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92" r:id="rId5"/>
    <p:sldId id="278" r:id="rId6"/>
    <p:sldId id="295" r:id="rId7"/>
    <p:sldId id="280" r:id="rId8"/>
    <p:sldId id="282" r:id="rId9"/>
    <p:sldId id="293" r:id="rId10"/>
    <p:sldId id="296" r:id="rId11"/>
    <p:sldId id="279" r:id="rId12"/>
    <p:sldId id="285" r:id="rId13"/>
    <p:sldId id="284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  <a:srgbClr val="FFC000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6F7D9-4D0E-451C-90FB-E2B0516B968F}" v="66" dt="2020-09-29T05:03:15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 autoAdjust="0"/>
    <p:restoredTop sz="97553" autoAdjust="0"/>
  </p:normalViewPr>
  <p:slideViewPr>
    <p:cSldViewPr snapToGrid="0">
      <p:cViewPr varScale="1">
        <p:scale>
          <a:sx n="116" d="100"/>
          <a:sy n="116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 Shindo" userId="e500442b1f279360" providerId="LiveId" clId="{1AD6F7D9-4D0E-451C-90FB-E2B0516B968F}"/>
    <pc:docChg chg="undo custSel addSld delSld modSld sldOrd">
      <pc:chgData name="Wu Shindo" userId="e500442b1f279360" providerId="LiveId" clId="{1AD6F7D9-4D0E-451C-90FB-E2B0516B968F}" dt="2020-09-29T05:03:32.009" v="589" actId="1076"/>
      <pc:docMkLst>
        <pc:docMk/>
      </pc:docMkLst>
      <pc:sldChg chg="modSp add">
        <pc:chgData name="Wu Shindo" userId="e500442b1f279360" providerId="LiveId" clId="{1AD6F7D9-4D0E-451C-90FB-E2B0516B968F}" dt="2020-09-28T22:59:02.562" v="501" actId="1076"/>
        <pc:sldMkLst>
          <pc:docMk/>
          <pc:sldMk cId="1463552655" sldId="256"/>
        </pc:sldMkLst>
        <pc:spChg chg="mod">
          <ac:chgData name="Wu Shindo" userId="e500442b1f279360" providerId="LiveId" clId="{1AD6F7D9-4D0E-451C-90FB-E2B0516B968F}" dt="2020-09-28T22:59:02.562" v="501" actId="1076"/>
          <ac:spMkLst>
            <pc:docMk/>
            <pc:sldMk cId="1463552655" sldId="256"/>
            <ac:spMk id="2" creationId="{A35F4A90-F28B-4545-888D-379876E46196}"/>
          </ac:spMkLst>
        </pc:spChg>
        <pc:spChg chg="mod">
          <ac:chgData name="Wu Shindo" userId="e500442b1f279360" providerId="LiveId" clId="{1AD6F7D9-4D0E-451C-90FB-E2B0516B968F}" dt="2020-09-28T22:58:58.625" v="500" actId="1076"/>
          <ac:spMkLst>
            <pc:docMk/>
            <pc:sldMk cId="1463552655" sldId="256"/>
            <ac:spMk id="4" creationId="{DC65D9BD-DEFE-4917-977F-78FBC77A3688}"/>
          </ac:spMkLst>
        </pc:spChg>
      </pc:sldChg>
      <pc:sldChg chg="del">
        <pc:chgData name="Wu Shindo" userId="e500442b1f279360" providerId="LiveId" clId="{1AD6F7D9-4D0E-451C-90FB-E2B0516B968F}" dt="2020-09-28T22:48:32.985" v="9" actId="2696"/>
        <pc:sldMkLst>
          <pc:docMk/>
          <pc:sldMk cId="1297404305" sldId="261"/>
        </pc:sldMkLst>
      </pc:sldChg>
      <pc:sldChg chg="addSp delSp modSp ord">
        <pc:chgData name="Wu Shindo" userId="e500442b1f279360" providerId="LiveId" clId="{1AD6F7D9-4D0E-451C-90FB-E2B0516B968F}" dt="2020-09-28T22:51:24.961" v="103" actId="20577"/>
        <pc:sldMkLst>
          <pc:docMk/>
          <pc:sldMk cId="1280956958" sldId="278"/>
        </pc:sldMkLst>
        <pc:spChg chg="add mod">
          <ac:chgData name="Wu Shindo" userId="e500442b1f279360" providerId="LiveId" clId="{1AD6F7D9-4D0E-451C-90FB-E2B0516B968F}" dt="2020-09-28T22:51:24.961" v="103" actId="20577"/>
          <ac:spMkLst>
            <pc:docMk/>
            <pc:sldMk cId="1280956958" sldId="278"/>
            <ac:spMk id="2" creationId="{C5FAC1F4-CD6A-432E-A57E-F01B97D6BA61}"/>
          </ac:spMkLst>
        </pc:spChg>
        <pc:grpChg chg="mod">
          <ac:chgData name="Wu Shindo" userId="e500442b1f279360" providerId="LiveId" clId="{1AD6F7D9-4D0E-451C-90FB-E2B0516B968F}" dt="2020-09-28T22:51:09.033" v="87" actId="1076"/>
          <ac:grpSpMkLst>
            <pc:docMk/>
            <pc:sldMk cId="1280956958" sldId="278"/>
            <ac:grpSpMk id="136" creationId="{E88B72CD-93E2-4B9D-9229-D4F867443B5C}"/>
          </ac:grpSpMkLst>
        </pc:grpChg>
        <pc:grpChg chg="del mod">
          <ac:chgData name="Wu Shindo" userId="e500442b1f279360" providerId="LiveId" clId="{1AD6F7D9-4D0E-451C-90FB-E2B0516B968F}" dt="2020-09-28T22:51:10.972" v="88"/>
          <ac:grpSpMkLst>
            <pc:docMk/>
            <pc:sldMk cId="1280956958" sldId="278"/>
            <ac:grpSpMk id="143" creationId="{9F764137-F671-4527-A400-CEEBA690FD8C}"/>
          </ac:grpSpMkLst>
        </pc:grpChg>
        <pc:grpChg chg="mod">
          <ac:chgData name="Wu Shindo" userId="e500442b1f279360" providerId="LiveId" clId="{1AD6F7D9-4D0E-451C-90FB-E2B0516B968F}" dt="2020-09-28T22:51:22.845" v="100" actId="1076"/>
          <ac:grpSpMkLst>
            <pc:docMk/>
            <pc:sldMk cId="1280956958" sldId="278"/>
            <ac:grpSpMk id="144" creationId="{27665172-C52D-407C-B1AC-AD859DB76DD3}"/>
          </ac:grpSpMkLst>
        </pc:grpChg>
      </pc:sldChg>
      <pc:sldChg chg="addSp delSp modSp ord">
        <pc:chgData name="Wu Shindo" userId="e500442b1f279360" providerId="LiveId" clId="{1AD6F7D9-4D0E-451C-90FB-E2B0516B968F}" dt="2020-09-28T22:52:43.323" v="142" actId="1076"/>
        <pc:sldMkLst>
          <pc:docMk/>
          <pc:sldMk cId="3274995856" sldId="279"/>
        </pc:sldMkLst>
        <pc:spChg chg="add mod">
          <ac:chgData name="Wu Shindo" userId="e500442b1f279360" providerId="LiveId" clId="{1AD6F7D9-4D0E-451C-90FB-E2B0516B968F}" dt="2020-09-28T22:52:40.349" v="141" actId="20577"/>
          <ac:spMkLst>
            <pc:docMk/>
            <pc:sldMk cId="3274995856" sldId="279"/>
            <ac:spMk id="2" creationId="{0D4C64CB-DCEE-4914-B5A2-B964F1FD64B7}"/>
          </ac:spMkLst>
        </pc:spChg>
        <pc:grpChg chg="add mod">
          <ac:chgData name="Wu Shindo" userId="e500442b1f279360" providerId="LiveId" clId="{1AD6F7D9-4D0E-451C-90FB-E2B0516B968F}" dt="2020-09-28T22:48:21.599" v="6" actId="1076"/>
          <ac:grpSpMkLst>
            <pc:docMk/>
            <pc:sldMk cId="3274995856" sldId="279"/>
            <ac:grpSpMk id="5" creationId="{FD165724-4FFD-4DE6-BC59-0AF8FFF16E65}"/>
          </ac:grpSpMkLst>
        </pc:grpChg>
        <pc:picChg chg="mod">
          <ac:chgData name="Wu Shindo" userId="e500442b1f279360" providerId="LiveId" clId="{1AD6F7D9-4D0E-451C-90FB-E2B0516B968F}" dt="2020-09-28T22:52:43.323" v="142" actId="1076"/>
          <ac:picMkLst>
            <pc:docMk/>
            <pc:sldMk cId="3274995856" sldId="279"/>
            <ac:picMk id="4" creationId="{7D0D0B76-6FFC-4EB1-9498-E03F0AE8AF3A}"/>
          </ac:picMkLst>
        </pc:picChg>
        <pc:picChg chg="del">
          <ac:chgData name="Wu Shindo" userId="e500442b1f279360" providerId="LiveId" clId="{1AD6F7D9-4D0E-451C-90FB-E2B0516B968F}" dt="2020-09-28T22:48:09.078" v="1" actId="478"/>
          <ac:picMkLst>
            <pc:docMk/>
            <pc:sldMk cId="3274995856" sldId="279"/>
            <ac:picMk id="7" creationId="{297BE116-8F61-4953-B7C4-D99B43BDCB71}"/>
          </ac:picMkLst>
        </pc:picChg>
      </pc:sldChg>
      <pc:sldChg chg="addSp modSp ord">
        <pc:chgData name="Wu Shindo" userId="e500442b1f279360" providerId="LiveId" clId="{1AD6F7D9-4D0E-451C-90FB-E2B0516B968F}" dt="2020-09-28T22:52:02.329" v="112" actId="1076"/>
        <pc:sldMkLst>
          <pc:docMk/>
          <pc:sldMk cId="2368501936" sldId="280"/>
        </pc:sldMkLst>
        <pc:spChg chg="add mod">
          <ac:chgData name="Wu Shindo" userId="e500442b1f279360" providerId="LiveId" clId="{1AD6F7D9-4D0E-451C-90FB-E2B0516B968F}" dt="2020-09-28T22:51:58.606" v="111" actId="20577"/>
          <ac:spMkLst>
            <pc:docMk/>
            <pc:sldMk cId="2368501936" sldId="280"/>
            <ac:spMk id="2" creationId="{E61CA377-8192-42C4-9816-70D7BA69DC4D}"/>
          </ac:spMkLst>
        </pc:spChg>
        <pc:grpChg chg="mod">
          <ac:chgData name="Wu Shindo" userId="e500442b1f279360" providerId="LiveId" clId="{1AD6F7D9-4D0E-451C-90FB-E2B0516B968F}" dt="2020-09-28T22:52:02.329" v="112" actId="1076"/>
          <ac:grpSpMkLst>
            <pc:docMk/>
            <pc:sldMk cId="2368501936" sldId="280"/>
            <ac:grpSpMk id="425" creationId="{5BB79FAC-E253-4916-AD2E-F4B6927C4E53}"/>
          </ac:grpSpMkLst>
        </pc:grpChg>
        <pc:grpChg chg="mod">
          <ac:chgData name="Wu Shindo" userId="e500442b1f279360" providerId="LiveId" clId="{1AD6F7D9-4D0E-451C-90FB-E2B0516B968F}" dt="2020-09-28T22:52:02.329" v="112" actId="1076"/>
          <ac:grpSpMkLst>
            <pc:docMk/>
            <pc:sldMk cId="2368501936" sldId="280"/>
            <ac:grpSpMk id="426" creationId="{07449562-CE11-4CE2-A3BC-AE49B4687CD5}"/>
          </ac:grpSpMkLst>
        </pc:grpChg>
      </pc:sldChg>
      <pc:sldChg chg="del">
        <pc:chgData name="Wu Shindo" userId="e500442b1f279360" providerId="LiveId" clId="{1AD6F7D9-4D0E-451C-90FB-E2B0516B968F}" dt="2020-09-28T22:47:55.523" v="0" actId="2696"/>
        <pc:sldMkLst>
          <pc:docMk/>
          <pc:sldMk cId="3638661639" sldId="281"/>
        </pc:sldMkLst>
      </pc:sldChg>
      <pc:sldChg chg="addSp modSp ord">
        <pc:chgData name="Wu Shindo" userId="e500442b1f279360" providerId="LiveId" clId="{1AD6F7D9-4D0E-451C-90FB-E2B0516B968F}" dt="2020-09-28T22:52:15.521" v="120" actId="20577"/>
        <pc:sldMkLst>
          <pc:docMk/>
          <pc:sldMk cId="4012193307" sldId="282"/>
        </pc:sldMkLst>
        <pc:spChg chg="add mod">
          <ac:chgData name="Wu Shindo" userId="e500442b1f279360" providerId="LiveId" clId="{1AD6F7D9-4D0E-451C-90FB-E2B0516B968F}" dt="2020-09-28T22:52:15.521" v="120" actId="20577"/>
          <ac:spMkLst>
            <pc:docMk/>
            <pc:sldMk cId="4012193307" sldId="282"/>
            <ac:spMk id="2" creationId="{9946F067-3E32-4E0E-98A5-4F104F72478B}"/>
          </ac:spMkLst>
        </pc:spChg>
      </pc:sldChg>
      <pc:sldChg chg="delSp del">
        <pc:chgData name="Wu Shindo" userId="e500442b1f279360" providerId="LiveId" clId="{1AD6F7D9-4D0E-451C-90FB-E2B0516B968F}" dt="2020-09-28T22:48:26.497" v="8" actId="2696"/>
        <pc:sldMkLst>
          <pc:docMk/>
          <pc:sldMk cId="3263923374" sldId="283"/>
        </pc:sldMkLst>
        <pc:grpChg chg="del">
          <ac:chgData name="Wu Shindo" userId="e500442b1f279360" providerId="LiveId" clId="{1AD6F7D9-4D0E-451C-90FB-E2B0516B968F}" dt="2020-09-28T22:48:14.394" v="2"/>
          <ac:grpSpMkLst>
            <pc:docMk/>
            <pc:sldMk cId="3263923374" sldId="283"/>
            <ac:grpSpMk id="5188" creationId="{B077193F-7709-4DCC-AAEB-03A1DC1DDDAC}"/>
          </ac:grpSpMkLst>
        </pc:grpChg>
      </pc:sldChg>
      <pc:sldChg chg="addSp delSp modSp ord">
        <pc:chgData name="Wu Shindo" userId="e500442b1f279360" providerId="LiveId" clId="{1AD6F7D9-4D0E-451C-90FB-E2B0516B968F}" dt="2020-09-28T22:53:15.667" v="169" actId="1076"/>
        <pc:sldMkLst>
          <pc:docMk/>
          <pc:sldMk cId="2512350310" sldId="284"/>
        </pc:sldMkLst>
        <pc:spChg chg="add del mod">
          <ac:chgData name="Wu Shindo" userId="e500442b1f279360" providerId="LiveId" clId="{1AD6F7D9-4D0E-451C-90FB-E2B0516B968F}" dt="2020-09-28T22:53:05.863" v="159"/>
          <ac:spMkLst>
            <pc:docMk/>
            <pc:sldMk cId="2512350310" sldId="284"/>
            <ac:spMk id="3" creationId="{A9B8BD6A-64DE-4188-AB60-7ECCCCF896A5}"/>
          </ac:spMkLst>
        </pc:spChg>
        <pc:spChg chg="add del mod">
          <ac:chgData name="Wu Shindo" userId="e500442b1f279360" providerId="LiveId" clId="{1AD6F7D9-4D0E-451C-90FB-E2B0516B968F}" dt="2020-09-28T22:53:05.863" v="159"/>
          <ac:spMkLst>
            <pc:docMk/>
            <pc:sldMk cId="2512350310" sldId="284"/>
            <ac:spMk id="4" creationId="{CE80E9D3-849B-4A54-96A4-C380C21C1E53}"/>
          </ac:spMkLst>
        </pc:spChg>
        <pc:spChg chg="add mod">
          <ac:chgData name="Wu Shindo" userId="e500442b1f279360" providerId="LiveId" clId="{1AD6F7D9-4D0E-451C-90FB-E2B0516B968F}" dt="2020-09-28T22:53:10.247" v="167" actId="20577"/>
          <ac:spMkLst>
            <pc:docMk/>
            <pc:sldMk cId="2512350310" sldId="284"/>
            <ac:spMk id="5" creationId="{67B0E528-063A-48E3-82F8-5C2D5EAE4C72}"/>
          </ac:spMkLst>
        </pc:spChg>
        <pc:spChg chg="mod">
          <ac:chgData name="Wu Shindo" userId="e500442b1f279360" providerId="LiveId" clId="{1AD6F7D9-4D0E-451C-90FB-E2B0516B968F}" dt="2020-09-28T22:53:15.667" v="169" actId="1076"/>
          <ac:spMkLst>
            <pc:docMk/>
            <pc:sldMk cId="2512350310" sldId="284"/>
            <ac:spMk id="99" creationId="{7E6C2321-AAF9-43FA-9A23-E99B9D289C90}"/>
          </ac:spMkLst>
        </pc:spChg>
        <pc:grpChg chg="mod">
          <ac:chgData name="Wu Shindo" userId="e500442b1f279360" providerId="LiveId" clId="{1AD6F7D9-4D0E-451C-90FB-E2B0516B968F}" dt="2020-09-28T22:53:13.238" v="168" actId="1076"/>
          <ac:grpSpMkLst>
            <pc:docMk/>
            <pc:sldMk cId="2512350310" sldId="284"/>
            <ac:grpSpMk id="2" creationId="{B745358E-3C01-4183-BED5-4977BFBEFFB3}"/>
          </ac:grpSpMkLst>
        </pc:grpChg>
        <pc:grpChg chg="mod">
          <ac:chgData name="Wu Shindo" userId="e500442b1f279360" providerId="LiveId" clId="{1AD6F7D9-4D0E-451C-90FB-E2B0516B968F}" dt="2020-09-28T22:53:13.238" v="168" actId="1076"/>
          <ac:grpSpMkLst>
            <pc:docMk/>
            <pc:sldMk cId="2512350310" sldId="284"/>
            <ac:grpSpMk id="1042" creationId="{AA428CEC-7121-46F8-AF50-AA17C436C894}"/>
          </ac:grpSpMkLst>
        </pc:grpChg>
      </pc:sldChg>
      <pc:sldChg chg="addSp modSp ord">
        <pc:chgData name="Wu Shindo" userId="e500442b1f279360" providerId="LiveId" clId="{1AD6F7D9-4D0E-451C-90FB-E2B0516B968F}" dt="2020-09-28T22:52:59.040" v="156" actId="1076"/>
        <pc:sldMkLst>
          <pc:docMk/>
          <pc:sldMk cId="553441402" sldId="285"/>
        </pc:sldMkLst>
        <pc:spChg chg="add mod">
          <ac:chgData name="Wu Shindo" userId="e500442b1f279360" providerId="LiveId" clId="{1AD6F7D9-4D0E-451C-90FB-E2B0516B968F}" dt="2020-09-28T22:52:54.801" v="155" actId="20577"/>
          <ac:spMkLst>
            <pc:docMk/>
            <pc:sldMk cId="553441402" sldId="285"/>
            <ac:spMk id="2" creationId="{61CECC7E-7290-4861-8D72-7F88CB24AED6}"/>
          </ac:spMkLst>
        </pc:spChg>
        <pc:grpChg chg="mod">
          <ac:chgData name="Wu Shindo" userId="e500442b1f279360" providerId="LiveId" clId="{1AD6F7D9-4D0E-451C-90FB-E2B0516B968F}" dt="2020-09-28T22:52:59.040" v="156" actId="1076"/>
          <ac:grpSpMkLst>
            <pc:docMk/>
            <pc:sldMk cId="553441402" sldId="285"/>
            <ac:grpSpMk id="113" creationId="{030E226C-89DA-42C8-9AAC-79F553DC5FC4}"/>
          </ac:grpSpMkLst>
        </pc:grpChg>
        <pc:grpChg chg="mod">
          <ac:chgData name="Wu Shindo" userId="e500442b1f279360" providerId="LiveId" clId="{1AD6F7D9-4D0E-451C-90FB-E2B0516B968F}" dt="2020-09-28T22:52:59.040" v="156" actId="1076"/>
          <ac:grpSpMkLst>
            <pc:docMk/>
            <pc:sldMk cId="553441402" sldId="285"/>
            <ac:grpSpMk id="114" creationId="{6E3090E5-86D9-46F9-B265-FA88F3CDAB77}"/>
          </ac:grpSpMkLst>
        </pc:grpChg>
        <pc:grpChg chg="mod">
          <ac:chgData name="Wu Shindo" userId="e500442b1f279360" providerId="LiveId" clId="{1AD6F7D9-4D0E-451C-90FB-E2B0516B968F}" dt="2020-09-28T22:52:59.040" v="156" actId="1076"/>
          <ac:grpSpMkLst>
            <pc:docMk/>
            <pc:sldMk cId="553441402" sldId="285"/>
            <ac:grpSpMk id="116" creationId="{7B7F988B-E38E-459F-8AC5-42126F609D77}"/>
          </ac:grpSpMkLst>
        </pc:grpChg>
      </pc:sldChg>
      <pc:sldChg chg="addSp delSp modSp ord">
        <pc:chgData name="Wu Shindo" userId="e500442b1f279360" providerId="LiveId" clId="{1AD6F7D9-4D0E-451C-90FB-E2B0516B968F}" dt="2020-09-28T22:58:05.359" v="486"/>
        <pc:sldMkLst>
          <pc:docMk/>
          <pc:sldMk cId="3131143402" sldId="286"/>
        </pc:sldMkLst>
        <pc:spChg chg="add del mod">
          <ac:chgData name="Wu Shindo" userId="e500442b1f279360" providerId="LiveId" clId="{1AD6F7D9-4D0E-451C-90FB-E2B0516B968F}" dt="2020-09-28T22:50:14.928" v="38" actId="20577"/>
          <ac:spMkLst>
            <pc:docMk/>
            <pc:sldMk cId="3131143402" sldId="286"/>
            <ac:spMk id="2" creationId="{053EC6FE-311E-464D-ABC7-87FE09E6175D}"/>
          </ac:spMkLst>
        </pc:spChg>
        <pc:spChg chg="mod">
          <ac:chgData name="Wu Shindo" userId="e500442b1f279360" providerId="LiveId" clId="{1AD6F7D9-4D0E-451C-90FB-E2B0516B968F}" dt="2020-09-28T22:50:09.308" v="29" actId="1076"/>
          <ac:spMkLst>
            <pc:docMk/>
            <pc:sldMk cId="3131143402" sldId="286"/>
            <ac:spMk id="54" creationId="{E26F5B2A-6114-4579-B395-A734D51B89DB}"/>
          </ac:spMkLst>
        </pc:spChg>
        <pc:grpChg chg="mod">
          <ac:chgData name="Wu Shindo" userId="e500442b1f279360" providerId="LiveId" clId="{1AD6F7D9-4D0E-451C-90FB-E2B0516B968F}" dt="2020-09-28T22:50:13.586" v="32" actId="1076"/>
          <ac:grpSpMkLst>
            <pc:docMk/>
            <pc:sldMk cId="3131143402" sldId="286"/>
            <ac:grpSpMk id="276" creationId="{090665B3-CF7F-40B1-8509-1DB5AC7AB10C}"/>
          </ac:grpSpMkLst>
        </pc:grpChg>
        <pc:grpChg chg="mod">
          <ac:chgData name="Wu Shindo" userId="e500442b1f279360" providerId="LiveId" clId="{1AD6F7D9-4D0E-451C-90FB-E2B0516B968F}" dt="2020-09-28T22:50:13.586" v="32" actId="1076"/>
          <ac:grpSpMkLst>
            <pc:docMk/>
            <pc:sldMk cId="3131143402" sldId="286"/>
            <ac:grpSpMk id="280" creationId="{B3F909CB-1464-46B3-A747-76EF168F3C0B}"/>
          </ac:grpSpMkLst>
        </pc:grpChg>
      </pc:sldChg>
      <pc:sldChg chg="del">
        <pc:chgData name="Wu Shindo" userId="e500442b1f279360" providerId="LiveId" clId="{1AD6F7D9-4D0E-451C-90FB-E2B0516B968F}" dt="2020-09-28T22:48:39.104" v="13" actId="2696"/>
        <pc:sldMkLst>
          <pc:docMk/>
          <pc:sldMk cId="2601631870" sldId="288"/>
        </pc:sldMkLst>
      </pc:sldChg>
      <pc:sldChg chg="addSp modSp ord">
        <pc:chgData name="Wu Shindo" userId="e500442b1f279360" providerId="LiveId" clId="{1AD6F7D9-4D0E-451C-90FB-E2B0516B968F}" dt="2020-09-28T22:50:32.464" v="48" actId="1076"/>
        <pc:sldMkLst>
          <pc:docMk/>
          <pc:sldMk cId="1563170194" sldId="291"/>
        </pc:sldMkLst>
        <pc:spChg chg="add mod">
          <ac:chgData name="Wu Shindo" userId="e500442b1f279360" providerId="LiveId" clId="{1AD6F7D9-4D0E-451C-90FB-E2B0516B968F}" dt="2020-09-28T22:50:24.879" v="45" actId="20577"/>
          <ac:spMkLst>
            <pc:docMk/>
            <pc:sldMk cId="1563170194" sldId="291"/>
            <ac:spMk id="2" creationId="{60822D57-3504-405C-BF09-62A5B967A5BC}"/>
          </ac:spMkLst>
        </pc:spChg>
        <pc:spChg chg="mod">
          <ac:chgData name="Wu Shindo" userId="e500442b1f279360" providerId="LiveId" clId="{1AD6F7D9-4D0E-451C-90FB-E2B0516B968F}" dt="2020-09-28T22:50:28.507" v="46" actId="1076"/>
          <ac:spMkLst>
            <pc:docMk/>
            <pc:sldMk cId="1563170194" sldId="291"/>
            <ac:spMk id="9" creationId="{3A88C729-EDD8-4DE0-BA63-18B1ECA5BD7C}"/>
          </ac:spMkLst>
        </pc:spChg>
        <pc:spChg chg="mod">
          <ac:chgData name="Wu Shindo" userId="e500442b1f279360" providerId="LiveId" clId="{1AD6F7D9-4D0E-451C-90FB-E2B0516B968F}" dt="2020-09-28T22:50:32.464" v="48" actId="1076"/>
          <ac:spMkLst>
            <pc:docMk/>
            <pc:sldMk cId="1563170194" sldId="291"/>
            <ac:spMk id="96" creationId="{B75D1201-0A53-4A70-AB70-4BF6BC418D6D}"/>
          </ac:spMkLst>
        </pc:spChg>
        <pc:grpChg chg="mod">
          <ac:chgData name="Wu Shindo" userId="e500442b1f279360" providerId="LiveId" clId="{1AD6F7D9-4D0E-451C-90FB-E2B0516B968F}" dt="2020-09-28T22:50:29.796" v="47" actId="1076"/>
          <ac:grpSpMkLst>
            <pc:docMk/>
            <pc:sldMk cId="1563170194" sldId="291"/>
            <ac:grpSpMk id="60" creationId="{7FDA83A7-5179-402B-BC85-972631377CCF}"/>
          </ac:grpSpMkLst>
        </pc:grpChg>
      </pc:sldChg>
      <pc:sldChg chg="addSp delSp modSp ord">
        <pc:chgData name="Wu Shindo" userId="e500442b1f279360" providerId="LiveId" clId="{1AD6F7D9-4D0E-451C-90FB-E2B0516B968F}" dt="2020-09-28T22:50:46.003" v="61" actId="1076"/>
        <pc:sldMkLst>
          <pc:docMk/>
          <pc:sldMk cId="4239308575" sldId="292"/>
        </pc:sldMkLst>
        <pc:spChg chg="add mod">
          <ac:chgData name="Wu Shindo" userId="e500442b1f279360" providerId="LiveId" clId="{1AD6F7D9-4D0E-451C-90FB-E2B0516B968F}" dt="2020-09-28T22:50:39.387" v="55" actId="20577"/>
          <ac:spMkLst>
            <pc:docMk/>
            <pc:sldMk cId="4239308575" sldId="292"/>
            <ac:spMk id="2" creationId="{9900CE1F-DA71-4D5D-A128-55EE8B05E283}"/>
          </ac:spMkLst>
        </pc:spChg>
        <pc:spChg chg="del mod">
          <ac:chgData name="Wu Shindo" userId="e500442b1f279360" providerId="LiveId" clId="{1AD6F7D9-4D0E-451C-90FB-E2B0516B968F}" dt="2020-09-28T22:49:00.590" v="20" actId="478"/>
          <ac:spMkLst>
            <pc:docMk/>
            <pc:sldMk cId="4239308575" sldId="292"/>
            <ac:spMk id="211" creationId="{A873173C-FB1A-4042-9281-533B557F299C}"/>
          </ac:spMkLst>
        </pc:spChg>
        <pc:spChg chg="mod">
          <ac:chgData name="Wu Shindo" userId="e500442b1f279360" providerId="LiveId" clId="{1AD6F7D9-4D0E-451C-90FB-E2B0516B968F}" dt="2020-09-28T22:50:46.003" v="61" actId="1076"/>
          <ac:spMkLst>
            <pc:docMk/>
            <pc:sldMk cId="4239308575" sldId="292"/>
            <ac:spMk id="213" creationId="{127A412D-4503-4CF7-8FAB-CFD7EFDA2CD0}"/>
          </ac:spMkLst>
        </pc:spChg>
        <pc:spChg chg="del mod">
          <ac:chgData name="Wu Shindo" userId="e500442b1f279360" providerId="LiveId" clId="{1AD6F7D9-4D0E-451C-90FB-E2B0516B968F}" dt="2020-09-28T22:48:58.174" v="17" actId="478"/>
          <ac:spMkLst>
            <pc:docMk/>
            <pc:sldMk cId="4239308575" sldId="292"/>
            <ac:spMk id="215" creationId="{3530492E-61CF-4B1A-B20D-D1F8458B208E}"/>
          </ac:spMkLst>
        </pc:spChg>
        <pc:grpChg chg="mod">
          <ac:chgData name="Wu Shindo" userId="e500442b1f279360" providerId="LiveId" clId="{1AD6F7D9-4D0E-451C-90FB-E2B0516B968F}" dt="2020-09-28T22:50:44.696" v="60" actId="1076"/>
          <ac:grpSpMkLst>
            <pc:docMk/>
            <pc:sldMk cId="4239308575" sldId="292"/>
            <ac:grpSpMk id="216" creationId="{16FE471A-8A73-4777-B812-F5E36C972203}"/>
          </ac:grpSpMkLst>
        </pc:grpChg>
        <pc:grpChg chg="mod">
          <ac:chgData name="Wu Shindo" userId="e500442b1f279360" providerId="LiveId" clId="{1AD6F7D9-4D0E-451C-90FB-E2B0516B968F}" dt="2020-09-28T22:50:44.696" v="60" actId="1076"/>
          <ac:grpSpMkLst>
            <pc:docMk/>
            <pc:sldMk cId="4239308575" sldId="292"/>
            <ac:grpSpMk id="223" creationId="{63818E8F-D54C-4E32-B227-1D5807B880E7}"/>
          </ac:grpSpMkLst>
        </pc:grpChg>
        <pc:cxnChg chg="del">
          <ac:chgData name="Wu Shindo" userId="e500442b1f279360" providerId="LiveId" clId="{1AD6F7D9-4D0E-451C-90FB-E2B0516B968F}" dt="2020-09-28T22:48:58.796" v="18" actId="478"/>
          <ac:cxnSpMkLst>
            <pc:docMk/>
            <pc:sldMk cId="4239308575" sldId="292"/>
            <ac:cxnSpMk id="209" creationId="{A13ED9A0-987E-474A-802D-3BEC6C3D277E}"/>
          </ac:cxnSpMkLst>
        </pc:cxnChg>
      </pc:sldChg>
      <pc:sldChg chg="addSp modSp ord">
        <pc:chgData name="Wu Shindo" userId="e500442b1f279360" providerId="LiveId" clId="{1AD6F7D9-4D0E-451C-90FB-E2B0516B968F}" dt="2020-09-28T22:52:30.616" v="132" actId="1076"/>
        <pc:sldMkLst>
          <pc:docMk/>
          <pc:sldMk cId="144604706" sldId="293"/>
        </pc:sldMkLst>
        <pc:spChg chg="add mod">
          <ac:chgData name="Wu Shindo" userId="e500442b1f279360" providerId="LiveId" clId="{1AD6F7D9-4D0E-451C-90FB-E2B0516B968F}" dt="2020-09-28T22:52:23.502" v="128" actId="20577"/>
          <ac:spMkLst>
            <pc:docMk/>
            <pc:sldMk cId="144604706" sldId="293"/>
            <ac:spMk id="2" creationId="{243A83C2-DA0E-4138-823C-46219C675CB3}"/>
          </ac:spMkLst>
        </pc:spChg>
        <pc:spChg chg="mod">
          <ac:chgData name="Wu Shindo" userId="e500442b1f279360" providerId="LiveId" clId="{1AD6F7D9-4D0E-451C-90FB-E2B0516B968F}" dt="2020-09-28T22:52:29.689" v="131" actId="1076"/>
          <ac:spMkLst>
            <pc:docMk/>
            <pc:sldMk cId="144604706" sldId="293"/>
            <ac:spMk id="28" creationId="{13486206-4F49-42A5-8CF2-236CEFE5CF69}"/>
          </ac:spMkLst>
        </pc:spChg>
        <pc:grpChg chg="mod">
          <ac:chgData name="Wu Shindo" userId="e500442b1f279360" providerId="LiveId" clId="{1AD6F7D9-4D0E-451C-90FB-E2B0516B968F}" dt="2020-09-28T22:52:30.616" v="132" actId="1076"/>
          <ac:grpSpMkLst>
            <pc:docMk/>
            <pc:sldMk cId="144604706" sldId="293"/>
            <ac:grpSpMk id="51" creationId="{7F413CAC-B017-443F-B5D4-D761454C62C5}"/>
          </ac:grpSpMkLst>
        </pc:grpChg>
      </pc:sldChg>
      <pc:sldChg chg="addSp modSp">
        <pc:chgData name="Wu Shindo" userId="e500442b1f279360" providerId="LiveId" clId="{1AD6F7D9-4D0E-451C-90FB-E2B0516B968F}" dt="2020-09-28T22:53:33.958" v="198" actId="20577"/>
        <pc:sldMkLst>
          <pc:docMk/>
          <pc:sldMk cId="2881090797" sldId="294"/>
        </pc:sldMkLst>
        <pc:spChg chg="add mod">
          <ac:chgData name="Wu Shindo" userId="e500442b1f279360" providerId="LiveId" clId="{1AD6F7D9-4D0E-451C-90FB-E2B0516B968F}" dt="2020-09-28T22:53:20.995" v="177" actId="20577"/>
          <ac:spMkLst>
            <pc:docMk/>
            <pc:sldMk cId="2881090797" sldId="294"/>
            <ac:spMk id="2" creationId="{27119B4A-53AD-45F5-80F3-C0937ACB70C1}"/>
          </ac:spMkLst>
        </pc:spChg>
        <pc:spChg chg="mod">
          <ac:chgData name="Wu Shindo" userId="e500442b1f279360" providerId="LiveId" clId="{1AD6F7D9-4D0E-451C-90FB-E2B0516B968F}" dt="2020-09-28T22:53:23.793" v="180" actId="20577"/>
          <ac:spMkLst>
            <pc:docMk/>
            <pc:sldMk cId="2881090797" sldId="294"/>
            <ac:spMk id="1062" creationId="{6C9C0B65-2925-43F1-8DFD-87D6FD96932B}"/>
          </ac:spMkLst>
        </pc:spChg>
        <pc:spChg chg="mod">
          <ac:chgData name="Wu Shindo" userId="e500442b1f279360" providerId="LiveId" clId="{1AD6F7D9-4D0E-451C-90FB-E2B0516B968F}" dt="2020-09-28T22:53:33.958" v="198" actId="20577"/>
          <ac:spMkLst>
            <pc:docMk/>
            <pc:sldMk cId="2881090797" sldId="294"/>
            <ac:spMk id="1073" creationId="{0C138FFE-A59F-46F9-9947-AAA46276DEBA}"/>
          </ac:spMkLst>
        </pc:spChg>
        <pc:grpChg chg="mod">
          <ac:chgData name="Wu Shindo" userId="e500442b1f279360" providerId="LiveId" clId="{1AD6F7D9-4D0E-451C-90FB-E2B0516B968F}" dt="2020-09-28T22:53:22.666" v="178" actId="1076"/>
          <ac:grpSpMkLst>
            <pc:docMk/>
            <pc:sldMk cId="2881090797" sldId="294"/>
            <ac:grpSpMk id="191" creationId="{325CA726-CDA9-446D-9B6D-6FF7D9565F12}"/>
          </ac:grpSpMkLst>
        </pc:grpChg>
        <pc:grpChg chg="mod">
          <ac:chgData name="Wu Shindo" userId="e500442b1f279360" providerId="LiveId" clId="{1AD6F7D9-4D0E-451C-90FB-E2B0516B968F}" dt="2020-09-28T22:53:22.666" v="178" actId="1076"/>
          <ac:grpSpMkLst>
            <pc:docMk/>
            <pc:sldMk cId="2881090797" sldId="294"/>
            <ac:grpSpMk id="193" creationId="{F210197C-C23E-4293-8296-C0BC8FDEB35D}"/>
          </ac:grpSpMkLst>
        </pc:grpChg>
        <pc:grpChg chg="mod">
          <ac:chgData name="Wu Shindo" userId="e500442b1f279360" providerId="LiveId" clId="{1AD6F7D9-4D0E-451C-90FB-E2B0516B968F}" dt="2020-09-28T22:53:22.666" v="178" actId="1076"/>
          <ac:grpSpMkLst>
            <pc:docMk/>
            <pc:sldMk cId="2881090797" sldId="294"/>
            <ac:grpSpMk id="208" creationId="{DA1472E6-0E6C-48D6-BAED-9DBF6D707E8F}"/>
          </ac:grpSpMkLst>
        </pc:grpChg>
        <pc:grpChg chg="mod">
          <ac:chgData name="Wu Shindo" userId="e500442b1f279360" providerId="LiveId" clId="{1AD6F7D9-4D0E-451C-90FB-E2B0516B968F}" dt="2020-09-28T22:53:22.666" v="178" actId="1076"/>
          <ac:grpSpMkLst>
            <pc:docMk/>
            <pc:sldMk cId="2881090797" sldId="294"/>
            <ac:grpSpMk id="1061" creationId="{8B83253A-8C03-4108-AC3E-66FA026E880D}"/>
          </ac:grpSpMkLst>
        </pc:grpChg>
        <pc:grpChg chg="mod">
          <ac:chgData name="Wu Shindo" userId="e500442b1f279360" providerId="LiveId" clId="{1AD6F7D9-4D0E-451C-90FB-E2B0516B968F}" dt="2020-09-28T22:53:22.666" v="178" actId="1076"/>
          <ac:grpSpMkLst>
            <pc:docMk/>
            <pc:sldMk cId="2881090797" sldId="294"/>
            <ac:grpSpMk id="1083" creationId="{3179329A-4E71-4248-BD7A-0AAD67261A06}"/>
          </ac:grpSpMkLst>
        </pc:grpChg>
      </pc:sldChg>
      <pc:sldChg chg="addSp modSp add">
        <pc:chgData name="Wu Shindo" userId="e500442b1f279360" providerId="LiveId" clId="{1AD6F7D9-4D0E-451C-90FB-E2B0516B968F}" dt="2020-09-28T22:51:19.830" v="99" actId="1076"/>
        <pc:sldMkLst>
          <pc:docMk/>
          <pc:sldMk cId="1618777209" sldId="295"/>
        </pc:sldMkLst>
        <pc:spChg chg="mod">
          <ac:chgData name="Wu Shindo" userId="e500442b1f279360" providerId="LiveId" clId="{1AD6F7D9-4D0E-451C-90FB-E2B0516B968F}" dt="2020-09-28T22:51:17.751" v="97" actId="20577"/>
          <ac:spMkLst>
            <pc:docMk/>
            <pc:sldMk cId="1618777209" sldId="295"/>
            <ac:spMk id="2" creationId="{0889E019-802C-4E7A-BDBE-1908817855D0}"/>
          </ac:spMkLst>
        </pc:spChg>
        <pc:grpChg chg="add mod">
          <ac:chgData name="Wu Shindo" userId="e500442b1f279360" providerId="LiveId" clId="{1AD6F7D9-4D0E-451C-90FB-E2B0516B968F}" dt="2020-09-28T22:51:19.830" v="99" actId="1076"/>
          <ac:grpSpMkLst>
            <pc:docMk/>
            <pc:sldMk cId="1618777209" sldId="295"/>
            <ac:grpSpMk id="3" creationId="{262CEDBE-E62E-43F3-B13C-AE23C3097DAB}"/>
          </ac:grpSpMkLst>
        </pc:grpChg>
        <pc:grpChg chg="mod">
          <ac:chgData name="Wu Shindo" userId="e500442b1f279360" providerId="LiveId" clId="{1AD6F7D9-4D0E-451C-90FB-E2B0516B968F}" dt="2020-09-28T22:51:19.830" v="99" actId="1076"/>
          <ac:grpSpMkLst>
            <pc:docMk/>
            <pc:sldMk cId="1618777209" sldId="295"/>
            <ac:grpSpMk id="32" creationId="{34A878B4-1A64-4E43-89A8-89307ACE0023}"/>
          </ac:grpSpMkLst>
        </pc:grpChg>
      </pc:sldChg>
      <pc:sldChg chg="addSp delSp modSp add del">
        <pc:chgData name="Wu Shindo" userId="e500442b1f279360" providerId="LiveId" clId="{1AD6F7D9-4D0E-451C-90FB-E2B0516B968F}" dt="2020-09-28T23:09:28.656" v="572" actId="2696"/>
        <pc:sldMkLst>
          <pc:docMk/>
          <pc:sldMk cId="608397808" sldId="296"/>
        </pc:sldMkLst>
        <pc:spChg chg="mod">
          <ac:chgData name="Wu Shindo" userId="e500442b1f279360" providerId="LiveId" clId="{1AD6F7D9-4D0E-451C-90FB-E2B0516B968F}" dt="2020-09-28T23:08:41.750" v="508" actId="20577"/>
          <ac:spMkLst>
            <pc:docMk/>
            <pc:sldMk cId="608397808" sldId="296"/>
            <ac:spMk id="2" creationId="{FFB1F736-9881-43CC-A9A6-E75BA0A899FA}"/>
          </ac:spMkLst>
        </pc:spChg>
        <pc:spChg chg="add del mod">
          <ac:chgData name="Wu Shindo" userId="e500442b1f279360" providerId="LiveId" clId="{1AD6F7D9-4D0E-451C-90FB-E2B0516B968F}" dt="2020-09-28T23:08:52" v="510"/>
          <ac:spMkLst>
            <pc:docMk/>
            <pc:sldMk cId="608397808" sldId="296"/>
            <ac:spMk id="3" creationId="{CAC06B35-80A2-4E63-A833-D2EBDCE46AC8}"/>
          </ac:spMkLst>
        </pc:spChg>
        <pc:spChg chg="add mod">
          <ac:chgData name="Wu Shindo" userId="e500442b1f279360" providerId="LiveId" clId="{1AD6F7D9-4D0E-451C-90FB-E2B0516B968F}" dt="2020-09-28T23:09:26.694" v="571" actId="20577"/>
          <ac:spMkLst>
            <pc:docMk/>
            <pc:sldMk cId="608397808" sldId="296"/>
            <ac:spMk id="4" creationId="{751A1E9A-2B8C-42A7-813F-EE037BBF808D}"/>
          </ac:spMkLst>
        </pc:spChg>
      </pc:sldChg>
      <pc:sldChg chg="add del">
        <pc:chgData name="Wu Shindo" userId="e500442b1f279360" providerId="LiveId" clId="{1AD6F7D9-4D0E-451C-90FB-E2B0516B968F}" dt="2020-09-28T23:09:30.811" v="574"/>
        <pc:sldMkLst>
          <pc:docMk/>
          <pc:sldMk cId="2505890066" sldId="296"/>
        </pc:sldMkLst>
      </pc:sldChg>
      <pc:sldChg chg="addSp delSp modSp add">
        <pc:chgData name="Wu Shindo" userId="e500442b1f279360" providerId="LiveId" clId="{1AD6F7D9-4D0E-451C-90FB-E2B0516B968F}" dt="2020-09-29T05:03:32.009" v="589" actId="1076"/>
        <pc:sldMkLst>
          <pc:docMk/>
          <pc:sldMk cId="3839280017" sldId="296"/>
        </pc:sldMkLst>
        <pc:spChg chg="mod">
          <ac:chgData name="Wu Shindo" userId="e500442b1f279360" providerId="LiveId" clId="{1AD6F7D9-4D0E-451C-90FB-E2B0516B968F}" dt="2020-09-29T05:02:42.952" v="581" actId="20577"/>
          <ac:spMkLst>
            <pc:docMk/>
            <pc:sldMk cId="3839280017" sldId="296"/>
            <ac:spMk id="2" creationId="{A4D66F42-D235-4144-9059-D436474F0CF8}"/>
          </ac:spMkLst>
        </pc:spChg>
        <pc:picChg chg="add del">
          <ac:chgData name="Wu Shindo" userId="e500442b1f279360" providerId="LiveId" clId="{1AD6F7D9-4D0E-451C-90FB-E2B0516B968F}" dt="2020-09-29T05:02:56.927" v="583" actId="478"/>
          <ac:picMkLst>
            <pc:docMk/>
            <pc:sldMk cId="3839280017" sldId="296"/>
            <ac:picMk id="3" creationId="{913AFB45-9954-465F-BE69-9B9B9C21FCB2}"/>
          </ac:picMkLst>
        </pc:picChg>
        <pc:picChg chg="add mod">
          <ac:chgData name="Wu Shindo" userId="e500442b1f279360" providerId="LiveId" clId="{1AD6F7D9-4D0E-451C-90FB-E2B0516B968F}" dt="2020-09-29T05:03:32.009" v="589" actId="1076"/>
          <ac:picMkLst>
            <pc:docMk/>
            <pc:sldMk cId="3839280017" sldId="296"/>
            <ac:picMk id="5" creationId="{4A9F3C06-8B9F-43C4-AB1F-3984E27B7E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30F8-854B-4F3B-9E06-2C967569A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8DCDC-B50C-49DA-9109-65858F485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F81B2-63E2-43E4-A638-CE676E70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7B93D-A2B8-4BCF-B06E-13995144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3C9F-75BE-43A5-B57F-7191C23F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7985-1FE4-4612-AA65-971CBA29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2A1E7-45AB-475F-8D7F-8E819FCD9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72D49-90D6-46EA-9168-9537E710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913A-3740-4B61-B621-A72851F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5632C-059A-4119-8106-5A214C72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8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4B7DD-005B-4931-B854-02CAE62AB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E4777-867A-489D-9E81-9655CBDFA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1558-3FE0-4112-9E2B-3DD09E79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B786-DC7A-432C-AA91-04E5DD92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E5C3-2DB6-4283-9FDD-EB9B88E4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2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02-8F2C-4E03-84AB-D64E342A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69F4-DC4D-4CF3-90F2-C9BDEB143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203E1-1C31-48C1-B6EB-CCD527C7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1132-B337-4B7A-BF19-56679FDF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C5A47-1A6A-4271-B595-F968D68F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9121-D125-485A-85E4-F1BA6E8F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6E29-191B-4A01-9E5B-503B1AA5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AF3F9-B39A-4F54-97E8-6CF546B4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0D64-9A86-474B-8736-6CB2AD59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E327-4337-4799-8B49-9F0F8519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1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3267-304E-4F31-951F-12700E94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D3CF-775D-4CC8-8EA1-BE48144B8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656E1-15B6-4671-ACE3-2F56D61DF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855C-290A-41A2-BDB4-2E9EEB14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F1279-FEA2-402D-AB31-C6FBEE79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38EC-53BB-4A5C-A43F-45069BD8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703A-0F0D-4944-B03D-470C136B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316F0-4F51-40CF-A6E9-C966B53A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5E2F0-198B-41F3-8F63-11A5E8745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A30F4-FA81-4C6F-B81C-50721B6B3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5B25B-B53B-4CC3-9247-7781111FE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7F236-B426-401F-94A8-127E512C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EF9AD8-5064-4C3F-983C-C1CD20BF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51139-E6A1-49D6-9F4D-9FBCC3D5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0A5B-95A4-4E6C-9149-69C727F0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E6409-B7FA-4DC5-85DF-817F7CB3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EC0FE-FE6E-4F2A-B20A-DA6F4002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295A8-3285-4C80-A0A6-43F1D866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205C5-E214-42A6-96E8-2E135E51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E5228-0444-463E-B3B0-29E1F363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186A-3769-4324-BAF6-0BEC70CC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F92B-6933-40F8-8C3B-9A56BAD2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06DB-36FB-4DC9-8BC9-D4EC5B4F8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D5D77-2EC0-43CA-896A-0BE33C770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E3636-DBEF-44B5-905A-28D94035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EB5D2-7B7F-4E77-B8D6-6604D06C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C0FD0-82F8-4366-96FD-9FBF5324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9E4D-66F4-4DB7-A471-63762E5D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DD0E7-99D6-4F74-A5B0-D20A45599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72F58-D61E-4DB9-A302-63F1CA79D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B0D-85B8-48A8-A0E9-D20B3958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F322-C2C3-43B7-96B4-6DCC7631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1E2B0-F8D9-4FEF-8DBF-62D14CCA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51362-239D-496F-A3C9-60D4A73E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008C0-99DB-4315-94AC-0C86E597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8824-D894-44E3-9914-2DE4CF39D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C032-1092-439C-9C43-A4C57704FE7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6B0D-B386-48B7-A74F-B932AC064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2291-DE64-4742-B8B9-D1266D83B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CDFD-9B09-41E1-B848-3C60EAED2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0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5D9BD-DEFE-4917-977F-78FBC77A3688}"/>
              </a:ext>
            </a:extLst>
          </p:cNvPr>
          <p:cNvSpPr txBox="1"/>
          <p:nvPr/>
        </p:nvSpPr>
        <p:spPr>
          <a:xfrm>
            <a:off x="3382596" y="1928023"/>
            <a:ext cx="542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Original figures in our paper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F4A90-F28B-4545-888D-379876E46196}"/>
              </a:ext>
            </a:extLst>
          </p:cNvPr>
          <p:cNvSpPr txBox="1"/>
          <p:nvPr/>
        </p:nvSpPr>
        <p:spPr>
          <a:xfrm>
            <a:off x="748647" y="3478427"/>
            <a:ext cx="10694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Reader</a:t>
            </a:r>
          </a:p>
          <a:p>
            <a:endParaRPr lang="en-US" dirty="0"/>
          </a:p>
          <a:p>
            <a:r>
              <a:rPr lang="en-US" dirty="0"/>
              <a:t>This presentation contains all original figures in our paper.</a:t>
            </a:r>
          </a:p>
          <a:p>
            <a:endParaRPr lang="en-US" dirty="0"/>
          </a:p>
          <a:p>
            <a:r>
              <a:rPr lang="en-US" altLang="zh-CN" dirty="0"/>
              <a:t>In some cases we give some text or comments, in others we just do a screen dump of a MATLAB figure.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76286-32A4-4886-8A56-DA9653C78F17}"/>
              </a:ext>
            </a:extLst>
          </p:cNvPr>
          <p:cNvSpPr txBox="1"/>
          <p:nvPr/>
        </p:nvSpPr>
        <p:spPr>
          <a:xfrm>
            <a:off x="2903979" y="193247"/>
            <a:ext cx="6096000" cy="120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800" spc="3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Current Time Series Anomaly Detection Benchmarks are Flawed and are Creating the Illusion of Progress</a:t>
            </a:r>
          </a:p>
          <a:p>
            <a:pPr marL="0" marR="0" algn="ctr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800" spc="30" dirty="0">
                <a:solidFill>
                  <a:srgbClr val="000000"/>
                </a:solidFill>
                <a:latin typeface="Helvetica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Renjie Wu and Eamonn J. Keogh</a:t>
            </a:r>
          </a:p>
        </p:txBody>
      </p:sp>
    </p:spTree>
    <p:extLst>
      <p:ext uri="{BB962C8B-B14F-4D97-AF65-F5344CB8AC3E}">
        <p14:creationId xmlns:p14="http://schemas.microsoft.com/office/powerpoint/2010/main" val="146355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6F42-D235-4144-9059-D436474F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9</a:t>
            </a:r>
            <a:endParaRPr lang="zh-CN" altLang="en-US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9F3C06-8B9F-43C4-AB1F-3984E27B7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33" y="1795848"/>
            <a:ext cx="6865947" cy="41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D0B76-6FFC-4EB1-9498-E03F0AE8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93" y="1217272"/>
            <a:ext cx="7226859" cy="2235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5F692-C5AB-4DBF-A037-AD48086CD6FF}"/>
              </a:ext>
            </a:extLst>
          </p:cNvPr>
          <p:cNvSpPr txBox="1"/>
          <p:nvPr/>
        </p:nvSpPr>
        <p:spPr>
          <a:xfrm>
            <a:off x="58738" y="0"/>
            <a:ext cx="11828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&gt;&gt; A1RightmostWindow = [0.8570; 0.9917; 0.9911; 0.9972; 0.3579; 0.9951; 0.9789; 0.8570; 0.9001; 0.9917; 0.9840; 0.9965; 0.9951; 0.2425; 0.9951; 0.9240; 0.9459; 0.2888; 0.9459; 0.8994; 0.9880; 0.9563; 0.9894; 0.9911; 0.9707; 0.8063; 0.9159; 0.8661; 0.8661; 0.9938; 0.9159; 0.9047; 0.9965; 0.9159; 0.4148; 0.9909; 0.9152; 0.9159; 0.9159; 0.8467; 0.9882; 0.8604; 0.4148; 0.8757; 0.8661; 0.9159; 0.2502; 0.2888; 0.9958; 0.9159; 0.8694; 0.9911; 0.2389; 0.9159; 0.9159; 0.8661; 0.9707; 0.9959; 1.0000; 0.9987; 0.9951; 0.9909; 0.9909; 0.9965];</a:t>
            </a:r>
          </a:p>
          <a:p>
            <a:r>
              <a:rPr lang="en-US" sz="1000" dirty="0"/>
              <a:t>&gt;&gt; hist(A1RightmostWindow,40)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65724-4FFD-4DE6-BC59-0AF8FFF16E65}"/>
              </a:ext>
            </a:extLst>
          </p:cNvPr>
          <p:cNvGrpSpPr/>
          <p:nvPr/>
        </p:nvGrpSpPr>
        <p:grpSpPr>
          <a:xfrm>
            <a:off x="511389" y="3782155"/>
            <a:ext cx="10781493" cy="2719499"/>
            <a:chOff x="766762" y="1541463"/>
            <a:chExt cx="10781493" cy="2719499"/>
          </a:xfrm>
        </p:grpSpPr>
        <p:sp>
          <p:nvSpPr>
            <p:cNvPr id="8" name="Line 18">
              <a:extLst>
                <a:ext uri="{FF2B5EF4-FFF2-40B4-BE49-F238E27FC236}">
                  <a16:creationId xmlns:a16="http://schemas.microsoft.com/office/drawing/2014/main" id="{C8F9C81A-02B4-4A27-A6A8-AA302A8E9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9670" y="4037224"/>
              <a:ext cx="10298431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1">
              <a:extLst>
                <a:ext uri="{FF2B5EF4-FFF2-40B4-BE49-F238E27FC236}">
                  <a16:creationId xmlns:a16="http://schemas.microsoft.com/office/drawing/2014/main" id="{2F6CD151-A0D6-45B0-BC5B-AD8B12724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8313" y="3916363"/>
              <a:ext cx="0" cy="82550"/>
            </a:xfrm>
            <a:prstGeom prst="line">
              <a:avLst/>
            </a:prstGeom>
            <a:noFill/>
            <a:ln w="63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A1D4C578-407D-4E7A-B4D3-FA1CA724A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68100" y="3916363"/>
              <a:ext cx="0" cy="82550"/>
            </a:xfrm>
            <a:prstGeom prst="line">
              <a:avLst/>
            </a:prstGeom>
            <a:noFill/>
            <a:ln w="63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38">
              <a:extLst>
                <a:ext uri="{FF2B5EF4-FFF2-40B4-BE49-F238E27FC236}">
                  <a16:creationId xmlns:a16="http://schemas.microsoft.com/office/drawing/2014/main" id="{0E9D2C87-6274-49F9-A1C6-F75DB53E7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497" y="4107074"/>
              <a:ext cx="1843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46">
              <a:extLst>
                <a:ext uri="{FF2B5EF4-FFF2-40B4-BE49-F238E27FC236}">
                  <a16:creationId xmlns:a16="http://schemas.microsoft.com/office/drawing/2014/main" id="{2D5A8F43-AFDC-406B-8917-AF2BD7A31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2845" y="4107074"/>
              <a:ext cx="32541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47">
              <a:extLst>
                <a:ext uri="{FF2B5EF4-FFF2-40B4-BE49-F238E27FC236}">
                  <a16:creationId xmlns:a16="http://schemas.microsoft.com/office/drawing/2014/main" id="{6AFE13E9-3F1A-4EA4-ADEA-D0343215A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6163" y="1604963"/>
              <a:ext cx="0" cy="239395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50">
              <a:extLst>
                <a:ext uri="{FF2B5EF4-FFF2-40B4-BE49-F238E27FC236}">
                  <a16:creationId xmlns:a16="http://schemas.microsoft.com/office/drawing/2014/main" id="{AD75CB0B-16DA-4544-900F-A0379DCA5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3656013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1">
              <a:extLst>
                <a:ext uri="{FF2B5EF4-FFF2-40B4-BE49-F238E27FC236}">
                  <a16:creationId xmlns:a16="http://schemas.microsoft.com/office/drawing/2014/main" id="{ABC181E0-98D0-4936-A94C-14886F176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3314701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2">
              <a:extLst>
                <a:ext uri="{FF2B5EF4-FFF2-40B4-BE49-F238E27FC236}">
                  <a16:creationId xmlns:a16="http://schemas.microsoft.com/office/drawing/2014/main" id="{C1815E34-22F5-4E4A-88BA-D36BA2C4E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2973388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3">
              <a:extLst>
                <a:ext uri="{FF2B5EF4-FFF2-40B4-BE49-F238E27FC236}">
                  <a16:creationId xmlns:a16="http://schemas.microsoft.com/office/drawing/2014/main" id="{11703E77-0ED8-4864-8A11-8E8737CA6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2630488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54">
              <a:extLst>
                <a:ext uri="{FF2B5EF4-FFF2-40B4-BE49-F238E27FC236}">
                  <a16:creationId xmlns:a16="http://schemas.microsoft.com/office/drawing/2014/main" id="{97EC406C-CD17-4715-AEB7-BE55EDA8A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2289176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55">
              <a:extLst>
                <a:ext uri="{FF2B5EF4-FFF2-40B4-BE49-F238E27FC236}">
                  <a16:creationId xmlns:a16="http://schemas.microsoft.com/office/drawing/2014/main" id="{1E46EBE5-0617-47B9-AD78-97AE37338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00" y="1947863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57">
              <a:extLst>
                <a:ext uri="{FF2B5EF4-FFF2-40B4-BE49-F238E27FC236}">
                  <a16:creationId xmlns:a16="http://schemas.microsoft.com/office/drawing/2014/main" id="{30635229-D309-4738-BAFA-EE014F1CE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85550" y="4037224"/>
              <a:ext cx="8255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5">
              <a:extLst>
                <a:ext uri="{FF2B5EF4-FFF2-40B4-BE49-F238E27FC236}">
                  <a16:creationId xmlns:a16="http://schemas.microsoft.com/office/drawing/2014/main" id="{14A86010-556B-4C5B-9B43-B95572776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" y="3935413"/>
              <a:ext cx="1270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39C62D5-9333-4B79-AB4D-9870670A2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" y="3590926"/>
              <a:ext cx="1270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67">
              <a:extLst>
                <a:ext uri="{FF2B5EF4-FFF2-40B4-BE49-F238E27FC236}">
                  <a16:creationId xmlns:a16="http://schemas.microsoft.com/office/drawing/2014/main" id="{2DEE247C-8267-4231-9444-E934262AE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" y="3254376"/>
              <a:ext cx="1968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68">
              <a:extLst>
                <a:ext uri="{FF2B5EF4-FFF2-40B4-BE49-F238E27FC236}">
                  <a16:creationId xmlns:a16="http://schemas.microsoft.com/office/drawing/2014/main" id="{ABF6884F-BD0F-4CE8-87A6-34F5F0767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" y="2909888"/>
              <a:ext cx="1968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69">
              <a:extLst>
                <a:ext uri="{FF2B5EF4-FFF2-40B4-BE49-F238E27FC236}">
                  <a16:creationId xmlns:a16="http://schemas.microsoft.com/office/drawing/2014/main" id="{16BB40DD-6D08-4CC7-9CF4-D63947B4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" y="2566988"/>
              <a:ext cx="1968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70">
              <a:extLst>
                <a:ext uri="{FF2B5EF4-FFF2-40B4-BE49-F238E27FC236}">
                  <a16:creationId xmlns:a16="http://schemas.microsoft.com/office/drawing/2014/main" id="{596125F3-F37C-45F4-A78C-2CA718A38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" y="2222501"/>
              <a:ext cx="1968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71">
              <a:extLst>
                <a:ext uri="{FF2B5EF4-FFF2-40B4-BE49-F238E27FC236}">
                  <a16:creationId xmlns:a16="http://schemas.microsoft.com/office/drawing/2014/main" id="{15CA6234-3866-4EBE-A192-5BA6D578F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" y="1885951"/>
              <a:ext cx="1968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72">
              <a:extLst>
                <a:ext uri="{FF2B5EF4-FFF2-40B4-BE49-F238E27FC236}">
                  <a16:creationId xmlns:a16="http://schemas.microsoft.com/office/drawing/2014/main" id="{1AC2C863-C646-4B43-BC98-69D785C4F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" y="1541463"/>
              <a:ext cx="19685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74">
              <a:extLst>
                <a:ext uri="{FF2B5EF4-FFF2-40B4-BE49-F238E27FC236}">
                  <a16:creationId xmlns:a16="http://schemas.microsoft.com/office/drawing/2014/main" id="{46BAB6A8-7CCB-41CB-B23D-DDFA27D60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0" y="3656013"/>
              <a:ext cx="652463" cy="342900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75">
              <a:extLst>
                <a:ext uri="{FF2B5EF4-FFF2-40B4-BE49-F238E27FC236}">
                  <a16:creationId xmlns:a16="http://schemas.microsoft.com/office/drawing/2014/main" id="{4FFD6AD4-89FD-4F00-9A66-45C1A97E3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713" y="3930651"/>
              <a:ext cx="650875" cy="6826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76">
              <a:extLst>
                <a:ext uri="{FF2B5EF4-FFF2-40B4-BE49-F238E27FC236}">
                  <a16:creationId xmlns:a16="http://schemas.microsoft.com/office/drawing/2014/main" id="{242638AA-6BA5-4935-A7C1-19EFD9872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88" y="3862388"/>
              <a:ext cx="650875" cy="13652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82">
              <a:extLst>
                <a:ext uri="{FF2B5EF4-FFF2-40B4-BE49-F238E27FC236}">
                  <a16:creationId xmlns:a16="http://schemas.microsoft.com/office/drawing/2014/main" id="{A600BCF2-906F-4BF3-B819-09EFF5D5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3" y="3930651"/>
              <a:ext cx="650875" cy="6826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83">
              <a:extLst>
                <a:ext uri="{FF2B5EF4-FFF2-40B4-BE49-F238E27FC236}">
                  <a16:creationId xmlns:a16="http://schemas.microsoft.com/office/drawing/2014/main" id="{BC08BF4F-A051-4FE6-95CE-138A2552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3888" y="3382963"/>
              <a:ext cx="650875" cy="615950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84">
              <a:extLst>
                <a:ext uri="{FF2B5EF4-FFF2-40B4-BE49-F238E27FC236}">
                  <a16:creationId xmlns:a16="http://schemas.microsoft.com/office/drawing/2014/main" id="{19EB0E69-2EE4-4685-8E37-F1F5DDD0B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4763" y="2973388"/>
              <a:ext cx="650875" cy="102552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5">
              <a:extLst>
                <a:ext uri="{FF2B5EF4-FFF2-40B4-BE49-F238E27FC236}">
                  <a16:creationId xmlns:a16="http://schemas.microsoft.com/office/drawing/2014/main" id="{A5B2B60B-BD5E-46D6-9DD1-2F4FECC15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5638" y="1879601"/>
              <a:ext cx="652463" cy="2119313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0">
              <a:extLst>
                <a:ext uri="{FF2B5EF4-FFF2-40B4-BE49-F238E27FC236}">
                  <a16:creationId xmlns:a16="http://schemas.microsoft.com/office/drawing/2014/main" id="{5A5569B4-2FD0-40DD-BE5E-681AE4256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531" y="3998913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A1A3A31D-EEB6-4478-A90C-DB9BF6469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452" y="1604963"/>
              <a:ext cx="8096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6">
              <a:extLst>
                <a:ext uri="{FF2B5EF4-FFF2-40B4-BE49-F238E27FC236}">
                  <a16:creationId xmlns:a16="http://schemas.microsoft.com/office/drawing/2014/main" id="{392A5EFA-C107-4025-A9E5-BD469343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301" y="1820904"/>
              <a:ext cx="57540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Location of the rightmost anomaly label for the Yahoo A1 datasets, </a:t>
              </a:r>
              <a:r>
                <a:rPr lang="en-US" altLang="en-US" dirty="0">
                  <a:solidFill>
                    <a:srgbClr val="262626"/>
                  </a:solidFill>
                </a:rPr>
                <a:t>n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ormalized as a percentage of the full length. 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4C64CB-DCEE-4914-B5A2-B964F1FD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99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B7F988B-E38E-459F-8AC5-42126F609D77}"/>
              </a:ext>
            </a:extLst>
          </p:cNvPr>
          <p:cNvGrpSpPr/>
          <p:nvPr/>
        </p:nvGrpSpPr>
        <p:grpSpPr>
          <a:xfrm>
            <a:off x="1106445" y="1855328"/>
            <a:ext cx="9889218" cy="3767567"/>
            <a:chOff x="1085850" y="1072734"/>
            <a:chExt cx="9889218" cy="3767567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CDB7B2C9-98A6-46BB-B13F-13DFB3D40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038" y="4527200"/>
              <a:ext cx="945038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49586AF-BC1B-459E-BD2C-7E7D368E7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9038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FD986C6F-211A-4506-A708-2405F6485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0138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97EDF86D-5279-4815-BF37-96F1003B3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1238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BD8B19B-550F-4F56-9EDA-E5C24ABC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2338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2EFE689F-FBD3-4BE4-A7CA-9B7132859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3438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DA3212C8-1E48-4C92-A67E-4D72B9901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96125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6AF733FD-43A8-455E-85E1-2184C2F55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7225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A87289D4-D34F-4104-AAAE-FE11907DA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8325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950F5842-F05B-490F-88B7-26B633DA4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9425" y="4525814"/>
              <a:ext cx="0" cy="93663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B3AFA034-F5CC-435B-BF45-10275423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50" y="4678718"/>
              <a:ext cx="30136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5100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1317FA88-BAB2-481E-8DE3-6D016D67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50" y="4678718"/>
              <a:ext cx="30136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5300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F23B7DB8-4934-40E3-B2EF-CB4961549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3425" y="4678718"/>
              <a:ext cx="30136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5500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14F961B2-4F97-4357-9A42-74277788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25" y="4678718"/>
              <a:ext cx="30136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5700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72E647CC-217B-4377-B830-6537463C3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6238" y="4678718"/>
              <a:ext cx="30136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5900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822B8F57-DC2B-413B-A620-17D39C6C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3252000"/>
              <a:ext cx="9453563" cy="1091401"/>
            </a:xfrm>
            <a:custGeom>
              <a:avLst/>
              <a:gdLst>
                <a:gd name="T0" fmla="*/ 83 w 5955"/>
                <a:gd name="T1" fmla="*/ 147 h 444"/>
                <a:gd name="T2" fmla="*/ 180 w 5955"/>
                <a:gd name="T3" fmla="*/ 287 h 444"/>
                <a:gd name="T4" fmla="*/ 276 w 5955"/>
                <a:gd name="T5" fmla="*/ 349 h 444"/>
                <a:gd name="T6" fmla="*/ 373 w 5955"/>
                <a:gd name="T7" fmla="*/ 398 h 444"/>
                <a:gd name="T8" fmla="*/ 470 w 5955"/>
                <a:gd name="T9" fmla="*/ 400 h 444"/>
                <a:gd name="T10" fmla="*/ 566 w 5955"/>
                <a:gd name="T11" fmla="*/ 283 h 444"/>
                <a:gd name="T12" fmla="*/ 663 w 5955"/>
                <a:gd name="T13" fmla="*/ 138 h 444"/>
                <a:gd name="T14" fmla="*/ 760 w 5955"/>
                <a:gd name="T15" fmla="*/ 306 h 444"/>
                <a:gd name="T16" fmla="*/ 857 w 5955"/>
                <a:gd name="T17" fmla="*/ 353 h 444"/>
                <a:gd name="T18" fmla="*/ 953 w 5955"/>
                <a:gd name="T19" fmla="*/ 410 h 444"/>
                <a:gd name="T20" fmla="*/ 1050 w 5955"/>
                <a:gd name="T21" fmla="*/ 407 h 444"/>
                <a:gd name="T22" fmla="*/ 1147 w 5955"/>
                <a:gd name="T23" fmla="*/ 400 h 444"/>
                <a:gd name="T24" fmla="*/ 1244 w 5955"/>
                <a:gd name="T25" fmla="*/ 134 h 444"/>
                <a:gd name="T26" fmla="*/ 1340 w 5955"/>
                <a:gd name="T27" fmla="*/ 294 h 444"/>
                <a:gd name="T28" fmla="*/ 1437 w 5955"/>
                <a:gd name="T29" fmla="*/ 368 h 444"/>
                <a:gd name="T30" fmla="*/ 1534 w 5955"/>
                <a:gd name="T31" fmla="*/ 417 h 444"/>
                <a:gd name="T32" fmla="*/ 1630 w 5955"/>
                <a:gd name="T33" fmla="*/ 409 h 444"/>
                <a:gd name="T34" fmla="*/ 1727 w 5955"/>
                <a:gd name="T35" fmla="*/ 407 h 444"/>
                <a:gd name="T36" fmla="*/ 1824 w 5955"/>
                <a:gd name="T37" fmla="*/ 119 h 444"/>
                <a:gd name="T38" fmla="*/ 1921 w 5955"/>
                <a:gd name="T39" fmla="*/ 180 h 444"/>
                <a:gd name="T40" fmla="*/ 2017 w 5955"/>
                <a:gd name="T41" fmla="*/ 284 h 444"/>
                <a:gd name="T42" fmla="*/ 2114 w 5955"/>
                <a:gd name="T43" fmla="*/ 354 h 444"/>
                <a:gd name="T44" fmla="*/ 2211 w 5955"/>
                <a:gd name="T45" fmla="*/ 406 h 444"/>
                <a:gd name="T46" fmla="*/ 2308 w 5955"/>
                <a:gd name="T47" fmla="*/ 412 h 444"/>
                <a:gd name="T48" fmla="*/ 2405 w 5955"/>
                <a:gd name="T49" fmla="*/ 176 h 444"/>
                <a:gd name="T50" fmla="*/ 2501 w 5955"/>
                <a:gd name="T51" fmla="*/ 158 h 444"/>
                <a:gd name="T52" fmla="*/ 2598 w 5955"/>
                <a:gd name="T53" fmla="*/ 284 h 444"/>
                <a:gd name="T54" fmla="*/ 2695 w 5955"/>
                <a:gd name="T55" fmla="*/ 339 h 444"/>
                <a:gd name="T56" fmla="*/ 2792 w 5955"/>
                <a:gd name="T57" fmla="*/ 398 h 444"/>
                <a:gd name="T58" fmla="*/ 2888 w 5955"/>
                <a:gd name="T59" fmla="*/ 434 h 444"/>
                <a:gd name="T60" fmla="*/ 2985 w 5955"/>
                <a:gd name="T61" fmla="*/ 436 h 444"/>
                <a:gd name="T62" fmla="*/ 3082 w 5955"/>
                <a:gd name="T63" fmla="*/ 442 h 444"/>
                <a:gd name="T64" fmla="*/ 3179 w 5955"/>
                <a:gd name="T65" fmla="*/ 436 h 444"/>
                <a:gd name="T66" fmla="*/ 3275 w 5955"/>
                <a:gd name="T67" fmla="*/ 413 h 444"/>
                <a:gd name="T68" fmla="*/ 3372 w 5955"/>
                <a:gd name="T69" fmla="*/ 404 h 444"/>
                <a:gd name="T70" fmla="*/ 3469 w 5955"/>
                <a:gd name="T71" fmla="*/ 403 h 444"/>
                <a:gd name="T72" fmla="*/ 3566 w 5955"/>
                <a:gd name="T73" fmla="*/ 336 h 444"/>
                <a:gd name="T74" fmla="*/ 3662 w 5955"/>
                <a:gd name="T75" fmla="*/ 0 h 444"/>
                <a:gd name="T76" fmla="*/ 3759 w 5955"/>
                <a:gd name="T77" fmla="*/ 151 h 444"/>
                <a:gd name="T78" fmla="*/ 3856 w 5955"/>
                <a:gd name="T79" fmla="*/ 264 h 444"/>
                <a:gd name="T80" fmla="*/ 3953 w 5955"/>
                <a:gd name="T81" fmla="*/ 346 h 444"/>
                <a:gd name="T82" fmla="*/ 4049 w 5955"/>
                <a:gd name="T83" fmla="*/ 401 h 444"/>
                <a:gd name="T84" fmla="*/ 4146 w 5955"/>
                <a:gd name="T85" fmla="*/ 417 h 444"/>
                <a:gd name="T86" fmla="*/ 4243 w 5955"/>
                <a:gd name="T87" fmla="*/ 194 h 444"/>
                <a:gd name="T88" fmla="*/ 4340 w 5955"/>
                <a:gd name="T89" fmla="*/ 144 h 444"/>
                <a:gd name="T90" fmla="*/ 4436 w 5955"/>
                <a:gd name="T91" fmla="*/ 283 h 444"/>
                <a:gd name="T92" fmla="*/ 4533 w 5955"/>
                <a:gd name="T93" fmla="*/ 343 h 444"/>
                <a:gd name="T94" fmla="*/ 4630 w 5955"/>
                <a:gd name="T95" fmla="*/ 378 h 444"/>
                <a:gd name="T96" fmla="*/ 4727 w 5955"/>
                <a:gd name="T97" fmla="*/ 398 h 444"/>
                <a:gd name="T98" fmla="*/ 4823 w 5955"/>
                <a:gd name="T99" fmla="*/ 311 h 444"/>
                <a:gd name="T100" fmla="*/ 4920 w 5955"/>
                <a:gd name="T101" fmla="*/ 192 h 444"/>
                <a:gd name="T102" fmla="*/ 5017 w 5955"/>
                <a:gd name="T103" fmla="*/ 296 h 444"/>
                <a:gd name="T104" fmla="*/ 5114 w 5955"/>
                <a:gd name="T105" fmla="*/ 328 h 444"/>
                <a:gd name="T106" fmla="*/ 5210 w 5955"/>
                <a:gd name="T107" fmla="*/ 380 h 444"/>
                <a:gd name="T108" fmla="*/ 5307 w 5955"/>
                <a:gd name="T109" fmla="*/ 398 h 444"/>
                <a:gd name="T110" fmla="*/ 5404 w 5955"/>
                <a:gd name="T111" fmla="*/ 397 h 444"/>
                <a:gd name="T112" fmla="*/ 5501 w 5955"/>
                <a:gd name="T113" fmla="*/ 204 h 444"/>
                <a:gd name="T114" fmla="*/ 5597 w 5955"/>
                <a:gd name="T115" fmla="*/ 280 h 444"/>
                <a:gd name="T116" fmla="*/ 5694 w 5955"/>
                <a:gd name="T117" fmla="*/ 327 h 444"/>
                <a:gd name="T118" fmla="*/ 5791 w 5955"/>
                <a:gd name="T119" fmla="*/ 381 h 444"/>
                <a:gd name="T120" fmla="*/ 5888 w 5955"/>
                <a:gd name="T121" fmla="*/ 39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55" h="444">
                  <a:moveTo>
                    <a:pt x="0" y="130"/>
                  </a:moveTo>
                  <a:lnTo>
                    <a:pt x="1" y="129"/>
                  </a:lnTo>
                  <a:lnTo>
                    <a:pt x="8" y="123"/>
                  </a:lnTo>
                  <a:lnTo>
                    <a:pt x="16" y="122"/>
                  </a:lnTo>
                  <a:lnTo>
                    <a:pt x="23" y="123"/>
                  </a:lnTo>
                  <a:lnTo>
                    <a:pt x="30" y="123"/>
                  </a:lnTo>
                  <a:lnTo>
                    <a:pt x="38" y="123"/>
                  </a:lnTo>
                  <a:lnTo>
                    <a:pt x="46" y="123"/>
                  </a:lnTo>
                  <a:lnTo>
                    <a:pt x="53" y="123"/>
                  </a:lnTo>
                  <a:lnTo>
                    <a:pt x="60" y="126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7"/>
                  </a:lnTo>
                  <a:lnTo>
                    <a:pt x="90" y="158"/>
                  </a:lnTo>
                  <a:lnTo>
                    <a:pt x="98" y="174"/>
                  </a:lnTo>
                  <a:lnTo>
                    <a:pt x="105" y="191"/>
                  </a:lnTo>
                  <a:lnTo>
                    <a:pt x="113" y="204"/>
                  </a:lnTo>
                  <a:lnTo>
                    <a:pt x="120" y="217"/>
                  </a:lnTo>
                  <a:lnTo>
                    <a:pt x="127" y="230"/>
                  </a:lnTo>
                  <a:lnTo>
                    <a:pt x="135" y="242"/>
                  </a:lnTo>
                  <a:lnTo>
                    <a:pt x="142" y="252"/>
                  </a:lnTo>
                  <a:lnTo>
                    <a:pt x="150" y="262"/>
                  </a:lnTo>
                  <a:lnTo>
                    <a:pt x="157" y="271"/>
                  </a:lnTo>
                  <a:lnTo>
                    <a:pt x="165" y="278"/>
                  </a:lnTo>
                  <a:lnTo>
                    <a:pt x="172" y="284"/>
                  </a:lnTo>
                  <a:lnTo>
                    <a:pt x="180" y="287"/>
                  </a:lnTo>
                  <a:lnTo>
                    <a:pt x="187" y="292"/>
                  </a:lnTo>
                  <a:lnTo>
                    <a:pt x="194" y="296"/>
                  </a:lnTo>
                  <a:lnTo>
                    <a:pt x="202" y="300"/>
                  </a:lnTo>
                  <a:lnTo>
                    <a:pt x="209" y="306"/>
                  </a:lnTo>
                  <a:lnTo>
                    <a:pt x="217" y="312"/>
                  </a:lnTo>
                  <a:lnTo>
                    <a:pt x="224" y="316"/>
                  </a:lnTo>
                  <a:lnTo>
                    <a:pt x="232" y="321"/>
                  </a:lnTo>
                  <a:lnTo>
                    <a:pt x="239" y="325"/>
                  </a:lnTo>
                  <a:lnTo>
                    <a:pt x="246" y="330"/>
                  </a:lnTo>
                  <a:lnTo>
                    <a:pt x="254" y="333"/>
                  </a:lnTo>
                  <a:lnTo>
                    <a:pt x="261" y="337"/>
                  </a:lnTo>
                  <a:lnTo>
                    <a:pt x="269" y="341"/>
                  </a:lnTo>
                  <a:lnTo>
                    <a:pt x="276" y="349"/>
                  </a:lnTo>
                  <a:lnTo>
                    <a:pt x="283" y="356"/>
                  </a:lnTo>
                  <a:lnTo>
                    <a:pt x="291" y="362"/>
                  </a:lnTo>
                  <a:lnTo>
                    <a:pt x="299" y="366"/>
                  </a:lnTo>
                  <a:lnTo>
                    <a:pt x="306" y="374"/>
                  </a:lnTo>
                  <a:lnTo>
                    <a:pt x="313" y="382"/>
                  </a:lnTo>
                  <a:lnTo>
                    <a:pt x="321" y="388"/>
                  </a:lnTo>
                  <a:lnTo>
                    <a:pt x="328" y="391"/>
                  </a:lnTo>
                  <a:lnTo>
                    <a:pt x="336" y="394"/>
                  </a:lnTo>
                  <a:lnTo>
                    <a:pt x="343" y="397"/>
                  </a:lnTo>
                  <a:lnTo>
                    <a:pt x="350" y="400"/>
                  </a:lnTo>
                  <a:lnTo>
                    <a:pt x="358" y="401"/>
                  </a:lnTo>
                  <a:lnTo>
                    <a:pt x="366" y="400"/>
                  </a:lnTo>
                  <a:lnTo>
                    <a:pt x="373" y="398"/>
                  </a:lnTo>
                  <a:lnTo>
                    <a:pt x="380" y="395"/>
                  </a:lnTo>
                  <a:lnTo>
                    <a:pt x="388" y="395"/>
                  </a:lnTo>
                  <a:lnTo>
                    <a:pt x="395" y="394"/>
                  </a:lnTo>
                  <a:lnTo>
                    <a:pt x="403" y="394"/>
                  </a:lnTo>
                  <a:lnTo>
                    <a:pt x="410" y="394"/>
                  </a:lnTo>
                  <a:lnTo>
                    <a:pt x="418" y="395"/>
                  </a:lnTo>
                  <a:lnTo>
                    <a:pt x="425" y="397"/>
                  </a:lnTo>
                  <a:lnTo>
                    <a:pt x="433" y="400"/>
                  </a:lnTo>
                  <a:lnTo>
                    <a:pt x="440" y="401"/>
                  </a:lnTo>
                  <a:lnTo>
                    <a:pt x="447" y="401"/>
                  </a:lnTo>
                  <a:lnTo>
                    <a:pt x="455" y="401"/>
                  </a:lnTo>
                  <a:lnTo>
                    <a:pt x="462" y="401"/>
                  </a:lnTo>
                  <a:lnTo>
                    <a:pt x="470" y="400"/>
                  </a:lnTo>
                  <a:lnTo>
                    <a:pt x="477" y="401"/>
                  </a:lnTo>
                  <a:lnTo>
                    <a:pt x="485" y="401"/>
                  </a:lnTo>
                  <a:lnTo>
                    <a:pt x="492" y="403"/>
                  </a:lnTo>
                  <a:lnTo>
                    <a:pt x="500" y="406"/>
                  </a:lnTo>
                  <a:lnTo>
                    <a:pt x="507" y="407"/>
                  </a:lnTo>
                  <a:lnTo>
                    <a:pt x="514" y="406"/>
                  </a:lnTo>
                  <a:lnTo>
                    <a:pt x="522" y="401"/>
                  </a:lnTo>
                  <a:lnTo>
                    <a:pt x="529" y="394"/>
                  </a:lnTo>
                  <a:lnTo>
                    <a:pt x="537" y="382"/>
                  </a:lnTo>
                  <a:lnTo>
                    <a:pt x="544" y="363"/>
                  </a:lnTo>
                  <a:lnTo>
                    <a:pt x="552" y="340"/>
                  </a:lnTo>
                  <a:lnTo>
                    <a:pt x="559" y="311"/>
                  </a:lnTo>
                  <a:lnTo>
                    <a:pt x="566" y="283"/>
                  </a:lnTo>
                  <a:lnTo>
                    <a:pt x="574" y="259"/>
                  </a:lnTo>
                  <a:lnTo>
                    <a:pt x="581" y="232"/>
                  </a:lnTo>
                  <a:lnTo>
                    <a:pt x="589" y="204"/>
                  </a:lnTo>
                  <a:lnTo>
                    <a:pt x="596" y="177"/>
                  </a:lnTo>
                  <a:lnTo>
                    <a:pt x="603" y="155"/>
                  </a:lnTo>
                  <a:lnTo>
                    <a:pt x="611" y="141"/>
                  </a:lnTo>
                  <a:lnTo>
                    <a:pt x="619" y="132"/>
                  </a:lnTo>
                  <a:lnTo>
                    <a:pt x="626" y="128"/>
                  </a:lnTo>
                  <a:lnTo>
                    <a:pt x="633" y="126"/>
                  </a:lnTo>
                  <a:lnTo>
                    <a:pt x="641" y="128"/>
                  </a:lnTo>
                  <a:lnTo>
                    <a:pt x="648" y="131"/>
                  </a:lnTo>
                  <a:lnTo>
                    <a:pt x="656" y="135"/>
                  </a:lnTo>
                  <a:lnTo>
                    <a:pt x="663" y="138"/>
                  </a:lnTo>
                  <a:lnTo>
                    <a:pt x="670" y="147"/>
                  </a:lnTo>
                  <a:lnTo>
                    <a:pt x="678" y="158"/>
                  </a:lnTo>
                  <a:lnTo>
                    <a:pt x="686" y="173"/>
                  </a:lnTo>
                  <a:lnTo>
                    <a:pt x="693" y="197"/>
                  </a:lnTo>
                  <a:lnTo>
                    <a:pt x="700" y="220"/>
                  </a:lnTo>
                  <a:lnTo>
                    <a:pt x="708" y="238"/>
                  </a:lnTo>
                  <a:lnTo>
                    <a:pt x="715" y="253"/>
                  </a:lnTo>
                  <a:lnTo>
                    <a:pt x="723" y="268"/>
                  </a:lnTo>
                  <a:lnTo>
                    <a:pt x="730" y="280"/>
                  </a:lnTo>
                  <a:lnTo>
                    <a:pt x="737" y="290"/>
                  </a:lnTo>
                  <a:lnTo>
                    <a:pt x="745" y="299"/>
                  </a:lnTo>
                  <a:lnTo>
                    <a:pt x="753" y="303"/>
                  </a:lnTo>
                  <a:lnTo>
                    <a:pt x="760" y="306"/>
                  </a:lnTo>
                  <a:lnTo>
                    <a:pt x="767" y="308"/>
                  </a:lnTo>
                  <a:lnTo>
                    <a:pt x="775" y="309"/>
                  </a:lnTo>
                  <a:lnTo>
                    <a:pt x="782" y="311"/>
                  </a:lnTo>
                  <a:lnTo>
                    <a:pt x="790" y="314"/>
                  </a:lnTo>
                  <a:lnTo>
                    <a:pt x="797" y="315"/>
                  </a:lnTo>
                  <a:lnTo>
                    <a:pt x="805" y="319"/>
                  </a:lnTo>
                  <a:lnTo>
                    <a:pt x="812" y="324"/>
                  </a:lnTo>
                  <a:lnTo>
                    <a:pt x="820" y="330"/>
                  </a:lnTo>
                  <a:lnTo>
                    <a:pt x="827" y="334"/>
                  </a:lnTo>
                  <a:lnTo>
                    <a:pt x="834" y="339"/>
                  </a:lnTo>
                  <a:lnTo>
                    <a:pt x="842" y="343"/>
                  </a:lnTo>
                  <a:lnTo>
                    <a:pt x="849" y="349"/>
                  </a:lnTo>
                  <a:lnTo>
                    <a:pt x="857" y="353"/>
                  </a:lnTo>
                  <a:lnTo>
                    <a:pt x="864" y="357"/>
                  </a:lnTo>
                  <a:lnTo>
                    <a:pt x="872" y="362"/>
                  </a:lnTo>
                  <a:lnTo>
                    <a:pt x="879" y="365"/>
                  </a:lnTo>
                  <a:lnTo>
                    <a:pt x="886" y="371"/>
                  </a:lnTo>
                  <a:lnTo>
                    <a:pt x="894" y="377"/>
                  </a:lnTo>
                  <a:lnTo>
                    <a:pt x="901" y="382"/>
                  </a:lnTo>
                  <a:lnTo>
                    <a:pt x="909" y="389"/>
                  </a:lnTo>
                  <a:lnTo>
                    <a:pt x="916" y="394"/>
                  </a:lnTo>
                  <a:lnTo>
                    <a:pt x="924" y="400"/>
                  </a:lnTo>
                  <a:lnTo>
                    <a:pt x="931" y="404"/>
                  </a:lnTo>
                  <a:lnTo>
                    <a:pt x="939" y="406"/>
                  </a:lnTo>
                  <a:lnTo>
                    <a:pt x="946" y="407"/>
                  </a:lnTo>
                  <a:lnTo>
                    <a:pt x="953" y="410"/>
                  </a:lnTo>
                  <a:lnTo>
                    <a:pt x="961" y="415"/>
                  </a:lnTo>
                  <a:lnTo>
                    <a:pt x="968" y="417"/>
                  </a:lnTo>
                  <a:lnTo>
                    <a:pt x="976" y="419"/>
                  </a:lnTo>
                  <a:lnTo>
                    <a:pt x="983" y="417"/>
                  </a:lnTo>
                  <a:lnTo>
                    <a:pt x="990" y="416"/>
                  </a:lnTo>
                  <a:lnTo>
                    <a:pt x="998" y="412"/>
                  </a:lnTo>
                  <a:lnTo>
                    <a:pt x="1006" y="409"/>
                  </a:lnTo>
                  <a:lnTo>
                    <a:pt x="1013" y="407"/>
                  </a:lnTo>
                  <a:lnTo>
                    <a:pt x="1020" y="407"/>
                  </a:lnTo>
                  <a:lnTo>
                    <a:pt x="1028" y="407"/>
                  </a:lnTo>
                  <a:lnTo>
                    <a:pt x="1035" y="407"/>
                  </a:lnTo>
                  <a:lnTo>
                    <a:pt x="1043" y="407"/>
                  </a:lnTo>
                  <a:lnTo>
                    <a:pt x="1050" y="407"/>
                  </a:lnTo>
                  <a:lnTo>
                    <a:pt x="1057" y="407"/>
                  </a:lnTo>
                  <a:lnTo>
                    <a:pt x="1065" y="409"/>
                  </a:lnTo>
                  <a:lnTo>
                    <a:pt x="1073" y="412"/>
                  </a:lnTo>
                  <a:lnTo>
                    <a:pt x="1080" y="415"/>
                  </a:lnTo>
                  <a:lnTo>
                    <a:pt x="1087" y="417"/>
                  </a:lnTo>
                  <a:lnTo>
                    <a:pt x="1095" y="422"/>
                  </a:lnTo>
                  <a:lnTo>
                    <a:pt x="1102" y="426"/>
                  </a:lnTo>
                  <a:lnTo>
                    <a:pt x="1110" y="429"/>
                  </a:lnTo>
                  <a:lnTo>
                    <a:pt x="1117" y="431"/>
                  </a:lnTo>
                  <a:lnTo>
                    <a:pt x="1125" y="428"/>
                  </a:lnTo>
                  <a:lnTo>
                    <a:pt x="1132" y="423"/>
                  </a:lnTo>
                  <a:lnTo>
                    <a:pt x="1140" y="415"/>
                  </a:lnTo>
                  <a:lnTo>
                    <a:pt x="1147" y="400"/>
                  </a:lnTo>
                  <a:lnTo>
                    <a:pt x="1154" y="377"/>
                  </a:lnTo>
                  <a:lnTo>
                    <a:pt x="1162" y="347"/>
                  </a:lnTo>
                  <a:lnTo>
                    <a:pt x="1169" y="314"/>
                  </a:lnTo>
                  <a:lnTo>
                    <a:pt x="1177" y="280"/>
                  </a:lnTo>
                  <a:lnTo>
                    <a:pt x="1184" y="246"/>
                  </a:lnTo>
                  <a:lnTo>
                    <a:pt x="1192" y="217"/>
                  </a:lnTo>
                  <a:lnTo>
                    <a:pt x="1199" y="192"/>
                  </a:lnTo>
                  <a:lnTo>
                    <a:pt x="1206" y="172"/>
                  </a:lnTo>
                  <a:lnTo>
                    <a:pt x="1214" y="155"/>
                  </a:lnTo>
                  <a:lnTo>
                    <a:pt x="1221" y="144"/>
                  </a:lnTo>
                  <a:lnTo>
                    <a:pt x="1229" y="138"/>
                  </a:lnTo>
                  <a:lnTo>
                    <a:pt x="1236" y="135"/>
                  </a:lnTo>
                  <a:lnTo>
                    <a:pt x="1244" y="134"/>
                  </a:lnTo>
                  <a:lnTo>
                    <a:pt x="1251" y="134"/>
                  </a:lnTo>
                  <a:lnTo>
                    <a:pt x="1259" y="138"/>
                  </a:lnTo>
                  <a:lnTo>
                    <a:pt x="1266" y="145"/>
                  </a:lnTo>
                  <a:lnTo>
                    <a:pt x="1273" y="155"/>
                  </a:lnTo>
                  <a:lnTo>
                    <a:pt x="1281" y="167"/>
                  </a:lnTo>
                  <a:lnTo>
                    <a:pt x="1288" y="182"/>
                  </a:lnTo>
                  <a:lnTo>
                    <a:pt x="1296" y="199"/>
                  </a:lnTo>
                  <a:lnTo>
                    <a:pt x="1303" y="220"/>
                  </a:lnTo>
                  <a:lnTo>
                    <a:pt x="1310" y="239"/>
                  </a:lnTo>
                  <a:lnTo>
                    <a:pt x="1318" y="255"/>
                  </a:lnTo>
                  <a:lnTo>
                    <a:pt x="1326" y="270"/>
                  </a:lnTo>
                  <a:lnTo>
                    <a:pt x="1333" y="283"/>
                  </a:lnTo>
                  <a:lnTo>
                    <a:pt x="1340" y="294"/>
                  </a:lnTo>
                  <a:lnTo>
                    <a:pt x="1348" y="303"/>
                  </a:lnTo>
                  <a:lnTo>
                    <a:pt x="1355" y="314"/>
                  </a:lnTo>
                  <a:lnTo>
                    <a:pt x="1363" y="321"/>
                  </a:lnTo>
                  <a:lnTo>
                    <a:pt x="1370" y="325"/>
                  </a:lnTo>
                  <a:lnTo>
                    <a:pt x="1377" y="331"/>
                  </a:lnTo>
                  <a:lnTo>
                    <a:pt x="1385" y="334"/>
                  </a:lnTo>
                  <a:lnTo>
                    <a:pt x="1393" y="339"/>
                  </a:lnTo>
                  <a:lnTo>
                    <a:pt x="1400" y="343"/>
                  </a:lnTo>
                  <a:lnTo>
                    <a:pt x="1407" y="347"/>
                  </a:lnTo>
                  <a:lnTo>
                    <a:pt x="1415" y="350"/>
                  </a:lnTo>
                  <a:lnTo>
                    <a:pt x="1422" y="354"/>
                  </a:lnTo>
                  <a:lnTo>
                    <a:pt x="1430" y="360"/>
                  </a:lnTo>
                  <a:lnTo>
                    <a:pt x="1437" y="368"/>
                  </a:lnTo>
                  <a:lnTo>
                    <a:pt x="1445" y="374"/>
                  </a:lnTo>
                  <a:lnTo>
                    <a:pt x="1452" y="381"/>
                  </a:lnTo>
                  <a:lnTo>
                    <a:pt x="1460" y="387"/>
                  </a:lnTo>
                  <a:lnTo>
                    <a:pt x="1467" y="392"/>
                  </a:lnTo>
                  <a:lnTo>
                    <a:pt x="1474" y="395"/>
                  </a:lnTo>
                  <a:lnTo>
                    <a:pt x="1482" y="398"/>
                  </a:lnTo>
                  <a:lnTo>
                    <a:pt x="1489" y="403"/>
                  </a:lnTo>
                  <a:lnTo>
                    <a:pt x="1497" y="404"/>
                  </a:lnTo>
                  <a:lnTo>
                    <a:pt x="1504" y="407"/>
                  </a:lnTo>
                  <a:lnTo>
                    <a:pt x="1512" y="409"/>
                  </a:lnTo>
                  <a:lnTo>
                    <a:pt x="1519" y="412"/>
                  </a:lnTo>
                  <a:lnTo>
                    <a:pt x="1527" y="415"/>
                  </a:lnTo>
                  <a:lnTo>
                    <a:pt x="1534" y="417"/>
                  </a:lnTo>
                  <a:lnTo>
                    <a:pt x="1541" y="419"/>
                  </a:lnTo>
                  <a:lnTo>
                    <a:pt x="1549" y="419"/>
                  </a:lnTo>
                  <a:lnTo>
                    <a:pt x="1556" y="419"/>
                  </a:lnTo>
                  <a:lnTo>
                    <a:pt x="1564" y="419"/>
                  </a:lnTo>
                  <a:lnTo>
                    <a:pt x="1571" y="419"/>
                  </a:lnTo>
                  <a:lnTo>
                    <a:pt x="1579" y="417"/>
                  </a:lnTo>
                  <a:lnTo>
                    <a:pt x="1586" y="417"/>
                  </a:lnTo>
                  <a:lnTo>
                    <a:pt x="1593" y="416"/>
                  </a:lnTo>
                  <a:lnTo>
                    <a:pt x="1601" y="413"/>
                  </a:lnTo>
                  <a:lnTo>
                    <a:pt x="1608" y="412"/>
                  </a:lnTo>
                  <a:lnTo>
                    <a:pt x="1616" y="410"/>
                  </a:lnTo>
                  <a:lnTo>
                    <a:pt x="1623" y="409"/>
                  </a:lnTo>
                  <a:lnTo>
                    <a:pt x="1630" y="409"/>
                  </a:lnTo>
                  <a:lnTo>
                    <a:pt x="1638" y="409"/>
                  </a:lnTo>
                  <a:lnTo>
                    <a:pt x="1646" y="407"/>
                  </a:lnTo>
                  <a:lnTo>
                    <a:pt x="1653" y="407"/>
                  </a:lnTo>
                  <a:lnTo>
                    <a:pt x="1660" y="407"/>
                  </a:lnTo>
                  <a:lnTo>
                    <a:pt x="1668" y="407"/>
                  </a:lnTo>
                  <a:lnTo>
                    <a:pt x="1675" y="409"/>
                  </a:lnTo>
                  <a:lnTo>
                    <a:pt x="1683" y="407"/>
                  </a:lnTo>
                  <a:lnTo>
                    <a:pt x="1690" y="407"/>
                  </a:lnTo>
                  <a:lnTo>
                    <a:pt x="1697" y="407"/>
                  </a:lnTo>
                  <a:lnTo>
                    <a:pt x="1705" y="407"/>
                  </a:lnTo>
                  <a:lnTo>
                    <a:pt x="1713" y="407"/>
                  </a:lnTo>
                  <a:lnTo>
                    <a:pt x="1720" y="407"/>
                  </a:lnTo>
                  <a:lnTo>
                    <a:pt x="1727" y="407"/>
                  </a:lnTo>
                  <a:lnTo>
                    <a:pt x="1735" y="403"/>
                  </a:lnTo>
                  <a:lnTo>
                    <a:pt x="1742" y="394"/>
                  </a:lnTo>
                  <a:lnTo>
                    <a:pt x="1750" y="377"/>
                  </a:lnTo>
                  <a:lnTo>
                    <a:pt x="1757" y="351"/>
                  </a:lnTo>
                  <a:lnTo>
                    <a:pt x="1765" y="321"/>
                  </a:lnTo>
                  <a:lnTo>
                    <a:pt x="1772" y="286"/>
                  </a:lnTo>
                  <a:lnTo>
                    <a:pt x="1780" y="253"/>
                  </a:lnTo>
                  <a:lnTo>
                    <a:pt x="1787" y="224"/>
                  </a:lnTo>
                  <a:lnTo>
                    <a:pt x="1794" y="195"/>
                  </a:lnTo>
                  <a:lnTo>
                    <a:pt x="1802" y="169"/>
                  </a:lnTo>
                  <a:lnTo>
                    <a:pt x="1809" y="147"/>
                  </a:lnTo>
                  <a:lnTo>
                    <a:pt x="1817" y="131"/>
                  </a:lnTo>
                  <a:lnTo>
                    <a:pt x="1824" y="119"/>
                  </a:lnTo>
                  <a:lnTo>
                    <a:pt x="1832" y="111"/>
                  </a:lnTo>
                  <a:lnTo>
                    <a:pt x="1839" y="108"/>
                  </a:lnTo>
                  <a:lnTo>
                    <a:pt x="1847" y="107"/>
                  </a:lnTo>
                  <a:lnTo>
                    <a:pt x="1854" y="108"/>
                  </a:lnTo>
                  <a:lnTo>
                    <a:pt x="1861" y="111"/>
                  </a:lnTo>
                  <a:lnTo>
                    <a:pt x="1869" y="114"/>
                  </a:lnTo>
                  <a:lnTo>
                    <a:pt x="1876" y="122"/>
                  </a:lnTo>
                  <a:lnTo>
                    <a:pt x="1884" y="128"/>
                  </a:lnTo>
                  <a:lnTo>
                    <a:pt x="1891" y="134"/>
                  </a:lnTo>
                  <a:lnTo>
                    <a:pt x="1899" y="141"/>
                  </a:lnTo>
                  <a:lnTo>
                    <a:pt x="1906" y="151"/>
                  </a:lnTo>
                  <a:lnTo>
                    <a:pt x="1913" y="163"/>
                  </a:lnTo>
                  <a:lnTo>
                    <a:pt x="1921" y="180"/>
                  </a:lnTo>
                  <a:lnTo>
                    <a:pt x="1928" y="199"/>
                  </a:lnTo>
                  <a:lnTo>
                    <a:pt x="1936" y="218"/>
                  </a:lnTo>
                  <a:lnTo>
                    <a:pt x="1943" y="236"/>
                  </a:lnTo>
                  <a:lnTo>
                    <a:pt x="1950" y="250"/>
                  </a:lnTo>
                  <a:lnTo>
                    <a:pt x="1958" y="262"/>
                  </a:lnTo>
                  <a:lnTo>
                    <a:pt x="1966" y="271"/>
                  </a:lnTo>
                  <a:lnTo>
                    <a:pt x="1973" y="277"/>
                  </a:lnTo>
                  <a:lnTo>
                    <a:pt x="1980" y="280"/>
                  </a:lnTo>
                  <a:lnTo>
                    <a:pt x="1988" y="281"/>
                  </a:lnTo>
                  <a:lnTo>
                    <a:pt x="1995" y="281"/>
                  </a:lnTo>
                  <a:lnTo>
                    <a:pt x="2003" y="283"/>
                  </a:lnTo>
                  <a:lnTo>
                    <a:pt x="2010" y="283"/>
                  </a:lnTo>
                  <a:lnTo>
                    <a:pt x="2017" y="284"/>
                  </a:lnTo>
                  <a:lnTo>
                    <a:pt x="2025" y="289"/>
                  </a:lnTo>
                  <a:lnTo>
                    <a:pt x="2033" y="292"/>
                  </a:lnTo>
                  <a:lnTo>
                    <a:pt x="2040" y="296"/>
                  </a:lnTo>
                  <a:lnTo>
                    <a:pt x="2047" y="300"/>
                  </a:lnTo>
                  <a:lnTo>
                    <a:pt x="2055" y="306"/>
                  </a:lnTo>
                  <a:lnTo>
                    <a:pt x="2062" y="311"/>
                  </a:lnTo>
                  <a:lnTo>
                    <a:pt x="2070" y="316"/>
                  </a:lnTo>
                  <a:lnTo>
                    <a:pt x="2077" y="322"/>
                  </a:lnTo>
                  <a:lnTo>
                    <a:pt x="2085" y="328"/>
                  </a:lnTo>
                  <a:lnTo>
                    <a:pt x="2092" y="334"/>
                  </a:lnTo>
                  <a:lnTo>
                    <a:pt x="2100" y="343"/>
                  </a:lnTo>
                  <a:lnTo>
                    <a:pt x="2107" y="350"/>
                  </a:lnTo>
                  <a:lnTo>
                    <a:pt x="2114" y="354"/>
                  </a:lnTo>
                  <a:lnTo>
                    <a:pt x="2122" y="360"/>
                  </a:lnTo>
                  <a:lnTo>
                    <a:pt x="2129" y="368"/>
                  </a:lnTo>
                  <a:lnTo>
                    <a:pt x="2137" y="375"/>
                  </a:lnTo>
                  <a:lnTo>
                    <a:pt x="2144" y="381"/>
                  </a:lnTo>
                  <a:lnTo>
                    <a:pt x="2152" y="387"/>
                  </a:lnTo>
                  <a:lnTo>
                    <a:pt x="2159" y="391"/>
                  </a:lnTo>
                  <a:lnTo>
                    <a:pt x="2167" y="395"/>
                  </a:lnTo>
                  <a:lnTo>
                    <a:pt x="2174" y="400"/>
                  </a:lnTo>
                  <a:lnTo>
                    <a:pt x="2181" y="403"/>
                  </a:lnTo>
                  <a:lnTo>
                    <a:pt x="2189" y="404"/>
                  </a:lnTo>
                  <a:lnTo>
                    <a:pt x="2196" y="406"/>
                  </a:lnTo>
                  <a:lnTo>
                    <a:pt x="2204" y="406"/>
                  </a:lnTo>
                  <a:lnTo>
                    <a:pt x="2211" y="406"/>
                  </a:lnTo>
                  <a:lnTo>
                    <a:pt x="2219" y="406"/>
                  </a:lnTo>
                  <a:lnTo>
                    <a:pt x="2226" y="406"/>
                  </a:lnTo>
                  <a:lnTo>
                    <a:pt x="2233" y="407"/>
                  </a:lnTo>
                  <a:lnTo>
                    <a:pt x="2241" y="409"/>
                  </a:lnTo>
                  <a:lnTo>
                    <a:pt x="2248" y="409"/>
                  </a:lnTo>
                  <a:lnTo>
                    <a:pt x="2256" y="410"/>
                  </a:lnTo>
                  <a:lnTo>
                    <a:pt x="2263" y="410"/>
                  </a:lnTo>
                  <a:lnTo>
                    <a:pt x="2271" y="410"/>
                  </a:lnTo>
                  <a:lnTo>
                    <a:pt x="2278" y="409"/>
                  </a:lnTo>
                  <a:lnTo>
                    <a:pt x="2286" y="409"/>
                  </a:lnTo>
                  <a:lnTo>
                    <a:pt x="2293" y="409"/>
                  </a:lnTo>
                  <a:lnTo>
                    <a:pt x="2300" y="410"/>
                  </a:lnTo>
                  <a:lnTo>
                    <a:pt x="2308" y="412"/>
                  </a:lnTo>
                  <a:lnTo>
                    <a:pt x="2315" y="413"/>
                  </a:lnTo>
                  <a:lnTo>
                    <a:pt x="2323" y="412"/>
                  </a:lnTo>
                  <a:lnTo>
                    <a:pt x="2330" y="409"/>
                  </a:lnTo>
                  <a:lnTo>
                    <a:pt x="2337" y="406"/>
                  </a:lnTo>
                  <a:lnTo>
                    <a:pt x="2345" y="400"/>
                  </a:lnTo>
                  <a:lnTo>
                    <a:pt x="2353" y="384"/>
                  </a:lnTo>
                  <a:lnTo>
                    <a:pt x="2360" y="365"/>
                  </a:lnTo>
                  <a:lnTo>
                    <a:pt x="2367" y="347"/>
                  </a:lnTo>
                  <a:lnTo>
                    <a:pt x="2375" y="316"/>
                  </a:lnTo>
                  <a:lnTo>
                    <a:pt x="2382" y="276"/>
                  </a:lnTo>
                  <a:lnTo>
                    <a:pt x="2390" y="238"/>
                  </a:lnTo>
                  <a:lnTo>
                    <a:pt x="2397" y="205"/>
                  </a:lnTo>
                  <a:lnTo>
                    <a:pt x="2405" y="176"/>
                  </a:lnTo>
                  <a:lnTo>
                    <a:pt x="2412" y="154"/>
                  </a:lnTo>
                  <a:lnTo>
                    <a:pt x="2420" y="141"/>
                  </a:lnTo>
                  <a:lnTo>
                    <a:pt x="2427" y="135"/>
                  </a:lnTo>
                  <a:lnTo>
                    <a:pt x="2434" y="131"/>
                  </a:lnTo>
                  <a:lnTo>
                    <a:pt x="2442" y="129"/>
                  </a:lnTo>
                  <a:lnTo>
                    <a:pt x="2449" y="129"/>
                  </a:lnTo>
                  <a:lnTo>
                    <a:pt x="2457" y="129"/>
                  </a:lnTo>
                  <a:lnTo>
                    <a:pt x="2464" y="131"/>
                  </a:lnTo>
                  <a:lnTo>
                    <a:pt x="2472" y="132"/>
                  </a:lnTo>
                  <a:lnTo>
                    <a:pt x="2479" y="135"/>
                  </a:lnTo>
                  <a:lnTo>
                    <a:pt x="2487" y="141"/>
                  </a:lnTo>
                  <a:lnTo>
                    <a:pt x="2494" y="148"/>
                  </a:lnTo>
                  <a:lnTo>
                    <a:pt x="2501" y="158"/>
                  </a:lnTo>
                  <a:lnTo>
                    <a:pt x="2509" y="172"/>
                  </a:lnTo>
                  <a:lnTo>
                    <a:pt x="2516" y="186"/>
                  </a:lnTo>
                  <a:lnTo>
                    <a:pt x="2524" y="199"/>
                  </a:lnTo>
                  <a:lnTo>
                    <a:pt x="2531" y="214"/>
                  </a:lnTo>
                  <a:lnTo>
                    <a:pt x="2539" y="235"/>
                  </a:lnTo>
                  <a:lnTo>
                    <a:pt x="2546" y="249"/>
                  </a:lnTo>
                  <a:lnTo>
                    <a:pt x="2553" y="261"/>
                  </a:lnTo>
                  <a:lnTo>
                    <a:pt x="2561" y="270"/>
                  </a:lnTo>
                  <a:lnTo>
                    <a:pt x="2568" y="273"/>
                  </a:lnTo>
                  <a:lnTo>
                    <a:pt x="2576" y="276"/>
                  </a:lnTo>
                  <a:lnTo>
                    <a:pt x="2583" y="280"/>
                  </a:lnTo>
                  <a:lnTo>
                    <a:pt x="2591" y="281"/>
                  </a:lnTo>
                  <a:lnTo>
                    <a:pt x="2598" y="284"/>
                  </a:lnTo>
                  <a:lnTo>
                    <a:pt x="2606" y="287"/>
                  </a:lnTo>
                  <a:lnTo>
                    <a:pt x="2613" y="290"/>
                  </a:lnTo>
                  <a:lnTo>
                    <a:pt x="2620" y="294"/>
                  </a:lnTo>
                  <a:lnTo>
                    <a:pt x="2628" y="299"/>
                  </a:lnTo>
                  <a:lnTo>
                    <a:pt x="2635" y="305"/>
                  </a:lnTo>
                  <a:lnTo>
                    <a:pt x="2643" y="309"/>
                  </a:lnTo>
                  <a:lnTo>
                    <a:pt x="2650" y="314"/>
                  </a:lnTo>
                  <a:lnTo>
                    <a:pt x="2657" y="318"/>
                  </a:lnTo>
                  <a:lnTo>
                    <a:pt x="2665" y="322"/>
                  </a:lnTo>
                  <a:lnTo>
                    <a:pt x="2673" y="325"/>
                  </a:lnTo>
                  <a:lnTo>
                    <a:pt x="2680" y="330"/>
                  </a:lnTo>
                  <a:lnTo>
                    <a:pt x="2687" y="334"/>
                  </a:lnTo>
                  <a:lnTo>
                    <a:pt x="2695" y="339"/>
                  </a:lnTo>
                  <a:lnTo>
                    <a:pt x="2702" y="344"/>
                  </a:lnTo>
                  <a:lnTo>
                    <a:pt x="2710" y="350"/>
                  </a:lnTo>
                  <a:lnTo>
                    <a:pt x="2717" y="356"/>
                  </a:lnTo>
                  <a:lnTo>
                    <a:pt x="2725" y="363"/>
                  </a:lnTo>
                  <a:lnTo>
                    <a:pt x="2732" y="371"/>
                  </a:lnTo>
                  <a:lnTo>
                    <a:pt x="2740" y="378"/>
                  </a:lnTo>
                  <a:lnTo>
                    <a:pt x="2747" y="384"/>
                  </a:lnTo>
                  <a:lnTo>
                    <a:pt x="2754" y="387"/>
                  </a:lnTo>
                  <a:lnTo>
                    <a:pt x="2762" y="391"/>
                  </a:lnTo>
                  <a:lnTo>
                    <a:pt x="2769" y="394"/>
                  </a:lnTo>
                  <a:lnTo>
                    <a:pt x="2777" y="395"/>
                  </a:lnTo>
                  <a:lnTo>
                    <a:pt x="2784" y="397"/>
                  </a:lnTo>
                  <a:lnTo>
                    <a:pt x="2792" y="398"/>
                  </a:lnTo>
                  <a:lnTo>
                    <a:pt x="2799" y="400"/>
                  </a:lnTo>
                  <a:lnTo>
                    <a:pt x="2807" y="401"/>
                  </a:lnTo>
                  <a:lnTo>
                    <a:pt x="2814" y="403"/>
                  </a:lnTo>
                  <a:lnTo>
                    <a:pt x="2821" y="406"/>
                  </a:lnTo>
                  <a:lnTo>
                    <a:pt x="2829" y="409"/>
                  </a:lnTo>
                  <a:lnTo>
                    <a:pt x="2836" y="413"/>
                  </a:lnTo>
                  <a:lnTo>
                    <a:pt x="2844" y="417"/>
                  </a:lnTo>
                  <a:lnTo>
                    <a:pt x="2851" y="422"/>
                  </a:lnTo>
                  <a:lnTo>
                    <a:pt x="2859" y="426"/>
                  </a:lnTo>
                  <a:lnTo>
                    <a:pt x="2866" y="429"/>
                  </a:lnTo>
                  <a:lnTo>
                    <a:pt x="2874" y="432"/>
                  </a:lnTo>
                  <a:lnTo>
                    <a:pt x="2881" y="434"/>
                  </a:lnTo>
                  <a:lnTo>
                    <a:pt x="2888" y="434"/>
                  </a:lnTo>
                  <a:lnTo>
                    <a:pt x="2896" y="434"/>
                  </a:lnTo>
                  <a:lnTo>
                    <a:pt x="2903" y="432"/>
                  </a:lnTo>
                  <a:lnTo>
                    <a:pt x="2911" y="431"/>
                  </a:lnTo>
                  <a:lnTo>
                    <a:pt x="2918" y="429"/>
                  </a:lnTo>
                  <a:lnTo>
                    <a:pt x="2926" y="428"/>
                  </a:lnTo>
                  <a:lnTo>
                    <a:pt x="2933" y="428"/>
                  </a:lnTo>
                  <a:lnTo>
                    <a:pt x="2940" y="426"/>
                  </a:lnTo>
                  <a:lnTo>
                    <a:pt x="2948" y="426"/>
                  </a:lnTo>
                  <a:lnTo>
                    <a:pt x="2955" y="428"/>
                  </a:lnTo>
                  <a:lnTo>
                    <a:pt x="2963" y="429"/>
                  </a:lnTo>
                  <a:lnTo>
                    <a:pt x="2970" y="432"/>
                  </a:lnTo>
                  <a:lnTo>
                    <a:pt x="2977" y="435"/>
                  </a:lnTo>
                  <a:lnTo>
                    <a:pt x="2985" y="436"/>
                  </a:lnTo>
                  <a:lnTo>
                    <a:pt x="2993" y="439"/>
                  </a:lnTo>
                  <a:lnTo>
                    <a:pt x="3000" y="441"/>
                  </a:lnTo>
                  <a:lnTo>
                    <a:pt x="3007" y="439"/>
                  </a:lnTo>
                  <a:lnTo>
                    <a:pt x="3015" y="438"/>
                  </a:lnTo>
                  <a:lnTo>
                    <a:pt x="3022" y="435"/>
                  </a:lnTo>
                  <a:lnTo>
                    <a:pt x="3030" y="434"/>
                  </a:lnTo>
                  <a:lnTo>
                    <a:pt x="3037" y="435"/>
                  </a:lnTo>
                  <a:lnTo>
                    <a:pt x="3045" y="436"/>
                  </a:lnTo>
                  <a:lnTo>
                    <a:pt x="3052" y="438"/>
                  </a:lnTo>
                  <a:lnTo>
                    <a:pt x="3060" y="441"/>
                  </a:lnTo>
                  <a:lnTo>
                    <a:pt x="3067" y="444"/>
                  </a:lnTo>
                  <a:lnTo>
                    <a:pt x="3074" y="444"/>
                  </a:lnTo>
                  <a:lnTo>
                    <a:pt x="3082" y="442"/>
                  </a:lnTo>
                  <a:lnTo>
                    <a:pt x="3089" y="442"/>
                  </a:lnTo>
                  <a:lnTo>
                    <a:pt x="3097" y="441"/>
                  </a:lnTo>
                  <a:lnTo>
                    <a:pt x="3104" y="438"/>
                  </a:lnTo>
                  <a:lnTo>
                    <a:pt x="3112" y="436"/>
                  </a:lnTo>
                  <a:lnTo>
                    <a:pt x="3119" y="435"/>
                  </a:lnTo>
                  <a:lnTo>
                    <a:pt x="3127" y="435"/>
                  </a:lnTo>
                  <a:lnTo>
                    <a:pt x="3134" y="435"/>
                  </a:lnTo>
                  <a:lnTo>
                    <a:pt x="3141" y="435"/>
                  </a:lnTo>
                  <a:lnTo>
                    <a:pt x="3149" y="436"/>
                  </a:lnTo>
                  <a:lnTo>
                    <a:pt x="3156" y="436"/>
                  </a:lnTo>
                  <a:lnTo>
                    <a:pt x="3164" y="436"/>
                  </a:lnTo>
                  <a:lnTo>
                    <a:pt x="3171" y="436"/>
                  </a:lnTo>
                  <a:lnTo>
                    <a:pt x="3179" y="436"/>
                  </a:lnTo>
                  <a:lnTo>
                    <a:pt x="3186" y="436"/>
                  </a:lnTo>
                  <a:lnTo>
                    <a:pt x="3194" y="436"/>
                  </a:lnTo>
                  <a:lnTo>
                    <a:pt x="3201" y="434"/>
                  </a:lnTo>
                  <a:lnTo>
                    <a:pt x="3208" y="429"/>
                  </a:lnTo>
                  <a:lnTo>
                    <a:pt x="3216" y="426"/>
                  </a:lnTo>
                  <a:lnTo>
                    <a:pt x="3223" y="423"/>
                  </a:lnTo>
                  <a:lnTo>
                    <a:pt x="3231" y="422"/>
                  </a:lnTo>
                  <a:lnTo>
                    <a:pt x="3238" y="419"/>
                  </a:lnTo>
                  <a:lnTo>
                    <a:pt x="3246" y="419"/>
                  </a:lnTo>
                  <a:lnTo>
                    <a:pt x="3253" y="417"/>
                  </a:lnTo>
                  <a:lnTo>
                    <a:pt x="3260" y="416"/>
                  </a:lnTo>
                  <a:lnTo>
                    <a:pt x="3268" y="415"/>
                  </a:lnTo>
                  <a:lnTo>
                    <a:pt x="3275" y="413"/>
                  </a:lnTo>
                  <a:lnTo>
                    <a:pt x="3283" y="413"/>
                  </a:lnTo>
                  <a:lnTo>
                    <a:pt x="3290" y="413"/>
                  </a:lnTo>
                  <a:lnTo>
                    <a:pt x="3297" y="413"/>
                  </a:lnTo>
                  <a:lnTo>
                    <a:pt x="3305" y="413"/>
                  </a:lnTo>
                  <a:lnTo>
                    <a:pt x="3313" y="412"/>
                  </a:lnTo>
                  <a:lnTo>
                    <a:pt x="3320" y="407"/>
                  </a:lnTo>
                  <a:lnTo>
                    <a:pt x="3327" y="404"/>
                  </a:lnTo>
                  <a:lnTo>
                    <a:pt x="3335" y="403"/>
                  </a:lnTo>
                  <a:lnTo>
                    <a:pt x="3342" y="403"/>
                  </a:lnTo>
                  <a:lnTo>
                    <a:pt x="3350" y="403"/>
                  </a:lnTo>
                  <a:lnTo>
                    <a:pt x="3357" y="403"/>
                  </a:lnTo>
                  <a:lnTo>
                    <a:pt x="3364" y="403"/>
                  </a:lnTo>
                  <a:lnTo>
                    <a:pt x="3372" y="404"/>
                  </a:lnTo>
                  <a:lnTo>
                    <a:pt x="3380" y="403"/>
                  </a:lnTo>
                  <a:lnTo>
                    <a:pt x="3387" y="403"/>
                  </a:lnTo>
                  <a:lnTo>
                    <a:pt x="3394" y="403"/>
                  </a:lnTo>
                  <a:lnTo>
                    <a:pt x="3402" y="404"/>
                  </a:lnTo>
                  <a:lnTo>
                    <a:pt x="3409" y="406"/>
                  </a:lnTo>
                  <a:lnTo>
                    <a:pt x="3417" y="406"/>
                  </a:lnTo>
                  <a:lnTo>
                    <a:pt x="3424" y="406"/>
                  </a:lnTo>
                  <a:lnTo>
                    <a:pt x="3432" y="406"/>
                  </a:lnTo>
                  <a:lnTo>
                    <a:pt x="3439" y="404"/>
                  </a:lnTo>
                  <a:lnTo>
                    <a:pt x="3447" y="403"/>
                  </a:lnTo>
                  <a:lnTo>
                    <a:pt x="3454" y="403"/>
                  </a:lnTo>
                  <a:lnTo>
                    <a:pt x="3461" y="403"/>
                  </a:lnTo>
                  <a:lnTo>
                    <a:pt x="3469" y="403"/>
                  </a:lnTo>
                  <a:lnTo>
                    <a:pt x="3476" y="403"/>
                  </a:lnTo>
                  <a:lnTo>
                    <a:pt x="3484" y="403"/>
                  </a:lnTo>
                  <a:lnTo>
                    <a:pt x="3491" y="403"/>
                  </a:lnTo>
                  <a:lnTo>
                    <a:pt x="3499" y="403"/>
                  </a:lnTo>
                  <a:lnTo>
                    <a:pt x="3506" y="403"/>
                  </a:lnTo>
                  <a:lnTo>
                    <a:pt x="3514" y="403"/>
                  </a:lnTo>
                  <a:lnTo>
                    <a:pt x="3521" y="403"/>
                  </a:lnTo>
                  <a:lnTo>
                    <a:pt x="3528" y="403"/>
                  </a:lnTo>
                  <a:lnTo>
                    <a:pt x="3536" y="401"/>
                  </a:lnTo>
                  <a:lnTo>
                    <a:pt x="3543" y="395"/>
                  </a:lnTo>
                  <a:lnTo>
                    <a:pt x="3551" y="385"/>
                  </a:lnTo>
                  <a:lnTo>
                    <a:pt x="3558" y="365"/>
                  </a:lnTo>
                  <a:lnTo>
                    <a:pt x="3566" y="336"/>
                  </a:lnTo>
                  <a:lnTo>
                    <a:pt x="3573" y="296"/>
                  </a:lnTo>
                  <a:lnTo>
                    <a:pt x="3580" y="252"/>
                  </a:lnTo>
                  <a:lnTo>
                    <a:pt x="3588" y="204"/>
                  </a:lnTo>
                  <a:lnTo>
                    <a:pt x="3595" y="158"/>
                  </a:lnTo>
                  <a:lnTo>
                    <a:pt x="3603" y="117"/>
                  </a:lnTo>
                  <a:lnTo>
                    <a:pt x="3610" y="82"/>
                  </a:lnTo>
                  <a:lnTo>
                    <a:pt x="3618" y="54"/>
                  </a:lnTo>
                  <a:lnTo>
                    <a:pt x="3625" y="35"/>
                  </a:lnTo>
                  <a:lnTo>
                    <a:pt x="3633" y="24"/>
                  </a:lnTo>
                  <a:lnTo>
                    <a:pt x="3640" y="13"/>
                  </a:lnTo>
                  <a:lnTo>
                    <a:pt x="3647" y="6"/>
                  </a:lnTo>
                  <a:lnTo>
                    <a:pt x="3655" y="3"/>
                  </a:lnTo>
                  <a:lnTo>
                    <a:pt x="3662" y="0"/>
                  </a:lnTo>
                  <a:lnTo>
                    <a:pt x="3670" y="0"/>
                  </a:lnTo>
                  <a:lnTo>
                    <a:pt x="3677" y="0"/>
                  </a:lnTo>
                  <a:lnTo>
                    <a:pt x="3684" y="5"/>
                  </a:lnTo>
                  <a:lnTo>
                    <a:pt x="3692" y="12"/>
                  </a:lnTo>
                  <a:lnTo>
                    <a:pt x="3700" y="24"/>
                  </a:lnTo>
                  <a:lnTo>
                    <a:pt x="3707" y="38"/>
                  </a:lnTo>
                  <a:lnTo>
                    <a:pt x="3714" y="54"/>
                  </a:lnTo>
                  <a:lnTo>
                    <a:pt x="3722" y="69"/>
                  </a:lnTo>
                  <a:lnTo>
                    <a:pt x="3729" y="87"/>
                  </a:lnTo>
                  <a:lnTo>
                    <a:pt x="3737" y="104"/>
                  </a:lnTo>
                  <a:lnTo>
                    <a:pt x="3744" y="120"/>
                  </a:lnTo>
                  <a:lnTo>
                    <a:pt x="3752" y="137"/>
                  </a:lnTo>
                  <a:lnTo>
                    <a:pt x="3759" y="151"/>
                  </a:lnTo>
                  <a:lnTo>
                    <a:pt x="3767" y="164"/>
                  </a:lnTo>
                  <a:lnTo>
                    <a:pt x="3774" y="177"/>
                  </a:lnTo>
                  <a:lnTo>
                    <a:pt x="3781" y="186"/>
                  </a:lnTo>
                  <a:lnTo>
                    <a:pt x="3789" y="194"/>
                  </a:lnTo>
                  <a:lnTo>
                    <a:pt x="3796" y="199"/>
                  </a:lnTo>
                  <a:lnTo>
                    <a:pt x="3804" y="205"/>
                  </a:lnTo>
                  <a:lnTo>
                    <a:pt x="3811" y="212"/>
                  </a:lnTo>
                  <a:lnTo>
                    <a:pt x="3819" y="220"/>
                  </a:lnTo>
                  <a:lnTo>
                    <a:pt x="3826" y="229"/>
                  </a:lnTo>
                  <a:lnTo>
                    <a:pt x="3834" y="236"/>
                  </a:lnTo>
                  <a:lnTo>
                    <a:pt x="3841" y="245"/>
                  </a:lnTo>
                  <a:lnTo>
                    <a:pt x="3848" y="255"/>
                  </a:lnTo>
                  <a:lnTo>
                    <a:pt x="3856" y="264"/>
                  </a:lnTo>
                  <a:lnTo>
                    <a:pt x="3863" y="270"/>
                  </a:lnTo>
                  <a:lnTo>
                    <a:pt x="3871" y="276"/>
                  </a:lnTo>
                  <a:lnTo>
                    <a:pt x="3878" y="283"/>
                  </a:lnTo>
                  <a:lnTo>
                    <a:pt x="3886" y="289"/>
                  </a:lnTo>
                  <a:lnTo>
                    <a:pt x="3893" y="294"/>
                  </a:lnTo>
                  <a:lnTo>
                    <a:pt x="3901" y="299"/>
                  </a:lnTo>
                  <a:lnTo>
                    <a:pt x="3908" y="305"/>
                  </a:lnTo>
                  <a:lnTo>
                    <a:pt x="3915" y="311"/>
                  </a:lnTo>
                  <a:lnTo>
                    <a:pt x="3923" y="319"/>
                  </a:lnTo>
                  <a:lnTo>
                    <a:pt x="3930" y="328"/>
                  </a:lnTo>
                  <a:lnTo>
                    <a:pt x="3938" y="336"/>
                  </a:lnTo>
                  <a:lnTo>
                    <a:pt x="3945" y="343"/>
                  </a:lnTo>
                  <a:lnTo>
                    <a:pt x="3953" y="346"/>
                  </a:lnTo>
                  <a:lnTo>
                    <a:pt x="3960" y="350"/>
                  </a:lnTo>
                  <a:lnTo>
                    <a:pt x="3967" y="354"/>
                  </a:lnTo>
                  <a:lnTo>
                    <a:pt x="3975" y="360"/>
                  </a:lnTo>
                  <a:lnTo>
                    <a:pt x="3982" y="368"/>
                  </a:lnTo>
                  <a:lnTo>
                    <a:pt x="3990" y="377"/>
                  </a:lnTo>
                  <a:lnTo>
                    <a:pt x="3997" y="384"/>
                  </a:lnTo>
                  <a:lnTo>
                    <a:pt x="4004" y="391"/>
                  </a:lnTo>
                  <a:lnTo>
                    <a:pt x="4012" y="397"/>
                  </a:lnTo>
                  <a:lnTo>
                    <a:pt x="4020" y="400"/>
                  </a:lnTo>
                  <a:lnTo>
                    <a:pt x="4027" y="401"/>
                  </a:lnTo>
                  <a:lnTo>
                    <a:pt x="4034" y="401"/>
                  </a:lnTo>
                  <a:lnTo>
                    <a:pt x="4042" y="401"/>
                  </a:lnTo>
                  <a:lnTo>
                    <a:pt x="4049" y="401"/>
                  </a:lnTo>
                  <a:lnTo>
                    <a:pt x="4057" y="403"/>
                  </a:lnTo>
                  <a:lnTo>
                    <a:pt x="4064" y="404"/>
                  </a:lnTo>
                  <a:lnTo>
                    <a:pt x="4072" y="407"/>
                  </a:lnTo>
                  <a:lnTo>
                    <a:pt x="4079" y="409"/>
                  </a:lnTo>
                  <a:lnTo>
                    <a:pt x="4087" y="410"/>
                  </a:lnTo>
                  <a:lnTo>
                    <a:pt x="4094" y="410"/>
                  </a:lnTo>
                  <a:lnTo>
                    <a:pt x="4101" y="412"/>
                  </a:lnTo>
                  <a:lnTo>
                    <a:pt x="4109" y="413"/>
                  </a:lnTo>
                  <a:lnTo>
                    <a:pt x="4116" y="413"/>
                  </a:lnTo>
                  <a:lnTo>
                    <a:pt x="4124" y="415"/>
                  </a:lnTo>
                  <a:lnTo>
                    <a:pt x="4131" y="415"/>
                  </a:lnTo>
                  <a:lnTo>
                    <a:pt x="4139" y="416"/>
                  </a:lnTo>
                  <a:lnTo>
                    <a:pt x="4146" y="417"/>
                  </a:lnTo>
                  <a:lnTo>
                    <a:pt x="4154" y="415"/>
                  </a:lnTo>
                  <a:lnTo>
                    <a:pt x="4161" y="412"/>
                  </a:lnTo>
                  <a:lnTo>
                    <a:pt x="4168" y="409"/>
                  </a:lnTo>
                  <a:lnTo>
                    <a:pt x="4176" y="403"/>
                  </a:lnTo>
                  <a:lnTo>
                    <a:pt x="4183" y="395"/>
                  </a:lnTo>
                  <a:lnTo>
                    <a:pt x="4191" y="385"/>
                  </a:lnTo>
                  <a:lnTo>
                    <a:pt x="4198" y="368"/>
                  </a:lnTo>
                  <a:lnTo>
                    <a:pt x="4206" y="344"/>
                  </a:lnTo>
                  <a:lnTo>
                    <a:pt x="4213" y="315"/>
                  </a:lnTo>
                  <a:lnTo>
                    <a:pt x="4221" y="284"/>
                  </a:lnTo>
                  <a:lnTo>
                    <a:pt x="4228" y="253"/>
                  </a:lnTo>
                  <a:lnTo>
                    <a:pt x="4235" y="223"/>
                  </a:lnTo>
                  <a:lnTo>
                    <a:pt x="4243" y="194"/>
                  </a:lnTo>
                  <a:lnTo>
                    <a:pt x="4250" y="169"/>
                  </a:lnTo>
                  <a:lnTo>
                    <a:pt x="4258" y="148"/>
                  </a:lnTo>
                  <a:lnTo>
                    <a:pt x="4265" y="134"/>
                  </a:lnTo>
                  <a:lnTo>
                    <a:pt x="4273" y="125"/>
                  </a:lnTo>
                  <a:lnTo>
                    <a:pt x="4280" y="122"/>
                  </a:lnTo>
                  <a:lnTo>
                    <a:pt x="4287" y="120"/>
                  </a:lnTo>
                  <a:lnTo>
                    <a:pt x="4295" y="120"/>
                  </a:lnTo>
                  <a:lnTo>
                    <a:pt x="4302" y="119"/>
                  </a:lnTo>
                  <a:lnTo>
                    <a:pt x="4310" y="122"/>
                  </a:lnTo>
                  <a:lnTo>
                    <a:pt x="4317" y="126"/>
                  </a:lnTo>
                  <a:lnTo>
                    <a:pt x="4324" y="131"/>
                  </a:lnTo>
                  <a:lnTo>
                    <a:pt x="4332" y="135"/>
                  </a:lnTo>
                  <a:lnTo>
                    <a:pt x="4340" y="144"/>
                  </a:lnTo>
                  <a:lnTo>
                    <a:pt x="4347" y="154"/>
                  </a:lnTo>
                  <a:lnTo>
                    <a:pt x="4354" y="169"/>
                  </a:lnTo>
                  <a:lnTo>
                    <a:pt x="4362" y="188"/>
                  </a:lnTo>
                  <a:lnTo>
                    <a:pt x="4369" y="205"/>
                  </a:lnTo>
                  <a:lnTo>
                    <a:pt x="4377" y="221"/>
                  </a:lnTo>
                  <a:lnTo>
                    <a:pt x="4384" y="236"/>
                  </a:lnTo>
                  <a:lnTo>
                    <a:pt x="4392" y="250"/>
                  </a:lnTo>
                  <a:lnTo>
                    <a:pt x="4399" y="262"/>
                  </a:lnTo>
                  <a:lnTo>
                    <a:pt x="4407" y="271"/>
                  </a:lnTo>
                  <a:lnTo>
                    <a:pt x="4414" y="277"/>
                  </a:lnTo>
                  <a:lnTo>
                    <a:pt x="4421" y="280"/>
                  </a:lnTo>
                  <a:lnTo>
                    <a:pt x="4429" y="281"/>
                  </a:lnTo>
                  <a:lnTo>
                    <a:pt x="4436" y="283"/>
                  </a:lnTo>
                  <a:lnTo>
                    <a:pt x="4444" y="283"/>
                  </a:lnTo>
                  <a:lnTo>
                    <a:pt x="4451" y="284"/>
                  </a:lnTo>
                  <a:lnTo>
                    <a:pt x="4459" y="289"/>
                  </a:lnTo>
                  <a:lnTo>
                    <a:pt x="4466" y="290"/>
                  </a:lnTo>
                  <a:lnTo>
                    <a:pt x="4474" y="297"/>
                  </a:lnTo>
                  <a:lnTo>
                    <a:pt x="4481" y="308"/>
                  </a:lnTo>
                  <a:lnTo>
                    <a:pt x="4488" y="314"/>
                  </a:lnTo>
                  <a:lnTo>
                    <a:pt x="4496" y="319"/>
                  </a:lnTo>
                  <a:lnTo>
                    <a:pt x="4503" y="325"/>
                  </a:lnTo>
                  <a:lnTo>
                    <a:pt x="4511" y="330"/>
                  </a:lnTo>
                  <a:lnTo>
                    <a:pt x="4518" y="334"/>
                  </a:lnTo>
                  <a:lnTo>
                    <a:pt x="4526" y="339"/>
                  </a:lnTo>
                  <a:lnTo>
                    <a:pt x="4533" y="343"/>
                  </a:lnTo>
                  <a:lnTo>
                    <a:pt x="4541" y="347"/>
                  </a:lnTo>
                  <a:lnTo>
                    <a:pt x="4548" y="350"/>
                  </a:lnTo>
                  <a:lnTo>
                    <a:pt x="4555" y="353"/>
                  </a:lnTo>
                  <a:lnTo>
                    <a:pt x="4563" y="356"/>
                  </a:lnTo>
                  <a:lnTo>
                    <a:pt x="4570" y="359"/>
                  </a:lnTo>
                  <a:lnTo>
                    <a:pt x="4578" y="359"/>
                  </a:lnTo>
                  <a:lnTo>
                    <a:pt x="4585" y="360"/>
                  </a:lnTo>
                  <a:lnTo>
                    <a:pt x="4593" y="363"/>
                  </a:lnTo>
                  <a:lnTo>
                    <a:pt x="4600" y="366"/>
                  </a:lnTo>
                  <a:lnTo>
                    <a:pt x="4607" y="369"/>
                  </a:lnTo>
                  <a:lnTo>
                    <a:pt x="4615" y="372"/>
                  </a:lnTo>
                  <a:lnTo>
                    <a:pt x="4622" y="375"/>
                  </a:lnTo>
                  <a:lnTo>
                    <a:pt x="4630" y="378"/>
                  </a:lnTo>
                  <a:lnTo>
                    <a:pt x="4637" y="380"/>
                  </a:lnTo>
                  <a:lnTo>
                    <a:pt x="4645" y="382"/>
                  </a:lnTo>
                  <a:lnTo>
                    <a:pt x="4652" y="385"/>
                  </a:lnTo>
                  <a:lnTo>
                    <a:pt x="4660" y="387"/>
                  </a:lnTo>
                  <a:lnTo>
                    <a:pt x="4667" y="391"/>
                  </a:lnTo>
                  <a:lnTo>
                    <a:pt x="4674" y="394"/>
                  </a:lnTo>
                  <a:lnTo>
                    <a:pt x="4682" y="397"/>
                  </a:lnTo>
                  <a:lnTo>
                    <a:pt x="4689" y="398"/>
                  </a:lnTo>
                  <a:lnTo>
                    <a:pt x="4697" y="398"/>
                  </a:lnTo>
                  <a:lnTo>
                    <a:pt x="4704" y="398"/>
                  </a:lnTo>
                  <a:lnTo>
                    <a:pt x="4712" y="398"/>
                  </a:lnTo>
                  <a:lnTo>
                    <a:pt x="4719" y="398"/>
                  </a:lnTo>
                  <a:lnTo>
                    <a:pt x="4727" y="398"/>
                  </a:lnTo>
                  <a:lnTo>
                    <a:pt x="4734" y="400"/>
                  </a:lnTo>
                  <a:lnTo>
                    <a:pt x="4741" y="401"/>
                  </a:lnTo>
                  <a:lnTo>
                    <a:pt x="4749" y="401"/>
                  </a:lnTo>
                  <a:lnTo>
                    <a:pt x="4756" y="401"/>
                  </a:lnTo>
                  <a:lnTo>
                    <a:pt x="4764" y="400"/>
                  </a:lnTo>
                  <a:lnTo>
                    <a:pt x="4771" y="398"/>
                  </a:lnTo>
                  <a:lnTo>
                    <a:pt x="4779" y="397"/>
                  </a:lnTo>
                  <a:lnTo>
                    <a:pt x="4786" y="392"/>
                  </a:lnTo>
                  <a:lnTo>
                    <a:pt x="4794" y="385"/>
                  </a:lnTo>
                  <a:lnTo>
                    <a:pt x="4801" y="372"/>
                  </a:lnTo>
                  <a:lnTo>
                    <a:pt x="4808" y="356"/>
                  </a:lnTo>
                  <a:lnTo>
                    <a:pt x="4816" y="334"/>
                  </a:lnTo>
                  <a:lnTo>
                    <a:pt x="4823" y="311"/>
                  </a:lnTo>
                  <a:lnTo>
                    <a:pt x="4831" y="289"/>
                  </a:lnTo>
                  <a:lnTo>
                    <a:pt x="4838" y="271"/>
                  </a:lnTo>
                  <a:lnTo>
                    <a:pt x="4846" y="250"/>
                  </a:lnTo>
                  <a:lnTo>
                    <a:pt x="4853" y="229"/>
                  </a:lnTo>
                  <a:lnTo>
                    <a:pt x="4861" y="211"/>
                  </a:lnTo>
                  <a:lnTo>
                    <a:pt x="4868" y="198"/>
                  </a:lnTo>
                  <a:lnTo>
                    <a:pt x="4875" y="189"/>
                  </a:lnTo>
                  <a:lnTo>
                    <a:pt x="4883" y="185"/>
                  </a:lnTo>
                  <a:lnTo>
                    <a:pt x="4890" y="182"/>
                  </a:lnTo>
                  <a:lnTo>
                    <a:pt x="4898" y="182"/>
                  </a:lnTo>
                  <a:lnTo>
                    <a:pt x="4905" y="183"/>
                  </a:lnTo>
                  <a:lnTo>
                    <a:pt x="4913" y="188"/>
                  </a:lnTo>
                  <a:lnTo>
                    <a:pt x="4920" y="192"/>
                  </a:lnTo>
                  <a:lnTo>
                    <a:pt x="4927" y="197"/>
                  </a:lnTo>
                  <a:lnTo>
                    <a:pt x="4935" y="199"/>
                  </a:lnTo>
                  <a:lnTo>
                    <a:pt x="4942" y="204"/>
                  </a:lnTo>
                  <a:lnTo>
                    <a:pt x="4950" y="208"/>
                  </a:lnTo>
                  <a:lnTo>
                    <a:pt x="4957" y="215"/>
                  </a:lnTo>
                  <a:lnTo>
                    <a:pt x="4965" y="224"/>
                  </a:lnTo>
                  <a:lnTo>
                    <a:pt x="4972" y="238"/>
                  </a:lnTo>
                  <a:lnTo>
                    <a:pt x="4980" y="250"/>
                  </a:lnTo>
                  <a:lnTo>
                    <a:pt x="4987" y="264"/>
                  </a:lnTo>
                  <a:lnTo>
                    <a:pt x="4994" y="276"/>
                  </a:lnTo>
                  <a:lnTo>
                    <a:pt x="5002" y="286"/>
                  </a:lnTo>
                  <a:lnTo>
                    <a:pt x="5009" y="293"/>
                  </a:lnTo>
                  <a:lnTo>
                    <a:pt x="5017" y="296"/>
                  </a:lnTo>
                  <a:lnTo>
                    <a:pt x="5024" y="299"/>
                  </a:lnTo>
                  <a:lnTo>
                    <a:pt x="5032" y="302"/>
                  </a:lnTo>
                  <a:lnTo>
                    <a:pt x="5039" y="303"/>
                  </a:lnTo>
                  <a:lnTo>
                    <a:pt x="5047" y="305"/>
                  </a:lnTo>
                  <a:lnTo>
                    <a:pt x="5054" y="305"/>
                  </a:lnTo>
                  <a:lnTo>
                    <a:pt x="5061" y="306"/>
                  </a:lnTo>
                  <a:lnTo>
                    <a:pt x="5069" y="308"/>
                  </a:lnTo>
                  <a:lnTo>
                    <a:pt x="5076" y="311"/>
                  </a:lnTo>
                  <a:lnTo>
                    <a:pt x="5084" y="312"/>
                  </a:lnTo>
                  <a:lnTo>
                    <a:pt x="5091" y="315"/>
                  </a:lnTo>
                  <a:lnTo>
                    <a:pt x="5099" y="318"/>
                  </a:lnTo>
                  <a:lnTo>
                    <a:pt x="5106" y="324"/>
                  </a:lnTo>
                  <a:lnTo>
                    <a:pt x="5114" y="328"/>
                  </a:lnTo>
                  <a:lnTo>
                    <a:pt x="5121" y="333"/>
                  </a:lnTo>
                  <a:lnTo>
                    <a:pt x="5128" y="339"/>
                  </a:lnTo>
                  <a:lnTo>
                    <a:pt x="5136" y="343"/>
                  </a:lnTo>
                  <a:lnTo>
                    <a:pt x="5143" y="347"/>
                  </a:lnTo>
                  <a:lnTo>
                    <a:pt x="5151" y="350"/>
                  </a:lnTo>
                  <a:lnTo>
                    <a:pt x="5158" y="354"/>
                  </a:lnTo>
                  <a:lnTo>
                    <a:pt x="5166" y="357"/>
                  </a:lnTo>
                  <a:lnTo>
                    <a:pt x="5173" y="362"/>
                  </a:lnTo>
                  <a:lnTo>
                    <a:pt x="5181" y="366"/>
                  </a:lnTo>
                  <a:lnTo>
                    <a:pt x="5188" y="371"/>
                  </a:lnTo>
                  <a:lnTo>
                    <a:pt x="5195" y="374"/>
                  </a:lnTo>
                  <a:lnTo>
                    <a:pt x="5203" y="377"/>
                  </a:lnTo>
                  <a:lnTo>
                    <a:pt x="5210" y="380"/>
                  </a:lnTo>
                  <a:lnTo>
                    <a:pt x="5218" y="381"/>
                  </a:lnTo>
                  <a:lnTo>
                    <a:pt x="5225" y="382"/>
                  </a:lnTo>
                  <a:lnTo>
                    <a:pt x="5233" y="384"/>
                  </a:lnTo>
                  <a:lnTo>
                    <a:pt x="5240" y="387"/>
                  </a:lnTo>
                  <a:lnTo>
                    <a:pt x="5248" y="389"/>
                  </a:lnTo>
                  <a:lnTo>
                    <a:pt x="5255" y="394"/>
                  </a:lnTo>
                  <a:lnTo>
                    <a:pt x="5262" y="397"/>
                  </a:lnTo>
                  <a:lnTo>
                    <a:pt x="5270" y="400"/>
                  </a:lnTo>
                  <a:lnTo>
                    <a:pt x="5277" y="401"/>
                  </a:lnTo>
                  <a:lnTo>
                    <a:pt x="5285" y="401"/>
                  </a:lnTo>
                  <a:lnTo>
                    <a:pt x="5292" y="400"/>
                  </a:lnTo>
                  <a:lnTo>
                    <a:pt x="5300" y="398"/>
                  </a:lnTo>
                  <a:lnTo>
                    <a:pt x="5307" y="398"/>
                  </a:lnTo>
                  <a:lnTo>
                    <a:pt x="5314" y="398"/>
                  </a:lnTo>
                  <a:lnTo>
                    <a:pt x="5322" y="397"/>
                  </a:lnTo>
                  <a:lnTo>
                    <a:pt x="5329" y="397"/>
                  </a:lnTo>
                  <a:lnTo>
                    <a:pt x="5337" y="400"/>
                  </a:lnTo>
                  <a:lnTo>
                    <a:pt x="5344" y="401"/>
                  </a:lnTo>
                  <a:lnTo>
                    <a:pt x="5352" y="403"/>
                  </a:lnTo>
                  <a:lnTo>
                    <a:pt x="5359" y="406"/>
                  </a:lnTo>
                  <a:lnTo>
                    <a:pt x="5367" y="407"/>
                  </a:lnTo>
                  <a:lnTo>
                    <a:pt x="5374" y="409"/>
                  </a:lnTo>
                  <a:lnTo>
                    <a:pt x="5381" y="407"/>
                  </a:lnTo>
                  <a:lnTo>
                    <a:pt x="5389" y="406"/>
                  </a:lnTo>
                  <a:lnTo>
                    <a:pt x="5396" y="403"/>
                  </a:lnTo>
                  <a:lnTo>
                    <a:pt x="5404" y="397"/>
                  </a:lnTo>
                  <a:lnTo>
                    <a:pt x="5411" y="388"/>
                  </a:lnTo>
                  <a:lnTo>
                    <a:pt x="5419" y="375"/>
                  </a:lnTo>
                  <a:lnTo>
                    <a:pt x="5426" y="357"/>
                  </a:lnTo>
                  <a:lnTo>
                    <a:pt x="5434" y="336"/>
                  </a:lnTo>
                  <a:lnTo>
                    <a:pt x="5441" y="314"/>
                  </a:lnTo>
                  <a:lnTo>
                    <a:pt x="5448" y="290"/>
                  </a:lnTo>
                  <a:lnTo>
                    <a:pt x="5456" y="270"/>
                  </a:lnTo>
                  <a:lnTo>
                    <a:pt x="5463" y="250"/>
                  </a:lnTo>
                  <a:lnTo>
                    <a:pt x="5471" y="236"/>
                  </a:lnTo>
                  <a:lnTo>
                    <a:pt x="5478" y="223"/>
                  </a:lnTo>
                  <a:lnTo>
                    <a:pt x="5486" y="214"/>
                  </a:lnTo>
                  <a:lnTo>
                    <a:pt x="5493" y="208"/>
                  </a:lnTo>
                  <a:lnTo>
                    <a:pt x="5501" y="204"/>
                  </a:lnTo>
                  <a:lnTo>
                    <a:pt x="5508" y="201"/>
                  </a:lnTo>
                  <a:lnTo>
                    <a:pt x="5515" y="198"/>
                  </a:lnTo>
                  <a:lnTo>
                    <a:pt x="5523" y="198"/>
                  </a:lnTo>
                  <a:lnTo>
                    <a:pt x="5530" y="199"/>
                  </a:lnTo>
                  <a:lnTo>
                    <a:pt x="5538" y="201"/>
                  </a:lnTo>
                  <a:lnTo>
                    <a:pt x="5545" y="205"/>
                  </a:lnTo>
                  <a:lnTo>
                    <a:pt x="5553" y="211"/>
                  </a:lnTo>
                  <a:lnTo>
                    <a:pt x="5560" y="220"/>
                  </a:lnTo>
                  <a:lnTo>
                    <a:pt x="5568" y="233"/>
                  </a:lnTo>
                  <a:lnTo>
                    <a:pt x="5575" y="246"/>
                  </a:lnTo>
                  <a:lnTo>
                    <a:pt x="5582" y="258"/>
                  </a:lnTo>
                  <a:lnTo>
                    <a:pt x="5590" y="270"/>
                  </a:lnTo>
                  <a:lnTo>
                    <a:pt x="5597" y="280"/>
                  </a:lnTo>
                  <a:lnTo>
                    <a:pt x="5605" y="290"/>
                  </a:lnTo>
                  <a:lnTo>
                    <a:pt x="5612" y="297"/>
                  </a:lnTo>
                  <a:lnTo>
                    <a:pt x="5620" y="305"/>
                  </a:lnTo>
                  <a:lnTo>
                    <a:pt x="5627" y="308"/>
                  </a:lnTo>
                  <a:lnTo>
                    <a:pt x="5634" y="311"/>
                  </a:lnTo>
                  <a:lnTo>
                    <a:pt x="5642" y="312"/>
                  </a:lnTo>
                  <a:lnTo>
                    <a:pt x="5649" y="315"/>
                  </a:lnTo>
                  <a:lnTo>
                    <a:pt x="5657" y="316"/>
                  </a:lnTo>
                  <a:lnTo>
                    <a:pt x="5664" y="318"/>
                  </a:lnTo>
                  <a:lnTo>
                    <a:pt x="5672" y="319"/>
                  </a:lnTo>
                  <a:lnTo>
                    <a:pt x="5679" y="322"/>
                  </a:lnTo>
                  <a:lnTo>
                    <a:pt x="5687" y="325"/>
                  </a:lnTo>
                  <a:lnTo>
                    <a:pt x="5694" y="327"/>
                  </a:lnTo>
                  <a:lnTo>
                    <a:pt x="5701" y="331"/>
                  </a:lnTo>
                  <a:lnTo>
                    <a:pt x="5709" y="336"/>
                  </a:lnTo>
                  <a:lnTo>
                    <a:pt x="5716" y="340"/>
                  </a:lnTo>
                  <a:lnTo>
                    <a:pt x="5724" y="346"/>
                  </a:lnTo>
                  <a:lnTo>
                    <a:pt x="5731" y="351"/>
                  </a:lnTo>
                  <a:lnTo>
                    <a:pt x="5739" y="357"/>
                  </a:lnTo>
                  <a:lnTo>
                    <a:pt x="5746" y="363"/>
                  </a:lnTo>
                  <a:lnTo>
                    <a:pt x="5754" y="369"/>
                  </a:lnTo>
                  <a:lnTo>
                    <a:pt x="5761" y="372"/>
                  </a:lnTo>
                  <a:lnTo>
                    <a:pt x="5768" y="375"/>
                  </a:lnTo>
                  <a:lnTo>
                    <a:pt x="5776" y="377"/>
                  </a:lnTo>
                  <a:lnTo>
                    <a:pt x="5783" y="380"/>
                  </a:lnTo>
                  <a:lnTo>
                    <a:pt x="5791" y="381"/>
                  </a:lnTo>
                  <a:lnTo>
                    <a:pt x="5798" y="384"/>
                  </a:lnTo>
                  <a:lnTo>
                    <a:pt x="5806" y="388"/>
                  </a:lnTo>
                  <a:lnTo>
                    <a:pt x="5813" y="391"/>
                  </a:lnTo>
                  <a:lnTo>
                    <a:pt x="5821" y="394"/>
                  </a:lnTo>
                  <a:lnTo>
                    <a:pt x="5828" y="395"/>
                  </a:lnTo>
                  <a:lnTo>
                    <a:pt x="5835" y="397"/>
                  </a:lnTo>
                  <a:lnTo>
                    <a:pt x="5843" y="398"/>
                  </a:lnTo>
                  <a:lnTo>
                    <a:pt x="5850" y="398"/>
                  </a:lnTo>
                  <a:lnTo>
                    <a:pt x="5858" y="398"/>
                  </a:lnTo>
                  <a:lnTo>
                    <a:pt x="5865" y="398"/>
                  </a:lnTo>
                  <a:lnTo>
                    <a:pt x="5873" y="398"/>
                  </a:lnTo>
                  <a:lnTo>
                    <a:pt x="5880" y="397"/>
                  </a:lnTo>
                  <a:lnTo>
                    <a:pt x="5888" y="397"/>
                  </a:lnTo>
                  <a:lnTo>
                    <a:pt x="5895" y="397"/>
                  </a:lnTo>
                  <a:lnTo>
                    <a:pt x="5902" y="397"/>
                  </a:lnTo>
                  <a:lnTo>
                    <a:pt x="5910" y="397"/>
                  </a:lnTo>
                  <a:lnTo>
                    <a:pt x="5917" y="397"/>
                  </a:lnTo>
                  <a:lnTo>
                    <a:pt x="5925" y="398"/>
                  </a:lnTo>
                  <a:lnTo>
                    <a:pt x="5932" y="401"/>
                  </a:lnTo>
                  <a:lnTo>
                    <a:pt x="5940" y="401"/>
                  </a:lnTo>
                  <a:lnTo>
                    <a:pt x="5947" y="401"/>
                  </a:lnTo>
                  <a:lnTo>
                    <a:pt x="5954" y="400"/>
                  </a:lnTo>
                  <a:lnTo>
                    <a:pt x="5955" y="400"/>
                  </a:lnTo>
                </a:path>
              </a:pathLst>
            </a:custGeom>
            <a:noFill/>
            <a:ln w="28575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FCF0FB22-A728-49F1-BAD0-E9A9EC01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2262192"/>
              <a:ext cx="9453563" cy="916783"/>
            </a:xfrm>
            <a:custGeom>
              <a:avLst/>
              <a:gdLst>
                <a:gd name="T0" fmla="*/ 83 w 5955"/>
                <a:gd name="T1" fmla="*/ 605 h 1179"/>
                <a:gd name="T2" fmla="*/ 180 w 5955"/>
                <a:gd name="T3" fmla="*/ 594 h 1179"/>
                <a:gd name="T4" fmla="*/ 276 w 5955"/>
                <a:gd name="T5" fmla="*/ 613 h 1179"/>
                <a:gd name="T6" fmla="*/ 373 w 5955"/>
                <a:gd name="T7" fmla="*/ 590 h 1179"/>
                <a:gd name="T8" fmla="*/ 470 w 5955"/>
                <a:gd name="T9" fmla="*/ 590 h 1179"/>
                <a:gd name="T10" fmla="*/ 566 w 5955"/>
                <a:gd name="T11" fmla="*/ 622 h 1179"/>
                <a:gd name="T12" fmla="*/ 663 w 5955"/>
                <a:gd name="T13" fmla="*/ 859 h 1179"/>
                <a:gd name="T14" fmla="*/ 760 w 5955"/>
                <a:gd name="T15" fmla="*/ 590 h 1179"/>
                <a:gd name="T16" fmla="*/ 857 w 5955"/>
                <a:gd name="T17" fmla="*/ 605 h 1179"/>
                <a:gd name="T18" fmla="*/ 953 w 5955"/>
                <a:gd name="T19" fmla="*/ 537 h 1179"/>
                <a:gd name="T20" fmla="*/ 1050 w 5955"/>
                <a:gd name="T21" fmla="*/ 549 h 1179"/>
                <a:gd name="T22" fmla="*/ 1147 w 5955"/>
                <a:gd name="T23" fmla="*/ 543 h 1179"/>
                <a:gd name="T24" fmla="*/ 1244 w 5955"/>
                <a:gd name="T25" fmla="*/ 514 h 1179"/>
                <a:gd name="T26" fmla="*/ 1340 w 5955"/>
                <a:gd name="T27" fmla="*/ 584 h 1179"/>
                <a:gd name="T28" fmla="*/ 1437 w 5955"/>
                <a:gd name="T29" fmla="*/ 590 h 1179"/>
                <a:gd name="T30" fmla="*/ 1534 w 5955"/>
                <a:gd name="T31" fmla="*/ 590 h 1179"/>
                <a:gd name="T32" fmla="*/ 1630 w 5955"/>
                <a:gd name="T33" fmla="*/ 579 h 1179"/>
                <a:gd name="T34" fmla="*/ 1727 w 5955"/>
                <a:gd name="T35" fmla="*/ 558 h 1179"/>
                <a:gd name="T36" fmla="*/ 1824 w 5955"/>
                <a:gd name="T37" fmla="*/ 590 h 1179"/>
                <a:gd name="T38" fmla="*/ 1921 w 5955"/>
                <a:gd name="T39" fmla="*/ 575 h 1179"/>
                <a:gd name="T40" fmla="*/ 2017 w 5955"/>
                <a:gd name="T41" fmla="*/ 579 h 1179"/>
                <a:gd name="T42" fmla="*/ 2114 w 5955"/>
                <a:gd name="T43" fmla="*/ 590 h 1179"/>
                <a:gd name="T44" fmla="*/ 2211 w 5955"/>
                <a:gd name="T45" fmla="*/ 590 h 1179"/>
                <a:gd name="T46" fmla="*/ 2308 w 5955"/>
                <a:gd name="T47" fmla="*/ 431 h 1179"/>
                <a:gd name="T48" fmla="*/ 2405 w 5955"/>
                <a:gd name="T49" fmla="*/ 929 h 1179"/>
                <a:gd name="T50" fmla="*/ 2501 w 5955"/>
                <a:gd name="T51" fmla="*/ 750 h 1179"/>
                <a:gd name="T52" fmla="*/ 2598 w 5955"/>
                <a:gd name="T53" fmla="*/ 526 h 1179"/>
                <a:gd name="T54" fmla="*/ 2695 w 5955"/>
                <a:gd name="T55" fmla="*/ 537 h 1179"/>
                <a:gd name="T56" fmla="*/ 2792 w 5955"/>
                <a:gd name="T57" fmla="*/ 549 h 1179"/>
                <a:gd name="T58" fmla="*/ 2888 w 5955"/>
                <a:gd name="T59" fmla="*/ 567 h 1179"/>
                <a:gd name="T60" fmla="*/ 2985 w 5955"/>
                <a:gd name="T61" fmla="*/ 575 h 1179"/>
                <a:gd name="T62" fmla="*/ 3082 w 5955"/>
                <a:gd name="T63" fmla="*/ 717 h 1179"/>
                <a:gd name="T64" fmla="*/ 3179 w 5955"/>
                <a:gd name="T65" fmla="*/ 605 h 1179"/>
                <a:gd name="T66" fmla="*/ 3275 w 5955"/>
                <a:gd name="T67" fmla="*/ 617 h 1179"/>
                <a:gd name="T68" fmla="*/ 3372 w 5955"/>
                <a:gd name="T69" fmla="*/ 581 h 1179"/>
                <a:gd name="T70" fmla="*/ 3469 w 5955"/>
                <a:gd name="T71" fmla="*/ 560 h 1179"/>
                <a:gd name="T72" fmla="*/ 3566 w 5955"/>
                <a:gd name="T73" fmla="*/ 514 h 1179"/>
                <a:gd name="T74" fmla="*/ 3662 w 5955"/>
                <a:gd name="T75" fmla="*/ 564 h 1179"/>
                <a:gd name="T76" fmla="*/ 3759 w 5955"/>
                <a:gd name="T77" fmla="*/ 567 h 1179"/>
                <a:gd name="T78" fmla="*/ 3856 w 5955"/>
                <a:gd name="T79" fmla="*/ 590 h 1179"/>
                <a:gd name="T80" fmla="*/ 3953 w 5955"/>
                <a:gd name="T81" fmla="*/ 584 h 1179"/>
                <a:gd name="T82" fmla="*/ 4049 w 5955"/>
                <a:gd name="T83" fmla="*/ 575 h 1179"/>
                <a:gd name="T84" fmla="*/ 4146 w 5955"/>
                <a:gd name="T85" fmla="*/ 581 h 1179"/>
                <a:gd name="T86" fmla="*/ 4243 w 5955"/>
                <a:gd name="T87" fmla="*/ 602 h 1179"/>
                <a:gd name="T88" fmla="*/ 4340 w 5955"/>
                <a:gd name="T89" fmla="*/ 670 h 1179"/>
                <a:gd name="T90" fmla="*/ 4436 w 5955"/>
                <a:gd name="T91" fmla="*/ 581 h 1179"/>
                <a:gd name="T92" fmla="*/ 4533 w 5955"/>
                <a:gd name="T93" fmla="*/ 584 h 1179"/>
                <a:gd name="T94" fmla="*/ 4630 w 5955"/>
                <a:gd name="T95" fmla="*/ 575 h 1179"/>
                <a:gd name="T96" fmla="*/ 4727 w 5955"/>
                <a:gd name="T97" fmla="*/ 579 h 1179"/>
                <a:gd name="T98" fmla="*/ 4823 w 5955"/>
                <a:gd name="T99" fmla="*/ 590 h 1179"/>
                <a:gd name="T100" fmla="*/ 4920 w 5955"/>
                <a:gd name="T101" fmla="*/ 880 h 1179"/>
                <a:gd name="T102" fmla="*/ 5017 w 5955"/>
                <a:gd name="T103" fmla="*/ 599 h 1179"/>
                <a:gd name="T104" fmla="*/ 5114 w 5955"/>
                <a:gd name="T105" fmla="*/ 599 h 1179"/>
                <a:gd name="T106" fmla="*/ 5210 w 5955"/>
                <a:gd name="T107" fmla="*/ 569 h 1179"/>
                <a:gd name="T108" fmla="*/ 5307 w 5955"/>
                <a:gd name="T109" fmla="*/ 584 h 1179"/>
                <a:gd name="T110" fmla="*/ 5404 w 5955"/>
                <a:gd name="T111" fmla="*/ 540 h 1179"/>
                <a:gd name="T112" fmla="*/ 5501 w 5955"/>
                <a:gd name="T113" fmla="*/ 594 h 1179"/>
                <a:gd name="T114" fmla="*/ 5597 w 5955"/>
                <a:gd name="T115" fmla="*/ 579 h 1179"/>
                <a:gd name="T116" fmla="*/ 5694 w 5955"/>
                <a:gd name="T117" fmla="*/ 605 h 1179"/>
                <a:gd name="T118" fmla="*/ 5791 w 5955"/>
                <a:gd name="T119" fmla="*/ 608 h 1179"/>
                <a:gd name="T120" fmla="*/ 5888 w 5955"/>
                <a:gd name="T121" fmla="*/ 581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55" h="1179">
                  <a:moveTo>
                    <a:pt x="0" y="594"/>
                  </a:moveTo>
                  <a:lnTo>
                    <a:pt x="1" y="594"/>
                  </a:lnTo>
                  <a:lnTo>
                    <a:pt x="8" y="596"/>
                  </a:lnTo>
                  <a:lnTo>
                    <a:pt x="16" y="587"/>
                  </a:lnTo>
                  <a:lnTo>
                    <a:pt x="23" y="534"/>
                  </a:lnTo>
                  <a:lnTo>
                    <a:pt x="30" y="531"/>
                  </a:lnTo>
                  <a:lnTo>
                    <a:pt x="38" y="770"/>
                  </a:lnTo>
                  <a:lnTo>
                    <a:pt x="46" y="1133"/>
                  </a:lnTo>
                  <a:lnTo>
                    <a:pt x="53" y="1179"/>
                  </a:lnTo>
                  <a:lnTo>
                    <a:pt x="60" y="829"/>
                  </a:lnTo>
                  <a:lnTo>
                    <a:pt x="68" y="653"/>
                  </a:lnTo>
                  <a:lnTo>
                    <a:pt x="75" y="620"/>
                  </a:lnTo>
                  <a:lnTo>
                    <a:pt x="83" y="605"/>
                  </a:lnTo>
                  <a:lnTo>
                    <a:pt x="90" y="590"/>
                  </a:lnTo>
                  <a:lnTo>
                    <a:pt x="98" y="581"/>
                  </a:lnTo>
                  <a:lnTo>
                    <a:pt x="105" y="579"/>
                  </a:lnTo>
                  <a:lnTo>
                    <a:pt x="113" y="575"/>
                  </a:lnTo>
                  <a:lnTo>
                    <a:pt x="120" y="584"/>
                  </a:lnTo>
                  <a:lnTo>
                    <a:pt x="127" y="590"/>
                  </a:lnTo>
                  <a:lnTo>
                    <a:pt x="135" y="590"/>
                  </a:lnTo>
                  <a:lnTo>
                    <a:pt x="142" y="587"/>
                  </a:lnTo>
                  <a:lnTo>
                    <a:pt x="150" y="587"/>
                  </a:lnTo>
                  <a:lnTo>
                    <a:pt x="157" y="584"/>
                  </a:lnTo>
                  <a:lnTo>
                    <a:pt x="165" y="590"/>
                  </a:lnTo>
                  <a:lnTo>
                    <a:pt x="172" y="594"/>
                  </a:lnTo>
                  <a:lnTo>
                    <a:pt x="180" y="594"/>
                  </a:lnTo>
                  <a:lnTo>
                    <a:pt x="187" y="590"/>
                  </a:lnTo>
                  <a:lnTo>
                    <a:pt x="194" y="594"/>
                  </a:lnTo>
                  <a:lnTo>
                    <a:pt x="202" y="594"/>
                  </a:lnTo>
                  <a:lnTo>
                    <a:pt x="209" y="602"/>
                  </a:lnTo>
                  <a:lnTo>
                    <a:pt x="217" y="602"/>
                  </a:lnTo>
                  <a:lnTo>
                    <a:pt x="224" y="605"/>
                  </a:lnTo>
                  <a:lnTo>
                    <a:pt x="232" y="605"/>
                  </a:lnTo>
                  <a:lnTo>
                    <a:pt x="239" y="605"/>
                  </a:lnTo>
                  <a:lnTo>
                    <a:pt x="246" y="608"/>
                  </a:lnTo>
                  <a:lnTo>
                    <a:pt x="254" y="608"/>
                  </a:lnTo>
                  <a:lnTo>
                    <a:pt x="261" y="608"/>
                  </a:lnTo>
                  <a:lnTo>
                    <a:pt x="269" y="611"/>
                  </a:lnTo>
                  <a:lnTo>
                    <a:pt x="276" y="613"/>
                  </a:lnTo>
                  <a:lnTo>
                    <a:pt x="283" y="611"/>
                  </a:lnTo>
                  <a:lnTo>
                    <a:pt x="291" y="613"/>
                  </a:lnTo>
                  <a:lnTo>
                    <a:pt x="299" y="608"/>
                  </a:lnTo>
                  <a:lnTo>
                    <a:pt x="306" y="605"/>
                  </a:lnTo>
                  <a:lnTo>
                    <a:pt x="313" y="599"/>
                  </a:lnTo>
                  <a:lnTo>
                    <a:pt x="321" y="594"/>
                  </a:lnTo>
                  <a:lnTo>
                    <a:pt x="328" y="587"/>
                  </a:lnTo>
                  <a:lnTo>
                    <a:pt x="336" y="587"/>
                  </a:lnTo>
                  <a:lnTo>
                    <a:pt x="343" y="581"/>
                  </a:lnTo>
                  <a:lnTo>
                    <a:pt x="350" y="590"/>
                  </a:lnTo>
                  <a:lnTo>
                    <a:pt x="358" y="590"/>
                  </a:lnTo>
                  <a:lnTo>
                    <a:pt x="366" y="590"/>
                  </a:lnTo>
                  <a:lnTo>
                    <a:pt x="373" y="590"/>
                  </a:lnTo>
                  <a:lnTo>
                    <a:pt x="380" y="590"/>
                  </a:lnTo>
                  <a:lnTo>
                    <a:pt x="388" y="594"/>
                  </a:lnTo>
                  <a:lnTo>
                    <a:pt x="395" y="594"/>
                  </a:lnTo>
                  <a:lnTo>
                    <a:pt x="403" y="594"/>
                  </a:lnTo>
                  <a:lnTo>
                    <a:pt x="410" y="594"/>
                  </a:lnTo>
                  <a:lnTo>
                    <a:pt x="418" y="594"/>
                  </a:lnTo>
                  <a:lnTo>
                    <a:pt x="425" y="590"/>
                  </a:lnTo>
                  <a:lnTo>
                    <a:pt x="433" y="590"/>
                  </a:lnTo>
                  <a:lnTo>
                    <a:pt x="440" y="590"/>
                  </a:lnTo>
                  <a:lnTo>
                    <a:pt x="447" y="590"/>
                  </a:lnTo>
                  <a:lnTo>
                    <a:pt x="455" y="594"/>
                  </a:lnTo>
                  <a:lnTo>
                    <a:pt x="462" y="594"/>
                  </a:lnTo>
                  <a:lnTo>
                    <a:pt x="470" y="590"/>
                  </a:lnTo>
                  <a:lnTo>
                    <a:pt x="477" y="590"/>
                  </a:lnTo>
                  <a:lnTo>
                    <a:pt x="485" y="587"/>
                  </a:lnTo>
                  <a:lnTo>
                    <a:pt x="492" y="590"/>
                  </a:lnTo>
                  <a:lnTo>
                    <a:pt x="500" y="575"/>
                  </a:lnTo>
                  <a:lnTo>
                    <a:pt x="507" y="567"/>
                  </a:lnTo>
                  <a:lnTo>
                    <a:pt x="514" y="554"/>
                  </a:lnTo>
                  <a:lnTo>
                    <a:pt x="522" y="552"/>
                  </a:lnTo>
                  <a:lnTo>
                    <a:pt x="529" y="564"/>
                  </a:lnTo>
                  <a:lnTo>
                    <a:pt x="537" y="581"/>
                  </a:lnTo>
                  <a:lnTo>
                    <a:pt x="544" y="602"/>
                  </a:lnTo>
                  <a:lnTo>
                    <a:pt x="552" y="608"/>
                  </a:lnTo>
                  <a:lnTo>
                    <a:pt x="559" y="617"/>
                  </a:lnTo>
                  <a:lnTo>
                    <a:pt x="566" y="622"/>
                  </a:lnTo>
                  <a:lnTo>
                    <a:pt x="574" y="620"/>
                  </a:lnTo>
                  <a:lnTo>
                    <a:pt x="581" y="613"/>
                  </a:lnTo>
                  <a:lnTo>
                    <a:pt x="589" y="605"/>
                  </a:lnTo>
                  <a:lnTo>
                    <a:pt x="596" y="605"/>
                  </a:lnTo>
                  <a:lnTo>
                    <a:pt x="603" y="599"/>
                  </a:lnTo>
                  <a:lnTo>
                    <a:pt x="611" y="605"/>
                  </a:lnTo>
                  <a:lnTo>
                    <a:pt x="619" y="602"/>
                  </a:lnTo>
                  <a:lnTo>
                    <a:pt x="626" y="546"/>
                  </a:lnTo>
                  <a:lnTo>
                    <a:pt x="633" y="540"/>
                  </a:lnTo>
                  <a:lnTo>
                    <a:pt x="641" y="750"/>
                  </a:lnTo>
                  <a:lnTo>
                    <a:pt x="648" y="1126"/>
                  </a:lnTo>
                  <a:lnTo>
                    <a:pt x="656" y="1179"/>
                  </a:lnTo>
                  <a:lnTo>
                    <a:pt x="663" y="859"/>
                  </a:lnTo>
                  <a:lnTo>
                    <a:pt x="670" y="658"/>
                  </a:lnTo>
                  <a:lnTo>
                    <a:pt x="678" y="626"/>
                  </a:lnTo>
                  <a:lnTo>
                    <a:pt x="686" y="613"/>
                  </a:lnTo>
                  <a:lnTo>
                    <a:pt x="693" y="596"/>
                  </a:lnTo>
                  <a:lnTo>
                    <a:pt x="700" y="581"/>
                  </a:lnTo>
                  <a:lnTo>
                    <a:pt x="708" y="579"/>
                  </a:lnTo>
                  <a:lnTo>
                    <a:pt x="715" y="569"/>
                  </a:lnTo>
                  <a:lnTo>
                    <a:pt x="723" y="579"/>
                  </a:lnTo>
                  <a:lnTo>
                    <a:pt x="730" y="584"/>
                  </a:lnTo>
                  <a:lnTo>
                    <a:pt x="737" y="587"/>
                  </a:lnTo>
                  <a:lnTo>
                    <a:pt x="745" y="584"/>
                  </a:lnTo>
                  <a:lnTo>
                    <a:pt x="753" y="581"/>
                  </a:lnTo>
                  <a:lnTo>
                    <a:pt x="760" y="590"/>
                  </a:lnTo>
                  <a:lnTo>
                    <a:pt x="767" y="594"/>
                  </a:lnTo>
                  <a:lnTo>
                    <a:pt x="775" y="596"/>
                  </a:lnTo>
                  <a:lnTo>
                    <a:pt x="782" y="594"/>
                  </a:lnTo>
                  <a:lnTo>
                    <a:pt x="790" y="590"/>
                  </a:lnTo>
                  <a:lnTo>
                    <a:pt x="797" y="587"/>
                  </a:lnTo>
                  <a:lnTo>
                    <a:pt x="805" y="590"/>
                  </a:lnTo>
                  <a:lnTo>
                    <a:pt x="812" y="596"/>
                  </a:lnTo>
                  <a:lnTo>
                    <a:pt x="820" y="602"/>
                  </a:lnTo>
                  <a:lnTo>
                    <a:pt x="827" y="605"/>
                  </a:lnTo>
                  <a:lnTo>
                    <a:pt x="834" y="608"/>
                  </a:lnTo>
                  <a:lnTo>
                    <a:pt x="842" y="608"/>
                  </a:lnTo>
                  <a:lnTo>
                    <a:pt x="849" y="605"/>
                  </a:lnTo>
                  <a:lnTo>
                    <a:pt x="857" y="605"/>
                  </a:lnTo>
                  <a:lnTo>
                    <a:pt x="864" y="599"/>
                  </a:lnTo>
                  <a:lnTo>
                    <a:pt x="872" y="590"/>
                  </a:lnTo>
                  <a:lnTo>
                    <a:pt x="879" y="590"/>
                  </a:lnTo>
                  <a:lnTo>
                    <a:pt x="886" y="587"/>
                  </a:lnTo>
                  <a:lnTo>
                    <a:pt x="894" y="584"/>
                  </a:lnTo>
                  <a:lnTo>
                    <a:pt x="901" y="579"/>
                  </a:lnTo>
                  <a:lnTo>
                    <a:pt x="909" y="573"/>
                  </a:lnTo>
                  <a:lnTo>
                    <a:pt x="916" y="560"/>
                  </a:lnTo>
                  <a:lnTo>
                    <a:pt x="924" y="554"/>
                  </a:lnTo>
                  <a:lnTo>
                    <a:pt x="931" y="546"/>
                  </a:lnTo>
                  <a:lnTo>
                    <a:pt x="939" y="540"/>
                  </a:lnTo>
                  <a:lnTo>
                    <a:pt x="946" y="537"/>
                  </a:lnTo>
                  <a:lnTo>
                    <a:pt x="953" y="537"/>
                  </a:lnTo>
                  <a:lnTo>
                    <a:pt x="961" y="537"/>
                  </a:lnTo>
                  <a:lnTo>
                    <a:pt x="968" y="540"/>
                  </a:lnTo>
                  <a:lnTo>
                    <a:pt x="976" y="537"/>
                  </a:lnTo>
                  <a:lnTo>
                    <a:pt x="983" y="537"/>
                  </a:lnTo>
                  <a:lnTo>
                    <a:pt x="990" y="537"/>
                  </a:lnTo>
                  <a:lnTo>
                    <a:pt x="998" y="537"/>
                  </a:lnTo>
                  <a:lnTo>
                    <a:pt x="1006" y="540"/>
                  </a:lnTo>
                  <a:lnTo>
                    <a:pt x="1013" y="537"/>
                  </a:lnTo>
                  <a:lnTo>
                    <a:pt x="1020" y="540"/>
                  </a:lnTo>
                  <a:lnTo>
                    <a:pt x="1028" y="540"/>
                  </a:lnTo>
                  <a:lnTo>
                    <a:pt x="1035" y="543"/>
                  </a:lnTo>
                  <a:lnTo>
                    <a:pt x="1043" y="540"/>
                  </a:lnTo>
                  <a:lnTo>
                    <a:pt x="1050" y="549"/>
                  </a:lnTo>
                  <a:lnTo>
                    <a:pt x="1057" y="549"/>
                  </a:lnTo>
                  <a:lnTo>
                    <a:pt x="1065" y="549"/>
                  </a:lnTo>
                  <a:lnTo>
                    <a:pt x="1073" y="546"/>
                  </a:lnTo>
                  <a:lnTo>
                    <a:pt x="1080" y="549"/>
                  </a:lnTo>
                  <a:lnTo>
                    <a:pt x="1087" y="549"/>
                  </a:lnTo>
                  <a:lnTo>
                    <a:pt x="1095" y="549"/>
                  </a:lnTo>
                  <a:lnTo>
                    <a:pt x="1102" y="546"/>
                  </a:lnTo>
                  <a:lnTo>
                    <a:pt x="1110" y="537"/>
                  </a:lnTo>
                  <a:lnTo>
                    <a:pt x="1117" y="526"/>
                  </a:lnTo>
                  <a:lnTo>
                    <a:pt x="1125" y="516"/>
                  </a:lnTo>
                  <a:lnTo>
                    <a:pt x="1132" y="511"/>
                  </a:lnTo>
                  <a:lnTo>
                    <a:pt x="1140" y="528"/>
                  </a:lnTo>
                  <a:lnTo>
                    <a:pt x="1147" y="543"/>
                  </a:lnTo>
                  <a:lnTo>
                    <a:pt x="1154" y="564"/>
                  </a:lnTo>
                  <a:lnTo>
                    <a:pt x="1162" y="575"/>
                  </a:lnTo>
                  <a:lnTo>
                    <a:pt x="1169" y="594"/>
                  </a:lnTo>
                  <a:lnTo>
                    <a:pt x="1177" y="596"/>
                  </a:lnTo>
                  <a:lnTo>
                    <a:pt x="1184" y="594"/>
                  </a:lnTo>
                  <a:lnTo>
                    <a:pt x="1192" y="590"/>
                  </a:lnTo>
                  <a:lnTo>
                    <a:pt x="1199" y="587"/>
                  </a:lnTo>
                  <a:lnTo>
                    <a:pt x="1206" y="584"/>
                  </a:lnTo>
                  <a:lnTo>
                    <a:pt x="1214" y="584"/>
                  </a:lnTo>
                  <a:lnTo>
                    <a:pt x="1221" y="584"/>
                  </a:lnTo>
                  <a:lnTo>
                    <a:pt x="1229" y="587"/>
                  </a:lnTo>
                  <a:lnTo>
                    <a:pt x="1236" y="520"/>
                  </a:lnTo>
                  <a:lnTo>
                    <a:pt x="1244" y="514"/>
                  </a:lnTo>
                  <a:lnTo>
                    <a:pt x="1251" y="766"/>
                  </a:lnTo>
                  <a:lnTo>
                    <a:pt x="1259" y="1174"/>
                  </a:lnTo>
                  <a:lnTo>
                    <a:pt x="1266" y="1179"/>
                  </a:lnTo>
                  <a:lnTo>
                    <a:pt x="1273" y="874"/>
                  </a:lnTo>
                  <a:lnTo>
                    <a:pt x="1281" y="675"/>
                  </a:lnTo>
                  <a:lnTo>
                    <a:pt x="1288" y="622"/>
                  </a:lnTo>
                  <a:lnTo>
                    <a:pt x="1296" y="602"/>
                  </a:lnTo>
                  <a:lnTo>
                    <a:pt x="1303" y="587"/>
                  </a:lnTo>
                  <a:lnTo>
                    <a:pt x="1310" y="579"/>
                  </a:lnTo>
                  <a:lnTo>
                    <a:pt x="1318" y="567"/>
                  </a:lnTo>
                  <a:lnTo>
                    <a:pt x="1326" y="569"/>
                  </a:lnTo>
                  <a:lnTo>
                    <a:pt x="1333" y="575"/>
                  </a:lnTo>
                  <a:lnTo>
                    <a:pt x="1340" y="584"/>
                  </a:lnTo>
                  <a:lnTo>
                    <a:pt x="1348" y="581"/>
                  </a:lnTo>
                  <a:lnTo>
                    <a:pt x="1355" y="575"/>
                  </a:lnTo>
                  <a:lnTo>
                    <a:pt x="1363" y="573"/>
                  </a:lnTo>
                  <a:lnTo>
                    <a:pt x="1370" y="569"/>
                  </a:lnTo>
                  <a:lnTo>
                    <a:pt x="1377" y="579"/>
                  </a:lnTo>
                  <a:lnTo>
                    <a:pt x="1385" y="584"/>
                  </a:lnTo>
                  <a:lnTo>
                    <a:pt x="1393" y="584"/>
                  </a:lnTo>
                  <a:lnTo>
                    <a:pt x="1400" y="587"/>
                  </a:lnTo>
                  <a:lnTo>
                    <a:pt x="1407" y="587"/>
                  </a:lnTo>
                  <a:lnTo>
                    <a:pt x="1415" y="584"/>
                  </a:lnTo>
                  <a:lnTo>
                    <a:pt x="1422" y="590"/>
                  </a:lnTo>
                  <a:lnTo>
                    <a:pt x="1430" y="590"/>
                  </a:lnTo>
                  <a:lnTo>
                    <a:pt x="1437" y="590"/>
                  </a:lnTo>
                  <a:lnTo>
                    <a:pt x="1445" y="587"/>
                  </a:lnTo>
                  <a:lnTo>
                    <a:pt x="1452" y="587"/>
                  </a:lnTo>
                  <a:lnTo>
                    <a:pt x="1460" y="584"/>
                  </a:lnTo>
                  <a:lnTo>
                    <a:pt x="1467" y="590"/>
                  </a:lnTo>
                  <a:lnTo>
                    <a:pt x="1474" y="584"/>
                  </a:lnTo>
                  <a:lnTo>
                    <a:pt x="1482" y="587"/>
                  </a:lnTo>
                  <a:lnTo>
                    <a:pt x="1489" y="587"/>
                  </a:lnTo>
                  <a:lnTo>
                    <a:pt x="1497" y="590"/>
                  </a:lnTo>
                  <a:lnTo>
                    <a:pt x="1504" y="590"/>
                  </a:lnTo>
                  <a:lnTo>
                    <a:pt x="1512" y="590"/>
                  </a:lnTo>
                  <a:lnTo>
                    <a:pt x="1519" y="590"/>
                  </a:lnTo>
                  <a:lnTo>
                    <a:pt x="1527" y="596"/>
                  </a:lnTo>
                  <a:lnTo>
                    <a:pt x="1534" y="590"/>
                  </a:lnTo>
                  <a:lnTo>
                    <a:pt x="1541" y="587"/>
                  </a:lnTo>
                  <a:lnTo>
                    <a:pt x="1549" y="584"/>
                  </a:lnTo>
                  <a:lnTo>
                    <a:pt x="1556" y="581"/>
                  </a:lnTo>
                  <a:lnTo>
                    <a:pt x="1564" y="579"/>
                  </a:lnTo>
                  <a:lnTo>
                    <a:pt x="1571" y="579"/>
                  </a:lnTo>
                  <a:lnTo>
                    <a:pt x="1579" y="581"/>
                  </a:lnTo>
                  <a:lnTo>
                    <a:pt x="1586" y="579"/>
                  </a:lnTo>
                  <a:lnTo>
                    <a:pt x="1593" y="584"/>
                  </a:lnTo>
                  <a:lnTo>
                    <a:pt x="1601" y="584"/>
                  </a:lnTo>
                  <a:lnTo>
                    <a:pt x="1608" y="581"/>
                  </a:lnTo>
                  <a:lnTo>
                    <a:pt x="1616" y="579"/>
                  </a:lnTo>
                  <a:lnTo>
                    <a:pt x="1623" y="581"/>
                  </a:lnTo>
                  <a:lnTo>
                    <a:pt x="1630" y="579"/>
                  </a:lnTo>
                  <a:lnTo>
                    <a:pt x="1638" y="587"/>
                  </a:lnTo>
                  <a:lnTo>
                    <a:pt x="1646" y="587"/>
                  </a:lnTo>
                  <a:lnTo>
                    <a:pt x="1653" y="590"/>
                  </a:lnTo>
                  <a:lnTo>
                    <a:pt x="1660" y="590"/>
                  </a:lnTo>
                  <a:lnTo>
                    <a:pt x="1668" y="590"/>
                  </a:lnTo>
                  <a:lnTo>
                    <a:pt x="1675" y="587"/>
                  </a:lnTo>
                  <a:lnTo>
                    <a:pt x="1683" y="590"/>
                  </a:lnTo>
                  <a:lnTo>
                    <a:pt x="1690" y="587"/>
                  </a:lnTo>
                  <a:lnTo>
                    <a:pt x="1697" y="590"/>
                  </a:lnTo>
                  <a:lnTo>
                    <a:pt x="1705" y="584"/>
                  </a:lnTo>
                  <a:lnTo>
                    <a:pt x="1713" y="584"/>
                  </a:lnTo>
                  <a:lnTo>
                    <a:pt x="1720" y="567"/>
                  </a:lnTo>
                  <a:lnTo>
                    <a:pt x="1727" y="558"/>
                  </a:lnTo>
                  <a:lnTo>
                    <a:pt x="1735" y="546"/>
                  </a:lnTo>
                  <a:lnTo>
                    <a:pt x="1742" y="540"/>
                  </a:lnTo>
                  <a:lnTo>
                    <a:pt x="1750" y="552"/>
                  </a:lnTo>
                  <a:lnTo>
                    <a:pt x="1757" y="564"/>
                  </a:lnTo>
                  <a:lnTo>
                    <a:pt x="1765" y="581"/>
                  </a:lnTo>
                  <a:lnTo>
                    <a:pt x="1772" y="596"/>
                  </a:lnTo>
                  <a:lnTo>
                    <a:pt x="1780" y="605"/>
                  </a:lnTo>
                  <a:lnTo>
                    <a:pt x="1787" y="605"/>
                  </a:lnTo>
                  <a:lnTo>
                    <a:pt x="1794" y="605"/>
                  </a:lnTo>
                  <a:lnTo>
                    <a:pt x="1802" y="594"/>
                  </a:lnTo>
                  <a:lnTo>
                    <a:pt x="1809" y="590"/>
                  </a:lnTo>
                  <a:lnTo>
                    <a:pt x="1817" y="590"/>
                  </a:lnTo>
                  <a:lnTo>
                    <a:pt x="1824" y="590"/>
                  </a:lnTo>
                  <a:lnTo>
                    <a:pt x="1832" y="587"/>
                  </a:lnTo>
                  <a:lnTo>
                    <a:pt x="1839" y="590"/>
                  </a:lnTo>
                  <a:lnTo>
                    <a:pt x="1847" y="520"/>
                  </a:lnTo>
                  <a:lnTo>
                    <a:pt x="1854" y="552"/>
                  </a:lnTo>
                  <a:lnTo>
                    <a:pt x="1861" y="785"/>
                  </a:lnTo>
                  <a:lnTo>
                    <a:pt x="1869" y="1174"/>
                  </a:lnTo>
                  <a:lnTo>
                    <a:pt x="1876" y="1179"/>
                  </a:lnTo>
                  <a:lnTo>
                    <a:pt x="1884" y="859"/>
                  </a:lnTo>
                  <a:lnTo>
                    <a:pt x="1891" y="673"/>
                  </a:lnTo>
                  <a:lnTo>
                    <a:pt x="1899" y="626"/>
                  </a:lnTo>
                  <a:lnTo>
                    <a:pt x="1906" y="599"/>
                  </a:lnTo>
                  <a:lnTo>
                    <a:pt x="1913" y="587"/>
                  </a:lnTo>
                  <a:lnTo>
                    <a:pt x="1921" y="575"/>
                  </a:lnTo>
                  <a:lnTo>
                    <a:pt x="1928" y="569"/>
                  </a:lnTo>
                  <a:lnTo>
                    <a:pt x="1936" y="567"/>
                  </a:lnTo>
                  <a:lnTo>
                    <a:pt x="1943" y="579"/>
                  </a:lnTo>
                  <a:lnTo>
                    <a:pt x="1950" y="579"/>
                  </a:lnTo>
                  <a:lnTo>
                    <a:pt x="1958" y="581"/>
                  </a:lnTo>
                  <a:lnTo>
                    <a:pt x="1966" y="579"/>
                  </a:lnTo>
                  <a:lnTo>
                    <a:pt x="1973" y="579"/>
                  </a:lnTo>
                  <a:lnTo>
                    <a:pt x="1980" y="573"/>
                  </a:lnTo>
                  <a:lnTo>
                    <a:pt x="1988" y="579"/>
                  </a:lnTo>
                  <a:lnTo>
                    <a:pt x="1995" y="579"/>
                  </a:lnTo>
                  <a:lnTo>
                    <a:pt x="2003" y="581"/>
                  </a:lnTo>
                  <a:lnTo>
                    <a:pt x="2010" y="579"/>
                  </a:lnTo>
                  <a:lnTo>
                    <a:pt x="2017" y="579"/>
                  </a:lnTo>
                  <a:lnTo>
                    <a:pt x="2025" y="581"/>
                  </a:lnTo>
                  <a:lnTo>
                    <a:pt x="2033" y="581"/>
                  </a:lnTo>
                  <a:lnTo>
                    <a:pt x="2040" y="584"/>
                  </a:lnTo>
                  <a:lnTo>
                    <a:pt x="2047" y="579"/>
                  </a:lnTo>
                  <a:lnTo>
                    <a:pt x="2055" y="581"/>
                  </a:lnTo>
                  <a:lnTo>
                    <a:pt x="2062" y="579"/>
                  </a:lnTo>
                  <a:lnTo>
                    <a:pt x="2070" y="581"/>
                  </a:lnTo>
                  <a:lnTo>
                    <a:pt x="2077" y="579"/>
                  </a:lnTo>
                  <a:lnTo>
                    <a:pt x="2085" y="579"/>
                  </a:lnTo>
                  <a:lnTo>
                    <a:pt x="2092" y="579"/>
                  </a:lnTo>
                  <a:lnTo>
                    <a:pt x="2100" y="584"/>
                  </a:lnTo>
                  <a:lnTo>
                    <a:pt x="2107" y="584"/>
                  </a:lnTo>
                  <a:lnTo>
                    <a:pt x="2114" y="590"/>
                  </a:lnTo>
                  <a:lnTo>
                    <a:pt x="2122" y="590"/>
                  </a:lnTo>
                  <a:lnTo>
                    <a:pt x="2129" y="590"/>
                  </a:lnTo>
                  <a:lnTo>
                    <a:pt x="2137" y="590"/>
                  </a:lnTo>
                  <a:lnTo>
                    <a:pt x="2144" y="584"/>
                  </a:lnTo>
                  <a:lnTo>
                    <a:pt x="2152" y="587"/>
                  </a:lnTo>
                  <a:lnTo>
                    <a:pt x="2159" y="579"/>
                  </a:lnTo>
                  <a:lnTo>
                    <a:pt x="2167" y="579"/>
                  </a:lnTo>
                  <a:lnTo>
                    <a:pt x="2174" y="575"/>
                  </a:lnTo>
                  <a:lnTo>
                    <a:pt x="2181" y="579"/>
                  </a:lnTo>
                  <a:lnTo>
                    <a:pt x="2189" y="575"/>
                  </a:lnTo>
                  <a:lnTo>
                    <a:pt x="2196" y="579"/>
                  </a:lnTo>
                  <a:lnTo>
                    <a:pt x="2204" y="579"/>
                  </a:lnTo>
                  <a:lnTo>
                    <a:pt x="2211" y="590"/>
                  </a:lnTo>
                  <a:lnTo>
                    <a:pt x="2219" y="632"/>
                  </a:lnTo>
                  <a:lnTo>
                    <a:pt x="2226" y="673"/>
                  </a:lnTo>
                  <a:lnTo>
                    <a:pt x="2233" y="634"/>
                  </a:lnTo>
                  <a:lnTo>
                    <a:pt x="2241" y="511"/>
                  </a:lnTo>
                  <a:lnTo>
                    <a:pt x="2248" y="234"/>
                  </a:lnTo>
                  <a:lnTo>
                    <a:pt x="2256" y="0"/>
                  </a:lnTo>
                  <a:lnTo>
                    <a:pt x="2263" y="0"/>
                  </a:lnTo>
                  <a:lnTo>
                    <a:pt x="2271" y="0"/>
                  </a:lnTo>
                  <a:lnTo>
                    <a:pt x="2278" y="118"/>
                  </a:lnTo>
                  <a:lnTo>
                    <a:pt x="2286" y="181"/>
                  </a:lnTo>
                  <a:lnTo>
                    <a:pt x="2293" y="181"/>
                  </a:lnTo>
                  <a:lnTo>
                    <a:pt x="2300" y="274"/>
                  </a:lnTo>
                  <a:lnTo>
                    <a:pt x="2308" y="431"/>
                  </a:lnTo>
                  <a:lnTo>
                    <a:pt x="2315" y="590"/>
                  </a:lnTo>
                  <a:lnTo>
                    <a:pt x="2323" y="702"/>
                  </a:lnTo>
                  <a:lnTo>
                    <a:pt x="2330" y="753"/>
                  </a:lnTo>
                  <a:lnTo>
                    <a:pt x="2337" y="761"/>
                  </a:lnTo>
                  <a:lnTo>
                    <a:pt x="2345" y="766"/>
                  </a:lnTo>
                  <a:lnTo>
                    <a:pt x="2353" y="782"/>
                  </a:lnTo>
                  <a:lnTo>
                    <a:pt x="2360" y="800"/>
                  </a:lnTo>
                  <a:lnTo>
                    <a:pt x="2367" y="820"/>
                  </a:lnTo>
                  <a:lnTo>
                    <a:pt x="2375" y="835"/>
                  </a:lnTo>
                  <a:lnTo>
                    <a:pt x="2382" y="859"/>
                  </a:lnTo>
                  <a:lnTo>
                    <a:pt x="2390" y="882"/>
                  </a:lnTo>
                  <a:lnTo>
                    <a:pt x="2397" y="900"/>
                  </a:lnTo>
                  <a:lnTo>
                    <a:pt x="2405" y="929"/>
                  </a:lnTo>
                  <a:lnTo>
                    <a:pt x="2412" y="959"/>
                  </a:lnTo>
                  <a:lnTo>
                    <a:pt x="2420" y="988"/>
                  </a:lnTo>
                  <a:lnTo>
                    <a:pt x="2427" y="1024"/>
                  </a:lnTo>
                  <a:lnTo>
                    <a:pt x="2434" y="1047"/>
                  </a:lnTo>
                  <a:lnTo>
                    <a:pt x="2442" y="1068"/>
                  </a:lnTo>
                  <a:lnTo>
                    <a:pt x="2449" y="1074"/>
                  </a:lnTo>
                  <a:lnTo>
                    <a:pt x="2457" y="1077"/>
                  </a:lnTo>
                  <a:lnTo>
                    <a:pt x="2464" y="1044"/>
                  </a:lnTo>
                  <a:lnTo>
                    <a:pt x="2472" y="1000"/>
                  </a:lnTo>
                  <a:lnTo>
                    <a:pt x="2479" y="946"/>
                  </a:lnTo>
                  <a:lnTo>
                    <a:pt x="2487" y="880"/>
                  </a:lnTo>
                  <a:lnTo>
                    <a:pt x="2494" y="814"/>
                  </a:lnTo>
                  <a:lnTo>
                    <a:pt x="2501" y="750"/>
                  </a:lnTo>
                  <a:lnTo>
                    <a:pt x="2509" y="685"/>
                  </a:lnTo>
                  <a:lnTo>
                    <a:pt x="2516" y="640"/>
                  </a:lnTo>
                  <a:lnTo>
                    <a:pt x="2524" y="596"/>
                  </a:lnTo>
                  <a:lnTo>
                    <a:pt x="2531" y="567"/>
                  </a:lnTo>
                  <a:lnTo>
                    <a:pt x="2539" y="552"/>
                  </a:lnTo>
                  <a:lnTo>
                    <a:pt x="2546" y="537"/>
                  </a:lnTo>
                  <a:lnTo>
                    <a:pt x="2553" y="531"/>
                  </a:lnTo>
                  <a:lnTo>
                    <a:pt x="2561" y="526"/>
                  </a:lnTo>
                  <a:lnTo>
                    <a:pt x="2568" y="526"/>
                  </a:lnTo>
                  <a:lnTo>
                    <a:pt x="2576" y="522"/>
                  </a:lnTo>
                  <a:lnTo>
                    <a:pt x="2583" y="522"/>
                  </a:lnTo>
                  <a:lnTo>
                    <a:pt x="2591" y="522"/>
                  </a:lnTo>
                  <a:lnTo>
                    <a:pt x="2598" y="526"/>
                  </a:lnTo>
                  <a:lnTo>
                    <a:pt x="2606" y="522"/>
                  </a:lnTo>
                  <a:lnTo>
                    <a:pt x="2613" y="526"/>
                  </a:lnTo>
                  <a:lnTo>
                    <a:pt x="2620" y="522"/>
                  </a:lnTo>
                  <a:lnTo>
                    <a:pt x="2628" y="526"/>
                  </a:lnTo>
                  <a:lnTo>
                    <a:pt x="2635" y="528"/>
                  </a:lnTo>
                  <a:lnTo>
                    <a:pt x="2643" y="528"/>
                  </a:lnTo>
                  <a:lnTo>
                    <a:pt x="2650" y="526"/>
                  </a:lnTo>
                  <a:lnTo>
                    <a:pt x="2657" y="528"/>
                  </a:lnTo>
                  <a:lnTo>
                    <a:pt x="2665" y="528"/>
                  </a:lnTo>
                  <a:lnTo>
                    <a:pt x="2673" y="531"/>
                  </a:lnTo>
                  <a:lnTo>
                    <a:pt x="2680" y="534"/>
                  </a:lnTo>
                  <a:lnTo>
                    <a:pt x="2687" y="537"/>
                  </a:lnTo>
                  <a:lnTo>
                    <a:pt x="2695" y="537"/>
                  </a:lnTo>
                  <a:lnTo>
                    <a:pt x="2702" y="537"/>
                  </a:lnTo>
                  <a:lnTo>
                    <a:pt x="2710" y="537"/>
                  </a:lnTo>
                  <a:lnTo>
                    <a:pt x="2717" y="537"/>
                  </a:lnTo>
                  <a:lnTo>
                    <a:pt x="2725" y="540"/>
                  </a:lnTo>
                  <a:lnTo>
                    <a:pt x="2732" y="540"/>
                  </a:lnTo>
                  <a:lnTo>
                    <a:pt x="2740" y="543"/>
                  </a:lnTo>
                  <a:lnTo>
                    <a:pt x="2747" y="546"/>
                  </a:lnTo>
                  <a:lnTo>
                    <a:pt x="2754" y="546"/>
                  </a:lnTo>
                  <a:lnTo>
                    <a:pt x="2762" y="549"/>
                  </a:lnTo>
                  <a:lnTo>
                    <a:pt x="2769" y="549"/>
                  </a:lnTo>
                  <a:lnTo>
                    <a:pt x="2777" y="549"/>
                  </a:lnTo>
                  <a:lnTo>
                    <a:pt x="2784" y="549"/>
                  </a:lnTo>
                  <a:lnTo>
                    <a:pt x="2792" y="549"/>
                  </a:lnTo>
                  <a:lnTo>
                    <a:pt x="2799" y="552"/>
                  </a:lnTo>
                  <a:lnTo>
                    <a:pt x="2807" y="549"/>
                  </a:lnTo>
                  <a:lnTo>
                    <a:pt x="2814" y="554"/>
                  </a:lnTo>
                  <a:lnTo>
                    <a:pt x="2821" y="554"/>
                  </a:lnTo>
                  <a:lnTo>
                    <a:pt x="2829" y="560"/>
                  </a:lnTo>
                  <a:lnTo>
                    <a:pt x="2836" y="560"/>
                  </a:lnTo>
                  <a:lnTo>
                    <a:pt x="2844" y="564"/>
                  </a:lnTo>
                  <a:lnTo>
                    <a:pt x="2851" y="560"/>
                  </a:lnTo>
                  <a:lnTo>
                    <a:pt x="2859" y="564"/>
                  </a:lnTo>
                  <a:lnTo>
                    <a:pt x="2866" y="564"/>
                  </a:lnTo>
                  <a:lnTo>
                    <a:pt x="2874" y="564"/>
                  </a:lnTo>
                  <a:lnTo>
                    <a:pt x="2881" y="564"/>
                  </a:lnTo>
                  <a:lnTo>
                    <a:pt x="2888" y="567"/>
                  </a:lnTo>
                  <a:lnTo>
                    <a:pt x="2896" y="569"/>
                  </a:lnTo>
                  <a:lnTo>
                    <a:pt x="2903" y="567"/>
                  </a:lnTo>
                  <a:lnTo>
                    <a:pt x="2911" y="569"/>
                  </a:lnTo>
                  <a:lnTo>
                    <a:pt x="2918" y="573"/>
                  </a:lnTo>
                  <a:lnTo>
                    <a:pt x="2926" y="575"/>
                  </a:lnTo>
                  <a:lnTo>
                    <a:pt x="2933" y="569"/>
                  </a:lnTo>
                  <a:lnTo>
                    <a:pt x="2940" y="573"/>
                  </a:lnTo>
                  <a:lnTo>
                    <a:pt x="2948" y="564"/>
                  </a:lnTo>
                  <a:lnTo>
                    <a:pt x="2955" y="552"/>
                  </a:lnTo>
                  <a:lnTo>
                    <a:pt x="2963" y="540"/>
                  </a:lnTo>
                  <a:lnTo>
                    <a:pt x="2970" y="543"/>
                  </a:lnTo>
                  <a:lnTo>
                    <a:pt x="2977" y="554"/>
                  </a:lnTo>
                  <a:lnTo>
                    <a:pt x="2985" y="575"/>
                  </a:lnTo>
                  <a:lnTo>
                    <a:pt x="2993" y="590"/>
                  </a:lnTo>
                  <a:lnTo>
                    <a:pt x="3000" y="605"/>
                  </a:lnTo>
                  <a:lnTo>
                    <a:pt x="3007" y="608"/>
                  </a:lnTo>
                  <a:lnTo>
                    <a:pt x="3015" y="611"/>
                  </a:lnTo>
                  <a:lnTo>
                    <a:pt x="3022" y="605"/>
                  </a:lnTo>
                  <a:lnTo>
                    <a:pt x="3030" y="596"/>
                  </a:lnTo>
                  <a:lnTo>
                    <a:pt x="3037" y="590"/>
                  </a:lnTo>
                  <a:lnTo>
                    <a:pt x="3045" y="590"/>
                  </a:lnTo>
                  <a:lnTo>
                    <a:pt x="3052" y="594"/>
                  </a:lnTo>
                  <a:lnTo>
                    <a:pt x="3060" y="596"/>
                  </a:lnTo>
                  <a:lnTo>
                    <a:pt x="3067" y="546"/>
                  </a:lnTo>
                  <a:lnTo>
                    <a:pt x="3074" y="534"/>
                  </a:lnTo>
                  <a:lnTo>
                    <a:pt x="3082" y="717"/>
                  </a:lnTo>
                  <a:lnTo>
                    <a:pt x="3089" y="1100"/>
                  </a:lnTo>
                  <a:lnTo>
                    <a:pt x="3097" y="1179"/>
                  </a:lnTo>
                  <a:lnTo>
                    <a:pt x="3104" y="927"/>
                  </a:lnTo>
                  <a:lnTo>
                    <a:pt x="3112" y="687"/>
                  </a:lnTo>
                  <a:lnTo>
                    <a:pt x="3119" y="626"/>
                  </a:lnTo>
                  <a:lnTo>
                    <a:pt x="3127" y="613"/>
                  </a:lnTo>
                  <a:lnTo>
                    <a:pt x="3134" y="596"/>
                  </a:lnTo>
                  <a:lnTo>
                    <a:pt x="3141" y="584"/>
                  </a:lnTo>
                  <a:lnTo>
                    <a:pt x="3149" y="575"/>
                  </a:lnTo>
                  <a:lnTo>
                    <a:pt x="3156" y="581"/>
                  </a:lnTo>
                  <a:lnTo>
                    <a:pt x="3164" y="590"/>
                  </a:lnTo>
                  <a:lnTo>
                    <a:pt x="3171" y="602"/>
                  </a:lnTo>
                  <a:lnTo>
                    <a:pt x="3179" y="605"/>
                  </a:lnTo>
                  <a:lnTo>
                    <a:pt x="3186" y="605"/>
                  </a:lnTo>
                  <a:lnTo>
                    <a:pt x="3194" y="596"/>
                  </a:lnTo>
                  <a:lnTo>
                    <a:pt x="3201" y="594"/>
                  </a:lnTo>
                  <a:lnTo>
                    <a:pt x="3208" y="587"/>
                  </a:lnTo>
                  <a:lnTo>
                    <a:pt x="3216" y="584"/>
                  </a:lnTo>
                  <a:lnTo>
                    <a:pt x="3223" y="584"/>
                  </a:lnTo>
                  <a:lnTo>
                    <a:pt x="3231" y="590"/>
                  </a:lnTo>
                  <a:lnTo>
                    <a:pt x="3238" y="590"/>
                  </a:lnTo>
                  <a:lnTo>
                    <a:pt x="3246" y="599"/>
                  </a:lnTo>
                  <a:lnTo>
                    <a:pt x="3253" y="605"/>
                  </a:lnTo>
                  <a:lnTo>
                    <a:pt x="3260" y="608"/>
                  </a:lnTo>
                  <a:lnTo>
                    <a:pt x="3268" y="611"/>
                  </a:lnTo>
                  <a:lnTo>
                    <a:pt x="3275" y="617"/>
                  </a:lnTo>
                  <a:lnTo>
                    <a:pt x="3283" y="620"/>
                  </a:lnTo>
                  <a:lnTo>
                    <a:pt x="3290" y="620"/>
                  </a:lnTo>
                  <a:lnTo>
                    <a:pt x="3297" y="622"/>
                  </a:lnTo>
                  <a:lnTo>
                    <a:pt x="3305" y="620"/>
                  </a:lnTo>
                  <a:lnTo>
                    <a:pt x="3313" y="622"/>
                  </a:lnTo>
                  <a:lnTo>
                    <a:pt x="3320" y="626"/>
                  </a:lnTo>
                  <a:lnTo>
                    <a:pt x="3327" y="634"/>
                  </a:lnTo>
                  <a:lnTo>
                    <a:pt x="3335" y="626"/>
                  </a:lnTo>
                  <a:lnTo>
                    <a:pt x="3342" y="613"/>
                  </a:lnTo>
                  <a:lnTo>
                    <a:pt x="3350" y="605"/>
                  </a:lnTo>
                  <a:lnTo>
                    <a:pt x="3357" y="594"/>
                  </a:lnTo>
                  <a:lnTo>
                    <a:pt x="3364" y="587"/>
                  </a:lnTo>
                  <a:lnTo>
                    <a:pt x="3372" y="581"/>
                  </a:lnTo>
                  <a:lnTo>
                    <a:pt x="3380" y="579"/>
                  </a:lnTo>
                  <a:lnTo>
                    <a:pt x="3387" y="587"/>
                  </a:lnTo>
                  <a:lnTo>
                    <a:pt x="3394" y="587"/>
                  </a:lnTo>
                  <a:lnTo>
                    <a:pt x="3402" y="584"/>
                  </a:lnTo>
                  <a:lnTo>
                    <a:pt x="3409" y="579"/>
                  </a:lnTo>
                  <a:lnTo>
                    <a:pt x="3417" y="573"/>
                  </a:lnTo>
                  <a:lnTo>
                    <a:pt x="3424" y="567"/>
                  </a:lnTo>
                  <a:lnTo>
                    <a:pt x="3432" y="567"/>
                  </a:lnTo>
                  <a:lnTo>
                    <a:pt x="3439" y="564"/>
                  </a:lnTo>
                  <a:lnTo>
                    <a:pt x="3447" y="558"/>
                  </a:lnTo>
                  <a:lnTo>
                    <a:pt x="3454" y="560"/>
                  </a:lnTo>
                  <a:lnTo>
                    <a:pt x="3461" y="554"/>
                  </a:lnTo>
                  <a:lnTo>
                    <a:pt x="3469" y="560"/>
                  </a:lnTo>
                  <a:lnTo>
                    <a:pt x="3476" y="560"/>
                  </a:lnTo>
                  <a:lnTo>
                    <a:pt x="3484" y="560"/>
                  </a:lnTo>
                  <a:lnTo>
                    <a:pt x="3491" y="564"/>
                  </a:lnTo>
                  <a:lnTo>
                    <a:pt x="3499" y="558"/>
                  </a:lnTo>
                  <a:lnTo>
                    <a:pt x="3506" y="552"/>
                  </a:lnTo>
                  <a:lnTo>
                    <a:pt x="3514" y="552"/>
                  </a:lnTo>
                  <a:lnTo>
                    <a:pt x="3521" y="549"/>
                  </a:lnTo>
                  <a:lnTo>
                    <a:pt x="3528" y="549"/>
                  </a:lnTo>
                  <a:lnTo>
                    <a:pt x="3536" y="549"/>
                  </a:lnTo>
                  <a:lnTo>
                    <a:pt x="3543" y="549"/>
                  </a:lnTo>
                  <a:lnTo>
                    <a:pt x="3551" y="540"/>
                  </a:lnTo>
                  <a:lnTo>
                    <a:pt x="3558" y="528"/>
                  </a:lnTo>
                  <a:lnTo>
                    <a:pt x="3566" y="514"/>
                  </a:lnTo>
                  <a:lnTo>
                    <a:pt x="3573" y="507"/>
                  </a:lnTo>
                  <a:lnTo>
                    <a:pt x="3580" y="507"/>
                  </a:lnTo>
                  <a:lnTo>
                    <a:pt x="3588" y="526"/>
                  </a:lnTo>
                  <a:lnTo>
                    <a:pt x="3595" y="546"/>
                  </a:lnTo>
                  <a:lnTo>
                    <a:pt x="3603" y="564"/>
                  </a:lnTo>
                  <a:lnTo>
                    <a:pt x="3610" y="569"/>
                  </a:lnTo>
                  <a:lnTo>
                    <a:pt x="3618" y="579"/>
                  </a:lnTo>
                  <a:lnTo>
                    <a:pt x="3625" y="581"/>
                  </a:lnTo>
                  <a:lnTo>
                    <a:pt x="3633" y="575"/>
                  </a:lnTo>
                  <a:lnTo>
                    <a:pt x="3640" y="567"/>
                  </a:lnTo>
                  <a:lnTo>
                    <a:pt x="3647" y="564"/>
                  </a:lnTo>
                  <a:lnTo>
                    <a:pt x="3655" y="567"/>
                  </a:lnTo>
                  <a:lnTo>
                    <a:pt x="3662" y="564"/>
                  </a:lnTo>
                  <a:lnTo>
                    <a:pt x="3670" y="567"/>
                  </a:lnTo>
                  <a:lnTo>
                    <a:pt x="3677" y="540"/>
                  </a:lnTo>
                  <a:lnTo>
                    <a:pt x="3684" y="495"/>
                  </a:lnTo>
                  <a:lnTo>
                    <a:pt x="3692" y="569"/>
                  </a:lnTo>
                  <a:lnTo>
                    <a:pt x="3700" y="903"/>
                  </a:lnTo>
                  <a:lnTo>
                    <a:pt x="3707" y="1179"/>
                  </a:lnTo>
                  <a:lnTo>
                    <a:pt x="3714" y="1074"/>
                  </a:lnTo>
                  <a:lnTo>
                    <a:pt x="3722" y="755"/>
                  </a:lnTo>
                  <a:lnTo>
                    <a:pt x="3729" y="628"/>
                  </a:lnTo>
                  <a:lnTo>
                    <a:pt x="3737" y="599"/>
                  </a:lnTo>
                  <a:lnTo>
                    <a:pt x="3744" y="584"/>
                  </a:lnTo>
                  <a:lnTo>
                    <a:pt x="3752" y="575"/>
                  </a:lnTo>
                  <a:lnTo>
                    <a:pt x="3759" y="567"/>
                  </a:lnTo>
                  <a:lnTo>
                    <a:pt x="3767" y="560"/>
                  </a:lnTo>
                  <a:lnTo>
                    <a:pt x="3774" y="564"/>
                  </a:lnTo>
                  <a:lnTo>
                    <a:pt x="3781" y="569"/>
                  </a:lnTo>
                  <a:lnTo>
                    <a:pt x="3789" y="579"/>
                  </a:lnTo>
                  <a:lnTo>
                    <a:pt x="3796" y="579"/>
                  </a:lnTo>
                  <a:lnTo>
                    <a:pt x="3804" y="579"/>
                  </a:lnTo>
                  <a:lnTo>
                    <a:pt x="3811" y="573"/>
                  </a:lnTo>
                  <a:lnTo>
                    <a:pt x="3819" y="575"/>
                  </a:lnTo>
                  <a:lnTo>
                    <a:pt x="3826" y="581"/>
                  </a:lnTo>
                  <a:lnTo>
                    <a:pt x="3834" y="590"/>
                  </a:lnTo>
                  <a:lnTo>
                    <a:pt x="3841" y="590"/>
                  </a:lnTo>
                  <a:lnTo>
                    <a:pt x="3848" y="590"/>
                  </a:lnTo>
                  <a:lnTo>
                    <a:pt x="3856" y="590"/>
                  </a:lnTo>
                  <a:lnTo>
                    <a:pt x="3863" y="594"/>
                  </a:lnTo>
                  <a:lnTo>
                    <a:pt x="3871" y="596"/>
                  </a:lnTo>
                  <a:lnTo>
                    <a:pt x="3878" y="596"/>
                  </a:lnTo>
                  <a:lnTo>
                    <a:pt x="3886" y="594"/>
                  </a:lnTo>
                  <a:lnTo>
                    <a:pt x="3893" y="590"/>
                  </a:lnTo>
                  <a:lnTo>
                    <a:pt x="3901" y="590"/>
                  </a:lnTo>
                  <a:lnTo>
                    <a:pt x="3908" y="590"/>
                  </a:lnTo>
                  <a:lnTo>
                    <a:pt x="3915" y="590"/>
                  </a:lnTo>
                  <a:lnTo>
                    <a:pt x="3923" y="584"/>
                  </a:lnTo>
                  <a:lnTo>
                    <a:pt x="3930" y="581"/>
                  </a:lnTo>
                  <a:lnTo>
                    <a:pt x="3938" y="581"/>
                  </a:lnTo>
                  <a:lnTo>
                    <a:pt x="3945" y="587"/>
                  </a:lnTo>
                  <a:lnTo>
                    <a:pt x="3953" y="584"/>
                  </a:lnTo>
                  <a:lnTo>
                    <a:pt x="3960" y="590"/>
                  </a:lnTo>
                  <a:lnTo>
                    <a:pt x="3967" y="587"/>
                  </a:lnTo>
                  <a:lnTo>
                    <a:pt x="3975" y="584"/>
                  </a:lnTo>
                  <a:lnTo>
                    <a:pt x="3982" y="581"/>
                  </a:lnTo>
                  <a:lnTo>
                    <a:pt x="3990" y="579"/>
                  </a:lnTo>
                  <a:lnTo>
                    <a:pt x="3997" y="575"/>
                  </a:lnTo>
                  <a:lnTo>
                    <a:pt x="4004" y="569"/>
                  </a:lnTo>
                  <a:lnTo>
                    <a:pt x="4012" y="575"/>
                  </a:lnTo>
                  <a:lnTo>
                    <a:pt x="4020" y="579"/>
                  </a:lnTo>
                  <a:lnTo>
                    <a:pt x="4027" y="579"/>
                  </a:lnTo>
                  <a:lnTo>
                    <a:pt x="4034" y="575"/>
                  </a:lnTo>
                  <a:lnTo>
                    <a:pt x="4042" y="579"/>
                  </a:lnTo>
                  <a:lnTo>
                    <a:pt x="4049" y="575"/>
                  </a:lnTo>
                  <a:lnTo>
                    <a:pt x="4057" y="579"/>
                  </a:lnTo>
                  <a:lnTo>
                    <a:pt x="4064" y="579"/>
                  </a:lnTo>
                  <a:lnTo>
                    <a:pt x="4072" y="581"/>
                  </a:lnTo>
                  <a:lnTo>
                    <a:pt x="4079" y="579"/>
                  </a:lnTo>
                  <a:lnTo>
                    <a:pt x="4087" y="584"/>
                  </a:lnTo>
                  <a:lnTo>
                    <a:pt x="4094" y="584"/>
                  </a:lnTo>
                  <a:lnTo>
                    <a:pt x="4101" y="587"/>
                  </a:lnTo>
                  <a:lnTo>
                    <a:pt x="4109" y="581"/>
                  </a:lnTo>
                  <a:lnTo>
                    <a:pt x="4116" y="584"/>
                  </a:lnTo>
                  <a:lnTo>
                    <a:pt x="4124" y="581"/>
                  </a:lnTo>
                  <a:lnTo>
                    <a:pt x="4131" y="581"/>
                  </a:lnTo>
                  <a:lnTo>
                    <a:pt x="4139" y="579"/>
                  </a:lnTo>
                  <a:lnTo>
                    <a:pt x="4146" y="581"/>
                  </a:lnTo>
                  <a:lnTo>
                    <a:pt x="4154" y="579"/>
                  </a:lnTo>
                  <a:lnTo>
                    <a:pt x="4161" y="575"/>
                  </a:lnTo>
                  <a:lnTo>
                    <a:pt x="4168" y="560"/>
                  </a:lnTo>
                  <a:lnTo>
                    <a:pt x="4176" y="552"/>
                  </a:lnTo>
                  <a:lnTo>
                    <a:pt x="4183" y="540"/>
                  </a:lnTo>
                  <a:lnTo>
                    <a:pt x="4191" y="537"/>
                  </a:lnTo>
                  <a:lnTo>
                    <a:pt x="4198" y="549"/>
                  </a:lnTo>
                  <a:lnTo>
                    <a:pt x="4206" y="564"/>
                  </a:lnTo>
                  <a:lnTo>
                    <a:pt x="4213" y="581"/>
                  </a:lnTo>
                  <a:lnTo>
                    <a:pt x="4221" y="590"/>
                  </a:lnTo>
                  <a:lnTo>
                    <a:pt x="4228" y="605"/>
                  </a:lnTo>
                  <a:lnTo>
                    <a:pt x="4235" y="605"/>
                  </a:lnTo>
                  <a:lnTo>
                    <a:pt x="4243" y="602"/>
                  </a:lnTo>
                  <a:lnTo>
                    <a:pt x="4250" y="594"/>
                  </a:lnTo>
                  <a:lnTo>
                    <a:pt x="4258" y="590"/>
                  </a:lnTo>
                  <a:lnTo>
                    <a:pt x="4265" y="584"/>
                  </a:lnTo>
                  <a:lnTo>
                    <a:pt x="4273" y="590"/>
                  </a:lnTo>
                  <a:lnTo>
                    <a:pt x="4280" y="590"/>
                  </a:lnTo>
                  <a:lnTo>
                    <a:pt x="4287" y="584"/>
                  </a:lnTo>
                  <a:lnTo>
                    <a:pt x="4295" y="520"/>
                  </a:lnTo>
                  <a:lnTo>
                    <a:pt x="4302" y="558"/>
                  </a:lnTo>
                  <a:lnTo>
                    <a:pt x="4310" y="802"/>
                  </a:lnTo>
                  <a:lnTo>
                    <a:pt x="4317" y="1179"/>
                  </a:lnTo>
                  <a:lnTo>
                    <a:pt x="4324" y="1179"/>
                  </a:lnTo>
                  <a:lnTo>
                    <a:pt x="4332" y="847"/>
                  </a:lnTo>
                  <a:lnTo>
                    <a:pt x="4340" y="670"/>
                  </a:lnTo>
                  <a:lnTo>
                    <a:pt x="4347" y="626"/>
                  </a:lnTo>
                  <a:lnTo>
                    <a:pt x="4354" y="602"/>
                  </a:lnTo>
                  <a:lnTo>
                    <a:pt x="4362" y="590"/>
                  </a:lnTo>
                  <a:lnTo>
                    <a:pt x="4369" y="579"/>
                  </a:lnTo>
                  <a:lnTo>
                    <a:pt x="4377" y="573"/>
                  </a:lnTo>
                  <a:lnTo>
                    <a:pt x="4384" y="567"/>
                  </a:lnTo>
                  <a:lnTo>
                    <a:pt x="4392" y="575"/>
                  </a:lnTo>
                  <a:lnTo>
                    <a:pt x="4399" y="579"/>
                  </a:lnTo>
                  <a:lnTo>
                    <a:pt x="4407" y="584"/>
                  </a:lnTo>
                  <a:lnTo>
                    <a:pt x="4414" y="579"/>
                  </a:lnTo>
                  <a:lnTo>
                    <a:pt x="4421" y="575"/>
                  </a:lnTo>
                  <a:lnTo>
                    <a:pt x="4429" y="575"/>
                  </a:lnTo>
                  <a:lnTo>
                    <a:pt x="4436" y="581"/>
                  </a:lnTo>
                  <a:lnTo>
                    <a:pt x="4444" y="587"/>
                  </a:lnTo>
                  <a:lnTo>
                    <a:pt x="4451" y="581"/>
                  </a:lnTo>
                  <a:lnTo>
                    <a:pt x="4459" y="581"/>
                  </a:lnTo>
                  <a:lnTo>
                    <a:pt x="4466" y="579"/>
                  </a:lnTo>
                  <a:lnTo>
                    <a:pt x="4474" y="584"/>
                  </a:lnTo>
                  <a:lnTo>
                    <a:pt x="4481" y="587"/>
                  </a:lnTo>
                  <a:lnTo>
                    <a:pt x="4488" y="590"/>
                  </a:lnTo>
                  <a:lnTo>
                    <a:pt x="4496" y="587"/>
                  </a:lnTo>
                  <a:lnTo>
                    <a:pt x="4503" y="587"/>
                  </a:lnTo>
                  <a:lnTo>
                    <a:pt x="4511" y="584"/>
                  </a:lnTo>
                  <a:lnTo>
                    <a:pt x="4518" y="587"/>
                  </a:lnTo>
                  <a:lnTo>
                    <a:pt x="4526" y="584"/>
                  </a:lnTo>
                  <a:lnTo>
                    <a:pt x="4533" y="584"/>
                  </a:lnTo>
                  <a:lnTo>
                    <a:pt x="4541" y="581"/>
                  </a:lnTo>
                  <a:lnTo>
                    <a:pt x="4548" y="587"/>
                  </a:lnTo>
                  <a:lnTo>
                    <a:pt x="4555" y="587"/>
                  </a:lnTo>
                  <a:lnTo>
                    <a:pt x="4563" y="594"/>
                  </a:lnTo>
                  <a:lnTo>
                    <a:pt x="4570" y="590"/>
                  </a:lnTo>
                  <a:lnTo>
                    <a:pt x="4578" y="590"/>
                  </a:lnTo>
                  <a:lnTo>
                    <a:pt x="4585" y="594"/>
                  </a:lnTo>
                  <a:lnTo>
                    <a:pt x="4593" y="584"/>
                  </a:lnTo>
                  <a:lnTo>
                    <a:pt x="4600" y="581"/>
                  </a:lnTo>
                  <a:lnTo>
                    <a:pt x="4607" y="579"/>
                  </a:lnTo>
                  <a:lnTo>
                    <a:pt x="4615" y="579"/>
                  </a:lnTo>
                  <a:lnTo>
                    <a:pt x="4622" y="579"/>
                  </a:lnTo>
                  <a:lnTo>
                    <a:pt x="4630" y="575"/>
                  </a:lnTo>
                  <a:lnTo>
                    <a:pt x="4637" y="575"/>
                  </a:lnTo>
                  <a:lnTo>
                    <a:pt x="4645" y="575"/>
                  </a:lnTo>
                  <a:lnTo>
                    <a:pt x="4652" y="573"/>
                  </a:lnTo>
                  <a:lnTo>
                    <a:pt x="4660" y="575"/>
                  </a:lnTo>
                  <a:lnTo>
                    <a:pt x="4667" y="573"/>
                  </a:lnTo>
                  <a:lnTo>
                    <a:pt x="4674" y="579"/>
                  </a:lnTo>
                  <a:lnTo>
                    <a:pt x="4682" y="575"/>
                  </a:lnTo>
                  <a:lnTo>
                    <a:pt x="4689" y="579"/>
                  </a:lnTo>
                  <a:lnTo>
                    <a:pt x="4697" y="579"/>
                  </a:lnTo>
                  <a:lnTo>
                    <a:pt x="4704" y="579"/>
                  </a:lnTo>
                  <a:lnTo>
                    <a:pt x="4712" y="579"/>
                  </a:lnTo>
                  <a:lnTo>
                    <a:pt x="4719" y="575"/>
                  </a:lnTo>
                  <a:lnTo>
                    <a:pt x="4727" y="579"/>
                  </a:lnTo>
                  <a:lnTo>
                    <a:pt x="4734" y="575"/>
                  </a:lnTo>
                  <a:lnTo>
                    <a:pt x="4741" y="579"/>
                  </a:lnTo>
                  <a:lnTo>
                    <a:pt x="4749" y="573"/>
                  </a:lnTo>
                  <a:lnTo>
                    <a:pt x="4756" y="575"/>
                  </a:lnTo>
                  <a:lnTo>
                    <a:pt x="4764" y="579"/>
                  </a:lnTo>
                  <a:lnTo>
                    <a:pt x="4771" y="573"/>
                  </a:lnTo>
                  <a:lnTo>
                    <a:pt x="4779" y="560"/>
                  </a:lnTo>
                  <a:lnTo>
                    <a:pt x="4786" y="549"/>
                  </a:lnTo>
                  <a:lnTo>
                    <a:pt x="4794" y="543"/>
                  </a:lnTo>
                  <a:lnTo>
                    <a:pt x="4801" y="540"/>
                  </a:lnTo>
                  <a:lnTo>
                    <a:pt x="4808" y="558"/>
                  </a:lnTo>
                  <a:lnTo>
                    <a:pt x="4816" y="573"/>
                  </a:lnTo>
                  <a:lnTo>
                    <a:pt x="4823" y="590"/>
                  </a:lnTo>
                  <a:lnTo>
                    <a:pt x="4831" y="605"/>
                  </a:lnTo>
                  <a:lnTo>
                    <a:pt x="4838" y="608"/>
                  </a:lnTo>
                  <a:lnTo>
                    <a:pt x="4846" y="611"/>
                  </a:lnTo>
                  <a:lnTo>
                    <a:pt x="4853" y="602"/>
                  </a:lnTo>
                  <a:lnTo>
                    <a:pt x="4861" y="594"/>
                  </a:lnTo>
                  <a:lnTo>
                    <a:pt x="4868" y="590"/>
                  </a:lnTo>
                  <a:lnTo>
                    <a:pt x="4875" y="590"/>
                  </a:lnTo>
                  <a:lnTo>
                    <a:pt x="4883" y="590"/>
                  </a:lnTo>
                  <a:lnTo>
                    <a:pt x="4890" y="590"/>
                  </a:lnTo>
                  <a:lnTo>
                    <a:pt x="4898" y="569"/>
                  </a:lnTo>
                  <a:lnTo>
                    <a:pt x="4905" y="520"/>
                  </a:lnTo>
                  <a:lnTo>
                    <a:pt x="4913" y="584"/>
                  </a:lnTo>
                  <a:lnTo>
                    <a:pt x="4920" y="880"/>
                  </a:lnTo>
                  <a:lnTo>
                    <a:pt x="4927" y="1179"/>
                  </a:lnTo>
                  <a:lnTo>
                    <a:pt x="4935" y="1094"/>
                  </a:lnTo>
                  <a:lnTo>
                    <a:pt x="4942" y="785"/>
                  </a:lnTo>
                  <a:lnTo>
                    <a:pt x="4950" y="649"/>
                  </a:lnTo>
                  <a:lnTo>
                    <a:pt x="4957" y="617"/>
                  </a:lnTo>
                  <a:lnTo>
                    <a:pt x="4965" y="596"/>
                  </a:lnTo>
                  <a:lnTo>
                    <a:pt x="4972" y="584"/>
                  </a:lnTo>
                  <a:lnTo>
                    <a:pt x="4980" y="579"/>
                  </a:lnTo>
                  <a:lnTo>
                    <a:pt x="4987" y="575"/>
                  </a:lnTo>
                  <a:lnTo>
                    <a:pt x="4994" y="579"/>
                  </a:lnTo>
                  <a:lnTo>
                    <a:pt x="5002" y="584"/>
                  </a:lnTo>
                  <a:lnTo>
                    <a:pt x="5009" y="594"/>
                  </a:lnTo>
                  <a:lnTo>
                    <a:pt x="5017" y="599"/>
                  </a:lnTo>
                  <a:lnTo>
                    <a:pt x="5024" y="590"/>
                  </a:lnTo>
                  <a:lnTo>
                    <a:pt x="5032" y="590"/>
                  </a:lnTo>
                  <a:lnTo>
                    <a:pt x="5039" y="590"/>
                  </a:lnTo>
                  <a:lnTo>
                    <a:pt x="5047" y="594"/>
                  </a:lnTo>
                  <a:lnTo>
                    <a:pt x="5054" y="596"/>
                  </a:lnTo>
                  <a:lnTo>
                    <a:pt x="5061" y="599"/>
                  </a:lnTo>
                  <a:lnTo>
                    <a:pt x="5069" y="594"/>
                  </a:lnTo>
                  <a:lnTo>
                    <a:pt x="5076" y="590"/>
                  </a:lnTo>
                  <a:lnTo>
                    <a:pt x="5084" y="590"/>
                  </a:lnTo>
                  <a:lnTo>
                    <a:pt x="5091" y="594"/>
                  </a:lnTo>
                  <a:lnTo>
                    <a:pt x="5099" y="594"/>
                  </a:lnTo>
                  <a:lnTo>
                    <a:pt x="5106" y="596"/>
                  </a:lnTo>
                  <a:lnTo>
                    <a:pt x="5114" y="599"/>
                  </a:lnTo>
                  <a:lnTo>
                    <a:pt x="5121" y="596"/>
                  </a:lnTo>
                  <a:lnTo>
                    <a:pt x="5128" y="594"/>
                  </a:lnTo>
                  <a:lnTo>
                    <a:pt x="5136" y="590"/>
                  </a:lnTo>
                  <a:lnTo>
                    <a:pt x="5143" y="587"/>
                  </a:lnTo>
                  <a:lnTo>
                    <a:pt x="5151" y="590"/>
                  </a:lnTo>
                  <a:lnTo>
                    <a:pt x="5158" y="594"/>
                  </a:lnTo>
                  <a:lnTo>
                    <a:pt x="5166" y="596"/>
                  </a:lnTo>
                  <a:lnTo>
                    <a:pt x="5173" y="596"/>
                  </a:lnTo>
                  <a:lnTo>
                    <a:pt x="5181" y="594"/>
                  </a:lnTo>
                  <a:lnTo>
                    <a:pt x="5188" y="596"/>
                  </a:lnTo>
                  <a:lnTo>
                    <a:pt x="5195" y="587"/>
                  </a:lnTo>
                  <a:lnTo>
                    <a:pt x="5203" y="581"/>
                  </a:lnTo>
                  <a:lnTo>
                    <a:pt x="5210" y="569"/>
                  </a:lnTo>
                  <a:lnTo>
                    <a:pt x="5218" y="567"/>
                  </a:lnTo>
                  <a:lnTo>
                    <a:pt x="5225" y="564"/>
                  </a:lnTo>
                  <a:lnTo>
                    <a:pt x="5233" y="564"/>
                  </a:lnTo>
                  <a:lnTo>
                    <a:pt x="5240" y="567"/>
                  </a:lnTo>
                  <a:lnTo>
                    <a:pt x="5248" y="573"/>
                  </a:lnTo>
                  <a:lnTo>
                    <a:pt x="5255" y="573"/>
                  </a:lnTo>
                  <a:lnTo>
                    <a:pt x="5262" y="573"/>
                  </a:lnTo>
                  <a:lnTo>
                    <a:pt x="5270" y="575"/>
                  </a:lnTo>
                  <a:lnTo>
                    <a:pt x="5277" y="575"/>
                  </a:lnTo>
                  <a:lnTo>
                    <a:pt x="5285" y="573"/>
                  </a:lnTo>
                  <a:lnTo>
                    <a:pt x="5292" y="579"/>
                  </a:lnTo>
                  <a:lnTo>
                    <a:pt x="5300" y="579"/>
                  </a:lnTo>
                  <a:lnTo>
                    <a:pt x="5307" y="584"/>
                  </a:lnTo>
                  <a:lnTo>
                    <a:pt x="5314" y="584"/>
                  </a:lnTo>
                  <a:lnTo>
                    <a:pt x="5322" y="587"/>
                  </a:lnTo>
                  <a:lnTo>
                    <a:pt x="5329" y="581"/>
                  </a:lnTo>
                  <a:lnTo>
                    <a:pt x="5337" y="581"/>
                  </a:lnTo>
                  <a:lnTo>
                    <a:pt x="5344" y="581"/>
                  </a:lnTo>
                  <a:lnTo>
                    <a:pt x="5352" y="584"/>
                  </a:lnTo>
                  <a:lnTo>
                    <a:pt x="5359" y="579"/>
                  </a:lnTo>
                  <a:lnTo>
                    <a:pt x="5367" y="581"/>
                  </a:lnTo>
                  <a:lnTo>
                    <a:pt x="5374" y="579"/>
                  </a:lnTo>
                  <a:lnTo>
                    <a:pt x="5381" y="567"/>
                  </a:lnTo>
                  <a:lnTo>
                    <a:pt x="5389" y="552"/>
                  </a:lnTo>
                  <a:lnTo>
                    <a:pt x="5396" y="543"/>
                  </a:lnTo>
                  <a:lnTo>
                    <a:pt x="5404" y="540"/>
                  </a:lnTo>
                  <a:lnTo>
                    <a:pt x="5411" y="546"/>
                  </a:lnTo>
                  <a:lnTo>
                    <a:pt x="5419" y="564"/>
                  </a:lnTo>
                  <a:lnTo>
                    <a:pt x="5426" y="581"/>
                  </a:lnTo>
                  <a:lnTo>
                    <a:pt x="5434" y="594"/>
                  </a:lnTo>
                  <a:lnTo>
                    <a:pt x="5441" y="602"/>
                  </a:lnTo>
                  <a:lnTo>
                    <a:pt x="5448" y="608"/>
                  </a:lnTo>
                  <a:lnTo>
                    <a:pt x="5456" y="605"/>
                  </a:lnTo>
                  <a:lnTo>
                    <a:pt x="5463" y="602"/>
                  </a:lnTo>
                  <a:lnTo>
                    <a:pt x="5471" y="590"/>
                  </a:lnTo>
                  <a:lnTo>
                    <a:pt x="5478" y="590"/>
                  </a:lnTo>
                  <a:lnTo>
                    <a:pt x="5486" y="590"/>
                  </a:lnTo>
                  <a:lnTo>
                    <a:pt x="5493" y="594"/>
                  </a:lnTo>
                  <a:lnTo>
                    <a:pt x="5501" y="594"/>
                  </a:lnTo>
                  <a:lnTo>
                    <a:pt x="5508" y="546"/>
                  </a:lnTo>
                  <a:lnTo>
                    <a:pt x="5515" y="531"/>
                  </a:lnTo>
                  <a:lnTo>
                    <a:pt x="5523" y="708"/>
                  </a:lnTo>
                  <a:lnTo>
                    <a:pt x="5530" y="1068"/>
                  </a:lnTo>
                  <a:lnTo>
                    <a:pt x="5538" y="1179"/>
                  </a:lnTo>
                  <a:lnTo>
                    <a:pt x="5545" y="894"/>
                  </a:lnTo>
                  <a:lnTo>
                    <a:pt x="5553" y="670"/>
                  </a:lnTo>
                  <a:lnTo>
                    <a:pt x="5560" y="617"/>
                  </a:lnTo>
                  <a:lnTo>
                    <a:pt x="5568" y="605"/>
                  </a:lnTo>
                  <a:lnTo>
                    <a:pt x="5575" y="590"/>
                  </a:lnTo>
                  <a:lnTo>
                    <a:pt x="5582" y="584"/>
                  </a:lnTo>
                  <a:lnTo>
                    <a:pt x="5590" y="579"/>
                  </a:lnTo>
                  <a:lnTo>
                    <a:pt x="5597" y="579"/>
                  </a:lnTo>
                  <a:lnTo>
                    <a:pt x="5605" y="584"/>
                  </a:lnTo>
                  <a:lnTo>
                    <a:pt x="5612" y="594"/>
                  </a:lnTo>
                  <a:lnTo>
                    <a:pt x="5620" y="599"/>
                  </a:lnTo>
                  <a:lnTo>
                    <a:pt x="5627" y="594"/>
                  </a:lnTo>
                  <a:lnTo>
                    <a:pt x="5634" y="594"/>
                  </a:lnTo>
                  <a:lnTo>
                    <a:pt x="5642" y="590"/>
                  </a:lnTo>
                  <a:lnTo>
                    <a:pt x="5649" y="602"/>
                  </a:lnTo>
                  <a:lnTo>
                    <a:pt x="5657" y="605"/>
                  </a:lnTo>
                  <a:lnTo>
                    <a:pt x="5664" y="605"/>
                  </a:lnTo>
                  <a:lnTo>
                    <a:pt x="5672" y="599"/>
                  </a:lnTo>
                  <a:lnTo>
                    <a:pt x="5679" y="596"/>
                  </a:lnTo>
                  <a:lnTo>
                    <a:pt x="5687" y="602"/>
                  </a:lnTo>
                  <a:lnTo>
                    <a:pt x="5694" y="605"/>
                  </a:lnTo>
                  <a:lnTo>
                    <a:pt x="5701" y="608"/>
                  </a:lnTo>
                  <a:lnTo>
                    <a:pt x="5709" y="617"/>
                  </a:lnTo>
                  <a:lnTo>
                    <a:pt x="5716" y="620"/>
                  </a:lnTo>
                  <a:lnTo>
                    <a:pt x="5724" y="620"/>
                  </a:lnTo>
                  <a:lnTo>
                    <a:pt x="5731" y="622"/>
                  </a:lnTo>
                  <a:lnTo>
                    <a:pt x="5739" y="620"/>
                  </a:lnTo>
                  <a:lnTo>
                    <a:pt x="5746" y="626"/>
                  </a:lnTo>
                  <a:lnTo>
                    <a:pt x="5754" y="620"/>
                  </a:lnTo>
                  <a:lnTo>
                    <a:pt x="5761" y="620"/>
                  </a:lnTo>
                  <a:lnTo>
                    <a:pt x="5768" y="613"/>
                  </a:lnTo>
                  <a:lnTo>
                    <a:pt x="5776" y="617"/>
                  </a:lnTo>
                  <a:lnTo>
                    <a:pt x="5783" y="605"/>
                  </a:lnTo>
                  <a:lnTo>
                    <a:pt x="5791" y="608"/>
                  </a:lnTo>
                  <a:lnTo>
                    <a:pt x="5798" y="594"/>
                  </a:lnTo>
                  <a:lnTo>
                    <a:pt x="5806" y="590"/>
                  </a:lnTo>
                  <a:lnTo>
                    <a:pt x="5813" y="581"/>
                  </a:lnTo>
                  <a:lnTo>
                    <a:pt x="5821" y="579"/>
                  </a:lnTo>
                  <a:lnTo>
                    <a:pt x="5828" y="575"/>
                  </a:lnTo>
                  <a:lnTo>
                    <a:pt x="5835" y="579"/>
                  </a:lnTo>
                  <a:lnTo>
                    <a:pt x="5843" y="579"/>
                  </a:lnTo>
                  <a:lnTo>
                    <a:pt x="5850" y="581"/>
                  </a:lnTo>
                  <a:lnTo>
                    <a:pt x="5858" y="579"/>
                  </a:lnTo>
                  <a:lnTo>
                    <a:pt x="5865" y="579"/>
                  </a:lnTo>
                  <a:lnTo>
                    <a:pt x="5873" y="579"/>
                  </a:lnTo>
                  <a:lnTo>
                    <a:pt x="5880" y="581"/>
                  </a:lnTo>
                  <a:lnTo>
                    <a:pt x="5888" y="581"/>
                  </a:lnTo>
                  <a:lnTo>
                    <a:pt x="5895" y="590"/>
                  </a:lnTo>
                  <a:lnTo>
                    <a:pt x="5902" y="596"/>
                  </a:lnTo>
                  <a:lnTo>
                    <a:pt x="5910" y="590"/>
                  </a:lnTo>
                  <a:lnTo>
                    <a:pt x="5917" y="587"/>
                  </a:lnTo>
                  <a:lnTo>
                    <a:pt x="5925" y="584"/>
                  </a:lnTo>
                  <a:lnTo>
                    <a:pt x="5932" y="579"/>
                  </a:lnTo>
                  <a:lnTo>
                    <a:pt x="5940" y="575"/>
                  </a:lnTo>
                  <a:lnTo>
                    <a:pt x="5947" y="573"/>
                  </a:lnTo>
                  <a:lnTo>
                    <a:pt x="5954" y="575"/>
                  </a:lnTo>
                  <a:lnTo>
                    <a:pt x="5955" y="575"/>
                  </a:lnTo>
                </a:path>
              </a:pathLst>
            </a:custGeom>
            <a:noFill/>
            <a:ln w="4763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DDD7CCF-7373-4EE7-9DA2-F4C3CB84C420}"/>
                </a:ext>
              </a:extLst>
            </p:cNvPr>
            <p:cNvSpPr/>
            <p:nvPr/>
          </p:nvSpPr>
          <p:spPr>
            <a:xfrm>
              <a:off x="4684657" y="2139019"/>
              <a:ext cx="2143981" cy="235043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289CA03-9C88-4C70-8DFC-975F4DDDC2E1}"/>
                </a:ext>
              </a:extLst>
            </p:cNvPr>
            <p:cNvSpPr txBox="1"/>
            <p:nvPr/>
          </p:nvSpPr>
          <p:spPr>
            <a:xfrm>
              <a:off x="8277225" y="3361388"/>
              <a:ext cx="18575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>
                  <a:solidFill>
                    <a:srgbClr val="00FF00"/>
                  </a:solidFill>
                  <a:latin typeface="Arial" panose="020B0604020202020204" pitchFamily="34" charset="0"/>
                </a:rPr>
                <a:t>Plethysmograph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C6CE72-B213-481F-A90C-30761315AAA3}"/>
                </a:ext>
              </a:extLst>
            </p:cNvPr>
            <p:cNvSpPr txBox="1"/>
            <p:nvPr/>
          </p:nvSpPr>
          <p:spPr>
            <a:xfrm>
              <a:off x="9117522" y="2330800"/>
              <a:ext cx="18575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</a:rPr>
                <a:t>ECG V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4889FA5-6E5C-4719-8B81-8983D4F5B431}"/>
                </a:ext>
              </a:extLst>
            </p:cNvPr>
            <p:cNvSpPr txBox="1"/>
            <p:nvPr/>
          </p:nvSpPr>
          <p:spPr>
            <a:xfrm>
              <a:off x="1085850" y="2086911"/>
              <a:ext cx="3741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262626"/>
                  </a:solidFill>
                  <a:latin typeface="Arial" panose="020B0604020202020204" pitchFamily="34" charset="0"/>
                </a:rPr>
                <a:t>Premature ventricular contraction</a:t>
              </a:r>
            </a:p>
            <a:p>
              <a:pPr algn="ctr"/>
              <a:r>
                <a:rPr lang="en-US" sz="1600" dirty="0">
                  <a:solidFill>
                    <a:srgbClr val="262626"/>
                  </a:solidFill>
                  <a:latin typeface="Arial" panose="020B0604020202020204" pitchFamily="34" charset="0"/>
                </a:rPr>
                <a:t>(PVC) 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D4D9418-265B-4C42-BA01-E197D43552B1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53" y="2307910"/>
              <a:ext cx="373204" cy="18315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E3090E5-86D9-46F9-B265-FA88F3CDAB77}"/>
                </a:ext>
              </a:extLst>
            </p:cNvPr>
            <p:cNvGrpSpPr/>
            <p:nvPr/>
          </p:nvGrpSpPr>
          <p:grpSpPr>
            <a:xfrm>
              <a:off x="1111568" y="1072734"/>
              <a:ext cx="9531346" cy="660211"/>
              <a:chOff x="1004888" y="292105"/>
              <a:chExt cx="8723313" cy="660211"/>
            </a:xfrm>
          </p:grpSpPr>
          <p:sp>
            <p:nvSpPr>
              <p:cNvPr id="106" name="Freeform 94">
                <a:extLst>
                  <a:ext uri="{FF2B5EF4-FFF2-40B4-BE49-F238E27FC236}">
                    <a16:creationId xmlns:a16="http://schemas.microsoft.com/office/drawing/2014/main" id="{9CB43AF8-B840-403A-8528-A6EC2B14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938" y="325438"/>
                <a:ext cx="8664575" cy="420688"/>
              </a:xfrm>
              <a:custGeom>
                <a:avLst/>
                <a:gdLst>
                  <a:gd name="T0" fmla="*/ 84 w 5458"/>
                  <a:gd name="T1" fmla="*/ 225 h 265"/>
                  <a:gd name="T2" fmla="*/ 170 w 5458"/>
                  <a:gd name="T3" fmla="*/ 229 h 265"/>
                  <a:gd name="T4" fmla="*/ 255 w 5458"/>
                  <a:gd name="T5" fmla="*/ 213 h 265"/>
                  <a:gd name="T6" fmla="*/ 341 w 5458"/>
                  <a:gd name="T7" fmla="*/ 75 h 265"/>
                  <a:gd name="T8" fmla="*/ 426 w 5458"/>
                  <a:gd name="T9" fmla="*/ 145 h 265"/>
                  <a:gd name="T10" fmla="*/ 511 w 5458"/>
                  <a:gd name="T11" fmla="*/ 198 h 265"/>
                  <a:gd name="T12" fmla="*/ 597 w 5458"/>
                  <a:gd name="T13" fmla="*/ 222 h 265"/>
                  <a:gd name="T14" fmla="*/ 682 w 5458"/>
                  <a:gd name="T15" fmla="*/ 240 h 265"/>
                  <a:gd name="T16" fmla="*/ 767 w 5458"/>
                  <a:gd name="T17" fmla="*/ 211 h 265"/>
                  <a:gd name="T18" fmla="*/ 853 w 5458"/>
                  <a:gd name="T19" fmla="*/ 108 h 265"/>
                  <a:gd name="T20" fmla="*/ 938 w 5458"/>
                  <a:gd name="T21" fmla="*/ 126 h 265"/>
                  <a:gd name="T22" fmla="*/ 1023 w 5458"/>
                  <a:gd name="T23" fmla="*/ 205 h 265"/>
                  <a:gd name="T24" fmla="*/ 1109 w 5458"/>
                  <a:gd name="T25" fmla="*/ 204 h 265"/>
                  <a:gd name="T26" fmla="*/ 1194 w 5458"/>
                  <a:gd name="T27" fmla="*/ 248 h 265"/>
                  <a:gd name="T28" fmla="*/ 1279 w 5458"/>
                  <a:gd name="T29" fmla="*/ 242 h 265"/>
                  <a:gd name="T30" fmla="*/ 1365 w 5458"/>
                  <a:gd name="T31" fmla="*/ 59 h 265"/>
                  <a:gd name="T32" fmla="*/ 1450 w 5458"/>
                  <a:gd name="T33" fmla="*/ 104 h 265"/>
                  <a:gd name="T34" fmla="*/ 1536 w 5458"/>
                  <a:gd name="T35" fmla="*/ 164 h 265"/>
                  <a:gd name="T36" fmla="*/ 1621 w 5458"/>
                  <a:gd name="T37" fmla="*/ 226 h 265"/>
                  <a:gd name="T38" fmla="*/ 1706 w 5458"/>
                  <a:gd name="T39" fmla="*/ 241 h 265"/>
                  <a:gd name="T40" fmla="*/ 1791 w 5458"/>
                  <a:gd name="T41" fmla="*/ 233 h 265"/>
                  <a:gd name="T42" fmla="*/ 1877 w 5458"/>
                  <a:gd name="T43" fmla="*/ 241 h 265"/>
                  <a:gd name="T44" fmla="*/ 1962 w 5458"/>
                  <a:gd name="T45" fmla="*/ 48 h 265"/>
                  <a:gd name="T46" fmla="*/ 2048 w 5458"/>
                  <a:gd name="T47" fmla="*/ 69 h 265"/>
                  <a:gd name="T48" fmla="*/ 2133 w 5458"/>
                  <a:gd name="T49" fmla="*/ 153 h 265"/>
                  <a:gd name="T50" fmla="*/ 2218 w 5458"/>
                  <a:gd name="T51" fmla="*/ 179 h 265"/>
                  <a:gd name="T52" fmla="*/ 2304 w 5458"/>
                  <a:gd name="T53" fmla="*/ 188 h 265"/>
                  <a:gd name="T54" fmla="*/ 2389 w 5458"/>
                  <a:gd name="T55" fmla="*/ 234 h 265"/>
                  <a:gd name="T56" fmla="*/ 2474 w 5458"/>
                  <a:gd name="T57" fmla="*/ 227 h 265"/>
                  <a:gd name="T58" fmla="*/ 2560 w 5458"/>
                  <a:gd name="T59" fmla="*/ 231 h 265"/>
                  <a:gd name="T60" fmla="*/ 2645 w 5458"/>
                  <a:gd name="T61" fmla="*/ 234 h 265"/>
                  <a:gd name="T62" fmla="*/ 2730 w 5458"/>
                  <a:gd name="T63" fmla="*/ 251 h 265"/>
                  <a:gd name="T64" fmla="*/ 2816 w 5458"/>
                  <a:gd name="T65" fmla="*/ 70 h 265"/>
                  <a:gd name="T66" fmla="*/ 2901 w 5458"/>
                  <a:gd name="T67" fmla="*/ 135 h 265"/>
                  <a:gd name="T68" fmla="*/ 2986 w 5458"/>
                  <a:gd name="T69" fmla="*/ 162 h 265"/>
                  <a:gd name="T70" fmla="*/ 3072 w 5458"/>
                  <a:gd name="T71" fmla="*/ 181 h 265"/>
                  <a:gd name="T72" fmla="*/ 3157 w 5458"/>
                  <a:gd name="T73" fmla="*/ 208 h 265"/>
                  <a:gd name="T74" fmla="*/ 3243 w 5458"/>
                  <a:gd name="T75" fmla="*/ 218 h 265"/>
                  <a:gd name="T76" fmla="*/ 3328 w 5458"/>
                  <a:gd name="T77" fmla="*/ 218 h 265"/>
                  <a:gd name="T78" fmla="*/ 3413 w 5458"/>
                  <a:gd name="T79" fmla="*/ 222 h 265"/>
                  <a:gd name="T80" fmla="*/ 3498 w 5458"/>
                  <a:gd name="T81" fmla="*/ 227 h 265"/>
                  <a:gd name="T82" fmla="*/ 3584 w 5458"/>
                  <a:gd name="T83" fmla="*/ 225 h 265"/>
                  <a:gd name="T84" fmla="*/ 3669 w 5458"/>
                  <a:gd name="T85" fmla="*/ 224 h 265"/>
                  <a:gd name="T86" fmla="*/ 3755 w 5458"/>
                  <a:gd name="T87" fmla="*/ 142 h 265"/>
                  <a:gd name="T88" fmla="*/ 3840 w 5458"/>
                  <a:gd name="T89" fmla="*/ 95 h 265"/>
                  <a:gd name="T90" fmla="*/ 3925 w 5458"/>
                  <a:gd name="T91" fmla="*/ 80 h 265"/>
                  <a:gd name="T92" fmla="*/ 4011 w 5458"/>
                  <a:gd name="T93" fmla="*/ 108 h 265"/>
                  <a:gd name="T94" fmla="*/ 4096 w 5458"/>
                  <a:gd name="T95" fmla="*/ 145 h 265"/>
                  <a:gd name="T96" fmla="*/ 4181 w 5458"/>
                  <a:gd name="T97" fmla="*/ 173 h 265"/>
                  <a:gd name="T98" fmla="*/ 4267 w 5458"/>
                  <a:gd name="T99" fmla="*/ 183 h 265"/>
                  <a:gd name="T100" fmla="*/ 4352 w 5458"/>
                  <a:gd name="T101" fmla="*/ 201 h 265"/>
                  <a:gd name="T102" fmla="*/ 4437 w 5458"/>
                  <a:gd name="T103" fmla="*/ 229 h 265"/>
                  <a:gd name="T104" fmla="*/ 4523 w 5458"/>
                  <a:gd name="T105" fmla="*/ 229 h 265"/>
                  <a:gd name="T106" fmla="*/ 4608 w 5458"/>
                  <a:gd name="T107" fmla="*/ 230 h 265"/>
                  <a:gd name="T108" fmla="*/ 4693 w 5458"/>
                  <a:gd name="T109" fmla="*/ 239 h 265"/>
                  <a:gd name="T110" fmla="*/ 4779 w 5458"/>
                  <a:gd name="T111" fmla="*/ 181 h 265"/>
                  <a:gd name="T112" fmla="*/ 4864 w 5458"/>
                  <a:gd name="T113" fmla="*/ 80 h 265"/>
                  <a:gd name="T114" fmla="*/ 4949 w 5458"/>
                  <a:gd name="T115" fmla="*/ 86 h 265"/>
                  <a:gd name="T116" fmla="*/ 5035 w 5458"/>
                  <a:gd name="T117" fmla="*/ 141 h 265"/>
                  <a:gd name="T118" fmla="*/ 5120 w 5458"/>
                  <a:gd name="T119" fmla="*/ 180 h 265"/>
                  <a:gd name="T120" fmla="*/ 5205 w 5458"/>
                  <a:gd name="T121" fmla="*/ 179 h 265"/>
                  <a:gd name="T122" fmla="*/ 5291 w 5458"/>
                  <a:gd name="T123" fmla="*/ 218 h 265"/>
                  <a:gd name="T124" fmla="*/ 5376 w 5458"/>
                  <a:gd name="T125" fmla="*/ 231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8" h="265">
                    <a:moveTo>
                      <a:pt x="0" y="208"/>
                    </a:moveTo>
                    <a:lnTo>
                      <a:pt x="0" y="211"/>
                    </a:lnTo>
                    <a:lnTo>
                      <a:pt x="1" y="214"/>
                    </a:lnTo>
                    <a:lnTo>
                      <a:pt x="1" y="218"/>
                    </a:lnTo>
                    <a:lnTo>
                      <a:pt x="2" y="220"/>
                    </a:lnTo>
                    <a:lnTo>
                      <a:pt x="2" y="223"/>
                    </a:lnTo>
                    <a:lnTo>
                      <a:pt x="3" y="223"/>
                    </a:lnTo>
                    <a:lnTo>
                      <a:pt x="3" y="224"/>
                    </a:lnTo>
                    <a:lnTo>
                      <a:pt x="4" y="225"/>
                    </a:lnTo>
                    <a:lnTo>
                      <a:pt x="4" y="226"/>
                    </a:lnTo>
                    <a:lnTo>
                      <a:pt x="5" y="228"/>
                    </a:lnTo>
                    <a:lnTo>
                      <a:pt x="5" y="228"/>
                    </a:lnTo>
                    <a:lnTo>
                      <a:pt x="6" y="230"/>
                    </a:lnTo>
                    <a:lnTo>
                      <a:pt x="6" y="232"/>
                    </a:lnTo>
                    <a:lnTo>
                      <a:pt x="7" y="233"/>
                    </a:lnTo>
                    <a:lnTo>
                      <a:pt x="7" y="233"/>
                    </a:lnTo>
                    <a:lnTo>
                      <a:pt x="8" y="233"/>
                    </a:lnTo>
                    <a:lnTo>
                      <a:pt x="8" y="232"/>
                    </a:lnTo>
                    <a:lnTo>
                      <a:pt x="9" y="231"/>
                    </a:lnTo>
                    <a:lnTo>
                      <a:pt x="9" y="231"/>
                    </a:lnTo>
                    <a:lnTo>
                      <a:pt x="10" y="229"/>
                    </a:lnTo>
                    <a:lnTo>
                      <a:pt x="10" y="228"/>
                    </a:lnTo>
                    <a:lnTo>
                      <a:pt x="11" y="228"/>
                    </a:lnTo>
                    <a:lnTo>
                      <a:pt x="11" y="229"/>
                    </a:lnTo>
                    <a:lnTo>
                      <a:pt x="11" y="231"/>
                    </a:lnTo>
                    <a:lnTo>
                      <a:pt x="12" y="233"/>
                    </a:lnTo>
                    <a:lnTo>
                      <a:pt x="13" y="234"/>
                    </a:lnTo>
                    <a:lnTo>
                      <a:pt x="13" y="234"/>
                    </a:lnTo>
                    <a:lnTo>
                      <a:pt x="14" y="234"/>
                    </a:lnTo>
                    <a:lnTo>
                      <a:pt x="14" y="231"/>
                    </a:lnTo>
                    <a:lnTo>
                      <a:pt x="15" y="228"/>
                    </a:lnTo>
                    <a:lnTo>
                      <a:pt x="15" y="221"/>
                    </a:lnTo>
                    <a:lnTo>
                      <a:pt x="15" y="211"/>
                    </a:lnTo>
                    <a:lnTo>
                      <a:pt x="16" y="193"/>
                    </a:lnTo>
                    <a:lnTo>
                      <a:pt x="17" y="175"/>
                    </a:lnTo>
                    <a:lnTo>
                      <a:pt x="17" y="157"/>
                    </a:lnTo>
                    <a:lnTo>
                      <a:pt x="18" y="137"/>
                    </a:lnTo>
                    <a:lnTo>
                      <a:pt x="18" y="123"/>
                    </a:lnTo>
                    <a:lnTo>
                      <a:pt x="19" y="110"/>
                    </a:lnTo>
                    <a:lnTo>
                      <a:pt x="19" y="98"/>
                    </a:lnTo>
                    <a:lnTo>
                      <a:pt x="19" y="88"/>
                    </a:lnTo>
                    <a:lnTo>
                      <a:pt x="20" y="80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5" y="73"/>
                    </a:lnTo>
                    <a:lnTo>
                      <a:pt x="25" y="80"/>
                    </a:lnTo>
                    <a:lnTo>
                      <a:pt x="26" y="86"/>
                    </a:lnTo>
                    <a:lnTo>
                      <a:pt x="27" y="91"/>
                    </a:lnTo>
                    <a:lnTo>
                      <a:pt x="27" y="99"/>
                    </a:lnTo>
                    <a:lnTo>
                      <a:pt x="27" y="112"/>
                    </a:lnTo>
                    <a:lnTo>
                      <a:pt x="28" y="124"/>
                    </a:lnTo>
                    <a:lnTo>
                      <a:pt x="28" y="135"/>
                    </a:lnTo>
                    <a:lnTo>
                      <a:pt x="29" y="145"/>
                    </a:lnTo>
                    <a:lnTo>
                      <a:pt x="29" y="151"/>
                    </a:lnTo>
                    <a:lnTo>
                      <a:pt x="30" y="155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1" y="158"/>
                    </a:lnTo>
                    <a:lnTo>
                      <a:pt x="32" y="158"/>
                    </a:lnTo>
                    <a:lnTo>
                      <a:pt x="32" y="158"/>
                    </a:lnTo>
                    <a:lnTo>
                      <a:pt x="33" y="160"/>
                    </a:lnTo>
                    <a:lnTo>
                      <a:pt x="33" y="162"/>
                    </a:lnTo>
                    <a:lnTo>
                      <a:pt x="34" y="164"/>
                    </a:lnTo>
                    <a:lnTo>
                      <a:pt x="34" y="167"/>
                    </a:lnTo>
                    <a:lnTo>
                      <a:pt x="35" y="169"/>
                    </a:lnTo>
                    <a:lnTo>
                      <a:pt x="36" y="172"/>
                    </a:lnTo>
                    <a:lnTo>
                      <a:pt x="36" y="174"/>
                    </a:lnTo>
                    <a:lnTo>
                      <a:pt x="36" y="178"/>
                    </a:lnTo>
                    <a:lnTo>
                      <a:pt x="37" y="180"/>
                    </a:lnTo>
                    <a:lnTo>
                      <a:pt x="37" y="184"/>
                    </a:lnTo>
                    <a:lnTo>
                      <a:pt x="38" y="188"/>
                    </a:lnTo>
                    <a:lnTo>
                      <a:pt x="38" y="192"/>
                    </a:lnTo>
                    <a:lnTo>
                      <a:pt x="39" y="197"/>
                    </a:lnTo>
                    <a:lnTo>
                      <a:pt x="40" y="201"/>
                    </a:lnTo>
                    <a:lnTo>
                      <a:pt x="40" y="205"/>
                    </a:lnTo>
                    <a:lnTo>
                      <a:pt x="40" y="208"/>
                    </a:lnTo>
                    <a:lnTo>
                      <a:pt x="41" y="212"/>
                    </a:lnTo>
                    <a:lnTo>
                      <a:pt x="41" y="216"/>
                    </a:lnTo>
                    <a:lnTo>
                      <a:pt x="42" y="218"/>
                    </a:lnTo>
                    <a:lnTo>
                      <a:pt x="42" y="221"/>
                    </a:lnTo>
                    <a:lnTo>
                      <a:pt x="43" y="223"/>
                    </a:lnTo>
                    <a:lnTo>
                      <a:pt x="43" y="224"/>
                    </a:lnTo>
                    <a:lnTo>
                      <a:pt x="44" y="226"/>
                    </a:lnTo>
                    <a:lnTo>
                      <a:pt x="44" y="226"/>
                    </a:lnTo>
                    <a:lnTo>
                      <a:pt x="45" y="227"/>
                    </a:lnTo>
                    <a:lnTo>
                      <a:pt x="45" y="228"/>
                    </a:lnTo>
                    <a:lnTo>
                      <a:pt x="46" y="228"/>
                    </a:lnTo>
                    <a:lnTo>
                      <a:pt x="46" y="228"/>
                    </a:lnTo>
                    <a:lnTo>
                      <a:pt x="47" y="228"/>
                    </a:lnTo>
                    <a:lnTo>
                      <a:pt x="47" y="228"/>
                    </a:lnTo>
                    <a:lnTo>
                      <a:pt x="48" y="227"/>
                    </a:lnTo>
                    <a:lnTo>
                      <a:pt x="48" y="225"/>
                    </a:lnTo>
                    <a:lnTo>
                      <a:pt x="49" y="223"/>
                    </a:lnTo>
                    <a:lnTo>
                      <a:pt x="49" y="222"/>
                    </a:lnTo>
                    <a:lnTo>
                      <a:pt x="50" y="221"/>
                    </a:lnTo>
                    <a:lnTo>
                      <a:pt x="50" y="220"/>
                    </a:lnTo>
                    <a:lnTo>
                      <a:pt x="51" y="220"/>
                    </a:lnTo>
                    <a:lnTo>
                      <a:pt x="51" y="221"/>
                    </a:lnTo>
                    <a:lnTo>
                      <a:pt x="52" y="222"/>
                    </a:lnTo>
                    <a:lnTo>
                      <a:pt x="52" y="224"/>
                    </a:lnTo>
                    <a:lnTo>
                      <a:pt x="53" y="226"/>
                    </a:lnTo>
                    <a:lnTo>
                      <a:pt x="53" y="227"/>
                    </a:lnTo>
                    <a:lnTo>
                      <a:pt x="54" y="227"/>
                    </a:lnTo>
                    <a:lnTo>
                      <a:pt x="54" y="224"/>
                    </a:lnTo>
                    <a:lnTo>
                      <a:pt x="55" y="220"/>
                    </a:lnTo>
                    <a:lnTo>
                      <a:pt x="55" y="214"/>
                    </a:lnTo>
                    <a:lnTo>
                      <a:pt x="56" y="207"/>
                    </a:lnTo>
                    <a:lnTo>
                      <a:pt x="56" y="195"/>
                    </a:lnTo>
                    <a:lnTo>
                      <a:pt x="57" y="180"/>
                    </a:lnTo>
                    <a:lnTo>
                      <a:pt x="57" y="164"/>
                    </a:lnTo>
                    <a:lnTo>
                      <a:pt x="58" y="148"/>
                    </a:lnTo>
                    <a:lnTo>
                      <a:pt x="58" y="132"/>
                    </a:lnTo>
                    <a:lnTo>
                      <a:pt x="59" y="117"/>
                    </a:lnTo>
                    <a:lnTo>
                      <a:pt x="59" y="103"/>
                    </a:lnTo>
                    <a:lnTo>
                      <a:pt x="60" y="91"/>
                    </a:lnTo>
                    <a:lnTo>
                      <a:pt x="60" y="83"/>
                    </a:lnTo>
                    <a:lnTo>
                      <a:pt x="61" y="78"/>
                    </a:lnTo>
                    <a:lnTo>
                      <a:pt x="61" y="75"/>
                    </a:lnTo>
                    <a:lnTo>
                      <a:pt x="62" y="75"/>
                    </a:lnTo>
                    <a:lnTo>
                      <a:pt x="62" y="74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4" y="79"/>
                    </a:lnTo>
                    <a:lnTo>
                      <a:pt x="64" y="82"/>
                    </a:lnTo>
                    <a:lnTo>
                      <a:pt x="65" y="86"/>
                    </a:lnTo>
                    <a:lnTo>
                      <a:pt x="65" y="92"/>
                    </a:lnTo>
                    <a:lnTo>
                      <a:pt x="66" y="99"/>
                    </a:lnTo>
                    <a:lnTo>
                      <a:pt x="66" y="108"/>
                    </a:lnTo>
                    <a:lnTo>
                      <a:pt x="67" y="118"/>
                    </a:lnTo>
                    <a:lnTo>
                      <a:pt x="67" y="128"/>
                    </a:lnTo>
                    <a:lnTo>
                      <a:pt x="68" y="138"/>
                    </a:lnTo>
                    <a:lnTo>
                      <a:pt x="68" y="146"/>
                    </a:lnTo>
                    <a:lnTo>
                      <a:pt x="69" y="155"/>
                    </a:lnTo>
                    <a:lnTo>
                      <a:pt x="69" y="163"/>
                    </a:lnTo>
                    <a:lnTo>
                      <a:pt x="70" y="170"/>
                    </a:lnTo>
                    <a:lnTo>
                      <a:pt x="70" y="175"/>
                    </a:lnTo>
                    <a:lnTo>
                      <a:pt x="71" y="178"/>
                    </a:lnTo>
                    <a:lnTo>
                      <a:pt x="71" y="180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3" y="183"/>
                    </a:lnTo>
                    <a:lnTo>
                      <a:pt x="73" y="187"/>
                    </a:lnTo>
                    <a:lnTo>
                      <a:pt x="74" y="190"/>
                    </a:lnTo>
                    <a:lnTo>
                      <a:pt x="74" y="193"/>
                    </a:lnTo>
                    <a:lnTo>
                      <a:pt x="75" y="197"/>
                    </a:lnTo>
                    <a:lnTo>
                      <a:pt x="75" y="201"/>
                    </a:lnTo>
                    <a:lnTo>
                      <a:pt x="76" y="205"/>
                    </a:lnTo>
                    <a:lnTo>
                      <a:pt x="76" y="210"/>
                    </a:lnTo>
                    <a:lnTo>
                      <a:pt x="77" y="213"/>
                    </a:lnTo>
                    <a:lnTo>
                      <a:pt x="77" y="215"/>
                    </a:lnTo>
                    <a:lnTo>
                      <a:pt x="78" y="217"/>
                    </a:lnTo>
                    <a:lnTo>
                      <a:pt x="78" y="219"/>
                    </a:lnTo>
                    <a:lnTo>
                      <a:pt x="79" y="222"/>
                    </a:lnTo>
                    <a:lnTo>
                      <a:pt x="79" y="223"/>
                    </a:lnTo>
                    <a:lnTo>
                      <a:pt x="80" y="225"/>
                    </a:lnTo>
                    <a:lnTo>
                      <a:pt x="80" y="227"/>
                    </a:lnTo>
                    <a:lnTo>
                      <a:pt x="80" y="228"/>
                    </a:lnTo>
                    <a:lnTo>
                      <a:pt x="81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3" y="228"/>
                    </a:lnTo>
                    <a:lnTo>
                      <a:pt x="83" y="227"/>
                    </a:lnTo>
                    <a:lnTo>
                      <a:pt x="84" y="227"/>
                    </a:lnTo>
                    <a:lnTo>
                      <a:pt x="84" y="226"/>
                    </a:lnTo>
                    <a:lnTo>
                      <a:pt x="84" y="225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6" y="223"/>
                    </a:lnTo>
                    <a:lnTo>
                      <a:pt x="87" y="223"/>
                    </a:lnTo>
                    <a:lnTo>
                      <a:pt x="87" y="223"/>
                    </a:lnTo>
                    <a:lnTo>
                      <a:pt x="88" y="223"/>
                    </a:lnTo>
                    <a:lnTo>
                      <a:pt x="88" y="223"/>
                    </a:lnTo>
                    <a:lnTo>
                      <a:pt x="88" y="222"/>
                    </a:lnTo>
                    <a:lnTo>
                      <a:pt x="89" y="221"/>
                    </a:lnTo>
                    <a:lnTo>
                      <a:pt x="89" y="221"/>
                    </a:lnTo>
                    <a:lnTo>
                      <a:pt x="90" y="220"/>
                    </a:lnTo>
                    <a:lnTo>
                      <a:pt x="91" y="221"/>
                    </a:lnTo>
                    <a:lnTo>
                      <a:pt x="91" y="223"/>
                    </a:lnTo>
                    <a:lnTo>
                      <a:pt x="92" y="224"/>
                    </a:lnTo>
                    <a:lnTo>
                      <a:pt x="92" y="225"/>
                    </a:lnTo>
                    <a:lnTo>
                      <a:pt x="92" y="227"/>
                    </a:lnTo>
                    <a:lnTo>
                      <a:pt x="93" y="228"/>
                    </a:lnTo>
                    <a:lnTo>
                      <a:pt x="93" y="229"/>
                    </a:lnTo>
                    <a:lnTo>
                      <a:pt x="94" y="228"/>
                    </a:lnTo>
                    <a:lnTo>
                      <a:pt x="94" y="226"/>
                    </a:lnTo>
                    <a:lnTo>
                      <a:pt x="95" y="222"/>
                    </a:lnTo>
                    <a:lnTo>
                      <a:pt x="96" y="215"/>
                    </a:lnTo>
                    <a:lnTo>
                      <a:pt x="96" y="205"/>
                    </a:lnTo>
                    <a:lnTo>
                      <a:pt x="96" y="192"/>
                    </a:lnTo>
                    <a:lnTo>
                      <a:pt x="97" y="177"/>
                    </a:lnTo>
                    <a:lnTo>
                      <a:pt x="97" y="162"/>
                    </a:lnTo>
                    <a:lnTo>
                      <a:pt x="98" y="146"/>
                    </a:lnTo>
                    <a:lnTo>
                      <a:pt x="98" y="132"/>
                    </a:lnTo>
                    <a:lnTo>
                      <a:pt x="99" y="121"/>
                    </a:lnTo>
                    <a:lnTo>
                      <a:pt x="100" y="111"/>
                    </a:lnTo>
                    <a:lnTo>
                      <a:pt x="100" y="102"/>
                    </a:lnTo>
                    <a:lnTo>
                      <a:pt x="100" y="95"/>
                    </a:lnTo>
                    <a:lnTo>
                      <a:pt x="101" y="90"/>
                    </a:lnTo>
                    <a:lnTo>
                      <a:pt x="101" y="86"/>
                    </a:lnTo>
                    <a:lnTo>
                      <a:pt x="102" y="85"/>
                    </a:lnTo>
                    <a:lnTo>
                      <a:pt x="102" y="85"/>
                    </a:lnTo>
                    <a:lnTo>
                      <a:pt x="103" y="85"/>
                    </a:lnTo>
                    <a:lnTo>
                      <a:pt x="103" y="87"/>
                    </a:lnTo>
                    <a:lnTo>
                      <a:pt x="104" y="90"/>
                    </a:lnTo>
                    <a:lnTo>
                      <a:pt x="104" y="93"/>
                    </a:lnTo>
                    <a:lnTo>
                      <a:pt x="105" y="98"/>
                    </a:lnTo>
                    <a:lnTo>
                      <a:pt x="105" y="106"/>
                    </a:lnTo>
                    <a:lnTo>
                      <a:pt x="106" y="115"/>
                    </a:lnTo>
                    <a:lnTo>
                      <a:pt x="106" y="125"/>
                    </a:lnTo>
                    <a:lnTo>
                      <a:pt x="107" y="135"/>
                    </a:lnTo>
                    <a:lnTo>
                      <a:pt x="107" y="145"/>
                    </a:lnTo>
                    <a:lnTo>
                      <a:pt x="108" y="153"/>
                    </a:lnTo>
                    <a:lnTo>
                      <a:pt x="108" y="160"/>
                    </a:lnTo>
                    <a:lnTo>
                      <a:pt x="109" y="165"/>
                    </a:lnTo>
                    <a:lnTo>
                      <a:pt x="109" y="170"/>
                    </a:lnTo>
                    <a:lnTo>
                      <a:pt x="110" y="175"/>
                    </a:lnTo>
                    <a:lnTo>
                      <a:pt x="110" y="179"/>
                    </a:lnTo>
                    <a:lnTo>
                      <a:pt x="111" y="183"/>
                    </a:lnTo>
                    <a:lnTo>
                      <a:pt x="111" y="185"/>
                    </a:lnTo>
                    <a:lnTo>
                      <a:pt x="112" y="187"/>
                    </a:lnTo>
                    <a:lnTo>
                      <a:pt x="112" y="189"/>
                    </a:lnTo>
                    <a:lnTo>
                      <a:pt x="113" y="192"/>
                    </a:lnTo>
                    <a:lnTo>
                      <a:pt x="113" y="195"/>
                    </a:lnTo>
                    <a:lnTo>
                      <a:pt x="114" y="199"/>
                    </a:lnTo>
                    <a:lnTo>
                      <a:pt x="114" y="203"/>
                    </a:lnTo>
                    <a:lnTo>
                      <a:pt x="115" y="207"/>
                    </a:lnTo>
                    <a:lnTo>
                      <a:pt x="115" y="211"/>
                    </a:lnTo>
                    <a:lnTo>
                      <a:pt x="116" y="214"/>
                    </a:lnTo>
                    <a:lnTo>
                      <a:pt x="116" y="217"/>
                    </a:lnTo>
                    <a:lnTo>
                      <a:pt x="117" y="218"/>
                    </a:lnTo>
                    <a:lnTo>
                      <a:pt x="117" y="220"/>
                    </a:lnTo>
                    <a:lnTo>
                      <a:pt x="118" y="222"/>
                    </a:lnTo>
                    <a:lnTo>
                      <a:pt x="118" y="223"/>
                    </a:lnTo>
                    <a:lnTo>
                      <a:pt x="119" y="225"/>
                    </a:lnTo>
                    <a:lnTo>
                      <a:pt x="119" y="227"/>
                    </a:lnTo>
                    <a:lnTo>
                      <a:pt x="120" y="228"/>
                    </a:lnTo>
                    <a:lnTo>
                      <a:pt x="120" y="229"/>
                    </a:lnTo>
                    <a:lnTo>
                      <a:pt x="121" y="230"/>
                    </a:lnTo>
                    <a:lnTo>
                      <a:pt x="121" y="231"/>
                    </a:lnTo>
                    <a:lnTo>
                      <a:pt x="122" y="232"/>
                    </a:lnTo>
                    <a:lnTo>
                      <a:pt x="122" y="232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4" y="232"/>
                    </a:lnTo>
                    <a:lnTo>
                      <a:pt x="124" y="231"/>
                    </a:lnTo>
                    <a:lnTo>
                      <a:pt x="125" y="231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7" y="231"/>
                    </a:lnTo>
                    <a:lnTo>
                      <a:pt x="127" y="231"/>
                    </a:lnTo>
                    <a:lnTo>
                      <a:pt x="128" y="229"/>
                    </a:lnTo>
                    <a:lnTo>
                      <a:pt x="128" y="228"/>
                    </a:lnTo>
                    <a:lnTo>
                      <a:pt x="129" y="228"/>
                    </a:lnTo>
                    <a:lnTo>
                      <a:pt x="129" y="228"/>
                    </a:lnTo>
                    <a:lnTo>
                      <a:pt x="130" y="228"/>
                    </a:lnTo>
                    <a:lnTo>
                      <a:pt x="130" y="229"/>
                    </a:lnTo>
                    <a:lnTo>
                      <a:pt x="131" y="231"/>
                    </a:lnTo>
                    <a:lnTo>
                      <a:pt x="131" y="233"/>
                    </a:lnTo>
                    <a:lnTo>
                      <a:pt x="132" y="234"/>
                    </a:lnTo>
                    <a:lnTo>
                      <a:pt x="132" y="234"/>
                    </a:lnTo>
                    <a:lnTo>
                      <a:pt x="133" y="234"/>
                    </a:lnTo>
                    <a:lnTo>
                      <a:pt x="133" y="231"/>
                    </a:lnTo>
                    <a:lnTo>
                      <a:pt x="134" y="226"/>
                    </a:lnTo>
                    <a:lnTo>
                      <a:pt x="134" y="218"/>
                    </a:lnTo>
                    <a:lnTo>
                      <a:pt x="135" y="206"/>
                    </a:lnTo>
                    <a:lnTo>
                      <a:pt x="135" y="190"/>
                    </a:lnTo>
                    <a:lnTo>
                      <a:pt x="136" y="174"/>
                    </a:lnTo>
                    <a:lnTo>
                      <a:pt x="136" y="159"/>
                    </a:lnTo>
                    <a:lnTo>
                      <a:pt x="137" y="142"/>
                    </a:lnTo>
                    <a:lnTo>
                      <a:pt x="137" y="126"/>
                    </a:lnTo>
                    <a:lnTo>
                      <a:pt x="138" y="110"/>
                    </a:lnTo>
                    <a:lnTo>
                      <a:pt x="138" y="97"/>
                    </a:lnTo>
                    <a:lnTo>
                      <a:pt x="139" y="85"/>
                    </a:lnTo>
                    <a:lnTo>
                      <a:pt x="139" y="76"/>
                    </a:lnTo>
                    <a:lnTo>
                      <a:pt x="140" y="69"/>
                    </a:lnTo>
                    <a:lnTo>
                      <a:pt x="140" y="64"/>
                    </a:lnTo>
                    <a:lnTo>
                      <a:pt x="141" y="60"/>
                    </a:lnTo>
                    <a:lnTo>
                      <a:pt x="141" y="5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3" y="59"/>
                    </a:lnTo>
                    <a:lnTo>
                      <a:pt x="143" y="59"/>
                    </a:lnTo>
                    <a:lnTo>
                      <a:pt x="144" y="62"/>
                    </a:lnTo>
                    <a:lnTo>
                      <a:pt x="144" y="66"/>
                    </a:lnTo>
                    <a:lnTo>
                      <a:pt x="145" y="72"/>
                    </a:lnTo>
                    <a:lnTo>
                      <a:pt x="145" y="80"/>
                    </a:lnTo>
                    <a:lnTo>
                      <a:pt x="145" y="89"/>
                    </a:lnTo>
                    <a:lnTo>
                      <a:pt x="146" y="99"/>
                    </a:lnTo>
                    <a:lnTo>
                      <a:pt x="147" y="109"/>
                    </a:lnTo>
                    <a:lnTo>
                      <a:pt x="147" y="119"/>
                    </a:lnTo>
                    <a:lnTo>
                      <a:pt x="148" y="128"/>
                    </a:lnTo>
                    <a:lnTo>
                      <a:pt x="148" y="135"/>
                    </a:lnTo>
                    <a:lnTo>
                      <a:pt x="149" y="141"/>
                    </a:lnTo>
                    <a:lnTo>
                      <a:pt x="149" y="147"/>
                    </a:lnTo>
                    <a:lnTo>
                      <a:pt x="149" y="151"/>
                    </a:lnTo>
                    <a:lnTo>
                      <a:pt x="150" y="154"/>
                    </a:lnTo>
                    <a:lnTo>
                      <a:pt x="151" y="156"/>
                    </a:lnTo>
                    <a:lnTo>
                      <a:pt x="151" y="157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3" y="165"/>
                    </a:lnTo>
                    <a:lnTo>
                      <a:pt x="153" y="169"/>
                    </a:lnTo>
                    <a:lnTo>
                      <a:pt x="153" y="173"/>
                    </a:lnTo>
                    <a:lnTo>
                      <a:pt x="154" y="177"/>
                    </a:lnTo>
                    <a:lnTo>
                      <a:pt x="154" y="180"/>
                    </a:lnTo>
                    <a:lnTo>
                      <a:pt x="155" y="183"/>
                    </a:lnTo>
                    <a:lnTo>
                      <a:pt x="156" y="185"/>
                    </a:lnTo>
                    <a:lnTo>
                      <a:pt x="156" y="187"/>
                    </a:lnTo>
                    <a:lnTo>
                      <a:pt x="157" y="188"/>
                    </a:lnTo>
                    <a:lnTo>
                      <a:pt x="157" y="190"/>
                    </a:lnTo>
                    <a:lnTo>
                      <a:pt x="157" y="192"/>
                    </a:lnTo>
                    <a:lnTo>
                      <a:pt x="158" y="196"/>
                    </a:lnTo>
                    <a:lnTo>
                      <a:pt x="158" y="199"/>
                    </a:lnTo>
                    <a:lnTo>
                      <a:pt x="159" y="202"/>
                    </a:lnTo>
                    <a:lnTo>
                      <a:pt x="160" y="206"/>
                    </a:lnTo>
                    <a:lnTo>
                      <a:pt x="160" y="210"/>
                    </a:lnTo>
                    <a:lnTo>
                      <a:pt x="161" y="213"/>
                    </a:lnTo>
                    <a:lnTo>
                      <a:pt x="161" y="218"/>
                    </a:lnTo>
                    <a:lnTo>
                      <a:pt x="161" y="223"/>
                    </a:lnTo>
                    <a:lnTo>
                      <a:pt x="162" y="226"/>
                    </a:lnTo>
                    <a:lnTo>
                      <a:pt x="162" y="228"/>
                    </a:lnTo>
                    <a:lnTo>
                      <a:pt x="163" y="230"/>
                    </a:lnTo>
                    <a:lnTo>
                      <a:pt x="163" y="231"/>
                    </a:lnTo>
                    <a:lnTo>
                      <a:pt x="164" y="230"/>
                    </a:lnTo>
                    <a:lnTo>
                      <a:pt x="165" y="230"/>
                    </a:lnTo>
                    <a:lnTo>
                      <a:pt x="165" y="230"/>
                    </a:lnTo>
                    <a:lnTo>
                      <a:pt x="165" y="229"/>
                    </a:lnTo>
                    <a:lnTo>
                      <a:pt x="166" y="229"/>
                    </a:lnTo>
                    <a:lnTo>
                      <a:pt x="166" y="229"/>
                    </a:lnTo>
                    <a:lnTo>
                      <a:pt x="167" y="229"/>
                    </a:lnTo>
                    <a:lnTo>
                      <a:pt x="167" y="229"/>
                    </a:lnTo>
                    <a:lnTo>
                      <a:pt x="168" y="229"/>
                    </a:lnTo>
                    <a:lnTo>
                      <a:pt x="168" y="229"/>
                    </a:lnTo>
                    <a:lnTo>
                      <a:pt x="169" y="228"/>
                    </a:lnTo>
                    <a:lnTo>
                      <a:pt x="169" y="229"/>
                    </a:lnTo>
                    <a:lnTo>
                      <a:pt x="170" y="229"/>
                    </a:lnTo>
                    <a:lnTo>
                      <a:pt x="170" y="229"/>
                    </a:lnTo>
                    <a:lnTo>
                      <a:pt x="171" y="230"/>
                    </a:lnTo>
                    <a:lnTo>
                      <a:pt x="171" y="230"/>
                    </a:lnTo>
                    <a:lnTo>
                      <a:pt x="172" y="230"/>
                    </a:lnTo>
                    <a:lnTo>
                      <a:pt x="172" y="230"/>
                    </a:lnTo>
                    <a:lnTo>
                      <a:pt x="173" y="229"/>
                    </a:lnTo>
                    <a:lnTo>
                      <a:pt x="173" y="228"/>
                    </a:lnTo>
                    <a:lnTo>
                      <a:pt x="174" y="224"/>
                    </a:lnTo>
                    <a:lnTo>
                      <a:pt x="174" y="217"/>
                    </a:lnTo>
                    <a:lnTo>
                      <a:pt x="175" y="206"/>
                    </a:lnTo>
                    <a:lnTo>
                      <a:pt x="175" y="191"/>
                    </a:lnTo>
                    <a:lnTo>
                      <a:pt x="176" y="173"/>
                    </a:lnTo>
                    <a:lnTo>
                      <a:pt x="176" y="156"/>
                    </a:lnTo>
                    <a:lnTo>
                      <a:pt x="177" y="137"/>
                    </a:lnTo>
                    <a:lnTo>
                      <a:pt x="177" y="120"/>
                    </a:lnTo>
                    <a:lnTo>
                      <a:pt x="178" y="106"/>
                    </a:lnTo>
                    <a:lnTo>
                      <a:pt x="178" y="93"/>
                    </a:lnTo>
                    <a:lnTo>
                      <a:pt x="179" y="84"/>
                    </a:lnTo>
                    <a:lnTo>
                      <a:pt x="179" y="79"/>
                    </a:lnTo>
                    <a:lnTo>
                      <a:pt x="180" y="74"/>
                    </a:lnTo>
                    <a:lnTo>
                      <a:pt x="180" y="69"/>
                    </a:lnTo>
                    <a:lnTo>
                      <a:pt x="181" y="68"/>
                    </a:lnTo>
                    <a:lnTo>
                      <a:pt x="181" y="67"/>
                    </a:lnTo>
                    <a:lnTo>
                      <a:pt x="182" y="67"/>
                    </a:lnTo>
                    <a:lnTo>
                      <a:pt x="182" y="69"/>
                    </a:lnTo>
                    <a:lnTo>
                      <a:pt x="183" y="72"/>
                    </a:lnTo>
                    <a:lnTo>
                      <a:pt x="183" y="76"/>
                    </a:lnTo>
                    <a:lnTo>
                      <a:pt x="184" y="80"/>
                    </a:lnTo>
                    <a:lnTo>
                      <a:pt x="184" y="87"/>
                    </a:lnTo>
                    <a:lnTo>
                      <a:pt x="185" y="95"/>
                    </a:lnTo>
                    <a:lnTo>
                      <a:pt x="185" y="104"/>
                    </a:lnTo>
                    <a:lnTo>
                      <a:pt x="186" y="114"/>
                    </a:lnTo>
                    <a:lnTo>
                      <a:pt x="186" y="125"/>
                    </a:lnTo>
                    <a:lnTo>
                      <a:pt x="187" y="138"/>
                    </a:lnTo>
                    <a:lnTo>
                      <a:pt x="187" y="150"/>
                    </a:lnTo>
                    <a:lnTo>
                      <a:pt x="188" y="160"/>
                    </a:lnTo>
                    <a:lnTo>
                      <a:pt x="188" y="168"/>
                    </a:lnTo>
                    <a:lnTo>
                      <a:pt x="189" y="173"/>
                    </a:lnTo>
                    <a:lnTo>
                      <a:pt x="189" y="177"/>
                    </a:lnTo>
                    <a:lnTo>
                      <a:pt x="190" y="178"/>
                    </a:lnTo>
                    <a:lnTo>
                      <a:pt x="190" y="179"/>
                    </a:lnTo>
                    <a:lnTo>
                      <a:pt x="191" y="181"/>
                    </a:lnTo>
                    <a:lnTo>
                      <a:pt x="191" y="181"/>
                    </a:lnTo>
                    <a:lnTo>
                      <a:pt x="192" y="183"/>
                    </a:lnTo>
                    <a:lnTo>
                      <a:pt x="192" y="184"/>
                    </a:lnTo>
                    <a:lnTo>
                      <a:pt x="193" y="186"/>
                    </a:lnTo>
                    <a:lnTo>
                      <a:pt x="193" y="188"/>
                    </a:lnTo>
                    <a:lnTo>
                      <a:pt x="194" y="191"/>
                    </a:lnTo>
                    <a:lnTo>
                      <a:pt x="194" y="193"/>
                    </a:lnTo>
                    <a:lnTo>
                      <a:pt x="195" y="196"/>
                    </a:lnTo>
                    <a:lnTo>
                      <a:pt x="195" y="199"/>
                    </a:lnTo>
                    <a:lnTo>
                      <a:pt x="196" y="203"/>
                    </a:lnTo>
                    <a:lnTo>
                      <a:pt x="196" y="208"/>
                    </a:lnTo>
                    <a:lnTo>
                      <a:pt x="197" y="213"/>
                    </a:lnTo>
                    <a:lnTo>
                      <a:pt x="197" y="217"/>
                    </a:lnTo>
                    <a:lnTo>
                      <a:pt x="198" y="220"/>
                    </a:lnTo>
                    <a:lnTo>
                      <a:pt x="198" y="223"/>
                    </a:lnTo>
                    <a:lnTo>
                      <a:pt x="199" y="226"/>
                    </a:lnTo>
                    <a:lnTo>
                      <a:pt x="199" y="228"/>
                    </a:lnTo>
                    <a:lnTo>
                      <a:pt x="200" y="229"/>
                    </a:lnTo>
                    <a:lnTo>
                      <a:pt x="200" y="229"/>
                    </a:lnTo>
                    <a:lnTo>
                      <a:pt x="201" y="231"/>
                    </a:lnTo>
                    <a:lnTo>
                      <a:pt x="201" y="233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203" y="235"/>
                    </a:lnTo>
                    <a:lnTo>
                      <a:pt x="203" y="236"/>
                    </a:lnTo>
                    <a:lnTo>
                      <a:pt x="204" y="237"/>
                    </a:lnTo>
                    <a:lnTo>
                      <a:pt x="204" y="237"/>
                    </a:lnTo>
                    <a:lnTo>
                      <a:pt x="205" y="238"/>
                    </a:lnTo>
                    <a:lnTo>
                      <a:pt x="205" y="239"/>
                    </a:lnTo>
                    <a:lnTo>
                      <a:pt x="205" y="241"/>
                    </a:lnTo>
                    <a:lnTo>
                      <a:pt x="206" y="244"/>
                    </a:lnTo>
                    <a:lnTo>
                      <a:pt x="207" y="245"/>
                    </a:lnTo>
                    <a:lnTo>
                      <a:pt x="207" y="247"/>
                    </a:lnTo>
                    <a:lnTo>
                      <a:pt x="208" y="248"/>
                    </a:lnTo>
                    <a:lnTo>
                      <a:pt x="208" y="249"/>
                    </a:lnTo>
                    <a:lnTo>
                      <a:pt x="209" y="249"/>
                    </a:lnTo>
                    <a:lnTo>
                      <a:pt x="209" y="249"/>
                    </a:lnTo>
                    <a:lnTo>
                      <a:pt x="209" y="249"/>
                    </a:lnTo>
                    <a:lnTo>
                      <a:pt x="210" y="249"/>
                    </a:lnTo>
                    <a:lnTo>
                      <a:pt x="211" y="251"/>
                    </a:lnTo>
                    <a:lnTo>
                      <a:pt x="211" y="253"/>
                    </a:lnTo>
                    <a:lnTo>
                      <a:pt x="212" y="255"/>
                    </a:lnTo>
                    <a:lnTo>
                      <a:pt x="212" y="256"/>
                    </a:lnTo>
                    <a:lnTo>
                      <a:pt x="213" y="257"/>
                    </a:lnTo>
                    <a:lnTo>
                      <a:pt x="213" y="255"/>
                    </a:lnTo>
                    <a:lnTo>
                      <a:pt x="213" y="254"/>
                    </a:lnTo>
                    <a:lnTo>
                      <a:pt x="214" y="249"/>
                    </a:lnTo>
                    <a:lnTo>
                      <a:pt x="214" y="241"/>
                    </a:lnTo>
                    <a:lnTo>
                      <a:pt x="215" y="231"/>
                    </a:lnTo>
                    <a:lnTo>
                      <a:pt x="216" y="217"/>
                    </a:lnTo>
                    <a:lnTo>
                      <a:pt x="216" y="203"/>
                    </a:lnTo>
                    <a:lnTo>
                      <a:pt x="217" y="189"/>
                    </a:lnTo>
                    <a:lnTo>
                      <a:pt x="217" y="172"/>
                    </a:lnTo>
                    <a:lnTo>
                      <a:pt x="217" y="157"/>
                    </a:lnTo>
                    <a:lnTo>
                      <a:pt x="218" y="141"/>
                    </a:lnTo>
                    <a:lnTo>
                      <a:pt x="218" y="127"/>
                    </a:lnTo>
                    <a:lnTo>
                      <a:pt x="219" y="115"/>
                    </a:lnTo>
                    <a:lnTo>
                      <a:pt x="220" y="106"/>
                    </a:lnTo>
                    <a:lnTo>
                      <a:pt x="220" y="98"/>
                    </a:lnTo>
                    <a:lnTo>
                      <a:pt x="221" y="92"/>
                    </a:lnTo>
                    <a:lnTo>
                      <a:pt x="221" y="90"/>
                    </a:lnTo>
                    <a:lnTo>
                      <a:pt x="222" y="88"/>
                    </a:lnTo>
                    <a:lnTo>
                      <a:pt x="222" y="87"/>
                    </a:lnTo>
                    <a:lnTo>
                      <a:pt x="222" y="87"/>
                    </a:lnTo>
                    <a:lnTo>
                      <a:pt x="223" y="87"/>
                    </a:lnTo>
                    <a:lnTo>
                      <a:pt x="223" y="90"/>
                    </a:lnTo>
                    <a:lnTo>
                      <a:pt x="224" y="93"/>
                    </a:lnTo>
                    <a:lnTo>
                      <a:pt x="225" y="99"/>
                    </a:lnTo>
                    <a:lnTo>
                      <a:pt x="225" y="109"/>
                    </a:lnTo>
                    <a:lnTo>
                      <a:pt x="226" y="119"/>
                    </a:lnTo>
                    <a:lnTo>
                      <a:pt x="226" y="130"/>
                    </a:lnTo>
                    <a:lnTo>
                      <a:pt x="226" y="140"/>
                    </a:lnTo>
                    <a:lnTo>
                      <a:pt x="227" y="149"/>
                    </a:lnTo>
                    <a:lnTo>
                      <a:pt x="227" y="156"/>
                    </a:lnTo>
                    <a:lnTo>
                      <a:pt x="228" y="162"/>
                    </a:lnTo>
                    <a:lnTo>
                      <a:pt x="228" y="166"/>
                    </a:lnTo>
                    <a:lnTo>
                      <a:pt x="229" y="170"/>
                    </a:lnTo>
                    <a:lnTo>
                      <a:pt x="230" y="172"/>
                    </a:lnTo>
                    <a:lnTo>
                      <a:pt x="230" y="174"/>
                    </a:lnTo>
                    <a:lnTo>
                      <a:pt x="230" y="176"/>
                    </a:lnTo>
                    <a:lnTo>
                      <a:pt x="231" y="178"/>
                    </a:lnTo>
                    <a:lnTo>
                      <a:pt x="231" y="179"/>
                    </a:lnTo>
                    <a:lnTo>
                      <a:pt x="232" y="181"/>
                    </a:lnTo>
                    <a:lnTo>
                      <a:pt x="232" y="183"/>
                    </a:lnTo>
                    <a:lnTo>
                      <a:pt x="233" y="184"/>
                    </a:lnTo>
                    <a:lnTo>
                      <a:pt x="234" y="187"/>
                    </a:lnTo>
                    <a:lnTo>
                      <a:pt x="234" y="188"/>
                    </a:lnTo>
                    <a:lnTo>
                      <a:pt x="234" y="191"/>
                    </a:lnTo>
                    <a:lnTo>
                      <a:pt x="235" y="193"/>
                    </a:lnTo>
                    <a:lnTo>
                      <a:pt x="235" y="197"/>
                    </a:lnTo>
                    <a:lnTo>
                      <a:pt x="236" y="200"/>
                    </a:lnTo>
                    <a:lnTo>
                      <a:pt x="236" y="204"/>
                    </a:lnTo>
                    <a:lnTo>
                      <a:pt x="237" y="208"/>
                    </a:lnTo>
                    <a:lnTo>
                      <a:pt x="237" y="211"/>
                    </a:lnTo>
                    <a:lnTo>
                      <a:pt x="238" y="215"/>
                    </a:lnTo>
                    <a:lnTo>
                      <a:pt x="238" y="219"/>
                    </a:lnTo>
                    <a:lnTo>
                      <a:pt x="239" y="223"/>
                    </a:lnTo>
                    <a:lnTo>
                      <a:pt x="239" y="226"/>
                    </a:lnTo>
                    <a:lnTo>
                      <a:pt x="240" y="229"/>
                    </a:lnTo>
                    <a:lnTo>
                      <a:pt x="240" y="232"/>
                    </a:lnTo>
                    <a:lnTo>
                      <a:pt x="241" y="233"/>
                    </a:lnTo>
                    <a:lnTo>
                      <a:pt x="241" y="234"/>
                    </a:lnTo>
                    <a:lnTo>
                      <a:pt x="242" y="234"/>
                    </a:lnTo>
                    <a:lnTo>
                      <a:pt x="242" y="234"/>
                    </a:lnTo>
                    <a:lnTo>
                      <a:pt x="243" y="235"/>
                    </a:lnTo>
                    <a:lnTo>
                      <a:pt x="243" y="237"/>
                    </a:lnTo>
                    <a:lnTo>
                      <a:pt x="244" y="239"/>
                    </a:lnTo>
                    <a:lnTo>
                      <a:pt x="244" y="239"/>
                    </a:lnTo>
                    <a:lnTo>
                      <a:pt x="245" y="239"/>
                    </a:lnTo>
                    <a:lnTo>
                      <a:pt x="245" y="239"/>
                    </a:lnTo>
                    <a:lnTo>
                      <a:pt x="246" y="239"/>
                    </a:lnTo>
                    <a:lnTo>
                      <a:pt x="246" y="239"/>
                    </a:lnTo>
                    <a:lnTo>
                      <a:pt x="247" y="239"/>
                    </a:lnTo>
                    <a:lnTo>
                      <a:pt x="247" y="239"/>
                    </a:lnTo>
                    <a:lnTo>
                      <a:pt x="248" y="240"/>
                    </a:lnTo>
                    <a:lnTo>
                      <a:pt x="248" y="242"/>
                    </a:lnTo>
                    <a:lnTo>
                      <a:pt x="249" y="244"/>
                    </a:lnTo>
                    <a:lnTo>
                      <a:pt x="249" y="245"/>
                    </a:lnTo>
                    <a:lnTo>
                      <a:pt x="250" y="248"/>
                    </a:lnTo>
                    <a:lnTo>
                      <a:pt x="250" y="250"/>
                    </a:lnTo>
                    <a:lnTo>
                      <a:pt x="251" y="253"/>
                    </a:lnTo>
                    <a:lnTo>
                      <a:pt x="251" y="255"/>
                    </a:lnTo>
                    <a:lnTo>
                      <a:pt x="252" y="256"/>
                    </a:lnTo>
                    <a:lnTo>
                      <a:pt x="252" y="255"/>
                    </a:lnTo>
                    <a:lnTo>
                      <a:pt x="253" y="254"/>
                    </a:lnTo>
                    <a:lnTo>
                      <a:pt x="253" y="251"/>
                    </a:lnTo>
                    <a:lnTo>
                      <a:pt x="254" y="246"/>
                    </a:lnTo>
                    <a:lnTo>
                      <a:pt x="254" y="238"/>
                    </a:lnTo>
                    <a:lnTo>
                      <a:pt x="255" y="227"/>
                    </a:lnTo>
                    <a:lnTo>
                      <a:pt x="255" y="213"/>
                    </a:lnTo>
                    <a:lnTo>
                      <a:pt x="256" y="196"/>
                    </a:lnTo>
                    <a:lnTo>
                      <a:pt x="256" y="178"/>
                    </a:lnTo>
                    <a:lnTo>
                      <a:pt x="257" y="160"/>
                    </a:lnTo>
                    <a:lnTo>
                      <a:pt x="257" y="144"/>
                    </a:lnTo>
                    <a:lnTo>
                      <a:pt x="258" y="130"/>
                    </a:lnTo>
                    <a:lnTo>
                      <a:pt x="258" y="118"/>
                    </a:lnTo>
                    <a:lnTo>
                      <a:pt x="259" y="109"/>
                    </a:lnTo>
                    <a:lnTo>
                      <a:pt x="259" y="102"/>
                    </a:lnTo>
                    <a:lnTo>
                      <a:pt x="260" y="97"/>
                    </a:lnTo>
                    <a:lnTo>
                      <a:pt x="260" y="94"/>
                    </a:lnTo>
                    <a:lnTo>
                      <a:pt x="261" y="90"/>
                    </a:lnTo>
                    <a:lnTo>
                      <a:pt x="261" y="89"/>
                    </a:lnTo>
                    <a:lnTo>
                      <a:pt x="262" y="88"/>
                    </a:lnTo>
                    <a:lnTo>
                      <a:pt x="262" y="88"/>
                    </a:lnTo>
                    <a:lnTo>
                      <a:pt x="263" y="89"/>
                    </a:lnTo>
                    <a:lnTo>
                      <a:pt x="263" y="92"/>
                    </a:lnTo>
                    <a:lnTo>
                      <a:pt x="264" y="97"/>
                    </a:lnTo>
                    <a:lnTo>
                      <a:pt x="264" y="103"/>
                    </a:lnTo>
                    <a:lnTo>
                      <a:pt x="265" y="111"/>
                    </a:lnTo>
                    <a:lnTo>
                      <a:pt x="265" y="120"/>
                    </a:lnTo>
                    <a:lnTo>
                      <a:pt x="266" y="128"/>
                    </a:lnTo>
                    <a:lnTo>
                      <a:pt x="266" y="136"/>
                    </a:lnTo>
                    <a:lnTo>
                      <a:pt x="267" y="145"/>
                    </a:lnTo>
                    <a:lnTo>
                      <a:pt x="267" y="152"/>
                    </a:lnTo>
                    <a:lnTo>
                      <a:pt x="268" y="158"/>
                    </a:lnTo>
                    <a:lnTo>
                      <a:pt x="268" y="163"/>
                    </a:lnTo>
                    <a:lnTo>
                      <a:pt x="269" y="167"/>
                    </a:lnTo>
                    <a:lnTo>
                      <a:pt x="269" y="169"/>
                    </a:lnTo>
                    <a:lnTo>
                      <a:pt x="270" y="170"/>
                    </a:lnTo>
                    <a:lnTo>
                      <a:pt x="270" y="171"/>
                    </a:lnTo>
                    <a:lnTo>
                      <a:pt x="271" y="171"/>
                    </a:lnTo>
                    <a:lnTo>
                      <a:pt x="271" y="172"/>
                    </a:lnTo>
                    <a:lnTo>
                      <a:pt x="272" y="175"/>
                    </a:lnTo>
                    <a:lnTo>
                      <a:pt x="272" y="178"/>
                    </a:lnTo>
                    <a:lnTo>
                      <a:pt x="273" y="181"/>
                    </a:lnTo>
                    <a:lnTo>
                      <a:pt x="273" y="186"/>
                    </a:lnTo>
                    <a:lnTo>
                      <a:pt x="274" y="190"/>
                    </a:lnTo>
                    <a:lnTo>
                      <a:pt x="274" y="194"/>
                    </a:lnTo>
                    <a:lnTo>
                      <a:pt x="274" y="198"/>
                    </a:lnTo>
                    <a:lnTo>
                      <a:pt x="275" y="202"/>
                    </a:lnTo>
                    <a:lnTo>
                      <a:pt x="276" y="207"/>
                    </a:lnTo>
                    <a:lnTo>
                      <a:pt x="276" y="210"/>
                    </a:lnTo>
                    <a:lnTo>
                      <a:pt x="277" y="213"/>
                    </a:lnTo>
                    <a:lnTo>
                      <a:pt x="277" y="216"/>
                    </a:lnTo>
                    <a:lnTo>
                      <a:pt x="278" y="218"/>
                    </a:lnTo>
                    <a:lnTo>
                      <a:pt x="278" y="220"/>
                    </a:lnTo>
                    <a:lnTo>
                      <a:pt x="278" y="222"/>
                    </a:lnTo>
                    <a:lnTo>
                      <a:pt x="279" y="224"/>
                    </a:lnTo>
                    <a:lnTo>
                      <a:pt x="280" y="226"/>
                    </a:lnTo>
                    <a:lnTo>
                      <a:pt x="280" y="227"/>
                    </a:lnTo>
                    <a:lnTo>
                      <a:pt x="281" y="228"/>
                    </a:lnTo>
                    <a:lnTo>
                      <a:pt x="281" y="228"/>
                    </a:lnTo>
                    <a:lnTo>
                      <a:pt x="282" y="228"/>
                    </a:lnTo>
                    <a:lnTo>
                      <a:pt x="282" y="228"/>
                    </a:lnTo>
                    <a:lnTo>
                      <a:pt x="282" y="228"/>
                    </a:lnTo>
                    <a:lnTo>
                      <a:pt x="283" y="228"/>
                    </a:lnTo>
                    <a:lnTo>
                      <a:pt x="283" y="228"/>
                    </a:lnTo>
                    <a:lnTo>
                      <a:pt x="284" y="229"/>
                    </a:lnTo>
                    <a:lnTo>
                      <a:pt x="285" y="230"/>
                    </a:lnTo>
                    <a:lnTo>
                      <a:pt x="285" y="230"/>
                    </a:lnTo>
                    <a:lnTo>
                      <a:pt x="286" y="230"/>
                    </a:lnTo>
                    <a:lnTo>
                      <a:pt x="286" y="230"/>
                    </a:lnTo>
                    <a:lnTo>
                      <a:pt x="286" y="230"/>
                    </a:lnTo>
                    <a:lnTo>
                      <a:pt x="287" y="229"/>
                    </a:lnTo>
                    <a:lnTo>
                      <a:pt x="287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9" y="220"/>
                    </a:lnTo>
                    <a:lnTo>
                      <a:pt x="290" y="219"/>
                    </a:lnTo>
                    <a:lnTo>
                      <a:pt x="290" y="219"/>
                    </a:lnTo>
                    <a:lnTo>
                      <a:pt x="290" y="219"/>
                    </a:lnTo>
                    <a:lnTo>
                      <a:pt x="291" y="219"/>
                    </a:lnTo>
                    <a:lnTo>
                      <a:pt x="291" y="219"/>
                    </a:lnTo>
                    <a:lnTo>
                      <a:pt x="292" y="218"/>
                    </a:lnTo>
                    <a:lnTo>
                      <a:pt x="292" y="217"/>
                    </a:lnTo>
                    <a:lnTo>
                      <a:pt x="293" y="213"/>
                    </a:lnTo>
                    <a:lnTo>
                      <a:pt x="294" y="203"/>
                    </a:lnTo>
                    <a:lnTo>
                      <a:pt x="294" y="191"/>
                    </a:lnTo>
                    <a:lnTo>
                      <a:pt x="294" y="175"/>
                    </a:lnTo>
                    <a:lnTo>
                      <a:pt x="295" y="157"/>
                    </a:lnTo>
                    <a:lnTo>
                      <a:pt x="295" y="137"/>
                    </a:lnTo>
                    <a:lnTo>
                      <a:pt x="296" y="119"/>
                    </a:lnTo>
                    <a:lnTo>
                      <a:pt x="296" y="103"/>
                    </a:lnTo>
                    <a:lnTo>
                      <a:pt x="297" y="90"/>
                    </a:lnTo>
                    <a:lnTo>
                      <a:pt x="297" y="80"/>
                    </a:lnTo>
                    <a:lnTo>
                      <a:pt x="298" y="70"/>
                    </a:lnTo>
                    <a:lnTo>
                      <a:pt x="299" y="63"/>
                    </a:lnTo>
                    <a:lnTo>
                      <a:pt x="299" y="56"/>
                    </a:lnTo>
                    <a:lnTo>
                      <a:pt x="299" y="52"/>
                    </a:lnTo>
                    <a:lnTo>
                      <a:pt x="300" y="50"/>
                    </a:lnTo>
                    <a:lnTo>
                      <a:pt x="300" y="49"/>
                    </a:lnTo>
                    <a:lnTo>
                      <a:pt x="301" y="48"/>
                    </a:lnTo>
                    <a:lnTo>
                      <a:pt x="301" y="48"/>
                    </a:lnTo>
                    <a:lnTo>
                      <a:pt x="302" y="49"/>
                    </a:lnTo>
                    <a:lnTo>
                      <a:pt x="303" y="52"/>
                    </a:lnTo>
                    <a:lnTo>
                      <a:pt x="303" y="56"/>
                    </a:lnTo>
                    <a:lnTo>
                      <a:pt x="303" y="61"/>
                    </a:lnTo>
                    <a:lnTo>
                      <a:pt x="304" y="68"/>
                    </a:lnTo>
                    <a:lnTo>
                      <a:pt x="304" y="76"/>
                    </a:lnTo>
                    <a:lnTo>
                      <a:pt x="305" y="85"/>
                    </a:lnTo>
                    <a:lnTo>
                      <a:pt x="305" y="95"/>
                    </a:lnTo>
                    <a:lnTo>
                      <a:pt x="306" y="106"/>
                    </a:lnTo>
                    <a:lnTo>
                      <a:pt x="306" y="116"/>
                    </a:lnTo>
                    <a:lnTo>
                      <a:pt x="307" y="126"/>
                    </a:lnTo>
                    <a:lnTo>
                      <a:pt x="307" y="135"/>
                    </a:lnTo>
                    <a:lnTo>
                      <a:pt x="308" y="141"/>
                    </a:lnTo>
                    <a:lnTo>
                      <a:pt x="308" y="146"/>
                    </a:lnTo>
                    <a:lnTo>
                      <a:pt x="309" y="151"/>
                    </a:lnTo>
                    <a:lnTo>
                      <a:pt x="309" y="153"/>
                    </a:lnTo>
                    <a:lnTo>
                      <a:pt x="310" y="154"/>
                    </a:lnTo>
                    <a:lnTo>
                      <a:pt x="310" y="156"/>
                    </a:lnTo>
                    <a:lnTo>
                      <a:pt x="311" y="157"/>
                    </a:lnTo>
                    <a:lnTo>
                      <a:pt x="311" y="158"/>
                    </a:lnTo>
                    <a:lnTo>
                      <a:pt x="312" y="160"/>
                    </a:lnTo>
                    <a:lnTo>
                      <a:pt x="312" y="163"/>
                    </a:lnTo>
                    <a:lnTo>
                      <a:pt x="313" y="167"/>
                    </a:lnTo>
                    <a:lnTo>
                      <a:pt x="313" y="170"/>
                    </a:lnTo>
                    <a:lnTo>
                      <a:pt x="314" y="173"/>
                    </a:lnTo>
                    <a:lnTo>
                      <a:pt x="314" y="177"/>
                    </a:lnTo>
                    <a:lnTo>
                      <a:pt x="315" y="180"/>
                    </a:lnTo>
                    <a:lnTo>
                      <a:pt x="315" y="183"/>
                    </a:lnTo>
                    <a:lnTo>
                      <a:pt x="316" y="188"/>
                    </a:lnTo>
                    <a:lnTo>
                      <a:pt x="316" y="191"/>
                    </a:lnTo>
                    <a:lnTo>
                      <a:pt x="317" y="194"/>
                    </a:lnTo>
                    <a:lnTo>
                      <a:pt x="317" y="197"/>
                    </a:lnTo>
                    <a:lnTo>
                      <a:pt x="318" y="201"/>
                    </a:lnTo>
                    <a:lnTo>
                      <a:pt x="318" y="203"/>
                    </a:lnTo>
                    <a:lnTo>
                      <a:pt x="319" y="208"/>
                    </a:lnTo>
                    <a:lnTo>
                      <a:pt x="319" y="212"/>
                    </a:lnTo>
                    <a:lnTo>
                      <a:pt x="320" y="215"/>
                    </a:lnTo>
                    <a:lnTo>
                      <a:pt x="320" y="218"/>
                    </a:lnTo>
                    <a:lnTo>
                      <a:pt x="321" y="220"/>
                    </a:lnTo>
                    <a:lnTo>
                      <a:pt x="321" y="223"/>
                    </a:lnTo>
                    <a:lnTo>
                      <a:pt x="322" y="223"/>
                    </a:lnTo>
                    <a:lnTo>
                      <a:pt x="322" y="226"/>
                    </a:lnTo>
                    <a:lnTo>
                      <a:pt x="323" y="228"/>
                    </a:lnTo>
                    <a:lnTo>
                      <a:pt x="323" y="230"/>
                    </a:lnTo>
                    <a:lnTo>
                      <a:pt x="324" y="232"/>
                    </a:lnTo>
                    <a:lnTo>
                      <a:pt x="324" y="233"/>
                    </a:lnTo>
                    <a:lnTo>
                      <a:pt x="325" y="233"/>
                    </a:lnTo>
                    <a:lnTo>
                      <a:pt x="325" y="233"/>
                    </a:lnTo>
                    <a:lnTo>
                      <a:pt x="326" y="231"/>
                    </a:lnTo>
                    <a:lnTo>
                      <a:pt x="326" y="229"/>
                    </a:lnTo>
                    <a:lnTo>
                      <a:pt x="327" y="228"/>
                    </a:lnTo>
                    <a:lnTo>
                      <a:pt x="327" y="226"/>
                    </a:lnTo>
                    <a:lnTo>
                      <a:pt x="328" y="225"/>
                    </a:lnTo>
                    <a:lnTo>
                      <a:pt x="328" y="224"/>
                    </a:lnTo>
                    <a:lnTo>
                      <a:pt x="329" y="224"/>
                    </a:lnTo>
                    <a:lnTo>
                      <a:pt x="329" y="225"/>
                    </a:lnTo>
                    <a:lnTo>
                      <a:pt x="330" y="226"/>
                    </a:lnTo>
                    <a:lnTo>
                      <a:pt x="330" y="227"/>
                    </a:lnTo>
                    <a:lnTo>
                      <a:pt x="331" y="228"/>
                    </a:lnTo>
                    <a:lnTo>
                      <a:pt x="331" y="229"/>
                    </a:lnTo>
                    <a:lnTo>
                      <a:pt x="332" y="229"/>
                    </a:lnTo>
                    <a:lnTo>
                      <a:pt x="332" y="228"/>
                    </a:lnTo>
                    <a:lnTo>
                      <a:pt x="333" y="226"/>
                    </a:lnTo>
                    <a:lnTo>
                      <a:pt x="333" y="221"/>
                    </a:lnTo>
                    <a:lnTo>
                      <a:pt x="334" y="214"/>
                    </a:lnTo>
                    <a:lnTo>
                      <a:pt x="334" y="205"/>
                    </a:lnTo>
                    <a:lnTo>
                      <a:pt x="335" y="192"/>
                    </a:lnTo>
                    <a:lnTo>
                      <a:pt x="335" y="177"/>
                    </a:lnTo>
                    <a:lnTo>
                      <a:pt x="336" y="160"/>
                    </a:lnTo>
                    <a:lnTo>
                      <a:pt x="336" y="144"/>
                    </a:lnTo>
                    <a:lnTo>
                      <a:pt x="337" y="128"/>
                    </a:lnTo>
                    <a:lnTo>
                      <a:pt x="337" y="115"/>
                    </a:lnTo>
                    <a:lnTo>
                      <a:pt x="338" y="103"/>
                    </a:lnTo>
                    <a:lnTo>
                      <a:pt x="338" y="94"/>
                    </a:lnTo>
                    <a:lnTo>
                      <a:pt x="339" y="87"/>
                    </a:lnTo>
                    <a:lnTo>
                      <a:pt x="339" y="81"/>
                    </a:lnTo>
                    <a:lnTo>
                      <a:pt x="340" y="77"/>
                    </a:lnTo>
                    <a:lnTo>
                      <a:pt x="340" y="76"/>
                    </a:lnTo>
                    <a:lnTo>
                      <a:pt x="341" y="75"/>
                    </a:lnTo>
                    <a:lnTo>
                      <a:pt x="341" y="75"/>
                    </a:lnTo>
                    <a:lnTo>
                      <a:pt x="342" y="76"/>
                    </a:lnTo>
                    <a:lnTo>
                      <a:pt x="342" y="79"/>
                    </a:lnTo>
                    <a:lnTo>
                      <a:pt x="343" y="82"/>
                    </a:lnTo>
                    <a:lnTo>
                      <a:pt x="343" y="87"/>
                    </a:lnTo>
                    <a:lnTo>
                      <a:pt x="343" y="93"/>
                    </a:lnTo>
                    <a:lnTo>
                      <a:pt x="344" y="101"/>
                    </a:lnTo>
                    <a:lnTo>
                      <a:pt x="345" y="111"/>
                    </a:lnTo>
                    <a:lnTo>
                      <a:pt x="345" y="121"/>
                    </a:lnTo>
                    <a:lnTo>
                      <a:pt x="346" y="132"/>
                    </a:lnTo>
                    <a:lnTo>
                      <a:pt x="346" y="141"/>
                    </a:lnTo>
                    <a:lnTo>
                      <a:pt x="347" y="148"/>
                    </a:lnTo>
                    <a:lnTo>
                      <a:pt x="347" y="154"/>
                    </a:lnTo>
                    <a:lnTo>
                      <a:pt x="347" y="159"/>
                    </a:lnTo>
                    <a:lnTo>
                      <a:pt x="348" y="164"/>
                    </a:lnTo>
                    <a:lnTo>
                      <a:pt x="348" y="167"/>
                    </a:lnTo>
                    <a:lnTo>
                      <a:pt x="349" y="169"/>
                    </a:lnTo>
                    <a:lnTo>
                      <a:pt x="350" y="170"/>
                    </a:lnTo>
                    <a:lnTo>
                      <a:pt x="350" y="171"/>
                    </a:lnTo>
                    <a:lnTo>
                      <a:pt x="351" y="172"/>
                    </a:lnTo>
                    <a:lnTo>
                      <a:pt x="351" y="175"/>
                    </a:lnTo>
                    <a:lnTo>
                      <a:pt x="351" y="178"/>
                    </a:lnTo>
                    <a:lnTo>
                      <a:pt x="352" y="181"/>
                    </a:lnTo>
                    <a:lnTo>
                      <a:pt x="352" y="185"/>
                    </a:lnTo>
                    <a:lnTo>
                      <a:pt x="353" y="189"/>
                    </a:lnTo>
                    <a:lnTo>
                      <a:pt x="354" y="193"/>
                    </a:lnTo>
                    <a:lnTo>
                      <a:pt x="354" y="197"/>
                    </a:lnTo>
                    <a:lnTo>
                      <a:pt x="355" y="200"/>
                    </a:lnTo>
                    <a:lnTo>
                      <a:pt x="355" y="203"/>
                    </a:lnTo>
                    <a:lnTo>
                      <a:pt x="355" y="208"/>
                    </a:lnTo>
                    <a:lnTo>
                      <a:pt x="356" y="212"/>
                    </a:lnTo>
                    <a:lnTo>
                      <a:pt x="356" y="215"/>
                    </a:lnTo>
                    <a:lnTo>
                      <a:pt x="357" y="218"/>
                    </a:lnTo>
                    <a:lnTo>
                      <a:pt x="357" y="220"/>
                    </a:lnTo>
                    <a:lnTo>
                      <a:pt x="358" y="223"/>
                    </a:lnTo>
                    <a:lnTo>
                      <a:pt x="359" y="224"/>
                    </a:lnTo>
                    <a:lnTo>
                      <a:pt x="359" y="226"/>
                    </a:lnTo>
                    <a:lnTo>
                      <a:pt x="359" y="227"/>
                    </a:lnTo>
                    <a:lnTo>
                      <a:pt x="360" y="228"/>
                    </a:lnTo>
                    <a:lnTo>
                      <a:pt x="360" y="228"/>
                    </a:lnTo>
                    <a:lnTo>
                      <a:pt x="361" y="227"/>
                    </a:lnTo>
                    <a:lnTo>
                      <a:pt x="361" y="227"/>
                    </a:lnTo>
                    <a:lnTo>
                      <a:pt x="362" y="226"/>
                    </a:lnTo>
                    <a:lnTo>
                      <a:pt x="363" y="224"/>
                    </a:lnTo>
                    <a:lnTo>
                      <a:pt x="363" y="223"/>
                    </a:lnTo>
                    <a:lnTo>
                      <a:pt x="363" y="221"/>
                    </a:lnTo>
                    <a:lnTo>
                      <a:pt x="364" y="219"/>
                    </a:lnTo>
                    <a:lnTo>
                      <a:pt x="364" y="219"/>
                    </a:lnTo>
                    <a:lnTo>
                      <a:pt x="365" y="218"/>
                    </a:lnTo>
                    <a:lnTo>
                      <a:pt x="365" y="218"/>
                    </a:lnTo>
                    <a:lnTo>
                      <a:pt x="366" y="218"/>
                    </a:lnTo>
                    <a:lnTo>
                      <a:pt x="366" y="218"/>
                    </a:lnTo>
                    <a:lnTo>
                      <a:pt x="367" y="218"/>
                    </a:lnTo>
                    <a:lnTo>
                      <a:pt x="367" y="218"/>
                    </a:lnTo>
                    <a:lnTo>
                      <a:pt x="368" y="219"/>
                    </a:lnTo>
                    <a:lnTo>
                      <a:pt x="368" y="221"/>
                    </a:lnTo>
                    <a:lnTo>
                      <a:pt x="369" y="223"/>
                    </a:lnTo>
                    <a:lnTo>
                      <a:pt x="369" y="225"/>
                    </a:lnTo>
                    <a:lnTo>
                      <a:pt x="370" y="228"/>
                    </a:lnTo>
                    <a:lnTo>
                      <a:pt x="370" y="230"/>
                    </a:lnTo>
                    <a:lnTo>
                      <a:pt x="371" y="231"/>
                    </a:lnTo>
                    <a:lnTo>
                      <a:pt x="371" y="230"/>
                    </a:lnTo>
                    <a:lnTo>
                      <a:pt x="372" y="229"/>
                    </a:lnTo>
                    <a:lnTo>
                      <a:pt x="372" y="227"/>
                    </a:lnTo>
                    <a:lnTo>
                      <a:pt x="373" y="222"/>
                    </a:lnTo>
                    <a:lnTo>
                      <a:pt x="373" y="215"/>
                    </a:lnTo>
                    <a:lnTo>
                      <a:pt x="374" y="207"/>
                    </a:lnTo>
                    <a:lnTo>
                      <a:pt x="374" y="195"/>
                    </a:lnTo>
                    <a:lnTo>
                      <a:pt x="375" y="181"/>
                    </a:lnTo>
                    <a:lnTo>
                      <a:pt x="375" y="165"/>
                    </a:lnTo>
                    <a:lnTo>
                      <a:pt x="376" y="150"/>
                    </a:lnTo>
                    <a:lnTo>
                      <a:pt x="376" y="136"/>
                    </a:lnTo>
                    <a:lnTo>
                      <a:pt x="377" y="124"/>
                    </a:lnTo>
                    <a:lnTo>
                      <a:pt x="377" y="115"/>
                    </a:lnTo>
                    <a:lnTo>
                      <a:pt x="378" y="107"/>
                    </a:lnTo>
                    <a:lnTo>
                      <a:pt x="378" y="99"/>
                    </a:lnTo>
                    <a:lnTo>
                      <a:pt x="379" y="93"/>
                    </a:lnTo>
                    <a:lnTo>
                      <a:pt x="379" y="88"/>
                    </a:lnTo>
                    <a:lnTo>
                      <a:pt x="380" y="85"/>
                    </a:lnTo>
                    <a:lnTo>
                      <a:pt x="380" y="82"/>
                    </a:lnTo>
                    <a:lnTo>
                      <a:pt x="381" y="83"/>
                    </a:lnTo>
                    <a:lnTo>
                      <a:pt x="381" y="84"/>
                    </a:lnTo>
                    <a:lnTo>
                      <a:pt x="382" y="86"/>
                    </a:lnTo>
                    <a:lnTo>
                      <a:pt x="382" y="92"/>
                    </a:lnTo>
                    <a:lnTo>
                      <a:pt x="383" y="99"/>
                    </a:lnTo>
                    <a:lnTo>
                      <a:pt x="383" y="108"/>
                    </a:lnTo>
                    <a:lnTo>
                      <a:pt x="384" y="116"/>
                    </a:lnTo>
                    <a:lnTo>
                      <a:pt x="384" y="126"/>
                    </a:lnTo>
                    <a:lnTo>
                      <a:pt x="385" y="136"/>
                    </a:lnTo>
                    <a:lnTo>
                      <a:pt x="385" y="146"/>
                    </a:lnTo>
                    <a:lnTo>
                      <a:pt x="386" y="155"/>
                    </a:lnTo>
                    <a:lnTo>
                      <a:pt x="386" y="162"/>
                    </a:lnTo>
                    <a:lnTo>
                      <a:pt x="387" y="167"/>
                    </a:lnTo>
                    <a:lnTo>
                      <a:pt x="387" y="172"/>
                    </a:lnTo>
                    <a:lnTo>
                      <a:pt x="388" y="177"/>
                    </a:lnTo>
                    <a:lnTo>
                      <a:pt x="388" y="179"/>
                    </a:lnTo>
                    <a:lnTo>
                      <a:pt x="389" y="181"/>
                    </a:lnTo>
                    <a:lnTo>
                      <a:pt x="389" y="181"/>
                    </a:lnTo>
                    <a:lnTo>
                      <a:pt x="390" y="181"/>
                    </a:lnTo>
                    <a:lnTo>
                      <a:pt x="390" y="183"/>
                    </a:lnTo>
                    <a:lnTo>
                      <a:pt x="391" y="185"/>
                    </a:lnTo>
                    <a:lnTo>
                      <a:pt x="391" y="188"/>
                    </a:lnTo>
                    <a:lnTo>
                      <a:pt x="392" y="192"/>
                    </a:lnTo>
                    <a:lnTo>
                      <a:pt x="392" y="196"/>
                    </a:lnTo>
                    <a:lnTo>
                      <a:pt x="393" y="200"/>
                    </a:lnTo>
                    <a:lnTo>
                      <a:pt x="393" y="204"/>
                    </a:lnTo>
                    <a:lnTo>
                      <a:pt x="394" y="208"/>
                    </a:lnTo>
                    <a:lnTo>
                      <a:pt x="394" y="212"/>
                    </a:lnTo>
                    <a:lnTo>
                      <a:pt x="395" y="215"/>
                    </a:lnTo>
                    <a:lnTo>
                      <a:pt x="395" y="217"/>
                    </a:lnTo>
                    <a:lnTo>
                      <a:pt x="396" y="218"/>
                    </a:lnTo>
                    <a:lnTo>
                      <a:pt x="396" y="219"/>
                    </a:lnTo>
                    <a:lnTo>
                      <a:pt x="397" y="221"/>
                    </a:lnTo>
                    <a:lnTo>
                      <a:pt x="397" y="223"/>
                    </a:lnTo>
                    <a:lnTo>
                      <a:pt x="398" y="225"/>
                    </a:lnTo>
                    <a:lnTo>
                      <a:pt x="398" y="226"/>
                    </a:lnTo>
                    <a:lnTo>
                      <a:pt x="399" y="226"/>
                    </a:lnTo>
                    <a:lnTo>
                      <a:pt x="399" y="226"/>
                    </a:lnTo>
                    <a:lnTo>
                      <a:pt x="400" y="226"/>
                    </a:lnTo>
                    <a:lnTo>
                      <a:pt x="400" y="226"/>
                    </a:lnTo>
                    <a:lnTo>
                      <a:pt x="401" y="225"/>
                    </a:lnTo>
                    <a:lnTo>
                      <a:pt x="401" y="224"/>
                    </a:lnTo>
                    <a:lnTo>
                      <a:pt x="402" y="223"/>
                    </a:lnTo>
                    <a:lnTo>
                      <a:pt x="402" y="222"/>
                    </a:lnTo>
                    <a:lnTo>
                      <a:pt x="403" y="221"/>
                    </a:lnTo>
                    <a:lnTo>
                      <a:pt x="403" y="220"/>
                    </a:lnTo>
                    <a:lnTo>
                      <a:pt x="403" y="218"/>
                    </a:lnTo>
                    <a:lnTo>
                      <a:pt x="404" y="218"/>
                    </a:lnTo>
                    <a:lnTo>
                      <a:pt x="405" y="218"/>
                    </a:lnTo>
                    <a:lnTo>
                      <a:pt x="405" y="218"/>
                    </a:lnTo>
                    <a:lnTo>
                      <a:pt x="406" y="218"/>
                    </a:lnTo>
                    <a:lnTo>
                      <a:pt x="406" y="218"/>
                    </a:lnTo>
                    <a:lnTo>
                      <a:pt x="407" y="218"/>
                    </a:lnTo>
                    <a:lnTo>
                      <a:pt x="407" y="218"/>
                    </a:lnTo>
                    <a:lnTo>
                      <a:pt x="408" y="219"/>
                    </a:lnTo>
                    <a:lnTo>
                      <a:pt x="408" y="221"/>
                    </a:lnTo>
                    <a:lnTo>
                      <a:pt x="408" y="222"/>
                    </a:lnTo>
                    <a:lnTo>
                      <a:pt x="409" y="223"/>
                    </a:lnTo>
                    <a:lnTo>
                      <a:pt x="410" y="225"/>
                    </a:lnTo>
                    <a:lnTo>
                      <a:pt x="410" y="225"/>
                    </a:lnTo>
                    <a:lnTo>
                      <a:pt x="411" y="223"/>
                    </a:lnTo>
                    <a:lnTo>
                      <a:pt x="411" y="219"/>
                    </a:lnTo>
                    <a:lnTo>
                      <a:pt x="412" y="212"/>
                    </a:lnTo>
                    <a:lnTo>
                      <a:pt x="412" y="200"/>
                    </a:lnTo>
                    <a:lnTo>
                      <a:pt x="412" y="184"/>
                    </a:lnTo>
                    <a:lnTo>
                      <a:pt x="413" y="166"/>
                    </a:lnTo>
                    <a:lnTo>
                      <a:pt x="414" y="146"/>
                    </a:lnTo>
                    <a:lnTo>
                      <a:pt x="414" y="130"/>
                    </a:lnTo>
                    <a:lnTo>
                      <a:pt x="415" y="115"/>
                    </a:lnTo>
                    <a:lnTo>
                      <a:pt x="415" y="102"/>
                    </a:lnTo>
                    <a:lnTo>
                      <a:pt x="416" y="93"/>
                    </a:lnTo>
                    <a:lnTo>
                      <a:pt x="416" y="83"/>
                    </a:lnTo>
                    <a:lnTo>
                      <a:pt x="416" y="74"/>
                    </a:lnTo>
                    <a:lnTo>
                      <a:pt x="417" y="68"/>
                    </a:lnTo>
                    <a:lnTo>
                      <a:pt x="417" y="63"/>
                    </a:lnTo>
                    <a:lnTo>
                      <a:pt x="418" y="60"/>
                    </a:lnTo>
                    <a:lnTo>
                      <a:pt x="419" y="59"/>
                    </a:lnTo>
                    <a:lnTo>
                      <a:pt x="419" y="58"/>
                    </a:lnTo>
                    <a:lnTo>
                      <a:pt x="420" y="57"/>
                    </a:lnTo>
                    <a:lnTo>
                      <a:pt x="420" y="59"/>
                    </a:lnTo>
                    <a:lnTo>
                      <a:pt x="420" y="60"/>
                    </a:lnTo>
                    <a:lnTo>
                      <a:pt x="421" y="62"/>
                    </a:lnTo>
                    <a:lnTo>
                      <a:pt x="421" y="65"/>
                    </a:lnTo>
                    <a:lnTo>
                      <a:pt x="422" y="69"/>
                    </a:lnTo>
                    <a:lnTo>
                      <a:pt x="423" y="75"/>
                    </a:lnTo>
                    <a:lnTo>
                      <a:pt x="423" y="84"/>
                    </a:lnTo>
                    <a:lnTo>
                      <a:pt x="424" y="94"/>
                    </a:lnTo>
                    <a:lnTo>
                      <a:pt x="424" y="104"/>
                    </a:lnTo>
                    <a:lnTo>
                      <a:pt x="424" y="115"/>
                    </a:lnTo>
                    <a:lnTo>
                      <a:pt x="425" y="126"/>
                    </a:lnTo>
                    <a:lnTo>
                      <a:pt x="425" y="136"/>
                    </a:lnTo>
                    <a:lnTo>
                      <a:pt x="426" y="145"/>
                    </a:lnTo>
                    <a:lnTo>
                      <a:pt x="426" y="151"/>
                    </a:lnTo>
                    <a:lnTo>
                      <a:pt x="427" y="157"/>
                    </a:lnTo>
                    <a:lnTo>
                      <a:pt x="428" y="162"/>
                    </a:lnTo>
                    <a:lnTo>
                      <a:pt x="428" y="166"/>
                    </a:lnTo>
                    <a:lnTo>
                      <a:pt x="428" y="169"/>
                    </a:lnTo>
                    <a:lnTo>
                      <a:pt x="429" y="172"/>
                    </a:lnTo>
                    <a:lnTo>
                      <a:pt x="429" y="174"/>
                    </a:lnTo>
                    <a:lnTo>
                      <a:pt x="430" y="177"/>
                    </a:lnTo>
                    <a:lnTo>
                      <a:pt x="430" y="179"/>
                    </a:lnTo>
                    <a:lnTo>
                      <a:pt x="431" y="181"/>
                    </a:lnTo>
                    <a:lnTo>
                      <a:pt x="431" y="184"/>
                    </a:lnTo>
                    <a:lnTo>
                      <a:pt x="432" y="187"/>
                    </a:lnTo>
                    <a:lnTo>
                      <a:pt x="432" y="189"/>
                    </a:lnTo>
                    <a:lnTo>
                      <a:pt x="433" y="192"/>
                    </a:lnTo>
                    <a:lnTo>
                      <a:pt x="433" y="193"/>
                    </a:lnTo>
                    <a:lnTo>
                      <a:pt x="434" y="196"/>
                    </a:lnTo>
                    <a:lnTo>
                      <a:pt x="434" y="198"/>
                    </a:lnTo>
                    <a:lnTo>
                      <a:pt x="435" y="202"/>
                    </a:lnTo>
                    <a:lnTo>
                      <a:pt x="435" y="207"/>
                    </a:lnTo>
                    <a:lnTo>
                      <a:pt x="436" y="210"/>
                    </a:lnTo>
                    <a:lnTo>
                      <a:pt x="436" y="214"/>
                    </a:lnTo>
                    <a:lnTo>
                      <a:pt x="437" y="218"/>
                    </a:lnTo>
                    <a:lnTo>
                      <a:pt x="437" y="221"/>
                    </a:lnTo>
                    <a:lnTo>
                      <a:pt x="438" y="224"/>
                    </a:lnTo>
                    <a:lnTo>
                      <a:pt x="438" y="227"/>
                    </a:lnTo>
                    <a:lnTo>
                      <a:pt x="439" y="228"/>
                    </a:lnTo>
                    <a:lnTo>
                      <a:pt x="439" y="230"/>
                    </a:lnTo>
                    <a:lnTo>
                      <a:pt x="440" y="231"/>
                    </a:lnTo>
                    <a:lnTo>
                      <a:pt x="440" y="232"/>
                    </a:lnTo>
                    <a:lnTo>
                      <a:pt x="441" y="232"/>
                    </a:lnTo>
                    <a:lnTo>
                      <a:pt x="441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3" y="235"/>
                    </a:lnTo>
                    <a:lnTo>
                      <a:pt x="443" y="234"/>
                    </a:lnTo>
                    <a:lnTo>
                      <a:pt x="444" y="234"/>
                    </a:lnTo>
                    <a:lnTo>
                      <a:pt x="444" y="232"/>
                    </a:lnTo>
                    <a:lnTo>
                      <a:pt x="445" y="231"/>
                    </a:lnTo>
                    <a:lnTo>
                      <a:pt x="445" y="232"/>
                    </a:lnTo>
                    <a:lnTo>
                      <a:pt x="446" y="232"/>
                    </a:lnTo>
                    <a:lnTo>
                      <a:pt x="446" y="234"/>
                    </a:lnTo>
                    <a:lnTo>
                      <a:pt x="447" y="235"/>
                    </a:lnTo>
                    <a:lnTo>
                      <a:pt x="447" y="236"/>
                    </a:lnTo>
                    <a:lnTo>
                      <a:pt x="448" y="238"/>
                    </a:lnTo>
                    <a:lnTo>
                      <a:pt x="448" y="238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50" y="238"/>
                    </a:lnTo>
                    <a:lnTo>
                      <a:pt x="450" y="235"/>
                    </a:lnTo>
                    <a:lnTo>
                      <a:pt x="451" y="231"/>
                    </a:lnTo>
                    <a:lnTo>
                      <a:pt x="451" y="224"/>
                    </a:lnTo>
                    <a:lnTo>
                      <a:pt x="452" y="216"/>
                    </a:lnTo>
                    <a:lnTo>
                      <a:pt x="452" y="203"/>
                    </a:lnTo>
                    <a:lnTo>
                      <a:pt x="453" y="188"/>
                    </a:lnTo>
                    <a:lnTo>
                      <a:pt x="453" y="170"/>
                    </a:lnTo>
                    <a:lnTo>
                      <a:pt x="454" y="152"/>
                    </a:lnTo>
                    <a:lnTo>
                      <a:pt x="454" y="136"/>
                    </a:lnTo>
                    <a:lnTo>
                      <a:pt x="455" y="120"/>
                    </a:lnTo>
                    <a:lnTo>
                      <a:pt x="455" y="106"/>
                    </a:lnTo>
                    <a:lnTo>
                      <a:pt x="456" y="96"/>
                    </a:lnTo>
                    <a:lnTo>
                      <a:pt x="456" y="90"/>
                    </a:lnTo>
                    <a:lnTo>
                      <a:pt x="457" y="84"/>
                    </a:lnTo>
                    <a:lnTo>
                      <a:pt x="457" y="81"/>
                    </a:lnTo>
                    <a:lnTo>
                      <a:pt x="458" y="80"/>
                    </a:lnTo>
                    <a:lnTo>
                      <a:pt x="458" y="80"/>
                    </a:lnTo>
                    <a:lnTo>
                      <a:pt x="459" y="80"/>
                    </a:lnTo>
                    <a:lnTo>
                      <a:pt x="459" y="80"/>
                    </a:lnTo>
                    <a:lnTo>
                      <a:pt x="460" y="81"/>
                    </a:lnTo>
                    <a:lnTo>
                      <a:pt x="460" y="83"/>
                    </a:lnTo>
                    <a:lnTo>
                      <a:pt x="461" y="85"/>
                    </a:lnTo>
                    <a:lnTo>
                      <a:pt x="461" y="90"/>
                    </a:lnTo>
                    <a:lnTo>
                      <a:pt x="462" y="94"/>
                    </a:lnTo>
                    <a:lnTo>
                      <a:pt x="462" y="101"/>
                    </a:lnTo>
                    <a:lnTo>
                      <a:pt x="463" y="110"/>
                    </a:lnTo>
                    <a:lnTo>
                      <a:pt x="463" y="121"/>
                    </a:lnTo>
                    <a:lnTo>
                      <a:pt x="464" y="133"/>
                    </a:lnTo>
                    <a:lnTo>
                      <a:pt x="464" y="144"/>
                    </a:lnTo>
                    <a:lnTo>
                      <a:pt x="465" y="155"/>
                    </a:lnTo>
                    <a:lnTo>
                      <a:pt x="465" y="164"/>
                    </a:lnTo>
                    <a:lnTo>
                      <a:pt x="466" y="172"/>
                    </a:lnTo>
                    <a:lnTo>
                      <a:pt x="466" y="178"/>
                    </a:lnTo>
                    <a:lnTo>
                      <a:pt x="467" y="181"/>
                    </a:lnTo>
                    <a:lnTo>
                      <a:pt x="467" y="184"/>
                    </a:lnTo>
                    <a:lnTo>
                      <a:pt x="468" y="187"/>
                    </a:lnTo>
                    <a:lnTo>
                      <a:pt x="468" y="190"/>
                    </a:lnTo>
                    <a:lnTo>
                      <a:pt x="468" y="192"/>
                    </a:lnTo>
                    <a:lnTo>
                      <a:pt x="469" y="196"/>
                    </a:lnTo>
                    <a:lnTo>
                      <a:pt x="470" y="197"/>
                    </a:lnTo>
                    <a:lnTo>
                      <a:pt x="470" y="199"/>
                    </a:lnTo>
                    <a:lnTo>
                      <a:pt x="471" y="202"/>
                    </a:lnTo>
                    <a:lnTo>
                      <a:pt x="471" y="206"/>
                    </a:lnTo>
                    <a:lnTo>
                      <a:pt x="472" y="209"/>
                    </a:lnTo>
                    <a:lnTo>
                      <a:pt x="472" y="212"/>
                    </a:lnTo>
                    <a:lnTo>
                      <a:pt x="472" y="215"/>
                    </a:lnTo>
                    <a:lnTo>
                      <a:pt x="473" y="218"/>
                    </a:lnTo>
                    <a:lnTo>
                      <a:pt x="474" y="219"/>
                    </a:lnTo>
                    <a:lnTo>
                      <a:pt x="474" y="222"/>
                    </a:lnTo>
                    <a:lnTo>
                      <a:pt x="475" y="225"/>
                    </a:lnTo>
                    <a:lnTo>
                      <a:pt x="475" y="228"/>
                    </a:lnTo>
                    <a:lnTo>
                      <a:pt x="476" y="229"/>
                    </a:lnTo>
                    <a:lnTo>
                      <a:pt x="476" y="231"/>
                    </a:lnTo>
                    <a:lnTo>
                      <a:pt x="476" y="233"/>
                    </a:lnTo>
                    <a:lnTo>
                      <a:pt x="477" y="234"/>
                    </a:lnTo>
                    <a:lnTo>
                      <a:pt x="477" y="237"/>
                    </a:lnTo>
                    <a:lnTo>
                      <a:pt x="478" y="239"/>
                    </a:lnTo>
                    <a:lnTo>
                      <a:pt x="479" y="241"/>
                    </a:lnTo>
                    <a:lnTo>
                      <a:pt x="479" y="244"/>
                    </a:lnTo>
                    <a:lnTo>
                      <a:pt x="480" y="245"/>
                    </a:lnTo>
                    <a:lnTo>
                      <a:pt x="480" y="247"/>
                    </a:lnTo>
                    <a:lnTo>
                      <a:pt x="480" y="247"/>
                    </a:lnTo>
                    <a:lnTo>
                      <a:pt x="481" y="248"/>
                    </a:lnTo>
                    <a:lnTo>
                      <a:pt x="481" y="246"/>
                    </a:lnTo>
                    <a:lnTo>
                      <a:pt x="482" y="244"/>
                    </a:lnTo>
                    <a:lnTo>
                      <a:pt x="483" y="244"/>
                    </a:lnTo>
                    <a:lnTo>
                      <a:pt x="483" y="244"/>
                    </a:lnTo>
                    <a:lnTo>
                      <a:pt x="484" y="244"/>
                    </a:lnTo>
                    <a:lnTo>
                      <a:pt x="484" y="245"/>
                    </a:lnTo>
                    <a:lnTo>
                      <a:pt x="485" y="247"/>
                    </a:lnTo>
                    <a:lnTo>
                      <a:pt x="485" y="248"/>
                    </a:lnTo>
                    <a:lnTo>
                      <a:pt x="485" y="249"/>
                    </a:lnTo>
                    <a:lnTo>
                      <a:pt x="486" y="249"/>
                    </a:lnTo>
                    <a:lnTo>
                      <a:pt x="486" y="250"/>
                    </a:lnTo>
                    <a:lnTo>
                      <a:pt x="487" y="251"/>
                    </a:lnTo>
                    <a:lnTo>
                      <a:pt x="488" y="253"/>
                    </a:lnTo>
                    <a:lnTo>
                      <a:pt x="488" y="255"/>
                    </a:lnTo>
                    <a:lnTo>
                      <a:pt x="489" y="256"/>
                    </a:lnTo>
                    <a:lnTo>
                      <a:pt x="489" y="257"/>
                    </a:lnTo>
                    <a:lnTo>
                      <a:pt x="489" y="258"/>
                    </a:lnTo>
                    <a:lnTo>
                      <a:pt x="490" y="257"/>
                    </a:lnTo>
                    <a:lnTo>
                      <a:pt x="490" y="255"/>
                    </a:lnTo>
                    <a:lnTo>
                      <a:pt x="491" y="249"/>
                    </a:lnTo>
                    <a:lnTo>
                      <a:pt x="491" y="240"/>
                    </a:lnTo>
                    <a:lnTo>
                      <a:pt x="492" y="228"/>
                    </a:lnTo>
                    <a:lnTo>
                      <a:pt x="493" y="213"/>
                    </a:lnTo>
                    <a:lnTo>
                      <a:pt x="493" y="195"/>
                    </a:lnTo>
                    <a:lnTo>
                      <a:pt x="493" y="178"/>
                    </a:lnTo>
                    <a:lnTo>
                      <a:pt x="494" y="161"/>
                    </a:lnTo>
                    <a:lnTo>
                      <a:pt x="494" y="146"/>
                    </a:lnTo>
                    <a:lnTo>
                      <a:pt x="495" y="136"/>
                    </a:lnTo>
                    <a:lnTo>
                      <a:pt x="495" y="124"/>
                    </a:lnTo>
                    <a:lnTo>
                      <a:pt x="496" y="113"/>
                    </a:lnTo>
                    <a:lnTo>
                      <a:pt x="497" y="104"/>
                    </a:lnTo>
                    <a:lnTo>
                      <a:pt x="497" y="97"/>
                    </a:lnTo>
                    <a:lnTo>
                      <a:pt x="497" y="93"/>
                    </a:lnTo>
                    <a:lnTo>
                      <a:pt x="498" y="91"/>
                    </a:lnTo>
                    <a:lnTo>
                      <a:pt x="498" y="91"/>
                    </a:lnTo>
                    <a:lnTo>
                      <a:pt x="499" y="93"/>
                    </a:lnTo>
                    <a:lnTo>
                      <a:pt x="499" y="95"/>
                    </a:lnTo>
                    <a:lnTo>
                      <a:pt x="500" y="97"/>
                    </a:lnTo>
                    <a:lnTo>
                      <a:pt x="500" y="100"/>
                    </a:lnTo>
                    <a:lnTo>
                      <a:pt x="501" y="104"/>
                    </a:lnTo>
                    <a:lnTo>
                      <a:pt x="501" y="110"/>
                    </a:lnTo>
                    <a:lnTo>
                      <a:pt x="502" y="115"/>
                    </a:lnTo>
                    <a:lnTo>
                      <a:pt x="502" y="123"/>
                    </a:lnTo>
                    <a:lnTo>
                      <a:pt x="503" y="132"/>
                    </a:lnTo>
                    <a:lnTo>
                      <a:pt x="503" y="142"/>
                    </a:lnTo>
                    <a:lnTo>
                      <a:pt x="504" y="153"/>
                    </a:lnTo>
                    <a:lnTo>
                      <a:pt x="504" y="162"/>
                    </a:lnTo>
                    <a:lnTo>
                      <a:pt x="505" y="171"/>
                    </a:lnTo>
                    <a:lnTo>
                      <a:pt x="505" y="178"/>
                    </a:lnTo>
                    <a:lnTo>
                      <a:pt x="506" y="183"/>
                    </a:lnTo>
                    <a:lnTo>
                      <a:pt x="506" y="187"/>
                    </a:lnTo>
                    <a:lnTo>
                      <a:pt x="507" y="188"/>
                    </a:lnTo>
                    <a:lnTo>
                      <a:pt x="507" y="189"/>
                    </a:lnTo>
                    <a:lnTo>
                      <a:pt x="508" y="190"/>
                    </a:lnTo>
                    <a:lnTo>
                      <a:pt x="508" y="190"/>
                    </a:lnTo>
                    <a:lnTo>
                      <a:pt x="509" y="190"/>
                    </a:lnTo>
                    <a:lnTo>
                      <a:pt x="509" y="190"/>
                    </a:lnTo>
                    <a:lnTo>
                      <a:pt x="510" y="192"/>
                    </a:lnTo>
                    <a:lnTo>
                      <a:pt x="510" y="193"/>
                    </a:lnTo>
                    <a:lnTo>
                      <a:pt x="511" y="196"/>
                    </a:lnTo>
                    <a:lnTo>
                      <a:pt x="511" y="198"/>
                    </a:lnTo>
                    <a:lnTo>
                      <a:pt x="512" y="202"/>
                    </a:lnTo>
                    <a:lnTo>
                      <a:pt x="512" y="207"/>
                    </a:lnTo>
                    <a:lnTo>
                      <a:pt x="513" y="211"/>
                    </a:lnTo>
                    <a:lnTo>
                      <a:pt x="513" y="21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5" y="225"/>
                    </a:lnTo>
                    <a:lnTo>
                      <a:pt x="515" y="228"/>
                    </a:lnTo>
                    <a:lnTo>
                      <a:pt x="516" y="231"/>
                    </a:lnTo>
                    <a:lnTo>
                      <a:pt x="516" y="232"/>
                    </a:lnTo>
                    <a:lnTo>
                      <a:pt x="517" y="233"/>
                    </a:lnTo>
                    <a:lnTo>
                      <a:pt x="517" y="233"/>
                    </a:lnTo>
                    <a:lnTo>
                      <a:pt x="518" y="232"/>
                    </a:lnTo>
                    <a:lnTo>
                      <a:pt x="518" y="232"/>
                    </a:lnTo>
                    <a:lnTo>
                      <a:pt x="519" y="232"/>
                    </a:lnTo>
                    <a:lnTo>
                      <a:pt x="519" y="231"/>
                    </a:lnTo>
                    <a:lnTo>
                      <a:pt x="520" y="232"/>
                    </a:lnTo>
                    <a:lnTo>
                      <a:pt x="520" y="232"/>
                    </a:lnTo>
                    <a:lnTo>
                      <a:pt x="521" y="233"/>
                    </a:lnTo>
                    <a:lnTo>
                      <a:pt x="521" y="234"/>
                    </a:lnTo>
                    <a:lnTo>
                      <a:pt x="522" y="234"/>
                    </a:lnTo>
                    <a:lnTo>
                      <a:pt x="522" y="234"/>
                    </a:lnTo>
                    <a:lnTo>
                      <a:pt x="523" y="234"/>
                    </a:lnTo>
                    <a:lnTo>
                      <a:pt x="523" y="234"/>
                    </a:lnTo>
                    <a:lnTo>
                      <a:pt x="524" y="234"/>
                    </a:lnTo>
                    <a:lnTo>
                      <a:pt x="524" y="235"/>
                    </a:lnTo>
                    <a:lnTo>
                      <a:pt x="525" y="237"/>
                    </a:lnTo>
                    <a:lnTo>
                      <a:pt x="525" y="239"/>
                    </a:lnTo>
                    <a:lnTo>
                      <a:pt x="526" y="240"/>
                    </a:lnTo>
                    <a:lnTo>
                      <a:pt x="526" y="242"/>
                    </a:lnTo>
                    <a:lnTo>
                      <a:pt x="527" y="244"/>
                    </a:lnTo>
                    <a:lnTo>
                      <a:pt x="527" y="246"/>
                    </a:lnTo>
                    <a:lnTo>
                      <a:pt x="528" y="247"/>
                    </a:lnTo>
                    <a:lnTo>
                      <a:pt x="528" y="248"/>
                    </a:lnTo>
                    <a:lnTo>
                      <a:pt x="529" y="248"/>
                    </a:lnTo>
                    <a:lnTo>
                      <a:pt x="529" y="247"/>
                    </a:lnTo>
                    <a:lnTo>
                      <a:pt x="530" y="245"/>
                    </a:lnTo>
                    <a:lnTo>
                      <a:pt x="530" y="242"/>
                    </a:lnTo>
                    <a:lnTo>
                      <a:pt x="531" y="236"/>
                    </a:lnTo>
                    <a:lnTo>
                      <a:pt x="531" y="228"/>
                    </a:lnTo>
                    <a:lnTo>
                      <a:pt x="532" y="218"/>
                    </a:lnTo>
                    <a:lnTo>
                      <a:pt x="532" y="208"/>
                    </a:lnTo>
                    <a:lnTo>
                      <a:pt x="533" y="193"/>
                    </a:lnTo>
                    <a:lnTo>
                      <a:pt x="533" y="178"/>
                    </a:lnTo>
                    <a:lnTo>
                      <a:pt x="534" y="162"/>
                    </a:lnTo>
                    <a:lnTo>
                      <a:pt x="534" y="146"/>
                    </a:lnTo>
                    <a:lnTo>
                      <a:pt x="535" y="131"/>
                    </a:lnTo>
                    <a:lnTo>
                      <a:pt x="535" y="119"/>
                    </a:lnTo>
                    <a:lnTo>
                      <a:pt x="536" y="109"/>
                    </a:lnTo>
                    <a:lnTo>
                      <a:pt x="536" y="101"/>
                    </a:lnTo>
                    <a:lnTo>
                      <a:pt x="537" y="97"/>
                    </a:lnTo>
                    <a:lnTo>
                      <a:pt x="537" y="96"/>
                    </a:lnTo>
                    <a:lnTo>
                      <a:pt x="537" y="96"/>
                    </a:lnTo>
                    <a:lnTo>
                      <a:pt x="538" y="98"/>
                    </a:lnTo>
                    <a:lnTo>
                      <a:pt x="539" y="101"/>
                    </a:lnTo>
                    <a:lnTo>
                      <a:pt x="539" y="106"/>
                    </a:lnTo>
                    <a:lnTo>
                      <a:pt x="540" y="110"/>
                    </a:lnTo>
                    <a:lnTo>
                      <a:pt x="540" y="115"/>
                    </a:lnTo>
                    <a:lnTo>
                      <a:pt x="541" y="123"/>
                    </a:lnTo>
                    <a:lnTo>
                      <a:pt x="541" y="132"/>
                    </a:lnTo>
                    <a:lnTo>
                      <a:pt x="541" y="142"/>
                    </a:lnTo>
                    <a:lnTo>
                      <a:pt x="542" y="151"/>
                    </a:lnTo>
                    <a:lnTo>
                      <a:pt x="543" y="159"/>
                    </a:lnTo>
                    <a:lnTo>
                      <a:pt x="543" y="165"/>
                    </a:lnTo>
                    <a:lnTo>
                      <a:pt x="544" y="170"/>
                    </a:lnTo>
                    <a:lnTo>
                      <a:pt x="544" y="174"/>
                    </a:lnTo>
                    <a:lnTo>
                      <a:pt x="545" y="177"/>
                    </a:lnTo>
                    <a:lnTo>
                      <a:pt x="545" y="178"/>
                    </a:lnTo>
                    <a:lnTo>
                      <a:pt x="545" y="178"/>
                    </a:lnTo>
                    <a:lnTo>
                      <a:pt x="546" y="179"/>
                    </a:lnTo>
                    <a:lnTo>
                      <a:pt x="546" y="181"/>
                    </a:lnTo>
                    <a:lnTo>
                      <a:pt x="547" y="183"/>
                    </a:lnTo>
                    <a:lnTo>
                      <a:pt x="548" y="185"/>
                    </a:lnTo>
                    <a:lnTo>
                      <a:pt x="548" y="188"/>
                    </a:lnTo>
                    <a:lnTo>
                      <a:pt x="549" y="191"/>
                    </a:lnTo>
                    <a:lnTo>
                      <a:pt x="549" y="194"/>
                    </a:lnTo>
                    <a:lnTo>
                      <a:pt x="549" y="197"/>
                    </a:lnTo>
                    <a:lnTo>
                      <a:pt x="550" y="199"/>
                    </a:lnTo>
                    <a:lnTo>
                      <a:pt x="550" y="202"/>
                    </a:lnTo>
                    <a:lnTo>
                      <a:pt x="551" y="203"/>
                    </a:lnTo>
                    <a:lnTo>
                      <a:pt x="551" y="205"/>
                    </a:lnTo>
                    <a:lnTo>
                      <a:pt x="552" y="207"/>
                    </a:lnTo>
                    <a:lnTo>
                      <a:pt x="553" y="209"/>
                    </a:lnTo>
                    <a:lnTo>
                      <a:pt x="553" y="211"/>
                    </a:lnTo>
                    <a:lnTo>
                      <a:pt x="553" y="213"/>
                    </a:lnTo>
                    <a:lnTo>
                      <a:pt x="554" y="215"/>
                    </a:lnTo>
                    <a:lnTo>
                      <a:pt x="554" y="218"/>
                    </a:lnTo>
                    <a:lnTo>
                      <a:pt x="555" y="219"/>
                    </a:lnTo>
                    <a:lnTo>
                      <a:pt x="555" y="220"/>
                    </a:lnTo>
                    <a:lnTo>
                      <a:pt x="556" y="222"/>
                    </a:lnTo>
                    <a:lnTo>
                      <a:pt x="557" y="223"/>
                    </a:lnTo>
                    <a:lnTo>
                      <a:pt x="557" y="223"/>
                    </a:lnTo>
                    <a:lnTo>
                      <a:pt x="557" y="225"/>
                    </a:lnTo>
                    <a:lnTo>
                      <a:pt x="558" y="227"/>
                    </a:lnTo>
                    <a:lnTo>
                      <a:pt x="558" y="228"/>
                    </a:lnTo>
                    <a:lnTo>
                      <a:pt x="559" y="229"/>
                    </a:lnTo>
                    <a:lnTo>
                      <a:pt x="559" y="229"/>
                    </a:lnTo>
                    <a:lnTo>
                      <a:pt x="560" y="229"/>
                    </a:lnTo>
                    <a:lnTo>
                      <a:pt x="560" y="228"/>
                    </a:lnTo>
                    <a:lnTo>
                      <a:pt x="561" y="228"/>
                    </a:lnTo>
                    <a:lnTo>
                      <a:pt x="561" y="228"/>
                    </a:lnTo>
                    <a:lnTo>
                      <a:pt x="562" y="229"/>
                    </a:lnTo>
                    <a:lnTo>
                      <a:pt x="562" y="229"/>
                    </a:lnTo>
                    <a:lnTo>
                      <a:pt x="563" y="229"/>
                    </a:lnTo>
                    <a:lnTo>
                      <a:pt x="563" y="228"/>
                    </a:lnTo>
                    <a:lnTo>
                      <a:pt x="564" y="226"/>
                    </a:lnTo>
                    <a:lnTo>
                      <a:pt x="564" y="224"/>
                    </a:lnTo>
                    <a:lnTo>
                      <a:pt x="565" y="223"/>
                    </a:lnTo>
                    <a:lnTo>
                      <a:pt x="566" y="223"/>
                    </a:lnTo>
                    <a:lnTo>
                      <a:pt x="566" y="223"/>
                    </a:lnTo>
                    <a:lnTo>
                      <a:pt x="566" y="223"/>
                    </a:lnTo>
                    <a:lnTo>
                      <a:pt x="567" y="223"/>
                    </a:lnTo>
                    <a:lnTo>
                      <a:pt x="567" y="222"/>
                    </a:lnTo>
                    <a:lnTo>
                      <a:pt x="568" y="222"/>
                    </a:lnTo>
                    <a:lnTo>
                      <a:pt x="568" y="221"/>
                    </a:lnTo>
                    <a:lnTo>
                      <a:pt x="569" y="219"/>
                    </a:lnTo>
                    <a:lnTo>
                      <a:pt x="569" y="216"/>
                    </a:lnTo>
                    <a:lnTo>
                      <a:pt x="570" y="208"/>
                    </a:lnTo>
                    <a:lnTo>
                      <a:pt x="570" y="195"/>
                    </a:lnTo>
                    <a:lnTo>
                      <a:pt x="571" y="179"/>
                    </a:lnTo>
                    <a:lnTo>
                      <a:pt x="571" y="162"/>
                    </a:lnTo>
                    <a:lnTo>
                      <a:pt x="572" y="144"/>
                    </a:lnTo>
                    <a:lnTo>
                      <a:pt x="572" y="125"/>
                    </a:lnTo>
                    <a:lnTo>
                      <a:pt x="573" y="108"/>
                    </a:lnTo>
                    <a:lnTo>
                      <a:pt x="573" y="94"/>
                    </a:lnTo>
                    <a:lnTo>
                      <a:pt x="574" y="82"/>
                    </a:lnTo>
                    <a:lnTo>
                      <a:pt x="574" y="74"/>
                    </a:lnTo>
                    <a:lnTo>
                      <a:pt x="575" y="69"/>
                    </a:lnTo>
                    <a:lnTo>
                      <a:pt x="575" y="65"/>
                    </a:lnTo>
                    <a:lnTo>
                      <a:pt x="576" y="64"/>
                    </a:lnTo>
                    <a:lnTo>
                      <a:pt x="576" y="63"/>
                    </a:lnTo>
                    <a:lnTo>
                      <a:pt x="577" y="62"/>
                    </a:lnTo>
                    <a:lnTo>
                      <a:pt x="577" y="62"/>
                    </a:lnTo>
                    <a:lnTo>
                      <a:pt x="578" y="62"/>
                    </a:lnTo>
                    <a:lnTo>
                      <a:pt x="578" y="64"/>
                    </a:lnTo>
                    <a:lnTo>
                      <a:pt x="579" y="67"/>
                    </a:lnTo>
                    <a:lnTo>
                      <a:pt x="579" y="70"/>
                    </a:lnTo>
                    <a:lnTo>
                      <a:pt x="580" y="75"/>
                    </a:lnTo>
                    <a:lnTo>
                      <a:pt x="580" y="81"/>
                    </a:lnTo>
                    <a:lnTo>
                      <a:pt x="581" y="89"/>
                    </a:lnTo>
                    <a:lnTo>
                      <a:pt x="581" y="95"/>
                    </a:lnTo>
                    <a:lnTo>
                      <a:pt x="582" y="103"/>
                    </a:lnTo>
                    <a:lnTo>
                      <a:pt x="582" y="112"/>
                    </a:lnTo>
                    <a:lnTo>
                      <a:pt x="583" y="121"/>
                    </a:lnTo>
                    <a:lnTo>
                      <a:pt x="583" y="130"/>
                    </a:lnTo>
                    <a:lnTo>
                      <a:pt x="584" y="137"/>
                    </a:lnTo>
                    <a:lnTo>
                      <a:pt x="584" y="144"/>
                    </a:lnTo>
                    <a:lnTo>
                      <a:pt x="585" y="150"/>
                    </a:lnTo>
                    <a:lnTo>
                      <a:pt x="585" y="155"/>
                    </a:lnTo>
                    <a:lnTo>
                      <a:pt x="586" y="157"/>
                    </a:lnTo>
                    <a:lnTo>
                      <a:pt x="586" y="160"/>
                    </a:lnTo>
                    <a:lnTo>
                      <a:pt x="587" y="163"/>
                    </a:lnTo>
                    <a:lnTo>
                      <a:pt x="587" y="166"/>
                    </a:lnTo>
                    <a:lnTo>
                      <a:pt x="588" y="168"/>
                    </a:lnTo>
                    <a:lnTo>
                      <a:pt x="588" y="172"/>
                    </a:lnTo>
                    <a:lnTo>
                      <a:pt x="589" y="175"/>
                    </a:lnTo>
                    <a:lnTo>
                      <a:pt x="589" y="178"/>
                    </a:lnTo>
                    <a:lnTo>
                      <a:pt x="590" y="181"/>
                    </a:lnTo>
                    <a:lnTo>
                      <a:pt x="590" y="184"/>
                    </a:lnTo>
                    <a:lnTo>
                      <a:pt x="591" y="188"/>
                    </a:lnTo>
                    <a:lnTo>
                      <a:pt x="591" y="191"/>
                    </a:lnTo>
                    <a:lnTo>
                      <a:pt x="592" y="194"/>
                    </a:lnTo>
                    <a:lnTo>
                      <a:pt x="592" y="197"/>
                    </a:lnTo>
                    <a:lnTo>
                      <a:pt x="593" y="201"/>
                    </a:lnTo>
                    <a:lnTo>
                      <a:pt x="593" y="204"/>
                    </a:lnTo>
                    <a:lnTo>
                      <a:pt x="594" y="207"/>
                    </a:lnTo>
                    <a:lnTo>
                      <a:pt x="594" y="210"/>
                    </a:lnTo>
                    <a:lnTo>
                      <a:pt x="595" y="213"/>
                    </a:lnTo>
                    <a:lnTo>
                      <a:pt x="595" y="217"/>
                    </a:lnTo>
                    <a:lnTo>
                      <a:pt x="596" y="219"/>
                    </a:lnTo>
                    <a:lnTo>
                      <a:pt x="596" y="221"/>
                    </a:lnTo>
                    <a:lnTo>
                      <a:pt x="597" y="222"/>
                    </a:lnTo>
                    <a:lnTo>
                      <a:pt x="597" y="223"/>
                    </a:lnTo>
                    <a:lnTo>
                      <a:pt x="598" y="224"/>
                    </a:lnTo>
                    <a:lnTo>
                      <a:pt x="598" y="225"/>
                    </a:lnTo>
                    <a:lnTo>
                      <a:pt x="599" y="225"/>
                    </a:lnTo>
                    <a:lnTo>
                      <a:pt x="599" y="225"/>
                    </a:lnTo>
                    <a:lnTo>
                      <a:pt x="600" y="225"/>
                    </a:lnTo>
                    <a:lnTo>
                      <a:pt x="600" y="223"/>
                    </a:lnTo>
                    <a:lnTo>
                      <a:pt x="601" y="223"/>
                    </a:lnTo>
                    <a:lnTo>
                      <a:pt x="601" y="223"/>
                    </a:lnTo>
                    <a:lnTo>
                      <a:pt x="602" y="223"/>
                    </a:lnTo>
                    <a:lnTo>
                      <a:pt x="602" y="223"/>
                    </a:lnTo>
                    <a:lnTo>
                      <a:pt x="603" y="223"/>
                    </a:lnTo>
                    <a:lnTo>
                      <a:pt x="603" y="223"/>
                    </a:lnTo>
                    <a:lnTo>
                      <a:pt x="604" y="223"/>
                    </a:lnTo>
                    <a:lnTo>
                      <a:pt x="604" y="223"/>
                    </a:lnTo>
                    <a:lnTo>
                      <a:pt x="605" y="223"/>
                    </a:lnTo>
                    <a:lnTo>
                      <a:pt x="605" y="224"/>
                    </a:lnTo>
                    <a:lnTo>
                      <a:pt x="606" y="226"/>
                    </a:lnTo>
                    <a:lnTo>
                      <a:pt x="606" y="227"/>
                    </a:lnTo>
                    <a:lnTo>
                      <a:pt x="606" y="228"/>
                    </a:lnTo>
                    <a:lnTo>
                      <a:pt x="607" y="228"/>
                    </a:lnTo>
                    <a:lnTo>
                      <a:pt x="608" y="228"/>
                    </a:lnTo>
                    <a:lnTo>
                      <a:pt x="608" y="226"/>
                    </a:lnTo>
                    <a:lnTo>
                      <a:pt x="609" y="223"/>
                    </a:lnTo>
                    <a:lnTo>
                      <a:pt x="609" y="219"/>
                    </a:lnTo>
                    <a:lnTo>
                      <a:pt x="610" y="212"/>
                    </a:lnTo>
                    <a:lnTo>
                      <a:pt x="610" y="201"/>
                    </a:lnTo>
                    <a:lnTo>
                      <a:pt x="610" y="187"/>
                    </a:lnTo>
                    <a:lnTo>
                      <a:pt x="611" y="172"/>
                    </a:lnTo>
                    <a:lnTo>
                      <a:pt x="611" y="156"/>
                    </a:lnTo>
                    <a:lnTo>
                      <a:pt x="612" y="143"/>
                    </a:lnTo>
                    <a:lnTo>
                      <a:pt x="613" y="131"/>
                    </a:lnTo>
                    <a:lnTo>
                      <a:pt x="613" y="120"/>
                    </a:lnTo>
                    <a:lnTo>
                      <a:pt x="614" y="110"/>
                    </a:lnTo>
                    <a:lnTo>
                      <a:pt x="614" y="101"/>
                    </a:lnTo>
                    <a:lnTo>
                      <a:pt x="614" y="95"/>
                    </a:lnTo>
                    <a:lnTo>
                      <a:pt x="615" y="91"/>
                    </a:lnTo>
                    <a:lnTo>
                      <a:pt x="615" y="88"/>
                    </a:lnTo>
                    <a:lnTo>
                      <a:pt x="616" y="86"/>
                    </a:lnTo>
                    <a:lnTo>
                      <a:pt x="617" y="85"/>
                    </a:lnTo>
                    <a:lnTo>
                      <a:pt x="617" y="85"/>
                    </a:lnTo>
                    <a:lnTo>
                      <a:pt x="618" y="85"/>
                    </a:lnTo>
                    <a:lnTo>
                      <a:pt x="618" y="87"/>
                    </a:lnTo>
                    <a:lnTo>
                      <a:pt x="618" y="90"/>
                    </a:lnTo>
                    <a:lnTo>
                      <a:pt x="619" y="93"/>
                    </a:lnTo>
                    <a:lnTo>
                      <a:pt x="619" y="98"/>
                    </a:lnTo>
                    <a:lnTo>
                      <a:pt x="620" y="104"/>
                    </a:lnTo>
                    <a:lnTo>
                      <a:pt x="620" y="111"/>
                    </a:lnTo>
                    <a:lnTo>
                      <a:pt x="621" y="120"/>
                    </a:lnTo>
                    <a:lnTo>
                      <a:pt x="622" y="130"/>
                    </a:lnTo>
                    <a:lnTo>
                      <a:pt x="622" y="141"/>
                    </a:lnTo>
                    <a:lnTo>
                      <a:pt x="622" y="150"/>
                    </a:lnTo>
                    <a:lnTo>
                      <a:pt x="623" y="157"/>
                    </a:lnTo>
                    <a:lnTo>
                      <a:pt x="623" y="163"/>
                    </a:lnTo>
                    <a:lnTo>
                      <a:pt x="624" y="167"/>
                    </a:lnTo>
                    <a:lnTo>
                      <a:pt x="624" y="170"/>
                    </a:lnTo>
                    <a:lnTo>
                      <a:pt x="625" y="172"/>
                    </a:lnTo>
                    <a:lnTo>
                      <a:pt x="626" y="174"/>
                    </a:lnTo>
                    <a:lnTo>
                      <a:pt x="626" y="176"/>
                    </a:lnTo>
                    <a:lnTo>
                      <a:pt x="626" y="178"/>
                    </a:lnTo>
                    <a:lnTo>
                      <a:pt x="627" y="181"/>
                    </a:lnTo>
                    <a:lnTo>
                      <a:pt x="627" y="184"/>
                    </a:lnTo>
                    <a:lnTo>
                      <a:pt x="628" y="188"/>
                    </a:lnTo>
                    <a:lnTo>
                      <a:pt x="628" y="192"/>
                    </a:lnTo>
                    <a:lnTo>
                      <a:pt x="629" y="197"/>
                    </a:lnTo>
                    <a:lnTo>
                      <a:pt x="629" y="201"/>
                    </a:lnTo>
                    <a:lnTo>
                      <a:pt x="630" y="205"/>
                    </a:lnTo>
                    <a:lnTo>
                      <a:pt x="630" y="209"/>
                    </a:lnTo>
                    <a:lnTo>
                      <a:pt x="631" y="213"/>
                    </a:lnTo>
                    <a:lnTo>
                      <a:pt x="631" y="216"/>
                    </a:lnTo>
                    <a:lnTo>
                      <a:pt x="632" y="219"/>
                    </a:lnTo>
                    <a:lnTo>
                      <a:pt x="632" y="222"/>
                    </a:lnTo>
                    <a:lnTo>
                      <a:pt x="633" y="223"/>
                    </a:lnTo>
                    <a:lnTo>
                      <a:pt x="633" y="225"/>
                    </a:lnTo>
                    <a:lnTo>
                      <a:pt x="634" y="227"/>
                    </a:lnTo>
                    <a:lnTo>
                      <a:pt x="634" y="228"/>
                    </a:lnTo>
                    <a:lnTo>
                      <a:pt x="635" y="231"/>
                    </a:lnTo>
                    <a:lnTo>
                      <a:pt x="635" y="233"/>
                    </a:lnTo>
                    <a:lnTo>
                      <a:pt x="636" y="235"/>
                    </a:lnTo>
                    <a:lnTo>
                      <a:pt x="636" y="237"/>
                    </a:lnTo>
                    <a:lnTo>
                      <a:pt x="637" y="239"/>
                    </a:lnTo>
                    <a:lnTo>
                      <a:pt x="637" y="239"/>
                    </a:lnTo>
                    <a:lnTo>
                      <a:pt x="638" y="239"/>
                    </a:lnTo>
                    <a:lnTo>
                      <a:pt x="638" y="239"/>
                    </a:lnTo>
                    <a:lnTo>
                      <a:pt x="639" y="237"/>
                    </a:lnTo>
                    <a:lnTo>
                      <a:pt x="639" y="235"/>
                    </a:lnTo>
                    <a:lnTo>
                      <a:pt x="640" y="234"/>
                    </a:lnTo>
                    <a:lnTo>
                      <a:pt x="640" y="235"/>
                    </a:lnTo>
                    <a:lnTo>
                      <a:pt x="641" y="235"/>
                    </a:lnTo>
                    <a:lnTo>
                      <a:pt x="641" y="236"/>
                    </a:lnTo>
                    <a:lnTo>
                      <a:pt x="642" y="236"/>
                    </a:lnTo>
                    <a:lnTo>
                      <a:pt x="642" y="237"/>
                    </a:lnTo>
                    <a:lnTo>
                      <a:pt x="643" y="238"/>
                    </a:lnTo>
                    <a:lnTo>
                      <a:pt x="643" y="238"/>
                    </a:lnTo>
                    <a:lnTo>
                      <a:pt x="644" y="237"/>
                    </a:lnTo>
                    <a:lnTo>
                      <a:pt x="644" y="238"/>
                    </a:lnTo>
                    <a:lnTo>
                      <a:pt x="645" y="239"/>
                    </a:lnTo>
                    <a:lnTo>
                      <a:pt x="645" y="240"/>
                    </a:lnTo>
                    <a:lnTo>
                      <a:pt x="646" y="242"/>
                    </a:lnTo>
                    <a:lnTo>
                      <a:pt x="646" y="244"/>
                    </a:lnTo>
                    <a:lnTo>
                      <a:pt x="647" y="245"/>
                    </a:lnTo>
                    <a:lnTo>
                      <a:pt x="647" y="245"/>
                    </a:lnTo>
                    <a:lnTo>
                      <a:pt x="648" y="244"/>
                    </a:lnTo>
                    <a:lnTo>
                      <a:pt x="648" y="242"/>
                    </a:lnTo>
                    <a:lnTo>
                      <a:pt x="649" y="236"/>
                    </a:lnTo>
                    <a:lnTo>
                      <a:pt x="649" y="229"/>
                    </a:lnTo>
                    <a:lnTo>
                      <a:pt x="650" y="221"/>
                    </a:lnTo>
                    <a:lnTo>
                      <a:pt x="650" y="210"/>
                    </a:lnTo>
                    <a:lnTo>
                      <a:pt x="651" y="196"/>
                    </a:lnTo>
                    <a:lnTo>
                      <a:pt x="651" y="180"/>
                    </a:lnTo>
                    <a:lnTo>
                      <a:pt x="652" y="164"/>
                    </a:lnTo>
                    <a:lnTo>
                      <a:pt x="652" y="149"/>
                    </a:lnTo>
                    <a:lnTo>
                      <a:pt x="653" y="136"/>
                    </a:lnTo>
                    <a:lnTo>
                      <a:pt x="653" y="124"/>
                    </a:lnTo>
                    <a:lnTo>
                      <a:pt x="654" y="114"/>
                    </a:lnTo>
                    <a:lnTo>
                      <a:pt x="654" y="106"/>
                    </a:lnTo>
                    <a:lnTo>
                      <a:pt x="655" y="99"/>
                    </a:lnTo>
                    <a:lnTo>
                      <a:pt x="655" y="95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7" y="91"/>
                    </a:lnTo>
                    <a:lnTo>
                      <a:pt x="657" y="91"/>
                    </a:lnTo>
                    <a:lnTo>
                      <a:pt x="658" y="93"/>
                    </a:lnTo>
                    <a:lnTo>
                      <a:pt x="658" y="95"/>
                    </a:lnTo>
                    <a:lnTo>
                      <a:pt x="659" y="100"/>
                    </a:lnTo>
                    <a:lnTo>
                      <a:pt x="659" y="106"/>
                    </a:lnTo>
                    <a:lnTo>
                      <a:pt x="660" y="115"/>
                    </a:lnTo>
                    <a:lnTo>
                      <a:pt x="660" y="125"/>
                    </a:lnTo>
                    <a:lnTo>
                      <a:pt x="661" y="136"/>
                    </a:lnTo>
                    <a:lnTo>
                      <a:pt x="661" y="146"/>
                    </a:lnTo>
                    <a:lnTo>
                      <a:pt x="662" y="154"/>
                    </a:lnTo>
                    <a:lnTo>
                      <a:pt x="662" y="159"/>
                    </a:lnTo>
                    <a:lnTo>
                      <a:pt x="663" y="164"/>
                    </a:lnTo>
                    <a:lnTo>
                      <a:pt x="663" y="168"/>
                    </a:lnTo>
                    <a:lnTo>
                      <a:pt x="664" y="172"/>
                    </a:lnTo>
                    <a:lnTo>
                      <a:pt x="664" y="173"/>
                    </a:lnTo>
                    <a:lnTo>
                      <a:pt x="665" y="174"/>
                    </a:lnTo>
                    <a:lnTo>
                      <a:pt x="665" y="176"/>
                    </a:lnTo>
                    <a:lnTo>
                      <a:pt x="666" y="178"/>
                    </a:lnTo>
                    <a:lnTo>
                      <a:pt x="666" y="180"/>
                    </a:lnTo>
                    <a:lnTo>
                      <a:pt x="666" y="183"/>
                    </a:lnTo>
                    <a:lnTo>
                      <a:pt x="667" y="187"/>
                    </a:lnTo>
                    <a:lnTo>
                      <a:pt x="668" y="190"/>
                    </a:lnTo>
                    <a:lnTo>
                      <a:pt x="668" y="193"/>
                    </a:lnTo>
                    <a:lnTo>
                      <a:pt x="669" y="197"/>
                    </a:lnTo>
                    <a:lnTo>
                      <a:pt x="669" y="201"/>
                    </a:lnTo>
                    <a:lnTo>
                      <a:pt x="670" y="204"/>
                    </a:lnTo>
                    <a:lnTo>
                      <a:pt x="670" y="208"/>
                    </a:lnTo>
                    <a:lnTo>
                      <a:pt x="671" y="213"/>
                    </a:lnTo>
                    <a:lnTo>
                      <a:pt x="671" y="216"/>
                    </a:lnTo>
                    <a:lnTo>
                      <a:pt x="671" y="219"/>
                    </a:lnTo>
                    <a:lnTo>
                      <a:pt x="672" y="222"/>
                    </a:lnTo>
                    <a:lnTo>
                      <a:pt x="673" y="224"/>
                    </a:lnTo>
                    <a:lnTo>
                      <a:pt x="673" y="226"/>
                    </a:lnTo>
                    <a:lnTo>
                      <a:pt x="674" y="228"/>
                    </a:lnTo>
                    <a:lnTo>
                      <a:pt x="674" y="230"/>
                    </a:lnTo>
                    <a:lnTo>
                      <a:pt x="675" y="231"/>
                    </a:lnTo>
                    <a:lnTo>
                      <a:pt x="675" y="233"/>
                    </a:lnTo>
                    <a:lnTo>
                      <a:pt x="675" y="235"/>
                    </a:lnTo>
                    <a:lnTo>
                      <a:pt x="676" y="236"/>
                    </a:lnTo>
                    <a:lnTo>
                      <a:pt x="677" y="237"/>
                    </a:lnTo>
                    <a:lnTo>
                      <a:pt x="677" y="238"/>
                    </a:lnTo>
                    <a:lnTo>
                      <a:pt x="678" y="238"/>
                    </a:lnTo>
                    <a:lnTo>
                      <a:pt x="678" y="238"/>
                    </a:lnTo>
                    <a:lnTo>
                      <a:pt x="679" y="237"/>
                    </a:lnTo>
                    <a:lnTo>
                      <a:pt x="679" y="238"/>
                    </a:lnTo>
                    <a:lnTo>
                      <a:pt x="679" y="238"/>
                    </a:lnTo>
                    <a:lnTo>
                      <a:pt x="680" y="238"/>
                    </a:lnTo>
                    <a:lnTo>
                      <a:pt x="680" y="239"/>
                    </a:lnTo>
                    <a:lnTo>
                      <a:pt x="681" y="239"/>
                    </a:lnTo>
                    <a:lnTo>
                      <a:pt x="682" y="240"/>
                    </a:lnTo>
                    <a:lnTo>
                      <a:pt x="682" y="240"/>
                    </a:lnTo>
                    <a:lnTo>
                      <a:pt x="683" y="241"/>
                    </a:lnTo>
                    <a:lnTo>
                      <a:pt x="683" y="241"/>
                    </a:lnTo>
                    <a:lnTo>
                      <a:pt x="683" y="241"/>
                    </a:lnTo>
                    <a:lnTo>
                      <a:pt x="684" y="242"/>
                    </a:lnTo>
                    <a:lnTo>
                      <a:pt x="684" y="243"/>
                    </a:lnTo>
                    <a:lnTo>
                      <a:pt x="685" y="244"/>
                    </a:lnTo>
                    <a:lnTo>
                      <a:pt x="686" y="244"/>
                    </a:lnTo>
                    <a:lnTo>
                      <a:pt x="686" y="245"/>
                    </a:lnTo>
                    <a:lnTo>
                      <a:pt x="687" y="244"/>
                    </a:lnTo>
                    <a:lnTo>
                      <a:pt x="687" y="242"/>
                    </a:lnTo>
                    <a:lnTo>
                      <a:pt x="687" y="238"/>
                    </a:lnTo>
                    <a:lnTo>
                      <a:pt x="688" y="230"/>
                    </a:lnTo>
                    <a:lnTo>
                      <a:pt x="688" y="219"/>
                    </a:lnTo>
                    <a:lnTo>
                      <a:pt x="689" y="205"/>
                    </a:lnTo>
                    <a:lnTo>
                      <a:pt x="689" y="188"/>
                    </a:lnTo>
                    <a:lnTo>
                      <a:pt x="690" y="168"/>
                    </a:lnTo>
                    <a:lnTo>
                      <a:pt x="691" y="150"/>
                    </a:lnTo>
                    <a:lnTo>
                      <a:pt x="691" y="131"/>
                    </a:lnTo>
                    <a:lnTo>
                      <a:pt x="691" y="115"/>
                    </a:lnTo>
                    <a:lnTo>
                      <a:pt x="692" y="102"/>
                    </a:lnTo>
                    <a:lnTo>
                      <a:pt x="692" y="94"/>
                    </a:lnTo>
                    <a:lnTo>
                      <a:pt x="693" y="88"/>
                    </a:lnTo>
                    <a:lnTo>
                      <a:pt x="693" y="84"/>
                    </a:lnTo>
                    <a:lnTo>
                      <a:pt x="694" y="81"/>
                    </a:lnTo>
                    <a:lnTo>
                      <a:pt x="694" y="80"/>
                    </a:lnTo>
                    <a:lnTo>
                      <a:pt x="695" y="79"/>
                    </a:lnTo>
                    <a:lnTo>
                      <a:pt x="695" y="80"/>
                    </a:lnTo>
                    <a:lnTo>
                      <a:pt x="696" y="81"/>
                    </a:lnTo>
                    <a:lnTo>
                      <a:pt x="696" y="83"/>
                    </a:lnTo>
                    <a:lnTo>
                      <a:pt x="697" y="85"/>
                    </a:lnTo>
                    <a:lnTo>
                      <a:pt x="697" y="88"/>
                    </a:lnTo>
                    <a:lnTo>
                      <a:pt x="698" y="91"/>
                    </a:lnTo>
                    <a:lnTo>
                      <a:pt x="698" y="96"/>
                    </a:lnTo>
                    <a:lnTo>
                      <a:pt x="699" y="101"/>
                    </a:lnTo>
                    <a:lnTo>
                      <a:pt x="699" y="107"/>
                    </a:lnTo>
                    <a:lnTo>
                      <a:pt x="700" y="115"/>
                    </a:lnTo>
                    <a:lnTo>
                      <a:pt x="700" y="125"/>
                    </a:lnTo>
                    <a:lnTo>
                      <a:pt x="701" y="136"/>
                    </a:lnTo>
                    <a:lnTo>
                      <a:pt x="701" y="144"/>
                    </a:lnTo>
                    <a:lnTo>
                      <a:pt x="702" y="151"/>
                    </a:lnTo>
                    <a:lnTo>
                      <a:pt x="702" y="157"/>
                    </a:lnTo>
                    <a:lnTo>
                      <a:pt x="703" y="160"/>
                    </a:lnTo>
                    <a:lnTo>
                      <a:pt x="703" y="162"/>
                    </a:lnTo>
                    <a:lnTo>
                      <a:pt x="704" y="164"/>
                    </a:lnTo>
                    <a:lnTo>
                      <a:pt x="704" y="166"/>
                    </a:lnTo>
                    <a:lnTo>
                      <a:pt x="705" y="167"/>
                    </a:lnTo>
                    <a:lnTo>
                      <a:pt x="705" y="168"/>
                    </a:lnTo>
                    <a:lnTo>
                      <a:pt x="706" y="169"/>
                    </a:lnTo>
                    <a:lnTo>
                      <a:pt x="706" y="172"/>
                    </a:lnTo>
                    <a:lnTo>
                      <a:pt x="707" y="175"/>
                    </a:lnTo>
                    <a:lnTo>
                      <a:pt x="707" y="178"/>
                    </a:lnTo>
                    <a:lnTo>
                      <a:pt x="708" y="181"/>
                    </a:lnTo>
                    <a:lnTo>
                      <a:pt x="708" y="184"/>
                    </a:lnTo>
                    <a:lnTo>
                      <a:pt x="709" y="187"/>
                    </a:lnTo>
                    <a:lnTo>
                      <a:pt x="709" y="190"/>
                    </a:lnTo>
                    <a:lnTo>
                      <a:pt x="710" y="194"/>
                    </a:lnTo>
                    <a:lnTo>
                      <a:pt x="710" y="197"/>
                    </a:lnTo>
                    <a:lnTo>
                      <a:pt x="711" y="202"/>
                    </a:lnTo>
                    <a:lnTo>
                      <a:pt x="711" y="206"/>
                    </a:lnTo>
                    <a:lnTo>
                      <a:pt x="712" y="209"/>
                    </a:lnTo>
                    <a:lnTo>
                      <a:pt x="712" y="213"/>
                    </a:lnTo>
                    <a:lnTo>
                      <a:pt x="713" y="217"/>
                    </a:lnTo>
                    <a:lnTo>
                      <a:pt x="713" y="218"/>
                    </a:lnTo>
                    <a:lnTo>
                      <a:pt x="714" y="220"/>
                    </a:lnTo>
                    <a:lnTo>
                      <a:pt x="714" y="220"/>
                    </a:lnTo>
                    <a:lnTo>
                      <a:pt x="715" y="221"/>
                    </a:lnTo>
                    <a:lnTo>
                      <a:pt x="715" y="221"/>
                    </a:lnTo>
                    <a:lnTo>
                      <a:pt x="716" y="222"/>
                    </a:lnTo>
                    <a:lnTo>
                      <a:pt x="716" y="223"/>
                    </a:lnTo>
                    <a:lnTo>
                      <a:pt x="717" y="223"/>
                    </a:lnTo>
                    <a:lnTo>
                      <a:pt x="717" y="223"/>
                    </a:lnTo>
                    <a:lnTo>
                      <a:pt x="718" y="223"/>
                    </a:lnTo>
                    <a:lnTo>
                      <a:pt x="718" y="223"/>
                    </a:lnTo>
                    <a:lnTo>
                      <a:pt x="719" y="222"/>
                    </a:lnTo>
                    <a:lnTo>
                      <a:pt x="719" y="222"/>
                    </a:lnTo>
                    <a:lnTo>
                      <a:pt x="720" y="222"/>
                    </a:lnTo>
                    <a:lnTo>
                      <a:pt x="720" y="222"/>
                    </a:lnTo>
                    <a:lnTo>
                      <a:pt x="721" y="222"/>
                    </a:lnTo>
                    <a:lnTo>
                      <a:pt x="721" y="223"/>
                    </a:lnTo>
                    <a:lnTo>
                      <a:pt x="722" y="223"/>
                    </a:lnTo>
                    <a:lnTo>
                      <a:pt x="722" y="224"/>
                    </a:lnTo>
                    <a:lnTo>
                      <a:pt x="723" y="226"/>
                    </a:lnTo>
                    <a:lnTo>
                      <a:pt x="723" y="227"/>
                    </a:lnTo>
                    <a:lnTo>
                      <a:pt x="724" y="228"/>
                    </a:lnTo>
                    <a:lnTo>
                      <a:pt x="724" y="228"/>
                    </a:lnTo>
                    <a:lnTo>
                      <a:pt x="725" y="229"/>
                    </a:lnTo>
                    <a:lnTo>
                      <a:pt x="725" y="228"/>
                    </a:lnTo>
                    <a:lnTo>
                      <a:pt x="726" y="227"/>
                    </a:lnTo>
                    <a:lnTo>
                      <a:pt x="726" y="223"/>
                    </a:lnTo>
                    <a:lnTo>
                      <a:pt x="727" y="218"/>
                    </a:lnTo>
                    <a:lnTo>
                      <a:pt x="727" y="209"/>
                    </a:lnTo>
                    <a:lnTo>
                      <a:pt x="728" y="197"/>
                    </a:lnTo>
                    <a:lnTo>
                      <a:pt x="728" y="181"/>
                    </a:lnTo>
                    <a:lnTo>
                      <a:pt x="729" y="163"/>
                    </a:lnTo>
                    <a:lnTo>
                      <a:pt x="729" y="145"/>
                    </a:lnTo>
                    <a:lnTo>
                      <a:pt x="730" y="129"/>
                    </a:lnTo>
                    <a:lnTo>
                      <a:pt x="730" y="116"/>
                    </a:lnTo>
                    <a:lnTo>
                      <a:pt x="731" y="104"/>
                    </a:lnTo>
                    <a:lnTo>
                      <a:pt x="731" y="93"/>
                    </a:lnTo>
                    <a:lnTo>
                      <a:pt x="731" y="85"/>
                    </a:lnTo>
                    <a:lnTo>
                      <a:pt x="732" y="77"/>
                    </a:lnTo>
                    <a:lnTo>
                      <a:pt x="733" y="71"/>
                    </a:lnTo>
                    <a:lnTo>
                      <a:pt x="733" y="67"/>
                    </a:lnTo>
                    <a:lnTo>
                      <a:pt x="734" y="65"/>
                    </a:lnTo>
                    <a:lnTo>
                      <a:pt x="734" y="64"/>
                    </a:lnTo>
                    <a:lnTo>
                      <a:pt x="735" y="64"/>
                    </a:lnTo>
                    <a:lnTo>
                      <a:pt x="735" y="64"/>
                    </a:lnTo>
                    <a:lnTo>
                      <a:pt x="735" y="64"/>
                    </a:lnTo>
                    <a:lnTo>
                      <a:pt x="736" y="66"/>
                    </a:lnTo>
                    <a:lnTo>
                      <a:pt x="737" y="69"/>
                    </a:lnTo>
                    <a:lnTo>
                      <a:pt x="737" y="73"/>
                    </a:lnTo>
                    <a:lnTo>
                      <a:pt x="738" y="79"/>
                    </a:lnTo>
                    <a:lnTo>
                      <a:pt x="738" y="87"/>
                    </a:lnTo>
                    <a:lnTo>
                      <a:pt x="739" y="96"/>
                    </a:lnTo>
                    <a:lnTo>
                      <a:pt x="739" y="106"/>
                    </a:lnTo>
                    <a:lnTo>
                      <a:pt x="739" y="116"/>
                    </a:lnTo>
                    <a:lnTo>
                      <a:pt x="740" y="126"/>
                    </a:lnTo>
                    <a:lnTo>
                      <a:pt x="740" y="136"/>
                    </a:lnTo>
                    <a:lnTo>
                      <a:pt x="741" y="144"/>
                    </a:lnTo>
                    <a:lnTo>
                      <a:pt x="742" y="150"/>
                    </a:lnTo>
                    <a:lnTo>
                      <a:pt x="742" y="153"/>
                    </a:lnTo>
                    <a:lnTo>
                      <a:pt x="743" y="157"/>
                    </a:lnTo>
                    <a:lnTo>
                      <a:pt x="743" y="159"/>
                    </a:lnTo>
                    <a:lnTo>
                      <a:pt x="743" y="162"/>
                    </a:lnTo>
                    <a:lnTo>
                      <a:pt x="744" y="164"/>
                    </a:lnTo>
                    <a:lnTo>
                      <a:pt x="744" y="167"/>
                    </a:lnTo>
                    <a:lnTo>
                      <a:pt x="745" y="169"/>
                    </a:lnTo>
                    <a:lnTo>
                      <a:pt x="746" y="171"/>
                    </a:lnTo>
                    <a:lnTo>
                      <a:pt x="746" y="174"/>
                    </a:lnTo>
                    <a:lnTo>
                      <a:pt x="747" y="177"/>
                    </a:lnTo>
                    <a:lnTo>
                      <a:pt x="747" y="179"/>
                    </a:lnTo>
                    <a:lnTo>
                      <a:pt x="747" y="183"/>
                    </a:lnTo>
                    <a:lnTo>
                      <a:pt x="748" y="186"/>
                    </a:lnTo>
                    <a:lnTo>
                      <a:pt x="748" y="188"/>
                    </a:lnTo>
                    <a:lnTo>
                      <a:pt x="749" y="191"/>
                    </a:lnTo>
                    <a:lnTo>
                      <a:pt x="749" y="194"/>
                    </a:lnTo>
                    <a:lnTo>
                      <a:pt x="750" y="197"/>
                    </a:lnTo>
                    <a:lnTo>
                      <a:pt x="751" y="200"/>
                    </a:lnTo>
                    <a:lnTo>
                      <a:pt x="751" y="204"/>
                    </a:lnTo>
                    <a:lnTo>
                      <a:pt x="752" y="208"/>
                    </a:lnTo>
                    <a:lnTo>
                      <a:pt x="752" y="213"/>
                    </a:lnTo>
                    <a:lnTo>
                      <a:pt x="752" y="216"/>
                    </a:lnTo>
                    <a:lnTo>
                      <a:pt x="753" y="219"/>
                    </a:lnTo>
                    <a:lnTo>
                      <a:pt x="753" y="222"/>
                    </a:lnTo>
                    <a:lnTo>
                      <a:pt x="754" y="223"/>
                    </a:lnTo>
                    <a:lnTo>
                      <a:pt x="754" y="223"/>
                    </a:lnTo>
                    <a:lnTo>
                      <a:pt x="755" y="223"/>
                    </a:lnTo>
                    <a:lnTo>
                      <a:pt x="756" y="222"/>
                    </a:lnTo>
                    <a:lnTo>
                      <a:pt x="756" y="222"/>
                    </a:lnTo>
                    <a:lnTo>
                      <a:pt x="756" y="221"/>
                    </a:lnTo>
                    <a:lnTo>
                      <a:pt x="757" y="222"/>
                    </a:lnTo>
                    <a:lnTo>
                      <a:pt x="757" y="223"/>
                    </a:lnTo>
                    <a:lnTo>
                      <a:pt x="758" y="224"/>
                    </a:lnTo>
                    <a:lnTo>
                      <a:pt x="758" y="227"/>
                    </a:lnTo>
                    <a:lnTo>
                      <a:pt x="759" y="228"/>
                    </a:lnTo>
                    <a:lnTo>
                      <a:pt x="760" y="230"/>
                    </a:lnTo>
                    <a:lnTo>
                      <a:pt x="760" y="233"/>
                    </a:lnTo>
                    <a:lnTo>
                      <a:pt x="760" y="234"/>
                    </a:lnTo>
                    <a:lnTo>
                      <a:pt x="761" y="235"/>
                    </a:lnTo>
                    <a:lnTo>
                      <a:pt x="761" y="235"/>
                    </a:lnTo>
                    <a:lnTo>
                      <a:pt x="762" y="236"/>
                    </a:lnTo>
                    <a:lnTo>
                      <a:pt x="762" y="236"/>
                    </a:lnTo>
                    <a:lnTo>
                      <a:pt x="763" y="236"/>
                    </a:lnTo>
                    <a:lnTo>
                      <a:pt x="763" y="236"/>
                    </a:lnTo>
                    <a:lnTo>
                      <a:pt x="764" y="237"/>
                    </a:lnTo>
                    <a:lnTo>
                      <a:pt x="764" y="238"/>
                    </a:lnTo>
                    <a:lnTo>
                      <a:pt x="765" y="237"/>
                    </a:lnTo>
                    <a:lnTo>
                      <a:pt x="765" y="236"/>
                    </a:lnTo>
                    <a:lnTo>
                      <a:pt x="766" y="233"/>
                    </a:lnTo>
                    <a:lnTo>
                      <a:pt x="766" y="227"/>
                    </a:lnTo>
                    <a:lnTo>
                      <a:pt x="767" y="220"/>
                    </a:lnTo>
                    <a:lnTo>
                      <a:pt x="767" y="211"/>
                    </a:lnTo>
                    <a:lnTo>
                      <a:pt x="768" y="198"/>
                    </a:lnTo>
                    <a:lnTo>
                      <a:pt x="768" y="183"/>
                    </a:lnTo>
                    <a:lnTo>
                      <a:pt x="769" y="165"/>
                    </a:lnTo>
                    <a:lnTo>
                      <a:pt x="769" y="148"/>
                    </a:lnTo>
                    <a:lnTo>
                      <a:pt x="770" y="131"/>
                    </a:lnTo>
                    <a:lnTo>
                      <a:pt x="770" y="117"/>
                    </a:lnTo>
                    <a:lnTo>
                      <a:pt x="771" y="106"/>
                    </a:lnTo>
                    <a:lnTo>
                      <a:pt x="771" y="96"/>
                    </a:lnTo>
                    <a:lnTo>
                      <a:pt x="772" y="90"/>
                    </a:lnTo>
                    <a:lnTo>
                      <a:pt x="772" y="88"/>
                    </a:lnTo>
                    <a:lnTo>
                      <a:pt x="773" y="87"/>
                    </a:lnTo>
                    <a:lnTo>
                      <a:pt x="773" y="87"/>
                    </a:lnTo>
                    <a:lnTo>
                      <a:pt x="774" y="87"/>
                    </a:lnTo>
                    <a:lnTo>
                      <a:pt x="774" y="87"/>
                    </a:lnTo>
                    <a:lnTo>
                      <a:pt x="775" y="87"/>
                    </a:lnTo>
                    <a:lnTo>
                      <a:pt x="775" y="87"/>
                    </a:lnTo>
                    <a:lnTo>
                      <a:pt x="776" y="89"/>
                    </a:lnTo>
                    <a:lnTo>
                      <a:pt x="776" y="91"/>
                    </a:lnTo>
                    <a:lnTo>
                      <a:pt x="777" y="97"/>
                    </a:lnTo>
                    <a:lnTo>
                      <a:pt x="777" y="106"/>
                    </a:lnTo>
                    <a:lnTo>
                      <a:pt x="778" y="115"/>
                    </a:lnTo>
                    <a:lnTo>
                      <a:pt x="778" y="126"/>
                    </a:lnTo>
                    <a:lnTo>
                      <a:pt x="779" y="138"/>
                    </a:lnTo>
                    <a:lnTo>
                      <a:pt x="779" y="147"/>
                    </a:lnTo>
                    <a:lnTo>
                      <a:pt x="780" y="156"/>
                    </a:lnTo>
                    <a:lnTo>
                      <a:pt x="780" y="164"/>
                    </a:lnTo>
                    <a:lnTo>
                      <a:pt x="781" y="172"/>
                    </a:lnTo>
                    <a:lnTo>
                      <a:pt x="781" y="177"/>
                    </a:lnTo>
                    <a:lnTo>
                      <a:pt x="782" y="180"/>
                    </a:lnTo>
                    <a:lnTo>
                      <a:pt x="782" y="181"/>
                    </a:lnTo>
                    <a:lnTo>
                      <a:pt x="783" y="184"/>
                    </a:lnTo>
                    <a:lnTo>
                      <a:pt x="783" y="186"/>
                    </a:lnTo>
                    <a:lnTo>
                      <a:pt x="784" y="188"/>
                    </a:lnTo>
                    <a:lnTo>
                      <a:pt x="784" y="190"/>
                    </a:lnTo>
                    <a:lnTo>
                      <a:pt x="785" y="192"/>
                    </a:lnTo>
                    <a:lnTo>
                      <a:pt x="785" y="196"/>
                    </a:lnTo>
                    <a:lnTo>
                      <a:pt x="786" y="199"/>
                    </a:lnTo>
                    <a:lnTo>
                      <a:pt x="786" y="202"/>
                    </a:lnTo>
                    <a:lnTo>
                      <a:pt x="787" y="206"/>
                    </a:lnTo>
                    <a:lnTo>
                      <a:pt x="787" y="209"/>
                    </a:lnTo>
                    <a:lnTo>
                      <a:pt x="788" y="213"/>
                    </a:lnTo>
                    <a:lnTo>
                      <a:pt x="788" y="216"/>
                    </a:lnTo>
                    <a:lnTo>
                      <a:pt x="789" y="218"/>
                    </a:lnTo>
                    <a:lnTo>
                      <a:pt x="789" y="222"/>
                    </a:lnTo>
                    <a:lnTo>
                      <a:pt x="790" y="223"/>
                    </a:lnTo>
                    <a:lnTo>
                      <a:pt x="790" y="226"/>
                    </a:lnTo>
                    <a:lnTo>
                      <a:pt x="791" y="228"/>
                    </a:lnTo>
                    <a:lnTo>
                      <a:pt x="791" y="230"/>
                    </a:lnTo>
                    <a:lnTo>
                      <a:pt x="792" y="232"/>
                    </a:lnTo>
                    <a:lnTo>
                      <a:pt x="792" y="234"/>
                    </a:lnTo>
                    <a:lnTo>
                      <a:pt x="793" y="234"/>
                    </a:lnTo>
                    <a:lnTo>
                      <a:pt x="793" y="235"/>
                    </a:lnTo>
                    <a:lnTo>
                      <a:pt x="794" y="235"/>
                    </a:lnTo>
                    <a:lnTo>
                      <a:pt x="794" y="236"/>
                    </a:lnTo>
                    <a:lnTo>
                      <a:pt x="795" y="236"/>
                    </a:lnTo>
                    <a:lnTo>
                      <a:pt x="795" y="236"/>
                    </a:lnTo>
                    <a:lnTo>
                      <a:pt x="796" y="236"/>
                    </a:lnTo>
                    <a:lnTo>
                      <a:pt x="796" y="237"/>
                    </a:lnTo>
                    <a:lnTo>
                      <a:pt x="797" y="238"/>
                    </a:lnTo>
                    <a:lnTo>
                      <a:pt x="797" y="239"/>
                    </a:lnTo>
                    <a:lnTo>
                      <a:pt x="798" y="239"/>
                    </a:lnTo>
                    <a:lnTo>
                      <a:pt x="798" y="239"/>
                    </a:lnTo>
                    <a:lnTo>
                      <a:pt x="799" y="238"/>
                    </a:lnTo>
                    <a:lnTo>
                      <a:pt x="799" y="236"/>
                    </a:lnTo>
                    <a:lnTo>
                      <a:pt x="800" y="234"/>
                    </a:lnTo>
                    <a:lnTo>
                      <a:pt x="800" y="234"/>
                    </a:lnTo>
                    <a:lnTo>
                      <a:pt x="800" y="233"/>
                    </a:lnTo>
                    <a:lnTo>
                      <a:pt x="801" y="233"/>
                    </a:lnTo>
                    <a:lnTo>
                      <a:pt x="802" y="234"/>
                    </a:lnTo>
                    <a:lnTo>
                      <a:pt x="802" y="235"/>
                    </a:lnTo>
                    <a:lnTo>
                      <a:pt x="803" y="237"/>
                    </a:lnTo>
                    <a:lnTo>
                      <a:pt x="803" y="239"/>
                    </a:lnTo>
                    <a:lnTo>
                      <a:pt x="804" y="241"/>
                    </a:lnTo>
                    <a:lnTo>
                      <a:pt x="804" y="242"/>
                    </a:lnTo>
                    <a:lnTo>
                      <a:pt x="804" y="242"/>
                    </a:lnTo>
                    <a:lnTo>
                      <a:pt x="805" y="240"/>
                    </a:lnTo>
                    <a:lnTo>
                      <a:pt x="806" y="238"/>
                    </a:lnTo>
                    <a:lnTo>
                      <a:pt x="806" y="234"/>
                    </a:lnTo>
                    <a:lnTo>
                      <a:pt x="807" y="226"/>
                    </a:lnTo>
                    <a:lnTo>
                      <a:pt x="807" y="215"/>
                    </a:lnTo>
                    <a:lnTo>
                      <a:pt x="808" y="201"/>
                    </a:lnTo>
                    <a:lnTo>
                      <a:pt x="808" y="183"/>
                    </a:lnTo>
                    <a:lnTo>
                      <a:pt x="808" y="164"/>
                    </a:lnTo>
                    <a:lnTo>
                      <a:pt x="809" y="144"/>
                    </a:lnTo>
                    <a:lnTo>
                      <a:pt x="809" y="124"/>
                    </a:lnTo>
                    <a:lnTo>
                      <a:pt x="810" y="107"/>
                    </a:lnTo>
                    <a:lnTo>
                      <a:pt x="811" y="94"/>
                    </a:lnTo>
                    <a:lnTo>
                      <a:pt x="811" y="82"/>
                    </a:lnTo>
                    <a:lnTo>
                      <a:pt x="812" y="73"/>
                    </a:lnTo>
                    <a:lnTo>
                      <a:pt x="812" y="67"/>
                    </a:lnTo>
                    <a:lnTo>
                      <a:pt x="812" y="63"/>
                    </a:lnTo>
                    <a:lnTo>
                      <a:pt x="813" y="61"/>
                    </a:lnTo>
                    <a:lnTo>
                      <a:pt x="813" y="60"/>
                    </a:lnTo>
                    <a:lnTo>
                      <a:pt x="814" y="62"/>
                    </a:lnTo>
                    <a:lnTo>
                      <a:pt x="814" y="65"/>
                    </a:lnTo>
                    <a:lnTo>
                      <a:pt x="815" y="69"/>
                    </a:lnTo>
                    <a:lnTo>
                      <a:pt x="816" y="75"/>
                    </a:lnTo>
                    <a:lnTo>
                      <a:pt x="816" y="82"/>
                    </a:lnTo>
                    <a:lnTo>
                      <a:pt x="816" y="89"/>
                    </a:lnTo>
                    <a:lnTo>
                      <a:pt x="817" y="96"/>
                    </a:lnTo>
                    <a:lnTo>
                      <a:pt x="817" y="106"/>
                    </a:lnTo>
                    <a:lnTo>
                      <a:pt x="818" y="115"/>
                    </a:lnTo>
                    <a:lnTo>
                      <a:pt x="818" y="124"/>
                    </a:lnTo>
                    <a:lnTo>
                      <a:pt x="819" y="131"/>
                    </a:lnTo>
                    <a:lnTo>
                      <a:pt x="820" y="138"/>
                    </a:lnTo>
                    <a:lnTo>
                      <a:pt x="820" y="145"/>
                    </a:lnTo>
                    <a:lnTo>
                      <a:pt x="820" y="149"/>
                    </a:lnTo>
                    <a:lnTo>
                      <a:pt x="821" y="151"/>
                    </a:lnTo>
                    <a:lnTo>
                      <a:pt x="821" y="151"/>
                    </a:lnTo>
                    <a:lnTo>
                      <a:pt x="822" y="152"/>
                    </a:lnTo>
                    <a:lnTo>
                      <a:pt x="822" y="152"/>
                    </a:lnTo>
                    <a:lnTo>
                      <a:pt x="823" y="153"/>
                    </a:lnTo>
                    <a:lnTo>
                      <a:pt x="823" y="153"/>
                    </a:lnTo>
                    <a:lnTo>
                      <a:pt x="824" y="153"/>
                    </a:lnTo>
                    <a:lnTo>
                      <a:pt x="824" y="153"/>
                    </a:lnTo>
                    <a:lnTo>
                      <a:pt x="825" y="153"/>
                    </a:lnTo>
                    <a:lnTo>
                      <a:pt x="825" y="153"/>
                    </a:lnTo>
                    <a:lnTo>
                      <a:pt x="826" y="153"/>
                    </a:lnTo>
                    <a:lnTo>
                      <a:pt x="826" y="153"/>
                    </a:lnTo>
                    <a:lnTo>
                      <a:pt x="827" y="153"/>
                    </a:lnTo>
                    <a:lnTo>
                      <a:pt x="827" y="153"/>
                    </a:lnTo>
                    <a:lnTo>
                      <a:pt x="828" y="153"/>
                    </a:lnTo>
                    <a:lnTo>
                      <a:pt x="828" y="153"/>
                    </a:lnTo>
                    <a:lnTo>
                      <a:pt x="829" y="153"/>
                    </a:lnTo>
                    <a:lnTo>
                      <a:pt x="829" y="155"/>
                    </a:lnTo>
                    <a:lnTo>
                      <a:pt x="830" y="157"/>
                    </a:lnTo>
                    <a:lnTo>
                      <a:pt x="830" y="161"/>
                    </a:lnTo>
                    <a:lnTo>
                      <a:pt x="831" y="164"/>
                    </a:lnTo>
                    <a:lnTo>
                      <a:pt x="831" y="168"/>
                    </a:lnTo>
                    <a:lnTo>
                      <a:pt x="832" y="172"/>
                    </a:lnTo>
                    <a:lnTo>
                      <a:pt x="832" y="175"/>
                    </a:lnTo>
                    <a:lnTo>
                      <a:pt x="833" y="178"/>
                    </a:lnTo>
                    <a:lnTo>
                      <a:pt x="833" y="181"/>
                    </a:lnTo>
                    <a:lnTo>
                      <a:pt x="834" y="184"/>
                    </a:lnTo>
                    <a:lnTo>
                      <a:pt x="834" y="188"/>
                    </a:lnTo>
                    <a:lnTo>
                      <a:pt x="835" y="191"/>
                    </a:lnTo>
                    <a:lnTo>
                      <a:pt x="835" y="192"/>
                    </a:lnTo>
                    <a:lnTo>
                      <a:pt x="836" y="193"/>
                    </a:lnTo>
                    <a:lnTo>
                      <a:pt x="836" y="194"/>
                    </a:lnTo>
                    <a:lnTo>
                      <a:pt x="837" y="195"/>
                    </a:lnTo>
                    <a:lnTo>
                      <a:pt x="837" y="196"/>
                    </a:lnTo>
                    <a:lnTo>
                      <a:pt x="838" y="198"/>
                    </a:lnTo>
                    <a:lnTo>
                      <a:pt x="838" y="202"/>
                    </a:lnTo>
                    <a:lnTo>
                      <a:pt x="839" y="204"/>
                    </a:lnTo>
                    <a:lnTo>
                      <a:pt x="839" y="208"/>
                    </a:lnTo>
                    <a:lnTo>
                      <a:pt x="840" y="212"/>
                    </a:lnTo>
                    <a:lnTo>
                      <a:pt x="840" y="216"/>
                    </a:lnTo>
                    <a:lnTo>
                      <a:pt x="841" y="218"/>
                    </a:lnTo>
                    <a:lnTo>
                      <a:pt x="841" y="220"/>
                    </a:lnTo>
                    <a:lnTo>
                      <a:pt x="842" y="222"/>
                    </a:lnTo>
                    <a:lnTo>
                      <a:pt x="842" y="223"/>
                    </a:lnTo>
                    <a:lnTo>
                      <a:pt x="843" y="226"/>
                    </a:lnTo>
                    <a:lnTo>
                      <a:pt x="843" y="228"/>
                    </a:lnTo>
                    <a:lnTo>
                      <a:pt x="844" y="230"/>
                    </a:lnTo>
                    <a:lnTo>
                      <a:pt x="844" y="231"/>
                    </a:lnTo>
                    <a:lnTo>
                      <a:pt x="845" y="231"/>
                    </a:lnTo>
                    <a:lnTo>
                      <a:pt x="845" y="228"/>
                    </a:lnTo>
                    <a:lnTo>
                      <a:pt x="846" y="225"/>
                    </a:lnTo>
                    <a:lnTo>
                      <a:pt x="846" y="219"/>
                    </a:lnTo>
                    <a:lnTo>
                      <a:pt x="847" y="210"/>
                    </a:lnTo>
                    <a:lnTo>
                      <a:pt x="847" y="201"/>
                    </a:lnTo>
                    <a:lnTo>
                      <a:pt x="848" y="190"/>
                    </a:lnTo>
                    <a:lnTo>
                      <a:pt x="848" y="176"/>
                    </a:lnTo>
                    <a:lnTo>
                      <a:pt x="849" y="162"/>
                    </a:lnTo>
                    <a:lnTo>
                      <a:pt x="849" y="149"/>
                    </a:lnTo>
                    <a:lnTo>
                      <a:pt x="850" y="137"/>
                    </a:lnTo>
                    <a:lnTo>
                      <a:pt x="850" y="127"/>
                    </a:lnTo>
                    <a:lnTo>
                      <a:pt x="851" y="120"/>
                    </a:lnTo>
                    <a:lnTo>
                      <a:pt x="851" y="114"/>
                    </a:lnTo>
                    <a:lnTo>
                      <a:pt x="852" y="110"/>
                    </a:lnTo>
                    <a:lnTo>
                      <a:pt x="852" y="108"/>
                    </a:lnTo>
                    <a:lnTo>
                      <a:pt x="853" y="108"/>
                    </a:lnTo>
                    <a:lnTo>
                      <a:pt x="853" y="110"/>
                    </a:lnTo>
                    <a:lnTo>
                      <a:pt x="854" y="111"/>
                    </a:lnTo>
                    <a:lnTo>
                      <a:pt x="854" y="115"/>
                    </a:lnTo>
                    <a:lnTo>
                      <a:pt x="855" y="120"/>
                    </a:lnTo>
                    <a:lnTo>
                      <a:pt x="855" y="127"/>
                    </a:lnTo>
                    <a:lnTo>
                      <a:pt x="856" y="136"/>
                    </a:lnTo>
                    <a:lnTo>
                      <a:pt x="856" y="146"/>
                    </a:lnTo>
                    <a:lnTo>
                      <a:pt x="857" y="157"/>
                    </a:lnTo>
                    <a:lnTo>
                      <a:pt x="857" y="169"/>
                    </a:lnTo>
                    <a:lnTo>
                      <a:pt x="858" y="181"/>
                    </a:lnTo>
                    <a:lnTo>
                      <a:pt x="858" y="191"/>
                    </a:lnTo>
                    <a:lnTo>
                      <a:pt x="859" y="200"/>
                    </a:lnTo>
                    <a:lnTo>
                      <a:pt x="859" y="208"/>
                    </a:lnTo>
                    <a:lnTo>
                      <a:pt x="860" y="214"/>
                    </a:lnTo>
                    <a:lnTo>
                      <a:pt x="860" y="218"/>
                    </a:lnTo>
                    <a:lnTo>
                      <a:pt x="861" y="221"/>
                    </a:lnTo>
                    <a:lnTo>
                      <a:pt x="861" y="223"/>
                    </a:lnTo>
                    <a:lnTo>
                      <a:pt x="862" y="225"/>
                    </a:lnTo>
                    <a:lnTo>
                      <a:pt x="862" y="228"/>
                    </a:lnTo>
                    <a:lnTo>
                      <a:pt x="863" y="229"/>
                    </a:lnTo>
                    <a:lnTo>
                      <a:pt x="863" y="230"/>
                    </a:lnTo>
                    <a:lnTo>
                      <a:pt x="864" y="231"/>
                    </a:lnTo>
                    <a:lnTo>
                      <a:pt x="864" y="231"/>
                    </a:lnTo>
                    <a:lnTo>
                      <a:pt x="865" y="231"/>
                    </a:lnTo>
                    <a:lnTo>
                      <a:pt x="865" y="231"/>
                    </a:lnTo>
                    <a:lnTo>
                      <a:pt x="866" y="232"/>
                    </a:lnTo>
                    <a:lnTo>
                      <a:pt x="866" y="233"/>
                    </a:lnTo>
                    <a:lnTo>
                      <a:pt x="867" y="234"/>
                    </a:lnTo>
                    <a:lnTo>
                      <a:pt x="867" y="235"/>
                    </a:lnTo>
                    <a:lnTo>
                      <a:pt x="868" y="237"/>
                    </a:lnTo>
                    <a:lnTo>
                      <a:pt x="868" y="239"/>
                    </a:lnTo>
                    <a:lnTo>
                      <a:pt x="869" y="239"/>
                    </a:lnTo>
                    <a:lnTo>
                      <a:pt x="869" y="241"/>
                    </a:lnTo>
                    <a:lnTo>
                      <a:pt x="869" y="244"/>
                    </a:lnTo>
                    <a:lnTo>
                      <a:pt x="870" y="245"/>
                    </a:lnTo>
                    <a:lnTo>
                      <a:pt x="871" y="248"/>
                    </a:lnTo>
                    <a:lnTo>
                      <a:pt x="871" y="249"/>
                    </a:lnTo>
                    <a:lnTo>
                      <a:pt x="872" y="252"/>
                    </a:lnTo>
                    <a:lnTo>
                      <a:pt x="872" y="253"/>
                    </a:lnTo>
                    <a:lnTo>
                      <a:pt x="873" y="253"/>
                    </a:lnTo>
                    <a:lnTo>
                      <a:pt x="873" y="252"/>
                    </a:lnTo>
                    <a:lnTo>
                      <a:pt x="873" y="252"/>
                    </a:lnTo>
                    <a:lnTo>
                      <a:pt x="874" y="251"/>
                    </a:lnTo>
                    <a:lnTo>
                      <a:pt x="874" y="251"/>
                    </a:lnTo>
                    <a:lnTo>
                      <a:pt x="875" y="250"/>
                    </a:lnTo>
                    <a:lnTo>
                      <a:pt x="876" y="250"/>
                    </a:lnTo>
                    <a:lnTo>
                      <a:pt x="876" y="249"/>
                    </a:lnTo>
                    <a:lnTo>
                      <a:pt x="877" y="249"/>
                    </a:lnTo>
                    <a:lnTo>
                      <a:pt x="877" y="249"/>
                    </a:lnTo>
                    <a:lnTo>
                      <a:pt x="877" y="249"/>
                    </a:lnTo>
                    <a:lnTo>
                      <a:pt x="878" y="249"/>
                    </a:lnTo>
                    <a:lnTo>
                      <a:pt x="878" y="248"/>
                    </a:lnTo>
                    <a:lnTo>
                      <a:pt x="879" y="247"/>
                    </a:lnTo>
                    <a:lnTo>
                      <a:pt x="880" y="247"/>
                    </a:lnTo>
                    <a:lnTo>
                      <a:pt x="880" y="247"/>
                    </a:lnTo>
                    <a:lnTo>
                      <a:pt x="881" y="247"/>
                    </a:lnTo>
                    <a:lnTo>
                      <a:pt x="881" y="249"/>
                    </a:lnTo>
                    <a:lnTo>
                      <a:pt x="881" y="250"/>
                    </a:lnTo>
                    <a:lnTo>
                      <a:pt x="882" y="252"/>
                    </a:lnTo>
                    <a:lnTo>
                      <a:pt x="882" y="252"/>
                    </a:lnTo>
                    <a:lnTo>
                      <a:pt x="883" y="251"/>
                    </a:lnTo>
                    <a:lnTo>
                      <a:pt x="883" y="249"/>
                    </a:lnTo>
                    <a:lnTo>
                      <a:pt x="884" y="244"/>
                    </a:lnTo>
                    <a:lnTo>
                      <a:pt x="885" y="239"/>
                    </a:lnTo>
                    <a:lnTo>
                      <a:pt x="885" y="230"/>
                    </a:lnTo>
                    <a:lnTo>
                      <a:pt x="885" y="218"/>
                    </a:lnTo>
                    <a:lnTo>
                      <a:pt x="886" y="202"/>
                    </a:lnTo>
                    <a:lnTo>
                      <a:pt x="886" y="183"/>
                    </a:lnTo>
                    <a:lnTo>
                      <a:pt x="887" y="163"/>
                    </a:lnTo>
                    <a:lnTo>
                      <a:pt x="887" y="143"/>
                    </a:lnTo>
                    <a:lnTo>
                      <a:pt x="888" y="124"/>
                    </a:lnTo>
                    <a:lnTo>
                      <a:pt x="888" y="107"/>
                    </a:lnTo>
                    <a:lnTo>
                      <a:pt x="889" y="93"/>
                    </a:lnTo>
                    <a:lnTo>
                      <a:pt x="889" y="82"/>
                    </a:lnTo>
                    <a:lnTo>
                      <a:pt x="890" y="74"/>
                    </a:lnTo>
                    <a:lnTo>
                      <a:pt x="890" y="69"/>
                    </a:lnTo>
                    <a:lnTo>
                      <a:pt x="891" y="66"/>
                    </a:lnTo>
                    <a:lnTo>
                      <a:pt x="891" y="64"/>
                    </a:lnTo>
                    <a:lnTo>
                      <a:pt x="892" y="64"/>
                    </a:lnTo>
                    <a:lnTo>
                      <a:pt x="892" y="64"/>
                    </a:lnTo>
                    <a:lnTo>
                      <a:pt x="893" y="64"/>
                    </a:lnTo>
                    <a:lnTo>
                      <a:pt x="893" y="64"/>
                    </a:lnTo>
                    <a:lnTo>
                      <a:pt x="894" y="67"/>
                    </a:lnTo>
                    <a:lnTo>
                      <a:pt x="894" y="71"/>
                    </a:lnTo>
                    <a:lnTo>
                      <a:pt x="895" y="74"/>
                    </a:lnTo>
                    <a:lnTo>
                      <a:pt x="895" y="80"/>
                    </a:lnTo>
                    <a:lnTo>
                      <a:pt x="896" y="85"/>
                    </a:lnTo>
                    <a:lnTo>
                      <a:pt x="896" y="92"/>
                    </a:lnTo>
                    <a:lnTo>
                      <a:pt x="897" y="99"/>
                    </a:lnTo>
                    <a:lnTo>
                      <a:pt x="897" y="107"/>
                    </a:lnTo>
                    <a:lnTo>
                      <a:pt x="898" y="116"/>
                    </a:lnTo>
                    <a:lnTo>
                      <a:pt x="898" y="126"/>
                    </a:lnTo>
                    <a:lnTo>
                      <a:pt x="899" y="137"/>
                    </a:lnTo>
                    <a:lnTo>
                      <a:pt x="899" y="146"/>
                    </a:lnTo>
                    <a:lnTo>
                      <a:pt x="900" y="154"/>
                    </a:lnTo>
                    <a:lnTo>
                      <a:pt x="900" y="160"/>
                    </a:lnTo>
                    <a:lnTo>
                      <a:pt x="901" y="162"/>
                    </a:lnTo>
                    <a:lnTo>
                      <a:pt x="901" y="164"/>
                    </a:lnTo>
                    <a:lnTo>
                      <a:pt x="902" y="165"/>
                    </a:lnTo>
                    <a:lnTo>
                      <a:pt x="902" y="167"/>
                    </a:lnTo>
                    <a:lnTo>
                      <a:pt x="903" y="169"/>
                    </a:lnTo>
                    <a:lnTo>
                      <a:pt x="903" y="172"/>
                    </a:lnTo>
                    <a:lnTo>
                      <a:pt x="904" y="176"/>
                    </a:lnTo>
                    <a:lnTo>
                      <a:pt x="904" y="179"/>
                    </a:lnTo>
                    <a:lnTo>
                      <a:pt x="905" y="183"/>
                    </a:lnTo>
                    <a:lnTo>
                      <a:pt x="905" y="188"/>
                    </a:lnTo>
                    <a:lnTo>
                      <a:pt x="906" y="191"/>
                    </a:lnTo>
                    <a:lnTo>
                      <a:pt x="906" y="193"/>
                    </a:lnTo>
                    <a:lnTo>
                      <a:pt x="907" y="196"/>
                    </a:lnTo>
                    <a:lnTo>
                      <a:pt x="907" y="199"/>
                    </a:lnTo>
                    <a:lnTo>
                      <a:pt x="908" y="202"/>
                    </a:lnTo>
                    <a:lnTo>
                      <a:pt x="908" y="206"/>
                    </a:lnTo>
                    <a:lnTo>
                      <a:pt x="909" y="210"/>
                    </a:lnTo>
                    <a:lnTo>
                      <a:pt x="909" y="213"/>
                    </a:lnTo>
                    <a:lnTo>
                      <a:pt x="910" y="217"/>
                    </a:lnTo>
                    <a:lnTo>
                      <a:pt x="910" y="219"/>
                    </a:lnTo>
                    <a:lnTo>
                      <a:pt x="911" y="221"/>
                    </a:lnTo>
                    <a:lnTo>
                      <a:pt x="911" y="222"/>
                    </a:lnTo>
                    <a:lnTo>
                      <a:pt x="912" y="223"/>
                    </a:lnTo>
                    <a:lnTo>
                      <a:pt x="912" y="223"/>
                    </a:lnTo>
                    <a:lnTo>
                      <a:pt x="913" y="224"/>
                    </a:lnTo>
                    <a:lnTo>
                      <a:pt x="913" y="224"/>
                    </a:lnTo>
                    <a:lnTo>
                      <a:pt x="914" y="224"/>
                    </a:lnTo>
                    <a:lnTo>
                      <a:pt x="914" y="224"/>
                    </a:lnTo>
                    <a:lnTo>
                      <a:pt x="915" y="224"/>
                    </a:lnTo>
                    <a:lnTo>
                      <a:pt x="915" y="224"/>
                    </a:lnTo>
                    <a:lnTo>
                      <a:pt x="916" y="223"/>
                    </a:lnTo>
                    <a:lnTo>
                      <a:pt x="916" y="224"/>
                    </a:lnTo>
                    <a:lnTo>
                      <a:pt x="917" y="224"/>
                    </a:lnTo>
                    <a:lnTo>
                      <a:pt x="917" y="225"/>
                    </a:lnTo>
                    <a:lnTo>
                      <a:pt x="918" y="226"/>
                    </a:lnTo>
                    <a:lnTo>
                      <a:pt x="918" y="226"/>
                    </a:lnTo>
                    <a:lnTo>
                      <a:pt x="919" y="227"/>
                    </a:lnTo>
                    <a:lnTo>
                      <a:pt x="919" y="227"/>
                    </a:lnTo>
                    <a:lnTo>
                      <a:pt x="920" y="227"/>
                    </a:lnTo>
                    <a:lnTo>
                      <a:pt x="920" y="227"/>
                    </a:lnTo>
                    <a:lnTo>
                      <a:pt x="921" y="228"/>
                    </a:lnTo>
                    <a:lnTo>
                      <a:pt x="921" y="228"/>
                    </a:lnTo>
                    <a:lnTo>
                      <a:pt x="922" y="230"/>
                    </a:lnTo>
                    <a:lnTo>
                      <a:pt x="922" y="231"/>
                    </a:lnTo>
                    <a:lnTo>
                      <a:pt x="923" y="230"/>
                    </a:lnTo>
                    <a:lnTo>
                      <a:pt x="923" y="228"/>
                    </a:lnTo>
                    <a:lnTo>
                      <a:pt x="924" y="222"/>
                    </a:lnTo>
                    <a:lnTo>
                      <a:pt x="924" y="215"/>
                    </a:lnTo>
                    <a:lnTo>
                      <a:pt x="925" y="206"/>
                    </a:lnTo>
                    <a:lnTo>
                      <a:pt x="925" y="194"/>
                    </a:lnTo>
                    <a:lnTo>
                      <a:pt x="926" y="178"/>
                    </a:lnTo>
                    <a:lnTo>
                      <a:pt x="926" y="161"/>
                    </a:lnTo>
                    <a:lnTo>
                      <a:pt x="927" y="143"/>
                    </a:lnTo>
                    <a:lnTo>
                      <a:pt x="927" y="125"/>
                    </a:lnTo>
                    <a:lnTo>
                      <a:pt x="928" y="111"/>
                    </a:lnTo>
                    <a:lnTo>
                      <a:pt x="928" y="100"/>
                    </a:lnTo>
                    <a:lnTo>
                      <a:pt x="929" y="90"/>
                    </a:lnTo>
                    <a:lnTo>
                      <a:pt x="929" y="81"/>
                    </a:lnTo>
                    <a:lnTo>
                      <a:pt x="929" y="74"/>
                    </a:lnTo>
                    <a:lnTo>
                      <a:pt x="930" y="69"/>
                    </a:lnTo>
                    <a:lnTo>
                      <a:pt x="931" y="64"/>
                    </a:lnTo>
                    <a:lnTo>
                      <a:pt x="931" y="60"/>
                    </a:lnTo>
                    <a:lnTo>
                      <a:pt x="932" y="59"/>
                    </a:lnTo>
                    <a:lnTo>
                      <a:pt x="932" y="58"/>
                    </a:lnTo>
                    <a:lnTo>
                      <a:pt x="933" y="59"/>
                    </a:lnTo>
                    <a:lnTo>
                      <a:pt x="933" y="61"/>
                    </a:lnTo>
                    <a:lnTo>
                      <a:pt x="933" y="64"/>
                    </a:lnTo>
                    <a:lnTo>
                      <a:pt x="934" y="68"/>
                    </a:lnTo>
                    <a:lnTo>
                      <a:pt x="934" y="73"/>
                    </a:lnTo>
                    <a:lnTo>
                      <a:pt x="935" y="79"/>
                    </a:lnTo>
                    <a:lnTo>
                      <a:pt x="936" y="85"/>
                    </a:lnTo>
                    <a:lnTo>
                      <a:pt x="936" y="92"/>
                    </a:lnTo>
                    <a:lnTo>
                      <a:pt x="937" y="100"/>
                    </a:lnTo>
                    <a:lnTo>
                      <a:pt x="937" y="110"/>
                    </a:lnTo>
                    <a:lnTo>
                      <a:pt x="938" y="118"/>
                    </a:lnTo>
                    <a:lnTo>
                      <a:pt x="938" y="126"/>
                    </a:lnTo>
                    <a:lnTo>
                      <a:pt x="938" y="134"/>
                    </a:lnTo>
                    <a:lnTo>
                      <a:pt x="939" y="141"/>
                    </a:lnTo>
                    <a:lnTo>
                      <a:pt x="940" y="145"/>
                    </a:lnTo>
                    <a:lnTo>
                      <a:pt x="940" y="148"/>
                    </a:lnTo>
                    <a:lnTo>
                      <a:pt x="941" y="150"/>
                    </a:lnTo>
                    <a:lnTo>
                      <a:pt x="941" y="150"/>
                    </a:lnTo>
                    <a:lnTo>
                      <a:pt x="942" y="151"/>
                    </a:lnTo>
                    <a:lnTo>
                      <a:pt x="942" y="153"/>
                    </a:lnTo>
                    <a:lnTo>
                      <a:pt x="942" y="157"/>
                    </a:lnTo>
                    <a:lnTo>
                      <a:pt x="943" y="160"/>
                    </a:lnTo>
                    <a:lnTo>
                      <a:pt x="943" y="164"/>
                    </a:lnTo>
                    <a:lnTo>
                      <a:pt x="944" y="167"/>
                    </a:lnTo>
                    <a:lnTo>
                      <a:pt x="945" y="172"/>
                    </a:lnTo>
                    <a:lnTo>
                      <a:pt x="945" y="176"/>
                    </a:lnTo>
                    <a:lnTo>
                      <a:pt x="946" y="179"/>
                    </a:lnTo>
                    <a:lnTo>
                      <a:pt x="946" y="183"/>
                    </a:lnTo>
                    <a:lnTo>
                      <a:pt x="946" y="185"/>
                    </a:lnTo>
                    <a:lnTo>
                      <a:pt x="947" y="188"/>
                    </a:lnTo>
                    <a:lnTo>
                      <a:pt x="947" y="190"/>
                    </a:lnTo>
                    <a:lnTo>
                      <a:pt x="948" y="193"/>
                    </a:lnTo>
                    <a:lnTo>
                      <a:pt x="948" y="197"/>
                    </a:lnTo>
                    <a:lnTo>
                      <a:pt x="949" y="200"/>
                    </a:lnTo>
                    <a:lnTo>
                      <a:pt x="950" y="203"/>
                    </a:lnTo>
                    <a:lnTo>
                      <a:pt x="950" y="208"/>
                    </a:lnTo>
                    <a:lnTo>
                      <a:pt x="950" y="211"/>
                    </a:lnTo>
                    <a:lnTo>
                      <a:pt x="951" y="213"/>
                    </a:lnTo>
                    <a:lnTo>
                      <a:pt x="951" y="216"/>
                    </a:lnTo>
                    <a:lnTo>
                      <a:pt x="952" y="218"/>
                    </a:lnTo>
                    <a:lnTo>
                      <a:pt x="952" y="218"/>
                    </a:lnTo>
                    <a:lnTo>
                      <a:pt x="953" y="218"/>
                    </a:lnTo>
                    <a:lnTo>
                      <a:pt x="954" y="218"/>
                    </a:lnTo>
                    <a:lnTo>
                      <a:pt x="954" y="218"/>
                    </a:lnTo>
                    <a:lnTo>
                      <a:pt x="954" y="218"/>
                    </a:lnTo>
                    <a:lnTo>
                      <a:pt x="955" y="218"/>
                    </a:lnTo>
                    <a:lnTo>
                      <a:pt x="955" y="218"/>
                    </a:lnTo>
                    <a:lnTo>
                      <a:pt x="956" y="218"/>
                    </a:lnTo>
                    <a:lnTo>
                      <a:pt x="956" y="218"/>
                    </a:lnTo>
                    <a:lnTo>
                      <a:pt x="957" y="219"/>
                    </a:lnTo>
                    <a:lnTo>
                      <a:pt x="957" y="220"/>
                    </a:lnTo>
                    <a:lnTo>
                      <a:pt x="958" y="220"/>
                    </a:lnTo>
                    <a:lnTo>
                      <a:pt x="958" y="220"/>
                    </a:lnTo>
                    <a:lnTo>
                      <a:pt x="959" y="219"/>
                    </a:lnTo>
                    <a:lnTo>
                      <a:pt x="959" y="218"/>
                    </a:lnTo>
                    <a:lnTo>
                      <a:pt x="960" y="218"/>
                    </a:lnTo>
                    <a:lnTo>
                      <a:pt x="960" y="218"/>
                    </a:lnTo>
                    <a:lnTo>
                      <a:pt x="961" y="219"/>
                    </a:lnTo>
                    <a:lnTo>
                      <a:pt x="961" y="220"/>
                    </a:lnTo>
                    <a:lnTo>
                      <a:pt x="962" y="221"/>
                    </a:lnTo>
                    <a:lnTo>
                      <a:pt x="962" y="221"/>
                    </a:lnTo>
                    <a:lnTo>
                      <a:pt x="963" y="219"/>
                    </a:lnTo>
                    <a:lnTo>
                      <a:pt x="963" y="218"/>
                    </a:lnTo>
                    <a:lnTo>
                      <a:pt x="964" y="213"/>
                    </a:lnTo>
                    <a:lnTo>
                      <a:pt x="964" y="208"/>
                    </a:lnTo>
                    <a:lnTo>
                      <a:pt x="965" y="199"/>
                    </a:lnTo>
                    <a:lnTo>
                      <a:pt x="965" y="190"/>
                    </a:lnTo>
                    <a:lnTo>
                      <a:pt x="966" y="176"/>
                    </a:lnTo>
                    <a:lnTo>
                      <a:pt x="966" y="161"/>
                    </a:lnTo>
                    <a:lnTo>
                      <a:pt x="967" y="144"/>
                    </a:lnTo>
                    <a:lnTo>
                      <a:pt x="967" y="128"/>
                    </a:lnTo>
                    <a:lnTo>
                      <a:pt x="968" y="114"/>
                    </a:lnTo>
                    <a:lnTo>
                      <a:pt x="968" y="101"/>
                    </a:lnTo>
                    <a:lnTo>
                      <a:pt x="969" y="91"/>
                    </a:lnTo>
                    <a:lnTo>
                      <a:pt x="969" y="85"/>
                    </a:lnTo>
                    <a:lnTo>
                      <a:pt x="970" y="80"/>
                    </a:lnTo>
                    <a:lnTo>
                      <a:pt x="970" y="76"/>
                    </a:lnTo>
                    <a:lnTo>
                      <a:pt x="971" y="74"/>
                    </a:lnTo>
                    <a:lnTo>
                      <a:pt x="971" y="74"/>
                    </a:lnTo>
                    <a:lnTo>
                      <a:pt x="972" y="74"/>
                    </a:lnTo>
                    <a:lnTo>
                      <a:pt x="972" y="74"/>
                    </a:lnTo>
                    <a:lnTo>
                      <a:pt x="973" y="74"/>
                    </a:lnTo>
                    <a:lnTo>
                      <a:pt x="973" y="77"/>
                    </a:lnTo>
                    <a:lnTo>
                      <a:pt x="974" y="80"/>
                    </a:lnTo>
                    <a:lnTo>
                      <a:pt x="974" y="85"/>
                    </a:lnTo>
                    <a:lnTo>
                      <a:pt x="975" y="91"/>
                    </a:lnTo>
                    <a:lnTo>
                      <a:pt x="975" y="99"/>
                    </a:lnTo>
                    <a:lnTo>
                      <a:pt x="976" y="109"/>
                    </a:lnTo>
                    <a:lnTo>
                      <a:pt x="976" y="119"/>
                    </a:lnTo>
                    <a:lnTo>
                      <a:pt x="977" y="129"/>
                    </a:lnTo>
                    <a:lnTo>
                      <a:pt x="977" y="138"/>
                    </a:lnTo>
                    <a:lnTo>
                      <a:pt x="978" y="146"/>
                    </a:lnTo>
                    <a:lnTo>
                      <a:pt x="978" y="153"/>
                    </a:lnTo>
                    <a:lnTo>
                      <a:pt x="979" y="159"/>
                    </a:lnTo>
                    <a:lnTo>
                      <a:pt x="979" y="164"/>
                    </a:lnTo>
                    <a:lnTo>
                      <a:pt x="980" y="169"/>
                    </a:lnTo>
                    <a:lnTo>
                      <a:pt x="980" y="173"/>
                    </a:lnTo>
                    <a:lnTo>
                      <a:pt x="981" y="176"/>
                    </a:lnTo>
                    <a:lnTo>
                      <a:pt x="981" y="177"/>
                    </a:lnTo>
                    <a:lnTo>
                      <a:pt x="982" y="178"/>
                    </a:lnTo>
                    <a:lnTo>
                      <a:pt x="982" y="181"/>
                    </a:lnTo>
                    <a:lnTo>
                      <a:pt x="983" y="183"/>
                    </a:lnTo>
                    <a:lnTo>
                      <a:pt x="983" y="185"/>
                    </a:lnTo>
                    <a:lnTo>
                      <a:pt x="984" y="188"/>
                    </a:lnTo>
                    <a:lnTo>
                      <a:pt x="984" y="191"/>
                    </a:lnTo>
                    <a:lnTo>
                      <a:pt x="985" y="193"/>
                    </a:lnTo>
                    <a:lnTo>
                      <a:pt x="985" y="197"/>
                    </a:lnTo>
                    <a:lnTo>
                      <a:pt x="986" y="200"/>
                    </a:lnTo>
                    <a:lnTo>
                      <a:pt x="986" y="203"/>
                    </a:lnTo>
                    <a:lnTo>
                      <a:pt x="987" y="208"/>
                    </a:lnTo>
                    <a:lnTo>
                      <a:pt x="987" y="211"/>
                    </a:lnTo>
                    <a:lnTo>
                      <a:pt x="988" y="213"/>
                    </a:lnTo>
                    <a:lnTo>
                      <a:pt x="988" y="216"/>
                    </a:lnTo>
                    <a:lnTo>
                      <a:pt x="989" y="218"/>
                    </a:lnTo>
                    <a:lnTo>
                      <a:pt x="989" y="219"/>
                    </a:lnTo>
                    <a:lnTo>
                      <a:pt x="990" y="219"/>
                    </a:lnTo>
                    <a:lnTo>
                      <a:pt x="990" y="220"/>
                    </a:lnTo>
                    <a:lnTo>
                      <a:pt x="991" y="221"/>
                    </a:lnTo>
                    <a:lnTo>
                      <a:pt x="991" y="223"/>
                    </a:lnTo>
                    <a:lnTo>
                      <a:pt x="992" y="225"/>
                    </a:lnTo>
                    <a:lnTo>
                      <a:pt x="992" y="227"/>
                    </a:lnTo>
                    <a:lnTo>
                      <a:pt x="993" y="228"/>
                    </a:lnTo>
                    <a:lnTo>
                      <a:pt x="993" y="228"/>
                    </a:lnTo>
                    <a:lnTo>
                      <a:pt x="994" y="228"/>
                    </a:lnTo>
                    <a:lnTo>
                      <a:pt x="994" y="228"/>
                    </a:lnTo>
                    <a:lnTo>
                      <a:pt x="994" y="228"/>
                    </a:lnTo>
                    <a:lnTo>
                      <a:pt x="995" y="228"/>
                    </a:lnTo>
                    <a:lnTo>
                      <a:pt x="996" y="229"/>
                    </a:lnTo>
                    <a:lnTo>
                      <a:pt x="996" y="230"/>
                    </a:lnTo>
                    <a:lnTo>
                      <a:pt x="997" y="231"/>
                    </a:lnTo>
                    <a:lnTo>
                      <a:pt x="997" y="233"/>
                    </a:lnTo>
                    <a:lnTo>
                      <a:pt x="998" y="234"/>
                    </a:lnTo>
                    <a:lnTo>
                      <a:pt x="998" y="234"/>
                    </a:lnTo>
                    <a:lnTo>
                      <a:pt x="998" y="234"/>
                    </a:lnTo>
                    <a:lnTo>
                      <a:pt x="999" y="236"/>
                    </a:lnTo>
                    <a:lnTo>
                      <a:pt x="1000" y="238"/>
                    </a:lnTo>
                    <a:lnTo>
                      <a:pt x="1000" y="239"/>
                    </a:lnTo>
                    <a:lnTo>
                      <a:pt x="1001" y="241"/>
                    </a:lnTo>
                    <a:lnTo>
                      <a:pt x="1001" y="244"/>
                    </a:lnTo>
                    <a:lnTo>
                      <a:pt x="1002" y="245"/>
                    </a:lnTo>
                    <a:lnTo>
                      <a:pt x="1002" y="247"/>
                    </a:lnTo>
                    <a:lnTo>
                      <a:pt x="1002" y="248"/>
                    </a:lnTo>
                    <a:lnTo>
                      <a:pt x="1003" y="248"/>
                    </a:lnTo>
                    <a:lnTo>
                      <a:pt x="1003" y="245"/>
                    </a:lnTo>
                    <a:lnTo>
                      <a:pt x="1004" y="241"/>
                    </a:lnTo>
                    <a:lnTo>
                      <a:pt x="1005" y="234"/>
                    </a:lnTo>
                    <a:lnTo>
                      <a:pt x="1005" y="225"/>
                    </a:lnTo>
                    <a:lnTo>
                      <a:pt x="1006" y="214"/>
                    </a:lnTo>
                    <a:lnTo>
                      <a:pt x="1006" y="202"/>
                    </a:lnTo>
                    <a:lnTo>
                      <a:pt x="1006" y="187"/>
                    </a:lnTo>
                    <a:lnTo>
                      <a:pt x="1007" y="172"/>
                    </a:lnTo>
                    <a:lnTo>
                      <a:pt x="1007" y="157"/>
                    </a:lnTo>
                    <a:lnTo>
                      <a:pt x="1008" y="144"/>
                    </a:lnTo>
                    <a:lnTo>
                      <a:pt x="1008" y="133"/>
                    </a:lnTo>
                    <a:lnTo>
                      <a:pt x="1009" y="123"/>
                    </a:lnTo>
                    <a:lnTo>
                      <a:pt x="1010" y="115"/>
                    </a:lnTo>
                    <a:lnTo>
                      <a:pt x="1010" y="108"/>
                    </a:lnTo>
                    <a:lnTo>
                      <a:pt x="1010" y="103"/>
                    </a:lnTo>
                    <a:lnTo>
                      <a:pt x="1011" y="100"/>
                    </a:lnTo>
                    <a:lnTo>
                      <a:pt x="1011" y="99"/>
                    </a:lnTo>
                    <a:lnTo>
                      <a:pt x="1012" y="99"/>
                    </a:lnTo>
                    <a:lnTo>
                      <a:pt x="1012" y="99"/>
                    </a:lnTo>
                    <a:lnTo>
                      <a:pt x="1013" y="100"/>
                    </a:lnTo>
                    <a:lnTo>
                      <a:pt x="1014" y="103"/>
                    </a:lnTo>
                    <a:lnTo>
                      <a:pt x="1014" y="108"/>
                    </a:lnTo>
                    <a:lnTo>
                      <a:pt x="1014" y="115"/>
                    </a:lnTo>
                    <a:lnTo>
                      <a:pt x="1015" y="121"/>
                    </a:lnTo>
                    <a:lnTo>
                      <a:pt x="1015" y="131"/>
                    </a:lnTo>
                    <a:lnTo>
                      <a:pt x="1016" y="141"/>
                    </a:lnTo>
                    <a:lnTo>
                      <a:pt x="1016" y="152"/>
                    </a:lnTo>
                    <a:lnTo>
                      <a:pt x="1017" y="162"/>
                    </a:lnTo>
                    <a:lnTo>
                      <a:pt x="1017" y="170"/>
                    </a:lnTo>
                    <a:lnTo>
                      <a:pt x="1018" y="176"/>
                    </a:lnTo>
                    <a:lnTo>
                      <a:pt x="1019" y="181"/>
                    </a:lnTo>
                    <a:lnTo>
                      <a:pt x="1019" y="183"/>
                    </a:lnTo>
                    <a:lnTo>
                      <a:pt x="1019" y="185"/>
                    </a:lnTo>
                    <a:lnTo>
                      <a:pt x="1020" y="186"/>
                    </a:lnTo>
                    <a:lnTo>
                      <a:pt x="1020" y="188"/>
                    </a:lnTo>
                    <a:lnTo>
                      <a:pt x="1021" y="190"/>
                    </a:lnTo>
                    <a:lnTo>
                      <a:pt x="1021" y="192"/>
                    </a:lnTo>
                    <a:lnTo>
                      <a:pt x="1022" y="194"/>
                    </a:lnTo>
                    <a:lnTo>
                      <a:pt x="1023" y="197"/>
                    </a:lnTo>
                    <a:lnTo>
                      <a:pt x="1023" y="201"/>
                    </a:lnTo>
                    <a:lnTo>
                      <a:pt x="1023" y="205"/>
                    </a:lnTo>
                    <a:lnTo>
                      <a:pt x="1024" y="208"/>
                    </a:lnTo>
                    <a:lnTo>
                      <a:pt x="1024" y="212"/>
                    </a:lnTo>
                    <a:lnTo>
                      <a:pt x="1025" y="213"/>
                    </a:lnTo>
                    <a:lnTo>
                      <a:pt x="1025" y="216"/>
                    </a:lnTo>
                    <a:lnTo>
                      <a:pt x="1026" y="218"/>
                    </a:lnTo>
                    <a:lnTo>
                      <a:pt x="1026" y="220"/>
                    </a:lnTo>
                    <a:lnTo>
                      <a:pt x="1027" y="222"/>
                    </a:lnTo>
                    <a:lnTo>
                      <a:pt x="1027" y="223"/>
                    </a:lnTo>
                    <a:lnTo>
                      <a:pt x="1028" y="225"/>
                    </a:lnTo>
                    <a:lnTo>
                      <a:pt x="1028" y="227"/>
                    </a:lnTo>
                    <a:lnTo>
                      <a:pt x="1029" y="228"/>
                    </a:lnTo>
                    <a:lnTo>
                      <a:pt x="1029" y="231"/>
                    </a:lnTo>
                    <a:lnTo>
                      <a:pt x="1030" y="233"/>
                    </a:lnTo>
                    <a:lnTo>
                      <a:pt x="1030" y="235"/>
                    </a:lnTo>
                    <a:lnTo>
                      <a:pt x="1031" y="237"/>
                    </a:lnTo>
                    <a:lnTo>
                      <a:pt x="1031" y="238"/>
                    </a:lnTo>
                    <a:lnTo>
                      <a:pt x="1032" y="239"/>
                    </a:lnTo>
                    <a:lnTo>
                      <a:pt x="1032" y="239"/>
                    </a:lnTo>
                    <a:lnTo>
                      <a:pt x="1033" y="240"/>
                    </a:lnTo>
                    <a:lnTo>
                      <a:pt x="1033" y="240"/>
                    </a:lnTo>
                    <a:lnTo>
                      <a:pt x="1034" y="241"/>
                    </a:lnTo>
                    <a:lnTo>
                      <a:pt x="1034" y="242"/>
                    </a:lnTo>
                    <a:lnTo>
                      <a:pt x="1035" y="244"/>
                    </a:lnTo>
                    <a:lnTo>
                      <a:pt x="1035" y="245"/>
                    </a:lnTo>
                    <a:lnTo>
                      <a:pt x="1036" y="247"/>
                    </a:lnTo>
                    <a:lnTo>
                      <a:pt x="1036" y="248"/>
                    </a:lnTo>
                    <a:lnTo>
                      <a:pt x="1037" y="249"/>
                    </a:lnTo>
                    <a:lnTo>
                      <a:pt x="1037" y="249"/>
                    </a:lnTo>
                    <a:lnTo>
                      <a:pt x="1038" y="249"/>
                    </a:lnTo>
                    <a:lnTo>
                      <a:pt x="1038" y="250"/>
                    </a:lnTo>
                    <a:lnTo>
                      <a:pt x="1039" y="252"/>
                    </a:lnTo>
                    <a:lnTo>
                      <a:pt x="1039" y="254"/>
                    </a:lnTo>
                    <a:lnTo>
                      <a:pt x="1040" y="255"/>
                    </a:lnTo>
                    <a:lnTo>
                      <a:pt x="1040" y="257"/>
                    </a:lnTo>
                    <a:lnTo>
                      <a:pt x="1041" y="260"/>
                    </a:lnTo>
                    <a:lnTo>
                      <a:pt x="1041" y="262"/>
                    </a:lnTo>
                    <a:lnTo>
                      <a:pt x="1042" y="264"/>
                    </a:lnTo>
                    <a:lnTo>
                      <a:pt x="1042" y="265"/>
                    </a:lnTo>
                    <a:lnTo>
                      <a:pt x="1043" y="264"/>
                    </a:lnTo>
                    <a:lnTo>
                      <a:pt x="1043" y="260"/>
                    </a:lnTo>
                    <a:lnTo>
                      <a:pt x="1044" y="254"/>
                    </a:lnTo>
                    <a:lnTo>
                      <a:pt x="1044" y="244"/>
                    </a:lnTo>
                    <a:lnTo>
                      <a:pt x="1045" y="230"/>
                    </a:lnTo>
                    <a:lnTo>
                      <a:pt x="1045" y="218"/>
                    </a:lnTo>
                    <a:lnTo>
                      <a:pt x="1046" y="205"/>
                    </a:lnTo>
                    <a:lnTo>
                      <a:pt x="1046" y="191"/>
                    </a:lnTo>
                    <a:lnTo>
                      <a:pt x="1047" y="175"/>
                    </a:lnTo>
                    <a:lnTo>
                      <a:pt x="1047" y="160"/>
                    </a:lnTo>
                    <a:lnTo>
                      <a:pt x="1048" y="146"/>
                    </a:lnTo>
                    <a:lnTo>
                      <a:pt x="1048" y="135"/>
                    </a:lnTo>
                    <a:lnTo>
                      <a:pt x="1049" y="124"/>
                    </a:lnTo>
                    <a:lnTo>
                      <a:pt x="1049" y="114"/>
                    </a:lnTo>
                    <a:lnTo>
                      <a:pt x="1050" y="106"/>
                    </a:lnTo>
                    <a:lnTo>
                      <a:pt x="1050" y="100"/>
                    </a:lnTo>
                    <a:lnTo>
                      <a:pt x="1051" y="97"/>
                    </a:lnTo>
                    <a:lnTo>
                      <a:pt x="1051" y="96"/>
                    </a:lnTo>
                    <a:lnTo>
                      <a:pt x="1052" y="97"/>
                    </a:lnTo>
                    <a:lnTo>
                      <a:pt x="1052" y="100"/>
                    </a:lnTo>
                    <a:lnTo>
                      <a:pt x="1053" y="104"/>
                    </a:lnTo>
                    <a:lnTo>
                      <a:pt x="1053" y="109"/>
                    </a:lnTo>
                    <a:lnTo>
                      <a:pt x="1054" y="115"/>
                    </a:lnTo>
                    <a:lnTo>
                      <a:pt x="1054" y="120"/>
                    </a:lnTo>
                    <a:lnTo>
                      <a:pt x="1055" y="128"/>
                    </a:lnTo>
                    <a:lnTo>
                      <a:pt x="1055" y="136"/>
                    </a:lnTo>
                    <a:lnTo>
                      <a:pt x="1056" y="144"/>
                    </a:lnTo>
                    <a:lnTo>
                      <a:pt x="1056" y="151"/>
                    </a:lnTo>
                    <a:lnTo>
                      <a:pt x="1057" y="157"/>
                    </a:lnTo>
                    <a:lnTo>
                      <a:pt x="1057" y="162"/>
                    </a:lnTo>
                    <a:lnTo>
                      <a:pt x="1058" y="166"/>
                    </a:lnTo>
                    <a:lnTo>
                      <a:pt x="1058" y="169"/>
                    </a:lnTo>
                    <a:lnTo>
                      <a:pt x="1059" y="172"/>
                    </a:lnTo>
                    <a:lnTo>
                      <a:pt x="1059" y="173"/>
                    </a:lnTo>
                    <a:lnTo>
                      <a:pt x="1060" y="176"/>
                    </a:lnTo>
                    <a:lnTo>
                      <a:pt x="1060" y="177"/>
                    </a:lnTo>
                    <a:lnTo>
                      <a:pt x="1061" y="178"/>
                    </a:lnTo>
                    <a:lnTo>
                      <a:pt x="1061" y="181"/>
                    </a:lnTo>
                    <a:lnTo>
                      <a:pt x="1062" y="183"/>
                    </a:lnTo>
                    <a:lnTo>
                      <a:pt x="1062" y="184"/>
                    </a:lnTo>
                    <a:lnTo>
                      <a:pt x="1063" y="187"/>
                    </a:lnTo>
                    <a:lnTo>
                      <a:pt x="1063" y="188"/>
                    </a:lnTo>
                    <a:lnTo>
                      <a:pt x="1063" y="190"/>
                    </a:lnTo>
                    <a:lnTo>
                      <a:pt x="1064" y="192"/>
                    </a:lnTo>
                    <a:lnTo>
                      <a:pt x="1065" y="194"/>
                    </a:lnTo>
                    <a:lnTo>
                      <a:pt x="1065" y="196"/>
                    </a:lnTo>
                    <a:lnTo>
                      <a:pt x="1066" y="197"/>
                    </a:lnTo>
                    <a:lnTo>
                      <a:pt x="1066" y="197"/>
                    </a:lnTo>
                    <a:lnTo>
                      <a:pt x="1067" y="198"/>
                    </a:lnTo>
                    <a:lnTo>
                      <a:pt x="1067" y="200"/>
                    </a:lnTo>
                    <a:lnTo>
                      <a:pt x="1067" y="202"/>
                    </a:lnTo>
                    <a:lnTo>
                      <a:pt x="1068" y="203"/>
                    </a:lnTo>
                    <a:lnTo>
                      <a:pt x="1068" y="205"/>
                    </a:lnTo>
                    <a:lnTo>
                      <a:pt x="1069" y="207"/>
                    </a:lnTo>
                    <a:lnTo>
                      <a:pt x="1070" y="208"/>
                    </a:lnTo>
                    <a:lnTo>
                      <a:pt x="1070" y="210"/>
                    </a:lnTo>
                    <a:lnTo>
                      <a:pt x="1071" y="211"/>
                    </a:lnTo>
                    <a:lnTo>
                      <a:pt x="1071" y="213"/>
                    </a:lnTo>
                    <a:lnTo>
                      <a:pt x="1071" y="213"/>
                    </a:lnTo>
                    <a:lnTo>
                      <a:pt x="1072" y="214"/>
                    </a:lnTo>
                    <a:lnTo>
                      <a:pt x="1072" y="214"/>
                    </a:lnTo>
                    <a:lnTo>
                      <a:pt x="1073" y="214"/>
                    </a:lnTo>
                    <a:lnTo>
                      <a:pt x="1074" y="214"/>
                    </a:lnTo>
                    <a:lnTo>
                      <a:pt x="1074" y="214"/>
                    </a:lnTo>
                    <a:lnTo>
                      <a:pt x="1075" y="213"/>
                    </a:lnTo>
                    <a:lnTo>
                      <a:pt x="1075" y="213"/>
                    </a:lnTo>
                    <a:lnTo>
                      <a:pt x="1075" y="213"/>
                    </a:lnTo>
                    <a:lnTo>
                      <a:pt x="1076" y="214"/>
                    </a:lnTo>
                    <a:lnTo>
                      <a:pt x="1076" y="214"/>
                    </a:lnTo>
                    <a:lnTo>
                      <a:pt x="1077" y="214"/>
                    </a:lnTo>
                    <a:lnTo>
                      <a:pt x="1077" y="214"/>
                    </a:lnTo>
                    <a:lnTo>
                      <a:pt x="1078" y="214"/>
                    </a:lnTo>
                    <a:lnTo>
                      <a:pt x="1079" y="214"/>
                    </a:lnTo>
                    <a:lnTo>
                      <a:pt x="1079" y="214"/>
                    </a:lnTo>
                    <a:lnTo>
                      <a:pt x="1079" y="215"/>
                    </a:lnTo>
                    <a:lnTo>
                      <a:pt x="1080" y="217"/>
                    </a:lnTo>
                    <a:lnTo>
                      <a:pt x="1080" y="218"/>
                    </a:lnTo>
                    <a:lnTo>
                      <a:pt x="1081" y="218"/>
                    </a:lnTo>
                    <a:lnTo>
                      <a:pt x="1081" y="217"/>
                    </a:lnTo>
                    <a:lnTo>
                      <a:pt x="1082" y="214"/>
                    </a:lnTo>
                    <a:lnTo>
                      <a:pt x="1083" y="211"/>
                    </a:lnTo>
                    <a:lnTo>
                      <a:pt x="1083" y="205"/>
                    </a:lnTo>
                    <a:lnTo>
                      <a:pt x="1083" y="197"/>
                    </a:lnTo>
                    <a:lnTo>
                      <a:pt x="1084" y="185"/>
                    </a:lnTo>
                    <a:lnTo>
                      <a:pt x="1084" y="171"/>
                    </a:lnTo>
                    <a:lnTo>
                      <a:pt x="1085" y="154"/>
                    </a:lnTo>
                    <a:lnTo>
                      <a:pt x="1085" y="138"/>
                    </a:lnTo>
                    <a:lnTo>
                      <a:pt x="1086" y="122"/>
                    </a:lnTo>
                    <a:lnTo>
                      <a:pt x="1086" y="108"/>
                    </a:lnTo>
                    <a:lnTo>
                      <a:pt x="1087" y="97"/>
                    </a:lnTo>
                    <a:lnTo>
                      <a:pt x="1087" y="88"/>
                    </a:lnTo>
                    <a:lnTo>
                      <a:pt x="1088" y="81"/>
                    </a:lnTo>
                    <a:lnTo>
                      <a:pt x="1088" y="75"/>
                    </a:lnTo>
                    <a:lnTo>
                      <a:pt x="1089" y="73"/>
                    </a:lnTo>
                    <a:lnTo>
                      <a:pt x="1089" y="71"/>
                    </a:lnTo>
                    <a:lnTo>
                      <a:pt x="1090" y="71"/>
                    </a:lnTo>
                    <a:lnTo>
                      <a:pt x="1090" y="70"/>
                    </a:lnTo>
                    <a:lnTo>
                      <a:pt x="1091" y="70"/>
                    </a:lnTo>
                    <a:lnTo>
                      <a:pt x="1091" y="71"/>
                    </a:lnTo>
                    <a:lnTo>
                      <a:pt x="1092" y="73"/>
                    </a:lnTo>
                    <a:lnTo>
                      <a:pt x="1092" y="75"/>
                    </a:lnTo>
                    <a:lnTo>
                      <a:pt x="1093" y="80"/>
                    </a:lnTo>
                    <a:lnTo>
                      <a:pt x="1093" y="85"/>
                    </a:lnTo>
                    <a:lnTo>
                      <a:pt x="1094" y="92"/>
                    </a:lnTo>
                    <a:lnTo>
                      <a:pt x="1094" y="100"/>
                    </a:lnTo>
                    <a:lnTo>
                      <a:pt x="1095" y="108"/>
                    </a:lnTo>
                    <a:lnTo>
                      <a:pt x="1095" y="115"/>
                    </a:lnTo>
                    <a:lnTo>
                      <a:pt x="1096" y="124"/>
                    </a:lnTo>
                    <a:lnTo>
                      <a:pt x="1096" y="131"/>
                    </a:lnTo>
                    <a:lnTo>
                      <a:pt x="1097" y="137"/>
                    </a:lnTo>
                    <a:lnTo>
                      <a:pt x="1097" y="141"/>
                    </a:lnTo>
                    <a:lnTo>
                      <a:pt x="1098" y="146"/>
                    </a:lnTo>
                    <a:lnTo>
                      <a:pt x="1098" y="150"/>
                    </a:lnTo>
                    <a:lnTo>
                      <a:pt x="1099" y="152"/>
                    </a:lnTo>
                    <a:lnTo>
                      <a:pt x="1099" y="156"/>
                    </a:lnTo>
                    <a:lnTo>
                      <a:pt x="1100" y="159"/>
                    </a:lnTo>
                    <a:lnTo>
                      <a:pt x="1100" y="162"/>
                    </a:lnTo>
                    <a:lnTo>
                      <a:pt x="1101" y="165"/>
                    </a:lnTo>
                    <a:lnTo>
                      <a:pt x="1101" y="167"/>
                    </a:lnTo>
                    <a:lnTo>
                      <a:pt x="1102" y="170"/>
                    </a:lnTo>
                    <a:lnTo>
                      <a:pt x="1102" y="173"/>
                    </a:lnTo>
                    <a:lnTo>
                      <a:pt x="1103" y="177"/>
                    </a:lnTo>
                    <a:lnTo>
                      <a:pt x="1103" y="180"/>
                    </a:lnTo>
                    <a:lnTo>
                      <a:pt x="1104" y="183"/>
                    </a:lnTo>
                    <a:lnTo>
                      <a:pt x="1104" y="186"/>
                    </a:lnTo>
                    <a:lnTo>
                      <a:pt x="1105" y="188"/>
                    </a:lnTo>
                    <a:lnTo>
                      <a:pt x="1105" y="192"/>
                    </a:lnTo>
                    <a:lnTo>
                      <a:pt x="1106" y="194"/>
                    </a:lnTo>
                    <a:lnTo>
                      <a:pt x="1106" y="197"/>
                    </a:lnTo>
                    <a:lnTo>
                      <a:pt x="1107" y="199"/>
                    </a:lnTo>
                    <a:lnTo>
                      <a:pt x="1107" y="200"/>
                    </a:lnTo>
                    <a:lnTo>
                      <a:pt x="1108" y="202"/>
                    </a:lnTo>
                    <a:lnTo>
                      <a:pt x="1108" y="203"/>
                    </a:lnTo>
                    <a:lnTo>
                      <a:pt x="1109" y="204"/>
                    </a:lnTo>
                    <a:lnTo>
                      <a:pt x="1109" y="205"/>
                    </a:lnTo>
                    <a:lnTo>
                      <a:pt x="1110" y="206"/>
                    </a:lnTo>
                    <a:lnTo>
                      <a:pt x="1110" y="208"/>
                    </a:lnTo>
                    <a:lnTo>
                      <a:pt x="1111" y="209"/>
                    </a:lnTo>
                    <a:lnTo>
                      <a:pt x="1111" y="210"/>
                    </a:lnTo>
                    <a:lnTo>
                      <a:pt x="1112" y="211"/>
                    </a:lnTo>
                    <a:lnTo>
                      <a:pt x="1112" y="212"/>
                    </a:lnTo>
                    <a:lnTo>
                      <a:pt x="1113" y="212"/>
                    </a:lnTo>
                    <a:lnTo>
                      <a:pt x="1113" y="212"/>
                    </a:lnTo>
                    <a:lnTo>
                      <a:pt x="1114" y="212"/>
                    </a:lnTo>
                    <a:lnTo>
                      <a:pt x="1114" y="212"/>
                    </a:lnTo>
                    <a:lnTo>
                      <a:pt x="1115" y="212"/>
                    </a:lnTo>
                    <a:lnTo>
                      <a:pt x="1115" y="212"/>
                    </a:lnTo>
                    <a:lnTo>
                      <a:pt x="1116" y="213"/>
                    </a:lnTo>
                    <a:lnTo>
                      <a:pt x="1116" y="213"/>
                    </a:lnTo>
                    <a:lnTo>
                      <a:pt x="1117" y="213"/>
                    </a:lnTo>
                    <a:lnTo>
                      <a:pt x="1117" y="214"/>
                    </a:lnTo>
                    <a:lnTo>
                      <a:pt x="1118" y="215"/>
                    </a:lnTo>
                    <a:lnTo>
                      <a:pt x="1118" y="217"/>
                    </a:lnTo>
                    <a:lnTo>
                      <a:pt x="1119" y="218"/>
                    </a:lnTo>
                    <a:lnTo>
                      <a:pt x="1119" y="220"/>
                    </a:lnTo>
                    <a:lnTo>
                      <a:pt x="1120" y="221"/>
                    </a:lnTo>
                    <a:lnTo>
                      <a:pt x="1120" y="223"/>
                    </a:lnTo>
                    <a:lnTo>
                      <a:pt x="1121" y="223"/>
                    </a:lnTo>
                    <a:lnTo>
                      <a:pt x="1121" y="225"/>
                    </a:lnTo>
                    <a:lnTo>
                      <a:pt x="1122" y="226"/>
                    </a:lnTo>
                    <a:lnTo>
                      <a:pt x="1122" y="225"/>
                    </a:lnTo>
                    <a:lnTo>
                      <a:pt x="1123" y="220"/>
                    </a:lnTo>
                    <a:lnTo>
                      <a:pt x="1123" y="213"/>
                    </a:lnTo>
                    <a:lnTo>
                      <a:pt x="1124" y="202"/>
                    </a:lnTo>
                    <a:lnTo>
                      <a:pt x="1124" y="188"/>
                    </a:lnTo>
                    <a:lnTo>
                      <a:pt x="1125" y="172"/>
                    </a:lnTo>
                    <a:lnTo>
                      <a:pt x="1125" y="155"/>
                    </a:lnTo>
                    <a:lnTo>
                      <a:pt x="1126" y="141"/>
                    </a:lnTo>
                    <a:lnTo>
                      <a:pt x="1126" y="128"/>
                    </a:lnTo>
                    <a:lnTo>
                      <a:pt x="1127" y="116"/>
                    </a:lnTo>
                    <a:lnTo>
                      <a:pt x="1127" y="106"/>
                    </a:lnTo>
                    <a:lnTo>
                      <a:pt x="1128" y="97"/>
                    </a:lnTo>
                    <a:lnTo>
                      <a:pt x="1128" y="90"/>
                    </a:lnTo>
                    <a:lnTo>
                      <a:pt x="1128" y="87"/>
                    </a:lnTo>
                    <a:lnTo>
                      <a:pt x="1129" y="85"/>
                    </a:lnTo>
                    <a:lnTo>
                      <a:pt x="1130" y="85"/>
                    </a:lnTo>
                    <a:lnTo>
                      <a:pt x="1130" y="84"/>
                    </a:lnTo>
                    <a:lnTo>
                      <a:pt x="1131" y="84"/>
                    </a:lnTo>
                    <a:lnTo>
                      <a:pt x="1131" y="84"/>
                    </a:lnTo>
                    <a:lnTo>
                      <a:pt x="1132" y="85"/>
                    </a:lnTo>
                    <a:lnTo>
                      <a:pt x="1132" y="86"/>
                    </a:lnTo>
                    <a:lnTo>
                      <a:pt x="1132" y="90"/>
                    </a:lnTo>
                    <a:lnTo>
                      <a:pt x="1133" y="93"/>
                    </a:lnTo>
                    <a:lnTo>
                      <a:pt x="1134" y="99"/>
                    </a:lnTo>
                    <a:lnTo>
                      <a:pt x="1134" y="106"/>
                    </a:lnTo>
                    <a:lnTo>
                      <a:pt x="1135" y="115"/>
                    </a:lnTo>
                    <a:lnTo>
                      <a:pt x="1135" y="126"/>
                    </a:lnTo>
                    <a:lnTo>
                      <a:pt x="1136" y="137"/>
                    </a:lnTo>
                    <a:lnTo>
                      <a:pt x="1136" y="147"/>
                    </a:lnTo>
                    <a:lnTo>
                      <a:pt x="1136" y="157"/>
                    </a:lnTo>
                    <a:lnTo>
                      <a:pt x="1137" y="163"/>
                    </a:lnTo>
                    <a:lnTo>
                      <a:pt x="1137" y="168"/>
                    </a:lnTo>
                    <a:lnTo>
                      <a:pt x="1138" y="170"/>
                    </a:lnTo>
                    <a:lnTo>
                      <a:pt x="1139" y="172"/>
                    </a:lnTo>
                    <a:lnTo>
                      <a:pt x="1139" y="172"/>
                    </a:lnTo>
                    <a:lnTo>
                      <a:pt x="1140" y="172"/>
                    </a:lnTo>
                    <a:lnTo>
                      <a:pt x="1140" y="173"/>
                    </a:lnTo>
                    <a:lnTo>
                      <a:pt x="1140" y="176"/>
                    </a:lnTo>
                    <a:lnTo>
                      <a:pt x="1141" y="179"/>
                    </a:lnTo>
                    <a:lnTo>
                      <a:pt x="1141" y="183"/>
                    </a:lnTo>
                    <a:lnTo>
                      <a:pt x="1142" y="186"/>
                    </a:lnTo>
                    <a:lnTo>
                      <a:pt x="1143" y="189"/>
                    </a:lnTo>
                    <a:lnTo>
                      <a:pt x="1143" y="193"/>
                    </a:lnTo>
                    <a:lnTo>
                      <a:pt x="1144" y="196"/>
                    </a:lnTo>
                    <a:lnTo>
                      <a:pt x="1144" y="198"/>
                    </a:lnTo>
                    <a:lnTo>
                      <a:pt x="1144" y="200"/>
                    </a:lnTo>
                    <a:lnTo>
                      <a:pt x="1145" y="202"/>
                    </a:lnTo>
                    <a:lnTo>
                      <a:pt x="1145" y="203"/>
                    </a:lnTo>
                    <a:lnTo>
                      <a:pt x="1146" y="205"/>
                    </a:lnTo>
                    <a:lnTo>
                      <a:pt x="1146" y="207"/>
                    </a:lnTo>
                    <a:lnTo>
                      <a:pt x="1147" y="208"/>
                    </a:lnTo>
                    <a:lnTo>
                      <a:pt x="1148" y="210"/>
                    </a:lnTo>
                    <a:lnTo>
                      <a:pt x="1148" y="213"/>
                    </a:lnTo>
                    <a:lnTo>
                      <a:pt x="1148" y="214"/>
                    </a:lnTo>
                    <a:lnTo>
                      <a:pt x="1149" y="216"/>
                    </a:lnTo>
                    <a:lnTo>
                      <a:pt x="1149" y="218"/>
                    </a:lnTo>
                    <a:lnTo>
                      <a:pt x="1150" y="220"/>
                    </a:lnTo>
                    <a:lnTo>
                      <a:pt x="1150" y="221"/>
                    </a:lnTo>
                    <a:lnTo>
                      <a:pt x="1151" y="222"/>
                    </a:lnTo>
                    <a:lnTo>
                      <a:pt x="1151" y="223"/>
                    </a:lnTo>
                    <a:lnTo>
                      <a:pt x="1152" y="223"/>
                    </a:lnTo>
                    <a:lnTo>
                      <a:pt x="1152" y="223"/>
                    </a:lnTo>
                    <a:lnTo>
                      <a:pt x="1153" y="224"/>
                    </a:lnTo>
                    <a:lnTo>
                      <a:pt x="1153" y="225"/>
                    </a:lnTo>
                    <a:lnTo>
                      <a:pt x="1154" y="226"/>
                    </a:lnTo>
                    <a:lnTo>
                      <a:pt x="1154" y="227"/>
                    </a:lnTo>
                    <a:lnTo>
                      <a:pt x="1155" y="227"/>
                    </a:lnTo>
                    <a:lnTo>
                      <a:pt x="1155" y="226"/>
                    </a:lnTo>
                    <a:lnTo>
                      <a:pt x="1156" y="226"/>
                    </a:lnTo>
                    <a:lnTo>
                      <a:pt x="1156" y="226"/>
                    </a:lnTo>
                    <a:lnTo>
                      <a:pt x="1157" y="226"/>
                    </a:lnTo>
                    <a:lnTo>
                      <a:pt x="1157" y="226"/>
                    </a:lnTo>
                    <a:lnTo>
                      <a:pt x="1158" y="227"/>
                    </a:lnTo>
                    <a:lnTo>
                      <a:pt x="1158" y="228"/>
                    </a:lnTo>
                    <a:lnTo>
                      <a:pt x="1159" y="229"/>
                    </a:lnTo>
                    <a:lnTo>
                      <a:pt x="1159" y="231"/>
                    </a:lnTo>
                    <a:lnTo>
                      <a:pt x="1160" y="232"/>
                    </a:lnTo>
                    <a:lnTo>
                      <a:pt x="1160" y="234"/>
                    </a:lnTo>
                    <a:lnTo>
                      <a:pt x="1161" y="234"/>
                    </a:lnTo>
                    <a:lnTo>
                      <a:pt x="1161" y="234"/>
                    </a:lnTo>
                    <a:lnTo>
                      <a:pt x="1162" y="231"/>
                    </a:lnTo>
                    <a:lnTo>
                      <a:pt x="1162" y="227"/>
                    </a:lnTo>
                    <a:lnTo>
                      <a:pt x="1163" y="221"/>
                    </a:lnTo>
                    <a:lnTo>
                      <a:pt x="1163" y="214"/>
                    </a:lnTo>
                    <a:lnTo>
                      <a:pt x="1164" y="203"/>
                    </a:lnTo>
                    <a:lnTo>
                      <a:pt x="1164" y="190"/>
                    </a:lnTo>
                    <a:lnTo>
                      <a:pt x="1165" y="175"/>
                    </a:lnTo>
                    <a:lnTo>
                      <a:pt x="1165" y="159"/>
                    </a:lnTo>
                    <a:lnTo>
                      <a:pt x="1166" y="144"/>
                    </a:lnTo>
                    <a:lnTo>
                      <a:pt x="1166" y="130"/>
                    </a:lnTo>
                    <a:lnTo>
                      <a:pt x="1167" y="117"/>
                    </a:lnTo>
                    <a:lnTo>
                      <a:pt x="1167" y="107"/>
                    </a:lnTo>
                    <a:lnTo>
                      <a:pt x="1168" y="99"/>
                    </a:lnTo>
                    <a:lnTo>
                      <a:pt x="1168" y="92"/>
                    </a:lnTo>
                    <a:lnTo>
                      <a:pt x="1169" y="89"/>
                    </a:lnTo>
                    <a:lnTo>
                      <a:pt x="1169" y="86"/>
                    </a:lnTo>
                    <a:lnTo>
                      <a:pt x="1170" y="85"/>
                    </a:lnTo>
                    <a:lnTo>
                      <a:pt x="1170" y="85"/>
                    </a:lnTo>
                    <a:lnTo>
                      <a:pt x="1171" y="87"/>
                    </a:lnTo>
                    <a:lnTo>
                      <a:pt x="1171" y="90"/>
                    </a:lnTo>
                    <a:lnTo>
                      <a:pt x="1172" y="95"/>
                    </a:lnTo>
                    <a:lnTo>
                      <a:pt x="1172" y="103"/>
                    </a:lnTo>
                    <a:lnTo>
                      <a:pt x="1173" y="111"/>
                    </a:lnTo>
                    <a:lnTo>
                      <a:pt x="1173" y="120"/>
                    </a:lnTo>
                    <a:lnTo>
                      <a:pt x="1174" y="130"/>
                    </a:lnTo>
                    <a:lnTo>
                      <a:pt x="1174" y="138"/>
                    </a:lnTo>
                    <a:lnTo>
                      <a:pt x="1175" y="146"/>
                    </a:lnTo>
                    <a:lnTo>
                      <a:pt x="1175" y="153"/>
                    </a:lnTo>
                    <a:lnTo>
                      <a:pt x="1176" y="158"/>
                    </a:lnTo>
                    <a:lnTo>
                      <a:pt x="1176" y="162"/>
                    </a:lnTo>
                    <a:lnTo>
                      <a:pt x="1177" y="167"/>
                    </a:lnTo>
                    <a:lnTo>
                      <a:pt x="1177" y="172"/>
                    </a:lnTo>
                    <a:lnTo>
                      <a:pt x="1178" y="178"/>
                    </a:lnTo>
                    <a:lnTo>
                      <a:pt x="1178" y="183"/>
                    </a:lnTo>
                    <a:lnTo>
                      <a:pt x="1179" y="184"/>
                    </a:lnTo>
                    <a:lnTo>
                      <a:pt x="1179" y="187"/>
                    </a:lnTo>
                    <a:lnTo>
                      <a:pt x="1180" y="189"/>
                    </a:lnTo>
                    <a:lnTo>
                      <a:pt x="1180" y="192"/>
                    </a:lnTo>
                    <a:lnTo>
                      <a:pt x="1181" y="197"/>
                    </a:lnTo>
                    <a:lnTo>
                      <a:pt x="1181" y="201"/>
                    </a:lnTo>
                    <a:lnTo>
                      <a:pt x="1182" y="205"/>
                    </a:lnTo>
                    <a:lnTo>
                      <a:pt x="1182" y="208"/>
                    </a:lnTo>
                    <a:lnTo>
                      <a:pt x="1183" y="211"/>
                    </a:lnTo>
                    <a:lnTo>
                      <a:pt x="1183" y="213"/>
                    </a:lnTo>
                    <a:lnTo>
                      <a:pt x="1184" y="216"/>
                    </a:lnTo>
                    <a:lnTo>
                      <a:pt x="1184" y="218"/>
                    </a:lnTo>
                    <a:lnTo>
                      <a:pt x="1185" y="221"/>
                    </a:lnTo>
                    <a:lnTo>
                      <a:pt x="1185" y="223"/>
                    </a:lnTo>
                    <a:lnTo>
                      <a:pt x="1186" y="225"/>
                    </a:lnTo>
                    <a:lnTo>
                      <a:pt x="1186" y="226"/>
                    </a:lnTo>
                    <a:lnTo>
                      <a:pt x="1187" y="228"/>
                    </a:lnTo>
                    <a:lnTo>
                      <a:pt x="1187" y="230"/>
                    </a:lnTo>
                    <a:lnTo>
                      <a:pt x="1188" y="232"/>
                    </a:lnTo>
                    <a:lnTo>
                      <a:pt x="1188" y="234"/>
                    </a:lnTo>
                    <a:lnTo>
                      <a:pt x="1188" y="235"/>
                    </a:lnTo>
                    <a:lnTo>
                      <a:pt x="1189" y="238"/>
                    </a:lnTo>
                    <a:lnTo>
                      <a:pt x="1190" y="240"/>
                    </a:lnTo>
                    <a:lnTo>
                      <a:pt x="1190" y="242"/>
                    </a:lnTo>
                    <a:lnTo>
                      <a:pt x="1191" y="244"/>
                    </a:lnTo>
                    <a:lnTo>
                      <a:pt x="1191" y="246"/>
                    </a:lnTo>
                    <a:lnTo>
                      <a:pt x="1192" y="247"/>
                    </a:lnTo>
                    <a:lnTo>
                      <a:pt x="1192" y="248"/>
                    </a:lnTo>
                    <a:lnTo>
                      <a:pt x="1192" y="248"/>
                    </a:lnTo>
                    <a:lnTo>
                      <a:pt x="1193" y="248"/>
                    </a:lnTo>
                    <a:lnTo>
                      <a:pt x="1194" y="248"/>
                    </a:lnTo>
                    <a:lnTo>
                      <a:pt x="1194" y="248"/>
                    </a:lnTo>
                    <a:lnTo>
                      <a:pt x="1195" y="248"/>
                    </a:lnTo>
                    <a:lnTo>
                      <a:pt x="1195" y="249"/>
                    </a:lnTo>
                    <a:lnTo>
                      <a:pt x="1196" y="249"/>
                    </a:lnTo>
                    <a:lnTo>
                      <a:pt x="1196" y="249"/>
                    </a:lnTo>
                    <a:lnTo>
                      <a:pt x="1196" y="249"/>
                    </a:lnTo>
                    <a:lnTo>
                      <a:pt x="1197" y="249"/>
                    </a:lnTo>
                    <a:lnTo>
                      <a:pt x="1197" y="249"/>
                    </a:lnTo>
                    <a:lnTo>
                      <a:pt x="1198" y="249"/>
                    </a:lnTo>
                    <a:lnTo>
                      <a:pt x="1199" y="249"/>
                    </a:lnTo>
                    <a:lnTo>
                      <a:pt x="1199" y="248"/>
                    </a:lnTo>
                    <a:lnTo>
                      <a:pt x="1200" y="246"/>
                    </a:lnTo>
                    <a:lnTo>
                      <a:pt x="1200" y="244"/>
                    </a:lnTo>
                    <a:lnTo>
                      <a:pt x="1200" y="241"/>
                    </a:lnTo>
                    <a:lnTo>
                      <a:pt x="1201" y="236"/>
                    </a:lnTo>
                    <a:lnTo>
                      <a:pt x="1201" y="227"/>
                    </a:lnTo>
                    <a:lnTo>
                      <a:pt x="1202" y="213"/>
                    </a:lnTo>
                    <a:lnTo>
                      <a:pt x="1203" y="197"/>
                    </a:lnTo>
                    <a:lnTo>
                      <a:pt x="1203" y="178"/>
                    </a:lnTo>
                    <a:lnTo>
                      <a:pt x="1204" y="157"/>
                    </a:lnTo>
                    <a:lnTo>
                      <a:pt x="1204" y="135"/>
                    </a:lnTo>
                    <a:lnTo>
                      <a:pt x="1205" y="115"/>
                    </a:lnTo>
                    <a:lnTo>
                      <a:pt x="1205" y="95"/>
                    </a:lnTo>
                    <a:lnTo>
                      <a:pt x="1205" y="79"/>
                    </a:lnTo>
                    <a:lnTo>
                      <a:pt x="1206" y="66"/>
                    </a:lnTo>
                    <a:lnTo>
                      <a:pt x="1206" y="59"/>
                    </a:lnTo>
                    <a:lnTo>
                      <a:pt x="1207" y="53"/>
                    </a:lnTo>
                    <a:lnTo>
                      <a:pt x="1208" y="51"/>
                    </a:lnTo>
                    <a:lnTo>
                      <a:pt x="1208" y="49"/>
                    </a:lnTo>
                    <a:lnTo>
                      <a:pt x="1209" y="48"/>
                    </a:lnTo>
                    <a:lnTo>
                      <a:pt x="1209" y="49"/>
                    </a:lnTo>
                    <a:lnTo>
                      <a:pt x="1209" y="53"/>
                    </a:lnTo>
                    <a:lnTo>
                      <a:pt x="1210" y="56"/>
                    </a:lnTo>
                    <a:lnTo>
                      <a:pt x="1210" y="60"/>
                    </a:lnTo>
                    <a:lnTo>
                      <a:pt x="1211" y="64"/>
                    </a:lnTo>
                    <a:lnTo>
                      <a:pt x="1211" y="69"/>
                    </a:lnTo>
                    <a:lnTo>
                      <a:pt x="1212" y="74"/>
                    </a:lnTo>
                    <a:lnTo>
                      <a:pt x="1213" y="81"/>
                    </a:lnTo>
                    <a:lnTo>
                      <a:pt x="1213" y="89"/>
                    </a:lnTo>
                    <a:lnTo>
                      <a:pt x="1213" y="99"/>
                    </a:lnTo>
                    <a:lnTo>
                      <a:pt x="1214" y="111"/>
                    </a:lnTo>
                    <a:lnTo>
                      <a:pt x="1214" y="123"/>
                    </a:lnTo>
                    <a:lnTo>
                      <a:pt x="1215" y="132"/>
                    </a:lnTo>
                    <a:lnTo>
                      <a:pt x="1215" y="141"/>
                    </a:lnTo>
                    <a:lnTo>
                      <a:pt x="1216" y="146"/>
                    </a:lnTo>
                    <a:lnTo>
                      <a:pt x="1217" y="150"/>
                    </a:lnTo>
                    <a:lnTo>
                      <a:pt x="1217" y="151"/>
                    </a:lnTo>
                    <a:lnTo>
                      <a:pt x="1217" y="154"/>
                    </a:lnTo>
                    <a:lnTo>
                      <a:pt x="1218" y="157"/>
                    </a:lnTo>
                    <a:lnTo>
                      <a:pt x="1218" y="161"/>
                    </a:lnTo>
                    <a:lnTo>
                      <a:pt x="1219" y="164"/>
                    </a:lnTo>
                    <a:lnTo>
                      <a:pt x="1219" y="168"/>
                    </a:lnTo>
                    <a:lnTo>
                      <a:pt x="1220" y="172"/>
                    </a:lnTo>
                    <a:lnTo>
                      <a:pt x="1220" y="175"/>
                    </a:lnTo>
                    <a:lnTo>
                      <a:pt x="1221" y="178"/>
                    </a:lnTo>
                    <a:lnTo>
                      <a:pt x="1221" y="181"/>
                    </a:lnTo>
                    <a:lnTo>
                      <a:pt x="1222" y="185"/>
                    </a:lnTo>
                    <a:lnTo>
                      <a:pt x="1222" y="189"/>
                    </a:lnTo>
                    <a:lnTo>
                      <a:pt x="1223" y="194"/>
                    </a:lnTo>
                    <a:lnTo>
                      <a:pt x="1223" y="197"/>
                    </a:lnTo>
                    <a:lnTo>
                      <a:pt x="1224" y="202"/>
                    </a:lnTo>
                    <a:lnTo>
                      <a:pt x="1224" y="205"/>
                    </a:lnTo>
                    <a:lnTo>
                      <a:pt x="1225" y="208"/>
                    </a:lnTo>
                    <a:lnTo>
                      <a:pt x="1225" y="210"/>
                    </a:lnTo>
                    <a:lnTo>
                      <a:pt x="1226" y="212"/>
                    </a:lnTo>
                    <a:lnTo>
                      <a:pt x="1226" y="214"/>
                    </a:lnTo>
                    <a:lnTo>
                      <a:pt x="1227" y="216"/>
                    </a:lnTo>
                    <a:lnTo>
                      <a:pt x="1227" y="218"/>
                    </a:lnTo>
                    <a:lnTo>
                      <a:pt x="1228" y="221"/>
                    </a:lnTo>
                    <a:lnTo>
                      <a:pt x="1228" y="223"/>
                    </a:lnTo>
                    <a:lnTo>
                      <a:pt x="1229" y="225"/>
                    </a:lnTo>
                    <a:lnTo>
                      <a:pt x="1229" y="227"/>
                    </a:lnTo>
                    <a:lnTo>
                      <a:pt x="1230" y="228"/>
                    </a:lnTo>
                    <a:lnTo>
                      <a:pt x="1230" y="229"/>
                    </a:lnTo>
                    <a:lnTo>
                      <a:pt x="1231" y="228"/>
                    </a:lnTo>
                    <a:lnTo>
                      <a:pt x="1231" y="228"/>
                    </a:lnTo>
                    <a:lnTo>
                      <a:pt x="1232" y="228"/>
                    </a:lnTo>
                    <a:lnTo>
                      <a:pt x="1232" y="229"/>
                    </a:lnTo>
                    <a:lnTo>
                      <a:pt x="1233" y="230"/>
                    </a:lnTo>
                    <a:lnTo>
                      <a:pt x="1233" y="232"/>
                    </a:lnTo>
                    <a:lnTo>
                      <a:pt x="1234" y="232"/>
                    </a:lnTo>
                    <a:lnTo>
                      <a:pt x="1234" y="232"/>
                    </a:lnTo>
                    <a:lnTo>
                      <a:pt x="1235" y="232"/>
                    </a:lnTo>
                    <a:lnTo>
                      <a:pt x="1235" y="231"/>
                    </a:lnTo>
                    <a:lnTo>
                      <a:pt x="1236" y="230"/>
                    </a:lnTo>
                    <a:lnTo>
                      <a:pt x="1236" y="232"/>
                    </a:lnTo>
                    <a:lnTo>
                      <a:pt x="1237" y="234"/>
                    </a:lnTo>
                    <a:lnTo>
                      <a:pt x="1237" y="234"/>
                    </a:lnTo>
                    <a:lnTo>
                      <a:pt x="1238" y="236"/>
                    </a:lnTo>
                    <a:lnTo>
                      <a:pt x="1238" y="237"/>
                    </a:lnTo>
                    <a:lnTo>
                      <a:pt x="1239" y="237"/>
                    </a:lnTo>
                    <a:lnTo>
                      <a:pt x="1239" y="236"/>
                    </a:lnTo>
                    <a:lnTo>
                      <a:pt x="1240" y="234"/>
                    </a:lnTo>
                    <a:lnTo>
                      <a:pt x="1240" y="231"/>
                    </a:lnTo>
                    <a:lnTo>
                      <a:pt x="1241" y="224"/>
                    </a:lnTo>
                    <a:lnTo>
                      <a:pt x="1241" y="215"/>
                    </a:lnTo>
                    <a:lnTo>
                      <a:pt x="1242" y="202"/>
                    </a:lnTo>
                    <a:lnTo>
                      <a:pt x="1242" y="185"/>
                    </a:lnTo>
                    <a:lnTo>
                      <a:pt x="1243" y="166"/>
                    </a:lnTo>
                    <a:lnTo>
                      <a:pt x="1243" y="149"/>
                    </a:lnTo>
                    <a:lnTo>
                      <a:pt x="1244" y="132"/>
                    </a:lnTo>
                    <a:lnTo>
                      <a:pt x="1244" y="114"/>
                    </a:lnTo>
                    <a:lnTo>
                      <a:pt x="1245" y="94"/>
                    </a:lnTo>
                    <a:lnTo>
                      <a:pt x="1245" y="76"/>
                    </a:lnTo>
                    <a:lnTo>
                      <a:pt x="1246" y="61"/>
                    </a:lnTo>
                    <a:lnTo>
                      <a:pt x="1246" y="49"/>
                    </a:lnTo>
                    <a:lnTo>
                      <a:pt x="1247" y="43"/>
                    </a:lnTo>
                    <a:lnTo>
                      <a:pt x="1247" y="38"/>
                    </a:lnTo>
                    <a:lnTo>
                      <a:pt x="1248" y="37"/>
                    </a:lnTo>
                    <a:lnTo>
                      <a:pt x="1248" y="38"/>
                    </a:lnTo>
                    <a:lnTo>
                      <a:pt x="1249" y="41"/>
                    </a:lnTo>
                    <a:lnTo>
                      <a:pt x="1249" y="44"/>
                    </a:lnTo>
                    <a:lnTo>
                      <a:pt x="1250" y="48"/>
                    </a:lnTo>
                    <a:lnTo>
                      <a:pt x="1250" y="53"/>
                    </a:lnTo>
                    <a:lnTo>
                      <a:pt x="1251" y="58"/>
                    </a:lnTo>
                    <a:lnTo>
                      <a:pt x="1251" y="63"/>
                    </a:lnTo>
                    <a:lnTo>
                      <a:pt x="1252" y="68"/>
                    </a:lnTo>
                    <a:lnTo>
                      <a:pt x="1252" y="75"/>
                    </a:lnTo>
                    <a:lnTo>
                      <a:pt x="1253" y="85"/>
                    </a:lnTo>
                    <a:lnTo>
                      <a:pt x="1253" y="98"/>
                    </a:lnTo>
                    <a:lnTo>
                      <a:pt x="1254" y="111"/>
                    </a:lnTo>
                    <a:lnTo>
                      <a:pt x="1254" y="124"/>
                    </a:lnTo>
                    <a:lnTo>
                      <a:pt x="1255" y="135"/>
                    </a:lnTo>
                    <a:lnTo>
                      <a:pt x="1255" y="144"/>
                    </a:lnTo>
                    <a:lnTo>
                      <a:pt x="1256" y="150"/>
                    </a:lnTo>
                    <a:lnTo>
                      <a:pt x="1256" y="155"/>
                    </a:lnTo>
                    <a:lnTo>
                      <a:pt x="1257" y="159"/>
                    </a:lnTo>
                    <a:lnTo>
                      <a:pt x="1257" y="162"/>
                    </a:lnTo>
                    <a:lnTo>
                      <a:pt x="1257" y="166"/>
                    </a:lnTo>
                    <a:lnTo>
                      <a:pt x="1258" y="170"/>
                    </a:lnTo>
                    <a:lnTo>
                      <a:pt x="1259" y="175"/>
                    </a:lnTo>
                    <a:lnTo>
                      <a:pt x="1259" y="179"/>
                    </a:lnTo>
                    <a:lnTo>
                      <a:pt x="1260" y="183"/>
                    </a:lnTo>
                    <a:lnTo>
                      <a:pt x="1260" y="187"/>
                    </a:lnTo>
                    <a:lnTo>
                      <a:pt x="1261" y="192"/>
                    </a:lnTo>
                    <a:lnTo>
                      <a:pt x="1261" y="196"/>
                    </a:lnTo>
                    <a:lnTo>
                      <a:pt x="1261" y="201"/>
                    </a:lnTo>
                    <a:lnTo>
                      <a:pt x="1262" y="205"/>
                    </a:lnTo>
                    <a:lnTo>
                      <a:pt x="1263" y="208"/>
                    </a:lnTo>
                    <a:lnTo>
                      <a:pt x="1263" y="211"/>
                    </a:lnTo>
                    <a:lnTo>
                      <a:pt x="1264" y="213"/>
                    </a:lnTo>
                    <a:lnTo>
                      <a:pt x="1264" y="215"/>
                    </a:lnTo>
                    <a:lnTo>
                      <a:pt x="1265" y="217"/>
                    </a:lnTo>
                    <a:lnTo>
                      <a:pt x="1265" y="218"/>
                    </a:lnTo>
                    <a:lnTo>
                      <a:pt x="1265" y="220"/>
                    </a:lnTo>
                    <a:lnTo>
                      <a:pt x="1266" y="222"/>
                    </a:lnTo>
                    <a:lnTo>
                      <a:pt x="1266" y="223"/>
                    </a:lnTo>
                    <a:lnTo>
                      <a:pt x="1267" y="224"/>
                    </a:lnTo>
                    <a:lnTo>
                      <a:pt x="1268" y="225"/>
                    </a:lnTo>
                    <a:lnTo>
                      <a:pt x="1268" y="225"/>
                    </a:lnTo>
                    <a:lnTo>
                      <a:pt x="1269" y="225"/>
                    </a:lnTo>
                    <a:lnTo>
                      <a:pt x="1269" y="226"/>
                    </a:lnTo>
                    <a:lnTo>
                      <a:pt x="1269" y="226"/>
                    </a:lnTo>
                    <a:lnTo>
                      <a:pt x="1270" y="227"/>
                    </a:lnTo>
                    <a:lnTo>
                      <a:pt x="1270" y="228"/>
                    </a:lnTo>
                    <a:lnTo>
                      <a:pt x="1271" y="230"/>
                    </a:lnTo>
                    <a:lnTo>
                      <a:pt x="1271" y="231"/>
                    </a:lnTo>
                    <a:lnTo>
                      <a:pt x="1272" y="230"/>
                    </a:lnTo>
                    <a:lnTo>
                      <a:pt x="1273" y="230"/>
                    </a:lnTo>
                    <a:lnTo>
                      <a:pt x="1273" y="230"/>
                    </a:lnTo>
                    <a:lnTo>
                      <a:pt x="1273" y="230"/>
                    </a:lnTo>
                    <a:lnTo>
                      <a:pt x="1274" y="232"/>
                    </a:lnTo>
                    <a:lnTo>
                      <a:pt x="1274" y="232"/>
                    </a:lnTo>
                    <a:lnTo>
                      <a:pt x="1275" y="233"/>
                    </a:lnTo>
                    <a:lnTo>
                      <a:pt x="1275" y="234"/>
                    </a:lnTo>
                    <a:lnTo>
                      <a:pt x="1276" y="235"/>
                    </a:lnTo>
                    <a:lnTo>
                      <a:pt x="1277" y="236"/>
                    </a:lnTo>
                    <a:lnTo>
                      <a:pt x="1277" y="238"/>
                    </a:lnTo>
                    <a:lnTo>
                      <a:pt x="1277" y="239"/>
                    </a:lnTo>
                    <a:lnTo>
                      <a:pt x="1278" y="240"/>
                    </a:lnTo>
                    <a:lnTo>
                      <a:pt x="1278" y="242"/>
                    </a:lnTo>
                    <a:lnTo>
                      <a:pt x="1279" y="243"/>
                    </a:lnTo>
                    <a:lnTo>
                      <a:pt x="1279" y="242"/>
                    </a:lnTo>
                    <a:lnTo>
                      <a:pt x="1280" y="241"/>
                    </a:lnTo>
                    <a:lnTo>
                      <a:pt x="1280" y="239"/>
                    </a:lnTo>
                    <a:lnTo>
                      <a:pt x="1281" y="234"/>
                    </a:lnTo>
                    <a:lnTo>
                      <a:pt x="1281" y="226"/>
                    </a:lnTo>
                    <a:lnTo>
                      <a:pt x="1282" y="215"/>
                    </a:lnTo>
                    <a:lnTo>
                      <a:pt x="1282" y="201"/>
                    </a:lnTo>
                    <a:lnTo>
                      <a:pt x="1283" y="183"/>
                    </a:lnTo>
                    <a:lnTo>
                      <a:pt x="1283" y="163"/>
                    </a:lnTo>
                    <a:lnTo>
                      <a:pt x="1284" y="144"/>
                    </a:lnTo>
                    <a:lnTo>
                      <a:pt x="1284" y="126"/>
                    </a:lnTo>
                    <a:lnTo>
                      <a:pt x="1285" y="110"/>
                    </a:lnTo>
                    <a:lnTo>
                      <a:pt x="1286" y="95"/>
                    </a:lnTo>
                    <a:lnTo>
                      <a:pt x="1286" y="83"/>
                    </a:lnTo>
                    <a:lnTo>
                      <a:pt x="1286" y="74"/>
                    </a:lnTo>
                    <a:lnTo>
                      <a:pt x="1287" y="69"/>
                    </a:lnTo>
                    <a:lnTo>
                      <a:pt x="1287" y="67"/>
                    </a:lnTo>
                    <a:lnTo>
                      <a:pt x="1288" y="66"/>
                    </a:lnTo>
                    <a:lnTo>
                      <a:pt x="1288" y="65"/>
                    </a:lnTo>
                    <a:lnTo>
                      <a:pt x="1289" y="65"/>
                    </a:lnTo>
                    <a:lnTo>
                      <a:pt x="1289" y="65"/>
                    </a:lnTo>
                    <a:lnTo>
                      <a:pt x="1290" y="68"/>
                    </a:lnTo>
                    <a:lnTo>
                      <a:pt x="1290" y="72"/>
                    </a:lnTo>
                    <a:lnTo>
                      <a:pt x="1291" y="79"/>
                    </a:lnTo>
                    <a:lnTo>
                      <a:pt x="1291" y="88"/>
                    </a:lnTo>
                    <a:lnTo>
                      <a:pt x="1292" y="99"/>
                    </a:lnTo>
                    <a:lnTo>
                      <a:pt x="1292" y="114"/>
                    </a:lnTo>
                    <a:lnTo>
                      <a:pt x="1293" y="127"/>
                    </a:lnTo>
                    <a:lnTo>
                      <a:pt x="1293" y="137"/>
                    </a:lnTo>
                    <a:lnTo>
                      <a:pt x="1294" y="147"/>
                    </a:lnTo>
                    <a:lnTo>
                      <a:pt x="1294" y="157"/>
                    </a:lnTo>
                    <a:lnTo>
                      <a:pt x="1295" y="164"/>
                    </a:lnTo>
                    <a:lnTo>
                      <a:pt x="1295" y="171"/>
                    </a:lnTo>
                    <a:lnTo>
                      <a:pt x="1296" y="176"/>
                    </a:lnTo>
                    <a:lnTo>
                      <a:pt x="1296" y="179"/>
                    </a:lnTo>
                    <a:lnTo>
                      <a:pt x="1297" y="183"/>
                    </a:lnTo>
                    <a:lnTo>
                      <a:pt x="1297" y="186"/>
                    </a:lnTo>
                    <a:lnTo>
                      <a:pt x="1298" y="188"/>
                    </a:lnTo>
                    <a:lnTo>
                      <a:pt x="1298" y="191"/>
                    </a:lnTo>
                    <a:lnTo>
                      <a:pt x="1299" y="192"/>
                    </a:lnTo>
                    <a:lnTo>
                      <a:pt x="1299" y="195"/>
                    </a:lnTo>
                    <a:lnTo>
                      <a:pt x="1300" y="197"/>
                    </a:lnTo>
                    <a:lnTo>
                      <a:pt x="1300" y="198"/>
                    </a:lnTo>
                    <a:lnTo>
                      <a:pt x="1301" y="202"/>
                    </a:lnTo>
                    <a:lnTo>
                      <a:pt x="1301" y="204"/>
                    </a:lnTo>
                    <a:lnTo>
                      <a:pt x="1302" y="208"/>
                    </a:lnTo>
                    <a:lnTo>
                      <a:pt x="1302" y="211"/>
                    </a:lnTo>
                    <a:lnTo>
                      <a:pt x="1303" y="213"/>
                    </a:lnTo>
                    <a:lnTo>
                      <a:pt x="1303" y="215"/>
                    </a:lnTo>
                    <a:lnTo>
                      <a:pt x="1304" y="217"/>
                    </a:lnTo>
                    <a:lnTo>
                      <a:pt x="1304" y="220"/>
                    </a:lnTo>
                    <a:lnTo>
                      <a:pt x="1305" y="225"/>
                    </a:lnTo>
                    <a:lnTo>
                      <a:pt x="1305" y="228"/>
                    </a:lnTo>
                    <a:lnTo>
                      <a:pt x="1306" y="231"/>
                    </a:lnTo>
                    <a:lnTo>
                      <a:pt x="1306" y="233"/>
                    </a:lnTo>
                    <a:lnTo>
                      <a:pt x="1307" y="235"/>
                    </a:lnTo>
                    <a:lnTo>
                      <a:pt x="1307" y="238"/>
                    </a:lnTo>
                    <a:lnTo>
                      <a:pt x="1308" y="239"/>
                    </a:lnTo>
                    <a:lnTo>
                      <a:pt x="1308" y="240"/>
                    </a:lnTo>
                    <a:lnTo>
                      <a:pt x="1309" y="241"/>
                    </a:lnTo>
                    <a:lnTo>
                      <a:pt x="1309" y="243"/>
                    </a:lnTo>
                    <a:lnTo>
                      <a:pt x="1310" y="244"/>
                    </a:lnTo>
                    <a:lnTo>
                      <a:pt x="1310" y="245"/>
                    </a:lnTo>
                    <a:lnTo>
                      <a:pt x="1311" y="247"/>
                    </a:lnTo>
                    <a:lnTo>
                      <a:pt x="1311" y="248"/>
                    </a:lnTo>
                    <a:lnTo>
                      <a:pt x="1312" y="248"/>
                    </a:lnTo>
                    <a:lnTo>
                      <a:pt x="1312" y="248"/>
                    </a:lnTo>
                    <a:lnTo>
                      <a:pt x="1313" y="248"/>
                    </a:lnTo>
                    <a:lnTo>
                      <a:pt x="1313" y="249"/>
                    </a:lnTo>
                    <a:lnTo>
                      <a:pt x="1314" y="249"/>
                    </a:lnTo>
                    <a:lnTo>
                      <a:pt x="1314" y="250"/>
                    </a:lnTo>
                    <a:lnTo>
                      <a:pt x="1315" y="252"/>
                    </a:lnTo>
                    <a:lnTo>
                      <a:pt x="1315" y="252"/>
                    </a:lnTo>
                    <a:lnTo>
                      <a:pt x="1316" y="253"/>
                    </a:lnTo>
                    <a:lnTo>
                      <a:pt x="1316" y="255"/>
                    </a:lnTo>
                    <a:lnTo>
                      <a:pt x="1317" y="257"/>
                    </a:lnTo>
                    <a:lnTo>
                      <a:pt x="1317" y="259"/>
                    </a:lnTo>
                    <a:lnTo>
                      <a:pt x="1318" y="260"/>
                    </a:lnTo>
                    <a:lnTo>
                      <a:pt x="1318" y="262"/>
                    </a:lnTo>
                    <a:lnTo>
                      <a:pt x="1319" y="264"/>
                    </a:lnTo>
                    <a:lnTo>
                      <a:pt x="1319" y="265"/>
                    </a:lnTo>
                    <a:lnTo>
                      <a:pt x="1320" y="265"/>
                    </a:lnTo>
                    <a:lnTo>
                      <a:pt x="1320" y="261"/>
                    </a:lnTo>
                    <a:lnTo>
                      <a:pt x="1321" y="255"/>
                    </a:lnTo>
                    <a:lnTo>
                      <a:pt x="1321" y="245"/>
                    </a:lnTo>
                    <a:lnTo>
                      <a:pt x="1322" y="232"/>
                    </a:lnTo>
                    <a:lnTo>
                      <a:pt x="1322" y="215"/>
                    </a:lnTo>
                    <a:lnTo>
                      <a:pt x="1323" y="197"/>
                    </a:lnTo>
                    <a:lnTo>
                      <a:pt x="1323" y="178"/>
                    </a:lnTo>
                    <a:lnTo>
                      <a:pt x="1324" y="162"/>
                    </a:lnTo>
                    <a:lnTo>
                      <a:pt x="1324" y="148"/>
                    </a:lnTo>
                    <a:lnTo>
                      <a:pt x="1325" y="134"/>
                    </a:lnTo>
                    <a:lnTo>
                      <a:pt x="1325" y="122"/>
                    </a:lnTo>
                    <a:lnTo>
                      <a:pt x="1326" y="114"/>
                    </a:lnTo>
                    <a:lnTo>
                      <a:pt x="1326" y="107"/>
                    </a:lnTo>
                    <a:lnTo>
                      <a:pt x="1326" y="103"/>
                    </a:lnTo>
                    <a:lnTo>
                      <a:pt x="1327" y="100"/>
                    </a:lnTo>
                    <a:lnTo>
                      <a:pt x="1328" y="99"/>
                    </a:lnTo>
                    <a:lnTo>
                      <a:pt x="1328" y="100"/>
                    </a:lnTo>
                    <a:lnTo>
                      <a:pt x="1329" y="102"/>
                    </a:lnTo>
                    <a:lnTo>
                      <a:pt x="1329" y="104"/>
                    </a:lnTo>
                    <a:lnTo>
                      <a:pt x="1330" y="107"/>
                    </a:lnTo>
                    <a:lnTo>
                      <a:pt x="1330" y="112"/>
                    </a:lnTo>
                    <a:lnTo>
                      <a:pt x="1330" y="117"/>
                    </a:lnTo>
                    <a:lnTo>
                      <a:pt x="1331" y="125"/>
                    </a:lnTo>
                    <a:lnTo>
                      <a:pt x="1331" y="134"/>
                    </a:lnTo>
                    <a:lnTo>
                      <a:pt x="1332" y="144"/>
                    </a:lnTo>
                    <a:lnTo>
                      <a:pt x="1333" y="154"/>
                    </a:lnTo>
                    <a:lnTo>
                      <a:pt x="1333" y="163"/>
                    </a:lnTo>
                    <a:lnTo>
                      <a:pt x="1334" y="170"/>
                    </a:lnTo>
                    <a:lnTo>
                      <a:pt x="1334" y="177"/>
                    </a:lnTo>
                    <a:lnTo>
                      <a:pt x="1334" y="181"/>
                    </a:lnTo>
                    <a:lnTo>
                      <a:pt x="1335" y="184"/>
                    </a:lnTo>
                    <a:lnTo>
                      <a:pt x="1335" y="186"/>
                    </a:lnTo>
                    <a:lnTo>
                      <a:pt x="1336" y="187"/>
                    </a:lnTo>
                    <a:lnTo>
                      <a:pt x="1337" y="188"/>
                    </a:lnTo>
                    <a:lnTo>
                      <a:pt x="1337" y="190"/>
                    </a:lnTo>
                    <a:lnTo>
                      <a:pt x="1338" y="192"/>
                    </a:lnTo>
                    <a:lnTo>
                      <a:pt x="1338" y="195"/>
                    </a:lnTo>
                    <a:lnTo>
                      <a:pt x="1338" y="199"/>
                    </a:lnTo>
                    <a:lnTo>
                      <a:pt x="1339" y="202"/>
                    </a:lnTo>
                    <a:lnTo>
                      <a:pt x="1339" y="207"/>
                    </a:lnTo>
                    <a:lnTo>
                      <a:pt x="1340" y="210"/>
                    </a:lnTo>
                    <a:lnTo>
                      <a:pt x="1340" y="214"/>
                    </a:lnTo>
                    <a:lnTo>
                      <a:pt x="1341" y="218"/>
                    </a:lnTo>
                    <a:lnTo>
                      <a:pt x="1342" y="220"/>
                    </a:lnTo>
                    <a:lnTo>
                      <a:pt x="1342" y="222"/>
                    </a:lnTo>
                    <a:lnTo>
                      <a:pt x="1342" y="223"/>
                    </a:lnTo>
                    <a:lnTo>
                      <a:pt x="1343" y="224"/>
                    </a:lnTo>
                    <a:lnTo>
                      <a:pt x="1343" y="226"/>
                    </a:lnTo>
                    <a:lnTo>
                      <a:pt x="1344" y="228"/>
                    </a:lnTo>
                    <a:lnTo>
                      <a:pt x="1344" y="231"/>
                    </a:lnTo>
                    <a:lnTo>
                      <a:pt x="1345" y="233"/>
                    </a:lnTo>
                    <a:lnTo>
                      <a:pt x="1346" y="234"/>
                    </a:lnTo>
                    <a:lnTo>
                      <a:pt x="1346" y="234"/>
                    </a:lnTo>
                    <a:lnTo>
                      <a:pt x="1346" y="234"/>
                    </a:lnTo>
                    <a:lnTo>
                      <a:pt x="1347" y="234"/>
                    </a:lnTo>
                    <a:lnTo>
                      <a:pt x="1347" y="234"/>
                    </a:lnTo>
                    <a:lnTo>
                      <a:pt x="1348" y="235"/>
                    </a:lnTo>
                    <a:lnTo>
                      <a:pt x="1348" y="236"/>
                    </a:lnTo>
                    <a:lnTo>
                      <a:pt x="1349" y="236"/>
                    </a:lnTo>
                    <a:lnTo>
                      <a:pt x="1349" y="237"/>
                    </a:lnTo>
                    <a:lnTo>
                      <a:pt x="1350" y="237"/>
                    </a:lnTo>
                    <a:lnTo>
                      <a:pt x="1350" y="236"/>
                    </a:lnTo>
                    <a:lnTo>
                      <a:pt x="1351" y="234"/>
                    </a:lnTo>
                    <a:lnTo>
                      <a:pt x="1351" y="233"/>
                    </a:lnTo>
                    <a:lnTo>
                      <a:pt x="1352" y="230"/>
                    </a:lnTo>
                    <a:lnTo>
                      <a:pt x="1352" y="229"/>
                    </a:lnTo>
                    <a:lnTo>
                      <a:pt x="1353" y="230"/>
                    </a:lnTo>
                    <a:lnTo>
                      <a:pt x="1353" y="231"/>
                    </a:lnTo>
                    <a:lnTo>
                      <a:pt x="1354" y="234"/>
                    </a:lnTo>
                    <a:lnTo>
                      <a:pt x="1354" y="234"/>
                    </a:lnTo>
                    <a:lnTo>
                      <a:pt x="1355" y="234"/>
                    </a:lnTo>
                    <a:lnTo>
                      <a:pt x="1355" y="234"/>
                    </a:lnTo>
                    <a:lnTo>
                      <a:pt x="1356" y="234"/>
                    </a:lnTo>
                    <a:lnTo>
                      <a:pt x="1356" y="234"/>
                    </a:lnTo>
                    <a:lnTo>
                      <a:pt x="1357" y="234"/>
                    </a:lnTo>
                    <a:lnTo>
                      <a:pt x="1357" y="236"/>
                    </a:lnTo>
                    <a:lnTo>
                      <a:pt x="1358" y="238"/>
                    </a:lnTo>
                    <a:lnTo>
                      <a:pt x="1358" y="239"/>
                    </a:lnTo>
                    <a:lnTo>
                      <a:pt x="1359" y="238"/>
                    </a:lnTo>
                    <a:lnTo>
                      <a:pt x="1359" y="234"/>
                    </a:lnTo>
                    <a:lnTo>
                      <a:pt x="1360" y="225"/>
                    </a:lnTo>
                    <a:lnTo>
                      <a:pt x="1360" y="213"/>
                    </a:lnTo>
                    <a:lnTo>
                      <a:pt x="1361" y="199"/>
                    </a:lnTo>
                    <a:lnTo>
                      <a:pt x="1361" y="183"/>
                    </a:lnTo>
                    <a:lnTo>
                      <a:pt x="1362" y="162"/>
                    </a:lnTo>
                    <a:lnTo>
                      <a:pt x="1362" y="141"/>
                    </a:lnTo>
                    <a:lnTo>
                      <a:pt x="1363" y="120"/>
                    </a:lnTo>
                    <a:lnTo>
                      <a:pt x="1363" y="100"/>
                    </a:lnTo>
                    <a:lnTo>
                      <a:pt x="1364" y="84"/>
                    </a:lnTo>
                    <a:lnTo>
                      <a:pt x="1364" y="69"/>
                    </a:lnTo>
                    <a:lnTo>
                      <a:pt x="1365" y="59"/>
                    </a:lnTo>
                    <a:lnTo>
                      <a:pt x="1365" y="49"/>
                    </a:lnTo>
                    <a:lnTo>
                      <a:pt x="1366" y="44"/>
                    </a:lnTo>
                    <a:lnTo>
                      <a:pt x="1366" y="42"/>
                    </a:lnTo>
                    <a:lnTo>
                      <a:pt x="1367" y="40"/>
                    </a:lnTo>
                    <a:lnTo>
                      <a:pt x="1367" y="40"/>
                    </a:lnTo>
                    <a:lnTo>
                      <a:pt x="1368" y="42"/>
                    </a:lnTo>
                    <a:lnTo>
                      <a:pt x="1368" y="45"/>
                    </a:lnTo>
                    <a:lnTo>
                      <a:pt x="1369" y="48"/>
                    </a:lnTo>
                    <a:lnTo>
                      <a:pt x="1369" y="53"/>
                    </a:lnTo>
                    <a:lnTo>
                      <a:pt x="1370" y="58"/>
                    </a:lnTo>
                    <a:lnTo>
                      <a:pt x="1370" y="64"/>
                    </a:lnTo>
                    <a:lnTo>
                      <a:pt x="1371" y="70"/>
                    </a:lnTo>
                    <a:lnTo>
                      <a:pt x="1371" y="79"/>
                    </a:lnTo>
                    <a:lnTo>
                      <a:pt x="1372" y="89"/>
                    </a:lnTo>
                    <a:lnTo>
                      <a:pt x="1372" y="100"/>
                    </a:lnTo>
                    <a:lnTo>
                      <a:pt x="1373" y="113"/>
                    </a:lnTo>
                    <a:lnTo>
                      <a:pt x="1373" y="125"/>
                    </a:lnTo>
                    <a:lnTo>
                      <a:pt x="1374" y="135"/>
                    </a:lnTo>
                    <a:lnTo>
                      <a:pt x="1374" y="144"/>
                    </a:lnTo>
                    <a:lnTo>
                      <a:pt x="1375" y="151"/>
                    </a:lnTo>
                    <a:lnTo>
                      <a:pt x="1375" y="157"/>
                    </a:lnTo>
                    <a:lnTo>
                      <a:pt x="1376" y="159"/>
                    </a:lnTo>
                    <a:lnTo>
                      <a:pt x="1376" y="160"/>
                    </a:lnTo>
                    <a:lnTo>
                      <a:pt x="1377" y="161"/>
                    </a:lnTo>
                    <a:lnTo>
                      <a:pt x="1377" y="161"/>
                    </a:lnTo>
                    <a:lnTo>
                      <a:pt x="1378" y="162"/>
                    </a:lnTo>
                    <a:lnTo>
                      <a:pt x="1378" y="165"/>
                    </a:lnTo>
                    <a:lnTo>
                      <a:pt x="1379" y="169"/>
                    </a:lnTo>
                    <a:lnTo>
                      <a:pt x="1379" y="173"/>
                    </a:lnTo>
                    <a:lnTo>
                      <a:pt x="1380" y="178"/>
                    </a:lnTo>
                    <a:lnTo>
                      <a:pt x="1380" y="181"/>
                    </a:lnTo>
                    <a:lnTo>
                      <a:pt x="1381" y="185"/>
                    </a:lnTo>
                    <a:lnTo>
                      <a:pt x="1381" y="188"/>
                    </a:lnTo>
                    <a:lnTo>
                      <a:pt x="1382" y="192"/>
                    </a:lnTo>
                    <a:lnTo>
                      <a:pt x="1382" y="197"/>
                    </a:lnTo>
                    <a:lnTo>
                      <a:pt x="1383" y="202"/>
                    </a:lnTo>
                    <a:lnTo>
                      <a:pt x="1383" y="206"/>
                    </a:lnTo>
                    <a:lnTo>
                      <a:pt x="1384" y="211"/>
                    </a:lnTo>
                    <a:lnTo>
                      <a:pt x="1384" y="215"/>
                    </a:lnTo>
                    <a:lnTo>
                      <a:pt x="1385" y="219"/>
                    </a:lnTo>
                    <a:lnTo>
                      <a:pt x="1385" y="222"/>
                    </a:lnTo>
                    <a:lnTo>
                      <a:pt x="1386" y="222"/>
                    </a:lnTo>
                    <a:lnTo>
                      <a:pt x="1386" y="222"/>
                    </a:lnTo>
                    <a:lnTo>
                      <a:pt x="1386" y="222"/>
                    </a:lnTo>
                    <a:lnTo>
                      <a:pt x="1387" y="223"/>
                    </a:lnTo>
                    <a:lnTo>
                      <a:pt x="1388" y="224"/>
                    </a:lnTo>
                    <a:lnTo>
                      <a:pt x="1388" y="226"/>
                    </a:lnTo>
                    <a:lnTo>
                      <a:pt x="1389" y="228"/>
                    </a:lnTo>
                    <a:lnTo>
                      <a:pt x="1389" y="229"/>
                    </a:lnTo>
                    <a:lnTo>
                      <a:pt x="1390" y="230"/>
                    </a:lnTo>
                    <a:lnTo>
                      <a:pt x="1390" y="232"/>
                    </a:lnTo>
                    <a:lnTo>
                      <a:pt x="1391" y="232"/>
                    </a:lnTo>
                    <a:lnTo>
                      <a:pt x="1391" y="233"/>
                    </a:lnTo>
                    <a:lnTo>
                      <a:pt x="1391" y="234"/>
                    </a:lnTo>
                    <a:lnTo>
                      <a:pt x="1392" y="234"/>
                    </a:lnTo>
                    <a:lnTo>
                      <a:pt x="1393" y="234"/>
                    </a:lnTo>
                    <a:lnTo>
                      <a:pt x="1393" y="234"/>
                    </a:lnTo>
                    <a:lnTo>
                      <a:pt x="1394" y="236"/>
                    </a:lnTo>
                    <a:lnTo>
                      <a:pt x="1394" y="238"/>
                    </a:lnTo>
                    <a:lnTo>
                      <a:pt x="1395" y="240"/>
                    </a:lnTo>
                    <a:lnTo>
                      <a:pt x="1395" y="243"/>
                    </a:lnTo>
                    <a:lnTo>
                      <a:pt x="1395" y="244"/>
                    </a:lnTo>
                    <a:lnTo>
                      <a:pt x="1396" y="247"/>
                    </a:lnTo>
                    <a:lnTo>
                      <a:pt x="1397" y="249"/>
                    </a:lnTo>
                    <a:lnTo>
                      <a:pt x="1397" y="252"/>
                    </a:lnTo>
                    <a:lnTo>
                      <a:pt x="1398" y="254"/>
                    </a:lnTo>
                    <a:lnTo>
                      <a:pt x="1398" y="255"/>
                    </a:lnTo>
                    <a:lnTo>
                      <a:pt x="1399" y="255"/>
                    </a:lnTo>
                    <a:lnTo>
                      <a:pt x="1399" y="253"/>
                    </a:lnTo>
                    <a:lnTo>
                      <a:pt x="1399" y="249"/>
                    </a:lnTo>
                    <a:lnTo>
                      <a:pt x="1400" y="241"/>
                    </a:lnTo>
                    <a:lnTo>
                      <a:pt x="1400" y="230"/>
                    </a:lnTo>
                    <a:lnTo>
                      <a:pt x="1401" y="217"/>
                    </a:lnTo>
                    <a:lnTo>
                      <a:pt x="1402" y="200"/>
                    </a:lnTo>
                    <a:lnTo>
                      <a:pt x="1402" y="181"/>
                    </a:lnTo>
                    <a:lnTo>
                      <a:pt x="1403" y="161"/>
                    </a:lnTo>
                    <a:lnTo>
                      <a:pt x="1403" y="141"/>
                    </a:lnTo>
                    <a:lnTo>
                      <a:pt x="1403" y="124"/>
                    </a:lnTo>
                    <a:lnTo>
                      <a:pt x="1404" y="107"/>
                    </a:lnTo>
                    <a:lnTo>
                      <a:pt x="1404" y="94"/>
                    </a:lnTo>
                    <a:lnTo>
                      <a:pt x="1405" y="85"/>
                    </a:lnTo>
                    <a:lnTo>
                      <a:pt x="1406" y="77"/>
                    </a:lnTo>
                    <a:lnTo>
                      <a:pt x="1406" y="72"/>
                    </a:lnTo>
                    <a:lnTo>
                      <a:pt x="1407" y="69"/>
                    </a:lnTo>
                    <a:lnTo>
                      <a:pt x="1407" y="68"/>
                    </a:lnTo>
                    <a:lnTo>
                      <a:pt x="1407" y="68"/>
                    </a:lnTo>
                    <a:lnTo>
                      <a:pt x="1408" y="70"/>
                    </a:lnTo>
                    <a:lnTo>
                      <a:pt x="1408" y="73"/>
                    </a:lnTo>
                    <a:lnTo>
                      <a:pt x="1409" y="75"/>
                    </a:lnTo>
                    <a:lnTo>
                      <a:pt x="1409" y="80"/>
                    </a:lnTo>
                    <a:lnTo>
                      <a:pt x="1410" y="86"/>
                    </a:lnTo>
                    <a:lnTo>
                      <a:pt x="1411" y="92"/>
                    </a:lnTo>
                    <a:lnTo>
                      <a:pt x="1411" y="100"/>
                    </a:lnTo>
                    <a:lnTo>
                      <a:pt x="1411" y="110"/>
                    </a:lnTo>
                    <a:lnTo>
                      <a:pt x="1412" y="121"/>
                    </a:lnTo>
                    <a:lnTo>
                      <a:pt x="1412" y="133"/>
                    </a:lnTo>
                    <a:lnTo>
                      <a:pt x="1413" y="144"/>
                    </a:lnTo>
                    <a:lnTo>
                      <a:pt x="1413" y="153"/>
                    </a:lnTo>
                    <a:lnTo>
                      <a:pt x="1414" y="161"/>
                    </a:lnTo>
                    <a:lnTo>
                      <a:pt x="1414" y="167"/>
                    </a:lnTo>
                    <a:lnTo>
                      <a:pt x="1415" y="172"/>
                    </a:lnTo>
                    <a:lnTo>
                      <a:pt x="1415" y="176"/>
                    </a:lnTo>
                    <a:lnTo>
                      <a:pt x="1416" y="178"/>
                    </a:lnTo>
                    <a:lnTo>
                      <a:pt x="1416" y="180"/>
                    </a:lnTo>
                    <a:lnTo>
                      <a:pt x="1417" y="183"/>
                    </a:lnTo>
                    <a:lnTo>
                      <a:pt x="1417" y="185"/>
                    </a:lnTo>
                    <a:lnTo>
                      <a:pt x="1418" y="188"/>
                    </a:lnTo>
                    <a:lnTo>
                      <a:pt x="1418" y="190"/>
                    </a:lnTo>
                    <a:lnTo>
                      <a:pt x="1419" y="193"/>
                    </a:lnTo>
                    <a:lnTo>
                      <a:pt x="1419" y="197"/>
                    </a:lnTo>
                    <a:lnTo>
                      <a:pt x="1420" y="201"/>
                    </a:lnTo>
                    <a:lnTo>
                      <a:pt x="1420" y="204"/>
                    </a:lnTo>
                    <a:lnTo>
                      <a:pt x="1421" y="208"/>
                    </a:lnTo>
                    <a:lnTo>
                      <a:pt x="1421" y="213"/>
                    </a:lnTo>
                    <a:lnTo>
                      <a:pt x="1422" y="217"/>
                    </a:lnTo>
                    <a:lnTo>
                      <a:pt x="1422" y="220"/>
                    </a:lnTo>
                    <a:lnTo>
                      <a:pt x="1423" y="223"/>
                    </a:lnTo>
                    <a:lnTo>
                      <a:pt x="1423" y="224"/>
                    </a:lnTo>
                    <a:lnTo>
                      <a:pt x="1424" y="226"/>
                    </a:lnTo>
                    <a:lnTo>
                      <a:pt x="1424" y="228"/>
                    </a:lnTo>
                    <a:lnTo>
                      <a:pt x="1425" y="230"/>
                    </a:lnTo>
                    <a:lnTo>
                      <a:pt x="1425" y="233"/>
                    </a:lnTo>
                    <a:lnTo>
                      <a:pt x="1426" y="235"/>
                    </a:lnTo>
                    <a:lnTo>
                      <a:pt x="1426" y="238"/>
                    </a:lnTo>
                    <a:lnTo>
                      <a:pt x="1427" y="240"/>
                    </a:lnTo>
                    <a:lnTo>
                      <a:pt x="1427" y="242"/>
                    </a:lnTo>
                    <a:lnTo>
                      <a:pt x="1428" y="243"/>
                    </a:lnTo>
                    <a:lnTo>
                      <a:pt x="1428" y="244"/>
                    </a:lnTo>
                    <a:lnTo>
                      <a:pt x="1429" y="244"/>
                    </a:lnTo>
                    <a:lnTo>
                      <a:pt x="1429" y="244"/>
                    </a:lnTo>
                    <a:lnTo>
                      <a:pt x="1430" y="244"/>
                    </a:lnTo>
                    <a:lnTo>
                      <a:pt x="1430" y="244"/>
                    </a:lnTo>
                    <a:lnTo>
                      <a:pt x="1431" y="244"/>
                    </a:lnTo>
                    <a:lnTo>
                      <a:pt x="1431" y="243"/>
                    </a:lnTo>
                    <a:lnTo>
                      <a:pt x="1432" y="242"/>
                    </a:lnTo>
                    <a:lnTo>
                      <a:pt x="1432" y="241"/>
                    </a:lnTo>
                    <a:lnTo>
                      <a:pt x="1433" y="241"/>
                    </a:lnTo>
                    <a:lnTo>
                      <a:pt x="1433" y="242"/>
                    </a:lnTo>
                    <a:lnTo>
                      <a:pt x="1434" y="244"/>
                    </a:lnTo>
                    <a:lnTo>
                      <a:pt x="1434" y="244"/>
                    </a:lnTo>
                    <a:lnTo>
                      <a:pt x="1435" y="244"/>
                    </a:lnTo>
                    <a:lnTo>
                      <a:pt x="1435" y="244"/>
                    </a:lnTo>
                    <a:lnTo>
                      <a:pt x="1436" y="244"/>
                    </a:lnTo>
                    <a:lnTo>
                      <a:pt x="1436" y="245"/>
                    </a:lnTo>
                    <a:lnTo>
                      <a:pt x="1437" y="246"/>
                    </a:lnTo>
                    <a:lnTo>
                      <a:pt x="1437" y="249"/>
                    </a:lnTo>
                    <a:lnTo>
                      <a:pt x="1438" y="249"/>
                    </a:lnTo>
                    <a:lnTo>
                      <a:pt x="1438" y="250"/>
                    </a:lnTo>
                    <a:lnTo>
                      <a:pt x="1439" y="249"/>
                    </a:lnTo>
                    <a:lnTo>
                      <a:pt x="1439" y="247"/>
                    </a:lnTo>
                    <a:lnTo>
                      <a:pt x="1440" y="243"/>
                    </a:lnTo>
                    <a:lnTo>
                      <a:pt x="1440" y="234"/>
                    </a:lnTo>
                    <a:lnTo>
                      <a:pt x="1441" y="223"/>
                    </a:lnTo>
                    <a:lnTo>
                      <a:pt x="1441" y="210"/>
                    </a:lnTo>
                    <a:lnTo>
                      <a:pt x="1442" y="197"/>
                    </a:lnTo>
                    <a:lnTo>
                      <a:pt x="1442" y="180"/>
                    </a:lnTo>
                    <a:lnTo>
                      <a:pt x="1443" y="162"/>
                    </a:lnTo>
                    <a:lnTo>
                      <a:pt x="1443" y="144"/>
                    </a:lnTo>
                    <a:lnTo>
                      <a:pt x="1444" y="128"/>
                    </a:lnTo>
                    <a:lnTo>
                      <a:pt x="1444" y="115"/>
                    </a:lnTo>
                    <a:lnTo>
                      <a:pt x="1445" y="104"/>
                    </a:lnTo>
                    <a:lnTo>
                      <a:pt x="1445" y="96"/>
                    </a:lnTo>
                    <a:lnTo>
                      <a:pt x="1446" y="90"/>
                    </a:lnTo>
                    <a:lnTo>
                      <a:pt x="1446" y="86"/>
                    </a:lnTo>
                    <a:lnTo>
                      <a:pt x="1447" y="84"/>
                    </a:lnTo>
                    <a:lnTo>
                      <a:pt x="1447" y="83"/>
                    </a:lnTo>
                    <a:lnTo>
                      <a:pt x="1448" y="83"/>
                    </a:lnTo>
                    <a:lnTo>
                      <a:pt x="1448" y="84"/>
                    </a:lnTo>
                    <a:lnTo>
                      <a:pt x="1449" y="85"/>
                    </a:lnTo>
                    <a:lnTo>
                      <a:pt x="1449" y="90"/>
                    </a:lnTo>
                    <a:lnTo>
                      <a:pt x="1450" y="96"/>
                    </a:lnTo>
                    <a:lnTo>
                      <a:pt x="1450" y="104"/>
                    </a:lnTo>
                    <a:lnTo>
                      <a:pt x="1451" y="115"/>
                    </a:lnTo>
                    <a:lnTo>
                      <a:pt x="1451" y="127"/>
                    </a:lnTo>
                    <a:lnTo>
                      <a:pt x="1451" y="140"/>
                    </a:lnTo>
                    <a:lnTo>
                      <a:pt x="1452" y="150"/>
                    </a:lnTo>
                    <a:lnTo>
                      <a:pt x="1453" y="160"/>
                    </a:lnTo>
                    <a:lnTo>
                      <a:pt x="1453" y="168"/>
                    </a:lnTo>
                    <a:lnTo>
                      <a:pt x="1454" y="175"/>
                    </a:lnTo>
                    <a:lnTo>
                      <a:pt x="1454" y="180"/>
                    </a:lnTo>
                    <a:lnTo>
                      <a:pt x="1455" y="184"/>
                    </a:lnTo>
                    <a:lnTo>
                      <a:pt x="1455" y="187"/>
                    </a:lnTo>
                    <a:lnTo>
                      <a:pt x="1455" y="188"/>
                    </a:lnTo>
                    <a:lnTo>
                      <a:pt x="1456" y="188"/>
                    </a:lnTo>
                    <a:lnTo>
                      <a:pt x="1457" y="189"/>
                    </a:lnTo>
                    <a:lnTo>
                      <a:pt x="1457" y="190"/>
                    </a:lnTo>
                    <a:lnTo>
                      <a:pt x="1458" y="193"/>
                    </a:lnTo>
                    <a:lnTo>
                      <a:pt x="1458" y="197"/>
                    </a:lnTo>
                    <a:lnTo>
                      <a:pt x="1459" y="201"/>
                    </a:lnTo>
                    <a:lnTo>
                      <a:pt x="1459" y="205"/>
                    </a:lnTo>
                    <a:lnTo>
                      <a:pt x="1459" y="209"/>
                    </a:lnTo>
                    <a:lnTo>
                      <a:pt x="1460" y="213"/>
                    </a:lnTo>
                    <a:lnTo>
                      <a:pt x="1460" y="216"/>
                    </a:lnTo>
                    <a:lnTo>
                      <a:pt x="1461" y="218"/>
                    </a:lnTo>
                    <a:lnTo>
                      <a:pt x="1462" y="221"/>
                    </a:lnTo>
                    <a:lnTo>
                      <a:pt x="1462" y="223"/>
                    </a:lnTo>
                    <a:lnTo>
                      <a:pt x="1463" y="226"/>
                    </a:lnTo>
                    <a:lnTo>
                      <a:pt x="1463" y="228"/>
                    </a:lnTo>
                    <a:lnTo>
                      <a:pt x="1463" y="230"/>
                    </a:lnTo>
                    <a:lnTo>
                      <a:pt x="1464" y="233"/>
                    </a:lnTo>
                    <a:lnTo>
                      <a:pt x="1464" y="234"/>
                    </a:lnTo>
                    <a:lnTo>
                      <a:pt x="1465" y="236"/>
                    </a:lnTo>
                    <a:lnTo>
                      <a:pt x="1466" y="238"/>
                    </a:lnTo>
                    <a:lnTo>
                      <a:pt x="1466" y="239"/>
                    </a:lnTo>
                    <a:lnTo>
                      <a:pt x="1467" y="240"/>
                    </a:lnTo>
                    <a:lnTo>
                      <a:pt x="1467" y="242"/>
                    </a:lnTo>
                    <a:lnTo>
                      <a:pt x="1467" y="244"/>
                    </a:lnTo>
                    <a:lnTo>
                      <a:pt x="1468" y="245"/>
                    </a:lnTo>
                    <a:lnTo>
                      <a:pt x="1468" y="246"/>
                    </a:lnTo>
                    <a:lnTo>
                      <a:pt x="1469" y="248"/>
                    </a:lnTo>
                    <a:lnTo>
                      <a:pt x="1469" y="249"/>
                    </a:lnTo>
                    <a:lnTo>
                      <a:pt x="1470" y="250"/>
                    </a:lnTo>
                    <a:lnTo>
                      <a:pt x="1471" y="251"/>
                    </a:lnTo>
                    <a:lnTo>
                      <a:pt x="1471" y="253"/>
                    </a:lnTo>
                    <a:lnTo>
                      <a:pt x="1472" y="254"/>
                    </a:lnTo>
                    <a:lnTo>
                      <a:pt x="1472" y="253"/>
                    </a:lnTo>
                    <a:lnTo>
                      <a:pt x="1472" y="252"/>
                    </a:lnTo>
                    <a:lnTo>
                      <a:pt x="1473" y="252"/>
                    </a:lnTo>
                    <a:lnTo>
                      <a:pt x="1473" y="251"/>
                    </a:lnTo>
                    <a:lnTo>
                      <a:pt x="1474" y="249"/>
                    </a:lnTo>
                    <a:lnTo>
                      <a:pt x="1474" y="248"/>
                    </a:lnTo>
                    <a:lnTo>
                      <a:pt x="1475" y="248"/>
                    </a:lnTo>
                    <a:lnTo>
                      <a:pt x="1476" y="249"/>
                    </a:lnTo>
                    <a:lnTo>
                      <a:pt x="1476" y="250"/>
                    </a:lnTo>
                    <a:lnTo>
                      <a:pt x="1476" y="253"/>
                    </a:lnTo>
                    <a:lnTo>
                      <a:pt x="1477" y="254"/>
                    </a:lnTo>
                    <a:lnTo>
                      <a:pt x="1477" y="255"/>
                    </a:lnTo>
                    <a:lnTo>
                      <a:pt x="1478" y="252"/>
                    </a:lnTo>
                    <a:lnTo>
                      <a:pt x="1478" y="248"/>
                    </a:lnTo>
                    <a:lnTo>
                      <a:pt x="1479" y="239"/>
                    </a:lnTo>
                    <a:lnTo>
                      <a:pt x="1480" y="226"/>
                    </a:lnTo>
                    <a:lnTo>
                      <a:pt x="1480" y="209"/>
                    </a:lnTo>
                    <a:lnTo>
                      <a:pt x="1480" y="189"/>
                    </a:lnTo>
                    <a:lnTo>
                      <a:pt x="1481" y="169"/>
                    </a:lnTo>
                    <a:lnTo>
                      <a:pt x="1481" y="149"/>
                    </a:lnTo>
                    <a:lnTo>
                      <a:pt x="1482" y="130"/>
                    </a:lnTo>
                    <a:lnTo>
                      <a:pt x="1482" y="112"/>
                    </a:lnTo>
                    <a:lnTo>
                      <a:pt x="1483" y="98"/>
                    </a:lnTo>
                    <a:lnTo>
                      <a:pt x="1483" y="87"/>
                    </a:lnTo>
                    <a:lnTo>
                      <a:pt x="1484" y="80"/>
                    </a:lnTo>
                    <a:lnTo>
                      <a:pt x="1484" y="74"/>
                    </a:lnTo>
                    <a:lnTo>
                      <a:pt x="1485" y="70"/>
                    </a:lnTo>
                    <a:lnTo>
                      <a:pt x="1485" y="69"/>
                    </a:lnTo>
                    <a:lnTo>
                      <a:pt x="1486" y="69"/>
                    </a:lnTo>
                    <a:lnTo>
                      <a:pt x="1486" y="69"/>
                    </a:lnTo>
                    <a:lnTo>
                      <a:pt x="1487" y="69"/>
                    </a:lnTo>
                    <a:lnTo>
                      <a:pt x="1487" y="72"/>
                    </a:lnTo>
                    <a:lnTo>
                      <a:pt x="1488" y="75"/>
                    </a:lnTo>
                    <a:lnTo>
                      <a:pt x="1488" y="79"/>
                    </a:lnTo>
                    <a:lnTo>
                      <a:pt x="1489" y="83"/>
                    </a:lnTo>
                    <a:lnTo>
                      <a:pt x="1489" y="89"/>
                    </a:lnTo>
                    <a:lnTo>
                      <a:pt x="1490" y="96"/>
                    </a:lnTo>
                    <a:lnTo>
                      <a:pt x="1490" y="106"/>
                    </a:lnTo>
                    <a:lnTo>
                      <a:pt x="1491" y="116"/>
                    </a:lnTo>
                    <a:lnTo>
                      <a:pt x="1491" y="126"/>
                    </a:lnTo>
                    <a:lnTo>
                      <a:pt x="1492" y="136"/>
                    </a:lnTo>
                    <a:lnTo>
                      <a:pt x="1492" y="144"/>
                    </a:lnTo>
                    <a:lnTo>
                      <a:pt x="1493" y="150"/>
                    </a:lnTo>
                    <a:lnTo>
                      <a:pt x="1493" y="155"/>
                    </a:lnTo>
                    <a:lnTo>
                      <a:pt x="1494" y="159"/>
                    </a:lnTo>
                    <a:lnTo>
                      <a:pt x="1494" y="162"/>
                    </a:lnTo>
                    <a:lnTo>
                      <a:pt x="1495" y="163"/>
                    </a:lnTo>
                    <a:lnTo>
                      <a:pt x="1495" y="166"/>
                    </a:lnTo>
                    <a:lnTo>
                      <a:pt x="1496" y="168"/>
                    </a:lnTo>
                    <a:lnTo>
                      <a:pt x="1496" y="171"/>
                    </a:lnTo>
                    <a:lnTo>
                      <a:pt x="1497" y="173"/>
                    </a:lnTo>
                    <a:lnTo>
                      <a:pt x="1497" y="176"/>
                    </a:lnTo>
                    <a:lnTo>
                      <a:pt x="1498" y="178"/>
                    </a:lnTo>
                    <a:lnTo>
                      <a:pt x="1498" y="181"/>
                    </a:lnTo>
                    <a:lnTo>
                      <a:pt x="1499" y="184"/>
                    </a:lnTo>
                    <a:lnTo>
                      <a:pt x="1499" y="188"/>
                    </a:lnTo>
                    <a:lnTo>
                      <a:pt x="1500" y="191"/>
                    </a:lnTo>
                    <a:lnTo>
                      <a:pt x="1500" y="194"/>
                    </a:lnTo>
                    <a:lnTo>
                      <a:pt x="1501" y="198"/>
                    </a:lnTo>
                    <a:lnTo>
                      <a:pt x="1501" y="202"/>
                    </a:lnTo>
                    <a:lnTo>
                      <a:pt x="1502" y="205"/>
                    </a:lnTo>
                    <a:lnTo>
                      <a:pt x="1502" y="208"/>
                    </a:lnTo>
                    <a:lnTo>
                      <a:pt x="1503" y="210"/>
                    </a:lnTo>
                    <a:lnTo>
                      <a:pt x="1503" y="212"/>
                    </a:lnTo>
                    <a:lnTo>
                      <a:pt x="1504" y="214"/>
                    </a:lnTo>
                    <a:lnTo>
                      <a:pt x="1504" y="217"/>
                    </a:lnTo>
                    <a:lnTo>
                      <a:pt x="1505" y="219"/>
                    </a:lnTo>
                    <a:lnTo>
                      <a:pt x="1505" y="221"/>
                    </a:lnTo>
                    <a:lnTo>
                      <a:pt x="1506" y="223"/>
                    </a:lnTo>
                    <a:lnTo>
                      <a:pt x="1506" y="224"/>
                    </a:lnTo>
                    <a:lnTo>
                      <a:pt x="1507" y="226"/>
                    </a:lnTo>
                    <a:lnTo>
                      <a:pt x="1507" y="226"/>
                    </a:lnTo>
                    <a:lnTo>
                      <a:pt x="1508" y="227"/>
                    </a:lnTo>
                    <a:lnTo>
                      <a:pt x="1508" y="227"/>
                    </a:lnTo>
                    <a:lnTo>
                      <a:pt x="1509" y="228"/>
                    </a:lnTo>
                    <a:lnTo>
                      <a:pt x="1509" y="229"/>
                    </a:lnTo>
                    <a:lnTo>
                      <a:pt x="1510" y="230"/>
                    </a:lnTo>
                    <a:lnTo>
                      <a:pt x="1510" y="231"/>
                    </a:lnTo>
                    <a:lnTo>
                      <a:pt x="1511" y="231"/>
                    </a:lnTo>
                    <a:lnTo>
                      <a:pt x="1511" y="231"/>
                    </a:lnTo>
                    <a:lnTo>
                      <a:pt x="1512" y="231"/>
                    </a:lnTo>
                    <a:lnTo>
                      <a:pt x="1512" y="231"/>
                    </a:lnTo>
                    <a:lnTo>
                      <a:pt x="1513" y="229"/>
                    </a:lnTo>
                    <a:lnTo>
                      <a:pt x="1513" y="228"/>
                    </a:lnTo>
                    <a:lnTo>
                      <a:pt x="1514" y="225"/>
                    </a:lnTo>
                    <a:lnTo>
                      <a:pt x="1514" y="224"/>
                    </a:lnTo>
                    <a:lnTo>
                      <a:pt x="1515" y="223"/>
                    </a:lnTo>
                    <a:lnTo>
                      <a:pt x="1515" y="223"/>
                    </a:lnTo>
                    <a:lnTo>
                      <a:pt x="1516" y="224"/>
                    </a:lnTo>
                    <a:lnTo>
                      <a:pt x="1516" y="225"/>
                    </a:lnTo>
                    <a:lnTo>
                      <a:pt x="1517" y="226"/>
                    </a:lnTo>
                    <a:lnTo>
                      <a:pt x="1517" y="226"/>
                    </a:lnTo>
                    <a:lnTo>
                      <a:pt x="1518" y="223"/>
                    </a:lnTo>
                    <a:lnTo>
                      <a:pt x="1518" y="218"/>
                    </a:lnTo>
                    <a:lnTo>
                      <a:pt x="1519" y="211"/>
                    </a:lnTo>
                    <a:lnTo>
                      <a:pt x="1519" y="199"/>
                    </a:lnTo>
                    <a:lnTo>
                      <a:pt x="1520" y="183"/>
                    </a:lnTo>
                    <a:lnTo>
                      <a:pt x="1520" y="165"/>
                    </a:lnTo>
                    <a:lnTo>
                      <a:pt x="1520" y="146"/>
                    </a:lnTo>
                    <a:lnTo>
                      <a:pt x="1521" y="126"/>
                    </a:lnTo>
                    <a:lnTo>
                      <a:pt x="1522" y="109"/>
                    </a:lnTo>
                    <a:lnTo>
                      <a:pt x="1522" y="95"/>
                    </a:lnTo>
                    <a:lnTo>
                      <a:pt x="1523" y="86"/>
                    </a:lnTo>
                    <a:lnTo>
                      <a:pt x="1523" y="77"/>
                    </a:lnTo>
                    <a:lnTo>
                      <a:pt x="1524" y="69"/>
                    </a:lnTo>
                    <a:lnTo>
                      <a:pt x="1524" y="64"/>
                    </a:lnTo>
                    <a:lnTo>
                      <a:pt x="1524" y="60"/>
                    </a:lnTo>
                    <a:lnTo>
                      <a:pt x="1525" y="59"/>
                    </a:lnTo>
                    <a:lnTo>
                      <a:pt x="1526" y="58"/>
                    </a:lnTo>
                    <a:lnTo>
                      <a:pt x="1526" y="59"/>
                    </a:lnTo>
                    <a:lnTo>
                      <a:pt x="1527" y="61"/>
                    </a:lnTo>
                    <a:lnTo>
                      <a:pt x="1527" y="64"/>
                    </a:lnTo>
                    <a:lnTo>
                      <a:pt x="1528" y="69"/>
                    </a:lnTo>
                    <a:lnTo>
                      <a:pt x="1528" y="73"/>
                    </a:lnTo>
                    <a:lnTo>
                      <a:pt x="1528" y="79"/>
                    </a:lnTo>
                    <a:lnTo>
                      <a:pt x="1529" y="85"/>
                    </a:lnTo>
                    <a:lnTo>
                      <a:pt x="1529" y="93"/>
                    </a:lnTo>
                    <a:lnTo>
                      <a:pt x="1530" y="102"/>
                    </a:lnTo>
                    <a:lnTo>
                      <a:pt x="1531" y="112"/>
                    </a:lnTo>
                    <a:lnTo>
                      <a:pt x="1531" y="122"/>
                    </a:lnTo>
                    <a:lnTo>
                      <a:pt x="1532" y="133"/>
                    </a:lnTo>
                    <a:lnTo>
                      <a:pt x="1532" y="141"/>
                    </a:lnTo>
                    <a:lnTo>
                      <a:pt x="1532" y="148"/>
                    </a:lnTo>
                    <a:lnTo>
                      <a:pt x="1533" y="153"/>
                    </a:lnTo>
                    <a:lnTo>
                      <a:pt x="1533" y="157"/>
                    </a:lnTo>
                    <a:lnTo>
                      <a:pt x="1534" y="161"/>
                    </a:lnTo>
                    <a:lnTo>
                      <a:pt x="1534" y="162"/>
                    </a:lnTo>
                    <a:lnTo>
                      <a:pt x="1535" y="162"/>
                    </a:lnTo>
                    <a:lnTo>
                      <a:pt x="1536" y="164"/>
                    </a:lnTo>
                    <a:lnTo>
                      <a:pt x="1536" y="166"/>
                    </a:lnTo>
                    <a:lnTo>
                      <a:pt x="1536" y="169"/>
                    </a:lnTo>
                    <a:lnTo>
                      <a:pt x="1537" y="172"/>
                    </a:lnTo>
                    <a:lnTo>
                      <a:pt x="1537" y="175"/>
                    </a:lnTo>
                    <a:lnTo>
                      <a:pt x="1538" y="178"/>
                    </a:lnTo>
                    <a:lnTo>
                      <a:pt x="1538" y="181"/>
                    </a:lnTo>
                    <a:lnTo>
                      <a:pt x="1539" y="186"/>
                    </a:lnTo>
                    <a:lnTo>
                      <a:pt x="1540" y="190"/>
                    </a:lnTo>
                    <a:lnTo>
                      <a:pt x="1540" y="194"/>
                    </a:lnTo>
                    <a:lnTo>
                      <a:pt x="1540" y="197"/>
                    </a:lnTo>
                    <a:lnTo>
                      <a:pt x="1541" y="202"/>
                    </a:lnTo>
                    <a:lnTo>
                      <a:pt x="1541" y="205"/>
                    </a:lnTo>
                    <a:lnTo>
                      <a:pt x="1542" y="209"/>
                    </a:lnTo>
                    <a:lnTo>
                      <a:pt x="1542" y="213"/>
                    </a:lnTo>
                    <a:lnTo>
                      <a:pt x="1543" y="215"/>
                    </a:lnTo>
                    <a:lnTo>
                      <a:pt x="1543" y="217"/>
                    </a:lnTo>
                    <a:lnTo>
                      <a:pt x="1544" y="218"/>
                    </a:lnTo>
                    <a:lnTo>
                      <a:pt x="1544" y="219"/>
                    </a:lnTo>
                    <a:lnTo>
                      <a:pt x="1545" y="219"/>
                    </a:lnTo>
                    <a:lnTo>
                      <a:pt x="1545" y="220"/>
                    </a:lnTo>
                    <a:lnTo>
                      <a:pt x="1546" y="222"/>
                    </a:lnTo>
                    <a:lnTo>
                      <a:pt x="1546" y="222"/>
                    </a:lnTo>
                    <a:lnTo>
                      <a:pt x="1547" y="222"/>
                    </a:lnTo>
                    <a:lnTo>
                      <a:pt x="1547" y="223"/>
                    </a:lnTo>
                    <a:lnTo>
                      <a:pt x="1548" y="224"/>
                    </a:lnTo>
                    <a:lnTo>
                      <a:pt x="1549" y="226"/>
                    </a:lnTo>
                    <a:lnTo>
                      <a:pt x="1549" y="228"/>
                    </a:lnTo>
                    <a:lnTo>
                      <a:pt x="1549" y="230"/>
                    </a:lnTo>
                    <a:lnTo>
                      <a:pt x="1550" y="233"/>
                    </a:lnTo>
                    <a:lnTo>
                      <a:pt x="1550" y="234"/>
                    </a:lnTo>
                    <a:lnTo>
                      <a:pt x="1551" y="236"/>
                    </a:lnTo>
                    <a:lnTo>
                      <a:pt x="1551" y="237"/>
                    </a:lnTo>
                    <a:lnTo>
                      <a:pt x="1552" y="236"/>
                    </a:lnTo>
                    <a:lnTo>
                      <a:pt x="1552" y="236"/>
                    </a:lnTo>
                    <a:lnTo>
                      <a:pt x="1553" y="235"/>
                    </a:lnTo>
                    <a:lnTo>
                      <a:pt x="1553" y="235"/>
                    </a:lnTo>
                    <a:lnTo>
                      <a:pt x="1554" y="234"/>
                    </a:lnTo>
                    <a:lnTo>
                      <a:pt x="1554" y="234"/>
                    </a:lnTo>
                    <a:lnTo>
                      <a:pt x="1555" y="235"/>
                    </a:lnTo>
                    <a:lnTo>
                      <a:pt x="1555" y="236"/>
                    </a:lnTo>
                    <a:lnTo>
                      <a:pt x="1556" y="237"/>
                    </a:lnTo>
                    <a:lnTo>
                      <a:pt x="1556" y="238"/>
                    </a:lnTo>
                    <a:lnTo>
                      <a:pt x="1557" y="239"/>
                    </a:lnTo>
                    <a:lnTo>
                      <a:pt x="1557" y="237"/>
                    </a:lnTo>
                    <a:lnTo>
                      <a:pt x="1558" y="233"/>
                    </a:lnTo>
                    <a:lnTo>
                      <a:pt x="1558" y="226"/>
                    </a:lnTo>
                    <a:lnTo>
                      <a:pt x="1559" y="218"/>
                    </a:lnTo>
                    <a:lnTo>
                      <a:pt x="1559" y="209"/>
                    </a:lnTo>
                    <a:lnTo>
                      <a:pt x="1560" y="194"/>
                    </a:lnTo>
                    <a:lnTo>
                      <a:pt x="1560" y="175"/>
                    </a:lnTo>
                    <a:lnTo>
                      <a:pt x="1561" y="156"/>
                    </a:lnTo>
                    <a:lnTo>
                      <a:pt x="1561" y="137"/>
                    </a:lnTo>
                    <a:lnTo>
                      <a:pt x="1562" y="120"/>
                    </a:lnTo>
                    <a:lnTo>
                      <a:pt x="1562" y="104"/>
                    </a:lnTo>
                    <a:lnTo>
                      <a:pt x="1563" y="90"/>
                    </a:lnTo>
                    <a:lnTo>
                      <a:pt x="1563" y="81"/>
                    </a:lnTo>
                    <a:lnTo>
                      <a:pt x="1564" y="74"/>
                    </a:lnTo>
                    <a:lnTo>
                      <a:pt x="1564" y="71"/>
                    </a:lnTo>
                    <a:lnTo>
                      <a:pt x="1565" y="69"/>
                    </a:lnTo>
                    <a:lnTo>
                      <a:pt x="1565" y="69"/>
                    </a:lnTo>
                    <a:lnTo>
                      <a:pt x="1566" y="71"/>
                    </a:lnTo>
                    <a:lnTo>
                      <a:pt x="1566" y="72"/>
                    </a:lnTo>
                    <a:lnTo>
                      <a:pt x="1567" y="73"/>
                    </a:lnTo>
                    <a:lnTo>
                      <a:pt x="1567" y="74"/>
                    </a:lnTo>
                    <a:lnTo>
                      <a:pt x="1568" y="77"/>
                    </a:lnTo>
                    <a:lnTo>
                      <a:pt x="1568" y="81"/>
                    </a:lnTo>
                    <a:lnTo>
                      <a:pt x="1569" y="88"/>
                    </a:lnTo>
                    <a:lnTo>
                      <a:pt x="1569" y="97"/>
                    </a:lnTo>
                    <a:lnTo>
                      <a:pt x="1570" y="109"/>
                    </a:lnTo>
                    <a:lnTo>
                      <a:pt x="1570" y="121"/>
                    </a:lnTo>
                    <a:lnTo>
                      <a:pt x="1571" y="134"/>
                    </a:lnTo>
                    <a:lnTo>
                      <a:pt x="1571" y="143"/>
                    </a:lnTo>
                    <a:lnTo>
                      <a:pt x="1572" y="151"/>
                    </a:lnTo>
                    <a:lnTo>
                      <a:pt x="1572" y="158"/>
                    </a:lnTo>
                    <a:lnTo>
                      <a:pt x="1573" y="164"/>
                    </a:lnTo>
                    <a:lnTo>
                      <a:pt x="1573" y="168"/>
                    </a:lnTo>
                    <a:lnTo>
                      <a:pt x="1574" y="172"/>
                    </a:lnTo>
                    <a:lnTo>
                      <a:pt x="1574" y="173"/>
                    </a:lnTo>
                    <a:lnTo>
                      <a:pt x="1575" y="175"/>
                    </a:lnTo>
                    <a:lnTo>
                      <a:pt x="1575" y="178"/>
                    </a:lnTo>
                    <a:lnTo>
                      <a:pt x="1576" y="181"/>
                    </a:lnTo>
                    <a:lnTo>
                      <a:pt x="1576" y="185"/>
                    </a:lnTo>
                    <a:lnTo>
                      <a:pt x="1577" y="189"/>
                    </a:lnTo>
                    <a:lnTo>
                      <a:pt x="1577" y="193"/>
                    </a:lnTo>
                    <a:lnTo>
                      <a:pt x="1578" y="197"/>
                    </a:lnTo>
                    <a:lnTo>
                      <a:pt x="1578" y="202"/>
                    </a:lnTo>
                    <a:lnTo>
                      <a:pt x="1579" y="206"/>
                    </a:lnTo>
                    <a:lnTo>
                      <a:pt x="1579" y="210"/>
                    </a:lnTo>
                    <a:lnTo>
                      <a:pt x="1580" y="213"/>
                    </a:lnTo>
                    <a:lnTo>
                      <a:pt x="1580" y="216"/>
                    </a:lnTo>
                    <a:lnTo>
                      <a:pt x="1581" y="218"/>
                    </a:lnTo>
                    <a:lnTo>
                      <a:pt x="1581" y="221"/>
                    </a:lnTo>
                    <a:lnTo>
                      <a:pt x="1582" y="223"/>
                    </a:lnTo>
                    <a:lnTo>
                      <a:pt x="1582" y="225"/>
                    </a:lnTo>
                    <a:lnTo>
                      <a:pt x="1583" y="228"/>
                    </a:lnTo>
                    <a:lnTo>
                      <a:pt x="1583" y="230"/>
                    </a:lnTo>
                    <a:lnTo>
                      <a:pt x="1584" y="232"/>
                    </a:lnTo>
                    <a:lnTo>
                      <a:pt x="1584" y="233"/>
                    </a:lnTo>
                    <a:lnTo>
                      <a:pt x="1585" y="234"/>
                    </a:lnTo>
                    <a:lnTo>
                      <a:pt x="1585" y="234"/>
                    </a:lnTo>
                    <a:lnTo>
                      <a:pt x="1586" y="234"/>
                    </a:lnTo>
                    <a:lnTo>
                      <a:pt x="1586" y="234"/>
                    </a:lnTo>
                    <a:lnTo>
                      <a:pt x="1587" y="236"/>
                    </a:lnTo>
                    <a:lnTo>
                      <a:pt x="1587" y="238"/>
                    </a:lnTo>
                    <a:lnTo>
                      <a:pt x="1588" y="239"/>
                    </a:lnTo>
                    <a:lnTo>
                      <a:pt x="1588" y="241"/>
                    </a:lnTo>
                    <a:lnTo>
                      <a:pt x="1589" y="241"/>
                    </a:lnTo>
                    <a:lnTo>
                      <a:pt x="1589" y="241"/>
                    </a:lnTo>
                    <a:lnTo>
                      <a:pt x="1589" y="241"/>
                    </a:lnTo>
                    <a:lnTo>
                      <a:pt x="1590" y="240"/>
                    </a:lnTo>
                    <a:lnTo>
                      <a:pt x="1591" y="239"/>
                    </a:lnTo>
                    <a:lnTo>
                      <a:pt x="1591" y="238"/>
                    </a:lnTo>
                    <a:lnTo>
                      <a:pt x="1592" y="237"/>
                    </a:lnTo>
                    <a:lnTo>
                      <a:pt x="1592" y="236"/>
                    </a:lnTo>
                    <a:lnTo>
                      <a:pt x="1593" y="235"/>
                    </a:lnTo>
                    <a:lnTo>
                      <a:pt x="1593" y="236"/>
                    </a:lnTo>
                    <a:lnTo>
                      <a:pt x="1593" y="238"/>
                    </a:lnTo>
                    <a:lnTo>
                      <a:pt x="1594" y="239"/>
                    </a:lnTo>
                    <a:lnTo>
                      <a:pt x="1594" y="240"/>
                    </a:lnTo>
                    <a:lnTo>
                      <a:pt x="1595" y="243"/>
                    </a:lnTo>
                    <a:lnTo>
                      <a:pt x="1596" y="244"/>
                    </a:lnTo>
                    <a:lnTo>
                      <a:pt x="1596" y="246"/>
                    </a:lnTo>
                    <a:lnTo>
                      <a:pt x="1597" y="248"/>
                    </a:lnTo>
                    <a:lnTo>
                      <a:pt x="1597" y="249"/>
                    </a:lnTo>
                    <a:lnTo>
                      <a:pt x="1597" y="249"/>
                    </a:lnTo>
                    <a:lnTo>
                      <a:pt x="1598" y="245"/>
                    </a:lnTo>
                    <a:lnTo>
                      <a:pt x="1598" y="239"/>
                    </a:lnTo>
                    <a:lnTo>
                      <a:pt x="1599" y="228"/>
                    </a:lnTo>
                    <a:lnTo>
                      <a:pt x="1600" y="214"/>
                    </a:lnTo>
                    <a:lnTo>
                      <a:pt x="1600" y="197"/>
                    </a:lnTo>
                    <a:lnTo>
                      <a:pt x="1601" y="178"/>
                    </a:lnTo>
                    <a:lnTo>
                      <a:pt x="1601" y="159"/>
                    </a:lnTo>
                    <a:lnTo>
                      <a:pt x="1601" y="141"/>
                    </a:lnTo>
                    <a:lnTo>
                      <a:pt x="1602" y="125"/>
                    </a:lnTo>
                    <a:lnTo>
                      <a:pt x="1602" y="111"/>
                    </a:lnTo>
                    <a:lnTo>
                      <a:pt x="1603" y="102"/>
                    </a:lnTo>
                    <a:lnTo>
                      <a:pt x="1603" y="94"/>
                    </a:lnTo>
                    <a:lnTo>
                      <a:pt x="1604" y="89"/>
                    </a:lnTo>
                    <a:lnTo>
                      <a:pt x="1605" y="85"/>
                    </a:lnTo>
                    <a:lnTo>
                      <a:pt x="1605" y="82"/>
                    </a:lnTo>
                    <a:lnTo>
                      <a:pt x="1605" y="81"/>
                    </a:lnTo>
                    <a:lnTo>
                      <a:pt x="1606" y="82"/>
                    </a:lnTo>
                    <a:lnTo>
                      <a:pt x="1606" y="85"/>
                    </a:lnTo>
                    <a:lnTo>
                      <a:pt x="1607" y="88"/>
                    </a:lnTo>
                    <a:lnTo>
                      <a:pt x="1607" y="94"/>
                    </a:lnTo>
                    <a:lnTo>
                      <a:pt x="1608" y="100"/>
                    </a:lnTo>
                    <a:lnTo>
                      <a:pt x="1609" y="107"/>
                    </a:lnTo>
                    <a:lnTo>
                      <a:pt x="1609" y="115"/>
                    </a:lnTo>
                    <a:lnTo>
                      <a:pt x="1609" y="125"/>
                    </a:lnTo>
                    <a:lnTo>
                      <a:pt x="1610" y="136"/>
                    </a:lnTo>
                    <a:lnTo>
                      <a:pt x="1610" y="146"/>
                    </a:lnTo>
                    <a:lnTo>
                      <a:pt x="1611" y="155"/>
                    </a:lnTo>
                    <a:lnTo>
                      <a:pt x="1611" y="164"/>
                    </a:lnTo>
                    <a:lnTo>
                      <a:pt x="1612" y="172"/>
                    </a:lnTo>
                    <a:lnTo>
                      <a:pt x="1612" y="178"/>
                    </a:lnTo>
                    <a:lnTo>
                      <a:pt x="1613" y="183"/>
                    </a:lnTo>
                    <a:lnTo>
                      <a:pt x="1613" y="186"/>
                    </a:lnTo>
                    <a:lnTo>
                      <a:pt x="1614" y="188"/>
                    </a:lnTo>
                    <a:lnTo>
                      <a:pt x="1614" y="190"/>
                    </a:lnTo>
                    <a:lnTo>
                      <a:pt x="1615" y="192"/>
                    </a:lnTo>
                    <a:lnTo>
                      <a:pt x="1615" y="192"/>
                    </a:lnTo>
                    <a:lnTo>
                      <a:pt x="1616" y="194"/>
                    </a:lnTo>
                    <a:lnTo>
                      <a:pt x="1616" y="197"/>
                    </a:lnTo>
                    <a:lnTo>
                      <a:pt x="1617" y="202"/>
                    </a:lnTo>
                    <a:lnTo>
                      <a:pt x="1617" y="206"/>
                    </a:lnTo>
                    <a:lnTo>
                      <a:pt x="1618" y="210"/>
                    </a:lnTo>
                    <a:lnTo>
                      <a:pt x="1618" y="214"/>
                    </a:lnTo>
                    <a:lnTo>
                      <a:pt x="1619" y="218"/>
                    </a:lnTo>
                    <a:lnTo>
                      <a:pt x="1619" y="220"/>
                    </a:lnTo>
                    <a:lnTo>
                      <a:pt x="1620" y="223"/>
                    </a:lnTo>
                    <a:lnTo>
                      <a:pt x="1620" y="224"/>
                    </a:lnTo>
                    <a:lnTo>
                      <a:pt x="1621" y="226"/>
                    </a:lnTo>
                    <a:lnTo>
                      <a:pt x="1621" y="227"/>
                    </a:lnTo>
                    <a:lnTo>
                      <a:pt x="1622" y="228"/>
                    </a:lnTo>
                    <a:lnTo>
                      <a:pt x="1622" y="229"/>
                    </a:lnTo>
                    <a:lnTo>
                      <a:pt x="1623" y="231"/>
                    </a:lnTo>
                    <a:lnTo>
                      <a:pt x="1623" y="232"/>
                    </a:lnTo>
                    <a:lnTo>
                      <a:pt x="1624" y="234"/>
                    </a:lnTo>
                    <a:lnTo>
                      <a:pt x="1624" y="235"/>
                    </a:lnTo>
                    <a:lnTo>
                      <a:pt x="1625" y="238"/>
                    </a:lnTo>
                    <a:lnTo>
                      <a:pt x="1625" y="240"/>
                    </a:lnTo>
                    <a:lnTo>
                      <a:pt x="1626" y="242"/>
                    </a:lnTo>
                    <a:lnTo>
                      <a:pt x="1626" y="243"/>
                    </a:lnTo>
                    <a:lnTo>
                      <a:pt x="1627" y="244"/>
                    </a:lnTo>
                    <a:lnTo>
                      <a:pt x="1627" y="245"/>
                    </a:lnTo>
                    <a:lnTo>
                      <a:pt x="1628" y="245"/>
                    </a:lnTo>
                    <a:lnTo>
                      <a:pt x="1628" y="245"/>
                    </a:lnTo>
                    <a:lnTo>
                      <a:pt x="1629" y="245"/>
                    </a:lnTo>
                    <a:lnTo>
                      <a:pt x="1629" y="245"/>
                    </a:lnTo>
                    <a:lnTo>
                      <a:pt x="1630" y="244"/>
                    </a:lnTo>
                    <a:lnTo>
                      <a:pt x="1630" y="242"/>
                    </a:lnTo>
                    <a:lnTo>
                      <a:pt x="1631" y="239"/>
                    </a:lnTo>
                    <a:lnTo>
                      <a:pt x="1631" y="238"/>
                    </a:lnTo>
                    <a:lnTo>
                      <a:pt x="1632" y="238"/>
                    </a:lnTo>
                    <a:lnTo>
                      <a:pt x="1632" y="238"/>
                    </a:lnTo>
                    <a:lnTo>
                      <a:pt x="1633" y="239"/>
                    </a:lnTo>
                    <a:lnTo>
                      <a:pt x="1633" y="240"/>
                    </a:lnTo>
                    <a:lnTo>
                      <a:pt x="1634" y="241"/>
                    </a:lnTo>
                    <a:lnTo>
                      <a:pt x="1634" y="242"/>
                    </a:lnTo>
                    <a:lnTo>
                      <a:pt x="1635" y="244"/>
                    </a:lnTo>
                    <a:lnTo>
                      <a:pt x="1635" y="244"/>
                    </a:lnTo>
                    <a:lnTo>
                      <a:pt x="1636" y="243"/>
                    </a:lnTo>
                    <a:lnTo>
                      <a:pt x="1636" y="241"/>
                    </a:lnTo>
                    <a:lnTo>
                      <a:pt x="1637" y="236"/>
                    </a:lnTo>
                    <a:lnTo>
                      <a:pt x="1637" y="228"/>
                    </a:lnTo>
                    <a:lnTo>
                      <a:pt x="1638" y="218"/>
                    </a:lnTo>
                    <a:lnTo>
                      <a:pt x="1638" y="202"/>
                    </a:lnTo>
                    <a:lnTo>
                      <a:pt x="1639" y="183"/>
                    </a:lnTo>
                    <a:lnTo>
                      <a:pt x="1639" y="163"/>
                    </a:lnTo>
                    <a:lnTo>
                      <a:pt x="1640" y="145"/>
                    </a:lnTo>
                    <a:lnTo>
                      <a:pt x="1640" y="128"/>
                    </a:lnTo>
                    <a:lnTo>
                      <a:pt x="1641" y="110"/>
                    </a:lnTo>
                    <a:lnTo>
                      <a:pt x="1641" y="92"/>
                    </a:lnTo>
                    <a:lnTo>
                      <a:pt x="1642" y="77"/>
                    </a:lnTo>
                    <a:lnTo>
                      <a:pt x="1642" y="66"/>
                    </a:lnTo>
                    <a:lnTo>
                      <a:pt x="1643" y="59"/>
                    </a:lnTo>
                    <a:lnTo>
                      <a:pt x="1643" y="53"/>
                    </a:lnTo>
                    <a:lnTo>
                      <a:pt x="1644" y="51"/>
                    </a:lnTo>
                    <a:lnTo>
                      <a:pt x="1644" y="49"/>
                    </a:lnTo>
                    <a:lnTo>
                      <a:pt x="1645" y="48"/>
                    </a:lnTo>
                    <a:lnTo>
                      <a:pt x="1645" y="49"/>
                    </a:lnTo>
                    <a:lnTo>
                      <a:pt x="1646" y="53"/>
                    </a:lnTo>
                    <a:lnTo>
                      <a:pt x="1646" y="56"/>
                    </a:lnTo>
                    <a:lnTo>
                      <a:pt x="1647" y="60"/>
                    </a:lnTo>
                    <a:lnTo>
                      <a:pt x="1647" y="65"/>
                    </a:lnTo>
                    <a:lnTo>
                      <a:pt x="1648" y="72"/>
                    </a:lnTo>
                    <a:lnTo>
                      <a:pt x="1648" y="81"/>
                    </a:lnTo>
                    <a:lnTo>
                      <a:pt x="1649" y="91"/>
                    </a:lnTo>
                    <a:lnTo>
                      <a:pt x="1649" y="103"/>
                    </a:lnTo>
                    <a:lnTo>
                      <a:pt x="1649" y="114"/>
                    </a:lnTo>
                    <a:lnTo>
                      <a:pt x="1650" y="123"/>
                    </a:lnTo>
                    <a:lnTo>
                      <a:pt x="1651" y="131"/>
                    </a:lnTo>
                    <a:lnTo>
                      <a:pt x="1651" y="139"/>
                    </a:lnTo>
                    <a:lnTo>
                      <a:pt x="1652" y="145"/>
                    </a:lnTo>
                    <a:lnTo>
                      <a:pt x="1652" y="150"/>
                    </a:lnTo>
                    <a:lnTo>
                      <a:pt x="1653" y="152"/>
                    </a:lnTo>
                    <a:lnTo>
                      <a:pt x="1653" y="154"/>
                    </a:lnTo>
                    <a:lnTo>
                      <a:pt x="1653" y="155"/>
                    </a:lnTo>
                    <a:lnTo>
                      <a:pt x="1654" y="156"/>
                    </a:lnTo>
                    <a:lnTo>
                      <a:pt x="1654" y="157"/>
                    </a:lnTo>
                    <a:lnTo>
                      <a:pt x="1655" y="159"/>
                    </a:lnTo>
                    <a:lnTo>
                      <a:pt x="1656" y="162"/>
                    </a:lnTo>
                    <a:lnTo>
                      <a:pt x="1656" y="166"/>
                    </a:lnTo>
                    <a:lnTo>
                      <a:pt x="1657" y="170"/>
                    </a:lnTo>
                    <a:lnTo>
                      <a:pt x="1657" y="175"/>
                    </a:lnTo>
                    <a:lnTo>
                      <a:pt x="1658" y="179"/>
                    </a:lnTo>
                    <a:lnTo>
                      <a:pt x="1658" y="183"/>
                    </a:lnTo>
                    <a:lnTo>
                      <a:pt x="1658" y="188"/>
                    </a:lnTo>
                    <a:lnTo>
                      <a:pt x="1659" y="192"/>
                    </a:lnTo>
                    <a:lnTo>
                      <a:pt x="1660" y="196"/>
                    </a:lnTo>
                    <a:lnTo>
                      <a:pt x="1660" y="198"/>
                    </a:lnTo>
                    <a:lnTo>
                      <a:pt x="1661" y="202"/>
                    </a:lnTo>
                    <a:lnTo>
                      <a:pt x="1661" y="206"/>
                    </a:lnTo>
                    <a:lnTo>
                      <a:pt x="1662" y="210"/>
                    </a:lnTo>
                    <a:lnTo>
                      <a:pt x="1662" y="214"/>
                    </a:lnTo>
                    <a:lnTo>
                      <a:pt x="1662" y="217"/>
                    </a:lnTo>
                    <a:lnTo>
                      <a:pt x="1663" y="218"/>
                    </a:lnTo>
                    <a:lnTo>
                      <a:pt x="1663" y="220"/>
                    </a:lnTo>
                    <a:lnTo>
                      <a:pt x="1664" y="219"/>
                    </a:lnTo>
                    <a:lnTo>
                      <a:pt x="1665" y="220"/>
                    </a:lnTo>
                    <a:lnTo>
                      <a:pt x="1665" y="221"/>
                    </a:lnTo>
                    <a:lnTo>
                      <a:pt x="1666" y="222"/>
                    </a:lnTo>
                    <a:lnTo>
                      <a:pt x="1666" y="223"/>
                    </a:lnTo>
                    <a:lnTo>
                      <a:pt x="1666" y="223"/>
                    </a:lnTo>
                    <a:lnTo>
                      <a:pt x="1667" y="223"/>
                    </a:lnTo>
                    <a:lnTo>
                      <a:pt x="1667" y="224"/>
                    </a:lnTo>
                    <a:lnTo>
                      <a:pt x="1668" y="225"/>
                    </a:lnTo>
                    <a:lnTo>
                      <a:pt x="1669" y="224"/>
                    </a:lnTo>
                    <a:lnTo>
                      <a:pt x="1669" y="223"/>
                    </a:lnTo>
                    <a:lnTo>
                      <a:pt x="1670" y="223"/>
                    </a:lnTo>
                    <a:lnTo>
                      <a:pt x="1670" y="223"/>
                    </a:lnTo>
                    <a:lnTo>
                      <a:pt x="1670" y="222"/>
                    </a:lnTo>
                    <a:lnTo>
                      <a:pt x="1671" y="222"/>
                    </a:lnTo>
                    <a:lnTo>
                      <a:pt x="1671" y="221"/>
                    </a:lnTo>
                    <a:lnTo>
                      <a:pt x="1672" y="222"/>
                    </a:lnTo>
                    <a:lnTo>
                      <a:pt x="1672" y="223"/>
                    </a:lnTo>
                    <a:lnTo>
                      <a:pt x="1673" y="223"/>
                    </a:lnTo>
                    <a:lnTo>
                      <a:pt x="1674" y="224"/>
                    </a:lnTo>
                    <a:lnTo>
                      <a:pt x="1674" y="226"/>
                    </a:lnTo>
                    <a:lnTo>
                      <a:pt x="1674" y="228"/>
                    </a:lnTo>
                    <a:lnTo>
                      <a:pt x="1675" y="229"/>
                    </a:lnTo>
                    <a:lnTo>
                      <a:pt x="1675" y="228"/>
                    </a:lnTo>
                    <a:lnTo>
                      <a:pt x="1676" y="227"/>
                    </a:lnTo>
                    <a:lnTo>
                      <a:pt x="1676" y="224"/>
                    </a:lnTo>
                    <a:lnTo>
                      <a:pt x="1677" y="220"/>
                    </a:lnTo>
                    <a:lnTo>
                      <a:pt x="1677" y="213"/>
                    </a:lnTo>
                    <a:lnTo>
                      <a:pt x="1678" y="202"/>
                    </a:lnTo>
                    <a:lnTo>
                      <a:pt x="1678" y="187"/>
                    </a:lnTo>
                    <a:lnTo>
                      <a:pt x="1679" y="168"/>
                    </a:lnTo>
                    <a:lnTo>
                      <a:pt x="1679" y="148"/>
                    </a:lnTo>
                    <a:lnTo>
                      <a:pt x="1680" y="128"/>
                    </a:lnTo>
                    <a:lnTo>
                      <a:pt x="1680" y="109"/>
                    </a:lnTo>
                    <a:lnTo>
                      <a:pt x="1681" y="92"/>
                    </a:lnTo>
                    <a:lnTo>
                      <a:pt x="1681" y="77"/>
                    </a:lnTo>
                    <a:lnTo>
                      <a:pt x="1682" y="66"/>
                    </a:lnTo>
                    <a:lnTo>
                      <a:pt x="1682" y="59"/>
                    </a:lnTo>
                    <a:lnTo>
                      <a:pt x="1683" y="53"/>
                    </a:lnTo>
                    <a:lnTo>
                      <a:pt x="1683" y="52"/>
                    </a:lnTo>
                    <a:lnTo>
                      <a:pt x="1684" y="51"/>
                    </a:lnTo>
                    <a:lnTo>
                      <a:pt x="1684" y="52"/>
                    </a:lnTo>
                    <a:lnTo>
                      <a:pt x="1685" y="53"/>
                    </a:lnTo>
                    <a:lnTo>
                      <a:pt x="1685" y="56"/>
                    </a:lnTo>
                    <a:lnTo>
                      <a:pt x="1686" y="60"/>
                    </a:lnTo>
                    <a:lnTo>
                      <a:pt x="1686" y="64"/>
                    </a:lnTo>
                    <a:lnTo>
                      <a:pt x="1687" y="69"/>
                    </a:lnTo>
                    <a:lnTo>
                      <a:pt x="1687" y="74"/>
                    </a:lnTo>
                    <a:lnTo>
                      <a:pt x="1688" y="81"/>
                    </a:lnTo>
                    <a:lnTo>
                      <a:pt x="1688" y="90"/>
                    </a:lnTo>
                    <a:lnTo>
                      <a:pt x="1689" y="99"/>
                    </a:lnTo>
                    <a:lnTo>
                      <a:pt x="1689" y="108"/>
                    </a:lnTo>
                    <a:lnTo>
                      <a:pt x="1690" y="119"/>
                    </a:lnTo>
                    <a:lnTo>
                      <a:pt x="1690" y="131"/>
                    </a:lnTo>
                    <a:lnTo>
                      <a:pt x="1691" y="142"/>
                    </a:lnTo>
                    <a:lnTo>
                      <a:pt x="1691" y="152"/>
                    </a:lnTo>
                    <a:lnTo>
                      <a:pt x="1692" y="160"/>
                    </a:lnTo>
                    <a:lnTo>
                      <a:pt x="1692" y="164"/>
                    </a:lnTo>
                    <a:lnTo>
                      <a:pt x="1693" y="167"/>
                    </a:lnTo>
                    <a:lnTo>
                      <a:pt x="1693" y="168"/>
                    </a:lnTo>
                    <a:lnTo>
                      <a:pt x="1694" y="170"/>
                    </a:lnTo>
                    <a:lnTo>
                      <a:pt x="1694" y="173"/>
                    </a:lnTo>
                    <a:lnTo>
                      <a:pt x="1695" y="176"/>
                    </a:lnTo>
                    <a:lnTo>
                      <a:pt x="1695" y="178"/>
                    </a:lnTo>
                    <a:lnTo>
                      <a:pt x="1696" y="181"/>
                    </a:lnTo>
                    <a:lnTo>
                      <a:pt x="1696" y="185"/>
                    </a:lnTo>
                    <a:lnTo>
                      <a:pt x="1697" y="188"/>
                    </a:lnTo>
                    <a:lnTo>
                      <a:pt x="1697" y="192"/>
                    </a:lnTo>
                    <a:lnTo>
                      <a:pt x="1698" y="197"/>
                    </a:lnTo>
                    <a:lnTo>
                      <a:pt x="1698" y="202"/>
                    </a:lnTo>
                    <a:lnTo>
                      <a:pt x="1699" y="208"/>
                    </a:lnTo>
                    <a:lnTo>
                      <a:pt x="1699" y="212"/>
                    </a:lnTo>
                    <a:lnTo>
                      <a:pt x="1700" y="216"/>
                    </a:lnTo>
                    <a:lnTo>
                      <a:pt x="1700" y="220"/>
                    </a:lnTo>
                    <a:lnTo>
                      <a:pt x="1701" y="224"/>
                    </a:lnTo>
                    <a:lnTo>
                      <a:pt x="1701" y="227"/>
                    </a:lnTo>
                    <a:lnTo>
                      <a:pt x="1702" y="229"/>
                    </a:lnTo>
                    <a:lnTo>
                      <a:pt x="1702" y="231"/>
                    </a:lnTo>
                    <a:lnTo>
                      <a:pt x="1703" y="233"/>
                    </a:lnTo>
                    <a:lnTo>
                      <a:pt x="1703" y="234"/>
                    </a:lnTo>
                    <a:lnTo>
                      <a:pt x="1704" y="236"/>
                    </a:lnTo>
                    <a:lnTo>
                      <a:pt x="1704" y="237"/>
                    </a:lnTo>
                    <a:lnTo>
                      <a:pt x="1705" y="239"/>
                    </a:lnTo>
                    <a:lnTo>
                      <a:pt x="1705" y="240"/>
                    </a:lnTo>
                    <a:lnTo>
                      <a:pt x="1706" y="240"/>
                    </a:lnTo>
                    <a:lnTo>
                      <a:pt x="1706" y="241"/>
                    </a:lnTo>
                    <a:lnTo>
                      <a:pt x="1707" y="239"/>
                    </a:lnTo>
                    <a:lnTo>
                      <a:pt x="1707" y="239"/>
                    </a:lnTo>
                    <a:lnTo>
                      <a:pt x="1708" y="238"/>
                    </a:lnTo>
                    <a:lnTo>
                      <a:pt x="1708" y="238"/>
                    </a:lnTo>
                    <a:lnTo>
                      <a:pt x="1709" y="238"/>
                    </a:lnTo>
                    <a:lnTo>
                      <a:pt x="1709" y="238"/>
                    </a:lnTo>
                    <a:lnTo>
                      <a:pt x="1710" y="239"/>
                    </a:lnTo>
                    <a:lnTo>
                      <a:pt x="1710" y="239"/>
                    </a:lnTo>
                    <a:lnTo>
                      <a:pt x="1711" y="239"/>
                    </a:lnTo>
                    <a:lnTo>
                      <a:pt x="1711" y="238"/>
                    </a:lnTo>
                    <a:lnTo>
                      <a:pt x="1712" y="238"/>
                    </a:lnTo>
                    <a:lnTo>
                      <a:pt x="1712" y="238"/>
                    </a:lnTo>
                    <a:lnTo>
                      <a:pt x="1713" y="239"/>
                    </a:lnTo>
                    <a:lnTo>
                      <a:pt x="1713" y="240"/>
                    </a:lnTo>
                    <a:lnTo>
                      <a:pt x="1714" y="241"/>
                    </a:lnTo>
                    <a:lnTo>
                      <a:pt x="1714" y="243"/>
                    </a:lnTo>
                    <a:lnTo>
                      <a:pt x="1714" y="244"/>
                    </a:lnTo>
                    <a:lnTo>
                      <a:pt x="1715" y="246"/>
                    </a:lnTo>
                    <a:lnTo>
                      <a:pt x="1716" y="248"/>
                    </a:lnTo>
                    <a:lnTo>
                      <a:pt x="1716" y="247"/>
                    </a:lnTo>
                    <a:lnTo>
                      <a:pt x="1717" y="245"/>
                    </a:lnTo>
                    <a:lnTo>
                      <a:pt x="1717" y="241"/>
                    </a:lnTo>
                    <a:lnTo>
                      <a:pt x="1718" y="234"/>
                    </a:lnTo>
                    <a:lnTo>
                      <a:pt x="1718" y="223"/>
                    </a:lnTo>
                    <a:lnTo>
                      <a:pt x="1718" y="209"/>
                    </a:lnTo>
                    <a:lnTo>
                      <a:pt x="1719" y="191"/>
                    </a:lnTo>
                    <a:lnTo>
                      <a:pt x="1720" y="171"/>
                    </a:lnTo>
                    <a:lnTo>
                      <a:pt x="1720" y="153"/>
                    </a:lnTo>
                    <a:lnTo>
                      <a:pt x="1721" y="138"/>
                    </a:lnTo>
                    <a:lnTo>
                      <a:pt x="1721" y="122"/>
                    </a:lnTo>
                    <a:lnTo>
                      <a:pt x="1722" y="107"/>
                    </a:lnTo>
                    <a:lnTo>
                      <a:pt x="1722" y="95"/>
                    </a:lnTo>
                    <a:lnTo>
                      <a:pt x="1722" y="85"/>
                    </a:lnTo>
                    <a:lnTo>
                      <a:pt x="1723" y="79"/>
                    </a:lnTo>
                    <a:lnTo>
                      <a:pt x="1723" y="75"/>
                    </a:lnTo>
                    <a:lnTo>
                      <a:pt x="1724" y="73"/>
                    </a:lnTo>
                    <a:lnTo>
                      <a:pt x="1725" y="72"/>
                    </a:lnTo>
                    <a:lnTo>
                      <a:pt x="1725" y="72"/>
                    </a:lnTo>
                    <a:lnTo>
                      <a:pt x="1726" y="74"/>
                    </a:lnTo>
                    <a:lnTo>
                      <a:pt x="1726" y="75"/>
                    </a:lnTo>
                    <a:lnTo>
                      <a:pt x="1726" y="79"/>
                    </a:lnTo>
                    <a:lnTo>
                      <a:pt x="1727" y="85"/>
                    </a:lnTo>
                    <a:lnTo>
                      <a:pt x="1727" y="91"/>
                    </a:lnTo>
                    <a:lnTo>
                      <a:pt x="1728" y="100"/>
                    </a:lnTo>
                    <a:lnTo>
                      <a:pt x="1729" y="112"/>
                    </a:lnTo>
                    <a:lnTo>
                      <a:pt x="1729" y="124"/>
                    </a:lnTo>
                    <a:lnTo>
                      <a:pt x="1730" y="135"/>
                    </a:lnTo>
                    <a:lnTo>
                      <a:pt x="1730" y="146"/>
                    </a:lnTo>
                    <a:lnTo>
                      <a:pt x="1730" y="153"/>
                    </a:lnTo>
                    <a:lnTo>
                      <a:pt x="1731" y="160"/>
                    </a:lnTo>
                    <a:lnTo>
                      <a:pt x="1731" y="166"/>
                    </a:lnTo>
                    <a:lnTo>
                      <a:pt x="1732" y="171"/>
                    </a:lnTo>
                    <a:lnTo>
                      <a:pt x="1732" y="174"/>
                    </a:lnTo>
                    <a:lnTo>
                      <a:pt x="1733" y="176"/>
                    </a:lnTo>
                    <a:lnTo>
                      <a:pt x="1734" y="178"/>
                    </a:lnTo>
                    <a:lnTo>
                      <a:pt x="1734" y="181"/>
                    </a:lnTo>
                    <a:lnTo>
                      <a:pt x="1735" y="183"/>
                    </a:lnTo>
                    <a:lnTo>
                      <a:pt x="1735" y="187"/>
                    </a:lnTo>
                    <a:lnTo>
                      <a:pt x="1735" y="191"/>
                    </a:lnTo>
                    <a:lnTo>
                      <a:pt x="1736" y="195"/>
                    </a:lnTo>
                    <a:lnTo>
                      <a:pt x="1736" y="200"/>
                    </a:lnTo>
                    <a:lnTo>
                      <a:pt x="1737" y="204"/>
                    </a:lnTo>
                    <a:lnTo>
                      <a:pt x="1737" y="208"/>
                    </a:lnTo>
                    <a:lnTo>
                      <a:pt x="1738" y="213"/>
                    </a:lnTo>
                    <a:lnTo>
                      <a:pt x="1739" y="217"/>
                    </a:lnTo>
                    <a:lnTo>
                      <a:pt x="1739" y="221"/>
                    </a:lnTo>
                    <a:lnTo>
                      <a:pt x="1739" y="224"/>
                    </a:lnTo>
                    <a:lnTo>
                      <a:pt x="1740" y="228"/>
                    </a:lnTo>
                    <a:lnTo>
                      <a:pt x="1740" y="231"/>
                    </a:lnTo>
                    <a:lnTo>
                      <a:pt x="1741" y="234"/>
                    </a:lnTo>
                    <a:lnTo>
                      <a:pt x="1741" y="234"/>
                    </a:lnTo>
                    <a:lnTo>
                      <a:pt x="1742" y="234"/>
                    </a:lnTo>
                    <a:lnTo>
                      <a:pt x="1743" y="234"/>
                    </a:lnTo>
                    <a:lnTo>
                      <a:pt x="1743" y="234"/>
                    </a:lnTo>
                    <a:lnTo>
                      <a:pt x="1743" y="234"/>
                    </a:lnTo>
                    <a:lnTo>
                      <a:pt x="1744" y="235"/>
                    </a:lnTo>
                    <a:lnTo>
                      <a:pt x="1744" y="237"/>
                    </a:lnTo>
                    <a:lnTo>
                      <a:pt x="1745" y="239"/>
                    </a:lnTo>
                    <a:lnTo>
                      <a:pt x="1745" y="239"/>
                    </a:lnTo>
                    <a:lnTo>
                      <a:pt x="1746" y="242"/>
                    </a:lnTo>
                    <a:lnTo>
                      <a:pt x="1746" y="244"/>
                    </a:lnTo>
                    <a:lnTo>
                      <a:pt x="1747" y="244"/>
                    </a:lnTo>
                    <a:lnTo>
                      <a:pt x="1747" y="242"/>
                    </a:lnTo>
                    <a:lnTo>
                      <a:pt x="1748" y="242"/>
                    </a:lnTo>
                    <a:lnTo>
                      <a:pt x="1748" y="241"/>
                    </a:lnTo>
                    <a:lnTo>
                      <a:pt x="1749" y="240"/>
                    </a:lnTo>
                    <a:lnTo>
                      <a:pt x="1749" y="240"/>
                    </a:lnTo>
                    <a:lnTo>
                      <a:pt x="1750" y="240"/>
                    </a:lnTo>
                    <a:lnTo>
                      <a:pt x="1750" y="241"/>
                    </a:lnTo>
                    <a:lnTo>
                      <a:pt x="1751" y="242"/>
                    </a:lnTo>
                    <a:lnTo>
                      <a:pt x="1751" y="243"/>
                    </a:lnTo>
                    <a:lnTo>
                      <a:pt x="1752" y="244"/>
                    </a:lnTo>
                    <a:lnTo>
                      <a:pt x="1752" y="244"/>
                    </a:lnTo>
                    <a:lnTo>
                      <a:pt x="1753" y="245"/>
                    </a:lnTo>
                    <a:lnTo>
                      <a:pt x="1753" y="247"/>
                    </a:lnTo>
                    <a:lnTo>
                      <a:pt x="1754" y="249"/>
                    </a:lnTo>
                    <a:lnTo>
                      <a:pt x="1754" y="249"/>
                    </a:lnTo>
                    <a:lnTo>
                      <a:pt x="1755" y="252"/>
                    </a:lnTo>
                    <a:lnTo>
                      <a:pt x="1755" y="254"/>
                    </a:lnTo>
                    <a:lnTo>
                      <a:pt x="1756" y="254"/>
                    </a:lnTo>
                    <a:lnTo>
                      <a:pt x="1756" y="252"/>
                    </a:lnTo>
                    <a:lnTo>
                      <a:pt x="1757" y="249"/>
                    </a:lnTo>
                    <a:lnTo>
                      <a:pt x="1757" y="246"/>
                    </a:lnTo>
                    <a:lnTo>
                      <a:pt x="1758" y="239"/>
                    </a:lnTo>
                    <a:lnTo>
                      <a:pt x="1758" y="229"/>
                    </a:lnTo>
                    <a:lnTo>
                      <a:pt x="1759" y="216"/>
                    </a:lnTo>
                    <a:lnTo>
                      <a:pt x="1759" y="199"/>
                    </a:lnTo>
                    <a:lnTo>
                      <a:pt x="1760" y="180"/>
                    </a:lnTo>
                    <a:lnTo>
                      <a:pt x="1760" y="162"/>
                    </a:lnTo>
                    <a:lnTo>
                      <a:pt x="1761" y="143"/>
                    </a:lnTo>
                    <a:lnTo>
                      <a:pt x="1761" y="126"/>
                    </a:lnTo>
                    <a:lnTo>
                      <a:pt x="1762" y="112"/>
                    </a:lnTo>
                    <a:lnTo>
                      <a:pt x="1762" y="99"/>
                    </a:lnTo>
                    <a:lnTo>
                      <a:pt x="1763" y="90"/>
                    </a:lnTo>
                    <a:lnTo>
                      <a:pt x="1763" y="85"/>
                    </a:lnTo>
                    <a:lnTo>
                      <a:pt x="1764" y="81"/>
                    </a:lnTo>
                    <a:lnTo>
                      <a:pt x="1764" y="79"/>
                    </a:lnTo>
                    <a:lnTo>
                      <a:pt x="1765" y="78"/>
                    </a:lnTo>
                    <a:lnTo>
                      <a:pt x="1765" y="80"/>
                    </a:lnTo>
                    <a:lnTo>
                      <a:pt x="1766" y="84"/>
                    </a:lnTo>
                    <a:lnTo>
                      <a:pt x="1766" y="90"/>
                    </a:lnTo>
                    <a:lnTo>
                      <a:pt x="1767" y="96"/>
                    </a:lnTo>
                    <a:lnTo>
                      <a:pt x="1767" y="104"/>
                    </a:lnTo>
                    <a:lnTo>
                      <a:pt x="1768" y="115"/>
                    </a:lnTo>
                    <a:lnTo>
                      <a:pt x="1768" y="127"/>
                    </a:lnTo>
                    <a:lnTo>
                      <a:pt x="1769" y="139"/>
                    </a:lnTo>
                    <a:lnTo>
                      <a:pt x="1769" y="151"/>
                    </a:lnTo>
                    <a:lnTo>
                      <a:pt x="1770" y="160"/>
                    </a:lnTo>
                    <a:lnTo>
                      <a:pt x="1770" y="168"/>
                    </a:lnTo>
                    <a:lnTo>
                      <a:pt x="1771" y="175"/>
                    </a:lnTo>
                    <a:lnTo>
                      <a:pt x="1771" y="181"/>
                    </a:lnTo>
                    <a:lnTo>
                      <a:pt x="1772" y="187"/>
                    </a:lnTo>
                    <a:lnTo>
                      <a:pt x="1772" y="191"/>
                    </a:lnTo>
                    <a:lnTo>
                      <a:pt x="1773" y="192"/>
                    </a:lnTo>
                    <a:lnTo>
                      <a:pt x="1773" y="193"/>
                    </a:lnTo>
                    <a:lnTo>
                      <a:pt x="1774" y="195"/>
                    </a:lnTo>
                    <a:lnTo>
                      <a:pt x="1774" y="198"/>
                    </a:lnTo>
                    <a:lnTo>
                      <a:pt x="1775" y="201"/>
                    </a:lnTo>
                    <a:lnTo>
                      <a:pt x="1775" y="204"/>
                    </a:lnTo>
                    <a:lnTo>
                      <a:pt x="1776" y="207"/>
                    </a:lnTo>
                    <a:lnTo>
                      <a:pt x="1776" y="209"/>
                    </a:lnTo>
                    <a:lnTo>
                      <a:pt x="1777" y="211"/>
                    </a:lnTo>
                    <a:lnTo>
                      <a:pt x="1777" y="213"/>
                    </a:lnTo>
                    <a:lnTo>
                      <a:pt x="1778" y="216"/>
                    </a:lnTo>
                    <a:lnTo>
                      <a:pt x="1778" y="218"/>
                    </a:lnTo>
                    <a:lnTo>
                      <a:pt x="1779" y="221"/>
                    </a:lnTo>
                    <a:lnTo>
                      <a:pt x="1779" y="223"/>
                    </a:lnTo>
                    <a:lnTo>
                      <a:pt x="1780" y="226"/>
                    </a:lnTo>
                    <a:lnTo>
                      <a:pt x="1780" y="228"/>
                    </a:lnTo>
                    <a:lnTo>
                      <a:pt x="1781" y="228"/>
                    </a:lnTo>
                    <a:lnTo>
                      <a:pt x="1781" y="230"/>
                    </a:lnTo>
                    <a:lnTo>
                      <a:pt x="1782" y="231"/>
                    </a:lnTo>
                    <a:lnTo>
                      <a:pt x="1782" y="233"/>
                    </a:lnTo>
                    <a:lnTo>
                      <a:pt x="1783" y="234"/>
                    </a:lnTo>
                    <a:lnTo>
                      <a:pt x="1783" y="235"/>
                    </a:lnTo>
                    <a:lnTo>
                      <a:pt x="1783" y="237"/>
                    </a:lnTo>
                    <a:lnTo>
                      <a:pt x="1784" y="238"/>
                    </a:lnTo>
                    <a:lnTo>
                      <a:pt x="1785" y="237"/>
                    </a:lnTo>
                    <a:lnTo>
                      <a:pt x="1785" y="236"/>
                    </a:lnTo>
                    <a:lnTo>
                      <a:pt x="1786" y="236"/>
                    </a:lnTo>
                    <a:lnTo>
                      <a:pt x="1786" y="235"/>
                    </a:lnTo>
                    <a:lnTo>
                      <a:pt x="1787" y="234"/>
                    </a:lnTo>
                    <a:lnTo>
                      <a:pt x="1787" y="234"/>
                    </a:lnTo>
                    <a:lnTo>
                      <a:pt x="1787" y="234"/>
                    </a:lnTo>
                    <a:lnTo>
                      <a:pt x="1788" y="234"/>
                    </a:lnTo>
                    <a:lnTo>
                      <a:pt x="1789" y="233"/>
                    </a:lnTo>
                    <a:lnTo>
                      <a:pt x="1789" y="233"/>
                    </a:lnTo>
                    <a:lnTo>
                      <a:pt x="1790" y="232"/>
                    </a:lnTo>
                    <a:lnTo>
                      <a:pt x="1790" y="231"/>
                    </a:lnTo>
                    <a:lnTo>
                      <a:pt x="1791" y="232"/>
                    </a:lnTo>
                    <a:lnTo>
                      <a:pt x="1791" y="232"/>
                    </a:lnTo>
                    <a:lnTo>
                      <a:pt x="1791" y="233"/>
                    </a:lnTo>
                    <a:lnTo>
                      <a:pt x="1792" y="234"/>
                    </a:lnTo>
                    <a:lnTo>
                      <a:pt x="1792" y="234"/>
                    </a:lnTo>
                    <a:lnTo>
                      <a:pt x="1793" y="234"/>
                    </a:lnTo>
                    <a:lnTo>
                      <a:pt x="1794" y="235"/>
                    </a:lnTo>
                    <a:lnTo>
                      <a:pt x="1794" y="236"/>
                    </a:lnTo>
                    <a:lnTo>
                      <a:pt x="1795" y="236"/>
                    </a:lnTo>
                    <a:lnTo>
                      <a:pt x="1795" y="235"/>
                    </a:lnTo>
                    <a:lnTo>
                      <a:pt x="1795" y="233"/>
                    </a:lnTo>
                    <a:lnTo>
                      <a:pt x="1796" y="231"/>
                    </a:lnTo>
                    <a:lnTo>
                      <a:pt x="1796" y="227"/>
                    </a:lnTo>
                    <a:lnTo>
                      <a:pt x="1797" y="219"/>
                    </a:lnTo>
                    <a:lnTo>
                      <a:pt x="1797" y="208"/>
                    </a:lnTo>
                    <a:lnTo>
                      <a:pt x="1798" y="192"/>
                    </a:lnTo>
                    <a:lnTo>
                      <a:pt x="1799" y="172"/>
                    </a:lnTo>
                    <a:lnTo>
                      <a:pt x="1799" y="151"/>
                    </a:lnTo>
                    <a:lnTo>
                      <a:pt x="1799" y="130"/>
                    </a:lnTo>
                    <a:lnTo>
                      <a:pt x="1800" y="108"/>
                    </a:lnTo>
                    <a:lnTo>
                      <a:pt x="1800" y="90"/>
                    </a:lnTo>
                    <a:lnTo>
                      <a:pt x="1801" y="78"/>
                    </a:lnTo>
                    <a:lnTo>
                      <a:pt x="1801" y="65"/>
                    </a:lnTo>
                    <a:lnTo>
                      <a:pt x="1802" y="56"/>
                    </a:lnTo>
                    <a:lnTo>
                      <a:pt x="1803" y="48"/>
                    </a:lnTo>
                    <a:lnTo>
                      <a:pt x="1803" y="43"/>
                    </a:lnTo>
                    <a:lnTo>
                      <a:pt x="1803" y="39"/>
                    </a:lnTo>
                    <a:lnTo>
                      <a:pt x="1804" y="38"/>
                    </a:lnTo>
                    <a:lnTo>
                      <a:pt x="1804" y="37"/>
                    </a:lnTo>
                    <a:lnTo>
                      <a:pt x="1805" y="38"/>
                    </a:lnTo>
                    <a:lnTo>
                      <a:pt x="1805" y="40"/>
                    </a:lnTo>
                    <a:lnTo>
                      <a:pt x="1806" y="44"/>
                    </a:lnTo>
                    <a:lnTo>
                      <a:pt x="1806" y="49"/>
                    </a:lnTo>
                    <a:lnTo>
                      <a:pt x="1807" y="57"/>
                    </a:lnTo>
                    <a:lnTo>
                      <a:pt x="1807" y="64"/>
                    </a:lnTo>
                    <a:lnTo>
                      <a:pt x="1808" y="74"/>
                    </a:lnTo>
                    <a:lnTo>
                      <a:pt x="1808" y="85"/>
                    </a:lnTo>
                    <a:lnTo>
                      <a:pt x="1809" y="96"/>
                    </a:lnTo>
                    <a:lnTo>
                      <a:pt x="1809" y="107"/>
                    </a:lnTo>
                    <a:lnTo>
                      <a:pt x="1810" y="118"/>
                    </a:lnTo>
                    <a:lnTo>
                      <a:pt x="1810" y="128"/>
                    </a:lnTo>
                    <a:lnTo>
                      <a:pt x="1811" y="136"/>
                    </a:lnTo>
                    <a:lnTo>
                      <a:pt x="1811" y="144"/>
                    </a:lnTo>
                    <a:lnTo>
                      <a:pt x="1812" y="151"/>
                    </a:lnTo>
                    <a:lnTo>
                      <a:pt x="1812" y="158"/>
                    </a:lnTo>
                    <a:lnTo>
                      <a:pt x="1813" y="165"/>
                    </a:lnTo>
                    <a:lnTo>
                      <a:pt x="1813" y="168"/>
                    </a:lnTo>
                    <a:lnTo>
                      <a:pt x="1814" y="170"/>
                    </a:lnTo>
                    <a:lnTo>
                      <a:pt x="1814" y="171"/>
                    </a:lnTo>
                    <a:lnTo>
                      <a:pt x="1815" y="171"/>
                    </a:lnTo>
                    <a:lnTo>
                      <a:pt x="1815" y="172"/>
                    </a:lnTo>
                    <a:lnTo>
                      <a:pt x="1816" y="173"/>
                    </a:lnTo>
                    <a:lnTo>
                      <a:pt x="1816" y="176"/>
                    </a:lnTo>
                    <a:lnTo>
                      <a:pt x="1817" y="178"/>
                    </a:lnTo>
                    <a:lnTo>
                      <a:pt x="1817" y="183"/>
                    </a:lnTo>
                    <a:lnTo>
                      <a:pt x="1818" y="187"/>
                    </a:lnTo>
                    <a:lnTo>
                      <a:pt x="1818" y="192"/>
                    </a:lnTo>
                    <a:lnTo>
                      <a:pt x="1819" y="196"/>
                    </a:lnTo>
                    <a:lnTo>
                      <a:pt x="1819" y="199"/>
                    </a:lnTo>
                    <a:lnTo>
                      <a:pt x="1820" y="204"/>
                    </a:lnTo>
                    <a:lnTo>
                      <a:pt x="1820" y="208"/>
                    </a:lnTo>
                    <a:lnTo>
                      <a:pt x="1821" y="211"/>
                    </a:lnTo>
                    <a:lnTo>
                      <a:pt x="1821" y="214"/>
                    </a:lnTo>
                    <a:lnTo>
                      <a:pt x="1822" y="218"/>
                    </a:lnTo>
                    <a:lnTo>
                      <a:pt x="1822" y="222"/>
                    </a:lnTo>
                    <a:lnTo>
                      <a:pt x="1823" y="226"/>
                    </a:lnTo>
                    <a:lnTo>
                      <a:pt x="1823" y="229"/>
                    </a:lnTo>
                    <a:lnTo>
                      <a:pt x="1824" y="232"/>
                    </a:lnTo>
                    <a:lnTo>
                      <a:pt x="1824" y="234"/>
                    </a:lnTo>
                    <a:lnTo>
                      <a:pt x="1825" y="234"/>
                    </a:lnTo>
                    <a:lnTo>
                      <a:pt x="1825" y="234"/>
                    </a:lnTo>
                    <a:lnTo>
                      <a:pt x="1826" y="234"/>
                    </a:lnTo>
                    <a:lnTo>
                      <a:pt x="1826" y="234"/>
                    </a:lnTo>
                    <a:lnTo>
                      <a:pt x="1827" y="235"/>
                    </a:lnTo>
                    <a:lnTo>
                      <a:pt x="1827" y="237"/>
                    </a:lnTo>
                    <a:lnTo>
                      <a:pt x="1828" y="237"/>
                    </a:lnTo>
                    <a:lnTo>
                      <a:pt x="1828" y="238"/>
                    </a:lnTo>
                    <a:lnTo>
                      <a:pt x="1829" y="237"/>
                    </a:lnTo>
                    <a:lnTo>
                      <a:pt x="1829" y="235"/>
                    </a:lnTo>
                    <a:lnTo>
                      <a:pt x="1830" y="235"/>
                    </a:lnTo>
                    <a:lnTo>
                      <a:pt x="1830" y="234"/>
                    </a:lnTo>
                    <a:lnTo>
                      <a:pt x="1831" y="234"/>
                    </a:lnTo>
                    <a:lnTo>
                      <a:pt x="1831" y="234"/>
                    </a:lnTo>
                    <a:lnTo>
                      <a:pt x="1832" y="234"/>
                    </a:lnTo>
                    <a:lnTo>
                      <a:pt x="1832" y="234"/>
                    </a:lnTo>
                    <a:lnTo>
                      <a:pt x="1833" y="233"/>
                    </a:lnTo>
                    <a:lnTo>
                      <a:pt x="1833" y="233"/>
                    </a:lnTo>
                    <a:lnTo>
                      <a:pt x="1834" y="234"/>
                    </a:lnTo>
                    <a:lnTo>
                      <a:pt x="1834" y="235"/>
                    </a:lnTo>
                    <a:lnTo>
                      <a:pt x="1835" y="237"/>
                    </a:lnTo>
                    <a:lnTo>
                      <a:pt x="1835" y="239"/>
                    </a:lnTo>
                    <a:lnTo>
                      <a:pt x="1836" y="240"/>
                    </a:lnTo>
                    <a:lnTo>
                      <a:pt x="1836" y="239"/>
                    </a:lnTo>
                    <a:lnTo>
                      <a:pt x="1837" y="238"/>
                    </a:lnTo>
                    <a:lnTo>
                      <a:pt x="1837" y="232"/>
                    </a:lnTo>
                    <a:lnTo>
                      <a:pt x="1838" y="224"/>
                    </a:lnTo>
                    <a:lnTo>
                      <a:pt x="1838" y="214"/>
                    </a:lnTo>
                    <a:lnTo>
                      <a:pt x="1839" y="200"/>
                    </a:lnTo>
                    <a:lnTo>
                      <a:pt x="1839" y="181"/>
                    </a:lnTo>
                    <a:lnTo>
                      <a:pt x="1840" y="162"/>
                    </a:lnTo>
                    <a:lnTo>
                      <a:pt x="1840" y="142"/>
                    </a:lnTo>
                    <a:lnTo>
                      <a:pt x="1841" y="125"/>
                    </a:lnTo>
                    <a:lnTo>
                      <a:pt x="1841" y="108"/>
                    </a:lnTo>
                    <a:lnTo>
                      <a:pt x="1842" y="95"/>
                    </a:lnTo>
                    <a:lnTo>
                      <a:pt x="1842" y="85"/>
                    </a:lnTo>
                    <a:lnTo>
                      <a:pt x="1843" y="78"/>
                    </a:lnTo>
                    <a:lnTo>
                      <a:pt x="1843" y="73"/>
                    </a:lnTo>
                    <a:lnTo>
                      <a:pt x="1844" y="71"/>
                    </a:lnTo>
                    <a:lnTo>
                      <a:pt x="1844" y="71"/>
                    </a:lnTo>
                    <a:lnTo>
                      <a:pt x="1845" y="70"/>
                    </a:lnTo>
                    <a:lnTo>
                      <a:pt x="1845" y="70"/>
                    </a:lnTo>
                    <a:lnTo>
                      <a:pt x="1846" y="72"/>
                    </a:lnTo>
                    <a:lnTo>
                      <a:pt x="1846" y="74"/>
                    </a:lnTo>
                    <a:lnTo>
                      <a:pt x="1847" y="78"/>
                    </a:lnTo>
                    <a:lnTo>
                      <a:pt x="1847" y="82"/>
                    </a:lnTo>
                    <a:lnTo>
                      <a:pt x="1848" y="88"/>
                    </a:lnTo>
                    <a:lnTo>
                      <a:pt x="1848" y="95"/>
                    </a:lnTo>
                    <a:lnTo>
                      <a:pt x="1849" y="104"/>
                    </a:lnTo>
                    <a:lnTo>
                      <a:pt x="1849" y="115"/>
                    </a:lnTo>
                    <a:lnTo>
                      <a:pt x="1850" y="126"/>
                    </a:lnTo>
                    <a:lnTo>
                      <a:pt x="1850" y="137"/>
                    </a:lnTo>
                    <a:lnTo>
                      <a:pt x="1851" y="146"/>
                    </a:lnTo>
                    <a:lnTo>
                      <a:pt x="1851" y="152"/>
                    </a:lnTo>
                    <a:lnTo>
                      <a:pt x="1852" y="158"/>
                    </a:lnTo>
                    <a:lnTo>
                      <a:pt x="1852" y="164"/>
                    </a:lnTo>
                    <a:lnTo>
                      <a:pt x="1852" y="169"/>
                    </a:lnTo>
                    <a:lnTo>
                      <a:pt x="1853" y="172"/>
                    </a:lnTo>
                    <a:lnTo>
                      <a:pt x="1854" y="174"/>
                    </a:lnTo>
                    <a:lnTo>
                      <a:pt x="1854" y="176"/>
                    </a:lnTo>
                    <a:lnTo>
                      <a:pt x="1855" y="178"/>
                    </a:lnTo>
                    <a:lnTo>
                      <a:pt x="1855" y="180"/>
                    </a:lnTo>
                    <a:lnTo>
                      <a:pt x="1856" y="183"/>
                    </a:lnTo>
                    <a:lnTo>
                      <a:pt x="1856" y="185"/>
                    </a:lnTo>
                    <a:lnTo>
                      <a:pt x="1856" y="188"/>
                    </a:lnTo>
                    <a:lnTo>
                      <a:pt x="1857" y="192"/>
                    </a:lnTo>
                    <a:lnTo>
                      <a:pt x="1857" y="195"/>
                    </a:lnTo>
                    <a:lnTo>
                      <a:pt x="1858" y="199"/>
                    </a:lnTo>
                    <a:lnTo>
                      <a:pt x="1859" y="204"/>
                    </a:lnTo>
                    <a:lnTo>
                      <a:pt x="1859" y="208"/>
                    </a:lnTo>
                    <a:lnTo>
                      <a:pt x="1860" y="213"/>
                    </a:lnTo>
                    <a:lnTo>
                      <a:pt x="1860" y="218"/>
                    </a:lnTo>
                    <a:lnTo>
                      <a:pt x="1860" y="223"/>
                    </a:lnTo>
                    <a:lnTo>
                      <a:pt x="1861" y="228"/>
                    </a:lnTo>
                    <a:lnTo>
                      <a:pt x="1861" y="231"/>
                    </a:lnTo>
                    <a:lnTo>
                      <a:pt x="1862" y="234"/>
                    </a:lnTo>
                    <a:lnTo>
                      <a:pt x="1863" y="235"/>
                    </a:lnTo>
                    <a:lnTo>
                      <a:pt x="1863" y="236"/>
                    </a:lnTo>
                    <a:lnTo>
                      <a:pt x="1864" y="238"/>
                    </a:lnTo>
                    <a:lnTo>
                      <a:pt x="1864" y="239"/>
                    </a:lnTo>
                    <a:lnTo>
                      <a:pt x="1864" y="239"/>
                    </a:lnTo>
                    <a:lnTo>
                      <a:pt x="1865" y="240"/>
                    </a:lnTo>
                    <a:lnTo>
                      <a:pt x="1865" y="240"/>
                    </a:lnTo>
                    <a:lnTo>
                      <a:pt x="1866" y="240"/>
                    </a:lnTo>
                    <a:lnTo>
                      <a:pt x="1866" y="240"/>
                    </a:lnTo>
                    <a:lnTo>
                      <a:pt x="1867" y="239"/>
                    </a:lnTo>
                    <a:lnTo>
                      <a:pt x="1868" y="239"/>
                    </a:lnTo>
                    <a:lnTo>
                      <a:pt x="1868" y="239"/>
                    </a:lnTo>
                    <a:lnTo>
                      <a:pt x="1868" y="239"/>
                    </a:lnTo>
                    <a:lnTo>
                      <a:pt x="1869" y="238"/>
                    </a:lnTo>
                    <a:lnTo>
                      <a:pt x="1869" y="239"/>
                    </a:lnTo>
                    <a:lnTo>
                      <a:pt x="1870" y="240"/>
                    </a:lnTo>
                    <a:lnTo>
                      <a:pt x="1870" y="241"/>
                    </a:lnTo>
                    <a:lnTo>
                      <a:pt x="1871" y="242"/>
                    </a:lnTo>
                    <a:lnTo>
                      <a:pt x="1871" y="242"/>
                    </a:lnTo>
                    <a:lnTo>
                      <a:pt x="1872" y="241"/>
                    </a:lnTo>
                    <a:lnTo>
                      <a:pt x="1872" y="240"/>
                    </a:lnTo>
                    <a:lnTo>
                      <a:pt x="1873" y="239"/>
                    </a:lnTo>
                    <a:lnTo>
                      <a:pt x="1873" y="239"/>
                    </a:lnTo>
                    <a:lnTo>
                      <a:pt x="1874" y="239"/>
                    </a:lnTo>
                    <a:lnTo>
                      <a:pt x="1874" y="240"/>
                    </a:lnTo>
                    <a:lnTo>
                      <a:pt x="1875" y="242"/>
                    </a:lnTo>
                    <a:lnTo>
                      <a:pt x="1875" y="243"/>
                    </a:lnTo>
                    <a:lnTo>
                      <a:pt x="1876" y="244"/>
                    </a:lnTo>
                    <a:lnTo>
                      <a:pt x="1876" y="243"/>
                    </a:lnTo>
                    <a:lnTo>
                      <a:pt x="1877" y="241"/>
                    </a:lnTo>
                    <a:lnTo>
                      <a:pt x="1877" y="238"/>
                    </a:lnTo>
                    <a:lnTo>
                      <a:pt x="1878" y="233"/>
                    </a:lnTo>
                    <a:lnTo>
                      <a:pt x="1878" y="224"/>
                    </a:lnTo>
                    <a:lnTo>
                      <a:pt x="1879" y="212"/>
                    </a:lnTo>
                    <a:lnTo>
                      <a:pt x="1879" y="194"/>
                    </a:lnTo>
                    <a:lnTo>
                      <a:pt x="1880" y="173"/>
                    </a:lnTo>
                    <a:lnTo>
                      <a:pt x="1880" y="152"/>
                    </a:lnTo>
                    <a:lnTo>
                      <a:pt x="1881" y="136"/>
                    </a:lnTo>
                    <a:lnTo>
                      <a:pt x="1881" y="121"/>
                    </a:lnTo>
                    <a:lnTo>
                      <a:pt x="1882" y="108"/>
                    </a:lnTo>
                    <a:lnTo>
                      <a:pt x="1882" y="96"/>
                    </a:lnTo>
                    <a:lnTo>
                      <a:pt x="1883" y="88"/>
                    </a:lnTo>
                    <a:lnTo>
                      <a:pt x="1883" y="83"/>
                    </a:lnTo>
                    <a:lnTo>
                      <a:pt x="1884" y="80"/>
                    </a:lnTo>
                    <a:lnTo>
                      <a:pt x="1884" y="80"/>
                    </a:lnTo>
                    <a:lnTo>
                      <a:pt x="1885" y="80"/>
                    </a:lnTo>
                    <a:lnTo>
                      <a:pt x="1885" y="82"/>
                    </a:lnTo>
                    <a:lnTo>
                      <a:pt x="1886" y="85"/>
                    </a:lnTo>
                    <a:lnTo>
                      <a:pt x="1886" y="87"/>
                    </a:lnTo>
                    <a:lnTo>
                      <a:pt x="1887" y="91"/>
                    </a:lnTo>
                    <a:lnTo>
                      <a:pt x="1887" y="96"/>
                    </a:lnTo>
                    <a:lnTo>
                      <a:pt x="1888" y="103"/>
                    </a:lnTo>
                    <a:lnTo>
                      <a:pt x="1888" y="112"/>
                    </a:lnTo>
                    <a:lnTo>
                      <a:pt x="1889" y="123"/>
                    </a:lnTo>
                    <a:lnTo>
                      <a:pt x="1889" y="134"/>
                    </a:lnTo>
                    <a:lnTo>
                      <a:pt x="1890" y="146"/>
                    </a:lnTo>
                    <a:lnTo>
                      <a:pt x="1890" y="156"/>
                    </a:lnTo>
                    <a:lnTo>
                      <a:pt x="1891" y="166"/>
                    </a:lnTo>
                    <a:lnTo>
                      <a:pt x="1891" y="173"/>
                    </a:lnTo>
                    <a:lnTo>
                      <a:pt x="1892" y="180"/>
                    </a:lnTo>
                    <a:lnTo>
                      <a:pt x="1892" y="185"/>
                    </a:lnTo>
                    <a:lnTo>
                      <a:pt x="1893" y="188"/>
                    </a:lnTo>
                    <a:lnTo>
                      <a:pt x="1893" y="189"/>
                    </a:lnTo>
                    <a:lnTo>
                      <a:pt x="1894" y="190"/>
                    </a:lnTo>
                    <a:lnTo>
                      <a:pt x="1894" y="191"/>
                    </a:lnTo>
                    <a:lnTo>
                      <a:pt x="1895" y="192"/>
                    </a:lnTo>
                    <a:lnTo>
                      <a:pt x="1895" y="194"/>
                    </a:lnTo>
                    <a:lnTo>
                      <a:pt x="1896" y="197"/>
                    </a:lnTo>
                    <a:lnTo>
                      <a:pt x="1896" y="202"/>
                    </a:lnTo>
                    <a:lnTo>
                      <a:pt x="1897" y="206"/>
                    </a:lnTo>
                    <a:lnTo>
                      <a:pt x="1897" y="210"/>
                    </a:lnTo>
                    <a:lnTo>
                      <a:pt x="1898" y="214"/>
                    </a:lnTo>
                    <a:lnTo>
                      <a:pt x="1898" y="218"/>
                    </a:lnTo>
                    <a:lnTo>
                      <a:pt x="1899" y="222"/>
                    </a:lnTo>
                    <a:lnTo>
                      <a:pt x="1899" y="226"/>
                    </a:lnTo>
                    <a:lnTo>
                      <a:pt x="1900" y="228"/>
                    </a:lnTo>
                    <a:lnTo>
                      <a:pt x="1900" y="232"/>
                    </a:lnTo>
                    <a:lnTo>
                      <a:pt x="1901" y="234"/>
                    </a:lnTo>
                    <a:lnTo>
                      <a:pt x="1901" y="237"/>
                    </a:lnTo>
                    <a:lnTo>
                      <a:pt x="1902" y="239"/>
                    </a:lnTo>
                    <a:lnTo>
                      <a:pt x="1902" y="242"/>
                    </a:lnTo>
                    <a:lnTo>
                      <a:pt x="1903" y="244"/>
                    </a:lnTo>
                    <a:lnTo>
                      <a:pt x="1903" y="245"/>
                    </a:lnTo>
                    <a:lnTo>
                      <a:pt x="1904" y="245"/>
                    </a:lnTo>
                    <a:lnTo>
                      <a:pt x="1904" y="245"/>
                    </a:lnTo>
                    <a:lnTo>
                      <a:pt x="1905" y="244"/>
                    </a:lnTo>
                    <a:lnTo>
                      <a:pt x="1905" y="244"/>
                    </a:lnTo>
                    <a:lnTo>
                      <a:pt x="1906" y="244"/>
                    </a:lnTo>
                    <a:lnTo>
                      <a:pt x="1906" y="244"/>
                    </a:lnTo>
                    <a:lnTo>
                      <a:pt x="1907" y="243"/>
                    </a:lnTo>
                    <a:lnTo>
                      <a:pt x="1907" y="244"/>
                    </a:lnTo>
                    <a:lnTo>
                      <a:pt x="1908" y="244"/>
                    </a:lnTo>
                    <a:lnTo>
                      <a:pt x="1908" y="244"/>
                    </a:lnTo>
                    <a:lnTo>
                      <a:pt x="1909" y="245"/>
                    </a:lnTo>
                    <a:lnTo>
                      <a:pt x="1909" y="245"/>
                    </a:lnTo>
                    <a:lnTo>
                      <a:pt x="1910" y="245"/>
                    </a:lnTo>
                    <a:lnTo>
                      <a:pt x="1910" y="245"/>
                    </a:lnTo>
                    <a:lnTo>
                      <a:pt x="1911" y="245"/>
                    </a:lnTo>
                    <a:lnTo>
                      <a:pt x="1911" y="245"/>
                    </a:lnTo>
                    <a:lnTo>
                      <a:pt x="1912" y="244"/>
                    </a:lnTo>
                    <a:lnTo>
                      <a:pt x="1912" y="244"/>
                    </a:lnTo>
                    <a:lnTo>
                      <a:pt x="1912" y="244"/>
                    </a:lnTo>
                    <a:lnTo>
                      <a:pt x="1913" y="245"/>
                    </a:lnTo>
                    <a:lnTo>
                      <a:pt x="1914" y="247"/>
                    </a:lnTo>
                    <a:lnTo>
                      <a:pt x="1914" y="249"/>
                    </a:lnTo>
                    <a:lnTo>
                      <a:pt x="1915" y="252"/>
                    </a:lnTo>
                    <a:lnTo>
                      <a:pt x="1915" y="254"/>
                    </a:lnTo>
                    <a:lnTo>
                      <a:pt x="1916" y="255"/>
                    </a:lnTo>
                    <a:lnTo>
                      <a:pt x="1916" y="256"/>
                    </a:lnTo>
                    <a:lnTo>
                      <a:pt x="1916" y="255"/>
                    </a:lnTo>
                    <a:lnTo>
                      <a:pt x="1917" y="253"/>
                    </a:lnTo>
                    <a:lnTo>
                      <a:pt x="1917" y="248"/>
                    </a:lnTo>
                    <a:lnTo>
                      <a:pt x="1918" y="241"/>
                    </a:lnTo>
                    <a:lnTo>
                      <a:pt x="1919" y="232"/>
                    </a:lnTo>
                    <a:lnTo>
                      <a:pt x="1919" y="219"/>
                    </a:lnTo>
                    <a:lnTo>
                      <a:pt x="1920" y="202"/>
                    </a:lnTo>
                    <a:lnTo>
                      <a:pt x="1920" y="183"/>
                    </a:lnTo>
                    <a:lnTo>
                      <a:pt x="1921" y="164"/>
                    </a:lnTo>
                    <a:lnTo>
                      <a:pt x="1921" y="146"/>
                    </a:lnTo>
                    <a:lnTo>
                      <a:pt x="1921" y="130"/>
                    </a:lnTo>
                    <a:lnTo>
                      <a:pt x="1922" y="115"/>
                    </a:lnTo>
                    <a:lnTo>
                      <a:pt x="1923" y="104"/>
                    </a:lnTo>
                    <a:lnTo>
                      <a:pt x="1923" y="96"/>
                    </a:lnTo>
                    <a:lnTo>
                      <a:pt x="1924" y="91"/>
                    </a:lnTo>
                    <a:lnTo>
                      <a:pt x="1924" y="88"/>
                    </a:lnTo>
                    <a:lnTo>
                      <a:pt x="1925" y="87"/>
                    </a:lnTo>
                    <a:lnTo>
                      <a:pt x="1925" y="88"/>
                    </a:lnTo>
                    <a:lnTo>
                      <a:pt x="1925" y="90"/>
                    </a:lnTo>
                    <a:lnTo>
                      <a:pt x="1926" y="92"/>
                    </a:lnTo>
                    <a:lnTo>
                      <a:pt x="1926" y="95"/>
                    </a:lnTo>
                    <a:lnTo>
                      <a:pt x="1927" y="99"/>
                    </a:lnTo>
                    <a:lnTo>
                      <a:pt x="1928" y="106"/>
                    </a:lnTo>
                    <a:lnTo>
                      <a:pt x="1928" y="116"/>
                    </a:lnTo>
                    <a:lnTo>
                      <a:pt x="1929" y="127"/>
                    </a:lnTo>
                    <a:lnTo>
                      <a:pt x="1929" y="139"/>
                    </a:lnTo>
                    <a:lnTo>
                      <a:pt x="1929" y="151"/>
                    </a:lnTo>
                    <a:lnTo>
                      <a:pt x="1930" y="161"/>
                    </a:lnTo>
                    <a:lnTo>
                      <a:pt x="1930" y="170"/>
                    </a:lnTo>
                    <a:lnTo>
                      <a:pt x="1931" y="178"/>
                    </a:lnTo>
                    <a:lnTo>
                      <a:pt x="1931" y="186"/>
                    </a:lnTo>
                    <a:lnTo>
                      <a:pt x="1932" y="192"/>
                    </a:lnTo>
                    <a:lnTo>
                      <a:pt x="1933" y="195"/>
                    </a:lnTo>
                    <a:lnTo>
                      <a:pt x="1933" y="197"/>
                    </a:lnTo>
                    <a:lnTo>
                      <a:pt x="1933" y="197"/>
                    </a:lnTo>
                    <a:lnTo>
                      <a:pt x="1934" y="198"/>
                    </a:lnTo>
                    <a:lnTo>
                      <a:pt x="1934" y="201"/>
                    </a:lnTo>
                    <a:lnTo>
                      <a:pt x="1935" y="205"/>
                    </a:lnTo>
                    <a:lnTo>
                      <a:pt x="1935" y="209"/>
                    </a:lnTo>
                    <a:lnTo>
                      <a:pt x="1936" y="213"/>
                    </a:lnTo>
                    <a:lnTo>
                      <a:pt x="1937" y="218"/>
                    </a:lnTo>
                    <a:lnTo>
                      <a:pt x="1937" y="222"/>
                    </a:lnTo>
                    <a:lnTo>
                      <a:pt x="1937" y="225"/>
                    </a:lnTo>
                    <a:lnTo>
                      <a:pt x="1938" y="228"/>
                    </a:lnTo>
                    <a:lnTo>
                      <a:pt x="1938" y="231"/>
                    </a:lnTo>
                    <a:lnTo>
                      <a:pt x="1939" y="234"/>
                    </a:lnTo>
                    <a:lnTo>
                      <a:pt x="1939" y="235"/>
                    </a:lnTo>
                    <a:lnTo>
                      <a:pt x="1940" y="236"/>
                    </a:lnTo>
                    <a:lnTo>
                      <a:pt x="1940" y="238"/>
                    </a:lnTo>
                    <a:lnTo>
                      <a:pt x="1941" y="240"/>
                    </a:lnTo>
                    <a:lnTo>
                      <a:pt x="1941" y="242"/>
                    </a:lnTo>
                    <a:lnTo>
                      <a:pt x="1942" y="243"/>
                    </a:lnTo>
                    <a:lnTo>
                      <a:pt x="1942" y="244"/>
                    </a:lnTo>
                    <a:lnTo>
                      <a:pt x="1943" y="244"/>
                    </a:lnTo>
                    <a:lnTo>
                      <a:pt x="1943" y="244"/>
                    </a:lnTo>
                    <a:lnTo>
                      <a:pt x="1944" y="244"/>
                    </a:lnTo>
                    <a:lnTo>
                      <a:pt x="1944" y="244"/>
                    </a:lnTo>
                    <a:lnTo>
                      <a:pt x="1945" y="244"/>
                    </a:lnTo>
                    <a:lnTo>
                      <a:pt x="1945" y="244"/>
                    </a:lnTo>
                    <a:lnTo>
                      <a:pt x="1946" y="244"/>
                    </a:lnTo>
                    <a:lnTo>
                      <a:pt x="1946" y="244"/>
                    </a:lnTo>
                    <a:lnTo>
                      <a:pt x="1947" y="244"/>
                    </a:lnTo>
                    <a:lnTo>
                      <a:pt x="1947" y="244"/>
                    </a:lnTo>
                    <a:lnTo>
                      <a:pt x="1948" y="244"/>
                    </a:lnTo>
                    <a:lnTo>
                      <a:pt x="1948" y="244"/>
                    </a:lnTo>
                    <a:lnTo>
                      <a:pt x="1949" y="244"/>
                    </a:lnTo>
                    <a:lnTo>
                      <a:pt x="1949" y="243"/>
                    </a:lnTo>
                    <a:lnTo>
                      <a:pt x="1950" y="241"/>
                    </a:lnTo>
                    <a:lnTo>
                      <a:pt x="1950" y="240"/>
                    </a:lnTo>
                    <a:lnTo>
                      <a:pt x="1951" y="239"/>
                    </a:lnTo>
                    <a:lnTo>
                      <a:pt x="1951" y="239"/>
                    </a:lnTo>
                    <a:lnTo>
                      <a:pt x="1952" y="239"/>
                    </a:lnTo>
                    <a:lnTo>
                      <a:pt x="1952" y="239"/>
                    </a:lnTo>
                    <a:lnTo>
                      <a:pt x="1953" y="241"/>
                    </a:lnTo>
                    <a:lnTo>
                      <a:pt x="1953" y="243"/>
                    </a:lnTo>
                    <a:lnTo>
                      <a:pt x="1954" y="245"/>
                    </a:lnTo>
                    <a:lnTo>
                      <a:pt x="1954" y="248"/>
                    </a:lnTo>
                    <a:lnTo>
                      <a:pt x="1955" y="249"/>
                    </a:lnTo>
                    <a:lnTo>
                      <a:pt x="1955" y="249"/>
                    </a:lnTo>
                    <a:lnTo>
                      <a:pt x="1956" y="247"/>
                    </a:lnTo>
                    <a:lnTo>
                      <a:pt x="1956" y="244"/>
                    </a:lnTo>
                    <a:lnTo>
                      <a:pt x="1957" y="240"/>
                    </a:lnTo>
                    <a:lnTo>
                      <a:pt x="1957" y="233"/>
                    </a:lnTo>
                    <a:lnTo>
                      <a:pt x="1958" y="221"/>
                    </a:lnTo>
                    <a:lnTo>
                      <a:pt x="1958" y="203"/>
                    </a:lnTo>
                    <a:lnTo>
                      <a:pt x="1959" y="181"/>
                    </a:lnTo>
                    <a:lnTo>
                      <a:pt x="1959" y="158"/>
                    </a:lnTo>
                    <a:lnTo>
                      <a:pt x="1960" y="133"/>
                    </a:lnTo>
                    <a:lnTo>
                      <a:pt x="1960" y="109"/>
                    </a:lnTo>
                    <a:lnTo>
                      <a:pt x="1961" y="87"/>
                    </a:lnTo>
                    <a:lnTo>
                      <a:pt x="1961" y="71"/>
                    </a:lnTo>
                    <a:lnTo>
                      <a:pt x="1962" y="59"/>
                    </a:lnTo>
                    <a:lnTo>
                      <a:pt x="1962" y="48"/>
                    </a:lnTo>
                    <a:lnTo>
                      <a:pt x="1963" y="40"/>
                    </a:lnTo>
                    <a:lnTo>
                      <a:pt x="1963" y="34"/>
                    </a:lnTo>
                    <a:lnTo>
                      <a:pt x="1964" y="32"/>
                    </a:lnTo>
                    <a:lnTo>
                      <a:pt x="1964" y="31"/>
                    </a:lnTo>
                    <a:lnTo>
                      <a:pt x="1965" y="30"/>
                    </a:lnTo>
                    <a:lnTo>
                      <a:pt x="1965" y="31"/>
                    </a:lnTo>
                    <a:lnTo>
                      <a:pt x="1966" y="34"/>
                    </a:lnTo>
                    <a:lnTo>
                      <a:pt x="1966" y="38"/>
                    </a:lnTo>
                    <a:lnTo>
                      <a:pt x="1967" y="43"/>
                    </a:lnTo>
                    <a:lnTo>
                      <a:pt x="1967" y="49"/>
                    </a:lnTo>
                    <a:lnTo>
                      <a:pt x="1968" y="56"/>
                    </a:lnTo>
                    <a:lnTo>
                      <a:pt x="1968" y="63"/>
                    </a:lnTo>
                    <a:lnTo>
                      <a:pt x="1969" y="72"/>
                    </a:lnTo>
                    <a:lnTo>
                      <a:pt x="1969" y="83"/>
                    </a:lnTo>
                    <a:lnTo>
                      <a:pt x="1970" y="96"/>
                    </a:lnTo>
                    <a:lnTo>
                      <a:pt x="1970" y="109"/>
                    </a:lnTo>
                    <a:lnTo>
                      <a:pt x="1971" y="121"/>
                    </a:lnTo>
                    <a:lnTo>
                      <a:pt x="1971" y="131"/>
                    </a:lnTo>
                    <a:lnTo>
                      <a:pt x="1972" y="141"/>
                    </a:lnTo>
                    <a:lnTo>
                      <a:pt x="1972" y="147"/>
                    </a:lnTo>
                    <a:lnTo>
                      <a:pt x="1973" y="152"/>
                    </a:lnTo>
                    <a:lnTo>
                      <a:pt x="1973" y="155"/>
                    </a:lnTo>
                    <a:lnTo>
                      <a:pt x="1974" y="156"/>
                    </a:lnTo>
                    <a:lnTo>
                      <a:pt x="1974" y="157"/>
                    </a:lnTo>
                    <a:lnTo>
                      <a:pt x="1975" y="157"/>
                    </a:lnTo>
                    <a:lnTo>
                      <a:pt x="1975" y="160"/>
                    </a:lnTo>
                    <a:lnTo>
                      <a:pt x="1976" y="164"/>
                    </a:lnTo>
                    <a:lnTo>
                      <a:pt x="1976" y="168"/>
                    </a:lnTo>
                    <a:lnTo>
                      <a:pt x="1977" y="172"/>
                    </a:lnTo>
                    <a:lnTo>
                      <a:pt x="1977" y="176"/>
                    </a:lnTo>
                    <a:lnTo>
                      <a:pt x="1977" y="179"/>
                    </a:lnTo>
                    <a:lnTo>
                      <a:pt x="1978" y="183"/>
                    </a:lnTo>
                    <a:lnTo>
                      <a:pt x="1979" y="184"/>
                    </a:lnTo>
                    <a:lnTo>
                      <a:pt x="1979" y="188"/>
                    </a:lnTo>
                    <a:lnTo>
                      <a:pt x="1980" y="192"/>
                    </a:lnTo>
                    <a:lnTo>
                      <a:pt x="1980" y="196"/>
                    </a:lnTo>
                    <a:lnTo>
                      <a:pt x="1981" y="200"/>
                    </a:lnTo>
                    <a:lnTo>
                      <a:pt x="1981" y="205"/>
                    </a:lnTo>
                    <a:lnTo>
                      <a:pt x="1981" y="210"/>
                    </a:lnTo>
                    <a:lnTo>
                      <a:pt x="1982" y="215"/>
                    </a:lnTo>
                    <a:lnTo>
                      <a:pt x="1983" y="219"/>
                    </a:lnTo>
                    <a:lnTo>
                      <a:pt x="1983" y="222"/>
                    </a:lnTo>
                    <a:lnTo>
                      <a:pt x="1984" y="224"/>
                    </a:lnTo>
                    <a:lnTo>
                      <a:pt x="1984" y="228"/>
                    </a:lnTo>
                    <a:lnTo>
                      <a:pt x="1985" y="230"/>
                    </a:lnTo>
                    <a:lnTo>
                      <a:pt x="1985" y="232"/>
                    </a:lnTo>
                    <a:lnTo>
                      <a:pt x="1985" y="233"/>
                    </a:lnTo>
                    <a:lnTo>
                      <a:pt x="1986" y="233"/>
                    </a:lnTo>
                    <a:lnTo>
                      <a:pt x="1986" y="233"/>
                    </a:lnTo>
                    <a:lnTo>
                      <a:pt x="1987" y="233"/>
                    </a:lnTo>
                    <a:lnTo>
                      <a:pt x="1988" y="233"/>
                    </a:lnTo>
                    <a:lnTo>
                      <a:pt x="1988" y="233"/>
                    </a:lnTo>
                    <a:lnTo>
                      <a:pt x="1989" y="233"/>
                    </a:lnTo>
                    <a:lnTo>
                      <a:pt x="1989" y="233"/>
                    </a:lnTo>
                    <a:lnTo>
                      <a:pt x="1989" y="234"/>
                    </a:lnTo>
                    <a:lnTo>
                      <a:pt x="1990" y="233"/>
                    </a:lnTo>
                    <a:lnTo>
                      <a:pt x="1990" y="234"/>
                    </a:lnTo>
                    <a:lnTo>
                      <a:pt x="1991" y="234"/>
                    </a:lnTo>
                    <a:lnTo>
                      <a:pt x="1991" y="234"/>
                    </a:lnTo>
                    <a:lnTo>
                      <a:pt x="1992" y="234"/>
                    </a:lnTo>
                    <a:lnTo>
                      <a:pt x="1993" y="234"/>
                    </a:lnTo>
                    <a:lnTo>
                      <a:pt x="1993" y="235"/>
                    </a:lnTo>
                    <a:lnTo>
                      <a:pt x="1993" y="235"/>
                    </a:lnTo>
                    <a:lnTo>
                      <a:pt x="1994" y="236"/>
                    </a:lnTo>
                    <a:lnTo>
                      <a:pt x="1994" y="237"/>
                    </a:lnTo>
                    <a:lnTo>
                      <a:pt x="1995" y="238"/>
                    </a:lnTo>
                    <a:lnTo>
                      <a:pt x="1995" y="239"/>
                    </a:lnTo>
                    <a:lnTo>
                      <a:pt x="1996" y="239"/>
                    </a:lnTo>
                    <a:lnTo>
                      <a:pt x="1997" y="238"/>
                    </a:lnTo>
                    <a:lnTo>
                      <a:pt x="1997" y="236"/>
                    </a:lnTo>
                    <a:lnTo>
                      <a:pt x="1997" y="231"/>
                    </a:lnTo>
                    <a:lnTo>
                      <a:pt x="1998" y="223"/>
                    </a:lnTo>
                    <a:lnTo>
                      <a:pt x="1998" y="213"/>
                    </a:lnTo>
                    <a:lnTo>
                      <a:pt x="1999" y="198"/>
                    </a:lnTo>
                    <a:lnTo>
                      <a:pt x="1999" y="180"/>
                    </a:lnTo>
                    <a:lnTo>
                      <a:pt x="2000" y="159"/>
                    </a:lnTo>
                    <a:lnTo>
                      <a:pt x="2000" y="138"/>
                    </a:lnTo>
                    <a:lnTo>
                      <a:pt x="2001" y="118"/>
                    </a:lnTo>
                    <a:lnTo>
                      <a:pt x="2002" y="99"/>
                    </a:lnTo>
                    <a:lnTo>
                      <a:pt x="2002" y="82"/>
                    </a:lnTo>
                    <a:lnTo>
                      <a:pt x="2002" y="69"/>
                    </a:lnTo>
                    <a:lnTo>
                      <a:pt x="2003" y="59"/>
                    </a:lnTo>
                    <a:lnTo>
                      <a:pt x="2003" y="52"/>
                    </a:lnTo>
                    <a:lnTo>
                      <a:pt x="2004" y="49"/>
                    </a:lnTo>
                    <a:lnTo>
                      <a:pt x="2004" y="48"/>
                    </a:lnTo>
                    <a:lnTo>
                      <a:pt x="2005" y="49"/>
                    </a:lnTo>
                    <a:lnTo>
                      <a:pt x="2006" y="51"/>
                    </a:lnTo>
                    <a:lnTo>
                      <a:pt x="2006" y="53"/>
                    </a:lnTo>
                    <a:lnTo>
                      <a:pt x="2006" y="56"/>
                    </a:lnTo>
                    <a:lnTo>
                      <a:pt x="2007" y="59"/>
                    </a:lnTo>
                    <a:lnTo>
                      <a:pt x="2007" y="62"/>
                    </a:lnTo>
                    <a:lnTo>
                      <a:pt x="2008" y="67"/>
                    </a:lnTo>
                    <a:lnTo>
                      <a:pt x="2008" y="74"/>
                    </a:lnTo>
                    <a:lnTo>
                      <a:pt x="2009" y="85"/>
                    </a:lnTo>
                    <a:lnTo>
                      <a:pt x="2009" y="96"/>
                    </a:lnTo>
                    <a:lnTo>
                      <a:pt x="2010" y="110"/>
                    </a:lnTo>
                    <a:lnTo>
                      <a:pt x="2010" y="122"/>
                    </a:lnTo>
                    <a:lnTo>
                      <a:pt x="2011" y="133"/>
                    </a:lnTo>
                    <a:lnTo>
                      <a:pt x="2011" y="141"/>
                    </a:lnTo>
                    <a:lnTo>
                      <a:pt x="2012" y="147"/>
                    </a:lnTo>
                    <a:lnTo>
                      <a:pt x="2012" y="154"/>
                    </a:lnTo>
                    <a:lnTo>
                      <a:pt x="2013" y="158"/>
                    </a:lnTo>
                    <a:lnTo>
                      <a:pt x="2013" y="161"/>
                    </a:lnTo>
                    <a:lnTo>
                      <a:pt x="2014" y="162"/>
                    </a:lnTo>
                    <a:lnTo>
                      <a:pt x="2014" y="162"/>
                    </a:lnTo>
                    <a:lnTo>
                      <a:pt x="2015" y="162"/>
                    </a:lnTo>
                    <a:lnTo>
                      <a:pt x="2015" y="162"/>
                    </a:lnTo>
                    <a:lnTo>
                      <a:pt x="2016" y="164"/>
                    </a:lnTo>
                    <a:lnTo>
                      <a:pt x="2016" y="167"/>
                    </a:lnTo>
                    <a:lnTo>
                      <a:pt x="2017" y="170"/>
                    </a:lnTo>
                    <a:lnTo>
                      <a:pt x="2017" y="173"/>
                    </a:lnTo>
                    <a:lnTo>
                      <a:pt x="2018" y="178"/>
                    </a:lnTo>
                    <a:lnTo>
                      <a:pt x="2018" y="183"/>
                    </a:lnTo>
                    <a:lnTo>
                      <a:pt x="2019" y="188"/>
                    </a:lnTo>
                    <a:lnTo>
                      <a:pt x="2019" y="193"/>
                    </a:lnTo>
                    <a:lnTo>
                      <a:pt x="2020" y="199"/>
                    </a:lnTo>
                    <a:lnTo>
                      <a:pt x="2020" y="204"/>
                    </a:lnTo>
                    <a:lnTo>
                      <a:pt x="2021" y="210"/>
                    </a:lnTo>
                    <a:lnTo>
                      <a:pt x="2021" y="216"/>
                    </a:lnTo>
                    <a:lnTo>
                      <a:pt x="2022" y="221"/>
                    </a:lnTo>
                    <a:lnTo>
                      <a:pt x="2022" y="226"/>
                    </a:lnTo>
                    <a:lnTo>
                      <a:pt x="2023" y="229"/>
                    </a:lnTo>
                    <a:lnTo>
                      <a:pt x="2023" y="231"/>
                    </a:lnTo>
                    <a:lnTo>
                      <a:pt x="2024" y="232"/>
                    </a:lnTo>
                    <a:lnTo>
                      <a:pt x="2024" y="233"/>
                    </a:lnTo>
                    <a:lnTo>
                      <a:pt x="2025" y="234"/>
                    </a:lnTo>
                    <a:lnTo>
                      <a:pt x="2025" y="235"/>
                    </a:lnTo>
                    <a:lnTo>
                      <a:pt x="2026" y="237"/>
                    </a:lnTo>
                    <a:lnTo>
                      <a:pt x="2026" y="239"/>
                    </a:lnTo>
                    <a:lnTo>
                      <a:pt x="2027" y="242"/>
                    </a:lnTo>
                    <a:lnTo>
                      <a:pt x="2027" y="244"/>
                    </a:lnTo>
                    <a:lnTo>
                      <a:pt x="2028" y="246"/>
                    </a:lnTo>
                    <a:lnTo>
                      <a:pt x="2028" y="247"/>
                    </a:lnTo>
                    <a:lnTo>
                      <a:pt x="2029" y="248"/>
                    </a:lnTo>
                    <a:lnTo>
                      <a:pt x="2029" y="248"/>
                    </a:lnTo>
                    <a:lnTo>
                      <a:pt x="2030" y="248"/>
                    </a:lnTo>
                    <a:lnTo>
                      <a:pt x="2030" y="248"/>
                    </a:lnTo>
                    <a:lnTo>
                      <a:pt x="2031" y="246"/>
                    </a:lnTo>
                    <a:lnTo>
                      <a:pt x="2031" y="244"/>
                    </a:lnTo>
                    <a:lnTo>
                      <a:pt x="2032" y="242"/>
                    </a:lnTo>
                    <a:lnTo>
                      <a:pt x="2032" y="240"/>
                    </a:lnTo>
                    <a:lnTo>
                      <a:pt x="2033" y="240"/>
                    </a:lnTo>
                    <a:lnTo>
                      <a:pt x="2033" y="240"/>
                    </a:lnTo>
                    <a:lnTo>
                      <a:pt x="2034" y="241"/>
                    </a:lnTo>
                    <a:lnTo>
                      <a:pt x="2034" y="243"/>
                    </a:lnTo>
                    <a:lnTo>
                      <a:pt x="2035" y="245"/>
                    </a:lnTo>
                    <a:lnTo>
                      <a:pt x="2035" y="248"/>
                    </a:lnTo>
                    <a:lnTo>
                      <a:pt x="2036" y="249"/>
                    </a:lnTo>
                    <a:lnTo>
                      <a:pt x="2036" y="251"/>
                    </a:lnTo>
                    <a:lnTo>
                      <a:pt x="2037" y="253"/>
                    </a:lnTo>
                    <a:lnTo>
                      <a:pt x="2037" y="253"/>
                    </a:lnTo>
                    <a:lnTo>
                      <a:pt x="2038" y="251"/>
                    </a:lnTo>
                    <a:lnTo>
                      <a:pt x="2038" y="246"/>
                    </a:lnTo>
                    <a:lnTo>
                      <a:pt x="2039" y="237"/>
                    </a:lnTo>
                    <a:lnTo>
                      <a:pt x="2039" y="224"/>
                    </a:lnTo>
                    <a:lnTo>
                      <a:pt x="2040" y="208"/>
                    </a:lnTo>
                    <a:lnTo>
                      <a:pt x="2040" y="188"/>
                    </a:lnTo>
                    <a:lnTo>
                      <a:pt x="2041" y="166"/>
                    </a:lnTo>
                    <a:lnTo>
                      <a:pt x="2041" y="146"/>
                    </a:lnTo>
                    <a:lnTo>
                      <a:pt x="2042" y="129"/>
                    </a:lnTo>
                    <a:lnTo>
                      <a:pt x="2042" y="114"/>
                    </a:lnTo>
                    <a:lnTo>
                      <a:pt x="2043" y="99"/>
                    </a:lnTo>
                    <a:lnTo>
                      <a:pt x="2043" y="85"/>
                    </a:lnTo>
                    <a:lnTo>
                      <a:pt x="2044" y="74"/>
                    </a:lnTo>
                    <a:lnTo>
                      <a:pt x="2044" y="67"/>
                    </a:lnTo>
                    <a:lnTo>
                      <a:pt x="2045" y="64"/>
                    </a:lnTo>
                    <a:lnTo>
                      <a:pt x="2045" y="62"/>
                    </a:lnTo>
                    <a:lnTo>
                      <a:pt x="2046" y="61"/>
                    </a:lnTo>
                    <a:lnTo>
                      <a:pt x="2046" y="61"/>
                    </a:lnTo>
                    <a:lnTo>
                      <a:pt x="2046" y="63"/>
                    </a:lnTo>
                    <a:lnTo>
                      <a:pt x="2047" y="64"/>
                    </a:lnTo>
                    <a:lnTo>
                      <a:pt x="2048" y="69"/>
                    </a:lnTo>
                    <a:lnTo>
                      <a:pt x="2048" y="74"/>
                    </a:lnTo>
                    <a:lnTo>
                      <a:pt x="2049" y="81"/>
                    </a:lnTo>
                    <a:lnTo>
                      <a:pt x="2049" y="92"/>
                    </a:lnTo>
                    <a:lnTo>
                      <a:pt x="2050" y="104"/>
                    </a:lnTo>
                    <a:lnTo>
                      <a:pt x="2050" y="118"/>
                    </a:lnTo>
                    <a:lnTo>
                      <a:pt x="2050" y="130"/>
                    </a:lnTo>
                    <a:lnTo>
                      <a:pt x="2051" y="142"/>
                    </a:lnTo>
                    <a:lnTo>
                      <a:pt x="2051" y="153"/>
                    </a:lnTo>
                    <a:lnTo>
                      <a:pt x="2052" y="162"/>
                    </a:lnTo>
                    <a:lnTo>
                      <a:pt x="2053" y="170"/>
                    </a:lnTo>
                    <a:lnTo>
                      <a:pt x="2053" y="175"/>
                    </a:lnTo>
                    <a:lnTo>
                      <a:pt x="2054" y="179"/>
                    </a:lnTo>
                    <a:lnTo>
                      <a:pt x="2054" y="181"/>
                    </a:lnTo>
                    <a:lnTo>
                      <a:pt x="2054" y="181"/>
                    </a:lnTo>
                    <a:lnTo>
                      <a:pt x="2055" y="183"/>
                    </a:lnTo>
                    <a:lnTo>
                      <a:pt x="2055" y="185"/>
                    </a:lnTo>
                    <a:lnTo>
                      <a:pt x="2056" y="189"/>
                    </a:lnTo>
                    <a:lnTo>
                      <a:pt x="2057" y="194"/>
                    </a:lnTo>
                    <a:lnTo>
                      <a:pt x="2057" y="199"/>
                    </a:lnTo>
                    <a:lnTo>
                      <a:pt x="2058" y="204"/>
                    </a:lnTo>
                    <a:lnTo>
                      <a:pt x="2058" y="208"/>
                    </a:lnTo>
                    <a:lnTo>
                      <a:pt x="2058" y="211"/>
                    </a:lnTo>
                    <a:lnTo>
                      <a:pt x="2059" y="214"/>
                    </a:lnTo>
                    <a:lnTo>
                      <a:pt x="2059" y="218"/>
                    </a:lnTo>
                    <a:lnTo>
                      <a:pt x="2060" y="223"/>
                    </a:lnTo>
                    <a:lnTo>
                      <a:pt x="2060" y="227"/>
                    </a:lnTo>
                    <a:lnTo>
                      <a:pt x="2061" y="230"/>
                    </a:lnTo>
                    <a:lnTo>
                      <a:pt x="2062" y="234"/>
                    </a:lnTo>
                    <a:lnTo>
                      <a:pt x="2062" y="236"/>
                    </a:lnTo>
                    <a:lnTo>
                      <a:pt x="2062" y="239"/>
                    </a:lnTo>
                    <a:lnTo>
                      <a:pt x="2063" y="242"/>
                    </a:lnTo>
                    <a:lnTo>
                      <a:pt x="2063" y="244"/>
                    </a:lnTo>
                    <a:lnTo>
                      <a:pt x="2064" y="248"/>
                    </a:lnTo>
                    <a:lnTo>
                      <a:pt x="2064" y="250"/>
                    </a:lnTo>
                    <a:lnTo>
                      <a:pt x="2065" y="253"/>
                    </a:lnTo>
                    <a:lnTo>
                      <a:pt x="2066" y="254"/>
                    </a:lnTo>
                    <a:lnTo>
                      <a:pt x="2066" y="254"/>
                    </a:lnTo>
                    <a:lnTo>
                      <a:pt x="2066" y="254"/>
                    </a:lnTo>
                    <a:lnTo>
                      <a:pt x="2067" y="255"/>
                    </a:lnTo>
                    <a:lnTo>
                      <a:pt x="2067" y="256"/>
                    </a:lnTo>
                    <a:lnTo>
                      <a:pt x="2068" y="256"/>
                    </a:lnTo>
                    <a:lnTo>
                      <a:pt x="2068" y="256"/>
                    </a:lnTo>
                    <a:lnTo>
                      <a:pt x="2069" y="255"/>
                    </a:lnTo>
                    <a:lnTo>
                      <a:pt x="2069" y="253"/>
                    </a:lnTo>
                    <a:lnTo>
                      <a:pt x="2070" y="252"/>
                    </a:lnTo>
                    <a:lnTo>
                      <a:pt x="2070" y="251"/>
                    </a:lnTo>
                    <a:lnTo>
                      <a:pt x="2071" y="249"/>
                    </a:lnTo>
                    <a:lnTo>
                      <a:pt x="2071" y="248"/>
                    </a:lnTo>
                    <a:lnTo>
                      <a:pt x="2072" y="247"/>
                    </a:lnTo>
                    <a:lnTo>
                      <a:pt x="2072" y="247"/>
                    </a:lnTo>
                    <a:lnTo>
                      <a:pt x="2073" y="247"/>
                    </a:lnTo>
                    <a:lnTo>
                      <a:pt x="2073" y="247"/>
                    </a:lnTo>
                    <a:lnTo>
                      <a:pt x="2074" y="249"/>
                    </a:lnTo>
                    <a:lnTo>
                      <a:pt x="2074" y="251"/>
                    </a:lnTo>
                    <a:lnTo>
                      <a:pt x="2075" y="254"/>
                    </a:lnTo>
                    <a:lnTo>
                      <a:pt x="2075" y="256"/>
                    </a:lnTo>
                    <a:lnTo>
                      <a:pt x="2076" y="259"/>
                    </a:lnTo>
                    <a:lnTo>
                      <a:pt x="2076" y="261"/>
                    </a:lnTo>
                    <a:lnTo>
                      <a:pt x="2077" y="263"/>
                    </a:lnTo>
                    <a:lnTo>
                      <a:pt x="2077" y="262"/>
                    </a:lnTo>
                    <a:lnTo>
                      <a:pt x="2078" y="260"/>
                    </a:lnTo>
                    <a:lnTo>
                      <a:pt x="2078" y="258"/>
                    </a:lnTo>
                    <a:lnTo>
                      <a:pt x="2079" y="254"/>
                    </a:lnTo>
                    <a:lnTo>
                      <a:pt x="2079" y="248"/>
                    </a:lnTo>
                    <a:lnTo>
                      <a:pt x="2080" y="238"/>
                    </a:lnTo>
                    <a:lnTo>
                      <a:pt x="2080" y="223"/>
                    </a:lnTo>
                    <a:lnTo>
                      <a:pt x="2081" y="206"/>
                    </a:lnTo>
                    <a:lnTo>
                      <a:pt x="2081" y="187"/>
                    </a:lnTo>
                    <a:lnTo>
                      <a:pt x="2082" y="167"/>
                    </a:lnTo>
                    <a:lnTo>
                      <a:pt x="2082" y="148"/>
                    </a:lnTo>
                    <a:lnTo>
                      <a:pt x="2083" y="130"/>
                    </a:lnTo>
                    <a:lnTo>
                      <a:pt x="2083" y="115"/>
                    </a:lnTo>
                    <a:lnTo>
                      <a:pt x="2084" y="102"/>
                    </a:lnTo>
                    <a:lnTo>
                      <a:pt x="2084" y="93"/>
                    </a:lnTo>
                    <a:lnTo>
                      <a:pt x="2085" y="87"/>
                    </a:lnTo>
                    <a:lnTo>
                      <a:pt x="2085" y="84"/>
                    </a:lnTo>
                    <a:lnTo>
                      <a:pt x="2086" y="83"/>
                    </a:lnTo>
                    <a:lnTo>
                      <a:pt x="2086" y="84"/>
                    </a:lnTo>
                    <a:lnTo>
                      <a:pt x="2087" y="85"/>
                    </a:lnTo>
                    <a:lnTo>
                      <a:pt x="2087" y="88"/>
                    </a:lnTo>
                    <a:lnTo>
                      <a:pt x="2088" y="93"/>
                    </a:lnTo>
                    <a:lnTo>
                      <a:pt x="2088" y="99"/>
                    </a:lnTo>
                    <a:lnTo>
                      <a:pt x="2089" y="107"/>
                    </a:lnTo>
                    <a:lnTo>
                      <a:pt x="2089" y="118"/>
                    </a:lnTo>
                    <a:lnTo>
                      <a:pt x="2090" y="130"/>
                    </a:lnTo>
                    <a:lnTo>
                      <a:pt x="2090" y="141"/>
                    </a:lnTo>
                    <a:lnTo>
                      <a:pt x="2091" y="151"/>
                    </a:lnTo>
                    <a:lnTo>
                      <a:pt x="2091" y="160"/>
                    </a:lnTo>
                    <a:lnTo>
                      <a:pt x="2092" y="167"/>
                    </a:lnTo>
                    <a:lnTo>
                      <a:pt x="2092" y="174"/>
                    </a:lnTo>
                    <a:lnTo>
                      <a:pt x="2093" y="180"/>
                    </a:lnTo>
                    <a:lnTo>
                      <a:pt x="2093" y="186"/>
                    </a:lnTo>
                    <a:lnTo>
                      <a:pt x="2094" y="191"/>
                    </a:lnTo>
                    <a:lnTo>
                      <a:pt x="2094" y="194"/>
                    </a:lnTo>
                    <a:lnTo>
                      <a:pt x="2095" y="197"/>
                    </a:lnTo>
                    <a:lnTo>
                      <a:pt x="2095" y="198"/>
                    </a:lnTo>
                    <a:lnTo>
                      <a:pt x="2096" y="201"/>
                    </a:lnTo>
                    <a:lnTo>
                      <a:pt x="2096" y="204"/>
                    </a:lnTo>
                    <a:lnTo>
                      <a:pt x="2097" y="208"/>
                    </a:lnTo>
                    <a:lnTo>
                      <a:pt x="2097" y="212"/>
                    </a:lnTo>
                    <a:lnTo>
                      <a:pt x="2098" y="215"/>
                    </a:lnTo>
                    <a:lnTo>
                      <a:pt x="2098" y="219"/>
                    </a:lnTo>
                    <a:lnTo>
                      <a:pt x="2099" y="223"/>
                    </a:lnTo>
                    <a:lnTo>
                      <a:pt x="2099" y="228"/>
                    </a:lnTo>
                    <a:lnTo>
                      <a:pt x="2100" y="234"/>
                    </a:lnTo>
                    <a:lnTo>
                      <a:pt x="2100" y="237"/>
                    </a:lnTo>
                    <a:lnTo>
                      <a:pt x="2101" y="239"/>
                    </a:lnTo>
                    <a:lnTo>
                      <a:pt x="2101" y="243"/>
                    </a:lnTo>
                    <a:lnTo>
                      <a:pt x="2102" y="245"/>
                    </a:lnTo>
                    <a:lnTo>
                      <a:pt x="2102" y="248"/>
                    </a:lnTo>
                    <a:lnTo>
                      <a:pt x="2103" y="250"/>
                    </a:lnTo>
                    <a:lnTo>
                      <a:pt x="2103" y="254"/>
                    </a:lnTo>
                    <a:lnTo>
                      <a:pt x="2104" y="255"/>
                    </a:lnTo>
                    <a:lnTo>
                      <a:pt x="2104" y="257"/>
                    </a:lnTo>
                    <a:lnTo>
                      <a:pt x="2105" y="259"/>
                    </a:lnTo>
                    <a:lnTo>
                      <a:pt x="2105" y="260"/>
                    </a:lnTo>
                    <a:lnTo>
                      <a:pt x="2106" y="260"/>
                    </a:lnTo>
                    <a:lnTo>
                      <a:pt x="2106" y="261"/>
                    </a:lnTo>
                    <a:lnTo>
                      <a:pt x="2107" y="261"/>
                    </a:lnTo>
                    <a:lnTo>
                      <a:pt x="2107" y="261"/>
                    </a:lnTo>
                    <a:lnTo>
                      <a:pt x="2108" y="261"/>
                    </a:lnTo>
                    <a:lnTo>
                      <a:pt x="2108" y="260"/>
                    </a:lnTo>
                    <a:lnTo>
                      <a:pt x="2109" y="260"/>
                    </a:lnTo>
                    <a:lnTo>
                      <a:pt x="2109" y="259"/>
                    </a:lnTo>
                    <a:lnTo>
                      <a:pt x="2110" y="258"/>
                    </a:lnTo>
                    <a:lnTo>
                      <a:pt x="2110" y="255"/>
                    </a:lnTo>
                    <a:lnTo>
                      <a:pt x="2111" y="255"/>
                    </a:lnTo>
                    <a:lnTo>
                      <a:pt x="2111" y="254"/>
                    </a:lnTo>
                    <a:lnTo>
                      <a:pt x="2111" y="254"/>
                    </a:lnTo>
                    <a:lnTo>
                      <a:pt x="2112" y="254"/>
                    </a:lnTo>
                    <a:lnTo>
                      <a:pt x="2113" y="255"/>
                    </a:lnTo>
                    <a:lnTo>
                      <a:pt x="2113" y="255"/>
                    </a:lnTo>
                    <a:lnTo>
                      <a:pt x="2114" y="255"/>
                    </a:lnTo>
                    <a:lnTo>
                      <a:pt x="2114" y="255"/>
                    </a:lnTo>
                    <a:lnTo>
                      <a:pt x="2115" y="256"/>
                    </a:lnTo>
                    <a:lnTo>
                      <a:pt x="2115" y="257"/>
                    </a:lnTo>
                    <a:lnTo>
                      <a:pt x="2115" y="258"/>
                    </a:lnTo>
                    <a:lnTo>
                      <a:pt x="2116" y="259"/>
                    </a:lnTo>
                    <a:lnTo>
                      <a:pt x="2117" y="260"/>
                    </a:lnTo>
                    <a:lnTo>
                      <a:pt x="2117" y="259"/>
                    </a:lnTo>
                    <a:lnTo>
                      <a:pt x="2118" y="258"/>
                    </a:lnTo>
                    <a:lnTo>
                      <a:pt x="2118" y="254"/>
                    </a:lnTo>
                    <a:lnTo>
                      <a:pt x="2119" y="248"/>
                    </a:lnTo>
                    <a:lnTo>
                      <a:pt x="2119" y="238"/>
                    </a:lnTo>
                    <a:lnTo>
                      <a:pt x="2119" y="223"/>
                    </a:lnTo>
                    <a:lnTo>
                      <a:pt x="2120" y="202"/>
                    </a:lnTo>
                    <a:lnTo>
                      <a:pt x="2120" y="181"/>
                    </a:lnTo>
                    <a:lnTo>
                      <a:pt x="2121" y="157"/>
                    </a:lnTo>
                    <a:lnTo>
                      <a:pt x="2122" y="135"/>
                    </a:lnTo>
                    <a:lnTo>
                      <a:pt x="2122" y="116"/>
                    </a:lnTo>
                    <a:lnTo>
                      <a:pt x="2123" y="101"/>
                    </a:lnTo>
                    <a:lnTo>
                      <a:pt x="2123" y="88"/>
                    </a:lnTo>
                    <a:lnTo>
                      <a:pt x="2123" y="78"/>
                    </a:lnTo>
                    <a:lnTo>
                      <a:pt x="2124" y="70"/>
                    </a:lnTo>
                    <a:lnTo>
                      <a:pt x="2124" y="66"/>
                    </a:lnTo>
                    <a:lnTo>
                      <a:pt x="2125" y="64"/>
                    </a:lnTo>
                    <a:lnTo>
                      <a:pt x="2126" y="63"/>
                    </a:lnTo>
                    <a:lnTo>
                      <a:pt x="2126" y="62"/>
                    </a:lnTo>
                    <a:lnTo>
                      <a:pt x="2127" y="63"/>
                    </a:lnTo>
                    <a:lnTo>
                      <a:pt x="2127" y="64"/>
                    </a:lnTo>
                    <a:lnTo>
                      <a:pt x="2127" y="67"/>
                    </a:lnTo>
                    <a:lnTo>
                      <a:pt x="2128" y="71"/>
                    </a:lnTo>
                    <a:lnTo>
                      <a:pt x="2128" y="75"/>
                    </a:lnTo>
                    <a:lnTo>
                      <a:pt x="2129" y="81"/>
                    </a:lnTo>
                    <a:lnTo>
                      <a:pt x="2129" y="89"/>
                    </a:lnTo>
                    <a:lnTo>
                      <a:pt x="2130" y="98"/>
                    </a:lnTo>
                    <a:lnTo>
                      <a:pt x="2131" y="108"/>
                    </a:lnTo>
                    <a:lnTo>
                      <a:pt x="2131" y="119"/>
                    </a:lnTo>
                    <a:lnTo>
                      <a:pt x="2131" y="129"/>
                    </a:lnTo>
                    <a:lnTo>
                      <a:pt x="2132" y="138"/>
                    </a:lnTo>
                    <a:lnTo>
                      <a:pt x="2132" y="146"/>
                    </a:lnTo>
                    <a:lnTo>
                      <a:pt x="2133" y="153"/>
                    </a:lnTo>
                    <a:lnTo>
                      <a:pt x="2133" y="157"/>
                    </a:lnTo>
                    <a:lnTo>
                      <a:pt x="2134" y="160"/>
                    </a:lnTo>
                    <a:lnTo>
                      <a:pt x="2134" y="161"/>
                    </a:lnTo>
                    <a:lnTo>
                      <a:pt x="2135" y="162"/>
                    </a:lnTo>
                    <a:lnTo>
                      <a:pt x="2135" y="164"/>
                    </a:lnTo>
                    <a:lnTo>
                      <a:pt x="2136" y="167"/>
                    </a:lnTo>
                    <a:lnTo>
                      <a:pt x="2136" y="171"/>
                    </a:lnTo>
                    <a:lnTo>
                      <a:pt x="2137" y="174"/>
                    </a:lnTo>
                    <a:lnTo>
                      <a:pt x="2137" y="178"/>
                    </a:lnTo>
                    <a:lnTo>
                      <a:pt x="2138" y="183"/>
                    </a:lnTo>
                    <a:lnTo>
                      <a:pt x="2138" y="185"/>
                    </a:lnTo>
                    <a:lnTo>
                      <a:pt x="2139" y="188"/>
                    </a:lnTo>
                    <a:lnTo>
                      <a:pt x="2139" y="192"/>
                    </a:lnTo>
                    <a:lnTo>
                      <a:pt x="2140" y="197"/>
                    </a:lnTo>
                    <a:lnTo>
                      <a:pt x="2140" y="201"/>
                    </a:lnTo>
                    <a:lnTo>
                      <a:pt x="2141" y="204"/>
                    </a:lnTo>
                    <a:lnTo>
                      <a:pt x="2141" y="208"/>
                    </a:lnTo>
                    <a:lnTo>
                      <a:pt x="2142" y="212"/>
                    </a:lnTo>
                    <a:lnTo>
                      <a:pt x="2142" y="214"/>
                    </a:lnTo>
                    <a:lnTo>
                      <a:pt x="2143" y="217"/>
                    </a:lnTo>
                    <a:lnTo>
                      <a:pt x="2143" y="219"/>
                    </a:lnTo>
                    <a:lnTo>
                      <a:pt x="2144" y="223"/>
                    </a:lnTo>
                    <a:lnTo>
                      <a:pt x="2144" y="227"/>
                    </a:lnTo>
                    <a:lnTo>
                      <a:pt x="2145" y="232"/>
                    </a:lnTo>
                    <a:lnTo>
                      <a:pt x="2145" y="235"/>
                    </a:lnTo>
                    <a:lnTo>
                      <a:pt x="2146" y="238"/>
                    </a:lnTo>
                    <a:lnTo>
                      <a:pt x="2146" y="239"/>
                    </a:lnTo>
                    <a:lnTo>
                      <a:pt x="2147" y="239"/>
                    </a:lnTo>
                    <a:lnTo>
                      <a:pt x="2147" y="239"/>
                    </a:lnTo>
                    <a:lnTo>
                      <a:pt x="2148" y="239"/>
                    </a:lnTo>
                    <a:lnTo>
                      <a:pt x="2148" y="239"/>
                    </a:lnTo>
                    <a:lnTo>
                      <a:pt x="2149" y="239"/>
                    </a:lnTo>
                    <a:lnTo>
                      <a:pt x="2149" y="241"/>
                    </a:lnTo>
                    <a:lnTo>
                      <a:pt x="2150" y="244"/>
                    </a:lnTo>
                    <a:lnTo>
                      <a:pt x="2150" y="245"/>
                    </a:lnTo>
                    <a:lnTo>
                      <a:pt x="2151" y="248"/>
                    </a:lnTo>
                    <a:lnTo>
                      <a:pt x="2151" y="249"/>
                    </a:lnTo>
                    <a:lnTo>
                      <a:pt x="2152" y="248"/>
                    </a:lnTo>
                    <a:lnTo>
                      <a:pt x="2152" y="247"/>
                    </a:lnTo>
                    <a:lnTo>
                      <a:pt x="2153" y="244"/>
                    </a:lnTo>
                    <a:lnTo>
                      <a:pt x="2153" y="243"/>
                    </a:lnTo>
                    <a:lnTo>
                      <a:pt x="2154" y="242"/>
                    </a:lnTo>
                    <a:lnTo>
                      <a:pt x="2154" y="241"/>
                    </a:lnTo>
                    <a:lnTo>
                      <a:pt x="2155" y="240"/>
                    </a:lnTo>
                    <a:lnTo>
                      <a:pt x="2155" y="239"/>
                    </a:lnTo>
                    <a:lnTo>
                      <a:pt x="2156" y="239"/>
                    </a:lnTo>
                    <a:lnTo>
                      <a:pt x="2156" y="241"/>
                    </a:lnTo>
                    <a:lnTo>
                      <a:pt x="2157" y="243"/>
                    </a:lnTo>
                    <a:lnTo>
                      <a:pt x="2157" y="244"/>
                    </a:lnTo>
                    <a:lnTo>
                      <a:pt x="2158" y="243"/>
                    </a:lnTo>
                    <a:lnTo>
                      <a:pt x="2158" y="242"/>
                    </a:lnTo>
                    <a:lnTo>
                      <a:pt x="2159" y="239"/>
                    </a:lnTo>
                    <a:lnTo>
                      <a:pt x="2159" y="235"/>
                    </a:lnTo>
                    <a:lnTo>
                      <a:pt x="2160" y="228"/>
                    </a:lnTo>
                    <a:lnTo>
                      <a:pt x="2160" y="217"/>
                    </a:lnTo>
                    <a:lnTo>
                      <a:pt x="2161" y="201"/>
                    </a:lnTo>
                    <a:lnTo>
                      <a:pt x="2161" y="181"/>
                    </a:lnTo>
                    <a:lnTo>
                      <a:pt x="2162" y="159"/>
                    </a:lnTo>
                    <a:lnTo>
                      <a:pt x="2162" y="136"/>
                    </a:lnTo>
                    <a:lnTo>
                      <a:pt x="2163" y="115"/>
                    </a:lnTo>
                    <a:lnTo>
                      <a:pt x="2163" y="98"/>
                    </a:lnTo>
                    <a:lnTo>
                      <a:pt x="2164" y="85"/>
                    </a:lnTo>
                    <a:lnTo>
                      <a:pt x="2164" y="74"/>
                    </a:lnTo>
                    <a:lnTo>
                      <a:pt x="2165" y="68"/>
                    </a:lnTo>
                    <a:lnTo>
                      <a:pt x="2165" y="64"/>
                    </a:lnTo>
                    <a:lnTo>
                      <a:pt x="2166" y="64"/>
                    </a:lnTo>
                    <a:lnTo>
                      <a:pt x="2166" y="64"/>
                    </a:lnTo>
                    <a:lnTo>
                      <a:pt x="2167" y="64"/>
                    </a:lnTo>
                    <a:lnTo>
                      <a:pt x="2167" y="65"/>
                    </a:lnTo>
                    <a:lnTo>
                      <a:pt x="2168" y="67"/>
                    </a:lnTo>
                    <a:lnTo>
                      <a:pt x="2168" y="70"/>
                    </a:lnTo>
                    <a:lnTo>
                      <a:pt x="2169" y="74"/>
                    </a:lnTo>
                    <a:lnTo>
                      <a:pt x="2169" y="79"/>
                    </a:lnTo>
                    <a:lnTo>
                      <a:pt x="2170" y="85"/>
                    </a:lnTo>
                    <a:lnTo>
                      <a:pt x="2170" y="94"/>
                    </a:lnTo>
                    <a:lnTo>
                      <a:pt x="2171" y="104"/>
                    </a:lnTo>
                    <a:lnTo>
                      <a:pt x="2171" y="115"/>
                    </a:lnTo>
                    <a:lnTo>
                      <a:pt x="2171" y="125"/>
                    </a:lnTo>
                    <a:lnTo>
                      <a:pt x="2172" y="135"/>
                    </a:lnTo>
                    <a:lnTo>
                      <a:pt x="2173" y="145"/>
                    </a:lnTo>
                    <a:lnTo>
                      <a:pt x="2173" y="152"/>
                    </a:lnTo>
                    <a:lnTo>
                      <a:pt x="2174" y="158"/>
                    </a:lnTo>
                    <a:lnTo>
                      <a:pt x="2174" y="163"/>
                    </a:lnTo>
                    <a:lnTo>
                      <a:pt x="2175" y="165"/>
                    </a:lnTo>
                    <a:lnTo>
                      <a:pt x="2175" y="167"/>
                    </a:lnTo>
                    <a:lnTo>
                      <a:pt x="2175" y="167"/>
                    </a:lnTo>
                    <a:lnTo>
                      <a:pt x="2176" y="169"/>
                    </a:lnTo>
                    <a:lnTo>
                      <a:pt x="2177" y="172"/>
                    </a:lnTo>
                    <a:lnTo>
                      <a:pt x="2177" y="174"/>
                    </a:lnTo>
                    <a:lnTo>
                      <a:pt x="2178" y="178"/>
                    </a:lnTo>
                    <a:lnTo>
                      <a:pt x="2178" y="181"/>
                    </a:lnTo>
                    <a:lnTo>
                      <a:pt x="2179" y="183"/>
                    </a:lnTo>
                    <a:lnTo>
                      <a:pt x="2179" y="188"/>
                    </a:lnTo>
                    <a:lnTo>
                      <a:pt x="2179" y="192"/>
                    </a:lnTo>
                    <a:lnTo>
                      <a:pt x="2180" y="197"/>
                    </a:lnTo>
                    <a:lnTo>
                      <a:pt x="2180" y="201"/>
                    </a:lnTo>
                    <a:lnTo>
                      <a:pt x="2181" y="204"/>
                    </a:lnTo>
                    <a:lnTo>
                      <a:pt x="2182" y="208"/>
                    </a:lnTo>
                    <a:lnTo>
                      <a:pt x="2182" y="212"/>
                    </a:lnTo>
                    <a:lnTo>
                      <a:pt x="2183" y="215"/>
                    </a:lnTo>
                    <a:lnTo>
                      <a:pt x="2183" y="218"/>
                    </a:lnTo>
                    <a:lnTo>
                      <a:pt x="2183" y="221"/>
                    </a:lnTo>
                    <a:lnTo>
                      <a:pt x="2184" y="224"/>
                    </a:lnTo>
                    <a:lnTo>
                      <a:pt x="2184" y="228"/>
                    </a:lnTo>
                    <a:lnTo>
                      <a:pt x="2185" y="232"/>
                    </a:lnTo>
                    <a:lnTo>
                      <a:pt x="2186" y="236"/>
                    </a:lnTo>
                    <a:lnTo>
                      <a:pt x="2186" y="239"/>
                    </a:lnTo>
                    <a:lnTo>
                      <a:pt x="2187" y="241"/>
                    </a:lnTo>
                    <a:lnTo>
                      <a:pt x="2187" y="243"/>
                    </a:lnTo>
                    <a:lnTo>
                      <a:pt x="2188" y="244"/>
                    </a:lnTo>
                    <a:lnTo>
                      <a:pt x="2188" y="244"/>
                    </a:lnTo>
                    <a:lnTo>
                      <a:pt x="2188" y="246"/>
                    </a:lnTo>
                    <a:lnTo>
                      <a:pt x="2189" y="248"/>
                    </a:lnTo>
                    <a:lnTo>
                      <a:pt x="2189" y="249"/>
                    </a:lnTo>
                    <a:lnTo>
                      <a:pt x="2190" y="250"/>
                    </a:lnTo>
                    <a:lnTo>
                      <a:pt x="2191" y="250"/>
                    </a:lnTo>
                    <a:lnTo>
                      <a:pt x="2191" y="249"/>
                    </a:lnTo>
                    <a:lnTo>
                      <a:pt x="2192" y="249"/>
                    </a:lnTo>
                    <a:lnTo>
                      <a:pt x="2192" y="249"/>
                    </a:lnTo>
                    <a:lnTo>
                      <a:pt x="2192" y="248"/>
                    </a:lnTo>
                    <a:lnTo>
                      <a:pt x="2193" y="247"/>
                    </a:lnTo>
                    <a:lnTo>
                      <a:pt x="2193" y="246"/>
                    </a:lnTo>
                    <a:lnTo>
                      <a:pt x="2194" y="244"/>
                    </a:lnTo>
                    <a:lnTo>
                      <a:pt x="2194" y="242"/>
                    </a:lnTo>
                    <a:lnTo>
                      <a:pt x="2195" y="239"/>
                    </a:lnTo>
                    <a:lnTo>
                      <a:pt x="2196" y="236"/>
                    </a:lnTo>
                    <a:lnTo>
                      <a:pt x="2196" y="234"/>
                    </a:lnTo>
                    <a:lnTo>
                      <a:pt x="2196" y="234"/>
                    </a:lnTo>
                    <a:lnTo>
                      <a:pt x="2197" y="233"/>
                    </a:lnTo>
                    <a:lnTo>
                      <a:pt x="2197" y="234"/>
                    </a:lnTo>
                    <a:lnTo>
                      <a:pt x="2198" y="235"/>
                    </a:lnTo>
                    <a:lnTo>
                      <a:pt x="2198" y="237"/>
                    </a:lnTo>
                    <a:lnTo>
                      <a:pt x="2199" y="239"/>
                    </a:lnTo>
                    <a:lnTo>
                      <a:pt x="2200" y="241"/>
                    </a:lnTo>
                    <a:lnTo>
                      <a:pt x="2200" y="239"/>
                    </a:lnTo>
                    <a:lnTo>
                      <a:pt x="2200" y="233"/>
                    </a:lnTo>
                    <a:lnTo>
                      <a:pt x="2201" y="223"/>
                    </a:lnTo>
                    <a:lnTo>
                      <a:pt x="2201" y="209"/>
                    </a:lnTo>
                    <a:lnTo>
                      <a:pt x="2202" y="191"/>
                    </a:lnTo>
                    <a:lnTo>
                      <a:pt x="2202" y="169"/>
                    </a:lnTo>
                    <a:lnTo>
                      <a:pt x="2203" y="149"/>
                    </a:lnTo>
                    <a:lnTo>
                      <a:pt x="2203" y="131"/>
                    </a:lnTo>
                    <a:lnTo>
                      <a:pt x="2204" y="114"/>
                    </a:lnTo>
                    <a:lnTo>
                      <a:pt x="2204" y="97"/>
                    </a:lnTo>
                    <a:lnTo>
                      <a:pt x="2205" y="84"/>
                    </a:lnTo>
                    <a:lnTo>
                      <a:pt x="2205" y="73"/>
                    </a:lnTo>
                    <a:lnTo>
                      <a:pt x="2206" y="66"/>
                    </a:lnTo>
                    <a:lnTo>
                      <a:pt x="2206" y="63"/>
                    </a:lnTo>
                    <a:lnTo>
                      <a:pt x="2207" y="61"/>
                    </a:lnTo>
                    <a:lnTo>
                      <a:pt x="2207" y="61"/>
                    </a:lnTo>
                    <a:lnTo>
                      <a:pt x="2208" y="63"/>
                    </a:lnTo>
                    <a:lnTo>
                      <a:pt x="2208" y="64"/>
                    </a:lnTo>
                    <a:lnTo>
                      <a:pt x="2209" y="67"/>
                    </a:lnTo>
                    <a:lnTo>
                      <a:pt x="2209" y="69"/>
                    </a:lnTo>
                    <a:lnTo>
                      <a:pt x="2210" y="74"/>
                    </a:lnTo>
                    <a:lnTo>
                      <a:pt x="2210" y="80"/>
                    </a:lnTo>
                    <a:lnTo>
                      <a:pt x="2211" y="88"/>
                    </a:lnTo>
                    <a:lnTo>
                      <a:pt x="2211" y="98"/>
                    </a:lnTo>
                    <a:lnTo>
                      <a:pt x="2212" y="110"/>
                    </a:lnTo>
                    <a:lnTo>
                      <a:pt x="2212" y="123"/>
                    </a:lnTo>
                    <a:lnTo>
                      <a:pt x="2213" y="136"/>
                    </a:lnTo>
                    <a:lnTo>
                      <a:pt x="2213" y="146"/>
                    </a:lnTo>
                    <a:lnTo>
                      <a:pt x="2214" y="155"/>
                    </a:lnTo>
                    <a:lnTo>
                      <a:pt x="2214" y="162"/>
                    </a:lnTo>
                    <a:lnTo>
                      <a:pt x="2215" y="168"/>
                    </a:lnTo>
                    <a:lnTo>
                      <a:pt x="2215" y="172"/>
                    </a:lnTo>
                    <a:lnTo>
                      <a:pt x="2216" y="175"/>
                    </a:lnTo>
                    <a:lnTo>
                      <a:pt x="2216" y="176"/>
                    </a:lnTo>
                    <a:lnTo>
                      <a:pt x="2217" y="177"/>
                    </a:lnTo>
                    <a:lnTo>
                      <a:pt x="2217" y="177"/>
                    </a:lnTo>
                    <a:lnTo>
                      <a:pt x="2218" y="178"/>
                    </a:lnTo>
                    <a:lnTo>
                      <a:pt x="2218" y="179"/>
                    </a:lnTo>
                    <a:lnTo>
                      <a:pt x="2219" y="183"/>
                    </a:lnTo>
                    <a:lnTo>
                      <a:pt x="2219" y="187"/>
                    </a:lnTo>
                    <a:lnTo>
                      <a:pt x="2220" y="192"/>
                    </a:lnTo>
                    <a:lnTo>
                      <a:pt x="2220" y="197"/>
                    </a:lnTo>
                    <a:lnTo>
                      <a:pt x="2221" y="202"/>
                    </a:lnTo>
                    <a:lnTo>
                      <a:pt x="2221" y="206"/>
                    </a:lnTo>
                    <a:lnTo>
                      <a:pt x="2222" y="209"/>
                    </a:lnTo>
                    <a:lnTo>
                      <a:pt x="2222" y="213"/>
                    </a:lnTo>
                    <a:lnTo>
                      <a:pt x="2223" y="217"/>
                    </a:lnTo>
                    <a:lnTo>
                      <a:pt x="2223" y="220"/>
                    </a:lnTo>
                    <a:lnTo>
                      <a:pt x="2224" y="224"/>
                    </a:lnTo>
                    <a:lnTo>
                      <a:pt x="2224" y="228"/>
                    </a:lnTo>
                    <a:lnTo>
                      <a:pt x="2225" y="231"/>
                    </a:lnTo>
                    <a:lnTo>
                      <a:pt x="2225" y="234"/>
                    </a:lnTo>
                    <a:lnTo>
                      <a:pt x="2226" y="236"/>
                    </a:lnTo>
                    <a:lnTo>
                      <a:pt x="2226" y="239"/>
                    </a:lnTo>
                    <a:lnTo>
                      <a:pt x="2227" y="240"/>
                    </a:lnTo>
                    <a:lnTo>
                      <a:pt x="2227" y="242"/>
                    </a:lnTo>
                    <a:lnTo>
                      <a:pt x="2228" y="243"/>
                    </a:lnTo>
                    <a:lnTo>
                      <a:pt x="2228" y="243"/>
                    </a:lnTo>
                    <a:lnTo>
                      <a:pt x="2229" y="244"/>
                    </a:lnTo>
                    <a:lnTo>
                      <a:pt x="2229" y="244"/>
                    </a:lnTo>
                    <a:lnTo>
                      <a:pt x="2230" y="244"/>
                    </a:lnTo>
                    <a:lnTo>
                      <a:pt x="2230" y="244"/>
                    </a:lnTo>
                    <a:lnTo>
                      <a:pt x="2231" y="243"/>
                    </a:lnTo>
                    <a:lnTo>
                      <a:pt x="2231" y="243"/>
                    </a:lnTo>
                    <a:lnTo>
                      <a:pt x="2232" y="242"/>
                    </a:lnTo>
                    <a:lnTo>
                      <a:pt x="2232" y="242"/>
                    </a:lnTo>
                    <a:lnTo>
                      <a:pt x="2233" y="242"/>
                    </a:lnTo>
                    <a:lnTo>
                      <a:pt x="2233" y="242"/>
                    </a:lnTo>
                    <a:lnTo>
                      <a:pt x="2234" y="242"/>
                    </a:lnTo>
                    <a:lnTo>
                      <a:pt x="2234" y="240"/>
                    </a:lnTo>
                    <a:lnTo>
                      <a:pt x="2235" y="240"/>
                    </a:lnTo>
                    <a:lnTo>
                      <a:pt x="2235" y="239"/>
                    </a:lnTo>
                    <a:lnTo>
                      <a:pt x="2236" y="239"/>
                    </a:lnTo>
                    <a:lnTo>
                      <a:pt x="2236" y="239"/>
                    </a:lnTo>
                    <a:lnTo>
                      <a:pt x="2237" y="240"/>
                    </a:lnTo>
                    <a:lnTo>
                      <a:pt x="2237" y="243"/>
                    </a:lnTo>
                    <a:lnTo>
                      <a:pt x="2238" y="245"/>
                    </a:lnTo>
                    <a:lnTo>
                      <a:pt x="2238" y="248"/>
                    </a:lnTo>
                    <a:lnTo>
                      <a:pt x="2239" y="250"/>
                    </a:lnTo>
                    <a:lnTo>
                      <a:pt x="2239" y="253"/>
                    </a:lnTo>
                    <a:lnTo>
                      <a:pt x="2240" y="253"/>
                    </a:lnTo>
                    <a:lnTo>
                      <a:pt x="2240" y="252"/>
                    </a:lnTo>
                    <a:lnTo>
                      <a:pt x="2240" y="248"/>
                    </a:lnTo>
                    <a:lnTo>
                      <a:pt x="2241" y="242"/>
                    </a:lnTo>
                    <a:lnTo>
                      <a:pt x="2242" y="234"/>
                    </a:lnTo>
                    <a:lnTo>
                      <a:pt x="2242" y="221"/>
                    </a:lnTo>
                    <a:lnTo>
                      <a:pt x="2243" y="204"/>
                    </a:lnTo>
                    <a:lnTo>
                      <a:pt x="2243" y="185"/>
                    </a:lnTo>
                    <a:lnTo>
                      <a:pt x="2244" y="165"/>
                    </a:lnTo>
                    <a:lnTo>
                      <a:pt x="2244" y="145"/>
                    </a:lnTo>
                    <a:lnTo>
                      <a:pt x="2244" y="127"/>
                    </a:lnTo>
                    <a:lnTo>
                      <a:pt x="2245" y="111"/>
                    </a:lnTo>
                    <a:lnTo>
                      <a:pt x="2246" y="99"/>
                    </a:lnTo>
                    <a:lnTo>
                      <a:pt x="2246" y="90"/>
                    </a:lnTo>
                    <a:lnTo>
                      <a:pt x="2247" y="83"/>
                    </a:lnTo>
                    <a:lnTo>
                      <a:pt x="2247" y="76"/>
                    </a:lnTo>
                    <a:lnTo>
                      <a:pt x="2248" y="72"/>
                    </a:lnTo>
                    <a:lnTo>
                      <a:pt x="2248" y="71"/>
                    </a:lnTo>
                    <a:lnTo>
                      <a:pt x="2248" y="72"/>
                    </a:lnTo>
                    <a:lnTo>
                      <a:pt x="2249" y="74"/>
                    </a:lnTo>
                    <a:lnTo>
                      <a:pt x="2249" y="76"/>
                    </a:lnTo>
                    <a:lnTo>
                      <a:pt x="2250" y="81"/>
                    </a:lnTo>
                    <a:lnTo>
                      <a:pt x="2251" y="88"/>
                    </a:lnTo>
                    <a:lnTo>
                      <a:pt x="2251" y="95"/>
                    </a:lnTo>
                    <a:lnTo>
                      <a:pt x="2252" y="104"/>
                    </a:lnTo>
                    <a:lnTo>
                      <a:pt x="2252" y="115"/>
                    </a:lnTo>
                    <a:lnTo>
                      <a:pt x="2252" y="125"/>
                    </a:lnTo>
                    <a:lnTo>
                      <a:pt x="2253" y="137"/>
                    </a:lnTo>
                    <a:lnTo>
                      <a:pt x="2253" y="149"/>
                    </a:lnTo>
                    <a:lnTo>
                      <a:pt x="2254" y="158"/>
                    </a:lnTo>
                    <a:lnTo>
                      <a:pt x="2254" y="167"/>
                    </a:lnTo>
                    <a:lnTo>
                      <a:pt x="2255" y="173"/>
                    </a:lnTo>
                    <a:lnTo>
                      <a:pt x="2256" y="178"/>
                    </a:lnTo>
                    <a:lnTo>
                      <a:pt x="2256" y="180"/>
                    </a:lnTo>
                    <a:lnTo>
                      <a:pt x="2256" y="181"/>
                    </a:lnTo>
                    <a:lnTo>
                      <a:pt x="2257" y="184"/>
                    </a:lnTo>
                    <a:lnTo>
                      <a:pt x="2257" y="188"/>
                    </a:lnTo>
                    <a:lnTo>
                      <a:pt x="2258" y="192"/>
                    </a:lnTo>
                    <a:lnTo>
                      <a:pt x="2258" y="195"/>
                    </a:lnTo>
                    <a:lnTo>
                      <a:pt x="2259" y="197"/>
                    </a:lnTo>
                    <a:lnTo>
                      <a:pt x="2260" y="201"/>
                    </a:lnTo>
                    <a:lnTo>
                      <a:pt x="2260" y="203"/>
                    </a:lnTo>
                    <a:lnTo>
                      <a:pt x="2260" y="206"/>
                    </a:lnTo>
                    <a:lnTo>
                      <a:pt x="2261" y="209"/>
                    </a:lnTo>
                    <a:lnTo>
                      <a:pt x="2261" y="213"/>
                    </a:lnTo>
                    <a:lnTo>
                      <a:pt x="2262" y="218"/>
                    </a:lnTo>
                    <a:lnTo>
                      <a:pt x="2262" y="222"/>
                    </a:lnTo>
                    <a:lnTo>
                      <a:pt x="2263" y="227"/>
                    </a:lnTo>
                    <a:lnTo>
                      <a:pt x="2263" y="230"/>
                    </a:lnTo>
                    <a:lnTo>
                      <a:pt x="2264" y="234"/>
                    </a:lnTo>
                    <a:lnTo>
                      <a:pt x="2264" y="235"/>
                    </a:lnTo>
                    <a:lnTo>
                      <a:pt x="2265" y="238"/>
                    </a:lnTo>
                    <a:lnTo>
                      <a:pt x="2265" y="239"/>
                    </a:lnTo>
                    <a:lnTo>
                      <a:pt x="2266" y="242"/>
                    </a:lnTo>
                    <a:lnTo>
                      <a:pt x="2266" y="245"/>
                    </a:lnTo>
                    <a:lnTo>
                      <a:pt x="2267" y="248"/>
                    </a:lnTo>
                    <a:lnTo>
                      <a:pt x="2267" y="249"/>
                    </a:lnTo>
                    <a:lnTo>
                      <a:pt x="2268" y="251"/>
                    </a:lnTo>
                    <a:lnTo>
                      <a:pt x="2269" y="252"/>
                    </a:lnTo>
                    <a:lnTo>
                      <a:pt x="2269" y="254"/>
                    </a:lnTo>
                    <a:lnTo>
                      <a:pt x="2269" y="255"/>
                    </a:lnTo>
                    <a:lnTo>
                      <a:pt x="2270" y="256"/>
                    </a:lnTo>
                    <a:lnTo>
                      <a:pt x="2270" y="256"/>
                    </a:lnTo>
                    <a:lnTo>
                      <a:pt x="2271" y="255"/>
                    </a:lnTo>
                    <a:lnTo>
                      <a:pt x="2271" y="255"/>
                    </a:lnTo>
                    <a:lnTo>
                      <a:pt x="2272" y="254"/>
                    </a:lnTo>
                    <a:lnTo>
                      <a:pt x="2272" y="252"/>
                    </a:lnTo>
                    <a:lnTo>
                      <a:pt x="2273" y="249"/>
                    </a:lnTo>
                    <a:lnTo>
                      <a:pt x="2273" y="248"/>
                    </a:lnTo>
                    <a:lnTo>
                      <a:pt x="2274" y="247"/>
                    </a:lnTo>
                    <a:lnTo>
                      <a:pt x="2274" y="247"/>
                    </a:lnTo>
                    <a:lnTo>
                      <a:pt x="2275" y="246"/>
                    </a:lnTo>
                    <a:lnTo>
                      <a:pt x="2275" y="246"/>
                    </a:lnTo>
                    <a:lnTo>
                      <a:pt x="2276" y="246"/>
                    </a:lnTo>
                    <a:lnTo>
                      <a:pt x="2276" y="245"/>
                    </a:lnTo>
                    <a:lnTo>
                      <a:pt x="2277" y="244"/>
                    </a:lnTo>
                    <a:lnTo>
                      <a:pt x="2277" y="243"/>
                    </a:lnTo>
                    <a:lnTo>
                      <a:pt x="2278" y="243"/>
                    </a:lnTo>
                    <a:lnTo>
                      <a:pt x="2278" y="244"/>
                    </a:lnTo>
                    <a:lnTo>
                      <a:pt x="2279" y="244"/>
                    </a:lnTo>
                    <a:lnTo>
                      <a:pt x="2279" y="244"/>
                    </a:lnTo>
                    <a:lnTo>
                      <a:pt x="2280" y="244"/>
                    </a:lnTo>
                    <a:lnTo>
                      <a:pt x="2280" y="240"/>
                    </a:lnTo>
                    <a:lnTo>
                      <a:pt x="2281" y="236"/>
                    </a:lnTo>
                    <a:lnTo>
                      <a:pt x="2281" y="228"/>
                    </a:lnTo>
                    <a:lnTo>
                      <a:pt x="2282" y="215"/>
                    </a:lnTo>
                    <a:lnTo>
                      <a:pt x="2282" y="198"/>
                    </a:lnTo>
                    <a:lnTo>
                      <a:pt x="2283" y="178"/>
                    </a:lnTo>
                    <a:lnTo>
                      <a:pt x="2283" y="158"/>
                    </a:lnTo>
                    <a:lnTo>
                      <a:pt x="2284" y="141"/>
                    </a:lnTo>
                    <a:lnTo>
                      <a:pt x="2284" y="124"/>
                    </a:lnTo>
                    <a:lnTo>
                      <a:pt x="2285" y="106"/>
                    </a:lnTo>
                    <a:lnTo>
                      <a:pt x="2285" y="89"/>
                    </a:lnTo>
                    <a:lnTo>
                      <a:pt x="2286" y="76"/>
                    </a:lnTo>
                    <a:lnTo>
                      <a:pt x="2286" y="66"/>
                    </a:lnTo>
                    <a:lnTo>
                      <a:pt x="2287" y="59"/>
                    </a:lnTo>
                    <a:lnTo>
                      <a:pt x="2287" y="55"/>
                    </a:lnTo>
                    <a:lnTo>
                      <a:pt x="2288" y="52"/>
                    </a:lnTo>
                    <a:lnTo>
                      <a:pt x="2288" y="50"/>
                    </a:lnTo>
                    <a:lnTo>
                      <a:pt x="2289" y="50"/>
                    </a:lnTo>
                    <a:lnTo>
                      <a:pt x="2289" y="53"/>
                    </a:lnTo>
                    <a:lnTo>
                      <a:pt x="2290" y="55"/>
                    </a:lnTo>
                    <a:lnTo>
                      <a:pt x="2290" y="59"/>
                    </a:lnTo>
                    <a:lnTo>
                      <a:pt x="2291" y="61"/>
                    </a:lnTo>
                    <a:lnTo>
                      <a:pt x="2291" y="65"/>
                    </a:lnTo>
                    <a:lnTo>
                      <a:pt x="2292" y="72"/>
                    </a:lnTo>
                    <a:lnTo>
                      <a:pt x="2292" y="80"/>
                    </a:lnTo>
                    <a:lnTo>
                      <a:pt x="2293" y="90"/>
                    </a:lnTo>
                    <a:lnTo>
                      <a:pt x="2293" y="101"/>
                    </a:lnTo>
                    <a:lnTo>
                      <a:pt x="2294" y="113"/>
                    </a:lnTo>
                    <a:lnTo>
                      <a:pt x="2294" y="123"/>
                    </a:lnTo>
                    <a:lnTo>
                      <a:pt x="2295" y="132"/>
                    </a:lnTo>
                    <a:lnTo>
                      <a:pt x="2295" y="141"/>
                    </a:lnTo>
                    <a:lnTo>
                      <a:pt x="2296" y="146"/>
                    </a:lnTo>
                    <a:lnTo>
                      <a:pt x="2296" y="149"/>
                    </a:lnTo>
                    <a:lnTo>
                      <a:pt x="2297" y="151"/>
                    </a:lnTo>
                    <a:lnTo>
                      <a:pt x="2297" y="152"/>
                    </a:lnTo>
                    <a:lnTo>
                      <a:pt x="2298" y="155"/>
                    </a:lnTo>
                    <a:lnTo>
                      <a:pt x="2298" y="157"/>
                    </a:lnTo>
                    <a:lnTo>
                      <a:pt x="2299" y="161"/>
                    </a:lnTo>
                    <a:lnTo>
                      <a:pt x="2299" y="164"/>
                    </a:lnTo>
                    <a:lnTo>
                      <a:pt x="2300" y="167"/>
                    </a:lnTo>
                    <a:lnTo>
                      <a:pt x="2300" y="171"/>
                    </a:lnTo>
                    <a:lnTo>
                      <a:pt x="2301" y="174"/>
                    </a:lnTo>
                    <a:lnTo>
                      <a:pt x="2301" y="177"/>
                    </a:lnTo>
                    <a:lnTo>
                      <a:pt x="2302" y="178"/>
                    </a:lnTo>
                    <a:lnTo>
                      <a:pt x="2302" y="180"/>
                    </a:lnTo>
                    <a:lnTo>
                      <a:pt x="2303" y="183"/>
                    </a:lnTo>
                    <a:lnTo>
                      <a:pt x="2303" y="185"/>
                    </a:lnTo>
                    <a:lnTo>
                      <a:pt x="2304" y="188"/>
                    </a:lnTo>
                    <a:lnTo>
                      <a:pt x="2304" y="192"/>
                    </a:lnTo>
                    <a:lnTo>
                      <a:pt x="2305" y="195"/>
                    </a:lnTo>
                    <a:lnTo>
                      <a:pt x="2305" y="200"/>
                    </a:lnTo>
                    <a:lnTo>
                      <a:pt x="2306" y="205"/>
                    </a:lnTo>
                    <a:lnTo>
                      <a:pt x="2306" y="210"/>
                    </a:lnTo>
                    <a:lnTo>
                      <a:pt x="2307" y="215"/>
                    </a:lnTo>
                    <a:lnTo>
                      <a:pt x="2307" y="219"/>
                    </a:lnTo>
                    <a:lnTo>
                      <a:pt x="2308" y="223"/>
                    </a:lnTo>
                    <a:lnTo>
                      <a:pt x="2308" y="225"/>
                    </a:lnTo>
                    <a:lnTo>
                      <a:pt x="2309" y="228"/>
                    </a:lnTo>
                    <a:lnTo>
                      <a:pt x="2309" y="228"/>
                    </a:lnTo>
                    <a:lnTo>
                      <a:pt x="2309" y="229"/>
                    </a:lnTo>
                    <a:lnTo>
                      <a:pt x="2310" y="229"/>
                    </a:lnTo>
                    <a:lnTo>
                      <a:pt x="2311" y="230"/>
                    </a:lnTo>
                    <a:lnTo>
                      <a:pt x="2311" y="231"/>
                    </a:lnTo>
                    <a:lnTo>
                      <a:pt x="2312" y="232"/>
                    </a:lnTo>
                    <a:lnTo>
                      <a:pt x="2312" y="233"/>
                    </a:lnTo>
                    <a:lnTo>
                      <a:pt x="2313" y="234"/>
                    </a:lnTo>
                    <a:lnTo>
                      <a:pt x="2313" y="234"/>
                    </a:lnTo>
                    <a:lnTo>
                      <a:pt x="2313" y="234"/>
                    </a:lnTo>
                    <a:lnTo>
                      <a:pt x="2314" y="234"/>
                    </a:lnTo>
                    <a:lnTo>
                      <a:pt x="2314" y="234"/>
                    </a:lnTo>
                    <a:lnTo>
                      <a:pt x="2315" y="234"/>
                    </a:lnTo>
                    <a:lnTo>
                      <a:pt x="2316" y="234"/>
                    </a:lnTo>
                    <a:lnTo>
                      <a:pt x="2316" y="234"/>
                    </a:lnTo>
                    <a:lnTo>
                      <a:pt x="2317" y="234"/>
                    </a:lnTo>
                    <a:lnTo>
                      <a:pt x="2317" y="235"/>
                    </a:lnTo>
                    <a:lnTo>
                      <a:pt x="2317" y="235"/>
                    </a:lnTo>
                    <a:lnTo>
                      <a:pt x="2318" y="236"/>
                    </a:lnTo>
                    <a:lnTo>
                      <a:pt x="2318" y="237"/>
                    </a:lnTo>
                    <a:lnTo>
                      <a:pt x="2319" y="237"/>
                    </a:lnTo>
                    <a:lnTo>
                      <a:pt x="2320" y="237"/>
                    </a:lnTo>
                    <a:lnTo>
                      <a:pt x="2320" y="235"/>
                    </a:lnTo>
                    <a:lnTo>
                      <a:pt x="2321" y="234"/>
                    </a:lnTo>
                    <a:lnTo>
                      <a:pt x="2321" y="229"/>
                    </a:lnTo>
                    <a:lnTo>
                      <a:pt x="2321" y="219"/>
                    </a:lnTo>
                    <a:lnTo>
                      <a:pt x="2322" y="204"/>
                    </a:lnTo>
                    <a:lnTo>
                      <a:pt x="2322" y="184"/>
                    </a:lnTo>
                    <a:lnTo>
                      <a:pt x="2323" y="162"/>
                    </a:lnTo>
                    <a:lnTo>
                      <a:pt x="2323" y="139"/>
                    </a:lnTo>
                    <a:lnTo>
                      <a:pt x="2324" y="116"/>
                    </a:lnTo>
                    <a:lnTo>
                      <a:pt x="2325" y="95"/>
                    </a:lnTo>
                    <a:lnTo>
                      <a:pt x="2325" y="78"/>
                    </a:lnTo>
                    <a:lnTo>
                      <a:pt x="2325" y="64"/>
                    </a:lnTo>
                    <a:lnTo>
                      <a:pt x="2326" y="55"/>
                    </a:lnTo>
                    <a:lnTo>
                      <a:pt x="2326" y="50"/>
                    </a:lnTo>
                    <a:lnTo>
                      <a:pt x="2327" y="48"/>
                    </a:lnTo>
                    <a:lnTo>
                      <a:pt x="2327" y="47"/>
                    </a:lnTo>
                    <a:lnTo>
                      <a:pt x="2328" y="46"/>
                    </a:lnTo>
                    <a:lnTo>
                      <a:pt x="2329" y="46"/>
                    </a:lnTo>
                    <a:lnTo>
                      <a:pt x="2329" y="48"/>
                    </a:lnTo>
                    <a:lnTo>
                      <a:pt x="2329" y="51"/>
                    </a:lnTo>
                    <a:lnTo>
                      <a:pt x="2330" y="55"/>
                    </a:lnTo>
                    <a:lnTo>
                      <a:pt x="2330" y="59"/>
                    </a:lnTo>
                    <a:lnTo>
                      <a:pt x="2331" y="66"/>
                    </a:lnTo>
                    <a:lnTo>
                      <a:pt x="2331" y="74"/>
                    </a:lnTo>
                    <a:lnTo>
                      <a:pt x="2332" y="85"/>
                    </a:lnTo>
                    <a:lnTo>
                      <a:pt x="2332" y="96"/>
                    </a:lnTo>
                    <a:lnTo>
                      <a:pt x="2333" y="106"/>
                    </a:lnTo>
                    <a:lnTo>
                      <a:pt x="2333" y="116"/>
                    </a:lnTo>
                    <a:lnTo>
                      <a:pt x="2334" y="126"/>
                    </a:lnTo>
                    <a:lnTo>
                      <a:pt x="2334" y="135"/>
                    </a:lnTo>
                    <a:lnTo>
                      <a:pt x="2335" y="141"/>
                    </a:lnTo>
                    <a:lnTo>
                      <a:pt x="2335" y="147"/>
                    </a:lnTo>
                    <a:lnTo>
                      <a:pt x="2336" y="151"/>
                    </a:lnTo>
                    <a:lnTo>
                      <a:pt x="2336" y="152"/>
                    </a:lnTo>
                    <a:lnTo>
                      <a:pt x="2337" y="153"/>
                    </a:lnTo>
                    <a:lnTo>
                      <a:pt x="2337" y="155"/>
                    </a:lnTo>
                    <a:lnTo>
                      <a:pt x="2338" y="157"/>
                    </a:lnTo>
                    <a:lnTo>
                      <a:pt x="2338" y="159"/>
                    </a:lnTo>
                    <a:lnTo>
                      <a:pt x="2339" y="162"/>
                    </a:lnTo>
                    <a:lnTo>
                      <a:pt x="2339" y="164"/>
                    </a:lnTo>
                    <a:lnTo>
                      <a:pt x="2340" y="167"/>
                    </a:lnTo>
                    <a:lnTo>
                      <a:pt x="2340" y="170"/>
                    </a:lnTo>
                    <a:lnTo>
                      <a:pt x="2341" y="173"/>
                    </a:lnTo>
                    <a:lnTo>
                      <a:pt x="2341" y="176"/>
                    </a:lnTo>
                    <a:lnTo>
                      <a:pt x="2342" y="179"/>
                    </a:lnTo>
                    <a:lnTo>
                      <a:pt x="2342" y="184"/>
                    </a:lnTo>
                    <a:lnTo>
                      <a:pt x="2343" y="188"/>
                    </a:lnTo>
                    <a:lnTo>
                      <a:pt x="2343" y="193"/>
                    </a:lnTo>
                    <a:lnTo>
                      <a:pt x="2344" y="198"/>
                    </a:lnTo>
                    <a:lnTo>
                      <a:pt x="2344" y="202"/>
                    </a:lnTo>
                    <a:lnTo>
                      <a:pt x="2345" y="207"/>
                    </a:lnTo>
                    <a:lnTo>
                      <a:pt x="2345" y="209"/>
                    </a:lnTo>
                    <a:lnTo>
                      <a:pt x="2346" y="211"/>
                    </a:lnTo>
                    <a:lnTo>
                      <a:pt x="2346" y="213"/>
                    </a:lnTo>
                    <a:lnTo>
                      <a:pt x="2347" y="217"/>
                    </a:lnTo>
                    <a:lnTo>
                      <a:pt x="2347" y="221"/>
                    </a:lnTo>
                    <a:lnTo>
                      <a:pt x="2348" y="225"/>
                    </a:lnTo>
                    <a:lnTo>
                      <a:pt x="2348" y="229"/>
                    </a:lnTo>
                    <a:lnTo>
                      <a:pt x="2349" y="232"/>
                    </a:lnTo>
                    <a:lnTo>
                      <a:pt x="2349" y="234"/>
                    </a:lnTo>
                    <a:lnTo>
                      <a:pt x="2350" y="235"/>
                    </a:lnTo>
                    <a:lnTo>
                      <a:pt x="2350" y="234"/>
                    </a:lnTo>
                    <a:lnTo>
                      <a:pt x="2351" y="234"/>
                    </a:lnTo>
                    <a:lnTo>
                      <a:pt x="2351" y="234"/>
                    </a:lnTo>
                    <a:lnTo>
                      <a:pt x="2352" y="234"/>
                    </a:lnTo>
                    <a:lnTo>
                      <a:pt x="2352" y="235"/>
                    </a:lnTo>
                    <a:lnTo>
                      <a:pt x="2353" y="236"/>
                    </a:lnTo>
                    <a:lnTo>
                      <a:pt x="2353" y="237"/>
                    </a:lnTo>
                    <a:lnTo>
                      <a:pt x="2354" y="238"/>
                    </a:lnTo>
                    <a:lnTo>
                      <a:pt x="2354" y="239"/>
                    </a:lnTo>
                    <a:lnTo>
                      <a:pt x="2355" y="239"/>
                    </a:lnTo>
                    <a:lnTo>
                      <a:pt x="2355" y="239"/>
                    </a:lnTo>
                    <a:lnTo>
                      <a:pt x="2356" y="240"/>
                    </a:lnTo>
                    <a:lnTo>
                      <a:pt x="2356" y="239"/>
                    </a:lnTo>
                    <a:lnTo>
                      <a:pt x="2357" y="239"/>
                    </a:lnTo>
                    <a:lnTo>
                      <a:pt x="2357" y="239"/>
                    </a:lnTo>
                    <a:lnTo>
                      <a:pt x="2358" y="237"/>
                    </a:lnTo>
                    <a:lnTo>
                      <a:pt x="2358" y="236"/>
                    </a:lnTo>
                    <a:lnTo>
                      <a:pt x="2359" y="235"/>
                    </a:lnTo>
                    <a:lnTo>
                      <a:pt x="2359" y="235"/>
                    </a:lnTo>
                    <a:lnTo>
                      <a:pt x="2360" y="237"/>
                    </a:lnTo>
                    <a:lnTo>
                      <a:pt x="2360" y="239"/>
                    </a:lnTo>
                    <a:lnTo>
                      <a:pt x="2361" y="240"/>
                    </a:lnTo>
                    <a:lnTo>
                      <a:pt x="2361" y="239"/>
                    </a:lnTo>
                    <a:lnTo>
                      <a:pt x="2362" y="237"/>
                    </a:lnTo>
                    <a:lnTo>
                      <a:pt x="2362" y="232"/>
                    </a:lnTo>
                    <a:lnTo>
                      <a:pt x="2363" y="222"/>
                    </a:lnTo>
                    <a:lnTo>
                      <a:pt x="2363" y="208"/>
                    </a:lnTo>
                    <a:lnTo>
                      <a:pt x="2364" y="192"/>
                    </a:lnTo>
                    <a:lnTo>
                      <a:pt x="2364" y="177"/>
                    </a:lnTo>
                    <a:lnTo>
                      <a:pt x="2365" y="157"/>
                    </a:lnTo>
                    <a:lnTo>
                      <a:pt x="2365" y="138"/>
                    </a:lnTo>
                    <a:lnTo>
                      <a:pt x="2366" y="119"/>
                    </a:lnTo>
                    <a:lnTo>
                      <a:pt x="2366" y="102"/>
                    </a:lnTo>
                    <a:lnTo>
                      <a:pt x="2367" y="88"/>
                    </a:lnTo>
                    <a:lnTo>
                      <a:pt x="2367" y="76"/>
                    </a:lnTo>
                    <a:lnTo>
                      <a:pt x="2368" y="68"/>
                    </a:lnTo>
                    <a:lnTo>
                      <a:pt x="2368" y="63"/>
                    </a:lnTo>
                    <a:lnTo>
                      <a:pt x="2369" y="60"/>
                    </a:lnTo>
                    <a:lnTo>
                      <a:pt x="2369" y="61"/>
                    </a:lnTo>
                    <a:lnTo>
                      <a:pt x="2369" y="63"/>
                    </a:lnTo>
                    <a:lnTo>
                      <a:pt x="2370" y="65"/>
                    </a:lnTo>
                    <a:lnTo>
                      <a:pt x="2371" y="68"/>
                    </a:lnTo>
                    <a:lnTo>
                      <a:pt x="2371" y="70"/>
                    </a:lnTo>
                    <a:lnTo>
                      <a:pt x="2372" y="73"/>
                    </a:lnTo>
                    <a:lnTo>
                      <a:pt x="2372" y="78"/>
                    </a:lnTo>
                    <a:lnTo>
                      <a:pt x="2373" y="85"/>
                    </a:lnTo>
                    <a:lnTo>
                      <a:pt x="2373" y="95"/>
                    </a:lnTo>
                    <a:lnTo>
                      <a:pt x="2374" y="106"/>
                    </a:lnTo>
                    <a:lnTo>
                      <a:pt x="2374" y="120"/>
                    </a:lnTo>
                    <a:lnTo>
                      <a:pt x="2374" y="132"/>
                    </a:lnTo>
                    <a:lnTo>
                      <a:pt x="2375" y="142"/>
                    </a:lnTo>
                    <a:lnTo>
                      <a:pt x="2376" y="150"/>
                    </a:lnTo>
                    <a:lnTo>
                      <a:pt x="2376" y="156"/>
                    </a:lnTo>
                    <a:lnTo>
                      <a:pt x="2377" y="159"/>
                    </a:lnTo>
                    <a:lnTo>
                      <a:pt x="2377" y="162"/>
                    </a:lnTo>
                    <a:lnTo>
                      <a:pt x="2378" y="162"/>
                    </a:lnTo>
                    <a:lnTo>
                      <a:pt x="2378" y="163"/>
                    </a:lnTo>
                    <a:lnTo>
                      <a:pt x="2378" y="166"/>
                    </a:lnTo>
                    <a:lnTo>
                      <a:pt x="2379" y="167"/>
                    </a:lnTo>
                    <a:lnTo>
                      <a:pt x="2380" y="169"/>
                    </a:lnTo>
                    <a:lnTo>
                      <a:pt x="2380" y="172"/>
                    </a:lnTo>
                    <a:lnTo>
                      <a:pt x="2381" y="175"/>
                    </a:lnTo>
                    <a:lnTo>
                      <a:pt x="2381" y="178"/>
                    </a:lnTo>
                    <a:lnTo>
                      <a:pt x="2382" y="181"/>
                    </a:lnTo>
                    <a:lnTo>
                      <a:pt x="2382" y="184"/>
                    </a:lnTo>
                    <a:lnTo>
                      <a:pt x="2382" y="188"/>
                    </a:lnTo>
                    <a:lnTo>
                      <a:pt x="2383" y="191"/>
                    </a:lnTo>
                    <a:lnTo>
                      <a:pt x="2383" y="195"/>
                    </a:lnTo>
                    <a:lnTo>
                      <a:pt x="2384" y="199"/>
                    </a:lnTo>
                    <a:lnTo>
                      <a:pt x="2385" y="204"/>
                    </a:lnTo>
                    <a:lnTo>
                      <a:pt x="2385" y="209"/>
                    </a:lnTo>
                    <a:lnTo>
                      <a:pt x="2386" y="215"/>
                    </a:lnTo>
                    <a:lnTo>
                      <a:pt x="2386" y="219"/>
                    </a:lnTo>
                    <a:lnTo>
                      <a:pt x="2386" y="224"/>
                    </a:lnTo>
                    <a:lnTo>
                      <a:pt x="2387" y="228"/>
                    </a:lnTo>
                    <a:lnTo>
                      <a:pt x="2387" y="230"/>
                    </a:lnTo>
                    <a:lnTo>
                      <a:pt x="2388" y="233"/>
                    </a:lnTo>
                    <a:lnTo>
                      <a:pt x="2389" y="234"/>
                    </a:lnTo>
                    <a:lnTo>
                      <a:pt x="2389" y="234"/>
                    </a:lnTo>
                    <a:lnTo>
                      <a:pt x="2390" y="235"/>
                    </a:lnTo>
                    <a:lnTo>
                      <a:pt x="2390" y="237"/>
                    </a:lnTo>
                    <a:lnTo>
                      <a:pt x="2390" y="239"/>
                    </a:lnTo>
                    <a:lnTo>
                      <a:pt x="2391" y="240"/>
                    </a:lnTo>
                    <a:lnTo>
                      <a:pt x="2391" y="241"/>
                    </a:lnTo>
                    <a:lnTo>
                      <a:pt x="2392" y="240"/>
                    </a:lnTo>
                    <a:lnTo>
                      <a:pt x="2392" y="240"/>
                    </a:lnTo>
                    <a:lnTo>
                      <a:pt x="2393" y="239"/>
                    </a:lnTo>
                    <a:lnTo>
                      <a:pt x="2394" y="239"/>
                    </a:lnTo>
                    <a:lnTo>
                      <a:pt x="2394" y="238"/>
                    </a:lnTo>
                    <a:lnTo>
                      <a:pt x="2394" y="237"/>
                    </a:lnTo>
                    <a:lnTo>
                      <a:pt x="2395" y="235"/>
                    </a:lnTo>
                    <a:lnTo>
                      <a:pt x="2395" y="235"/>
                    </a:lnTo>
                    <a:lnTo>
                      <a:pt x="2396" y="234"/>
                    </a:lnTo>
                    <a:lnTo>
                      <a:pt x="2396" y="234"/>
                    </a:lnTo>
                    <a:lnTo>
                      <a:pt x="2397" y="234"/>
                    </a:lnTo>
                    <a:lnTo>
                      <a:pt x="2397" y="235"/>
                    </a:lnTo>
                    <a:lnTo>
                      <a:pt x="2398" y="237"/>
                    </a:lnTo>
                    <a:lnTo>
                      <a:pt x="2398" y="239"/>
                    </a:lnTo>
                    <a:lnTo>
                      <a:pt x="2399" y="242"/>
                    </a:lnTo>
                    <a:lnTo>
                      <a:pt x="2399" y="244"/>
                    </a:lnTo>
                    <a:lnTo>
                      <a:pt x="2400" y="247"/>
                    </a:lnTo>
                    <a:lnTo>
                      <a:pt x="2400" y="250"/>
                    </a:lnTo>
                    <a:lnTo>
                      <a:pt x="2401" y="252"/>
                    </a:lnTo>
                    <a:lnTo>
                      <a:pt x="2401" y="253"/>
                    </a:lnTo>
                    <a:lnTo>
                      <a:pt x="2402" y="253"/>
                    </a:lnTo>
                    <a:lnTo>
                      <a:pt x="2402" y="251"/>
                    </a:lnTo>
                    <a:lnTo>
                      <a:pt x="2403" y="248"/>
                    </a:lnTo>
                    <a:lnTo>
                      <a:pt x="2403" y="242"/>
                    </a:lnTo>
                    <a:lnTo>
                      <a:pt x="2404" y="234"/>
                    </a:lnTo>
                    <a:lnTo>
                      <a:pt x="2404" y="221"/>
                    </a:lnTo>
                    <a:lnTo>
                      <a:pt x="2405" y="205"/>
                    </a:lnTo>
                    <a:lnTo>
                      <a:pt x="2405" y="186"/>
                    </a:lnTo>
                    <a:lnTo>
                      <a:pt x="2406" y="165"/>
                    </a:lnTo>
                    <a:lnTo>
                      <a:pt x="2406" y="145"/>
                    </a:lnTo>
                    <a:lnTo>
                      <a:pt x="2407" y="127"/>
                    </a:lnTo>
                    <a:lnTo>
                      <a:pt x="2407" y="112"/>
                    </a:lnTo>
                    <a:lnTo>
                      <a:pt x="2408" y="99"/>
                    </a:lnTo>
                    <a:lnTo>
                      <a:pt x="2408" y="88"/>
                    </a:lnTo>
                    <a:lnTo>
                      <a:pt x="2409" y="80"/>
                    </a:lnTo>
                    <a:lnTo>
                      <a:pt x="2409" y="77"/>
                    </a:lnTo>
                    <a:lnTo>
                      <a:pt x="2410" y="74"/>
                    </a:lnTo>
                    <a:lnTo>
                      <a:pt x="2410" y="74"/>
                    </a:lnTo>
                    <a:lnTo>
                      <a:pt x="2411" y="75"/>
                    </a:lnTo>
                    <a:lnTo>
                      <a:pt x="2411" y="77"/>
                    </a:lnTo>
                    <a:lnTo>
                      <a:pt x="2412" y="80"/>
                    </a:lnTo>
                    <a:lnTo>
                      <a:pt x="2412" y="83"/>
                    </a:lnTo>
                    <a:lnTo>
                      <a:pt x="2413" y="88"/>
                    </a:lnTo>
                    <a:lnTo>
                      <a:pt x="2413" y="94"/>
                    </a:lnTo>
                    <a:lnTo>
                      <a:pt x="2414" y="101"/>
                    </a:lnTo>
                    <a:lnTo>
                      <a:pt x="2414" y="111"/>
                    </a:lnTo>
                    <a:lnTo>
                      <a:pt x="2415" y="124"/>
                    </a:lnTo>
                    <a:lnTo>
                      <a:pt x="2415" y="136"/>
                    </a:lnTo>
                    <a:lnTo>
                      <a:pt x="2416" y="146"/>
                    </a:lnTo>
                    <a:lnTo>
                      <a:pt x="2416" y="155"/>
                    </a:lnTo>
                    <a:lnTo>
                      <a:pt x="2417" y="162"/>
                    </a:lnTo>
                    <a:lnTo>
                      <a:pt x="2417" y="168"/>
                    </a:lnTo>
                    <a:lnTo>
                      <a:pt x="2418" y="172"/>
                    </a:lnTo>
                    <a:lnTo>
                      <a:pt x="2418" y="175"/>
                    </a:lnTo>
                    <a:lnTo>
                      <a:pt x="2419" y="176"/>
                    </a:lnTo>
                    <a:lnTo>
                      <a:pt x="2419" y="177"/>
                    </a:lnTo>
                    <a:lnTo>
                      <a:pt x="2420" y="177"/>
                    </a:lnTo>
                    <a:lnTo>
                      <a:pt x="2420" y="178"/>
                    </a:lnTo>
                    <a:lnTo>
                      <a:pt x="2421" y="178"/>
                    </a:lnTo>
                    <a:lnTo>
                      <a:pt x="2421" y="181"/>
                    </a:lnTo>
                    <a:lnTo>
                      <a:pt x="2422" y="185"/>
                    </a:lnTo>
                    <a:lnTo>
                      <a:pt x="2422" y="189"/>
                    </a:lnTo>
                    <a:lnTo>
                      <a:pt x="2423" y="193"/>
                    </a:lnTo>
                    <a:lnTo>
                      <a:pt x="2423" y="198"/>
                    </a:lnTo>
                    <a:lnTo>
                      <a:pt x="2424" y="202"/>
                    </a:lnTo>
                    <a:lnTo>
                      <a:pt x="2424" y="207"/>
                    </a:lnTo>
                    <a:lnTo>
                      <a:pt x="2425" y="211"/>
                    </a:lnTo>
                    <a:lnTo>
                      <a:pt x="2425" y="214"/>
                    </a:lnTo>
                    <a:lnTo>
                      <a:pt x="2426" y="216"/>
                    </a:lnTo>
                    <a:lnTo>
                      <a:pt x="2426" y="218"/>
                    </a:lnTo>
                    <a:lnTo>
                      <a:pt x="2427" y="221"/>
                    </a:lnTo>
                    <a:lnTo>
                      <a:pt x="2427" y="224"/>
                    </a:lnTo>
                    <a:lnTo>
                      <a:pt x="2428" y="228"/>
                    </a:lnTo>
                    <a:lnTo>
                      <a:pt x="2428" y="232"/>
                    </a:lnTo>
                    <a:lnTo>
                      <a:pt x="2429" y="235"/>
                    </a:lnTo>
                    <a:lnTo>
                      <a:pt x="2429" y="239"/>
                    </a:lnTo>
                    <a:lnTo>
                      <a:pt x="2430" y="240"/>
                    </a:lnTo>
                    <a:lnTo>
                      <a:pt x="2430" y="242"/>
                    </a:lnTo>
                    <a:lnTo>
                      <a:pt x="2431" y="242"/>
                    </a:lnTo>
                    <a:lnTo>
                      <a:pt x="2431" y="240"/>
                    </a:lnTo>
                    <a:lnTo>
                      <a:pt x="2432" y="239"/>
                    </a:lnTo>
                    <a:lnTo>
                      <a:pt x="2432" y="238"/>
                    </a:lnTo>
                    <a:lnTo>
                      <a:pt x="2433" y="238"/>
                    </a:lnTo>
                    <a:lnTo>
                      <a:pt x="2433" y="238"/>
                    </a:lnTo>
                    <a:lnTo>
                      <a:pt x="2434" y="239"/>
                    </a:lnTo>
                    <a:lnTo>
                      <a:pt x="2434" y="242"/>
                    </a:lnTo>
                    <a:lnTo>
                      <a:pt x="2434" y="244"/>
                    </a:lnTo>
                    <a:lnTo>
                      <a:pt x="2435" y="245"/>
                    </a:lnTo>
                    <a:lnTo>
                      <a:pt x="2436" y="246"/>
                    </a:lnTo>
                    <a:lnTo>
                      <a:pt x="2436" y="245"/>
                    </a:lnTo>
                    <a:lnTo>
                      <a:pt x="2437" y="244"/>
                    </a:lnTo>
                    <a:lnTo>
                      <a:pt x="2437" y="242"/>
                    </a:lnTo>
                    <a:lnTo>
                      <a:pt x="2438" y="241"/>
                    </a:lnTo>
                    <a:lnTo>
                      <a:pt x="2438" y="240"/>
                    </a:lnTo>
                    <a:lnTo>
                      <a:pt x="2438" y="241"/>
                    </a:lnTo>
                    <a:lnTo>
                      <a:pt x="2439" y="243"/>
                    </a:lnTo>
                    <a:lnTo>
                      <a:pt x="2440" y="245"/>
                    </a:lnTo>
                    <a:lnTo>
                      <a:pt x="2440" y="248"/>
                    </a:lnTo>
                    <a:lnTo>
                      <a:pt x="2441" y="250"/>
                    </a:lnTo>
                    <a:lnTo>
                      <a:pt x="2441" y="253"/>
                    </a:lnTo>
                    <a:lnTo>
                      <a:pt x="2442" y="255"/>
                    </a:lnTo>
                    <a:lnTo>
                      <a:pt x="2442" y="255"/>
                    </a:lnTo>
                    <a:lnTo>
                      <a:pt x="2442" y="255"/>
                    </a:lnTo>
                    <a:lnTo>
                      <a:pt x="2443" y="250"/>
                    </a:lnTo>
                    <a:lnTo>
                      <a:pt x="2443" y="244"/>
                    </a:lnTo>
                    <a:lnTo>
                      <a:pt x="2444" y="236"/>
                    </a:lnTo>
                    <a:lnTo>
                      <a:pt x="2445" y="225"/>
                    </a:lnTo>
                    <a:lnTo>
                      <a:pt x="2445" y="210"/>
                    </a:lnTo>
                    <a:lnTo>
                      <a:pt x="2446" y="191"/>
                    </a:lnTo>
                    <a:lnTo>
                      <a:pt x="2446" y="171"/>
                    </a:lnTo>
                    <a:lnTo>
                      <a:pt x="2446" y="151"/>
                    </a:lnTo>
                    <a:lnTo>
                      <a:pt x="2447" y="131"/>
                    </a:lnTo>
                    <a:lnTo>
                      <a:pt x="2447" y="118"/>
                    </a:lnTo>
                    <a:lnTo>
                      <a:pt x="2448" y="110"/>
                    </a:lnTo>
                    <a:lnTo>
                      <a:pt x="2449" y="102"/>
                    </a:lnTo>
                    <a:lnTo>
                      <a:pt x="2449" y="98"/>
                    </a:lnTo>
                    <a:lnTo>
                      <a:pt x="2450" y="94"/>
                    </a:lnTo>
                    <a:lnTo>
                      <a:pt x="2450" y="91"/>
                    </a:lnTo>
                    <a:lnTo>
                      <a:pt x="2450" y="90"/>
                    </a:lnTo>
                    <a:lnTo>
                      <a:pt x="2451" y="90"/>
                    </a:lnTo>
                    <a:lnTo>
                      <a:pt x="2451" y="90"/>
                    </a:lnTo>
                    <a:lnTo>
                      <a:pt x="2452" y="91"/>
                    </a:lnTo>
                    <a:lnTo>
                      <a:pt x="2452" y="94"/>
                    </a:lnTo>
                    <a:lnTo>
                      <a:pt x="2453" y="99"/>
                    </a:lnTo>
                    <a:lnTo>
                      <a:pt x="2454" y="106"/>
                    </a:lnTo>
                    <a:lnTo>
                      <a:pt x="2454" y="115"/>
                    </a:lnTo>
                    <a:lnTo>
                      <a:pt x="2455" y="125"/>
                    </a:lnTo>
                    <a:lnTo>
                      <a:pt x="2455" y="135"/>
                    </a:lnTo>
                    <a:lnTo>
                      <a:pt x="2455" y="143"/>
                    </a:lnTo>
                    <a:lnTo>
                      <a:pt x="2456" y="150"/>
                    </a:lnTo>
                    <a:lnTo>
                      <a:pt x="2456" y="155"/>
                    </a:lnTo>
                    <a:lnTo>
                      <a:pt x="2457" y="160"/>
                    </a:lnTo>
                    <a:lnTo>
                      <a:pt x="2457" y="164"/>
                    </a:lnTo>
                    <a:lnTo>
                      <a:pt x="2458" y="167"/>
                    </a:lnTo>
                    <a:lnTo>
                      <a:pt x="2459" y="168"/>
                    </a:lnTo>
                    <a:lnTo>
                      <a:pt x="2459" y="168"/>
                    </a:lnTo>
                    <a:lnTo>
                      <a:pt x="2459" y="169"/>
                    </a:lnTo>
                    <a:lnTo>
                      <a:pt x="2460" y="169"/>
                    </a:lnTo>
                    <a:lnTo>
                      <a:pt x="2460" y="169"/>
                    </a:lnTo>
                    <a:lnTo>
                      <a:pt x="2461" y="171"/>
                    </a:lnTo>
                    <a:lnTo>
                      <a:pt x="2461" y="173"/>
                    </a:lnTo>
                    <a:lnTo>
                      <a:pt x="2462" y="176"/>
                    </a:lnTo>
                    <a:lnTo>
                      <a:pt x="2463" y="179"/>
                    </a:lnTo>
                    <a:lnTo>
                      <a:pt x="2463" y="183"/>
                    </a:lnTo>
                    <a:lnTo>
                      <a:pt x="2463" y="188"/>
                    </a:lnTo>
                    <a:lnTo>
                      <a:pt x="2464" y="192"/>
                    </a:lnTo>
                    <a:lnTo>
                      <a:pt x="2464" y="197"/>
                    </a:lnTo>
                    <a:lnTo>
                      <a:pt x="2465" y="201"/>
                    </a:lnTo>
                    <a:lnTo>
                      <a:pt x="2465" y="202"/>
                    </a:lnTo>
                    <a:lnTo>
                      <a:pt x="2466" y="203"/>
                    </a:lnTo>
                    <a:lnTo>
                      <a:pt x="2466" y="205"/>
                    </a:lnTo>
                    <a:lnTo>
                      <a:pt x="2467" y="207"/>
                    </a:lnTo>
                    <a:lnTo>
                      <a:pt x="2467" y="209"/>
                    </a:lnTo>
                    <a:lnTo>
                      <a:pt x="2468" y="213"/>
                    </a:lnTo>
                    <a:lnTo>
                      <a:pt x="2468" y="216"/>
                    </a:lnTo>
                    <a:lnTo>
                      <a:pt x="2469" y="219"/>
                    </a:lnTo>
                    <a:lnTo>
                      <a:pt x="2469" y="223"/>
                    </a:lnTo>
                    <a:lnTo>
                      <a:pt x="2470" y="224"/>
                    </a:lnTo>
                    <a:lnTo>
                      <a:pt x="2470" y="226"/>
                    </a:lnTo>
                    <a:lnTo>
                      <a:pt x="2471" y="228"/>
                    </a:lnTo>
                    <a:lnTo>
                      <a:pt x="2471" y="228"/>
                    </a:lnTo>
                    <a:lnTo>
                      <a:pt x="2472" y="228"/>
                    </a:lnTo>
                    <a:lnTo>
                      <a:pt x="2472" y="228"/>
                    </a:lnTo>
                    <a:lnTo>
                      <a:pt x="2473" y="227"/>
                    </a:lnTo>
                    <a:lnTo>
                      <a:pt x="2473" y="227"/>
                    </a:lnTo>
                    <a:lnTo>
                      <a:pt x="2474" y="227"/>
                    </a:lnTo>
                    <a:lnTo>
                      <a:pt x="2474" y="227"/>
                    </a:lnTo>
                    <a:lnTo>
                      <a:pt x="2475" y="227"/>
                    </a:lnTo>
                    <a:lnTo>
                      <a:pt x="2475" y="228"/>
                    </a:lnTo>
                    <a:lnTo>
                      <a:pt x="2476" y="228"/>
                    </a:lnTo>
                    <a:lnTo>
                      <a:pt x="2476" y="228"/>
                    </a:lnTo>
                    <a:lnTo>
                      <a:pt x="2477" y="228"/>
                    </a:lnTo>
                    <a:lnTo>
                      <a:pt x="2477" y="228"/>
                    </a:lnTo>
                    <a:lnTo>
                      <a:pt x="2478" y="227"/>
                    </a:lnTo>
                    <a:lnTo>
                      <a:pt x="2478" y="227"/>
                    </a:lnTo>
                    <a:lnTo>
                      <a:pt x="2479" y="227"/>
                    </a:lnTo>
                    <a:lnTo>
                      <a:pt x="2479" y="228"/>
                    </a:lnTo>
                    <a:lnTo>
                      <a:pt x="2480" y="228"/>
                    </a:lnTo>
                    <a:lnTo>
                      <a:pt x="2480" y="231"/>
                    </a:lnTo>
                    <a:lnTo>
                      <a:pt x="2481" y="233"/>
                    </a:lnTo>
                    <a:lnTo>
                      <a:pt x="2481" y="234"/>
                    </a:lnTo>
                    <a:lnTo>
                      <a:pt x="2482" y="236"/>
                    </a:lnTo>
                    <a:lnTo>
                      <a:pt x="2482" y="238"/>
                    </a:lnTo>
                    <a:lnTo>
                      <a:pt x="2483" y="238"/>
                    </a:lnTo>
                    <a:lnTo>
                      <a:pt x="2483" y="234"/>
                    </a:lnTo>
                    <a:lnTo>
                      <a:pt x="2484" y="228"/>
                    </a:lnTo>
                    <a:lnTo>
                      <a:pt x="2484" y="218"/>
                    </a:lnTo>
                    <a:lnTo>
                      <a:pt x="2485" y="205"/>
                    </a:lnTo>
                    <a:lnTo>
                      <a:pt x="2485" y="188"/>
                    </a:lnTo>
                    <a:lnTo>
                      <a:pt x="2486" y="167"/>
                    </a:lnTo>
                    <a:lnTo>
                      <a:pt x="2486" y="146"/>
                    </a:lnTo>
                    <a:lnTo>
                      <a:pt x="2487" y="127"/>
                    </a:lnTo>
                    <a:lnTo>
                      <a:pt x="2487" y="111"/>
                    </a:lnTo>
                    <a:lnTo>
                      <a:pt x="2488" y="98"/>
                    </a:lnTo>
                    <a:lnTo>
                      <a:pt x="2488" y="85"/>
                    </a:lnTo>
                    <a:lnTo>
                      <a:pt x="2489" y="74"/>
                    </a:lnTo>
                    <a:lnTo>
                      <a:pt x="2489" y="67"/>
                    </a:lnTo>
                    <a:lnTo>
                      <a:pt x="2490" y="61"/>
                    </a:lnTo>
                    <a:lnTo>
                      <a:pt x="2490" y="58"/>
                    </a:lnTo>
                    <a:lnTo>
                      <a:pt x="2491" y="56"/>
                    </a:lnTo>
                    <a:lnTo>
                      <a:pt x="2491" y="55"/>
                    </a:lnTo>
                    <a:lnTo>
                      <a:pt x="2492" y="54"/>
                    </a:lnTo>
                    <a:lnTo>
                      <a:pt x="2492" y="56"/>
                    </a:lnTo>
                    <a:lnTo>
                      <a:pt x="2493" y="59"/>
                    </a:lnTo>
                    <a:lnTo>
                      <a:pt x="2493" y="63"/>
                    </a:lnTo>
                    <a:lnTo>
                      <a:pt x="2494" y="67"/>
                    </a:lnTo>
                    <a:lnTo>
                      <a:pt x="2494" y="73"/>
                    </a:lnTo>
                    <a:lnTo>
                      <a:pt x="2495" y="80"/>
                    </a:lnTo>
                    <a:lnTo>
                      <a:pt x="2495" y="87"/>
                    </a:lnTo>
                    <a:lnTo>
                      <a:pt x="2496" y="98"/>
                    </a:lnTo>
                    <a:lnTo>
                      <a:pt x="2496" y="109"/>
                    </a:lnTo>
                    <a:lnTo>
                      <a:pt x="2497" y="118"/>
                    </a:lnTo>
                    <a:lnTo>
                      <a:pt x="2497" y="127"/>
                    </a:lnTo>
                    <a:lnTo>
                      <a:pt x="2498" y="135"/>
                    </a:lnTo>
                    <a:lnTo>
                      <a:pt x="2498" y="142"/>
                    </a:lnTo>
                    <a:lnTo>
                      <a:pt x="2499" y="147"/>
                    </a:lnTo>
                    <a:lnTo>
                      <a:pt x="2499" y="151"/>
                    </a:lnTo>
                    <a:lnTo>
                      <a:pt x="2500" y="152"/>
                    </a:lnTo>
                    <a:lnTo>
                      <a:pt x="2500" y="153"/>
                    </a:lnTo>
                    <a:lnTo>
                      <a:pt x="2501" y="154"/>
                    </a:lnTo>
                    <a:lnTo>
                      <a:pt x="2501" y="154"/>
                    </a:lnTo>
                    <a:lnTo>
                      <a:pt x="2502" y="156"/>
                    </a:lnTo>
                    <a:lnTo>
                      <a:pt x="2502" y="157"/>
                    </a:lnTo>
                    <a:lnTo>
                      <a:pt x="2503" y="158"/>
                    </a:lnTo>
                    <a:lnTo>
                      <a:pt x="2503" y="159"/>
                    </a:lnTo>
                    <a:lnTo>
                      <a:pt x="2503" y="160"/>
                    </a:lnTo>
                    <a:lnTo>
                      <a:pt x="2504" y="163"/>
                    </a:lnTo>
                    <a:lnTo>
                      <a:pt x="2505" y="166"/>
                    </a:lnTo>
                    <a:lnTo>
                      <a:pt x="2505" y="170"/>
                    </a:lnTo>
                    <a:lnTo>
                      <a:pt x="2506" y="175"/>
                    </a:lnTo>
                    <a:lnTo>
                      <a:pt x="2506" y="179"/>
                    </a:lnTo>
                    <a:lnTo>
                      <a:pt x="2507" y="183"/>
                    </a:lnTo>
                    <a:lnTo>
                      <a:pt x="2507" y="187"/>
                    </a:lnTo>
                    <a:lnTo>
                      <a:pt x="2507" y="190"/>
                    </a:lnTo>
                    <a:lnTo>
                      <a:pt x="2508" y="193"/>
                    </a:lnTo>
                    <a:lnTo>
                      <a:pt x="2509" y="197"/>
                    </a:lnTo>
                    <a:lnTo>
                      <a:pt x="2509" y="202"/>
                    </a:lnTo>
                    <a:lnTo>
                      <a:pt x="2510" y="205"/>
                    </a:lnTo>
                    <a:lnTo>
                      <a:pt x="2510" y="209"/>
                    </a:lnTo>
                    <a:lnTo>
                      <a:pt x="2511" y="213"/>
                    </a:lnTo>
                    <a:lnTo>
                      <a:pt x="2511" y="216"/>
                    </a:lnTo>
                    <a:lnTo>
                      <a:pt x="2511" y="219"/>
                    </a:lnTo>
                    <a:lnTo>
                      <a:pt x="2512" y="222"/>
                    </a:lnTo>
                    <a:lnTo>
                      <a:pt x="2512" y="223"/>
                    </a:lnTo>
                    <a:lnTo>
                      <a:pt x="2513" y="224"/>
                    </a:lnTo>
                    <a:lnTo>
                      <a:pt x="2514" y="225"/>
                    </a:lnTo>
                    <a:lnTo>
                      <a:pt x="2514" y="226"/>
                    </a:lnTo>
                    <a:lnTo>
                      <a:pt x="2515" y="226"/>
                    </a:lnTo>
                    <a:lnTo>
                      <a:pt x="2515" y="227"/>
                    </a:lnTo>
                    <a:lnTo>
                      <a:pt x="2515" y="227"/>
                    </a:lnTo>
                    <a:lnTo>
                      <a:pt x="2516" y="227"/>
                    </a:lnTo>
                    <a:lnTo>
                      <a:pt x="2516" y="227"/>
                    </a:lnTo>
                    <a:lnTo>
                      <a:pt x="2517" y="228"/>
                    </a:lnTo>
                    <a:lnTo>
                      <a:pt x="2517" y="228"/>
                    </a:lnTo>
                    <a:lnTo>
                      <a:pt x="2518" y="228"/>
                    </a:lnTo>
                    <a:lnTo>
                      <a:pt x="2519" y="228"/>
                    </a:lnTo>
                    <a:lnTo>
                      <a:pt x="2519" y="228"/>
                    </a:lnTo>
                    <a:lnTo>
                      <a:pt x="2519" y="228"/>
                    </a:lnTo>
                    <a:lnTo>
                      <a:pt x="2520" y="227"/>
                    </a:lnTo>
                    <a:lnTo>
                      <a:pt x="2520" y="227"/>
                    </a:lnTo>
                    <a:lnTo>
                      <a:pt x="2521" y="228"/>
                    </a:lnTo>
                    <a:lnTo>
                      <a:pt x="2521" y="228"/>
                    </a:lnTo>
                    <a:lnTo>
                      <a:pt x="2522" y="231"/>
                    </a:lnTo>
                    <a:lnTo>
                      <a:pt x="2523" y="233"/>
                    </a:lnTo>
                    <a:lnTo>
                      <a:pt x="2523" y="234"/>
                    </a:lnTo>
                    <a:lnTo>
                      <a:pt x="2523" y="234"/>
                    </a:lnTo>
                    <a:lnTo>
                      <a:pt x="2524" y="231"/>
                    </a:lnTo>
                    <a:lnTo>
                      <a:pt x="2524" y="228"/>
                    </a:lnTo>
                    <a:lnTo>
                      <a:pt x="2525" y="222"/>
                    </a:lnTo>
                    <a:lnTo>
                      <a:pt x="2525" y="211"/>
                    </a:lnTo>
                    <a:lnTo>
                      <a:pt x="2526" y="196"/>
                    </a:lnTo>
                    <a:lnTo>
                      <a:pt x="2526" y="177"/>
                    </a:lnTo>
                    <a:lnTo>
                      <a:pt x="2527" y="157"/>
                    </a:lnTo>
                    <a:lnTo>
                      <a:pt x="2527" y="137"/>
                    </a:lnTo>
                    <a:lnTo>
                      <a:pt x="2528" y="120"/>
                    </a:lnTo>
                    <a:lnTo>
                      <a:pt x="2528" y="104"/>
                    </a:lnTo>
                    <a:lnTo>
                      <a:pt x="2529" y="91"/>
                    </a:lnTo>
                    <a:lnTo>
                      <a:pt x="2529" y="81"/>
                    </a:lnTo>
                    <a:lnTo>
                      <a:pt x="2530" y="75"/>
                    </a:lnTo>
                    <a:lnTo>
                      <a:pt x="2530" y="72"/>
                    </a:lnTo>
                    <a:lnTo>
                      <a:pt x="2531" y="71"/>
                    </a:lnTo>
                    <a:lnTo>
                      <a:pt x="2532" y="72"/>
                    </a:lnTo>
                    <a:lnTo>
                      <a:pt x="2532" y="72"/>
                    </a:lnTo>
                    <a:lnTo>
                      <a:pt x="2532" y="72"/>
                    </a:lnTo>
                    <a:lnTo>
                      <a:pt x="2533" y="72"/>
                    </a:lnTo>
                    <a:lnTo>
                      <a:pt x="2533" y="72"/>
                    </a:lnTo>
                    <a:lnTo>
                      <a:pt x="2534" y="74"/>
                    </a:lnTo>
                    <a:lnTo>
                      <a:pt x="2534" y="76"/>
                    </a:lnTo>
                    <a:lnTo>
                      <a:pt x="2535" y="80"/>
                    </a:lnTo>
                    <a:lnTo>
                      <a:pt x="2535" y="85"/>
                    </a:lnTo>
                    <a:lnTo>
                      <a:pt x="2536" y="92"/>
                    </a:lnTo>
                    <a:lnTo>
                      <a:pt x="2536" y="101"/>
                    </a:lnTo>
                    <a:lnTo>
                      <a:pt x="2537" y="110"/>
                    </a:lnTo>
                    <a:lnTo>
                      <a:pt x="2537" y="118"/>
                    </a:lnTo>
                    <a:lnTo>
                      <a:pt x="2538" y="125"/>
                    </a:lnTo>
                    <a:lnTo>
                      <a:pt x="2538" y="133"/>
                    </a:lnTo>
                    <a:lnTo>
                      <a:pt x="2539" y="140"/>
                    </a:lnTo>
                    <a:lnTo>
                      <a:pt x="2539" y="146"/>
                    </a:lnTo>
                    <a:lnTo>
                      <a:pt x="2540" y="151"/>
                    </a:lnTo>
                    <a:lnTo>
                      <a:pt x="2540" y="157"/>
                    </a:lnTo>
                    <a:lnTo>
                      <a:pt x="2541" y="161"/>
                    </a:lnTo>
                    <a:lnTo>
                      <a:pt x="2541" y="164"/>
                    </a:lnTo>
                    <a:lnTo>
                      <a:pt x="2542" y="166"/>
                    </a:lnTo>
                    <a:lnTo>
                      <a:pt x="2542" y="168"/>
                    </a:lnTo>
                    <a:lnTo>
                      <a:pt x="2543" y="171"/>
                    </a:lnTo>
                    <a:lnTo>
                      <a:pt x="2543" y="173"/>
                    </a:lnTo>
                    <a:lnTo>
                      <a:pt x="2544" y="177"/>
                    </a:lnTo>
                    <a:lnTo>
                      <a:pt x="2544" y="180"/>
                    </a:lnTo>
                    <a:lnTo>
                      <a:pt x="2545" y="183"/>
                    </a:lnTo>
                    <a:lnTo>
                      <a:pt x="2545" y="185"/>
                    </a:lnTo>
                    <a:lnTo>
                      <a:pt x="2546" y="188"/>
                    </a:lnTo>
                    <a:lnTo>
                      <a:pt x="2546" y="190"/>
                    </a:lnTo>
                    <a:lnTo>
                      <a:pt x="2547" y="192"/>
                    </a:lnTo>
                    <a:lnTo>
                      <a:pt x="2547" y="194"/>
                    </a:lnTo>
                    <a:lnTo>
                      <a:pt x="2548" y="197"/>
                    </a:lnTo>
                    <a:lnTo>
                      <a:pt x="2548" y="201"/>
                    </a:lnTo>
                    <a:lnTo>
                      <a:pt x="2549" y="205"/>
                    </a:lnTo>
                    <a:lnTo>
                      <a:pt x="2549" y="208"/>
                    </a:lnTo>
                    <a:lnTo>
                      <a:pt x="2550" y="211"/>
                    </a:lnTo>
                    <a:lnTo>
                      <a:pt x="2550" y="215"/>
                    </a:lnTo>
                    <a:lnTo>
                      <a:pt x="2551" y="220"/>
                    </a:lnTo>
                    <a:lnTo>
                      <a:pt x="2551" y="223"/>
                    </a:lnTo>
                    <a:lnTo>
                      <a:pt x="2552" y="225"/>
                    </a:lnTo>
                    <a:lnTo>
                      <a:pt x="2552" y="227"/>
                    </a:lnTo>
                    <a:lnTo>
                      <a:pt x="2553" y="228"/>
                    </a:lnTo>
                    <a:lnTo>
                      <a:pt x="2553" y="230"/>
                    </a:lnTo>
                    <a:lnTo>
                      <a:pt x="2554" y="231"/>
                    </a:lnTo>
                    <a:lnTo>
                      <a:pt x="2554" y="230"/>
                    </a:lnTo>
                    <a:lnTo>
                      <a:pt x="2555" y="229"/>
                    </a:lnTo>
                    <a:lnTo>
                      <a:pt x="2555" y="228"/>
                    </a:lnTo>
                    <a:lnTo>
                      <a:pt x="2556" y="228"/>
                    </a:lnTo>
                    <a:lnTo>
                      <a:pt x="2556" y="227"/>
                    </a:lnTo>
                    <a:lnTo>
                      <a:pt x="2557" y="227"/>
                    </a:lnTo>
                    <a:lnTo>
                      <a:pt x="2557" y="227"/>
                    </a:lnTo>
                    <a:lnTo>
                      <a:pt x="2558" y="228"/>
                    </a:lnTo>
                    <a:lnTo>
                      <a:pt x="2558" y="228"/>
                    </a:lnTo>
                    <a:lnTo>
                      <a:pt x="2559" y="230"/>
                    </a:lnTo>
                    <a:lnTo>
                      <a:pt x="2559" y="231"/>
                    </a:lnTo>
                    <a:lnTo>
                      <a:pt x="2560" y="231"/>
                    </a:lnTo>
                    <a:lnTo>
                      <a:pt x="2560" y="231"/>
                    </a:lnTo>
                    <a:lnTo>
                      <a:pt x="2561" y="231"/>
                    </a:lnTo>
                    <a:lnTo>
                      <a:pt x="2561" y="230"/>
                    </a:lnTo>
                    <a:lnTo>
                      <a:pt x="2562" y="231"/>
                    </a:lnTo>
                    <a:lnTo>
                      <a:pt x="2562" y="231"/>
                    </a:lnTo>
                    <a:lnTo>
                      <a:pt x="2563" y="232"/>
                    </a:lnTo>
                    <a:lnTo>
                      <a:pt x="2563" y="234"/>
                    </a:lnTo>
                    <a:lnTo>
                      <a:pt x="2564" y="234"/>
                    </a:lnTo>
                    <a:lnTo>
                      <a:pt x="2564" y="234"/>
                    </a:lnTo>
                    <a:lnTo>
                      <a:pt x="2565" y="231"/>
                    </a:lnTo>
                    <a:lnTo>
                      <a:pt x="2565" y="227"/>
                    </a:lnTo>
                    <a:lnTo>
                      <a:pt x="2566" y="220"/>
                    </a:lnTo>
                    <a:lnTo>
                      <a:pt x="2566" y="209"/>
                    </a:lnTo>
                    <a:lnTo>
                      <a:pt x="2567" y="196"/>
                    </a:lnTo>
                    <a:lnTo>
                      <a:pt x="2567" y="179"/>
                    </a:lnTo>
                    <a:lnTo>
                      <a:pt x="2568" y="163"/>
                    </a:lnTo>
                    <a:lnTo>
                      <a:pt x="2568" y="150"/>
                    </a:lnTo>
                    <a:lnTo>
                      <a:pt x="2569" y="134"/>
                    </a:lnTo>
                    <a:lnTo>
                      <a:pt x="2569" y="118"/>
                    </a:lnTo>
                    <a:lnTo>
                      <a:pt x="2570" y="103"/>
                    </a:lnTo>
                    <a:lnTo>
                      <a:pt x="2570" y="90"/>
                    </a:lnTo>
                    <a:lnTo>
                      <a:pt x="2571" y="82"/>
                    </a:lnTo>
                    <a:lnTo>
                      <a:pt x="2571" y="77"/>
                    </a:lnTo>
                    <a:lnTo>
                      <a:pt x="2572" y="74"/>
                    </a:lnTo>
                    <a:lnTo>
                      <a:pt x="2572" y="74"/>
                    </a:lnTo>
                    <a:lnTo>
                      <a:pt x="2572" y="74"/>
                    </a:lnTo>
                    <a:lnTo>
                      <a:pt x="2573" y="76"/>
                    </a:lnTo>
                    <a:lnTo>
                      <a:pt x="2574" y="79"/>
                    </a:lnTo>
                    <a:lnTo>
                      <a:pt x="2574" y="80"/>
                    </a:lnTo>
                    <a:lnTo>
                      <a:pt x="2575" y="85"/>
                    </a:lnTo>
                    <a:lnTo>
                      <a:pt x="2575" y="92"/>
                    </a:lnTo>
                    <a:lnTo>
                      <a:pt x="2576" y="100"/>
                    </a:lnTo>
                    <a:lnTo>
                      <a:pt x="2576" y="114"/>
                    </a:lnTo>
                    <a:lnTo>
                      <a:pt x="2576" y="127"/>
                    </a:lnTo>
                    <a:lnTo>
                      <a:pt x="2577" y="137"/>
                    </a:lnTo>
                    <a:lnTo>
                      <a:pt x="2577" y="146"/>
                    </a:lnTo>
                    <a:lnTo>
                      <a:pt x="2578" y="155"/>
                    </a:lnTo>
                    <a:lnTo>
                      <a:pt x="2579" y="162"/>
                    </a:lnTo>
                    <a:lnTo>
                      <a:pt x="2579" y="167"/>
                    </a:lnTo>
                    <a:lnTo>
                      <a:pt x="2580" y="172"/>
                    </a:lnTo>
                    <a:lnTo>
                      <a:pt x="2580" y="175"/>
                    </a:lnTo>
                    <a:lnTo>
                      <a:pt x="2580" y="177"/>
                    </a:lnTo>
                    <a:lnTo>
                      <a:pt x="2581" y="178"/>
                    </a:lnTo>
                    <a:lnTo>
                      <a:pt x="2581" y="178"/>
                    </a:lnTo>
                    <a:lnTo>
                      <a:pt x="2582" y="179"/>
                    </a:lnTo>
                    <a:lnTo>
                      <a:pt x="2583" y="181"/>
                    </a:lnTo>
                    <a:lnTo>
                      <a:pt x="2583" y="181"/>
                    </a:lnTo>
                    <a:lnTo>
                      <a:pt x="2584" y="184"/>
                    </a:lnTo>
                    <a:lnTo>
                      <a:pt x="2584" y="187"/>
                    </a:lnTo>
                    <a:lnTo>
                      <a:pt x="2584" y="190"/>
                    </a:lnTo>
                    <a:lnTo>
                      <a:pt x="2585" y="192"/>
                    </a:lnTo>
                    <a:lnTo>
                      <a:pt x="2585" y="195"/>
                    </a:lnTo>
                    <a:lnTo>
                      <a:pt x="2586" y="197"/>
                    </a:lnTo>
                    <a:lnTo>
                      <a:pt x="2586" y="201"/>
                    </a:lnTo>
                    <a:lnTo>
                      <a:pt x="2587" y="203"/>
                    </a:lnTo>
                    <a:lnTo>
                      <a:pt x="2588" y="206"/>
                    </a:lnTo>
                    <a:lnTo>
                      <a:pt x="2588" y="208"/>
                    </a:lnTo>
                    <a:lnTo>
                      <a:pt x="2588" y="210"/>
                    </a:lnTo>
                    <a:lnTo>
                      <a:pt x="2589" y="213"/>
                    </a:lnTo>
                    <a:lnTo>
                      <a:pt x="2589" y="217"/>
                    </a:lnTo>
                    <a:lnTo>
                      <a:pt x="2590" y="220"/>
                    </a:lnTo>
                    <a:lnTo>
                      <a:pt x="2590" y="224"/>
                    </a:lnTo>
                    <a:lnTo>
                      <a:pt x="2591" y="227"/>
                    </a:lnTo>
                    <a:lnTo>
                      <a:pt x="2592" y="230"/>
                    </a:lnTo>
                    <a:lnTo>
                      <a:pt x="2592" y="233"/>
                    </a:lnTo>
                    <a:lnTo>
                      <a:pt x="2592" y="234"/>
                    </a:lnTo>
                    <a:lnTo>
                      <a:pt x="2593" y="234"/>
                    </a:lnTo>
                    <a:lnTo>
                      <a:pt x="2593" y="236"/>
                    </a:lnTo>
                    <a:lnTo>
                      <a:pt x="2594" y="239"/>
                    </a:lnTo>
                    <a:lnTo>
                      <a:pt x="2594" y="240"/>
                    </a:lnTo>
                    <a:lnTo>
                      <a:pt x="2595" y="241"/>
                    </a:lnTo>
                    <a:lnTo>
                      <a:pt x="2595" y="240"/>
                    </a:lnTo>
                    <a:lnTo>
                      <a:pt x="2596" y="239"/>
                    </a:lnTo>
                    <a:lnTo>
                      <a:pt x="2596" y="237"/>
                    </a:lnTo>
                    <a:lnTo>
                      <a:pt x="2597" y="235"/>
                    </a:lnTo>
                    <a:lnTo>
                      <a:pt x="2597" y="234"/>
                    </a:lnTo>
                    <a:lnTo>
                      <a:pt x="2598" y="234"/>
                    </a:lnTo>
                    <a:lnTo>
                      <a:pt x="2598" y="234"/>
                    </a:lnTo>
                    <a:lnTo>
                      <a:pt x="2599" y="234"/>
                    </a:lnTo>
                    <a:lnTo>
                      <a:pt x="2599" y="234"/>
                    </a:lnTo>
                    <a:lnTo>
                      <a:pt x="2600" y="234"/>
                    </a:lnTo>
                    <a:lnTo>
                      <a:pt x="2600" y="234"/>
                    </a:lnTo>
                    <a:lnTo>
                      <a:pt x="2601" y="235"/>
                    </a:lnTo>
                    <a:lnTo>
                      <a:pt x="2601" y="237"/>
                    </a:lnTo>
                    <a:lnTo>
                      <a:pt x="2602" y="239"/>
                    </a:lnTo>
                    <a:lnTo>
                      <a:pt x="2602" y="240"/>
                    </a:lnTo>
                    <a:lnTo>
                      <a:pt x="2603" y="243"/>
                    </a:lnTo>
                    <a:lnTo>
                      <a:pt x="2603" y="245"/>
                    </a:lnTo>
                    <a:lnTo>
                      <a:pt x="2604" y="247"/>
                    </a:lnTo>
                    <a:lnTo>
                      <a:pt x="2604" y="248"/>
                    </a:lnTo>
                    <a:lnTo>
                      <a:pt x="2605" y="246"/>
                    </a:lnTo>
                    <a:lnTo>
                      <a:pt x="2605" y="244"/>
                    </a:lnTo>
                    <a:lnTo>
                      <a:pt x="2606" y="239"/>
                    </a:lnTo>
                    <a:lnTo>
                      <a:pt x="2606" y="230"/>
                    </a:lnTo>
                    <a:lnTo>
                      <a:pt x="2607" y="217"/>
                    </a:lnTo>
                    <a:lnTo>
                      <a:pt x="2607" y="200"/>
                    </a:lnTo>
                    <a:lnTo>
                      <a:pt x="2608" y="181"/>
                    </a:lnTo>
                    <a:lnTo>
                      <a:pt x="2608" y="162"/>
                    </a:lnTo>
                    <a:lnTo>
                      <a:pt x="2609" y="142"/>
                    </a:lnTo>
                    <a:lnTo>
                      <a:pt x="2609" y="125"/>
                    </a:lnTo>
                    <a:lnTo>
                      <a:pt x="2610" y="111"/>
                    </a:lnTo>
                    <a:lnTo>
                      <a:pt x="2610" y="99"/>
                    </a:lnTo>
                    <a:lnTo>
                      <a:pt x="2611" y="90"/>
                    </a:lnTo>
                    <a:lnTo>
                      <a:pt x="2611" y="84"/>
                    </a:lnTo>
                    <a:lnTo>
                      <a:pt x="2612" y="80"/>
                    </a:lnTo>
                    <a:lnTo>
                      <a:pt x="2612" y="79"/>
                    </a:lnTo>
                    <a:lnTo>
                      <a:pt x="2613" y="78"/>
                    </a:lnTo>
                    <a:lnTo>
                      <a:pt x="2613" y="78"/>
                    </a:lnTo>
                    <a:lnTo>
                      <a:pt x="2614" y="80"/>
                    </a:lnTo>
                    <a:lnTo>
                      <a:pt x="2614" y="85"/>
                    </a:lnTo>
                    <a:lnTo>
                      <a:pt x="2615" y="90"/>
                    </a:lnTo>
                    <a:lnTo>
                      <a:pt x="2615" y="97"/>
                    </a:lnTo>
                    <a:lnTo>
                      <a:pt x="2616" y="106"/>
                    </a:lnTo>
                    <a:lnTo>
                      <a:pt x="2616" y="115"/>
                    </a:lnTo>
                    <a:lnTo>
                      <a:pt x="2617" y="127"/>
                    </a:lnTo>
                    <a:lnTo>
                      <a:pt x="2617" y="138"/>
                    </a:lnTo>
                    <a:lnTo>
                      <a:pt x="2618" y="147"/>
                    </a:lnTo>
                    <a:lnTo>
                      <a:pt x="2618" y="156"/>
                    </a:lnTo>
                    <a:lnTo>
                      <a:pt x="2619" y="163"/>
                    </a:lnTo>
                    <a:lnTo>
                      <a:pt x="2619" y="170"/>
                    </a:lnTo>
                    <a:lnTo>
                      <a:pt x="2620" y="175"/>
                    </a:lnTo>
                    <a:lnTo>
                      <a:pt x="2620" y="181"/>
                    </a:lnTo>
                    <a:lnTo>
                      <a:pt x="2621" y="185"/>
                    </a:lnTo>
                    <a:lnTo>
                      <a:pt x="2621" y="188"/>
                    </a:lnTo>
                    <a:lnTo>
                      <a:pt x="2622" y="191"/>
                    </a:lnTo>
                    <a:lnTo>
                      <a:pt x="2622" y="192"/>
                    </a:lnTo>
                    <a:lnTo>
                      <a:pt x="2623" y="195"/>
                    </a:lnTo>
                    <a:lnTo>
                      <a:pt x="2623" y="197"/>
                    </a:lnTo>
                    <a:lnTo>
                      <a:pt x="2624" y="200"/>
                    </a:lnTo>
                    <a:lnTo>
                      <a:pt x="2624" y="202"/>
                    </a:lnTo>
                    <a:lnTo>
                      <a:pt x="2625" y="204"/>
                    </a:lnTo>
                    <a:lnTo>
                      <a:pt x="2625" y="208"/>
                    </a:lnTo>
                    <a:lnTo>
                      <a:pt x="2626" y="212"/>
                    </a:lnTo>
                    <a:lnTo>
                      <a:pt x="2626" y="215"/>
                    </a:lnTo>
                    <a:lnTo>
                      <a:pt x="2627" y="219"/>
                    </a:lnTo>
                    <a:lnTo>
                      <a:pt x="2627" y="223"/>
                    </a:lnTo>
                    <a:lnTo>
                      <a:pt x="2628" y="226"/>
                    </a:lnTo>
                    <a:lnTo>
                      <a:pt x="2628" y="228"/>
                    </a:lnTo>
                    <a:lnTo>
                      <a:pt x="2629" y="229"/>
                    </a:lnTo>
                    <a:lnTo>
                      <a:pt x="2629" y="232"/>
                    </a:lnTo>
                    <a:lnTo>
                      <a:pt x="2630" y="233"/>
                    </a:lnTo>
                    <a:lnTo>
                      <a:pt x="2630" y="234"/>
                    </a:lnTo>
                    <a:lnTo>
                      <a:pt x="2631" y="235"/>
                    </a:lnTo>
                    <a:lnTo>
                      <a:pt x="2631" y="237"/>
                    </a:lnTo>
                    <a:lnTo>
                      <a:pt x="2632" y="239"/>
                    </a:lnTo>
                    <a:lnTo>
                      <a:pt x="2632" y="240"/>
                    </a:lnTo>
                    <a:lnTo>
                      <a:pt x="2632" y="241"/>
                    </a:lnTo>
                    <a:lnTo>
                      <a:pt x="2633" y="241"/>
                    </a:lnTo>
                    <a:lnTo>
                      <a:pt x="2634" y="241"/>
                    </a:lnTo>
                    <a:lnTo>
                      <a:pt x="2634" y="241"/>
                    </a:lnTo>
                    <a:lnTo>
                      <a:pt x="2635" y="241"/>
                    </a:lnTo>
                    <a:lnTo>
                      <a:pt x="2635" y="240"/>
                    </a:lnTo>
                    <a:lnTo>
                      <a:pt x="2636" y="240"/>
                    </a:lnTo>
                    <a:lnTo>
                      <a:pt x="2636" y="239"/>
                    </a:lnTo>
                    <a:lnTo>
                      <a:pt x="2636" y="238"/>
                    </a:lnTo>
                    <a:lnTo>
                      <a:pt x="2637" y="237"/>
                    </a:lnTo>
                    <a:lnTo>
                      <a:pt x="2637" y="236"/>
                    </a:lnTo>
                    <a:lnTo>
                      <a:pt x="2638" y="235"/>
                    </a:lnTo>
                    <a:lnTo>
                      <a:pt x="2639" y="235"/>
                    </a:lnTo>
                    <a:lnTo>
                      <a:pt x="2639" y="235"/>
                    </a:lnTo>
                    <a:lnTo>
                      <a:pt x="2640" y="234"/>
                    </a:lnTo>
                    <a:lnTo>
                      <a:pt x="2640" y="234"/>
                    </a:lnTo>
                    <a:lnTo>
                      <a:pt x="2641" y="234"/>
                    </a:lnTo>
                    <a:lnTo>
                      <a:pt x="2641" y="234"/>
                    </a:lnTo>
                    <a:lnTo>
                      <a:pt x="2641" y="235"/>
                    </a:lnTo>
                    <a:lnTo>
                      <a:pt x="2642" y="234"/>
                    </a:lnTo>
                    <a:lnTo>
                      <a:pt x="2643" y="234"/>
                    </a:lnTo>
                    <a:lnTo>
                      <a:pt x="2643" y="234"/>
                    </a:lnTo>
                    <a:lnTo>
                      <a:pt x="2644" y="234"/>
                    </a:lnTo>
                    <a:lnTo>
                      <a:pt x="2644" y="234"/>
                    </a:lnTo>
                    <a:lnTo>
                      <a:pt x="2645" y="234"/>
                    </a:lnTo>
                    <a:lnTo>
                      <a:pt x="2645" y="234"/>
                    </a:lnTo>
                    <a:lnTo>
                      <a:pt x="2645" y="232"/>
                    </a:lnTo>
                    <a:lnTo>
                      <a:pt x="2646" y="227"/>
                    </a:lnTo>
                    <a:lnTo>
                      <a:pt x="2646" y="217"/>
                    </a:lnTo>
                    <a:lnTo>
                      <a:pt x="2647" y="202"/>
                    </a:lnTo>
                    <a:lnTo>
                      <a:pt x="2648" y="185"/>
                    </a:lnTo>
                    <a:lnTo>
                      <a:pt x="2648" y="165"/>
                    </a:lnTo>
                    <a:lnTo>
                      <a:pt x="2649" y="146"/>
                    </a:lnTo>
                    <a:lnTo>
                      <a:pt x="2649" y="130"/>
                    </a:lnTo>
                    <a:lnTo>
                      <a:pt x="2649" y="113"/>
                    </a:lnTo>
                    <a:lnTo>
                      <a:pt x="2650" y="98"/>
                    </a:lnTo>
                    <a:lnTo>
                      <a:pt x="2650" y="85"/>
                    </a:lnTo>
                    <a:lnTo>
                      <a:pt x="2651" y="76"/>
                    </a:lnTo>
                    <a:lnTo>
                      <a:pt x="2652" y="69"/>
                    </a:lnTo>
                    <a:lnTo>
                      <a:pt x="2652" y="65"/>
                    </a:lnTo>
                    <a:lnTo>
                      <a:pt x="2653" y="64"/>
                    </a:lnTo>
                    <a:lnTo>
                      <a:pt x="2653" y="63"/>
                    </a:lnTo>
                    <a:lnTo>
                      <a:pt x="2653" y="64"/>
                    </a:lnTo>
                    <a:lnTo>
                      <a:pt x="2654" y="65"/>
                    </a:lnTo>
                    <a:lnTo>
                      <a:pt x="2654" y="67"/>
                    </a:lnTo>
                    <a:lnTo>
                      <a:pt x="2655" y="71"/>
                    </a:lnTo>
                    <a:lnTo>
                      <a:pt x="2655" y="74"/>
                    </a:lnTo>
                    <a:lnTo>
                      <a:pt x="2656" y="78"/>
                    </a:lnTo>
                    <a:lnTo>
                      <a:pt x="2657" y="82"/>
                    </a:lnTo>
                    <a:lnTo>
                      <a:pt x="2657" y="88"/>
                    </a:lnTo>
                    <a:lnTo>
                      <a:pt x="2657" y="95"/>
                    </a:lnTo>
                    <a:lnTo>
                      <a:pt x="2658" y="104"/>
                    </a:lnTo>
                    <a:lnTo>
                      <a:pt x="2658" y="115"/>
                    </a:lnTo>
                    <a:lnTo>
                      <a:pt x="2659" y="126"/>
                    </a:lnTo>
                    <a:lnTo>
                      <a:pt x="2659" y="136"/>
                    </a:lnTo>
                    <a:lnTo>
                      <a:pt x="2660" y="145"/>
                    </a:lnTo>
                    <a:lnTo>
                      <a:pt x="2660" y="151"/>
                    </a:lnTo>
                    <a:lnTo>
                      <a:pt x="2661" y="157"/>
                    </a:lnTo>
                    <a:lnTo>
                      <a:pt x="2661" y="160"/>
                    </a:lnTo>
                    <a:lnTo>
                      <a:pt x="2662" y="162"/>
                    </a:lnTo>
                    <a:lnTo>
                      <a:pt x="2662" y="162"/>
                    </a:lnTo>
                    <a:lnTo>
                      <a:pt x="2663" y="162"/>
                    </a:lnTo>
                    <a:lnTo>
                      <a:pt x="2663" y="163"/>
                    </a:lnTo>
                    <a:lnTo>
                      <a:pt x="2664" y="163"/>
                    </a:lnTo>
                    <a:lnTo>
                      <a:pt x="2664" y="164"/>
                    </a:lnTo>
                    <a:lnTo>
                      <a:pt x="2665" y="167"/>
                    </a:lnTo>
                    <a:lnTo>
                      <a:pt x="2665" y="168"/>
                    </a:lnTo>
                    <a:lnTo>
                      <a:pt x="2666" y="171"/>
                    </a:lnTo>
                    <a:lnTo>
                      <a:pt x="2666" y="173"/>
                    </a:lnTo>
                    <a:lnTo>
                      <a:pt x="2667" y="177"/>
                    </a:lnTo>
                    <a:lnTo>
                      <a:pt x="2667" y="179"/>
                    </a:lnTo>
                    <a:lnTo>
                      <a:pt x="2668" y="183"/>
                    </a:lnTo>
                    <a:lnTo>
                      <a:pt x="2668" y="186"/>
                    </a:lnTo>
                    <a:lnTo>
                      <a:pt x="2669" y="189"/>
                    </a:lnTo>
                    <a:lnTo>
                      <a:pt x="2669" y="192"/>
                    </a:lnTo>
                    <a:lnTo>
                      <a:pt x="2670" y="197"/>
                    </a:lnTo>
                    <a:lnTo>
                      <a:pt x="2670" y="202"/>
                    </a:lnTo>
                    <a:lnTo>
                      <a:pt x="2671" y="204"/>
                    </a:lnTo>
                    <a:lnTo>
                      <a:pt x="2671" y="208"/>
                    </a:lnTo>
                    <a:lnTo>
                      <a:pt x="2672" y="212"/>
                    </a:lnTo>
                    <a:lnTo>
                      <a:pt x="2672" y="216"/>
                    </a:lnTo>
                    <a:lnTo>
                      <a:pt x="2673" y="219"/>
                    </a:lnTo>
                    <a:lnTo>
                      <a:pt x="2673" y="223"/>
                    </a:lnTo>
                    <a:lnTo>
                      <a:pt x="2674" y="225"/>
                    </a:lnTo>
                    <a:lnTo>
                      <a:pt x="2674" y="228"/>
                    </a:lnTo>
                    <a:lnTo>
                      <a:pt x="2675" y="230"/>
                    </a:lnTo>
                    <a:lnTo>
                      <a:pt x="2675" y="232"/>
                    </a:lnTo>
                    <a:lnTo>
                      <a:pt x="2676" y="233"/>
                    </a:lnTo>
                    <a:lnTo>
                      <a:pt x="2676" y="234"/>
                    </a:lnTo>
                    <a:lnTo>
                      <a:pt x="2677" y="234"/>
                    </a:lnTo>
                    <a:lnTo>
                      <a:pt x="2677" y="234"/>
                    </a:lnTo>
                    <a:lnTo>
                      <a:pt x="2678" y="234"/>
                    </a:lnTo>
                    <a:lnTo>
                      <a:pt x="2678" y="234"/>
                    </a:lnTo>
                    <a:lnTo>
                      <a:pt x="2679" y="232"/>
                    </a:lnTo>
                    <a:lnTo>
                      <a:pt x="2679" y="233"/>
                    </a:lnTo>
                    <a:lnTo>
                      <a:pt x="2680" y="233"/>
                    </a:lnTo>
                    <a:lnTo>
                      <a:pt x="2680" y="234"/>
                    </a:lnTo>
                    <a:lnTo>
                      <a:pt x="2681" y="234"/>
                    </a:lnTo>
                    <a:lnTo>
                      <a:pt x="2681" y="234"/>
                    </a:lnTo>
                    <a:lnTo>
                      <a:pt x="2682" y="233"/>
                    </a:lnTo>
                    <a:lnTo>
                      <a:pt x="2682" y="233"/>
                    </a:lnTo>
                    <a:lnTo>
                      <a:pt x="2683" y="233"/>
                    </a:lnTo>
                    <a:lnTo>
                      <a:pt x="2683" y="234"/>
                    </a:lnTo>
                    <a:lnTo>
                      <a:pt x="2684" y="235"/>
                    </a:lnTo>
                    <a:lnTo>
                      <a:pt x="2684" y="236"/>
                    </a:lnTo>
                    <a:lnTo>
                      <a:pt x="2685" y="235"/>
                    </a:lnTo>
                    <a:lnTo>
                      <a:pt x="2685" y="233"/>
                    </a:lnTo>
                    <a:lnTo>
                      <a:pt x="2686" y="232"/>
                    </a:lnTo>
                    <a:lnTo>
                      <a:pt x="2686" y="228"/>
                    </a:lnTo>
                    <a:lnTo>
                      <a:pt x="2687" y="219"/>
                    </a:lnTo>
                    <a:lnTo>
                      <a:pt x="2687" y="208"/>
                    </a:lnTo>
                    <a:lnTo>
                      <a:pt x="2688" y="198"/>
                    </a:lnTo>
                    <a:lnTo>
                      <a:pt x="2688" y="181"/>
                    </a:lnTo>
                    <a:lnTo>
                      <a:pt x="2689" y="157"/>
                    </a:lnTo>
                    <a:lnTo>
                      <a:pt x="2689" y="135"/>
                    </a:lnTo>
                    <a:lnTo>
                      <a:pt x="2690" y="117"/>
                    </a:lnTo>
                    <a:lnTo>
                      <a:pt x="2690" y="100"/>
                    </a:lnTo>
                    <a:lnTo>
                      <a:pt x="2691" y="88"/>
                    </a:lnTo>
                    <a:lnTo>
                      <a:pt x="2691" y="80"/>
                    </a:lnTo>
                    <a:lnTo>
                      <a:pt x="2692" y="77"/>
                    </a:lnTo>
                    <a:lnTo>
                      <a:pt x="2692" y="74"/>
                    </a:lnTo>
                    <a:lnTo>
                      <a:pt x="2693" y="73"/>
                    </a:lnTo>
                    <a:lnTo>
                      <a:pt x="2693" y="73"/>
                    </a:lnTo>
                    <a:lnTo>
                      <a:pt x="2694" y="73"/>
                    </a:lnTo>
                    <a:lnTo>
                      <a:pt x="2694" y="74"/>
                    </a:lnTo>
                    <a:lnTo>
                      <a:pt x="2695" y="75"/>
                    </a:lnTo>
                    <a:lnTo>
                      <a:pt x="2695" y="77"/>
                    </a:lnTo>
                    <a:lnTo>
                      <a:pt x="2696" y="80"/>
                    </a:lnTo>
                    <a:lnTo>
                      <a:pt x="2696" y="84"/>
                    </a:lnTo>
                    <a:lnTo>
                      <a:pt x="2697" y="90"/>
                    </a:lnTo>
                    <a:lnTo>
                      <a:pt x="2697" y="98"/>
                    </a:lnTo>
                    <a:lnTo>
                      <a:pt x="2697" y="106"/>
                    </a:lnTo>
                    <a:lnTo>
                      <a:pt x="2698" y="114"/>
                    </a:lnTo>
                    <a:lnTo>
                      <a:pt x="2699" y="122"/>
                    </a:lnTo>
                    <a:lnTo>
                      <a:pt x="2699" y="134"/>
                    </a:lnTo>
                    <a:lnTo>
                      <a:pt x="2700" y="142"/>
                    </a:lnTo>
                    <a:lnTo>
                      <a:pt x="2700" y="149"/>
                    </a:lnTo>
                    <a:lnTo>
                      <a:pt x="2701" y="154"/>
                    </a:lnTo>
                    <a:lnTo>
                      <a:pt x="2701" y="155"/>
                    </a:lnTo>
                    <a:lnTo>
                      <a:pt x="2701" y="157"/>
                    </a:lnTo>
                    <a:lnTo>
                      <a:pt x="2702" y="160"/>
                    </a:lnTo>
                    <a:lnTo>
                      <a:pt x="2703" y="161"/>
                    </a:lnTo>
                    <a:lnTo>
                      <a:pt x="2703" y="162"/>
                    </a:lnTo>
                    <a:lnTo>
                      <a:pt x="2704" y="164"/>
                    </a:lnTo>
                    <a:lnTo>
                      <a:pt x="2704" y="166"/>
                    </a:lnTo>
                    <a:lnTo>
                      <a:pt x="2705" y="168"/>
                    </a:lnTo>
                    <a:lnTo>
                      <a:pt x="2705" y="171"/>
                    </a:lnTo>
                    <a:lnTo>
                      <a:pt x="2705" y="174"/>
                    </a:lnTo>
                    <a:lnTo>
                      <a:pt x="2706" y="176"/>
                    </a:lnTo>
                    <a:lnTo>
                      <a:pt x="2706" y="179"/>
                    </a:lnTo>
                    <a:lnTo>
                      <a:pt x="2707" y="181"/>
                    </a:lnTo>
                    <a:lnTo>
                      <a:pt x="2708" y="184"/>
                    </a:lnTo>
                    <a:lnTo>
                      <a:pt x="2708" y="186"/>
                    </a:lnTo>
                    <a:lnTo>
                      <a:pt x="2709" y="188"/>
                    </a:lnTo>
                    <a:lnTo>
                      <a:pt x="2709" y="191"/>
                    </a:lnTo>
                    <a:lnTo>
                      <a:pt x="2709" y="193"/>
                    </a:lnTo>
                    <a:lnTo>
                      <a:pt x="2710" y="197"/>
                    </a:lnTo>
                    <a:lnTo>
                      <a:pt x="2710" y="200"/>
                    </a:lnTo>
                    <a:lnTo>
                      <a:pt x="2711" y="203"/>
                    </a:lnTo>
                    <a:lnTo>
                      <a:pt x="2712" y="208"/>
                    </a:lnTo>
                    <a:lnTo>
                      <a:pt x="2712" y="211"/>
                    </a:lnTo>
                    <a:lnTo>
                      <a:pt x="2713" y="216"/>
                    </a:lnTo>
                    <a:lnTo>
                      <a:pt x="2713" y="219"/>
                    </a:lnTo>
                    <a:lnTo>
                      <a:pt x="2713" y="221"/>
                    </a:lnTo>
                    <a:lnTo>
                      <a:pt x="2714" y="223"/>
                    </a:lnTo>
                    <a:lnTo>
                      <a:pt x="2714" y="225"/>
                    </a:lnTo>
                    <a:lnTo>
                      <a:pt x="2715" y="226"/>
                    </a:lnTo>
                    <a:lnTo>
                      <a:pt x="2715" y="227"/>
                    </a:lnTo>
                    <a:lnTo>
                      <a:pt x="2716" y="227"/>
                    </a:lnTo>
                    <a:lnTo>
                      <a:pt x="2717" y="228"/>
                    </a:lnTo>
                    <a:lnTo>
                      <a:pt x="2717" y="229"/>
                    </a:lnTo>
                    <a:lnTo>
                      <a:pt x="2718" y="230"/>
                    </a:lnTo>
                    <a:lnTo>
                      <a:pt x="2718" y="232"/>
                    </a:lnTo>
                    <a:lnTo>
                      <a:pt x="2718" y="233"/>
                    </a:lnTo>
                    <a:lnTo>
                      <a:pt x="2719" y="236"/>
                    </a:lnTo>
                    <a:lnTo>
                      <a:pt x="2719" y="238"/>
                    </a:lnTo>
                    <a:lnTo>
                      <a:pt x="2720" y="241"/>
                    </a:lnTo>
                    <a:lnTo>
                      <a:pt x="2720" y="243"/>
                    </a:lnTo>
                    <a:lnTo>
                      <a:pt x="2721" y="245"/>
                    </a:lnTo>
                    <a:lnTo>
                      <a:pt x="2722" y="247"/>
                    </a:lnTo>
                    <a:lnTo>
                      <a:pt x="2722" y="248"/>
                    </a:lnTo>
                    <a:lnTo>
                      <a:pt x="2722" y="248"/>
                    </a:lnTo>
                    <a:lnTo>
                      <a:pt x="2723" y="248"/>
                    </a:lnTo>
                    <a:lnTo>
                      <a:pt x="2723" y="247"/>
                    </a:lnTo>
                    <a:lnTo>
                      <a:pt x="2724" y="246"/>
                    </a:lnTo>
                    <a:lnTo>
                      <a:pt x="2724" y="245"/>
                    </a:lnTo>
                    <a:lnTo>
                      <a:pt x="2725" y="244"/>
                    </a:lnTo>
                    <a:lnTo>
                      <a:pt x="2726" y="244"/>
                    </a:lnTo>
                    <a:lnTo>
                      <a:pt x="2726" y="243"/>
                    </a:lnTo>
                    <a:lnTo>
                      <a:pt x="2726" y="243"/>
                    </a:lnTo>
                    <a:lnTo>
                      <a:pt x="2727" y="244"/>
                    </a:lnTo>
                    <a:lnTo>
                      <a:pt x="2727" y="245"/>
                    </a:lnTo>
                    <a:lnTo>
                      <a:pt x="2728" y="247"/>
                    </a:lnTo>
                    <a:lnTo>
                      <a:pt x="2728" y="248"/>
                    </a:lnTo>
                    <a:lnTo>
                      <a:pt x="2729" y="249"/>
                    </a:lnTo>
                    <a:lnTo>
                      <a:pt x="2729" y="251"/>
                    </a:lnTo>
                    <a:lnTo>
                      <a:pt x="2730" y="252"/>
                    </a:lnTo>
                    <a:lnTo>
                      <a:pt x="2730" y="251"/>
                    </a:lnTo>
                    <a:lnTo>
                      <a:pt x="2731" y="250"/>
                    </a:lnTo>
                    <a:lnTo>
                      <a:pt x="2731" y="248"/>
                    </a:lnTo>
                    <a:lnTo>
                      <a:pt x="2732" y="248"/>
                    </a:lnTo>
                    <a:lnTo>
                      <a:pt x="2732" y="248"/>
                    </a:lnTo>
                    <a:lnTo>
                      <a:pt x="2733" y="249"/>
                    </a:lnTo>
                    <a:lnTo>
                      <a:pt x="2733" y="250"/>
                    </a:lnTo>
                    <a:lnTo>
                      <a:pt x="2734" y="252"/>
                    </a:lnTo>
                    <a:lnTo>
                      <a:pt x="2734" y="253"/>
                    </a:lnTo>
                    <a:lnTo>
                      <a:pt x="2735" y="253"/>
                    </a:lnTo>
                    <a:lnTo>
                      <a:pt x="2735" y="253"/>
                    </a:lnTo>
                    <a:lnTo>
                      <a:pt x="2736" y="253"/>
                    </a:lnTo>
                    <a:lnTo>
                      <a:pt x="2736" y="252"/>
                    </a:lnTo>
                    <a:lnTo>
                      <a:pt x="2737" y="250"/>
                    </a:lnTo>
                    <a:lnTo>
                      <a:pt x="2737" y="249"/>
                    </a:lnTo>
                    <a:lnTo>
                      <a:pt x="2738" y="248"/>
                    </a:lnTo>
                    <a:lnTo>
                      <a:pt x="2738" y="248"/>
                    </a:lnTo>
                    <a:lnTo>
                      <a:pt x="2739" y="248"/>
                    </a:lnTo>
                    <a:lnTo>
                      <a:pt x="2739" y="248"/>
                    </a:lnTo>
                    <a:lnTo>
                      <a:pt x="2740" y="249"/>
                    </a:lnTo>
                    <a:lnTo>
                      <a:pt x="2740" y="249"/>
                    </a:lnTo>
                    <a:lnTo>
                      <a:pt x="2741" y="249"/>
                    </a:lnTo>
                    <a:lnTo>
                      <a:pt x="2741" y="249"/>
                    </a:lnTo>
                    <a:lnTo>
                      <a:pt x="2742" y="249"/>
                    </a:lnTo>
                    <a:lnTo>
                      <a:pt x="2742" y="249"/>
                    </a:lnTo>
                    <a:lnTo>
                      <a:pt x="2743" y="249"/>
                    </a:lnTo>
                    <a:lnTo>
                      <a:pt x="2743" y="248"/>
                    </a:lnTo>
                    <a:lnTo>
                      <a:pt x="2744" y="245"/>
                    </a:lnTo>
                    <a:lnTo>
                      <a:pt x="2744" y="243"/>
                    </a:lnTo>
                    <a:lnTo>
                      <a:pt x="2745" y="242"/>
                    </a:lnTo>
                    <a:lnTo>
                      <a:pt x="2745" y="241"/>
                    </a:lnTo>
                    <a:lnTo>
                      <a:pt x="2746" y="239"/>
                    </a:lnTo>
                    <a:lnTo>
                      <a:pt x="2746" y="239"/>
                    </a:lnTo>
                    <a:lnTo>
                      <a:pt x="2747" y="238"/>
                    </a:lnTo>
                    <a:lnTo>
                      <a:pt x="2747" y="238"/>
                    </a:lnTo>
                    <a:lnTo>
                      <a:pt x="2748" y="237"/>
                    </a:lnTo>
                    <a:lnTo>
                      <a:pt x="2748" y="236"/>
                    </a:lnTo>
                    <a:lnTo>
                      <a:pt x="2749" y="236"/>
                    </a:lnTo>
                    <a:lnTo>
                      <a:pt x="2749" y="236"/>
                    </a:lnTo>
                    <a:lnTo>
                      <a:pt x="2750" y="236"/>
                    </a:lnTo>
                    <a:lnTo>
                      <a:pt x="2750" y="236"/>
                    </a:lnTo>
                    <a:lnTo>
                      <a:pt x="2751" y="235"/>
                    </a:lnTo>
                    <a:lnTo>
                      <a:pt x="2751" y="232"/>
                    </a:lnTo>
                    <a:lnTo>
                      <a:pt x="2752" y="231"/>
                    </a:lnTo>
                    <a:lnTo>
                      <a:pt x="2752" y="230"/>
                    </a:lnTo>
                    <a:lnTo>
                      <a:pt x="2753" y="230"/>
                    </a:lnTo>
                    <a:lnTo>
                      <a:pt x="2753" y="230"/>
                    </a:lnTo>
                    <a:lnTo>
                      <a:pt x="2754" y="230"/>
                    </a:lnTo>
                    <a:lnTo>
                      <a:pt x="2754" y="230"/>
                    </a:lnTo>
                    <a:lnTo>
                      <a:pt x="2755" y="231"/>
                    </a:lnTo>
                    <a:lnTo>
                      <a:pt x="2755" y="230"/>
                    </a:lnTo>
                    <a:lnTo>
                      <a:pt x="2756" y="230"/>
                    </a:lnTo>
                    <a:lnTo>
                      <a:pt x="2756" y="230"/>
                    </a:lnTo>
                    <a:lnTo>
                      <a:pt x="2757" y="231"/>
                    </a:lnTo>
                    <a:lnTo>
                      <a:pt x="2757" y="232"/>
                    </a:lnTo>
                    <a:lnTo>
                      <a:pt x="2758" y="232"/>
                    </a:lnTo>
                    <a:lnTo>
                      <a:pt x="2758" y="232"/>
                    </a:lnTo>
                    <a:lnTo>
                      <a:pt x="2759" y="232"/>
                    </a:lnTo>
                    <a:lnTo>
                      <a:pt x="2759" y="231"/>
                    </a:lnTo>
                    <a:lnTo>
                      <a:pt x="2760" y="230"/>
                    </a:lnTo>
                    <a:lnTo>
                      <a:pt x="2760" y="230"/>
                    </a:lnTo>
                    <a:lnTo>
                      <a:pt x="2761" y="230"/>
                    </a:lnTo>
                    <a:lnTo>
                      <a:pt x="2761" y="230"/>
                    </a:lnTo>
                    <a:lnTo>
                      <a:pt x="2762" y="230"/>
                    </a:lnTo>
                    <a:lnTo>
                      <a:pt x="2762" y="230"/>
                    </a:lnTo>
                    <a:lnTo>
                      <a:pt x="2763" y="230"/>
                    </a:lnTo>
                    <a:lnTo>
                      <a:pt x="2763" y="230"/>
                    </a:lnTo>
                    <a:lnTo>
                      <a:pt x="2764" y="230"/>
                    </a:lnTo>
                    <a:lnTo>
                      <a:pt x="2764" y="230"/>
                    </a:lnTo>
                    <a:lnTo>
                      <a:pt x="2765" y="230"/>
                    </a:lnTo>
                    <a:lnTo>
                      <a:pt x="2765" y="230"/>
                    </a:lnTo>
                    <a:lnTo>
                      <a:pt x="2766" y="229"/>
                    </a:lnTo>
                    <a:lnTo>
                      <a:pt x="2766" y="226"/>
                    </a:lnTo>
                    <a:lnTo>
                      <a:pt x="2766" y="220"/>
                    </a:lnTo>
                    <a:lnTo>
                      <a:pt x="2767" y="208"/>
                    </a:lnTo>
                    <a:lnTo>
                      <a:pt x="2768" y="192"/>
                    </a:lnTo>
                    <a:lnTo>
                      <a:pt x="2768" y="169"/>
                    </a:lnTo>
                    <a:lnTo>
                      <a:pt x="2769" y="144"/>
                    </a:lnTo>
                    <a:lnTo>
                      <a:pt x="2769" y="116"/>
                    </a:lnTo>
                    <a:lnTo>
                      <a:pt x="2770" y="90"/>
                    </a:lnTo>
                    <a:lnTo>
                      <a:pt x="2770" y="67"/>
                    </a:lnTo>
                    <a:lnTo>
                      <a:pt x="2770" y="47"/>
                    </a:lnTo>
                    <a:lnTo>
                      <a:pt x="2771" y="31"/>
                    </a:lnTo>
                    <a:lnTo>
                      <a:pt x="2772" y="20"/>
                    </a:lnTo>
                    <a:lnTo>
                      <a:pt x="2772" y="13"/>
                    </a:lnTo>
                    <a:lnTo>
                      <a:pt x="2773" y="7"/>
                    </a:lnTo>
                    <a:lnTo>
                      <a:pt x="2773" y="3"/>
                    </a:lnTo>
                    <a:lnTo>
                      <a:pt x="2774" y="1"/>
                    </a:lnTo>
                    <a:lnTo>
                      <a:pt x="2774" y="0"/>
                    </a:lnTo>
                    <a:lnTo>
                      <a:pt x="2774" y="0"/>
                    </a:lnTo>
                    <a:lnTo>
                      <a:pt x="2775" y="0"/>
                    </a:lnTo>
                    <a:lnTo>
                      <a:pt x="2775" y="2"/>
                    </a:lnTo>
                    <a:lnTo>
                      <a:pt x="2776" y="6"/>
                    </a:lnTo>
                    <a:lnTo>
                      <a:pt x="2777" y="13"/>
                    </a:lnTo>
                    <a:lnTo>
                      <a:pt x="2777" y="22"/>
                    </a:lnTo>
                    <a:lnTo>
                      <a:pt x="2778" y="31"/>
                    </a:lnTo>
                    <a:lnTo>
                      <a:pt x="2778" y="39"/>
                    </a:lnTo>
                    <a:lnTo>
                      <a:pt x="2778" y="51"/>
                    </a:lnTo>
                    <a:lnTo>
                      <a:pt x="2779" y="61"/>
                    </a:lnTo>
                    <a:lnTo>
                      <a:pt x="2779" y="70"/>
                    </a:lnTo>
                    <a:lnTo>
                      <a:pt x="2780" y="80"/>
                    </a:lnTo>
                    <a:lnTo>
                      <a:pt x="2780" y="88"/>
                    </a:lnTo>
                    <a:lnTo>
                      <a:pt x="2781" y="95"/>
                    </a:lnTo>
                    <a:lnTo>
                      <a:pt x="2782" y="103"/>
                    </a:lnTo>
                    <a:lnTo>
                      <a:pt x="2782" y="108"/>
                    </a:lnTo>
                    <a:lnTo>
                      <a:pt x="2782" y="112"/>
                    </a:lnTo>
                    <a:lnTo>
                      <a:pt x="2783" y="115"/>
                    </a:lnTo>
                    <a:lnTo>
                      <a:pt x="2783" y="119"/>
                    </a:lnTo>
                    <a:lnTo>
                      <a:pt x="2784" y="123"/>
                    </a:lnTo>
                    <a:lnTo>
                      <a:pt x="2784" y="127"/>
                    </a:lnTo>
                    <a:lnTo>
                      <a:pt x="2785" y="132"/>
                    </a:lnTo>
                    <a:lnTo>
                      <a:pt x="2786" y="136"/>
                    </a:lnTo>
                    <a:lnTo>
                      <a:pt x="2786" y="141"/>
                    </a:lnTo>
                    <a:lnTo>
                      <a:pt x="2786" y="147"/>
                    </a:lnTo>
                    <a:lnTo>
                      <a:pt x="2787" y="152"/>
                    </a:lnTo>
                    <a:lnTo>
                      <a:pt x="2787" y="156"/>
                    </a:lnTo>
                    <a:lnTo>
                      <a:pt x="2788" y="159"/>
                    </a:lnTo>
                    <a:lnTo>
                      <a:pt x="2788" y="163"/>
                    </a:lnTo>
                    <a:lnTo>
                      <a:pt x="2789" y="167"/>
                    </a:lnTo>
                    <a:lnTo>
                      <a:pt x="2789" y="170"/>
                    </a:lnTo>
                    <a:lnTo>
                      <a:pt x="2790" y="172"/>
                    </a:lnTo>
                    <a:lnTo>
                      <a:pt x="2790" y="176"/>
                    </a:lnTo>
                    <a:lnTo>
                      <a:pt x="2791" y="179"/>
                    </a:lnTo>
                    <a:lnTo>
                      <a:pt x="2791" y="184"/>
                    </a:lnTo>
                    <a:lnTo>
                      <a:pt x="2792" y="189"/>
                    </a:lnTo>
                    <a:lnTo>
                      <a:pt x="2792" y="193"/>
                    </a:lnTo>
                    <a:lnTo>
                      <a:pt x="2793" y="197"/>
                    </a:lnTo>
                    <a:lnTo>
                      <a:pt x="2793" y="199"/>
                    </a:lnTo>
                    <a:lnTo>
                      <a:pt x="2794" y="202"/>
                    </a:lnTo>
                    <a:lnTo>
                      <a:pt x="2794" y="204"/>
                    </a:lnTo>
                    <a:lnTo>
                      <a:pt x="2795" y="208"/>
                    </a:lnTo>
                    <a:lnTo>
                      <a:pt x="2795" y="212"/>
                    </a:lnTo>
                    <a:lnTo>
                      <a:pt x="2796" y="217"/>
                    </a:lnTo>
                    <a:lnTo>
                      <a:pt x="2796" y="221"/>
                    </a:lnTo>
                    <a:lnTo>
                      <a:pt x="2797" y="225"/>
                    </a:lnTo>
                    <a:lnTo>
                      <a:pt x="2797" y="228"/>
                    </a:lnTo>
                    <a:lnTo>
                      <a:pt x="2798" y="230"/>
                    </a:lnTo>
                    <a:lnTo>
                      <a:pt x="2798" y="231"/>
                    </a:lnTo>
                    <a:lnTo>
                      <a:pt x="2799" y="231"/>
                    </a:lnTo>
                    <a:lnTo>
                      <a:pt x="2799" y="231"/>
                    </a:lnTo>
                    <a:lnTo>
                      <a:pt x="2800" y="231"/>
                    </a:lnTo>
                    <a:lnTo>
                      <a:pt x="2800" y="232"/>
                    </a:lnTo>
                    <a:lnTo>
                      <a:pt x="2801" y="233"/>
                    </a:lnTo>
                    <a:lnTo>
                      <a:pt x="2801" y="234"/>
                    </a:lnTo>
                    <a:lnTo>
                      <a:pt x="2802" y="235"/>
                    </a:lnTo>
                    <a:lnTo>
                      <a:pt x="2802" y="236"/>
                    </a:lnTo>
                    <a:lnTo>
                      <a:pt x="2803" y="236"/>
                    </a:lnTo>
                    <a:lnTo>
                      <a:pt x="2803" y="237"/>
                    </a:lnTo>
                    <a:lnTo>
                      <a:pt x="2804" y="238"/>
                    </a:lnTo>
                    <a:lnTo>
                      <a:pt x="2804" y="238"/>
                    </a:lnTo>
                    <a:lnTo>
                      <a:pt x="2805" y="239"/>
                    </a:lnTo>
                    <a:lnTo>
                      <a:pt x="2805" y="239"/>
                    </a:lnTo>
                    <a:lnTo>
                      <a:pt x="2806" y="239"/>
                    </a:lnTo>
                    <a:lnTo>
                      <a:pt x="2806" y="240"/>
                    </a:lnTo>
                    <a:lnTo>
                      <a:pt x="2807" y="239"/>
                    </a:lnTo>
                    <a:lnTo>
                      <a:pt x="2807" y="237"/>
                    </a:lnTo>
                    <a:lnTo>
                      <a:pt x="2808" y="235"/>
                    </a:lnTo>
                    <a:lnTo>
                      <a:pt x="2808" y="232"/>
                    </a:lnTo>
                    <a:lnTo>
                      <a:pt x="2809" y="228"/>
                    </a:lnTo>
                    <a:lnTo>
                      <a:pt x="2809" y="222"/>
                    </a:lnTo>
                    <a:lnTo>
                      <a:pt x="2810" y="212"/>
                    </a:lnTo>
                    <a:lnTo>
                      <a:pt x="2810" y="198"/>
                    </a:lnTo>
                    <a:lnTo>
                      <a:pt x="2811" y="181"/>
                    </a:lnTo>
                    <a:lnTo>
                      <a:pt x="2811" y="164"/>
                    </a:lnTo>
                    <a:lnTo>
                      <a:pt x="2812" y="146"/>
                    </a:lnTo>
                    <a:lnTo>
                      <a:pt x="2812" y="129"/>
                    </a:lnTo>
                    <a:lnTo>
                      <a:pt x="2813" y="112"/>
                    </a:lnTo>
                    <a:lnTo>
                      <a:pt x="2813" y="98"/>
                    </a:lnTo>
                    <a:lnTo>
                      <a:pt x="2814" y="86"/>
                    </a:lnTo>
                    <a:lnTo>
                      <a:pt x="2814" y="78"/>
                    </a:lnTo>
                    <a:lnTo>
                      <a:pt x="2815" y="73"/>
                    </a:lnTo>
                    <a:lnTo>
                      <a:pt x="2815" y="71"/>
                    </a:lnTo>
                    <a:lnTo>
                      <a:pt x="2816" y="70"/>
                    </a:lnTo>
                    <a:lnTo>
                      <a:pt x="2816" y="70"/>
                    </a:lnTo>
                    <a:lnTo>
                      <a:pt x="2817" y="69"/>
                    </a:lnTo>
                    <a:lnTo>
                      <a:pt x="2817" y="71"/>
                    </a:lnTo>
                    <a:lnTo>
                      <a:pt x="2818" y="74"/>
                    </a:lnTo>
                    <a:lnTo>
                      <a:pt x="2818" y="76"/>
                    </a:lnTo>
                    <a:lnTo>
                      <a:pt x="2819" y="79"/>
                    </a:lnTo>
                    <a:lnTo>
                      <a:pt x="2819" y="84"/>
                    </a:lnTo>
                    <a:lnTo>
                      <a:pt x="2820" y="90"/>
                    </a:lnTo>
                    <a:lnTo>
                      <a:pt x="2820" y="98"/>
                    </a:lnTo>
                    <a:lnTo>
                      <a:pt x="2821" y="109"/>
                    </a:lnTo>
                    <a:lnTo>
                      <a:pt x="2821" y="119"/>
                    </a:lnTo>
                    <a:lnTo>
                      <a:pt x="2822" y="128"/>
                    </a:lnTo>
                    <a:lnTo>
                      <a:pt x="2822" y="136"/>
                    </a:lnTo>
                    <a:lnTo>
                      <a:pt x="2823" y="145"/>
                    </a:lnTo>
                    <a:lnTo>
                      <a:pt x="2823" y="151"/>
                    </a:lnTo>
                    <a:lnTo>
                      <a:pt x="2824" y="157"/>
                    </a:lnTo>
                    <a:lnTo>
                      <a:pt x="2824" y="160"/>
                    </a:lnTo>
                    <a:lnTo>
                      <a:pt x="2825" y="162"/>
                    </a:lnTo>
                    <a:lnTo>
                      <a:pt x="2825" y="162"/>
                    </a:lnTo>
                    <a:lnTo>
                      <a:pt x="2826" y="163"/>
                    </a:lnTo>
                    <a:lnTo>
                      <a:pt x="2826" y="163"/>
                    </a:lnTo>
                    <a:lnTo>
                      <a:pt x="2827" y="164"/>
                    </a:lnTo>
                    <a:lnTo>
                      <a:pt x="2827" y="167"/>
                    </a:lnTo>
                    <a:lnTo>
                      <a:pt x="2828" y="167"/>
                    </a:lnTo>
                    <a:lnTo>
                      <a:pt x="2828" y="172"/>
                    </a:lnTo>
                    <a:lnTo>
                      <a:pt x="2829" y="178"/>
                    </a:lnTo>
                    <a:lnTo>
                      <a:pt x="2829" y="181"/>
                    </a:lnTo>
                    <a:lnTo>
                      <a:pt x="2830" y="184"/>
                    </a:lnTo>
                    <a:lnTo>
                      <a:pt x="2830" y="188"/>
                    </a:lnTo>
                    <a:lnTo>
                      <a:pt x="2831" y="190"/>
                    </a:lnTo>
                    <a:lnTo>
                      <a:pt x="2831" y="192"/>
                    </a:lnTo>
                    <a:lnTo>
                      <a:pt x="2832" y="195"/>
                    </a:lnTo>
                    <a:lnTo>
                      <a:pt x="2832" y="197"/>
                    </a:lnTo>
                    <a:lnTo>
                      <a:pt x="2833" y="200"/>
                    </a:lnTo>
                    <a:lnTo>
                      <a:pt x="2833" y="202"/>
                    </a:lnTo>
                    <a:lnTo>
                      <a:pt x="2834" y="203"/>
                    </a:lnTo>
                    <a:lnTo>
                      <a:pt x="2834" y="205"/>
                    </a:lnTo>
                    <a:lnTo>
                      <a:pt x="2835" y="207"/>
                    </a:lnTo>
                    <a:lnTo>
                      <a:pt x="2835" y="207"/>
                    </a:lnTo>
                    <a:lnTo>
                      <a:pt x="2835" y="208"/>
                    </a:lnTo>
                    <a:lnTo>
                      <a:pt x="2836" y="209"/>
                    </a:lnTo>
                    <a:lnTo>
                      <a:pt x="2837" y="211"/>
                    </a:lnTo>
                    <a:lnTo>
                      <a:pt x="2837" y="213"/>
                    </a:lnTo>
                    <a:lnTo>
                      <a:pt x="2838" y="214"/>
                    </a:lnTo>
                    <a:lnTo>
                      <a:pt x="2838" y="216"/>
                    </a:lnTo>
                    <a:lnTo>
                      <a:pt x="2839" y="218"/>
                    </a:lnTo>
                    <a:lnTo>
                      <a:pt x="2839" y="218"/>
                    </a:lnTo>
                    <a:lnTo>
                      <a:pt x="2839" y="220"/>
                    </a:lnTo>
                    <a:lnTo>
                      <a:pt x="2840" y="222"/>
                    </a:lnTo>
                    <a:lnTo>
                      <a:pt x="2840" y="223"/>
                    </a:lnTo>
                    <a:lnTo>
                      <a:pt x="2841" y="225"/>
                    </a:lnTo>
                    <a:lnTo>
                      <a:pt x="2842" y="227"/>
                    </a:lnTo>
                    <a:lnTo>
                      <a:pt x="2842" y="228"/>
                    </a:lnTo>
                    <a:lnTo>
                      <a:pt x="2843" y="229"/>
                    </a:lnTo>
                    <a:lnTo>
                      <a:pt x="2843" y="229"/>
                    </a:lnTo>
                    <a:lnTo>
                      <a:pt x="2843" y="229"/>
                    </a:lnTo>
                    <a:lnTo>
                      <a:pt x="2844" y="229"/>
                    </a:lnTo>
                    <a:lnTo>
                      <a:pt x="2844" y="229"/>
                    </a:lnTo>
                    <a:lnTo>
                      <a:pt x="2845" y="229"/>
                    </a:lnTo>
                    <a:lnTo>
                      <a:pt x="2846" y="230"/>
                    </a:lnTo>
                    <a:lnTo>
                      <a:pt x="2846" y="231"/>
                    </a:lnTo>
                    <a:lnTo>
                      <a:pt x="2847" y="231"/>
                    </a:lnTo>
                    <a:lnTo>
                      <a:pt x="2847" y="231"/>
                    </a:lnTo>
                    <a:lnTo>
                      <a:pt x="2847" y="230"/>
                    </a:lnTo>
                    <a:lnTo>
                      <a:pt x="2848" y="229"/>
                    </a:lnTo>
                    <a:lnTo>
                      <a:pt x="2848" y="228"/>
                    </a:lnTo>
                    <a:lnTo>
                      <a:pt x="2849" y="226"/>
                    </a:lnTo>
                    <a:lnTo>
                      <a:pt x="2849" y="222"/>
                    </a:lnTo>
                    <a:lnTo>
                      <a:pt x="2850" y="214"/>
                    </a:lnTo>
                    <a:lnTo>
                      <a:pt x="2851" y="205"/>
                    </a:lnTo>
                    <a:lnTo>
                      <a:pt x="2851" y="192"/>
                    </a:lnTo>
                    <a:lnTo>
                      <a:pt x="2851" y="179"/>
                    </a:lnTo>
                    <a:lnTo>
                      <a:pt x="2852" y="167"/>
                    </a:lnTo>
                    <a:lnTo>
                      <a:pt x="2852" y="157"/>
                    </a:lnTo>
                    <a:lnTo>
                      <a:pt x="2853" y="145"/>
                    </a:lnTo>
                    <a:lnTo>
                      <a:pt x="2853" y="132"/>
                    </a:lnTo>
                    <a:lnTo>
                      <a:pt x="2854" y="122"/>
                    </a:lnTo>
                    <a:lnTo>
                      <a:pt x="2854" y="115"/>
                    </a:lnTo>
                    <a:lnTo>
                      <a:pt x="2855" y="110"/>
                    </a:lnTo>
                    <a:lnTo>
                      <a:pt x="2855" y="107"/>
                    </a:lnTo>
                    <a:lnTo>
                      <a:pt x="2856" y="106"/>
                    </a:lnTo>
                    <a:lnTo>
                      <a:pt x="2856" y="106"/>
                    </a:lnTo>
                    <a:lnTo>
                      <a:pt x="2857" y="106"/>
                    </a:lnTo>
                    <a:lnTo>
                      <a:pt x="2857" y="109"/>
                    </a:lnTo>
                    <a:lnTo>
                      <a:pt x="2858" y="111"/>
                    </a:lnTo>
                    <a:lnTo>
                      <a:pt x="2858" y="114"/>
                    </a:lnTo>
                    <a:lnTo>
                      <a:pt x="2859" y="115"/>
                    </a:lnTo>
                    <a:lnTo>
                      <a:pt x="2859" y="118"/>
                    </a:lnTo>
                    <a:lnTo>
                      <a:pt x="2860" y="120"/>
                    </a:lnTo>
                    <a:lnTo>
                      <a:pt x="2860" y="125"/>
                    </a:lnTo>
                    <a:lnTo>
                      <a:pt x="2861" y="130"/>
                    </a:lnTo>
                    <a:lnTo>
                      <a:pt x="2861" y="137"/>
                    </a:lnTo>
                    <a:lnTo>
                      <a:pt x="2862" y="145"/>
                    </a:lnTo>
                    <a:lnTo>
                      <a:pt x="2862" y="152"/>
                    </a:lnTo>
                    <a:lnTo>
                      <a:pt x="2863" y="159"/>
                    </a:lnTo>
                    <a:lnTo>
                      <a:pt x="2863" y="165"/>
                    </a:lnTo>
                    <a:lnTo>
                      <a:pt x="2864" y="169"/>
                    </a:lnTo>
                    <a:lnTo>
                      <a:pt x="2864" y="171"/>
                    </a:lnTo>
                    <a:lnTo>
                      <a:pt x="2865" y="172"/>
                    </a:lnTo>
                    <a:lnTo>
                      <a:pt x="2865" y="174"/>
                    </a:lnTo>
                    <a:lnTo>
                      <a:pt x="2866" y="175"/>
                    </a:lnTo>
                    <a:lnTo>
                      <a:pt x="2866" y="176"/>
                    </a:lnTo>
                    <a:lnTo>
                      <a:pt x="2867" y="176"/>
                    </a:lnTo>
                    <a:lnTo>
                      <a:pt x="2867" y="177"/>
                    </a:lnTo>
                    <a:lnTo>
                      <a:pt x="2868" y="178"/>
                    </a:lnTo>
                    <a:lnTo>
                      <a:pt x="2868" y="179"/>
                    </a:lnTo>
                    <a:lnTo>
                      <a:pt x="2869" y="180"/>
                    </a:lnTo>
                    <a:lnTo>
                      <a:pt x="2869" y="181"/>
                    </a:lnTo>
                    <a:lnTo>
                      <a:pt x="2870" y="183"/>
                    </a:lnTo>
                    <a:lnTo>
                      <a:pt x="2870" y="187"/>
                    </a:lnTo>
                    <a:lnTo>
                      <a:pt x="2871" y="189"/>
                    </a:lnTo>
                    <a:lnTo>
                      <a:pt x="2871" y="192"/>
                    </a:lnTo>
                    <a:lnTo>
                      <a:pt x="2872" y="195"/>
                    </a:lnTo>
                    <a:lnTo>
                      <a:pt x="2872" y="197"/>
                    </a:lnTo>
                    <a:lnTo>
                      <a:pt x="2873" y="200"/>
                    </a:lnTo>
                    <a:lnTo>
                      <a:pt x="2873" y="202"/>
                    </a:lnTo>
                    <a:lnTo>
                      <a:pt x="2874" y="204"/>
                    </a:lnTo>
                    <a:lnTo>
                      <a:pt x="2874" y="206"/>
                    </a:lnTo>
                    <a:lnTo>
                      <a:pt x="2875" y="208"/>
                    </a:lnTo>
                    <a:lnTo>
                      <a:pt x="2875" y="211"/>
                    </a:lnTo>
                    <a:lnTo>
                      <a:pt x="2876" y="213"/>
                    </a:lnTo>
                    <a:lnTo>
                      <a:pt x="2876" y="215"/>
                    </a:lnTo>
                    <a:lnTo>
                      <a:pt x="2877" y="217"/>
                    </a:lnTo>
                    <a:lnTo>
                      <a:pt x="2877" y="218"/>
                    </a:lnTo>
                    <a:lnTo>
                      <a:pt x="2878" y="219"/>
                    </a:lnTo>
                    <a:lnTo>
                      <a:pt x="2878" y="220"/>
                    </a:lnTo>
                    <a:lnTo>
                      <a:pt x="2879" y="221"/>
                    </a:lnTo>
                    <a:lnTo>
                      <a:pt x="2879" y="223"/>
                    </a:lnTo>
                    <a:lnTo>
                      <a:pt x="2880" y="224"/>
                    </a:lnTo>
                    <a:lnTo>
                      <a:pt x="2880" y="227"/>
                    </a:lnTo>
                    <a:lnTo>
                      <a:pt x="2881" y="228"/>
                    </a:lnTo>
                    <a:lnTo>
                      <a:pt x="2881" y="230"/>
                    </a:lnTo>
                    <a:lnTo>
                      <a:pt x="2882" y="231"/>
                    </a:lnTo>
                    <a:lnTo>
                      <a:pt x="2882" y="231"/>
                    </a:lnTo>
                    <a:lnTo>
                      <a:pt x="2883" y="230"/>
                    </a:lnTo>
                    <a:lnTo>
                      <a:pt x="2883" y="229"/>
                    </a:lnTo>
                    <a:lnTo>
                      <a:pt x="2884" y="229"/>
                    </a:lnTo>
                    <a:lnTo>
                      <a:pt x="2884" y="229"/>
                    </a:lnTo>
                    <a:lnTo>
                      <a:pt x="2885" y="228"/>
                    </a:lnTo>
                    <a:lnTo>
                      <a:pt x="2885" y="228"/>
                    </a:lnTo>
                    <a:lnTo>
                      <a:pt x="2886" y="230"/>
                    </a:lnTo>
                    <a:lnTo>
                      <a:pt x="2886" y="231"/>
                    </a:lnTo>
                    <a:lnTo>
                      <a:pt x="2887" y="232"/>
                    </a:lnTo>
                    <a:lnTo>
                      <a:pt x="2887" y="234"/>
                    </a:lnTo>
                    <a:lnTo>
                      <a:pt x="2888" y="234"/>
                    </a:lnTo>
                    <a:lnTo>
                      <a:pt x="2888" y="235"/>
                    </a:lnTo>
                    <a:lnTo>
                      <a:pt x="2889" y="234"/>
                    </a:lnTo>
                    <a:lnTo>
                      <a:pt x="2889" y="234"/>
                    </a:lnTo>
                    <a:lnTo>
                      <a:pt x="2890" y="232"/>
                    </a:lnTo>
                    <a:lnTo>
                      <a:pt x="2890" y="228"/>
                    </a:lnTo>
                    <a:lnTo>
                      <a:pt x="2891" y="223"/>
                    </a:lnTo>
                    <a:lnTo>
                      <a:pt x="2891" y="216"/>
                    </a:lnTo>
                    <a:lnTo>
                      <a:pt x="2892" y="206"/>
                    </a:lnTo>
                    <a:lnTo>
                      <a:pt x="2892" y="193"/>
                    </a:lnTo>
                    <a:lnTo>
                      <a:pt x="2893" y="181"/>
                    </a:lnTo>
                    <a:lnTo>
                      <a:pt x="2893" y="167"/>
                    </a:lnTo>
                    <a:lnTo>
                      <a:pt x="2894" y="156"/>
                    </a:lnTo>
                    <a:lnTo>
                      <a:pt x="2894" y="145"/>
                    </a:lnTo>
                    <a:lnTo>
                      <a:pt x="2895" y="136"/>
                    </a:lnTo>
                    <a:lnTo>
                      <a:pt x="2895" y="129"/>
                    </a:lnTo>
                    <a:lnTo>
                      <a:pt x="2895" y="124"/>
                    </a:lnTo>
                    <a:lnTo>
                      <a:pt x="2896" y="120"/>
                    </a:lnTo>
                    <a:lnTo>
                      <a:pt x="2897" y="118"/>
                    </a:lnTo>
                    <a:lnTo>
                      <a:pt x="2897" y="116"/>
                    </a:lnTo>
                    <a:lnTo>
                      <a:pt x="2898" y="115"/>
                    </a:lnTo>
                    <a:lnTo>
                      <a:pt x="2898" y="115"/>
                    </a:lnTo>
                    <a:lnTo>
                      <a:pt x="2899" y="115"/>
                    </a:lnTo>
                    <a:lnTo>
                      <a:pt x="2899" y="116"/>
                    </a:lnTo>
                    <a:lnTo>
                      <a:pt x="2899" y="119"/>
                    </a:lnTo>
                    <a:lnTo>
                      <a:pt x="2900" y="122"/>
                    </a:lnTo>
                    <a:lnTo>
                      <a:pt x="2900" y="127"/>
                    </a:lnTo>
                    <a:lnTo>
                      <a:pt x="2901" y="135"/>
                    </a:lnTo>
                    <a:lnTo>
                      <a:pt x="2902" y="142"/>
                    </a:lnTo>
                    <a:lnTo>
                      <a:pt x="2902" y="149"/>
                    </a:lnTo>
                    <a:lnTo>
                      <a:pt x="2903" y="156"/>
                    </a:lnTo>
                    <a:lnTo>
                      <a:pt x="2903" y="162"/>
                    </a:lnTo>
                    <a:lnTo>
                      <a:pt x="2904" y="167"/>
                    </a:lnTo>
                    <a:lnTo>
                      <a:pt x="2904" y="172"/>
                    </a:lnTo>
                    <a:lnTo>
                      <a:pt x="2904" y="176"/>
                    </a:lnTo>
                    <a:lnTo>
                      <a:pt x="2905" y="178"/>
                    </a:lnTo>
                    <a:lnTo>
                      <a:pt x="2906" y="179"/>
                    </a:lnTo>
                    <a:lnTo>
                      <a:pt x="2906" y="180"/>
                    </a:lnTo>
                    <a:lnTo>
                      <a:pt x="2907" y="181"/>
                    </a:lnTo>
                    <a:lnTo>
                      <a:pt x="2907" y="183"/>
                    </a:lnTo>
                    <a:lnTo>
                      <a:pt x="2908" y="183"/>
                    </a:lnTo>
                    <a:lnTo>
                      <a:pt x="2908" y="184"/>
                    </a:lnTo>
                    <a:lnTo>
                      <a:pt x="2908" y="186"/>
                    </a:lnTo>
                    <a:lnTo>
                      <a:pt x="2909" y="188"/>
                    </a:lnTo>
                    <a:lnTo>
                      <a:pt x="2909" y="188"/>
                    </a:lnTo>
                    <a:lnTo>
                      <a:pt x="2910" y="191"/>
                    </a:lnTo>
                    <a:lnTo>
                      <a:pt x="2911" y="193"/>
                    </a:lnTo>
                    <a:lnTo>
                      <a:pt x="2911" y="196"/>
                    </a:lnTo>
                    <a:lnTo>
                      <a:pt x="2912" y="199"/>
                    </a:lnTo>
                    <a:lnTo>
                      <a:pt x="2912" y="202"/>
                    </a:lnTo>
                    <a:lnTo>
                      <a:pt x="2912" y="206"/>
                    </a:lnTo>
                    <a:lnTo>
                      <a:pt x="2913" y="209"/>
                    </a:lnTo>
                    <a:lnTo>
                      <a:pt x="2913" y="213"/>
                    </a:lnTo>
                    <a:lnTo>
                      <a:pt x="2914" y="214"/>
                    </a:lnTo>
                    <a:lnTo>
                      <a:pt x="2914" y="216"/>
                    </a:lnTo>
                    <a:lnTo>
                      <a:pt x="2915" y="217"/>
                    </a:lnTo>
                    <a:lnTo>
                      <a:pt x="2916" y="218"/>
                    </a:lnTo>
                    <a:lnTo>
                      <a:pt x="2916" y="219"/>
                    </a:lnTo>
                    <a:lnTo>
                      <a:pt x="2916" y="221"/>
                    </a:lnTo>
                    <a:lnTo>
                      <a:pt x="2917" y="223"/>
                    </a:lnTo>
                    <a:lnTo>
                      <a:pt x="2917" y="225"/>
                    </a:lnTo>
                    <a:lnTo>
                      <a:pt x="2918" y="227"/>
                    </a:lnTo>
                    <a:lnTo>
                      <a:pt x="2918" y="228"/>
                    </a:lnTo>
                    <a:lnTo>
                      <a:pt x="2919" y="228"/>
                    </a:lnTo>
                    <a:lnTo>
                      <a:pt x="2920" y="229"/>
                    </a:lnTo>
                    <a:lnTo>
                      <a:pt x="2920" y="229"/>
                    </a:lnTo>
                    <a:lnTo>
                      <a:pt x="2920" y="229"/>
                    </a:lnTo>
                    <a:lnTo>
                      <a:pt x="2921" y="229"/>
                    </a:lnTo>
                    <a:lnTo>
                      <a:pt x="2921" y="229"/>
                    </a:lnTo>
                    <a:lnTo>
                      <a:pt x="2922" y="228"/>
                    </a:lnTo>
                    <a:lnTo>
                      <a:pt x="2922" y="228"/>
                    </a:lnTo>
                    <a:lnTo>
                      <a:pt x="2923" y="228"/>
                    </a:lnTo>
                    <a:lnTo>
                      <a:pt x="2923" y="228"/>
                    </a:lnTo>
                    <a:lnTo>
                      <a:pt x="2924" y="228"/>
                    </a:lnTo>
                    <a:lnTo>
                      <a:pt x="2924" y="228"/>
                    </a:lnTo>
                    <a:lnTo>
                      <a:pt x="2925" y="229"/>
                    </a:lnTo>
                    <a:lnTo>
                      <a:pt x="2925" y="231"/>
                    </a:lnTo>
                    <a:lnTo>
                      <a:pt x="2926" y="231"/>
                    </a:lnTo>
                    <a:lnTo>
                      <a:pt x="2926" y="231"/>
                    </a:lnTo>
                    <a:lnTo>
                      <a:pt x="2927" y="230"/>
                    </a:lnTo>
                    <a:lnTo>
                      <a:pt x="2927" y="229"/>
                    </a:lnTo>
                    <a:lnTo>
                      <a:pt x="2928" y="229"/>
                    </a:lnTo>
                    <a:lnTo>
                      <a:pt x="2928" y="229"/>
                    </a:lnTo>
                    <a:lnTo>
                      <a:pt x="2929" y="229"/>
                    </a:lnTo>
                    <a:lnTo>
                      <a:pt x="2929" y="229"/>
                    </a:lnTo>
                    <a:lnTo>
                      <a:pt x="2930" y="229"/>
                    </a:lnTo>
                    <a:lnTo>
                      <a:pt x="2930" y="228"/>
                    </a:lnTo>
                    <a:lnTo>
                      <a:pt x="2931" y="226"/>
                    </a:lnTo>
                    <a:lnTo>
                      <a:pt x="2931" y="223"/>
                    </a:lnTo>
                    <a:lnTo>
                      <a:pt x="2932" y="216"/>
                    </a:lnTo>
                    <a:lnTo>
                      <a:pt x="2932" y="208"/>
                    </a:lnTo>
                    <a:lnTo>
                      <a:pt x="2933" y="199"/>
                    </a:lnTo>
                    <a:lnTo>
                      <a:pt x="2933" y="188"/>
                    </a:lnTo>
                    <a:lnTo>
                      <a:pt x="2934" y="175"/>
                    </a:lnTo>
                    <a:lnTo>
                      <a:pt x="2934" y="162"/>
                    </a:lnTo>
                    <a:lnTo>
                      <a:pt x="2935" y="150"/>
                    </a:lnTo>
                    <a:lnTo>
                      <a:pt x="2935" y="138"/>
                    </a:lnTo>
                    <a:lnTo>
                      <a:pt x="2936" y="129"/>
                    </a:lnTo>
                    <a:lnTo>
                      <a:pt x="2936" y="122"/>
                    </a:lnTo>
                    <a:lnTo>
                      <a:pt x="2937" y="117"/>
                    </a:lnTo>
                    <a:lnTo>
                      <a:pt x="2937" y="115"/>
                    </a:lnTo>
                    <a:lnTo>
                      <a:pt x="2938" y="115"/>
                    </a:lnTo>
                    <a:lnTo>
                      <a:pt x="2938" y="115"/>
                    </a:lnTo>
                    <a:lnTo>
                      <a:pt x="2939" y="116"/>
                    </a:lnTo>
                    <a:lnTo>
                      <a:pt x="2939" y="118"/>
                    </a:lnTo>
                    <a:lnTo>
                      <a:pt x="2940" y="120"/>
                    </a:lnTo>
                    <a:lnTo>
                      <a:pt x="2940" y="121"/>
                    </a:lnTo>
                    <a:lnTo>
                      <a:pt x="2941" y="125"/>
                    </a:lnTo>
                    <a:lnTo>
                      <a:pt x="2941" y="129"/>
                    </a:lnTo>
                    <a:lnTo>
                      <a:pt x="2942" y="134"/>
                    </a:lnTo>
                    <a:lnTo>
                      <a:pt x="2942" y="140"/>
                    </a:lnTo>
                    <a:lnTo>
                      <a:pt x="2943" y="146"/>
                    </a:lnTo>
                    <a:lnTo>
                      <a:pt x="2943" y="153"/>
                    </a:lnTo>
                    <a:lnTo>
                      <a:pt x="2944" y="160"/>
                    </a:lnTo>
                    <a:lnTo>
                      <a:pt x="2944" y="165"/>
                    </a:lnTo>
                    <a:lnTo>
                      <a:pt x="2945" y="169"/>
                    </a:lnTo>
                    <a:lnTo>
                      <a:pt x="2945" y="172"/>
                    </a:lnTo>
                    <a:lnTo>
                      <a:pt x="2946" y="176"/>
                    </a:lnTo>
                    <a:lnTo>
                      <a:pt x="2946" y="178"/>
                    </a:lnTo>
                    <a:lnTo>
                      <a:pt x="2947" y="179"/>
                    </a:lnTo>
                    <a:lnTo>
                      <a:pt x="2947" y="179"/>
                    </a:lnTo>
                    <a:lnTo>
                      <a:pt x="2948" y="180"/>
                    </a:lnTo>
                    <a:lnTo>
                      <a:pt x="2948" y="181"/>
                    </a:lnTo>
                    <a:lnTo>
                      <a:pt x="2949" y="183"/>
                    </a:lnTo>
                    <a:lnTo>
                      <a:pt x="2949" y="186"/>
                    </a:lnTo>
                    <a:lnTo>
                      <a:pt x="2950" y="188"/>
                    </a:lnTo>
                    <a:lnTo>
                      <a:pt x="2950" y="192"/>
                    </a:lnTo>
                    <a:lnTo>
                      <a:pt x="2951" y="195"/>
                    </a:lnTo>
                    <a:lnTo>
                      <a:pt x="2951" y="197"/>
                    </a:lnTo>
                    <a:lnTo>
                      <a:pt x="2952" y="199"/>
                    </a:lnTo>
                    <a:lnTo>
                      <a:pt x="2952" y="202"/>
                    </a:lnTo>
                    <a:lnTo>
                      <a:pt x="2953" y="206"/>
                    </a:lnTo>
                    <a:lnTo>
                      <a:pt x="2953" y="208"/>
                    </a:lnTo>
                    <a:lnTo>
                      <a:pt x="2954" y="211"/>
                    </a:lnTo>
                    <a:lnTo>
                      <a:pt x="2954" y="213"/>
                    </a:lnTo>
                    <a:lnTo>
                      <a:pt x="2955" y="215"/>
                    </a:lnTo>
                    <a:lnTo>
                      <a:pt x="2955" y="218"/>
                    </a:lnTo>
                    <a:lnTo>
                      <a:pt x="2956" y="221"/>
                    </a:lnTo>
                    <a:lnTo>
                      <a:pt x="2956" y="224"/>
                    </a:lnTo>
                    <a:lnTo>
                      <a:pt x="2957" y="227"/>
                    </a:lnTo>
                    <a:lnTo>
                      <a:pt x="2957" y="229"/>
                    </a:lnTo>
                    <a:lnTo>
                      <a:pt x="2958" y="232"/>
                    </a:lnTo>
                    <a:lnTo>
                      <a:pt x="2958" y="234"/>
                    </a:lnTo>
                    <a:lnTo>
                      <a:pt x="2959" y="237"/>
                    </a:lnTo>
                    <a:lnTo>
                      <a:pt x="2959" y="238"/>
                    </a:lnTo>
                    <a:lnTo>
                      <a:pt x="2960" y="239"/>
                    </a:lnTo>
                    <a:lnTo>
                      <a:pt x="2960" y="241"/>
                    </a:lnTo>
                    <a:lnTo>
                      <a:pt x="2960" y="242"/>
                    </a:lnTo>
                    <a:lnTo>
                      <a:pt x="2961" y="243"/>
                    </a:lnTo>
                    <a:lnTo>
                      <a:pt x="2962" y="244"/>
                    </a:lnTo>
                    <a:lnTo>
                      <a:pt x="2962" y="244"/>
                    </a:lnTo>
                    <a:lnTo>
                      <a:pt x="2963" y="243"/>
                    </a:lnTo>
                    <a:lnTo>
                      <a:pt x="2963" y="243"/>
                    </a:lnTo>
                    <a:lnTo>
                      <a:pt x="2964" y="243"/>
                    </a:lnTo>
                    <a:lnTo>
                      <a:pt x="2964" y="242"/>
                    </a:lnTo>
                    <a:lnTo>
                      <a:pt x="2964" y="242"/>
                    </a:lnTo>
                    <a:lnTo>
                      <a:pt x="2965" y="241"/>
                    </a:lnTo>
                    <a:lnTo>
                      <a:pt x="2966" y="242"/>
                    </a:lnTo>
                    <a:lnTo>
                      <a:pt x="2966" y="244"/>
                    </a:lnTo>
                    <a:lnTo>
                      <a:pt x="2967" y="246"/>
                    </a:lnTo>
                    <a:lnTo>
                      <a:pt x="2967" y="248"/>
                    </a:lnTo>
                    <a:lnTo>
                      <a:pt x="2968" y="250"/>
                    </a:lnTo>
                    <a:lnTo>
                      <a:pt x="2968" y="253"/>
                    </a:lnTo>
                    <a:lnTo>
                      <a:pt x="2968" y="256"/>
                    </a:lnTo>
                    <a:lnTo>
                      <a:pt x="2969" y="258"/>
                    </a:lnTo>
                    <a:lnTo>
                      <a:pt x="2969" y="258"/>
                    </a:lnTo>
                    <a:lnTo>
                      <a:pt x="2970" y="257"/>
                    </a:lnTo>
                    <a:lnTo>
                      <a:pt x="2971" y="255"/>
                    </a:lnTo>
                    <a:lnTo>
                      <a:pt x="2971" y="251"/>
                    </a:lnTo>
                    <a:lnTo>
                      <a:pt x="2972" y="246"/>
                    </a:lnTo>
                    <a:lnTo>
                      <a:pt x="2972" y="238"/>
                    </a:lnTo>
                    <a:lnTo>
                      <a:pt x="2972" y="225"/>
                    </a:lnTo>
                    <a:lnTo>
                      <a:pt x="2973" y="208"/>
                    </a:lnTo>
                    <a:lnTo>
                      <a:pt x="2973" y="188"/>
                    </a:lnTo>
                    <a:lnTo>
                      <a:pt x="2974" y="168"/>
                    </a:lnTo>
                    <a:lnTo>
                      <a:pt x="2974" y="149"/>
                    </a:lnTo>
                    <a:lnTo>
                      <a:pt x="2975" y="130"/>
                    </a:lnTo>
                    <a:lnTo>
                      <a:pt x="2976" y="112"/>
                    </a:lnTo>
                    <a:lnTo>
                      <a:pt x="2976" y="99"/>
                    </a:lnTo>
                    <a:lnTo>
                      <a:pt x="2976" y="90"/>
                    </a:lnTo>
                    <a:lnTo>
                      <a:pt x="2977" y="84"/>
                    </a:lnTo>
                    <a:lnTo>
                      <a:pt x="2977" y="79"/>
                    </a:lnTo>
                    <a:lnTo>
                      <a:pt x="2978" y="75"/>
                    </a:lnTo>
                    <a:lnTo>
                      <a:pt x="2978" y="74"/>
                    </a:lnTo>
                    <a:lnTo>
                      <a:pt x="2979" y="73"/>
                    </a:lnTo>
                    <a:lnTo>
                      <a:pt x="2980" y="74"/>
                    </a:lnTo>
                    <a:lnTo>
                      <a:pt x="2980" y="75"/>
                    </a:lnTo>
                    <a:lnTo>
                      <a:pt x="2980" y="77"/>
                    </a:lnTo>
                    <a:lnTo>
                      <a:pt x="2981" y="80"/>
                    </a:lnTo>
                    <a:lnTo>
                      <a:pt x="2981" y="86"/>
                    </a:lnTo>
                    <a:lnTo>
                      <a:pt x="2982" y="93"/>
                    </a:lnTo>
                    <a:lnTo>
                      <a:pt x="2982" y="99"/>
                    </a:lnTo>
                    <a:lnTo>
                      <a:pt x="2983" y="109"/>
                    </a:lnTo>
                    <a:lnTo>
                      <a:pt x="2983" y="118"/>
                    </a:lnTo>
                    <a:lnTo>
                      <a:pt x="2984" y="127"/>
                    </a:lnTo>
                    <a:lnTo>
                      <a:pt x="2985" y="136"/>
                    </a:lnTo>
                    <a:lnTo>
                      <a:pt x="2985" y="144"/>
                    </a:lnTo>
                    <a:lnTo>
                      <a:pt x="2985" y="151"/>
                    </a:lnTo>
                    <a:lnTo>
                      <a:pt x="2986" y="157"/>
                    </a:lnTo>
                    <a:lnTo>
                      <a:pt x="2986" y="162"/>
                    </a:lnTo>
                    <a:lnTo>
                      <a:pt x="2987" y="164"/>
                    </a:lnTo>
                    <a:lnTo>
                      <a:pt x="2987" y="166"/>
                    </a:lnTo>
                    <a:lnTo>
                      <a:pt x="2988" y="167"/>
                    </a:lnTo>
                    <a:lnTo>
                      <a:pt x="2989" y="167"/>
                    </a:lnTo>
                    <a:lnTo>
                      <a:pt x="2989" y="170"/>
                    </a:lnTo>
                    <a:lnTo>
                      <a:pt x="2989" y="172"/>
                    </a:lnTo>
                    <a:lnTo>
                      <a:pt x="2990" y="172"/>
                    </a:lnTo>
                    <a:lnTo>
                      <a:pt x="2990" y="174"/>
                    </a:lnTo>
                    <a:lnTo>
                      <a:pt x="2991" y="177"/>
                    </a:lnTo>
                    <a:lnTo>
                      <a:pt x="2991" y="180"/>
                    </a:lnTo>
                    <a:lnTo>
                      <a:pt x="2992" y="183"/>
                    </a:lnTo>
                    <a:lnTo>
                      <a:pt x="2992" y="188"/>
                    </a:lnTo>
                    <a:lnTo>
                      <a:pt x="2993" y="191"/>
                    </a:lnTo>
                    <a:lnTo>
                      <a:pt x="2993" y="193"/>
                    </a:lnTo>
                    <a:lnTo>
                      <a:pt x="2994" y="196"/>
                    </a:lnTo>
                    <a:lnTo>
                      <a:pt x="2994" y="197"/>
                    </a:lnTo>
                    <a:lnTo>
                      <a:pt x="2995" y="199"/>
                    </a:lnTo>
                    <a:lnTo>
                      <a:pt x="2995" y="201"/>
                    </a:lnTo>
                    <a:lnTo>
                      <a:pt x="2996" y="203"/>
                    </a:lnTo>
                    <a:lnTo>
                      <a:pt x="2996" y="206"/>
                    </a:lnTo>
                    <a:lnTo>
                      <a:pt x="2997" y="208"/>
                    </a:lnTo>
                    <a:lnTo>
                      <a:pt x="2997" y="211"/>
                    </a:lnTo>
                    <a:lnTo>
                      <a:pt x="2998" y="214"/>
                    </a:lnTo>
                    <a:lnTo>
                      <a:pt x="2998" y="218"/>
                    </a:lnTo>
                    <a:lnTo>
                      <a:pt x="2999" y="221"/>
                    </a:lnTo>
                    <a:lnTo>
                      <a:pt x="2999" y="225"/>
                    </a:lnTo>
                    <a:lnTo>
                      <a:pt x="3000" y="228"/>
                    </a:lnTo>
                    <a:lnTo>
                      <a:pt x="3000" y="232"/>
                    </a:lnTo>
                    <a:lnTo>
                      <a:pt x="3001" y="234"/>
                    </a:lnTo>
                    <a:lnTo>
                      <a:pt x="3001" y="235"/>
                    </a:lnTo>
                    <a:lnTo>
                      <a:pt x="3002" y="235"/>
                    </a:lnTo>
                    <a:lnTo>
                      <a:pt x="3002" y="236"/>
                    </a:lnTo>
                    <a:lnTo>
                      <a:pt x="3003" y="237"/>
                    </a:lnTo>
                    <a:lnTo>
                      <a:pt x="3003" y="236"/>
                    </a:lnTo>
                    <a:lnTo>
                      <a:pt x="3004" y="237"/>
                    </a:lnTo>
                    <a:lnTo>
                      <a:pt x="3004" y="238"/>
                    </a:lnTo>
                    <a:lnTo>
                      <a:pt x="3005" y="238"/>
                    </a:lnTo>
                    <a:lnTo>
                      <a:pt x="3005" y="238"/>
                    </a:lnTo>
                    <a:lnTo>
                      <a:pt x="3006" y="237"/>
                    </a:lnTo>
                    <a:lnTo>
                      <a:pt x="3006" y="236"/>
                    </a:lnTo>
                    <a:lnTo>
                      <a:pt x="3007" y="236"/>
                    </a:lnTo>
                    <a:lnTo>
                      <a:pt x="3007" y="236"/>
                    </a:lnTo>
                    <a:lnTo>
                      <a:pt x="3008" y="237"/>
                    </a:lnTo>
                    <a:lnTo>
                      <a:pt x="3008" y="238"/>
                    </a:lnTo>
                    <a:lnTo>
                      <a:pt x="3009" y="239"/>
                    </a:lnTo>
                    <a:lnTo>
                      <a:pt x="3009" y="240"/>
                    </a:lnTo>
                    <a:lnTo>
                      <a:pt x="3010" y="240"/>
                    </a:lnTo>
                    <a:lnTo>
                      <a:pt x="3010" y="239"/>
                    </a:lnTo>
                    <a:lnTo>
                      <a:pt x="3011" y="238"/>
                    </a:lnTo>
                    <a:lnTo>
                      <a:pt x="3011" y="235"/>
                    </a:lnTo>
                    <a:lnTo>
                      <a:pt x="3012" y="230"/>
                    </a:lnTo>
                    <a:lnTo>
                      <a:pt x="3012" y="222"/>
                    </a:lnTo>
                    <a:lnTo>
                      <a:pt x="3013" y="208"/>
                    </a:lnTo>
                    <a:lnTo>
                      <a:pt x="3013" y="194"/>
                    </a:lnTo>
                    <a:lnTo>
                      <a:pt x="3014" y="180"/>
                    </a:lnTo>
                    <a:lnTo>
                      <a:pt x="3014" y="161"/>
                    </a:lnTo>
                    <a:lnTo>
                      <a:pt x="3015" y="141"/>
                    </a:lnTo>
                    <a:lnTo>
                      <a:pt x="3015" y="122"/>
                    </a:lnTo>
                    <a:lnTo>
                      <a:pt x="3016" y="104"/>
                    </a:lnTo>
                    <a:lnTo>
                      <a:pt x="3016" y="88"/>
                    </a:lnTo>
                    <a:lnTo>
                      <a:pt x="3017" y="76"/>
                    </a:lnTo>
                    <a:lnTo>
                      <a:pt x="3017" y="68"/>
                    </a:lnTo>
                    <a:lnTo>
                      <a:pt x="3018" y="62"/>
                    </a:lnTo>
                    <a:lnTo>
                      <a:pt x="3018" y="59"/>
                    </a:lnTo>
                    <a:lnTo>
                      <a:pt x="3019" y="58"/>
                    </a:lnTo>
                    <a:lnTo>
                      <a:pt x="3019" y="58"/>
                    </a:lnTo>
                    <a:lnTo>
                      <a:pt x="3020" y="59"/>
                    </a:lnTo>
                    <a:lnTo>
                      <a:pt x="3020" y="60"/>
                    </a:lnTo>
                    <a:lnTo>
                      <a:pt x="3021" y="64"/>
                    </a:lnTo>
                    <a:lnTo>
                      <a:pt x="3021" y="68"/>
                    </a:lnTo>
                    <a:lnTo>
                      <a:pt x="3022" y="70"/>
                    </a:lnTo>
                    <a:lnTo>
                      <a:pt x="3022" y="74"/>
                    </a:lnTo>
                    <a:lnTo>
                      <a:pt x="3023" y="80"/>
                    </a:lnTo>
                    <a:lnTo>
                      <a:pt x="3023" y="85"/>
                    </a:lnTo>
                    <a:lnTo>
                      <a:pt x="3024" y="95"/>
                    </a:lnTo>
                    <a:lnTo>
                      <a:pt x="3024" y="106"/>
                    </a:lnTo>
                    <a:lnTo>
                      <a:pt x="3025" y="117"/>
                    </a:lnTo>
                    <a:lnTo>
                      <a:pt x="3025" y="128"/>
                    </a:lnTo>
                    <a:lnTo>
                      <a:pt x="3026" y="136"/>
                    </a:lnTo>
                    <a:lnTo>
                      <a:pt x="3026" y="144"/>
                    </a:lnTo>
                    <a:lnTo>
                      <a:pt x="3027" y="150"/>
                    </a:lnTo>
                    <a:lnTo>
                      <a:pt x="3027" y="155"/>
                    </a:lnTo>
                    <a:lnTo>
                      <a:pt x="3028" y="158"/>
                    </a:lnTo>
                    <a:lnTo>
                      <a:pt x="3028" y="161"/>
                    </a:lnTo>
                    <a:lnTo>
                      <a:pt x="3029" y="162"/>
                    </a:lnTo>
                    <a:lnTo>
                      <a:pt x="3029" y="162"/>
                    </a:lnTo>
                    <a:lnTo>
                      <a:pt x="3029" y="164"/>
                    </a:lnTo>
                    <a:lnTo>
                      <a:pt x="3030" y="166"/>
                    </a:lnTo>
                    <a:lnTo>
                      <a:pt x="3031" y="167"/>
                    </a:lnTo>
                    <a:lnTo>
                      <a:pt x="3031" y="167"/>
                    </a:lnTo>
                    <a:lnTo>
                      <a:pt x="3032" y="170"/>
                    </a:lnTo>
                    <a:lnTo>
                      <a:pt x="3032" y="172"/>
                    </a:lnTo>
                    <a:lnTo>
                      <a:pt x="3033" y="174"/>
                    </a:lnTo>
                    <a:lnTo>
                      <a:pt x="3033" y="178"/>
                    </a:lnTo>
                    <a:lnTo>
                      <a:pt x="3033" y="181"/>
                    </a:lnTo>
                    <a:lnTo>
                      <a:pt x="3034" y="185"/>
                    </a:lnTo>
                    <a:lnTo>
                      <a:pt x="3034" y="189"/>
                    </a:lnTo>
                    <a:lnTo>
                      <a:pt x="3035" y="194"/>
                    </a:lnTo>
                    <a:lnTo>
                      <a:pt x="3036" y="198"/>
                    </a:lnTo>
                    <a:lnTo>
                      <a:pt x="3036" y="202"/>
                    </a:lnTo>
                    <a:lnTo>
                      <a:pt x="3037" y="206"/>
                    </a:lnTo>
                    <a:lnTo>
                      <a:pt x="3037" y="209"/>
                    </a:lnTo>
                    <a:lnTo>
                      <a:pt x="3037" y="213"/>
                    </a:lnTo>
                    <a:lnTo>
                      <a:pt x="3038" y="213"/>
                    </a:lnTo>
                    <a:lnTo>
                      <a:pt x="3038" y="215"/>
                    </a:lnTo>
                    <a:lnTo>
                      <a:pt x="3039" y="217"/>
                    </a:lnTo>
                    <a:lnTo>
                      <a:pt x="3040" y="219"/>
                    </a:lnTo>
                    <a:lnTo>
                      <a:pt x="3040" y="222"/>
                    </a:lnTo>
                    <a:lnTo>
                      <a:pt x="3041" y="224"/>
                    </a:lnTo>
                    <a:lnTo>
                      <a:pt x="3041" y="227"/>
                    </a:lnTo>
                    <a:lnTo>
                      <a:pt x="3041" y="229"/>
                    </a:lnTo>
                    <a:lnTo>
                      <a:pt x="3042" y="232"/>
                    </a:lnTo>
                    <a:lnTo>
                      <a:pt x="3042" y="234"/>
                    </a:lnTo>
                    <a:lnTo>
                      <a:pt x="3043" y="235"/>
                    </a:lnTo>
                    <a:lnTo>
                      <a:pt x="3043" y="236"/>
                    </a:lnTo>
                    <a:lnTo>
                      <a:pt x="3044" y="237"/>
                    </a:lnTo>
                    <a:lnTo>
                      <a:pt x="3045" y="236"/>
                    </a:lnTo>
                    <a:lnTo>
                      <a:pt x="3045" y="236"/>
                    </a:lnTo>
                    <a:lnTo>
                      <a:pt x="3045" y="236"/>
                    </a:lnTo>
                    <a:lnTo>
                      <a:pt x="3046" y="236"/>
                    </a:lnTo>
                    <a:lnTo>
                      <a:pt x="3046" y="237"/>
                    </a:lnTo>
                    <a:lnTo>
                      <a:pt x="3047" y="237"/>
                    </a:lnTo>
                    <a:lnTo>
                      <a:pt x="3047" y="237"/>
                    </a:lnTo>
                    <a:lnTo>
                      <a:pt x="3048" y="239"/>
                    </a:lnTo>
                    <a:lnTo>
                      <a:pt x="3049" y="240"/>
                    </a:lnTo>
                    <a:lnTo>
                      <a:pt x="3049" y="243"/>
                    </a:lnTo>
                    <a:lnTo>
                      <a:pt x="3049" y="245"/>
                    </a:lnTo>
                    <a:lnTo>
                      <a:pt x="3050" y="247"/>
                    </a:lnTo>
                    <a:lnTo>
                      <a:pt x="3050" y="249"/>
                    </a:lnTo>
                    <a:lnTo>
                      <a:pt x="3051" y="248"/>
                    </a:lnTo>
                    <a:lnTo>
                      <a:pt x="3051" y="247"/>
                    </a:lnTo>
                    <a:lnTo>
                      <a:pt x="3052" y="244"/>
                    </a:lnTo>
                    <a:lnTo>
                      <a:pt x="3052" y="241"/>
                    </a:lnTo>
                    <a:lnTo>
                      <a:pt x="3053" y="234"/>
                    </a:lnTo>
                    <a:lnTo>
                      <a:pt x="3053" y="224"/>
                    </a:lnTo>
                    <a:lnTo>
                      <a:pt x="3054" y="209"/>
                    </a:lnTo>
                    <a:lnTo>
                      <a:pt x="3054" y="191"/>
                    </a:lnTo>
                    <a:lnTo>
                      <a:pt x="3055" y="172"/>
                    </a:lnTo>
                    <a:lnTo>
                      <a:pt x="3055" y="151"/>
                    </a:lnTo>
                    <a:lnTo>
                      <a:pt x="3056" y="132"/>
                    </a:lnTo>
                    <a:lnTo>
                      <a:pt x="3056" y="117"/>
                    </a:lnTo>
                    <a:lnTo>
                      <a:pt x="3057" y="104"/>
                    </a:lnTo>
                    <a:lnTo>
                      <a:pt x="3057" y="93"/>
                    </a:lnTo>
                    <a:lnTo>
                      <a:pt x="3058" y="85"/>
                    </a:lnTo>
                    <a:lnTo>
                      <a:pt x="3058" y="79"/>
                    </a:lnTo>
                    <a:lnTo>
                      <a:pt x="3059" y="75"/>
                    </a:lnTo>
                    <a:lnTo>
                      <a:pt x="3059" y="74"/>
                    </a:lnTo>
                    <a:lnTo>
                      <a:pt x="3060" y="73"/>
                    </a:lnTo>
                    <a:lnTo>
                      <a:pt x="3060" y="73"/>
                    </a:lnTo>
                    <a:lnTo>
                      <a:pt x="3061" y="74"/>
                    </a:lnTo>
                    <a:lnTo>
                      <a:pt x="3061" y="74"/>
                    </a:lnTo>
                    <a:lnTo>
                      <a:pt x="3062" y="77"/>
                    </a:lnTo>
                    <a:lnTo>
                      <a:pt x="3062" y="80"/>
                    </a:lnTo>
                    <a:lnTo>
                      <a:pt x="3063" y="85"/>
                    </a:lnTo>
                    <a:lnTo>
                      <a:pt x="3063" y="91"/>
                    </a:lnTo>
                    <a:lnTo>
                      <a:pt x="3064" y="99"/>
                    </a:lnTo>
                    <a:lnTo>
                      <a:pt x="3064" y="110"/>
                    </a:lnTo>
                    <a:lnTo>
                      <a:pt x="3065" y="122"/>
                    </a:lnTo>
                    <a:lnTo>
                      <a:pt x="3065" y="135"/>
                    </a:lnTo>
                    <a:lnTo>
                      <a:pt x="3066" y="146"/>
                    </a:lnTo>
                    <a:lnTo>
                      <a:pt x="3066" y="154"/>
                    </a:lnTo>
                    <a:lnTo>
                      <a:pt x="3067" y="161"/>
                    </a:lnTo>
                    <a:lnTo>
                      <a:pt x="3067" y="166"/>
                    </a:lnTo>
                    <a:lnTo>
                      <a:pt x="3068" y="167"/>
                    </a:lnTo>
                    <a:lnTo>
                      <a:pt x="3068" y="170"/>
                    </a:lnTo>
                    <a:lnTo>
                      <a:pt x="3069" y="172"/>
                    </a:lnTo>
                    <a:lnTo>
                      <a:pt x="3069" y="173"/>
                    </a:lnTo>
                    <a:lnTo>
                      <a:pt x="3070" y="174"/>
                    </a:lnTo>
                    <a:lnTo>
                      <a:pt x="3070" y="176"/>
                    </a:lnTo>
                    <a:lnTo>
                      <a:pt x="3071" y="178"/>
                    </a:lnTo>
                    <a:lnTo>
                      <a:pt x="3071" y="179"/>
                    </a:lnTo>
                    <a:lnTo>
                      <a:pt x="3072" y="181"/>
                    </a:lnTo>
                    <a:lnTo>
                      <a:pt x="3072" y="184"/>
                    </a:lnTo>
                    <a:lnTo>
                      <a:pt x="3073" y="188"/>
                    </a:lnTo>
                    <a:lnTo>
                      <a:pt x="3073" y="191"/>
                    </a:lnTo>
                    <a:lnTo>
                      <a:pt x="3074" y="194"/>
                    </a:lnTo>
                    <a:lnTo>
                      <a:pt x="3074" y="198"/>
                    </a:lnTo>
                    <a:lnTo>
                      <a:pt x="3075" y="202"/>
                    </a:lnTo>
                    <a:lnTo>
                      <a:pt x="3075" y="206"/>
                    </a:lnTo>
                    <a:lnTo>
                      <a:pt x="3076" y="210"/>
                    </a:lnTo>
                    <a:lnTo>
                      <a:pt x="3076" y="214"/>
                    </a:lnTo>
                    <a:lnTo>
                      <a:pt x="3077" y="218"/>
                    </a:lnTo>
                    <a:lnTo>
                      <a:pt x="3077" y="222"/>
                    </a:lnTo>
                    <a:lnTo>
                      <a:pt x="3078" y="225"/>
                    </a:lnTo>
                    <a:lnTo>
                      <a:pt x="3078" y="228"/>
                    </a:lnTo>
                    <a:lnTo>
                      <a:pt x="3079" y="230"/>
                    </a:lnTo>
                    <a:lnTo>
                      <a:pt x="3079" y="233"/>
                    </a:lnTo>
                    <a:lnTo>
                      <a:pt x="3080" y="234"/>
                    </a:lnTo>
                    <a:lnTo>
                      <a:pt x="3080" y="236"/>
                    </a:lnTo>
                    <a:lnTo>
                      <a:pt x="3081" y="238"/>
                    </a:lnTo>
                    <a:lnTo>
                      <a:pt x="3081" y="239"/>
                    </a:lnTo>
                    <a:lnTo>
                      <a:pt x="3082" y="239"/>
                    </a:lnTo>
                    <a:lnTo>
                      <a:pt x="3082" y="237"/>
                    </a:lnTo>
                    <a:lnTo>
                      <a:pt x="3083" y="233"/>
                    </a:lnTo>
                    <a:lnTo>
                      <a:pt x="3083" y="230"/>
                    </a:lnTo>
                    <a:lnTo>
                      <a:pt x="3084" y="228"/>
                    </a:lnTo>
                    <a:lnTo>
                      <a:pt x="3084" y="228"/>
                    </a:lnTo>
                    <a:lnTo>
                      <a:pt x="3085" y="228"/>
                    </a:lnTo>
                    <a:lnTo>
                      <a:pt x="3085" y="228"/>
                    </a:lnTo>
                    <a:lnTo>
                      <a:pt x="3086" y="227"/>
                    </a:lnTo>
                    <a:lnTo>
                      <a:pt x="3086" y="227"/>
                    </a:lnTo>
                    <a:lnTo>
                      <a:pt x="3087" y="227"/>
                    </a:lnTo>
                    <a:lnTo>
                      <a:pt x="3087" y="226"/>
                    </a:lnTo>
                    <a:lnTo>
                      <a:pt x="3088" y="225"/>
                    </a:lnTo>
                    <a:lnTo>
                      <a:pt x="3088" y="225"/>
                    </a:lnTo>
                    <a:lnTo>
                      <a:pt x="3089" y="225"/>
                    </a:lnTo>
                    <a:lnTo>
                      <a:pt x="3089" y="227"/>
                    </a:lnTo>
                    <a:lnTo>
                      <a:pt x="3090" y="228"/>
                    </a:lnTo>
                    <a:lnTo>
                      <a:pt x="3090" y="231"/>
                    </a:lnTo>
                    <a:lnTo>
                      <a:pt x="3091" y="234"/>
                    </a:lnTo>
                    <a:lnTo>
                      <a:pt x="3091" y="236"/>
                    </a:lnTo>
                    <a:lnTo>
                      <a:pt x="3092" y="238"/>
                    </a:lnTo>
                    <a:lnTo>
                      <a:pt x="3092" y="239"/>
                    </a:lnTo>
                    <a:lnTo>
                      <a:pt x="3093" y="239"/>
                    </a:lnTo>
                    <a:lnTo>
                      <a:pt x="3093" y="236"/>
                    </a:lnTo>
                    <a:lnTo>
                      <a:pt x="3094" y="232"/>
                    </a:lnTo>
                    <a:lnTo>
                      <a:pt x="3094" y="226"/>
                    </a:lnTo>
                    <a:lnTo>
                      <a:pt x="3094" y="216"/>
                    </a:lnTo>
                    <a:lnTo>
                      <a:pt x="3095" y="202"/>
                    </a:lnTo>
                    <a:lnTo>
                      <a:pt x="3096" y="186"/>
                    </a:lnTo>
                    <a:lnTo>
                      <a:pt x="3096" y="167"/>
                    </a:lnTo>
                    <a:lnTo>
                      <a:pt x="3097" y="149"/>
                    </a:lnTo>
                    <a:lnTo>
                      <a:pt x="3097" y="131"/>
                    </a:lnTo>
                    <a:lnTo>
                      <a:pt x="3098" y="115"/>
                    </a:lnTo>
                    <a:lnTo>
                      <a:pt x="3098" y="103"/>
                    </a:lnTo>
                    <a:lnTo>
                      <a:pt x="3098" y="93"/>
                    </a:lnTo>
                    <a:lnTo>
                      <a:pt x="3099" y="85"/>
                    </a:lnTo>
                    <a:lnTo>
                      <a:pt x="3100" y="80"/>
                    </a:lnTo>
                    <a:lnTo>
                      <a:pt x="3100" y="78"/>
                    </a:lnTo>
                    <a:lnTo>
                      <a:pt x="3101" y="76"/>
                    </a:lnTo>
                    <a:lnTo>
                      <a:pt x="3101" y="74"/>
                    </a:lnTo>
                    <a:lnTo>
                      <a:pt x="3102" y="75"/>
                    </a:lnTo>
                    <a:lnTo>
                      <a:pt x="3102" y="76"/>
                    </a:lnTo>
                    <a:lnTo>
                      <a:pt x="3102" y="78"/>
                    </a:lnTo>
                    <a:lnTo>
                      <a:pt x="3103" y="81"/>
                    </a:lnTo>
                    <a:lnTo>
                      <a:pt x="3103" y="85"/>
                    </a:lnTo>
                    <a:lnTo>
                      <a:pt x="3104" y="91"/>
                    </a:lnTo>
                    <a:lnTo>
                      <a:pt x="3105" y="99"/>
                    </a:lnTo>
                    <a:lnTo>
                      <a:pt x="3105" y="109"/>
                    </a:lnTo>
                    <a:lnTo>
                      <a:pt x="3106" y="120"/>
                    </a:lnTo>
                    <a:lnTo>
                      <a:pt x="3106" y="130"/>
                    </a:lnTo>
                    <a:lnTo>
                      <a:pt x="3106" y="138"/>
                    </a:lnTo>
                    <a:lnTo>
                      <a:pt x="3107" y="145"/>
                    </a:lnTo>
                    <a:lnTo>
                      <a:pt x="3107" y="151"/>
                    </a:lnTo>
                    <a:lnTo>
                      <a:pt x="3108" y="156"/>
                    </a:lnTo>
                    <a:lnTo>
                      <a:pt x="3109" y="158"/>
                    </a:lnTo>
                    <a:lnTo>
                      <a:pt x="3109" y="161"/>
                    </a:lnTo>
                    <a:lnTo>
                      <a:pt x="3110" y="163"/>
                    </a:lnTo>
                    <a:lnTo>
                      <a:pt x="3110" y="165"/>
                    </a:lnTo>
                    <a:lnTo>
                      <a:pt x="3110" y="167"/>
                    </a:lnTo>
                    <a:lnTo>
                      <a:pt x="3111" y="169"/>
                    </a:lnTo>
                    <a:lnTo>
                      <a:pt x="3111" y="172"/>
                    </a:lnTo>
                    <a:lnTo>
                      <a:pt x="3112" y="174"/>
                    </a:lnTo>
                    <a:lnTo>
                      <a:pt x="3112" y="175"/>
                    </a:lnTo>
                    <a:lnTo>
                      <a:pt x="3113" y="177"/>
                    </a:lnTo>
                    <a:lnTo>
                      <a:pt x="3114" y="180"/>
                    </a:lnTo>
                    <a:lnTo>
                      <a:pt x="3114" y="183"/>
                    </a:lnTo>
                    <a:lnTo>
                      <a:pt x="3114" y="186"/>
                    </a:lnTo>
                    <a:lnTo>
                      <a:pt x="3115" y="190"/>
                    </a:lnTo>
                    <a:lnTo>
                      <a:pt x="3115" y="192"/>
                    </a:lnTo>
                    <a:lnTo>
                      <a:pt x="3116" y="194"/>
                    </a:lnTo>
                    <a:lnTo>
                      <a:pt x="3116" y="196"/>
                    </a:lnTo>
                    <a:lnTo>
                      <a:pt x="3117" y="198"/>
                    </a:lnTo>
                    <a:lnTo>
                      <a:pt x="3117" y="200"/>
                    </a:lnTo>
                    <a:lnTo>
                      <a:pt x="3118" y="202"/>
                    </a:lnTo>
                    <a:lnTo>
                      <a:pt x="3118" y="206"/>
                    </a:lnTo>
                    <a:lnTo>
                      <a:pt x="3119" y="209"/>
                    </a:lnTo>
                    <a:lnTo>
                      <a:pt x="3119" y="213"/>
                    </a:lnTo>
                    <a:lnTo>
                      <a:pt x="3120" y="217"/>
                    </a:lnTo>
                    <a:lnTo>
                      <a:pt x="3120" y="220"/>
                    </a:lnTo>
                    <a:lnTo>
                      <a:pt x="3121" y="223"/>
                    </a:lnTo>
                    <a:lnTo>
                      <a:pt x="3121" y="223"/>
                    </a:lnTo>
                    <a:lnTo>
                      <a:pt x="3122" y="224"/>
                    </a:lnTo>
                    <a:lnTo>
                      <a:pt x="3122" y="224"/>
                    </a:lnTo>
                    <a:lnTo>
                      <a:pt x="3123" y="225"/>
                    </a:lnTo>
                    <a:lnTo>
                      <a:pt x="3123" y="226"/>
                    </a:lnTo>
                    <a:lnTo>
                      <a:pt x="3124" y="226"/>
                    </a:lnTo>
                    <a:lnTo>
                      <a:pt x="3124" y="226"/>
                    </a:lnTo>
                    <a:lnTo>
                      <a:pt x="3125" y="226"/>
                    </a:lnTo>
                    <a:lnTo>
                      <a:pt x="3125" y="227"/>
                    </a:lnTo>
                    <a:lnTo>
                      <a:pt x="3126" y="228"/>
                    </a:lnTo>
                    <a:lnTo>
                      <a:pt x="3126" y="229"/>
                    </a:lnTo>
                    <a:lnTo>
                      <a:pt x="3127" y="228"/>
                    </a:lnTo>
                    <a:lnTo>
                      <a:pt x="3127" y="228"/>
                    </a:lnTo>
                    <a:lnTo>
                      <a:pt x="3128" y="228"/>
                    </a:lnTo>
                    <a:lnTo>
                      <a:pt x="3128" y="227"/>
                    </a:lnTo>
                    <a:lnTo>
                      <a:pt x="3129" y="226"/>
                    </a:lnTo>
                    <a:lnTo>
                      <a:pt x="3129" y="226"/>
                    </a:lnTo>
                    <a:lnTo>
                      <a:pt x="3130" y="227"/>
                    </a:lnTo>
                    <a:lnTo>
                      <a:pt x="3130" y="228"/>
                    </a:lnTo>
                    <a:lnTo>
                      <a:pt x="3131" y="229"/>
                    </a:lnTo>
                    <a:lnTo>
                      <a:pt x="3131" y="231"/>
                    </a:lnTo>
                    <a:lnTo>
                      <a:pt x="3132" y="233"/>
                    </a:lnTo>
                    <a:lnTo>
                      <a:pt x="3132" y="234"/>
                    </a:lnTo>
                    <a:lnTo>
                      <a:pt x="3133" y="234"/>
                    </a:lnTo>
                    <a:lnTo>
                      <a:pt x="3133" y="232"/>
                    </a:lnTo>
                    <a:lnTo>
                      <a:pt x="3134" y="229"/>
                    </a:lnTo>
                    <a:lnTo>
                      <a:pt x="3134" y="225"/>
                    </a:lnTo>
                    <a:lnTo>
                      <a:pt x="3135" y="218"/>
                    </a:lnTo>
                    <a:lnTo>
                      <a:pt x="3135" y="208"/>
                    </a:lnTo>
                    <a:lnTo>
                      <a:pt x="3136" y="193"/>
                    </a:lnTo>
                    <a:lnTo>
                      <a:pt x="3136" y="177"/>
                    </a:lnTo>
                    <a:lnTo>
                      <a:pt x="3137" y="161"/>
                    </a:lnTo>
                    <a:lnTo>
                      <a:pt x="3137" y="147"/>
                    </a:lnTo>
                    <a:lnTo>
                      <a:pt x="3138" y="132"/>
                    </a:lnTo>
                    <a:lnTo>
                      <a:pt x="3138" y="117"/>
                    </a:lnTo>
                    <a:lnTo>
                      <a:pt x="3139" y="104"/>
                    </a:lnTo>
                    <a:lnTo>
                      <a:pt x="3139" y="95"/>
                    </a:lnTo>
                    <a:lnTo>
                      <a:pt x="3140" y="87"/>
                    </a:lnTo>
                    <a:lnTo>
                      <a:pt x="3140" y="83"/>
                    </a:lnTo>
                    <a:lnTo>
                      <a:pt x="3141" y="79"/>
                    </a:lnTo>
                    <a:lnTo>
                      <a:pt x="3141" y="76"/>
                    </a:lnTo>
                    <a:lnTo>
                      <a:pt x="3142" y="75"/>
                    </a:lnTo>
                    <a:lnTo>
                      <a:pt x="3142" y="77"/>
                    </a:lnTo>
                    <a:lnTo>
                      <a:pt x="3143" y="79"/>
                    </a:lnTo>
                    <a:lnTo>
                      <a:pt x="3143" y="80"/>
                    </a:lnTo>
                    <a:lnTo>
                      <a:pt x="3144" y="84"/>
                    </a:lnTo>
                    <a:lnTo>
                      <a:pt x="3144" y="90"/>
                    </a:lnTo>
                    <a:lnTo>
                      <a:pt x="3145" y="97"/>
                    </a:lnTo>
                    <a:lnTo>
                      <a:pt x="3145" y="106"/>
                    </a:lnTo>
                    <a:lnTo>
                      <a:pt x="3146" y="118"/>
                    </a:lnTo>
                    <a:lnTo>
                      <a:pt x="3146" y="129"/>
                    </a:lnTo>
                    <a:lnTo>
                      <a:pt x="3147" y="141"/>
                    </a:lnTo>
                    <a:lnTo>
                      <a:pt x="3147" y="151"/>
                    </a:lnTo>
                    <a:lnTo>
                      <a:pt x="3148" y="158"/>
                    </a:lnTo>
                    <a:lnTo>
                      <a:pt x="3148" y="165"/>
                    </a:lnTo>
                    <a:lnTo>
                      <a:pt x="3149" y="169"/>
                    </a:lnTo>
                    <a:lnTo>
                      <a:pt x="3149" y="172"/>
                    </a:lnTo>
                    <a:lnTo>
                      <a:pt x="3150" y="172"/>
                    </a:lnTo>
                    <a:lnTo>
                      <a:pt x="3150" y="174"/>
                    </a:lnTo>
                    <a:lnTo>
                      <a:pt x="3151" y="177"/>
                    </a:lnTo>
                    <a:lnTo>
                      <a:pt x="3151" y="179"/>
                    </a:lnTo>
                    <a:lnTo>
                      <a:pt x="3152" y="181"/>
                    </a:lnTo>
                    <a:lnTo>
                      <a:pt x="3152" y="184"/>
                    </a:lnTo>
                    <a:lnTo>
                      <a:pt x="3153" y="187"/>
                    </a:lnTo>
                    <a:lnTo>
                      <a:pt x="3153" y="188"/>
                    </a:lnTo>
                    <a:lnTo>
                      <a:pt x="3154" y="188"/>
                    </a:lnTo>
                    <a:lnTo>
                      <a:pt x="3154" y="189"/>
                    </a:lnTo>
                    <a:lnTo>
                      <a:pt x="3154" y="191"/>
                    </a:lnTo>
                    <a:lnTo>
                      <a:pt x="3155" y="192"/>
                    </a:lnTo>
                    <a:lnTo>
                      <a:pt x="3156" y="196"/>
                    </a:lnTo>
                    <a:lnTo>
                      <a:pt x="3156" y="199"/>
                    </a:lnTo>
                    <a:lnTo>
                      <a:pt x="3157" y="203"/>
                    </a:lnTo>
                    <a:lnTo>
                      <a:pt x="3157" y="208"/>
                    </a:lnTo>
                    <a:lnTo>
                      <a:pt x="3158" y="211"/>
                    </a:lnTo>
                    <a:lnTo>
                      <a:pt x="3158" y="214"/>
                    </a:lnTo>
                    <a:lnTo>
                      <a:pt x="3158" y="217"/>
                    </a:lnTo>
                    <a:lnTo>
                      <a:pt x="3159" y="219"/>
                    </a:lnTo>
                    <a:lnTo>
                      <a:pt x="3160" y="221"/>
                    </a:lnTo>
                    <a:lnTo>
                      <a:pt x="3160" y="222"/>
                    </a:lnTo>
                    <a:lnTo>
                      <a:pt x="3161" y="223"/>
                    </a:lnTo>
                    <a:lnTo>
                      <a:pt x="3161" y="224"/>
                    </a:lnTo>
                    <a:lnTo>
                      <a:pt x="3162" y="224"/>
                    </a:lnTo>
                    <a:lnTo>
                      <a:pt x="3162" y="224"/>
                    </a:lnTo>
                    <a:lnTo>
                      <a:pt x="3162" y="224"/>
                    </a:lnTo>
                    <a:lnTo>
                      <a:pt x="3163" y="224"/>
                    </a:lnTo>
                    <a:lnTo>
                      <a:pt x="3163" y="225"/>
                    </a:lnTo>
                    <a:lnTo>
                      <a:pt x="3164" y="226"/>
                    </a:lnTo>
                    <a:lnTo>
                      <a:pt x="3165" y="227"/>
                    </a:lnTo>
                    <a:lnTo>
                      <a:pt x="3165" y="227"/>
                    </a:lnTo>
                    <a:lnTo>
                      <a:pt x="3166" y="227"/>
                    </a:lnTo>
                    <a:lnTo>
                      <a:pt x="3166" y="227"/>
                    </a:lnTo>
                    <a:lnTo>
                      <a:pt x="3166" y="226"/>
                    </a:lnTo>
                    <a:lnTo>
                      <a:pt x="3167" y="226"/>
                    </a:lnTo>
                    <a:lnTo>
                      <a:pt x="3167" y="225"/>
                    </a:lnTo>
                    <a:lnTo>
                      <a:pt x="3168" y="225"/>
                    </a:lnTo>
                    <a:lnTo>
                      <a:pt x="3169" y="225"/>
                    </a:lnTo>
                    <a:lnTo>
                      <a:pt x="3169" y="225"/>
                    </a:lnTo>
                    <a:lnTo>
                      <a:pt x="3170" y="225"/>
                    </a:lnTo>
                    <a:lnTo>
                      <a:pt x="3170" y="226"/>
                    </a:lnTo>
                    <a:lnTo>
                      <a:pt x="3171" y="226"/>
                    </a:lnTo>
                    <a:lnTo>
                      <a:pt x="3171" y="227"/>
                    </a:lnTo>
                    <a:lnTo>
                      <a:pt x="3171" y="228"/>
                    </a:lnTo>
                    <a:lnTo>
                      <a:pt x="3172" y="229"/>
                    </a:lnTo>
                    <a:lnTo>
                      <a:pt x="3172" y="231"/>
                    </a:lnTo>
                    <a:lnTo>
                      <a:pt x="3173" y="231"/>
                    </a:lnTo>
                    <a:lnTo>
                      <a:pt x="3174" y="229"/>
                    </a:lnTo>
                    <a:lnTo>
                      <a:pt x="3174" y="228"/>
                    </a:lnTo>
                    <a:lnTo>
                      <a:pt x="3175" y="224"/>
                    </a:lnTo>
                    <a:lnTo>
                      <a:pt x="3175" y="218"/>
                    </a:lnTo>
                    <a:lnTo>
                      <a:pt x="3175" y="208"/>
                    </a:lnTo>
                    <a:lnTo>
                      <a:pt x="3176" y="193"/>
                    </a:lnTo>
                    <a:lnTo>
                      <a:pt x="3176" y="176"/>
                    </a:lnTo>
                    <a:lnTo>
                      <a:pt x="3177" y="157"/>
                    </a:lnTo>
                    <a:lnTo>
                      <a:pt x="3177" y="138"/>
                    </a:lnTo>
                    <a:lnTo>
                      <a:pt x="3178" y="120"/>
                    </a:lnTo>
                    <a:lnTo>
                      <a:pt x="3179" y="103"/>
                    </a:lnTo>
                    <a:lnTo>
                      <a:pt x="3179" y="89"/>
                    </a:lnTo>
                    <a:lnTo>
                      <a:pt x="3179" y="78"/>
                    </a:lnTo>
                    <a:lnTo>
                      <a:pt x="3180" y="71"/>
                    </a:lnTo>
                    <a:lnTo>
                      <a:pt x="3180" y="67"/>
                    </a:lnTo>
                    <a:lnTo>
                      <a:pt x="3181" y="64"/>
                    </a:lnTo>
                    <a:lnTo>
                      <a:pt x="3181" y="63"/>
                    </a:lnTo>
                    <a:lnTo>
                      <a:pt x="3182" y="63"/>
                    </a:lnTo>
                    <a:lnTo>
                      <a:pt x="3183" y="64"/>
                    </a:lnTo>
                    <a:lnTo>
                      <a:pt x="3183" y="66"/>
                    </a:lnTo>
                    <a:lnTo>
                      <a:pt x="3183" y="69"/>
                    </a:lnTo>
                    <a:lnTo>
                      <a:pt x="3184" y="72"/>
                    </a:lnTo>
                    <a:lnTo>
                      <a:pt x="3184" y="75"/>
                    </a:lnTo>
                    <a:lnTo>
                      <a:pt x="3185" y="78"/>
                    </a:lnTo>
                    <a:lnTo>
                      <a:pt x="3185" y="83"/>
                    </a:lnTo>
                    <a:lnTo>
                      <a:pt x="3186" y="89"/>
                    </a:lnTo>
                    <a:lnTo>
                      <a:pt x="3186" y="95"/>
                    </a:lnTo>
                    <a:lnTo>
                      <a:pt x="3187" y="104"/>
                    </a:lnTo>
                    <a:lnTo>
                      <a:pt x="3187" y="112"/>
                    </a:lnTo>
                    <a:lnTo>
                      <a:pt x="3188" y="121"/>
                    </a:lnTo>
                    <a:lnTo>
                      <a:pt x="3188" y="130"/>
                    </a:lnTo>
                    <a:lnTo>
                      <a:pt x="3189" y="138"/>
                    </a:lnTo>
                    <a:lnTo>
                      <a:pt x="3189" y="145"/>
                    </a:lnTo>
                    <a:lnTo>
                      <a:pt x="3190" y="150"/>
                    </a:lnTo>
                    <a:lnTo>
                      <a:pt x="3190" y="153"/>
                    </a:lnTo>
                    <a:lnTo>
                      <a:pt x="3191" y="155"/>
                    </a:lnTo>
                    <a:lnTo>
                      <a:pt x="3191" y="156"/>
                    </a:lnTo>
                    <a:lnTo>
                      <a:pt x="3192" y="157"/>
                    </a:lnTo>
                    <a:lnTo>
                      <a:pt x="3192" y="157"/>
                    </a:lnTo>
                    <a:lnTo>
                      <a:pt x="3193" y="157"/>
                    </a:lnTo>
                    <a:lnTo>
                      <a:pt x="3193" y="159"/>
                    </a:lnTo>
                    <a:lnTo>
                      <a:pt x="3194" y="163"/>
                    </a:lnTo>
                    <a:lnTo>
                      <a:pt x="3194" y="167"/>
                    </a:lnTo>
                    <a:lnTo>
                      <a:pt x="3195" y="172"/>
                    </a:lnTo>
                    <a:lnTo>
                      <a:pt x="3195" y="176"/>
                    </a:lnTo>
                    <a:lnTo>
                      <a:pt x="3196" y="180"/>
                    </a:lnTo>
                    <a:lnTo>
                      <a:pt x="3196" y="183"/>
                    </a:lnTo>
                    <a:lnTo>
                      <a:pt x="3197" y="184"/>
                    </a:lnTo>
                    <a:lnTo>
                      <a:pt x="3197" y="187"/>
                    </a:lnTo>
                    <a:lnTo>
                      <a:pt x="3198" y="188"/>
                    </a:lnTo>
                    <a:lnTo>
                      <a:pt x="3198" y="190"/>
                    </a:lnTo>
                    <a:lnTo>
                      <a:pt x="3199" y="192"/>
                    </a:lnTo>
                    <a:lnTo>
                      <a:pt x="3199" y="195"/>
                    </a:lnTo>
                    <a:lnTo>
                      <a:pt x="3200" y="197"/>
                    </a:lnTo>
                    <a:lnTo>
                      <a:pt x="3200" y="202"/>
                    </a:lnTo>
                    <a:lnTo>
                      <a:pt x="3201" y="206"/>
                    </a:lnTo>
                    <a:lnTo>
                      <a:pt x="3201" y="211"/>
                    </a:lnTo>
                    <a:lnTo>
                      <a:pt x="3202" y="215"/>
                    </a:lnTo>
                    <a:lnTo>
                      <a:pt x="3202" y="218"/>
                    </a:lnTo>
                    <a:lnTo>
                      <a:pt x="3203" y="221"/>
                    </a:lnTo>
                    <a:lnTo>
                      <a:pt x="3203" y="223"/>
                    </a:lnTo>
                    <a:lnTo>
                      <a:pt x="3204" y="223"/>
                    </a:lnTo>
                    <a:lnTo>
                      <a:pt x="3204" y="225"/>
                    </a:lnTo>
                    <a:lnTo>
                      <a:pt x="3205" y="225"/>
                    </a:lnTo>
                    <a:lnTo>
                      <a:pt x="3205" y="225"/>
                    </a:lnTo>
                    <a:lnTo>
                      <a:pt x="3206" y="225"/>
                    </a:lnTo>
                    <a:lnTo>
                      <a:pt x="3206" y="226"/>
                    </a:lnTo>
                    <a:lnTo>
                      <a:pt x="3207" y="227"/>
                    </a:lnTo>
                    <a:lnTo>
                      <a:pt x="3207" y="228"/>
                    </a:lnTo>
                    <a:lnTo>
                      <a:pt x="3208" y="229"/>
                    </a:lnTo>
                    <a:lnTo>
                      <a:pt x="3208" y="230"/>
                    </a:lnTo>
                    <a:lnTo>
                      <a:pt x="3209" y="230"/>
                    </a:lnTo>
                    <a:lnTo>
                      <a:pt x="3209" y="228"/>
                    </a:lnTo>
                    <a:lnTo>
                      <a:pt x="3210" y="225"/>
                    </a:lnTo>
                    <a:lnTo>
                      <a:pt x="3210" y="222"/>
                    </a:lnTo>
                    <a:lnTo>
                      <a:pt x="3211" y="220"/>
                    </a:lnTo>
                    <a:lnTo>
                      <a:pt x="3211" y="219"/>
                    </a:lnTo>
                    <a:lnTo>
                      <a:pt x="3212" y="218"/>
                    </a:lnTo>
                    <a:lnTo>
                      <a:pt x="3212" y="218"/>
                    </a:lnTo>
                    <a:lnTo>
                      <a:pt x="3213" y="220"/>
                    </a:lnTo>
                    <a:lnTo>
                      <a:pt x="3213" y="222"/>
                    </a:lnTo>
                    <a:lnTo>
                      <a:pt x="3214" y="223"/>
                    </a:lnTo>
                    <a:lnTo>
                      <a:pt x="3214" y="225"/>
                    </a:lnTo>
                    <a:lnTo>
                      <a:pt x="3215" y="225"/>
                    </a:lnTo>
                    <a:lnTo>
                      <a:pt x="3215" y="223"/>
                    </a:lnTo>
                    <a:lnTo>
                      <a:pt x="3216" y="218"/>
                    </a:lnTo>
                    <a:lnTo>
                      <a:pt x="3216" y="209"/>
                    </a:lnTo>
                    <a:lnTo>
                      <a:pt x="3217" y="198"/>
                    </a:lnTo>
                    <a:lnTo>
                      <a:pt x="3217" y="187"/>
                    </a:lnTo>
                    <a:lnTo>
                      <a:pt x="3218" y="174"/>
                    </a:lnTo>
                    <a:lnTo>
                      <a:pt x="3218" y="160"/>
                    </a:lnTo>
                    <a:lnTo>
                      <a:pt x="3219" y="145"/>
                    </a:lnTo>
                    <a:lnTo>
                      <a:pt x="3219" y="130"/>
                    </a:lnTo>
                    <a:lnTo>
                      <a:pt x="3220" y="116"/>
                    </a:lnTo>
                    <a:lnTo>
                      <a:pt x="3220" y="104"/>
                    </a:lnTo>
                    <a:lnTo>
                      <a:pt x="3221" y="94"/>
                    </a:lnTo>
                    <a:lnTo>
                      <a:pt x="3221" y="86"/>
                    </a:lnTo>
                    <a:lnTo>
                      <a:pt x="3222" y="82"/>
                    </a:lnTo>
                    <a:lnTo>
                      <a:pt x="3222" y="80"/>
                    </a:lnTo>
                    <a:lnTo>
                      <a:pt x="3223" y="78"/>
                    </a:lnTo>
                    <a:lnTo>
                      <a:pt x="3223" y="78"/>
                    </a:lnTo>
                    <a:lnTo>
                      <a:pt x="3223" y="80"/>
                    </a:lnTo>
                    <a:lnTo>
                      <a:pt x="3224" y="82"/>
                    </a:lnTo>
                    <a:lnTo>
                      <a:pt x="3225" y="85"/>
                    </a:lnTo>
                    <a:lnTo>
                      <a:pt x="3225" y="87"/>
                    </a:lnTo>
                    <a:lnTo>
                      <a:pt x="3226" y="91"/>
                    </a:lnTo>
                    <a:lnTo>
                      <a:pt x="3226" y="97"/>
                    </a:lnTo>
                    <a:lnTo>
                      <a:pt x="3227" y="104"/>
                    </a:lnTo>
                    <a:lnTo>
                      <a:pt x="3227" y="113"/>
                    </a:lnTo>
                    <a:lnTo>
                      <a:pt x="3227" y="122"/>
                    </a:lnTo>
                    <a:lnTo>
                      <a:pt x="3228" y="132"/>
                    </a:lnTo>
                    <a:lnTo>
                      <a:pt x="3229" y="141"/>
                    </a:lnTo>
                    <a:lnTo>
                      <a:pt x="3229" y="146"/>
                    </a:lnTo>
                    <a:lnTo>
                      <a:pt x="3230" y="151"/>
                    </a:lnTo>
                    <a:lnTo>
                      <a:pt x="3230" y="156"/>
                    </a:lnTo>
                    <a:lnTo>
                      <a:pt x="3231" y="159"/>
                    </a:lnTo>
                    <a:lnTo>
                      <a:pt x="3231" y="160"/>
                    </a:lnTo>
                    <a:lnTo>
                      <a:pt x="3231" y="161"/>
                    </a:lnTo>
                    <a:lnTo>
                      <a:pt x="3232" y="162"/>
                    </a:lnTo>
                    <a:lnTo>
                      <a:pt x="3232" y="163"/>
                    </a:lnTo>
                    <a:lnTo>
                      <a:pt x="3233" y="165"/>
                    </a:lnTo>
                    <a:lnTo>
                      <a:pt x="3234" y="167"/>
                    </a:lnTo>
                    <a:lnTo>
                      <a:pt x="3234" y="170"/>
                    </a:lnTo>
                    <a:lnTo>
                      <a:pt x="3235" y="173"/>
                    </a:lnTo>
                    <a:lnTo>
                      <a:pt x="3235" y="177"/>
                    </a:lnTo>
                    <a:lnTo>
                      <a:pt x="3235" y="180"/>
                    </a:lnTo>
                    <a:lnTo>
                      <a:pt x="3236" y="181"/>
                    </a:lnTo>
                    <a:lnTo>
                      <a:pt x="3236" y="183"/>
                    </a:lnTo>
                    <a:lnTo>
                      <a:pt x="3237" y="186"/>
                    </a:lnTo>
                    <a:lnTo>
                      <a:pt x="3237" y="188"/>
                    </a:lnTo>
                    <a:lnTo>
                      <a:pt x="3238" y="191"/>
                    </a:lnTo>
                    <a:lnTo>
                      <a:pt x="3239" y="193"/>
                    </a:lnTo>
                    <a:lnTo>
                      <a:pt x="3239" y="196"/>
                    </a:lnTo>
                    <a:lnTo>
                      <a:pt x="3239" y="199"/>
                    </a:lnTo>
                    <a:lnTo>
                      <a:pt x="3240" y="202"/>
                    </a:lnTo>
                    <a:lnTo>
                      <a:pt x="3240" y="206"/>
                    </a:lnTo>
                    <a:lnTo>
                      <a:pt x="3241" y="209"/>
                    </a:lnTo>
                    <a:lnTo>
                      <a:pt x="3241" y="213"/>
                    </a:lnTo>
                    <a:lnTo>
                      <a:pt x="3242" y="215"/>
                    </a:lnTo>
                    <a:lnTo>
                      <a:pt x="3243" y="218"/>
                    </a:lnTo>
                    <a:lnTo>
                      <a:pt x="3243" y="219"/>
                    </a:lnTo>
                    <a:lnTo>
                      <a:pt x="3243" y="221"/>
                    </a:lnTo>
                    <a:lnTo>
                      <a:pt x="3244" y="222"/>
                    </a:lnTo>
                    <a:lnTo>
                      <a:pt x="3244" y="223"/>
                    </a:lnTo>
                    <a:lnTo>
                      <a:pt x="3245" y="223"/>
                    </a:lnTo>
                    <a:lnTo>
                      <a:pt x="3245" y="224"/>
                    </a:lnTo>
                    <a:lnTo>
                      <a:pt x="3246" y="223"/>
                    </a:lnTo>
                    <a:lnTo>
                      <a:pt x="3246" y="223"/>
                    </a:lnTo>
                    <a:lnTo>
                      <a:pt x="3247" y="223"/>
                    </a:lnTo>
                    <a:lnTo>
                      <a:pt x="3247" y="223"/>
                    </a:lnTo>
                    <a:lnTo>
                      <a:pt x="3248" y="223"/>
                    </a:lnTo>
                    <a:lnTo>
                      <a:pt x="3248" y="223"/>
                    </a:lnTo>
                    <a:lnTo>
                      <a:pt x="3249" y="223"/>
                    </a:lnTo>
                    <a:lnTo>
                      <a:pt x="3249" y="223"/>
                    </a:lnTo>
                    <a:lnTo>
                      <a:pt x="3250" y="224"/>
                    </a:lnTo>
                    <a:lnTo>
                      <a:pt x="3250" y="225"/>
                    </a:lnTo>
                    <a:lnTo>
                      <a:pt x="3251" y="225"/>
                    </a:lnTo>
                    <a:lnTo>
                      <a:pt x="3252" y="225"/>
                    </a:lnTo>
                    <a:lnTo>
                      <a:pt x="3252" y="225"/>
                    </a:lnTo>
                    <a:lnTo>
                      <a:pt x="3252" y="225"/>
                    </a:lnTo>
                    <a:lnTo>
                      <a:pt x="3253" y="225"/>
                    </a:lnTo>
                    <a:lnTo>
                      <a:pt x="3253" y="227"/>
                    </a:lnTo>
                    <a:lnTo>
                      <a:pt x="3254" y="228"/>
                    </a:lnTo>
                    <a:lnTo>
                      <a:pt x="3254" y="228"/>
                    </a:lnTo>
                    <a:lnTo>
                      <a:pt x="3255" y="229"/>
                    </a:lnTo>
                    <a:lnTo>
                      <a:pt x="3255" y="229"/>
                    </a:lnTo>
                    <a:lnTo>
                      <a:pt x="3256" y="228"/>
                    </a:lnTo>
                    <a:lnTo>
                      <a:pt x="3256" y="226"/>
                    </a:lnTo>
                    <a:lnTo>
                      <a:pt x="3257" y="221"/>
                    </a:lnTo>
                    <a:lnTo>
                      <a:pt x="3257" y="213"/>
                    </a:lnTo>
                    <a:lnTo>
                      <a:pt x="3258" y="202"/>
                    </a:lnTo>
                    <a:lnTo>
                      <a:pt x="3258" y="188"/>
                    </a:lnTo>
                    <a:lnTo>
                      <a:pt x="3259" y="172"/>
                    </a:lnTo>
                    <a:lnTo>
                      <a:pt x="3259" y="155"/>
                    </a:lnTo>
                    <a:lnTo>
                      <a:pt x="3260" y="140"/>
                    </a:lnTo>
                    <a:lnTo>
                      <a:pt x="3260" y="126"/>
                    </a:lnTo>
                    <a:lnTo>
                      <a:pt x="3261" y="116"/>
                    </a:lnTo>
                    <a:lnTo>
                      <a:pt x="3261" y="107"/>
                    </a:lnTo>
                    <a:lnTo>
                      <a:pt x="3262" y="99"/>
                    </a:lnTo>
                    <a:lnTo>
                      <a:pt x="3262" y="93"/>
                    </a:lnTo>
                    <a:lnTo>
                      <a:pt x="3263" y="89"/>
                    </a:lnTo>
                    <a:lnTo>
                      <a:pt x="3263" y="86"/>
                    </a:lnTo>
                    <a:lnTo>
                      <a:pt x="3264" y="85"/>
                    </a:lnTo>
                    <a:lnTo>
                      <a:pt x="3264" y="86"/>
                    </a:lnTo>
                    <a:lnTo>
                      <a:pt x="3265" y="88"/>
                    </a:lnTo>
                    <a:lnTo>
                      <a:pt x="3265" y="90"/>
                    </a:lnTo>
                    <a:lnTo>
                      <a:pt x="3266" y="91"/>
                    </a:lnTo>
                    <a:lnTo>
                      <a:pt x="3266" y="94"/>
                    </a:lnTo>
                    <a:lnTo>
                      <a:pt x="3267" y="97"/>
                    </a:lnTo>
                    <a:lnTo>
                      <a:pt x="3267" y="102"/>
                    </a:lnTo>
                    <a:lnTo>
                      <a:pt x="3268" y="107"/>
                    </a:lnTo>
                    <a:lnTo>
                      <a:pt x="3268" y="114"/>
                    </a:lnTo>
                    <a:lnTo>
                      <a:pt x="3269" y="122"/>
                    </a:lnTo>
                    <a:lnTo>
                      <a:pt x="3269" y="131"/>
                    </a:lnTo>
                    <a:lnTo>
                      <a:pt x="3270" y="140"/>
                    </a:lnTo>
                    <a:lnTo>
                      <a:pt x="3270" y="147"/>
                    </a:lnTo>
                    <a:lnTo>
                      <a:pt x="3271" y="153"/>
                    </a:lnTo>
                    <a:lnTo>
                      <a:pt x="3271" y="159"/>
                    </a:lnTo>
                    <a:lnTo>
                      <a:pt x="3272" y="163"/>
                    </a:lnTo>
                    <a:lnTo>
                      <a:pt x="3272" y="166"/>
                    </a:lnTo>
                    <a:lnTo>
                      <a:pt x="3273" y="167"/>
                    </a:lnTo>
                    <a:lnTo>
                      <a:pt x="3273" y="168"/>
                    </a:lnTo>
                    <a:lnTo>
                      <a:pt x="3274" y="170"/>
                    </a:lnTo>
                    <a:lnTo>
                      <a:pt x="3274" y="172"/>
                    </a:lnTo>
                    <a:lnTo>
                      <a:pt x="3275" y="172"/>
                    </a:lnTo>
                    <a:lnTo>
                      <a:pt x="3275" y="174"/>
                    </a:lnTo>
                    <a:lnTo>
                      <a:pt x="3276" y="177"/>
                    </a:lnTo>
                    <a:lnTo>
                      <a:pt x="3276" y="179"/>
                    </a:lnTo>
                    <a:lnTo>
                      <a:pt x="3277" y="181"/>
                    </a:lnTo>
                    <a:lnTo>
                      <a:pt x="3277" y="185"/>
                    </a:lnTo>
                    <a:lnTo>
                      <a:pt x="3278" y="188"/>
                    </a:lnTo>
                    <a:lnTo>
                      <a:pt x="3278" y="192"/>
                    </a:lnTo>
                    <a:lnTo>
                      <a:pt x="3279" y="194"/>
                    </a:lnTo>
                    <a:lnTo>
                      <a:pt x="3279" y="196"/>
                    </a:lnTo>
                    <a:lnTo>
                      <a:pt x="3280" y="197"/>
                    </a:lnTo>
                    <a:lnTo>
                      <a:pt x="3280" y="200"/>
                    </a:lnTo>
                    <a:lnTo>
                      <a:pt x="3281" y="202"/>
                    </a:lnTo>
                    <a:lnTo>
                      <a:pt x="3281" y="206"/>
                    </a:lnTo>
                    <a:lnTo>
                      <a:pt x="3282" y="210"/>
                    </a:lnTo>
                    <a:lnTo>
                      <a:pt x="3282" y="213"/>
                    </a:lnTo>
                    <a:lnTo>
                      <a:pt x="3283" y="216"/>
                    </a:lnTo>
                    <a:lnTo>
                      <a:pt x="3283" y="217"/>
                    </a:lnTo>
                    <a:lnTo>
                      <a:pt x="3284" y="218"/>
                    </a:lnTo>
                    <a:lnTo>
                      <a:pt x="3284" y="218"/>
                    </a:lnTo>
                    <a:lnTo>
                      <a:pt x="3285" y="218"/>
                    </a:lnTo>
                    <a:lnTo>
                      <a:pt x="3285" y="218"/>
                    </a:lnTo>
                    <a:lnTo>
                      <a:pt x="3286" y="218"/>
                    </a:lnTo>
                    <a:lnTo>
                      <a:pt x="3286" y="218"/>
                    </a:lnTo>
                    <a:lnTo>
                      <a:pt x="3287" y="219"/>
                    </a:lnTo>
                    <a:lnTo>
                      <a:pt x="3287" y="220"/>
                    </a:lnTo>
                    <a:lnTo>
                      <a:pt x="3288" y="220"/>
                    </a:lnTo>
                    <a:lnTo>
                      <a:pt x="3288" y="221"/>
                    </a:lnTo>
                    <a:lnTo>
                      <a:pt x="3289" y="220"/>
                    </a:lnTo>
                    <a:lnTo>
                      <a:pt x="3289" y="219"/>
                    </a:lnTo>
                    <a:lnTo>
                      <a:pt x="3290" y="219"/>
                    </a:lnTo>
                    <a:lnTo>
                      <a:pt x="3290" y="218"/>
                    </a:lnTo>
                    <a:lnTo>
                      <a:pt x="3291" y="219"/>
                    </a:lnTo>
                    <a:lnTo>
                      <a:pt x="3291" y="219"/>
                    </a:lnTo>
                    <a:lnTo>
                      <a:pt x="3292" y="218"/>
                    </a:lnTo>
                    <a:lnTo>
                      <a:pt x="3292" y="218"/>
                    </a:lnTo>
                    <a:lnTo>
                      <a:pt x="3292" y="218"/>
                    </a:lnTo>
                    <a:lnTo>
                      <a:pt x="3293" y="218"/>
                    </a:lnTo>
                    <a:lnTo>
                      <a:pt x="3294" y="218"/>
                    </a:lnTo>
                    <a:lnTo>
                      <a:pt x="3294" y="218"/>
                    </a:lnTo>
                    <a:lnTo>
                      <a:pt x="3295" y="220"/>
                    </a:lnTo>
                    <a:lnTo>
                      <a:pt x="3295" y="221"/>
                    </a:lnTo>
                    <a:lnTo>
                      <a:pt x="3296" y="223"/>
                    </a:lnTo>
                    <a:lnTo>
                      <a:pt x="3296" y="223"/>
                    </a:lnTo>
                    <a:lnTo>
                      <a:pt x="3296" y="222"/>
                    </a:lnTo>
                    <a:lnTo>
                      <a:pt x="3297" y="221"/>
                    </a:lnTo>
                    <a:lnTo>
                      <a:pt x="3297" y="218"/>
                    </a:lnTo>
                    <a:lnTo>
                      <a:pt x="3298" y="215"/>
                    </a:lnTo>
                    <a:lnTo>
                      <a:pt x="3299" y="208"/>
                    </a:lnTo>
                    <a:lnTo>
                      <a:pt x="3299" y="198"/>
                    </a:lnTo>
                    <a:lnTo>
                      <a:pt x="3300" y="186"/>
                    </a:lnTo>
                    <a:lnTo>
                      <a:pt x="3300" y="171"/>
                    </a:lnTo>
                    <a:lnTo>
                      <a:pt x="3300" y="155"/>
                    </a:lnTo>
                    <a:lnTo>
                      <a:pt x="3301" y="139"/>
                    </a:lnTo>
                    <a:lnTo>
                      <a:pt x="3301" y="125"/>
                    </a:lnTo>
                    <a:lnTo>
                      <a:pt x="3302" y="111"/>
                    </a:lnTo>
                    <a:lnTo>
                      <a:pt x="3303" y="101"/>
                    </a:lnTo>
                    <a:lnTo>
                      <a:pt x="3303" y="94"/>
                    </a:lnTo>
                    <a:lnTo>
                      <a:pt x="3304" y="89"/>
                    </a:lnTo>
                    <a:lnTo>
                      <a:pt x="3304" y="86"/>
                    </a:lnTo>
                    <a:lnTo>
                      <a:pt x="3304" y="85"/>
                    </a:lnTo>
                    <a:lnTo>
                      <a:pt x="3305" y="86"/>
                    </a:lnTo>
                    <a:lnTo>
                      <a:pt x="3305" y="88"/>
                    </a:lnTo>
                    <a:lnTo>
                      <a:pt x="3306" y="90"/>
                    </a:lnTo>
                    <a:lnTo>
                      <a:pt x="3306" y="91"/>
                    </a:lnTo>
                    <a:lnTo>
                      <a:pt x="3307" y="94"/>
                    </a:lnTo>
                    <a:lnTo>
                      <a:pt x="3308" y="96"/>
                    </a:lnTo>
                    <a:lnTo>
                      <a:pt x="3308" y="101"/>
                    </a:lnTo>
                    <a:lnTo>
                      <a:pt x="3308" y="108"/>
                    </a:lnTo>
                    <a:lnTo>
                      <a:pt x="3309" y="115"/>
                    </a:lnTo>
                    <a:lnTo>
                      <a:pt x="3309" y="125"/>
                    </a:lnTo>
                    <a:lnTo>
                      <a:pt x="3310" y="134"/>
                    </a:lnTo>
                    <a:lnTo>
                      <a:pt x="3310" y="142"/>
                    </a:lnTo>
                    <a:lnTo>
                      <a:pt x="3311" y="151"/>
                    </a:lnTo>
                    <a:lnTo>
                      <a:pt x="3312" y="157"/>
                    </a:lnTo>
                    <a:lnTo>
                      <a:pt x="3312" y="162"/>
                    </a:lnTo>
                    <a:lnTo>
                      <a:pt x="3312" y="167"/>
                    </a:lnTo>
                    <a:lnTo>
                      <a:pt x="3313" y="170"/>
                    </a:lnTo>
                    <a:lnTo>
                      <a:pt x="3313" y="172"/>
                    </a:lnTo>
                    <a:lnTo>
                      <a:pt x="3314" y="173"/>
                    </a:lnTo>
                    <a:lnTo>
                      <a:pt x="3314" y="175"/>
                    </a:lnTo>
                    <a:lnTo>
                      <a:pt x="3315" y="177"/>
                    </a:lnTo>
                    <a:lnTo>
                      <a:pt x="3315" y="178"/>
                    </a:lnTo>
                    <a:lnTo>
                      <a:pt x="3316" y="181"/>
                    </a:lnTo>
                    <a:lnTo>
                      <a:pt x="3316" y="183"/>
                    </a:lnTo>
                    <a:lnTo>
                      <a:pt x="3317" y="186"/>
                    </a:lnTo>
                    <a:lnTo>
                      <a:pt x="3317" y="188"/>
                    </a:lnTo>
                    <a:lnTo>
                      <a:pt x="3318" y="192"/>
                    </a:lnTo>
                    <a:lnTo>
                      <a:pt x="3318" y="195"/>
                    </a:lnTo>
                    <a:lnTo>
                      <a:pt x="3319" y="199"/>
                    </a:lnTo>
                    <a:lnTo>
                      <a:pt x="3319" y="203"/>
                    </a:lnTo>
                    <a:lnTo>
                      <a:pt x="3320" y="208"/>
                    </a:lnTo>
                    <a:lnTo>
                      <a:pt x="3320" y="212"/>
                    </a:lnTo>
                    <a:lnTo>
                      <a:pt x="3321" y="215"/>
                    </a:lnTo>
                    <a:lnTo>
                      <a:pt x="3321" y="218"/>
                    </a:lnTo>
                    <a:lnTo>
                      <a:pt x="3322" y="218"/>
                    </a:lnTo>
                    <a:lnTo>
                      <a:pt x="3322" y="218"/>
                    </a:lnTo>
                    <a:lnTo>
                      <a:pt x="3323" y="218"/>
                    </a:lnTo>
                    <a:lnTo>
                      <a:pt x="3323" y="218"/>
                    </a:lnTo>
                    <a:lnTo>
                      <a:pt x="3324" y="218"/>
                    </a:lnTo>
                    <a:lnTo>
                      <a:pt x="3324" y="219"/>
                    </a:lnTo>
                    <a:lnTo>
                      <a:pt x="3325" y="219"/>
                    </a:lnTo>
                    <a:lnTo>
                      <a:pt x="3325" y="218"/>
                    </a:lnTo>
                    <a:lnTo>
                      <a:pt x="3326" y="218"/>
                    </a:lnTo>
                    <a:lnTo>
                      <a:pt x="3326" y="218"/>
                    </a:lnTo>
                    <a:lnTo>
                      <a:pt x="3327" y="218"/>
                    </a:lnTo>
                    <a:lnTo>
                      <a:pt x="3327" y="218"/>
                    </a:lnTo>
                    <a:lnTo>
                      <a:pt x="3328" y="218"/>
                    </a:lnTo>
                    <a:lnTo>
                      <a:pt x="3328" y="218"/>
                    </a:lnTo>
                    <a:lnTo>
                      <a:pt x="3329" y="218"/>
                    </a:lnTo>
                    <a:lnTo>
                      <a:pt x="3329" y="218"/>
                    </a:lnTo>
                    <a:lnTo>
                      <a:pt x="3330" y="218"/>
                    </a:lnTo>
                    <a:lnTo>
                      <a:pt x="3330" y="219"/>
                    </a:lnTo>
                    <a:lnTo>
                      <a:pt x="3331" y="219"/>
                    </a:lnTo>
                    <a:lnTo>
                      <a:pt x="3331" y="219"/>
                    </a:lnTo>
                    <a:lnTo>
                      <a:pt x="3332" y="219"/>
                    </a:lnTo>
                    <a:lnTo>
                      <a:pt x="3332" y="219"/>
                    </a:lnTo>
                    <a:lnTo>
                      <a:pt x="3333" y="218"/>
                    </a:lnTo>
                    <a:lnTo>
                      <a:pt x="3333" y="218"/>
                    </a:lnTo>
                    <a:lnTo>
                      <a:pt x="3334" y="218"/>
                    </a:lnTo>
                    <a:lnTo>
                      <a:pt x="3334" y="219"/>
                    </a:lnTo>
                    <a:lnTo>
                      <a:pt x="3335" y="220"/>
                    </a:lnTo>
                    <a:lnTo>
                      <a:pt x="3335" y="220"/>
                    </a:lnTo>
                    <a:lnTo>
                      <a:pt x="3336" y="221"/>
                    </a:lnTo>
                    <a:lnTo>
                      <a:pt x="3336" y="223"/>
                    </a:lnTo>
                    <a:lnTo>
                      <a:pt x="3337" y="223"/>
                    </a:lnTo>
                    <a:lnTo>
                      <a:pt x="3337" y="222"/>
                    </a:lnTo>
                    <a:lnTo>
                      <a:pt x="3338" y="219"/>
                    </a:lnTo>
                    <a:lnTo>
                      <a:pt x="3338" y="216"/>
                    </a:lnTo>
                    <a:lnTo>
                      <a:pt x="3339" y="209"/>
                    </a:lnTo>
                    <a:lnTo>
                      <a:pt x="3339" y="199"/>
                    </a:lnTo>
                    <a:lnTo>
                      <a:pt x="3340" y="186"/>
                    </a:lnTo>
                    <a:lnTo>
                      <a:pt x="3340" y="170"/>
                    </a:lnTo>
                    <a:lnTo>
                      <a:pt x="3341" y="153"/>
                    </a:lnTo>
                    <a:lnTo>
                      <a:pt x="3341" y="138"/>
                    </a:lnTo>
                    <a:lnTo>
                      <a:pt x="3342" y="125"/>
                    </a:lnTo>
                    <a:lnTo>
                      <a:pt x="3342" y="111"/>
                    </a:lnTo>
                    <a:lnTo>
                      <a:pt x="3343" y="99"/>
                    </a:lnTo>
                    <a:lnTo>
                      <a:pt x="3343" y="88"/>
                    </a:lnTo>
                    <a:lnTo>
                      <a:pt x="3344" y="80"/>
                    </a:lnTo>
                    <a:lnTo>
                      <a:pt x="3344" y="74"/>
                    </a:lnTo>
                    <a:lnTo>
                      <a:pt x="3345" y="71"/>
                    </a:lnTo>
                    <a:lnTo>
                      <a:pt x="3345" y="69"/>
                    </a:lnTo>
                    <a:lnTo>
                      <a:pt x="3346" y="69"/>
                    </a:lnTo>
                    <a:lnTo>
                      <a:pt x="3346" y="69"/>
                    </a:lnTo>
                    <a:lnTo>
                      <a:pt x="3347" y="69"/>
                    </a:lnTo>
                    <a:lnTo>
                      <a:pt x="3347" y="72"/>
                    </a:lnTo>
                    <a:lnTo>
                      <a:pt x="3348" y="75"/>
                    </a:lnTo>
                    <a:lnTo>
                      <a:pt x="3348" y="79"/>
                    </a:lnTo>
                    <a:lnTo>
                      <a:pt x="3349" y="83"/>
                    </a:lnTo>
                    <a:lnTo>
                      <a:pt x="3349" y="90"/>
                    </a:lnTo>
                    <a:lnTo>
                      <a:pt x="3350" y="97"/>
                    </a:lnTo>
                    <a:lnTo>
                      <a:pt x="3350" y="107"/>
                    </a:lnTo>
                    <a:lnTo>
                      <a:pt x="3351" y="117"/>
                    </a:lnTo>
                    <a:lnTo>
                      <a:pt x="3351" y="126"/>
                    </a:lnTo>
                    <a:lnTo>
                      <a:pt x="3352" y="136"/>
                    </a:lnTo>
                    <a:lnTo>
                      <a:pt x="3352" y="142"/>
                    </a:lnTo>
                    <a:lnTo>
                      <a:pt x="3352" y="148"/>
                    </a:lnTo>
                    <a:lnTo>
                      <a:pt x="3353" y="151"/>
                    </a:lnTo>
                    <a:lnTo>
                      <a:pt x="3354" y="155"/>
                    </a:lnTo>
                    <a:lnTo>
                      <a:pt x="3354" y="157"/>
                    </a:lnTo>
                    <a:lnTo>
                      <a:pt x="3355" y="160"/>
                    </a:lnTo>
                    <a:lnTo>
                      <a:pt x="3355" y="162"/>
                    </a:lnTo>
                    <a:lnTo>
                      <a:pt x="3356" y="163"/>
                    </a:lnTo>
                    <a:lnTo>
                      <a:pt x="3356" y="166"/>
                    </a:lnTo>
                    <a:lnTo>
                      <a:pt x="3357" y="167"/>
                    </a:lnTo>
                    <a:lnTo>
                      <a:pt x="3357" y="169"/>
                    </a:lnTo>
                    <a:lnTo>
                      <a:pt x="3357" y="172"/>
                    </a:lnTo>
                    <a:lnTo>
                      <a:pt x="3358" y="173"/>
                    </a:lnTo>
                    <a:lnTo>
                      <a:pt x="3359" y="175"/>
                    </a:lnTo>
                    <a:lnTo>
                      <a:pt x="3359" y="177"/>
                    </a:lnTo>
                    <a:lnTo>
                      <a:pt x="3360" y="178"/>
                    </a:lnTo>
                    <a:lnTo>
                      <a:pt x="3360" y="180"/>
                    </a:lnTo>
                    <a:lnTo>
                      <a:pt x="3361" y="181"/>
                    </a:lnTo>
                    <a:lnTo>
                      <a:pt x="3361" y="181"/>
                    </a:lnTo>
                    <a:lnTo>
                      <a:pt x="3361" y="183"/>
                    </a:lnTo>
                    <a:lnTo>
                      <a:pt x="3362" y="187"/>
                    </a:lnTo>
                    <a:lnTo>
                      <a:pt x="3363" y="191"/>
                    </a:lnTo>
                    <a:lnTo>
                      <a:pt x="3363" y="195"/>
                    </a:lnTo>
                    <a:lnTo>
                      <a:pt x="3364" y="198"/>
                    </a:lnTo>
                    <a:lnTo>
                      <a:pt x="3364" y="202"/>
                    </a:lnTo>
                    <a:lnTo>
                      <a:pt x="3365" y="206"/>
                    </a:lnTo>
                    <a:lnTo>
                      <a:pt x="3365" y="209"/>
                    </a:lnTo>
                    <a:lnTo>
                      <a:pt x="3365" y="212"/>
                    </a:lnTo>
                    <a:lnTo>
                      <a:pt x="3366" y="214"/>
                    </a:lnTo>
                    <a:lnTo>
                      <a:pt x="3366" y="216"/>
                    </a:lnTo>
                    <a:lnTo>
                      <a:pt x="3367" y="218"/>
                    </a:lnTo>
                    <a:lnTo>
                      <a:pt x="3368" y="218"/>
                    </a:lnTo>
                    <a:lnTo>
                      <a:pt x="3368" y="219"/>
                    </a:lnTo>
                    <a:lnTo>
                      <a:pt x="3369" y="219"/>
                    </a:lnTo>
                    <a:lnTo>
                      <a:pt x="3369" y="220"/>
                    </a:lnTo>
                    <a:lnTo>
                      <a:pt x="3369" y="221"/>
                    </a:lnTo>
                    <a:lnTo>
                      <a:pt x="3370" y="221"/>
                    </a:lnTo>
                    <a:lnTo>
                      <a:pt x="3370" y="222"/>
                    </a:lnTo>
                    <a:lnTo>
                      <a:pt x="3371" y="223"/>
                    </a:lnTo>
                    <a:lnTo>
                      <a:pt x="3372" y="223"/>
                    </a:lnTo>
                    <a:lnTo>
                      <a:pt x="3372" y="223"/>
                    </a:lnTo>
                    <a:lnTo>
                      <a:pt x="3373" y="222"/>
                    </a:lnTo>
                    <a:lnTo>
                      <a:pt x="3373" y="221"/>
                    </a:lnTo>
                    <a:lnTo>
                      <a:pt x="3373" y="221"/>
                    </a:lnTo>
                    <a:lnTo>
                      <a:pt x="3374" y="220"/>
                    </a:lnTo>
                    <a:lnTo>
                      <a:pt x="3374" y="220"/>
                    </a:lnTo>
                    <a:lnTo>
                      <a:pt x="3375" y="220"/>
                    </a:lnTo>
                    <a:lnTo>
                      <a:pt x="3375" y="220"/>
                    </a:lnTo>
                    <a:lnTo>
                      <a:pt x="3376" y="220"/>
                    </a:lnTo>
                    <a:lnTo>
                      <a:pt x="3377" y="222"/>
                    </a:lnTo>
                    <a:lnTo>
                      <a:pt x="3377" y="223"/>
                    </a:lnTo>
                    <a:lnTo>
                      <a:pt x="3377" y="223"/>
                    </a:lnTo>
                    <a:lnTo>
                      <a:pt x="3378" y="223"/>
                    </a:lnTo>
                    <a:lnTo>
                      <a:pt x="3378" y="222"/>
                    </a:lnTo>
                    <a:lnTo>
                      <a:pt x="3379" y="221"/>
                    </a:lnTo>
                    <a:lnTo>
                      <a:pt x="3379" y="219"/>
                    </a:lnTo>
                    <a:lnTo>
                      <a:pt x="3380" y="215"/>
                    </a:lnTo>
                    <a:lnTo>
                      <a:pt x="3380" y="208"/>
                    </a:lnTo>
                    <a:lnTo>
                      <a:pt x="3381" y="196"/>
                    </a:lnTo>
                    <a:lnTo>
                      <a:pt x="3381" y="181"/>
                    </a:lnTo>
                    <a:lnTo>
                      <a:pt x="3382" y="165"/>
                    </a:lnTo>
                    <a:lnTo>
                      <a:pt x="3382" y="148"/>
                    </a:lnTo>
                    <a:lnTo>
                      <a:pt x="3383" y="131"/>
                    </a:lnTo>
                    <a:lnTo>
                      <a:pt x="3383" y="115"/>
                    </a:lnTo>
                    <a:lnTo>
                      <a:pt x="3384" y="101"/>
                    </a:lnTo>
                    <a:lnTo>
                      <a:pt x="3384" y="91"/>
                    </a:lnTo>
                    <a:lnTo>
                      <a:pt x="3385" y="85"/>
                    </a:lnTo>
                    <a:lnTo>
                      <a:pt x="3385" y="81"/>
                    </a:lnTo>
                    <a:lnTo>
                      <a:pt x="3386" y="80"/>
                    </a:lnTo>
                    <a:lnTo>
                      <a:pt x="3386" y="78"/>
                    </a:lnTo>
                    <a:lnTo>
                      <a:pt x="3387" y="79"/>
                    </a:lnTo>
                    <a:lnTo>
                      <a:pt x="3387" y="79"/>
                    </a:lnTo>
                    <a:lnTo>
                      <a:pt x="3388" y="80"/>
                    </a:lnTo>
                    <a:lnTo>
                      <a:pt x="3388" y="80"/>
                    </a:lnTo>
                    <a:lnTo>
                      <a:pt x="3389" y="82"/>
                    </a:lnTo>
                    <a:lnTo>
                      <a:pt x="3389" y="86"/>
                    </a:lnTo>
                    <a:lnTo>
                      <a:pt x="3390" y="91"/>
                    </a:lnTo>
                    <a:lnTo>
                      <a:pt x="3390" y="97"/>
                    </a:lnTo>
                    <a:lnTo>
                      <a:pt x="3391" y="104"/>
                    </a:lnTo>
                    <a:lnTo>
                      <a:pt x="3391" y="113"/>
                    </a:lnTo>
                    <a:lnTo>
                      <a:pt x="3392" y="121"/>
                    </a:lnTo>
                    <a:lnTo>
                      <a:pt x="3392" y="131"/>
                    </a:lnTo>
                    <a:lnTo>
                      <a:pt x="3393" y="139"/>
                    </a:lnTo>
                    <a:lnTo>
                      <a:pt x="3393" y="146"/>
                    </a:lnTo>
                    <a:lnTo>
                      <a:pt x="3394" y="151"/>
                    </a:lnTo>
                    <a:lnTo>
                      <a:pt x="3394" y="156"/>
                    </a:lnTo>
                    <a:lnTo>
                      <a:pt x="3395" y="158"/>
                    </a:lnTo>
                    <a:lnTo>
                      <a:pt x="3395" y="160"/>
                    </a:lnTo>
                    <a:lnTo>
                      <a:pt x="3396" y="160"/>
                    </a:lnTo>
                    <a:lnTo>
                      <a:pt x="3396" y="162"/>
                    </a:lnTo>
                    <a:lnTo>
                      <a:pt x="3397" y="164"/>
                    </a:lnTo>
                    <a:lnTo>
                      <a:pt x="3397" y="167"/>
                    </a:lnTo>
                    <a:lnTo>
                      <a:pt x="3398" y="170"/>
                    </a:lnTo>
                    <a:lnTo>
                      <a:pt x="3398" y="172"/>
                    </a:lnTo>
                    <a:lnTo>
                      <a:pt x="3399" y="173"/>
                    </a:lnTo>
                    <a:lnTo>
                      <a:pt x="3399" y="174"/>
                    </a:lnTo>
                    <a:lnTo>
                      <a:pt x="3400" y="174"/>
                    </a:lnTo>
                    <a:lnTo>
                      <a:pt x="3400" y="176"/>
                    </a:lnTo>
                    <a:lnTo>
                      <a:pt x="3401" y="178"/>
                    </a:lnTo>
                    <a:lnTo>
                      <a:pt x="3401" y="179"/>
                    </a:lnTo>
                    <a:lnTo>
                      <a:pt x="3402" y="181"/>
                    </a:lnTo>
                    <a:lnTo>
                      <a:pt x="3402" y="185"/>
                    </a:lnTo>
                    <a:lnTo>
                      <a:pt x="3403" y="188"/>
                    </a:lnTo>
                    <a:lnTo>
                      <a:pt x="3403" y="192"/>
                    </a:lnTo>
                    <a:lnTo>
                      <a:pt x="3404" y="196"/>
                    </a:lnTo>
                    <a:lnTo>
                      <a:pt x="3404" y="200"/>
                    </a:lnTo>
                    <a:lnTo>
                      <a:pt x="3405" y="204"/>
                    </a:lnTo>
                    <a:lnTo>
                      <a:pt x="3405" y="208"/>
                    </a:lnTo>
                    <a:lnTo>
                      <a:pt x="3406" y="213"/>
                    </a:lnTo>
                    <a:lnTo>
                      <a:pt x="3406" y="217"/>
                    </a:lnTo>
                    <a:lnTo>
                      <a:pt x="3407" y="218"/>
                    </a:lnTo>
                    <a:lnTo>
                      <a:pt x="3407" y="219"/>
                    </a:lnTo>
                    <a:lnTo>
                      <a:pt x="3408" y="220"/>
                    </a:lnTo>
                    <a:lnTo>
                      <a:pt x="3408" y="220"/>
                    </a:lnTo>
                    <a:lnTo>
                      <a:pt x="3409" y="220"/>
                    </a:lnTo>
                    <a:lnTo>
                      <a:pt x="3409" y="220"/>
                    </a:lnTo>
                    <a:lnTo>
                      <a:pt x="3410" y="221"/>
                    </a:lnTo>
                    <a:lnTo>
                      <a:pt x="3410" y="221"/>
                    </a:lnTo>
                    <a:lnTo>
                      <a:pt x="3411" y="222"/>
                    </a:lnTo>
                    <a:lnTo>
                      <a:pt x="3411" y="222"/>
                    </a:lnTo>
                    <a:lnTo>
                      <a:pt x="3412" y="222"/>
                    </a:lnTo>
                    <a:lnTo>
                      <a:pt x="3412" y="221"/>
                    </a:lnTo>
                    <a:lnTo>
                      <a:pt x="3413" y="221"/>
                    </a:lnTo>
                    <a:lnTo>
                      <a:pt x="3413" y="222"/>
                    </a:lnTo>
                    <a:lnTo>
                      <a:pt x="3414" y="223"/>
                    </a:lnTo>
                    <a:lnTo>
                      <a:pt x="3414" y="223"/>
                    </a:lnTo>
                    <a:lnTo>
                      <a:pt x="3415" y="224"/>
                    </a:lnTo>
                    <a:lnTo>
                      <a:pt x="3415" y="225"/>
                    </a:lnTo>
                    <a:lnTo>
                      <a:pt x="3416" y="224"/>
                    </a:lnTo>
                    <a:lnTo>
                      <a:pt x="3416" y="224"/>
                    </a:lnTo>
                    <a:lnTo>
                      <a:pt x="3417" y="223"/>
                    </a:lnTo>
                    <a:lnTo>
                      <a:pt x="3417" y="223"/>
                    </a:lnTo>
                    <a:lnTo>
                      <a:pt x="3417" y="223"/>
                    </a:lnTo>
                    <a:lnTo>
                      <a:pt x="3418" y="224"/>
                    </a:lnTo>
                    <a:lnTo>
                      <a:pt x="3419" y="224"/>
                    </a:lnTo>
                    <a:lnTo>
                      <a:pt x="3419" y="225"/>
                    </a:lnTo>
                    <a:lnTo>
                      <a:pt x="3420" y="224"/>
                    </a:lnTo>
                    <a:lnTo>
                      <a:pt x="3420" y="223"/>
                    </a:lnTo>
                    <a:lnTo>
                      <a:pt x="3421" y="219"/>
                    </a:lnTo>
                    <a:lnTo>
                      <a:pt x="3421" y="213"/>
                    </a:lnTo>
                    <a:lnTo>
                      <a:pt x="3421" y="206"/>
                    </a:lnTo>
                    <a:lnTo>
                      <a:pt x="3422" y="197"/>
                    </a:lnTo>
                    <a:lnTo>
                      <a:pt x="3423" y="183"/>
                    </a:lnTo>
                    <a:lnTo>
                      <a:pt x="3423" y="168"/>
                    </a:lnTo>
                    <a:lnTo>
                      <a:pt x="3424" y="152"/>
                    </a:lnTo>
                    <a:lnTo>
                      <a:pt x="3424" y="137"/>
                    </a:lnTo>
                    <a:lnTo>
                      <a:pt x="3425" y="124"/>
                    </a:lnTo>
                    <a:lnTo>
                      <a:pt x="3425" y="111"/>
                    </a:lnTo>
                    <a:lnTo>
                      <a:pt x="3425" y="100"/>
                    </a:lnTo>
                    <a:lnTo>
                      <a:pt x="3426" y="92"/>
                    </a:lnTo>
                    <a:lnTo>
                      <a:pt x="3426" y="85"/>
                    </a:lnTo>
                    <a:lnTo>
                      <a:pt x="3427" y="83"/>
                    </a:lnTo>
                    <a:lnTo>
                      <a:pt x="3428" y="81"/>
                    </a:lnTo>
                    <a:lnTo>
                      <a:pt x="3428" y="81"/>
                    </a:lnTo>
                    <a:lnTo>
                      <a:pt x="3429" y="82"/>
                    </a:lnTo>
                    <a:lnTo>
                      <a:pt x="3429" y="84"/>
                    </a:lnTo>
                    <a:lnTo>
                      <a:pt x="3429" y="85"/>
                    </a:lnTo>
                    <a:lnTo>
                      <a:pt x="3430" y="88"/>
                    </a:lnTo>
                    <a:lnTo>
                      <a:pt x="3430" y="91"/>
                    </a:lnTo>
                    <a:lnTo>
                      <a:pt x="3431" y="96"/>
                    </a:lnTo>
                    <a:lnTo>
                      <a:pt x="3432" y="102"/>
                    </a:lnTo>
                    <a:lnTo>
                      <a:pt x="3432" y="110"/>
                    </a:lnTo>
                    <a:lnTo>
                      <a:pt x="3433" y="120"/>
                    </a:lnTo>
                    <a:lnTo>
                      <a:pt x="3433" y="130"/>
                    </a:lnTo>
                    <a:lnTo>
                      <a:pt x="3433" y="139"/>
                    </a:lnTo>
                    <a:lnTo>
                      <a:pt x="3434" y="146"/>
                    </a:lnTo>
                    <a:lnTo>
                      <a:pt x="3434" y="151"/>
                    </a:lnTo>
                    <a:lnTo>
                      <a:pt x="3435" y="156"/>
                    </a:lnTo>
                    <a:lnTo>
                      <a:pt x="3435" y="160"/>
                    </a:lnTo>
                    <a:lnTo>
                      <a:pt x="3436" y="163"/>
                    </a:lnTo>
                    <a:lnTo>
                      <a:pt x="3437" y="164"/>
                    </a:lnTo>
                    <a:lnTo>
                      <a:pt x="3437" y="165"/>
                    </a:lnTo>
                    <a:lnTo>
                      <a:pt x="3438" y="167"/>
                    </a:lnTo>
                    <a:lnTo>
                      <a:pt x="3438" y="169"/>
                    </a:lnTo>
                    <a:lnTo>
                      <a:pt x="3438" y="171"/>
                    </a:lnTo>
                    <a:lnTo>
                      <a:pt x="3439" y="174"/>
                    </a:lnTo>
                    <a:lnTo>
                      <a:pt x="3439" y="178"/>
                    </a:lnTo>
                    <a:lnTo>
                      <a:pt x="3440" y="180"/>
                    </a:lnTo>
                    <a:lnTo>
                      <a:pt x="3440" y="183"/>
                    </a:lnTo>
                    <a:lnTo>
                      <a:pt x="3441" y="185"/>
                    </a:lnTo>
                    <a:lnTo>
                      <a:pt x="3442" y="187"/>
                    </a:lnTo>
                    <a:lnTo>
                      <a:pt x="3442" y="189"/>
                    </a:lnTo>
                    <a:lnTo>
                      <a:pt x="3442" y="192"/>
                    </a:lnTo>
                    <a:lnTo>
                      <a:pt x="3443" y="194"/>
                    </a:lnTo>
                    <a:lnTo>
                      <a:pt x="3443" y="197"/>
                    </a:lnTo>
                    <a:lnTo>
                      <a:pt x="3444" y="200"/>
                    </a:lnTo>
                    <a:lnTo>
                      <a:pt x="3444" y="203"/>
                    </a:lnTo>
                    <a:lnTo>
                      <a:pt x="3445" y="207"/>
                    </a:lnTo>
                    <a:lnTo>
                      <a:pt x="3446" y="210"/>
                    </a:lnTo>
                    <a:lnTo>
                      <a:pt x="3446" y="213"/>
                    </a:lnTo>
                    <a:lnTo>
                      <a:pt x="3446" y="217"/>
                    </a:lnTo>
                    <a:lnTo>
                      <a:pt x="3447" y="218"/>
                    </a:lnTo>
                    <a:lnTo>
                      <a:pt x="3447" y="221"/>
                    </a:lnTo>
                    <a:lnTo>
                      <a:pt x="3448" y="223"/>
                    </a:lnTo>
                    <a:lnTo>
                      <a:pt x="3448" y="225"/>
                    </a:lnTo>
                    <a:lnTo>
                      <a:pt x="3449" y="225"/>
                    </a:lnTo>
                    <a:lnTo>
                      <a:pt x="3449" y="224"/>
                    </a:lnTo>
                    <a:lnTo>
                      <a:pt x="3450" y="224"/>
                    </a:lnTo>
                    <a:lnTo>
                      <a:pt x="3450" y="223"/>
                    </a:lnTo>
                    <a:lnTo>
                      <a:pt x="3451" y="223"/>
                    </a:lnTo>
                    <a:lnTo>
                      <a:pt x="3451" y="223"/>
                    </a:lnTo>
                    <a:lnTo>
                      <a:pt x="3452" y="224"/>
                    </a:lnTo>
                    <a:lnTo>
                      <a:pt x="3452" y="225"/>
                    </a:lnTo>
                    <a:lnTo>
                      <a:pt x="3453" y="227"/>
                    </a:lnTo>
                    <a:lnTo>
                      <a:pt x="3453" y="228"/>
                    </a:lnTo>
                    <a:lnTo>
                      <a:pt x="3454" y="229"/>
                    </a:lnTo>
                    <a:lnTo>
                      <a:pt x="3454" y="228"/>
                    </a:lnTo>
                    <a:lnTo>
                      <a:pt x="3455" y="227"/>
                    </a:lnTo>
                    <a:lnTo>
                      <a:pt x="3455" y="225"/>
                    </a:lnTo>
                    <a:lnTo>
                      <a:pt x="3456" y="223"/>
                    </a:lnTo>
                    <a:lnTo>
                      <a:pt x="3456" y="221"/>
                    </a:lnTo>
                    <a:lnTo>
                      <a:pt x="3457" y="220"/>
                    </a:lnTo>
                    <a:lnTo>
                      <a:pt x="3457" y="221"/>
                    </a:lnTo>
                    <a:lnTo>
                      <a:pt x="3458" y="222"/>
                    </a:lnTo>
                    <a:lnTo>
                      <a:pt x="3458" y="223"/>
                    </a:lnTo>
                    <a:lnTo>
                      <a:pt x="3459" y="225"/>
                    </a:lnTo>
                    <a:lnTo>
                      <a:pt x="3459" y="226"/>
                    </a:lnTo>
                    <a:lnTo>
                      <a:pt x="3460" y="228"/>
                    </a:lnTo>
                    <a:lnTo>
                      <a:pt x="3460" y="229"/>
                    </a:lnTo>
                    <a:lnTo>
                      <a:pt x="3461" y="230"/>
                    </a:lnTo>
                    <a:lnTo>
                      <a:pt x="3461" y="228"/>
                    </a:lnTo>
                    <a:lnTo>
                      <a:pt x="3462" y="227"/>
                    </a:lnTo>
                    <a:lnTo>
                      <a:pt x="3462" y="223"/>
                    </a:lnTo>
                    <a:lnTo>
                      <a:pt x="3463" y="216"/>
                    </a:lnTo>
                    <a:lnTo>
                      <a:pt x="3463" y="208"/>
                    </a:lnTo>
                    <a:lnTo>
                      <a:pt x="3464" y="196"/>
                    </a:lnTo>
                    <a:lnTo>
                      <a:pt x="3464" y="181"/>
                    </a:lnTo>
                    <a:lnTo>
                      <a:pt x="3465" y="167"/>
                    </a:lnTo>
                    <a:lnTo>
                      <a:pt x="3465" y="155"/>
                    </a:lnTo>
                    <a:lnTo>
                      <a:pt x="3466" y="141"/>
                    </a:lnTo>
                    <a:lnTo>
                      <a:pt x="3466" y="128"/>
                    </a:lnTo>
                    <a:lnTo>
                      <a:pt x="3467" y="115"/>
                    </a:lnTo>
                    <a:lnTo>
                      <a:pt x="3467" y="106"/>
                    </a:lnTo>
                    <a:lnTo>
                      <a:pt x="3468" y="99"/>
                    </a:lnTo>
                    <a:lnTo>
                      <a:pt x="3468" y="94"/>
                    </a:lnTo>
                    <a:lnTo>
                      <a:pt x="3469" y="91"/>
                    </a:lnTo>
                    <a:lnTo>
                      <a:pt x="3469" y="90"/>
                    </a:lnTo>
                    <a:lnTo>
                      <a:pt x="3470" y="88"/>
                    </a:lnTo>
                    <a:lnTo>
                      <a:pt x="3470" y="88"/>
                    </a:lnTo>
                    <a:lnTo>
                      <a:pt x="3471" y="88"/>
                    </a:lnTo>
                    <a:lnTo>
                      <a:pt x="3471" y="89"/>
                    </a:lnTo>
                    <a:lnTo>
                      <a:pt x="3472" y="90"/>
                    </a:lnTo>
                    <a:lnTo>
                      <a:pt x="3472" y="93"/>
                    </a:lnTo>
                    <a:lnTo>
                      <a:pt x="3473" y="96"/>
                    </a:lnTo>
                    <a:lnTo>
                      <a:pt x="3473" y="102"/>
                    </a:lnTo>
                    <a:lnTo>
                      <a:pt x="3474" y="110"/>
                    </a:lnTo>
                    <a:lnTo>
                      <a:pt x="3474" y="120"/>
                    </a:lnTo>
                    <a:lnTo>
                      <a:pt x="3475" y="130"/>
                    </a:lnTo>
                    <a:lnTo>
                      <a:pt x="3475" y="141"/>
                    </a:lnTo>
                    <a:lnTo>
                      <a:pt x="3476" y="150"/>
                    </a:lnTo>
                    <a:lnTo>
                      <a:pt x="3476" y="157"/>
                    </a:lnTo>
                    <a:lnTo>
                      <a:pt x="3477" y="163"/>
                    </a:lnTo>
                    <a:lnTo>
                      <a:pt x="3477" y="167"/>
                    </a:lnTo>
                    <a:lnTo>
                      <a:pt x="3478" y="169"/>
                    </a:lnTo>
                    <a:lnTo>
                      <a:pt x="3478" y="170"/>
                    </a:lnTo>
                    <a:lnTo>
                      <a:pt x="3479" y="170"/>
                    </a:lnTo>
                    <a:lnTo>
                      <a:pt x="3479" y="171"/>
                    </a:lnTo>
                    <a:lnTo>
                      <a:pt x="3480" y="171"/>
                    </a:lnTo>
                    <a:lnTo>
                      <a:pt x="3480" y="171"/>
                    </a:lnTo>
                    <a:lnTo>
                      <a:pt x="3481" y="171"/>
                    </a:lnTo>
                    <a:lnTo>
                      <a:pt x="3481" y="171"/>
                    </a:lnTo>
                    <a:lnTo>
                      <a:pt x="3482" y="172"/>
                    </a:lnTo>
                    <a:lnTo>
                      <a:pt x="3482" y="175"/>
                    </a:lnTo>
                    <a:lnTo>
                      <a:pt x="3483" y="178"/>
                    </a:lnTo>
                    <a:lnTo>
                      <a:pt x="3483" y="181"/>
                    </a:lnTo>
                    <a:lnTo>
                      <a:pt x="3484" y="183"/>
                    </a:lnTo>
                    <a:lnTo>
                      <a:pt x="3484" y="188"/>
                    </a:lnTo>
                    <a:lnTo>
                      <a:pt x="3485" y="191"/>
                    </a:lnTo>
                    <a:lnTo>
                      <a:pt x="3485" y="193"/>
                    </a:lnTo>
                    <a:lnTo>
                      <a:pt x="3486" y="197"/>
                    </a:lnTo>
                    <a:lnTo>
                      <a:pt x="3486" y="199"/>
                    </a:lnTo>
                    <a:lnTo>
                      <a:pt x="3486" y="202"/>
                    </a:lnTo>
                    <a:lnTo>
                      <a:pt x="3487" y="205"/>
                    </a:lnTo>
                    <a:lnTo>
                      <a:pt x="3488" y="208"/>
                    </a:lnTo>
                    <a:lnTo>
                      <a:pt x="3488" y="209"/>
                    </a:lnTo>
                    <a:lnTo>
                      <a:pt x="3489" y="211"/>
                    </a:lnTo>
                    <a:lnTo>
                      <a:pt x="3489" y="214"/>
                    </a:lnTo>
                    <a:lnTo>
                      <a:pt x="3490" y="217"/>
                    </a:lnTo>
                    <a:lnTo>
                      <a:pt x="3490" y="218"/>
                    </a:lnTo>
                    <a:lnTo>
                      <a:pt x="3490" y="221"/>
                    </a:lnTo>
                    <a:lnTo>
                      <a:pt x="3491" y="223"/>
                    </a:lnTo>
                    <a:lnTo>
                      <a:pt x="3492" y="224"/>
                    </a:lnTo>
                    <a:lnTo>
                      <a:pt x="3492" y="224"/>
                    </a:lnTo>
                    <a:lnTo>
                      <a:pt x="3493" y="223"/>
                    </a:lnTo>
                    <a:lnTo>
                      <a:pt x="3493" y="223"/>
                    </a:lnTo>
                    <a:lnTo>
                      <a:pt x="3494" y="223"/>
                    </a:lnTo>
                    <a:lnTo>
                      <a:pt x="3494" y="223"/>
                    </a:lnTo>
                    <a:lnTo>
                      <a:pt x="3494" y="223"/>
                    </a:lnTo>
                    <a:lnTo>
                      <a:pt x="3495" y="224"/>
                    </a:lnTo>
                    <a:lnTo>
                      <a:pt x="3495" y="225"/>
                    </a:lnTo>
                    <a:lnTo>
                      <a:pt x="3496" y="226"/>
                    </a:lnTo>
                    <a:lnTo>
                      <a:pt x="3497" y="228"/>
                    </a:lnTo>
                    <a:lnTo>
                      <a:pt x="3497" y="229"/>
                    </a:lnTo>
                    <a:lnTo>
                      <a:pt x="3498" y="229"/>
                    </a:lnTo>
                    <a:lnTo>
                      <a:pt x="3498" y="228"/>
                    </a:lnTo>
                    <a:lnTo>
                      <a:pt x="3498" y="227"/>
                    </a:lnTo>
                    <a:lnTo>
                      <a:pt x="3499" y="225"/>
                    </a:lnTo>
                    <a:lnTo>
                      <a:pt x="3499" y="223"/>
                    </a:lnTo>
                    <a:lnTo>
                      <a:pt x="3500" y="223"/>
                    </a:lnTo>
                    <a:lnTo>
                      <a:pt x="3500" y="224"/>
                    </a:lnTo>
                    <a:lnTo>
                      <a:pt x="3501" y="226"/>
                    </a:lnTo>
                    <a:lnTo>
                      <a:pt x="3502" y="228"/>
                    </a:lnTo>
                    <a:lnTo>
                      <a:pt x="3502" y="229"/>
                    </a:lnTo>
                    <a:lnTo>
                      <a:pt x="3502" y="229"/>
                    </a:lnTo>
                    <a:lnTo>
                      <a:pt x="3503" y="228"/>
                    </a:lnTo>
                    <a:lnTo>
                      <a:pt x="3503" y="226"/>
                    </a:lnTo>
                    <a:lnTo>
                      <a:pt x="3504" y="222"/>
                    </a:lnTo>
                    <a:lnTo>
                      <a:pt x="3504" y="215"/>
                    </a:lnTo>
                    <a:lnTo>
                      <a:pt x="3505" y="204"/>
                    </a:lnTo>
                    <a:lnTo>
                      <a:pt x="3506" y="191"/>
                    </a:lnTo>
                    <a:lnTo>
                      <a:pt x="3506" y="176"/>
                    </a:lnTo>
                    <a:lnTo>
                      <a:pt x="3506" y="161"/>
                    </a:lnTo>
                    <a:lnTo>
                      <a:pt x="3507" y="146"/>
                    </a:lnTo>
                    <a:lnTo>
                      <a:pt x="3507" y="132"/>
                    </a:lnTo>
                    <a:lnTo>
                      <a:pt x="3508" y="121"/>
                    </a:lnTo>
                    <a:lnTo>
                      <a:pt x="3508" y="113"/>
                    </a:lnTo>
                    <a:lnTo>
                      <a:pt x="3509" y="106"/>
                    </a:lnTo>
                    <a:lnTo>
                      <a:pt x="3509" y="99"/>
                    </a:lnTo>
                    <a:lnTo>
                      <a:pt x="3510" y="96"/>
                    </a:lnTo>
                    <a:lnTo>
                      <a:pt x="3510" y="95"/>
                    </a:lnTo>
                    <a:lnTo>
                      <a:pt x="3511" y="94"/>
                    </a:lnTo>
                    <a:lnTo>
                      <a:pt x="3511" y="94"/>
                    </a:lnTo>
                    <a:lnTo>
                      <a:pt x="3512" y="95"/>
                    </a:lnTo>
                    <a:lnTo>
                      <a:pt x="3512" y="96"/>
                    </a:lnTo>
                    <a:lnTo>
                      <a:pt x="3513" y="99"/>
                    </a:lnTo>
                    <a:lnTo>
                      <a:pt x="3513" y="103"/>
                    </a:lnTo>
                    <a:lnTo>
                      <a:pt x="3514" y="109"/>
                    </a:lnTo>
                    <a:lnTo>
                      <a:pt x="3514" y="115"/>
                    </a:lnTo>
                    <a:lnTo>
                      <a:pt x="3515" y="122"/>
                    </a:lnTo>
                    <a:lnTo>
                      <a:pt x="3515" y="131"/>
                    </a:lnTo>
                    <a:lnTo>
                      <a:pt x="3516" y="141"/>
                    </a:lnTo>
                    <a:lnTo>
                      <a:pt x="3516" y="148"/>
                    </a:lnTo>
                    <a:lnTo>
                      <a:pt x="3517" y="155"/>
                    </a:lnTo>
                    <a:lnTo>
                      <a:pt x="3517" y="161"/>
                    </a:lnTo>
                    <a:lnTo>
                      <a:pt x="3518" y="166"/>
                    </a:lnTo>
                    <a:lnTo>
                      <a:pt x="3518" y="169"/>
                    </a:lnTo>
                    <a:lnTo>
                      <a:pt x="3519" y="172"/>
                    </a:lnTo>
                    <a:lnTo>
                      <a:pt x="3519" y="172"/>
                    </a:lnTo>
                    <a:lnTo>
                      <a:pt x="3520" y="172"/>
                    </a:lnTo>
                    <a:lnTo>
                      <a:pt x="3520" y="172"/>
                    </a:lnTo>
                    <a:lnTo>
                      <a:pt x="3521" y="174"/>
                    </a:lnTo>
                    <a:lnTo>
                      <a:pt x="3521" y="176"/>
                    </a:lnTo>
                    <a:lnTo>
                      <a:pt x="3522" y="178"/>
                    </a:lnTo>
                    <a:lnTo>
                      <a:pt x="3522" y="181"/>
                    </a:lnTo>
                    <a:lnTo>
                      <a:pt x="3523" y="185"/>
                    </a:lnTo>
                    <a:lnTo>
                      <a:pt x="3523" y="188"/>
                    </a:lnTo>
                    <a:lnTo>
                      <a:pt x="3524" y="192"/>
                    </a:lnTo>
                    <a:lnTo>
                      <a:pt x="3524" y="194"/>
                    </a:lnTo>
                    <a:lnTo>
                      <a:pt x="3525" y="197"/>
                    </a:lnTo>
                    <a:lnTo>
                      <a:pt x="3525" y="201"/>
                    </a:lnTo>
                    <a:lnTo>
                      <a:pt x="3526" y="203"/>
                    </a:lnTo>
                    <a:lnTo>
                      <a:pt x="3526" y="205"/>
                    </a:lnTo>
                    <a:lnTo>
                      <a:pt x="3527" y="208"/>
                    </a:lnTo>
                    <a:lnTo>
                      <a:pt x="3527" y="210"/>
                    </a:lnTo>
                    <a:lnTo>
                      <a:pt x="3528" y="213"/>
                    </a:lnTo>
                    <a:lnTo>
                      <a:pt x="3528" y="215"/>
                    </a:lnTo>
                    <a:lnTo>
                      <a:pt x="3529" y="218"/>
                    </a:lnTo>
                    <a:lnTo>
                      <a:pt x="3529" y="220"/>
                    </a:lnTo>
                    <a:lnTo>
                      <a:pt x="3530" y="222"/>
                    </a:lnTo>
                    <a:lnTo>
                      <a:pt x="3530" y="223"/>
                    </a:lnTo>
                    <a:lnTo>
                      <a:pt x="3531" y="224"/>
                    </a:lnTo>
                    <a:lnTo>
                      <a:pt x="3531" y="226"/>
                    </a:lnTo>
                    <a:lnTo>
                      <a:pt x="3532" y="227"/>
                    </a:lnTo>
                    <a:lnTo>
                      <a:pt x="3532" y="228"/>
                    </a:lnTo>
                    <a:lnTo>
                      <a:pt x="3533" y="226"/>
                    </a:lnTo>
                    <a:lnTo>
                      <a:pt x="3533" y="224"/>
                    </a:lnTo>
                    <a:lnTo>
                      <a:pt x="3534" y="223"/>
                    </a:lnTo>
                    <a:lnTo>
                      <a:pt x="3534" y="223"/>
                    </a:lnTo>
                    <a:lnTo>
                      <a:pt x="3535" y="223"/>
                    </a:lnTo>
                    <a:lnTo>
                      <a:pt x="3535" y="222"/>
                    </a:lnTo>
                    <a:lnTo>
                      <a:pt x="3536" y="223"/>
                    </a:lnTo>
                    <a:lnTo>
                      <a:pt x="3536" y="223"/>
                    </a:lnTo>
                    <a:lnTo>
                      <a:pt x="3537" y="223"/>
                    </a:lnTo>
                    <a:lnTo>
                      <a:pt x="3537" y="224"/>
                    </a:lnTo>
                    <a:lnTo>
                      <a:pt x="3538" y="225"/>
                    </a:lnTo>
                    <a:lnTo>
                      <a:pt x="3538" y="224"/>
                    </a:lnTo>
                    <a:lnTo>
                      <a:pt x="3539" y="224"/>
                    </a:lnTo>
                    <a:lnTo>
                      <a:pt x="3539" y="223"/>
                    </a:lnTo>
                    <a:lnTo>
                      <a:pt x="3540" y="223"/>
                    </a:lnTo>
                    <a:lnTo>
                      <a:pt x="3540" y="223"/>
                    </a:lnTo>
                    <a:lnTo>
                      <a:pt x="3541" y="224"/>
                    </a:lnTo>
                    <a:lnTo>
                      <a:pt x="3541" y="226"/>
                    </a:lnTo>
                    <a:lnTo>
                      <a:pt x="3542" y="228"/>
                    </a:lnTo>
                    <a:lnTo>
                      <a:pt x="3542" y="230"/>
                    </a:lnTo>
                    <a:lnTo>
                      <a:pt x="3543" y="231"/>
                    </a:lnTo>
                    <a:lnTo>
                      <a:pt x="3543" y="230"/>
                    </a:lnTo>
                    <a:lnTo>
                      <a:pt x="3544" y="228"/>
                    </a:lnTo>
                    <a:lnTo>
                      <a:pt x="3544" y="227"/>
                    </a:lnTo>
                    <a:lnTo>
                      <a:pt x="3545" y="222"/>
                    </a:lnTo>
                    <a:lnTo>
                      <a:pt x="3545" y="217"/>
                    </a:lnTo>
                    <a:lnTo>
                      <a:pt x="3546" y="209"/>
                    </a:lnTo>
                    <a:lnTo>
                      <a:pt x="3546" y="198"/>
                    </a:lnTo>
                    <a:lnTo>
                      <a:pt x="3547" y="185"/>
                    </a:lnTo>
                    <a:lnTo>
                      <a:pt x="3547" y="169"/>
                    </a:lnTo>
                    <a:lnTo>
                      <a:pt x="3548" y="154"/>
                    </a:lnTo>
                    <a:lnTo>
                      <a:pt x="3548" y="138"/>
                    </a:lnTo>
                    <a:lnTo>
                      <a:pt x="3549" y="123"/>
                    </a:lnTo>
                    <a:lnTo>
                      <a:pt x="3549" y="110"/>
                    </a:lnTo>
                    <a:lnTo>
                      <a:pt x="3550" y="99"/>
                    </a:lnTo>
                    <a:lnTo>
                      <a:pt x="3550" y="90"/>
                    </a:lnTo>
                    <a:lnTo>
                      <a:pt x="3551" y="84"/>
                    </a:lnTo>
                    <a:lnTo>
                      <a:pt x="3551" y="80"/>
                    </a:lnTo>
                    <a:lnTo>
                      <a:pt x="3552" y="78"/>
                    </a:lnTo>
                    <a:lnTo>
                      <a:pt x="3552" y="77"/>
                    </a:lnTo>
                    <a:lnTo>
                      <a:pt x="3553" y="77"/>
                    </a:lnTo>
                    <a:lnTo>
                      <a:pt x="3553" y="78"/>
                    </a:lnTo>
                    <a:lnTo>
                      <a:pt x="3554" y="80"/>
                    </a:lnTo>
                    <a:lnTo>
                      <a:pt x="3554" y="83"/>
                    </a:lnTo>
                    <a:lnTo>
                      <a:pt x="3555" y="85"/>
                    </a:lnTo>
                    <a:lnTo>
                      <a:pt x="3555" y="87"/>
                    </a:lnTo>
                    <a:lnTo>
                      <a:pt x="3555" y="90"/>
                    </a:lnTo>
                    <a:lnTo>
                      <a:pt x="3556" y="96"/>
                    </a:lnTo>
                    <a:lnTo>
                      <a:pt x="3557" y="104"/>
                    </a:lnTo>
                    <a:lnTo>
                      <a:pt x="3557" y="113"/>
                    </a:lnTo>
                    <a:lnTo>
                      <a:pt x="3558" y="122"/>
                    </a:lnTo>
                    <a:lnTo>
                      <a:pt x="3558" y="130"/>
                    </a:lnTo>
                    <a:lnTo>
                      <a:pt x="3559" y="138"/>
                    </a:lnTo>
                    <a:lnTo>
                      <a:pt x="3559" y="146"/>
                    </a:lnTo>
                    <a:lnTo>
                      <a:pt x="3559" y="151"/>
                    </a:lnTo>
                    <a:lnTo>
                      <a:pt x="3560" y="157"/>
                    </a:lnTo>
                    <a:lnTo>
                      <a:pt x="3560" y="159"/>
                    </a:lnTo>
                    <a:lnTo>
                      <a:pt x="3561" y="161"/>
                    </a:lnTo>
                    <a:lnTo>
                      <a:pt x="3562" y="162"/>
                    </a:lnTo>
                    <a:lnTo>
                      <a:pt x="3562" y="163"/>
                    </a:lnTo>
                    <a:lnTo>
                      <a:pt x="3563" y="165"/>
                    </a:lnTo>
                    <a:lnTo>
                      <a:pt x="3563" y="167"/>
                    </a:lnTo>
                    <a:lnTo>
                      <a:pt x="3563" y="168"/>
                    </a:lnTo>
                    <a:lnTo>
                      <a:pt x="3564" y="169"/>
                    </a:lnTo>
                    <a:lnTo>
                      <a:pt x="3564" y="171"/>
                    </a:lnTo>
                    <a:lnTo>
                      <a:pt x="3565" y="172"/>
                    </a:lnTo>
                    <a:lnTo>
                      <a:pt x="3566" y="174"/>
                    </a:lnTo>
                    <a:lnTo>
                      <a:pt x="3566" y="176"/>
                    </a:lnTo>
                    <a:lnTo>
                      <a:pt x="3567" y="178"/>
                    </a:lnTo>
                    <a:lnTo>
                      <a:pt x="3567" y="181"/>
                    </a:lnTo>
                    <a:lnTo>
                      <a:pt x="3567" y="183"/>
                    </a:lnTo>
                    <a:lnTo>
                      <a:pt x="3568" y="187"/>
                    </a:lnTo>
                    <a:lnTo>
                      <a:pt x="3568" y="189"/>
                    </a:lnTo>
                    <a:lnTo>
                      <a:pt x="3569" y="192"/>
                    </a:lnTo>
                    <a:lnTo>
                      <a:pt x="3569" y="196"/>
                    </a:lnTo>
                    <a:lnTo>
                      <a:pt x="3570" y="198"/>
                    </a:lnTo>
                    <a:lnTo>
                      <a:pt x="3571" y="201"/>
                    </a:lnTo>
                    <a:lnTo>
                      <a:pt x="3571" y="203"/>
                    </a:lnTo>
                    <a:lnTo>
                      <a:pt x="3571" y="206"/>
                    </a:lnTo>
                    <a:lnTo>
                      <a:pt x="3572" y="209"/>
                    </a:lnTo>
                    <a:lnTo>
                      <a:pt x="3572" y="213"/>
                    </a:lnTo>
                    <a:lnTo>
                      <a:pt x="3573" y="216"/>
                    </a:lnTo>
                    <a:lnTo>
                      <a:pt x="3573" y="218"/>
                    </a:lnTo>
                    <a:lnTo>
                      <a:pt x="3574" y="220"/>
                    </a:lnTo>
                    <a:lnTo>
                      <a:pt x="3575" y="222"/>
                    </a:lnTo>
                    <a:lnTo>
                      <a:pt x="3575" y="223"/>
                    </a:lnTo>
                    <a:lnTo>
                      <a:pt x="3575" y="222"/>
                    </a:lnTo>
                    <a:lnTo>
                      <a:pt x="3576" y="223"/>
                    </a:lnTo>
                    <a:lnTo>
                      <a:pt x="3576" y="223"/>
                    </a:lnTo>
                    <a:lnTo>
                      <a:pt x="3577" y="223"/>
                    </a:lnTo>
                    <a:lnTo>
                      <a:pt x="3577" y="222"/>
                    </a:lnTo>
                    <a:lnTo>
                      <a:pt x="3578" y="222"/>
                    </a:lnTo>
                    <a:lnTo>
                      <a:pt x="3578" y="222"/>
                    </a:lnTo>
                    <a:lnTo>
                      <a:pt x="3579" y="223"/>
                    </a:lnTo>
                    <a:lnTo>
                      <a:pt x="3579" y="223"/>
                    </a:lnTo>
                    <a:lnTo>
                      <a:pt x="3580" y="223"/>
                    </a:lnTo>
                    <a:lnTo>
                      <a:pt x="3580" y="223"/>
                    </a:lnTo>
                    <a:lnTo>
                      <a:pt x="3581" y="223"/>
                    </a:lnTo>
                    <a:lnTo>
                      <a:pt x="3581" y="223"/>
                    </a:lnTo>
                    <a:lnTo>
                      <a:pt x="3582" y="223"/>
                    </a:lnTo>
                    <a:lnTo>
                      <a:pt x="3582" y="224"/>
                    </a:lnTo>
                    <a:lnTo>
                      <a:pt x="3583" y="224"/>
                    </a:lnTo>
                    <a:lnTo>
                      <a:pt x="3583" y="224"/>
                    </a:lnTo>
                    <a:lnTo>
                      <a:pt x="3584" y="225"/>
                    </a:lnTo>
                    <a:lnTo>
                      <a:pt x="3584" y="226"/>
                    </a:lnTo>
                    <a:lnTo>
                      <a:pt x="3585" y="226"/>
                    </a:lnTo>
                    <a:lnTo>
                      <a:pt x="3585" y="224"/>
                    </a:lnTo>
                    <a:lnTo>
                      <a:pt x="3586" y="223"/>
                    </a:lnTo>
                    <a:lnTo>
                      <a:pt x="3586" y="222"/>
                    </a:lnTo>
                    <a:lnTo>
                      <a:pt x="3587" y="219"/>
                    </a:lnTo>
                    <a:lnTo>
                      <a:pt x="3587" y="213"/>
                    </a:lnTo>
                    <a:lnTo>
                      <a:pt x="3588" y="203"/>
                    </a:lnTo>
                    <a:lnTo>
                      <a:pt x="3588" y="192"/>
                    </a:lnTo>
                    <a:lnTo>
                      <a:pt x="3589" y="181"/>
                    </a:lnTo>
                    <a:lnTo>
                      <a:pt x="3589" y="167"/>
                    </a:lnTo>
                    <a:lnTo>
                      <a:pt x="3590" y="151"/>
                    </a:lnTo>
                    <a:lnTo>
                      <a:pt x="3590" y="136"/>
                    </a:lnTo>
                    <a:lnTo>
                      <a:pt x="3591" y="122"/>
                    </a:lnTo>
                    <a:lnTo>
                      <a:pt x="3591" y="110"/>
                    </a:lnTo>
                    <a:lnTo>
                      <a:pt x="3592" y="99"/>
                    </a:lnTo>
                    <a:lnTo>
                      <a:pt x="3592" y="92"/>
                    </a:lnTo>
                    <a:lnTo>
                      <a:pt x="3593" y="87"/>
                    </a:lnTo>
                    <a:lnTo>
                      <a:pt x="3593" y="85"/>
                    </a:lnTo>
                    <a:lnTo>
                      <a:pt x="3594" y="83"/>
                    </a:lnTo>
                    <a:lnTo>
                      <a:pt x="3594" y="82"/>
                    </a:lnTo>
                    <a:lnTo>
                      <a:pt x="3595" y="83"/>
                    </a:lnTo>
                    <a:lnTo>
                      <a:pt x="3595" y="84"/>
                    </a:lnTo>
                    <a:lnTo>
                      <a:pt x="3596" y="85"/>
                    </a:lnTo>
                    <a:lnTo>
                      <a:pt x="3596" y="89"/>
                    </a:lnTo>
                    <a:lnTo>
                      <a:pt x="3597" y="94"/>
                    </a:lnTo>
                    <a:lnTo>
                      <a:pt x="3597" y="99"/>
                    </a:lnTo>
                    <a:lnTo>
                      <a:pt x="3598" y="106"/>
                    </a:lnTo>
                    <a:lnTo>
                      <a:pt x="3598" y="113"/>
                    </a:lnTo>
                    <a:lnTo>
                      <a:pt x="3599" y="121"/>
                    </a:lnTo>
                    <a:lnTo>
                      <a:pt x="3599" y="130"/>
                    </a:lnTo>
                    <a:lnTo>
                      <a:pt x="3600" y="139"/>
                    </a:lnTo>
                    <a:lnTo>
                      <a:pt x="3600" y="146"/>
                    </a:lnTo>
                    <a:lnTo>
                      <a:pt x="3601" y="152"/>
                    </a:lnTo>
                    <a:lnTo>
                      <a:pt x="3601" y="157"/>
                    </a:lnTo>
                    <a:lnTo>
                      <a:pt x="3602" y="161"/>
                    </a:lnTo>
                    <a:lnTo>
                      <a:pt x="3602" y="165"/>
                    </a:lnTo>
                    <a:lnTo>
                      <a:pt x="3603" y="167"/>
                    </a:lnTo>
                    <a:lnTo>
                      <a:pt x="3603" y="168"/>
                    </a:lnTo>
                    <a:lnTo>
                      <a:pt x="3604" y="171"/>
                    </a:lnTo>
                    <a:lnTo>
                      <a:pt x="3604" y="172"/>
                    </a:lnTo>
                    <a:lnTo>
                      <a:pt x="3605" y="173"/>
                    </a:lnTo>
                    <a:lnTo>
                      <a:pt x="3605" y="174"/>
                    </a:lnTo>
                    <a:lnTo>
                      <a:pt x="3606" y="175"/>
                    </a:lnTo>
                    <a:lnTo>
                      <a:pt x="3606" y="177"/>
                    </a:lnTo>
                    <a:lnTo>
                      <a:pt x="3607" y="179"/>
                    </a:lnTo>
                    <a:lnTo>
                      <a:pt x="3607" y="181"/>
                    </a:lnTo>
                    <a:lnTo>
                      <a:pt x="3608" y="183"/>
                    </a:lnTo>
                    <a:lnTo>
                      <a:pt x="3608" y="187"/>
                    </a:lnTo>
                    <a:lnTo>
                      <a:pt x="3609" y="191"/>
                    </a:lnTo>
                    <a:lnTo>
                      <a:pt x="3609" y="195"/>
                    </a:lnTo>
                    <a:lnTo>
                      <a:pt x="3610" y="198"/>
                    </a:lnTo>
                    <a:lnTo>
                      <a:pt x="3610" y="201"/>
                    </a:lnTo>
                    <a:lnTo>
                      <a:pt x="3611" y="203"/>
                    </a:lnTo>
                    <a:lnTo>
                      <a:pt x="3611" y="205"/>
                    </a:lnTo>
                    <a:lnTo>
                      <a:pt x="3612" y="208"/>
                    </a:lnTo>
                    <a:lnTo>
                      <a:pt x="3612" y="209"/>
                    </a:lnTo>
                    <a:lnTo>
                      <a:pt x="3613" y="212"/>
                    </a:lnTo>
                    <a:lnTo>
                      <a:pt x="3613" y="214"/>
                    </a:lnTo>
                    <a:lnTo>
                      <a:pt x="3614" y="217"/>
                    </a:lnTo>
                    <a:lnTo>
                      <a:pt x="3614" y="220"/>
                    </a:lnTo>
                    <a:lnTo>
                      <a:pt x="3615" y="223"/>
                    </a:lnTo>
                    <a:lnTo>
                      <a:pt x="3615" y="224"/>
                    </a:lnTo>
                    <a:lnTo>
                      <a:pt x="3615" y="225"/>
                    </a:lnTo>
                    <a:lnTo>
                      <a:pt x="3616" y="226"/>
                    </a:lnTo>
                    <a:lnTo>
                      <a:pt x="3617" y="225"/>
                    </a:lnTo>
                    <a:lnTo>
                      <a:pt x="3617" y="224"/>
                    </a:lnTo>
                    <a:lnTo>
                      <a:pt x="3618" y="223"/>
                    </a:lnTo>
                    <a:lnTo>
                      <a:pt x="3618" y="223"/>
                    </a:lnTo>
                    <a:lnTo>
                      <a:pt x="3619" y="223"/>
                    </a:lnTo>
                    <a:lnTo>
                      <a:pt x="3619" y="223"/>
                    </a:lnTo>
                    <a:lnTo>
                      <a:pt x="3619" y="223"/>
                    </a:lnTo>
                    <a:lnTo>
                      <a:pt x="3620" y="223"/>
                    </a:lnTo>
                    <a:lnTo>
                      <a:pt x="3620" y="223"/>
                    </a:lnTo>
                    <a:lnTo>
                      <a:pt x="3621" y="223"/>
                    </a:lnTo>
                    <a:lnTo>
                      <a:pt x="3622" y="223"/>
                    </a:lnTo>
                    <a:lnTo>
                      <a:pt x="3622" y="223"/>
                    </a:lnTo>
                    <a:lnTo>
                      <a:pt x="3623" y="222"/>
                    </a:lnTo>
                    <a:lnTo>
                      <a:pt x="3623" y="222"/>
                    </a:lnTo>
                    <a:lnTo>
                      <a:pt x="3624" y="223"/>
                    </a:lnTo>
                    <a:lnTo>
                      <a:pt x="3624" y="223"/>
                    </a:lnTo>
                    <a:lnTo>
                      <a:pt x="3624" y="226"/>
                    </a:lnTo>
                    <a:lnTo>
                      <a:pt x="3625" y="228"/>
                    </a:lnTo>
                    <a:lnTo>
                      <a:pt x="3626" y="228"/>
                    </a:lnTo>
                    <a:lnTo>
                      <a:pt x="3626" y="229"/>
                    </a:lnTo>
                    <a:lnTo>
                      <a:pt x="3627" y="229"/>
                    </a:lnTo>
                    <a:lnTo>
                      <a:pt x="3627" y="228"/>
                    </a:lnTo>
                    <a:lnTo>
                      <a:pt x="3628" y="226"/>
                    </a:lnTo>
                    <a:lnTo>
                      <a:pt x="3628" y="223"/>
                    </a:lnTo>
                    <a:lnTo>
                      <a:pt x="3628" y="217"/>
                    </a:lnTo>
                    <a:lnTo>
                      <a:pt x="3629" y="208"/>
                    </a:lnTo>
                    <a:lnTo>
                      <a:pt x="3629" y="198"/>
                    </a:lnTo>
                    <a:lnTo>
                      <a:pt x="3630" y="185"/>
                    </a:lnTo>
                    <a:lnTo>
                      <a:pt x="3631" y="170"/>
                    </a:lnTo>
                    <a:lnTo>
                      <a:pt x="3631" y="155"/>
                    </a:lnTo>
                    <a:lnTo>
                      <a:pt x="3632" y="141"/>
                    </a:lnTo>
                    <a:lnTo>
                      <a:pt x="3632" y="129"/>
                    </a:lnTo>
                    <a:lnTo>
                      <a:pt x="3632" y="120"/>
                    </a:lnTo>
                    <a:lnTo>
                      <a:pt x="3633" y="110"/>
                    </a:lnTo>
                    <a:lnTo>
                      <a:pt x="3633" y="103"/>
                    </a:lnTo>
                    <a:lnTo>
                      <a:pt x="3634" y="97"/>
                    </a:lnTo>
                    <a:lnTo>
                      <a:pt x="3635" y="94"/>
                    </a:lnTo>
                    <a:lnTo>
                      <a:pt x="3635" y="90"/>
                    </a:lnTo>
                    <a:lnTo>
                      <a:pt x="3636" y="88"/>
                    </a:lnTo>
                    <a:lnTo>
                      <a:pt x="3636" y="88"/>
                    </a:lnTo>
                    <a:lnTo>
                      <a:pt x="3636" y="89"/>
                    </a:lnTo>
                    <a:lnTo>
                      <a:pt x="3637" y="90"/>
                    </a:lnTo>
                    <a:lnTo>
                      <a:pt x="3637" y="92"/>
                    </a:lnTo>
                    <a:lnTo>
                      <a:pt x="3638" y="95"/>
                    </a:lnTo>
                    <a:lnTo>
                      <a:pt x="3638" y="99"/>
                    </a:lnTo>
                    <a:lnTo>
                      <a:pt x="3639" y="104"/>
                    </a:lnTo>
                    <a:lnTo>
                      <a:pt x="3640" y="111"/>
                    </a:lnTo>
                    <a:lnTo>
                      <a:pt x="3640" y="120"/>
                    </a:lnTo>
                    <a:lnTo>
                      <a:pt x="3640" y="131"/>
                    </a:lnTo>
                    <a:lnTo>
                      <a:pt x="3641" y="141"/>
                    </a:lnTo>
                    <a:lnTo>
                      <a:pt x="3641" y="147"/>
                    </a:lnTo>
                    <a:lnTo>
                      <a:pt x="3642" y="153"/>
                    </a:lnTo>
                    <a:lnTo>
                      <a:pt x="3642" y="158"/>
                    </a:lnTo>
                    <a:lnTo>
                      <a:pt x="3643" y="162"/>
                    </a:lnTo>
                    <a:lnTo>
                      <a:pt x="3643" y="167"/>
                    </a:lnTo>
                    <a:lnTo>
                      <a:pt x="3644" y="168"/>
                    </a:lnTo>
                    <a:lnTo>
                      <a:pt x="3644" y="169"/>
                    </a:lnTo>
                    <a:lnTo>
                      <a:pt x="3645" y="169"/>
                    </a:lnTo>
                    <a:lnTo>
                      <a:pt x="3645" y="170"/>
                    </a:lnTo>
                    <a:lnTo>
                      <a:pt x="3646" y="170"/>
                    </a:lnTo>
                    <a:lnTo>
                      <a:pt x="3646" y="170"/>
                    </a:lnTo>
                    <a:lnTo>
                      <a:pt x="3647" y="171"/>
                    </a:lnTo>
                    <a:lnTo>
                      <a:pt x="3647" y="172"/>
                    </a:lnTo>
                    <a:lnTo>
                      <a:pt x="3648" y="176"/>
                    </a:lnTo>
                    <a:lnTo>
                      <a:pt x="3648" y="180"/>
                    </a:lnTo>
                    <a:lnTo>
                      <a:pt x="3649" y="184"/>
                    </a:lnTo>
                    <a:lnTo>
                      <a:pt x="3649" y="188"/>
                    </a:lnTo>
                    <a:lnTo>
                      <a:pt x="3650" y="192"/>
                    </a:lnTo>
                    <a:lnTo>
                      <a:pt x="3650" y="197"/>
                    </a:lnTo>
                    <a:lnTo>
                      <a:pt x="3651" y="200"/>
                    </a:lnTo>
                    <a:lnTo>
                      <a:pt x="3651" y="204"/>
                    </a:lnTo>
                    <a:lnTo>
                      <a:pt x="3652" y="208"/>
                    </a:lnTo>
                    <a:lnTo>
                      <a:pt x="3652" y="209"/>
                    </a:lnTo>
                    <a:lnTo>
                      <a:pt x="3653" y="210"/>
                    </a:lnTo>
                    <a:lnTo>
                      <a:pt x="3653" y="213"/>
                    </a:lnTo>
                    <a:lnTo>
                      <a:pt x="3654" y="214"/>
                    </a:lnTo>
                    <a:lnTo>
                      <a:pt x="3654" y="217"/>
                    </a:lnTo>
                    <a:lnTo>
                      <a:pt x="3655" y="219"/>
                    </a:lnTo>
                    <a:lnTo>
                      <a:pt x="3655" y="221"/>
                    </a:lnTo>
                    <a:lnTo>
                      <a:pt x="3656" y="223"/>
                    </a:lnTo>
                    <a:lnTo>
                      <a:pt x="3656" y="224"/>
                    </a:lnTo>
                    <a:lnTo>
                      <a:pt x="3657" y="225"/>
                    </a:lnTo>
                    <a:lnTo>
                      <a:pt x="3657" y="225"/>
                    </a:lnTo>
                    <a:lnTo>
                      <a:pt x="3658" y="224"/>
                    </a:lnTo>
                    <a:lnTo>
                      <a:pt x="3658" y="223"/>
                    </a:lnTo>
                    <a:lnTo>
                      <a:pt x="3659" y="223"/>
                    </a:lnTo>
                    <a:lnTo>
                      <a:pt x="3659" y="223"/>
                    </a:lnTo>
                    <a:lnTo>
                      <a:pt x="3660" y="223"/>
                    </a:lnTo>
                    <a:lnTo>
                      <a:pt x="3660" y="222"/>
                    </a:lnTo>
                    <a:lnTo>
                      <a:pt x="3661" y="222"/>
                    </a:lnTo>
                    <a:lnTo>
                      <a:pt x="3661" y="222"/>
                    </a:lnTo>
                    <a:lnTo>
                      <a:pt x="3662" y="222"/>
                    </a:lnTo>
                    <a:lnTo>
                      <a:pt x="3662" y="222"/>
                    </a:lnTo>
                    <a:lnTo>
                      <a:pt x="3663" y="222"/>
                    </a:lnTo>
                    <a:lnTo>
                      <a:pt x="3663" y="223"/>
                    </a:lnTo>
                    <a:lnTo>
                      <a:pt x="3664" y="223"/>
                    </a:lnTo>
                    <a:lnTo>
                      <a:pt x="3664" y="224"/>
                    </a:lnTo>
                    <a:lnTo>
                      <a:pt x="3665" y="225"/>
                    </a:lnTo>
                    <a:lnTo>
                      <a:pt x="3665" y="226"/>
                    </a:lnTo>
                    <a:lnTo>
                      <a:pt x="3666" y="225"/>
                    </a:lnTo>
                    <a:lnTo>
                      <a:pt x="3666" y="225"/>
                    </a:lnTo>
                    <a:lnTo>
                      <a:pt x="3667" y="226"/>
                    </a:lnTo>
                    <a:lnTo>
                      <a:pt x="3667" y="227"/>
                    </a:lnTo>
                    <a:lnTo>
                      <a:pt x="3668" y="228"/>
                    </a:lnTo>
                    <a:lnTo>
                      <a:pt x="3668" y="228"/>
                    </a:lnTo>
                    <a:lnTo>
                      <a:pt x="3669" y="226"/>
                    </a:lnTo>
                    <a:lnTo>
                      <a:pt x="3669" y="224"/>
                    </a:lnTo>
                    <a:lnTo>
                      <a:pt x="3670" y="222"/>
                    </a:lnTo>
                    <a:lnTo>
                      <a:pt x="3670" y="217"/>
                    </a:lnTo>
                    <a:lnTo>
                      <a:pt x="3671" y="208"/>
                    </a:lnTo>
                    <a:lnTo>
                      <a:pt x="3671" y="194"/>
                    </a:lnTo>
                    <a:lnTo>
                      <a:pt x="3672" y="179"/>
                    </a:lnTo>
                    <a:lnTo>
                      <a:pt x="3672" y="162"/>
                    </a:lnTo>
                    <a:lnTo>
                      <a:pt x="3673" y="147"/>
                    </a:lnTo>
                    <a:lnTo>
                      <a:pt x="3673" y="133"/>
                    </a:lnTo>
                    <a:lnTo>
                      <a:pt x="3674" y="120"/>
                    </a:lnTo>
                    <a:lnTo>
                      <a:pt x="3674" y="110"/>
                    </a:lnTo>
                    <a:lnTo>
                      <a:pt x="3675" y="102"/>
                    </a:lnTo>
                    <a:lnTo>
                      <a:pt x="3675" y="96"/>
                    </a:lnTo>
                    <a:lnTo>
                      <a:pt x="3676" y="93"/>
                    </a:lnTo>
                    <a:lnTo>
                      <a:pt x="3676" y="90"/>
                    </a:lnTo>
                    <a:lnTo>
                      <a:pt x="3677" y="88"/>
                    </a:lnTo>
                    <a:lnTo>
                      <a:pt x="3677" y="86"/>
                    </a:lnTo>
                    <a:lnTo>
                      <a:pt x="3678" y="87"/>
                    </a:lnTo>
                    <a:lnTo>
                      <a:pt x="3678" y="88"/>
                    </a:lnTo>
                    <a:lnTo>
                      <a:pt x="3679" y="90"/>
                    </a:lnTo>
                    <a:lnTo>
                      <a:pt x="3679" y="93"/>
                    </a:lnTo>
                    <a:lnTo>
                      <a:pt x="3680" y="98"/>
                    </a:lnTo>
                    <a:lnTo>
                      <a:pt x="3680" y="104"/>
                    </a:lnTo>
                    <a:lnTo>
                      <a:pt x="3680" y="111"/>
                    </a:lnTo>
                    <a:lnTo>
                      <a:pt x="3681" y="119"/>
                    </a:lnTo>
                    <a:lnTo>
                      <a:pt x="3682" y="126"/>
                    </a:lnTo>
                    <a:lnTo>
                      <a:pt x="3682" y="133"/>
                    </a:lnTo>
                    <a:lnTo>
                      <a:pt x="3683" y="141"/>
                    </a:lnTo>
                    <a:lnTo>
                      <a:pt x="3683" y="147"/>
                    </a:lnTo>
                    <a:lnTo>
                      <a:pt x="3684" y="153"/>
                    </a:lnTo>
                    <a:lnTo>
                      <a:pt x="3684" y="158"/>
                    </a:lnTo>
                    <a:lnTo>
                      <a:pt x="3684" y="162"/>
                    </a:lnTo>
                    <a:lnTo>
                      <a:pt x="3685" y="165"/>
                    </a:lnTo>
                    <a:lnTo>
                      <a:pt x="3686" y="167"/>
                    </a:lnTo>
                    <a:lnTo>
                      <a:pt x="3686" y="167"/>
                    </a:lnTo>
                    <a:lnTo>
                      <a:pt x="3687" y="167"/>
                    </a:lnTo>
                    <a:lnTo>
                      <a:pt x="3687" y="167"/>
                    </a:lnTo>
                    <a:lnTo>
                      <a:pt x="3688" y="167"/>
                    </a:lnTo>
                    <a:lnTo>
                      <a:pt x="3688" y="169"/>
                    </a:lnTo>
                    <a:lnTo>
                      <a:pt x="3688" y="171"/>
                    </a:lnTo>
                    <a:lnTo>
                      <a:pt x="3689" y="172"/>
                    </a:lnTo>
                    <a:lnTo>
                      <a:pt x="3689" y="175"/>
                    </a:lnTo>
                    <a:lnTo>
                      <a:pt x="3690" y="177"/>
                    </a:lnTo>
                    <a:lnTo>
                      <a:pt x="3691" y="179"/>
                    </a:lnTo>
                    <a:lnTo>
                      <a:pt x="3691" y="181"/>
                    </a:lnTo>
                    <a:lnTo>
                      <a:pt x="3692" y="184"/>
                    </a:lnTo>
                    <a:lnTo>
                      <a:pt x="3692" y="188"/>
                    </a:lnTo>
                    <a:lnTo>
                      <a:pt x="3692" y="191"/>
                    </a:lnTo>
                    <a:lnTo>
                      <a:pt x="3693" y="195"/>
                    </a:lnTo>
                    <a:lnTo>
                      <a:pt x="3693" y="199"/>
                    </a:lnTo>
                    <a:lnTo>
                      <a:pt x="3694" y="202"/>
                    </a:lnTo>
                    <a:lnTo>
                      <a:pt x="3695" y="206"/>
                    </a:lnTo>
                    <a:lnTo>
                      <a:pt x="3695" y="209"/>
                    </a:lnTo>
                    <a:lnTo>
                      <a:pt x="3696" y="212"/>
                    </a:lnTo>
                    <a:lnTo>
                      <a:pt x="3696" y="215"/>
                    </a:lnTo>
                    <a:lnTo>
                      <a:pt x="3696" y="218"/>
                    </a:lnTo>
                    <a:lnTo>
                      <a:pt x="3697" y="220"/>
                    </a:lnTo>
                    <a:lnTo>
                      <a:pt x="3697" y="222"/>
                    </a:lnTo>
                    <a:lnTo>
                      <a:pt x="3698" y="223"/>
                    </a:lnTo>
                    <a:lnTo>
                      <a:pt x="3698" y="224"/>
                    </a:lnTo>
                    <a:lnTo>
                      <a:pt x="3699" y="223"/>
                    </a:lnTo>
                    <a:lnTo>
                      <a:pt x="3700" y="223"/>
                    </a:lnTo>
                    <a:lnTo>
                      <a:pt x="3700" y="223"/>
                    </a:lnTo>
                    <a:lnTo>
                      <a:pt x="3700" y="222"/>
                    </a:lnTo>
                    <a:lnTo>
                      <a:pt x="3701" y="222"/>
                    </a:lnTo>
                    <a:lnTo>
                      <a:pt x="3701" y="222"/>
                    </a:lnTo>
                    <a:lnTo>
                      <a:pt x="3702" y="223"/>
                    </a:lnTo>
                    <a:lnTo>
                      <a:pt x="3702" y="223"/>
                    </a:lnTo>
                    <a:lnTo>
                      <a:pt x="3703" y="222"/>
                    </a:lnTo>
                    <a:lnTo>
                      <a:pt x="3703" y="222"/>
                    </a:lnTo>
                    <a:lnTo>
                      <a:pt x="3704" y="222"/>
                    </a:lnTo>
                    <a:lnTo>
                      <a:pt x="3705" y="222"/>
                    </a:lnTo>
                    <a:lnTo>
                      <a:pt x="3705" y="222"/>
                    </a:lnTo>
                    <a:lnTo>
                      <a:pt x="3705" y="223"/>
                    </a:lnTo>
                    <a:lnTo>
                      <a:pt x="3706" y="223"/>
                    </a:lnTo>
                    <a:lnTo>
                      <a:pt x="3706" y="224"/>
                    </a:lnTo>
                    <a:lnTo>
                      <a:pt x="3707" y="226"/>
                    </a:lnTo>
                    <a:lnTo>
                      <a:pt x="3707" y="228"/>
                    </a:lnTo>
                    <a:lnTo>
                      <a:pt x="3708" y="230"/>
                    </a:lnTo>
                    <a:lnTo>
                      <a:pt x="3709" y="232"/>
                    </a:lnTo>
                    <a:lnTo>
                      <a:pt x="3709" y="234"/>
                    </a:lnTo>
                    <a:lnTo>
                      <a:pt x="3709" y="236"/>
                    </a:lnTo>
                    <a:lnTo>
                      <a:pt x="3710" y="236"/>
                    </a:lnTo>
                    <a:lnTo>
                      <a:pt x="3710" y="234"/>
                    </a:lnTo>
                    <a:lnTo>
                      <a:pt x="3711" y="229"/>
                    </a:lnTo>
                    <a:lnTo>
                      <a:pt x="3711" y="221"/>
                    </a:lnTo>
                    <a:lnTo>
                      <a:pt x="3712" y="209"/>
                    </a:lnTo>
                    <a:lnTo>
                      <a:pt x="3712" y="197"/>
                    </a:lnTo>
                    <a:lnTo>
                      <a:pt x="3713" y="183"/>
                    </a:lnTo>
                    <a:lnTo>
                      <a:pt x="3713" y="168"/>
                    </a:lnTo>
                    <a:lnTo>
                      <a:pt x="3714" y="153"/>
                    </a:lnTo>
                    <a:lnTo>
                      <a:pt x="3714" y="140"/>
                    </a:lnTo>
                    <a:lnTo>
                      <a:pt x="3715" y="127"/>
                    </a:lnTo>
                    <a:lnTo>
                      <a:pt x="3715" y="117"/>
                    </a:lnTo>
                    <a:lnTo>
                      <a:pt x="3716" y="110"/>
                    </a:lnTo>
                    <a:lnTo>
                      <a:pt x="3716" y="104"/>
                    </a:lnTo>
                    <a:lnTo>
                      <a:pt x="3717" y="100"/>
                    </a:lnTo>
                    <a:lnTo>
                      <a:pt x="3717" y="95"/>
                    </a:lnTo>
                    <a:lnTo>
                      <a:pt x="3718" y="90"/>
                    </a:lnTo>
                    <a:lnTo>
                      <a:pt x="3718" y="86"/>
                    </a:lnTo>
                    <a:lnTo>
                      <a:pt x="3719" y="86"/>
                    </a:lnTo>
                    <a:lnTo>
                      <a:pt x="3719" y="87"/>
                    </a:lnTo>
                    <a:lnTo>
                      <a:pt x="3720" y="89"/>
                    </a:lnTo>
                    <a:lnTo>
                      <a:pt x="3720" y="91"/>
                    </a:lnTo>
                    <a:lnTo>
                      <a:pt x="3721" y="95"/>
                    </a:lnTo>
                    <a:lnTo>
                      <a:pt x="3721" y="101"/>
                    </a:lnTo>
                    <a:lnTo>
                      <a:pt x="3722" y="107"/>
                    </a:lnTo>
                    <a:lnTo>
                      <a:pt x="3722" y="114"/>
                    </a:lnTo>
                    <a:lnTo>
                      <a:pt x="3723" y="122"/>
                    </a:lnTo>
                    <a:lnTo>
                      <a:pt x="3723" y="131"/>
                    </a:lnTo>
                    <a:lnTo>
                      <a:pt x="3724" y="139"/>
                    </a:lnTo>
                    <a:lnTo>
                      <a:pt x="3724" y="146"/>
                    </a:lnTo>
                    <a:lnTo>
                      <a:pt x="3725" y="151"/>
                    </a:lnTo>
                    <a:lnTo>
                      <a:pt x="3725" y="155"/>
                    </a:lnTo>
                    <a:lnTo>
                      <a:pt x="3726" y="158"/>
                    </a:lnTo>
                    <a:lnTo>
                      <a:pt x="3726" y="160"/>
                    </a:lnTo>
                    <a:lnTo>
                      <a:pt x="3727" y="161"/>
                    </a:lnTo>
                    <a:lnTo>
                      <a:pt x="3727" y="161"/>
                    </a:lnTo>
                    <a:lnTo>
                      <a:pt x="3728" y="162"/>
                    </a:lnTo>
                    <a:lnTo>
                      <a:pt x="3728" y="164"/>
                    </a:lnTo>
                    <a:lnTo>
                      <a:pt x="3729" y="166"/>
                    </a:lnTo>
                    <a:lnTo>
                      <a:pt x="3729" y="167"/>
                    </a:lnTo>
                    <a:lnTo>
                      <a:pt x="3730" y="170"/>
                    </a:lnTo>
                    <a:lnTo>
                      <a:pt x="3730" y="173"/>
                    </a:lnTo>
                    <a:lnTo>
                      <a:pt x="3731" y="176"/>
                    </a:lnTo>
                    <a:lnTo>
                      <a:pt x="3731" y="178"/>
                    </a:lnTo>
                    <a:lnTo>
                      <a:pt x="3732" y="179"/>
                    </a:lnTo>
                    <a:lnTo>
                      <a:pt x="3732" y="181"/>
                    </a:lnTo>
                    <a:lnTo>
                      <a:pt x="3733" y="183"/>
                    </a:lnTo>
                    <a:lnTo>
                      <a:pt x="3733" y="186"/>
                    </a:lnTo>
                    <a:lnTo>
                      <a:pt x="3734" y="188"/>
                    </a:lnTo>
                    <a:lnTo>
                      <a:pt x="3734" y="191"/>
                    </a:lnTo>
                    <a:lnTo>
                      <a:pt x="3735" y="192"/>
                    </a:lnTo>
                    <a:lnTo>
                      <a:pt x="3735" y="195"/>
                    </a:lnTo>
                    <a:lnTo>
                      <a:pt x="3736" y="197"/>
                    </a:lnTo>
                    <a:lnTo>
                      <a:pt x="3736" y="200"/>
                    </a:lnTo>
                    <a:lnTo>
                      <a:pt x="3737" y="202"/>
                    </a:lnTo>
                    <a:lnTo>
                      <a:pt x="3737" y="206"/>
                    </a:lnTo>
                    <a:lnTo>
                      <a:pt x="3738" y="209"/>
                    </a:lnTo>
                    <a:lnTo>
                      <a:pt x="3738" y="213"/>
                    </a:lnTo>
                    <a:lnTo>
                      <a:pt x="3739" y="215"/>
                    </a:lnTo>
                    <a:lnTo>
                      <a:pt x="3739" y="217"/>
                    </a:lnTo>
                    <a:lnTo>
                      <a:pt x="3740" y="217"/>
                    </a:lnTo>
                    <a:lnTo>
                      <a:pt x="3740" y="217"/>
                    </a:lnTo>
                    <a:lnTo>
                      <a:pt x="3741" y="217"/>
                    </a:lnTo>
                    <a:lnTo>
                      <a:pt x="3741" y="217"/>
                    </a:lnTo>
                    <a:lnTo>
                      <a:pt x="3742" y="217"/>
                    </a:lnTo>
                    <a:lnTo>
                      <a:pt x="3742" y="217"/>
                    </a:lnTo>
                    <a:lnTo>
                      <a:pt x="3743" y="217"/>
                    </a:lnTo>
                    <a:lnTo>
                      <a:pt x="3743" y="217"/>
                    </a:lnTo>
                    <a:lnTo>
                      <a:pt x="3744" y="218"/>
                    </a:lnTo>
                    <a:lnTo>
                      <a:pt x="3744" y="218"/>
                    </a:lnTo>
                    <a:lnTo>
                      <a:pt x="3745" y="218"/>
                    </a:lnTo>
                    <a:lnTo>
                      <a:pt x="3745" y="218"/>
                    </a:lnTo>
                    <a:lnTo>
                      <a:pt x="3746" y="218"/>
                    </a:lnTo>
                    <a:lnTo>
                      <a:pt x="3746" y="218"/>
                    </a:lnTo>
                    <a:lnTo>
                      <a:pt x="3747" y="217"/>
                    </a:lnTo>
                    <a:lnTo>
                      <a:pt x="3747" y="217"/>
                    </a:lnTo>
                    <a:lnTo>
                      <a:pt x="3748" y="218"/>
                    </a:lnTo>
                    <a:lnTo>
                      <a:pt x="3748" y="218"/>
                    </a:lnTo>
                    <a:lnTo>
                      <a:pt x="3749" y="219"/>
                    </a:lnTo>
                    <a:lnTo>
                      <a:pt x="3749" y="221"/>
                    </a:lnTo>
                    <a:lnTo>
                      <a:pt x="3749" y="221"/>
                    </a:lnTo>
                    <a:lnTo>
                      <a:pt x="3750" y="219"/>
                    </a:lnTo>
                    <a:lnTo>
                      <a:pt x="3751" y="218"/>
                    </a:lnTo>
                    <a:lnTo>
                      <a:pt x="3751" y="217"/>
                    </a:lnTo>
                    <a:lnTo>
                      <a:pt x="3752" y="215"/>
                    </a:lnTo>
                    <a:lnTo>
                      <a:pt x="3752" y="210"/>
                    </a:lnTo>
                    <a:lnTo>
                      <a:pt x="3753" y="202"/>
                    </a:lnTo>
                    <a:lnTo>
                      <a:pt x="3753" y="190"/>
                    </a:lnTo>
                    <a:lnTo>
                      <a:pt x="3753" y="176"/>
                    </a:lnTo>
                    <a:lnTo>
                      <a:pt x="3754" y="159"/>
                    </a:lnTo>
                    <a:lnTo>
                      <a:pt x="3755" y="142"/>
                    </a:lnTo>
                    <a:lnTo>
                      <a:pt x="3755" y="125"/>
                    </a:lnTo>
                    <a:lnTo>
                      <a:pt x="3756" y="111"/>
                    </a:lnTo>
                    <a:lnTo>
                      <a:pt x="3756" y="99"/>
                    </a:lnTo>
                    <a:lnTo>
                      <a:pt x="3757" y="89"/>
                    </a:lnTo>
                    <a:lnTo>
                      <a:pt x="3757" y="80"/>
                    </a:lnTo>
                    <a:lnTo>
                      <a:pt x="3757" y="74"/>
                    </a:lnTo>
                    <a:lnTo>
                      <a:pt x="3758" y="71"/>
                    </a:lnTo>
                    <a:lnTo>
                      <a:pt x="3758" y="69"/>
                    </a:lnTo>
                    <a:lnTo>
                      <a:pt x="3759" y="69"/>
                    </a:lnTo>
                    <a:lnTo>
                      <a:pt x="3760" y="69"/>
                    </a:lnTo>
                    <a:lnTo>
                      <a:pt x="3760" y="70"/>
                    </a:lnTo>
                    <a:lnTo>
                      <a:pt x="3761" y="72"/>
                    </a:lnTo>
                    <a:lnTo>
                      <a:pt x="3761" y="74"/>
                    </a:lnTo>
                    <a:lnTo>
                      <a:pt x="3761" y="76"/>
                    </a:lnTo>
                    <a:lnTo>
                      <a:pt x="3762" y="79"/>
                    </a:lnTo>
                    <a:lnTo>
                      <a:pt x="3762" y="82"/>
                    </a:lnTo>
                    <a:lnTo>
                      <a:pt x="3763" y="87"/>
                    </a:lnTo>
                    <a:lnTo>
                      <a:pt x="3763" y="94"/>
                    </a:lnTo>
                    <a:lnTo>
                      <a:pt x="3764" y="100"/>
                    </a:lnTo>
                    <a:lnTo>
                      <a:pt x="3765" y="110"/>
                    </a:lnTo>
                    <a:lnTo>
                      <a:pt x="3765" y="118"/>
                    </a:lnTo>
                    <a:lnTo>
                      <a:pt x="3765" y="127"/>
                    </a:lnTo>
                    <a:lnTo>
                      <a:pt x="3766" y="135"/>
                    </a:lnTo>
                    <a:lnTo>
                      <a:pt x="3766" y="141"/>
                    </a:lnTo>
                    <a:lnTo>
                      <a:pt x="3767" y="146"/>
                    </a:lnTo>
                    <a:lnTo>
                      <a:pt x="3767" y="149"/>
                    </a:lnTo>
                    <a:lnTo>
                      <a:pt x="3768" y="151"/>
                    </a:lnTo>
                    <a:lnTo>
                      <a:pt x="3769" y="151"/>
                    </a:lnTo>
                    <a:lnTo>
                      <a:pt x="3769" y="152"/>
                    </a:lnTo>
                    <a:lnTo>
                      <a:pt x="3769" y="155"/>
                    </a:lnTo>
                    <a:lnTo>
                      <a:pt x="3770" y="157"/>
                    </a:lnTo>
                    <a:lnTo>
                      <a:pt x="3770" y="159"/>
                    </a:lnTo>
                    <a:lnTo>
                      <a:pt x="3771" y="160"/>
                    </a:lnTo>
                    <a:lnTo>
                      <a:pt x="3771" y="161"/>
                    </a:lnTo>
                    <a:lnTo>
                      <a:pt x="3772" y="162"/>
                    </a:lnTo>
                    <a:lnTo>
                      <a:pt x="3772" y="163"/>
                    </a:lnTo>
                    <a:lnTo>
                      <a:pt x="3773" y="166"/>
                    </a:lnTo>
                    <a:lnTo>
                      <a:pt x="3773" y="169"/>
                    </a:lnTo>
                    <a:lnTo>
                      <a:pt x="3774" y="172"/>
                    </a:lnTo>
                    <a:lnTo>
                      <a:pt x="3774" y="176"/>
                    </a:lnTo>
                    <a:lnTo>
                      <a:pt x="3775" y="178"/>
                    </a:lnTo>
                    <a:lnTo>
                      <a:pt x="3775" y="181"/>
                    </a:lnTo>
                    <a:lnTo>
                      <a:pt x="3776" y="183"/>
                    </a:lnTo>
                    <a:lnTo>
                      <a:pt x="3776" y="183"/>
                    </a:lnTo>
                    <a:lnTo>
                      <a:pt x="3777" y="184"/>
                    </a:lnTo>
                    <a:lnTo>
                      <a:pt x="3777" y="184"/>
                    </a:lnTo>
                    <a:lnTo>
                      <a:pt x="3778" y="186"/>
                    </a:lnTo>
                    <a:lnTo>
                      <a:pt x="3778" y="188"/>
                    </a:lnTo>
                    <a:lnTo>
                      <a:pt x="3779" y="191"/>
                    </a:lnTo>
                    <a:lnTo>
                      <a:pt x="3779" y="195"/>
                    </a:lnTo>
                    <a:lnTo>
                      <a:pt x="3780" y="199"/>
                    </a:lnTo>
                    <a:lnTo>
                      <a:pt x="3780" y="202"/>
                    </a:lnTo>
                    <a:lnTo>
                      <a:pt x="3781" y="206"/>
                    </a:lnTo>
                    <a:lnTo>
                      <a:pt x="3781" y="209"/>
                    </a:lnTo>
                    <a:lnTo>
                      <a:pt x="3782" y="213"/>
                    </a:lnTo>
                    <a:lnTo>
                      <a:pt x="3782" y="215"/>
                    </a:lnTo>
                    <a:lnTo>
                      <a:pt x="3783" y="216"/>
                    </a:lnTo>
                    <a:lnTo>
                      <a:pt x="3783" y="217"/>
                    </a:lnTo>
                    <a:lnTo>
                      <a:pt x="3784" y="218"/>
                    </a:lnTo>
                    <a:lnTo>
                      <a:pt x="3784" y="218"/>
                    </a:lnTo>
                    <a:lnTo>
                      <a:pt x="3785" y="218"/>
                    </a:lnTo>
                    <a:lnTo>
                      <a:pt x="3785" y="218"/>
                    </a:lnTo>
                    <a:lnTo>
                      <a:pt x="3786" y="219"/>
                    </a:lnTo>
                    <a:lnTo>
                      <a:pt x="3786" y="218"/>
                    </a:lnTo>
                    <a:lnTo>
                      <a:pt x="3787" y="218"/>
                    </a:lnTo>
                    <a:lnTo>
                      <a:pt x="3787" y="218"/>
                    </a:lnTo>
                    <a:lnTo>
                      <a:pt x="3788" y="218"/>
                    </a:lnTo>
                    <a:lnTo>
                      <a:pt x="3788" y="218"/>
                    </a:lnTo>
                    <a:lnTo>
                      <a:pt x="3789" y="218"/>
                    </a:lnTo>
                    <a:lnTo>
                      <a:pt x="3789" y="218"/>
                    </a:lnTo>
                    <a:lnTo>
                      <a:pt x="3790" y="219"/>
                    </a:lnTo>
                    <a:lnTo>
                      <a:pt x="3790" y="221"/>
                    </a:lnTo>
                    <a:lnTo>
                      <a:pt x="3791" y="221"/>
                    </a:lnTo>
                    <a:lnTo>
                      <a:pt x="3791" y="219"/>
                    </a:lnTo>
                    <a:lnTo>
                      <a:pt x="3792" y="218"/>
                    </a:lnTo>
                    <a:lnTo>
                      <a:pt x="3792" y="218"/>
                    </a:lnTo>
                    <a:lnTo>
                      <a:pt x="3793" y="218"/>
                    </a:lnTo>
                    <a:lnTo>
                      <a:pt x="3793" y="216"/>
                    </a:lnTo>
                    <a:lnTo>
                      <a:pt x="3794" y="212"/>
                    </a:lnTo>
                    <a:lnTo>
                      <a:pt x="3794" y="204"/>
                    </a:lnTo>
                    <a:lnTo>
                      <a:pt x="3795" y="193"/>
                    </a:lnTo>
                    <a:lnTo>
                      <a:pt x="3795" y="180"/>
                    </a:lnTo>
                    <a:lnTo>
                      <a:pt x="3796" y="164"/>
                    </a:lnTo>
                    <a:lnTo>
                      <a:pt x="3796" y="148"/>
                    </a:lnTo>
                    <a:lnTo>
                      <a:pt x="3797" y="133"/>
                    </a:lnTo>
                    <a:lnTo>
                      <a:pt x="3797" y="120"/>
                    </a:lnTo>
                    <a:lnTo>
                      <a:pt x="3798" y="108"/>
                    </a:lnTo>
                    <a:lnTo>
                      <a:pt x="3798" y="98"/>
                    </a:lnTo>
                    <a:lnTo>
                      <a:pt x="3799" y="90"/>
                    </a:lnTo>
                    <a:lnTo>
                      <a:pt x="3799" y="85"/>
                    </a:lnTo>
                    <a:lnTo>
                      <a:pt x="3800" y="82"/>
                    </a:lnTo>
                    <a:lnTo>
                      <a:pt x="3800" y="79"/>
                    </a:lnTo>
                    <a:lnTo>
                      <a:pt x="3801" y="78"/>
                    </a:lnTo>
                    <a:lnTo>
                      <a:pt x="3801" y="78"/>
                    </a:lnTo>
                    <a:lnTo>
                      <a:pt x="3802" y="80"/>
                    </a:lnTo>
                    <a:lnTo>
                      <a:pt x="3802" y="81"/>
                    </a:lnTo>
                    <a:lnTo>
                      <a:pt x="3803" y="84"/>
                    </a:lnTo>
                    <a:lnTo>
                      <a:pt x="3803" y="88"/>
                    </a:lnTo>
                    <a:lnTo>
                      <a:pt x="3804" y="94"/>
                    </a:lnTo>
                    <a:lnTo>
                      <a:pt x="3804" y="100"/>
                    </a:lnTo>
                    <a:lnTo>
                      <a:pt x="3805" y="108"/>
                    </a:lnTo>
                    <a:lnTo>
                      <a:pt x="3805" y="116"/>
                    </a:lnTo>
                    <a:lnTo>
                      <a:pt x="3806" y="125"/>
                    </a:lnTo>
                    <a:lnTo>
                      <a:pt x="3806" y="133"/>
                    </a:lnTo>
                    <a:lnTo>
                      <a:pt x="3807" y="141"/>
                    </a:lnTo>
                    <a:lnTo>
                      <a:pt x="3807" y="146"/>
                    </a:lnTo>
                    <a:lnTo>
                      <a:pt x="3808" y="151"/>
                    </a:lnTo>
                    <a:lnTo>
                      <a:pt x="3808" y="155"/>
                    </a:lnTo>
                    <a:lnTo>
                      <a:pt x="3809" y="157"/>
                    </a:lnTo>
                    <a:lnTo>
                      <a:pt x="3809" y="160"/>
                    </a:lnTo>
                    <a:lnTo>
                      <a:pt x="3810" y="162"/>
                    </a:lnTo>
                    <a:lnTo>
                      <a:pt x="3810" y="162"/>
                    </a:lnTo>
                    <a:lnTo>
                      <a:pt x="3811" y="164"/>
                    </a:lnTo>
                    <a:lnTo>
                      <a:pt x="3811" y="167"/>
                    </a:lnTo>
                    <a:lnTo>
                      <a:pt x="3812" y="167"/>
                    </a:lnTo>
                    <a:lnTo>
                      <a:pt x="3812" y="167"/>
                    </a:lnTo>
                    <a:lnTo>
                      <a:pt x="3813" y="169"/>
                    </a:lnTo>
                    <a:lnTo>
                      <a:pt x="3813" y="171"/>
                    </a:lnTo>
                    <a:lnTo>
                      <a:pt x="3814" y="173"/>
                    </a:lnTo>
                    <a:lnTo>
                      <a:pt x="3814" y="177"/>
                    </a:lnTo>
                    <a:lnTo>
                      <a:pt x="3815" y="180"/>
                    </a:lnTo>
                    <a:lnTo>
                      <a:pt x="3815" y="183"/>
                    </a:lnTo>
                    <a:lnTo>
                      <a:pt x="3816" y="186"/>
                    </a:lnTo>
                    <a:lnTo>
                      <a:pt x="3816" y="189"/>
                    </a:lnTo>
                    <a:lnTo>
                      <a:pt x="3817" y="191"/>
                    </a:lnTo>
                    <a:lnTo>
                      <a:pt x="3817" y="192"/>
                    </a:lnTo>
                    <a:lnTo>
                      <a:pt x="3818" y="195"/>
                    </a:lnTo>
                    <a:lnTo>
                      <a:pt x="3818" y="198"/>
                    </a:lnTo>
                    <a:lnTo>
                      <a:pt x="3818" y="202"/>
                    </a:lnTo>
                    <a:lnTo>
                      <a:pt x="3819" y="206"/>
                    </a:lnTo>
                    <a:lnTo>
                      <a:pt x="3820" y="210"/>
                    </a:lnTo>
                    <a:lnTo>
                      <a:pt x="3820" y="214"/>
                    </a:lnTo>
                    <a:lnTo>
                      <a:pt x="3821" y="217"/>
                    </a:lnTo>
                    <a:lnTo>
                      <a:pt x="3821" y="218"/>
                    </a:lnTo>
                    <a:lnTo>
                      <a:pt x="3822" y="220"/>
                    </a:lnTo>
                    <a:lnTo>
                      <a:pt x="3822" y="221"/>
                    </a:lnTo>
                    <a:lnTo>
                      <a:pt x="3822" y="221"/>
                    </a:lnTo>
                    <a:lnTo>
                      <a:pt x="3823" y="222"/>
                    </a:lnTo>
                    <a:lnTo>
                      <a:pt x="3823" y="221"/>
                    </a:lnTo>
                    <a:lnTo>
                      <a:pt x="3824" y="219"/>
                    </a:lnTo>
                    <a:lnTo>
                      <a:pt x="3825" y="218"/>
                    </a:lnTo>
                    <a:lnTo>
                      <a:pt x="3825" y="218"/>
                    </a:lnTo>
                    <a:lnTo>
                      <a:pt x="3826" y="218"/>
                    </a:lnTo>
                    <a:lnTo>
                      <a:pt x="3826" y="218"/>
                    </a:lnTo>
                    <a:lnTo>
                      <a:pt x="3826" y="219"/>
                    </a:lnTo>
                    <a:lnTo>
                      <a:pt x="3827" y="220"/>
                    </a:lnTo>
                    <a:lnTo>
                      <a:pt x="3827" y="220"/>
                    </a:lnTo>
                    <a:lnTo>
                      <a:pt x="3828" y="220"/>
                    </a:lnTo>
                    <a:lnTo>
                      <a:pt x="3829" y="219"/>
                    </a:lnTo>
                    <a:lnTo>
                      <a:pt x="3829" y="218"/>
                    </a:lnTo>
                    <a:lnTo>
                      <a:pt x="3830" y="218"/>
                    </a:lnTo>
                    <a:lnTo>
                      <a:pt x="3830" y="218"/>
                    </a:lnTo>
                    <a:lnTo>
                      <a:pt x="3830" y="218"/>
                    </a:lnTo>
                    <a:lnTo>
                      <a:pt x="3831" y="219"/>
                    </a:lnTo>
                    <a:lnTo>
                      <a:pt x="3831" y="221"/>
                    </a:lnTo>
                    <a:lnTo>
                      <a:pt x="3832" y="223"/>
                    </a:lnTo>
                    <a:lnTo>
                      <a:pt x="3832" y="225"/>
                    </a:lnTo>
                    <a:lnTo>
                      <a:pt x="3833" y="227"/>
                    </a:lnTo>
                    <a:lnTo>
                      <a:pt x="3834" y="227"/>
                    </a:lnTo>
                    <a:lnTo>
                      <a:pt x="3834" y="225"/>
                    </a:lnTo>
                    <a:lnTo>
                      <a:pt x="3834" y="223"/>
                    </a:lnTo>
                    <a:lnTo>
                      <a:pt x="3835" y="217"/>
                    </a:lnTo>
                    <a:lnTo>
                      <a:pt x="3835" y="208"/>
                    </a:lnTo>
                    <a:lnTo>
                      <a:pt x="3836" y="197"/>
                    </a:lnTo>
                    <a:lnTo>
                      <a:pt x="3836" y="187"/>
                    </a:lnTo>
                    <a:lnTo>
                      <a:pt x="3837" y="172"/>
                    </a:lnTo>
                    <a:lnTo>
                      <a:pt x="3837" y="156"/>
                    </a:lnTo>
                    <a:lnTo>
                      <a:pt x="3838" y="140"/>
                    </a:lnTo>
                    <a:lnTo>
                      <a:pt x="3838" y="125"/>
                    </a:lnTo>
                    <a:lnTo>
                      <a:pt x="3839" y="113"/>
                    </a:lnTo>
                    <a:lnTo>
                      <a:pt x="3839" y="103"/>
                    </a:lnTo>
                    <a:lnTo>
                      <a:pt x="3840" y="95"/>
                    </a:lnTo>
                    <a:lnTo>
                      <a:pt x="3840" y="89"/>
                    </a:lnTo>
                    <a:lnTo>
                      <a:pt x="3841" y="85"/>
                    </a:lnTo>
                    <a:lnTo>
                      <a:pt x="3841" y="82"/>
                    </a:lnTo>
                    <a:lnTo>
                      <a:pt x="3842" y="80"/>
                    </a:lnTo>
                    <a:lnTo>
                      <a:pt x="3842" y="80"/>
                    </a:lnTo>
                    <a:lnTo>
                      <a:pt x="3843" y="82"/>
                    </a:lnTo>
                    <a:lnTo>
                      <a:pt x="3843" y="84"/>
                    </a:lnTo>
                    <a:lnTo>
                      <a:pt x="3844" y="86"/>
                    </a:lnTo>
                    <a:lnTo>
                      <a:pt x="3844" y="90"/>
                    </a:lnTo>
                    <a:lnTo>
                      <a:pt x="3845" y="96"/>
                    </a:lnTo>
                    <a:lnTo>
                      <a:pt x="3845" y="102"/>
                    </a:lnTo>
                    <a:lnTo>
                      <a:pt x="3846" y="109"/>
                    </a:lnTo>
                    <a:lnTo>
                      <a:pt x="3846" y="117"/>
                    </a:lnTo>
                    <a:lnTo>
                      <a:pt x="3847" y="126"/>
                    </a:lnTo>
                    <a:lnTo>
                      <a:pt x="3847" y="135"/>
                    </a:lnTo>
                    <a:lnTo>
                      <a:pt x="3848" y="142"/>
                    </a:lnTo>
                    <a:lnTo>
                      <a:pt x="3848" y="148"/>
                    </a:lnTo>
                    <a:lnTo>
                      <a:pt x="3849" y="152"/>
                    </a:lnTo>
                    <a:lnTo>
                      <a:pt x="3849" y="156"/>
                    </a:lnTo>
                    <a:lnTo>
                      <a:pt x="3850" y="158"/>
                    </a:lnTo>
                    <a:lnTo>
                      <a:pt x="3850" y="161"/>
                    </a:lnTo>
                    <a:lnTo>
                      <a:pt x="3851" y="162"/>
                    </a:lnTo>
                    <a:lnTo>
                      <a:pt x="3851" y="162"/>
                    </a:lnTo>
                    <a:lnTo>
                      <a:pt x="3852" y="163"/>
                    </a:lnTo>
                    <a:lnTo>
                      <a:pt x="3852" y="163"/>
                    </a:lnTo>
                    <a:lnTo>
                      <a:pt x="3853" y="165"/>
                    </a:lnTo>
                    <a:lnTo>
                      <a:pt x="3853" y="167"/>
                    </a:lnTo>
                    <a:lnTo>
                      <a:pt x="3854" y="168"/>
                    </a:lnTo>
                    <a:lnTo>
                      <a:pt x="3854" y="170"/>
                    </a:lnTo>
                    <a:lnTo>
                      <a:pt x="3855" y="172"/>
                    </a:lnTo>
                    <a:lnTo>
                      <a:pt x="3855" y="174"/>
                    </a:lnTo>
                    <a:lnTo>
                      <a:pt x="3856" y="177"/>
                    </a:lnTo>
                    <a:lnTo>
                      <a:pt x="3856" y="180"/>
                    </a:lnTo>
                    <a:lnTo>
                      <a:pt x="3857" y="183"/>
                    </a:lnTo>
                    <a:lnTo>
                      <a:pt x="3857" y="186"/>
                    </a:lnTo>
                    <a:lnTo>
                      <a:pt x="3858" y="189"/>
                    </a:lnTo>
                    <a:lnTo>
                      <a:pt x="3858" y="192"/>
                    </a:lnTo>
                    <a:lnTo>
                      <a:pt x="3859" y="195"/>
                    </a:lnTo>
                    <a:lnTo>
                      <a:pt x="3859" y="199"/>
                    </a:lnTo>
                    <a:lnTo>
                      <a:pt x="3860" y="202"/>
                    </a:lnTo>
                    <a:lnTo>
                      <a:pt x="3860" y="205"/>
                    </a:lnTo>
                    <a:lnTo>
                      <a:pt x="3861" y="208"/>
                    </a:lnTo>
                    <a:lnTo>
                      <a:pt x="3861" y="209"/>
                    </a:lnTo>
                    <a:lnTo>
                      <a:pt x="3862" y="211"/>
                    </a:lnTo>
                    <a:lnTo>
                      <a:pt x="3862" y="213"/>
                    </a:lnTo>
                    <a:lnTo>
                      <a:pt x="3863" y="214"/>
                    </a:lnTo>
                    <a:lnTo>
                      <a:pt x="3863" y="216"/>
                    </a:lnTo>
                    <a:lnTo>
                      <a:pt x="3864" y="218"/>
                    </a:lnTo>
                    <a:lnTo>
                      <a:pt x="3864" y="218"/>
                    </a:lnTo>
                    <a:lnTo>
                      <a:pt x="3865" y="219"/>
                    </a:lnTo>
                    <a:lnTo>
                      <a:pt x="3865" y="221"/>
                    </a:lnTo>
                    <a:lnTo>
                      <a:pt x="3866" y="221"/>
                    </a:lnTo>
                    <a:lnTo>
                      <a:pt x="3866" y="222"/>
                    </a:lnTo>
                    <a:lnTo>
                      <a:pt x="3867" y="223"/>
                    </a:lnTo>
                    <a:lnTo>
                      <a:pt x="3867" y="223"/>
                    </a:lnTo>
                    <a:lnTo>
                      <a:pt x="3868" y="224"/>
                    </a:lnTo>
                    <a:lnTo>
                      <a:pt x="3868" y="224"/>
                    </a:lnTo>
                    <a:lnTo>
                      <a:pt x="3869" y="225"/>
                    </a:lnTo>
                    <a:lnTo>
                      <a:pt x="3869" y="225"/>
                    </a:lnTo>
                    <a:lnTo>
                      <a:pt x="3870" y="225"/>
                    </a:lnTo>
                    <a:lnTo>
                      <a:pt x="3870" y="226"/>
                    </a:lnTo>
                    <a:lnTo>
                      <a:pt x="3871" y="227"/>
                    </a:lnTo>
                    <a:lnTo>
                      <a:pt x="3871" y="228"/>
                    </a:lnTo>
                    <a:lnTo>
                      <a:pt x="3872" y="230"/>
                    </a:lnTo>
                    <a:lnTo>
                      <a:pt x="3872" y="232"/>
                    </a:lnTo>
                    <a:lnTo>
                      <a:pt x="3873" y="234"/>
                    </a:lnTo>
                    <a:lnTo>
                      <a:pt x="3873" y="234"/>
                    </a:lnTo>
                    <a:lnTo>
                      <a:pt x="3874" y="235"/>
                    </a:lnTo>
                    <a:lnTo>
                      <a:pt x="3874" y="234"/>
                    </a:lnTo>
                    <a:lnTo>
                      <a:pt x="3875" y="234"/>
                    </a:lnTo>
                    <a:lnTo>
                      <a:pt x="3875" y="230"/>
                    </a:lnTo>
                    <a:lnTo>
                      <a:pt x="3876" y="225"/>
                    </a:lnTo>
                    <a:lnTo>
                      <a:pt x="3876" y="219"/>
                    </a:lnTo>
                    <a:lnTo>
                      <a:pt x="3877" y="210"/>
                    </a:lnTo>
                    <a:lnTo>
                      <a:pt x="3877" y="200"/>
                    </a:lnTo>
                    <a:lnTo>
                      <a:pt x="3878" y="187"/>
                    </a:lnTo>
                    <a:lnTo>
                      <a:pt x="3878" y="171"/>
                    </a:lnTo>
                    <a:lnTo>
                      <a:pt x="3878" y="155"/>
                    </a:lnTo>
                    <a:lnTo>
                      <a:pt x="3879" y="139"/>
                    </a:lnTo>
                    <a:lnTo>
                      <a:pt x="3880" y="125"/>
                    </a:lnTo>
                    <a:lnTo>
                      <a:pt x="3880" y="113"/>
                    </a:lnTo>
                    <a:lnTo>
                      <a:pt x="3881" y="103"/>
                    </a:lnTo>
                    <a:lnTo>
                      <a:pt x="3881" y="95"/>
                    </a:lnTo>
                    <a:lnTo>
                      <a:pt x="3882" y="89"/>
                    </a:lnTo>
                    <a:lnTo>
                      <a:pt x="3882" y="86"/>
                    </a:lnTo>
                    <a:lnTo>
                      <a:pt x="3882" y="86"/>
                    </a:lnTo>
                    <a:lnTo>
                      <a:pt x="3883" y="87"/>
                    </a:lnTo>
                    <a:lnTo>
                      <a:pt x="3883" y="89"/>
                    </a:lnTo>
                    <a:lnTo>
                      <a:pt x="3884" y="90"/>
                    </a:lnTo>
                    <a:lnTo>
                      <a:pt x="3885" y="93"/>
                    </a:lnTo>
                    <a:lnTo>
                      <a:pt x="3885" y="96"/>
                    </a:lnTo>
                    <a:lnTo>
                      <a:pt x="3886" y="100"/>
                    </a:lnTo>
                    <a:lnTo>
                      <a:pt x="3886" y="106"/>
                    </a:lnTo>
                    <a:lnTo>
                      <a:pt x="3886" y="112"/>
                    </a:lnTo>
                    <a:lnTo>
                      <a:pt x="3887" y="120"/>
                    </a:lnTo>
                    <a:lnTo>
                      <a:pt x="3887" y="130"/>
                    </a:lnTo>
                    <a:lnTo>
                      <a:pt x="3888" y="140"/>
                    </a:lnTo>
                    <a:lnTo>
                      <a:pt x="3889" y="149"/>
                    </a:lnTo>
                    <a:lnTo>
                      <a:pt x="3889" y="156"/>
                    </a:lnTo>
                    <a:lnTo>
                      <a:pt x="3890" y="162"/>
                    </a:lnTo>
                    <a:lnTo>
                      <a:pt x="3890" y="167"/>
                    </a:lnTo>
                    <a:lnTo>
                      <a:pt x="3891" y="172"/>
                    </a:lnTo>
                    <a:lnTo>
                      <a:pt x="3891" y="175"/>
                    </a:lnTo>
                    <a:lnTo>
                      <a:pt x="3891" y="176"/>
                    </a:lnTo>
                    <a:lnTo>
                      <a:pt x="3892" y="177"/>
                    </a:lnTo>
                    <a:lnTo>
                      <a:pt x="3892" y="178"/>
                    </a:lnTo>
                    <a:lnTo>
                      <a:pt x="3893" y="178"/>
                    </a:lnTo>
                    <a:lnTo>
                      <a:pt x="3894" y="178"/>
                    </a:lnTo>
                    <a:lnTo>
                      <a:pt x="3894" y="179"/>
                    </a:lnTo>
                    <a:lnTo>
                      <a:pt x="3895" y="181"/>
                    </a:lnTo>
                    <a:lnTo>
                      <a:pt x="3895" y="183"/>
                    </a:lnTo>
                    <a:lnTo>
                      <a:pt x="3895" y="186"/>
                    </a:lnTo>
                    <a:lnTo>
                      <a:pt x="3896" y="188"/>
                    </a:lnTo>
                    <a:lnTo>
                      <a:pt x="3896" y="190"/>
                    </a:lnTo>
                    <a:lnTo>
                      <a:pt x="3897" y="191"/>
                    </a:lnTo>
                    <a:lnTo>
                      <a:pt x="3897" y="191"/>
                    </a:lnTo>
                    <a:lnTo>
                      <a:pt x="3898" y="192"/>
                    </a:lnTo>
                    <a:lnTo>
                      <a:pt x="3899" y="193"/>
                    </a:lnTo>
                    <a:lnTo>
                      <a:pt x="3899" y="195"/>
                    </a:lnTo>
                    <a:lnTo>
                      <a:pt x="3899" y="198"/>
                    </a:lnTo>
                    <a:lnTo>
                      <a:pt x="3900" y="202"/>
                    </a:lnTo>
                    <a:lnTo>
                      <a:pt x="3900" y="206"/>
                    </a:lnTo>
                    <a:lnTo>
                      <a:pt x="3901" y="210"/>
                    </a:lnTo>
                    <a:lnTo>
                      <a:pt x="3901" y="215"/>
                    </a:lnTo>
                    <a:lnTo>
                      <a:pt x="3902" y="218"/>
                    </a:lnTo>
                    <a:lnTo>
                      <a:pt x="3903" y="220"/>
                    </a:lnTo>
                    <a:lnTo>
                      <a:pt x="3903" y="222"/>
                    </a:lnTo>
                    <a:lnTo>
                      <a:pt x="3903" y="223"/>
                    </a:lnTo>
                    <a:lnTo>
                      <a:pt x="3904" y="223"/>
                    </a:lnTo>
                    <a:lnTo>
                      <a:pt x="3904" y="223"/>
                    </a:lnTo>
                    <a:lnTo>
                      <a:pt x="3905" y="222"/>
                    </a:lnTo>
                    <a:lnTo>
                      <a:pt x="3905" y="222"/>
                    </a:lnTo>
                    <a:lnTo>
                      <a:pt x="3906" y="222"/>
                    </a:lnTo>
                    <a:lnTo>
                      <a:pt x="3906" y="222"/>
                    </a:lnTo>
                    <a:lnTo>
                      <a:pt x="3907" y="223"/>
                    </a:lnTo>
                    <a:lnTo>
                      <a:pt x="3907" y="223"/>
                    </a:lnTo>
                    <a:lnTo>
                      <a:pt x="3908" y="223"/>
                    </a:lnTo>
                    <a:lnTo>
                      <a:pt x="3908" y="224"/>
                    </a:lnTo>
                    <a:lnTo>
                      <a:pt x="3909" y="225"/>
                    </a:lnTo>
                    <a:lnTo>
                      <a:pt x="3909" y="226"/>
                    </a:lnTo>
                    <a:lnTo>
                      <a:pt x="3910" y="225"/>
                    </a:lnTo>
                    <a:lnTo>
                      <a:pt x="3910" y="224"/>
                    </a:lnTo>
                    <a:lnTo>
                      <a:pt x="3911" y="223"/>
                    </a:lnTo>
                    <a:lnTo>
                      <a:pt x="3911" y="223"/>
                    </a:lnTo>
                    <a:lnTo>
                      <a:pt x="3912" y="222"/>
                    </a:lnTo>
                    <a:lnTo>
                      <a:pt x="3912" y="222"/>
                    </a:lnTo>
                    <a:lnTo>
                      <a:pt x="3913" y="222"/>
                    </a:lnTo>
                    <a:lnTo>
                      <a:pt x="3913" y="223"/>
                    </a:lnTo>
                    <a:lnTo>
                      <a:pt x="3914" y="223"/>
                    </a:lnTo>
                    <a:lnTo>
                      <a:pt x="3914" y="223"/>
                    </a:lnTo>
                    <a:lnTo>
                      <a:pt x="3915" y="223"/>
                    </a:lnTo>
                    <a:lnTo>
                      <a:pt x="3915" y="222"/>
                    </a:lnTo>
                    <a:lnTo>
                      <a:pt x="3916" y="222"/>
                    </a:lnTo>
                    <a:lnTo>
                      <a:pt x="3916" y="221"/>
                    </a:lnTo>
                    <a:lnTo>
                      <a:pt x="3917" y="218"/>
                    </a:lnTo>
                    <a:lnTo>
                      <a:pt x="3917" y="212"/>
                    </a:lnTo>
                    <a:lnTo>
                      <a:pt x="3918" y="202"/>
                    </a:lnTo>
                    <a:lnTo>
                      <a:pt x="3918" y="190"/>
                    </a:lnTo>
                    <a:lnTo>
                      <a:pt x="3919" y="175"/>
                    </a:lnTo>
                    <a:lnTo>
                      <a:pt x="3919" y="157"/>
                    </a:lnTo>
                    <a:lnTo>
                      <a:pt x="3920" y="139"/>
                    </a:lnTo>
                    <a:lnTo>
                      <a:pt x="3920" y="121"/>
                    </a:lnTo>
                    <a:lnTo>
                      <a:pt x="3921" y="106"/>
                    </a:lnTo>
                    <a:lnTo>
                      <a:pt x="3921" y="93"/>
                    </a:lnTo>
                    <a:lnTo>
                      <a:pt x="3922" y="84"/>
                    </a:lnTo>
                    <a:lnTo>
                      <a:pt x="3922" y="79"/>
                    </a:lnTo>
                    <a:lnTo>
                      <a:pt x="3923" y="76"/>
                    </a:lnTo>
                    <a:lnTo>
                      <a:pt x="3923" y="75"/>
                    </a:lnTo>
                    <a:lnTo>
                      <a:pt x="3924" y="76"/>
                    </a:lnTo>
                    <a:lnTo>
                      <a:pt x="3924" y="76"/>
                    </a:lnTo>
                    <a:lnTo>
                      <a:pt x="3925" y="78"/>
                    </a:lnTo>
                    <a:lnTo>
                      <a:pt x="3925" y="80"/>
                    </a:lnTo>
                    <a:lnTo>
                      <a:pt x="3926" y="81"/>
                    </a:lnTo>
                    <a:lnTo>
                      <a:pt x="3926" y="84"/>
                    </a:lnTo>
                    <a:lnTo>
                      <a:pt x="3927" y="86"/>
                    </a:lnTo>
                    <a:lnTo>
                      <a:pt x="3927" y="90"/>
                    </a:lnTo>
                    <a:lnTo>
                      <a:pt x="3928" y="96"/>
                    </a:lnTo>
                    <a:lnTo>
                      <a:pt x="3928" y="102"/>
                    </a:lnTo>
                    <a:lnTo>
                      <a:pt x="3929" y="109"/>
                    </a:lnTo>
                    <a:lnTo>
                      <a:pt x="3929" y="116"/>
                    </a:lnTo>
                    <a:lnTo>
                      <a:pt x="3930" y="124"/>
                    </a:lnTo>
                    <a:lnTo>
                      <a:pt x="3930" y="131"/>
                    </a:lnTo>
                    <a:lnTo>
                      <a:pt x="3931" y="139"/>
                    </a:lnTo>
                    <a:lnTo>
                      <a:pt x="3931" y="146"/>
                    </a:lnTo>
                    <a:lnTo>
                      <a:pt x="3932" y="151"/>
                    </a:lnTo>
                    <a:lnTo>
                      <a:pt x="3932" y="156"/>
                    </a:lnTo>
                    <a:lnTo>
                      <a:pt x="3933" y="158"/>
                    </a:lnTo>
                    <a:lnTo>
                      <a:pt x="3933" y="160"/>
                    </a:lnTo>
                    <a:lnTo>
                      <a:pt x="3934" y="161"/>
                    </a:lnTo>
                    <a:lnTo>
                      <a:pt x="3934" y="161"/>
                    </a:lnTo>
                    <a:lnTo>
                      <a:pt x="3935" y="161"/>
                    </a:lnTo>
                    <a:lnTo>
                      <a:pt x="3935" y="161"/>
                    </a:lnTo>
                    <a:lnTo>
                      <a:pt x="3936" y="161"/>
                    </a:lnTo>
                    <a:lnTo>
                      <a:pt x="3936" y="162"/>
                    </a:lnTo>
                    <a:lnTo>
                      <a:pt x="3937" y="165"/>
                    </a:lnTo>
                    <a:lnTo>
                      <a:pt x="3937" y="168"/>
                    </a:lnTo>
                    <a:lnTo>
                      <a:pt x="3938" y="171"/>
                    </a:lnTo>
                    <a:lnTo>
                      <a:pt x="3938" y="173"/>
                    </a:lnTo>
                    <a:lnTo>
                      <a:pt x="3939" y="176"/>
                    </a:lnTo>
                    <a:lnTo>
                      <a:pt x="3939" y="179"/>
                    </a:lnTo>
                    <a:lnTo>
                      <a:pt x="3940" y="183"/>
                    </a:lnTo>
                    <a:lnTo>
                      <a:pt x="3940" y="186"/>
                    </a:lnTo>
                    <a:lnTo>
                      <a:pt x="3941" y="189"/>
                    </a:lnTo>
                    <a:lnTo>
                      <a:pt x="3941" y="192"/>
                    </a:lnTo>
                    <a:lnTo>
                      <a:pt x="3942" y="195"/>
                    </a:lnTo>
                    <a:lnTo>
                      <a:pt x="3942" y="197"/>
                    </a:lnTo>
                    <a:lnTo>
                      <a:pt x="3943" y="200"/>
                    </a:lnTo>
                    <a:lnTo>
                      <a:pt x="3943" y="202"/>
                    </a:lnTo>
                    <a:lnTo>
                      <a:pt x="3943" y="205"/>
                    </a:lnTo>
                    <a:lnTo>
                      <a:pt x="3944" y="208"/>
                    </a:lnTo>
                    <a:lnTo>
                      <a:pt x="3945" y="209"/>
                    </a:lnTo>
                    <a:lnTo>
                      <a:pt x="3945" y="211"/>
                    </a:lnTo>
                    <a:lnTo>
                      <a:pt x="3946" y="213"/>
                    </a:lnTo>
                    <a:lnTo>
                      <a:pt x="3946" y="215"/>
                    </a:lnTo>
                    <a:lnTo>
                      <a:pt x="3947" y="217"/>
                    </a:lnTo>
                    <a:lnTo>
                      <a:pt x="3947" y="219"/>
                    </a:lnTo>
                    <a:lnTo>
                      <a:pt x="3947" y="220"/>
                    </a:lnTo>
                    <a:lnTo>
                      <a:pt x="3948" y="221"/>
                    </a:lnTo>
                    <a:lnTo>
                      <a:pt x="3949" y="222"/>
                    </a:lnTo>
                    <a:lnTo>
                      <a:pt x="3949" y="223"/>
                    </a:lnTo>
                    <a:lnTo>
                      <a:pt x="3950" y="222"/>
                    </a:lnTo>
                    <a:lnTo>
                      <a:pt x="3950" y="222"/>
                    </a:lnTo>
                    <a:lnTo>
                      <a:pt x="3951" y="222"/>
                    </a:lnTo>
                    <a:lnTo>
                      <a:pt x="3951" y="222"/>
                    </a:lnTo>
                    <a:lnTo>
                      <a:pt x="3951" y="222"/>
                    </a:lnTo>
                    <a:lnTo>
                      <a:pt x="3952" y="222"/>
                    </a:lnTo>
                    <a:lnTo>
                      <a:pt x="3952" y="222"/>
                    </a:lnTo>
                    <a:lnTo>
                      <a:pt x="3953" y="223"/>
                    </a:lnTo>
                    <a:lnTo>
                      <a:pt x="3954" y="223"/>
                    </a:lnTo>
                    <a:lnTo>
                      <a:pt x="3954" y="223"/>
                    </a:lnTo>
                    <a:lnTo>
                      <a:pt x="3955" y="224"/>
                    </a:lnTo>
                    <a:lnTo>
                      <a:pt x="3955" y="226"/>
                    </a:lnTo>
                    <a:lnTo>
                      <a:pt x="3955" y="227"/>
                    </a:lnTo>
                    <a:lnTo>
                      <a:pt x="3956" y="227"/>
                    </a:lnTo>
                    <a:lnTo>
                      <a:pt x="3956" y="228"/>
                    </a:lnTo>
                    <a:lnTo>
                      <a:pt x="3957" y="226"/>
                    </a:lnTo>
                    <a:lnTo>
                      <a:pt x="3957" y="224"/>
                    </a:lnTo>
                    <a:lnTo>
                      <a:pt x="3958" y="222"/>
                    </a:lnTo>
                    <a:lnTo>
                      <a:pt x="3959" y="217"/>
                    </a:lnTo>
                    <a:lnTo>
                      <a:pt x="3959" y="209"/>
                    </a:lnTo>
                    <a:lnTo>
                      <a:pt x="3959" y="197"/>
                    </a:lnTo>
                    <a:lnTo>
                      <a:pt x="3960" y="185"/>
                    </a:lnTo>
                    <a:lnTo>
                      <a:pt x="3960" y="172"/>
                    </a:lnTo>
                    <a:lnTo>
                      <a:pt x="3961" y="157"/>
                    </a:lnTo>
                    <a:lnTo>
                      <a:pt x="3961" y="141"/>
                    </a:lnTo>
                    <a:lnTo>
                      <a:pt x="3962" y="126"/>
                    </a:lnTo>
                    <a:lnTo>
                      <a:pt x="3963" y="113"/>
                    </a:lnTo>
                    <a:lnTo>
                      <a:pt x="3963" y="101"/>
                    </a:lnTo>
                    <a:lnTo>
                      <a:pt x="3963" y="92"/>
                    </a:lnTo>
                    <a:lnTo>
                      <a:pt x="3964" y="85"/>
                    </a:lnTo>
                    <a:lnTo>
                      <a:pt x="3964" y="81"/>
                    </a:lnTo>
                    <a:lnTo>
                      <a:pt x="3965" y="80"/>
                    </a:lnTo>
                    <a:lnTo>
                      <a:pt x="3965" y="78"/>
                    </a:lnTo>
                    <a:lnTo>
                      <a:pt x="3966" y="79"/>
                    </a:lnTo>
                    <a:lnTo>
                      <a:pt x="3966" y="80"/>
                    </a:lnTo>
                    <a:lnTo>
                      <a:pt x="3967" y="81"/>
                    </a:lnTo>
                    <a:lnTo>
                      <a:pt x="3968" y="85"/>
                    </a:lnTo>
                    <a:lnTo>
                      <a:pt x="3968" y="89"/>
                    </a:lnTo>
                    <a:lnTo>
                      <a:pt x="3968" y="95"/>
                    </a:lnTo>
                    <a:lnTo>
                      <a:pt x="3969" y="100"/>
                    </a:lnTo>
                    <a:lnTo>
                      <a:pt x="3969" y="107"/>
                    </a:lnTo>
                    <a:lnTo>
                      <a:pt x="3970" y="114"/>
                    </a:lnTo>
                    <a:lnTo>
                      <a:pt x="3970" y="120"/>
                    </a:lnTo>
                    <a:lnTo>
                      <a:pt x="3971" y="128"/>
                    </a:lnTo>
                    <a:lnTo>
                      <a:pt x="3972" y="136"/>
                    </a:lnTo>
                    <a:lnTo>
                      <a:pt x="3972" y="142"/>
                    </a:lnTo>
                    <a:lnTo>
                      <a:pt x="3972" y="147"/>
                    </a:lnTo>
                    <a:lnTo>
                      <a:pt x="3973" y="151"/>
                    </a:lnTo>
                    <a:lnTo>
                      <a:pt x="3973" y="156"/>
                    </a:lnTo>
                    <a:lnTo>
                      <a:pt x="3974" y="159"/>
                    </a:lnTo>
                    <a:lnTo>
                      <a:pt x="3974" y="161"/>
                    </a:lnTo>
                    <a:lnTo>
                      <a:pt x="3975" y="162"/>
                    </a:lnTo>
                    <a:lnTo>
                      <a:pt x="3975" y="164"/>
                    </a:lnTo>
                    <a:lnTo>
                      <a:pt x="3976" y="166"/>
                    </a:lnTo>
                    <a:lnTo>
                      <a:pt x="3976" y="166"/>
                    </a:lnTo>
                    <a:lnTo>
                      <a:pt x="3977" y="167"/>
                    </a:lnTo>
                    <a:lnTo>
                      <a:pt x="3977" y="167"/>
                    </a:lnTo>
                    <a:lnTo>
                      <a:pt x="3978" y="170"/>
                    </a:lnTo>
                    <a:lnTo>
                      <a:pt x="3978" y="171"/>
                    </a:lnTo>
                    <a:lnTo>
                      <a:pt x="3979" y="172"/>
                    </a:lnTo>
                    <a:lnTo>
                      <a:pt x="3979" y="174"/>
                    </a:lnTo>
                    <a:lnTo>
                      <a:pt x="3980" y="178"/>
                    </a:lnTo>
                    <a:lnTo>
                      <a:pt x="3980" y="181"/>
                    </a:lnTo>
                    <a:lnTo>
                      <a:pt x="3981" y="185"/>
                    </a:lnTo>
                    <a:lnTo>
                      <a:pt x="3981" y="188"/>
                    </a:lnTo>
                    <a:lnTo>
                      <a:pt x="3982" y="192"/>
                    </a:lnTo>
                    <a:lnTo>
                      <a:pt x="3982" y="197"/>
                    </a:lnTo>
                    <a:lnTo>
                      <a:pt x="3983" y="199"/>
                    </a:lnTo>
                    <a:lnTo>
                      <a:pt x="3983" y="202"/>
                    </a:lnTo>
                    <a:lnTo>
                      <a:pt x="3984" y="205"/>
                    </a:lnTo>
                    <a:lnTo>
                      <a:pt x="3984" y="208"/>
                    </a:lnTo>
                    <a:lnTo>
                      <a:pt x="3985" y="210"/>
                    </a:lnTo>
                    <a:lnTo>
                      <a:pt x="3985" y="213"/>
                    </a:lnTo>
                    <a:lnTo>
                      <a:pt x="3986" y="215"/>
                    </a:lnTo>
                    <a:lnTo>
                      <a:pt x="3986" y="217"/>
                    </a:lnTo>
                    <a:lnTo>
                      <a:pt x="3987" y="218"/>
                    </a:lnTo>
                    <a:lnTo>
                      <a:pt x="3987" y="219"/>
                    </a:lnTo>
                    <a:lnTo>
                      <a:pt x="3988" y="220"/>
                    </a:lnTo>
                    <a:lnTo>
                      <a:pt x="3988" y="220"/>
                    </a:lnTo>
                    <a:lnTo>
                      <a:pt x="3989" y="220"/>
                    </a:lnTo>
                    <a:lnTo>
                      <a:pt x="3989" y="221"/>
                    </a:lnTo>
                    <a:lnTo>
                      <a:pt x="3990" y="221"/>
                    </a:lnTo>
                    <a:lnTo>
                      <a:pt x="3990" y="221"/>
                    </a:lnTo>
                    <a:lnTo>
                      <a:pt x="3991" y="220"/>
                    </a:lnTo>
                    <a:lnTo>
                      <a:pt x="3991" y="220"/>
                    </a:lnTo>
                    <a:lnTo>
                      <a:pt x="3992" y="219"/>
                    </a:lnTo>
                    <a:lnTo>
                      <a:pt x="3992" y="219"/>
                    </a:lnTo>
                    <a:lnTo>
                      <a:pt x="3993" y="219"/>
                    </a:lnTo>
                    <a:lnTo>
                      <a:pt x="3993" y="219"/>
                    </a:lnTo>
                    <a:lnTo>
                      <a:pt x="3994" y="220"/>
                    </a:lnTo>
                    <a:lnTo>
                      <a:pt x="3994" y="222"/>
                    </a:lnTo>
                    <a:lnTo>
                      <a:pt x="3995" y="223"/>
                    </a:lnTo>
                    <a:lnTo>
                      <a:pt x="3995" y="225"/>
                    </a:lnTo>
                    <a:lnTo>
                      <a:pt x="3996" y="228"/>
                    </a:lnTo>
                    <a:lnTo>
                      <a:pt x="3996" y="228"/>
                    </a:lnTo>
                    <a:lnTo>
                      <a:pt x="3997" y="228"/>
                    </a:lnTo>
                    <a:lnTo>
                      <a:pt x="3997" y="227"/>
                    </a:lnTo>
                    <a:lnTo>
                      <a:pt x="3998" y="227"/>
                    </a:lnTo>
                    <a:lnTo>
                      <a:pt x="3998" y="226"/>
                    </a:lnTo>
                    <a:lnTo>
                      <a:pt x="3999" y="224"/>
                    </a:lnTo>
                    <a:lnTo>
                      <a:pt x="3999" y="222"/>
                    </a:lnTo>
                    <a:lnTo>
                      <a:pt x="4000" y="218"/>
                    </a:lnTo>
                    <a:lnTo>
                      <a:pt x="4000" y="212"/>
                    </a:lnTo>
                    <a:lnTo>
                      <a:pt x="4001" y="203"/>
                    </a:lnTo>
                    <a:lnTo>
                      <a:pt x="4001" y="192"/>
                    </a:lnTo>
                    <a:lnTo>
                      <a:pt x="4002" y="177"/>
                    </a:lnTo>
                    <a:lnTo>
                      <a:pt x="4002" y="161"/>
                    </a:lnTo>
                    <a:lnTo>
                      <a:pt x="4003" y="145"/>
                    </a:lnTo>
                    <a:lnTo>
                      <a:pt x="4003" y="131"/>
                    </a:lnTo>
                    <a:lnTo>
                      <a:pt x="4004" y="121"/>
                    </a:lnTo>
                    <a:lnTo>
                      <a:pt x="4004" y="110"/>
                    </a:lnTo>
                    <a:lnTo>
                      <a:pt x="4005" y="101"/>
                    </a:lnTo>
                    <a:lnTo>
                      <a:pt x="4005" y="94"/>
                    </a:lnTo>
                    <a:lnTo>
                      <a:pt x="4006" y="89"/>
                    </a:lnTo>
                    <a:lnTo>
                      <a:pt x="4006" y="85"/>
                    </a:lnTo>
                    <a:lnTo>
                      <a:pt x="4007" y="83"/>
                    </a:lnTo>
                    <a:lnTo>
                      <a:pt x="4007" y="83"/>
                    </a:lnTo>
                    <a:lnTo>
                      <a:pt x="4008" y="85"/>
                    </a:lnTo>
                    <a:lnTo>
                      <a:pt x="4008" y="86"/>
                    </a:lnTo>
                    <a:lnTo>
                      <a:pt x="4009" y="88"/>
                    </a:lnTo>
                    <a:lnTo>
                      <a:pt x="4009" y="91"/>
                    </a:lnTo>
                    <a:lnTo>
                      <a:pt x="4010" y="95"/>
                    </a:lnTo>
                    <a:lnTo>
                      <a:pt x="4010" y="101"/>
                    </a:lnTo>
                    <a:lnTo>
                      <a:pt x="4011" y="108"/>
                    </a:lnTo>
                    <a:lnTo>
                      <a:pt x="4011" y="117"/>
                    </a:lnTo>
                    <a:lnTo>
                      <a:pt x="4012" y="128"/>
                    </a:lnTo>
                    <a:lnTo>
                      <a:pt x="4012" y="138"/>
                    </a:lnTo>
                    <a:lnTo>
                      <a:pt x="4012" y="146"/>
                    </a:lnTo>
                    <a:lnTo>
                      <a:pt x="4013" y="153"/>
                    </a:lnTo>
                    <a:lnTo>
                      <a:pt x="4014" y="157"/>
                    </a:lnTo>
                    <a:lnTo>
                      <a:pt x="4014" y="160"/>
                    </a:lnTo>
                    <a:lnTo>
                      <a:pt x="4015" y="161"/>
                    </a:lnTo>
                    <a:lnTo>
                      <a:pt x="4015" y="162"/>
                    </a:lnTo>
                    <a:lnTo>
                      <a:pt x="4016" y="162"/>
                    </a:lnTo>
                    <a:lnTo>
                      <a:pt x="4016" y="162"/>
                    </a:lnTo>
                    <a:lnTo>
                      <a:pt x="4016" y="163"/>
                    </a:lnTo>
                    <a:lnTo>
                      <a:pt x="4017" y="166"/>
                    </a:lnTo>
                    <a:lnTo>
                      <a:pt x="4017" y="168"/>
                    </a:lnTo>
                    <a:lnTo>
                      <a:pt x="4018" y="171"/>
                    </a:lnTo>
                    <a:lnTo>
                      <a:pt x="4019" y="174"/>
                    </a:lnTo>
                    <a:lnTo>
                      <a:pt x="4019" y="177"/>
                    </a:lnTo>
                    <a:lnTo>
                      <a:pt x="4020" y="180"/>
                    </a:lnTo>
                    <a:lnTo>
                      <a:pt x="4020" y="183"/>
                    </a:lnTo>
                    <a:lnTo>
                      <a:pt x="4020" y="185"/>
                    </a:lnTo>
                    <a:lnTo>
                      <a:pt x="4021" y="188"/>
                    </a:lnTo>
                    <a:lnTo>
                      <a:pt x="4021" y="189"/>
                    </a:lnTo>
                    <a:lnTo>
                      <a:pt x="4022" y="192"/>
                    </a:lnTo>
                    <a:lnTo>
                      <a:pt x="4023" y="192"/>
                    </a:lnTo>
                    <a:lnTo>
                      <a:pt x="4023" y="193"/>
                    </a:lnTo>
                    <a:lnTo>
                      <a:pt x="4024" y="195"/>
                    </a:lnTo>
                    <a:lnTo>
                      <a:pt x="4024" y="197"/>
                    </a:lnTo>
                    <a:lnTo>
                      <a:pt x="4024" y="198"/>
                    </a:lnTo>
                    <a:lnTo>
                      <a:pt x="4025" y="199"/>
                    </a:lnTo>
                    <a:lnTo>
                      <a:pt x="4025" y="201"/>
                    </a:lnTo>
                    <a:lnTo>
                      <a:pt x="4026" y="203"/>
                    </a:lnTo>
                    <a:lnTo>
                      <a:pt x="4026" y="207"/>
                    </a:lnTo>
                    <a:lnTo>
                      <a:pt x="4027" y="210"/>
                    </a:lnTo>
                    <a:lnTo>
                      <a:pt x="4028" y="213"/>
                    </a:lnTo>
                    <a:lnTo>
                      <a:pt x="4028" y="216"/>
                    </a:lnTo>
                    <a:lnTo>
                      <a:pt x="4028" y="218"/>
                    </a:lnTo>
                    <a:lnTo>
                      <a:pt x="4029" y="218"/>
                    </a:lnTo>
                    <a:lnTo>
                      <a:pt x="4029" y="219"/>
                    </a:lnTo>
                    <a:lnTo>
                      <a:pt x="4030" y="219"/>
                    </a:lnTo>
                    <a:lnTo>
                      <a:pt x="4030" y="219"/>
                    </a:lnTo>
                    <a:lnTo>
                      <a:pt x="4031" y="220"/>
                    </a:lnTo>
                    <a:lnTo>
                      <a:pt x="4032" y="220"/>
                    </a:lnTo>
                    <a:lnTo>
                      <a:pt x="4032" y="220"/>
                    </a:lnTo>
                    <a:lnTo>
                      <a:pt x="4032" y="220"/>
                    </a:lnTo>
                    <a:lnTo>
                      <a:pt x="4033" y="220"/>
                    </a:lnTo>
                    <a:lnTo>
                      <a:pt x="4033" y="220"/>
                    </a:lnTo>
                    <a:lnTo>
                      <a:pt x="4034" y="220"/>
                    </a:lnTo>
                    <a:lnTo>
                      <a:pt x="4034" y="220"/>
                    </a:lnTo>
                    <a:lnTo>
                      <a:pt x="4035" y="221"/>
                    </a:lnTo>
                    <a:lnTo>
                      <a:pt x="4035" y="222"/>
                    </a:lnTo>
                    <a:lnTo>
                      <a:pt x="4036" y="223"/>
                    </a:lnTo>
                    <a:lnTo>
                      <a:pt x="4036" y="224"/>
                    </a:lnTo>
                    <a:lnTo>
                      <a:pt x="4037" y="224"/>
                    </a:lnTo>
                    <a:lnTo>
                      <a:pt x="4037" y="223"/>
                    </a:lnTo>
                    <a:lnTo>
                      <a:pt x="4038" y="222"/>
                    </a:lnTo>
                    <a:lnTo>
                      <a:pt x="4038" y="220"/>
                    </a:lnTo>
                    <a:lnTo>
                      <a:pt x="4039" y="215"/>
                    </a:lnTo>
                    <a:lnTo>
                      <a:pt x="4039" y="208"/>
                    </a:lnTo>
                    <a:lnTo>
                      <a:pt x="4040" y="197"/>
                    </a:lnTo>
                    <a:lnTo>
                      <a:pt x="4040" y="187"/>
                    </a:lnTo>
                    <a:lnTo>
                      <a:pt x="4041" y="174"/>
                    </a:lnTo>
                    <a:lnTo>
                      <a:pt x="4041" y="160"/>
                    </a:lnTo>
                    <a:lnTo>
                      <a:pt x="4042" y="145"/>
                    </a:lnTo>
                    <a:lnTo>
                      <a:pt x="4042" y="130"/>
                    </a:lnTo>
                    <a:lnTo>
                      <a:pt x="4043" y="117"/>
                    </a:lnTo>
                    <a:lnTo>
                      <a:pt x="4043" y="106"/>
                    </a:lnTo>
                    <a:lnTo>
                      <a:pt x="4044" y="97"/>
                    </a:lnTo>
                    <a:lnTo>
                      <a:pt x="4044" y="91"/>
                    </a:lnTo>
                    <a:lnTo>
                      <a:pt x="4045" y="87"/>
                    </a:lnTo>
                    <a:lnTo>
                      <a:pt x="4045" y="84"/>
                    </a:lnTo>
                    <a:lnTo>
                      <a:pt x="4046" y="81"/>
                    </a:lnTo>
                    <a:lnTo>
                      <a:pt x="4046" y="80"/>
                    </a:lnTo>
                    <a:lnTo>
                      <a:pt x="4047" y="80"/>
                    </a:lnTo>
                    <a:lnTo>
                      <a:pt x="4047" y="82"/>
                    </a:lnTo>
                    <a:lnTo>
                      <a:pt x="4048" y="84"/>
                    </a:lnTo>
                    <a:lnTo>
                      <a:pt x="4048" y="86"/>
                    </a:lnTo>
                    <a:lnTo>
                      <a:pt x="4049" y="90"/>
                    </a:lnTo>
                    <a:lnTo>
                      <a:pt x="4049" y="97"/>
                    </a:lnTo>
                    <a:lnTo>
                      <a:pt x="4050" y="106"/>
                    </a:lnTo>
                    <a:lnTo>
                      <a:pt x="4050" y="116"/>
                    </a:lnTo>
                    <a:lnTo>
                      <a:pt x="4051" y="127"/>
                    </a:lnTo>
                    <a:lnTo>
                      <a:pt x="4051" y="137"/>
                    </a:lnTo>
                    <a:lnTo>
                      <a:pt x="4052" y="145"/>
                    </a:lnTo>
                    <a:lnTo>
                      <a:pt x="4052" y="151"/>
                    </a:lnTo>
                    <a:lnTo>
                      <a:pt x="4053" y="157"/>
                    </a:lnTo>
                    <a:lnTo>
                      <a:pt x="4053" y="161"/>
                    </a:lnTo>
                    <a:lnTo>
                      <a:pt x="4054" y="163"/>
                    </a:lnTo>
                    <a:lnTo>
                      <a:pt x="4054" y="165"/>
                    </a:lnTo>
                    <a:lnTo>
                      <a:pt x="4055" y="166"/>
                    </a:lnTo>
                    <a:lnTo>
                      <a:pt x="4055" y="167"/>
                    </a:lnTo>
                    <a:lnTo>
                      <a:pt x="4056" y="167"/>
                    </a:lnTo>
                    <a:lnTo>
                      <a:pt x="4056" y="168"/>
                    </a:lnTo>
                    <a:lnTo>
                      <a:pt x="4057" y="170"/>
                    </a:lnTo>
                    <a:lnTo>
                      <a:pt x="4057" y="171"/>
                    </a:lnTo>
                    <a:lnTo>
                      <a:pt x="4058" y="173"/>
                    </a:lnTo>
                    <a:lnTo>
                      <a:pt x="4058" y="176"/>
                    </a:lnTo>
                    <a:lnTo>
                      <a:pt x="4059" y="179"/>
                    </a:lnTo>
                    <a:lnTo>
                      <a:pt x="4059" y="181"/>
                    </a:lnTo>
                    <a:lnTo>
                      <a:pt x="4060" y="186"/>
                    </a:lnTo>
                    <a:lnTo>
                      <a:pt x="4060" y="190"/>
                    </a:lnTo>
                    <a:lnTo>
                      <a:pt x="4061" y="194"/>
                    </a:lnTo>
                    <a:lnTo>
                      <a:pt x="4061" y="197"/>
                    </a:lnTo>
                    <a:lnTo>
                      <a:pt x="4062" y="201"/>
                    </a:lnTo>
                    <a:lnTo>
                      <a:pt x="4062" y="204"/>
                    </a:lnTo>
                    <a:lnTo>
                      <a:pt x="4063" y="208"/>
                    </a:lnTo>
                    <a:lnTo>
                      <a:pt x="4063" y="211"/>
                    </a:lnTo>
                    <a:lnTo>
                      <a:pt x="4064" y="214"/>
                    </a:lnTo>
                    <a:lnTo>
                      <a:pt x="4064" y="217"/>
                    </a:lnTo>
                    <a:lnTo>
                      <a:pt x="4065" y="218"/>
                    </a:lnTo>
                    <a:lnTo>
                      <a:pt x="4065" y="219"/>
                    </a:lnTo>
                    <a:lnTo>
                      <a:pt x="4066" y="220"/>
                    </a:lnTo>
                    <a:lnTo>
                      <a:pt x="4066" y="220"/>
                    </a:lnTo>
                    <a:lnTo>
                      <a:pt x="4067" y="220"/>
                    </a:lnTo>
                    <a:lnTo>
                      <a:pt x="4067" y="220"/>
                    </a:lnTo>
                    <a:lnTo>
                      <a:pt x="4068" y="220"/>
                    </a:lnTo>
                    <a:lnTo>
                      <a:pt x="4068" y="221"/>
                    </a:lnTo>
                    <a:lnTo>
                      <a:pt x="4069" y="221"/>
                    </a:lnTo>
                    <a:lnTo>
                      <a:pt x="4069" y="222"/>
                    </a:lnTo>
                    <a:lnTo>
                      <a:pt x="4070" y="223"/>
                    </a:lnTo>
                    <a:lnTo>
                      <a:pt x="4070" y="223"/>
                    </a:lnTo>
                    <a:lnTo>
                      <a:pt x="4071" y="223"/>
                    </a:lnTo>
                    <a:lnTo>
                      <a:pt x="4071" y="223"/>
                    </a:lnTo>
                    <a:lnTo>
                      <a:pt x="4072" y="223"/>
                    </a:lnTo>
                    <a:lnTo>
                      <a:pt x="4072" y="223"/>
                    </a:lnTo>
                    <a:lnTo>
                      <a:pt x="4072" y="223"/>
                    </a:lnTo>
                    <a:lnTo>
                      <a:pt x="4073" y="223"/>
                    </a:lnTo>
                    <a:lnTo>
                      <a:pt x="4074" y="223"/>
                    </a:lnTo>
                    <a:lnTo>
                      <a:pt x="4074" y="223"/>
                    </a:lnTo>
                    <a:lnTo>
                      <a:pt x="4075" y="223"/>
                    </a:lnTo>
                    <a:lnTo>
                      <a:pt x="4075" y="222"/>
                    </a:lnTo>
                    <a:lnTo>
                      <a:pt x="4076" y="221"/>
                    </a:lnTo>
                    <a:lnTo>
                      <a:pt x="4076" y="221"/>
                    </a:lnTo>
                    <a:lnTo>
                      <a:pt x="4077" y="222"/>
                    </a:lnTo>
                    <a:lnTo>
                      <a:pt x="4077" y="223"/>
                    </a:lnTo>
                    <a:lnTo>
                      <a:pt x="4077" y="225"/>
                    </a:lnTo>
                    <a:lnTo>
                      <a:pt x="4078" y="226"/>
                    </a:lnTo>
                    <a:lnTo>
                      <a:pt x="4079" y="228"/>
                    </a:lnTo>
                    <a:lnTo>
                      <a:pt x="4079" y="228"/>
                    </a:lnTo>
                    <a:lnTo>
                      <a:pt x="4080" y="228"/>
                    </a:lnTo>
                    <a:lnTo>
                      <a:pt x="4080" y="227"/>
                    </a:lnTo>
                    <a:lnTo>
                      <a:pt x="4081" y="224"/>
                    </a:lnTo>
                    <a:lnTo>
                      <a:pt x="4081" y="219"/>
                    </a:lnTo>
                    <a:lnTo>
                      <a:pt x="4081" y="213"/>
                    </a:lnTo>
                    <a:lnTo>
                      <a:pt x="4082" y="202"/>
                    </a:lnTo>
                    <a:lnTo>
                      <a:pt x="4083" y="188"/>
                    </a:lnTo>
                    <a:lnTo>
                      <a:pt x="4083" y="172"/>
                    </a:lnTo>
                    <a:lnTo>
                      <a:pt x="4084" y="157"/>
                    </a:lnTo>
                    <a:lnTo>
                      <a:pt x="4084" y="144"/>
                    </a:lnTo>
                    <a:lnTo>
                      <a:pt x="4085" y="130"/>
                    </a:lnTo>
                    <a:lnTo>
                      <a:pt x="4085" y="115"/>
                    </a:lnTo>
                    <a:lnTo>
                      <a:pt x="4085" y="101"/>
                    </a:lnTo>
                    <a:lnTo>
                      <a:pt x="4086" y="90"/>
                    </a:lnTo>
                    <a:lnTo>
                      <a:pt x="4086" y="83"/>
                    </a:lnTo>
                    <a:lnTo>
                      <a:pt x="4087" y="78"/>
                    </a:lnTo>
                    <a:lnTo>
                      <a:pt x="4088" y="75"/>
                    </a:lnTo>
                    <a:lnTo>
                      <a:pt x="4088" y="74"/>
                    </a:lnTo>
                    <a:lnTo>
                      <a:pt x="4089" y="74"/>
                    </a:lnTo>
                    <a:lnTo>
                      <a:pt x="4089" y="75"/>
                    </a:lnTo>
                    <a:lnTo>
                      <a:pt x="4089" y="77"/>
                    </a:lnTo>
                    <a:lnTo>
                      <a:pt x="4090" y="79"/>
                    </a:lnTo>
                    <a:lnTo>
                      <a:pt x="4090" y="81"/>
                    </a:lnTo>
                    <a:lnTo>
                      <a:pt x="4091" y="83"/>
                    </a:lnTo>
                    <a:lnTo>
                      <a:pt x="4092" y="86"/>
                    </a:lnTo>
                    <a:lnTo>
                      <a:pt x="4092" y="92"/>
                    </a:lnTo>
                    <a:lnTo>
                      <a:pt x="4093" y="98"/>
                    </a:lnTo>
                    <a:lnTo>
                      <a:pt x="4093" y="104"/>
                    </a:lnTo>
                    <a:lnTo>
                      <a:pt x="4093" y="111"/>
                    </a:lnTo>
                    <a:lnTo>
                      <a:pt x="4094" y="118"/>
                    </a:lnTo>
                    <a:lnTo>
                      <a:pt x="4094" y="126"/>
                    </a:lnTo>
                    <a:lnTo>
                      <a:pt x="4095" y="133"/>
                    </a:lnTo>
                    <a:lnTo>
                      <a:pt x="4095" y="140"/>
                    </a:lnTo>
                    <a:lnTo>
                      <a:pt x="4096" y="145"/>
                    </a:lnTo>
                    <a:lnTo>
                      <a:pt x="4097" y="148"/>
                    </a:lnTo>
                    <a:lnTo>
                      <a:pt x="4097" y="151"/>
                    </a:lnTo>
                    <a:lnTo>
                      <a:pt x="4097" y="151"/>
                    </a:lnTo>
                    <a:lnTo>
                      <a:pt x="4098" y="152"/>
                    </a:lnTo>
                    <a:lnTo>
                      <a:pt x="4098" y="154"/>
                    </a:lnTo>
                    <a:lnTo>
                      <a:pt x="4099" y="157"/>
                    </a:lnTo>
                    <a:lnTo>
                      <a:pt x="4099" y="159"/>
                    </a:lnTo>
                    <a:lnTo>
                      <a:pt x="4100" y="162"/>
                    </a:lnTo>
                    <a:lnTo>
                      <a:pt x="4100" y="163"/>
                    </a:lnTo>
                    <a:lnTo>
                      <a:pt x="4101" y="164"/>
                    </a:lnTo>
                    <a:lnTo>
                      <a:pt x="4101" y="165"/>
                    </a:lnTo>
                    <a:lnTo>
                      <a:pt x="4102" y="167"/>
                    </a:lnTo>
                    <a:lnTo>
                      <a:pt x="4102" y="168"/>
                    </a:lnTo>
                    <a:lnTo>
                      <a:pt x="4103" y="171"/>
                    </a:lnTo>
                    <a:lnTo>
                      <a:pt x="4103" y="175"/>
                    </a:lnTo>
                    <a:lnTo>
                      <a:pt x="4104" y="180"/>
                    </a:lnTo>
                    <a:lnTo>
                      <a:pt x="4104" y="183"/>
                    </a:lnTo>
                    <a:lnTo>
                      <a:pt x="4105" y="187"/>
                    </a:lnTo>
                    <a:lnTo>
                      <a:pt x="4105" y="190"/>
                    </a:lnTo>
                    <a:lnTo>
                      <a:pt x="4106" y="193"/>
                    </a:lnTo>
                    <a:lnTo>
                      <a:pt x="4106" y="197"/>
                    </a:lnTo>
                    <a:lnTo>
                      <a:pt x="4107" y="200"/>
                    </a:lnTo>
                    <a:lnTo>
                      <a:pt x="4107" y="203"/>
                    </a:lnTo>
                    <a:lnTo>
                      <a:pt x="4108" y="208"/>
                    </a:lnTo>
                    <a:lnTo>
                      <a:pt x="4108" y="211"/>
                    </a:lnTo>
                    <a:lnTo>
                      <a:pt x="4109" y="213"/>
                    </a:lnTo>
                    <a:lnTo>
                      <a:pt x="4109" y="215"/>
                    </a:lnTo>
                    <a:lnTo>
                      <a:pt x="4110" y="218"/>
                    </a:lnTo>
                    <a:lnTo>
                      <a:pt x="4110" y="218"/>
                    </a:lnTo>
                    <a:lnTo>
                      <a:pt x="4111" y="219"/>
                    </a:lnTo>
                    <a:lnTo>
                      <a:pt x="4111" y="219"/>
                    </a:lnTo>
                    <a:lnTo>
                      <a:pt x="4112" y="221"/>
                    </a:lnTo>
                    <a:lnTo>
                      <a:pt x="4112" y="223"/>
                    </a:lnTo>
                    <a:lnTo>
                      <a:pt x="4113" y="224"/>
                    </a:lnTo>
                    <a:lnTo>
                      <a:pt x="4113" y="226"/>
                    </a:lnTo>
                    <a:lnTo>
                      <a:pt x="4114" y="228"/>
                    </a:lnTo>
                    <a:lnTo>
                      <a:pt x="4114" y="230"/>
                    </a:lnTo>
                    <a:lnTo>
                      <a:pt x="4115" y="232"/>
                    </a:lnTo>
                    <a:lnTo>
                      <a:pt x="4115" y="233"/>
                    </a:lnTo>
                    <a:lnTo>
                      <a:pt x="4116" y="233"/>
                    </a:lnTo>
                    <a:lnTo>
                      <a:pt x="4116" y="233"/>
                    </a:lnTo>
                    <a:lnTo>
                      <a:pt x="4117" y="233"/>
                    </a:lnTo>
                    <a:lnTo>
                      <a:pt x="4117" y="233"/>
                    </a:lnTo>
                    <a:lnTo>
                      <a:pt x="4118" y="233"/>
                    </a:lnTo>
                    <a:lnTo>
                      <a:pt x="4118" y="233"/>
                    </a:lnTo>
                    <a:lnTo>
                      <a:pt x="4119" y="233"/>
                    </a:lnTo>
                    <a:lnTo>
                      <a:pt x="4119" y="233"/>
                    </a:lnTo>
                    <a:lnTo>
                      <a:pt x="4120" y="234"/>
                    </a:lnTo>
                    <a:lnTo>
                      <a:pt x="4120" y="235"/>
                    </a:lnTo>
                    <a:lnTo>
                      <a:pt x="4121" y="236"/>
                    </a:lnTo>
                    <a:lnTo>
                      <a:pt x="4121" y="235"/>
                    </a:lnTo>
                    <a:lnTo>
                      <a:pt x="4122" y="234"/>
                    </a:lnTo>
                    <a:lnTo>
                      <a:pt x="4122" y="233"/>
                    </a:lnTo>
                    <a:lnTo>
                      <a:pt x="4123" y="230"/>
                    </a:lnTo>
                    <a:lnTo>
                      <a:pt x="4123" y="223"/>
                    </a:lnTo>
                    <a:lnTo>
                      <a:pt x="4124" y="212"/>
                    </a:lnTo>
                    <a:lnTo>
                      <a:pt x="4124" y="197"/>
                    </a:lnTo>
                    <a:lnTo>
                      <a:pt x="4125" y="178"/>
                    </a:lnTo>
                    <a:lnTo>
                      <a:pt x="4125" y="159"/>
                    </a:lnTo>
                    <a:lnTo>
                      <a:pt x="4126" y="140"/>
                    </a:lnTo>
                    <a:lnTo>
                      <a:pt x="4126" y="122"/>
                    </a:lnTo>
                    <a:lnTo>
                      <a:pt x="4127" y="107"/>
                    </a:lnTo>
                    <a:lnTo>
                      <a:pt x="4127" y="96"/>
                    </a:lnTo>
                    <a:lnTo>
                      <a:pt x="4128" y="88"/>
                    </a:lnTo>
                    <a:lnTo>
                      <a:pt x="4128" y="80"/>
                    </a:lnTo>
                    <a:lnTo>
                      <a:pt x="4129" y="74"/>
                    </a:lnTo>
                    <a:lnTo>
                      <a:pt x="4129" y="70"/>
                    </a:lnTo>
                    <a:lnTo>
                      <a:pt x="4130" y="68"/>
                    </a:lnTo>
                    <a:lnTo>
                      <a:pt x="4130" y="66"/>
                    </a:lnTo>
                    <a:lnTo>
                      <a:pt x="4131" y="66"/>
                    </a:lnTo>
                    <a:lnTo>
                      <a:pt x="4131" y="68"/>
                    </a:lnTo>
                    <a:lnTo>
                      <a:pt x="4132" y="69"/>
                    </a:lnTo>
                    <a:lnTo>
                      <a:pt x="4132" y="72"/>
                    </a:lnTo>
                    <a:lnTo>
                      <a:pt x="4133" y="76"/>
                    </a:lnTo>
                    <a:lnTo>
                      <a:pt x="4133" y="81"/>
                    </a:lnTo>
                    <a:lnTo>
                      <a:pt x="4134" y="87"/>
                    </a:lnTo>
                    <a:lnTo>
                      <a:pt x="4134" y="95"/>
                    </a:lnTo>
                    <a:lnTo>
                      <a:pt x="4135" y="107"/>
                    </a:lnTo>
                    <a:lnTo>
                      <a:pt x="4135" y="119"/>
                    </a:lnTo>
                    <a:lnTo>
                      <a:pt x="4136" y="130"/>
                    </a:lnTo>
                    <a:lnTo>
                      <a:pt x="4136" y="140"/>
                    </a:lnTo>
                    <a:lnTo>
                      <a:pt x="4137" y="147"/>
                    </a:lnTo>
                    <a:lnTo>
                      <a:pt x="4137" y="152"/>
                    </a:lnTo>
                    <a:lnTo>
                      <a:pt x="4137" y="155"/>
                    </a:lnTo>
                    <a:lnTo>
                      <a:pt x="4138" y="156"/>
                    </a:lnTo>
                    <a:lnTo>
                      <a:pt x="4139" y="157"/>
                    </a:lnTo>
                    <a:lnTo>
                      <a:pt x="4139" y="157"/>
                    </a:lnTo>
                    <a:lnTo>
                      <a:pt x="4140" y="157"/>
                    </a:lnTo>
                    <a:lnTo>
                      <a:pt x="4140" y="157"/>
                    </a:lnTo>
                    <a:lnTo>
                      <a:pt x="4141" y="158"/>
                    </a:lnTo>
                    <a:lnTo>
                      <a:pt x="4141" y="162"/>
                    </a:lnTo>
                    <a:lnTo>
                      <a:pt x="4141" y="166"/>
                    </a:lnTo>
                    <a:lnTo>
                      <a:pt x="4142" y="170"/>
                    </a:lnTo>
                    <a:lnTo>
                      <a:pt x="4143" y="173"/>
                    </a:lnTo>
                    <a:lnTo>
                      <a:pt x="4143" y="177"/>
                    </a:lnTo>
                    <a:lnTo>
                      <a:pt x="4144" y="179"/>
                    </a:lnTo>
                    <a:lnTo>
                      <a:pt x="4144" y="181"/>
                    </a:lnTo>
                    <a:lnTo>
                      <a:pt x="4145" y="183"/>
                    </a:lnTo>
                    <a:lnTo>
                      <a:pt x="4145" y="185"/>
                    </a:lnTo>
                    <a:lnTo>
                      <a:pt x="4145" y="188"/>
                    </a:lnTo>
                    <a:lnTo>
                      <a:pt x="4146" y="190"/>
                    </a:lnTo>
                    <a:lnTo>
                      <a:pt x="4146" y="193"/>
                    </a:lnTo>
                    <a:lnTo>
                      <a:pt x="4147" y="197"/>
                    </a:lnTo>
                    <a:lnTo>
                      <a:pt x="4148" y="202"/>
                    </a:lnTo>
                    <a:lnTo>
                      <a:pt x="4148" y="207"/>
                    </a:lnTo>
                    <a:lnTo>
                      <a:pt x="4149" y="211"/>
                    </a:lnTo>
                    <a:lnTo>
                      <a:pt x="4149" y="215"/>
                    </a:lnTo>
                    <a:lnTo>
                      <a:pt x="4149" y="218"/>
                    </a:lnTo>
                    <a:lnTo>
                      <a:pt x="4150" y="220"/>
                    </a:lnTo>
                    <a:lnTo>
                      <a:pt x="4150" y="221"/>
                    </a:lnTo>
                    <a:lnTo>
                      <a:pt x="4151" y="223"/>
                    </a:lnTo>
                    <a:lnTo>
                      <a:pt x="4152" y="225"/>
                    </a:lnTo>
                    <a:lnTo>
                      <a:pt x="4152" y="228"/>
                    </a:lnTo>
                    <a:lnTo>
                      <a:pt x="4153" y="230"/>
                    </a:lnTo>
                    <a:lnTo>
                      <a:pt x="4153" y="232"/>
                    </a:lnTo>
                    <a:lnTo>
                      <a:pt x="4154" y="233"/>
                    </a:lnTo>
                    <a:lnTo>
                      <a:pt x="4154" y="234"/>
                    </a:lnTo>
                    <a:lnTo>
                      <a:pt x="4154" y="234"/>
                    </a:lnTo>
                    <a:lnTo>
                      <a:pt x="4155" y="234"/>
                    </a:lnTo>
                    <a:lnTo>
                      <a:pt x="4155" y="234"/>
                    </a:lnTo>
                    <a:lnTo>
                      <a:pt x="4156" y="234"/>
                    </a:lnTo>
                    <a:lnTo>
                      <a:pt x="4157" y="234"/>
                    </a:lnTo>
                    <a:lnTo>
                      <a:pt x="4157" y="234"/>
                    </a:lnTo>
                    <a:lnTo>
                      <a:pt x="4158" y="234"/>
                    </a:lnTo>
                    <a:lnTo>
                      <a:pt x="4158" y="234"/>
                    </a:lnTo>
                    <a:lnTo>
                      <a:pt x="4158" y="234"/>
                    </a:lnTo>
                    <a:lnTo>
                      <a:pt x="4159" y="236"/>
                    </a:lnTo>
                    <a:lnTo>
                      <a:pt x="4159" y="238"/>
                    </a:lnTo>
                    <a:lnTo>
                      <a:pt x="4160" y="240"/>
                    </a:lnTo>
                    <a:lnTo>
                      <a:pt x="4160" y="243"/>
                    </a:lnTo>
                    <a:lnTo>
                      <a:pt x="4161" y="245"/>
                    </a:lnTo>
                    <a:lnTo>
                      <a:pt x="4162" y="248"/>
                    </a:lnTo>
                    <a:lnTo>
                      <a:pt x="4162" y="249"/>
                    </a:lnTo>
                    <a:lnTo>
                      <a:pt x="4162" y="249"/>
                    </a:lnTo>
                    <a:lnTo>
                      <a:pt x="4163" y="246"/>
                    </a:lnTo>
                    <a:lnTo>
                      <a:pt x="4163" y="241"/>
                    </a:lnTo>
                    <a:lnTo>
                      <a:pt x="4164" y="234"/>
                    </a:lnTo>
                    <a:lnTo>
                      <a:pt x="4164" y="227"/>
                    </a:lnTo>
                    <a:lnTo>
                      <a:pt x="4165" y="213"/>
                    </a:lnTo>
                    <a:lnTo>
                      <a:pt x="4166" y="196"/>
                    </a:lnTo>
                    <a:lnTo>
                      <a:pt x="4166" y="178"/>
                    </a:lnTo>
                    <a:lnTo>
                      <a:pt x="4166" y="158"/>
                    </a:lnTo>
                    <a:lnTo>
                      <a:pt x="4167" y="141"/>
                    </a:lnTo>
                    <a:lnTo>
                      <a:pt x="4167" y="125"/>
                    </a:lnTo>
                    <a:lnTo>
                      <a:pt x="4168" y="111"/>
                    </a:lnTo>
                    <a:lnTo>
                      <a:pt x="4168" y="99"/>
                    </a:lnTo>
                    <a:lnTo>
                      <a:pt x="4169" y="91"/>
                    </a:lnTo>
                    <a:lnTo>
                      <a:pt x="4169" y="85"/>
                    </a:lnTo>
                    <a:lnTo>
                      <a:pt x="4170" y="81"/>
                    </a:lnTo>
                    <a:lnTo>
                      <a:pt x="4170" y="79"/>
                    </a:lnTo>
                    <a:lnTo>
                      <a:pt x="4171" y="77"/>
                    </a:lnTo>
                    <a:lnTo>
                      <a:pt x="4171" y="77"/>
                    </a:lnTo>
                    <a:lnTo>
                      <a:pt x="4172" y="79"/>
                    </a:lnTo>
                    <a:lnTo>
                      <a:pt x="4172" y="80"/>
                    </a:lnTo>
                    <a:lnTo>
                      <a:pt x="4173" y="83"/>
                    </a:lnTo>
                    <a:lnTo>
                      <a:pt x="4173" y="86"/>
                    </a:lnTo>
                    <a:lnTo>
                      <a:pt x="4174" y="91"/>
                    </a:lnTo>
                    <a:lnTo>
                      <a:pt x="4174" y="98"/>
                    </a:lnTo>
                    <a:lnTo>
                      <a:pt x="4175" y="106"/>
                    </a:lnTo>
                    <a:lnTo>
                      <a:pt x="4175" y="117"/>
                    </a:lnTo>
                    <a:lnTo>
                      <a:pt x="4176" y="129"/>
                    </a:lnTo>
                    <a:lnTo>
                      <a:pt x="4176" y="138"/>
                    </a:lnTo>
                    <a:lnTo>
                      <a:pt x="4177" y="145"/>
                    </a:lnTo>
                    <a:lnTo>
                      <a:pt x="4177" y="151"/>
                    </a:lnTo>
                    <a:lnTo>
                      <a:pt x="4178" y="157"/>
                    </a:lnTo>
                    <a:lnTo>
                      <a:pt x="4178" y="161"/>
                    </a:lnTo>
                    <a:lnTo>
                      <a:pt x="4179" y="164"/>
                    </a:lnTo>
                    <a:lnTo>
                      <a:pt x="4179" y="167"/>
                    </a:lnTo>
                    <a:lnTo>
                      <a:pt x="4180" y="169"/>
                    </a:lnTo>
                    <a:lnTo>
                      <a:pt x="4180" y="170"/>
                    </a:lnTo>
                    <a:lnTo>
                      <a:pt x="4181" y="171"/>
                    </a:lnTo>
                    <a:lnTo>
                      <a:pt x="4181" y="173"/>
                    </a:lnTo>
                    <a:lnTo>
                      <a:pt x="4182" y="175"/>
                    </a:lnTo>
                    <a:lnTo>
                      <a:pt x="4182" y="176"/>
                    </a:lnTo>
                    <a:lnTo>
                      <a:pt x="4183" y="178"/>
                    </a:lnTo>
                    <a:lnTo>
                      <a:pt x="4183" y="180"/>
                    </a:lnTo>
                    <a:lnTo>
                      <a:pt x="4184" y="183"/>
                    </a:lnTo>
                    <a:lnTo>
                      <a:pt x="4184" y="185"/>
                    </a:lnTo>
                    <a:lnTo>
                      <a:pt x="4185" y="189"/>
                    </a:lnTo>
                    <a:lnTo>
                      <a:pt x="4185" y="193"/>
                    </a:lnTo>
                    <a:lnTo>
                      <a:pt x="4186" y="198"/>
                    </a:lnTo>
                    <a:lnTo>
                      <a:pt x="4186" y="203"/>
                    </a:lnTo>
                    <a:lnTo>
                      <a:pt x="4187" y="208"/>
                    </a:lnTo>
                    <a:lnTo>
                      <a:pt x="4187" y="211"/>
                    </a:lnTo>
                    <a:lnTo>
                      <a:pt x="4188" y="214"/>
                    </a:lnTo>
                    <a:lnTo>
                      <a:pt x="4188" y="217"/>
                    </a:lnTo>
                    <a:lnTo>
                      <a:pt x="4189" y="219"/>
                    </a:lnTo>
                    <a:lnTo>
                      <a:pt x="4189" y="222"/>
                    </a:lnTo>
                    <a:lnTo>
                      <a:pt x="4190" y="224"/>
                    </a:lnTo>
                    <a:lnTo>
                      <a:pt x="4190" y="228"/>
                    </a:lnTo>
                    <a:lnTo>
                      <a:pt x="4191" y="231"/>
                    </a:lnTo>
                    <a:lnTo>
                      <a:pt x="4191" y="234"/>
                    </a:lnTo>
                    <a:lnTo>
                      <a:pt x="4192" y="237"/>
                    </a:lnTo>
                    <a:lnTo>
                      <a:pt x="4192" y="239"/>
                    </a:lnTo>
                    <a:lnTo>
                      <a:pt x="4193" y="241"/>
                    </a:lnTo>
                    <a:lnTo>
                      <a:pt x="4193" y="242"/>
                    </a:lnTo>
                    <a:lnTo>
                      <a:pt x="4194" y="243"/>
                    </a:lnTo>
                    <a:lnTo>
                      <a:pt x="4194" y="243"/>
                    </a:lnTo>
                    <a:lnTo>
                      <a:pt x="4195" y="241"/>
                    </a:lnTo>
                    <a:lnTo>
                      <a:pt x="4195" y="239"/>
                    </a:lnTo>
                    <a:lnTo>
                      <a:pt x="4196" y="237"/>
                    </a:lnTo>
                    <a:lnTo>
                      <a:pt x="4196" y="235"/>
                    </a:lnTo>
                    <a:lnTo>
                      <a:pt x="4197" y="235"/>
                    </a:lnTo>
                    <a:lnTo>
                      <a:pt x="4197" y="234"/>
                    </a:lnTo>
                    <a:lnTo>
                      <a:pt x="4198" y="234"/>
                    </a:lnTo>
                    <a:lnTo>
                      <a:pt x="4198" y="234"/>
                    </a:lnTo>
                    <a:lnTo>
                      <a:pt x="4199" y="234"/>
                    </a:lnTo>
                    <a:lnTo>
                      <a:pt x="4199" y="234"/>
                    </a:lnTo>
                    <a:lnTo>
                      <a:pt x="4200" y="234"/>
                    </a:lnTo>
                    <a:lnTo>
                      <a:pt x="4200" y="234"/>
                    </a:lnTo>
                    <a:lnTo>
                      <a:pt x="4201" y="234"/>
                    </a:lnTo>
                    <a:lnTo>
                      <a:pt x="4201" y="234"/>
                    </a:lnTo>
                    <a:lnTo>
                      <a:pt x="4202" y="234"/>
                    </a:lnTo>
                    <a:lnTo>
                      <a:pt x="4202" y="236"/>
                    </a:lnTo>
                    <a:lnTo>
                      <a:pt x="4203" y="238"/>
                    </a:lnTo>
                    <a:lnTo>
                      <a:pt x="4203" y="240"/>
                    </a:lnTo>
                    <a:lnTo>
                      <a:pt x="4204" y="241"/>
                    </a:lnTo>
                    <a:lnTo>
                      <a:pt x="4204" y="240"/>
                    </a:lnTo>
                    <a:lnTo>
                      <a:pt x="4205" y="239"/>
                    </a:lnTo>
                    <a:lnTo>
                      <a:pt x="4205" y="233"/>
                    </a:lnTo>
                    <a:lnTo>
                      <a:pt x="4206" y="223"/>
                    </a:lnTo>
                    <a:lnTo>
                      <a:pt x="4206" y="210"/>
                    </a:lnTo>
                    <a:lnTo>
                      <a:pt x="4206" y="193"/>
                    </a:lnTo>
                    <a:lnTo>
                      <a:pt x="4207" y="175"/>
                    </a:lnTo>
                    <a:lnTo>
                      <a:pt x="4208" y="158"/>
                    </a:lnTo>
                    <a:lnTo>
                      <a:pt x="4208" y="144"/>
                    </a:lnTo>
                    <a:lnTo>
                      <a:pt x="4209" y="130"/>
                    </a:lnTo>
                    <a:lnTo>
                      <a:pt x="4209" y="115"/>
                    </a:lnTo>
                    <a:lnTo>
                      <a:pt x="4210" y="103"/>
                    </a:lnTo>
                    <a:lnTo>
                      <a:pt x="4210" y="93"/>
                    </a:lnTo>
                    <a:lnTo>
                      <a:pt x="4210" y="85"/>
                    </a:lnTo>
                    <a:lnTo>
                      <a:pt x="4211" y="80"/>
                    </a:lnTo>
                    <a:lnTo>
                      <a:pt x="4212" y="75"/>
                    </a:lnTo>
                    <a:lnTo>
                      <a:pt x="4212" y="72"/>
                    </a:lnTo>
                    <a:lnTo>
                      <a:pt x="4213" y="69"/>
                    </a:lnTo>
                    <a:lnTo>
                      <a:pt x="4213" y="69"/>
                    </a:lnTo>
                    <a:lnTo>
                      <a:pt x="4214" y="70"/>
                    </a:lnTo>
                    <a:lnTo>
                      <a:pt x="4214" y="74"/>
                    </a:lnTo>
                    <a:lnTo>
                      <a:pt x="4214" y="80"/>
                    </a:lnTo>
                    <a:lnTo>
                      <a:pt x="4215" y="86"/>
                    </a:lnTo>
                    <a:lnTo>
                      <a:pt x="4215" y="95"/>
                    </a:lnTo>
                    <a:lnTo>
                      <a:pt x="4216" y="104"/>
                    </a:lnTo>
                    <a:lnTo>
                      <a:pt x="4217" y="115"/>
                    </a:lnTo>
                    <a:lnTo>
                      <a:pt x="4217" y="125"/>
                    </a:lnTo>
                    <a:lnTo>
                      <a:pt x="4218" y="134"/>
                    </a:lnTo>
                    <a:lnTo>
                      <a:pt x="4218" y="141"/>
                    </a:lnTo>
                    <a:lnTo>
                      <a:pt x="4218" y="148"/>
                    </a:lnTo>
                    <a:lnTo>
                      <a:pt x="4219" y="152"/>
                    </a:lnTo>
                    <a:lnTo>
                      <a:pt x="4219" y="155"/>
                    </a:lnTo>
                    <a:lnTo>
                      <a:pt x="4220" y="156"/>
                    </a:lnTo>
                    <a:lnTo>
                      <a:pt x="4220" y="157"/>
                    </a:lnTo>
                    <a:lnTo>
                      <a:pt x="4221" y="159"/>
                    </a:lnTo>
                    <a:lnTo>
                      <a:pt x="4222" y="162"/>
                    </a:lnTo>
                    <a:lnTo>
                      <a:pt x="4222" y="165"/>
                    </a:lnTo>
                    <a:lnTo>
                      <a:pt x="4222" y="168"/>
                    </a:lnTo>
                    <a:lnTo>
                      <a:pt x="4223" y="171"/>
                    </a:lnTo>
                    <a:lnTo>
                      <a:pt x="4223" y="172"/>
                    </a:lnTo>
                    <a:lnTo>
                      <a:pt x="4224" y="172"/>
                    </a:lnTo>
                    <a:lnTo>
                      <a:pt x="4224" y="173"/>
                    </a:lnTo>
                    <a:lnTo>
                      <a:pt x="4225" y="175"/>
                    </a:lnTo>
                    <a:lnTo>
                      <a:pt x="4226" y="177"/>
                    </a:lnTo>
                    <a:lnTo>
                      <a:pt x="4226" y="178"/>
                    </a:lnTo>
                    <a:lnTo>
                      <a:pt x="4226" y="181"/>
                    </a:lnTo>
                    <a:lnTo>
                      <a:pt x="4227" y="186"/>
                    </a:lnTo>
                    <a:lnTo>
                      <a:pt x="4227" y="191"/>
                    </a:lnTo>
                    <a:lnTo>
                      <a:pt x="4228" y="196"/>
                    </a:lnTo>
                    <a:lnTo>
                      <a:pt x="4228" y="201"/>
                    </a:lnTo>
                    <a:lnTo>
                      <a:pt x="4229" y="206"/>
                    </a:lnTo>
                    <a:lnTo>
                      <a:pt x="4229" y="210"/>
                    </a:lnTo>
                    <a:lnTo>
                      <a:pt x="4230" y="214"/>
                    </a:lnTo>
                    <a:lnTo>
                      <a:pt x="4230" y="218"/>
                    </a:lnTo>
                    <a:lnTo>
                      <a:pt x="4231" y="221"/>
                    </a:lnTo>
                    <a:lnTo>
                      <a:pt x="4231" y="223"/>
                    </a:lnTo>
                    <a:lnTo>
                      <a:pt x="4232" y="226"/>
                    </a:lnTo>
                    <a:lnTo>
                      <a:pt x="4232" y="227"/>
                    </a:lnTo>
                    <a:lnTo>
                      <a:pt x="4233" y="228"/>
                    </a:lnTo>
                    <a:lnTo>
                      <a:pt x="4233" y="228"/>
                    </a:lnTo>
                    <a:lnTo>
                      <a:pt x="4234" y="228"/>
                    </a:lnTo>
                    <a:lnTo>
                      <a:pt x="4235" y="230"/>
                    </a:lnTo>
                    <a:lnTo>
                      <a:pt x="4235" y="232"/>
                    </a:lnTo>
                    <a:lnTo>
                      <a:pt x="4235" y="232"/>
                    </a:lnTo>
                    <a:lnTo>
                      <a:pt x="4236" y="232"/>
                    </a:lnTo>
                    <a:lnTo>
                      <a:pt x="4236" y="230"/>
                    </a:lnTo>
                    <a:lnTo>
                      <a:pt x="4237" y="229"/>
                    </a:lnTo>
                    <a:lnTo>
                      <a:pt x="4237" y="229"/>
                    </a:lnTo>
                    <a:lnTo>
                      <a:pt x="4238" y="228"/>
                    </a:lnTo>
                    <a:lnTo>
                      <a:pt x="4238" y="228"/>
                    </a:lnTo>
                    <a:lnTo>
                      <a:pt x="4239" y="228"/>
                    </a:lnTo>
                    <a:lnTo>
                      <a:pt x="4239" y="228"/>
                    </a:lnTo>
                    <a:lnTo>
                      <a:pt x="4240" y="230"/>
                    </a:lnTo>
                    <a:lnTo>
                      <a:pt x="4240" y="232"/>
                    </a:lnTo>
                    <a:lnTo>
                      <a:pt x="4241" y="234"/>
                    </a:lnTo>
                    <a:lnTo>
                      <a:pt x="4241" y="237"/>
                    </a:lnTo>
                    <a:lnTo>
                      <a:pt x="4242" y="240"/>
                    </a:lnTo>
                    <a:lnTo>
                      <a:pt x="4242" y="243"/>
                    </a:lnTo>
                    <a:lnTo>
                      <a:pt x="4243" y="244"/>
                    </a:lnTo>
                    <a:lnTo>
                      <a:pt x="4243" y="245"/>
                    </a:lnTo>
                    <a:lnTo>
                      <a:pt x="4244" y="244"/>
                    </a:lnTo>
                    <a:lnTo>
                      <a:pt x="4244" y="242"/>
                    </a:lnTo>
                    <a:lnTo>
                      <a:pt x="4245" y="239"/>
                    </a:lnTo>
                    <a:lnTo>
                      <a:pt x="4245" y="235"/>
                    </a:lnTo>
                    <a:lnTo>
                      <a:pt x="4246" y="229"/>
                    </a:lnTo>
                    <a:lnTo>
                      <a:pt x="4246" y="222"/>
                    </a:lnTo>
                    <a:lnTo>
                      <a:pt x="4247" y="211"/>
                    </a:lnTo>
                    <a:lnTo>
                      <a:pt x="4247" y="197"/>
                    </a:lnTo>
                    <a:lnTo>
                      <a:pt x="4248" y="180"/>
                    </a:lnTo>
                    <a:lnTo>
                      <a:pt x="4248" y="161"/>
                    </a:lnTo>
                    <a:lnTo>
                      <a:pt x="4249" y="143"/>
                    </a:lnTo>
                    <a:lnTo>
                      <a:pt x="4249" y="128"/>
                    </a:lnTo>
                    <a:lnTo>
                      <a:pt x="4250" y="113"/>
                    </a:lnTo>
                    <a:lnTo>
                      <a:pt x="4250" y="100"/>
                    </a:lnTo>
                    <a:lnTo>
                      <a:pt x="4251" y="91"/>
                    </a:lnTo>
                    <a:lnTo>
                      <a:pt x="4251" y="85"/>
                    </a:lnTo>
                    <a:lnTo>
                      <a:pt x="4252" y="81"/>
                    </a:lnTo>
                    <a:lnTo>
                      <a:pt x="4252" y="79"/>
                    </a:lnTo>
                    <a:lnTo>
                      <a:pt x="4253" y="77"/>
                    </a:lnTo>
                    <a:lnTo>
                      <a:pt x="4253" y="76"/>
                    </a:lnTo>
                    <a:lnTo>
                      <a:pt x="4254" y="77"/>
                    </a:lnTo>
                    <a:lnTo>
                      <a:pt x="4254" y="78"/>
                    </a:lnTo>
                    <a:lnTo>
                      <a:pt x="4255" y="80"/>
                    </a:lnTo>
                    <a:lnTo>
                      <a:pt x="4255" y="84"/>
                    </a:lnTo>
                    <a:lnTo>
                      <a:pt x="4256" y="89"/>
                    </a:lnTo>
                    <a:lnTo>
                      <a:pt x="4256" y="96"/>
                    </a:lnTo>
                    <a:lnTo>
                      <a:pt x="4257" y="106"/>
                    </a:lnTo>
                    <a:lnTo>
                      <a:pt x="4257" y="115"/>
                    </a:lnTo>
                    <a:lnTo>
                      <a:pt x="4258" y="126"/>
                    </a:lnTo>
                    <a:lnTo>
                      <a:pt x="4258" y="136"/>
                    </a:lnTo>
                    <a:lnTo>
                      <a:pt x="4259" y="146"/>
                    </a:lnTo>
                    <a:lnTo>
                      <a:pt x="4259" y="152"/>
                    </a:lnTo>
                    <a:lnTo>
                      <a:pt x="4260" y="159"/>
                    </a:lnTo>
                    <a:lnTo>
                      <a:pt x="4260" y="163"/>
                    </a:lnTo>
                    <a:lnTo>
                      <a:pt x="4261" y="166"/>
                    </a:lnTo>
                    <a:lnTo>
                      <a:pt x="4261" y="167"/>
                    </a:lnTo>
                    <a:lnTo>
                      <a:pt x="4262" y="167"/>
                    </a:lnTo>
                    <a:lnTo>
                      <a:pt x="4262" y="167"/>
                    </a:lnTo>
                    <a:lnTo>
                      <a:pt x="4263" y="168"/>
                    </a:lnTo>
                    <a:lnTo>
                      <a:pt x="4263" y="168"/>
                    </a:lnTo>
                    <a:lnTo>
                      <a:pt x="4264" y="169"/>
                    </a:lnTo>
                    <a:lnTo>
                      <a:pt x="4264" y="172"/>
                    </a:lnTo>
                    <a:lnTo>
                      <a:pt x="4265" y="175"/>
                    </a:lnTo>
                    <a:lnTo>
                      <a:pt x="4265" y="177"/>
                    </a:lnTo>
                    <a:lnTo>
                      <a:pt x="4266" y="179"/>
                    </a:lnTo>
                    <a:lnTo>
                      <a:pt x="4266" y="181"/>
                    </a:lnTo>
                    <a:lnTo>
                      <a:pt x="4267" y="183"/>
                    </a:lnTo>
                    <a:lnTo>
                      <a:pt x="4267" y="185"/>
                    </a:lnTo>
                    <a:lnTo>
                      <a:pt x="4268" y="188"/>
                    </a:lnTo>
                    <a:lnTo>
                      <a:pt x="4268" y="191"/>
                    </a:lnTo>
                    <a:lnTo>
                      <a:pt x="4269" y="194"/>
                    </a:lnTo>
                    <a:lnTo>
                      <a:pt x="4269" y="197"/>
                    </a:lnTo>
                    <a:lnTo>
                      <a:pt x="4270" y="201"/>
                    </a:lnTo>
                    <a:lnTo>
                      <a:pt x="4270" y="203"/>
                    </a:lnTo>
                    <a:lnTo>
                      <a:pt x="4271" y="206"/>
                    </a:lnTo>
                    <a:lnTo>
                      <a:pt x="4271" y="209"/>
                    </a:lnTo>
                    <a:lnTo>
                      <a:pt x="4272" y="213"/>
                    </a:lnTo>
                    <a:lnTo>
                      <a:pt x="4272" y="218"/>
                    </a:lnTo>
                    <a:lnTo>
                      <a:pt x="4273" y="221"/>
                    </a:lnTo>
                    <a:lnTo>
                      <a:pt x="4273" y="225"/>
                    </a:lnTo>
                    <a:lnTo>
                      <a:pt x="4274" y="228"/>
                    </a:lnTo>
                    <a:lnTo>
                      <a:pt x="4274" y="228"/>
                    </a:lnTo>
                    <a:lnTo>
                      <a:pt x="4275" y="228"/>
                    </a:lnTo>
                    <a:lnTo>
                      <a:pt x="4275" y="228"/>
                    </a:lnTo>
                    <a:lnTo>
                      <a:pt x="4275" y="228"/>
                    </a:lnTo>
                    <a:lnTo>
                      <a:pt x="4276" y="228"/>
                    </a:lnTo>
                    <a:lnTo>
                      <a:pt x="4277" y="228"/>
                    </a:lnTo>
                    <a:lnTo>
                      <a:pt x="4277" y="228"/>
                    </a:lnTo>
                    <a:lnTo>
                      <a:pt x="4278" y="228"/>
                    </a:lnTo>
                    <a:lnTo>
                      <a:pt x="4278" y="228"/>
                    </a:lnTo>
                    <a:lnTo>
                      <a:pt x="4279" y="228"/>
                    </a:lnTo>
                    <a:lnTo>
                      <a:pt x="4279" y="228"/>
                    </a:lnTo>
                    <a:lnTo>
                      <a:pt x="4279" y="228"/>
                    </a:lnTo>
                    <a:lnTo>
                      <a:pt x="4280" y="228"/>
                    </a:lnTo>
                    <a:lnTo>
                      <a:pt x="4280" y="228"/>
                    </a:lnTo>
                    <a:lnTo>
                      <a:pt x="4281" y="228"/>
                    </a:lnTo>
                    <a:lnTo>
                      <a:pt x="4282" y="228"/>
                    </a:lnTo>
                    <a:lnTo>
                      <a:pt x="4282" y="228"/>
                    </a:lnTo>
                    <a:lnTo>
                      <a:pt x="4283" y="228"/>
                    </a:lnTo>
                    <a:lnTo>
                      <a:pt x="4283" y="228"/>
                    </a:lnTo>
                    <a:lnTo>
                      <a:pt x="4283" y="229"/>
                    </a:lnTo>
                    <a:lnTo>
                      <a:pt x="4284" y="230"/>
                    </a:lnTo>
                    <a:lnTo>
                      <a:pt x="4284" y="231"/>
                    </a:lnTo>
                    <a:lnTo>
                      <a:pt x="4285" y="230"/>
                    </a:lnTo>
                    <a:lnTo>
                      <a:pt x="4286" y="228"/>
                    </a:lnTo>
                    <a:lnTo>
                      <a:pt x="4286" y="225"/>
                    </a:lnTo>
                    <a:lnTo>
                      <a:pt x="4287" y="220"/>
                    </a:lnTo>
                    <a:lnTo>
                      <a:pt x="4287" y="212"/>
                    </a:lnTo>
                    <a:lnTo>
                      <a:pt x="4287" y="201"/>
                    </a:lnTo>
                    <a:lnTo>
                      <a:pt x="4288" y="189"/>
                    </a:lnTo>
                    <a:lnTo>
                      <a:pt x="4288" y="176"/>
                    </a:lnTo>
                    <a:lnTo>
                      <a:pt x="4289" y="159"/>
                    </a:lnTo>
                    <a:lnTo>
                      <a:pt x="4289" y="141"/>
                    </a:lnTo>
                    <a:lnTo>
                      <a:pt x="4290" y="123"/>
                    </a:lnTo>
                    <a:lnTo>
                      <a:pt x="4291" y="106"/>
                    </a:lnTo>
                    <a:lnTo>
                      <a:pt x="4291" y="90"/>
                    </a:lnTo>
                    <a:lnTo>
                      <a:pt x="4291" y="76"/>
                    </a:lnTo>
                    <a:lnTo>
                      <a:pt x="4292" y="64"/>
                    </a:lnTo>
                    <a:lnTo>
                      <a:pt x="4292" y="57"/>
                    </a:lnTo>
                    <a:lnTo>
                      <a:pt x="4293" y="51"/>
                    </a:lnTo>
                    <a:lnTo>
                      <a:pt x="4293" y="48"/>
                    </a:lnTo>
                    <a:lnTo>
                      <a:pt x="4294" y="48"/>
                    </a:lnTo>
                    <a:lnTo>
                      <a:pt x="4295" y="48"/>
                    </a:lnTo>
                    <a:lnTo>
                      <a:pt x="4295" y="49"/>
                    </a:lnTo>
                    <a:lnTo>
                      <a:pt x="4295" y="53"/>
                    </a:lnTo>
                    <a:lnTo>
                      <a:pt x="4296" y="57"/>
                    </a:lnTo>
                    <a:lnTo>
                      <a:pt x="4296" y="60"/>
                    </a:lnTo>
                    <a:lnTo>
                      <a:pt x="4297" y="64"/>
                    </a:lnTo>
                    <a:lnTo>
                      <a:pt x="4297" y="69"/>
                    </a:lnTo>
                    <a:lnTo>
                      <a:pt x="4298" y="75"/>
                    </a:lnTo>
                    <a:lnTo>
                      <a:pt x="4298" y="83"/>
                    </a:lnTo>
                    <a:lnTo>
                      <a:pt x="4299" y="91"/>
                    </a:lnTo>
                    <a:lnTo>
                      <a:pt x="4299" y="101"/>
                    </a:lnTo>
                    <a:lnTo>
                      <a:pt x="4300" y="110"/>
                    </a:lnTo>
                    <a:lnTo>
                      <a:pt x="4300" y="119"/>
                    </a:lnTo>
                    <a:lnTo>
                      <a:pt x="4301" y="126"/>
                    </a:lnTo>
                    <a:lnTo>
                      <a:pt x="4301" y="134"/>
                    </a:lnTo>
                    <a:lnTo>
                      <a:pt x="4302" y="139"/>
                    </a:lnTo>
                    <a:lnTo>
                      <a:pt x="4302" y="144"/>
                    </a:lnTo>
                    <a:lnTo>
                      <a:pt x="4303" y="148"/>
                    </a:lnTo>
                    <a:lnTo>
                      <a:pt x="4303" y="150"/>
                    </a:lnTo>
                    <a:lnTo>
                      <a:pt x="4304" y="152"/>
                    </a:lnTo>
                    <a:lnTo>
                      <a:pt x="4304" y="155"/>
                    </a:lnTo>
                    <a:lnTo>
                      <a:pt x="4305" y="156"/>
                    </a:lnTo>
                    <a:lnTo>
                      <a:pt x="4305" y="158"/>
                    </a:lnTo>
                    <a:lnTo>
                      <a:pt x="4306" y="160"/>
                    </a:lnTo>
                    <a:lnTo>
                      <a:pt x="4306" y="162"/>
                    </a:lnTo>
                    <a:lnTo>
                      <a:pt x="4307" y="162"/>
                    </a:lnTo>
                    <a:lnTo>
                      <a:pt x="4307" y="166"/>
                    </a:lnTo>
                    <a:lnTo>
                      <a:pt x="4308" y="169"/>
                    </a:lnTo>
                    <a:lnTo>
                      <a:pt x="4308" y="172"/>
                    </a:lnTo>
                    <a:lnTo>
                      <a:pt x="4309" y="177"/>
                    </a:lnTo>
                    <a:lnTo>
                      <a:pt x="4309" y="180"/>
                    </a:lnTo>
                    <a:lnTo>
                      <a:pt x="4310" y="183"/>
                    </a:lnTo>
                    <a:lnTo>
                      <a:pt x="4310" y="183"/>
                    </a:lnTo>
                    <a:lnTo>
                      <a:pt x="4311" y="184"/>
                    </a:lnTo>
                    <a:lnTo>
                      <a:pt x="4311" y="186"/>
                    </a:lnTo>
                    <a:lnTo>
                      <a:pt x="4312" y="188"/>
                    </a:lnTo>
                    <a:lnTo>
                      <a:pt x="4312" y="192"/>
                    </a:lnTo>
                    <a:lnTo>
                      <a:pt x="4313" y="196"/>
                    </a:lnTo>
                    <a:lnTo>
                      <a:pt x="4313" y="199"/>
                    </a:lnTo>
                    <a:lnTo>
                      <a:pt x="4314" y="204"/>
                    </a:lnTo>
                    <a:lnTo>
                      <a:pt x="4314" y="209"/>
                    </a:lnTo>
                    <a:lnTo>
                      <a:pt x="4315" y="213"/>
                    </a:lnTo>
                    <a:lnTo>
                      <a:pt x="4315" y="218"/>
                    </a:lnTo>
                    <a:lnTo>
                      <a:pt x="4316" y="221"/>
                    </a:lnTo>
                    <a:lnTo>
                      <a:pt x="4316" y="223"/>
                    </a:lnTo>
                    <a:lnTo>
                      <a:pt x="4317" y="226"/>
                    </a:lnTo>
                    <a:lnTo>
                      <a:pt x="4317" y="228"/>
                    </a:lnTo>
                    <a:lnTo>
                      <a:pt x="4318" y="228"/>
                    </a:lnTo>
                    <a:lnTo>
                      <a:pt x="4318" y="228"/>
                    </a:lnTo>
                    <a:lnTo>
                      <a:pt x="4319" y="228"/>
                    </a:lnTo>
                    <a:lnTo>
                      <a:pt x="4319" y="228"/>
                    </a:lnTo>
                    <a:lnTo>
                      <a:pt x="4320" y="228"/>
                    </a:lnTo>
                    <a:lnTo>
                      <a:pt x="4320" y="228"/>
                    </a:lnTo>
                    <a:lnTo>
                      <a:pt x="4321" y="228"/>
                    </a:lnTo>
                    <a:lnTo>
                      <a:pt x="4321" y="228"/>
                    </a:lnTo>
                    <a:lnTo>
                      <a:pt x="4322" y="228"/>
                    </a:lnTo>
                    <a:lnTo>
                      <a:pt x="4322" y="229"/>
                    </a:lnTo>
                    <a:lnTo>
                      <a:pt x="4323" y="229"/>
                    </a:lnTo>
                    <a:lnTo>
                      <a:pt x="4323" y="231"/>
                    </a:lnTo>
                    <a:lnTo>
                      <a:pt x="4324" y="233"/>
                    </a:lnTo>
                    <a:lnTo>
                      <a:pt x="4324" y="235"/>
                    </a:lnTo>
                    <a:lnTo>
                      <a:pt x="4325" y="238"/>
                    </a:lnTo>
                    <a:lnTo>
                      <a:pt x="4325" y="239"/>
                    </a:lnTo>
                    <a:lnTo>
                      <a:pt x="4326" y="239"/>
                    </a:lnTo>
                    <a:lnTo>
                      <a:pt x="4326" y="239"/>
                    </a:lnTo>
                    <a:lnTo>
                      <a:pt x="4327" y="239"/>
                    </a:lnTo>
                    <a:lnTo>
                      <a:pt x="4327" y="236"/>
                    </a:lnTo>
                    <a:lnTo>
                      <a:pt x="4328" y="234"/>
                    </a:lnTo>
                    <a:lnTo>
                      <a:pt x="4328" y="228"/>
                    </a:lnTo>
                    <a:lnTo>
                      <a:pt x="4329" y="218"/>
                    </a:lnTo>
                    <a:lnTo>
                      <a:pt x="4329" y="205"/>
                    </a:lnTo>
                    <a:lnTo>
                      <a:pt x="4330" y="189"/>
                    </a:lnTo>
                    <a:lnTo>
                      <a:pt x="4330" y="172"/>
                    </a:lnTo>
                    <a:lnTo>
                      <a:pt x="4331" y="152"/>
                    </a:lnTo>
                    <a:lnTo>
                      <a:pt x="4331" y="136"/>
                    </a:lnTo>
                    <a:lnTo>
                      <a:pt x="4332" y="123"/>
                    </a:lnTo>
                    <a:lnTo>
                      <a:pt x="4332" y="110"/>
                    </a:lnTo>
                    <a:lnTo>
                      <a:pt x="4333" y="97"/>
                    </a:lnTo>
                    <a:lnTo>
                      <a:pt x="4333" y="87"/>
                    </a:lnTo>
                    <a:lnTo>
                      <a:pt x="4334" y="78"/>
                    </a:lnTo>
                    <a:lnTo>
                      <a:pt x="4334" y="70"/>
                    </a:lnTo>
                    <a:lnTo>
                      <a:pt x="4335" y="65"/>
                    </a:lnTo>
                    <a:lnTo>
                      <a:pt x="4335" y="63"/>
                    </a:lnTo>
                    <a:lnTo>
                      <a:pt x="4335" y="61"/>
                    </a:lnTo>
                    <a:lnTo>
                      <a:pt x="4336" y="61"/>
                    </a:lnTo>
                    <a:lnTo>
                      <a:pt x="4337" y="62"/>
                    </a:lnTo>
                    <a:lnTo>
                      <a:pt x="4337" y="64"/>
                    </a:lnTo>
                    <a:lnTo>
                      <a:pt x="4338" y="69"/>
                    </a:lnTo>
                    <a:lnTo>
                      <a:pt x="4338" y="74"/>
                    </a:lnTo>
                    <a:lnTo>
                      <a:pt x="4339" y="81"/>
                    </a:lnTo>
                    <a:lnTo>
                      <a:pt x="4339" y="90"/>
                    </a:lnTo>
                    <a:lnTo>
                      <a:pt x="4340" y="99"/>
                    </a:lnTo>
                    <a:lnTo>
                      <a:pt x="4340" y="111"/>
                    </a:lnTo>
                    <a:lnTo>
                      <a:pt x="4340" y="123"/>
                    </a:lnTo>
                    <a:lnTo>
                      <a:pt x="4341" y="132"/>
                    </a:lnTo>
                    <a:lnTo>
                      <a:pt x="4342" y="141"/>
                    </a:lnTo>
                    <a:lnTo>
                      <a:pt x="4342" y="147"/>
                    </a:lnTo>
                    <a:lnTo>
                      <a:pt x="4343" y="153"/>
                    </a:lnTo>
                    <a:lnTo>
                      <a:pt x="4343" y="157"/>
                    </a:lnTo>
                    <a:lnTo>
                      <a:pt x="4344" y="158"/>
                    </a:lnTo>
                    <a:lnTo>
                      <a:pt x="4344" y="159"/>
                    </a:lnTo>
                    <a:lnTo>
                      <a:pt x="4344" y="159"/>
                    </a:lnTo>
                    <a:lnTo>
                      <a:pt x="4345" y="160"/>
                    </a:lnTo>
                    <a:lnTo>
                      <a:pt x="4346" y="160"/>
                    </a:lnTo>
                    <a:lnTo>
                      <a:pt x="4346" y="160"/>
                    </a:lnTo>
                    <a:lnTo>
                      <a:pt x="4347" y="161"/>
                    </a:lnTo>
                    <a:lnTo>
                      <a:pt x="4347" y="162"/>
                    </a:lnTo>
                    <a:lnTo>
                      <a:pt x="4348" y="165"/>
                    </a:lnTo>
                    <a:lnTo>
                      <a:pt x="4348" y="167"/>
                    </a:lnTo>
                    <a:lnTo>
                      <a:pt x="4348" y="170"/>
                    </a:lnTo>
                    <a:lnTo>
                      <a:pt x="4349" y="175"/>
                    </a:lnTo>
                    <a:lnTo>
                      <a:pt x="4349" y="179"/>
                    </a:lnTo>
                    <a:lnTo>
                      <a:pt x="4350" y="184"/>
                    </a:lnTo>
                    <a:lnTo>
                      <a:pt x="4351" y="188"/>
                    </a:lnTo>
                    <a:lnTo>
                      <a:pt x="4351" y="192"/>
                    </a:lnTo>
                    <a:lnTo>
                      <a:pt x="4352" y="197"/>
                    </a:lnTo>
                    <a:lnTo>
                      <a:pt x="4352" y="201"/>
                    </a:lnTo>
                    <a:lnTo>
                      <a:pt x="4352" y="205"/>
                    </a:lnTo>
                    <a:lnTo>
                      <a:pt x="4353" y="208"/>
                    </a:lnTo>
                    <a:lnTo>
                      <a:pt x="4353" y="212"/>
                    </a:lnTo>
                    <a:lnTo>
                      <a:pt x="4354" y="215"/>
                    </a:lnTo>
                    <a:lnTo>
                      <a:pt x="4355" y="219"/>
                    </a:lnTo>
                    <a:lnTo>
                      <a:pt x="4355" y="222"/>
                    </a:lnTo>
                    <a:lnTo>
                      <a:pt x="4356" y="225"/>
                    </a:lnTo>
                    <a:lnTo>
                      <a:pt x="4356" y="227"/>
                    </a:lnTo>
                    <a:lnTo>
                      <a:pt x="4356" y="228"/>
                    </a:lnTo>
                    <a:lnTo>
                      <a:pt x="4357" y="228"/>
                    </a:lnTo>
                    <a:lnTo>
                      <a:pt x="4357" y="228"/>
                    </a:lnTo>
                    <a:lnTo>
                      <a:pt x="4358" y="228"/>
                    </a:lnTo>
                    <a:lnTo>
                      <a:pt x="4358" y="229"/>
                    </a:lnTo>
                    <a:lnTo>
                      <a:pt x="4359" y="230"/>
                    </a:lnTo>
                    <a:lnTo>
                      <a:pt x="4360" y="229"/>
                    </a:lnTo>
                    <a:lnTo>
                      <a:pt x="4360" y="229"/>
                    </a:lnTo>
                    <a:lnTo>
                      <a:pt x="4360" y="229"/>
                    </a:lnTo>
                    <a:lnTo>
                      <a:pt x="4361" y="230"/>
                    </a:lnTo>
                    <a:lnTo>
                      <a:pt x="4361" y="230"/>
                    </a:lnTo>
                    <a:lnTo>
                      <a:pt x="4362" y="230"/>
                    </a:lnTo>
                    <a:lnTo>
                      <a:pt x="4362" y="229"/>
                    </a:lnTo>
                    <a:lnTo>
                      <a:pt x="4363" y="230"/>
                    </a:lnTo>
                    <a:lnTo>
                      <a:pt x="4363" y="231"/>
                    </a:lnTo>
                    <a:lnTo>
                      <a:pt x="4364" y="232"/>
                    </a:lnTo>
                    <a:lnTo>
                      <a:pt x="4364" y="233"/>
                    </a:lnTo>
                    <a:lnTo>
                      <a:pt x="4365" y="234"/>
                    </a:lnTo>
                    <a:lnTo>
                      <a:pt x="4365" y="234"/>
                    </a:lnTo>
                    <a:lnTo>
                      <a:pt x="4366" y="234"/>
                    </a:lnTo>
                    <a:lnTo>
                      <a:pt x="4366" y="235"/>
                    </a:lnTo>
                    <a:lnTo>
                      <a:pt x="4367" y="235"/>
                    </a:lnTo>
                    <a:lnTo>
                      <a:pt x="4367" y="234"/>
                    </a:lnTo>
                    <a:lnTo>
                      <a:pt x="4368" y="232"/>
                    </a:lnTo>
                    <a:lnTo>
                      <a:pt x="4368" y="230"/>
                    </a:lnTo>
                    <a:lnTo>
                      <a:pt x="4369" y="229"/>
                    </a:lnTo>
                    <a:lnTo>
                      <a:pt x="4369" y="226"/>
                    </a:lnTo>
                    <a:lnTo>
                      <a:pt x="4370" y="219"/>
                    </a:lnTo>
                    <a:lnTo>
                      <a:pt x="4370" y="209"/>
                    </a:lnTo>
                    <a:lnTo>
                      <a:pt x="4371" y="196"/>
                    </a:lnTo>
                    <a:lnTo>
                      <a:pt x="4371" y="179"/>
                    </a:lnTo>
                    <a:lnTo>
                      <a:pt x="4372" y="162"/>
                    </a:lnTo>
                    <a:lnTo>
                      <a:pt x="4372" y="146"/>
                    </a:lnTo>
                    <a:lnTo>
                      <a:pt x="4373" y="130"/>
                    </a:lnTo>
                    <a:lnTo>
                      <a:pt x="4373" y="117"/>
                    </a:lnTo>
                    <a:lnTo>
                      <a:pt x="4374" y="104"/>
                    </a:lnTo>
                    <a:lnTo>
                      <a:pt x="4374" y="95"/>
                    </a:lnTo>
                    <a:lnTo>
                      <a:pt x="4375" y="88"/>
                    </a:lnTo>
                    <a:lnTo>
                      <a:pt x="4375" y="82"/>
                    </a:lnTo>
                    <a:lnTo>
                      <a:pt x="4376" y="78"/>
                    </a:lnTo>
                    <a:lnTo>
                      <a:pt x="4376" y="75"/>
                    </a:lnTo>
                    <a:lnTo>
                      <a:pt x="4377" y="75"/>
                    </a:lnTo>
                    <a:lnTo>
                      <a:pt x="4377" y="77"/>
                    </a:lnTo>
                    <a:lnTo>
                      <a:pt x="4378" y="79"/>
                    </a:lnTo>
                    <a:lnTo>
                      <a:pt x="4378" y="82"/>
                    </a:lnTo>
                    <a:lnTo>
                      <a:pt x="4379" y="85"/>
                    </a:lnTo>
                    <a:lnTo>
                      <a:pt x="4379" y="91"/>
                    </a:lnTo>
                    <a:lnTo>
                      <a:pt x="4380" y="97"/>
                    </a:lnTo>
                    <a:lnTo>
                      <a:pt x="4380" y="104"/>
                    </a:lnTo>
                    <a:lnTo>
                      <a:pt x="4381" y="111"/>
                    </a:lnTo>
                    <a:lnTo>
                      <a:pt x="4381" y="119"/>
                    </a:lnTo>
                    <a:lnTo>
                      <a:pt x="4382" y="128"/>
                    </a:lnTo>
                    <a:lnTo>
                      <a:pt x="4382" y="136"/>
                    </a:lnTo>
                    <a:lnTo>
                      <a:pt x="4383" y="145"/>
                    </a:lnTo>
                    <a:lnTo>
                      <a:pt x="4383" y="151"/>
                    </a:lnTo>
                    <a:lnTo>
                      <a:pt x="4384" y="157"/>
                    </a:lnTo>
                    <a:lnTo>
                      <a:pt x="4384" y="162"/>
                    </a:lnTo>
                    <a:lnTo>
                      <a:pt x="4385" y="165"/>
                    </a:lnTo>
                    <a:lnTo>
                      <a:pt x="4385" y="167"/>
                    </a:lnTo>
                    <a:lnTo>
                      <a:pt x="4386" y="167"/>
                    </a:lnTo>
                    <a:lnTo>
                      <a:pt x="4386" y="168"/>
                    </a:lnTo>
                    <a:lnTo>
                      <a:pt x="4387" y="168"/>
                    </a:lnTo>
                    <a:lnTo>
                      <a:pt x="4387" y="168"/>
                    </a:lnTo>
                    <a:lnTo>
                      <a:pt x="4388" y="169"/>
                    </a:lnTo>
                    <a:lnTo>
                      <a:pt x="4388" y="171"/>
                    </a:lnTo>
                    <a:lnTo>
                      <a:pt x="4389" y="175"/>
                    </a:lnTo>
                    <a:lnTo>
                      <a:pt x="4389" y="179"/>
                    </a:lnTo>
                    <a:lnTo>
                      <a:pt x="4390" y="183"/>
                    </a:lnTo>
                    <a:lnTo>
                      <a:pt x="4390" y="187"/>
                    </a:lnTo>
                    <a:lnTo>
                      <a:pt x="4391" y="189"/>
                    </a:lnTo>
                    <a:lnTo>
                      <a:pt x="4391" y="192"/>
                    </a:lnTo>
                    <a:lnTo>
                      <a:pt x="4392" y="193"/>
                    </a:lnTo>
                    <a:lnTo>
                      <a:pt x="4392" y="195"/>
                    </a:lnTo>
                    <a:lnTo>
                      <a:pt x="4393" y="197"/>
                    </a:lnTo>
                    <a:lnTo>
                      <a:pt x="4393" y="200"/>
                    </a:lnTo>
                    <a:lnTo>
                      <a:pt x="4394" y="203"/>
                    </a:lnTo>
                    <a:lnTo>
                      <a:pt x="4394" y="208"/>
                    </a:lnTo>
                    <a:lnTo>
                      <a:pt x="4395" y="211"/>
                    </a:lnTo>
                    <a:lnTo>
                      <a:pt x="4395" y="214"/>
                    </a:lnTo>
                    <a:lnTo>
                      <a:pt x="4396" y="218"/>
                    </a:lnTo>
                    <a:lnTo>
                      <a:pt x="4396" y="220"/>
                    </a:lnTo>
                    <a:lnTo>
                      <a:pt x="4397" y="222"/>
                    </a:lnTo>
                    <a:lnTo>
                      <a:pt x="4397" y="224"/>
                    </a:lnTo>
                    <a:lnTo>
                      <a:pt x="4398" y="227"/>
                    </a:lnTo>
                    <a:lnTo>
                      <a:pt x="4398" y="228"/>
                    </a:lnTo>
                    <a:lnTo>
                      <a:pt x="4399" y="228"/>
                    </a:lnTo>
                    <a:lnTo>
                      <a:pt x="4399" y="228"/>
                    </a:lnTo>
                    <a:lnTo>
                      <a:pt x="4400" y="229"/>
                    </a:lnTo>
                    <a:lnTo>
                      <a:pt x="4400" y="230"/>
                    </a:lnTo>
                    <a:lnTo>
                      <a:pt x="4400" y="230"/>
                    </a:lnTo>
                    <a:lnTo>
                      <a:pt x="4401" y="230"/>
                    </a:lnTo>
                    <a:lnTo>
                      <a:pt x="4402" y="229"/>
                    </a:lnTo>
                    <a:lnTo>
                      <a:pt x="4402" y="229"/>
                    </a:lnTo>
                    <a:lnTo>
                      <a:pt x="4403" y="229"/>
                    </a:lnTo>
                    <a:lnTo>
                      <a:pt x="4403" y="229"/>
                    </a:lnTo>
                    <a:lnTo>
                      <a:pt x="4404" y="229"/>
                    </a:lnTo>
                    <a:lnTo>
                      <a:pt x="4404" y="229"/>
                    </a:lnTo>
                    <a:lnTo>
                      <a:pt x="4404" y="230"/>
                    </a:lnTo>
                    <a:lnTo>
                      <a:pt x="4405" y="232"/>
                    </a:lnTo>
                    <a:lnTo>
                      <a:pt x="4406" y="233"/>
                    </a:lnTo>
                    <a:lnTo>
                      <a:pt x="4406" y="234"/>
                    </a:lnTo>
                    <a:lnTo>
                      <a:pt x="4407" y="236"/>
                    </a:lnTo>
                    <a:lnTo>
                      <a:pt x="4407" y="238"/>
                    </a:lnTo>
                    <a:lnTo>
                      <a:pt x="4408" y="240"/>
                    </a:lnTo>
                    <a:lnTo>
                      <a:pt x="4408" y="243"/>
                    </a:lnTo>
                    <a:lnTo>
                      <a:pt x="4408" y="244"/>
                    </a:lnTo>
                    <a:lnTo>
                      <a:pt x="4409" y="245"/>
                    </a:lnTo>
                    <a:lnTo>
                      <a:pt x="4409" y="243"/>
                    </a:lnTo>
                    <a:lnTo>
                      <a:pt x="4410" y="238"/>
                    </a:lnTo>
                    <a:lnTo>
                      <a:pt x="4411" y="230"/>
                    </a:lnTo>
                    <a:lnTo>
                      <a:pt x="4411" y="219"/>
                    </a:lnTo>
                    <a:lnTo>
                      <a:pt x="4412" y="208"/>
                    </a:lnTo>
                    <a:lnTo>
                      <a:pt x="4412" y="194"/>
                    </a:lnTo>
                    <a:lnTo>
                      <a:pt x="4412" y="178"/>
                    </a:lnTo>
                    <a:lnTo>
                      <a:pt x="4413" y="160"/>
                    </a:lnTo>
                    <a:lnTo>
                      <a:pt x="4413" y="141"/>
                    </a:lnTo>
                    <a:lnTo>
                      <a:pt x="4414" y="125"/>
                    </a:lnTo>
                    <a:lnTo>
                      <a:pt x="4415" y="110"/>
                    </a:lnTo>
                    <a:lnTo>
                      <a:pt x="4415" y="98"/>
                    </a:lnTo>
                    <a:lnTo>
                      <a:pt x="4416" y="89"/>
                    </a:lnTo>
                    <a:lnTo>
                      <a:pt x="4416" y="82"/>
                    </a:lnTo>
                    <a:lnTo>
                      <a:pt x="4416" y="78"/>
                    </a:lnTo>
                    <a:lnTo>
                      <a:pt x="4417" y="74"/>
                    </a:lnTo>
                    <a:lnTo>
                      <a:pt x="4417" y="74"/>
                    </a:lnTo>
                    <a:lnTo>
                      <a:pt x="4418" y="74"/>
                    </a:lnTo>
                    <a:lnTo>
                      <a:pt x="4418" y="76"/>
                    </a:lnTo>
                    <a:lnTo>
                      <a:pt x="4419" y="79"/>
                    </a:lnTo>
                    <a:lnTo>
                      <a:pt x="4420" y="81"/>
                    </a:lnTo>
                    <a:lnTo>
                      <a:pt x="4420" y="86"/>
                    </a:lnTo>
                    <a:lnTo>
                      <a:pt x="4421" y="92"/>
                    </a:lnTo>
                    <a:lnTo>
                      <a:pt x="4421" y="99"/>
                    </a:lnTo>
                    <a:lnTo>
                      <a:pt x="4421" y="108"/>
                    </a:lnTo>
                    <a:lnTo>
                      <a:pt x="4422" y="119"/>
                    </a:lnTo>
                    <a:lnTo>
                      <a:pt x="4422" y="130"/>
                    </a:lnTo>
                    <a:lnTo>
                      <a:pt x="4423" y="141"/>
                    </a:lnTo>
                    <a:lnTo>
                      <a:pt x="4423" y="151"/>
                    </a:lnTo>
                    <a:lnTo>
                      <a:pt x="4424" y="159"/>
                    </a:lnTo>
                    <a:lnTo>
                      <a:pt x="4425" y="165"/>
                    </a:lnTo>
                    <a:lnTo>
                      <a:pt x="4425" y="169"/>
                    </a:lnTo>
                    <a:lnTo>
                      <a:pt x="4425" y="172"/>
                    </a:lnTo>
                    <a:lnTo>
                      <a:pt x="4426" y="173"/>
                    </a:lnTo>
                    <a:lnTo>
                      <a:pt x="4426" y="176"/>
                    </a:lnTo>
                    <a:lnTo>
                      <a:pt x="4427" y="178"/>
                    </a:lnTo>
                    <a:lnTo>
                      <a:pt x="4427" y="181"/>
                    </a:lnTo>
                    <a:lnTo>
                      <a:pt x="4428" y="184"/>
                    </a:lnTo>
                    <a:lnTo>
                      <a:pt x="4429" y="188"/>
                    </a:lnTo>
                    <a:lnTo>
                      <a:pt x="4429" y="191"/>
                    </a:lnTo>
                    <a:lnTo>
                      <a:pt x="4429" y="193"/>
                    </a:lnTo>
                    <a:lnTo>
                      <a:pt x="4430" y="196"/>
                    </a:lnTo>
                    <a:lnTo>
                      <a:pt x="4430" y="197"/>
                    </a:lnTo>
                    <a:lnTo>
                      <a:pt x="4431" y="199"/>
                    </a:lnTo>
                    <a:lnTo>
                      <a:pt x="4431" y="202"/>
                    </a:lnTo>
                    <a:lnTo>
                      <a:pt x="4432" y="204"/>
                    </a:lnTo>
                    <a:lnTo>
                      <a:pt x="4432" y="207"/>
                    </a:lnTo>
                    <a:lnTo>
                      <a:pt x="4433" y="209"/>
                    </a:lnTo>
                    <a:lnTo>
                      <a:pt x="4433" y="212"/>
                    </a:lnTo>
                    <a:lnTo>
                      <a:pt x="4434" y="215"/>
                    </a:lnTo>
                    <a:lnTo>
                      <a:pt x="4434" y="217"/>
                    </a:lnTo>
                    <a:lnTo>
                      <a:pt x="4435" y="219"/>
                    </a:lnTo>
                    <a:lnTo>
                      <a:pt x="4435" y="222"/>
                    </a:lnTo>
                    <a:lnTo>
                      <a:pt x="4436" y="224"/>
                    </a:lnTo>
                    <a:lnTo>
                      <a:pt x="4436" y="227"/>
                    </a:lnTo>
                    <a:lnTo>
                      <a:pt x="4437" y="228"/>
                    </a:lnTo>
                    <a:lnTo>
                      <a:pt x="4437" y="229"/>
                    </a:lnTo>
                    <a:lnTo>
                      <a:pt x="4438" y="229"/>
                    </a:lnTo>
                    <a:lnTo>
                      <a:pt x="4438" y="230"/>
                    </a:lnTo>
                    <a:lnTo>
                      <a:pt x="4439" y="229"/>
                    </a:lnTo>
                    <a:lnTo>
                      <a:pt x="4439" y="229"/>
                    </a:lnTo>
                    <a:lnTo>
                      <a:pt x="4440" y="229"/>
                    </a:lnTo>
                    <a:lnTo>
                      <a:pt x="4440" y="229"/>
                    </a:lnTo>
                    <a:lnTo>
                      <a:pt x="4441" y="229"/>
                    </a:lnTo>
                    <a:lnTo>
                      <a:pt x="4441" y="229"/>
                    </a:lnTo>
                    <a:lnTo>
                      <a:pt x="4442" y="230"/>
                    </a:lnTo>
                    <a:lnTo>
                      <a:pt x="4442" y="229"/>
                    </a:lnTo>
                    <a:lnTo>
                      <a:pt x="4443" y="229"/>
                    </a:lnTo>
                    <a:lnTo>
                      <a:pt x="4443" y="229"/>
                    </a:lnTo>
                    <a:lnTo>
                      <a:pt x="4444" y="229"/>
                    </a:lnTo>
                    <a:lnTo>
                      <a:pt x="4444" y="229"/>
                    </a:lnTo>
                    <a:lnTo>
                      <a:pt x="4445" y="230"/>
                    </a:lnTo>
                    <a:lnTo>
                      <a:pt x="4445" y="229"/>
                    </a:lnTo>
                    <a:lnTo>
                      <a:pt x="4446" y="230"/>
                    </a:lnTo>
                    <a:lnTo>
                      <a:pt x="4446" y="230"/>
                    </a:lnTo>
                    <a:lnTo>
                      <a:pt x="4447" y="230"/>
                    </a:lnTo>
                    <a:lnTo>
                      <a:pt x="4447" y="231"/>
                    </a:lnTo>
                    <a:lnTo>
                      <a:pt x="4448" y="232"/>
                    </a:lnTo>
                    <a:lnTo>
                      <a:pt x="4448" y="233"/>
                    </a:lnTo>
                    <a:lnTo>
                      <a:pt x="4449" y="233"/>
                    </a:lnTo>
                    <a:lnTo>
                      <a:pt x="4449" y="232"/>
                    </a:lnTo>
                    <a:lnTo>
                      <a:pt x="4450" y="230"/>
                    </a:lnTo>
                    <a:lnTo>
                      <a:pt x="4450" y="229"/>
                    </a:lnTo>
                    <a:lnTo>
                      <a:pt x="4451" y="225"/>
                    </a:lnTo>
                    <a:lnTo>
                      <a:pt x="4451" y="217"/>
                    </a:lnTo>
                    <a:lnTo>
                      <a:pt x="4452" y="205"/>
                    </a:lnTo>
                    <a:lnTo>
                      <a:pt x="4452" y="188"/>
                    </a:lnTo>
                    <a:lnTo>
                      <a:pt x="4453" y="170"/>
                    </a:lnTo>
                    <a:lnTo>
                      <a:pt x="4453" y="150"/>
                    </a:lnTo>
                    <a:lnTo>
                      <a:pt x="4454" y="130"/>
                    </a:lnTo>
                    <a:lnTo>
                      <a:pt x="4454" y="113"/>
                    </a:lnTo>
                    <a:lnTo>
                      <a:pt x="4455" y="97"/>
                    </a:lnTo>
                    <a:lnTo>
                      <a:pt x="4455" y="85"/>
                    </a:lnTo>
                    <a:lnTo>
                      <a:pt x="4456" y="77"/>
                    </a:lnTo>
                    <a:lnTo>
                      <a:pt x="4456" y="71"/>
                    </a:lnTo>
                    <a:lnTo>
                      <a:pt x="4457" y="66"/>
                    </a:lnTo>
                    <a:lnTo>
                      <a:pt x="4457" y="64"/>
                    </a:lnTo>
                    <a:lnTo>
                      <a:pt x="4458" y="63"/>
                    </a:lnTo>
                    <a:lnTo>
                      <a:pt x="4458" y="62"/>
                    </a:lnTo>
                    <a:lnTo>
                      <a:pt x="4459" y="62"/>
                    </a:lnTo>
                    <a:lnTo>
                      <a:pt x="4459" y="64"/>
                    </a:lnTo>
                    <a:lnTo>
                      <a:pt x="4460" y="66"/>
                    </a:lnTo>
                    <a:lnTo>
                      <a:pt x="4460" y="69"/>
                    </a:lnTo>
                    <a:lnTo>
                      <a:pt x="4461" y="74"/>
                    </a:lnTo>
                    <a:lnTo>
                      <a:pt x="4461" y="80"/>
                    </a:lnTo>
                    <a:lnTo>
                      <a:pt x="4462" y="85"/>
                    </a:lnTo>
                    <a:lnTo>
                      <a:pt x="4462" y="92"/>
                    </a:lnTo>
                    <a:lnTo>
                      <a:pt x="4463" y="99"/>
                    </a:lnTo>
                    <a:lnTo>
                      <a:pt x="4463" y="109"/>
                    </a:lnTo>
                    <a:lnTo>
                      <a:pt x="4464" y="117"/>
                    </a:lnTo>
                    <a:lnTo>
                      <a:pt x="4464" y="125"/>
                    </a:lnTo>
                    <a:lnTo>
                      <a:pt x="4465" y="134"/>
                    </a:lnTo>
                    <a:lnTo>
                      <a:pt x="4465" y="141"/>
                    </a:lnTo>
                    <a:lnTo>
                      <a:pt x="4466" y="147"/>
                    </a:lnTo>
                    <a:lnTo>
                      <a:pt x="4466" y="152"/>
                    </a:lnTo>
                    <a:lnTo>
                      <a:pt x="4467" y="158"/>
                    </a:lnTo>
                    <a:lnTo>
                      <a:pt x="4467" y="162"/>
                    </a:lnTo>
                    <a:lnTo>
                      <a:pt x="4468" y="164"/>
                    </a:lnTo>
                    <a:lnTo>
                      <a:pt x="4468" y="165"/>
                    </a:lnTo>
                    <a:lnTo>
                      <a:pt x="4469" y="165"/>
                    </a:lnTo>
                    <a:lnTo>
                      <a:pt x="4469" y="166"/>
                    </a:lnTo>
                    <a:lnTo>
                      <a:pt x="4469" y="166"/>
                    </a:lnTo>
                    <a:lnTo>
                      <a:pt x="4470" y="167"/>
                    </a:lnTo>
                    <a:lnTo>
                      <a:pt x="4471" y="169"/>
                    </a:lnTo>
                    <a:lnTo>
                      <a:pt x="4471" y="171"/>
                    </a:lnTo>
                    <a:lnTo>
                      <a:pt x="4472" y="174"/>
                    </a:lnTo>
                    <a:lnTo>
                      <a:pt x="4472" y="177"/>
                    </a:lnTo>
                    <a:lnTo>
                      <a:pt x="4473" y="180"/>
                    </a:lnTo>
                    <a:lnTo>
                      <a:pt x="4473" y="183"/>
                    </a:lnTo>
                    <a:lnTo>
                      <a:pt x="4473" y="187"/>
                    </a:lnTo>
                    <a:lnTo>
                      <a:pt x="4474" y="189"/>
                    </a:lnTo>
                    <a:lnTo>
                      <a:pt x="4475" y="192"/>
                    </a:lnTo>
                    <a:lnTo>
                      <a:pt x="4475" y="197"/>
                    </a:lnTo>
                    <a:lnTo>
                      <a:pt x="4476" y="202"/>
                    </a:lnTo>
                    <a:lnTo>
                      <a:pt x="4476" y="206"/>
                    </a:lnTo>
                    <a:lnTo>
                      <a:pt x="4477" y="210"/>
                    </a:lnTo>
                    <a:lnTo>
                      <a:pt x="4477" y="213"/>
                    </a:lnTo>
                    <a:lnTo>
                      <a:pt x="4477" y="215"/>
                    </a:lnTo>
                    <a:lnTo>
                      <a:pt x="4478" y="218"/>
                    </a:lnTo>
                    <a:lnTo>
                      <a:pt x="4478" y="219"/>
                    </a:lnTo>
                    <a:lnTo>
                      <a:pt x="4479" y="222"/>
                    </a:lnTo>
                    <a:lnTo>
                      <a:pt x="4480" y="224"/>
                    </a:lnTo>
                    <a:lnTo>
                      <a:pt x="4480" y="226"/>
                    </a:lnTo>
                    <a:lnTo>
                      <a:pt x="4481" y="227"/>
                    </a:lnTo>
                    <a:lnTo>
                      <a:pt x="4481" y="228"/>
                    </a:lnTo>
                    <a:lnTo>
                      <a:pt x="4481" y="228"/>
                    </a:lnTo>
                    <a:lnTo>
                      <a:pt x="4482" y="228"/>
                    </a:lnTo>
                    <a:lnTo>
                      <a:pt x="4482" y="228"/>
                    </a:lnTo>
                    <a:lnTo>
                      <a:pt x="4483" y="228"/>
                    </a:lnTo>
                    <a:lnTo>
                      <a:pt x="4483" y="228"/>
                    </a:lnTo>
                    <a:lnTo>
                      <a:pt x="4484" y="229"/>
                    </a:lnTo>
                    <a:lnTo>
                      <a:pt x="4485" y="229"/>
                    </a:lnTo>
                    <a:lnTo>
                      <a:pt x="4485" y="229"/>
                    </a:lnTo>
                    <a:lnTo>
                      <a:pt x="4485" y="229"/>
                    </a:lnTo>
                    <a:lnTo>
                      <a:pt x="4486" y="228"/>
                    </a:lnTo>
                    <a:lnTo>
                      <a:pt x="4486" y="228"/>
                    </a:lnTo>
                    <a:lnTo>
                      <a:pt x="4487" y="228"/>
                    </a:lnTo>
                    <a:lnTo>
                      <a:pt x="4487" y="229"/>
                    </a:lnTo>
                    <a:lnTo>
                      <a:pt x="4488" y="231"/>
                    </a:lnTo>
                    <a:lnTo>
                      <a:pt x="4489" y="233"/>
                    </a:lnTo>
                    <a:lnTo>
                      <a:pt x="4489" y="235"/>
                    </a:lnTo>
                    <a:lnTo>
                      <a:pt x="4489" y="238"/>
                    </a:lnTo>
                    <a:lnTo>
                      <a:pt x="4490" y="239"/>
                    </a:lnTo>
                    <a:lnTo>
                      <a:pt x="4490" y="239"/>
                    </a:lnTo>
                    <a:lnTo>
                      <a:pt x="4491" y="235"/>
                    </a:lnTo>
                    <a:lnTo>
                      <a:pt x="4491" y="230"/>
                    </a:lnTo>
                    <a:lnTo>
                      <a:pt x="4492" y="224"/>
                    </a:lnTo>
                    <a:lnTo>
                      <a:pt x="4492" y="216"/>
                    </a:lnTo>
                    <a:lnTo>
                      <a:pt x="4493" y="204"/>
                    </a:lnTo>
                    <a:lnTo>
                      <a:pt x="4493" y="188"/>
                    </a:lnTo>
                    <a:lnTo>
                      <a:pt x="4494" y="171"/>
                    </a:lnTo>
                    <a:lnTo>
                      <a:pt x="4494" y="153"/>
                    </a:lnTo>
                    <a:lnTo>
                      <a:pt x="4495" y="136"/>
                    </a:lnTo>
                    <a:lnTo>
                      <a:pt x="4495" y="120"/>
                    </a:lnTo>
                    <a:lnTo>
                      <a:pt x="4496" y="106"/>
                    </a:lnTo>
                    <a:lnTo>
                      <a:pt x="4496" y="94"/>
                    </a:lnTo>
                    <a:lnTo>
                      <a:pt x="4497" y="84"/>
                    </a:lnTo>
                    <a:lnTo>
                      <a:pt x="4497" y="76"/>
                    </a:lnTo>
                    <a:lnTo>
                      <a:pt x="4498" y="71"/>
                    </a:lnTo>
                    <a:lnTo>
                      <a:pt x="4498" y="70"/>
                    </a:lnTo>
                    <a:lnTo>
                      <a:pt x="4499" y="69"/>
                    </a:lnTo>
                    <a:lnTo>
                      <a:pt x="4499" y="70"/>
                    </a:lnTo>
                    <a:lnTo>
                      <a:pt x="4500" y="72"/>
                    </a:lnTo>
                    <a:lnTo>
                      <a:pt x="4500" y="74"/>
                    </a:lnTo>
                    <a:lnTo>
                      <a:pt x="4501" y="77"/>
                    </a:lnTo>
                    <a:lnTo>
                      <a:pt x="4501" y="82"/>
                    </a:lnTo>
                    <a:lnTo>
                      <a:pt x="4502" y="88"/>
                    </a:lnTo>
                    <a:lnTo>
                      <a:pt x="4502" y="95"/>
                    </a:lnTo>
                    <a:lnTo>
                      <a:pt x="4503" y="102"/>
                    </a:lnTo>
                    <a:lnTo>
                      <a:pt x="4503" y="110"/>
                    </a:lnTo>
                    <a:lnTo>
                      <a:pt x="4504" y="117"/>
                    </a:lnTo>
                    <a:lnTo>
                      <a:pt x="4504" y="125"/>
                    </a:lnTo>
                    <a:lnTo>
                      <a:pt x="4505" y="132"/>
                    </a:lnTo>
                    <a:lnTo>
                      <a:pt x="4505" y="141"/>
                    </a:lnTo>
                    <a:lnTo>
                      <a:pt x="4506" y="147"/>
                    </a:lnTo>
                    <a:lnTo>
                      <a:pt x="4506" y="153"/>
                    </a:lnTo>
                    <a:lnTo>
                      <a:pt x="4507" y="158"/>
                    </a:lnTo>
                    <a:lnTo>
                      <a:pt x="4507" y="162"/>
                    </a:lnTo>
                    <a:lnTo>
                      <a:pt x="4508" y="163"/>
                    </a:lnTo>
                    <a:lnTo>
                      <a:pt x="4508" y="164"/>
                    </a:lnTo>
                    <a:lnTo>
                      <a:pt x="4509" y="166"/>
                    </a:lnTo>
                    <a:lnTo>
                      <a:pt x="4509" y="168"/>
                    </a:lnTo>
                    <a:lnTo>
                      <a:pt x="4510" y="171"/>
                    </a:lnTo>
                    <a:lnTo>
                      <a:pt x="4510" y="173"/>
                    </a:lnTo>
                    <a:lnTo>
                      <a:pt x="4511" y="175"/>
                    </a:lnTo>
                    <a:lnTo>
                      <a:pt x="4511" y="177"/>
                    </a:lnTo>
                    <a:lnTo>
                      <a:pt x="4512" y="178"/>
                    </a:lnTo>
                    <a:lnTo>
                      <a:pt x="4512" y="180"/>
                    </a:lnTo>
                    <a:lnTo>
                      <a:pt x="4513" y="183"/>
                    </a:lnTo>
                    <a:lnTo>
                      <a:pt x="4513" y="186"/>
                    </a:lnTo>
                    <a:lnTo>
                      <a:pt x="4514" y="189"/>
                    </a:lnTo>
                    <a:lnTo>
                      <a:pt x="4514" y="193"/>
                    </a:lnTo>
                    <a:lnTo>
                      <a:pt x="4515" y="198"/>
                    </a:lnTo>
                    <a:lnTo>
                      <a:pt x="4515" y="203"/>
                    </a:lnTo>
                    <a:lnTo>
                      <a:pt x="4516" y="208"/>
                    </a:lnTo>
                    <a:lnTo>
                      <a:pt x="4516" y="213"/>
                    </a:lnTo>
                    <a:lnTo>
                      <a:pt x="4517" y="217"/>
                    </a:lnTo>
                    <a:lnTo>
                      <a:pt x="4517" y="220"/>
                    </a:lnTo>
                    <a:lnTo>
                      <a:pt x="4518" y="223"/>
                    </a:lnTo>
                    <a:lnTo>
                      <a:pt x="4518" y="226"/>
                    </a:lnTo>
                    <a:lnTo>
                      <a:pt x="4519" y="228"/>
                    </a:lnTo>
                    <a:lnTo>
                      <a:pt x="4519" y="229"/>
                    </a:lnTo>
                    <a:lnTo>
                      <a:pt x="4520" y="228"/>
                    </a:lnTo>
                    <a:lnTo>
                      <a:pt x="4520" y="228"/>
                    </a:lnTo>
                    <a:lnTo>
                      <a:pt x="4521" y="228"/>
                    </a:lnTo>
                    <a:lnTo>
                      <a:pt x="4521" y="228"/>
                    </a:lnTo>
                    <a:lnTo>
                      <a:pt x="4522" y="228"/>
                    </a:lnTo>
                    <a:lnTo>
                      <a:pt x="4522" y="228"/>
                    </a:lnTo>
                    <a:lnTo>
                      <a:pt x="4523" y="229"/>
                    </a:lnTo>
                    <a:lnTo>
                      <a:pt x="4523" y="230"/>
                    </a:lnTo>
                    <a:lnTo>
                      <a:pt x="4524" y="231"/>
                    </a:lnTo>
                    <a:lnTo>
                      <a:pt x="4524" y="234"/>
                    </a:lnTo>
                    <a:lnTo>
                      <a:pt x="4525" y="234"/>
                    </a:lnTo>
                    <a:lnTo>
                      <a:pt x="4525" y="235"/>
                    </a:lnTo>
                    <a:lnTo>
                      <a:pt x="4526" y="235"/>
                    </a:lnTo>
                    <a:lnTo>
                      <a:pt x="4526" y="234"/>
                    </a:lnTo>
                    <a:lnTo>
                      <a:pt x="4527" y="232"/>
                    </a:lnTo>
                    <a:lnTo>
                      <a:pt x="4527" y="231"/>
                    </a:lnTo>
                    <a:lnTo>
                      <a:pt x="4528" y="230"/>
                    </a:lnTo>
                    <a:lnTo>
                      <a:pt x="4528" y="230"/>
                    </a:lnTo>
                    <a:lnTo>
                      <a:pt x="4529" y="231"/>
                    </a:lnTo>
                    <a:lnTo>
                      <a:pt x="4529" y="231"/>
                    </a:lnTo>
                    <a:lnTo>
                      <a:pt x="4530" y="232"/>
                    </a:lnTo>
                    <a:lnTo>
                      <a:pt x="4530" y="234"/>
                    </a:lnTo>
                    <a:lnTo>
                      <a:pt x="4531" y="235"/>
                    </a:lnTo>
                    <a:lnTo>
                      <a:pt x="4531" y="237"/>
                    </a:lnTo>
                    <a:lnTo>
                      <a:pt x="4532" y="238"/>
                    </a:lnTo>
                    <a:lnTo>
                      <a:pt x="4532" y="235"/>
                    </a:lnTo>
                    <a:lnTo>
                      <a:pt x="4533" y="230"/>
                    </a:lnTo>
                    <a:lnTo>
                      <a:pt x="4533" y="223"/>
                    </a:lnTo>
                    <a:lnTo>
                      <a:pt x="4534" y="213"/>
                    </a:lnTo>
                    <a:lnTo>
                      <a:pt x="4534" y="200"/>
                    </a:lnTo>
                    <a:lnTo>
                      <a:pt x="4535" y="183"/>
                    </a:lnTo>
                    <a:lnTo>
                      <a:pt x="4535" y="166"/>
                    </a:lnTo>
                    <a:lnTo>
                      <a:pt x="4536" y="151"/>
                    </a:lnTo>
                    <a:lnTo>
                      <a:pt x="4536" y="137"/>
                    </a:lnTo>
                    <a:lnTo>
                      <a:pt x="4537" y="123"/>
                    </a:lnTo>
                    <a:lnTo>
                      <a:pt x="4537" y="111"/>
                    </a:lnTo>
                    <a:lnTo>
                      <a:pt x="4538" y="101"/>
                    </a:lnTo>
                    <a:lnTo>
                      <a:pt x="4538" y="93"/>
                    </a:lnTo>
                    <a:lnTo>
                      <a:pt x="4538" y="87"/>
                    </a:lnTo>
                    <a:lnTo>
                      <a:pt x="4539" y="83"/>
                    </a:lnTo>
                    <a:lnTo>
                      <a:pt x="4540" y="80"/>
                    </a:lnTo>
                    <a:lnTo>
                      <a:pt x="4540" y="76"/>
                    </a:lnTo>
                    <a:lnTo>
                      <a:pt x="4541" y="75"/>
                    </a:lnTo>
                    <a:lnTo>
                      <a:pt x="4541" y="75"/>
                    </a:lnTo>
                    <a:lnTo>
                      <a:pt x="4542" y="77"/>
                    </a:lnTo>
                    <a:lnTo>
                      <a:pt x="4542" y="80"/>
                    </a:lnTo>
                    <a:lnTo>
                      <a:pt x="4542" y="85"/>
                    </a:lnTo>
                    <a:lnTo>
                      <a:pt x="4543" y="90"/>
                    </a:lnTo>
                    <a:lnTo>
                      <a:pt x="4543" y="99"/>
                    </a:lnTo>
                    <a:lnTo>
                      <a:pt x="4544" y="109"/>
                    </a:lnTo>
                    <a:lnTo>
                      <a:pt x="4545" y="120"/>
                    </a:lnTo>
                    <a:lnTo>
                      <a:pt x="4545" y="132"/>
                    </a:lnTo>
                    <a:lnTo>
                      <a:pt x="4546" y="142"/>
                    </a:lnTo>
                    <a:lnTo>
                      <a:pt x="4546" y="150"/>
                    </a:lnTo>
                    <a:lnTo>
                      <a:pt x="4546" y="156"/>
                    </a:lnTo>
                    <a:lnTo>
                      <a:pt x="4547" y="162"/>
                    </a:lnTo>
                    <a:lnTo>
                      <a:pt x="4547" y="167"/>
                    </a:lnTo>
                    <a:lnTo>
                      <a:pt x="4548" y="169"/>
                    </a:lnTo>
                    <a:lnTo>
                      <a:pt x="4549" y="171"/>
                    </a:lnTo>
                    <a:lnTo>
                      <a:pt x="4549" y="172"/>
                    </a:lnTo>
                    <a:lnTo>
                      <a:pt x="4550" y="172"/>
                    </a:lnTo>
                    <a:lnTo>
                      <a:pt x="4550" y="172"/>
                    </a:lnTo>
                    <a:lnTo>
                      <a:pt x="4550" y="172"/>
                    </a:lnTo>
                    <a:lnTo>
                      <a:pt x="4551" y="172"/>
                    </a:lnTo>
                    <a:lnTo>
                      <a:pt x="4551" y="173"/>
                    </a:lnTo>
                    <a:lnTo>
                      <a:pt x="4552" y="176"/>
                    </a:lnTo>
                    <a:lnTo>
                      <a:pt x="4552" y="179"/>
                    </a:lnTo>
                    <a:lnTo>
                      <a:pt x="4553" y="181"/>
                    </a:lnTo>
                    <a:lnTo>
                      <a:pt x="4554" y="184"/>
                    </a:lnTo>
                    <a:lnTo>
                      <a:pt x="4554" y="188"/>
                    </a:lnTo>
                    <a:lnTo>
                      <a:pt x="4554" y="191"/>
                    </a:lnTo>
                    <a:lnTo>
                      <a:pt x="4555" y="194"/>
                    </a:lnTo>
                    <a:lnTo>
                      <a:pt x="4555" y="198"/>
                    </a:lnTo>
                    <a:lnTo>
                      <a:pt x="4556" y="202"/>
                    </a:lnTo>
                    <a:lnTo>
                      <a:pt x="4556" y="205"/>
                    </a:lnTo>
                    <a:lnTo>
                      <a:pt x="4557" y="208"/>
                    </a:lnTo>
                    <a:lnTo>
                      <a:pt x="4558" y="211"/>
                    </a:lnTo>
                    <a:lnTo>
                      <a:pt x="4558" y="213"/>
                    </a:lnTo>
                    <a:lnTo>
                      <a:pt x="4558" y="217"/>
                    </a:lnTo>
                    <a:lnTo>
                      <a:pt x="4559" y="219"/>
                    </a:lnTo>
                    <a:lnTo>
                      <a:pt x="4559" y="223"/>
                    </a:lnTo>
                    <a:lnTo>
                      <a:pt x="4560" y="227"/>
                    </a:lnTo>
                    <a:lnTo>
                      <a:pt x="4560" y="228"/>
                    </a:lnTo>
                    <a:lnTo>
                      <a:pt x="4561" y="229"/>
                    </a:lnTo>
                    <a:lnTo>
                      <a:pt x="4561" y="229"/>
                    </a:lnTo>
                    <a:lnTo>
                      <a:pt x="4562" y="229"/>
                    </a:lnTo>
                    <a:lnTo>
                      <a:pt x="4562" y="228"/>
                    </a:lnTo>
                    <a:lnTo>
                      <a:pt x="4563" y="228"/>
                    </a:lnTo>
                    <a:lnTo>
                      <a:pt x="4563" y="228"/>
                    </a:lnTo>
                    <a:lnTo>
                      <a:pt x="4564" y="228"/>
                    </a:lnTo>
                    <a:lnTo>
                      <a:pt x="4564" y="228"/>
                    </a:lnTo>
                    <a:lnTo>
                      <a:pt x="4565" y="228"/>
                    </a:lnTo>
                    <a:lnTo>
                      <a:pt x="4565" y="229"/>
                    </a:lnTo>
                    <a:lnTo>
                      <a:pt x="4566" y="229"/>
                    </a:lnTo>
                    <a:lnTo>
                      <a:pt x="4566" y="229"/>
                    </a:lnTo>
                    <a:lnTo>
                      <a:pt x="4567" y="229"/>
                    </a:lnTo>
                    <a:lnTo>
                      <a:pt x="4567" y="228"/>
                    </a:lnTo>
                    <a:lnTo>
                      <a:pt x="4568" y="228"/>
                    </a:lnTo>
                    <a:lnTo>
                      <a:pt x="4568" y="228"/>
                    </a:lnTo>
                    <a:lnTo>
                      <a:pt x="4569" y="229"/>
                    </a:lnTo>
                    <a:lnTo>
                      <a:pt x="4569" y="231"/>
                    </a:lnTo>
                    <a:lnTo>
                      <a:pt x="4570" y="233"/>
                    </a:lnTo>
                    <a:lnTo>
                      <a:pt x="4570" y="235"/>
                    </a:lnTo>
                    <a:lnTo>
                      <a:pt x="4571" y="237"/>
                    </a:lnTo>
                    <a:lnTo>
                      <a:pt x="4571" y="238"/>
                    </a:lnTo>
                    <a:lnTo>
                      <a:pt x="4572" y="236"/>
                    </a:lnTo>
                    <a:lnTo>
                      <a:pt x="4572" y="234"/>
                    </a:lnTo>
                    <a:lnTo>
                      <a:pt x="4573" y="230"/>
                    </a:lnTo>
                    <a:lnTo>
                      <a:pt x="4573" y="227"/>
                    </a:lnTo>
                    <a:lnTo>
                      <a:pt x="4574" y="219"/>
                    </a:lnTo>
                    <a:lnTo>
                      <a:pt x="4574" y="208"/>
                    </a:lnTo>
                    <a:lnTo>
                      <a:pt x="4575" y="195"/>
                    </a:lnTo>
                    <a:lnTo>
                      <a:pt x="4575" y="178"/>
                    </a:lnTo>
                    <a:lnTo>
                      <a:pt x="4576" y="161"/>
                    </a:lnTo>
                    <a:lnTo>
                      <a:pt x="4576" y="142"/>
                    </a:lnTo>
                    <a:lnTo>
                      <a:pt x="4577" y="126"/>
                    </a:lnTo>
                    <a:lnTo>
                      <a:pt x="4577" y="112"/>
                    </a:lnTo>
                    <a:lnTo>
                      <a:pt x="4578" y="100"/>
                    </a:lnTo>
                    <a:lnTo>
                      <a:pt x="4578" y="91"/>
                    </a:lnTo>
                    <a:lnTo>
                      <a:pt x="4579" y="85"/>
                    </a:lnTo>
                    <a:lnTo>
                      <a:pt x="4579" y="82"/>
                    </a:lnTo>
                    <a:lnTo>
                      <a:pt x="4580" y="80"/>
                    </a:lnTo>
                    <a:lnTo>
                      <a:pt x="4580" y="80"/>
                    </a:lnTo>
                    <a:lnTo>
                      <a:pt x="4581" y="80"/>
                    </a:lnTo>
                    <a:lnTo>
                      <a:pt x="4581" y="82"/>
                    </a:lnTo>
                    <a:lnTo>
                      <a:pt x="4582" y="84"/>
                    </a:lnTo>
                    <a:lnTo>
                      <a:pt x="4582" y="86"/>
                    </a:lnTo>
                    <a:lnTo>
                      <a:pt x="4583" y="90"/>
                    </a:lnTo>
                    <a:lnTo>
                      <a:pt x="4583" y="96"/>
                    </a:lnTo>
                    <a:lnTo>
                      <a:pt x="4584" y="103"/>
                    </a:lnTo>
                    <a:lnTo>
                      <a:pt x="4584" y="113"/>
                    </a:lnTo>
                    <a:lnTo>
                      <a:pt x="4585" y="123"/>
                    </a:lnTo>
                    <a:lnTo>
                      <a:pt x="4585" y="132"/>
                    </a:lnTo>
                    <a:lnTo>
                      <a:pt x="4586" y="140"/>
                    </a:lnTo>
                    <a:lnTo>
                      <a:pt x="4586" y="147"/>
                    </a:lnTo>
                    <a:lnTo>
                      <a:pt x="4587" y="153"/>
                    </a:lnTo>
                    <a:lnTo>
                      <a:pt x="4587" y="159"/>
                    </a:lnTo>
                    <a:lnTo>
                      <a:pt x="4588" y="164"/>
                    </a:lnTo>
                    <a:lnTo>
                      <a:pt x="4588" y="170"/>
                    </a:lnTo>
                    <a:lnTo>
                      <a:pt x="4589" y="174"/>
                    </a:lnTo>
                    <a:lnTo>
                      <a:pt x="4589" y="178"/>
                    </a:lnTo>
                    <a:lnTo>
                      <a:pt x="4590" y="181"/>
                    </a:lnTo>
                    <a:lnTo>
                      <a:pt x="4590" y="184"/>
                    </a:lnTo>
                    <a:lnTo>
                      <a:pt x="4591" y="187"/>
                    </a:lnTo>
                    <a:lnTo>
                      <a:pt x="4591" y="188"/>
                    </a:lnTo>
                    <a:lnTo>
                      <a:pt x="4592" y="191"/>
                    </a:lnTo>
                    <a:lnTo>
                      <a:pt x="4592" y="193"/>
                    </a:lnTo>
                    <a:lnTo>
                      <a:pt x="4593" y="197"/>
                    </a:lnTo>
                    <a:lnTo>
                      <a:pt x="4593" y="200"/>
                    </a:lnTo>
                    <a:lnTo>
                      <a:pt x="4594" y="203"/>
                    </a:lnTo>
                    <a:lnTo>
                      <a:pt x="4594" y="207"/>
                    </a:lnTo>
                    <a:lnTo>
                      <a:pt x="4595" y="211"/>
                    </a:lnTo>
                    <a:lnTo>
                      <a:pt x="4595" y="215"/>
                    </a:lnTo>
                    <a:lnTo>
                      <a:pt x="4596" y="219"/>
                    </a:lnTo>
                    <a:lnTo>
                      <a:pt x="4596" y="223"/>
                    </a:lnTo>
                    <a:lnTo>
                      <a:pt x="4597" y="227"/>
                    </a:lnTo>
                    <a:lnTo>
                      <a:pt x="4597" y="228"/>
                    </a:lnTo>
                    <a:lnTo>
                      <a:pt x="4598" y="229"/>
                    </a:lnTo>
                    <a:lnTo>
                      <a:pt x="4598" y="231"/>
                    </a:lnTo>
                    <a:lnTo>
                      <a:pt x="4598" y="233"/>
                    </a:lnTo>
                    <a:lnTo>
                      <a:pt x="4599" y="235"/>
                    </a:lnTo>
                    <a:lnTo>
                      <a:pt x="4600" y="238"/>
                    </a:lnTo>
                    <a:lnTo>
                      <a:pt x="4600" y="240"/>
                    </a:lnTo>
                    <a:lnTo>
                      <a:pt x="4601" y="243"/>
                    </a:lnTo>
                    <a:lnTo>
                      <a:pt x="4601" y="244"/>
                    </a:lnTo>
                    <a:lnTo>
                      <a:pt x="4602" y="244"/>
                    </a:lnTo>
                    <a:lnTo>
                      <a:pt x="4602" y="242"/>
                    </a:lnTo>
                    <a:lnTo>
                      <a:pt x="4602" y="239"/>
                    </a:lnTo>
                    <a:lnTo>
                      <a:pt x="4603" y="238"/>
                    </a:lnTo>
                    <a:lnTo>
                      <a:pt x="4603" y="235"/>
                    </a:lnTo>
                    <a:lnTo>
                      <a:pt x="4604" y="234"/>
                    </a:lnTo>
                    <a:lnTo>
                      <a:pt x="4605" y="234"/>
                    </a:lnTo>
                    <a:lnTo>
                      <a:pt x="4605" y="233"/>
                    </a:lnTo>
                    <a:lnTo>
                      <a:pt x="4606" y="232"/>
                    </a:lnTo>
                    <a:lnTo>
                      <a:pt x="4606" y="231"/>
                    </a:lnTo>
                    <a:lnTo>
                      <a:pt x="4607" y="230"/>
                    </a:lnTo>
                    <a:lnTo>
                      <a:pt x="4607" y="229"/>
                    </a:lnTo>
                    <a:lnTo>
                      <a:pt x="4607" y="229"/>
                    </a:lnTo>
                    <a:lnTo>
                      <a:pt x="4608" y="230"/>
                    </a:lnTo>
                    <a:lnTo>
                      <a:pt x="4609" y="230"/>
                    </a:lnTo>
                    <a:lnTo>
                      <a:pt x="4609" y="231"/>
                    </a:lnTo>
                    <a:lnTo>
                      <a:pt x="4610" y="231"/>
                    </a:lnTo>
                    <a:lnTo>
                      <a:pt x="4610" y="232"/>
                    </a:lnTo>
                    <a:lnTo>
                      <a:pt x="4611" y="233"/>
                    </a:lnTo>
                    <a:lnTo>
                      <a:pt x="4611" y="233"/>
                    </a:lnTo>
                    <a:lnTo>
                      <a:pt x="4611" y="234"/>
                    </a:lnTo>
                    <a:lnTo>
                      <a:pt x="4612" y="234"/>
                    </a:lnTo>
                    <a:lnTo>
                      <a:pt x="4612" y="233"/>
                    </a:lnTo>
                    <a:lnTo>
                      <a:pt x="4613" y="230"/>
                    </a:lnTo>
                    <a:lnTo>
                      <a:pt x="4614" y="223"/>
                    </a:lnTo>
                    <a:lnTo>
                      <a:pt x="4614" y="213"/>
                    </a:lnTo>
                    <a:lnTo>
                      <a:pt x="4615" y="199"/>
                    </a:lnTo>
                    <a:lnTo>
                      <a:pt x="4615" y="180"/>
                    </a:lnTo>
                    <a:lnTo>
                      <a:pt x="4615" y="158"/>
                    </a:lnTo>
                    <a:lnTo>
                      <a:pt x="4616" y="139"/>
                    </a:lnTo>
                    <a:lnTo>
                      <a:pt x="4616" y="122"/>
                    </a:lnTo>
                    <a:lnTo>
                      <a:pt x="4617" y="104"/>
                    </a:lnTo>
                    <a:lnTo>
                      <a:pt x="4618" y="88"/>
                    </a:lnTo>
                    <a:lnTo>
                      <a:pt x="4618" y="72"/>
                    </a:lnTo>
                    <a:lnTo>
                      <a:pt x="4619" y="60"/>
                    </a:lnTo>
                    <a:lnTo>
                      <a:pt x="4619" y="53"/>
                    </a:lnTo>
                    <a:lnTo>
                      <a:pt x="4619" y="48"/>
                    </a:lnTo>
                    <a:lnTo>
                      <a:pt x="4620" y="45"/>
                    </a:lnTo>
                    <a:lnTo>
                      <a:pt x="4620" y="44"/>
                    </a:lnTo>
                    <a:lnTo>
                      <a:pt x="4621" y="43"/>
                    </a:lnTo>
                    <a:lnTo>
                      <a:pt x="4621" y="43"/>
                    </a:lnTo>
                    <a:lnTo>
                      <a:pt x="4622" y="44"/>
                    </a:lnTo>
                    <a:lnTo>
                      <a:pt x="4623" y="48"/>
                    </a:lnTo>
                    <a:lnTo>
                      <a:pt x="4623" y="53"/>
                    </a:lnTo>
                    <a:lnTo>
                      <a:pt x="4623" y="58"/>
                    </a:lnTo>
                    <a:lnTo>
                      <a:pt x="4624" y="64"/>
                    </a:lnTo>
                    <a:lnTo>
                      <a:pt x="4624" y="73"/>
                    </a:lnTo>
                    <a:lnTo>
                      <a:pt x="4625" y="83"/>
                    </a:lnTo>
                    <a:lnTo>
                      <a:pt x="4625" y="94"/>
                    </a:lnTo>
                    <a:lnTo>
                      <a:pt x="4626" y="104"/>
                    </a:lnTo>
                    <a:lnTo>
                      <a:pt x="4626" y="115"/>
                    </a:lnTo>
                    <a:lnTo>
                      <a:pt x="4627" y="124"/>
                    </a:lnTo>
                    <a:lnTo>
                      <a:pt x="4627" y="132"/>
                    </a:lnTo>
                    <a:lnTo>
                      <a:pt x="4628" y="140"/>
                    </a:lnTo>
                    <a:lnTo>
                      <a:pt x="4628" y="145"/>
                    </a:lnTo>
                    <a:lnTo>
                      <a:pt x="4629" y="147"/>
                    </a:lnTo>
                    <a:lnTo>
                      <a:pt x="4629" y="149"/>
                    </a:lnTo>
                    <a:lnTo>
                      <a:pt x="4630" y="150"/>
                    </a:lnTo>
                    <a:lnTo>
                      <a:pt x="4630" y="150"/>
                    </a:lnTo>
                    <a:lnTo>
                      <a:pt x="4631" y="150"/>
                    </a:lnTo>
                    <a:lnTo>
                      <a:pt x="4631" y="151"/>
                    </a:lnTo>
                    <a:lnTo>
                      <a:pt x="4632" y="152"/>
                    </a:lnTo>
                    <a:lnTo>
                      <a:pt x="4632" y="156"/>
                    </a:lnTo>
                    <a:lnTo>
                      <a:pt x="4633" y="160"/>
                    </a:lnTo>
                    <a:lnTo>
                      <a:pt x="4633" y="164"/>
                    </a:lnTo>
                    <a:lnTo>
                      <a:pt x="4634" y="167"/>
                    </a:lnTo>
                    <a:lnTo>
                      <a:pt x="4634" y="170"/>
                    </a:lnTo>
                    <a:lnTo>
                      <a:pt x="4635" y="173"/>
                    </a:lnTo>
                    <a:lnTo>
                      <a:pt x="4635" y="177"/>
                    </a:lnTo>
                    <a:lnTo>
                      <a:pt x="4636" y="180"/>
                    </a:lnTo>
                    <a:lnTo>
                      <a:pt x="4636" y="183"/>
                    </a:lnTo>
                    <a:lnTo>
                      <a:pt x="4637" y="187"/>
                    </a:lnTo>
                    <a:lnTo>
                      <a:pt x="4637" y="192"/>
                    </a:lnTo>
                    <a:lnTo>
                      <a:pt x="4638" y="195"/>
                    </a:lnTo>
                    <a:lnTo>
                      <a:pt x="4638" y="198"/>
                    </a:lnTo>
                    <a:lnTo>
                      <a:pt x="4639" y="201"/>
                    </a:lnTo>
                    <a:lnTo>
                      <a:pt x="4639" y="203"/>
                    </a:lnTo>
                    <a:lnTo>
                      <a:pt x="4640" y="206"/>
                    </a:lnTo>
                    <a:lnTo>
                      <a:pt x="4640" y="208"/>
                    </a:lnTo>
                    <a:lnTo>
                      <a:pt x="4641" y="209"/>
                    </a:lnTo>
                    <a:lnTo>
                      <a:pt x="4641" y="211"/>
                    </a:lnTo>
                    <a:lnTo>
                      <a:pt x="4642" y="214"/>
                    </a:lnTo>
                    <a:lnTo>
                      <a:pt x="4642" y="218"/>
                    </a:lnTo>
                    <a:lnTo>
                      <a:pt x="4643" y="221"/>
                    </a:lnTo>
                    <a:lnTo>
                      <a:pt x="4643" y="223"/>
                    </a:lnTo>
                    <a:lnTo>
                      <a:pt x="4644" y="225"/>
                    </a:lnTo>
                    <a:lnTo>
                      <a:pt x="4644" y="226"/>
                    </a:lnTo>
                    <a:lnTo>
                      <a:pt x="4645" y="227"/>
                    </a:lnTo>
                    <a:lnTo>
                      <a:pt x="4645" y="228"/>
                    </a:lnTo>
                    <a:lnTo>
                      <a:pt x="4646" y="228"/>
                    </a:lnTo>
                    <a:lnTo>
                      <a:pt x="4646" y="228"/>
                    </a:lnTo>
                    <a:lnTo>
                      <a:pt x="4647" y="228"/>
                    </a:lnTo>
                    <a:lnTo>
                      <a:pt x="4647" y="228"/>
                    </a:lnTo>
                    <a:lnTo>
                      <a:pt x="4648" y="228"/>
                    </a:lnTo>
                    <a:lnTo>
                      <a:pt x="4648" y="228"/>
                    </a:lnTo>
                    <a:lnTo>
                      <a:pt x="4649" y="228"/>
                    </a:lnTo>
                    <a:lnTo>
                      <a:pt x="4649" y="228"/>
                    </a:lnTo>
                    <a:lnTo>
                      <a:pt x="4650" y="230"/>
                    </a:lnTo>
                    <a:lnTo>
                      <a:pt x="4650" y="233"/>
                    </a:lnTo>
                    <a:lnTo>
                      <a:pt x="4651" y="235"/>
                    </a:lnTo>
                    <a:lnTo>
                      <a:pt x="4651" y="238"/>
                    </a:lnTo>
                    <a:lnTo>
                      <a:pt x="4652" y="239"/>
                    </a:lnTo>
                    <a:lnTo>
                      <a:pt x="4652" y="239"/>
                    </a:lnTo>
                    <a:lnTo>
                      <a:pt x="4653" y="239"/>
                    </a:lnTo>
                    <a:lnTo>
                      <a:pt x="4653" y="237"/>
                    </a:lnTo>
                    <a:lnTo>
                      <a:pt x="4654" y="234"/>
                    </a:lnTo>
                    <a:lnTo>
                      <a:pt x="4654" y="228"/>
                    </a:lnTo>
                    <a:lnTo>
                      <a:pt x="4655" y="219"/>
                    </a:lnTo>
                    <a:lnTo>
                      <a:pt x="4655" y="207"/>
                    </a:lnTo>
                    <a:lnTo>
                      <a:pt x="4656" y="191"/>
                    </a:lnTo>
                    <a:lnTo>
                      <a:pt x="4656" y="172"/>
                    </a:lnTo>
                    <a:lnTo>
                      <a:pt x="4657" y="154"/>
                    </a:lnTo>
                    <a:lnTo>
                      <a:pt x="4657" y="136"/>
                    </a:lnTo>
                    <a:lnTo>
                      <a:pt x="4658" y="117"/>
                    </a:lnTo>
                    <a:lnTo>
                      <a:pt x="4658" y="99"/>
                    </a:lnTo>
                    <a:lnTo>
                      <a:pt x="4659" y="84"/>
                    </a:lnTo>
                    <a:lnTo>
                      <a:pt x="4659" y="73"/>
                    </a:lnTo>
                    <a:lnTo>
                      <a:pt x="4660" y="66"/>
                    </a:lnTo>
                    <a:lnTo>
                      <a:pt x="4660" y="60"/>
                    </a:lnTo>
                    <a:lnTo>
                      <a:pt x="4661" y="55"/>
                    </a:lnTo>
                    <a:lnTo>
                      <a:pt x="4661" y="53"/>
                    </a:lnTo>
                    <a:lnTo>
                      <a:pt x="4662" y="53"/>
                    </a:lnTo>
                    <a:lnTo>
                      <a:pt x="4662" y="53"/>
                    </a:lnTo>
                    <a:lnTo>
                      <a:pt x="4663" y="54"/>
                    </a:lnTo>
                    <a:lnTo>
                      <a:pt x="4663" y="58"/>
                    </a:lnTo>
                    <a:lnTo>
                      <a:pt x="4663" y="60"/>
                    </a:lnTo>
                    <a:lnTo>
                      <a:pt x="4664" y="64"/>
                    </a:lnTo>
                    <a:lnTo>
                      <a:pt x="4665" y="70"/>
                    </a:lnTo>
                    <a:lnTo>
                      <a:pt x="4665" y="78"/>
                    </a:lnTo>
                    <a:lnTo>
                      <a:pt x="4666" y="85"/>
                    </a:lnTo>
                    <a:lnTo>
                      <a:pt x="4666" y="93"/>
                    </a:lnTo>
                    <a:lnTo>
                      <a:pt x="4667" y="104"/>
                    </a:lnTo>
                    <a:lnTo>
                      <a:pt x="4667" y="115"/>
                    </a:lnTo>
                    <a:lnTo>
                      <a:pt x="4667" y="127"/>
                    </a:lnTo>
                    <a:lnTo>
                      <a:pt x="4668" y="136"/>
                    </a:lnTo>
                    <a:lnTo>
                      <a:pt x="4669" y="145"/>
                    </a:lnTo>
                    <a:lnTo>
                      <a:pt x="4669" y="151"/>
                    </a:lnTo>
                    <a:lnTo>
                      <a:pt x="4670" y="155"/>
                    </a:lnTo>
                    <a:lnTo>
                      <a:pt x="4670" y="157"/>
                    </a:lnTo>
                    <a:lnTo>
                      <a:pt x="4671" y="157"/>
                    </a:lnTo>
                    <a:lnTo>
                      <a:pt x="4671" y="158"/>
                    </a:lnTo>
                    <a:lnTo>
                      <a:pt x="4671" y="158"/>
                    </a:lnTo>
                    <a:lnTo>
                      <a:pt x="4672" y="159"/>
                    </a:lnTo>
                    <a:lnTo>
                      <a:pt x="4672" y="161"/>
                    </a:lnTo>
                    <a:lnTo>
                      <a:pt x="4673" y="163"/>
                    </a:lnTo>
                    <a:lnTo>
                      <a:pt x="4674" y="166"/>
                    </a:lnTo>
                    <a:lnTo>
                      <a:pt x="4674" y="168"/>
                    </a:lnTo>
                    <a:lnTo>
                      <a:pt x="4675" y="171"/>
                    </a:lnTo>
                    <a:lnTo>
                      <a:pt x="4675" y="172"/>
                    </a:lnTo>
                    <a:lnTo>
                      <a:pt x="4675" y="173"/>
                    </a:lnTo>
                    <a:lnTo>
                      <a:pt x="4676" y="176"/>
                    </a:lnTo>
                    <a:lnTo>
                      <a:pt x="4676" y="178"/>
                    </a:lnTo>
                    <a:lnTo>
                      <a:pt x="4677" y="181"/>
                    </a:lnTo>
                    <a:lnTo>
                      <a:pt x="4678" y="186"/>
                    </a:lnTo>
                    <a:lnTo>
                      <a:pt x="4678" y="190"/>
                    </a:lnTo>
                    <a:lnTo>
                      <a:pt x="4679" y="194"/>
                    </a:lnTo>
                    <a:lnTo>
                      <a:pt x="4679" y="199"/>
                    </a:lnTo>
                    <a:lnTo>
                      <a:pt x="4679" y="204"/>
                    </a:lnTo>
                    <a:lnTo>
                      <a:pt x="4680" y="209"/>
                    </a:lnTo>
                    <a:lnTo>
                      <a:pt x="4680" y="215"/>
                    </a:lnTo>
                    <a:lnTo>
                      <a:pt x="4681" y="220"/>
                    </a:lnTo>
                    <a:lnTo>
                      <a:pt x="4681" y="224"/>
                    </a:lnTo>
                    <a:lnTo>
                      <a:pt x="4682" y="227"/>
                    </a:lnTo>
                    <a:lnTo>
                      <a:pt x="4683" y="228"/>
                    </a:lnTo>
                    <a:lnTo>
                      <a:pt x="4683" y="228"/>
                    </a:lnTo>
                    <a:lnTo>
                      <a:pt x="4683" y="228"/>
                    </a:lnTo>
                    <a:lnTo>
                      <a:pt x="4684" y="228"/>
                    </a:lnTo>
                    <a:lnTo>
                      <a:pt x="4684" y="228"/>
                    </a:lnTo>
                    <a:lnTo>
                      <a:pt x="4685" y="228"/>
                    </a:lnTo>
                    <a:lnTo>
                      <a:pt x="4685" y="228"/>
                    </a:lnTo>
                    <a:lnTo>
                      <a:pt x="4686" y="228"/>
                    </a:lnTo>
                    <a:lnTo>
                      <a:pt x="4686" y="230"/>
                    </a:lnTo>
                    <a:lnTo>
                      <a:pt x="4687" y="233"/>
                    </a:lnTo>
                    <a:lnTo>
                      <a:pt x="4688" y="235"/>
                    </a:lnTo>
                    <a:lnTo>
                      <a:pt x="4688" y="236"/>
                    </a:lnTo>
                    <a:lnTo>
                      <a:pt x="4688" y="235"/>
                    </a:lnTo>
                    <a:lnTo>
                      <a:pt x="4689" y="235"/>
                    </a:lnTo>
                    <a:lnTo>
                      <a:pt x="4689" y="234"/>
                    </a:lnTo>
                    <a:lnTo>
                      <a:pt x="4690" y="234"/>
                    </a:lnTo>
                    <a:lnTo>
                      <a:pt x="4690" y="231"/>
                    </a:lnTo>
                    <a:lnTo>
                      <a:pt x="4691" y="230"/>
                    </a:lnTo>
                    <a:lnTo>
                      <a:pt x="4692" y="231"/>
                    </a:lnTo>
                    <a:lnTo>
                      <a:pt x="4692" y="233"/>
                    </a:lnTo>
                    <a:lnTo>
                      <a:pt x="4692" y="235"/>
                    </a:lnTo>
                    <a:lnTo>
                      <a:pt x="4693" y="238"/>
                    </a:lnTo>
                    <a:lnTo>
                      <a:pt x="4693" y="239"/>
                    </a:lnTo>
                    <a:lnTo>
                      <a:pt x="4694" y="238"/>
                    </a:lnTo>
                    <a:lnTo>
                      <a:pt x="4694" y="236"/>
                    </a:lnTo>
                    <a:lnTo>
                      <a:pt x="4695" y="234"/>
                    </a:lnTo>
                    <a:lnTo>
                      <a:pt x="4695" y="228"/>
                    </a:lnTo>
                    <a:lnTo>
                      <a:pt x="4696" y="218"/>
                    </a:lnTo>
                    <a:lnTo>
                      <a:pt x="4696" y="208"/>
                    </a:lnTo>
                    <a:lnTo>
                      <a:pt x="4697" y="195"/>
                    </a:lnTo>
                    <a:lnTo>
                      <a:pt x="4697" y="178"/>
                    </a:lnTo>
                    <a:lnTo>
                      <a:pt x="4698" y="159"/>
                    </a:lnTo>
                    <a:lnTo>
                      <a:pt x="4698" y="139"/>
                    </a:lnTo>
                    <a:lnTo>
                      <a:pt x="4699" y="120"/>
                    </a:lnTo>
                    <a:lnTo>
                      <a:pt x="4699" y="102"/>
                    </a:lnTo>
                    <a:lnTo>
                      <a:pt x="4700" y="88"/>
                    </a:lnTo>
                    <a:lnTo>
                      <a:pt x="4700" y="76"/>
                    </a:lnTo>
                    <a:lnTo>
                      <a:pt x="4701" y="69"/>
                    </a:lnTo>
                    <a:lnTo>
                      <a:pt x="4701" y="65"/>
                    </a:lnTo>
                    <a:lnTo>
                      <a:pt x="4702" y="64"/>
                    </a:lnTo>
                    <a:lnTo>
                      <a:pt x="4702" y="63"/>
                    </a:lnTo>
                    <a:lnTo>
                      <a:pt x="4703" y="63"/>
                    </a:lnTo>
                    <a:lnTo>
                      <a:pt x="4703" y="63"/>
                    </a:lnTo>
                    <a:lnTo>
                      <a:pt x="4704" y="64"/>
                    </a:lnTo>
                    <a:lnTo>
                      <a:pt x="4704" y="67"/>
                    </a:lnTo>
                    <a:lnTo>
                      <a:pt x="4705" y="69"/>
                    </a:lnTo>
                    <a:lnTo>
                      <a:pt x="4705" y="74"/>
                    </a:lnTo>
                    <a:lnTo>
                      <a:pt x="4706" y="81"/>
                    </a:lnTo>
                    <a:lnTo>
                      <a:pt x="4706" y="88"/>
                    </a:lnTo>
                    <a:lnTo>
                      <a:pt x="4707" y="97"/>
                    </a:lnTo>
                    <a:lnTo>
                      <a:pt x="4707" y="108"/>
                    </a:lnTo>
                    <a:lnTo>
                      <a:pt x="4708" y="120"/>
                    </a:lnTo>
                    <a:lnTo>
                      <a:pt x="4708" y="132"/>
                    </a:lnTo>
                    <a:lnTo>
                      <a:pt x="4709" y="141"/>
                    </a:lnTo>
                    <a:lnTo>
                      <a:pt x="4709" y="147"/>
                    </a:lnTo>
                    <a:lnTo>
                      <a:pt x="4710" y="154"/>
                    </a:lnTo>
                    <a:lnTo>
                      <a:pt x="4710" y="161"/>
                    </a:lnTo>
                    <a:lnTo>
                      <a:pt x="4711" y="166"/>
                    </a:lnTo>
                    <a:lnTo>
                      <a:pt x="4711" y="168"/>
                    </a:lnTo>
                    <a:lnTo>
                      <a:pt x="4712" y="170"/>
                    </a:lnTo>
                    <a:lnTo>
                      <a:pt x="4712" y="171"/>
                    </a:lnTo>
                    <a:lnTo>
                      <a:pt x="4713" y="172"/>
                    </a:lnTo>
                    <a:lnTo>
                      <a:pt x="4713" y="172"/>
                    </a:lnTo>
                    <a:lnTo>
                      <a:pt x="4714" y="173"/>
                    </a:lnTo>
                    <a:lnTo>
                      <a:pt x="4714" y="176"/>
                    </a:lnTo>
                    <a:lnTo>
                      <a:pt x="4715" y="178"/>
                    </a:lnTo>
                    <a:lnTo>
                      <a:pt x="4715" y="181"/>
                    </a:lnTo>
                    <a:lnTo>
                      <a:pt x="4716" y="187"/>
                    </a:lnTo>
                    <a:lnTo>
                      <a:pt x="4716" y="191"/>
                    </a:lnTo>
                    <a:lnTo>
                      <a:pt x="4717" y="194"/>
                    </a:lnTo>
                    <a:lnTo>
                      <a:pt x="4717" y="197"/>
                    </a:lnTo>
                    <a:lnTo>
                      <a:pt x="4718" y="202"/>
                    </a:lnTo>
                    <a:lnTo>
                      <a:pt x="4718" y="205"/>
                    </a:lnTo>
                    <a:lnTo>
                      <a:pt x="4719" y="208"/>
                    </a:lnTo>
                    <a:lnTo>
                      <a:pt x="4719" y="212"/>
                    </a:lnTo>
                    <a:lnTo>
                      <a:pt x="4720" y="215"/>
                    </a:lnTo>
                    <a:lnTo>
                      <a:pt x="4720" y="218"/>
                    </a:lnTo>
                    <a:lnTo>
                      <a:pt x="4721" y="220"/>
                    </a:lnTo>
                    <a:lnTo>
                      <a:pt x="4721" y="223"/>
                    </a:lnTo>
                    <a:lnTo>
                      <a:pt x="4722" y="224"/>
                    </a:lnTo>
                    <a:lnTo>
                      <a:pt x="4722" y="226"/>
                    </a:lnTo>
                    <a:lnTo>
                      <a:pt x="4723" y="228"/>
                    </a:lnTo>
                    <a:lnTo>
                      <a:pt x="4723" y="230"/>
                    </a:lnTo>
                    <a:lnTo>
                      <a:pt x="4724" y="232"/>
                    </a:lnTo>
                    <a:lnTo>
                      <a:pt x="4724" y="233"/>
                    </a:lnTo>
                    <a:lnTo>
                      <a:pt x="4725" y="234"/>
                    </a:lnTo>
                    <a:lnTo>
                      <a:pt x="4725" y="234"/>
                    </a:lnTo>
                    <a:lnTo>
                      <a:pt x="4726" y="234"/>
                    </a:lnTo>
                    <a:lnTo>
                      <a:pt x="4726" y="235"/>
                    </a:lnTo>
                    <a:lnTo>
                      <a:pt x="4727" y="235"/>
                    </a:lnTo>
                    <a:lnTo>
                      <a:pt x="4727" y="236"/>
                    </a:lnTo>
                    <a:lnTo>
                      <a:pt x="4728" y="236"/>
                    </a:lnTo>
                    <a:lnTo>
                      <a:pt x="4728" y="235"/>
                    </a:lnTo>
                    <a:lnTo>
                      <a:pt x="4729" y="234"/>
                    </a:lnTo>
                    <a:lnTo>
                      <a:pt x="4729" y="231"/>
                    </a:lnTo>
                    <a:lnTo>
                      <a:pt x="4730" y="229"/>
                    </a:lnTo>
                    <a:lnTo>
                      <a:pt x="4730" y="228"/>
                    </a:lnTo>
                    <a:lnTo>
                      <a:pt x="4731" y="228"/>
                    </a:lnTo>
                    <a:lnTo>
                      <a:pt x="4731" y="228"/>
                    </a:lnTo>
                    <a:lnTo>
                      <a:pt x="4732" y="230"/>
                    </a:lnTo>
                    <a:lnTo>
                      <a:pt x="4732" y="233"/>
                    </a:lnTo>
                    <a:lnTo>
                      <a:pt x="4732" y="234"/>
                    </a:lnTo>
                    <a:lnTo>
                      <a:pt x="4733" y="236"/>
                    </a:lnTo>
                    <a:lnTo>
                      <a:pt x="4734" y="238"/>
                    </a:lnTo>
                    <a:lnTo>
                      <a:pt x="4734" y="239"/>
                    </a:lnTo>
                    <a:lnTo>
                      <a:pt x="4735" y="239"/>
                    </a:lnTo>
                    <a:lnTo>
                      <a:pt x="4735" y="237"/>
                    </a:lnTo>
                    <a:lnTo>
                      <a:pt x="4736" y="234"/>
                    </a:lnTo>
                    <a:lnTo>
                      <a:pt x="4736" y="232"/>
                    </a:lnTo>
                    <a:lnTo>
                      <a:pt x="4736" y="227"/>
                    </a:lnTo>
                    <a:lnTo>
                      <a:pt x="4737" y="218"/>
                    </a:lnTo>
                    <a:lnTo>
                      <a:pt x="4738" y="204"/>
                    </a:lnTo>
                    <a:lnTo>
                      <a:pt x="4738" y="188"/>
                    </a:lnTo>
                    <a:lnTo>
                      <a:pt x="4739" y="169"/>
                    </a:lnTo>
                    <a:lnTo>
                      <a:pt x="4739" y="151"/>
                    </a:lnTo>
                    <a:lnTo>
                      <a:pt x="4740" y="135"/>
                    </a:lnTo>
                    <a:lnTo>
                      <a:pt x="4740" y="121"/>
                    </a:lnTo>
                    <a:lnTo>
                      <a:pt x="4740" y="110"/>
                    </a:lnTo>
                    <a:lnTo>
                      <a:pt x="4741" y="99"/>
                    </a:lnTo>
                    <a:lnTo>
                      <a:pt x="4741" y="91"/>
                    </a:lnTo>
                    <a:lnTo>
                      <a:pt x="4742" y="86"/>
                    </a:lnTo>
                    <a:lnTo>
                      <a:pt x="4743" y="82"/>
                    </a:lnTo>
                    <a:lnTo>
                      <a:pt x="4743" y="80"/>
                    </a:lnTo>
                    <a:lnTo>
                      <a:pt x="4744" y="79"/>
                    </a:lnTo>
                    <a:lnTo>
                      <a:pt x="4744" y="79"/>
                    </a:lnTo>
                    <a:lnTo>
                      <a:pt x="4744" y="80"/>
                    </a:lnTo>
                    <a:lnTo>
                      <a:pt x="4745" y="82"/>
                    </a:lnTo>
                    <a:lnTo>
                      <a:pt x="4745" y="86"/>
                    </a:lnTo>
                    <a:lnTo>
                      <a:pt x="4746" y="92"/>
                    </a:lnTo>
                    <a:lnTo>
                      <a:pt x="4746" y="99"/>
                    </a:lnTo>
                    <a:lnTo>
                      <a:pt x="4747" y="107"/>
                    </a:lnTo>
                    <a:lnTo>
                      <a:pt x="4748" y="118"/>
                    </a:lnTo>
                    <a:lnTo>
                      <a:pt x="4748" y="130"/>
                    </a:lnTo>
                    <a:lnTo>
                      <a:pt x="4748" y="141"/>
                    </a:lnTo>
                    <a:lnTo>
                      <a:pt x="4749" y="151"/>
                    </a:lnTo>
                    <a:lnTo>
                      <a:pt x="4749" y="160"/>
                    </a:lnTo>
                    <a:lnTo>
                      <a:pt x="4750" y="167"/>
                    </a:lnTo>
                    <a:lnTo>
                      <a:pt x="4750" y="172"/>
                    </a:lnTo>
                    <a:lnTo>
                      <a:pt x="4751" y="175"/>
                    </a:lnTo>
                    <a:lnTo>
                      <a:pt x="4752" y="178"/>
                    </a:lnTo>
                    <a:lnTo>
                      <a:pt x="4752" y="180"/>
                    </a:lnTo>
                    <a:lnTo>
                      <a:pt x="4752" y="181"/>
                    </a:lnTo>
                    <a:lnTo>
                      <a:pt x="4753" y="183"/>
                    </a:lnTo>
                    <a:lnTo>
                      <a:pt x="4753" y="185"/>
                    </a:lnTo>
                    <a:lnTo>
                      <a:pt x="4754" y="188"/>
                    </a:lnTo>
                    <a:lnTo>
                      <a:pt x="4754" y="192"/>
                    </a:lnTo>
                    <a:lnTo>
                      <a:pt x="4755" y="195"/>
                    </a:lnTo>
                    <a:lnTo>
                      <a:pt x="4755" y="198"/>
                    </a:lnTo>
                    <a:lnTo>
                      <a:pt x="4756" y="202"/>
                    </a:lnTo>
                    <a:lnTo>
                      <a:pt x="4756" y="207"/>
                    </a:lnTo>
                    <a:lnTo>
                      <a:pt x="4757" y="210"/>
                    </a:lnTo>
                    <a:lnTo>
                      <a:pt x="4757" y="213"/>
                    </a:lnTo>
                    <a:lnTo>
                      <a:pt x="4758" y="215"/>
                    </a:lnTo>
                    <a:lnTo>
                      <a:pt x="4758" y="218"/>
                    </a:lnTo>
                    <a:lnTo>
                      <a:pt x="4759" y="220"/>
                    </a:lnTo>
                    <a:lnTo>
                      <a:pt x="4759" y="223"/>
                    </a:lnTo>
                    <a:lnTo>
                      <a:pt x="4760" y="228"/>
                    </a:lnTo>
                    <a:lnTo>
                      <a:pt x="4760" y="231"/>
                    </a:lnTo>
                    <a:lnTo>
                      <a:pt x="4761" y="234"/>
                    </a:lnTo>
                    <a:lnTo>
                      <a:pt x="4761" y="238"/>
                    </a:lnTo>
                    <a:lnTo>
                      <a:pt x="4762" y="240"/>
                    </a:lnTo>
                    <a:lnTo>
                      <a:pt x="4762" y="243"/>
                    </a:lnTo>
                    <a:lnTo>
                      <a:pt x="4763" y="244"/>
                    </a:lnTo>
                    <a:lnTo>
                      <a:pt x="4763" y="245"/>
                    </a:lnTo>
                    <a:lnTo>
                      <a:pt x="4764" y="245"/>
                    </a:lnTo>
                    <a:lnTo>
                      <a:pt x="4764" y="244"/>
                    </a:lnTo>
                    <a:lnTo>
                      <a:pt x="4765" y="244"/>
                    </a:lnTo>
                    <a:lnTo>
                      <a:pt x="4765" y="243"/>
                    </a:lnTo>
                    <a:lnTo>
                      <a:pt x="4766" y="243"/>
                    </a:lnTo>
                    <a:lnTo>
                      <a:pt x="4766" y="244"/>
                    </a:lnTo>
                    <a:lnTo>
                      <a:pt x="4767" y="246"/>
                    </a:lnTo>
                    <a:lnTo>
                      <a:pt x="4767" y="248"/>
                    </a:lnTo>
                    <a:lnTo>
                      <a:pt x="4768" y="249"/>
                    </a:lnTo>
                    <a:lnTo>
                      <a:pt x="4768" y="250"/>
                    </a:lnTo>
                    <a:lnTo>
                      <a:pt x="4769" y="250"/>
                    </a:lnTo>
                    <a:lnTo>
                      <a:pt x="4769" y="249"/>
                    </a:lnTo>
                    <a:lnTo>
                      <a:pt x="4770" y="249"/>
                    </a:lnTo>
                    <a:lnTo>
                      <a:pt x="4770" y="248"/>
                    </a:lnTo>
                    <a:lnTo>
                      <a:pt x="4771" y="247"/>
                    </a:lnTo>
                    <a:lnTo>
                      <a:pt x="4771" y="246"/>
                    </a:lnTo>
                    <a:lnTo>
                      <a:pt x="4772" y="247"/>
                    </a:lnTo>
                    <a:lnTo>
                      <a:pt x="4772" y="249"/>
                    </a:lnTo>
                    <a:lnTo>
                      <a:pt x="4773" y="250"/>
                    </a:lnTo>
                    <a:lnTo>
                      <a:pt x="4773" y="253"/>
                    </a:lnTo>
                    <a:lnTo>
                      <a:pt x="4774" y="255"/>
                    </a:lnTo>
                    <a:lnTo>
                      <a:pt x="4774" y="255"/>
                    </a:lnTo>
                    <a:lnTo>
                      <a:pt x="4775" y="255"/>
                    </a:lnTo>
                    <a:lnTo>
                      <a:pt x="4775" y="255"/>
                    </a:lnTo>
                    <a:lnTo>
                      <a:pt x="4776" y="251"/>
                    </a:lnTo>
                    <a:lnTo>
                      <a:pt x="4776" y="245"/>
                    </a:lnTo>
                    <a:lnTo>
                      <a:pt x="4777" y="239"/>
                    </a:lnTo>
                    <a:lnTo>
                      <a:pt x="4777" y="230"/>
                    </a:lnTo>
                    <a:lnTo>
                      <a:pt x="4778" y="217"/>
                    </a:lnTo>
                    <a:lnTo>
                      <a:pt x="4778" y="200"/>
                    </a:lnTo>
                    <a:lnTo>
                      <a:pt x="4779" y="181"/>
                    </a:lnTo>
                    <a:lnTo>
                      <a:pt x="4779" y="162"/>
                    </a:lnTo>
                    <a:lnTo>
                      <a:pt x="4780" y="143"/>
                    </a:lnTo>
                    <a:lnTo>
                      <a:pt x="4780" y="125"/>
                    </a:lnTo>
                    <a:lnTo>
                      <a:pt x="4781" y="110"/>
                    </a:lnTo>
                    <a:lnTo>
                      <a:pt x="4781" y="96"/>
                    </a:lnTo>
                    <a:lnTo>
                      <a:pt x="4782" y="87"/>
                    </a:lnTo>
                    <a:lnTo>
                      <a:pt x="4782" y="80"/>
                    </a:lnTo>
                    <a:lnTo>
                      <a:pt x="4783" y="74"/>
                    </a:lnTo>
                    <a:lnTo>
                      <a:pt x="4783" y="73"/>
                    </a:lnTo>
                    <a:lnTo>
                      <a:pt x="4784" y="72"/>
                    </a:lnTo>
                    <a:lnTo>
                      <a:pt x="4784" y="72"/>
                    </a:lnTo>
                    <a:lnTo>
                      <a:pt x="4785" y="74"/>
                    </a:lnTo>
                    <a:lnTo>
                      <a:pt x="4785" y="76"/>
                    </a:lnTo>
                    <a:lnTo>
                      <a:pt x="4786" y="79"/>
                    </a:lnTo>
                    <a:lnTo>
                      <a:pt x="4786" y="82"/>
                    </a:lnTo>
                    <a:lnTo>
                      <a:pt x="4787" y="88"/>
                    </a:lnTo>
                    <a:lnTo>
                      <a:pt x="4787" y="95"/>
                    </a:lnTo>
                    <a:lnTo>
                      <a:pt x="4788" y="102"/>
                    </a:lnTo>
                    <a:lnTo>
                      <a:pt x="4788" y="112"/>
                    </a:lnTo>
                    <a:lnTo>
                      <a:pt x="4789" y="123"/>
                    </a:lnTo>
                    <a:lnTo>
                      <a:pt x="4789" y="134"/>
                    </a:lnTo>
                    <a:lnTo>
                      <a:pt x="4790" y="142"/>
                    </a:lnTo>
                    <a:lnTo>
                      <a:pt x="4790" y="151"/>
                    </a:lnTo>
                    <a:lnTo>
                      <a:pt x="4791" y="157"/>
                    </a:lnTo>
                    <a:lnTo>
                      <a:pt x="4791" y="162"/>
                    </a:lnTo>
                    <a:lnTo>
                      <a:pt x="4792" y="163"/>
                    </a:lnTo>
                    <a:lnTo>
                      <a:pt x="4792" y="165"/>
                    </a:lnTo>
                    <a:lnTo>
                      <a:pt x="4793" y="165"/>
                    </a:lnTo>
                    <a:lnTo>
                      <a:pt x="4793" y="166"/>
                    </a:lnTo>
                    <a:lnTo>
                      <a:pt x="4794" y="166"/>
                    </a:lnTo>
                    <a:lnTo>
                      <a:pt x="4794" y="167"/>
                    </a:lnTo>
                    <a:lnTo>
                      <a:pt x="4795" y="168"/>
                    </a:lnTo>
                    <a:lnTo>
                      <a:pt x="4795" y="172"/>
                    </a:lnTo>
                    <a:lnTo>
                      <a:pt x="4796" y="176"/>
                    </a:lnTo>
                    <a:lnTo>
                      <a:pt x="4796" y="178"/>
                    </a:lnTo>
                    <a:lnTo>
                      <a:pt x="4797" y="180"/>
                    </a:lnTo>
                    <a:lnTo>
                      <a:pt x="4797" y="183"/>
                    </a:lnTo>
                    <a:lnTo>
                      <a:pt x="4798" y="184"/>
                    </a:lnTo>
                    <a:lnTo>
                      <a:pt x="4798" y="185"/>
                    </a:lnTo>
                    <a:lnTo>
                      <a:pt x="4799" y="186"/>
                    </a:lnTo>
                    <a:lnTo>
                      <a:pt x="4799" y="188"/>
                    </a:lnTo>
                    <a:lnTo>
                      <a:pt x="4800" y="191"/>
                    </a:lnTo>
                    <a:lnTo>
                      <a:pt x="4800" y="194"/>
                    </a:lnTo>
                    <a:lnTo>
                      <a:pt x="4801" y="197"/>
                    </a:lnTo>
                    <a:lnTo>
                      <a:pt x="4801" y="200"/>
                    </a:lnTo>
                    <a:lnTo>
                      <a:pt x="4801" y="203"/>
                    </a:lnTo>
                    <a:lnTo>
                      <a:pt x="4802" y="206"/>
                    </a:lnTo>
                    <a:lnTo>
                      <a:pt x="4803" y="209"/>
                    </a:lnTo>
                    <a:lnTo>
                      <a:pt x="4803" y="213"/>
                    </a:lnTo>
                    <a:lnTo>
                      <a:pt x="4804" y="217"/>
                    </a:lnTo>
                    <a:lnTo>
                      <a:pt x="4804" y="220"/>
                    </a:lnTo>
                    <a:lnTo>
                      <a:pt x="4805" y="224"/>
                    </a:lnTo>
                    <a:lnTo>
                      <a:pt x="4805" y="227"/>
                    </a:lnTo>
                    <a:lnTo>
                      <a:pt x="4805" y="230"/>
                    </a:lnTo>
                    <a:lnTo>
                      <a:pt x="4806" y="232"/>
                    </a:lnTo>
                    <a:lnTo>
                      <a:pt x="4806" y="233"/>
                    </a:lnTo>
                    <a:lnTo>
                      <a:pt x="4807" y="234"/>
                    </a:lnTo>
                    <a:lnTo>
                      <a:pt x="4808" y="234"/>
                    </a:lnTo>
                    <a:lnTo>
                      <a:pt x="4808" y="234"/>
                    </a:lnTo>
                    <a:lnTo>
                      <a:pt x="4809" y="234"/>
                    </a:lnTo>
                    <a:lnTo>
                      <a:pt x="4809" y="235"/>
                    </a:lnTo>
                    <a:lnTo>
                      <a:pt x="4809" y="234"/>
                    </a:lnTo>
                    <a:lnTo>
                      <a:pt x="4810" y="235"/>
                    </a:lnTo>
                    <a:lnTo>
                      <a:pt x="4810" y="235"/>
                    </a:lnTo>
                    <a:lnTo>
                      <a:pt x="4811" y="235"/>
                    </a:lnTo>
                    <a:lnTo>
                      <a:pt x="4812" y="235"/>
                    </a:lnTo>
                    <a:lnTo>
                      <a:pt x="4812" y="234"/>
                    </a:lnTo>
                    <a:lnTo>
                      <a:pt x="4813" y="234"/>
                    </a:lnTo>
                    <a:lnTo>
                      <a:pt x="4813" y="234"/>
                    </a:lnTo>
                    <a:lnTo>
                      <a:pt x="4813" y="234"/>
                    </a:lnTo>
                    <a:lnTo>
                      <a:pt x="4814" y="235"/>
                    </a:lnTo>
                    <a:lnTo>
                      <a:pt x="4814" y="236"/>
                    </a:lnTo>
                    <a:lnTo>
                      <a:pt x="4815" y="236"/>
                    </a:lnTo>
                    <a:lnTo>
                      <a:pt x="4815" y="236"/>
                    </a:lnTo>
                    <a:lnTo>
                      <a:pt x="4816" y="235"/>
                    </a:lnTo>
                    <a:lnTo>
                      <a:pt x="4817" y="234"/>
                    </a:lnTo>
                    <a:lnTo>
                      <a:pt x="4817" y="229"/>
                    </a:lnTo>
                    <a:lnTo>
                      <a:pt x="4817" y="222"/>
                    </a:lnTo>
                    <a:lnTo>
                      <a:pt x="4818" y="211"/>
                    </a:lnTo>
                    <a:lnTo>
                      <a:pt x="4818" y="196"/>
                    </a:lnTo>
                    <a:lnTo>
                      <a:pt x="4819" y="178"/>
                    </a:lnTo>
                    <a:lnTo>
                      <a:pt x="4819" y="159"/>
                    </a:lnTo>
                    <a:lnTo>
                      <a:pt x="4820" y="141"/>
                    </a:lnTo>
                    <a:lnTo>
                      <a:pt x="4820" y="125"/>
                    </a:lnTo>
                    <a:lnTo>
                      <a:pt x="4821" y="110"/>
                    </a:lnTo>
                    <a:lnTo>
                      <a:pt x="4821" y="96"/>
                    </a:lnTo>
                    <a:lnTo>
                      <a:pt x="4822" y="85"/>
                    </a:lnTo>
                    <a:lnTo>
                      <a:pt x="4822" y="75"/>
                    </a:lnTo>
                    <a:lnTo>
                      <a:pt x="4823" y="69"/>
                    </a:lnTo>
                    <a:lnTo>
                      <a:pt x="4823" y="65"/>
                    </a:lnTo>
                    <a:lnTo>
                      <a:pt x="4824" y="64"/>
                    </a:lnTo>
                    <a:lnTo>
                      <a:pt x="4824" y="63"/>
                    </a:lnTo>
                    <a:lnTo>
                      <a:pt x="4825" y="64"/>
                    </a:lnTo>
                    <a:lnTo>
                      <a:pt x="4825" y="66"/>
                    </a:lnTo>
                    <a:lnTo>
                      <a:pt x="4826" y="70"/>
                    </a:lnTo>
                    <a:lnTo>
                      <a:pt x="4826" y="74"/>
                    </a:lnTo>
                    <a:lnTo>
                      <a:pt x="4827" y="78"/>
                    </a:lnTo>
                    <a:lnTo>
                      <a:pt x="4827" y="82"/>
                    </a:lnTo>
                    <a:lnTo>
                      <a:pt x="4828" y="88"/>
                    </a:lnTo>
                    <a:lnTo>
                      <a:pt x="4828" y="95"/>
                    </a:lnTo>
                    <a:lnTo>
                      <a:pt x="4829" y="104"/>
                    </a:lnTo>
                    <a:lnTo>
                      <a:pt x="4829" y="115"/>
                    </a:lnTo>
                    <a:lnTo>
                      <a:pt x="4830" y="126"/>
                    </a:lnTo>
                    <a:lnTo>
                      <a:pt x="4830" y="137"/>
                    </a:lnTo>
                    <a:lnTo>
                      <a:pt x="4831" y="146"/>
                    </a:lnTo>
                    <a:lnTo>
                      <a:pt x="4831" y="153"/>
                    </a:lnTo>
                    <a:lnTo>
                      <a:pt x="4832" y="160"/>
                    </a:lnTo>
                    <a:lnTo>
                      <a:pt x="4832" y="164"/>
                    </a:lnTo>
                    <a:lnTo>
                      <a:pt x="4833" y="166"/>
                    </a:lnTo>
                    <a:lnTo>
                      <a:pt x="4833" y="167"/>
                    </a:lnTo>
                    <a:lnTo>
                      <a:pt x="4834" y="167"/>
                    </a:lnTo>
                    <a:lnTo>
                      <a:pt x="4834" y="168"/>
                    </a:lnTo>
                    <a:lnTo>
                      <a:pt x="4835" y="168"/>
                    </a:lnTo>
                    <a:lnTo>
                      <a:pt x="4835" y="168"/>
                    </a:lnTo>
                    <a:lnTo>
                      <a:pt x="4836" y="169"/>
                    </a:lnTo>
                    <a:lnTo>
                      <a:pt x="4836" y="171"/>
                    </a:lnTo>
                    <a:lnTo>
                      <a:pt x="4837" y="173"/>
                    </a:lnTo>
                    <a:lnTo>
                      <a:pt x="4837" y="177"/>
                    </a:lnTo>
                    <a:lnTo>
                      <a:pt x="4838" y="181"/>
                    </a:lnTo>
                    <a:lnTo>
                      <a:pt x="4838" y="184"/>
                    </a:lnTo>
                    <a:lnTo>
                      <a:pt x="4839" y="187"/>
                    </a:lnTo>
                    <a:lnTo>
                      <a:pt x="4839" y="188"/>
                    </a:lnTo>
                    <a:lnTo>
                      <a:pt x="4840" y="191"/>
                    </a:lnTo>
                    <a:lnTo>
                      <a:pt x="4840" y="193"/>
                    </a:lnTo>
                    <a:lnTo>
                      <a:pt x="4841" y="197"/>
                    </a:lnTo>
                    <a:lnTo>
                      <a:pt x="4841" y="200"/>
                    </a:lnTo>
                    <a:lnTo>
                      <a:pt x="4842" y="204"/>
                    </a:lnTo>
                    <a:lnTo>
                      <a:pt x="4842" y="208"/>
                    </a:lnTo>
                    <a:lnTo>
                      <a:pt x="4843" y="213"/>
                    </a:lnTo>
                    <a:lnTo>
                      <a:pt x="4843" y="216"/>
                    </a:lnTo>
                    <a:lnTo>
                      <a:pt x="4844" y="219"/>
                    </a:lnTo>
                    <a:lnTo>
                      <a:pt x="4844" y="222"/>
                    </a:lnTo>
                    <a:lnTo>
                      <a:pt x="4845" y="223"/>
                    </a:lnTo>
                    <a:lnTo>
                      <a:pt x="4845" y="224"/>
                    </a:lnTo>
                    <a:lnTo>
                      <a:pt x="4846" y="227"/>
                    </a:lnTo>
                    <a:lnTo>
                      <a:pt x="4846" y="228"/>
                    </a:lnTo>
                    <a:lnTo>
                      <a:pt x="4847" y="230"/>
                    </a:lnTo>
                    <a:lnTo>
                      <a:pt x="4847" y="232"/>
                    </a:lnTo>
                    <a:lnTo>
                      <a:pt x="4848" y="233"/>
                    </a:lnTo>
                    <a:lnTo>
                      <a:pt x="4848" y="234"/>
                    </a:lnTo>
                    <a:lnTo>
                      <a:pt x="4849" y="234"/>
                    </a:lnTo>
                    <a:lnTo>
                      <a:pt x="4849" y="234"/>
                    </a:lnTo>
                    <a:lnTo>
                      <a:pt x="4850" y="234"/>
                    </a:lnTo>
                    <a:lnTo>
                      <a:pt x="4850" y="234"/>
                    </a:lnTo>
                    <a:lnTo>
                      <a:pt x="4851" y="234"/>
                    </a:lnTo>
                    <a:lnTo>
                      <a:pt x="4851" y="234"/>
                    </a:lnTo>
                    <a:lnTo>
                      <a:pt x="4852" y="234"/>
                    </a:lnTo>
                    <a:lnTo>
                      <a:pt x="4852" y="235"/>
                    </a:lnTo>
                    <a:lnTo>
                      <a:pt x="4853" y="237"/>
                    </a:lnTo>
                    <a:lnTo>
                      <a:pt x="4853" y="239"/>
                    </a:lnTo>
                    <a:lnTo>
                      <a:pt x="4854" y="240"/>
                    </a:lnTo>
                    <a:lnTo>
                      <a:pt x="4854" y="242"/>
                    </a:lnTo>
                    <a:lnTo>
                      <a:pt x="4855" y="244"/>
                    </a:lnTo>
                    <a:lnTo>
                      <a:pt x="4855" y="245"/>
                    </a:lnTo>
                    <a:lnTo>
                      <a:pt x="4856" y="246"/>
                    </a:lnTo>
                    <a:lnTo>
                      <a:pt x="4856" y="245"/>
                    </a:lnTo>
                    <a:lnTo>
                      <a:pt x="4857" y="244"/>
                    </a:lnTo>
                    <a:lnTo>
                      <a:pt x="4857" y="242"/>
                    </a:lnTo>
                    <a:lnTo>
                      <a:pt x="4858" y="239"/>
                    </a:lnTo>
                    <a:lnTo>
                      <a:pt x="4858" y="234"/>
                    </a:lnTo>
                    <a:lnTo>
                      <a:pt x="4859" y="228"/>
                    </a:lnTo>
                    <a:lnTo>
                      <a:pt x="4859" y="216"/>
                    </a:lnTo>
                    <a:lnTo>
                      <a:pt x="4860" y="201"/>
                    </a:lnTo>
                    <a:lnTo>
                      <a:pt x="4860" y="183"/>
                    </a:lnTo>
                    <a:lnTo>
                      <a:pt x="4861" y="164"/>
                    </a:lnTo>
                    <a:lnTo>
                      <a:pt x="4861" y="144"/>
                    </a:lnTo>
                    <a:lnTo>
                      <a:pt x="4861" y="126"/>
                    </a:lnTo>
                    <a:lnTo>
                      <a:pt x="4862" y="112"/>
                    </a:lnTo>
                    <a:lnTo>
                      <a:pt x="4863" y="101"/>
                    </a:lnTo>
                    <a:lnTo>
                      <a:pt x="4863" y="92"/>
                    </a:lnTo>
                    <a:lnTo>
                      <a:pt x="4864" y="85"/>
                    </a:lnTo>
                    <a:lnTo>
                      <a:pt x="4864" y="80"/>
                    </a:lnTo>
                    <a:lnTo>
                      <a:pt x="4865" y="77"/>
                    </a:lnTo>
                    <a:lnTo>
                      <a:pt x="4865" y="75"/>
                    </a:lnTo>
                    <a:lnTo>
                      <a:pt x="4865" y="74"/>
                    </a:lnTo>
                    <a:lnTo>
                      <a:pt x="4866" y="74"/>
                    </a:lnTo>
                    <a:lnTo>
                      <a:pt x="4866" y="74"/>
                    </a:lnTo>
                    <a:lnTo>
                      <a:pt x="4867" y="76"/>
                    </a:lnTo>
                    <a:lnTo>
                      <a:pt x="4868" y="79"/>
                    </a:lnTo>
                    <a:lnTo>
                      <a:pt x="4868" y="83"/>
                    </a:lnTo>
                    <a:lnTo>
                      <a:pt x="4869" y="89"/>
                    </a:lnTo>
                    <a:lnTo>
                      <a:pt x="4869" y="96"/>
                    </a:lnTo>
                    <a:lnTo>
                      <a:pt x="4869" y="106"/>
                    </a:lnTo>
                    <a:lnTo>
                      <a:pt x="4870" y="115"/>
                    </a:lnTo>
                    <a:lnTo>
                      <a:pt x="4870" y="125"/>
                    </a:lnTo>
                    <a:lnTo>
                      <a:pt x="4871" y="136"/>
                    </a:lnTo>
                    <a:lnTo>
                      <a:pt x="4872" y="145"/>
                    </a:lnTo>
                    <a:lnTo>
                      <a:pt x="4872" y="152"/>
                    </a:lnTo>
                    <a:lnTo>
                      <a:pt x="4873" y="158"/>
                    </a:lnTo>
                    <a:lnTo>
                      <a:pt x="4873" y="163"/>
                    </a:lnTo>
                    <a:lnTo>
                      <a:pt x="4874" y="167"/>
                    </a:lnTo>
                    <a:lnTo>
                      <a:pt x="4874" y="169"/>
                    </a:lnTo>
                    <a:lnTo>
                      <a:pt x="4874" y="171"/>
                    </a:lnTo>
                    <a:lnTo>
                      <a:pt x="4875" y="171"/>
                    </a:lnTo>
                    <a:lnTo>
                      <a:pt x="4875" y="172"/>
                    </a:lnTo>
                    <a:lnTo>
                      <a:pt x="4876" y="173"/>
                    </a:lnTo>
                    <a:lnTo>
                      <a:pt x="4877" y="176"/>
                    </a:lnTo>
                    <a:lnTo>
                      <a:pt x="4877" y="180"/>
                    </a:lnTo>
                    <a:lnTo>
                      <a:pt x="4878" y="184"/>
                    </a:lnTo>
                    <a:lnTo>
                      <a:pt x="4878" y="188"/>
                    </a:lnTo>
                    <a:lnTo>
                      <a:pt x="4878" y="191"/>
                    </a:lnTo>
                    <a:lnTo>
                      <a:pt x="4879" y="195"/>
                    </a:lnTo>
                    <a:lnTo>
                      <a:pt x="4879" y="197"/>
                    </a:lnTo>
                    <a:lnTo>
                      <a:pt x="4880" y="199"/>
                    </a:lnTo>
                    <a:lnTo>
                      <a:pt x="4880" y="200"/>
                    </a:lnTo>
                    <a:lnTo>
                      <a:pt x="4881" y="202"/>
                    </a:lnTo>
                    <a:lnTo>
                      <a:pt x="4882" y="205"/>
                    </a:lnTo>
                    <a:lnTo>
                      <a:pt x="4882" y="208"/>
                    </a:lnTo>
                    <a:lnTo>
                      <a:pt x="4882" y="212"/>
                    </a:lnTo>
                    <a:lnTo>
                      <a:pt x="4883" y="216"/>
                    </a:lnTo>
                    <a:lnTo>
                      <a:pt x="4883" y="220"/>
                    </a:lnTo>
                    <a:lnTo>
                      <a:pt x="4884" y="223"/>
                    </a:lnTo>
                    <a:lnTo>
                      <a:pt x="4884" y="224"/>
                    </a:lnTo>
                    <a:lnTo>
                      <a:pt x="4885" y="226"/>
                    </a:lnTo>
                    <a:lnTo>
                      <a:pt x="4886" y="226"/>
                    </a:lnTo>
                    <a:lnTo>
                      <a:pt x="4886" y="228"/>
                    </a:lnTo>
                    <a:lnTo>
                      <a:pt x="4886" y="228"/>
                    </a:lnTo>
                    <a:lnTo>
                      <a:pt x="4887" y="229"/>
                    </a:lnTo>
                    <a:lnTo>
                      <a:pt x="4887" y="229"/>
                    </a:lnTo>
                    <a:lnTo>
                      <a:pt x="4888" y="229"/>
                    </a:lnTo>
                    <a:lnTo>
                      <a:pt x="4888" y="228"/>
                    </a:lnTo>
                    <a:lnTo>
                      <a:pt x="4889" y="228"/>
                    </a:lnTo>
                    <a:lnTo>
                      <a:pt x="4889" y="227"/>
                    </a:lnTo>
                    <a:lnTo>
                      <a:pt x="4890" y="226"/>
                    </a:lnTo>
                    <a:lnTo>
                      <a:pt x="4890" y="226"/>
                    </a:lnTo>
                    <a:lnTo>
                      <a:pt x="4891" y="227"/>
                    </a:lnTo>
                    <a:lnTo>
                      <a:pt x="4891" y="227"/>
                    </a:lnTo>
                    <a:lnTo>
                      <a:pt x="4892" y="227"/>
                    </a:lnTo>
                    <a:lnTo>
                      <a:pt x="4892" y="227"/>
                    </a:lnTo>
                    <a:lnTo>
                      <a:pt x="4893" y="227"/>
                    </a:lnTo>
                    <a:lnTo>
                      <a:pt x="4893" y="226"/>
                    </a:lnTo>
                    <a:lnTo>
                      <a:pt x="4894" y="225"/>
                    </a:lnTo>
                    <a:lnTo>
                      <a:pt x="4894" y="225"/>
                    </a:lnTo>
                    <a:lnTo>
                      <a:pt x="4895" y="225"/>
                    </a:lnTo>
                    <a:lnTo>
                      <a:pt x="4895" y="227"/>
                    </a:lnTo>
                    <a:lnTo>
                      <a:pt x="4896" y="228"/>
                    </a:lnTo>
                    <a:lnTo>
                      <a:pt x="4896" y="231"/>
                    </a:lnTo>
                    <a:lnTo>
                      <a:pt x="4897" y="234"/>
                    </a:lnTo>
                    <a:lnTo>
                      <a:pt x="4897" y="235"/>
                    </a:lnTo>
                    <a:lnTo>
                      <a:pt x="4898" y="235"/>
                    </a:lnTo>
                    <a:lnTo>
                      <a:pt x="4898" y="234"/>
                    </a:lnTo>
                    <a:lnTo>
                      <a:pt x="4899" y="231"/>
                    </a:lnTo>
                    <a:lnTo>
                      <a:pt x="4899" y="226"/>
                    </a:lnTo>
                    <a:lnTo>
                      <a:pt x="4900" y="217"/>
                    </a:lnTo>
                    <a:lnTo>
                      <a:pt x="4900" y="204"/>
                    </a:lnTo>
                    <a:lnTo>
                      <a:pt x="4901" y="192"/>
                    </a:lnTo>
                    <a:lnTo>
                      <a:pt x="4901" y="178"/>
                    </a:lnTo>
                    <a:lnTo>
                      <a:pt x="4902" y="162"/>
                    </a:lnTo>
                    <a:lnTo>
                      <a:pt x="4902" y="146"/>
                    </a:lnTo>
                    <a:lnTo>
                      <a:pt x="4903" y="129"/>
                    </a:lnTo>
                    <a:lnTo>
                      <a:pt x="4903" y="114"/>
                    </a:lnTo>
                    <a:lnTo>
                      <a:pt x="4904" y="102"/>
                    </a:lnTo>
                    <a:lnTo>
                      <a:pt x="4904" y="92"/>
                    </a:lnTo>
                    <a:lnTo>
                      <a:pt x="4905" y="85"/>
                    </a:lnTo>
                    <a:lnTo>
                      <a:pt x="4905" y="79"/>
                    </a:lnTo>
                    <a:lnTo>
                      <a:pt x="4906" y="76"/>
                    </a:lnTo>
                    <a:lnTo>
                      <a:pt x="4906" y="75"/>
                    </a:lnTo>
                    <a:lnTo>
                      <a:pt x="4907" y="75"/>
                    </a:lnTo>
                    <a:lnTo>
                      <a:pt x="4907" y="76"/>
                    </a:lnTo>
                    <a:lnTo>
                      <a:pt x="4908" y="78"/>
                    </a:lnTo>
                    <a:lnTo>
                      <a:pt x="4908" y="80"/>
                    </a:lnTo>
                    <a:lnTo>
                      <a:pt x="4909" y="84"/>
                    </a:lnTo>
                    <a:lnTo>
                      <a:pt x="4909" y="90"/>
                    </a:lnTo>
                    <a:lnTo>
                      <a:pt x="4910" y="96"/>
                    </a:lnTo>
                    <a:lnTo>
                      <a:pt x="4910" y="106"/>
                    </a:lnTo>
                    <a:lnTo>
                      <a:pt x="4911" y="115"/>
                    </a:lnTo>
                    <a:lnTo>
                      <a:pt x="4911" y="127"/>
                    </a:lnTo>
                    <a:lnTo>
                      <a:pt x="4912" y="138"/>
                    </a:lnTo>
                    <a:lnTo>
                      <a:pt x="4912" y="147"/>
                    </a:lnTo>
                    <a:lnTo>
                      <a:pt x="4913" y="155"/>
                    </a:lnTo>
                    <a:lnTo>
                      <a:pt x="4913" y="160"/>
                    </a:lnTo>
                    <a:lnTo>
                      <a:pt x="4914" y="164"/>
                    </a:lnTo>
                    <a:lnTo>
                      <a:pt x="4914" y="167"/>
                    </a:lnTo>
                    <a:lnTo>
                      <a:pt x="4915" y="167"/>
                    </a:lnTo>
                    <a:lnTo>
                      <a:pt x="4915" y="168"/>
                    </a:lnTo>
                    <a:lnTo>
                      <a:pt x="4916" y="168"/>
                    </a:lnTo>
                    <a:lnTo>
                      <a:pt x="4916" y="169"/>
                    </a:lnTo>
                    <a:lnTo>
                      <a:pt x="4917" y="169"/>
                    </a:lnTo>
                    <a:lnTo>
                      <a:pt x="4917" y="170"/>
                    </a:lnTo>
                    <a:lnTo>
                      <a:pt x="4918" y="172"/>
                    </a:lnTo>
                    <a:lnTo>
                      <a:pt x="4918" y="176"/>
                    </a:lnTo>
                    <a:lnTo>
                      <a:pt x="4919" y="179"/>
                    </a:lnTo>
                    <a:lnTo>
                      <a:pt x="4919" y="181"/>
                    </a:lnTo>
                    <a:lnTo>
                      <a:pt x="4920" y="184"/>
                    </a:lnTo>
                    <a:lnTo>
                      <a:pt x="4920" y="187"/>
                    </a:lnTo>
                    <a:lnTo>
                      <a:pt x="4921" y="189"/>
                    </a:lnTo>
                    <a:lnTo>
                      <a:pt x="4921" y="192"/>
                    </a:lnTo>
                    <a:lnTo>
                      <a:pt x="4922" y="193"/>
                    </a:lnTo>
                    <a:lnTo>
                      <a:pt x="4922" y="197"/>
                    </a:lnTo>
                    <a:lnTo>
                      <a:pt x="4923" y="201"/>
                    </a:lnTo>
                    <a:lnTo>
                      <a:pt x="4923" y="206"/>
                    </a:lnTo>
                    <a:lnTo>
                      <a:pt x="4924" y="210"/>
                    </a:lnTo>
                    <a:lnTo>
                      <a:pt x="4924" y="215"/>
                    </a:lnTo>
                    <a:lnTo>
                      <a:pt x="4925" y="218"/>
                    </a:lnTo>
                    <a:lnTo>
                      <a:pt x="4925" y="221"/>
                    </a:lnTo>
                    <a:lnTo>
                      <a:pt x="4926" y="223"/>
                    </a:lnTo>
                    <a:lnTo>
                      <a:pt x="4926" y="223"/>
                    </a:lnTo>
                    <a:lnTo>
                      <a:pt x="4926" y="224"/>
                    </a:lnTo>
                    <a:lnTo>
                      <a:pt x="4927" y="225"/>
                    </a:lnTo>
                    <a:lnTo>
                      <a:pt x="4928" y="226"/>
                    </a:lnTo>
                    <a:lnTo>
                      <a:pt x="4928" y="227"/>
                    </a:lnTo>
                    <a:lnTo>
                      <a:pt x="4929" y="228"/>
                    </a:lnTo>
                    <a:lnTo>
                      <a:pt x="4929" y="229"/>
                    </a:lnTo>
                    <a:lnTo>
                      <a:pt x="4930" y="228"/>
                    </a:lnTo>
                    <a:lnTo>
                      <a:pt x="4930" y="228"/>
                    </a:lnTo>
                    <a:lnTo>
                      <a:pt x="4930" y="226"/>
                    </a:lnTo>
                    <a:lnTo>
                      <a:pt x="4931" y="225"/>
                    </a:lnTo>
                    <a:lnTo>
                      <a:pt x="4932" y="225"/>
                    </a:lnTo>
                    <a:lnTo>
                      <a:pt x="4932" y="225"/>
                    </a:lnTo>
                    <a:lnTo>
                      <a:pt x="4933" y="225"/>
                    </a:lnTo>
                    <a:lnTo>
                      <a:pt x="4933" y="225"/>
                    </a:lnTo>
                    <a:lnTo>
                      <a:pt x="4934" y="227"/>
                    </a:lnTo>
                    <a:lnTo>
                      <a:pt x="4934" y="228"/>
                    </a:lnTo>
                    <a:lnTo>
                      <a:pt x="4934" y="229"/>
                    </a:lnTo>
                    <a:lnTo>
                      <a:pt x="4935" y="231"/>
                    </a:lnTo>
                    <a:lnTo>
                      <a:pt x="4935" y="234"/>
                    </a:lnTo>
                    <a:lnTo>
                      <a:pt x="4936" y="236"/>
                    </a:lnTo>
                    <a:lnTo>
                      <a:pt x="4937" y="238"/>
                    </a:lnTo>
                    <a:lnTo>
                      <a:pt x="4937" y="239"/>
                    </a:lnTo>
                    <a:lnTo>
                      <a:pt x="4938" y="240"/>
                    </a:lnTo>
                    <a:lnTo>
                      <a:pt x="4938" y="241"/>
                    </a:lnTo>
                    <a:lnTo>
                      <a:pt x="4938" y="241"/>
                    </a:lnTo>
                    <a:lnTo>
                      <a:pt x="4939" y="239"/>
                    </a:lnTo>
                    <a:lnTo>
                      <a:pt x="4939" y="236"/>
                    </a:lnTo>
                    <a:lnTo>
                      <a:pt x="4940" y="230"/>
                    </a:lnTo>
                    <a:lnTo>
                      <a:pt x="4940" y="222"/>
                    </a:lnTo>
                    <a:lnTo>
                      <a:pt x="4941" y="211"/>
                    </a:lnTo>
                    <a:lnTo>
                      <a:pt x="4942" y="197"/>
                    </a:lnTo>
                    <a:lnTo>
                      <a:pt x="4942" y="181"/>
                    </a:lnTo>
                    <a:lnTo>
                      <a:pt x="4942" y="163"/>
                    </a:lnTo>
                    <a:lnTo>
                      <a:pt x="4943" y="146"/>
                    </a:lnTo>
                    <a:lnTo>
                      <a:pt x="4943" y="130"/>
                    </a:lnTo>
                    <a:lnTo>
                      <a:pt x="4944" y="118"/>
                    </a:lnTo>
                    <a:lnTo>
                      <a:pt x="4944" y="109"/>
                    </a:lnTo>
                    <a:lnTo>
                      <a:pt x="4945" y="100"/>
                    </a:lnTo>
                    <a:lnTo>
                      <a:pt x="4946" y="94"/>
                    </a:lnTo>
                    <a:lnTo>
                      <a:pt x="4946" y="90"/>
                    </a:lnTo>
                    <a:lnTo>
                      <a:pt x="4946" y="86"/>
                    </a:lnTo>
                    <a:lnTo>
                      <a:pt x="4947" y="84"/>
                    </a:lnTo>
                    <a:lnTo>
                      <a:pt x="4947" y="82"/>
                    </a:lnTo>
                    <a:lnTo>
                      <a:pt x="4948" y="81"/>
                    </a:lnTo>
                    <a:lnTo>
                      <a:pt x="4948" y="82"/>
                    </a:lnTo>
                    <a:lnTo>
                      <a:pt x="4949" y="84"/>
                    </a:lnTo>
                    <a:lnTo>
                      <a:pt x="4949" y="86"/>
                    </a:lnTo>
                    <a:lnTo>
                      <a:pt x="4950" y="91"/>
                    </a:lnTo>
                    <a:lnTo>
                      <a:pt x="4951" y="96"/>
                    </a:lnTo>
                    <a:lnTo>
                      <a:pt x="4951" y="104"/>
                    </a:lnTo>
                    <a:lnTo>
                      <a:pt x="4951" y="114"/>
                    </a:lnTo>
                    <a:lnTo>
                      <a:pt x="4952" y="125"/>
                    </a:lnTo>
                    <a:lnTo>
                      <a:pt x="4952" y="137"/>
                    </a:lnTo>
                    <a:lnTo>
                      <a:pt x="4953" y="148"/>
                    </a:lnTo>
                    <a:lnTo>
                      <a:pt x="4953" y="158"/>
                    </a:lnTo>
                    <a:lnTo>
                      <a:pt x="4954" y="166"/>
                    </a:lnTo>
                    <a:lnTo>
                      <a:pt x="4955" y="172"/>
                    </a:lnTo>
                    <a:lnTo>
                      <a:pt x="4955" y="177"/>
                    </a:lnTo>
                    <a:lnTo>
                      <a:pt x="4955" y="179"/>
                    </a:lnTo>
                    <a:lnTo>
                      <a:pt x="4956" y="180"/>
                    </a:lnTo>
                    <a:lnTo>
                      <a:pt x="4956" y="181"/>
                    </a:lnTo>
                    <a:lnTo>
                      <a:pt x="4957" y="183"/>
                    </a:lnTo>
                    <a:lnTo>
                      <a:pt x="4957" y="184"/>
                    </a:lnTo>
                    <a:lnTo>
                      <a:pt x="4958" y="185"/>
                    </a:lnTo>
                    <a:lnTo>
                      <a:pt x="4958" y="187"/>
                    </a:lnTo>
                    <a:lnTo>
                      <a:pt x="4959" y="189"/>
                    </a:lnTo>
                    <a:lnTo>
                      <a:pt x="4959" y="191"/>
                    </a:lnTo>
                    <a:lnTo>
                      <a:pt x="4960" y="193"/>
                    </a:lnTo>
                    <a:lnTo>
                      <a:pt x="4960" y="195"/>
                    </a:lnTo>
                    <a:lnTo>
                      <a:pt x="4961" y="197"/>
                    </a:lnTo>
                    <a:lnTo>
                      <a:pt x="4961" y="199"/>
                    </a:lnTo>
                    <a:lnTo>
                      <a:pt x="4962" y="200"/>
                    </a:lnTo>
                    <a:lnTo>
                      <a:pt x="4962" y="201"/>
                    </a:lnTo>
                    <a:lnTo>
                      <a:pt x="4963" y="203"/>
                    </a:lnTo>
                    <a:lnTo>
                      <a:pt x="4963" y="207"/>
                    </a:lnTo>
                    <a:lnTo>
                      <a:pt x="4964" y="211"/>
                    </a:lnTo>
                    <a:lnTo>
                      <a:pt x="4964" y="215"/>
                    </a:lnTo>
                    <a:lnTo>
                      <a:pt x="4965" y="219"/>
                    </a:lnTo>
                    <a:lnTo>
                      <a:pt x="4965" y="223"/>
                    </a:lnTo>
                    <a:lnTo>
                      <a:pt x="4966" y="225"/>
                    </a:lnTo>
                    <a:lnTo>
                      <a:pt x="4966" y="226"/>
                    </a:lnTo>
                    <a:lnTo>
                      <a:pt x="4967" y="227"/>
                    </a:lnTo>
                    <a:lnTo>
                      <a:pt x="4967" y="226"/>
                    </a:lnTo>
                    <a:lnTo>
                      <a:pt x="4968" y="225"/>
                    </a:lnTo>
                    <a:lnTo>
                      <a:pt x="4968" y="226"/>
                    </a:lnTo>
                    <a:lnTo>
                      <a:pt x="4969" y="226"/>
                    </a:lnTo>
                    <a:lnTo>
                      <a:pt x="4969" y="225"/>
                    </a:lnTo>
                    <a:lnTo>
                      <a:pt x="4970" y="226"/>
                    </a:lnTo>
                    <a:lnTo>
                      <a:pt x="4970" y="226"/>
                    </a:lnTo>
                    <a:lnTo>
                      <a:pt x="4971" y="226"/>
                    </a:lnTo>
                    <a:lnTo>
                      <a:pt x="4971" y="226"/>
                    </a:lnTo>
                    <a:lnTo>
                      <a:pt x="4972" y="225"/>
                    </a:lnTo>
                    <a:lnTo>
                      <a:pt x="4972" y="225"/>
                    </a:lnTo>
                    <a:lnTo>
                      <a:pt x="4973" y="225"/>
                    </a:lnTo>
                    <a:lnTo>
                      <a:pt x="4973" y="225"/>
                    </a:lnTo>
                    <a:lnTo>
                      <a:pt x="4974" y="225"/>
                    </a:lnTo>
                    <a:lnTo>
                      <a:pt x="4974" y="225"/>
                    </a:lnTo>
                    <a:lnTo>
                      <a:pt x="4975" y="225"/>
                    </a:lnTo>
                    <a:lnTo>
                      <a:pt x="4975" y="225"/>
                    </a:lnTo>
                    <a:lnTo>
                      <a:pt x="4976" y="225"/>
                    </a:lnTo>
                    <a:lnTo>
                      <a:pt x="4976" y="225"/>
                    </a:lnTo>
                    <a:lnTo>
                      <a:pt x="4977" y="225"/>
                    </a:lnTo>
                    <a:lnTo>
                      <a:pt x="4977" y="225"/>
                    </a:lnTo>
                    <a:lnTo>
                      <a:pt x="4978" y="226"/>
                    </a:lnTo>
                    <a:lnTo>
                      <a:pt x="4978" y="227"/>
                    </a:lnTo>
                    <a:lnTo>
                      <a:pt x="4979" y="226"/>
                    </a:lnTo>
                    <a:lnTo>
                      <a:pt x="4979" y="225"/>
                    </a:lnTo>
                    <a:lnTo>
                      <a:pt x="4980" y="225"/>
                    </a:lnTo>
                    <a:lnTo>
                      <a:pt x="4980" y="223"/>
                    </a:lnTo>
                    <a:lnTo>
                      <a:pt x="4981" y="218"/>
                    </a:lnTo>
                    <a:lnTo>
                      <a:pt x="4981" y="209"/>
                    </a:lnTo>
                    <a:lnTo>
                      <a:pt x="4982" y="199"/>
                    </a:lnTo>
                    <a:lnTo>
                      <a:pt x="4982" y="183"/>
                    </a:lnTo>
                    <a:lnTo>
                      <a:pt x="4983" y="163"/>
                    </a:lnTo>
                    <a:lnTo>
                      <a:pt x="4983" y="142"/>
                    </a:lnTo>
                    <a:lnTo>
                      <a:pt x="4984" y="121"/>
                    </a:lnTo>
                    <a:lnTo>
                      <a:pt x="4984" y="103"/>
                    </a:lnTo>
                    <a:lnTo>
                      <a:pt x="4985" y="87"/>
                    </a:lnTo>
                    <a:lnTo>
                      <a:pt x="4985" y="75"/>
                    </a:lnTo>
                    <a:lnTo>
                      <a:pt x="4986" y="68"/>
                    </a:lnTo>
                    <a:lnTo>
                      <a:pt x="4986" y="63"/>
                    </a:lnTo>
                    <a:lnTo>
                      <a:pt x="4987" y="60"/>
                    </a:lnTo>
                    <a:lnTo>
                      <a:pt x="4987" y="59"/>
                    </a:lnTo>
                    <a:lnTo>
                      <a:pt x="4988" y="59"/>
                    </a:lnTo>
                    <a:lnTo>
                      <a:pt x="4988" y="61"/>
                    </a:lnTo>
                    <a:lnTo>
                      <a:pt x="4989" y="61"/>
                    </a:lnTo>
                    <a:lnTo>
                      <a:pt x="4989" y="61"/>
                    </a:lnTo>
                    <a:lnTo>
                      <a:pt x="4990" y="62"/>
                    </a:lnTo>
                    <a:lnTo>
                      <a:pt x="4990" y="64"/>
                    </a:lnTo>
                    <a:lnTo>
                      <a:pt x="4991" y="69"/>
                    </a:lnTo>
                    <a:lnTo>
                      <a:pt x="4991" y="74"/>
                    </a:lnTo>
                    <a:lnTo>
                      <a:pt x="4992" y="82"/>
                    </a:lnTo>
                    <a:lnTo>
                      <a:pt x="4992" y="91"/>
                    </a:lnTo>
                    <a:lnTo>
                      <a:pt x="4993" y="101"/>
                    </a:lnTo>
                    <a:lnTo>
                      <a:pt x="4993" y="113"/>
                    </a:lnTo>
                    <a:lnTo>
                      <a:pt x="4994" y="123"/>
                    </a:lnTo>
                    <a:lnTo>
                      <a:pt x="4994" y="131"/>
                    </a:lnTo>
                    <a:lnTo>
                      <a:pt x="4995" y="139"/>
                    </a:lnTo>
                    <a:lnTo>
                      <a:pt x="4995" y="146"/>
                    </a:lnTo>
                    <a:lnTo>
                      <a:pt x="4995" y="149"/>
                    </a:lnTo>
                    <a:lnTo>
                      <a:pt x="4996" y="151"/>
                    </a:lnTo>
                    <a:lnTo>
                      <a:pt x="4997" y="152"/>
                    </a:lnTo>
                    <a:lnTo>
                      <a:pt x="4997" y="152"/>
                    </a:lnTo>
                    <a:lnTo>
                      <a:pt x="4998" y="154"/>
                    </a:lnTo>
                    <a:lnTo>
                      <a:pt x="4998" y="156"/>
                    </a:lnTo>
                    <a:lnTo>
                      <a:pt x="4999" y="157"/>
                    </a:lnTo>
                    <a:lnTo>
                      <a:pt x="4999" y="160"/>
                    </a:lnTo>
                    <a:lnTo>
                      <a:pt x="4999" y="162"/>
                    </a:lnTo>
                    <a:lnTo>
                      <a:pt x="5000" y="165"/>
                    </a:lnTo>
                    <a:lnTo>
                      <a:pt x="5000" y="169"/>
                    </a:lnTo>
                    <a:lnTo>
                      <a:pt x="5001" y="172"/>
                    </a:lnTo>
                    <a:lnTo>
                      <a:pt x="5002" y="177"/>
                    </a:lnTo>
                    <a:lnTo>
                      <a:pt x="5002" y="181"/>
                    </a:lnTo>
                    <a:lnTo>
                      <a:pt x="5003" y="185"/>
                    </a:lnTo>
                    <a:lnTo>
                      <a:pt x="5003" y="189"/>
                    </a:lnTo>
                    <a:lnTo>
                      <a:pt x="5003" y="192"/>
                    </a:lnTo>
                    <a:lnTo>
                      <a:pt x="5004" y="197"/>
                    </a:lnTo>
                    <a:lnTo>
                      <a:pt x="5004" y="199"/>
                    </a:lnTo>
                    <a:lnTo>
                      <a:pt x="5005" y="202"/>
                    </a:lnTo>
                    <a:lnTo>
                      <a:pt x="5006" y="204"/>
                    </a:lnTo>
                    <a:lnTo>
                      <a:pt x="5006" y="206"/>
                    </a:lnTo>
                    <a:lnTo>
                      <a:pt x="5007" y="208"/>
                    </a:lnTo>
                    <a:lnTo>
                      <a:pt x="5007" y="211"/>
                    </a:lnTo>
                    <a:lnTo>
                      <a:pt x="5007" y="214"/>
                    </a:lnTo>
                    <a:lnTo>
                      <a:pt x="5008" y="218"/>
                    </a:lnTo>
                    <a:lnTo>
                      <a:pt x="5008" y="223"/>
                    </a:lnTo>
                    <a:lnTo>
                      <a:pt x="5009" y="226"/>
                    </a:lnTo>
                    <a:lnTo>
                      <a:pt x="5009" y="228"/>
                    </a:lnTo>
                    <a:lnTo>
                      <a:pt x="5010" y="229"/>
                    </a:lnTo>
                    <a:lnTo>
                      <a:pt x="5011" y="230"/>
                    </a:lnTo>
                    <a:lnTo>
                      <a:pt x="5011" y="229"/>
                    </a:lnTo>
                    <a:lnTo>
                      <a:pt x="5011" y="230"/>
                    </a:lnTo>
                    <a:lnTo>
                      <a:pt x="5012" y="230"/>
                    </a:lnTo>
                    <a:lnTo>
                      <a:pt x="5012" y="230"/>
                    </a:lnTo>
                    <a:lnTo>
                      <a:pt x="5013" y="229"/>
                    </a:lnTo>
                    <a:lnTo>
                      <a:pt x="5013" y="229"/>
                    </a:lnTo>
                    <a:lnTo>
                      <a:pt x="5014" y="229"/>
                    </a:lnTo>
                    <a:lnTo>
                      <a:pt x="5015" y="229"/>
                    </a:lnTo>
                    <a:lnTo>
                      <a:pt x="5015" y="229"/>
                    </a:lnTo>
                    <a:lnTo>
                      <a:pt x="5015" y="229"/>
                    </a:lnTo>
                    <a:lnTo>
                      <a:pt x="5016" y="230"/>
                    </a:lnTo>
                    <a:lnTo>
                      <a:pt x="5016" y="232"/>
                    </a:lnTo>
                    <a:lnTo>
                      <a:pt x="5017" y="233"/>
                    </a:lnTo>
                    <a:lnTo>
                      <a:pt x="5017" y="234"/>
                    </a:lnTo>
                    <a:lnTo>
                      <a:pt x="5018" y="234"/>
                    </a:lnTo>
                    <a:lnTo>
                      <a:pt x="5018" y="235"/>
                    </a:lnTo>
                    <a:lnTo>
                      <a:pt x="5019" y="234"/>
                    </a:lnTo>
                    <a:lnTo>
                      <a:pt x="5019" y="234"/>
                    </a:lnTo>
                    <a:lnTo>
                      <a:pt x="5020" y="234"/>
                    </a:lnTo>
                    <a:lnTo>
                      <a:pt x="5020" y="232"/>
                    </a:lnTo>
                    <a:lnTo>
                      <a:pt x="5021" y="229"/>
                    </a:lnTo>
                    <a:lnTo>
                      <a:pt x="5021" y="226"/>
                    </a:lnTo>
                    <a:lnTo>
                      <a:pt x="5022" y="220"/>
                    </a:lnTo>
                    <a:lnTo>
                      <a:pt x="5022" y="211"/>
                    </a:lnTo>
                    <a:lnTo>
                      <a:pt x="5023" y="198"/>
                    </a:lnTo>
                    <a:lnTo>
                      <a:pt x="5023" y="183"/>
                    </a:lnTo>
                    <a:lnTo>
                      <a:pt x="5024" y="167"/>
                    </a:lnTo>
                    <a:lnTo>
                      <a:pt x="5024" y="151"/>
                    </a:lnTo>
                    <a:lnTo>
                      <a:pt x="5025" y="136"/>
                    </a:lnTo>
                    <a:lnTo>
                      <a:pt x="5025" y="120"/>
                    </a:lnTo>
                    <a:lnTo>
                      <a:pt x="5026" y="106"/>
                    </a:lnTo>
                    <a:lnTo>
                      <a:pt x="5026" y="93"/>
                    </a:lnTo>
                    <a:lnTo>
                      <a:pt x="5027" y="84"/>
                    </a:lnTo>
                    <a:lnTo>
                      <a:pt x="5027" y="78"/>
                    </a:lnTo>
                    <a:lnTo>
                      <a:pt x="5028" y="74"/>
                    </a:lnTo>
                    <a:lnTo>
                      <a:pt x="5028" y="73"/>
                    </a:lnTo>
                    <a:lnTo>
                      <a:pt x="5029" y="72"/>
                    </a:lnTo>
                    <a:lnTo>
                      <a:pt x="5029" y="72"/>
                    </a:lnTo>
                    <a:lnTo>
                      <a:pt x="5030" y="73"/>
                    </a:lnTo>
                    <a:lnTo>
                      <a:pt x="5030" y="75"/>
                    </a:lnTo>
                    <a:lnTo>
                      <a:pt x="5031" y="78"/>
                    </a:lnTo>
                    <a:lnTo>
                      <a:pt x="5031" y="81"/>
                    </a:lnTo>
                    <a:lnTo>
                      <a:pt x="5032" y="85"/>
                    </a:lnTo>
                    <a:lnTo>
                      <a:pt x="5032" y="91"/>
                    </a:lnTo>
                    <a:lnTo>
                      <a:pt x="5033" y="99"/>
                    </a:lnTo>
                    <a:lnTo>
                      <a:pt x="5033" y="110"/>
                    </a:lnTo>
                    <a:lnTo>
                      <a:pt x="5034" y="120"/>
                    </a:lnTo>
                    <a:lnTo>
                      <a:pt x="5034" y="132"/>
                    </a:lnTo>
                    <a:lnTo>
                      <a:pt x="5035" y="141"/>
                    </a:lnTo>
                    <a:lnTo>
                      <a:pt x="5035" y="148"/>
                    </a:lnTo>
                    <a:lnTo>
                      <a:pt x="5036" y="154"/>
                    </a:lnTo>
                    <a:lnTo>
                      <a:pt x="5036" y="160"/>
                    </a:lnTo>
                    <a:lnTo>
                      <a:pt x="5037" y="164"/>
                    </a:lnTo>
                    <a:lnTo>
                      <a:pt x="5037" y="167"/>
                    </a:lnTo>
                    <a:lnTo>
                      <a:pt x="5038" y="169"/>
                    </a:lnTo>
                    <a:lnTo>
                      <a:pt x="5038" y="170"/>
                    </a:lnTo>
                    <a:lnTo>
                      <a:pt x="5039" y="170"/>
                    </a:lnTo>
                    <a:lnTo>
                      <a:pt x="5039" y="170"/>
                    </a:lnTo>
                    <a:lnTo>
                      <a:pt x="5040" y="172"/>
                    </a:lnTo>
                    <a:lnTo>
                      <a:pt x="5040" y="174"/>
                    </a:lnTo>
                    <a:lnTo>
                      <a:pt x="5041" y="178"/>
                    </a:lnTo>
                    <a:lnTo>
                      <a:pt x="5041" y="181"/>
                    </a:lnTo>
                    <a:lnTo>
                      <a:pt x="5042" y="186"/>
                    </a:lnTo>
                    <a:lnTo>
                      <a:pt x="5042" y="190"/>
                    </a:lnTo>
                    <a:lnTo>
                      <a:pt x="5043" y="195"/>
                    </a:lnTo>
                    <a:lnTo>
                      <a:pt x="5043" y="199"/>
                    </a:lnTo>
                    <a:lnTo>
                      <a:pt x="5044" y="202"/>
                    </a:lnTo>
                    <a:lnTo>
                      <a:pt x="5044" y="206"/>
                    </a:lnTo>
                    <a:lnTo>
                      <a:pt x="5045" y="209"/>
                    </a:lnTo>
                    <a:lnTo>
                      <a:pt x="5045" y="213"/>
                    </a:lnTo>
                    <a:lnTo>
                      <a:pt x="5046" y="215"/>
                    </a:lnTo>
                    <a:lnTo>
                      <a:pt x="5046" y="218"/>
                    </a:lnTo>
                    <a:lnTo>
                      <a:pt x="5047" y="223"/>
                    </a:lnTo>
                    <a:lnTo>
                      <a:pt x="5047" y="225"/>
                    </a:lnTo>
                    <a:lnTo>
                      <a:pt x="5048" y="228"/>
                    </a:lnTo>
                    <a:lnTo>
                      <a:pt x="5048" y="229"/>
                    </a:lnTo>
                    <a:lnTo>
                      <a:pt x="5049" y="229"/>
                    </a:lnTo>
                    <a:lnTo>
                      <a:pt x="5049" y="229"/>
                    </a:lnTo>
                    <a:lnTo>
                      <a:pt x="5050" y="229"/>
                    </a:lnTo>
                    <a:lnTo>
                      <a:pt x="5050" y="229"/>
                    </a:lnTo>
                    <a:lnTo>
                      <a:pt x="5051" y="230"/>
                    </a:lnTo>
                    <a:lnTo>
                      <a:pt x="5051" y="231"/>
                    </a:lnTo>
                    <a:lnTo>
                      <a:pt x="5052" y="231"/>
                    </a:lnTo>
                    <a:lnTo>
                      <a:pt x="5052" y="232"/>
                    </a:lnTo>
                    <a:lnTo>
                      <a:pt x="5053" y="233"/>
                    </a:lnTo>
                    <a:lnTo>
                      <a:pt x="5053" y="234"/>
                    </a:lnTo>
                    <a:lnTo>
                      <a:pt x="5054" y="235"/>
                    </a:lnTo>
                    <a:lnTo>
                      <a:pt x="5054" y="237"/>
                    </a:lnTo>
                    <a:lnTo>
                      <a:pt x="5055" y="238"/>
                    </a:lnTo>
                    <a:lnTo>
                      <a:pt x="5055" y="236"/>
                    </a:lnTo>
                    <a:lnTo>
                      <a:pt x="5055" y="234"/>
                    </a:lnTo>
                    <a:lnTo>
                      <a:pt x="5056" y="234"/>
                    </a:lnTo>
                    <a:lnTo>
                      <a:pt x="5057" y="233"/>
                    </a:lnTo>
                    <a:lnTo>
                      <a:pt x="5057" y="232"/>
                    </a:lnTo>
                    <a:lnTo>
                      <a:pt x="5058" y="233"/>
                    </a:lnTo>
                    <a:lnTo>
                      <a:pt x="5058" y="234"/>
                    </a:lnTo>
                    <a:lnTo>
                      <a:pt x="5059" y="236"/>
                    </a:lnTo>
                    <a:lnTo>
                      <a:pt x="5059" y="239"/>
                    </a:lnTo>
                    <a:lnTo>
                      <a:pt x="5060" y="240"/>
                    </a:lnTo>
                    <a:lnTo>
                      <a:pt x="5060" y="243"/>
                    </a:lnTo>
                    <a:lnTo>
                      <a:pt x="5060" y="244"/>
                    </a:lnTo>
                    <a:lnTo>
                      <a:pt x="5061" y="245"/>
                    </a:lnTo>
                    <a:lnTo>
                      <a:pt x="5062" y="244"/>
                    </a:lnTo>
                    <a:lnTo>
                      <a:pt x="5062" y="242"/>
                    </a:lnTo>
                    <a:lnTo>
                      <a:pt x="5063" y="239"/>
                    </a:lnTo>
                    <a:lnTo>
                      <a:pt x="5063" y="236"/>
                    </a:lnTo>
                    <a:lnTo>
                      <a:pt x="5064" y="230"/>
                    </a:lnTo>
                    <a:lnTo>
                      <a:pt x="5064" y="221"/>
                    </a:lnTo>
                    <a:lnTo>
                      <a:pt x="5064" y="208"/>
                    </a:lnTo>
                    <a:lnTo>
                      <a:pt x="5065" y="193"/>
                    </a:lnTo>
                    <a:lnTo>
                      <a:pt x="5066" y="177"/>
                    </a:lnTo>
                    <a:lnTo>
                      <a:pt x="5066" y="159"/>
                    </a:lnTo>
                    <a:lnTo>
                      <a:pt x="5067" y="142"/>
                    </a:lnTo>
                    <a:lnTo>
                      <a:pt x="5067" y="127"/>
                    </a:lnTo>
                    <a:lnTo>
                      <a:pt x="5068" y="115"/>
                    </a:lnTo>
                    <a:lnTo>
                      <a:pt x="5068" y="106"/>
                    </a:lnTo>
                    <a:lnTo>
                      <a:pt x="5068" y="99"/>
                    </a:lnTo>
                    <a:lnTo>
                      <a:pt x="5069" y="92"/>
                    </a:lnTo>
                    <a:lnTo>
                      <a:pt x="5069" y="87"/>
                    </a:lnTo>
                    <a:lnTo>
                      <a:pt x="5070" y="84"/>
                    </a:lnTo>
                    <a:lnTo>
                      <a:pt x="5071" y="81"/>
                    </a:lnTo>
                    <a:lnTo>
                      <a:pt x="5071" y="80"/>
                    </a:lnTo>
                    <a:lnTo>
                      <a:pt x="5072" y="82"/>
                    </a:lnTo>
                    <a:lnTo>
                      <a:pt x="5072" y="84"/>
                    </a:lnTo>
                    <a:lnTo>
                      <a:pt x="5072" y="86"/>
                    </a:lnTo>
                    <a:lnTo>
                      <a:pt x="5073" y="90"/>
                    </a:lnTo>
                    <a:lnTo>
                      <a:pt x="5073" y="96"/>
                    </a:lnTo>
                    <a:lnTo>
                      <a:pt x="5074" y="103"/>
                    </a:lnTo>
                    <a:lnTo>
                      <a:pt x="5075" y="111"/>
                    </a:lnTo>
                    <a:lnTo>
                      <a:pt x="5075" y="121"/>
                    </a:lnTo>
                    <a:lnTo>
                      <a:pt x="5076" y="133"/>
                    </a:lnTo>
                    <a:lnTo>
                      <a:pt x="5076" y="144"/>
                    </a:lnTo>
                    <a:lnTo>
                      <a:pt x="5076" y="152"/>
                    </a:lnTo>
                    <a:lnTo>
                      <a:pt x="5077" y="159"/>
                    </a:lnTo>
                    <a:lnTo>
                      <a:pt x="5077" y="165"/>
                    </a:lnTo>
                    <a:lnTo>
                      <a:pt x="5078" y="169"/>
                    </a:lnTo>
                    <a:lnTo>
                      <a:pt x="5078" y="173"/>
                    </a:lnTo>
                    <a:lnTo>
                      <a:pt x="5079" y="177"/>
                    </a:lnTo>
                    <a:lnTo>
                      <a:pt x="5080" y="178"/>
                    </a:lnTo>
                    <a:lnTo>
                      <a:pt x="5080" y="179"/>
                    </a:lnTo>
                    <a:lnTo>
                      <a:pt x="5080" y="181"/>
                    </a:lnTo>
                    <a:lnTo>
                      <a:pt x="5081" y="183"/>
                    </a:lnTo>
                    <a:lnTo>
                      <a:pt x="5081" y="185"/>
                    </a:lnTo>
                    <a:lnTo>
                      <a:pt x="5082" y="188"/>
                    </a:lnTo>
                    <a:lnTo>
                      <a:pt x="5082" y="191"/>
                    </a:lnTo>
                    <a:lnTo>
                      <a:pt x="5083" y="194"/>
                    </a:lnTo>
                    <a:lnTo>
                      <a:pt x="5083" y="197"/>
                    </a:lnTo>
                    <a:lnTo>
                      <a:pt x="5084" y="201"/>
                    </a:lnTo>
                    <a:lnTo>
                      <a:pt x="5084" y="202"/>
                    </a:lnTo>
                    <a:lnTo>
                      <a:pt x="5085" y="204"/>
                    </a:lnTo>
                    <a:lnTo>
                      <a:pt x="5085" y="207"/>
                    </a:lnTo>
                    <a:lnTo>
                      <a:pt x="5086" y="208"/>
                    </a:lnTo>
                    <a:lnTo>
                      <a:pt x="5086" y="209"/>
                    </a:lnTo>
                    <a:lnTo>
                      <a:pt x="5087" y="212"/>
                    </a:lnTo>
                    <a:lnTo>
                      <a:pt x="5087" y="214"/>
                    </a:lnTo>
                    <a:lnTo>
                      <a:pt x="5088" y="218"/>
                    </a:lnTo>
                    <a:lnTo>
                      <a:pt x="5088" y="223"/>
                    </a:lnTo>
                    <a:lnTo>
                      <a:pt x="5089" y="226"/>
                    </a:lnTo>
                    <a:lnTo>
                      <a:pt x="5089" y="228"/>
                    </a:lnTo>
                    <a:lnTo>
                      <a:pt x="5090" y="228"/>
                    </a:lnTo>
                    <a:lnTo>
                      <a:pt x="5090" y="228"/>
                    </a:lnTo>
                    <a:lnTo>
                      <a:pt x="5091" y="229"/>
                    </a:lnTo>
                    <a:lnTo>
                      <a:pt x="5091" y="229"/>
                    </a:lnTo>
                    <a:lnTo>
                      <a:pt x="5092" y="229"/>
                    </a:lnTo>
                    <a:lnTo>
                      <a:pt x="5092" y="229"/>
                    </a:lnTo>
                    <a:lnTo>
                      <a:pt x="5093" y="229"/>
                    </a:lnTo>
                    <a:lnTo>
                      <a:pt x="5093" y="229"/>
                    </a:lnTo>
                    <a:lnTo>
                      <a:pt x="5094" y="229"/>
                    </a:lnTo>
                    <a:lnTo>
                      <a:pt x="5094" y="229"/>
                    </a:lnTo>
                    <a:lnTo>
                      <a:pt x="5095" y="230"/>
                    </a:lnTo>
                    <a:lnTo>
                      <a:pt x="5095" y="231"/>
                    </a:lnTo>
                    <a:lnTo>
                      <a:pt x="5096" y="234"/>
                    </a:lnTo>
                    <a:lnTo>
                      <a:pt x="5096" y="235"/>
                    </a:lnTo>
                    <a:lnTo>
                      <a:pt x="5097" y="235"/>
                    </a:lnTo>
                    <a:lnTo>
                      <a:pt x="5097" y="235"/>
                    </a:lnTo>
                    <a:lnTo>
                      <a:pt x="5098" y="235"/>
                    </a:lnTo>
                    <a:lnTo>
                      <a:pt x="5098" y="234"/>
                    </a:lnTo>
                    <a:lnTo>
                      <a:pt x="5099" y="234"/>
                    </a:lnTo>
                    <a:lnTo>
                      <a:pt x="5099" y="235"/>
                    </a:lnTo>
                    <a:lnTo>
                      <a:pt x="5100" y="236"/>
                    </a:lnTo>
                    <a:lnTo>
                      <a:pt x="5100" y="239"/>
                    </a:lnTo>
                    <a:lnTo>
                      <a:pt x="5101" y="240"/>
                    </a:lnTo>
                    <a:lnTo>
                      <a:pt x="5101" y="242"/>
                    </a:lnTo>
                    <a:lnTo>
                      <a:pt x="5102" y="242"/>
                    </a:lnTo>
                    <a:lnTo>
                      <a:pt x="5102" y="243"/>
                    </a:lnTo>
                    <a:lnTo>
                      <a:pt x="5103" y="241"/>
                    </a:lnTo>
                    <a:lnTo>
                      <a:pt x="5103" y="239"/>
                    </a:lnTo>
                    <a:lnTo>
                      <a:pt x="5104" y="234"/>
                    </a:lnTo>
                    <a:lnTo>
                      <a:pt x="5104" y="227"/>
                    </a:lnTo>
                    <a:lnTo>
                      <a:pt x="5105" y="218"/>
                    </a:lnTo>
                    <a:lnTo>
                      <a:pt x="5105" y="209"/>
                    </a:lnTo>
                    <a:lnTo>
                      <a:pt x="5106" y="196"/>
                    </a:lnTo>
                    <a:lnTo>
                      <a:pt x="5106" y="179"/>
                    </a:lnTo>
                    <a:lnTo>
                      <a:pt x="5107" y="162"/>
                    </a:lnTo>
                    <a:lnTo>
                      <a:pt x="5107" y="146"/>
                    </a:lnTo>
                    <a:lnTo>
                      <a:pt x="5108" y="131"/>
                    </a:lnTo>
                    <a:lnTo>
                      <a:pt x="5108" y="118"/>
                    </a:lnTo>
                    <a:lnTo>
                      <a:pt x="5109" y="106"/>
                    </a:lnTo>
                    <a:lnTo>
                      <a:pt x="5109" y="95"/>
                    </a:lnTo>
                    <a:lnTo>
                      <a:pt x="5110" y="88"/>
                    </a:lnTo>
                    <a:lnTo>
                      <a:pt x="5110" y="83"/>
                    </a:lnTo>
                    <a:lnTo>
                      <a:pt x="5111" y="80"/>
                    </a:lnTo>
                    <a:lnTo>
                      <a:pt x="5111" y="79"/>
                    </a:lnTo>
                    <a:lnTo>
                      <a:pt x="5112" y="80"/>
                    </a:lnTo>
                    <a:lnTo>
                      <a:pt x="5112" y="81"/>
                    </a:lnTo>
                    <a:lnTo>
                      <a:pt x="5113" y="84"/>
                    </a:lnTo>
                    <a:lnTo>
                      <a:pt x="5113" y="88"/>
                    </a:lnTo>
                    <a:lnTo>
                      <a:pt x="5114" y="94"/>
                    </a:lnTo>
                    <a:lnTo>
                      <a:pt x="5114" y="100"/>
                    </a:lnTo>
                    <a:lnTo>
                      <a:pt x="5115" y="109"/>
                    </a:lnTo>
                    <a:lnTo>
                      <a:pt x="5115" y="118"/>
                    </a:lnTo>
                    <a:lnTo>
                      <a:pt x="5116" y="130"/>
                    </a:lnTo>
                    <a:lnTo>
                      <a:pt x="5116" y="139"/>
                    </a:lnTo>
                    <a:lnTo>
                      <a:pt x="5117" y="147"/>
                    </a:lnTo>
                    <a:lnTo>
                      <a:pt x="5117" y="154"/>
                    </a:lnTo>
                    <a:lnTo>
                      <a:pt x="5118" y="159"/>
                    </a:lnTo>
                    <a:lnTo>
                      <a:pt x="5118" y="164"/>
                    </a:lnTo>
                    <a:lnTo>
                      <a:pt x="5119" y="169"/>
                    </a:lnTo>
                    <a:lnTo>
                      <a:pt x="5119" y="173"/>
                    </a:lnTo>
                    <a:lnTo>
                      <a:pt x="5120" y="178"/>
                    </a:lnTo>
                    <a:lnTo>
                      <a:pt x="5120" y="180"/>
                    </a:lnTo>
                    <a:lnTo>
                      <a:pt x="5120" y="183"/>
                    </a:lnTo>
                    <a:lnTo>
                      <a:pt x="5121" y="187"/>
                    </a:lnTo>
                    <a:lnTo>
                      <a:pt x="5122" y="191"/>
                    </a:lnTo>
                    <a:lnTo>
                      <a:pt x="5122" y="195"/>
                    </a:lnTo>
                    <a:lnTo>
                      <a:pt x="5123" y="199"/>
                    </a:lnTo>
                    <a:lnTo>
                      <a:pt x="5123" y="203"/>
                    </a:lnTo>
                    <a:lnTo>
                      <a:pt x="5124" y="207"/>
                    </a:lnTo>
                    <a:lnTo>
                      <a:pt x="5124" y="210"/>
                    </a:lnTo>
                    <a:lnTo>
                      <a:pt x="5124" y="213"/>
                    </a:lnTo>
                    <a:lnTo>
                      <a:pt x="5125" y="216"/>
                    </a:lnTo>
                    <a:lnTo>
                      <a:pt x="5126" y="219"/>
                    </a:lnTo>
                    <a:lnTo>
                      <a:pt x="5126" y="223"/>
                    </a:lnTo>
                    <a:lnTo>
                      <a:pt x="5127" y="224"/>
                    </a:lnTo>
                    <a:lnTo>
                      <a:pt x="5127" y="226"/>
                    </a:lnTo>
                    <a:lnTo>
                      <a:pt x="5128" y="227"/>
                    </a:lnTo>
                    <a:lnTo>
                      <a:pt x="5128" y="228"/>
                    </a:lnTo>
                    <a:lnTo>
                      <a:pt x="5128" y="228"/>
                    </a:lnTo>
                    <a:lnTo>
                      <a:pt x="5129" y="228"/>
                    </a:lnTo>
                    <a:lnTo>
                      <a:pt x="5129" y="229"/>
                    </a:lnTo>
                    <a:lnTo>
                      <a:pt x="5130" y="229"/>
                    </a:lnTo>
                    <a:lnTo>
                      <a:pt x="5131" y="229"/>
                    </a:lnTo>
                    <a:lnTo>
                      <a:pt x="5131" y="229"/>
                    </a:lnTo>
                    <a:lnTo>
                      <a:pt x="5132" y="229"/>
                    </a:lnTo>
                    <a:lnTo>
                      <a:pt x="5132" y="229"/>
                    </a:lnTo>
                    <a:lnTo>
                      <a:pt x="5132" y="229"/>
                    </a:lnTo>
                    <a:lnTo>
                      <a:pt x="5133" y="229"/>
                    </a:lnTo>
                    <a:lnTo>
                      <a:pt x="5133" y="229"/>
                    </a:lnTo>
                    <a:lnTo>
                      <a:pt x="5134" y="230"/>
                    </a:lnTo>
                    <a:lnTo>
                      <a:pt x="5135" y="232"/>
                    </a:lnTo>
                    <a:lnTo>
                      <a:pt x="5135" y="234"/>
                    </a:lnTo>
                    <a:lnTo>
                      <a:pt x="5136" y="235"/>
                    </a:lnTo>
                    <a:lnTo>
                      <a:pt x="5136" y="236"/>
                    </a:lnTo>
                    <a:lnTo>
                      <a:pt x="5137" y="235"/>
                    </a:lnTo>
                    <a:lnTo>
                      <a:pt x="5137" y="234"/>
                    </a:lnTo>
                    <a:lnTo>
                      <a:pt x="5137" y="234"/>
                    </a:lnTo>
                    <a:lnTo>
                      <a:pt x="5138" y="234"/>
                    </a:lnTo>
                    <a:lnTo>
                      <a:pt x="5138" y="232"/>
                    </a:lnTo>
                    <a:lnTo>
                      <a:pt x="5139" y="230"/>
                    </a:lnTo>
                    <a:lnTo>
                      <a:pt x="5140" y="230"/>
                    </a:lnTo>
                    <a:lnTo>
                      <a:pt x="5140" y="230"/>
                    </a:lnTo>
                    <a:lnTo>
                      <a:pt x="5141" y="231"/>
                    </a:lnTo>
                    <a:lnTo>
                      <a:pt x="5141" y="232"/>
                    </a:lnTo>
                    <a:lnTo>
                      <a:pt x="5141" y="233"/>
                    </a:lnTo>
                    <a:lnTo>
                      <a:pt x="5142" y="234"/>
                    </a:lnTo>
                    <a:lnTo>
                      <a:pt x="5142" y="234"/>
                    </a:lnTo>
                    <a:lnTo>
                      <a:pt x="5143" y="234"/>
                    </a:lnTo>
                    <a:lnTo>
                      <a:pt x="5143" y="231"/>
                    </a:lnTo>
                    <a:lnTo>
                      <a:pt x="5144" y="227"/>
                    </a:lnTo>
                    <a:lnTo>
                      <a:pt x="5145" y="220"/>
                    </a:lnTo>
                    <a:lnTo>
                      <a:pt x="5145" y="209"/>
                    </a:lnTo>
                    <a:lnTo>
                      <a:pt x="5145" y="194"/>
                    </a:lnTo>
                    <a:lnTo>
                      <a:pt x="5146" y="176"/>
                    </a:lnTo>
                    <a:lnTo>
                      <a:pt x="5146" y="156"/>
                    </a:lnTo>
                    <a:lnTo>
                      <a:pt x="5147" y="136"/>
                    </a:lnTo>
                    <a:lnTo>
                      <a:pt x="5147" y="117"/>
                    </a:lnTo>
                    <a:lnTo>
                      <a:pt x="5148" y="99"/>
                    </a:lnTo>
                    <a:lnTo>
                      <a:pt x="5149" y="88"/>
                    </a:lnTo>
                    <a:lnTo>
                      <a:pt x="5149" y="79"/>
                    </a:lnTo>
                    <a:lnTo>
                      <a:pt x="5149" y="70"/>
                    </a:lnTo>
                    <a:lnTo>
                      <a:pt x="5150" y="64"/>
                    </a:lnTo>
                    <a:lnTo>
                      <a:pt x="5150" y="58"/>
                    </a:lnTo>
                    <a:lnTo>
                      <a:pt x="5151" y="53"/>
                    </a:lnTo>
                    <a:lnTo>
                      <a:pt x="5151" y="51"/>
                    </a:lnTo>
                    <a:lnTo>
                      <a:pt x="5152" y="50"/>
                    </a:lnTo>
                    <a:lnTo>
                      <a:pt x="5152" y="50"/>
                    </a:lnTo>
                    <a:lnTo>
                      <a:pt x="5153" y="52"/>
                    </a:lnTo>
                    <a:lnTo>
                      <a:pt x="5153" y="56"/>
                    </a:lnTo>
                    <a:lnTo>
                      <a:pt x="5154" y="60"/>
                    </a:lnTo>
                    <a:lnTo>
                      <a:pt x="5154" y="66"/>
                    </a:lnTo>
                    <a:lnTo>
                      <a:pt x="5155" y="72"/>
                    </a:lnTo>
                    <a:lnTo>
                      <a:pt x="5155" y="80"/>
                    </a:lnTo>
                    <a:lnTo>
                      <a:pt x="5156" y="89"/>
                    </a:lnTo>
                    <a:lnTo>
                      <a:pt x="5156" y="99"/>
                    </a:lnTo>
                    <a:lnTo>
                      <a:pt x="5157" y="111"/>
                    </a:lnTo>
                    <a:lnTo>
                      <a:pt x="5157" y="122"/>
                    </a:lnTo>
                    <a:lnTo>
                      <a:pt x="5158" y="131"/>
                    </a:lnTo>
                    <a:lnTo>
                      <a:pt x="5158" y="140"/>
                    </a:lnTo>
                    <a:lnTo>
                      <a:pt x="5159" y="146"/>
                    </a:lnTo>
                    <a:lnTo>
                      <a:pt x="5159" y="149"/>
                    </a:lnTo>
                    <a:lnTo>
                      <a:pt x="5160" y="151"/>
                    </a:lnTo>
                    <a:lnTo>
                      <a:pt x="5160" y="153"/>
                    </a:lnTo>
                    <a:lnTo>
                      <a:pt x="5161" y="155"/>
                    </a:lnTo>
                    <a:lnTo>
                      <a:pt x="5161" y="157"/>
                    </a:lnTo>
                    <a:lnTo>
                      <a:pt x="5162" y="158"/>
                    </a:lnTo>
                    <a:lnTo>
                      <a:pt x="5162" y="160"/>
                    </a:lnTo>
                    <a:lnTo>
                      <a:pt x="5163" y="161"/>
                    </a:lnTo>
                    <a:lnTo>
                      <a:pt x="5163" y="162"/>
                    </a:lnTo>
                    <a:lnTo>
                      <a:pt x="5164" y="164"/>
                    </a:lnTo>
                    <a:lnTo>
                      <a:pt x="5164" y="165"/>
                    </a:lnTo>
                    <a:lnTo>
                      <a:pt x="5165" y="167"/>
                    </a:lnTo>
                    <a:lnTo>
                      <a:pt x="5165" y="169"/>
                    </a:lnTo>
                    <a:lnTo>
                      <a:pt x="5166" y="173"/>
                    </a:lnTo>
                    <a:lnTo>
                      <a:pt x="5166" y="177"/>
                    </a:lnTo>
                    <a:lnTo>
                      <a:pt x="5167" y="180"/>
                    </a:lnTo>
                    <a:lnTo>
                      <a:pt x="5167" y="183"/>
                    </a:lnTo>
                    <a:lnTo>
                      <a:pt x="5168" y="187"/>
                    </a:lnTo>
                    <a:lnTo>
                      <a:pt x="5168" y="190"/>
                    </a:lnTo>
                    <a:lnTo>
                      <a:pt x="5169" y="192"/>
                    </a:lnTo>
                    <a:lnTo>
                      <a:pt x="5169" y="196"/>
                    </a:lnTo>
                    <a:lnTo>
                      <a:pt x="5170" y="199"/>
                    </a:lnTo>
                    <a:lnTo>
                      <a:pt x="5170" y="203"/>
                    </a:lnTo>
                    <a:lnTo>
                      <a:pt x="5171" y="208"/>
                    </a:lnTo>
                    <a:lnTo>
                      <a:pt x="5171" y="212"/>
                    </a:lnTo>
                    <a:lnTo>
                      <a:pt x="5172" y="215"/>
                    </a:lnTo>
                    <a:lnTo>
                      <a:pt x="5172" y="219"/>
                    </a:lnTo>
                    <a:lnTo>
                      <a:pt x="5173" y="223"/>
                    </a:lnTo>
                    <a:lnTo>
                      <a:pt x="5173" y="224"/>
                    </a:lnTo>
                    <a:lnTo>
                      <a:pt x="5174" y="226"/>
                    </a:lnTo>
                    <a:lnTo>
                      <a:pt x="5174" y="226"/>
                    </a:lnTo>
                    <a:lnTo>
                      <a:pt x="5175" y="227"/>
                    </a:lnTo>
                    <a:lnTo>
                      <a:pt x="5175" y="227"/>
                    </a:lnTo>
                    <a:lnTo>
                      <a:pt x="5176" y="227"/>
                    </a:lnTo>
                    <a:lnTo>
                      <a:pt x="5176" y="227"/>
                    </a:lnTo>
                    <a:lnTo>
                      <a:pt x="5177" y="228"/>
                    </a:lnTo>
                    <a:lnTo>
                      <a:pt x="5177" y="228"/>
                    </a:lnTo>
                    <a:lnTo>
                      <a:pt x="5178" y="230"/>
                    </a:lnTo>
                    <a:lnTo>
                      <a:pt x="5178" y="231"/>
                    </a:lnTo>
                    <a:lnTo>
                      <a:pt x="5179" y="233"/>
                    </a:lnTo>
                    <a:lnTo>
                      <a:pt x="5179" y="233"/>
                    </a:lnTo>
                    <a:lnTo>
                      <a:pt x="5180" y="233"/>
                    </a:lnTo>
                    <a:lnTo>
                      <a:pt x="5180" y="233"/>
                    </a:lnTo>
                    <a:lnTo>
                      <a:pt x="5181" y="232"/>
                    </a:lnTo>
                    <a:lnTo>
                      <a:pt x="5181" y="232"/>
                    </a:lnTo>
                    <a:lnTo>
                      <a:pt x="5182" y="232"/>
                    </a:lnTo>
                    <a:lnTo>
                      <a:pt x="5182" y="234"/>
                    </a:lnTo>
                    <a:lnTo>
                      <a:pt x="5183" y="234"/>
                    </a:lnTo>
                    <a:lnTo>
                      <a:pt x="5183" y="234"/>
                    </a:lnTo>
                    <a:lnTo>
                      <a:pt x="5184" y="232"/>
                    </a:lnTo>
                    <a:lnTo>
                      <a:pt x="5184" y="230"/>
                    </a:lnTo>
                    <a:lnTo>
                      <a:pt x="5185" y="228"/>
                    </a:lnTo>
                    <a:lnTo>
                      <a:pt x="5185" y="225"/>
                    </a:lnTo>
                    <a:lnTo>
                      <a:pt x="5186" y="219"/>
                    </a:lnTo>
                    <a:lnTo>
                      <a:pt x="5186" y="209"/>
                    </a:lnTo>
                    <a:lnTo>
                      <a:pt x="5187" y="196"/>
                    </a:lnTo>
                    <a:lnTo>
                      <a:pt x="5187" y="180"/>
                    </a:lnTo>
                    <a:lnTo>
                      <a:pt x="5188" y="163"/>
                    </a:lnTo>
                    <a:lnTo>
                      <a:pt x="5188" y="146"/>
                    </a:lnTo>
                    <a:lnTo>
                      <a:pt x="5189" y="129"/>
                    </a:lnTo>
                    <a:lnTo>
                      <a:pt x="5189" y="113"/>
                    </a:lnTo>
                    <a:lnTo>
                      <a:pt x="5189" y="99"/>
                    </a:lnTo>
                    <a:lnTo>
                      <a:pt x="5190" y="88"/>
                    </a:lnTo>
                    <a:lnTo>
                      <a:pt x="5191" y="80"/>
                    </a:lnTo>
                    <a:lnTo>
                      <a:pt x="5191" y="74"/>
                    </a:lnTo>
                    <a:lnTo>
                      <a:pt x="5192" y="69"/>
                    </a:lnTo>
                    <a:lnTo>
                      <a:pt x="5192" y="68"/>
                    </a:lnTo>
                    <a:lnTo>
                      <a:pt x="5193" y="68"/>
                    </a:lnTo>
                    <a:lnTo>
                      <a:pt x="5193" y="70"/>
                    </a:lnTo>
                    <a:lnTo>
                      <a:pt x="5193" y="73"/>
                    </a:lnTo>
                    <a:lnTo>
                      <a:pt x="5194" y="75"/>
                    </a:lnTo>
                    <a:lnTo>
                      <a:pt x="5195" y="79"/>
                    </a:lnTo>
                    <a:lnTo>
                      <a:pt x="5195" y="84"/>
                    </a:lnTo>
                    <a:lnTo>
                      <a:pt x="5196" y="90"/>
                    </a:lnTo>
                    <a:lnTo>
                      <a:pt x="5196" y="96"/>
                    </a:lnTo>
                    <a:lnTo>
                      <a:pt x="5197" y="104"/>
                    </a:lnTo>
                    <a:lnTo>
                      <a:pt x="5197" y="115"/>
                    </a:lnTo>
                    <a:lnTo>
                      <a:pt x="5197" y="125"/>
                    </a:lnTo>
                    <a:lnTo>
                      <a:pt x="5198" y="136"/>
                    </a:lnTo>
                    <a:lnTo>
                      <a:pt x="5198" y="145"/>
                    </a:lnTo>
                    <a:lnTo>
                      <a:pt x="5199" y="152"/>
                    </a:lnTo>
                    <a:lnTo>
                      <a:pt x="5200" y="158"/>
                    </a:lnTo>
                    <a:lnTo>
                      <a:pt x="5200" y="164"/>
                    </a:lnTo>
                    <a:lnTo>
                      <a:pt x="5201" y="167"/>
                    </a:lnTo>
                    <a:lnTo>
                      <a:pt x="5201" y="170"/>
                    </a:lnTo>
                    <a:lnTo>
                      <a:pt x="5201" y="171"/>
                    </a:lnTo>
                    <a:lnTo>
                      <a:pt x="5202" y="172"/>
                    </a:lnTo>
                    <a:lnTo>
                      <a:pt x="5202" y="172"/>
                    </a:lnTo>
                    <a:lnTo>
                      <a:pt x="5203" y="172"/>
                    </a:lnTo>
                    <a:lnTo>
                      <a:pt x="5203" y="172"/>
                    </a:lnTo>
                    <a:lnTo>
                      <a:pt x="5204" y="172"/>
                    </a:lnTo>
                    <a:lnTo>
                      <a:pt x="5205" y="174"/>
                    </a:lnTo>
                    <a:lnTo>
                      <a:pt x="5205" y="176"/>
                    </a:lnTo>
                    <a:lnTo>
                      <a:pt x="5205" y="179"/>
                    </a:lnTo>
                    <a:lnTo>
                      <a:pt x="5206" y="183"/>
                    </a:lnTo>
                    <a:lnTo>
                      <a:pt x="5206" y="186"/>
                    </a:lnTo>
                    <a:lnTo>
                      <a:pt x="5207" y="190"/>
                    </a:lnTo>
                    <a:lnTo>
                      <a:pt x="5207" y="194"/>
                    </a:lnTo>
                    <a:lnTo>
                      <a:pt x="5208" y="199"/>
                    </a:lnTo>
                    <a:lnTo>
                      <a:pt x="5209" y="204"/>
                    </a:lnTo>
                    <a:lnTo>
                      <a:pt x="5209" y="209"/>
                    </a:lnTo>
                    <a:lnTo>
                      <a:pt x="5209" y="213"/>
                    </a:lnTo>
                    <a:lnTo>
                      <a:pt x="5210" y="217"/>
                    </a:lnTo>
                    <a:lnTo>
                      <a:pt x="5210" y="220"/>
                    </a:lnTo>
                    <a:lnTo>
                      <a:pt x="5211" y="223"/>
                    </a:lnTo>
                    <a:lnTo>
                      <a:pt x="5211" y="225"/>
                    </a:lnTo>
                    <a:lnTo>
                      <a:pt x="5212" y="228"/>
                    </a:lnTo>
                    <a:lnTo>
                      <a:pt x="5212" y="228"/>
                    </a:lnTo>
                    <a:lnTo>
                      <a:pt x="5213" y="229"/>
                    </a:lnTo>
                    <a:lnTo>
                      <a:pt x="5213" y="230"/>
                    </a:lnTo>
                    <a:lnTo>
                      <a:pt x="5214" y="230"/>
                    </a:lnTo>
                    <a:lnTo>
                      <a:pt x="5214" y="230"/>
                    </a:lnTo>
                    <a:lnTo>
                      <a:pt x="5215" y="230"/>
                    </a:lnTo>
                    <a:lnTo>
                      <a:pt x="5215" y="230"/>
                    </a:lnTo>
                    <a:lnTo>
                      <a:pt x="5216" y="230"/>
                    </a:lnTo>
                    <a:lnTo>
                      <a:pt x="5216" y="230"/>
                    </a:lnTo>
                    <a:lnTo>
                      <a:pt x="5217" y="229"/>
                    </a:lnTo>
                    <a:lnTo>
                      <a:pt x="5218" y="230"/>
                    </a:lnTo>
                    <a:lnTo>
                      <a:pt x="5218" y="230"/>
                    </a:lnTo>
                    <a:lnTo>
                      <a:pt x="5218" y="229"/>
                    </a:lnTo>
                    <a:lnTo>
                      <a:pt x="5219" y="229"/>
                    </a:lnTo>
                    <a:lnTo>
                      <a:pt x="5219" y="229"/>
                    </a:lnTo>
                    <a:lnTo>
                      <a:pt x="5220" y="229"/>
                    </a:lnTo>
                    <a:lnTo>
                      <a:pt x="5220" y="230"/>
                    </a:lnTo>
                    <a:lnTo>
                      <a:pt x="5221" y="231"/>
                    </a:lnTo>
                    <a:lnTo>
                      <a:pt x="5221" y="234"/>
                    </a:lnTo>
                    <a:lnTo>
                      <a:pt x="5222" y="235"/>
                    </a:lnTo>
                    <a:lnTo>
                      <a:pt x="5222" y="237"/>
                    </a:lnTo>
                    <a:lnTo>
                      <a:pt x="5223" y="238"/>
                    </a:lnTo>
                    <a:lnTo>
                      <a:pt x="5223" y="239"/>
                    </a:lnTo>
                    <a:lnTo>
                      <a:pt x="5224" y="241"/>
                    </a:lnTo>
                    <a:lnTo>
                      <a:pt x="5224" y="242"/>
                    </a:lnTo>
                    <a:lnTo>
                      <a:pt x="5225" y="241"/>
                    </a:lnTo>
                    <a:lnTo>
                      <a:pt x="5225" y="239"/>
                    </a:lnTo>
                    <a:lnTo>
                      <a:pt x="5226" y="237"/>
                    </a:lnTo>
                    <a:lnTo>
                      <a:pt x="5226" y="233"/>
                    </a:lnTo>
                    <a:lnTo>
                      <a:pt x="5227" y="228"/>
                    </a:lnTo>
                    <a:lnTo>
                      <a:pt x="5227" y="219"/>
                    </a:lnTo>
                    <a:lnTo>
                      <a:pt x="5228" y="208"/>
                    </a:lnTo>
                    <a:lnTo>
                      <a:pt x="5228" y="193"/>
                    </a:lnTo>
                    <a:lnTo>
                      <a:pt x="5229" y="179"/>
                    </a:lnTo>
                    <a:lnTo>
                      <a:pt x="5229" y="165"/>
                    </a:lnTo>
                    <a:lnTo>
                      <a:pt x="5230" y="149"/>
                    </a:lnTo>
                    <a:lnTo>
                      <a:pt x="5230" y="133"/>
                    </a:lnTo>
                    <a:lnTo>
                      <a:pt x="5231" y="118"/>
                    </a:lnTo>
                    <a:lnTo>
                      <a:pt x="5231" y="106"/>
                    </a:lnTo>
                    <a:lnTo>
                      <a:pt x="5232" y="96"/>
                    </a:lnTo>
                    <a:lnTo>
                      <a:pt x="5232" y="90"/>
                    </a:lnTo>
                    <a:lnTo>
                      <a:pt x="5233" y="85"/>
                    </a:lnTo>
                    <a:lnTo>
                      <a:pt x="5233" y="82"/>
                    </a:lnTo>
                    <a:lnTo>
                      <a:pt x="5234" y="81"/>
                    </a:lnTo>
                    <a:lnTo>
                      <a:pt x="5234" y="82"/>
                    </a:lnTo>
                    <a:lnTo>
                      <a:pt x="5235" y="84"/>
                    </a:lnTo>
                    <a:lnTo>
                      <a:pt x="5235" y="86"/>
                    </a:lnTo>
                    <a:lnTo>
                      <a:pt x="5236" y="88"/>
                    </a:lnTo>
                    <a:lnTo>
                      <a:pt x="5236" y="92"/>
                    </a:lnTo>
                    <a:lnTo>
                      <a:pt x="5237" y="97"/>
                    </a:lnTo>
                    <a:lnTo>
                      <a:pt x="5237" y="104"/>
                    </a:lnTo>
                    <a:lnTo>
                      <a:pt x="5238" y="114"/>
                    </a:lnTo>
                    <a:lnTo>
                      <a:pt x="5238" y="123"/>
                    </a:lnTo>
                    <a:lnTo>
                      <a:pt x="5239" y="133"/>
                    </a:lnTo>
                    <a:lnTo>
                      <a:pt x="5239" y="142"/>
                    </a:lnTo>
                    <a:lnTo>
                      <a:pt x="5240" y="150"/>
                    </a:lnTo>
                    <a:lnTo>
                      <a:pt x="5240" y="156"/>
                    </a:lnTo>
                    <a:lnTo>
                      <a:pt x="5241" y="162"/>
                    </a:lnTo>
                    <a:lnTo>
                      <a:pt x="5241" y="166"/>
                    </a:lnTo>
                    <a:lnTo>
                      <a:pt x="5242" y="171"/>
                    </a:lnTo>
                    <a:lnTo>
                      <a:pt x="5242" y="175"/>
                    </a:lnTo>
                    <a:lnTo>
                      <a:pt x="5243" y="178"/>
                    </a:lnTo>
                    <a:lnTo>
                      <a:pt x="5243" y="178"/>
                    </a:lnTo>
                    <a:lnTo>
                      <a:pt x="5244" y="179"/>
                    </a:lnTo>
                    <a:lnTo>
                      <a:pt x="5244" y="179"/>
                    </a:lnTo>
                    <a:lnTo>
                      <a:pt x="5245" y="181"/>
                    </a:lnTo>
                    <a:lnTo>
                      <a:pt x="5245" y="183"/>
                    </a:lnTo>
                    <a:lnTo>
                      <a:pt x="5246" y="186"/>
                    </a:lnTo>
                    <a:lnTo>
                      <a:pt x="5246" y="190"/>
                    </a:lnTo>
                    <a:lnTo>
                      <a:pt x="5247" y="194"/>
                    </a:lnTo>
                    <a:lnTo>
                      <a:pt x="5247" y="198"/>
                    </a:lnTo>
                    <a:lnTo>
                      <a:pt x="5248" y="202"/>
                    </a:lnTo>
                    <a:lnTo>
                      <a:pt x="5248" y="207"/>
                    </a:lnTo>
                    <a:lnTo>
                      <a:pt x="5249" y="211"/>
                    </a:lnTo>
                    <a:lnTo>
                      <a:pt x="5249" y="213"/>
                    </a:lnTo>
                    <a:lnTo>
                      <a:pt x="5250" y="217"/>
                    </a:lnTo>
                    <a:lnTo>
                      <a:pt x="5250" y="221"/>
                    </a:lnTo>
                    <a:lnTo>
                      <a:pt x="5251" y="223"/>
                    </a:lnTo>
                    <a:lnTo>
                      <a:pt x="5251" y="226"/>
                    </a:lnTo>
                    <a:lnTo>
                      <a:pt x="5252" y="228"/>
                    </a:lnTo>
                    <a:lnTo>
                      <a:pt x="5252" y="229"/>
                    </a:lnTo>
                    <a:lnTo>
                      <a:pt x="5253" y="231"/>
                    </a:lnTo>
                    <a:lnTo>
                      <a:pt x="5253" y="232"/>
                    </a:lnTo>
                    <a:lnTo>
                      <a:pt x="5254" y="233"/>
                    </a:lnTo>
                    <a:lnTo>
                      <a:pt x="5254" y="234"/>
                    </a:lnTo>
                    <a:lnTo>
                      <a:pt x="5255" y="234"/>
                    </a:lnTo>
                    <a:lnTo>
                      <a:pt x="5255" y="234"/>
                    </a:lnTo>
                    <a:lnTo>
                      <a:pt x="5256" y="235"/>
                    </a:lnTo>
                    <a:lnTo>
                      <a:pt x="5256" y="235"/>
                    </a:lnTo>
                    <a:lnTo>
                      <a:pt x="5257" y="234"/>
                    </a:lnTo>
                    <a:lnTo>
                      <a:pt x="5257" y="234"/>
                    </a:lnTo>
                    <a:lnTo>
                      <a:pt x="5258" y="233"/>
                    </a:lnTo>
                    <a:lnTo>
                      <a:pt x="5258" y="233"/>
                    </a:lnTo>
                    <a:lnTo>
                      <a:pt x="5258" y="233"/>
                    </a:lnTo>
                    <a:lnTo>
                      <a:pt x="5259" y="233"/>
                    </a:lnTo>
                    <a:lnTo>
                      <a:pt x="5260" y="234"/>
                    </a:lnTo>
                    <a:lnTo>
                      <a:pt x="5260" y="235"/>
                    </a:lnTo>
                    <a:lnTo>
                      <a:pt x="5261" y="237"/>
                    </a:lnTo>
                    <a:lnTo>
                      <a:pt x="5261" y="239"/>
                    </a:lnTo>
                    <a:lnTo>
                      <a:pt x="5262" y="241"/>
                    </a:lnTo>
                    <a:lnTo>
                      <a:pt x="5262" y="243"/>
                    </a:lnTo>
                    <a:lnTo>
                      <a:pt x="5262" y="244"/>
                    </a:lnTo>
                    <a:lnTo>
                      <a:pt x="5263" y="245"/>
                    </a:lnTo>
                    <a:lnTo>
                      <a:pt x="5263" y="246"/>
                    </a:lnTo>
                    <a:lnTo>
                      <a:pt x="5264" y="248"/>
                    </a:lnTo>
                    <a:lnTo>
                      <a:pt x="5265" y="249"/>
                    </a:lnTo>
                    <a:lnTo>
                      <a:pt x="5265" y="250"/>
                    </a:lnTo>
                    <a:lnTo>
                      <a:pt x="5266" y="251"/>
                    </a:lnTo>
                    <a:lnTo>
                      <a:pt x="5266" y="250"/>
                    </a:lnTo>
                    <a:lnTo>
                      <a:pt x="5266" y="249"/>
                    </a:lnTo>
                    <a:lnTo>
                      <a:pt x="5267" y="246"/>
                    </a:lnTo>
                    <a:lnTo>
                      <a:pt x="5267" y="240"/>
                    </a:lnTo>
                    <a:lnTo>
                      <a:pt x="5268" y="232"/>
                    </a:lnTo>
                    <a:lnTo>
                      <a:pt x="5269" y="222"/>
                    </a:lnTo>
                    <a:lnTo>
                      <a:pt x="5269" y="208"/>
                    </a:lnTo>
                    <a:lnTo>
                      <a:pt x="5270" y="191"/>
                    </a:lnTo>
                    <a:lnTo>
                      <a:pt x="5270" y="174"/>
                    </a:lnTo>
                    <a:lnTo>
                      <a:pt x="5270" y="158"/>
                    </a:lnTo>
                    <a:lnTo>
                      <a:pt x="5271" y="144"/>
                    </a:lnTo>
                    <a:lnTo>
                      <a:pt x="5271" y="132"/>
                    </a:lnTo>
                    <a:lnTo>
                      <a:pt x="5272" y="123"/>
                    </a:lnTo>
                    <a:lnTo>
                      <a:pt x="5272" y="115"/>
                    </a:lnTo>
                    <a:lnTo>
                      <a:pt x="5273" y="109"/>
                    </a:lnTo>
                    <a:lnTo>
                      <a:pt x="5274" y="104"/>
                    </a:lnTo>
                    <a:lnTo>
                      <a:pt x="5274" y="100"/>
                    </a:lnTo>
                    <a:lnTo>
                      <a:pt x="5274" y="99"/>
                    </a:lnTo>
                    <a:lnTo>
                      <a:pt x="5275" y="99"/>
                    </a:lnTo>
                    <a:lnTo>
                      <a:pt x="5275" y="100"/>
                    </a:lnTo>
                    <a:lnTo>
                      <a:pt x="5276" y="103"/>
                    </a:lnTo>
                    <a:lnTo>
                      <a:pt x="5276" y="107"/>
                    </a:lnTo>
                    <a:lnTo>
                      <a:pt x="5277" y="112"/>
                    </a:lnTo>
                    <a:lnTo>
                      <a:pt x="5278" y="119"/>
                    </a:lnTo>
                    <a:lnTo>
                      <a:pt x="5278" y="125"/>
                    </a:lnTo>
                    <a:lnTo>
                      <a:pt x="5278" y="132"/>
                    </a:lnTo>
                    <a:lnTo>
                      <a:pt x="5279" y="140"/>
                    </a:lnTo>
                    <a:lnTo>
                      <a:pt x="5279" y="148"/>
                    </a:lnTo>
                    <a:lnTo>
                      <a:pt x="5280" y="157"/>
                    </a:lnTo>
                    <a:lnTo>
                      <a:pt x="5280" y="165"/>
                    </a:lnTo>
                    <a:lnTo>
                      <a:pt x="5281" y="171"/>
                    </a:lnTo>
                    <a:lnTo>
                      <a:pt x="5281" y="177"/>
                    </a:lnTo>
                    <a:lnTo>
                      <a:pt x="5282" y="181"/>
                    </a:lnTo>
                    <a:lnTo>
                      <a:pt x="5282" y="186"/>
                    </a:lnTo>
                    <a:lnTo>
                      <a:pt x="5283" y="188"/>
                    </a:lnTo>
                    <a:lnTo>
                      <a:pt x="5283" y="192"/>
                    </a:lnTo>
                    <a:lnTo>
                      <a:pt x="5284" y="192"/>
                    </a:lnTo>
                    <a:lnTo>
                      <a:pt x="5284" y="193"/>
                    </a:lnTo>
                    <a:lnTo>
                      <a:pt x="5285" y="193"/>
                    </a:lnTo>
                    <a:lnTo>
                      <a:pt x="5285" y="194"/>
                    </a:lnTo>
                    <a:lnTo>
                      <a:pt x="5286" y="194"/>
                    </a:lnTo>
                    <a:lnTo>
                      <a:pt x="5286" y="195"/>
                    </a:lnTo>
                    <a:lnTo>
                      <a:pt x="5287" y="197"/>
                    </a:lnTo>
                    <a:lnTo>
                      <a:pt x="5287" y="198"/>
                    </a:lnTo>
                    <a:lnTo>
                      <a:pt x="5288" y="200"/>
                    </a:lnTo>
                    <a:lnTo>
                      <a:pt x="5288" y="203"/>
                    </a:lnTo>
                    <a:lnTo>
                      <a:pt x="5289" y="206"/>
                    </a:lnTo>
                    <a:lnTo>
                      <a:pt x="5289" y="208"/>
                    </a:lnTo>
                    <a:lnTo>
                      <a:pt x="5290" y="212"/>
                    </a:lnTo>
                    <a:lnTo>
                      <a:pt x="5290" y="214"/>
                    </a:lnTo>
                    <a:lnTo>
                      <a:pt x="5291" y="218"/>
                    </a:lnTo>
                    <a:lnTo>
                      <a:pt x="5291" y="221"/>
                    </a:lnTo>
                    <a:lnTo>
                      <a:pt x="5292" y="225"/>
                    </a:lnTo>
                    <a:lnTo>
                      <a:pt x="5292" y="228"/>
                    </a:lnTo>
                    <a:lnTo>
                      <a:pt x="5293" y="230"/>
                    </a:lnTo>
                    <a:lnTo>
                      <a:pt x="5293" y="231"/>
                    </a:lnTo>
                    <a:lnTo>
                      <a:pt x="5294" y="232"/>
                    </a:lnTo>
                    <a:lnTo>
                      <a:pt x="5294" y="232"/>
                    </a:lnTo>
                    <a:lnTo>
                      <a:pt x="5295" y="232"/>
                    </a:lnTo>
                    <a:lnTo>
                      <a:pt x="5295" y="233"/>
                    </a:lnTo>
                    <a:lnTo>
                      <a:pt x="5296" y="234"/>
                    </a:lnTo>
                    <a:lnTo>
                      <a:pt x="5296" y="234"/>
                    </a:lnTo>
                    <a:lnTo>
                      <a:pt x="5297" y="234"/>
                    </a:lnTo>
                    <a:lnTo>
                      <a:pt x="5297" y="234"/>
                    </a:lnTo>
                    <a:lnTo>
                      <a:pt x="5298" y="234"/>
                    </a:lnTo>
                    <a:lnTo>
                      <a:pt x="5298" y="234"/>
                    </a:lnTo>
                    <a:lnTo>
                      <a:pt x="5299" y="234"/>
                    </a:lnTo>
                    <a:lnTo>
                      <a:pt x="5299" y="234"/>
                    </a:lnTo>
                    <a:lnTo>
                      <a:pt x="5300" y="234"/>
                    </a:lnTo>
                    <a:lnTo>
                      <a:pt x="5300" y="234"/>
                    </a:lnTo>
                    <a:lnTo>
                      <a:pt x="5301" y="233"/>
                    </a:lnTo>
                    <a:lnTo>
                      <a:pt x="5301" y="233"/>
                    </a:lnTo>
                    <a:lnTo>
                      <a:pt x="5302" y="233"/>
                    </a:lnTo>
                    <a:lnTo>
                      <a:pt x="5302" y="233"/>
                    </a:lnTo>
                    <a:lnTo>
                      <a:pt x="5303" y="233"/>
                    </a:lnTo>
                    <a:lnTo>
                      <a:pt x="5303" y="233"/>
                    </a:lnTo>
                    <a:lnTo>
                      <a:pt x="5304" y="234"/>
                    </a:lnTo>
                    <a:lnTo>
                      <a:pt x="5304" y="236"/>
                    </a:lnTo>
                    <a:lnTo>
                      <a:pt x="5305" y="236"/>
                    </a:lnTo>
                    <a:lnTo>
                      <a:pt x="5305" y="236"/>
                    </a:lnTo>
                    <a:lnTo>
                      <a:pt x="5306" y="235"/>
                    </a:lnTo>
                    <a:lnTo>
                      <a:pt x="5306" y="234"/>
                    </a:lnTo>
                    <a:lnTo>
                      <a:pt x="5307" y="232"/>
                    </a:lnTo>
                    <a:lnTo>
                      <a:pt x="5307" y="223"/>
                    </a:lnTo>
                    <a:lnTo>
                      <a:pt x="5308" y="213"/>
                    </a:lnTo>
                    <a:lnTo>
                      <a:pt x="5308" y="204"/>
                    </a:lnTo>
                    <a:lnTo>
                      <a:pt x="5309" y="191"/>
                    </a:lnTo>
                    <a:lnTo>
                      <a:pt x="5309" y="177"/>
                    </a:lnTo>
                    <a:lnTo>
                      <a:pt x="5310" y="163"/>
                    </a:lnTo>
                    <a:lnTo>
                      <a:pt x="5310" y="148"/>
                    </a:lnTo>
                    <a:lnTo>
                      <a:pt x="5311" y="132"/>
                    </a:lnTo>
                    <a:lnTo>
                      <a:pt x="5311" y="115"/>
                    </a:lnTo>
                    <a:lnTo>
                      <a:pt x="5312" y="99"/>
                    </a:lnTo>
                    <a:lnTo>
                      <a:pt x="5312" y="87"/>
                    </a:lnTo>
                    <a:lnTo>
                      <a:pt x="5313" y="77"/>
                    </a:lnTo>
                    <a:lnTo>
                      <a:pt x="5313" y="69"/>
                    </a:lnTo>
                    <a:lnTo>
                      <a:pt x="5314" y="64"/>
                    </a:lnTo>
                    <a:lnTo>
                      <a:pt x="5314" y="62"/>
                    </a:lnTo>
                    <a:lnTo>
                      <a:pt x="5315" y="61"/>
                    </a:lnTo>
                    <a:lnTo>
                      <a:pt x="5315" y="62"/>
                    </a:lnTo>
                    <a:lnTo>
                      <a:pt x="5316" y="64"/>
                    </a:lnTo>
                    <a:lnTo>
                      <a:pt x="5316" y="66"/>
                    </a:lnTo>
                    <a:lnTo>
                      <a:pt x="5317" y="70"/>
                    </a:lnTo>
                    <a:lnTo>
                      <a:pt x="5317" y="74"/>
                    </a:lnTo>
                    <a:lnTo>
                      <a:pt x="5318" y="79"/>
                    </a:lnTo>
                    <a:lnTo>
                      <a:pt x="5318" y="83"/>
                    </a:lnTo>
                    <a:lnTo>
                      <a:pt x="5318" y="89"/>
                    </a:lnTo>
                    <a:lnTo>
                      <a:pt x="5319" y="95"/>
                    </a:lnTo>
                    <a:lnTo>
                      <a:pt x="5320" y="104"/>
                    </a:lnTo>
                    <a:lnTo>
                      <a:pt x="5320" y="113"/>
                    </a:lnTo>
                    <a:lnTo>
                      <a:pt x="5321" y="121"/>
                    </a:lnTo>
                    <a:lnTo>
                      <a:pt x="5321" y="130"/>
                    </a:lnTo>
                    <a:lnTo>
                      <a:pt x="5322" y="136"/>
                    </a:lnTo>
                    <a:lnTo>
                      <a:pt x="5322" y="143"/>
                    </a:lnTo>
                    <a:lnTo>
                      <a:pt x="5323" y="149"/>
                    </a:lnTo>
                    <a:lnTo>
                      <a:pt x="5323" y="154"/>
                    </a:lnTo>
                    <a:lnTo>
                      <a:pt x="5323" y="157"/>
                    </a:lnTo>
                    <a:lnTo>
                      <a:pt x="5324" y="159"/>
                    </a:lnTo>
                    <a:lnTo>
                      <a:pt x="5325" y="160"/>
                    </a:lnTo>
                    <a:lnTo>
                      <a:pt x="5325" y="160"/>
                    </a:lnTo>
                    <a:lnTo>
                      <a:pt x="5326" y="160"/>
                    </a:lnTo>
                    <a:lnTo>
                      <a:pt x="5326" y="161"/>
                    </a:lnTo>
                    <a:lnTo>
                      <a:pt x="5327" y="162"/>
                    </a:lnTo>
                    <a:lnTo>
                      <a:pt x="5327" y="165"/>
                    </a:lnTo>
                    <a:lnTo>
                      <a:pt x="5327" y="168"/>
                    </a:lnTo>
                    <a:lnTo>
                      <a:pt x="5328" y="172"/>
                    </a:lnTo>
                    <a:lnTo>
                      <a:pt x="5329" y="175"/>
                    </a:lnTo>
                    <a:lnTo>
                      <a:pt x="5329" y="178"/>
                    </a:lnTo>
                    <a:lnTo>
                      <a:pt x="5330" y="181"/>
                    </a:lnTo>
                    <a:lnTo>
                      <a:pt x="5330" y="184"/>
                    </a:lnTo>
                    <a:lnTo>
                      <a:pt x="5331" y="188"/>
                    </a:lnTo>
                    <a:lnTo>
                      <a:pt x="5331" y="191"/>
                    </a:lnTo>
                    <a:lnTo>
                      <a:pt x="5331" y="195"/>
                    </a:lnTo>
                    <a:lnTo>
                      <a:pt x="5332" y="199"/>
                    </a:lnTo>
                    <a:lnTo>
                      <a:pt x="5332" y="203"/>
                    </a:lnTo>
                    <a:lnTo>
                      <a:pt x="5333" y="208"/>
                    </a:lnTo>
                    <a:lnTo>
                      <a:pt x="5334" y="211"/>
                    </a:lnTo>
                    <a:lnTo>
                      <a:pt x="5334" y="213"/>
                    </a:lnTo>
                    <a:lnTo>
                      <a:pt x="5335" y="214"/>
                    </a:lnTo>
                    <a:lnTo>
                      <a:pt x="5335" y="216"/>
                    </a:lnTo>
                    <a:lnTo>
                      <a:pt x="5335" y="218"/>
                    </a:lnTo>
                    <a:lnTo>
                      <a:pt x="5336" y="219"/>
                    </a:lnTo>
                    <a:lnTo>
                      <a:pt x="5336" y="222"/>
                    </a:lnTo>
                    <a:lnTo>
                      <a:pt x="5337" y="224"/>
                    </a:lnTo>
                    <a:lnTo>
                      <a:pt x="5338" y="227"/>
                    </a:lnTo>
                    <a:lnTo>
                      <a:pt x="5338" y="229"/>
                    </a:lnTo>
                    <a:lnTo>
                      <a:pt x="5339" y="231"/>
                    </a:lnTo>
                    <a:lnTo>
                      <a:pt x="5339" y="232"/>
                    </a:lnTo>
                    <a:lnTo>
                      <a:pt x="5339" y="232"/>
                    </a:lnTo>
                    <a:lnTo>
                      <a:pt x="5340" y="232"/>
                    </a:lnTo>
                    <a:lnTo>
                      <a:pt x="5340" y="233"/>
                    </a:lnTo>
                    <a:lnTo>
                      <a:pt x="5341" y="234"/>
                    </a:lnTo>
                    <a:lnTo>
                      <a:pt x="5341" y="235"/>
                    </a:lnTo>
                    <a:lnTo>
                      <a:pt x="5342" y="236"/>
                    </a:lnTo>
                    <a:lnTo>
                      <a:pt x="5343" y="237"/>
                    </a:lnTo>
                    <a:lnTo>
                      <a:pt x="5343" y="236"/>
                    </a:lnTo>
                    <a:lnTo>
                      <a:pt x="5343" y="235"/>
                    </a:lnTo>
                    <a:lnTo>
                      <a:pt x="5344" y="234"/>
                    </a:lnTo>
                    <a:lnTo>
                      <a:pt x="5344" y="235"/>
                    </a:lnTo>
                    <a:lnTo>
                      <a:pt x="5345" y="236"/>
                    </a:lnTo>
                    <a:lnTo>
                      <a:pt x="5345" y="236"/>
                    </a:lnTo>
                    <a:lnTo>
                      <a:pt x="5346" y="237"/>
                    </a:lnTo>
                    <a:lnTo>
                      <a:pt x="5346" y="237"/>
                    </a:lnTo>
                    <a:lnTo>
                      <a:pt x="5347" y="236"/>
                    </a:lnTo>
                    <a:lnTo>
                      <a:pt x="5347" y="234"/>
                    </a:lnTo>
                    <a:lnTo>
                      <a:pt x="5348" y="230"/>
                    </a:lnTo>
                    <a:lnTo>
                      <a:pt x="5348" y="220"/>
                    </a:lnTo>
                    <a:lnTo>
                      <a:pt x="5349" y="212"/>
                    </a:lnTo>
                    <a:lnTo>
                      <a:pt x="5349" y="203"/>
                    </a:lnTo>
                    <a:lnTo>
                      <a:pt x="5350" y="186"/>
                    </a:lnTo>
                    <a:lnTo>
                      <a:pt x="5350" y="164"/>
                    </a:lnTo>
                    <a:lnTo>
                      <a:pt x="5351" y="145"/>
                    </a:lnTo>
                    <a:lnTo>
                      <a:pt x="5351" y="128"/>
                    </a:lnTo>
                    <a:lnTo>
                      <a:pt x="5352" y="115"/>
                    </a:lnTo>
                    <a:lnTo>
                      <a:pt x="5352" y="106"/>
                    </a:lnTo>
                    <a:lnTo>
                      <a:pt x="5353" y="96"/>
                    </a:lnTo>
                    <a:lnTo>
                      <a:pt x="5353" y="89"/>
                    </a:lnTo>
                    <a:lnTo>
                      <a:pt x="5354" y="83"/>
                    </a:lnTo>
                    <a:lnTo>
                      <a:pt x="5354" y="80"/>
                    </a:lnTo>
                    <a:lnTo>
                      <a:pt x="5355" y="78"/>
                    </a:lnTo>
                    <a:lnTo>
                      <a:pt x="5355" y="77"/>
                    </a:lnTo>
                    <a:lnTo>
                      <a:pt x="5356" y="77"/>
                    </a:lnTo>
                    <a:lnTo>
                      <a:pt x="5356" y="78"/>
                    </a:lnTo>
                    <a:lnTo>
                      <a:pt x="5357" y="81"/>
                    </a:lnTo>
                    <a:lnTo>
                      <a:pt x="5357" y="85"/>
                    </a:lnTo>
                    <a:lnTo>
                      <a:pt x="5358" y="90"/>
                    </a:lnTo>
                    <a:lnTo>
                      <a:pt x="5358" y="95"/>
                    </a:lnTo>
                    <a:lnTo>
                      <a:pt x="5359" y="101"/>
                    </a:lnTo>
                    <a:lnTo>
                      <a:pt x="5359" y="110"/>
                    </a:lnTo>
                    <a:lnTo>
                      <a:pt x="5360" y="120"/>
                    </a:lnTo>
                    <a:lnTo>
                      <a:pt x="5360" y="131"/>
                    </a:lnTo>
                    <a:lnTo>
                      <a:pt x="5361" y="142"/>
                    </a:lnTo>
                    <a:lnTo>
                      <a:pt x="5361" y="151"/>
                    </a:lnTo>
                    <a:lnTo>
                      <a:pt x="5362" y="157"/>
                    </a:lnTo>
                    <a:lnTo>
                      <a:pt x="5362" y="162"/>
                    </a:lnTo>
                    <a:lnTo>
                      <a:pt x="5363" y="163"/>
                    </a:lnTo>
                    <a:lnTo>
                      <a:pt x="5363" y="164"/>
                    </a:lnTo>
                    <a:lnTo>
                      <a:pt x="5364" y="165"/>
                    </a:lnTo>
                    <a:lnTo>
                      <a:pt x="5364" y="166"/>
                    </a:lnTo>
                    <a:lnTo>
                      <a:pt x="5365" y="167"/>
                    </a:lnTo>
                    <a:lnTo>
                      <a:pt x="5365" y="170"/>
                    </a:lnTo>
                    <a:lnTo>
                      <a:pt x="5366" y="173"/>
                    </a:lnTo>
                    <a:lnTo>
                      <a:pt x="5366" y="177"/>
                    </a:lnTo>
                    <a:lnTo>
                      <a:pt x="5367" y="180"/>
                    </a:lnTo>
                    <a:lnTo>
                      <a:pt x="5367" y="183"/>
                    </a:lnTo>
                    <a:lnTo>
                      <a:pt x="5368" y="186"/>
                    </a:lnTo>
                    <a:lnTo>
                      <a:pt x="5368" y="188"/>
                    </a:lnTo>
                    <a:lnTo>
                      <a:pt x="5369" y="189"/>
                    </a:lnTo>
                    <a:lnTo>
                      <a:pt x="5369" y="191"/>
                    </a:lnTo>
                    <a:lnTo>
                      <a:pt x="5370" y="194"/>
                    </a:lnTo>
                    <a:lnTo>
                      <a:pt x="5370" y="197"/>
                    </a:lnTo>
                    <a:lnTo>
                      <a:pt x="5371" y="200"/>
                    </a:lnTo>
                    <a:lnTo>
                      <a:pt x="5371" y="203"/>
                    </a:lnTo>
                    <a:lnTo>
                      <a:pt x="5372" y="208"/>
                    </a:lnTo>
                    <a:lnTo>
                      <a:pt x="5372" y="212"/>
                    </a:lnTo>
                    <a:lnTo>
                      <a:pt x="5373" y="217"/>
                    </a:lnTo>
                    <a:lnTo>
                      <a:pt x="5373" y="221"/>
                    </a:lnTo>
                    <a:lnTo>
                      <a:pt x="5374" y="225"/>
                    </a:lnTo>
                    <a:lnTo>
                      <a:pt x="5374" y="228"/>
                    </a:lnTo>
                    <a:lnTo>
                      <a:pt x="5375" y="228"/>
                    </a:lnTo>
                    <a:lnTo>
                      <a:pt x="5375" y="229"/>
                    </a:lnTo>
                    <a:lnTo>
                      <a:pt x="5376" y="230"/>
                    </a:lnTo>
                    <a:lnTo>
                      <a:pt x="5376" y="231"/>
                    </a:lnTo>
                    <a:lnTo>
                      <a:pt x="5377" y="231"/>
                    </a:lnTo>
                    <a:lnTo>
                      <a:pt x="5377" y="231"/>
                    </a:lnTo>
                    <a:lnTo>
                      <a:pt x="5378" y="233"/>
                    </a:lnTo>
                    <a:lnTo>
                      <a:pt x="5378" y="234"/>
                    </a:lnTo>
                    <a:lnTo>
                      <a:pt x="5379" y="234"/>
                    </a:lnTo>
                    <a:lnTo>
                      <a:pt x="5379" y="234"/>
                    </a:lnTo>
                    <a:lnTo>
                      <a:pt x="5380" y="234"/>
                    </a:lnTo>
                    <a:lnTo>
                      <a:pt x="5380" y="234"/>
                    </a:lnTo>
                    <a:lnTo>
                      <a:pt x="5381" y="233"/>
                    </a:lnTo>
                    <a:lnTo>
                      <a:pt x="5381" y="232"/>
                    </a:lnTo>
                    <a:lnTo>
                      <a:pt x="5382" y="231"/>
                    </a:lnTo>
                    <a:lnTo>
                      <a:pt x="5382" y="231"/>
                    </a:lnTo>
                    <a:lnTo>
                      <a:pt x="5383" y="232"/>
                    </a:lnTo>
                    <a:lnTo>
                      <a:pt x="5383" y="232"/>
                    </a:lnTo>
                    <a:lnTo>
                      <a:pt x="5383" y="233"/>
                    </a:lnTo>
                    <a:lnTo>
                      <a:pt x="5384" y="234"/>
                    </a:lnTo>
                    <a:lnTo>
                      <a:pt x="5385" y="235"/>
                    </a:lnTo>
                    <a:lnTo>
                      <a:pt x="5385" y="237"/>
                    </a:lnTo>
                    <a:lnTo>
                      <a:pt x="5386" y="238"/>
                    </a:lnTo>
                    <a:lnTo>
                      <a:pt x="5386" y="239"/>
                    </a:lnTo>
                    <a:lnTo>
                      <a:pt x="5387" y="240"/>
                    </a:lnTo>
                    <a:lnTo>
                      <a:pt x="5387" y="241"/>
                    </a:lnTo>
                    <a:lnTo>
                      <a:pt x="5387" y="241"/>
                    </a:lnTo>
                    <a:lnTo>
                      <a:pt x="5388" y="239"/>
                    </a:lnTo>
                    <a:lnTo>
                      <a:pt x="5389" y="235"/>
                    </a:lnTo>
                    <a:lnTo>
                      <a:pt x="5389" y="230"/>
                    </a:lnTo>
                    <a:lnTo>
                      <a:pt x="5390" y="224"/>
                    </a:lnTo>
                    <a:lnTo>
                      <a:pt x="5390" y="213"/>
                    </a:lnTo>
                    <a:lnTo>
                      <a:pt x="5391" y="200"/>
                    </a:lnTo>
                    <a:lnTo>
                      <a:pt x="5391" y="183"/>
                    </a:lnTo>
                    <a:lnTo>
                      <a:pt x="5391" y="167"/>
                    </a:lnTo>
                    <a:lnTo>
                      <a:pt x="5392" y="151"/>
                    </a:lnTo>
                    <a:lnTo>
                      <a:pt x="5392" y="136"/>
                    </a:lnTo>
                    <a:lnTo>
                      <a:pt x="5393" y="123"/>
                    </a:lnTo>
                    <a:lnTo>
                      <a:pt x="5394" y="113"/>
                    </a:lnTo>
                    <a:lnTo>
                      <a:pt x="5394" y="104"/>
                    </a:lnTo>
                    <a:lnTo>
                      <a:pt x="5395" y="97"/>
                    </a:lnTo>
                    <a:lnTo>
                      <a:pt x="5395" y="92"/>
                    </a:lnTo>
                    <a:lnTo>
                      <a:pt x="5395" y="90"/>
                    </a:lnTo>
                    <a:lnTo>
                      <a:pt x="5396" y="86"/>
                    </a:lnTo>
                    <a:lnTo>
                      <a:pt x="5396" y="85"/>
                    </a:lnTo>
                    <a:lnTo>
                      <a:pt x="5397" y="85"/>
                    </a:lnTo>
                    <a:lnTo>
                      <a:pt x="5398" y="85"/>
                    </a:lnTo>
                    <a:lnTo>
                      <a:pt x="5398" y="87"/>
                    </a:lnTo>
                    <a:lnTo>
                      <a:pt x="5399" y="90"/>
                    </a:lnTo>
                    <a:lnTo>
                      <a:pt x="5399" y="95"/>
                    </a:lnTo>
                    <a:lnTo>
                      <a:pt x="5399" y="102"/>
                    </a:lnTo>
                    <a:lnTo>
                      <a:pt x="5400" y="110"/>
                    </a:lnTo>
                    <a:lnTo>
                      <a:pt x="5400" y="120"/>
                    </a:lnTo>
                    <a:lnTo>
                      <a:pt x="5401" y="130"/>
                    </a:lnTo>
                    <a:lnTo>
                      <a:pt x="5401" y="138"/>
                    </a:lnTo>
                    <a:lnTo>
                      <a:pt x="5402" y="145"/>
                    </a:lnTo>
                    <a:lnTo>
                      <a:pt x="5403" y="151"/>
                    </a:lnTo>
                    <a:lnTo>
                      <a:pt x="5403" y="157"/>
                    </a:lnTo>
                    <a:lnTo>
                      <a:pt x="5404" y="162"/>
                    </a:lnTo>
                    <a:lnTo>
                      <a:pt x="5404" y="165"/>
                    </a:lnTo>
                    <a:lnTo>
                      <a:pt x="5404" y="167"/>
                    </a:lnTo>
                    <a:lnTo>
                      <a:pt x="5405" y="170"/>
                    </a:lnTo>
                    <a:lnTo>
                      <a:pt x="5405" y="172"/>
                    </a:lnTo>
                    <a:lnTo>
                      <a:pt x="5406" y="174"/>
                    </a:lnTo>
                    <a:lnTo>
                      <a:pt x="5406" y="177"/>
                    </a:lnTo>
                    <a:lnTo>
                      <a:pt x="5407" y="179"/>
                    </a:lnTo>
                    <a:lnTo>
                      <a:pt x="5408" y="181"/>
                    </a:lnTo>
                    <a:lnTo>
                      <a:pt x="5408" y="183"/>
                    </a:lnTo>
                    <a:lnTo>
                      <a:pt x="5408" y="186"/>
                    </a:lnTo>
                    <a:lnTo>
                      <a:pt x="5409" y="188"/>
                    </a:lnTo>
                    <a:lnTo>
                      <a:pt x="5409" y="192"/>
                    </a:lnTo>
                    <a:lnTo>
                      <a:pt x="5410" y="194"/>
                    </a:lnTo>
                    <a:lnTo>
                      <a:pt x="5410" y="197"/>
                    </a:lnTo>
                    <a:lnTo>
                      <a:pt x="5411" y="201"/>
                    </a:lnTo>
                    <a:lnTo>
                      <a:pt x="5412" y="203"/>
                    </a:lnTo>
                    <a:lnTo>
                      <a:pt x="5412" y="207"/>
                    </a:lnTo>
                    <a:lnTo>
                      <a:pt x="5412" y="210"/>
                    </a:lnTo>
                    <a:lnTo>
                      <a:pt x="5413" y="213"/>
                    </a:lnTo>
                    <a:lnTo>
                      <a:pt x="5413" y="215"/>
                    </a:lnTo>
                    <a:lnTo>
                      <a:pt x="5414" y="217"/>
                    </a:lnTo>
                    <a:lnTo>
                      <a:pt x="5414" y="219"/>
                    </a:lnTo>
                    <a:lnTo>
                      <a:pt x="5415" y="222"/>
                    </a:lnTo>
                    <a:lnTo>
                      <a:pt x="5415" y="224"/>
                    </a:lnTo>
                    <a:lnTo>
                      <a:pt x="5416" y="227"/>
                    </a:lnTo>
                    <a:lnTo>
                      <a:pt x="5416" y="229"/>
                    </a:lnTo>
                    <a:lnTo>
                      <a:pt x="5417" y="231"/>
                    </a:lnTo>
                    <a:lnTo>
                      <a:pt x="5417" y="234"/>
                    </a:lnTo>
                    <a:lnTo>
                      <a:pt x="5418" y="235"/>
                    </a:lnTo>
                    <a:lnTo>
                      <a:pt x="5418" y="236"/>
                    </a:lnTo>
                    <a:lnTo>
                      <a:pt x="5419" y="235"/>
                    </a:lnTo>
                    <a:lnTo>
                      <a:pt x="5419" y="235"/>
                    </a:lnTo>
                    <a:lnTo>
                      <a:pt x="5420" y="234"/>
                    </a:lnTo>
                    <a:lnTo>
                      <a:pt x="5420" y="233"/>
                    </a:lnTo>
                    <a:lnTo>
                      <a:pt x="5421" y="232"/>
                    </a:lnTo>
                    <a:lnTo>
                      <a:pt x="5421" y="233"/>
                    </a:lnTo>
                    <a:lnTo>
                      <a:pt x="5422" y="233"/>
                    </a:lnTo>
                    <a:lnTo>
                      <a:pt x="5422" y="233"/>
                    </a:lnTo>
                    <a:lnTo>
                      <a:pt x="5423" y="234"/>
                    </a:lnTo>
                    <a:lnTo>
                      <a:pt x="5423" y="233"/>
                    </a:lnTo>
                    <a:lnTo>
                      <a:pt x="5424" y="232"/>
                    </a:lnTo>
                    <a:lnTo>
                      <a:pt x="5424" y="232"/>
                    </a:lnTo>
                    <a:lnTo>
                      <a:pt x="5425" y="232"/>
                    </a:lnTo>
                    <a:lnTo>
                      <a:pt x="5425" y="233"/>
                    </a:lnTo>
                    <a:lnTo>
                      <a:pt x="5426" y="234"/>
                    </a:lnTo>
                    <a:lnTo>
                      <a:pt x="5426" y="236"/>
                    </a:lnTo>
                    <a:lnTo>
                      <a:pt x="5427" y="237"/>
                    </a:lnTo>
                    <a:lnTo>
                      <a:pt x="5427" y="239"/>
                    </a:lnTo>
                    <a:lnTo>
                      <a:pt x="5428" y="241"/>
                    </a:lnTo>
                    <a:lnTo>
                      <a:pt x="5428" y="242"/>
                    </a:lnTo>
                    <a:lnTo>
                      <a:pt x="5429" y="241"/>
                    </a:lnTo>
                    <a:lnTo>
                      <a:pt x="5429" y="237"/>
                    </a:lnTo>
                    <a:lnTo>
                      <a:pt x="5430" y="231"/>
                    </a:lnTo>
                    <a:lnTo>
                      <a:pt x="5430" y="221"/>
                    </a:lnTo>
                    <a:lnTo>
                      <a:pt x="5431" y="209"/>
                    </a:lnTo>
                    <a:lnTo>
                      <a:pt x="5431" y="194"/>
                    </a:lnTo>
                    <a:lnTo>
                      <a:pt x="5432" y="178"/>
                    </a:lnTo>
                    <a:lnTo>
                      <a:pt x="5432" y="163"/>
                    </a:lnTo>
                    <a:lnTo>
                      <a:pt x="5433" y="151"/>
                    </a:lnTo>
                    <a:lnTo>
                      <a:pt x="5433" y="139"/>
                    </a:lnTo>
                    <a:lnTo>
                      <a:pt x="5434" y="127"/>
                    </a:lnTo>
                    <a:lnTo>
                      <a:pt x="5434" y="117"/>
                    </a:lnTo>
                    <a:lnTo>
                      <a:pt x="5435" y="110"/>
                    </a:lnTo>
                    <a:lnTo>
                      <a:pt x="5435" y="106"/>
                    </a:lnTo>
                    <a:lnTo>
                      <a:pt x="5436" y="101"/>
                    </a:lnTo>
                    <a:lnTo>
                      <a:pt x="5436" y="99"/>
                    </a:lnTo>
                    <a:lnTo>
                      <a:pt x="5437" y="96"/>
                    </a:lnTo>
                    <a:lnTo>
                      <a:pt x="5437" y="96"/>
                    </a:lnTo>
                    <a:lnTo>
                      <a:pt x="5438" y="97"/>
                    </a:lnTo>
                    <a:lnTo>
                      <a:pt x="5438" y="99"/>
                    </a:lnTo>
                    <a:lnTo>
                      <a:pt x="5439" y="101"/>
                    </a:lnTo>
                    <a:lnTo>
                      <a:pt x="5439" y="106"/>
                    </a:lnTo>
                    <a:lnTo>
                      <a:pt x="5440" y="111"/>
                    </a:lnTo>
                    <a:lnTo>
                      <a:pt x="5440" y="119"/>
                    </a:lnTo>
                    <a:lnTo>
                      <a:pt x="5441" y="127"/>
                    </a:lnTo>
                    <a:lnTo>
                      <a:pt x="5441" y="136"/>
                    </a:lnTo>
                    <a:lnTo>
                      <a:pt x="5442" y="145"/>
                    </a:lnTo>
                    <a:lnTo>
                      <a:pt x="5442" y="151"/>
                    </a:lnTo>
                    <a:lnTo>
                      <a:pt x="5443" y="158"/>
                    </a:lnTo>
                    <a:lnTo>
                      <a:pt x="5443" y="164"/>
                    </a:lnTo>
                    <a:lnTo>
                      <a:pt x="5444" y="169"/>
                    </a:lnTo>
                    <a:lnTo>
                      <a:pt x="5444" y="173"/>
                    </a:lnTo>
                    <a:lnTo>
                      <a:pt x="5445" y="176"/>
                    </a:lnTo>
                    <a:lnTo>
                      <a:pt x="5445" y="178"/>
                    </a:lnTo>
                    <a:lnTo>
                      <a:pt x="5446" y="178"/>
                    </a:lnTo>
                    <a:lnTo>
                      <a:pt x="5446" y="179"/>
                    </a:lnTo>
                    <a:lnTo>
                      <a:pt x="5447" y="181"/>
                    </a:lnTo>
                    <a:lnTo>
                      <a:pt x="5447" y="183"/>
                    </a:lnTo>
                    <a:lnTo>
                      <a:pt x="5448" y="184"/>
                    </a:lnTo>
                    <a:lnTo>
                      <a:pt x="5448" y="186"/>
                    </a:lnTo>
                    <a:lnTo>
                      <a:pt x="5449" y="188"/>
                    </a:lnTo>
                    <a:lnTo>
                      <a:pt x="5449" y="189"/>
                    </a:lnTo>
                    <a:lnTo>
                      <a:pt x="5450" y="192"/>
                    </a:lnTo>
                    <a:lnTo>
                      <a:pt x="5450" y="194"/>
                    </a:lnTo>
                    <a:lnTo>
                      <a:pt x="5451" y="197"/>
                    </a:lnTo>
                    <a:lnTo>
                      <a:pt x="5451" y="199"/>
                    </a:lnTo>
                    <a:lnTo>
                      <a:pt x="5452" y="202"/>
                    </a:lnTo>
                    <a:lnTo>
                      <a:pt x="5452" y="204"/>
                    </a:lnTo>
                    <a:lnTo>
                      <a:pt x="5452" y="207"/>
                    </a:lnTo>
                    <a:lnTo>
                      <a:pt x="5453" y="210"/>
                    </a:lnTo>
                    <a:lnTo>
                      <a:pt x="5454" y="214"/>
                    </a:lnTo>
                    <a:lnTo>
                      <a:pt x="5454" y="217"/>
                    </a:lnTo>
                    <a:lnTo>
                      <a:pt x="5455" y="220"/>
                    </a:lnTo>
                    <a:lnTo>
                      <a:pt x="5455" y="223"/>
                    </a:lnTo>
                    <a:lnTo>
                      <a:pt x="5456" y="226"/>
                    </a:lnTo>
                    <a:lnTo>
                      <a:pt x="5456" y="227"/>
                    </a:lnTo>
                    <a:lnTo>
                      <a:pt x="5456" y="228"/>
                    </a:lnTo>
                    <a:lnTo>
                      <a:pt x="5457" y="228"/>
                    </a:lnTo>
                    <a:lnTo>
                      <a:pt x="5458" y="228"/>
                    </a:lnTo>
                  </a:path>
                </a:pathLst>
              </a:custGeom>
              <a:noFill/>
              <a:ln w="3175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B24CD29-376A-44A0-A026-3ECF2E208912}"/>
                  </a:ext>
                </a:extLst>
              </p:cNvPr>
              <p:cNvSpPr/>
              <p:nvPr/>
            </p:nvSpPr>
            <p:spPr>
              <a:xfrm>
                <a:off x="1024464" y="325437"/>
                <a:ext cx="1967971" cy="4818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30E226C-89DA-42C8-9AAC-79F553DC5FC4}"/>
                  </a:ext>
                </a:extLst>
              </p:cNvPr>
              <p:cNvGrpSpPr/>
              <p:nvPr/>
            </p:nvGrpSpPr>
            <p:grpSpPr>
              <a:xfrm>
                <a:off x="1022350" y="807245"/>
                <a:ext cx="8705851" cy="45719"/>
                <a:chOff x="1022350" y="807245"/>
                <a:chExt cx="8705851" cy="96514"/>
              </a:xfrm>
            </p:grpSpPr>
            <p:sp>
              <p:nvSpPr>
                <p:cNvPr id="79" name="Line 67">
                  <a:extLst>
                    <a:ext uri="{FF2B5EF4-FFF2-40B4-BE49-F238E27FC236}">
                      <a16:creationId xmlns:a16="http://schemas.microsoft.com/office/drawing/2014/main" id="{4012C961-32BD-4C25-9601-D0907E441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2351" y="807245"/>
                  <a:ext cx="8705850" cy="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68">
                  <a:extLst>
                    <a:ext uri="{FF2B5EF4-FFF2-40B4-BE49-F238E27FC236}">
                      <a16:creationId xmlns:a16="http://schemas.microsoft.com/office/drawing/2014/main" id="{ABC52198-A2BD-4AEF-98E0-E9CD49CC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2350" y="808509"/>
                  <a:ext cx="0" cy="9525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69">
                  <a:extLst>
                    <a:ext uri="{FF2B5EF4-FFF2-40B4-BE49-F238E27FC236}">
                      <a16:creationId xmlns:a16="http://schemas.microsoft.com/office/drawing/2014/main" id="{812FE409-AF62-47F3-BB31-07014AFF6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8738" y="808509"/>
                  <a:ext cx="0" cy="9525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5AD0C57B-5489-4E5A-9D5E-09D54B639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3538" y="808509"/>
                  <a:ext cx="0" cy="9525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71">
                  <a:extLst>
                    <a:ext uri="{FF2B5EF4-FFF2-40B4-BE49-F238E27FC236}">
                      <a16:creationId xmlns:a16="http://schemas.microsoft.com/office/drawing/2014/main" id="{57C4DB39-DB68-46AC-99CE-F61F57DFB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48338" y="808509"/>
                  <a:ext cx="0" cy="9525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72">
                  <a:extLst>
                    <a:ext uri="{FF2B5EF4-FFF2-40B4-BE49-F238E27FC236}">
                      <a16:creationId xmlns:a16="http://schemas.microsoft.com/office/drawing/2014/main" id="{1D34C46E-3646-4156-9D67-835FEC6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24725" y="808509"/>
                  <a:ext cx="0" cy="9525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73">
                  <a:extLst>
                    <a:ext uri="{FF2B5EF4-FFF2-40B4-BE49-F238E27FC236}">
                      <a16:creationId xmlns:a16="http://schemas.microsoft.com/office/drawing/2014/main" id="{E6487DDB-8B28-4494-87A1-52A6D7CD5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99525" y="808509"/>
                  <a:ext cx="0" cy="95250"/>
                </a:xfrm>
                <a:prstGeom prst="line">
                  <a:avLst/>
                </a:prstGeom>
                <a:noFill/>
                <a:ln w="3175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7" name="Rectangle 75">
                <a:extLst>
                  <a:ext uri="{FF2B5EF4-FFF2-40B4-BE49-F238E27FC236}">
                    <a16:creationId xmlns:a16="http://schemas.microsoft.com/office/drawing/2014/main" id="{5CC5255E-A848-4017-BBFD-4A5009E0E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8" y="868178"/>
                <a:ext cx="6032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76">
                <a:extLst>
                  <a:ext uri="{FF2B5EF4-FFF2-40B4-BE49-F238E27FC236}">
                    <a16:creationId xmlns:a16="http://schemas.microsoft.com/office/drawing/2014/main" id="{A47CDEED-FBF4-4B0A-9126-0D901B6EC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650" y="868178"/>
                <a:ext cx="1682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77">
                <a:extLst>
                  <a:ext uri="{FF2B5EF4-FFF2-40B4-BE49-F238E27FC236}">
                    <a16:creationId xmlns:a16="http://schemas.microsoft.com/office/drawing/2014/main" id="{6B78507F-4A79-4802-88B8-DE5FBEFCC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0038" y="868178"/>
                <a:ext cx="1682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78">
                <a:extLst>
                  <a:ext uri="{FF2B5EF4-FFF2-40B4-BE49-F238E27FC236}">
                    <a16:creationId xmlns:a16="http://schemas.microsoft.com/office/drawing/2014/main" id="{827FEA90-4F79-426B-BFDB-0E2FD9EC6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4838" y="868178"/>
                <a:ext cx="1682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79">
                <a:extLst>
                  <a:ext uri="{FF2B5EF4-FFF2-40B4-BE49-F238E27FC236}">
                    <a16:creationId xmlns:a16="http://schemas.microsoft.com/office/drawing/2014/main" id="{A8431B15-41AF-4034-B3B0-10170CA54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9638" y="868178"/>
                <a:ext cx="168275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80">
                <a:extLst>
                  <a:ext uri="{FF2B5EF4-FFF2-40B4-BE49-F238E27FC236}">
                    <a16:creationId xmlns:a16="http://schemas.microsoft.com/office/drawing/2014/main" id="{559F023C-2063-4283-A979-C5CDCF1E1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0150" y="868178"/>
                <a:ext cx="201613" cy="84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95">
                <a:extLst>
                  <a:ext uri="{FF2B5EF4-FFF2-40B4-BE49-F238E27FC236}">
                    <a16:creationId xmlns:a16="http://schemas.microsoft.com/office/drawing/2014/main" id="{1C88EA64-DD2B-46AB-8601-CDCA834CE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938" y="401638"/>
                <a:ext cx="1968500" cy="344488"/>
              </a:xfrm>
              <a:custGeom>
                <a:avLst/>
                <a:gdLst>
                  <a:gd name="T0" fmla="*/ 19 w 1240"/>
                  <a:gd name="T1" fmla="*/ 50 h 217"/>
                  <a:gd name="T2" fmla="*/ 39 w 1240"/>
                  <a:gd name="T3" fmla="*/ 149 h 217"/>
                  <a:gd name="T4" fmla="*/ 59 w 1240"/>
                  <a:gd name="T5" fmla="*/ 69 h 217"/>
                  <a:gd name="T6" fmla="*/ 78 w 1240"/>
                  <a:gd name="T7" fmla="*/ 174 h 217"/>
                  <a:gd name="T8" fmla="*/ 98 w 1240"/>
                  <a:gd name="T9" fmla="*/ 84 h 217"/>
                  <a:gd name="T10" fmla="*/ 118 w 1240"/>
                  <a:gd name="T11" fmla="*/ 175 h 217"/>
                  <a:gd name="T12" fmla="*/ 138 w 1240"/>
                  <a:gd name="T13" fmla="*/ 49 h 217"/>
                  <a:gd name="T14" fmla="*/ 158 w 1240"/>
                  <a:gd name="T15" fmla="*/ 148 h 217"/>
                  <a:gd name="T16" fmla="*/ 178 w 1240"/>
                  <a:gd name="T17" fmla="*/ 57 h 217"/>
                  <a:gd name="T18" fmla="*/ 198 w 1240"/>
                  <a:gd name="T19" fmla="*/ 172 h 217"/>
                  <a:gd name="T20" fmla="*/ 218 w 1240"/>
                  <a:gd name="T21" fmla="*/ 108 h 217"/>
                  <a:gd name="T22" fmla="*/ 237 w 1240"/>
                  <a:gd name="T23" fmla="*/ 163 h 217"/>
                  <a:gd name="T24" fmla="*/ 257 w 1240"/>
                  <a:gd name="T25" fmla="*/ 96 h 217"/>
                  <a:gd name="T26" fmla="*/ 277 w 1240"/>
                  <a:gd name="T27" fmla="*/ 168 h 217"/>
                  <a:gd name="T28" fmla="*/ 297 w 1240"/>
                  <a:gd name="T29" fmla="*/ 42 h 217"/>
                  <a:gd name="T30" fmla="*/ 317 w 1240"/>
                  <a:gd name="T31" fmla="*/ 146 h 217"/>
                  <a:gd name="T32" fmla="*/ 337 w 1240"/>
                  <a:gd name="T33" fmla="*/ 80 h 217"/>
                  <a:gd name="T34" fmla="*/ 356 w 1240"/>
                  <a:gd name="T35" fmla="*/ 167 h 217"/>
                  <a:gd name="T36" fmla="*/ 376 w 1240"/>
                  <a:gd name="T37" fmla="*/ 88 h 217"/>
                  <a:gd name="T38" fmla="*/ 396 w 1240"/>
                  <a:gd name="T39" fmla="*/ 171 h 217"/>
                  <a:gd name="T40" fmla="*/ 416 w 1240"/>
                  <a:gd name="T41" fmla="*/ 35 h 217"/>
                  <a:gd name="T42" fmla="*/ 436 w 1240"/>
                  <a:gd name="T43" fmla="*/ 162 h 217"/>
                  <a:gd name="T44" fmla="*/ 456 w 1240"/>
                  <a:gd name="T45" fmla="*/ 48 h 217"/>
                  <a:gd name="T46" fmla="*/ 475 w 1240"/>
                  <a:gd name="T47" fmla="*/ 181 h 217"/>
                  <a:gd name="T48" fmla="*/ 495 w 1240"/>
                  <a:gd name="T49" fmla="*/ 76 h 217"/>
                  <a:gd name="T50" fmla="*/ 515 w 1240"/>
                  <a:gd name="T51" fmla="*/ 180 h 217"/>
                  <a:gd name="T52" fmla="*/ 535 w 1240"/>
                  <a:gd name="T53" fmla="*/ 71 h 217"/>
                  <a:gd name="T54" fmla="*/ 555 w 1240"/>
                  <a:gd name="T55" fmla="*/ 171 h 217"/>
                  <a:gd name="T56" fmla="*/ 575 w 1240"/>
                  <a:gd name="T57" fmla="*/ 20 h 217"/>
                  <a:gd name="T58" fmla="*/ 595 w 1240"/>
                  <a:gd name="T59" fmla="*/ 165 h 217"/>
                  <a:gd name="T60" fmla="*/ 614 w 1240"/>
                  <a:gd name="T61" fmla="*/ 47 h 217"/>
                  <a:gd name="T62" fmla="*/ 634 w 1240"/>
                  <a:gd name="T63" fmla="*/ 180 h 217"/>
                  <a:gd name="T64" fmla="*/ 654 w 1240"/>
                  <a:gd name="T65" fmla="*/ 58 h 217"/>
                  <a:gd name="T66" fmla="*/ 674 w 1240"/>
                  <a:gd name="T67" fmla="*/ 182 h 217"/>
                  <a:gd name="T68" fmla="*/ 694 w 1240"/>
                  <a:gd name="T69" fmla="*/ 33 h 217"/>
                  <a:gd name="T70" fmla="*/ 714 w 1240"/>
                  <a:gd name="T71" fmla="*/ 172 h 217"/>
                  <a:gd name="T72" fmla="*/ 733 w 1240"/>
                  <a:gd name="T73" fmla="*/ 17 h 217"/>
                  <a:gd name="T74" fmla="*/ 753 w 1240"/>
                  <a:gd name="T75" fmla="*/ 174 h 217"/>
                  <a:gd name="T76" fmla="*/ 773 w 1240"/>
                  <a:gd name="T77" fmla="*/ 39 h 217"/>
                  <a:gd name="T78" fmla="*/ 793 w 1240"/>
                  <a:gd name="T79" fmla="*/ 187 h 217"/>
                  <a:gd name="T80" fmla="*/ 813 w 1240"/>
                  <a:gd name="T81" fmla="*/ 13 h 217"/>
                  <a:gd name="T82" fmla="*/ 833 w 1240"/>
                  <a:gd name="T83" fmla="*/ 129 h 217"/>
                  <a:gd name="T84" fmla="*/ 853 w 1240"/>
                  <a:gd name="T85" fmla="*/ 60 h 217"/>
                  <a:gd name="T86" fmla="*/ 873 w 1240"/>
                  <a:gd name="T87" fmla="*/ 205 h 217"/>
                  <a:gd name="T88" fmla="*/ 892 w 1240"/>
                  <a:gd name="T89" fmla="*/ 15 h 217"/>
                  <a:gd name="T90" fmla="*/ 912 w 1240"/>
                  <a:gd name="T91" fmla="*/ 175 h 217"/>
                  <a:gd name="T92" fmla="*/ 932 w 1240"/>
                  <a:gd name="T93" fmla="*/ 10 h 217"/>
                  <a:gd name="T94" fmla="*/ 952 w 1240"/>
                  <a:gd name="T95" fmla="*/ 170 h 217"/>
                  <a:gd name="T96" fmla="*/ 972 w 1240"/>
                  <a:gd name="T97" fmla="*/ 26 h 217"/>
                  <a:gd name="T98" fmla="*/ 992 w 1240"/>
                  <a:gd name="T99" fmla="*/ 177 h 217"/>
                  <a:gd name="T100" fmla="*/ 1011 w 1240"/>
                  <a:gd name="T101" fmla="*/ 51 h 217"/>
                  <a:gd name="T102" fmla="*/ 1031 w 1240"/>
                  <a:gd name="T103" fmla="*/ 190 h 217"/>
                  <a:gd name="T104" fmla="*/ 1051 w 1240"/>
                  <a:gd name="T105" fmla="*/ 48 h 217"/>
                  <a:gd name="T106" fmla="*/ 1071 w 1240"/>
                  <a:gd name="T107" fmla="*/ 165 h 217"/>
                  <a:gd name="T108" fmla="*/ 1091 w 1240"/>
                  <a:gd name="T109" fmla="*/ 22 h 217"/>
                  <a:gd name="T110" fmla="*/ 1111 w 1240"/>
                  <a:gd name="T111" fmla="*/ 161 h 217"/>
                  <a:gd name="T112" fmla="*/ 1130 w 1240"/>
                  <a:gd name="T113" fmla="*/ 36 h 217"/>
                  <a:gd name="T114" fmla="*/ 1150 w 1240"/>
                  <a:gd name="T115" fmla="*/ 173 h 217"/>
                  <a:gd name="T116" fmla="*/ 1170 w 1240"/>
                  <a:gd name="T117" fmla="*/ 37 h 217"/>
                  <a:gd name="T118" fmla="*/ 1190 w 1240"/>
                  <a:gd name="T119" fmla="*/ 194 h 217"/>
                  <a:gd name="T120" fmla="*/ 1210 w 1240"/>
                  <a:gd name="T121" fmla="*/ 8 h 217"/>
                  <a:gd name="T122" fmla="*/ 1230 w 1240"/>
                  <a:gd name="T123" fmla="*/ 18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40" h="217">
                    <a:moveTo>
                      <a:pt x="0" y="160"/>
                    </a:moveTo>
                    <a:lnTo>
                      <a:pt x="0" y="163"/>
                    </a:lnTo>
                    <a:lnTo>
                      <a:pt x="1" y="166"/>
                    </a:lnTo>
                    <a:lnTo>
                      <a:pt x="1" y="170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3" y="175"/>
                    </a:lnTo>
                    <a:lnTo>
                      <a:pt x="3" y="176"/>
                    </a:lnTo>
                    <a:lnTo>
                      <a:pt x="4" y="177"/>
                    </a:lnTo>
                    <a:lnTo>
                      <a:pt x="4" y="178"/>
                    </a:lnTo>
                    <a:lnTo>
                      <a:pt x="5" y="180"/>
                    </a:lnTo>
                    <a:lnTo>
                      <a:pt x="5" y="180"/>
                    </a:lnTo>
                    <a:lnTo>
                      <a:pt x="6" y="182"/>
                    </a:lnTo>
                    <a:lnTo>
                      <a:pt x="6" y="184"/>
                    </a:lnTo>
                    <a:lnTo>
                      <a:pt x="7" y="185"/>
                    </a:lnTo>
                    <a:lnTo>
                      <a:pt x="7" y="185"/>
                    </a:lnTo>
                    <a:lnTo>
                      <a:pt x="8" y="185"/>
                    </a:lnTo>
                    <a:lnTo>
                      <a:pt x="8" y="184"/>
                    </a:lnTo>
                    <a:lnTo>
                      <a:pt x="9" y="183"/>
                    </a:lnTo>
                    <a:lnTo>
                      <a:pt x="9" y="183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1" y="180"/>
                    </a:lnTo>
                    <a:lnTo>
                      <a:pt x="11" y="181"/>
                    </a:lnTo>
                    <a:lnTo>
                      <a:pt x="11" y="183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3" y="185"/>
                    </a:lnTo>
                    <a:lnTo>
                      <a:pt x="14" y="183"/>
                    </a:lnTo>
                    <a:lnTo>
                      <a:pt x="15" y="180"/>
                    </a:lnTo>
                    <a:lnTo>
                      <a:pt x="15" y="173"/>
                    </a:lnTo>
                    <a:lnTo>
                      <a:pt x="15" y="163"/>
                    </a:lnTo>
                    <a:lnTo>
                      <a:pt x="16" y="145"/>
                    </a:lnTo>
                    <a:lnTo>
                      <a:pt x="17" y="127"/>
                    </a:lnTo>
                    <a:lnTo>
                      <a:pt x="17" y="108"/>
                    </a:lnTo>
                    <a:lnTo>
                      <a:pt x="17" y="89"/>
                    </a:lnTo>
                    <a:lnTo>
                      <a:pt x="18" y="75"/>
                    </a:lnTo>
                    <a:lnTo>
                      <a:pt x="18" y="62"/>
                    </a:lnTo>
                    <a:lnTo>
                      <a:pt x="19" y="50"/>
                    </a:lnTo>
                    <a:lnTo>
                      <a:pt x="19" y="40"/>
                    </a:lnTo>
                    <a:lnTo>
                      <a:pt x="20" y="32"/>
                    </a:lnTo>
                    <a:lnTo>
                      <a:pt x="20" y="26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5" y="25"/>
                    </a:lnTo>
                    <a:lnTo>
                      <a:pt x="25" y="31"/>
                    </a:lnTo>
                    <a:lnTo>
                      <a:pt x="26" y="38"/>
                    </a:lnTo>
                    <a:lnTo>
                      <a:pt x="26" y="43"/>
                    </a:lnTo>
                    <a:lnTo>
                      <a:pt x="27" y="52"/>
                    </a:lnTo>
                    <a:lnTo>
                      <a:pt x="27" y="64"/>
                    </a:lnTo>
                    <a:lnTo>
                      <a:pt x="28" y="76"/>
                    </a:lnTo>
                    <a:lnTo>
                      <a:pt x="28" y="87"/>
                    </a:lnTo>
                    <a:lnTo>
                      <a:pt x="29" y="97"/>
                    </a:lnTo>
                    <a:lnTo>
                      <a:pt x="29" y="103"/>
                    </a:lnTo>
                    <a:lnTo>
                      <a:pt x="30" y="107"/>
                    </a:lnTo>
                    <a:lnTo>
                      <a:pt x="30" y="108"/>
                    </a:lnTo>
                    <a:lnTo>
                      <a:pt x="31" y="109"/>
                    </a:lnTo>
                    <a:lnTo>
                      <a:pt x="31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33" y="112"/>
                    </a:lnTo>
                    <a:lnTo>
                      <a:pt x="33" y="114"/>
                    </a:lnTo>
                    <a:lnTo>
                      <a:pt x="34" y="116"/>
                    </a:lnTo>
                    <a:lnTo>
                      <a:pt x="34" y="118"/>
                    </a:lnTo>
                    <a:lnTo>
                      <a:pt x="35" y="121"/>
                    </a:lnTo>
                    <a:lnTo>
                      <a:pt x="35" y="124"/>
                    </a:lnTo>
                    <a:lnTo>
                      <a:pt x="36" y="126"/>
                    </a:lnTo>
                    <a:lnTo>
                      <a:pt x="36" y="129"/>
                    </a:lnTo>
                    <a:lnTo>
                      <a:pt x="37" y="132"/>
                    </a:lnTo>
                    <a:lnTo>
                      <a:pt x="37" y="136"/>
                    </a:lnTo>
                    <a:lnTo>
                      <a:pt x="38" y="140"/>
                    </a:lnTo>
                    <a:lnTo>
                      <a:pt x="38" y="144"/>
                    </a:lnTo>
                    <a:lnTo>
                      <a:pt x="39" y="149"/>
                    </a:lnTo>
                    <a:lnTo>
                      <a:pt x="39" y="153"/>
                    </a:lnTo>
                    <a:lnTo>
                      <a:pt x="40" y="157"/>
                    </a:lnTo>
                    <a:lnTo>
                      <a:pt x="40" y="160"/>
                    </a:lnTo>
                    <a:lnTo>
                      <a:pt x="41" y="164"/>
                    </a:lnTo>
                    <a:lnTo>
                      <a:pt x="41" y="168"/>
                    </a:lnTo>
                    <a:lnTo>
                      <a:pt x="42" y="170"/>
                    </a:lnTo>
                    <a:lnTo>
                      <a:pt x="42" y="173"/>
                    </a:lnTo>
                    <a:lnTo>
                      <a:pt x="43" y="175"/>
                    </a:lnTo>
                    <a:lnTo>
                      <a:pt x="43" y="176"/>
                    </a:lnTo>
                    <a:lnTo>
                      <a:pt x="44" y="178"/>
                    </a:lnTo>
                    <a:lnTo>
                      <a:pt x="44" y="178"/>
                    </a:lnTo>
                    <a:lnTo>
                      <a:pt x="45" y="179"/>
                    </a:lnTo>
                    <a:lnTo>
                      <a:pt x="45" y="180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9" y="175"/>
                    </a:lnTo>
                    <a:lnTo>
                      <a:pt x="49" y="174"/>
                    </a:lnTo>
                    <a:lnTo>
                      <a:pt x="50" y="173"/>
                    </a:lnTo>
                    <a:lnTo>
                      <a:pt x="50" y="172"/>
                    </a:lnTo>
                    <a:lnTo>
                      <a:pt x="51" y="172"/>
                    </a:lnTo>
                    <a:lnTo>
                      <a:pt x="51" y="173"/>
                    </a:lnTo>
                    <a:lnTo>
                      <a:pt x="52" y="174"/>
                    </a:lnTo>
                    <a:lnTo>
                      <a:pt x="52" y="176"/>
                    </a:lnTo>
                    <a:lnTo>
                      <a:pt x="53" y="178"/>
                    </a:lnTo>
                    <a:lnTo>
                      <a:pt x="53" y="179"/>
                    </a:lnTo>
                    <a:lnTo>
                      <a:pt x="54" y="179"/>
                    </a:lnTo>
                    <a:lnTo>
                      <a:pt x="54" y="176"/>
                    </a:lnTo>
                    <a:lnTo>
                      <a:pt x="55" y="172"/>
                    </a:lnTo>
                    <a:lnTo>
                      <a:pt x="55" y="166"/>
                    </a:lnTo>
                    <a:lnTo>
                      <a:pt x="56" y="159"/>
                    </a:lnTo>
                    <a:lnTo>
                      <a:pt x="56" y="147"/>
                    </a:lnTo>
                    <a:lnTo>
                      <a:pt x="57" y="132"/>
                    </a:lnTo>
                    <a:lnTo>
                      <a:pt x="57" y="116"/>
                    </a:lnTo>
                    <a:lnTo>
                      <a:pt x="58" y="100"/>
                    </a:lnTo>
                    <a:lnTo>
                      <a:pt x="58" y="84"/>
                    </a:lnTo>
                    <a:lnTo>
                      <a:pt x="59" y="69"/>
                    </a:lnTo>
                    <a:lnTo>
                      <a:pt x="59" y="55"/>
                    </a:lnTo>
                    <a:lnTo>
                      <a:pt x="60" y="43"/>
                    </a:lnTo>
                    <a:lnTo>
                      <a:pt x="60" y="35"/>
                    </a:lnTo>
                    <a:lnTo>
                      <a:pt x="61" y="30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2" y="26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4" y="31"/>
                    </a:lnTo>
                    <a:lnTo>
                      <a:pt x="64" y="34"/>
                    </a:lnTo>
                    <a:lnTo>
                      <a:pt x="65" y="38"/>
                    </a:lnTo>
                    <a:lnTo>
                      <a:pt x="65" y="44"/>
                    </a:lnTo>
                    <a:lnTo>
                      <a:pt x="66" y="51"/>
                    </a:lnTo>
                    <a:lnTo>
                      <a:pt x="66" y="60"/>
                    </a:lnTo>
                    <a:lnTo>
                      <a:pt x="67" y="70"/>
                    </a:lnTo>
                    <a:lnTo>
                      <a:pt x="67" y="80"/>
                    </a:lnTo>
                    <a:lnTo>
                      <a:pt x="68" y="90"/>
                    </a:lnTo>
                    <a:lnTo>
                      <a:pt x="68" y="98"/>
                    </a:lnTo>
                    <a:lnTo>
                      <a:pt x="69" y="107"/>
                    </a:lnTo>
                    <a:lnTo>
                      <a:pt x="69" y="115"/>
                    </a:lnTo>
                    <a:lnTo>
                      <a:pt x="70" y="122"/>
                    </a:lnTo>
                    <a:lnTo>
                      <a:pt x="70" y="127"/>
                    </a:lnTo>
                    <a:lnTo>
                      <a:pt x="71" y="130"/>
                    </a:lnTo>
                    <a:lnTo>
                      <a:pt x="71" y="132"/>
                    </a:lnTo>
                    <a:lnTo>
                      <a:pt x="72" y="133"/>
                    </a:lnTo>
                    <a:lnTo>
                      <a:pt x="72" y="133"/>
                    </a:lnTo>
                    <a:lnTo>
                      <a:pt x="73" y="135"/>
                    </a:lnTo>
                    <a:lnTo>
                      <a:pt x="73" y="139"/>
                    </a:lnTo>
                    <a:lnTo>
                      <a:pt x="74" y="142"/>
                    </a:lnTo>
                    <a:lnTo>
                      <a:pt x="74" y="145"/>
                    </a:lnTo>
                    <a:lnTo>
                      <a:pt x="75" y="149"/>
                    </a:lnTo>
                    <a:lnTo>
                      <a:pt x="75" y="153"/>
                    </a:lnTo>
                    <a:lnTo>
                      <a:pt x="76" y="157"/>
                    </a:lnTo>
                    <a:lnTo>
                      <a:pt x="76" y="162"/>
                    </a:lnTo>
                    <a:lnTo>
                      <a:pt x="77" y="165"/>
                    </a:lnTo>
                    <a:lnTo>
                      <a:pt x="77" y="167"/>
                    </a:lnTo>
                    <a:lnTo>
                      <a:pt x="78" y="169"/>
                    </a:lnTo>
                    <a:lnTo>
                      <a:pt x="78" y="171"/>
                    </a:lnTo>
                    <a:lnTo>
                      <a:pt x="78" y="174"/>
                    </a:lnTo>
                    <a:lnTo>
                      <a:pt x="79" y="175"/>
                    </a:lnTo>
                    <a:lnTo>
                      <a:pt x="80" y="177"/>
                    </a:lnTo>
                    <a:lnTo>
                      <a:pt x="80" y="179"/>
                    </a:lnTo>
                    <a:lnTo>
                      <a:pt x="80" y="180"/>
                    </a:lnTo>
                    <a:lnTo>
                      <a:pt x="81" y="180"/>
                    </a:lnTo>
                    <a:lnTo>
                      <a:pt x="82" y="180"/>
                    </a:lnTo>
                    <a:lnTo>
                      <a:pt x="82" y="180"/>
                    </a:lnTo>
                    <a:lnTo>
                      <a:pt x="82" y="180"/>
                    </a:lnTo>
                    <a:lnTo>
                      <a:pt x="83" y="179"/>
                    </a:lnTo>
                    <a:lnTo>
                      <a:pt x="84" y="179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6" y="175"/>
                    </a:lnTo>
                    <a:lnTo>
                      <a:pt x="86" y="175"/>
                    </a:lnTo>
                    <a:lnTo>
                      <a:pt x="87" y="175"/>
                    </a:lnTo>
                    <a:lnTo>
                      <a:pt x="87" y="175"/>
                    </a:lnTo>
                    <a:lnTo>
                      <a:pt x="88" y="175"/>
                    </a:lnTo>
                    <a:lnTo>
                      <a:pt x="88" y="174"/>
                    </a:lnTo>
                    <a:lnTo>
                      <a:pt x="89" y="173"/>
                    </a:lnTo>
                    <a:lnTo>
                      <a:pt x="89" y="173"/>
                    </a:lnTo>
                    <a:lnTo>
                      <a:pt x="90" y="172"/>
                    </a:lnTo>
                    <a:lnTo>
                      <a:pt x="90" y="173"/>
                    </a:lnTo>
                    <a:lnTo>
                      <a:pt x="91" y="175"/>
                    </a:lnTo>
                    <a:lnTo>
                      <a:pt x="91" y="176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3" y="180"/>
                    </a:lnTo>
                    <a:lnTo>
                      <a:pt x="93" y="181"/>
                    </a:lnTo>
                    <a:lnTo>
                      <a:pt x="94" y="180"/>
                    </a:lnTo>
                    <a:lnTo>
                      <a:pt x="94" y="178"/>
                    </a:lnTo>
                    <a:lnTo>
                      <a:pt x="95" y="174"/>
                    </a:lnTo>
                    <a:lnTo>
                      <a:pt x="95" y="167"/>
                    </a:lnTo>
                    <a:lnTo>
                      <a:pt x="96" y="157"/>
                    </a:lnTo>
                    <a:lnTo>
                      <a:pt x="96" y="144"/>
                    </a:lnTo>
                    <a:lnTo>
                      <a:pt x="97" y="129"/>
                    </a:lnTo>
                    <a:lnTo>
                      <a:pt x="97" y="113"/>
                    </a:lnTo>
                    <a:lnTo>
                      <a:pt x="98" y="98"/>
                    </a:lnTo>
                    <a:lnTo>
                      <a:pt x="98" y="84"/>
                    </a:lnTo>
                    <a:lnTo>
                      <a:pt x="99" y="73"/>
                    </a:lnTo>
                    <a:lnTo>
                      <a:pt x="99" y="63"/>
                    </a:lnTo>
                    <a:lnTo>
                      <a:pt x="100" y="54"/>
                    </a:lnTo>
                    <a:lnTo>
                      <a:pt x="100" y="47"/>
                    </a:lnTo>
                    <a:lnTo>
                      <a:pt x="101" y="41"/>
                    </a:lnTo>
                    <a:lnTo>
                      <a:pt x="101" y="38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4" y="45"/>
                    </a:lnTo>
                    <a:lnTo>
                      <a:pt x="105" y="50"/>
                    </a:lnTo>
                    <a:lnTo>
                      <a:pt x="105" y="57"/>
                    </a:lnTo>
                    <a:lnTo>
                      <a:pt x="106" y="67"/>
                    </a:lnTo>
                    <a:lnTo>
                      <a:pt x="106" y="77"/>
                    </a:lnTo>
                    <a:lnTo>
                      <a:pt x="107" y="87"/>
                    </a:lnTo>
                    <a:lnTo>
                      <a:pt x="107" y="97"/>
                    </a:lnTo>
                    <a:lnTo>
                      <a:pt x="108" y="105"/>
                    </a:lnTo>
                    <a:lnTo>
                      <a:pt x="108" y="112"/>
                    </a:lnTo>
                    <a:lnTo>
                      <a:pt x="109" y="117"/>
                    </a:lnTo>
                    <a:lnTo>
                      <a:pt x="109" y="122"/>
                    </a:lnTo>
                    <a:lnTo>
                      <a:pt x="110" y="127"/>
                    </a:lnTo>
                    <a:lnTo>
                      <a:pt x="110" y="131"/>
                    </a:lnTo>
                    <a:lnTo>
                      <a:pt x="111" y="134"/>
                    </a:lnTo>
                    <a:lnTo>
                      <a:pt x="111" y="137"/>
                    </a:lnTo>
                    <a:lnTo>
                      <a:pt x="112" y="139"/>
                    </a:lnTo>
                    <a:lnTo>
                      <a:pt x="112" y="141"/>
                    </a:lnTo>
                    <a:lnTo>
                      <a:pt x="113" y="144"/>
                    </a:lnTo>
                    <a:lnTo>
                      <a:pt x="113" y="147"/>
                    </a:lnTo>
                    <a:lnTo>
                      <a:pt x="114" y="151"/>
                    </a:lnTo>
                    <a:lnTo>
                      <a:pt x="114" y="155"/>
                    </a:lnTo>
                    <a:lnTo>
                      <a:pt x="115" y="159"/>
                    </a:lnTo>
                    <a:lnTo>
                      <a:pt x="115" y="163"/>
                    </a:lnTo>
                    <a:lnTo>
                      <a:pt x="116" y="166"/>
                    </a:lnTo>
                    <a:lnTo>
                      <a:pt x="116" y="169"/>
                    </a:lnTo>
                    <a:lnTo>
                      <a:pt x="117" y="170"/>
                    </a:lnTo>
                    <a:lnTo>
                      <a:pt x="117" y="172"/>
                    </a:lnTo>
                    <a:lnTo>
                      <a:pt x="118" y="174"/>
                    </a:lnTo>
                    <a:lnTo>
                      <a:pt x="118" y="175"/>
                    </a:lnTo>
                    <a:lnTo>
                      <a:pt x="119" y="177"/>
                    </a:lnTo>
                    <a:lnTo>
                      <a:pt x="119" y="179"/>
                    </a:lnTo>
                    <a:lnTo>
                      <a:pt x="120" y="180"/>
                    </a:lnTo>
                    <a:lnTo>
                      <a:pt x="120" y="181"/>
                    </a:lnTo>
                    <a:lnTo>
                      <a:pt x="121" y="182"/>
                    </a:lnTo>
                    <a:lnTo>
                      <a:pt x="121" y="183"/>
                    </a:lnTo>
                    <a:lnTo>
                      <a:pt x="122" y="184"/>
                    </a:lnTo>
                    <a:lnTo>
                      <a:pt x="122" y="184"/>
                    </a:lnTo>
                    <a:lnTo>
                      <a:pt x="123" y="184"/>
                    </a:lnTo>
                    <a:lnTo>
                      <a:pt x="123" y="184"/>
                    </a:lnTo>
                    <a:lnTo>
                      <a:pt x="124" y="184"/>
                    </a:lnTo>
                    <a:lnTo>
                      <a:pt x="124" y="183"/>
                    </a:lnTo>
                    <a:lnTo>
                      <a:pt x="125" y="183"/>
                    </a:lnTo>
                    <a:lnTo>
                      <a:pt x="125" y="184"/>
                    </a:lnTo>
                    <a:lnTo>
                      <a:pt x="126" y="184"/>
                    </a:lnTo>
                    <a:lnTo>
                      <a:pt x="126" y="184"/>
                    </a:lnTo>
                    <a:lnTo>
                      <a:pt x="127" y="183"/>
                    </a:lnTo>
                    <a:lnTo>
                      <a:pt x="127" y="183"/>
                    </a:lnTo>
                    <a:lnTo>
                      <a:pt x="128" y="181"/>
                    </a:lnTo>
                    <a:lnTo>
                      <a:pt x="128" y="18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0" y="180"/>
                    </a:lnTo>
                    <a:lnTo>
                      <a:pt x="130" y="181"/>
                    </a:lnTo>
                    <a:lnTo>
                      <a:pt x="131" y="183"/>
                    </a:lnTo>
                    <a:lnTo>
                      <a:pt x="131" y="185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3" y="185"/>
                    </a:lnTo>
                    <a:lnTo>
                      <a:pt x="133" y="183"/>
                    </a:lnTo>
                    <a:lnTo>
                      <a:pt x="134" y="178"/>
                    </a:lnTo>
                    <a:lnTo>
                      <a:pt x="134" y="170"/>
                    </a:lnTo>
                    <a:lnTo>
                      <a:pt x="135" y="158"/>
                    </a:lnTo>
                    <a:lnTo>
                      <a:pt x="135" y="142"/>
                    </a:lnTo>
                    <a:lnTo>
                      <a:pt x="136" y="126"/>
                    </a:lnTo>
                    <a:lnTo>
                      <a:pt x="136" y="111"/>
                    </a:lnTo>
                    <a:lnTo>
                      <a:pt x="137" y="94"/>
                    </a:lnTo>
                    <a:lnTo>
                      <a:pt x="137" y="78"/>
                    </a:lnTo>
                    <a:lnTo>
                      <a:pt x="138" y="62"/>
                    </a:lnTo>
                    <a:lnTo>
                      <a:pt x="138" y="49"/>
                    </a:lnTo>
                    <a:lnTo>
                      <a:pt x="139" y="37"/>
                    </a:lnTo>
                    <a:lnTo>
                      <a:pt x="139" y="28"/>
                    </a:lnTo>
                    <a:lnTo>
                      <a:pt x="140" y="20"/>
                    </a:lnTo>
                    <a:lnTo>
                      <a:pt x="140" y="15"/>
                    </a:lnTo>
                    <a:lnTo>
                      <a:pt x="141" y="12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4" y="14"/>
                    </a:lnTo>
                    <a:lnTo>
                      <a:pt x="144" y="18"/>
                    </a:lnTo>
                    <a:lnTo>
                      <a:pt x="145" y="24"/>
                    </a:lnTo>
                    <a:lnTo>
                      <a:pt x="145" y="32"/>
                    </a:lnTo>
                    <a:lnTo>
                      <a:pt x="145" y="41"/>
                    </a:lnTo>
                    <a:lnTo>
                      <a:pt x="146" y="51"/>
                    </a:lnTo>
                    <a:lnTo>
                      <a:pt x="147" y="61"/>
                    </a:lnTo>
                    <a:lnTo>
                      <a:pt x="147" y="71"/>
                    </a:lnTo>
                    <a:lnTo>
                      <a:pt x="147" y="80"/>
                    </a:lnTo>
                    <a:lnTo>
                      <a:pt x="148" y="87"/>
                    </a:lnTo>
                    <a:lnTo>
                      <a:pt x="149" y="93"/>
                    </a:lnTo>
                    <a:lnTo>
                      <a:pt x="149" y="99"/>
                    </a:lnTo>
                    <a:lnTo>
                      <a:pt x="149" y="103"/>
                    </a:lnTo>
                    <a:lnTo>
                      <a:pt x="150" y="106"/>
                    </a:lnTo>
                    <a:lnTo>
                      <a:pt x="151" y="108"/>
                    </a:lnTo>
                    <a:lnTo>
                      <a:pt x="151" y="109"/>
                    </a:lnTo>
                    <a:lnTo>
                      <a:pt x="151" y="112"/>
                    </a:lnTo>
                    <a:lnTo>
                      <a:pt x="152" y="114"/>
                    </a:lnTo>
                    <a:lnTo>
                      <a:pt x="153" y="117"/>
                    </a:lnTo>
                    <a:lnTo>
                      <a:pt x="153" y="121"/>
                    </a:lnTo>
                    <a:lnTo>
                      <a:pt x="153" y="125"/>
                    </a:lnTo>
                    <a:lnTo>
                      <a:pt x="154" y="129"/>
                    </a:lnTo>
                    <a:lnTo>
                      <a:pt x="154" y="132"/>
                    </a:lnTo>
                    <a:lnTo>
                      <a:pt x="155" y="134"/>
                    </a:lnTo>
                    <a:lnTo>
                      <a:pt x="155" y="137"/>
                    </a:lnTo>
                    <a:lnTo>
                      <a:pt x="156" y="139"/>
                    </a:lnTo>
                    <a:lnTo>
                      <a:pt x="156" y="140"/>
                    </a:lnTo>
                    <a:lnTo>
                      <a:pt x="157" y="142"/>
                    </a:lnTo>
                    <a:lnTo>
                      <a:pt x="157" y="144"/>
                    </a:lnTo>
                    <a:lnTo>
                      <a:pt x="158" y="148"/>
                    </a:lnTo>
                    <a:lnTo>
                      <a:pt x="158" y="151"/>
                    </a:lnTo>
                    <a:lnTo>
                      <a:pt x="159" y="154"/>
                    </a:lnTo>
                    <a:lnTo>
                      <a:pt x="159" y="158"/>
                    </a:lnTo>
                    <a:lnTo>
                      <a:pt x="160" y="162"/>
                    </a:lnTo>
                    <a:lnTo>
                      <a:pt x="160" y="165"/>
                    </a:lnTo>
                    <a:lnTo>
                      <a:pt x="161" y="170"/>
                    </a:lnTo>
                    <a:lnTo>
                      <a:pt x="161" y="175"/>
                    </a:lnTo>
                    <a:lnTo>
                      <a:pt x="162" y="178"/>
                    </a:lnTo>
                    <a:lnTo>
                      <a:pt x="162" y="180"/>
                    </a:lnTo>
                    <a:lnTo>
                      <a:pt x="163" y="182"/>
                    </a:lnTo>
                    <a:lnTo>
                      <a:pt x="163" y="183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5" y="182"/>
                    </a:lnTo>
                    <a:lnTo>
                      <a:pt x="165" y="181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7" y="181"/>
                    </a:lnTo>
                    <a:lnTo>
                      <a:pt x="167" y="181"/>
                    </a:lnTo>
                    <a:lnTo>
                      <a:pt x="168" y="181"/>
                    </a:lnTo>
                    <a:lnTo>
                      <a:pt x="168" y="181"/>
                    </a:lnTo>
                    <a:lnTo>
                      <a:pt x="169" y="180"/>
                    </a:lnTo>
                    <a:lnTo>
                      <a:pt x="169" y="181"/>
                    </a:lnTo>
                    <a:lnTo>
                      <a:pt x="170" y="181"/>
                    </a:lnTo>
                    <a:lnTo>
                      <a:pt x="170" y="181"/>
                    </a:lnTo>
                    <a:lnTo>
                      <a:pt x="171" y="182"/>
                    </a:lnTo>
                    <a:lnTo>
                      <a:pt x="171" y="18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3" y="181"/>
                    </a:lnTo>
                    <a:lnTo>
                      <a:pt x="173" y="180"/>
                    </a:lnTo>
                    <a:lnTo>
                      <a:pt x="174" y="176"/>
                    </a:lnTo>
                    <a:lnTo>
                      <a:pt x="174" y="169"/>
                    </a:lnTo>
                    <a:lnTo>
                      <a:pt x="175" y="158"/>
                    </a:lnTo>
                    <a:lnTo>
                      <a:pt x="175" y="143"/>
                    </a:lnTo>
                    <a:lnTo>
                      <a:pt x="176" y="125"/>
                    </a:lnTo>
                    <a:lnTo>
                      <a:pt x="176" y="108"/>
                    </a:lnTo>
                    <a:lnTo>
                      <a:pt x="177" y="89"/>
                    </a:lnTo>
                    <a:lnTo>
                      <a:pt x="177" y="72"/>
                    </a:lnTo>
                    <a:lnTo>
                      <a:pt x="178" y="57"/>
                    </a:lnTo>
                    <a:lnTo>
                      <a:pt x="178" y="45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0" y="26"/>
                    </a:lnTo>
                    <a:lnTo>
                      <a:pt x="180" y="21"/>
                    </a:lnTo>
                    <a:lnTo>
                      <a:pt x="181" y="20"/>
                    </a:lnTo>
                    <a:lnTo>
                      <a:pt x="181" y="19"/>
                    </a:lnTo>
                    <a:lnTo>
                      <a:pt x="182" y="19"/>
                    </a:lnTo>
                    <a:lnTo>
                      <a:pt x="182" y="20"/>
                    </a:lnTo>
                    <a:lnTo>
                      <a:pt x="183" y="24"/>
                    </a:lnTo>
                    <a:lnTo>
                      <a:pt x="183" y="28"/>
                    </a:lnTo>
                    <a:lnTo>
                      <a:pt x="184" y="32"/>
                    </a:lnTo>
                    <a:lnTo>
                      <a:pt x="184" y="39"/>
                    </a:lnTo>
                    <a:lnTo>
                      <a:pt x="185" y="47"/>
                    </a:lnTo>
                    <a:lnTo>
                      <a:pt x="185" y="56"/>
                    </a:lnTo>
                    <a:lnTo>
                      <a:pt x="186" y="66"/>
                    </a:lnTo>
                    <a:lnTo>
                      <a:pt x="186" y="77"/>
                    </a:lnTo>
                    <a:lnTo>
                      <a:pt x="187" y="90"/>
                    </a:lnTo>
                    <a:lnTo>
                      <a:pt x="187" y="102"/>
                    </a:lnTo>
                    <a:lnTo>
                      <a:pt x="188" y="112"/>
                    </a:lnTo>
                    <a:lnTo>
                      <a:pt x="188" y="120"/>
                    </a:lnTo>
                    <a:lnTo>
                      <a:pt x="189" y="125"/>
                    </a:lnTo>
                    <a:lnTo>
                      <a:pt x="189" y="129"/>
                    </a:lnTo>
                    <a:lnTo>
                      <a:pt x="190" y="130"/>
                    </a:lnTo>
                    <a:lnTo>
                      <a:pt x="190" y="131"/>
                    </a:lnTo>
                    <a:lnTo>
                      <a:pt x="191" y="133"/>
                    </a:lnTo>
                    <a:lnTo>
                      <a:pt x="191" y="133"/>
                    </a:lnTo>
                    <a:lnTo>
                      <a:pt x="192" y="134"/>
                    </a:lnTo>
                    <a:lnTo>
                      <a:pt x="192" y="136"/>
                    </a:lnTo>
                    <a:lnTo>
                      <a:pt x="193" y="138"/>
                    </a:lnTo>
                    <a:lnTo>
                      <a:pt x="193" y="139"/>
                    </a:lnTo>
                    <a:lnTo>
                      <a:pt x="194" y="143"/>
                    </a:lnTo>
                    <a:lnTo>
                      <a:pt x="194" y="145"/>
                    </a:lnTo>
                    <a:lnTo>
                      <a:pt x="195" y="148"/>
                    </a:lnTo>
                    <a:lnTo>
                      <a:pt x="195" y="151"/>
                    </a:lnTo>
                    <a:lnTo>
                      <a:pt x="196" y="155"/>
                    </a:lnTo>
                    <a:lnTo>
                      <a:pt x="196" y="160"/>
                    </a:lnTo>
                    <a:lnTo>
                      <a:pt x="197" y="165"/>
                    </a:lnTo>
                    <a:lnTo>
                      <a:pt x="197" y="169"/>
                    </a:lnTo>
                    <a:lnTo>
                      <a:pt x="198" y="172"/>
                    </a:lnTo>
                    <a:lnTo>
                      <a:pt x="198" y="175"/>
                    </a:lnTo>
                    <a:lnTo>
                      <a:pt x="199" y="178"/>
                    </a:lnTo>
                    <a:lnTo>
                      <a:pt x="199" y="180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2" y="185"/>
                    </a:lnTo>
                    <a:lnTo>
                      <a:pt x="202" y="186"/>
                    </a:lnTo>
                    <a:lnTo>
                      <a:pt x="203" y="187"/>
                    </a:lnTo>
                    <a:lnTo>
                      <a:pt x="203" y="188"/>
                    </a:lnTo>
                    <a:lnTo>
                      <a:pt x="204" y="189"/>
                    </a:lnTo>
                    <a:lnTo>
                      <a:pt x="204" y="189"/>
                    </a:lnTo>
                    <a:lnTo>
                      <a:pt x="205" y="190"/>
                    </a:lnTo>
                    <a:lnTo>
                      <a:pt x="205" y="191"/>
                    </a:lnTo>
                    <a:lnTo>
                      <a:pt x="205" y="193"/>
                    </a:lnTo>
                    <a:lnTo>
                      <a:pt x="206" y="195"/>
                    </a:lnTo>
                    <a:lnTo>
                      <a:pt x="207" y="197"/>
                    </a:lnTo>
                    <a:lnTo>
                      <a:pt x="207" y="199"/>
                    </a:lnTo>
                    <a:lnTo>
                      <a:pt x="207" y="200"/>
                    </a:lnTo>
                    <a:lnTo>
                      <a:pt x="208" y="201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10" y="201"/>
                    </a:lnTo>
                    <a:lnTo>
                      <a:pt x="211" y="203"/>
                    </a:lnTo>
                    <a:lnTo>
                      <a:pt x="211" y="205"/>
                    </a:lnTo>
                    <a:lnTo>
                      <a:pt x="211" y="206"/>
                    </a:lnTo>
                    <a:lnTo>
                      <a:pt x="212" y="208"/>
                    </a:lnTo>
                    <a:lnTo>
                      <a:pt x="213" y="209"/>
                    </a:lnTo>
                    <a:lnTo>
                      <a:pt x="213" y="207"/>
                    </a:lnTo>
                    <a:lnTo>
                      <a:pt x="213" y="206"/>
                    </a:lnTo>
                    <a:lnTo>
                      <a:pt x="214" y="201"/>
                    </a:lnTo>
                    <a:lnTo>
                      <a:pt x="214" y="193"/>
                    </a:lnTo>
                    <a:lnTo>
                      <a:pt x="215" y="183"/>
                    </a:lnTo>
                    <a:lnTo>
                      <a:pt x="216" y="169"/>
                    </a:lnTo>
                    <a:lnTo>
                      <a:pt x="216" y="155"/>
                    </a:lnTo>
                    <a:lnTo>
                      <a:pt x="216" y="141"/>
                    </a:lnTo>
                    <a:lnTo>
                      <a:pt x="217" y="124"/>
                    </a:lnTo>
                    <a:lnTo>
                      <a:pt x="218" y="108"/>
                    </a:lnTo>
                    <a:lnTo>
                      <a:pt x="218" y="93"/>
                    </a:lnTo>
                    <a:lnTo>
                      <a:pt x="218" y="79"/>
                    </a:lnTo>
                    <a:lnTo>
                      <a:pt x="219" y="67"/>
                    </a:lnTo>
                    <a:lnTo>
                      <a:pt x="220" y="58"/>
                    </a:lnTo>
                    <a:lnTo>
                      <a:pt x="220" y="50"/>
                    </a:lnTo>
                    <a:lnTo>
                      <a:pt x="220" y="44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2" y="39"/>
                    </a:lnTo>
                    <a:lnTo>
                      <a:pt x="222" y="39"/>
                    </a:lnTo>
                    <a:lnTo>
                      <a:pt x="223" y="39"/>
                    </a:lnTo>
                    <a:lnTo>
                      <a:pt x="223" y="41"/>
                    </a:lnTo>
                    <a:lnTo>
                      <a:pt x="224" y="45"/>
                    </a:lnTo>
                    <a:lnTo>
                      <a:pt x="224" y="52"/>
                    </a:lnTo>
                    <a:lnTo>
                      <a:pt x="225" y="61"/>
                    </a:lnTo>
                    <a:lnTo>
                      <a:pt x="225" y="71"/>
                    </a:lnTo>
                    <a:lnTo>
                      <a:pt x="226" y="82"/>
                    </a:lnTo>
                    <a:lnTo>
                      <a:pt x="226" y="92"/>
                    </a:lnTo>
                    <a:lnTo>
                      <a:pt x="227" y="101"/>
                    </a:lnTo>
                    <a:lnTo>
                      <a:pt x="227" y="108"/>
                    </a:lnTo>
                    <a:lnTo>
                      <a:pt x="228" y="113"/>
                    </a:lnTo>
                    <a:lnTo>
                      <a:pt x="228" y="118"/>
                    </a:lnTo>
                    <a:lnTo>
                      <a:pt x="229" y="122"/>
                    </a:lnTo>
                    <a:lnTo>
                      <a:pt x="229" y="124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31" y="130"/>
                    </a:lnTo>
                    <a:lnTo>
                      <a:pt x="231" y="131"/>
                    </a:lnTo>
                    <a:lnTo>
                      <a:pt x="232" y="133"/>
                    </a:lnTo>
                    <a:lnTo>
                      <a:pt x="232" y="134"/>
                    </a:lnTo>
                    <a:lnTo>
                      <a:pt x="233" y="136"/>
                    </a:lnTo>
                    <a:lnTo>
                      <a:pt x="233" y="139"/>
                    </a:lnTo>
                    <a:lnTo>
                      <a:pt x="234" y="140"/>
                    </a:lnTo>
                    <a:lnTo>
                      <a:pt x="234" y="143"/>
                    </a:lnTo>
                    <a:lnTo>
                      <a:pt x="235" y="145"/>
                    </a:lnTo>
                    <a:lnTo>
                      <a:pt x="235" y="149"/>
                    </a:lnTo>
                    <a:lnTo>
                      <a:pt x="236" y="152"/>
                    </a:lnTo>
                    <a:lnTo>
                      <a:pt x="236" y="156"/>
                    </a:lnTo>
                    <a:lnTo>
                      <a:pt x="237" y="160"/>
                    </a:lnTo>
                    <a:lnTo>
                      <a:pt x="237" y="163"/>
                    </a:lnTo>
                    <a:lnTo>
                      <a:pt x="238" y="167"/>
                    </a:lnTo>
                    <a:lnTo>
                      <a:pt x="238" y="171"/>
                    </a:lnTo>
                    <a:lnTo>
                      <a:pt x="239" y="175"/>
                    </a:lnTo>
                    <a:lnTo>
                      <a:pt x="239" y="178"/>
                    </a:lnTo>
                    <a:lnTo>
                      <a:pt x="240" y="181"/>
                    </a:lnTo>
                    <a:lnTo>
                      <a:pt x="240" y="184"/>
                    </a:lnTo>
                    <a:lnTo>
                      <a:pt x="241" y="185"/>
                    </a:lnTo>
                    <a:lnTo>
                      <a:pt x="241" y="185"/>
                    </a:lnTo>
                    <a:lnTo>
                      <a:pt x="242" y="186"/>
                    </a:lnTo>
                    <a:lnTo>
                      <a:pt x="242" y="186"/>
                    </a:lnTo>
                    <a:lnTo>
                      <a:pt x="243" y="187"/>
                    </a:lnTo>
                    <a:lnTo>
                      <a:pt x="243" y="189"/>
                    </a:lnTo>
                    <a:lnTo>
                      <a:pt x="244" y="190"/>
                    </a:lnTo>
                    <a:lnTo>
                      <a:pt x="244" y="190"/>
                    </a:lnTo>
                    <a:lnTo>
                      <a:pt x="245" y="191"/>
                    </a:lnTo>
                    <a:lnTo>
                      <a:pt x="245" y="191"/>
                    </a:lnTo>
                    <a:lnTo>
                      <a:pt x="246" y="191"/>
                    </a:lnTo>
                    <a:lnTo>
                      <a:pt x="246" y="191"/>
                    </a:lnTo>
                    <a:lnTo>
                      <a:pt x="247" y="191"/>
                    </a:lnTo>
                    <a:lnTo>
                      <a:pt x="247" y="190"/>
                    </a:lnTo>
                    <a:lnTo>
                      <a:pt x="248" y="192"/>
                    </a:lnTo>
                    <a:lnTo>
                      <a:pt x="248" y="194"/>
                    </a:lnTo>
                    <a:lnTo>
                      <a:pt x="249" y="195"/>
                    </a:lnTo>
                    <a:lnTo>
                      <a:pt x="249" y="197"/>
                    </a:lnTo>
                    <a:lnTo>
                      <a:pt x="250" y="200"/>
                    </a:lnTo>
                    <a:lnTo>
                      <a:pt x="250" y="202"/>
                    </a:lnTo>
                    <a:lnTo>
                      <a:pt x="251" y="205"/>
                    </a:lnTo>
                    <a:lnTo>
                      <a:pt x="251" y="206"/>
                    </a:lnTo>
                    <a:lnTo>
                      <a:pt x="252" y="208"/>
                    </a:lnTo>
                    <a:lnTo>
                      <a:pt x="252" y="207"/>
                    </a:lnTo>
                    <a:lnTo>
                      <a:pt x="253" y="206"/>
                    </a:lnTo>
                    <a:lnTo>
                      <a:pt x="253" y="203"/>
                    </a:lnTo>
                    <a:lnTo>
                      <a:pt x="254" y="198"/>
                    </a:lnTo>
                    <a:lnTo>
                      <a:pt x="254" y="190"/>
                    </a:lnTo>
                    <a:lnTo>
                      <a:pt x="255" y="179"/>
                    </a:lnTo>
                    <a:lnTo>
                      <a:pt x="255" y="165"/>
                    </a:lnTo>
                    <a:lnTo>
                      <a:pt x="256" y="148"/>
                    </a:lnTo>
                    <a:lnTo>
                      <a:pt x="256" y="129"/>
                    </a:lnTo>
                    <a:lnTo>
                      <a:pt x="257" y="112"/>
                    </a:lnTo>
                    <a:lnTo>
                      <a:pt x="257" y="96"/>
                    </a:lnTo>
                    <a:lnTo>
                      <a:pt x="258" y="82"/>
                    </a:lnTo>
                    <a:lnTo>
                      <a:pt x="258" y="70"/>
                    </a:lnTo>
                    <a:lnTo>
                      <a:pt x="259" y="61"/>
                    </a:lnTo>
                    <a:lnTo>
                      <a:pt x="259" y="54"/>
                    </a:lnTo>
                    <a:lnTo>
                      <a:pt x="260" y="49"/>
                    </a:lnTo>
                    <a:lnTo>
                      <a:pt x="260" y="46"/>
                    </a:lnTo>
                    <a:lnTo>
                      <a:pt x="261" y="42"/>
                    </a:lnTo>
                    <a:lnTo>
                      <a:pt x="261" y="41"/>
                    </a:lnTo>
                    <a:lnTo>
                      <a:pt x="262" y="40"/>
                    </a:lnTo>
                    <a:lnTo>
                      <a:pt x="262" y="40"/>
                    </a:lnTo>
                    <a:lnTo>
                      <a:pt x="263" y="41"/>
                    </a:lnTo>
                    <a:lnTo>
                      <a:pt x="263" y="44"/>
                    </a:lnTo>
                    <a:lnTo>
                      <a:pt x="264" y="49"/>
                    </a:lnTo>
                    <a:lnTo>
                      <a:pt x="264" y="55"/>
                    </a:lnTo>
                    <a:lnTo>
                      <a:pt x="265" y="63"/>
                    </a:lnTo>
                    <a:lnTo>
                      <a:pt x="265" y="72"/>
                    </a:lnTo>
                    <a:lnTo>
                      <a:pt x="266" y="80"/>
                    </a:lnTo>
                    <a:lnTo>
                      <a:pt x="266" y="88"/>
                    </a:lnTo>
                    <a:lnTo>
                      <a:pt x="267" y="97"/>
                    </a:lnTo>
                    <a:lnTo>
                      <a:pt x="267" y="104"/>
                    </a:lnTo>
                    <a:lnTo>
                      <a:pt x="268" y="110"/>
                    </a:lnTo>
                    <a:lnTo>
                      <a:pt x="268" y="115"/>
                    </a:lnTo>
                    <a:lnTo>
                      <a:pt x="269" y="119"/>
                    </a:lnTo>
                    <a:lnTo>
                      <a:pt x="269" y="121"/>
                    </a:lnTo>
                    <a:lnTo>
                      <a:pt x="270" y="122"/>
                    </a:lnTo>
                    <a:lnTo>
                      <a:pt x="270" y="123"/>
                    </a:lnTo>
                    <a:lnTo>
                      <a:pt x="271" y="123"/>
                    </a:lnTo>
                    <a:lnTo>
                      <a:pt x="271" y="124"/>
                    </a:lnTo>
                    <a:lnTo>
                      <a:pt x="272" y="127"/>
                    </a:lnTo>
                    <a:lnTo>
                      <a:pt x="272" y="129"/>
                    </a:lnTo>
                    <a:lnTo>
                      <a:pt x="273" y="133"/>
                    </a:lnTo>
                    <a:lnTo>
                      <a:pt x="273" y="138"/>
                    </a:lnTo>
                    <a:lnTo>
                      <a:pt x="274" y="142"/>
                    </a:lnTo>
                    <a:lnTo>
                      <a:pt x="274" y="146"/>
                    </a:lnTo>
                    <a:lnTo>
                      <a:pt x="274" y="150"/>
                    </a:lnTo>
                    <a:lnTo>
                      <a:pt x="275" y="154"/>
                    </a:lnTo>
                    <a:lnTo>
                      <a:pt x="276" y="159"/>
                    </a:lnTo>
                    <a:lnTo>
                      <a:pt x="276" y="162"/>
                    </a:lnTo>
                    <a:lnTo>
                      <a:pt x="276" y="165"/>
                    </a:lnTo>
                    <a:lnTo>
                      <a:pt x="277" y="168"/>
                    </a:lnTo>
                    <a:lnTo>
                      <a:pt x="278" y="170"/>
                    </a:lnTo>
                    <a:lnTo>
                      <a:pt x="278" y="172"/>
                    </a:lnTo>
                    <a:lnTo>
                      <a:pt x="278" y="174"/>
                    </a:lnTo>
                    <a:lnTo>
                      <a:pt x="279" y="176"/>
                    </a:lnTo>
                    <a:lnTo>
                      <a:pt x="280" y="178"/>
                    </a:lnTo>
                    <a:lnTo>
                      <a:pt x="280" y="179"/>
                    </a:lnTo>
                    <a:lnTo>
                      <a:pt x="280" y="180"/>
                    </a:lnTo>
                    <a:lnTo>
                      <a:pt x="281" y="180"/>
                    </a:lnTo>
                    <a:lnTo>
                      <a:pt x="281" y="180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83" y="180"/>
                    </a:lnTo>
                    <a:lnTo>
                      <a:pt x="283" y="180"/>
                    </a:lnTo>
                    <a:lnTo>
                      <a:pt x="284" y="181"/>
                    </a:lnTo>
                    <a:lnTo>
                      <a:pt x="284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6" y="182"/>
                    </a:lnTo>
                    <a:lnTo>
                      <a:pt x="286" y="182"/>
                    </a:lnTo>
                    <a:lnTo>
                      <a:pt x="287" y="181"/>
                    </a:lnTo>
                    <a:lnTo>
                      <a:pt x="287" y="181"/>
                    </a:lnTo>
                    <a:lnTo>
                      <a:pt x="288" y="178"/>
                    </a:lnTo>
                    <a:lnTo>
                      <a:pt x="288" y="174"/>
                    </a:lnTo>
                    <a:lnTo>
                      <a:pt x="289" y="172"/>
                    </a:lnTo>
                    <a:lnTo>
                      <a:pt x="289" y="171"/>
                    </a:lnTo>
                    <a:lnTo>
                      <a:pt x="290" y="171"/>
                    </a:lnTo>
                    <a:lnTo>
                      <a:pt x="290" y="171"/>
                    </a:lnTo>
                    <a:lnTo>
                      <a:pt x="291" y="171"/>
                    </a:lnTo>
                    <a:lnTo>
                      <a:pt x="291" y="171"/>
                    </a:lnTo>
                    <a:lnTo>
                      <a:pt x="292" y="170"/>
                    </a:lnTo>
                    <a:lnTo>
                      <a:pt x="292" y="169"/>
                    </a:lnTo>
                    <a:lnTo>
                      <a:pt x="293" y="165"/>
                    </a:lnTo>
                    <a:lnTo>
                      <a:pt x="293" y="155"/>
                    </a:lnTo>
                    <a:lnTo>
                      <a:pt x="294" y="143"/>
                    </a:lnTo>
                    <a:lnTo>
                      <a:pt x="294" y="127"/>
                    </a:lnTo>
                    <a:lnTo>
                      <a:pt x="295" y="108"/>
                    </a:lnTo>
                    <a:lnTo>
                      <a:pt x="295" y="89"/>
                    </a:lnTo>
                    <a:lnTo>
                      <a:pt x="296" y="71"/>
                    </a:lnTo>
                    <a:lnTo>
                      <a:pt x="296" y="55"/>
                    </a:lnTo>
                    <a:lnTo>
                      <a:pt x="297" y="42"/>
                    </a:lnTo>
                    <a:lnTo>
                      <a:pt x="297" y="31"/>
                    </a:lnTo>
                    <a:lnTo>
                      <a:pt x="298" y="22"/>
                    </a:lnTo>
                    <a:lnTo>
                      <a:pt x="298" y="15"/>
                    </a:lnTo>
                    <a:lnTo>
                      <a:pt x="299" y="8"/>
                    </a:lnTo>
                    <a:lnTo>
                      <a:pt x="299" y="4"/>
                    </a:lnTo>
                    <a:lnTo>
                      <a:pt x="300" y="2"/>
                    </a:lnTo>
                    <a:lnTo>
                      <a:pt x="300" y="1"/>
                    </a:lnTo>
                    <a:lnTo>
                      <a:pt x="301" y="0"/>
                    </a:lnTo>
                    <a:lnTo>
                      <a:pt x="301" y="0"/>
                    </a:lnTo>
                    <a:lnTo>
                      <a:pt x="302" y="1"/>
                    </a:lnTo>
                    <a:lnTo>
                      <a:pt x="302" y="4"/>
                    </a:lnTo>
                    <a:lnTo>
                      <a:pt x="303" y="8"/>
                    </a:lnTo>
                    <a:lnTo>
                      <a:pt x="303" y="13"/>
                    </a:lnTo>
                    <a:lnTo>
                      <a:pt x="304" y="20"/>
                    </a:lnTo>
                    <a:lnTo>
                      <a:pt x="304" y="28"/>
                    </a:lnTo>
                    <a:lnTo>
                      <a:pt x="305" y="36"/>
                    </a:lnTo>
                    <a:lnTo>
                      <a:pt x="305" y="47"/>
                    </a:lnTo>
                    <a:lnTo>
                      <a:pt x="306" y="57"/>
                    </a:lnTo>
                    <a:lnTo>
                      <a:pt x="306" y="68"/>
                    </a:lnTo>
                    <a:lnTo>
                      <a:pt x="307" y="78"/>
                    </a:lnTo>
                    <a:lnTo>
                      <a:pt x="307" y="87"/>
                    </a:lnTo>
                    <a:lnTo>
                      <a:pt x="308" y="93"/>
                    </a:lnTo>
                    <a:lnTo>
                      <a:pt x="308" y="98"/>
                    </a:lnTo>
                    <a:lnTo>
                      <a:pt x="309" y="103"/>
                    </a:lnTo>
                    <a:lnTo>
                      <a:pt x="309" y="105"/>
                    </a:lnTo>
                    <a:lnTo>
                      <a:pt x="310" y="106"/>
                    </a:lnTo>
                    <a:lnTo>
                      <a:pt x="310" y="108"/>
                    </a:lnTo>
                    <a:lnTo>
                      <a:pt x="311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2" y="115"/>
                    </a:lnTo>
                    <a:lnTo>
                      <a:pt x="313" y="118"/>
                    </a:lnTo>
                    <a:lnTo>
                      <a:pt x="313" y="122"/>
                    </a:lnTo>
                    <a:lnTo>
                      <a:pt x="314" y="125"/>
                    </a:lnTo>
                    <a:lnTo>
                      <a:pt x="314" y="129"/>
                    </a:lnTo>
                    <a:lnTo>
                      <a:pt x="315" y="132"/>
                    </a:lnTo>
                    <a:lnTo>
                      <a:pt x="315" y="135"/>
                    </a:lnTo>
                    <a:lnTo>
                      <a:pt x="316" y="139"/>
                    </a:lnTo>
                    <a:lnTo>
                      <a:pt x="316" y="143"/>
                    </a:lnTo>
                    <a:lnTo>
                      <a:pt x="317" y="146"/>
                    </a:lnTo>
                    <a:lnTo>
                      <a:pt x="317" y="149"/>
                    </a:lnTo>
                    <a:lnTo>
                      <a:pt x="318" y="153"/>
                    </a:lnTo>
                    <a:lnTo>
                      <a:pt x="318" y="155"/>
                    </a:lnTo>
                    <a:lnTo>
                      <a:pt x="319" y="160"/>
                    </a:lnTo>
                    <a:lnTo>
                      <a:pt x="319" y="164"/>
                    </a:lnTo>
                    <a:lnTo>
                      <a:pt x="320" y="167"/>
                    </a:lnTo>
                    <a:lnTo>
                      <a:pt x="320" y="170"/>
                    </a:lnTo>
                    <a:lnTo>
                      <a:pt x="321" y="172"/>
                    </a:lnTo>
                    <a:lnTo>
                      <a:pt x="321" y="175"/>
                    </a:lnTo>
                    <a:lnTo>
                      <a:pt x="322" y="175"/>
                    </a:lnTo>
                    <a:lnTo>
                      <a:pt x="322" y="178"/>
                    </a:lnTo>
                    <a:lnTo>
                      <a:pt x="323" y="180"/>
                    </a:lnTo>
                    <a:lnTo>
                      <a:pt x="323" y="182"/>
                    </a:lnTo>
                    <a:lnTo>
                      <a:pt x="324" y="184"/>
                    </a:lnTo>
                    <a:lnTo>
                      <a:pt x="324" y="185"/>
                    </a:lnTo>
                    <a:lnTo>
                      <a:pt x="325" y="185"/>
                    </a:lnTo>
                    <a:lnTo>
                      <a:pt x="325" y="185"/>
                    </a:lnTo>
                    <a:lnTo>
                      <a:pt x="326" y="183"/>
                    </a:lnTo>
                    <a:lnTo>
                      <a:pt x="326" y="181"/>
                    </a:lnTo>
                    <a:lnTo>
                      <a:pt x="327" y="180"/>
                    </a:lnTo>
                    <a:lnTo>
                      <a:pt x="327" y="178"/>
                    </a:lnTo>
                    <a:lnTo>
                      <a:pt x="328" y="177"/>
                    </a:lnTo>
                    <a:lnTo>
                      <a:pt x="328" y="176"/>
                    </a:lnTo>
                    <a:lnTo>
                      <a:pt x="329" y="176"/>
                    </a:lnTo>
                    <a:lnTo>
                      <a:pt x="329" y="177"/>
                    </a:lnTo>
                    <a:lnTo>
                      <a:pt x="330" y="178"/>
                    </a:lnTo>
                    <a:lnTo>
                      <a:pt x="330" y="179"/>
                    </a:lnTo>
                    <a:lnTo>
                      <a:pt x="331" y="180"/>
                    </a:lnTo>
                    <a:lnTo>
                      <a:pt x="331" y="181"/>
                    </a:lnTo>
                    <a:lnTo>
                      <a:pt x="332" y="181"/>
                    </a:lnTo>
                    <a:lnTo>
                      <a:pt x="332" y="180"/>
                    </a:lnTo>
                    <a:lnTo>
                      <a:pt x="333" y="178"/>
                    </a:lnTo>
                    <a:lnTo>
                      <a:pt x="333" y="173"/>
                    </a:lnTo>
                    <a:lnTo>
                      <a:pt x="334" y="166"/>
                    </a:lnTo>
                    <a:lnTo>
                      <a:pt x="334" y="157"/>
                    </a:lnTo>
                    <a:lnTo>
                      <a:pt x="335" y="144"/>
                    </a:lnTo>
                    <a:lnTo>
                      <a:pt x="335" y="129"/>
                    </a:lnTo>
                    <a:lnTo>
                      <a:pt x="336" y="112"/>
                    </a:lnTo>
                    <a:lnTo>
                      <a:pt x="336" y="96"/>
                    </a:lnTo>
                    <a:lnTo>
                      <a:pt x="337" y="80"/>
                    </a:lnTo>
                    <a:lnTo>
                      <a:pt x="337" y="67"/>
                    </a:lnTo>
                    <a:lnTo>
                      <a:pt x="338" y="55"/>
                    </a:lnTo>
                    <a:lnTo>
                      <a:pt x="338" y="46"/>
                    </a:lnTo>
                    <a:lnTo>
                      <a:pt x="339" y="39"/>
                    </a:lnTo>
                    <a:lnTo>
                      <a:pt x="339" y="33"/>
                    </a:lnTo>
                    <a:lnTo>
                      <a:pt x="340" y="29"/>
                    </a:lnTo>
                    <a:lnTo>
                      <a:pt x="340" y="28"/>
                    </a:lnTo>
                    <a:lnTo>
                      <a:pt x="341" y="27"/>
                    </a:lnTo>
                    <a:lnTo>
                      <a:pt x="341" y="27"/>
                    </a:lnTo>
                    <a:lnTo>
                      <a:pt x="341" y="28"/>
                    </a:lnTo>
                    <a:lnTo>
                      <a:pt x="342" y="31"/>
                    </a:lnTo>
                    <a:lnTo>
                      <a:pt x="343" y="34"/>
                    </a:lnTo>
                    <a:lnTo>
                      <a:pt x="343" y="39"/>
                    </a:lnTo>
                    <a:lnTo>
                      <a:pt x="343" y="45"/>
                    </a:lnTo>
                    <a:lnTo>
                      <a:pt x="344" y="53"/>
                    </a:lnTo>
                    <a:lnTo>
                      <a:pt x="345" y="63"/>
                    </a:lnTo>
                    <a:lnTo>
                      <a:pt x="345" y="73"/>
                    </a:lnTo>
                    <a:lnTo>
                      <a:pt x="345" y="84"/>
                    </a:lnTo>
                    <a:lnTo>
                      <a:pt x="346" y="93"/>
                    </a:lnTo>
                    <a:lnTo>
                      <a:pt x="347" y="100"/>
                    </a:lnTo>
                    <a:lnTo>
                      <a:pt x="347" y="106"/>
                    </a:lnTo>
                    <a:lnTo>
                      <a:pt x="347" y="111"/>
                    </a:lnTo>
                    <a:lnTo>
                      <a:pt x="348" y="116"/>
                    </a:lnTo>
                    <a:lnTo>
                      <a:pt x="348" y="119"/>
                    </a:lnTo>
                    <a:lnTo>
                      <a:pt x="349" y="121"/>
                    </a:lnTo>
                    <a:lnTo>
                      <a:pt x="349" y="122"/>
                    </a:lnTo>
                    <a:lnTo>
                      <a:pt x="350" y="123"/>
                    </a:lnTo>
                    <a:lnTo>
                      <a:pt x="350" y="124"/>
                    </a:lnTo>
                    <a:lnTo>
                      <a:pt x="351" y="127"/>
                    </a:lnTo>
                    <a:lnTo>
                      <a:pt x="351" y="130"/>
                    </a:lnTo>
                    <a:lnTo>
                      <a:pt x="352" y="133"/>
                    </a:lnTo>
                    <a:lnTo>
                      <a:pt x="352" y="137"/>
                    </a:lnTo>
                    <a:lnTo>
                      <a:pt x="353" y="141"/>
                    </a:lnTo>
                    <a:lnTo>
                      <a:pt x="353" y="145"/>
                    </a:lnTo>
                    <a:lnTo>
                      <a:pt x="354" y="149"/>
                    </a:lnTo>
                    <a:lnTo>
                      <a:pt x="354" y="152"/>
                    </a:lnTo>
                    <a:lnTo>
                      <a:pt x="355" y="155"/>
                    </a:lnTo>
                    <a:lnTo>
                      <a:pt x="355" y="160"/>
                    </a:lnTo>
                    <a:lnTo>
                      <a:pt x="356" y="164"/>
                    </a:lnTo>
                    <a:lnTo>
                      <a:pt x="356" y="167"/>
                    </a:lnTo>
                    <a:lnTo>
                      <a:pt x="357" y="170"/>
                    </a:lnTo>
                    <a:lnTo>
                      <a:pt x="357" y="172"/>
                    </a:lnTo>
                    <a:lnTo>
                      <a:pt x="358" y="175"/>
                    </a:lnTo>
                    <a:lnTo>
                      <a:pt x="358" y="176"/>
                    </a:lnTo>
                    <a:lnTo>
                      <a:pt x="359" y="178"/>
                    </a:lnTo>
                    <a:lnTo>
                      <a:pt x="359" y="179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61" y="179"/>
                    </a:lnTo>
                    <a:lnTo>
                      <a:pt x="361" y="179"/>
                    </a:lnTo>
                    <a:lnTo>
                      <a:pt x="362" y="178"/>
                    </a:lnTo>
                    <a:lnTo>
                      <a:pt x="362" y="176"/>
                    </a:lnTo>
                    <a:lnTo>
                      <a:pt x="363" y="175"/>
                    </a:lnTo>
                    <a:lnTo>
                      <a:pt x="363" y="173"/>
                    </a:lnTo>
                    <a:lnTo>
                      <a:pt x="364" y="171"/>
                    </a:lnTo>
                    <a:lnTo>
                      <a:pt x="364" y="171"/>
                    </a:lnTo>
                    <a:lnTo>
                      <a:pt x="365" y="170"/>
                    </a:lnTo>
                    <a:lnTo>
                      <a:pt x="365" y="170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7" y="170"/>
                    </a:lnTo>
                    <a:lnTo>
                      <a:pt x="367" y="170"/>
                    </a:lnTo>
                    <a:lnTo>
                      <a:pt x="368" y="171"/>
                    </a:lnTo>
                    <a:lnTo>
                      <a:pt x="368" y="173"/>
                    </a:lnTo>
                    <a:lnTo>
                      <a:pt x="369" y="175"/>
                    </a:lnTo>
                    <a:lnTo>
                      <a:pt x="369" y="177"/>
                    </a:lnTo>
                    <a:lnTo>
                      <a:pt x="370" y="180"/>
                    </a:lnTo>
                    <a:lnTo>
                      <a:pt x="370" y="182"/>
                    </a:lnTo>
                    <a:lnTo>
                      <a:pt x="371" y="183"/>
                    </a:lnTo>
                    <a:lnTo>
                      <a:pt x="371" y="182"/>
                    </a:lnTo>
                    <a:lnTo>
                      <a:pt x="372" y="181"/>
                    </a:lnTo>
                    <a:lnTo>
                      <a:pt x="372" y="179"/>
                    </a:lnTo>
                    <a:lnTo>
                      <a:pt x="373" y="174"/>
                    </a:lnTo>
                    <a:lnTo>
                      <a:pt x="373" y="167"/>
                    </a:lnTo>
                    <a:lnTo>
                      <a:pt x="374" y="159"/>
                    </a:lnTo>
                    <a:lnTo>
                      <a:pt x="374" y="147"/>
                    </a:lnTo>
                    <a:lnTo>
                      <a:pt x="375" y="133"/>
                    </a:lnTo>
                    <a:lnTo>
                      <a:pt x="375" y="117"/>
                    </a:lnTo>
                    <a:lnTo>
                      <a:pt x="376" y="102"/>
                    </a:lnTo>
                    <a:lnTo>
                      <a:pt x="376" y="88"/>
                    </a:lnTo>
                    <a:lnTo>
                      <a:pt x="377" y="76"/>
                    </a:lnTo>
                    <a:lnTo>
                      <a:pt x="377" y="67"/>
                    </a:lnTo>
                    <a:lnTo>
                      <a:pt x="378" y="59"/>
                    </a:lnTo>
                    <a:lnTo>
                      <a:pt x="378" y="52"/>
                    </a:lnTo>
                    <a:lnTo>
                      <a:pt x="379" y="45"/>
                    </a:lnTo>
                    <a:lnTo>
                      <a:pt x="379" y="40"/>
                    </a:lnTo>
                    <a:lnTo>
                      <a:pt x="380" y="36"/>
                    </a:lnTo>
                    <a:lnTo>
                      <a:pt x="380" y="34"/>
                    </a:lnTo>
                    <a:lnTo>
                      <a:pt x="381" y="35"/>
                    </a:lnTo>
                    <a:lnTo>
                      <a:pt x="381" y="36"/>
                    </a:lnTo>
                    <a:lnTo>
                      <a:pt x="382" y="38"/>
                    </a:lnTo>
                    <a:lnTo>
                      <a:pt x="382" y="44"/>
                    </a:lnTo>
                    <a:lnTo>
                      <a:pt x="383" y="52"/>
                    </a:lnTo>
                    <a:lnTo>
                      <a:pt x="383" y="60"/>
                    </a:lnTo>
                    <a:lnTo>
                      <a:pt x="384" y="68"/>
                    </a:lnTo>
                    <a:lnTo>
                      <a:pt x="384" y="78"/>
                    </a:lnTo>
                    <a:lnTo>
                      <a:pt x="385" y="88"/>
                    </a:lnTo>
                    <a:lnTo>
                      <a:pt x="385" y="98"/>
                    </a:lnTo>
                    <a:lnTo>
                      <a:pt x="386" y="107"/>
                    </a:lnTo>
                    <a:lnTo>
                      <a:pt x="386" y="113"/>
                    </a:lnTo>
                    <a:lnTo>
                      <a:pt x="387" y="119"/>
                    </a:lnTo>
                    <a:lnTo>
                      <a:pt x="387" y="124"/>
                    </a:lnTo>
                    <a:lnTo>
                      <a:pt x="388" y="129"/>
                    </a:lnTo>
                    <a:lnTo>
                      <a:pt x="388" y="131"/>
                    </a:lnTo>
                    <a:lnTo>
                      <a:pt x="389" y="133"/>
                    </a:lnTo>
                    <a:lnTo>
                      <a:pt x="389" y="133"/>
                    </a:lnTo>
                    <a:lnTo>
                      <a:pt x="390" y="133"/>
                    </a:lnTo>
                    <a:lnTo>
                      <a:pt x="390" y="135"/>
                    </a:lnTo>
                    <a:lnTo>
                      <a:pt x="391" y="137"/>
                    </a:lnTo>
                    <a:lnTo>
                      <a:pt x="391" y="140"/>
                    </a:lnTo>
                    <a:lnTo>
                      <a:pt x="392" y="144"/>
                    </a:lnTo>
                    <a:lnTo>
                      <a:pt x="392" y="148"/>
                    </a:lnTo>
                    <a:lnTo>
                      <a:pt x="393" y="152"/>
                    </a:lnTo>
                    <a:lnTo>
                      <a:pt x="393" y="156"/>
                    </a:lnTo>
                    <a:lnTo>
                      <a:pt x="394" y="160"/>
                    </a:lnTo>
                    <a:lnTo>
                      <a:pt x="394" y="164"/>
                    </a:lnTo>
                    <a:lnTo>
                      <a:pt x="395" y="167"/>
                    </a:lnTo>
                    <a:lnTo>
                      <a:pt x="395" y="169"/>
                    </a:lnTo>
                    <a:lnTo>
                      <a:pt x="396" y="170"/>
                    </a:lnTo>
                    <a:lnTo>
                      <a:pt x="396" y="171"/>
                    </a:lnTo>
                    <a:lnTo>
                      <a:pt x="397" y="173"/>
                    </a:lnTo>
                    <a:lnTo>
                      <a:pt x="397" y="175"/>
                    </a:lnTo>
                    <a:lnTo>
                      <a:pt x="398" y="177"/>
                    </a:lnTo>
                    <a:lnTo>
                      <a:pt x="398" y="178"/>
                    </a:lnTo>
                    <a:lnTo>
                      <a:pt x="399" y="178"/>
                    </a:lnTo>
                    <a:lnTo>
                      <a:pt x="399" y="178"/>
                    </a:lnTo>
                    <a:lnTo>
                      <a:pt x="400" y="178"/>
                    </a:lnTo>
                    <a:lnTo>
                      <a:pt x="400" y="178"/>
                    </a:lnTo>
                    <a:lnTo>
                      <a:pt x="401" y="177"/>
                    </a:lnTo>
                    <a:lnTo>
                      <a:pt x="401" y="176"/>
                    </a:lnTo>
                    <a:lnTo>
                      <a:pt x="402" y="175"/>
                    </a:lnTo>
                    <a:lnTo>
                      <a:pt x="402" y="174"/>
                    </a:lnTo>
                    <a:lnTo>
                      <a:pt x="403" y="173"/>
                    </a:lnTo>
                    <a:lnTo>
                      <a:pt x="403" y="172"/>
                    </a:lnTo>
                    <a:lnTo>
                      <a:pt x="404" y="170"/>
                    </a:lnTo>
                    <a:lnTo>
                      <a:pt x="404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6" y="170"/>
                    </a:lnTo>
                    <a:lnTo>
                      <a:pt x="406" y="170"/>
                    </a:lnTo>
                    <a:lnTo>
                      <a:pt x="407" y="170"/>
                    </a:lnTo>
                    <a:lnTo>
                      <a:pt x="407" y="170"/>
                    </a:lnTo>
                    <a:lnTo>
                      <a:pt x="408" y="171"/>
                    </a:lnTo>
                    <a:lnTo>
                      <a:pt x="408" y="173"/>
                    </a:lnTo>
                    <a:lnTo>
                      <a:pt x="408" y="174"/>
                    </a:lnTo>
                    <a:lnTo>
                      <a:pt x="409" y="175"/>
                    </a:lnTo>
                    <a:lnTo>
                      <a:pt x="410" y="177"/>
                    </a:lnTo>
                    <a:lnTo>
                      <a:pt x="410" y="177"/>
                    </a:lnTo>
                    <a:lnTo>
                      <a:pt x="410" y="175"/>
                    </a:lnTo>
                    <a:lnTo>
                      <a:pt x="411" y="171"/>
                    </a:lnTo>
                    <a:lnTo>
                      <a:pt x="412" y="164"/>
                    </a:lnTo>
                    <a:lnTo>
                      <a:pt x="412" y="152"/>
                    </a:lnTo>
                    <a:lnTo>
                      <a:pt x="412" y="136"/>
                    </a:lnTo>
                    <a:lnTo>
                      <a:pt x="413" y="118"/>
                    </a:lnTo>
                    <a:lnTo>
                      <a:pt x="414" y="98"/>
                    </a:lnTo>
                    <a:lnTo>
                      <a:pt x="414" y="82"/>
                    </a:lnTo>
                    <a:lnTo>
                      <a:pt x="414" y="67"/>
                    </a:lnTo>
                    <a:lnTo>
                      <a:pt x="415" y="54"/>
                    </a:lnTo>
                    <a:lnTo>
                      <a:pt x="415" y="45"/>
                    </a:lnTo>
                    <a:lnTo>
                      <a:pt x="416" y="35"/>
                    </a:lnTo>
                    <a:lnTo>
                      <a:pt x="416" y="26"/>
                    </a:lnTo>
                    <a:lnTo>
                      <a:pt x="417" y="20"/>
                    </a:lnTo>
                    <a:lnTo>
                      <a:pt x="417" y="15"/>
                    </a:lnTo>
                    <a:lnTo>
                      <a:pt x="418" y="12"/>
                    </a:lnTo>
                    <a:lnTo>
                      <a:pt x="418" y="11"/>
                    </a:lnTo>
                    <a:lnTo>
                      <a:pt x="419" y="10"/>
                    </a:lnTo>
                    <a:lnTo>
                      <a:pt x="419" y="9"/>
                    </a:lnTo>
                    <a:lnTo>
                      <a:pt x="420" y="11"/>
                    </a:lnTo>
                    <a:lnTo>
                      <a:pt x="420" y="12"/>
                    </a:lnTo>
                    <a:lnTo>
                      <a:pt x="421" y="14"/>
                    </a:lnTo>
                    <a:lnTo>
                      <a:pt x="421" y="17"/>
                    </a:lnTo>
                    <a:lnTo>
                      <a:pt x="422" y="21"/>
                    </a:lnTo>
                    <a:lnTo>
                      <a:pt x="422" y="27"/>
                    </a:lnTo>
                    <a:lnTo>
                      <a:pt x="423" y="36"/>
                    </a:lnTo>
                    <a:lnTo>
                      <a:pt x="423" y="46"/>
                    </a:lnTo>
                    <a:lnTo>
                      <a:pt x="424" y="56"/>
                    </a:lnTo>
                    <a:lnTo>
                      <a:pt x="424" y="67"/>
                    </a:lnTo>
                    <a:lnTo>
                      <a:pt x="425" y="78"/>
                    </a:lnTo>
                    <a:lnTo>
                      <a:pt x="425" y="88"/>
                    </a:lnTo>
                    <a:lnTo>
                      <a:pt x="426" y="97"/>
                    </a:lnTo>
                    <a:lnTo>
                      <a:pt x="426" y="103"/>
                    </a:lnTo>
                    <a:lnTo>
                      <a:pt x="427" y="109"/>
                    </a:lnTo>
                    <a:lnTo>
                      <a:pt x="427" y="114"/>
                    </a:lnTo>
                    <a:lnTo>
                      <a:pt x="428" y="118"/>
                    </a:lnTo>
                    <a:lnTo>
                      <a:pt x="428" y="121"/>
                    </a:lnTo>
                    <a:lnTo>
                      <a:pt x="429" y="124"/>
                    </a:lnTo>
                    <a:lnTo>
                      <a:pt x="429" y="126"/>
                    </a:lnTo>
                    <a:lnTo>
                      <a:pt x="430" y="129"/>
                    </a:lnTo>
                    <a:lnTo>
                      <a:pt x="430" y="131"/>
                    </a:lnTo>
                    <a:lnTo>
                      <a:pt x="431" y="133"/>
                    </a:lnTo>
                    <a:lnTo>
                      <a:pt x="431" y="136"/>
                    </a:lnTo>
                    <a:lnTo>
                      <a:pt x="432" y="139"/>
                    </a:lnTo>
                    <a:lnTo>
                      <a:pt x="432" y="141"/>
                    </a:lnTo>
                    <a:lnTo>
                      <a:pt x="433" y="144"/>
                    </a:lnTo>
                    <a:lnTo>
                      <a:pt x="433" y="145"/>
                    </a:lnTo>
                    <a:lnTo>
                      <a:pt x="434" y="148"/>
                    </a:lnTo>
                    <a:lnTo>
                      <a:pt x="434" y="150"/>
                    </a:lnTo>
                    <a:lnTo>
                      <a:pt x="435" y="154"/>
                    </a:lnTo>
                    <a:lnTo>
                      <a:pt x="435" y="159"/>
                    </a:lnTo>
                    <a:lnTo>
                      <a:pt x="436" y="162"/>
                    </a:lnTo>
                    <a:lnTo>
                      <a:pt x="436" y="166"/>
                    </a:lnTo>
                    <a:lnTo>
                      <a:pt x="437" y="170"/>
                    </a:lnTo>
                    <a:lnTo>
                      <a:pt x="437" y="173"/>
                    </a:lnTo>
                    <a:lnTo>
                      <a:pt x="438" y="176"/>
                    </a:lnTo>
                    <a:lnTo>
                      <a:pt x="438" y="179"/>
                    </a:lnTo>
                    <a:lnTo>
                      <a:pt x="439" y="180"/>
                    </a:lnTo>
                    <a:lnTo>
                      <a:pt x="439" y="182"/>
                    </a:lnTo>
                    <a:lnTo>
                      <a:pt x="440" y="183"/>
                    </a:lnTo>
                    <a:lnTo>
                      <a:pt x="440" y="184"/>
                    </a:lnTo>
                    <a:lnTo>
                      <a:pt x="441" y="184"/>
                    </a:lnTo>
                    <a:lnTo>
                      <a:pt x="441" y="185"/>
                    </a:lnTo>
                    <a:lnTo>
                      <a:pt x="442" y="186"/>
                    </a:lnTo>
                    <a:lnTo>
                      <a:pt x="442" y="186"/>
                    </a:lnTo>
                    <a:lnTo>
                      <a:pt x="443" y="187"/>
                    </a:lnTo>
                    <a:lnTo>
                      <a:pt x="443" y="186"/>
                    </a:lnTo>
                    <a:lnTo>
                      <a:pt x="444" y="185"/>
                    </a:lnTo>
                    <a:lnTo>
                      <a:pt x="444" y="184"/>
                    </a:lnTo>
                    <a:lnTo>
                      <a:pt x="445" y="183"/>
                    </a:lnTo>
                    <a:lnTo>
                      <a:pt x="445" y="184"/>
                    </a:lnTo>
                    <a:lnTo>
                      <a:pt x="446" y="184"/>
                    </a:lnTo>
                    <a:lnTo>
                      <a:pt x="446" y="185"/>
                    </a:lnTo>
                    <a:lnTo>
                      <a:pt x="447" y="187"/>
                    </a:lnTo>
                    <a:lnTo>
                      <a:pt x="447" y="188"/>
                    </a:lnTo>
                    <a:lnTo>
                      <a:pt x="448" y="190"/>
                    </a:lnTo>
                    <a:lnTo>
                      <a:pt x="448" y="190"/>
                    </a:lnTo>
                    <a:lnTo>
                      <a:pt x="449" y="190"/>
                    </a:lnTo>
                    <a:lnTo>
                      <a:pt x="449" y="190"/>
                    </a:lnTo>
                    <a:lnTo>
                      <a:pt x="450" y="190"/>
                    </a:lnTo>
                    <a:lnTo>
                      <a:pt x="450" y="187"/>
                    </a:lnTo>
                    <a:lnTo>
                      <a:pt x="451" y="183"/>
                    </a:lnTo>
                    <a:lnTo>
                      <a:pt x="451" y="176"/>
                    </a:lnTo>
                    <a:lnTo>
                      <a:pt x="452" y="168"/>
                    </a:lnTo>
                    <a:lnTo>
                      <a:pt x="452" y="155"/>
                    </a:lnTo>
                    <a:lnTo>
                      <a:pt x="453" y="139"/>
                    </a:lnTo>
                    <a:lnTo>
                      <a:pt x="453" y="122"/>
                    </a:lnTo>
                    <a:lnTo>
                      <a:pt x="454" y="104"/>
                    </a:lnTo>
                    <a:lnTo>
                      <a:pt x="454" y="88"/>
                    </a:lnTo>
                    <a:lnTo>
                      <a:pt x="455" y="72"/>
                    </a:lnTo>
                    <a:lnTo>
                      <a:pt x="455" y="58"/>
                    </a:lnTo>
                    <a:lnTo>
                      <a:pt x="456" y="48"/>
                    </a:lnTo>
                    <a:lnTo>
                      <a:pt x="456" y="41"/>
                    </a:lnTo>
                    <a:lnTo>
                      <a:pt x="457" y="36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9" y="31"/>
                    </a:lnTo>
                    <a:lnTo>
                      <a:pt x="459" y="32"/>
                    </a:lnTo>
                    <a:lnTo>
                      <a:pt x="460" y="33"/>
                    </a:lnTo>
                    <a:lnTo>
                      <a:pt x="460" y="35"/>
                    </a:lnTo>
                    <a:lnTo>
                      <a:pt x="461" y="37"/>
                    </a:lnTo>
                    <a:lnTo>
                      <a:pt x="461" y="41"/>
                    </a:lnTo>
                    <a:lnTo>
                      <a:pt x="462" y="46"/>
                    </a:lnTo>
                    <a:lnTo>
                      <a:pt x="462" y="53"/>
                    </a:lnTo>
                    <a:lnTo>
                      <a:pt x="463" y="62"/>
                    </a:lnTo>
                    <a:lnTo>
                      <a:pt x="463" y="73"/>
                    </a:lnTo>
                    <a:lnTo>
                      <a:pt x="464" y="85"/>
                    </a:lnTo>
                    <a:lnTo>
                      <a:pt x="464" y="96"/>
                    </a:lnTo>
                    <a:lnTo>
                      <a:pt x="465" y="107"/>
                    </a:lnTo>
                    <a:lnTo>
                      <a:pt x="465" y="116"/>
                    </a:lnTo>
                    <a:lnTo>
                      <a:pt x="466" y="124"/>
                    </a:lnTo>
                    <a:lnTo>
                      <a:pt x="466" y="129"/>
                    </a:lnTo>
                    <a:lnTo>
                      <a:pt x="467" y="133"/>
                    </a:lnTo>
                    <a:lnTo>
                      <a:pt x="467" y="136"/>
                    </a:lnTo>
                    <a:lnTo>
                      <a:pt x="468" y="139"/>
                    </a:lnTo>
                    <a:lnTo>
                      <a:pt x="468" y="142"/>
                    </a:lnTo>
                    <a:lnTo>
                      <a:pt x="468" y="144"/>
                    </a:lnTo>
                    <a:lnTo>
                      <a:pt x="469" y="148"/>
                    </a:lnTo>
                    <a:lnTo>
                      <a:pt x="470" y="149"/>
                    </a:lnTo>
                    <a:lnTo>
                      <a:pt x="470" y="151"/>
                    </a:lnTo>
                    <a:lnTo>
                      <a:pt x="470" y="154"/>
                    </a:lnTo>
                    <a:lnTo>
                      <a:pt x="471" y="158"/>
                    </a:lnTo>
                    <a:lnTo>
                      <a:pt x="472" y="161"/>
                    </a:lnTo>
                    <a:lnTo>
                      <a:pt x="472" y="164"/>
                    </a:lnTo>
                    <a:lnTo>
                      <a:pt x="472" y="167"/>
                    </a:lnTo>
                    <a:lnTo>
                      <a:pt x="473" y="170"/>
                    </a:lnTo>
                    <a:lnTo>
                      <a:pt x="474" y="171"/>
                    </a:lnTo>
                    <a:lnTo>
                      <a:pt x="474" y="174"/>
                    </a:lnTo>
                    <a:lnTo>
                      <a:pt x="474" y="177"/>
                    </a:lnTo>
                    <a:lnTo>
                      <a:pt x="475" y="180"/>
                    </a:lnTo>
                    <a:lnTo>
                      <a:pt x="475" y="181"/>
                    </a:lnTo>
                    <a:lnTo>
                      <a:pt x="476" y="183"/>
                    </a:lnTo>
                    <a:lnTo>
                      <a:pt x="476" y="185"/>
                    </a:lnTo>
                    <a:lnTo>
                      <a:pt x="477" y="186"/>
                    </a:lnTo>
                    <a:lnTo>
                      <a:pt x="477" y="189"/>
                    </a:lnTo>
                    <a:lnTo>
                      <a:pt x="478" y="190"/>
                    </a:lnTo>
                    <a:lnTo>
                      <a:pt x="478" y="193"/>
                    </a:lnTo>
                    <a:lnTo>
                      <a:pt x="479" y="195"/>
                    </a:lnTo>
                    <a:lnTo>
                      <a:pt x="479" y="197"/>
                    </a:lnTo>
                    <a:lnTo>
                      <a:pt x="480" y="199"/>
                    </a:lnTo>
                    <a:lnTo>
                      <a:pt x="480" y="199"/>
                    </a:lnTo>
                    <a:lnTo>
                      <a:pt x="481" y="200"/>
                    </a:lnTo>
                    <a:lnTo>
                      <a:pt x="481" y="198"/>
                    </a:lnTo>
                    <a:lnTo>
                      <a:pt x="482" y="196"/>
                    </a:lnTo>
                    <a:lnTo>
                      <a:pt x="483" y="195"/>
                    </a:lnTo>
                    <a:lnTo>
                      <a:pt x="483" y="196"/>
                    </a:lnTo>
                    <a:lnTo>
                      <a:pt x="483" y="196"/>
                    </a:lnTo>
                    <a:lnTo>
                      <a:pt x="484" y="197"/>
                    </a:lnTo>
                    <a:lnTo>
                      <a:pt x="484" y="199"/>
                    </a:lnTo>
                    <a:lnTo>
                      <a:pt x="485" y="200"/>
                    </a:lnTo>
                    <a:lnTo>
                      <a:pt x="485" y="201"/>
                    </a:lnTo>
                    <a:lnTo>
                      <a:pt x="486" y="201"/>
                    </a:lnTo>
                    <a:lnTo>
                      <a:pt x="486" y="202"/>
                    </a:lnTo>
                    <a:lnTo>
                      <a:pt x="487" y="203"/>
                    </a:lnTo>
                    <a:lnTo>
                      <a:pt x="487" y="205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9" y="209"/>
                    </a:lnTo>
                    <a:lnTo>
                      <a:pt x="489" y="210"/>
                    </a:lnTo>
                    <a:lnTo>
                      <a:pt x="490" y="209"/>
                    </a:lnTo>
                    <a:lnTo>
                      <a:pt x="490" y="206"/>
                    </a:lnTo>
                    <a:lnTo>
                      <a:pt x="491" y="201"/>
                    </a:lnTo>
                    <a:lnTo>
                      <a:pt x="491" y="192"/>
                    </a:lnTo>
                    <a:lnTo>
                      <a:pt x="492" y="180"/>
                    </a:lnTo>
                    <a:lnTo>
                      <a:pt x="492" y="165"/>
                    </a:lnTo>
                    <a:lnTo>
                      <a:pt x="493" y="147"/>
                    </a:lnTo>
                    <a:lnTo>
                      <a:pt x="493" y="129"/>
                    </a:lnTo>
                    <a:lnTo>
                      <a:pt x="494" y="113"/>
                    </a:lnTo>
                    <a:lnTo>
                      <a:pt x="494" y="98"/>
                    </a:lnTo>
                    <a:lnTo>
                      <a:pt x="495" y="88"/>
                    </a:lnTo>
                    <a:lnTo>
                      <a:pt x="495" y="76"/>
                    </a:lnTo>
                    <a:lnTo>
                      <a:pt x="496" y="65"/>
                    </a:lnTo>
                    <a:lnTo>
                      <a:pt x="496" y="56"/>
                    </a:lnTo>
                    <a:lnTo>
                      <a:pt x="497" y="49"/>
                    </a:lnTo>
                    <a:lnTo>
                      <a:pt x="497" y="45"/>
                    </a:lnTo>
                    <a:lnTo>
                      <a:pt x="498" y="43"/>
                    </a:lnTo>
                    <a:lnTo>
                      <a:pt x="498" y="43"/>
                    </a:lnTo>
                    <a:lnTo>
                      <a:pt x="499" y="45"/>
                    </a:lnTo>
                    <a:lnTo>
                      <a:pt x="499" y="47"/>
                    </a:lnTo>
                    <a:lnTo>
                      <a:pt x="500" y="49"/>
                    </a:lnTo>
                    <a:lnTo>
                      <a:pt x="500" y="52"/>
                    </a:lnTo>
                    <a:lnTo>
                      <a:pt x="501" y="56"/>
                    </a:lnTo>
                    <a:lnTo>
                      <a:pt x="501" y="62"/>
                    </a:lnTo>
                    <a:lnTo>
                      <a:pt x="502" y="67"/>
                    </a:lnTo>
                    <a:lnTo>
                      <a:pt x="502" y="75"/>
                    </a:lnTo>
                    <a:lnTo>
                      <a:pt x="503" y="84"/>
                    </a:lnTo>
                    <a:lnTo>
                      <a:pt x="503" y="94"/>
                    </a:lnTo>
                    <a:lnTo>
                      <a:pt x="504" y="105"/>
                    </a:lnTo>
                    <a:lnTo>
                      <a:pt x="504" y="114"/>
                    </a:lnTo>
                    <a:lnTo>
                      <a:pt x="505" y="123"/>
                    </a:lnTo>
                    <a:lnTo>
                      <a:pt x="505" y="129"/>
                    </a:lnTo>
                    <a:lnTo>
                      <a:pt x="506" y="134"/>
                    </a:lnTo>
                    <a:lnTo>
                      <a:pt x="506" y="139"/>
                    </a:lnTo>
                    <a:lnTo>
                      <a:pt x="507" y="140"/>
                    </a:lnTo>
                    <a:lnTo>
                      <a:pt x="507" y="141"/>
                    </a:lnTo>
                    <a:lnTo>
                      <a:pt x="508" y="142"/>
                    </a:lnTo>
                    <a:lnTo>
                      <a:pt x="508" y="142"/>
                    </a:lnTo>
                    <a:lnTo>
                      <a:pt x="509" y="142"/>
                    </a:lnTo>
                    <a:lnTo>
                      <a:pt x="509" y="142"/>
                    </a:lnTo>
                    <a:lnTo>
                      <a:pt x="510" y="144"/>
                    </a:lnTo>
                    <a:lnTo>
                      <a:pt x="510" y="145"/>
                    </a:lnTo>
                    <a:lnTo>
                      <a:pt x="511" y="148"/>
                    </a:lnTo>
                    <a:lnTo>
                      <a:pt x="511" y="150"/>
                    </a:lnTo>
                    <a:lnTo>
                      <a:pt x="512" y="154"/>
                    </a:lnTo>
                    <a:lnTo>
                      <a:pt x="512" y="159"/>
                    </a:lnTo>
                    <a:lnTo>
                      <a:pt x="513" y="163"/>
                    </a:lnTo>
                    <a:lnTo>
                      <a:pt x="513" y="167"/>
                    </a:lnTo>
                    <a:lnTo>
                      <a:pt x="514" y="170"/>
                    </a:lnTo>
                    <a:lnTo>
                      <a:pt x="514" y="174"/>
                    </a:lnTo>
                    <a:lnTo>
                      <a:pt x="515" y="177"/>
                    </a:lnTo>
                    <a:lnTo>
                      <a:pt x="515" y="180"/>
                    </a:lnTo>
                    <a:lnTo>
                      <a:pt x="516" y="183"/>
                    </a:lnTo>
                    <a:lnTo>
                      <a:pt x="516" y="184"/>
                    </a:lnTo>
                    <a:lnTo>
                      <a:pt x="517" y="185"/>
                    </a:lnTo>
                    <a:lnTo>
                      <a:pt x="517" y="185"/>
                    </a:lnTo>
                    <a:lnTo>
                      <a:pt x="518" y="184"/>
                    </a:lnTo>
                    <a:lnTo>
                      <a:pt x="518" y="184"/>
                    </a:lnTo>
                    <a:lnTo>
                      <a:pt x="519" y="184"/>
                    </a:lnTo>
                    <a:lnTo>
                      <a:pt x="519" y="183"/>
                    </a:lnTo>
                    <a:lnTo>
                      <a:pt x="520" y="184"/>
                    </a:lnTo>
                    <a:lnTo>
                      <a:pt x="520" y="184"/>
                    </a:lnTo>
                    <a:lnTo>
                      <a:pt x="521" y="185"/>
                    </a:lnTo>
                    <a:lnTo>
                      <a:pt x="521" y="185"/>
                    </a:lnTo>
                    <a:lnTo>
                      <a:pt x="522" y="185"/>
                    </a:lnTo>
                    <a:lnTo>
                      <a:pt x="522" y="186"/>
                    </a:lnTo>
                    <a:lnTo>
                      <a:pt x="523" y="186"/>
                    </a:lnTo>
                    <a:lnTo>
                      <a:pt x="523" y="185"/>
                    </a:lnTo>
                    <a:lnTo>
                      <a:pt x="524" y="185"/>
                    </a:lnTo>
                    <a:lnTo>
                      <a:pt x="524" y="187"/>
                    </a:lnTo>
                    <a:lnTo>
                      <a:pt x="525" y="189"/>
                    </a:lnTo>
                    <a:lnTo>
                      <a:pt x="525" y="190"/>
                    </a:lnTo>
                    <a:lnTo>
                      <a:pt x="526" y="192"/>
                    </a:lnTo>
                    <a:lnTo>
                      <a:pt x="526" y="194"/>
                    </a:lnTo>
                    <a:lnTo>
                      <a:pt x="527" y="195"/>
                    </a:lnTo>
                    <a:lnTo>
                      <a:pt x="527" y="198"/>
                    </a:lnTo>
                    <a:lnTo>
                      <a:pt x="528" y="199"/>
                    </a:lnTo>
                    <a:lnTo>
                      <a:pt x="528" y="200"/>
                    </a:lnTo>
                    <a:lnTo>
                      <a:pt x="529" y="200"/>
                    </a:lnTo>
                    <a:lnTo>
                      <a:pt x="529" y="199"/>
                    </a:lnTo>
                    <a:lnTo>
                      <a:pt x="530" y="197"/>
                    </a:lnTo>
                    <a:lnTo>
                      <a:pt x="530" y="194"/>
                    </a:lnTo>
                    <a:lnTo>
                      <a:pt x="531" y="188"/>
                    </a:lnTo>
                    <a:lnTo>
                      <a:pt x="531" y="180"/>
                    </a:lnTo>
                    <a:lnTo>
                      <a:pt x="532" y="170"/>
                    </a:lnTo>
                    <a:lnTo>
                      <a:pt x="532" y="160"/>
                    </a:lnTo>
                    <a:lnTo>
                      <a:pt x="533" y="145"/>
                    </a:lnTo>
                    <a:lnTo>
                      <a:pt x="533" y="129"/>
                    </a:lnTo>
                    <a:lnTo>
                      <a:pt x="534" y="114"/>
                    </a:lnTo>
                    <a:lnTo>
                      <a:pt x="534" y="98"/>
                    </a:lnTo>
                    <a:lnTo>
                      <a:pt x="535" y="83"/>
                    </a:lnTo>
                    <a:lnTo>
                      <a:pt x="535" y="71"/>
                    </a:lnTo>
                    <a:lnTo>
                      <a:pt x="536" y="61"/>
                    </a:lnTo>
                    <a:lnTo>
                      <a:pt x="536" y="53"/>
                    </a:lnTo>
                    <a:lnTo>
                      <a:pt x="537" y="49"/>
                    </a:lnTo>
                    <a:lnTo>
                      <a:pt x="537" y="48"/>
                    </a:lnTo>
                    <a:lnTo>
                      <a:pt x="537" y="48"/>
                    </a:lnTo>
                    <a:lnTo>
                      <a:pt x="538" y="50"/>
                    </a:lnTo>
                    <a:lnTo>
                      <a:pt x="539" y="53"/>
                    </a:lnTo>
                    <a:lnTo>
                      <a:pt x="539" y="57"/>
                    </a:lnTo>
                    <a:lnTo>
                      <a:pt x="539" y="62"/>
                    </a:lnTo>
                    <a:lnTo>
                      <a:pt x="540" y="67"/>
                    </a:lnTo>
                    <a:lnTo>
                      <a:pt x="541" y="75"/>
                    </a:lnTo>
                    <a:lnTo>
                      <a:pt x="541" y="84"/>
                    </a:lnTo>
                    <a:lnTo>
                      <a:pt x="541" y="94"/>
                    </a:lnTo>
                    <a:lnTo>
                      <a:pt x="542" y="103"/>
                    </a:lnTo>
                    <a:lnTo>
                      <a:pt x="543" y="111"/>
                    </a:lnTo>
                    <a:lnTo>
                      <a:pt x="543" y="117"/>
                    </a:lnTo>
                    <a:lnTo>
                      <a:pt x="543" y="122"/>
                    </a:lnTo>
                    <a:lnTo>
                      <a:pt x="544" y="126"/>
                    </a:lnTo>
                    <a:lnTo>
                      <a:pt x="544" y="129"/>
                    </a:lnTo>
                    <a:lnTo>
                      <a:pt x="545" y="130"/>
                    </a:lnTo>
                    <a:lnTo>
                      <a:pt x="545" y="130"/>
                    </a:lnTo>
                    <a:lnTo>
                      <a:pt x="546" y="131"/>
                    </a:lnTo>
                    <a:lnTo>
                      <a:pt x="546" y="133"/>
                    </a:lnTo>
                    <a:lnTo>
                      <a:pt x="547" y="134"/>
                    </a:lnTo>
                    <a:lnTo>
                      <a:pt x="547" y="137"/>
                    </a:lnTo>
                    <a:lnTo>
                      <a:pt x="548" y="139"/>
                    </a:lnTo>
                    <a:lnTo>
                      <a:pt x="548" y="143"/>
                    </a:lnTo>
                    <a:lnTo>
                      <a:pt x="549" y="146"/>
                    </a:lnTo>
                    <a:lnTo>
                      <a:pt x="549" y="149"/>
                    </a:lnTo>
                    <a:lnTo>
                      <a:pt x="550" y="151"/>
                    </a:lnTo>
                    <a:lnTo>
                      <a:pt x="550" y="154"/>
                    </a:lnTo>
                    <a:lnTo>
                      <a:pt x="551" y="155"/>
                    </a:lnTo>
                    <a:lnTo>
                      <a:pt x="551" y="157"/>
                    </a:lnTo>
                    <a:lnTo>
                      <a:pt x="552" y="159"/>
                    </a:lnTo>
                    <a:lnTo>
                      <a:pt x="552" y="161"/>
                    </a:lnTo>
                    <a:lnTo>
                      <a:pt x="553" y="163"/>
                    </a:lnTo>
                    <a:lnTo>
                      <a:pt x="553" y="165"/>
                    </a:lnTo>
                    <a:lnTo>
                      <a:pt x="554" y="167"/>
                    </a:lnTo>
                    <a:lnTo>
                      <a:pt x="554" y="170"/>
                    </a:lnTo>
                    <a:lnTo>
                      <a:pt x="555" y="171"/>
                    </a:lnTo>
                    <a:lnTo>
                      <a:pt x="555" y="172"/>
                    </a:lnTo>
                    <a:lnTo>
                      <a:pt x="556" y="174"/>
                    </a:lnTo>
                    <a:lnTo>
                      <a:pt x="556" y="175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8" y="179"/>
                    </a:lnTo>
                    <a:lnTo>
                      <a:pt x="558" y="180"/>
                    </a:lnTo>
                    <a:lnTo>
                      <a:pt x="559" y="181"/>
                    </a:lnTo>
                    <a:lnTo>
                      <a:pt x="559" y="181"/>
                    </a:lnTo>
                    <a:lnTo>
                      <a:pt x="560" y="181"/>
                    </a:lnTo>
                    <a:lnTo>
                      <a:pt x="560" y="180"/>
                    </a:lnTo>
                    <a:lnTo>
                      <a:pt x="561" y="180"/>
                    </a:lnTo>
                    <a:lnTo>
                      <a:pt x="561" y="180"/>
                    </a:lnTo>
                    <a:lnTo>
                      <a:pt x="562" y="181"/>
                    </a:lnTo>
                    <a:lnTo>
                      <a:pt x="562" y="181"/>
                    </a:lnTo>
                    <a:lnTo>
                      <a:pt x="563" y="181"/>
                    </a:lnTo>
                    <a:lnTo>
                      <a:pt x="563" y="180"/>
                    </a:lnTo>
                    <a:lnTo>
                      <a:pt x="564" y="178"/>
                    </a:lnTo>
                    <a:lnTo>
                      <a:pt x="564" y="176"/>
                    </a:lnTo>
                    <a:lnTo>
                      <a:pt x="565" y="175"/>
                    </a:lnTo>
                    <a:lnTo>
                      <a:pt x="565" y="175"/>
                    </a:lnTo>
                    <a:lnTo>
                      <a:pt x="566" y="175"/>
                    </a:lnTo>
                    <a:lnTo>
                      <a:pt x="566" y="175"/>
                    </a:lnTo>
                    <a:lnTo>
                      <a:pt x="567" y="175"/>
                    </a:lnTo>
                    <a:lnTo>
                      <a:pt x="567" y="174"/>
                    </a:lnTo>
                    <a:lnTo>
                      <a:pt x="568" y="174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70" y="160"/>
                    </a:lnTo>
                    <a:lnTo>
                      <a:pt x="570" y="147"/>
                    </a:lnTo>
                    <a:lnTo>
                      <a:pt x="571" y="131"/>
                    </a:lnTo>
                    <a:lnTo>
                      <a:pt x="571" y="114"/>
                    </a:lnTo>
                    <a:lnTo>
                      <a:pt x="572" y="96"/>
                    </a:lnTo>
                    <a:lnTo>
                      <a:pt x="572" y="77"/>
                    </a:lnTo>
                    <a:lnTo>
                      <a:pt x="573" y="60"/>
                    </a:lnTo>
                    <a:lnTo>
                      <a:pt x="573" y="46"/>
                    </a:lnTo>
                    <a:lnTo>
                      <a:pt x="574" y="34"/>
                    </a:lnTo>
                    <a:lnTo>
                      <a:pt x="574" y="26"/>
                    </a:lnTo>
                    <a:lnTo>
                      <a:pt x="575" y="20"/>
                    </a:lnTo>
                    <a:lnTo>
                      <a:pt x="575" y="17"/>
                    </a:lnTo>
                    <a:lnTo>
                      <a:pt x="576" y="15"/>
                    </a:lnTo>
                    <a:lnTo>
                      <a:pt x="576" y="15"/>
                    </a:lnTo>
                    <a:lnTo>
                      <a:pt x="577" y="14"/>
                    </a:lnTo>
                    <a:lnTo>
                      <a:pt x="577" y="14"/>
                    </a:lnTo>
                    <a:lnTo>
                      <a:pt x="578" y="14"/>
                    </a:lnTo>
                    <a:lnTo>
                      <a:pt x="578" y="15"/>
                    </a:lnTo>
                    <a:lnTo>
                      <a:pt x="579" y="19"/>
                    </a:lnTo>
                    <a:lnTo>
                      <a:pt x="579" y="22"/>
                    </a:lnTo>
                    <a:lnTo>
                      <a:pt x="580" y="27"/>
                    </a:lnTo>
                    <a:lnTo>
                      <a:pt x="580" y="33"/>
                    </a:lnTo>
                    <a:lnTo>
                      <a:pt x="581" y="41"/>
                    </a:lnTo>
                    <a:lnTo>
                      <a:pt x="581" y="47"/>
                    </a:lnTo>
                    <a:lnTo>
                      <a:pt x="582" y="55"/>
                    </a:lnTo>
                    <a:lnTo>
                      <a:pt x="582" y="64"/>
                    </a:lnTo>
                    <a:lnTo>
                      <a:pt x="583" y="73"/>
                    </a:lnTo>
                    <a:lnTo>
                      <a:pt x="583" y="82"/>
                    </a:lnTo>
                    <a:lnTo>
                      <a:pt x="584" y="89"/>
                    </a:lnTo>
                    <a:lnTo>
                      <a:pt x="584" y="96"/>
                    </a:lnTo>
                    <a:lnTo>
                      <a:pt x="585" y="102"/>
                    </a:lnTo>
                    <a:lnTo>
                      <a:pt x="585" y="107"/>
                    </a:lnTo>
                    <a:lnTo>
                      <a:pt x="586" y="109"/>
                    </a:lnTo>
                    <a:lnTo>
                      <a:pt x="586" y="112"/>
                    </a:lnTo>
                    <a:lnTo>
                      <a:pt x="587" y="115"/>
                    </a:lnTo>
                    <a:lnTo>
                      <a:pt x="587" y="118"/>
                    </a:lnTo>
                    <a:lnTo>
                      <a:pt x="588" y="120"/>
                    </a:lnTo>
                    <a:lnTo>
                      <a:pt x="588" y="124"/>
                    </a:lnTo>
                    <a:lnTo>
                      <a:pt x="589" y="127"/>
                    </a:lnTo>
                    <a:lnTo>
                      <a:pt x="589" y="130"/>
                    </a:lnTo>
                    <a:lnTo>
                      <a:pt x="590" y="133"/>
                    </a:lnTo>
                    <a:lnTo>
                      <a:pt x="590" y="136"/>
                    </a:lnTo>
                    <a:lnTo>
                      <a:pt x="591" y="139"/>
                    </a:lnTo>
                    <a:lnTo>
                      <a:pt x="591" y="143"/>
                    </a:lnTo>
                    <a:lnTo>
                      <a:pt x="592" y="146"/>
                    </a:lnTo>
                    <a:lnTo>
                      <a:pt x="592" y="149"/>
                    </a:lnTo>
                    <a:lnTo>
                      <a:pt x="593" y="153"/>
                    </a:lnTo>
                    <a:lnTo>
                      <a:pt x="593" y="156"/>
                    </a:lnTo>
                    <a:lnTo>
                      <a:pt x="594" y="159"/>
                    </a:lnTo>
                    <a:lnTo>
                      <a:pt x="594" y="162"/>
                    </a:lnTo>
                    <a:lnTo>
                      <a:pt x="595" y="165"/>
                    </a:lnTo>
                    <a:lnTo>
                      <a:pt x="595" y="169"/>
                    </a:lnTo>
                    <a:lnTo>
                      <a:pt x="596" y="171"/>
                    </a:lnTo>
                    <a:lnTo>
                      <a:pt x="596" y="173"/>
                    </a:lnTo>
                    <a:lnTo>
                      <a:pt x="597" y="174"/>
                    </a:lnTo>
                    <a:lnTo>
                      <a:pt x="597" y="175"/>
                    </a:lnTo>
                    <a:lnTo>
                      <a:pt x="598" y="176"/>
                    </a:lnTo>
                    <a:lnTo>
                      <a:pt x="598" y="177"/>
                    </a:lnTo>
                    <a:lnTo>
                      <a:pt x="599" y="177"/>
                    </a:lnTo>
                    <a:lnTo>
                      <a:pt x="599" y="177"/>
                    </a:lnTo>
                    <a:lnTo>
                      <a:pt x="600" y="177"/>
                    </a:lnTo>
                    <a:lnTo>
                      <a:pt x="600" y="175"/>
                    </a:lnTo>
                    <a:lnTo>
                      <a:pt x="601" y="175"/>
                    </a:lnTo>
                    <a:lnTo>
                      <a:pt x="601" y="175"/>
                    </a:lnTo>
                    <a:lnTo>
                      <a:pt x="602" y="175"/>
                    </a:lnTo>
                    <a:lnTo>
                      <a:pt x="602" y="175"/>
                    </a:lnTo>
                    <a:lnTo>
                      <a:pt x="603" y="175"/>
                    </a:lnTo>
                    <a:lnTo>
                      <a:pt x="603" y="175"/>
                    </a:lnTo>
                    <a:lnTo>
                      <a:pt x="604" y="175"/>
                    </a:lnTo>
                    <a:lnTo>
                      <a:pt x="604" y="175"/>
                    </a:lnTo>
                    <a:lnTo>
                      <a:pt x="604" y="175"/>
                    </a:lnTo>
                    <a:lnTo>
                      <a:pt x="605" y="176"/>
                    </a:lnTo>
                    <a:lnTo>
                      <a:pt x="606" y="178"/>
                    </a:lnTo>
                    <a:lnTo>
                      <a:pt x="606" y="179"/>
                    </a:lnTo>
                    <a:lnTo>
                      <a:pt x="606" y="180"/>
                    </a:lnTo>
                    <a:lnTo>
                      <a:pt x="607" y="180"/>
                    </a:lnTo>
                    <a:lnTo>
                      <a:pt x="608" y="180"/>
                    </a:lnTo>
                    <a:lnTo>
                      <a:pt x="608" y="178"/>
                    </a:lnTo>
                    <a:lnTo>
                      <a:pt x="608" y="175"/>
                    </a:lnTo>
                    <a:lnTo>
                      <a:pt x="609" y="171"/>
                    </a:lnTo>
                    <a:lnTo>
                      <a:pt x="610" y="164"/>
                    </a:lnTo>
                    <a:lnTo>
                      <a:pt x="610" y="153"/>
                    </a:lnTo>
                    <a:lnTo>
                      <a:pt x="610" y="139"/>
                    </a:lnTo>
                    <a:lnTo>
                      <a:pt x="611" y="124"/>
                    </a:lnTo>
                    <a:lnTo>
                      <a:pt x="611" y="108"/>
                    </a:lnTo>
                    <a:lnTo>
                      <a:pt x="612" y="95"/>
                    </a:lnTo>
                    <a:lnTo>
                      <a:pt x="612" y="83"/>
                    </a:lnTo>
                    <a:lnTo>
                      <a:pt x="613" y="72"/>
                    </a:lnTo>
                    <a:lnTo>
                      <a:pt x="613" y="62"/>
                    </a:lnTo>
                    <a:lnTo>
                      <a:pt x="614" y="53"/>
                    </a:lnTo>
                    <a:lnTo>
                      <a:pt x="614" y="47"/>
                    </a:lnTo>
                    <a:lnTo>
                      <a:pt x="615" y="43"/>
                    </a:lnTo>
                    <a:lnTo>
                      <a:pt x="615" y="40"/>
                    </a:lnTo>
                    <a:lnTo>
                      <a:pt x="616" y="38"/>
                    </a:lnTo>
                    <a:lnTo>
                      <a:pt x="616" y="37"/>
                    </a:lnTo>
                    <a:lnTo>
                      <a:pt x="617" y="37"/>
                    </a:lnTo>
                    <a:lnTo>
                      <a:pt x="617" y="37"/>
                    </a:lnTo>
                    <a:lnTo>
                      <a:pt x="618" y="39"/>
                    </a:lnTo>
                    <a:lnTo>
                      <a:pt x="618" y="41"/>
                    </a:lnTo>
                    <a:lnTo>
                      <a:pt x="619" y="45"/>
                    </a:lnTo>
                    <a:lnTo>
                      <a:pt x="619" y="50"/>
                    </a:lnTo>
                    <a:lnTo>
                      <a:pt x="620" y="56"/>
                    </a:lnTo>
                    <a:lnTo>
                      <a:pt x="620" y="63"/>
                    </a:lnTo>
                    <a:lnTo>
                      <a:pt x="621" y="72"/>
                    </a:lnTo>
                    <a:lnTo>
                      <a:pt x="621" y="82"/>
                    </a:lnTo>
                    <a:lnTo>
                      <a:pt x="622" y="92"/>
                    </a:lnTo>
                    <a:lnTo>
                      <a:pt x="622" y="102"/>
                    </a:lnTo>
                    <a:lnTo>
                      <a:pt x="623" y="109"/>
                    </a:lnTo>
                    <a:lnTo>
                      <a:pt x="623" y="115"/>
                    </a:lnTo>
                    <a:lnTo>
                      <a:pt x="624" y="119"/>
                    </a:lnTo>
                    <a:lnTo>
                      <a:pt x="624" y="122"/>
                    </a:lnTo>
                    <a:lnTo>
                      <a:pt x="625" y="124"/>
                    </a:lnTo>
                    <a:lnTo>
                      <a:pt x="625" y="126"/>
                    </a:lnTo>
                    <a:lnTo>
                      <a:pt x="626" y="128"/>
                    </a:lnTo>
                    <a:lnTo>
                      <a:pt x="626" y="129"/>
                    </a:lnTo>
                    <a:lnTo>
                      <a:pt x="627" y="133"/>
                    </a:lnTo>
                    <a:lnTo>
                      <a:pt x="627" y="136"/>
                    </a:lnTo>
                    <a:lnTo>
                      <a:pt x="628" y="140"/>
                    </a:lnTo>
                    <a:lnTo>
                      <a:pt x="628" y="144"/>
                    </a:lnTo>
                    <a:lnTo>
                      <a:pt x="629" y="149"/>
                    </a:lnTo>
                    <a:lnTo>
                      <a:pt x="629" y="153"/>
                    </a:lnTo>
                    <a:lnTo>
                      <a:pt x="630" y="157"/>
                    </a:lnTo>
                    <a:lnTo>
                      <a:pt x="630" y="161"/>
                    </a:lnTo>
                    <a:lnTo>
                      <a:pt x="631" y="165"/>
                    </a:lnTo>
                    <a:lnTo>
                      <a:pt x="631" y="168"/>
                    </a:lnTo>
                    <a:lnTo>
                      <a:pt x="632" y="171"/>
                    </a:lnTo>
                    <a:lnTo>
                      <a:pt x="632" y="174"/>
                    </a:lnTo>
                    <a:lnTo>
                      <a:pt x="633" y="175"/>
                    </a:lnTo>
                    <a:lnTo>
                      <a:pt x="633" y="177"/>
                    </a:lnTo>
                    <a:lnTo>
                      <a:pt x="634" y="179"/>
                    </a:lnTo>
                    <a:lnTo>
                      <a:pt x="634" y="180"/>
                    </a:lnTo>
                    <a:lnTo>
                      <a:pt x="635" y="183"/>
                    </a:lnTo>
                    <a:lnTo>
                      <a:pt x="635" y="185"/>
                    </a:lnTo>
                    <a:lnTo>
                      <a:pt x="636" y="187"/>
                    </a:lnTo>
                    <a:lnTo>
                      <a:pt x="636" y="189"/>
                    </a:lnTo>
                    <a:lnTo>
                      <a:pt x="637" y="190"/>
                    </a:lnTo>
                    <a:lnTo>
                      <a:pt x="637" y="191"/>
                    </a:lnTo>
                    <a:lnTo>
                      <a:pt x="638" y="191"/>
                    </a:lnTo>
                    <a:lnTo>
                      <a:pt x="638" y="190"/>
                    </a:lnTo>
                    <a:lnTo>
                      <a:pt x="639" y="189"/>
                    </a:lnTo>
                    <a:lnTo>
                      <a:pt x="639" y="187"/>
                    </a:lnTo>
                    <a:lnTo>
                      <a:pt x="640" y="186"/>
                    </a:lnTo>
                    <a:lnTo>
                      <a:pt x="640" y="187"/>
                    </a:lnTo>
                    <a:lnTo>
                      <a:pt x="641" y="187"/>
                    </a:lnTo>
                    <a:lnTo>
                      <a:pt x="641" y="188"/>
                    </a:lnTo>
                    <a:lnTo>
                      <a:pt x="642" y="188"/>
                    </a:lnTo>
                    <a:lnTo>
                      <a:pt x="642" y="189"/>
                    </a:lnTo>
                    <a:lnTo>
                      <a:pt x="643" y="190"/>
                    </a:lnTo>
                    <a:lnTo>
                      <a:pt x="643" y="190"/>
                    </a:lnTo>
                    <a:lnTo>
                      <a:pt x="644" y="189"/>
                    </a:lnTo>
                    <a:lnTo>
                      <a:pt x="644" y="190"/>
                    </a:lnTo>
                    <a:lnTo>
                      <a:pt x="645" y="190"/>
                    </a:lnTo>
                    <a:lnTo>
                      <a:pt x="645" y="192"/>
                    </a:lnTo>
                    <a:lnTo>
                      <a:pt x="646" y="194"/>
                    </a:lnTo>
                    <a:lnTo>
                      <a:pt x="646" y="195"/>
                    </a:lnTo>
                    <a:lnTo>
                      <a:pt x="647" y="197"/>
                    </a:lnTo>
                    <a:lnTo>
                      <a:pt x="647" y="197"/>
                    </a:lnTo>
                    <a:lnTo>
                      <a:pt x="648" y="196"/>
                    </a:lnTo>
                    <a:lnTo>
                      <a:pt x="648" y="194"/>
                    </a:lnTo>
                    <a:lnTo>
                      <a:pt x="649" y="188"/>
                    </a:lnTo>
                    <a:lnTo>
                      <a:pt x="649" y="181"/>
                    </a:lnTo>
                    <a:lnTo>
                      <a:pt x="650" y="173"/>
                    </a:lnTo>
                    <a:lnTo>
                      <a:pt x="650" y="162"/>
                    </a:lnTo>
                    <a:lnTo>
                      <a:pt x="651" y="148"/>
                    </a:lnTo>
                    <a:lnTo>
                      <a:pt x="651" y="132"/>
                    </a:lnTo>
                    <a:lnTo>
                      <a:pt x="652" y="116"/>
                    </a:lnTo>
                    <a:lnTo>
                      <a:pt x="652" y="101"/>
                    </a:lnTo>
                    <a:lnTo>
                      <a:pt x="653" y="88"/>
                    </a:lnTo>
                    <a:lnTo>
                      <a:pt x="653" y="76"/>
                    </a:lnTo>
                    <a:lnTo>
                      <a:pt x="654" y="66"/>
                    </a:lnTo>
                    <a:lnTo>
                      <a:pt x="654" y="58"/>
                    </a:lnTo>
                    <a:lnTo>
                      <a:pt x="655" y="52"/>
                    </a:lnTo>
                    <a:lnTo>
                      <a:pt x="655" y="47"/>
                    </a:lnTo>
                    <a:lnTo>
                      <a:pt x="656" y="45"/>
                    </a:lnTo>
                    <a:lnTo>
                      <a:pt x="656" y="44"/>
                    </a:lnTo>
                    <a:lnTo>
                      <a:pt x="657" y="43"/>
                    </a:lnTo>
                    <a:lnTo>
                      <a:pt x="657" y="43"/>
                    </a:lnTo>
                    <a:lnTo>
                      <a:pt x="658" y="45"/>
                    </a:lnTo>
                    <a:lnTo>
                      <a:pt x="658" y="47"/>
                    </a:lnTo>
                    <a:lnTo>
                      <a:pt x="659" y="52"/>
                    </a:lnTo>
                    <a:lnTo>
                      <a:pt x="659" y="58"/>
                    </a:lnTo>
                    <a:lnTo>
                      <a:pt x="660" y="67"/>
                    </a:lnTo>
                    <a:lnTo>
                      <a:pt x="660" y="77"/>
                    </a:lnTo>
                    <a:lnTo>
                      <a:pt x="661" y="88"/>
                    </a:lnTo>
                    <a:lnTo>
                      <a:pt x="661" y="98"/>
                    </a:lnTo>
                    <a:lnTo>
                      <a:pt x="662" y="106"/>
                    </a:lnTo>
                    <a:lnTo>
                      <a:pt x="662" y="111"/>
                    </a:lnTo>
                    <a:lnTo>
                      <a:pt x="663" y="116"/>
                    </a:lnTo>
                    <a:lnTo>
                      <a:pt x="663" y="120"/>
                    </a:lnTo>
                    <a:lnTo>
                      <a:pt x="664" y="124"/>
                    </a:lnTo>
                    <a:lnTo>
                      <a:pt x="664" y="125"/>
                    </a:lnTo>
                    <a:lnTo>
                      <a:pt x="664" y="126"/>
                    </a:lnTo>
                    <a:lnTo>
                      <a:pt x="665" y="128"/>
                    </a:lnTo>
                    <a:lnTo>
                      <a:pt x="666" y="130"/>
                    </a:lnTo>
                    <a:lnTo>
                      <a:pt x="666" y="132"/>
                    </a:lnTo>
                    <a:lnTo>
                      <a:pt x="666" y="135"/>
                    </a:lnTo>
                    <a:lnTo>
                      <a:pt x="667" y="139"/>
                    </a:lnTo>
                    <a:lnTo>
                      <a:pt x="668" y="142"/>
                    </a:lnTo>
                    <a:lnTo>
                      <a:pt x="668" y="145"/>
                    </a:lnTo>
                    <a:lnTo>
                      <a:pt x="669" y="149"/>
                    </a:lnTo>
                    <a:lnTo>
                      <a:pt x="669" y="153"/>
                    </a:lnTo>
                    <a:lnTo>
                      <a:pt x="670" y="156"/>
                    </a:lnTo>
                    <a:lnTo>
                      <a:pt x="670" y="160"/>
                    </a:lnTo>
                    <a:lnTo>
                      <a:pt x="671" y="165"/>
                    </a:lnTo>
                    <a:lnTo>
                      <a:pt x="671" y="168"/>
                    </a:lnTo>
                    <a:lnTo>
                      <a:pt x="671" y="171"/>
                    </a:lnTo>
                    <a:lnTo>
                      <a:pt x="672" y="174"/>
                    </a:lnTo>
                    <a:lnTo>
                      <a:pt x="673" y="176"/>
                    </a:lnTo>
                    <a:lnTo>
                      <a:pt x="673" y="178"/>
                    </a:lnTo>
                    <a:lnTo>
                      <a:pt x="673" y="180"/>
                    </a:lnTo>
                    <a:lnTo>
                      <a:pt x="674" y="182"/>
                    </a:lnTo>
                    <a:lnTo>
                      <a:pt x="675" y="183"/>
                    </a:lnTo>
                    <a:lnTo>
                      <a:pt x="675" y="185"/>
                    </a:lnTo>
                    <a:lnTo>
                      <a:pt x="675" y="187"/>
                    </a:lnTo>
                    <a:lnTo>
                      <a:pt x="676" y="188"/>
                    </a:lnTo>
                    <a:lnTo>
                      <a:pt x="677" y="189"/>
                    </a:lnTo>
                    <a:lnTo>
                      <a:pt x="677" y="190"/>
                    </a:lnTo>
                    <a:lnTo>
                      <a:pt x="677" y="190"/>
                    </a:lnTo>
                    <a:lnTo>
                      <a:pt x="678" y="190"/>
                    </a:lnTo>
                    <a:lnTo>
                      <a:pt x="678" y="189"/>
                    </a:lnTo>
                    <a:lnTo>
                      <a:pt x="679" y="190"/>
                    </a:lnTo>
                    <a:lnTo>
                      <a:pt x="679" y="190"/>
                    </a:lnTo>
                    <a:lnTo>
                      <a:pt x="680" y="190"/>
                    </a:lnTo>
                    <a:lnTo>
                      <a:pt x="680" y="190"/>
                    </a:lnTo>
                    <a:lnTo>
                      <a:pt x="681" y="191"/>
                    </a:lnTo>
                    <a:lnTo>
                      <a:pt x="681" y="192"/>
                    </a:lnTo>
                    <a:lnTo>
                      <a:pt x="682" y="192"/>
                    </a:lnTo>
                    <a:lnTo>
                      <a:pt x="682" y="193"/>
                    </a:lnTo>
                    <a:lnTo>
                      <a:pt x="683" y="193"/>
                    </a:lnTo>
                    <a:lnTo>
                      <a:pt x="683" y="193"/>
                    </a:lnTo>
                    <a:lnTo>
                      <a:pt x="684" y="194"/>
                    </a:lnTo>
                    <a:lnTo>
                      <a:pt x="684" y="195"/>
                    </a:lnTo>
                    <a:lnTo>
                      <a:pt x="685" y="195"/>
                    </a:lnTo>
                    <a:lnTo>
                      <a:pt x="685" y="196"/>
                    </a:lnTo>
                    <a:lnTo>
                      <a:pt x="686" y="197"/>
                    </a:lnTo>
                    <a:lnTo>
                      <a:pt x="686" y="196"/>
                    </a:lnTo>
                    <a:lnTo>
                      <a:pt x="687" y="194"/>
                    </a:lnTo>
                    <a:lnTo>
                      <a:pt x="687" y="190"/>
                    </a:lnTo>
                    <a:lnTo>
                      <a:pt x="688" y="182"/>
                    </a:lnTo>
                    <a:lnTo>
                      <a:pt x="688" y="171"/>
                    </a:lnTo>
                    <a:lnTo>
                      <a:pt x="689" y="157"/>
                    </a:lnTo>
                    <a:lnTo>
                      <a:pt x="689" y="139"/>
                    </a:lnTo>
                    <a:lnTo>
                      <a:pt x="690" y="120"/>
                    </a:lnTo>
                    <a:lnTo>
                      <a:pt x="690" y="102"/>
                    </a:lnTo>
                    <a:lnTo>
                      <a:pt x="691" y="83"/>
                    </a:lnTo>
                    <a:lnTo>
                      <a:pt x="691" y="67"/>
                    </a:lnTo>
                    <a:lnTo>
                      <a:pt x="692" y="54"/>
                    </a:lnTo>
                    <a:lnTo>
                      <a:pt x="692" y="46"/>
                    </a:lnTo>
                    <a:lnTo>
                      <a:pt x="693" y="40"/>
                    </a:lnTo>
                    <a:lnTo>
                      <a:pt x="693" y="36"/>
                    </a:lnTo>
                    <a:lnTo>
                      <a:pt x="694" y="33"/>
                    </a:lnTo>
                    <a:lnTo>
                      <a:pt x="694" y="31"/>
                    </a:lnTo>
                    <a:lnTo>
                      <a:pt x="695" y="31"/>
                    </a:lnTo>
                    <a:lnTo>
                      <a:pt x="695" y="31"/>
                    </a:lnTo>
                    <a:lnTo>
                      <a:pt x="696" y="33"/>
                    </a:lnTo>
                    <a:lnTo>
                      <a:pt x="696" y="35"/>
                    </a:lnTo>
                    <a:lnTo>
                      <a:pt x="697" y="37"/>
                    </a:lnTo>
                    <a:lnTo>
                      <a:pt x="697" y="40"/>
                    </a:lnTo>
                    <a:lnTo>
                      <a:pt x="698" y="43"/>
                    </a:lnTo>
                    <a:lnTo>
                      <a:pt x="698" y="48"/>
                    </a:lnTo>
                    <a:lnTo>
                      <a:pt x="699" y="53"/>
                    </a:lnTo>
                    <a:lnTo>
                      <a:pt x="699" y="59"/>
                    </a:lnTo>
                    <a:lnTo>
                      <a:pt x="700" y="67"/>
                    </a:lnTo>
                    <a:lnTo>
                      <a:pt x="700" y="77"/>
                    </a:lnTo>
                    <a:lnTo>
                      <a:pt x="701" y="88"/>
                    </a:lnTo>
                    <a:lnTo>
                      <a:pt x="701" y="96"/>
                    </a:lnTo>
                    <a:lnTo>
                      <a:pt x="702" y="103"/>
                    </a:lnTo>
                    <a:lnTo>
                      <a:pt x="702" y="108"/>
                    </a:lnTo>
                    <a:lnTo>
                      <a:pt x="703" y="112"/>
                    </a:lnTo>
                    <a:lnTo>
                      <a:pt x="703" y="113"/>
                    </a:lnTo>
                    <a:lnTo>
                      <a:pt x="704" y="116"/>
                    </a:lnTo>
                    <a:lnTo>
                      <a:pt x="704" y="118"/>
                    </a:lnTo>
                    <a:lnTo>
                      <a:pt x="705" y="118"/>
                    </a:lnTo>
                    <a:lnTo>
                      <a:pt x="705" y="120"/>
                    </a:lnTo>
                    <a:lnTo>
                      <a:pt x="706" y="121"/>
                    </a:lnTo>
                    <a:lnTo>
                      <a:pt x="706" y="124"/>
                    </a:lnTo>
                    <a:lnTo>
                      <a:pt x="707" y="127"/>
                    </a:lnTo>
                    <a:lnTo>
                      <a:pt x="707" y="129"/>
                    </a:lnTo>
                    <a:lnTo>
                      <a:pt x="708" y="133"/>
                    </a:lnTo>
                    <a:lnTo>
                      <a:pt x="708" y="136"/>
                    </a:lnTo>
                    <a:lnTo>
                      <a:pt x="709" y="139"/>
                    </a:lnTo>
                    <a:lnTo>
                      <a:pt x="709" y="142"/>
                    </a:lnTo>
                    <a:lnTo>
                      <a:pt x="710" y="146"/>
                    </a:lnTo>
                    <a:lnTo>
                      <a:pt x="710" y="149"/>
                    </a:lnTo>
                    <a:lnTo>
                      <a:pt x="711" y="154"/>
                    </a:lnTo>
                    <a:lnTo>
                      <a:pt x="711" y="158"/>
                    </a:lnTo>
                    <a:lnTo>
                      <a:pt x="712" y="161"/>
                    </a:lnTo>
                    <a:lnTo>
                      <a:pt x="712" y="165"/>
                    </a:lnTo>
                    <a:lnTo>
                      <a:pt x="713" y="169"/>
                    </a:lnTo>
                    <a:lnTo>
                      <a:pt x="713" y="170"/>
                    </a:lnTo>
                    <a:lnTo>
                      <a:pt x="714" y="172"/>
                    </a:lnTo>
                    <a:lnTo>
                      <a:pt x="714" y="172"/>
                    </a:lnTo>
                    <a:lnTo>
                      <a:pt x="715" y="173"/>
                    </a:lnTo>
                    <a:lnTo>
                      <a:pt x="715" y="173"/>
                    </a:lnTo>
                    <a:lnTo>
                      <a:pt x="716" y="174"/>
                    </a:lnTo>
                    <a:lnTo>
                      <a:pt x="716" y="175"/>
                    </a:lnTo>
                    <a:lnTo>
                      <a:pt x="717" y="175"/>
                    </a:lnTo>
                    <a:lnTo>
                      <a:pt x="717" y="175"/>
                    </a:lnTo>
                    <a:lnTo>
                      <a:pt x="718" y="175"/>
                    </a:lnTo>
                    <a:lnTo>
                      <a:pt x="718" y="175"/>
                    </a:lnTo>
                    <a:lnTo>
                      <a:pt x="719" y="174"/>
                    </a:lnTo>
                    <a:lnTo>
                      <a:pt x="719" y="174"/>
                    </a:lnTo>
                    <a:lnTo>
                      <a:pt x="720" y="174"/>
                    </a:lnTo>
                    <a:lnTo>
                      <a:pt x="720" y="174"/>
                    </a:lnTo>
                    <a:lnTo>
                      <a:pt x="721" y="174"/>
                    </a:lnTo>
                    <a:lnTo>
                      <a:pt x="721" y="175"/>
                    </a:lnTo>
                    <a:lnTo>
                      <a:pt x="722" y="175"/>
                    </a:lnTo>
                    <a:lnTo>
                      <a:pt x="722" y="176"/>
                    </a:lnTo>
                    <a:lnTo>
                      <a:pt x="723" y="178"/>
                    </a:lnTo>
                    <a:lnTo>
                      <a:pt x="723" y="179"/>
                    </a:lnTo>
                    <a:lnTo>
                      <a:pt x="724" y="180"/>
                    </a:lnTo>
                    <a:lnTo>
                      <a:pt x="724" y="180"/>
                    </a:lnTo>
                    <a:lnTo>
                      <a:pt x="725" y="181"/>
                    </a:lnTo>
                    <a:lnTo>
                      <a:pt x="725" y="180"/>
                    </a:lnTo>
                    <a:lnTo>
                      <a:pt x="726" y="179"/>
                    </a:lnTo>
                    <a:lnTo>
                      <a:pt x="726" y="175"/>
                    </a:lnTo>
                    <a:lnTo>
                      <a:pt x="727" y="170"/>
                    </a:lnTo>
                    <a:lnTo>
                      <a:pt x="727" y="161"/>
                    </a:lnTo>
                    <a:lnTo>
                      <a:pt x="728" y="149"/>
                    </a:lnTo>
                    <a:lnTo>
                      <a:pt x="728" y="133"/>
                    </a:lnTo>
                    <a:lnTo>
                      <a:pt x="729" y="115"/>
                    </a:lnTo>
                    <a:lnTo>
                      <a:pt x="729" y="97"/>
                    </a:lnTo>
                    <a:lnTo>
                      <a:pt x="730" y="81"/>
                    </a:lnTo>
                    <a:lnTo>
                      <a:pt x="730" y="68"/>
                    </a:lnTo>
                    <a:lnTo>
                      <a:pt x="731" y="56"/>
                    </a:lnTo>
                    <a:lnTo>
                      <a:pt x="731" y="45"/>
                    </a:lnTo>
                    <a:lnTo>
                      <a:pt x="731" y="36"/>
                    </a:lnTo>
                    <a:lnTo>
                      <a:pt x="732" y="29"/>
                    </a:lnTo>
                    <a:lnTo>
                      <a:pt x="733" y="23"/>
                    </a:lnTo>
                    <a:lnTo>
                      <a:pt x="733" y="19"/>
                    </a:lnTo>
                    <a:lnTo>
                      <a:pt x="733" y="17"/>
                    </a:lnTo>
                    <a:lnTo>
                      <a:pt x="734" y="16"/>
                    </a:lnTo>
                    <a:lnTo>
                      <a:pt x="735" y="15"/>
                    </a:lnTo>
                    <a:lnTo>
                      <a:pt x="735" y="15"/>
                    </a:lnTo>
                    <a:lnTo>
                      <a:pt x="735" y="16"/>
                    </a:lnTo>
                    <a:lnTo>
                      <a:pt x="736" y="18"/>
                    </a:lnTo>
                    <a:lnTo>
                      <a:pt x="737" y="20"/>
                    </a:lnTo>
                    <a:lnTo>
                      <a:pt x="737" y="25"/>
                    </a:lnTo>
                    <a:lnTo>
                      <a:pt x="737" y="31"/>
                    </a:lnTo>
                    <a:lnTo>
                      <a:pt x="738" y="39"/>
                    </a:lnTo>
                    <a:lnTo>
                      <a:pt x="738" y="48"/>
                    </a:lnTo>
                    <a:lnTo>
                      <a:pt x="739" y="57"/>
                    </a:lnTo>
                    <a:lnTo>
                      <a:pt x="739" y="68"/>
                    </a:lnTo>
                    <a:lnTo>
                      <a:pt x="740" y="78"/>
                    </a:lnTo>
                    <a:lnTo>
                      <a:pt x="740" y="88"/>
                    </a:lnTo>
                    <a:lnTo>
                      <a:pt x="741" y="96"/>
                    </a:lnTo>
                    <a:lnTo>
                      <a:pt x="741" y="102"/>
                    </a:lnTo>
                    <a:lnTo>
                      <a:pt x="742" y="105"/>
                    </a:lnTo>
                    <a:lnTo>
                      <a:pt x="742" y="108"/>
                    </a:lnTo>
                    <a:lnTo>
                      <a:pt x="743" y="111"/>
                    </a:lnTo>
                    <a:lnTo>
                      <a:pt x="743" y="113"/>
                    </a:lnTo>
                    <a:lnTo>
                      <a:pt x="744" y="116"/>
                    </a:lnTo>
                    <a:lnTo>
                      <a:pt x="744" y="118"/>
                    </a:lnTo>
                    <a:lnTo>
                      <a:pt x="745" y="121"/>
                    </a:lnTo>
                    <a:lnTo>
                      <a:pt x="745" y="123"/>
                    </a:lnTo>
                    <a:lnTo>
                      <a:pt x="746" y="126"/>
                    </a:lnTo>
                    <a:lnTo>
                      <a:pt x="746" y="129"/>
                    </a:lnTo>
                    <a:lnTo>
                      <a:pt x="747" y="131"/>
                    </a:lnTo>
                    <a:lnTo>
                      <a:pt x="747" y="134"/>
                    </a:lnTo>
                    <a:lnTo>
                      <a:pt x="748" y="138"/>
                    </a:lnTo>
                    <a:lnTo>
                      <a:pt x="748" y="140"/>
                    </a:lnTo>
                    <a:lnTo>
                      <a:pt x="749" y="143"/>
                    </a:lnTo>
                    <a:lnTo>
                      <a:pt x="749" y="146"/>
                    </a:lnTo>
                    <a:lnTo>
                      <a:pt x="750" y="149"/>
                    </a:lnTo>
                    <a:lnTo>
                      <a:pt x="750" y="152"/>
                    </a:lnTo>
                    <a:lnTo>
                      <a:pt x="751" y="156"/>
                    </a:lnTo>
                    <a:lnTo>
                      <a:pt x="751" y="160"/>
                    </a:lnTo>
                    <a:lnTo>
                      <a:pt x="752" y="165"/>
                    </a:lnTo>
                    <a:lnTo>
                      <a:pt x="752" y="168"/>
                    </a:lnTo>
                    <a:lnTo>
                      <a:pt x="753" y="171"/>
                    </a:lnTo>
                    <a:lnTo>
                      <a:pt x="753" y="174"/>
                    </a:lnTo>
                    <a:lnTo>
                      <a:pt x="754" y="175"/>
                    </a:lnTo>
                    <a:lnTo>
                      <a:pt x="754" y="175"/>
                    </a:lnTo>
                    <a:lnTo>
                      <a:pt x="755" y="175"/>
                    </a:lnTo>
                    <a:lnTo>
                      <a:pt x="755" y="174"/>
                    </a:lnTo>
                    <a:lnTo>
                      <a:pt x="756" y="174"/>
                    </a:lnTo>
                    <a:lnTo>
                      <a:pt x="756" y="173"/>
                    </a:lnTo>
                    <a:lnTo>
                      <a:pt x="757" y="174"/>
                    </a:lnTo>
                    <a:lnTo>
                      <a:pt x="757" y="175"/>
                    </a:lnTo>
                    <a:lnTo>
                      <a:pt x="758" y="176"/>
                    </a:lnTo>
                    <a:lnTo>
                      <a:pt x="758" y="179"/>
                    </a:lnTo>
                    <a:lnTo>
                      <a:pt x="759" y="180"/>
                    </a:lnTo>
                    <a:lnTo>
                      <a:pt x="759" y="182"/>
                    </a:lnTo>
                    <a:lnTo>
                      <a:pt x="760" y="185"/>
                    </a:lnTo>
                    <a:lnTo>
                      <a:pt x="760" y="186"/>
                    </a:lnTo>
                    <a:lnTo>
                      <a:pt x="761" y="187"/>
                    </a:lnTo>
                    <a:lnTo>
                      <a:pt x="761" y="187"/>
                    </a:lnTo>
                    <a:lnTo>
                      <a:pt x="762" y="188"/>
                    </a:lnTo>
                    <a:lnTo>
                      <a:pt x="762" y="188"/>
                    </a:lnTo>
                    <a:lnTo>
                      <a:pt x="763" y="188"/>
                    </a:lnTo>
                    <a:lnTo>
                      <a:pt x="763" y="188"/>
                    </a:lnTo>
                    <a:lnTo>
                      <a:pt x="764" y="189"/>
                    </a:lnTo>
                    <a:lnTo>
                      <a:pt x="764" y="190"/>
                    </a:lnTo>
                    <a:lnTo>
                      <a:pt x="765" y="189"/>
                    </a:lnTo>
                    <a:lnTo>
                      <a:pt x="765" y="188"/>
                    </a:lnTo>
                    <a:lnTo>
                      <a:pt x="766" y="185"/>
                    </a:lnTo>
                    <a:lnTo>
                      <a:pt x="766" y="179"/>
                    </a:lnTo>
                    <a:lnTo>
                      <a:pt x="767" y="172"/>
                    </a:lnTo>
                    <a:lnTo>
                      <a:pt x="767" y="163"/>
                    </a:lnTo>
                    <a:lnTo>
                      <a:pt x="768" y="150"/>
                    </a:lnTo>
                    <a:lnTo>
                      <a:pt x="768" y="134"/>
                    </a:lnTo>
                    <a:lnTo>
                      <a:pt x="769" y="117"/>
                    </a:lnTo>
                    <a:lnTo>
                      <a:pt x="769" y="100"/>
                    </a:lnTo>
                    <a:lnTo>
                      <a:pt x="770" y="83"/>
                    </a:lnTo>
                    <a:lnTo>
                      <a:pt x="770" y="69"/>
                    </a:lnTo>
                    <a:lnTo>
                      <a:pt x="771" y="57"/>
                    </a:lnTo>
                    <a:lnTo>
                      <a:pt x="771" y="48"/>
                    </a:lnTo>
                    <a:lnTo>
                      <a:pt x="772" y="42"/>
                    </a:lnTo>
                    <a:lnTo>
                      <a:pt x="772" y="40"/>
                    </a:lnTo>
                    <a:lnTo>
                      <a:pt x="773" y="39"/>
                    </a:lnTo>
                    <a:lnTo>
                      <a:pt x="773" y="39"/>
                    </a:lnTo>
                    <a:lnTo>
                      <a:pt x="774" y="39"/>
                    </a:lnTo>
                    <a:lnTo>
                      <a:pt x="774" y="39"/>
                    </a:lnTo>
                    <a:lnTo>
                      <a:pt x="775" y="39"/>
                    </a:lnTo>
                    <a:lnTo>
                      <a:pt x="775" y="39"/>
                    </a:lnTo>
                    <a:lnTo>
                      <a:pt x="776" y="41"/>
                    </a:lnTo>
                    <a:lnTo>
                      <a:pt x="776" y="43"/>
                    </a:lnTo>
                    <a:lnTo>
                      <a:pt x="777" y="49"/>
                    </a:lnTo>
                    <a:lnTo>
                      <a:pt x="777" y="57"/>
                    </a:lnTo>
                    <a:lnTo>
                      <a:pt x="778" y="67"/>
                    </a:lnTo>
                    <a:lnTo>
                      <a:pt x="778" y="78"/>
                    </a:lnTo>
                    <a:lnTo>
                      <a:pt x="779" y="90"/>
                    </a:lnTo>
                    <a:lnTo>
                      <a:pt x="779" y="99"/>
                    </a:lnTo>
                    <a:lnTo>
                      <a:pt x="780" y="108"/>
                    </a:lnTo>
                    <a:lnTo>
                      <a:pt x="780" y="116"/>
                    </a:lnTo>
                    <a:lnTo>
                      <a:pt x="781" y="124"/>
                    </a:lnTo>
                    <a:lnTo>
                      <a:pt x="781" y="129"/>
                    </a:lnTo>
                    <a:lnTo>
                      <a:pt x="782" y="132"/>
                    </a:lnTo>
                    <a:lnTo>
                      <a:pt x="782" y="133"/>
                    </a:lnTo>
                    <a:lnTo>
                      <a:pt x="783" y="136"/>
                    </a:lnTo>
                    <a:lnTo>
                      <a:pt x="783" y="138"/>
                    </a:lnTo>
                    <a:lnTo>
                      <a:pt x="784" y="139"/>
                    </a:lnTo>
                    <a:lnTo>
                      <a:pt x="784" y="142"/>
                    </a:lnTo>
                    <a:lnTo>
                      <a:pt x="785" y="144"/>
                    </a:lnTo>
                    <a:lnTo>
                      <a:pt x="785" y="148"/>
                    </a:lnTo>
                    <a:lnTo>
                      <a:pt x="786" y="151"/>
                    </a:lnTo>
                    <a:lnTo>
                      <a:pt x="786" y="154"/>
                    </a:lnTo>
                    <a:lnTo>
                      <a:pt x="787" y="158"/>
                    </a:lnTo>
                    <a:lnTo>
                      <a:pt x="787" y="161"/>
                    </a:lnTo>
                    <a:lnTo>
                      <a:pt x="788" y="165"/>
                    </a:lnTo>
                    <a:lnTo>
                      <a:pt x="788" y="168"/>
                    </a:lnTo>
                    <a:lnTo>
                      <a:pt x="789" y="170"/>
                    </a:lnTo>
                    <a:lnTo>
                      <a:pt x="789" y="174"/>
                    </a:lnTo>
                    <a:lnTo>
                      <a:pt x="790" y="175"/>
                    </a:lnTo>
                    <a:lnTo>
                      <a:pt x="790" y="178"/>
                    </a:lnTo>
                    <a:lnTo>
                      <a:pt x="791" y="180"/>
                    </a:lnTo>
                    <a:lnTo>
                      <a:pt x="791" y="182"/>
                    </a:lnTo>
                    <a:lnTo>
                      <a:pt x="792" y="184"/>
                    </a:lnTo>
                    <a:lnTo>
                      <a:pt x="792" y="185"/>
                    </a:lnTo>
                    <a:lnTo>
                      <a:pt x="793" y="186"/>
                    </a:lnTo>
                    <a:lnTo>
                      <a:pt x="793" y="187"/>
                    </a:lnTo>
                    <a:lnTo>
                      <a:pt x="794" y="187"/>
                    </a:lnTo>
                    <a:lnTo>
                      <a:pt x="794" y="188"/>
                    </a:lnTo>
                    <a:lnTo>
                      <a:pt x="795" y="188"/>
                    </a:lnTo>
                    <a:lnTo>
                      <a:pt x="795" y="188"/>
                    </a:lnTo>
                    <a:lnTo>
                      <a:pt x="796" y="188"/>
                    </a:lnTo>
                    <a:lnTo>
                      <a:pt x="796" y="189"/>
                    </a:lnTo>
                    <a:lnTo>
                      <a:pt x="797" y="190"/>
                    </a:lnTo>
                    <a:lnTo>
                      <a:pt x="797" y="190"/>
                    </a:lnTo>
                    <a:lnTo>
                      <a:pt x="798" y="191"/>
                    </a:lnTo>
                    <a:lnTo>
                      <a:pt x="798" y="191"/>
                    </a:lnTo>
                    <a:lnTo>
                      <a:pt x="798" y="190"/>
                    </a:lnTo>
                    <a:lnTo>
                      <a:pt x="799" y="188"/>
                    </a:lnTo>
                    <a:lnTo>
                      <a:pt x="800" y="186"/>
                    </a:lnTo>
                    <a:lnTo>
                      <a:pt x="800" y="185"/>
                    </a:lnTo>
                    <a:lnTo>
                      <a:pt x="800" y="185"/>
                    </a:lnTo>
                    <a:lnTo>
                      <a:pt x="801" y="185"/>
                    </a:lnTo>
                    <a:lnTo>
                      <a:pt x="802" y="185"/>
                    </a:lnTo>
                    <a:lnTo>
                      <a:pt x="802" y="187"/>
                    </a:lnTo>
                    <a:lnTo>
                      <a:pt x="802" y="189"/>
                    </a:lnTo>
                    <a:lnTo>
                      <a:pt x="803" y="191"/>
                    </a:lnTo>
                    <a:lnTo>
                      <a:pt x="804" y="193"/>
                    </a:lnTo>
                    <a:lnTo>
                      <a:pt x="804" y="194"/>
                    </a:lnTo>
                    <a:lnTo>
                      <a:pt x="804" y="194"/>
                    </a:lnTo>
                    <a:lnTo>
                      <a:pt x="805" y="192"/>
                    </a:lnTo>
                    <a:lnTo>
                      <a:pt x="806" y="190"/>
                    </a:lnTo>
                    <a:lnTo>
                      <a:pt x="806" y="185"/>
                    </a:lnTo>
                    <a:lnTo>
                      <a:pt x="806" y="178"/>
                    </a:lnTo>
                    <a:lnTo>
                      <a:pt x="807" y="167"/>
                    </a:lnTo>
                    <a:lnTo>
                      <a:pt x="807" y="153"/>
                    </a:lnTo>
                    <a:lnTo>
                      <a:pt x="808" y="135"/>
                    </a:lnTo>
                    <a:lnTo>
                      <a:pt x="808" y="116"/>
                    </a:lnTo>
                    <a:lnTo>
                      <a:pt x="809" y="96"/>
                    </a:lnTo>
                    <a:lnTo>
                      <a:pt x="809" y="76"/>
                    </a:lnTo>
                    <a:lnTo>
                      <a:pt x="810" y="59"/>
                    </a:lnTo>
                    <a:lnTo>
                      <a:pt x="810" y="46"/>
                    </a:lnTo>
                    <a:lnTo>
                      <a:pt x="811" y="34"/>
                    </a:lnTo>
                    <a:lnTo>
                      <a:pt x="811" y="25"/>
                    </a:lnTo>
                    <a:lnTo>
                      <a:pt x="812" y="19"/>
                    </a:lnTo>
                    <a:lnTo>
                      <a:pt x="812" y="15"/>
                    </a:lnTo>
                    <a:lnTo>
                      <a:pt x="813" y="13"/>
                    </a:lnTo>
                    <a:lnTo>
                      <a:pt x="813" y="12"/>
                    </a:lnTo>
                    <a:lnTo>
                      <a:pt x="814" y="14"/>
                    </a:lnTo>
                    <a:lnTo>
                      <a:pt x="814" y="17"/>
                    </a:lnTo>
                    <a:lnTo>
                      <a:pt x="815" y="21"/>
                    </a:lnTo>
                    <a:lnTo>
                      <a:pt x="815" y="27"/>
                    </a:lnTo>
                    <a:lnTo>
                      <a:pt x="816" y="34"/>
                    </a:lnTo>
                    <a:lnTo>
                      <a:pt x="816" y="41"/>
                    </a:lnTo>
                    <a:lnTo>
                      <a:pt x="817" y="48"/>
                    </a:lnTo>
                    <a:lnTo>
                      <a:pt x="817" y="57"/>
                    </a:lnTo>
                    <a:lnTo>
                      <a:pt x="818" y="67"/>
                    </a:lnTo>
                    <a:lnTo>
                      <a:pt x="818" y="76"/>
                    </a:lnTo>
                    <a:lnTo>
                      <a:pt x="819" y="83"/>
                    </a:lnTo>
                    <a:lnTo>
                      <a:pt x="819" y="90"/>
                    </a:lnTo>
                    <a:lnTo>
                      <a:pt x="820" y="97"/>
                    </a:lnTo>
                    <a:lnTo>
                      <a:pt x="820" y="101"/>
                    </a:lnTo>
                    <a:lnTo>
                      <a:pt x="821" y="103"/>
                    </a:lnTo>
                    <a:lnTo>
                      <a:pt x="821" y="103"/>
                    </a:lnTo>
                    <a:lnTo>
                      <a:pt x="822" y="104"/>
                    </a:lnTo>
                    <a:lnTo>
                      <a:pt x="822" y="104"/>
                    </a:lnTo>
                    <a:lnTo>
                      <a:pt x="823" y="105"/>
                    </a:lnTo>
                    <a:lnTo>
                      <a:pt x="823" y="105"/>
                    </a:lnTo>
                    <a:lnTo>
                      <a:pt x="824" y="105"/>
                    </a:lnTo>
                    <a:lnTo>
                      <a:pt x="824" y="105"/>
                    </a:lnTo>
                    <a:lnTo>
                      <a:pt x="825" y="105"/>
                    </a:lnTo>
                    <a:lnTo>
                      <a:pt x="825" y="105"/>
                    </a:lnTo>
                    <a:lnTo>
                      <a:pt x="826" y="105"/>
                    </a:lnTo>
                    <a:lnTo>
                      <a:pt x="826" y="105"/>
                    </a:lnTo>
                    <a:lnTo>
                      <a:pt x="827" y="105"/>
                    </a:lnTo>
                    <a:lnTo>
                      <a:pt x="827" y="105"/>
                    </a:lnTo>
                    <a:lnTo>
                      <a:pt x="828" y="105"/>
                    </a:lnTo>
                    <a:lnTo>
                      <a:pt x="828" y="105"/>
                    </a:lnTo>
                    <a:lnTo>
                      <a:pt x="829" y="105"/>
                    </a:lnTo>
                    <a:lnTo>
                      <a:pt x="829" y="107"/>
                    </a:lnTo>
                    <a:lnTo>
                      <a:pt x="830" y="109"/>
                    </a:lnTo>
                    <a:lnTo>
                      <a:pt x="830" y="113"/>
                    </a:lnTo>
                    <a:lnTo>
                      <a:pt x="831" y="116"/>
                    </a:lnTo>
                    <a:lnTo>
                      <a:pt x="831" y="120"/>
                    </a:lnTo>
                    <a:lnTo>
                      <a:pt x="832" y="124"/>
                    </a:lnTo>
                    <a:lnTo>
                      <a:pt x="832" y="127"/>
                    </a:lnTo>
                    <a:lnTo>
                      <a:pt x="833" y="129"/>
                    </a:lnTo>
                    <a:lnTo>
                      <a:pt x="833" y="133"/>
                    </a:lnTo>
                    <a:lnTo>
                      <a:pt x="834" y="136"/>
                    </a:lnTo>
                    <a:lnTo>
                      <a:pt x="834" y="140"/>
                    </a:lnTo>
                    <a:lnTo>
                      <a:pt x="835" y="143"/>
                    </a:lnTo>
                    <a:lnTo>
                      <a:pt x="835" y="144"/>
                    </a:lnTo>
                    <a:lnTo>
                      <a:pt x="836" y="145"/>
                    </a:lnTo>
                    <a:lnTo>
                      <a:pt x="836" y="146"/>
                    </a:lnTo>
                    <a:lnTo>
                      <a:pt x="837" y="147"/>
                    </a:lnTo>
                    <a:lnTo>
                      <a:pt x="837" y="148"/>
                    </a:lnTo>
                    <a:lnTo>
                      <a:pt x="838" y="150"/>
                    </a:lnTo>
                    <a:lnTo>
                      <a:pt x="838" y="154"/>
                    </a:lnTo>
                    <a:lnTo>
                      <a:pt x="839" y="156"/>
                    </a:lnTo>
                    <a:lnTo>
                      <a:pt x="839" y="160"/>
                    </a:lnTo>
                    <a:lnTo>
                      <a:pt x="840" y="164"/>
                    </a:lnTo>
                    <a:lnTo>
                      <a:pt x="840" y="168"/>
                    </a:lnTo>
                    <a:lnTo>
                      <a:pt x="841" y="170"/>
                    </a:lnTo>
                    <a:lnTo>
                      <a:pt x="841" y="172"/>
                    </a:lnTo>
                    <a:lnTo>
                      <a:pt x="842" y="174"/>
                    </a:lnTo>
                    <a:lnTo>
                      <a:pt x="842" y="175"/>
                    </a:lnTo>
                    <a:lnTo>
                      <a:pt x="843" y="178"/>
                    </a:lnTo>
                    <a:lnTo>
                      <a:pt x="843" y="180"/>
                    </a:lnTo>
                    <a:lnTo>
                      <a:pt x="844" y="182"/>
                    </a:lnTo>
                    <a:lnTo>
                      <a:pt x="844" y="183"/>
                    </a:lnTo>
                    <a:lnTo>
                      <a:pt x="845" y="183"/>
                    </a:lnTo>
                    <a:lnTo>
                      <a:pt x="845" y="180"/>
                    </a:lnTo>
                    <a:lnTo>
                      <a:pt x="846" y="177"/>
                    </a:lnTo>
                    <a:lnTo>
                      <a:pt x="846" y="171"/>
                    </a:lnTo>
                    <a:lnTo>
                      <a:pt x="847" y="162"/>
                    </a:lnTo>
                    <a:lnTo>
                      <a:pt x="847" y="153"/>
                    </a:lnTo>
                    <a:lnTo>
                      <a:pt x="848" y="142"/>
                    </a:lnTo>
                    <a:lnTo>
                      <a:pt x="848" y="128"/>
                    </a:lnTo>
                    <a:lnTo>
                      <a:pt x="849" y="113"/>
                    </a:lnTo>
                    <a:lnTo>
                      <a:pt x="849" y="101"/>
                    </a:lnTo>
                    <a:lnTo>
                      <a:pt x="850" y="89"/>
                    </a:lnTo>
                    <a:lnTo>
                      <a:pt x="850" y="79"/>
                    </a:lnTo>
                    <a:lnTo>
                      <a:pt x="851" y="72"/>
                    </a:lnTo>
                    <a:lnTo>
                      <a:pt x="851" y="66"/>
                    </a:lnTo>
                    <a:lnTo>
                      <a:pt x="852" y="62"/>
                    </a:lnTo>
                    <a:lnTo>
                      <a:pt x="852" y="60"/>
                    </a:lnTo>
                    <a:lnTo>
                      <a:pt x="853" y="60"/>
                    </a:lnTo>
                    <a:lnTo>
                      <a:pt x="853" y="62"/>
                    </a:lnTo>
                    <a:lnTo>
                      <a:pt x="854" y="63"/>
                    </a:lnTo>
                    <a:lnTo>
                      <a:pt x="854" y="67"/>
                    </a:lnTo>
                    <a:lnTo>
                      <a:pt x="855" y="72"/>
                    </a:lnTo>
                    <a:lnTo>
                      <a:pt x="855" y="79"/>
                    </a:lnTo>
                    <a:lnTo>
                      <a:pt x="856" y="88"/>
                    </a:lnTo>
                    <a:lnTo>
                      <a:pt x="856" y="98"/>
                    </a:lnTo>
                    <a:lnTo>
                      <a:pt x="857" y="109"/>
                    </a:lnTo>
                    <a:lnTo>
                      <a:pt x="857" y="121"/>
                    </a:lnTo>
                    <a:lnTo>
                      <a:pt x="858" y="133"/>
                    </a:lnTo>
                    <a:lnTo>
                      <a:pt x="858" y="143"/>
                    </a:lnTo>
                    <a:lnTo>
                      <a:pt x="859" y="152"/>
                    </a:lnTo>
                    <a:lnTo>
                      <a:pt x="859" y="160"/>
                    </a:lnTo>
                    <a:lnTo>
                      <a:pt x="860" y="166"/>
                    </a:lnTo>
                    <a:lnTo>
                      <a:pt x="860" y="170"/>
                    </a:lnTo>
                    <a:lnTo>
                      <a:pt x="861" y="173"/>
                    </a:lnTo>
                    <a:lnTo>
                      <a:pt x="861" y="175"/>
                    </a:lnTo>
                    <a:lnTo>
                      <a:pt x="862" y="177"/>
                    </a:lnTo>
                    <a:lnTo>
                      <a:pt x="862" y="180"/>
                    </a:lnTo>
                    <a:lnTo>
                      <a:pt x="863" y="181"/>
                    </a:lnTo>
                    <a:lnTo>
                      <a:pt x="863" y="182"/>
                    </a:lnTo>
                    <a:lnTo>
                      <a:pt x="864" y="183"/>
                    </a:lnTo>
                    <a:lnTo>
                      <a:pt x="864" y="183"/>
                    </a:lnTo>
                    <a:lnTo>
                      <a:pt x="865" y="183"/>
                    </a:lnTo>
                    <a:lnTo>
                      <a:pt x="865" y="183"/>
                    </a:lnTo>
                    <a:lnTo>
                      <a:pt x="866" y="184"/>
                    </a:lnTo>
                    <a:lnTo>
                      <a:pt x="866" y="185"/>
                    </a:lnTo>
                    <a:lnTo>
                      <a:pt x="867" y="185"/>
                    </a:lnTo>
                    <a:lnTo>
                      <a:pt x="867" y="187"/>
                    </a:lnTo>
                    <a:lnTo>
                      <a:pt x="867" y="189"/>
                    </a:lnTo>
                    <a:lnTo>
                      <a:pt x="868" y="190"/>
                    </a:lnTo>
                    <a:lnTo>
                      <a:pt x="869" y="191"/>
                    </a:lnTo>
                    <a:lnTo>
                      <a:pt x="869" y="193"/>
                    </a:lnTo>
                    <a:lnTo>
                      <a:pt x="869" y="195"/>
                    </a:lnTo>
                    <a:lnTo>
                      <a:pt x="870" y="197"/>
                    </a:lnTo>
                    <a:lnTo>
                      <a:pt x="871" y="200"/>
                    </a:lnTo>
                    <a:lnTo>
                      <a:pt x="871" y="201"/>
                    </a:lnTo>
                    <a:lnTo>
                      <a:pt x="871" y="204"/>
                    </a:lnTo>
                    <a:lnTo>
                      <a:pt x="872" y="205"/>
                    </a:lnTo>
                    <a:lnTo>
                      <a:pt x="873" y="205"/>
                    </a:lnTo>
                    <a:lnTo>
                      <a:pt x="873" y="204"/>
                    </a:lnTo>
                    <a:lnTo>
                      <a:pt x="873" y="204"/>
                    </a:lnTo>
                    <a:lnTo>
                      <a:pt x="874" y="203"/>
                    </a:lnTo>
                    <a:lnTo>
                      <a:pt x="874" y="203"/>
                    </a:lnTo>
                    <a:lnTo>
                      <a:pt x="875" y="202"/>
                    </a:lnTo>
                    <a:lnTo>
                      <a:pt x="875" y="202"/>
                    </a:lnTo>
                    <a:lnTo>
                      <a:pt x="876" y="201"/>
                    </a:lnTo>
                    <a:lnTo>
                      <a:pt x="876" y="201"/>
                    </a:lnTo>
                    <a:lnTo>
                      <a:pt x="877" y="201"/>
                    </a:lnTo>
                    <a:lnTo>
                      <a:pt x="877" y="201"/>
                    </a:lnTo>
                    <a:lnTo>
                      <a:pt x="878" y="201"/>
                    </a:lnTo>
                    <a:lnTo>
                      <a:pt x="878" y="200"/>
                    </a:lnTo>
                    <a:lnTo>
                      <a:pt x="879" y="199"/>
                    </a:lnTo>
                    <a:lnTo>
                      <a:pt x="879" y="199"/>
                    </a:lnTo>
                    <a:lnTo>
                      <a:pt x="880" y="199"/>
                    </a:lnTo>
                    <a:lnTo>
                      <a:pt x="880" y="199"/>
                    </a:lnTo>
                    <a:lnTo>
                      <a:pt x="881" y="201"/>
                    </a:lnTo>
                    <a:lnTo>
                      <a:pt x="881" y="202"/>
                    </a:lnTo>
                    <a:lnTo>
                      <a:pt x="882" y="204"/>
                    </a:lnTo>
                    <a:lnTo>
                      <a:pt x="882" y="204"/>
                    </a:lnTo>
                    <a:lnTo>
                      <a:pt x="883" y="203"/>
                    </a:lnTo>
                    <a:lnTo>
                      <a:pt x="883" y="201"/>
                    </a:lnTo>
                    <a:lnTo>
                      <a:pt x="884" y="196"/>
                    </a:lnTo>
                    <a:lnTo>
                      <a:pt x="884" y="190"/>
                    </a:lnTo>
                    <a:lnTo>
                      <a:pt x="885" y="182"/>
                    </a:lnTo>
                    <a:lnTo>
                      <a:pt x="885" y="170"/>
                    </a:lnTo>
                    <a:lnTo>
                      <a:pt x="886" y="154"/>
                    </a:lnTo>
                    <a:lnTo>
                      <a:pt x="886" y="134"/>
                    </a:lnTo>
                    <a:lnTo>
                      <a:pt x="887" y="115"/>
                    </a:lnTo>
                    <a:lnTo>
                      <a:pt x="887" y="95"/>
                    </a:lnTo>
                    <a:lnTo>
                      <a:pt x="888" y="76"/>
                    </a:lnTo>
                    <a:lnTo>
                      <a:pt x="888" y="59"/>
                    </a:lnTo>
                    <a:lnTo>
                      <a:pt x="889" y="45"/>
                    </a:lnTo>
                    <a:lnTo>
                      <a:pt x="889" y="34"/>
                    </a:lnTo>
                    <a:lnTo>
                      <a:pt x="890" y="26"/>
                    </a:lnTo>
                    <a:lnTo>
                      <a:pt x="890" y="20"/>
                    </a:lnTo>
                    <a:lnTo>
                      <a:pt x="891" y="18"/>
                    </a:lnTo>
                    <a:lnTo>
                      <a:pt x="891" y="16"/>
                    </a:lnTo>
                    <a:lnTo>
                      <a:pt x="892" y="16"/>
                    </a:lnTo>
                    <a:lnTo>
                      <a:pt x="892" y="15"/>
                    </a:lnTo>
                    <a:lnTo>
                      <a:pt x="893" y="15"/>
                    </a:lnTo>
                    <a:lnTo>
                      <a:pt x="893" y="16"/>
                    </a:lnTo>
                    <a:lnTo>
                      <a:pt x="894" y="19"/>
                    </a:lnTo>
                    <a:lnTo>
                      <a:pt x="894" y="23"/>
                    </a:lnTo>
                    <a:lnTo>
                      <a:pt x="895" y="26"/>
                    </a:lnTo>
                    <a:lnTo>
                      <a:pt x="895" y="31"/>
                    </a:lnTo>
                    <a:lnTo>
                      <a:pt x="896" y="37"/>
                    </a:lnTo>
                    <a:lnTo>
                      <a:pt x="896" y="44"/>
                    </a:lnTo>
                    <a:lnTo>
                      <a:pt x="897" y="51"/>
                    </a:lnTo>
                    <a:lnTo>
                      <a:pt x="897" y="59"/>
                    </a:lnTo>
                    <a:lnTo>
                      <a:pt x="898" y="68"/>
                    </a:lnTo>
                    <a:lnTo>
                      <a:pt x="898" y="78"/>
                    </a:lnTo>
                    <a:lnTo>
                      <a:pt x="899" y="89"/>
                    </a:lnTo>
                    <a:lnTo>
                      <a:pt x="899" y="98"/>
                    </a:lnTo>
                    <a:lnTo>
                      <a:pt x="900" y="106"/>
                    </a:lnTo>
                    <a:lnTo>
                      <a:pt x="900" y="112"/>
                    </a:lnTo>
                    <a:lnTo>
                      <a:pt x="901" y="114"/>
                    </a:lnTo>
                    <a:lnTo>
                      <a:pt x="901" y="116"/>
                    </a:lnTo>
                    <a:lnTo>
                      <a:pt x="902" y="117"/>
                    </a:lnTo>
                    <a:lnTo>
                      <a:pt x="902" y="118"/>
                    </a:lnTo>
                    <a:lnTo>
                      <a:pt x="903" y="121"/>
                    </a:lnTo>
                    <a:lnTo>
                      <a:pt x="903" y="124"/>
                    </a:lnTo>
                    <a:lnTo>
                      <a:pt x="904" y="128"/>
                    </a:lnTo>
                    <a:lnTo>
                      <a:pt x="904" y="131"/>
                    </a:lnTo>
                    <a:lnTo>
                      <a:pt x="905" y="135"/>
                    </a:lnTo>
                    <a:lnTo>
                      <a:pt x="905" y="139"/>
                    </a:lnTo>
                    <a:lnTo>
                      <a:pt x="906" y="143"/>
                    </a:lnTo>
                    <a:lnTo>
                      <a:pt x="906" y="145"/>
                    </a:lnTo>
                    <a:lnTo>
                      <a:pt x="907" y="148"/>
                    </a:lnTo>
                    <a:lnTo>
                      <a:pt x="907" y="151"/>
                    </a:lnTo>
                    <a:lnTo>
                      <a:pt x="908" y="154"/>
                    </a:lnTo>
                    <a:lnTo>
                      <a:pt x="908" y="158"/>
                    </a:lnTo>
                    <a:lnTo>
                      <a:pt x="909" y="162"/>
                    </a:lnTo>
                    <a:lnTo>
                      <a:pt x="909" y="165"/>
                    </a:lnTo>
                    <a:lnTo>
                      <a:pt x="910" y="169"/>
                    </a:lnTo>
                    <a:lnTo>
                      <a:pt x="910" y="171"/>
                    </a:lnTo>
                    <a:lnTo>
                      <a:pt x="911" y="173"/>
                    </a:lnTo>
                    <a:lnTo>
                      <a:pt x="911" y="174"/>
                    </a:lnTo>
                    <a:lnTo>
                      <a:pt x="912" y="175"/>
                    </a:lnTo>
                    <a:lnTo>
                      <a:pt x="912" y="175"/>
                    </a:lnTo>
                    <a:lnTo>
                      <a:pt x="913" y="176"/>
                    </a:lnTo>
                    <a:lnTo>
                      <a:pt x="913" y="176"/>
                    </a:lnTo>
                    <a:lnTo>
                      <a:pt x="914" y="176"/>
                    </a:lnTo>
                    <a:lnTo>
                      <a:pt x="914" y="176"/>
                    </a:lnTo>
                    <a:lnTo>
                      <a:pt x="915" y="176"/>
                    </a:lnTo>
                    <a:lnTo>
                      <a:pt x="915" y="176"/>
                    </a:lnTo>
                    <a:lnTo>
                      <a:pt x="916" y="175"/>
                    </a:lnTo>
                    <a:lnTo>
                      <a:pt x="916" y="176"/>
                    </a:lnTo>
                    <a:lnTo>
                      <a:pt x="917" y="176"/>
                    </a:lnTo>
                    <a:lnTo>
                      <a:pt x="917" y="177"/>
                    </a:lnTo>
                    <a:lnTo>
                      <a:pt x="918" y="178"/>
                    </a:lnTo>
                    <a:lnTo>
                      <a:pt x="918" y="178"/>
                    </a:lnTo>
                    <a:lnTo>
                      <a:pt x="919" y="179"/>
                    </a:lnTo>
                    <a:lnTo>
                      <a:pt x="919" y="179"/>
                    </a:lnTo>
                    <a:lnTo>
                      <a:pt x="920" y="179"/>
                    </a:lnTo>
                    <a:lnTo>
                      <a:pt x="920" y="179"/>
                    </a:lnTo>
                    <a:lnTo>
                      <a:pt x="921" y="180"/>
                    </a:lnTo>
                    <a:lnTo>
                      <a:pt x="921" y="180"/>
                    </a:lnTo>
                    <a:lnTo>
                      <a:pt x="922" y="182"/>
                    </a:lnTo>
                    <a:lnTo>
                      <a:pt x="922" y="183"/>
                    </a:lnTo>
                    <a:lnTo>
                      <a:pt x="923" y="182"/>
                    </a:lnTo>
                    <a:lnTo>
                      <a:pt x="923" y="180"/>
                    </a:lnTo>
                    <a:lnTo>
                      <a:pt x="924" y="174"/>
                    </a:lnTo>
                    <a:lnTo>
                      <a:pt x="924" y="167"/>
                    </a:lnTo>
                    <a:lnTo>
                      <a:pt x="925" y="158"/>
                    </a:lnTo>
                    <a:lnTo>
                      <a:pt x="925" y="146"/>
                    </a:lnTo>
                    <a:lnTo>
                      <a:pt x="926" y="130"/>
                    </a:lnTo>
                    <a:lnTo>
                      <a:pt x="926" y="113"/>
                    </a:lnTo>
                    <a:lnTo>
                      <a:pt x="927" y="95"/>
                    </a:lnTo>
                    <a:lnTo>
                      <a:pt x="927" y="77"/>
                    </a:lnTo>
                    <a:lnTo>
                      <a:pt x="927" y="63"/>
                    </a:lnTo>
                    <a:lnTo>
                      <a:pt x="928" y="52"/>
                    </a:lnTo>
                    <a:lnTo>
                      <a:pt x="929" y="42"/>
                    </a:lnTo>
                    <a:lnTo>
                      <a:pt x="929" y="33"/>
                    </a:lnTo>
                    <a:lnTo>
                      <a:pt x="929" y="26"/>
                    </a:lnTo>
                    <a:lnTo>
                      <a:pt x="930" y="20"/>
                    </a:lnTo>
                    <a:lnTo>
                      <a:pt x="931" y="16"/>
                    </a:lnTo>
                    <a:lnTo>
                      <a:pt x="931" y="12"/>
                    </a:lnTo>
                    <a:lnTo>
                      <a:pt x="931" y="11"/>
                    </a:lnTo>
                    <a:lnTo>
                      <a:pt x="932" y="10"/>
                    </a:lnTo>
                    <a:lnTo>
                      <a:pt x="933" y="11"/>
                    </a:lnTo>
                    <a:lnTo>
                      <a:pt x="933" y="13"/>
                    </a:lnTo>
                    <a:lnTo>
                      <a:pt x="934" y="16"/>
                    </a:lnTo>
                    <a:lnTo>
                      <a:pt x="934" y="20"/>
                    </a:lnTo>
                    <a:lnTo>
                      <a:pt x="934" y="25"/>
                    </a:lnTo>
                    <a:lnTo>
                      <a:pt x="935" y="31"/>
                    </a:lnTo>
                    <a:lnTo>
                      <a:pt x="936" y="37"/>
                    </a:lnTo>
                    <a:lnTo>
                      <a:pt x="936" y="44"/>
                    </a:lnTo>
                    <a:lnTo>
                      <a:pt x="936" y="52"/>
                    </a:lnTo>
                    <a:lnTo>
                      <a:pt x="937" y="62"/>
                    </a:lnTo>
                    <a:lnTo>
                      <a:pt x="938" y="70"/>
                    </a:lnTo>
                    <a:lnTo>
                      <a:pt x="938" y="78"/>
                    </a:lnTo>
                    <a:lnTo>
                      <a:pt x="938" y="86"/>
                    </a:lnTo>
                    <a:lnTo>
                      <a:pt x="939" y="92"/>
                    </a:lnTo>
                    <a:lnTo>
                      <a:pt x="940" y="97"/>
                    </a:lnTo>
                    <a:lnTo>
                      <a:pt x="940" y="100"/>
                    </a:lnTo>
                    <a:lnTo>
                      <a:pt x="940" y="102"/>
                    </a:lnTo>
                    <a:lnTo>
                      <a:pt x="941" y="102"/>
                    </a:lnTo>
                    <a:lnTo>
                      <a:pt x="941" y="103"/>
                    </a:lnTo>
                    <a:lnTo>
                      <a:pt x="942" y="105"/>
                    </a:lnTo>
                    <a:lnTo>
                      <a:pt x="942" y="108"/>
                    </a:lnTo>
                    <a:lnTo>
                      <a:pt x="943" y="112"/>
                    </a:lnTo>
                    <a:lnTo>
                      <a:pt x="943" y="116"/>
                    </a:lnTo>
                    <a:lnTo>
                      <a:pt x="944" y="119"/>
                    </a:lnTo>
                    <a:lnTo>
                      <a:pt x="944" y="124"/>
                    </a:lnTo>
                    <a:lnTo>
                      <a:pt x="945" y="128"/>
                    </a:lnTo>
                    <a:lnTo>
                      <a:pt x="945" y="131"/>
                    </a:lnTo>
                    <a:lnTo>
                      <a:pt x="946" y="134"/>
                    </a:lnTo>
                    <a:lnTo>
                      <a:pt x="946" y="137"/>
                    </a:lnTo>
                    <a:lnTo>
                      <a:pt x="947" y="139"/>
                    </a:lnTo>
                    <a:lnTo>
                      <a:pt x="947" y="142"/>
                    </a:lnTo>
                    <a:lnTo>
                      <a:pt x="948" y="145"/>
                    </a:lnTo>
                    <a:lnTo>
                      <a:pt x="948" y="149"/>
                    </a:lnTo>
                    <a:lnTo>
                      <a:pt x="949" y="152"/>
                    </a:lnTo>
                    <a:lnTo>
                      <a:pt x="949" y="155"/>
                    </a:lnTo>
                    <a:lnTo>
                      <a:pt x="950" y="160"/>
                    </a:lnTo>
                    <a:lnTo>
                      <a:pt x="950" y="163"/>
                    </a:lnTo>
                    <a:lnTo>
                      <a:pt x="951" y="165"/>
                    </a:lnTo>
                    <a:lnTo>
                      <a:pt x="951" y="168"/>
                    </a:lnTo>
                    <a:lnTo>
                      <a:pt x="952" y="170"/>
                    </a:lnTo>
                    <a:lnTo>
                      <a:pt x="952" y="170"/>
                    </a:lnTo>
                    <a:lnTo>
                      <a:pt x="953" y="170"/>
                    </a:lnTo>
                    <a:lnTo>
                      <a:pt x="953" y="170"/>
                    </a:lnTo>
                    <a:lnTo>
                      <a:pt x="954" y="170"/>
                    </a:lnTo>
                    <a:lnTo>
                      <a:pt x="954" y="170"/>
                    </a:lnTo>
                    <a:lnTo>
                      <a:pt x="955" y="170"/>
                    </a:lnTo>
                    <a:lnTo>
                      <a:pt x="955" y="170"/>
                    </a:lnTo>
                    <a:lnTo>
                      <a:pt x="956" y="170"/>
                    </a:lnTo>
                    <a:lnTo>
                      <a:pt x="956" y="170"/>
                    </a:lnTo>
                    <a:lnTo>
                      <a:pt x="957" y="171"/>
                    </a:lnTo>
                    <a:lnTo>
                      <a:pt x="957" y="172"/>
                    </a:lnTo>
                    <a:lnTo>
                      <a:pt x="958" y="172"/>
                    </a:lnTo>
                    <a:lnTo>
                      <a:pt x="958" y="172"/>
                    </a:lnTo>
                    <a:lnTo>
                      <a:pt x="959" y="171"/>
                    </a:lnTo>
                    <a:lnTo>
                      <a:pt x="959" y="170"/>
                    </a:lnTo>
                    <a:lnTo>
                      <a:pt x="960" y="170"/>
                    </a:lnTo>
                    <a:lnTo>
                      <a:pt x="960" y="170"/>
                    </a:lnTo>
                    <a:lnTo>
                      <a:pt x="961" y="171"/>
                    </a:lnTo>
                    <a:lnTo>
                      <a:pt x="961" y="172"/>
                    </a:lnTo>
                    <a:lnTo>
                      <a:pt x="962" y="173"/>
                    </a:lnTo>
                    <a:lnTo>
                      <a:pt x="962" y="173"/>
                    </a:lnTo>
                    <a:lnTo>
                      <a:pt x="963" y="171"/>
                    </a:lnTo>
                    <a:lnTo>
                      <a:pt x="963" y="170"/>
                    </a:lnTo>
                    <a:lnTo>
                      <a:pt x="964" y="165"/>
                    </a:lnTo>
                    <a:lnTo>
                      <a:pt x="964" y="160"/>
                    </a:lnTo>
                    <a:lnTo>
                      <a:pt x="965" y="151"/>
                    </a:lnTo>
                    <a:lnTo>
                      <a:pt x="965" y="142"/>
                    </a:lnTo>
                    <a:lnTo>
                      <a:pt x="966" y="128"/>
                    </a:lnTo>
                    <a:lnTo>
                      <a:pt x="966" y="113"/>
                    </a:lnTo>
                    <a:lnTo>
                      <a:pt x="967" y="96"/>
                    </a:lnTo>
                    <a:lnTo>
                      <a:pt x="967" y="80"/>
                    </a:lnTo>
                    <a:lnTo>
                      <a:pt x="968" y="66"/>
                    </a:lnTo>
                    <a:lnTo>
                      <a:pt x="968" y="53"/>
                    </a:lnTo>
                    <a:lnTo>
                      <a:pt x="969" y="43"/>
                    </a:lnTo>
                    <a:lnTo>
                      <a:pt x="969" y="36"/>
                    </a:lnTo>
                    <a:lnTo>
                      <a:pt x="970" y="31"/>
                    </a:lnTo>
                    <a:lnTo>
                      <a:pt x="970" y="28"/>
                    </a:lnTo>
                    <a:lnTo>
                      <a:pt x="971" y="26"/>
                    </a:lnTo>
                    <a:lnTo>
                      <a:pt x="971" y="26"/>
                    </a:lnTo>
                    <a:lnTo>
                      <a:pt x="972" y="26"/>
                    </a:lnTo>
                    <a:lnTo>
                      <a:pt x="972" y="26"/>
                    </a:lnTo>
                    <a:lnTo>
                      <a:pt x="973" y="26"/>
                    </a:lnTo>
                    <a:lnTo>
                      <a:pt x="973" y="29"/>
                    </a:lnTo>
                    <a:lnTo>
                      <a:pt x="974" y="32"/>
                    </a:lnTo>
                    <a:lnTo>
                      <a:pt x="974" y="37"/>
                    </a:lnTo>
                    <a:lnTo>
                      <a:pt x="975" y="43"/>
                    </a:lnTo>
                    <a:lnTo>
                      <a:pt x="975" y="52"/>
                    </a:lnTo>
                    <a:lnTo>
                      <a:pt x="976" y="61"/>
                    </a:lnTo>
                    <a:lnTo>
                      <a:pt x="976" y="71"/>
                    </a:lnTo>
                    <a:lnTo>
                      <a:pt x="977" y="81"/>
                    </a:lnTo>
                    <a:lnTo>
                      <a:pt x="977" y="90"/>
                    </a:lnTo>
                    <a:lnTo>
                      <a:pt x="978" y="98"/>
                    </a:lnTo>
                    <a:lnTo>
                      <a:pt x="978" y="105"/>
                    </a:lnTo>
                    <a:lnTo>
                      <a:pt x="979" y="111"/>
                    </a:lnTo>
                    <a:lnTo>
                      <a:pt x="979" y="116"/>
                    </a:lnTo>
                    <a:lnTo>
                      <a:pt x="980" y="121"/>
                    </a:lnTo>
                    <a:lnTo>
                      <a:pt x="980" y="125"/>
                    </a:lnTo>
                    <a:lnTo>
                      <a:pt x="981" y="128"/>
                    </a:lnTo>
                    <a:lnTo>
                      <a:pt x="981" y="129"/>
                    </a:lnTo>
                    <a:lnTo>
                      <a:pt x="982" y="130"/>
                    </a:lnTo>
                    <a:lnTo>
                      <a:pt x="982" y="133"/>
                    </a:lnTo>
                    <a:lnTo>
                      <a:pt x="983" y="135"/>
                    </a:lnTo>
                    <a:lnTo>
                      <a:pt x="983" y="137"/>
                    </a:lnTo>
                    <a:lnTo>
                      <a:pt x="984" y="139"/>
                    </a:lnTo>
                    <a:lnTo>
                      <a:pt x="984" y="143"/>
                    </a:lnTo>
                    <a:lnTo>
                      <a:pt x="985" y="145"/>
                    </a:lnTo>
                    <a:lnTo>
                      <a:pt x="985" y="149"/>
                    </a:lnTo>
                    <a:lnTo>
                      <a:pt x="986" y="152"/>
                    </a:lnTo>
                    <a:lnTo>
                      <a:pt x="986" y="155"/>
                    </a:lnTo>
                    <a:lnTo>
                      <a:pt x="987" y="160"/>
                    </a:lnTo>
                    <a:lnTo>
                      <a:pt x="987" y="163"/>
                    </a:lnTo>
                    <a:lnTo>
                      <a:pt x="988" y="165"/>
                    </a:lnTo>
                    <a:lnTo>
                      <a:pt x="988" y="168"/>
                    </a:lnTo>
                    <a:lnTo>
                      <a:pt x="989" y="170"/>
                    </a:lnTo>
                    <a:lnTo>
                      <a:pt x="989" y="171"/>
                    </a:lnTo>
                    <a:lnTo>
                      <a:pt x="990" y="171"/>
                    </a:lnTo>
                    <a:lnTo>
                      <a:pt x="990" y="172"/>
                    </a:lnTo>
                    <a:lnTo>
                      <a:pt x="991" y="173"/>
                    </a:lnTo>
                    <a:lnTo>
                      <a:pt x="991" y="175"/>
                    </a:lnTo>
                    <a:lnTo>
                      <a:pt x="992" y="177"/>
                    </a:lnTo>
                    <a:lnTo>
                      <a:pt x="992" y="179"/>
                    </a:lnTo>
                    <a:lnTo>
                      <a:pt x="993" y="180"/>
                    </a:lnTo>
                    <a:lnTo>
                      <a:pt x="993" y="180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5" y="180"/>
                    </a:lnTo>
                    <a:lnTo>
                      <a:pt x="996" y="181"/>
                    </a:lnTo>
                    <a:lnTo>
                      <a:pt x="996" y="182"/>
                    </a:lnTo>
                    <a:lnTo>
                      <a:pt x="996" y="183"/>
                    </a:lnTo>
                    <a:lnTo>
                      <a:pt x="997" y="185"/>
                    </a:lnTo>
                    <a:lnTo>
                      <a:pt x="998" y="185"/>
                    </a:lnTo>
                    <a:lnTo>
                      <a:pt x="998" y="186"/>
                    </a:lnTo>
                    <a:lnTo>
                      <a:pt x="998" y="186"/>
                    </a:lnTo>
                    <a:lnTo>
                      <a:pt x="999" y="188"/>
                    </a:lnTo>
                    <a:lnTo>
                      <a:pt x="1000" y="190"/>
                    </a:lnTo>
                    <a:lnTo>
                      <a:pt x="1000" y="191"/>
                    </a:lnTo>
                    <a:lnTo>
                      <a:pt x="1000" y="193"/>
                    </a:lnTo>
                    <a:lnTo>
                      <a:pt x="1001" y="195"/>
                    </a:lnTo>
                    <a:lnTo>
                      <a:pt x="1001" y="197"/>
                    </a:lnTo>
                    <a:lnTo>
                      <a:pt x="1002" y="199"/>
                    </a:lnTo>
                    <a:lnTo>
                      <a:pt x="1002" y="200"/>
                    </a:lnTo>
                    <a:lnTo>
                      <a:pt x="1003" y="200"/>
                    </a:lnTo>
                    <a:lnTo>
                      <a:pt x="1003" y="197"/>
                    </a:lnTo>
                    <a:lnTo>
                      <a:pt x="1004" y="193"/>
                    </a:lnTo>
                    <a:lnTo>
                      <a:pt x="1004" y="185"/>
                    </a:lnTo>
                    <a:lnTo>
                      <a:pt x="1005" y="177"/>
                    </a:lnTo>
                    <a:lnTo>
                      <a:pt x="1005" y="166"/>
                    </a:lnTo>
                    <a:lnTo>
                      <a:pt x="1006" y="154"/>
                    </a:lnTo>
                    <a:lnTo>
                      <a:pt x="1006" y="139"/>
                    </a:lnTo>
                    <a:lnTo>
                      <a:pt x="1007" y="124"/>
                    </a:lnTo>
                    <a:lnTo>
                      <a:pt x="1007" y="108"/>
                    </a:lnTo>
                    <a:lnTo>
                      <a:pt x="1008" y="96"/>
                    </a:lnTo>
                    <a:lnTo>
                      <a:pt x="1008" y="85"/>
                    </a:lnTo>
                    <a:lnTo>
                      <a:pt x="1009" y="75"/>
                    </a:lnTo>
                    <a:lnTo>
                      <a:pt x="1009" y="67"/>
                    </a:lnTo>
                    <a:lnTo>
                      <a:pt x="1010" y="60"/>
                    </a:lnTo>
                    <a:lnTo>
                      <a:pt x="1010" y="55"/>
                    </a:lnTo>
                    <a:lnTo>
                      <a:pt x="1011" y="52"/>
                    </a:lnTo>
                    <a:lnTo>
                      <a:pt x="1011" y="51"/>
                    </a:lnTo>
                    <a:lnTo>
                      <a:pt x="1012" y="51"/>
                    </a:lnTo>
                    <a:lnTo>
                      <a:pt x="1012" y="51"/>
                    </a:lnTo>
                    <a:lnTo>
                      <a:pt x="1013" y="52"/>
                    </a:lnTo>
                    <a:lnTo>
                      <a:pt x="1013" y="55"/>
                    </a:lnTo>
                    <a:lnTo>
                      <a:pt x="1014" y="60"/>
                    </a:lnTo>
                    <a:lnTo>
                      <a:pt x="1014" y="67"/>
                    </a:lnTo>
                    <a:lnTo>
                      <a:pt x="1015" y="73"/>
                    </a:lnTo>
                    <a:lnTo>
                      <a:pt x="1015" y="83"/>
                    </a:lnTo>
                    <a:lnTo>
                      <a:pt x="1016" y="93"/>
                    </a:lnTo>
                    <a:lnTo>
                      <a:pt x="1016" y="104"/>
                    </a:lnTo>
                    <a:lnTo>
                      <a:pt x="1017" y="113"/>
                    </a:lnTo>
                    <a:lnTo>
                      <a:pt x="1017" y="122"/>
                    </a:lnTo>
                    <a:lnTo>
                      <a:pt x="1018" y="128"/>
                    </a:lnTo>
                    <a:lnTo>
                      <a:pt x="1018" y="133"/>
                    </a:lnTo>
                    <a:lnTo>
                      <a:pt x="1019" y="135"/>
                    </a:lnTo>
                    <a:lnTo>
                      <a:pt x="1019" y="137"/>
                    </a:lnTo>
                    <a:lnTo>
                      <a:pt x="1020" y="138"/>
                    </a:lnTo>
                    <a:lnTo>
                      <a:pt x="1020" y="139"/>
                    </a:lnTo>
                    <a:lnTo>
                      <a:pt x="1021" y="142"/>
                    </a:lnTo>
                    <a:lnTo>
                      <a:pt x="1021" y="144"/>
                    </a:lnTo>
                    <a:lnTo>
                      <a:pt x="1022" y="146"/>
                    </a:lnTo>
                    <a:lnTo>
                      <a:pt x="1022" y="149"/>
                    </a:lnTo>
                    <a:lnTo>
                      <a:pt x="1023" y="153"/>
                    </a:lnTo>
                    <a:lnTo>
                      <a:pt x="1023" y="157"/>
                    </a:lnTo>
                    <a:lnTo>
                      <a:pt x="1024" y="160"/>
                    </a:lnTo>
                    <a:lnTo>
                      <a:pt x="1024" y="164"/>
                    </a:lnTo>
                    <a:lnTo>
                      <a:pt x="1025" y="165"/>
                    </a:lnTo>
                    <a:lnTo>
                      <a:pt x="1025" y="168"/>
                    </a:lnTo>
                    <a:lnTo>
                      <a:pt x="1026" y="170"/>
                    </a:lnTo>
                    <a:lnTo>
                      <a:pt x="1026" y="172"/>
                    </a:lnTo>
                    <a:lnTo>
                      <a:pt x="1027" y="174"/>
                    </a:lnTo>
                    <a:lnTo>
                      <a:pt x="1027" y="175"/>
                    </a:lnTo>
                    <a:lnTo>
                      <a:pt x="1028" y="177"/>
                    </a:lnTo>
                    <a:lnTo>
                      <a:pt x="1028" y="179"/>
                    </a:lnTo>
                    <a:lnTo>
                      <a:pt x="1029" y="180"/>
                    </a:lnTo>
                    <a:lnTo>
                      <a:pt x="1029" y="183"/>
                    </a:lnTo>
                    <a:lnTo>
                      <a:pt x="1030" y="185"/>
                    </a:lnTo>
                    <a:lnTo>
                      <a:pt x="1030" y="187"/>
                    </a:lnTo>
                    <a:lnTo>
                      <a:pt x="1031" y="189"/>
                    </a:lnTo>
                    <a:lnTo>
                      <a:pt x="1031" y="190"/>
                    </a:lnTo>
                    <a:lnTo>
                      <a:pt x="1032" y="191"/>
                    </a:lnTo>
                    <a:lnTo>
                      <a:pt x="1032" y="191"/>
                    </a:lnTo>
                    <a:lnTo>
                      <a:pt x="1033" y="192"/>
                    </a:lnTo>
                    <a:lnTo>
                      <a:pt x="1033" y="192"/>
                    </a:lnTo>
                    <a:lnTo>
                      <a:pt x="1034" y="193"/>
                    </a:lnTo>
                    <a:lnTo>
                      <a:pt x="1034" y="194"/>
                    </a:lnTo>
                    <a:lnTo>
                      <a:pt x="1035" y="195"/>
                    </a:lnTo>
                    <a:lnTo>
                      <a:pt x="1035" y="197"/>
                    </a:lnTo>
                    <a:lnTo>
                      <a:pt x="1036" y="199"/>
                    </a:lnTo>
                    <a:lnTo>
                      <a:pt x="1036" y="200"/>
                    </a:lnTo>
                    <a:lnTo>
                      <a:pt x="1037" y="201"/>
                    </a:lnTo>
                    <a:lnTo>
                      <a:pt x="1037" y="201"/>
                    </a:lnTo>
                    <a:lnTo>
                      <a:pt x="1038" y="201"/>
                    </a:lnTo>
                    <a:lnTo>
                      <a:pt x="1038" y="202"/>
                    </a:lnTo>
                    <a:lnTo>
                      <a:pt x="1039" y="204"/>
                    </a:lnTo>
                    <a:lnTo>
                      <a:pt x="1039" y="206"/>
                    </a:lnTo>
                    <a:lnTo>
                      <a:pt x="1040" y="206"/>
                    </a:lnTo>
                    <a:lnTo>
                      <a:pt x="1040" y="209"/>
                    </a:lnTo>
                    <a:lnTo>
                      <a:pt x="1041" y="211"/>
                    </a:lnTo>
                    <a:lnTo>
                      <a:pt x="1041" y="214"/>
                    </a:lnTo>
                    <a:lnTo>
                      <a:pt x="1042" y="216"/>
                    </a:lnTo>
                    <a:lnTo>
                      <a:pt x="1042" y="217"/>
                    </a:lnTo>
                    <a:lnTo>
                      <a:pt x="1043" y="216"/>
                    </a:lnTo>
                    <a:lnTo>
                      <a:pt x="1043" y="212"/>
                    </a:lnTo>
                    <a:lnTo>
                      <a:pt x="1044" y="206"/>
                    </a:lnTo>
                    <a:lnTo>
                      <a:pt x="1044" y="195"/>
                    </a:lnTo>
                    <a:lnTo>
                      <a:pt x="1045" y="182"/>
                    </a:lnTo>
                    <a:lnTo>
                      <a:pt x="1045" y="170"/>
                    </a:lnTo>
                    <a:lnTo>
                      <a:pt x="1046" y="157"/>
                    </a:lnTo>
                    <a:lnTo>
                      <a:pt x="1046" y="143"/>
                    </a:lnTo>
                    <a:lnTo>
                      <a:pt x="1047" y="127"/>
                    </a:lnTo>
                    <a:lnTo>
                      <a:pt x="1047" y="112"/>
                    </a:lnTo>
                    <a:lnTo>
                      <a:pt x="1048" y="98"/>
                    </a:lnTo>
                    <a:lnTo>
                      <a:pt x="1048" y="87"/>
                    </a:lnTo>
                    <a:lnTo>
                      <a:pt x="1049" y="76"/>
                    </a:lnTo>
                    <a:lnTo>
                      <a:pt x="1049" y="66"/>
                    </a:lnTo>
                    <a:lnTo>
                      <a:pt x="1050" y="58"/>
                    </a:lnTo>
                    <a:lnTo>
                      <a:pt x="1050" y="52"/>
                    </a:lnTo>
                    <a:lnTo>
                      <a:pt x="1051" y="49"/>
                    </a:lnTo>
                    <a:lnTo>
                      <a:pt x="1051" y="48"/>
                    </a:lnTo>
                    <a:lnTo>
                      <a:pt x="1052" y="49"/>
                    </a:lnTo>
                    <a:lnTo>
                      <a:pt x="1052" y="52"/>
                    </a:lnTo>
                    <a:lnTo>
                      <a:pt x="1053" y="56"/>
                    </a:lnTo>
                    <a:lnTo>
                      <a:pt x="1053" y="61"/>
                    </a:lnTo>
                    <a:lnTo>
                      <a:pt x="1054" y="67"/>
                    </a:lnTo>
                    <a:lnTo>
                      <a:pt x="1054" y="72"/>
                    </a:lnTo>
                    <a:lnTo>
                      <a:pt x="1055" y="80"/>
                    </a:lnTo>
                    <a:lnTo>
                      <a:pt x="1055" y="88"/>
                    </a:lnTo>
                    <a:lnTo>
                      <a:pt x="1056" y="96"/>
                    </a:lnTo>
                    <a:lnTo>
                      <a:pt x="1056" y="103"/>
                    </a:lnTo>
                    <a:lnTo>
                      <a:pt x="1057" y="108"/>
                    </a:lnTo>
                    <a:lnTo>
                      <a:pt x="1057" y="113"/>
                    </a:lnTo>
                    <a:lnTo>
                      <a:pt x="1058" y="118"/>
                    </a:lnTo>
                    <a:lnTo>
                      <a:pt x="1058" y="121"/>
                    </a:lnTo>
                    <a:lnTo>
                      <a:pt x="1059" y="124"/>
                    </a:lnTo>
                    <a:lnTo>
                      <a:pt x="1059" y="125"/>
                    </a:lnTo>
                    <a:lnTo>
                      <a:pt x="1060" y="128"/>
                    </a:lnTo>
                    <a:lnTo>
                      <a:pt x="1060" y="129"/>
                    </a:lnTo>
                    <a:lnTo>
                      <a:pt x="1061" y="130"/>
                    </a:lnTo>
                    <a:lnTo>
                      <a:pt x="1061" y="133"/>
                    </a:lnTo>
                    <a:lnTo>
                      <a:pt x="1061" y="134"/>
                    </a:lnTo>
                    <a:lnTo>
                      <a:pt x="1062" y="136"/>
                    </a:lnTo>
                    <a:lnTo>
                      <a:pt x="1063" y="139"/>
                    </a:lnTo>
                    <a:lnTo>
                      <a:pt x="1063" y="140"/>
                    </a:lnTo>
                    <a:lnTo>
                      <a:pt x="1063" y="142"/>
                    </a:lnTo>
                    <a:lnTo>
                      <a:pt x="1064" y="144"/>
                    </a:lnTo>
                    <a:lnTo>
                      <a:pt x="1065" y="146"/>
                    </a:lnTo>
                    <a:lnTo>
                      <a:pt x="1065" y="148"/>
                    </a:lnTo>
                    <a:lnTo>
                      <a:pt x="1065" y="149"/>
                    </a:lnTo>
                    <a:lnTo>
                      <a:pt x="1066" y="149"/>
                    </a:lnTo>
                    <a:lnTo>
                      <a:pt x="1067" y="150"/>
                    </a:lnTo>
                    <a:lnTo>
                      <a:pt x="1067" y="152"/>
                    </a:lnTo>
                    <a:lnTo>
                      <a:pt x="1067" y="154"/>
                    </a:lnTo>
                    <a:lnTo>
                      <a:pt x="1068" y="155"/>
                    </a:lnTo>
                    <a:lnTo>
                      <a:pt x="1068" y="157"/>
                    </a:lnTo>
                    <a:lnTo>
                      <a:pt x="1069" y="159"/>
                    </a:lnTo>
                    <a:lnTo>
                      <a:pt x="1069" y="160"/>
                    </a:lnTo>
                    <a:lnTo>
                      <a:pt x="1070" y="162"/>
                    </a:lnTo>
                    <a:lnTo>
                      <a:pt x="1070" y="163"/>
                    </a:lnTo>
                    <a:lnTo>
                      <a:pt x="1071" y="165"/>
                    </a:lnTo>
                    <a:lnTo>
                      <a:pt x="1071" y="165"/>
                    </a:lnTo>
                    <a:lnTo>
                      <a:pt x="1072" y="166"/>
                    </a:lnTo>
                    <a:lnTo>
                      <a:pt x="1072" y="166"/>
                    </a:lnTo>
                    <a:lnTo>
                      <a:pt x="1073" y="166"/>
                    </a:lnTo>
                    <a:lnTo>
                      <a:pt x="1073" y="166"/>
                    </a:lnTo>
                    <a:lnTo>
                      <a:pt x="1074" y="166"/>
                    </a:lnTo>
                    <a:lnTo>
                      <a:pt x="1074" y="165"/>
                    </a:lnTo>
                    <a:lnTo>
                      <a:pt x="1075" y="165"/>
                    </a:lnTo>
                    <a:lnTo>
                      <a:pt x="1075" y="165"/>
                    </a:lnTo>
                    <a:lnTo>
                      <a:pt x="1076" y="166"/>
                    </a:lnTo>
                    <a:lnTo>
                      <a:pt x="1076" y="166"/>
                    </a:lnTo>
                    <a:lnTo>
                      <a:pt x="1077" y="166"/>
                    </a:lnTo>
                    <a:lnTo>
                      <a:pt x="1077" y="166"/>
                    </a:lnTo>
                    <a:lnTo>
                      <a:pt x="1078" y="166"/>
                    </a:lnTo>
                    <a:lnTo>
                      <a:pt x="1078" y="166"/>
                    </a:lnTo>
                    <a:lnTo>
                      <a:pt x="1079" y="166"/>
                    </a:lnTo>
                    <a:lnTo>
                      <a:pt x="1079" y="167"/>
                    </a:lnTo>
                    <a:lnTo>
                      <a:pt x="1080" y="169"/>
                    </a:lnTo>
                    <a:lnTo>
                      <a:pt x="1080" y="170"/>
                    </a:lnTo>
                    <a:lnTo>
                      <a:pt x="1081" y="170"/>
                    </a:lnTo>
                    <a:lnTo>
                      <a:pt x="1081" y="169"/>
                    </a:lnTo>
                    <a:lnTo>
                      <a:pt x="1082" y="166"/>
                    </a:lnTo>
                    <a:lnTo>
                      <a:pt x="1082" y="163"/>
                    </a:lnTo>
                    <a:lnTo>
                      <a:pt x="1083" y="157"/>
                    </a:lnTo>
                    <a:lnTo>
                      <a:pt x="1083" y="149"/>
                    </a:lnTo>
                    <a:lnTo>
                      <a:pt x="1084" y="137"/>
                    </a:lnTo>
                    <a:lnTo>
                      <a:pt x="1084" y="123"/>
                    </a:lnTo>
                    <a:lnTo>
                      <a:pt x="1085" y="106"/>
                    </a:lnTo>
                    <a:lnTo>
                      <a:pt x="1085" y="90"/>
                    </a:lnTo>
                    <a:lnTo>
                      <a:pt x="1086" y="74"/>
                    </a:lnTo>
                    <a:lnTo>
                      <a:pt x="1086" y="60"/>
                    </a:lnTo>
                    <a:lnTo>
                      <a:pt x="1087" y="49"/>
                    </a:lnTo>
                    <a:lnTo>
                      <a:pt x="1087" y="40"/>
                    </a:lnTo>
                    <a:lnTo>
                      <a:pt x="1088" y="33"/>
                    </a:lnTo>
                    <a:lnTo>
                      <a:pt x="1088" y="27"/>
                    </a:lnTo>
                    <a:lnTo>
                      <a:pt x="1089" y="25"/>
                    </a:lnTo>
                    <a:lnTo>
                      <a:pt x="1089" y="23"/>
                    </a:lnTo>
                    <a:lnTo>
                      <a:pt x="1090" y="23"/>
                    </a:lnTo>
                    <a:lnTo>
                      <a:pt x="1090" y="22"/>
                    </a:lnTo>
                    <a:lnTo>
                      <a:pt x="1091" y="22"/>
                    </a:lnTo>
                    <a:lnTo>
                      <a:pt x="1091" y="23"/>
                    </a:lnTo>
                    <a:lnTo>
                      <a:pt x="1092" y="25"/>
                    </a:lnTo>
                    <a:lnTo>
                      <a:pt x="1092" y="27"/>
                    </a:lnTo>
                    <a:lnTo>
                      <a:pt x="1093" y="32"/>
                    </a:lnTo>
                    <a:lnTo>
                      <a:pt x="1093" y="37"/>
                    </a:lnTo>
                    <a:lnTo>
                      <a:pt x="1094" y="44"/>
                    </a:lnTo>
                    <a:lnTo>
                      <a:pt x="1094" y="52"/>
                    </a:lnTo>
                    <a:lnTo>
                      <a:pt x="1095" y="60"/>
                    </a:lnTo>
                    <a:lnTo>
                      <a:pt x="1095" y="67"/>
                    </a:lnTo>
                    <a:lnTo>
                      <a:pt x="1096" y="76"/>
                    </a:lnTo>
                    <a:lnTo>
                      <a:pt x="1096" y="83"/>
                    </a:lnTo>
                    <a:lnTo>
                      <a:pt x="1097" y="89"/>
                    </a:lnTo>
                    <a:lnTo>
                      <a:pt x="1097" y="93"/>
                    </a:lnTo>
                    <a:lnTo>
                      <a:pt x="1098" y="98"/>
                    </a:lnTo>
                    <a:lnTo>
                      <a:pt x="1098" y="102"/>
                    </a:lnTo>
                    <a:lnTo>
                      <a:pt x="1099" y="104"/>
                    </a:lnTo>
                    <a:lnTo>
                      <a:pt x="1099" y="108"/>
                    </a:lnTo>
                    <a:lnTo>
                      <a:pt x="1100" y="111"/>
                    </a:lnTo>
                    <a:lnTo>
                      <a:pt x="1100" y="114"/>
                    </a:lnTo>
                    <a:lnTo>
                      <a:pt x="1101" y="117"/>
                    </a:lnTo>
                    <a:lnTo>
                      <a:pt x="1101" y="119"/>
                    </a:lnTo>
                    <a:lnTo>
                      <a:pt x="1102" y="122"/>
                    </a:lnTo>
                    <a:lnTo>
                      <a:pt x="1102" y="125"/>
                    </a:lnTo>
                    <a:lnTo>
                      <a:pt x="1103" y="129"/>
                    </a:lnTo>
                    <a:lnTo>
                      <a:pt x="1103" y="132"/>
                    </a:lnTo>
                    <a:lnTo>
                      <a:pt x="1104" y="134"/>
                    </a:lnTo>
                    <a:lnTo>
                      <a:pt x="1104" y="138"/>
                    </a:lnTo>
                    <a:lnTo>
                      <a:pt x="1105" y="140"/>
                    </a:lnTo>
                    <a:lnTo>
                      <a:pt x="1105" y="144"/>
                    </a:lnTo>
                    <a:lnTo>
                      <a:pt x="1106" y="146"/>
                    </a:lnTo>
                    <a:lnTo>
                      <a:pt x="1106" y="149"/>
                    </a:lnTo>
                    <a:lnTo>
                      <a:pt x="1107" y="151"/>
                    </a:lnTo>
                    <a:lnTo>
                      <a:pt x="1107" y="152"/>
                    </a:lnTo>
                    <a:lnTo>
                      <a:pt x="1108" y="154"/>
                    </a:lnTo>
                    <a:lnTo>
                      <a:pt x="1108" y="155"/>
                    </a:lnTo>
                    <a:lnTo>
                      <a:pt x="1109" y="156"/>
                    </a:lnTo>
                    <a:lnTo>
                      <a:pt x="1109" y="157"/>
                    </a:lnTo>
                    <a:lnTo>
                      <a:pt x="1110" y="158"/>
                    </a:lnTo>
                    <a:lnTo>
                      <a:pt x="1110" y="160"/>
                    </a:lnTo>
                    <a:lnTo>
                      <a:pt x="1111" y="161"/>
                    </a:lnTo>
                    <a:lnTo>
                      <a:pt x="1111" y="162"/>
                    </a:lnTo>
                    <a:lnTo>
                      <a:pt x="1112" y="163"/>
                    </a:lnTo>
                    <a:lnTo>
                      <a:pt x="1112" y="164"/>
                    </a:lnTo>
                    <a:lnTo>
                      <a:pt x="1113" y="164"/>
                    </a:lnTo>
                    <a:lnTo>
                      <a:pt x="1113" y="164"/>
                    </a:lnTo>
                    <a:lnTo>
                      <a:pt x="1114" y="164"/>
                    </a:lnTo>
                    <a:lnTo>
                      <a:pt x="1114" y="164"/>
                    </a:lnTo>
                    <a:lnTo>
                      <a:pt x="1115" y="164"/>
                    </a:lnTo>
                    <a:lnTo>
                      <a:pt x="1115" y="164"/>
                    </a:lnTo>
                    <a:lnTo>
                      <a:pt x="1116" y="165"/>
                    </a:lnTo>
                    <a:lnTo>
                      <a:pt x="1116" y="165"/>
                    </a:lnTo>
                    <a:lnTo>
                      <a:pt x="1117" y="165"/>
                    </a:lnTo>
                    <a:lnTo>
                      <a:pt x="1117" y="166"/>
                    </a:lnTo>
                    <a:lnTo>
                      <a:pt x="1118" y="167"/>
                    </a:lnTo>
                    <a:lnTo>
                      <a:pt x="1118" y="169"/>
                    </a:lnTo>
                    <a:lnTo>
                      <a:pt x="1119" y="170"/>
                    </a:lnTo>
                    <a:lnTo>
                      <a:pt x="1119" y="172"/>
                    </a:lnTo>
                    <a:lnTo>
                      <a:pt x="1120" y="173"/>
                    </a:lnTo>
                    <a:lnTo>
                      <a:pt x="1120" y="175"/>
                    </a:lnTo>
                    <a:lnTo>
                      <a:pt x="1121" y="175"/>
                    </a:lnTo>
                    <a:lnTo>
                      <a:pt x="1121" y="177"/>
                    </a:lnTo>
                    <a:lnTo>
                      <a:pt x="1122" y="178"/>
                    </a:lnTo>
                    <a:lnTo>
                      <a:pt x="1122" y="177"/>
                    </a:lnTo>
                    <a:lnTo>
                      <a:pt x="1123" y="172"/>
                    </a:lnTo>
                    <a:lnTo>
                      <a:pt x="1123" y="165"/>
                    </a:lnTo>
                    <a:lnTo>
                      <a:pt x="1124" y="154"/>
                    </a:lnTo>
                    <a:lnTo>
                      <a:pt x="1124" y="140"/>
                    </a:lnTo>
                    <a:lnTo>
                      <a:pt x="1125" y="124"/>
                    </a:lnTo>
                    <a:lnTo>
                      <a:pt x="1125" y="107"/>
                    </a:lnTo>
                    <a:lnTo>
                      <a:pt x="1126" y="92"/>
                    </a:lnTo>
                    <a:lnTo>
                      <a:pt x="1126" y="80"/>
                    </a:lnTo>
                    <a:lnTo>
                      <a:pt x="1127" y="68"/>
                    </a:lnTo>
                    <a:lnTo>
                      <a:pt x="1127" y="57"/>
                    </a:lnTo>
                    <a:lnTo>
                      <a:pt x="1128" y="49"/>
                    </a:lnTo>
                    <a:lnTo>
                      <a:pt x="1128" y="42"/>
                    </a:lnTo>
                    <a:lnTo>
                      <a:pt x="1128" y="39"/>
                    </a:lnTo>
                    <a:lnTo>
                      <a:pt x="1129" y="37"/>
                    </a:lnTo>
                    <a:lnTo>
                      <a:pt x="1130" y="36"/>
                    </a:lnTo>
                    <a:lnTo>
                      <a:pt x="1130" y="36"/>
                    </a:lnTo>
                    <a:lnTo>
                      <a:pt x="1130" y="36"/>
                    </a:lnTo>
                    <a:lnTo>
                      <a:pt x="1131" y="36"/>
                    </a:lnTo>
                    <a:lnTo>
                      <a:pt x="1132" y="37"/>
                    </a:lnTo>
                    <a:lnTo>
                      <a:pt x="1132" y="38"/>
                    </a:lnTo>
                    <a:lnTo>
                      <a:pt x="1132" y="41"/>
                    </a:lnTo>
                    <a:lnTo>
                      <a:pt x="1133" y="45"/>
                    </a:lnTo>
                    <a:lnTo>
                      <a:pt x="1134" y="51"/>
                    </a:lnTo>
                    <a:lnTo>
                      <a:pt x="1134" y="58"/>
                    </a:lnTo>
                    <a:lnTo>
                      <a:pt x="1134" y="67"/>
                    </a:lnTo>
                    <a:lnTo>
                      <a:pt x="1135" y="78"/>
                    </a:lnTo>
                    <a:lnTo>
                      <a:pt x="1136" y="89"/>
                    </a:lnTo>
                    <a:lnTo>
                      <a:pt x="1136" y="99"/>
                    </a:lnTo>
                    <a:lnTo>
                      <a:pt x="1136" y="108"/>
                    </a:lnTo>
                    <a:lnTo>
                      <a:pt x="1137" y="115"/>
                    </a:lnTo>
                    <a:lnTo>
                      <a:pt x="1137" y="120"/>
                    </a:lnTo>
                    <a:lnTo>
                      <a:pt x="1138" y="122"/>
                    </a:lnTo>
                    <a:lnTo>
                      <a:pt x="1138" y="124"/>
                    </a:lnTo>
                    <a:lnTo>
                      <a:pt x="1139" y="124"/>
                    </a:lnTo>
                    <a:lnTo>
                      <a:pt x="1139" y="124"/>
                    </a:lnTo>
                    <a:lnTo>
                      <a:pt x="1140" y="125"/>
                    </a:lnTo>
                    <a:lnTo>
                      <a:pt x="1140" y="128"/>
                    </a:lnTo>
                    <a:lnTo>
                      <a:pt x="1141" y="131"/>
                    </a:lnTo>
                    <a:lnTo>
                      <a:pt x="1141" y="134"/>
                    </a:lnTo>
                    <a:lnTo>
                      <a:pt x="1142" y="138"/>
                    </a:lnTo>
                    <a:lnTo>
                      <a:pt x="1142" y="141"/>
                    </a:lnTo>
                    <a:lnTo>
                      <a:pt x="1143" y="145"/>
                    </a:lnTo>
                    <a:lnTo>
                      <a:pt x="1143" y="148"/>
                    </a:lnTo>
                    <a:lnTo>
                      <a:pt x="1144" y="150"/>
                    </a:lnTo>
                    <a:lnTo>
                      <a:pt x="1144" y="152"/>
                    </a:lnTo>
                    <a:lnTo>
                      <a:pt x="1145" y="154"/>
                    </a:lnTo>
                    <a:lnTo>
                      <a:pt x="1145" y="155"/>
                    </a:lnTo>
                    <a:lnTo>
                      <a:pt x="1146" y="157"/>
                    </a:lnTo>
                    <a:lnTo>
                      <a:pt x="1146" y="159"/>
                    </a:lnTo>
                    <a:lnTo>
                      <a:pt x="1147" y="160"/>
                    </a:lnTo>
                    <a:lnTo>
                      <a:pt x="1147" y="162"/>
                    </a:lnTo>
                    <a:lnTo>
                      <a:pt x="1148" y="165"/>
                    </a:lnTo>
                    <a:lnTo>
                      <a:pt x="1148" y="166"/>
                    </a:lnTo>
                    <a:lnTo>
                      <a:pt x="1149" y="168"/>
                    </a:lnTo>
                    <a:lnTo>
                      <a:pt x="1149" y="170"/>
                    </a:lnTo>
                    <a:lnTo>
                      <a:pt x="1150" y="172"/>
                    </a:lnTo>
                    <a:lnTo>
                      <a:pt x="1150" y="173"/>
                    </a:lnTo>
                    <a:lnTo>
                      <a:pt x="1151" y="174"/>
                    </a:lnTo>
                    <a:lnTo>
                      <a:pt x="1151" y="175"/>
                    </a:lnTo>
                    <a:lnTo>
                      <a:pt x="1152" y="175"/>
                    </a:lnTo>
                    <a:lnTo>
                      <a:pt x="1152" y="175"/>
                    </a:lnTo>
                    <a:lnTo>
                      <a:pt x="1153" y="176"/>
                    </a:lnTo>
                    <a:lnTo>
                      <a:pt x="1153" y="177"/>
                    </a:lnTo>
                    <a:lnTo>
                      <a:pt x="1154" y="178"/>
                    </a:lnTo>
                    <a:lnTo>
                      <a:pt x="1154" y="179"/>
                    </a:lnTo>
                    <a:lnTo>
                      <a:pt x="1155" y="179"/>
                    </a:lnTo>
                    <a:lnTo>
                      <a:pt x="1155" y="178"/>
                    </a:lnTo>
                    <a:lnTo>
                      <a:pt x="1156" y="178"/>
                    </a:lnTo>
                    <a:lnTo>
                      <a:pt x="1156" y="178"/>
                    </a:lnTo>
                    <a:lnTo>
                      <a:pt x="1157" y="178"/>
                    </a:lnTo>
                    <a:lnTo>
                      <a:pt x="1157" y="178"/>
                    </a:lnTo>
                    <a:lnTo>
                      <a:pt x="1158" y="179"/>
                    </a:lnTo>
                    <a:lnTo>
                      <a:pt x="1158" y="180"/>
                    </a:lnTo>
                    <a:lnTo>
                      <a:pt x="1159" y="181"/>
                    </a:lnTo>
                    <a:lnTo>
                      <a:pt x="1159" y="183"/>
                    </a:lnTo>
                    <a:lnTo>
                      <a:pt x="1160" y="184"/>
                    </a:lnTo>
                    <a:lnTo>
                      <a:pt x="1160" y="185"/>
                    </a:lnTo>
                    <a:lnTo>
                      <a:pt x="1161" y="186"/>
                    </a:lnTo>
                    <a:lnTo>
                      <a:pt x="1161" y="185"/>
                    </a:lnTo>
                    <a:lnTo>
                      <a:pt x="1162" y="183"/>
                    </a:lnTo>
                    <a:lnTo>
                      <a:pt x="1162" y="179"/>
                    </a:lnTo>
                    <a:lnTo>
                      <a:pt x="1163" y="173"/>
                    </a:lnTo>
                    <a:lnTo>
                      <a:pt x="1163" y="166"/>
                    </a:lnTo>
                    <a:lnTo>
                      <a:pt x="1164" y="155"/>
                    </a:lnTo>
                    <a:lnTo>
                      <a:pt x="1164" y="142"/>
                    </a:lnTo>
                    <a:lnTo>
                      <a:pt x="1165" y="127"/>
                    </a:lnTo>
                    <a:lnTo>
                      <a:pt x="1165" y="111"/>
                    </a:lnTo>
                    <a:lnTo>
                      <a:pt x="1166" y="96"/>
                    </a:lnTo>
                    <a:lnTo>
                      <a:pt x="1166" y="82"/>
                    </a:lnTo>
                    <a:lnTo>
                      <a:pt x="1167" y="69"/>
                    </a:lnTo>
                    <a:lnTo>
                      <a:pt x="1167" y="59"/>
                    </a:lnTo>
                    <a:lnTo>
                      <a:pt x="1168" y="51"/>
                    </a:lnTo>
                    <a:lnTo>
                      <a:pt x="1168" y="44"/>
                    </a:lnTo>
                    <a:lnTo>
                      <a:pt x="1169" y="41"/>
                    </a:lnTo>
                    <a:lnTo>
                      <a:pt x="1169" y="38"/>
                    </a:lnTo>
                    <a:lnTo>
                      <a:pt x="1170" y="37"/>
                    </a:lnTo>
                    <a:lnTo>
                      <a:pt x="1170" y="37"/>
                    </a:lnTo>
                    <a:lnTo>
                      <a:pt x="1171" y="39"/>
                    </a:lnTo>
                    <a:lnTo>
                      <a:pt x="1171" y="42"/>
                    </a:lnTo>
                    <a:lnTo>
                      <a:pt x="1172" y="47"/>
                    </a:lnTo>
                    <a:lnTo>
                      <a:pt x="1172" y="55"/>
                    </a:lnTo>
                    <a:lnTo>
                      <a:pt x="1173" y="63"/>
                    </a:lnTo>
                    <a:lnTo>
                      <a:pt x="1173" y="72"/>
                    </a:lnTo>
                    <a:lnTo>
                      <a:pt x="1174" y="82"/>
                    </a:lnTo>
                    <a:lnTo>
                      <a:pt x="1174" y="90"/>
                    </a:lnTo>
                    <a:lnTo>
                      <a:pt x="1175" y="98"/>
                    </a:lnTo>
                    <a:lnTo>
                      <a:pt x="1175" y="105"/>
                    </a:lnTo>
                    <a:lnTo>
                      <a:pt x="1176" y="110"/>
                    </a:lnTo>
                    <a:lnTo>
                      <a:pt x="1176" y="114"/>
                    </a:lnTo>
                    <a:lnTo>
                      <a:pt x="1177" y="118"/>
                    </a:lnTo>
                    <a:lnTo>
                      <a:pt x="1177" y="124"/>
                    </a:lnTo>
                    <a:lnTo>
                      <a:pt x="1178" y="130"/>
                    </a:lnTo>
                    <a:lnTo>
                      <a:pt x="1178" y="134"/>
                    </a:lnTo>
                    <a:lnTo>
                      <a:pt x="1179" y="136"/>
                    </a:lnTo>
                    <a:lnTo>
                      <a:pt x="1179" y="139"/>
                    </a:lnTo>
                    <a:lnTo>
                      <a:pt x="1180" y="141"/>
                    </a:lnTo>
                    <a:lnTo>
                      <a:pt x="1180" y="144"/>
                    </a:lnTo>
                    <a:lnTo>
                      <a:pt x="1181" y="149"/>
                    </a:lnTo>
                    <a:lnTo>
                      <a:pt x="1181" y="153"/>
                    </a:lnTo>
                    <a:lnTo>
                      <a:pt x="1182" y="157"/>
                    </a:lnTo>
                    <a:lnTo>
                      <a:pt x="1182" y="160"/>
                    </a:lnTo>
                    <a:lnTo>
                      <a:pt x="1183" y="163"/>
                    </a:lnTo>
                    <a:lnTo>
                      <a:pt x="1183" y="165"/>
                    </a:lnTo>
                    <a:lnTo>
                      <a:pt x="1184" y="168"/>
                    </a:lnTo>
                    <a:lnTo>
                      <a:pt x="1184" y="170"/>
                    </a:lnTo>
                    <a:lnTo>
                      <a:pt x="1185" y="173"/>
                    </a:lnTo>
                    <a:lnTo>
                      <a:pt x="1185" y="175"/>
                    </a:lnTo>
                    <a:lnTo>
                      <a:pt x="1186" y="177"/>
                    </a:lnTo>
                    <a:lnTo>
                      <a:pt x="1186" y="178"/>
                    </a:lnTo>
                    <a:lnTo>
                      <a:pt x="1187" y="180"/>
                    </a:lnTo>
                    <a:lnTo>
                      <a:pt x="1187" y="182"/>
                    </a:lnTo>
                    <a:lnTo>
                      <a:pt x="1188" y="184"/>
                    </a:lnTo>
                    <a:lnTo>
                      <a:pt x="1188" y="185"/>
                    </a:lnTo>
                    <a:lnTo>
                      <a:pt x="1188" y="187"/>
                    </a:lnTo>
                    <a:lnTo>
                      <a:pt x="1189" y="190"/>
                    </a:lnTo>
                    <a:lnTo>
                      <a:pt x="1190" y="192"/>
                    </a:lnTo>
                    <a:lnTo>
                      <a:pt x="1190" y="194"/>
                    </a:lnTo>
                    <a:lnTo>
                      <a:pt x="1190" y="196"/>
                    </a:lnTo>
                    <a:lnTo>
                      <a:pt x="1191" y="198"/>
                    </a:lnTo>
                    <a:lnTo>
                      <a:pt x="1192" y="199"/>
                    </a:lnTo>
                    <a:lnTo>
                      <a:pt x="1192" y="200"/>
                    </a:lnTo>
                    <a:lnTo>
                      <a:pt x="1192" y="200"/>
                    </a:lnTo>
                    <a:lnTo>
                      <a:pt x="1193" y="200"/>
                    </a:lnTo>
                    <a:lnTo>
                      <a:pt x="1194" y="200"/>
                    </a:lnTo>
                    <a:lnTo>
                      <a:pt x="1194" y="200"/>
                    </a:lnTo>
                    <a:lnTo>
                      <a:pt x="1194" y="200"/>
                    </a:lnTo>
                    <a:lnTo>
                      <a:pt x="1195" y="201"/>
                    </a:lnTo>
                    <a:lnTo>
                      <a:pt x="1196" y="201"/>
                    </a:lnTo>
                    <a:lnTo>
                      <a:pt x="1196" y="201"/>
                    </a:lnTo>
                    <a:lnTo>
                      <a:pt x="1196" y="201"/>
                    </a:lnTo>
                    <a:lnTo>
                      <a:pt x="1197" y="201"/>
                    </a:lnTo>
                    <a:lnTo>
                      <a:pt x="1197" y="201"/>
                    </a:lnTo>
                    <a:lnTo>
                      <a:pt x="1198" y="201"/>
                    </a:lnTo>
                    <a:lnTo>
                      <a:pt x="1198" y="201"/>
                    </a:lnTo>
                    <a:lnTo>
                      <a:pt x="1199" y="200"/>
                    </a:lnTo>
                    <a:lnTo>
                      <a:pt x="1199" y="198"/>
                    </a:lnTo>
                    <a:lnTo>
                      <a:pt x="1200" y="196"/>
                    </a:lnTo>
                    <a:lnTo>
                      <a:pt x="1201" y="193"/>
                    </a:lnTo>
                    <a:lnTo>
                      <a:pt x="1201" y="188"/>
                    </a:lnTo>
                    <a:lnTo>
                      <a:pt x="1201" y="179"/>
                    </a:lnTo>
                    <a:lnTo>
                      <a:pt x="1202" y="165"/>
                    </a:lnTo>
                    <a:lnTo>
                      <a:pt x="1203" y="149"/>
                    </a:lnTo>
                    <a:lnTo>
                      <a:pt x="1203" y="129"/>
                    </a:lnTo>
                    <a:lnTo>
                      <a:pt x="1203" y="108"/>
                    </a:lnTo>
                    <a:lnTo>
                      <a:pt x="1204" y="87"/>
                    </a:lnTo>
                    <a:lnTo>
                      <a:pt x="1204" y="67"/>
                    </a:lnTo>
                    <a:lnTo>
                      <a:pt x="1205" y="47"/>
                    </a:lnTo>
                    <a:lnTo>
                      <a:pt x="1205" y="31"/>
                    </a:lnTo>
                    <a:lnTo>
                      <a:pt x="1206" y="18"/>
                    </a:lnTo>
                    <a:lnTo>
                      <a:pt x="1206" y="11"/>
                    </a:lnTo>
                    <a:lnTo>
                      <a:pt x="1207" y="5"/>
                    </a:lnTo>
                    <a:lnTo>
                      <a:pt x="1207" y="3"/>
                    </a:lnTo>
                    <a:lnTo>
                      <a:pt x="1208" y="1"/>
                    </a:lnTo>
                    <a:lnTo>
                      <a:pt x="1208" y="0"/>
                    </a:lnTo>
                    <a:lnTo>
                      <a:pt x="1209" y="1"/>
                    </a:lnTo>
                    <a:lnTo>
                      <a:pt x="1209" y="5"/>
                    </a:lnTo>
                    <a:lnTo>
                      <a:pt x="1210" y="8"/>
                    </a:lnTo>
                    <a:lnTo>
                      <a:pt x="1210" y="12"/>
                    </a:lnTo>
                    <a:lnTo>
                      <a:pt x="1211" y="15"/>
                    </a:lnTo>
                    <a:lnTo>
                      <a:pt x="1211" y="20"/>
                    </a:lnTo>
                    <a:lnTo>
                      <a:pt x="1212" y="26"/>
                    </a:lnTo>
                    <a:lnTo>
                      <a:pt x="1212" y="33"/>
                    </a:lnTo>
                    <a:lnTo>
                      <a:pt x="1213" y="41"/>
                    </a:lnTo>
                    <a:lnTo>
                      <a:pt x="1213" y="52"/>
                    </a:lnTo>
                    <a:lnTo>
                      <a:pt x="1214" y="63"/>
                    </a:lnTo>
                    <a:lnTo>
                      <a:pt x="1214" y="75"/>
                    </a:lnTo>
                    <a:lnTo>
                      <a:pt x="1215" y="84"/>
                    </a:lnTo>
                    <a:lnTo>
                      <a:pt x="1215" y="92"/>
                    </a:lnTo>
                    <a:lnTo>
                      <a:pt x="1216" y="98"/>
                    </a:lnTo>
                    <a:lnTo>
                      <a:pt x="1216" y="102"/>
                    </a:lnTo>
                    <a:lnTo>
                      <a:pt x="1217" y="103"/>
                    </a:lnTo>
                    <a:lnTo>
                      <a:pt x="1217" y="106"/>
                    </a:lnTo>
                    <a:lnTo>
                      <a:pt x="1218" y="109"/>
                    </a:lnTo>
                    <a:lnTo>
                      <a:pt x="1218" y="113"/>
                    </a:lnTo>
                    <a:lnTo>
                      <a:pt x="1219" y="116"/>
                    </a:lnTo>
                    <a:lnTo>
                      <a:pt x="1219" y="120"/>
                    </a:lnTo>
                    <a:lnTo>
                      <a:pt x="1220" y="124"/>
                    </a:lnTo>
                    <a:lnTo>
                      <a:pt x="1220" y="127"/>
                    </a:lnTo>
                    <a:lnTo>
                      <a:pt x="1221" y="130"/>
                    </a:lnTo>
                    <a:lnTo>
                      <a:pt x="1221" y="133"/>
                    </a:lnTo>
                    <a:lnTo>
                      <a:pt x="1222" y="137"/>
                    </a:lnTo>
                    <a:lnTo>
                      <a:pt x="1222" y="141"/>
                    </a:lnTo>
                    <a:lnTo>
                      <a:pt x="1223" y="146"/>
                    </a:lnTo>
                    <a:lnTo>
                      <a:pt x="1223" y="149"/>
                    </a:lnTo>
                    <a:lnTo>
                      <a:pt x="1224" y="154"/>
                    </a:lnTo>
                    <a:lnTo>
                      <a:pt x="1224" y="157"/>
                    </a:lnTo>
                    <a:lnTo>
                      <a:pt x="1225" y="160"/>
                    </a:lnTo>
                    <a:lnTo>
                      <a:pt x="1225" y="162"/>
                    </a:lnTo>
                    <a:lnTo>
                      <a:pt x="1226" y="164"/>
                    </a:lnTo>
                    <a:lnTo>
                      <a:pt x="1226" y="166"/>
                    </a:lnTo>
                    <a:lnTo>
                      <a:pt x="1227" y="168"/>
                    </a:lnTo>
                    <a:lnTo>
                      <a:pt x="1227" y="170"/>
                    </a:lnTo>
                    <a:lnTo>
                      <a:pt x="1228" y="173"/>
                    </a:lnTo>
                    <a:lnTo>
                      <a:pt x="1228" y="175"/>
                    </a:lnTo>
                    <a:lnTo>
                      <a:pt x="1229" y="177"/>
                    </a:lnTo>
                    <a:lnTo>
                      <a:pt x="1229" y="179"/>
                    </a:lnTo>
                    <a:lnTo>
                      <a:pt x="1230" y="180"/>
                    </a:lnTo>
                    <a:lnTo>
                      <a:pt x="1230" y="181"/>
                    </a:lnTo>
                    <a:lnTo>
                      <a:pt x="1231" y="180"/>
                    </a:lnTo>
                    <a:lnTo>
                      <a:pt x="1231" y="180"/>
                    </a:lnTo>
                    <a:lnTo>
                      <a:pt x="1232" y="180"/>
                    </a:lnTo>
                    <a:lnTo>
                      <a:pt x="1232" y="181"/>
                    </a:lnTo>
                    <a:lnTo>
                      <a:pt x="1233" y="182"/>
                    </a:lnTo>
                    <a:lnTo>
                      <a:pt x="1233" y="184"/>
                    </a:lnTo>
                    <a:lnTo>
                      <a:pt x="1234" y="184"/>
                    </a:lnTo>
                    <a:lnTo>
                      <a:pt x="1234" y="184"/>
                    </a:lnTo>
                    <a:lnTo>
                      <a:pt x="1235" y="184"/>
                    </a:lnTo>
                    <a:lnTo>
                      <a:pt x="1235" y="183"/>
                    </a:lnTo>
                    <a:lnTo>
                      <a:pt x="1236" y="182"/>
                    </a:lnTo>
                    <a:lnTo>
                      <a:pt x="1236" y="184"/>
                    </a:lnTo>
                    <a:lnTo>
                      <a:pt x="1237" y="185"/>
                    </a:lnTo>
                    <a:lnTo>
                      <a:pt x="1237" y="186"/>
                    </a:lnTo>
                    <a:lnTo>
                      <a:pt x="1238" y="188"/>
                    </a:lnTo>
                    <a:lnTo>
                      <a:pt x="1238" y="189"/>
                    </a:lnTo>
                    <a:lnTo>
                      <a:pt x="1239" y="189"/>
                    </a:lnTo>
                    <a:lnTo>
                      <a:pt x="1239" y="188"/>
                    </a:lnTo>
                    <a:lnTo>
                      <a:pt x="1240" y="186"/>
                    </a:lnTo>
                  </a:path>
                </a:pathLst>
              </a:custGeom>
              <a:noFill/>
              <a:ln w="63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952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2F46FB6-465C-43C4-8300-0B5100EC0E76}"/>
                  </a:ext>
                </a:extLst>
              </p:cNvPr>
              <p:cNvSpPr/>
              <p:nvPr/>
            </p:nvSpPr>
            <p:spPr>
              <a:xfrm>
                <a:off x="5267479" y="292105"/>
                <a:ext cx="157537" cy="525458"/>
              </a:xfrm>
              <a:prstGeom prst="rect">
                <a:avLst/>
              </a:prstGeom>
              <a:solidFill>
                <a:srgbClr val="FF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CECC7E-7290-4861-8D72-7F88CB2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344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AF3668-6BD6-4E66-A6F5-8832BD2D3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11"/>
          <a:stretch/>
        </p:blipFill>
        <p:spPr bwMode="auto">
          <a:xfrm>
            <a:off x="6096000" y="-97094"/>
            <a:ext cx="6096000" cy="18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45358E-3C01-4183-BED5-4977BFBEFFB3}"/>
              </a:ext>
            </a:extLst>
          </p:cNvPr>
          <p:cNvGrpSpPr/>
          <p:nvPr/>
        </p:nvGrpSpPr>
        <p:grpSpPr>
          <a:xfrm>
            <a:off x="693352" y="2235150"/>
            <a:ext cx="9464329" cy="4257725"/>
            <a:chOff x="483287" y="2060575"/>
            <a:chExt cx="9464329" cy="4257725"/>
          </a:xfrm>
        </p:grpSpPr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AA428CEC-7121-46F8-AF50-AA17C436C894}"/>
                </a:ext>
              </a:extLst>
            </p:cNvPr>
            <p:cNvGrpSpPr/>
            <p:nvPr/>
          </p:nvGrpSpPr>
          <p:grpSpPr>
            <a:xfrm>
              <a:off x="1658937" y="6065838"/>
              <a:ext cx="8253413" cy="45719"/>
              <a:chOff x="1658937" y="6065838"/>
              <a:chExt cx="8253413" cy="95250"/>
            </a:xfrm>
          </p:grpSpPr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89A1B4C6-661A-4243-81FA-8DF208B17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937" y="6065838"/>
                <a:ext cx="8253413" cy="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AE2E61F6-37BF-4ED7-A21B-51AB4A632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937" y="6065838"/>
                <a:ext cx="0" cy="9525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8F305A9D-5412-4F62-B1F5-666586B3F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1237" y="6065838"/>
                <a:ext cx="0" cy="9525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38875A65-2904-474A-8327-DDEAB58CA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3537" y="6065838"/>
                <a:ext cx="0" cy="9525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6F465731-AB00-4A93-A763-E0B1BA63C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5837" y="6065838"/>
                <a:ext cx="0" cy="9525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1DE03F09-8745-4BF5-809A-7688963BE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28137" y="6065838"/>
                <a:ext cx="0" cy="95250"/>
              </a:xfrm>
              <a:prstGeom prst="line">
                <a:avLst/>
              </a:prstGeom>
              <a:noFill/>
              <a:ln w="635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959C3-AEC9-4CB4-B92F-7E02642D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75" y="6149023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1F03F6-9F52-476E-81C1-04A8F8A7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300" y="6149023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137833-075D-45CD-A8B8-A697336E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9075" y="6149023"/>
              <a:ext cx="3141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" name="Freeform 33">
              <a:extLst>
                <a:ext uri="{FF2B5EF4-FFF2-40B4-BE49-F238E27FC236}">
                  <a16:creationId xmlns:a16="http://schemas.microsoft.com/office/drawing/2014/main" id="{4F014313-1A9E-4E89-8042-A02D191B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3606802"/>
              <a:ext cx="8116888" cy="1050924"/>
            </a:xfrm>
            <a:custGeom>
              <a:avLst/>
              <a:gdLst>
                <a:gd name="T0" fmla="*/ 78 w 5113"/>
                <a:gd name="T1" fmla="*/ 31 h 915"/>
                <a:gd name="T2" fmla="*/ 159 w 5113"/>
                <a:gd name="T3" fmla="*/ 81 h 915"/>
                <a:gd name="T4" fmla="*/ 240 w 5113"/>
                <a:gd name="T5" fmla="*/ 235 h 915"/>
                <a:gd name="T6" fmla="*/ 322 w 5113"/>
                <a:gd name="T7" fmla="*/ 261 h 915"/>
                <a:gd name="T8" fmla="*/ 403 w 5113"/>
                <a:gd name="T9" fmla="*/ 364 h 915"/>
                <a:gd name="T10" fmla="*/ 484 w 5113"/>
                <a:gd name="T11" fmla="*/ 860 h 915"/>
                <a:gd name="T12" fmla="*/ 565 w 5113"/>
                <a:gd name="T13" fmla="*/ 894 h 915"/>
                <a:gd name="T14" fmla="*/ 646 w 5113"/>
                <a:gd name="T15" fmla="*/ 885 h 915"/>
                <a:gd name="T16" fmla="*/ 727 w 5113"/>
                <a:gd name="T17" fmla="*/ 152 h 915"/>
                <a:gd name="T18" fmla="*/ 808 w 5113"/>
                <a:gd name="T19" fmla="*/ 20 h 915"/>
                <a:gd name="T20" fmla="*/ 889 w 5113"/>
                <a:gd name="T21" fmla="*/ 34 h 915"/>
                <a:gd name="T22" fmla="*/ 970 w 5113"/>
                <a:gd name="T23" fmla="*/ 91 h 915"/>
                <a:gd name="T24" fmla="*/ 1051 w 5113"/>
                <a:gd name="T25" fmla="*/ 191 h 915"/>
                <a:gd name="T26" fmla="*/ 1132 w 5113"/>
                <a:gd name="T27" fmla="*/ 315 h 915"/>
                <a:gd name="T28" fmla="*/ 1213 w 5113"/>
                <a:gd name="T29" fmla="*/ 260 h 915"/>
                <a:gd name="T30" fmla="*/ 1294 w 5113"/>
                <a:gd name="T31" fmla="*/ 650 h 915"/>
                <a:gd name="T32" fmla="*/ 1375 w 5113"/>
                <a:gd name="T33" fmla="*/ 881 h 915"/>
                <a:gd name="T34" fmla="*/ 1456 w 5113"/>
                <a:gd name="T35" fmla="*/ 896 h 915"/>
                <a:gd name="T36" fmla="*/ 1537 w 5113"/>
                <a:gd name="T37" fmla="*/ 877 h 915"/>
                <a:gd name="T38" fmla="*/ 1618 w 5113"/>
                <a:gd name="T39" fmla="*/ 86 h 915"/>
                <a:gd name="T40" fmla="*/ 1699 w 5113"/>
                <a:gd name="T41" fmla="*/ 3 h 915"/>
                <a:gd name="T42" fmla="*/ 1780 w 5113"/>
                <a:gd name="T43" fmla="*/ 22 h 915"/>
                <a:gd name="T44" fmla="*/ 1861 w 5113"/>
                <a:gd name="T45" fmla="*/ 82 h 915"/>
                <a:gd name="T46" fmla="*/ 1943 w 5113"/>
                <a:gd name="T47" fmla="*/ 250 h 915"/>
                <a:gd name="T48" fmla="*/ 2024 w 5113"/>
                <a:gd name="T49" fmla="*/ 265 h 915"/>
                <a:gd name="T50" fmla="*/ 2105 w 5113"/>
                <a:gd name="T51" fmla="*/ 414 h 915"/>
                <a:gd name="T52" fmla="*/ 2186 w 5113"/>
                <a:gd name="T53" fmla="*/ 876 h 915"/>
                <a:gd name="T54" fmla="*/ 2267 w 5113"/>
                <a:gd name="T55" fmla="*/ 909 h 915"/>
                <a:gd name="T56" fmla="*/ 2348 w 5113"/>
                <a:gd name="T57" fmla="*/ 874 h 915"/>
                <a:gd name="T58" fmla="*/ 2429 w 5113"/>
                <a:gd name="T59" fmla="*/ 60 h 915"/>
                <a:gd name="T60" fmla="*/ 2510 w 5113"/>
                <a:gd name="T61" fmla="*/ 2 h 915"/>
                <a:gd name="T62" fmla="*/ 2591 w 5113"/>
                <a:gd name="T63" fmla="*/ 27 h 915"/>
                <a:gd name="T64" fmla="*/ 2672 w 5113"/>
                <a:gd name="T65" fmla="*/ 83 h 915"/>
                <a:gd name="T66" fmla="*/ 2753 w 5113"/>
                <a:gd name="T67" fmla="*/ 230 h 915"/>
                <a:gd name="T68" fmla="*/ 2834 w 5113"/>
                <a:gd name="T69" fmla="*/ 271 h 915"/>
                <a:gd name="T70" fmla="*/ 2915 w 5113"/>
                <a:gd name="T71" fmla="*/ 333 h 915"/>
                <a:gd name="T72" fmla="*/ 2996 w 5113"/>
                <a:gd name="T73" fmla="*/ 857 h 915"/>
                <a:gd name="T74" fmla="*/ 3077 w 5113"/>
                <a:gd name="T75" fmla="*/ 886 h 915"/>
                <a:gd name="T76" fmla="*/ 3158 w 5113"/>
                <a:gd name="T77" fmla="*/ 888 h 915"/>
                <a:gd name="T78" fmla="*/ 3239 w 5113"/>
                <a:gd name="T79" fmla="*/ 143 h 915"/>
                <a:gd name="T80" fmla="*/ 3320 w 5113"/>
                <a:gd name="T81" fmla="*/ 0 h 915"/>
                <a:gd name="T82" fmla="*/ 3401 w 5113"/>
                <a:gd name="T83" fmla="*/ 31 h 915"/>
                <a:gd name="T84" fmla="*/ 3483 w 5113"/>
                <a:gd name="T85" fmla="*/ 78 h 915"/>
                <a:gd name="T86" fmla="*/ 3564 w 5113"/>
                <a:gd name="T87" fmla="*/ 180 h 915"/>
                <a:gd name="T88" fmla="*/ 3645 w 5113"/>
                <a:gd name="T89" fmla="*/ 289 h 915"/>
                <a:gd name="T90" fmla="*/ 3726 w 5113"/>
                <a:gd name="T91" fmla="*/ 258 h 915"/>
                <a:gd name="T92" fmla="*/ 3807 w 5113"/>
                <a:gd name="T93" fmla="*/ 708 h 915"/>
                <a:gd name="T94" fmla="*/ 3888 w 5113"/>
                <a:gd name="T95" fmla="*/ 889 h 915"/>
                <a:gd name="T96" fmla="*/ 3969 w 5113"/>
                <a:gd name="T97" fmla="*/ 896 h 915"/>
                <a:gd name="T98" fmla="*/ 4050 w 5113"/>
                <a:gd name="T99" fmla="*/ 857 h 915"/>
                <a:gd name="T100" fmla="*/ 4131 w 5113"/>
                <a:gd name="T101" fmla="*/ 72 h 915"/>
                <a:gd name="T102" fmla="*/ 4212 w 5113"/>
                <a:gd name="T103" fmla="*/ 12 h 915"/>
                <a:gd name="T104" fmla="*/ 4293 w 5113"/>
                <a:gd name="T105" fmla="*/ 39 h 915"/>
                <a:gd name="T106" fmla="*/ 4374 w 5113"/>
                <a:gd name="T107" fmla="*/ 79 h 915"/>
                <a:gd name="T108" fmla="*/ 4455 w 5113"/>
                <a:gd name="T109" fmla="*/ 226 h 915"/>
                <a:gd name="T110" fmla="*/ 4536 w 5113"/>
                <a:gd name="T111" fmla="*/ 280 h 915"/>
                <a:gd name="T112" fmla="*/ 4617 w 5113"/>
                <a:gd name="T113" fmla="*/ 299 h 915"/>
                <a:gd name="T114" fmla="*/ 4698 w 5113"/>
                <a:gd name="T115" fmla="*/ 895 h 915"/>
                <a:gd name="T116" fmla="*/ 4779 w 5113"/>
                <a:gd name="T117" fmla="*/ 892 h 915"/>
                <a:gd name="T118" fmla="*/ 4860 w 5113"/>
                <a:gd name="T119" fmla="*/ 896 h 915"/>
                <a:gd name="T120" fmla="*/ 4941 w 5113"/>
                <a:gd name="T121" fmla="*/ 712 h 915"/>
                <a:gd name="T122" fmla="*/ 5022 w 5113"/>
                <a:gd name="T123" fmla="*/ 49 h 915"/>
                <a:gd name="T124" fmla="*/ 5104 w 5113"/>
                <a:gd name="T125" fmla="*/ 27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13" h="915">
                  <a:moveTo>
                    <a:pt x="0" y="5"/>
                  </a:moveTo>
                  <a:lnTo>
                    <a:pt x="2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8" y="14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3" y="19"/>
                  </a:lnTo>
                  <a:lnTo>
                    <a:pt x="45" y="20"/>
                  </a:lnTo>
                  <a:lnTo>
                    <a:pt x="47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5" y="24"/>
                  </a:lnTo>
                  <a:lnTo>
                    <a:pt x="57" y="25"/>
                  </a:lnTo>
                  <a:lnTo>
                    <a:pt x="59" y="26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7" y="28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8" y="31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6" y="32"/>
                  </a:lnTo>
                  <a:lnTo>
                    <a:pt x="88" y="33"/>
                  </a:lnTo>
                  <a:lnTo>
                    <a:pt x="90" y="33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7"/>
                  </a:lnTo>
                  <a:lnTo>
                    <a:pt x="105" y="38"/>
                  </a:lnTo>
                  <a:lnTo>
                    <a:pt x="107" y="39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4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21" y="47"/>
                  </a:lnTo>
                  <a:lnTo>
                    <a:pt x="124" y="48"/>
                  </a:lnTo>
                  <a:lnTo>
                    <a:pt x="126" y="50"/>
                  </a:lnTo>
                  <a:lnTo>
                    <a:pt x="128" y="51"/>
                  </a:lnTo>
                  <a:lnTo>
                    <a:pt x="131" y="53"/>
                  </a:lnTo>
                  <a:lnTo>
                    <a:pt x="133" y="55"/>
                  </a:lnTo>
                  <a:lnTo>
                    <a:pt x="136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3" y="62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50" y="69"/>
                  </a:lnTo>
                  <a:lnTo>
                    <a:pt x="152" y="72"/>
                  </a:lnTo>
                  <a:lnTo>
                    <a:pt x="155" y="75"/>
                  </a:lnTo>
                  <a:lnTo>
                    <a:pt x="157" y="77"/>
                  </a:lnTo>
                  <a:lnTo>
                    <a:pt x="159" y="81"/>
                  </a:lnTo>
                  <a:lnTo>
                    <a:pt x="162" y="84"/>
                  </a:lnTo>
                  <a:lnTo>
                    <a:pt x="164" y="87"/>
                  </a:lnTo>
                  <a:lnTo>
                    <a:pt x="167" y="89"/>
                  </a:lnTo>
                  <a:lnTo>
                    <a:pt x="169" y="92"/>
                  </a:lnTo>
                  <a:lnTo>
                    <a:pt x="171" y="95"/>
                  </a:lnTo>
                  <a:lnTo>
                    <a:pt x="174" y="99"/>
                  </a:lnTo>
                  <a:lnTo>
                    <a:pt x="176" y="102"/>
                  </a:lnTo>
                  <a:lnTo>
                    <a:pt x="179" y="107"/>
                  </a:lnTo>
                  <a:lnTo>
                    <a:pt x="181" y="110"/>
                  </a:lnTo>
                  <a:lnTo>
                    <a:pt x="183" y="115"/>
                  </a:lnTo>
                  <a:lnTo>
                    <a:pt x="186" y="120"/>
                  </a:lnTo>
                  <a:lnTo>
                    <a:pt x="188" y="125"/>
                  </a:lnTo>
                  <a:lnTo>
                    <a:pt x="190" y="130"/>
                  </a:lnTo>
                  <a:lnTo>
                    <a:pt x="193" y="135"/>
                  </a:lnTo>
                  <a:lnTo>
                    <a:pt x="195" y="139"/>
                  </a:lnTo>
                  <a:lnTo>
                    <a:pt x="198" y="144"/>
                  </a:lnTo>
                  <a:lnTo>
                    <a:pt x="200" y="147"/>
                  </a:lnTo>
                  <a:lnTo>
                    <a:pt x="202" y="152"/>
                  </a:lnTo>
                  <a:lnTo>
                    <a:pt x="205" y="158"/>
                  </a:lnTo>
                  <a:lnTo>
                    <a:pt x="207" y="164"/>
                  </a:lnTo>
                  <a:lnTo>
                    <a:pt x="210" y="169"/>
                  </a:lnTo>
                  <a:lnTo>
                    <a:pt x="212" y="175"/>
                  </a:lnTo>
                  <a:lnTo>
                    <a:pt x="214" y="179"/>
                  </a:lnTo>
                  <a:lnTo>
                    <a:pt x="217" y="184"/>
                  </a:lnTo>
                  <a:lnTo>
                    <a:pt x="219" y="190"/>
                  </a:lnTo>
                  <a:lnTo>
                    <a:pt x="222" y="196"/>
                  </a:lnTo>
                  <a:lnTo>
                    <a:pt x="224" y="200"/>
                  </a:lnTo>
                  <a:lnTo>
                    <a:pt x="226" y="206"/>
                  </a:lnTo>
                  <a:lnTo>
                    <a:pt x="229" y="209"/>
                  </a:lnTo>
                  <a:lnTo>
                    <a:pt x="231" y="217"/>
                  </a:lnTo>
                  <a:lnTo>
                    <a:pt x="233" y="221"/>
                  </a:lnTo>
                  <a:lnTo>
                    <a:pt x="236" y="226"/>
                  </a:lnTo>
                  <a:lnTo>
                    <a:pt x="238" y="230"/>
                  </a:lnTo>
                  <a:lnTo>
                    <a:pt x="240" y="235"/>
                  </a:lnTo>
                  <a:lnTo>
                    <a:pt x="243" y="239"/>
                  </a:lnTo>
                  <a:lnTo>
                    <a:pt x="245" y="244"/>
                  </a:lnTo>
                  <a:lnTo>
                    <a:pt x="248" y="250"/>
                  </a:lnTo>
                  <a:lnTo>
                    <a:pt x="250" y="254"/>
                  </a:lnTo>
                  <a:lnTo>
                    <a:pt x="253" y="257"/>
                  </a:lnTo>
                  <a:lnTo>
                    <a:pt x="255" y="261"/>
                  </a:lnTo>
                  <a:lnTo>
                    <a:pt x="257" y="266"/>
                  </a:lnTo>
                  <a:lnTo>
                    <a:pt x="260" y="269"/>
                  </a:lnTo>
                  <a:lnTo>
                    <a:pt x="262" y="272"/>
                  </a:lnTo>
                  <a:lnTo>
                    <a:pt x="264" y="280"/>
                  </a:lnTo>
                  <a:lnTo>
                    <a:pt x="267" y="283"/>
                  </a:lnTo>
                  <a:lnTo>
                    <a:pt x="269" y="287"/>
                  </a:lnTo>
                  <a:lnTo>
                    <a:pt x="271" y="289"/>
                  </a:lnTo>
                  <a:lnTo>
                    <a:pt x="274" y="290"/>
                  </a:lnTo>
                  <a:lnTo>
                    <a:pt x="276" y="292"/>
                  </a:lnTo>
                  <a:lnTo>
                    <a:pt x="279" y="293"/>
                  </a:lnTo>
                  <a:lnTo>
                    <a:pt x="281" y="294"/>
                  </a:lnTo>
                  <a:lnTo>
                    <a:pt x="283" y="292"/>
                  </a:lnTo>
                  <a:lnTo>
                    <a:pt x="286" y="290"/>
                  </a:lnTo>
                  <a:lnTo>
                    <a:pt x="288" y="289"/>
                  </a:lnTo>
                  <a:lnTo>
                    <a:pt x="291" y="287"/>
                  </a:lnTo>
                  <a:lnTo>
                    <a:pt x="293" y="285"/>
                  </a:lnTo>
                  <a:lnTo>
                    <a:pt x="295" y="284"/>
                  </a:lnTo>
                  <a:lnTo>
                    <a:pt x="298" y="281"/>
                  </a:lnTo>
                  <a:lnTo>
                    <a:pt x="300" y="280"/>
                  </a:lnTo>
                  <a:lnTo>
                    <a:pt x="303" y="277"/>
                  </a:lnTo>
                  <a:lnTo>
                    <a:pt x="305" y="275"/>
                  </a:lnTo>
                  <a:lnTo>
                    <a:pt x="307" y="271"/>
                  </a:lnTo>
                  <a:lnTo>
                    <a:pt x="310" y="270"/>
                  </a:lnTo>
                  <a:lnTo>
                    <a:pt x="312" y="269"/>
                  </a:lnTo>
                  <a:lnTo>
                    <a:pt x="314" y="267"/>
                  </a:lnTo>
                  <a:lnTo>
                    <a:pt x="317" y="265"/>
                  </a:lnTo>
                  <a:lnTo>
                    <a:pt x="319" y="263"/>
                  </a:lnTo>
                  <a:lnTo>
                    <a:pt x="322" y="261"/>
                  </a:lnTo>
                  <a:lnTo>
                    <a:pt x="324" y="260"/>
                  </a:lnTo>
                  <a:lnTo>
                    <a:pt x="326" y="258"/>
                  </a:lnTo>
                  <a:lnTo>
                    <a:pt x="329" y="258"/>
                  </a:lnTo>
                  <a:lnTo>
                    <a:pt x="331" y="257"/>
                  </a:lnTo>
                  <a:lnTo>
                    <a:pt x="334" y="257"/>
                  </a:lnTo>
                  <a:lnTo>
                    <a:pt x="336" y="255"/>
                  </a:lnTo>
                  <a:lnTo>
                    <a:pt x="338" y="254"/>
                  </a:lnTo>
                  <a:lnTo>
                    <a:pt x="341" y="254"/>
                  </a:lnTo>
                  <a:lnTo>
                    <a:pt x="343" y="254"/>
                  </a:lnTo>
                  <a:lnTo>
                    <a:pt x="345" y="254"/>
                  </a:lnTo>
                  <a:lnTo>
                    <a:pt x="348" y="255"/>
                  </a:lnTo>
                  <a:lnTo>
                    <a:pt x="350" y="255"/>
                  </a:lnTo>
                  <a:lnTo>
                    <a:pt x="352" y="257"/>
                  </a:lnTo>
                  <a:lnTo>
                    <a:pt x="355" y="258"/>
                  </a:lnTo>
                  <a:lnTo>
                    <a:pt x="357" y="260"/>
                  </a:lnTo>
                  <a:lnTo>
                    <a:pt x="360" y="261"/>
                  </a:lnTo>
                  <a:lnTo>
                    <a:pt x="362" y="265"/>
                  </a:lnTo>
                  <a:lnTo>
                    <a:pt x="365" y="269"/>
                  </a:lnTo>
                  <a:lnTo>
                    <a:pt x="367" y="272"/>
                  </a:lnTo>
                  <a:lnTo>
                    <a:pt x="369" y="277"/>
                  </a:lnTo>
                  <a:lnTo>
                    <a:pt x="372" y="280"/>
                  </a:lnTo>
                  <a:lnTo>
                    <a:pt x="374" y="286"/>
                  </a:lnTo>
                  <a:lnTo>
                    <a:pt x="376" y="293"/>
                  </a:lnTo>
                  <a:lnTo>
                    <a:pt x="379" y="299"/>
                  </a:lnTo>
                  <a:lnTo>
                    <a:pt x="381" y="305"/>
                  </a:lnTo>
                  <a:lnTo>
                    <a:pt x="383" y="313"/>
                  </a:lnTo>
                  <a:lnTo>
                    <a:pt x="386" y="318"/>
                  </a:lnTo>
                  <a:lnTo>
                    <a:pt x="388" y="325"/>
                  </a:lnTo>
                  <a:lnTo>
                    <a:pt x="391" y="331"/>
                  </a:lnTo>
                  <a:lnTo>
                    <a:pt x="393" y="337"/>
                  </a:lnTo>
                  <a:lnTo>
                    <a:pt x="396" y="341"/>
                  </a:lnTo>
                  <a:lnTo>
                    <a:pt x="398" y="348"/>
                  </a:lnTo>
                  <a:lnTo>
                    <a:pt x="400" y="355"/>
                  </a:lnTo>
                  <a:lnTo>
                    <a:pt x="403" y="364"/>
                  </a:lnTo>
                  <a:lnTo>
                    <a:pt x="405" y="373"/>
                  </a:lnTo>
                  <a:lnTo>
                    <a:pt x="407" y="388"/>
                  </a:lnTo>
                  <a:lnTo>
                    <a:pt x="410" y="399"/>
                  </a:lnTo>
                  <a:lnTo>
                    <a:pt x="412" y="418"/>
                  </a:lnTo>
                  <a:lnTo>
                    <a:pt x="415" y="436"/>
                  </a:lnTo>
                  <a:lnTo>
                    <a:pt x="417" y="462"/>
                  </a:lnTo>
                  <a:lnTo>
                    <a:pt x="419" y="485"/>
                  </a:lnTo>
                  <a:lnTo>
                    <a:pt x="422" y="516"/>
                  </a:lnTo>
                  <a:lnTo>
                    <a:pt x="424" y="541"/>
                  </a:lnTo>
                  <a:lnTo>
                    <a:pt x="426" y="584"/>
                  </a:lnTo>
                  <a:lnTo>
                    <a:pt x="429" y="616"/>
                  </a:lnTo>
                  <a:lnTo>
                    <a:pt x="431" y="663"/>
                  </a:lnTo>
                  <a:lnTo>
                    <a:pt x="434" y="705"/>
                  </a:lnTo>
                  <a:lnTo>
                    <a:pt x="436" y="754"/>
                  </a:lnTo>
                  <a:lnTo>
                    <a:pt x="438" y="796"/>
                  </a:lnTo>
                  <a:lnTo>
                    <a:pt x="441" y="850"/>
                  </a:lnTo>
                  <a:lnTo>
                    <a:pt x="443" y="876"/>
                  </a:lnTo>
                  <a:lnTo>
                    <a:pt x="446" y="884"/>
                  </a:lnTo>
                  <a:lnTo>
                    <a:pt x="448" y="889"/>
                  </a:lnTo>
                  <a:lnTo>
                    <a:pt x="450" y="892"/>
                  </a:lnTo>
                  <a:lnTo>
                    <a:pt x="453" y="886"/>
                  </a:lnTo>
                  <a:lnTo>
                    <a:pt x="455" y="882"/>
                  </a:lnTo>
                  <a:lnTo>
                    <a:pt x="457" y="875"/>
                  </a:lnTo>
                  <a:lnTo>
                    <a:pt x="460" y="871"/>
                  </a:lnTo>
                  <a:lnTo>
                    <a:pt x="462" y="868"/>
                  </a:lnTo>
                  <a:lnTo>
                    <a:pt x="465" y="863"/>
                  </a:lnTo>
                  <a:lnTo>
                    <a:pt x="467" y="861"/>
                  </a:lnTo>
                  <a:lnTo>
                    <a:pt x="469" y="859"/>
                  </a:lnTo>
                  <a:lnTo>
                    <a:pt x="472" y="860"/>
                  </a:lnTo>
                  <a:lnTo>
                    <a:pt x="474" y="859"/>
                  </a:lnTo>
                  <a:lnTo>
                    <a:pt x="477" y="858"/>
                  </a:lnTo>
                  <a:lnTo>
                    <a:pt x="479" y="857"/>
                  </a:lnTo>
                  <a:lnTo>
                    <a:pt x="481" y="858"/>
                  </a:lnTo>
                  <a:lnTo>
                    <a:pt x="484" y="860"/>
                  </a:lnTo>
                  <a:lnTo>
                    <a:pt x="486" y="861"/>
                  </a:lnTo>
                  <a:lnTo>
                    <a:pt x="488" y="862"/>
                  </a:lnTo>
                  <a:lnTo>
                    <a:pt x="491" y="861"/>
                  </a:lnTo>
                  <a:lnTo>
                    <a:pt x="493" y="862"/>
                  </a:lnTo>
                  <a:lnTo>
                    <a:pt x="496" y="863"/>
                  </a:lnTo>
                  <a:lnTo>
                    <a:pt x="498" y="863"/>
                  </a:lnTo>
                  <a:lnTo>
                    <a:pt x="500" y="862"/>
                  </a:lnTo>
                  <a:lnTo>
                    <a:pt x="503" y="864"/>
                  </a:lnTo>
                  <a:lnTo>
                    <a:pt x="505" y="865"/>
                  </a:lnTo>
                  <a:lnTo>
                    <a:pt x="508" y="865"/>
                  </a:lnTo>
                  <a:lnTo>
                    <a:pt x="510" y="867"/>
                  </a:lnTo>
                  <a:lnTo>
                    <a:pt x="512" y="869"/>
                  </a:lnTo>
                  <a:lnTo>
                    <a:pt x="515" y="872"/>
                  </a:lnTo>
                  <a:lnTo>
                    <a:pt x="517" y="874"/>
                  </a:lnTo>
                  <a:lnTo>
                    <a:pt x="519" y="878"/>
                  </a:lnTo>
                  <a:lnTo>
                    <a:pt x="522" y="880"/>
                  </a:lnTo>
                  <a:lnTo>
                    <a:pt x="524" y="882"/>
                  </a:lnTo>
                  <a:lnTo>
                    <a:pt x="527" y="883"/>
                  </a:lnTo>
                  <a:lnTo>
                    <a:pt x="529" y="883"/>
                  </a:lnTo>
                  <a:lnTo>
                    <a:pt x="531" y="885"/>
                  </a:lnTo>
                  <a:lnTo>
                    <a:pt x="534" y="886"/>
                  </a:lnTo>
                  <a:lnTo>
                    <a:pt x="536" y="885"/>
                  </a:lnTo>
                  <a:lnTo>
                    <a:pt x="538" y="887"/>
                  </a:lnTo>
                  <a:lnTo>
                    <a:pt x="541" y="887"/>
                  </a:lnTo>
                  <a:lnTo>
                    <a:pt x="543" y="888"/>
                  </a:lnTo>
                  <a:lnTo>
                    <a:pt x="546" y="888"/>
                  </a:lnTo>
                  <a:lnTo>
                    <a:pt x="548" y="888"/>
                  </a:lnTo>
                  <a:lnTo>
                    <a:pt x="551" y="890"/>
                  </a:lnTo>
                  <a:lnTo>
                    <a:pt x="553" y="889"/>
                  </a:lnTo>
                  <a:lnTo>
                    <a:pt x="555" y="891"/>
                  </a:lnTo>
                  <a:lnTo>
                    <a:pt x="558" y="891"/>
                  </a:lnTo>
                  <a:lnTo>
                    <a:pt x="560" y="892"/>
                  </a:lnTo>
                  <a:lnTo>
                    <a:pt x="562" y="893"/>
                  </a:lnTo>
                  <a:lnTo>
                    <a:pt x="565" y="894"/>
                  </a:lnTo>
                  <a:lnTo>
                    <a:pt x="567" y="895"/>
                  </a:lnTo>
                  <a:lnTo>
                    <a:pt x="569" y="894"/>
                  </a:lnTo>
                  <a:lnTo>
                    <a:pt x="572" y="894"/>
                  </a:lnTo>
                  <a:lnTo>
                    <a:pt x="574" y="894"/>
                  </a:lnTo>
                  <a:lnTo>
                    <a:pt x="577" y="895"/>
                  </a:lnTo>
                  <a:lnTo>
                    <a:pt x="579" y="895"/>
                  </a:lnTo>
                  <a:lnTo>
                    <a:pt x="581" y="894"/>
                  </a:lnTo>
                  <a:lnTo>
                    <a:pt x="584" y="893"/>
                  </a:lnTo>
                  <a:lnTo>
                    <a:pt x="586" y="892"/>
                  </a:lnTo>
                  <a:lnTo>
                    <a:pt x="589" y="891"/>
                  </a:lnTo>
                  <a:lnTo>
                    <a:pt x="591" y="892"/>
                  </a:lnTo>
                  <a:lnTo>
                    <a:pt x="593" y="890"/>
                  </a:lnTo>
                  <a:lnTo>
                    <a:pt x="596" y="890"/>
                  </a:lnTo>
                  <a:lnTo>
                    <a:pt x="598" y="889"/>
                  </a:lnTo>
                  <a:lnTo>
                    <a:pt x="600" y="888"/>
                  </a:lnTo>
                  <a:lnTo>
                    <a:pt x="603" y="888"/>
                  </a:lnTo>
                  <a:lnTo>
                    <a:pt x="605" y="888"/>
                  </a:lnTo>
                  <a:lnTo>
                    <a:pt x="608" y="887"/>
                  </a:lnTo>
                  <a:lnTo>
                    <a:pt x="610" y="887"/>
                  </a:lnTo>
                  <a:lnTo>
                    <a:pt x="612" y="887"/>
                  </a:lnTo>
                  <a:lnTo>
                    <a:pt x="615" y="888"/>
                  </a:lnTo>
                  <a:lnTo>
                    <a:pt x="617" y="888"/>
                  </a:lnTo>
                  <a:lnTo>
                    <a:pt x="620" y="889"/>
                  </a:lnTo>
                  <a:lnTo>
                    <a:pt x="622" y="889"/>
                  </a:lnTo>
                  <a:lnTo>
                    <a:pt x="624" y="889"/>
                  </a:lnTo>
                  <a:lnTo>
                    <a:pt x="627" y="891"/>
                  </a:lnTo>
                  <a:lnTo>
                    <a:pt x="629" y="892"/>
                  </a:lnTo>
                  <a:lnTo>
                    <a:pt x="631" y="890"/>
                  </a:lnTo>
                  <a:lnTo>
                    <a:pt x="634" y="891"/>
                  </a:lnTo>
                  <a:lnTo>
                    <a:pt x="636" y="890"/>
                  </a:lnTo>
                  <a:lnTo>
                    <a:pt x="639" y="889"/>
                  </a:lnTo>
                  <a:lnTo>
                    <a:pt x="641" y="890"/>
                  </a:lnTo>
                  <a:lnTo>
                    <a:pt x="643" y="892"/>
                  </a:lnTo>
                  <a:lnTo>
                    <a:pt x="646" y="885"/>
                  </a:lnTo>
                  <a:lnTo>
                    <a:pt x="648" y="870"/>
                  </a:lnTo>
                  <a:lnTo>
                    <a:pt x="651" y="857"/>
                  </a:lnTo>
                  <a:lnTo>
                    <a:pt x="653" y="842"/>
                  </a:lnTo>
                  <a:lnTo>
                    <a:pt x="655" y="818"/>
                  </a:lnTo>
                  <a:lnTo>
                    <a:pt x="658" y="802"/>
                  </a:lnTo>
                  <a:lnTo>
                    <a:pt x="660" y="774"/>
                  </a:lnTo>
                  <a:lnTo>
                    <a:pt x="663" y="751"/>
                  </a:lnTo>
                  <a:lnTo>
                    <a:pt x="665" y="729"/>
                  </a:lnTo>
                  <a:lnTo>
                    <a:pt x="667" y="716"/>
                  </a:lnTo>
                  <a:lnTo>
                    <a:pt x="670" y="693"/>
                  </a:lnTo>
                  <a:lnTo>
                    <a:pt x="672" y="680"/>
                  </a:lnTo>
                  <a:lnTo>
                    <a:pt x="674" y="662"/>
                  </a:lnTo>
                  <a:lnTo>
                    <a:pt x="677" y="645"/>
                  </a:lnTo>
                  <a:lnTo>
                    <a:pt x="679" y="628"/>
                  </a:lnTo>
                  <a:lnTo>
                    <a:pt x="681" y="615"/>
                  </a:lnTo>
                  <a:lnTo>
                    <a:pt x="684" y="591"/>
                  </a:lnTo>
                  <a:lnTo>
                    <a:pt x="686" y="575"/>
                  </a:lnTo>
                  <a:lnTo>
                    <a:pt x="689" y="545"/>
                  </a:lnTo>
                  <a:lnTo>
                    <a:pt x="691" y="519"/>
                  </a:lnTo>
                  <a:lnTo>
                    <a:pt x="694" y="489"/>
                  </a:lnTo>
                  <a:lnTo>
                    <a:pt x="696" y="465"/>
                  </a:lnTo>
                  <a:lnTo>
                    <a:pt x="698" y="431"/>
                  </a:lnTo>
                  <a:lnTo>
                    <a:pt x="701" y="409"/>
                  </a:lnTo>
                  <a:lnTo>
                    <a:pt x="703" y="377"/>
                  </a:lnTo>
                  <a:lnTo>
                    <a:pt x="705" y="352"/>
                  </a:lnTo>
                  <a:lnTo>
                    <a:pt x="708" y="323"/>
                  </a:lnTo>
                  <a:lnTo>
                    <a:pt x="710" y="302"/>
                  </a:lnTo>
                  <a:lnTo>
                    <a:pt x="712" y="269"/>
                  </a:lnTo>
                  <a:lnTo>
                    <a:pt x="715" y="249"/>
                  </a:lnTo>
                  <a:lnTo>
                    <a:pt x="717" y="227"/>
                  </a:lnTo>
                  <a:lnTo>
                    <a:pt x="720" y="208"/>
                  </a:lnTo>
                  <a:lnTo>
                    <a:pt x="722" y="189"/>
                  </a:lnTo>
                  <a:lnTo>
                    <a:pt x="724" y="174"/>
                  </a:lnTo>
                  <a:lnTo>
                    <a:pt x="727" y="152"/>
                  </a:lnTo>
                  <a:lnTo>
                    <a:pt x="729" y="136"/>
                  </a:lnTo>
                  <a:lnTo>
                    <a:pt x="732" y="119"/>
                  </a:lnTo>
                  <a:lnTo>
                    <a:pt x="734" y="105"/>
                  </a:lnTo>
                  <a:lnTo>
                    <a:pt x="736" y="94"/>
                  </a:lnTo>
                  <a:lnTo>
                    <a:pt x="739" y="82"/>
                  </a:lnTo>
                  <a:lnTo>
                    <a:pt x="741" y="63"/>
                  </a:lnTo>
                  <a:lnTo>
                    <a:pt x="744" y="56"/>
                  </a:lnTo>
                  <a:lnTo>
                    <a:pt x="746" y="51"/>
                  </a:lnTo>
                  <a:lnTo>
                    <a:pt x="748" y="47"/>
                  </a:lnTo>
                  <a:lnTo>
                    <a:pt x="751" y="44"/>
                  </a:lnTo>
                  <a:lnTo>
                    <a:pt x="753" y="43"/>
                  </a:lnTo>
                  <a:lnTo>
                    <a:pt x="755" y="43"/>
                  </a:lnTo>
                  <a:lnTo>
                    <a:pt x="758" y="44"/>
                  </a:lnTo>
                  <a:lnTo>
                    <a:pt x="760" y="45"/>
                  </a:lnTo>
                  <a:lnTo>
                    <a:pt x="763" y="46"/>
                  </a:lnTo>
                  <a:lnTo>
                    <a:pt x="765" y="47"/>
                  </a:lnTo>
                  <a:lnTo>
                    <a:pt x="767" y="47"/>
                  </a:lnTo>
                  <a:lnTo>
                    <a:pt x="770" y="48"/>
                  </a:lnTo>
                  <a:lnTo>
                    <a:pt x="772" y="48"/>
                  </a:lnTo>
                  <a:lnTo>
                    <a:pt x="775" y="46"/>
                  </a:lnTo>
                  <a:lnTo>
                    <a:pt x="777" y="43"/>
                  </a:lnTo>
                  <a:lnTo>
                    <a:pt x="779" y="41"/>
                  </a:lnTo>
                  <a:lnTo>
                    <a:pt x="782" y="39"/>
                  </a:lnTo>
                  <a:lnTo>
                    <a:pt x="784" y="36"/>
                  </a:lnTo>
                  <a:lnTo>
                    <a:pt x="786" y="33"/>
                  </a:lnTo>
                  <a:lnTo>
                    <a:pt x="789" y="30"/>
                  </a:lnTo>
                  <a:lnTo>
                    <a:pt x="791" y="28"/>
                  </a:lnTo>
                  <a:lnTo>
                    <a:pt x="793" y="26"/>
                  </a:lnTo>
                  <a:lnTo>
                    <a:pt x="796" y="24"/>
                  </a:lnTo>
                  <a:lnTo>
                    <a:pt x="798" y="23"/>
                  </a:lnTo>
                  <a:lnTo>
                    <a:pt x="801" y="23"/>
                  </a:lnTo>
                  <a:lnTo>
                    <a:pt x="803" y="21"/>
                  </a:lnTo>
                  <a:lnTo>
                    <a:pt x="806" y="21"/>
                  </a:lnTo>
                  <a:lnTo>
                    <a:pt x="808" y="20"/>
                  </a:lnTo>
                  <a:lnTo>
                    <a:pt x="810" y="20"/>
                  </a:lnTo>
                  <a:lnTo>
                    <a:pt x="813" y="19"/>
                  </a:lnTo>
                  <a:lnTo>
                    <a:pt x="815" y="19"/>
                  </a:lnTo>
                  <a:lnTo>
                    <a:pt x="817" y="19"/>
                  </a:lnTo>
                  <a:lnTo>
                    <a:pt x="820" y="19"/>
                  </a:lnTo>
                  <a:lnTo>
                    <a:pt x="822" y="19"/>
                  </a:lnTo>
                  <a:lnTo>
                    <a:pt x="824" y="19"/>
                  </a:lnTo>
                  <a:lnTo>
                    <a:pt x="827" y="19"/>
                  </a:lnTo>
                  <a:lnTo>
                    <a:pt x="829" y="20"/>
                  </a:lnTo>
                  <a:lnTo>
                    <a:pt x="832" y="20"/>
                  </a:lnTo>
                  <a:lnTo>
                    <a:pt x="834" y="20"/>
                  </a:lnTo>
                  <a:lnTo>
                    <a:pt x="837" y="21"/>
                  </a:lnTo>
                  <a:lnTo>
                    <a:pt x="839" y="21"/>
                  </a:lnTo>
                  <a:lnTo>
                    <a:pt x="841" y="21"/>
                  </a:lnTo>
                  <a:lnTo>
                    <a:pt x="844" y="22"/>
                  </a:lnTo>
                  <a:lnTo>
                    <a:pt x="846" y="22"/>
                  </a:lnTo>
                  <a:lnTo>
                    <a:pt x="848" y="23"/>
                  </a:lnTo>
                  <a:lnTo>
                    <a:pt x="851" y="23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8" y="26"/>
                  </a:lnTo>
                  <a:lnTo>
                    <a:pt x="860" y="27"/>
                  </a:lnTo>
                  <a:lnTo>
                    <a:pt x="863" y="27"/>
                  </a:lnTo>
                  <a:lnTo>
                    <a:pt x="865" y="28"/>
                  </a:lnTo>
                  <a:lnTo>
                    <a:pt x="867" y="28"/>
                  </a:lnTo>
                  <a:lnTo>
                    <a:pt x="870" y="29"/>
                  </a:lnTo>
                  <a:lnTo>
                    <a:pt x="872" y="30"/>
                  </a:lnTo>
                  <a:lnTo>
                    <a:pt x="875" y="31"/>
                  </a:lnTo>
                  <a:lnTo>
                    <a:pt x="877" y="31"/>
                  </a:lnTo>
                  <a:lnTo>
                    <a:pt x="879" y="32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7" y="34"/>
                  </a:lnTo>
                  <a:lnTo>
                    <a:pt x="889" y="34"/>
                  </a:lnTo>
                  <a:lnTo>
                    <a:pt x="891" y="35"/>
                  </a:lnTo>
                  <a:lnTo>
                    <a:pt x="894" y="36"/>
                  </a:lnTo>
                  <a:lnTo>
                    <a:pt x="896" y="37"/>
                  </a:lnTo>
                  <a:lnTo>
                    <a:pt x="898" y="38"/>
                  </a:lnTo>
                  <a:lnTo>
                    <a:pt x="901" y="39"/>
                  </a:lnTo>
                  <a:lnTo>
                    <a:pt x="903" y="40"/>
                  </a:lnTo>
                  <a:lnTo>
                    <a:pt x="906" y="42"/>
                  </a:lnTo>
                  <a:lnTo>
                    <a:pt x="908" y="43"/>
                  </a:lnTo>
                  <a:lnTo>
                    <a:pt x="910" y="44"/>
                  </a:lnTo>
                  <a:lnTo>
                    <a:pt x="913" y="46"/>
                  </a:lnTo>
                  <a:lnTo>
                    <a:pt x="915" y="46"/>
                  </a:lnTo>
                  <a:lnTo>
                    <a:pt x="918" y="48"/>
                  </a:lnTo>
                  <a:lnTo>
                    <a:pt x="920" y="49"/>
                  </a:lnTo>
                  <a:lnTo>
                    <a:pt x="922" y="51"/>
                  </a:lnTo>
                  <a:lnTo>
                    <a:pt x="925" y="51"/>
                  </a:lnTo>
                  <a:lnTo>
                    <a:pt x="927" y="54"/>
                  </a:lnTo>
                  <a:lnTo>
                    <a:pt x="929" y="55"/>
                  </a:lnTo>
                  <a:lnTo>
                    <a:pt x="932" y="57"/>
                  </a:lnTo>
                  <a:lnTo>
                    <a:pt x="934" y="59"/>
                  </a:lnTo>
                  <a:lnTo>
                    <a:pt x="937" y="61"/>
                  </a:lnTo>
                  <a:lnTo>
                    <a:pt x="939" y="63"/>
                  </a:lnTo>
                  <a:lnTo>
                    <a:pt x="941" y="65"/>
                  </a:lnTo>
                  <a:lnTo>
                    <a:pt x="944" y="67"/>
                  </a:lnTo>
                  <a:lnTo>
                    <a:pt x="946" y="69"/>
                  </a:lnTo>
                  <a:lnTo>
                    <a:pt x="949" y="72"/>
                  </a:lnTo>
                  <a:lnTo>
                    <a:pt x="951" y="73"/>
                  </a:lnTo>
                  <a:lnTo>
                    <a:pt x="953" y="75"/>
                  </a:lnTo>
                  <a:lnTo>
                    <a:pt x="956" y="78"/>
                  </a:lnTo>
                  <a:lnTo>
                    <a:pt x="958" y="80"/>
                  </a:lnTo>
                  <a:lnTo>
                    <a:pt x="960" y="82"/>
                  </a:lnTo>
                  <a:lnTo>
                    <a:pt x="963" y="84"/>
                  </a:lnTo>
                  <a:lnTo>
                    <a:pt x="965" y="86"/>
                  </a:lnTo>
                  <a:lnTo>
                    <a:pt x="968" y="88"/>
                  </a:lnTo>
                  <a:lnTo>
                    <a:pt x="970" y="91"/>
                  </a:lnTo>
                  <a:lnTo>
                    <a:pt x="972" y="92"/>
                  </a:lnTo>
                  <a:lnTo>
                    <a:pt x="975" y="95"/>
                  </a:lnTo>
                  <a:lnTo>
                    <a:pt x="977" y="97"/>
                  </a:lnTo>
                  <a:lnTo>
                    <a:pt x="979" y="99"/>
                  </a:lnTo>
                  <a:lnTo>
                    <a:pt x="982" y="101"/>
                  </a:lnTo>
                  <a:lnTo>
                    <a:pt x="984" y="103"/>
                  </a:lnTo>
                  <a:lnTo>
                    <a:pt x="987" y="104"/>
                  </a:lnTo>
                  <a:lnTo>
                    <a:pt x="989" y="107"/>
                  </a:lnTo>
                  <a:lnTo>
                    <a:pt x="991" y="109"/>
                  </a:lnTo>
                  <a:lnTo>
                    <a:pt x="994" y="110"/>
                  </a:lnTo>
                  <a:lnTo>
                    <a:pt x="996" y="112"/>
                  </a:lnTo>
                  <a:lnTo>
                    <a:pt x="999" y="114"/>
                  </a:lnTo>
                  <a:lnTo>
                    <a:pt x="1001" y="115"/>
                  </a:lnTo>
                  <a:lnTo>
                    <a:pt x="1003" y="117"/>
                  </a:lnTo>
                  <a:lnTo>
                    <a:pt x="1006" y="119"/>
                  </a:lnTo>
                  <a:lnTo>
                    <a:pt x="1008" y="121"/>
                  </a:lnTo>
                  <a:lnTo>
                    <a:pt x="1010" y="123"/>
                  </a:lnTo>
                  <a:lnTo>
                    <a:pt x="1013" y="125"/>
                  </a:lnTo>
                  <a:lnTo>
                    <a:pt x="1015" y="127"/>
                  </a:lnTo>
                  <a:lnTo>
                    <a:pt x="1018" y="130"/>
                  </a:lnTo>
                  <a:lnTo>
                    <a:pt x="1020" y="133"/>
                  </a:lnTo>
                  <a:lnTo>
                    <a:pt x="1022" y="137"/>
                  </a:lnTo>
                  <a:lnTo>
                    <a:pt x="1025" y="140"/>
                  </a:lnTo>
                  <a:lnTo>
                    <a:pt x="1027" y="145"/>
                  </a:lnTo>
                  <a:lnTo>
                    <a:pt x="1030" y="147"/>
                  </a:lnTo>
                  <a:lnTo>
                    <a:pt x="1032" y="151"/>
                  </a:lnTo>
                  <a:lnTo>
                    <a:pt x="1034" y="155"/>
                  </a:lnTo>
                  <a:lnTo>
                    <a:pt x="1037" y="159"/>
                  </a:lnTo>
                  <a:lnTo>
                    <a:pt x="1039" y="163"/>
                  </a:lnTo>
                  <a:lnTo>
                    <a:pt x="1041" y="168"/>
                  </a:lnTo>
                  <a:lnTo>
                    <a:pt x="1044" y="173"/>
                  </a:lnTo>
                  <a:lnTo>
                    <a:pt x="1046" y="178"/>
                  </a:lnTo>
                  <a:lnTo>
                    <a:pt x="1049" y="184"/>
                  </a:lnTo>
                  <a:lnTo>
                    <a:pt x="1051" y="191"/>
                  </a:lnTo>
                  <a:lnTo>
                    <a:pt x="1053" y="195"/>
                  </a:lnTo>
                  <a:lnTo>
                    <a:pt x="1056" y="201"/>
                  </a:lnTo>
                  <a:lnTo>
                    <a:pt x="1058" y="206"/>
                  </a:lnTo>
                  <a:lnTo>
                    <a:pt x="1061" y="213"/>
                  </a:lnTo>
                  <a:lnTo>
                    <a:pt x="1063" y="218"/>
                  </a:lnTo>
                  <a:lnTo>
                    <a:pt x="1065" y="225"/>
                  </a:lnTo>
                  <a:lnTo>
                    <a:pt x="1068" y="230"/>
                  </a:lnTo>
                  <a:lnTo>
                    <a:pt x="1070" y="238"/>
                  </a:lnTo>
                  <a:lnTo>
                    <a:pt x="1072" y="244"/>
                  </a:lnTo>
                  <a:lnTo>
                    <a:pt x="1075" y="249"/>
                  </a:lnTo>
                  <a:lnTo>
                    <a:pt x="1077" y="256"/>
                  </a:lnTo>
                  <a:lnTo>
                    <a:pt x="1080" y="261"/>
                  </a:lnTo>
                  <a:lnTo>
                    <a:pt x="1082" y="265"/>
                  </a:lnTo>
                  <a:lnTo>
                    <a:pt x="1084" y="271"/>
                  </a:lnTo>
                  <a:lnTo>
                    <a:pt x="1087" y="275"/>
                  </a:lnTo>
                  <a:lnTo>
                    <a:pt x="1089" y="277"/>
                  </a:lnTo>
                  <a:lnTo>
                    <a:pt x="1092" y="280"/>
                  </a:lnTo>
                  <a:lnTo>
                    <a:pt x="1094" y="284"/>
                  </a:lnTo>
                  <a:lnTo>
                    <a:pt x="1096" y="288"/>
                  </a:lnTo>
                  <a:lnTo>
                    <a:pt x="1099" y="293"/>
                  </a:lnTo>
                  <a:lnTo>
                    <a:pt x="1101" y="298"/>
                  </a:lnTo>
                  <a:lnTo>
                    <a:pt x="1104" y="304"/>
                  </a:lnTo>
                  <a:lnTo>
                    <a:pt x="1106" y="307"/>
                  </a:lnTo>
                  <a:lnTo>
                    <a:pt x="1108" y="309"/>
                  </a:lnTo>
                  <a:lnTo>
                    <a:pt x="1111" y="310"/>
                  </a:lnTo>
                  <a:lnTo>
                    <a:pt x="1113" y="312"/>
                  </a:lnTo>
                  <a:lnTo>
                    <a:pt x="1115" y="314"/>
                  </a:lnTo>
                  <a:lnTo>
                    <a:pt x="1118" y="317"/>
                  </a:lnTo>
                  <a:lnTo>
                    <a:pt x="1120" y="318"/>
                  </a:lnTo>
                  <a:lnTo>
                    <a:pt x="1122" y="317"/>
                  </a:lnTo>
                  <a:lnTo>
                    <a:pt x="1125" y="317"/>
                  </a:lnTo>
                  <a:lnTo>
                    <a:pt x="1127" y="316"/>
                  </a:lnTo>
                  <a:lnTo>
                    <a:pt x="1130" y="316"/>
                  </a:lnTo>
                  <a:lnTo>
                    <a:pt x="1132" y="315"/>
                  </a:lnTo>
                  <a:lnTo>
                    <a:pt x="1135" y="314"/>
                  </a:lnTo>
                  <a:lnTo>
                    <a:pt x="1137" y="311"/>
                  </a:lnTo>
                  <a:lnTo>
                    <a:pt x="1139" y="310"/>
                  </a:lnTo>
                  <a:lnTo>
                    <a:pt x="1142" y="308"/>
                  </a:lnTo>
                  <a:lnTo>
                    <a:pt x="1144" y="307"/>
                  </a:lnTo>
                  <a:lnTo>
                    <a:pt x="1146" y="305"/>
                  </a:lnTo>
                  <a:lnTo>
                    <a:pt x="1149" y="302"/>
                  </a:lnTo>
                  <a:lnTo>
                    <a:pt x="1151" y="299"/>
                  </a:lnTo>
                  <a:lnTo>
                    <a:pt x="1153" y="298"/>
                  </a:lnTo>
                  <a:lnTo>
                    <a:pt x="1156" y="296"/>
                  </a:lnTo>
                  <a:lnTo>
                    <a:pt x="1158" y="295"/>
                  </a:lnTo>
                  <a:lnTo>
                    <a:pt x="1161" y="292"/>
                  </a:lnTo>
                  <a:lnTo>
                    <a:pt x="1163" y="289"/>
                  </a:lnTo>
                  <a:lnTo>
                    <a:pt x="1165" y="286"/>
                  </a:lnTo>
                  <a:lnTo>
                    <a:pt x="1168" y="284"/>
                  </a:lnTo>
                  <a:lnTo>
                    <a:pt x="1170" y="281"/>
                  </a:lnTo>
                  <a:lnTo>
                    <a:pt x="1173" y="279"/>
                  </a:lnTo>
                  <a:lnTo>
                    <a:pt x="1175" y="278"/>
                  </a:lnTo>
                  <a:lnTo>
                    <a:pt x="1177" y="276"/>
                  </a:lnTo>
                  <a:lnTo>
                    <a:pt x="1180" y="275"/>
                  </a:lnTo>
                  <a:lnTo>
                    <a:pt x="1182" y="272"/>
                  </a:lnTo>
                  <a:lnTo>
                    <a:pt x="1184" y="272"/>
                  </a:lnTo>
                  <a:lnTo>
                    <a:pt x="1187" y="271"/>
                  </a:lnTo>
                  <a:lnTo>
                    <a:pt x="1189" y="270"/>
                  </a:lnTo>
                  <a:lnTo>
                    <a:pt x="1192" y="268"/>
                  </a:lnTo>
                  <a:lnTo>
                    <a:pt x="1194" y="267"/>
                  </a:lnTo>
                  <a:lnTo>
                    <a:pt x="1196" y="266"/>
                  </a:lnTo>
                  <a:lnTo>
                    <a:pt x="1199" y="265"/>
                  </a:lnTo>
                  <a:lnTo>
                    <a:pt x="1201" y="264"/>
                  </a:lnTo>
                  <a:lnTo>
                    <a:pt x="1204" y="262"/>
                  </a:lnTo>
                  <a:lnTo>
                    <a:pt x="1206" y="262"/>
                  </a:lnTo>
                  <a:lnTo>
                    <a:pt x="1208" y="261"/>
                  </a:lnTo>
                  <a:lnTo>
                    <a:pt x="1211" y="262"/>
                  </a:lnTo>
                  <a:lnTo>
                    <a:pt x="1213" y="260"/>
                  </a:lnTo>
                  <a:lnTo>
                    <a:pt x="1216" y="261"/>
                  </a:lnTo>
                  <a:lnTo>
                    <a:pt x="1218" y="262"/>
                  </a:lnTo>
                  <a:lnTo>
                    <a:pt x="1220" y="263"/>
                  </a:lnTo>
                  <a:lnTo>
                    <a:pt x="1223" y="266"/>
                  </a:lnTo>
                  <a:lnTo>
                    <a:pt x="1225" y="267"/>
                  </a:lnTo>
                  <a:lnTo>
                    <a:pt x="1227" y="270"/>
                  </a:lnTo>
                  <a:lnTo>
                    <a:pt x="1230" y="272"/>
                  </a:lnTo>
                  <a:lnTo>
                    <a:pt x="1232" y="277"/>
                  </a:lnTo>
                  <a:lnTo>
                    <a:pt x="1234" y="281"/>
                  </a:lnTo>
                  <a:lnTo>
                    <a:pt x="1237" y="287"/>
                  </a:lnTo>
                  <a:lnTo>
                    <a:pt x="1239" y="291"/>
                  </a:lnTo>
                  <a:lnTo>
                    <a:pt x="1242" y="298"/>
                  </a:lnTo>
                  <a:lnTo>
                    <a:pt x="1244" y="303"/>
                  </a:lnTo>
                  <a:lnTo>
                    <a:pt x="1247" y="309"/>
                  </a:lnTo>
                  <a:lnTo>
                    <a:pt x="1249" y="315"/>
                  </a:lnTo>
                  <a:lnTo>
                    <a:pt x="1251" y="319"/>
                  </a:lnTo>
                  <a:lnTo>
                    <a:pt x="1254" y="326"/>
                  </a:lnTo>
                  <a:lnTo>
                    <a:pt x="1256" y="333"/>
                  </a:lnTo>
                  <a:lnTo>
                    <a:pt x="1258" y="337"/>
                  </a:lnTo>
                  <a:lnTo>
                    <a:pt x="1261" y="343"/>
                  </a:lnTo>
                  <a:lnTo>
                    <a:pt x="1263" y="351"/>
                  </a:lnTo>
                  <a:lnTo>
                    <a:pt x="1265" y="359"/>
                  </a:lnTo>
                  <a:lnTo>
                    <a:pt x="1268" y="367"/>
                  </a:lnTo>
                  <a:lnTo>
                    <a:pt x="1270" y="379"/>
                  </a:lnTo>
                  <a:lnTo>
                    <a:pt x="1273" y="391"/>
                  </a:lnTo>
                  <a:lnTo>
                    <a:pt x="1275" y="408"/>
                  </a:lnTo>
                  <a:lnTo>
                    <a:pt x="1278" y="428"/>
                  </a:lnTo>
                  <a:lnTo>
                    <a:pt x="1280" y="454"/>
                  </a:lnTo>
                  <a:lnTo>
                    <a:pt x="1282" y="474"/>
                  </a:lnTo>
                  <a:lnTo>
                    <a:pt x="1285" y="507"/>
                  </a:lnTo>
                  <a:lnTo>
                    <a:pt x="1287" y="529"/>
                  </a:lnTo>
                  <a:lnTo>
                    <a:pt x="1289" y="564"/>
                  </a:lnTo>
                  <a:lnTo>
                    <a:pt x="1292" y="603"/>
                  </a:lnTo>
                  <a:lnTo>
                    <a:pt x="1294" y="650"/>
                  </a:lnTo>
                  <a:lnTo>
                    <a:pt x="1297" y="681"/>
                  </a:lnTo>
                  <a:lnTo>
                    <a:pt x="1299" y="731"/>
                  </a:lnTo>
                  <a:lnTo>
                    <a:pt x="1301" y="770"/>
                  </a:lnTo>
                  <a:lnTo>
                    <a:pt x="1304" y="827"/>
                  </a:lnTo>
                  <a:lnTo>
                    <a:pt x="1306" y="864"/>
                  </a:lnTo>
                  <a:lnTo>
                    <a:pt x="1308" y="887"/>
                  </a:lnTo>
                  <a:lnTo>
                    <a:pt x="1311" y="891"/>
                  </a:lnTo>
                  <a:lnTo>
                    <a:pt x="1313" y="896"/>
                  </a:lnTo>
                  <a:lnTo>
                    <a:pt x="1316" y="893"/>
                  </a:lnTo>
                  <a:lnTo>
                    <a:pt x="1318" y="890"/>
                  </a:lnTo>
                  <a:lnTo>
                    <a:pt x="1320" y="887"/>
                  </a:lnTo>
                  <a:lnTo>
                    <a:pt x="1323" y="882"/>
                  </a:lnTo>
                  <a:lnTo>
                    <a:pt x="1325" y="880"/>
                  </a:lnTo>
                  <a:lnTo>
                    <a:pt x="1328" y="877"/>
                  </a:lnTo>
                  <a:lnTo>
                    <a:pt x="1330" y="874"/>
                  </a:lnTo>
                  <a:lnTo>
                    <a:pt x="1332" y="872"/>
                  </a:lnTo>
                  <a:lnTo>
                    <a:pt x="1335" y="871"/>
                  </a:lnTo>
                  <a:lnTo>
                    <a:pt x="1337" y="870"/>
                  </a:lnTo>
                  <a:lnTo>
                    <a:pt x="1339" y="868"/>
                  </a:lnTo>
                  <a:lnTo>
                    <a:pt x="1342" y="868"/>
                  </a:lnTo>
                  <a:lnTo>
                    <a:pt x="1344" y="867"/>
                  </a:lnTo>
                  <a:lnTo>
                    <a:pt x="1347" y="866"/>
                  </a:lnTo>
                  <a:lnTo>
                    <a:pt x="1349" y="866"/>
                  </a:lnTo>
                  <a:lnTo>
                    <a:pt x="1351" y="865"/>
                  </a:lnTo>
                  <a:lnTo>
                    <a:pt x="1354" y="866"/>
                  </a:lnTo>
                  <a:lnTo>
                    <a:pt x="1356" y="868"/>
                  </a:lnTo>
                  <a:lnTo>
                    <a:pt x="1359" y="869"/>
                  </a:lnTo>
                  <a:lnTo>
                    <a:pt x="1361" y="870"/>
                  </a:lnTo>
                  <a:lnTo>
                    <a:pt x="1363" y="871"/>
                  </a:lnTo>
                  <a:lnTo>
                    <a:pt x="1366" y="873"/>
                  </a:lnTo>
                  <a:lnTo>
                    <a:pt x="1368" y="874"/>
                  </a:lnTo>
                  <a:lnTo>
                    <a:pt x="1370" y="877"/>
                  </a:lnTo>
                  <a:lnTo>
                    <a:pt x="1373" y="879"/>
                  </a:lnTo>
                  <a:lnTo>
                    <a:pt x="1375" y="881"/>
                  </a:lnTo>
                  <a:lnTo>
                    <a:pt x="1377" y="886"/>
                  </a:lnTo>
                  <a:lnTo>
                    <a:pt x="1380" y="887"/>
                  </a:lnTo>
                  <a:lnTo>
                    <a:pt x="1382" y="888"/>
                  </a:lnTo>
                  <a:lnTo>
                    <a:pt x="1385" y="890"/>
                  </a:lnTo>
                  <a:lnTo>
                    <a:pt x="1387" y="892"/>
                  </a:lnTo>
                  <a:lnTo>
                    <a:pt x="1390" y="893"/>
                  </a:lnTo>
                  <a:lnTo>
                    <a:pt x="1392" y="895"/>
                  </a:lnTo>
                  <a:lnTo>
                    <a:pt x="1394" y="898"/>
                  </a:lnTo>
                  <a:lnTo>
                    <a:pt x="1397" y="899"/>
                  </a:lnTo>
                  <a:lnTo>
                    <a:pt x="1399" y="899"/>
                  </a:lnTo>
                  <a:lnTo>
                    <a:pt x="1401" y="900"/>
                  </a:lnTo>
                  <a:lnTo>
                    <a:pt x="1404" y="902"/>
                  </a:lnTo>
                  <a:lnTo>
                    <a:pt x="1406" y="901"/>
                  </a:lnTo>
                  <a:lnTo>
                    <a:pt x="1409" y="901"/>
                  </a:lnTo>
                  <a:lnTo>
                    <a:pt x="1411" y="901"/>
                  </a:lnTo>
                  <a:lnTo>
                    <a:pt x="1413" y="902"/>
                  </a:lnTo>
                  <a:lnTo>
                    <a:pt x="1416" y="903"/>
                  </a:lnTo>
                  <a:lnTo>
                    <a:pt x="1418" y="903"/>
                  </a:lnTo>
                  <a:lnTo>
                    <a:pt x="1420" y="903"/>
                  </a:lnTo>
                  <a:lnTo>
                    <a:pt x="1423" y="904"/>
                  </a:lnTo>
                  <a:lnTo>
                    <a:pt x="1425" y="904"/>
                  </a:lnTo>
                  <a:lnTo>
                    <a:pt x="1428" y="904"/>
                  </a:lnTo>
                  <a:lnTo>
                    <a:pt x="1430" y="903"/>
                  </a:lnTo>
                  <a:lnTo>
                    <a:pt x="1432" y="904"/>
                  </a:lnTo>
                  <a:lnTo>
                    <a:pt x="1435" y="904"/>
                  </a:lnTo>
                  <a:lnTo>
                    <a:pt x="1437" y="903"/>
                  </a:lnTo>
                  <a:lnTo>
                    <a:pt x="1440" y="904"/>
                  </a:lnTo>
                  <a:lnTo>
                    <a:pt x="1442" y="902"/>
                  </a:lnTo>
                  <a:lnTo>
                    <a:pt x="1444" y="901"/>
                  </a:lnTo>
                  <a:lnTo>
                    <a:pt x="1447" y="900"/>
                  </a:lnTo>
                  <a:lnTo>
                    <a:pt x="1449" y="899"/>
                  </a:lnTo>
                  <a:lnTo>
                    <a:pt x="1451" y="898"/>
                  </a:lnTo>
                  <a:lnTo>
                    <a:pt x="1454" y="897"/>
                  </a:lnTo>
                  <a:lnTo>
                    <a:pt x="1456" y="896"/>
                  </a:lnTo>
                  <a:lnTo>
                    <a:pt x="1459" y="897"/>
                  </a:lnTo>
                  <a:lnTo>
                    <a:pt x="1461" y="897"/>
                  </a:lnTo>
                  <a:lnTo>
                    <a:pt x="1463" y="897"/>
                  </a:lnTo>
                  <a:lnTo>
                    <a:pt x="1466" y="898"/>
                  </a:lnTo>
                  <a:lnTo>
                    <a:pt x="1468" y="898"/>
                  </a:lnTo>
                  <a:lnTo>
                    <a:pt x="1471" y="899"/>
                  </a:lnTo>
                  <a:lnTo>
                    <a:pt x="1473" y="898"/>
                  </a:lnTo>
                  <a:lnTo>
                    <a:pt x="1475" y="897"/>
                  </a:lnTo>
                  <a:lnTo>
                    <a:pt x="1478" y="896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4"/>
                  </a:lnTo>
                  <a:lnTo>
                    <a:pt x="1490" y="894"/>
                  </a:lnTo>
                  <a:lnTo>
                    <a:pt x="1492" y="894"/>
                  </a:lnTo>
                  <a:lnTo>
                    <a:pt x="1494" y="891"/>
                  </a:lnTo>
                  <a:lnTo>
                    <a:pt x="1497" y="893"/>
                  </a:lnTo>
                  <a:lnTo>
                    <a:pt x="1499" y="892"/>
                  </a:lnTo>
                  <a:lnTo>
                    <a:pt x="1502" y="892"/>
                  </a:lnTo>
                  <a:lnTo>
                    <a:pt x="1504" y="890"/>
                  </a:lnTo>
                  <a:lnTo>
                    <a:pt x="1506" y="888"/>
                  </a:lnTo>
                  <a:lnTo>
                    <a:pt x="1509" y="887"/>
                  </a:lnTo>
                  <a:lnTo>
                    <a:pt x="1511" y="887"/>
                  </a:lnTo>
                  <a:lnTo>
                    <a:pt x="1513" y="886"/>
                  </a:lnTo>
                  <a:lnTo>
                    <a:pt x="1516" y="885"/>
                  </a:lnTo>
                  <a:lnTo>
                    <a:pt x="1518" y="885"/>
                  </a:lnTo>
                  <a:lnTo>
                    <a:pt x="1521" y="884"/>
                  </a:lnTo>
                  <a:lnTo>
                    <a:pt x="1523" y="884"/>
                  </a:lnTo>
                  <a:lnTo>
                    <a:pt x="1525" y="883"/>
                  </a:lnTo>
                  <a:lnTo>
                    <a:pt x="1528" y="885"/>
                  </a:lnTo>
                  <a:lnTo>
                    <a:pt x="1530" y="886"/>
                  </a:lnTo>
                  <a:lnTo>
                    <a:pt x="1533" y="885"/>
                  </a:lnTo>
                  <a:lnTo>
                    <a:pt x="1535" y="881"/>
                  </a:lnTo>
                  <a:lnTo>
                    <a:pt x="1537" y="877"/>
                  </a:lnTo>
                  <a:lnTo>
                    <a:pt x="1540" y="874"/>
                  </a:lnTo>
                  <a:lnTo>
                    <a:pt x="1542" y="869"/>
                  </a:lnTo>
                  <a:lnTo>
                    <a:pt x="1545" y="869"/>
                  </a:lnTo>
                  <a:lnTo>
                    <a:pt x="1547" y="862"/>
                  </a:lnTo>
                  <a:lnTo>
                    <a:pt x="1549" y="856"/>
                  </a:lnTo>
                  <a:lnTo>
                    <a:pt x="1552" y="854"/>
                  </a:lnTo>
                  <a:lnTo>
                    <a:pt x="1554" y="855"/>
                  </a:lnTo>
                  <a:lnTo>
                    <a:pt x="1556" y="846"/>
                  </a:lnTo>
                  <a:lnTo>
                    <a:pt x="1559" y="835"/>
                  </a:lnTo>
                  <a:lnTo>
                    <a:pt x="1561" y="818"/>
                  </a:lnTo>
                  <a:lnTo>
                    <a:pt x="1563" y="804"/>
                  </a:lnTo>
                  <a:lnTo>
                    <a:pt x="1566" y="782"/>
                  </a:lnTo>
                  <a:lnTo>
                    <a:pt x="1568" y="759"/>
                  </a:lnTo>
                  <a:lnTo>
                    <a:pt x="1571" y="713"/>
                  </a:lnTo>
                  <a:lnTo>
                    <a:pt x="1573" y="671"/>
                  </a:lnTo>
                  <a:lnTo>
                    <a:pt x="1576" y="611"/>
                  </a:lnTo>
                  <a:lnTo>
                    <a:pt x="1578" y="547"/>
                  </a:lnTo>
                  <a:lnTo>
                    <a:pt x="1580" y="483"/>
                  </a:lnTo>
                  <a:lnTo>
                    <a:pt x="1583" y="437"/>
                  </a:lnTo>
                  <a:lnTo>
                    <a:pt x="1585" y="379"/>
                  </a:lnTo>
                  <a:lnTo>
                    <a:pt x="1587" y="349"/>
                  </a:lnTo>
                  <a:lnTo>
                    <a:pt x="1590" y="307"/>
                  </a:lnTo>
                  <a:lnTo>
                    <a:pt x="1592" y="275"/>
                  </a:lnTo>
                  <a:lnTo>
                    <a:pt x="1594" y="246"/>
                  </a:lnTo>
                  <a:lnTo>
                    <a:pt x="1597" y="229"/>
                  </a:lnTo>
                  <a:lnTo>
                    <a:pt x="1599" y="207"/>
                  </a:lnTo>
                  <a:lnTo>
                    <a:pt x="1602" y="193"/>
                  </a:lnTo>
                  <a:lnTo>
                    <a:pt x="1604" y="174"/>
                  </a:lnTo>
                  <a:lnTo>
                    <a:pt x="1606" y="156"/>
                  </a:lnTo>
                  <a:lnTo>
                    <a:pt x="1609" y="137"/>
                  </a:lnTo>
                  <a:lnTo>
                    <a:pt x="1611" y="123"/>
                  </a:lnTo>
                  <a:lnTo>
                    <a:pt x="1614" y="106"/>
                  </a:lnTo>
                  <a:lnTo>
                    <a:pt x="1616" y="96"/>
                  </a:lnTo>
                  <a:lnTo>
                    <a:pt x="1618" y="86"/>
                  </a:lnTo>
                  <a:lnTo>
                    <a:pt x="1621" y="78"/>
                  </a:lnTo>
                  <a:lnTo>
                    <a:pt x="1623" y="72"/>
                  </a:lnTo>
                  <a:lnTo>
                    <a:pt x="1625" y="64"/>
                  </a:lnTo>
                  <a:lnTo>
                    <a:pt x="1628" y="53"/>
                  </a:lnTo>
                  <a:lnTo>
                    <a:pt x="1630" y="49"/>
                  </a:lnTo>
                  <a:lnTo>
                    <a:pt x="1633" y="45"/>
                  </a:lnTo>
                  <a:lnTo>
                    <a:pt x="1635" y="41"/>
                  </a:lnTo>
                  <a:lnTo>
                    <a:pt x="1637" y="39"/>
                  </a:lnTo>
                  <a:lnTo>
                    <a:pt x="1640" y="37"/>
                  </a:lnTo>
                  <a:lnTo>
                    <a:pt x="1642" y="36"/>
                  </a:lnTo>
                  <a:lnTo>
                    <a:pt x="1645" y="36"/>
                  </a:lnTo>
                  <a:lnTo>
                    <a:pt x="1647" y="35"/>
                  </a:lnTo>
                  <a:lnTo>
                    <a:pt x="1649" y="35"/>
                  </a:lnTo>
                  <a:lnTo>
                    <a:pt x="1652" y="35"/>
                  </a:lnTo>
                  <a:lnTo>
                    <a:pt x="1654" y="34"/>
                  </a:lnTo>
                  <a:lnTo>
                    <a:pt x="1657" y="32"/>
                  </a:lnTo>
                  <a:lnTo>
                    <a:pt x="1659" y="29"/>
                  </a:lnTo>
                  <a:lnTo>
                    <a:pt x="1661" y="25"/>
                  </a:lnTo>
                  <a:lnTo>
                    <a:pt x="1664" y="23"/>
                  </a:lnTo>
                  <a:lnTo>
                    <a:pt x="1666" y="19"/>
                  </a:lnTo>
                  <a:lnTo>
                    <a:pt x="1668" y="17"/>
                  </a:lnTo>
                  <a:lnTo>
                    <a:pt x="1671" y="14"/>
                  </a:lnTo>
                  <a:lnTo>
                    <a:pt x="1673" y="12"/>
                  </a:lnTo>
                  <a:lnTo>
                    <a:pt x="1675" y="10"/>
                  </a:lnTo>
                  <a:lnTo>
                    <a:pt x="1678" y="8"/>
                  </a:lnTo>
                  <a:lnTo>
                    <a:pt x="1680" y="7"/>
                  </a:lnTo>
                  <a:lnTo>
                    <a:pt x="1683" y="6"/>
                  </a:lnTo>
                  <a:lnTo>
                    <a:pt x="1685" y="5"/>
                  </a:lnTo>
                  <a:lnTo>
                    <a:pt x="1688" y="4"/>
                  </a:lnTo>
                  <a:lnTo>
                    <a:pt x="1690" y="4"/>
                  </a:lnTo>
                  <a:lnTo>
                    <a:pt x="1692" y="3"/>
                  </a:lnTo>
                  <a:lnTo>
                    <a:pt x="1695" y="3"/>
                  </a:lnTo>
                  <a:lnTo>
                    <a:pt x="1697" y="3"/>
                  </a:lnTo>
                  <a:lnTo>
                    <a:pt x="1699" y="3"/>
                  </a:lnTo>
                  <a:lnTo>
                    <a:pt x="1702" y="3"/>
                  </a:lnTo>
                  <a:lnTo>
                    <a:pt x="1704" y="3"/>
                  </a:lnTo>
                  <a:lnTo>
                    <a:pt x="1706" y="4"/>
                  </a:lnTo>
                  <a:lnTo>
                    <a:pt x="1709" y="4"/>
                  </a:lnTo>
                  <a:lnTo>
                    <a:pt x="1711" y="4"/>
                  </a:lnTo>
                  <a:lnTo>
                    <a:pt x="1714" y="5"/>
                  </a:lnTo>
                  <a:lnTo>
                    <a:pt x="1716" y="5"/>
                  </a:lnTo>
                  <a:lnTo>
                    <a:pt x="1719" y="6"/>
                  </a:lnTo>
                  <a:lnTo>
                    <a:pt x="1721" y="6"/>
                  </a:lnTo>
                  <a:lnTo>
                    <a:pt x="1723" y="6"/>
                  </a:lnTo>
                  <a:lnTo>
                    <a:pt x="1726" y="7"/>
                  </a:lnTo>
                  <a:lnTo>
                    <a:pt x="1728" y="8"/>
                  </a:lnTo>
                  <a:lnTo>
                    <a:pt x="1730" y="9"/>
                  </a:lnTo>
                  <a:lnTo>
                    <a:pt x="1733" y="9"/>
                  </a:lnTo>
                  <a:lnTo>
                    <a:pt x="1735" y="10"/>
                  </a:lnTo>
                  <a:lnTo>
                    <a:pt x="1738" y="10"/>
                  </a:lnTo>
                  <a:lnTo>
                    <a:pt x="1740" y="11"/>
                  </a:lnTo>
                  <a:lnTo>
                    <a:pt x="1742" y="12"/>
                  </a:lnTo>
                  <a:lnTo>
                    <a:pt x="1745" y="12"/>
                  </a:lnTo>
                  <a:lnTo>
                    <a:pt x="1747" y="13"/>
                  </a:lnTo>
                  <a:lnTo>
                    <a:pt x="1749" y="14"/>
                  </a:lnTo>
                  <a:lnTo>
                    <a:pt x="1752" y="14"/>
                  </a:lnTo>
                  <a:lnTo>
                    <a:pt x="1754" y="15"/>
                  </a:lnTo>
                  <a:lnTo>
                    <a:pt x="1757" y="15"/>
                  </a:lnTo>
                  <a:lnTo>
                    <a:pt x="1759" y="16"/>
                  </a:lnTo>
                  <a:lnTo>
                    <a:pt x="1761" y="17"/>
                  </a:lnTo>
                  <a:lnTo>
                    <a:pt x="1764" y="18"/>
                  </a:lnTo>
                  <a:lnTo>
                    <a:pt x="1766" y="18"/>
                  </a:lnTo>
                  <a:lnTo>
                    <a:pt x="1769" y="19"/>
                  </a:lnTo>
                  <a:lnTo>
                    <a:pt x="1771" y="19"/>
                  </a:lnTo>
                  <a:lnTo>
                    <a:pt x="1773" y="20"/>
                  </a:lnTo>
                  <a:lnTo>
                    <a:pt x="1776" y="21"/>
                  </a:lnTo>
                  <a:lnTo>
                    <a:pt x="1778" y="21"/>
                  </a:lnTo>
                  <a:lnTo>
                    <a:pt x="1780" y="22"/>
                  </a:lnTo>
                  <a:lnTo>
                    <a:pt x="1783" y="23"/>
                  </a:lnTo>
                  <a:lnTo>
                    <a:pt x="1785" y="24"/>
                  </a:lnTo>
                  <a:lnTo>
                    <a:pt x="1788" y="24"/>
                  </a:lnTo>
                  <a:lnTo>
                    <a:pt x="1790" y="25"/>
                  </a:lnTo>
                  <a:lnTo>
                    <a:pt x="1792" y="27"/>
                  </a:lnTo>
                  <a:lnTo>
                    <a:pt x="1795" y="28"/>
                  </a:lnTo>
                  <a:lnTo>
                    <a:pt x="1797" y="28"/>
                  </a:lnTo>
                  <a:lnTo>
                    <a:pt x="1800" y="30"/>
                  </a:lnTo>
                  <a:lnTo>
                    <a:pt x="1802" y="30"/>
                  </a:lnTo>
                  <a:lnTo>
                    <a:pt x="1804" y="32"/>
                  </a:lnTo>
                  <a:lnTo>
                    <a:pt x="1807" y="33"/>
                  </a:lnTo>
                  <a:lnTo>
                    <a:pt x="1809" y="36"/>
                  </a:lnTo>
                  <a:lnTo>
                    <a:pt x="1811" y="37"/>
                  </a:lnTo>
                  <a:lnTo>
                    <a:pt x="1814" y="40"/>
                  </a:lnTo>
                  <a:lnTo>
                    <a:pt x="1816" y="41"/>
                  </a:lnTo>
                  <a:lnTo>
                    <a:pt x="1818" y="43"/>
                  </a:lnTo>
                  <a:lnTo>
                    <a:pt x="1821" y="45"/>
                  </a:lnTo>
                  <a:lnTo>
                    <a:pt x="1823" y="47"/>
                  </a:lnTo>
                  <a:lnTo>
                    <a:pt x="1826" y="48"/>
                  </a:lnTo>
                  <a:lnTo>
                    <a:pt x="1828" y="50"/>
                  </a:lnTo>
                  <a:lnTo>
                    <a:pt x="1831" y="52"/>
                  </a:lnTo>
                  <a:lnTo>
                    <a:pt x="1833" y="54"/>
                  </a:lnTo>
                  <a:lnTo>
                    <a:pt x="1835" y="57"/>
                  </a:lnTo>
                  <a:lnTo>
                    <a:pt x="1838" y="59"/>
                  </a:lnTo>
                  <a:lnTo>
                    <a:pt x="1840" y="60"/>
                  </a:lnTo>
                  <a:lnTo>
                    <a:pt x="1842" y="63"/>
                  </a:lnTo>
                  <a:lnTo>
                    <a:pt x="1845" y="65"/>
                  </a:lnTo>
                  <a:lnTo>
                    <a:pt x="1847" y="67"/>
                  </a:lnTo>
                  <a:lnTo>
                    <a:pt x="1850" y="69"/>
                  </a:lnTo>
                  <a:lnTo>
                    <a:pt x="1852" y="72"/>
                  </a:lnTo>
                  <a:lnTo>
                    <a:pt x="1854" y="74"/>
                  </a:lnTo>
                  <a:lnTo>
                    <a:pt x="1857" y="77"/>
                  </a:lnTo>
                  <a:lnTo>
                    <a:pt x="1859" y="79"/>
                  </a:lnTo>
                  <a:lnTo>
                    <a:pt x="1861" y="82"/>
                  </a:lnTo>
                  <a:lnTo>
                    <a:pt x="1864" y="85"/>
                  </a:lnTo>
                  <a:lnTo>
                    <a:pt x="1866" y="88"/>
                  </a:lnTo>
                  <a:lnTo>
                    <a:pt x="1869" y="91"/>
                  </a:lnTo>
                  <a:lnTo>
                    <a:pt x="1871" y="95"/>
                  </a:lnTo>
                  <a:lnTo>
                    <a:pt x="1873" y="97"/>
                  </a:lnTo>
                  <a:lnTo>
                    <a:pt x="1876" y="100"/>
                  </a:lnTo>
                  <a:lnTo>
                    <a:pt x="1878" y="104"/>
                  </a:lnTo>
                  <a:lnTo>
                    <a:pt x="1881" y="107"/>
                  </a:lnTo>
                  <a:lnTo>
                    <a:pt x="1883" y="111"/>
                  </a:lnTo>
                  <a:lnTo>
                    <a:pt x="1885" y="115"/>
                  </a:lnTo>
                  <a:lnTo>
                    <a:pt x="1888" y="119"/>
                  </a:lnTo>
                  <a:lnTo>
                    <a:pt x="1890" y="123"/>
                  </a:lnTo>
                  <a:lnTo>
                    <a:pt x="1892" y="128"/>
                  </a:lnTo>
                  <a:lnTo>
                    <a:pt x="1895" y="133"/>
                  </a:lnTo>
                  <a:lnTo>
                    <a:pt x="1897" y="136"/>
                  </a:lnTo>
                  <a:lnTo>
                    <a:pt x="1900" y="141"/>
                  </a:lnTo>
                  <a:lnTo>
                    <a:pt x="1902" y="145"/>
                  </a:lnTo>
                  <a:lnTo>
                    <a:pt x="1904" y="150"/>
                  </a:lnTo>
                  <a:lnTo>
                    <a:pt x="1907" y="155"/>
                  </a:lnTo>
                  <a:lnTo>
                    <a:pt x="1909" y="161"/>
                  </a:lnTo>
                  <a:lnTo>
                    <a:pt x="1912" y="165"/>
                  </a:lnTo>
                  <a:lnTo>
                    <a:pt x="1914" y="172"/>
                  </a:lnTo>
                  <a:lnTo>
                    <a:pt x="1916" y="178"/>
                  </a:lnTo>
                  <a:lnTo>
                    <a:pt x="1919" y="185"/>
                  </a:lnTo>
                  <a:lnTo>
                    <a:pt x="1921" y="192"/>
                  </a:lnTo>
                  <a:lnTo>
                    <a:pt x="1923" y="200"/>
                  </a:lnTo>
                  <a:lnTo>
                    <a:pt x="1926" y="206"/>
                  </a:lnTo>
                  <a:lnTo>
                    <a:pt x="1928" y="215"/>
                  </a:lnTo>
                  <a:lnTo>
                    <a:pt x="1931" y="220"/>
                  </a:lnTo>
                  <a:lnTo>
                    <a:pt x="1933" y="227"/>
                  </a:lnTo>
                  <a:lnTo>
                    <a:pt x="1935" y="232"/>
                  </a:lnTo>
                  <a:lnTo>
                    <a:pt x="1938" y="239"/>
                  </a:lnTo>
                  <a:lnTo>
                    <a:pt x="1940" y="244"/>
                  </a:lnTo>
                  <a:lnTo>
                    <a:pt x="1943" y="250"/>
                  </a:lnTo>
                  <a:lnTo>
                    <a:pt x="1945" y="255"/>
                  </a:lnTo>
                  <a:lnTo>
                    <a:pt x="1947" y="259"/>
                  </a:lnTo>
                  <a:lnTo>
                    <a:pt x="1950" y="263"/>
                  </a:lnTo>
                  <a:lnTo>
                    <a:pt x="1952" y="269"/>
                  </a:lnTo>
                  <a:lnTo>
                    <a:pt x="1954" y="274"/>
                  </a:lnTo>
                  <a:lnTo>
                    <a:pt x="1957" y="281"/>
                  </a:lnTo>
                  <a:lnTo>
                    <a:pt x="1959" y="285"/>
                  </a:lnTo>
                  <a:lnTo>
                    <a:pt x="1962" y="287"/>
                  </a:lnTo>
                  <a:lnTo>
                    <a:pt x="1964" y="289"/>
                  </a:lnTo>
                  <a:lnTo>
                    <a:pt x="1966" y="292"/>
                  </a:lnTo>
                  <a:lnTo>
                    <a:pt x="1969" y="293"/>
                  </a:lnTo>
                  <a:lnTo>
                    <a:pt x="1971" y="293"/>
                  </a:lnTo>
                  <a:lnTo>
                    <a:pt x="1974" y="292"/>
                  </a:lnTo>
                  <a:lnTo>
                    <a:pt x="1976" y="290"/>
                  </a:lnTo>
                  <a:lnTo>
                    <a:pt x="1978" y="291"/>
                  </a:lnTo>
                  <a:lnTo>
                    <a:pt x="1981" y="289"/>
                  </a:lnTo>
                  <a:lnTo>
                    <a:pt x="1983" y="288"/>
                  </a:lnTo>
                  <a:lnTo>
                    <a:pt x="1986" y="287"/>
                  </a:lnTo>
                  <a:lnTo>
                    <a:pt x="1988" y="286"/>
                  </a:lnTo>
                  <a:lnTo>
                    <a:pt x="1990" y="283"/>
                  </a:lnTo>
                  <a:lnTo>
                    <a:pt x="1993" y="281"/>
                  </a:lnTo>
                  <a:lnTo>
                    <a:pt x="1995" y="280"/>
                  </a:lnTo>
                  <a:lnTo>
                    <a:pt x="1997" y="278"/>
                  </a:lnTo>
                  <a:lnTo>
                    <a:pt x="2000" y="277"/>
                  </a:lnTo>
                  <a:lnTo>
                    <a:pt x="2002" y="276"/>
                  </a:lnTo>
                  <a:lnTo>
                    <a:pt x="2004" y="275"/>
                  </a:lnTo>
                  <a:lnTo>
                    <a:pt x="2007" y="273"/>
                  </a:lnTo>
                  <a:lnTo>
                    <a:pt x="2009" y="271"/>
                  </a:lnTo>
                  <a:lnTo>
                    <a:pt x="2012" y="271"/>
                  </a:lnTo>
                  <a:lnTo>
                    <a:pt x="2014" y="268"/>
                  </a:lnTo>
                  <a:lnTo>
                    <a:pt x="2017" y="268"/>
                  </a:lnTo>
                  <a:lnTo>
                    <a:pt x="2019" y="267"/>
                  </a:lnTo>
                  <a:lnTo>
                    <a:pt x="2021" y="266"/>
                  </a:lnTo>
                  <a:lnTo>
                    <a:pt x="2024" y="265"/>
                  </a:lnTo>
                  <a:lnTo>
                    <a:pt x="2026" y="263"/>
                  </a:lnTo>
                  <a:lnTo>
                    <a:pt x="2028" y="262"/>
                  </a:lnTo>
                  <a:lnTo>
                    <a:pt x="2031" y="261"/>
                  </a:lnTo>
                  <a:lnTo>
                    <a:pt x="2033" y="261"/>
                  </a:lnTo>
                  <a:lnTo>
                    <a:pt x="2035" y="260"/>
                  </a:lnTo>
                  <a:lnTo>
                    <a:pt x="2038" y="260"/>
                  </a:lnTo>
                  <a:lnTo>
                    <a:pt x="2040" y="260"/>
                  </a:lnTo>
                  <a:lnTo>
                    <a:pt x="2043" y="261"/>
                  </a:lnTo>
                  <a:lnTo>
                    <a:pt x="2045" y="261"/>
                  </a:lnTo>
                  <a:lnTo>
                    <a:pt x="2047" y="263"/>
                  </a:lnTo>
                  <a:lnTo>
                    <a:pt x="2050" y="263"/>
                  </a:lnTo>
                  <a:lnTo>
                    <a:pt x="2052" y="264"/>
                  </a:lnTo>
                  <a:lnTo>
                    <a:pt x="2055" y="266"/>
                  </a:lnTo>
                  <a:lnTo>
                    <a:pt x="2057" y="269"/>
                  </a:lnTo>
                  <a:lnTo>
                    <a:pt x="2059" y="272"/>
                  </a:lnTo>
                  <a:lnTo>
                    <a:pt x="2062" y="276"/>
                  </a:lnTo>
                  <a:lnTo>
                    <a:pt x="2064" y="279"/>
                  </a:lnTo>
                  <a:lnTo>
                    <a:pt x="2066" y="284"/>
                  </a:lnTo>
                  <a:lnTo>
                    <a:pt x="2069" y="288"/>
                  </a:lnTo>
                  <a:lnTo>
                    <a:pt x="2071" y="296"/>
                  </a:lnTo>
                  <a:lnTo>
                    <a:pt x="2074" y="301"/>
                  </a:lnTo>
                  <a:lnTo>
                    <a:pt x="2076" y="309"/>
                  </a:lnTo>
                  <a:lnTo>
                    <a:pt x="2078" y="315"/>
                  </a:lnTo>
                  <a:lnTo>
                    <a:pt x="2081" y="323"/>
                  </a:lnTo>
                  <a:lnTo>
                    <a:pt x="2083" y="328"/>
                  </a:lnTo>
                  <a:lnTo>
                    <a:pt x="2086" y="335"/>
                  </a:lnTo>
                  <a:lnTo>
                    <a:pt x="2088" y="342"/>
                  </a:lnTo>
                  <a:lnTo>
                    <a:pt x="2090" y="349"/>
                  </a:lnTo>
                  <a:lnTo>
                    <a:pt x="2093" y="356"/>
                  </a:lnTo>
                  <a:lnTo>
                    <a:pt x="2095" y="365"/>
                  </a:lnTo>
                  <a:lnTo>
                    <a:pt x="2098" y="372"/>
                  </a:lnTo>
                  <a:lnTo>
                    <a:pt x="2100" y="385"/>
                  </a:lnTo>
                  <a:lnTo>
                    <a:pt x="2102" y="395"/>
                  </a:lnTo>
                  <a:lnTo>
                    <a:pt x="2105" y="414"/>
                  </a:lnTo>
                  <a:lnTo>
                    <a:pt x="2107" y="432"/>
                  </a:lnTo>
                  <a:lnTo>
                    <a:pt x="2109" y="457"/>
                  </a:lnTo>
                  <a:lnTo>
                    <a:pt x="2112" y="478"/>
                  </a:lnTo>
                  <a:lnTo>
                    <a:pt x="2114" y="510"/>
                  </a:lnTo>
                  <a:lnTo>
                    <a:pt x="2116" y="534"/>
                  </a:lnTo>
                  <a:lnTo>
                    <a:pt x="2119" y="568"/>
                  </a:lnTo>
                  <a:lnTo>
                    <a:pt x="2121" y="607"/>
                  </a:lnTo>
                  <a:lnTo>
                    <a:pt x="2124" y="652"/>
                  </a:lnTo>
                  <a:lnTo>
                    <a:pt x="2126" y="685"/>
                  </a:lnTo>
                  <a:lnTo>
                    <a:pt x="2129" y="737"/>
                  </a:lnTo>
                  <a:lnTo>
                    <a:pt x="2131" y="769"/>
                  </a:lnTo>
                  <a:lnTo>
                    <a:pt x="2133" y="824"/>
                  </a:lnTo>
                  <a:lnTo>
                    <a:pt x="2136" y="869"/>
                  </a:lnTo>
                  <a:lnTo>
                    <a:pt x="2138" y="901"/>
                  </a:lnTo>
                  <a:lnTo>
                    <a:pt x="2140" y="901"/>
                  </a:lnTo>
                  <a:lnTo>
                    <a:pt x="2143" y="913"/>
                  </a:lnTo>
                  <a:lnTo>
                    <a:pt x="2145" y="915"/>
                  </a:lnTo>
                  <a:lnTo>
                    <a:pt x="2147" y="910"/>
                  </a:lnTo>
                  <a:lnTo>
                    <a:pt x="2150" y="908"/>
                  </a:lnTo>
                  <a:lnTo>
                    <a:pt x="2152" y="900"/>
                  </a:lnTo>
                  <a:lnTo>
                    <a:pt x="2155" y="896"/>
                  </a:lnTo>
                  <a:lnTo>
                    <a:pt x="2157" y="892"/>
                  </a:lnTo>
                  <a:lnTo>
                    <a:pt x="2160" y="888"/>
                  </a:lnTo>
                  <a:lnTo>
                    <a:pt x="2162" y="883"/>
                  </a:lnTo>
                  <a:lnTo>
                    <a:pt x="2164" y="880"/>
                  </a:lnTo>
                  <a:lnTo>
                    <a:pt x="2167" y="878"/>
                  </a:lnTo>
                  <a:lnTo>
                    <a:pt x="2169" y="878"/>
                  </a:lnTo>
                  <a:lnTo>
                    <a:pt x="2171" y="877"/>
                  </a:lnTo>
                  <a:lnTo>
                    <a:pt x="2174" y="876"/>
                  </a:lnTo>
                  <a:lnTo>
                    <a:pt x="2176" y="877"/>
                  </a:lnTo>
                  <a:lnTo>
                    <a:pt x="2179" y="876"/>
                  </a:lnTo>
                  <a:lnTo>
                    <a:pt x="2181" y="877"/>
                  </a:lnTo>
                  <a:lnTo>
                    <a:pt x="2183" y="876"/>
                  </a:lnTo>
                  <a:lnTo>
                    <a:pt x="2186" y="876"/>
                  </a:lnTo>
                  <a:lnTo>
                    <a:pt x="2188" y="877"/>
                  </a:lnTo>
                  <a:lnTo>
                    <a:pt x="2190" y="877"/>
                  </a:lnTo>
                  <a:lnTo>
                    <a:pt x="2193" y="878"/>
                  </a:lnTo>
                  <a:lnTo>
                    <a:pt x="2195" y="880"/>
                  </a:lnTo>
                  <a:lnTo>
                    <a:pt x="2198" y="882"/>
                  </a:lnTo>
                  <a:lnTo>
                    <a:pt x="2200" y="883"/>
                  </a:lnTo>
                  <a:lnTo>
                    <a:pt x="2202" y="885"/>
                  </a:lnTo>
                  <a:lnTo>
                    <a:pt x="2205" y="887"/>
                  </a:lnTo>
                  <a:lnTo>
                    <a:pt x="2207" y="889"/>
                  </a:lnTo>
                  <a:lnTo>
                    <a:pt x="2210" y="892"/>
                  </a:lnTo>
                  <a:lnTo>
                    <a:pt x="2212" y="893"/>
                  </a:lnTo>
                  <a:lnTo>
                    <a:pt x="2214" y="895"/>
                  </a:lnTo>
                  <a:lnTo>
                    <a:pt x="2217" y="897"/>
                  </a:lnTo>
                  <a:lnTo>
                    <a:pt x="2219" y="900"/>
                  </a:lnTo>
                  <a:lnTo>
                    <a:pt x="2221" y="900"/>
                  </a:lnTo>
                  <a:lnTo>
                    <a:pt x="2224" y="903"/>
                  </a:lnTo>
                  <a:lnTo>
                    <a:pt x="2226" y="901"/>
                  </a:lnTo>
                  <a:lnTo>
                    <a:pt x="2229" y="904"/>
                  </a:lnTo>
                  <a:lnTo>
                    <a:pt x="2231" y="906"/>
                  </a:lnTo>
                  <a:lnTo>
                    <a:pt x="2233" y="907"/>
                  </a:lnTo>
                  <a:lnTo>
                    <a:pt x="2236" y="908"/>
                  </a:lnTo>
                  <a:lnTo>
                    <a:pt x="2238" y="910"/>
                  </a:lnTo>
                  <a:lnTo>
                    <a:pt x="2241" y="910"/>
                  </a:lnTo>
                  <a:lnTo>
                    <a:pt x="2243" y="910"/>
                  </a:lnTo>
                  <a:lnTo>
                    <a:pt x="2245" y="910"/>
                  </a:lnTo>
                  <a:lnTo>
                    <a:pt x="2248" y="911"/>
                  </a:lnTo>
                  <a:lnTo>
                    <a:pt x="2250" y="911"/>
                  </a:lnTo>
                  <a:lnTo>
                    <a:pt x="2252" y="911"/>
                  </a:lnTo>
                  <a:lnTo>
                    <a:pt x="2255" y="911"/>
                  </a:lnTo>
                  <a:lnTo>
                    <a:pt x="2257" y="911"/>
                  </a:lnTo>
                  <a:lnTo>
                    <a:pt x="2259" y="910"/>
                  </a:lnTo>
                  <a:lnTo>
                    <a:pt x="2262" y="912"/>
                  </a:lnTo>
                  <a:lnTo>
                    <a:pt x="2264" y="910"/>
                  </a:lnTo>
                  <a:lnTo>
                    <a:pt x="2267" y="909"/>
                  </a:lnTo>
                  <a:lnTo>
                    <a:pt x="2269" y="908"/>
                  </a:lnTo>
                  <a:lnTo>
                    <a:pt x="2272" y="907"/>
                  </a:lnTo>
                  <a:lnTo>
                    <a:pt x="2274" y="906"/>
                  </a:lnTo>
                  <a:lnTo>
                    <a:pt x="2276" y="905"/>
                  </a:lnTo>
                  <a:lnTo>
                    <a:pt x="2279" y="904"/>
                  </a:lnTo>
                  <a:lnTo>
                    <a:pt x="2281" y="903"/>
                  </a:lnTo>
                  <a:lnTo>
                    <a:pt x="2283" y="902"/>
                  </a:lnTo>
                  <a:lnTo>
                    <a:pt x="2286" y="903"/>
                  </a:lnTo>
                  <a:lnTo>
                    <a:pt x="2288" y="902"/>
                  </a:lnTo>
                  <a:lnTo>
                    <a:pt x="2291" y="903"/>
                  </a:lnTo>
                  <a:lnTo>
                    <a:pt x="2293" y="901"/>
                  </a:lnTo>
                  <a:lnTo>
                    <a:pt x="2295" y="903"/>
                  </a:lnTo>
                  <a:lnTo>
                    <a:pt x="2298" y="903"/>
                  </a:lnTo>
                  <a:lnTo>
                    <a:pt x="2300" y="903"/>
                  </a:lnTo>
                  <a:lnTo>
                    <a:pt x="2302" y="901"/>
                  </a:lnTo>
                  <a:lnTo>
                    <a:pt x="2305" y="900"/>
                  </a:lnTo>
                  <a:lnTo>
                    <a:pt x="2307" y="897"/>
                  </a:lnTo>
                  <a:lnTo>
                    <a:pt x="2310" y="896"/>
                  </a:lnTo>
                  <a:lnTo>
                    <a:pt x="2312" y="896"/>
                  </a:lnTo>
                  <a:lnTo>
                    <a:pt x="2314" y="895"/>
                  </a:lnTo>
                  <a:lnTo>
                    <a:pt x="2317" y="893"/>
                  </a:lnTo>
                  <a:lnTo>
                    <a:pt x="2319" y="891"/>
                  </a:lnTo>
                  <a:lnTo>
                    <a:pt x="2322" y="888"/>
                  </a:lnTo>
                  <a:lnTo>
                    <a:pt x="2324" y="887"/>
                  </a:lnTo>
                  <a:lnTo>
                    <a:pt x="2326" y="886"/>
                  </a:lnTo>
                  <a:lnTo>
                    <a:pt x="2329" y="886"/>
                  </a:lnTo>
                  <a:lnTo>
                    <a:pt x="2331" y="885"/>
                  </a:lnTo>
                  <a:lnTo>
                    <a:pt x="2333" y="883"/>
                  </a:lnTo>
                  <a:lnTo>
                    <a:pt x="2336" y="883"/>
                  </a:lnTo>
                  <a:lnTo>
                    <a:pt x="2338" y="883"/>
                  </a:lnTo>
                  <a:lnTo>
                    <a:pt x="2341" y="883"/>
                  </a:lnTo>
                  <a:lnTo>
                    <a:pt x="2343" y="883"/>
                  </a:lnTo>
                  <a:lnTo>
                    <a:pt x="2345" y="878"/>
                  </a:lnTo>
                  <a:lnTo>
                    <a:pt x="2348" y="874"/>
                  </a:lnTo>
                  <a:lnTo>
                    <a:pt x="2350" y="867"/>
                  </a:lnTo>
                  <a:lnTo>
                    <a:pt x="2353" y="864"/>
                  </a:lnTo>
                  <a:lnTo>
                    <a:pt x="2355" y="859"/>
                  </a:lnTo>
                  <a:lnTo>
                    <a:pt x="2357" y="855"/>
                  </a:lnTo>
                  <a:lnTo>
                    <a:pt x="2360" y="853"/>
                  </a:lnTo>
                  <a:lnTo>
                    <a:pt x="2362" y="845"/>
                  </a:lnTo>
                  <a:lnTo>
                    <a:pt x="2364" y="841"/>
                  </a:lnTo>
                  <a:lnTo>
                    <a:pt x="2367" y="839"/>
                  </a:lnTo>
                  <a:lnTo>
                    <a:pt x="2369" y="844"/>
                  </a:lnTo>
                  <a:lnTo>
                    <a:pt x="2372" y="824"/>
                  </a:lnTo>
                  <a:lnTo>
                    <a:pt x="2374" y="809"/>
                  </a:lnTo>
                  <a:lnTo>
                    <a:pt x="2376" y="793"/>
                  </a:lnTo>
                  <a:lnTo>
                    <a:pt x="2379" y="779"/>
                  </a:lnTo>
                  <a:lnTo>
                    <a:pt x="2381" y="741"/>
                  </a:lnTo>
                  <a:lnTo>
                    <a:pt x="2384" y="704"/>
                  </a:lnTo>
                  <a:lnTo>
                    <a:pt x="2386" y="629"/>
                  </a:lnTo>
                  <a:lnTo>
                    <a:pt x="2388" y="574"/>
                  </a:lnTo>
                  <a:lnTo>
                    <a:pt x="2391" y="492"/>
                  </a:lnTo>
                  <a:lnTo>
                    <a:pt x="2393" y="426"/>
                  </a:lnTo>
                  <a:lnTo>
                    <a:pt x="2395" y="369"/>
                  </a:lnTo>
                  <a:lnTo>
                    <a:pt x="2398" y="337"/>
                  </a:lnTo>
                  <a:lnTo>
                    <a:pt x="2400" y="292"/>
                  </a:lnTo>
                  <a:lnTo>
                    <a:pt x="2403" y="262"/>
                  </a:lnTo>
                  <a:lnTo>
                    <a:pt x="2405" y="233"/>
                  </a:lnTo>
                  <a:lnTo>
                    <a:pt x="2407" y="212"/>
                  </a:lnTo>
                  <a:lnTo>
                    <a:pt x="2410" y="191"/>
                  </a:lnTo>
                  <a:lnTo>
                    <a:pt x="2412" y="178"/>
                  </a:lnTo>
                  <a:lnTo>
                    <a:pt x="2415" y="158"/>
                  </a:lnTo>
                  <a:lnTo>
                    <a:pt x="2417" y="141"/>
                  </a:lnTo>
                  <a:lnTo>
                    <a:pt x="2419" y="120"/>
                  </a:lnTo>
                  <a:lnTo>
                    <a:pt x="2422" y="101"/>
                  </a:lnTo>
                  <a:lnTo>
                    <a:pt x="2424" y="83"/>
                  </a:lnTo>
                  <a:lnTo>
                    <a:pt x="2427" y="72"/>
                  </a:lnTo>
                  <a:lnTo>
                    <a:pt x="2429" y="60"/>
                  </a:lnTo>
                  <a:lnTo>
                    <a:pt x="2431" y="53"/>
                  </a:lnTo>
                  <a:lnTo>
                    <a:pt x="2434" y="40"/>
                  </a:lnTo>
                  <a:lnTo>
                    <a:pt x="2436" y="30"/>
                  </a:lnTo>
                  <a:lnTo>
                    <a:pt x="2438" y="24"/>
                  </a:lnTo>
                  <a:lnTo>
                    <a:pt x="2441" y="21"/>
                  </a:lnTo>
                  <a:lnTo>
                    <a:pt x="2443" y="18"/>
                  </a:lnTo>
                  <a:lnTo>
                    <a:pt x="2445" y="17"/>
                  </a:lnTo>
                  <a:lnTo>
                    <a:pt x="2448" y="15"/>
                  </a:lnTo>
                  <a:lnTo>
                    <a:pt x="2450" y="15"/>
                  </a:lnTo>
                  <a:lnTo>
                    <a:pt x="2453" y="15"/>
                  </a:lnTo>
                  <a:lnTo>
                    <a:pt x="2455" y="16"/>
                  </a:lnTo>
                  <a:lnTo>
                    <a:pt x="2458" y="16"/>
                  </a:lnTo>
                  <a:lnTo>
                    <a:pt x="2460" y="17"/>
                  </a:lnTo>
                  <a:lnTo>
                    <a:pt x="2462" y="16"/>
                  </a:lnTo>
                  <a:lnTo>
                    <a:pt x="2465" y="15"/>
                  </a:lnTo>
                  <a:lnTo>
                    <a:pt x="2467" y="14"/>
                  </a:lnTo>
                  <a:lnTo>
                    <a:pt x="2469" y="13"/>
                  </a:lnTo>
                  <a:lnTo>
                    <a:pt x="2472" y="10"/>
                  </a:lnTo>
                  <a:lnTo>
                    <a:pt x="2474" y="9"/>
                  </a:lnTo>
                  <a:lnTo>
                    <a:pt x="2476" y="6"/>
                  </a:lnTo>
                  <a:lnTo>
                    <a:pt x="2479" y="5"/>
                  </a:lnTo>
                  <a:lnTo>
                    <a:pt x="2481" y="3"/>
                  </a:lnTo>
                  <a:lnTo>
                    <a:pt x="2484" y="2"/>
                  </a:lnTo>
                  <a:lnTo>
                    <a:pt x="2486" y="1"/>
                  </a:lnTo>
                  <a:lnTo>
                    <a:pt x="2488" y="1"/>
                  </a:lnTo>
                  <a:lnTo>
                    <a:pt x="2491" y="0"/>
                  </a:lnTo>
                  <a:lnTo>
                    <a:pt x="2493" y="0"/>
                  </a:lnTo>
                  <a:lnTo>
                    <a:pt x="2496" y="0"/>
                  </a:lnTo>
                  <a:lnTo>
                    <a:pt x="2498" y="0"/>
                  </a:lnTo>
                  <a:lnTo>
                    <a:pt x="2500" y="0"/>
                  </a:lnTo>
                  <a:lnTo>
                    <a:pt x="2503" y="1"/>
                  </a:lnTo>
                  <a:lnTo>
                    <a:pt x="2505" y="1"/>
                  </a:lnTo>
                  <a:lnTo>
                    <a:pt x="2507" y="1"/>
                  </a:lnTo>
                  <a:lnTo>
                    <a:pt x="2510" y="2"/>
                  </a:lnTo>
                  <a:lnTo>
                    <a:pt x="2512" y="2"/>
                  </a:lnTo>
                  <a:lnTo>
                    <a:pt x="2515" y="3"/>
                  </a:lnTo>
                  <a:lnTo>
                    <a:pt x="2517" y="4"/>
                  </a:lnTo>
                  <a:lnTo>
                    <a:pt x="2519" y="5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7" y="8"/>
                  </a:lnTo>
                  <a:lnTo>
                    <a:pt x="2529" y="9"/>
                  </a:lnTo>
                  <a:lnTo>
                    <a:pt x="2531" y="9"/>
                  </a:lnTo>
                  <a:lnTo>
                    <a:pt x="2534" y="11"/>
                  </a:lnTo>
                  <a:lnTo>
                    <a:pt x="2536" y="12"/>
                  </a:lnTo>
                  <a:lnTo>
                    <a:pt x="2539" y="13"/>
                  </a:lnTo>
                  <a:lnTo>
                    <a:pt x="2541" y="14"/>
                  </a:lnTo>
                  <a:lnTo>
                    <a:pt x="2543" y="15"/>
                  </a:lnTo>
                  <a:lnTo>
                    <a:pt x="2546" y="15"/>
                  </a:lnTo>
                  <a:lnTo>
                    <a:pt x="2548" y="16"/>
                  </a:lnTo>
                  <a:lnTo>
                    <a:pt x="2550" y="17"/>
                  </a:lnTo>
                  <a:lnTo>
                    <a:pt x="2553" y="18"/>
                  </a:lnTo>
                  <a:lnTo>
                    <a:pt x="2555" y="19"/>
                  </a:lnTo>
                  <a:lnTo>
                    <a:pt x="2557" y="19"/>
                  </a:lnTo>
                  <a:lnTo>
                    <a:pt x="2560" y="20"/>
                  </a:lnTo>
                  <a:lnTo>
                    <a:pt x="2562" y="21"/>
                  </a:lnTo>
                  <a:lnTo>
                    <a:pt x="2565" y="21"/>
                  </a:lnTo>
                  <a:lnTo>
                    <a:pt x="2567" y="22"/>
                  </a:lnTo>
                  <a:lnTo>
                    <a:pt x="2570" y="23"/>
                  </a:lnTo>
                  <a:lnTo>
                    <a:pt x="2572" y="23"/>
                  </a:lnTo>
                  <a:lnTo>
                    <a:pt x="2574" y="24"/>
                  </a:lnTo>
                  <a:lnTo>
                    <a:pt x="2577" y="24"/>
                  </a:lnTo>
                  <a:lnTo>
                    <a:pt x="2579" y="24"/>
                  </a:lnTo>
                  <a:lnTo>
                    <a:pt x="2581" y="25"/>
                  </a:lnTo>
                  <a:lnTo>
                    <a:pt x="2584" y="25"/>
                  </a:lnTo>
                  <a:lnTo>
                    <a:pt x="2586" y="26"/>
                  </a:lnTo>
                  <a:lnTo>
                    <a:pt x="2588" y="27"/>
                  </a:lnTo>
                  <a:lnTo>
                    <a:pt x="2591" y="27"/>
                  </a:lnTo>
                  <a:lnTo>
                    <a:pt x="2593" y="28"/>
                  </a:lnTo>
                  <a:lnTo>
                    <a:pt x="2596" y="29"/>
                  </a:lnTo>
                  <a:lnTo>
                    <a:pt x="2598" y="30"/>
                  </a:lnTo>
                  <a:lnTo>
                    <a:pt x="2601" y="31"/>
                  </a:lnTo>
                  <a:lnTo>
                    <a:pt x="2603" y="32"/>
                  </a:lnTo>
                  <a:lnTo>
                    <a:pt x="2605" y="32"/>
                  </a:lnTo>
                  <a:lnTo>
                    <a:pt x="2608" y="33"/>
                  </a:lnTo>
                  <a:lnTo>
                    <a:pt x="2610" y="34"/>
                  </a:lnTo>
                  <a:lnTo>
                    <a:pt x="2612" y="36"/>
                  </a:lnTo>
                  <a:lnTo>
                    <a:pt x="2615" y="37"/>
                  </a:lnTo>
                  <a:lnTo>
                    <a:pt x="2617" y="38"/>
                  </a:lnTo>
                  <a:lnTo>
                    <a:pt x="2620" y="39"/>
                  </a:lnTo>
                  <a:lnTo>
                    <a:pt x="2622" y="41"/>
                  </a:lnTo>
                  <a:lnTo>
                    <a:pt x="2624" y="42"/>
                  </a:lnTo>
                  <a:lnTo>
                    <a:pt x="2627" y="43"/>
                  </a:lnTo>
                  <a:lnTo>
                    <a:pt x="2629" y="45"/>
                  </a:lnTo>
                  <a:lnTo>
                    <a:pt x="2631" y="47"/>
                  </a:lnTo>
                  <a:lnTo>
                    <a:pt x="2634" y="49"/>
                  </a:lnTo>
                  <a:lnTo>
                    <a:pt x="2636" y="51"/>
                  </a:lnTo>
                  <a:lnTo>
                    <a:pt x="2639" y="53"/>
                  </a:lnTo>
                  <a:lnTo>
                    <a:pt x="2641" y="54"/>
                  </a:lnTo>
                  <a:lnTo>
                    <a:pt x="2643" y="56"/>
                  </a:lnTo>
                  <a:lnTo>
                    <a:pt x="2646" y="58"/>
                  </a:lnTo>
                  <a:lnTo>
                    <a:pt x="2648" y="60"/>
                  </a:lnTo>
                  <a:lnTo>
                    <a:pt x="2651" y="63"/>
                  </a:lnTo>
                  <a:lnTo>
                    <a:pt x="2653" y="64"/>
                  </a:lnTo>
                  <a:lnTo>
                    <a:pt x="2655" y="66"/>
                  </a:lnTo>
                  <a:lnTo>
                    <a:pt x="2658" y="69"/>
                  </a:lnTo>
                  <a:lnTo>
                    <a:pt x="2660" y="71"/>
                  </a:lnTo>
                  <a:lnTo>
                    <a:pt x="2662" y="73"/>
                  </a:lnTo>
                  <a:lnTo>
                    <a:pt x="2665" y="76"/>
                  </a:lnTo>
                  <a:lnTo>
                    <a:pt x="2667" y="78"/>
                  </a:lnTo>
                  <a:lnTo>
                    <a:pt x="2670" y="81"/>
                  </a:lnTo>
                  <a:lnTo>
                    <a:pt x="2672" y="83"/>
                  </a:lnTo>
                  <a:lnTo>
                    <a:pt x="2674" y="86"/>
                  </a:lnTo>
                  <a:lnTo>
                    <a:pt x="2677" y="88"/>
                  </a:lnTo>
                  <a:lnTo>
                    <a:pt x="2679" y="91"/>
                  </a:lnTo>
                  <a:lnTo>
                    <a:pt x="2682" y="95"/>
                  </a:lnTo>
                  <a:lnTo>
                    <a:pt x="2684" y="97"/>
                  </a:lnTo>
                  <a:lnTo>
                    <a:pt x="2686" y="99"/>
                  </a:lnTo>
                  <a:lnTo>
                    <a:pt x="2689" y="102"/>
                  </a:lnTo>
                  <a:lnTo>
                    <a:pt x="2691" y="105"/>
                  </a:lnTo>
                  <a:lnTo>
                    <a:pt x="2693" y="108"/>
                  </a:lnTo>
                  <a:lnTo>
                    <a:pt x="2696" y="111"/>
                  </a:lnTo>
                  <a:lnTo>
                    <a:pt x="2698" y="114"/>
                  </a:lnTo>
                  <a:lnTo>
                    <a:pt x="2700" y="118"/>
                  </a:lnTo>
                  <a:lnTo>
                    <a:pt x="2703" y="121"/>
                  </a:lnTo>
                  <a:lnTo>
                    <a:pt x="2705" y="125"/>
                  </a:lnTo>
                  <a:lnTo>
                    <a:pt x="2708" y="129"/>
                  </a:lnTo>
                  <a:lnTo>
                    <a:pt x="2710" y="133"/>
                  </a:lnTo>
                  <a:lnTo>
                    <a:pt x="2713" y="136"/>
                  </a:lnTo>
                  <a:lnTo>
                    <a:pt x="2715" y="141"/>
                  </a:lnTo>
                  <a:lnTo>
                    <a:pt x="2717" y="144"/>
                  </a:lnTo>
                  <a:lnTo>
                    <a:pt x="2720" y="149"/>
                  </a:lnTo>
                  <a:lnTo>
                    <a:pt x="2722" y="152"/>
                  </a:lnTo>
                  <a:lnTo>
                    <a:pt x="2724" y="158"/>
                  </a:lnTo>
                  <a:lnTo>
                    <a:pt x="2727" y="161"/>
                  </a:lnTo>
                  <a:lnTo>
                    <a:pt x="2729" y="165"/>
                  </a:lnTo>
                  <a:lnTo>
                    <a:pt x="2732" y="171"/>
                  </a:lnTo>
                  <a:lnTo>
                    <a:pt x="2734" y="177"/>
                  </a:lnTo>
                  <a:lnTo>
                    <a:pt x="2736" y="184"/>
                  </a:lnTo>
                  <a:lnTo>
                    <a:pt x="2739" y="191"/>
                  </a:lnTo>
                  <a:lnTo>
                    <a:pt x="2741" y="196"/>
                  </a:lnTo>
                  <a:lnTo>
                    <a:pt x="2743" y="205"/>
                  </a:lnTo>
                  <a:lnTo>
                    <a:pt x="2746" y="211"/>
                  </a:lnTo>
                  <a:lnTo>
                    <a:pt x="2748" y="218"/>
                  </a:lnTo>
                  <a:lnTo>
                    <a:pt x="2751" y="224"/>
                  </a:lnTo>
                  <a:lnTo>
                    <a:pt x="2753" y="230"/>
                  </a:lnTo>
                  <a:lnTo>
                    <a:pt x="2755" y="233"/>
                  </a:lnTo>
                  <a:lnTo>
                    <a:pt x="2758" y="241"/>
                  </a:lnTo>
                  <a:lnTo>
                    <a:pt x="2760" y="245"/>
                  </a:lnTo>
                  <a:lnTo>
                    <a:pt x="2763" y="253"/>
                  </a:lnTo>
                  <a:lnTo>
                    <a:pt x="2765" y="258"/>
                  </a:lnTo>
                  <a:lnTo>
                    <a:pt x="2767" y="262"/>
                  </a:lnTo>
                  <a:lnTo>
                    <a:pt x="2770" y="265"/>
                  </a:lnTo>
                  <a:lnTo>
                    <a:pt x="2772" y="271"/>
                  </a:lnTo>
                  <a:lnTo>
                    <a:pt x="2774" y="277"/>
                  </a:lnTo>
                  <a:lnTo>
                    <a:pt x="2777" y="283"/>
                  </a:lnTo>
                  <a:lnTo>
                    <a:pt x="2779" y="286"/>
                  </a:lnTo>
                  <a:lnTo>
                    <a:pt x="2782" y="289"/>
                  </a:lnTo>
                  <a:lnTo>
                    <a:pt x="2784" y="289"/>
                  </a:lnTo>
                  <a:lnTo>
                    <a:pt x="2786" y="293"/>
                  </a:lnTo>
                  <a:lnTo>
                    <a:pt x="2789" y="295"/>
                  </a:lnTo>
                  <a:lnTo>
                    <a:pt x="2791" y="295"/>
                  </a:lnTo>
                  <a:lnTo>
                    <a:pt x="2794" y="294"/>
                  </a:lnTo>
                  <a:lnTo>
                    <a:pt x="2796" y="292"/>
                  </a:lnTo>
                  <a:lnTo>
                    <a:pt x="2798" y="291"/>
                  </a:lnTo>
                  <a:lnTo>
                    <a:pt x="2801" y="290"/>
                  </a:lnTo>
                  <a:lnTo>
                    <a:pt x="2803" y="289"/>
                  </a:lnTo>
                  <a:lnTo>
                    <a:pt x="2805" y="288"/>
                  </a:lnTo>
                  <a:lnTo>
                    <a:pt x="2808" y="285"/>
                  </a:lnTo>
                  <a:lnTo>
                    <a:pt x="2810" y="283"/>
                  </a:lnTo>
                  <a:lnTo>
                    <a:pt x="2813" y="281"/>
                  </a:lnTo>
                  <a:lnTo>
                    <a:pt x="2815" y="280"/>
                  </a:lnTo>
                  <a:lnTo>
                    <a:pt x="2817" y="279"/>
                  </a:lnTo>
                  <a:lnTo>
                    <a:pt x="2820" y="277"/>
                  </a:lnTo>
                  <a:lnTo>
                    <a:pt x="2822" y="277"/>
                  </a:lnTo>
                  <a:lnTo>
                    <a:pt x="2825" y="275"/>
                  </a:lnTo>
                  <a:lnTo>
                    <a:pt x="2827" y="274"/>
                  </a:lnTo>
                  <a:lnTo>
                    <a:pt x="2829" y="273"/>
                  </a:lnTo>
                  <a:lnTo>
                    <a:pt x="2832" y="272"/>
                  </a:lnTo>
                  <a:lnTo>
                    <a:pt x="2834" y="271"/>
                  </a:lnTo>
                  <a:lnTo>
                    <a:pt x="2836" y="270"/>
                  </a:lnTo>
                  <a:lnTo>
                    <a:pt x="2839" y="269"/>
                  </a:lnTo>
                  <a:lnTo>
                    <a:pt x="2841" y="268"/>
                  </a:lnTo>
                  <a:lnTo>
                    <a:pt x="2844" y="267"/>
                  </a:lnTo>
                  <a:lnTo>
                    <a:pt x="2846" y="266"/>
                  </a:lnTo>
                  <a:lnTo>
                    <a:pt x="2848" y="266"/>
                  </a:lnTo>
                  <a:lnTo>
                    <a:pt x="2851" y="265"/>
                  </a:lnTo>
                  <a:lnTo>
                    <a:pt x="2853" y="263"/>
                  </a:lnTo>
                  <a:lnTo>
                    <a:pt x="2856" y="263"/>
                  </a:lnTo>
                  <a:lnTo>
                    <a:pt x="2858" y="262"/>
                  </a:lnTo>
                  <a:lnTo>
                    <a:pt x="2860" y="261"/>
                  </a:lnTo>
                  <a:lnTo>
                    <a:pt x="2863" y="260"/>
                  </a:lnTo>
                  <a:lnTo>
                    <a:pt x="2865" y="260"/>
                  </a:lnTo>
                  <a:lnTo>
                    <a:pt x="2867" y="260"/>
                  </a:lnTo>
                  <a:lnTo>
                    <a:pt x="2870" y="260"/>
                  </a:lnTo>
                  <a:lnTo>
                    <a:pt x="2872" y="260"/>
                  </a:lnTo>
                  <a:lnTo>
                    <a:pt x="2875" y="260"/>
                  </a:lnTo>
                  <a:lnTo>
                    <a:pt x="2877" y="261"/>
                  </a:lnTo>
                  <a:lnTo>
                    <a:pt x="2879" y="262"/>
                  </a:lnTo>
                  <a:lnTo>
                    <a:pt x="2882" y="263"/>
                  </a:lnTo>
                  <a:lnTo>
                    <a:pt x="2884" y="265"/>
                  </a:lnTo>
                  <a:lnTo>
                    <a:pt x="2886" y="268"/>
                  </a:lnTo>
                  <a:lnTo>
                    <a:pt x="2889" y="271"/>
                  </a:lnTo>
                  <a:lnTo>
                    <a:pt x="2891" y="274"/>
                  </a:lnTo>
                  <a:lnTo>
                    <a:pt x="2894" y="278"/>
                  </a:lnTo>
                  <a:lnTo>
                    <a:pt x="2896" y="283"/>
                  </a:lnTo>
                  <a:lnTo>
                    <a:pt x="2899" y="287"/>
                  </a:lnTo>
                  <a:lnTo>
                    <a:pt x="2901" y="295"/>
                  </a:lnTo>
                  <a:lnTo>
                    <a:pt x="2903" y="300"/>
                  </a:lnTo>
                  <a:lnTo>
                    <a:pt x="2906" y="307"/>
                  </a:lnTo>
                  <a:lnTo>
                    <a:pt x="2908" y="313"/>
                  </a:lnTo>
                  <a:lnTo>
                    <a:pt x="2910" y="319"/>
                  </a:lnTo>
                  <a:lnTo>
                    <a:pt x="2913" y="325"/>
                  </a:lnTo>
                  <a:lnTo>
                    <a:pt x="2915" y="333"/>
                  </a:lnTo>
                  <a:lnTo>
                    <a:pt x="2917" y="338"/>
                  </a:lnTo>
                  <a:lnTo>
                    <a:pt x="2920" y="346"/>
                  </a:lnTo>
                  <a:lnTo>
                    <a:pt x="2922" y="353"/>
                  </a:lnTo>
                  <a:lnTo>
                    <a:pt x="2925" y="364"/>
                  </a:lnTo>
                  <a:lnTo>
                    <a:pt x="2927" y="373"/>
                  </a:lnTo>
                  <a:lnTo>
                    <a:pt x="2929" y="388"/>
                  </a:lnTo>
                  <a:lnTo>
                    <a:pt x="2932" y="401"/>
                  </a:lnTo>
                  <a:lnTo>
                    <a:pt x="2934" y="423"/>
                  </a:lnTo>
                  <a:lnTo>
                    <a:pt x="2937" y="447"/>
                  </a:lnTo>
                  <a:lnTo>
                    <a:pt x="2939" y="474"/>
                  </a:lnTo>
                  <a:lnTo>
                    <a:pt x="2941" y="495"/>
                  </a:lnTo>
                  <a:lnTo>
                    <a:pt x="2944" y="533"/>
                  </a:lnTo>
                  <a:lnTo>
                    <a:pt x="2946" y="558"/>
                  </a:lnTo>
                  <a:lnTo>
                    <a:pt x="2948" y="601"/>
                  </a:lnTo>
                  <a:lnTo>
                    <a:pt x="2951" y="646"/>
                  </a:lnTo>
                  <a:lnTo>
                    <a:pt x="2953" y="691"/>
                  </a:lnTo>
                  <a:lnTo>
                    <a:pt x="2956" y="724"/>
                  </a:lnTo>
                  <a:lnTo>
                    <a:pt x="2958" y="779"/>
                  </a:lnTo>
                  <a:lnTo>
                    <a:pt x="2960" y="825"/>
                  </a:lnTo>
                  <a:lnTo>
                    <a:pt x="2963" y="874"/>
                  </a:lnTo>
                  <a:lnTo>
                    <a:pt x="2965" y="890"/>
                  </a:lnTo>
                  <a:lnTo>
                    <a:pt x="2968" y="897"/>
                  </a:lnTo>
                  <a:lnTo>
                    <a:pt x="2970" y="901"/>
                  </a:lnTo>
                  <a:lnTo>
                    <a:pt x="2972" y="896"/>
                  </a:lnTo>
                  <a:lnTo>
                    <a:pt x="2975" y="893"/>
                  </a:lnTo>
                  <a:lnTo>
                    <a:pt x="2977" y="887"/>
                  </a:lnTo>
                  <a:lnTo>
                    <a:pt x="2980" y="878"/>
                  </a:lnTo>
                  <a:lnTo>
                    <a:pt x="2982" y="874"/>
                  </a:lnTo>
                  <a:lnTo>
                    <a:pt x="2984" y="871"/>
                  </a:lnTo>
                  <a:lnTo>
                    <a:pt x="2987" y="868"/>
                  </a:lnTo>
                  <a:lnTo>
                    <a:pt x="2989" y="866"/>
                  </a:lnTo>
                  <a:lnTo>
                    <a:pt x="2991" y="860"/>
                  </a:lnTo>
                  <a:lnTo>
                    <a:pt x="2994" y="858"/>
                  </a:lnTo>
                  <a:lnTo>
                    <a:pt x="2996" y="857"/>
                  </a:lnTo>
                  <a:lnTo>
                    <a:pt x="2998" y="854"/>
                  </a:lnTo>
                  <a:lnTo>
                    <a:pt x="3001" y="853"/>
                  </a:lnTo>
                  <a:lnTo>
                    <a:pt x="3003" y="853"/>
                  </a:lnTo>
                  <a:lnTo>
                    <a:pt x="3006" y="855"/>
                  </a:lnTo>
                  <a:lnTo>
                    <a:pt x="3008" y="855"/>
                  </a:lnTo>
                  <a:lnTo>
                    <a:pt x="3011" y="854"/>
                  </a:lnTo>
                  <a:lnTo>
                    <a:pt x="3013" y="855"/>
                  </a:lnTo>
                  <a:lnTo>
                    <a:pt x="3015" y="856"/>
                  </a:lnTo>
                  <a:lnTo>
                    <a:pt x="3018" y="854"/>
                  </a:lnTo>
                  <a:lnTo>
                    <a:pt x="3020" y="854"/>
                  </a:lnTo>
                  <a:lnTo>
                    <a:pt x="3022" y="855"/>
                  </a:lnTo>
                  <a:lnTo>
                    <a:pt x="3025" y="855"/>
                  </a:lnTo>
                  <a:lnTo>
                    <a:pt x="3027" y="857"/>
                  </a:lnTo>
                  <a:lnTo>
                    <a:pt x="3029" y="858"/>
                  </a:lnTo>
                  <a:lnTo>
                    <a:pt x="3032" y="860"/>
                  </a:lnTo>
                  <a:lnTo>
                    <a:pt x="3034" y="862"/>
                  </a:lnTo>
                  <a:lnTo>
                    <a:pt x="3037" y="864"/>
                  </a:lnTo>
                  <a:lnTo>
                    <a:pt x="3039" y="867"/>
                  </a:lnTo>
                  <a:lnTo>
                    <a:pt x="3042" y="868"/>
                  </a:lnTo>
                  <a:lnTo>
                    <a:pt x="3044" y="869"/>
                  </a:lnTo>
                  <a:lnTo>
                    <a:pt x="3046" y="871"/>
                  </a:lnTo>
                  <a:lnTo>
                    <a:pt x="3049" y="873"/>
                  </a:lnTo>
                  <a:lnTo>
                    <a:pt x="3051" y="874"/>
                  </a:lnTo>
                  <a:lnTo>
                    <a:pt x="3053" y="875"/>
                  </a:lnTo>
                  <a:lnTo>
                    <a:pt x="3056" y="877"/>
                  </a:lnTo>
                  <a:lnTo>
                    <a:pt x="3058" y="879"/>
                  </a:lnTo>
                  <a:lnTo>
                    <a:pt x="3060" y="880"/>
                  </a:lnTo>
                  <a:lnTo>
                    <a:pt x="3063" y="882"/>
                  </a:lnTo>
                  <a:lnTo>
                    <a:pt x="3065" y="883"/>
                  </a:lnTo>
                  <a:lnTo>
                    <a:pt x="3068" y="883"/>
                  </a:lnTo>
                  <a:lnTo>
                    <a:pt x="3070" y="884"/>
                  </a:lnTo>
                  <a:lnTo>
                    <a:pt x="3072" y="884"/>
                  </a:lnTo>
                  <a:lnTo>
                    <a:pt x="3075" y="883"/>
                  </a:lnTo>
                  <a:lnTo>
                    <a:pt x="3077" y="886"/>
                  </a:lnTo>
                  <a:lnTo>
                    <a:pt x="3080" y="886"/>
                  </a:lnTo>
                  <a:lnTo>
                    <a:pt x="3082" y="887"/>
                  </a:lnTo>
                  <a:lnTo>
                    <a:pt x="3084" y="888"/>
                  </a:lnTo>
                  <a:lnTo>
                    <a:pt x="3087" y="887"/>
                  </a:lnTo>
                  <a:lnTo>
                    <a:pt x="3089" y="887"/>
                  </a:lnTo>
                  <a:lnTo>
                    <a:pt x="3092" y="888"/>
                  </a:lnTo>
                  <a:lnTo>
                    <a:pt x="3094" y="889"/>
                  </a:lnTo>
                  <a:lnTo>
                    <a:pt x="3096" y="889"/>
                  </a:lnTo>
                  <a:lnTo>
                    <a:pt x="3099" y="888"/>
                  </a:lnTo>
                  <a:lnTo>
                    <a:pt x="3101" y="887"/>
                  </a:lnTo>
                  <a:lnTo>
                    <a:pt x="3103" y="887"/>
                  </a:lnTo>
                  <a:lnTo>
                    <a:pt x="3106" y="886"/>
                  </a:lnTo>
                  <a:lnTo>
                    <a:pt x="3108" y="887"/>
                  </a:lnTo>
                  <a:lnTo>
                    <a:pt x="3111" y="886"/>
                  </a:lnTo>
                  <a:lnTo>
                    <a:pt x="3113" y="886"/>
                  </a:lnTo>
                  <a:lnTo>
                    <a:pt x="3115" y="885"/>
                  </a:lnTo>
                  <a:lnTo>
                    <a:pt x="3118" y="887"/>
                  </a:lnTo>
                  <a:lnTo>
                    <a:pt x="3120" y="887"/>
                  </a:lnTo>
                  <a:lnTo>
                    <a:pt x="3123" y="888"/>
                  </a:lnTo>
                  <a:lnTo>
                    <a:pt x="3125" y="889"/>
                  </a:lnTo>
                  <a:lnTo>
                    <a:pt x="3127" y="889"/>
                  </a:lnTo>
                  <a:lnTo>
                    <a:pt x="3130" y="890"/>
                  </a:lnTo>
                  <a:lnTo>
                    <a:pt x="3132" y="890"/>
                  </a:lnTo>
                  <a:lnTo>
                    <a:pt x="3134" y="889"/>
                  </a:lnTo>
                  <a:lnTo>
                    <a:pt x="3137" y="889"/>
                  </a:lnTo>
                  <a:lnTo>
                    <a:pt x="3139" y="889"/>
                  </a:lnTo>
                  <a:lnTo>
                    <a:pt x="3141" y="890"/>
                  </a:lnTo>
                  <a:lnTo>
                    <a:pt x="3144" y="891"/>
                  </a:lnTo>
                  <a:lnTo>
                    <a:pt x="3146" y="889"/>
                  </a:lnTo>
                  <a:lnTo>
                    <a:pt x="3149" y="891"/>
                  </a:lnTo>
                  <a:lnTo>
                    <a:pt x="3151" y="889"/>
                  </a:lnTo>
                  <a:lnTo>
                    <a:pt x="3154" y="887"/>
                  </a:lnTo>
                  <a:lnTo>
                    <a:pt x="3156" y="887"/>
                  </a:lnTo>
                  <a:lnTo>
                    <a:pt x="3158" y="888"/>
                  </a:lnTo>
                  <a:lnTo>
                    <a:pt x="3161" y="889"/>
                  </a:lnTo>
                  <a:lnTo>
                    <a:pt x="3163" y="893"/>
                  </a:lnTo>
                  <a:lnTo>
                    <a:pt x="3165" y="869"/>
                  </a:lnTo>
                  <a:lnTo>
                    <a:pt x="3168" y="862"/>
                  </a:lnTo>
                  <a:lnTo>
                    <a:pt x="3170" y="858"/>
                  </a:lnTo>
                  <a:lnTo>
                    <a:pt x="3173" y="848"/>
                  </a:lnTo>
                  <a:lnTo>
                    <a:pt x="3175" y="836"/>
                  </a:lnTo>
                  <a:lnTo>
                    <a:pt x="3177" y="824"/>
                  </a:lnTo>
                  <a:lnTo>
                    <a:pt x="3180" y="812"/>
                  </a:lnTo>
                  <a:lnTo>
                    <a:pt x="3182" y="795"/>
                  </a:lnTo>
                  <a:lnTo>
                    <a:pt x="3184" y="782"/>
                  </a:lnTo>
                  <a:lnTo>
                    <a:pt x="3187" y="774"/>
                  </a:lnTo>
                  <a:lnTo>
                    <a:pt x="3189" y="760"/>
                  </a:lnTo>
                  <a:lnTo>
                    <a:pt x="3192" y="744"/>
                  </a:lnTo>
                  <a:lnTo>
                    <a:pt x="3194" y="724"/>
                  </a:lnTo>
                  <a:lnTo>
                    <a:pt x="3196" y="704"/>
                  </a:lnTo>
                  <a:lnTo>
                    <a:pt x="3199" y="685"/>
                  </a:lnTo>
                  <a:lnTo>
                    <a:pt x="3201" y="647"/>
                  </a:lnTo>
                  <a:lnTo>
                    <a:pt x="3204" y="614"/>
                  </a:lnTo>
                  <a:lnTo>
                    <a:pt x="3206" y="564"/>
                  </a:lnTo>
                  <a:lnTo>
                    <a:pt x="3208" y="517"/>
                  </a:lnTo>
                  <a:lnTo>
                    <a:pt x="3211" y="465"/>
                  </a:lnTo>
                  <a:lnTo>
                    <a:pt x="3213" y="428"/>
                  </a:lnTo>
                  <a:lnTo>
                    <a:pt x="3215" y="377"/>
                  </a:lnTo>
                  <a:lnTo>
                    <a:pt x="3218" y="352"/>
                  </a:lnTo>
                  <a:lnTo>
                    <a:pt x="3220" y="322"/>
                  </a:lnTo>
                  <a:lnTo>
                    <a:pt x="3223" y="292"/>
                  </a:lnTo>
                  <a:lnTo>
                    <a:pt x="3225" y="257"/>
                  </a:lnTo>
                  <a:lnTo>
                    <a:pt x="3227" y="238"/>
                  </a:lnTo>
                  <a:lnTo>
                    <a:pt x="3230" y="214"/>
                  </a:lnTo>
                  <a:lnTo>
                    <a:pt x="3232" y="200"/>
                  </a:lnTo>
                  <a:lnTo>
                    <a:pt x="3235" y="182"/>
                  </a:lnTo>
                  <a:lnTo>
                    <a:pt x="3237" y="165"/>
                  </a:lnTo>
                  <a:lnTo>
                    <a:pt x="3239" y="143"/>
                  </a:lnTo>
                  <a:lnTo>
                    <a:pt x="3242" y="127"/>
                  </a:lnTo>
                  <a:lnTo>
                    <a:pt x="3244" y="105"/>
                  </a:lnTo>
                  <a:lnTo>
                    <a:pt x="3246" y="92"/>
                  </a:lnTo>
                  <a:lnTo>
                    <a:pt x="3249" y="77"/>
                  </a:lnTo>
                  <a:lnTo>
                    <a:pt x="3251" y="67"/>
                  </a:lnTo>
                  <a:lnTo>
                    <a:pt x="3253" y="54"/>
                  </a:lnTo>
                  <a:lnTo>
                    <a:pt x="3256" y="44"/>
                  </a:lnTo>
                  <a:lnTo>
                    <a:pt x="3258" y="34"/>
                  </a:lnTo>
                  <a:lnTo>
                    <a:pt x="3261" y="31"/>
                  </a:lnTo>
                  <a:lnTo>
                    <a:pt x="3263" y="27"/>
                  </a:lnTo>
                  <a:lnTo>
                    <a:pt x="3266" y="24"/>
                  </a:lnTo>
                  <a:lnTo>
                    <a:pt x="3268" y="23"/>
                  </a:lnTo>
                  <a:lnTo>
                    <a:pt x="3270" y="23"/>
                  </a:lnTo>
                  <a:lnTo>
                    <a:pt x="3273" y="24"/>
                  </a:lnTo>
                  <a:lnTo>
                    <a:pt x="3275" y="25"/>
                  </a:lnTo>
                  <a:lnTo>
                    <a:pt x="3277" y="25"/>
                  </a:lnTo>
                  <a:lnTo>
                    <a:pt x="3280" y="27"/>
                  </a:lnTo>
                  <a:lnTo>
                    <a:pt x="3282" y="27"/>
                  </a:lnTo>
                  <a:lnTo>
                    <a:pt x="3285" y="26"/>
                  </a:lnTo>
                  <a:lnTo>
                    <a:pt x="3287" y="24"/>
                  </a:lnTo>
                  <a:lnTo>
                    <a:pt x="3289" y="22"/>
                  </a:lnTo>
                  <a:lnTo>
                    <a:pt x="3292" y="19"/>
                  </a:lnTo>
                  <a:lnTo>
                    <a:pt x="3294" y="17"/>
                  </a:lnTo>
                  <a:lnTo>
                    <a:pt x="3297" y="14"/>
                  </a:lnTo>
                  <a:lnTo>
                    <a:pt x="3299" y="12"/>
                  </a:lnTo>
                  <a:lnTo>
                    <a:pt x="3301" y="9"/>
                  </a:lnTo>
                  <a:lnTo>
                    <a:pt x="3304" y="8"/>
                  </a:lnTo>
                  <a:lnTo>
                    <a:pt x="3306" y="6"/>
                  </a:lnTo>
                  <a:lnTo>
                    <a:pt x="3308" y="4"/>
                  </a:lnTo>
                  <a:lnTo>
                    <a:pt x="3311" y="3"/>
                  </a:lnTo>
                  <a:lnTo>
                    <a:pt x="3313" y="1"/>
                  </a:lnTo>
                  <a:lnTo>
                    <a:pt x="3316" y="1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5" y="0"/>
                  </a:lnTo>
                  <a:lnTo>
                    <a:pt x="3327" y="0"/>
                  </a:lnTo>
                  <a:lnTo>
                    <a:pt x="3330" y="0"/>
                  </a:lnTo>
                  <a:lnTo>
                    <a:pt x="3332" y="1"/>
                  </a:lnTo>
                  <a:lnTo>
                    <a:pt x="3335" y="1"/>
                  </a:lnTo>
                  <a:lnTo>
                    <a:pt x="3337" y="2"/>
                  </a:lnTo>
                  <a:lnTo>
                    <a:pt x="3340" y="3"/>
                  </a:lnTo>
                  <a:lnTo>
                    <a:pt x="3342" y="3"/>
                  </a:lnTo>
                  <a:lnTo>
                    <a:pt x="3344" y="4"/>
                  </a:lnTo>
                  <a:lnTo>
                    <a:pt x="3347" y="4"/>
                  </a:lnTo>
                  <a:lnTo>
                    <a:pt x="3349" y="5"/>
                  </a:lnTo>
                  <a:lnTo>
                    <a:pt x="3351" y="6"/>
                  </a:lnTo>
                  <a:lnTo>
                    <a:pt x="3354" y="7"/>
                  </a:lnTo>
                  <a:lnTo>
                    <a:pt x="3356" y="8"/>
                  </a:lnTo>
                  <a:lnTo>
                    <a:pt x="3358" y="9"/>
                  </a:lnTo>
                  <a:lnTo>
                    <a:pt x="3361" y="9"/>
                  </a:lnTo>
                  <a:lnTo>
                    <a:pt x="3363" y="11"/>
                  </a:lnTo>
                  <a:lnTo>
                    <a:pt x="3366" y="12"/>
                  </a:lnTo>
                  <a:lnTo>
                    <a:pt x="3368" y="13"/>
                  </a:lnTo>
                  <a:lnTo>
                    <a:pt x="3370" y="14"/>
                  </a:lnTo>
                  <a:lnTo>
                    <a:pt x="3373" y="16"/>
                  </a:lnTo>
                  <a:lnTo>
                    <a:pt x="3375" y="17"/>
                  </a:lnTo>
                  <a:lnTo>
                    <a:pt x="3378" y="18"/>
                  </a:lnTo>
                  <a:lnTo>
                    <a:pt x="3380" y="19"/>
                  </a:lnTo>
                  <a:lnTo>
                    <a:pt x="3382" y="20"/>
                  </a:lnTo>
                  <a:lnTo>
                    <a:pt x="3385" y="21"/>
                  </a:lnTo>
                  <a:lnTo>
                    <a:pt x="3387" y="23"/>
                  </a:lnTo>
                  <a:lnTo>
                    <a:pt x="3389" y="24"/>
                  </a:lnTo>
                  <a:lnTo>
                    <a:pt x="3392" y="26"/>
                  </a:lnTo>
                  <a:lnTo>
                    <a:pt x="3394" y="27"/>
                  </a:lnTo>
                  <a:lnTo>
                    <a:pt x="3397" y="28"/>
                  </a:lnTo>
                  <a:lnTo>
                    <a:pt x="3399" y="29"/>
                  </a:lnTo>
                  <a:lnTo>
                    <a:pt x="3401" y="31"/>
                  </a:lnTo>
                  <a:lnTo>
                    <a:pt x="3404" y="32"/>
                  </a:lnTo>
                  <a:lnTo>
                    <a:pt x="3406" y="33"/>
                  </a:lnTo>
                  <a:lnTo>
                    <a:pt x="3409" y="34"/>
                  </a:lnTo>
                  <a:lnTo>
                    <a:pt x="3411" y="36"/>
                  </a:lnTo>
                  <a:lnTo>
                    <a:pt x="3413" y="36"/>
                  </a:lnTo>
                  <a:lnTo>
                    <a:pt x="3416" y="37"/>
                  </a:lnTo>
                  <a:lnTo>
                    <a:pt x="3418" y="39"/>
                  </a:lnTo>
                  <a:lnTo>
                    <a:pt x="3421" y="40"/>
                  </a:lnTo>
                  <a:lnTo>
                    <a:pt x="3423" y="41"/>
                  </a:lnTo>
                  <a:lnTo>
                    <a:pt x="3425" y="42"/>
                  </a:lnTo>
                  <a:lnTo>
                    <a:pt x="3428" y="43"/>
                  </a:lnTo>
                  <a:lnTo>
                    <a:pt x="3430" y="45"/>
                  </a:lnTo>
                  <a:lnTo>
                    <a:pt x="3432" y="46"/>
                  </a:lnTo>
                  <a:lnTo>
                    <a:pt x="3435" y="48"/>
                  </a:lnTo>
                  <a:lnTo>
                    <a:pt x="3437" y="49"/>
                  </a:lnTo>
                  <a:lnTo>
                    <a:pt x="3439" y="50"/>
                  </a:lnTo>
                  <a:lnTo>
                    <a:pt x="3442" y="51"/>
                  </a:lnTo>
                  <a:lnTo>
                    <a:pt x="3444" y="53"/>
                  </a:lnTo>
                  <a:lnTo>
                    <a:pt x="3447" y="54"/>
                  </a:lnTo>
                  <a:lnTo>
                    <a:pt x="3449" y="56"/>
                  </a:lnTo>
                  <a:lnTo>
                    <a:pt x="3452" y="58"/>
                  </a:lnTo>
                  <a:lnTo>
                    <a:pt x="3454" y="60"/>
                  </a:lnTo>
                  <a:lnTo>
                    <a:pt x="3456" y="61"/>
                  </a:lnTo>
                  <a:lnTo>
                    <a:pt x="3459" y="63"/>
                  </a:lnTo>
                  <a:lnTo>
                    <a:pt x="3461" y="65"/>
                  </a:lnTo>
                  <a:lnTo>
                    <a:pt x="3463" y="66"/>
                  </a:lnTo>
                  <a:lnTo>
                    <a:pt x="3466" y="68"/>
                  </a:lnTo>
                  <a:lnTo>
                    <a:pt x="3468" y="70"/>
                  </a:lnTo>
                  <a:lnTo>
                    <a:pt x="3470" y="72"/>
                  </a:lnTo>
                  <a:lnTo>
                    <a:pt x="3473" y="73"/>
                  </a:lnTo>
                  <a:lnTo>
                    <a:pt x="3475" y="74"/>
                  </a:lnTo>
                  <a:lnTo>
                    <a:pt x="3478" y="76"/>
                  </a:lnTo>
                  <a:lnTo>
                    <a:pt x="3480" y="77"/>
                  </a:lnTo>
                  <a:lnTo>
                    <a:pt x="3483" y="78"/>
                  </a:lnTo>
                  <a:lnTo>
                    <a:pt x="3485" y="79"/>
                  </a:lnTo>
                  <a:lnTo>
                    <a:pt x="3487" y="80"/>
                  </a:lnTo>
                  <a:lnTo>
                    <a:pt x="3490" y="81"/>
                  </a:lnTo>
                  <a:lnTo>
                    <a:pt x="3492" y="82"/>
                  </a:lnTo>
                  <a:lnTo>
                    <a:pt x="3494" y="83"/>
                  </a:lnTo>
                  <a:lnTo>
                    <a:pt x="3497" y="84"/>
                  </a:lnTo>
                  <a:lnTo>
                    <a:pt x="3499" y="84"/>
                  </a:lnTo>
                  <a:lnTo>
                    <a:pt x="3501" y="85"/>
                  </a:lnTo>
                  <a:lnTo>
                    <a:pt x="3504" y="86"/>
                  </a:lnTo>
                  <a:lnTo>
                    <a:pt x="3506" y="87"/>
                  </a:lnTo>
                  <a:lnTo>
                    <a:pt x="3509" y="88"/>
                  </a:lnTo>
                  <a:lnTo>
                    <a:pt x="3511" y="90"/>
                  </a:lnTo>
                  <a:lnTo>
                    <a:pt x="3513" y="90"/>
                  </a:lnTo>
                  <a:lnTo>
                    <a:pt x="3516" y="92"/>
                  </a:lnTo>
                  <a:lnTo>
                    <a:pt x="3518" y="93"/>
                  </a:lnTo>
                  <a:lnTo>
                    <a:pt x="3521" y="95"/>
                  </a:lnTo>
                  <a:lnTo>
                    <a:pt x="3523" y="97"/>
                  </a:lnTo>
                  <a:lnTo>
                    <a:pt x="3525" y="100"/>
                  </a:lnTo>
                  <a:lnTo>
                    <a:pt x="3528" y="103"/>
                  </a:lnTo>
                  <a:lnTo>
                    <a:pt x="3530" y="107"/>
                  </a:lnTo>
                  <a:lnTo>
                    <a:pt x="3533" y="111"/>
                  </a:lnTo>
                  <a:lnTo>
                    <a:pt x="3535" y="115"/>
                  </a:lnTo>
                  <a:lnTo>
                    <a:pt x="3537" y="119"/>
                  </a:lnTo>
                  <a:lnTo>
                    <a:pt x="3540" y="124"/>
                  </a:lnTo>
                  <a:lnTo>
                    <a:pt x="3542" y="127"/>
                  </a:lnTo>
                  <a:lnTo>
                    <a:pt x="3544" y="133"/>
                  </a:lnTo>
                  <a:lnTo>
                    <a:pt x="3547" y="137"/>
                  </a:lnTo>
                  <a:lnTo>
                    <a:pt x="3549" y="143"/>
                  </a:lnTo>
                  <a:lnTo>
                    <a:pt x="3552" y="149"/>
                  </a:lnTo>
                  <a:lnTo>
                    <a:pt x="3554" y="154"/>
                  </a:lnTo>
                  <a:lnTo>
                    <a:pt x="3556" y="159"/>
                  </a:lnTo>
                  <a:lnTo>
                    <a:pt x="3559" y="166"/>
                  </a:lnTo>
                  <a:lnTo>
                    <a:pt x="3561" y="172"/>
                  </a:lnTo>
                  <a:lnTo>
                    <a:pt x="3564" y="180"/>
                  </a:lnTo>
                  <a:lnTo>
                    <a:pt x="3566" y="187"/>
                  </a:lnTo>
                  <a:lnTo>
                    <a:pt x="3568" y="194"/>
                  </a:lnTo>
                  <a:lnTo>
                    <a:pt x="3571" y="198"/>
                  </a:lnTo>
                  <a:lnTo>
                    <a:pt x="3573" y="207"/>
                  </a:lnTo>
                  <a:lnTo>
                    <a:pt x="3575" y="213"/>
                  </a:lnTo>
                  <a:lnTo>
                    <a:pt x="3578" y="219"/>
                  </a:lnTo>
                  <a:lnTo>
                    <a:pt x="3580" y="225"/>
                  </a:lnTo>
                  <a:lnTo>
                    <a:pt x="3582" y="230"/>
                  </a:lnTo>
                  <a:lnTo>
                    <a:pt x="3585" y="235"/>
                  </a:lnTo>
                  <a:lnTo>
                    <a:pt x="3587" y="242"/>
                  </a:lnTo>
                  <a:lnTo>
                    <a:pt x="3590" y="245"/>
                  </a:lnTo>
                  <a:lnTo>
                    <a:pt x="3592" y="251"/>
                  </a:lnTo>
                  <a:lnTo>
                    <a:pt x="3595" y="255"/>
                  </a:lnTo>
                  <a:lnTo>
                    <a:pt x="3597" y="259"/>
                  </a:lnTo>
                  <a:lnTo>
                    <a:pt x="3599" y="262"/>
                  </a:lnTo>
                  <a:lnTo>
                    <a:pt x="3602" y="266"/>
                  </a:lnTo>
                  <a:lnTo>
                    <a:pt x="3604" y="268"/>
                  </a:lnTo>
                  <a:lnTo>
                    <a:pt x="3606" y="272"/>
                  </a:lnTo>
                  <a:lnTo>
                    <a:pt x="3609" y="276"/>
                  </a:lnTo>
                  <a:lnTo>
                    <a:pt x="3611" y="280"/>
                  </a:lnTo>
                  <a:lnTo>
                    <a:pt x="3614" y="283"/>
                  </a:lnTo>
                  <a:lnTo>
                    <a:pt x="3616" y="286"/>
                  </a:lnTo>
                  <a:lnTo>
                    <a:pt x="3618" y="286"/>
                  </a:lnTo>
                  <a:lnTo>
                    <a:pt x="3621" y="288"/>
                  </a:lnTo>
                  <a:lnTo>
                    <a:pt x="3623" y="290"/>
                  </a:lnTo>
                  <a:lnTo>
                    <a:pt x="3625" y="290"/>
                  </a:lnTo>
                  <a:lnTo>
                    <a:pt x="3628" y="292"/>
                  </a:lnTo>
                  <a:lnTo>
                    <a:pt x="3630" y="292"/>
                  </a:lnTo>
                  <a:lnTo>
                    <a:pt x="3633" y="293"/>
                  </a:lnTo>
                  <a:lnTo>
                    <a:pt x="3635" y="293"/>
                  </a:lnTo>
                  <a:lnTo>
                    <a:pt x="3637" y="292"/>
                  </a:lnTo>
                  <a:lnTo>
                    <a:pt x="3640" y="290"/>
                  </a:lnTo>
                  <a:lnTo>
                    <a:pt x="3642" y="290"/>
                  </a:lnTo>
                  <a:lnTo>
                    <a:pt x="3645" y="289"/>
                  </a:lnTo>
                  <a:lnTo>
                    <a:pt x="3647" y="287"/>
                  </a:lnTo>
                  <a:lnTo>
                    <a:pt x="3649" y="286"/>
                  </a:lnTo>
                  <a:lnTo>
                    <a:pt x="3652" y="284"/>
                  </a:lnTo>
                  <a:lnTo>
                    <a:pt x="3654" y="283"/>
                  </a:lnTo>
                  <a:lnTo>
                    <a:pt x="3656" y="281"/>
                  </a:lnTo>
                  <a:lnTo>
                    <a:pt x="3659" y="279"/>
                  </a:lnTo>
                  <a:lnTo>
                    <a:pt x="3661" y="278"/>
                  </a:lnTo>
                  <a:lnTo>
                    <a:pt x="3664" y="276"/>
                  </a:lnTo>
                  <a:lnTo>
                    <a:pt x="3666" y="274"/>
                  </a:lnTo>
                  <a:lnTo>
                    <a:pt x="3668" y="273"/>
                  </a:lnTo>
                  <a:lnTo>
                    <a:pt x="3671" y="271"/>
                  </a:lnTo>
                  <a:lnTo>
                    <a:pt x="3673" y="270"/>
                  </a:lnTo>
                  <a:lnTo>
                    <a:pt x="3676" y="269"/>
                  </a:lnTo>
                  <a:lnTo>
                    <a:pt x="3678" y="268"/>
                  </a:lnTo>
                  <a:lnTo>
                    <a:pt x="3680" y="266"/>
                  </a:lnTo>
                  <a:lnTo>
                    <a:pt x="3683" y="266"/>
                  </a:lnTo>
                  <a:lnTo>
                    <a:pt x="3685" y="263"/>
                  </a:lnTo>
                  <a:lnTo>
                    <a:pt x="3687" y="262"/>
                  </a:lnTo>
                  <a:lnTo>
                    <a:pt x="3690" y="262"/>
                  </a:lnTo>
                  <a:lnTo>
                    <a:pt x="3692" y="261"/>
                  </a:lnTo>
                  <a:lnTo>
                    <a:pt x="3694" y="260"/>
                  </a:lnTo>
                  <a:lnTo>
                    <a:pt x="3697" y="259"/>
                  </a:lnTo>
                  <a:lnTo>
                    <a:pt x="3699" y="258"/>
                  </a:lnTo>
                  <a:lnTo>
                    <a:pt x="3702" y="258"/>
                  </a:lnTo>
                  <a:lnTo>
                    <a:pt x="3704" y="257"/>
                  </a:lnTo>
                  <a:lnTo>
                    <a:pt x="3707" y="256"/>
                  </a:lnTo>
                  <a:lnTo>
                    <a:pt x="3709" y="255"/>
                  </a:lnTo>
                  <a:lnTo>
                    <a:pt x="3711" y="255"/>
                  </a:lnTo>
                  <a:lnTo>
                    <a:pt x="3714" y="255"/>
                  </a:lnTo>
                  <a:lnTo>
                    <a:pt x="3716" y="255"/>
                  </a:lnTo>
                  <a:lnTo>
                    <a:pt x="3718" y="256"/>
                  </a:lnTo>
                  <a:lnTo>
                    <a:pt x="3721" y="257"/>
                  </a:lnTo>
                  <a:lnTo>
                    <a:pt x="3723" y="258"/>
                  </a:lnTo>
                  <a:lnTo>
                    <a:pt x="3726" y="258"/>
                  </a:lnTo>
                  <a:lnTo>
                    <a:pt x="3728" y="259"/>
                  </a:lnTo>
                  <a:lnTo>
                    <a:pt x="3730" y="262"/>
                  </a:lnTo>
                  <a:lnTo>
                    <a:pt x="3733" y="265"/>
                  </a:lnTo>
                  <a:lnTo>
                    <a:pt x="3735" y="268"/>
                  </a:lnTo>
                  <a:lnTo>
                    <a:pt x="3738" y="272"/>
                  </a:lnTo>
                  <a:lnTo>
                    <a:pt x="3740" y="276"/>
                  </a:lnTo>
                  <a:lnTo>
                    <a:pt x="3742" y="280"/>
                  </a:lnTo>
                  <a:lnTo>
                    <a:pt x="3745" y="287"/>
                  </a:lnTo>
                  <a:lnTo>
                    <a:pt x="3747" y="291"/>
                  </a:lnTo>
                  <a:lnTo>
                    <a:pt x="3749" y="298"/>
                  </a:lnTo>
                  <a:lnTo>
                    <a:pt x="3752" y="303"/>
                  </a:lnTo>
                  <a:lnTo>
                    <a:pt x="3754" y="309"/>
                  </a:lnTo>
                  <a:lnTo>
                    <a:pt x="3757" y="314"/>
                  </a:lnTo>
                  <a:lnTo>
                    <a:pt x="3759" y="321"/>
                  </a:lnTo>
                  <a:lnTo>
                    <a:pt x="3761" y="326"/>
                  </a:lnTo>
                  <a:lnTo>
                    <a:pt x="3764" y="331"/>
                  </a:lnTo>
                  <a:lnTo>
                    <a:pt x="3766" y="337"/>
                  </a:lnTo>
                  <a:lnTo>
                    <a:pt x="3768" y="343"/>
                  </a:lnTo>
                  <a:lnTo>
                    <a:pt x="3771" y="349"/>
                  </a:lnTo>
                  <a:lnTo>
                    <a:pt x="3773" y="358"/>
                  </a:lnTo>
                  <a:lnTo>
                    <a:pt x="3776" y="366"/>
                  </a:lnTo>
                  <a:lnTo>
                    <a:pt x="3778" y="378"/>
                  </a:lnTo>
                  <a:lnTo>
                    <a:pt x="3781" y="390"/>
                  </a:lnTo>
                  <a:lnTo>
                    <a:pt x="3783" y="408"/>
                  </a:lnTo>
                  <a:lnTo>
                    <a:pt x="3785" y="422"/>
                  </a:lnTo>
                  <a:lnTo>
                    <a:pt x="3788" y="449"/>
                  </a:lnTo>
                  <a:lnTo>
                    <a:pt x="3790" y="467"/>
                  </a:lnTo>
                  <a:lnTo>
                    <a:pt x="3792" y="494"/>
                  </a:lnTo>
                  <a:lnTo>
                    <a:pt x="3795" y="525"/>
                  </a:lnTo>
                  <a:lnTo>
                    <a:pt x="3797" y="557"/>
                  </a:lnTo>
                  <a:lnTo>
                    <a:pt x="3799" y="584"/>
                  </a:lnTo>
                  <a:lnTo>
                    <a:pt x="3802" y="632"/>
                  </a:lnTo>
                  <a:lnTo>
                    <a:pt x="3804" y="666"/>
                  </a:lnTo>
                  <a:lnTo>
                    <a:pt x="3807" y="708"/>
                  </a:lnTo>
                  <a:lnTo>
                    <a:pt x="3809" y="746"/>
                  </a:lnTo>
                  <a:lnTo>
                    <a:pt x="3811" y="804"/>
                  </a:lnTo>
                  <a:lnTo>
                    <a:pt x="3814" y="845"/>
                  </a:lnTo>
                  <a:lnTo>
                    <a:pt x="3816" y="901"/>
                  </a:lnTo>
                  <a:lnTo>
                    <a:pt x="3819" y="915"/>
                  </a:lnTo>
                  <a:lnTo>
                    <a:pt x="3821" y="906"/>
                  </a:lnTo>
                  <a:lnTo>
                    <a:pt x="3823" y="915"/>
                  </a:lnTo>
                  <a:lnTo>
                    <a:pt x="3826" y="913"/>
                  </a:lnTo>
                  <a:lnTo>
                    <a:pt x="3828" y="909"/>
                  </a:lnTo>
                  <a:lnTo>
                    <a:pt x="3830" y="907"/>
                  </a:lnTo>
                  <a:lnTo>
                    <a:pt x="3833" y="903"/>
                  </a:lnTo>
                  <a:lnTo>
                    <a:pt x="3835" y="898"/>
                  </a:lnTo>
                  <a:lnTo>
                    <a:pt x="3838" y="892"/>
                  </a:lnTo>
                  <a:lnTo>
                    <a:pt x="3840" y="891"/>
                  </a:lnTo>
                  <a:lnTo>
                    <a:pt x="3842" y="887"/>
                  </a:lnTo>
                  <a:lnTo>
                    <a:pt x="3845" y="884"/>
                  </a:lnTo>
                  <a:lnTo>
                    <a:pt x="3847" y="882"/>
                  </a:lnTo>
                  <a:lnTo>
                    <a:pt x="3850" y="878"/>
                  </a:lnTo>
                  <a:lnTo>
                    <a:pt x="3852" y="877"/>
                  </a:lnTo>
                  <a:lnTo>
                    <a:pt x="3854" y="876"/>
                  </a:lnTo>
                  <a:lnTo>
                    <a:pt x="3857" y="874"/>
                  </a:lnTo>
                  <a:lnTo>
                    <a:pt x="3859" y="874"/>
                  </a:lnTo>
                  <a:lnTo>
                    <a:pt x="3862" y="874"/>
                  </a:lnTo>
                  <a:lnTo>
                    <a:pt x="3864" y="873"/>
                  </a:lnTo>
                  <a:lnTo>
                    <a:pt x="3866" y="873"/>
                  </a:lnTo>
                  <a:lnTo>
                    <a:pt x="3869" y="874"/>
                  </a:lnTo>
                  <a:lnTo>
                    <a:pt x="3871" y="876"/>
                  </a:lnTo>
                  <a:lnTo>
                    <a:pt x="3873" y="878"/>
                  </a:lnTo>
                  <a:lnTo>
                    <a:pt x="3876" y="879"/>
                  </a:lnTo>
                  <a:lnTo>
                    <a:pt x="3878" y="880"/>
                  </a:lnTo>
                  <a:lnTo>
                    <a:pt x="3880" y="882"/>
                  </a:lnTo>
                  <a:lnTo>
                    <a:pt x="3883" y="883"/>
                  </a:lnTo>
                  <a:lnTo>
                    <a:pt x="3885" y="886"/>
                  </a:lnTo>
                  <a:lnTo>
                    <a:pt x="3888" y="889"/>
                  </a:lnTo>
                  <a:lnTo>
                    <a:pt x="3890" y="891"/>
                  </a:lnTo>
                  <a:lnTo>
                    <a:pt x="3893" y="891"/>
                  </a:lnTo>
                  <a:lnTo>
                    <a:pt x="3895" y="892"/>
                  </a:lnTo>
                  <a:lnTo>
                    <a:pt x="3897" y="893"/>
                  </a:lnTo>
                  <a:lnTo>
                    <a:pt x="3900" y="893"/>
                  </a:lnTo>
                  <a:lnTo>
                    <a:pt x="3902" y="896"/>
                  </a:lnTo>
                  <a:lnTo>
                    <a:pt x="3904" y="896"/>
                  </a:lnTo>
                  <a:lnTo>
                    <a:pt x="3907" y="898"/>
                  </a:lnTo>
                  <a:lnTo>
                    <a:pt x="3909" y="898"/>
                  </a:lnTo>
                  <a:lnTo>
                    <a:pt x="3911" y="898"/>
                  </a:lnTo>
                  <a:lnTo>
                    <a:pt x="3914" y="900"/>
                  </a:lnTo>
                  <a:lnTo>
                    <a:pt x="3916" y="899"/>
                  </a:lnTo>
                  <a:lnTo>
                    <a:pt x="3919" y="898"/>
                  </a:lnTo>
                  <a:lnTo>
                    <a:pt x="3921" y="899"/>
                  </a:lnTo>
                  <a:lnTo>
                    <a:pt x="3924" y="899"/>
                  </a:lnTo>
                  <a:lnTo>
                    <a:pt x="3926" y="900"/>
                  </a:lnTo>
                  <a:lnTo>
                    <a:pt x="3928" y="901"/>
                  </a:lnTo>
                  <a:lnTo>
                    <a:pt x="3931" y="901"/>
                  </a:lnTo>
                  <a:lnTo>
                    <a:pt x="3933" y="900"/>
                  </a:lnTo>
                  <a:lnTo>
                    <a:pt x="3935" y="900"/>
                  </a:lnTo>
                  <a:lnTo>
                    <a:pt x="3938" y="899"/>
                  </a:lnTo>
                  <a:lnTo>
                    <a:pt x="3940" y="900"/>
                  </a:lnTo>
                  <a:lnTo>
                    <a:pt x="3942" y="900"/>
                  </a:lnTo>
                  <a:lnTo>
                    <a:pt x="3945" y="900"/>
                  </a:lnTo>
                  <a:lnTo>
                    <a:pt x="3947" y="900"/>
                  </a:lnTo>
                  <a:lnTo>
                    <a:pt x="3950" y="901"/>
                  </a:lnTo>
                  <a:lnTo>
                    <a:pt x="3952" y="899"/>
                  </a:lnTo>
                  <a:lnTo>
                    <a:pt x="3954" y="899"/>
                  </a:lnTo>
                  <a:lnTo>
                    <a:pt x="3957" y="900"/>
                  </a:lnTo>
                  <a:lnTo>
                    <a:pt x="3959" y="898"/>
                  </a:lnTo>
                  <a:lnTo>
                    <a:pt x="3962" y="898"/>
                  </a:lnTo>
                  <a:lnTo>
                    <a:pt x="3964" y="896"/>
                  </a:lnTo>
                  <a:lnTo>
                    <a:pt x="3966" y="896"/>
                  </a:lnTo>
                  <a:lnTo>
                    <a:pt x="3969" y="896"/>
                  </a:lnTo>
                  <a:lnTo>
                    <a:pt x="3971" y="896"/>
                  </a:lnTo>
                  <a:lnTo>
                    <a:pt x="3974" y="897"/>
                  </a:lnTo>
                  <a:lnTo>
                    <a:pt x="3976" y="896"/>
                  </a:lnTo>
                  <a:lnTo>
                    <a:pt x="3978" y="896"/>
                  </a:lnTo>
                  <a:lnTo>
                    <a:pt x="3981" y="898"/>
                  </a:lnTo>
                  <a:lnTo>
                    <a:pt x="3983" y="898"/>
                  </a:lnTo>
                  <a:lnTo>
                    <a:pt x="3985" y="898"/>
                  </a:lnTo>
                  <a:lnTo>
                    <a:pt x="3988" y="899"/>
                  </a:lnTo>
                  <a:lnTo>
                    <a:pt x="3990" y="900"/>
                  </a:lnTo>
                  <a:lnTo>
                    <a:pt x="3993" y="900"/>
                  </a:lnTo>
                  <a:lnTo>
                    <a:pt x="3995" y="899"/>
                  </a:lnTo>
                  <a:lnTo>
                    <a:pt x="3997" y="899"/>
                  </a:lnTo>
                  <a:lnTo>
                    <a:pt x="4000" y="899"/>
                  </a:lnTo>
                  <a:lnTo>
                    <a:pt x="4002" y="898"/>
                  </a:lnTo>
                  <a:lnTo>
                    <a:pt x="4005" y="897"/>
                  </a:lnTo>
                  <a:lnTo>
                    <a:pt x="4007" y="895"/>
                  </a:lnTo>
                  <a:lnTo>
                    <a:pt x="4009" y="895"/>
                  </a:lnTo>
                  <a:lnTo>
                    <a:pt x="4012" y="894"/>
                  </a:lnTo>
                  <a:lnTo>
                    <a:pt x="4014" y="892"/>
                  </a:lnTo>
                  <a:lnTo>
                    <a:pt x="4016" y="889"/>
                  </a:lnTo>
                  <a:lnTo>
                    <a:pt x="4019" y="889"/>
                  </a:lnTo>
                  <a:lnTo>
                    <a:pt x="4021" y="888"/>
                  </a:lnTo>
                  <a:lnTo>
                    <a:pt x="4023" y="887"/>
                  </a:lnTo>
                  <a:lnTo>
                    <a:pt x="4026" y="886"/>
                  </a:lnTo>
                  <a:lnTo>
                    <a:pt x="4028" y="886"/>
                  </a:lnTo>
                  <a:lnTo>
                    <a:pt x="4031" y="886"/>
                  </a:lnTo>
                  <a:lnTo>
                    <a:pt x="4033" y="884"/>
                  </a:lnTo>
                  <a:lnTo>
                    <a:pt x="4036" y="884"/>
                  </a:lnTo>
                  <a:lnTo>
                    <a:pt x="4038" y="883"/>
                  </a:lnTo>
                  <a:lnTo>
                    <a:pt x="4040" y="881"/>
                  </a:lnTo>
                  <a:lnTo>
                    <a:pt x="4043" y="878"/>
                  </a:lnTo>
                  <a:lnTo>
                    <a:pt x="4045" y="874"/>
                  </a:lnTo>
                  <a:lnTo>
                    <a:pt x="4047" y="865"/>
                  </a:lnTo>
                  <a:lnTo>
                    <a:pt x="4050" y="857"/>
                  </a:lnTo>
                  <a:lnTo>
                    <a:pt x="4052" y="858"/>
                  </a:lnTo>
                  <a:lnTo>
                    <a:pt x="4055" y="848"/>
                  </a:lnTo>
                  <a:lnTo>
                    <a:pt x="4057" y="842"/>
                  </a:lnTo>
                  <a:lnTo>
                    <a:pt x="4059" y="840"/>
                  </a:lnTo>
                  <a:lnTo>
                    <a:pt x="4062" y="833"/>
                  </a:lnTo>
                  <a:lnTo>
                    <a:pt x="4064" y="829"/>
                  </a:lnTo>
                  <a:lnTo>
                    <a:pt x="4066" y="817"/>
                  </a:lnTo>
                  <a:lnTo>
                    <a:pt x="4069" y="801"/>
                  </a:lnTo>
                  <a:lnTo>
                    <a:pt x="4071" y="788"/>
                  </a:lnTo>
                  <a:lnTo>
                    <a:pt x="4074" y="760"/>
                  </a:lnTo>
                  <a:lnTo>
                    <a:pt x="4076" y="738"/>
                  </a:lnTo>
                  <a:lnTo>
                    <a:pt x="4078" y="704"/>
                  </a:lnTo>
                  <a:lnTo>
                    <a:pt x="4081" y="657"/>
                  </a:lnTo>
                  <a:lnTo>
                    <a:pt x="4083" y="596"/>
                  </a:lnTo>
                  <a:lnTo>
                    <a:pt x="4086" y="548"/>
                  </a:lnTo>
                  <a:lnTo>
                    <a:pt x="4088" y="481"/>
                  </a:lnTo>
                  <a:lnTo>
                    <a:pt x="4090" y="438"/>
                  </a:lnTo>
                  <a:lnTo>
                    <a:pt x="4093" y="387"/>
                  </a:lnTo>
                  <a:lnTo>
                    <a:pt x="4095" y="353"/>
                  </a:lnTo>
                  <a:lnTo>
                    <a:pt x="4097" y="313"/>
                  </a:lnTo>
                  <a:lnTo>
                    <a:pt x="4100" y="289"/>
                  </a:lnTo>
                  <a:lnTo>
                    <a:pt x="4102" y="254"/>
                  </a:lnTo>
                  <a:lnTo>
                    <a:pt x="4105" y="237"/>
                  </a:lnTo>
                  <a:lnTo>
                    <a:pt x="4107" y="217"/>
                  </a:lnTo>
                  <a:lnTo>
                    <a:pt x="4109" y="201"/>
                  </a:lnTo>
                  <a:lnTo>
                    <a:pt x="4112" y="183"/>
                  </a:lnTo>
                  <a:lnTo>
                    <a:pt x="4114" y="169"/>
                  </a:lnTo>
                  <a:lnTo>
                    <a:pt x="4117" y="148"/>
                  </a:lnTo>
                  <a:lnTo>
                    <a:pt x="4119" y="134"/>
                  </a:lnTo>
                  <a:lnTo>
                    <a:pt x="4121" y="115"/>
                  </a:lnTo>
                  <a:lnTo>
                    <a:pt x="4124" y="100"/>
                  </a:lnTo>
                  <a:lnTo>
                    <a:pt x="4126" y="87"/>
                  </a:lnTo>
                  <a:lnTo>
                    <a:pt x="4128" y="80"/>
                  </a:lnTo>
                  <a:lnTo>
                    <a:pt x="4131" y="72"/>
                  </a:lnTo>
                  <a:lnTo>
                    <a:pt x="4133" y="65"/>
                  </a:lnTo>
                  <a:lnTo>
                    <a:pt x="4135" y="55"/>
                  </a:lnTo>
                  <a:lnTo>
                    <a:pt x="4138" y="49"/>
                  </a:lnTo>
                  <a:lnTo>
                    <a:pt x="4140" y="45"/>
                  </a:lnTo>
                  <a:lnTo>
                    <a:pt x="4143" y="43"/>
                  </a:lnTo>
                  <a:lnTo>
                    <a:pt x="4145" y="41"/>
                  </a:lnTo>
                  <a:lnTo>
                    <a:pt x="4148" y="41"/>
                  </a:lnTo>
                  <a:lnTo>
                    <a:pt x="4150" y="40"/>
                  </a:lnTo>
                  <a:lnTo>
                    <a:pt x="4152" y="40"/>
                  </a:lnTo>
                  <a:lnTo>
                    <a:pt x="4155" y="40"/>
                  </a:lnTo>
                  <a:lnTo>
                    <a:pt x="4157" y="41"/>
                  </a:lnTo>
                  <a:lnTo>
                    <a:pt x="4159" y="41"/>
                  </a:lnTo>
                  <a:lnTo>
                    <a:pt x="4162" y="41"/>
                  </a:lnTo>
                  <a:lnTo>
                    <a:pt x="4164" y="40"/>
                  </a:lnTo>
                  <a:lnTo>
                    <a:pt x="4167" y="39"/>
                  </a:lnTo>
                  <a:lnTo>
                    <a:pt x="4169" y="38"/>
                  </a:lnTo>
                  <a:lnTo>
                    <a:pt x="4171" y="36"/>
                  </a:lnTo>
                  <a:lnTo>
                    <a:pt x="4174" y="33"/>
                  </a:lnTo>
                  <a:lnTo>
                    <a:pt x="4176" y="31"/>
                  </a:lnTo>
                  <a:lnTo>
                    <a:pt x="4179" y="28"/>
                  </a:lnTo>
                  <a:lnTo>
                    <a:pt x="4181" y="25"/>
                  </a:lnTo>
                  <a:lnTo>
                    <a:pt x="4183" y="21"/>
                  </a:lnTo>
                  <a:lnTo>
                    <a:pt x="4186" y="19"/>
                  </a:lnTo>
                  <a:lnTo>
                    <a:pt x="4188" y="17"/>
                  </a:lnTo>
                  <a:lnTo>
                    <a:pt x="4190" y="16"/>
                  </a:lnTo>
                  <a:lnTo>
                    <a:pt x="4193" y="14"/>
                  </a:lnTo>
                  <a:lnTo>
                    <a:pt x="4195" y="13"/>
                  </a:lnTo>
                  <a:lnTo>
                    <a:pt x="4198" y="13"/>
                  </a:lnTo>
                  <a:lnTo>
                    <a:pt x="4200" y="12"/>
                  </a:lnTo>
                  <a:lnTo>
                    <a:pt x="4202" y="12"/>
                  </a:lnTo>
                  <a:lnTo>
                    <a:pt x="4205" y="12"/>
                  </a:lnTo>
                  <a:lnTo>
                    <a:pt x="4207" y="11"/>
                  </a:lnTo>
                  <a:lnTo>
                    <a:pt x="4209" y="11"/>
                  </a:lnTo>
                  <a:lnTo>
                    <a:pt x="4212" y="12"/>
                  </a:lnTo>
                  <a:lnTo>
                    <a:pt x="4214" y="12"/>
                  </a:lnTo>
                  <a:lnTo>
                    <a:pt x="4217" y="12"/>
                  </a:lnTo>
                  <a:lnTo>
                    <a:pt x="4219" y="12"/>
                  </a:lnTo>
                  <a:lnTo>
                    <a:pt x="4222" y="12"/>
                  </a:lnTo>
                  <a:lnTo>
                    <a:pt x="4224" y="13"/>
                  </a:lnTo>
                  <a:lnTo>
                    <a:pt x="4226" y="13"/>
                  </a:lnTo>
                  <a:lnTo>
                    <a:pt x="4229" y="14"/>
                  </a:lnTo>
                  <a:lnTo>
                    <a:pt x="4231" y="15"/>
                  </a:lnTo>
                  <a:lnTo>
                    <a:pt x="4233" y="15"/>
                  </a:lnTo>
                  <a:lnTo>
                    <a:pt x="4236" y="16"/>
                  </a:lnTo>
                  <a:lnTo>
                    <a:pt x="4238" y="17"/>
                  </a:lnTo>
                  <a:lnTo>
                    <a:pt x="4240" y="18"/>
                  </a:lnTo>
                  <a:lnTo>
                    <a:pt x="4243" y="18"/>
                  </a:lnTo>
                  <a:lnTo>
                    <a:pt x="4245" y="19"/>
                  </a:lnTo>
                  <a:lnTo>
                    <a:pt x="4248" y="20"/>
                  </a:lnTo>
                  <a:lnTo>
                    <a:pt x="4250" y="21"/>
                  </a:lnTo>
                  <a:lnTo>
                    <a:pt x="4252" y="22"/>
                  </a:lnTo>
                  <a:lnTo>
                    <a:pt x="4255" y="23"/>
                  </a:lnTo>
                  <a:lnTo>
                    <a:pt x="4257" y="23"/>
                  </a:lnTo>
                  <a:lnTo>
                    <a:pt x="4260" y="24"/>
                  </a:lnTo>
                  <a:lnTo>
                    <a:pt x="4262" y="25"/>
                  </a:lnTo>
                  <a:lnTo>
                    <a:pt x="4264" y="26"/>
                  </a:lnTo>
                  <a:lnTo>
                    <a:pt x="4267" y="27"/>
                  </a:lnTo>
                  <a:lnTo>
                    <a:pt x="4269" y="28"/>
                  </a:lnTo>
                  <a:lnTo>
                    <a:pt x="4271" y="28"/>
                  </a:lnTo>
                  <a:lnTo>
                    <a:pt x="4274" y="30"/>
                  </a:lnTo>
                  <a:lnTo>
                    <a:pt x="4276" y="31"/>
                  </a:lnTo>
                  <a:lnTo>
                    <a:pt x="4279" y="32"/>
                  </a:lnTo>
                  <a:lnTo>
                    <a:pt x="4281" y="33"/>
                  </a:lnTo>
                  <a:lnTo>
                    <a:pt x="4283" y="34"/>
                  </a:lnTo>
                  <a:lnTo>
                    <a:pt x="4286" y="35"/>
                  </a:lnTo>
                  <a:lnTo>
                    <a:pt x="4288" y="36"/>
                  </a:lnTo>
                  <a:lnTo>
                    <a:pt x="4291" y="37"/>
                  </a:lnTo>
                  <a:lnTo>
                    <a:pt x="4293" y="39"/>
                  </a:lnTo>
                  <a:lnTo>
                    <a:pt x="4295" y="39"/>
                  </a:lnTo>
                  <a:lnTo>
                    <a:pt x="4298" y="41"/>
                  </a:lnTo>
                  <a:lnTo>
                    <a:pt x="4300" y="42"/>
                  </a:lnTo>
                  <a:lnTo>
                    <a:pt x="4303" y="44"/>
                  </a:lnTo>
                  <a:lnTo>
                    <a:pt x="4305" y="45"/>
                  </a:lnTo>
                  <a:lnTo>
                    <a:pt x="4307" y="46"/>
                  </a:lnTo>
                  <a:lnTo>
                    <a:pt x="4310" y="46"/>
                  </a:lnTo>
                  <a:lnTo>
                    <a:pt x="4312" y="48"/>
                  </a:lnTo>
                  <a:lnTo>
                    <a:pt x="4314" y="48"/>
                  </a:lnTo>
                  <a:lnTo>
                    <a:pt x="4317" y="49"/>
                  </a:lnTo>
                  <a:lnTo>
                    <a:pt x="4319" y="50"/>
                  </a:lnTo>
                  <a:lnTo>
                    <a:pt x="4321" y="51"/>
                  </a:lnTo>
                  <a:lnTo>
                    <a:pt x="4324" y="51"/>
                  </a:lnTo>
                  <a:lnTo>
                    <a:pt x="4326" y="52"/>
                  </a:lnTo>
                  <a:lnTo>
                    <a:pt x="4329" y="53"/>
                  </a:lnTo>
                  <a:lnTo>
                    <a:pt x="4331" y="54"/>
                  </a:lnTo>
                  <a:lnTo>
                    <a:pt x="4334" y="54"/>
                  </a:lnTo>
                  <a:lnTo>
                    <a:pt x="4336" y="55"/>
                  </a:lnTo>
                  <a:lnTo>
                    <a:pt x="4338" y="55"/>
                  </a:lnTo>
                  <a:lnTo>
                    <a:pt x="4341" y="56"/>
                  </a:lnTo>
                  <a:lnTo>
                    <a:pt x="4343" y="57"/>
                  </a:lnTo>
                  <a:lnTo>
                    <a:pt x="4345" y="59"/>
                  </a:lnTo>
                  <a:lnTo>
                    <a:pt x="4348" y="59"/>
                  </a:lnTo>
                  <a:lnTo>
                    <a:pt x="4350" y="60"/>
                  </a:lnTo>
                  <a:lnTo>
                    <a:pt x="4352" y="61"/>
                  </a:lnTo>
                  <a:lnTo>
                    <a:pt x="4355" y="63"/>
                  </a:lnTo>
                  <a:lnTo>
                    <a:pt x="4357" y="64"/>
                  </a:lnTo>
                  <a:lnTo>
                    <a:pt x="4360" y="66"/>
                  </a:lnTo>
                  <a:lnTo>
                    <a:pt x="4362" y="67"/>
                  </a:lnTo>
                  <a:lnTo>
                    <a:pt x="4365" y="69"/>
                  </a:lnTo>
                  <a:lnTo>
                    <a:pt x="4367" y="72"/>
                  </a:lnTo>
                  <a:lnTo>
                    <a:pt x="4369" y="74"/>
                  </a:lnTo>
                  <a:lnTo>
                    <a:pt x="4372" y="76"/>
                  </a:lnTo>
                  <a:lnTo>
                    <a:pt x="4374" y="79"/>
                  </a:lnTo>
                  <a:lnTo>
                    <a:pt x="4376" y="82"/>
                  </a:lnTo>
                  <a:lnTo>
                    <a:pt x="4379" y="85"/>
                  </a:lnTo>
                  <a:lnTo>
                    <a:pt x="4381" y="87"/>
                  </a:lnTo>
                  <a:lnTo>
                    <a:pt x="4383" y="90"/>
                  </a:lnTo>
                  <a:lnTo>
                    <a:pt x="4386" y="93"/>
                  </a:lnTo>
                  <a:lnTo>
                    <a:pt x="4388" y="97"/>
                  </a:lnTo>
                  <a:lnTo>
                    <a:pt x="4391" y="99"/>
                  </a:lnTo>
                  <a:lnTo>
                    <a:pt x="4393" y="103"/>
                  </a:lnTo>
                  <a:lnTo>
                    <a:pt x="4395" y="107"/>
                  </a:lnTo>
                  <a:lnTo>
                    <a:pt x="4398" y="111"/>
                  </a:lnTo>
                  <a:lnTo>
                    <a:pt x="4400" y="114"/>
                  </a:lnTo>
                  <a:lnTo>
                    <a:pt x="4403" y="119"/>
                  </a:lnTo>
                  <a:lnTo>
                    <a:pt x="4405" y="123"/>
                  </a:lnTo>
                  <a:lnTo>
                    <a:pt x="4407" y="128"/>
                  </a:lnTo>
                  <a:lnTo>
                    <a:pt x="4410" y="132"/>
                  </a:lnTo>
                  <a:lnTo>
                    <a:pt x="4412" y="136"/>
                  </a:lnTo>
                  <a:lnTo>
                    <a:pt x="4415" y="140"/>
                  </a:lnTo>
                  <a:lnTo>
                    <a:pt x="4417" y="145"/>
                  </a:lnTo>
                  <a:lnTo>
                    <a:pt x="4419" y="149"/>
                  </a:lnTo>
                  <a:lnTo>
                    <a:pt x="4422" y="154"/>
                  </a:lnTo>
                  <a:lnTo>
                    <a:pt x="4424" y="158"/>
                  </a:lnTo>
                  <a:lnTo>
                    <a:pt x="4426" y="164"/>
                  </a:lnTo>
                  <a:lnTo>
                    <a:pt x="4429" y="167"/>
                  </a:lnTo>
                  <a:lnTo>
                    <a:pt x="4431" y="174"/>
                  </a:lnTo>
                  <a:lnTo>
                    <a:pt x="4434" y="179"/>
                  </a:lnTo>
                  <a:lnTo>
                    <a:pt x="4436" y="185"/>
                  </a:lnTo>
                  <a:lnTo>
                    <a:pt x="4438" y="189"/>
                  </a:lnTo>
                  <a:lnTo>
                    <a:pt x="4441" y="195"/>
                  </a:lnTo>
                  <a:lnTo>
                    <a:pt x="4443" y="200"/>
                  </a:lnTo>
                  <a:lnTo>
                    <a:pt x="4446" y="206"/>
                  </a:lnTo>
                  <a:lnTo>
                    <a:pt x="4448" y="210"/>
                  </a:lnTo>
                  <a:lnTo>
                    <a:pt x="4450" y="216"/>
                  </a:lnTo>
                  <a:lnTo>
                    <a:pt x="4453" y="222"/>
                  </a:lnTo>
                  <a:lnTo>
                    <a:pt x="4455" y="226"/>
                  </a:lnTo>
                  <a:lnTo>
                    <a:pt x="4457" y="230"/>
                  </a:lnTo>
                  <a:lnTo>
                    <a:pt x="4460" y="235"/>
                  </a:lnTo>
                  <a:lnTo>
                    <a:pt x="4462" y="239"/>
                  </a:lnTo>
                  <a:lnTo>
                    <a:pt x="4464" y="245"/>
                  </a:lnTo>
                  <a:lnTo>
                    <a:pt x="4467" y="249"/>
                  </a:lnTo>
                  <a:lnTo>
                    <a:pt x="4469" y="255"/>
                  </a:lnTo>
                  <a:lnTo>
                    <a:pt x="4472" y="258"/>
                  </a:lnTo>
                  <a:lnTo>
                    <a:pt x="4474" y="261"/>
                  </a:lnTo>
                  <a:lnTo>
                    <a:pt x="4477" y="266"/>
                  </a:lnTo>
                  <a:lnTo>
                    <a:pt x="4479" y="270"/>
                  </a:lnTo>
                  <a:lnTo>
                    <a:pt x="4481" y="273"/>
                  </a:lnTo>
                  <a:lnTo>
                    <a:pt x="4484" y="279"/>
                  </a:lnTo>
                  <a:lnTo>
                    <a:pt x="4486" y="282"/>
                  </a:lnTo>
                  <a:lnTo>
                    <a:pt x="4488" y="289"/>
                  </a:lnTo>
                  <a:lnTo>
                    <a:pt x="4491" y="290"/>
                  </a:lnTo>
                  <a:lnTo>
                    <a:pt x="4493" y="293"/>
                  </a:lnTo>
                  <a:lnTo>
                    <a:pt x="4496" y="295"/>
                  </a:lnTo>
                  <a:lnTo>
                    <a:pt x="4498" y="298"/>
                  </a:lnTo>
                  <a:lnTo>
                    <a:pt x="4500" y="298"/>
                  </a:lnTo>
                  <a:lnTo>
                    <a:pt x="4503" y="299"/>
                  </a:lnTo>
                  <a:lnTo>
                    <a:pt x="4505" y="299"/>
                  </a:lnTo>
                  <a:lnTo>
                    <a:pt x="4507" y="299"/>
                  </a:lnTo>
                  <a:lnTo>
                    <a:pt x="4510" y="299"/>
                  </a:lnTo>
                  <a:lnTo>
                    <a:pt x="4512" y="297"/>
                  </a:lnTo>
                  <a:lnTo>
                    <a:pt x="4515" y="297"/>
                  </a:lnTo>
                  <a:lnTo>
                    <a:pt x="4517" y="296"/>
                  </a:lnTo>
                  <a:lnTo>
                    <a:pt x="4519" y="294"/>
                  </a:lnTo>
                  <a:lnTo>
                    <a:pt x="4522" y="292"/>
                  </a:lnTo>
                  <a:lnTo>
                    <a:pt x="4524" y="290"/>
                  </a:lnTo>
                  <a:lnTo>
                    <a:pt x="4527" y="288"/>
                  </a:lnTo>
                  <a:lnTo>
                    <a:pt x="4529" y="287"/>
                  </a:lnTo>
                  <a:lnTo>
                    <a:pt x="4531" y="284"/>
                  </a:lnTo>
                  <a:lnTo>
                    <a:pt x="4534" y="282"/>
                  </a:lnTo>
                  <a:lnTo>
                    <a:pt x="4536" y="280"/>
                  </a:lnTo>
                  <a:lnTo>
                    <a:pt x="4538" y="278"/>
                  </a:lnTo>
                  <a:lnTo>
                    <a:pt x="4541" y="275"/>
                  </a:lnTo>
                  <a:lnTo>
                    <a:pt x="4543" y="274"/>
                  </a:lnTo>
                  <a:lnTo>
                    <a:pt x="4546" y="272"/>
                  </a:lnTo>
                  <a:lnTo>
                    <a:pt x="4548" y="272"/>
                  </a:lnTo>
                  <a:lnTo>
                    <a:pt x="4550" y="270"/>
                  </a:lnTo>
                  <a:lnTo>
                    <a:pt x="4553" y="268"/>
                  </a:lnTo>
                  <a:lnTo>
                    <a:pt x="4555" y="267"/>
                  </a:lnTo>
                  <a:lnTo>
                    <a:pt x="4558" y="266"/>
                  </a:lnTo>
                  <a:lnTo>
                    <a:pt x="4560" y="264"/>
                  </a:lnTo>
                  <a:lnTo>
                    <a:pt x="4562" y="263"/>
                  </a:lnTo>
                  <a:lnTo>
                    <a:pt x="4565" y="262"/>
                  </a:lnTo>
                  <a:lnTo>
                    <a:pt x="4567" y="261"/>
                  </a:lnTo>
                  <a:lnTo>
                    <a:pt x="4569" y="260"/>
                  </a:lnTo>
                  <a:lnTo>
                    <a:pt x="4572" y="260"/>
                  </a:lnTo>
                  <a:lnTo>
                    <a:pt x="4574" y="258"/>
                  </a:lnTo>
                  <a:lnTo>
                    <a:pt x="4576" y="258"/>
                  </a:lnTo>
                  <a:lnTo>
                    <a:pt x="4579" y="258"/>
                  </a:lnTo>
                  <a:lnTo>
                    <a:pt x="4581" y="258"/>
                  </a:lnTo>
                  <a:lnTo>
                    <a:pt x="4584" y="258"/>
                  </a:lnTo>
                  <a:lnTo>
                    <a:pt x="4586" y="259"/>
                  </a:lnTo>
                  <a:lnTo>
                    <a:pt x="4589" y="260"/>
                  </a:lnTo>
                  <a:lnTo>
                    <a:pt x="4591" y="261"/>
                  </a:lnTo>
                  <a:lnTo>
                    <a:pt x="4593" y="262"/>
                  </a:lnTo>
                  <a:lnTo>
                    <a:pt x="4596" y="263"/>
                  </a:lnTo>
                  <a:lnTo>
                    <a:pt x="4598" y="266"/>
                  </a:lnTo>
                  <a:lnTo>
                    <a:pt x="4600" y="268"/>
                  </a:lnTo>
                  <a:lnTo>
                    <a:pt x="4603" y="272"/>
                  </a:lnTo>
                  <a:lnTo>
                    <a:pt x="4605" y="274"/>
                  </a:lnTo>
                  <a:lnTo>
                    <a:pt x="4608" y="277"/>
                  </a:lnTo>
                  <a:lnTo>
                    <a:pt x="4610" y="281"/>
                  </a:lnTo>
                  <a:lnTo>
                    <a:pt x="4612" y="287"/>
                  </a:lnTo>
                  <a:lnTo>
                    <a:pt x="4615" y="292"/>
                  </a:lnTo>
                  <a:lnTo>
                    <a:pt x="4617" y="299"/>
                  </a:lnTo>
                  <a:lnTo>
                    <a:pt x="4620" y="304"/>
                  </a:lnTo>
                  <a:lnTo>
                    <a:pt x="4622" y="312"/>
                  </a:lnTo>
                  <a:lnTo>
                    <a:pt x="4624" y="318"/>
                  </a:lnTo>
                  <a:lnTo>
                    <a:pt x="4627" y="326"/>
                  </a:lnTo>
                  <a:lnTo>
                    <a:pt x="4629" y="331"/>
                  </a:lnTo>
                  <a:lnTo>
                    <a:pt x="4631" y="339"/>
                  </a:lnTo>
                  <a:lnTo>
                    <a:pt x="4634" y="344"/>
                  </a:lnTo>
                  <a:lnTo>
                    <a:pt x="4636" y="350"/>
                  </a:lnTo>
                  <a:lnTo>
                    <a:pt x="4639" y="356"/>
                  </a:lnTo>
                  <a:lnTo>
                    <a:pt x="4641" y="364"/>
                  </a:lnTo>
                  <a:lnTo>
                    <a:pt x="4643" y="372"/>
                  </a:lnTo>
                  <a:lnTo>
                    <a:pt x="4646" y="383"/>
                  </a:lnTo>
                  <a:lnTo>
                    <a:pt x="4648" y="392"/>
                  </a:lnTo>
                  <a:lnTo>
                    <a:pt x="4650" y="407"/>
                  </a:lnTo>
                  <a:lnTo>
                    <a:pt x="4653" y="426"/>
                  </a:lnTo>
                  <a:lnTo>
                    <a:pt x="4655" y="448"/>
                  </a:lnTo>
                  <a:lnTo>
                    <a:pt x="4658" y="464"/>
                  </a:lnTo>
                  <a:lnTo>
                    <a:pt x="4660" y="495"/>
                  </a:lnTo>
                  <a:lnTo>
                    <a:pt x="4663" y="520"/>
                  </a:lnTo>
                  <a:lnTo>
                    <a:pt x="4665" y="553"/>
                  </a:lnTo>
                  <a:lnTo>
                    <a:pt x="4667" y="587"/>
                  </a:lnTo>
                  <a:lnTo>
                    <a:pt x="4670" y="631"/>
                  </a:lnTo>
                  <a:lnTo>
                    <a:pt x="4672" y="663"/>
                  </a:lnTo>
                  <a:lnTo>
                    <a:pt x="4674" y="710"/>
                  </a:lnTo>
                  <a:lnTo>
                    <a:pt x="4677" y="745"/>
                  </a:lnTo>
                  <a:lnTo>
                    <a:pt x="4679" y="792"/>
                  </a:lnTo>
                  <a:lnTo>
                    <a:pt x="4681" y="837"/>
                  </a:lnTo>
                  <a:lnTo>
                    <a:pt x="4684" y="876"/>
                  </a:lnTo>
                  <a:lnTo>
                    <a:pt x="4686" y="891"/>
                  </a:lnTo>
                  <a:lnTo>
                    <a:pt x="4689" y="897"/>
                  </a:lnTo>
                  <a:lnTo>
                    <a:pt x="4691" y="900"/>
                  </a:lnTo>
                  <a:lnTo>
                    <a:pt x="4693" y="901"/>
                  </a:lnTo>
                  <a:lnTo>
                    <a:pt x="4696" y="901"/>
                  </a:lnTo>
                  <a:lnTo>
                    <a:pt x="4698" y="895"/>
                  </a:lnTo>
                  <a:lnTo>
                    <a:pt x="4701" y="890"/>
                  </a:lnTo>
                  <a:lnTo>
                    <a:pt x="4703" y="885"/>
                  </a:lnTo>
                  <a:lnTo>
                    <a:pt x="4705" y="883"/>
                  </a:lnTo>
                  <a:lnTo>
                    <a:pt x="4708" y="878"/>
                  </a:lnTo>
                  <a:lnTo>
                    <a:pt x="4710" y="876"/>
                  </a:lnTo>
                  <a:lnTo>
                    <a:pt x="4712" y="872"/>
                  </a:lnTo>
                  <a:lnTo>
                    <a:pt x="4715" y="872"/>
                  </a:lnTo>
                  <a:lnTo>
                    <a:pt x="4717" y="868"/>
                  </a:lnTo>
                  <a:lnTo>
                    <a:pt x="4720" y="868"/>
                  </a:lnTo>
                  <a:lnTo>
                    <a:pt x="4722" y="866"/>
                  </a:lnTo>
                  <a:lnTo>
                    <a:pt x="4724" y="866"/>
                  </a:lnTo>
                  <a:lnTo>
                    <a:pt x="4727" y="867"/>
                  </a:lnTo>
                  <a:lnTo>
                    <a:pt x="4729" y="867"/>
                  </a:lnTo>
                  <a:lnTo>
                    <a:pt x="4732" y="867"/>
                  </a:lnTo>
                  <a:lnTo>
                    <a:pt x="4734" y="866"/>
                  </a:lnTo>
                  <a:lnTo>
                    <a:pt x="4736" y="867"/>
                  </a:lnTo>
                  <a:lnTo>
                    <a:pt x="4739" y="867"/>
                  </a:lnTo>
                  <a:lnTo>
                    <a:pt x="4741" y="867"/>
                  </a:lnTo>
                  <a:lnTo>
                    <a:pt x="4743" y="869"/>
                  </a:lnTo>
                  <a:lnTo>
                    <a:pt x="4746" y="869"/>
                  </a:lnTo>
                  <a:lnTo>
                    <a:pt x="4748" y="870"/>
                  </a:lnTo>
                  <a:lnTo>
                    <a:pt x="4751" y="870"/>
                  </a:lnTo>
                  <a:lnTo>
                    <a:pt x="4753" y="871"/>
                  </a:lnTo>
                  <a:lnTo>
                    <a:pt x="4755" y="873"/>
                  </a:lnTo>
                  <a:lnTo>
                    <a:pt x="4758" y="874"/>
                  </a:lnTo>
                  <a:lnTo>
                    <a:pt x="4760" y="877"/>
                  </a:lnTo>
                  <a:lnTo>
                    <a:pt x="4762" y="880"/>
                  </a:lnTo>
                  <a:lnTo>
                    <a:pt x="4765" y="883"/>
                  </a:lnTo>
                  <a:lnTo>
                    <a:pt x="4767" y="886"/>
                  </a:lnTo>
                  <a:lnTo>
                    <a:pt x="4770" y="889"/>
                  </a:lnTo>
                  <a:lnTo>
                    <a:pt x="4772" y="889"/>
                  </a:lnTo>
                  <a:lnTo>
                    <a:pt x="4775" y="890"/>
                  </a:lnTo>
                  <a:lnTo>
                    <a:pt x="4777" y="891"/>
                  </a:lnTo>
                  <a:lnTo>
                    <a:pt x="4779" y="892"/>
                  </a:lnTo>
                  <a:lnTo>
                    <a:pt x="4782" y="892"/>
                  </a:lnTo>
                  <a:lnTo>
                    <a:pt x="4784" y="893"/>
                  </a:lnTo>
                  <a:lnTo>
                    <a:pt x="4786" y="892"/>
                  </a:lnTo>
                  <a:lnTo>
                    <a:pt x="4789" y="893"/>
                  </a:lnTo>
                  <a:lnTo>
                    <a:pt x="4791" y="893"/>
                  </a:lnTo>
                  <a:lnTo>
                    <a:pt x="4793" y="893"/>
                  </a:lnTo>
                  <a:lnTo>
                    <a:pt x="4796" y="895"/>
                  </a:lnTo>
                  <a:lnTo>
                    <a:pt x="4798" y="895"/>
                  </a:lnTo>
                  <a:lnTo>
                    <a:pt x="4801" y="896"/>
                  </a:lnTo>
                  <a:lnTo>
                    <a:pt x="4803" y="897"/>
                  </a:lnTo>
                  <a:lnTo>
                    <a:pt x="4806" y="896"/>
                  </a:lnTo>
                  <a:lnTo>
                    <a:pt x="4808" y="898"/>
                  </a:lnTo>
                  <a:lnTo>
                    <a:pt x="4810" y="900"/>
                  </a:lnTo>
                  <a:lnTo>
                    <a:pt x="4813" y="900"/>
                  </a:lnTo>
                  <a:lnTo>
                    <a:pt x="4815" y="899"/>
                  </a:lnTo>
                  <a:lnTo>
                    <a:pt x="4817" y="898"/>
                  </a:lnTo>
                  <a:lnTo>
                    <a:pt x="4820" y="897"/>
                  </a:lnTo>
                  <a:lnTo>
                    <a:pt x="4822" y="897"/>
                  </a:lnTo>
                  <a:lnTo>
                    <a:pt x="4824" y="897"/>
                  </a:lnTo>
                  <a:lnTo>
                    <a:pt x="4827" y="897"/>
                  </a:lnTo>
                  <a:lnTo>
                    <a:pt x="4829" y="897"/>
                  </a:lnTo>
                  <a:lnTo>
                    <a:pt x="4832" y="896"/>
                  </a:lnTo>
                  <a:lnTo>
                    <a:pt x="4834" y="896"/>
                  </a:lnTo>
                  <a:lnTo>
                    <a:pt x="4836" y="896"/>
                  </a:lnTo>
                  <a:lnTo>
                    <a:pt x="4839" y="895"/>
                  </a:lnTo>
                  <a:lnTo>
                    <a:pt x="4841" y="896"/>
                  </a:lnTo>
                  <a:lnTo>
                    <a:pt x="4844" y="895"/>
                  </a:lnTo>
                  <a:lnTo>
                    <a:pt x="4846" y="895"/>
                  </a:lnTo>
                  <a:lnTo>
                    <a:pt x="4848" y="895"/>
                  </a:lnTo>
                  <a:lnTo>
                    <a:pt x="4851" y="895"/>
                  </a:lnTo>
                  <a:lnTo>
                    <a:pt x="4853" y="896"/>
                  </a:lnTo>
                  <a:lnTo>
                    <a:pt x="4856" y="896"/>
                  </a:lnTo>
                  <a:lnTo>
                    <a:pt x="4858" y="896"/>
                  </a:lnTo>
                  <a:lnTo>
                    <a:pt x="4860" y="896"/>
                  </a:lnTo>
                  <a:lnTo>
                    <a:pt x="4863" y="896"/>
                  </a:lnTo>
                  <a:lnTo>
                    <a:pt x="4865" y="897"/>
                  </a:lnTo>
                  <a:lnTo>
                    <a:pt x="4867" y="897"/>
                  </a:lnTo>
                  <a:lnTo>
                    <a:pt x="4870" y="895"/>
                  </a:lnTo>
                  <a:lnTo>
                    <a:pt x="4872" y="896"/>
                  </a:lnTo>
                  <a:lnTo>
                    <a:pt x="4875" y="896"/>
                  </a:lnTo>
                  <a:lnTo>
                    <a:pt x="4877" y="895"/>
                  </a:lnTo>
                  <a:lnTo>
                    <a:pt x="4879" y="893"/>
                  </a:lnTo>
                  <a:lnTo>
                    <a:pt x="4882" y="891"/>
                  </a:lnTo>
                  <a:lnTo>
                    <a:pt x="4884" y="889"/>
                  </a:lnTo>
                  <a:lnTo>
                    <a:pt x="4887" y="888"/>
                  </a:lnTo>
                  <a:lnTo>
                    <a:pt x="4889" y="887"/>
                  </a:lnTo>
                  <a:lnTo>
                    <a:pt x="4891" y="886"/>
                  </a:lnTo>
                  <a:lnTo>
                    <a:pt x="4894" y="887"/>
                  </a:lnTo>
                  <a:lnTo>
                    <a:pt x="4896" y="886"/>
                  </a:lnTo>
                  <a:lnTo>
                    <a:pt x="4898" y="886"/>
                  </a:lnTo>
                  <a:lnTo>
                    <a:pt x="4901" y="885"/>
                  </a:lnTo>
                  <a:lnTo>
                    <a:pt x="4903" y="884"/>
                  </a:lnTo>
                  <a:lnTo>
                    <a:pt x="4905" y="883"/>
                  </a:lnTo>
                  <a:lnTo>
                    <a:pt x="4908" y="880"/>
                  </a:lnTo>
                  <a:lnTo>
                    <a:pt x="4910" y="881"/>
                  </a:lnTo>
                  <a:lnTo>
                    <a:pt x="4913" y="878"/>
                  </a:lnTo>
                  <a:lnTo>
                    <a:pt x="4915" y="882"/>
                  </a:lnTo>
                  <a:lnTo>
                    <a:pt x="4918" y="859"/>
                  </a:lnTo>
                  <a:lnTo>
                    <a:pt x="4920" y="851"/>
                  </a:lnTo>
                  <a:lnTo>
                    <a:pt x="4922" y="842"/>
                  </a:lnTo>
                  <a:lnTo>
                    <a:pt x="4925" y="837"/>
                  </a:lnTo>
                  <a:lnTo>
                    <a:pt x="4927" y="822"/>
                  </a:lnTo>
                  <a:lnTo>
                    <a:pt x="4929" y="814"/>
                  </a:lnTo>
                  <a:lnTo>
                    <a:pt x="4932" y="796"/>
                  </a:lnTo>
                  <a:lnTo>
                    <a:pt x="4934" y="782"/>
                  </a:lnTo>
                  <a:lnTo>
                    <a:pt x="4936" y="762"/>
                  </a:lnTo>
                  <a:lnTo>
                    <a:pt x="4939" y="741"/>
                  </a:lnTo>
                  <a:lnTo>
                    <a:pt x="4941" y="712"/>
                  </a:lnTo>
                  <a:lnTo>
                    <a:pt x="4944" y="691"/>
                  </a:lnTo>
                  <a:lnTo>
                    <a:pt x="4946" y="647"/>
                  </a:lnTo>
                  <a:lnTo>
                    <a:pt x="4948" y="617"/>
                  </a:lnTo>
                  <a:lnTo>
                    <a:pt x="4951" y="568"/>
                  </a:lnTo>
                  <a:lnTo>
                    <a:pt x="4953" y="527"/>
                  </a:lnTo>
                  <a:lnTo>
                    <a:pt x="4956" y="485"/>
                  </a:lnTo>
                  <a:lnTo>
                    <a:pt x="4958" y="451"/>
                  </a:lnTo>
                  <a:lnTo>
                    <a:pt x="4960" y="406"/>
                  </a:lnTo>
                  <a:lnTo>
                    <a:pt x="4963" y="381"/>
                  </a:lnTo>
                  <a:lnTo>
                    <a:pt x="4965" y="349"/>
                  </a:lnTo>
                  <a:lnTo>
                    <a:pt x="4968" y="322"/>
                  </a:lnTo>
                  <a:lnTo>
                    <a:pt x="4970" y="293"/>
                  </a:lnTo>
                  <a:lnTo>
                    <a:pt x="4972" y="272"/>
                  </a:lnTo>
                  <a:lnTo>
                    <a:pt x="4975" y="247"/>
                  </a:lnTo>
                  <a:lnTo>
                    <a:pt x="4977" y="233"/>
                  </a:lnTo>
                  <a:lnTo>
                    <a:pt x="4979" y="215"/>
                  </a:lnTo>
                  <a:lnTo>
                    <a:pt x="4982" y="197"/>
                  </a:lnTo>
                  <a:lnTo>
                    <a:pt x="4984" y="176"/>
                  </a:lnTo>
                  <a:lnTo>
                    <a:pt x="4987" y="158"/>
                  </a:lnTo>
                  <a:lnTo>
                    <a:pt x="4989" y="133"/>
                  </a:lnTo>
                  <a:lnTo>
                    <a:pt x="4991" y="117"/>
                  </a:lnTo>
                  <a:lnTo>
                    <a:pt x="4994" y="101"/>
                  </a:lnTo>
                  <a:lnTo>
                    <a:pt x="4996" y="89"/>
                  </a:lnTo>
                  <a:lnTo>
                    <a:pt x="4999" y="80"/>
                  </a:lnTo>
                  <a:lnTo>
                    <a:pt x="5001" y="71"/>
                  </a:lnTo>
                  <a:lnTo>
                    <a:pt x="5003" y="62"/>
                  </a:lnTo>
                  <a:lnTo>
                    <a:pt x="5006" y="57"/>
                  </a:lnTo>
                  <a:lnTo>
                    <a:pt x="5008" y="53"/>
                  </a:lnTo>
                  <a:lnTo>
                    <a:pt x="5010" y="50"/>
                  </a:lnTo>
                  <a:lnTo>
                    <a:pt x="5013" y="49"/>
                  </a:lnTo>
                  <a:lnTo>
                    <a:pt x="5015" y="49"/>
                  </a:lnTo>
                  <a:lnTo>
                    <a:pt x="5017" y="48"/>
                  </a:lnTo>
                  <a:lnTo>
                    <a:pt x="5020" y="49"/>
                  </a:lnTo>
                  <a:lnTo>
                    <a:pt x="5022" y="49"/>
                  </a:lnTo>
                  <a:lnTo>
                    <a:pt x="5025" y="49"/>
                  </a:lnTo>
                  <a:lnTo>
                    <a:pt x="5027" y="49"/>
                  </a:lnTo>
                  <a:lnTo>
                    <a:pt x="5030" y="50"/>
                  </a:lnTo>
                  <a:lnTo>
                    <a:pt x="5032" y="49"/>
                  </a:lnTo>
                  <a:lnTo>
                    <a:pt x="5034" y="48"/>
                  </a:lnTo>
                  <a:lnTo>
                    <a:pt x="5037" y="48"/>
                  </a:lnTo>
                  <a:lnTo>
                    <a:pt x="5039" y="47"/>
                  </a:lnTo>
                  <a:lnTo>
                    <a:pt x="5041" y="45"/>
                  </a:lnTo>
                  <a:lnTo>
                    <a:pt x="5044" y="43"/>
                  </a:lnTo>
                  <a:lnTo>
                    <a:pt x="5046" y="41"/>
                  </a:lnTo>
                  <a:lnTo>
                    <a:pt x="5049" y="39"/>
                  </a:lnTo>
                  <a:lnTo>
                    <a:pt x="5051" y="36"/>
                  </a:lnTo>
                  <a:lnTo>
                    <a:pt x="5053" y="34"/>
                  </a:lnTo>
                  <a:lnTo>
                    <a:pt x="5056" y="32"/>
                  </a:lnTo>
                  <a:lnTo>
                    <a:pt x="5058" y="30"/>
                  </a:lnTo>
                  <a:lnTo>
                    <a:pt x="5061" y="28"/>
                  </a:lnTo>
                  <a:lnTo>
                    <a:pt x="5063" y="27"/>
                  </a:lnTo>
                  <a:lnTo>
                    <a:pt x="5065" y="27"/>
                  </a:lnTo>
                  <a:lnTo>
                    <a:pt x="5068" y="26"/>
                  </a:lnTo>
                  <a:lnTo>
                    <a:pt x="5070" y="25"/>
                  </a:lnTo>
                  <a:lnTo>
                    <a:pt x="5072" y="24"/>
                  </a:lnTo>
                  <a:lnTo>
                    <a:pt x="5075" y="24"/>
                  </a:lnTo>
                  <a:lnTo>
                    <a:pt x="5077" y="23"/>
                  </a:lnTo>
                  <a:lnTo>
                    <a:pt x="5080" y="23"/>
                  </a:lnTo>
                  <a:lnTo>
                    <a:pt x="5082" y="23"/>
                  </a:lnTo>
                  <a:lnTo>
                    <a:pt x="5084" y="23"/>
                  </a:lnTo>
                  <a:lnTo>
                    <a:pt x="5087" y="23"/>
                  </a:lnTo>
                  <a:lnTo>
                    <a:pt x="5089" y="23"/>
                  </a:lnTo>
                  <a:lnTo>
                    <a:pt x="5091" y="23"/>
                  </a:lnTo>
                  <a:lnTo>
                    <a:pt x="5094" y="24"/>
                  </a:lnTo>
                  <a:lnTo>
                    <a:pt x="5096" y="25"/>
                  </a:lnTo>
                  <a:lnTo>
                    <a:pt x="5099" y="25"/>
                  </a:lnTo>
                  <a:lnTo>
                    <a:pt x="5101" y="26"/>
                  </a:lnTo>
                  <a:lnTo>
                    <a:pt x="5104" y="27"/>
                  </a:lnTo>
                  <a:lnTo>
                    <a:pt x="5106" y="27"/>
                  </a:lnTo>
                  <a:lnTo>
                    <a:pt x="5108" y="28"/>
                  </a:lnTo>
                  <a:lnTo>
                    <a:pt x="5111" y="28"/>
                  </a:lnTo>
                  <a:lnTo>
                    <a:pt x="5113" y="29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>
              <a:extLst>
                <a:ext uri="{FF2B5EF4-FFF2-40B4-BE49-F238E27FC236}">
                  <a16:creationId xmlns:a16="http://schemas.microsoft.com/office/drawing/2014/main" id="{553387E5-3DD8-46DD-AA65-764C9158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4890007"/>
              <a:ext cx="8116888" cy="1064707"/>
            </a:xfrm>
            <a:custGeom>
              <a:avLst/>
              <a:gdLst>
                <a:gd name="T0" fmla="*/ 78 w 5113"/>
                <a:gd name="T1" fmla="*/ 31 h 927"/>
                <a:gd name="T2" fmla="*/ 159 w 5113"/>
                <a:gd name="T3" fmla="*/ 81 h 927"/>
                <a:gd name="T4" fmla="*/ 240 w 5113"/>
                <a:gd name="T5" fmla="*/ 235 h 927"/>
                <a:gd name="T6" fmla="*/ 322 w 5113"/>
                <a:gd name="T7" fmla="*/ 261 h 927"/>
                <a:gd name="T8" fmla="*/ 403 w 5113"/>
                <a:gd name="T9" fmla="*/ 364 h 927"/>
                <a:gd name="T10" fmla="*/ 484 w 5113"/>
                <a:gd name="T11" fmla="*/ 860 h 927"/>
                <a:gd name="T12" fmla="*/ 565 w 5113"/>
                <a:gd name="T13" fmla="*/ 894 h 927"/>
                <a:gd name="T14" fmla="*/ 646 w 5113"/>
                <a:gd name="T15" fmla="*/ 885 h 927"/>
                <a:gd name="T16" fmla="*/ 727 w 5113"/>
                <a:gd name="T17" fmla="*/ 152 h 927"/>
                <a:gd name="T18" fmla="*/ 808 w 5113"/>
                <a:gd name="T19" fmla="*/ 20 h 927"/>
                <a:gd name="T20" fmla="*/ 889 w 5113"/>
                <a:gd name="T21" fmla="*/ 34 h 927"/>
                <a:gd name="T22" fmla="*/ 970 w 5113"/>
                <a:gd name="T23" fmla="*/ 91 h 927"/>
                <a:gd name="T24" fmla="*/ 1051 w 5113"/>
                <a:gd name="T25" fmla="*/ 191 h 927"/>
                <a:gd name="T26" fmla="*/ 1132 w 5113"/>
                <a:gd name="T27" fmla="*/ 315 h 927"/>
                <a:gd name="T28" fmla="*/ 1213 w 5113"/>
                <a:gd name="T29" fmla="*/ 260 h 927"/>
                <a:gd name="T30" fmla="*/ 1294 w 5113"/>
                <a:gd name="T31" fmla="*/ 650 h 927"/>
                <a:gd name="T32" fmla="*/ 1375 w 5113"/>
                <a:gd name="T33" fmla="*/ 881 h 927"/>
                <a:gd name="T34" fmla="*/ 1456 w 5113"/>
                <a:gd name="T35" fmla="*/ 896 h 927"/>
                <a:gd name="T36" fmla="*/ 1537 w 5113"/>
                <a:gd name="T37" fmla="*/ 877 h 927"/>
                <a:gd name="T38" fmla="*/ 1618 w 5113"/>
                <a:gd name="T39" fmla="*/ 86 h 927"/>
                <a:gd name="T40" fmla="*/ 1699 w 5113"/>
                <a:gd name="T41" fmla="*/ 3 h 927"/>
                <a:gd name="T42" fmla="*/ 1780 w 5113"/>
                <a:gd name="T43" fmla="*/ 22 h 927"/>
                <a:gd name="T44" fmla="*/ 1861 w 5113"/>
                <a:gd name="T45" fmla="*/ 82 h 927"/>
                <a:gd name="T46" fmla="*/ 1943 w 5113"/>
                <a:gd name="T47" fmla="*/ 250 h 927"/>
                <a:gd name="T48" fmla="*/ 2024 w 5113"/>
                <a:gd name="T49" fmla="*/ 265 h 927"/>
                <a:gd name="T50" fmla="*/ 2105 w 5113"/>
                <a:gd name="T51" fmla="*/ 414 h 927"/>
                <a:gd name="T52" fmla="*/ 2186 w 5113"/>
                <a:gd name="T53" fmla="*/ 915 h 927"/>
                <a:gd name="T54" fmla="*/ 2267 w 5113"/>
                <a:gd name="T55" fmla="*/ 916 h 927"/>
                <a:gd name="T56" fmla="*/ 2348 w 5113"/>
                <a:gd name="T57" fmla="*/ 926 h 927"/>
                <a:gd name="T58" fmla="*/ 2429 w 5113"/>
                <a:gd name="T59" fmla="*/ 136 h 927"/>
                <a:gd name="T60" fmla="*/ 2510 w 5113"/>
                <a:gd name="T61" fmla="*/ 164 h 927"/>
                <a:gd name="T62" fmla="*/ 2591 w 5113"/>
                <a:gd name="T63" fmla="*/ 214 h 927"/>
                <a:gd name="T64" fmla="*/ 2672 w 5113"/>
                <a:gd name="T65" fmla="*/ 295 h 927"/>
                <a:gd name="T66" fmla="*/ 2753 w 5113"/>
                <a:gd name="T67" fmla="*/ 181 h 927"/>
                <a:gd name="T68" fmla="*/ 2834 w 5113"/>
                <a:gd name="T69" fmla="*/ 154 h 927"/>
                <a:gd name="T70" fmla="*/ 2915 w 5113"/>
                <a:gd name="T71" fmla="*/ 917 h 927"/>
                <a:gd name="T72" fmla="*/ 2996 w 5113"/>
                <a:gd name="T73" fmla="*/ 857 h 927"/>
                <a:gd name="T74" fmla="*/ 3077 w 5113"/>
                <a:gd name="T75" fmla="*/ 886 h 927"/>
                <a:gd name="T76" fmla="*/ 3158 w 5113"/>
                <a:gd name="T77" fmla="*/ 888 h 927"/>
                <a:gd name="T78" fmla="*/ 3239 w 5113"/>
                <a:gd name="T79" fmla="*/ 143 h 927"/>
                <a:gd name="T80" fmla="*/ 3320 w 5113"/>
                <a:gd name="T81" fmla="*/ 0 h 927"/>
                <a:gd name="T82" fmla="*/ 3401 w 5113"/>
                <a:gd name="T83" fmla="*/ 31 h 927"/>
                <a:gd name="T84" fmla="*/ 3483 w 5113"/>
                <a:gd name="T85" fmla="*/ 78 h 927"/>
                <a:gd name="T86" fmla="*/ 3564 w 5113"/>
                <a:gd name="T87" fmla="*/ 180 h 927"/>
                <a:gd name="T88" fmla="*/ 3645 w 5113"/>
                <a:gd name="T89" fmla="*/ 289 h 927"/>
                <a:gd name="T90" fmla="*/ 3726 w 5113"/>
                <a:gd name="T91" fmla="*/ 258 h 927"/>
                <a:gd name="T92" fmla="*/ 3807 w 5113"/>
                <a:gd name="T93" fmla="*/ 708 h 927"/>
                <a:gd name="T94" fmla="*/ 3888 w 5113"/>
                <a:gd name="T95" fmla="*/ 889 h 927"/>
                <a:gd name="T96" fmla="*/ 3969 w 5113"/>
                <a:gd name="T97" fmla="*/ 896 h 927"/>
                <a:gd name="T98" fmla="*/ 4050 w 5113"/>
                <a:gd name="T99" fmla="*/ 857 h 927"/>
                <a:gd name="T100" fmla="*/ 4131 w 5113"/>
                <a:gd name="T101" fmla="*/ 72 h 927"/>
                <a:gd name="T102" fmla="*/ 4212 w 5113"/>
                <a:gd name="T103" fmla="*/ 12 h 927"/>
                <a:gd name="T104" fmla="*/ 4293 w 5113"/>
                <a:gd name="T105" fmla="*/ 39 h 927"/>
                <a:gd name="T106" fmla="*/ 4374 w 5113"/>
                <a:gd name="T107" fmla="*/ 79 h 927"/>
                <a:gd name="T108" fmla="*/ 4455 w 5113"/>
                <a:gd name="T109" fmla="*/ 226 h 927"/>
                <a:gd name="T110" fmla="*/ 4536 w 5113"/>
                <a:gd name="T111" fmla="*/ 280 h 927"/>
                <a:gd name="T112" fmla="*/ 4617 w 5113"/>
                <a:gd name="T113" fmla="*/ 299 h 927"/>
                <a:gd name="T114" fmla="*/ 4698 w 5113"/>
                <a:gd name="T115" fmla="*/ 895 h 927"/>
                <a:gd name="T116" fmla="*/ 4779 w 5113"/>
                <a:gd name="T117" fmla="*/ 892 h 927"/>
                <a:gd name="T118" fmla="*/ 4860 w 5113"/>
                <a:gd name="T119" fmla="*/ 896 h 927"/>
                <a:gd name="T120" fmla="*/ 4941 w 5113"/>
                <a:gd name="T121" fmla="*/ 712 h 927"/>
                <a:gd name="T122" fmla="*/ 5022 w 5113"/>
                <a:gd name="T123" fmla="*/ 49 h 927"/>
                <a:gd name="T124" fmla="*/ 5104 w 5113"/>
                <a:gd name="T125" fmla="*/ 2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13" h="927">
                  <a:moveTo>
                    <a:pt x="0" y="5"/>
                  </a:moveTo>
                  <a:lnTo>
                    <a:pt x="2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8" y="14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3" y="19"/>
                  </a:lnTo>
                  <a:lnTo>
                    <a:pt x="45" y="20"/>
                  </a:lnTo>
                  <a:lnTo>
                    <a:pt x="47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5" y="24"/>
                  </a:lnTo>
                  <a:lnTo>
                    <a:pt x="57" y="25"/>
                  </a:lnTo>
                  <a:lnTo>
                    <a:pt x="59" y="26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7" y="28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8" y="31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6" y="32"/>
                  </a:lnTo>
                  <a:lnTo>
                    <a:pt x="88" y="33"/>
                  </a:lnTo>
                  <a:lnTo>
                    <a:pt x="90" y="33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7"/>
                  </a:lnTo>
                  <a:lnTo>
                    <a:pt x="105" y="38"/>
                  </a:lnTo>
                  <a:lnTo>
                    <a:pt x="107" y="39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4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21" y="47"/>
                  </a:lnTo>
                  <a:lnTo>
                    <a:pt x="124" y="48"/>
                  </a:lnTo>
                  <a:lnTo>
                    <a:pt x="126" y="50"/>
                  </a:lnTo>
                  <a:lnTo>
                    <a:pt x="128" y="51"/>
                  </a:lnTo>
                  <a:lnTo>
                    <a:pt x="131" y="53"/>
                  </a:lnTo>
                  <a:lnTo>
                    <a:pt x="133" y="55"/>
                  </a:lnTo>
                  <a:lnTo>
                    <a:pt x="136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3" y="62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50" y="69"/>
                  </a:lnTo>
                  <a:lnTo>
                    <a:pt x="152" y="72"/>
                  </a:lnTo>
                  <a:lnTo>
                    <a:pt x="155" y="75"/>
                  </a:lnTo>
                  <a:lnTo>
                    <a:pt x="157" y="77"/>
                  </a:lnTo>
                  <a:lnTo>
                    <a:pt x="159" y="81"/>
                  </a:lnTo>
                  <a:lnTo>
                    <a:pt x="162" y="84"/>
                  </a:lnTo>
                  <a:lnTo>
                    <a:pt x="164" y="87"/>
                  </a:lnTo>
                  <a:lnTo>
                    <a:pt x="167" y="89"/>
                  </a:lnTo>
                  <a:lnTo>
                    <a:pt x="169" y="92"/>
                  </a:lnTo>
                  <a:lnTo>
                    <a:pt x="171" y="95"/>
                  </a:lnTo>
                  <a:lnTo>
                    <a:pt x="174" y="99"/>
                  </a:lnTo>
                  <a:lnTo>
                    <a:pt x="176" y="102"/>
                  </a:lnTo>
                  <a:lnTo>
                    <a:pt x="179" y="107"/>
                  </a:lnTo>
                  <a:lnTo>
                    <a:pt x="181" y="110"/>
                  </a:lnTo>
                  <a:lnTo>
                    <a:pt x="183" y="115"/>
                  </a:lnTo>
                  <a:lnTo>
                    <a:pt x="186" y="120"/>
                  </a:lnTo>
                  <a:lnTo>
                    <a:pt x="188" y="125"/>
                  </a:lnTo>
                  <a:lnTo>
                    <a:pt x="190" y="130"/>
                  </a:lnTo>
                  <a:lnTo>
                    <a:pt x="193" y="135"/>
                  </a:lnTo>
                  <a:lnTo>
                    <a:pt x="195" y="139"/>
                  </a:lnTo>
                  <a:lnTo>
                    <a:pt x="198" y="144"/>
                  </a:lnTo>
                  <a:lnTo>
                    <a:pt x="200" y="147"/>
                  </a:lnTo>
                  <a:lnTo>
                    <a:pt x="202" y="152"/>
                  </a:lnTo>
                  <a:lnTo>
                    <a:pt x="205" y="158"/>
                  </a:lnTo>
                  <a:lnTo>
                    <a:pt x="207" y="164"/>
                  </a:lnTo>
                  <a:lnTo>
                    <a:pt x="210" y="169"/>
                  </a:lnTo>
                  <a:lnTo>
                    <a:pt x="212" y="175"/>
                  </a:lnTo>
                  <a:lnTo>
                    <a:pt x="214" y="179"/>
                  </a:lnTo>
                  <a:lnTo>
                    <a:pt x="217" y="184"/>
                  </a:lnTo>
                  <a:lnTo>
                    <a:pt x="219" y="190"/>
                  </a:lnTo>
                  <a:lnTo>
                    <a:pt x="222" y="196"/>
                  </a:lnTo>
                  <a:lnTo>
                    <a:pt x="224" y="200"/>
                  </a:lnTo>
                  <a:lnTo>
                    <a:pt x="226" y="206"/>
                  </a:lnTo>
                  <a:lnTo>
                    <a:pt x="229" y="209"/>
                  </a:lnTo>
                  <a:lnTo>
                    <a:pt x="231" y="217"/>
                  </a:lnTo>
                  <a:lnTo>
                    <a:pt x="233" y="221"/>
                  </a:lnTo>
                  <a:lnTo>
                    <a:pt x="236" y="226"/>
                  </a:lnTo>
                  <a:lnTo>
                    <a:pt x="238" y="230"/>
                  </a:lnTo>
                  <a:lnTo>
                    <a:pt x="240" y="235"/>
                  </a:lnTo>
                  <a:lnTo>
                    <a:pt x="243" y="239"/>
                  </a:lnTo>
                  <a:lnTo>
                    <a:pt x="245" y="244"/>
                  </a:lnTo>
                  <a:lnTo>
                    <a:pt x="248" y="250"/>
                  </a:lnTo>
                  <a:lnTo>
                    <a:pt x="250" y="254"/>
                  </a:lnTo>
                  <a:lnTo>
                    <a:pt x="253" y="257"/>
                  </a:lnTo>
                  <a:lnTo>
                    <a:pt x="255" y="261"/>
                  </a:lnTo>
                  <a:lnTo>
                    <a:pt x="257" y="266"/>
                  </a:lnTo>
                  <a:lnTo>
                    <a:pt x="260" y="269"/>
                  </a:lnTo>
                  <a:lnTo>
                    <a:pt x="262" y="272"/>
                  </a:lnTo>
                  <a:lnTo>
                    <a:pt x="264" y="280"/>
                  </a:lnTo>
                  <a:lnTo>
                    <a:pt x="267" y="283"/>
                  </a:lnTo>
                  <a:lnTo>
                    <a:pt x="269" y="287"/>
                  </a:lnTo>
                  <a:lnTo>
                    <a:pt x="271" y="289"/>
                  </a:lnTo>
                  <a:lnTo>
                    <a:pt x="274" y="290"/>
                  </a:lnTo>
                  <a:lnTo>
                    <a:pt x="276" y="292"/>
                  </a:lnTo>
                  <a:lnTo>
                    <a:pt x="279" y="293"/>
                  </a:lnTo>
                  <a:lnTo>
                    <a:pt x="281" y="294"/>
                  </a:lnTo>
                  <a:lnTo>
                    <a:pt x="283" y="292"/>
                  </a:lnTo>
                  <a:lnTo>
                    <a:pt x="286" y="290"/>
                  </a:lnTo>
                  <a:lnTo>
                    <a:pt x="288" y="289"/>
                  </a:lnTo>
                  <a:lnTo>
                    <a:pt x="291" y="287"/>
                  </a:lnTo>
                  <a:lnTo>
                    <a:pt x="293" y="285"/>
                  </a:lnTo>
                  <a:lnTo>
                    <a:pt x="295" y="284"/>
                  </a:lnTo>
                  <a:lnTo>
                    <a:pt x="298" y="281"/>
                  </a:lnTo>
                  <a:lnTo>
                    <a:pt x="300" y="280"/>
                  </a:lnTo>
                  <a:lnTo>
                    <a:pt x="303" y="277"/>
                  </a:lnTo>
                  <a:lnTo>
                    <a:pt x="305" y="275"/>
                  </a:lnTo>
                  <a:lnTo>
                    <a:pt x="307" y="271"/>
                  </a:lnTo>
                  <a:lnTo>
                    <a:pt x="310" y="270"/>
                  </a:lnTo>
                  <a:lnTo>
                    <a:pt x="312" y="269"/>
                  </a:lnTo>
                  <a:lnTo>
                    <a:pt x="314" y="267"/>
                  </a:lnTo>
                  <a:lnTo>
                    <a:pt x="317" y="265"/>
                  </a:lnTo>
                  <a:lnTo>
                    <a:pt x="319" y="263"/>
                  </a:lnTo>
                  <a:lnTo>
                    <a:pt x="322" y="261"/>
                  </a:lnTo>
                  <a:lnTo>
                    <a:pt x="324" y="260"/>
                  </a:lnTo>
                  <a:lnTo>
                    <a:pt x="326" y="258"/>
                  </a:lnTo>
                  <a:lnTo>
                    <a:pt x="329" y="258"/>
                  </a:lnTo>
                  <a:lnTo>
                    <a:pt x="331" y="257"/>
                  </a:lnTo>
                  <a:lnTo>
                    <a:pt x="334" y="257"/>
                  </a:lnTo>
                  <a:lnTo>
                    <a:pt x="336" y="255"/>
                  </a:lnTo>
                  <a:lnTo>
                    <a:pt x="338" y="254"/>
                  </a:lnTo>
                  <a:lnTo>
                    <a:pt x="341" y="254"/>
                  </a:lnTo>
                  <a:lnTo>
                    <a:pt x="343" y="254"/>
                  </a:lnTo>
                  <a:lnTo>
                    <a:pt x="345" y="254"/>
                  </a:lnTo>
                  <a:lnTo>
                    <a:pt x="348" y="255"/>
                  </a:lnTo>
                  <a:lnTo>
                    <a:pt x="350" y="255"/>
                  </a:lnTo>
                  <a:lnTo>
                    <a:pt x="352" y="257"/>
                  </a:lnTo>
                  <a:lnTo>
                    <a:pt x="355" y="258"/>
                  </a:lnTo>
                  <a:lnTo>
                    <a:pt x="357" y="260"/>
                  </a:lnTo>
                  <a:lnTo>
                    <a:pt x="360" y="261"/>
                  </a:lnTo>
                  <a:lnTo>
                    <a:pt x="362" y="265"/>
                  </a:lnTo>
                  <a:lnTo>
                    <a:pt x="365" y="269"/>
                  </a:lnTo>
                  <a:lnTo>
                    <a:pt x="367" y="272"/>
                  </a:lnTo>
                  <a:lnTo>
                    <a:pt x="369" y="277"/>
                  </a:lnTo>
                  <a:lnTo>
                    <a:pt x="372" y="280"/>
                  </a:lnTo>
                  <a:lnTo>
                    <a:pt x="374" y="286"/>
                  </a:lnTo>
                  <a:lnTo>
                    <a:pt x="376" y="293"/>
                  </a:lnTo>
                  <a:lnTo>
                    <a:pt x="379" y="299"/>
                  </a:lnTo>
                  <a:lnTo>
                    <a:pt x="381" y="305"/>
                  </a:lnTo>
                  <a:lnTo>
                    <a:pt x="383" y="313"/>
                  </a:lnTo>
                  <a:lnTo>
                    <a:pt x="386" y="318"/>
                  </a:lnTo>
                  <a:lnTo>
                    <a:pt x="388" y="325"/>
                  </a:lnTo>
                  <a:lnTo>
                    <a:pt x="391" y="331"/>
                  </a:lnTo>
                  <a:lnTo>
                    <a:pt x="393" y="337"/>
                  </a:lnTo>
                  <a:lnTo>
                    <a:pt x="396" y="341"/>
                  </a:lnTo>
                  <a:lnTo>
                    <a:pt x="398" y="348"/>
                  </a:lnTo>
                  <a:lnTo>
                    <a:pt x="400" y="355"/>
                  </a:lnTo>
                  <a:lnTo>
                    <a:pt x="403" y="364"/>
                  </a:lnTo>
                  <a:lnTo>
                    <a:pt x="405" y="373"/>
                  </a:lnTo>
                  <a:lnTo>
                    <a:pt x="407" y="388"/>
                  </a:lnTo>
                  <a:lnTo>
                    <a:pt x="410" y="399"/>
                  </a:lnTo>
                  <a:lnTo>
                    <a:pt x="412" y="418"/>
                  </a:lnTo>
                  <a:lnTo>
                    <a:pt x="415" y="436"/>
                  </a:lnTo>
                  <a:lnTo>
                    <a:pt x="417" y="462"/>
                  </a:lnTo>
                  <a:lnTo>
                    <a:pt x="419" y="485"/>
                  </a:lnTo>
                  <a:lnTo>
                    <a:pt x="422" y="516"/>
                  </a:lnTo>
                  <a:lnTo>
                    <a:pt x="424" y="541"/>
                  </a:lnTo>
                  <a:lnTo>
                    <a:pt x="426" y="584"/>
                  </a:lnTo>
                  <a:lnTo>
                    <a:pt x="429" y="616"/>
                  </a:lnTo>
                  <a:lnTo>
                    <a:pt x="431" y="663"/>
                  </a:lnTo>
                  <a:lnTo>
                    <a:pt x="434" y="705"/>
                  </a:lnTo>
                  <a:lnTo>
                    <a:pt x="436" y="754"/>
                  </a:lnTo>
                  <a:lnTo>
                    <a:pt x="438" y="796"/>
                  </a:lnTo>
                  <a:lnTo>
                    <a:pt x="441" y="850"/>
                  </a:lnTo>
                  <a:lnTo>
                    <a:pt x="443" y="876"/>
                  </a:lnTo>
                  <a:lnTo>
                    <a:pt x="446" y="884"/>
                  </a:lnTo>
                  <a:lnTo>
                    <a:pt x="448" y="889"/>
                  </a:lnTo>
                  <a:lnTo>
                    <a:pt x="450" y="892"/>
                  </a:lnTo>
                  <a:lnTo>
                    <a:pt x="453" y="886"/>
                  </a:lnTo>
                  <a:lnTo>
                    <a:pt x="455" y="882"/>
                  </a:lnTo>
                  <a:lnTo>
                    <a:pt x="457" y="875"/>
                  </a:lnTo>
                  <a:lnTo>
                    <a:pt x="460" y="871"/>
                  </a:lnTo>
                  <a:lnTo>
                    <a:pt x="462" y="868"/>
                  </a:lnTo>
                  <a:lnTo>
                    <a:pt x="465" y="863"/>
                  </a:lnTo>
                  <a:lnTo>
                    <a:pt x="467" y="861"/>
                  </a:lnTo>
                  <a:lnTo>
                    <a:pt x="469" y="859"/>
                  </a:lnTo>
                  <a:lnTo>
                    <a:pt x="472" y="860"/>
                  </a:lnTo>
                  <a:lnTo>
                    <a:pt x="474" y="859"/>
                  </a:lnTo>
                  <a:lnTo>
                    <a:pt x="477" y="858"/>
                  </a:lnTo>
                  <a:lnTo>
                    <a:pt x="479" y="857"/>
                  </a:lnTo>
                  <a:lnTo>
                    <a:pt x="481" y="858"/>
                  </a:lnTo>
                  <a:lnTo>
                    <a:pt x="484" y="860"/>
                  </a:lnTo>
                  <a:lnTo>
                    <a:pt x="486" y="861"/>
                  </a:lnTo>
                  <a:lnTo>
                    <a:pt x="488" y="862"/>
                  </a:lnTo>
                  <a:lnTo>
                    <a:pt x="491" y="861"/>
                  </a:lnTo>
                  <a:lnTo>
                    <a:pt x="493" y="862"/>
                  </a:lnTo>
                  <a:lnTo>
                    <a:pt x="496" y="863"/>
                  </a:lnTo>
                  <a:lnTo>
                    <a:pt x="498" y="863"/>
                  </a:lnTo>
                  <a:lnTo>
                    <a:pt x="500" y="862"/>
                  </a:lnTo>
                  <a:lnTo>
                    <a:pt x="503" y="864"/>
                  </a:lnTo>
                  <a:lnTo>
                    <a:pt x="505" y="865"/>
                  </a:lnTo>
                  <a:lnTo>
                    <a:pt x="508" y="865"/>
                  </a:lnTo>
                  <a:lnTo>
                    <a:pt x="510" y="867"/>
                  </a:lnTo>
                  <a:lnTo>
                    <a:pt x="512" y="869"/>
                  </a:lnTo>
                  <a:lnTo>
                    <a:pt x="515" y="872"/>
                  </a:lnTo>
                  <a:lnTo>
                    <a:pt x="517" y="874"/>
                  </a:lnTo>
                  <a:lnTo>
                    <a:pt x="519" y="878"/>
                  </a:lnTo>
                  <a:lnTo>
                    <a:pt x="522" y="880"/>
                  </a:lnTo>
                  <a:lnTo>
                    <a:pt x="524" y="882"/>
                  </a:lnTo>
                  <a:lnTo>
                    <a:pt x="527" y="883"/>
                  </a:lnTo>
                  <a:lnTo>
                    <a:pt x="529" y="883"/>
                  </a:lnTo>
                  <a:lnTo>
                    <a:pt x="531" y="885"/>
                  </a:lnTo>
                  <a:lnTo>
                    <a:pt x="534" y="886"/>
                  </a:lnTo>
                  <a:lnTo>
                    <a:pt x="536" y="885"/>
                  </a:lnTo>
                  <a:lnTo>
                    <a:pt x="538" y="887"/>
                  </a:lnTo>
                  <a:lnTo>
                    <a:pt x="541" y="887"/>
                  </a:lnTo>
                  <a:lnTo>
                    <a:pt x="543" y="888"/>
                  </a:lnTo>
                  <a:lnTo>
                    <a:pt x="546" y="888"/>
                  </a:lnTo>
                  <a:lnTo>
                    <a:pt x="548" y="888"/>
                  </a:lnTo>
                  <a:lnTo>
                    <a:pt x="551" y="890"/>
                  </a:lnTo>
                  <a:lnTo>
                    <a:pt x="553" y="889"/>
                  </a:lnTo>
                  <a:lnTo>
                    <a:pt x="555" y="891"/>
                  </a:lnTo>
                  <a:lnTo>
                    <a:pt x="558" y="891"/>
                  </a:lnTo>
                  <a:lnTo>
                    <a:pt x="560" y="892"/>
                  </a:lnTo>
                  <a:lnTo>
                    <a:pt x="562" y="893"/>
                  </a:lnTo>
                  <a:lnTo>
                    <a:pt x="565" y="894"/>
                  </a:lnTo>
                  <a:lnTo>
                    <a:pt x="567" y="895"/>
                  </a:lnTo>
                  <a:lnTo>
                    <a:pt x="569" y="894"/>
                  </a:lnTo>
                  <a:lnTo>
                    <a:pt x="572" y="894"/>
                  </a:lnTo>
                  <a:lnTo>
                    <a:pt x="574" y="894"/>
                  </a:lnTo>
                  <a:lnTo>
                    <a:pt x="577" y="895"/>
                  </a:lnTo>
                  <a:lnTo>
                    <a:pt x="579" y="895"/>
                  </a:lnTo>
                  <a:lnTo>
                    <a:pt x="581" y="894"/>
                  </a:lnTo>
                  <a:lnTo>
                    <a:pt x="584" y="893"/>
                  </a:lnTo>
                  <a:lnTo>
                    <a:pt x="586" y="892"/>
                  </a:lnTo>
                  <a:lnTo>
                    <a:pt x="589" y="891"/>
                  </a:lnTo>
                  <a:lnTo>
                    <a:pt x="591" y="892"/>
                  </a:lnTo>
                  <a:lnTo>
                    <a:pt x="593" y="890"/>
                  </a:lnTo>
                  <a:lnTo>
                    <a:pt x="596" y="890"/>
                  </a:lnTo>
                  <a:lnTo>
                    <a:pt x="598" y="889"/>
                  </a:lnTo>
                  <a:lnTo>
                    <a:pt x="600" y="888"/>
                  </a:lnTo>
                  <a:lnTo>
                    <a:pt x="603" y="888"/>
                  </a:lnTo>
                  <a:lnTo>
                    <a:pt x="605" y="888"/>
                  </a:lnTo>
                  <a:lnTo>
                    <a:pt x="608" y="887"/>
                  </a:lnTo>
                  <a:lnTo>
                    <a:pt x="610" y="887"/>
                  </a:lnTo>
                  <a:lnTo>
                    <a:pt x="612" y="887"/>
                  </a:lnTo>
                  <a:lnTo>
                    <a:pt x="615" y="888"/>
                  </a:lnTo>
                  <a:lnTo>
                    <a:pt x="617" y="888"/>
                  </a:lnTo>
                  <a:lnTo>
                    <a:pt x="620" y="889"/>
                  </a:lnTo>
                  <a:lnTo>
                    <a:pt x="622" y="889"/>
                  </a:lnTo>
                  <a:lnTo>
                    <a:pt x="624" y="889"/>
                  </a:lnTo>
                  <a:lnTo>
                    <a:pt x="627" y="891"/>
                  </a:lnTo>
                  <a:lnTo>
                    <a:pt x="629" y="892"/>
                  </a:lnTo>
                  <a:lnTo>
                    <a:pt x="631" y="890"/>
                  </a:lnTo>
                  <a:lnTo>
                    <a:pt x="634" y="891"/>
                  </a:lnTo>
                  <a:lnTo>
                    <a:pt x="636" y="890"/>
                  </a:lnTo>
                  <a:lnTo>
                    <a:pt x="639" y="889"/>
                  </a:lnTo>
                  <a:lnTo>
                    <a:pt x="641" y="890"/>
                  </a:lnTo>
                  <a:lnTo>
                    <a:pt x="643" y="892"/>
                  </a:lnTo>
                  <a:lnTo>
                    <a:pt x="646" y="885"/>
                  </a:lnTo>
                  <a:lnTo>
                    <a:pt x="648" y="870"/>
                  </a:lnTo>
                  <a:lnTo>
                    <a:pt x="651" y="857"/>
                  </a:lnTo>
                  <a:lnTo>
                    <a:pt x="653" y="842"/>
                  </a:lnTo>
                  <a:lnTo>
                    <a:pt x="655" y="818"/>
                  </a:lnTo>
                  <a:lnTo>
                    <a:pt x="658" y="802"/>
                  </a:lnTo>
                  <a:lnTo>
                    <a:pt x="660" y="774"/>
                  </a:lnTo>
                  <a:lnTo>
                    <a:pt x="663" y="751"/>
                  </a:lnTo>
                  <a:lnTo>
                    <a:pt x="665" y="729"/>
                  </a:lnTo>
                  <a:lnTo>
                    <a:pt x="667" y="716"/>
                  </a:lnTo>
                  <a:lnTo>
                    <a:pt x="670" y="693"/>
                  </a:lnTo>
                  <a:lnTo>
                    <a:pt x="672" y="680"/>
                  </a:lnTo>
                  <a:lnTo>
                    <a:pt x="674" y="662"/>
                  </a:lnTo>
                  <a:lnTo>
                    <a:pt x="677" y="645"/>
                  </a:lnTo>
                  <a:lnTo>
                    <a:pt x="679" y="628"/>
                  </a:lnTo>
                  <a:lnTo>
                    <a:pt x="681" y="615"/>
                  </a:lnTo>
                  <a:lnTo>
                    <a:pt x="684" y="591"/>
                  </a:lnTo>
                  <a:lnTo>
                    <a:pt x="686" y="575"/>
                  </a:lnTo>
                  <a:lnTo>
                    <a:pt x="689" y="545"/>
                  </a:lnTo>
                  <a:lnTo>
                    <a:pt x="691" y="519"/>
                  </a:lnTo>
                  <a:lnTo>
                    <a:pt x="694" y="489"/>
                  </a:lnTo>
                  <a:lnTo>
                    <a:pt x="696" y="465"/>
                  </a:lnTo>
                  <a:lnTo>
                    <a:pt x="698" y="431"/>
                  </a:lnTo>
                  <a:lnTo>
                    <a:pt x="701" y="409"/>
                  </a:lnTo>
                  <a:lnTo>
                    <a:pt x="703" y="377"/>
                  </a:lnTo>
                  <a:lnTo>
                    <a:pt x="705" y="352"/>
                  </a:lnTo>
                  <a:lnTo>
                    <a:pt x="708" y="323"/>
                  </a:lnTo>
                  <a:lnTo>
                    <a:pt x="710" y="302"/>
                  </a:lnTo>
                  <a:lnTo>
                    <a:pt x="712" y="269"/>
                  </a:lnTo>
                  <a:lnTo>
                    <a:pt x="715" y="249"/>
                  </a:lnTo>
                  <a:lnTo>
                    <a:pt x="717" y="227"/>
                  </a:lnTo>
                  <a:lnTo>
                    <a:pt x="720" y="208"/>
                  </a:lnTo>
                  <a:lnTo>
                    <a:pt x="722" y="189"/>
                  </a:lnTo>
                  <a:lnTo>
                    <a:pt x="724" y="174"/>
                  </a:lnTo>
                  <a:lnTo>
                    <a:pt x="727" y="152"/>
                  </a:lnTo>
                  <a:lnTo>
                    <a:pt x="729" y="136"/>
                  </a:lnTo>
                  <a:lnTo>
                    <a:pt x="732" y="119"/>
                  </a:lnTo>
                  <a:lnTo>
                    <a:pt x="734" y="105"/>
                  </a:lnTo>
                  <a:lnTo>
                    <a:pt x="736" y="94"/>
                  </a:lnTo>
                  <a:lnTo>
                    <a:pt x="739" y="82"/>
                  </a:lnTo>
                  <a:lnTo>
                    <a:pt x="741" y="63"/>
                  </a:lnTo>
                  <a:lnTo>
                    <a:pt x="744" y="56"/>
                  </a:lnTo>
                  <a:lnTo>
                    <a:pt x="746" y="51"/>
                  </a:lnTo>
                  <a:lnTo>
                    <a:pt x="748" y="47"/>
                  </a:lnTo>
                  <a:lnTo>
                    <a:pt x="751" y="44"/>
                  </a:lnTo>
                  <a:lnTo>
                    <a:pt x="753" y="43"/>
                  </a:lnTo>
                  <a:lnTo>
                    <a:pt x="755" y="43"/>
                  </a:lnTo>
                  <a:lnTo>
                    <a:pt x="758" y="44"/>
                  </a:lnTo>
                  <a:lnTo>
                    <a:pt x="760" y="45"/>
                  </a:lnTo>
                  <a:lnTo>
                    <a:pt x="763" y="46"/>
                  </a:lnTo>
                  <a:lnTo>
                    <a:pt x="765" y="47"/>
                  </a:lnTo>
                  <a:lnTo>
                    <a:pt x="767" y="47"/>
                  </a:lnTo>
                  <a:lnTo>
                    <a:pt x="770" y="48"/>
                  </a:lnTo>
                  <a:lnTo>
                    <a:pt x="772" y="48"/>
                  </a:lnTo>
                  <a:lnTo>
                    <a:pt x="775" y="46"/>
                  </a:lnTo>
                  <a:lnTo>
                    <a:pt x="777" y="43"/>
                  </a:lnTo>
                  <a:lnTo>
                    <a:pt x="779" y="41"/>
                  </a:lnTo>
                  <a:lnTo>
                    <a:pt x="782" y="39"/>
                  </a:lnTo>
                  <a:lnTo>
                    <a:pt x="784" y="36"/>
                  </a:lnTo>
                  <a:lnTo>
                    <a:pt x="786" y="33"/>
                  </a:lnTo>
                  <a:lnTo>
                    <a:pt x="789" y="30"/>
                  </a:lnTo>
                  <a:lnTo>
                    <a:pt x="791" y="28"/>
                  </a:lnTo>
                  <a:lnTo>
                    <a:pt x="793" y="26"/>
                  </a:lnTo>
                  <a:lnTo>
                    <a:pt x="796" y="24"/>
                  </a:lnTo>
                  <a:lnTo>
                    <a:pt x="798" y="23"/>
                  </a:lnTo>
                  <a:lnTo>
                    <a:pt x="801" y="23"/>
                  </a:lnTo>
                  <a:lnTo>
                    <a:pt x="803" y="21"/>
                  </a:lnTo>
                  <a:lnTo>
                    <a:pt x="806" y="21"/>
                  </a:lnTo>
                  <a:lnTo>
                    <a:pt x="808" y="20"/>
                  </a:lnTo>
                  <a:lnTo>
                    <a:pt x="810" y="20"/>
                  </a:lnTo>
                  <a:lnTo>
                    <a:pt x="813" y="19"/>
                  </a:lnTo>
                  <a:lnTo>
                    <a:pt x="815" y="19"/>
                  </a:lnTo>
                  <a:lnTo>
                    <a:pt x="817" y="19"/>
                  </a:lnTo>
                  <a:lnTo>
                    <a:pt x="820" y="19"/>
                  </a:lnTo>
                  <a:lnTo>
                    <a:pt x="822" y="19"/>
                  </a:lnTo>
                  <a:lnTo>
                    <a:pt x="824" y="19"/>
                  </a:lnTo>
                  <a:lnTo>
                    <a:pt x="827" y="19"/>
                  </a:lnTo>
                  <a:lnTo>
                    <a:pt x="829" y="20"/>
                  </a:lnTo>
                  <a:lnTo>
                    <a:pt x="832" y="20"/>
                  </a:lnTo>
                  <a:lnTo>
                    <a:pt x="834" y="20"/>
                  </a:lnTo>
                  <a:lnTo>
                    <a:pt x="837" y="21"/>
                  </a:lnTo>
                  <a:lnTo>
                    <a:pt x="839" y="21"/>
                  </a:lnTo>
                  <a:lnTo>
                    <a:pt x="841" y="21"/>
                  </a:lnTo>
                  <a:lnTo>
                    <a:pt x="844" y="22"/>
                  </a:lnTo>
                  <a:lnTo>
                    <a:pt x="846" y="22"/>
                  </a:lnTo>
                  <a:lnTo>
                    <a:pt x="848" y="23"/>
                  </a:lnTo>
                  <a:lnTo>
                    <a:pt x="851" y="23"/>
                  </a:lnTo>
                  <a:lnTo>
                    <a:pt x="853" y="24"/>
                  </a:lnTo>
                  <a:lnTo>
                    <a:pt x="856" y="25"/>
                  </a:lnTo>
                  <a:lnTo>
                    <a:pt x="858" y="26"/>
                  </a:lnTo>
                  <a:lnTo>
                    <a:pt x="860" y="27"/>
                  </a:lnTo>
                  <a:lnTo>
                    <a:pt x="863" y="27"/>
                  </a:lnTo>
                  <a:lnTo>
                    <a:pt x="865" y="28"/>
                  </a:lnTo>
                  <a:lnTo>
                    <a:pt x="867" y="28"/>
                  </a:lnTo>
                  <a:lnTo>
                    <a:pt x="870" y="29"/>
                  </a:lnTo>
                  <a:lnTo>
                    <a:pt x="872" y="30"/>
                  </a:lnTo>
                  <a:lnTo>
                    <a:pt x="875" y="31"/>
                  </a:lnTo>
                  <a:lnTo>
                    <a:pt x="877" y="31"/>
                  </a:lnTo>
                  <a:lnTo>
                    <a:pt x="879" y="32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7" y="34"/>
                  </a:lnTo>
                  <a:lnTo>
                    <a:pt x="889" y="34"/>
                  </a:lnTo>
                  <a:lnTo>
                    <a:pt x="891" y="35"/>
                  </a:lnTo>
                  <a:lnTo>
                    <a:pt x="894" y="36"/>
                  </a:lnTo>
                  <a:lnTo>
                    <a:pt x="896" y="37"/>
                  </a:lnTo>
                  <a:lnTo>
                    <a:pt x="898" y="38"/>
                  </a:lnTo>
                  <a:lnTo>
                    <a:pt x="901" y="39"/>
                  </a:lnTo>
                  <a:lnTo>
                    <a:pt x="903" y="40"/>
                  </a:lnTo>
                  <a:lnTo>
                    <a:pt x="906" y="42"/>
                  </a:lnTo>
                  <a:lnTo>
                    <a:pt x="908" y="43"/>
                  </a:lnTo>
                  <a:lnTo>
                    <a:pt x="910" y="44"/>
                  </a:lnTo>
                  <a:lnTo>
                    <a:pt x="913" y="46"/>
                  </a:lnTo>
                  <a:lnTo>
                    <a:pt x="915" y="46"/>
                  </a:lnTo>
                  <a:lnTo>
                    <a:pt x="918" y="48"/>
                  </a:lnTo>
                  <a:lnTo>
                    <a:pt x="920" y="49"/>
                  </a:lnTo>
                  <a:lnTo>
                    <a:pt x="922" y="51"/>
                  </a:lnTo>
                  <a:lnTo>
                    <a:pt x="925" y="51"/>
                  </a:lnTo>
                  <a:lnTo>
                    <a:pt x="927" y="54"/>
                  </a:lnTo>
                  <a:lnTo>
                    <a:pt x="929" y="55"/>
                  </a:lnTo>
                  <a:lnTo>
                    <a:pt x="932" y="57"/>
                  </a:lnTo>
                  <a:lnTo>
                    <a:pt x="934" y="59"/>
                  </a:lnTo>
                  <a:lnTo>
                    <a:pt x="937" y="61"/>
                  </a:lnTo>
                  <a:lnTo>
                    <a:pt x="939" y="63"/>
                  </a:lnTo>
                  <a:lnTo>
                    <a:pt x="941" y="65"/>
                  </a:lnTo>
                  <a:lnTo>
                    <a:pt x="944" y="67"/>
                  </a:lnTo>
                  <a:lnTo>
                    <a:pt x="946" y="69"/>
                  </a:lnTo>
                  <a:lnTo>
                    <a:pt x="949" y="72"/>
                  </a:lnTo>
                  <a:lnTo>
                    <a:pt x="951" y="73"/>
                  </a:lnTo>
                  <a:lnTo>
                    <a:pt x="953" y="75"/>
                  </a:lnTo>
                  <a:lnTo>
                    <a:pt x="956" y="78"/>
                  </a:lnTo>
                  <a:lnTo>
                    <a:pt x="958" y="80"/>
                  </a:lnTo>
                  <a:lnTo>
                    <a:pt x="960" y="82"/>
                  </a:lnTo>
                  <a:lnTo>
                    <a:pt x="963" y="84"/>
                  </a:lnTo>
                  <a:lnTo>
                    <a:pt x="965" y="86"/>
                  </a:lnTo>
                  <a:lnTo>
                    <a:pt x="968" y="88"/>
                  </a:lnTo>
                  <a:lnTo>
                    <a:pt x="970" y="91"/>
                  </a:lnTo>
                  <a:lnTo>
                    <a:pt x="972" y="92"/>
                  </a:lnTo>
                  <a:lnTo>
                    <a:pt x="975" y="95"/>
                  </a:lnTo>
                  <a:lnTo>
                    <a:pt x="977" y="97"/>
                  </a:lnTo>
                  <a:lnTo>
                    <a:pt x="979" y="99"/>
                  </a:lnTo>
                  <a:lnTo>
                    <a:pt x="982" y="101"/>
                  </a:lnTo>
                  <a:lnTo>
                    <a:pt x="984" y="103"/>
                  </a:lnTo>
                  <a:lnTo>
                    <a:pt x="987" y="104"/>
                  </a:lnTo>
                  <a:lnTo>
                    <a:pt x="989" y="107"/>
                  </a:lnTo>
                  <a:lnTo>
                    <a:pt x="991" y="109"/>
                  </a:lnTo>
                  <a:lnTo>
                    <a:pt x="994" y="110"/>
                  </a:lnTo>
                  <a:lnTo>
                    <a:pt x="996" y="112"/>
                  </a:lnTo>
                  <a:lnTo>
                    <a:pt x="999" y="114"/>
                  </a:lnTo>
                  <a:lnTo>
                    <a:pt x="1001" y="115"/>
                  </a:lnTo>
                  <a:lnTo>
                    <a:pt x="1003" y="117"/>
                  </a:lnTo>
                  <a:lnTo>
                    <a:pt x="1006" y="119"/>
                  </a:lnTo>
                  <a:lnTo>
                    <a:pt x="1008" y="121"/>
                  </a:lnTo>
                  <a:lnTo>
                    <a:pt x="1010" y="123"/>
                  </a:lnTo>
                  <a:lnTo>
                    <a:pt x="1013" y="125"/>
                  </a:lnTo>
                  <a:lnTo>
                    <a:pt x="1015" y="127"/>
                  </a:lnTo>
                  <a:lnTo>
                    <a:pt x="1018" y="130"/>
                  </a:lnTo>
                  <a:lnTo>
                    <a:pt x="1020" y="133"/>
                  </a:lnTo>
                  <a:lnTo>
                    <a:pt x="1022" y="137"/>
                  </a:lnTo>
                  <a:lnTo>
                    <a:pt x="1025" y="140"/>
                  </a:lnTo>
                  <a:lnTo>
                    <a:pt x="1027" y="145"/>
                  </a:lnTo>
                  <a:lnTo>
                    <a:pt x="1030" y="147"/>
                  </a:lnTo>
                  <a:lnTo>
                    <a:pt x="1032" y="151"/>
                  </a:lnTo>
                  <a:lnTo>
                    <a:pt x="1034" y="155"/>
                  </a:lnTo>
                  <a:lnTo>
                    <a:pt x="1037" y="159"/>
                  </a:lnTo>
                  <a:lnTo>
                    <a:pt x="1039" y="163"/>
                  </a:lnTo>
                  <a:lnTo>
                    <a:pt x="1041" y="168"/>
                  </a:lnTo>
                  <a:lnTo>
                    <a:pt x="1044" y="173"/>
                  </a:lnTo>
                  <a:lnTo>
                    <a:pt x="1046" y="178"/>
                  </a:lnTo>
                  <a:lnTo>
                    <a:pt x="1049" y="184"/>
                  </a:lnTo>
                  <a:lnTo>
                    <a:pt x="1051" y="191"/>
                  </a:lnTo>
                  <a:lnTo>
                    <a:pt x="1053" y="195"/>
                  </a:lnTo>
                  <a:lnTo>
                    <a:pt x="1056" y="201"/>
                  </a:lnTo>
                  <a:lnTo>
                    <a:pt x="1058" y="206"/>
                  </a:lnTo>
                  <a:lnTo>
                    <a:pt x="1061" y="213"/>
                  </a:lnTo>
                  <a:lnTo>
                    <a:pt x="1063" y="218"/>
                  </a:lnTo>
                  <a:lnTo>
                    <a:pt x="1065" y="225"/>
                  </a:lnTo>
                  <a:lnTo>
                    <a:pt x="1068" y="230"/>
                  </a:lnTo>
                  <a:lnTo>
                    <a:pt x="1070" y="238"/>
                  </a:lnTo>
                  <a:lnTo>
                    <a:pt x="1072" y="244"/>
                  </a:lnTo>
                  <a:lnTo>
                    <a:pt x="1075" y="249"/>
                  </a:lnTo>
                  <a:lnTo>
                    <a:pt x="1077" y="256"/>
                  </a:lnTo>
                  <a:lnTo>
                    <a:pt x="1080" y="261"/>
                  </a:lnTo>
                  <a:lnTo>
                    <a:pt x="1082" y="265"/>
                  </a:lnTo>
                  <a:lnTo>
                    <a:pt x="1084" y="271"/>
                  </a:lnTo>
                  <a:lnTo>
                    <a:pt x="1087" y="275"/>
                  </a:lnTo>
                  <a:lnTo>
                    <a:pt x="1089" y="277"/>
                  </a:lnTo>
                  <a:lnTo>
                    <a:pt x="1092" y="280"/>
                  </a:lnTo>
                  <a:lnTo>
                    <a:pt x="1094" y="284"/>
                  </a:lnTo>
                  <a:lnTo>
                    <a:pt x="1096" y="288"/>
                  </a:lnTo>
                  <a:lnTo>
                    <a:pt x="1099" y="293"/>
                  </a:lnTo>
                  <a:lnTo>
                    <a:pt x="1101" y="298"/>
                  </a:lnTo>
                  <a:lnTo>
                    <a:pt x="1104" y="304"/>
                  </a:lnTo>
                  <a:lnTo>
                    <a:pt x="1106" y="307"/>
                  </a:lnTo>
                  <a:lnTo>
                    <a:pt x="1108" y="309"/>
                  </a:lnTo>
                  <a:lnTo>
                    <a:pt x="1111" y="310"/>
                  </a:lnTo>
                  <a:lnTo>
                    <a:pt x="1113" y="312"/>
                  </a:lnTo>
                  <a:lnTo>
                    <a:pt x="1115" y="314"/>
                  </a:lnTo>
                  <a:lnTo>
                    <a:pt x="1118" y="317"/>
                  </a:lnTo>
                  <a:lnTo>
                    <a:pt x="1120" y="318"/>
                  </a:lnTo>
                  <a:lnTo>
                    <a:pt x="1122" y="317"/>
                  </a:lnTo>
                  <a:lnTo>
                    <a:pt x="1125" y="317"/>
                  </a:lnTo>
                  <a:lnTo>
                    <a:pt x="1127" y="316"/>
                  </a:lnTo>
                  <a:lnTo>
                    <a:pt x="1130" y="316"/>
                  </a:lnTo>
                  <a:lnTo>
                    <a:pt x="1132" y="315"/>
                  </a:lnTo>
                  <a:lnTo>
                    <a:pt x="1135" y="314"/>
                  </a:lnTo>
                  <a:lnTo>
                    <a:pt x="1137" y="311"/>
                  </a:lnTo>
                  <a:lnTo>
                    <a:pt x="1139" y="310"/>
                  </a:lnTo>
                  <a:lnTo>
                    <a:pt x="1142" y="308"/>
                  </a:lnTo>
                  <a:lnTo>
                    <a:pt x="1144" y="307"/>
                  </a:lnTo>
                  <a:lnTo>
                    <a:pt x="1146" y="305"/>
                  </a:lnTo>
                  <a:lnTo>
                    <a:pt x="1149" y="302"/>
                  </a:lnTo>
                  <a:lnTo>
                    <a:pt x="1151" y="299"/>
                  </a:lnTo>
                  <a:lnTo>
                    <a:pt x="1153" y="298"/>
                  </a:lnTo>
                  <a:lnTo>
                    <a:pt x="1156" y="296"/>
                  </a:lnTo>
                  <a:lnTo>
                    <a:pt x="1158" y="295"/>
                  </a:lnTo>
                  <a:lnTo>
                    <a:pt x="1161" y="292"/>
                  </a:lnTo>
                  <a:lnTo>
                    <a:pt x="1163" y="289"/>
                  </a:lnTo>
                  <a:lnTo>
                    <a:pt x="1165" y="286"/>
                  </a:lnTo>
                  <a:lnTo>
                    <a:pt x="1168" y="284"/>
                  </a:lnTo>
                  <a:lnTo>
                    <a:pt x="1170" y="281"/>
                  </a:lnTo>
                  <a:lnTo>
                    <a:pt x="1173" y="279"/>
                  </a:lnTo>
                  <a:lnTo>
                    <a:pt x="1175" y="278"/>
                  </a:lnTo>
                  <a:lnTo>
                    <a:pt x="1177" y="276"/>
                  </a:lnTo>
                  <a:lnTo>
                    <a:pt x="1180" y="275"/>
                  </a:lnTo>
                  <a:lnTo>
                    <a:pt x="1182" y="272"/>
                  </a:lnTo>
                  <a:lnTo>
                    <a:pt x="1184" y="272"/>
                  </a:lnTo>
                  <a:lnTo>
                    <a:pt x="1187" y="271"/>
                  </a:lnTo>
                  <a:lnTo>
                    <a:pt x="1189" y="270"/>
                  </a:lnTo>
                  <a:lnTo>
                    <a:pt x="1192" y="268"/>
                  </a:lnTo>
                  <a:lnTo>
                    <a:pt x="1194" y="267"/>
                  </a:lnTo>
                  <a:lnTo>
                    <a:pt x="1196" y="266"/>
                  </a:lnTo>
                  <a:lnTo>
                    <a:pt x="1199" y="265"/>
                  </a:lnTo>
                  <a:lnTo>
                    <a:pt x="1201" y="264"/>
                  </a:lnTo>
                  <a:lnTo>
                    <a:pt x="1204" y="262"/>
                  </a:lnTo>
                  <a:lnTo>
                    <a:pt x="1206" y="262"/>
                  </a:lnTo>
                  <a:lnTo>
                    <a:pt x="1208" y="261"/>
                  </a:lnTo>
                  <a:lnTo>
                    <a:pt x="1211" y="262"/>
                  </a:lnTo>
                  <a:lnTo>
                    <a:pt x="1213" y="260"/>
                  </a:lnTo>
                  <a:lnTo>
                    <a:pt x="1216" y="261"/>
                  </a:lnTo>
                  <a:lnTo>
                    <a:pt x="1218" y="262"/>
                  </a:lnTo>
                  <a:lnTo>
                    <a:pt x="1220" y="263"/>
                  </a:lnTo>
                  <a:lnTo>
                    <a:pt x="1223" y="266"/>
                  </a:lnTo>
                  <a:lnTo>
                    <a:pt x="1225" y="267"/>
                  </a:lnTo>
                  <a:lnTo>
                    <a:pt x="1227" y="270"/>
                  </a:lnTo>
                  <a:lnTo>
                    <a:pt x="1230" y="272"/>
                  </a:lnTo>
                  <a:lnTo>
                    <a:pt x="1232" y="277"/>
                  </a:lnTo>
                  <a:lnTo>
                    <a:pt x="1234" y="281"/>
                  </a:lnTo>
                  <a:lnTo>
                    <a:pt x="1237" y="287"/>
                  </a:lnTo>
                  <a:lnTo>
                    <a:pt x="1239" y="291"/>
                  </a:lnTo>
                  <a:lnTo>
                    <a:pt x="1242" y="298"/>
                  </a:lnTo>
                  <a:lnTo>
                    <a:pt x="1244" y="303"/>
                  </a:lnTo>
                  <a:lnTo>
                    <a:pt x="1247" y="309"/>
                  </a:lnTo>
                  <a:lnTo>
                    <a:pt x="1249" y="315"/>
                  </a:lnTo>
                  <a:lnTo>
                    <a:pt x="1251" y="319"/>
                  </a:lnTo>
                  <a:lnTo>
                    <a:pt x="1254" y="326"/>
                  </a:lnTo>
                  <a:lnTo>
                    <a:pt x="1256" y="333"/>
                  </a:lnTo>
                  <a:lnTo>
                    <a:pt x="1258" y="337"/>
                  </a:lnTo>
                  <a:lnTo>
                    <a:pt x="1261" y="343"/>
                  </a:lnTo>
                  <a:lnTo>
                    <a:pt x="1263" y="351"/>
                  </a:lnTo>
                  <a:lnTo>
                    <a:pt x="1265" y="359"/>
                  </a:lnTo>
                  <a:lnTo>
                    <a:pt x="1268" y="367"/>
                  </a:lnTo>
                  <a:lnTo>
                    <a:pt x="1270" y="379"/>
                  </a:lnTo>
                  <a:lnTo>
                    <a:pt x="1273" y="391"/>
                  </a:lnTo>
                  <a:lnTo>
                    <a:pt x="1275" y="408"/>
                  </a:lnTo>
                  <a:lnTo>
                    <a:pt x="1278" y="428"/>
                  </a:lnTo>
                  <a:lnTo>
                    <a:pt x="1280" y="454"/>
                  </a:lnTo>
                  <a:lnTo>
                    <a:pt x="1282" y="474"/>
                  </a:lnTo>
                  <a:lnTo>
                    <a:pt x="1285" y="507"/>
                  </a:lnTo>
                  <a:lnTo>
                    <a:pt x="1287" y="529"/>
                  </a:lnTo>
                  <a:lnTo>
                    <a:pt x="1289" y="564"/>
                  </a:lnTo>
                  <a:lnTo>
                    <a:pt x="1292" y="603"/>
                  </a:lnTo>
                  <a:lnTo>
                    <a:pt x="1294" y="650"/>
                  </a:lnTo>
                  <a:lnTo>
                    <a:pt x="1297" y="681"/>
                  </a:lnTo>
                  <a:lnTo>
                    <a:pt x="1299" y="731"/>
                  </a:lnTo>
                  <a:lnTo>
                    <a:pt x="1301" y="770"/>
                  </a:lnTo>
                  <a:lnTo>
                    <a:pt x="1304" y="827"/>
                  </a:lnTo>
                  <a:lnTo>
                    <a:pt x="1306" y="864"/>
                  </a:lnTo>
                  <a:lnTo>
                    <a:pt x="1308" y="887"/>
                  </a:lnTo>
                  <a:lnTo>
                    <a:pt x="1311" y="891"/>
                  </a:lnTo>
                  <a:lnTo>
                    <a:pt x="1313" y="896"/>
                  </a:lnTo>
                  <a:lnTo>
                    <a:pt x="1316" y="893"/>
                  </a:lnTo>
                  <a:lnTo>
                    <a:pt x="1318" y="890"/>
                  </a:lnTo>
                  <a:lnTo>
                    <a:pt x="1320" y="887"/>
                  </a:lnTo>
                  <a:lnTo>
                    <a:pt x="1323" y="882"/>
                  </a:lnTo>
                  <a:lnTo>
                    <a:pt x="1325" y="880"/>
                  </a:lnTo>
                  <a:lnTo>
                    <a:pt x="1328" y="877"/>
                  </a:lnTo>
                  <a:lnTo>
                    <a:pt x="1330" y="874"/>
                  </a:lnTo>
                  <a:lnTo>
                    <a:pt x="1332" y="872"/>
                  </a:lnTo>
                  <a:lnTo>
                    <a:pt x="1335" y="871"/>
                  </a:lnTo>
                  <a:lnTo>
                    <a:pt x="1337" y="870"/>
                  </a:lnTo>
                  <a:lnTo>
                    <a:pt x="1339" y="868"/>
                  </a:lnTo>
                  <a:lnTo>
                    <a:pt x="1342" y="868"/>
                  </a:lnTo>
                  <a:lnTo>
                    <a:pt x="1344" y="867"/>
                  </a:lnTo>
                  <a:lnTo>
                    <a:pt x="1347" y="866"/>
                  </a:lnTo>
                  <a:lnTo>
                    <a:pt x="1349" y="866"/>
                  </a:lnTo>
                  <a:lnTo>
                    <a:pt x="1351" y="865"/>
                  </a:lnTo>
                  <a:lnTo>
                    <a:pt x="1354" y="866"/>
                  </a:lnTo>
                  <a:lnTo>
                    <a:pt x="1356" y="868"/>
                  </a:lnTo>
                  <a:lnTo>
                    <a:pt x="1359" y="869"/>
                  </a:lnTo>
                  <a:lnTo>
                    <a:pt x="1361" y="870"/>
                  </a:lnTo>
                  <a:lnTo>
                    <a:pt x="1363" y="871"/>
                  </a:lnTo>
                  <a:lnTo>
                    <a:pt x="1366" y="873"/>
                  </a:lnTo>
                  <a:lnTo>
                    <a:pt x="1368" y="874"/>
                  </a:lnTo>
                  <a:lnTo>
                    <a:pt x="1370" y="877"/>
                  </a:lnTo>
                  <a:lnTo>
                    <a:pt x="1373" y="879"/>
                  </a:lnTo>
                  <a:lnTo>
                    <a:pt x="1375" y="881"/>
                  </a:lnTo>
                  <a:lnTo>
                    <a:pt x="1377" y="886"/>
                  </a:lnTo>
                  <a:lnTo>
                    <a:pt x="1380" y="887"/>
                  </a:lnTo>
                  <a:lnTo>
                    <a:pt x="1382" y="888"/>
                  </a:lnTo>
                  <a:lnTo>
                    <a:pt x="1385" y="890"/>
                  </a:lnTo>
                  <a:lnTo>
                    <a:pt x="1387" y="892"/>
                  </a:lnTo>
                  <a:lnTo>
                    <a:pt x="1390" y="893"/>
                  </a:lnTo>
                  <a:lnTo>
                    <a:pt x="1392" y="895"/>
                  </a:lnTo>
                  <a:lnTo>
                    <a:pt x="1394" y="898"/>
                  </a:lnTo>
                  <a:lnTo>
                    <a:pt x="1397" y="899"/>
                  </a:lnTo>
                  <a:lnTo>
                    <a:pt x="1399" y="899"/>
                  </a:lnTo>
                  <a:lnTo>
                    <a:pt x="1401" y="900"/>
                  </a:lnTo>
                  <a:lnTo>
                    <a:pt x="1404" y="902"/>
                  </a:lnTo>
                  <a:lnTo>
                    <a:pt x="1406" y="901"/>
                  </a:lnTo>
                  <a:lnTo>
                    <a:pt x="1409" y="901"/>
                  </a:lnTo>
                  <a:lnTo>
                    <a:pt x="1411" y="901"/>
                  </a:lnTo>
                  <a:lnTo>
                    <a:pt x="1413" y="902"/>
                  </a:lnTo>
                  <a:lnTo>
                    <a:pt x="1416" y="903"/>
                  </a:lnTo>
                  <a:lnTo>
                    <a:pt x="1418" y="903"/>
                  </a:lnTo>
                  <a:lnTo>
                    <a:pt x="1420" y="903"/>
                  </a:lnTo>
                  <a:lnTo>
                    <a:pt x="1423" y="904"/>
                  </a:lnTo>
                  <a:lnTo>
                    <a:pt x="1425" y="904"/>
                  </a:lnTo>
                  <a:lnTo>
                    <a:pt x="1428" y="904"/>
                  </a:lnTo>
                  <a:lnTo>
                    <a:pt x="1430" y="903"/>
                  </a:lnTo>
                  <a:lnTo>
                    <a:pt x="1432" y="904"/>
                  </a:lnTo>
                  <a:lnTo>
                    <a:pt x="1435" y="904"/>
                  </a:lnTo>
                  <a:lnTo>
                    <a:pt x="1437" y="903"/>
                  </a:lnTo>
                  <a:lnTo>
                    <a:pt x="1440" y="904"/>
                  </a:lnTo>
                  <a:lnTo>
                    <a:pt x="1442" y="902"/>
                  </a:lnTo>
                  <a:lnTo>
                    <a:pt x="1444" y="901"/>
                  </a:lnTo>
                  <a:lnTo>
                    <a:pt x="1447" y="900"/>
                  </a:lnTo>
                  <a:lnTo>
                    <a:pt x="1449" y="899"/>
                  </a:lnTo>
                  <a:lnTo>
                    <a:pt x="1451" y="898"/>
                  </a:lnTo>
                  <a:lnTo>
                    <a:pt x="1454" y="897"/>
                  </a:lnTo>
                  <a:lnTo>
                    <a:pt x="1456" y="896"/>
                  </a:lnTo>
                  <a:lnTo>
                    <a:pt x="1459" y="897"/>
                  </a:lnTo>
                  <a:lnTo>
                    <a:pt x="1461" y="897"/>
                  </a:lnTo>
                  <a:lnTo>
                    <a:pt x="1463" y="897"/>
                  </a:lnTo>
                  <a:lnTo>
                    <a:pt x="1466" y="898"/>
                  </a:lnTo>
                  <a:lnTo>
                    <a:pt x="1468" y="898"/>
                  </a:lnTo>
                  <a:lnTo>
                    <a:pt x="1471" y="899"/>
                  </a:lnTo>
                  <a:lnTo>
                    <a:pt x="1473" y="898"/>
                  </a:lnTo>
                  <a:lnTo>
                    <a:pt x="1475" y="897"/>
                  </a:lnTo>
                  <a:lnTo>
                    <a:pt x="1478" y="896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4"/>
                  </a:lnTo>
                  <a:lnTo>
                    <a:pt x="1490" y="894"/>
                  </a:lnTo>
                  <a:lnTo>
                    <a:pt x="1492" y="894"/>
                  </a:lnTo>
                  <a:lnTo>
                    <a:pt x="1494" y="891"/>
                  </a:lnTo>
                  <a:lnTo>
                    <a:pt x="1497" y="893"/>
                  </a:lnTo>
                  <a:lnTo>
                    <a:pt x="1499" y="892"/>
                  </a:lnTo>
                  <a:lnTo>
                    <a:pt x="1502" y="892"/>
                  </a:lnTo>
                  <a:lnTo>
                    <a:pt x="1504" y="890"/>
                  </a:lnTo>
                  <a:lnTo>
                    <a:pt x="1506" y="888"/>
                  </a:lnTo>
                  <a:lnTo>
                    <a:pt x="1509" y="887"/>
                  </a:lnTo>
                  <a:lnTo>
                    <a:pt x="1511" y="887"/>
                  </a:lnTo>
                  <a:lnTo>
                    <a:pt x="1513" y="886"/>
                  </a:lnTo>
                  <a:lnTo>
                    <a:pt x="1516" y="885"/>
                  </a:lnTo>
                  <a:lnTo>
                    <a:pt x="1518" y="885"/>
                  </a:lnTo>
                  <a:lnTo>
                    <a:pt x="1521" y="884"/>
                  </a:lnTo>
                  <a:lnTo>
                    <a:pt x="1523" y="884"/>
                  </a:lnTo>
                  <a:lnTo>
                    <a:pt x="1525" y="883"/>
                  </a:lnTo>
                  <a:lnTo>
                    <a:pt x="1528" y="885"/>
                  </a:lnTo>
                  <a:lnTo>
                    <a:pt x="1530" y="886"/>
                  </a:lnTo>
                  <a:lnTo>
                    <a:pt x="1533" y="885"/>
                  </a:lnTo>
                  <a:lnTo>
                    <a:pt x="1535" y="881"/>
                  </a:lnTo>
                  <a:lnTo>
                    <a:pt x="1537" y="877"/>
                  </a:lnTo>
                  <a:lnTo>
                    <a:pt x="1540" y="874"/>
                  </a:lnTo>
                  <a:lnTo>
                    <a:pt x="1542" y="869"/>
                  </a:lnTo>
                  <a:lnTo>
                    <a:pt x="1545" y="869"/>
                  </a:lnTo>
                  <a:lnTo>
                    <a:pt x="1547" y="862"/>
                  </a:lnTo>
                  <a:lnTo>
                    <a:pt x="1549" y="856"/>
                  </a:lnTo>
                  <a:lnTo>
                    <a:pt x="1552" y="854"/>
                  </a:lnTo>
                  <a:lnTo>
                    <a:pt x="1554" y="855"/>
                  </a:lnTo>
                  <a:lnTo>
                    <a:pt x="1556" y="846"/>
                  </a:lnTo>
                  <a:lnTo>
                    <a:pt x="1559" y="835"/>
                  </a:lnTo>
                  <a:lnTo>
                    <a:pt x="1561" y="818"/>
                  </a:lnTo>
                  <a:lnTo>
                    <a:pt x="1563" y="804"/>
                  </a:lnTo>
                  <a:lnTo>
                    <a:pt x="1566" y="782"/>
                  </a:lnTo>
                  <a:lnTo>
                    <a:pt x="1568" y="759"/>
                  </a:lnTo>
                  <a:lnTo>
                    <a:pt x="1571" y="713"/>
                  </a:lnTo>
                  <a:lnTo>
                    <a:pt x="1573" y="671"/>
                  </a:lnTo>
                  <a:lnTo>
                    <a:pt x="1576" y="611"/>
                  </a:lnTo>
                  <a:lnTo>
                    <a:pt x="1578" y="547"/>
                  </a:lnTo>
                  <a:lnTo>
                    <a:pt x="1580" y="483"/>
                  </a:lnTo>
                  <a:lnTo>
                    <a:pt x="1583" y="437"/>
                  </a:lnTo>
                  <a:lnTo>
                    <a:pt x="1585" y="379"/>
                  </a:lnTo>
                  <a:lnTo>
                    <a:pt x="1587" y="349"/>
                  </a:lnTo>
                  <a:lnTo>
                    <a:pt x="1590" y="307"/>
                  </a:lnTo>
                  <a:lnTo>
                    <a:pt x="1592" y="275"/>
                  </a:lnTo>
                  <a:lnTo>
                    <a:pt x="1594" y="246"/>
                  </a:lnTo>
                  <a:lnTo>
                    <a:pt x="1597" y="229"/>
                  </a:lnTo>
                  <a:lnTo>
                    <a:pt x="1599" y="207"/>
                  </a:lnTo>
                  <a:lnTo>
                    <a:pt x="1602" y="193"/>
                  </a:lnTo>
                  <a:lnTo>
                    <a:pt x="1604" y="174"/>
                  </a:lnTo>
                  <a:lnTo>
                    <a:pt x="1606" y="156"/>
                  </a:lnTo>
                  <a:lnTo>
                    <a:pt x="1609" y="137"/>
                  </a:lnTo>
                  <a:lnTo>
                    <a:pt x="1611" y="123"/>
                  </a:lnTo>
                  <a:lnTo>
                    <a:pt x="1614" y="106"/>
                  </a:lnTo>
                  <a:lnTo>
                    <a:pt x="1616" y="96"/>
                  </a:lnTo>
                  <a:lnTo>
                    <a:pt x="1618" y="86"/>
                  </a:lnTo>
                  <a:lnTo>
                    <a:pt x="1621" y="78"/>
                  </a:lnTo>
                  <a:lnTo>
                    <a:pt x="1623" y="72"/>
                  </a:lnTo>
                  <a:lnTo>
                    <a:pt x="1625" y="64"/>
                  </a:lnTo>
                  <a:lnTo>
                    <a:pt x="1628" y="53"/>
                  </a:lnTo>
                  <a:lnTo>
                    <a:pt x="1630" y="49"/>
                  </a:lnTo>
                  <a:lnTo>
                    <a:pt x="1633" y="45"/>
                  </a:lnTo>
                  <a:lnTo>
                    <a:pt x="1635" y="41"/>
                  </a:lnTo>
                  <a:lnTo>
                    <a:pt x="1637" y="39"/>
                  </a:lnTo>
                  <a:lnTo>
                    <a:pt x="1640" y="37"/>
                  </a:lnTo>
                  <a:lnTo>
                    <a:pt x="1642" y="36"/>
                  </a:lnTo>
                  <a:lnTo>
                    <a:pt x="1645" y="36"/>
                  </a:lnTo>
                  <a:lnTo>
                    <a:pt x="1647" y="35"/>
                  </a:lnTo>
                  <a:lnTo>
                    <a:pt x="1649" y="35"/>
                  </a:lnTo>
                  <a:lnTo>
                    <a:pt x="1652" y="35"/>
                  </a:lnTo>
                  <a:lnTo>
                    <a:pt x="1654" y="34"/>
                  </a:lnTo>
                  <a:lnTo>
                    <a:pt x="1657" y="32"/>
                  </a:lnTo>
                  <a:lnTo>
                    <a:pt x="1659" y="29"/>
                  </a:lnTo>
                  <a:lnTo>
                    <a:pt x="1661" y="25"/>
                  </a:lnTo>
                  <a:lnTo>
                    <a:pt x="1664" y="23"/>
                  </a:lnTo>
                  <a:lnTo>
                    <a:pt x="1666" y="19"/>
                  </a:lnTo>
                  <a:lnTo>
                    <a:pt x="1668" y="17"/>
                  </a:lnTo>
                  <a:lnTo>
                    <a:pt x="1671" y="14"/>
                  </a:lnTo>
                  <a:lnTo>
                    <a:pt x="1673" y="12"/>
                  </a:lnTo>
                  <a:lnTo>
                    <a:pt x="1675" y="10"/>
                  </a:lnTo>
                  <a:lnTo>
                    <a:pt x="1678" y="8"/>
                  </a:lnTo>
                  <a:lnTo>
                    <a:pt x="1680" y="7"/>
                  </a:lnTo>
                  <a:lnTo>
                    <a:pt x="1683" y="6"/>
                  </a:lnTo>
                  <a:lnTo>
                    <a:pt x="1685" y="5"/>
                  </a:lnTo>
                  <a:lnTo>
                    <a:pt x="1688" y="4"/>
                  </a:lnTo>
                  <a:lnTo>
                    <a:pt x="1690" y="4"/>
                  </a:lnTo>
                  <a:lnTo>
                    <a:pt x="1692" y="3"/>
                  </a:lnTo>
                  <a:lnTo>
                    <a:pt x="1695" y="3"/>
                  </a:lnTo>
                  <a:lnTo>
                    <a:pt x="1697" y="3"/>
                  </a:lnTo>
                  <a:lnTo>
                    <a:pt x="1699" y="3"/>
                  </a:lnTo>
                  <a:lnTo>
                    <a:pt x="1702" y="3"/>
                  </a:lnTo>
                  <a:lnTo>
                    <a:pt x="1704" y="3"/>
                  </a:lnTo>
                  <a:lnTo>
                    <a:pt x="1706" y="4"/>
                  </a:lnTo>
                  <a:lnTo>
                    <a:pt x="1709" y="4"/>
                  </a:lnTo>
                  <a:lnTo>
                    <a:pt x="1711" y="4"/>
                  </a:lnTo>
                  <a:lnTo>
                    <a:pt x="1714" y="5"/>
                  </a:lnTo>
                  <a:lnTo>
                    <a:pt x="1716" y="5"/>
                  </a:lnTo>
                  <a:lnTo>
                    <a:pt x="1719" y="6"/>
                  </a:lnTo>
                  <a:lnTo>
                    <a:pt x="1721" y="6"/>
                  </a:lnTo>
                  <a:lnTo>
                    <a:pt x="1723" y="6"/>
                  </a:lnTo>
                  <a:lnTo>
                    <a:pt x="1726" y="7"/>
                  </a:lnTo>
                  <a:lnTo>
                    <a:pt x="1728" y="8"/>
                  </a:lnTo>
                  <a:lnTo>
                    <a:pt x="1730" y="9"/>
                  </a:lnTo>
                  <a:lnTo>
                    <a:pt x="1733" y="9"/>
                  </a:lnTo>
                  <a:lnTo>
                    <a:pt x="1735" y="10"/>
                  </a:lnTo>
                  <a:lnTo>
                    <a:pt x="1738" y="10"/>
                  </a:lnTo>
                  <a:lnTo>
                    <a:pt x="1740" y="11"/>
                  </a:lnTo>
                  <a:lnTo>
                    <a:pt x="1742" y="12"/>
                  </a:lnTo>
                  <a:lnTo>
                    <a:pt x="1745" y="12"/>
                  </a:lnTo>
                  <a:lnTo>
                    <a:pt x="1747" y="13"/>
                  </a:lnTo>
                  <a:lnTo>
                    <a:pt x="1749" y="14"/>
                  </a:lnTo>
                  <a:lnTo>
                    <a:pt x="1752" y="14"/>
                  </a:lnTo>
                  <a:lnTo>
                    <a:pt x="1754" y="15"/>
                  </a:lnTo>
                  <a:lnTo>
                    <a:pt x="1757" y="15"/>
                  </a:lnTo>
                  <a:lnTo>
                    <a:pt x="1759" y="16"/>
                  </a:lnTo>
                  <a:lnTo>
                    <a:pt x="1761" y="17"/>
                  </a:lnTo>
                  <a:lnTo>
                    <a:pt x="1764" y="18"/>
                  </a:lnTo>
                  <a:lnTo>
                    <a:pt x="1766" y="18"/>
                  </a:lnTo>
                  <a:lnTo>
                    <a:pt x="1769" y="19"/>
                  </a:lnTo>
                  <a:lnTo>
                    <a:pt x="1771" y="19"/>
                  </a:lnTo>
                  <a:lnTo>
                    <a:pt x="1773" y="20"/>
                  </a:lnTo>
                  <a:lnTo>
                    <a:pt x="1776" y="21"/>
                  </a:lnTo>
                  <a:lnTo>
                    <a:pt x="1778" y="21"/>
                  </a:lnTo>
                  <a:lnTo>
                    <a:pt x="1780" y="22"/>
                  </a:lnTo>
                  <a:lnTo>
                    <a:pt x="1783" y="23"/>
                  </a:lnTo>
                  <a:lnTo>
                    <a:pt x="1785" y="24"/>
                  </a:lnTo>
                  <a:lnTo>
                    <a:pt x="1788" y="24"/>
                  </a:lnTo>
                  <a:lnTo>
                    <a:pt x="1790" y="25"/>
                  </a:lnTo>
                  <a:lnTo>
                    <a:pt x="1792" y="27"/>
                  </a:lnTo>
                  <a:lnTo>
                    <a:pt x="1795" y="28"/>
                  </a:lnTo>
                  <a:lnTo>
                    <a:pt x="1797" y="28"/>
                  </a:lnTo>
                  <a:lnTo>
                    <a:pt x="1800" y="30"/>
                  </a:lnTo>
                  <a:lnTo>
                    <a:pt x="1802" y="30"/>
                  </a:lnTo>
                  <a:lnTo>
                    <a:pt x="1804" y="32"/>
                  </a:lnTo>
                  <a:lnTo>
                    <a:pt x="1807" y="33"/>
                  </a:lnTo>
                  <a:lnTo>
                    <a:pt x="1809" y="36"/>
                  </a:lnTo>
                  <a:lnTo>
                    <a:pt x="1811" y="37"/>
                  </a:lnTo>
                  <a:lnTo>
                    <a:pt x="1814" y="40"/>
                  </a:lnTo>
                  <a:lnTo>
                    <a:pt x="1816" y="41"/>
                  </a:lnTo>
                  <a:lnTo>
                    <a:pt x="1818" y="43"/>
                  </a:lnTo>
                  <a:lnTo>
                    <a:pt x="1821" y="45"/>
                  </a:lnTo>
                  <a:lnTo>
                    <a:pt x="1823" y="47"/>
                  </a:lnTo>
                  <a:lnTo>
                    <a:pt x="1826" y="48"/>
                  </a:lnTo>
                  <a:lnTo>
                    <a:pt x="1828" y="50"/>
                  </a:lnTo>
                  <a:lnTo>
                    <a:pt x="1831" y="52"/>
                  </a:lnTo>
                  <a:lnTo>
                    <a:pt x="1833" y="54"/>
                  </a:lnTo>
                  <a:lnTo>
                    <a:pt x="1835" y="57"/>
                  </a:lnTo>
                  <a:lnTo>
                    <a:pt x="1838" y="59"/>
                  </a:lnTo>
                  <a:lnTo>
                    <a:pt x="1840" y="60"/>
                  </a:lnTo>
                  <a:lnTo>
                    <a:pt x="1842" y="63"/>
                  </a:lnTo>
                  <a:lnTo>
                    <a:pt x="1845" y="65"/>
                  </a:lnTo>
                  <a:lnTo>
                    <a:pt x="1847" y="67"/>
                  </a:lnTo>
                  <a:lnTo>
                    <a:pt x="1850" y="69"/>
                  </a:lnTo>
                  <a:lnTo>
                    <a:pt x="1852" y="72"/>
                  </a:lnTo>
                  <a:lnTo>
                    <a:pt x="1854" y="74"/>
                  </a:lnTo>
                  <a:lnTo>
                    <a:pt x="1857" y="77"/>
                  </a:lnTo>
                  <a:lnTo>
                    <a:pt x="1859" y="79"/>
                  </a:lnTo>
                  <a:lnTo>
                    <a:pt x="1861" y="82"/>
                  </a:lnTo>
                  <a:lnTo>
                    <a:pt x="1864" y="85"/>
                  </a:lnTo>
                  <a:lnTo>
                    <a:pt x="1866" y="88"/>
                  </a:lnTo>
                  <a:lnTo>
                    <a:pt x="1869" y="91"/>
                  </a:lnTo>
                  <a:lnTo>
                    <a:pt x="1871" y="95"/>
                  </a:lnTo>
                  <a:lnTo>
                    <a:pt x="1873" y="97"/>
                  </a:lnTo>
                  <a:lnTo>
                    <a:pt x="1876" y="100"/>
                  </a:lnTo>
                  <a:lnTo>
                    <a:pt x="1878" y="104"/>
                  </a:lnTo>
                  <a:lnTo>
                    <a:pt x="1881" y="107"/>
                  </a:lnTo>
                  <a:lnTo>
                    <a:pt x="1883" y="111"/>
                  </a:lnTo>
                  <a:lnTo>
                    <a:pt x="1885" y="115"/>
                  </a:lnTo>
                  <a:lnTo>
                    <a:pt x="1888" y="119"/>
                  </a:lnTo>
                  <a:lnTo>
                    <a:pt x="1890" y="123"/>
                  </a:lnTo>
                  <a:lnTo>
                    <a:pt x="1892" y="128"/>
                  </a:lnTo>
                  <a:lnTo>
                    <a:pt x="1895" y="133"/>
                  </a:lnTo>
                  <a:lnTo>
                    <a:pt x="1897" y="136"/>
                  </a:lnTo>
                  <a:lnTo>
                    <a:pt x="1900" y="141"/>
                  </a:lnTo>
                  <a:lnTo>
                    <a:pt x="1902" y="145"/>
                  </a:lnTo>
                  <a:lnTo>
                    <a:pt x="1904" y="150"/>
                  </a:lnTo>
                  <a:lnTo>
                    <a:pt x="1907" y="155"/>
                  </a:lnTo>
                  <a:lnTo>
                    <a:pt x="1909" y="161"/>
                  </a:lnTo>
                  <a:lnTo>
                    <a:pt x="1912" y="165"/>
                  </a:lnTo>
                  <a:lnTo>
                    <a:pt x="1914" y="172"/>
                  </a:lnTo>
                  <a:lnTo>
                    <a:pt x="1916" y="178"/>
                  </a:lnTo>
                  <a:lnTo>
                    <a:pt x="1919" y="185"/>
                  </a:lnTo>
                  <a:lnTo>
                    <a:pt x="1921" y="192"/>
                  </a:lnTo>
                  <a:lnTo>
                    <a:pt x="1923" y="200"/>
                  </a:lnTo>
                  <a:lnTo>
                    <a:pt x="1926" y="206"/>
                  </a:lnTo>
                  <a:lnTo>
                    <a:pt x="1928" y="215"/>
                  </a:lnTo>
                  <a:lnTo>
                    <a:pt x="1931" y="220"/>
                  </a:lnTo>
                  <a:lnTo>
                    <a:pt x="1933" y="227"/>
                  </a:lnTo>
                  <a:lnTo>
                    <a:pt x="1935" y="232"/>
                  </a:lnTo>
                  <a:lnTo>
                    <a:pt x="1938" y="239"/>
                  </a:lnTo>
                  <a:lnTo>
                    <a:pt x="1940" y="244"/>
                  </a:lnTo>
                  <a:lnTo>
                    <a:pt x="1943" y="250"/>
                  </a:lnTo>
                  <a:lnTo>
                    <a:pt x="1945" y="255"/>
                  </a:lnTo>
                  <a:lnTo>
                    <a:pt x="1947" y="259"/>
                  </a:lnTo>
                  <a:lnTo>
                    <a:pt x="1950" y="263"/>
                  </a:lnTo>
                  <a:lnTo>
                    <a:pt x="1952" y="269"/>
                  </a:lnTo>
                  <a:lnTo>
                    <a:pt x="1954" y="274"/>
                  </a:lnTo>
                  <a:lnTo>
                    <a:pt x="1957" y="281"/>
                  </a:lnTo>
                  <a:lnTo>
                    <a:pt x="1959" y="285"/>
                  </a:lnTo>
                  <a:lnTo>
                    <a:pt x="1962" y="287"/>
                  </a:lnTo>
                  <a:lnTo>
                    <a:pt x="1964" y="289"/>
                  </a:lnTo>
                  <a:lnTo>
                    <a:pt x="1966" y="292"/>
                  </a:lnTo>
                  <a:lnTo>
                    <a:pt x="1969" y="293"/>
                  </a:lnTo>
                  <a:lnTo>
                    <a:pt x="1971" y="293"/>
                  </a:lnTo>
                  <a:lnTo>
                    <a:pt x="1974" y="292"/>
                  </a:lnTo>
                  <a:lnTo>
                    <a:pt x="1976" y="290"/>
                  </a:lnTo>
                  <a:lnTo>
                    <a:pt x="1978" y="291"/>
                  </a:lnTo>
                  <a:lnTo>
                    <a:pt x="1981" y="289"/>
                  </a:lnTo>
                  <a:lnTo>
                    <a:pt x="1983" y="288"/>
                  </a:lnTo>
                  <a:lnTo>
                    <a:pt x="1986" y="287"/>
                  </a:lnTo>
                  <a:lnTo>
                    <a:pt x="1988" y="286"/>
                  </a:lnTo>
                  <a:lnTo>
                    <a:pt x="1990" y="283"/>
                  </a:lnTo>
                  <a:lnTo>
                    <a:pt x="1993" y="281"/>
                  </a:lnTo>
                  <a:lnTo>
                    <a:pt x="1995" y="280"/>
                  </a:lnTo>
                  <a:lnTo>
                    <a:pt x="1997" y="278"/>
                  </a:lnTo>
                  <a:lnTo>
                    <a:pt x="2000" y="277"/>
                  </a:lnTo>
                  <a:lnTo>
                    <a:pt x="2002" y="276"/>
                  </a:lnTo>
                  <a:lnTo>
                    <a:pt x="2004" y="275"/>
                  </a:lnTo>
                  <a:lnTo>
                    <a:pt x="2007" y="273"/>
                  </a:lnTo>
                  <a:lnTo>
                    <a:pt x="2009" y="271"/>
                  </a:lnTo>
                  <a:lnTo>
                    <a:pt x="2012" y="271"/>
                  </a:lnTo>
                  <a:lnTo>
                    <a:pt x="2014" y="268"/>
                  </a:lnTo>
                  <a:lnTo>
                    <a:pt x="2017" y="268"/>
                  </a:lnTo>
                  <a:lnTo>
                    <a:pt x="2019" y="267"/>
                  </a:lnTo>
                  <a:lnTo>
                    <a:pt x="2021" y="266"/>
                  </a:lnTo>
                  <a:lnTo>
                    <a:pt x="2024" y="265"/>
                  </a:lnTo>
                  <a:lnTo>
                    <a:pt x="2026" y="263"/>
                  </a:lnTo>
                  <a:lnTo>
                    <a:pt x="2028" y="262"/>
                  </a:lnTo>
                  <a:lnTo>
                    <a:pt x="2031" y="261"/>
                  </a:lnTo>
                  <a:lnTo>
                    <a:pt x="2033" y="261"/>
                  </a:lnTo>
                  <a:lnTo>
                    <a:pt x="2035" y="260"/>
                  </a:lnTo>
                  <a:lnTo>
                    <a:pt x="2038" y="260"/>
                  </a:lnTo>
                  <a:lnTo>
                    <a:pt x="2040" y="260"/>
                  </a:lnTo>
                  <a:lnTo>
                    <a:pt x="2043" y="261"/>
                  </a:lnTo>
                  <a:lnTo>
                    <a:pt x="2045" y="261"/>
                  </a:lnTo>
                  <a:lnTo>
                    <a:pt x="2047" y="263"/>
                  </a:lnTo>
                  <a:lnTo>
                    <a:pt x="2050" y="263"/>
                  </a:lnTo>
                  <a:lnTo>
                    <a:pt x="2052" y="264"/>
                  </a:lnTo>
                  <a:lnTo>
                    <a:pt x="2055" y="266"/>
                  </a:lnTo>
                  <a:lnTo>
                    <a:pt x="2057" y="269"/>
                  </a:lnTo>
                  <a:lnTo>
                    <a:pt x="2059" y="272"/>
                  </a:lnTo>
                  <a:lnTo>
                    <a:pt x="2062" y="276"/>
                  </a:lnTo>
                  <a:lnTo>
                    <a:pt x="2064" y="279"/>
                  </a:lnTo>
                  <a:lnTo>
                    <a:pt x="2066" y="284"/>
                  </a:lnTo>
                  <a:lnTo>
                    <a:pt x="2069" y="288"/>
                  </a:lnTo>
                  <a:lnTo>
                    <a:pt x="2071" y="296"/>
                  </a:lnTo>
                  <a:lnTo>
                    <a:pt x="2074" y="301"/>
                  </a:lnTo>
                  <a:lnTo>
                    <a:pt x="2076" y="309"/>
                  </a:lnTo>
                  <a:lnTo>
                    <a:pt x="2078" y="315"/>
                  </a:lnTo>
                  <a:lnTo>
                    <a:pt x="2081" y="323"/>
                  </a:lnTo>
                  <a:lnTo>
                    <a:pt x="2083" y="328"/>
                  </a:lnTo>
                  <a:lnTo>
                    <a:pt x="2086" y="335"/>
                  </a:lnTo>
                  <a:lnTo>
                    <a:pt x="2088" y="342"/>
                  </a:lnTo>
                  <a:lnTo>
                    <a:pt x="2090" y="349"/>
                  </a:lnTo>
                  <a:lnTo>
                    <a:pt x="2093" y="356"/>
                  </a:lnTo>
                  <a:lnTo>
                    <a:pt x="2095" y="365"/>
                  </a:lnTo>
                  <a:lnTo>
                    <a:pt x="2098" y="372"/>
                  </a:lnTo>
                  <a:lnTo>
                    <a:pt x="2100" y="385"/>
                  </a:lnTo>
                  <a:lnTo>
                    <a:pt x="2102" y="395"/>
                  </a:lnTo>
                  <a:lnTo>
                    <a:pt x="2105" y="414"/>
                  </a:lnTo>
                  <a:lnTo>
                    <a:pt x="2107" y="432"/>
                  </a:lnTo>
                  <a:lnTo>
                    <a:pt x="2109" y="457"/>
                  </a:lnTo>
                  <a:lnTo>
                    <a:pt x="2112" y="478"/>
                  </a:lnTo>
                  <a:lnTo>
                    <a:pt x="2114" y="510"/>
                  </a:lnTo>
                  <a:lnTo>
                    <a:pt x="2116" y="534"/>
                  </a:lnTo>
                  <a:lnTo>
                    <a:pt x="2119" y="568"/>
                  </a:lnTo>
                  <a:lnTo>
                    <a:pt x="2121" y="607"/>
                  </a:lnTo>
                  <a:lnTo>
                    <a:pt x="2124" y="652"/>
                  </a:lnTo>
                  <a:lnTo>
                    <a:pt x="2126" y="685"/>
                  </a:lnTo>
                  <a:lnTo>
                    <a:pt x="2129" y="737"/>
                  </a:lnTo>
                  <a:lnTo>
                    <a:pt x="2131" y="769"/>
                  </a:lnTo>
                  <a:lnTo>
                    <a:pt x="2133" y="824"/>
                  </a:lnTo>
                  <a:lnTo>
                    <a:pt x="2136" y="869"/>
                  </a:lnTo>
                  <a:lnTo>
                    <a:pt x="2138" y="901"/>
                  </a:lnTo>
                  <a:lnTo>
                    <a:pt x="2140" y="901"/>
                  </a:lnTo>
                  <a:lnTo>
                    <a:pt x="2143" y="913"/>
                  </a:lnTo>
                  <a:lnTo>
                    <a:pt x="2145" y="912"/>
                  </a:lnTo>
                  <a:lnTo>
                    <a:pt x="2147" y="913"/>
                  </a:lnTo>
                  <a:lnTo>
                    <a:pt x="2150" y="913"/>
                  </a:lnTo>
                  <a:lnTo>
                    <a:pt x="2152" y="913"/>
                  </a:lnTo>
                  <a:lnTo>
                    <a:pt x="2155" y="913"/>
                  </a:lnTo>
                  <a:lnTo>
                    <a:pt x="2157" y="913"/>
                  </a:lnTo>
                  <a:lnTo>
                    <a:pt x="2160" y="913"/>
                  </a:lnTo>
                  <a:lnTo>
                    <a:pt x="2162" y="914"/>
                  </a:lnTo>
                  <a:lnTo>
                    <a:pt x="2164" y="914"/>
                  </a:lnTo>
                  <a:lnTo>
                    <a:pt x="2167" y="914"/>
                  </a:lnTo>
                  <a:lnTo>
                    <a:pt x="2169" y="914"/>
                  </a:lnTo>
                  <a:lnTo>
                    <a:pt x="2171" y="914"/>
                  </a:lnTo>
                  <a:lnTo>
                    <a:pt x="2174" y="914"/>
                  </a:lnTo>
                  <a:lnTo>
                    <a:pt x="2176" y="914"/>
                  </a:lnTo>
                  <a:lnTo>
                    <a:pt x="2179" y="914"/>
                  </a:lnTo>
                  <a:lnTo>
                    <a:pt x="2181" y="914"/>
                  </a:lnTo>
                  <a:lnTo>
                    <a:pt x="2183" y="914"/>
                  </a:lnTo>
                  <a:lnTo>
                    <a:pt x="2186" y="915"/>
                  </a:lnTo>
                  <a:lnTo>
                    <a:pt x="2188" y="915"/>
                  </a:lnTo>
                  <a:lnTo>
                    <a:pt x="2190" y="915"/>
                  </a:lnTo>
                  <a:lnTo>
                    <a:pt x="2193" y="915"/>
                  </a:lnTo>
                  <a:lnTo>
                    <a:pt x="2195" y="915"/>
                  </a:lnTo>
                  <a:lnTo>
                    <a:pt x="2198" y="916"/>
                  </a:lnTo>
                  <a:lnTo>
                    <a:pt x="2200" y="915"/>
                  </a:lnTo>
                  <a:lnTo>
                    <a:pt x="2202" y="915"/>
                  </a:lnTo>
                  <a:lnTo>
                    <a:pt x="2205" y="915"/>
                  </a:lnTo>
                  <a:lnTo>
                    <a:pt x="2207" y="915"/>
                  </a:lnTo>
                  <a:lnTo>
                    <a:pt x="2210" y="916"/>
                  </a:lnTo>
                  <a:lnTo>
                    <a:pt x="2212" y="915"/>
                  </a:lnTo>
                  <a:lnTo>
                    <a:pt x="2214" y="916"/>
                  </a:lnTo>
                  <a:lnTo>
                    <a:pt x="2217" y="915"/>
                  </a:lnTo>
                  <a:lnTo>
                    <a:pt x="2219" y="915"/>
                  </a:lnTo>
                  <a:lnTo>
                    <a:pt x="2221" y="916"/>
                  </a:lnTo>
                  <a:lnTo>
                    <a:pt x="2224" y="915"/>
                  </a:lnTo>
                  <a:lnTo>
                    <a:pt x="2226" y="916"/>
                  </a:lnTo>
                  <a:lnTo>
                    <a:pt x="2229" y="915"/>
                  </a:lnTo>
                  <a:lnTo>
                    <a:pt x="2231" y="915"/>
                  </a:lnTo>
                  <a:lnTo>
                    <a:pt x="2233" y="915"/>
                  </a:lnTo>
                  <a:lnTo>
                    <a:pt x="2236" y="915"/>
                  </a:lnTo>
                  <a:lnTo>
                    <a:pt x="2238" y="915"/>
                  </a:lnTo>
                  <a:lnTo>
                    <a:pt x="2241" y="915"/>
                  </a:lnTo>
                  <a:lnTo>
                    <a:pt x="2243" y="915"/>
                  </a:lnTo>
                  <a:lnTo>
                    <a:pt x="2245" y="915"/>
                  </a:lnTo>
                  <a:lnTo>
                    <a:pt x="2248" y="915"/>
                  </a:lnTo>
                  <a:lnTo>
                    <a:pt x="2250" y="915"/>
                  </a:lnTo>
                  <a:lnTo>
                    <a:pt x="2252" y="915"/>
                  </a:lnTo>
                  <a:lnTo>
                    <a:pt x="2255" y="916"/>
                  </a:lnTo>
                  <a:lnTo>
                    <a:pt x="2257" y="915"/>
                  </a:lnTo>
                  <a:lnTo>
                    <a:pt x="2259" y="915"/>
                  </a:lnTo>
                  <a:lnTo>
                    <a:pt x="2262" y="915"/>
                  </a:lnTo>
                  <a:lnTo>
                    <a:pt x="2264" y="915"/>
                  </a:lnTo>
                  <a:lnTo>
                    <a:pt x="2267" y="916"/>
                  </a:lnTo>
                  <a:lnTo>
                    <a:pt x="2269" y="916"/>
                  </a:lnTo>
                  <a:lnTo>
                    <a:pt x="2272" y="917"/>
                  </a:lnTo>
                  <a:lnTo>
                    <a:pt x="2274" y="918"/>
                  </a:lnTo>
                  <a:lnTo>
                    <a:pt x="2276" y="918"/>
                  </a:lnTo>
                  <a:lnTo>
                    <a:pt x="2279" y="918"/>
                  </a:lnTo>
                  <a:lnTo>
                    <a:pt x="2281" y="919"/>
                  </a:lnTo>
                  <a:lnTo>
                    <a:pt x="2283" y="920"/>
                  </a:lnTo>
                  <a:lnTo>
                    <a:pt x="2286" y="920"/>
                  </a:lnTo>
                  <a:lnTo>
                    <a:pt x="2288" y="920"/>
                  </a:lnTo>
                  <a:lnTo>
                    <a:pt x="2291" y="920"/>
                  </a:lnTo>
                  <a:lnTo>
                    <a:pt x="2293" y="921"/>
                  </a:lnTo>
                  <a:lnTo>
                    <a:pt x="2295" y="921"/>
                  </a:lnTo>
                  <a:lnTo>
                    <a:pt x="2298" y="921"/>
                  </a:lnTo>
                  <a:lnTo>
                    <a:pt x="2300" y="922"/>
                  </a:lnTo>
                  <a:lnTo>
                    <a:pt x="2302" y="922"/>
                  </a:lnTo>
                  <a:lnTo>
                    <a:pt x="2305" y="922"/>
                  </a:lnTo>
                  <a:lnTo>
                    <a:pt x="2307" y="922"/>
                  </a:lnTo>
                  <a:lnTo>
                    <a:pt x="2310" y="922"/>
                  </a:lnTo>
                  <a:lnTo>
                    <a:pt x="2312" y="922"/>
                  </a:lnTo>
                  <a:lnTo>
                    <a:pt x="2314" y="923"/>
                  </a:lnTo>
                  <a:lnTo>
                    <a:pt x="2317" y="922"/>
                  </a:lnTo>
                  <a:lnTo>
                    <a:pt x="2319" y="923"/>
                  </a:lnTo>
                  <a:lnTo>
                    <a:pt x="2322" y="923"/>
                  </a:lnTo>
                  <a:lnTo>
                    <a:pt x="2324" y="923"/>
                  </a:lnTo>
                  <a:lnTo>
                    <a:pt x="2326" y="924"/>
                  </a:lnTo>
                  <a:lnTo>
                    <a:pt x="2329" y="925"/>
                  </a:lnTo>
                  <a:lnTo>
                    <a:pt x="2331" y="925"/>
                  </a:lnTo>
                  <a:lnTo>
                    <a:pt x="2333" y="925"/>
                  </a:lnTo>
                  <a:lnTo>
                    <a:pt x="2336" y="926"/>
                  </a:lnTo>
                  <a:lnTo>
                    <a:pt x="2338" y="926"/>
                  </a:lnTo>
                  <a:lnTo>
                    <a:pt x="2341" y="927"/>
                  </a:lnTo>
                  <a:lnTo>
                    <a:pt x="2343" y="927"/>
                  </a:lnTo>
                  <a:lnTo>
                    <a:pt x="2345" y="927"/>
                  </a:lnTo>
                  <a:lnTo>
                    <a:pt x="2348" y="926"/>
                  </a:lnTo>
                  <a:lnTo>
                    <a:pt x="2350" y="926"/>
                  </a:lnTo>
                  <a:lnTo>
                    <a:pt x="2353" y="926"/>
                  </a:lnTo>
                  <a:lnTo>
                    <a:pt x="2355" y="925"/>
                  </a:lnTo>
                  <a:lnTo>
                    <a:pt x="2357" y="925"/>
                  </a:lnTo>
                  <a:lnTo>
                    <a:pt x="2360" y="925"/>
                  </a:lnTo>
                  <a:lnTo>
                    <a:pt x="2362" y="924"/>
                  </a:lnTo>
                  <a:lnTo>
                    <a:pt x="2364" y="923"/>
                  </a:lnTo>
                  <a:lnTo>
                    <a:pt x="2367" y="920"/>
                  </a:lnTo>
                  <a:lnTo>
                    <a:pt x="2369" y="917"/>
                  </a:lnTo>
                  <a:lnTo>
                    <a:pt x="2372" y="913"/>
                  </a:lnTo>
                  <a:lnTo>
                    <a:pt x="2374" y="906"/>
                  </a:lnTo>
                  <a:lnTo>
                    <a:pt x="2376" y="883"/>
                  </a:lnTo>
                  <a:lnTo>
                    <a:pt x="2379" y="862"/>
                  </a:lnTo>
                  <a:lnTo>
                    <a:pt x="2381" y="827"/>
                  </a:lnTo>
                  <a:lnTo>
                    <a:pt x="2384" y="779"/>
                  </a:lnTo>
                  <a:lnTo>
                    <a:pt x="2386" y="715"/>
                  </a:lnTo>
                  <a:lnTo>
                    <a:pt x="2388" y="661"/>
                  </a:lnTo>
                  <a:lnTo>
                    <a:pt x="2391" y="583"/>
                  </a:lnTo>
                  <a:lnTo>
                    <a:pt x="2393" y="526"/>
                  </a:lnTo>
                  <a:lnTo>
                    <a:pt x="2395" y="451"/>
                  </a:lnTo>
                  <a:lnTo>
                    <a:pt x="2398" y="390"/>
                  </a:lnTo>
                  <a:lnTo>
                    <a:pt x="2400" y="335"/>
                  </a:lnTo>
                  <a:lnTo>
                    <a:pt x="2403" y="303"/>
                  </a:lnTo>
                  <a:lnTo>
                    <a:pt x="2405" y="261"/>
                  </a:lnTo>
                  <a:lnTo>
                    <a:pt x="2407" y="239"/>
                  </a:lnTo>
                  <a:lnTo>
                    <a:pt x="2410" y="212"/>
                  </a:lnTo>
                  <a:lnTo>
                    <a:pt x="2412" y="191"/>
                  </a:lnTo>
                  <a:lnTo>
                    <a:pt x="2415" y="170"/>
                  </a:lnTo>
                  <a:lnTo>
                    <a:pt x="2417" y="159"/>
                  </a:lnTo>
                  <a:lnTo>
                    <a:pt x="2419" y="146"/>
                  </a:lnTo>
                  <a:lnTo>
                    <a:pt x="2422" y="139"/>
                  </a:lnTo>
                  <a:lnTo>
                    <a:pt x="2424" y="134"/>
                  </a:lnTo>
                  <a:lnTo>
                    <a:pt x="2427" y="133"/>
                  </a:lnTo>
                  <a:lnTo>
                    <a:pt x="2429" y="136"/>
                  </a:lnTo>
                  <a:lnTo>
                    <a:pt x="2431" y="140"/>
                  </a:lnTo>
                  <a:lnTo>
                    <a:pt x="2434" y="145"/>
                  </a:lnTo>
                  <a:lnTo>
                    <a:pt x="2436" y="151"/>
                  </a:lnTo>
                  <a:lnTo>
                    <a:pt x="2438" y="158"/>
                  </a:lnTo>
                  <a:lnTo>
                    <a:pt x="2441" y="166"/>
                  </a:lnTo>
                  <a:lnTo>
                    <a:pt x="2443" y="176"/>
                  </a:lnTo>
                  <a:lnTo>
                    <a:pt x="2445" y="183"/>
                  </a:lnTo>
                  <a:lnTo>
                    <a:pt x="2448" y="191"/>
                  </a:lnTo>
                  <a:lnTo>
                    <a:pt x="2450" y="193"/>
                  </a:lnTo>
                  <a:lnTo>
                    <a:pt x="2453" y="190"/>
                  </a:lnTo>
                  <a:lnTo>
                    <a:pt x="2455" y="189"/>
                  </a:lnTo>
                  <a:lnTo>
                    <a:pt x="2458" y="191"/>
                  </a:lnTo>
                  <a:lnTo>
                    <a:pt x="2460" y="191"/>
                  </a:lnTo>
                  <a:lnTo>
                    <a:pt x="2462" y="190"/>
                  </a:lnTo>
                  <a:lnTo>
                    <a:pt x="2465" y="188"/>
                  </a:lnTo>
                  <a:lnTo>
                    <a:pt x="2467" y="185"/>
                  </a:lnTo>
                  <a:lnTo>
                    <a:pt x="2469" y="183"/>
                  </a:lnTo>
                  <a:lnTo>
                    <a:pt x="2472" y="180"/>
                  </a:lnTo>
                  <a:lnTo>
                    <a:pt x="2474" y="177"/>
                  </a:lnTo>
                  <a:lnTo>
                    <a:pt x="2476" y="175"/>
                  </a:lnTo>
                  <a:lnTo>
                    <a:pt x="2479" y="173"/>
                  </a:lnTo>
                  <a:lnTo>
                    <a:pt x="2481" y="170"/>
                  </a:lnTo>
                  <a:lnTo>
                    <a:pt x="2484" y="168"/>
                  </a:lnTo>
                  <a:lnTo>
                    <a:pt x="2486" y="166"/>
                  </a:lnTo>
                  <a:lnTo>
                    <a:pt x="2488" y="165"/>
                  </a:lnTo>
                  <a:lnTo>
                    <a:pt x="2491" y="164"/>
                  </a:lnTo>
                  <a:lnTo>
                    <a:pt x="2493" y="162"/>
                  </a:lnTo>
                  <a:lnTo>
                    <a:pt x="2496" y="161"/>
                  </a:lnTo>
                  <a:lnTo>
                    <a:pt x="2498" y="161"/>
                  </a:lnTo>
                  <a:lnTo>
                    <a:pt x="2500" y="162"/>
                  </a:lnTo>
                  <a:lnTo>
                    <a:pt x="2503" y="162"/>
                  </a:lnTo>
                  <a:lnTo>
                    <a:pt x="2505" y="164"/>
                  </a:lnTo>
                  <a:lnTo>
                    <a:pt x="2507" y="164"/>
                  </a:lnTo>
                  <a:lnTo>
                    <a:pt x="2510" y="164"/>
                  </a:lnTo>
                  <a:lnTo>
                    <a:pt x="2512" y="165"/>
                  </a:lnTo>
                  <a:lnTo>
                    <a:pt x="2515" y="165"/>
                  </a:lnTo>
                  <a:lnTo>
                    <a:pt x="2517" y="165"/>
                  </a:lnTo>
                  <a:lnTo>
                    <a:pt x="2519" y="166"/>
                  </a:lnTo>
                  <a:lnTo>
                    <a:pt x="2522" y="166"/>
                  </a:lnTo>
                  <a:lnTo>
                    <a:pt x="2524" y="165"/>
                  </a:lnTo>
                  <a:lnTo>
                    <a:pt x="2527" y="165"/>
                  </a:lnTo>
                  <a:lnTo>
                    <a:pt x="2529" y="164"/>
                  </a:lnTo>
                  <a:lnTo>
                    <a:pt x="2531" y="164"/>
                  </a:lnTo>
                  <a:lnTo>
                    <a:pt x="2534" y="163"/>
                  </a:lnTo>
                  <a:lnTo>
                    <a:pt x="2536" y="163"/>
                  </a:lnTo>
                  <a:lnTo>
                    <a:pt x="2539" y="162"/>
                  </a:lnTo>
                  <a:lnTo>
                    <a:pt x="2541" y="161"/>
                  </a:lnTo>
                  <a:lnTo>
                    <a:pt x="2543" y="160"/>
                  </a:lnTo>
                  <a:lnTo>
                    <a:pt x="2546" y="159"/>
                  </a:lnTo>
                  <a:lnTo>
                    <a:pt x="2548" y="159"/>
                  </a:lnTo>
                  <a:lnTo>
                    <a:pt x="2550" y="159"/>
                  </a:lnTo>
                  <a:lnTo>
                    <a:pt x="2553" y="158"/>
                  </a:lnTo>
                  <a:lnTo>
                    <a:pt x="2555" y="159"/>
                  </a:lnTo>
                  <a:lnTo>
                    <a:pt x="2557" y="159"/>
                  </a:lnTo>
                  <a:lnTo>
                    <a:pt x="2560" y="161"/>
                  </a:lnTo>
                  <a:lnTo>
                    <a:pt x="2562" y="163"/>
                  </a:lnTo>
                  <a:lnTo>
                    <a:pt x="2565" y="165"/>
                  </a:lnTo>
                  <a:lnTo>
                    <a:pt x="2567" y="168"/>
                  </a:lnTo>
                  <a:lnTo>
                    <a:pt x="2570" y="172"/>
                  </a:lnTo>
                  <a:lnTo>
                    <a:pt x="2572" y="177"/>
                  </a:lnTo>
                  <a:lnTo>
                    <a:pt x="2574" y="181"/>
                  </a:lnTo>
                  <a:lnTo>
                    <a:pt x="2577" y="186"/>
                  </a:lnTo>
                  <a:lnTo>
                    <a:pt x="2579" y="189"/>
                  </a:lnTo>
                  <a:lnTo>
                    <a:pt x="2581" y="195"/>
                  </a:lnTo>
                  <a:lnTo>
                    <a:pt x="2584" y="200"/>
                  </a:lnTo>
                  <a:lnTo>
                    <a:pt x="2586" y="204"/>
                  </a:lnTo>
                  <a:lnTo>
                    <a:pt x="2588" y="208"/>
                  </a:lnTo>
                  <a:lnTo>
                    <a:pt x="2591" y="214"/>
                  </a:lnTo>
                  <a:lnTo>
                    <a:pt x="2593" y="217"/>
                  </a:lnTo>
                  <a:lnTo>
                    <a:pt x="2596" y="223"/>
                  </a:lnTo>
                  <a:lnTo>
                    <a:pt x="2598" y="227"/>
                  </a:lnTo>
                  <a:lnTo>
                    <a:pt x="2601" y="231"/>
                  </a:lnTo>
                  <a:lnTo>
                    <a:pt x="2603" y="235"/>
                  </a:lnTo>
                  <a:lnTo>
                    <a:pt x="2605" y="240"/>
                  </a:lnTo>
                  <a:lnTo>
                    <a:pt x="2608" y="244"/>
                  </a:lnTo>
                  <a:lnTo>
                    <a:pt x="2610" y="248"/>
                  </a:lnTo>
                  <a:lnTo>
                    <a:pt x="2612" y="251"/>
                  </a:lnTo>
                  <a:lnTo>
                    <a:pt x="2615" y="254"/>
                  </a:lnTo>
                  <a:lnTo>
                    <a:pt x="2617" y="257"/>
                  </a:lnTo>
                  <a:lnTo>
                    <a:pt x="2620" y="261"/>
                  </a:lnTo>
                  <a:lnTo>
                    <a:pt x="2622" y="264"/>
                  </a:lnTo>
                  <a:lnTo>
                    <a:pt x="2624" y="267"/>
                  </a:lnTo>
                  <a:lnTo>
                    <a:pt x="2627" y="270"/>
                  </a:lnTo>
                  <a:lnTo>
                    <a:pt x="2629" y="273"/>
                  </a:lnTo>
                  <a:lnTo>
                    <a:pt x="2631" y="276"/>
                  </a:lnTo>
                  <a:lnTo>
                    <a:pt x="2634" y="278"/>
                  </a:lnTo>
                  <a:lnTo>
                    <a:pt x="2636" y="280"/>
                  </a:lnTo>
                  <a:lnTo>
                    <a:pt x="2639" y="281"/>
                  </a:lnTo>
                  <a:lnTo>
                    <a:pt x="2641" y="284"/>
                  </a:lnTo>
                  <a:lnTo>
                    <a:pt x="2643" y="286"/>
                  </a:lnTo>
                  <a:lnTo>
                    <a:pt x="2646" y="288"/>
                  </a:lnTo>
                  <a:lnTo>
                    <a:pt x="2648" y="289"/>
                  </a:lnTo>
                  <a:lnTo>
                    <a:pt x="2651" y="290"/>
                  </a:lnTo>
                  <a:lnTo>
                    <a:pt x="2653" y="291"/>
                  </a:lnTo>
                  <a:lnTo>
                    <a:pt x="2655" y="292"/>
                  </a:lnTo>
                  <a:lnTo>
                    <a:pt x="2658" y="293"/>
                  </a:lnTo>
                  <a:lnTo>
                    <a:pt x="2660" y="293"/>
                  </a:lnTo>
                  <a:lnTo>
                    <a:pt x="2662" y="295"/>
                  </a:lnTo>
                  <a:lnTo>
                    <a:pt x="2665" y="295"/>
                  </a:lnTo>
                  <a:lnTo>
                    <a:pt x="2667" y="295"/>
                  </a:lnTo>
                  <a:lnTo>
                    <a:pt x="2670" y="295"/>
                  </a:lnTo>
                  <a:lnTo>
                    <a:pt x="2672" y="295"/>
                  </a:lnTo>
                  <a:lnTo>
                    <a:pt x="2674" y="294"/>
                  </a:lnTo>
                  <a:lnTo>
                    <a:pt x="2677" y="292"/>
                  </a:lnTo>
                  <a:lnTo>
                    <a:pt x="2679" y="291"/>
                  </a:lnTo>
                  <a:lnTo>
                    <a:pt x="2682" y="290"/>
                  </a:lnTo>
                  <a:lnTo>
                    <a:pt x="2684" y="288"/>
                  </a:lnTo>
                  <a:lnTo>
                    <a:pt x="2686" y="287"/>
                  </a:lnTo>
                  <a:lnTo>
                    <a:pt x="2689" y="285"/>
                  </a:lnTo>
                  <a:lnTo>
                    <a:pt x="2691" y="282"/>
                  </a:lnTo>
                  <a:lnTo>
                    <a:pt x="2693" y="280"/>
                  </a:lnTo>
                  <a:lnTo>
                    <a:pt x="2696" y="277"/>
                  </a:lnTo>
                  <a:lnTo>
                    <a:pt x="2698" y="273"/>
                  </a:lnTo>
                  <a:lnTo>
                    <a:pt x="2700" y="270"/>
                  </a:lnTo>
                  <a:lnTo>
                    <a:pt x="2703" y="267"/>
                  </a:lnTo>
                  <a:lnTo>
                    <a:pt x="2705" y="263"/>
                  </a:lnTo>
                  <a:lnTo>
                    <a:pt x="2708" y="261"/>
                  </a:lnTo>
                  <a:lnTo>
                    <a:pt x="2710" y="257"/>
                  </a:lnTo>
                  <a:lnTo>
                    <a:pt x="2713" y="253"/>
                  </a:lnTo>
                  <a:lnTo>
                    <a:pt x="2715" y="249"/>
                  </a:lnTo>
                  <a:lnTo>
                    <a:pt x="2717" y="246"/>
                  </a:lnTo>
                  <a:lnTo>
                    <a:pt x="2720" y="241"/>
                  </a:lnTo>
                  <a:lnTo>
                    <a:pt x="2722" y="239"/>
                  </a:lnTo>
                  <a:lnTo>
                    <a:pt x="2724" y="233"/>
                  </a:lnTo>
                  <a:lnTo>
                    <a:pt x="2727" y="230"/>
                  </a:lnTo>
                  <a:lnTo>
                    <a:pt x="2729" y="225"/>
                  </a:lnTo>
                  <a:lnTo>
                    <a:pt x="2732" y="222"/>
                  </a:lnTo>
                  <a:lnTo>
                    <a:pt x="2734" y="216"/>
                  </a:lnTo>
                  <a:lnTo>
                    <a:pt x="2736" y="212"/>
                  </a:lnTo>
                  <a:lnTo>
                    <a:pt x="2739" y="207"/>
                  </a:lnTo>
                  <a:lnTo>
                    <a:pt x="2741" y="203"/>
                  </a:lnTo>
                  <a:lnTo>
                    <a:pt x="2743" y="198"/>
                  </a:lnTo>
                  <a:lnTo>
                    <a:pt x="2746" y="195"/>
                  </a:lnTo>
                  <a:lnTo>
                    <a:pt x="2748" y="189"/>
                  </a:lnTo>
                  <a:lnTo>
                    <a:pt x="2751" y="186"/>
                  </a:lnTo>
                  <a:lnTo>
                    <a:pt x="2753" y="181"/>
                  </a:lnTo>
                  <a:lnTo>
                    <a:pt x="2755" y="176"/>
                  </a:lnTo>
                  <a:lnTo>
                    <a:pt x="2758" y="170"/>
                  </a:lnTo>
                  <a:lnTo>
                    <a:pt x="2760" y="167"/>
                  </a:lnTo>
                  <a:lnTo>
                    <a:pt x="2763" y="161"/>
                  </a:lnTo>
                  <a:lnTo>
                    <a:pt x="2765" y="158"/>
                  </a:lnTo>
                  <a:lnTo>
                    <a:pt x="2767" y="153"/>
                  </a:lnTo>
                  <a:lnTo>
                    <a:pt x="2770" y="149"/>
                  </a:lnTo>
                  <a:lnTo>
                    <a:pt x="2772" y="145"/>
                  </a:lnTo>
                  <a:lnTo>
                    <a:pt x="2774" y="141"/>
                  </a:lnTo>
                  <a:lnTo>
                    <a:pt x="2777" y="137"/>
                  </a:lnTo>
                  <a:lnTo>
                    <a:pt x="2779" y="134"/>
                  </a:lnTo>
                  <a:lnTo>
                    <a:pt x="2782" y="131"/>
                  </a:lnTo>
                  <a:lnTo>
                    <a:pt x="2784" y="127"/>
                  </a:lnTo>
                  <a:lnTo>
                    <a:pt x="2786" y="124"/>
                  </a:lnTo>
                  <a:lnTo>
                    <a:pt x="2789" y="122"/>
                  </a:lnTo>
                  <a:lnTo>
                    <a:pt x="2791" y="118"/>
                  </a:lnTo>
                  <a:lnTo>
                    <a:pt x="2794" y="116"/>
                  </a:lnTo>
                  <a:lnTo>
                    <a:pt x="2796" y="114"/>
                  </a:lnTo>
                  <a:lnTo>
                    <a:pt x="2798" y="113"/>
                  </a:lnTo>
                  <a:lnTo>
                    <a:pt x="2801" y="111"/>
                  </a:lnTo>
                  <a:lnTo>
                    <a:pt x="2803" y="110"/>
                  </a:lnTo>
                  <a:lnTo>
                    <a:pt x="2805" y="109"/>
                  </a:lnTo>
                  <a:lnTo>
                    <a:pt x="2808" y="109"/>
                  </a:lnTo>
                  <a:lnTo>
                    <a:pt x="2810" y="110"/>
                  </a:lnTo>
                  <a:lnTo>
                    <a:pt x="2813" y="111"/>
                  </a:lnTo>
                  <a:lnTo>
                    <a:pt x="2815" y="112"/>
                  </a:lnTo>
                  <a:lnTo>
                    <a:pt x="2817" y="114"/>
                  </a:lnTo>
                  <a:lnTo>
                    <a:pt x="2820" y="118"/>
                  </a:lnTo>
                  <a:lnTo>
                    <a:pt x="2822" y="122"/>
                  </a:lnTo>
                  <a:lnTo>
                    <a:pt x="2825" y="126"/>
                  </a:lnTo>
                  <a:lnTo>
                    <a:pt x="2827" y="131"/>
                  </a:lnTo>
                  <a:lnTo>
                    <a:pt x="2829" y="138"/>
                  </a:lnTo>
                  <a:lnTo>
                    <a:pt x="2832" y="144"/>
                  </a:lnTo>
                  <a:lnTo>
                    <a:pt x="2834" y="154"/>
                  </a:lnTo>
                  <a:lnTo>
                    <a:pt x="2836" y="161"/>
                  </a:lnTo>
                  <a:lnTo>
                    <a:pt x="2839" y="174"/>
                  </a:lnTo>
                  <a:lnTo>
                    <a:pt x="2841" y="186"/>
                  </a:lnTo>
                  <a:lnTo>
                    <a:pt x="2844" y="202"/>
                  </a:lnTo>
                  <a:lnTo>
                    <a:pt x="2846" y="216"/>
                  </a:lnTo>
                  <a:lnTo>
                    <a:pt x="2848" y="237"/>
                  </a:lnTo>
                  <a:lnTo>
                    <a:pt x="2851" y="253"/>
                  </a:lnTo>
                  <a:lnTo>
                    <a:pt x="2853" y="277"/>
                  </a:lnTo>
                  <a:lnTo>
                    <a:pt x="2856" y="298"/>
                  </a:lnTo>
                  <a:lnTo>
                    <a:pt x="2858" y="323"/>
                  </a:lnTo>
                  <a:lnTo>
                    <a:pt x="2860" y="342"/>
                  </a:lnTo>
                  <a:lnTo>
                    <a:pt x="2863" y="371"/>
                  </a:lnTo>
                  <a:lnTo>
                    <a:pt x="2865" y="388"/>
                  </a:lnTo>
                  <a:lnTo>
                    <a:pt x="2867" y="410"/>
                  </a:lnTo>
                  <a:lnTo>
                    <a:pt x="2870" y="429"/>
                  </a:lnTo>
                  <a:lnTo>
                    <a:pt x="2872" y="448"/>
                  </a:lnTo>
                  <a:lnTo>
                    <a:pt x="2875" y="460"/>
                  </a:lnTo>
                  <a:lnTo>
                    <a:pt x="2877" y="477"/>
                  </a:lnTo>
                  <a:lnTo>
                    <a:pt x="2879" y="490"/>
                  </a:lnTo>
                  <a:lnTo>
                    <a:pt x="2882" y="510"/>
                  </a:lnTo>
                  <a:lnTo>
                    <a:pt x="2884" y="530"/>
                  </a:lnTo>
                  <a:lnTo>
                    <a:pt x="2886" y="555"/>
                  </a:lnTo>
                  <a:lnTo>
                    <a:pt x="2889" y="576"/>
                  </a:lnTo>
                  <a:lnTo>
                    <a:pt x="2891" y="607"/>
                  </a:lnTo>
                  <a:lnTo>
                    <a:pt x="2894" y="632"/>
                  </a:lnTo>
                  <a:lnTo>
                    <a:pt x="2896" y="667"/>
                  </a:lnTo>
                  <a:lnTo>
                    <a:pt x="2899" y="699"/>
                  </a:lnTo>
                  <a:lnTo>
                    <a:pt x="2901" y="734"/>
                  </a:lnTo>
                  <a:lnTo>
                    <a:pt x="2903" y="767"/>
                  </a:lnTo>
                  <a:lnTo>
                    <a:pt x="2906" y="812"/>
                  </a:lnTo>
                  <a:lnTo>
                    <a:pt x="2908" y="846"/>
                  </a:lnTo>
                  <a:lnTo>
                    <a:pt x="2910" y="887"/>
                  </a:lnTo>
                  <a:lnTo>
                    <a:pt x="2913" y="910"/>
                  </a:lnTo>
                  <a:lnTo>
                    <a:pt x="2915" y="917"/>
                  </a:lnTo>
                  <a:lnTo>
                    <a:pt x="2917" y="915"/>
                  </a:lnTo>
                  <a:lnTo>
                    <a:pt x="2920" y="912"/>
                  </a:lnTo>
                  <a:lnTo>
                    <a:pt x="2922" y="912"/>
                  </a:lnTo>
                  <a:lnTo>
                    <a:pt x="2925" y="912"/>
                  </a:lnTo>
                  <a:lnTo>
                    <a:pt x="2927" y="913"/>
                  </a:lnTo>
                  <a:lnTo>
                    <a:pt x="2929" y="913"/>
                  </a:lnTo>
                  <a:lnTo>
                    <a:pt x="2932" y="913"/>
                  </a:lnTo>
                  <a:lnTo>
                    <a:pt x="2934" y="913"/>
                  </a:lnTo>
                  <a:lnTo>
                    <a:pt x="2937" y="914"/>
                  </a:lnTo>
                  <a:lnTo>
                    <a:pt x="2939" y="914"/>
                  </a:lnTo>
                  <a:lnTo>
                    <a:pt x="2941" y="914"/>
                  </a:lnTo>
                  <a:lnTo>
                    <a:pt x="2944" y="913"/>
                  </a:lnTo>
                  <a:lnTo>
                    <a:pt x="2946" y="913"/>
                  </a:lnTo>
                  <a:lnTo>
                    <a:pt x="2948" y="912"/>
                  </a:lnTo>
                  <a:lnTo>
                    <a:pt x="2951" y="912"/>
                  </a:lnTo>
                  <a:lnTo>
                    <a:pt x="2953" y="912"/>
                  </a:lnTo>
                  <a:lnTo>
                    <a:pt x="2956" y="912"/>
                  </a:lnTo>
                  <a:lnTo>
                    <a:pt x="2958" y="912"/>
                  </a:lnTo>
                  <a:lnTo>
                    <a:pt x="2960" y="911"/>
                  </a:lnTo>
                  <a:lnTo>
                    <a:pt x="2963" y="911"/>
                  </a:lnTo>
                  <a:lnTo>
                    <a:pt x="2965" y="912"/>
                  </a:lnTo>
                  <a:lnTo>
                    <a:pt x="2968" y="912"/>
                  </a:lnTo>
                  <a:lnTo>
                    <a:pt x="2970" y="901"/>
                  </a:lnTo>
                  <a:lnTo>
                    <a:pt x="2972" y="896"/>
                  </a:lnTo>
                  <a:lnTo>
                    <a:pt x="2975" y="893"/>
                  </a:lnTo>
                  <a:lnTo>
                    <a:pt x="2977" y="887"/>
                  </a:lnTo>
                  <a:lnTo>
                    <a:pt x="2980" y="878"/>
                  </a:lnTo>
                  <a:lnTo>
                    <a:pt x="2982" y="874"/>
                  </a:lnTo>
                  <a:lnTo>
                    <a:pt x="2984" y="871"/>
                  </a:lnTo>
                  <a:lnTo>
                    <a:pt x="2987" y="868"/>
                  </a:lnTo>
                  <a:lnTo>
                    <a:pt x="2989" y="866"/>
                  </a:lnTo>
                  <a:lnTo>
                    <a:pt x="2991" y="860"/>
                  </a:lnTo>
                  <a:lnTo>
                    <a:pt x="2994" y="858"/>
                  </a:lnTo>
                  <a:lnTo>
                    <a:pt x="2996" y="857"/>
                  </a:lnTo>
                  <a:lnTo>
                    <a:pt x="2998" y="854"/>
                  </a:lnTo>
                  <a:lnTo>
                    <a:pt x="3001" y="853"/>
                  </a:lnTo>
                  <a:lnTo>
                    <a:pt x="3003" y="853"/>
                  </a:lnTo>
                  <a:lnTo>
                    <a:pt x="3006" y="855"/>
                  </a:lnTo>
                  <a:lnTo>
                    <a:pt x="3008" y="855"/>
                  </a:lnTo>
                  <a:lnTo>
                    <a:pt x="3011" y="854"/>
                  </a:lnTo>
                  <a:lnTo>
                    <a:pt x="3013" y="855"/>
                  </a:lnTo>
                  <a:lnTo>
                    <a:pt x="3015" y="856"/>
                  </a:lnTo>
                  <a:lnTo>
                    <a:pt x="3018" y="854"/>
                  </a:lnTo>
                  <a:lnTo>
                    <a:pt x="3020" y="854"/>
                  </a:lnTo>
                  <a:lnTo>
                    <a:pt x="3022" y="855"/>
                  </a:lnTo>
                  <a:lnTo>
                    <a:pt x="3025" y="855"/>
                  </a:lnTo>
                  <a:lnTo>
                    <a:pt x="3027" y="857"/>
                  </a:lnTo>
                  <a:lnTo>
                    <a:pt x="3029" y="858"/>
                  </a:lnTo>
                  <a:lnTo>
                    <a:pt x="3032" y="860"/>
                  </a:lnTo>
                  <a:lnTo>
                    <a:pt x="3034" y="862"/>
                  </a:lnTo>
                  <a:lnTo>
                    <a:pt x="3037" y="864"/>
                  </a:lnTo>
                  <a:lnTo>
                    <a:pt x="3039" y="867"/>
                  </a:lnTo>
                  <a:lnTo>
                    <a:pt x="3042" y="868"/>
                  </a:lnTo>
                  <a:lnTo>
                    <a:pt x="3044" y="869"/>
                  </a:lnTo>
                  <a:lnTo>
                    <a:pt x="3046" y="871"/>
                  </a:lnTo>
                  <a:lnTo>
                    <a:pt x="3049" y="873"/>
                  </a:lnTo>
                  <a:lnTo>
                    <a:pt x="3051" y="874"/>
                  </a:lnTo>
                  <a:lnTo>
                    <a:pt x="3053" y="875"/>
                  </a:lnTo>
                  <a:lnTo>
                    <a:pt x="3056" y="877"/>
                  </a:lnTo>
                  <a:lnTo>
                    <a:pt x="3058" y="879"/>
                  </a:lnTo>
                  <a:lnTo>
                    <a:pt x="3060" y="880"/>
                  </a:lnTo>
                  <a:lnTo>
                    <a:pt x="3063" y="882"/>
                  </a:lnTo>
                  <a:lnTo>
                    <a:pt x="3065" y="883"/>
                  </a:lnTo>
                  <a:lnTo>
                    <a:pt x="3068" y="883"/>
                  </a:lnTo>
                  <a:lnTo>
                    <a:pt x="3070" y="884"/>
                  </a:lnTo>
                  <a:lnTo>
                    <a:pt x="3072" y="884"/>
                  </a:lnTo>
                  <a:lnTo>
                    <a:pt x="3075" y="883"/>
                  </a:lnTo>
                  <a:lnTo>
                    <a:pt x="3077" y="886"/>
                  </a:lnTo>
                  <a:lnTo>
                    <a:pt x="3080" y="886"/>
                  </a:lnTo>
                  <a:lnTo>
                    <a:pt x="3082" y="887"/>
                  </a:lnTo>
                  <a:lnTo>
                    <a:pt x="3084" y="888"/>
                  </a:lnTo>
                  <a:lnTo>
                    <a:pt x="3087" y="887"/>
                  </a:lnTo>
                  <a:lnTo>
                    <a:pt x="3089" y="887"/>
                  </a:lnTo>
                  <a:lnTo>
                    <a:pt x="3092" y="888"/>
                  </a:lnTo>
                  <a:lnTo>
                    <a:pt x="3094" y="889"/>
                  </a:lnTo>
                  <a:lnTo>
                    <a:pt x="3096" y="889"/>
                  </a:lnTo>
                  <a:lnTo>
                    <a:pt x="3099" y="888"/>
                  </a:lnTo>
                  <a:lnTo>
                    <a:pt x="3101" y="887"/>
                  </a:lnTo>
                  <a:lnTo>
                    <a:pt x="3103" y="887"/>
                  </a:lnTo>
                  <a:lnTo>
                    <a:pt x="3106" y="886"/>
                  </a:lnTo>
                  <a:lnTo>
                    <a:pt x="3108" y="887"/>
                  </a:lnTo>
                  <a:lnTo>
                    <a:pt x="3111" y="886"/>
                  </a:lnTo>
                  <a:lnTo>
                    <a:pt x="3113" y="886"/>
                  </a:lnTo>
                  <a:lnTo>
                    <a:pt x="3115" y="885"/>
                  </a:lnTo>
                  <a:lnTo>
                    <a:pt x="3118" y="887"/>
                  </a:lnTo>
                  <a:lnTo>
                    <a:pt x="3120" y="887"/>
                  </a:lnTo>
                  <a:lnTo>
                    <a:pt x="3123" y="888"/>
                  </a:lnTo>
                  <a:lnTo>
                    <a:pt x="3125" y="889"/>
                  </a:lnTo>
                  <a:lnTo>
                    <a:pt x="3127" y="889"/>
                  </a:lnTo>
                  <a:lnTo>
                    <a:pt x="3130" y="890"/>
                  </a:lnTo>
                  <a:lnTo>
                    <a:pt x="3132" y="890"/>
                  </a:lnTo>
                  <a:lnTo>
                    <a:pt x="3134" y="889"/>
                  </a:lnTo>
                  <a:lnTo>
                    <a:pt x="3137" y="889"/>
                  </a:lnTo>
                  <a:lnTo>
                    <a:pt x="3139" y="889"/>
                  </a:lnTo>
                  <a:lnTo>
                    <a:pt x="3141" y="890"/>
                  </a:lnTo>
                  <a:lnTo>
                    <a:pt x="3144" y="891"/>
                  </a:lnTo>
                  <a:lnTo>
                    <a:pt x="3146" y="889"/>
                  </a:lnTo>
                  <a:lnTo>
                    <a:pt x="3149" y="891"/>
                  </a:lnTo>
                  <a:lnTo>
                    <a:pt x="3151" y="889"/>
                  </a:lnTo>
                  <a:lnTo>
                    <a:pt x="3154" y="887"/>
                  </a:lnTo>
                  <a:lnTo>
                    <a:pt x="3156" y="887"/>
                  </a:lnTo>
                  <a:lnTo>
                    <a:pt x="3158" y="888"/>
                  </a:lnTo>
                  <a:lnTo>
                    <a:pt x="3161" y="889"/>
                  </a:lnTo>
                  <a:lnTo>
                    <a:pt x="3163" y="893"/>
                  </a:lnTo>
                  <a:lnTo>
                    <a:pt x="3165" y="869"/>
                  </a:lnTo>
                  <a:lnTo>
                    <a:pt x="3168" y="862"/>
                  </a:lnTo>
                  <a:lnTo>
                    <a:pt x="3170" y="858"/>
                  </a:lnTo>
                  <a:lnTo>
                    <a:pt x="3173" y="848"/>
                  </a:lnTo>
                  <a:lnTo>
                    <a:pt x="3175" y="836"/>
                  </a:lnTo>
                  <a:lnTo>
                    <a:pt x="3177" y="824"/>
                  </a:lnTo>
                  <a:lnTo>
                    <a:pt x="3180" y="812"/>
                  </a:lnTo>
                  <a:lnTo>
                    <a:pt x="3182" y="795"/>
                  </a:lnTo>
                  <a:lnTo>
                    <a:pt x="3184" y="782"/>
                  </a:lnTo>
                  <a:lnTo>
                    <a:pt x="3187" y="774"/>
                  </a:lnTo>
                  <a:lnTo>
                    <a:pt x="3189" y="760"/>
                  </a:lnTo>
                  <a:lnTo>
                    <a:pt x="3192" y="744"/>
                  </a:lnTo>
                  <a:lnTo>
                    <a:pt x="3194" y="724"/>
                  </a:lnTo>
                  <a:lnTo>
                    <a:pt x="3196" y="704"/>
                  </a:lnTo>
                  <a:lnTo>
                    <a:pt x="3199" y="685"/>
                  </a:lnTo>
                  <a:lnTo>
                    <a:pt x="3201" y="647"/>
                  </a:lnTo>
                  <a:lnTo>
                    <a:pt x="3204" y="614"/>
                  </a:lnTo>
                  <a:lnTo>
                    <a:pt x="3206" y="564"/>
                  </a:lnTo>
                  <a:lnTo>
                    <a:pt x="3208" y="517"/>
                  </a:lnTo>
                  <a:lnTo>
                    <a:pt x="3211" y="465"/>
                  </a:lnTo>
                  <a:lnTo>
                    <a:pt x="3213" y="428"/>
                  </a:lnTo>
                  <a:lnTo>
                    <a:pt x="3215" y="377"/>
                  </a:lnTo>
                  <a:lnTo>
                    <a:pt x="3218" y="352"/>
                  </a:lnTo>
                  <a:lnTo>
                    <a:pt x="3220" y="322"/>
                  </a:lnTo>
                  <a:lnTo>
                    <a:pt x="3223" y="292"/>
                  </a:lnTo>
                  <a:lnTo>
                    <a:pt x="3225" y="257"/>
                  </a:lnTo>
                  <a:lnTo>
                    <a:pt x="3227" y="238"/>
                  </a:lnTo>
                  <a:lnTo>
                    <a:pt x="3230" y="214"/>
                  </a:lnTo>
                  <a:lnTo>
                    <a:pt x="3232" y="200"/>
                  </a:lnTo>
                  <a:lnTo>
                    <a:pt x="3235" y="182"/>
                  </a:lnTo>
                  <a:lnTo>
                    <a:pt x="3237" y="165"/>
                  </a:lnTo>
                  <a:lnTo>
                    <a:pt x="3239" y="143"/>
                  </a:lnTo>
                  <a:lnTo>
                    <a:pt x="3242" y="127"/>
                  </a:lnTo>
                  <a:lnTo>
                    <a:pt x="3244" y="105"/>
                  </a:lnTo>
                  <a:lnTo>
                    <a:pt x="3246" y="92"/>
                  </a:lnTo>
                  <a:lnTo>
                    <a:pt x="3249" y="77"/>
                  </a:lnTo>
                  <a:lnTo>
                    <a:pt x="3251" y="67"/>
                  </a:lnTo>
                  <a:lnTo>
                    <a:pt x="3253" y="54"/>
                  </a:lnTo>
                  <a:lnTo>
                    <a:pt x="3256" y="44"/>
                  </a:lnTo>
                  <a:lnTo>
                    <a:pt x="3258" y="34"/>
                  </a:lnTo>
                  <a:lnTo>
                    <a:pt x="3261" y="31"/>
                  </a:lnTo>
                  <a:lnTo>
                    <a:pt x="3263" y="27"/>
                  </a:lnTo>
                  <a:lnTo>
                    <a:pt x="3266" y="24"/>
                  </a:lnTo>
                  <a:lnTo>
                    <a:pt x="3268" y="23"/>
                  </a:lnTo>
                  <a:lnTo>
                    <a:pt x="3270" y="23"/>
                  </a:lnTo>
                  <a:lnTo>
                    <a:pt x="3273" y="24"/>
                  </a:lnTo>
                  <a:lnTo>
                    <a:pt x="3275" y="25"/>
                  </a:lnTo>
                  <a:lnTo>
                    <a:pt x="3277" y="25"/>
                  </a:lnTo>
                  <a:lnTo>
                    <a:pt x="3280" y="27"/>
                  </a:lnTo>
                  <a:lnTo>
                    <a:pt x="3282" y="27"/>
                  </a:lnTo>
                  <a:lnTo>
                    <a:pt x="3285" y="26"/>
                  </a:lnTo>
                  <a:lnTo>
                    <a:pt x="3287" y="24"/>
                  </a:lnTo>
                  <a:lnTo>
                    <a:pt x="3289" y="22"/>
                  </a:lnTo>
                  <a:lnTo>
                    <a:pt x="3292" y="19"/>
                  </a:lnTo>
                  <a:lnTo>
                    <a:pt x="3294" y="17"/>
                  </a:lnTo>
                  <a:lnTo>
                    <a:pt x="3297" y="14"/>
                  </a:lnTo>
                  <a:lnTo>
                    <a:pt x="3299" y="12"/>
                  </a:lnTo>
                  <a:lnTo>
                    <a:pt x="3301" y="9"/>
                  </a:lnTo>
                  <a:lnTo>
                    <a:pt x="3304" y="8"/>
                  </a:lnTo>
                  <a:lnTo>
                    <a:pt x="3306" y="6"/>
                  </a:lnTo>
                  <a:lnTo>
                    <a:pt x="3308" y="4"/>
                  </a:lnTo>
                  <a:lnTo>
                    <a:pt x="3311" y="3"/>
                  </a:lnTo>
                  <a:lnTo>
                    <a:pt x="3313" y="1"/>
                  </a:lnTo>
                  <a:lnTo>
                    <a:pt x="3316" y="1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5" y="0"/>
                  </a:lnTo>
                  <a:lnTo>
                    <a:pt x="3327" y="0"/>
                  </a:lnTo>
                  <a:lnTo>
                    <a:pt x="3330" y="0"/>
                  </a:lnTo>
                  <a:lnTo>
                    <a:pt x="3332" y="1"/>
                  </a:lnTo>
                  <a:lnTo>
                    <a:pt x="3335" y="1"/>
                  </a:lnTo>
                  <a:lnTo>
                    <a:pt x="3337" y="2"/>
                  </a:lnTo>
                  <a:lnTo>
                    <a:pt x="3340" y="3"/>
                  </a:lnTo>
                  <a:lnTo>
                    <a:pt x="3342" y="3"/>
                  </a:lnTo>
                  <a:lnTo>
                    <a:pt x="3344" y="4"/>
                  </a:lnTo>
                  <a:lnTo>
                    <a:pt x="3347" y="4"/>
                  </a:lnTo>
                  <a:lnTo>
                    <a:pt x="3349" y="5"/>
                  </a:lnTo>
                  <a:lnTo>
                    <a:pt x="3351" y="6"/>
                  </a:lnTo>
                  <a:lnTo>
                    <a:pt x="3354" y="7"/>
                  </a:lnTo>
                  <a:lnTo>
                    <a:pt x="3356" y="8"/>
                  </a:lnTo>
                  <a:lnTo>
                    <a:pt x="3358" y="9"/>
                  </a:lnTo>
                  <a:lnTo>
                    <a:pt x="3361" y="9"/>
                  </a:lnTo>
                  <a:lnTo>
                    <a:pt x="3363" y="11"/>
                  </a:lnTo>
                  <a:lnTo>
                    <a:pt x="3366" y="12"/>
                  </a:lnTo>
                  <a:lnTo>
                    <a:pt x="3368" y="13"/>
                  </a:lnTo>
                  <a:lnTo>
                    <a:pt x="3370" y="14"/>
                  </a:lnTo>
                  <a:lnTo>
                    <a:pt x="3373" y="16"/>
                  </a:lnTo>
                  <a:lnTo>
                    <a:pt x="3375" y="17"/>
                  </a:lnTo>
                  <a:lnTo>
                    <a:pt x="3378" y="18"/>
                  </a:lnTo>
                  <a:lnTo>
                    <a:pt x="3380" y="19"/>
                  </a:lnTo>
                  <a:lnTo>
                    <a:pt x="3382" y="20"/>
                  </a:lnTo>
                  <a:lnTo>
                    <a:pt x="3385" y="21"/>
                  </a:lnTo>
                  <a:lnTo>
                    <a:pt x="3387" y="23"/>
                  </a:lnTo>
                  <a:lnTo>
                    <a:pt x="3389" y="24"/>
                  </a:lnTo>
                  <a:lnTo>
                    <a:pt x="3392" y="26"/>
                  </a:lnTo>
                  <a:lnTo>
                    <a:pt x="3394" y="27"/>
                  </a:lnTo>
                  <a:lnTo>
                    <a:pt x="3397" y="28"/>
                  </a:lnTo>
                  <a:lnTo>
                    <a:pt x="3399" y="29"/>
                  </a:lnTo>
                  <a:lnTo>
                    <a:pt x="3401" y="31"/>
                  </a:lnTo>
                  <a:lnTo>
                    <a:pt x="3404" y="32"/>
                  </a:lnTo>
                  <a:lnTo>
                    <a:pt x="3406" y="33"/>
                  </a:lnTo>
                  <a:lnTo>
                    <a:pt x="3409" y="34"/>
                  </a:lnTo>
                  <a:lnTo>
                    <a:pt x="3411" y="36"/>
                  </a:lnTo>
                  <a:lnTo>
                    <a:pt x="3413" y="36"/>
                  </a:lnTo>
                  <a:lnTo>
                    <a:pt x="3416" y="37"/>
                  </a:lnTo>
                  <a:lnTo>
                    <a:pt x="3418" y="39"/>
                  </a:lnTo>
                  <a:lnTo>
                    <a:pt x="3421" y="40"/>
                  </a:lnTo>
                  <a:lnTo>
                    <a:pt x="3423" y="41"/>
                  </a:lnTo>
                  <a:lnTo>
                    <a:pt x="3425" y="42"/>
                  </a:lnTo>
                  <a:lnTo>
                    <a:pt x="3428" y="43"/>
                  </a:lnTo>
                  <a:lnTo>
                    <a:pt x="3430" y="45"/>
                  </a:lnTo>
                  <a:lnTo>
                    <a:pt x="3432" y="46"/>
                  </a:lnTo>
                  <a:lnTo>
                    <a:pt x="3435" y="48"/>
                  </a:lnTo>
                  <a:lnTo>
                    <a:pt x="3437" y="49"/>
                  </a:lnTo>
                  <a:lnTo>
                    <a:pt x="3439" y="50"/>
                  </a:lnTo>
                  <a:lnTo>
                    <a:pt x="3442" y="51"/>
                  </a:lnTo>
                  <a:lnTo>
                    <a:pt x="3444" y="53"/>
                  </a:lnTo>
                  <a:lnTo>
                    <a:pt x="3447" y="54"/>
                  </a:lnTo>
                  <a:lnTo>
                    <a:pt x="3449" y="56"/>
                  </a:lnTo>
                  <a:lnTo>
                    <a:pt x="3452" y="58"/>
                  </a:lnTo>
                  <a:lnTo>
                    <a:pt x="3454" y="60"/>
                  </a:lnTo>
                  <a:lnTo>
                    <a:pt x="3456" y="61"/>
                  </a:lnTo>
                  <a:lnTo>
                    <a:pt x="3459" y="63"/>
                  </a:lnTo>
                  <a:lnTo>
                    <a:pt x="3461" y="65"/>
                  </a:lnTo>
                  <a:lnTo>
                    <a:pt x="3463" y="66"/>
                  </a:lnTo>
                  <a:lnTo>
                    <a:pt x="3466" y="68"/>
                  </a:lnTo>
                  <a:lnTo>
                    <a:pt x="3468" y="70"/>
                  </a:lnTo>
                  <a:lnTo>
                    <a:pt x="3470" y="72"/>
                  </a:lnTo>
                  <a:lnTo>
                    <a:pt x="3473" y="73"/>
                  </a:lnTo>
                  <a:lnTo>
                    <a:pt x="3475" y="74"/>
                  </a:lnTo>
                  <a:lnTo>
                    <a:pt x="3478" y="76"/>
                  </a:lnTo>
                  <a:lnTo>
                    <a:pt x="3480" y="77"/>
                  </a:lnTo>
                  <a:lnTo>
                    <a:pt x="3483" y="78"/>
                  </a:lnTo>
                  <a:lnTo>
                    <a:pt x="3485" y="79"/>
                  </a:lnTo>
                  <a:lnTo>
                    <a:pt x="3487" y="80"/>
                  </a:lnTo>
                  <a:lnTo>
                    <a:pt x="3490" y="81"/>
                  </a:lnTo>
                  <a:lnTo>
                    <a:pt x="3492" y="82"/>
                  </a:lnTo>
                  <a:lnTo>
                    <a:pt x="3494" y="83"/>
                  </a:lnTo>
                  <a:lnTo>
                    <a:pt x="3497" y="84"/>
                  </a:lnTo>
                  <a:lnTo>
                    <a:pt x="3499" y="84"/>
                  </a:lnTo>
                  <a:lnTo>
                    <a:pt x="3501" y="85"/>
                  </a:lnTo>
                  <a:lnTo>
                    <a:pt x="3504" y="86"/>
                  </a:lnTo>
                  <a:lnTo>
                    <a:pt x="3506" y="87"/>
                  </a:lnTo>
                  <a:lnTo>
                    <a:pt x="3509" y="88"/>
                  </a:lnTo>
                  <a:lnTo>
                    <a:pt x="3511" y="90"/>
                  </a:lnTo>
                  <a:lnTo>
                    <a:pt x="3513" y="90"/>
                  </a:lnTo>
                  <a:lnTo>
                    <a:pt x="3516" y="92"/>
                  </a:lnTo>
                  <a:lnTo>
                    <a:pt x="3518" y="93"/>
                  </a:lnTo>
                  <a:lnTo>
                    <a:pt x="3521" y="95"/>
                  </a:lnTo>
                  <a:lnTo>
                    <a:pt x="3523" y="97"/>
                  </a:lnTo>
                  <a:lnTo>
                    <a:pt x="3525" y="100"/>
                  </a:lnTo>
                  <a:lnTo>
                    <a:pt x="3528" y="103"/>
                  </a:lnTo>
                  <a:lnTo>
                    <a:pt x="3530" y="107"/>
                  </a:lnTo>
                  <a:lnTo>
                    <a:pt x="3533" y="111"/>
                  </a:lnTo>
                  <a:lnTo>
                    <a:pt x="3535" y="115"/>
                  </a:lnTo>
                  <a:lnTo>
                    <a:pt x="3537" y="119"/>
                  </a:lnTo>
                  <a:lnTo>
                    <a:pt x="3540" y="124"/>
                  </a:lnTo>
                  <a:lnTo>
                    <a:pt x="3542" y="127"/>
                  </a:lnTo>
                  <a:lnTo>
                    <a:pt x="3544" y="133"/>
                  </a:lnTo>
                  <a:lnTo>
                    <a:pt x="3547" y="137"/>
                  </a:lnTo>
                  <a:lnTo>
                    <a:pt x="3549" y="143"/>
                  </a:lnTo>
                  <a:lnTo>
                    <a:pt x="3552" y="149"/>
                  </a:lnTo>
                  <a:lnTo>
                    <a:pt x="3554" y="154"/>
                  </a:lnTo>
                  <a:lnTo>
                    <a:pt x="3556" y="159"/>
                  </a:lnTo>
                  <a:lnTo>
                    <a:pt x="3559" y="166"/>
                  </a:lnTo>
                  <a:lnTo>
                    <a:pt x="3561" y="172"/>
                  </a:lnTo>
                  <a:lnTo>
                    <a:pt x="3564" y="180"/>
                  </a:lnTo>
                  <a:lnTo>
                    <a:pt x="3566" y="187"/>
                  </a:lnTo>
                  <a:lnTo>
                    <a:pt x="3568" y="194"/>
                  </a:lnTo>
                  <a:lnTo>
                    <a:pt x="3571" y="198"/>
                  </a:lnTo>
                  <a:lnTo>
                    <a:pt x="3573" y="207"/>
                  </a:lnTo>
                  <a:lnTo>
                    <a:pt x="3575" y="213"/>
                  </a:lnTo>
                  <a:lnTo>
                    <a:pt x="3578" y="219"/>
                  </a:lnTo>
                  <a:lnTo>
                    <a:pt x="3580" y="225"/>
                  </a:lnTo>
                  <a:lnTo>
                    <a:pt x="3582" y="230"/>
                  </a:lnTo>
                  <a:lnTo>
                    <a:pt x="3585" y="235"/>
                  </a:lnTo>
                  <a:lnTo>
                    <a:pt x="3587" y="242"/>
                  </a:lnTo>
                  <a:lnTo>
                    <a:pt x="3590" y="245"/>
                  </a:lnTo>
                  <a:lnTo>
                    <a:pt x="3592" y="251"/>
                  </a:lnTo>
                  <a:lnTo>
                    <a:pt x="3595" y="255"/>
                  </a:lnTo>
                  <a:lnTo>
                    <a:pt x="3597" y="259"/>
                  </a:lnTo>
                  <a:lnTo>
                    <a:pt x="3599" y="262"/>
                  </a:lnTo>
                  <a:lnTo>
                    <a:pt x="3602" y="266"/>
                  </a:lnTo>
                  <a:lnTo>
                    <a:pt x="3604" y="268"/>
                  </a:lnTo>
                  <a:lnTo>
                    <a:pt x="3606" y="272"/>
                  </a:lnTo>
                  <a:lnTo>
                    <a:pt x="3609" y="276"/>
                  </a:lnTo>
                  <a:lnTo>
                    <a:pt x="3611" y="280"/>
                  </a:lnTo>
                  <a:lnTo>
                    <a:pt x="3614" y="283"/>
                  </a:lnTo>
                  <a:lnTo>
                    <a:pt x="3616" y="286"/>
                  </a:lnTo>
                  <a:lnTo>
                    <a:pt x="3618" y="286"/>
                  </a:lnTo>
                  <a:lnTo>
                    <a:pt x="3621" y="288"/>
                  </a:lnTo>
                  <a:lnTo>
                    <a:pt x="3623" y="290"/>
                  </a:lnTo>
                  <a:lnTo>
                    <a:pt x="3625" y="290"/>
                  </a:lnTo>
                  <a:lnTo>
                    <a:pt x="3628" y="292"/>
                  </a:lnTo>
                  <a:lnTo>
                    <a:pt x="3630" y="292"/>
                  </a:lnTo>
                  <a:lnTo>
                    <a:pt x="3633" y="293"/>
                  </a:lnTo>
                  <a:lnTo>
                    <a:pt x="3635" y="293"/>
                  </a:lnTo>
                  <a:lnTo>
                    <a:pt x="3637" y="292"/>
                  </a:lnTo>
                  <a:lnTo>
                    <a:pt x="3640" y="290"/>
                  </a:lnTo>
                  <a:lnTo>
                    <a:pt x="3642" y="290"/>
                  </a:lnTo>
                  <a:lnTo>
                    <a:pt x="3645" y="289"/>
                  </a:lnTo>
                  <a:lnTo>
                    <a:pt x="3647" y="287"/>
                  </a:lnTo>
                  <a:lnTo>
                    <a:pt x="3649" y="286"/>
                  </a:lnTo>
                  <a:lnTo>
                    <a:pt x="3652" y="284"/>
                  </a:lnTo>
                  <a:lnTo>
                    <a:pt x="3654" y="283"/>
                  </a:lnTo>
                  <a:lnTo>
                    <a:pt x="3656" y="281"/>
                  </a:lnTo>
                  <a:lnTo>
                    <a:pt x="3659" y="279"/>
                  </a:lnTo>
                  <a:lnTo>
                    <a:pt x="3661" y="278"/>
                  </a:lnTo>
                  <a:lnTo>
                    <a:pt x="3664" y="276"/>
                  </a:lnTo>
                  <a:lnTo>
                    <a:pt x="3666" y="274"/>
                  </a:lnTo>
                  <a:lnTo>
                    <a:pt x="3668" y="273"/>
                  </a:lnTo>
                  <a:lnTo>
                    <a:pt x="3671" y="271"/>
                  </a:lnTo>
                  <a:lnTo>
                    <a:pt x="3673" y="270"/>
                  </a:lnTo>
                  <a:lnTo>
                    <a:pt x="3676" y="269"/>
                  </a:lnTo>
                  <a:lnTo>
                    <a:pt x="3678" y="268"/>
                  </a:lnTo>
                  <a:lnTo>
                    <a:pt x="3680" y="266"/>
                  </a:lnTo>
                  <a:lnTo>
                    <a:pt x="3683" y="266"/>
                  </a:lnTo>
                  <a:lnTo>
                    <a:pt x="3685" y="263"/>
                  </a:lnTo>
                  <a:lnTo>
                    <a:pt x="3687" y="262"/>
                  </a:lnTo>
                  <a:lnTo>
                    <a:pt x="3690" y="262"/>
                  </a:lnTo>
                  <a:lnTo>
                    <a:pt x="3692" y="261"/>
                  </a:lnTo>
                  <a:lnTo>
                    <a:pt x="3694" y="260"/>
                  </a:lnTo>
                  <a:lnTo>
                    <a:pt x="3697" y="259"/>
                  </a:lnTo>
                  <a:lnTo>
                    <a:pt x="3699" y="258"/>
                  </a:lnTo>
                  <a:lnTo>
                    <a:pt x="3702" y="258"/>
                  </a:lnTo>
                  <a:lnTo>
                    <a:pt x="3704" y="257"/>
                  </a:lnTo>
                  <a:lnTo>
                    <a:pt x="3707" y="256"/>
                  </a:lnTo>
                  <a:lnTo>
                    <a:pt x="3709" y="255"/>
                  </a:lnTo>
                  <a:lnTo>
                    <a:pt x="3711" y="255"/>
                  </a:lnTo>
                  <a:lnTo>
                    <a:pt x="3714" y="255"/>
                  </a:lnTo>
                  <a:lnTo>
                    <a:pt x="3716" y="255"/>
                  </a:lnTo>
                  <a:lnTo>
                    <a:pt x="3718" y="256"/>
                  </a:lnTo>
                  <a:lnTo>
                    <a:pt x="3721" y="257"/>
                  </a:lnTo>
                  <a:lnTo>
                    <a:pt x="3723" y="258"/>
                  </a:lnTo>
                  <a:lnTo>
                    <a:pt x="3726" y="258"/>
                  </a:lnTo>
                  <a:lnTo>
                    <a:pt x="3728" y="259"/>
                  </a:lnTo>
                  <a:lnTo>
                    <a:pt x="3730" y="262"/>
                  </a:lnTo>
                  <a:lnTo>
                    <a:pt x="3733" y="265"/>
                  </a:lnTo>
                  <a:lnTo>
                    <a:pt x="3735" y="268"/>
                  </a:lnTo>
                  <a:lnTo>
                    <a:pt x="3738" y="272"/>
                  </a:lnTo>
                  <a:lnTo>
                    <a:pt x="3740" y="276"/>
                  </a:lnTo>
                  <a:lnTo>
                    <a:pt x="3742" y="280"/>
                  </a:lnTo>
                  <a:lnTo>
                    <a:pt x="3745" y="287"/>
                  </a:lnTo>
                  <a:lnTo>
                    <a:pt x="3747" y="291"/>
                  </a:lnTo>
                  <a:lnTo>
                    <a:pt x="3749" y="298"/>
                  </a:lnTo>
                  <a:lnTo>
                    <a:pt x="3752" y="303"/>
                  </a:lnTo>
                  <a:lnTo>
                    <a:pt x="3754" y="309"/>
                  </a:lnTo>
                  <a:lnTo>
                    <a:pt x="3757" y="314"/>
                  </a:lnTo>
                  <a:lnTo>
                    <a:pt x="3759" y="321"/>
                  </a:lnTo>
                  <a:lnTo>
                    <a:pt x="3761" y="326"/>
                  </a:lnTo>
                  <a:lnTo>
                    <a:pt x="3764" y="331"/>
                  </a:lnTo>
                  <a:lnTo>
                    <a:pt x="3766" y="337"/>
                  </a:lnTo>
                  <a:lnTo>
                    <a:pt x="3768" y="343"/>
                  </a:lnTo>
                  <a:lnTo>
                    <a:pt x="3771" y="349"/>
                  </a:lnTo>
                  <a:lnTo>
                    <a:pt x="3773" y="358"/>
                  </a:lnTo>
                  <a:lnTo>
                    <a:pt x="3776" y="366"/>
                  </a:lnTo>
                  <a:lnTo>
                    <a:pt x="3778" y="378"/>
                  </a:lnTo>
                  <a:lnTo>
                    <a:pt x="3781" y="390"/>
                  </a:lnTo>
                  <a:lnTo>
                    <a:pt x="3783" y="408"/>
                  </a:lnTo>
                  <a:lnTo>
                    <a:pt x="3785" y="422"/>
                  </a:lnTo>
                  <a:lnTo>
                    <a:pt x="3788" y="449"/>
                  </a:lnTo>
                  <a:lnTo>
                    <a:pt x="3790" y="467"/>
                  </a:lnTo>
                  <a:lnTo>
                    <a:pt x="3792" y="494"/>
                  </a:lnTo>
                  <a:lnTo>
                    <a:pt x="3795" y="525"/>
                  </a:lnTo>
                  <a:lnTo>
                    <a:pt x="3797" y="557"/>
                  </a:lnTo>
                  <a:lnTo>
                    <a:pt x="3799" y="584"/>
                  </a:lnTo>
                  <a:lnTo>
                    <a:pt x="3802" y="632"/>
                  </a:lnTo>
                  <a:lnTo>
                    <a:pt x="3804" y="666"/>
                  </a:lnTo>
                  <a:lnTo>
                    <a:pt x="3807" y="708"/>
                  </a:lnTo>
                  <a:lnTo>
                    <a:pt x="3809" y="746"/>
                  </a:lnTo>
                  <a:lnTo>
                    <a:pt x="3811" y="804"/>
                  </a:lnTo>
                  <a:lnTo>
                    <a:pt x="3814" y="845"/>
                  </a:lnTo>
                  <a:lnTo>
                    <a:pt x="3816" y="901"/>
                  </a:lnTo>
                  <a:lnTo>
                    <a:pt x="3819" y="915"/>
                  </a:lnTo>
                  <a:lnTo>
                    <a:pt x="3821" y="906"/>
                  </a:lnTo>
                  <a:lnTo>
                    <a:pt x="3823" y="915"/>
                  </a:lnTo>
                  <a:lnTo>
                    <a:pt x="3826" y="913"/>
                  </a:lnTo>
                  <a:lnTo>
                    <a:pt x="3828" y="909"/>
                  </a:lnTo>
                  <a:lnTo>
                    <a:pt x="3830" y="907"/>
                  </a:lnTo>
                  <a:lnTo>
                    <a:pt x="3833" y="903"/>
                  </a:lnTo>
                  <a:lnTo>
                    <a:pt x="3835" y="898"/>
                  </a:lnTo>
                  <a:lnTo>
                    <a:pt x="3838" y="892"/>
                  </a:lnTo>
                  <a:lnTo>
                    <a:pt x="3840" y="891"/>
                  </a:lnTo>
                  <a:lnTo>
                    <a:pt x="3842" y="887"/>
                  </a:lnTo>
                  <a:lnTo>
                    <a:pt x="3845" y="884"/>
                  </a:lnTo>
                  <a:lnTo>
                    <a:pt x="3847" y="882"/>
                  </a:lnTo>
                  <a:lnTo>
                    <a:pt x="3850" y="878"/>
                  </a:lnTo>
                  <a:lnTo>
                    <a:pt x="3852" y="877"/>
                  </a:lnTo>
                  <a:lnTo>
                    <a:pt x="3854" y="876"/>
                  </a:lnTo>
                  <a:lnTo>
                    <a:pt x="3857" y="874"/>
                  </a:lnTo>
                  <a:lnTo>
                    <a:pt x="3859" y="874"/>
                  </a:lnTo>
                  <a:lnTo>
                    <a:pt x="3862" y="874"/>
                  </a:lnTo>
                  <a:lnTo>
                    <a:pt x="3864" y="873"/>
                  </a:lnTo>
                  <a:lnTo>
                    <a:pt x="3866" y="873"/>
                  </a:lnTo>
                  <a:lnTo>
                    <a:pt x="3869" y="874"/>
                  </a:lnTo>
                  <a:lnTo>
                    <a:pt x="3871" y="876"/>
                  </a:lnTo>
                  <a:lnTo>
                    <a:pt x="3873" y="878"/>
                  </a:lnTo>
                  <a:lnTo>
                    <a:pt x="3876" y="879"/>
                  </a:lnTo>
                  <a:lnTo>
                    <a:pt x="3878" y="880"/>
                  </a:lnTo>
                  <a:lnTo>
                    <a:pt x="3880" y="882"/>
                  </a:lnTo>
                  <a:lnTo>
                    <a:pt x="3883" y="883"/>
                  </a:lnTo>
                  <a:lnTo>
                    <a:pt x="3885" y="886"/>
                  </a:lnTo>
                  <a:lnTo>
                    <a:pt x="3888" y="889"/>
                  </a:lnTo>
                  <a:lnTo>
                    <a:pt x="3890" y="891"/>
                  </a:lnTo>
                  <a:lnTo>
                    <a:pt x="3893" y="891"/>
                  </a:lnTo>
                  <a:lnTo>
                    <a:pt x="3895" y="892"/>
                  </a:lnTo>
                  <a:lnTo>
                    <a:pt x="3897" y="893"/>
                  </a:lnTo>
                  <a:lnTo>
                    <a:pt x="3900" y="893"/>
                  </a:lnTo>
                  <a:lnTo>
                    <a:pt x="3902" y="896"/>
                  </a:lnTo>
                  <a:lnTo>
                    <a:pt x="3904" y="896"/>
                  </a:lnTo>
                  <a:lnTo>
                    <a:pt x="3907" y="898"/>
                  </a:lnTo>
                  <a:lnTo>
                    <a:pt x="3909" y="898"/>
                  </a:lnTo>
                  <a:lnTo>
                    <a:pt x="3911" y="898"/>
                  </a:lnTo>
                  <a:lnTo>
                    <a:pt x="3914" y="900"/>
                  </a:lnTo>
                  <a:lnTo>
                    <a:pt x="3916" y="899"/>
                  </a:lnTo>
                  <a:lnTo>
                    <a:pt x="3919" y="898"/>
                  </a:lnTo>
                  <a:lnTo>
                    <a:pt x="3921" y="899"/>
                  </a:lnTo>
                  <a:lnTo>
                    <a:pt x="3924" y="899"/>
                  </a:lnTo>
                  <a:lnTo>
                    <a:pt x="3926" y="900"/>
                  </a:lnTo>
                  <a:lnTo>
                    <a:pt x="3928" y="901"/>
                  </a:lnTo>
                  <a:lnTo>
                    <a:pt x="3931" y="901"/>
                  </a:lnTo>
                  <a:lnTo>
                    <a:pt x="3933" y="900"/>
                  </a:lnTo>
                  <a:lnTo>
                    <a:pt x="3935" y="900"/>
                  </a:lnTo>
                  <a:lnTo>
                    <a:pt x="3938" y="899"/>
                  </a:lnTo>
                  <a:lnTo>
                    <a:pt x="3940" y="900"/>
                  </a:lnTo>
                  <a:lnTo>
                    <a:pt x="3942" y="900"/>
                  </a:lnTo>
                  <a:lnTo>
                    <a:pt x="3945" y="900"/>
                  </a:lnTo>
                  <a:lnTo>
                    <a:pt x="3947" y="900"/>
                  </a:lnTo>
                  <a:lnTo>
                    <a:pt x="3950" y="901"/>
                  </a:lnTo>
                  <a:lnTo>
                    <a:pt x="3952" y="899"/>
                  </a:lnTo>
                  <a:lnTo>
                    <a:pt x="3954" y="899"/>
                  </a:lnTo>
                  <a:lnTo>
                    <a:pt x="3957" y="900"/>
                  </a:lnTo>
                  <a:lnTo>
                    <a:pt x="3959" y="898"/>
                  </a:lnTo>
                  <a:lnTo>
                    <a:pt x="3962" y="898"/>
                  </a:lnTo>
                  <a:lnTo>
                    <a:pt x="3964" y="896"/>
                  </a:lnTo>
                  <a:lnTo>
                    <a:pt x="3966" y="896"/>
                  </a:lnTo>
                  <a:lnTo>
                    <a:pt x="3969" y="896"/>
                  </a:lnTo>
                  <a:lnTo>
                    <a:pt x="3971" y="896"/>
                  </a:lnTo>
                  <a:lnTo>
                    <a:pt x="3974" y="897"/>
                  </a:lnTo>
                  <a:lnTo>
                    <a:pt x="3976" y="896"/>
                  </a:lnTo>
                  <a:lnTo>
                    <a:pt x="3978" y="896"/>
                  </a:lnTo>
                  <a:lnTo>
                    <a:pt x="3981" y="898"/>
                  </a:lnTo>
                  <a:lnTo>
                    <a:pt x="3983" y="898"/>
                  </a:lnTo>
                  <a:lnTo>
                    <a:pt x="3985" y="898"/>
                  </a:lnTo>
                  <a:lnTo>
                    <a:pt x="3988" y="899"/>
                  </a:lnTo>
                  <a:lnTo>
                    <a:pt x="3990" y="900"/>
                  </a:lnTo>
                  <a:lnTo>
                    <a:pt x="3993" y="900"/>
                  </a:lnTo>
                  <a:lnTo>
                    <a:pt x="3995" y="899"/>
                  </a:lnTo>
                  <a:lnTo>
                    <a:pt x="3997" y="899"/>
                  </a:lnTo>
                  <a:lnTo>
                    <a:pt x="4000" y="899"/>
                  </a:lnTo>
                  <a:lnTo>
                    <a:pt x="4002" y="898"/>
                  </a:lnTo>
                  <a:lnTo>
                    <a:pt x="4005" y="897"/>
                  </a:lnTo>
                  <a:lnTo>
                    <a:pt x="4007" y="895"/>
                  </a:lnTo>
                  <a:lnTo>
                    <a:pt x="4009" y="895"/>
                  </a:lnTo>
                  <a:lnTo>
                    <a:pt x="4012" y="894"/>
                  </a:lnTo>
                  <a:lnTo>
                    <a:pt x="4014" y="892"/>
                  </a:lnTo>
                  <a:lnTo>
                    <a:pt x="4016" y="889"/>
                  </a:lnTo>
                  <a:lnTo>
                    <a:pt x="4019" y="889"/>
                  </a:lnTo>
                  <a:lnTo>
                    <a:pt x="4021" y="888"/>
                  </a:lnTo>
                  <a:lnTo>
                    <a:pt x="4023" y="887"/>
                  </a:lnTo>
                  <a:lnTo>
                    <a:pt x="4026" y="886"/>
                  </a:lnTo>
                  <a:lnTo>
                    <a:pt x="4028" y="886"/>
                  </a:lnTo>
                  <a:lnTo>
                    <a:pt x="4031" y="886"/>
                  </a:lnTo>
                  <a:lnTo>
                    <a:pt x="4033" y="884"/>
                  </a:lnTo>
                  <a:lnTo>
                    <a:pt x="4036" y="884"/>
                  </a:lnTo>
                  <a:lnTo>
                    <a:pt x="4038" y="883"/>
                  </a:lnTo>
                  <a:lnTo>
                    <a:pt x="4040" y="881"/>
                  </a:lnTo>
                  <a:lnTo>
                    <a:pt x="4043" y="878"/>
                  </a:lnTo>
                  <a:lnTo>
                    <a:pt x="4045" y="874"/>
                  </a:lnTo>
                  <a:lnTo>
                    <a:pt x="4047" y="865"/>
                  </a:lnTo>
                  <a:lnTo>
                    <a:pt x="4050" y="857"/>
                  </a:lnTo>
                  <a:lnTo>
                    <a:pt x="4052" y="858"/>
                  </a:lnTo>
                  <a:lnTo>
                    <a:pt x="4055" y="848"/>
                  </a:lnTo>
                  <a:lnTo>
                    <a:pt x="4057" y="842"/>
                  </a:lnTo>
                  <a:lnTo>
                    <a:pt x="4059" y="840"/>
                  </a:lnTo>
                  <a:lnTo>
                    <a:pt x="4062" y="833"/>
                  </a:lnTo>
                  <a:lnTo>
                    <a:pt x="4064" y="829"/>
                  </a:lnTo>
                  <a:lnTo>
                    <a:pt x="4066" y="817"/>
                  </a:lnTo>
                  <a:lnTo>
                    <a:pt x="4069" y="801"/>
                  </a:lnTo>
                  <a:lnTo>
                    <a:pt x="4071" y="788"/>
                  </a:lnTo>
                  <a:lnTo>
                    <a:pt x="4074" y="760"/>
                  </a:lnTo>
                  <a:lnTo>
                    <a:pt x="4076" y="738"/>
                  </a:lnTo>
                  <a:lnTo>
                    <a:pt x="4078" y="704"/>
                  </a:lnTo>
                  <a:lnTo>
                    <a:pt x="4081" y="657"/>
                  </a:lnTo>
                  <a:lnTo>
                    <a:pt x="4083" y="596"/>
                  </a:lnTo>
                  <a:lnTo>
                    <a:pt x="4086" y="548"/>
                  </a:lnTo>
                  <a:lnTo>
                    <a:pt x="4088" y="481"/>
                  </a:lnTo>
                  <a:lnTo>
                    <a:pt x="4090" y="438"/>
                  </a:lnTo>
                  <a:lnTo>
                    <a:pt x="4093" y="387"/>
                  </a:lnTo>
                  <a:lnTo>
                    <a:pt x="4095" y="353"/>
                  </a:lnTo>
                  <a:lnTo>
                    <a:pt x="4097" y="313"/>
                  </a:lnTo>
                  <a:lnTo>
                    <a:pt x="4100" y="289"/>
                  </a:lnTo>
                  <a:lnTo>
                    <a:pt x="4102" y="254"/>
                  </a:lnTo>
                  <a:lnTo>
                    <a:pt x="4105" y="237"/>
                  </a:lnTo>
                  <a:lnTo>
                    <a:pt x="4107" y="217"/>
                  </a:lnTo>
                  <a:lnTo>
                    <a:pt x="4109" y="201"/>
                  </a:lnTo>
                  <a:lnTo>
                    <a:pt x="4112" y="183"/>
                  </a:lnTo>
                  <a:lnTo>
                    <a:pt x="4114" y="169"/>
                  </a:lnTo>
                  <a:lnTo>
                    <a:pt x="4117" y="148"/>
                  </a:lnTo>
                  <a:lnTo>
                    <a:pt x="4119" y="134"/>
                  </a:lnTo>
                  <a:lnTo>
                    <a:pt x="4121" y="115"/>
                  </a:lnTo>
                  <a:lnTo>
                    <a:pt x="4124" y="100"/>
                  </a:lnTo>
                  <a:lnTo>
                    <a:pt x="4126" y="87"/>
                  </a:lnTo>
                  <a:lnTo>
                    <a:pt x="4128" y="80"/>
                  </a:lnTo>
                  <a:lnTo>
                    <a:pt x="4131" y="72"/>
                  </a:lnTo>
                  <a:lnTo>
                    <a:pt x="4133" y="65"/>
                  </a:lnTo>
                  <a:lnTo>
                    <a:pt x="4135" y="55"/>
                  </a:lnTo>
                  <a:lnTo>
                    <a:pt x="4138" y="49"/>
                  </a:lnTo>
                  <a:lnTo>
                    <a:pt x="4140" y="45"/>
                  </a:lnTo>
                  <a:lnTo>
                    <a:pt x="4143" y="43"/>
                  </a:lnTo>
                  <a:lnTo>
                    <a:pt x="4145" y="41"/>
                  </a:lnTo>
                  <a:lnTo>
                    <a:pt x="4148" y="41"/>
                  </a:lnTo>
                  <a:lnTo>
                    <a:pt x="4150" y="40"/>
                  </a:lnTo>
                  <a:lnTo>
                    <a:pt x="4152" y="40"/>
                  </a:lnTo>
                  <a:lnTo>
                    <a:pt x="4155" y="40"/>
                  </a:lnTo>
                  <a:lnTo>
                    <a:pt x="4157" y="41"/>
                  </a:lnTo>
                  <a:lnTo>
                    <a:pt x="4159" y="41"/>
                  </a:lnTo>
                  <a:lnTo>
                    <a:pt x="4162" y="41"/>
                  </a:lnTo>
                  <a:lnTo>
                    <a:pt x="4164" y="40"/>
                  </a:lnTo>
                  <a:lnTo>
                    <a:pt x="4167" y="39"/>
                  </a:lnTo>
                  <a:lnTo>
                    <a:pt x="4169" y="38"/>
                  </a:lnTo>
                  <a:lnTo>
                    <a:pt x="4171" y="36"/>
                  </a:lnTo>
                  <a:lnTo>
                    <a:pt x="4174" y="33"/>
                  </a:lnTo>
                  <a:lnTo>
                    <a:pt x="4176" y="31"/>
                  </a:lnTo>
                  <a:lnTo>
                    <a:pt x="4179" y="28"/>
                  </a:lnTo>
                  <a:lnTo>
                    <a:pt x="4181" y="25"/>
                  </a:lnTo>
                  <a:lnTo>
                    <a:pt x="4183" y="21"/>
                  </a:lnTo>
                  <a:lnTo>
                    <a:pt x="4186" y="19"/>
                  </a:lnTo>
                  <a:lnTo>
                    <a:pt x="4188" y="17"/>
                  </a:lnTo>
                  <a:lnTo>
                    <a:pt x="4190" y="16"/>
                  </a:lnTo>
                  <a:lnTo>
                    <a:pt x="4193" y="14"/>
                  </a:lnTo>
                  <a:lnTo>
                    <a:pt x="4195" y="13"/>
                  </a:lnTo>
                  <a:lnTo>
                    <a:pt x="4198" y="13"/>
                  </a:lnTo>
                  <a:lnTo>
                    <a:pt x="4200" y="12"/>
                  </a:lnTo>
                  <a:lnTo>
                    <a:pt x="4202" y="12"/>
                  </a:lnTo>
                  <a:lnTo>
                    <a:pt x="4205" y="12"/>
                  </a:lnTo>
                  <a:lnTo>
                    <a:pt x="4207" y="11"/>
                  </a:lnTo>
                  <a:lnTo>
                    <a:pt x="4209" y="11"/>
                  </a:lnTo>
                  <a:lnTo>
                    <a:pt x="4212" y="12"/>
                  </a:lnTo>
                  <a:lnTo>
                    <a:pt x="4214" y="12"/>
                  </a:lnTo>
                  <a:lnTo>
                    <a:pt x="4217" y="12"/>
                  </a:lnTo>
                  <a:lnTo>
                    <a:pt x="4219" y="12"/>
                  </a:lnTo>
                  <a:lnTo>
                    <a:pt x="4222" y="12"/>
                  </a:lnTo>
                  <a:lnTo>
                    <a:pt x="4224" y="13"/>
                  </a:lnTo>
                  <a:lnTo>
                    <a:pt x="4226" y="13"/>
                  </a:lnTo>
                  <a:lnTo>
                    <a:pt x="4229" y="14"/>
                  </a:lnTo>
                  <a:lnTo>
                    <a:pt x="4231" y="15"/>
                  </a:lnTo>
                  <a:lnTo>
                    <a:pt x="4233" y="15"/>
                  </a:lnTo>
                  <a:lnTo>
                    <a:pt x="4236" y="16"/>
                  </a:lnTo>
                  <a:lnTo>
                    <a:pt x="4238" y="17"/>
                  </a:lnTo>
                  <a:lnTo>
                    <a:pt x="4240" y="18"/>
                  </a:lnTo>
                  <a:lnTo>
                    <a:pt x="4243" y="18"/>
                  </a:lnTo>
                  <a:lnTo>
                    <a:pt x="4245" y="19"/>
                  </a:lnTo>
                  <a:lnTo>
                    <a:pt x="4248" y="20"/>
                  </a:lnTo>
                  <a:lnTo>
                    <a:pt x="4250" y="21"/>
                  </a:lnTo>
                  <a:lnTo>
                    <a:pt x="4252" y="22"/>
                  </a:lnTo>
                  <a:lnTo>
                    <a:pt x="4255" y="23"/>
                  </a:lnTo>
                  <a:lnTo>
                    <a:pt x="4257" y="23"/>
                  </a:lnTo>
                  <a:lnTo>
                    <a:pt x="4260" y="24"/>
                  </a:lnTo>
                  <a:lnTo>
                    <a:pt x="4262" y="25"/>
                  </a:lnTo>
                  <a:lnTo>
                    <a:pt x="4264" y="26"/>
                  </a:lnTo>
                  <a:lnTo>
                    <a:pt x="4267" y="27"/>
                  </a:lnTo>
                  <a:lnTo>
                    <a:pt x="4269" y="28"/>
                  </a:lnTo>
                  <a:lnTo>
                    <a:pt x="4271" y="28"/>
                  </a:lnTo>
                  <a:lnTo>
                    <a:pt x="4274" y="30"/>
                  </a:lnTo>
                  <a:lnTo>
                    <a:pt x="4276" y="31"/>
                  </a:lnTo>
                  <a:lnTo>
                    <a:pt x="4279" y="32"/>
                  </a:lnTo>
                  <a:lnTo>
                    <a:pt x="4281" y="33"/>
                  </a:lnTo>
                  <a:lnTo>
                    <a:pt x="4283" y="34"/>
                  </a:lnTo>
                  <a:lnTo>
                    <a:pt x="4286" y="35"/>
                  </a:lnTo>
                  <a:lnTo>
                    <a:pt x="4288" y="36"/>
                  </a:lnTo>
                  <a:lnTo>
                    <a:pt x="4291" y="37"/>
                  </a:lnTo>
                  <a:lnTo>
                    <a:pt x="4293" y="39"/>
                  </a:lnTo>
                  <a:lnTo>
                    <a:pt x="4295" y="39"/>
                  </a:lnTo>
                  <a:lnTo>
                    <a:pt x="4298" y="41"/>
                  </a:lnTo>
                  <a:lnTo>
                    <a:pt x="4300" y="42"/>
                  </a:lnTo>
                  <a:lnTo>
                    <a:pt x="4303" y="44"/>
                  </a:lnTo>
                  <a:lnTo>
                    <a:pt x="4305" y="45"/>
                  </a:lnTo>
                  <a:lnTo>
                    <a:pt x="4307" y="46"/>
                  </a:lnTo>
                  <a:lnTo>
                    <a:pt x="4310" y="46"/>
                  </a:lnTo>
                  <a:lnTo>
                    <a:pt x="4312" y="48"/>
                  </a:lnTo>
                  <a:lnTo>
                    <a:pt x="4314" y="48"/>
                  </a:lnTo>
                  <a:lnTo>
                    <a:pt x="4317" y="49"/>
                  </a:lnTo>
                  <a:lnTo>
                    <a:pt x="4319" y="50"/>
                  </a:lnTo>
                  <a:lnTo>
                    <a:pt x="4321" y="51"/>
                  </a:lnTo>
                  <a:lnTo>
                    <a:pt x="4324" y="51"/>
                  </a:lnTo>
                  <a:lnTo>
                    <a:pt x="4326" y="52"/>
                  </a:lnTo>
                  <a:lnTo>
                    <a:pt x="4329" y="53"/>
                  </a:lnTo>
                  <a:lnTo>
                    <a:pt x="4331" y="54"/>
                  </a:lnTo>
                  <a:lnTo>
                    <a:pt x="4334" y="54"/>
                  </a:lnTo>
                  <a:lnTo>
                    <a:pt x="4336" y="55"/>
                  </a:lnTo>
                  <a:lnTo>
                    <a:pt x="4338" y="55"/>
                  </a:lnTo>
                  <a:lnTo>
                    <a:pt x="4341" y="56"/>
                  </a:lnTo>
                  <a:lnTo>
                    <a:pt x="4343" y="57"/>
                  </a:lnTo>
                  <a:lnTo>
                    <a:pt x="4345" y="59"/>
                  </a:lnTo>
                  <a:lnTo>
                    <a:pt x="4348" y="59"/>
                  </a:lnTo>
                  <a:lnTo>
                    <a:pt x="4350" y="60"/>
                  </a:lnTo>
                  <a:lnTo>
                    <a:pt x="4352" y="61"/>
                  </a:lnTo>
                  <a:lnTo>
                    <a:pt x="4355" y="63"/>
                  </a:lnTo>
                  <a:lnTo>
                    <a:pt x="4357" y="64"/>
                  </a:lnTo>
                  <a:lnTo>
                    <a:pt x="4360" y="66"/>
                  </a:lnTo>
                  <a:lnTo>
                    <a:pt x="4362" y="67"/>
                  </a:lnTo>
                  <a:lnTo>
                    <a:pt x="4365" y="69"/>
                  </a:lnTo>
                  <a:lnTo>
                    <a:pt x="4367" y="72"/>
                  </a:lnTo>
                  <a:lnTo>
                    <a:pt x="4369" y="74"/>
                  </a:lnTo>
                  <a:lnTo>
                    <a:pt x="4372" y="76"/>
                  </a:lnTo>
                  <a:lnTo>
                    <a:pt x="4374" y="79"/>
                  </a:lnTo>
                  <a:lnTo>
                    <a:pt x="4376" y="82"/>
                  </a:lnTo>
                  <a:lnTo>
                    <a:pt x="4379" y="85"/>
                  </a:lnTo>
                  <a:lnTo>
                    <a:pt x="4381" y="87"/>
                  </a:lnTo>
                  <a:lnTo>
                    <a:pt x="4383" y="90"/>
                  </a:lnTo>
                  <a:lnTo>
                    <a:pt x="4386" y="93"/>
                  </a:lnTo>
                  <a:lnTo>
                    <a:pt x="4388" y="97"/>
                  </a:lnTo>
                  <a:lnTo>
                    <a:pt x="4391" y="99"/>
                  </a:lnTo>
                  <a:lnTo>
                    <a:pt x="4393" y="103"/>
                  </a:lnTo>
                  <a:lnTo>
                    <a:pt x="4395" y="107"/>
                  </a:lnTo>
                  <a:lnTo>
                    <a:pt x="4398" y="111"/>
                  </a:lnTo>
                  <a:lnTo>
                    <a:pt x="4400" y="114"/>
                  </a:lnTo>
                  <a:lnTo>
                    <a:pt x="4403" y="119"/>
                  </a:lnTo>
                  <a:lnTo>
                    <a:pt x="4405" y="123"/>
                  </a:lnTo>
                  <a:lnTo>
                    <a:pt x="4407" y="128"/>
                  </a:lnTo>
                  <a:lnTo>
                    <a:pt x="4410" y="132"/>
                  </a:lnTo>
                  <a:lnTo>
                    <a:pt x="4412" y="136"/>
                  </a:lnTo>
                  <a:lnTo>
                    <a:pt x="4415" y="140"/>
                  </a:lnTo>
                  <a:lnTo>
                    <a:pt x="4417" y="145"/>
                  </a:lnTo>
                  <a:lnTo>
                    <a:pt x="4419" y="149"/>
                  </a:lnTo>
                  <a:lnTo>
                    <a:pt x="4422" y="154"/>
                  </a:lnTo>
                  <a:lnTo>
                    <a:pt x="4424" y="158"/>
                  </a:lnTo>
                  <a:lnTo>
                    <a:pt x="4426" y="164"/>
                  </a:lnTo>
                  <a:lnTo>
                    <a:pt x="4429" y="167"/>
                  </a:lnTo>
                  <a:lnTo>
                    <a:pt x="4431" y="174"/>
                  </a:lnTo>
                  <a:lnTo>
                    <a:pt x="4434" y="179"/>
                  </a:lnTo>
                  <a:lnTo>
                    <a:pt x="4436" y="185"/>
                  </a:lnTo>
                  <a:lnTo>
                    <a:pt x="4438" y="189"/>
                  </a:lnTo>
                  <a:lnTo>
                    <a:pt x="4441" y="195"/>
                  </a:lnTo>
                  <a:lnTo>
                    <a:pt x="4443" y="200"/>
                  </a:lnTo>
                  <a:lnTo>
                    <a:pt x="4446" y="206"/>
                  </a:lnTo>
                  <a:lnTo>
                    <a:pt x="4448" y="210"/>
                  </a:lnTo>
                  <a:lnTo>
                    <a:pt x="4450" y="216"/>
                  </a:lnTo>
                  <a:lnTo>
                    <a:pt x="4453" y="222"/>
                  </a:lnTo>
                  <a:lnTo>
                    <a:pt x="4455" y="226"/>
                  </a:lnTo>
                  <a:lnTo>
                    <a:pt x="4457" y="230"/>
                  </a:lnTo>
                  <a:lnTo>
                    <a:pt x="4460" y="235"/>
                  </a:lnTo>
                  <a:lnTo>
                    <a:pt x="4462" y="239"/>
                  </a:lnTo>
                  <a:lnTo>
                    <a:pt x="4464" y="245"/>
                  </a:lnTo>
                  <a:lnTo>
                    <a:pt x="4467" y="249"/>
                  </a:lnTo>
                  <a:lnTo>
                    <a:pt x="4469" y="255"/>
                  </a:lnTo>
                  <a:lnTo>
                    <a:pt x="4472" y="258"/>
                  </a:lnTo>
                  <a:lnTo>
                    <a:pt x="4474" y="261"/>
                  </a:lnTo>
                  <a:lnTo>
                    <a:pt x="4477" y="266"/>
                  </a:lnTo>
                  <a:lnTo>
                    <a:pt x="4479" y="270"/>
                  </a:lnTo>
                  <a:lnTo>
                    <a:pt x="4481" y="273"/>
                  </a:lnTo>
                  <a:lnTo>
                    <a:pt x="4484" y="279"/>
                  </a:lnTo>
                  <a:lnTo>
                    <a:pt x="4486" y="282"/>
                  </a:lnTo>
                  <a:lnTo>
                    <a:pt x="4488" y="289"/>
                  </a:lnTo>
                  <a:lnTo>
                    <a:pt x="4491" y="290"/>
                  </a:lnTo>
                  <a:lnTo>
                    <a:pt x="4493" y="293"/>
                  </a:lnTo>
                  <a:lnTo>
                    <a:pt x="4496" y="295"/>
                  </a:lnTo>
                  <a:lnTo>
                    <a:pt x="4498" y="298"/>
                  </a:lnTo>
                  <a:lnTo>
                    <a:pt x="4500" y="298"/>
                  </a:lnTo>
                  <a:lnTo>
                    <a:pt x="4503" y="299"/>
                  </a:lnTo>
                  <a:lnTo>
                    <a:pt x="4505" y="299"/>
                  </a:lnTo>
                  <a:lnTo>
                    <a:pt x="4507" y="299"/>
                  </a:lnTo>
                  <a:lnTo>
                    <a:pt x="4510" y="299"/>
                  </a:lnTo>
                  <a:lnTo>
                    <a:pt x="4512" y="297"/>
                  </a:lnTo>
                  <a:lnTo>
                    <a:pt x="4515" y="297"/>
                  </a:lnTo>
                  <a:lnTo>
                    <a:pt x="4517" y="296"/>
                  </a:lnTo>
                  <a:lnTo>
                    <a:pt x="4519" y="294"/>
                  </a:lnTo>
                  <a:lnTo>
                    <a:pt x="4522" y="292"/>
                  </a:lnTo>
                  <a:lnTo>
                    <a:pt x="4524" y="290"/>
                  </a:lnTo>
                  <a:lnTo>
                    <a:pt x="4527" y="288"/>
                  </a:lnTo>
                  <a:lnTo>
                    <a:pt x="4529" y="287"/>
                  </a:lnTo>
                  <a:lnTo>
                    <a:pt x="4531" y="284"/>
                  </a:lnTo>
                  <a:lnTo>
                    <a:pt x="4534" y="282"/>
                  </a:lnTo>
                  <a:lnTo>
                    <a:pt x="4536" y="280"/>
                  </a:lnTo>
                  <a:lnTo>
                    <a:pt x="4538" y="278"/>
                  </a:lnTo>
                  <a:lnTo>
                    <a:pt x="4541" y="275"/>
                  </a:lnTo>
                  <a:lnTo>
                    <a:pt x="4543" y="274"/>
                  </a:lnTo>
                  <a:lnTo>
                    <a:pt x="4546" y="272"/>
                  </a:lnTo>
                  <a:lnTo>
                    <a:pt x="4548" y="272"/>
                  </a:lnTo>
                  <a:lnTo>
                    <a:pt x="4550" y="270"/>
                  </a:lnTo>
                  <a:lnTo>
                    <a:pt x="4553" y="268"/>
                  </a:lnTo>
                  <a:lnTo>
                    <a:pt x="4555" y="267"/>
                  </a:lnTo>
                  <a:lnTo>
                    <a:pt x="4558" y="266"/>
                  </a:lnTo>
                  <a:lnTo>
                    <a:pt x="4560" y="264"/>
                  </a:lnTo>
                  <a:lnTo>
                    <a:pt x="4562" y="263"/>
                  </a:lnTo>
                  <a:lnTo>
                    <a:pt x="4565" y="262"/>
                  </a:lnTo>
                  <a:lnTo>
                    <a:pt x="4567" y="261"/>
                  </a:lnTo>
                  <a:lnTo>
                    <a:pt x="4569" y="260"/>
                  </a:lnTo>
                  <a:lnTo>
                    <a:pt x="4572" y="260"/>
                  </a:lnTo>
                  <a:lnTo>
                    <a:pt x="4574" y="258"/>
                  </a:lnTo>
                  <a:lnTo>
                    <a:pt x="4576" y="258"/>
                  </a:lnTo>
                  <a:lnTo>
                    <a:pt x="4579" y="258"/>
                  </a:lnTo>
                  <a:lnTo>
                    <a:pt x="4581" y="258"/>
                  </a:lnTo>
                  <a:lnTo>
                    <a:pt x="4584" y="258"/>
                  </a:lnTo>
                  <a:lnTo>
                    <a:pt x="4586" y="259"/>
                  </a:lnTo>
                  <a:lnTo>
                    <a:pt x="4589" y="260"/>
                  </a:lnTo>
                  <a:lnTo>
                    <a:pt x="4591" y="261"/>
                  </a:lnTo>
                  <a:lnTo>
                    <a:pt x="4593" y="262"/>
                  </a:lnTo>
                  <a:lnTo>
                    <a:pt x="4596" y="263"/>
                  </a:lnTo>
                  <a:lnTo>
                    <a:pt x="4598" y="266"/>
                  </a:lnTo>
                  <a:lnTo>
                    <a:pt x="4600" y="268"/>
                  </a:lnTo>
                  <a:lnTo>
                    <a:pt x="4603" y="272"/>
                  </a:lnTo>
                  <a:lnTo>
                    <a:pt x="4605" y="274"/>
                  </a:lnTo>
                  <a:lnTo>
                    <a:pt x="4608" y="277"/>
                  </a:lnTo>
                  <a:lnTo>
                    <a:pt x="4610" y="281"/>
                  </a:lnTo>
                  <a:lnTo>
                    <a:pt x="4612" y="287"/>
                  </a:lnTo>
                  <a:lnTo>
                    <a:pt x="4615" y="292"/>
                  </a:lnTo>
                  <a:lnTo>
                    <a:pt x="4617" y="299"/>
                  </a:lnTo>
                  <a:lnTo>
                    <a:pt x="4620" y="304"/>
                  </a:lnTo>
                  <a:lnTo>
                    <a:pt x="4622" y="312"/>
                  </a:lnTo>
                  <a:lnTo>
                    <a:pt x="4624" y="318"/>
                  </a:lnTo>
                  <a:lnTo>
                    <a:pt x="4627" y="326"/>
                  </a:lnTo>
                  <a:lnTo>
                    <a:pt x="4629" y="331"/>
                  </a:lnTo>
                  <a:lnTo>
                    <a:pt x="4631" y="339"/>
                  </a:lnTo>
                  <a:lnTo>
                    <a:pt x="4634" y="344"/>
                  </a:lnTo>
                  <a:lnTo>
                    <a:pt x="4636" y="350"/>
                  </a:lnTo>
                  <a:lnTo>
                    <a:pt x="4639" y="356"/>
                  </a:lnTo>
                  <a:lnTo>
                    <a:pt x="4641" y="364"/>
                  </a:lnTo>
                  <a:lnTo>
                    <a:pt x="4643" y="372"/>
                  </a:lnTo>
                  <a:lnTo>
                    <a:pt x="4646" y="383"/>
                  </a:lnTo>
                  <a:lnTo>
                    <a:pt x="4648" y="392"/>
                  </a:lnTo>
                  <a:lnTo>
                    <a:pt x="4650" y="407"/>
                  </a:lnTo>
                  <a:lnTo>
                    <a:pt x="4653" y="426"/>
                  </a:lnTo>
                  <a:lnTo>
                    <a:pt x="4655" y="448"/>
                  </a:lnTo>
                  <a:lnTo>
                    <a:pt x="4658" y="464"/>
                  </a:lnTo>
                  <a:lnTo>
                    <a:pt x="4660" y="495"/>
                  </a:lnTo>
                  <a:lnTo>
                    <a:pt x="4663" y="520"/>
                  </a:lnTo>
                  <a:lnTo>
                    <a:pt x="4665" y="553"/>
                  </a:lnTo>
                  <a:lnTo>
                    <a:pt x="4667" y="587"/>
                  </a:lnTo>
                  <a:lnTo>
                    <a:pt x="4670" y="631"/>
                  </a:lnTo>
                  <a:lnTo>
                    <a:pt x="4672" y="663"/>
                  </a:lnTo>
                  <a:lnTo>
                    <a:pt x="4674" y="710"/>
                  </a:lnTo>
                  <a:lnTo>
                    <a:pt x="4677" y="745"/>
                  </a:lnTo>
                  <a:lnTo>
                    <a:pt x="4679" y="792"/>
                  </a:lnTo>
                  <a:lnTo>
                    <a:pt x="4681" y="837"/>
                  </a:lnTo>
                  <a:lnTo>
                    <a:pt x="4684" y="876"/>
                  </a:lnTo>
                  <a:lnTo>
                    <a:pt x="4686" y="891"/>
                  </a:lnTo>
                  <a:lnTo>
                    <a:pt x="4689" y="897"/>
                  </a:lnTo>
                  <a:lnTo>
                    <a:pt x="4691" y="900"/>
                  </a:lnTo>
                  <a:lnTo>
                    <a:pt x="4693" y="901"/>
                  </a:lnTo>
                  <a:lnTo>
                    <a:pt x="4696" y="901"/>
                  </a:lnTo>
                  <a:lnTo>
                    <a:pt x="4698" y="895"/>
                  </a:lnTo>
                  <a:lnTo>
                    <a:pt x="4701" y="890"/>
                  </a:lnTo>
                  <a:lnTo>
                    <a:pt x="4703" y="885"/>
                  </a:lnTo>
                  <a:lnTo>
                    <a:pt x="4705" y="883"/>
                  </a:lnTo>
                  <a:lnTo>
                    <a:pt x="4708" y="878"/>
                  </a:lnTo>
                  <a:lnTo>
                    <a:pt x="4710" y="876"/>
                  </a:lnTo>
                  <a:lnTo>
                    <a:pt x="4712" y="872"/>
                  </a:lnTo>
                  <a:lnTo>
                    <a:pt x="4715" y="872"/>
                  </a:lnTo>
                  <a:lnTo>
                    <a:pt x="4717" y="868"/>
                  </a:lnTo>
                  <a:lnTo>
                    <a:pt x="4720" y="868"/>
                  </a:lnTo>
                  <a:lnTo>
                    <a:pt x="4722" y="866"/>
                  </a:lnTo>
                  <a:lnTo>
                    <a:pt x="4724" y="866"/>
                  </a:lnTo>
                  <a:lnTo>
                    <a:pt x="4727" y="867"/>
                  </a:lnTo>
                  <a:lnTo>
                    <a:pt x="4729" y="867"/>
                  </a:lnTo>
                  <a:lnTo>
                    <a:pt x="4732" y="867"/>
                  </a:lnTo>
                  <a:lnTo>
                    <a:pt x="4734" y="866"/>
                  </a:lnTo>
                  <a:lnTo>
                    <a:pt x="4736" y="867"/>
                  </a:lnTo>
                  <a:lnTo>
                    <a:pt x="4739" y="867"/>
                  </a:lnTo>
                  <a:lnTo>
                    <a:pt x="4741" y="867"/>
                  </a:lnTo>
                  <a:lnTo>
                    <a:pt x="4743" y="869"/>
                  </a:lnTo>
                  <a:lnTo>
                    <a:pt x="4746" y="869"/>
                  </a:lnTo>
                  <a:lnTo>
                    <a:pt x="4748" y="870"/>
                  </a:lnTo>
                  <a:lnTo>
                    <a:pt x="4751" y="870"/>
                  </a:lnTo>
                  <a:lnTo>
                    <a:pt x="4753" y="871"/>
                  </a:lnTo>
                  <a:lnTo>
                    <a:pt x="4755" y="873"/>
                  </a:lnTo>
                  <a:lnTo>
                    <a:pt x="4758" y="874"/>
                  </a:lnTo>
                  <a:lnTo>
                    <a:pt x="4760" y="877"/>
                  </a:lnTo>
                  <a:lnTo>
                    <a:pt x="4762" y="880"/>
                  </a:lnTo>
                  <a:lnTo>
                    <a:pt x="4765" y="883"/>
                  </a:lnTo>
                  <a:lnTo>
                    <a:pt x="4767" y="886"/>
                  </a:lnTo>
                  <a:lnTo>
                    <a:pt x="4770" y="889"/>
                  </a:lnTo>
                  <a:lnTo>
                    <a:pt x="4772" y="889"/>
                  </a:lnTo>
                  <a:lnTo>
                    <a:pt x="4775" y="890"/>
                  </a:lnTo>
                  <a:lnTo>
                    <a:pt x="4777" y="891"/>
                  </a:lnTo>
                  <a:lnTo>
                    <a:pt x="4779" y="892"/>
                  </a:lnTo>
                  <a:lnTo>
                    <a:pt x="4782" y="892"/>
                  </a:lnTo>
                  <a:lnTo>
                    <a:pt x="4784" y="893"/>
                  </a:lnTo>
                  <a:lnTo>
                    <a:pt x="4786" y="892"/>
                  </a:lnTo>
                  <a:lnTo>
                    <a:pt x="4789" y="893"/>
                  </a:lnTo>
                  <a:lnTo>
                    <a:pt x="4791" y="893"/>
                  </a:lnTo>
                  <a:lnTo>
                    <a:pt x="4793" y="893"/>
                  </a:lnTo>
                  <a:lnTo>
                    <a:pt x="4796" y="895"/>
                  </a:lnTo>
                  <a:lnTo>
                    <a:pt x="4798" y="895"/>
                  </a:lnTo>
                  <a:lnTo>
                    <a:pt x="4801" y="896"/>
                  </a:lnTo>
                  <a:lnTo>
                    <a:pt x="4803" y="897"/>
                  </a:lnTo>
                  <a:lnTo>
                    <a:pt x="4806" y="896"/>
                  </a:lnTo>
                  <a:lnTo>
                    <a:pt x="4808" y="898"/>
                  </a:lnTo>
                  <a:lnTo>
                    <a:pt x="4810" y="900"/>
                  </a:lnTo>
                  <a:lnTo>
                    <a:pt x="4813" y="900"/>
                  </a:lnTo>
                  <a:lnTo>
                    <a:pt x="4815" y="899"/>
                  </a:lnTo>
                  <a:lnTo>
                    <a:pt x="4817" y="898"/>
                  </a:lnTo>
                  <a:lnTo>
                    <a:pt x="4820" y="897"/>
                  </a:lnTo>
                  <a:lnTo>
                    <a:pt x="4822" y="897"/>
                  </a:lnTo>
                  <a:lnTo>
                    <a:pt x="4824" y="897"/>
                  </a:lnTo>
                  <a:lnTo>
                    <a:pt x="4827" y="897"/>
                  </a:lnTo>
                  <a:lnTo>
                    <a:pt x="4829" y="897"/>
                  </a:lnTo>
                  <a:lnTo>
                    <a:pt x="4832" y="896"/>
                  </a:lnTo>
                  <a:lnTo>
                    <a:pt x="4834" y="896"/>
                  </a:lnTo>
                  <a:lnTo>
                    <a:pt x="4836" y="896"/>
                  </a:lnTo>
                  <a:lnTo>
                    <a:pt x="4839" y="895"/>
                  </a:lnTo>
                  <a:lnTo>
                    <a:pt x="4841" y="896"/>
                  </a:lnTo>
                  <a:lnTo>
                    <a:pt x="4844" y="895"/>
                  </a:lnTo>
                  <a:lnTo>
                    <a:pt x="4846" y="895"/>
                  </a:lnTo>
                  <a:lnTo>
                    <a:pt x="4848" y="895"/>
                  </a:lnTo>
                  <a:lnTo>
                    <a:pt x="4851" y="895"/>
                  </a:lnTo>
                  <a:lnTo>
                    <a:pt x="4853" y="896"/>
                  </a:lnTo>
                  <a:lnTo>
                    <a:pt x="4856" y="896"/>
                  </a:lnTo>
                  <a:lnTo>
                    <a:pt x="4858" y="896"/>
                  </a:lnTo>
                  <a:lnTo>
                    <a:pt x="4860" y="896"/>
                  </a:lnTo>
                  <a:lnTo>
                    <a:pt x="4863" y="896"/>
                  </a:lnTo>
                  <a:lnTo>
                    <a:pt x="4865" y="897"/>
                  </a:lnTo>
                  <a:lnTo>
                    <a:pt x="4867" y="897"/>
                  </a:lnTo>
                  <a:lnTo>
                    <a:pt x="4870" y="895"/>
                  </a:lnTo>
                  <a:lnTo>
                    <a:pt x="4872" y="896"/>
                  </a:lnTo>
                  <a:lnTo>
                    <a:pt x="4875" y="896"/>
                  </a:lnTo>
                  <a:lnTo>
                    <a:pt x="4877" y="895"/>
                  </a:lnTo>
                  <a:lnTo>
                    <a:pt x="4879" y="893"/>
                  </a:lnTo>
                  <a:lnTo>
                    <a:pt x="4882" y="891"/>
                  </a:lnTo>
                  <a:lnTo>
                    <a:pt x="4884" y="889"/>
                  </a:lnTo>
                  <a:lnTo>
                    <a:pt x="4887" y="888"/>
                  </a:lnTo>
                  <a:lnTo>
                    <a:pt x="4889" y="887"/>
                  </a:lnTo>
                  <a:lnTo>
                    <a:pt x="4891" y="886"/>
                  </a:lnTo>
                  <a:lnTo>
                    <a:pt x="4894" y="887"/>
                  </a:lnTo>
                  <a:lnTo>
                    <a:pt x="4896" y="886"/>
                  </a:lnTo>
                  <a:lnTo>
                    <a:pt x="4898" y="886"/>
                  </a:lnTo>
                  <a:lnTo>
                    <a:pt x="4901" y="885"/>
                  </a:lnTo>
                  <a:lnTo>
                    <a:pt x="4903" y="884"/>
                  </a:lnTo>
                  <a:lnTo>
                    <a:pt x="4905" y="883"/>
                  </a:lnTo>
                  <a:lnTo>
                    <a:pt x="4908" y="880"/>
                  </a:lnTo>
                  <a:lnTo>
                    <a:pt x="4910" y="881"/>
                  </a:lnTo>
                  <a:lnTo>
                    <a:pt x="4913" y="878"/>
                  </a:lnTo>
                  <a:lnTo>
                    <a:pt x="4915" y="882"/>
                  </a:lnTo>
                  <a:lnTo>
                    <a:pt x="4918" y="859"/>
                  </a:lnTo>
                  <a:lnTo>
                    <a:pt x="4920" y="851"/>
                  </a:lnTo>
                  <a:lnTo>
                    <a:pt x="4922" y="842"/>
                  </a:lnTo>
                  <a:lnTo>
                    <a:pt x="4925" y="837"/>
                  </a:lnTo>
                  <a:lnTo>
                    <a:pt x="4927" y="822"/>
                  </a:lnTo>
                  <a:lnTo>
                    <a:pt x="4929" y="814"/>
                  </a:lnTo>
                  <a:lnTo>
                    <a:pt x="4932" y="796"/>
                  </a:lnTo>
                  <a:lnTo>
                    <a:pt x="4934" y="782"/>
                  </a:lnTo>
                  <a:lnTo>
                    <a:pt x="4936" y="762"/>
                  </a:lnTo>
                  <a:lnTo>
                    <a:pt x="4939" y="741"/>
                  </a:lnTo>
                  <a:lnTo>
                    <a:pt x="4941" y="712"/>
                  </a:lnTo>
                  <a:lnTo>
                    <a:pt x="4944" y="691"/>
                  </a:lnTo>
                  <a:lnTo>
                    <a:pt x="4946" y="647"/>
                  </a:lnTo>
                  <a:lnTo>
                    <a:pt x="4948" y="617"/>
                  </a:lnTo>
                  <a:lnTo>
                    <a:pt x="4951" y="568"/>
                  </a:lnTo>
                  <a:lnTo>
                    <a:pt x="4953" y="527"/>
                  </a:lnTo>
                  <a:lnTo>
                    <a:pt x="4956" y="485"/>
                  </a:lnTo>
                  <a:lnTo>
                    <a:pt x="4958" y="451"/>
                  </a:lnTo>
                  <a:lnTo>
                    <a:pt x="4960" y="406"/>
                  </a:lnTo>
                  <a:lnTo>
                    <a:pt x="4963" y="381"/>
                  </a:lnTo>
                  <a:lnTo>
                    <a:pt x="4965" y="349"/>
                  </a:lnTo>
                  <a:lnTo>
                    <a:pt x="4968" y="322"/>
                  </a:lnTo>
                  <a:lnTo>
                    <a:pt x="4970" y="293"/>
                  </a:lnTo>
                  <a:lnTo>
                    <a:pt x="4972" y="272"/>
                  </a:lnTo>
                  <a:lnTo>
                    <a:pt x="4975" y="247"/>
                  </a:lnTo>
                  <a:lnTo>
                    <a:pt x="4977" y="233"/>
                  </a:lnTo>
                  <a:lnTo>
                    <a:pt x="4979" y="215"/>
                  </a:lnTo>
                  <a:lnTo>
                    <a:pt x="4982" y="197"/>
                  </a:lnTo>
                  <a:lnTo>
                    <a:pt x="4984" y="176"/>
                  </a:lnTo>
                  <a:lnTo>
                    <a:pt x="4987" y="158"/>
                  </a:lnTo>
                  <a:lnTo>
                    <a:pt x="4989" y="133"/>
                  </a:lnTo>
                  <a:lnTo>
                    <a:pt x="4991" y="117"/>
                  </a:lnTo>
                  <a:lnTo>
                    <a:pt x="4994" y="101"/>
                  </a:lnTo>
                  <a:lnTo>
                    <a:pt x="4996" y="89"/>
                  </a:lnTo>
                  <a:lnTo>
                    <a:pt x="4999" y="80"/>
                  </a:lnTo>
                  <a:lnTo>
                    <a:pt x="5001" y="71"/>
                  </a:lnTo>
                  <a:lnTo>
                    <a:pt x="5003" y="62"/>
                  </a:lnTo>
                  <a:lnTo>
                    <a:pt x="5006" y="57"/>
                  </a:lnTo>
                  <a:lnTo>
                    <a:pt x="5008" y="53"/>
                  </a:lnTo>
                  <a:lnTo>
                    <a:pt x="5010" y="50"/>
                  </a:lnTo>
                  <a:lnTo>
                    <a:pt x="5013" y="49"/>
                  </a:lnTo>
                  <a:lnTo>
                    <a:pt x="5015" y="49"/>
                  </a:lnTo>
                  <a:lnTo>
                    <a:pt x="5017" y="48"/>
                  </a:lnTo>
                  <a:lnTo>
                    <a:pt x="5020" y="49"/>
                  </a:lnTo>
                  <a:lnTo>
                    <a:pt x="5022" y="49"/>
                  </a:lnTo>
                  <a:lnTo>
                    <a:pt x="5025" y="49"/>
                  </a:lnTo>
                  <a:lnTo>
                    <a:pt x="5027" y="49"/>
                  </a:lnTo>
                  <a:lnTo>
                    <a:pt x="5030" y="50"/>
                  </a:lnTo>
                  <a:lnTo>
                    <a:pt x="5032" y="49"/>
                  </a:lnTo>
                  <a:lnTo>
                    <a:pt x="5034" y="48"/>
                  </a:lnTo>
                  <a:lnTo>
                    <a:pt x="5037" y="48"/>
                  </a:lnTo>
                  <a:lnTo>
                    <a:pt x="5039" y="47"/>
                  </a:lnTo>
                  <a:lnTo>
                    <a:pt x="5041" y="45"/>
                  </a:lnTo>
                  <a:lnTo>
                    <a:pt x="5044" y="43"/>
                  </a:lnTo>
                  <a:lnTo>
                    <a:pt x="5046" y="41"/>
                  </a:lnTo>
                  <a:lnTo>
                    <a:pt x="5049" y="39"/>
                  </a:lnTo>
                  <a:lnTo>
                    <a:pt x="5051" y="36"/>
                  </a:lnTo>
                  <a:lnTo>
                    <a:pt x="5053" y="34"/>
                  </a:lnTo>
                  <a:lnTo>
                    <a:pt x="5056" y="32"/>
                  </a:lnTo>
                  <a:lnTo>
                    <a:pt x="5058" y="30"/>
                  </a:lnTo>
                  <a:lnTo>
                    <a:pt x="5061" y="28"/>
                  </a:lnTo>
                  <a:lnTo>
                    <a:pt x="5063" y="27"/>
                  </a:lnTo>
                  <a:lnTo>
                    <a:pt x="5065" y="27"/>
                  </a:lnTo>
                  <a:lnTo>
                    <a:pt x="5068" y="26"/>
                  </a:lnTo>
                  <a:lnTo>
                    <a:pt x="5070" y="25"/>
                  </a:lnTo>
                  <a:lnTo>
                    <a:pt x="5072" y="24"/>
                  </a:lnTo>
                  <a:lnTo>
                    <a:pt x="5075" y="24"/>
                  </a:lnTo>
                  <a:lnTo>
                    <a:pt x="5077" y="23"/>
                  </a:lnTo>
                  <a:lnTo>
                    <a:pt x="5080" y="23"/>
                  </a:lnTo>
                  <a:lnTo>
                    <a:pt x="5082" y="23"/>
                  </a:lnTo>
                  <a:lnTo>
                    <a:pt x="5084" y="23"/>
                  </a:lnTo>
                  <a:lnTo>
                    <a:pt x="5087" y="23"/>
                  </a:lnTo>
                  <a:lnTo>
                    <a:pt x="5089" y="23"/>
                  </a:lnTo>
                  <a:lnTo>
                    <a:pt x="5091" y="23"/>
                  </a:lnTo>
                  <a:lnTo>
                    <a:pt x="5094" y="24"/>
                  </a:lnTo>
                  <a:lnTo>
                    <a:pt x="5096" y="25"/>
                  </a:lnTo>
                  <a:lnTo>
                    <a:pt x="5099" y="25"/>
                  </a:lnTo>
                  <a:lnTo>
                    <a:pt x="5101" y="26"/>
                  </a:lnTo>
                  <a:lnTo>
                    <a:pt x="5104" y="27"/>
                  </a:lnTo>
                  <a:lnTo>
                    <a:pt x="5106" y="27"/>
                  </a:lnTo>
                  <a:lnTo>
                    <a:pt x="5108" y="28"/>
                  </a:lnTo>
                  <a:lnTo>
                    <a:pt x="5111" y="28"/>
                  </a:lnTo>
                  <a:lnTo>
                    <a:pt x="5113" y="29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DEC70D8A-8F9B-4031-92C3-EC495E9BC713}"/>
                </a:ext>
              </a:extLst>
            </p:cNvPr>
            <p:cNvSpPr/>
            <p:nvPr/>
          </p:nvSpPr>
          <p:spPr>
            <a:xfrm>
              <a:off x="5065653" y="3522141"/>
              <a:ext cx="1324030" cy="2539464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9281C07-462B-4386-B38A-95293D9C6D6F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429000"/>
              <a:ext cx="274291" cy="18522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40A48B0-5875-44F6-9D65-99123FC94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2875" y="3539094"/>
              <a:ext cx="145848" cy="29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EB45EA98-F90C-418A-BF05-9CAB3A4D3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687" y="3142221"/>
              <a:ext cx="13020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Weight acceptance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262626"/>
                  </a:solidFill>
                </a:rPr>
                <a:t>(heel down)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DD98CFF9-3864-4D11-ACF9-C2453C8F4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642" y="3300453"/>
              <a:ext cx="5614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Push off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60DD87F9-2682-4C56-980F-561A1AA6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552" y="4110785"/>
              <a:ext cx="87844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Right foot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FF"/>
                  </a:solidFill>
                </a:rPr>
                <a:t>(original)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77D3F085-EF3D-4196-87E1-F94B03F9F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76" y="5422424"/>
              <a:ext cx="168636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FF00"/>
                  </a:solidFill>
                  <a:effectLst/>
                  <a:latin typeface="Arial" panose="020B0604020202020204" pitchFamily="34" charset="0"/>
                </a:rPr>
                <a:t>Right foot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FF00"/>
                  </a:solidFill>
                </a:rPr>
                <a:t>(induced anomaly)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</a:endParaRPr>
            </a:p>
          </p:txBody>
        </p:sp>
        <p:sp>
          <p:nvSpPr>
            <p:cNvPr id="1046" name="Rectangle 40">
              <a:extLst>
                <a:ext uri="{FF2B5EF4-FFF2-40B4-BE49-F238E27FC236}">
                  <a16:creationId xmlns:a16="http://schemas.microsoft.com/office/drawing/2014/main" id="{C81215F5-F0AD-4370-AACC-790E6A56B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" y="2103438"/>
              <a:ext cx="8969375" cy="577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7" name="Line 41">
              <a:extLst>
                <a:ext uri="{FF2B5EF4-FFF2-40B4-BE49-F238E27FC236}">
                  <a16:creationId xmlns:a16="http://schemas.microsoft.com/office/drawing/2014/main" id="{909BC6E9-243B-47D6-8EFF-5431A36C4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875" y="2681288"/>
              <a:ext cx="89693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8" name="Line 42">
              <a:extLst>
                <a:ext uri="{FF2B5EF4-FFF2-40B4-BE49-F238E27FC236}">
                  <a16:creationId xmlns:a16="http://schemas.microsoft.com/office/drawing/2014/main" id="{7CB6DA58-8219-4F1A-9176-0C2A68C2B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1426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9" name="Line 43">
              <a:extLst>
                <a:ext uri="{FF2B5EF4-FFF2-40B4-BE49-F238E27FC236}">
                  <a16:creationId xmlns:a16="http://schemas.microsoft.com/office/drawing/2014/main" id="{782CE3BA-7B1B-4E75-A7EA-575937DB4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825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0" name="Line 44">
              <a:extLst>
                <a:ext uri="{FF2B5EF4-FFF2-40B4-BE49-F238E27FC236}">
                  <a16:creationId xmlns:a16="http://schemas.microsoft.com/office/drawing/2014/main" id="{41FE9D86-BA5C-454F-941D-7C46FD1AC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8775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1" name="Line 45">
              <a:extLst>
                <a:ext uri="{FF2B5EF4-FFF2-40B4-BE49-F238E27FC236}">
                  <a16:creationId xmlns:a16="http://schemas.microsoft.com/office/drawing/2014/main" id="{C0D8A1BA-2045-49AB-B0F6-6570AB1A0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4137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2" name="Line 46">
              <a:extLst>
                <a:ext uri="{FF2B5EF4-FFF2-40B4-BE49-F238E27FC236}">
                  <a16:creationId xmlns:a16="http://schemas.microsoft.com/office/drawing/2014/main" id="{A0BB3DE4-6A05-4B12-9024-B03ABAC1C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1087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3" name="Line 47">
              <a:extLst>
                <a:ext uri="{FF2B5EF4-FFF2-40B4-BE49-F238E27FC236}">
                  <a16:creationId xmlns:a16="http://schemas.microsoft.com/office/drawing/2014/main" id="{414DEAD9-1E32-46C1-BF3B-4B62EAC1F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8037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4" name="Line 48">
              <a:extLst>
                <a:ext uri="{FF2B5EF4-FFF2-40B4-BE49-F238E27FC236}">
                  <a16:creationId xmlns:a16="http://schemas.microsoft.com/office/drawing/2014/main" id="{3287BB61-B17D-4FCE-B23E-1E521F898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4987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5" name="Line 49">
              <a:extLst>
                <a:ext uri="{FF2B5EF4-FFF2-40B4-BE49-F238E27FC236}">
                  <a16:creationId xmlns:a16="http://schemas.microsoft.com/office/drawing/2014/main" id="{DF8BF1AE-D3B2-41EC-A975-E758D8472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937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A3F85855-E8BD-4CF9-8B0B-30FDC811F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77300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Line 51">
              <a:extLst>
                <a:ext uri="{FF2B5EF4-FFF2-40B4-BE49-F238E27FC236}">
                  <a16:creationId xmlns:a16="http://schemas.microsoft.com/office/drawing/2014/main" id="{F2A880A8-FBAE-481D-9E8C-88D63AF70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74250" y="2587625"/>
              <a:ext cx="0" cy="93662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Rectangle 52">
              <a:extLst>
                <a:ext uri="{FF2B5EF4-FFF2-40B4-BE49-F238E27FC236}">
                  <a16:creationId xmlns:a16="http://schemas.microsoft.com/office/drawing/2014/main" id="{9D2BD4D4-FA63-4CBE-BB0A-1AE18634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2717800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61">
              <a:extLst>
                <a:ext uri="{FF2B5EF4-FFF2-40B4-BE49-F238E27FC236}">
                  <a16:creationId xmlns:a16="http://schemas.microsoft.com/office/drawing/2014/main" id="{38E99AC4-0392-45BC-A4A7-2E49020C8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4955" y="2717800"/>
              <a:ext cx="35266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90,000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65">
              <a:extLst>
                <a:ext uri="{FF2B5EF4-FFF2-40B4-BE49-F238E27FC236}">
                  <a16:creationId xmlns:a16="http://schemas.microsoft.com/office/drawing/2014/main" id="{8B4A59AE-6EBB-4E79-9247-6A184B4AA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1426" y="2103438"/>
              <a:ext cx="0" cy="57785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Line 66">
              <a:extLst>
                <a:ext uri="{FF2B5EF4-FFF2-40B4-BE49-F238E27FC236}">
                  <a16:creationId xmlns:a16="http://schemas.microsoft.com/office/drawing/2014/main" id="{7C89C05A-17F1-4B9E-853A-A8A817E30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024" y="2681288"/>
              <a:ext cx="8890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Line 67">
              <a:extLst>
                <a:ext uri="{FF2B5EF4-FFF2-40B4-BE49-F238E27FC236}">
                  <a16:creationId xmlns:a16="http://schemas.microsoft.com/office/drawing/2014/main" id="{A3DB48AD-B44B-448E-AAEC-2EF2EA2D8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024" y="2489200"/>
              <a:ext cx="8890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Line 68">
              <a:extLst>
                <a:ext uri="{FF2B5EF4-FFF2-40B4-BE49-F238E27FC236}">
                  <a16:creationId xmlns:a16="http://schemas.microsoft.com/office/drawing/2014/main" id="{7D1C662D-E37F-4A07-A235-90C3F3BDE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024" y="2295525"/>
              <a:ext cx="8890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Line 69">
              <a:extLst>
                <a:ext uri="{FF2B5EF4-FFF2-40B4-BE49-F238E27FC236}">
                  <a16:creationId xmlns:a16="http://schemas.microsoft.com/office/drawing/2014/main" id="{57F04E7B-5CE2-4B9F-9212-AB48F4D88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024" y="2103438"/>
              <a:ext cx="88900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EFCEA20-1F36-4538-A9A9-2B4E7CABA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87" y="2640013"/>
              <a:ext cx="29495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-2000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2F86DF74-D090-4D91-9DFE-62E3B438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87" y="2446338"/>
              <a:ext cx="29495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-1000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3D855DFF-CBE2-47E1-80DD-332D3335C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49" y="2254250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73">
              <a:extLst>
                <a:ext uri="{FF2B5EF4-FFF2-40B4-BE49-F238E27FC236}">
                  <a16:creationId xmlns:a16="http://schemas.microsoft.com/office/drawing/2014/main" id="{D0D31BD4-E713-4BD6-A830-C546C273F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62" y="2060575"/>
              <a:ext cx="25648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9883E9F8-DA49-4B74-8FB9-CC5C3F513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2120900"/>
              <a:ext cx="8969375" cy="471487"/>
            </a:xfrm>
            <a:custGeom>
              <a:avLst/>
              <a:gdLst>
                <a:gd name="T0" fmla="*/ 74 w 5650"/>
                <a:gd name="T1" fmla="*/ 15 h 297"/>
                <a:gd name="T2" fmla="*/ 146 w 5650"/>
                <a:gd name="T3" fmla="*/ 18 h 297"/>
                <a:gd name="T4" fmla="*/ 225 w 5650"/>
                <a:gd name="T5" fmla="*/ 241 h 297"/>
                <a:gd name="T6" fmla="*/ 310 w 5650"/>
                <a:gd name="T7" fmla="*/ 12 h 297"/>
                <a:gd name="T8" fmla="*/ 396 w 5650"/>
                <a:gd name="T9" fmla="*/ 11 h 297"/>
                <a:gd name="T10" fmla="*/ 487 w 5650"/>
                <a:gd name="T11" fmla="*/ 21 h 297"/>
                <a:gd name="T12" fmla="*/ 577 w 5650"/>
                <a:gd name="T13" fmla="*/ 82 h 297"/>
                <a:gd name="T14" fmla="*/ 666 w 5650"/>
                <a:gd name="T15" fmla="*/ 110 h 297"/>
                <a:gd name="T16" fmla="*/ 757 w 5650"/>
                <a:gd name="T17" fmla="*/ 277 h 297"/>
                <a:gd name="T18" fmla="*/ 846 w 5650"/>
                <a:gd name="T19" fmla="*/ 282 h 297"/>
                <a:gd name="T20" fmla="*/ 935 w 5650"/>
                <a:gd name="T21" fmla="*/ 283 h 297"/>
                <a:gd name="T22" fmla="*/ 1025 w 5650"/>
                <a:gd name="T23" fmla="*/ 282 h 297"/>
                <a:gd name="T24" fmla="*/ 1116 w 5650"/>
                <a:gd name="T25" fmla="*/ 277 h 297"/>
                <a:gd name="T26" fmla="*/ 1206 w 5650"/>
                <a:gd name="T27" fmla="*/ 259 h 297"/>
                <a:gd name="T28" fmla="*/ 1294 w 5650"/>
                <a:gd name="T29" fmla="*/ 166 h 297"/>
                <a:gd name="T30" fmla="*/ 1385 w 5650"/>
                <a:gd name="T31" fmla="*/ 12 h 297"/>
                <a:gd name="T32" fmla="*/ 1475 w 5650"/>
                <a:gd name="T33" fmla="*/ 9 h 297"/>
                <a:gd name="T34" fmla="*/ 1568 w 5650"/>
                <a:gd name="T35" fmla="*/ 33 h 297"/>
                <a:gd name="T36" fmla="*/ 1658 w 5650"/>
                <a:gd name="T37" fmla="*/ 23 h 297"/>
                <a:gd name="T38" fmla="*/ 1747 w 5650"/>
                <a:gd name="T39" fmla="*/ 17 h 297"/>
                <a:gd name="T40" fmla="*/ 1834 w 5650"/>
                <a:gd name="T41" fmla="*/ 30 h 297"/>
                <a:gd name="T42" fmla="*/ 1923 w 5650"/>
                <a:gd name="T43" fmla="*/ 285 h 297"/>
                <a:gd name="T44" fmla="*/ 2013 w 5650"/>
                <a:gd name="T45" fmla="*/ 284 h 297"/>
                <a:gd name="T46" fmla="*/ 2103 w 5650"/>
                <a:gd name="T47" fmla="*/ 282 h 297"/>
                <a:gd name="T48" fmla="*/ 2194 w 5650"/>
                <a:gd name="T49" fmla="*/ 282 h 297"/>
                <a:gd name="T50" fmla="*/ 2285 w 5650"/>
                <a:gd name="T51" fmla="*/ 275 h 297"/>
                <a:gd name="T52" fmla="*/ 2371 w 5650"/>
                <a:gd name="T53" fmla="*/ 98 h 297"/>
                <a:gd name="T54" fmla="*/ 2463 w 5650"/>
                <a:gd name="T55" fmla="*/ 133 h 297"/>
                <a:gd name="T56" fmla="*/ 2554 w 5650"/>
                <a:gd name="T57" fmla="*/ 272 h 297"/>
                <a:gd name="T58" fmla="*/ 2643 w 5650"/>
                <a:gd name="T59" fmla="*/ 278 h 297"/>
                <a:gd name="T60" fmla="*/ 2733 w 5650"/>
                <a:gd name="T61" fmla="*/ 7 h 297"/>
                <a:gd name="T62" fmla="*/ 2822 w 5650"/>
                <a:gd name="T63" fmla="*/ 29 h 297"/>
                <a:gd name="T64" fmla="*/ 2914 w 5650"/>
                <a:gd name="T65" fmla="*/ 84 h 297"/>
                <a:gd name="T66" fmla="*/ 3001 w 5650"/>
                <a:gd name="T67" fmla="*/ 62 h 297"/>
                <a:gd name="T68" fmla="*/ 3090 w 5650"/>
                <a:gd name="T69" fmla="*/ 29 h 297"/>
                <a:gd name="T70" fmla="*/ 3180 w 5650"/>
                <a:gd name="T71" fmla="*/ 8 h 297"/>
                <a:gd name="T72" fmla="*/ 3268 w 5650"/>
                <a:gd name="T73" fmla="*/ 284 h 297"/>
                <a:gd name="T74" fmla="*/ 3356 w 5650"/>
                <a:gd name="T75" fmla="*/ 272 h 297"/>
                <a:gd name="T76" fmla="*/ 3444 w 5650"/>
                <a:gd name="T77" fmla="*/ 30 h 297"/>
                <a:gd name="T78" fmla="*/ 3532 w 5650"/>
                <a:gd name="T79" fmla="*/ 9 h 297"/>
                <a:gd name="T80" fmla="*/ 3621 w 5650"/>
                <a:gd name="T81" fmla="*/ 34 h 297"/>
                <a:gd name="T82" fmla="*/ 3711 w 5650"/>
                <a:gd name="T83" fmla="*/ 17 h 297"/>
                <a:gd name="T84" fmla="*/ 3800 w 5650"/>
                <a:gd name="T85" fmla="*/ 112 h 297"/>
                <a:gd name="T86" fmla="*/ 3889 w 5650"/>
                <a:gd name="T87" fmla="*/ 230 h 297"/>
                <a:gd name="T88" fmla="*/ 3978 w 5650"/>
                <a:gd name="T89" fmla="*/ 29 h 297"/>
                <a:gd name="T90" fmla="*/ 4064 w 5650"/>
                <a:gd name="T91" fmla="*/ 281 h 297"/>
                <a:gd name="T92" fmla="*/ 4154 w 5650"/>
                <a:gd name="T93" fmla="*/ 243 h 297"/>
                <a:gd name="T94" fmla="*/ 4246 w 5650"/>
                <a:gd name="T95" fmla="*/ 16 h 297"/>
                <a:gd name="T96" fmla="*/ 4334 w 5650"/>
                <a:gd name="T97" fmla="*/ 5 h 297"/>
                <a:gd name="T98" fmla="*/ 4420 w 5650"/>
                <a:gd name="T99" fmla="*/ 278 h 297"/>
                <a:gd name="T100" fmla="*/ 4510 w 5650"/>
                <a:gd name="T101" fmla="*/ 282 h 297"/>
                <a:gd name="T102" fmla="*/ 4599 w 5650"/>
                <a:gd name="T103" fmla="*/ 280 h 297"/>
                <a:gd name="T104" fmla="*/ 4687 w 5650"/>
                <a:gd name="T105" fmla="*/ 277 h 297"/>
                <a:gd name="T106" fmla="*/ 4774 w 5650"/>
                <a:gd name="T107" fmla="*/ 114 h 297"/>
                <a:gd name="T108" fmla="*/ 4861 w 5650"/>
                <a:gd name="T109" fmla="*/ 204 h 297"/>
                <a:gd name="T110" fmla="*/ 4946 w 5650"/>
                <a:gd name="T111" fmla="*/ 284 h 297"/>
                <a:gd name="T112" fmla="*/ 5036 w 5650"/>
                <a:gd name="T113" fmla="*/ 83 h 297"/>
                <a:gd name="T114" fmla="*/ 5126 w 5650"/>
                <a:gd name="T115" fmla="*/ 80 h 297"/>
                <a:gd name="T116" fmla="*/ 5214 w 5650"/>
                <a:gd name="T117" fmla="*/ 92 h 297"/>
                <a:gd name="T118" fmla="*/ 5303 w 5650"/>
                <a:gd name="T119" fmla="*/ 90 h 297"/>
                <a:gd name="T120" fmla="*/ 5391 w 5650"/>
                <a:gd name="T121" fmla="*/ 74 h 297"/>
                <a:gd name="T122" fmla="*/ 5479 w 5650"/>
                <a:gd name="T123" fmla="*/ 18 h 297"/>
                <a:gd name="T124" fmla="*/ 5568 w 5650"/>
                <a:gd name="T125" fmla="*/ 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50" h="297">
                  <a:moveTo>
                    <a:pt x="0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2" y="16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2" y="15"/>
                  </a:lnTo>
                  <a:lnTo>
                    <a:pt x="113" y="15"/>
                  </a:lnTo>
                  <a:lnTo>
                    <a:pt x="113" y="16"/>
                  </a:lnTo>
                  <a:lnTo>
                    <a:pt x="113" y="15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9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7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7" y="18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40" y="18"/>
                  </a:lnTo>
                  <a:lnTo>
                    <a:pt x="140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0" y="18"/>
                  </a:lnTo>
                  <a:lnTo>
                    <a:pt x="141" y="17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8" y="17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2" y="14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2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5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6" y="13"/>
                  </a:lnTo>
                  <a:lnTo>
                    <a:pt x="166" y="13"/>
                  </a:lnTo>
                  <a:lnTo>
                    <a:pt x="166" y="13"/>
                  </a:lnTo>
                  <a:lnTo>
                    <a:pt x="167" y="13"/>
                  </a:lnTo>
                  <a:lnTo>
                    <a:pt x="167" y="13"/>
                  </a:lnTo>
                  <a:lnTo>
                    <a:pt x="167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2" y="13"/>
                  </a:lnTo>
                  <a:lnTo>
                    <a:pt x="172" y="12"/>
                  </a:lnTo>
                  <a:lnTo>
                    <a:pt x="172" y="13"/>
                  </a:lnTo>
                  <a:lnTo>
                    <a:pt x="173" y="13"/>
                  </a:lnTo>
                  <a:lnTo>
                    <a:pt x="173" y="13"/>
                  </a:lnTo>
                  <a:lnTo>
                    <a:pt x="173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5" y="13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8" y="13"/>
                  </a:lnTo>
                  <a:lnTo>
                    <a:pt x="178" y="13"/>
                  </a:lnTo>
                  <a:lnTo>
                    <a:pt x="178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80" y="13"/>
                  </a:lnTo>
                  <a:lnTo>
                    <a:pt x="180" y="13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3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92" y="6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202" y="5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8" y="23"/>
                  </a:lnTo>
                  <a:lnTo>
                    <a:pt x="208" y="24"/>
                  </a:lnTo>
                  <a:lnTo>
                    <a:pt x="208" y="29"/>
                  </a:lnTo>
                  <a:lnTo>
                    <a:pt x="209" y="30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0" y="51"/>
                  </a:lnTo>
                  <a:lnTo>
                    <a:pt x="210" y="52"/>
                  </a:lnTo>
                  <a:lnTo>
                    <a:pt x="211" y="72"/>
                  </a:lnTo>
                  <a:lnTo>
                    <a:pt x="211" y="73"/>
                  </a:lnTo>
                  <a:lnTo>
                    <a:pt x="212" y="104"/>
                  </a:lnTo>
                  <a:lnTo>
                    <a:pt x="212" y="106"/>
                  </a:lnTo>
                  <a:lnTo>
                    <a:pt x="213" y="151"/>
                  </a:lnTo>
                  <a:lnTo>
                    <a:pt x="213" y="154"/>
                  </a:lnTo>
                  <a:lnTo>
                    <a:pt x="214" y="207"/>
                  </a:lnTo>
                  <a:lnTo>
                    <a:pt x="214" y="210"/>
                  </a:lnTo>
                  <a:lnTo>
                    <a:pt x="215" y="222"/>
                  </a:lnTo>
                  <a:lnTo>
                    <a:pt x="215" y="222"/>
                  </a:lnTo>
                  <a:lnTo>
                    <a:pt x="215" y="223"/>
                  </a:lnTo>
                  <a:lnTo>
                    <a:pt x="215" y="222"/>
                  </a:lnTo>
                  <a:lnTo>
                    <a:pt x="215" y="223"/>
                  </a:lnTo>
                  <a:lnTo>
                    <a:pt x="216" y="223"/>
                  </a:lnTo>
                  <a:lnTo>
                    <a:pt x="216" y="223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1"/>
                  </a:lnTo>
                  <a:lnTo>
                    <a:pt x="217" y="221"/>
                  </a:lnTo>
                  <a:lnTo>
                    <a:pt x="218" y="221"/>
                  </a:lnTo>
                  <a:lnTo>
                    <a:pt x="218" y="221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19" y="222"/>
                  </a:lnTo>
                  <a:lnTo>
                    <a:pt x="219" y="221"/>
                  </a:lnTo>
                  <a:lnTo>
                    <a:pt x="219" y="221"/>
                  </a:lnTo>
                  <a:lnTo>
                    <a:pt x="219" y="221"/>
                  </a:lnTo>
                  <a:lnTo>
                    <a:pt x="220" y="223"/>
                  </a:lnTo>
                  <a:lnTo>
                    <a:pt x="220" y="223"/>
                  </a:lnTo>
                  <a:lnTo>
                    <a:pt x="220" y="223"/>
                  </a:lnTo>
                  <a:lnTo>
                    <a:pt x="221" y="226"/>
                  </a:lnTo>
                  <a:lnTo>
                    <a:pt x="221" y="226"/>
                  </a:lnTo>
                  <a:lnTo>
                    <a:pt x="221" y="226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3" y="236"/>
                  </a:lnTo>
                  <a:lnTo>
                    <a:pt x="223" y="236"/>
                  </a:lnTo>
                  <a:lnTo>
                    <a:pt x="223" y="236"/>
                  </a:lnTo>
                  <a:lnTo>
                    <a:pt x="224" y="237"/>
                  </a:lnTo>
                  <a:lnTo>
                    <a:pt x="224" y="238"/>
                  </a:lnTo>
                  <a:lnTo>
                    <a:pt x="225" y="241"/>
                  </a:lnTo>
                  <a:lnTo>
                    <a:pt x="225" y="241"/>
                  </a:lnTo>
                  <a:lnTo>
                    <a:pt x="225" y="241"/>
                  </a:lnTo>
                  <a:lnTo>
                    <a:pt x="225" y="242"/>
                  </a:lnTo>
                  <a:lnTo>
                    <a:pt x="226" y="242"/>
                  </a:lnTo>
                  <a:lnTo>
                    <a:pt x="226" y="243"/>
                  </a:lnTo>
                  <a:lnTo>
                    <a:pt x="227" y="244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7"/>
                  </a:lnTo>
                  <a:lnTo>
                    <a:pt x="229" y="257"/>
                  </a:lnTo>
                  <a:lnTo>
                    <a:pt x="229" y="257"/>
                  </a:lnTo>
                  <a:lnTo>
                    <a:pt x="229" y="258"/>
                  </a:lnTo>
                  <a:lnTo>
                    <a:pt x="230" y="184"/>
                  </a:lnTo>
                  <a:lnTo>
                    <a:pt x="230" y="178"/>
                  </a:lnTo>
                  <a:lnTo>
                    <a:pt x="231" y="108"/>
                  </a:lnTo>
                  <a:lnTo>
                    <a:pt x="231" y="101"/>
                  </a:lnTo>
                  <a:lnTo>
                    <a:pt x="232" y="52"/>
                  </a:lnTo>
                  <a:lnTo>
                    <a:pt x="232" y="51"/>
                  </a:lnTo>
                  <a:lnTo>
                    <a:pt x="233" y="45"/>
                  </a:lnTo>
                  <a:lnTo>
                    <a:pt x="233" y="44"/>
                  </a:lnTo>
                  <a:lnTo>
                    <a:pt x="234" y="30"/>
                  </a:lnTo>
                  <a:lnTo>
                    <a:pt x="234" y="29"/>
                  </a:lnTo>
                  <a:lnTo>
                    <a:pt x="234" y="22"/>
                  </a:lnTo>
                  <a:lnTo>
                    <a:pt x="235" y="22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36" y="15"/>
                  </a:lnTo>
                  <a:lnTo>
                    <a:pt x="236" y="14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8" y="13"/>
                  </a:lnTo>
                  <a:lnTo>
                    <a:pt x="238" y="13"/>
                  </a:lnTo>
                  <a:lnTo>
                    <a:pt x="239" y="15"/>
                  </a:lnTo>
                  <a:lnTo>
                    <a:pt x="239" y="15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8"/>
                  </a:lnTo>
                  <a:lnTo>
                    <a:pt x="241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3" y="19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4" y="18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7" y="99"/>
                  </a:lnTo>
                  <a:lnTo>
                    <a:pt x="247" y="103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9" y="141"/>
                  </a:lnTo>
                  <a:lnTo>
                    <a:pt x="249" y="142"/>
                  </a:lnTo>
                  <a:lnTo>
                    <a:pt x="250" y="153"/>
                  </a:lnTo>
                  <a:lnTo>
                    <a:pt x="250" y="154"/>
                  </a:lnTo>
                  <a:lnTo>
                    <a:pt x="251" y="216"/>
                  </a:lnTo>
                  <a:lnTo>
                    <a:pt x="251" y="225"/>
                  </a:lnTo>
                  <a:lnTo>
                    <a:pt x="251" y="265"/>
                  </a:lnTo>
                  <a:lnTo>
                    <a:pt x="251" y="253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2" y="250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53" y="254"/>
                  </a:lnTo>
                  <a:lnTo>
                    <a:pt x="253" y="254"/>
                  </a:lnTo>
                  <a:lnTo>
                    <a:pt x="253" y="255"/>
                  </a:lnTo>
                  <a:lnTo>
                    <a:pt x="253" y="254"/>
                  </a:lnTo>
                  <a:lnTo>
                    <a:pt x="254" y="256"/>
                  </a:lnTo>
                  <a:lnTo>
                    <a:pt x="254" y="256"/>
                  </a:lnTo>
                  <a:lnTo>
                    <a:pt x="254" y="256"/>
                  </a:lnTo>
                  <a:lnTo>
                    <a:pt x="255" y="257"/>
                  </a:lnTo>
                  <a:lnTo>
                    <a:pt x="255" y="257"/>
                  </a:lnTo>
                  <a:lnTo>
                    <a:pt x="255" y="257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7" y="281"/>
                  </a:lnTo>
                  <a:lnTo>
                    <a:pt x="257" y="281"/>
                  </a:lnTo>
                  <a:lnTo>
                    <a:pt x="257" y="283"/>
                  </a:lnTo>
                  <a:lnTo>
                    <a:pt x="258" y="281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59" y="285"/>
                  </a:lnTo>
                  <a:lnTo>
                    <a:pt x="259" y="282"/>
                  </a:lnTo>
                  <a:lnTo>
                    <a:pt x="259" y="159"/>
                  </a:lnTo>
                  <a:lnTo>
                    <a:pt x="259" y="145"/>
                  </a:lnTo>
                  <a:lnTo>
                    <a:pt x="260" y="58"/>
                  </a:lnTo>
                  <a:lnTo>
                    <a:pt x="261" y="54"/>
                  </a:lnTo>
                  <a:lnTo>
                    <a:pt x="261" y="27"/>
                  </a:lnTo>
                  <a:lnTo>
                    <a:pt x="261" y="26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63" y="13"/>
                  </a:lnTo>
                  <a:lnTo>
                    <a:pt x="263" y="13"/>
                  </a:lnTo>
                  <a:lnTo>
                    <a:pt x="263" y="13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3"/>
                  </a:lnTo>
                  <a:lnTo>
                    <a:pt x="266" y="13"/>
                  </a:lnTo>
                  <a:lnTo>
                    <a:pt x="266" y="13"/>
                  </a:lnTo>
                  <a:lnTo>
                    <a:pt x="266" y="13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0" y="26"/>
                  </a:lnTo>
                  <a:lnTo>
                    <a:pt x="270" y="28"/>
                  </a:lnTo>
                  <a:lnTo>
                    <a:pt x="271" y="53"/>
                  </a:lnTo>
                  <a:lnTo>
                    <a:pt x="271" y="57"/>
                  </a:lnTo>
                  <a:lnTo>
                    <a:pt x="272" y="119"/>
                  </a:lnTo>
                  <a:lnTo>
                    <a:pt x="272" y="120"/>
                  </a:lnTo>
                  <a:lnTo>
                    <a:pt x="272" y="123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36"/>
                  </a:lnTo>
                  <a:lnTo>
                    <a:pt x="274" y="138"/>
                  </a:lnTo>
                  <a:lnTo>
                    <a:pt x="275" y="178"/>
                  </a:lnTo>
                  <a:lnTo>
                    <a:pt x="275" y="183"/>
                  </a:lnTo>
                  <a:lnTo>
                    <a:pt x="276" y="284"/>
                  </a:lnTo>
                  <a:lnTo>
                    <a:pt x="276" y="282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7" y="265"/>
                  </a:lnTo>
                  <a:lnTo>
                    <a:pt x="278" y="265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9" y="269"/>
                  </a:lnTo>
                  <a:lnTo>
                    <a:pt x="279" y="268"/>
                  </a:lnTo>
                  <a:lnTo>
                    <a:pt x="279" y="267"/>
                  </a:lnTo>
                  <a:lnTo>
                    <a:pt x="279" y="267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1" y="274"/>
                  </a:lnTo>
                  <a:lnTo>
                    <a:pt x="281" y="274"/>
                  </a:lnTo>
                  <a:lnTo>
                    <a:pt x="281" y="274"/>
                  </a:lnTo>
                  <a:lnTo>
                    <a:pt x="282" y="275"/>
                  </a:lnTo>
                  <a:lnTo>
                    <a:pt x="282" y="275"/>
                  </a:lnTo>
                  <a:lnTo>
                    <a:pt x="282" y="276"/>
                  </a:lnTo>
                  <a:lnTo>
                    <a:pt x="282" y="277"/>
                  </a:lnTo>
                  <a:lnTo>
                    <a:pt x="283" y="232"/>
                  </a:lnTo>
                  <a:lnTo>
                    <a:pt x="283" y="222"/>
                  </a:lnTo>
                  <a:lnTo>
                    <a:pt x="284" y="90"/>
                  </a:lnTo>
                  <a:lnTo>
                    <a:pt x="284" y="84"/>
                  </a:lnTo>
                  <a:lnTo>
                    <a:pt x="285" y="29"/>
                  </a:lnTo>
                  <a:lnTo>
                    <a:pt x="285" y="28"/>
                  </a:lnTo>
                  <a:lnTo>
                    <a:pt x="285" y="19"/>
                  </a:lnTo>
                  <a:lnTo>
                    <a:pt x="286" y="18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7" y="12"/>
                  </a:lnTo>
                  <a:lnTo>
                    <a:pt x="287" y="12"/>
                  </a:lnTo>
                  <a:lnTo>
                    <a:pt x="288" y="12"/>
                  </a:lnTo>
                  <a:lnTo>
                    <a:pt x="288" y="12"/>
                  </a:lnTo>
                  <a:lnTo>
                    <a:pt x="289" y="13"/>
                  </a:lnTo>
                  <a:lnTo>
                    <a:pt x="289" y="13"/>
                  </a:lnTo>
                  <a:lnTo>
                    <a:pt x="289" y="14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1" y="15"/>
                  </a:lnTo>
                  <a:lnTo>
                    <a:pt x="291" y="15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3" y="26"/>
                  </a:lnTo>
                  <a:lnTo>
                    <a:pt x="293" y="28"/>
                  </a:lnTo>
                  <a:lnTo>
                    <a:pt x="293" y="57"/>
                  </a:lnTo>
                  <a:lnTo>
                    <a:pt x="294" y="62"/>
                  </a:lnTo>
                  <a:lnTo>
                    <a:pt x="294" y="115"/>
                  </a:lnTo>
                  <a:lnTo>
                    <a:pt x="295" y="116"/>
                  </a:lnTo>
                  <a:lnTo>
                    <a:pt x="295" y="119"/>
                  </a:lnTo>
                  <a:lnTo>
                    <a:pt x="295" y="116"/>
                  </a:lnTo>
                  <a:lnTo>
                    <a:pt x="296" y="116"/>
                  </a:lnTo>
                  <a:lnTo>
                    <a:pt x="296" y="124"/>
                  </a:lnTo>
                  <a:lnTo>
                    <a:pt x="296" y="126"/>
                  </a:lnTo>
                  <a:lnTo>
                    <a:pt x="297" y="149"/>
                  </a:lnTo>
                  <a:lnTo>
                    <a:pt x="297" y="151"/>
                  </a:lnTo>
                  <a:lnTo>
                    <a:pt x="298" y="256"/>
                  </a:lnTo>
                  <a:lnTo>
                    <a:pt x="298" y="265"/>
                  </a:lnTo>
                  <a:lnTo>
                    <a:pt x="298" y="282"/>
                  </a:lnTo>
                  <a:lnTo>
                    <a:pt x="299" y="271"/>
                  </a:lnTo>
                  <a:lnTo>
                    <a:pt x="299" y="271"/>
                  </a:lnTo>
                  <a:lnTo>
                    <a:pt x="300" y="267"/>
                  </a:lnTo>
                  <a:lnTo>
                    <a:pt x="300" y="267"/>
                  </a:lnTo>
                  <a:lnTo>
                    <a:pt x="300" y="268"/>
                  </a:lnTo>
                  <a:lnTo>
                    <a:pt x="301" y="268"/>
                  </a:lnTo>
                  <a:lnTo>
                    <a:pt x="301" y="268"/>
                  </a:lnTo>
                  <a:lnTo>
                    <a:pt x="301" y="268"/>
                  </a:lnTo>
                  <a:lnTo>
                    <a:pt x="301" y="269"/>
                  </a:lnTo>
                  <a:lnTo>
                    <a:pt x="302" y="269"/>
                  </a:lnTo>
                  <a:lnTo>
                    <a:pt x="302" y="269"/>
                  </a:lnTo>
                  <a:lnTo>
                    <a:pt x="302" y="269"/>
                  </a:lnTo>
                  <a:lnTo>
                    <a:pt x="302" y="268"/>
                  </a:lnTo>
                  <a:lnTo>
                    <a:pt x="302" y="269"/>
                  </a:lnTo>
                  <a:lnTo>
                    <a:pt x="303" y="270"/>
                  </a:lnTo>
                  <a:lnTo>
                    <a:pt x="303" y="269"/>
                  </a:lnTo>
                  <a:lnTo>
                    <a:pt x="303" y="270"/>
                  </a:lnTo>
                  <a:lnTo>
                    <a:pt x="303" y="270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305" y="275"/>
                  </a:lnTo>
                  <a:lnTo>
                    <a:pt x="305" y="276"/>
                  </a:lnTo>
                  <a:lnTo>
                    <a:pt x="305" y="277"/>
                  </a:lnTo>
                  <a:lnTo>
                    <a:pt x="306" y="215"/>
                  </a:lnTo>
                  <a:lnTo>
                    <a:pt x="306" y="192"/>
                  </a:lnTo>
                  <a:lnTo>
                    <a:pt x="307" y="72"/>
                  </a:lnTo>
                  <a:lnTo>
                    <a:pt x="307" y="66"/>
                  </a:lnTo>
                  <a:lnTo>
                    <a:pt x="308" y="32"/>
                  </a:lnTo>
                  <a:lnTo>
                    <a:pt x="308" y="31"/>
                  </a:lnTo>
                  <a:lnTo>
                    <a:pt x="309" y="17"/>
                  </a:lnTo>
                  <a:lnTo>
                    <a:pt x="309" y="16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11" y="12"/>
                  </a:lnTo>
                  <a:lnTo>
                    <a:pt x="311" y="12"/>
                  </a:lnTo>
                  <a:lnTo>
                    <a:pt x="311" y="13"/>
                  </a:lnTo>
                  <a:lnTo>
                    <a:pt x="311" y="13"/>
                  </a:lnTo>
                  <a:lnTo>
                    <a:pt x="311" y="13"/>
                  </a:lnTo>
                  <a:lnTo>
                    <a:pt x="312" y="14"/>
                  </a:lnTo>
                  <a:lnTo>
                    <a:pt x="312" y="14"/>
                  </a:lnTo>
                  <a:lnTo>
                    <a:pt x="313" y="14"/>
                  </a:lnTo>
                  <a:lnTo>
                    <a:pt x="313" y="14"/>
                  </a:lnTo>
                  <a:lnTo>
                    <a:pt x="313" y="15"/>
                  </a:lnTo>
                  <a:lnTo>
                    <a:pt x="313" y="15"/>
                  </a:lnTo>
                  <a:lnTo>
                    <a:pt x="314" y="20"/>
                  </a:lnTo>
                  <a:lnTo>
                    <a:pt x="314" y="21"/>
                  </a:lnTo>
                  <a:lnTo>
                    <a:pt x="315" y="30"/>
                  </a:lnTo>
                  <a:lnTo>
                    <a:pt x="315" y="31"/>
                  </a:lnTo>
                  <a:lnTo>
                    <a:pt x="316" y="49"/>
                  </a:lnTo>
                  <a:lnTo>
                    <a:pt x="316" y="51"/>
                  </a:lnTo>
                  <a:lnTo>
                    <a:pt x="317" y="92"/>
                  </a:lnTo>
                  <a:lnTo>
                    <a:pt x="317" y="96"/>
                  </a:lnTo>
                  <a:lnTo>
                    <a:pt x="317" y="118"/>
                  </a:lnTo>
                  <a:lnTo>
                    <a:pt x="318" y="115"/>
                  </a:lnTo>
                  <a:lnTo>
                    <a:pt x="318" y="115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12"/>
                  </a:lnTo>
                  <a:lnTo>
                    <a:pt x="319" y="130"/>
                  </a:lnTo>
                  <a:lnTo>
                    <a:pt x="320" y="132"/>
                  </a:lnTo>
                  <a:lnTo>
                    <a:pt x="320" y="182"/>
                  </a:lnTo>
                  <a:lnTo>
                    <a:pt x="321" y="193"/>
                  </a:lnTo>
                  <a:lnTo>
                    <a:pt x="321" y="284"/>
                  </a:lnTo>
                  <a:lnTo>
                    <a:pt x="321" y="280"/>
                  </a:lnTo>
                  <a:lnTo>
                    <a:pt x="321" y="278"/>
                  </a:lnTo>
                  <a:lnTo>
                    <a:pt x="322" y="267"/>
                  </a:lnTo>
                  <a:lnTo>
                    <a:pt x="322" y="267"/>
                  </a:lnTo>
                  <a:lnTo>
                    <a:pt x="322" y="266"/>
                  </a:lnTo>
                  <a:lnTo>
                    <a:pt x="323" y="267"/>
                  </a:lnTo>
                  <a:lnTo>
                    <a:pt x="323" y="268"/>
                  </a:lnTo>
                  <a:lnTo>
                    <a:pt x="324" y="271"/>
                  </a:lnTo>
                  <a:lnTo>
                    <a:pt x="324" y="271"/>
                  </a:lnTo>
                  <a:lnTo>
                    <a:pt x="324" y="271"/>
                  </a:lnTo>
                  <a:lnTo>
                    <a:pt x="325" y="272"/>
                  </a:lnTo>
                  <a:lnTo>
                    <a:pt x="325" y="271"/>
                  </a:lnTo>
                  <a:lnTo>
                    <a:pt x="325" y="271"/>
                  </a:lnTo>
                  <a:lnTo>
                    <a:pt x="325" y="270"/>
                  </a:lnTo>
                  <a:lnTo>
                    <a:pt x="326" y="272"/>
                  </a:lnTo>
                  <a:lnTo>
                    <a:pt x="326" y="272"/>
                  </a:lnTo>
                  <a:lnTo>
                    <a:pt x="327" y="275"/>
                  </a:lnTo>
                  <a:lnTo>
                    <a:pt x="327" y="275"/>
                  </a:lnTo>
                  <a:lnTo>
                    <a:pt x="327" y="275"/>
                  </a:lnTo>
                  <a:lnTo>
                    <a:pt x="327" y="277"/>
                  </a:lnTo>
                  <a:lnTo>
                    <a:pt x="328" y="250"/>
                  </a:lnTo>
                  <a:lnTo>
                    <a:pt x="328" y="245"/>
                  </a:lnTo>
                  <a:lnTo>
                    <a:pt x="328" y="126"/>
                  </a:lnTo>
                  <a:lnTo>
                    <a:pt x="328" y="115"/>
                  </a:lnTo>
                  <a:lnTo>
                    <a:pt x="329" y="26"/>
                  </a:lnTo>
                  <a:lnTo>
                    <a:pt x="330" y="25"/>
                  </a:lnTo>
                  <a:lnTo>
                    <a:pt x="330" y="20"/>
                  </a:lnTo>
                  <a:lnTo>
                    <a:pt x="330" y="19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7"/>
                  </a:lnTo>
                  <a:lnTo>
                    <a:pt x="334" y="18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6" y="24"/>
                  </a:lnTo>
                  <a:lnTo>
                    <a:pt x="336" y="25"/>
                  </a:lnTo>
                  <a:lnTo>
                    <a:pt x="336" y="35"/>
                  </a:lnTo>
                  <a:lnTo>
                    <a:pt x="337" y="36"/>
                  </a:lnTo>
                  <a:lnTo>
                    <a:pt x="337" y="54"/>
                  </a:lnTo>
                  <a:lnTo>
                    <a:pt x="338" y="55"/>
                  </a:lnTo>
                  <a:lnTo>
                    <a:pt x="338" y="86"/>
                  </a:lnTo>
                  <a:lnTo>
                    <a:pt x="338" y="88"/>
                  </a:lnTo>
                  <a:lnTo>
                    <a:pt x="339" y="113"/>
                  </a:lnTo>
                  <a:lnTo>
                    <a:pt x="339" y="113"/>
                  </a:lnTo>
                  <a:lnTo>
                    <a:pt x="339" y="114"/>
                  </a:lnTo>
                  <a:lnTo>
                    <a:pt x="340" y="109"/>
                  </a:lnTo>
                  <a:lnTo>
                    <a:pt x="340" y="109"/>
                  </a:lnTo>
                  <a:lnTo>
                    <a:pt x="341" y="106"/>
                  </a:lnTo>
                  <a:lnTo>
                    <a:pt x="341" y="106"/>
                  </a:lnTo>
                  <a:lnTo>
                    <a:pt x="342" y="116"/>
                  </a:lnTo>
                  <a:lnTo>
                    <a:pt x="342" y="117"/>
                  </a:lnTo>
                  <a:lnTo>
                    <a:pt x="343" y="169"/>
                  </a:lnTo>
                  <a:lnTo>
                    <a:pt x="343" y="177"/>
                  </a:lnTo>
                  <a:lnTo>
                    <a:pt x="344" y="287"/>
                  </a:lnTo>
                  <a:lnTo>
                    <a:pt x="344" y="285"/>
                  </a:lnTo>
                  <a:lnTo>
                    <a:pt x="344" y="283"/>
                  </a:lnTo>
                  <a:lnTo>
                    <a:pt x="345" y="271"/>
                  </a:lnTo>
                  <a:lnTo>
                    <a:pt x="345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6" y="272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47" y="276"/>
                  </a:lnTo>
                  <a:lnTo>
                    <a:pt x="347" y="275"/>
                  </a:lnTo>
                  <a:lnTo>
                    <a:pt x="347" y="276"/>
                  </a:lnTo>
                  <a:lnTo>
                    <a:pt x="347" y="275"/>
                  </a:lnTo>
                  <a:lnTo>
                    <a:pt x="348" y="278"/>
                  </a:lnTo>
                  <a:lnTo>
                    <a:pt x="348" y="278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9" y="274"/>
                  </a:lnTo>
                  <a:lnTo>
                    <a:pt x="349" y="274"/>
                  </a:lnTo>
                  <a:lnTo>
                    <a:pt x="350" y="277"/>
                  </a:lnTo>
                  <a:lnTo>
                    <a:pt x="350" y="277"/>
                  </a:lnTo>
                  <a:lnTo>
                    <a:pt x="350" y="280"/>
                  </a:lnTo>
                  <a:lnTo>
                    <a:pt x="351" y="229"/>
                  </a:lnTo>
                  <a:lnTo>
                    <a:pt x="351" y="215"/>
                  </a:lnTo>
                  <a:lnTo>
                    <a:pt x="352" y="66"/>
                  </a:lnTo>
                  <a:lnTo>
                    <a:pt x="352" y="61"/>
                  </a:lnTo>
                  <a:lnTo>
                    <a:pt x="353" y="24"/>
                  </a:lnTo>
                  <a:lnTo>
                    <a:pt x="353" y="23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5" y="12"/>
                  </a:lnTo>
                  <a:lnTo>
                    <a:pt x="355" y="13"/>
                  </a:lnTo>
                  <a:lnTo>
                    <a:pt x="356" y="17"/>
                  </a:lnTo>
                  <a:lnTo>
                    <a:pt x="356" y="17"/>
                  </a:lnTo>
                  <a:lnTo>
                    <a:pt x="357" y="20"/>
                  </a:lnTo>
                  <a:lnTo>
                    <a:pt x="357" y="20"/>
                  </a:lnTo>
                  <a:lnTo>
                    <a:pt x="358" y="25"/>
                  </a:lnTo>
                  <a:lnTo>
                    <a:pt x="358" y="26"/>
                  </a:lnTo>
                  <a:lnTo>
                    <a:pt x="359" y="41"/>
                  </a:lnTo>
                  <a:lnTo>
                    <a:pt x="359" y="42"/>
                  </a:lnTo>
                  <a:lnTo>
                    <a:pt x="360" y="64"/>
                  </a:lnTo>
                  <a:lnTo>
                    <a:pt x="360" y="66"/>
                  </a:lnTo>
                  <a:lnTo>
                    <a:pt x="361" y="95"/>
                  </a:lnTo>
                  <a:lnTo>
                    <a:pt x="361" y="97"/>
                  </a:lnTo>
                  <a:lnTo>
                    <a:pt x="361" y="108"/>
                  </a:lnTo>
                  <a:lnTo>
                    <a:pt x="362" y="107"/>
                  </a:lnTo>
                  <a:lnTo>
                    <a:pt x="362" y="106"/>
                  </a:lnTo>
                  <a:lnTo>
                    <a:pt x="362" y="101"/>
                  </a:lnTo>
                  <a:lnTo>
                    <a:pt x="363" y="101"/>
                  </a:lnTo>
                  <a:lnTo>
                    <a:pt x="363" y="107"/>
                  </a:lnTo>
                  <a:lnTo>
                    <a:pt x="363" y="109"/>
                  </a:lnTo>
                  <a:lnTo>
                    <a:pt x="364" y="134"/>
                  </a:lnTo>
                  <a:lnTo>
                    <a:pt x="364" y="138"/>
                  </a:lnTo>
                  <a:lnTo>
                    <a:pt x="365" y="271"/>
                  </a:lnTo>
                  <a:lnTo>
                    <a:pt x="365" y="279"/>
                  </a:lnTo>
                  <a:lnTo>
                    <a:pt x="365" y="282"/>
                  </a:lnTo>
                  <a:lnTo>
                    <a:pt x="366" y="268"/>
                  </a:lnTo>
                  <a:lnTo>
                    <a:pt x="366" y="268"/>
                  </a:lnTo>
                  <a:lnTo>
                    <a:pt x="366" y="268"/>
                  </a:lnTo>
                  <a:lnTo>
                    <a:pt x="367" y="269"/>
                  </a:lnTo>
                  <a:lnTo>
                    <a:pt x="367" y="269"/>
                  </a:lnTo>
                  <a:lnTo>
                    <a:pt x="368" y="276"/>
                  </a:lnTo>
                  <a:lnTo>
                    <a:pt x="368" y="277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69" y="278"/>
                  </a:lnTo>
                  <a:lnTo>
                    <a:pt x="369" y="279"/>
                  </a:lnTo>
                  <a:lnTo>
                    <a:pt x="370" y="279"/>
                  </a:lnTo>
                  <a:lnTo>
                    <a:pt x="370" y="279"/>
                  </a:lnTo>
                  <a:lnTo>
                    <a:pt x="370" y="279"/>
                  </a:lnTo>
                  <a:lnTo>
                    <a:pt x="370" y="278"/>
                  </a:lnTo>
                  <a:lnTo>
                    <a:pt x="370" y="279"/>
                  </a:lnTo>
                  <a:lnTo>
                    <a:pt x="371" y="279"/>
                  </a:lnTo>
                  <a:lnTo>
                    <a:pt x="371" y="280"/>
                  </a:lnTo>
                  <a:lnTo>
                    <a:pt x="371" y="279"/>
                  </a:lnTo>
                  <a:lnTo>
                    <a:pt x="371" y="280"/>
                  </a:lnTo>
                  <a:lnTo>
                    <a:pt x="372" y="280"/>
                  </a:lnTo>
                  <a:lnTo>
                    <a:pt x="372" y="281"/>
                  </a:lnTo>
                  <a:lnTo>
                    <a:pt x="372" y="142"/>
                  </a:lnTo>
                  <a:lnTo>
                    <a:pt x="372" y="129"/>
                  </a:lnTo>
                  <a:lnTo>
                    <a:pt x="373" y="35"/>
                  </a:lnTo>
                  <a:lnTo>
                    <a:pt x="373" y="32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76" y="8"/>
                  </a:lnTo>
                  <a:lnTo>
                    <a:pt x="376" y="8"/>
                  </a:lnTo>
                  <a:lnTo>
                    <a:pt x="377" y="11"/>
                  </a:lnTo>
                  <a:lnTo>
                    <a:pt x="377" y="12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9" y="26"/>
                  </a:lnTo>
                  <a:lnTo>
                    <a:pt x="379" y="27"/>
                  </a:lnTo>
                  <a:lnTo>
                    <a:pt x="379" y="46"/>
                  </a:lnTo>
                  <a:lnTo>
                    <a:pt x="380" y="47"/>
                  </a:lnTo>
                  <a:lnTo>
                    <a:pt x="380" y="65"/>
                  </a:lnTo>
                  <a:lnTo>
                    <a:pt x="381" y="67"/>
                  </a:lnTo>
                  <a:lnTo>
                    <a:pt x="381" y="95"/>
                  </a:lnTo>
                  <a:lnTo>
                    <a:pt x="381" y="97"/>
                  </a:lnTo>
                  <a:lnTo>
                    <a:pt x="382" y="109"/>
                  </a:lnTo>
                  <a:lnTo>
                    <a:pt x="382" y="107"/>
                  </a:lnTo>
                  <a:lnTo>
                    <a:pt x="382" y="106"/>
                  </a:lnTo>
                  <a:lnTo>
                    <a:pt x="383" y="101"/>
                  </a:lnTo>
                  <a:lnTo>
                    <a:pt x="383" y="101"/>
                  </a:lnTo>
                  <a:lnTo>
                    <a:pt x="383" y="100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5" y="141"/>
                  </a:lnTo>
                  <a:lnTo>
                    <a:pt x="385" y="146"/>
                  </a:lnTo>
                  <a:lnTo>
                    <a:pt x="386" y="285"/>
                  </a:lnTo>
                  <a:lnTo>
                    <a:pt x="386" y="286"/>
                  </a:lnTo>
                  <a:lnTo>
                    <a:pt x="387" y="270"/>
                  </a:lnTo>
                  <a:lnTo>
                    <a:pt x="387" y="270"/>
                  </a:lnTo>
                  <a:lnTo>
                    <a:pt x="387" y="270"/>
                  </a:lnTo>
                  <a:lnTo>
                    <a:pt x="387" y="269"/>
                  </a:lnTo>
                  <a:lnTo>
                    <a:pt x="387" y="273"/>
                  </a:lnTo>
                  <a:lnTo>
                    <a:pt x="387" y="273"/>
                  </a:lnTo>
                  <a:lnTo>
                    <a:pt x="388" y="279"/>
                  </a:lnTo>
                  <a:lnTo>
                    <a:pt x="389" y="279"/>
                  </a:lnTo>
                  <a:lnTo>
                    <a:pt x="389" y="279"/>
                  </a:lnTo>
                  <a:lnTo>
                    <a:pt x="389" y="280"/>
                  </a:lnTo>
                  <a:lnTo>
                    <a:pt x="389" y="279"/>
                  </a:lnTo>
                  <a:lnTo>
                    <a:pt x="389" y="279"/>
                  </a:lnTo>
                  <a:lnTo>
                    <a:pt x="389" y="278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1" y="278"/>
                  </a:lnTo>
                  <a:lnTo>
                    <a:pt x="391" y="278"/>
                  </a:lnTo>
                  <a:lnTo>
                    <a:pt x="392" y="276"/>
                  </a:lnTo>
                  <a:lnTo>
                    <a:pt x="392" y="276"/>
                  </a:lnTo>
                  <a:lnTo>
                    <a:pt x="393" y="151"/>
                  </a:lnTo>
                  <a:lnTo>
                    <a:pt x="393" y="138"/>
                  </a:lnTo>
                  <a:lnTo>
                    <a:pt x="394" y="38"/>
                  </a:lnTo>
                  <a:lnTo>
                    <a:pt x="394" y="35"/>
                  </a:lnTo>
                  <a:lnTo>
                    <a:pt x="395" y="18"/>
                  </a:lnTo>
                  <a:lnTo>
                    <a:pt x="395" y="17"/>
                  </a:lnTo>
                  <a:lnTo>
                    <a:pt x="396" y="10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6" y="11"/>
                  </a:lnTo>
                  <a:lnTo>
                    <a:pt x="397" y="11"/>
                  </a:lnTo>
                  <a:lnTo>
                    <a:pt x="397" y="18"/>
                  </a:lnTo>
                  <a:lnTo>
                    <a:pt x="398" y="18"/>
                  </a:lnTo>
                  <a:lnTo>
                    <a:pt x="398" y="26"/>
                  </a:lnTo>
                  <a:lnTo>
                    <a:pt x="398" y="26"/>
                  </a:lnTo>
                  <a:lnTo>
                    <a:pt x="399" y="33"/>
                  </a:lnTo>
                  <a:lnTo>
                    <a:pt x="399" y="34"/>
                  </a:lnTo>
                  <a:lnTo>
                    <a:pt x="400" y="44"/>
                  </a:lnTo>
                  <a:lnTo>
                    <a:pt x="400" y="45"/>
                  </a:lnTo>
                  <a:lnTo>
                    <a:pt x="401" y="57"/>
                  </a:lnTo>
                  <a:lnTo>
                    <a:pt x="401" y="58"/>
                  </a:lnTo>
                  <a:lnTo>
                    <a:pt x="402" y="85"/>
                  </a:lnTo>
                  <a:lnTo>
                    <a:pt x="402" y="88"/>
                  </a:lnTo>
                  <a:lnTo>
                    <a:pt x="403" y="111"/>
                  </a:lnTo>
                  <a:lnTo>
                    <a:pt x="403" y="112"/>
                  </a:lnTo>
                  <a:lnTo>
                    <a:pt x="403" y="113"/>
                  </a:lnTo>
                  <a:lnTo>
                    <a:pt x="404" y="107"/>
                  </a:lnTo>
                  <a:lnTo>
                    <a:pt x="404" y="106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5" y="101"/>
                  </a:lnTo>
                  <a:lnTo>
                    <a:pt x="405" y="100"/>
                  </a:lnTo>
                  <a:lnTo>
                    <a:pt x="405" y="105"/>
                  </a:lnTo>
                  <a:lnTo>
                    <a:pt x="406" y="106"/>
                  </a:lnTo>
                  <a:lnTo>
                    <a:pt x="406" y="134"/>
                  </a:lnTo>
                  <a:lnTo>
                    <a:pt x="407" y="140"/>
                  </a:lnTo>
                  <a:lnTo>
                    <a:pt x="407" y="287"/>
                  </a:lnTo>
                  <a:lnTo>
                    <a:pt x="407" y="289"/>
                  </a:lnTo>
                  <a:lnTo>
                    <a:pt x="408" y="272"/>
                  </a:lnTo>
                  <a:lnTo>
                    <a:pt x="408" y="272"/>
                  </a:lnTo>
                  <a:lnTo>
                    <a:pt x="409" y="277"/>
                  </a:lnTo>
                  <a:lnTo>
                    <a:pt x="409" y="277"/>
                  </a:lnTo>
                  <a:lnTo>
                    <a:pt x="410" y="282"/>
                  </a:lnTo>
                  <a:lnTo>
                    <a:pt x="410" y="282"/>
                  </a:lnTo>
                  <a:lnTo>
                    <a:pt x="411" y="284"/>
                  </a:lnTo>
                  <a:lnTo>
                    <a:pt x="411" y="282"/>
                  </a:lnTo>
                  <a:lnTo>
                    <a:pt x="411" y="282"/>
                  </a:lnTo>
                  <a:lnTo>
                    <a:pt x="412" y="281"/>
                  </a:lnTo>
                  <a:lnTo>
                    <a:pt x="412" y="281"/>
                  </a:lnTo>
                  <a:lnTo>
                    <a:pt x="412" y="281"/>
                  </a:lnTo>
                  <a:lnTo>
                    <a:pt x="413" y="280"/>
                  </a:lnTo>
                  <a:lnTo>
                    <a:pt x="413" y="281"/>
                  </a:lnTo>
                  <a:lnTo>
                    <a:pt x="413" y="281"/>
                  </a:lnTo>
                  <a:lnTo>
                    <a:pt x="413" y="281"/>
                  </a:lnTo>
                  <a:lnTo>
                    <a:pt x="413" y="274"/>
                  </a:lnTo>
                  <a:lnTo>
                    <a:pt x="414" y="274"/>
                  </a:lnTo>
                  <a:lnTo>
                    <a:pt x="414" y="117"/>
                  </a:lnTo>
                  <a:lnTo>
                    <a:pt x="415" y="107"/>
                  </a:lnTo>
                  <a:lnTo>
                    <a:pt x="415" y="27"/>
                  </a:lnTo>
                  <a:lnTo>
                    <a:pt x="415" y="24"/>
                  </a:lnTo>
                  <a:lnTo>
                    <a:pt x="416" y="16"/>
                  </a:lnTo>
                  <a:lnTo>
                    <a:pt x="416" y="15"/>
                  </a:lnTo>
                  <a:lnTo>
                    <a:pt x="417" y="10"/>
                  </a:lnTo>
                  <a:lnTo>
                    <a:pt x="417" y="10"/>
                  </a:lnTo>
                  <a:lnTo>
                    <a:pt x="417" y="10"/>
                  </a:lnTo>
                  <a:lnTo>
                    <a:pt x="418" y="11"/>
                  </a:lnTo>
                  <a:lnTo>
                    <a:pt x="418" y="12"/>
                  </a:lnTo>
                  <a:lnTo>
                    <a:pt x="419" y="16"/>
                  </a:lnTo>
                  <a:lnTo>
                    <a:pt x="419" y="16"/>
                  </a:lnTo>
                  <a:lnTo>
                    <a:pt x="420" y="19"/>
                  </a:lnTo>
                  <a:lnTo>
                    <a:pt x="420" y="20"/>
                  </a:lnTo>
                  <a:lnTo>
                    <a:pt x="421" y="24"/>
                  </a:lnTo>
                  <a:lnTo>
                    <a:pt x="421" y="25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2" y="39"/>
                  </a:lnTo>
                  <a:lnTo>
                    <a:pt x="423" y="41"/>
                  </a:lnTo>
                  <a:lnTo>
                    <a:pt x="423" y="67"/>
                  </a:lnTo>
                  <a:lnTo>
                    <a:pt x="424" y="69"/>
                  </a:lnTo>
                  <a:lnTo>
                    <a:pt x="424" y="99"/>
                  </a:lnTo>
                  <a:lnTo>
                    <a:pt x="424" y="101"/>
                  </a:lnTo>
                  <a:lnTo>
                    <a:pt x="425" y="111"/>
                  </a:lnTo>
                  <a:lnTo>
                    <a:pt x="425" y="111"/>
                  </a:lnTo>
                  <a:lnTo>
                    <a:pt x="425" y="110"/>
                  </a:lnTo>
                  <a:lnTo>
                    <a:pt x="426" y="105"/>
                  </a:lnTo>
                  <a:lnTo>
                    <a:pt x="426" y="104"/>
                  </a:lnTo>
                  <a:lnTo>
                    <a:pt x="426" y="102"/>
                  </a:lnTo>
                  <a:lnTo>
                    <a:pt x="427" y="104"/>
                  </a:lnTo>
                  <a:lnTo>
                    <a:pt x="427" y="105"/>
                  </a:lnTo>
                  <a:lnTo>
                    <a:pt x="428" y="121"/>
                  </a:lnTo>
                  <a:lnTo>
                    <a:pt x="428" y="123"/>
                  </a:lnTo>
                  <a:lnTo>
                    <a:pt x="429" y="216"/>
                  </a:lnTo>
                  <a:lnTo>
                    <a:pt x="429" y="228"/>
                  </a:lnTo>
                  <a:lnTo>
                    <a:pt x="429" y="285"/>
                  </a:lnTo>
                  <a:lnTo>
                    <a:pt x="430" y="271"/>
                  </a:lnTo>
                  <a:lnTo>
                    <a:pt x="430" y="269"/>
                  </a:lnTo>
                  <a:lnTo>
                    <a:pt x="430" y="267"/>
                  </a:lnTo>
                  <a:lnTo>
                    <a:pt x="430" y="268"/>
                  </a:lnTo>
                  <a:lnTo>
                    <a:pt x="431" y="269"/>
                  </a:lnTo>
                  <a:lnTo>
                    <a:pt x="431" y="275"/>
                  </a:lnTo>
                  <a:lnTo>
                    <a:pt x="431" y="274"/>
                  </a:lnTo>
                  <a:lnTo>
                    <a:pt x="432" y="274"/>
                  </a:lnTo>
                  <a:lnTo>
                    <a:pt x="432" y="275"/>
                  </a:lnTo>
                  <a:lnTo>
                    <a:pt x="432" y="275"/>
                  </a:lnTo>
                  <a:lnTo>
                    <a:pt x="432" y="274"/>
                  </a:lnTo>
                  <a:lnTo>
                    <a:pt x="432" y="274"/>
                  </a:lnTo>
                  <a:lnTo>
                    <a:pt x="433" y="274"/>
                  </a:lnTo>
                  <a:lnTo>
                    <a:pt x="433" y="274"/>
                  </a:lnTo>
                  <a:lnTo>
                    <a:pt x="433" y="275"/>
                  </a:lnTo>
                  <a:lnTo>
                    <a:pt x="434" y="277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5" y="274"/>
                  </a:lnTo>
                  <a:lnTo>
                    <a:pt x="435" y="274"/>
                  </a:lnTo>
                  <a:lnTo>
                    <a:pt x="435" y="274"/>
                  </a:lnTo>
                  <a:lnTo>
                    <a:pt x="435" y="275"/>
                  </a:lnTo>
                  <a:lnTo>
                    <a:pt x="436" y="253"/>
                  </a:lnTo>
                  <a:lnTo>
                    <a:pt x="436" y="244"/>
                  </a:lnTo>
                  <a:lnTo>
                    <a:pt x="437" y="79"/>
                  </a:lnTo>
                  <a:lnTo>
                    <a:pt x="437" y="73"/>
                  </a:lnTo>
                  <a:lnTo>
                    <a:pt x="438" y="29"/>
                  </a:lnTo>
                  <a:lnTo>
                    <a:pt x="438" y="27"/>
                  </a:lnTo>
                  <a:lnTo>
                    <a:pt x="439" y="17"/>
                  </a:lnTo>
                  <a:lnTo>
                    <a:pt x="439" y="16"/>
                  </a:lnTo>
                  <a:lnTo>
                    <a:pt x="439" y="11"/>
                  </a:lnTo>
                  <a:lnTo>
                    <a:pt x="439" y="11"/>
                  </a:lnTo>
                  <a:lnTo>
                    <a:pt x="440" y="11"/>
                  </a:lnTo>
                  <a:lnTo>
                    <a:pt x="440" y="13"/>
                  </a:lnTo>
                  <a:lnTo>
                    <a:pt x="441" y="13"/>
                  </a:lnTo>
                  <a:lnTo>
                    <a:pt x="441" y="16"/>
                  </a:lnTo>
                  <a:lnTo>
                    <a:pt x="441" y="16"/>
                  </a:lnTo>
                  <a:lnTo>
                    <a:pt x="442" y="19"/>
                  </a:lnTo>
                  <a:lnTo>
                    <a:pt x="442" y="19"/>
                  </a:lnTo>
                  <a:lnTo>
                    <a:pt x="443" y="22"/>
                  </a:lnTo>
                  <a:lnTo>
                    <a:pt x="443" y="22"/>
                  </a:lnTo>
                  <a:lnTo>
                    <a:pt x="444" y="28"/>
                  </a:lnTo>
                  <a:lnTo>
                    <a:pt x="444" y="28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51"/>
                  </a:lnTo>
                  <a:lnTo>
                    <a:pt x="446" y="54"/>
                  </a:lnTo>
                  <a:lnTo>
                    <a:pt x="447" y="88"/>
                  </a:lnTo>
                  <a:lnTo>
                    <a:pt x="447" y="90"/>
                  </a:lnTo>
                  <a:lnTo>
                    <a:pt x="447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8" y="105"/>
                  </a:lnTo>
                  <a:lnTo>
                    <a:pt x="449" y="105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50" y="112"/>
                  </a:lnTo>
                  <a:lnTo>
                    <a:pt x="450" y="113"/>
                  </a:lnTo>
                  <a:lnTo>
                    <a:pt x="451" y="166"/>
                  </a:lnTo>
                  <a:lnTo>
                    <a:pt x="451" y="177"/>
                  </a:lnTo>
                  <a:lnTo>
                    <a:pt x="452" y="288"/>
                  </a:lnTo>
                  <a:lnTo>
                    <a:pt x="452" y="286"/>
                  </a:lnTo>
                  <a:lnTo>
                    <a:pt x="452" y="282"/>
                  </a:lnTo>
                  <a:lnTo>
                    <a:pt x="453" y="269"/>
                  </a:lnTo>
                  <a:lnTo>
                    <a:pt x="453" y="270"/>
                  </a:lnTo>
                  <a:lnTo>
                    <a:pt x="453" y="269"/>
                  </a:lnTo>
                  <a:lnTo>
                    <a:pt x="454" y="276"/>
                  </a:lnTo>
                  <a:lnTo>
                    <a:pt x="454" y="276"/>
                  </a:lnTo>
                  <a:lnTo>
                    <a:pt x="455" y="280"/>
                  </a:lnTo>
                  <a:lnTo>
                    <a:pt x="455" y="280"/>
                  </a:lnTo>
                  <a:lnTo>
                    <a:pt x="455" y="281"/>
                  </a:lnTo>
                  <a:lnTo>
                    <a:pt x="456" y="281"/>
                  </a:lnTo>
                  <a:lnTo>
                    <a:pt x="456" y="282"/>
                  </a:lnTo>
                  <a:lnTo>
                    <a:pt x="456" y="283"/>
                  </a:lnTo>
                  <a:lnTo>
                    <a:pt x="456" y="282"/>
                  </a:lnTo>
                  <a:lnTo>
                    <a:pt x="457" y="282"/>
                  </a:lnTo>
                  <a:lnTo>
                    <a:pt x="457" y="277"/>
                  </a:lnTo>
                  <a:lnTo>
                    <a:pt x="458" y="277"/>
                  </a:lnTo>
                  <a:lnTo>
                    <a:pt x="458" y="263"/>
                  </a:lnTo>
                  <a:lnTo>
                    <a:pt x="458" y="261"/>
                  </a:lnTo>
                  <a:lnTo>
                    <a:pt x="459" y="118"/>
                  </a:lnTo>
                  <a:lnTo>
                    <a:pt x="459" y="107"/>
                  </a:lnTo>
                  <a:lnTo>
                    <a:pt x="460" y="37"/>
                  </a:lnTo>
                  <a:lnTo>
                    <a:pt x="460" y="34"/>
                  </a:lnTo>
                  <a:lnTo>
                    <a:pt x="461" y="21"/>
                  </a:lnTo>
                  <a:lnTo>
                    <a:pt x="461" y="20"/>
                  </a:lnTo>
                  <a:lnTo>
                    <a:pt x="462" y="11"/>
                  </a:lnTo>
                  <a:lnTo>
                    <a:pt x="462" y="11"/>
                  </a:lnTo>
                  <a:lnTo>
                    <a:pt x="462" y="10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4" y="14"/>
                  </a:lnTo>
                  <a:lnTo>
                    <a:pt x="464" y="14"/>
                  </a:lnTo>
                  <a:lnTo>
                    <a:pt x="464" y="18"/>
                  </a:lnTo>
                  <a:lnTo>
                    <a:pt x="465" y="18"/>
                  </a:lnTo>
                  <a:lnTo>
                    <a:pt x="465" y="19"/>
                  </a:lnTo>
                  <a:lnTo>
                    <a:pt x="465" y="19"/>
                  </a:lnTo>
                  <a:lnTo>
                    <a:pt x="466" y="19"/>
                  </a:lnTo>
                  <a:lnTo>
                    <a:pt x="466" y="21"/>
                  </a:lnTo>
                  <a:lnTo>
                    <a:pt x="466" y="21"/>
                  </a:lnTo>
                  <a:lnTo>
                    <a:pt x="467" y="29"/>
                  </a:lnTo>
                  <a:lnTo>
                    <a:pt x="467" y="30"/>
                  </a:lnTo>
                  <a:lnTo>
                    <a:pt x="468" y="46"/>
                  </a:lnTo>
                  <a:lnTo>
                    <a:pt x="468" y="47"/>
                  </a:lnTo>
                  <a:lnTo>
                    <a:pt x="469" y="76"/>
                  </a:lnTo>
                  <a:lnTo>
                    <a:pt x="469" y="79"/>
                  </a:lnTo>
                  <a:lnTo>
                    <a:pt x="470" y="107"/>
                  </a:lnTo>
                  <a:lnTo>
                    <a:pt x="470" y="108"/>
                  </a:lnTo>
                  <a:lnTo>
                    <a:pt x="470" y="110"/>
                  </a:lnTo>
                  <a:lnTo>
                    <a:pt x="471" y="107"/>
                  </a:lnTo>
                  <a:lnTo>
                    <a:pt x="471" y="107"/>
                  </a:lnTo>
                  <a:lnTo>
                    <a:pt x="472" y="103"/>
                  </a:lnTo>
                  <a:lnTo>
                    <a:pt x="472" y="102"/>
                  </a:lnTo>
                  <a:lnTo>
                    <a:pt x="473" y="113"/>
                  </a:lnTo>
                  <a:lnTo>
                    <a:pt x="473" y="114"/>
                  </a:lnTo>
                  <a:lnTo>
                    <a:pt x="473" y="148"/>
                  </a:lnTo>
                  <a:lnTo>
                    <a:pt x="474" y="156"/>
                  </a:lnTo>
                  <a:lnTo>
                    <a:pt x="474" y="289"/>
                  </a:lnTo>
                  <a:lnTo>
                    <a:pt x="474" y="289"/>
                  </a:lnTo>
                  <a:lnTo>
                    <a:pt x="475" y="287"/>
                  </a:lnTo>
                  <a:lnTo>
                    <a:pt x="475" y="274"/>
                  </a:lnTo>
                  <a:lnTo>
                    <a:pt x="475" y="274"/>
                  </a:lnTo>
                  <a:lnTo>
                    <a:pt x="475" y="274"/>
                  </a:lnTo>
                  <a:lnTo>
                    <a:pt x="476" y="280"/>
                  </a:lnTo>
                  <a:lnTo>
                    <a:pt x="476" y="280"/>
                  </a:lnTo>
                  <a:lnTo>
                    <a:pt x="477" y="284"/>
                  </a:lnTo>
                  <a:lnTo>
                    <a:pt x="477" y="284"/>
                  </a:lnTo>
                  <a:lnTo>
                    <a:pt x="477" y="284"/>
                  </a:lnTo>
                  <a:lnTo>
                    <a:pt x="478" y="284"/>
                  </a:lnTo>
                  <a:lnTo>
                    <a:pt x="478" y="283"/>
                  </a:lnTo>
                  <a:lnTo>
                    <a:pt x="478" y="283"/>
                  </a:lnTo>
                  <a:lnTo>
                    <a:pt x="478" y="283"/>
                  </a:lnTo>
                  <a:lnTo>
                    <a:pt x="479" y="281"/>
                  </a:lnTo>
                  <a:lnTo>
                    <a:pt x="479" y="281"/>
                  </a:lnTo>
                  <a:lnTo>
                    <a:pt x="480" y="275"/>
                  </a:lnTo>
                  <a:lnTo>
                    <a:pt x="480" y="274"/>
                  </a:lnTo>
                  <a:lnTo>
                    <a:pt x="481" y="263"/>
                  </a:lnTo>
                  <a:lnTo>
                    <a:pt x="481" y="261"/>
                  </a:lnTo>
                  <a:lnTo>
                    <a:pt x="481" y="114"/>
                  </a:lnTo>
                  <a:lnTo>
                    <a:pt x="482" y="107"/>
                  </a:lnTo>
                  <a:lnTo>
                    <a:pt x="482" y="34"/>
                  </a:lnTo>
                  <a:lnTo>
                    <a:pt x="483" y="31"/>
                  </a:lnTo>
                  <a:lnTo>
                    <a:pt x="483" y="19"/>
                  </a:lnTo>
                  <a:lnTo>
                    <a:pt x="483" y="18"/>
                  </a:lnTo>
                  <a:lnTo>
                    <a:pt x="484" y="10"/>
                  </a:lnTo>
                  <a:lnTo>
                    <a:pt x="484" y="10"/>
                  </a:lnTo>
                  <a:lnTo>
                    <a:pt x="485" y="10"/>
                  </a:lnTo>
                  <a:lnTo>
                    <a:pt x="485" y="11"/>
                  </a:lnTo>
                  <a:lnTo>
                    <a:pt x="485" y="11"/>
                  </a:lnTo>
                  <a:lnTo>
                    <a:pt x="486" y="15"/>
                  </a:lnTo>
                  <a:lnTo>
                    <a:pt x="486" y="15"/>
                  </a:lnTo>
                  <a:lnTo>
                    <a:pt x="487" y="20"/>
                  </a:lnTo>
                  <a:lnTo>
                    <a:pt x="487" y="21"/>
                  </a:lnTo>
                  <a:lnTo>
                    <a:pt x="488" y="27"/>
                  </a:lnTo>
                  <a:lnTo>
                    <a:pt x="488" y="27"/>
                  </a:lnTo>
                  <a:lnTo>
                    <a:pt x="489" y="35"/>
                  </a:lnTo>
                  <a:lnTo>
                    <a:pt x="489" y="36"/>
                  </a:lnTo>
                  <a:lnTo>
                    <a:pt x="490" y="47"/>
                  </a:lnTo>
                  <a:lnTo>
                    <a:pt x="490" y="48"/>
                  </a:lnTo>
                  <a:lnTo>
                    <a:pt x="490" y="74"/>
                  </a:lnTo>
                  <a:lnTo>
                    <a:pt x="491" y="77"/>
                  </a:lnTo>
                  <a:lnTo>
                    <a:pt x="491" y="104"/>
                  </a:lnTo>
                  <a:lnTo>
                    <a:pt x="491" y="106"/>
                  </a:lnTo>
                  <a:lnTo>
                    <a:pt x="492" y="113"/>
                  </a:lnTo>
                  <a:lnTo>
                    <a:pt x="492" y="110"/>
                  </a:lnTo>
                  <a:lnTo>
                    <a:pt x="492" y="109"/>
                  </a:lnTo>
                  <a:lnTo>
                    <a:pt x="493" y="103"/>
                  </a:lnTo>
                  <a:lnTo>
                    <a:pt x="493" y="102"/>
                  </a:lnTo>
                  <a:lnTo>
                    <a:pt x="494" y="100"/>
                  </a:lnTo>
                  <a:lnTo>
                    <a:pt x="494" y="101"/>
                  </a:lnTo>
                  <a:lnTo>
                    <a:pt x="494" y="102"/>
                  </a:lnTo>
                  <a:lnTo>
                    <a:pt x="495" y="118"/>
                  </a:lnTo>
                  <a:lnTo>
                    <a:pt x="495" y="121"/>
                  </a:lnTo>
                  <a:lnTo>
                    <a:pt x="496" y="241"/>
                  </a:lnTo>
                  <a:lnTo>
                    <a:pt x="496" y="252"/>
                  </a:lnTo>
                  <a:lnTo>
                    <a:pt x="496" y="284"/>
                  </a:lnTo>
                  <a:lnTo>
                    <a:pt x="497" y="270"/>
                  </a:lnTo>
                  <a:lnTo>
                    <a:pt x="497" y="269"/>
                  </a:lnTo>
                  <a:lnTo>
                    <a:pt x="497" y="267"/>
                  </a:lnTo>
                  <a:lnTo>
                    <a:pt x="498" y="267"/>
                  </a:lnTo>
                  <a:lnTo>
                    <a:pt x="498" y="268"/>
                  </a:lnTo>
                  <a:lnTo>
                    <a:pt x="498" y="275"/>
                  </a:lnTo>
                  <a:lnTo>
                    <a:pt x="499" y="275"/>
                  </a:lnTo>
                  <a:lnTo>
                    <a:pt x="499" y="278"/>
                  </a:lnTo>
                  <a:lnTo>
                    <a:pt x="499" y="278"/>
                  </a:lnTo>
                  <a:lnTo>
                    <a:pt x="500" y="279"/>
                  </a:lnTo>
                  <a:lnTo>
                    <a:pt x="500" y="277"/>
                  </a:lnTo>
                  <a:lnTo>
                    <a:pt x="500" y="277"/>
                  </a:lnTo>
                  <a:lnTo>
                    <a:pt x="500" y="277"/>
                  </a:lnTo>
                  <a:lnTo>
                    <a:pt x="500" y="277"/>
                  </a:lnTo>
                  <a:lnTo>
                    <a:pt x="501" y="277"/>
                  </a:lnTo>
                  <a:lnTo>
                    <a:pt x="501" y="277"/>
                  </a:lnTo>
                  <a:lnTo>
                    <a:pt x="501" y="276"/>
                  </a:lnTo>
                  <a:lnTo>
                    <a:pt x="502" y="276"/>
                  </a:lnTo>
                  <a:lnTo>
                    <a:pt x="502" y="276"/>
                  </a:lnTo>
                  <a:lnTo>
                    <a:pt x="502" y="276"/>
                  </a:lnTo>
                  <a:lnTo>
                    <a:pt x="502" y="276"/>
                  </a:lnTo>
                  <a:lnTo>
                    <a:pt x="503" y="206"/>
                  </a:lnTo>
                  <a:lnTo>
                    <a:pt x="503" y="190"/>
                  </a:lnTo>
                  <a:lnTo>
                    <a:pt x="504" y="61"/>
                  </a:lnTo>
                  <a:lnTo>
                    <a:pt x="504" y="56"/>
                  </a:lnTo>
                  <a:lnTo>
                    <a:pt x="505" y="18"/>
                  </a:lnTo>
                  <a:lnTo>
                    <a:pt x="505" y="17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8"/>
                  </a:lnTo>
                  <a:lnTo>
                    <a:pt x="507" y="9"/>
                  </a:lnTo>
                  <a:lnTo>
                    <a:pt x="507" y="9"/>
                  </a:lnTo>
                  <a:lnTo>
                    <a:pt x="507" y="14"/>
                  </a:lnTo>
                  <a:lnTo>
                    <a:pt x="508" y="15"/>
                  </a:lnTo>
                  <a:lnTo>
                    <a:pt x="508" y="21"/>
                  </a:lnTo>
                  <a:lnTo>
                    <a:pt x="509" y="22"/>
                  </a:lnTo>
                  <a:lnTo>
                    <a:pt x="509" y="26"/>
                  </a:lnTo>
                  <a:lnTo>
                    <a:pt x="509" y="27"/>
                  </a:lnTo>
                  <a:lnTo>
                    <a:pt x="510" y="36"/>
                  </a:lnTo>
                  <a:lnTo>
                    <a:pt x="510" y="37"/>
                  </a:lnTo>
                  <a:lnTo>
                    <a:pt x="511" y="57"/>
                  </a:lnTo>
                  <a:lnTo>
                    <a:pt x="511" y="58"/>
                  </a:lnTo>
                  <a:lnTo>
                    <a:pt x="512" y="87"/>
                  </a:lnTo>
                  <a:lnTo>
                    <a:pt x="512" y="89"/>
                  </a:lnTo>
                  <a:lnTo>
                    <a:pt x="513" y="108"/>
                  </a:lnTo>
                  <a:lnTo>
                    <a:pt x="513" y="109"/>
                  </a:lnTo>
                  <a:lnTo>
                    <a:pt x="513" y="109"/>
                  </a:lnTo>
                  <a:lnTo>
                    <a:pt x="514" y="104"/>
                  </a:lnTo>
                  <a:lnTo>
                    <a:pt x="514" y="103"/>
                  </a:lnTo>
                  <a:lnTo>
                    <a:pt x="515" y="98"/>
                  </a:lnTo>
                  <a:lnTo>
                    <a:pt x="515" y="98"/>
                  </a:lnTo>
                  <a:lnTo>
                    <a:pt x="515" y="98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5" y="100"/>
                  </a:lnTo>
                  <a:lnTo>
                    <a:pt x="516" y="126"/>
                  </a:lnTo>
                  <a:lnTo>
                    <a:pt x="517" y="132"/>
                  </a:lnTo>
                  <a:lnTo>
                    <a:pt x="517" y="281"/>
                  </a:lnTo>
                  <a:lnTo>
                    <a:pt x="518" y="284"/>
                  </a:lnTo>
                  <a:lnTo>
                    <a:pt x="518" y="264"/>
                  </a:lnTo>
                  <a:lnTo>
                    <a:pt x="518" y="264"/>
                  </a:lnTo>
                  <a:lnTo>
                    <a:pt x="519" y="263"/>
                  </a:lnTo>
                  <a:lnTo>
                    <a:pt x="519" y="267"/>
                  </a:lnTo>
                  <a:lnTo>
                    <a:pt x="519" y="267"/>
                  </a:lnTo>
                  <a:lnTo>
                    <a:pt x="520" y="274"/>
                  </a:lnTo>
                  <a:lnTo>
                    <a:pt x="520" y="274"/>
                  </a:lnTo>
                  <a:lnTo>
                    <a:pt x="521" y="276"/>
                  </a:lnTo>
                  <a:lnTo>
                    <a:pt x="521" y="276"/>
                  </a:lnTo>
                  <a:lnTo>
                    <a:pt x="521" y="276"/>
                  </a:lnTo>
                  <a:lnTo>
                    <a:pt x="522" y="278"/>
                  </a:lnTo>
                  <a:lnTo>
                    <a:pt x="522" y="278"/>
                  </a:lnTo>
                  <a:lnTo>
                    <a:pt x="522" y="279"/>
                  </a:lnTo>
                  <a:lnTo>
                    <a:pt x="523" y="277"/>
                  </a:lnTo>
                  <a:lnTo>
                    <a:pt x="523" y="277"/>
                  </a:lnTo>
                  <a:lnTo>
                    <a:pt x="524" y="274"/>
                  </a:lnTo>
                  <a:lnTo>
                    <a:pt x="524" y="273"/>
                  </a:lnTo>
                  <a:lnTo>
                    <a:pt x="524" y="97"/>
                  </a:lnTo>
                  <a:lnTo>
                    <a:pt x="525" y="89"/>
                  </a:lnTo>
                  <a:lnTo>
                    <a:pt x="525" y="20"/>
                  </a:lnTo>
                  <a:lnTo>
                    <a:pt x="526" y="16"/>
                  </a:lnTo>
                  <a:lnTo>
                    <a:pt x="526" y="7"/>
                  </a:lnTo>
                  <a:lnTo>
                    <a:pt x="526" y="8"/>
                  </a:lnTo>
                  <a:lnTo>
                    <a:pt x="526" y="7"/>
                  </a:lnTo>
                  <a:lnTo>
                    <a:pt x="527" y="2"/>
                  </a:lnTo>
                  <a:lnTo>
                    <a:pt x="527" y="2"/>
                  </a:lnTo>
                  <a:lnTo>
                    <a:pt x="527" y="2"/>
                  </a:lnTo>
                  <a:lnTo>
                    <a:pt x="527" y="2"/>
                  </a:lnTo>
                  <a:lnTo>
                    <a:pt x="528" y="3"/>
                  </a:lnTo>
                  <a:lnTo>
                    <a:pt x="528" y="3"/>
                  </a:lnTo>
                  <a:lnTo>
                    <a:pt x="529" y="8"/>
                  </a:lnTo>
                  <a:lnTo>
                    <a:pt x="529" y="8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31" y="15"/>
                  </a:lnTo>
                  <a:lnTo>
                    <a:pt x="531" y="15"/>
                  </a:lnTo>
                  <a:lnTo>
                    <a:pt x="532" y="19"/>
                  </a:lnTo>
                  <a:lnTo>
                    <a:pt x="532" y="19"/>
                  </a:lnTo>
                  <a:lnTo>
                    <a:pt x="533" y="24"/>
                  </a:lnTo>
                  <a:lnTo>
                    <a:pt x="533" y="25"/>
                  </a:lnTo>
                  <a:lnTo>
                    <a:pt x="533" y="47"/>
                  </a:lnTo>
                  <a:lnTo>
                    <a:pt x="534" y="49"/>
                  </a:lnTo>
                  <a:lnTo>
                    <a:pt x="534" y="89"/>
                  </a:lnTo>
                  <a:lnTo>
                    <a:pt x="535" y="92"/>
                  </a:lnTo>
                  <a:lnTo>
                    <a:pt x="535" y="101"/>
                  </a:lnTo>
                  <a:lnTo>
                    <a:pt x="535" y="100"/>
                  </a:lnTo>
                  <a:lnTo>
                    <a:pt x="535" y="100"/>
                  </a:lnTo>
                  <a:lnTo>
                    <a:pt x="536" y="98"/>
                  </a:lnTo>
                  <a:lnTo>
                    <a:pt x="536" y="99"/>
                  </a:lnTo>
                  <a:lnTo>
                    <a:pt x="536" y="99"/>
                  </a:lnTo>
                  <a:lnTo>
                    <a:pt x="537" y="119"/>
                  </a:lnTo>
                  <a:lnTo>
                    <a:pt x="537" y="120"/>
                  </a:lnTo>
                  <a:lnTo>
                    <a:pt x="538" y="168"/>
                  </a:lnTo>
                  <a:lnTo>
                    <a:pt x="538" y="178"/>
                  </a:lnTo>
                  <a:lnTo>
                    <a:pt x="539" y="281"/>
                  </a:lnTo>
                  <a:lnTo>
                    <a:pt x="539" y="277"/>
                  </a:lnTo>
                  <a:lnTo>
                    <a:pt x="539" y="276"/>
                  </a:lnTo>
                  <a:lnTo>
                    <a:pt x="539" y="266"/>
                  </a:lnTo>
                  <a:lnTo>
                    <a:pt x="540" y="266"/>
                  </a:lnTo>
                  <a:lnTo>
                    <a:pt x="540" y="266"/>
                  </a:lnTo>
                  <a:lnTo>
                    <a:pt x="540" y="265"/>
                  </a:lnTo>
                  <a:lnTo>
                    <a:pt x="541" y="269"/>
                  </a:lnTo>
                  <a:lnTo>
                    <a:pt x="541" y="270"/>
                  </a:lnTo>
                  <a:lnTo>
                    <a:pt x="541" y="273"/>
                  </a:lnTo>
                  <a:lnTo>
                    <a:pt x="541" y="272"/>
                  </a:lnTo>
                  <a:lnTo>
                    <a:pt x="542" y="272"/>
                  </a:lnTo>
                  <a:lnTo>
                    <a:pt x="542" y="271"/>
                  </a:lnTo>
                  <a:lnTo>
                    <a:pt x="543" y="271"/>
                  </a:lnTo>
                  <a:lnTo>
                    <a:pt x="543" y="273"/>
                  </a:lnTo>
                  <a:lnTo>
                    <a:pt x="543" y="273"/>
                  </a:lnTo>
                  <a:lnTo>
                    <a:pt x="543" y="273"/>
                  </a:lnTo>
                  <a:lnTo>
                    <a:pt x="543" y="273"/>
                  </a:lnTo>
                  <a:lnTo>
                    <a:pt x="544" y="270"/>
                  </a:lnTo>
                  <a:lnTo>
                    <a:pt x="544" y="270"/>
                  </a:lnTo>
                  <a:lnTo>
                    <a:pt x="544" y="270"/>
                  </a:lnTo>
                  <a:lnTo>
                    <a:pt x="544" y="270"/>
                  </a:lnTo>
                  <a:lnTo>
                    <a:pt x="545" y="260"/>
                  </a:lnTo>
                  <a:lnTo>
                    <a:pt x="545" y="257"/>
                  </a:lnTo>
                  <a:lnTo>
                    <a:pt x="546" y="90"/>
                  </a:lnTo>
                  <a:lnTo>
                    <a:pt x="546" y="85"/>
                  </a:lnTo>
                  <a:lnTo>
                    <a:pt x="547" y="26"/>
                  </a:lnTo>
                  <a:lnTo>
                    <a:pt x="547" y="25"/>
                  </a:lnTo>
                  <a:lnTo>
                    <a:pt x="548" y="16"/>
                  </a:lnTo>
                  <a:lnTo>
                    <a:pt x="548" y="15"/>
                  </a:lnTo>
                  <a:lnTo>
                    <a:pt x="549" y="11"/>
                  </a:lnTo>
                  <a:lnTo>
                    <a:pt x="549" y="11"/>
                  </a:lnTo>
                  <a:lnTo>
                    <a:pt x="550" y="12"/>
                  </a:lnTo>
                  <a:lnTo>
                    <a:pt x="550" y="13"/>
                  </a:lnTo>
                  <a:lnTo>
                    <a:pt x="550" y="18"/>
                  </a:lnTo>
                  <a:lnTo>
                    <a:pt x="551" y="18"/>
                  </a:lnTo>
                  <a:lnTo>
                    <a:pt x="551" y="23"/>
                  </a:lnTo>
                  <a:lnTo>
                    <a:pt x="552" y="23"/>
                  </a:lnTo>
                  <a:lnTo>
                    <a:pt x="552" y="27"/>
                  </a:lnTo>
                  <a:lnTo>
                    <a:pt x="552" y="27"/>
                  </a:lnTo>
                  <a:lnTo>
                    <a:pt x="553" y="38"/>
                  </a:lnTo>
                  <a:lnTo>
                    <a:pt x="553" y="39"/>
                  </a:lnTo>
                  <a:lnTo>
                    <a:pt x="554" y="64"/>
                  </a:lnTo>
                  <a:lnTo>
                    <a:pt x="554" y="67"/>
                  </a:lnTo>
                  <a:lnTo>
                    <a:pt x="555" y="94"/>
                  </a:lnTo>
                  <a:lnTo>
                    <a:pt x="555" y="96"/>
                  </a:lnTo>
                  <a:lnTo>
                    <a:pt x="556" y="109"/>
                  </a:lnTo>
                  <a:lnTo>
                    <a:pt x="556" y="109"/>
                  </a:lnTo>
                  <a:lnTo>
                    <a:pt x="556" y="109"/>
                  </a:lnTo>
                  <a:lnTo>
                    <a:pt x="556" y="109"/>
                  </a:lnTo>
                  <a:lnTo>
                    <a:pt x="557" y="103"/>
                  </a:lnTo>
                  <a:lnTo>
                    <a:pt x="557" y="102"/>
                  </a:lnTo>
                  <a:lnTo>
                    <a:pt x="557" y="100"/>
                  </a:lnTo>
                  <a:lnTo>
                    <a:pt x="558" y="100"/>
                  </a:lnTo>
                  <a:lnTo>
                    <a:pt x="558" y="100"/>
                  </a:lnTo>
                  <a:lnTo>
                    <a:pt x="558" y="112"/>
                  </a:lnTo>
                  <a:lnTo>
                    <a:pt x="559" y="113"/>
                  </a:lnTo>
                  <a:lnTo>
                    <a:pt x="559" y="186"/>
                  </a:lnTo>
                  <a:lnTo>
                    <a:pt x="560" y="198"/>
                  </a:lnTo>
                  <a:lnTo>
                    <a:pt x="560" y="293"/>
                  </a:lnTo>
                  <a:lnTo>
                    <a:pt x="560" y="286"/>
                  </a:lnTo>
                  <a:lnTo>
                    <a:pt x="560" y="283"/>
                  </a:lnTo>
                  <a:lnTo>
                    <a:pt x="561" y="276"/>
                  </a:lnTo>
                  <a:lnTo>
                    <a:pt x="561" y="276"/>
                  </a:lnTo>
                  <a:lnTo>
                    <a:pt x="562" y="281"/>
                  </a:lnTo>
                  <a:lnTo>
                    <a:pt x="562" y="282"/>
                  </a:lnTo>
                  <a:lnTo>
                    <a:pt x="563" y="284"/>
                  </a:lnTo>
                  <a:lnTo>
                    <a:pt x="563" y="284"/>
                  </a:lnTo>
                  <a:lnTo>
                    <a:pt x="563" y="284"/>
                  </a:lnTo>
                  <a:lnTo>
                    <a:pt x="564" y="282"/>
                  </a:lnTo>
                  <a:lnTo>
                    <a:pt x="564" y="282"/>
                  </a:lnTo>
                  <a:lnTo>
                    <a:pt x="565" y="277"/>
                  </a:lnTo>
                  <a:lnTo>
                    <a:pt x="565" y="277"/>
                  </a:lnTo>
                  <a:lnTo>
                    <a:pt x="566" y="274"/>
                  </a:lnTo>
                  <a:lnTo>
                    <a:pt x="566" y="275"/>
                  </a:lnTo>
                  <a:lnTo>
                    <a:pt x="566" y="275"/>
                  </a:lnTo>
                  <a:lnTo>
                    <a:pt x="566" y="278"/>
                  </a:lnTo>
                  <a:lnTo>
                    <a:pt x="567" y="271"/>
                  </a:lnTo>
                  <a:lnTo>
                    <a:pt x="567" y="270"/>
                  </a:lnTo>
                  <a:lnTo>
                    <a:pt x="567" y="81"/>
                  </a:lnTo>
                  <a:lnTo>
                    <a:pt x="567" y="77"/>
                  </a:lnTo>
                  <a:lnTo>
                    <a:pt x="568" y="23"/>
                  </a:lnTo>
                  <a:lnTo>
                    <a:pt x="569" y="22"/>
                  </a:lnTo>
                  <a:lnTo>
                    <a:pt x="569" y="9"/>
                  </a:lnTo>
                  <a:lnTo>
                    <a:pt x="569" y="8"/>
                  </a:lnTo>
                  <a:lnTo>
                    <a:pt x="570" y="5"/>
                  </a:lnTo>
                  <a:lnTo>
                    <a:pt x="570" y="5"/>
                  </a:lnTo>
                  <a:lnTo>
                    <a:pt x="570" y="5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2" y="15"/>
                  </a:lnTo>
                  <a:lnTo>
                    <a:pt x="572" y="15"/>
                  </a:lnTo>
                  <a:lnTo>
                    <a:pt x="573" y="18"/>
                  </a:lnTo>
                  <a:lnTo>
                    <a:pt x="573" y="18"/>
                  </a:lnTo>
                  <a:lnTo>
                    <a:pt x="574" y="22"/>
                  </a:lnTo>
                  <a:lnTo>
                    <a:pt x="574" y="23"/>
                  </a:lnTo>
                  <a:lnTo>
                    <a:pt x="575" y="31"/>
                  </a:lnTo>
                  <a:lnTo>
                    <a:pt x="575" y="32"/>
                  </a:lnTo>
                  <a:lnTo>
                    <a:pt x="575" y="46"/>
                  </a:lnTo>
                  <a:lnTo>
                    <a:pt x="576" y="48"/>
                  </a:lnTo>
                  <a:lnTo>
                    <a:pt x="576" y="80"/>
                  </a:lnTo>
                  <a:lnTo>
                    <a:pt x="577" y="82"/>
                  </a:lnTo>
                  <a:lnTo>
                    <a:pt x="577" y="110"/>
                  </a:lnTo>
                  <a:lnTo>
                    <a:pt x="577" y="111"/>
                  </a:lnTo>
                  <a:lnTo>
                    <a:pt x="577" y="111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9" y="98"/>
                  </a:lnTo>
                  <a:lnTo>
                    <a:pt x="579" y="98"/>
                  </a:lnTo>
                  <a:lnTo>
                    <a:pt x="579" y="98"/>
                  </a:lnTo>
                  <a:lnTo>
                    <a:pt x="580" y="104"/>
                  </a:lnTo>
                  <a:lnTo>
                    <a:pt x="580" y="105"/>
                  </a:lnTo>
                  <a:lnTo>
                    <a:pt x="581" y="152"/>
                  </a:lnTo>
                  <a:lnTo>
                    <a:pt x="581" y="161"/>
                  </a:lnTo>
                  <a:lnTo>
                    <a:pt x="582" y="289"/>
                  </a:lnTo>
                  <a:lnTo>
                    <a:pt x="582" y="286"/>
                  </a:lnTo>
                  <a:lnTo>
                    <a:pt x="582" y="283"/>
                  </a:lnTo>
                  <a:lnTo>
                    <a:pt x="583" y="270"/>
                  </a:lnTo>
                  <a:lnTo>
                    <a:pt x="583" y="270"/>
                  </a:lnTo>
                  <a:lnTo>
                    <a:pt x="583" y="270"/>
                  </a:lnTo>
                  <a:lnTo>
                    <a:pt x="584" y="273"/>
                  </a:lnTo>
                  <a:lnTo>
                    <a:pt x="584" y="273"/>
                  </a:lnTo>
                  <a:lnTo>
                    <a:pt x="584" y="277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85" y="276"/>
                  </a:lnTo>
                  <a:lnTo>
                    <a:pt x="586" y="276"/>
                  </a:lnTo>
                  <a:lnTo>
                    <a:pt x="586" y="279"/>
                  </a:lnTo>
                  <a:lnTo>
                    <a:pt x="586" y="279"/>
                  </a:lnTo>
                  <a:lnTo>
                    <a:pt x="587" y="277"/>
                  </a:lnTo>
                  <a:lnTo>
                    <a:pt x="587" y="278"/>
                  </a:lnTo>
                  <a:lnTo>
                    <a:pt x="587" y="279"/>
                  </a:lnTo>
                  <a:lnTo>
                    <a:pt x="588" y="236"/>
                  </a:lnTo>
                  <a:lnTo>
                    <a:pt x="588" y="230"/>
                  </a:lnTo>
                  <a:lnTo>
                    <a:pt x="589" y="84"/>
                  </a:lnTo>
                  <a:lnTo>
                    <a:pt x="589" y="78"/>
                  </a:lnTo>
                  <a:lnTo>
                    <a:pt x="590" y="23"/>
                  </a:lnTo>
                  <a:lnTo>
                    <a:pt x="590" y="21"/>
                  </a:lnTo>
                  <a:lnTo>
                    <a:pt x="591" y="12"/>
                  </a:lnTo>
                  <a:lnTo>
                    <a:pt x="591" y="11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2" y="9"/>
                  </a:lnTo>
                  <a:lnTo>
                    <a:pt x="593" y="9"/>
                  </a:lnTo>
                  <a:lnTo>
                    <a:pt x="593" y="10"/>
                  </a:lnTo>
                  <a:lnTo>
                    <a:pt x="594" y="10"/>
                  </a:lnTo>
                  <a:lnTo>
                    <a:pt x="594" y="13"/>
                  </a:lnTo>
                  <a:lnTo>
                    <a:pt x="594" y="13"/>
                  </a:lnTo>
                  <a:lnTo>
                    <a:pt x="595" y="18"/>
                  </a:lnTo>
                  <a:lnTo>
                    <a:pt x="595" y="18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7" y="27"/>
                  </a:lnTo>
                  <a:lnTo>
                    <a:pt x="597" y="28"/>
                  </a:lnTo>
                  <a:lnTo>
                    <a:pt x="598" y="47"/>
                  </a:lnTo>
                  <a:lnTo>
                    <a:pt x="598" y="49"/>
                  </a:lnTo>
                  <a:lnTo>
                    <a:pt x="599" y="81"/>
                  </a:lnTo>
                  <a:lnTo>
                    <a:pt x="599" y="83"/>
                  </a:lnTo>
                  <a:lnTo>
                    <a:pt x="600" y="107"/>
                  </a:lnTo>
                  <a:lnTo>
                    <a:pt x="600" y="108"/>
                  </a:lnTo>
                  <a:lnTo>
                    <a:pt x="600" y="109"/>
                  </a:lnTo>
                  <a:lnTo>
                    <a:pt x="601" y="103"/>
                  </a:lnTo>
                  <a:lnTo>
                    <a:pt x="601" y="102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2" y="97"/>
                  </a:lnTo>
                  <a:lnTo>
                    <a:pt x="602" y="104"/>
                  </a:lnTo>
                  <a:lnTo>
                    <a:pt x="603" y="105"/>
                  </a:lnTo>
                  <a:lnTo>
                    <a:pt x="603" y="137"/>
                  </a:lnTo>
                  <a:lnTo>
                    <a:pt x="603" y="145"/>
                  </a:lnTo>
                  <a:lnTo>
                    <a:pt x="604" y="284"/>
                  </a:lnTo>
                  <a:lnTo>
                    <a:pt x="604" y="285"/>
                  </a:lnTo>
                  <a:lnTo>
                    <a:pt x="604" y="286"/>
                  </a:lnTo>
                  <a:lnTo>
                    <a:pt x="605" y="272"/>
                  </a:lnTo>
                  <a:lnTo>
                    <a:pt x="605" y="272"/>
                  </a:lnTo>
                  <a:lnTo>
                    <a:pt x="605" y="272"/>
                  </a:lnTo>
                  <a:lnTo>
                    <a:pt x="605" y="271"/>
                  </a:lnTo>
                  <a:lnTo>
                    <a:pt x="606" y="276"/>
                  </a:lnTo>
                  <a:lnTo>
                    <a:pt x="606" y="276"/>
                  </a:lnTo>
                  <a:lnTo>
                    <a:pt x="607" y="281"/>
                  </a:lnTo>
                  <a:lnTo>
                    <a:pt x="607" y="281"/>
                  </a:lnTo>
                  <a:lnTo>
                    <a:pt x="607" y="281"/>
                  </a:lnTo>
                  <a:lnTo>
                    <a:pt x="608" y="279"/>
                  </a:lnTo>
                  <a:lnTo>
                    <a:pt x="608" y="279"/>
                  </a:lnTo>
                  <a:lnTo>
                    <a:pt x="608" y="279"/>
                  </a:lnTo>
                  <a:lnTo>
                    <a:pt x="609" y="281"/>
                  </a:lnTo>
                  <a:lnTo>
                    <a:pt x="609" y="280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0" y="282"/>
                  </a:lnTo>
                  <a:lnTo>
                    <a:pt x="610" y="216"/>
                  </a:lnTo>
                  <a:lnTo>
                    <a:pt x="611" y="210"/>
                  </a:lnTo>
                  <a:lnTo>
                    <a:pt x="611" y="93"/>
                  </a:lnTo>
                  <a:lnTo>
                    <a:pt x="612" y="83"/>
                  </a:lnTo>
                  <a:lnTo>
                    <a:pt x="612" y="24"/>
                  </a:lnTo>
                  <a:lnTo>
                    <a:pt x="612" y="23"/>
                  </a:lnTo>
                  <a:lnTo>
                    <a:pt x="613" y="17"/>
                  </a:lnTo>
                  <a:lnTo>
                    <a:pt x="613" y="17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14" y="12"/>
                  </a:lnTo>
                  <a:lnTo>
                    <a:pt x="615" y="13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6" y="16"/>
                  </a:lnTo>
                  <a:lnTo>
                    <a:pt x="617" y="18"/>
                  </a:lnTo>
                  <a:lnTo>
                    <a:pt x="617" y="19"/>
                  </a:lnTo>
                  <a:lnTo>
                    <a:pt x="618" y="22"/>
                  </a:lnTo>
                  <a:lnTo>
                    <a:pt x="618" y="22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39"/>
                  </a:lnTo>
                  <a:lnTo>
                    <a:pt x="619" y="40"/>
                  </a:lnTo>
                  <a:lnTo>
                    <a:pt x="620" y="62"/>
                  </a:lnTo>
                  <a:lnTo>
                    <a:pt x="620" y="64"/>
                  </a:lnTo>
                  <a:lnTo>
                    <a:pt x="621" y="94"/>
                  </a:lnTo>
                  <a:lnTo>
                    <a:pt x="621" y="96"/>
                  </a:lnTo>
                  <a:lnTo>
                    <a:pt x="622" y="109"/>
                  </a:lnTo>
                  <a:lnTo>
                    <a:pt x="622" y="109"/>
                  </a:lnTo>
                  <a:lnTo>
                    <a:pt x="622" y="109"/>
                  </a:lnTo>
                  <a:lnTo>
                    <a:pt x="623" y="102"/>
                  </a:lnTo>
                  <a:lnTo>
                    <a:pt x="623" y="102"/>
                  </a:lnTo>
                  <a:lnTo>
                    <a:pt x="623" y="100"/>
                  </a:lnTo>
                  <a:lnTo>
                    <a:pt x="624" y="102"/>
                  </a:lnTo>
                  <a:lnTo>
                    <a:pt x="624" y="103"/>
                  </a:lnTo>
                  <a:lnTo>
                    <a:pt x="625" y="119"/>
                  </a:lnTo>
                  <a:lnTo>
                    <a:pt x="625" y="121"/>
                  </a:lnTo>
                  <a:lnTo>
                    <a:pt x="626" y="181"/>
                  </a:lnTo>
                  <a:lnTo>
                    <a:pt x="626" y="192"/>
                  </a:lnTo>
                  <a:lnTo>
                    <a:pt x="626" y="286"/>
                  </a:lnTo>
                  <a:lnTo>
                    <a:pt x="626" y="282"/>
                  </a:lnTo>
                  <a:lnTo>
                    <a:pt x="626" y="281"/>
                  </a:lnTo>
                  <a:lnTo>
                    <a:pt x="627" y="272"/>
                  </a:lnTo>
                  <a:lnTo>
                    <a:pt x="628" y="273"/>
                  </a:lnTo>
                  <a:lnTo>
                    <a:pt x="628" y="273"/>
                  </a:lnTo>
                  <a:lnTo>
                    <a:pt x="628" y="277"/>
                  </a:lnTo>
                  <a:lnTo>
                    <a:pt x="629" y="277"/>
                  </a:lnTo>
                  <a:lnTo>
                    <a:pt x="629" y="279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30" y="275"/>
                  </a:lnTo>
                  <a:lnTo>
                    <a:pt x="630" y="276"/>
                  </a:lnTo>
                  <a:lnTo>
                    <a:pt x="631" y="274"/>
                  </a:lnTo>
                  <a:lnTo>
                    <a:pt x="631" y="274"/>
                  </a:lnTo>
                  <a:lnTo>
                    <a:pt x="631" y="274"/>
                  </a:lnTo>
                  <a:lnTo>
                    <a:pt x="631" y="273"/>
                  </a:lnTo>
                  <a:lnTo>
                    <a:pt x="632" y="273"/>
                  </a:lnTo>
                  <a:lnTo>
                    <a:pt x="632" y="274"/>
                  </a:lnTo>
                  <a:lnTo>
                    <a:pt x="632" y="275"/>
                  </a:lnTo>
                  <a:lnTo>
                    <a:pt x="633" y="266"/>
                  </a:lnTo>
                  <a:lnTo>
                    <a:pt x="633" y="262"/>
                  </a:lnTo>
                  <a:lnTo>
                    <a:pt x="634" y="91"/>
                  </a:lnTo>
                  <a:lnTo>
                    <a:pt x="634" y="86"/>
                  </a:lnTo>
                  <a:lnTo>
                    <a:pt x="635" y="27"/>
                  </a:lnTo>
                  <a:lnTo>
                    <a:pt x="635" y="26"/>
                  </a:lnTo>
                  <a:lnTo>
                    <a:pt x="635" y="17"/>
                  </a:lnTo>
                  <a:lnTo>
                    <a:pt x="636" y="16"/>
                  </a:lnTo>
                  <a:lnTo>
                    <a:pt x="636" y="11"/>
                  </a:lnTo>
                  <a:lnTo>
                    <a:pt x="637" y="11"/>
                  </a:lnTo>
                  <a:lnTo>
                    <a:pt x="637" y="13"/>
                  </a:lnTo>
                  <a:lnTo>
                    <a:pt x="637" y="13"/>
                  </a:lnTo>
                  <a:lnTo>
                    <a:pt x="638" y="17"/>
                  </a:lnTo>
                  <a:lnTo>
                    <a:pt x="638" y="17"/>
                  </a:lnTo>
                  <a:lnTo>
                    <a:pt x="639" y="24"/>
                  </a:lnTo>
                  <a:lnTo>
                    <a:pt x="639" y="24"/>
                  </a:lnTo>
                  <a:lnTo>
                    <a:pt x="640" y="29"/>
                  </a:lnTo>
                  <a:lnTo>
                    <a:pt x="640" y="30"/>
                  </a:lnTo>
                  <a:lnTo>
                    <a:pt x="641" y="36"/>
                  </a:lnTo>
                  <a:lnTo>
                    <a:pt x="641" y="37"/>
                  </a:lnTo>
                  <a:lnTo>
                    <a:pt x="642" y="56"/>
                  </a:lnTo>
                  <a:lnTo>
                    <a:pt x="642" y="58"/>
                  </a:lnTo>
                  <a:lnTo>
                    <a:pt x="643" y="90"/>
                  </a:lnTo>
                  <a:lnTo>
                    <a:pt x="643" y="92"/>
                  </a:lnTo>
                  <a:lnTo>
                    <a:pt x="644" y="109"/>
                  </a:lnTo>
                  <a:lnTo>
                    <a:pt x="644" y="109"/>
                  </a:lnTo>
                  <a:lnTo>
                    <a:pt x="644" y="102"/>
                  </a:lnTo>
                  <a:lnTo>
                    <a:pt x="645" y="101"/>
                  </a:lnTo>
                  <a:lnTo>
                    <a:pt x="645" y="98"/>
                  </a:lnTo>
                  <a:lnTo>
                    <a:pt x="645" y="99"/>
                  </a:lnTo>
                  <a:lnTo>
                    <a:pt x="646" y="99"/>
                  </a:lnTo>
                  <a:lnTo>
                    <a:pt x="646" y="114"/>
                  </a:lnTo>
                  <a:lnTo>
                    <a:pt x="646" y="115"/>
                  </a:lnTo>
                  <a:lnTo>
                    <a:pt x="647" y="151"/>
                  </a:lnTo>
                  <a:lnTo>
                    <a:pt x="647" y="159"/>
                  </a:lnTo>
                  <a:lnTo>
                    <a:pt x="648" y="287"/>
                  </a:lnTo>
                  <a:lnTo>
                    <a:pt x="648" y="285"/>
                  </a:lnTo>
                  <a:lnTo>
                    <a:pt x="648" y="285"/>
                  </a:lnTo>
                  <a:lnTo>
                    <a:pt x="649" y="272"/>
                  </a:lnTo>
                  <a:lnTo>
                    <a:pt x="649" y="272"/>
                  </a:lnTo>
                  <a:lnTo>
                    <a:pt x="649" y="272"/>
                  </a:lnTo>
                  <a:lnTo>
                    <a:pt x="649" y="272"/>
                  </a:lnTo>
                  <a:lnTo>
                    <a:pt x="650" y="275"/>
                  </a:lnTo>
                  <a:lnTo>
                    <a:pt x="650" y="276"/>
                  </a:lnTo>
                  <a:lnTo>
                    <a:pt x="651" y="281"/>
                  </a:lnTo>
                  <a:lnTo>
                    <a:pt x="651" y="281"/>
                  </a:lnTo>
                  <a:lnTo>
                    <a:pt x="651" y="282"/>
                  </a:lnTo>
                  <a:lnTo>
                    <a:pt x="651" y="281"/>
                  </a:lnTo>
                  <a:lnTo>
                    <a:pt x="652" y="281"/>
                  </a:lnTo>
                  <a:lnTo>
                    <a:pt x="652" y="281"/>
                  </a:lnTo>
                  <a:lnTo>
                    <a:pt x="652" y="281"/>
                  </a:lnTo>
                  <a:lnTo>
                    <a:pt x="652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3" y="277"/>
                  </a:lnTo>
                  <a:lnTo>
                    <a:pt x="653" y="277"/>
                  </a:lnTo>
                  <a:lnTo>
                    <a:pt x="654" y="277"/>
                  </a:lnTo>
                  <a:lnTo>
                    <a:pt x="654" y="276"/>
                  </a:lnTo>
                  <a:lnTo>
                    <a:pt x="654" y="277"/>
                  </a:lnTo>
                  <a:lnTo>
                    <a:pt x="654" y="277"/>
                  </a:lnTo>
                  <a:lnTo>
                    <a:pt x="655" y="153"/>
                  </a:lnTo>
                  <a:lnTo>
                    <a:pt x="655" y="140"/>
                  </a:lnTo>
                  <a:lnTo>
                    <a:pt x="656" y="43"/>
                  </a:lnTo>
                  <a:lnTo>
                    <a:pt x="656" y="39"/>
                  </a:lnTo>
                  <a:lnTo>
                    <a:pt x="657" y="16"/>
                  </a:lnTo>
                  <a:lnTo>
                    <a:pt x="657" y="17"/>
                  </a:lnTo>
                  <a:lnTo>
                    <a:pt x="657" y="16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9" y="10"/>
                  </a:lnTo>
                  <a:lnTo>
                    <a:pt x="659" y="10"/>
                  </a:lnTo>
                  <a:lnTo>
                    <a:pt x="660" y="14"/>
                  </a:lnTo>
                  <a:lnTo>
                    <a:pt x="660" y="14"/>
                  </a:lnTo>
                  <a:lnTo>
                    <a:pt x="661" y="18"/>
                  </a:lnTo>
                  <a:lnTo>
                    <a:pt x="661" y="18"/>
                  </a:lnTo>
                  <a:lnTo>
                    <a:pt x="661" y="20"/>
                  </a:lnTo>
                  <a:lnTo>
                    <a:pt x="662" y="20"/>
                  </a:lnTo>
                  <a:lnTo>
                    <a:pt x="662" y="24"/>
                  </a:lnTo>
                  <a:lnTo>
                    <a:pt x="663" y="24"/>
                  </a:lnTo>
                  <a:lnTo>
                    <a:pt x="663" y="37"/>
                  </a:lnTo>
                  <a:lnTo>
                    <a:pt x="663" y="38"/>
                  </a:lnTo>
                  <a:lnTo>
                    <a:pt x="664" y="59"/>
                  </a:lnTo>
                  <a:lnTo>
                    <a:pt x="664" y="61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109"/>
                  </a:lnTo>
                  <a:lnTo>
                    <a:pt x="666" y="109"/>
                  </a:lnTo>
                  <a:lnTo>
                    <a:pt x="666" y="110"/>
                  </a:lnTo>
                  <a:lnTo>
                    <a:pt x="667" y="104"/>
                  </a:lnTo>
                  <a:lnTo>
                    <a:pt x="667" y="103"/>
                  </a:lnTo>
                  <a:lnTo>
                    <a:pt x="668" y="98"/>
                  </a:lnTo>
                  <a:lnTo>
                    <a:pt x="668" y="97"/>
                  </a:lnTo>
                  <a:lnTo>
                    <a:pt x="668" y="96"/>
                  </a:lnTo>
                  <a:lnTo>
                    <a:pt x="669" y="99"/>
                  </a:lnTo>
                  <a:lnTo>
                    <a:pt x="669" y="99"/>
                  </a:lnTo>
                  <a:lnTo>
                    <a:pt x="669" y="120"/>
                  </a:lnTo>
                  <a:lnTo>
                    <a:pt x="670" y="124"/>
                  </a:lnTo>
                  <a:lnTo>
                    <a:pt x="670" y="245"/>
                  </a:lnTo>
                  <a:lnTo>
                    <a:pt x="671" y="255"/>
                  </a:lnTo>
                  <a:lnTo>
                    <a:pt x="671" y="283"/>
                  </a:lnTo>
                  <a:lnTo>
                    <a:pt x="671" y="274"/>
                  </a:lnTo>
                  <a:lnTo>
                    <a:pt x="671" y="273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2" y="274"/>
                  </a:lnTo>
                  <a:lnTo>
                    <a:pt x="673" y="281"/>
                  </a:lnTo>
                  <a:lnTo>
                    <a:pt x="673" y="281"/>
                  </a:lnTo>
                  <a:lnTo>
                    <a:pt x="673" y="281"/>
                  </a:lnTo>
                  <a:lnTo>
                    <a:pt x="673" y="282"/>
                  </a:lnTo>
                  <a:lnTo>
                    <a:pt x="674" y="281"/>
                  </a:lnTo>
                  <a:lnTo>
                    <a:pt x="674" y="281"/>
                  </a:lnTo>
                  <a:lnTo>
                    <a:pt x="675" y="280"/>
                  </a:lnTo>
                  <a:lnTo>
                    <a:pt x="675" y="280"/>
                  </a:lnTo>
                  <a:lnTo>
                    <a:pt x="675" y="280"/>
                  </a:lnTo>
                  <a:lnTo>
                    <a:pt x="675" y="280"/>
                  </a:lnTo>
                  <a:lnTo>
                    <a:pt x="676" y="279"/>
                  </a:lnTo>
                  <a:lnTo>
                    <a:pt x="676" y="279"/>
                  </a:lnTo>
                  <a:lnTo>
                    <a:pt x="676" y="279"/>
                  </a:lnTo>
                  <a:lnTo>
                    <a:pt x="676" y="280"/>
                  </a:lnTo>
                  <a:lnTo>
                    <a:pt x="677" y="271"/>
                  </a:lnTo>
                  <a:lnTo>
                    <a:pt x="677" y="270"/>
                  </a:lnTo>
                  <a:lnTo>
                    <a:pt x="678" y="231"/>
                  </a:lnTo>
                  <a:lnTo>
                    <a:pt x="678" y="223"/>
                  </a:lnTo>
                  <a:lnTo>
                    <a:pt x="678" y="75"/>
                  </a:lnTo>
                  <a:lnTo>
                    <a:pt x="678" y="69"/>
                  </a:lnTo>
                  <a:lnTo>
                    <a:pt x="679" y="23"/>
                  </a:lnTo>
                  <a:lnTo>
                    <a:pt x="680" y="23"/>
                  </a:lnTo>
                  <a:lnTo>
                    <a:pt x="680" y="13"/>
                  </a:lnTo>
                  <a:lnTo>
                    <a:pt x="680" y="12"/>
                  </a:lnTo>
                  <a:lnTo>
                    <a:pt x="681" y="9"/>
                  </a:lnTo>
                  <a:lnTo>
                    <a:pt x="681" y="9"/>
                  </a:lnTo>
                  <a:lnTo>
                    <a:pt x="681" y="9"/>
                  </a:lnTo>
                  <a:lnTo>
                    <a:pt x="682" y="11"/>
                  </a:lnTo>
                  <a:lnTo>
                    <a:pt x="682" y="12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4" y="19"/>
                  </a:lnTo>
                  <a:lnTo>
                    <a:pt x="684" y="20"/>
                  </a:lnTo>
                  <a:lnTo>
                    <a:pt x="685" y="23"/>
                  </a:lnTo>
                  <a:lnTo>
                    <a:pt x="685" y="23"/>
                  </a:lnTo>
                  <a:lnTo>
                    <a:pt x="686" y="33"/>
                  </a:lnTo>
                  <a:lnTo>
                    <a:pt x="686" y="34"/>
                  </a:lnTo>
                  <a:lnTo>
                    <a:pt x="686" y="55"/>
                  </a:lnTo>
                  <a:lnTo>
                    <a:pt x="687" y="58"/>
                  </a:lnTo>
                  <a:lnTo>
                    <a:pt x="687" y="88"/>
                  </a:lnTo>
                  <a:lnTo>
                    <a:pt x="688" y="91"/>
                  </a:lnTo>
                  <a:lnTo>
                    <a:pt x="688" y="106"/>
                  </a:lnTo>
                  <a:lnTo>
                    <a:pt x="688" y="105"/>
                  </a:lnTo>
                  <a:lnTo>
                    <a:pt x="688" y="105"/>
                  </a:lnTo>
                  <a:lnTo>
                    <a:pt x="689" y="98"/>
                  </a:lnTo>
                  <a:lnTo>
                    <a:pt x="689" y="98"/>
                  </a:lnTo>
                  <a:lnTo>
                    <a:pt x="689" y="98"/>
                  </a:lnTo>
                  <a:lnTo>
                    <a:pt x="689" y="98"/>
                  </a:lnTo>
                  <a:lnTo>
                    <a:pt x="690" y="104"/>
                  </a:lnTo>
                  <a:lnTo>
                    <a:pt x="690" y="105"/>
                  </a:lnTo>
                  <a:lnTo>
                    <a:pt x="691" y="126"/>
                  </a:lnTo>
                  <a:lnTo>
                    <a:pt x="691" y="129"/>
                  </a:lnTo>
                  <a:lnTo>
                    <a:pt x="692" y="253"/>
                  </a:lnTo>
                  <a:lnTo>
                    <a:pt x="692" y="264"/>
                  </a:lnTo>
                  <a:lnTo>
                    <a:pt x="692" y="286"/>
                  </a:lnTo>
                  <a:lnTo>
                    <a:pt x="693" y="272"/>
                  </a:lnTo>
                  <a:lnTo>
                    <a:pt x="693" y="271"/>
                  </a:lnTo>
                  <a:lnTo>
                    <a:pt x="693" y="270"/>
                  </a:lnTo>
                  <a:lnTo>
                    <a:pt x="694" y="270"/>
                  </a:lnTo>
                  <a:lnTo>
                    <a:pt x="694" y="270"/>
                  </a:lnTo>
                  <a:lnTo>
                    <a:pt x="695" y="276"/>
                  </a:lnTo>
                  <a:lnTo>
                    <a:pt x="695" y="276"/>
                  </a:lnTo>
                  <a:lnTo>
                    <a:pt x="695" y="277"/>
                  </a:lnTo>
                  <a:lnTo>
                    <a:pt x="695" y="277"/>
                  </a:lnTo>
                  <a:lnTo>
                    <a:pt x="695" y="277"/>
                  </a:lnTo>
                  <a:lnTo>
                    <a:pt x="696" y="275"/>
                  </a:lnTo>
                  <a:lnTo>
                    <a:pt x="696" y="275"/>
                  </a:lnTo>
                  <a:lnTo>
                    <a:pt x="697" y="276"/>
                  </a:lnTo>
                  <a:lnTo>
                    <a:pt x="697" y="276"/>
                  </a:lnTo>
                  <a:lnTo>
                    <a:pt x="697" y="273"/>
                  </a:lnTo>
                  <a:lnTo>
                    <a:pt x="697" y="273"/>
                  </a:lnTo>
                  <a:lnTo>
                    <a:pt x="697" y="273"/>
                  </a:lnTo>
                  <a:lnTo>
                    <a:pt x="698" y="244"/>
                  </a:lnTo>
                  <a:lnTo>
                    <a:pt x="698" y="242"/>
                  </a:lnTo>
                  <a:lnTo>
                    <a:pt x="699" y="135"/>
                  </a:lnTo>
                  <a:lnTo>
                    <a:pt x="699" y="128"/>
                  </a:lnTo>
                  <a:lnTo>
                    <a:pt x="700" y="25"/>
                  </a:lnTo>
                  <a:lnTo>
                    <a:pt x="700" y="21"/>
                  </a:lnTo>
                  <a:lnTo>
                    <a:pt x="701" y="15"/>
                  </a:lnTo>
                  <a:lnTo>
                    <a:pt x="701" y="13"/>
                  </a:lnTo>
                  <a:lnTo>
                    <a:pt x="702" y="8"/>
                  </a:lnTo>
                  <a:lnTo>
                    <a:pt x="702" y="8"/>
                  </a:lnTo>
                  <a:lnTo>
                    <a:pt x="703" y="9"/>
                  </a:lnTo>
                  <a:lnTo>
                    <a:pt x="703" y="10"/>
                  </a:lnTo>
                  <a:lnTo>
                    <a:pt x="703" y="15"/>
                  </a:lnTo>
                  <a:lnTo>
                    <a:pt x="704" y="15"/>
                  </a:lnTo>
                  <a:lnTo>
                    <a:pt x="704" y="20"/>
                  </a:lnTo>
                  <a:lnTo>
                    <a:pt x="705" y="21"/>
                  </a:lnTo>
                  <a:lnTo>
                    <a:pt x="705" y="25"/>
                  </a:lnTo>
                  <a:lnTo>
                    <a:pt x="705" y="25"/>
                  </a:lnTo>
                  <a:lnTo>
                    <a:pt x="706" y="34"/>
                  </a:lnTo>
                  <a:lnTo>
                    <a:pt x="706" y="34"/>
                  </a:lnTo>
                  <a:lnTo>
                    <a:pt x="707" y="54"/>
                  </a:lnTo>
                  <a:lnTo>
                    <a:pt x="707" y="57"/>
                  </a:lnTo>
                  <a:lnTo>
                    <a:pt x="708" y="86"/>
                  </a:lnTo>
                  <a:lnTo>
                    <a:pt x="708" y="89"/>
                  </a:lnTo>
                  <a:lnTo>
                    <a:pt x="709" y="108"/>
                  </a:lnTo>
                  <a:lnTo>
                    <a:pt x="709" y="107"/>
                  </a:lnTo>
                  <a:lnTo>
                    <a:pt x="710" y="96"/>
                  </a:lnTo>
                  <a:lnTo>
                    <a:pt x="710" y="96"/>
                  </a:lnTo>
                  <a:lnTo>
                    <a:pt x="710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2" y="110"/>
                  </a:lnTo>
                  <a:lnTo>
                    <a:pt x="712" y="111"/>
                  </a:lnTo>
                  <a:lnTo>
                    <a:pt x="712" y="181"/>
                  </a:lnTo>
                  <a:lnTo>
                    <a:pt x="713" y="193"/>
                  </a:lnTo>
                  <a:lnTo>
                    <a:pt x="713" y="290"/>
                  </a:lnTo>
                  <a:lnTo>
                    <a:pt x="713" y="284"/>
                  </a:lnTo>
                  <a:lnTo>
                    <a:pt x="714" y="282"/>
                  </a:lnTo>
                  <a:lnTo>
                    <a:pt x="714" y="279"/>
                  </a:lnTo>
                  <a:lnTo>
                    <a:pt x="714" y="280"/>
                  </a:lnTo>
                  <a:lnTo>
                    <a:pt x="714" y="281"/>
                  </a:lnTo>
                  <a:lnTo>
                    <a:pt x="714" y="281"/>
                  </a:lnTo>
                  <a:lnTo>
                    <a:pt x="715" y="286"/>
                  </a:lnTo>
                  <a:lnTo>
                    <a:pt x="715" y="286"/>
                  </a:lnTo>
                  <a:lnTo>
                    <a:pt x="716" y="287"/>
                  </a:lnTo>
                  <a:lnTo>
                    <a:pt x="716" y="287"/>
                  </a:lnTo>
                  <a:lnTo>
                    <a:pt x="716" y="287"/>
                  </a:lnTo>
                  <a:lnTo>
                    <a:pt x="717" y="286"/>
                  </a:lnTo>
                  <a:lnTo>
                    <a:pt x="717" y="286"/>
                  </a:lnTo>
                  <a:lnTo>
                    <a:pt x="718" y="280"/>
                  </a:lnTo>
                  <a:lnTo>
                    <a:pt x="718" y="280"/>
                  </a:lnTo>
                  <a:lnTo>
                    <a:pt x="718" y="278"/>
                  </a:lnTo>
                  <a:lnTo>
                    <a:pt x="719" y="278"/>
                  </a:lnTo>
                  <a:lnTo>
                    <a:pt x="719" y="278"/>
                  </a:lnTo>
                  <a:lnTo>
                    <a:pt x="720" y="283"/>
                  </a:lnTo>
                  <a:lnTo>
                    <a:pt x="720" y="278"/>
                  </a:lnTo>
                  <a:lnTo>
                    <a:pt x="720" y="273"/>
                  </a:lnTo>
                  <a:lnTo>
                    <a:pt x="720" y="90"/>
                  </a:lnTo>
                  <a:lnTo>
                    <a:pt x="721" y="83"/>
                  </a:lnTo>
                  <a:lnTo>
                    <a:pt x="721" y="23"/>
                  </a:lnTo>
                  <a:lnTo>
                    <a:pt x="722" y="23"/>
                  </a:lnTo>
                  <a:lnTo>
                    <a:pt x="722" y="15"/>
                  </a:lnTo>
                  <a:lnTo>
                    <a:pt x="723" y="13"/>
                  </a:lnTo>
                  <a:lnTo>
                    <a:pt x="723" y="9"/>
                  </a:lnTo>
                  <a:lnTo>
                    <a:pt x="723" y="9"/>
                  </a:lnTo>
                  <a:lnTo>
                    <a:pt x="724" y="12"/>
                  </a:lnTo>
                  <a:lnTo>
                    <a:pt x="724" y="12"/>
                  </a:lnTo>
                  <a:lnTo>
                    <a:pt x="725" y="17"/>
                  </a:lnTo>
                  <a:lnTo>
                    <a:pt x="725" y="18"/>
                  </a:lnTo>
                  <a:lnTo>
                    <a:pt x="726" y="25"/>
                  </a:lnTo>
                  <a:lnTo>
                    <a:pt x="726" y="25"/>
                  </a:lnTo>
                  <a:lnTo>
                    <a:pt x="727" y="35"/>
                  </a:lnTo>
                  <a:lnTo>
                    <a:pt x="727" y="36"/>
                  </a:lnTo>
                  <a:lnTo>
                    <a:pt x="728" y="50"/>
                  </a:lnTo>
                  <a:lnTo>
                    <a:pt x="728" y="52"/>
                  </a:lnTo>
                  <a:lnTo>
                    <a:pt x="729" y="76"/>
                  </a:lnTo>
                  <a:lnTo>
                    <a:pt x="729" y="78"/>
                  </a:lnTo>
                  <a:lnTo>
                    <a:pt x="729" y="110"/>
                  </a:lnTo>
                  <a:lnTo>
                    <a:pt x="730" y="112"/>
                  </a:lnTo>
                  <a:lnTo>
                    <a:pt x="730" y="116"/>
                  </a:lnTo>
                  <a:lnTo>
                    <a:pt x="730" y="112"/>
                  </a:lnTo>
                  <a:lnTo>
                    <a:pt x="730" y="110"/>
                  </a:lnTo>
                  <a:lnTo>
                    <a:pt x="731" y="100"/>
                  </a:lnTo>
                  <a:lnTo>
                    <a:pt x="731" y="100"/>
                  </a:lnTo>
                  <a:lnTo>
                    <a:pt x="732" y="96"/>
                  </a:lnTo>
                  <a:lnTo>
                    <a:pt x="732" y="96"/>
                  </a:lnTo>
                  <a:lnTo>
                    <a:pt x="733" y="106"/>
                  </a:lnTo>
                  <a:lnTo>
                    <a:pt x="733" y="108"/>
                  </a:lnTo>
                  <a:lnTo>
                    <a:pt x="734" y="219"/>
                  </a:lnTo>
                  <a:lnTo>
                    <a:pt x="734" y="239"/>
                  </a:lnTo>
                  <a:lnTo>
                    <a:pt x="734" y="291"/>
                  </a:lnTo>
                  <a:lnTo>
                    <a:pt x="735" y="275"/>
                  </a:lnTo>
                  <a:lnTo>
                    <a:pt x="735" y="274"/>
                  </a:lnTo>
                  <a:lnTo>
                    <a:pt x="736" y="272"/>
                  </a:lnTo>
                  <a:lnTo>
                    <a:pt x="736" y="272"/>
                  </a:lnTo>
                  <a:lnTo>
                    <a:pt x="736" y="273"/>
                  </a:lnTo>
                  <a:lnTo>
                    <a:pt x="737" y="280"/>
                  </a:lnTo>
                  <a:lnTo>
                    <a:pt x="737" y="281"/>
                  </a:lnTo>
                  <a:lnTo>
                    <a:pt x="737" y="284"/>
                  </a:lnTo>
                  <a:lnTo>
                    <a:pt x="737" y="283"/>
                  </a:lnTo>
                  <a:lnTo>
                    <a:pt x="738" y="283"/>
                  </a:lnTo>
                  <a:lnTo>
                    <a:pt x="738" y="284"/>
                  </a:lnTo>
                  <a:lnTo>
                    <a:pt x="738" y="284"/>
                  </a:lnTo>
                  <a:lnTo>
                    <a:pt x="739" y="284"/>
                  </a:lnTo>
                  <a:lnTo>
                    <a:pt x="739" y="282"/>
                  </a:lnTo>
                  <a:lnTo>
                    <a:pt x="740" y="281"/>
                  </a:lnTo>
                  <a:lnTo>
                    <a:pt x="740" y="286"/>
                  </a:lnTo>
                  <a:lnTo>
                    <a:pt x="740" y="234"/>
                  </a:lnTo>
                  <a:lnTo>
                    <a:pt x="740" y="230"/>
                  </a:lnTo>
                  <a:lnTo>
                    <a:pt x="741" y="130"/>
                  </a:lnTo>
                  <a:lnTo>
                    <a:pt x="741" y="122"/>
                  </a:lnTo>
                  <a:lnTo>
                    <a:pt x="742" y="35"/>
                  </a:lnTo>
                  <a:lnTo>
                    <a:pt x="742" y="29"/>
                  </a:lnTo>
                  <a:lnTo>
                    <a:pt x="743" y="16"/>
                  </a:lnTo>
                  <a:lnTo>
                    <a:pt x="743" y="16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44" y="9"/>
                  </a:lnTo>
                  <a:lnTo>
                    <a:pt x="745" y="10"/>
                  </a:lnTo>
                  <a:lnTo>
                    <a:pt x="745" y="10"/>
                  </a:lnTo>
                  <a:lnTo>
                    <a:pt x="746" y="15"/>
                  </a:lnTo>
                  <a:lnTo>
                    <a:pt x="746" y="15"/>
                  </a:lnTo>
                  <a:lnTo>
                    <a:pt x="746" y="21"/>
                  </a:lnTo>
                  <a:lnTo>
                    <a:pt x="747" y="21"/>
                  </a:lnTo>
                  <a:lnTo>
                    <a:pt x="747" y="24"/>
                  </a:lnTo>
                  <a:lnTo>
                    <a:pt x="747" y="24"/>
                  </a:lnTo>
                  <a:lnTo>
                    <a:pt x="748" y="29"/>
                  </a:lnTo>
                  <a:lnTo>
                    <a:pt x="748" y="30"/>
                  </a:lnTo>
                  <a:lnTo>
                    <a:pt x="749" y="43"/>
                  </a:lnTo>
                  <a:lnTo>
                    <a:pt x="749" y="46"/>
                  </a:lnTo>
                  <a:lnTo>
                    <a:pt x="750" y="74"/>
                  </a:lnTo>
                  <a:lnTo>
                    <a:pt x="750" y="77"/>
                  </a:lnTo>
                  <a:lnTo>
                    <a:pt x="751" y="104"/>
                  </a:lnTo>
                  <a:lnTo>
                    <a:pt x="751" y="105"/>
                  </a:lnTo>
                  <a:lnTo>
                    <a:pt x="751" y="109"/>
                  </a:lnTo>
                  <a:lnTo>
                    <a:pt x="752" y="105"/>
                  </a:lnTo>
                  <a:lnTo>
                    <a:pt x="752" y="105"/>
                  </a:lnTo>
                  <a:lnTo>
                    <a:pt x="753" y="98"/>
                  </a:lnTo>
                  <a:lnTo>
                    <a:pt x="753" y="98"/>
                  </a:lnTo>
                  <a:lnTo>
                    <a:pt x="753" y="98"/>
                  </a:lnTo>
                  <a:lnTo>
                    <a:pt x="754" y="100"/>
                  </a:lnTo>
                  <a:lnTo>
                    <a:pt x="754" y="100"/>
                  </a:lnTo>
                  <a:lnTo>
                    <a:pt x="755" y="115"/>
                  </a:lnTo>
                  <a:lnTo>
                    <a:pt x="755" y="117"/>
                  </a:lnTo>
                  <a:lnTo>
                    <a:pt x="755" y="220"/>
                  </a:lnTo>
                  <a:lnTo>
                    <a:pt x="756" y="235"/>
                  </a:lnTo>
                  <a:lnTo>
                    <a:pt x="756" y="289"/>
                  </a:lnTo>
                  <a:lnTo>
                    <a:pt x="756" y="278"/>
                  </a:lnTo>
                  <a:lnTo>
                    <a:pt x="757" y="277"/>
                  </a:lnTo>
                  <a:lnTo>
                    <a:pt x="757" y="277"/>
                  </a:lnTo>
                  <a:lnTo>
                    <a:pt x="757" y="279"/>
                  </a:lnTo>
                  <a:lnTo>
                    <a:pt x="757" y="279"/>
                  </a:lnTo>
                  <a:lnTo>
                    <a:pt x="758" y="285"/>
                  </a:lnTo>
                  <a:lnTo>
                    <a:pt x="758" y="285"/>
                  </a:lnTo>
                  <a:lnTo>
                    <a:pt x="758" y="285"/>
                  </a:lnTo>
                  <a:lnTo>
                    <a:pt x="759" y="286"/>
                  </a:lnTo>
                  <a:lnTo>
                    <a:pt x="759" y="285"/>
                  </a:lnTo>
                  <a:lnTo>
                    <a:pt x="759" y="284"/>
                  </a:lnTo>
                  <a:lnTo>
                    <a:pt x="760" y="281"/>
                  </a:lnTo>
                  <a:lnTo>
                    <a:pt x="760" y="281"/>
                  </a:lnTo>
                  <a:lnTo>
                    <a:pt x="761" y="279"/>
                  </a:lnTo>
                  <a:lnTo>
                    <a:pt x="761" y="279"/>
                  </a:lnTo>
                  <a:lnTo>
                    <a:pt x="761" y="279"/>
                  </a:lnTo>
                  <a:lnTo>
                    <a:pt x="761" y="283"/>
                  </a:lnTo>
                  <a:lnTo>
                    <a:pt x="762" y="257"/>
                  </a:lnTo>
                  <a:lnTo>
                    <a:pt x="762" y="253"/>
                  </a:lnTo>
                  <a:lnTo>
                    <a:pt x="763" y="177"/>
                  </a:lnTo>
                  <a:lnTo>
                    <a:pt x="763" y="162"/>
                  </a:lnTo>
                  <a:lnTo>
                    <a:pt x="763" y="64"/>
                  </a:lnTo>
                  <a:lnTo>
                    <a:pt x="764" y="57"/>
                  </a:lnTo>
                  <a:lnTo>
                    <a:pt x="764" y="22"/>
                  </a:lnTo>
                  <a:lnTo>
                    <a:pt x="765" y="22"/>
                  </a:lnTo>
                  <a:lnTo>
                    <a:pt x="765" y="12"/>
                  </a:lnTo>
                  <a:lnTo>
                    <a:pt x="765" y="12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7" y="11"/>
                  </a:lnTo>
                  <a:lnTo>
                    <a:pt x="767" y="11"/>
                  </a:lnTo>
                  <a:lnTo>
                    <a:pt x="768" y="15"/>
                  </a:lnTo>
                  <a:lnTo>
                    <a:pt x="768" y="15"/>
                  </a:lnTo>
                  <a:lnTo>
                    <a:pt x="769" y="20"/>
                  </a:lnTo>
                  <a:lnTo>
                    <a:pt x="769" y="20"/>
                  </a:lnTo>
                  <a:lnTo>
                    <a:pt x="770" y="24"/>
                  </a:lnTo>
                  <a:lnTo>
                    <a:pt x="770" y="24"/>
                  </a:lnTo>
                  <a:lnTo>
                    <a:pt x="771" y="31"/>
                  </a:lnTo>
                  <a:lnTo>
                    <a:pt x="771" y="32"/>
                  </a:lnTo>
                  <a:lnTo>
                    <a:pt x="772" y="51"/>
                  </a:lnTo>
                  <a:lnTo>
                    <a:pt x="772" y="52"/>
                  </a:lnTo>
                  <a:lnTo>
                    <a:pt x="772" y="81"/>
                  </a:lnTo>
                  <a:lnTo>
                    <a:pt x="773" y="82"/>
                  </a:lnTo>
                  <a:lnTo>
                    <a:pt x="773" y="103"/>
                  </a:lnTo>
                  <a:lnTo>
                    <a:pt x="774" y="105"/>
                  </a:lnTo>
                  <a:lnTo>
                    <a:pt x="774" y="110"/>
                  </a:lnTo>
                  <a:lnTo>
                    <a:pt x="774" y="107"/>
                  </a:lnTo>
                  <a:lnTo>
                    <a:pt x="774" y="106"/>
                  </a:lnTo>
                  <a:lnTo>
                    <a:pt x="775" y="101"/>
                  </a:lnTo>
                  <a:lnTo>
                    <a:pt x="775" y="101"/>
                  </a:lnTo>
                  <a:lnTo>
                    <a:pt x="775" y="100"/>
                  </a:lnTo>
                  <a:lnTo>
                    <a:pt x="776" y="104"/>
                  </a:lnTo>
                  <a:lnTo>
                    <a:pt x="776" y="104"/>
                  </a:lnTo>
                  <a:lnTo>
                    <a:pt x="777" y="122"/>
                  </a:lnTo>
                  <a:lnTo>
                    <a:pt x="777" y="126"/>
                  </a:lnTo>
                  <a:lnTo>
                    <a:pt x="778" y="235"/>
                  </a:lnTo>
                  <a:lnTo>
                    <a:pt x="778" y="250"/>
                  </a:lnTo>
                  <a:lnTo>
                    <a:pt x="778" y="292"/>
                  </a:lnTo>
                  <a:lnTo>
                    <a:pt x="779" y="282"/>
                  </a:lnTo>
                  <a:lnTo>
                    <a:pt x="779" y="282"/>
                  </a:lnTo>
                  <a:lnTo>
                    <a:pt x="780" y="278"/>
                  </a:lnTo>
                  <a:lnTo>
                    <a:pt x="780" y="279"/>
                  </a:lnTo>
                  <a:lnTo>
                    <a:pt x="780" y="278"/>
                  </a:lnTo>
                  <a:lnTo>
                    <a:pt x="780" y="284"/>
                  </a:lnTo>
                  <a:lnTo>
                    <a:pt x="780" y="284"/>
                  </a:lnTo>
                  <a:lnTo>
                    <a:pt x="781" y="284"/>
                  </a:lnTo>
                  <a:lnTo>
                    <a:pt x="781" y="286"/>
                  </a:lnTo>
                  <a:lnTo>
                    <a:pt x="781" y="286"/>
                  </a:lnTo>
                  <a:lnTo>
                    <a:pt x="782" y="286"/>
                  </a:lnTo>
                  <a:lnTo>
                    <a:pt x="782" y="286"/>
                  </a:lnTo>
                  <a:lnTo>
                    <a:pt x="782" y="286"/>
                  </a:lnTo>
                  <a:lnTo>
                    <a:pt x="782" y="286"/>
                  </a:lnTo>
                  <a:lnTo>
                    <a:pt x="782" y="286"/>
                  </a:lnTo>
                  <a:lnTo>
                    <a:pt x="782" y="287"/>
                  </a:lnTo>
                  <a:lnTo>
                    <a:pt x="783" y="285"/>
                  </a:lnTo>
                  <a:lnTo>
                    <a:pt x="783" y="285"/>
                  </a:lnTo>
                  <a:lnTo>
                    <a:pt x="784" y="279"/>
                  </a:lnTo>
                  <a:lnTo>
                    <a:pt x="784" y="274"/>
                  </a:lnTo>
                  <a:lnTo>
                    <a:pt x="785" y="231"/>
                  </a:lnTo>
                  <a:lnTo>
                    <a:pt x="785" y="217"/>
                  </a:lnTo>
                  <a:lnTo>
                    <a:pt x="786" y="67"/>
                  </a:lnTo>
                  <a:lnTo>
                    <a:pt x="786" y="62"/>
                  </a:lnTo>
                  <a:lnTo>
                    <a:pt x="787" y="20"/>
                  </a:lnTo>
                  <a:lnTo>
                    <a:pt x="787" y="20"/>
                  </a:lnTo>
                  <a:lnTo>
                    <a:pt x="788" y="12"/>
                  </a:lnTo>
                  <a:lnTo>
                    <a:pt x="788" y="12"/>
                  </a:lnTo>
                  <a:lnTo>
                    <a:pt x="789" y="8"/>
                  </a:lnTo>
                  <a:lnTo>
                    <a:pt x="789" y="8"/>
                  </a:lnTo>
                  <a:lnTo>
                    <a:pt x="789" y="8"/>
                  </a:lnTo>
                  <a:lnTo>
                    <a:pt x="789" y="10"/>
                  </a:lnTo>
                  <a:lnTo>
                    <a:pt x="790" y="10"/>
                  </a:lnTo>
                  <a:lnTo>
                    <a:pt x="790" y="14"/>
                  </a:lnTo>
                  <a:lnTo>
                    <a:pt x="791" y="14"/>
                  </a:lnTo>
                  <a:lnTo>
                    <a:pt x="791" y="19"/>
                  </a:lnTo>
                  <a:lnTo>
                    <a:pt x="791" y="19"/>
                  </a:lnTo>
                  <a:lnTo>
                    <a:pt x="792" y="24"/>
                  </a:lnTo>
                  <a:lnTo>
                    <a:pt x="792" y="24"/>
                  </a:lnTo>
                  <a:lnTo>
                    <a:pt x="793" y="34"/>
                  </a:lnTo>
                  <a:lnTo>
                    <a:pt x="793" y="34"/>
                  </a:lnTo>
                  <a:lnTo>
                    <a:pt x="794" y="53"/>
                  </a:lnTo>
                  <a:lnTo>
                    <a:pt x="794" y="54"/>
                  </a:lnTo>
                  <a:lnTo>
                    <a:pt x="795" y="79"/>
                  </a:lnTo>
                  <a:lnTo>
                    <a:pt x="795" y="81"/>
                  </a:lnTo>
                  <a:lnTo>
                    <a:pt x="796" y="105"/>
                  </a:lnTo>
                  <a:lnTo>
                    <a:pt x="796" y="106"/>
                  </a:lnTo>
                  <a:lnTo>
                    <a:pt x="796" y="108"/>
                  </a:lnTo>
                  <a:lnTo>
                    <a:pt x="797" y="103"/>
                  </a:lnTo>
                  <a:lnTo>
                    <a:pt x="797" y="102"/>
                  </a:lnTo>
                  <a:lnTo>
                    <a:pt x="797" y="97"/>
                  </a:lnTo>
                  <a:lnTo>
                    <a:pt x="798" y="96"/>
                  </a:lnTo>
                  <a:lnTo>
                    <a:pt x="798" y="96"/>
                  </a:lnTo>
                  <a:lnTo>
                    <a:pt x="798" y="102"/>
                  </a:lnTo>
                  <a:lnTo>
                    <a:pt x="799" y="103"/>
                  </a:lnTo>
                  <a:lnTo>
                    <a:pt x="799" y="129"/>
                  </a:lnTo>
                  <a:lnTo>
                    <a:pt x="799" y="136"/>
                  </a:lnTo>
                  <a:lnTo>
                    <a:pt x="800" y="287"/>
                  </a:lnTo>
                  <a:lnTo>
                    <a:pt x="800" y="289"/>
                  </a:lnTo>
                  <a:lnTo>
                    <a:pt x="800" y="289"/>
                  </a:lnTo>
                  <a:lnTo>
                    <a:pt x="801" y="274"/>
                  </a:lnTo>
                  <a:lnTo>
                    <a:pt x="801" y="274"/>
                  </a:lnTo>
                  <a:lnTo>
                    <a:pt x="802" y="272"/>
                  </a:lnTo>
                  <a:lnTo>
                    <a:pt x="802" y="273"/>
                  </a:lnTo>
                  <a:lnTo>
                    <a:pt x="802" y="273"/>
                  </a:lnTo>
                  <a:lnTo>
                    <a:pt x="803" y="280"/>
                  </a:lnTo>
                  <a:lnTo>
                    <a:pt x="803" y="280"/>
                  </a:lnTo>
                  <a:lnTo>
                    <a:pt x="804" y="282"/>
                  </a:lnTo>
                  <a:lnTo>
                    <a:pt x="804" y="282"/>
                  </a:lnTo>
                  <a:lnTo>
                    <a:pt x="804" y="282"/>
                  </a:lnTo>
                  <a:lnTo>
                    <a:pt x="805" y="282"/>
                  </a:lnTo>
                  <a:lnTo>
                    <a:pt x="805" y="281"/>
                  </a:lnTo>
                  <a:lnTo>
                    <a:pt x="806" y="278"/>
                  </a:lnTo>
                  <a:lnTo>
                    <a:pt x="806" y="279"/>
                  </a:lnTo>
                  <a:lnTo>
                    <a:pt x="806" y="279"/>
                  </a:lnTo>
                  <a:lnTo>
                    <a:pt x="806" y="224"/>
                  </a:lnTo>
                  <a:lnTo>
                    <a:pt x="806" y="214"/>
                  </a:lnTo>
                  <a:lnTo>
                    <a:pt x="807" y="71"/>
                  </a:lnTo>
                  <a:lnTo>
                    <a:pt x="808" y="66"/>
                  </a:lnTo>
                  <a:lnTo>
                    <a:pt x="808" y="17"/>
                  </a:lnTo>
                  <a:lnTo>
                    <a:pt x="808" y="16"/>
                  </a:lnTo>
                  <a:lnTo>
                    <a:pt x="808" y="18"/>
                  </a:lnTo>
                  <a:lnTo>
                    <a:pt x="809" y="12"/>
                  </a:lnTo>
                  <a:lnTo>
                    <a:pt x="809" y="12"/>
                  </a:lnTo>
                  <a:lnTo>
                    <a:pt x="810" y="9"/>
                  </a:lnTo>
                  <a:lnTo>
                    <a:pt x="810" y="9"/>
                  </a:lnTo>
                  <a:lnTo>
                    <a:pt x="810" y="9"/>
                  </a:lnTo>
                  <a:lnTo>
                    <a:pt x="811" y="13"/>
                  </a:lnTo>
                  <a:lnTo>
                    <a:pt x="811" y="13"/>
                  </a:lnTo>
                  <a:lnTo>
                    <a:pt x="812" y="20"/>
                  </a:lnTo>
                  <a:lnTo>
                    <a:pt x="812" y="20"/>
                  </a:lnTo>
                  <a:lnTo>
                    <a:pt x="813" y="27"/>
                  </a:lnTo>
                  <a:lnTo>
                    <a:pt x="813" y="27"/>
                  </a:lnTo>
                  <a:lnTo>
                    <a:pt x="814" y="37"/>
                  </a:lnTo>
                  <a:lnTo>
                    <a:pt x="814" y="37"/>
                  </a:lnTo>
                  <a:lnTo>
                    <a:pt x="814" y="55"/>
                  </a:lnTo>
                  <a:lnTo>
                    <a:pt x="815" y="56"/>
                  </a:lnTo>
                  <a:lnTo>
                    <a:pt x="815" y="78"/>
                  </a:lnTo>
                  <a:lnTo>
                    <a:pt x="816" y="79"/>
                  </a:lnTo>
                  <a:lnTo>
                    <a:pt x="816" y="101"/>
                  </a:lnTo>
                  <a:lnTo>
                    <a:pt x="816" y="102"/>
                  </a:lnTo>
                  <a:lnTo>
                    <a:pt x="817" y="105"/>
                  </a:lnTo>
                  <a:lnTo>
                    <a:pt x="817" y="102"/>
                  </a:lnTo>
                  <a:lnTo>
                    <a:pt x="817" y="101"/>
                  </a:lnTo>
                  <a:lnTo>
                    <a:pt x="818" y="98"/>
                  </a:lnTo>
                  <a:lnTo>
                    <a:pt x="818" y="97"/>
                  </a:lnTo>
                  <a:lnTo>
                    <a:pt x="819" y="97"/>
                  </a:lnTo>
                  <a:lnTo>
                    <a:pt x="819" y="104"/>
                  </a:lnTo>
                  <a:lnTo>
                    <a:pt x="819" y="105"/>
                  </a:lnTo>
                  <a:lnTo>
                    <a:pt x="820" y="126"/>
                  </a:lnTo>
                  <a:lnTo>
                    <a:pt x="820" y="130"/>
                  </a:lnTo>
                  <a:lnTo>
                    <a:pt x="821" y="267"/>
                  </a:lnTo>
                  <a:lnTo>
                    <a:pt x="821" y="279"/>
                  </a:lnTo>
                  <a:lnTo>
                    <a:pt x="821" y="284"/>
                  </a:lnTo>
                  <a:lnTo>
                    <a:pt x="822" y="272"/>
                  </a:lnTo>
                  <a:lnTo>
                    <a:pt x="822" y="271"/>
                  </a:lnTo>
                  <a:lnTo>
                    <a:pt x="822" y="270"/>
                  </a:lnTo>
                  <a:lnTo>
                    <a:pt x="823" y="271"/>
                  </a:lnTo>
                  <a:lnTo>
                    <a:pt x="823" y="271"/>
                  </a:lnTo>
                  <a:lnTo>
                    <a:pt x="823" y="279"/>
                  </a:lnTo>
                  <a:lnTo>
                    <a:pt x="823" y="278"/>
                  </a:lnTo>
                  <a:lnTo>
                    <a:pt x="824" y="279"/>
                  </a:lnTo>
                  <a:lnTo>
                    <a:pt x="824" y="281"/>
                  </a:lnTo>
                  <a:lnTo>
                    <a:pt x="824" y="281"/>
                  </a:lnTo>
                  <a:lnTo>
                    <a:pt x="825" y="281"/>
                  </a:lnTo>
                  <a:lnTo>
                    <a:pt x="825" y="277"/>
                  </a:lnTo>
                  <a:lnTo>
                    <a:pt x="825" y="277"/>
                  </a:lnTo>
                  <a:lnTo>
                    <a:pt x="826" y="276"/>
                  </a:lnTo>
                  <a:lnTo>
                    <a:pt x="826" y="276"/>
                  </a:lnTo>
                  <a:lnTo>
                    <a:pt x="826" y="276"/>
                  </a:lnTo>
                  <a:lnTo>
                    <a:pt x="827" y="276"/>
                  </a:lnTo>
                  <a:lnTo>
                    <a:pt x="827" y="262"/>
                  </a:lnTo>
                  <a:lnTo>
                    <a:pt x="827" y="256"/>
                  </a:lnTo>
                  <a:lnTo>
                    <a:pt x="828" y="150"/>
                  </a:lnTo>
                  <a:lnTo>
                    <a:pt x="828" y="139"/>
                  </a:lnTo>
                  <a:lnTo>
                    <a:pt x="829" y="43"/>
                  </a:lnTo>
                  <a:lnTo>
                    <a:pt x="829" y="38"/>
                  </a:lnTo>
                  <a:lnTo>
                    <a:pt x="829" y="15"/>
                  </a:lnTo>
                  <a:lnTo>
                    <a:pt x="830" y="15"/>
                  </a:lnTo>
                  <a:lnTo>
                    <a:pt x="830" y="15"/>
                  </a:lnTo>
                  <a:lnTo>
                    <a:pt x="831" y="9"/>
                  </a:lnTo>
                  <a:lnTo>
                    <a:pt x="831" y="9"/>
                  </a:lnTo>
                  <a:lnTo>
                    <a:pt x="831" y="8"/>
                  </a:lnTo>
                  <a:lnTo>
                    <a:pt x="831" y="10"/>
                  </a:lnTo>
                  <a:lnTo>
                    <a:pt x="832" y="10"/>
                  </a:lnTo>
                  <a:lnTo>
                    <a:pt x="832" y="13"/>
                  </a:lnTo>
                  <a:lnTo>
                    <a:pt x="833" y="14"/>
                  </a:lnTo>
                  <a:lnTo>
                    <a:pt x="833" y="18"/>
                  </a:lnTo>
                  <a:lnTo>
                    <a:pt x="834" y="18"/>
                  </a:lnTo>
                  <a:lnTo>
                    <a:pt x="834" y="20"/>
                  </a:lnTo>
                  <a:lnTo>
                    <a:pt x="834" y="20"/>
                  </a:lnTo>
                  <a:lnTo>
                    <a:pt x="835" y="23"/>
                  </a:lnTo>
                  <a:lnTo>
                    <a:pt x="835" y="24"/>
                  </a:lnTo>
                  <a:lnTo>
                    <a:pt x="836" y="36"/>
                  </a:lnTo>
                  <a:lnTo>
                    <a:pt x="836" y="37"/>
                  </a:lnTo>
                  <a:lnTo>
                    <a:pt x="837" y="57"/>
                  </a:lnTo>
                  <a:lnTo>
                    <a:pt x="837" y="59"/>
                  </a:lnTo>
                  <a:lnTo>
                    <a:pt x="838" y="85"/>
                  </a:lnTo>
                  <a:lnTo>
                    <a:pt x="838" y="88"/>
                  </a:lnTo>
                  <a:lnTo>
                    <a:pt x="839" y="109"/>
                  </a:lnTo>
                  <a:lnTo>
                    <a:pt x="839" y="108"/>
                  </a:lnTo>
                  <a:lnTo>
                    <a:pt x="840" y="101"/>
                  </a:lnTo>
                  <a:lnTo>
                    <a:pt x="840" y="100"/>
                  </a:lnTo>
                  <a:lnTo>
                    <a:pt x="840" y="98"/>
                  </a:lnTo>
                  <a:lnTo>
                    <a:pt x="841" y="98"/>
                  </a:lnTo>
                  <a:lnTo>
                    <a:pt x="841" y="109"/>
                  </a:lnTo>
                  <a:lnTo>
                    <a:pt x="842" y="110"/>
                  </a:lnTo>
                  <a:lnTo>
                    <a:pt x="842" y="158"/>
                  </a:lnTo>
                  <a:lnTo>
                    <a:pt x="842" y="167"/>
                  </a:lnTo>
                  <a:lnTo>
                    <a:pt x="843" y="287"/>
                  </a:lnTo>
                  <a:lnTo>
                    <a:pt x="843" y="286"/>
                  </a:lnTo>
                  <a:lnTo>
                    <a:pt x="843" y="285"/>
                  </a:lnTo>
                  <a:lnTo>
                    <a:pt x="844" y="274"/>
                  </a:lnTo>
                  <a:lnTo>
                    <a:pt x="844" y="275"/>
                  </a:lnTo>
                  <a:lnTo>
                    <a:pt x="844" y="274"/>
                  </a:lnTo>
                  <a:lnTo>
                    <a:pt x="845" y="278"/>
                  </a:lnTo>
                  <a:lnTo>
                    <a:pt x="845" y="278"/>
                  </a:lnTo>
                  <a:lnTo>
                    <a:pt x="846" y="282"/>
                  </a:lnTo>
                  <a:lnTo>
                    <a:pt x="846" y="282"/>
                  </a:lnTo>
                  <a:lnTo>
                    <a:pt x="846" y="282"/>
                  </a:lnTo>
                  <a:lnTo>
                    <a:pt x="846" y="283"/>
                  </a:lnTo>
                  <a:lnTo>
                    <a:pt x="847" y="281"/>
                  </a:lnTo>
                  <a:lnTo>
                    <a:pt x="847" y="281"/>
                  </a:lnTo>
                  <a:lnTo>
                    <a:pt x="847" y="281"/>
                  </a:lnTo>
                  <a:lnTo>
                    <a:pt x="848" y="279"/>
                  </a:lnTo>
                  <a:lnTo>
                    <a:pt x="848" y="279"/>
                  </a:lnTo>
                  <a:lnTo>
                    <a:pt x="848" y="280"/>
                  </a:lnTo>
                  <a:lnTo>
                    <a:pt x="848" y="278"/>
                  </a:lnTo>
                  <a:lnTo>
                    <a:pt x="849" y="278"/>
                  </a:lnTo>
                  <a:lnTo>
                    <a:pt x="849" y="252"/>
                  </a:lnTo>
                  <a:lnTo>
                    <a:pt x="850" y="249"/>
                  </a:lnTo>
                  <a:lnTo>
                    <a:pt x="850" y="93"/>
                  </a:lnTo>
                  <a:lnTo>
                    <a:pt x="851" y="88"/>
                  </a:lnTo>
                  <a:lnTo>
                    <a:pt x="851" y="26"/>
                  </a:lnTo>
                  <a:lnTo>
                    <a:pt x="851" y="24"/>
                  </a:lnTo>
                  <a:lnTo>
                    <a:pt x="852" y="10"/>
                  </a:lnTo>
                  <a:lnTo>
                    <a:pt x="852" y="9"/>
                  </a:lnTo>
                  <a:lnTo>
                    <a:pt x="853" y="5"/>
                  </a:lnTo>
                  <a:lnTo>
                    <a:pt x="853" y="5"/>
                  </a:lnTo>
                  <a:lnTo>
                    <a:pt x="853" y="6"/>
                  </a:lnTo>
                  <a:lnTo>
                    <a:pt x="854" y="8"/>
                  </a:lnTo>
                  <a:lnTo>
                    <a:pt x="854" y="9"/>
                  </a:lnTo>
                  <a:lnTo>
                    <a:pt x="855" y="11"/>
                  </a:lnTo>
                  <a:lnTo>
                    <a:pt x="855" y="11"/>
                  </a:lnTo>
                  <a:lnTo>
                    <a:pt x="856" y="13"/>
                  </a:lnTo>
                  <a:lnTo>
                    <a:pt x="856" y="13"/>
                  </a:lnTo>
                  <a:lnTo>
                    <a:pt x="857" y="16"/>
                  </a:lnTo>
                  <a:lnTo>
                    <a:pt x="857" y="17"/>
                  </a:lnTo>
                  <a:lnTo>
                    <a:pt x="857" y="23"/>
                  </a:lnTo>
                  <a:lnTo>
                    <a:pt x="858" y="24"/>
                  </a:lnTo>
                  <a:lnTo>
                    <a:pt x="858" y="33"/>
                  </a:lnTo>
                  <a:lnTo>
                    <a:pt x="858" y="34"/>
                  </a:lnTo>
                  <a:lnTo>
                    <a:pt x="859" y="54"/>
                  </a:lnTo>
                  <a:lnTo>
                    <a:pt x="859" y="57"/>
                  </a:lnTo>
                  <a:lnTo>
                    <a:pt x="860" y="93"/>
                  </a:lnTo>
                  <a:lnTo>
                    <a:pt x="860" y="95"/>
                  </a:lnTo>
                  <a:lnTo>
                    <a:pt x="861" y="103"/>
                  </a:lnTo>
                  <a:lnTo>
                    <a:pt x="861" y="101"/>
                  </a:lnTo>
                  <a:lnTo>
                    <a:pt x="861" y="100"/>
                  </a:lnTo>
                  <a:lnTo>
                    <a:pt x="862" y="95"/>
                  </a:lnTo>
                  <a:lnTo>
                    <a:pt x="862" y="95"/>
                  </a:lnTo>
                  <a:lnTo>
                    <a:pt x="863" y="101"/>
                  </a:lnTo>
                  <a:lnTo>
                    <a:pt x="863" y="101"/>
                  </a:lnTo>
                  <a:lnTo>
                    <a:pt x="864" y="124"/>
                  </a:lnTo>
                  <a:lnTo>
                    <a:pt x="864" y="127"/>
                  </a:lnTo>
                  <a:lnTo>
                    <a:pt x="865" y="243"/>
                  </a:lnTo>
                  <a:lnTo>
                    <a:pt x="865" y="251"/>
                  </a:lnTo>
                  <a:lnTo>
                    <a:pt x="865" y="288"/>
                  </a:lnTo>
                  <a:lnTo>
                    <a:pt x="866" y="274"/>
                  </a:lnTo>
                  <a:lnTo>
                    <a:pt x="866" y="274"/>
                  </a:lnTo>
                  <a:lnTo>
                    <a:pt x="866" y="272"/>
                  </a:lnTo>
                  <a:lnTo>
                    <a:pt x="866" y="272"/>
                  </a:lnTo>
                  <a:lnTo>
                    <a:pt x="867" y="273"/>
                  </a:lnTo>
                  <a:lnTo>
                    <a:pt x="867" y="278"/>
                  </a:lnTo>
                  <a:lnTo>
                    <a:pt x="868" y="277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9" y="278"/>
                  </a:lnTo>
                  <a:lnTo>
                    <a:pt x="869" y="278"/>
                  </a:lnTo>
                  <a:lnTo>
                    <a:pt x="869" y="278"/>
                  </a:lnTo>
                  <a:lnTo>
                    <a:pt x="870" y="277"/>
                  </a:lnTo>
                  <a:lnTo>
                    <a:pt x="870" y="277"/>
                  </a:lnTo>
                  <a:lnTo>
                    <a:pt x="870" y="277"/>
                  </a:lnTo>
                  <a:lnTo>
                    <a:pt x="870" y="277"/>
                  </a:lnTo>
                  <a:lnTo>
                    <a:pt x="871" y="276"/>
                  </a:lnTo>
                  <a:lnTo>
                    <a:pt x="871" y="276"/>
                  </a:lnTo>
                  <a:lnTo>
                    <a:pt x="871" y="272"/>
                  </a:lnTo>
                  <a:lnTo>
                    <a:pt x="872" y="219"/>
                  </a:lnTo>
                  <a:lnTo>
                    <a:pt x="872" y="210"/>
                  </a:lnTo>
                  <a:lnTo>
                    <a:pt x="873" y="78"/>
                  </a:lnTo>
                  <a:lnTo>
                    <a:pt x="873" y="71"/>
                  </a:lnTo>
                  <a:lnTo>
                    <a:pt x="874" y="22"/>
                  </a:lnTo>
                  <a:lnTo>
                    <a:pt x="874" y="22"/>
                  </a:lnTo>
                  <a:lnTo>
                    <a:pt x="874" y="15"/>
                  </a:lnTo>
                  <a:lnTo>
                    <a:pt x="875" y="14"/>
                  </a:lnTo>
                  <a:lnTo>
                    <a:pt x="875" y="10"/>
                  </a:lnTo>
                  <a:lnTo>
                    <a:pt x="876" y="10"/>
                  </a:lnTo>
                  <a:lnTo>
                    <a:pt x="876" y="9"/>
                  </a:lnTo>
                  <a:lnTo>
                    <a:pt x="876" y="10"/>
                  </a:lnTo>
                  <a:lnTo>
                    <a:pt x="876" y="10"/>
                  </a:lnTo>
                  <a:lnTo>
                    <a:pt x="877" y="14"/>
                  </a:lnTo>
                  <a:lnTo>
                    <a:pt x="877" y="14"/>
                  </a:lnTo>
                  <a:lnTo>
                    <a:pt x="878" y="18"/>
                  </a:lnTo>
                  <a:lnTo>
                    <a:pt x="878" y="18"/>
                  </a:lnTo>
                  <a:lnTo>
                    <a:pt x="879" y="22"/>
                  </a:lnTo>
                  <a:lnTo>
                    <a:pt x="879" y="22"/>
                  </a:lnTo>
                  <a:lnTo>
                    <a:pt x="880" y="31"/>
                  </a:lnTo>
                  <a:lnTo>
                    <a:pt x="880" y="32"/>
                  </a:lnTo>
                  <a:lnTo>
                    <a:pt x="881" y="48"/>
                  </a:lnTo>
                  <a:lnTo>
                    <a:pt x="881" y="49"/>
                  </a:lnTo>
                  <a:lnTo>
                    <a:pt x="882" y="73"/>
                  </a:lnTo>
                  <a:lnTo>
                    <a:pt x="882" y="76"/>
                  </a:lnTo>
                  <a:lnTo>
                    <a:pt x="883" y="103"/>
                  </a:lnTo>
                  <a:lnTo>
                    <a:pt x="883" y="105"/>
                  </a:lnTo>
                  <a:lnTo>
                    <a:pt x="883" y="110"/>
                  </a:lnTo>
                  <a:lnTo>
                    <a:pt x="883" y="107"/>
                  </a:lnTo>
                  <a:lnTo>
                    <a:pt x="884" y="107"/>
                  </a:lnTo>
                  <a:lnTo>
                    <a:pt x="884" y="103"/>
                  </a:lnTo>
                  <a:lnTo>
                    <a:pt x="884" y="103"/>
                  </a:lnTo>
                  <a:lnTo>
                    <a:pt x="885" y="102"/>
                  </a:lnTo>
                  <a:lnTo>
                    <a:pt x="885" y="110"/>
                  </a:lnTo>
                  <a:lnTo>
                    <a:pt x="885" y="112"/>
                  </a:lnTo>
                  <a:lnTo>
                    <a:pt x="886" y="133"/>
                  </a:lnTo>
                  <a:lnTo>
                    <a:pt x="886" y="137"/>
                  </a:lnTo>
                  <a:lnTo>
                    <a:pt x="887" y="269"/>
                  </a:lnTo>
                  <a:lnTo>
                    <a:pt x="887" y="281"/>
                  </a:lnTo>
                  <a:lnTo>
                    <a:pt x="887" y="286"/>
                  </a:lnTo>
                  <a:lnTo>
                    <a:pt x="888" y="272"/>
                  </a:lnTo>
                  <a:lnTo>
                    <a:pt x="888" y="271"/>
                  </a:lnTo>
                  <a:lnTo>
                    <a:pt x="889" y="269"/>
                  </a:lnTo>
                  <a:lnTo>
                    <a:pt x="889" y="270"/>
                  </a:lnTo>
                  <a:lnTo>
                    <a:pt x="889" y="270"/>
                  </a:lnTo>
                  <a:lnTo>
                    <a:pt x="890" y="276"/>
                  </a:lnTo>
                  <a:lnTo>
                    <a:pt x="890" y="276"/>
                  </a:lnTo>
                  <a:lnTo>
                    <a:pt x="890" y="276"/>
                  </a:lnTo>
                  <a:lnTo>
                    <a:pt x="891" y="278"/>
                  </a:lnTo>
                  <a:lnTo>
                    <a:pt x="891" y="278"/>
                  </a:lnTo>
                  <a:lnTo>
                    <a:pt x="891" y="278"/>
                  </a:lnTo>
                  <a:lnTo>
                    <a:pt x="891" y="276"/>
                  </a:lnTo>
                  <a:lnTo>
                    <a:pt x="892" y="276"/>
                  </a:lnTo>
                  <a:lnTo>
                    <a:pt x="892" y="278"/>
                  </a:lnTo>
                  <a:lnTo>
                    <a:pt x="893" y="279"/>
                  </a:lnTo>
                  <a:lnTo>
                    <a:pt x="893" y="282"/>
                  </a:lnTo>
                  <a:lnTo>
                    <a:pt x="893" y="264"/>
                  </a:lnTo>
                  <a:lnTo>
                    <a:pt x="893" y="257"/>
                  </a:lnTo>
                  <a:lnTo>
                    <a:pt x="894" y="114"/>
                  </a:lnTo>
                  <a:lnTo>
                    <a:pt x="894" y="102"/>
                  </a:lnTo>
                  <a:lnTo>
                    <a:pt x="895" y="29"/>
                  </a:lnTo>
                  <a:lnTo>
                    <a:pt x="895" y="25"/>
                  </a:lnTo>
                  <a:lnTo>
                    <a:pt x="896" y="14"/>
                  </a:lnTo>
                  <a:lnTo>
                    <a:pt x="896" y="13"/>
                  </a:lnTo>
                  <a:lnTo>
                    <a:pt x="897" y="7"/>
                  </a:lnTo>
                  <a:lnTo>
                    <a:pt x="897" y="7"/>
                  </a:lnTo>
                  <a:lnTo>
                    <a:pt x="897" y="7"/>
                  </a:lnTo>
                  <a:lnTo>
                    <a:pt x="898" y="8"/>
                  </a:lnTo>
                  <a:lnTo>
                    <a:pt x="898" y="8"/>
                  </a:lnTo>
                  <a:lnTo>
                    <a:pt x="899" y="11"/>
                  </a:lnTo>
                  <a:lnTo>
                    <a:pt x="899" y="11"/>
                  </a:lnTo>
                  <a:lnTo>
                    <a:pt x="900" y="13"/>
                  </a:lnTo>
                  <a:lnTo>
                    <a:pt x="900" y="14"/>
                  </a:lnTo>
                  <a:lnTo>
                    <a:pt x="900" y="16"/>
                  </a:lnTo>
                  <a:lnTo>
                    <a:pt x="901" y="17"/>
                  </a:lnTo>
                  <a:lnTo>
                    <a:pt x="901" y="22"/>
                  </a:lnTo>
                  <a:lnTo>
                    <a:pt x="902" y="22"/>
                  </a:lnTo>
                  <a:lnTo>
                    <a:pt x="902" y="29"/>
                  </a:lnTo>
                  <a:lnTo>
                    <a:pt x="902" y="30"/>
                  </a:lnTo>
                  <a:lnTo>
                    <a:pt x="903" y="38"/>
                  </a:lnTo>
                  <a:lnTo>
                    <a:pt x="903" y="40"/>
                  </a:lnTo>
                  <a:lnTo>
                    <a:pt x="904" y="64"/>
                  </a:lnTo>
                  <a:lnTo>
                    <a:pt x="904" y="66"/>
                  </a:lnTo>
                  <a:lnTo>
                    <a:pt x="905" y="93"/>
                  </a:lnTo>
                  <a:lnTo>
                    <a:pt x="905" y="95"/>
                  </a:lnTo>
                  <a:lnTo>
                    <a:pt x="906" y="108"/>
                  </a:lnTo>
                  <a:lnTo>
                    <a:pt x="906" y="108"/>
                  </a:lnTo>
                  <a:lnTo>
                    <a:pt x="906" y="108"/>
                  </a:lnTo>
                  <a:lnTo>
                    <a:pt x="906" y="104"/>
                  </a:lnTo>
                  <a:lnTo>
                    <a:pt x="907" y="104"/>
                  </a:lnTo>
                  <a:lnTo>
                    <a:pt x="907" y="104"/>
                  </a:lnTo>
                  <a:lnTo>
                    <a:pt x="908" y="120"/>
                  </a:lnTo>
                  <a:lnTo>
                    <a:pt x="908" y="122"/>
                  </a:lnTo>
                  <a:lnTo>
                    <a:pt x="908" y="179"/>
                  </a:lnTo>
                  <a:lnTo>
                    <a:pt x="909" y="190"/>
                  </a:lnTo>
                  <a:lnTo>
                    <a:pt x="909" y="287"/>
                  </a:lnTo>
                  <a:lnTo>
                    <a:pt x="909" y="282"/>
                  </a:lnTo>
                  <a:lnTo>
                    <a:pt x="910" y="280"/>
                  </a:lnTo>
                  <a:lnTo>
                    <a:pt x="910" y="271"/>
                  </a:lnTo>
                  <a:lnTo>
                    <a:pt x="910" y="271"/>
                  </a:lnTo>
                  <a:lnTo>
                    <a:pt x="910" y="271"/>
                  </a:lnTo>
                  <a:lnTo>
                    <a:pt x="911" y="276"/>
                  </a:lnTo>
                  <a:lnTo>
                    <a:pt x="911" y="277"/>
                  </a:lnTo>
                  <a:lnTo>
                    <a:pt x="912" y="280"/>
                  </a:lnTo>
                  <a:lnTo>
                    <a:pt x="912" y="279"/>
                  </a:lnTo>
                  <a:lnTo>
                    <a:pt x="912" y="279"/>
                  </a:lnTo>
                  <a:lnTo>
                    <a:pt x="913" y="280"/>
                  </a:lnTo>
                  <a:lnTo>
                    <a:pt x="913" y="280"/>
                  </a:lnTo>
                  <a:lnTo>
                    <a:pt x="913" y="279"/>
                  </a:lnTo>
                  <a:lnTo>
                    <a:pt x="914" y="281"/>
                  </a:lnTo>
                  <a:lnTo>
                    <a:pt x="914" y="280"/>
                  </a:lnTo>
                  <a:lnTo>
                    <a:pt x="914" y="280"/>
                  </a:lnTo>
                  <a:lnTo>
                    <a:pt x="914" y="281"/>
                  </a:lnTo>
                  <a:lnTo>
                    <a:pt x="915" y="279"/>
                  </a:lnTo>
                  <a:lnTo>
                    <a:pt x="915" y="279"/>
                  </a:lnTo>
                  <a:lnTo>
                    <a:pt x="915" y="279"/>
                  </a:lnTo>
                  <a:lnTo>
                    <a:pt x="916" y="274"/>
                  </a:lnTo>
                  <a:lnTo>
                    <a:pt x="916" y="275"/>
                  </a:lnTo>
                  <a:lnTo>
                    <a:pt x="916" y="273"/>
                  </a:lnTo>
                  <a:lnTo>
                    <a:pt x="917" y="212"/>
                  </a:lnTo>
                  <a:lnTo>
                    <a:pt x="917" y="196"/>
                  </a:lnTo>
                  <a:lnTo>
                    <a:pt x="917" y="77"/>
                  </a:lnTo>
                  <a:lnTo>
                    <a:pt x="918" y="73"/>
                  </a:lnTo>
                  <a:lnTo>
                    <a:pt x="918" y="34"/>
                  </a:lnTo>
                  <a:lnTo>
                    <a:pt x="919" y="33"/>
                  </a:lnTo>
                  <a:lnTo>
                    <a:pt x="919" y="23"/>
                  </a:lnTo>
                  <a:lnTo>
                    <a:pt x="919" y="22"/>
                  </a:lnTo>
                  <a:lnTo>
                    <a:pt x="920" y="16"/>
                  </a:lnTo>
                  <a:lnTo>
                    <a:pt x="920" y="16"/>
                  </a:lnTo>
                  <a:lnTo>
                    <a:pt x="921" y="14"/>
                  </a:lnTo>
                  <a:lnTo>
                    <a:pt x="921" y="14"/>
                  </a:lnTo>
                  <a:lnTo>
                    <a:pt x="922" y="12"/>
                  </a:lnTo>
                  <a:lnTo>
                    <a:pt x="922" y="12"/>
                  </a:lnTo>
                  <a:lnTo>
                    <a:pt x="922" y="12"/>
                  </a:lnTo>
                  <a:lnTo>
                    <a:pt x="922" y="12"/>
                  </a:lnTo>
                  <a:lnTo>
                    <a:pt x="923" y="12"/>
                  </a:lnTo>
                  <a:lnTo>
                    <a:pt x="923" y="12"/>
                  </a:lnTo>
                  <a:lnTo>
                    <a:pt x="924" y="13"/>
                  </a:lnTo>
                  <a:lnTo>
                    <a:pt x="924" y="13"/>
                  </a:lnTo>
                  <a:lnTo>
                    <a:pt x="924" y="14"/>
                  </a:lnTo>
                  <a:lnTo>
                    <a:pt x="925" y="18"/>
                  </a:lnTo>
                  <a:lnTo>
                    <a:pt x="925" y="18"/>
                  </a:lnTo>
                  <a:lnTo>
                    <a:pt x="925" y="24"/>
                  </a:lnTo>
                  <a:lnTo>
                    <a:pt x="926" y="25"/>
                  </a:lnTo>
                  <a:lnTo>
                    <a:pt x="926" y="38"/>
                  </a:lnTo>
                  <a:lnTo>
                    <a:pt x="927" y="39"/>
                  </a:lnTo>
                  <a:lnTo>
                    <a:pt x="927" y="69"/>
                  </a:lnTo>
                  <a:lnTo>
                    <a:pt x="927" y="71"/>
                  </a:lnTo>
                  <a:lnTo>
                    <a:pt x="928" y="105"/>
                  </a:lnTo>
                  <a:lnTo>
                    <a:pt x="928" y="106"/>
                  </a:lnTo>
                  <a:lnTo>
                    <a:pt x="928" y="108"/>
                  </a:lnTo>
                  <a:lnTo>
                    <a:pt x="929" y="103"/>
                  </a:lnTo>
                  <a:lnTo>
                    <a:pt x="929" y="102"/>
                  </a:lnTo>
                  <a:lnTo>
                    <a:pt x="930" y="98"/>
                  </a:lnTo>
                  <a:lnTo>
                    <a:pt x="930" y="98"/>
                  </a:lnTo>
                  <a:lnTo>
                    <a:pt x="930" y="98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2" y="152"/>
                  </a:lnTo>
                  <a:lnTo>
                    <a:pt x="932" y="159"/>
                  </a:lnTo>
                  <a:lnTo>
                    <a:pt x="933" y="288"/>
                  </a:lnTo>
                  <a:lnTo>
                    <a:pt x="933" y="286"/>
                  </a:lnTo>
                  <a:lnTo>
                    <a:pt x="933" y="278"/>
                  </a:lnTo>
                  <a:lnTo>
                    <a:pt x="934" y="278"/>
                  </a:lnTo>
                  <a:lnTo>
                    <a:pt x="934" y="278"/>
                  </a:lnTo>
                  <a:lnTo>
                    <a:pt x="934" y="281"/>
                  </a:lnTo>
                  <a:lnTo>
                    <a:pt x="934" y="281"/>
                  </a:lnTo>
                  <a:lnTo>
                    <a:pt x="934" y="281"/>
                  </a:lnTo>
                  <a:lnTo>
                    <a:pt x="935" y="283"/>
                  </a:lnTo>
                  <a:lnTo>
                    <a:pt x="935" y="283"/>
                  </a:lnTo>
                  <a:lnTo>
                    <a:pt x="936" y="283"/>
                  </a:lnTo>
                  <a:lnTo>
                    <a:pt x="936" y="280"/>
                  </a:lnTo>
                  <a:lnTo>
                    <a:pt x="936" y="280"/>
                  </a:lnTo>
                  <a:lnTo>
                    <a:pt x="937" y="277"/>
                  </a:lnTo>
                  <a:lnTo>
                    <a:pt x="937" y="277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38" y="272"/>
                  </a:lnTo>
                  <a:lnTo>
                    <a:pt x="939" y="263"/>
                  </a:lnTo>
                  <a:lnTo>
                    <a:pt x="939" y="264"/>
                  </a:lnTo>
                  <a:lnTo>
                    <a:pt x="940" y="143"/>
                  </a:lnTo>
                  <a:lnTo>
                    <a:pt x="940" y="131"/>
                  </a:lnTo>
                  <a:lnTo>
                    <a:pt x="941" y="40"/>
                  </a:lnTo>
                  <a:lnTo>
                    <a:pt x="941" y="37"/>
                  </a:lnTo>
                  <a:lnTo>
                    <a:pt x="942" y="22"/>
                  </a:lnTo>
                  <a:lnTo>
                    <a:pt x="942" y="21"/>
                  </a:lnTo>
                  <a:lnTo>
                    <a:pt x="942" y="11"/>
                  </a:lnTo>
                  <a:lnTo>
                    <a:pt x="943" y="11"/>
                  </a:lnTo>
                  <a:lnTo>
                    <a:pt x="943" y="11"/>
                  </a:lnTo>
                  <a:lnTo>
                    <a:pt x="943" y="12"/>
                  </a:lnTo>
                  <a:lnTo>
                    <a:pt x="944" y="12"/>
                  </a:lnTo>
                  <a:lnTo>
                    <a:pt x="944" y="15"/>
                  </a:lnTo>
                  <a:lnTo>
                    <a:pt x="945" y="16"/>
                  </a:lnTo>
                  <a:lnTo>
                    <a:pt x="945" y="20"/>
                  </a:lnTo>
                  <a:lnTo>
                    <a:pt x="945" y="20"/>
                  </a:lnTo>
                  <a:lnTo>
                    <a:pt x="946" y="21"/>
                  </a:lnTo>
                  <a:lnTo>
                    <a:pt x="946" y="21"/>
                  </a:lnTo>
                  <a:lnTo>
                    <a:pt x="947" y="28"/>
                  </a:lnTo>
                  <a:lnTo>
                    <a:pt x="947" y="29"/>
                  </a:lnTo>
                  <a:lnTo>
                    <a:pt x="948" y="40"/>
                  </a:lnTo>
                  <a:lnTo>
                    <a:pt x="948" y="40"/>
                  </a:lnTo>
                  <a:lnTo>
                    <a:pt x="949" y="57"/>
                  </a:lnTo>
                  <a:lnTo>
                    <a:pt x="949" y="59"/>
                  </a:lnTo>
                  <a:lnTo>
                    <a:pt x="950" y="89"/>
                  </a:lnTo>
                  <a:lnTo>
                    <a:pt x="950" y="92"/>
                  </a:lnTo>
                  <a:lnTo>
                    <a:pt x="951" y="110"/>
                  </a:lnTo>
                  <a:lnTo>
                    <a:pt x="951" y="110"/>
                  </a:lnTo>
                  <a:lnTo>
                    <a:pt x="951" y="102"/>
                  </a:lnTo>
                  <a:lnTo>
                    <a:pt x="952" y="102"/>
                  </a:lnTo>
                  <a:lnTo>
                    <a:pt x="952" y="100"/>
                  </a:lnTo>
                  <a:lnTo>
                    <a:pt x="952" y="102"/>
                  </a:lnTo>
                  <a:lnTo>
                    <a:pt x="953" y="103"/>
                  </a:lnTo>
                  <a:lnTo>
                    <a:pt x="953" y="118"/>
                  </a:lnTo>
                  <a:lnTo>
                    <a:pt x="953" y="120"/>
                  </a:lnTo>
                  <a:lnTo>
                    <a:pt x="954" y="216"/>
                  </a:lnTo>
                  <a:lnTo>
                    <a:pt x="954" y="229"/>
                  </a:lnTo>
                  <a:lnTo>
                    <a:pt x="955" y="290"/>
                  </a:lnTo>
                  <a:lnTo>
                    <a:pt x="955" y="278"/>
                  </a:lnTo>
                  <a:lnTo>
                    <a:pt x="955" y="277"/>
                  </a:lnTo>
                  <a:lnTo>
                    <a:pt x="956" y="273"/>
                  </a:lnTo>
                  <a:lnTo>
                    <a:pt x="956" y="273"/>
                  </a:lnTo>
                  <a:lnTo>
                    <a:pt x="956" y="274"/>
                  </a:lnTo>
                  <a:lnTo>
                    <a:pt x="957" y="278"/>
                  </a:lnTo>
                  <a:lnTo>
                    <a:pt x="957" y="279"/>
                  </a:lnTo>
                  <a:lnTo>
                    <a:pt x="957" y="282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9" y="279"/>
                  </a:lnTo>
                  <a:lnTo>
                    <a:pt x="959" y="279"/>
                  </a:lnTo>
                  <a:lnTo>
                    <a:pt x="959" y="279"/>
                  </a:lnTo>
                  <a:lnTo>
                    <a:pt x="959" y="277"/>
                  </a:lnTo>
                  <a:lnTo>
                    <a:pt x="960" y="276"/>
                  </a:lnTo>
                  <a:lnTo>
                    <a:pt x="960" y="274"/>
                  </a:lnTo>
                  <a:lnTo>
                    <a:pt x="960" y="274"/>
                  </a:lnTo>
                  <a:lnTo>
                    <a:pt x="961" y="274"/>
                  </a:lnTo>
                  <a:lnTo>
                    <a:pt x="961" y="234"/>
                  </a:lnTo>
                  <a:lnTo>
                    <a:pt x="962" y="225"/>
                  </a:lnTo>
                  <a:lnTo>
                    <a:pt x="962" y="83"/>
                  </a:lnTo>
                  <a:lnTo>
                    <a:pt x="962" y="79"/>
                  </a:lnTo>
                  <a:lnTo>
                    <a:pt x="963" y="29"/>
                  </a:lnTo>
                  <a:lnTo>
                    <a:pt x="963" y="28"/>
                  </a:lnTo>
                  <a:lnTo>
                    <a:pt x="964" y="21"/>
                  </a:lnTo>
                  <a:lnTo>
                    <a:pt x="964" y="20"/>
                  </a:lnTo>
                  <a:lnTo>
                    <a:pt x="965" y="13"/>
                  </a:lnTo>
                  <a:lnTo>
                    <a:pt x="965" y="13"/>
                  </a:lnTo>
                  <a:lnTo>
                    <a:pt x="966" y="11"/>
                  </a:lnTo>
                  <a:lnTo>
                    <a:pt x="966" y="11"/>
                  </a:lnTo>
                  <a:lnTo>
                    <a:pt x="966" y="11"/>
                  </a:lnTo>
                  <a:lnTo>
                    <a:pt x="967" y="12"/>
                  </a:lnTo>
                  <a:lnTo>
                    <a:pt x="967" y="12"/>
                  </a:lnTo>
                  <a:lnTo>
                    <a:pt x="968" y="14"/>
                  </a:lnTo>
                  <a:lnTo>
                    <a:pt x="968" y="14"/>
                  </a:lnTo>
                  <a:lnTo>
                    <a:pt x="968" y="17"/>
                  </a:lnTo>
                  <a:lnTo>
                    <a:pt x="969" y="18"/>
                  </a:lnTo>
                  <a:lnTo>
                    <a:pt x="969" y="20"/>
                  </a:lnTo>
                  <a:lnTo>
                    <a:pt x="969" y="20"/>
                  </a:lnTo>
                  <a:lnTo>
                    <a:pt x="970" y="20"/>
                  </a:lnTo>
                  <a:lnTo>
                    <a:pt x="970" y="24"/>
                  </a:lnTo>
                  <a:lnTo>
                    <a:pt x="970" y="25"/>
                  </a:lnTo>
                  <a:lnTo>
                    <a:pt x="971" y="38"/>
                  </a:lnTo>
                  <a:lnTo>
                    <a:pt x="971" y="40"/>
                  </a:lnTo>
                  <a:lnTo>
                    <a:pt x="972" y="70"/>
                  </a:lnTo>
                  <a:lnTo>
                    <a:pt x="972" y="74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4" y="101"/>
                  </a:lnTo>
                  <a:lnTo>
                    <a:pt x="974" y="101"/>
                  </a:lnTo>
                  <a:lnTo>
                    <a:pt x="974" y="99"/>
                  </a:lnTo>
                  <a:lnTo>
                    <a:pt x="975" y="101"/>
                  </a:lnTo>
                  <a:lnTo>
                    <a:pt x="975" y="102"/>
                  </a:lnTo>
                  <a:lnTo>
                    <a:pt x="976" y="119"/>
                  </a:lnTo>
                  <a:lnTo>
                    <a:pt x="976" y="121"/>
                  </a:lnTo>
                  <a:lnTo>
                    <a:pt x="977" y="219"/>
                  </a:lnTo>
                  <a:lnTo>
                    <a:pt x="977" y="234"/>
                  </a:lnTo>
                  <a:lnTo>
                    <a:pt x="977" y="287"/>
                  </a:lnTo>
                  <a:lnTo>
                    <a:pt x="977" y="279"/>
                  </a:lnTo>
                  <a:lnTo>
                    <a:pt x="978" y="277"/>
                  </a:lnTo>
                  <a:lnTo>
                    <a:pt x="978" y="275"/>
                  </a:lnTo>
                  <a:lnTo>
                    <a:pt x="978" y="275"/>
                  </a:lnTo>
                  <a:lnTo>
                    <a:pt x="979" y="276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2"/>
                  </a:lnTo>
                  <a:lnTo>
                    <a:pt x="980" y="281"/>
                  </a:lnTo>
                  <a:lnTo>
                    <a:pt x="980" y="280"/>
                  </a:lnTo>
                  <a:lnTo>
                    <a:pt x="981" y="277"/>
                  </a:lnTo>
                  <a:lnTo>
                    <a:pt x="981" y="277"/>
                  </a:lnTo>
                  <a:lnTo>
                    <a:pt x="981" y="277"/>
                  </a:lnTo>
                  <a:lnTo>
                    <a:pt x="982" y="274"/>
                  </a:lnTo>
                  <a:lnTo>
                    <a:pt x="982" y="274"/>
                  </a:lnTo>
                  <a:lnTo>
                    <a:pt x="982" y="274"/>
                  </a:lnTo>
                  <a:lnTo>
                    <a:pt x="982" y="273"/>
                  </a:lnTo>
                  <a:lnTo>
                    <a:pt x="983" y="274"/>
                  </a:lnTo>
                  <a:lnTo>
                    <a:pt x="983" y="274"/>
                  </a:lnTo>
                  <a:lnTo>
                    <a:pt x="983" y="274"/>
                  </a:lnTo>
                  <a:lnTo>
                    <a:pt x="983" y="276"/>
                  </a:lnTo>
                  <a:lnTo>
                    <a:pt x="984" y="268"/>
                  </a:lnTo>
                  <a:lnTo>
                    <a:pt x="984" y="268"/>
                  </a:lnTo>
                  <a:lnTo>
                    <a:pt x="984" y="267"/>
                  </a:lnTo>
                  <a:lnTo>
                    <a:pt x="985" y="100"/>
                  </a:lnTo>
                  <a:lnTo>
                    <a:pt x="985" y="95"/>
                  </a:lnTo>
                  <a:lnTo>
                    <a:pt x="985" y="36"/>
                  </a:lnTo>
                  <a:lnTo>
                    <a:pt x="986" y="32"/>
                  </a:lnTo>
                  <a:lnTo>
                    <a:pt x="986" y="16"/>
                  </a:lnTo>
                  <a:lnTo>
                    <a:pt x="986" y="15"/>
                  </a:lnTo>
                  <a:lnTo>
                    <a:pt x="987" y="7"/>
                  </a:lnTo>
                  <a:lnTo>
                    <a:pt x="987" y="7"/>
                  </a:lnTo>
                  <a:lnTo>
                    <a:pt x="988" y="7"/>
                  </a:lnTo>
                  <a:lnTo>
                    <a:pt x="988" y="8"/>
                  </a:lnTo>
                  <a:lnTo>
                    <a:pt x="988" y="8"/>
                  </a:lnTo>
                  <a:lnTo>
                    <a:pt x="989" y="12"/>
                  </a:lnTo>
                  <a:lnTo>
                    <a:pt x="989" y="12"/>
                  </a:lnTo>
                  <a:lnTo>
                    <a:pt x="990" y="16"/>
                  </a:lnTo>
                  <a:lnTo>
                    <a:pt x="990" y="16"/>
                  </a:lnTo>
                  <a:lnTo>
                    <a:pt x="991" y="20"/>
                  </a:lnTo>
                  <a:lnTo>
                    <a:pt x="991" y="20"/>
                  </a:lnTo>
                  <a:lnTo>
                    <a:pt x="992" y="25"/>
                  </a:lnTo>
                  <a:lnTo>
                    <a:pt x="992" y="25"/>
                  </a:lnTo>
                  <a:lnTo>
                    <a:pt x="993" y="38"/>
                  </a:lnTo>
                  <a:lnTo>
                    <a:pt x="993" y="40"/>
                  </a:lnTo>
                  <a:lnTo>
                    <a:pt x="994" y="68"/>
                  </a:lnTo>
                  <a:lnTo>
                    <a:pt x="994" y="71"/>
                  </a:lnTo>
                  <a:lnTo>
                    <a:pt x="994" y="102"/>
                  </a:lnTo>
                  <a:lnTo>
                    <a:pt x="995" y="103"/>
                  </a:lnTo>
                  <a:lnTo>
                    <a:pt x="995" y="108"/>
                  </a:lnTo>
                  <a:lnTo>
                    <a:pt x="995" y="105"/>
                  </a:lnTo>
                  <a:lnTo>
                    <a:pt x="996" y="104"/>
                  </a:lnTo>
                  <a:lnTo>
                    <a:pt x="996" y="97"/>
                  </a:lnTo>
                  <a:lnTo>
                    <a:pt x="996" y="97"/>
                  </a:lnTo>
                  <a:lnTo>
                    <a:pt x="997" y="95"/>
                  </a:lnTo>
                  <a:lnTo>
                    <a:pt x="997" y="96"/>
                  </a:lnTo>
                  <a:lnTo>
                    <a:pt x="997" y="97"/>
                  </a:lnTo>
                  <a:lnTo>
                    <a:pt x="998" y="112"/>
                  </a:lnTo>
                  <a:lnTo>
                    <a:pt x="998" y="114"/>
                  </a:lnTo>
                  <a:lnTo>
                    <a:pt x="999" y="204"/>
                  </a:lnTo>
                  <a:lnTo>
                    <a:pt x="999" y="218"/>
                  </a:lnTo>
                  <a:lnTo>
                    <a:pt x="1000" y="285"/>
                  </a:lnTo>
                  <a:lnTo>
                    <a:pt x="1000" y="272"/>
                  </a:lnTo>
                  <a:lnTo>
                    <a:pt x="1000" y="271"/>
                  </a:lnTo>
                  <a:lnTo>
                    <a:pt x="1001" y="269"/>
                  </a:lnTo>
                  <a:lnTo>
                    <a:pt x="1001" y="270"/>
                  </a:lnTo>
                  <a:lnTo>
                    <a:pt x="1001" y="270"/>
                  </a:lnTo>
                  <a:lnTo>
                    <a:pt x="1002" y="278"/>
                  </a:lnTo>
                  <a:lnTo>
                    <a:pt x="1002" y="279"/>
                  </a:lnTo>
                  <a:lnTo>
                    <a:pt x="1002" y="283"/>
                  </a:lnTo>
                  <a:lnTo>
                    <a:pt x="1002" y="283"/>
                  </a:lnTo>
                  <a:lnTo>
                    <a:pt x="1003" y="283"/>
                  </a:lnTo>
                  <a:lnTo>
                    <a:pt x="1003" y="284"/>
                  </a:lnTo>
                  <a:lnTo>
                    <a:pt x="1003" y="282"/>
                  </a:lnTo>
                  <a:lnTo>
                    <a:pt x="1004" y="282"/>
                  </a:lnTo>
                  <a:lnTo>
                    <a:pt x="1004" y="282"/>
                  </a:lnTo>
                  <a:lnTo>
                    <a:pt x="1004" y="278"/>
                  </a:lnTo>
                  <a:lnTo>
                    <a:pt x="1004" y="278"/>
                  </a:lnTo>
                  <a:lnTo>
                    <a:pt x="1004" y="278"/>
                  </a:lnTo>
                  <a:lnTo>
                    <a:pt x="1005" y="271"/>
                  </a:lnTo>
                  <a:lnTo>
                    <a:pt x="1005" y="269"/>
                  </a:lnTo>
                  <a:lnTo>
                    <a:pt x="1006" y="226"/>
                  </a:lnTo>
                  <a:lnTo>
                    <a:pt x="1006" y="216"/>
                  </a:lnTo>
                  <a:lnTo>
                    <a:pt x="1007" y="78"/>
                  </a:lnTo>
                  <a:lnTo>
                    <a:pt x="1007" y="73"/>
                  </a:lnTo>
                  <a:lnTo>
                    <a:pt x="1008" y="29"/>
                  </a:lnTo>
                  <a:lnTo>
                    <a:pt x="1008" y="27"/>
                  </a:lnTo>
                  <a:lnTo>
                    <a:pt x="1009" y="13"/>
                  </a:lnTo>
                  <a:lnTo>
                    <a:pt x="1009" y="12"/>
                  </a:lnTo>
                  <a:lnTo>
                    <a:pt x="1009" y="8"/>
                  </a:lnTo>
                  <a:lnTo>
                    <a:pt x="1010" y="8"/>
                  </a:lnTo>
                  <a:lnTo>
                    <a:pt x="1010" y="9"/>
                  </a:lnTo>
                  <a:lnTo>
                    <a:pt x="1010" y="8"/>
                  </a:lnTo>
                  <a:lnTo>
                    <a:pt x="1011" y="11"/>
                  </a:lnTo>
                  <a:lnTo>
                    <a:pt x="1011" y="11"/>
                  </a:lnTo>
                  <a:lnTo>
                    <a:pt x="1011" y="15"/>
                  </a:lnTo>
                  <a:lnTo>
                    <a:pt x="1012" y="15"/>
                  </a:lnTo>
                  <a:lnTo>
                    <a:pt x="1012" y="18"/>
                  </a:lnTo>
                  <a:lnTo>
                    <a:pt x="1013" y="18"/>
                  </a:lnTo>
                  <a:lnTo>
                    <a:pt x="1013" y="20"/>
                  </a:lnTo>
                  <a:lnTo>
                    <a:pt x="1013" y="20"/>
                  </a:lnTo>
                  <a:lnTo>
                    <a:pt x="1014" y="27"/>
                  </a:lnTo>
                  <a:lnTo>
                    <a:pt x="1014" y="28"/>
                  </a:lnTo>
                  <a:lnTo>
                    <a:pt x="1015" y="47"/>
                  </a:lnTo>
                  <a:lnTo>
                    <a:pt x="1015" y="48"/>
                  </a:lnTo>
                  <a:lnTo>
                    <a:pt x="1016" y="78"/>
                  </a:lnTo>
                  <a:lnTo>
                    <a:pt x="1016" y="80"/>
                  </a:lnTo>
                  <a:lnTo>
                    <a:pt x="1017" y="107"/>
                  </a:lnTo>
                  <a:lnTo>
                    <a:pt x="1017" y="107"/>
                  </a:lnTo>
                  <a:lnTo>
                    <a:pt x="1017" y="109"/>
                  </a:lnTo>
                  <a:lnTo>
                    <a:pt x="1018" y="101"/>
                  </a:lnTo>
                  <a:lnTo>
                    <a:pt x="1018" y="100"/>
                  </a:lnTo>
                  <a:lnTo>
                    <a:pt x="1019" y="95"/>
                  </a:lnTo>
                  <a:lnTo>
                    <a:pt x="1019" y="95"/>
                  </a:lnTo>
                  <a:lnTo>
                    <a:pt x="1019" y="95"/>
                  </a:lnTo>
                  <a:lnTo>
                    <a:pt x="1019" y="106"/>
                  </a:lnTo>
                  <a:lnTo>
                    <a:pt x="1020" y="107"/>
                  </a:lnTo>
                  <a:lnTo>
                    <a:pt x="1020" y="150"/>
                  </a:lnTo>
                  <a:lnTo>
                    <a:pt x="1021" y="158"/>
                  </a:lnTo>
                  <a:lnTo>
                    <a:pt x="1021" y="289"/>
                  </a:lnTo>
                  <a:lnTo>
                    <a:pt x="1021" y="288"/>
                  </a:lnTo>
                  <a:lnTo>
                    <a:pt x="1021" y="287"/>
                  </a:lnTo>
                  <a:lnTo>
                    <a:pt x="1022" y="275"/>
                  </a:lnTo>
                  <a:lnTo>
                    <a:pt x="1022" y="274"/>
                  </a:lnTo>
                  <a:lnTo>
                    <a:pt x="1023" y="279"/>
                  </a:lnTo>
                  <a:lnTo>
                    <a:pt x="1023" y="280"/>
                  </a:lnTo>
                  <a:lnTo>
                    <a:pt x="1024" y="282"/>
                  </a:lnTo>
                  <a:lnTo>
                    <a:pt x="1024" y="282"/>
                  </a:lnTo>
                  <a:lnTo>
                    <a:pt x="1024" y="282"/>
                  </a:lnTo>
                  <a:lnTo>
                    <a:pt x="1024" y="283"/>
                  </a:lnTo>
                  <a:lnTo>
                    <a:pt x="1025" y="282"/>
                  </a:lnTo>
                  <a:lnTo>
                    <a:pt x="1025" y="282"/>
                  </a:lnTo>
                  <a:lnTo>
                    <a:pt x="1025" y="282"/>
                  </a:lnTo>
                  <a:lnTo>
                    <a:pt x="1026" y="279"/>
                  </a:lnTo>
                  <a:lnTo>
                    <a:pt x="1026" y="279"/>
                  </a:lnTo>
                  <a:lnTo>
                    <a:pt x="1026" y="279"/>
                  </a:lnTo>
                  <a:lnTo>
                    <a:pt x="1027" y="276"/>
                  </a:lnTo>
                  <a:lnTo>
                    <a:pt x="1027" y="276"/>
                  </a:lnTo>
                  <a:lnTo>
                    <a:pt x="1028" y="274"/>
                  </a:lnTo>
                  <a:lnTo>
                    <a:pt x="1028" y="274"/>
                  </a:lnTo>
                  <a:lnTo>
                    <a:pt x="1028" y="274"/>
                  </a:lnTo>
                  <a:lnTo>
                    <a:pt x="1028" y="250"/>
                  </a:lnTo>
                  <a:lnTo>
                    <a:pt x="1029" y="239"/>
                  </a:lnTo>
                  <a:lnTo>
                    <a:pt x="1029" y="75"/>
                  </a:lnTo>
                  <a:lnTo>
                    <a:pt x="1030" y="71"/>
                  </a:lnTo>
                  <a:lnTo>
                    <a:pt x="1030" y="22"/>
                  </a:lnTo>
                  <a:lnTo>
                    <a:pt x="1030" y="21"/>
                  </a:lnTo>
                  <a:lnTo>
                    <a:pt x="1031" y="10"/>
                  </a:lnTo>
                  <a:lnTo>
                    <a:pt x="1031" y="9"/>
                  </a:lnTo>
                  <a:lnTo>
                    <a:pt x="1032" y="5"/>
                  </a:lnTo>
                  <a:lnTo>
                    <a:pt x="1032" y="5"/>
                  </a:lnTo>
                  <a:lnTo>
                    <a:pt x="1032" y="5"/>
                  </a:lnTo>
                  <a:lnTo>
                    <a:pt x="1033" y="8"/>
                  </a:lnTo>
                  <a:lnTo>
                    <a:pt x="1033" y="8"/>
                  </a:lnTo>
                  <a:lnTo>
                    <a:pt x="1034" y="10"/>
                  </a:lnTo>
                  <a:lnTo>
                    <a:pt x="1034" y="10"/>
                  </a:lnTo>
                  <a:lnTo>
                    <a:pt x="1035" y="11"/>
                  </a:lnTo>
                  <a:lnTo>
                    <a:pt x="1035" y="11"/>
                  </a:lnTo>
                  <a:lnTo>
                    <a:pt x="1036" y="14"/>
                  </a:lnTo>
                  <a:lnTo>
                    <a:pt x="1036" y="14"/>
                  </a:lnTo>
                  <a:lnTo>
                    <a:pt x="1036" y="20"/>
                  </a:lnTo>
                  <a:lnTo>
                    <a:pt x="1037" y="20"/>
                  </a:lnTo>
                  <a:lnTo>
                    <a:pt x="1037" y="29"/>
                  </a:lnTo>
                  <a:lnTo>
                    <a:pt x="1038" y="29"/>
                  </a:lnTo>
                  <a:lnTo>
                    <a:pt x="1038" y="46"/>
                  </a:lnTo>
                  <a:lnTo>
                    <a:pt x="1038" y="48"/>
                  </a:lnTo>
                  <a:lnTo>
                    <a:pt x="1039" y="83"/>
                  </a:lnTo>
                  <a:lnTo>
                    <a:pt x="1039" y="86"/>
                  </a:lnTo>
                  <a:lnTo>
                    <a:pt x="1040" y="106"/>
                  </a:lnTo>
                  <a:lnTo>
                    <a:pt x="1040" y="105"/>
                  </a:lnTo>
                  <a:lnTo>
                    <a:pt x="1040" y="105"/>
                  </a:lnTo>
                  <a:lnTo>
                    <a:pt x="1041" y="98"/>
                  </a:lnTo>
                  <a:lnTo>
                    <a:pt x="1041" y="98"/>
                  </a:lnTo>
                  <a:lnTo>
                    <a:pt x="1041" y="97"/>
                  </a:lnTo>
                  <a:lnTo>
                    <a:pt x="1042" y="100"/>
                  </a:lnTo>
                  <a:lnTo>
                    <a:pt x="1042" y="100"/>
                  </a:lnTo>
                  <a:lnTo>
                    <a:pt x="1043" y="120"/>
                  </a:lnTo>
                  <a:lnTo>
                    <a:pt x="1043" y="122"/>
                  </a:lnTo>
                  <a:lnTo>
                    <a:pt x="1044" y="226"/>
                  </a:lnTo>
                  <a:lnTo>
                    <a:pt x="1044" y="237"/>
                  </a:lnTo>
                  <a:lnTo>
                    <a:pt x="1044" y="287"/>
                  </a:lnTo>
                  <a:lnTo>
                    <a:pt x="1045" y="277"/>
                  </a:lnTo>
                  <a:lnTo>
                    <a:pt x="1045" y="277"/>
                  </a:lnTo>
                  <a:lnTo>
                    <a:pt x="1045" y="276"/>
                  </a:lnTo>
                  <a:lnTo>
                    <a:pt x="1045" y="276"/>
                  </a:lnTo>
                  <a:lnTo>
                    <a:pt x="1045" y="277"/>
                  </a:lnTo>
                  <a:lnTo>
                    <a:pt x="1046" y="283"/>
                  </a:lnTo>
                  <a:lnTo>
                    <a:pt x="1047" y="283"/>
                  </a:lnTo>
                  <a:lnTo>
                    <a:pt x="1047" y="286"/>
                  </a:lnTo>
                  <a:lnTo>
                    <a:pt x="1047" y="285"/>
                  </a:lnTo>
                  <a:lnTo>
                    <a:pt x="1047" y="285"/>
                  </a:lnTo>
                  <a:lnTo>
                    <a:pt x="1048" y="281"/>
                  </a:lnTo>
                  <a:lnTo>
                    <a:pt x="1048" y="281"/>
                  </a:lnTo>
                  <a:lnTo>
                    <a:pt x="1049" y="276"/>
                  </a:lnTo>
                  <a:lnTo>
                    <a:pt x="1049" y="276"/>
                  </a:lnTo>
                  <a:lnTo>
                    <a:pt x="1050" y="273"/>
                  </a:lnTo>
                  <a:lnTo>
                    <a:pt x="1050" y="273"/>
                  </a:lnTo>
                  <a:lnTo>
                    <a:pt x="1050" y="273"/>
                  </a:lnTo>
                  <a:lnTo>
                    <a:pt x="1050" y="274"/>
                  </a:lnTo>
                  <a:lnTo>
                    <a:pt x="1051" y="257"/>
                  </a:lnTo>
                  <a:lnTo>
                    <a:pt x="1051" y="250"/>
                  </a:lnTo>
                  <a:lnTo>
                    <a:pt x="1052" y="95"/>
                  </a:lnTo>
                  <a:lnTo>
                    <a:pt x="1052" y="88"/>
                  </a:lnTo>
                  <a:lnTo>
                    <a:pt x="1053" y="28"/>
                  </a:lnTo>
                  <a:lnTo>
                    <a:pt x="1053" y="26"/>
                  </a:lnTo>
                  <a:lnTo>
                    <a:pt x="1053" y="16"/>
                  </a:lnTo>
                  <a:lnTo>
                    <a:pt x="1054" y="15"/>
                  </a:lnTo>
                  <a:lnTo>
                    <a:pt x="1054" y="9"/>
                  </a:lnTo>
                  <a:lnTo>
                    <a:pt x="1055" y="9"/>
                  </a:lnTo>
                  <a:lnTo>
                    <a:pt x="1055" y="9"/>
                  </a:lnTo>
                  <a:lnTo>
                    <a:pt x="1055" y="10"/>
                  </a:lnTo>
                  <a:lnTo>
                    <a:pt x="1056" y="10"/>
                  </a:lnTo>
                  <a:lnTo>
                    <a:pt x="1056" y="13"/>
                  </a:lnTo>
                  <a:lnTo>
                    <a:pt x="1056" y="13"/>
                  </a:lnTo>
                  <a:lnTo>
                    <a:pt x="1057" y="16"/>
                  </a:lnTo>
                  <a:lnTo>
                    <a:pt x="1057" y="16"/>
                  </a:lnTo>
                  <a:lnTo>
                    <a:pt x="1058" y="19"/>
                  </a:lnTo>
                  <a:lnTo>
                    <a:pt x="1058" y="19"/>
                  </a:lnTo>
                  <a:lnTo>
                    <a:pt x="1059" y="24"/>
                  </a:lnTo>
                  <a:lnTo>
                    <a:pt x="1059" y="25"/>
                  </a:lnTo>
                  <a:lnTo>
                    <a:pt x="1060" y="37"/>
                  </a:lnTo>
                  <a:lnTo>
                    <a:pt x="1060" y="38"/>
                  </a:lnTo>
                  <a:lnTo>
                    <a:pt x="1061" y="52"/>
                  </a:lnTo>
                  <a:lnTo>
                    <a:pt x="1061" y="54"/>
                  </a:lnTo>
                  <a:lnTo>
                    <a:pt x="1062" y="81"/>
                  </a:lnTo>
                  <a:lnTo>
                    <a:pt x="1062" y="84"/>
                  </a:lnTo>
                  <a:lnTo>
                    <a:pt x="1062" y="108"/>
                  </a:lnTo>
                  <a:lnTo>
                    <a:pt x="1062" y="108"/>
                  </a:lnTo>
                  <a:lnTo>
                    <a:pt x="1063" y="101"/>
                  </a:lnTo>
                  <a:lnTo>
                    <a:pt x="1064" y="101"/>
                  </a:lnTo>
                  <a:lnTo>
                    <a:pt x="1064" y="100"/>
                  </a:lnTo>
                  <a:lnTo>
                    <a:pt x="1064" y="106"/>
                  </a:lnTo>
                  <a:lnTo>
                    <a:pt x="1064" y="107"/>
                  </a:lnTo>
                  <a:lnTo>
                    <a:pt x="1065" y="126"/>
                  </a:lnTo>
                  <a:lnTo>
                    <a:pt x="1065" y="127"/>
                  </a:lnTo>
                  <a:lnTo>
                    <a:pt x="1066" y="218"/>
                  </a:lnTo>
                  <a:lnTo>
                    <a:pt x="1066" y="227"/>
                  </a:lnTo>
                  <a:lnTo>
                    <a:pt x="1066" y="282"/>
                  </a:lnTo>
                  <a:lnTo>
                    <a:pt x="1067" y="270"/>
                  </a:lnTo>
                  <a:lnTo>
                    <a:pt x="1067" y="268"/>
                  </a:lnTo>
                  <a:lnTo>
                    <a:pt x="1068" y="265"/>
                  </a:lnTo>
                  <a:lnTo>
                    <a:pt x="1068" y="266"/>
                  </a:lnTo>
                  <a:lnTo>
                    <a:pt x="1069" y="271"/>
                  </a:lnTo>
                  <a:lnTo>
                    <a:pt x="1069" y="271"/>
                  </a:lnTo>
                  <a:lnTo>
                    <a:pt x="1070" y="274"/>
                  </a:lnTo>
                  <a:lnTo>
                    <a:pt x="1070" y="273"/>
                  </a:lnTo>
                  <a:lnTo>
                    <a:pt x="1070" y="274"/>
                  </a:lnTo>
                  <a:lnTo>
                    <a:pt x="1070" y="272"/>
                  </a:lnTo>
                  <a:lnTo>
                    <a:pt x="1070" y="272"/>
                  </a:lnTo>
                  <a:lnTo>
                    <a:pt x="1071" y="272"/>
                  </a:lnTo>
                  <a:lnTo>
                    <a:pt x="1071" y="270"/>
                  </a:lnTo>
                  <a:lnTo>
                    <a:pt x="1071" y="270"/>
                  </a:lnTo>
                  <a:lnTo>
                    <a:pt x="1072" y="270"/>
                  </a:lnTo>
                  <a:lnTo>
                    <a:pt x="1072" y="269"/>
                  </a:lnTo>
                  <a:lnTo>
                    <a:pt x="1072" y="270"/>
                  </a:lnTo>
                  <a:lnTo>
                    <a:pt x="1073" y="270"/>
                  </a:lnTo>
                  <a:lnTo>
                    <a:pt x="1073" y="271"/>
                  </a:lnTo>
                  <a:lnTo>
                    <a:pt x="1073" y="265"/>
                  </a:lnTo>
                  <a:lnTo>
                    <a:pt x="1073" y="263"/>
                  </a:lnTo>
                  <a:lnTo>
                    <a:pt x="1074" y="107"/>
                  </a:lnTo>
                  <a:lnTo>
                    <a:pt x="1074" y="98"/>
                  </a:lnTo>
                  <a:lnTo>
                    <a:pt x="1075" y="38"/>
                  </a:lnTo>
                  <a:lnTo>
                    <a:pt x="1075" y="35"/>
                  </a:lnTo>
                  <a:lnTo>
                    <a:pt x="1076" y="19"/>
                  </a:lnTo>
                  <a:lnTo>
                    <a:pt x="1076" y="18"/>
                  </a:lnTo>
                  <a:lnTo>
                    <a:pt x="1077" y="8"/>
                  </a:lnTo>
                  <a:lnTo>
                    <a:pt x="1077" y="8"/>
                  </a:lnTo>
                  <a:lnTo>
                    <a:pt x="1077" y="7"/>
                  </a:lnTo>
                  <a:lnTo>
                    <a:pt x="1078" y="7"/>
                  </a:lnTo>
                  <a:lnTo>
                    <a:pt x="1078" y="7"/>
                  </a:lnTo>
                  <a:lnTo>
                    <a:pt x="1079" y="9"/>
                  </a:lnTo>
                  <a:lnTo>
                    <a:pt x="1079" y="10"/>
                  </a:lnTo>
                  <a:lnTo>
                    <a:pt x="1079" y="11"/>
                  </a:lnTo>
                  <a:lnTo>
                    <a:pt x="1080" y="11"/>
                  </a:lnTo>
                  <a:lnTo>
                    <a:pt x="1080" y="14"/>
                  </a:lnTo>
                  <a:lnTo>
                    <a:pt x="1081" y="14"/>
                  </a:lnTo>
                  <a:lnTo>
                    <a:pt x="1081" y="18"/>
                  </a:lnTo>
                  <a:lnTo>
                    <a:pt x="1081" y="18"/>
                  </a:lnTo>
                  <a:lnTo>
                    <a:pt x="1082" y="22"/>
                  </a:lnTo>
                  <a:lnTo>
                    <a:pt x="1082" y="23"/>
                  </a:lnTo>
                  <a:lnTo>
                    <a:pt x="1083" y="33"/>
                  </a:lnTo>
                  <a:lnTo>
                    <a:pt x="1083" y="34"/>
                  </a:lnTo>
                  <a:lnTo>
                    <a:pt x="1084" y="57"/>
                  </a:lnTo>
                  <a:lnTo>
                    <a:pt x="1084" y="58"/>
                  </a:lnTo>
                  <a:lnTo>
                    <a:pt x="1085" y="89"/>
                  </a:lnTo>
                  <a:lnTo>
                    <a:pt x="1085" y="91"/>
                  </a:lnTo>
                  <a:lnTo>
                    <a:pt x="1086" y="110"/>
                  </a:lnTo>
                  <a:lnTo>
                    <a:pt x="1086" y="109"/>
                  </a:lnTo>
                  <a:lnTo>
                    <a:pt x="1087" y="101"/>
                  </a:lnTo>
                  <a:lnTo>
                    <a:pt x="1087" y="101"/>
                  </a:lnTo>
                  <a:lnTo>
                    <a:pt x="1088" y="97"/>
                  </a:lnTo>
                  <a:lnTo>
                    <a:pt x="1088" y="98"/>
                  </a:lnTo>
                  <a:lnTo>
                    <a:pt x="1088" y="98"/>
                  </a:lnTo>
                  <a:lnTo>
                    <a:pt x="1088" y="112"/>
                  </a:lnTo>
                  <a:lnTo>
                    <a:pt x="1089" y="114"/>
                  </a:lnTo>
                  <a:lnTo>
                    <a:pt x="1089" y="180"/>
                  </a:lnTo>
                  <a:lnTo>
                    <a:pt x="1090" y="192"/>
                  </a:lnTo>
                  <a:lnTo>
                    <a:pt x="1090" y="285"/>
                  </a:lnTo>
                  <a:lnTo>
                    <a:pt x="1090" y="279"/>
                  </a:lnTo>
                  <a:lnTo>
                    <a:pt x="1090" y="277"/>
                  </a:lnTo>
                  <a:lnTo>
                    <a:pt x="1091" y="270"/>
                  </a:lnTo>
                  <a:lnTo>
                    <a:pt x="1091" y="270"/>
                  </a:lnTo>
                  <a:lnTo>
                    <a:pt x="1092" y="275"/>
                  </a:lnTo>
                  <a:lnTo>
                    <a:pt x="1092" y="275"/>
                  </a:lnTo>
                  <a:lnTo>
                    <a:pt x="1093" y="278"/>
                  </a:lnTo>
                  <a:lnTo>
                    <a:pt x="1093" y="278"/>
                  </a:lnTo>
                  <a:lnTo>
                    <a:pt x="1093" y="278"/>
                  </a:lnTo>
                  <a:lnTo>
                    <a:pt x="1094" y="276"/>
                  </a:lnTo>
                  <a:lnTo>
                    <a:pt x="1094" y="276"/>
                  </a:lnTo>
                  <a:lnTo>
                    <a:pt x="1094" y="276"/>
                  </a:lnTo>
                  <a:lnTo>
                    <a:pt x="1095" y="274"/>
                  </a:lnTo>
                  <a:lnTo>
                    <a:pt x="1095" y="274"/>
                  </a:lnTo>
                  <a:lnTo>
                    <a:pt x="1096" y="268"/>
                  </a:lnTo>
                  <a:lnTo>
                    <a:pt x="1096" y="264"/>
                  </a:lnTo>
                  <a:lnTo>
                    <a:pt x="1096" y="194"/>
                  </a:lnTo>
                  <a:lnTo>
                    <a:pt x="1097" y="180"/>
                  </a:lnTo>
                  <a:lnTo>
                    <a:pt x="1097" y="64"/>
                  </a:lnTo>
                  <a:lnTo>
                    <a:pt x="1097" y="58"/>
                  </a:lnTo>
                  <a:lnTo>
                    <a:pt x="1098" y="20"/>
                  </a:lnTo>
                  <a:lnTo>
                    <a:pt x="1098" y="19"/>
                  </a:lnTo>
                  <a:lnTo>
                    <a:pt x="1099" y="9"/>
                  </a:lnTo>
                  <a:lnTo>
                    <a:pt x="1099" y="8"/>
                  </a:lnTo>
                  <a:lnTo>
                    <a:pt x="1100" y="6"/>
                  </a:lnTo>
                  <a:lnTo>
                    <a:pt x="1100" y="6"/>
                  </a:lnTo>
                  <a:lnTo>
                    <a:pt x="1100" y="6"/>
                  </a:lnTo>
                  <a:lnTo>
                    <a:pt x="1100" y="6"/>
                  </a:lnTo>
                  <a:lnTo>
                    <a:pt x="1101" y="7"/>
                  </a:lnTo>
                  <a:lnTo>
                    <a:pt x="1101" y="7"/>
                  </a:lnTo>
                  <a:lnTo>
                    <a:pt x="1102" y="9"/>
                  </a:lnTo>
                  <a:lnTo>
                    <a:pt x="1102" y="9"/>
                  </a:lnTo>
                  <a:lnTo>
                    <a:pt x="1103" y="12"/>
                  </a:lnTo>
                  <a:lnTo>
                    <a:pt x="1103" y="12"/>
                  </a:lnTo>
                  <a:lnTo>
                    <a:pt x="1104" y="15"/>
                  </a:lnTo>
                  <a:lnTo>
                    <a:pt x="1104" y="15"/>
                  </a:lnTo>
                  <a:lnTo>
                    <a:pt x="1105" y="20"/>
                  </a:lnTo>
                  <a:lnTo>
                    <a:pt x="1105" y="20"/>
                  </a:lnTo>
                  <a:lnTo>
                    <a:pt x="1105" y="32"/>
                  </a:lnTo>
                  <a:lnTo>
                    <a:pt x="1106" y="33"/>
                  </a:lnTo>
                  <a:lnTo>
                    <a:pt x="1106" y="62"/>
                  </a:lnTo>
                  <a:lnTo>
                    <a:pt x="1107" y="65"/>
                  </a:lnTo>
                  <a:lnTo>
                    <a:pt x="1107" y="94"/>
                  </a:lnTo>
                  <a:lnTo>
                    <a:pt x="1107" y="95"/>
                  </a:lnTo>
                  <a:lnTo>
                    <a:pt x="1108" y="103"/>
                  </a:lnTo>
                  <a:lnTo>
                    <a:pt x="1108" y="101"/>
                  </a:lnTo>
                  <a:lnTo>
                    <a:pt x="1108" y="100"/>
                  </a:lnTo>
                  <a:lnTo>
                    <a:pt x="1109" y="96"/>
                  </a:lnTo>
                  <a:lnTo>
                    <a:pt x="1109" y="96"/>
                  </a:lnTo>
                  <a:lnTo>
                    <a:pt x="1109" y="96"/>
                  </a:lnTo>
                  <a:lnTo>
                    <a:pt x="1110" y="104"/>
                  </a:lnTo>
                  <a:lnTo>
                    <a:pt x="1110" y="106"/>
                  </a:lnTo>
                  <a:lnTo>
                    <a:pt x="1111" y="125"/>
                  </a:lnTo>
                  <a:lnTo>
                    <a:pt x="1111" y="127"/>
                  </a:lnTo>
                  <a:lnTo>
                    <a:pt x="1112" y="254"/>
                  </a:lnTo>
                  <a:lnTo>
                    <a:pt x="1112" y="267"/>
                  </a:lnTo>
                  <a:lnTo>
                    <a:pt x="1112" y="285"/>
                  </a:lnTo>
                  <a:lnTo>
                    <a:pt x="1113" y="267"/>
                  </a:lnTo>
                  <a:lnTo>
                    <a:pt x="1113" y="267"/>
                  </a:lnTo>
                  <a:lnTo>
                    <a:pt x="1113" y="268"/>
                  </a:lnTo>
                  <a:lnTo>
                    <a:pt x="1113" y="266"/>
                  </a:lnTo>
                  <a:lnTo>
                    <a:pt x="1113" y="266"/>
                  </a:lnTo>
                  <a:lnTo>
                    <a:pt x="1114" y="266"/>
                  </a:lnTo>
                  <a:lnTo>
                    <a:pt x="1114" y="275"/>
                  </a:lnTo>
                  <a:lnTo>
                    <a:pt x="1114" y="276"/>
                  </a:lnTo>
                  <a:lnTo>
                    <a:pt x="1115" y="279"/>
                  </a:lnTo>
                  <a:lnTo>
                    <a:pt x="1115" y="279"/>
                  </a:lnTo>
                  <a:lnTo>
                    <a:pt x="1115" y="279"/>
                  </a:lnTo>
                  <a:lnTo>
                    <a:pt x="1115" y="279"/>
                  </a:lnTo>
                  <a:lnTo>
                    <a:pt x="1116" y="277"/>
                  </a:lnTo>
                  <a:lnTo>
                    <a:pt x="1116" y="277"/>
                  </a:lnTo>
                  <a:lnTo>
                    <a:pt x="1116" y="276"/>
                  </a:lnTo>
                  <a:lnTo>
                    <a:pt x="1116" y="276"/>
                  </a:lnTo>
                  <a:lnTo>
                    <a:pt x="1117" y="272"/>
                  </a:lnTo>
                  <a:lnTo>
                    <a:pt x="1117" y="271"/>
                  </a:lnTo>
                  <a:lnTo>
                    <a:pt x="1118" y="267"/>
                  </a:lnTo>
                  <a:lnTo>
                    <a:pt x="1118" y="265"/>
                  </a:lnTo>
                  <a:lnTo>
                    <a:pt x="1119" y="151"/>
                  </a:lnTo>
                  <a:lnTo>
                    <a:pt x="1119" y="137"/>
                  </a:lnTo>
                  <a:lnTo>
                    <a:pt x="1120" y="52"/>
                  </a:lnTo>
                  <a:lnTo>
                    <a:pt x="1120" y="48"/>
                  </a:lnTo>
                  <a:lnTo>
                    <a:pt x="1121" y="11"/>
                  </a:lnTo>
                  <a:lnTo>
                    <a:pt x="1121" y="11"/>
                  </a:lnTo>
                  <a:lnTo>
                    <a:pt x="1121" y="11"/>
                  </a:lnTo>
                  <a:lnTo>
                    <a:pt x="1121" y="12"/>
                  </a:lnTo>
                  <a:lnTo>
                    <a:pt x="1122" y="7"/>
                  </a:lnTo>
                  <a:lnTo>
                    <a:pt x="1122" y="7"/>
                  </a:lnTo>
                  <a:lnTo>
                    <a:pt x="1122" y="6"/>
                  </a:lnTo>
                  <a:lnTo>
                    <a:pt x="1122" y="8"/>
                  </a:lnTo>
                  <a:lnTo>
                    <a:pt x="1123" y="8"/>
                  </a:lnTo>
                  <a:lnTo>
                    <a:pt x="1123" y="11"/>
                  </a:lnTo>
                  <a:lnTo>
                    <a:pt x="1124" y="12"/>
                  </a:lnTo>
                  <a:lnTo>
                    <a:pt x="1124" y="14"/>
                  </a:lnTo>
                  <a:lnTo>
                    <a:pt x="1124" y="14"/>
                  </a:lnTo>
                  <a:lnTo>
                    <a:pt x="1124" y="14"/>
                  </a:lnTo>
                  <a:lnTo>
                    <a:pt x="1124" y="14"/>
                  </a:lnTo>
                  <a:lnTo>
                    <a:pt x="1125" y="16"/>
                  </a:lnTo>
                  <a:lnTo>
                    <a:pt x="1125" y="16"/>
                  </a:lnTo>
                  <a:lnTo>
                    <a:pt x="1126" y="24"/>
                  </a:lnTo>
                  <a:lnTo>
                    <a:pt x="1126" y="24"/>
                  </a:lnTo>
                  <a:lnTo>
                    <a:pt x="1127" y="41"/>
                  </a:lnTo>
                  <a:lnTo>
                    <a:pt x="1127" y="43"/>
                  </a:lnTo>
                  <a:lnTo>
                    <a:pt x="1128" y="68"/>
                  </a:lnTo>
                  <a:lnTo>
                    <a:pt x="1128" y="71"/>
                  </a:lnTo>
                  <a:lnTo>
                    <a:pt x="1129" y="103"/>
                  </a:lnTo>
                  <a:lnTo>
                    <a:pt x="1129" y="105"/>
                  </a:lnTo>
                  <a:lnTo>
                    <a:pt x="1129" y="106"/>
                  </a:lnTo>
                  <a:lnTo>
                    <a:pt x="1130" y="100"/>
                  </a:lnTo>
                  <a:lnTo>
                    <a:pt x="1130" y="99"/>
                  </a:lnTo>
                  <a:lnTo>
                    <a:pt x="1130" y="95"/>
                  </a:lnTo>
                  <a:lnTo>
                    <a:pt x="1131" y="95"/>
                  </a:lnTo>
                  <a:lnTo>
                    <a:pt x="1131" y="106"/>
                  </a:lnTo>
                  <a:lnTo>
                    <a:pt x="1132" y="108"/>
                  </a:lnTo>
                  <a:lnTo>
                    <a:pt x="1132" y="163"/>
                  </a:lnTo>
                  <a:lnTo>
                    <a:pt x="1132" y="174"/>
                  </a:lnTo>
                  <a:lnTo>
                    <a:pt x="1133" y="289"/>
                  </a:lnTo>
                  <a:lnTo>
                    <a:pt x="1133" y="284"/>
                  </a:lnTo>
                  <a:lnTo>
                    <a:pt x="1133" y="283"/>
                  </a:lnTo>
                  <a:lnTo>
                    <a:pt x="1134" y="273"/>
                  </a:lnTo>
                  <a:lnTo>
                    <a:pt x="1134" y="274"/>
                  </a:lnTo>
                  <a:lnTo>
                    <a:pt x="1134" y="274"/>
                  </a:lnTo>
                  <a:lnTo>
                    <a:pt x="1135" y="280"/>
                  </a:lnTo>
                  <a:lnTo>
                    <a:pt x="1135" y="280"/>
                  </a:lnTo>
                  <a:lnTo>
                    <a:pt x="1136" y="283"/>
                  </a:lnTo>
                  <a:lnTo>
                    <a:pt x="1136" y="283"/>
                  </a:lnTo>
                  <a:lnTo>
                    <a:pt x="1136" y="283"/>
                  </a:lnTo>
                  <a:lnTo>
                    <a:pt x="1136" y="284"/>
                  </a:lnTo>
                  <a:lnTo>
                    <a:pt x="1137" y="280"/>
                  </a:lnTo>
                  <a:lnTo>
                    <a:pt x="1137" y="280"/>
                  </a:lnTo>
                  <a:lnTo>
                    <a:pt x="1138" y="277"/>
                  </a:lnTo>
                  <a:lnTo>
                    <a:pt x="1138" y="277"/>
                  </a:lnTo>
                  <a:lnTo>
                    <a:pt x="1139" y="272"/>
                  </a:lnTo>
                  <a:lnTo>
                    <a:pt x="1139" y="272"/>
                  </a:lnTo>
                  <a:lnTo>
                    <a:pt x="1139" y="270"/>
                  </a:lnTo>
                  <a:lnTo>
                    <a:pt x="1139" y="244"/>
                  </a:lnTo>
                  <a:lnTo>
                    <a:pt x="1140" y="237"/>
                  </a:lnTo>
                  <a:lnTo>
                    <a:pt x="1140" y="75"/>
                  </a:lnTo>
                  <a:lnTo>
                    <a:pt x="1141" y="71"/>
                  </a:lnTo>
                  <a:lnTo>
                    <a:pt x="1141" y="17"/>
                  </a:lnTo>
                  <a:lnTo>
                    <a:pt x="1141" y="16"/>
                  </a:lnTo>
                  <a:lnTo>
                    <a:pt x="1142" y="9"/>
                  </a:lnTo>
                  <a:lnTo>
                    <a:pt x="1142" y="8"/>
                  </a:lnTo>
                  <a:lnTo>
                    <a:pt x="1143" y="5"/>
                  </a:lnTo>
                  <a:lnTo>
                    <a:pt x="1143" y="5"/>
                  </a:lnTo>
                  <a:lnTo>
                    <a:pt x="1143" y="5"/>
                  </a:lnTo>
                  <a:lnTo>
                    <a:pt x="1144" y="8"/>
                  </a:lnTo>
                  <a:lnTo>
                    <a:pt x="1144" y="8"/>
                  </a:lnTo>
                  <a:lnTo>
                    <a:pt x="1145" y="12"/>
                  </a:lnTo>
                  <a:lnTo>
                    <a:pt x="1145" y="12"/>
                  </a:lnTo>
                  <a:lnTo>
                    <a:pt x="1146" y="19"/>
                  </a:lnTo>
                  <a:lnTo>
                    <a:pt x="1146" y="19"/>
                  </a:lnTo>
                  <a:lnTo>
                    <a:pt x="1147" y="29"/>
                  </a:lnTo>
                  <a:lnTo>
                    <a:pt x="1147" y="30"/>
                  </a:lnTo>
                  <a:lnTo>
                    <a:pt x="1147" y="42"/>
                  </a:lnTo>
                  <a:lnTo>
                    <a:pt x="1148" y="43"/>
                  </a:lnTo>
                  <a:lnTo>
                    <a:pt x="1148" y="57"/>
                  </a:lnTo>
                  <a:lnTo>
                    <a:pt x="1149" y="58"/>
                  </a:lnTo>
                  <a:lnTo>
                    <a:pt x="1149" y="84"/>
                  </a:lnTo>
                  <a:lnTo>
                    <a:pt x="1149" y="86"/>
                  </a:lnTo>
                  <a:lnTo>
                    <a:pt x="1150" y="103"/>
                  </a:lnTo>
                  <a:lnTo>
                    <a:pt x="1150" y="103"/>
                  </a:lnTo>
                  <a:lnTo>
                    <a:pt x="1150" y="103"/>
                  </a:lnTo>
                  <a:lnTo>
                    <a:pt x="1151" y="96"/>
                  </a:lnTo>
                  <a:lnTo>
                    <a:pt x="1151" y="95"/>
                  </a:lnTo>
                  <a:lnTo>
                    <a:pt x="1152" y="93"/>
                  </a:lnTo>
                  <a:lnTo>
                    <a:pt x="1152" y="94"/>
                  </a:lnTo>
                  <a:lnTo>
                    <a:pt x="1152" y="95"/>
                  </a:lnTo>
                  <a:lnTo>
                    <a:pt x="1153" y="110"/>
                  </a:lnTo>
                  <a:lnTo>
                    <a:pt x="1153" y="112"/>
                  </a:lnTo>
                  <a:lnTo>
                    <a:pt x="1154" y="192"/>
                  </a:lnTo>
                  <a:lnTo>
                    <a:pt x="1154" y="205"/>
                  </a:lnTo>
                  <a:lnTo>
                    <a:pt x="1154" y="291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6" y="273"/>
                  </a:lnTo>
                  <a:lnTo>
                    <a:pt x="1156" y="273"/>
                  </a:lnTo>
                  <a:lnTo>
                    <a:pt x="1156" y="273"/>
                  </a:lnTo>
                  <a:lnTo>
                    <a:pt x="1156" y="272"/>
                  </a:lnTo>
                  <a:lnTo>
                    <a:pt x="1156" y="276"/>
                  </a:lnTo>
                  <a:lnTo>
                    <a:pt x="1157" y="277"/>
                  </a:lnTo>
                  <a:lnTo>
                    <a:pt x="1157" y="281"/>
                  </a:lnTo>
                  <a:lnTo>
                    <a:pt x="1158" y="281"/>
                  </a:lnTo>
                  <a:lnTo>
                    <a:pt x="1158" y="281"/>
                  </a:lnTo>
                  <a:lnTo>
                    <a:pt x="1158" y="282"/>
                  </a:lnTo>
                  <a:lnTo>
                    <a:pt x="1158" y="281"/>
                  </a:lnTo>
                  <a:lnTo>
                    <a:pt x="1158" y="282"/>
                  </a:lnTo>
                  <a:lnTo>
                    <a:pt x="1158" y="281"/>
                  </a:lnTo>
                  <a:lnTo>
                    <a:pt x="1159" y="282"/>
                  </a:lnTo>
                  <a:lnTo>
                    <a:pt x="1159" y="282"/>
                  </a:lnTo>
                  <a:lnTo>
                    <a:pt x="1159" y="281"/>
                  </a:lnTo>
                  <a:lnTo>
                    <a:pt x="1159" y="281"/>
                  </a:lnTo>
                  <a:lnTo>
                    <a:pt x="1160" y="278"/>
                  </a:lnTo>
                  <a:lnTo>
                    <a:pt x="1160" y="278"/>
                  </a:lnTo>
                  <a:lnTo>
                    <a:pt x="1161" y="279"/>
                  </a:lnTo>
                  <a:lnTo>
                    <a:pt x="1161" y="270"/>
                  </a:lnTo>
                  <a:lnTo>
                    <a:pt x="1161" y="268"/>
                  </a:lnTo>
                  <a:lnTo>
                    <a:pt x="1162" y="88"/>
                  </a:lnTo>
                  <a:lnTo>
                    <a:pt x="1162" y="84"/>
                  </a:lnTo>
                  <a:lnTo>
                    <a:pt x="1163" y="29"/>
                  </a:lnTo>
                  <a:lnTo>
                    <a:pt x="1163" y="28"/>
                  </a:lnTo>
                  <a:lnTo>
                    <a:pt x="1164" y="15"/>
                  </a:lnTo>
                  <a:lnTo>
                    <a:pt x="1164" y="15"/>
                  </a:lnTo>
                  <a:lnTo>
                    <a:pt x="1164" y="8"/>
                  </a:lnTo>
                  <a:lnTo>
                    <a:pt x="1165" y="8"/>
                  </a:lnTo>
                  <a:lnTo>
                    <a:pt x="1165" y="10"/>
                  </a:lnTo>
                  <a:lnTo>
                    <a:pt x="1166" y="11"/>
                  </a:lnTo>
                  <a:lnTo>
                    <a:pt x="1166" y="14"/>
                  </a:lnTo>
                  <a:lnTo>
                    <a:pt x="1166" y="15"/>
                  </a:lnTo>
                  <a:lnTo>
                    <a:pt x="1167" y="16"/>
                  </a:lnTo>
                  <a:lnTo>
                    <a:pt x="1167" y="16"/>
                  </a:lnTo>
                  <a:lnTo>
                    <a:pt x="1167" y="17"/>
                  </a:lnTo>
                  <a:lnTo>
                    <a:pt x="1168" y="20"/>
                  </a:lnTo>
                  <a:lnTo>
                    <a:pt x="1168" y="20"/>
                  </a:lnTo>
                  <a:lnTo>
                    <a:pt x="1169" y="27"/>
                  </a:lnTo>
                  <a:lnTo>
                    <a:pt x="1169" y="27"/>
                  </a:lnTo>
                  <a:lnTo>
                    <a:pt x="1170" y="39"/>
                  </a:lnTo>
                  <a:lnTo>
                    <a:pt x="1170" y="40"/>
                  </a:lnTo>
                  <a:lnTo>
                    <a:pt x="1171" y="64"/>
                  </a:lnTo>
                  <a:lnTo>
                    <a:pt x="1171" y="66"/>
                  </a:lnTo>
                  <a:lnTo>
                    <a:pt x="1172" y="96"/>
                  </a:lnTo>
                  <a:lnTo>
                    <a:pt x="1172" y="98"/>
                  </a:lnTo>
                  <a:lnTo>
                    <a:pt x="1173" y="109"/>
                  </a:lnTo>
                  <a:lnTo>
                    <a:pt x="1173" y="109"/>
                  </a:lnTo>
                  <a:lnTo>
                    <a:pt x="1173" y="109"/>
                  </a:lnTo>
                  <a:lnTo>
                    <a:pt x="1173" y="100"/>
                  </a:lnTo>
                  <a:lnTo>
                    <a:pt x="1173" y="100"/>
                  </a:lnTo>
                  <a:lnTo>
                    <a:pt x="1174" y="95"/>
                  </a:lnTo>
                  <a:lnTo>
                    <a:pt x="1174" y="95"/>
                  </a:lnTo>
                  <a:lnTo>
                    <a:pt x="1175" y="96"/>
                  </a:lnTo>
                  <a:lnTo>
                    <a:pt x="1175" y="108"/>
                  </a:lnTo>
                  <a:lnTo>
                    <a:pt x="1175" y="109"/>
                  </a:lnTo>
                  <a:lnTo>
                    <a:pt x="1176" y="162"/>
                  </a:lnTo>
                  <a:lnTo>
                    <a:pt x="1176" y="169"/>
                  </a:lnTo>
                  <a:lnTo>
                    <a:pt x="1177" y="288"/>
                  </a:lnTo>
                  <a:lnTo>
                    <a:pt x="1177" y="288"/>
                  </a:lnTo>
                  <a:lnTo>
                    <a:pt x="1177" y="286"/>
                  </a:lnTo>
                  <a:lnTo>
                    <a:pt x="1178" y="274"/>
                  </a:lnTo>
                  <a:lnTo>
                    <a:pt x="1178" y="274"/>
                  </a:lnTo>
                  <a:lnTo>
                    <a:pt x="1178" y="274"/>
                  </a:lnTo>
                  <a:lnTo>
                    <a:pt x="1179" y="278"/>
                  </a:lnTo>
                  <a:lnTo>
                    <a:pt x="1179" y="279"/>
                  </a:lnTo>
                  <a:lnTo>
                    <a:pt x="1180" y="282"/>
                  </a:lnTo>
                  <a:lnTo>
                    <a:pt x="1180" y="282"/>
                  </a:lnTo>
                  <a:lnTo>
                    <a:pt x="1181" y="279"/>
                  </a:lnTo>
                  <a:lnTo>
                    <a:pt x="1181" y="279"/>
                  </a:lnTo>
                  <a:lnTo>
                    <a:pt x="1181" y="277"/>
                  </a:lnTo>
                  <a:lnTo>
                    <a:pt x="1182" y="277"/>
                  </a:lnTo>
                  <a:lnTo>
                    <a:pt x="1182" y="275"/>
                  </a:lnTo>
                  <a:lnTo>
                    <a:pt x="1183" y="275"/>
                  </a:lnTo>
                  <a:lnTo>
                    <a:pt x="1183" y="276"/>
                  </a:lnTo>
                  <a:lnTo>
                    <a:pt x="1183" y="260"/>
                  </a:lnTo>
                  <a:lnTo>
                    <a:pt x="1184" y="256"/>
                  </a:lnTo>
                  <a:lnTo>
                    <a:pt x="1184" y="111"/>
                  </a:lnTo>
                  <a:lnTo>
                    <a:pt x="1184" y="100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186" y="17"/>
                  </a:lnTo>
                  <a:lnTo>
                    <a:pt x="1186" y="16"/>
                  </a:lnTo>
                  <a:lnTo>
                    <a:pt x="1187" y="10"/>
                  </a:lnTo>
                  <a:lnTo>
                    <a:pt x="1187" y="10"/>
                  </a:lnTo>
                  <a:lnTo>
                    <a:pt x="1187" y="9"/>
                  </a:lnTo>
                  <a:lnTo>
                    <a:pt x="1188" y="10"/>
                  </a:lnTo>
                  <a:lnTo>
                    <a:pt x="1188" y="10"/>
                  </a:lnTo>
                  <a:lnTo>
                    <a:pt x="1189" y="12"/>
                  </a:lnTo>
                  <a:lnTo>
                    <a:pt x="1189" y="12"/>
                  </a:lnTo>
                  <a:lnTo>
                    <a:pt x="1190" y="17"/>
                  </a:lnTo>
                  <a:lnTo>
                    <a:pt x="1190" y="17"/>
                  </a:lnTo>
                  <a:lnTo>
                    <a:pt x="1190" y="26"/>
                  </a:lnTo>
                  <a:lnTo>
                    <a:pt x="1191" y="26"/>
                  </a:lnTo>
                  <a:lnTo>
                    <a:pt x="1191" y="37"/>
                  </a:lnTo>
                  <a:lnTo>
                    <a:pt x="1192" y="38"/>
                  </a:lnTo>
                  <a:lnTo>
                    <a:pt x="1192" y="53"/>
                  </a:lnTo>
                  <a:lnTo>
                    <a:pt x="1192" y="55"/>
                  </a:lnTo>
                  <a:lnTo>
                    <a:pt x="1193" y="80"/>
                  </a:lnTo>
                  <a:lnTo>
                    <a:pt x="1193" y="82"/>
                  </a:lnTo>
                  <a:lnTo>
                    <a:pt x="1194" y="106"/>
                  </a:lnTo>
                  <a:lnTo>
                    <a:pt x="1194" y="107"/>
                  </a:lnTo>
                  <a:lnTo>
                    <a:pt x="1194" y="107"/>
                  </a:lnTo>
                  <a:lnTo>
                    <a:pt x="1195" y="100"/>
                  </a:lnTo>
                  <a:lnTo>
                    <a:pt x="1195" y="100"/>
                  </a:lnTo>
                  <a:lnTo>
                    <a:pt x="1196" y="94"/>
                  </a:lnTo>
                  <a:lnTo>
                    <a:pt x="1196" y="94"/>
                  </a:lnTo>
                  <a:lnTo>
                    <a:pt x="1196" y="94"/>
                  </a:lnTo>
                  <a:lnTo>
                    <a:pt x="1196" y="93"/>
                  </a:lnTo>
                  <a:lnTo>
                    <a:pt x="1197" y="98"/>
                  </a:lnTo>
                  <a:lnTo>
                    <a:pt x="1197" y="99"/>
                  </a:lnTo>
                  <a:lnTo>
                    <a:pt x="1198" y="129"/>
                  </a:lnTo>
                  <a:lnTo>
                    <a:pt x="1198" y="133"/>
                  </a:lnTo>
                  <a:lnTo>
                    <a:pt x="1199" y="286"/>
                  </a:lnTo>
                  <a:lnTo>
                    <a:pt x="1199" y="285"/>
                  </a:lnTo>
                  <a:lnTo>
                    <a:pt x="1199" y="287"/>
                  </a:lnTo>
                  <a:lnTo>
                    <a:pt x="1199" y="274"/>
                  </a:lnTo>
                  <a:lnTo>
                    <a:pt x="1200" y="275"/>
                  </a:lnTo>
                  <a:lnTo>
                    <a:pt x="1200" y="274"/>
                  </a:lnTo>
                  <a:lnTo>
                    <a:pt x="1200" y="277"/>
                  </a:lnTo>
                  <a:lnTo>
                    <a:pt x="1201" y="278"/>
                  </a:lnTo>
                  <a:lnTo>
                    <a:pt x="1201" y="282"/>
                  </a:lnTo>
                  <a:lnTo>
                    <a:pt x="1201" y="282"/>
                  </a:lnTo>
                  <a:lnTo>
                    <a:pt x="1202" y="284"/>
                  </a:lnTo>
                  <a:lnTo>
                    <a:pt x="1202" y="284"/>
                  </a:lnTo>
                  <a:lnTo>
                    <a:pt x="1203" y="282"/>
                  </a:lnTo>
                  <a:lnTo>
                    <a:pt x="1203" y="282"/>
                  </a:lnTo>
                  <a:lnTo>
                    <a:pt x="1204" y="276"/>
                  </a:lnTo>
                  <a:lnTo>
                    <a:pt x="1204" y="275"/>
                  </a:lnTo>
                  <a:lnTo>
                    <a:pt x="1205" y="271"/>
                  </a:lnTo>
                  <a:lnTo>
                    <a:pt x="1205" y="272"/>
                  </a:lnTo>
                  <a:lnTo>
                    <a:pt x="1205" y="272"/>
                  </a:lnTo>
                  <a:lnTo>
                    <a:pt x="1206" y="265"/>
                  </a:lnTo>
                  <a:lnTo>
                    <a:pt x="1206" y="259"/>
                  </a:lnTo>
                  <a:lnTo>
                    <a:pt x="1207" y="85"/>
                  </a:lnTo>
                  <a:lnTo>
                    <a:pt x="1207" y="79"/>
                  </a:lnTo>
                  <a:lnTo>
                    <a:pt x="1207" y="33"/>
                  </a:lnTo>
                  <a:lnTo>
                    <a:pt x="1208" y="32"/>
                  </a:lnTo>
                  <a:lnTo>
                    <a:pt x="1208" y="17"/>
                  </a:lnTo>
                  <a:lnTo>
                    <a:pt x="1209" y="16"/>
                  </a:lnTo>
                  <a:lnTo>
                    <a:pt x="1209" y="9"/>
                  </a:lnTo>
                  <a:lnTo>
                    <a:pt x="1209" y="9"/>
                  </a:lnTo>
                  <a:lnTo>
                    <a:pt x="1209" y="9"/>
                  </a:lnTo>
                  <a:lnTo>
                    <a:pt x="1210" y="10"/>
                  </a:lnTo>
                  <a:lnTo>
                    <a:pt x="1210" y="10"/>
                  </a:lnTo>
                  <a:lnTo>
                    <a:pt x="1211" y="12"/>
                  </a:lnTo>
                  <a:lnTo>
                    <a:pt x="1211" y="12"/>
                  </a:lnTo>
                  <a:lnTo>
                    <a:pt x="1212" y="15"/>
                  </a:lnTo>
                  <a:lnTo>
                    <a:pt x="1212" y="15"/>
                  </a:lnTo>
                  <a:lnTo>
                    <a:pt x="1212" y="16"/>
                  </a:lnTo>
                  <a:lnTo>
                    <a:pt x="1213" y="19"/>
                  </a:lnTo>
                  <a:lnTo>
                    <a:pt x="1213" y="20"/>
                  </a:lnTo>
                  <a:lnTo>
                    <a:pt x="1214" y="25"/>
                  </a:lnTo>
                  <a:lnTo>
                    <a:pt x="1214" y="26"/>
                  </a:lnTo>
                  <a:lnTo>
                    <a:pt x="1215" y="38"/>
                  </a:lnTo>
                  <a:lnTo>
                    <a:pt x="1215" y="39"/>
                  </a:lnTo>
                  <a:lnTo>
                    <a:pt x="1216" y="66"/>
                  </a:lnTo>
                  <a:lnTo>
                    <a:pt x="1216" y="68"/>
                  </a:lnTo>
                  <a:lnTo>
                    <a:pt x="1216" y="97"/>
                  </a:lnTo>
                  <a:lnTo>
                    <a:pt x="1217" y="98"/>
                  </a:lnTo>
                  <a:lnTo>
                    <a:pt x="1217" y="106"/>
                  </a:lnTo>
                  <a:lnTo>
                    <a:pt x="1217" y="104"/>
                  </a:lnTo>
                  <a:lnTo>
                    <a:pt x="1218" y="104"/>
                  </a:lnTo>
                  <a:lnTo>
                    <a:pt x="1218" y="96"/>
                  </a:lnTo>
                  <a:lnTo>
                    <a:pt x="1218" y="96"/>
                  </a:lnTo>
                  <a:lnTo>
                    <a:pt x="1219" y="95"/>
                  </a:lnTo>
                  <a:lnTo>
                    <a:pt x="1219" y="97"/>
                  </a:lnTo>
                  <a:lnTo>
                    <a:pt x="1219" y="98"/>
                  </a:lnTo>
                  <a:lnTo>
                    <a:pt x="1220" y="113"/>
                  </a:lnTo>
                  <a:lnTo>
                    <a:pt x="1220" y="115"/>
                  </a:lnTo>
                  <a:lnTo>
                    <a:pt x="1221" y="198"/>
                  </a:lnTo>
                  <a:lnTo>
                    <a:pt x="1221" y="212"/>
                  </a:lnTo>
                  <a:lnTo>
                    <a:pt x="1222" y="289"/>
                  </a:lnTo>
                  <a:lnTo>
                    <a:pt x="1222" y="279"/>
                  </a:lnTo>
                  <a:lnTo>
                    <a:pt x="1222" y="277"/>
                  </a:lnTo>
                  <a:lnTo>
                    <a:pt x="1223" y="272"/>
                  </a:lnTo>
                  <a:lnTo>
                    <a:pt x="1223" y="272"/>
                  </a:lnTo>
                  <a:lnTo>
                    <a:pt x="1224" y="278"/>
                  </a:lnTo>
                  <a:lnTo>
                    <a:pt x="1224" y="278"/>
                  </a:lnTo>
                  <a:lnTo>
                    <a:pt x="1224" y="279"/>
                  </a:lnTo>
                  <a:lnTo>
                    <a:pt x="1224" y="281"/>
                  </a:lnTo>
                  <a:lnTo>
                    <a:pt x="1224" y="281"/>
                  </a:lnTo>
                  <a:lnTo>
                    <a:pt x="1225" y="281"/>
                  </a:lnTo>
                  <a:lnTo>
                    <a:pt x="1225" y="278"/>
                  </a:lnTo>
                  <a:lnTo>
                    <a:pt x="1225" y="278"/>
                  </a:lnTo>
                  <a:lnTo>
                    <a:pt x="1226" y="278"/>
                  </a:lnTo>
                  <a:lnTo>
                    <a:pt x="1226" y="278"/>
                  </a:lnTo>
                  <a:lnTo>
                    <a:pt x="1226" y="278"/>
                  </a:lnTo>
                  <a:lnTo>
                    <a:pt x="1226" y="277"/>
                  </a:lnTo>
                  <a:lnTo>
                    <a:pt x="1227" y="276"/>
                  </a:lnTo>
                  <a:lnTo>
                    <a:pt x="1227" y="276"/>
                  </a:lnTo>
                  <a:lnTo>
                    <a:pt x="1227" y="276"/>
                  </a:lnTo>
                  <a:lnTo>
                    <a:pt x="1228" y="277"/>
                  </a:lnTo>
                  <a:lnTo>
                    <a:pt x="1228" y="265"/>
                  </a:lnTo>
                  <a:lnTo>
                    <a:pt x="1228" y="262"/>
                  </a:lnTo>
                  <a:lnTo>
                    <a:pt x="1229" y="97"/>
                  </a:lnTo>
                  <a:lnTo>
                    <a:pt x="1229" y="88"/>
                  </a:lnTo>
                  <a:lnTo>
                    <a:pt x="1230" y="24"/>
                  </a:lnTo>
                  <a:lnTo>
                    <a:pt x="1230" y="22"/>
                  </a:lnTo>
                  <a:lnTo>
                    <a:pt x="1231" y="15"/>
                  </a:lnTo>
                  <a:lnTo>
                    <a:pt x="1231" y="14"/>
                  </a:lnTo>
                  <a:lnTo>
                    <a:pt x="1232" y="9"/>
                  </a:lnTo>
                  <a:lnTo>
                    <a:pt x="1232" y="9"/>
                  </a:lnTo>
                  <a:lnTo>
                    <a:pt x="1232" y="8"/>
                  </a:lnTo>
                  <a:lnTo>
                    <a:pt x="1233" y="9"/>
                  </a:lnTo>
                  <a:lnTo>
                    <a:pt x="1233" y="10"/>
                  </a:lnTo>
                  <a:lnTo>
                    <a:pt x="1233" y="12"/>
                  </a:lnTo>
                  <a:lnTo>
                    <a:pt x="1234" y="12"/>
                  </a:lnTo>
                  <a:lnTo>
                    <a:pt x="1234" y="17"/>
                  </a:lnTo>
                  <a:lnTo>
                    <a:pt x="1235" y="17"/>
                  </a:lnTo>
                  <a:lnTo>
                    <a:pt x="1235" y="23"/>
                  </a:lnTo>
                  <a:lnTo>
                    <a:pt x="1235" y="23"/>
                  </a:lnTo>
                  <a:lnTo>
                    <a:pt x="1236" y="32"/>
                  </a:lnTo>
                  <a:lnTo>
                    <a:pt x="1236" y="33"/>
                  </a:lnTo>
                  <a:lnTo>
                    <a:pt x="1237" y="46"/>
                  </a:lnTo>
                  <a:lnTo>
                    <a:pt x="1237" y="48"/>
                  </a:lnTo>
                  <a:lnTo>
                    <a:pt x="1238" y="69"/>
                  </a:lnTo>
                  <a:lnTo>
                    <a:pt x="1238" y="71"/>
                  </a:lnTo>
                  <a:lnTo>
                    <a:pt x="1239" y="100"/>
                  </a:lnTo>
                  <a:lnTo>
                    <a:pt x="1239" y="102"/>
                  </a:lnTo>
                  <a:lnTo>
                    <a:pt x="1239" y="107"/>
                  </a:lnTo>
                  <a:lnTo>
                    <a:pt x="1240" y="103"/>
                  </a:lnTo>
                  <a:lnTo>
                    <a:pt x="1240" y="102"/>
                  </a:lnTo>
                  <a:lnTo>
                    <a:pt x="1241" y="94"/>
                  </a:lnTo>
                  <a:lnTo>
                    <a:pt x="1241" y="94"/>
                  </a:lnTo>
                  <a:lnTo>
                    <a:pt x="1241" y="93"/>
                  </a:lnTo>
                  <a:lnTo>
                    <a:pt x="1241" y="96"/>
                  </a:lnTo>
                  <a:lnTo>
                    <a:pt x="1242" y="96"/>
                  </a:lnTo>
                  <a:lnTo>
                    <a:pt x="1242" y="111"/>
                  </a:lnTo>
                  <a:lnTo>
                    <a:pt x="1243" y="114"/>
                  </a:lnTo>
                  <a:lnTo>
                    <a:pt x="1243" y="199"/>
                  </a:lnTo>
                  <a:lnTo>
                    <a:pt x="1243" y="209"/>
                  </a:lnTo>
                  <a:lnTo>
                    <a:pt x="1244" y="286"/>
                  </a:lnTo>
                  <a:lnTo>
                    <a:pt x="1244" y="278"/>
                  </a:lnTo>
                  <a:lnTo>
                    <a:pt x="1244" y="277"/>
                  </a:lnTo>
                  <a:lnTo>
                    <a:pt x="1245" y="276"/>
                  </a:lnTo>
                  <a:lnTo>
                    <a:pt x="1245" y="277"/>
                  </a:lnTo>
                  <a:lnTo>
                    <a:pt x="1245" y="277"/>
                  </a:lnTo>
                  <a:lnTo>
                    <a:pt x="1246" y="284"/>
                  </a:lnTo>
                  <a:lnTo>
                    <a:pt x="1246" y="284"/>
                  </a:lnTo>
                  <a:lnTo>
                    <a:pt x="1247" y="286"/>
                  </a:lnTo>
                  <a:lnTo>
                    <a:pt x="1247" y="286"/>
                  </a:lnTo>
                  <a:lnTo>
                    <a:pt x="1247" y="286"/>
                  </a:lnTo>
                  <a:lnTo>
                    <a:pt x="1248" y="284"/>
                  </a:lnTo>
                  <a:lnTo>
                    <a:pt x="1248" y="284"/>
                  </a:lnTo>
                  <a:lnTo>
                    <a:pt x="1248" y="284"/>
                  </a:lnTo>
                  <a:lnTo>
                    <a:pt x="1248" y="284"/>
                  </a:lnTo>
                  <a:lnTo>
                    <a:pt x="1249" y="282"/>
                  </a:lnTo>
                  <a:lnTo>
                    <a:pt x="1249" y="282"/>
                  </a:lnTo>
                  <a:lnTo>
                    <a:pt x="1250" y="280"/>
                  </a:lnTo>
                  <a:lnTo>
                    <a:pt x="1250" y="280"/>
                  </a:lnTo>
                  <a:lnTo>
                    <a:pt x="1250" y="282"/>
                  </a:lnTo>
                  <a:lnTo>
                    <a:pt x="1250" y="279"/>
                  </a:lnTo>
                  <a:lnTo>
                    <a:pt x="1251" y="277"/>
                  </a:lnTo>
                  <a:lnTo>
                    <a:pt x="1251" y="88"/>
                  </a:lnTo>
                  <a:lnTo>
                    <a:pt x="1252" y="82"/>
                  </a:lnTo>
                  <a:lnTo>
                    <a:pt x="1252" y="21"/>
                  </a:lnTo>
                  <a:lnTo>
                    <a:pt x="1252" y="20"/>
                  </a:lnTo>
                  <a:lnTo>
                    <a:pt x="1253" y="11"/>
                  </a:lnTo>
                  <a:lnTo>
                    <a:pt x="1253" y="10"/>
                  </a:lnTo>
                  <a:lnTo>
                    <a:pt x="1254" y="6"/>
                  </a:lnTo>
                  <a:lnTo>
                    <a:pt x="1254" y="6"/>
                  </a:lnTo>
                  <a:lnTo>
                    <a:pt x="1254" y="6"/>
                  </a:lnTo>
                  <a:lnTo>
                    <a:pt x="1255" y="7"/>
                  </a:lnTo>
                  <a:lnTo>
                    <a:pt x="1255" y="8"/>
                  </a:lnTo>
                  <a:lnTo>
                    <a:pt x="1256" y="9"/>
                  </a:lnTo>
                  <a:lnTo>
                    <a:pt x="1256" y="9"/>
                  </a:lnTo>
                  <a:lnTo>
                    <a:pt x="1257" y="13"/>
                  </a:lnTo>
                  <a:lnTo>
                    <a:pt x="1257" y="14"/>
                  </a:lnTo>
                  <a:lnTo>
                    <a:pt x="1258" y="19"/>
                  </a:lnTo>
                  <a:lnTo>
                    <a:pt x="1258" y="20"/>
                  </a:lnTo>
                  <a:lnTo>
                    <a:pt x="1258" y="24"/>
                  </a:lnTo>
                  <a:lnTo>
                    <a:pt x="1259" y="25"/>
                  </a:lnTo>
                  <a:lnTo>
                    <a:pt x="1259" y="33"/>
                  </a:lnTo>
                  <a:lnTo>
                    <a:pt x="1260" y="33"/>
                  </a:lnTo>
                  <a:lnTo>
                    <a:pt x="1260" y="60"/>
                  </a:lnTo>
                  <a:lnTo>
                    <a:pt x="1260" y="63"/>
                  </a:lnTo>
                  <a:lnTo>
                    <a:pt x="1261" y="99"/>
                  </a:lnTo>
                  <a:lnTo>
                    <a:pt x="1261" y="100"/>
                  </a:lnTo>
                  <a:lnTo>
                    <a:pt x="1262" y="103"/>
                  </a:lnTo>
                  <a:lnTo>
                    <a:pt x="1262" y="99"/>
                  </a:lnTo>
                  <a:lnTo>
                    <a:pt x="1262" y="98"/>
                  </a:lnTo>
                  <a:lnTo>
                    <a:pt x="1263" y="95"/>
                  </a:lnTo>
                  <a:lnTo>
                    <a:pt x="1263" y="96"/>
                  </a:lnTo>
                  <a:lnTo>
                    <a:pt x="1263" y="96"/>
                  </a:lnTo>
                  <a:lnTo>
                    <a:pt x="1264" y="110"/>
                  </a:lnTo>
                  <a:lnTo>
                    <a:pt x="1264" y="112"/>
                  </a:lnTo>
                  <a:lnTo>
                    <a:pt x="1265" y="157"/>
                  </a:lnTo>
                  <a:lnTo>
                    <a:pt x="1265" y="163"/>
                  </a:lnTo>
                  <a:lnTo>
                    <a:pt x="1266" y="284"/>
                  </a:lnTo>
                  <a:lnTo>
                    <a:pt x="1266" y="282"/>
                  </a:lnTo>
                  <a:lnTo>
                    <a:pt x="1266" y="280"/>
                  </a:lnTo>
                  <a:lnTo>
                    <a:pt x="1266" y="272"/>
                  </a:lnTo>
                  <a:lnTo>
                    <a:pt x="1267" y="274"/>
                  </a:lnTo>
                  <a:lnTo>
                    <a:pt x="1267" y="274"/>
                  </a:lnTo>
                  <a:lnTo>
                    <a:pt x="1267" y="274"/>
                  </a:lnTo>
                  <a:lnTo>
                    <a:pt x="1267" y="279"/>
                  </a:lnTo>
                  <a:lnTo>
                    <a:pt x="1268" y="279"/>
                  </a:lnTo>
                  <a:lnTo>
                    <a:pt x="1268" y="282"/>
                  </a:lnTo>
                  <a:lnTo>
                    <a:pt x="1268" y="282"/>
                  </a:lnTo>
                  <a:lnTo>
                    <a:pt x="1269" y="282"/>
                  </a:lnTo>
                  <a:lnTo>
                    <a:pt x="1269" y="282"/>
                  </a:lnTo>
                  <a:lnTo>
                    <a:pt x="1269" y="279"/>
                  </a:lnTo>
                  <a:lnTo>
                    <a:pt x="1269" y="279"/>
                  </a:lnTo>
                  <a:lnTo>
                    <a:pt x="1269" y="279"/>
                  </a:lnTo>
                  <a:lnTo>
                    <a:pt x="1270" y="276"/>
                  </a:lnTo>
                  <a:lnTo>
                    <a:pt x="1270" y="275"/>
                  </a:lnTo>
                  <a:lnTo>
                    <a:pt x="1271" y="273"/>
                  </a:lnTo>
                  <a:lnTo>
                    <a:pt x="1271" y="273"/>
                  </a:lnTo>
                  <a:lnTo>
                    <a:pt x="1271" y="272"/>
                  </a:lnTo>
                  <a:lnTo>
                    <a:pt x="1272" y="271"/>
                  </a:lnTo>
                  <a:lnTo>
                    <a:pt x="1272" y="271"/>
                  </a:lnTo>
                  <a:lnTo>
                    <a:pt x="1272" y="272"/>
                  </a:lnTo>
                  <a:lnTo>
                    <a:pt x="1272" y="275"/>
                  </a:lnTo>
                  <a:lnTo>
                    <a:pt x="1273" y="192"/>
                  </a:lnTo>
                  <a:lnTo>
                    <a:pt x="1273" y="169"/>
                  </a:lnTo>
                  <a:lnTo>
                    <a:pt x="1274" y="56"/>
                  </a:lnTo>
                  <a:lnTo>
                    <a:pt x="1274" y="52"/>
                  </a:lnTo>
                  <a:lnTo>
                    <a:pt x="1275" y="15"/>
                  </a:lnTo>
                  <a:lnTo>
                    <a:pt x="1275" y="14"/>
                  </a:lnTo>
                  <a:lnTo>
                    <a:pt x="1275" y="6"/>
                  </a:lnTo>
                  <a:lnTo>
                    <a:pt x="1276" y="5"/>
                  </a:lnTo>
                  <a:lnTo>
                    <a:pt x="1276" y="5"/>
                  </a:lnTo>
                  <a:lnTo>
                    <a:pt x="1276" y="5"/>
                  </a:lnTo>
                  <a:lnTo>
                    <a:pt x="1277" y="6"/>
                  </a:lnTo>
                  <a:lnTo>
                    <a:pt x="1277" y="10"/>
                  </a:lnTo>
                  <a:lnTo>
                    <a:pt x="1277" y="10"/>
                  </a:lnTo>
                  <a:lnTo>
                    <a:pt x="1278" y="15"/>
                  </a:lnTo>
                  <a:lnTo>
                    <a:pt x="1278" y="15"/>
                  </a:lnTo>
                  <a:lnTo>
                    <a:pt x="1279" y="20"/>
                  </a:lnTo>
                  <a:lnTo>
                    <a:pt x="1279" y="20"/>
                  </a:lnTo>
                  <a:lnTo>
                    <a:pt x="1280" y="27"/>
                  </a:lnTo>
                  <a:lnTo>
                    <a:pt x="1280" y="27"/>
                  </a:lnTo>
                  <a:lnTo>
                    <a:pt x="1281" y="38"/>
                  </a:lnTo>
                  <a:lnTo>
                    <a:pt x="1281" y="39"/>
                  </a:lnTo>
                  <a:lnTo>
                    <a:pt x="1282" y="63"/>
                  </a:lnTo>
                  <a:lnTo>
                    <a:pt x="1282" y="65"/>
                  </a:lnTo>
                  <a:lnTo>
                    <a:pt x="1283" y="97"/>
                  </a:lnTo>
                  <a:lnTo>
                    <a:pt x="1283" y="99"/>
                  </a:lnTo>
                  <a:lnTo>
                    <a:pt x="1283" y="105"/>
                  </a:lnTo>
                  <a:lnTo>
                    <a:pt x="1284" y="103"/>
                  </a:lnTo>
                  <a:lnTo>
                    <a:pt x="1284" y="103"/>
                  </a:lnTo>
                  <a:lnTo>
                    <a:pt x="1284" y="95"/>
                  </a:lnTo>
                  <a:lnTo>
                    <a:pt x="1285" y="95"/>
                  </a:lnTo>
                  <a:lnTo>
                    <a:pt x="1285" y="94"/>
                  </a:lnTo>
                  <a:lnTo>
                    <a:pt x="1285" y="96"/>
                  </a:lnTo>
                  <a:lnTo>
                    <a:pt x="1286" y="97"/>
                  </a:lnTo>
                  <a:lnTo>
                    <a:pt x="1286" y="114"/>
                  </a:lnTo>
                  <a:lnTo>
                    <a:pt x="1286" y="115"/>
                  </a:lnTo>
                  <a:lnTo>
                    <a:pt x="1287" y="209"/>
                  </a:lnTo>
                  <a:lnTo>
                    <a:pt x="1287" y="222"/>
                  </a:lnTo>
                  <a:lnTo>
                    <a:pt x="1288" y="285"/>
                  </a:lnTo>
                  <a:lnTo>
                    <a:pt x="1288" y="272"/>
                  </a:lnTo>
                  <a:lnTo>
                    <a:pt x="1288" y="271"/>
                  </a:lnTo>
                  <a:lnTo>
                    <a:pt x="1289" y="269"/>
                  </a:lnTo>
                  <a:lnTo>
                    <a:pt x="1289" y="269"/>
                  </a:lnTo>
                  <a:lnTo>
                    <a:pt x="1289" y="269"/>
                  </a:lnTo>
                  <a:lnTo>
                    <a:pt x="1290" y="274"/>
                  </a:lnTo>
                  <a:lnTo>
                    <a:pt x="1290" y="275"/>
                  </a:lnTo>
                  <a:lnTo>
                    <a:pt x="1291" y="279"/>
                  </a:lnTo>
                  <a:lnTo>
                    <a:pt x="1291" y="278"/>
                  </a:lnTo>
                  <a:lnTo>
                    <a:pt x="1292" y="277"/>
                  </a:lnTo>
                  <a:lnTo>
                    <a:pt x="1292" y="277"/>
                  </a:lnTo>
                  <a:lnTo>
                    <a:pt x="1292" y="277"/>
                  </a:lnTo>
                  <a:lnTo>
                    <a:pt x="1292" y="277"/>
                  </a:lnTo>
                  <a:lnTo>
                    <a:pt x="1292" y="277"/>
                  </a:lnTo>
                  <a:lnTo>
                    <a:pt x="1292" y="277"/>
                  </a:lnTo>
                  <a:lnTo>
                    <a:pt x="1293" y="277"/>
                  </a:lnTo>
                  <a:lnTo>
                    <a:pt x="1293" y="278"/>
                  </a:lnTo>
                  <a:lnTo>
                    <a:pt x="1293" y="275"/>
                  </a:lnTo>
                  <a:lnTo>
                    <a:pt x="1294" y="274"/>
                  </a:lnTo>
                  <a:lnTo>
                    <a:pt x="1294" y="166"/>
                  </a:lnTo>
                  <a:lnTo>
                    <a:pt x="1295" y="149"/>
                  </a:lnTo>
                  <a:lnTo>
                    <a:pt x="1295" y="32"/>
                  </a:lnTo>
                  <a:lnTo>
                    <a:pt x="1295" y="27"/>
                  </a:lnTo>
                  <a:lnTo>
                    <a:pt x="1296" y="12"/>
                  </a:lnTo>
                  <a:lnTo>
                    <a:pt x="1296" y="12"/>
                  </a:lnTo>
                  <a:lnTo>
                    <a:pt x="1296" y="12"/>
                  </a:lnTo>
                  <a:lnTo>
                    <a:pt x="1297" y="8"/>
                  </a:lnTo>
                  <a:lnTo>
                    <a:pt x="1297" y="8"/>
                  </a:lnTo>
                  <a:lnTo>
                    <a:pt x="1297" y="8"/>
                  </a:lnTo>
                  <a:lnTo>
                    <a:pt x="1298" y="12"/>
                  </a:lnTo>
                  <a:lnTo>
                    <a:pt x="1298" y="12"/>
                  </a:lnTo>
                  <a:lnTo>
                    <a:pt x="1299" y="19"/>
                  </a:lnTo>
                  <a:lnTo>
                    <a:pt x="1299" y="20"/>
                  </a:lnTo>
                  <a:lnTo>
                    <a:pt x="1300" y="23"/>
                  </a:lnTo>
                  <a:lnTo>
                    <a:pt x="1300" y="23"/>
                  </a:lnTo>
                  <a:lnTo>
                    <a:pt x="1301" y="32"/>
                  </a:lnTo>
                  <a:lnTo>
                    <a:pt x="1301" y="33"/>
                  </a:lnTo>
                  <a:lnTo>
                    <a:pt x="1301" y="45"/>
                  </a:lnTo>
                  <a:lnTo>
                    <a:pt x="1301" y="46"/>
                  </a:lnTo>
                  <a:lnTo>
                    <a:pt x="1302" y="61"/>
                  </a:lnTo>
                  <a:lnTo>
                    <a:pt x="1303" y="62"/>
                  </a:lnTo>
                  <a:lnTo>
                    <a:pt x="1303" y="83"/>
                  </a:lnTo>
                  <a:lnTo>
                    <a:pt x="1303" y="86"/>
                  </a:lnTo>
                  <a:lnTo>
                    <a:pt x="1304" y="102"/>
                  </a:lnTo>
                  <a:lnTo>
                    <a:pt x="1304" y="103"/>
                  </a:lnTo>
                  <a:lnTo>
                    <a:pt x="1305" y="105"/>
                  </a:lnTo>
                  <a:lnTo>
                    <a:pt x="1305" y="102"/>
                  </a:lnTo>
                  <a:lnTo>
                    <a:pt x="1305" y="102"/>
                  </a:lnTo>
                  <a:lnTo>
                    <a:pt x="1306" y="95"/>
                  </a:lnTo>
                  <a:lnTo>
                    <a:pt x="1306" y="94"/>
                  </a:lnTo>
                  <a:lnTo>
                    <a:pt x="1307" y="92"/>
                  </a:lnTo>
                  <a:lnTo>
                    <a:pt x="1307" y="93"/>
                  </a:lnTo>
                  <a:lnTo>
                    <a:pt x="1307" y="93"/>
                  </a:lnTo>
                  <a:lnTo>
                    <a:pt x="1308" y="109"/>
                  </a:lnTo>
                  <a:lnTo>
                    <a:pt x="1308" y="110"/>
                  </a:lnTo>
                  <a:lnTo>
                    <a:pt x="1309" y="174"/>
                  </a:lnTo>
                  <a:lnTo>
                    <a:pt x="1309" y="185"/>
                  </a:lnTo>
                  <a:lnTo>
                    <a:pt x="1310" y="291"/>
                  </a:lnTo>
                  <a:lnTo>
                    <a:pt x="1310" y="289"/>
                  </a:lnTo>
                  <a:lnTo>
                    <a:pt x="1310" y="287"/>
                  </a:lnTo>
                  <a:lnTo>
                    <a:pt x="1310" y="279"/>
                  </a:lnTo>
                  <a:lnTo>
                    <a:pt x="1310" y="280"/>
                  </a:lnTo>
                  <a:lnTo>
                    <a:pt x="1311" y="280"/>
                  </a:lnTo>
                  <a:lnTo>
                    <a:pt x="1311" y="279"/>
                  </a:lnTo>
                  <a:lnTo>
                    <a:pt x="1311" y="284"/>
                  </a:lnTo>
                  <a:lnTo>
                    <a:pt x="1312" y="284"/>
                  </a:lnTo>
                  <a:lnTo>
                    <a:pt x="1312" y="287"/>
                  </a:lnTo>
                  <a:lnTo>
                    <a:pt x="1312" y="287"/>
                  </a:lnTo>
                  <a:lnTo>
                    <a:pt x="1312" y="287"/>
                  </a:lnTo>
                  <a:lnTo>
                    <a:pt x="1313" y="286"/>
                  </a:lnTo>
                  <a:lnTo>
                    <a:pt x="1313" y="286"/>
                  </a:lnTo>
                  <a:lnTo>
                    <a:pt x="1314" y="283"/>
                  </a:lnTo>
                  <a:lnTo>
                    <a:pt x="1314" y="283"/>
                  </a:lnTo>
                  <a:lnTo>
                    <a:pt x="1315" y="277"/>
                  </a:lnTo>
                  <a:lnTo>
                    <a:pt x="1315" y="277"/>
                  </a:lnTo>
                  <a:lnTo>
                    <a:pt x="1315" y="276"/>
                  </a:lnTo>
                  <a:lnTo>
                    <a:pt x="1316" y="277"/>
                  </a:lnTo>
                  <a:lnTo>
                    <a:pt x="1316" y="276"/>
                  </a:lnTo>
                  <a:lnTo>
                    <a:pt x="1317" y="128"/>
                  </a:lnTo>
                  <a:lnTo>
                    <a:pt x="1317" y="109"/>
                  </a:lnTo>
                  <a:lnTo>
                    <a:pt x="1318" y="32"/>
                  </a:lnTo>
                  <a:lnTo>
                    <a:pt x="1318" y="29"/>
                  </a:lnTo>
                  <a:lnTo>
                    <a:pt x="1318" y="13"/>
                  </a:lnTo>
                  <a:lnTo>
                    <a:pt x="1319" y="12"/>
                  </a:lnTo>
                  <a:lnTo>
                    <a:pt x="1319" y="5"/>
                  </a:lnTo>
                  <a:lnTo>
                    <a:pt x="1320" y="5"/>
                  </a:lnTo>
                  <a:lnTo>
                    <a:pt x="1320" y="6"/>
                  </a:lnTo>
                  <a:lnTo>
                    <a:pt x="1320" y="6"/>
                  </a:lnTo>
                  <a:lnTo>
                    <a:pt x="1321" y="12"/>
                  </a:lnTo>
                  <a:lnTo>
                    <a:pt x="1321" y="12"/>
                  </a:lnTo>
                  <a:lnTo>
                    <a:pt x="1322" y="18"/>
                  </a:lnTo>
                  <a:lnTo>
                    <a:pt x="1322" y="18"/>
                  </a:lnTo>
                  <a:lnTo>
                    <a:pt x="1323" y="25"/>
                  </a:lnTo>
                  <a:lnTo>
                    <a:pt x="1323" y="26"/>
                  </a:lnTo>
                  <a:lnTo>
                    <a:pt x="1324" y="36"/>
                  </a:lnTo>
                  <a:lnTo>
                    <a:pt x="1324" y="37"/>
                  </a:lnTo>
                  <a:lnTo>
                    <a:pt x="1325" y="49"/>
                  </a:lnTo>
                  <a:lnTo>
                    <a:pt x="1325" y="50"/>
                  </a:lnTo>
                  <a:lnTo>
                    <a:pt x="1326" y="74"/>
                  </a:lnTo>
                  <a:lnTo>
                    <a:pt x="1326" y="77"/>
                  </a:lnTo>
                  <a:lnTo>
                    <a:pt x="1327" y="102"/>
                  </a:lnTo>
                  <a:lnTo>
                    <a:pt x="1327" y="103"/>
                  </a:lnTo>
                  <a:lnTo>
                    <a:pt x="1327" y="104"/>
                  </a:lnTo>
                  <a:lnTo>
                    <a:pt x="1327" y="99"/>
                  </a:lnTo>
                  <a:lnTo>
                    <a:pt x="1328" y="98"/>
                  </a:lnTo>
                  <a:lnTo>
                    <a:pt x="1328" y="92"/>
                  </a:lnTo>
                  <a:lnTo>
                    <a:pt x="1329" y="91"/>
                  </a:lnTo>
                  <a:lnTo>
                    <a:pt x="1329" y="90"/>
                  </a:lnTo>
                  <a:lnTo>
                    <a:pt x="1329" y="92"/>
                  </a:lnTo>
                  <a:lnTo>
                    <a:pt x="1329" y="93"/>
                  </a:lnTo>
                  <a:lnTo>
                    <a:pt x="1330" y="114"/>
                  </a:lnTo>
                  <a:lnTo>
                    <a:pt x="1330" y="117"/>
                  </a:lnTo>
                  <a:lnTo>
                    <a:pt x="1331" y="242"/>
                  </a:lnTo>
                  <a:lnTo>
                    <a:pt x="1331" y="263"/>
                  </a:lnTo>
                  <a:lnTo>
                    <a:pt x="1331" y="293"/>
                  </a:lnTo>
                  <a:lnTo>
                    <a:pt x="1332" y="279"/>
                  </a:lnTo>
                  <a:lnTo>
                    <a:pt x="1332" y="279"/>
                  </a:lnTo>
                  <a:lnTo>
                    <a:pt x="1332" y="277"/>
                  </a:lnTo>
                  <a:lnTo>
                    <a:pt x="1333" y="279"/>
                  </a:lnTo>
                  <a:lnTo>
                    <a:pt x="1333" y="280"/>
                  </a:lnTo>
                  <a:lnTo>
                    <a:pt x="1334" y="283"/>
                  </a:lnTo>
                  <a:lnTo>
                    <a:pt x="1334" y="283"/>
                  </a:lnTo>
                  <a:lnTo>
                    <a:pt x="1334" y="283"/>
                  </a:lnTo>
                  <a:lnTo>
                    <a:pt x="1334" y="284"/>
                  </a:lnTo>
                  <a:lnTo>
                    <a:pt x="1334" y="282"/>
                  </a:lnTo>
                  <a:lnTo>
                    <a:pt x="1335" y="283"/>
                  </a:lnTo>
                  <a:lnTo>
                    <a:pt x="1335" y="283"/>
                  </a:lnTo>
                  <a:lnTo>
                    <a:pt x="1335" y="281"/>
                  </a:lnTo>
                  <a:lnTo>
                    <a:pt x="1335" y="282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6" y="277"/>
                  </a:lnTo>
                  <a:lnTo>
                    <a:pt x="1337" y="277"/>
                  </a:lnTo>
                  <a:lnTo>
                    <a:pt x="1337" y="273"/>
                  </a:lnTo>
                  <a:lnTo>
                    <a:pt x="1337" y="272"/>
                  </a:lnTo>
                  <a:lnTo>
                    <a:pt x="1338" y="173"/>
                  </a:lnTo>
                  <a:lnTo>
                    <a:pt x="1338" y="149"/>
                  </a:lnTo>
                  <a:lnTo>
                    <a:pt x="1339" y="48"/>
                  </a:lnTo>
                  <a:lnTo>
                    <a:pt x="1339" y="42"/>
                  </a:lnTo>
                  <a:lnTo>
                    <a:pt x="1340" y="16"/>
                  </a:lnTo>
                  <a:lnTo>
                    <a:pt x="1340" y="16"/>
                  </a:lnTo>
                  <a:lnTo>
                    <a:pt x="1341" y="8"/>
                  </a:lnTo>
                  <a:lnTo>
                    <a:pt x="1341" y="7"/>
                  </a:lnTo>
                  <a:lnTo>
                    <a:pt x="1341" y="6"/>
                  </a:lnTo>
                  <a:lnTo>
                    <a:pt x="1342" y="7"/>
                  </a:lnTo>
                  <a:lnTo>
                    <a:pt x="1342" y="7"/>
                  </a:lnTo>
                  <a:lnTo>
                    <a:pt x="1343" y="10"/>
                  </a:lnTo>
                  <a:lnTo>
                    <a:pt x="1343" y="10"/>
                  </a:lnTo>
                  <a:lnTo>
                    <a:pt x="1344" y="13"/>
                  </a:lnTo>
                  <a:lnTo>
                    <a:pt x="1344" y="13"/>
                  </a:lnTo>
                  <a:lnTo>
                    <a:pt x="1344" y="17"/>
                  </a:lnTo>
                  <a:lnTo>
                    <a:pt x="1345" y="18"/>
                  </a:lnTo>
                  <a:lnTo>
                    <a:pt x="1345" y="24"/>
                  </a:lnTo>
                  <a:lnTo>
                    <a:pt x="1346" y="24"/>
                  </a:lnTo>
                  <a:lnTo>
                    <a:pt x="1346" y="35"/>
                  </a:lnTo>
                  <a:lnTo>
                    <a:pt x="1346" y="36"/>
                  </a:lnTo>
                  <a:lnTo>
                    <a:pt x="1347" y="56"/>
                  </a:lnTo>
                  <a:lnTo>
                    <a:pt x="1347" y="58"/>
                  </a:lnTo>
                  <a:lnTo>
                    <a:pt x="1348" y="87"/>
                  </a:lnTo>
                  <a:lnTo>
                    <a:pt x="1348" y="89"/>
                  </a:lnTo>
                  <a:lnTo>
                    <a:pt x="1349" y="103"/>
                  </a:lnTo>
                  <a:lnTo>
                    <a:pt x="1349" y="102"/>
                  </a:lnTo>
                  <a:lnTo>
                    <a:pt x="1349" y="102"/>
                  </a:lnTo>
                  <a:lnTo>
                    <a:pt x="1350" y="95"/>
                  </a:lnTo>
                  <a:lnTo>
                    <a:pt x="1350" y="95"/>
                  </a:lnTo>
                  <a:lnTo>
                    <a:pt x="1350" y="93"/>
                  </a:lnTo>
                  <a:lnTo>
                    <a:pt x="1351" y="95"/>
                  </a:lnTo>
                  <a:lnTo>
                    <a:pt x="1351" y="96"/>
                  </a:lnTo>
                  <a:lnTo>
                    <a:pt x="1352" y="110"/>
                  </a:lnTo>
                  <a:lnTo>
                    <a:pt x="1352" y="112"/>
                  </a:lnTo>
                  <a:lnTo>
                    <a:pt x="1352" y="181"/>
                  </a:lnTo>
                  <a:lnTo>
                    <a:pt x="1353" y="196"/>
                  </a:lnTo>
                  <a:lnTo>
                    <a:pt x="1353" y="285"/>
                  </a:lnTo>
                  <a:lnTo>
                    <a:pt x="1353" y="277"/>
                  </a:lnTo>
                  <a:lnTo>
                    <a:pt x="1353" y="276"/>
                  </a:lnTo>
                  <a:lnTo>
                    <a:pt x="1354" y="272"/>
                  </a:lnTo>
                  <a:lnTo>
                    <a:pt x="1354" y="272"/>
                  </a:lnTo>
                  <a:lnTo>
                    <a:pt x="1354" y="273"/>
                  </a:lnTo>
                  <a:lnTo>
                    <a:pt x="1355" y="278"/>
                  </a:lnTo>
                  <a:lnTo>
                    <a:pt x="1355" y="278"/>
                  </a:lnTo>
                  <a:lnTo>
                    <a:pt x="1355" y="279"/>
                  </a:lnTo>
                  <a:lnTo>
                    <a:pt x="1356" y="282"/>
                  </a:lnTo>
                  <a:lnTo>
                    <a:pt x="1356" y="282"/>
                  </a:lnTo>
                  <a:lnTo>
                    <a:pt x="1356" y="282"/>
                  </a:lnTo>
                  <a:lnTo>
                    <a:pt x="1356" y="282"/>
                  </a:lnTo>
                  <a:lnTo>
                    <a:pt x="1357" y="280"/>
                  </a:lnTo>
                  <a:lnTo>
                    <a:pt x="1357" y="280"/>
                  </a:lnTo>
                  <a:lnTo>
                    <a:pt x="1357" y="280"/>
                  </a:lnTo>
                  <a:lnTo>
                    <a:pt x="1358" y="280"/>
                  </a:lnTo>
                  <a:lnTo>
                    <a:pt x="1358" y="280"/>
                  </a:lnTo>
                  <a:lnTo>
                    <a:pt x="1359" y="277"/>
                  </a:lnTo>
                  <a:lnTo>
                    <a:pt x="1359" y="278"/>
                  </a:lnTo>
                  <a:lnTo>
                    <a:pt x="1360" y="273"/>
                  </a:lnTo>
                  <a:lnTo>
                    <a:pt x="1360" y="273"/>
                  </a:lnTo>
                  <a:lnTo>
                    <a:pt x="1361" y="99"/>
                  </a:lnTo>
                  <a:lnTo>
                    <a:pt x="1361" y="92"/>
                  </a:lnTo>
                  <a:lnTo>
                    <a:pt x="1361" y="34"/>
                  </a:lnTo>
                  <a:lnTo>
                    <a:pt x="1362" y="30"/>
                  </a:lnTo>
                  <a:lnTo>
                    <a:pt x="1362" y="16"/>
                  </a:lnTo>
                  <a:lnTo>
                    <a:pt x="1363" y="15"/>
                  </a:lnTo>
                  <a:lnTo>
                    <a:pt x="1363" y="6"/>
                  </a:lnTo>
                  <a:lnTo>
                    <a:pt x="1363" y="6"/>
                  </a:lnTo>
                  <a:lnTo>
                    <a:pt x="1364" y="5"/>
                  </a:lnTo>
                  <a:lnTo>
                    <a:pt x="1364" y="6"/>
                  </a:lnTo>
                  <a:lnTo>
                    <a:pt x="1364" y="6"/>
                  </a:lnTo>
                  <a:lnTo>
                    <a:pt x="1365" y="10"/>
                  </a:lnTo>
                  <a:lnTo>
                    <a:pt x="1365" y="10"/>
                  </a:lnTo>
                  <a:lnTo>
                    <a:pt x="1366" y="14"/>
                  </a:lnTo>
                  <a:lnTo>
                    <a:pt x="1366" y="14"/>
                  </a:lnTo>
                  <a:lnTo>
                    <a:pt x="1367" y="19"/>
                  </a:lnTo>
                  <a:lnTo>
                    <a:pt x="1367" y="20"/>
                  </a:lnTo>
                  <a:lnTo>
                    <a:pt x="1368" y="28"/>
                  </a:lnTo>
                  <a:lnTo>
                    <a:pt x="1368" y="29"/>
                  </a:lnTo>
                  <a:lnTo>
                    <a:pt x="1369" y="40"/>
                  </a:lnTo>
                  <a:lnTo>
                    <a:pt x="1369" y="41"/>
                  </a:lnTo>
                  <a:lnTo>
                    <a:pt x="1369" y="64"/>
                  </a:lnTo>
                  <a:lnTo>
                    <a:pt x="1370" y="66"/>
                  </a:lnTo>
                  <a:lnTo>
                    <a:pt x="1370" y="97"/>
                  </a:lnTo>
                  <a:lnTo>
                    <a:pt x="1371" y="98"/>
                  </a:lnTo>
                  <a:lnTo>
                    <a:pt x="1371" y="105"/>
                  </a:lnTo>
                  <a:lnTo>
                    <a:pt x="1371" y="104"/>
                  </a:lnTo>
                  <a:lnTo>
                    <a:pt x="1371" y="103"/>
                  </a:lnTo>
                  <a:lnTo>
                    <a:pt x="1372" y="96"/>
                  </a:lnTo>
                  <a:lnTo>
                    <a:pt x="1372" y="95"/>
                  </a:lnTo>
                  <a:lnTo>
                    <a:pt x="1373" y="92"/>
                  </a:lnTo>
                  <a:lnTo>
                    <a:pt x="1373" y="93"/>
                  </a:lnTo>
                  <a:lnTo>
                    <a:pt x="1373" y="93"/>
                  </a:lnTo>
                  <a:lnTo>
                    <a:pt x="1374" y="110"/>
                  </a:lnTo>
                  <a:lnTo>
                    <a:pt x="1374" y="111"/>
                  </a:lnTo>
                  <a:lnTo>
                    <a:pt x="1375" y="182"/>
                  </a:lnTo>
                  <a:lnTo>
                    <a:pt x="1375" y="193"/>
                  </a:lnTo>
                  <a:lnTo>
                    <a:pt x="1376" y="282"/>
                  </a:lnTo>
                  <a:lnTo>
                    <a:pt x="1376" y="274"/>
                  </a:lnTo>
                  <a:lnTo>
                    <a:pt x="1376" y="273"/>
                  </a:lnTo>
                  <a:lnTo>
                    <a:pt x="1376" y="267"/>
                  </a:lnTo>
                  <a:lnTo>
                    <a:pt x="1377" y="268"/>
                  </a:lnTo>
                  <a:lnTo>
                    <a:pt x="1377" y="268"/>
                  </a:lnTo>
                  <a:lnTo>
                    <a:pt x="1378" y="275"/>
                  </a:lnTo>
                  <a:lnTo>
                    <a:pt x="1378" y="276"/>
                  </a:lnTo>
                  <a:lnTo>
                    <a:pt x="1378" y="281"/>
                  </a:lnTo>
                  <a:lnTo>
                    <a:pt x="1379" y="281"/>
                  </a:lnTo>
                  <a:lnTo>
                    <a:pt x="1379" y="281"/>
                  </a:lnTo>
                  <a:lnTo>
                    <a:pt x="1379" y="280"/>
                  </a:lnTo>
                  <a:lnTo>
                    <a:pt x="1380" y="280"/>
                  </a:lnTo>
                  <a:lnTo>
                    <a:pt x="1380" y="279"/>
                  </a:lnTo>
                  <a:lnTo>
                    <a:pt x="1380" y="279"/>
                  </a:lnTo>
                  <a:lnTo>
                    <a:pt x="1380" y="279"/>
                  </a:lnTo>
                  <a:lnTo>
                    <a:pt x="1381" y="284"/>
                  </a:lnTo>
                  <a:lnTo>
                    <a:pt x="1381" y="264"/>
                  </a:lnTo>
                  <a:lnTo>
                    <a:pt x="1381" y="261"/>
                  </a:lnTo>
                  <a:lnTo>
                    <a:pt x="1382" y="159"/>
                  </a:lnTo>
                  <a:lnTo>
                    <a:pt x="1382" y="147"/>
                  </a:lnTo>
                  <a:lnTo>
                    <a:pt x="1383" y="57"/>
                  </a:lnTo>
                  <a:lnTo>
                    <a:pt x="1383" y="53"/>
                  </a:lnTo>
                  <a:lnTo>
                    <a:pt x="1384" y="19"/>
                  </a:lnTo>
                  <a:lnTo>
                    <a:pt x="1384" y="18"/>
                  </a:lnTo>
                  <a:lnTo>
                    <a:pt x="1385" y="12"/>
                  </a:lnTo>
                  <a:lnTo>
                    <a:pt x="1385" y="12"/>
                  </a:lnTo>
                  <a:lnTo>
                    <a:pt x="1385" y="9"/>
                  </a:lnTo>
                  <a:lnTo>
                    <a:pt x="1386" y="9"/>
                  </a:lnTo>
                  <a:lnTo>
                    <a:pt x="1386" y="10"/>
                  </a:lnTo>
                  <a:lnTo>
                    <a:pt x="1386" y="12"/>
                  </a:lnTo>
                  <a:lnTo>
                    <a:pt x="1387" y="13"/>
                  </a:lnTo>
                  <a:lnTo>
                    <a:pt x="1387" y="17"/>
                  </a:lnTo>
                  <a:lnTo>
                    <a:pt x="1388" y="18"/>
                  </a:lnTo>
                  <a:lnTo>
                    <a:pt x="1388" y="23"/>
                  </a:lnTo>
                  <a:lnTo>
                    <a:pt x="1389" y="23"/>
                  </a:lnTo>
                  <a:lnTo>
                    <a:pt x="1389" y="27"/>
                  </a:lnTo>
                  <a:lnTo>
                    <a:pt x="1389" y="28"/>
                  </a:lnTo>
                  <a:lnTo>
                    <a:pt x="1390" y="41"/>
                  </a:lnTo>
                  <a:lnTo>
                    <a:pt x="1390" y="42"/>
                  </a:lnTo>
                  <a:lnTo>
                    <a:pt x="1391" y="65"/>
                  </a:lnTo>
                  <a:lnTo>
                    <a:pt x="1391" y="66"/>
                  </a:lnTo>
                  <a:lnTo>
                    <a:pt x="1392" y="92"/>
                  </a:lnTo>
                  <a:lnTo>
                    <a:pt x="1392" y="94"/>
                  </a:lnTo>
                  <a:lnTo>
                    <a:pt x="1393" y="107"/>
                  </a:lnTo>
                  <a:lnTo>
                    <a:pt x="1393" y="107"/>
                  </a:lnTo>
                  <a:lnTo>
                    <a:pt x="1393" y="107"/>
                  </a:lnTo>
                  <a:lnTo>
                    <a:pt x="1394" y="101"/>
                  </a:lnTo>
                  <a:lnTo>
                    <a:pt x="1394" y="100"/>
                  </a:lnTo>
                  <a:lnTo>
                    <a:pt x="1395" y="95"/>
                  </a:lnTo>
                  <a:lnTo>
                    <a:pt x="1395" y="95"/>
                  </a:lnTo>
                  <a:lnTo>
                    <a:pt x="1395" y="92"/>
                  </a:lnTo>
                  <a:lnTo>
                    <a:pt x="1395" y="92"/>
                  </a:lnTo>
                  <a:lnTo>
                    <a:pt x="1396" y="93"/>
                  </a:lnTo>
                  <a:lnTo>
                    <a:pt x="1396" y="105"/>
                  </a:lnTo>
                  <a:lnTo>
                    <a:pt x="1397" y="107"/>
                  </a:lnTo>
                  <a:lnTo>
                    <a:pt x="1397" y="167"/>
                  </a:lnTo>
                  <a:lnTo>
                    <a:pt x="1397" y="174"/>
                  </a:lnTo>
                  <a:lnTo>
                    <a:pt x="1398" y="284"/>
                  </a:lnTo>
                  <a:lnTo>
                    <a:pt x="1398" y="277"/>
                  </a:lnTo>
                  <a:lnTo>
                    <a:pt x="1398" y="277"/>
                  </a:lnTo>
                  <a:lnTo>
                    <a:pt x="1399" y="267"/>
                  </a:lnTo>
                  <a:lnTo>
                    <a:pt x="1399" y="267"/>
                  </a:lnTo>
                  <a:lnTo>
                    <a:pt x="1399" y="267"/>
                  </a:lnTo>
                  <a:lnTo>
                    <a:pt x="1400" y="272"/>
                  </a:lnTo>
                  <a:lnTo>
                    <a:pt x="1400" y="273"/>
                  </a:lnTo>
                  <a:lnTo>
                    <a:pt x="1401" y="277"/>
                  </a:lnTo>
                  <a:lnTo>
                    <a:pt x="1401" y="277"/>
                  </a:lnTo>
                  <a:lnTo>
                    <a:pt x="1401" y="277"/>
                  </a:lnTo>
                  <a:lnTo>
                    <a:pt x="1401" y="277"/>
                  </a:lnTo>
                  <a:lnTo>
                    <a:pt x="1402" y="276"/>
                  </a:lnTo>
                  <a:lnTo>
                    <a:pt x="1402" y="275"/>
                  </a:lnTo>
                  <a:lnTo>
                    <a:pt x="1402" y="274"/>
                  </a:lnTo>
                  <a:lnTo>
                    <a:pt x="1403" y="275"/>
                  </a:lnTo>
                  <a:lnTo>
                    <a:pt x="1403" y="275"/>
                  </a:lnTo>
                  <a:lnTo>
                    <a:pt x="1403" y="274"/>
                  </a:lnTo>
                  <a:lnTo>
                    <a:pt x="1403" y="275"/>
                  </a:lnTo>
                  <a:lnTo>
                    <a:pt x="1404" y="275"/>
                  </a:lnTo>
                  <a:lnTo>
                    <a:pt x="1404" y="279"/>
                  </a:lnTo>
                  <a:lnTo>
                    <a:pt x="1404" y="278"/>
                  </a:lnTo>
                  <a:lnTo>
                    <a:pt x="1405" y="279"/>
                  </a:lnTo>
                  <a:lnTo>
                    <a:pt x="1405" y="280"/>
                  </a:lnTo>
                  <a:lnTo>
                    <a:pt x="1405" y="115"/>
                  </a:lnTo>
                  <a:lnTo>
                    <a:pt x="1405" y="105"/>
                  </a:lnTo>
                  <a:lnTo>
                    <a:pt x="1406" y="32"/>
                  </a:lnTo>
                  <a:lnTo>
                    <a:pt x="1406" y="26"/>
                  </a:lnTo>
                  <a:lnTo>
                    <a:pt x="1407" y="13"/>
                  </a:lnTo>
                  <a:lnTo>
                    <a:pt x="1407" y="12"/>
                  </a:lnTo>
                  <a:lnTo>
                    <a:pt x="1408" y="5"/>
                  </a:lnTo>
                  <a:lnTo>
                    <a:pt x="1408" y="5"/>
                  </a:lnTo>
                  <a:lnTo>
                    <a:pt x="1408" y="5"/>
                  </a:lnTo>
                  <a:lnTo>
                    <a:pt x="1409" y="6"/>
                  </a:lnTo>
                  <a:lnTo>
                    <a:pt x="1409" y="6"/>
                  </a:lnTo>
                  <a:lnTo>
                    <a:pt x="1410" y="11"/>
                  </a:lnTo>
                  <a:lnTo>
                    <a:pt x="1410" y="11"/>
                  </a:lnTo>
                  <a:lnTo>
                    <a:pt x="1411" y="16"/>
                  </a:lnTo>
                  <a:lnTo>
                    <a:pt x="1411" y="17"/>
                  </a:lnTo>
                  <a:lnTo>
                    <a:pt x="1412" y="21"/>
                  </a:lnTo>
                  <a:lnTo>
                    <a:pt x="1412" y="21"/>
                  </a:lnTo>
                  <a:lnTo>
                    <a:pt x="1412" y="26"/>
                  </a:lnTo>
                  <a:lnTo>
                    <a:pt x="1412" y="27"/>
                  </a:lnTo>
                  <a:lnTo>
                    <a:pt x="1413" y="43"/>
                  </a:lnTo>
                  <a:lnTo>
                    <a:pt x="1414" y="44"/>
                  </a:lnTo>
                  <a:lnTo>
                    <a:pt x="1414" y="73"/>
                  </a:lnTo>
                  <a:lnTo>
                    <a:pt x="1414" y="76"/>
                  </a:lnTo>
                  <a:lnTo>
                    <a:pt x="1415" y="99"/>
                  </a:lnTo>
                  <a:lnTo>
                    <a:pt x="1415" y="101"/>
                  </a:lnTo>
                  <a:lnTo>
                    <a:pt x="1416" y="105"/>
                  </a:lnTo>
                  <a:lnTo>
                    <a:pt x="1416" y="102"/>
                  </a:lnTo>
                  <a:lnTo>
                    <a:pt x="1416" y="102"/>
                  </a:lnTo>
                  <a:lnTo>
                    <a:pt x="1417" y="95"/>
                  </a:lnTo>
                  <a:lnTo>
                    <a:pt x="1417" y="95"/>
                  </a:lnTo>
                  <a:lnTo>
                    <a:pt x="1418" y="93"/>
                  </a:lnTo>
                  <a:lnTo>
                    <a:pt x="1418" y="94"/>
                  </a:lnTo>
                  <a:lnTo>
                    <a:pt x="1418" y="95"/>
                  </a:lnTo>
                  <a:lnTo>
                    <a:pt x="1419" y="112"/>
                  </a:lnTo>
                  <a:lnTo>
                    <a:pt x="1419" y="113"/>
                  </a:lnTo>
                  <a:lnTo>
                    <a:pt x="1420" y="196"/>
                  </a:lnTo>
                  <a:lnTo>
                    <a:pt x="1420" y="210"/>
                  </a:lnTo>
                  <a:lnTo>
                    <a:pt x="1420" y="287"/>
                  </a:lnTo>
                  <a:lnTo>
                    <a:pt x="1421" y="280"/>
                  </a:lnTo>
                  <a:lnTo>
                    <a:pt x="1421" y="278"/>
                  </a:lnTo>
                  <a:lnTo>
                    <a:pt x="1421" y="272"/>
                  </a:lnTo>
                  <a:lnTo>
                    <a:pt x="1422" y="272"/>
                  </a:lnTo>
                  <a:lnTo>
                    <a:pt x="1422" y="271"/>
                  </a:lnTo>
                  <a:lnTo>
                    <a:pt x="1422" y="276"/>
                  </a:lnTo>
                  <a:lnTo>
                    <a:pt x="1423" y="276"/>
                  </a:lnTo>
                  <a:lnTo>
                    <a:pt x="1423" y="278"/>
                  </a:lnTo>
                  <a:lnTo>
                    <a:pt x="1423" y="276"/>
                  </a:lnTo>
                  <a:lnTo>
                    <a:pt x="1423" y="277"/>
                  </a:lnTo>
                  <a:lnTo>
                    <a:pt x="1423" y="277"/>
                  </a:lnTo>
                  <a:lnTo>
                    <a:pt x="1424" y="273"/>
                  </a:lnTo>
                  <a:lnTo>
                    <a:pt x="1424" y="273"/>
                  </a:lnTo>
                  <a:lnTo>
                    <a:pt x="1425" y="270"/>
                  </a:lnTo>
                  <a:lnTo>
                    <a:pt x="1425" y="270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427" y="268"/>
                  </a:lnTo>
                  <a:lnTo>
                    <a:pt x="1427" y="262"/>
                  </a:lnTo>
                  <a:lnTo>
                    <a:pt x="1427" y="259"/>
                  </a:lnTo>
                  <a:lnTo>
                    <a:pt x="1428" y="87"/>
                  </a:lnTo>
                  <a:lnTo>
                    <a:pt x="1428" y="80"/>
                  </a:lnTo>
                  <a:lnTo>
                    <a:pt x="1429" y="24"/>
                  </a:lnTo>
                  <a:lnTo>
                    <a:pt x="1429" y="22"/>
                  </a:lnTo>
                  <a:lnTo>
                    <a:pt x="1429" y="14"/>
                  </a:lnTo>
                  <a:lnTo>
                    <a:pt x="1429" y="13"/>
                  </a:lnTo>
                  <a:lnTo>
                    <a:pt x="1430" y="8"/>
                  </a:lnTo>
                  <a:lnTo>
                    <a:pt x="1431" y="8"/>
                  </a:lnTo>
                  <a:lnTo>
                    <a:pt x="1431" y="10"/>
                  </a:lnTo>
                  <a:lnTo>
                    <a:pt x="1431" y="10"/>
                  </a:lnTo>
                  <a:lnTo>
                    <a:pt x="1432" y="13"/>
                  </a:lnTo>
                  <a:lnTo>
                    <a:pt x="1432" y="14"/>
                  </a:lnTo>
                  <a:lnTo>
                    <a:pt x="1433" y="19"/>
                  </a:lnTo>
                  <a:lnTo>
                    <a:pt x="1433" y="19"/>
                  </a:lnTo>
                  <a:lnTo>
                    <a:pt x="1434" y="26"/>
                  </a:lnTo>
                  <a:lnTo>
                    <a:pt x="1434" y="27"/>
                  </a:lnTo>
                  <a:lnTo>
                    <a:pt x="1435" y="35"/>
                  </a:lnTo>
                  <a:lnTo>
                    <a:pt x="1435" y="36"/>
                  </a:lnTo>
                  <a:lnTo>
                    <a:pt x="1436" y="53"/>
                  </a:lnTo>
                  <a:lnTo>
                    <a:pt x="1436" y="55"/>
                  </a:lnTo>
                  <a:lnTo>
                    <a:pt x="1437" y="80"/>
                  </a:lnTo>
                  <a:lnTo>
                    <a:pt x="1437" y="82"/>
                  </a:lnTo>
                  <a:lnTo>
                    <a:pt x="1438" y="107"/>
                  </a:lnTo>
                  <a:lnTo>
                    <a:pt x="1438" y="108"/>
                  </a:lnTo>
                  <a:lnTo>
                    <a:pt x="1438" y="110"/>
                  </a:lnTo>
                  <a:lnTo>
                    <a:pt x="1438" y="105"/>
                  </a:lnTo>
                  <a:lnTo>
                    <a:pt x="1439" y="105"/>
                  </a:lnTo>
                  <a:lnTo>
                    <a:pt x="1439" y="98"/>
                  </a:lnTo>
                  <a:lnTo>
                    <a:pt x="1440" y="98"/>
                  </a:lnTo>
                  <a:lnTo>
                    <a:pt x="1440" y="92"/>
                  </a:lnTo>
                  <a:lnTo>
                    <a:pt x="1440" y="92"/>
                  </a:lnTo>
                  <a:lnTo>
                    <a:pt x="1440" y="92"/>
                  </a:lnTo>
                  <a:lnTo>
                    <a:pt x="1440" y="91"/>
                  </a:lnTo>
                  <a:lnTo>
                    <a:pt x="1441" y="100"/>
                  </a:lnTo>
                  <a:lnTo>
                    <a:pt x="1441" y="101"/>
                  </a:lnTo>
                  <a:lnTo>
                    <a:pt x="1442" y="149"/>
                  </a:lnTo>
                  <a:lnTo>
                    <a:pt x="1442" y="158"/>
                  </a:lnTo>
                  <a:lnTo>
                    <a:pt x="1443" y="293"/>
                  </a:lnTo>
                  <a:lnTo>
                    <a:pt x="1443" y="292"/>
                  </a:lnTo>
                  <a:lnTo>
                    <a:pt x="1444" y="282"/>
                  </a:lnTo>
                  <a:lnTo>
                    <a:pt x="1444" y="281"/>
                  </a:lnTo>
                  <a:lnTo>
                    <a:pt x="1444" y="281"/>
                  </a:lnTo>
                  <a:lnTo>
                    <a:pt x="1445" y="284"/>
                  </a:lnTo>
                  <a:lnTo>
                    <a:pt x="1445" y="285"/>
                  </a:lnTo>
                  <a:lnTo>
                    <a:pt x="1445" y="286"/>
                  </a:lnTo>
                  <a:lnTo>
                    <a:pt x="1446" y="286"/>
                  </a:lnTo>
                  <a:lnTo>
                    <a:pt x="1446" y="286"/>
                  </a:lnTo>
                  <a:lnTo>
                    <a:pt x="1446" y="283"/>
                  </a:lnTo>
                  <a:lnTo>
                    <a:pt x="1447" y="283"/>
                  </a:lnTo>
                  <a:lnTo>
                    <a:pt x="1447" y="279"/>
                  </a:lnTo>
                  <a:lnTo>
                    <a:pt x="1447" y="280"/>
                  </a:lnTo>
                  <a:lnTo>
                    <a:pt x="1448" y="280"/>
                  </a:lnTo>
                  <a:lnTo>
                    <a:pt x="1448" y="277"/>
                  </a:lnTo>
                  <a:lnTo>
                    <a:pt x="1448" y="277"/>
                  </a:lnTo>
                  <a:lnTo>
                    <a:pt x="1448" y="277"/>
                  </a:lnTo>
                  <a:lnTo>
                    <a:pt x="1448" y="282"/>
                  </a:lnTo>
                  <a:lnTo>
                    <a:pt x="1449" y="210"/>
                  </a:lnTo>
                  <a:lnTo>
                    <a:pt x="1449" y="200"/>
                  </a:lnTo>
                  <a:lnTo>
                    <a:pt x="1450" y="76"/>
                  </a:lnTo>
                  <a:lnTo>
                    <a:pt x="1450" y="71"/>
                  </a:lnTo>
                  <a:lnTo>
                    <a:pt x="1451" y="16"/>
                  </a:lnTo>
                  <a:lnTo>
                    <a:pt x="1451" y="15"/>
                  </a:lnTo>
                  <a:lnTo>
                    <a:pt x="1452" y="7"/>
                  </a:lnTo>
                  <a:lnTo>
                    <a:pt x="1452" y="7"/>
                  </a:lnTo>
                  <a:lnTo>
                    <a:pt x="1452" y="5"/>
                  </a:lnTo>
                  <a:lnTo>
                    <a:pt x="1453" y="6"/>
                  </a:lnTo>
                  <a:lnTo>
                    <a:pt x="1453" y="6"/>
                  </a:lnTo>
                  <a:lnTo>
                    <a:pt x="1454" y="12"/>
                  </a:lnTo>
                  <a:lnTo>
                    <a:pt x="1454" y="12"/>
                  </a:lnTo>
                  <a:lnTo>
                    <a:pt x="1455" y="16"/>
                  </a:lnTo>
                  <a:lnTo>
                    <a:pt x="1455" y="16"/>
                  </a:lnTo>
                  <a:lnTo>
                    <a:pt x="1455" y="16"/>
                  </a:lnTo>
                  <a:lnTo>
                    <a:pt x="1455" y="20"/>
                  </a:lnTo>
                  <a:lnTo>
                    <a:pt x="1456" y="21"/>
                  </a:lnTo>
                  <a:lnTo>
                    <a:pt x="1456" y="29"/>
                  </a:lnTo>
                  <a:lnTo>
                    <a:pt x="1457" y="29"/>
                  </a:lnTo>
                  <a:lnTo>
                    <a:pt x="1457" y="41"/>
                  </a:lnTo>
                  <a:lnTo>
                    <a:pt x="1457" y="42"/>
                  </a:lnTo>
                  <a:lnTo>
                    <a:pt x="1458" y="62"/>
                  </a:lnTo>
                  <a:lnTo>
                    <a:pt x="1458" y="65"/>
                  </a:lnTo>
                  <a:lnTo>
                    <a:pt x="1459" y="89"/>
                  </a:lnTo>
                  <a:lnTo>
                    <a:pt x="1459" y="90"/>
                  </a:lnTo>
                  <a:lnTo>
                    <a:pt x="1460" y="100"/>
                  </a:lnTo>
                  <a:lnTo>
                    <a:pt x="1460" y="98"/>
                  </a:lnTo>
                  <a:lnTo>
                    <a:pt x="1460" y="98"/>
                  </a:lnTo>
                  <a:lnTo>
                    <a:pt x="1461" y="93"/>
                  </a:lnTo>
                  <a:lnTo>
                    <a:pt x="1461" y="93"/>
                  </a:lnTo>
                  <a:lnTo>
                    <a:pt x="1461" y="92"/>
                  </a:lnTo>
                  <a:lnTo>
                    <a:pt x="1462" y="94"/>
                  </a:lnTo>
                  <a:lnTo>
                    <a:pt x="1462" y="94"/>
                  </a:lnTo>
                  <a:lnTo>
                    <a:pt x="1463" y="113"/>
                  </a:lnTo>
                  <a:lnTo>
                    <a:pt x="1463" y="114"/>
                  </a:lnTo>
                  <a:lnTo>
                    <a:pt x="1463" y="175"/>
                  </a:lnTo>
                  <a:lnTo>
                    <a:pt x="1464" y="186"/>
                  </a:lnTo>
                  <a:lnTo>
                    <a:pt x="1464" y="287"/>
                  </a:lnTo>
                  <a:lnTo>
                    <a:pt x="1464" y="283"/>
                  </a:lnTo>
                  <a:lnTo>
                    <a:pt x="1464" y="280"/>
                  </a:lnTo>
                  <a:lnTo>
                    <a:pt x="1465" y="275"/>
                  </a:lnTo>
                  <a:lnTo>
                    <a:pt x="1465" y="275"/>
                  </a:lnTo>
                  <a:lnTo>
                    <a:pt x="1465" y="275"/>
                  </a:lnTo>
                  <a:lnTo>
                    <a:pt x="1466" y="275"/>
                  </a:lnTo>
                  <a:lnTo>
                    <a:pt x="1466" y="279"/>
                  </a:lnTo>
                  <a:lnTo>
                    <a:pt x="1466" y="280"/>
                  </a:lnTo>
                  <a:lnTo>
                    <a:pt x="1467" y="282"/>
                  </a:lnTo>
                  <a:lnTo>
                    <a:pt x="1467" y="282"/>
                  </a:lnTo>
                  <a:lnTo>
                    <a:pt x="1467" y="282"/>
                  </a:lnTo>
                  <a:lnTo>
                    <a:pt x="1467" y="282"/>
                  </a:lnTo>
                  <a:lnTo>
                    <a:pt x="1468" y="280"/>
                  </a:lnTo>
                  <a:lnTo>
                    <a:pt x="1468" y="280"/>
                  </a:lnTo>
                  <a:lnTo>
                    <a:pt x="1469" y="275"/>
                  </a:lnTo>
                  <a:lnTo>
                    <a:pt x="1469" y="274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71" y="256"/>
                  </a:lnTo>
                  <a:lnTo>
                    <a:pt x="1471" y="254"/>
                  </a:lnTo>
                  <a:lnTo>
                    <a:pt x="1472" y="106"/>
                  </a:lnTo>
                  <a:lnTo>
                    <a:pt x="1472" y="98"/>
                  </a:lnTo>
                  <a:lnTo>
                    <a:pt x="1472" y="34"/>
                  </a:lnTo>
                  <a:lnTo>
                    <a:pt x="1473" y="31"/>
                  </a:lnTo>
                  <a:lnTo>
                    <a:pt x="1473" y="18"/>
                  </a:lnTo>
                  <a:lnTo>
                    <a:pt x="1474" y="18"/>
                  </a:lnTo>
                  <a:lnTo>
                    <a:pt x="1474" y="9"/>
                  </a:lnTo>
                  <a:lnTo>
                    <a:pt x="1474" y="9"/>
                  </a:lnTo>
                  <a:lnTo>
                    <a:pt x="1475" y="8"/>
                  </a:lnTo>
                  <a:lnTo>
                    <a:pt x="1475" y="9"/>
                  </a:lnTo>
                  <a:lnTo>
                    <a:pt x="1475" y="9"/>
                  </a:lnTo>
                  <a:lnTo>
                    <a:pt x="1476" y="12"/>
                  </a:lnTo>
                  <a:lnTo>
                    <a:pt x="1476" y="12"/>
                  </a:lnTo>
                  <a:lnTo>
                    <a:pt x="1477" y="17"/>
                  </a:lnTo>
                  <a:lnTo>
                    <a:pt x="1477" y="17"/>
                  </a:lnTo>
                  <a:lnTo>
                    <a:pt x="1478" y="23"/>
                  </a:lnTo>
                  <a:lnTo>
                    <a:pt x="1478" y="23"/>
                  </a:lnTo>
                  <a:lnTo>
                    <a:pt x="1479" y="30"/>
                  </a:lnTo>
                  <a:lnTo>
                    <a:pt x="1479" y="31"/>
                  </a:lnTo>
                  <a:lnTo>
                    <a:pt x="1480" y="39"/>
                  </a:lnTo>
                  <a:lnTo>
                    <a:pt x="1480" y="40"/>
                  </a:lnTo>
                  <a:lnTo>
                    <a:pt x="1480" y="64"/>
                  </a:lnTo>
                  <a:lnTo>
                    <a:pt x="1481" y="66"/>
                  </a:lnTo>
                  <a:lnTo>
                    <a:pt x="1481" y="100"/>
                  </a:lnTo>
                  <a:lnTo>
                    <a:pt x="1481" y="100"/>
                  </a:lnTo>
                  <a:lnTo>
                    <a:pt x="1482" y="104"/>
                  </a:lnTo>
                  <a:lnTo>
                    <a:pt x="1482" y="100"/>
                  </a:lnTo>
                  <a:lnTo>
                    <a:pt x="1482" y="100"/>
                  </a:lnTo>
                  <a:lnTo>
                    <a:pt x="1483" y="96"/>
                  </a:lnTo>
                  <a:lnTo>
                    <a:pt x="1483" y="96"/>
                  </a:lnTo>
                  <a:lnTo>
                    <a:pt x="1483" y="96"/>
                  </a:lnTo>
                  <a:lnTo>
                    <a:pt x="1484" y="107"/>
                  </a:lnTo>
                  <a:lnTo>
                    <a:pt x="1484" y="109"/>
                  </a:lnTo>
                  <a:lnTo>
                    <a:pt x="1485" y="142"/>
                  </a:lnTo>
                  <a:lnTo>
                    <a:pt x="1485" y="149"/>
                  </a:lnTo>
                  <a:lnTo>
                    <a:pt x="1486" y="286"/>
                  </a:lnTo>
                  <a:lnTo>
                    <a:pt x="1486" y="286"/>
                  </a:lnTo>
                  <a:lnTo>
                    <a:pt x="1487" y="275"/>
                  </a:lnTo>
                  <a:lnTo>
                    <a:pt x="1487" y="276"/>
                  </a:lnTo>
                  <a:lnTo>
                    <a:pt x="1487" y="276"/>
                  </a:lnTo>
                  <a:lnTo>
                    <a:pt x="1487" y="275"/>
                  </a:lnTo>
                  <a:lnTo>
                    <a:pt x="1488" y="276"/>
                  </a:lnTo>
                  <a:lnTo>
                    <a:pt x="1488" y="276"/>
                  </a:lnTo>
                  <a:lnTo>
                    <a:pt x="1489" y="279"/>
                  </a:lnTo>
                  <a:lnTo>
                    <a:pt x="1489" y="279"/>
                  </a:lnTo>
                  <a:lnTo>
                    <a:pt x="1489" y="282"/>
                  </a:lnTo>
                  <a:lnTo>
                    <a:pt x="1489" y="282"/>
                  </a:lnTo>
                  <a:lnTo>
                    <a:pt x="1490" y="282"/>
                  </a:lnTo>
                  <a:lnTo>
                    <a:pt x="1490" y="280"/>
                  </a:lnTo>
                  <a:lnTo>
                    <a:pt x="1491" y="279"/>
                  </a:lnTo>
                  <a:lnTo>
                    <a:pt x="1491" y="275"/>
                  </a:lnTo>
                  <a:lnTo>
                    <a:pt x="1491" y="274"/>
                  </a:lnTo>
                  <a:lnTo>
                    <a:pt x="1492" y="268"/>
                  </a:lnTo>
                  <a:lnTo>
                    <a:pt x="1492" y="266"/>
                  </a:lnTo>
                  <a:lnTo>
                    <a:pt x="1493" y="166"/>
                  </a:lnTo>
                  <a:lnTo>
                    <a:pt x="1493" y="154"/>
                  </a:lnTo>
                  <a:lnTo>
                    <a:pt x="1494" y="49"/>
                  </a:lnTo>
                  <a:lnTo>
                    <a:pt x="1494" y="44"/>
                  </a:lnTo>
                  <a:lnTo>
                    <a:pt x="1495" y="19"/>
                  </a:lnTo>
                  <a:lnTo>
                    <a:pt x="1495" y="19"/>
                  </a:lnTo>
                  <a:lnTo>
                    <a:pt x="1496" y="13"/>
                  </a:lnTo>
                  <a:lnTo>
                    <a:pt x="1496" y="13"/>
                  </a:lnTo>
                  <a:lnTo>
                    <a:pt x="1496" y="11"/>
                  </a:lnTo>
                  <a:lnTo>
                    <a:pt x="1497" y="11"/>
                  </a:lnTo>
                  <a:lnTo>
                    <a:pt x="1497" y="11"/>
                  </a:lnTo>
                  <a:lnTo>
                    <a:pt x="1497" y="13"/>
                  </a:lnTo>
                  <a:lnTo>
                    <a:pt x="1498" y="13"/>
                  </a:lnTo>
                  <a:lnTo>
                    <a:pt x="1498" y="15"/>
                  </a:lnTo>
                  <a:lnTo>
                    <a:pt x="1499" y="16"/>
                  </a:lnTo>
                  <a:lnTo>
                    <a:pt x="1499" y="20"/>
                  </a:lnTo>
                  <a:lnTo>
                    <a:pt x="1500" y="20"/>
                  </a:lnTo>
                  <a:lnTo>
                    <a:pt x="1500" y="27"/>
                  </a:lnTo>
                  <a:lnTo>
                    <a:pt x="1500" y="27"/>
                  </a:lnTo>
                  <a:lnTo>
                    <a:pt x="1501" y="37"/>
                  </a:lnTo>
                  <a:lnTo>
                    <a:pt x="1501" y="38"/>
                  </a:lnTo>
                  <a:lnTo>
                    <a:pt x="1502" y="56"/>
                  </a:lnTo>
                  <a:lnTo>
                    <a:pt x="1502" y="57"/>
                  </a:lnTo>
                  <a:lnTo>
                    <a:pt x="1503" y="87"/>
                  </a:lnTo>
                  <a:lnTo>
                    <a:pt x="1503" y="89"/>
                  </a:lnTo>
                  <a:lnTo>
                    <a:pt x="1504" y="105"/>
                  </a:lnTo>
                  <a:lnTo>
                    <a:pt x="1504" y="104"/>
                  </a:lnTo>
                  <a:lnTo>
                    <a:pt x="1504" y="104"/>
                  </a:lnTo>
                  <a:lnTo>
                    <a:pt x="1505" y="99"/>
                  </a:lnTo>
                  <a:lnTo>
                    <a:pt x="1505" y="98"/>
                  </a:lnTo>
                  <a:lnTo>
                    <a:pt x="1506" y="96"/>
                  </a:lnTo>
                  <a:lnTo>
                    <a:pt x="1506" y="96"/>
                  </a:lnTo>
                  <a:lnTo>
                    <a:pt x="1506" y="107"/>
                  </a:lnTo>
                  <a:lnTo>
                    <a:pt x="1507" y="109"/>
                  </a:lnTo>
                  <a:lnTo>
                    <a:pt x="1507" y="133"/>
                  </a:lnTo>
                  <a:lnTo>
                    <a:pt x="1508" y="137"/>
                  </a:lnTo>
                  <a:lnTo>
                    <a:pt x="1508" y="265"/>
                  </a:lnTo>
                  <a:lnTo>
                    <a:pt x="1508" y="277"/>
                  </a:lnTo>
                  <a:lnTo>
                    <a:pt x="1508" y="290"/>
                  </a:lnTo>
                  <a:lnTo>
                    <a:pt x="1509" y="279"/>
                  </a:lnTo>
                  <a:lnTo>
                    <a:pt x="1509" y="279"/>
                  </a:lnTo>
                  <a:lnTo>
                    <a:pt x="1510" y="277"/>
                  </a:lnTo>
                  <a:lnTo>
                    <a:pt x="1510" y="278"/>
                  </a:lnTo>
                  <a:lnTo>
                    <a:pt x="1510" y="279"/>
                  </a:lnTo>
                  <a:lnTo>
                    <a:pt x="1511" y="282"/>
                  </a:lnTo>
                  <a:lnTo>
                    <a:pt x="1511" y="282"/>
                  </a:lnTo>
                  <a:lnTo>
                    <a:pt x="1511" y="283"/>
                  </a:lnTo>
                  <a:lnTo>
                    <a:pt x="1512" y="283"/>
                  </a:lnTo>
                  <a:lnTo>
                    <a:pt x="1512" y="282"/>
                  </a:lnTo>
                  <a:lnTo>
                    <a:pt x="1513" y="280"/>
                  </a:lnTo>
                  <a:lnTo>
                    <a:pt x="1513" y="280"/>
                  </a:lnTo>
                  <a:lnTo>
                    <a:pt x="1514" y="277"/>
                  </a:lnTo>
                  <a:lnTo>
                    <a:pt x="1514" y="276"/>
                  </a:lnTo>
                  <a:lnTo>
                    <a:pt x="1514" y="274"/>
                  </a:lnTo>
                  <a:lnTo>
                    <a:pt x="1514" y="275"/>
                  </a:lnTo>
                  <a:lnTo>
                    <a:pt x="1515" y="275"/>
                  </a:lnTo>
                  <a:lnTo>
                    <a:pt x="1515" y="245"/>
                  </a:lnTo>
                  <a:lnTo>
                    <a:pt x="1516" y="237"/>
                  </a:lnTo>
                  <a:lnTo>
                    <a:pt x="1516" y="78"/>
                  </a:lnTo>
                  <a:lnTo>
                    <a:pt x="1516" y="74"/>
                  </a:lnTo>
                  <a:lnTo>
                    <a:pt x="1517" y="21"/>
                  </a:lnTo>
                  <a:lnTo>
                    <a:pt x="1517" y="20"/>
                  </a:lnTo>
                  <a:lnTo>
                    <a:pt x="1518" y="11"/>
                  </a:lnTo>
                  <a:lnTo>
                    <a:pt x="1518" y="10"/>
                  </a:lnTo>
                  <a:lnTo>
                    <a:pt x="1519" y="6"/>
                  </a:lnTo>
                  <a:lnTo>
                    <a:pt x="1519" y="6"/>
                  </a:lnTo>
                  <a:lnTo>
                    <a:pt x="1519" y="6"/>
                  </a:lnTo>
                  <a:lnTo>
                    <a:pt x="1520" y="9"/>
                  </a:lnTo>
                  <a:lnTo>
                    <a:pt x="1520" y="9"/>
                  </a:lnTo>
                  <a:lnTo>
                    <a:pt x="1521" y="13"/>
                  </a:lnTo>
                  <a:lnTo>
                    <a:pt x="1521" y="13"/>
                  </a:lnTo>
                  <a:lnTo>
                    <a:pt x="1522" y="17"/>
                  </a:lnTo>
                  <a:lnTo>
                    <a:pt x="1522" y="17"/>
                  </a:lnTo>
                  <a:lnTo>
                    <a:pt x="1523" y="22"/>
                  </a:lnTo>
                  <a:lnTo>
                    <a:pt x="1523" y="22"/>
                  </a:lnTo>
                  <a:lnTo>
                    <a:pt x="1523" y="29"/>
                  </a:lnTo>
                  <a:lnTo>
                    <a:pt x="1524" y="30"/>
                  </a:lnTo>
                  <a:lnTo>
                    <a:pt x="1524" y="45"/>
                  </a:lnTo>
                  <a:lnTo>
                    <a:pt x="1525" y="47"/>
                  </a:lnTo>
                  <a:lnTo>
                    <a:pt x="1525" y="79"/>
                  </a:lnTo>
                  <a:lnTo>
                    <a:pt x="1525" y="82"/>
                  </a:lnTo>
                  <a:lnTo>
                    <a:pt x="1526" y="109"/>
                  </a:lnTo>
                  <a:lnTo>
                    <a:pt x="1526" y="110"/>
                  </a:lnTo>
                  <a:lnTo>
                    <a:pt x="1526" y="111"/>
                  </a:lnTo>
                  <a:lnTo>
                    <a:pt x="1527" y="104"/>
                  </a:lnTo>
                  <a:lnTo>
                    <a:pt x="1527" y="103"/>
                  </a:lnTo>
                  <a:lnTo>
                    <a:pt x="1528" y="98"/>
                  </a:lnTo>
                  <a:lnTo>
                    <a:pt x="1528" y="98"/>
                  </a:lnTo>
                  <a:lnTo>
                    <a:pt x="1528" y="98"/>
                  </a:lnTo>
                  <a:lnTo>
                    <a:pt x="1529" y="108"/>
                  </a:lnTo>
                  <a:lnTo>
                    <a:pt x="1529" y="109"/>
                  </a:lnTo>
                  <a:lnTo>
                    <a:pt x="1530" y="146"/>
                  </a:lnTo>
                  <a:lnTo>
                    <a:pt x="1530" y="153"/>
                  </a:lnTo>
                  <a:lnTo>
                    <a:pt x="1531" y="290"/>
                  </a:lnTo>
                  <a:lnTo>
                    <a:pt x="1531" y="290"/>
                  </a:lnTo>
                  <a:lnTo>
                    <a:pt x="1532" y="275"/>
                  </a:lnTo>
                  <a:lnTo>
                    <a:pt x="1532" y="275"/>
                  </a:lnTo>
                  <a:lnTo>
                    <a:pt x="1532" y="273"/>
                  </a:lnTo>
                  <a:lnTo>
                    <a:pt x="1532" y="274"/>
                  </a:lnTo>
                  <a:lnTo>
                    <a:pt x="1533" y="274"/>
                  </a:lnTo>
                  <a:lnTo>
                    <a:pt x="1533" y="277"/>
                  </a:lnTo>
                  <a:lnTo>
                    <a:pt x="1533" y="276"/>
                  </a:lnTo>
                  <a:lnTo>
                    <a:pt x="1533" y="277"/>
                  </a:lnTo>
                  <a:lnTo>
                    <a:pt x="1534" y="277"/>
                  </a:lnTo>
                  <a:lnTo>
                    <a:pt x="1534" y="277"/>
                  </a:lnTo>
                  <a:lnTo>
                    <a:pt x="1534" y="277"/>
                  </a:lnTo>
                  <a:lnTo>
                    <a:pt x="1534" y="277"/>
                  </a:lnTo>
                  <a:lnTo>
                    <a:pt x="1535" y="276"/>
                  </a:lnTo>
                  <a:lnTo>
                    <a:pt x="1535" y="276"/>
                  </a:lnTo>
                  <a:lnTo>
                    <a:pt x="1535" y="276"/>
                  </a:lnTo>
                  <a:lnTo>
                    <a:pt x="1536" y="272"/>
                  </a:lnTo>
                  <a:lnTo>
                    <a:pt x="1536" y="273"/>
                  </a:lnTo>
                  <a:lnTo>
                    <a:pt x="1536" y="274"/>
                  </a:lnTo>
                  <a:lnTo>
                    <a:pt x="1537" y="206"/>
                  </a:lnTo>
                  <a:lnTo>
                    <a:pt x="1537" y="200"/>
                  </a:lnTo>
                  <a:lnTo>
                    <a:pt x="1538" y="92"/>
                  </a:lnTo>
                  <a:lnTo>
                    <a:pt x="1538" y="83"/>
                  </a:lnTo>
                  <a:lnTo>
                    <a:pt x="1539" y="26"/>
                  </a:lnTo>
                  <a:lnTo>
                    <a:pt x="1539" y="24"/>
                  </a:lnTo>
                  <a:lnTo>
                    <a:pt x="1540" y="17"/>
                  </a:lnTo>
                  <a:lnTo>
                    <a:pt x="1540" y="17"/>
                  </a:lnTo>
                  <a:lnTo>
                    <a:pt x="1540" y="12"/>
                  </a:lnTo>
                  <a:lnTo>
                    <a:pt x="1540" y="12"/>
                  </a:lnTo>
                  <a:lnTo>
                    <a:pt x="1541" y="13"/>
                  </a:lnTo>
                  <a:lnTo>
                    <a:pt x="1542" y="13"/>
                  </a:lnTo>
                  <a:lnTo>
                    <a:pt x="1542" y="16"/>
                  </a:lnTo>
                  <a:lnTo>
                    <a:pt x="1542" y="17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32"/>
                  </a:lnTo>
                  <a:lnTo>
                    <a:pt x="1544" y="33"/>
                  </a:lnTo>
                  <a:lnTo>
                    <a:pt x="1545" y="48"/>
                  </a:lnTo>
                  <a:lnTo>
                    <a:pt x="1545" y="49"/>
                  </a:lnTo>
                  <a:lnTo>
                    <a:pt x="1546" y="68"/>
                  </a:lnTo>
                  <a:lnTo>
                    <a:pt x="1546" y="71"/>
                  </a:lnTo>
                  <a:lnTo>
                    <a:pt x="1547" y="92"/>
                  </a:lnTo>
                  <a:lnTo>
                    <a:pt x="1547" y="94"/>
                  </a:lnTo>
                  <a:lnTo>
                    <a:pt x="1548" y="105"/>
                  </a:lnTo>
                  <a:lnTo>
                    <a:pt x="1548" y="105"/>
                  </a:lnTo>
                  <a:lnTo>
                    <a:pt x="1549" y="100"/>
                  </a:lnTo>
                  <a:lnTo>
                    <a:pt x="1549" y="100"/>
                  </a:lnTo>
                  <a:lnTo>
                    <a:pt x="1549" y="94"/>
                  </a:lnTo>
                  <a:lnTo>
                    <a:pt x="1550" y="94"/>
                  </a:lnTo>
                  <a:lnTo>
                    <a:pt x="1550" y="93"/>
                  </a:lnTo>
                  <a:lnTo>
                    <a:pt x="1550" y="100"/>
                  </a:lnTo>
                  <a:lnTo>
                    <a:pt x="1551" y="101"/>
                  </a:lnTo>
                  <a:lnTo>
                    <a:pt x="1551" y="127"/>
                  </a:lnTo>
                  <a:lnTo>
                    <a:pt x="1551" y="132"/>
                  </a:lnTo>
                  <a:lnTo>
                    <a:pt x="1552" y="261"/>
                  </a:lnTo>
                  <a:lnTo>
                    <a:pt x="1552" y="279"/>
                  </a:lnTo>
                  <a:lnTo>
                    <a:pt x="1552" y="286"/>
                  </a:lnTo>
                  <a:lnTo>
                    <a:pt x="1553" y="270"/>
                  </a:lnTo>
                  <a:lnTo>
                    <a:pt x="1553" y="270"/>
                  </a:lnTo>
                  <a:lnTo>
                    <a:pt x="1554" y="269"/>
                  </a:lnTo>
                  <a:lnTo>
                    <a:pt x="1554" y="269"/>
                  </a:lnTo>
                  <a:lnTo>
                    <a:pt x="1554" y="269"/>
                  </a:lnTo>
                  <a:lnTo>
                    <a:pt x="1555" y="276"/>
                  </a:lnTo>
                  <a:lnTo>
                    <a:pt x="1555" y="275"/>
                  </a:lnTo>
                  <a:lnTo>
                    <a:pt x="1555" y="275"/>
                  </a:lnTo>
                  <a:lnTo>
                    <a:pt x="1555" y="277"/>
                  </a:lnTo>
                  <a:lnTo>
                    <a:pt x="1556" y="277"/>
                  </a:lnTo>
                  <a:lnTo>
                    <a:pt x="1556" y="277"/>
                  </a:lnTo>
                  <a:lnTo>
                    <a:pt x="1556" y="276"/>
                  </a:lnTo>
                  <a:lnTo>
                    <a:pt x="1557" y="276"/>
                  </a:lnTo>
                  <a:lnTo>
                    <a:pt x="1557" y="276"/>
                  </a:lnTo>
                  <a:lnTo>
                    <a:pt x="1557" y="274"/>
                  </a:lnTo>
                  <a:lnTo>
                    <a:pt x="1558" y="274"/>
                  </a:lnTo>
                  <a:lnTo>
                    <a:pt x="1558" y="271"/>
                  </a:lnTo>
                  <a:lnTo>
                    <a:pt x="1558" y="272"/>
                  </a:lnTo>
                  <a:lnTo>
                    <a:pt x="1559" y="269"/>
                  </a:lnTo>
                  <a:lnTo>
                    <a:pt x="1559" y="195"/>
                  </a:lnTo>
                  <a:lnTo>
                    <a:pt x="1559" y="179"/>
                  </a:lnTo>
                  <a:lnTo>
                    <a:pt x="1560" y="67"/>
                  </a:lnTo>
                  <a:lnTo>
                    <a:pt x="1560" y="62"/>
                  </a:lnTo>
                  <a:lnTo>
                    <a:pt x="1561" y="19"/>
                  </a:lnTo>
                  <a:lnTo>
                    <a:pt x="1561" y="19"/>
                  </a:lnTo>
                  <a:lnTo>
                    <a:pt x="1562" y="12"/>
                  </a:lnTo>
                  <a:lnTo>
                    <a:pt x="1562" y="12"/>
                  </a:lnTo>
                  <a:lnTo>
                    <a:pt x="1563" y="9"/>
                  </a:lnTo>
                  <a:lnTo>
                    <a:pt x="1563" y="9"/>
                  </a:lnTo>
                  <a:lnTo>
                    <a:pt x="1563" y="9"/>
                  </a:lnTo>
                  <a:lnTo>
                    <a:pt x="1564" y="10"/>
                  </a:lnTo>
                  <a:lnTo>
                    <a:pt x="1564" y="10"/>
                  </a:lnTo>
                  <a:lnTo>
                    <a:pt x="1564" y="10"/>
                  </a:lnTo>
                  <a:lnTo>
                    <a:pt x="1565" y="12"/>
                  </a:lnTo>
                  <a:lnTo>
                    <a:pt x="1565" y="12"/>
                  </a:lnTo>
                  <a:lnTo>
                    <a:pt x="1566" y="14"/>
                  </a:lnTo>
                  <a:lnTo>
                    <a:pt x="1566" y="14"/>
                  </a:lnTo>
                  <a:lnTo>
                    <a:pt x="1566" y="19"/>
                  </a:lnTo>
                  <a:lnTo>
                    <a:pt x="1567" y="19"/>
                  </a:lnTo>
                  <a:lnTo>
                    <a:pt x="1567" y="24"/>
                  </a:lnTo>
                  <a:lnTo>
                    <a:pt x="1568" y="25"/>
                  </a:lnTo>
                  <a:lnTo>
                    <a:pt x="1568" y="32"/>
                  </a:lnTo>
                  <a:lnTo>
                    <a:pt x="1568" y="33"/>
                  </a:lnTo>
                  <a:lnTo>
                    <a:pt x="1569" y="48"/>
                  </a:lnTo>
                  <a:lnTo>
                    <a:pt x="1569" y="49"/>
                  </a:lnTo>
                  <a:lnTo>
                    <a:pt x="1570" y="72"/>
                  </a:lnTo>
                  <a:lnTo>
                    <a:pt x="1570" y="74"/>
                  </a:lnTo>
                  <a:lnTo>
                    <a:pt x="1571" y="97"/>
                  </a:lnTo>
                  <a:lnTo>
                    <a:pt x="1571" y="98"/>
                  </a:lnTo>
                  <a:lnTo>
                    <a:pt x="1572" y="106"/>
                  </a:lnTo>
                  <a:lnTo>
                    <a:pt x="1572" y="105"/>
                  </a:lnTo>
                  <a:lnTo>
                    <a:pt x="1572" y="105"/>
                  </a:lnTo>
                  <a:lnTo>
                    <a:pt x="1573" y="99"/>
                  </a:lnTo>
                  <a:lnTo>
                    <a:pt x="1573" y="98"/>
                  </a:lnTo>
                  <a:lnTo>
                    <a:pt x="1573" y="95"/>
                  </a:lnTo>
                  <a:lnTo>
                    <a:pt x="1574" y="96"/>
                  </a:lnTo>
                  <a:lnTo>
                    <a:pt x="1574" y="96"/>
                  </a:lnTo>
                  <a:lnTo>
                    <a:pt x="1574" y="109"/>
                  </a:lnTo>
                  <a:lnTo>
                    <a:pt x="1575" y="110"/>
                  </a:lnTo>
                  <a:lnTo>
                    <a:pt x="1575" y="163"/>
                  </a:lnTo>
                  <a:lnTo>
                    <a:pt x="1576" y="170"/>
                  </a:lnTo>
                  <a:lnTo>
                    <a:pt x="1576" y="290"/>
                  </a:lnTo>
                  <a:lnTo>
                    <a:pt x="1576" y="290"/>
                  </a:lnTo>
                  <a:lnTo>
                    <a:pt x="1576" y="289"/>
                  </a:lnTo>
                  <a:lnTo>
                    <a:pt x="1577" y="277"/>
                  </a:lnTo>
                  <a:lnTo>
                    <a:pt x="1577" y="277"/>
                  </a:lnTo>
                  <a:lnTo>
                    <a:pt x="1578" y="276"/>
                  </a:lnTo>
                  <a:lnTo>
                    <a:pt x="1578" y="278"/>
                  </a:lnTo>
                  <a:lnTo>
                    <a:pt x="1578" y="278"/>
                  </a:lnTo>
                  <a:lnTo>
                    <a:pt x="1578" y="279"/>
                  </a:lnTo>
                  <a:lnTo>
                    <a:pt x="1579" y="282"/>
                  </a:lnTo>
                  <a:lnTo>
                    <a:pt x="1579" y="281"/>
                  </a:lnTo>
                  <a:lnTo>
                    <a:pt x="1579" y="281"/>
                  </a:lnTo>
                  <a:lnTo>
                    <a:pt x="1579" y="282"/>
                  </a:lnTo>
                  <a:lnTo>
                    <a:pt x="1580" y="280"/>
                  </a:lnTo>
                  <a:lnTo>
                    <a:pt x="1580" y="281"/>
                  </a:lnTo>
                  <a:lnTo>
                    <a:pt x="1581" y="279"/>
                  </a:lnTo>
                  <a:lnTo>
                    <a:pt x="1581" y="279"/>
                  </a:lnTo>
                  <a:lnTo>
                    <a:pt x="1581" y="278"/>
                  </a:lnTo>
                  <a:lnTo>
                    <a:pt x="1581" y="279"/>
                  </a:lnTo>
                  <a:lnTo>
                    <a:pt x="1582" y="275"/>
                  </a:lnTo>
                  <a:lnTo>
                    <a:pt x="1582" y="274"/>
                  </a:lnTo>
                  <a:lnTo>
                    <a:pt x="1583" y="253"/>
                  </a:lnTo>
                  <a:lnTo>
                    <a:pt x="1583" y="251"/>
                  </a:lnTo>
                  <a:lnTo>
                    <a:pt x="1583" y="132"/>
                  </a:lnTo>
                  <a:lnTo>
                    <a:pt x="1584" y="122"/>
                  </a:lnTo>
                  <a:lnTo>
                    <a:pt x="1584" y="36"/>
                  </a:lnTo>
                  <a:lnTo>
                    <a:pt x="1585" y="32"/>
                  </a:lnTo>
                  <a:lnTo>
                    <a:pt x="1585" y="15"/>
                  </a:lnTo>
                  <a:lnTo>
                    <a:pt x="1585" y="15"/>
                  </a:lnTo>
                  <a:lnTo>
                    <a:pt x="1586" y="8"/>
                  </a:lnTo>
                  <a:lnTo>
                    <a:pt x="1586" y="8"/>
                  </a:lnTo>
                  <a:lnTo>
                    <a:pt x="1587" y="8"/>
                  </a:lnTo>
                  <a:lnTo>
                    <a:pt x="1587" y="8"/>
                  </a:lnTo>
                  <a:lnTo>
                    <a:pt x="1587" y="8"/>
                  </a:lnTo>
                  <a:lnTo>
                    <a:pt x="1587" y="8"/>
                  </a:lnTo>
                  <a:lnTo>
                    <a:pt x="1588" y="12"/>
                  </a:lnTo>
                  <a:lnTo>
                    <a:pt x="1588" y="12"/>
                  </a:lnTo>
                  <a:lnTo>
                    <a:pt x="1589" y="17"/>
                  </a:lnTo>
                  <a:lnTo>
                    <a:pt x="1589" y="17"/>
                  </a:lnTo>
                  <a:lnTo>
                    <a:pt x="1590" y="23"/>
                  </a:lnTo>
                  <a:lnTo>
                    <a:pt x="1590" y="23"/>
                  </a:lnTo>
                  <a:lnTo>
                    <a:pt x="1591" y="34"/>
                  </a:lnTo>
                  <a:lnTo>
                    <a:pt x="1591" y="34"/>
                  </a:lnTo>
                  <a:lnTo>
                    <a:pt x="1591" y="55"/>
                  </a:lnTo>
                  <a:lnTo>
                    <a:pt x="1592" y="57"/>
                  </a:lnTo>
                  <a:lnTo>
                    <a:pt x="1592" y="82"/>
                  </a:lnTo>
                  <a:lnTo>
                    <a:pt x="1592" y="83"/>
                  </a:lnTo>
                  <a:lnTo>
                    <a:pt x="1593" y="105"/>
                  </a:lnTo>
                  <a:lnTo>
                    <a:pt x="1593" y="105"/>
                  </a:lnTo>
                  <a:lnTo>
                    <a:pt x="1594" y="106"/>
                  </a:lnTo>
                  <a:lnTo>
                    <a:pt x="1594" y="103"/>
                  </a:lnTo>
                  <a:lnTo>
                    <a:pt x="1594" y="103"/>
                  </a:lnTo>
                  <a:lnTo>
                    <a:pt x="1595" y="98"/>
                  </a:lnTo>
                  <a:lnTo>
                    <a:pt x="1595" y="98"/>
                  </a:lnTo>
                  <a:lnTo>
                    <a:pt x="1596" y="111"/>
                  </a:lnTo>
                  <a:lnTo>
                    <a:pt x="1596" y="113"/>
                  </a:lnTo>
                  <a:lnTo>
                    <a:pt x="1597" y="157"/>
                  </a:lnTo>
                  <a:lnTo>
                    <a:pt x="1597" y="164"/>
                  </a:lnTo>
                  <a:lnTo>
                    <a:pt x="1598" y="287"/>
                  </a:lnTo>
                  <a:lnTo>
                    <a:pt x="1598" y="286"/>
                  </a:lnTo>
                  <a:lnTo>
                    <a:pt x="1599" y="272"/>
                  </a:lnTo>
                  <a:lnTo>
                    <a:pt x="1599" y="272"/>
                  </a:lnTo>
                  <a:lnTo>
                    <a:pt x="1599" y="272"/>
                  </a:lnTo>
                  <a:lnTo>
                    <a:pt x="1600" y="274"/>
                  </a:lnTo>
                  <a:lnTo>
                    <a:pt x="1600" y="275"/>
                  </a:lnTo>
                  <a:lnTo>
                    <a:pt x="1600" y="277"/>
                  </a:lnTo>
                  <a:lnTo>
                    <a:pt x="1600" y="277"/>
                  </a:lnTo>
                  <a:lnTo>
                    <a:pt x="1601" y="277"/>
                  </a:lnTo>
                  <a:lnTo>
                    <a:pt x="1601" y="278"/>
                  </a:lnTo>
                  <a:lnTo>
                    <a:pt x="1601" y="277"/>
                  </a:lnTo>
                  <a:lnTo>
                    <a:pt x="1602" y="277"/>
                  </a:lnTo>
                  <a:lnTo>
                    <a:pt x="1602" y="275"/>
                  </a:lnTo>
                  <a:lnTo>
                    <a:pt x="1602" y="276"/>
                  </a:lnTo>
                  <a:lnTo>
                    <a:pt x="1603" y="272"/>
                  </a:lnTo>
                  <a:lnTo>
                    <a:pt x="1603" y="272"/>
                  </a:lnTo>
                  <a:lnTo>
                    <a:pt x="1603" y="272"/>
                  </a:lnTo>
                  <a:lnTo>
                    <a:pt x="1604" y="271"/>
                  </a:lnTo>
                  <a:lnTo>
                    <a:pt x="1604" y="272"/>
                  </a:lnTo>
                  <a:lnTo>
                    <a:pt x="1604" y="271"/>
                  </a:lnTo>
                  <a:lnTo>
                    <a:pt x="1604" y="273"/>
                  </a:lnTo>
                  <a:lnTo>
                    <a:pt x="1605" y="223"/>
                  </a:lnTo>
                  <a:lnTo>
                    <a:pt x="1605" y="205"/>
                  </a:lnTo>
                  <a:lnTo>
                    <a:pt x="1606" y="63"/>
                  </a:lnTo>
                  <a:lnTo>
                    <a:pt x="1606" y="58"/>
                  </a:lnTo>
                  <a:lnTo>
                    <a:pt x="1607" y="20"/>
                  </a:lnTo>
                  <a:lnTo>
                    <a:pt x="1607" y="20"/>
                  </a:lnTo>
                  <a:lnTo>
                    <a:pt x="1608" y="10"/>
                  </a:lnTo>
                  <a:lnTo>
                    <a:pt x="1608" y="10"/>
                  </a:lnTo>
                  <a:lnTo>
                    <a:pt x="1608" y="8"/>
                  </a:lnTo>
                  <a:lnTo>
                    <a:pt x="1608" y="9"/>
                  </a:lnTo>
                  <a:lnTo>
                    <a:pt x="1609" y="9"/>
                  </a:lnTo>
                  <a:lnTo>
                    <a:pt x="1609" y="12"/>
                  </a:lnTo>
                  <a:lnTo>
                    <a:pt x="1610" y="12"/>
                  </a:lnTo>
                  <a:lnTo>
                    <a:pt x="1610" y="18"/>
                  </a:lnTo>
                  <a:lnTo>
                    <a:pt x="1611" y="19"/>
                  </a:lnTo>
                  <a:lnTo>
                    <a:pt x="1611" y="20"/>
                  </a:lnTo>
                  <a:lnTo>
                    <a:pt x="1611" y="20"/>
                  </a:lnTo>
                  <a:lnTo>
                    <a:pt x="1611" y="20"/>
                  </a:lnTo>
                  <a:lnTo>
                    <a:pt x="1612" y="22"/>
                  </a:lnTo>
                  <a:lnTo>
                    <a:pt x="1612" y="22"/>
                  </a:lnTo>
                  <a:lnTo>
                    <a:pt x="1613" y="30"/>
                  </a:lnTo>
                  <a:lnTo>
                    <a:pt x="1613" y="31"/>
                  </a:lnTo>
                  <a:lnTo>
                    <a:pt x="1614" y="51"/>
                  </a:lnTo>
                  <a:lnTo>
                    <a:pt x="1614" y="53"/>
                  </a:lnTo>
                  <a:lnTo>
                    <a:pt x="1615" y="83"/>
                  </a:lnTo>
                  <a:lnTo>
                    <a:pt x="1615" y="86"/>
                  </a:lnTo>
                  <a:lnTo>
                    <a:pt x="1616" y="110"/>
                  </a:lnTo>
                  <a:lnTo>
                    <a:pt x="1616" y="110"/>
                  </a:lnTo>
                  <a:lnTo>
                    <a:pt x="1616" y="111"/>
                  </a:lnTo>
                  <a:lnTo>
                    <a:pt x="1617" y="105"/>
                  </a:lnTo>
                  <a:lnTo>
                    <a:pt x="1617" y="104"/>
                  </a:lnTo>
                  <a:lnTo>
                    <a:pt x="1617" y="101"/>
                  </a:lnTo>
                  <a:lnTo>
                    <a:pt x="1617" y="102"/>
                  </a:lnTo>
                  <a:lnTo>
                    <a:pt x="1618" y="102"/>
                  </a:lnTo>
                  <a:lnTo>
                    <a:pt x="1618" y="120"/>
                  </a:lnTo>
                  <a:lnTo>
                    <a:pt x="1619" y="121"/>
                  </a:lnTo>
                  <a:lnTo>
                    <a:pt x="1619" y="199"/>
                  </a:lnTo>
                  <a:lnTo>
                    <a:pt x="1619" y="207"/>
                  </a:lnTo>
                  <a:lnTo>
                    <a:pt x="1620" y="292"/>
                  </a:lnTo>
                  <a:lnTo>
                    <a:pt x="1620" y="289"/>
                  </a:lnTo>
                  <a:lnTo>
                    <a:pt x="1620" y="287"/>
                  </a:lnTo>
                  <a:lnTo>
                    <a:pt x="1621" y="277"/>
                  </a:lnTo>
                  <a:lnTo>
                    <a:pt x="1621" y="277"/>
                  </a:lnTo>
                  <a:lnTo>
                    <a:pt x="1621" y="277"/>
                  </a:lnTo>
                  <a:lnTo>
                    <a:pt x="1621" y="277"/>
                  </a:lnTo>
                  <a:lnTo>
                    <a:pt x="1622" y="280"/>
                  </a:lnTo>
                  <a:lnTo>
                    <a:pt x="1622" y="280"/>
                  </a:lnTo>
                  <a:lnTo>
                    <a:pt x="1623" y="282"/>
                  </a:lnTo>
                  <a:lnTo>
                    <a:pt x="1623" y="282"/>
                  </a:lnTo>
                  <a:lnTo>
                    <a:pt x="1623" y="282"/>
                  </a:lnTo>
                  <a:lnTo>
                    <a:pt x="1624" y="280"/>
                  </a:lnTo>
                  <a:lnTo>
                    <a:pt x="1624" y="279"/>
                  </a:lnTo>
                  <a:lnTo>
                    <a:pt x="1624" y="279"/>
                  </a:lnTo>
                  <a:lnTo>
                    <a:pt x="1625" y="279"/>
                  </a:lnTo>
                  <a:lnTo>
                    <a:pt x="1625" y="279"/>
                  </a:lnTo>
                  <a:lnTo>
                    <a:pt x="1625" y="279"/>
                  </a:lnTo>
                  <a:lnTo>
                    <a:pt x="1625" y="279"/>
                  </a:lnTo>
                  <a:lnTo>
                    <a:pt x="1626" y="277"/>
                  </a:lnTo>
                  <a:lnTo>
                    <a:pt x="1626" y="277"/>
                  </a:lnTo>
                  <a:lnTo>
                    <a:pt x="1626" y="277"/>
                  </a:lnTo>
                  <a:lnTo>
                    <a:pt x="1626" y="237"/>
                  </a:lnTo>
                  <a:lnTo>
                    <a:pt x="1627" y="233"/>
                  </a:lnTo>
                  <a:lnTo>
                    <a:pt x="1627" y="99"/>
                  </a:lnTo>
                  <a:lnTo>
                    <a:pt x="1628" y="90"/>
                  </a:lnTo>
                  <a:lnTo>
                    <a:pt x="1628" y="30"/>
                  </a:lnTo>
                  <a:lnTo>
                    <a:pt x="1628" y="27"/>
                  </a:lnTo>
                  <a:lnTo>
                    <a:pt x="1629" y="17"/>
                  </a:lnTo>
                  <a:lnTo>
                    <a:pt x="1629" y="16"/>
                  </a:lnTo>
                  <a:lnTo>
                    <a:pt x="1630" y="9"/>
                  </a:lnTo>
                  <a:lnTo>
                    <a:pt x="1630" y="9"/>
                  </a:lnTo>
                  <a:lnTo>
                    <a:pt x="1630" y="8"/>
                  </a:lnTo>
                  <a:lnTo>
                    <a:pt x="1631" y="9"/>
                  </a:lnTo>
                  <a:lnTo>
                    <a:pt x="1631" y="9"/>
                  </a:lnTo>
                  <a:lnTo>
                    <a:pt x="1632" y="13"/>
                  </a:lnTo>
                  <a:lnTo>
                    <a:pt x="1632" y="13"/>
                  </a:lnTo>
                  <a:lnTo>
                    <a:pt x="1633" y="16"/>
                  </a:lnTo>
                  <a:lnTo>
                    <a:pt x="1633" y="16"/>
                  </a:lnTo>
                  <a:lnTo>
                    <a:pt x="1634" y="19"/>
                  </a:lnTo>
                  <a:lnTo>
                    <a:pt x="1634" y="19"/>
                  </a:lnTo>
                  <a:lnTo>
                    <a:pt x="1634" y="27"/>
                  </a:lnTo>
                  <a:lnTo>
                    <a:pt x="1635" y="28"/>
                  </a:lnTo>
                  <a:lnTo>
                    <a:pt x="1635" y="41"/>
                  </a:lnTo>
                  <a:lnTo>
                    <a:pt x="1636" y="43"/>
                  </a:lnTo>
                  <a:lnTo>
                    <a:pt x="1636" y="65"/>
                  </a:lnTo>
                  <a:lnTo>
                    <a:pt x="1636" y="67"/>
                  </a:lnTo>
                  <a:lnTo>
                    <a:pt x="1637" y="95"/>
                  </a:lnTo>
                  <a:lnTo>
                    <a:pt x="1637" y="97"/>
                  </a:lnTo>
                  <a:lnTo>
                    <a:pt x="1638" y="104"/>
                  </a:lnTo>
                  <a:lnTo>
                    <a:pt x="1638" y="102"/>
                  </a:lnTo>
                  <a:lnTo>
                    <a:pt x="1638" y="102"/>
                  </a:lnTo>
                  <a:lnTo>
                    <a:pt x="1639" y="99"/>
                  </a:lnTo>
                  <a:lnTo>
                    <a:pt x="1639" y="99"/>
                  </a:lnTo>
                  <a:lnTo>
                    <a:pt x="1639" y="99"/>
                  </a:lnTo>
                  <a:lnTo>
                    <a:pt x="1640" y="116"/>
                  </a:lnTo>
                  <a:lnTo>
                    <a:pt x="1640" y="118"/>
                  </a:lnTo>
                  <a:lnTo>
                    <a:pt x="1641" y="151"/>
                  </a:lnTo>
                  <a:lnTo>
                    <a:pt x="1641" y="156"/>
                  </a:lnTo>
                  <a:lnTo>
                    <a:pt x="1642" y="284"/>
                  </a:lnTo>
                  <a:lnTo>
                    <a:pt x="1642" y="289"/>
                  </a:lnTo>
                  <a:lnTo>
                    <a:pt x="1643" y="277"/>
                  </a:lnTo>
                  <a:lnTo>
                    <a:pt x="1643" y="276"/>
                  </a:lnTo>
                  <a:lnTo>
                    <a:pt x="1643" y="274"/>
                  </a:lnTo>
                  <a:lnTo>
                    <a:pt x="1643" y="275"/>
                  </a:lnTo>
                  <a:lnTo>
                    <a:pt x="1644" y="275"/>
                  </a:lnTo>
                  <a:lnTo>
                    <a:pt x="1644" y="279"/>
                  </a:lnTo>
                  <a:lnTo>
                    <a:pt x="1644" y="280"/>
                  </a:lnTo>
                  <a:lnTo>
                    <a:pt x="1645" y="280"/>
                  </a:lnTo>
                  <a:lnTo>
                    <a:pt x="1645" y="282"/>
                  </a:lnTo>
                  <a:lnTo>
                    <a:pt x="1645" y="281"/>
                  </a:lnTo>
                  <a:lnTo>
                    <a:pt x="1645" y="281"/>
                  </a:lnTo>
                  <a:lnTo>
                    <a:pt x="1645" y="281"/>
                  </a:lnTo>
                  <a:lnTo>
                    <a:pt x="1646" y="278"/>
                  </a:lnTo>
                  <a:lnTo>
                    <a:pt x="1646" y="277"/>
                  </a:lnTo>
                  <a:lnTo>
                    <a:pt x="1647" y="272"/>
                  </a:lnTo>
                  <a:lnTo>
                    <a:pt x="1647" y="272"/>
                  </a:lnTo>
                  <a:lnTo>
                    <a:pt x="1648" y="270"/>
                  </a:lnTo>
                  <a:lnTo>
                    <a:pt x="1648" y="270"/>
                  </a:lnTo>
                  <a:lnTo>
                    <a:pt x="1649" y="259"/>
                  </a:lnTo>
                  <a:lnTo>
                    <a:pt x="1649" y="255"/>
                  </a:lnTo>
                  <a:lnTo>
                    <a:pt x="1650" y="96"/>
                  </a:lnTo>
                  <a:lnTo>
                    <a:pt x="1650" y="87"/>
                  </a:lnTo>
                  <a:lnTo>
                    <a:pt x="1651" y="32"/>
                  </a:lnTo>
                  <a:lnTo>
                    <a:pt x="1651" y="30"/>
                  </a:lnTo>
                  <a:lnTo>
                    <a:pt x="1651" y="18"/>
                  </a:lnTo>
                  <a:lnTo>
                    <a:pt x="1652" y="18"/>
                  </a:lnTo>
                  <a:lnTo>
                    <a:pt x="1652" y="10"/>
                  </a:lnTo>
                  <a:lnTo>
                    <a:pt x="1653" y="10"/>
                  </a:lnTo>
                  <a:lnTo>
                    <a:pt x="1653" y="9"/>
                  </a:lnTo>
                  <a:lnTo>
                    <a:pt x="1653" y="9"/>
                  </a:lnTo>
                  <a:lnTo>
                    <a:pt x="1653" y="9"/>
                  </a:lnTo>
                  <a:lnTo>
                    <a:pt x="1654" y="11"/>
                  </a:lnTo>
                  <a:lnTo>
                    <a:pt x="1654" y="11"/>
                  </a:lnTo>
                  <a:lnTo>
                    <a:pt x="1655" y="14"/>
                  </a:lnTo>
                  <a:lnTo>
                    <a:pt x="1655" y="14"/>
                  </a:lnTo>
                  <a:lnTo>
                    <a:pt x="1656" y="15"/>
                  </a:lnTo>
                  <a:lnTo>
                    <a:pt x="1656" y="16"/>
                  </a:lnTo>
                  <a:lnTo>
                    <a:pt x="1657" y="19"/>
                  </a:lnTo>
                  <a:lnTo>
                    <a:pt x="1657" y="19"/>
                  </a:lnTo>
                  <a:lnTo>
                    <a:pt x="1658" y="22"/>
                  </a:lnTo>
                  <a:lnTo>
                    <a:pt x="1658" y="23"/>
                  </a:lnTo>
                  <a:lnTo>
                    <a:pt x="1659" y="32"/>
                  </a:lnTo>
                  <a:lnTo>
                    <a:pt x="1659" y="33"/>
                  </a:lnTo>
                  <a:lnTo>
                    <a:pt x="1660" y="59"/>
                  </a:lnTo>
                  <a:lnTo>
                    <a:pt x="1660" y="60"/>
                  </a:lnTo>
                  <a:lnTo>
                    <a:pt x="1660" y="92"/>
                  </a:lnTo>
                  <a:lnTo>
                    <a:pt x="1661" y="94"/>
                  </a:lnTo>
                  <a:lnTo>
                    <a:pt x="1661" y="104"/>
                  </a:lnTo>
                  <a:lnTo>
                    <a:pt x="1661" y="103"/>
                  </a:lnTo>
                  <a:lnTo>
                    <a:pt x="1662" y="102"/>
                  </a:lnTo>
                  <a:lnTo>
                    <a:pt x="1662" y="99"/>
                  </a:lnTo>
                  <a:lnTo>
                    <a:pt x="1662" y="99"/>
                  </a:lnTo>
                  <a:lnTo>
                    <a:pt x="1662" y="99"/>
                  </a:lnTo>
                  <a:lnTo>
                    <a:pt x="1663" y="111"/>
                  </a:lnTo>
                  <a:lnTo>
                    <a:pt x="1663" y="113"/>
                  </a:lnTo>
                  <a:lnTo>
                    <a:pt x="1664" y="135"/>
                  </a:lnTo>
                  <a:lnTo>
                    <a:pt x="1664" y="139"/>
                  </a:lnTo>
                  <a:lnTo>
                    <a:pt x="1665" y="238"/>
                  </a:lnTo>
                  <a:lnTo>
                    <a:pt x="1665" y="249"/>
                  </a:lnTo>
                  <a:lnTo>
                    <a:pt x="1665" y="289"/>
                  </a:lnTo>
                  <a:lnTo>
                    <a:pt x="1666" y="279"/>
                  </a:lnTo>
                  <a:lnTo>
                    <a:pt x="1666" y="279"/>
                  </a:lnTo>
                  <a:lnTo>
                    <a:pt x="1667" y="277"/>
                  </a:lnTo>
                  <a:lnTo>
                    <a:pt x="1667" y="277"/>
                  </a:lnTo>
                  <a:lnTo>
                    <a:pt x="1668" y="282"/>
                  </a:lnTo>
                  <a:lnTo>
                    <a:pt x="1668" y="282"/>
                  </a:lnTo>
                  <a:lnTo>
                    <a:pt x="1668" y="282"/>
                  </a:lnTo>
                  <a:lnTo>
                    <a:pt x="1668" y="284"/>
                  </a:lnTo>
                  <a:lnTo>
                    <a:pt x="1668" y="283"/>
                  </a:lnTo>
                  <a:lnTo>
                    <a:pt x="1668" y="283"/>
                  </a:lnTo>
                  <a:lnTo>
                    <a:pt x="1669" y="281"/>
                  </a:lnTo>
                  <a:lnTo>
                    <a:pt x="1669" y="281"/>
                  </a:lnTo>
                  <a:lnTo>
                    <a:pt x="1670" y="280"/>
                  </a:lnTo>
                  <a:lnTo>
                    <a:pt x="1670" y="280"/>
                  </a:lnTo>
                  <a:lnTo>
                    <a:pt x="1670" y="281"/>
                  </a:lnTo>
                  <a:lnTo>
                    <a:pt x="1670" y="281"/>
                  </a:lnTo>
                  <a:lnTo>
                    <a:pt x="1670" y="281"/>
                  </a:lnTo>
                  <a:lnTo>
                    <a:pt x="1671" y="283"/>
                  </a:lnTo>
                  <a:lnTo>
                    <a:pt x="1671" y="265"/>
                  </a:lnTo>
                  <a:lnTo>
                    <a:pt x="1671" y="260"/>
                  </a:lnTo>
                  <a:lnTo>
                    <a:pt x="1672" y="215"/>
                  </a:lnTo>
                  <a:lnTo>
                    <a:pt x="1672" y="208"/>
                  </a:lnTo>
                  <a:lnTo>
                    <a:pt x="1673" y="99"/>
                  </a:lnTo>
                  <a:lnTo>
                    <a:pt x="1673" y="95"/>
                  </a:lnTo>
                  <a:lnTo>
                    <a:pt x="1674" y="41"/>
                  </a:lnTo>
                  <a:lnTo>
                    <a:pt x="1674" y="39"/>
                  </a:lnTo>
                  <a:lnTo>
                    <a:pt x="1675" y="25"/>
                  </a:lnTo>
                  <a:lnTo>
                    <a:pt x="1675" y="24"/>
                  </a:lnTo>
                  <a:lnTo>
                    <a:pt x="1676" y="13"/>
                  </a:lnTo>
                  <a:lnTo>
                    <a:pt x="1676" y="13"/>
                  </a:lnTo>
                  <a:lnTo>
                    <a:pt x="1677" y="10"/>
                  </a:lnTo>
                  <a:lnTo>
                    <a:pt x="1677" y="10"/>
                  </a:lnTo>
                  <a:lnTo>
                    <a:pt x="1677" y="9"/>
                  </a:lnTo>
                  <a:lnTo>
                    <a:pt x="1677" y="9"/>
                  </a:lnTo>
                  <a:lnTo>
                    <a:pt x="1678" y="9"/>
                  </a:lnTo>
                  <a:lnTo>
                    <a:pt x="1678" y="9"/>
                  </a:lnTo>
                  <a:lnTo>
                    <a:pt x="1678" y="9"/>
                  </a:lnTo>
                  <a:lnTo>
                    <a:pt x="1679" y="9"/>
                  </a:lnTo>
                  <a:lnTo>
                    <a:pt x="1679" y="10"/>
                  </a:lnTo>
                  <a:lnTo>
                    <a:pt x="1679" y="10"/>
                  </a:lnTo>
                  <a:lnTo>
                    <a:pt x="1679" y="10"/>
                  </a:lnTo>
                  <a:lnTo>
                    <a:pt x="1679" y="10"/>
                  </a:lnTo>
                  <a:lnTo>
                    <a:pt x="1680" y="10"/>
                  </a:lnTo>
                  <a:lnTo>
                    <a:pt x="1680" y="10"/>
                  </a:lnTo>
                  <a:lnTo>
                    <a:pt x="1681" y="12"/>
                  </a:lnTo>
                  <a:lnTo>
                    <a:pt x="1681" y="12"/>
                  </a:lnTo>
                  <a:lnTo>
                    <a:pt x="1682" y="15"/>
                  </a:lnTo>
                  <a:lnTo>
                    <a:pt x="1682" y="15"/>
                  </a:lnTo>
                  <a:lnTo>
                    <a:pt x="1683" y="17"/>
                  </a:lnTo>
                  <a:lnTo>
                    <a:pt x="1683" y="18"/>
                  </a:lnTo>
                  <a:lnTo>
                    <a:pt x="1684" y="21"/>
                  </a:lnTo>
                  <a:lnTo>
                    <a:pt x="1684" y="21"/>
                  </a:lnTo>
                  <a:lnTo>
                    <a:pt x="1685" y="23"/>
                  </a:lnTo>
                  <a:lnTo>
                    <a:pt x="1685" y="24"/>
                  </a:lnTo>
                  <a:lnTo>
                    <a:pt x="1685" y="26"/>
                  </a:lnTo>
                  <a:lnTo>
                    <a:pt x="1686" y="26"/>
                  </a:lnTo>
                  <a:lnTo>
                    <a:pt x="1686" y="39"/>
                  </a:lnTo>
                  <a:lnTo>
                    <a:pt x="1687" y="41"/>
                  </a:lnTo>
                  <a:lnTo>
                    <a:pt x="1687" y="58"/>
                  </a:lnTo>
                  <a:lnTo>
                    <a:pt x="1687" y="59"/>
                  </a:lnTo>
                  <a:lnTo>
                    <a:pt x="1688" y="74"/>
                  </a:lnTo>
                  <a:lnTo>
                    <a:pt x="1688" y="75"/>
                  </a:lnTo>
                  <a:lnTo>
                    <a:pt x="1689" y="92"/>
                  </a:lnTo>
                  <a:lnTo>
                    <a:pt x="1689" y="93"/>
                  </a:lnTo>
                  <a:lnTo>
                    <a:pt x="1690" y="115"/>
                  </a:lnTo>
                  <a:lnTo>
                    <a:pt x="1690" y="116"/>
                  </a:lnTo>
                  <a:lnTo>
                    <a:pt x="1691" y="130"/>
                  </a:lnTo>
                  <a:lnTo>
                    <a:pt x="1691" y="131"/>
                  </a:lnTo>
                  <a:lnTo>
                    <a:pt x="1692" y="134"/>
                  </a:lnTo>
                  <a:lnTo>
                    <a:pt x="1692" y="135"/>
                  </a:lnTo>
                  <a:lnTo>
                    <a:pt x="1692" y="135"/>
                  </a:lnTo>
                  <a:lnTo>
                    <a:pt x="1692" y="134"/>
                  </a:lnTo>
                  <a:lnTo>
                    <a:pt x="1693" y="135"/>
                  </a:lnTo>
                  <a:lnTo>
                    <a:pt x="1693" y="135"/>
                  </a:lnTo>
                  <a:lnTo>
                    <a:pt x="1694" y="134"/>
                  </a:lnTo>
                  <a:lnTo>
                    <a:pt x="1694" y="134"/>
                  </a:lnTo>
                  <a:lnTo>
                    <a:pt x="1694" y="134"/>
                  </a:lnTo>
                  <a:lnTo>
                    <a:pt x="1694" y="135"/>
                  </a:lnTo>
                  <a:lnTo>
                    <a:pt x="1695" y="135"/>
                  </a:lnTo>
                  <a:lnTo>
                    <a:pt x="1695" y="136"/>
                  </a:lnTo>
                  <a:lnTo>
                    <a:pt x="1696" y="136"/>
                  </a:lnTo>
                  <a:lnTo>
                    <a:pt x="1696" y="138"/>
                  </a:lnTo>
                  <a:lnTo>
                    <a:pt x="1696" y="138"/>
                  </a:lnTo>
                  <a:lnTo>
                    <a:pt x="1697" y="138"/>
                  </a:lnTo>
                  <a:lnTo>
                    <a:pt x="1697" y="139"/>
                  </a:lnTo>
                  <a:lnTo>
                    <a:pt x="1697" y="139"/>
                  </a:lnTo>
                  <a:lnTo>
                    <a:pt x="1697" y="139"/>
                  </a:lnTo>
                  <a:lnTo>
                    <a:pt x="1698" y="138"/>
                  </a:lnTo>
                  <a:lnTo>
                    <a:pt x="1698" y="140"/>
                  </a:lnTo>
                  <a:lnTo>
                    <a:pt x="1698" y="140"/>
                  </a:lnTo>
                  <a:lnTo>
                    <a:pt x="1699" y="148"/>
                  </a:lnTo>
                  <a:lnTo>
                    <a:pt x="1699" y="150"/>
                  </a:lnTo>
                  <a:lnTo>
                    <a:pt x="1700" y="163"/>
                  </a:lnTo>
                  <a:lnTo>
                    <a:pt x="1700" y="164"/>
                  </a:lnTo>
                  <a:lnTo>
                    <a:pt x="1701" y="195"/>
                  </a:lnTo>
                  <a:lnTo>
                    <a:pt x="1701" y="198"/>
                  </a:lnTo>
                  <a:lnTo>
                    <a:pt x="1702" y="260"/>
                  </a:lnTo>
                  <a:lnTo>
                    <a:pt x="1702" y="263"/>
                  </a:lnTo>
                  <a:lnTo>
                    <a:pt x="1702" y="285"/>
                  </a:lnTo>
                  <a:lnTo>
                    <a:pt x="1702" y="282"/>
                  </a:lnTo>
                  <a:lnTo>
                    <a:pt x="1703" y="282"/>
                  </a:lnTo>
                  <a:lnTo>
                    <a:pt x="1703" y="281"/>
                  </a:lnTo>
                  <a:lnTo>
                    <a:pt x="1703" y="282"/>
                  </a:lnTo>
                  <a:lnTo>
                    <a:pt x="1704" y="282"/>
                  </a:lnTo>
                  <a:lnTo>
                    <a:pt x="1704" y="286"/>
                  </a:lnTo>
                  <a:lnTo>
                    <a:pt x="1704" y="286"/>
                  </a:lnTo>
                  <a:lnTo>
                    <a:pt x="1705" y="287"/>
                  </a:lnTo>
                  <a:lnTo>
                    <a:pt x="1705" y="286"/>
                  </a:lnTo>
                  <a:lnTo>
                    <a:pt x="1705" y="286"/>
                  </a:lnTo>
                  <a:lnTo>
                    <a:pt x="1706" y="286"/>
                  </a:lnTo>
                  <a:lnTo>
                    <a:pt x="1706" y="286"/>
                  </a:lnTo>
                  <a:lnTo>
                    <a:pt x="1706" y="286"/>
                  </a:lnTo>
                  <a:lnTo>
                    <a:pt x="1706" y="286"/>
                  </a:lnTo>
                  <a:lnTo>
                    <a:pt x="1707" y="289"/>
                  </a:lnTo>
                  <a:lnTo>
                    <a:pt x="1707" y="288"/>
                  </a:lnTo>
                  <a:lnTo>
                    <a:pt x="1708" y="292"/>
                  </a:lnTo>
                  <a:lnTo>
                    <a:pt x="1708" y="280"/>
                  </a:lnTo>
                  <a:lnTo>
                    <a:pt x="1708" y="276"/>
                  </a:lnTo>
                  <a:lnTo>
                    <a:pt x="1709" y="212"/>
                  </a:lnTo>
                  <a:lnTo>
                    <a:pt x="1709" y="208"/>
                  </a:lnTo>
                  <a:lnTo>
                    <a:pt x="1710" y="124"/>
                  </a:lnTo>
                  <a:lnTo>
                    <a:pt x="1710" y="118"/>
                  </a:lnTo>
                  <a:lnTo>
                    <a:pt x="1711" y="51"/>
                  </a:lnTo>
                  <a:lnTo>
                    <a:pt x="1711" y="50"/>
                  </a:lnTo>
                  <a:lnTo>
                    <a:pt x="1711" y="44"/>
                  </a:lnTo>
                  <a:lnTo>
                    <a:pt x="1712" y="43"/>
                  </a:lnTo>
                  <a:lnTo>
                    <a:pt x="1712" y="32"/>
                  </a:lnTo>
                  <a:lnTo>
                    <a:pt x="1713" y="31"/>
                  </a:lnTo>
                  <a:lnTo>
                    <a:pt x="1713" y="25"/>
                  </a:lnTo>
                  <a:lnTo>
                    <a:pt x="1713" y="24"/>
                  </a:lnTo>
                  <a:lnTo>
                    <a:pt x="1714" y="20"/>
                  </a:lnTo>
                  <a:lnTo>
                    <a:pt x="1714" y="20"/>
                  </a:lnTo>
                  <a:lnTo>
                    <a:pt x="1715" y="17"/>
                  </a:lnTo>
                  <a:lnTo>
                    <a:pt x="1715" y="16"/>
                  </a:lnTo>
                  <a:lnTo>
                    <a:pt x="1716" y="15"/>
                  </a:lnTo>
                  <a:lnTo>
                    <a:pt x="1716" y="15"/>
                  </a:lnTo>
                  <a:lnTo>
                    <a:pt x="1717" y="14"/>
                  </a:lnTo>
                  <a:lnTo>
                    <a:pt x="1717" y="14"/>
                  </a:lnTo>
                  <a:lnTo>
                    <a:pt x="1717" y="14"/>
                  </a:lnTo>
                  <a:lnTo>
                    <a:pt x="1717" y="14"/>
                  </a:lnTo>
                  <a:lnTo>
                    <a:pt x="1718" y="14"/>
                  </a:lnTo>
                  <a:lnTo>
                    <a:pt x="1718" y="14"/>
                  </a:lnTo>
                  <a:lnTo>
                    <a:pt x="1719" y="15"/>
                  </a:lnTo>
                  <a:lnTo>
                    <a:pt x="1719" y="15"/>
                  </a:lnTo>
                  <a:lnTo>
                    <a:pt x="1719" y="15"/>
                  </a:lnTo>
                  <a:lnTo>
                    <a:pt x="1719" y="16"/>
                  </a:lnTo>
                  <a:lnTo>
                    <a:pt x="1719" y="16"/>
                  </a:lnTo>
                  <a:lnTo>
                    <a:pt x="1720" y="17"/>
                  </a:lnTo>
                  <a:lnTo>
                    <a:pt x="1720" y="17"/>
                  </a:lnTo>
                  <a:lnTo>
                    <a:pt x="1720" y="17"/>
                  </a:lnTo>
                  <a:lnTo>
                    <a:pt x="1721" y="18"/>
                  </a:lnTo>
                  <a:lnTo>
                    <a:pt x="1722" y="18"/>
                  </a:lnTo>
                  <a:lnTo>
                    <a:pt x="1722" y="20"/>
                  </a:lnTo>
                  <a:lnTo>
                    <a:pt x="1722" y="20"/>
                  </a:lnTo>
                  <a:lnTo>
                    <a:pt x="1723" y="22"/>
                  </a:lnTo>
                  <a:lnTo>
                    <a:pt x="1723" y="22"/>
                  </a:lnTo>
                  <a:lnTo>
                    <a:pt x="1724" y="27"/>
                  </a:lnTo>
                  <a:lnTo>
                    <a:pt x="1724" y="27"/>
                  </a:lnTo>
                  <a:lnTo>
                    <a:pt x="1725" y="40"/>
                  </a:lnTo>
                  <a:lnTo>
                    <a:pt x="1725" y="41"/>
                  </a:lnTo>
                  <a:lnTo>
                    <a:pt x="1726" y="62"/>
                  </a:lnTo>
                  <a:lnTo>
                    <a:pt x="1726" y="64"/>
                  </a:lnTo>
                  <a:lnTo>
                    <a:pt x="1727" y="91"/>
                  </a:lnTo>
                  <a:lnTo>
                    <a:pt x="1727" y="92"/>
                  </a:lnTo>
                  <a:lnTo>
                    <a:pt x="1728" y="115"/>
                  </a:lnTo>
                  <a:lnTo>
                    <a:pt x="1728" y="115"/>
                  </a:lnTo>
                  <a:lnTo>
                    <a:pt x="1728" y="115"/>
                  </a:lnTo>
                  <a:lnTo>
                    <a:pt x="1728" y="113"/>
                  </a:lnTo>
                  <a:lnTo>
                    <a:pt x="1729" y="112"/>
                  </a:lnTo>
                  <a:lnTo>
                    <a:pt x="1729" y="111"/>
                  </a:lnTo>
                  <a:lnTo>
                    <a:pt x="1729" y="113"/>
                  </a:lnTo>
                  <a:lnTo>
                    <a:pt x="1730" y="114"/>
                  </a:lnTo>
                  <a:lnTo>
                    <a:pt x="1730" y="130"/>
                  </a:lnTo>
                  <a:lnTo>
                    <a:pt x="1730" y="131"/>
                  </a:lnTo>
                  <a:lnTo>
                    <a:pt x="1731" y="145"/>
                  </a:lnTo>
                  <a:lnTo>
                    <a:pt x="1731" y="148"/>
                  </a:lnTo>
                  <a:lnTo>
                    <a:pt x="1732" y="223"/>
                  </a:lnTo>
                  <a:lnTo>
                    <a:pt x="1732" y="232"/>
                  </a:lnTo>
                  <a:lnTo>
                    <a:pt x="1733" y="283"/>
                  </a:lnTo>
                  <a:lnTo>
                    <a:pt x="1733" y="276"/>
                  </a:lnTo>
                  <a:lnTo>
                    <a:pt x="1733" y="276"/>
                  </a:lnTo>
                  <a:lnTo>
                    <a:pt x="1734" y="271"/>
                  </a:lnTo>
                  <a:lnTo>
                    <a:pt x="1734" y="272"/>
                  </a:lnTo>
                  <a:lnTo>
                    <a:pt x="1734" y="271"/>
                  </a:lnTo>
                  <a:lnTo>
                    <a:pt x="1735" y="275"/>
                  </a:lnTo>
                  <a:lnTo>
                    <a:pt x="1735" y="275"/>
                  </a:lnTo>
                  <a:lnTo>
                    <a:pt x="1735" y="277"/>
                  </a:lnTo>
                  <a:lnTo>
                    <a:pt x="1736" y="277"/>
                  </a:lnTo>
                  <a:lnTo>
                    <a:pt x="1736" y="277"/>
                  </a:lnTo>
                  <a:lnTo>
                    <a:pt x="1736" y="278"/>
                  </a:lnTo>
                  <a:lnTo>
                    <a:pt x="1737" y="276"/>
                  </a:lnTo>
                  <a:lnTo>
                    <a:pt x="1737" y="276"/>
                  </a:lnTo>
                  <a:lnTo>
                    <a:pt x="1737" y="276"/>
                  </a:lnTo>
                  <a:lnTo>
                    <a:pt x="1737" y="275"/>
                  </a:lnTo>
                  <a:lnTo>
                    <a:pt x="1737" y="277"/>
                  </a:lnTo>
                  <a:lnTo>
                    <a:pt x="1737" y="277"/>
                  </a:lnTo>
                  <a:lnTo>
                    <a:pt x="1738" y="277"/>
                  </a:lnTo>
                  <a:lnTo>
                    <a:pt x="1738" y="287"/>
                  </a:lnTo>
                  <a:lnTo>
                    <a:pt x="1739" y="281"/>
                  </a:lnTo>
                  <a:lnTo>
                    <a:pt x="1739" y="282"/>
                  </a:lnTo>
                  <a:lnTo>
                    <a:pt x="1739" y="116"/>
                  </a:lnTo>
                  <a:lnTo>
                    <a:pt x="1739" y="113"/>
                  </a:lnTo>
                  <a:lnTo>
                    <a:pt x="1740" y="52"/>
                  </a:lnTo>
                  <a:lnTo>
                    <a:pt x="1740" y="50"/>
                  </a:lnTo>
                  <a:lnTo>
                    <a:pt x="1741" y="34"/>
                  </a:lnTo>
                  <a:lnTo>
                    <a:pt x="1741" y="33"/>
                  </a:lnTo>
                  <a:lnTo>
                    <a:pt x="1742" y="26"/>
                  </a:lnTo>
                  <a:lnTo>
                    <a:pt x="1742" y="26"/>
                  </a:lnTo>
                  <a:lnTo>
                    <a:pt x="1743" y="24"/>
                  </a:lnTo>
                  <a:lnTo>
                    <a:pt x="1743" y="24"/>
                  </a:lnTo>
                  <a:lnTo>
                    <a:pt x="1743" y="24"/>
                  </a:lnTo>
                  <a:lnTo>
                    <a:pt x="1744" y="23"/>
                  </a:lnTo>
                  <a:lnTo>
                    <a:pt x="1744" y="23"/>
                  </a:lnTo>
                  <a:lnTo>
                    <a:pt x="1745" y="22"/>
                  </a:lnTo>
                  <a:lnTo>
                    <a:pt x="1745" y="22"/>
                  </a:lnTo>
                  <a:lnTo>
                    <a:pt x="1745" y="20"/>
                  </a:lnTo>
                  <a:lnTo>
                    <a:pt x="1746" y="19"/>
                  </a:lnTo>
                  <a:lnTo>
                    <a:pt x="1746" y="17"/>
                  </a:lnTo>
                  <a:lnTo>
                    <a:pt x="1747" y="17"/>
                  </a:lnTo>
                  <a:lnTo>
                    <a:pt x="1747" y="16"/>
                  </a:lnTo>
                  <a:lnTo>
                    <a:pt x="1747" y="16"/>
                  </a:lnTo>
                  <a:lnTo>
                    <a:pt x="1747" y="16"/>
                  </a:lnTo>
                  <a:lnTo>
                    <a:pt x="1748" y="15"/>
                  </a:lnTo>
                  <a:lnTo>
                    <a:pt x="1748" y="15"/>
                  </a:lnTo>
                  <a:lnTo>
                    <a:pt x="1748" y="15"/>
                  </a:lnTo>
                  <a:lnTo>
                    <a:pt x="1749" y="15"/>
                  </a:lnTo>
                  <a:lnTo>
                    <a:pt x="1749" y="15"/>
                  </a:lnTo>
                  <a:lnTo>
                    <a:pt x="1749" y="15"/>
                  </a:lnTo>
                  <a:lnTo>
                    <a:pt x="1750" y="14"/>
                  </a:lnTo>
                  <a:lnTo>
                    <a:pt x="1750" y="14"/>
                  </a:lnTo>
                  <a:lnTo>
                    <a:pt x="1750" y="14"/>
                  </a:lnTo>
                  <a:lnTo>
                    <a:pt x="1750" y="14"/>
                  </a:lnTo>
                  <a:lnTo>
                    <a:pt x="1751" y="14"/>
                  </a:lnTo>
                  <a:lnTo>
                    <a:pt x="1751" y="14"/>
                  </a:lnTo>
                  <a:lnTo>
                    <a:pt x="1751" y="14"/>
                  </a:lnTo>
                  <a:lnTo>
                    <a:pt x="1752" y="14"/>
                  </a:lnTo>
                  <a:lnTo>
                    <a:pt x="1752" y="14"/>
                  </a:lnTo>
                  <a:lnTo>
                    <a:pt x="1752" y="14"/>
                  </a:lnTo>
                  <a:lnTo>
                    <a:pt x="1753" y="14"/>
                  </a:lnTo>
                  <a:lnTo>
                    <a:pt x="1753" y="14"/>
                  </a:lnTo>
                  <a:lnTo>
                    <a:pt x="1753" y="14"/>
                  </a:lnTo>
                  <a:lnTo>
                    <a:pt x="1754" y="14"/>
                  </a:lnTo>
                  <a:lnTo>
                    <a:pt x="1754" y="14"/>
                  </a:lnTo>
                  <a:lnTo>
                    <a:pt x="1754" y="14"/>
                  </a:lnTo>
                  <a:lnTo>
                    <a:pt x="1754" y="14"/>
                  </a:lnTo>
                  <a:lnTo>
                    <a:pt x="1754" y="14"/>
                  </a:lnTo>
                  <a:lnTo>
                    <a:pt x="1755" y="14"/>
                  </a:lnTo>
                  <a:lnTo>
                    <a:pt x="1755" y="13"/>
                  </a:lnTo>
                  <a:lnTo>
                    <a:pt x="1755" y="13"/>
                  </a:lnTo>
                  <a:lnTo>
                    <a:pt x="1756" y="12"/>
                  </a:lnTo>
                  <a:lnTo>
                    <a:pt x="1756" y="12"/>
                  </a:lnTo>
                  <a:lnTo>
                    <a:pt x="1756" y="12"/>
                  </a:lnTo>
                  <a:lnTo>
                    <a:pt x="1756" y="12"/>
                  </a:lnTo>
                  <a:lnTo>
                    <a:pt x="1757" y="13"/>
                  </a:lnTo>
                  <a:lnTo>
                    <a:pt x="1757" y="13"/>
                  </a:lnTo>
                  <a:lnTo>
                    <a:pt x="1758" y="15"/>
                  </a:lnTo>
                  <a:lnTo>
                    <a:pt x="1758" y="16"/>
                  </a:lnTo>
                  <a:lnTo>
                    <a:pt x="1759" y="24"/>
                  </a:lnTo>
                  <a:lnTo>
                    <a:pt x="1759" y="25"/>
                  </a:lnTo>
                  <a:lnTo>
                    <a:pt x="1760" y="56"/>
                  </a:lnTo>
                  <a:lnTo>
                    <a:pt x="1760" y="61"/>
                  </a:lnTo>
                  <a:lnTo>
                    <a:pt x="1761" y="130"/>
                  </a:lnTo>
                  <a:lnTo>
                    <a:pt x="1761" y="137"/>
                  </a:lnTo>
                  <a:lnTo>
                    <a:pt x="1762" y="176"/>
                  </a:lnTo>
                  <a:lnTo>
                    <a:pt x="1762" y="178"/>
                  </a:lnTo>
                  <a:lnTo>
                    <a:pt x="1762" y="203"/>
                  </a:lnTo>
                  <a:lnTo>
                    <a:pt x="1763" y="205"/>
                  </a:lnTo>
                  <a:lnTo>
                    <a:pt x="1763" y="248"/>
                  </a:lnTo>
                  <a:lnTo>
                    <a:pt x="1764" y="253"/>
                  </a:lnTo>
                  <a:lnTo>
                    <a:pt x="1764" y="287"/>
                  </a:lnTo>
                  <a:lnTo>
                    <a:pt x="1764" y="286"/>
                  </a:lnTo>
                  <a:lnTo>
                    <a:pt x="1765" y="276"/>
                  </a:lnTo>
                  <a:lnTo>
                    <a:pt x="1765" y="275"/>
                  </a:lnTo>
                  <a:lnTo>
                    <a:pt x="1766" y="266"/>
                  </a:lnTo>
                  <a:lnTo>
                    <a:pt x="1766" y="266"/>
                  </a:lnTo>
                  <a:lnTo>
                    <a:pt x="1766" y="266"/>
                  </a:lnTo>
                  <a:lnTo>
                    <a:pt x="1767" y="261"/>
                  </a:lnTo>
                  <a:lnTo>
                    <a:pt x="1767" y="261"/>
                  </a:lnTo>
                  <a:lnTo>
                    <a:pt x="1767" y="261"/>
                  </a:lnTo>
                  <a:lnTo>
                    <a:pt x="1768" y="263"/>
                  </a:lnTo>
                  <a:lnTo>
                    <a:pt x="1768" y="263"/>
                  </a:lnTo>
                  <a:lnTo>
                    <a:pt x="1768" y="263"/>
                  </a:lnTo>
                  <a:lnTo>
                    <a:pt x="1769" y="265"/>
                  </a:lnTo>
                  <a:lnTo>
                    <a:pt x="1769" y="265"/>
                  </a:lnTo>
                  <a:lnTo>
                    <a:pt x="1769" y="265"/>
                  </a:lnTo>
                  <a:lnTo>
                    <a:pt x="1770" y="269"/>
                  </a:lnTo>
                  <a:lnTo>
                    <a:pt x="1770" y="269"/>
                  </a:lnTo>
                  <a:lnTo>
                    <a:pt x="1771" y="274"/>
                  </a:lnTo>
                  <a:lnTo>
                    <a:pt x="1771" y="275"/>
                  </a:lnTo>
                  <a:lnTo>
                    <a:pt x="1771" y="281"/>
                  </a:lnTo>
                  <a:lnTo>
                    <a:pt x="1772" y="281"/>
                  </a:lnTo>
                  <a:lnTo>
                    <a:pt x="1772" y="282"/>
                  </a:lnTo>
                  <a:lnTo>
                    <a:pt x="1772" y="271"/>
                  </a:lnTo>
                  <a:lnTo>
                    <a:pt x="1772" y="270"/>
                  </a:lnTo>
                  <a:lnTo>
                    <a:pt x="1773" y="226"/>
                  </a:lnTo>
                  <a:lnTo>
                    <a:pt x="1773" y="216"/>
                  </a:lnTo>
                  <a:lnTo>
                    <a:pt x="1774" y="121"/>
                  </a:lnTo>
                  <a:lnTo>
                    <a:pt x="1774" y="115"/>
                  </a:lnTo>
                  <a:lnTo>
                    <a:pt x="1775" y="54"/>
                  </a:lnTo>
                  <a:lnTo>
                    <a:pt x="1775" y="52"/>
                  </a:lnTo>
                  <a:lnTo>
                    <a:pt x="1776" y="39"/>
                  </a:lnTo>
                  <a:lnTo>
                    <a:pt x="1776" y="38"/>
                  </a:lnTo>
                  <a:lnTo>
                    <a:pt x="1777" y="25"/>
                  </a:lnTo>
                  <a:lnTo>
                    <a:pt x="1777" y="25"/>
                  </a:lnTo>
                  <a:lnTo>
                    <a:pt x="1778" y="19"/>
                  </a:lnTo>
                  <a:lnTo>
                    <a:pt x="1778" y="19"/>
                  </a:lnTo>
                  <a:lnTo>
                    <a:pt x="1779" y="15"/>
                  </a:lnTo>
                  <a:lnTo>
                    <a:pt x="1779" y="15"/>
                  </a:lnTo>
                  <a:lnTo>
                    <a:pt x="1779" y="12"/>
                  </a:lnTo>
                  <a:lnTo>
                    <a:pt x="1780" y="12"/>
                  </a:lnTo>
                  <a:lnTo>
                    <a:pt x="1780" y="11"/>
                  </a:lnTo>
                  <a:lnTo>
                    <a:pt x="1780" y="11"/>
                  </a:lnTo>
                  <a:lnTo>
                    <a:pt x="1781" y="11"/>
                  </a:lnTo>
                  <a:lnTo>
                    <a:pt x="1781" y="12"/>
                  </a:lnTo>
                  <a:lnTo>
                    <a:pt x="1781" y="12"/>
                  </a:lnTo>
                  <a:lnTo>
                    <a:pt x="1782" y="14"/>
                  </a:lnTo>
                  <a:lnTo>
                    <a:pt x="1782" y="14"/>
                  </a:lnTo>
                  <a:lnTo>
                    <a:pt x="1782" y="14"/>
                  </a:lnTo>
                  <a:lnTo>
                    <a:pt x="1782" y="13"/>
                  </a:lnTo>
                  <a:lnTo>
                    <a:pt x="1783" y="14"/>
                  </a:lnTo>
                  <a:lnTo>
                    <a:pt x="1783" y="14"/>
                  </a:lnTo>
                  <a:lnTo>
                    <a:pt x="1784" y="16"/>
                  </a:lnTo>
                  <a:lnTo>
                    <a:pt x="1784" y="16"/>
                  </a:lnTo>
                  <a:lnTo>
                    <a:pt x="1785" y="19"/>
                  </a:lnTo>
                  <a:lnTo>
                    <a:pt x="1785" y="19"/>
                  </a:lnTo>
                  <a:lnTo>
                    <a:pt x="1786" y="26"/>
                  </a:lnTo>
                  <a:lnTo>
                    <a:pt x="1786" y="27"/>
                  </a:lnTo>
                  <a:lnTo>
                    <a:pt x="1787" y="47"/>
                  </a:lnTo>
                  <a:lnTo>
                    <a:pt x="1787" y="49"/>
                  </a:lnTo>
                  <a:lnTo>
                    <a:pt x="1788" y="97"/>
                  </a:lnTo>
                  <a:lnTo>
                    <a:pt x="1788" y="102"/>
                  </a:lnTo>
                  <a:lnTo>
                    <a:pt x="1788" y="123"/>
                  </a:lnTo>
                  <a:lnTo>
                    <a:pt x="1789" y="123"/>
                  </a:lnTo>
                  <a:lnTo>
                    <a:pt x="1789" y="139"/>
                  </a:lnTo>
                  <a:lnTo>
                    <a:pt x="1790" y="141"/>
                  </a:lnTo>
                  <a:lnTo>
                    <a:pt x="1790" y="171"/>
                  </a:lnTo>
                  <a:lnTo>
                    <a:pt x="1790" y="173"/>
                  </a:lnTo>
                  <a:lnTo>
                    <a:pt x="1791" y="248"/>
                  </a:lnTo>
                  <a:lnTo>
                    <a:pt x="1791" y="256"/>
                  </a:lnTo>
                  <a:lnTo>
                    <a:pt x="1792" y="288"/>
                  </a:lnTo>
                  <a:lnTo>
                    <a:pt x="1792" y="281"/>
                  </a:lnTo>
                  <a:lnTo>
                    <a:pt x="1792" y="280"/>
                  </a:lnTo>
                  <a:lnTo>
                    <a:pt x="1793" y="271"/>
                  </a:lnTo>
                  <a:lnTo>
                    <a:pt x="1793" y="271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4" y="270"/>
                  </a:lnTo>
                  <a:lnTo>
                    <a:pt x="1794" y="270"/>
                  </a:lnTo>
                  <a:lnTo>
                    <a:pt x="1795" y="272"/>
                  </a:lnTo>
                  <a:lnTo>
                    <a:pt x="1795" y="273"/>
                  </a:lnTo>
                  <a:lnTo>
                    <a:pt x="1796" y="271"/>
                  </a:lnTo>
                  <a:lnTo>
                    <a:pt x="1796" y="271"/>
                  </a:lnTo>
                  <a:lnTo>
                    <a:pt x="1796" y="271"/>
                  </a:lnTo>
                  <a:lnTo>
                    <a:pt x="1796" y="270"/>
                  </a:lnTo>
                  <a:lnTo>
                    <a:pt x="1796" y="271"/>
                  </a:lnTo>
                  <a:lnTo>
                    <a:pt x="1796" y="271"/>
                  </a:lnTo>
                  <a:lnTo>
                    <a:pt x="1796" y="271"/>
                  </a:lnTo>
                  <a:lnTo>
                    <a:pt x="1797" y="274"/>
                  </a:lnTo>
                  <a:lnTo>
                    <a:pt x="1798" y="274"/>
                  </a:lnTo>
                  <a:lnTo>
                    <a:pt x="1798" y="275"/>
                  </a:lnTo>
                  <a:lnTo>
                    <a:pt x="1798" y="273"/>
                  </a:lnTo>
                  <a:lnTo>
                    <a:pt x="1798" y="272"/>
                  </a:lnTo>
                  <a:lnTo>
                    <a:pt x="1799" y="238"/>
                  </a:lnTo>
                  <a:lnTo>
                    <a:pt x="1799" y="234"/>
                  </a:lnTo>
                  <a:lnTo>
                    <a:pt x="1800" y="103"/>
                  </a:lnTo>
                  <a:lnTo>
                    <a:pt x="1800" y="97"/>
                  </a:lnTo>
                  <a:lnTo>
                    <a:pt x="1801" y="40"/>
                  </a:lnTo>
                  <a:lnTo>
                    <a:pt x="1801" y="39"/>
                  </a:lnTo>
                  <a:lnTo>
                    <a:pt x="1802" y="26"/>
                  </a:lnTo>
                  <a:lnTo>
                    <a:pt x="1802" y="25"/>
                  </a:lnTo>
                  <a:lnTo>
                    <a:pt x="1803" y="15"/>
                  </a:lnTo>
                  <a:lnTo>
                    <a:pt x="1803" y="15"/>
                  </a:lnTo>
                  <a:lnTo>
                    <a:pt x="1804" y="13"/>
                  </a:lnTo>
                  <a:lnTo>
                    <a:pt x="1804" y="13"/>
                  </a:lnTo>
                  <a:lnTo>
                    <a:pt x="1804" y="13"/>
                  </a:lnTo>
                  <a:lnTo>
                    <a:pt x="1805" y="13"/>
                  </a:lnTo>
                  <a:lnTo>
                    <a:pt x="1805" y="13"/>
                  </a:lnTo>
                  <a:lnTo>
                    <a:pt x="1805" y="13"/>
                  </a:lnTo>
                  <a:lnTo>
                    <a:pt x="1805" y="13"/>
                  </a:lnTo>
                  <a:lnTo>
                    <a:pt x="1805" y="13"/>
                  </a:lnTo>
                  <a:lnTo>
                    <a:pt x="1806" y="13"/>
                  </a:lnTo>
                  <a:lnTo>
                    <a:pt x="1806" y="14"/>
                  </a:lnTo>
                  <a:lnTo>
                    <a:pt x="1807" y="14"/>
                  </a:lnTo>
                  <a:lnTo>
                    <a:pt x="1807" y="16"/>
                  </a:lnTo>
                  <a:lnTo>
                    <a:pt x="1807" y="16"/>
                  </a:lnTo>
                  <a:lnTo>
                    <a:pt x="1808" y="18"/>
                  </a:lnTo>
                  <a:lnTo>
                    <a:pt x="1808" y="18"/>
                  </a:lnTo>
                  <a:lnTo>
                    <a:pt x="1809" y="21"/>
                  </a:lnTo>
                  <a:lnTo>
                    <a:pt x="1809" y="22"/>
                  </a:lnTo>
                  <a:lnTo>
                    <a:pt x="1810" y="30"/>
                  </a:lnTo>
                  <a:lnTo>
                    <a:pt x="1810" y="31"/>
                  </a:lnTo>
                  <a:lnTo>
                    <a:pt x="1811" y="45"/>
                  </a:lnTo>
                  <a:lnTo>
                    <a:pt x="1811" y="46"/>
                  </a:lnTo>
                  <a:lnTo>
                    <a:pt x="1812" y="73"/>
                  </a:lnTo>
                  <a:lnTo>
                    <a:pt x="1812" y="75"/>
                  </a:lnTo>
                  <a:lnTo>
                    <a:pt x="1813" y="110"/>
                  </a:lnTo>
                  <a:lnTo>
                    <a:pt x="1813" y="110"/>
                  </a:lnTo>
                  <a:lnTo>
                    <a:pt x="1813" y="112"/>
                  </a:lnTo>
                  <a:lnTo>
                    <a:pt x="1813" y="109"/>
                  </a:lnTo>
                  <a:lnTo>
                    <a:pt x="1814" y="108"/>
                  </a:lnTo>
                  <a:lnTo>
                    <a:pt x="1814" y="107"/>
                  </a:lnTo>
                  <a:lnTo>
                    <a:pt x="1814" y="108"/>
                  </a:lnTo>
                  <a:lnTo>
                    <a:pt x="1815" y="108"/>
                  </a:lnTo>
                  <a:lnTo>
                    <a:pt x="1815" y="126"/>
                  </a:lnTo>
                  <a:lnTo>
                    <a:pt x="1815" y="127"/>
                  </a:lnTo>
                  <a:lnTo>
                    <a:pt x="1816" y="168"/>
                  </a:lnTo>
                  <a:lnTo>
                    <a:pt x="1816" y="176"/>
                  </a:lnTo>
                  <a:lnTo>
                    <a:pt x="1817" y="290"/>
                  </a:lnTo>
                  <a:lnTo>
                    <a:pt x="1817" y="292"/>
                  </a:lnTo>
                  <a:lnTo>
                    <a:pt x="1817" y="294"/>
                  </a:lnTo>
                  <a:lnTo>
                    <a:pt x="1818" y="281"/>
                  </a:lnTo>
                  <a:lnTo>
                    <a:pt x="1818" y="281"/>
                  </a:lnTo>
                  <a:lnTo>
                    <a:pt x="1819" y="278"/>
                  </a:lnTo>
                  <a:lnTo>
                    <a:pt x="1819" y="279"/>
                  </a:lnTo>
                  <a:lnTo>
                    <a:pt x="1819" y="279"/>
                  </a:lnTo>
                  <a:lnTo>
                    <a:pt x="1820" y="282"/>
                  </a:lnTo>
                  <a:lnTo>
                    <a:pt x="1820" y="282"/>
                  </a:lnTo>
                  <a:lnTo>
                    <a:pt x="1820" y="282"/>
                  </a:lnTo>
                  <a:lnTo>
                    <a:pt x="1821" y="281"/>
                  </a:lnTo>
                  <a:lnTo>
                    <a:pt x="1821" y="281"/>
                  </a:lnTo>
                  <a:lnTo>
                    <a:pt x="1822" y="277"/>
                  </a:lnTo>
                  <a:lnTo>
                    <a:pt x="1822" y="278"/>
                  </a:lnTo>
                  <a:lnTo>
                    <a:pt x="1822" y="277"/>
                  </a:lnTo>
                  <a:lnTo>
                    <a:pt x="1822" y="278"/>
                  </a:lnTo>
                  <a:lnTo>
                    <a:pt x="1822" y="276"/>
                  </a:lnTo>
                  <a:lnTo>
                    <a:pt x="1822" y="277"/>
                  </a:lnTo>
                  <a:lnTo>
                    <a:pt x="1823" y="276"/>
                  </a:lnTo>
                  <a:lnTo>
                    <a:pt x="1823" y="276"/>
                  </a:lnTo>
                  <a:lnTo>
                    <a:pt x="1823" y="276"/>
                  </a:lnTo>
                  <a:lnTo>
                    <a:pt x="1823" y="276"/>
                  </a:lnTo>
                  <a:lnTo>
                    <a:pt x="1824" y="276"/>
                  </a:lnTo>
                  <a:lnTo>
                    <a:pt x="1824" y="277"/>
                  </a:lnTo>
                  <a:lnTo>
                    <a:pt x="1824" y="254"/>
                  </a:lnTo>
                  <a:lnTo>
                    <a:pt x="1824" y="250"/>
                  </a:lnTo>
                  <a:lnTo>
                    <a:pt x="1825" y="113"/>
                  </a:lnTo>
                  <a:lnTo>
                    <a:pt x="1825" y="106"/>
                  </a:lnTo>
                  <a:lnTo>
                    <a:pt x="1826" y="38"/>
                  </a:lnTo>
                  <a:lnTo>
                    <a:pt x="1826" y="36"/>
                  </a:lnTo>
                  <a:lnTo>
                    <a:pt x="1827" y="24"/>
                  </a:lnTo>
                  <a:lnTo>
                    <a:pt x="1827" y="23"/>
                  </a:lnTo>
                  <a:lnTo>
                    <a:pt x="1828" y="15"/>
                  </a:lnTo>
                  <a:lnTo>
                    <a:pt x="1828" y="14"/>
                  </a:lnTo>
                  <a:lnTo>
                    <a:pt x="1828" y="13"/>
                  </a:lnTo>
                  <a:lnTo>
                    <a:pt x="1829" y="13"/>
                  </a:lnTo>
                  <a:lnTo>
                    <a:pt x="1829" y="13"/>
                  </a:lnTo>
                  <a:lnTo>
                    <a:pt x="1829" y="12"/>
                  </a:lnTo>
                  <a:lnTo>
                    <a:pt x="1830" y="12"/>
                  </a:lnTo>
                  <a:lnTo>
                    <a:pt x="1830" y="13"/>
                  </a:lnTo>
                  <a:lnTo>
                    <a:pt x="1830" y="14"/>
                  </a:lnTo>
                  <a:lnTo>
                    <a:pt x="1831" y="14"/>
                  </a:lnTo>
                  <a:lnTo>
                    <a:pt x="1831" y="15"/>
                  </a:lnTo>
                  <a:lnTo>
                    <a:pt x="1832" y="16"/>
                  </a:lnTo>
                  <a:lnTo>
                    <a:pt x="1832" y="20"/>
                  </a:lnTo>
                  <a:lnTo>
                    <a:pt x="1833" y="20"/>
                  </a:lnTo>
                  <a:lnTo>
                    <a:pt x="1833" y="24"/>
                  </a:lnTo>
                  <a:lnTo>
                    <a:pt x="1833" y="25"/>
                  </a:lnTo>
                  <a:lnTo>
                    <a:pt x="1834" y="30"/>
                  </a:lnTo>
                  <a:lnTo>
                    <a:pt x="1834" y="31"/>
                  </a:lnTo>
                  <a:lnTo>
                    <a:pt x="1835" y="43"/>
                  </a:lnTo>
                  <a:lnTo>
                    <a:pt x="1835" y="44"/>
                  </a:lnTo>
                  <a:lnTo>
                    <a:pt x="1836" y="64"/>
                  </a:lnTo>
                  <a:lnTo>
                    <a:pt x="1836" y="66"/>
                  </a:lnTo>
                  <a:lnTo>
                    <a:pt x="1837" y="90"/>
                  </a:lnTo>
                  <a:lnTo>
                    <a:pt x="1837" y="91"/>
                  </a:lnTo>
                  <a:lnTo>
                    <a:pt x="1838" y="109"/>
                  </a:lnTo>
                  <a:lnTo>
                    <a:pt x="1838" y="109"/>
                  </a:lnTo>
                  <a:lnTo>
                    <a:pt x="1839" y="105"/>
                  </a:lnTo>
                  <a:lnTo>
                    <a:pt x="1839" y="104"/>
                  </a:lnTo>
                  <a:lnTo>
                    <a:pt x="1839" y="101"/>
                  </a:lnTo>
                  <a:lnTo>
                    <a:pt x="1840" y="101"/>
                  </a:lnTo>
                  <a:lnTo>
                    <a:pt x="1840" y="110"/>
                  </a:lnTo>
                  <a:lnTo>
                    <a:pt x="1841" y="110"/>
                  </a:lnTo>
                  <a:lnTo>
                    <a:pt x="1841" y="133"/>
                  </a:lnTo>
                  <a:lnTo>
                    <a:pt x="1841" y="137"/>
                  </a:lnTo>
                  <a:lnTo>
                    <a:pt x="1842" y="248"/>
                  </a:lnTo>
                  <a:lnTo>
                    <a:pt x="1842" y="262"/>
                  </a:lnTo>
                  <a:lnTo>
                    <a:pt x="1843" y="284"/>
                  </a:lnTo>
                  <a:lnTo>
                    <a:pt x="1843" y="277"/>
                  </a:lnTo>
                  <a:lnTo>
                    <a:pt x="1843" y="276"/>
                  </a:lnTo>
                  <a:lnTo>
                    <a:pt x="1844" y="273"/>
                  </a:lnTo>
                  <a:lnTo>
                    <a:pt x="1844" y="274"/>
                  </a:lnTo>
                  <a:lnTo>
                    <a:pt x="1844" y="275"/>
                  </a:lnTo>
                  <a:lnTo>
                    <a:pt x="1845" y="278"/>
                  </a:lnTo>
                  <a:lnTo>
                    <a:pt x="1845" y="278"/>
                  </a:lnTo>
                  <a:lnTo>
                    <a:pt x="1846" y="282"/>
                  </a:lnTo>
                  <a:lnTo>
                    <a:pt x="1846" y="282"/>
                  </a:lnTo>
                  <a:lnTo>
                    <a:pt x="1846" y="282"/>
                  </a:lnTo>
                  <a:lnTo>
                    <a:pt x="1847" y="283"/>
                  </a:lnTo>
                  <a:lnTo>
                    <a:pt x="1847" y="283"/>
                  </a:lnTo>
                  <a:lnTo>
                    <a:pt x="1847" y="283"/>
                  </a:lnTo>
                  <a:lnTo>
                    <a:pt x="1847" y="283"/>
                  </a:lnTo>
                  <a:lnTo>
                    <a:pt x="1848" y="285"/>
                  </a:lnTo>
                  <a:lnTo>
                    <a:pt x="1848" y="285"/>
                  </a:lnTo>
                  <a:lnTo>
                    <a:pt x="1848" y="285"/>
                  </a:lnTo>
                  <a:lnTo>
                    <a:pt x="1848" y="285"/>
                  </a:lnTo>
                  <a:lnTo>
                    <a:pt x="1848" y="284"/>
                  </a:lnTo>
                  <a:lnTo>
                    <a:pt x="1848" y="283"/>
                  </a:lnTo>
                  <a:lnTo>
                    <a:pt x="1849" y="290"/>
                  </a:lnTo>
                  <a:lnTo>
                    <a:pt x="1849" y="258"/>
                  </a:lnTo>
                  <a:lnTo>
                    <a:pt x="1850" y="256"/>
                  </a:lnTo>
                  <a:lnTo>
                    <a:pt x="1850" y="206"/>
                  </a:lnTo>
                  <a:lnTo>
                    <a:pt x="1850" y="192"/>
                  </a:lnTo>
                  <a:lnTo>
                    <a:pt x="1851" y="76"/>
                  </a:lnTo>
                  <a:lnTo>
                    <a:pt x="1851" y="70"/>
                  </a:lnTo>
                  <a:lnTo>
                    <a:pt x="1852" y="29"/>
                  </a:lnTo>
                  <a:lnTo>
                    <a:pt x="1852" y="27"/>
                  </a:lnTo>
                  <a:lnTo>
                    <a:pt x="1853" y="16"/>
                  </a:lnTo>
                  <a:lnTo>
                    <a:pt x="1853" y="15"/>
                  </a:lnTo>
                  <a:lnTo>
                    <a:pt x="1854" y="10"/>
                  </a:lnTo>
                  <a:lnTo>
                    <a:pt x="1854" y="10"/>
                  </a:lnTo>
                  <a:lnTo>
                    <a:pt x="1854" y="10"/>
                  </a:lnTo>
                  <a:lnTo>
                    <a:pt x="1855" y="10"/>
                  </a:lnTo>
                  <a:lnTo>
                    <a:pt x="1855" y="10"/>
                  </a:lnTo>
                  <a:lnTo>
                    <a:pt x="1856" y="13"/>
                  </a:lnTo>
                  <a:lnTo>
                    <a:pt x="1856" y="13"/>
                  </a:lnTo>
                  <a:lnTo>
                    <a:pt x="1856" y="14"/>
                  </a:lnTo>
                  <a:lnTo>
                    <a:pt x="1856" y="14"/>
                  </a:lnTo>
                  <a:lnTo>
                    <a:pt x="1857" y="14"/>
                  </a:lnTo>
                  <a:lnTo>
                    <a:pt x="1857" y="13"/>
                  </a:lnTo>
                  <a:lnTo>
                    <a:pt x="1857" y="14"/>
                  </a:lnTo>
                  <a:lnTo>
                    <a:pt x="1858" y="14"/>
                  </a:lnTo>
                  <a:lnTo>
                    <a:pt x="1858" y="19"/>
                  </a:lnTo>
                  <a:lnTo>
                    <a:pt x="1858" y="19"/>
                  </a:lnTo>
                  <a:lnTo>
                    <a:pt x="1859" y="29"/>
                  </a:lnTo>
                  <a:lnTo>
                    <a:pt x="1859" y="29"/>
                  </a:lnTo>
                  <a:lnTo>
                    <a:pt x="1860" y="39"/>
                  </a:lnTo>
                  <a:lnTo>
                    <a:pt x="1860" y="39"/>
                  </a:lnTo>
                  <a:lnTo>
                    <a:pt x="1861" y="46"/>
                  </a:lnTo>
                  <a:lnTo>
                    <a:pt x="1861" y="46"/>
                  </a:lnTo>
                  <a:lnTo>
                    <a:pt x="1862" y="61"/>
                  </a:lnTo>
                  <a:lnTo>
                    <a:pt x="1862" y="62"/>
                  </a:lnTo>
                  <a:lnTo>
                    <a:pt x="1863" y="84"/>
                  </a:lnTo>
                  <a:lnTo>
                    <a:pt x="1863" y="86"/>
                  </a:lnTo>
                  <a:lnTo>
                    <a:pt x="1864" y="108"/>
                  </a:lnTo>
                  <a:lnTo>
                    <a:pt x="1864" y="111"/>
                  </a:lnTo>
                  <a:lnTo>
                    <a:pt x="1864" y="116"/>
                  </a:lnTo>
                  <a:lnTo>
                    <a:pt x="1865" y="113"/>
                  </a:lnTo>
                  <a:lnTo>
                    <a:pt x="1865" y="113"/>
                  </a:lnTo>
                  <a:lnTo>
                    <a:pt x="1865" y="106"/>
                  </a:lnTo>
                  <a:lnTo>
                    <a:pt x="1866" y="105"/>
                  </a:lnTo>
                  <a:lnTo>
                    <a:pt x="1866" y="104"/>
                  </a:lnTo>
                  <a:lnTo>
                    <a:pt x="1866" y="109"/>
                  </a:lnTo>
                  <a:lnTo>
                    <a:pt x="1867" y="110"/>
                  </a:lnTo>
                  <a:lnTo>
                    <a:pt x="1867" y="126"/>
                  </a:lnTo>
                  <a:lnTo>
                    <a:pt x="1867" y="129"/>
                  </a:lnTo>
                  <a:lnTo>
                    <a:pt x="1868" y="223"/>
                  </a:lnTo>
                  <a:lnTo>
                    <a:pt x="1868" y="232"/>
                  </a:lnTo>
                  <a:lnTo>
                    <a:pt x="1869" y="290"/>
                  </a:lnTo>
                  <a:lnTo>
                    <a:pt x="1869" y="286"/>
                  </a:lnTo>
                  <a:lnTo>
                    <a:pt x="1869" y="285"/>
                  </a:lnTo>
                  <a:lnTo>
                    <a:pt x="1870" y="281"/>
                  </a:lnTo>
                  <a:lnTo>
                    <a:pt x="1870" y="283"/>
                  </a:lnTo>
                  <a:lnTo>
                    <a:pt x="1870" y="283"/>
                  </a:lnTo>
                  <a:lnTo>
                    <a:pt x="1870" y="283"/>
                  </a:lnTo>
                  <a:lnTo>
                    <a:pt x="1871" y="287"/>
                  </a:lnTo>
                  <a:lnTo>
                    <a:pt x="1871" y="287"/>
                  </a:lnTo>
                  <a:lnTo>
                    <a:pt x="1871" y="288"/>
                  </a:lnTo>
                  <a:lnTo>
                    <a:pt x="1871" y="288"/>
                  </a:lnTo>
                  <a:lnTo>
                    <a:pt x="1871" y="289"/>
                  </a:lnTo>
                  <a:lnTo>
                    <a:pt x="1872" y="289"/>
                  </a:lnTo>
                  <a:lnTo>
                    <a:pt x="1872" y="289"/>
                  </a:lnTo>
                  <a:lnTo>
                    <a:pt x="1873" y="287"/>
                  </a:lnTo>
                  <a:lnTo>
                    <a:pt x="1873" y="287"/>
                  </a:lnTo>
                  <a:lnTo>
                    <a:pt x="1873" y="284"/>
                  </a:lnTo>
                  <a:lnTo>
                    <a:pt x="1874" y="284"/>
                  </a:lnTo>
                  <a:lnTo>
                    <a:pt x="1874" y="289"/>
                  </a:lnTo>
                  <a:lnTo>
                    <a:pt x="1874" y="263"/>
                  </a:lnTo>
                  <a:lnTo>
                    <a:pt x="1875" y="258"/>
                  </a:lnTo>
                  <a:lnTo>
                    <a:pt x="1875" y="185"/>
                  </a:lnTo>
                  <a:lnTo>
                    <a:pt x="1875" y="177"/>
                  </a:lnTo>
                  <a:lnTo>
                    <a:pt x="1876" y="74"/>
                  </a:lnTo>
                  <a:lnTo>
                    <a:pt x="1876" y="71"/>
                  </a:lnTo>
                  <a:lnTo>
                    <a:pt x="1877" y="26"/>
                  </a:lnTo>
                  <a:lnTo>
                    <a:pt x="1877" y="25"/>
                  </a:lnTo>
                  <a:lnTo>
                    <a:pt x="1878" y="15"/>
                  </a:lnTo>
                  <a:lnTo>
                    <a:pt x="1878" y="15"/>
                  </a:lnTo>
                  <a:lnTo>
                    <a:pt x="1879" y="10"/>
                  </a:lnTo>
                  <a:lnTo>
                    <a:pt x="1879" y="10"/>
                  </a:lnTo>
                  <a:lnTo>
                    <a:pt x="1879" y="9"/>
                  </a:lnTo>
                  <a:lnTo>
                    <a:pt x="1880" y="9"/>
                  </a:lnTo>
                  <a:lnTo>
                    <a:pt x="1880" y="9"/>
                  </a:lnTo>
                  <a:lnTo>
                    <a:pt x="1881" y="10"/>
                  </a:lnTo>
                  <a:lnTo>
                    <a:pt x="1881" y="10"/>
                  </a:lnTo>
                  <a:lnTo>
                    <a:pt x="1882" y="13"/>
                  </a:lnTo>
                  <a:lnTo>
                    <a:pt x="1882" y="13"/>
                  </a:lnTo>
                  <a:lnTo>
                    <a:pt x="1882" y="16"/>
                  </a:lnTo>
                  <a:lnTo>
                    <a:pt x="1883" y="16"/>
                  </a:lnTo>
                  <a:lnTo>
                    <a:pt x="1883" y="19"/>
                  </a:lnTo>
                  <a:lnTo>
                    <a:pt x="1883" y="19"/>
                  </a:lnTo>
                  <a:lnTo>
                    <a:pt x="1884" y="23"/>
                  </a:lnTo>
                  <a:lnTo>
                    <a:pt x="1884" y="23"/>
                  </a:lnTo>
                  <a:lnTo>
                    <a:pt x="1885" y="34"/>
                  </a:lnTo>
                  <a:lnTo>
                    <a:pt x="1885" y="35"/>
                  </a:lnTo>
                  <a:lnTo>
                    <a:pt x="1886" y="54"/>
                  </a:lnTo>
                  <a:lnTo>
                    <a:pt x="1886" y="56"/>
                  </a:lnTo>
                  <a:lnTo>
                    <a:pt x="1887" y="86"/>
                  </a:lnTo>
                  <a:lnTo>
                    <a:pt x="1887" y="87"/>
                  </a:lnTo>
                  <a:lnTo>
                    <a:pt x="1888" y="107"/>
                  </a:lnTo>
                  <a:lnTo>
                    <a:pt x="1888" y="107"/>
                  </a:lnTo>
                  <a:lnTo>
                    <a:pt x="1888" y="108"/>
                  </a:lnTo>
                  <a:lnTo>
                    <a:pt x="1889" y="104"/>
                  </a:lnTo>
                  <a:lnTo>
                    <a:pt x="1889" y="104"/>
                  </a:lnTo>
                  <a:lnTo>
                    <a:pt x="1889" y="103"/>
                  </a:lnTo>
                  <a:lnTo>
                    <a:pt x="1890" y="109"/>
                  </a:lnTo>
                  <a:lnTo>
                    <a:pt x="1890" y="110"/>
                  </a:lnTo>
                  <a:lnTo>
                    <a:pt x="1890" y="132"/>
                  </a:lnTo>
                  <a:lnTo>
                    <a:pt x="1891" y="134"/>
                  </a:lnTo>
                  <a:lnTo>
                    <a:pt x="1891" y="215"/>
                  </a:lnTo>
                  <a:lnTo>
                    <a:pt x="1892" y="227"/>
                  </a:lnTo>
                  <a:lnTo>
                    <a:pt x="1892" y="290"/>
                  </a:lnTo>
                  <a:lnTo>
                    <a:pt x="1892" y="285"/>
                  </a:lnTo>
                  <a:lnTo>
                    <a:pt x="1892" y="283"/>
                  </a:lnTo>
                  <a:lnTo>
                    <a:pt x="1893" y="275"/>
                  </a:lnTo>
                  <a:lnTo>
                    <a:pt x="1893" y="275"/>
                  </a:lnTo>
                  <a:lnTo>
                    <a:pt x="1894" y="274"/>
                  </a:lnTo>
                  <a:lnTo>
                    <a:pt x="1894" y="278"/>
                  </a:lnTo>
                  <a:lnTo>
                    <a:pt x="1894" y="278"/>
                  </a:lnTo>
                  <a:lnTo>
                    <a:pt x="1895" y="281"/>
                  </a:lnTo>
                  <a:lnTo>
                    <a:pt x="1895" y="280"/>
                  </a:lnTo>
                  <a:lnTo>
                    <a:pt x="1895" y="280"/>
                  </a:lnTo>
                  <a:lnTo>
                    <a:pt x="1895" y="280"/>
                  </a:lnTo>
                  <a:lnTo>
                    <a:pt x="1896" y="279"/>
                  </a:lnTo>
                  <a:lnTo>
                    <a:pt x="1896" y="279"/>
                  </a:lnTo>
                  <a:lnTo>
                    <a:pt x="1896" y="279"/>
                  </a:lnTo>
                  <a:lnTo>
                    <a:pt x="1896" y="278"/>
                  </a:lnTo>
                  <a:lnTo>
                    <a:pt x="1897" y="278"/>
                  </a:lnTo>
                  <a:lnTo>
                    <a:pt x="1897" y="279"/>
                  </a:lnTo>
                  <a:lnTo>
                    <a:pt x="1897" y="277"/>
                  </a:lnTo>
                  <a:lnTo>
                    <a:pt x="1898" y="277"/>
                  </a:lnTo>
                  <a:lnTo>
                    <a:pt x="1898" y="277"/>
                  </a:lnTo>
                  <a:lnTo>
                    <a:pt x="1899" y="269"/>
                  </a:lnTo>
                  <a:lnTo>
                    <a:pt x="1899" y="266"/>
                  </a:lnTo>
                  <a:lnTo>
                    <a:pt x="1899" y="188"/>
                  </a:lnTo>
                  <a:lnTo>
                    <a:pt x="1900" y="173"/>
                  </a:lnTo>
                  <a:lnTo>
                    <a:pt x="1900" y="68"/>
                  </a:lnTo>
                  <a:lnTo>
                    <a:pt x="1900" y="63"/>
                  </a:lnTo>
                  <a:lnTo>
                    <a:pt x="1901" y="32"/>
                  </a:lnTo>
                  <a:lnTo>
                    <a:pt x="1901" y="32"/>
                  </a:lnTo>
                  <a:lnTo>
                    <a:pt x="1902" y="21"/>
                  </a:lnTo>
                  <a:lnTo>
                    <a:pt x="1902" y="20"/>
                  </a:lnTo>
                  <a:lnTo>
                    <a:pt x="1903" y="13"/>
                  </a:lnTo>
                  <a:lnTo>
                    <a:pt x="1903" y="13"/>
                  </a:lnTo>
                  <a:lnTo>
                    <a:pt x="1904" y="9"/>
                  </a:lnTo>
                  <a:lnTo>
                    <a:pt x="1904" y="9"/>
                  </a:lnTo>
                  <a:lnTo>
                    <a:pt x="1905" y="7"/>
                  </a:lnTo>
                  <a:lnTo>
                    <a:pt x="1905" y="6"/>
                  </a:lnTo>
                  <a:lnTo>
                    <a:pt x="1906" y="5"/>
                  </a:lnTo>
                  <a:lnTo>
                    <a:pt x="1906" y="5"/>
                  </a:lnTo>
                  <a:lnTo>
                    <a:pt x="1906" y="5"/>
                  </a:lnTo>
                  <a:lnTo>
                    <a:pt x="1906" y="5"/>
                  </a:lnTo>
                  <a:lnTo>
                    <a:pt x="1907" y="5"/>
                  </a:lnTo>
                  <a:lnTo>
                    <a:pt x="1907" y="5"/>
                  </a:lnTo>
                  <a:lnTo>
                    <a:pt x="1907" y="5"/>
                  </a:lnTo>
                  <a:lnTo>
                    <a:pt x="1907" y="5"/>
                  </a:lnTo>
                  <a:lnTo>
                    <a:pt x="1907" y="5"/>
                  </a:lnTo>
                  <a:lnTo>
                    <a:pt x="1908" y="5"/>
                  </a:lnTo>
                  <a:lnTo>
                    <a:pt x="1909" y="5"/>
                  </a:lnTo>
                  <a:lnTo>
                    <a:pt x="1909" y="6"/>
                  </a:lnTo>
                  <a:lnTo>
                    <a:pt x="1909" y="6"/>
                  </a:lnTo>
                  <a:lnTo>
                    <a:pt x="1910" y="7"/>
                  </a:lnTo>
                  <a:lnTo>
                    <a:pt x="1910" y="8"/>
                  </a:lnTo>
                  <a:lnTo>
                    <a:pt x="1911" y="10"/>
                  </a:lnTo>
                  <a:lnTo>
                    <a:pt x="1911" y="10"/>
                  </a:lnTo>
                  <a:lnTo>
                    <a:pt x="1912" y="14"/>
                  </a:lnTo>
                  <a:lnTo>
                    <a:pt x="1912" y="14"/>
                  </a:lnTo>
                  <a:lnTo>
                    <a:pt x="1913" y="22"/>
                  </a:lnTo>
                  <a:lnTo>
                    <a:pt x="1913" y="23"/>
                  </a:lnTo>
                  <a:lnTo>
                    <a:pt x="1914" y="43"/>
                  </a:lnTo>
                  <a:lnTo>
                    <a:pt x="1914" y="46"/>
                  </a:lnTo>
                  <a:lnTo>
                    <a:pt x="1915" y="88"/>
                  </a:lnTo>
                  <a:lnTo>
                    <a:pt x="1915" y="91"/>
                  </a:lnTo>
                  <a:lnTo>
                    <a:pt x="1915" y="112"/>
                  </a:lnTo>
                  <a:lnTo>
                    <a:pt x="1916" y="111"/>
                  </a:lnTo>
                  <a:lnTo>
                    <a:pt x="1916" y="111"/>
                  </a:lnTo>
                  <a:lnTo>
                    <a:pt x="1916" y="109"/>
                  </a:lnTo>
                  <a:lnTo>
                    <a:pt x="1916" y="109"/>
                  </a:lnTo>
                  <a:lnTo>
                    <a:pt x="1917" y="109"/>
                  </a:lnTo>
                  <a:lnTo>
                    <a:pt x="1917" y="124"/>
                  </a:lnTo>
                  <a:lnTo>
                    <a:pt x="1918" y="126"/>
                  </a:lnTo>
                  <a:lnTo>
                    <a:pt x="1918" y="152"/>
                  </a:lnTo>
                  <a:lnTo>
                    <a:pt x="1918" y="156"/>
                  </a:lnTo>
                  <a:lnTo>
                    <a:pt x="1919" y="245"/>
                  </a:lnTo>
                  <a:lnTo>
                    <a:pt x="1919" y="255"/>
                  </a:lnTo>
                  <a:lnTo>
                    <a:pt x="1920" y="295"/>
                  </a:lnTo>
                  <a:lnTo>
                    <a:pt x="1920" y="289"/>
                  </a:lnTo>
                  <a:lnTo>
                    <a:pt x="1920" y="289"/>
                  </a:lnTo>
                  <a:lnTo>
                    <a:pt x="1921" y="286"/>
                  </a:lnTo>
                  <a:lnTo>
                    <a:pt x="1921" y="286"/>
                  </a:lnTo>
                  <a:lnTo>
                    <a:pt x="1921" y="285"/>
                  </a:lnTo>
                  <a:lnTo>
                    <a:pt x="1921" y="285"/>
                  </a:lnTo>
                  <a:lnTo>
                    <a:pt x="1921" y="286"/>
                  </a:lnTo>
                  <a:lnTo>
                    <a:pt x="1922" y="285"/>
                  </a:lnTo>
                  <a:lnTo>
                    <a:pt x="1922" y="285"/>
                  </a:lnTo>
                  <a:lnTo>
                    <a:pt x="1922" y="286"/>
                  </a:lnTo>
                  <a:lnTo>
                    <a:pt x="1923" y="285"/>
                  </a:lnTo>
                  <a:lnTo>
                    <a:pt x="1923" y="285"/>
                  </a:lnTo>
                  <a:lnTo>
                    <a:pt x="1923" y="285"/>
                  </a:lnTo>
                  <a:lnTo>
                    <a:pt x="1924" y="282"/>
                  </a:lnTo>
                  <a:lnTo>
                    <a:pt x="1924" y="282"/>
                  </a:lnTo>
                  <a:lnTo>
                    <a:pt x="1924" y="281"/>
                  </a:lnTo>
                  <a:lnTo>
                    <a:pt x="1924" y="281"/>
                  </a:lnTo>
                  <a:lnTo>
                    <a:pt x="1925" y="281"/>
                  </a:lnTo>
                  <a:lnTo>
                    <a:pt x="1925" y="278"/>
                  </a:lnTo>
                  <a:lnTo>
                    <a:pt x="1925" y="278"/>
                  </a:lnTo>
                  <a:lnTo>
                    <a:pt x="1926" y="278"/>
                  </a:lnTo>
                  <a:lnTo>
                    <a:pt x="1926" y="277"/>
                  </a:lnTo>
                  <a:lnTo>
                    <a:pt x="1926" y="277"/>
                  </a:lnTo>
                  <a:lnTo>
                    <a:pt x="1927" y="277"/>
                  </a:lnTo>
                  <a:lnTo>
                    <a:pt x="1927" y="282"/>
                  </a:lnTo>
                  <a:lnTo>
                    <a:pt x="1927" y="282"/>
                  </a:lnTo>
                  <a:lnTo>
                    <a:pt x="1927" y="280"/>
                  </a:lnTo>
                  <a:lnTo>
                    <a:pt x="1928" y="153"/>
                  </a:lnTo>
                  <a:lnTo>
                    <a:pt x="1928" y="139"/>
                  </a:lnTo>
                  <a:lnTo>
                    <a:pt x="1929" y="55"/>
                  </a:lnTo>
                  <a:lnTo>
                    <a:pt x="1929" y="51"/>
                  </a:lnTo>
                  <a:lnTo>
                    <a:pt x="1930" y="35"/>
                  </a:lnTo>
                  <a:lnTo>
                    <a:pt x="1930" y="35"/>
                  </a:lnTo>
                  <a:lnTo>
                    <a:pt x="1931" y="24"/>
                  </a:lnTo>
                  <a:lnTo>
                    <a:pt x="1931" y="24"/>
                  </a:lnTo>
                  <a:lnTo>
                    <a:pt x="1932" y="18"/>
                  </a:lnTo>
                  <a:lnTo>
                    <a:pt x="1932" y="18"/>
                  </a:lnTo>
                  <a:lnTo>
                    <a:pt x="1933" y="16"/>
                  </a:lnTo>
                  <a:lnTo>
                    <a:pt x="1933" y="16"/>
                  </a:lnTo>
                  <a:lnTo>
                    <a:pt x="1933" y="15"/>
                  </a:lnTo>
                  <a:lnTo>
                    <a:pt x="1934" y="15"/>
                  </a:lnTo>
                  <a:lnTo>
                    <a:pt x="1934" y="15"/>
                  </a:lnTo>
                  <a:lnTo>
                    <a:pt x="1935" y="15"/>
                  </a:lnTo>
                  <a:lnTo>
                    <a:pt x="1935" y="17"/>
                  </a:lnTo>
                  <a:lnTo>
                    <a:pt x="1935" y="17"/>
                  </a:lnTo>
                  <a:lnTo>
                    <a:pt x="1936" y="21"/>
                  </a:lnTo>
                  <a:lnTo>
                    <a:pt x="1936" y="22"/>
                  </a:lnTo>
                  <a:lnTo>
                    <a:pt x="1937" y="28"/>
                  </a:lnTo>
                  <a:lnTo>
                    <a:pt x="1937" y="29"/>
                  </a:lnTo>
                  <a:lnTo>
                    <a:pt x="1938" y="39"/>
                  </a:lnTo>
                  <a:lnTo>
                    <a:pt x="1938" y="40"/>
                  </a:lnTo>
                  <a:lnTo>
                    <a:pt x="1939" y="55"/>
                  </a:lnTo>
                  <a:lnTo>
                    <a:pt x="1939" y="57"/>
                  </a:lnTo>
                  <a:lnTo>
                    <a:pt x="1940" y="83"/>
                  </a:lnTo>
                  <a:lnTo>
                    <a:pt x="1940" y="86"/>
                  </a:lnTo>
                  <a:lnTo>
                    <a:pt x="1941" y="115"/>
                  </a:lnTo>
                  <a:lnTo>
                    <a:pt x="1941" y="117"/>
                  </a:lnTo>
                  <a:lnTo>
                    <a:pt x="1941" y="124"/>
                  </a:lnTo>
                  <a:lnTo>
                    <a:pt x="1941" y="121"/>
                  </a:lnTo>
                  <a:lnTo>
                    <a:pt x="1942" y="120"/>
                  </a:lnTo>
                  <a:lnTo>
                    <a:pt x="1942" y="112"/>
                  </a:lnTo>
                  <a:lnTo>
                    <a:pt x="1943" y="112"/>
                  </a:lnTo>
                  <a:lnTo>
                    <a:pt x="1943" y="110"/>
                  </a:lnTo>
                  <a:lnTo>
                    <a:pt x="1943" y="116"/>
                  </a:lnTo>
                  <a:lnTo>
                    <a:pt x="1944" y="118"/>
                  </a:lnTo>
                  <a:lnTo>
                    <a:pt x="1944" y="136"/>
                  </a:lnTo>
                  <a:lnTo>
                    <a:pt x="1944" y="139"/>
                  </a:lnTo>
                  <a:lnTo>
                    <a:pt x="1945" y="235"/>
                  </a:lnTo>
                  <a:lnTo>
                    <a:pt x="1945" y="243"/>
                  </a:lnTo>
                  <a:lnTo>
                    <a:pt x="1946" y="293"/>
                  </a:lnTo>
                  <a:lnTo>
                    <a:pt x="1946" y="284"/>
                  </a:lnTo>
                  <a:lnTo>
                    <a:pt x="1946" y="283"/>
                  </a:lnTo>
                  <a:lnTo>
                    <a:pt x="1947" y="278"/>
                  </a:lnTo>
                  <a:lnTo>
                    <a:pt x="1947" y="278"/>
                  </a:lnTo>
                  <a:lnTo>
                    <a:pt x="1947" y="279"/>
                  </a:lnTo>
                  <a:lnTo>
                    <a:pt x="1947" y="278"/>
                  </a:lnTo>
                  <a:lnTo>
                    <a:pt x="1948" y="282"/>
                  </a:lnTo>
                  <a:lnTo>
                    <a:pt x="1948" y="283"/>
                  </a:lnTo>
                  <a:lnTo>
                    <a:pt x="1949" y="284"/>
                  </a:lnTo>
                  <a:lnTo>
                    <a:pt x="1949" y="284"/>
                  </a:lnTo>
                  <a:lnTo>
                    <a:pt x="1949" y="284"/>
                  </a:lnTo>
                  <a:lnTo>
                    <a:pt x="1950" y="282"/>
                  </a:lnTo>
                  <a:lnTo>
                    <a:pt x="1950" y="282"/>
                  </a:lnTo>
                  <a:lnTo>
                    <a:pt x="1950" y="279"/>
                  </a:lnTo>
                  <a:lnTo>
                    <a:pt x="1951" y="278"/>
                  </a:lnTo>
                  <a:lnTo>
                    <a:pt x="1951" y="234"/>
                  </a:lnTo>
                  <a:lnTo>
                    <a:pt x="1952" y="231"/>
                  </a:lnTo>
                  <a:lnTo>
                    <a:pt x="1952" y="170"/>
                  </a:lnTo>
                  <a:lnTo>
                    <a:pt x="1952" y="162"/>
                  </a:lnTo>
                  <a:lnTo>
                    <a:pt x="1953" y="48"/>
                  </a:lnTo>
                  <a:lnTo>
                    <a:pt x="1953" y="41"/>
                  </a:lnTo>
                  <a:lnTo>
                    <a:pt x="1954" y="18"/>
                  </a:lnTo>
                  <a:lnTo>
                    <a:pt x="1954" y="18"/>
                  </a:lnTo>
                  <a:lnTo>
                    <a:pt x="1954" y="18"/>
                  </a:lnTo>
                  <a:lnTo>
                    <a:pt x="1955" y="12"/>
                  </a:lnTo>
                  <a:lnTo>
                    <a:pt x="1955" y="11"/>
                  </a:lnTo>
                  <a:lnTo>
                    <a:pt x="1956" y="9"/>
                  </a:lnTo>
                  <a:lnTo>
                    <a:pt x="1956" y="9"/>
                  </a:lnTo>
                  <a:lnTo>
                    <a:pt x="1957" y="11"/>
                  </a:lnTo>
                  <a:lnTo>
                    <a:pt x="1957" y="11"/>
                  </a:lnTo>
                  <a:lnTo>
                    <a:pt x="1958" y="15"/>
                  </a:lnTo>
                  <a:lnTo>
                    <a:pt x="1958" y="15"/>
                  </a:lnTo>
                  <a:lnTo>
                    <a:pt x="1959" y="19"/>
                  </a:lnTo>
                  <a:lnTo>
                    <a:pt x="1959" y="20"/>
                  </a:lnTo>
                  <a:lnTo>
                    <a:pt x="1959" y="27"/>
                  </a:lnTo>
                  <a:lnTo>
                    <a:pt x="1959" y="28"/>
                  </a:lnTo>
                  <a:lnTo>
                    <a:pt x="1960" y="41"/>
                  </a:lnTo>
                  <a:lnTo>
                    <a:pt x="1961" y="43"/>
                  </a:lnTo>
                  <a:lnTo>
                    <a:pt x="1961" y="57"/>
                  </a:lnTo>
                  <a:lnTo>
                    <a:pt x="1961" y="58"/>
                  </a:lnTo>
                  <a:lnTo>
                    <a:pt x="1962" y="78"/>
                  </a:lnTo>
                  <a:lnTo>
                    <a:pt x="1962" y="81"/>
                  </a:lnTo>
                  <a:lnTo>
                    <a:pt x="1963" y="103"/>
                  </a:lnTo>
                  <a:lnTo>
                    <a:pt x="1963" y="103"/>
                  </a:lnTo>
                  <a:lnTo>
                    <a:pt x="1963" y="103"/>
                  </a:lnTo>
                  <a:lnTo>
                    <a:pt x="1964" y="99"/>
                  </a:lnTo>
                  <a:lnTo>
                    <a:pt x="1964" y="99"/>
                  </a:lnTo>
                  <a:lnTo>
                    <a:pt x="1965" y="97"/>
                  </a:lnTo>
                  <a:lnTo>
                    <a:pt x="1965" y="100"/>
                  </a:lnTo>
                  <a:lnTo>
                    <a:pt x="1965" y="100"/>
                  </a:lnTo>
                  <a:lnTo>
                    <a:pt x="1966" y="121"/>
                  </a:lnTo>
                  <a:lnTo>
                    <a:pt x="1966" y="122"/>
                  </a:lnTo>
                  <a:lnTo>
                    <a:pt x="1967" y="206"/>
                  </a:lnTo>
                  <a:lnTo>
                    <a:pt x="1967" y="218"/>
                  </a:lnTo>
                  <a:lnTo>
                    <a:pt x="1967" y="285"/>
                  </a:lnTo>
                  <a:lnTo>
                    <a:pt x="1967" y="281"/>
                  </a:lnTo>
                  <a:lnTo>
                    <a:pt x="1968" y="280"/>
                  </a:lnTo>
                  <a:lnTo>
                    <a:pt x="1968" y="273"/>
                  </a:lnTo>
                  <a:lnTo>
                    <a:pt x="1968" y="273"/>
                  </a:lnTo>
                  <a:lnTo>
                    <a:pt x="1969" y="274"/>
                  </a:lnTo>
                  <a:lnTo>
                    <a:pt x="1969" y="274"/>
                  </a:lnTo>
                  <a:lnTo>
                    <a:pt x="1969" y="278"/>
                  </a:lnTo>
                  <a:lnTo>
                    <a:pt x="1969" y="278"/>
                  </a:lnTo>
                  <a:lnTo>
                    <a:pt x="1970" y="281"/>
                  </a:lnTo>
                  <a:lnTo>
                    <a:pt x="1970" y="281"/>
                  </a:lnTo>
                  <a:lnTo>
                    <a:pt x="1970" y="281"/>
                  </a:lnTo>
                  <a:lnTo>
                    <a:pt x="1971" y="278"/>
                  </a:lnTo>
                  <a:lnTo>
                    <a:pt x="1971" y="278"/>
                  </a:lnTo>
                  <a:lnTo>
                    <a:pt x="1972" y="276"/>
                  </a:lnTo>
                  <a:lnTo>
                    <a:pt x="1972" y="276"/>
                  </a:lnTo>
                  <a:lnTo>
                    <a:pt x="1973" y="263"/>
                  </a:lnTo>
                  <a:lnTo>
                    <a:pt x="1973" y="259"/>
                  </a:lnTo>
                  <a:lnTo>
                    <a:pt x="1974" y="169"/>
                  </a:lnTo>
                  <a:lnTo>
                    <a:pt x="1974" y="157"/>
                  </a:lnTo>
                  <a:lnTo>
                    <a:pt x="1975" y="50"/>
                  </a:lnTo>
                  <a:lnTo>
                    <a:pt x="1975" y="42"/>
                  </a:lnTo>
                  <a:lnTo>
                    <a:pt x="1976" y="8"/>
                  </a:lnTo>
                  <a:lnTo>
                    <a:pt x="1976" y="8"/>
                  </a:lnTo>
                  <a:lnTo>
                    <a:pt x="1976" y="8"/>
                  </a:lnTo>
                  <a:lnTo>
                    <a:pt x="1976" y="4"/>
                  </a:lnTo>
                  <a:lnTo>
                    <a:pt x="1976" y="4"/>
                  </a:lnTo>
                  <a:lnTo>
                    <a:pt x="1977" y="4"/>
                  </a:lnTo>
                  <a:lnTo>
                    <a:pt x="1977" y="7"/>
                  </a:lnTo>
                  <a:lnTo>
                    <a:pt x="1978" y="7"/>
                  </a:lnTo>
                  <a:lnTo>
                    <a:pt x="1978" y="12"/>
                  </a:lnTo>
                  <a:lnTo>
                    <a:pt x="1978" y="12"/>
                  </a:lnTo>
                  <a:lnTo>
                    <a:pt x="1979" y="15"/>
                  </a:lnTo>
                  <a:lnTo>
                    <a:pt x="1979" y="15"/>
                  </a:lnTo>
                  <a:lnTo>
                    <a:pt x="1980" y="17"/>
                  </a:lnTo>
                  <a:lnTo>
                    <a:pt x="1980" y="17"/>
                  </a:lnTo>
                  <a:lnTo>
                    <a:pt x="1981" y="24"/>
                  </a:lnTo>
                  <a:lnTo>
                    <a:pt x="1981" y="25"/>
                  </a:lnTo>
                  <a:lnTo>
                    <a:pt x="1982" y="37"/>
                  </a:lnTo>
                  <a:lnTo>
                    <a:pt x="1982" y="38"/>
                  </a:lnTo>
                  <a:lnTo>
                    <a:pt x="1983" y="58"/>
                  </a:lnTo>
                  <a:lnTo>
                    <a:pt x="1983" y="60"/>
                  </a:lnTo>
                  <a:lnTo>
                    <a:pt x="1984" y="87"/>
                  </a:lnTo>
                  <a:lnTo>
                    <a:pt x="1984" y="89"/>
                  </a:lnTo>
                  <a:lnTo>
                    <a:pt x="1984" y="105"/>
                  </a:lnTo>
                  <a:lnTo>
                    <a:pt x="1984" y="104"/>
                  </a:lnTo>
                  <a:lnTo>
                    <a:pt x="1985" y="104"/>
                  </a:lnTo>
                  <a:lnTo>
                    <a:pt x="1985" y="98"/>
                  </a:lnTo>
                  <a:lnTo>
                    <a:pt x="1986" y="98"/>
                  </a:lnTo>
                  <a:lnTo>
                    <a:pt x="1986" y="98"/>
                  </a:lnTo>
                  <a:lnTo>
                    <a:pt x="1986" y="103"/>
                  </a:lnTo>
                  <a:lnTo>
                    <a:pt x="1986" y="104"/>
                  </a:lnTo>
                  <a:lnTo>
                    <a:pt x="1987" y="128"/>
                  </a:lnTo>
                  <a:lnTo>
                    <a:pt x="1987" y="130"/>
                  </a:lnTo>
                  <a:lnTo>
                    <a:pt x="1988" y="252"/>
                  </a:lnTo>
                  <a:lnTo>
                    <a:pt x="1988" y="267"/>
                  </a:lnTo>
                  <a:lnTo>
                    <a:pt x="1988" y="293"/>
                  </a:lnTo>
                  <a:lnTo>
                    <a:pt x="1989" y="282"/>
                  </a:lnTo>
                  <a:lnTo>
                    <a:pt x="1989" y="282"/>
                  </a:lnTo>
                  <a:lnTo>
                    <a:pt x="1990" y="278"/>
                  </a:lnTo>
                  <a:lnTo>
                    <a:pt x="1990" y="279"/>
                  </a:lnTo>
                  <a:lnTo>
                    <a:pt x="1990" y="279"/>
                  </a:lnTo>
                  <a:lnTo>
                    <a:pt x="1991" y="281"/>
                  </a:lnTo>
                  <a:lnTo>
                    <a:pt x="1991" y="281"/>
                  </a:lnTo>
                  <a:lnTo>
                    <a:pt x="1991" y="282"/>
                  </a:lnTo>
                  <a:lnTo>
                    <a:pt x="1992" y="281"/>
                  </a:lnTo>
                  <a:lnTo>
                    <a:pt x="1992" y="282"/>
                  </a:lnTo>
                  <a:lnTo>
                    <a:pt x="1992" y="281"/>
                  </a:lnTo>
                  <a:lnTo>
                    <a:pt x="1993" y="282"/>
                  </a:lnTo>
                  <a:lnTo>
                    <a:pt x="1993" y="282"/>
                  </a:lnTo>
                  <a:lnTo>
                    <a:pt x="1993" y="283"/>
                  </a:lnTo>
                  <a:lnTo>
                    <a:pt x="1993" y="282"/>
                  </a:lnTo>
                  <a:lnTo>
                    <a:pt x="1993" y="282"/>
                  </a:lnTo>
                  <a:lnTo>
                    <a:pt x="1994" y="281"/>
                  </a:lnTo>
                  <a:lnTo>
                    <a:pt x="1994" y="278"/>
                  </a:lnTo>
                  <a:lnTo>
                    <a:pt x="1994" y="279"/>
                  </a:lnTo>
                  <a:lnTo>
                    <a:pt x="1995" y="279"/>
                  </a:lnTo>
                  <a:lnTo>
                    <a:pt x="1995" y="281"/>
                  </a:lnTo>
                  <a:lnTo>
                    <a:pt x="1995" y="262"/>
                  </a:lnTo>
                  <a:lnTo>
                    <a:pt x="1995" y="252"/>
                  </a:lnTo>
                  <a:lnTo>
                    <a:pt x="1996" y="74"/>
                  </a:lnTo>
                  <a:lnTo>
                    <a:pt x="1996" y="67"/>
                  </a:lnTo>
                  <a:lnTo>
                    <a:pt x="1997" y="16"/>
                  </a:lnTo>
                  <a:lnTo>
                    <a:pt x="1997" y="15"/>
                  </a:lnTo>
                  <a:lnTo>
                    <a:pt x="1998" y="9"/>
                  </a:lnTo>
                  <a:lnTo>
                    <a:pt x="1998" y="8"/>
                  </a:lnTo>
                  <a:lnTo>
                    <a:pt x="1999" y="5"/>
                  </a:lnTo>
                  <a:lnTo>
                    <a:pt x="1999" y="5"/>
                  </a:lnTo>
                  <a:lnTo>
                    <a:pt x="1999" y="5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1" y="8"/>
                  </a:lnTo>
                  <a:lnTo>
                    <a:pt x="2001" y="8"/>
                  </a:lnTo>
                  <a:lnTo>
                    <a:pt x="2001" y="10"/>
                  </a:lnTo>
                  <a:lnTo>
                    <a:pt x="2002" y="11"/>
                  </a:lnTo>
                  <a:lnTo>
                    <a:pt x="2002" y="16"/>
                  </a:lnTo>
                  <a:lnTo>
                    <a:pt x="2003" y="16"/>
                  </a:lnTo>
                  <a:lnTo>
                    <a:pt x="2003" y="19"/>
                  </a:lnTo>
                  <a:lnTo>
                    <a:pt x="2003" y="19"/>
                  </a:lnTo>
                  <a:lnTo>
                    <a:pt x="2004" y="21"/>
                  </a:lnTo>
                  <a:lnTo>
                    <a:pt x="2004" y="22"/>
                  </a:lnTo>
                  <a:lnTo>
                    <a:pt x="2005" y="37"/>
                  </a:lnTo>
                  <a:lnTo>
                    <a:pt x="2005" y="38"/>
                  </a:lnTo>
                  <a:lnTo>
                    <a:pt x="2006" y="69"/>
                  </a:lnTo>
                  <a:lnTo>
                    <a:pt x="2006" y="71"/>
                  </a:lnTo>
                  <a:lnTo>
                    <a:pt x="2007" y="99"/>
                  </a:lnTo>
                  <a:lnTo>
                    <a:pt x="2007" y="101"/>
                  </a:lnTo>
                  <a:lnTo>
                    <a:pt x="2008" y="107"/>
                  </a:lnTo>
                  <a:lnTo>
                    <a:pt x="2008" y="104"/>
                  </a:lnTo>
                  <a:lnTo>
                    <a:pt x="2008" y="103"/>
                  </a:lnTo>
                  <a:lnTo>
                    <a:pt x="2009" y="94"/>
                  </a:lnTo>
                  <a:lnTo>
                    <a:pt x="2009" y="93"/>
                  </a:lnTo>
                  <a:lnTo>
                    <a:pt x="2010" y="90"/>
                  </a:lnTo>
                  <a:lnTo>
                    <a:pt x="2010" y="90"/>
                  </a:lnTo>
                  <a:lnTo>
                    <a:pt x="2010" y="91"/>
                  </a:lnTo>
                  <a:lnTo>
                    <a:pt x="2010" y="107"/>
                  </a:lnTo>
                  <a:lnTo>
                    <a:pt x="2011" y="109"/>
                  </a:lnTo>
                  <a:lnTo>
                    <a:pt x="2011" y="200"/>
                  </a:lnTo>
                  <a:lnTo>
                    <a:pt x="2011" y="214"/>
                  </a:lnTo>
                  <a:lnTo>
                    <a:pt x="2012" y="292"/>
                  </a:lnTo>
                  <a:lnTo>
                    <a:pt x="2012" y="284"/>
                  </a:lnTo>
                  <a:lnTo>
                    <a:pt x="2012" y="283"/>
                  </a:lnTo>
                  <a:lnTo>
                    <a:pt x="2013" y="281"/>
                  </a:lnTo>
                  <a:lnTo>
                    <a:pt x="2013" y="283"/>
                  </a:lnTo>
                  <a:lnTo>
                    <a:pt x="2013" y="284"/>
                  </a:lnTo>
                  <a:lnTo>
                    <a:pt x="2014" y="289"/>
                  </a:lnTo>
                  <a:lnTo>
                    <a:pt x="2014" y="289"/>
                  </a:lnTo>
                  <a:lnTo>
                    <a:pt x="2014" y="290"/>
                  </a:lnTo>
                  <a:lnTo>
                    <a:pt x="2015" y="288"/>
                  </a:lnTo>
                  <a:lnTo>
                    <a:pt x="2015" y="287"/>
                  </a:lnTo>
                  <a:lnTo>
                    <a:pt x="2016" y="285"/>
                  </a:lnTo>
                  <a:lnTo>
                    <a:pt x="2016" y="285"/>
                  </a:lnTo>
                  <a:lnTo>
                    <a:pt x="2016" y="285"/>
                  </a:lnTo>
                  <a:lnTo>
                    <a:pt x="2016" y="286"/>
                  </a:lnTo>
                  <a:lnTo>
                    <a:pt x="2017" y="283"/>
                  </a:lnTo>
                  <a:lnTo>
                    <a:pt x="2017" y="283"/>
                  </a:lnTo>
                  <a:lnTo>
                    <a:pt x="2017" y="286"/>
                  </a:lnTo>
                  <a:lnTo>
                    <a:pt x="2018" y="265"/>
                  </a:lnTo>
                  <a:lnTo>
                    <a:pt x="2018" y="261"/>
                  </a:lnTo>
                  <a:lnTo>
                    <a:pt x="2018" y="183"/>
                  </a:lnTo>
                  <a:lnTo>
                    <a:pt x="2019" y="171"/>
                  </a:lnTo>
                  <a:lnTo>
                    <a:pt x="2019" y="62"/>
                  </a:lnTo>
                  <a:lnTo>
                    <a:pt x="2020" y="57"/>
                  </a:lnTo>
                  <a:lnTo>
                    <a:pt x="2020" y="17"/>
                  </a:lnTo>
                  <a:lnTo>
                    <a:pt x="2020" y="17"/>
                  </a:lnTo>
                  <a:lnTo>
                    <a:pt x="2021" y="9"/>
                  </a:lnTo>
                  <a:lnTo>
                    <a:pt x="2021" y="8"/>
                  </a:lnTo>
                  <a:lnTo>
                    <a:pt x="2022" y="6"/>
                  </a:lnTo>
                  <a:lnTo>
                    <a:pt x="2022" y="6"/>
                  </a:lnTo>
                  <a:lnTo>
                    <a:pt x="2022" y="6"/>
                  </a:lnTo>
                  <a:lnTo>
                    <a:pt x="2023" y="8"/>
                  </a:lnTo>
                  <a:lnTo>
                    <a:pt x="2023" y="8"/>
                  </a:lnTo>
                  <a:lnTo>
                    <a:pt x="2024" y="12"/>
                  </a:lnTo>
                  <a:lnTo>
                    <a:pt x="2024" y="12"/>
                  </a:lnTo>
                  <a:lnTo>
                    <a:pt x="2025" y="17"/>
                  </a:lnTo>
                  <a:lnTo>
                    <a:pt x="2025" y="18"/>
                  </a:lnTo>
                  <a:lnTo>
                    <a:pt x="2026" y="25"/>
                  </a:lnTo>
                  <a:lnTo>
                    <a:pt x="2026" y="26"/>
                  </a:lnTo>
                  <a:lnTo>
                    <a:pt x="2027" y="35"/>
                  </a:lnTo>
                  <a:lnTo>
                    <a:pt x="2027" y="36"/>
                  </a:lnTo>
                  <a:lnTo>
                    <a:pt x="2027" y="50"/>
                  </a:lnTo>
                  <a:lnTo>
                    <a:pt x="2028" y="52"/>
                  </a:lnTo>
                  <a:lnTo>
                    <a:pt x="2028" y="77"/>
                  </a:lnTo>
                  <a:lnTo>
                    <a:pt x="2029" y="78"/>
                  </a:lnTo>
                  <a:lnTo>
                    <a:pt x="2029" y="101"/>
                  </a:lnTo>
                  <a:lnTo>
                    <a:pt x="2029" y="102"/>
                  </a:lnTo>
                  <a:lnTo>
                    <a:pt x="2030" y="102"/>
                  </a:lnTo>
                  <a:lnTo>
                    <a:pt x="2030" y="97"/>
                  </a:lnTo>
                  <a:lnTo>
                    <a:pt x="2030" y="96"/>
                  </a:lnTo>
                  <a:lnTo>
                    <a:pt x="2031" y="93"/>
                  </a:lnTo>
                  <a:lnTo>
                    <a:pt x="2031" y="93"/>
                  </a:lnTo>
                  <a:lnTo>
                    <a:pt x="2031" y="93"/>
                  </a:lnTo>
                  <a:lnTo>
                    <a:pt x="2032" y="104"/>
                  </a:lnTo>
                  <a:lnTo>
                    <a:pt x="2032" y="106"/>
                  </a:lnTo>
                  <a:lnTo>
                    <a:pt x="2033" y="147"/>
                  </a:lnTo>
                  <a:lnTo>
                    <a:pt x="2033" y="153"/>
                  </a:lnTo>
                  <a:lnTo>
                    <a:pt x="2034" y="295"/>
                  </a:lnTo>
                  <a:lnTo>
                    <a:pt x="2034" y="291"/>
                  </a:lnTo>
                  <a:lnTo>
                    <a:pt x="2034" y="294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5" y="285"/>
                  </a:lnTo>
                  <a:lnTo>
                    <a:pt x="2035" y="285"/>
                  </a:lnTo>
                  <a:lnTo>
                    <a:pt x="2036" y="287"/>
                  </a:lnTo>
                  <a:lnTo>
                    <a:pt x="2036" y="287"/>
                  </a:lnTo>
                  <a:lnTo>
                    <a:pt x="2037" y="286"/>
                  </a:lnTo>
                  <a:lnTo>
                    <a:pt x="2037" y="287"/>
                  </a:lnTo>
                  <a:lnTo>
                    <a:pt x="2037" y="284"/>
                  </a:lnTo>
                  <a:lnTo>
                    <a:pt x="2038" y="284"/>
                  </a:lnTo>
                  <a:lnTo>
                    <a:pt x="2038" y="282"/>
                  </a:lnTo>
                  <a:lnTo>
                    <a:pt x="2038" y="283"/>
                  </a:lnTo>
                  <a:lnTo>
                    <a:pt x="2038" y="283"/>
                  </a:lnTo>
                  <a:lnTo>
                    <a:pt x="2039" y="280"/>
                  </a:lnTo>
                  <a:lnTo>
                    <a:pt x="2039" y="280"/>
                  </a:lnTo>
                  <a:lnTo>
                    <a:pt x="2040" y="281"/>
                  </a:lnTo>
                  <a:lnTo>
                    <a:pt x="2040" y="267"/>
                  </a:lnTo>
                  <a:lnTo>
                    <a:pt x="2040" y="269"/>
                  </a:lnTo>
                  <a:lnTo>
                    <a:pt x="2041" y="155"/>
                  </a:lnTo>
                  <a:lnTo>
                    <a:pt x="2041" y="140"/>
                  </a:lnTo>
                  <a:lnTo>
                    <a:pt x="2042" y="43"/>
                  </a:lnTo>
                  <a:lnTo>
                    <a:pt x="2042" y="39"/>
                  </a:lnTo>
                  <a:lnTo>
                    <a:pt x="2043" y="14"/>
                  </a:lnTo>
                  <a:lnTo>
                    <a:pt x="2043" y="14"/>
                  </a:lnTo>
                  <a:lnTo>
                    <a:pt x="2044" y="8"/>
                  </a:lnTo>
                  <a:lnTo>
                    <a:pt x="2044" y="7"/>
                  </a:lnTo>
                  <a:lnTo>
                    <a:pt x="2044" y="7"/>
                  </a:lnTo>
                  <a:lnTo>
                    <a:pt x="2044" y="8"/>
                  </a:lnTo>
                  <a:lnTo>
                    <a:pt x="2045" y="8"/>
                  </a:lnTo>
                  <a:lnTo>
                    <a:pt x="2045" y="9"/>
                  </a:lnTo>
                  <a:lnTo>
                    <a:pt x="2046" y="9"/>
                  </a:lnTo>
                  <a:lnTo>
                    <a:pt x="2046" y="11"/>
                  </a:lnTo>
                  <a:lnTo>
                    <a:pt x="2046" y="11"/>
                  </a:lnTo>
                  <a:lnTo>
                    <a:pt x="2047" y="15"/>
                  </a:lnTo>
                  <a:lnTo>
                    <a:pt x="2047" y="15"/>
                  </a:lnTo>
                  <a:lnTo>
                    <a:pt x="2048" y="24"/>
                  </a:lnTo>
                  <a:lnTo>
                    <a:pt x="2048" y="24"/>
                  </a:lnTo>
                  <a:lnTo>
                    <a:pt x="2049" y="37"/>
                  </a:lnTo>
                  <a:lnTo>
                    <a:pt x="2049" y="38"/>
                  </a:lnTo>
                  <a:lnTo>
                    <a:pt x="2050" y="57"/>
                  </a:lnTo>
                  <a:lnTo>
                    <a:pt x="2050" y="60"/>
                  </a:lnTo>
                  <a:lnTo>
                    <a:pt x="2051" y="88"/>
                  </a:lnTo>
                  <a:lnTo>
                    <a:pt x="2051" y="91"/>
                  </a:lnTo>
                  <a:lnTo>
                    <a:pt x="2051" y="102"/>
                  </a:lnTo>
                  <a:lnTo>
                    <a:pt x="2052" y="102"/>
                  </a:lnTo>
                  <a:lnTo>
                    <a:pt x="2052" y="101"/>
                  </a:lnTo>
                  <a:lnTo>
                    <a:pt x="2052" y="95"/>
                  </a:lnTo>
                  <a:lnTo>
                    <a:pt x="2053" y="95"/>
                  </a:lnTo>
                  <a:lnTo>
                    <a:pt x="2053" y="94"/>
                  </a:lnTo>
                  <a:lnTo>
                    <a:pt x="2053" y="104"/>
                  </a:lnTo>
                  <a:lnTo>
                    <a:pt x="2054" y="106"/>
                  </a:lnTo>
                  <a:lnTo>
                    <a:pt x="2054" y="132"/>
                  </a:lnTo>
                  <a:lnTo>
                    <a:pt x="2055" y="134"/>
                  </a:lnTo>
                  <a:lnTo>
                    <a:pt x="2055" y="259"/>
                  </a:lnTo>
                  <a:lnTo>
                    <a:pt x="2055" y="272"/>
                  </a:lnTo>
                  <a:lnTo>
                    <a:pt x="2056" y="292"/>
                  </a:lnTo>
                  <a:lnTo>
                    <a:pt x="2056" y="279"/>
                  </a:lnTo>
                  <a:lnTo>
                    <a:pt x="2056" y="279"/>
                  </a:lnTo>
                  <a:lnTo>
                    <a:pt x="2056" y="279"/>
                  </a:lnTo>
                  <a:lnTo>
                    <a:pt x="2057" y="275"/>
                  </a:lnTo>
                  <a:lnTo>
                    <a:pt x="2057" y="276"/>
                  </a:lnTo>
                  <a:lnTo>
                    <a:pt x="2057" y="276"/>
                  </a:lnTo>
                  <a:lnTo>
                    <a:pt x="2058" y="279"/>
                  </a:lnTo>
                  <a:lnTo>
                    <a:pt x="2058" y="279"/>
                  </a:lnTo>
                  <a:lnTo>
                    <a:pt x="2058" y="279"/>
                  </a:lnTo>
                  <a:lnTo>
                    <a:pt x="2058" y="281"/>
                  </a:lnTo>
                  <a:lnTo>
                    <a:pt x="2059" y="281"/>
                  </a:lnTo>
                  <a:lnTo>
                    <a:pt x="2059" y="280"/>
                  </a:lnTo>
                  <a:lnTo>
                    <a:pt x="2059" y="280"/>
                  </a:lnTo>
                  <a:lnTo>
                    <a:pt x="2060" y="278"/>
                  </a:lnTo>
                  <a:lnTo>
                    <a:pt x="2060" y="279"/>
                  </a:lnTo>
                  <a:lnTo>
                    <a:pt x="2061" y="272"/>
                  </a:lnTo>
                  <a:lnTo>
                    <a:pt x="2061" y="266"/>
                  </a:lnTo>
                  <a:lnTo>
                    <a:pt x="2061" y="233"/>
                  </a:lnTo>
                  <a:lnTo>
                    <a:pt x="2062" y="233"/>
                  </a:lnTo>
                  <a:lnTo>
                    <a:pt x="2062" y="126"/>
                  </a:lnTo>
                  <a:lnTo>
                    <a:pt x="2063" y="116"/>
                  </a:lnTo>
                  <a:lnTo>
                    <a:pt x="2063" y="24"/>
                  </a:lnTo>
                  <a:lnTo>
                    <a:pt x="2063" y="22"/>
                  </a:lnTo>
                  <a:lnTo>
                    <a:pt x="2064" y="12"/>
                  </a:lnTo>
                  <a:lnTo>
                    <a:pt x="2064" y="12"/>
                  </a:lnTo>
                  <a:lnTo>
                    <a:pt x="2064" y="12"/>
                  </a:lnTo>
                  <a:lnTo>
                    <a:pt x="2065" y="6"/>
                  </a:lnTo>
                  <a:lnTo>
                    <a:pt x="2065" y="6"/>
                  </a:lnTo>
                  <a:lnTo>
                    <a:pt x="2066" y="8"/>
                  </a:lnTo>
                  <a:lnTo>
                    <a:pt x="2066" y="8"/>
                  </a:lnTo>
                  <a:lnTo>
                    <a:pt x="2067" y="12"/>
                  </a:lnTo>
                  <a:lnTo>
                    <a:pt x="2067" y="13"/>
                  </a:lnTo>
                  <a:lnTo>
                    <a:pt x="2068" y="18"/>
                  </a:lnTo>
                  <a:lnTo>
                    <a:pt x="2068" y="19"/>
                  </a:lnTo>
                  <a:lnTo>
                    <a:pt x="2069" y="25"/>
                  </a:lnTo>
                  <a:lnTo>
                    <a:pt x="2069" y="25"/>
                  </a:lnTo>
                  <a:lnTo>
                    <a:pt x="2070" y="37"/>
                  </a:lnTo>
                  <a:lnTo>
                    <a:pt x="2070" y="38"/>
                  </a:lnTo>
                  <a:lnTo>
                    <a:pt x="2070" y="59"/>
                  </a:lnTo>
                  <a:lnTo>
                    <a:pt x="2071" y="61"/>
                  </a:lnTo>
                  <a:lnTo>
                    <a:pt x="2071" y="80"/>
                  </a:lnTo>
                  <a:lnTo>
                    <a:pt x="2072" y="82"/>
                  </a:lnTo>
                  <a:lnTo>
                    <a:pt x="2072" y="100"/>
                  </a:lnTo>
                  <a:lnTo>
                    <a:pt x="2072" y="100"/>
                  </a:lnTo>
                  <a:lnTo>
                    <a:pt x="2073" y="103"/>
                  </a:lnTo>
                  <a:lnTo>
                    <a:pt x="2073" y="100"/>
                  </a:lnTo>
                  <a:lnTo>
                    <a:pt x="2073" y="99"/>
                  </a:lnTo>
                  <a:lnTo>
                    <a:pt x="2074" y="93"/>
                  </a:lnTo>
                  <a:lnTo>
                    <a:pt x="2074" y="92"/>
                  </a:lnTo>
                  <a:lnTo>
                    <a:pt x="2075" y="91"/>
                  </a:lnTo>
                  <a:lnTo>
                    <a:pt x="2075" y="95"/>
                  </a:lnTo>
                  <a:lnTo>
                    <a:pt x="2075" y="95"/>
                  </a:lnTo>
                  <a:lnTo>
                    <a:pt x="2076" y="117"/>
                  </a:lnTo>
                  <a:lnTo>
                    <a:pt x="2076" y="119"/>
                  </a:lnTo>
                  <a:lnTo>
                    <a:pt x="2077" y="223"/>
                  </a:lnTo>
                  <a:lnTo>
                    <a:pt x="2077" y="236"/>
                  </a:lnTo>
                  <a:lnTo>
                    <a:pt x="2077" y="289"/>
                  </a:lnTo>
                  <a:lnTo>
                    <a:pt x="2078" y="279"/>
                  </a:lnTo>
                  <a:lnTo>
                    <a:pt x="2078" y="277"/>
                  </a:lnTo>
                  <a:lnTo>
                    <a:pt x="2078" y="273"/>
                  </a:lnTo>
                  <a:lnTo>
                    <a:pt x="2078" y="274"/>
                  </a:lnTo>
                  <a:lnTo>
                    <a:pt x="2079" y="274"/>
                  </a:lnTo>
                  <a:lnTo>
                    <a:pt x="2079" y="281"/>
                  </a:lnTo>
                  <a:lnTo>
                    <a:pt x="2079" y="281"/>
                  </a:lnTo>
                  <a:lnTo>
                    <a:pt x="2080" y="280"/>
                  </a:lnTo>
                  <a:lnTo>
                    <a:pt x="2080" y="281"/>
                  </a:lnTo>
                  <a:lnTo>
                    <a:pt x="2080" y="281"/>
                  </a:lnTo>
                  <a:lnTo>
                    <a:pt x="2080" y="281"/>
                  </a:lnTo>
                  <a:lnTo>
                    <a:pt x="2081" y="279"/>
                  </a:lnTo>
                  <a:lnTo>
                    <a:pt x="2081" y="280"/>
                  </a:lnTo>
                  <a:lnTo>
                    <a:pt x="2081" y="280"/>
                  </a:lnTo>
                  <a:lnTo>
                    <a:pt x="2082" y="277"/>
                  </a:lnTo>
                  <a:lnTo>
                    <a:pt x="2082" y="277"/>
                  </a:lnTo>
                  <a:lnTo>
                    <a:pt x="2083" y="271"/>
                  </a:lnTo>
                  <a:lnTo>
                    <a:pt x="2083" y="269"/>
                  </a:lnTo>
                  <a:lnTo>
                    <a:pt x="2084" y="223"/>
                  </a:lnTo>
                  <a:lnTo>
                    <a:pt x="2084" y="212"/>
                  </a:lnTo>
                  <a:lnTo>
                    <a:pt x="2085" y="61"/>
                  </a:lnTo>
                  <a:lnTo>
                    <a:pt x="2085" y="53"/>
                  </a:lnTo>
                  <a:lnTo>
                    <a:pt x="2086" y="15"/>
                  </a:lnTo>
                  <a:lnTo>
                    <a:pt x="2086" y="15"/>
                  </a:lnTo>
                  <a:lnTo>
                    <a:pt x="2087" y="12"/>
                  </a:lnTo>
                  <a:lnTo>
                    <a:pt x="2087" y="11"/>
                  </a:lnTo>
                  <a:lnTo>
                    <a:pt x="2087" y="9"/>
                  </a:lnTo>
                  <a:lnTo>
                    <a:pt x="2087" y="9"/>
                  </a:lnTo>
                  <a:lnTo>
                    <a:pt x="2087" y="9"/>
                  </a:lnTo>
                  <a:lnTo>
                    <a:pt x="2088" y="9"/>
                  </a:lnTo>
                  <a:lnTo>
                    <a:pt x="2088" y="9"/>
                  </a:lnTo>
                  <a:lnTo>
                    <a:pt x="2089" y="9"/>
                  </a:lnTo>
                  <a:lnTo>
                    <a:pt x="2089" y="9"/>
                  </a:lnTo>
                  <a:lnTo>
                    <a:pt x="2089" y="9"/>
                  </a:lnTo>
                  <a:lnTo>
                    <a:pt x="2089" y="9"/>
                  </a:lnTo>
                  <a:lnTo>
                    <a:pt x="2090" y="9"/>
                  </a:lnTo>
                  <a:lnTo>
                    <a:pt x="2090" y="9"/>
                  </a:lnTo>
                  <a:lnTo>
                    <a:pt x="2090" y="10"/>
                  </a:lnTo>
                  <a:lnTo>
                    <a:pt x="2091" y="11"/>
                  </a:lnTo>
                  <a:lnTo>
                    <a:pt x="2091" y="11"/>
                  </a:lnTo>
                  <a:lnTo>
                    <a:pt x="2092" y="15"/>
                  </a:lnTo>
                  <a:lnTo>
                    <a:pt x="2092" y="15"/>
                  </a:lnTo>
                  <a:lnTo>
                    <a:pt x="2093" y="21"/>
                  </a:lnTo>
                  <a:lnTo>
                    <a:pt x="2093" y="22"/>
                  </a:lnTo>
                  <a:lnTo>
                    <a:pt x="2094" y="34"/>
                  </a:lnTo>
                  <a:lnTo>
                    <a:pt x="2094" y="36"/>
                  </a:lnTo>
                  <a:lnTo>
                    <a:pt x="2095" y="71"/>
                  </a:lnTo>
                  <a:lnTo>
                    <a:pt x="2095" y="73"/>
                  </a:lnTo>
                  <a:lnTo>
                    <a:pt x="2095" y="104"/>
                  </a:lnTo>
                  <a:lnTo>
                    <a:pt x="2096" y="104"/>
                  </a:lnTo>
                  <a:lnTo>
                    <a:pt x="2096" y="97"/>
                  </a:lnTo>
                  <a:lnTo>
                    <a:pt x="2097" y="97"/>
                  </a:lnTo>
                  <a:lnTo>
                    <a:pt x="2097" y="96"/>
                  </a:lnTo>
                  <a:lnTo>
                    <a:pt x="2097" y="99"/>
                  </a:lnTo>
                  <a:lnTo>
                    <a:pt x="2097" y="100"/>
                  </a:lnTo>
                  <a:lnTo>
                    <a:pt x="2098" y="120"/>
                  </a:lnTo>
                  <a:lnTo>
                    <a:pt x="2098" y="122"/>
                  </a:lnTo>
                  <a:lnTo>
                    <a:pt x="2099" y="194"/>
                  </a:lnTo>
                  <a:lnTo>
                    <a:pt x="2099" y="207"/>
                  </a:lnTo>
                  <a:lnTo>
                    <a:pt x="2100" y="289"/>
                  </a:lnTo>
                  <a:lnTo>
                    <a:pt x="2100" y="282"/>
                  </a:lnTo>
                  <a:lnTo>
                    <a:pt x="2100" y="281"/>
                  </a:lnTo>
                  <a:lnTo>
                    <a:pt x="2101" y="277"/>
                  </a:lnTo>
                  <a:lnTo>
                    <a:pt x="2101" y="277"/>
                  </a:lnTo>
                  <a:lnTo>
                    <a:pt x="2102" y="282"/>
                  </a:lnTo>
                  <a:lnTo>
                    <a:pt x="2102" y="282"/>
                  </a:lnTo>
                  <a:lnTo>
                    <a:pt x="2102" y="283"/>
                  </a:lnTo>
                  <a:lnTo>
                    <a:pt x="2103" y="282"/>
                  </a:lnTo>
                  <a:lnTo>
                    <a:pt x="2103" y="282"/>
                  </a:lnTo>
                  <a:lnTo>
                    <a:pt x="2103" y="282"/>
                  </a:lnTo>
                  <a:lnTo>
                    <a:pt x="2104" y="279"/>
                  </a:lnTo>
                  <a:lnTo>
                    <a:pt x="2104" y="279"/>
                  </a:lnTo>
                  <a:lnTo>
                    <a:pt x="2104" y="277"/>
                  </a:lnTo>
                  <a:lnTo>
                    <a:pt x="2105" y="277"/>
                  </a:lnTo>
                  <a:lnTo>
                    <a:pt x="2105" y="277"/>
                  </a:lnTo>
                  <a:lnTo>
                    <a:pt x="2105" y="251"/>
                  </a:lnTo>
                  <a:lnTo>
                    <a:pt x="2106" y="245"/>
                  </a:lnTo>
                  <a:lnTo>
                    <a:pt x="2106" y="143"/>
                  </a:lnTo>
                  <a:lnTo>
                    <a:pt x="2106" y="131"/>
                  </a:lnTo>
                  <a:lnTo>
                    <a:pt x="2107" y="50"/>
                  </a:lnTo>
                  <a:lnTo>
                    <a:pt x="2107" y="44"/>
                  </a:lnTo>
                  <a:lnTo>
                    <a:pt x="2108" y="20"/>
                  </a:lnTo>
                  <a:lnTo>
                    <a:pt x="2108" y="20"/>
                  </a:lnTo>
                  <a:lnTo>
                    <a:pt x="2108" y="20"/>
                  </a:lnTo>
                  <a:lnTo>
                    <a:pt x="2109" y="10"/>
                  </a:lnTo>
                  <a:lnTo>
                    <a:pt x="2109" y="10"/>
                  </a:lnTo>
                  <a:lnTo>
                    <a:pt x="2110" y="8"/>
                  </a:lnTo>
                  <a:lnTo>
                    <a:pt x="2110" y="8"/>
                  </a:lnTo>
                  <a:lnTo>
                    <a:pt x="2110" y="8"/>
                  </a:lnTo>
                  <a:lnTo>
                    <a:pt x="2111" y="10"/>
                  </a:lnTo>
                  <a:lnTo>
                    <a:pt x="2111" y="10"/>
                  </a:lnTo>
                  <a:lnTo>
                    <a:pt x="2112" y="13"/>
                  </a:lnTo>
                  <a:lnTo>
                    <a:pt x="2112" y="13"/>
                  </a:lnTo>
                  <a:lnTo>
                    <a:pt x="2112" y="16"/>
                  </a:lnTo>
                  <a:lnTo>
                    <a:pt x="2113" y="16"/>
                  </a:lnTo>
                  <a:lnTo>
                    <a:pt x="2113" y="20"/>
                  </a:lnTo>
                  <a:lnTo>
                    <a:pt x="2114" y="21"/>
                  </a:lnTo>
                  <a:lnTo>
                    <a:pt x="2114" y="29"/>
                  </a:lnTo>
                  <a:lnTo>
                    <a:pt x="2114" y="30"/>
                  </a:lnTo>
                  <a:lnTo>
                    <a:pt x="2115" y="42"/>
                  </a:lnTo>
                  <a:lnTo>
                    <a:pt x="2115" y="43"/>
                  </a:lnTo>
                  <a:lnTo>
                    <a:pt x="2116" y="64"/>
                  </a:lnTo>
                  <a:lnTo>
                    <a:pt x="2116" y="66"/>
                  </a:lnTo>
                  <a:lnTo>
                    <a:pt x="2117" y="96"/>
                  </a:lnTo>
                  <a:lnTo>
                    <a:pt x="2117" y="97"/>
                  </a:lnTo>
                  <a:lnTo>
                    <a:pt x="2117" y="104"/>
                  </a:lnTo>
                  <a:lnTo>
                    <a:pt x="2118" y="101"/>
                  </a:lnTo>
                  <a:lnTo>
                    <a:pt x="2118" y="101"/>
                  </a:lnTo>
                  <a:lnTo>
                    <a:pt x="2119" y="96"/>
                  </a:lnTo>
                  <a:lnTo>
                    <a:pt x="2119" y="96"/>
                  </a:lnTo>
                  <a:lnTo>
                    <a:pt x="2119" y="96"/>
                  </a:lnTo>
                  <a:lnTo>
                    <a:pt x="2120" y="106"/>
                  </a:lnTo>
                  <a:lnTo>
                    <a:pt x="2120" y="108"/>
                  </a:lnTo>
                  <a:lnTo>
                    <a:pt x="2121" y="133"/>
                  </a:lnTo>
                  <a:lnTo>
                    <a:pt x="2121" y="139"/>
                  </a:lnTo>
                  <a:lnTo>
                    <a:pt x="2121" y="275"/>
                  </a:lnTo>
                  <a:lnTo>
                    <a:pt x="2122" y="288"/>
                  </a:lnTo>
                  <a:lnTo>
                    <a:pt x="2122" y="297"/>
                  </a:lnTo>
                  <a:lnTo>
                    <a:pt x="2122" y="284"/>
                  </a:lnTo>
                  <a:lnTo>
                    <a:pt x="2123" y="284"/>
                  </a:lnTo>
                  <a:lnTo>
                    <a:pt x="2123" y="283"/>
                  </a:lnTo>
                  <a:lnTo>
                    <a:pt x="2123" y="285"/>
                  </a:lnTo>
                  <a:lnTo>
                    <a:pt x="2123" y="285"/>
                  </a:lnTo>
                  <a:lnTo>
                    <a:pt x="2124" y="287"/>
                  </a:lnTo>
                  <a:lnTo>
                    <a:pt x="2124" y="287"/>
                  </a:lnTo>
                  <a:lnTo>
                    <a:pt x="2124" y="287"/>
                  </a:lnTo>
                  <a:lnTo>
                    <a:pt x="2125" y="288"/>
                  </a:lnTo>
                  <a:lnTo>
                    <a:pt x="2125" y="287"/>
                  </a:lnTo>
                  <a:lnTo>
                    <a:pt x="2125" y="287"/>
                  </a:lnTo>
                  <a:lnTo>
                    <a:pt x="2126" y="284"/>
                  </a:lnTo>
                  <a:lnTo>
                    <a:pt x="2126" y="284"/>
                  </a:lnTo>
                  <a:lnTo>
                    <a:pt x="2127" y="280"/>
                  </a:lnTo>
                  <a:lnTo>
                    <a:pt x="2127" y="279"/>
                  </a:lnTo>
                  <a:lnTo>
                    <a:pt x="2128" y="272"/>
                  </a:lnTo>
                  <a:lnTo>
                    <a:pt x="2128" y="271"/>
                  </a:lnTo>
                  <a:lnTo>
                    <a:pt x="2129" y="257"/>
                  </a:lnTo>
                  <a:lnTo>
                    <a:pt x="2129" y="254"/>
                  </a:lnTo>
                  <a:lnTo>
                    <a:pt x="2129" y="82"/>
                  </a:lnTo>
                  <a:lnTo>
                    <a:pt x="2130" y="79"/>
                  </a:lnTo>
                  <a:lnTo>
                    <a:pt x="2130" y="31"/>
                  </a:lnTo>
                  <a:lnTo>
                    <a:pt x="2131" y="29"/>
                  </a:lnTo>
                  <a:lnTo>
                    <a:pt x="2131" y="13"/>
                  </a:lnTo>
                  <a:lnTo>
                    <a:pt x="2131" y="11"/>
                  </a:lnTo>
                  <a:lnTo>
                    <a:pt x="2132" y="3"/>
                  </a:lnTo>
                  <a:lnTo>
                    <a:pt x="2132" y="3"/>
                  </a:lnTo>
                  <a:lnTo>
                    <a:pt x="2133" y="5"/>
                  </a:lnTo>
                  <a:lnTo>
                    <a:pt x="2133" y="6"/>
                  </a:lnTo>
                  <a:lnTo>
                    <a:pt x="2134" y="10"/>
                  </a:lnTo>
                  <a:lnTo>
                    <a:pt x="2134" y="10"/>
                  </a:lnTo>
                  <a:lnTo>
                    <a:pt x="2135" y="12"/>
                  </a:lnTo>
                  <a:lnTo>
                    <a:pt x="2135" y="12"/>
                  </a:lnTo>
                  <a:lnTo>
                    <a:pt x="2135" y="12"/>
                  </a:lnTo>
                  <a:lnTo>
                    <a:pt x="2136" y="12"/>
                  </a:lnTo>
                  <a:lnTo>
                    <a:pt x="2136" y="13"/>
                  </a:lnTo>
                  <a:lnTo>
                    <a:pt x="2137" y="18"/>
                  </a:lnTo>
                  <a:lnTo>
                    <a:pt x="2137" y="19"/>
                  </a:lnTo>
                  <a:lnTo>
                    <a:pt x="2138" y="34"/>
                  </a:lnTo>
                  <a:lnTo>
                    <a:pt x="2138" y="35"/>
                  </a:lnTo>
                  <a:lnTo>
                    <a:pt x="2138" y="64"/>
                  </a:lnTo>
                  <a:lnTo>
                    <a:pt x="2139" y="67"/>
                  </a:lnTo>
                  <a:lnTo>
                    <a:pt x="2139" y="95"/>
                  </a:lnTo>
                  <a:lnTo>
                    <a:pt x="2139" y="96"/>
                  </a:lnTo>
                  <a:lnTo>
                    <a:pt x="2140" y="101"/>
                  </a:lnTo>
                  <a:lnTo>
                    <a:pt x="2140" y="97"/>
                  </a:lnTo>
                  <a:lnTo>
                    <a:pt x="2140" y="96"/>
                  </a:lnTo>
                  <a:lnTo>
                    <a:pt x="2141" y="92"/>
                  </a:lnTo>
                  <a:lnTo>
                    <a:pt x="2141" y="92"/>
                  </a:lnTo>
                  <a:lnTo>
                    <a:pt x="2141" y="92"/>
                  </a:lnTo>
                  <a:lnTo>
                    <a:pt x="2141" y="92"/>
                  </a:lnTo>
                  <a:lnTo>
                    <a:pt x="2142" y="98"/>
                  </a:lnTo>
                  <a:lnTo>
                    <a:pt x="2142" y="100"/>
                  </a:lnTo>
                  <a:lnTo>
                    <a:pt x="2143" y="123"/>
                  </a:lnTo>
                  <a:lnTo>
                    <a:pt x="2143" y="127"/>
                  </a:lnTo>
                  <a:lnTo>
                    <a:pt x="2144" y="260"/>
                  </a:lnTo>
                  <a:lnTo>
                    <a:pt x="2144" y="272"/>
                  </a:lnTo>
                  <a:lnTo>
                    <a:pt x="2144" y="294"/>
                  </a:lnTo>
                  <a:lnTo>
                    <a:pt x="2145" y="283"/>
                  </a:lnTo>
                  <a:lnTo>
                    <a:pt x="2145" y="283"/>
                  </a:lnTo>
                  <a:lnTo>
                    <a:pt x="2145" y="281"/>
                  </a:lnTo>
                  <a:lnTo>
                    <a:pt x="2146" y="282"/>
                  </a:lnTo>
                  <a:lnTo>
                    <a:pt x="2146" y="282"/>
                  </a:lnTo>
                  <a:lnTo>
                    <a:pt x="2146" y="286"/>
                  </a:lnTo>
                  <a:lnTo>
                    <a:pt x="2146" y="286"/>
                  </a:lnTo>
                  <a:lnTo>
                    <a:pt x="2147" y="287"/>
                  </a:lnTo>
                  <a:lnTo>
                    <a:pt x="2147" y="288"/>
                  </a:lnTo>
                  <a:lnTo>
                    <a:pt x="2147" y="288"/>
                  </a:lnTo>
                  <a:lnTo>
                    <a:pt x="2148" y="287"/>
                  </a:lnTo>
                  <a:lnTo>
                    <a:pt x="2148" y="284"/>
                  </a:lnTo>
                  <a:lnTo>
                    <a:pt x="2149" y="284"/>
                  </a:lnTo>
                  <a:lnTo>
                    <a:pt x="2149" y="280"/>
                  </a:lnTo>
                  <a:lnTo>
                    <a:pt x="2149" y="280"/>
                  </a:lnTo>
                  <a:lnTo>
                    <a:pt x="2150" y="277"/>
                  </a:lnTo>
                  <a:lnTo>
                    <a:pt x="2150" y="273"/>
                  </a:lnTo>
                  <a:lnTo>
                    <a:pt x="2151" y="211"/>
                  </a:lnTo>
                  <a:lnTo>
                    <a:pt x="2151" y="201"/>
                  </a:lnTo>
                  <a:lnTo>
                    <a:pt x="2152" y="66"/>
                  </a:lnTo>
                  <a:lnTo>
                    <a:pt x="2152" y="62"/>
                  </a:lnTo>
                  <a:lnTo>
                    <a:pt x="2153" y="16"/>
                  </a:lnTo>
                  <a:lnTo>
                    <a:pt x="2153" y="15"/>
                  </a:lnTo>
                  <a:lnTo>
                    <a:pt x="2154" y="8"/>
                  </a:lnTo>
                  <a:lnTo>
                    <a:pt x="2154" y="8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5"/>
                  </a:lnTo>
                  <a:lnTo>
                    <a:pt x="2155" y="9"/>
                  </a:lnTo>
                  <a:lnTo>
                    <a:pt x="2156" y="9"/>
                  </a:lnTo>
                  <a:lnTo>
                    <a:pt x="2156" y="15"/>
                  </a:lnTo>
                  <a:lnTo>
                    <a:pt x="2157" y="15"/>
                  </a:lnTo>
                  <a:lnTo>
                    <a:pt x="2157" y="21"/>
                  </a:lnTo>
                  <a:lnTo>
                    <a:pt x="2157" y="21"/>
                  </a:lnTo>
                  <a:lnTo>
                    <a:pt x="2158" y="28"/>
                  </a:lnTo>
                  <a:lnTo>
                    <a:pt x="2158" y="28"/>
                  </a:lnTo>
                  <a:lnTo>
                    <a:pt x="2159" y="38"/>
                  </a:lnTo>
                  <a:lnTo>
                    <a:pt x="2159" y="39"/>
                  </a:lnTo>
                  <a:lnTo>
                    <a:pt x="2160" y="57"/>
                  </a:lnTo>
                  <a:lnTo>
                    <a:pt x="2160" y="60"/>
                  </a:lnTo>
                  <a:lnTo>
                    <a:pt x="2161" y="85"/>
                  </a:lnTo>
                  <a:lnTo>
                    <a:pt x="2161" y="87"/>
                  </a:lnTo>
                  <a:lnTo>
                    <a:pt x="2162" y="100"/>
                  </a:lnTo>
                  <a:lnTo>
                    <a:pt x="2162" y="99"/>
                  </a:lnTo>
                  <a:lnTo>
                    <a:pt x="2162" y="99"/>
                  </a:lnTo>
                  <a:lnTo>
                    <a:pt x="2163" y="93"/>
                  </a:lnTo>
                  <a:lnTo>
                    <a:pt x="2163" y="92"/>
                  </a:lnTo>
                  <a:lnTo>
                    <a:pt x="2163" y="90"/>
                  </a:lnTo>
                  <a:lnTo>
                    <a:pt x="2163" y="90"/>
                  </a:lnTo>
                  <a:lnTo>
                    <a:pt x="2163" y="91"/>
                  </a:lnTo>
                  <a:lnTo>
                    <a:pt x="2164" y="105"/>
                  </a:lnTo>
                  <a:lnTo>
                    <a:pt x="2165" y="106"/>
                  </a:lnTo>
                  <a:lnTo>
                    <a:pt x="2165" y="148"/>
                  </a:lnTo>
                  <a:lnTo>
                    <a:pt x="2166" y="155"/>
                  </a:lnTo>
                  <a:lnTo>
                    <a:pt x="2166" y="290"/>
                  </a:lnTo>
                  <a:lnTo>
                    <a:pt x="2166" y="289"/>
                  </a:lnTo>
                  <a:lnTo>
                    <a:pt x="2166" y="290"/>
                  </a:lnTo>
                  <a:lnTo>
                    <a:pt x="2167" y="278"/>
                  </a:lnTo>
                  <a:lnTo>
                    <a:pt x="2167" y="278"/>
                  </a:lnTo>
                  <a:lnTo>
                    <a:pt x="2168" y="283"/>
                  </a:lnTo>
                  <a:lnTo>
                    <a:pt x="2168" y="284"/>
                  </a:lnTo>
                  <a:lnTo>
                    <a:pt x="2169" y="286"/>
                  </a:lnTo>
                  <a:lnTo>
                    <a:pt x="2169" y="286"/>
                  </a:lnTo>
                  <a:lnTo>
                    <a:pt x="2169" y="286"/>
                  </a:lnTo>
                  <a:lnTo>
                    <a:pt x="2169" y="286"/>
                  </a:lnTo>
                  <a:lnTo>
                    <a:pt x="2170" y="285"/>
                  </a:lnTo>
                  <a:lnTo>
                    <a:pt x="2170" y="285"/>
                  </a:lnTo>
                  <a:lnTo>
                    <a:pt x="2171" y="282"/>
                  </a:lnTo>
                  <a:lnTo>
                    <a:pt x="2171" y="282"/>
                  </a:lnTo>
                  <a:lnTo>
                    <a:pt x="2172" y="277"/>
                  </a:lnTo>
                  <a:lnTo>
                    <a:pt x="2172" y="276"/>
                  </a:lnTo>
                  <a:lnTo>
                    <a:pt x="2172" y="271"/>
                  </a:lnTo>
                  <a:lnTo>
                    <a:pt x="2172" y="271"/>
                  </a:lnTo>
                  <a:lnTo>
                    <a:pt x="2173" y="271"/>
                  </a:lnTo>
                  <a:lnTo>
                    <a:pt x="2173" y="272"/>
                  </a:lnTo>
                  <a:lnTo>
                    <a:pt x="2173" y="255"/>
                  </a:lnTo>
                  <a:lnTo>
                    <a:pt x="2174" y="247"/>
                  </a:lnTo>
                  <a:lnTo>
                    <a:pt x="2174" y="66"/>
                  </a:lnTo>
                  <a:lnTo>
                    <a:pt x="2174" y="62"/>
                  </a:lnTo>
                  <a:lnTo>
                    <a:pt x="2175" y="18"/>
                  </a:lnTo>
                  <a:lnTo>
                    <a:pt x="2175" y="16"/>
                  </a:lnTo>
                  <a:lnTo>
                    <a:pt x="2176" y="7"/>
                  </a:lnTo>
                  <a:lnTo>
                    <a:pt x="2176" y="6"/>
                  </a:lnTo>
                  <a:lnTo>
                    <a:pt x="2177" y="2"/>
                  </a:lnTo>
                  <a:lnTo>
                    <a:pt x="2177" y="2"/>
                  </a:lnTo>
                  <a:lnTo>
                    <a:pt x="2177" y="2"/>
                  </a:lnTo>
                  <a:lnTo>
                    <a:pt x="2178" y="5"/>
                  </a:lnTo>
                  <a:lnTo>
                    <a:pt x="2178" y="6"/>
                  </a:lnTo>
                  <a:lnTo>
                    <a:pt x="2179" y="10"/>
                  </a:lnTo>
                  <a:lnTo>
                    <a:pt x="2179" y="11"/>
                  </a:lnTo>
                  <a:lnTo>
                    <a:pt x="2180" y="15"/>
                  </a:lnTo>
                  <a:lnTo>
                    <a:pt x="2180" y="15"/>
                  </a:lnTo>
                  <a:lnTo>
                    <a:pt x="2181" y="17"/>
                  </a:lnTo>
                  <a:lnTo>
                    <a:pt x="2181" y="17"/>
                  </a:lnTo>
                  <a:lnTo>
                    <a:pt x="2181" y="17"/>
                  </a:lnTo>
                  <a:lnTo>
                    <a:pt x="2181" y="22"/>
                  </a:lnTo>
                  <a:lnTo>
                    <a:pt x="2182" y="23"/>
                  </a:lnTo>
                  <a:lnTo>
                    <a:pt x="2182" y="41"/>
                  </a:lnTo>
                  <a:lnTo>
                    <a:pt x="2183" y="43"/>
                  </a:lnTo>
                  <a:lnTo>
                    <a:pt x="2183" y="76"/>
                  </a:lnTo>
                  <a:lnTo>
                    <a:pt x="2183" y="78"/>
                  </a:lnTo>
                  <a:lnTo>
                    <a:pt x="2184" y="100"/>
                  </a:lnTo>
                  <a:lnTo>
                    <a:pt x="2184" y="101"/>
                  </a:lnTo>
                  <a:lnTo>
                    <a:pt x="2184" y="102"/>
                  </a:lnTo>
                  <a:lnTo>
                    <a:pt x="2185" y="97"/>
                  </a:lnTo>
                  <a:lnTo>
                    <a:pt x="2185" y="97"/>
                  </a:lnTo>
                  <a:lnTo>
                    <a:pt x="2186" y="95"/>
                  </a:lnTo>
                  <a:lnTo>
                    <a:pt x="2186" y="95"/>
                  </a:lnTo>
                  <a:lnTo>
                    <a:pt x="2186" y="96"/>
                  </a:lnTo>
                  <a:lnTo>
                    <a:pt x="2187" y="113"/>
                  </a:lnTo>
                  <a:lnTo>
                    <a:pt x="2187" y="115"/>
                  </a:lnTo>
                  <a:lnTo>
                    <a:pt x="2188" y="162"/>
                  </a:lnTo>
                  <a:lnTo>
                    <a:pt x="2188" y="168"/>
                  </a:lnTo>
                  <a:lnTo>
                    <a:pt x="2189" y="292"/>
                  </a:lnTo>
                  <a:lnTo>
                    <a:pt x="2189" y="290"/>
                  </a:lnTo>
                  <a:lnTo>
                    <a:pt x="2189" y="289"/>
                  </a:lnTo>
                  <a:lnTo>
                    <a:pt x="2189" y="279"/>
                  </a:lnTo>
                  <a:lnTo>
                    <a:pt x="2189" y="279"/>
                  </a:lnTo>
                  <a:lnTo>
                    <a:pt x="2190" y="280"/>
                  </a:lnTo>
                  <a:lnTo>
                    <a:pt x="2190" y="282"/>
                  </a:lnTo>
                  <a:lnTo>
                    <a:pt x="2191" y="283"/>
                  </a:lnTo>
                  <a:lnTo>
                    <a:pt x="2191" y="284"/>
                  </a:lnTo>
                  <a:lnTo>
                    <a:pt x="2191" y="284"/>
                  </a:lnTo>
                  <a:lnTo>
                    <a:pt x="2191" y="284"/>
                  </a:lnTo>
                  <a:lnTo>
                    <a:pt x="2192" y="282"/>
                  </a:lnTo>
                  <a:lnTo>
                    <a:pt x="2192" y="282"/>
                  </a:lnTo>
                  <a:lnTo>
                    <a:pt x="2192" y="282"/>
                  </a:lnTo>
                  <a:lnTo>
                    <a:pt x="2193" y="283"/>
                  </a:lnTo>
                  <a:lnTo>
                    <a:pt x="2193" y="283"/>
                  </a:lnTo>
                  <a:lnTo>
                    <a:pt x="2193" y="283"/>
                  </a:lnTo>
                  <a:lnTo>
                    <a:pt x="2193" y="283"/>
                  </a:lnTo>
                  <a:lnTo>
                    <a:pt x="2194" y="282"/>
                  </a:lnTo>
                  <a:lnTo>
                    <a:pt x="2194" y="282"/>
                  </a:lnTo>
                  <a:lnTo>
                    <a:pt x="2194" y="282"/>
                  </a:lnTo>
                  <a:lnTo>
                    <a:pt x="2195" y="280"/>
                  </a:lnTo>
                  <a:lnTo>
                    <a:pt x="2195" y="280"/>
                  </a:lnTo>
                  <a:lnTo>
                    <a:pt x="2196" y="216"/>
                  </a:lnTo>
                  <a:lnTo>
                    <a:pt x="2196" y="192"/>
                  </a:lnTo>
                  <a:lnTo>
                    <a:pt x="2197" y="67"/>
                  </a:lnTo>
                  <a:lnTo>
                    <a:pt x="2197" y="62"/>
                  </a:lnTo>
                  <a:lnTo>
                    <a:pt x="2198" y="25"/>
                  </a:lnTo>
                  <a:lnTo>
                    <a:pt x="2198" y="24"/>
                  </a:lnTo>
                  <a:lnTo>
                    <a:pt x="2198" y="10"/>
                  </a:lnTo>
                  <a:lnTo>
                    <a:pt x="2199" y="10"/>
                  </a:lnTo>
                  <a:lnTo>
                    <a:pt x="2199" y="6"/>
                  </a:lnTo>
                  <a:lnTo>
                    <a:pt x="2199" y="7"/>
                  </a:lnTo>
                  <a:lnTo>
                    <a:pt x="2200" y="7"/>
                  </a:lnTo>
                  <a:lnTo>
                    <a:pt x="2200" y="11"/>
                  </a:lnTo>
                  <a:lnTo>
                    <a:pt x="2200" y="12"/>
                  </a:lnTo>
                  <a:lnTo>
                    <a:pt x="2201" y="18"/>
                  </a:lnTo>
                  <a:lnTo>
                    <a:pt x="2201" y="18"/>
                  </a:lnTo>
                  <a:lnTo>
                    <a:pt x="2202" y="19"/>
                  </a:lnTo>
                  <a:lnTo>
                    <a:pt x="2202" y="19"/>
                  </a:lnTo>
                  <a:lnTo>
                    <a:pt x="2202" y="19"/>
                  </a:lnTo>
                  <a:lnTo>
                    <a:pt x="2202" y="18"/>
                  </a:lnTo>
                  <a:lnTo>
                    <a:pt x="2203" y="18"/>
                  </a:lnTo>
                  <a:lnTo>
                    <a:pt x="2203" y="18"/>
                  </a:lnTo>
                  <a:lnTo>
                    <a:pt x="2204" y="21"/>
                  </a:lnTo>
                  <a:lnTo>
                    <a:pt x="2204" y="22"/>
                  </a:lnTo>
                  <a:lnTo>
                    <a:pt x="2205" y="32"/>
                  </a:lnTo>
                  <a:lnTo>
                    <a:pt x="2205" y="33"/>
                  </a:lnTo>
                  <a:lnTo>
                    <a:pt x="2206" y="48"/>
                  </a:lnTo>
                  <a:lnTo>
                    <a:pt x="2206" y="49"/>
                  </a:lnTo>
                  <a:lnTo>
                    <a:pt x="2206" y="71"/>
                  </a:lnTo>
                  <a:lnTo>
                    <a:pt x="2207" y="72"/>
                  </a:lnTo>
                  <a:lnTo>
                    <a:pt x="2207" y="95"/>
                  </a:lnTo>
                  <a:lnTo>
                    <a:pt x="2208" y="97"/>
                  </a:lnTo>
                  <a:lnTo>
                    <a:pt x="2208" y="108"/>
                  </a:lnTo>
                  <a:lnTo>
                    <a:pt x="2208" y="108"/>
                  </a:lnTo>
                  <a:lnTo>
                    <a:pt x="2209" y="101"/>
                  </a:lnTo>
                  <a:lnTo>
                    <a:pt x="2209" y="100"/>
                  </a:lnTo>
                  <a:lnTo>
                    <a:pt x="2210" y="94"/>
                  </a:lnTo>
                  <a:lnTo>
                    <a:pt x="2210" y="94"/>
                  </a:lnTo>
                  <a:lnTo>
                    <a:pt x="2210" y="93"/>
                  </a:lnTo>
                  <a:lnTo>
                    <a:pt x="2211" y="100"/>
                  </a:lnTo>
                  <a:lnTo>
                    <a:pt x="2211" y="101"/>
                  </a:lnTo>
                  <a:lnTo>
                    <a:pt x="2212" y="123"/>
                  </a:lnTo>
                  <a:lnTo>
                    <a:pt x="2212" y="128"/>
                  </a:lnTo>
                  <a:lnTo>
                    <a:pt x="2213" y="255"/>
                  </a:lnTo>
                  <a:lnTo>
                    <a:pt x="2213" y="266"/>
                  </a:lnTo>
                  <a:lnTo>
                    <a:pt x="2213" y="289"/>
                  </a:lnTo>
                  <a:lnTo>
                    <a:pt x="2214" y="282"/>
                  </a:lnTo>
                  <a:lnTo>
                    <a:pt x="2214" y="282"/>
                  </a:lnTo>
                  <a:lnTo>
                    <a:pt x="2214" y="280"/>
                  </a:lnTo>
                  <a:lnTo>
                    <a:pt x="2215" y="282"/>
                  </a:lnTo>
                  <a:lnTo>
                    <a:pt x="2215" y="282"/>
                  </a:lnTo>
                  <a:lnTo>
                    <a:pt x="2215" y="287"/>
                  </a:lnTo>
                  <a:lnTo>
                    <a:pt x="2215" y="287"/>
                  </a:lnTo>
                  <a:lnTo>
                    <a:pt x="2216" y="290"/>
                  </a:lnTo>
                  <a:lnTo>
                    <a:pt x="2216" y="289"/>
                  </a:lnTo>
                  <a:lnTo>
                    <a:pt x="2217" y="288"/>
                  </a:lnTo>
                  <a:lnTo>
                    <a:pt x="2217" y="286"/>
                  </a:lnTo>
                  <a:lnTo>
                    <a:pt x="2217" y="286"/>
                  </a:lnTo>
                  <a:lnTo>
                    <a:pt x="2218" y="283"/>
                  </a:lnTo>
                  <a:lnTo>
                    <a:pt x="2218" y="283"/>
                  </a:lnTo>
                  <a:lnTo>
                    <a:pt x="2219" y="281"/>
                  </a:lnTo>
                  <a:lnTo>
                    <a:pt x="2219" y="281"/>
                  </a:lnTo>
                  <a:lnTo>
                    <a:pt x="2219" y="281"/>
                  </a:lnTo>
                  <a:lnTo>
                    <a:pt x="2219" y="282"/>
                  </a:lnTo>
                  <a:lnTo>
                    <a:pt x="2220" y="230"/>
                  </a:lnTo>
                  <a:lnTo>
                    <a:pt x="2220" y="223"/>
                  </a:lnTo>
                  <a:lnTo>
                    <a:pt x="2221" y="79"/>
                  </a:lnTo>
                  <a:lnTo>
                    <a:pt x="2221" y="74"/>
                  </a:lnTo>
                  <a:lnTo>
                    <a:pt x="2222" y="21"/>
                  </a:lnTo>
                  <a:lnTo>
                    <a:pt x="2222" y="20"/>
                  </a:lnTo>
                  <a:lnTo>
                    <a:pt x="2223" y="14"/>
                  </a:lnTo>
                  <a:lnTo>
                    <a:pt x="2223" y="14"/>
                  </a:lnTo>
                  <a:lnTo>
                    <a:pt x="2223" y="9"/>
                  </a:lnTo>
                  <a:lnTo>
                    <a:pt x="2223" y="9"/>
                  </a:lnTo>
                  <a:lnTo>
                    <a:pt x="2224" y="9"/>
                  </a:lnTo>
                  <a:lnTo>
                    <a:pt x="2224" y="12"/>
                  </a:lnTo>
                  <a:lnTo>
                    <a:pt x="2225" y="12"/>
                  </a:lnTo>
                  <a:lnTo>
                    <a:pt x="2225" y="18"/>
                  </a:lnTo>
                  <a:lnTo>
                    <a:pt x="2225" y="18"/>
                  </a:lnTo>
                  <a:lnTo>
                    <a:pt x="2226" y="24"/>
                  </a:lnTo>
                  <a:lnTo>
                    <a:pt x="2226" y="25"/>
                  </a:lnTo>
                  <a:lnTo>
                    <a:pt x="2227" y="33"/>
                  </a:lnTo>
                  <a:lnTo>
                    <a:pt x="2227" y="33"/>
                  </a:lnTo>
                  <a:lnTo>
                    <a:pt x="2228" y="41"/>
                  </a:lnTo>
                  <a:lnTo>
                    <a:pt x="2228" y="42"/>
                  </a:lnTo>
                  <a:lnTo>
                    <a:pt x="2229" y="64"/>
                  </a:lnTo>
                  <a:lnTo>
                    <a:pt x="2229" y="66"/>
                  </a:lnTo>
                  <a:lnTo>
                    <a:pt x="2230" y="89"/>
                  </a:lnTo>
                  <a:lnTo>
                    <a:pt x="2230" y="91"/>
                  </a:lnTo>
                  <a:lnTo>
                    <a:pt x="2231" y="102"/>
                  </a:lnTo>
                  <a:lnTo>
                    <a:pt x="2231" y="103"/>
                  </a:lnTo>
                  <a:lnTo>
                    <a:pt x="2231" y="103"/>
                  </a:lnTo>
                  <a:lnTo>
                    <a:pt x="2232" y="97"/>
                  </a:lnTo>
                  <a:lnTo>
                    <a:pt x="2232" y="96"/>
                  </a:lnTo>
                  <a:lnTo>
                    <a:pt x="2232" y="92"/>
                  </a:lnTo>
                  <a:lnTo>
                    <a:pt x="2232" y="92"/>
                  </a:lnTo>
                  <a:lnTo>
                    <a:pt x="2233" y="92"/>
                  </a:lnTo>
                  <a:lnTo>
                    <a:pt x="2233" y="98"/>
                  </a:lnTo>
                  <a:lnTo>
                    <a:pt x="2234" y="100"/>
                  </a:lnTo>
                  <a:lnTo>
                    <a:pt x="2234" y="120"/>
                  </a:lnTo>
                  <a:lnTo>
                    <a:pt x="2234" y="122"/>
                  </a:lnTo>
                  <a:lnTo>
                    <a:pt x="2235" y="195"/>
                  </a:lnTo>
                  <a:lnTo>
                    <a:pt x="2235" y="202"/>
                  </a:lnTo>
                  <a:lnTo>
                    <a:pt x="2236" y="287"/>
                  </a:lnTo>
                  <a:lnTo>
                    <a:pt x="2236" y="281"/>
                  </a:lnTo>
                  <a:lnTo>
                    <a:pt x="2236" y="280"/>
                  </a:lnTo>
                  <a:lnTo>
                    <a:pt x="2236" y="275"/>
                  </a:lnTo>
                  <a:lnTo>
                    <a:pt x="2237" y="277"/>
                  </a:lnTo>
                  <a:lnTo>
                    <a:pt x="2237" y="277"/>
                  </a:lnTo>
                  <a:lnTo>
                    <a:pt x="2238" y="282"/>
                  </a:lnTo>
                  <a:lnTo>
                    <a:pt x="2238" y="283"/>
                  </a:lnTo>
                  <a:lnTo>
                    <a:pt x="2238" y="286"/>
                  </a:lnTo>
                  <a:lnTo>
                    <a:pt x="2239" y="286"/>
                  </a:lnTo>
                  <a:lnTo>
                    <a:pt x="2239" y="285"/>
                  </a:lnTo>
                  <a:lnTo>
                    <a:pt x="2239" y="286"/>
                  </a:lnTo>
                  <a:lnTo>
                    <a:pt x="2240" y="284"/>
                  </a:lnTo>
                  <a:lnTo>
                    <a:pt x="2240" y="283"/>
                  </a:lnTo>
                  <a:lnTo>
                    <a:pt x="2240" y="282"/>
                  </a:lnTo>
                  <a:lnTo>
                    <a:pt x="2241" y="282"/>
                  </a:lnTo>
                  <a:lnTo>
                    <a:pt x="2241" y="288"/>
                  </a:lnTo>
                  <a:lnTo>
                    <a:pt x="2241" y="252"/>
                  </a:lnTo>
                  <a:lnTo>
                    <a:pt x="2242" y="247"/>
                  </a:lnTo>
                  <a:lnTo>
                    <a:pt x="2242" y="118"/>
                  </a:lnTo>
                  <a:lnTo>
                    <a:pt x="2242" y="110"/>
                  </a:lnTo>
                  <a:lnTo>
                    <a:pt x="2243" y="25"/>
                  </a:lnTo>
                  <a:lnTo>
                    <a:pt x="2243" y="20"/>
                  </a:lnTo>
                  <a:lnTo>
                    <a:pt x="2244" y="12"/>
                  </a:lnTo>
                  <a:lnTo>
                    <a:pt x="2244" y="11"/>
                  </a:lnTo>
                  <a:lnTo>
                    <a:pt x="2245" y="7"/>
                  </a:lnTo>
                  <a:lnTo>
                    <a:pt x="2245" y="8"/>
                  </a:lnTo>
                  <a:lnTo>
                    <a:pt x="2245" y="8"/>
                  </a:lnTo>
                  <a:lnTo>
                    <a:pt x="2246" y="12"/>
                  </a:lnTo>
                  <a:lnTo>
                    <a:pt x="2246" y="12"/>
                  </a:lnTo>
                  <a:lnTo>
                    <a:pt x="2246" y="13"/>
                  </a:lnTo>
                  <a:lnTo>
                    <a:pt x="2247" y="12"/>
                  </a:lnTo>
                  <a:lnTo>
                    <a:pt x="2247" y="12"/>
                  </a:lnTo>
                  <a:lnTo>
                    <a:pt x="2247" y="12"/>
                  </a:lnTo>
                  <a:lnTo>
                    <a:pt x="2248" y="13"/>
                  </a:lnTo>
                  <a:lnTo>
                    <a:pt x="2248" y="13"/>
                  </a:lnTo>
                  <a:lnTo>
                    <a:pt x="2249" y="16"/>
                  </a:lnTo>
                  <a:lnTo>
                    <a:pt x="2249" y="17"/>
                  </a:lnTo>
                  <a:lnTo>
                    <a:pt x="2249" y="21"/>
                  </a:lnTo>
                  <a:lnTo>
                    <a:pt x="2250" y="22"/>
                  </a:lnTo>
                  <a:lnTo>
                    <a:pt x="2250" y="27"/>
                  </a:lnTo>
                  <a:lnTo>
                    <a:pt x="2251" y="27"/>
                  </a:lnTo>
                  <a:lnTo>
                    <a:pt x="2251" y="27"/>
                  </a:lnTo>
                  <a:lnTo>
                    <a:pt x="2251" y="28"/>
                  </a:lnTo>
                  <a:lnTo>
                    <a:pt x="2252" y="38"/>
                  </a:lnTo>
                  <a:lnTo>
                    <a:pt x="2252" y="39"/>
                  </a:lnTo>
                  <a:lnTo>
                    <a:pt x="2253" y="72"/>
                  </a:lnTo>
                  <a:lnTo>
                    <a:pt x="2253" y="75"/>
                  </a:lnTo>
                  <a:lnTo>
                    <a:pt x="2254" y="119"/>
                  </a:lnTo>
                  <a:lnTo>
                    <a:pt x="2254" y="120"/>
                  </a:lnTo>
                  <a:lnTo>
                    <a:pt x="2255" y="137"/>
                  </a:lnTo>
                  <a:lnTo>
                    <a:pt x="2255" y="138"/>
                  </a:lnTo>
                  <a:lnTo>
                    <a:pt x="2256" y="164"/>
                  </a:lnTo>
                  <a:lnTo>
                    <a:pt x="2256" y="166"/>
                  </a:lnTo>
                  <a:lnTo>
                    <a:pt x="2257" y="198"/>
                  </a:lnTo>
                  <a:lnTo>
                    <a:pt x="2257" y="201"/>
                  </a:lnTo>
                  <a:lnTo>
                    <a:pt x="2257" y="266"/>
                  </a:lnTo>
                  <a:lnTo>
                    <a:pt x="2258" y="271"/>
                  </a:lnTo>
                  <a:lnTo>
                    <a:pt x="2258" y="291"/>
                  </a:lnTo>
                  <a:lnTo>
                    <a:pt x="2258" y="290"/>
                  </a:lnTo>
                  <a:lnTo>
                    <a:pt x="2259" y="290"/>
                  </a:lnTo>
                  <a:lnTo>
                    <a:pt x="2259" y="291"/>
                  </a:lnTo>
                  <a:lnTo>
                    <a:pt x="2259" y="288"/>
                  </a:lnTo>
                  <a:lnTo>
                    <a:pt x="2260" y="288"/>
                  </a:lnTo>
                  <a:lnTo>
                    <a:pt x="2260" y="288"/>
                  </a:lnTo>
                  <a:lnTo>
                    <a:pt x="2260" y="287"/>
                  </a:lnTo>
                  <a:lnTo>
                    <a:pt x="2260" y="288"/>
                  </a:lnTo>
                  <a:lnTo>
                    <a:pt x="2260" y="288"/>
                  </a:lnTo>
                  <a:lnTo>
                    <a:pt x="2261" y="285"/>
                  </a:lnTo>
                  <a:lnTo>
                    <a:pt x="2261" y="285"/>
                  </a:lnTo>
                  <a:lnTo>
                    <a:pt x="2262" y="285"/>
                  </a:lnTo>
                  <a:lnTo>
                    <a:pt x="2262" y="283"/>
                  </a:lnTo>
                  <a:lnTo>
                    <a:pt x="2262" y="283"/>
                  </a:lnTo>
                  <a:lnTo>
                    <a:pt x="2262" y="282"/>
                  </a:lnTo>
                  <a:lnTo>
                    <a:pt x="2263" y="283"/>
                  </a:lnTo>
                  <a:lnTo>
                    <a:pt x="2263" y="283"/>
                  </a:lnTo>
                  <a:lnTo>
                    <a:pt x="2263" y="283"/>
                  </a:lnTo>
                  <a:lnTo>
                    <a:pt x="2264" y="286"/>
                  </a:lnTo>
                  <a:lnTo>
                    <a:pt x="2264" y="285"/>
                  </a:lnTo>
                  <a:lnTo>
                    <a:pt x="2264" y="285"/>
                  </a:lnTo>
                  <a:lnTo>
                    <a:pt x="2265" y="284"/>
                  </a:lnTo>
                  <a:lnTo>
                    <a:pt x="2265" y="284"/>
                  </a:lnTo>
                  <a:lnTo>
                    <a:pt x="2266" y="282"/>
                  </a:lnTo>
                  <a:lnTo>
                    <a:pt x="2266" y="282"/>
                  </a:lnTo>
                  <a:lnTo>
                    <a:pt x="2266" y="282"/>
                  </a:lnTo>
                  <a:lnTo>
                    <a:pt x="2266" y="282"/>
                  </a:lnTo>
                  <a:lnTo>
                    <a:pt x="2266" y="281"/>
                  </a:lnTo>
                  <a:lnTo>
                    <a:pt x="2267" y="280"/>
                  </a:lnTo>
                  <a:lnTo>
                    <a:pt x="2267" y="279"/>
                  </a:lnTo>
                  <a:lnTo>
                    <a:pt x="2267" y="279"/>
                  </a:lnTo>
                  <a:lnTo>
                    <a:pt x="2267" y="279"/>
                  </a:lnTo>
                  <a:lnTo>
                    <a:pt x="2268" y="277"/>
                  </a:lnTo>
                  <a:lnTo>
                    <a:pt x="2268" y="278"/>
                  </a:lnTo>
                  <a:lnTo>
                    <a:pt x="2268" y="278"/>
                  </a:lnTo>
                  <a:lnTo>
                    <a:pt x="2269" y="230"/>
                  </a:lnTo>
                  <a:lnTo>
                    <a:pt x="2269" y="210"/>
                  </a:lnTo>
                  <a:lnTo>
                    <a:pt x="2270" y="88"/>
                  </a:lnTo>
                  <a:lnTo>
                    <a:pt x="2270" y="84"/>
                  </a:lnTo>
                  <a:lnTo>
                    <a:pt x="2271" y="43"/>
                  </a:lnTo>
                  <a:lnTo>
                    <a:pt x="2271" y="42"/>
                  </a:lnTo>
                  <a:lnTo>
                    <a:pt x="2272" y="23"/>
                  </a:lnTo>
                  <a:lnTo>
                    <a:pt x="2272" y="22"/>
                  </a:lnTo>
                  <a:lnTo>
                    <a:pt x="2273" y="15"/>
                  </a:lnTo>
                  <a:lnTo>
                    <a:pt x="2273" y="15"/>
                  </a:lnTo>
                  <a:lnTo>
                    <a:pt x="2274" y="13"/>
                  </a:lnTo>
                  <a:lnTo>
                    <a:pt x="2274" y="13"/>
                  </a:lnTo>
                  <a:lnTo>
                    <a:pt x="2274" y="13"/>
                  </a:lnTo>
                  <a:lnTo>
                    <a:pt x="2274" y="13"/>
                  </a:lnTo>
                  <a:lnTo>
                    <a:pt x="2274" y="13"/>
                  </a:lnTo>
                  <a:lnTo>
                    <a:pt x="2274" y="12"/>
                  </a:lnTo>
                  <a:lnTo>
                    <a:pt x="2275" y="11"/>
                  </a:lnTo>
                  <a:lnTo>
                    <a:pt x="2276" y="11"/>
                  </a:lnTo>
                  <a:lnTo>
                    <a:pt x="2276" y="9"/>
                  </a:lnTo>
                  <a:lnTo>
                    <a:pt x="2277" y="9"/>
                  </a:lnTo>
                  <a:lnTo>
                    <a:pt x="2277" y="11"/>
                  </a:lnTo>
                  <a:lnTo>
                    <a:pt x="2277" y="12"/>
                  </a:lnTo>
                  <a:lnTo>
                    <a:pt x="2278" y="18"/>
                  </a:lnTo>
                  <a:lnTo>
                    <a:pt x="2278" y="18"/>
                  </a:lnTo>
                  <a:lnTo>
                    <a:pt x="2279" y="25"/>
                  </a:lnTo>
                  <a:lnTo>
                    <a:pt x="2279" y="26"/>
                  </a:lnTo>
                  <a:lnTo>
                    <a:pt x="2280" y="41"/>
                  </a:lnTo>
                  <a:lnTo>
                    <a:pt x="2280" y="44"/>
                  </a:lnTo>
                  <a:lnTo>
                    <a:pt x="2281" y="87"/>
                  </a:lnTo>
                  <a:lnTo>
                    <a:pt x="2281" y="93"/>
                  </a:lnTo>
                  <a:lnTo>
                    <a:pt x="2282" y="108"/>
                  </a:lnTo>
                  <a:lnTo>
                    <a:pt x="2282" y="108"/>
                  </a:lnTo>
                  <a:lnTo>
                    <a:pt x="2283" y="134"/>
                  </a:lnTo>
                  <a:lnTo>
                    <a:pt x="2283" y="137"/>
                  </a:lnTo>
                  <a:lnTo>
                    <a:pt x="2283" y="173"/>
                  </a:lnTo>
                  <a:lnTo>
                    <a:pt x="2284" y="176"/>
                  </a:lnTo>
                  <a:lnTo>
                    <a:pt x="2284" y="268"/>
                  </a:lnTo>
                  <a:lnTo>
                    <a:pt x="2285" y="275"/>
                  </a:lnTo>
                  <a:lnTo>
                    <a:pt x="2285" y="289"/>
                  </a:lnTo>
                  <a:lnTo>
                    <a:pt x="2285" y="276"/>
                  </a:lnTo>
                  <a:lnTo>
                    <a:pt x="2285" y="276"/>
                  </a:lnTo>
                  <a:lnTo>
                    <a:pt x="2286" y="272"/>
                  </a:lnTo>
                  <a:lnTo>
                    <a:pt x="2286" y="272"/>
                  </a:lnTo>
                  <a:lnTo>
                    <a:pt x="2286" y="273"/>
                  </a:lnTo>
                  <a:lnTo>
                    <a:pt x="2286" y="273"/>
                  </a:lnTo>
                  <a:lnTo>
                    <a:pt x="2287" y="275"/>
                  </a:lnTo>
                  <a:lnTo>
                    <a:pt x="2287" y="274"/>
                  </a:lnTo>
                  <a:lnTo>
                    <a:pt x="2287" y="275"/>
                  </a:lnTo>
                  <a:lnTo>
                    <a:pt x="2288" y="277"/>
                  </a:lnTo>
                  <a:lnTo>
                    <a:pt x="2288" y="276"/>
                  </a:lnTo>
                  <a:lnTo>
                    <a:pt x="2289" y="273"/>
                  </a:lnTo>
                  <a:lnTo>
                    <a:pt x="2289" y="274"/>
                  </a:lnTo>
                  <a:lnTo>
                    <a:pt x="2289" y="274"/>
                  </a:lnTo>
                  <a:lnTo>
                    <a:pt x="2289" y="275"/>
                  </a:lnTo>
                  <a:lnTo>
                    <a:pt x="2290" y="274"/>
                  </a:lnTo>
                  <a:lnTo>
                    <a:pt x="2290" y="274"/>
                  </a:lnTo>
                  <a:lnTo>
                    <a:pt x="2290" y="274"/>
                  </a:lnTo>
                  <a:lnTo>
                    <a:pt x="2290" y="273"/>
                  </a:lnTo>
                  <a:lnTo>
                    <a:pt x="2291" y="274"/>
                  </a:lnTo>
                  <a:lnTo>
                    <a:pt x="2291" y="274"/>
                  </a:lnTo>
                  <a:lnTo>
                    <a:pt x="2291" y="274"/>
                  </a:lnTo>
                  <a:lnTo>
                    <a:pt x="2292" y="273"/>
                  </a:lnTo>
                  <a:lnTo>
                    <a:pt x="2292" y="274"/>
                  </a:lnTo>
                  <a:lnTo>
                    <a:pt x="2292" y="274"/>
                  </a:lnTo>
                  <a:lnTo>
                    <a:pt x="2292" y="274"/>
                  </a:lnTo>
                  <a:lnTo>
                    <a:pt x="2292" y="276"/>
                  </a:lnTo>
                  <a:lnTo>
                    <a:pt x="2292" y="276"/>
                  </a:lnTo>
                  <a:lnTo>
                    <a:pt x="2293" y="276"/>
                  </a:lnTo>
                  <a:lnTo>
                    <a:pt x="2293" y="279"/>
                  </a:lnTo>
                  <a:lnTo>
                    <a:pt x="2293" y="146"/>
                  </a:lnTo>
                  <a:lnTo>
                    <a:pt x="2294" y="130"/>
                  </a:lnTo>
                  <a:lnTo>
                    <a:pt x="2294" y="69"/>
                  </a:lnTo>
                  <a:lnTo>
                    <a:pt x="2294" y="64"/>
                  </a:lnTo>
                  <a:lnTo>
                    <a:pt x="2295" y="26"/>
                  </a:lnTo>
                  <a:lnTo>
                    <a:pt x="2295" y="25"/>
                  </a:lnTo>
                  <a:lnTo>
                    <a:pt x="2296" y="12"/>
                  </a:lnTo>
                  <a:lnTo>
                    <a:pt x="2296" y="11"/>
                  </a:lnTo>
                  <a:lnTo>
                    <a:pt x="2297" y="9"/>
                  </a:lnTo>
                  <a:lnTo>
                    <a:pt x="2297" y="9"/>
                  </a:lnTo>
                  <a:lnTo>
                    <a:pt x="2297" y="10"/>
                  </a:lnTo>
                  <a:lnTo>
                    <a:pt x="2298" y="12"/>
                  </a:lnTo>
                  <a:lnTo>
                    <a:pt x="2298" y="12"/>
                  </a:lnTo>
                  <a:lnTo>
                    <a:pt x="2299" y="14"/>
                  </a:lnTo>
                  <a:lnTo>
                    <a:pt x="2299" y="14"/>
                  </a:lnTo>
                  <a:lnTo>
                    <a:pt x="2300" y="15"/>
                  </a:lnTo>
                  <a:lnTo>
                    <a:pt x="2300" y="15"/>
                  </a:lnTo>
                  <a:lnTo>
                    <a:pt x="2300" y="15"/>
                  </a:lnTo>
                  <a:lnTo>
                    <a:pt x="2300" y="17"/>
                  </a:lnTo>
                  <a:lnTo>
                    <a:pt x="2301" y="17"/>
                  </a:lnTo>
                  <a:lnTo>
                    <a:pt x="2301" y="22"/>
                  </a:lnTo>
                  <a:lnTo>
                    <a:pt x="2302" y="22"/>
                  </a:lnTo>
                  <a:lnTo>
                    <a:pt x="2302" y="32"/>
                  </a:lnTo>
                  <a:lnTo>
                    <a:pt x="2302" y="33"/>
                  </a:lnTo>
                  <a:lnTo>
                    <a:pt x="2303" y="50"/>
                  </a:lnTo>
                  <a:lnTo>
                    <a:pt x="2303" y="52"/>
                  </a:lnTo>
                  <a:lnTo>
                    <a:pt x="2304" y="75"/>
                  </a:lnTo>
                  <a:lnTo>
                    <a:pt x="2304" y="77"/>
                  </a:lnTo>
                  <a:lnTo>
                    <a:pt x="2305" y="100"/>
                  </a:lnTo>
                  <a:lnTo>
                    <a:pt x="2305" y="101"/>
                  </a:lnTo>
                  <a:lnTo>
                    <a:pt x="2305" y="104"/>
                  </a:lnTo>
                  <a:lnTo>
                    <a:pt x="2306" y="100"/>
                  </a:lnTo>
                  <a:lnTo>
                    <a:pt x="2306" y="99"/>
                  </a:lnTo>
                  <a:lnTo>
                    <a:pt x="2306" y="98"/>
                  </a:lnTo>
                  <a:lnTo>
                    <a:pt x="2307" y="100"/>
                  </a:lnTo>
                  <a:lnTo>
                    <a:pt x="2307" y="101"/>
                  </a:lnTo>
                  <a:lnTo>
                    <a:pt x="2308" y="123"/>
                  </a:lnTo>
                  <a:lnTo>
                    <a:pt x="2308" y="126"/>
                  </a:lnTo>
                  <a:lnTo>
                    <a:pt x="2309" y="198"/>
                  </a:lnTo>
                  <a:lnTo>
                    <a:pt x="2309" y="212"/>
                  </a:lnTo>
                  <a:lnTo>
                    <a:pt x="2309" y="290"/>
                  </a:lnTo>
                  <a:lnTo>
                    <a:pt x="2309" y="283"/>
                  </a:lnTo>
                  <a:lnTo>
                    <a:pt x="2310" y="282"/>
                  </a:lnTo>
                  <a:lnTo>
                    <a:pt x="2310" y="275"/>
                  </a:lnTo>
                  <a:lnTo>
                    <a:pt x="2311" y="275"/>
                  </a:lnTo>
                  <a:lnTo>
                    <a:pt x="2311" y="275"/>
                  </a:lnTo>
                  <a:lnTo>
                    <a:pt x="2311" y="280"/>
                  </a:lnTo>
                  <a:lnTo>
                    <a:pt x="2311" y="281"/>
                  </a:lnTo>
                  <a:lnTo>
                    <a:pt x="2312" y="284"/>
                  </a:lnTo>
                  <a:lnTo>
                    <a:pt x="2312" y="284"/>
                  </a:lnTo>
                  <a:lnTo>
                    <a:pt x="2312" y="284"/>
                  </a:lnTo>
                  <a:lnTo>
                    <a:pt x="2312" y="284"/>
                  </a:lnTo>
                  <a:lnTo>
                    <a:pt x="2313" y="281"/>
                  </a:lnTo>
                  <a:lnTo>
                    <a:pt x="2313" y="281"/>
                  </a:lnTo>
                  <a:lnTo>
                    <a:pt x="2314" y="281"/>
                  </a:lnTo>
                  <a:lnTo>
                    <a:pt x="2314" y="280"/>
                  </a:lnTo>
                  <a:lnTo>
                    <a:pt x="2314" y="280"/>
                  </a:lnTo>
                  <a:lnTo>
                    <a:pt x="2314" y="281"/>
                  </a:lnTo>
                  <a:lnTo>
                    <a:pt x="2315" y="288"/>
                  </a:lnTo>
                  <a:lnTo>
                    <a:pt x="2315" y="273"/>
                  </a:lnTo>
                  <a:lnTo>
                    <a:pt x="2315" y="271"/>
                  </a:lnTo>
                  <a:lnTo>
                    <a:pt x="2316" y="232"/>
                  </a:lnTo>
                  <a:lnTo>
                    <a:pt x="2316" y="228"/>
                  </a:lnTo>
                  <a:lnTo>
                    <a:pt x="2317" y="112"/>
                  </a:lnTo>
                  <a:lnTo>
                    <a:pt x="2317" y="104"/>
                  </a:lnTo>
                  <a:lnTo>
                    <a:pt x="2317" y="35"/>
                  </a:lnTo>
                  <a:lnTo>
                    <a:pt x="2318" y="33"/>
                  </a:lnTo>
                  <a:lnTo>
                    <a:pt x="2318" y="22"/>
                  </a:lnTo>
                  <a:lnTo>
                    <a:pt x="2319" y="22"/>
                  </a:lnTo>
                  <a:lnTo>
                    <a:pt x="2319" y="13"/>
                  </a:lnTo>
                  <a:lnTo>
                    <a:pt x="2319" y="12"/>
                  </a:lnTo>
                  <a:lnTo>
                    <a:pt x="2320" y="10"/>
                  </a:lnTo>
                  <a:lnTo>
                    <a:pt x="2320" y="10"/>
                  </a:lnTo>
                  <a:lnTo>
                    <a:pt x="2320" y="10"/>
                  </a:lnTo>
                  <a:lnTo>
                    <a:pt x="2320" y="10"/>
                  </a:lnTo>
                  <a:lnTo>
                    <a:pt x="2321" y="12"/>
                  </a:lnTo>
                  <a:lnTo>
                    <a:pt x="2321" y="12"/>
                  </a:lnTo>
                  <a:lnTo>
                    <a:pt x="2322" y="15"/>
                  </a:lnTo>
                  <a:lnTo>
                    <a:pt x="2322" y="16"/>
                  </a:lnTo>
                  <a:lnTo>
                    <a:pt x="2323" y="18"/>
                  </a:lnTo>
                  <a:lnTo>
                    <a:pt x="2323" y="18"/>
                  </a:lnTo>
                  <a:lnTo>
                    <a:pt x="2324" y="22"/>
                  </a:lnTo>
                  <a:lnTo>
                    <a:pt x="2324" y="22"/>
                  </a:lnTo>
                  <a:lnTo>
                    <a:pt x="2325" y="31"/>
                  </a:lnTo>
                  <a:lnTo>
                    <a:pt x="2325" y="31"/>
                  </a:lnTo>
                  <a:lnTo>
                    <a:pt x="2326" y="46"/>
                  </a:lnTo>
                  <a:lnTo>
                    <a:pt x="2326" y="48"/>
                  </a:lnTo>
                  <a:lnTo>
                    <a:pt x="2326" y="73"/>
                  </a:lnTo>
                  <a:lnTo>
                    <a:pt x="2326" y="75"/>
                  </a:lnTo>
                  <a:lnTo>
                    <a:pt x="2327" y="102"/>
                  </a:lnTo>
                  <a:lnTo>
                    <a:pt x="2328" y="104"/>
                  </a:lnTo>
                  <a:lnTo>
                    <a:pt x="2328" y="104"/>
                  </a:lnTo>
                  <a:lnTo>
                    <a:pt x="2328" y="100"/>
                  </a:lnTo>
                  <a:lnTo>
                    <a:pt x="2328" y="99"/>
                  </a:lnTo>
                  <a:lnTo>
                    <a:pt x="2329" y="94"/>
                  </a:lnTo>
                  <a:lnTo>
                    <a:pt x="2329" y="95"/>
                  </a:lnTo>
                  <a:lnTo>
                    <a:pt x="2330" y="113"/>
                  </a:lnTo>
                  <a:lnTo>
                    <a:pt x="2330" y="114"/>
                  </a:lnTo>
                  <a:lnTo>
                    <a:pt x="2331" y="161"/>
                  </a:lnTo>
                  <a:lnTo>
                    <a:pt x="2331" y="170"/>
                  </a:lnTo>
                  <a:lnTo>
                    <a:pt x="2332" y="288"/>
                  </a:lnTo>
                  <a:lnTo>
                    <a:pt x="2332" y="288"/>
                  </a:lnTo>
                  <a:lnTo>
                    <a:pt x="2332" y="288"/>
                  </a:lnTo>
                  <a:lnTo>
                    <a:pt x="2333" y="278"/>
                  </a:lnTo>
                  <a:lnTo>
                    <a:pt x="2333" y="279"/>
                  </a:lnTo>
                  <a:lnTo>
                    <a:pt x="2333" y="278"/>
                  </a:lnTo>
                  <a:lnTo>
                    <a:pt x="2334" y="282"/>
                  </a:lnTo>
                  <a:lnTo>
                    <a:pt x="2334" y="282"/>
                  </a:lnTo>
                  <a:lnTo>
                    <a:pt x="2334" y="282"/>
                  </a:lnTo>
                  <a:lnTo>
                    <a:pt x="2334" y="285"/>
                  </a:lnTo>
                  <a:lnTo>
                    <a:pt x="2335" y="285"/>
                  </a:lnTo>
                  <a:lnTo>
                    <a:pt x="2335" y="286"/>
                  </a:lnTo>
                  <a:lnTo>
                    <a:pt x="2335" y="284"/>
                  </a:lnTo>
                  <a:lnTo>
                    <a:pt x="2335" y="284"/>
                  </a:lnTo>
                  <a:lnTo>
                    <a:pt x="2336" y="284"/>
                  </a:lnTo>
                  <a:lnTo>
                    <a:pt x="2336" y="283"/>
                  </a:lnTo>
                  <a:lnTo>
                    <a:pt x="2336" y="285"/>
                  </a:lnTo>
                  <a:lnTo>
                    <a:pt x="2336" y="286"/>
                  </a:lnTo>
                  <a:lnTo>
                    <a:pt x="2337" y="289"/>
                  </a:lnTo>
                  <a:lnTo>
                    <a:pt x="2337" y="280"/>
                  </a:lnTo>
                  <a:lnTo>
                    <a:pt x="2337" y="276"/>
                  </a:lnTo>
                  <a:lnTo>
                    <a:pt x="2338" y="208"/>
                  </a:lnTo>
                  <a:lnTo>
                    <a:pt x="2338" y="203"/>
                  </a:lnTo>
                  <a:lnTo>
                    <a:pt x="2339" y="97"/>
                  </a:lnTo>
                  <a:lnTo>
                    <a:pt x="2339" y="91"/>
                  </a:lnTo>
                  <a:lnTo>
                    <a:pt x="2340" y="21"/>
                  </a:lnTo>
                  <a:lnTo>
                    <a:pt x="2340" y="20"/>
                  </a:lnTo>
                  <a:lnTo>
                    <a:pt x="2341" y="21"/>
                  </a:lnTo>
                  <a:lnTo>
                    <a:pt x="2341" y="18"/>
                  </a:lnTo>
                  <a:lnTo>
                    <a:pt x="2341" y="16"/>
                  </a:lnTo>
                  <a:lnTo>
                    <a:pt x="2342" y="10"/>
                  </a:lnTo>
                  <a:lnTo>
                    <a:pt x="2342" y="10"/>
                  </a:lnTo>
                  <a:lnTo>
                    <a:pt x="2342" y="10"/>
                  </a:lnTo>
                  <a:lnTo>
                    <a:pt x="2343" y="10"/>
                  </a:lnTo>
                  <a:lnTo>
                    <a:pt x="2343" y="11"/>
                  </a:lnTo>
                  <a:lnTo>
                    <a:pt x="2343" y="15"/>
                  </a:lnTo>
                  <a:lnTo>
                    <a:pt x="2343" y="16"/>
                  </a:lnTo>
                  <a:lnTo>
                    <a:pt x="2344" y="23"/>
                  </a:lnTo>
                  <a:lnTo>
                    <a:pt x="2345" y="24"/>
                  </a:lnTo>
                  <a:lnTo>
                    <a:pt x="2345" y="35"/>
                  </a:lnTo>
                  <a:lnTo>
                    <a:pt x="2345" y="36"/>
                  </a:lnTo>
                  <a:lnTo>
                    <a:pt x="2346" y="49"/>
                  </a:lnTo>
                  <a:lnTo>
                    <a:pt x="2346" y="50"/>
                  </a:lnTo>
                  <a:lnTo>
                    <a:pt x="2347" y="58"/>
                  </a:lnTo>
                  <a:lnTo>
                    <a:pt x="2347" y="59"/>
                  </a:lnTo>
                  <a:lnTo>
                    <a:pt x="2348" y="74"/>
                  </a:lnTo>
                  <a:lnTo>
                    <a:pt x="2348" y="76"/>
                  </a:lnTo>
                  <a:lnTo>
                    <a:pt x="2349" y="100"/>
                  </a:lnTo>
                  <a:lnTo>
                    <a:pt x="2349" y="101"/>
                  </a:lnTo>
                  <a:lnTo>
                    <a:pt x="2349" y="103"/>
                  </a:lnTo>
                  <a:lnTo>
                    <a:pt x="2350" y="100"/>
                  </a:lnTo>
                  <a:lnTo>
                    <a:pt x="2350" y="99"/>
                  </a:lnTo>
                  <a:lnTo>
                    <a:pt x="2351" y="92"/>
                  </a:lnTo>
                  <a:lnTo>
                    <a:pt x="2351" y="92"/>
                  </a:lnTo>
                  <a:lnTo>
                    <a:pt x="2351" y="91"/>
                  </a:lnTo>
                  <a:lnTo>
                    <a:pt x="2351" y="96"/>
                  </a:lnTo>
                  <a:lnTo>
                    <a:pt x="2352" y="97"/>
                  </a:lnTo>
                  <a:lnTo>
                    <a:pt x="2352" y="122"/>
                  </a:lnTo>
                  <a:lnTo>
                    <a:pt x="2353" y="126"/>
                  </a:lnTo>
                  <a:lnTo>
                    <a:pt x="2353" y="254"/>
                  </a:lnTo>
                  <a:lnTo>
                    <a:pt x="2353" y="266"/>
                  </a:lnTo>
                  <a:lnTo>
                    <a:pt x="2353" y="284"/>
                  </a:lnTo>
                  <a:lnTo>
                    <a:pt x="2354" y="272"/>
                  </a:lnTo>
                  <a:lnTo>
                    <a:pt x="2354" y="271"/>
                  </a:lnTo>
                  <a:lnTo>
                    <a:pt x="2355" y="267"/>
                  </a:lnTo>
                  <a:lnTo>
                    <a:pt x="2355" y="269"/>
                  </a:lnTo>
                  <a:lnTo>
                    <a:pt x="2355" y="270"/>
                  </a:lnTo>
                  <a:lnTo>
                    <a:pt x="2356" y="275"/>
                  </a:lnTo>
                  <a:lnTo>
                    <a:pt x="2356" y="275"/>
                  </a:lnTo>
                  <a:lnTo>
                    <a:pt x="2357" y="278"/>
                  </a:lnTo>
                  <a:lnTo>
                    <a:pt x="2357" y="278"/>
                  </a:lnTo>
                  <a:lnTo>
                    <a:pt x="2357" y="278"/>
                  </a:lnTo>
                  <a:lnTo>
                    <a:pt x="2358" y="279"/>
                  </a:lnTo>
                  <a:lnTo>
                    <a:pt x="2358" y="280"/>
                  </a:lnTo>
                  <a:lnTo>
                    <a:pt x="2358" y="281"/>
                  </a:lnTo>
                  <a:lnTo>
                    <a:pt x="2359" y="281"/>
                  </a:lnTo>
                  <a:lnTo>
                    <a:pt x="2359" y="280"/>
                  </a:lnTo>
                  <a:lnTo>
                    <a:pt x="2359" y="281"/>
                  </a:lnTo>
                  <a:lnTo>
                    <a:pt x="2360" y="257"/>
                  </a:lnTo>
                  <a:lnTo>
                    <a:pt x="2360" y="256"/>
                  </a:lnTo>
                  <a:lnTo>
                    <a:pt x="2360" y="125"/>
                  </a:lnTo>
                  <a:lnTo>
                    <a:pt x="2361" y="115"/>
                  </a:lnTo>
                  <a:lnTo>
                    <a:pt x="2361" y="15"/>
                  </a:lnTo>
                  <a:lnTo>
                    <a:pt x="2362" y="13"/>
                  </a:lnTo>
                  <a:lnTo>
                    <a:pt x="2362" y="10"/>
                  </a:lnTo>
                  <a:lnTo>
                    <a:pt x="2362" y="9"/>
                  </a:lnTo>
                  <a:lnTo>
                    <a:pt x="2363" y="6"/>
                  </a:lnTo>
                  <a:lnTo>
                    <a:pt x="2363" y="6"/>
                  </a:lnTo>
                  <a:lnTo>
                    <a:pt x="2363" y="6"/>
                  </a:lnTo>
                  <a:lnTo>
                    <a:pt x="2364" y="9"/>
                  </a:lnTo>
                  <a:lnTo>
                    <a:pt x="2364" y="9"/>
                  </a:lnTo>
                  <a:lnTo>
                    <a:pt x="2365" y="12"/>
                  </a:lnTo>
                  <a:lnTo>
                    <a:pt x="2365" y="12"/>
                  </a:lnTo>
                  <a:lnTo>
                    <a:pt x="2366" y="14"/>
                  </a:lnTo>
                  <a:lnTo>
                    <a:pt x="2366" y="14"/>
                  </a:lnTo>
                  <a:lnTo>
                    <a:pt x="2367" y="18"/>
                  </a:lnTo>
                  <a:lnTo>
                    <a:pt x="2367" y="18"/>
                  </a:lnTo>
                  <a:lnTo>
                    <a:pt x="2368" y="24"/>
                  </a:lnTo>
                  <a:lnTo>
                    <a:pt x="2368" y="24"/>
                  </a:lnTo>
                  <a:lnTo>
                    <a:pt x="2368" y="34"/>
                  </a:lnTo>
                  <a:lnTo>
                    <a:pt x="2369" y="36"/>
                  </a:lnTo>
                  <a:lnTo>
                    <a:pt x="2369" y="64"/>
                  </a:lnTo>
                  <a:lnTo>
                    <a:pt x="2370" y="67"/>
                  </a:lnTo>
                  <a:lnTo>
                    <a:pt x="2370" y="98"/>
                  </a:lnTo>
                  <a:lnTo>
                    <a:pt x="2371" y="99"/>
                  </a:lnTo>
                  <a:lnTo>
                    <a:pt x="2371" y="102"/>
                  </a:lnTo>
                  <a:lnTo>
                    <a:pt x="2371" y="98"/>
                  </a:lnTo>
                  <a:lnTo>
                    <a:pt x="2371" y="98"/>
                  </a:lnTo>
                  <a:lnTo>
                    <a:pt x="2372" y="95"/>
                  </a:lnTo>
                  <a:lnTo>
                    <a:pt x="2372" y="95"/>
                  </a:lnTo>
                  <a:lnTo>
                    <a:pt x="2372" y="95"/>
                  </a:lnTo>
                  <a:lnTo>
                    <a:pt x="2373" y="112"/>
                  </a:lnTo>
                  <a:lnTo>
                    <a:pt x="2373" y="113"/>
                  </a:lnTo>
                  <a:lnTo>
                    <a:pt x="2374" y="155"/>
                  </a:lnTo>
                  <a:lnTo>
                    <a:pt x="2374" y="163"/>
                  </a:lnTo>
                  <a:lnTo>
                    <a:pt x="2375" y="286"/>
                  </a:lnTo>
                  <a:lnTo>
                    <a:pt x="2375" y="286"/>
                  </a:lnTo>
                  <a:lnTo>
                    <a:pt x="2376" y="276"/>
                  </a:lnTo>
                  <a:lnTo>
                    <a:pt x="2376" y="276"/>
                  </a:lnTo>
                  <a:lnTo>
                    <a:pt x="2376" y="276"/>
                  </a:lnTo>
                  <a:lnTo>
                    <a:pt x="2376" y="275"/>
                  </a:lnTo>
                  <a:lnTo>
                    <a:pt x="2377" y="278"/>
                  </a:lnTo>
                  <a:lnTo>
                    <a:pt x="2377" y="279"/>
                  </a:lnTo>
                  <a:lnTo>
                    <a:pt x="2377" y="283"/>
                  </a:lnTo>
                  <a:lnTo>
                    <a:pt x="2377" y="282"/>
                  </a:lnTo>
                  <a:lnTo>
                    <a:pt x="2378" y="283"/>
                  </a:lnTo>
                  <a:lnTo>
                    <a:pt x="2378" y="283"/>
                  </a:lnTo>
                  <a:lnTo>
                    <a:pt x="2378" y="282"/>
                  </a:lnTo>
                  <a:lnTo>
                    <a:pt x="2378" y="282"/>
                  </a:lnTo>
                  <a:lnTo>
                    <a:pt x="2379" y="280"/>
                  </a:lnTo>
                  <a:lnTo>
                    <a:pt x="2379" y="280"/>
                  </a:lnTo>
                  <a:lnTo>
                    <a:pt x="2379" y="280"/>
                  </a:lnTo>
                  <a:lnTo>
                    <a:pt x="2380" y="276"/>
                  </a:lnTo>
                  <a:lnTo>
                    <a:pt x="2380" y="276"/>
                  </a:lnTo>
                  <a:lnTo>
                    <a:pt x="2381" y="244"/>
                  </a:lnTo>
                  <a:lnTo>
                    <a:pt x="2381" y="245"/>
                  </a:lnTo>
                  <a:lnTo>
                    <a:pt x="2382" y="102"/>
                  </a:lnTo>
                  <a:lnTo>
                    <a:pt x="2382" y="91"/>
                  </a:lnTo>
                  <a:lnTo>
                    <a:pt x="2383" y="26"/>
                  </a:lnTo>
                  <a:lnTo>
                    <a:pt x="2383" y="22"/>
                  </a:lnTo>
                  <a:lnTo>
                    <a:pt x="2384" y="14"/>
                  </a:lnTo>
                  <a:lnTo>
                    <a:pt x="2384" y="13"/>
                  </a:lnTo>
                  <a:lnTo>
                    <a:pt x="2385" y="8"/>
                  </a:lnTo>
                  <a:lnTo>
                    <a:pt x="2385" y="8"/>
                  </a:lnTo>
                  <a:lnTo>
                    <a:pt x="2385" y="8"/>
                  </a:lnTo>
                  <a:lnTo>
                    <a:pt x="2385" y="10"/>
                  </a:lnTo>
                  <a:lnTo>
                    <a:pt x="2386" y="10"/>
                  </a:lnTo>
                  <a:lnTo>
                    <a:pt x="2386" y="14"/>
                  </a:lnTo>
                  <a:lnTo>
                    <a:pt x="2387" y="15"/>
                  </a:lnTo>
                  <a:lnTo>
                    <a:pt x="2387" y="19"/>
                  </a:lnTo>
                  <a:lnTo>
                    <a:pt x="2388" y="20"/>
                  </a:lnTo>
                  <a:lnTo>
                    <a:pt x="2388" y="24"/>
                  </a:lnTo>
                  <a:lnTo>
                    <a:pt x="2388" y="24"/>
                  </a:lnTo>
                  <a:lnTo>
                    <a:pt x="2389" y="34"/>
                  </a:lnTo>
                  <a:lnTo>
                    <a:pt x="2389" y="35"/>
                  </a:lnTo>
                  <a:lnTo>
                    <a:pt x="2390" y="49"/>
                  </a:lnTo>
                  <a:lnTo>
                    <a:pt x="2390" y="51"/>
                  </a:lnTo>
                  <a:lnTo>
                    <a:pt x="2391" y="76"/>
                  </a:lnTo>
                  <a:lnTo>
                    <a:pt x="2391" y="78"/>
                  </a:lnTo>
                  <a:lnTo>
                    <a:pt x="2392" y="102"/>
                  </a:lnTo>
                  <a:lnTo>
                    <a:pt x="2392" y="104"/>
                  </a:lnTo>
                  <a:lnTo>
                    <a:pt x="2392" y="109"/>
                  </a:lnTo>
                  <a:lnTo>
                    <a:pt x="2393" y="107"/>
                  </a:lnTo>
                  <a:lnTo>
                    <a:pt x="2393" y="106"/>
                  </a:lnTo>
                  <a:lnTo>
                    <a:pt x="2394" y="99"/>
                  </a:lnTo>
                  <a:lnTo>
                    <a:pt x="2394" y="98"/>
                  </a:lnTo>
                  <a:lnTo>
                    <a:pt x="2394" y="92"/>
                  </a:lnTo>
                  <a:lnTo>
                    <a:pt x="2395" y="91"/>
                  </a:lnTo>
                  <a:lnTo>
                    <a:pt x="2395" y="91"/>
                  </a:lnTo>
                  <a:lnTo>
                    <a:pt x="2395" y="100"/>
                  </a:lnTo>
                  <a:lnTo>
                    <a:pt x="2395" y="101"/>
                  </a:lnTo>
                  <a:lnTo>
                    <a:pt x="2396" y="138"/>
                  </a:lnTo>
                  <a:lnTo>
                    <a:pt x="2396" y="147"/>
                  </a:lnTo>
                  <a:lnTo>
                    <a:pt x="2397" y="290"/>
                  </a:lnTo>
                  <a:lnTo>
                    <a:pt x="2397" y="291"/>
                  </a:lnTo>
                  <a:lnTo>
                    <a:pt x="2397" y="292"/>
                  </a:lnTo>
                  <a:lnTo>
                    <a:pt x="2398" y="282"/>
                  </a:lnTo>
                  <a:lnTo>
                    <a:pt x="2398" y="282"/>
                  </a:lnTo>
                  <a:lnTo>
                    <a:pt x="2398" y="281"/>
                  </a:lnTo>
                  <a:lnTo>
                    <a:pt x="2399" y="284"/>
                  </a:lnTo>
                  <a:lnTo>
                    <a:pt x="2399" y="284"/>
                  </a:lnTo>
                  <a:lnTo>
                    <a:pt x="2399" y="285"/>
                  </a:lnTo>
                  <a:lnTo>
                    <a:pt x="2400" y="289"/>
                  </a:lnTo>
                  <a:lnTo>
                    <a:pt x="2400" y="289"/>
                  </a:lnTo>
                  <a:lnTo>
                    <a:pt x="2400" y="289"/>
                  </a:lnTo>
                  <a:lnTo>
                    <a:pt x="2401" y="288"/>
                  </a:lnTo>
                  <a:lnTo>
                    <a:pt x="2401" y="288"/>
                  </a:lnTo>
                  <a:lnTo>
                    <a:pt x="2402" y="286"/>
                  </a:lnTo>
                  <a:lnTo>
                    <a:pt x="2402" y="286"/>
                  </a:lnTo>
                  <a:lnTo>
                    <a:pt x="2403" y="283"/>
                  </a:lnTo>
                  <a:lnTo>
                    <a:pt x="2403" y="283"/>
                  </a:lnTo>
                  <a:lnTo>
                    <a:pt x="2403" y="280"/>
                  </a:lnTo>
                  <a:lnTo>
                    <a:pt x="2404" y="280"/>
                  </a:lnTo>
                  <a:lnTo>
                    <a:pt x="2404" y="280"/>
                  </a:lnTo>
                  <a:lnTo>
                    <a:pt x="2404" y="233"/>
                  </a:lnTo>
                  <a:lnTo>
                    <a:pt x="2405" y="209"/>
                  </a:lnTo>
                  <a:lnTo>
                    <a:pt x="2405" y="63"/>
                  </a:lnTo>
                  <a:lnTo>
                    <a:pt x="2405" y="59"/>
                  </a:lnTo>
                  <a:lnTo>
                    <a:pt x="2406" y="21"/>
                  </a:lnTo>
                  <a:lnTo>
                    <a:pt x="2406" y="19"/>
                  </a:lnTo>
                  <a:lnTo>
                    <a:pt x="2407" y="9"/>
                  </a:lnTo>
                  <a:lnTo>
                    <a:pt x="2407" y="8"/>
                  </a:lnTo>
                  <a:lnTo>
                    <a:pt x="2408" y="6"/>
                  </a:lnTo>
                  <a:lnTo>
                    <a:pt x="2408" y="6"/>
                  </a:lnTo>
                  <a:lnTo>
                    <a:pt x="2408" y="6"/>
                  </a:lnTo>
                  <a:lnTo>
                    <a:pt x="2409" y="9"/>
                  </a:lnTo>
                  <a:lnTo>
                    <a:pt x="2409" y="9"/>
                  </a:lnTo>
                  <a:lnTo>
                    <a:pt x="2410" y="12"/>
                  </a:lnTo>
                  <a:lnTo>
                    <a:pt x="2410" y="12"/>
                  </a:lnTo>
                  <a:lnTo>
                    <a:pt x="2411" y="15"/>
                  </a:lnTo>
                  <a:lnTo>
                    <a:pt x="2411" y="16"/>
                  </a:lnTo>
                  <a:lnTo>
                    <a:pt x="2411" y="23"/>
                  </a:lnTo>
                  <a:lnTo>
                    <a:pt x="2412" y="24"/>
                  </a:lnTo>
                  <a:lnTo>
                    <a:pt x="2412" y="39"/>
                  </a:lnTo>
                  <a:lnTo>
                    <a:pt x="2413" y="41"/>
                  </a:lnTo>
                  <a:lnTo>
                    <a:pt x="2413" y="60"/>
                  </a:lnTo>
                  <a:lnTo>
                    <a:pt x="2413" y="62"/>
                  </a:lnTo>
                  <a:lnTo>
                    <a:pt x="2414" y="87"/>
                  </a:lnTo>
                  <a:lnTo>
                    <a:pt x="2414" y="89"/>
                  </a:lnTo>
                  <a:lnTo>
                    <a:pt x="2415" y="101"/>
                  </a:lnTo>
                  <a:lnTo>
                    <a:pt x="2415" y="100"/>
                  </a:lnTo>
                  <a:lnTo>
                    <a:pt x="2415" y="100"/>
                  </a:lnTo>
                  <a:lnTo>
                    <a:pt x="2416" y="94"/>
                  </a:lnTo>
                  <a:lnTo>
                    <a:pt x="2416" y="94"/>
                  </a:lnTo>
                  <a:lnTo>
                    <a:pt x="2417" y="90"/>
                  </a:lnTo>
                  <a:lnTo>
                    <a:pt x="2417" y="89"/>
                  </a:lnTo>
                  <a:lnTo>
                    <a:pt x="2418" y="100"/>
                  </a:lnTo>
                  <a:lnTo>
                    <a:pt x="2418" y="102"/>
                  </a:lnTo>
                  <a:lnTo>
                    <a:pt x="2419" y="138"/>
                  </a:lnTo>
                  <a:lnTo>
                    <a:pt x="2419" y="147"/>
                  </a:lnTo>
                  <a:lnTo>
                    <a:pt x="2420" y="286"/>
                  </a:lnTo>
                  <a:lnTo>
                    <a:pt x="2420" y="286"/>
                  </a:lnTo>
                  <a:lnTo>
                    <a:pt x="2420" y="272"/>
                  </a:lnTo>
                  <a:lnTo>
                    <a:pt x="2421" y="272"/>
                  </a:lnTo>
                  <a:lnTo>
                    <a:pt x="2421" y="272"/>
                  </a:lnTo>
                  <a:lnTo>
                    <a:pt x="2421" y="278"/>
                  </a:lnTo>
                  <a:lnTo>
                    <a:pt x="2422" y="279"/>
                  </a:lnTo>
                  <a:lnTo>
                    <a:pt x="2422" y="282"/>
                  </a:lnTo>
                  <a:lnTo>
                    <a:pt x="2422" y="281"/>
                  </a:lnTo>
                  <a:lnTo>
                    <a:pt x="2423" y="282"/>
                  </a:lnTo>
                  <a:lnTo>
                    <a:pt x="2423" y="280"/>
                  </a:lnTo>
                  <a:lnTo>
                    <a:pt x="2423" y="280"/>
                  </a:lnTo>
                  <a:lnTo>
                    <a:pt x="2424" y="279"/>
                  </a:lnTo>
                  <a:lnTo>
                    <a:pt x="2424" y="280"/>
                  </a:lnTo>
                  <a:lnTo>
                    <a:pt x="2424" y="279"/>
                  </a:lnTo>
                  <a:lnTo>
                    <a:pt x="2425" y="282"/>
                  </a:lnTo>
                  <a:lnTo>
                    <a:pt x="2425" y="274"/>
                  </a:lnTo>
                  <a:lnTo>
                    <a:pt x="2425" y="268"/>
                  </a:lnTo>
                  <a:lnTo>
                    <a:pt x="2426" y="217"/>
                  </a:lnTo>
                  <a:lnTo>
                    <a:pt x="2426" y="212"/>
                  </a:lnTo>
                  <a:lnTo>
                    <a:pt x="2427" y="98"/>
                  </a:lnTo>
                  <a:lnTo>
                    <a:pt x="2427" y="88"/>
                  </a:lnTo>
                  <a:lnTo>
                    <a:pt x="2428" y="25"/>
                  </a:lnTo>
                  <a:lnTo>
                    <a:pt x="2428" y="24"/>
                  </a:lnTo>
                  <a:lnTo>
                    <a:pt x="2428" y="14"/>
                  </a:lnTo>
                  <a:lnTo>
                    <a:pt x="2429" y="13"/>
                  </a:lnTo>
                  <a:lnTo>
                    <a:pt x="2429" y="8"/>
                  </a:lnTo>
                  <a:lnTo>
                    <a:pt x="2430" y="8"/>
                  </a:lnTo>
                  <a:lnTo>
                    <a:pt x="2430" y="8"/>
                  </a:lnTo>
                  <a:lnTo>
                    <a:pt x="2430" y="10"/>
                  </a:lnTo>
                  <a:lnTo>
                    <a:pt x="2430" y="10"/>
                  </a:lnTo>
                  <a:lnTo>
                    <a:pt x="2431" y="15"/>
                  </a:lnTo>
                  <a:lnTo>
                    <a:pt x="2431" y="16"/>
                  </a:lnTo>
                  <a:lnTo>
                    <a:pt x="2432" y="20"/>
                  </a:lnTo>
                  <a:lnTo>
                    <a:pt x="2432" y="20"/>
                  </a:lnTo>
                  <a:lnTo>
                    <a:pt x="2433" y="23"/>
                  </a:lnTo>
                  <a:lnTo>
                    <a:pt x="2433" y="23"/>
                  </a:lnTo>
                  <a:lnTo>
                    <a:pt x="2434" y="32"/>
                  </a:lnTo>
                  <a:lnTo>
                    <a:pt x="2434" y="33"/>
                  </a:lnTo>
                  <a:lnTo>
                    <a:pt x="2435" y="49"/>
                  </a:lnTo>
                  <a:lnTo>
                    <a:pt x="2435" y="50"/>
                  </a:lnTo>
                  <a:lnTo>
                    <a:pt x="2436" y="70"/>
                  </a:lnTo>
                  <a:lnTo>
                    <a:pt x="2436" y="72"/>
                  </a:lnTo>
                  <a:lnTo>
                    <a:pt x="2437" y="93"/>
                  </a:lnTo>
                  <a:lnTo>
                    <a:pt x="2437" y="94"/>
                  </a:lnTo>
                  <a:lnTo>
                    <a:pt x="2437" y="99"/>
                  </a:lnTo>
                  <a:lnTo>
                    <a:pt x="2437" y="96"/>
                  </a:lnTo>
                  <a:lnTo>
                    <a:pt x="2438" y="95"/>
                  </a:lnTo>
                  <a:lnTo>
                    <a:pt x="2438" y="89"/>
                  </a:lnTo>
                  <a:lnTo>
                    <a:pt x="2439" y="88"/>
                  </a:lnTo>
                  <a:lnTo>
                    <a:pt x="2439" y="86"/>
                  </a:lnTo>
                  <a:lnTo>
                    <a:pt x="2439" y="87"/>
                  </a:lnTo>
                  <a:lnTo>
                    <a:pt x="2439" y="87"/>
                  </a:lnTo>
                  <a:lnTo>
                    <a:pt x="2440" y="102"/>
                  </a:lnTo>
                  <a:lnTo>
                    <a:pt x="2440" y="104"/>
                  </a:lnTo>
                  <a:lnTo>
                    <a:pt x="2441" y="165"/>
                  </a:lnTo>
                  <a:lnTo>
                    <a:pt x="2441" y="173"/>
                  </a:lnTo>
                  <a:lnTo>
                    <a:pt x="2442" y="293"/>
                  </a:lnTo>
                  <a:lnTo>
                    <a:pt x="2442" y="290"/>
                  </a:lnTo>
                  <a:lnTo>
                    <a:pt x="2442" y="290"/>
                  </a:lnTo>
                  <a:lnTo>
                    <a:pt x="2443" y="281"/>
                  </a:lnTo>
                  <a:lnTo>
                    <a:pt x="2443" y="282"/>
                  </a:lnTo>
                  <a:lnTo>
                    <a:pt x="2444" y="285"/>
                  </a:lnTo>
                  <a:lnTo>
                    <a:pt x="2444" y="285"/>
                  </a:lnTo>
                  <a:lnTo>
                    <a:pt x="2444" y="286"/>
                  </a:lnTo>
                  <a:lnTo>
                    <a:pt x="2445" y="286"/>
                  </a:lnTo>
                  <a:lnTo>
                    <a:pt x="2445" y="286"/>
                  </a:lnTo>
                  <a:lnTo>
                    <a:pt x="2445" y="284"/>
                  </a:lnTo>
                  <a:lnTo>
                    <a:pt x="2445" y="284"/>
                  </a:lnTo>
                  <a:lnTo>
                    <a:pt x="2446" y="284"/>
                  </a:lnTo>
                  <a:lnTo>
                    <a:pt x="2446" y="282"/>
                  </a:lnTo>
                  <a:lnTo>
                    <a:pt x="2447" y="281"/>
                  </a:lnTo>
                  <a:lnTo>
                    <a:pt x="2447" y="282"/>
                  </a:lnTo>
                  <a:lnTo>
                    <a:pt x="2447" y="279"/>
                  </a:lnTo>
                  <a:lnTo>
                    <a:pt x="2447" y="279"/>
                  </a:lnTo>
                  <a:lnTo>
                    <a:pt x="2448" y="277"/>
                  </a:lnTo>
                  <a:lnTo>
                    <a:pt x="2448" y="279"/>
                  </a:lnTo>
                  <a:lnTo>
                    <a:pt x="2448" y="280"/>
                  </a:lnTo>
                  <a:lnTo>
                    <a:pt x="2449" y="281"/>
                  </a:lnTo>
                  <a:lnTo>
                    <a:pt x="2449" y="210"/>
                  </a:lnTo>
                  <a:lnTo>
                    <a:pt x="2449" y="191"/>
                  </a:lnTo>
                  <a:lnTo>
                    <a:pt x="2450" y="58"/>
                  </a:lnTo>
                  <a:lnTo>
                    <a:pt x="2450" y="54"/>
                  </a:lnTo>
                  <a:lnTo>
                    <a:pt x="2451" y="19"/>
                  </a:lnTo>
                  <a:lnTo>
                    <a:pt x="2451" y="18"/>
                  </a:lnTo>
                  <a:lnTo>
                    <a:pt x="2452" y="6"/>
                  </a:lnTo>
                  <a:lnTo>
                    <a:pt x="2452" y="6"/>
                  </a:lnTo>
                  <a:lnTo>
                    <a:pt x="2452" y="4"/>
                  </a:lnTo>
                  <a:lnTo>
                    <a:pt x="2453" y="4"/>
                  </a:lnTo>
                  <a:lnTo>
                    <a:pt x="2453" y="4"/>
                  </a:lnTo>
                  <a:lnTo>
                    <a:pt x="2454" y="7"/>
                  </a:lnTo>
                  <a:lnTo>
                    <a:pt x="2454" y="7"/>
                  </a:lnTo>
                  <a:lnTo>
                    <a:pt x="2454" y="11"/>
                  </a:lnTo>
                  <a:lnTo>
                    <a:pt x="2454" y="11"/>
                  </a:lnTo>
                  <a:lnTo>
                    <a:pt x="2455" y="16"/>
                  </a:lnTo>
                  <a:lnTo>
                    <a:pt x="2456" y="16"/>
                  </a:lnTo>
                  <a:lnTo>
                    <a:pt x="2456" y="21"/>
                  </a:lnTo>
                  <a:lnTo>
                    <a:pt x="2456" y="22"/>
                  </a:lnTo>
                  <a:lnTo>
                    <a:pt x="2457" y="31"/>
                  </a:lnTo>
                  <a:lnTo>
                    <a:pt x="2457" y="32"/>
                  </a:lnTo>
                  <a:lnTo>
                    <a:pt x="2458" y="54"/>
                  </a:lnTo>
                  <a:lnTo>
                    <a:pt x="2458" y="56"/>
                  </a:lnTo>
                  <a:lnTo>
                    <a:pt x="2459" y="92"/>
                  </a:lnTo>
                  <a:lnTo>
                    <a:pt x="2459" y="94"/>
                  </a:lnTo>
                  <a:lnTo>
                    <a:pt x="2460" y="103"/>
                  </a:lnTo>
                  <a:lnTo>
                    <a:pt x="2460" y="101"/>
                  </a:lnTo>
                  <a:lnTo>
                    <a:pt x="2460" y="100"/>
                  </a:lnTo>
                  <a:lnTo>
                    <a:pt x="2461" y="94"/>
                  </a:lnTo>
                  <a:lnTo>
                    <a:pt x="2461" y="93"/>
                  </a:lnTo>
                  <a:lnTo>
                    <a:pt x="2462" y="88"/>
                  </a:lnTo>
                  <a:lnTo>
                    <a:pt x="2462" y="88"/>
                  </a:lnTo>
                  <a:lnTo>
                    <a:pt x="2462" y="87"/>
                  </a:lnTo>
                  <a:lnTo>
                    <a:pt x="2462" y="96"/>
                  </a:lnTo>
                  <a:lnTo>
                    <a:pt x="2463" y="97"/>
                  </a:lnTo>
                  <a:lnTo>
                    <a:pt x="2463" y="133"/>
                  </a:lnTo>
                  <a:lnTo>
                    <a:pt x="2464" y="138"/>
                  </a:lnTo>
                  <a:lnTo>
                    <a:pt x="2464" y="290"/>
                  </a:lnTo>
                  <a:lnTo>
                    <a:pt x="2464" y="288"/>
                  </a:lnTo>
                  <a:lnTo>
                    <a:pt x="2464" y="289"/>
                  </a:lnTo>
                  <a:lnTo>
                    <a:pt x="2465" y="278"/>
                  </a:lnTo>
                  <a:lnTo>
                    <a:pt x="2465" y="278"/>
                  </a:lnTo>
                  <a:lnTo>
                    <a:pt x="2465" y="279"/>
                  </a:lnTo>
                  <a:lnTo>
                    <a:pt x="2466" y="282"/>
                  </a:lnTo>
                  <a:lnTo>
                    <a:pt x="2466" y="282"/>
                  </a:lnTo>
                  <a:lnTo>
                    <a:pt x="2467" y="287"/>
                  </a:lnTo>
                  <a:lnTo>
                    <a:pt x="2467" y="287"/>
                  </a:lnTo>
                  <a:lnTo>
                    <a:pt x="2468" y="288"/>
                  </a:lnTo>
                  <a:lnTo>
                    <a:pt x="2468" y="287"/>
                  </a:lnTo>
                  <a:lnTo>
                    <a:pt x="2468" y="287"/>
                  </a:lnTo>
                  <a:lnTo>
                    <a:pt x="2468" y="286"/>
                  </a:lnTo>
                  <a:lnTo>
                    <a:pt x="2469" y="285"/>
                  </a:lnTo>
                  <a:lnTo>
                    <a:pt x="2469" y="285"/>
                  </a:lnTo>
                  <a:lnTo>
                    <a:pt x="2470" y="282"/>
                  </a:lnTo>
                  <a:lnTo>
                    <a:pt x="2470" y="282"/>
                  </a:lnTo>
                  <a:lnTo>
                    <a:pt x="2470" y="282"/>
                  </a:lnTo>
                  <a:lnTo>
                    <a:pt x="2471" y="277"/>
                  </a:lnTo>
                  <a:lnTo>
                    <a:pt x="2471" y="278"/>
                  </a:lnTo>
                  <a:lnTo>
                    <a:pt x="2471" y="277"/>
                  </a:lnTo>
                  <a:lnTo>
                    <a:pt x="2471" y="278"/>
                  </a:lnTo>
                  <a:lnTo>
                    <a:pt x="2471" y="233"/>
                  </a:lnTo>
                  <a:lnTo>
                    <a:pt x="2472" y="218"/>
                  </a:lnTo>
                  <a:lnTo>
                    <a:pt x="2472" y="57"/>
                  </a:lnTo>
                  <a:lnTo>
                    <a:pt x="2473" y="50"/>
                  </a:lnTo>
                  <a:lnTo>
                    <a:pt x="2473" y="16"/>
                  </a:lnTo>
                  <a:lnTo>
                    <a:pt x="2473" y="16"/>
                  </a:lnTo>
                  <a:lnTo>
                    <a:pt x="2474" y="7"/>
                  </a:lnTo>
                  <a:lnTo>
                    <a:pt x="2474" y="6"/>
                  </a:lnTo>
                  <a:lnTo>
                    <a:pt x="2475" y="4"/>
                  </a:lnTo>
                  <a:lnTo>
                    <a:pt x="2475" y="5"/>
                  </a:lnTo>
                  <a:lnTo>
                    <a:pt x="2475" y="5"/>
                  </a:lnTo>
                  <a:lnTo>
                    <a:pt x="2476" y="10"/>
                  </a:lnTo>
                  <a:lnTo>
                    <a:pt x="2476" y="10"/>
                  </a:lnTo>
                  <a:lnTo>
                    <a:pt x="2477" y="17"/>
                  </a:lnTo>
                  <a:lnTo>
                    <a:pt x="2477" y="17"/>
                  </a:lnTo>
                  <a:lnTo>
                    <a:pt x="2478" y="20"/>
                  </a:lnTo>
                  <a:lnTo>
                    <a:pt x="2478" y="20"/>
                  </a:lnTo>
                  <a:lnTo>
                    <a:pt x="2479" y="22"/>
                  </a:lnTo>
                  <a:lnTo>
                    <a:pt x="2479" y="22"/>
                  </a:lnTo>
                  <a:lnTo>
                    <a:pt x="2479" y="33"/>
                  </a:lnTo>
                  <a:lnTo>
                    <a:pt x="2480" y="34"/>
                  </a:lnTo>
                  <a:lnTo>
                    <a:pt x="2480" y="55"/>
                  </a:lnTo>
                  <a:lnTo>
                    <a:pt x="2481" y="57"/>
                  </a:lnTo>
                  <a:lnTo>
                    <a:pt x="2481" y="81"/>
                  </a:lnTo>
                  <a:lnTo>
                    <a:pt x="2482" y="83"/>
                  </a:lnTo>
                  <a:lnTo>
                    <a:pt x="2482" y="97"/>
                  </a:lnTo>
                  <a:lnTo>
                    <a:pt x="2482" y="98"/>
                  </a:lnTo>
                  <a:lnTo>
                    <a:pt x="2483" y="92"/>
                  </a:lnTo>
                  <a:lnTo>
                    <a:pt x="2483" y="92"/>
                  </a:lnTo>
                  <a:lnTo>
                    <a:pt x="2484" y="87"/>
                  </a:lnTo>
                  <a:lnTo>
                    <a:pt x="2484" y="87"/>
                  </a:lnTo>
                  <a:lnTo>
                    <a:pt x="2485" y="85"/>
                  </a:lnTo>
                  <a:lnTo>
                    <a:pt x="2485" y="86"/>
                  </a:lnTo>
                  <a:lnTo>
                    <a:pt x="2485" y="86"/>
                  </a:lnTo>
                  <a:lnTo>
                    <a:pt x="2486" y="101"/>
                  </a:lnTo>
                  <a:lnTo>
                    <a:pt x="2486" y="103"/>
                  </a:lnTo>
                  <a:lnTo>
                    <a:pt x="2487" y="152"/>
                  </a:lnTo>
                  <a:lnTo>
                    <a:pt x="2487" y="163"/>
                  </a:lnTo>
                  <a:lnTo>
                    <a:pt x="2488" y="290"/>
                  </a:lnTo>
                  <a:lnTo>
                    <a:pt x="2488" y="288"/>
                  </a:lnTo>
                  <a:lnTo>
                    <a:pt x="2488" y="287"/>
                  </a:lnTo>
                  <a:lnTo>
                    <a:pt x="2488" y="279"/>
                  </a:lnTo>
                  <a:lnTo>
                    <a:pt x="2489" y="279"/>
                  </a:lnTo>
                  <a:lnTo>
                    <a:pt x="2489" y="279"/>
                  </a:lnTo>
                  <a:lnTo>
                    <a:pt x="2489" y="286"/>
                  </a:lnTo>
                  <a:lnTo>
                    <a:pt x="2490" y="286"/>
                  </a:lnTo>
                  <a:lnTo>
                    <a:pt x="2490" y="286"/>
                  </a:lnTo>
                  <a:lnTo>
                    <a:pt x="2490" y="288"/>
                  </a:lnTo>
                  <a:lnTo>
                    <a:pt x="2490" y="287"/>
                  </a:lnTo>
                  <a:lnTo>
                    <a:pt x="2490" y="287"/>
                  </a:lnTo>
                  <a:lnTo>
                    <a:pt x="2490" y="287"/>
                  </a:lnTo>
                  <a:lnTo>
                    <a:pt x="2491" y="286"/>
                  </a:lnTo>
                  <a:lnTo>
                    <a:pt x="2491" y="286"/>
                  </a:lnTo>
                  <a:lnTo>
                    <a:pt x="2491" y="286"/>
                  </a:lnTo>
                  <a:lnTo>
                    <a:pt x="2492" y="284"/>
                  </a:lnTo>
                  <a:lnTo>
                    <a:pt x="2492" y="284"/>
                  </a:lnTo>
                  <a:lnTo>
                    <a:pt x="2493" y="280"/>
                  </a:lnTo>
                  <a:lnTo>
                    <a:pt x="2493" y="280"/>
                  </a:lnTo>
                  <a:lnTo>
                    <a:pt x="2494" y="273"/>
                  </a:lnTo>
                  <a:lnTo>
                    <a:pt x="2494" y="273"/>
                  </a:lnTo>
                  <a:lnTo>
                    <a:pt x="2495" y="203"/>
                  </a:lnTo>
                  <a:lnTo>
                    <a:pt x="2495" y="184"/>
                  </a:lnTo>
                  <a:lnTo>
                    <a:pt x="2496" y="59"/>
                  </a:lnTo>
                  <a:lnTo>
                    <a:pt x="2496" y="53"/>
                  </a:lnTo>
                  <a:lnTo>
                    <a:pt x="2496" y="15"/>
                  </a:lnTo>
                  <a:lnTo>
                    <a:pt x="2497" y="15"/>
                  </a:lnTo>
                  <a:lnTo>
                    <a:pt x="2497" y="9"/>
                  </a:lnTo>
                  <a:lnTo>
                    <a:pt x="2498" y="8"/>
                  </a:lnTo>
                  <a:lnTo>
                    <a:pt x="2498" y="7"/>
                  </a:lnTo>
                  <a:lnTo>
                    <a:pt x="2498" y="7"/>
                  </a:lnTo>
                  <a:lnTo>
                    <a:pt x="2499" y="7"/>
                  </a:lnTo>
                  <a:lnTo>
                    <a:pt x="2499" y="10"/>
                  </a:lnTo>
                  <a:lnTo>
                    <a:pt x="2499" y="11"/>
                  </a:lnTo>
                  <a:lnTo>
                    <a:pt x="2500" y="16"/>
                  </a:lnTo>
                  <a:lnTo>
                    <a:pt x="2500" y="16"/>
                  </a:lnTo>
                  <a:lnTo>
                    <a:pt x="2501" y="21"/>
                  </a:lnTo>
                  <a:lnTo>
                    <a:pt x="2501" y="21"/>
                  </a:lnTo>
                  <a:lnTo>
                    <a:pt x="2502" y="25"/>
                  </a:lnTo>
                  <a:lnTo>
                    <a:pt x="2502" y="25"/>
                  </a:lnTo>
                  <a:lnTo>
                    <a:pt x="2503" y="37"/>
                  </a:lnTo>
                  <a:lnTo>
                    <a:pt x="2503" y="38"/>
                  </a:lnTo>
                  <a:lnTo>
                    <a:pt x="2504" y="71"/>
                  </a:lnTo>
                  <a:lnTo>
                    <a:pt x="2504" y="74"/>
                  </a:lnTo>
                  <a:lnTo>
                    <a:pt x="2505" y="103"/>
                  </a:lnTo>
                  <a:lnTo>
                    <a:pt x="2505" y="104"/>
                  </a:lnTo>
                  <a:lnTo>
                    <a:pt x="2505" y="108"/>
                  </a:lnTo>
                  <a:lnTo>
                    <a:pt x="2505" y="105"/>
                  </a:lnTo>
                  <a:lnTo>
                    <a:pt x="2506" y="104"/>
                  </a:lnTo>
                  <a:lnTo>
                    <a:pt x="2506" y="95"/>
                  </a:lnTo>
                  <a:lnTo>
                    <a:pt x="2506" y="95"/>
                  </a:lnTo>
                  <a:lnTo>
                    <a:pt x="2507" y="87"/>
                  </a:lnTo>
                  <a:lnTo>
                    <a:pt x="2507" y="87"/>
                  </a:lnTo>
                  <a:lnTo>
                    <a:pt x="2508" y="86"/>
                  </a:lnTo>
                  <a:lnTo>
                    <a:pt x="2508" y="92"/>
                  </a:lnTo>
                  <a:lnTo>
                    <a:pt x="2508" y="93"/>
                  </a:lnTo>
                  <a:lnTo>
                    <a:pt x="2509" y="120"/>
                  </a:lnTo>
                  <a:lnTo>
                    <a:pt x="2509" y="127"/>
                  </a:lnTo>
                  <a:lnTo>
                    <a:pt x="2510" y="281"/>
                  </a:lnTo>
                  <a:lnTo>
                    <a:pt x="2510" y="286"/>
                  </a:lnTo>
                  <a:lnTo>
                    <a:pt x="2510" y="291"/>
                  </a:lnTo>
                  <a:lnTo>
                    <a:pt x="2511" y="280"/>
                  </a:lnTo>
                  <a:lnTo>
                    <a:pt x="2511" y="280"/>
                  </a:lnTo>
                  <a:lnTo>
                    <a:pt x="2511" y="279"/>
                  </a:lnTo>
                  <a:lnTo>
                    <a:pt x="2512" y="282"/>
                  </a:lnTo>
                  <a:lnTo>
                    <a:pt x="2512" y="283"/>
                  </a:lnTo>
                  <a:lnTo>
                    <a:pt x="2513" y="286"/>
                  </a:lnTo>
                  <a:lnTo>
                    <a:pt x="2513" y="287"/>
                  </a:lnTo>
                  <a:lnTo>
                    <a:pt x="2514" y="288"/>
                  </a:lnTo>
                  <a:lnTo>
                    <a:pt x="2514" y="287"/>
                  </a:lnTo>
                  <a:lnTo>
                    <a:pt x="2514" y="286"/>
                  </a:lnTo>
                  <a:lnTo>
                    <a:pt x="2514" y="285"/>
                  </a:lnTo>
                  <a:lnTo>
                    <a:pt x="2514" y="286"/>
                  </a:lnTo>
                  <a:lnTo>
                    <a:pt x="2515" y="285"/>
                  </a:lnTo>
                  <a:lnTo>
                    <a:pt x="2515" y="282"/>
                  </a:lnTo>
                  <a:lnTo>
                    <a:pt x="2515" y="282"/>
                  </a:lnTo>
                  <a:lnTo>
                    <a:pt x="2516" y="282"/>
                  </a:lnTo>
                  <a:lnTo>
                    <a:pt x="2516" y="284"/>
                  </a:lnTo>
                  <a:lnTo>
                    <a:pt x="2516" y="266"/>
                  </a:lnTo>
                  <a:lnTo>
                    <a:pt x="2516" y="261"/>
                  </a:lnTo>
                  <a:lnTo>
                    <a:pt x="2517" y="97"/>
                  </a:lnTo>
                  <a:lnTo>
                    <a:pt x="2517" y="88"/>
                  </a:lnTo>
                  <a:lnTo>
                    <a:pt x="2518" y="20"/>
                  </a:lnTo>
                  <a:lnTo>
                    <a:pt x="2518" y="18"/>
                  </a:lnTo>
                  <a:lnTo>
                    <a:pt x="2519" y="13"/>
                  </a:lnTo>
                  <a:lnTo>
                    <a:pt x="2519" y="12"/>
                  </a:lnTo>
                  <a:lnTo>
                    <a:pt x="2520" y="5"/>
                  </a:lnTo>
                  <a:lnTo>
                    <a:pt x="2520" y="4"/>
                  </a:lnTo>
                  <a:lnTo>
                    <a:pt x="2520" y="4"/>
                  </a:lnTo>
                  <a:lnTo>
                    <a:pt x="2521" y="6"/>
                  </a:lnTo>
                  <a:lnTo>
                    <a:pt x="2521" y="6"/>
                  </a:lnTo>
                  <a:lnTo>
                    <a:pt x="2522" y="10"/>
                  </a:lnTo>
                  <a:lnTo>
                    <a:pt x="2522" y="10"/>
                  </a:lnTo>
                  <a:lnTo>
                    <a:pt x="2522" y="16"/>
                  </a:lnTo>
                  <a:lnTo>
                    <a:pt x="2523" y="17"/>
                  </a:lnTo>
                  <a:lnTo>
                    <a:pt x="2523" y="25"/>
                  </a:lnTo>
                  <a:lnTo>
                    <a:pt x="2524" y="26"/>
                  </a:lnTo>
                  <a:lnTo>
                    <a:pt x="2524" y="36"/>
                  </a:lnTo>
                  <a:lnTo>
                    <a:pt x="2524" y="37"/>
                  </a:lnTo>
                  <a:lnTo>
                    <a:pt x="2525" y="55"/>
                  </a:lnTo>
                  <a:lnTo>
                    <a:pt x="2525" y="57"/>
                  </a:lnTo>
                  <a:lnTo>
                    <a:pt x="2526" y="85"/>
                  </a:lnTo>
                  <a:lnTo>
                    <a:pt x="2526" y="87"/>
                  </a:lnTo>
                  <a:lnTo>
                    <a:pt x="2527" y="100"/>
                  </a:lnTo>
                  <a:lnTo>
                    <a:pt x="2527" y="100"/>
                  </a:lnTo>
                  <a:lnTo>
                    <a:pt x="2527" y="99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98"/>
                  </a:lnTo>
                  <a:lnTo>
                    <a:pt x="2530" y="100"/>
                  </a:lnTo>
                  <a:lnTo>
                    <a:pt x="2531" y="134"/>
                  </a:lnTo>
                  <a:lnTo>
                    <a:pt x="2531" y="141"/>
                  </a:lnTo>
                  <a:lnTo>
                    <a:pt x="2531" y="288"/>
                  </a:lnTo>
                  <a:lnTo>
                    <a:pt x="2532" y="289"/>
                  </a:lnTo>
                  <a:lnTo>
                    <a:pt x="2532" y="277"/>
                  </a:lnTo>
                  <a:lnTo>
                    <a:pt x="2533" y="278"/>
                  </a:lnTo>
                  <a:lnTo>
                    <a:pt x="2533" y="277"/>
                  </a:lnTo>
                  <a:lnTo>
                    <a:pt x="2533" y="285"/>
                  </a:lnTo>
                  <a:lnTo>
                    <a:pt x="2533" y="285"/>
                  </a:lnTo>
                  <a:lnTo>
                    <a:pt x="2534" y="289"/>
                  </a:lnTo>
                  <a:lnTo>
                    <a:pt x="2534" y="290"/>
                  </a:lnTo>
                  <a:lnTo>
                    <a:pt x="2534" y="290"/>
                  </a:lnTo>
                  <a:lnTo>
                    <a:pt x="2535" y="288"/>
                  </a:lnTo>
                  <a:lnTo>
                    <a:pt x="2535" y="288"/>
                  </a:lnTo>
                  <a:lnTo>
                    <a:pt x="2535" y="288"/>
                  </a:lnTo>
                  <a:lnTo>
                    <a:pt x="2536" y="286"/>
                  </a:lnTo>
                  <a:lnTo>
                    <a:pt x="2536" y="286"/>
                  </a:lnTo>
                  <a:lnTo>
                    <a:pt x="2536" y="287"/>
                  </a:lnTo>
                  <a:lnTo>
                    <a:pt x="2537" y="282"/>
                  </a:lnTo>
                  <a:lnTo>
                    <a:pt x="2537" y="282"/>
                  </a:lnTo>
                  <a:lnTo>
                    <a:pt x="2538" y="277"/>
                  </a:lnTo>
                  <a:lnTo>
                    <a:pt x="2538" y="277"/>
                  </a:lnTo>
                  <a:lnTo>
                    <a:pt x="2539" y="162"/>
                  </a:lnTo>
                  <a:lnTo>
                    <a:pt x="2539" y="146"/>
                  </a:lnTo>
                  <a:lnTo>
                    <a:pt x="2539" y="44"/>
                  </a:lnTo>
                  <a:lnTo>
                    <a:pt x="2540" y="40"/>
                  </a:lnTo>
                  <a:lnTo>
                    <a:pt x="2540" y="15"/>
                  </a:lnTo>
                  <a:lnTo>
                    <a:pt x="2541" y="15"/>
                  </a:lnTo>
                  <a:lnTo>
                    <a:pt x="2541" y="8"/>
                  </a:lnTo>
                  <a:lnTo>
                    <a:pt x="2541" y="7"/>
                  </a:lnTo>
                  <a:lnTo>
                    <a:pt x="2542" y="7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42" y="9"/>
                  </a:lnTo>
                  <a:lnTo>
                    <a:pt x="2543" y="13"/>
                  </a:lnTo>
                  <a:lnTo>
                    <a:pt x="2543" y="13"/>
                  </a:lnTo>
                  <a:lnTo>
                    <a:pt x="2544" y="16"/>
                  </a:lnTo>
                  <a:lnTo>
                    <a:pt x="2544" y="16"/>
                  </a:lnTo>
                  <a:lnTo>
                    <a:pt x="2545" y="21"/>
                  </a:lnTo>
                  <a:lnTo>
                    <a:pt x="2545" y="22"/>
                  </a:lnTo>
                  <a:lnTo>
                    <a:pt x="2546" y="34"/>
                  </a:lnTo>
                  <a:lnTo>
                    <a:pt x="2546" y="35"/>
                  </a:lnTo>
                  <a:lnTo>
                    <a:pt x="2547" y="50"/>
                  </a:lnTo>
                  <a:lnTo>
                    <a:pt x="2547" y="51"/>
                  </a:lnTo>
                  <a:lnTo>
                    <a:pt x="2548" y="77"/>
                  </a:lnTo>
                  <a:lnTo>
                    <a:pt x="2548" y="78"/>
                  </a:lnTo>
                  <a:lnTo>
                    <a:pt x="2548" y="101"/>
                  </a:lnTo>
                  <a:lnTo>
                    <a:pt x="2549" y="101"/>
                  </a:lnTo>
                  <a:lnTo>
                    <a:pt x="2549" y="93"/>
                  </a:lnTo>
                  <a:lnTo>
                    <a:pt x="2550" y="93"/>
                  </a:lnTo>
                  <a:lnTo>
                    <a:pt x="2550" y="88"/>
                  </a:lnTo>
                  <a:lnTo>
                    <a:pt x="2550" y="88"/>
                  </a:lnTo>
                  <a:lnTo>
                    <a:pt x="2550" y="89"/>
                  </a:lnTo>
                  <a:lnTo>
                    <a:pt x="2551" y="103"/>
                  </a:lnTo>
                  <a:lnTo>
                    <a:pt x="2551" y="106"/>
                  </a:lnTo>
                  <a:lnTo>
                    <a:pt x="2552" y="146"/>
                  </a:lnTo>
                  <a:lnTo>
                    <a:pt x="2552" y="153"/>
                  </a:lnTo>
                  <a:lnTo>
                    <a:pt x="2553" y="287"/>
                  </a:lnTo>
                  <a:lnTo>
                    <a:pt x="2553" y="284"/>
                  </a:lnTo>
                  <a:lnTo>
                    <a:pt x="2553" y="285"/>
                  </a:lnTo>
                  <a:lnTo>
                    <a:pt x="2554" y="272"/>
                  </a:lnTo>
                  <a:lnTo>
                    <a:pt x="2554" y="272"/>
                  </a:lnTo>
                  <a:lnTo>
                    <a:pt x="2554" y="271"/>
                  </a:lnTo>
                  <a:lnTo>
                    <a:pt x="2555" y="275"/>
                  </a:lnTo>
                  <a:lnTo>
                    <a:pt x="2555" y="276"/>
                  </a:lnTo>
                  <a:lnTo>
                    <a:pt x="2556" y="282"/>
                  </a:lnTo>
                  <a:lnTo>
                    <a:pt x="2556" y="282"/>
                  </a:lnTo>
                  <a:lnTo>
                    <a:pt x="2556" y="282"/>
                  </a:lnTo>
                  <a:lnTo>
                    <a:pt x="2556" y="282"/>
                  </a:lnTo>
                  <a:lnTo>
                    <a:pt x="2556" y="280"/>
                  </a:lnTo>
                  <a:lnTo>
                    <a:pt x="2557" y="280"/>
                  </a:lnTo>
                  <a:lnTo>
                    <a:pt x="2557" y="277"/>
                  </a:lnTo>
                  <a:lnTo>
                    <a:pt x="2558" y="277"/>
                  </a:lnTo>
                  <a:lnTo>
                    <a:pt x="2558" y="272"/>
                  </a:lnTo>
                  <a:lnTo>
                    <a:pt x="2558" y="273"/>
                  </a:lnTo>
                  <a:lnTo>
                    <a:pt x="2558" y="273"/>
                  </a:lnTo>
                  <a:lnTo>
                    <a:pt x="2559" y="258"/>
                  </a:lnTo>
                  <a:lnTo>
                    <a:pt x="2559" y="256"/>
                  </a:lnTo>
                  <a:lnTo>
                    <a:pt x="2560" y="91"/>
                  </a:lnTo>
                  <a:lnTo>
                    <a:pt x="2560" y="83"/>
                  </a:lnTo>
                  <a:lnTo>
                    <a:pt x="2561" y="22"/>
                  </a:lnTo>
                  <a:lnTo>
                    <a:pt x="2561" y="21"/>
                  </a:lnTo>
                  <a:lnTo>
                    <a:pt x="2562" y="12"/>
                  </a:lnTo>
                  <a:lnTo>
                    <a:pt x="2562" y="11"/>
                  </a:lnTo>
                  <a:lnTo>
                    <a:pt x="2563" y="6"/>
                  </a:lnTo>
                  <a:lnTo>
                    <a:pt x="2563" y="7"/>
                  </a:lnTo>
                  <a:lnTo>
                    <a:pt x="2563" y="7"/>
                  </a:lnTo>
                  <a:lnTo>
                    <a:pt x="2564" y="10"/>
                  </a:lnTo>
                  <a:lnTo>
                    <a:pt x="2564" y="11"/>
                  </a:lnTo>
                  <a:lnTo>
                    <a:pt x="2565" y="16"/>
                  </a:lnTo>
                  <a:lnTo>
                    <a:pt x="2565" y="16"/>
                  </a:lnTo>
                  <a:lnTo>
                    <a:pt x="2565" y="23"/>
                  </a:lnTo>
                  <a:lnTo>
                    <a:pt x="2566" y="24"/>
                  </a:lnTo>
                  <a:lnTo>
                    <a:pt x="2566" y="34"/>
                  </a:lnTo>
                  <a:lnTo>
                    <a:pt x="2567" y="34"/>
                  </a:lnTo>
                  <a:lnTo>
                    <a:pt x="2567" y="45"/>
                  </a:lnTo>
                  <a:lnTo>
                    <a:pt x="2567" y="46"/>
                  </a:lnTo>
                  <a:lnTo>
                    <a:pt x="2568" y="64"/>
                  </a:lnTo>
                  <a:lnTo>
                    <a:pt x="2568" y="66"/>
                  </a:lnTo>
                  <a:lnTo>
                    <a:pt x="2569" y="96"/>
                  </a:lnTo>
                  <a:lnTo>
                    <a:pt x="2569" y="98"/>
                  </a:lnTo>
                  <a:lnTo>
                    <a:pt x="2570" y="105"/>
                  </a:lnTo>
                  <a:lnTo>
                    <a:pt x="2570" y="103"/>
                  </a:lnTo>
                  <a:lnTo>
                    <a:pt x="2570" y="102"/>
                  </a:lnTo>
                  <a:lnTo>
                    <a:pt x="2571" y="92"/>
                  </a:lnTo>
                  <a:lnTo>
                    <a:pt x="2571" y="91"/>
                  </a:lnTo>
                  <a:lnTo>
                    <a:pt x="2572" y="88"/>
                  </a:lnTo>
                  <a:lnTo>
                    <a:pt x="2572" y="88"/>
                  </a:lnTo>
                  <a:lnTo>
                    <a:pt x="2572" y="88"/>
                  </a:lnTo>
                  <a:lnTo>
                    <a:pt x="2573" y="102"/>
                  </a:lnTo>
                  <a:lnTo>
                    <a:pt x="2573" y="103"/>
                  </a:lnTo>
                  <a:lnTo>
                    <a:pt x="2573" y="157"/>
                  </a:lnTo>
                  <a:lnTo>
                    <a:pt x="2574" y="166"/>
                  </a:lnTo>
                  <a:lnTo>
                    <a:pt x="2574" y="291"/>
                  </a:lnTo>
                  <a:lnTo>
                    <a:pt x="2574" y="288"/>
                  </a:lnTo>
                  <a:lnTo>
                    <a:pt x="2575" y="288"/>
                  </a:lnTo>
                  <a:lnTo>
                    <a:pt x="2575" y="275"/>
                  </a:lnTo>
                  <a:lnTo>
                    <a:pt x="2575" y="275"/>
                  </a:lnTo>
                  <a:lnTo>
                    <a:pt x="2575" y="275"/>
                  </a:lnTo>
                  <a:lnTo>
                    <a:pt x="2576" y="281"/>
                  </a:lnTo>
                  <a:lnTo>
                    <a:pt x="2576" y="282"/>
                  </a:lnTo>
                  <a:lnTo>
                    <a:pt x="2577" y="285"/>
                  </a:lnTo>
                  <a:lnTo>
                    <a:pt x="2577" y="285"/>
                  </a:lnTo>
                  <a:lnTo>
                    <a:pt x="2577" y="285"/>
                  </a:lnTo>
                  <a:lnTo>
                    <a:pt x="2577" y="286"/>
                  </a:lnTo>
                  <a:lnTo>
                    <a:pt x="2578" y="284"/>
                  </a:lnTo>
                  <a:lnTo>
                    <a:pt x="2578" y="284"/>
                  </a:lnTo>
                  <a:lnTo>
                    <a:pt x="2578" y="284"/>
                  </a:lnTo>
                  <a:lnTo>
                    <a:pt x="2579" y="284"/>
                  </a:lnTo>
                  <a:lnTo>
                    <a:pt x="2579" y="283"/>
                  </a:lnTo>
                  <a:lnTo>
                    <a:pt x="2579" y="283"/>
                  </a:lnTo>
                  <a:lnTo>
                    <a:pt x="2580" y="270"/>
                  </a:lnTo>
                  <a:lnTo>
                    <a:pt x="2580" y="268"/>
                  </a:lnTo>
                  <a:lnTo>
                    <a:pt x="2581" y="191"/>
                  </a:lnTo>
                  <a:lnTo>
                    <a:pt x="2581" y="179"/>
                  </a:lnTo>
                  <a:lnTo>
                    <a:pt x="2582" y="57"/>
                  </a:lnTo>
                  <a:lnTo>
                    <a:pt x="2582" y="52"/>
                  </a:lnTo>
                  <a:lnTo>
                    <a:pt x="2582" y="12"/>
                  </a:lnTo>
                  <a:lnTo>
                    <a:pt x="2582" y="12"/>
                  </a:lnTo>
                  <a:lnTo>
                    <a:pt x="2583" y="12"/>
                  </a:lnTo>
                  <a:lnTo>
                    <a:pt x="2583" y="7"/>
                  </a:lnTo>
                  <a:lnTo>
                    <a:pt x="2584" y="7"/>
                  </a:lnTo>
                  <a:lnTo>
                    <a:pt x="2584" y="6"/>
                  </a:lnTo>
                  <a:lnTo>
                    <a:pt x="2584" y="8"/>
                  </a:lnTo>
                  <a:lnTo>
                    <a:pt x="2584" y="8"/>
                  </a:lnTo>
                  <a:lnTo>
                    <a:pt x="2585" y="13"/>
                  </a:lnTo>
                  <a:lnTo>
                    <a:pt x="2585" y="13"/>
                  </a:lnTo>
                  <a:lnTo>
                    <a:pt x="2586" y="20"/>
                  </a:lnTo>
                  <a:lnTo>
                    <a:pt x="2586" y="21"/>
                  </a:lnTo>
                  <a:lnTo>
                    <a:pt x="2587" y="34"/>
                  </a:lnTo>
                  <a:lnTo>
                    <a:pt x="2587" y="36"/>
                  </a:lnTo>
                  <a:lnTo>
                    <a:pt x="2588" y="55"/>
                  </a:lnTo>
                  <a:lnTo>
                    <a:pt x="2588" y="56"/>
                  </a:lnTo>
                  <a:lnTo>
                    <a:pt x="2589" y="67"/>
                  </a:lnTo>
                  <a:lnTo>
                    <a:pt x="2589" y="68"/>
                  </a:lnTo>
                  <a:lnTo>
                    <a:pt x="2590" y="83"/>
                  </a:lnTo>
                  <a:lnTo>
                    <a:pt x="2590" y="84"/>
                  </a:lnTo>
                  <a:lnTo>
                    <a:pt x="2590" y="100"/>
                  </a:lnTo>
                  <a:lnTo>
                    <a:pt x="2591" y="100"/>
                  </a:lnTo>
                  <a:lnTo>
                    <a:pt x="2591" y="100"/>
                  </a:lnTo>
                  <a:lnTo>
                    <a:pt x="2591" y="94"/>
                  </a:lnTo>
                  <a:lnTo>
                    <a:pt x="2592" y="93"/>
                  </a:lnTo>
                  <a:lnTo>
                    <a:pt x="2592" y="87"/>
                  </a:lnTo>
                  <a:lnTo>
                    <a:pt x="2593" y="86"/>
                  </a:lnTo>
                  <a:lnTo>
                    <a:pt x="2593" y="86"/>
                  </a:lnTo>
                  <a:lnTo>
                    <a:pt x="2593" y="90"/>
                  </a:lnTo>
                  <a:lnTo>
                    <a:pt x="2593" y="91"/>
                  </a:lnTo>
                  <a:lnTo>
                    <a:pt x="2594" y="111"/>
                  </a:lnTo>
                  <a:lnTo>
                    <a:pt x="2594" y="113"/>
                  </a:lnTo>
                  <a:lnTo>
                    <a:pt x="2595" y="233"/>
                  </a:lnTo>
                  <a:lnTo>
                    <a:pt x="2595" y="248"/>
                  </a:lnTo>
                  <a:lnTo>
                    <a:pt x="2595" y="288"/>
                  </a:lnTo>
                  <a:lnTo>
                    <a:pt x="2596" y="279"/>
                  </a:lnTo>
                  <a:lnTo>
                    <a:pt x="2596" y="278"/>
                  </a:lnTo>
                  <a:lnTo>
                    <a:pt x="2596" y="277"/>
                  </a:lnTo>
                  <a:lnTo>
                    <a:pt x="2597" y="279"/>
                  </a:lnTo>
                  <a:lnTo>
                    <a:pt x="2597" y="280"/>
                  </a:lnTo>
                  <a:lnTo>
                    <a:pt x="2598" y="285"/>
                  </a:lnTo>
                  <a:lnTo>
                    <a:pt x="2598" y="285"/>
                  </a:lnTo>
                  <a:lnTo>
                    <a:pt x="2598" y="285"/>
                  </a:lnTo>
                  <a:lnTo>
                    <a:pt x="2598" y="287"/>
                  </a:lnTo>
                  <a:lnTo>
                    <a:pt x="2599" y="287"/>
                  </a:lnTo>
                  <a:lnTo>
                    <a:pt x="2599" y="286"/>
                  </a:lnTo>
                  <a:lnTo>
                    <a:pt x="2599" y="285"/>
                  </a:lnTo>
                  <a:lnTo>
                    <a:pt x="2599" y="285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00" y="284"/>
                  </a:lnTo>
                  <a:lnTo>
                    <a:pt x="2601" y="284"/>
                  </a:lnTo>
                  <a:lnTo>
                    <a:pt x="2601" y="288"/>
                  </a:lnTo>
                  <a:lnTo>
                    <a:pt x="2601" y="270"/>
                  </a:lnTo>
                  <a:lnTo>
                    <a:pt x="2601" y="268"/>
                  </a:lnTo>
                  <a:lnTo>
                    <a:pt x="2602" y="190"/>
                  </a:lnTo>
                  <a:lnTo>
                    <a:pt x="2602" y="173"/>
                  </a:lnTo>
                  <a:lnTo>
                    <a:pt x="2603" y="52"/>
                  </a:lnTo>
                  <a:lnTo>
                    <a:pt x="2603" y="47"/>
                  </a:lnTo>
                  <a:lnTo>
                    <a:pt x="2604" y="13"/>
                  </a:lnTo>
                  <a:lnTo>
                    <a:pt x="2604" y="13"/>
                  </a:lnTo>
                  <a:lnTo>
                    <a:pt x="2604" y="14"/>
                  </a:lnTo>
                  <a:lnTo>
                    <a:pt x="2605" y="5"/>
                  </a:lnTo>
                  <a:lnTo>
                    <a:pt x="2605" y="5"/>
                  </a:lnTo>
                  <a:lnTo>
                    <a:pt x="2605" y="3"/>
                  </a:lnTo>
                  <a:lnTo>
                    <a:pt x="2606" y="4"/>
                  </a:lnTo>
                  <a:lnTo>
                    <a:pt x="2606" y="4"/>
                  </a:lnTo>
                  <a:lnTo>
                    <a:pt x="2607" y="9"/>
                  </a:lnTo>
                  <a:lnTo>
                    <a:pt x="2607" y="9"/>
                  </a:lnTo>
                  <a:lnTo>
                    <a:pt x="2607" y="19"/>
                  </a:lnTo>
                  <a:lnTo>
                    <a:pt x="2608" y="19"/>
                  </a:lnTo>
                  <a:lnTo>
                    <a:pt x="2608" y="26"/>
                  </a:lnTo>
                  <a:lnTo>
                    <a:pt x="2609" y="27"/>
                  </a:lnTo>
                  <a:lnTo>
                    <a:pt x="2609" y="34"/>
                  </a:lnTo>
                  <a:lnTo>
                    <a:pt x="2610" y="35"/>
                  </a:lnTo>
                  <a:lnTo>
                    <a:pt x="2610" y="54"/>
                  </a:lnTo>
                  <a:lnTo>
                    <a:pt x="2610" y="57"/>
                  </a:lnTo>
                  <a:lnTo>
                    <a:pt x="2611" y="92"/>
                  </a:lnTo>
                  <a:lnTo>
                    <a:pt x="2611" y="94"/>
                  </a:lnTo>
                  <a:lnTo>
                    <a:pt x="2612" y="103"/>
                  </a:lnTo>
                  <a:lnTo>
                    <a:pt x="2612" y="100"/>
                  </a:lnTo>
                  <a:lnTo>
                    <a:pt x="2612" y="99"/>
                  </a:lnTo>
                  <a:lnTo>
                    <a:pt x="2613" y="89"/>
                  </a:lnTo>
                  <a:lnTo>
                    <a:pt x="2613" y="89"/>
                  </a:lnTo>
                  <a:lnTo>
                    <a:pt x="2614" y="84"/>
                  </a:lnTo>
                  <a:lnTo>
                    <a:pt x="2614" y="84"/>
                  </a:lnTo>
                  <a:lnTo>
                    <a:pt x="2615" y="92"/>
                  </a:lnTo>
                  <a:lnTo>
                    <a:pt x="2615" y="93"/>
                  </a:lnTo>
                  <a:lnTo>
                    <a:pt x="2616" y="122"/>
                  </a:lnTo>
                  <a:lnTo>
                    <a:pt x="2616" y="127"/>
                  </a:lnTo>
                  <a:lnTo>
                    <a:pt x="2616" y="280"/>
                  </a:lnTo>
                  <a:lnTo>
                    <a:pt x="2617" y="284"/>
                  </a:lnTo>
                  <a:lnTo>
                    <a:pt x="2617" y="286"/>
                  </a:lnTo>
                  <a:lnTo>
                    <a:pt x="2617" y="277"/>
                  </a:lnTo>
                  <a:lnTo>
                    <a:pt x="2617" y="277"/>
                  </a:lnTo>
                  <a:lnTo>
                    <a:pt x="2618" y="276"/>
                  </a:lnTo>
                  <a:lnTo>
                    <a:pt x="2618" y="283"/>
                  </a:lnTo>
                  <a:lnTo>
                    <a:pt x="2618" y="283"/>
                  </a:lnTo>
                  <a:lnTo>
                    <a:pt x="2619" y="286"/>
                  </a:lnTo>
                  <a:lnTo>
                    <a:pt x="2619" y="286"/>
                  </a:lnTo>
                  <a:lnTo>
                    <a:pt x="2620" y="287"/>
                  </a:lnTo>
                  <a:lnTo>
                    <a:pt x="2620" y="286"/>
                  </a:lnTo>
                  <a:lnTo>
                    <a:pt x="2620" y="285"/>
                  </a:lnTo>
                  <a:lnTo>
                    <a:pt x="2621" y="282"/>
                  </a:lnTo>
                  <a:lnTo>
                    <a:pt x="2621" y="282"/>
                  </a:lnTo>
                  <a:lnTo>
                    <a:pt x="2622" y="278"/>
                  </a:lnTo>
                  <a:lnTo>
                    <a:pt x="2622" y="278"/>
                  </a:lnTo>
                  <a:lnTo>
                    <a:pt x="2622" y="277"/>
                  </a:lnTo>
                  <a:lnTo>
                    <a:pt x="2623" y="278"/>
                  </a:lnTo>
                  <a:lnTo>
                    <a:pt x="2623" y="278"/>
                  </a:lnTo>
                  <a:lnTo>
                    <a:pt x="2624" y="168"/>
                  </a:lnTo>
                  <a:lnTo>
                    <a:pt x="2624" y="147"/>
                  </a:lnTo>
                  <a:lnTo>
                    <a:pt x="2625" y="32"/>
                  </a:lnTo>
                  <a:lnTo>
                    <a:pt x="2625" y="27"/>
                  </a:lnTo>
                  <a:lnTo>
                    <a:pt x="2625" y="9"/>
                  </a:lnTo>
                  <a:lnTo>
                    <a:pt x="2625" y="10"/>
                  </a:lnTo>
                  <a:lnTo>
                    <a:pt x="2626" y="10"/>
                  </a:lnTo>
                  <a:lnTo>
                    <a:pt x="2626" y="4"/>
                  </a:lnTo>
                  <a:lnTo>
                    <a:pt x="2626" y="4"/>
                  </a:lnTo>
                  <a:lnTo>
                    <a:pt x="2627" y="4"/>
                  </a:lnTo>
                  <a:lnTo>
                    <a:pt x="2627" y="6"/>
                  </a:lnTo>
                  <a:lnTo>
                    <a:pt x="2627" y="6"/>
                  </a:lnTo>
                  <a:lnTo>
                    <a:pt x="2628" y="12"/>
                  </a:lnTo>
                  <a:lnTo>
                    <a:pt x="2628" y="13"/>
                  </a:lnTo>
                  <a:lnTo>
                    <a:pt x="2629" y="21"/>
                  </a:lnTo>
                  <a:lnTo>
                    <a:pt x="2629" y="21"/>
                  </a:lnTo>
                  <a:lnTo>
                    <a:pt x="2630" y="34"/>
                  </a:lnTo>
                  <a:lnTo>
                    <a:pt x="2630" y="35"/>
                  </a:lnTo>
                  <a:lnTo>
                    <a:pt x="2631" y="49"/>
                  </a:lnTo>
                  <a:lnTo>
                    <a:pt x="2631" y="51"/>
                  </a:lnTo>
                  <a:lnTo>
                    <a:pt x="2632" y="70"/>
                  </a:lnTo>
                  <a:lnTo>
                    <a:pt x="2632" y="72"/>
                  </a:lnTo>
                  <a:lnTo>
                    <a:pt x="2633" y="95"/>
                  </a:lnTo>
                  <a:lnTo>
                    <a:pt x="2633" y="97"/>
                  </a:lnTo>
                  <a:lnTo>
                    <a:pt x="2633" y="100"/>
                  </a:lnTo>
                  <a:lnTo>
                    <a:pt x="2633" y="97"/>
                  </a:lnTo>
                  <a:lnTo>
                    <a:pt x="2634" y="96"/>
                  </a:lnTo>
                  <a:lnTo>
                    <a:pt x="2634" y="89"/>
                  </a:lnTo>
                  <a:lnTo>
                    <a:pt x="2634" y="89"/>
                  </a:lnTo>
                  <a:lnTo>
                    <a:pt x="2634" y="88"/>
                  </a:lnTo>
                  <a:lnTo>
                    <a:pt x="2635" y="88"/>
                  </a:lnTo>
                  <a:lnTo>
                    <a:pt x="2635" y="91"/>
                  </a:lnTo>
                  <a:lnTo>
                    <a:pt x="2635" y="92"/>
                  </a:lnTo>
                  <a:lnTo>
                    <a:pt x="2636" y="112"/>
                  </a:lnTo>
                  <a:lnTo>
                    <a:pt x="2636" y="114"/>
                  </a:lnTo>
                  <a:lnTo>
                    <a:pt x="2637" y="205"/>
                  </a:lnTo>
                  <a:lnTo>
                    <a:pt x="2637" y="214"/>
                  </a:lnTo>
                  <a:lnTo>
                    <a:pt x="2638" y="283"/>
                  </a:lnTo>
                  <a:lnTo>
                    <a:pt x="2638" y="275"/>
                  </a:lnTo>
                  <a:lnTo>
                    <a:pt x="2638" y="274"/>
                  </a:lnTo>
                  <a:lnTo>
                    <a:pt x="2638" y="272"/>
                  </a:lnTo>
                  <a:lnTo>
                    <a:pt x="2639" y="275"/>
                  </a:lnTo>
                  <a:lnTo>
                    <a:pt x="2639" y="275"/>
                  </a:lnTo>
                  <a:lnTo>
                    <a:pt x="2639" y="276"/>
                  </a:lnTo>
                  <a:lnTo>
                    <a:pt x="2640" y="284"/>
                  </a:lnTo>
                  <a:lnTo>
                    <a:pt x="2640" y="284"/>
                  </a:lnTo>
                  <a:lnTo>
                    <a:pt x="2640" y="287"/>
                  </a:lnTo>
                  <a:lnTo>
                    <a:pt x="2641" y="286"/>
                  </a:lnTo>
                  <a:lnTo>
                    <a:pt x="2641" y="286"/>
                  </a:lnTo>
                  <a:lnTo>
                    <a:pt x="2642" y="284"/>
                  </a:lnTo>
                  <a:lnTo>
                    <a:pt x="2642" y="283"/>
                  </a:lnTo>
                  <a:lnTo>
                    <a:pt x="2642" y="279"/>
                  </a:lnTo>
                  <a:lnTo>
                    <a:pt x="2643" y="278"/>
                  </a:lnTo>
                  <a:lnTo>
                    <a:pt x="2643" y="278"/>
                  </a:lnTo>
                  <a:lnTo>
                    <a:pt x="2643" y="274"/>
                  </a:lnTo>
                  <a:lnTo>
                    <a:pt x="2644" y="274"/>
                  </a:lnTo>
                  <a:lnTo>
                    <a:pt x="2644" y="208"/>
                  </a:lnTo>
                  <a:lnTo>
                    <a:pt x="2644" y="187"/>
                  </a:lnTo>
                  <a:lnTo>
                    <a:pt x="2645" y="46"/>
                  </a:lnTo>
                  <a:lnTo>
                    <a:pt x="2645" y="41"/>
                  </a:lnTo>
                  <a:lnTo>
                    <a:pt x="2646" y="8"/>
                  </a:lnTo>
                  <a:lnTo>
                    <a:pt x="2646" y="9"/>
                  </a:lnTo>
                  <a:lnTo>
                    <a:pt x="2646" y="10"/>
                  </a:lnTo>
                  <a:lnTo>
                    <a:pt x="2646" y="10"/>
                  </a:lnTo>
                  <a:lnTo>
                    <a:pt x="2647" y="5"/>
                  </a:lnTo>
                  <a:lnTo>
                    <a:pt x="2647" y="4"/>
                  </a:lnTo>
                  <a:lnTo>
                    <a:pt x="2647" y="4"/>
                  </a:lnTo>
                  <a:lnTo>
                    <a:pt x="2648" y="6"/>
                  </a:lnTo>
                  <a:lnTo>
                    <a:pt x="2648" y="6"/>
                  </a:lnTo>
                  <a:lnTo>
                    <a:pt x="2649" y="13"/>
                  </a:lnTo>
                  <a:lnTo>
                    <a:pt x="2649" y="13"/>
                  </a:lnTo>
                  <a:lnTo>
                    <a:pt x="2650" y="20"/>
                  </a:lnTo>
                  <a:lnTo>
                    <a:pt x="2650" y="21"/>
                  </a:lnTo>
                  <a:lnTo>
                    <a:pt x="2650" y="30"/>
                  </a:lnTo>
                  <a:lnTo>
                    <a:pt x="2651" y="30"/>
                  </a:lnTo>
                  <a:lnTo>
                    <a:pt x="2651" y="47"/>
                  </a:lnTo>
                  <a:lnTo>
                    <a:pt x="2652" y="48"/>
                  </a:lnTo>
                  <a:lnTo>
                    <a:pt x="2652" y="77"/>
                  </a:lnTo>
                  <a:lnTo>
                    <a:pt x="2652" y="80"/>
                  </a:lnTo>
                  <a:lnTo>
                    <a:pt x="2653" y="96"/>
                  </a:lnTo>
                  <a:lnTo>
                    <a:pt x="2653" y="98"/>
                  </a:lnTo>
                  <a:lnTo>
                    <a:pt x="2654" y="99"/>
                  </a:lnTo>
                  <a:lnTo>
                    <a:pt x="2654" y="96"/>
                  </a:lnTo>
                  <a:lnTo>
                    <a:pt x="2654" y="95"/>
                  </a:lnTo>
                  <a:lnTo>
                    <a:pt x="2655" y="88"/>
                  </a:lnTo>
                  <a:lnTo>
                    <a:pt x="2655" y="87"/>
                  </a:lnTo>
                  <a:lnTo>
                    <a:pt x="2656" y="86"/>
                  </a:lnTo>
                  <a:lnTo>
                    <a:pt x="2656" y="87"/>
                  </a:lnTo>
                  <a:lnTo>
                    <a:pt x="2656" y="87"/>
                  </a:lnTo>
                  <a:lnTo>
                    <a:pt x="2657" y="105"/>
                  </a:lnTo>
                  <a:lnTo>
                    <a:pt x="2657" y="107"/>
                  </a:lnTo>
                  <a:lnTo>
                    <a:pt x="2658" y="168"/>
                  </a:lnTo>
                  <a:lnTo>
                    <a:pt x="2658" y="177"/>
                  </a:lnTo>
                  <a:lnTo>
                    <a:pt x="2658" y="286"/>
                  </a:lnTo>
                  <a:lnTo>
                    <a:pt x="2659" y="281"/>
                  </a:lnTo>
                  <a:lnTo>
                    <a:pt x="2659" y="280"/>
                  </a:lnTo>
                  <a:lnTo>
                    <a:pt x="2659" y="276"/>
                  </a:lnTo>
                  <a:lnTo>
                    <a:pt x="2659" y="277"/>
                  </a:lnTo>
                  <a:lnTo>
                    <a:pt x="2660" y="278"/>
                  </a:lnTo>
                  <a:lnTo>
                    <a:pt x="2660" y="285"/>
                  </a:lnTo>
                  <a:lnTo>
                    <a:pt x="2661" y="286"/>
                  </a:lnTo>
                  <a:lnTo>
                    <a:pt x="2661" y="288"/>
                  </a:lnTo>
                  <a:lnTo>
                    <a:pt x="2661" y="288"/>
                  </a:lnTo>
                  <a:lnTo>
                    <a:pt x="2661" y="289"/>
                  </a:lnTo>
                  <a:lnTo>
                    <a:pt x="2662" y="286"/>
                  </a:lnTo>
                  <a:lnTo>
                    <a:pt x="2662" y="286"/>
                  </a:lnTo>
                  <a:lnTo>
                    <a:pt x="2663" y="281"/>
                  </a:lnTo>
                  <a:lnTo>
                    <a:pt x="2663" y="281"/>
                  </a:lnTo>
                  <a:lnTo>
                    <a:pt x="2664" y="277"/>
                  </a:lnTo>
                  <a:lnTo>
                    <a:pt x="2664" y="277"/>
                  </a:lnTo>
                  <a:lnTo>
                    <a:pt x="2665" y="254"/>
                  </a:lnTo>
                  <a:lnTo>
                    <a:pt x="2665" y="248"/>
                  </a:lnTo>
                  <a:lnTo>
                    <a:pt x="2666" y="68"/>
                  </a:lnTo>
                  <a:lnTo>
                    <a:pt x="2666" y="64"/>
                  </a:lnTo>
                  <a:lnTo>
                    <a:pt x="2667" y="10"/>
                  </a:lnTo>
                  <a:lnTo>
                    <a:pt x="2667" y="9"/>
                  </a:lnTo>
                  <a:lnTo>
                    <a:pt x="2667" y="10"/>
                  </a:lnTo>
                  <a:lnTo>
                    <a:pt x="2667" y="6"/>
                  </a:lnTo>
                  <a:lnTo>
                    <a:pt x="2668" y="6"/>
                  </a:lnTo>
                  <a:lnTo>
                    <a:pt x="2668" y="3"/>
                  </a:lnTo>
                  <a:lnTo>
                    <a:pt x="2668" y="4"/>
                  </a:lnTo>
                  <a:lnTo>
                    <a:pt x="2669" y="4"/>
                  </a:lnTo>
                  <a:lnTo>
                    <a:pt x="2669" y="10"/>
                  </a:lnTo>
                  <a:lnTo>
                    <a:pt x="2669" y="10"/>
                  </a:lnTo>
                  <a:lnTo>
                    <a:pt x="2670" y="19"/>
                  </a:lnTo>
                  <a:lnTo>
                    <a:pt x="2670" y="20"/>
                  </a:lnTo>
                  <a:lnTo>
                    <a:pt x="2671" y="28"/>
                  </a:lnTo>
                  <a:lnTo>
                    <a:pt x="2671" y="29"/>
                  </a:lnTo>
                  <a:lnTo>
                    <a:pt x="2672" y="40"/>
                  </a:lnTo>
                  <a:lnTo>
                    <a:pt x="2672" y="41"/>
                  </a:lnTo>
                  <a:lnTo>
                    <a:pt x="2673" y="54"/>
                  </a:lnTo>
                  <a:lnTo>
                    <a:pt x="2673" y="55"/>
                  </a:lnTo>
                  <a:lnTo>
                    <a:pt x="2674" y="76"/>
                  </a:lnTo>
                  <a:lnTo>
                    <a:pt x="2674" y="78"/>
                  </a:lnTo>
                  <a:lnTo>
                    <a:pt x="2675" y="101"/>
                  </a:lnTo>
                  <a:lnTo>
                    <a:pt x="2675" y="101"/>
                  </a:lnTo>
                  <a:lnTo>
                    <a:pt x="2675" y="103"/>
                  </a:lnTo>
                  <a:lnTo>
                    <a:pt x="2676" y="98"/>
                  </a:lnTo>
                  <a:lnTo>
                    <a:pt x="2676" y="97"/>
                  </a:lnTo>
                  <a:lnTo>
                    <a:pt x="2676" y="89"/>
                  </a:lnTo>
                  <a:lnTo>
                    <a:pt x="2677" y="89"/>
                  </a:lnTo>
                  <a:lnTo>
                    <a:pt x="2677" y="86"/>
                  </a:lnTo>
                  <a:lnTo>
                    <a:pt x="2677" y="88"/>
                  </a:lnTo>
                  <a:lnTo>
                    <a:pt x="2678" y="88"/>
                  </a:lnTo>
                  <a:lnTo>
                    <a:pt x="2678" y="107"/>
                  </a:lnTo>
                  <a:lnTo>
                    <a:pt x="2678" y="109"/>
                  </a:lnTo>
                  <a:lnTo>
                    <a:pt x="2679" y="214"/>
                  </a:lnTo>
                  <a:lnTo>
                    <a:pt x="2679" y="226"/>
                  </a:lnTo>
                  <a:lnTo>
                    <a:pt x="2680" y="290"/>
                  </a:lnTo>
                  <a:lnTo>
                    <a:pt x="2680" y="281"/>
                  </a:lnTo>
                  <a:lnTo>
                    <a:pt x="2680" y="280"/>
                  </a:lnTo>
                  <a:lnTo>
                    <a:pt x="2681" y="276"/>
                  </a:lnTo>
                  <a:lnTo>
                    <a:pt x="2681" y="277"/>
                  </a:lnTo>
                  <a:lnTo>
                    <a:pt x="2681" y="277"/>
                  </a:lnTo>
                  <a:lnTo>
                    <a:pt x="2682" y="281"/>
                  </a:lnTo>
                  <a:lnTo>
                    <a:pt x="2682" y="281"/>
                  </a:lnTo>
                  <a:lnTo>
                    <a:pt x="2682" y="281"/>
                  </a:lnTo>
                  <a:lnTo>
                    <a:pt x="2683" y="286"/>
                  </a:lnTo>
                  <a:lnTo>
                    <a:pt x="2683" y="286"/>
                  </a:lnTo>
                  <a:lnTo>
                    <a:pt x="2683" y="286"/>
                  </a:lnTo>
                  <a:lnTo>
                    <a:pt x="2684" y="285"/>
                  </a:lnTo>
                  <a:lnTo>
                    <a:pt x="2684" y="285"/>
                  </a:lnTo>
                  <a:lnTo>
                    <a:pt x="2684" y="281"/>
                  </a:lnTo>
                  <a:lnTo>
                    <a:pt x="2685" y="280"/>
                  </a:lnTo>
                  <a:lnTo>
                    <a:pt x="2685" y="272"/>
                  </a:lnTo>
                  <a:lnTo>
                    <a:pt x="2686" y="272"/>
                  </a:lnTo>
                  <a:lnTo>
                    <a:pt x="2686" y="262"/>
                  </a:lnTo>
                  <a:lnTo>
                    <a:pt x="2686" y="260"/>
                  </a:lnTo>
                  <a:lnTo>
                    <a:pt x="2687" y="64"/>
                  </a:lnTo>
                  <a:lnTo>
                    <a:pt x="2687" y="58"/>
                  </a:lnTo>
                  <a:lnTo>
                    <a:pt x="2688" y="18"/>
                  </a:lnTo>
                  <a:lnTo>
                    <a:pt x="2688" y="17"/>
                  </a:lnTo>
                  <a:lnTo>
                    <a:pt x="2689" y="11"/>
                  </a:lnTo>
                  <a:lnTo>
                    <a:pt x="2689" y="11"/>
                  </a:lnTo>
                  <a:lnTo>
                    <a:pt x="2690" y="7"/>
                  </a:lnTo>
                  <a:lnTo>
                    <a:pt x="2690" y="7"/>
                  </a:lnTo>
                  <a:lnTo>
                    <a:pt x="2690" y="7"/>
                  </a:lnTo>
                  <a:lnTo>
                    <a:pt x="2691" y="12"/>
                  </a:lnTo>
                  <a:lnTo>
                    <a:pt x="2691" y="12"/>
                  </a:lnTo>
                  <a:lnTo>
                    <a:pt x="2692" y="19"/>
                  </a:lnTo>
                  <a:lnTo>
                    <a:pt x="2692" y="20"/>
                  </a:lnTo>
                  <a:lnTo>
                    <a:pt x="2693" y="29"/>
                  </a:lnTo>
                  <a:lnTo>
                    <a:pt x="2693" y="29"/>
                  </a:lnTo>
                  <a:lnTo>
                    <a:pt x="2693" y="41"/>
                  </a:lnTo>
                  <a:lnTo>
                    <a:pt x="2693" y="42"/>
                  </a:lnTo>
                  <a:lnTo>
                    <a:pt x="2694" y="63"/>
                  </a:lnTo>
                  <a:lnTo>
                    <a:pt x="2695" y="65"/>
                  </a:lnTo>
                  <a:lnTo>
                    <a:pt x="2695" y="88"/>
                  </a:lnTo>
                  <a:lnTo>
                    <a:pt x="2695" y="89"/>
                  </a:lnTo>
                  <a:lnTo>
                    <a:pt x="2696" y="106"/>
                  </a:lnTo>
                  <a:lnTo>
                    <a:pt x="2696" y="106"/>
                  </a:lnTo>
                  <a:lnTo>
                    <a:pt x="2696" y="106"/>
                  </a:lnTo>
                  <a:lnTo>
                    <a:pt x="2697" y="99"/>
                  </a:lnTo>
                  <a:lnTo>
                    <a:pt x="2697" y="98"/>
                  </a:lnTo>
                  <a:lnTo>
                    <a:pt x="2698" y="91"/>
                  </a:lnTo>
                  <a:lnTo>
                    <a:pt x="2698" y="91"/>
                  </a:lnTo>
                  <a:lnTo>
                    <a:pt x="2699" y="89"/>
                  </a:lnTo>
                  <a:lnTo>
                    <a:pt x="2699" y="92"/>
                  </a:lnTo>
                  <a:lnTo>
                    <a:pt x="2699" y="92"/>
                  </a:lnTo>
                  <a:lnTo>
                    <a:pt x="2700" y="111"/>
                  </a:lnTo>
                  <a:lnTo>
                    <a:pt x="2700" y="114"/>
                  </a:lnTo>
                  <a:lnTo>
                    <a:pt x="2701" y="240"/>
                  </a:lnTo>
                  <a:lnTo>
                    <a:pt x="2701" y="258"/>
                  </a:lnTo>
                  <a:lnTo>
                    <a:pt x="2701" y="289"/>
                  </a:lnTo>
                  <a:lnTo>
                    <a:pt x="2701" y="280"/>
                  </a:lnTo>
                  <a:lnTo>
                    <a:pt x="2702" y="279"/>
                  </a:lnTo>
                  <a:lnTo>
                    <a:pt x="2702" y="278"/>
                  </a:lnTo>
                  <a:lnTo>
                    <a:pt x="2702" y="280"/>
                  </a:lnTo>
                  <a:lnTo>
                    <a:pt x="2703" y="280"/>
                  </a:lnTo>
                  <a:lnTo>
                    <a:pt x="2703" y="286"/>
                  </a:lnTo>
                  <a:lnTo>
                    <a:pt x="2704" y="286"/>
                  </a:lnTo>
                  <a:lnTo>
                    <a:pt x="2704" y="287"/>
                  </a:lnTo>
                  <a:lnTo>
                    <a:pt x="2704" y="285"/>
                  </a:lnTo>
                  <a:lnTo>
                    <a:pt x="2704" y="285"/>
                  </a:lnTo>
                  <a:lnTo>
                    <a:pt x="2705" y="283"/>
                  </a:lnTo>
                  <a:lnTo>
                    <a:pt x="2705" y="283"/>
                  </a:lnTo>
                  <a:lnTo>
                    <a:pt x="2705" y="282"/>
                  </a:lnTo>
                  <a:lnTo>
                    <a:pt x="2706" y="279"/>
                  </a:lnTo>
                  <a:lnTo>
                    <a:pt x="2706" y="279"/>
                  </a:lnTo>
                  <a:lnTo>
                    <a:pt x="2707" y="280"/>
                  </a:lnTo>
                  <a:lnTo>
                    <a:pt x="2707" y="264"/>
                  </a:lnTo>
                  <a:lnTo>
                    <a:pt x="2707" y="263"/>
                  </a:lnTo>
                  <a:lnTo>
                    <a:pt x="2708" y="156"/>
                  </a:lnTo>
                  <a:lnTo>
                    <a:pt x="2708" y="137"/>
                  </a:lnTo>
                  <a:lnTo>
                    <a:pt x="2709" y="41"/>
                  </a:lnTo>
                  <a:lnTo>
                    <a:pt x="2709" y="35"/>
                  </a:lnTo>
                  <a:lnTo>
                    <a:pt x="2710" y="14"/>
                  </a:lnTo>
                  <a:lnTo>
                    <a:pt x="2710" y="14"/>
                  </a:lnTo>
                  <a:lnTo>
                    <a:pt x="2710" y="14"/>
                  </a:lnTo>
                  <a:lnTo>
                    <a:pt x="2710" y="7"/>
                  </a:lnTo>
                  <a:lnTo>
                    <a:pt x="2710" y="6"/>
                  </a:lnTo>
                  <a:lnTo>
                    <a:pt x="2711" y="6"/>
                  </a:lnTo>
                  <a:lnTo>
                    <a:pt x="2711" y="7"/>
                  </a:lnTo>
                  <a:lnTo>
                    <a:pt x="2712" y="7"/>
                  </a:lnTo>
                  <a:lnTo>
                    <a:pt x="2712" y="11"/>
                  </a:lnTo>
                  <a:lnTo>
                    <a:pt x="2712" y="11"/>
                  </a:lnTo>
                  <a:lnTo>
                    <a:pt x="2713" y="18"/>
                  </a:lnTo>
                  <a:lnTo>
                    <a:pt x="2713" y="1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5" y="42"/>
                  </a:lnTo>
                  <a:lnTo>
                    <a:pt x="2715" y="44"/>
                  </a:lnTo>
                  <a:lnTo>
                    <a:pt x="2716" y="64"/>
                  </a:lnTo>
                  <a:lnTo>
                    <a:pt x="2716" y="66"/>
                  </a:lnTo>
                  <a:lnTo>
                    <a:pt x="2717" y="90"/>
                  </a:lnTo>
                  <a:lnTo>
                    <a:pt x="2717" y="91"/>
                  </a:lnTo>
                  <a:lnTo>
                    <a:pt x="2718" y="104"/>
                  </a:lnTo>
                  <a:lnTo>
                    <a:pt x="2718" y="103"/>
                  </a:lnTo>
                  <a:lnTo>
                    <a:pt x="2718" y="103"/>
                  </a:lnTo>
                  <a:lnTo>
                    <a:pt x="2718" y="93"/>
                  </a:lnTo>
                  <a:lnTo>
                    <a:pt x="2719" y="92"/>
                  </a:lnTo>
                  <a:lnTo>
                    <a:pt x="2719" y="89"/>
                  </a:lnTo>
                  <a:lnTo>
                    <a:pt x="2719" y="89"/>
                  </a:lnTo>
                  <a:lnTo>
                    <a:pt x="2720" y="89"/>
                  </a:lnTo>
                  <a:lnTo>
                    <a:pt x="2720" y="102"/>
                  </a:lnTo>
                  <a:lnTo>
                    <a:pt x="2721" y="104"/>
                  </a:lnTo>
                  <a:lnTo>
                    <a:pt x="2721" y="153"/>
                  </a:lnTo>
                  <a:lnTo>
                    <a:pt x="2721" y="164"/>
                  </a:lnTo>
                  <a:lnTo>
                    <a:pt x="2722" y="289"/>
                  </a:lnTo>
                  <a:lnTo>
                    <a:pt x="2722" y="287"/>
                  </a:lnTo>
                  <a:lnTo>
                    <a:pt x="2722" y="286"/>
                  </a:lnTo>
                  <a:lnTo>
                    <a:pt x="2723" y="272"/>
                  </a:lnTo>
                  <a:lnTo>
                    <a:pt x="2723" y="272"/>
                  </a:lnTo>
                  <a:lnTo>
                    <a:pt x="2724" y="277"/>
                  </a:lnTo>
                  <a:lnTo>
                    <a:pt x="2724" y="277"/>
                  </a:lnTo>
                  <a:lnTo>
                    <a:pt x="2725" y="282"/>
                  </a:lnTo>
                  <a:lnTo>
                    <a:pt x="2725" y="282"/>
                  </a:lnTo>
                  <a:lnTo>
                    <a:pt x="2725" y="282"/>
                  </a:lnTo>
                  <a:lnTo>
                    <a:pt x="2726" y="279"/>
                  </a:lnTo>
                  <a:lnTo>
                    <a:pt x="2726" y="279"/>
                  </a:lnTo>
                  <a:lnTo>
                    <a:pt x="2727" y="278"/>
                  </a:lnTo>
                  <a:lnTo>
                    <a:pt x="2727" y="278"/>
                  </a:lnTo>
                  <a:lnTo>
                    <a:pt x="2727" y="278"/>
                  </a:lnTo>
                  <a:lnTo>
                    <a:pt x="2727" y="278"/>
                  </a:lnTo>
                  <a:lnTo>
                    <a:pt x="2727" y="277"/>
                  </a:lnTo>
                  <a:lnTo>
                    <a:pt x="2727" y="277"/>
                  </a:lnTo>
                  <a:lnTo>
                    <a:pt x="2728" y="277"/>
                  </a:lnTo>
                  <a:lnTo>
                    <a:pt x="2728" y="276"/>
                  </a:lnTo>
                  <a:lnTo>
                    <a:pt x="2728" y="278"/>
                  </a:lnTo>
                  <a:lnTo>
                    <a:pt x="2728" y="278"/>
                  </a:lnTo>
                  <a:lnTo>
                    <a:pt x="2729" y="278"/>
                  </a:lnTo>
                  <a:lnTo>
                    <a:pt x="2729" y="186"/>
                  </a:lnTo>
                  <a:lnTo>
                    <a:pt x="2729" y="162"/>
                  </a:lnTo>
                  <a:lnTo>
                    <a:pt x="2730" y="47"/>
                  </a:lnTo>
                  <a:lnTo>
                    <a:pt x="2730" y="41"/>
                  </a:lnTo>
                  <a:lnTo>
                    <a:pt x="2731" y="15"/>
                  </a:lnTo>
                  <a:lnTo>
                    <a:pt x="2731" y="15"/>
                  </a:lnTo>
                  <a:lnTo>
                    <a:pt x="2732" y="6"/>
                  </a:lnTo>
                  <a:lnTo>
                    <a:pt x="2732" y="6"/>
                  </a:lnTo>
                  <a:lnTo>
                    <a:pt x="2732" y="5"/>
                  </a:lnTo>
                  <a:lnTo>
                    <a:pt x="2733" y="7"/>
                  </a:lnTo>
                  <a:lnTo>
                    <a:pt x="2733" y="7"/>
                  </a:lnTo>
                  <a:lnTo>
                    <a:pt x="2734" y="14"/>
                  </a:lnTo>
                  <a:lnTo>
                    <a:pt x="2734" y="14"/>
                  </a:lnTo>
                  <a:lnTo>
                    <a:pt x="2735" y="23"/>
                  </a:lnTo>
                  <a:lnTo>
                    <a:pt x="2735" y="23"/>
                  </a:lnTo>
                  <a:lnTo>
                    <a:pt x="2736" y="36"/>
                  </a:lnTo>
                  <a:lnTo>
                    <a:pt x="2736" y="37"/>
                  </a:lnTo>
                  <a:lnTo>
                    <a:pt x="2736" y="53"/>
                  </a:lnTo>
                  <a:lnTo>
                    <a:pt x="2737" y="54"/>
                  </a:lnTo>
                  <a:lnTo>
                    <a:pt x="2737" y="75"/>
                  </a:lnTo>
                  <a:lnTo>
                    <a:pt x="2738" y="77"/>
                  </a:lnTo>
                  <a:lnTo>
                    <a:pt x="2738" y="97"/>
                  </a:lnTo>
                  <a:lnTo>
                    <a:pt x="2738" y="98"/>
                  </a:lnTo>
                  <a:lnTo>
                    <a:pt x="2739" y="104"/>
                  </a:lnTo>
                  <a:lnTo>
                    <a:pt x="2739" y="103"/>
                  </a:lnTo>
                  <a:lnTo>
                    <a:pt x="2739" y="102"/>
                  </a:lnTo>
                  <a:lnTo>
                    <a:pt x="2740" y="93"/>
                  </a:lnTo>
                  <a:lnTo>
                    <a:pt x="2740" y="93"/>
                  </a:lnTo>
                  <a:lnTo>
                    <a:pt x="2741" y="87"/>
                  </a:lnTo>
                  <a:lnTo>
                    <a:pt x="2741" y="87"/>
                  </a:lnTo>
                  <a:lnTo>
                    <a:pt x="2741" y="86"/>
                  </a:lnTo>
                  <a:lnTo>
                    <a:pt x="2742" y="90"/>
                  </a:lnTo>
                  <a:lnTo>
                    <a:pt x="2742" y="91"/>
                  </a:lnTo>
                  <a:lnTo>
                    <a:pt x="2743" y="127"/>
                  </a:lnTo>
                  <a:lnTo>
                    <a:pt x="2743" y="134"/>
                  </a:lnTo>
                  <a:lnTo>
                    <a:pt x="2744" y="285"/>
                  </a:lnTo>
                  <a:lnTo>
                    <a:pt x="2744" y="289"/>
                  </a:lnTo>
                  <a:lnTo>
                    <a:pt x="2744" y="289"/>
                  </a:lnTo>
                  <a:lnTo>
                    <a:pt x="2744" y="277"/>
                  </a:lnTo>
                  <a:lnTo>
                    <a:pt x="2745" y="277"/>
                  </a:lnTo>
                  <a:lnTo>
                    <a:pt x="2745" y="277"/>
                  </a:lnTo>
                  <a:lnTo>
                    <a:pt x="2745" y="282"/>
                  </a:lnTo>
                  <a:lnTo>
                    <a:pt x="2745" y="282"/>
                  </a:lnTo>
                  <a:lnTo>
                    <a:pt x="2746" y="285"/>
                  </a:lnTo>
                  <a:lnTo>
                    <a:pt x="2746" y="285"/>
                  </a:lnTo>
                  <a:lnTo>
                    <a:pt x="2746" y="285"/>
                  </a:lnTo>
                  <a:lnTo>
                    <a:pt x="2746" y="285"/>
                  </a:lnTo>
                  <a:lnTo>
                    <a:pt x="2747" y="284"/>
                  </a:lnTo>
                  <a:lnTo>
                    <a:pt x="2747" y="284"/>
                  </a:lnTo>
                  <a:lnTo>
                    <a:pt x="2747" y="284"/>
                  </a:lnTo>
                  <a:lnTo>
                    <a:pt x="2747" y="284"/>
                  </a:lnTo>
                  <a:lnTo>
                    <a:pt x="2748" y="284"/>
                  </a:lnTo>
                  <a:lnTo>
                    <a:pt x="2748" y="284"/>
                  </a:lnTo>
                  <a:lnTo>
                    <a:pt x="2748" y="283"/>
                  </a:lnTo>
                  <a:lnTo>
                    <a:pt x="2749" y="281"/>
                  </a:lnTo>
                  <a:lnTo>
                    <a:pt x="2749" y="281"/>
                  </a:lnTo>
                  <a:lnTo>
                    <a:pt x="2749" y="280"/>
                  </a:lnTo>
                  <a:lnTo>
                    <a:pt x="2749" y="281"/>
                  </a:lnTo>
                  <a:lnTo>
                    <a:pt x="2750" y="277"/>
                  </a:lnTo>
                  <a:lnTo>
                    <a:pt x="2750" y="278"/>
                  </a:lnTo>
                  <a:lnTo>
                    <a:pt x="2750" y="277"/>
                  </a:lnTo>
                  <a:lnTo>
                    <a:pt x="2750" y="278"/>
                  </a:lnTo>
                  <a:lnTo>
                    <a:pt x="2751" y="269"/>
                  </a:lnTo>
                  <a:lnTo>
                    <a:pt x="2751" y="253"/>
                  </a:lnTo>
                  <a:lnTo>
                    <a:pt x="2752" y="57"/>
                  </a:lnTo>
                  <a:lnTo>
                    <a:pt x="2752" y="52"/>
                  </a:lnTo>
                  <a:lnTo>
                    <a:pt x="2753" y="12"/>
                  </a:lnTo>
                  <a:lnTo>
                    <a:pt x="2753" y="12"/>
                  </a:lnTo>
                  <a:lnTo>
                    <a:pt x="2753" y="4"/>
                  </a:lnTo>
                  <a:lnTo>
                    <a:pt x="2754" y="4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5" y="2"/>
                  </a:lnTo>
                  <a:lnTo>
                    <a:pt x="2755" y="7"/>
                  </a:lnTo>
                  <a:lnTo>
                    <a:pt x="2755" y="7"/>
                  </a:lnTo>
                  <a:lnTo>
                    <a:pt x="2756" y="14"/>
                  </a:lnTo>
                  <a:lnTo>
                    <a:pt x="2756" y="14"/>
                  </a:lnTo>
                  <a:lnTo>
                    <a:pt x="2757" y="20"/>
                  </a:lnTo>
                  <a:lnTo>
                    <a:pt x="2757" y="21"/>
                  </a:lnTo>
                  <a:lnTo>
                    <a:pt x="2758" y="29"/>
                  </a:lnTo>
                  <a:lnTo>
                    <a:pt x="2758" y="29"/>
                  </a:lnTo>
                  <a:lnTo>
                    <a:pt x="2759" y="41"/>
                  </a:lnTo>
                  <a:lnTo>
                    <a:pt x="2759" y="43"/>
                  </a:lnTo>
                  <a:lnTo>
                    <a:pt x="2760" y="67"/>
                  </a:lnTo>
                  <a:lnTo>
                    <a:pt x="2760" y="70"/>
                  </a:lnTo>
                  <a:lnTo>
                    <a:pt x="2761" y="96"/>
                  </a:lnTo>
                  <a:lnTo>
                    <a:pt x="2761" y="96"/>
                  </a:lnTo>
                  <a:lnTo>
                    <a:pt x="2761" y="99"/>
                  </a:lnTo>
                  <a:lnTo>
                    <a:pt x="2761" y="94"/>
                  </a:lnTo>
                  <a:lnTo>
                    <a:pt x="2762" y="93"/>
                  </a:lnTo>
                  <a:lnTo>
                    <a:pt x="2762" y="86"/>
                  </a:lnTo>
                  <a:lnTo>
                    <a:pt x="2762" y="86"/>
                  </a:lnTo>
                  <a:lnTo>
                    <a:pt x="2763" y="85"/>
                  </a:lnTo>
                  <a:lnTo>
                    <a:pt x="2763" y="88"/>
                  </a:lnTo>
                  <a:lnTo>
                    <a:pt x="2763" y="90"/>
                  </a:lnTo>
                  <a:lnTo>
                    <a:pt x="2764" y="112"/>
                  </a:lnTo>
                  <a:lnTo>
                    <a:pt x="2764" y="116"/>
                  </a:lnTo>
                  <a:lnTo>
                    <a:pt x="2765" y="242"/>
                  </a:lnTo>
                  <a:lnTo>
                    <a:pt x="2765" y="263"/>
                  </a:lnTo>
                  <a:lnTo>
                    <a:pt x="2765" y="283"/>
                  </a:lnTo>
                  <a:lnTo>
                    <a:pt x="2766" y="272"/>
                  </a:lnTo>
                  <a:lnTo>
                    <a:pt x="2766" y="272"/>
                  </a:lnTo>
                  <a:lnTo>
                    <a:pt x="2766" y="270"/>
                  </a:lnTo>
                  <a:lnTo>
                    <a:pt x="2767" y="273"/>
                  </a:lnTo>
                  <a:lnTo>
                    <a:pt x="2767" y="274"/>
                  </a:lnTo>
                  <a:lnTo>
                    <a:pt x="2768" y="280"/>
                  </a:lnTo>
                  <a:lnTo>
                    <a:pt x="2768" y="281"/>
                  </a:lnTo>
                  <a:lnTo>
                    <a:pt x="2769" y="282"/>
                  </a:lnTo>
                  <a:lnTo>
                    <a:pt x="2769" y="282"/>
                  </a:lnTo>
                  <a:lnTo>
                    <a:pt x="2769" y="281"/>
                  </a:lnTo>
                  <a:lnTo>
                    <a:pt x="2770" y="279"/>
                  </a:lnTo>
                  <a:lnTo>
                    <a:pt x="2770" y="279"/>
                  </a:lnTo>
                  <a:lnTo>
                    <a:pt x="2770" y="276"/>
                  </a:lnTo>
                  <a:lnTo>
                    <a:pt x="2771" y="276"/>
                  </a:lnTo>
                  <a:lnTo>
                    <a:pt x="2771" y="271"/>
                  </a:lnTo>
                  <a:lnTo>
                    <a:pt x="2772" y="270"/>
                  </a:lnTo>
                  <a:lnTo>
                    <a:pt x="2772" y="190"/>
                  </a:lnTo>
                  <a:lnTo>
                    <a:pt x="2772" y="167"/>
                  </a:lnTo>
                  <a:lnTo>
                    <a:pt x="2773" y="37"/>
                  </a:lnTo>
                  <a:lnTo>
                    <a:pt x="2773" y="32"/>
                  </a:lnTo>
                  <a:lnTo>
                    <a:pt x="2774" y="12"/>
                  </a:lnTo>
                  <a:lnTo>
                    <a:pt x="2774" y="12"/>
                  </a:lnTo>
                  <a:lnTo>
                    <a:pt x="2775" y="5"/>
                  </a:lnTo>
                  <a:lnTo>
                    <a:pt x="2775" y="5"/>
                  </a:lnTo>
                  <a:lnTo>
                    <a:pt x="2775" y="4"/>
                  </a:lnTo>
                  <a:lnTo>
                    <a:pt x="2776" y="5"/>
                  </a:lnTo>
                  <a:lnTo>
                    <a:pt x="2776" y="6"/>
                  </a:lnTo>
                  <a:lnTo>
                    <a:pt x="2777" y="10"/>
                  </a:lnTo>
                  <a:lnTo>
                    <a:pt x="2777" y="11"/>
                  </a:lnTo>
                  <a:lnTo>
                    <a:pt x="2778" y="16"/>
                  </a:lnTo>
                  <a:lnTo>
                    <a:pt x="2778" y="17"/>
                  </a:lnTo>
                  <a:lnTo>
                    <a:pt x="2778" y="23"/>
                  </a:lnTo>
                  <a:lnTo>
                    <a:pt x="2779" y="23"/>
                  </a:lnTo>
                  <a:lnTo>
                    <a:pt x="2779" y="32"/>
                  </a:lnTo>
                  <a:lnTo>
                    <a:pt x="2780" y="32"/>
                  </a:lnTo>
                  <a:lnTo>
                    <a:pt x="2780" y="48"/>
                  </a:lnTo>
                  <a:lnTo>
                    <a:pt x="2780" y="49"/>
                  </a:lnTo>
                  <a:lnTo>
                    <a:pt x="2781" y="71"/>
                  </a:lnTo>
                  <a:lnTo>
                    <a:pt x="2781" y="72"/>
                  </a:lnTo>
                  <a:lnTo>
                    <a:pt x="2782" y="96"/>
                  </a:lnTo>
                  <a:lnTo>
                    <a:pt x="2782" y="96"/>
                  </a:lnTo>
                  <a:lnTo>
                    <a:pt x="2783" y="102"/>
                  </a:lnTo>
                  <a:lnTo>
                    <a:pt x="2783" y="99"/>
                  </a:lnTo>
                  <a:lnTo>
                    <a:pt x="2783" y="99"/>
                  </a:lnTo>
                  <a:lnTo>
                    <a:pt x="2784" y="91"/>
                  </a:lnTo>
                  <a:lnTo>
                    <a:pt x="2784" y="90"/>
                  </a:lnTo>
                  <a:lnTo>
                    <a:pt x="2785" y="86"/>
                  </a:lnTo>
                  <a:lnTo>
                    <a:pt x="2785" y="86"/>
                  </a:lnTo>
                  <a:lnTo>
                    <a:pt x="2786" y="100"/>
                  </a:lnTo>
                  <a:lnTo>
                    <a:pt x="2786" y="101"/>
                  </a:lnTo>
                  <a:lnTo>
                    <a:pt x="2787" y="168"/>
                  </a:lnTo>
                  <a:lnTo>
                    <a:pt x="2787" y="182"/>
                  </a:lnTo>
                  <a:lnTo>
                    <a:pt x="2787" y="288"/>
                  </a:lnTo>
                  <a:lnTo>
                    <a:pt x="2787" y="283"/>
                  </a:lnTo>
                  <a:lnTo>
                    <a:pt x="2788" y="282"/>
                  </a:lnTo>
                  <a:lnTo>
                    <a:pt x="2788" y="277"/>
                  </a:lnTo>
                  <a:lnTo>
                    <a:pt x="2788" y="277"/>
                  </a:lnTo>
                  <a:lnTo>
                    <a:pt x="2789" y="277"/>
                  </a:lnTo>
                  <a:lnTo>
                    <a:pt x="2789" y="284"/>
                  </a:lnTo>
                  <a:lnTo>
                    <a:pt x="2789" y="284"/>
                  </a:lnTo>
                  <a:lnTo>
                    <a:pt x="2790" y="286"/>
                  </a:lnTo>
                  <a:lnTo>
                    <a:pt x="2790" y="286"/>
                  </a:lnTo>
                  <a:lnTo>
                    <a:pt x="2790" y="286"/>
                  </a:lnTo>
                  <a:lnTo>
                    <a:pt x="2790" y="286"/>
                  </a:lnTo>
                  <a:lnTo>
                    <a:pt x="2791" y="282"/>
                  </a:lnTo>
                  <a:lnTo>
                    <a:pt x="2791" y="282"/>
                  </a:lnTo>
                  <a:lnTo>
                    <a:pt x="2791" y="282"/>
                  </a:lnTo>
                  <a:lnTo>
                    <a:pt x="2792" y="278"/>
                  </a:lnTo>
                  <a:lnTo>
                    <a:pt x="2792" y="278"/>
                  </a:lnTo>
                  <a:lnTo>
                    <a:pt x="2793" y="278"/>
                  </a:lnTo>
                  <a:lnTo>
                    <a:pt x="2793" y="274"/>
                  </a:lnTo>
                  <a:lnTo>
                    <a:pt x="2793" y="271"/>
                  </a:lnTo>
                  <a:lnTo>
                    <a:pt x="2794" y="167"/>
                  </a:lnTo>
                  <a:lnTo>
                    <a:pt x="2794" y="150"/>
                  </a:lnTo>
                  <a:lnTo>
                    <a:pt x="2795" y="46"/>
                  </a:lnTo>
                  <a:lnTo>
                    <a:pt x="2795" y="40"/>
                  </a:lnTo>
                  <a:lnTo>
                    <a:pt x="2795" y="14"/>
                  </a:lnTo>
                  <a:lnTo>
                    <a:pt x="2796" y="14"/>
                  </a:lnTo>
                  <a:lnTo>
                    <a:pt x="2796" y="7"/>
                  </a:lnTo>
                  <a:lnTo>
                    <a:pt x="2797" y="7"/>
                  </a:lnTo>
                  <a:lnTo>
                    <a:pt x="2797" y="6"/>
                  </a:lnTo>
                  <a:lnTo>
                    <a:pt x="2797" y="7"/>
                  </a:lnTo>
                  <a:lnTo>
                    <a:pt x="2797" y="7"/>
                  </a:lnTo>
                  <a:lnTo>
                    <a:pt x="2798" y="10"/>
                  </a:lnTo>
                  <a:lnTo>
                    <a:pt x="2798" y="10"/>
                  </a:lnTo>
                  <a:lnTo>
                    <a:pt x="2799" y="15"/>
                  </a:lnTo>
                  <a:lnTo>
                    <a:pt x="2799" y="16"/>
                  </a:lnTo>
                  <a:lnTo>
                    <a:pt x="2800" y="24"/>
                  </a:lnTo>
                  <a:lnTo>
                    <a:pt x="2800" y="25"/>
                  </a:lnTo>
                  <a:lnTo>
                    <a:pt x="2801" y="37"/>
                  </a:lnTo>
                  <a:lnTo>
                    <a:pt x="2801" y="38"/>
                  </a:lnTo>
                  <a:lnTo>
                    <a:pt x="2802" y="48"/>
                  </a:lnTo>
                  <a:lnTo>
                    <a:pt x="2802" y="48"/>
                  </a:lnTo>
                  <a:lnTo>
                    <a:pt x="2803" y="59"/>
                  </a:lnTo>
                  <a:lnTo>
                    <a:pt x="2803" y="60"/>
                  </a:lnTo>
                  <a:lnTo>
                    <a:pt x="2804" y="84"/>
                  </a:lnTo>
                  <a:lnTo>
                    <a:pt x="2804" y="85"/>
                  </a:lnTo>
                  <a:lnTo>
                    <a:pt x="2804" y="99"/>
                  </a:lnTo>
                  <a:lnTo>
                    <a:pt x="2804" y="99"/>
                  </a:lnTo>
                  <a:lnTo>
                    <a:pt x="2805" y="99"/>
                  </a:lnTo>
                  <a:lnTo>
                    <a:pt x="2805" y="93"/>
                  </a:lnTo>
                  <a:lnTo>
                    <a:pt x="2806" y="92"/>
                  </a:lnTo>
                  <a:lnTo>
                    <a:pt x="2806" y="86"/>
                  </a:lnTo>
                  <a:lnTo>
                    <a:pt x="2806" y="86"/>
                  </a:lnTo>
                  <a:lnTo>
                    <a:pt x="2806" y="86"/>
                  </a:lnTo>
                  <a:lnTo>
                    <a:pt x="2807" y="91"/>
                  </a:lnTo>
                  <a:lnTo>
                    <a:pt x="2807" y="92"/>
                  </a:lnTo>
                  <a:lnTo>
                    <a:pt x="2808" y="117"/>
                  </a:lnTo>
                  <a:lnTo>
                    <a:pt x="2808" y="119"/>
                  </a:lnTo>
                  <a:lnTo>
                    <a:pt x="2809" y="244"/>
                  </a:lnTo>
                  <a:lnTo>
                    <a:pt x="2809" y="258"/>
                  </a:lnTo>
                  <a:lnTo>
                    <a:pt x="2809" y="283"/>
                  </a:lnTo>
                  <a:lnTo>
                    <a:pt x="2810" y="276"/>
                  </a:lnTo>
                  <a:lnTo>
                    <a:pt x="2810" y="275"/>
                  </a:lnTo>
                  <a:lnTo>
                    <a:pt x="2811" y="280"/>
                  </a:lnTo>
                  <a:lnTo>
                    <a:pt x="2811" y="280"/>
                  </a:lnTo>
                  <a:lnTo>
                    <a:pt x="2812" y="285"/>
                  </a:lnTo>
                  <a:lnTo>
                    <a:pt x="2812" y="286"/>
                  </a:lnTo>
                  <a:lnTo>
                    <a:pt x="2812" y="288"/>
                  </a:lnTo>
                  <a:lnTo>
                    <a:pt x="2812" y="287"/>
                  </a:lnTo>
                  <a:lnTo>
                    <a:pt x="2813" y="287"/>
                  </a:lnTo>
                  <a:lnTo>
                    <a:pt x="2813" y="285"/>
                  </a:lnTo>
                  <a:lnTo>
                    <a:pt x="2813" y="285"/>
                  </a:lnTo>
                  <a:lnTo>
                    <a:pt x="2814" y="285"/>
                  </a:lnTo>
                  <a:lnTo>
                    <a:pt x="2814" y="286"/>
                  </a:lnTo>
                  <a:lnTo>
                    <a:pt x="2814" y="286"/>
                  </a:lnTo>
                  <a:lnTo>
                    <a:pt x="2814" y="285"/>
                  </a:lnTo>
                  <a:lnTo>
                    <a:pt x="2815" y="283"/>
                  </a:lnTo>
                  <a:lnTo>
                    <a:pt x="2815" y="284"/>
                  </a:lnTo>
                  <a:lnTo>
                    <a:pt x="2815" y="286"/>
                  </a:lnTo>
                  <a:lnTo>
                    <a:pt x="2815" y="287"/>
                  </a:lnTo>
                  <a:lnTo>
                    <a:pt x="2816" y="172"/>
                  </a:lnTo>
                  <a:lnTo>
                    <a:pt x="2816" y="155"/>
                  </a:lnTo>
                  <a:lnTo>
                    <a:pt x="2817" y="42"/>
                  </a:lnTo>
                  <a:lnTo>
                    <a:pt x="2817" y="38"/>
                  </a:lnTo>
                  <a:lnTo>
                    <a:pt x="2818" y="14"/>
                  </a:lnTo>
                  <a:lnTo>
                    <a:pt x="2818" y="14"/>
                  </a:lnTo>
                  <a:lnTo>
                    <a:pt x="2818" y="14"/>
                  </a:lnTo>
                  <a:lnTo>
                    <a:pt x="2819" y="7"/>
                  </a:lnTo>
                  <a:lnTo>
                    <a:pt x="2819" y="7"/>
                  </a:lnTo>
                  <a:lnTo>
                    <a:pt x="2819" y="7"/>
                  </a:lnTo>
                  <a:lnTo>
                    <a:pt x="2820" y="9"/>
                  </a:lnTo>
                  <a:lnTo>
                    <a:pt x="2820" y="10"/>
                  </a:lnTo>
                  <a:lnTo>
                    <a:pt x="2821" y="15"/>
                  </a:lnTo>
                  <a:lnTo>
                    <a:pt x="2821" y="15"/>
                  </a:lnTo>
                  <a:lnTo>
                    <a:pt x="2821" y="19"/>
                  </a:lnTo>
                  <a:lnTo>
                    <a:pt x="2821" y="20"/>
                  </a:lnTo>
                  <a:lnTo>
                    <a:pt x="2822" y="29"/>
                  </a:lnTo>
                  <a:lnTo>
                    <a:pt x="2823" y="30"/>
                  </a:lnTo>
                  <a:lnTo>
                    <a:pt x="2823" y="46"/>
                  </a:lnTo>
                  <a:lnTo>
                    <a:pt x="2823" y="47"/>
                  </a:lnTo>
                  <a:lnTo>
                    <a:pt x="2824" y="62"/>
                  </a:lnTo>
                  <a:lnTo>
                    <a:pt x="2824" y="62"/>
                  </a:lnTo>
                  <a:lnTo>
                    <a:pt x="2825" y="70"/>
                  </a:lnTo>
                  <a:lnTo>
                    <a:pt x="2825" y="71"/>
                  </a:lnTo>
                  <a:lnTo>
                    <a:pt x="2826" y="93"/>
                  </a:lnTo>
                  <a:lnTo>
                    <a:pt x="2826" y="95"/>
                  </a:lnTo>
                  <a:lnTo>
                    <a:pt x="2827" y="103"/>
                  </a:lnTo>
                  <a:lnTo>
                    <a:pt x="2827" y="100"/>
                  </a:lnTo>
                  <a:lnTo>
                    <a:pt x="2827" y="100"/>
                  </a:lnTo>
                  <a:lnTo>
                    <a:pt x="2828" y="92"/>
                  </a:lnTo>
                  <a:lnTo>
                    <a:pt x="2828" y="92"/>
                  </a:lnTo>
                  <a:lnTo>
                    <a:pt x="2828" y="89"/>
                  </a:lnTo>
                  <a:lnTo>
                    <a:pt x="2829" y="91"/>
                  </a:lnTo>
                  <a:lnTo>
                    <a:pt x="2829" y="91"/>
                  </a:lnTo>
                  <a:lnTo>
                    <a:pt x="2830" y="107"/>
                  </a:lnTo>
                  <a:lnTo>
                    <a:pt x="2830" y="108"/>
                  </a:lnTo>
                  <a:lnTo>
                    <a:pt x="2830" y="177"/>
                  </a:lnTo>
                  <a:lnTo>
                    <a:pt x="2831" y="188"/>
                  </a:lnTo>
                  <a:lnTo>
                    <a:pt x="2831" y="293"/>
                  </a:lnTo>
                  <a:lnTo>
                    <a:pt x="2831" y="289"/>
                  </a:lnTo>
                  <a:lnTo>
                    <a:pt x="2832" y="288"/>
                  </a:lnTo>
                  <a:lnTo>
                    <a:pt x="2832" y="283"/>
                  </a:lnTo>
                  <a:lnTo>
                    <a:pt x="2832" y="283"/>
                  </a:lnTo>
                  <a:lnTo>
                    <a:pt x="2833" y="290"/>
                  </a:lnTo>
                  <a:lnTo>
                    <a:pt x="2833" y="289"/>
                  </a:lnTo>
                  <a:lnTo>
                    <a:pt x="2834" y="291"/>
                  </a:lnTo>
                  <a:lnTo>
                    <a:pt x="2834" y="290"/>
                  </a:lnTo>
                  <a:lnTo>
                    <a:pt x="2834" y="290"/>
                  </a:lnTo>
                  <a:lnTo>
                    <a:pt x="2835" y="289"/>
                  </a:lnTo>
                  <a:lnTo>
                    <a:pt x="2835" y="289"/>
                  </a:lnTo>
                  <a:lnTo>
                    <a:pt x="2835" y="288"/>
                  </a:lnTo>
                  <a:lnTo>
                    <a:pt x="2836" y="286"/>
                  </a:lnTo>
                  <a:lnTo>
                    <a:pt x="2836" y="286"/>
                  </a:lnTo>
                  <a:lnTo>
                    <a:pt x="2837" y="277"/>
                  </a:lnTo>
                  <a:lnTo>
                    <a:pt x="2837" y="275"/>
                  </a:lnTo>
                  <a:lnTo>
                    <a:pt x="2838" y="243"/>
                  </a:lnTo>
                  <a:lnTo>
                    <a:pt x="2838" y="237"/>
                  </a:lnTo>
                  <a:lnTo>
                    <a:pt x="2838" y="85"/>
                  </a:lnTo>
                  <a:lnTo>
                    <a:pt x="2839" y="79"/>
                  </a:lnTo>
                  <a:lnTo>
                    <a:pt x="2839" y="19"/>
                  </a:lnTo>
                  <a:lnTo>
                    <a:pt x="2840" y="19"/>
                  </a:lnTo>
                  <a:lnTo>
                    <a:pt x="2840" y="14"/>
                  </a:lnTo>
                  <a:lnTo>
                    <a:pt x="2840" y="13"/>
                  </a:lnTo>
                  <a:lnTo>
                    <a:pt x="2841" y="7"/>
                  </a:lnTo>
                  <a:lnTo>
                    <a:pt x="2841" y="7"/>
                  </a:lnTo>
                  <a:lnTo>
                    <a:pt x="2841" y="7"/>
                  </a:lnTo>
                  <a:lnTo>
                    <a:pt x="2842" y="7"/>
                  </a:lnTo>
                  <a:lnTo>
                    <a:pt x="2842" y="7"/>
                  </a:lnTo>
                  <a:lnTo>
                    <a:pt x="2843" y="10"/>
                  </a:lnTo>
                  <a:lnTo>
                    <a:pt x="2843" y="10"/>
                  </a:lnTo>
                  <a:lnTo>
                    <a:pt x="2844" y="15"/>
                  </a:lnTo>
                  <a:lnTo>
                    <a:pt x="2844" y="15"/>
                  </a:lnTo>
                  <a:lnTo>
                    <a:pt x="2845" y="22"/>
                  </a:lnTo>
                  <a:lnTo>
                    <a:pt x="2845" y="22"/>
                  </a:lnTo>
                  <a:lnTo>
                    <a:pt x="2846" y="31"/>
                  </a:lnTo>
                  <a:lnTo>
                    <a:pt x="2846" y="31"/>
                  </a:lnTo>
                  <a:lnTo>
                    <a:pt x="2847" y="43"/>
                  </a:lnTo>
                  <a:lnTo>
                    <a:pt x="2847" y="44"/>
                  </a:lnTo>
                  <a:lnTo>
                    <a:pt x="2847" y="65"/>
                  </a:lnTo>
                  <a:lnTo>
                    <a:pt x="2848" y="67"/>
                  </a:lnTo>
                  <a:lnTo>
                    <a:pt x="2848" y="94"/>
                  </a:lnTo>
                  <a:lnTo>
                    <a:pt x="2849" y="96"/>
                  </a:lnTo>
                  <a:lnTo>
                    <a:pt x="2849" y="100"/>
                  </a:lnTo>
                  <a:lnTo>
                    <a:pt x="2849" y="98"/>
                  </a:lnTo>
                  <a:lnTo>
                    <a:pt x="2849" y="97"/>
                  </a:lnTo>
                  <a:lnTo>
                    <a:pt x="2850" y="90"/>
                  </a:lnTo>
                  <a:lnTo>
                    <a:pt x="2850" y="90"/>
                  </a:lnTo>
                  <a:lnTo>
                    <a:pt x="2851" y="87"/>
                  </a:lnTo>
                  <a:lnTo>
                    <a:pt x="2851" y="88"/>
                  </a:lnTo>
                  <a:lnTo>
                    <a:pt x="2851" y="88"/>
                  </a:lnTo>
                  <a:lnTo>
                    <a:pt x="2852" y="104"/>
                  </a:lnTo>
                  <a:lnTo>
                    <a:pt x="2852" y="105"/>
                  </a:lnTo>
                  <a:lnTo>
                    <a:pt x="2853" y="159"/>
                  </a:lnTo>
                  <a:lnTo>
                    <a:pt x="2853" y="171"/>
                  </a:lnTo>
                  <a:lnTo>
                    <a:pt x="2854" y="289"/>
                  </a:lnTo>
                  <a:lnTo>
                    <a:pt x="2854" y="288"/>
                  </a:lnTo>
                  <a:lnTo>
                    <a:pt x="2854" y="287"/>
                  </a:lnTo>
                  <a:lnTo>
                    <a:pt x="2855" y="279"/>
                  </a:lnTo>
                  <a:lnTo>
                    <a:pt x="2855" y="279"/>
                  </a:lnTo>
                  <a:lnTo>
                    <a:pt x="2855" y="279"/>
                  </a:lnTo>
                  <a:lnTo>
                    <a:pt x="2855" y="284"/>
                  </a:lnTo>
                  <a:lnTo>
                    <a:pt x="2855" y="284"/>
                  </a:lnTo>
                  <a:lnTo>
                    <a:pt x="2856" y="284"/>
                  </a:lnTo>
                  <a:lnTo>
                    <a:pt x="2856" y="286"/>
                  </a:lnTo>
                  <a:lnTo>
                    <a:pt x="2856" y="285"/>
                  </a:lnTo>
                  <a:lnTo>
                    <a:pt x="2857" y="285"/>
                  </a:lnTo>
                  <a:lnTo>
                    <a:pt x="2857" y="285"/>
                  </a:lnTo>
                  <a:lnTo>
                    <a:pt x="2857" y="283"/>
                  </a:lnTo>
                  <a:lnTo>
                    <a:pt x="2857" y="282"/>
                  </a:lnTo>
                  <a:lnTo>
                    <a:pt x="2858" y="281"/>
                  </a:lnTo>
                  <a:lnTo>
                    <a:pt x="2858" y="281"/>
                  </a:lnTo>
                  <a:lnTo>
                    <a:pt x="2858" y="281"/>
                  </a:lnTo>
                  <a:lnTo>
                    <a:pt x="2859" y="278"/>
                  </a:lnTo>
                  <a:lnTo>
                    <a:pt x="2859" y="280"/>
                  </a:lnTo>
                  <a:lnTo>
                    <a:pt x="2860" y="211"/>
                  </a:lnTo>
                  <a:lnTo>
                    <a:pt x="2860" y="202"/>
                  </a:lnTo>
                  <a:lnTo>
                    <a:pt x="2861" y="75"/>
                  </a:lnTo>
                  <a:lnTo>
                    <a:pt x="2861" y="69"/>
                  </a:lnTo>
                  <a:lnTo>
                    <a:pt x="2862" y="20"/>
                  </a:lnTo>
                  <a:lnTo>
                    <a:pt x="2862" y="19"/>
                  </a:lnTo>
                  <a:lnTo>
                    <a:pt x="2863" y="12"/>
                  </a:lnTo>
                  <a:lnTo>
                    <a:pt x="2863" y="11"/>
                  </a:lnTo>
                  <a:lnTo>
                    <a:pt x="2863" y="7"/>
                  </a:lnTo>
                  <a:lnTo>
                    <a:pt x="2864" y="7"/>
                  </a:lnTo>
                  <a:lnTo>
                    <a:pt x="2864" y="7"/>
                  </a:lnTo>
                  <a:lnTo>
                    <a:pt x="2864" y="10"/>
                  </a:lnTo>
                  <a:lnTo>
                    <a:pt x="2865" y="10"/>
                  </a:lnTo>
                  <a:lnTo>
                    <a:pt x="2865" y="15"/>
                  </a:lnTo>
                  <a:lnTo>
                    <a:pt x="2866" y="15"/>
                  </a:lnTo>
                  <a:lnTo>
                    <a:pt x="2866" y="21"/>
                  </a:lnTo>
                  <a:lnTo>
                    <a:pt x="2866" y="22"/>
                  </a:lnTo>
                  <a:lnTo>
                    <a:pt x="2867" y="34"/>
                  </a:lnTo>
                  <a:lnTo>
                    <a:pt x="2867" y="34"/>
                  </a:lnTo>
                  <a:lnTo>
                    <a:pt x="2868" y="50"/>
                  </a:lnTo>
                  <a:lnTo>
                    <a:pt x="2868" y="52"/>
                  </a:lnTo>
                  <a:lnTo>
                    <a:pt x="2869" y="77"/>
                  </a:lnTo>
                  <a:lnTo>
                    <a:pt x="2869" y="79"/>
                  </a:lnTo>
                  <a:lnTo>
                    <a:pt x="2870" y="102"/>
                  </a:lnTo>
                  <a:lnTo>
                    <a:pt x="2870" y="102"/>
                  </a:lnTo>
                  <a:lnTo>
                    <a:pt x="2870" y="104"/>
                  </a:lnTo>
                  <a:lnTo>
                    <a:pt x="2871" y="99"/>
                  </a:lnTo>
                  <a:lnTo>
                    <a:pt x="2871" y="99"/>
                  </a:lnTo>
                  <a:lnTo>
                    <a:pt x="2872" y="91"/>
                  </a:lnTo>
                  <a:lnTo>
                    <a:pt x="2872" y="91"/>
                  </a:lnTo>
                  <a:lnTo>
                    <a:pt x="2872" y="90"/>
                  </a:lnTo>
                  <a:lnTo>
                    <a:pt x="2872" y="93"/>
                  </a:lnTo>
                  <a:lnTo>
                    <a:pt x="2873" y="93"/>
                  </a:lnTo>
                  <a:lnTo>
                    <a:pt x="2873" y="113"/>
                  </a:lnTo>
                  <a:lnTo>
                    <a:pt x="2873" y="115"/>
                  </a:lnTo>
                  <a:lnTo>
                    <a:pt x="2874" y="242"/>
                  </a:lnTo>
                  <a:lnTo>
                    <a:pt x="2874" y="261"/>
                  </a:lnTo>
                  <a:lnTo>
                    <a:pt x="2875" y="290"/>
                  </a:lnTo>
                  <a:lnTo>
                    <a:pt x="2875" y="279"/>
                  </a:lnTo>
                  <a:lnTo>
                    <a:pt x="2875" y="278"/>
                  </a:lnTo>
                  <a:lnTo>
                    <a:pt x="2876" y="275"/>
                  </a:lnTo>
                  <a:lnTo>
                    <a:pt x="2876" y="276"/>
                  </a:lnTo>
                  <a:lnTo>
                    <a:pt x="2876" y="276"/>
                  </a:lnTo>
                  <a:lnTo>
                    <a:pt x="2877" y="282"/>
                  </a:lnTo>
                  <a:lnTo>
                    <a:pt x="2877" y="282"/>
                  </a:lnTo>
                  <a:lnTo>
                    <a:pt x="2877" y="282"/>
                  </a:lnTo>
                  <a:lnTo>
                    <a:pt x="2877" y="282"/>
                  </a:lnTo>
                  <a:lnTo>
                    <a:pt x="2878" y="283"/>
                  </a:lnTo>
                  <a:lnTo>
                    <a:pt x="2878" y="282"/>
                  </a:lnTo>
                  <a:lnTo>
                    <a:pt x="2878" y="282"/>
                  </a:lnTo>
                  <a:lnTo>
                    <a:pt x="2878" y="283"/>
                  </a:lnTo>
                  <a:lnTo>
                    <a:pt x="2879" y="282"/>
                  </a:lnTo>
                  <a:lnTo>
                    <a:pt x="2879" y="282"/>
                  </a:lnTo>
                  <a:lnTo>
                    <a:pt x="2879" y="282"/>
                  </a:lnTo>
                  <a:lnTo>
                    <a:pt x="2880" y="280"/>
                  </a:lnTo>
                  <a:lnTo>
                    <a:pt x="2880" y="280"/>
                  </a:lnTo>
                  <a:lnTo>
                    <a:pt x="2881" y="277"/>
                  </a:lnTo>
                  <a:lnTo>
                    <a:pt x="2881" y="277"/>
                  </a:lnTo>
                  <a:lnTo>
                    <a:pt x="2881" y="277"/>
                  </a:lnTo>
                  <a:lnTo>
                    <a:pt x="2881" y="278"/>
                  </a:lnTo>
                  <a:lnTo>
                    <a:pt x="2881" y="271"/>
                  </a:lnTo>
                  <a:lnTo>
                    <a:pt x="2882" y="264"/>
                  </a:lnTo>
                  <a:lnTo>
                    <a:pt x="2882" y="66"/>
                  </a:lnTo>
                  <a:lnTo>
                    <a:pt x="2883" y="60"/>
                  </a:lnTo>
                  <a:lnTo>
                    <a:pt x="2883" y="17"/>
                  </a:lnTo>
                  <a:lnTo>
                    <a:pt x="2883" y="16"/>
                  </a:lnTo>
                  <a:lnTo>
                    <a:pt x="2884" y="6"/>
                  </a:lnTo>
                  <a:lnTo>
                    <a:pt x="2884" y="6"/>
                  </a:lnTo>
                  <a:lnTo>
                    <a:pt x="2885" y="3"/>
                  </a:lnTo>
                  <a:lnTo>
                    <a:pt x="2885" y="3"/>
                  </a:lnTo>
                  <a:lnTo>
                    <a:pt x="2885" y="4"/>
                  </a:lnTo>
                  <a:lnTo>
                    <a:pt x="2886" y="6"/>
                  </a:lnTo>
                  <a:lnTo>
                    <a:pt x="2886" y="6"/>
                  </a:lnTo>
                  <a:lnTo>
                    <a:pt x="2887" y="10"/>
                  </a:lnTo>
                  <a:lnTo>
                    <a:pt x="2887" y="10"/>
                  </a:lnTo>
                  <a:lnTo>
                    <a:pt x="2888" y="16"/>
                  </a:lnTo>
                  <a:lnTo>
                    <a:pt x="2888" y="16"/>
                  </a:lnTo>
                  <a:lnTo>
                    <a:pt x="2889" y="23"/>
                  </a:lnTo>
                  <a:lnTo>
                    <a:pt x="2889" y="24"/>
                  </a:lnTo>
                  <a:lnTo>
                    <a:pt x="2889" y="32"/>
                  </a:lnTo>
                  <a:lnTo>
                    <a:pt x="2890" y="33"/>
                  </a:lnTo>
                  <a:lnTo>
                    <a:pt x="2890" y="47"/>
                  </a:lnTo>
                  <a:lnTo>
                    <a:pt x="2891" y="49"/>
                  </a:lnTo>
                  <a:lnTo>
                    <a:pt x="2891" y="76"/>
                  </a:lnTo>
                  <a:lnTo>
                    <a:pt x="2891" y="77"/>
                  </a:lnTo>
                  <a:lnTo>
                    <a:pt x="2892" y="100"/>
                  </a:lnTo>
                  <a:lnTo>
                    <a:pt x="2892" y="101"/>
                  </a:lnTo>
                  <a:lnTo>
                    <a:pt x="2892" y="102"/>
                  </a:lnTo>
                  <a:lnTo>
                    <a:pt x="2893" y="94"/>
                  </a:lnTo>
                  <a:lnTo>
                    <a:pt x="2893" y="93"/>
                  </a:lnTo>
                  <a:lnTo>
                    <a:pt x="2894" y="89"/>
                  </a:lnTo>
                  <a:lnTo>
                    <a:pt x="2894" y="89"/>
                  </a:lnTo>
                  <a:lnTo>
                    <a:pt x="2894" y="89"/>
                  </a:lnTo>
                  <a:lnTo>
                    <a:pt x="2895" y="102"/>
                  </a:lnTo>
                  <a:lnTo>
                    <a:pt x="2895" y="104"/>
                  </a:lnTo>
                  <a:lnTo>
                    <a:pt x="2896" y="142"/>
                  </a:lnTo>
                  <a:lnTo>
                    <a:pt x="2896" y="151"/>
                  </a:lnTo>
                  <a:lnTo>
                    <a:pt x="2897" y="283"/>
                  </a:lnTo>
                  <a:lnTo>
                    <a:pt x="2897" y="283"/>
                  </a:lnTo>
                  <a:lnTo>
                    <a:pt x="2897" y="285"/>
                  </a:lnTo>
                  <a:lnTo>
                    <a:pt x="2898" y="273"/>
                  </a:lnTo>
                  <a:lnTo>
                    <a:pt x="2898" y="273"/>
                  </a:lnTo>
                  <a:lnTo>
                    <a:pt x="2898" y="279"/>
                  </a:lnTo>
                  <a:lnTo>
                    <a:pt x="2899" y="280"/>
                  </a:lnTo>
                  <a:lnTo>
                    <a:pt x="2899" y="283"/>
                  </a:lnTo>
                  <a:lnTo>
                    <a:pt x="2900" y="284"/>
                  </a:lnTo>
                  <a:lnTo>
                    <a:pt x="2900" y="284"/>
                  </a:lnTo>
                  <a:lnTo>
                    <a:pt x="2900" y="282"/>
                  </a:lnTo>
                  <a:lnTo>
                    <a:pt x="2900" y="282"/>
                  </a:lnTo>
                  <a:lnTo>
                    <a:pt x="2901" y="281"/>
                  </a:lnTo>
                  <a:lnTo>
                    <a:pt x="2901" y="281"/>
                  </a:lnTo>
                  <a:lnTo>
                    <a:pt x="2902" y="277"/>
                  </a:lnTo>
                  <a:lnTo>
                    <a:pt x="2902" y="276"/>
                  </a:lnTo>
                  <a:lnTo>
                    <a:pt x="2903" y="272"/>
                  </a:lnTo>
                  <a:lnTo>
                    <a:pt x="2903" y="272"/>
                  </a:lnTo>
                  <a:lnTo>
                    <a:pt x="2903" y="272"/>
                  </a:lnTo>
                  <a:lnTo>
                    <a:pt x="2904" y="255"/>
                  </a:lnTo>
                  <a:lnTo>
                    <a:pt x="2904" y="244"/>
                  </a:lnTo>
                  <a:lnTo>
                    <a:pt x="2905" y="62"/>
                  </a:lnTo>
                  <a:lnTo>
                    <a:pt x="2905" y="58"/>
                  </a:lnTo>
                  <a:lnTo>
                    <a:pt x="2906" y="16"/>
                  </a:lnTo>
                  <a:lnTo>
                    <a:pt x="2906" y="15"/>
                  </a:lnTo>
                  <a:lnTo>
                    <a:pt x="2906" y="16"/>
                  </a:lnTo>
                  <a:lnTo>
                    <a:pt x="2906" y="8"/>
                  </a:lnTo>
                  <a:lnTo>
                    <a:pt x="2907" y="8"/>
                  </a:lnTo>
                  <a:lnTo>
                    <a:pt x="2907" y="6"/>
                  </a:lnTo>
                  <a:lnTo>
                    <a:pt x="2907" y="6"/>
                  </a:lnTo>
                  <a:lnTo>
                    <a:pt x="2908" y="6"/>
                  </a:lnTo>
                  <a:lnTo>
                    <a:pt x="2908" y="11"/>
                  </a:lnTo>
                  <a:lnTo>
                    <a:pt x="2908" y="12"/>
                  </a:lnTo>
                  <a:lnTo>
                    <a:pt x="2909" y="17"/>
                  </a:lnTo>
                  <a:lnTo>
                    <a:pt x="2909" y="18"/>
                  </a:lnTo>
                  <a:lnTo>
                    <a:pt x="2910" y="21"/>
                  </a:lnTo>
                  <a:lnTo>
                    <a:pt x="2910" y="21"/>
                  </a:lnTo>
                  <a:lnTo>
                    <a:pt x="2911" y="25"/>
                  </a:lnTo>
                  <a:lnTo>
                    <a:pt x="2911" y="26"/>
                  </a:lnTo>
                  <a:lnTo>
                    <a:pt x="2912" y="39"/>
                  </a:lnTo>
                  <a:lnTo>
                    <a:pt x="2912" y="40"/>
                  </a:lnTo>
                  <a:lnTo>
                    <a:pt x="2913" y="57"/>
                  </a:lnTo>
                  <a:lnTo>
                    <a:pt x="2913" y="58"/>
                  </a:lnTo>
                  <a:lnTo>
                    <a:pt x="2914" y="84"/>
                  </a:lnTo>
                  <a:lnTo>
                    <a:pt x="2914" y="86"/>
                  </a:lnTo>
                  <a:lnTo>
                    <a:pt x="2915" y="105"/>
                  </a:lnTo>
                  <a:lnTo>
                    <a:pt x="2915" y="105"/>
                  </a:lnTo>
                  <a:lnTo>
                    <a:pt x="2915" y="105"/>
                  </a:lnTo>
                  <a:lnTo>
                    <a:pt x="2915" y="95"/>
                  </a:lnTo>
                  <a:lnTo>
                    <a:pt x="2916" y="94"/>
                  </a:lnTo>
                  <a:lnTo>
                    <a:pt x="2916" y="88"/>
                  </a:lnTo>
                  <a:lnTo>
                    <a:pt x="2917" y="87"/>
                  </a:lnTo>
                  <a:lnTo>
                    <a:pt x="2917" y="87"/>
                  </a:lnTo>
                  <a:lnTo>
                    <a:pt x="2917" y="93"/>
                  </a:lnTo>
                  <a:lnTo>
                    <a:pt x="2917" y="94"/>
                  </a:lnTo>
                  <a:lnTo>
                    <a:pt x="2918" y="120"/>
                  </a:lnTo>
                  <a:lnTo>
                    <a:pt x="2918" y="127"/>
                  </a:lnTo>
                  <a:lnTo>
                    <a:pt x="2919" y="277"/>
                  </a:lnTo>
                  <a:lnTo>
                    <a:pt x="2919" y="282"/>
                  </a:lnTo>
                  <a:lnTo>
                    <a:pt x="2919" y="286"/>
                  </a:lnTo>
                  <a:lnTo>
                    <a:pt x="2920" y="273"/>
                  </a:lnTo>
                  <a:lnTo>
                    <a:pt x="2920" y="273"/>
                  </a:lnTo>
                  <a:lnTo>
                    <a:pt x="2920" y="272"/>
                  </a:lnTo>
                  <a:lnTo>
                    <a:pt x="2921" y="276"/>
                  </a:lnTo>
                  <a:lnTo>
                    <a:pt x="2921" y="276"/>
                  </a:lnTo>
                  <a:lnTo>
                    <a:pt x="2922" y="283"/>
                  </a:lnTo>
                  <a:lnTo>
                    <a:pt x="2922" y="284"/>
                  </a:lnTo>
                  <a:lnTo>
                    <a:pt x="2923" y="286"/>
                  </a:lnTo>
                  <a:lnTo>
                    <a:pt x="2923" y="286"/>
                  </a:lnTo>
                  <a:lnTo>
                    <a:pt x="2923" y="286"/>
                  </a:lnTo>
                  <a:lnTo>
                    <a:pt x="2923" y="284"/>
                  </a:lnTo>
                  <a:lnTo>
                    <a:pt x="2924" y="284"/>
                  </a:lnTo>
                  <a:lnTo>
                    <a:pt x="2924" y="284"/>
                  </a:lnTo>
                  <a:lnTo>
                    <a:pt x="2924" y="283"/>
                  </a:lnTo>
                  <a:lnTo>
                    <a:pt x="2925" y="282"/>
                  </a:lnTo>
                  <a:lnTo>
                    <a:pt x="2925" y="265"/>
                  </a:lnTo>
                  <a:lnTo>
                    <a:pt x="2925" y="263"/>
                  </a:lnTo>
                  <a:lnTo>
                    <a:pt x="2926" y="145"/>
                  </a:lnTo>
                  <a:lnTo>
                    <a:pt x="2926" y="135"/>
                  </a:lnTo>
                  <a:lnTo>
                    <a:pt x="2927" y="43"/>
                  </a:lnTo>
                  <a:lnTo>
                    <a:pt x="2927" y="38"/>
                  </a:lnTo>
                  <a:lnTo>
                    <a:pt x="2928" y="19"/>
                  </a:lnTo>
                  <a:lnTo>
                    <a:pt x="2928" y="19"/>
                  </a:lnTo>
                  <a:lnTo>
                    <a:pt x="2929" y="13"/>
                  </a:lnTo>
                  <a:lnTo>
                    <a:pt x="2929" y="13"/>
                  </a:lnTo>
                  <a:lnTo>
                    <a:pt x="2930" y="10"/>
                  </a:lnTo>
                  <a:lnTo>
                    <a:pt x="2930" y="11"/>
                  </a:lnTo>
                  <a:lnTo>
                    <a:pt x="2930" y="11"/>
                  </a:lnTo>
                  <a:lnTo>
                    <a:pt x="2931" y="15"/>
                  </a:lnTo>
                  <a:lnTo>
                    <a:pt x="2931" y="15"/>
                  </a:lnTo>
                  <a:lnTo>
                    <a:pt x="2932" y="19"/>
                  </a:lnTo>
                  <a:lnTo>
                    <a:pt x="2932" y="19"/>
                  </a:lnTo>
                  <a:lnTo>
                    <a:pt x="2932" y="25"/>
                  </a:lnTo>
                  <a:lnTo>
                    <a:pt x="2933" y="26"/>
                  </a:lnTo>
                  <a:lnTo>
                    <a:pt x="2933" y="38"/>
                  </a:lnTo>
                  <a:lnTo>
                    <a:pt x="2934" y="38"/>
                  </a:lnTo>
                  <a:lnTo>
                    <a:pt x="2934" y="59"/>
                  </a:lnTo>
                  <a:lnTo>
                    <a:pt x="2934" y="60"/>
                  </a:lnTo>
                  <a:lnTo>
                    <a:pt x="2935" y="84"/>
                  </a:lnTo>
                  <a:lnTo>
                    <a:pt x="2935" y="85"/>
                  </a:lnTo>
                  <a:lnTo>
                    <a:pt x="2936" y="104"/>
                  </a:lnTo>
                  <a:lnTo>
                    <a:pt x="2936" y="105"/>
                  </a:lnTo>
                  <a:lnTo>
                    <a:pt x="2937" y="109"/>
                  </a:lnTo>
                  <a:lnTo>
                    <a:pt x="2937" y="107"/>
                  </a:lnTo>
                  <a:lnTo>
                    <a:pt x="2937" y="106"/>
                  </a:lnTo>
                  <a:lnTo>
                    <a:pt x="2938" y="96"/>
                  </a:lnTo>
                  <a:lnTo>
                    <a:pt x="2938" y="95"/>
                  </a:lnTo>
                  <a:lnTo>
                    <a:pt x="2938" y="91"/>
                  </a:lnTo>
                  <a:lnTo>
                    <a:pt x="2939" y="91"/>
                  </a:lnTo>
                  <a:lnTo>
                    <a:pt x="2939" y="91"/>
                  </a:lnTo>
                  <a:lnTo>
                    <a:pt x="2940" y="106"/>
                  </a:lnTo>
                  <a:lnTo>
                    <a:pt x="2940" y="108"/>
                  </a:lnTo>
                  <a:lnTo>
                    <a:pt x="2941" y="176"/>
                  </a:lnTo>
                  <a:lnTo>
                    <a:pt x="2941" y="185"/>
                  </a:lnTo>
                  <a:lnTo>
                    <a:pt x="2941" y="292"/>
                  </a:lnTo>
                  <a:lnTo>
                    <a:pt x="2941" y="289"/>
                  </a:lnTo>
                  <a:lnTo>
                    <a:pt x="2942" y="288"/>
                  </a:lnTo>
                  <a:lnTo>
                    <a:pt x="2942" y="280"/>
                  </a:lnTo>
                  <a:lnTo>
                    <a:pt x="2943" y="280"/>
                  </a:lnTo>
                  <a:lnTo>
                    <a:pt x="2943" y="280"/>
                  </a:lnTo>
                  <a:lnTo>
                    <a:pt x="2943" y="284"/>
                  </a:lnTo>
                  <a:lnTo>
                    <a:pt x="2943" y="284"/>
                  </a:lnTo>
                  <a:lnTo>
                    <a:pt x="2943" y="285"/>
                  </a:lnTo>
                  <a:lnTo>
                    <a:pt x="2944" y="286"/>
                  </a:lnTo>
                  <a:lnTo>
                    <a:pt x="2944" y="285"/>
                  </a:lnTo>
                  <a:lnTo>
                    <a:pt x="2944" y="285"/>
                  </a:lnTo>
                  <a:lnTo>
                    <a:pt x="2944" y="285"/>
                  </a:lnTo>
                  <a:lnTo>
                    <a:pt x="2945" y="283"/>
                  </a:lnTo>
                  <a:lnTo>
                    <a:pt x="2945" y="283"/>
                  </a:lnTo>
                  <a:lnTo>
                    <a:pt x="2946" y="282"/>
                  </a:lnTo>
                  <a:lnTo>
                    <a:pt x="2946" y="284"/>
                  </a:lnTo>
                  <a:lnTo>
                    <a:pt x="2946" y="284"/>
                  </a:lnTo>
                  <a:lnTo>
                    <a:pt x="2946" y="284"/>
                  </a:lnTo>
                  <a:lnTo>
                    <a:pt x="2947" y="283"/>
                  </a:lnTo>
                  <a:lnTo>
                    <a:pt x="2947" y="283"/>
                  </a:lnTo>
                  <a:lnTo>
                    <a:pt x="2947" y="283"/>
                  </a:lnTo>
                  <a:lnTo>
                    <a:pt x="2947" y="284"/>
                  </a:lnTo>
                  <a:lnTo>
                    <a:pt x="2948" y="274"/>
                  </a:lnTo>
                  <a:lnTo>
                    <a:pt x="2948" y="272"/>
                  </a:lnTo>
                  <a:lnTo>
                    <a:pt x="2949" y="96"/>
                  </a:lnTo>
                  <a:lnTo>
                    <a:pt x="2949" y="89"/>
                  </a:lnTo>
                  <a:lnTo>
                    <a:pt x="2949" y="24"/>
                  </a:lnTo>
                  <a:lnTo>
                    <a:pt x="2949" y="22"/>
                  </a:lnTo>
                  <a:lnTo>
                    <a:pt x="2950" y="14"/>
                  </a:lnTo>
                  <a:lnTo>
                    <a:pt x="2951" y="13"/>
                  </a:lnTo>
                  <a:lnTo>
                    <a:pt x="2951" y="7"/>
                  </a:lnTo>
                  <a:lnTo>
                    <a:pt x="2951" y="7"/>
                  </a:lnTo>
                  <a:lnTo>
                    <a:pt x="2951" y="7"/>
                  </a:lnTo>
                  <a:lnTo>
                    <a:pt x="2952" y="8"/>
                  </a:lnTo>
                  <a:lnTo>
                    <a:pt x="2952" y="9"/>
                  </a:lnTo>
                  <a:lnTo>
                    <a:pt x="2953" y="11"/>
                  </a:lnTo>
                  <a:lnTo>
                    <a:pt x="2953" y="11"/>
                  </a:lnTo>
                  <a:lnTo>
                    <a:pt x="2954" y="15"/>
                  </a:lnTo>
                  <a:lnTo>
                    <a:pt x="2954" y="16"/>
                  </a:lnTo>
                  <a:lnTo>
                    <a:pt x="2955" y="23"/>
                  </a:lnTo>
                  <a:lnTo>
                    <a:pt x="2955" y="23"/>
                  </a:lnTo>
                  <a:lnTo>
                    <a:pt x="2956" y="34"/>
                  </a:lnTo>
                  <a:lnTo>
                    <a:pt x="2956" y="35"/>
                  </a:lnTo>
                  <a:lnTo>
                    <a:pt x="2957" y="51"/>
                  </a:lnTo>
                  <a:lnTo>
                    <a:pt x="2957" y="53"/>
                  </a:lnTo>
                  <a:lnTo>
                    <a:pt x="2958" y="73"/>
                  </a:lnTo>
                  <a:lnTo>
                    <a:pt x="2958" y="76"/>
                  </a:lnTo>
                  <a:lnTo>
                    <a:pt x="2958" y="99"/>
                  </a:lnTo>
                  <a:lnTo>
                    <a:pt x="2959" y="100"/>
                  </a:lnTo>
                  <a:lnTo>
                    <a:pt x="2959" y="104"/>
                  </a:lnTo>
                  <a:lnTo>
                    <a:pt x="2959" y="100"/>
                  </a:lnTo>
                  <a:lnTo>
                    <a:pt x="2960" y="99"/>
                  </a:lnTo>
                  <a:lnTo>
                    <a:pt x="2960" y="90"/>
                  </a:lnTo>
                  <a:lnTo>
                    <a:pt x="2960" y="90"/>
                  </a:lnTo>
                  <a:lnTo>
                    <a:pt x="2961" y="88"/>
                  </a:lnTo>
                  <a:lnTo>
                    <a:pt x="2961" y="93"/>
                  </a:lnTo>
                  <a:lnTo>
                    <a:pt x="2961" y="94"/>
                  </a:lnTo>
                  <a:lnTo>
                    <a:pt x="2962" y="121"/>
                  </a:lnTo>
                  <a:lnTo>
                    <a:pt x="2962" y="125"/>
                  </a:lnTo>
                  <a:lnTo>
                    <a:pt x="2963" y="264"/>
                  </a:lnTo>
                  <a:lnTo>
                    <a:pt x="2963" y="274"/>
                  </a:lnTo>
                  <a:lnTo>
                    <a:pt x="2963" y="282"/>
                  </a:lnTo>
                  <a:lnTo>
                    <a:pt x="2964" y="271"/>
                  </a:lnTo>
                  <a:lnTo>
                    <a:pt x="2964" y="271"/>
                  </a:lnTo>
                  <a:lnTo>
                    <a:pt x="2964" y="271"/>
                  </a:lnTo>
                  <a:lnTo>
                    <a:pt x="2964" y="269"/>
                  </a:lnTo>
                  <a:lnTo>
                    <a:pt x="2965" y="272"/>
                  </a:lnTo>
                  <a:lnTo>
                    <a:pt x="2965" y="272"/>
                  </a:lnTo>
                  <a:lnTo>
                    <a:pt x="2966" y="280"/>
                  </a:lnTo>
                  <a:lnTo>
                    <a:pt x="2966" y="280"/>
                  </a:lnTo>
                  <a:lnTo>
                    <a:pt x="2966" y="282"/>
                  </a:lnTo>
                  <a:lnTo>
                    <a:pt x="2966" y="282"/>
                  </a:lnTo>
                  <a:lnTo>
                    <a:pt x="2967" y="282"/>
                  </a:lnTo>
                  <a:lnTo>
                    <a:pt x="2967" y="282"/>
                  </a:lnTo>
                  <a:lnTo>
                    <a:pt x="2967" y="280"/>
                  </a:lnTo>
                  <a:lnTo>
                    <a:pt x="2967" y="281"/>
                  </a:lnTo>
                  <a:lnTo>
                    <a:pt x="2968" y="280"/>
                  </a:lnTo>
                  <a:lnTo>
                    <a:pt x="2968" y="280"/>
                  </a:lnTo>
                  <a:lnTo>
                    <a:pt x="2968" y="282"/>
                  </a:lnTo>
                  <a:lnTo>
                    <a:pt x="2968" y="282"/>
                  </a:lnTo>
                  <a:lnTo>
                    <a:pt x="2968" y="282"/>
                  </a:lnTo>
                  <a:lnTo>
                    <a:pt x="2969" y="283"/>
                  </a:lnTo>
                  <a:lnTo>
                    <a:pt x="2969" y="264"/>
                  </a:lnTo>
                  <a:lnTo>
                    <a:pt x="2969" y="264"/>
                  </a:lnTo>
                  <a:lnTo>
                    <a:pt x="2970" y="155"/>
                  </a:lnTo>
                  <a:lnTo>
                    <a:pt x="2970" y="143"/>
                  </a:lnTo>
                  <a:lnTo>
                    <a:pt x="2971" y="39"/>
                  </a:lnTo>
                  <a:lnTo>
                    <a:pt x="2971" y="34"/>
                  </a:lnTo>
                  <a:lnTo>
                    <a:pt x="2972" y="14"/>
                  </a:lnTo>
                  <a:lnTo>
                    <a:pt x="2972" y="14"/>
                  </a:lnTo>
                  <a:lnTo>
                    <a:pt x="2973" y="6"/>
                  </a:lnTo>
                  <a:lnTo>
                    <a:pt x="2973" y="6"/>
                  </a:lnTo>
                  <a:lnTo>
                    <a:pt x="2973" y="5"/>
                  </a:lnTo>
                  <a:lnTo>
                    <a:pt x="2974" y="7"/>
                  </a:lnTo>
                  <a:lnTo>
                    <a:pt x="2974" y="8"/>
                  </a:lnTo>
                  <a:lnTo>
                    <a:pt x="2975" y="14"/>
                  </a:lnTo>
                  <a:lnTo>
                    <a:pt x="2975" y="14"/>
                  </a:lnTo>
                  <a:lnTo>
                    <a:pt x="2975" y="21"/>
                  </a:lnTo>
                  <a:lnTo>
                    <a:pt x="2976" y="22"/>
                  </a:lnTo>
                  <a:lnTo>
                    <a:pt x="2976" y="29"/>
                  </a:lnTo>
                  <a:lnTo>
                    <a:pt x="2977" y="30"/>
                  </a:lnTo>
                  <a:lnTo>
                    <a:pt x="2977" y="42"/>
                  </a:lnTo>
                  <a:lnTo>
                    <a:pt x="2977" y="43"/>
                  </a:lnTo>
                  <a:lnTo>
                    <a:pt x="2978" y="64"/>
                  </a:lnTo>
                  <a:lnTo>
                    <a:pt x="2978" y="67"/>
                  </a:lnTo>
                  <a:lnTo>
                    <a:pt x="2979" y="89"/>
                  </a:lnTo>
                  <a:lnTo>
                    <a:pt x="2979" y="91"/>
                  </a:lnTo>
                  <a:lnTo>
                    <a:pt x="2980" y="101"/>
                  </a:lnTo>
                  <a:lnTo>
                    <a:pt x="2980" y="101"/>
                  </a:lnTo>
                  <a:lnTo>
                    <a:pt x="2980" y="100"/>
                  </a:lnTo>
                  <a:lnTo>
                    <a:pt x="2981" y="93"/>
                  </a:lnTo>
                  <a:lnTo>
                    <a:pt x="2981" y="92"/>
                  </a:lnTo>
                  <a:lnTo>
                    <a:pt x="2982" y="89"/>
                  </a:lnTo>
                  <a:lnTo>
                    <a:pt x="2982" y="89"/>
                  </a:lnTo>
                  <a:lnTo>
                    <a:pt x="2982" y="89"/>
                  </a:lnTo>
                  <a:lnTo>
                    <a:pt x="2983" y="99"/>
                  </a:lnTo>
                  <a:lnTo>
                    <a:pt x="2983" y="100"/>
                  </a:lnTo>
                  <a:lnTo>
                    <a:pt x="2983" y="127"/>
                  </a:lnTo>
                  <a:lnTo>
                    <a:pt x="2984" y="131"/>
                  </a:lnTo>
                  <a:lnTo>
                    <a:pt x="2984" y="265"/>
                  </a:lnTo>
                  <a:lnTo>
                    <a:pt x="2985" y="277"/>
                  </a:lnTo>
                  <a:lnTo>
                    <a:pt x="2985" y="285"/>
                  </a:lnTo>
                  <a:lnTo>
                    <a:pt x="2985" y="272"/>
                  </a:lnTo>
                  <a:lnTo>
                    <a:pt x="2985" y="272"/>
                  </a:lnTo>
                  <a:lnTo>
                    <a:pt x="2985" y="272"/>
                  </a:lnTo>
                  <a:lnTo>
                    <a:pt x="2985" y="271"/>
                  </a:lnTo>
                  <a:lnTo>
                    <a:pt x="2986" y="275"/>
                  </a:lnTo>
                  <a:lnTo>
                    <a:pt x="2986" y="276"/>
                  </a:lnTo>
                  <a:lnTo>
                    <a:pt x="2987" y="282"/>
                  </a:lnTo>
                  <a:lnTo>
                    <a:pt x="2987" y="282"/>
                  </a:lnTo>
                  <a:lnTo>
                    <a:pt x="2988" y="284"/>
                  </a:lnTo>
                  <a:lnTo>
                    <a:pt x="2988" y="283"/>
                  </a:lnTo>
                  <a:lnTo>
                    <a:pt x="2988" y="283"/>
                  </a:lnTo>
                  <a:lnTo>
                    <a:pt x="2989" y="280"/>
                  </a:lnTo>
                  <a:lnTo>
                    <a:pt x="2989" y="280"/>
                  </a:lnTo>
                  <a:lnTo>
                    <a:pt x="2989" y="280"/>
                  </a:lnTo>
                  <a:lnTo>
                    <a:pt x="2990" y="276"/>
                  </a:lnTo>
                  <a:lnTo>
                    <a:pt x="2990" y="276"/>
                  </a:lnTo>
                  <a:lnTo>
                    <a:pt x="2991" y="273"/>
                  </a:lnTo>
                  <a:lnTo>
                    <a:pt x="2991" y="273"/>
                  </a:lnTo>
                  <a:lnTo>
                    <a:pt x="2992" y="259"/>
                  </a:lnTo>
                  <a:lnTo>
                    <a:pt x="2992" y="257"/>
                  </a:lnTo>
                  <a:lnTo>
                    <a:pt x="2992" y="87"/>
                  </a:lnTo>
                  <a:lnTo>
                    <a:pt x="2993" y="80"/>
                  </a:lnTo>
                  <a:lnTo>
                    <a:pt x="2993" y="20"/>
                  </a:lnTo>
                  <a:lnTo>
                    <a:pt x="2994" y="17"/>
                  </a:lnTo>
                  <a:lnTo>
                    <a:pt x="2994" y="14"/>
                  </a:lnTo>
                  <a:lnTo>
                    <a:pt x="2994" y="13"/>
                  </a:lnTo>
                  <a:lnTo>
                    <a:pt x="2995" y="10"/>
                  </a:lnTo>
                  <a:lnTo>
                    <a:pt x="2995" y="12"/>
                  </a:lnTo>
                  <a:lnTo>
                    <a:pt x="2995" y="13"/>
                  </a:lnTo>
                  <a:lnTo>
                    <a:pt x="2996" y="26"/>
                  </a:lnTo>
                  <a:lnTo>
                    <a:pt x="2996" y="27"/>
                  </a:lnTo>
                  <a:lnTo>
                    <a:pt x="2997" y="54"/>
                  </a:lnTo>
                  <a:lnTo>
                    <a:pt x="2997" y="56"/>
                  </a:lnTo>
                  <a:lnTo>
                    <a:pt x="2998" y="64"/>
                  </a:lnTo>
                  <a:lnTo>
                    <a:pt x="2998" y="64"/>
                  </a:lnTo>
                  <a:lnTo>
                    <a:pt x="2998" y="64"/>
                  </a:lnTo>
                  <a:lnTo>
                    <a:pt x="2999" y="53"/>
                  </a:lnTo>
                  <a:lnTo>
                    <a:pt x="2999" y="52"/>
                  </a:lnTo>
                  <a:lnTo>
                    <a:pt x="3000" y="35"/>
                  </a:lnTo>
                  <a:lnTo>
                    <a:pt x="3000" y="34"/>
                  </a:lnTo>
                  <a:lnTo>
                    <a:pt x="3000" y="34"/>
                  </a:lnTo>
                  <a:lnTo>
                    <a:pt x="3000" y="45"/>
                  </a:lnTo>
                  <a:lnTo>
                    <a:pt x="3001" y="46"/>
                  </a:lnTo>
                  <a:lnTo>
                    <a:pt x="3001" y="61"/>
                  </a:lnTo>
                  <a:lnTo>
                    <a:pt x="3001" y="62"/>
                  </a:lnTo>
                  <a:lnTo>
                    <a:pt x="3002" y="81"/>
                  </a:lnTo>
                  <a:lnTo>
                    <a:pt x="3002" y="82"/>
                  </a:lnTo>
                  <a:lnTo>
                    <a:pt x="3003" y="97"/>
                  </a:lnTo>
                  <a:lnTo>
                    <a:pt x="3003" y="98"/>
                  </a:lnTo>
                  <a:lnTo>
                    <a:pt x="3004" y="103"/>
                  </a:lnTo>
                  <a:lnTo>
                    <a:pt x="3004" y="102"/>
                  </a:lnTo>
                  <a:lnTo>
                    <a:pt x="3004" y="101"/>
                  </a:lnTo>
                  <a:lnTo>
                    <a:pt x="3005" y="96"/>
                  </a:lnTo>
                  <a:lnTo>
                    <a:pt x="3005" y="96"/>
                  </a:lnTo>
                  <a:lnTo>
                    <a:pt x="3005" y="96"/>
                  </a:lnTo>
                  <a:lnTo>
                    <a:pt x="3006" y="92"/>
                  </a:lnTo>
                  <a:lnTo>
                    <a:pt x="3006" y="93"/>
                  </a:lnTo>
                  <a:lnTo>
                    <a:pt x="3006" y="94"/>
                  </a:lnTo>
                  <a:lnTo>
                    <a:pt x="3007" y="110"/>
                  </a:lnTo>
                  <a:lnTo>
                    <a:pt x="3007" y="112"/>
                  </a:lnTo>
                  <a:lnTo>
                    <a:pt x="3008" y="140"/>
                  </a:lnTo>
                  <a:lnTo>
                    <a:pt x="3008" y="146"/>
                  </a:lnTo>
                  <a:lnTo>
                    <a:pt x="3009" y="279"/>
                  </a:lnTo>
                  <a:lnTo>
                    <a:pt x="3009" y="288"/>
                  </a:lnTo>
                  <a:lnTo>
                    <a:pt x="3009" y="293"/>
                  </a:lnTo>
                  <a:lnTo>
                    <a:pt x="3009" y="287"/>
                  </a:lnTo>
                  <a:lnTo>
                    <a:pt x="3010" y="287"/>
                  </a:lnTo>
                  <a:lnTo>
                    <a:pt x="3010" y="286"/>
                  </a:lnTo>
                  <a:lnTo>
                    <a:pt x="3010" y="286"/>
                  </a:lnTo>
                  <a:lnTo>
                    <a:pt x="3011" y="287"/>
                  </a:lnTo>
                  <a:lnTo>
                    <a:pt x="3011" y="289"/>
                  </a:lnTo>
                  <a:lnTo>
                    <a:pt x="3011" y="289"/>
                  </a:lnTo>
                  <a:lnTo>
                    <a:pt x="3011" y="290"/>
                  </a:lnTo>
                  <a:lnTo>
                    <a:pt x="3012" y="289"/>
                  </a:lnTo>
                  <a:lnTo>
                    <a:pt x="3012" y="289"/>
                  </a:lnTo>
                  <a:lnTo>
                    <a:pt x="3012" y="288"/>
                  </a:lnTo>
                  <a:lnTo>
                    <a:pt x="3013" y="286"/>
                  </a:lnTo>
                  <a:lnTo>
                    <a:pt x="3013" y="286"/>
                  </a:lnTo>
                  <a:lnTo>
                    <a:pt x="3013" y="286"/>
                  </a:lnTo>
                  <a:lnTo>
                    <a:pt x="3013" y="286"/>
                  </a:lnTo>
                  <a:lnTo>
                    <a:pt x="3014" y="284"/>
                  </a:lnTo>
                  <a:lnTo>
                    <a:pt x="3014" y="283"/>
                  </a:lnTo>
                  <a:lnTo>
                    <a:pt x="3015" y="275"/>
                  </a:lnTo>
                  <a:lnTo>
                    <a:pt x="3015" y="272"/>
                  </a:lnTo>
                  <a:lnTo>
                    <a:pt x="3016" y="177"/>
                  </a:lnTo>
                  <a:lnTo>
                    <a:pt x="3016" y="165"/>
                  </a:lnTo>
                  <a:lnTo>
                    <a:pt x="3017" y="52"/>
                  </a:lnTo>
                  <a:lnTo>
                    <a:pt x="3017" y="46"/>
                  </a:lnTo>
                  <a:lnTo>
                    <a:pt x="3017" y="15"/>
                  </a:lnTo>
                  <a:lnTo>
                    <a:pt x="3017" y="15"/>
                  </a:lnTo>
                  <a:lnTo>
                    <a:pt x="3018" y="16"/>
                  </a:lnTo>
                  <a:lnTo>
                    <a:pt x="3018" y="17"/>
                  </a:lnTo>
                  <a:lnTo>
                    <a:pt x="3018" y="9"/>
                  </a:lnTo>
                  <a:lnTo>
                    <a:pt x="3019" y="9"/>
                  </a:lnTo>
                  <a:lnTo>
                    <a:pt x="3019" y="7"/>
                  </a:lnTo>
                  <a:lnTo>
                    <a:pt x="3019" y="8"/>
                  </a:lnTo>
                  <a:lnTo>
                    <a:pt x="3019" y="8"/>
                  </a:lnTo>
                  <a:lnTo>
                    <a:pt x="3020" y="11"/>
                  </a:lnTo>
                  <a:lnTo>
                    <a:pt x="3020" y="11"/>
                  </a:lnTo>
                  <a:lnTo>
                    <a:pt x="3021" y="16"/>
                  </a:lnTo>
                  <a:lnTo>
                    <a:pt x="3021" y="16"/>
                  </a:lnTo>
                  <a:lnTo>
                    <a:pt x="3022" y="22"/>
                  </a:lnTo>
                  <a:lnTo>
                    <a:pt x="3022" y="23"/>
                  </a:lnTo>
                  <a:lnTo>
                    <a:pt x="3023" y="31"/>
                  </a:lnTo>
                  <a:lnTo>
                    <a:pt x="3023" y="31"/>
                  </a:lnTo>
                  <a:lnTo>
                    <a:pt x="3024" y="41"/>
                  </a:lnTo>
                  <a:lnTo>
                    <a:pt x="3024" y="42"/>
                  </a:lnTo>
                  <a:lnTo>
                    <a:pt x="3025" y="60"/>
                  </a:lnTo>
                  <a:lnTo>
                    <a:pt x="3025" y="62"/>
                  </a:lnTo>
                  <a:lnTo>
                    <a:pt x="3026" y="89"/>
                  </a:lnTo>
                  <a:lnTo>
                    <a:pt x="3026" y="91"/>
                  </a:lnTo>
                  <a:lnTo>
                    <a:pt x="3026" y="103"/>
                  </a:lnTo>
                  <a:lnTo>
                    <a:pt x="3026" y="103"/>
                  </a:lnTo>
                  <a:lnTo>
                    <a:pt x="3027" y="103"/>
                  </a:lnTo>
                  <a:lnTo>
                    <a:pt x="3027" y="95"/>
                  </a:lnTo>
                  <a:lnTo>
                    <a:pt x="3028" y="95"/>
                  </a:lnTo>
                  <a:lnTo>
                    <a:pt x="3028" y="89"/>
                  </a:lnTo>
                  <a:lnTo>
                    <a:pt x="3028" y="89"/>
                  </a:lnTo>
                  <a:lnTo>
                    <a:pt x="3029" y="95"/>
                  </a:lnTo>
                  <a:lnTo>
                    <a:pt x="3029" y="97"/>
                  </a:lnTo>
                  <a:lnTo>
                    <a:pt x="3030" y="124"/>
                  </a:lnTo>
                  <a:lnTo>
                    <a:pt x="3030" y="129"/>
                  </a:lnTo>
                  <a:lnTo>
                    <a:pt x="3031" y="237"/>
                  </a:lnTo>
                  <a:lnTo>
                    <a:pt x="3031" y="247"/>
                  </a:lnTo>
                  <a:lnTo>
                    <a:pt x="3031" y="286"/>
                  </a:lnTo>
                  <a:lnTo>
                    <a:pt x="3032" y="282"/>
                  </a:lnTo>
                  <a:lnTo>
                    <a:pt x="3032" y="281"/>
                  </a:lnTo>
                  <a:lnTo>
                    <a:pt x="3032" y="277"/>
                  </a:lnTo>
                  <a:lnTo>
                    <a:pt x="3033" y="277"/>
                  </a:lnTo>
                  <a:lnTo>
                    <a:pt x="3033" y="277"/>
                  </a:lnTo>
                  <a:lnTo>
                    <a:pt x="3033" y="282"/>
                  </a:lnTo>
                  <a:lnTo>
                    <a:pt x="3034" y="282"/>
                  </a:lnTo>
                  <a:lnTo>
                    <a:pt x="3034" y="282"/>
                  </a:lnTo>
                  <a:lnTo>
                    <a:pt x="3034" y="286"/>
                  </a:lnTo>
                  <a:lnTo>
                    <a:pt x="3035" y="285"/>
                  </a:lnTo>
                  <a:lnTo>
                    <a:pt x="3035" y="283"/>
                  </a:lnTo>
                  <a:lnTo>
                    <a:pt x="3036" y="283"/>
                  </a:lnTo>
                  <a:lnTo>
                    <a:pt x="3036" y="283"/>
                  </a:lnTo>
                  <a:lnTo>
                    <a:pt x="3036" y="282"/>
                  </a:lnTo>
                  <a:lnTo>
                    <a:pt x="3037" y="282"/>
                  </a:lnTo>
                  <a:lnTo>
                    <a:pt x="3037" y="285"/>
                  </a:lnTo>
                  <a:lnTo>
                    <a:pt x="3037" y="271"/>
                  </a:lnTo>
                  <a:lnTo>
                    <a:pt x="3037" y="268"/>
                  </a:lnTo>
                  <a:lnTo>
                    <a:pt x="3038" y="163"/>
                  </a:lnTo>
                  <a:lnTo>
                    <a:pt x="3038" y="154"/>
                  </a:lnTo>
                  <a:lnTo>
                    <a:pt x="3039" y="52"/>
                  </a:lnTo>
                  <a:lnTo>
                    <a:pt x="3039" y="47"/>
                  </a:lnTo>
                  <a:lnTo>
                    <a:pt x="3040" y="13"/>
                  </a:lnTo>
                  <a:lnTo>
                    <a:pt x="3040" y="13"/>
                  </a:lnTo>
                  <a:lnTo>
                    <a:pt x="3040" y="13"/>
                  </a:lnTo>
                  <a:lnTo>
                    <a:pt x="3040" y="13"/>
                  </a:lnTo>
                  <a:lnTo>
                    <a:pt x="3041" y="8"/>
                  </a:lnTo>
                  <a:lnTo>
                    <a:pt x="3041" y="7"/>
                  </a:lnTo>
                  <a:lnTo>
                    <a:pt x="3041" y="7"/>
                  </a:lnTo>
                  <a:lnTo>
                    <a:pt x="3042" y="8"/>
                  </a:lnTo>
                  <a:lnTo>
                    <a:pt x="3042" y="9"/>
                  </a:lnTo>
                  <a:lnTo>
                    <a:pt x="3043" y="14"/>
                  </a:lnTo>
                  <a:lnTo>
                    <a:pt x="3043" y="14"/>
                  </a:lnTo>
                  <a:lnTo>
                    <a:pt x="3043" y="17"/>
                  </a:lnTo>
                  <a:lnTo>
                    <a:pt x="3044" y="18"/>
                  </a:lnTo>
                  <a:lnTo>
                    <a:pt x="3044" y="23"/>
                  </a:lnTo>
                  <a:lnTo>
                    <a:pt x="3045" y="24"/>
                  </a:lnTo>
                  <a:lnTo>
                    <a:pt x="3045" y="34"/>
                  </a:lnTo>
                  <a:lnTo>
                    <a:pt x="3045" y="34"/>
                  </a:lnTo>
                  <a:lnTo>
                    <a:pt x="3046" y="50"/>
                  </a:lnTo>
                  <a:lnTo>
                    <a:pt x="3046" y="51"/>
                  </a:lnTo>
                  <a:lnTo>
                    <a:pt x="3047" y="72"/>
                  </a:lnTo>
                  <a:lnTo>
                    <a:pt x="3047" y="73"/>
                  </a:lnTo>
                  <a:lnTo>
                    <a:pt x="3048" y="94"/>
                  </a:lnTo>
                  <a:lnTo>
                    <a:pt x="3048" y="96"/>
                  </a:lnTo>
                  <a:lnTo>
                    <a:pt x="3049" y="102"/>
                  </a:lnTo>
                  <a:lnTo>
                    <a:pt x="3049" y="100"/>
                  </a:lnTo>
                  <a:lnTo>
                    <a:pt x="3049" y="99"/>
                  </a:lnTo>
                  <a:lnTo>
                    <a:pt x="3050" y="91"/>
                  </a:lnTo>
                  <a:lnTo>
                    <a:pt x="3050" y="91"/>
                  </a:lnTo>
                  <a:lnTo>
                    <a:pt x="3051" y="87"/>
                  </a:lnTo>
                  <a:lnTo>
                    <a:pt x="3051" y="87"/>
                  </a:lnTo>
                  <a:lnTo>
                    <a:pt x="3051" y="87"/>
                  </a:lnTo>
                  <a:lnTo>
                    <a:pt x="3052" y="103"/>
                  </a:lnTo>
                  <a:lnTo>
                    <a:pt x="3052" y="104"/>
                  </a:lnTo>
                  <a:lnTo>
                    <a:pt x="3052" y="172"/>
                  </a:lnTo>
                  <a:lnTo>
                    <a:pt x="3053" y="181"/>
                  </a:lnTo>
                  <a:lnTo>
                    <a:pt x="3053" y="291"/>
                  </a:lnTo>
                  <a:lnTo>
                    <a:pt x="3053" y="289"/>
                  </a:lnTo>
                  <a:lnTo>
                    <a:pt x="3053" y="289"/>
                  </a:lnTo>
                  <a:lnTo>
                    <a:pt x="3054" y="277"/>
                  </a:lnTo>
                  <a:lnTo>
                    <a:pt x="3054" y="278"/>
                  </a:lnTo>
                  <a:lnTo>
                    <a:pt x="3054" y="278"/>
                  </a:lnTo>
                  <a:lnTo>
                    <a:pt x="3055" y="283"/>
                  </a:lnTo>
                  <a:lnTo>
                    <a:pt x="3055" y="283"/>
                  </a:lnTo>
                  <a:lnTo>
                    <a:pt x="3056" y="285"/>
                  </a:lnTo>
                  <a:lnTo>
                    <a:pt x="3056" y="285"/>
                  </a:lnTo>
                  <a:lnTo>
                    <a:pt x="3056" y="285"/>
                  </a:lnTo>
                  <a:lnTo>
                    <a:pt x="3056" y="286"/>
                  </a:lnTo>
                  <a:lnTo>
                    <a:pt x="3057" y="284"/>
                  </a:lnTo>
                  <a:lnTo>
                    <a:pt x="3057" y="284"/>
                  </a:lnTo>
                  <a:lnTo>
                    <a:pt x="3058" y="283"/>
                  </a:lnTo>
                  <a:lnTo>
                    <a:pt x="3058" y="283"/>
                  </a:lnTo>
                  <a:lnTo>
                    <a:pt x="3058" y="283"/>
                  </a:lnTo>
                  <a:lnTo>
                    <a:pt x="3059" y="276"/>
                  </a:lnTo>
                  <a:lnTo>
                    <a:pt x="3059" y="277"/>
                  </a:lnTo>
                  <a:lnTo>
                    <a:pt x="3060" y="247"/>
                  </a:lnTo>
                  <a:lnTo>
                    <a:pt x="3060" y="244"/>
                  </a:lnTo>
                  <a:lnTo>
                    <a:pt x="3060" y="88"/>
                  </a:lnTo>
                  <a:lnTo>
                    <a:pt x="3060" y="81"/>
                  </a:lnTo>
                  <a:lnTo>
                    <a:pt x="3061" y="10"/>
                  </a:lnTo>
                  <a:lnTo>
                    <a:pt x="3062" y="10"/>
                  </a:lnTo>
                  <a:lnTo>
                    <a:pt x="3062" y="10"/>
                  </a:lnTo>
                  <a:lnTo>
                    <a:pt x="3062" y="7"/>
                  </a:lnTo>
                  <a:lnTo>
                    <a:pt x="3062" y="6"/>
                  </a:lnTo>
                  <a:lnTo>
                    <a:pt x="3063" y="4"/>
                  </a:lnTo>
                  <a:lnTo>
                    <a:pt x="3063" y="5"/>
                  </a:lnTo>
                  <a:lnTo>
                    <a:pt x="3063" y="5"/>
                  </a:lnTo>
                  <a:lnTo>
                    <a:pt x="3064" y="12"/>
                  </a:lnTo>
                  <a:lnTo>
                    <a:pt x="3064" y="12"/>
                  </a:lnTo>
                  <a:lnTo>
                    <a:pt x="3065" y="18"/>
                  </a:lnTo>
                  <a:lnTo>
                    <a:pt x="3065" y="18"/>
                  </a:lnTo>
                  <a:lnTo>
                    <a:pt x="3066" y="23"/>
                  </a:lnTo>
                  <a:lnTo>
                    <a:pt x="3066" y="24"/>
                  </a:lnTo>
                  <a:lnTo>
                    <a:pt x="3067" y="35"/>
                  </a:lnTo>
                  <a:lnTo>
                    <a:pt x="3067" y="36"/>
                  </a:lnTo>
                  <a:lnTo>
                    <a:pt x="3068" y="49"/>
                  </a:lnTo>
                  <a:lnTo>
                    <a:pt x="3068" y="49"/>
                  </a:lnTo>
                  <a:lnTo>
                    <a:pt x="3069" y="61"/>
                  </a:lnTo>
                  <a:lnTo>
                    <a:pt x="3069" y="62"/>
                  </a:lnTo>
                  <a:lnTo>
                    <a:pt x="3069" y="86"/>
                  </a:lnTo>
                  <a:lnTo>
                    <a:pt x="3070" y="88"/>
                  </a:lnTo>
                  <a:lnTo>
                    <a:pt x="3070" y="100"/>
                  </a:lnTo>
                  <a:lnTo>
                    <a:pt x="3070" y="100"/>
                  </a:lnTo>
                  <a:lnTo>
                    <a:pt x="3071" y="100"/>
                  </a:lnTo>
                  <a:lnTo>
                    <a:pt x="3071" y="92"/>
                  </a:lnTo>
                  <a:lnTo>
                    <a:pt x="3071" y="92"/>
                  </a:lnTo>
                  <a:lnTo>
                    <a:pt x="3072" y="89"/>
                  </a:lnTo>
                  <a:lnTo>
                    <a:pt x="3072" y="89"/>
                  </a:lnTo>
                  <a:lnTo>
                    <a:pt x="3072" y="89"/>
                  </a:lnTo>
                  <a:lnTo>
                    <a:pt x="3072" y="89"/>
                  </a:lnTo>
                  <a:lnTo>
                    <a:pt x="3073" y="99"/>
                  </a:lnTo>
                  <a:lnTo>
                    <a:pt x="3073" y="101"/>
                  </a:lnTo>
                  <a:lnTo>
                    <a:pt x="3074" y="137"/>
                  </a:lnTo>
                  <a:lnTo>
                    <a:pt x="3074" y="142"/>
                  </a:lnTo>
                  <a:lnTo>
                    <a:pt x="3075" y="289"/>
                  </a:lnTo>
                  <a:lnTo>
                    <a:pt x="3075" y="291"/>
                  </a:lnTo>
                  <a:lnTo>
                    <a:pt x="3075" y="291"/>
                  </a:lnTo>
                  <a:lnTo>
                    <a:pt x="3076" y="282"/>
                  </a:lnTo>
                  <a:lnTo>
                    <a:pt x="3076" y="281"/>
                  </a:lnTo>
                  <a:lnTo>
                    <a:pt x="3076" y="281"/>
                  </a:lnTo>
                  <a:lnTo>
                    <a:pt x="3077" y="284"/>
                  </a:lnTo>
                  <a:lnTo>
                    <a:pt x="3077" y="285"/>
                  </a:lnTo>
                  <a:lnTo>
                    <a:pt x="3077" y="288"/>
                  </a:lnTo>
                  <a:lnTo>
                    <a:pt x="3077" y="288"/>
                  </a:lnTo>
                  <a:lnTo>
                    <a:pt x="3078" y="289"/>
                  </a:lnTo>
                  <a:lnTo>
                    <a:pt x="3078" y="287"/>
                  </a:lnTo>
                  <a:lnTo>
                    <a:pt x="3078" y="287"/>
                  </a:lnTo>
                  <a:lnTo>
                    <a:pt x="3079" y="287"/>
                  </a:lnTo>
                  <a:lnTo>
                    <a:pt x="3079" y="284"/>
                  </a:lnTo>
                  <a:lnTo>
                    <a:pt x="3079" y="284"/>
                  </a:lnTo>
                  <a:lnTo>
                    <a:pt x="3080" y="285"/>
                  </a:lnTo>
                  <a:lnTo>
                    <a:pt x="3080" y="284"/>
                  </a:lnTo>
                  <a:lnTo>
                    <a:pt x="3080" y="284"/>
                  </a:lnTo>
                  <a:lnTo>
                    <a:pt x="3081" y="282"/>
                  </a:lnTo>
                  <a:lnTo>
                    <a:pt x="3081" y="282"/>
                  </a:lnTo>
                  <a:lnTo>
                    <a:pt x="3081" y="282"/>
                  </a:lnTo>
                  <a:lnTo>
                    <a:pt x="3082" y="272"/>
                  </a:lnTo>
                  <a:lnTo>
                    <a:pt x="3082" y="273"/>
                  </a:lnTo>
                  <a:lnTo>
                    <a:pt x="3082" y="269"/>
                  </a:lnTo>
                  <a:lnTo>
                    <a:pt x="3083" y="84"/>
                  </a:lnTo>
                  <a:lnTo>
                    <a:pt x="3083" y="78"/>
                  </a:lnTo>
                  <a:lnTo>
                    <a:pt x="3084" y="19"/>
                  </a:lnTo>
                  <a:lnTo>
                    <a:pt x="3084" y="18"/>
                  </a:lnTo>
                  <a:lnTo>
                    <a:pt x="3085" y="14"/>
                  </a:lnTo>
                  <a:lnTo>
                    <a:pt x="3085" y="13"/>
                  </a:lnTo>
                  <a:lnTo>
                    <a:pt x="3086" y="5"/>
                  </a:lnTo>
                  <a:lnTo>
                    <a:pt x="3086" y="4"/>
                  </a:lnTo>
                  <a:lnTo>
                    <a:pt x="3086" y="4"/>
                  </a:lnTo>
                  <a:lnTo>
                    <a:pt x="3086" y="6"/>
                  </a:lnTo>
                  <a:lnTo>
                    <a:pt x="3087" y="6"/>
                  </a:lnTo>
                  <a:lnTo>
                    <a:pt x="3087" y="10"/>
                  </a:lnTo>
                  <a:lnTo>
                    <a:pt x="3088" y="10"/>
                  </a:lnTo>
                  <a:lnTo>
                    <a:pt x="3088" y="15"/>
                  </a:lnTo>
                  <a:lnTo>
                    <a:pt x="3088" y="15"/>
                  </a:lnTo>
                  <a:lnTo>
                    <a:pt x="3089" y="19"/>
                  </a:lnTo>
                  <a:lnTo>
                    <a:pt x="3089" y="20"/>
                  </a:lnTo>
                  <a:lnTo>
                    <a:pt x="3090" y="29"/>
                  </a:lnTo>
                  <a:lnTo>
                    <a:pt x="3090" y="30"/>
                  </a:lnTo>
                  <a:lnTo>
                    <a:pt x="3091" y="40"/>
                  </a:lnTo>
                  <a:lnTo>
                    <a:pt x="3091" y="41"/>
                  </a:lnTo>
                  <a:lnTo>
                    <a:pt x="3092" y="59"/>
                  </a:lnTo>
                  <a:lnTo>
                    <a:pt x="3092" y="61"/>
                  </a:lnTo>
                  <a:lnTo>
                    <a:pt x="3093" y="88"/>
                  </a:lnTo>
                  <a:lnTo>
                    <a:pt x="3093" y="89"/>
                  </a:lnTo>
                  <a:lnTo>
                    <a:pt x="3094" y="101"/>
                  </a:lnTo>
                  <a:lnTo>
                    <a:pt x="3094" y="102"/>
                  </a:lnTo>
                  <a:lnTo>
                    <a:pt x="3094" y="96"/>
                  </a:lnTo>
                  <a:lnTo>
                    <a:pt x="3095" y="95"/>
                  </a:lnTo>
                  <a:lnTo>
                    <a:pt x="3095" y="92"/>
                  </a:lnTo>
                  <a:lnTo>
                    <a:pt x="3095" y="94"/>
                  </a:lnTo>
                  <a:lnTo>
                    <a:pt x="3096" y="94"/>
                  </a:lnTo>
                  <a:lnTo>
                    <a:pt x="3096" y="113"/>
                  </a:lnTo>
                  <a:lnTo>
                    <a:pt x="3096" y="115"/>
                  </a:lnTo>
                  <a:lnTo>
                    <a:pt x="3097" y="177"/>
                  </a:lnTo>
                  <a:lnTo>
                    <a:pt x="3097" y="186"/>
                  </a:lnTo>
                  <a:lnTo>
                    <a:pt x="3098" y="289"/>
                  </a:lnTo>
                  <a:lnTo>
                    <a:pt x="3098" y="288"/>
                  </a:lnTo>
                  <a:lnTo>
                    <a:pt x="3098" y="287"/>
                  </a:lnTo>
                  <a:lnTo>
                    <a:pt x="3099" y="277"/>
                  </a:lnTo>
                  <a:lnTo>
                    <a:pt x="3099" y="277"/>
                  </a:lnTo>
                  <a:lnTo>
                    <a:pt x="3099" y="277"/>
                  </a:lnTo>
                  <a:lnTo>
                    <a:pt x="3100" y="281"/>
                  </a:lnTo>
                  <a:lnTo>
                    <a:pt x="3100" y="281"/>
                  </a:lnTo>
                  <a:lnTo>
                    <a:pt x="3101" y="285"/>
                  </a:lnTo>
                  <a:lnTo>
                    <a:pt x="3101" y="285"/>
                  </a:lnTo>
                  <a:lnTo>
                    <a:pt x="3101" y="285"/>
                  </a:lnTo>
                  <a:lnTo>
                    <a:pt x="3102" y="283"/>
                  </a:lnTo>
                  <a:lnTo>
                    <a:pt x="3102" y="282"/>
                  </a:lnTo>
                  <a:lnTo>
                    <a:pt x="3103" y="280"/>
                  </a:lnTo>
                  <a:lnTo>
                    <a:pt x="3103" y="281"/>
                  </a:lnTo>
                  <a:lnTo>
                    <a:pt x="3103" y="277"/>
                  </a:lnTo>
                  <a:lnTo>
                    <a:pt x="3104" y="276"/>
                  </a:lnTo>
                  <a:lnTo>
                    <a:pt x="3104" y="277"/>
                  </a:lnTo>
                  <a:lnTo>
                    <a:pt x="3104" y="254"/>
                  </a:lnTo>
                  <a:lnTo>
                    <a:pt x="3105" y="251"/>
                  </a:lnTo>
                  <a:lnTo>
                    <a:pt x="3105" y="150"/>
                  </a:lnTo>
                  <a:lnTo>
                    <a:pt x="3105" y="134"/>
                  </a:lnTo>
                  <a:lnTo>
                    <a:pt x="3106" y="38"/>
                  </a:lnTo>
                  <a:lnTo>
                    <a:pt x="3106" y="34"/>
                  </a:lnTo>
                  <a:lnTo>
                    <a:pt x="3107" y="20"/>
                  </a:lnTo>
                  <a:lnTo>
                    <a:pt x="3107" y="19"/>
                  </a:lnTo>
                  <a:lnTo>
                    <a:pt x="3108" y="9"/>
                  </a:lnTo>
                  <a:lnTo>
                    <a:pt x="3108" y="8"/>
                  </a:lnTo>
                  <a:lnTo>
                    <a:pt x="3109" y="7"/>
                  </a:lnTo>
                  <a:lnTo>
                    <a:pt x="3109" y="7"/>
                  </a:lnTo>
                  <a:lnTo>
                    <a:pt x="3109" y="7"/>
                  </a:lnTo>
                  <a:lnTo>
                    <a:pt x="3110" y="10"/>
                  </a:lnTo>
                  <a:lnTo>
                    <a:pt x="3110" y="10"/>
                  </a:lnTo>
                  <a:lnTo>
                    <a:pt x="3111" y="15"/>
                  </a:lnTo>
                  <a:lnTo>
                    <a:pt x="3111" y="15"/>
                  </a:lnTo>
                  <a:lnTo>
                    <a:pt x="3111" y="19"/>
                  </a:lnTo>
                  <a:lnTo>
                    <a:pt x="3112" y="20"/>
                  </a:lnTo>
                  <a:lnTo>
                    <a:pt x="3112" y="23"/>
                  </a:lnTo>
                  <a:lnTo>
                    <a:pt x="3112" y="23"/>
                  </a:lnTo>
                  <a:lnTo>
                    <a:pt x="3113" y="30"/>
                  </a:lnTo>
                  <a:lnTo>
                    <a:pt x="3113" y="30"/>
                  </a:lnTo>
                  <a:lnTo>
                    <a:pt x="3114" y="43"/>
                  </a:lnTo>
                  <a:lnTo>
                    <a:pt x="3114" y="44"/>
                  </a:lnTo>
                  <a:lnTo>
                    <a:pt x="3115" y="69"/>
                  </a:lnTo>
                  <a:lnTo>
                    <a:pt x="3115" y="71"/>
                  </a:lnTo>
                  <a:lnTo>
                    <a:pt x="3116" y="97"/>
                  </a:lnTo>
                  <a:lnTo>
                    <a:pt x="3116" y="98"/>
                  </a:lnTo>
                  <a:lnTo>
                    <a:pt x="3116" y="100"/>
                  </a:lnTo>
                  <a:lnTo>
                    <a:pt x="3117" y="95"/>
                  </a:lnTo>
                  <a:lnTo>
                    <a:pt x="3117" y="94"/>
                  </a:lnTo>
                  <a:lnTo>
                    <a:pt x="3118" y="89"/>
                  </a:lnTo>
                  <a:lnTo>
                    <a:pt x="3118" y="89"/>
                  </a:lnTo>
                  <a:lnTo>
                    <a:pt x="3119" y="100"/>
                  </a:lnTo>
                  <a:lnTo>
                    <a:pt x="3119" y="102"/>
                  </a:lnTo>
                  <a:lnTo>
                    <a:pt x="3120" y="131"/>
                  </a:lnTo>
                  <a:lnTo>
                    <a:pt x="3120" y="134"/>
                  </a:lnTo>
                  <a:lnTo>
                    <a:pt x="3120" y="245"/>
                  </a:lnTo>
                  <a:lnTo>
                    <a:pt x="3121" y="257"/>
                  </a:lnTo>
                  <a:lnTo>
                    <a:pt x="3121" y="286"/>
                  </a:lnTo>
                  <a:lnTo>
                    <a:pt x="3121" y="275"/>
                  </a:lnTo>
                  <a:lnTo>
                    <a:pt x="3122" y="274"/>
                  </a:lnTo>
                  <a:lnTo>
                    <a:pt x="3122" y="273"/>
                  </a:lnTo>
                  <a:lnTo>
                    <a:pt x="3122" y="275"/>
                  </a:lnTo>
                  <a:lnTo>
                    <a:pt x="3122" y="274"/>
                  </a:lnTo>
                  <a:lnTo>
                    <a:pt x="3122" y="275"/>
                  </a:lnTo>
                  <a:lnTo>
                    <a:pt x="3123" y="282"/>
                  </a:lnTo>
                  <a:lnTo>
                    <a:pt x="3123" y="282"/>
                  </a:lnTo>
                  <a:lnTo>
                    <a:pt x="3123" y="283"/>
                  </a:lnTo>
                  <a:lnTo>
                    <a:pt x="3124" y="285"/>
                  </a:lnTo>
                  <a:lnTo>
                    <a:pt x="3124" y="285"/>
                  </a:lnTo>
                  <a:lnTo>
                    <a:pt x="3124" y="285"/>
                  </a:lnTo>
                  <a:lnTo>
                    <a:pt x="3125" y="284"/>
                  </a:lnTo>
                  <a:lnTo>
                    <a:pt x="3125" y="284"/>
                  </a:lnTo>
                  <a:lnTo>
                    <a:pt x="3126" y="282"/>
                  </a:lnTo>
                  <a:lnTo>
                    <a:pt x="3126" y="282"/>
                  </a:lnTo>
                  <a:lnTo>
                    <a:pt x="3126" y="282"/>
                  </a:lnTo>
                  <a:lnTo>
                    <a:pt x="3127" y="240"/>
                  </a:lnTo>
                  <a:lnTo>
                    <a:pt x="3127" y="233"/>
                  </a:lnTo>
                  <a:lnTo>
                    <a:pt x="3128" y="138"/>
                  </a:lnTo>
                  <a:lnTo>
                    <a:pt x="3128" y="131"/>
                  </a:lnTo>
                  <a:lnTo>
                    <a:pt x="3128" y="52"/>
                  </a:lnTo>
                  <a:lnTo>
                    <a:pt x="3129" y="48"/>
                  </a:lnTo>
                  <a:lnTo>
                    <a:pt x="3129" y="20"/>
                  </a:lnTo>
                  <a:lnTo>
                    <a:pt x="3129" y="20"/>
                  </a:lnTo>
                  <a:lnTo>
                    <a:pt x="3129" y="20"/>
                  </a:lnTo>
                  <a:lnTo>
                    <a:pt x="3130" y="11"/>
                  </a:lnTo>
                  <a:lnTo>
                    <a:pt x="3131" y="11"/>
                  </a:lnTo>
                  <a:lnTo>
                    <a:pt x="3131" y="10"/>
                  </a:lnTo>
                  <a:lnTo>
                    <a:pt x="3131" y="10"/>
                  </a:lnTo>
                  <a:lnTo>
                    <a:pt x="3131" y="10"/>
                  </a:lnTo>
                  <a:lnTo>
                    <a:pt x="3132" y="10"/>
                  </a:lnTo>
                  <a:lnTo>
                    <a:pt x="3132" y="10"/>
                  </a:lnTo>
                  <a:lnTo>
                    <a:pt x="3133" y="11"/>
                  </a:lnTo>
                  <a:lnTo>
                    <a:pt x="3133" y="11"/>
                  </a:lnTo>
                  <a:lnTo>
                    <a:pt x="3134" y="15"/>
                  </a:lnTo>
                  <a:lnTo>
                    <a:pt x="3134" y="16"/>
                  </a:lnTo>
                  <a:lnTo>
                    <a:pt x="3135" y="19"/>
                  </a:lnTo>
                  <a:lnTo>
                    <a:pt x="3135" y="19"/>
                  </a:lnTo>
                  <a:lnTo>
                    <a:pt x="3136" y="23"/>
                  </a:lnTo>
                  <a:lnTo>
                    <a:pt x="3136" y="23"/>
                  </a:lnTo>
                  <a:lnTo>
                    <a:pt x="3137" y="32"/>
                  </a:lnTo>
                  <a:lnTo>
                    <a:pt x="3137" y="33"/>
                  </a:lnTo>
                  <a:lnTo>
                    <a:pt x="3137" y="49"/>
                  </a:lnTo>
                  <a:lnTo>
                    <a:pt x="3138" y="51"/>
                  </a:lnTo>
                  <a:lnTo>
                    <a:pt x="3138" y="75"/>
                  </a:lnTo>
                  <a:lnTo>
                    <a:pt x="3139" y="78"/>
                  </a:lnTo>
                  <a:lnTo>
                    <a:pt x="3139" y="99"/>
                  </a:lnTo>
                  <a:lnTo>
                    <a:pt x="3139" y="101"/>
                  </a:lnTo>
                  <a:lnTo>
                    <a:pt x="3140" y="102"/>
                  </a:lnTo>
                  <a:lnTo>
                    <a:pt x="3140" y="96"/>
                  </a:lnTo>
                  <a:lnTo>
                    <a:pt x="3140" y="95"/>
                  </a:lnTo>
                  <a:lnTo>
                    <a:pt x="3141" y="92"/>
                  </a:lnTo>
                  <a:lnTo>
                    <a:pt x="3141" y="92"/>
                  </a:lnTo>
                  <a:lnTo>
                    <a:pt x="3141" y="92"/>
                  </a:lnTo>
                  <a:lnTo>
                    <a:pt x="3141" y="92"/>
                  </a:lnTo>
                  <a:lnTo>
                    <a:pt x="3142" y="101"/>
                  </a:lnTo>
                  <a:lnTo>
                    <a:pt x="3142" y="103"/>
                  </a:lnTo>
                  <a:lnTo>
                    <a:pt x="3143" y="123"/>
                  </a:lnTo>
                  <a:lnTo>
                    <a:pt x="3143" y="124"/>
                  </a:lnTo>
                  <a:lnTo>
                    <a:pt x="3144" y="204"/>
                  </a:lnTo>
                  <a:lnTo>
                    <a:pt x="3144" y="214"/>
                  </a:lnTo>
                  <a:lnTo>
                    <a:pt x="3144" y="289"/>
                  </a:lnTo>
                  <a:lnTo>
                    <a:pt x="3145" y="285"/>
                  </a:lnTo>
                  <a:lnTo>
                    <a:pt x="3145" y="285"/>
                  </a:lnTo>
                  <a:lnTo>
                    <a:pt x="3145" y="282"/>
                  </a:lnTo>
                  <a:lnTo>
                    <a:pt x="3145" y="282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46" y="286"/>
                  </a:lnTo>
                  <a:lnTo>
                    <a:pt x="3147" y="286"/>
                  </a:lnTo>
                  <a:lnTo>
                    <a:pt x="3147" y="287"/>
                  </a:lnTo>
                  <a:lnTo>
                    <a:pt x="3147" y="286"/>
                  </a:lnTo>
                  <a:lnTo>
                    <a:pt x="3148" y="287"/>
                  </a:lnTo>
                  <a:lnTo>
                    <a:pt x="3148" y="285"/>
                  </a:lnTo>
                  <a:lnTo>
                    <a:pt x="3148" y="284"/>
                  </a:lnTo>
                  <a:lnTo>
                    <a:pt x="3149" y="282"/>
                  </a:lnTo>
                  <a:lnTo>
                    <a:pt x="3149" y="282"/>
                  </a:lnTo>
                  <a:lnTo>
                    <a:pt x="3149" y="282"/>
                  </a:lnTo>
                  <a:lnTo>
                    <a:pt x="3150" y="280"/>
                  </a:lnTo>
                  <a:lnTo>
                    <a:pt x="3150" y="281"/>
                  </a:lnTo>
                  <a:lnTo>
                    <a:pt x="3150" y="280"/>
                  </a:lnTo>
                  <a:lnTo>
                    <a:pt x="3150" y="281"/>
                  </a:lnTo>
                  <a:lnTo>
                    <a:pt x="3151" y="275"/>
                  </a:lnTo>
                  <a:lnTo>
                    <a:pt x="3151" y="274"/>
                  </a:lnTo>
                  <a:lnTo>
                    <a:pt x="3151" y="275"/>
                  </a:lnTo>
                  <a:lnTo>
                    <a:pt x="3152" y="266"/>
                  </a:lnTo>
                  <a:lnTo>
                    <a:pt x="3152" y="265"/>
                  </a:lnTo>
                  <a:lnTo>
                    <a:pt x="3153" y="132"/>
                  </a:lnTo>
                  <a:lnTo>
                    <a:pt x="3153" y="119"/>
                  </a:lnTo>
                  <a:lnTo>
                    <a:pt x="3154" y="46"/>
                  </a:lnTo>
                  <a:lnTo>
                    <a:pt x="3154" y="43"/>
                  </a:lnTo>
                  <a:lnTo>
                    <a:pt x="3154" y="26"/>
                  </a:lnTo>
                  <a:lnTo>
                    <a:pt x="3155" y="25"/>
                  </a:lnTo>
                  <a:lnTo>
                    <a:pt x="3155" y="13"/>
                  </a:lnTo>
                  <a:lnTo>
                    <a:pt x="3156" y="13"/>
                  </a:lnTo>
                  <a:lnTo>
                    <a:pt x="3156" y="10"/>
                  </a:lnTo>
                  <a:lnTo>
                    <a:pt x="3156" y="10"/>
                  </a:lnTo>
                  <a:lnTo>
                    <a:pt x="3156" y="10"/>
                  </a:lnTo>
                  <a:lnTo>
                    <a:pt x="3157" y="12"/>
                  </a:lnTo>
                  <a:lnTo>
                    <a:pt x="3157" y="12"/>
                  </a:lnTo>
                  <a:lnTo>
                    <a:pt x="3158" y="14"/>
                  </a:lnTo>
                  <a:lnTo>
                    <a:pt x="3158" y="14"/>
                  </a:lnTo>
                  <a:lnTo>
                    <a:pt x="3158" y="14"/>
                  </a:lnTo>
                  <a:lnTo>
                    <a:pt x="3159" y="16"/>
                  </a:lnTo>
                  <a:lnTo>
                    <a:pt x="3159" y="16"/>
                  </a:lnTo>
                  <a:lnTo>
                    <a:pt x="3160" y="19"/>
                  </a:lnTo>
                  <a:lnTo>
                    <a:pt x="3160" y="19"/>
                  </a:lnTo>
                  <a:lnTo>
                    <a:pt x="3161" y="26"/>
                  </a:lnTo>
                  <a:lnTo>
                    <a:pt x="3161" y="27"/>
                  </a:lnTo>
                  <a:lnTo>
                    <a:pt x="3162" y="40"/>
                  </a:lnTo>
                  <a:lnTo>
                    <a:pt x="3162" y="41"/>
                  </a:lnTo>
                  <a:lnTo>
                    <a:pt x="3163" y="61"/>
                  </a:lnTo>
                  <a:lnTo>
                    <a:pt x="3163" y="62"/>
                  </a:lnTo>
                  <a:lnTo>
                    <a:pt x="3163" y="88"/>
                  </a:lnTo>
                  <a:lnTo>
                    <a:pt x="3164" y="91"/>
                  </a:lnTo>
                  <a:lnTo>
                    <a:pt x="3164" y="106"/>
                  </a:lnTo>
                  <a:lnTo>
                    <a:pt x="3164" y="106"/>
                  </a:lnTo>
                  <a:lnTo>
                    <a:pt x="3165" y="97"/>
                  </a:lnTo>
                  <a:lnTo>
                    <a:pt x="3165" y="97"/>
                  </a:lnTo>
                  <a:lnTo>
                    <a:pt x="3166" y="92"/>
                  </a:lnTo>
                  <a:lnTo>
                    <a:pt x="3166" y="92"/>
                  </a:lnTo>
                  <a:lnTo>
                    <a:pt x="3166" y="91"/>
                  </a:lnTo>
                  <a:lnTo>
                    <a:pt x="3167" y="98"/>
                  </a:lnTo>
                  <a:lnTo>
                    <a:pt x="3167" y="100"/>
                  </a:lnTo>
                  <a:lnTo>
                    <a:pt x="3168" y="124"/>
                  </a:lnTo>
                  <a:lnTo>
                    <a:pt x="3168" y="128"/>
                  </a:lnTo>
                  <a:lnTo>
                    <a:pt x="3169" y="244"/>
                  </a:lnTo>
                  <a:lnTo>
                    <a:pt x="3169" y="254"/>
                  </a:lnTo>
                  <a:lnTo>
                    <a:pt x="3169" y="284"/>
                  </a:lnTo>
                  <a:lnTo>
                    <a:pt x="3170" y="275"/>
                  </a:lnTo>
                  <a:lnTo>
                    <a:pt x="3170" y="274"/>
                  </a:lnTo>
                  <a:lnTo>
                    <a:pt x="3170" y="274"/>
                  </a:lnTo>
                  <a:lnTo>
                    <a:pt x="3171" y="278"/>
                  </a:lnTo>
                  <a:lnTo>
                    <a:pt x="3171" y="278"/>
                  </a:lnTo>
                  <a:lnTo>
                    <a:pt x="3171" y="285"/>
                  </a:lnTo>
                  <a:lnTo>
                    <a:pt x="3171" y="285"/>
                  </a:lnTo>
                  <a:lnTo>
                    <a:pt x="3172" y="286"/>
                  </a:lnTo>
                  <a:lnTo>
                    <a:pt x="3172" y="288"/>
                  </a:lnTo>
                  <a:lnTo>
                    <a:pt x="3172" y="287"/>
                  </a:lnTo>
                  <a:lnTo>
                    <a:pt x="3173" y="287"/>
                  </a:lnTo>
                  <a:lnTo>
                    <a:pt x="3173" y="288"/>
                  </a:lnTo>
                  <a:lnTo>
                    <a:pt x="3173" y="287"/>
                  </a:lnTo>
                  <a:lnTo>
                    <a:pt x="3173" y="287"/>
                  </a:lnTo>
                  <a:lnTo>
                    <a:pt x="3173" y="288"/>
                  </a:lnTo>
                  <a:lnTo>
                    <a:pt x="3174" y="284"/>
                  </a:lnTo>
                  <a:lnTo>
                    <a:pt x="3174" y="284"/>
                  </a:lnTo>
                  <a:lnTo>
                    <a:pt x="3175" y="273"/>
                  </a:lnTo>
                  <a:lnTo>
                    <a:pt x="3175" y="272"/>
                  </a:lnTo>
                  <a:lnTo>
                    <a:pt x="3176" y="243"/>
                  </a:lnTo>
                  <a:lnTo>
                    <a:pt x="3176" y="237"/>
                  </a:lnTo>
                  <a:lnTo>
                    <a:pt x="3177" y="66"/>
                  </a:lnTo>
                  <a:lnTo>
                    <a:pt x="3177" y="61"/>
                  </a:lnTo>
                  <a:lnTo>
                    <a:pt x="3178" y="17"/>
                  </a:lnTo>
                  <a:lnTo>
                    <a:pt x="3178" y="17"/>
                  </a:lnTo>
                  <a:lnTo>
                    <a:pt x="3178" y="18"/>
                  </a:lnTo>
                  <a:lnTo>
                    <a:pt x="3179" y="11"/>
                  </a:lnTo>
                  <a:lnTo>
                    <a:pt x="3179" y="10"/>
                  </a:lnTo>
                  <a:lnTo>
                    <a:pt x="3180" y="8"/>
                  </a:lnTo>
                  <a:lnTo>
                    <a:pt x="3180" y="8"/>
                  </a:lnTo>
                  <a:lnTo>
                    <a:pt x="3180" y="8"/>
                  </a:lnTo>
                  <a:lnTo>
                    <a:pt x="3180" y="10"/>
                  </a:lnTo>
                  <a:lnTo>
                    <a:pt x="3181" y="10"/>
                  </a:lnTo>
                  <a:lnTo>
                    <a:pt x="3181" y="15"/>
                  </a:lnTo>
                  <a:lnTo>
                    <a:pt x="3181" y="15"/>
                  </a:lnTo>
                  <a:lnTo>
                    <a:pt x="3182" y="20"/>
                  </a:lnTo>
                  <a:lnTo>
                    <a:pt x="3182" y="21"/>
                  </a:lnTo>
                  <a:lnTo>
                    <a:pt x="3183" y="29"/>
                  </a:lnTo>
                  <a:lnTo>
                    <a:pt x="3183" y="29"/>
                  </a:lnTo>
                  <a:lnTo>
                    <a:pt x="3184" y="41"/>
                  </a:lnTo>
                  <a:lnTo>
                    <a:pt x="3184" y="42"/>
                  </a:lnTo>
                  <a:lnTo>
                    <a:pt x="3185" y="60"/>
                  </a:lnTo>
                  <a:lnTo>
                    <a:pt x="3185" y="62"/>
                  </a:lnTo>
                  <a:lnTo>
                    <a:pt x="3186" y="82"/>
                  </a:lnTo>
                  <a:lnTo>
                    <a:pt x="3186" y="83"/>
                  </a:lnTo>
                  <a:lnTo>
                    <a:pt x="3187" y="97"/>
                  </a:lnTo>
                  <a:lnTo>
                    <a:pt x="3187" y="97"/>
                  </a:lnTo>
                  <a:lnTo>
                    <a:pt x="3187" y="99"/>
                  </a:lnTo>
                  <a:lnTo>
                    <a:pt x="3188" y="98"/>
                  </a:lnTo>
                  <a:lnTo>
                    <a:pt x="3188" y="97"/>
                  </a:lnTo>
                  <a:lnTo>
                    <a:pt x="3188" y="91"/>
                  </a:lnTo>
                  <a:lnTo>
                    <a:pt x="3188" y="90"/>
                  </a:lnTo>
                  <a:lnTo>
                    <a:pt x="3189" y="86"/>
                  </a:lnTo>
                  <a:lnTo>
                    <a:pt x="3190" y="85"/>
                  </a:lnTo>
                  <a:lnTo>
                    <a:pt x="3190" y="95"/>
                  </a:lnTo>
                  <a:lnTo>
                    <a:pt x="3190" y="96"/>
                  </a:lnTo>
                  <a:lnTo>
                    <a:pt x="3191" y="122"/>
                  </a:lnTo>
                  <a:lnTo>
                    <a:pt x="3191" y="125"/>
                  </a:lnTo>
                  <a:lnTo>
                    <a:pt x="3192" y="241"/>
                  </a:lnTo>
                  <a:lnTo>
                    <a:pt x="3192" y="257"/>
                  </a:lnTo>
                  <a:lnTo>
                    <a:pt x="3192" y="283"/>
                  </a:lnTo>
                  <a:lnTo>
                    <a:pt x="3193" y="278"/>
                  </a:lnTo>
                  <a:lnTo>
                    <a:pt x="3193" y="277"/>
                  </a:lnTo>
                  <a:lnTo>
                    <a:pt x="3194" y="274"/>
                  </a:lnTo>
                  <a:lnTo>
                    <a:pt x="3194" y="275"/>
                  </a:lnTo>
                  <a:lnTo>
                    <a:pt x="3194" y="275"/>
                  </a:lnTo>
                  <a:lnTo>
                    <a:pt x="3195" y="282"/>
                  </a:lnTo>
                  <a:lnTo>
                    <a:pt x="3195" y="282"/>
                  </a:lnTo>
                  <a:lnTo>
                    <a:pt x="3196" y="284"/>
                  </a:lnTo>
                  <a:lnTo>
                    <a:pt x="3196" y="283"/>
                  </a:lnTo>
                  <a:lnTo>
                    <a:pt x="3196" y="282"/>
                  </a:lnTo>
                  <a:lnTo>
                    <a:pt x="3196" y="283"/>
                  </a:lnTo>
                  <a:lnTo>
                    <a:pt x="3197" y="281"/>
                  </a:lnTo>
                  <a:lnTo>
                    <a:pt x="3197" y="281"/>
                  </a:lnTo>
                  <a:lnTo>
                    <a:pt x="3197" y="281"/>
                  </a:lnTo>
                  <a:lnTo>
                    <a:pt x="3197" y="281"/>
                  </a:lnTo>
                  <a:lnTo>
                    <a:pt x="3197" y="281"/>
                  </a:lnTo>
                  <a:lnTo>
                    <a:pt x="3198" y="281"/>
                  </a:lnTo>
                  <a:lnTo>
                    <a:pt x="3198" y="277"/>
                  </a:lnTo>
                  <a:lnTo>
                    <a:pt x="3198" y="278"/>
                  </a:lnTo>
                  <a:lnTo>
                    <a:pt x="3199" y="277"/>
                  </a:lnTo>
                  <a:lnTo>
                    <a:pt x="3199" y="253"/>
                  </a:lnTo>
                  <a:lnTo>
                    <a:pt x="3199" y="243"/>
                  </a:lnTo>
                  <a:lnTo>
                    <a:pt x="3200" y="88"/>
                  </a:lnTo>
                  <a:lnTo>
                    <a:pt x="3200" y="79"/>
                  </a:lnTo>
                  <a:lnTo>
                    <a:pt x="3201" y="17"/>
                  </a:lnTo>
                  <a:lnTo>
                    <a:pt x="3201" y="16"/>
                  </a:lnTo>
                  <a:lnTo>
                    <a:pt x="3202" y="13"/>
                  </a:lnTo>
                  <a:lnTo>
                    <a:pt x="3202" y="12"/>
                  </a:lnTo>
                  <a:lnTo>
                    <a:pt x="3203" y="7"/>
                  </a:lnTo>
                  <a:lnTo>
                    <a:pt x="3203" y="7"/>
                  </a:lnTo>
                  <a:lnTo>
                    <a:pt x="3203" y="7"/>
                  </a:lnTo>
                  <a:lnTo>
                    <a:pt x="3204" y="10"/>
                  </a:lnTo>
                  <a:lnTo>
                    <a:pt x="3204" y="11"/>
                  </a:lnTo>
                  <a:lnTo>
                    <a:pt x="3205" y="16"/>
                  </a:lnTo>
                  <a:lnTo>
                    <a:pt x="3205" y="16"/>
                  </a:lnTo>
                  <a:lnTo>
                    <a:pt x="3205" y="23"/>
                  </a:lnTo>
                  <a:lnTo>
                    <a:pt x="3206" y="23"/>
                  </a:lnTo>
                  <a:lnTo>
                    <a:pt x="3206" y="35"/>
                  </a:lnTo>
                  <a:lnTo>
                    <a:pt x="3207" y="36"/>
                  </a:lnTo>
                  <a:lnTo>
                    <a:pt x="3207" y="54"/>
                  </a:lnTo>
                  <a:lnTo>
                    <a:pt x="3207" y="56"/>
                  </a:lnTo>
                  <a:lnTo>
                    <a:pt x="3208" y="71"/>
                  </a:lnTo>
                  <a:lnTo>
                    <a:pt x="3208" y="72"/>
                  </a:lnTo>
                  <a:lnTo>
                    <a:pt x="3209" y="86"/>
                  </a:lnTo>
                  <a:lnTo>
                    <a:pt x="3209" y="88"/>
                  </a:lnTo>
                  <a:lnTo>
                    <a:pt x="3210" y="99"/>
                  </a:lnTo>
                  <a:lnTo>
                    <a:pt x="3210" y="99"/>
                  </a:lnTo>
                  <a:lnTo>
                    <a:pt x="3210" y="99"/>
                  </a:lnTo>
                  <a:lnTo>
                    <a:pt x="3211" y="93"/>
                  </a:lnTo>
                  <a:lnTo>
                    <a:pt x="3211" y="92"/>
                  </a:lnTo>
                  <a:lnTo>
                    <a:pt x="3212" y="86"/>
                  </a:lnTo>
                  <a:lnTo>
                    <a:pt x="3212" y="86"/>
                  </a:lnTo>
                  <a:lnTo>
                    <a:pt x="3212" y="86"/>
                  </a:lnTo>
                  <a:lnTo>
                    <a:pt x="3212" y="84"/>
                  </a:lnTo>
                  <a:lnTo>
                    <a:pt x="3213" y="86"/>
                  </a:lnTo>
                  <a:lnTo>
                    <a:pt x="3213" y="86"/>
                  </a:lnTo>
                  <a:lnTo>
                    <a:pt x="3214" y="106"/>
                  </a:lnTo>
                  <a:lnTo>
                    <a:pt x="3214" y="108"/>
                  </a:lnTo>
                  <a:lnTo>
                    <a:pt x="3214" y="173"/>
                  </a:lnTo>
                  <a:lnTo>
                    <a:pt x="3215" y="186"/>
                  </a:lnTo>
                  <a:lnTo>
                    <a:pt x="3215" y="283"/>
                  </a:lnTo>
                  <a:lnTo>
                    <a:pt x="3215" y="280"/>
                  </a:lnTo>
                  <a:lnTo>
                    <a:pt x="3216" y="278"/>
                  </a:lnTo>
                  <a:lnTo>
                    <a:pt x="3216" y="275"/>
                  </a:lnTo>
                  <a:lnTo>
                    <a:pt x="3216" y="275"/>
                  </a:lnTo>
                  <a:lnTo>
                    <a:pt x="3216" y="275"/>
                  </a:lnTo>
                  <a:lnTo>
                    <a:pt x="3216" y="275"/>
                  </a:lnTo>
                  <a:lnTo>
                    <a:pt x="3217" y="282"/>
                  </a:lnTo>
                  <a:lnTo>
                    <a:pt x="3217" y="282"/>
                  </a:lnTo>
                  <a:lnTo>
                    <a:pt x="3218" y="284"/>
                  </a:lnTo>
                  <a:lnTo>
                    <a:pt x="3218" y="284"/>
                  </a:lnTo>
                  <a:lnTo>
                    <a:pt x="3218" y="284"/>
                  </a:lnTo>
                  <a:lnTo>
                    <a:pt x="3219" y="282"/>
                  </a:lnTo>
                  <a:lnTo>
                    <a:pt x="3219" y="282"/>
                  </a:lnTo>
                  <a:lnTo>
                    <a:pt x="3219" y="281"/>
                  </a:lnTo>
                  <a:lnTo>
                    <a:pt x="3220" y="280"/>
                  </a:lnTo>
                  <a:lnTo>
                    <a:pt x="3220" y="280"/>
                  </a:lnTo>
                  <a:lnTo>
                    <a:pt x="3220" y="279"/>
                  </a:lnTo>
                  <a:lnTo>
                    <a:pt x="3220" y="279"/>
                  </a:lnTo>
                  <a:lnTo>
                    <a:pt x="3221" y="276"/>
                  </a:lnTo>
                  <a:lnTo>
                    <a:pt x="3221" y="272"/>
                  </a:lnTo>
                  <a:lnTo>
                    <a:pt x="3222" y="238"/>
                  </a:lnTo>
                  <a:lnTo>
                    <a:pt x="3222" y="234"/>
                  </a:lnTo>
                  <a:lnTo>
                    <a:pt x="3222" y="88"/>
                  </a:lnTo>
                  <a:lnTo>
                    <a:pt x="3223" y="79"/>
                  </a:lnTo>
                  <a:lnTo>
                    <a:pt x="3223" y="19"/>
                  </a:lnTo>
                  <a:lnTo>
                    <a:pt x="3224" y="18"/>
                  </a:lnTo>
                  <a:lnTo>
                    <a:pt x="3224" y="12"/>
                  </a:lnTo>
                  <a:lnTo>
                    <a:pt x="3224" y="12"/>
                  </a:lnTo>
                  <a:lnTo>
                    <a:pt x="3225" y="7"/>
                  </a:lnTo>
                  <a:lnTo>
                    <a:pt x="3225" y="7"/>
                  </a:lnTo>
                  <a:lnTo>
                    <a:pt x="3225" y="7"/>
                  </a:lnTo>
                  <a:lnTo>
                    <a:pt x="3226" y="10"/>
                  </a:lnTo>
                  <a:lnTo>
                    <a:pt x="3226" y="11"/>
                  </a:lnTo>
                  <a:lnTo>
                    <a:pt x="3227" y="16"/>
                  </a:lnTo>
                  <a:lnTo>
                    <a:pt x="3227" y="16"/>
                  </a:lnTo>
                  <a:lnTo>
                    <a:pt x="3228" y="20"/>
                  </a:lnTo>
                  <a:lnTo>
                    <a:pt x="3228" y="20"/>
                  </a:lnTo>
                  <a:lnTo>
                    <a:pt x="3228" y="20"/>
                  </a:lnTo>
                  <a:lnTo>
                    <a:pt x="3229" y="25"/>
                  </a:lnTo>
                  <a:lnTo>
                    <a:pt x="3229" y="26"/>
                  </a:lnTo>
                  <a:lnTo>
                    <a:pt x="3230" y="36"/>
                  </a:lnTo>
                  <a:lnTo>
                    <a:pt x="3230" y="38"/>
                  </a:lnTo>
                  <a:lnTo>
                    <a:pt x="3231" y="59"/>
                  </a:lnTo>
                  <a:lnTo>
                    <a:pt x="3231" y="61"/>
                  </a:lnTo>
                  <a:lnTo>
                    <a:pt x="3231" y="82"/>
                  </a:lnTo>
                  <a:lnTo>
                    <a:pt x="3232" y="83"/>
                  </a:lnTo>
                  <a:lnTo>
                    <a:pt x="3232" y="98"/>
                  </a:lnTo>
                  <a:lnTo>
                    <a:pt x="3233" y="98"/>
                  </a:lnTo>
                  <a:lnTo>
                    <a:pt x="3233" y="100"/>
                  </a:lnTo>
                  <a:lnTo>
                    <a:pt x="3233" y="95"/>
                  </a:lnTo>
                  <a:lnTo>
                    <a:pt x="3233" y="94"/>
                  </a:lnTo>
                  <a:lnTo>
                    <a:pt x="3234" y="88"/>
                  </a:lnTo>
                  <a:lnTo>
                    <a:pt x="3234" y="88"/>
                  </a:lnTo>
                  <a:lnTo>
                    <a:pt x="3234" y="88"/>
                  </a:lnTo>
                  <a:lnTo>
                    <a:pt x="3234" y="88"/>
                  </a:lnTo>
                  <a:lnTo>
                    <a:pt x="3235" y="93"/>
                  </a:lnTo>
                  <a:lnTo>
                    <a:pt x="3235" y="93"/>
                  </a:lnTo>
                  <a:lnTo>
                    <a:pt x="3236" y="114"/>
                  </a:lnTo>
                  <a:lnTo>
                    <a:pt x="3236" y="116"/>
                  </a:lnTo>
                  <a:lnTo>
                    <a:pt x="3237" y="196"/>
                  </a:lnTo>
                  <a:lnTo>
                    <a:pt x="3237" y="206"/>
                  </a:lnTo>
                  <a:lnTo>
                    <a:pt x="3237" y="288"/>
                  </a:lnTo>
                  <a:lnTo>
                    <a:pt x="3238" y="282"/>
                  </a:lnTo>
                  <a:lnTo>
                    <a:pt x="3238" y="282"/>
                  </a:lnTo>
                  <a:lnTo>
                    <a:pt x="3238" y="282"/>
                  </a:lnTo>
                  <a:lnTo>
                    <a:pt x="3239" y="277"/>
                  </a:lnTo>
                  <a:lnTo>
                    <a:pt x="3239" y="277"/>
                  </a:lnTo>
                  <a:lnTo>
                    <a:pt x="3239" y="282"/>
                  </a:lnTo>
                  <a:lnTo>
                    <a:pt x="3239" y="282"/>
                  </a:lnTo>
                  <a:lnTo>
                    <a:pt x="3240" y="283"/>
                  </a:lnTo>
                  <a:lnTo>
                    <a:pt x="3240" y="284"/>
                  </a:lnTo>
                  <a:lnTo>
                    <a:pt x="3240" y="284"/>
                  </a:lnTo>
                  <a:lnTo>
                    <a:pt x="3240" y="284"/>
                  </a:lnTo>
                  <a:lnTo>
                    <a:pt x="3241" y="281"/>
                  </a:lnTo>
                  <a:lnTo>
                    <a:pt x="3242" y="281"/>
                  </a:lnTo>
                  <a:lnTo>
                    <a:pt x="3242" y="278"/>
                  </a:lnTo>
                  <a:lnTo>
                    <a:pt x="3242" y="278"/>
                  </a:lnTo>
                  <a:lnTo>
                    <a:pt x="3242" y="278"/>
                  </a:lnTo>
                  <a:lnTo>
                    <a:pt x="3243" y="275"/>
                  </a:lnTo>
                  <a:lnTo>
                    <a:pt x="3243" y="275"/>
                  </a:lnTo>
                  <a:lnTo>
                    <a:pt x="3243" y="276"/>
                  </a:lnTo>
                  <a:lnTo>
                    <a:pt x="3244" y="273"/>
                  </a:lnTo>
                  <a:lnTo>
                    <a:pt x="3244" y="274"/>
                  </a:lnTo>
                  <a:lnTo>
                    <a:pt x="3244" y="274"/>
                  </a:lnTo>
                  <a:lnTo>
                    <a:pt x="3244" y="274"/>
                  </a:lnTo>
                  <a:lnTo>
                    <a:pt x="3245" y="239"/>
                  </a:lnTo>
                  <a:lnTo>
                    <a:pt x="3245" y="230"/>
                  </a:lnTo>
                  <a:lnTo>
                    <a:pt x="3246" y="75"/>
                  </a:lnTo>
                  <a:lnTo>
                    <a:pt x="3246" y="71"/>
                  </a:lnTo>
                  <a:lnTo>
                    <a:pt x="3247" y="25"/>
                  </a:lnTo>
                  <a:lnTo>
                    <a:pt x="3247" y="23"/>
                  </a:lnTo>
                  <a:lnTo>
                    <a:pt x="3248" y="15"/>
                  </a:lnTo>
                  <a:lnTo>
                    <a:pt x="3248" y="14"/>
                  </a:lnTo>
                  <a:lnTo>
                    <a:pt x="3248" y="9"/>
                  </a:lnTo>
                  <a:lnTo>
                    <a:pt x="3249" y="9"/>
                  </a:lnTo>
                  <a:lnTo>
                    <a:pt x="3249" y="10"/>
                  </a:lnTo>
                  <a:lnTo>
                    <a:pt x="3250" y="10"/>
                  </a:lnTo>
                  <a:lnTo>
                    <a:pt x="3250" y="12"/>
                  </a:lnTo>
                  <a:lnTo>
                    <a:pt x="3250" y="13"/>
                  </a:lnTo>
                  <a:lnTo>
                    <a:pt x="3251" y="16"/>
                  </a:lnTo>
                  <a:lnTo>
                    <a:pt x="3251" y="16"/>
                  </a:lnTo>
                  <a:lnTo>
                    <a:pt x="3252" y="20"/>
                  </a:lnTo>
                  <a:lnTo>
                    <a:pt x="3252" y="20"/>
                  </a:lnTo>
                  <a:lnTo>
                    <a:pt x="3253" y="25"/>
                  </a:lnTo>
                  <a:lnTo>
                    <a:pt x="3253" y="25"/>
                  </a:lnTo>
                  <a:lnTo>
                    <a:pt x="3254" y="30"/>
                  </a:lnTo>
                  <a:lnTo>
                    <a:pt x="3254" y="30"/>
                  </a:lnTo>
                  <a:lnTo>
                    <a:pt x="3255" y="39"/>
                  </a:lnTo>
                  <a:lnTo>
                    <a:pt x="3255" y="41"/>
                  </a:lnTo>
                  <a:lnTo>
                    <a:pt x="3256" y="57"/>
                  </a:lnTo>
                  <a:lnTo>
                    <a:pt x="3256" y="59"/>
                  </a:lnTo>
                  <a:lnTo>
                    <a:pt x="3256" y="78"/>
                  </a:lnTo>
                  <a:lnTo>
                    <a:pt x="3257" y="80"/>
                  </a:lnTo>
                  <a:lnTo>
                    <a:pt x="3257" y="98"/>
                  </a:lnTo>
                  <a:lnTo>
                    <a:pt x="3258" y="99"/>
                  </a:lnTo>
                  <a:lnTo>
                    <a:pt x="3258" y="103"/>
                  </a:lnTo>
                  <a:lnTo>
                    <a:pt x="3258" y="101"/>
                  </a:lnTo>
                  <a:lnTo>
                    <a:pt x="3259" y="101"/>
                  </a:lnTo>
                  <a:lnTo>
                    <a:pt x="3259" y="96"/>
                  </a:lnTo>
                  <a:lnTo>
                    <a:pt x="3259" y="96"/>
                  </a:lnTo>
                  <a:lnTo>
                    <a:pt x="3260" y="94"/>
                  </a:lnTo>
                  <a:lnTo>
                    <a:pt x="3260" y="96"/>
                  </a:lnTo>
                  <a:lnTo>
                    <a:pt x="3260" y="96"/>
                  </a:lnTo>
                  <a:lnTo>
                    <a:pt x="3261" y="115"/>
                  </a:lnTo>
                  <a:lnTo>
                    <a:pt x="3261" y="116"/>
                  </a:lnTo>
                  <a:lnTo>
                    <a:pt x="3262" y="169"/>
                  </a:lnTo>
                  <a:lnTo>
                    <a:pt x="3262" y="179"/>
                  </a:lnTo>
                  <a:lnTo>
                    <a:pt x="3263" y="283"/>
                  </a:lnTo>
                  <a:lnTo>
                    <a:pt x="3263" y="283"/>
                  </a:lnTo>
                  <a:lnTo>
                    <a:pt x="3263" y="283"/>
                  </a:lnTo>
                  <a:lnTo>
                    <a:pt x="3264" y="276"/>
                  </a:lnTo>
                  <a:lnTo>
                    <a:pt x="3264" y="276"/>
                  </a:lnTo>
                  <a:lnTo>
                    <a:pt x="3264" y="274"/>
                  </a:lnTo>
                  <a:lnTo>
                    <a:pt x="3265" y="276"/>
                  </a:lnTo>
                  <a:lnTo>
                    <a:pt x="3265" y="277"/>
                  </a:lnTo>
                  <a:lnTo>
                    <a:pt x="3265" y="282"/>
                  </a:lnTo>
                  <a:lnTo>
                    <a:pt x="3265" y="281"/>
                  </a:lnTo>
                  <a:lnTo>
                    <a:pt x="3266" y="282"/>
                  </a:lnTo>
                  <a:lnTo>
                    <a:pt x="3266" y="283"/>
                  </a:lnTo>
                  <a:lnTo>
                    <a:pt x="3266" y="283"/>
                  </a:lnTo>
                  <a:lnTo>
                    <a:pt x="3267" y="284"/>
                  </a:lnTo>
                  <a:lnTo>
                    <a:pt x="3267" y="285"/>
                  </a:lnTo>
                  <a:lnTo>
                    <a:pt x="3267" y="283"/>
                  </a:lnTo>
                  <a:lnTo>
                    <a:pt x="3267" y="283"/>
                  </a:lnTo>
                  <a:lnTo>
                    <a:pt x="3267" y="283"/>
                  </a:lnTo>
                  <a:lnTo>
                    <a:pt x="3268" y="284"/>
                  </a:lnTo>
                  <a:lnTo>
                    <a:pt x="3268" y="284"/>
                  </a:lnTo>
                  <a:lnTo>
                    <a:pt x="3268" y="283"/>
                  </a:lnTo>
                  <a:lnTo>
                    <a:pt x="3269" y="289"/>
                  </a:lnTo>
                  <a:lnTo>
                    <a:pt x="3269" y="241"/>
                  </a:lnTo>
                  <a:lnTo>
                    <a:pt x="3269" y="234"/>
                  </a:lnTo>
                  <a:lnTo>
                    <a:pt x="3270" y="178"/>
                  </a:lnTo>
                  <a:lnTo>
                    <a:pt x="3270" y="169"/>
                  </a:lnTo>
                  <a:lnTo>
                    <a:pt x="3271" y="68"/>
                  </a:lnTo>
                  <a:lnTo>
                    <a:pt x="3271" y="63"/>
                  </a:lnTo>
                  <a:lnTo>
                    <a:pt x="3271" y="34"/>
                  </a:lnTo>
                  <a:lnTo>
                    <a:pt x="3272" y="35"/>
                  </a:lnTo>
                  <a:lnTo>
                    <a:pt x="3272" y="35"/>
                  </a:lnTo>
                  <a:lnTo>
                    <a:pt x="3273" y="26"/>
                  </a:lnTo>
                  <a:lnTo>
                    <a:pt x="3273" y="26"/>
                  </a:lnTo>
                  <a:lnTo>
                    <a:pt x="3274" y="17"/>
                  </a:lnTo>
                  <a:lnTo>
                    <a:pt x="3274" y="17"/>
                  </a:lnTo>
                  <a:lnTo>
                    <a:pt x="3274" y="13"/>
                  </a:lnTo>
                  <a:lnTo>
                    <a:pt x="3275" y="13"/>
                  </a:lnTo>
                  <a:lnTo>
                    <a:pt x="3275" y="13"/>
                  </a:lnTo>
                  <a:lnTo>
                    <a:pt x="3275" y="14"/>
                  </a:lnTo>
                  <a:lnTo>
                    <a:pt x="3276" y="14"/>
                  </a:lnTo>
                  <a:lnTo>
                    <a:pt x="3276" y="19"/>
                  </a:lnTo>
                  <a:lnTo>
                    <a:pt x="3276" y="19"/>
                  </a:lnTo>
                  <a:lnTo>
                    <a:pt x="3277" y="25"/>
                  </a:lnTo>
                  <a:lnTo>
                    <a:pt x="3277" y="25"/>
                  </a:lnTo>
                  <a:lnTo>
                    <a:pt x="3278" y="28"/>
                  </a:lnTo>
                  <a:lnTo>
                    <a:pt x="3278" y="28"/>
                  </a:lnTo>
                  <a:lnTo>
                    <a:pt x="3278" y="28"/>
                  </a:lnTo>
                  <a:lnTo>
                    <a:pt x="3279" y="27"/>
                  </a:lnTo>
                  <a:lnTo>
                    <a:pt x="3279" y="27"/>
                  </a:lnTo>
                  <a:lnTo>
                    <a:pt x="3280" y="25"/>
                  </a:lnTo>
                  <a:lnTo>
                    <a:pt x="3280" y="25"/>
                  </a:lnTo>
                  <a:lnTo>
                    <a:pt x="3281" y="20"/>
                  </a:lnTo>
                  <a:lnTo>
                    <a:pt x="3281" y="20"/>
                  </a:lnTo>
                  <a:lnTo>
                    <a:pt x="3281" y="20"/>
                  </a:lnTo>
                  <a:lnTo>
                    <a:pt x="3282" y="28"/>
                  </a:lnTo>
                  <a:lnTo>
                    <a:pt x="3282" y="30"/>
                  </a:lnTo>
                  <a:lnTo>
                    <a:pt x="3282" y="68"/>
                  </a:lnTo>
                  <a:lnTo>
                    <a:pt x="3283" y="71"/>
                  </a:lnTo>
                  <a:lnTo>
                    <a:pt x="3283" y="97"/>
                  </a:lnTo>
                  <a:lnTo>
                    <a:pt x="3284" y="99"/>
                  </a:lnTo>
                  <a:lnTo>
                    <a:pt x="3284" y="120"/>
                  </a:lnTo>
                  <a:lnTo>
                    <a:pt x="3284" y="122"/>
                  </a:lnTo>
                  <a:lnTo>
                    <a:pt x="3285" y="135"/>
                  </a:lnTo>
                  <a:lnTo>
                    <a:pt x="3285" y="136"/>
                  </a:lnTo>
                  <a:lnTo>
                    <a:pt x="3286" y="148"/>
                  </a:lnTo>
                  <a:lnTo>
                    <a:pt x="3286" y="148"/>
                  </a:lnTo>
                  <a:lnTo>
                    <a:pt x="3287" y="160"/>
                  </a:lnTo>
                  <a:lnTo>
                    <a:pt x="3287" y="162"/>
                  </a:lnTo>
                  <a:lnTo>
                    <a:pt x="3288" y="176"/>
                  </a:lnTo>
                  <a:lnTo>
                    <a:pt x="3288" y="177"/>
                  </a:lnTo>
                  <a:lnTo>
                    <a:pt x="3289" y="196"/>
                  </a:lnTo>
                  <a:lnTo>
                    <a:pt x="3289" y="198"/>
                  </a:lnTo>
                  <a:lnTo>
                    <a:pt x="3290" y="230"/>
                  </a:lnTo>
                  <a:lnTo>
                    <a:pt x="3290" y="233"/>
                  </a:lnTo>
                  <a:lnTo>
                    <a:pt x="3291" y="259"/>
                  </a:lnTo>
                  <a:lnTo>
                    <a:pt x="3291" y="260"/>
                  </a:lnTo>
                  <a:lnTo>
                    <a:pt x="3291" y="272"/>
                  </a:lnTo>
                  <a:lnTo>
                    <a:pt x="3292" y="273"/>
                  </a:lnTo>
                  <a:lnTo>
                    <a:pt x="3292" y="277"/>
                  </a:lnTo>
                  <a:lnTo>
                    <a:pt x="3292" y="277"/>
                  </a:lnTo>
                  <a:lnTo>
                    <a:pt x="3292" y="277"/>
                  </a:lnTo>
                  <a:lnTo>
                    <a:pt x="3293" y="277"/>
                  </a:lnTo>
                  <a:lnTo>
                    <a:pt x="3293" y="276"/>
                  </a:lnTo>
                  <a:lnTo>
                    <a:pt x="3293" y="277"/>
                  </a:lnTo>
                  <a:lnTo>
                    <a:pt x="3293" y="277"/>
                  </a:lnTo>
                  <a:lnTo>
                    <a:pt x="3294" y="275"/>
                  </a:lnTo>
                  <a:lnTo>
                    <a:pt x="3294" y="275"/>
                  </a:lnTo>
                  <a:lnTo>
                    <a:pt x="3294" y="275"/>
                  </a:lnTo>
                  <a:lnTo>
                    <a:pt x="3294" y="275"/>
                  </a:lnTo>
                  <a:lnTo>
                    <a:pt x="3295" y="274"/>
                  </a:lnTo>
                  <a:lnTo>
                    <a:pt x="3295" y="274"/>
                  </a:lnTo>
                  <a:lnTo>
                    <a:pt x="3296" y="273"/>
                  </a:lnTo>
                  <a:lnTo>
                    <a:pt x="3296" y="273"/>
                  </a:lnTo>
                  <a:lnTo>
                    <a:pt x="3296" y="273"/>
                  </a:lnTo>
                  <a:lnTo>
                    <a:pt x="3296" y="273"/>
                  </a:lnTo>
                  <a:lnTo>
                    <a:pt x="3297" y="273"/>
                  </a:lnTo>
                  <a:lnTo>
                    <a:pt x="3297" y="273"/>
                  </a:lnTo>
                  <a:lnTo>
                    <a:pt x="3297" y="273"/>
                  </a:lnTo>
                  <a:lnTo>
                    <a:pt x="3298" y="277"/>
                  </a:lnTo>
                  <a:lnTo>
                    <a:pt x="3298" y="277"/>
                  </a:lnTo>
                  <a:lnTo>
                    <a:pt x="3298" y="277"/>
                  </a:lnTo>
                  <a:lnTo>
                    <a:pt x="3299" y="279"/>
                  </a:lnTo>
                  <a:lnTo>
                    <a:pt x="3299" y="279"/>
                  </a:lnTo>
                  <a:lnTo>
                    <a:pt x="3299" y="279"/>
                  </a:lnTo>
                  <a:lnTo>
                    <a:pt x="3299" y="280"/>
                  </a:lnTo>
                  <a:lnTo>
                    <a:pt x="3299" y="279"/>
                  </a:lnTo>
                  <a:lnTo>
                    <a:pt x="3300" y="280"/>
                  </a:lnTo>
                  <a:lnTo>
                    <a:pt x="3300" y="153"/>
                  </a:lnTo>
                  <a:lnTo>
                    <a:pt x="3301" y="139"/>
                  </a:lnTo>
                  <a:lnTo>
                    <a:pt x="3301" y="66"/>
                  </a:lnTo>
                  <a:lnTo>
                    <a:pt x="3301" y="65"/>
                  </a:lnTo>
                  <a:lnTo>
                    <a:pt x="3302" y="47"/>
                  </a:lnTo>
                  <a:lnTo>
                    <a:pt x="3302" y="46"/>
                  </a:lnTo>
                  <a:lnTo>
                    <a:pt x="3303" y="29"/>
                  </a:lnTo>
                  <a:lnTo>
                    <a:pt x="3303" y="28"/>
                  </a:lnTo>
                  <a:lnTo>
                    <a:pt x="3304" y="21"/>
                  </a:lnTo>
                  <a:lnTo>
                    <a:pt x="3304" y="20"/>
                  </a:lnTo>
                  <a:lnTo>
                    <a:pt x="3305" y="16"/>
                  </a:lnTo>
                  <a:lnTo>
                    <a:pt x="3305" y="16"/>
                  </a:lnTo>
                  <a:lnTo>
                    <a:pt x="3306" y="13"/>
                  </a:lnTo>
                  <a:lnTo>
                    <a:pt x="3306" y="13"/>
                  </a:lnTo>
                  <a:lnTo>
                    <a:pt x="3306" y="13"/>
                  </a:lnTo>
                  <a:lnTo>
                    <a:pt x="3307" y="13"/>
                  </a:lnTo>
                  <a:lnTo>
                    <a:pt x="3307" y="13"/>
                  </a:lnTo>
                  <a:lnTo>
                    <a:pt x="3308" y="15"/>
                  </a:lnTo>
                  <a:lnTo>
                    <a:pt x="3308" y="15"/>
                  </a:lnTo>
                  <a:lnTo>
                    <a:pt x="3308" y="15"/>
                  </a:lnTo>
                  <a:lnTo>
                    <a:pt x="3308" y="15"/>
                  </a:lnTo>
                  <a:lnTo>
                    <a:pt x="3309" y="15"/>
                  </a:lnTo>
                  <a:lnTo>
                    <a:pt x="3309" y="16"/>
                  </a:lnTo>
                  <a:lnTo>
                    <a:pt x="3309" y="16"/>
                  </a:lnTo>
                  <a:lnTo>
                    <a:pt x="3310" y="16"/>
                  </a:lnTo>
                  <a:lnTo>
                    <a:pt x="3310" y="16"/>
                  </a:lnTo>
                  <a:lnTo>
                    <a:pt x="3310" y="16"/>
                  </a:lnTo>
                  <a:lnTo>
                    <a:pt x="3311" y="16"/>
                  </a:lnTo>
                  <a:lnTo>
                    <a:pt x="3311" y="16"/>
                  </a:lnTo>
                  <a:lnTo>
                    <a:pt x="3311" y="16"/>
                  </a:lnTo>
                  <a:lnTo>
                    <a:pt x="3312" y="17"/>
                  </a:lnTo>
                  <a:lnTo>
                    <a:pt x="3312" y="17"/>
                  </a:lnTo>
                  <a:lnTo>
                    <a:pt x="3313" y="18"/>
                  </a:lnTo>
                  <a:lnTo>
                    <a:pt x="3313" y="18"/>
                  </a:lnTo>
                  <a:lnTo>
                    <a:pt x="3314" y="21"/>
                  </a:lnTo>
                  <a:lnTo>
                    <a:pt x="3314" y="21"/>
                  </a:lnTo>
                  <a:lnTo>
                    <a:pt x="3315" y="25"/>
                  </a:lnTo>
                  <a:lnTo>
                    <a:pt x="3315" y="25"/>
                  </a:lnTo>
                  <a:lnTo>
                    <a:pt x="3316" y="29"/>
                  </a:lnTo>
                  <a:lnTo>
                    <a:pt x="3316" y="30"/>
                  </a:lnTo>
                  <a:lnTo>
                    <a:pt x="3316" y="40"/>
                  </a:lnTo>
                  <a:lnTo>
                    <a:pt x="3316" y="41"/>
                  </a:lnTo>
                  <a:lnTo>
                    <a:pt x="3317" y="71"/>
                  </a:lnTo>
                  <a:lnTo>
                    <a:pt x="3318" y="75"/>
                  </a:lnTo>
                  <a:lnTo>
                    <a:pt x="3318" y="113"/>
                  </a:lnTo>
                  <a:lnTo>
                    <a:pt x="3318" y="115"/>
                  </a:lnTo>
                  <a:lnTo>
                    <a:pt x="3319" y="127"/>
                  </a:lnTo>
                  <a:lnTo>
                    <a:pt x="3319" y="127"/>
                  </a:lnTo>
                  <a:lnTo>
                    <a:pt x="3319" y="127"/>
                  </a:lnTo>
                  <a:lnTo>
                    <a:pt x="3320" y="128"/>
                  </a:lnTo>
                  <a:lnTo>
                    <a:pt x="3320" y="128"/>
                  </a:lnTo>
                  <a:lnTo>
                    <a:pt x="3320" y="128"/>
                  </a:lnTo>
                  <a:lnTo>
                    <a:pt x="3320" y="129"/>
                  </a:lnTo>
                  <a:lnTo>
                    <a:pt x="3321" y="125"/>
                  </a:lnTo>
                  <a:lnTo>
                    <a:pt x="3321" y="125"/>
                  </a:lnTo>
                  <a:lnTo>
                    <a:pt x="3321" y="125"/>
                  </a:lnTo>
                  <a:lnTo>
                    <a:pt x="3322" y="129"/>
                  </a:lnTo>
                  <a:lnTo>
                    <a:pt x="3322" y="130"/>
                  </a:lnTo>
                  <a:lnTo>
                    <a:pt x="3323" y="152"/>
                  </a:lnTo>
                  <a:lnTo>
                    <a:pt x="3323" y="155"/>
                  </a:lnTo>
                  <a:lnTo>
                    <a:pt x="3324" y="218"/>
                  </a:lnTo>
                  <a:lnTo>
                    <a:pt x="3324" y="224"/>
                  </a:lnTo>
                  <a:lnTo>
                    <a:pt x="3325" y="285"/>
                  </a:lnTo>
                  <a:lnTo>
                    <a:pt x="3325" y="282"/>
                  </a:lnTo>
                  <a:lnTo>
                    <a:pt x="3325" y="277"/>
                  </a:lnTo>
                  <a:lnTo>
                    <a:pt x="3326" y="276"/>
                  </a:lnTo>
                  <a:lnTo>
                    <a:pt x="3326" y="277"/>
                  </a:lnTo>
                  <a:lnTo>
                    <a:pt x="3326" y="275"/>
                  </a:lnTo>
                  <a:lnTo>
                    <a:pt x="3326" y="275"/>
                  </a:lnTo>
                  <a:lnTo>
                    <a:pt x="3327" y="275"/>
                  </a:lnTo>
                  <a:lnTo>
                    <a:pt x="3327" y="276"/>
                  </a:lnTo>
                  <a:lnTo>
                    <a:pt x="3327" y="274"/>
                  </a:lnTo>
                  <a:lnTo>
                    <a:pt x="3327" y="274"/>
                  </a:lnTo>
                  <a:lnTo>
                    <a:pt x="3327" y="274"/>
                  </a:lnTo>
                  <a:lnTo>
                    <a:pt x="3328" y="274"/>
                  </a:lnTo>
                  <a:lnTo>
                    <a:pt x="3328" y="274"/>
                  </a:lnTo>
                  <a:lnTo>
                    <a:pt x="3328" y="274"/>
                  </a:lnTo>
                  <a:lnTo>
                    <a:pt x="3329" y="274"/>
                  </a:lnTo>
                  <a:lnTo>
                    <a:pt x="3329" y="275"/>
                  </a:lnTo>
                  <a:lnTo>
                    <a:pt x="3329" y="276"/>
                  </a:lnTo>
                  <a:lnTo>
                    <a:pt x="3329" y="275"/>
                  </a:lnTo>
                  <a:lnTo>
                    <a:pt x="3330" y="279"/>
                  </a:lnTo>
                  <a:lnTo>
                    <a:pt x="3330" y="280"/>
                  </a:lnTo>
                  <a:lnTo>
                    <a:pt x="3331" y="285"/>
                  </a:lnTo>
                  <a:lnTo>
                    <a:pt x="3331" y="283"/>
                  </a:lnTo>
                  <a:lnTo>
                    <a:pt x="3331" y="278"/>
                  </a:lnTo>
                  <a:lnTo>
                    <a:pt x="3332" y="221"/>
                  </a:lnTo>
                  <a:lnTo>
                    <a:pt x="3332" y="213"/>
                  </a:lnTo>
                  <a:lnTo>
                    <a:pt x="3333" y="111"/>
                  </a:lnTo>
                  <a:lnTo>
                    <a:pt x="3333" y="105"/>
                  </a:lnTo>
                  <a:lnTo>
                    <a:pt x="3333" y="43"/>
                  </a:lnTo>
                  <a:lnTo>
                    <a:pt x="3334" y="39"/>
                  </a:lnTo>
                  <a:lnTo>
                    <a:pt x="3334" y="28"/>
                  </a:lnTo>
                  <a:lnTo>
                    <a:pt x="3334" y="28"/>
                  </a:lnTo>
                  <a:lnTo>
                    <a:pt x="3335" y="28"/>
                  </a:lnTo>
                  <a:lnTo>
                    <a:pt x="3335" y="21"/>
                  </a:lnTo>
                  <a:lnTo>
                    <a:pt x="3335" y="20"/>
                  </a:lnTo>
                  <a:lnTo>
                    <a:pt x="3336" y="18"/>
                  </a:lnTo>
                  <a:lnTo>
                    <a:pt x="3336" y="18"/>
                  </a:lnTo>
                  <a:lnTo>
                    <a:pt x="3337" y="16"/>
                  </a:lnTo>
                  <a:lnTo>
                    <a:pt x="3337" y="15"/>
                  </a:lnTo>
                  <a:lnTo>
                    <a:pt x="3338" y="13"/>
                  </a:lnTo>
                  <a:lnTo>
                    <a:pt x="3338" y="12"/>
                  </a:lnTo>
                  <a:lnTo>
                    <a:pt x="3339" y="11"/>
                  </a:lnTo>
                  <a:lnTo>
                    <a:pt x="3339" y="11"/>
                  </a:lnTo>
                  <a:lnTo>
                    <a:pt x="3339" y="11"/>
                  </a:lnTo>
                  <a:lnTo>
                    <a:pt x="3339" y="11"/>
                  </a:lnTo>
                  <a:lnTo>
                    <a:pt x="3340" y="11"/>
                  </a:lnTo>
                  <a:lnTo>
                    <a:pt x="3340" y="11"/>
                  </a:lnTo>
                  <a:lnTo>
                    <a:pt x="3341" y="12"/>
                  </a:lnTo>
                  <a:lnTo>
                    <a:pt x="3341" y="13"/>
                  </a:lnTo>
                  <a:lnTo>
                    <a:pt x="3342" y="15"/>
                  </a:lnTo>
                  <a:lnTo>
                    <a:pt x="3342" y="16"/>
                  </a:lnTo>
                  <a:lnTo>
                    <a:pt x="3342" y="16"/>
                  </a:lnTo>
                  <a:lnTo>
                    <a:pt x="3342" y="16"/>
                  </a:lnTo>
                  <a:lnTo>
                    <a:pt x="3343" y="16"/>
                  </a:lnTo>
                  <a:lnTo>
                    <a:pt x="3343" y="16"/>
                  </a:lnTo>
                  <a:lnTo>
                    <a:pt x="3343" y="16"/>
                  </a:lnTo>
                  <a:lnTo>
                    <a:pt x="3344" y="16"/>
                  </a:lnTo>
                  <a:lnTo>
                    <a:pt x="3344" y="19"/>
                  </a:lnTo>
                  <a:lnTo>
                    <a:pt x="3344" y="19"/>
                  </a:lnTo>
                  <a:lnTo>
                    <a:pt x="3345" y="25"/>
                  </a:lnTo>
                  <a:lnTo>
                    <a:pt x="3345" y="25"/>
                  </a:lnTo>
                  <a:lnTo>
                    <a:pt x="3346" y="33"/>
                  </a:lnTo>
                  <a:lnTo>
                    <a:pt x="3346" y="33"/>
                  </a:lnTo>
                  <a:lnTo>
                    <a:pt x="3347" y="44"/>
                  </a:lnTo>
                  <a:lnTo>
                    <a:pt x="3347" y="46"/>
                  </a:lnTo>
                  <a:lnTo>
                    <a:pt x="3348" y="70"/>
                  </a:lnTo>
                  <a:lnTo>
                    <a:pt x="3348" y="73"/>
                  </a:lnTo>
                  <a:lnTo>
                    <a:pt x="3349" y="104"/>
                  </a:lnTo>
                  <a:lnTo>
                    <a:pt x="3349" y="106"/>
                  </a:lnTo>
                  <a:lnTo>
                    <a:pt x="3349" y="110"/>
                  </a:lnTo>
                  <a:lnTo>
                    <a:pt x="3350" y="109"/>
                  </a:lnTo>
                  <a:lnTo>
                    <a:pt x="3350" y="109"/>
                  </a:lnTo>
                  <a:lnTo>
                    <a:pt x="3350" y="105"/>
                  </a:lnTo>
                  <a:lnTo>
                    <a:pt x="3351" y="105"/>
                  </a:lnTo>
                  <a:lnTo>
                    <a:pt x="3351" y="104"/>
                  </a:lnTo>
                  <a:lnTo>
                    <a:pt x="3351" y="108"/>
                  </a:lnTo>
                  <a:lnTo>
                    <a:pt x="3352" y="110"/>
                  </a:lnTo>
                  <a:lnTo>
                    <a:pt x="3352" y="125"/>
                  </a:lnTo>
                  <a:lnTo>
                    <a:pt x="3353" y="126"/>
                  </a:lnTo>
                  <a:lnTo>
                    <a:pt x="3353" y="162"/>
                  </a:lnTo>
                  <a:lnTo>
                    <a:pt x="3353" y="168"/>
                  </a:lnTo>
                  <a:lnTo>
                    <a:pt x="3354" y="255"/>
                  </a:lnTo>
                  <a:lnTo>
                    <a:pt x="3354" y="263"/>
                  </a:lnTo>
                  <a:lnTo>
                    <a:pt x="3355" y="286"/>
                  </a:lnTo>
                  <a:lnTo>
                    <a:pt x="3355" y="277"/>
                  </a:lnTo>
                  <a:lnTo>
                    <a:pt x="3355" y="277"/>
                  </a:lnTo>
                  <a:lnTo>
                    <a:pt x="3356" y="272"/>
                  </a:lnTo>
                  <a:lnTo>
                    <a:pt x="3356" y="272"/>
                  </a:lnTo>
                  <a:lnTo>
                    <a:pt x="3356" y="272"/>
                  </a:lnTo>
                  <a:lnTo>
                    <a:pt x="3357" y="274"/>
                  </a:lnTo>
                  <a:lnTo>
                    <a:pt x="3357" y="274"/>
                  </a:lnTo>
                  <a:lnTo>
                    <a:pt x="3357" y="275"/>
                  </a:lnTo>
                  <a:lnTo>
                    <a:pt x="3358" y="275"/>
                  </a:lnTo>
                  <a:lnTo>
                    <a:pt x="3358" y="274"/>
                  </a:lnTo>
                  <a:lnTo>
                    <a:pt x="3359" y="272"/>
                  </a:lnTo>
                  <a:lnTo>
                    <a:pt x="3359" y="273"/>
                  </a:lnTo>
                  <a:lnTo>
                    <a:pt x="3359" y="273"/>
                  </a:lnTo>
                  <a:lnTo>
                    <a:pt x="3359" y="274"/>
                  </a:lnTo>
                  <a:lnTo>
                    <a:pt x="3359" y="274"/>
                  </a:lnTo>
                  <a:lnTo>
                    <a:pt x="3360" y="274"/>
                  </a:lnTo>
                  <a:lnTo>
                    <a:pt x="3360" y="278"/>
                  </a:lnTo>
                  <a:lnTo>
                    <a:pt x="3361" y="278"/>
                  </a:lnTo>
                  <a:lnTo>
                    <a:pt x="3361" y="281"/>
                  </a:lnTo>
                  <a:lnTo>
                    <a:pt x="3361" y="250"/>
                  </a:lnTo>
                  <a:lnTo>
                    <a:pt x="3361" y="247"/>
                  </a:lnTo>
                  <a:lnTo>
                    <a:pt x="3362" y="178"/>
                  </a:lnTo>
                  <a:lnTo>
                    <a:pt x="3362" y="170"/>
                  </a:lnTo>
                  <a:lnTo>
                    <a:pt x="3363" y="63"/>
                  </a:lnTo>
                  <a:lnTo>
                    <a:pt x="3363" y="57"/>
                  </a:lnTo>
                  <a:lnTo>
                    <a:pt x="3364" y="28"/>
                  </a:lnTo>
                  <a:lnTo>
                    <a:pt x="3364" y="29"/>
                  </a:lnTo>
                  <a:lnTo>
                    <a:pt x="3364" y="29"/>
                  </a:lnTo>
                  <a:lnTo>
                    <a:pt x="3364" y="29"/>
                  </a:lnTo>
                  <a:lnTo>
                    <a:pt x="3365" y="24"/>
                  </a:lnTo>
                  <a:lnTo>
                    <a:pt x="3365" y="24"/>
                  </a:lnTo>
                  <a:lnTo>
                    <a:pt x="3366" y="18"/>
                  </a:lnTo>
                  <a:lnTo>
                    <a:pt x="3366" y="18"/>
                  </a:lnTo>
                  <a:lnTo>
                    <a:pt x="3367" y="15"/>
                  </a:lnTo>
                  <a:lnTo>
                    <a:pt x="3367" y="15"/>
                  </a:lnTo>
                  <a:lnTo>
                    <a:pt x="3367" y="13"/>
                  </a:lnTo>
                  <a:lnTo>
                    <a:pt x="3368" y="12"/>
                  </a:lnTo>
                  <a:lnTo>
                    <a:pt x="3368" y="12"/>
                  </a:lnTo>
                  <a:lnTo>
                    <a:pt x="3368" y="12"/>
                  </a:lnTo>
                  <a:lnTo>
                    <a:pt x="3368" y="12"/>
                  </a:lnTo>
                  <a:lnTo>
                    <a:pt x="3369" y="13"/>
                  </a:lnTo>
                  <a:lnTo>
                    <a:pt x="3369" y="13"/>
                  </a:lnTo>
                  <a:lnTo>
                    <a:pt x="3370" y="14"/>
                  </a:lnTo>
                  <a:lnTo>
                    <a:pt x="3370" y="17"/>
                  </a:lnTo>
                  <a:lnTo>
                    <a:pt x="3370" y="17"/>
                  </a:lnTo>
                  <a:lnTo>
                    <a:pt x="3371" y="22"/>
                  </a:lnTo>
                  <a:lnTo>
                    <a:pt x="3371" y="23"/>
                  </a:lnTo>
                  <a:lnTo>
                    <a:pt x="3372" y="31"/>
                  </a:lnTo>
                  <a:lnTo>
                    <a:pt x="3372" y="32"/>
                  </a:lnTo>
                  <a:lnTo>
                    <a:pt x="3373" y="47"/>
                  </a:lnTo>
                  <a:lnTo>
                    <a:pt x="3373" y="48"/>
                  </a:lnTo>
                  <a:lnTo>
                    <a:pt x="3374" y="67"/>
                  </a:lnTo>
                  <a:lnTo>
                    <a:pt x="3374" y="69"/>
                  </a:lnTo>
                  <a:lnTo>
                    <a:pt x="3375" y="91"/>
                  </a:lnTo>
                  <a:lnTo>
                    <a:pt x="3375" y="92"/>
                  </a:lnTo>
                  <a:lnTo>
                    <a:pt x="3375" y="104"/>
                  </a:lnTo>
                  <a:lnTo>
                    <a:pt x="3376" y="102"/>
                  </a:lnTo>
                  <a:lnTo>
                    <a:pt x="3376" y="102"/>
                  </a:lnTo>
                  <a:lnTo>
                    <a:pt x="3376" y="94"/>
                  </a:lnTo>
                  <a:lnTo>
                    <a:pt x="3377" y="93"/>
                  </a:lnTo>
                  <a:lnTo>
                    <a:pt x="3377" y="91"/>
                  </a:lnTo>
                  <a:lnTo>
                    <a:pt x="3377" y="93"/>
                  </a:lnTo>
                  <a:lnTo>
                    <a:pt x="3378" y="94"/>
                  </a:lnTo>
                  <a:lnTo>
                    <a:pt x="3378" y="113"/>
                  </a:lnTo>
                  <a:lnTo>
                    <a:pt x="3378" y="115"/>
                  </a:lnTo>
                  <a:lnTo>
                    <a:pt x="3379" y="182"/>
                  </a:lnTo>
                  <a:lnTo>
                    <a:pt x="3379" y="192"/>
                  </a:lnTo>
                  <a:lnTo>
                    <a:pt x="3380" y="285"/>
                  </a:lnTo>
                  <a:lnTo>
                    <a:pt x="3380" y="282"/>
                  </a:lnTo>
                  <a:lnTo>
                    <a:pt x="3380" y="280"/>
                  </a:lnTo>
                  <a:lnTo>
                    <a:pt x="3380" y="281"/>
                  </a:lnTo>
                  <a:lnTo>
                    <a:pt x="3381" y="273"/>
                  </a:lnTo>
                  <a:lnTo>
                    <a:pt x="3381" y="273"/>
                  </a:lnTo>
                  <a:lnTo>
                    <a:pt x="3381" y="273"/>
                  </a:lnTo>
                  <a:lnTo>
                    <a:pt x="3382" y="279"/>
                  </a:lnTo>
                  <a:lnTo>
                    <a:pt x="3382" y="280"/>
                  </a:lnTo>
                  <a:lnTo>
                    <a:pt x="3383" y="282"/>
                  </a:lnTo>
                  <a:lnTo>
                    <a:pt x="3383" y="283"/>
                  </a:lnTo>
                  <a:lnTo>
                    <a:pt x="3383" y="283"/>
                  </a:lnTo>
                  <a:lnTo>
                    <a:pt x="3384" y="281"/>
                  </a:lnTo>
                  <a:lnTo>
                    <a:pt x="3384" y="281"/>
                  </a:lnTo>
                  <a:lnTo>
                    <a:pt x="3384" y="279"/>
                  </a:lnTo>
                  <a:lnTo>
                    <a:pt x="3385" y="279"/>
                  </a:lnTo>
                  <a:lnTo>
                    <a:pt x="3385" y="279"/>
                  </a:lnTo>
                  <a:lnTo>
                    <a:pt x="3385" y="280"/>
                  </a:lnTo>
                  <a:lnTo>
                    <a:pt x="3385" y="276"/>
                  </a:lnTo>
                  <a:lnTo>
                    <a:pt x="3386" y="277"/>
                  </a:lnTo>
                  <a:lnTo>
                    <a:pt x="3386" y="277"/>
                  </a:lnTo>
                  <a:lnTo>
                    <a:pt x="3386" y="265"/>
                  </a:lnTo>
                  <a:lnTo>
                    <a:pt x="3387" y="265"/>
                  </a:lnTo>
                  <a:lnTo>
                    <a:pt x="3387" y="143"/>
                  </a:lnTo>
                  <a:lnTo>
                    <a:pt x="3387" y="131"/>
                  </a:lnTo>
                  <a:lnTo>
                    <a:pt x="3388" y="47"/>
                  </a:lnTo>
                  <a:lnTo>
                    <a:pt x="3388" y="42"/>
                  </a:lnTo>
                  <a:lnTo>
                    <a:pt x="3389" y="19"/>
                  </a:lnTo>
                  <a:lnTo>
                    <a:pt x="3389" y="19"/>
                  </a:lnTo>
                  <a:lnTo>
                    <a:pt x="3390" y="10"/>
                  </a:lnTo>
                  <a:lnTo>
                    <a:pt x="3390" y="10"/>
                  </a:lnTo>
                  <a:lnTo>
                    <a:pt x="3391" y="8"/>
                  </a:lnTo>
                  <a:lnTo>
                    <a:pt x="3391" y="8"/>
                  </a:lnTo>
                  <a:lnTo>
                    <a:pt x="3391" y="8"/>
                  </a:lnTo>
                  <a:lnTo>
                    <a:pt x="3392" y="9"/>
                  </a:lnTo>
                  <a:lnTo>
                    <a:pt x="3392" y="9"/>
                  </a:lnTo>
                  <a:lnTo>
                    <a:pt x="3393" y="11"/>
                  </a:lnTo>
                  <a:lnTo>
                    <a:pt x="3393" y="11"/>
                  </a:lnTo>
                  <a:lnTo>
                    <a:pt x="3393" y="14"/>
                  </a:lnTo>
                  <a:lnTo>
                    <a:pt x="3394" y="14"/>
                  </a:lnTo>
                  <a:lnTo>
                    <a:pt x="3394" y="16"/>
                  </a:lnTo>
                  <a:lnTo>
                    <a:pt x="3395" y="16"/>
                  </a:lnTo>
                  <a:lnTo>
                    <a:pt x="3395" y="20"/>
                  </a:lnTo>
                  <a:lnTo>
                    <a:pt x="3395" y="20"/>
                  </a:lnTo>
                  <a:lnTo>
                    <a:pt x="3396" y="27"/>
                  </a:lnTo>
                  <a:lnTo>
                    <a:pt x="3396" y="28"/>
                  </a:lnTo>
                  <a:lnTo>
                    <a:pt x="3397" y="39"/>
                  </a:lnTo>
                  <a:lnTo>
                    <a:pt x="3397" y="40"/>
                  </a:lnTo>
                  <a:lnTo>
                    <a:pt x="3398" y="57"/>
                  </a:lnTo>
                  <a:lnTo>
                    <a:pt x="3398" y="59"/>
                  </a:lnTo>
                  <a:lnTo>
                    <a:pt x="3399" y="84"/>
                  </a:lnTo>
                  <a:lnTo>
                    <a:pt x="3399" y="86"/>
                  </a:lnTo>
                  <a:lnTo>
                    <a:pt x="3399" y="100"/>
                  </a:lnTo>
                  <a:lnTo>
                    <a:pt x="3400" y="99"/>
                  </a:lnTo>
                  <a:lnTo>
                    <a:pt x="3400" y="99"/>
                  </a:lnTo>
                  <a:lnTo>
                    <a:pt x="3401" y="94"/>
                  </a:lnTo>
                  <a:lnTo>
                    <a:pt x="3401" y="94"/>
                  </a:lnTo>
                  <a:lnTo>
                    <a:pt x="3401" y="94"/>
                  </a:lnTo>
                  <a:lnTo>
                    <a:pt x="3402" y="100"/>
                  </a:lnTo>
                  <a:lnTo>
                    <a:pt x="3402" y="102"/>
                  </a:lnTo>
                  <a:lnTo>
                    <a:pt x="3402" y="122"/>
                  </a:lnTo>
                  <a:lnTo>
                    <a:pt x="3403" y="124"/>
                  </a:lnTo>
                  <a:lnTo>
                    <a:pt x="3403" y="196"/>
                  </a:lnTo>
                  <a:lnTo>
                    <a:pt x="3404" y="205"/>
                  </a:lnTo>
                  <a:lnTo>
                    <a:pt x="3404" y="285"/>
                  </a:lnTo>
                  <a:lnTo>
                    <a:pt x="3404" y="284"/>
                  </a:lnTo>
                  <a:lnTo>
                    <a:pt x="3404" y="283"/>
                  </a:lnTo>
                  <a:lnTo>
                    <a:pt x="3405" y="277"/>
                  </a:lnTo>
                  <a:lnTo>
                    <a:pt x="3405" y="277"/>
                  </a:lnTo>
                  <a:lnTo>
                    <a:pt x="3405" y="276"/>
                  </a:lnTo>
                  <a:lnTo>
                    <a:pt x="3406" y="280"/>
                  </a:lnTo>
                  <a:lnTo>
                    <a:pt x="3406" y="280"/>
                  </a:lnTo>
                  <a:lnTo>
                    <a:pt x="3406" y="280"/>
                  </a:lnTo>
                  <a:lnTo>
                    <a:pt x="3407" y="283"/>
                  </a:lnTo>
                  <a:lnTo>
                    <a:pt x="3407" y="283"/>
                  </a:lnTo>
                  <a:lnTo>
                    <a:pt x="3407" y="283"/>
                  </a:lnTo>
                  <a:lnTo>
                    <a:pt x="3407" y="283"/>
                  </a:lnTo>
                  <a:lnTo>
                    <a:pt x="3408" y="282"/>
                  </a:lnTo>
                  <a:lnTo>
                    <a:pt x="3408" y="282"/>
                  </a:lnTo>
                  <a:lnTo>
                    <a:pt x="3408" y="282"/>
                  </a:lnTo>
                  <a:lnTo>
                    <a:pt x="3408" y="282"/>
                  </a:lnTo>
                  <a:lnTo>
                    <a:pt x="3409" y="279"/>
                  </a:lnTo>
                  <a:lnTo>
                    <a:pt x="3409" y="279"/>
                  </a:lnTo>
                  <a:lnTo>
                    <a:pt x="3409" y="279"/>
                  </a:lnTo>
                  <a:lnTo>
                    <a:pt x="3410" y="277"/>
                  </a:lnTo>
                  <a:lnTo>
                    <a:pt x="3410" y="277"/>
                  </a:lnTo>
                  <a:lnTo>
                    <a:pt x="3410" y="277"/>
                  </a:lnTo>
                  <a:lnTo>
                    <a:pt x="3410" y="277"/>
                  </a:lnTo>
                  <a:lnTo>
                    <a:pt x="3410" y="277"/>
                  </a:lnTo>
                  <a:lnTo>
                    <a:pt x="3411" y="277"/>
                  </a:lnTo>
                  <a:lnTo>
                    <a:pt x="3411" y="240"/>
                  </a:lnTo>
                  <a:lnTo>
                    <a:pt x="3412" y="234"/>
                  </a:lnTo>
                  <a:lnTo>
                    <a:pt x="3412" y="94"/>
                  </a:lnTo>
                  <a:lnTo>
                    <a:pt x="3412" y="89"/>
                  </a:lnTo>
                  <a:lnTo>
                    <a:pt x="3413" y="30"/>
                  </a:lnTo>
                  <a:lnTo>
                    <a:pt x="3413" y="26"/>
                  </a:lnTo>
                  <a:lnTo>
                    <a:pt x="3414" y="17"/>
                  </a:lnTo>
                  <a:lnTo>
                    <a:pt x="3414" y="16"/>
                  </a:lnTo>
                  <a:lnTo>
                    <a:pt x="3415" y="8"/>
                  </a:lnTo>
                  <a:lnTo>
                    <a:pt x="3415" y="8"/>
                  </a:lnTo>
                  <a:lnTo>
                    <a:pt x="3415" y="8"/>
                  </a:lnTo>
                  <a:lnTo>
                    <a:pt x="3416" y="8"/>
                  </a:lnTo>
                  <a:lnTo>
                    <a:pt x="3416" y="8"/>
                  </a:lnTo>
                  <a:lnTo>
                    <a:pt x="3417" y="8"/>
                  </a:lnTo>
                  <a:lnTo>
                    <a:pt x="3417" y="8"/>
                  </a:lnTo>
                  <a:lnTo>
                    <a:pt x="3417" y="8"/>
                  </a:lnTo>
                  <a:lnTo>
                    <a:pt x="3418" y="9"/>
                  </a:lnTo>
                  <a:lnTo>
                    <a:pt x="3418" y="10"/>
                  </a:lnTo>
                  <a:lnTo>
                    <a:pt x="3419" y="11"/>
                  </a:lnTo>
                  <a:lnTo>
                    <a:pt x="3419" y="12"/>
                  </a:lnTo>
                  <a:lnTo>
                    <a:pt x="3419" y="15"/>
                  </a:lnTo>
                  <a:lnTo>
                    <a:pt x="3420" y="16"/>
                  </a:lnTo>
                  <a:lnTo>
                    <a:pt x="3420" y="19"/>
                  </a:lnTo>
                  <a:lnTo>
                    <a:pt x="3420" y="19"/>
                  </a:lnTo>
                  <a:lnTo>
                    <a:pt x="3421" y="26"/>
                  </a:lnTo>
                  <a:lnTo>
                    <a:pt x="3421" y="26"/>
                  </a:lnTo>
                  <a:lnTo>
                    <a:pt x="3422" y="41"/>
                  </a:lnTo>
                  <a:lnTo>
                    <a:pt x="3422" y="42"/>
                  </a:lnTo>
                  <a:lnTo>
                    <a:pt x="3423" y="66"/>
                  </a:lnTo>
                  <a:lnTo>
                    <a:pt x="3423" y="68"/>
                  </a:lnTo>
                  <a:lnTo>
                    <a:pt x="3424" y="94"/>
                  </a:lnTo>
                  <a:lnTo>
                    <a:pt x="3424" y="96"/>
                  </a:lnTo>
                  <a:lnTo>
                    <a:pt x="3424" y="102"/>
                  </a:lnTo>
                  <a:lnTo>
                    <a:pt x="3425" y="98"/>
                  </a:lnTo>
                  <a:lnTo>
                    <a:pt x="3425" y="98"/>
                  </a:lnTo>
                  <a:lnTo>
                    <a:pt x="3426" y="92"/>
                  </a:lnTo>
                  <a:lnTo>
                    <a:pt x="3426" y="91"/>
                  </a:lnTo>
                  <a:lnTo>
                    <a:pt x="3426" y="91"/>
                  </a:lnTo>
                  <a:lnTo>
                    <a:pt x="3427" y="95"/>
                  </a:lnTo>
                  <a:lnTo>
                    <a:pt x="3427" y="96"/>
                  </a:lnTo>
                  <a:lnTo>
                    <a:pt x="3427" y="119"/>
                  </a:lnTo>
                  <a:lnTo>
                    <a:pt x="3428" y="122"/>
                  </a:lnTo>
                  <a:lnTo>
                    <a:pt x="3428" y="218"/>
                  </a:lnTo>
                  <a:lnTo>
                    <a:pt x="3429" y="232"/>
                  </a:lnTo>
                  <a:lnTo>
                    <a:pt x="3429" y="281"/>
                  </a:lnTo>
                  <a:lnTo>
                    <a:pt x="3429" y="273"/>
                  </a:lnTo>
                  <a:lnTo>
                    <a:pt x="3429" y="272"/>
                  </a:lnTo>
                  <a:lnTo>
                    <a:pt x="3430" y="269"/>
                  </a:lnTo>
                  <a:lnTo>
                    <a:pt x="3430" y="270"/>
                  </a:lnTo>
                  <a:lnTo>
                    <a:pt x="3430" y="271"/>
                  </a:lnTo>
                  <a:lnTo>
                    <a:pt x="3431" y="279"/>
                  </a:lnTo>
                  <a:lnTo>
                    <a:pt x="3431" y="279"/>
                  </a:lnTo>
                  <a:lnTo>
                    <a:pt x="3431" y="280"/>
                  </a:lnTo>
                  <a:lnTo>
                    <a:pt x="3431" y="280"/>
                  </a:lnTo>
                  <a:lnTo>
                    <a:pt x="3432" y="281"/>
                  </a:lnTo>
                  <a:lnTo>
                    <a:pt x="3432" y="281"/>
                  </a:lnTo>
                  <a:lnTo>
                    <a:pt x="3433" y="279"/>
                  </a:lnTo>
                  <a:lnTo>
                    <a:pt x="3433" y="279"/>
                  </a:lnTo>
                  <a:lnTo>
                    <a:pt x="3434" y="278"/>
                  </a:lnTo>
                  <a:lnTo>
                    <a:pt x="3434" y="278"/>
                  </a:lnTo>
                  <a:lnTo>
                    <a:pt x="3434" y="278"/>
                  </a:lnTo>
                  <a:lnTo>
                    <a:pt x="3434" y="281"/>
                  </a:lnTo>
                  <a:lnTo>
                    <a:pt x="3435" y="250"/>
                  </a:lnTo>
                  <a:lnTo>
                    <a:pt x="3435" y="244"/>
                  </a:lnTo>
                  <a:lnTo>
                    <a:pt x="3436" y="165"/>
                  </a:lnTo>
                  <a:lnTo>
                    <a:pt x="3436" y="152"/>
                  </a:lnTo>
                  <a:lnTo>
                    <a:pt x="3436" y="58"/>
                  </a:lnTo>
                  <a:lnTo>
                    <a:pt x="3437" y="51"/>
                  </a:lnTo>
                  <a:lnTo>
                    <a:pt x="3437" y="17"/>
                  </a:lnTo>
                  <a:lnTo>
                    <a:pt x="3438" y="17"/>
                  </a:lnTo>
                  <a:lnTo>
                    <a:pt x="3438" y="17"/>
                  </a:lnTo>
                  <a:lnTo>
                    <a:pt x="3438" y="11"/>
                  </a:lnTo>
                  <a:lnTo>
                    <a:pt x="3438" y="11"/>
                  </a:lnTo>
                  <a:lnTo>
                    <a:pt x="3439" y="9"/>
                  </a:lnTo>
                  <a:lnTo>
                    <a:pt x="3439" y="9"/>
                  </a:lnTo>
                  <a:lnTo>
                    <a:pt x="3439" y="10"/>
                  </a:lnTo>
                  <a:lnTo>
                    <a:pt x="3440" y="11"/>
                  </a:lnTo>
                  <a:lnTo>
                    <a:pt x="3440" y="11"/>
                  </a:lnTo>
                  <a:lnTo>
                    <a:pt x="3441" y="15"/>
                  </a:lnTo>
                  <a:lnTo>
                    <a:pt x="3441" y="15"/>
                  </a:lnTo>
                  <a:lnTo>
                    <a:pt x="3442" y="20"/>
                  </a:lnTo>
                  <a:lnTo>
                    <a:pt x="3442" y="20"/>
                  </a:lnTo>
                  <a:lnTo>
                    <a:pt x="3443" y="24"/>
                  </a:lnTo>
                  <a:lnTo>
                    <a:pt x="3443" y="24"/>
                  </a:lnTo>
                  <a:lnTo>
                    <a:pt x="3444" y="29"/>
                  </a:lnTo>
                  <a:lnTo>
                    <a:pt x="3444" y="30"/>
                  </a:lnTo>
                  <a:lnTo>
                    <a:pt x="3444" y="40"/>
                  </a:lnTo>
                  <a:lnTo>
                    <a:pt x="3444" y="41"/>
                  </a:lnTo>
                  <a:lnTo>
                    <a:pt x="3445" y="59"/>
                  </a:lnTo>
                  <a:lnTo>
                    <a:pt x="3446" y="61"/>
                  </a:lnTo>
                  <a:lnTo>
                    <a:pt x="3446" y="85"/>
                  </a:lnTo>
                  <a:lnTo>
                    <a:pt x="3446" y="86"/>
                  </a:lnTo>
                  <a:lnTo>
                    <a:pt x="3447" y="99"/>
                  </a:lnTo>
                  <a:lnTo>
                    <a:pt x="3447" y="99"/>
                  </a:lnTo>
                  <a:lnTo>
                    <a:pt x="3447" y="99"/>
                  </a:lnTo>
                  <a:lnTo>
                    <a:pt x="3448" y="94"/>
                  </a:lnTo>
                  <a:lnTo>
                    <a:pt x="3448" y="94"/>
                  </a:lnTo>
                  <a:lnTo>
                    <a:pt x="3449" y="89"/>
                  </a:lnTo>
                  <a:lnTo>
                    <a:pt x="3449" y="90"/>
                  </a:lnTo>
                  <a:lnTo>
                    <a:pt x="3449" y="90"/>
                  </a:lnTo>
                  <a:lnTo>
                    <a:pt x="3450" y="101"/>
                  </a:lnTo>
                  <a:lnTo>
                    <a:pt x="3450" y="103"/>
                  </a:lnTo>
                  <a:lnTo>
                    <a:pt x="3451" y="131"/>
                  </a:lnTo>
                  <a:lnTo>
                    <a:pt x="3451" y="137"/>
                  </a:lnTo>
                  <a:lnTo>
                    <a:pt x="3452" y="268"/>
                  </a:lnTo>
                  <a:lnTo>
                    <a:pt x="3452" y="281"/>
                  </a:lnTo>
                  <a:lnTo>
                    <a:pt x="3452" y="289"/>
                  </a:lnTo>
                  <a:lnTo>
                    <a:pt x="3453" y="278"/>
                  </a:lnTo>
                  <a:lnTo>
                    <a:pt x="3453" y="278"/>
                  </a:lnTo>
                  <a:lnTo>
                    <a:pt x="3453" y="277"/>
                  </a:lnTo>
                  <a:lnTo>
                    <a:pt x="3453" y="278"/>
                  </a:lnTo>
                  <a:lnTo>
                    <a:pt x="3454" y="279"/>
                  </a:lnTo>
                  <a:lnTo>
                    <a:pt x="3454" y="282"/>
                  </a:lnTo>
                  <a:lnTo>
                    <a:pt x="3455" y="282"/>
                  </a:lnTo>
                  <a:lnTo>
                    <a:pt x="3455" y="282"/>
                  </a:lnTo>
                  <a:lnTo>
                    <a:pt x="3455" y="282"/>
                  </a:lnTo>
                  <a:lnTo>
                    <a:pt x="3455" y="282"/>
                  </a:lnTo>
                  <a:lnTo>
                    <a:pt x="3455" y="282"/>
                  </a:lnTo>
                  <a:lnTo>
                    <a:pt x="3456" y="278"/>
                  </a:lnTo>
                  <a:lnTo>
                    <a:pt x="3456" y="278"/>
                  </a:lnTo>
                  <a:lnTo>
                    <a:pt x="3457" y="278"/>
                  </a:lnTo>
                  <a:lnTo>
                    <a:pt x="3457" y="279"/>
                  </a:lnTo>
                  <a:lnTo>
                    <a:pt x="3457" y="278"/>
                  </a:lnTo>
                  <a:lnTo>
                    <a:pt x="3457" y="278"/>
                  </a:lnTo>
                  <a:lnTo>
                    <a:pt x="3458" y="276"/>
                  </a:lnTo>
                  <a:lnTo>
                    <a:pt x="3458" y="276"/>
                  </a:lnTo>
                  <a:lnTo>
                    <a:pt x="3458" y="277"/>
                  </a:lnTo>
                  <a:lnTo>
                    <a:pt x="3459" y="278"/>
                  </a:lnTo>
                  <a:lnTo>
                    <a:pt x="3459" y="272"/>
                  </a:lnTo>
                  <a:lnTo>
                    <a:pt x="3459" y="272"/>
                  </a:lnTo>
                  <a:lnTo>
                    <a:pt x="3460" y="100"/>
                  </a:lnTo>
                  <a:lnTo>
                    <a:pt x="3460" y="92"/>
                  </a:lnTo>
                  <a:lnTo>
                    <a:pt x="3461" y="33"/>
                  </a:lnTo>
                  <a:lnTo>
                    <a:pt x="3461" y="31"/>
                  </a:lnTo>
                  <a:lnTo>
                    <a:pt x="3461" y="15"/>
                  </a:lnTo>
                  <a:lnTo>
                    <a:pt x="3462" y="15"/>
                  </a:lnTo>
                  <a:lnTo>
                    <a:pt x="3462" y="8"/>
                  </a:lnTo>
                  <a:lnTo>
                    <a:pt x="3462" y="8"/>
                  </a:lnTo>
                  <a:lnTo>
                    <a:pt x="3463" y="7"/>
                  </a:lnTo>
                  <a:lnTo>
                    <a:pt x="3463" y="9"/>
                  </a:lnTo>
                  <a:lnTo>
                    <a:pt x="3464" y="10"/>
                  </a:lnTo>
                  <a:lnTo>
                    <a:pt x="3464" y="15"/>
                  </a:lnTo>
                  <a:lnTo>
                    <a:pt x="3464" y="15"/>
                  </a:lnTo>
                  <a:lnTo>
                    <a:pt x="3465" y="19"/>
                  </a:lnTo>
                  <a:lnTo>
                    <a:pt x="3465" y="20"/>
                  </a:lnTo>
                  <a:lnTo>
                    <a:pt x="3466" y="23"/>
                  </a:lnTo>
                  <a:lnTo>
                    <a:pt x="3466" y="24"/>
                  </a:lnTo>
                  <a:lnTo>
                    <a:pt x="3467" y="30"/>
                  </a:lnTo>
                  <a:lnTo>
                    <a:pt x="3467" y="31"/>
                  </a:lnTo>
                  <a:lnTo>
                    <a:pt x="3468" y="45"/>
                  </a:lnTo>
                  <a:lnTo>
                    <a:pt x="3468" y="46"/>
                  </a:lnTo>
                  <a:lnTo>
                    <a:pt x="3469" y="69"/>
                  </a:lnTo>
                  <a:lnTo>
                    <a:pt x="3469" y="71"/>
                  </a:lnTo>
                  <a:lnTo>
                    <a:pt x="3470" y="93"/>
                  </a:lnTo>
                  <a:lnTo>
                    <a:pt x="3470" y="95"/>
                  </a:lnTo>
                  <a:lnTo>
                    <a:pt x="3470" y="102"/>
                  </a:lnTo>
                  <a:lnTo>
                    <a:pt x="3470" y="102"/>
                  </a:lnTo>
                  <a:lnTo>
                    <a:pt x="3471" y="102"/>
                  </a:lnTo>
                  <a:lnTo>
                    <a:pt x="3471" y="95"/>
                  </a:lnTo>
                  <a:lnTo>
                    <a:pt x="3472" y="94"/>
                  </a:lnTo>
                  <a:lnTo>
                    <a:pt x="3472" y="88"/>
                  </a:lnTo>
                  <a:lnTo>
                    <a:pt x="3472" y="87"/>
                  </a:lnTo>
                  <a:lnTo>
                    <a:pt x="3473" y="85"/>
                  </a:lnTo>
                  <a:lnTo>
                    <a:pt x="3473" y="87"/>
                  </a:lnTo>
                  <a:lnTo>
                    <a:pt x="3473" y="88"/>
                  </a:lnTo>
                  <a:lnTo>
                    <a:pt x="3474" y="109"/>
                  </a:lnTo>
                  <a:lnTo>
                    <a:pt x="3474" y="111"/>
                  </a:lnTo>
                  <a:lnTo>
                    <a:pt x="3475" y="213"/>
                  </a:lnTo>
                  <a:lnTo>
                    <a:pt x="3475" y="226"/>
                  </a:lnTo>
                  <a:lnTo>
                    <a:pt x="3475" y="281"/>
                  </a:lnTo>
                  <a:lnTo>
                    <a:pt x="3476" y="274"/>
                  </a:lnTo>
                  <a:lnTo>
                    <a:pt x="3476" y="273"/>
                  </a:lnTo>
                  <a:lnTo>
                    <a:pt x="3476" y="268"/>
                  </a:lnTo>
                  <a:lnTo>
                    <a:pt x="3477" y="269"/>
                  </a:lnTo>
                  <a:lnTo>
                    <a:pt x="3477" y="270"/>
                  </a:lnTo>
                  <a:lnTo>
                    <a:pt x="3478" y="277"/>
                  </a:lnTo>
                  <a:lnTo>
                    <a:pt x="3478" y="278"/>
                  </a:lnTo>
                  <a:lnTo>
                    <a:pt x="3478" y="282"/>
                  </a:lnTo>
                  <a:lnTo>
                    <a:pt x="3478" y="282"/>
                  </a:lnTo>
                  <a:lnTo>
                    <a:pt x="3479" y="282"/>
                  </a:lnTo>
                  <a:lnTo>
                    <a:pt x="3479" y="282"/>
                  </a:lnTo>
                  <a:lnTo>
                    <a:pt x="3479" y="284"/>
                  </a:lnTo>
                  <a:lnTo>
                    <a:pt x="3479" y="282"/>
                  </a:lnTo>
                  <a:lnTo>
                    <a:pt x="3480" y="282"/>
                  </a:lnTo>
                  <a:lnTo>
                    <a:pt x="3480" y="280"/>
                  </a:lnTo>
                  <a:lnTo>
                    <a:pt x="3481" y="280"/>
                  </a:lnTo>
                  <a:lnTo>
                    <a:pt x="3481" y="280"/>
                  </a:lnTo>
                  <a:lnTo>
                    <a:pt x="3481" y="278"/>
                  </a:lnTo>
                  <a:lnTo>
                    <a:pt x="3481" y="279"/>
                  </a:lnTo>
                  <a:lnTo>
                    <a:pt x="3481" y="279"/>
                  </a:lnTo>
                  <a:lnTo>
                    <a:pt x="3481" y="279"/>
                  </a:lnTo>
                  <a:lnTo>
                    <a:pt x="3482" y="267"/>
                  </a:lnTo>
                  <a:lnTo>
                    <a:pt x="3482" y="267"/>
                  </a:lnTo>
                  <a:lnTo>
                    <a:pt x="3482" y="266"/>
                  </a:lnTo>
                  <a:lnTo>
                    <a:pt x="3483" y="111"/>
                  </a:lnTo>
                  <a:lnTo>
                    <a:pt x="3483" y="99"/>
                  </a:lnTo>
                  <a:lnTo>
                    <a:pt x="3484" y="30"/>
                  </a:lnTo>
                  <a:lnTo>
                    <a:pt x="3484" y="27"/>
                  </a:lnTo>
                  <a:lnTo>
                    <a:pt x="3485" y="12"/>
                  </a:lnTo>
                  <a:lnTo>
                    <a:pt x="3485" y="12"/>
                  </a:lnTo>
                  <a:lnTo>
                    <a:pt x="3486" y="5"/>
                  </a:lnTo>
                  <a:lnTo>
                    <a:pt x="3486" y="5"/>
                  </a:lnTo>
                  <a:lnTo>
                    <a:pt x="3487" y="7"/>
                  </a:lnTo>
                  <a:lnTo>
                    <a:pt x="3487" y="7"/>
                  </a:lnTo>
                  <a:lnTo>
                    <a:pt x="3487" y="11"/>
                  </a:lnTo>
                  <a:lnTo>
                    <a:pt x="3488" y="11"/>
                  </a:lnTo>
                  <a:lnTo>
                    <a:pt x="3488" y="17"/>
                  </a:lnTo>
                  <a:lnTo>
                    <a:pt x="3489" y="18"/>
                  </a:lnTo>
                  <a:lnTo>
                    <a:pt x="3489" y="27"/>
                  </a:lnTo>
                  <a:lnTo>
                    <a:pt x="3489" y="28"/>
                  </a:lnTo>
                  <a:lnTo>
                    <a:pt x="3490" y="41"/>
                  </a:lnTo>
                  <a:lnTo>
                    <a:pt x="3490" y="43"/>
                  </a:lnTo>
                  <a:lnTo>
                    <a:pt x="3491" y="61"/>
                  </a:lnTo>
                  <a:lnTo>
                    <a:pt x="3491" y="63"/>
                  </a:lnTo>
                  <a:lnTo>
                    <a:pt x="3492" y="86"/>
                  </a:lnTo>
                  <a:lnTo>
                    <a:pt x="3492" y="88"/>
                  </a:lnTo>
                  <a:lnTo>
                    <a:pt x="3493" y="100"/>
                  </a:lnTo>
                  <a:lnTo>
                    <a:pt x="3493" y="100"/>
                  </a:lnTo>
                  <a:lnTo>
                    <a:pt x="3494" y="94"/>
                  </a:lnTo>
                  <a:lnTo>
                    <a:pt x="3494" y="94"/>
                  </a:lnTo>
                  <a:lnTo>
                    <a:pt x="3495" y="87"/>
                  </a:lnTo>
                  <a:lnTo>
                    <a:pt x="3495" y="87"/>
                  </a:lnTo>
                  <a:lnTo>
                    <a:pt x="3495" y="86"/>
                  </a:lnTo>
                  <a:lnTo>
                    <a:pt x="3496" y="88"/>
                  </a:lnTo>
                  <a:lnTo>
                    <a:pt x="3496" y="88"/>
                  </a:lnTo>
                  <a:lnTo>
                    <a:pt x="3496" y="110"/>
                  </a:lnTo>
                  <a:lnTo>
                    <a:pt x="3496" y="112"/>
                  </a:lnTo>
                  <a:lnTo>
                    <a:pt x="3497" y="236"/>
                  </a:lnTo>
                  <a:lnTo>
                    <a:pt x="3498" y="255"/>
                  </a:lnTo>
                  <a:lnTo>
                    <a:pt x="3498" y="282"/>
                  </a:lnTo>
                  <a:lnTo>
                    <a:pt x="3498" y="273"/>
                  </a:lnTo>
                  <a:lnTo>
                    <a:pt x="3498" y="272"/>
                  </a:lnTo>
                  <a:lnTo>
                    <a:pt x="3499" y="269"/>
                  </a:lnTo>
                  <a:lnTo>
                    <a:pt x="3499" y="272"/>
                  </a:lnTo>
                  <a:lnTo>
                    <a:pt x="3499" y="273"/>
                  </a:lnTo>
                  <a:lnTo>
                    <a:pt x="3500" y="281"/>
                  </a:lnTo>
                  <a:lnTo>
                    <a:pt x="3500" y="281"/>
                  </a:lnTo>
                  <a:lnTo>
                    <a:pt x="3500" y="281"/>
                  </a:lnTo>
                  <a:lnTo>
                    <a:pt x="3501" y="283"/>
                  </a:lnTo>
                  <a:lnTo>
                    <a:pt x="3501" y="283"/>
                  </a:lnTo>
                  <a:lnTo>
                    <a:pt x="3501" y="282"/>
                  </a:lnTo>
                  <a:lnTo>
                    <a:pt x="3502" y="280"/>
                  </a:lnTo>
                  <a:lnTo>
                    <a:pt x="3502" y="280"/>
                  </a:lnTo>
                  <a:lnTo>
                    <a:pt x="3502" y="280"/>
                  </a:lnTo>
                  <a:lnTo>
                    <a:pt x="3503" y="275"/>
                  </a:lnTo>
                  <a:lnTo>
                    <a:pt x="3503" y="275"/>
                  </a:lnTo>
                  <a:lnTo>
                    <a:pt x="3504" y="272"/>
                  </a:lnTo>
                  <a:lnTo>
                    <a:pt x="3504" y="272"/>
                  </a:lnTo>
                  <a:lnTo>
                    <a:pt x="3504" y="276"/>
                  </a:lnTo>
                  <a:lnTo>
                    <a:pt x="3504" y="270"/>
                  </a:lnTo>
                  <a:lnTo>
                    <a:pt x="3504" y="270"/>
                  </a:lnTo>
                  <a:lnTo>
                    <a:pt x="3505" y="270"/>
                  </a:lnTo>
                  <a:lnTo>
                    <a:pt x="3505" y="83"/>
                  </a:lnTo>
                  <a:lnTo>
                    <a:pt x="3506" y="78"/>
                  </a:lnTo>
                  <a:lnTo>
                    <a:pt x="3506" y="25"/>
                  </a:lnTo>
                  <a:lnTo>
                    <a:pt x="3506" y="21"/>
                  </a:lnTo>
                  <a:lnTo>
                    <a:pt x="3507" y="9"/>
                  </a:lnTo>
                  <a:lnTo>
                    <a:pt x="3507" y="9"/>
                  </a:lnTo>
                  <a:lnTo>
                    <a:pt x="3508" y="4"/>
                  </a:lnTo>
                  <a:lnTo>
                    <a:pt x="3508" y="4"/>
                  </a:lnTo>
                  <a:lnTo>
                    <a:pt x="3508" y="4"/>
                  </a:lnTo>
                  <a:lnTo>
                    <a:pt x="3509" y="8"/>
                  </a:lnTo>
                  <a:lnTo>
                    <a:pt x="3509" y="8"/>
                  </a:lnTo>
                  <a:lnTo>
                    <a:pt x="3510" y="13"/>
                  </a:lnTo>
                  <a:lnTo>
                    <a:pt x="3510" y="13"/>
                  </a:lnTo>
                  <a:lnTo>
                    <a:pt x="3511" y="16"/>
                  </a:lnTo>
                  <a:lnTo>
                    <a:pt x="3511" y="16"/>
                  </a:lnTo>
                  <a:lnTo>
                    <a:pt x="3512" y="18"/>
                  </a:lnTo>
                  <a:lnTo>
                    <a:pt x="3512" y="18"/>
                  </a:lnTo>
                  <a:lnTo>
                    <a:pt x="3513" y="22"/>
                  </a:lnTo>
                  <a:lnTo>
                    <a:pt x="3513" y="23"/>
                  </a:lnTo>
                  <a:lnTo>
                    <a:pt x="3513" y="34"/>
                  </a:lnTo>
                  <a:lnTo>
                    <a:pt x="3514" y="35"/>
                  </a:lnTo>
                  <a:lnTo>
                    <a:pt x="3514" y="56"/>
                  </a:lnTo>
                  <a:lnTo>
                    <a:pt x="3515" y="57"/>
                  </a:lnTo>
                  <a:lnTo>
                    <a:pt x="3515" y="82"/>
                  </a:lnTo>
                  <a:lnTo>
                    <a:pt x="3515" y="83"/>
                  </a:lnTo>
                  <a:lnTo>
                    <a:pt x="3516" y="97"/>
                  </a:lnTo>
                  <a:lnTo>
                    <a:pt x="3516" y="97"/>
                  </a:lnTo>
                  <a:lnTo>
                    <a:pt x="3516" y="98"/>
                  </a:lnTo>
                  <a:lnTo>
                    <a:pt x="3517" y="93"/>
                  </a:lnTo>
                  <a:lnTo>
                    <a:pt x="3517" y="93"/>
                  </a:lnTo>
                  <a:lnTo>
                    <a:pt x="3518" y="88"/>
                  </a:lnTo>
                  <a:lnTo>
                    <a:pt x="3518" y="87"/>
                  </a:lnTo>
                  <a:lnTo>
                    <a:pt x="3518" y="87"/>
                  </a:lnTo>
                  <a:lnTo>
                    <a:pt x="3519" y="91"/>
                  </a:lnTo>
                  <a:lnTo>
                    <a:pt x="3519" y="93"/>
                  </a:lnTo>
                  <a:lnTo>
                    <a:pt x="3520" y="114"/>
                  </a:lnTo>
                  <a:lnTo>
                    <a:pt x="3520" y="116"/>
                  </a:lnTo>
                  <a:lnTo>
                    <a:pt x="3521" y="214"/>
                  </a:lnTo>
                  <a:lnTo>
                    <a:pt x="3521" y="227"/>
                  </a:lnTo>
                  <a:lnTo>
                    <a:pt x="3521" y="288"/>
                  </a:lnTo>
                  <a:lnTo>
                    <a:pt x="3521" y="281"/>
                  </a:lnTo>
                  <a:lnTo>
                    <a:pt x="3522" y="280"/>
                  </a:lnTo>
                  <a:lnTo>
                    <a:pt x="3522" y="278"/>
                  </a:lnTo>
                  <a:lnTo>
                    <a:pt x="3522" y="279"/>
                  </a:lnTo>
                  <a:lnTo>
                    <a:pt x="3523" y="279"/>
                  </a:lnTo>
                  <a:lnTo>
                    <a:pt x="3523" y="286"/>
                  </a:lnTo>
                  <a:lnTo>
                    <a:pt x="3523" y="286"/>
                  </a:lnTo>
                  <a:lnTo>
                    <a:pt x="3524" y="285"/>
                  </a:lnTo>
                  <a:lnTo>
                    <a:pt x="3524" y="285"/>
                  </a:lnTo>
                  <a:lnTo>
                    <a:pt x="3524" y="286"/>
                  </a:lnTo>
                  <a:lnTo>
                    <a:pt x="3525" y="287"/>
                  </a:lnTo>
                  <a:lnTo>
                    <a:pt x="3525" y="285"/>
                  </a:lnTo>
                  <a:lnTo>
                    <a:pt x="3525" y="285"/>
                  </a:lnTo>
                  <a:lnTo>
                    <a:pt x="3525" y="285"/>
                  </a:lnTo>
                  <a:lnTo>
                    <a:pt x="3526" y="283"/>
                  </a:lnTo>
                  <a:lnTo>
                    <a:pt x="3526" y="282"/>
                  </a:lnTo>
                  <a:lnTo>
                    <a:pt x="3527" y="281"/>
                  </a:lnTo>
                  <a:lnTo>
                    <a:pt x="3527" y="284"/>
                  </a:lnTo>
                  <a:lnTo>
                    <a:pt x="3527" y="278"/>
                  </a:lnTo>
                  <a:lnTo>
                    <a:pt x="3528" y="239"/>
                  </a:lnTo>
                  <a:lnTo>
                    <a:pt x="3528" y="232"/>
                  </a:lnTo>
                  <a:lnTo>
                    <a:pt x="3529" y="91"/>
                  </a:lnTo>
                  <a:lnTo>
                    <a:pt x="3529" y="86"/>
                  </a:lnTo>
                  <a:lnTo>
                    <a:pt x="3530" y="29"/>
                  </a:lnTo>
                  <a:lnTo>
                    <a:pt x="3530" y="25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1" y="16"/>
                  </a:lnTo>
                  <a:lnTo>
                    <a:pt x="3531" y="9"/>
                  </a:lnTo>
                  <a:lnTo>
                    <a:pt x="3531" y="8"/>
                  </a:lnTo>
                  <a:lnTo>
                    <a:pt x="3532" y="8"/>
                  </a:lnTo>
                  <a:lnTo>
                    <a:pt x="3532" y="9"/>
                  </a:lnTo>
                  <a:lnTo>
                    <a:pt x="3532" y="9"/>
                  </a:lnTo>
                  <a:lnTo>
                    <a:pt x="3533" y="11"/>
                  </a:lnTo>
                  <a:lnTo>
                    <a:pt x="3533" y="11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35" y="17"/>
                  </a:lnTo>
                  <a:lnTo>
                    <a:pt x="3535" y="17"/>
                  </a:lnTo>
                  <a:lnTo>
                    <a:pt x="3536" y="21"/>
                  </a:lnTo>
                  <a:lnTo>
                    <a:pt x="3536" y="21"/>
                  </a:lnTo>
                  <a:lnTo>
                    <a:pt x="3537" y="27"/>
                  </a:lnTo>
                  <a:lnTo>
                    <a:pt x="3537" y="28"/>
                  </a:lnTo>
                  <a:lnTo>
                    <a:pt x="3538" y="41"/>
                  </a:lnTo>
                  <a:lnTo>
                    <a:pt x="3538" y="42"/>
                  </a:lnTo>
                  <a:lnTo>
                    <a:pt x="3538" y="65"/>
                  </a:lnTo>
                  <a:lnTo>
                    <a:pt x="3539" y="68"/>
                  </a:lnTo>
                  <a:lnTo>
                    <a:pt x="3539" y="91"/>
                  </a:lnTo>
                  <a:lnTo>
                    <a:pt x="3540" y="92"/>
                  </a:lnTo>
                  <a:lnTo>
                    <a:pt x="3540" y="102"/>
                  </a:lnTo>
                  <a:lnTo>
                    <a:pt x="3540" y="101"/>
                  </a:lnTo>
                  <a:lnTo>
                    <a:pt x="3540" y="100"/>
                  </a:lnTo>
                  <a:lnTo>
                    <a:pt x="3541" y="93"/>
                  </a:lnTo>
                  <a:lnTo>
                    <a:pt x="3541" y="92"/>
                  </a:lnTo>
                  <a:lnTo>
                    <a:pt x="3542" y="89"/>
                  </a:lnTo>
                  <a:lnTo>
                    <a:pt x="3542" y="90"/>
                  </a:lnTo>
                  <a:lnTo>
                    <a:pt x="3542" y="91"/>
                  </a:lnTo>
                  <a:lnTo>
                    <a:pt x="3543" y="107"/>
                  </a:lnTo>
                  <a:lnTo>
                    <a:pt x="3543" y="108"/>
                  </a:lnTo>
                  <a:lnTo>
                    <a:pt x="3544" y="165"/>
                  </a:lnTo>
                  <a:lnTo>
                    <a:pt x="3544" y="172"/>
                  </a:lnTo>
                  <a:lnTo>
                    <a:pt x="3545" y="290"/>
                  </a:lnTo>
                  <a:lnTo>
                    <a:pt x="3545" y="289"/>
                  </a:lnTo>
                  <a:lnTo>
                    <a:pt x="3546" y="277"/>
                  </a:lnTo>
                  <a:lnTo>
                    <a:pt x="3546" y="277"/>
                  </a:lnTo>
                  <a:lnTo>
                    <a:pt x="3546" y="277"/>
                  </a:lnTo>
                  <a:lnTo>
                    <a:pt x="3546" y="277"/>
                  </a:lnTo>
                  <a:lnTo>
                    <a:pt x="3547" y="281"/>
                  </a:lnTo>
                  <a:lnTo>
                    <a:pt x="3547" y="282"/>
                  </a:lnTo>
                  <a:lnTo>
                    <a:pt x="3547" y="285"/>
                  </a:lnTo>
                  <a:lnTo>
                    <a:pt x="3548" y="284"/>
                  </a:lnTo>
                  <a:lnTo>
                    <a:pt x="3548" y="285"/>
                  </a:lnTo>
                  <a:lnTo>
                    <a:pt x="3548" y="283"/>
                  </a:lnTo>
                  <a:lnTo>
                    <a:pt x="3548" y="283"/>
                  </a:lnTo>
                  <a:lnTo>
                    <a:pt x="3549" y="282"/>
                  </a:lnTo>
                  <a:lnTo>
                    <a:pt x="3549" y="284"/>
                  </a:lnTo>
                  <a:lnTo>
                    <a:pt x="3549" y="283"/>
                  </a:lnTo>
                  <a:lnTo>
                    <a:pt x="3549" y="283"/>
                  </a:lnTo>
                  <a:lnTo>
                    <a:pt x="3549" y="283"/>
                  </a:lnTo>
                  <a:lnTo>
                    <a:pt x="3550" y="281"/>
                  </a:lnTo>
                  <a:lnTo>
                    <a:pt x="3550" y="282"/>
                  </a:lnTo>
                  <a:lnTo>
                    <a:pt x="3550" y="281"/>
                  </a:lnTo>
                  <a:lnTo>
                    <a:pt x="3550" y="283"/>
                  </a:lnTo>
                  <a:lnTo>
                    <a:pt x="3551" y="253"/>
                  </a:lnTo>
                  <a:lnTo>
                    <a:pt x="3551" y="251"/>
                  </a:lnTo>
                  <a:lnTo>
                    <a:pt x="3552" y="121"/>
                  </a:lnTo>
                  <a:lnTo>
                    <a:pt x="3552" y="112"/>
                  </a:lnTo>
                  <a:lnTo>
                    <a:pt x="3553" y="30"/>
                  </a:lnTo>
                  <a:lnTo>
                    <a:pt x="3553" y="27"/>
                  </a:lnTo>
                  <a:lnTo>
                    <a:pt x="3554" y="17"/>
                  </a:lnTo>
                  <a:lnTo>
                    <a:pt x="3554" y="17"/>
                  </a:lnTo>
                  <a:lnTo>
                    <a:pt x="3554" y="17"/>
                  </a:lnTo>
                  <a:lnTo>
                    <a:pt x="3555" y="8"/>
                  </a:lnTo>
                  <a:lnTo>
                    <a:pt x="3555" y="7"/>
                  </a:lnTo>
                  <a:lnTo>
                    <a:pt x="3555" y="6"/>
                  </a:lnTo>
                  <a:lnTo>
                    <a:pt x="3555" y="7"/>
                  </a:lnTo>
                  <a:lnTo>
                    <a:pt x="3555" y="7"/>
                  </a:lnTo>
                  <a:lnTo>
                    <a:pt x="3556" y="9"/>
                  </a:lnTo>
                  <a:lnTo>
                    <a:pt x="3557" y="9"/>
                  </a:lnTo>
                  <a:lnTo>
                    <a:pt x="3557" y="13"/>
                  </a:lnTo>
                  <a:lnTo>
                    <a:pt x="3557" y="14"/>
                  </a:lnTo>
                  <a:lnTo>
                    <a:pt x="3558" y="18"/>
                  </a:lnTo>
                  <a:lnTo>
                    <a:pt x="3558" y="18"/>
                  </a:lnTo>
                  <a:lnTo>
                    <a:pt x="3559" y="20"/>
                  </a:lnTo>
                  <a:lnTo>
                    <a:pt x="3559" y="21"/>
                  </a:lnTo>
                  <a:lnTo>
                    <a:pt x="3560" y="28"/>
                  </a:lnTo>
                  <a:lnTo>
                    <a:pt x="3560" y="29"/>
                  </a:lnTo>
                  <a:lnTo>
                    <a:pt x="3561" y="45"/>
                  </a:lnTo>
                  <a:lnTo>
                    <a:pt x="3561" y="47"/>
                  </a:lnTo>
                  <a:lnTo>
                    <a:pt x="3562" y="74"/>
                  </a:lnTo>
                  <a:lnTo>
                    <a:pt x="3562" y="77"/>
                  </a:lnTo>
                  <a:lnTo>
                    <a:pt x="3563" y="98"/>
                  </a:lnTo>
                  <a:lnTo>
                    <a:pt x="3563" y="99"/>
                  </a:lnTo>
                  <a:lnTo>
                    <a:pt x="3563" y="100"/>
                  </a:lnTo>
                  <a:lnTo>
                    <a:pt x="3564" y="94"/>
                  </a:lnTo>
                  <a:lnTo>
                    <a:pt x="3564" y="94"/>
                  </a:lnTo>
                  <a:lnTo>
                    <a:pt x="3564" y="89"/>
                  </a:lnTo>
                  <a:lnTo>
                    <a:pt x="3565" y="89"/>
                  </a:lnTo>
                  <a:lnTo>
                    <a:pt x="3565" y="88"/>
                  </a:lnTo>
                  <a:lnTo>
                    <a:pt x="3565" y="93"/>
                  </a:lnTo>
                  <a:lnTo>
                    <a:pt x="3566" y="95"/>
                  </a:lnTo>
                  <a:lnTo>
                    <a:pt x="3566" y="117"/>
                  </a:lnTo>
                  <a:lnTo>
                    <a:pt x="3566" y="119"/>
                  </a:lnTo>
                  <a:lnTo>
                    <a:pt x="3567" y="201"/>
                  </a:lnTo>
                  <a:lnTo>
                    <a:pt x="3567" y="214"/>
                  </a:lnTo>
                  <a:lnTo>
                    <a:pt x="3568" y="284"/>
                  </a:lnTo>
                  <a:lnTo>
                    <a:pt x="3568" y="280"/>
                  </a:lnTo>
                  <a:lnTo>
                    <a:pt x="3568" y="280"/>
                  </a:lnTo>
                  <a:lnTo>
                    <a:pt x="3569" y="275"/>
                  </a:lnTo>
                  <a:lnTo>
                    <a:pt x="3569" y="275"/>
                  </a:lnTo>
                  <a:lnTo>
                    <a:pt x="3569" y="275"/>
                  </a:lnTo>
                  <a:lnTo>
                    <a:pt x="3569" y="275"/>
                  </a:lnTo>
                  <a:lnTo>
                    <a:pt x="3570" y="280"/>
                  </a:lnTo>
                  <a:lnTo>
                    <a:pt x="3570" y="280"/>
                  </a:lnTo>
                  <a:lnTo>
                    <a:pt x="3570" y="282"/>
                  </a:lnTo>
                  <a:lnTo>
                    <a:pt x="3571" y="280"/>
                  </a:lnTo>
                  <a:lnTo>
                    <a:pt x="3571" y="281"/>
                  </a:lnTo>
                  <a:lnTo>
                    <a:pt x="3571" y="281"/>
                  </a:lnTo>
                  <a:lnTo>
                    <a:pt x="3572" y="280"/>
                  </a:lnTo>
                  <a:lnTo>
                    <a:pt x="3572" y="280"/>
                  </a:lnTo>
                  <a:lnTo>
                    <a:pt x="3572" y="277"/>
                  </a:lnTo>
                  <a:lnTo>
                    <a:pt x="3572" y="277"/>
                  </a:lnTo>
                  <a:lnTo>
                    <a:pt x="3573" y="277"/>
                  </a:lnTo>
                  <a:lnTo>
                    <a:pt x="3573" y="232"/>
                  </a:lnTo>
                  <a:lnTo>
                    <a:pt x="3574" y="224"/>
                  </a:lnTo>
                  <a:lnTo>
                    <a:pt x="3574" y="144"/>
                  </a:lnTo>
                  <a:lnTo>
                    <a:pt x="3575" y="135"/>
                  </a:lnTo>
                  <a:lnTo>
                    <a:pt x="3575" y="44"/>
                  </a:lnTo>
                  <a:lnTo>
                    <a:pt x="3575" y="39"/>
                  </a:lnTo>
                  <a:lnTo>
                    <a:pt x="3576" y="17"/>
                  </a:lnTo>
                  <a:lnTo>
                    <a:pt x="3576" y="17"/>
                  </a:lnTo>
                  <a:lnTo>
                    <a:pt x="3576" y="17"/>
                  </a:lnTo>
                  <a:lnTo>
                    <a:pt x="3577" y="13"/>
                  </a:lnTo>
                  <a:lnTo>
                    <a:pt x="3577" y="13"/>
                  </a:lnTo>
                  <a:lnTo>
                    <a:pt x="3577" y="12"/>
                  </a:lnTo>
                  <a:lnTo>
                    <a:pt x="3578" y="12"/>
                  </a:lnTo>
                  <a:lnTo>
                    <a:pt x="3578" y="13"/>
                  </a:lnTo>
                  <a:lnTo>
                    <a:pt x="3579" y="17"/>
                  </a:lnTo>
                  <a:lnTo>
                    <a:pt x="3579" y="17"/>
                  </a:lnTo>
                  <a:lnTo>
                    <a:pt x="3580" y="22"/>
                  </a:lnTo>
                  <a:lnTo>
                    <a:pt x="3580" y="23"/>
                  </a:lnTo>
                  <a:lnTo>
                    <a:pt x="3581" y="34"/>
                  </a:lnTo>
                  <a:lnTo>
                    <a:pt x="3581" y="34"/>
                  </a:lnTo>
                  <a:lnTo>
                    <a:pt x="3581" y="48"/>
                  </a:lnTo>
                  <a:lnTo>
                    <a:pt x="3582" y="50"/>
                  </a:lnTo>
                  <a:lnTo>
                    <a:pt x="3582" y="65"/>
                  </a:lnTo>
                  <a:lnTo>
                    <a:pt x="3583" y="66"/>
                  </a:lnTo>
                  <a:lnTo>
                    <a:pt x="3583" y="82"/>
                  </a:lnTo>
                  <a:lnTo>
                    <a:pt x="3583" y="84"/>
                  </a:lnTo>
                  <a:lnTo>
                    <a:pt x="3584" y="101"/>
                  </a:lnTo>
                  <a:lnTo>
                    <a:pt x="3584" y="101"/>
                  </a:lnTo>
                  <a:lnTo>
                    <a:pt x="3585" y="104"/>
                  </a:lnTo>
                  <a:lnTo>
                    <a:pt x="3585" y="102"/>
                  </a:lnTo>
                  <a:lnTo>
                    <a:pt x="3585" y="101"/>
                  </a:lnTo>
                  <a:lnTo>
                    <a:pt x="3586" y="93"/>
                  </a:lnTo>
                  <a:lnTo>
                    <a:pt x="3586" y="93"/>
                  </a:lnTo>
                  <a:lnTo>
                    <a:pt x="3587" y="87"/>
                  </a:lnTo>
                  <a:lnTo>
                    <a:pt x="3587" y="86"/>
                  </a:lnTo>
                  <a:lnTo>
                    <a:pt x="3587" y="86"/>
                  </a:lnTo>
                  <a:lnTo>
                    <a:pt x="3588" y="91"/>
                  </a:lnTo>
                  <a:lnTo>
                    <a:pt x="3588" y="92"/>
                  </a:lnTo>
                  <a:lnTo>
                    <a:pt x="3589" y="112"/>
                  </a:lnTo>
                  <a:lnTo>
                    <a:pt x="3589" y="114"/>
                  </a:lnTo>
                  <a:lnTo>
                    <a:pt x="3589" y="216"/>
                  </a:lnTo>
                  <a:lnTo>
                    <a:pt x="3590" y="230"/>
                  </a:lnTo>
                  <a:lnTo>
                    <a:pt x="3590" y="289"/>
                  </a:lnTo>
                  <a:lnTo>
                    <a:pt x="3590" y="283"/>
                  </a:lnTo>
                  <a:lnTo>
                    <a:pt x="3591" y="283"/>
                  </a:lnTo>
                  <a:lnTo>
                    <a:pt x="3591" y="279"/>
                  </a:lnTo>
                  <a:lnTo>
                    <a:pt x="3592" y="280"/>
                  </a:lnTo>
                  <a:lnTo>
                    <a:pt x="3592" y="285"/>
                  </a:lnTo>
                  <a:lnTo>
                    <a:pt x="3592" y="286"/>
                  </a:lnTo>
                  <a:lnTo>
                    <a:pt x="3593" y="286"/>
                  </a:lnTo>
                  <a:lnTo>
                    <a:pt x="3593" y="286"/>
                  </a:lnTo>
                  <a:lnTo>
                    <a:pt x="3593" y="286"/>
                  </a:lnTo>
                  <a:lnTo>
                    <a:pt x="3594" y="287"/>
                  </a:lnTo>
                  <a:lnTo>
                    <a:pt x="3594" y="286"/>
                  </a:lnTo>
                  <a:lnTo>
                    <a:pt x="3594" y="286"/>
                  </a:lnTo>
                  <a:lnTo>
                    <a:pt x="3595" y="287"/>
                  </a:lnTo>
                  <a:lnTo>
                    <a:pt x="3595" y="286"/>
                  </a:lnTo>
                  <a:lnTo>
                    <a:pt x="3595" y="285"/>
                  </a:lnTo>
                  <a:lnTo>
                    <a:pt x="3596" y="281"/>
                  </a:lnTo>
                  <a:lnTo>
                    <a:pt x="3596" y="281"/>
                  </a:lnTo>
                  <a:lnTo>
                    <a:pt x="3597" y="276"/>
                  </a:lnTo>
                  <a:lnTo>
                    <a:pt x="3597" y="276"/>
                  </a:lnTo>
                  <a:lnTo>
                    <a:pt x="3597" y="273"/>
                  </a:lnTo>
                  <a:lnTo>
                    <a:pt x="3598" y="125"/>
                  </a:lnTo>
                  <a:lnTo>
                    <a:pt x="3598" y="115"/>
                  </a:lnTo>
                  <a:lnTo>
                    <a:pt x="3598" y="35"/>
                  </a:lnTo>
                  <a:lnTo>
                    <a:pt x="3599" y="32"/>
                  </a:lnTo>
                  <a:lnTo>
                    <a:pt x="3599" y="16"/>
                  </a:lnTo>
                  <a:lnTo>
                    <a:pt x="3599" y="17"/>
                  </a:lnTo>
                  <a:lnTo>
                    <a:pt x="3600" y="17"/>
                  </a:lnTo>
                  <a:lnTo>
                    <a:pt x="3600" y="9"/>
                  </a:lnTo>
                  <a:lnTo>
                    <a:pt x="3600" y="8"/>
                  </a:lnTo>
                  <a:lnTo>
                    <a:pt x="3601" y="7"/>
                  </a:lnTo>
                  <a:lnTo>
                    <a:pt x="3601" y="8"/>
                  </a:lnTo>
                  <a:lnTo>
                    <a:pt x="3601" y="8"/>
                  </a:lnTo>
                  <a:lnTo>
                    <a:pt x="3602" y="11"/>
                  </a:lnTo>
                  <a:lnTo>
                    <a:pt x="3602" y="11"/>
                  </a:lnTo>
                  <a:lnTo>
                    <a:pt x="3603" y="15"/>
                  </a:lnTo>
                  <a:lnTo>
                    <a:pt x="3603" y="15"/>
                  </a:lnTo>
                  <a:lnTo>
                    <a:pt x="3604" y="18"/>
                  </a:lnTo>
                  <a:lnTo>
                    <a:pt x="3604" y="19"/>
                  </a:lnTo>
                  <a:lnTo>
                    <a:pt x="3605" y="26"/>
                  </a:lnTo>
                  <a:lnTo>
                    <a:pt x="3605" y="26"/>
                  </a:lnTo>
                  <a:lnTo>
                    <a:pt x="3606" y="39"/>
                  </a:lnTo>
                  <a:lnTo>
                    <a:pt x="3606" y="40"/>
                  </a:lnTo>
                  <a:lnTo>
                    <a:pt x="3607" y="56"/>
                  </a:lnTo>
                  <a:lnTo>
                    <a:pt x="3607" y="57"/>
                  </a:lnTo>
                  <a:lnTo>
                    <a:pt x="3607" y="81"/>
                  </a:lnTo>
                  <a:lnTo>
                    <a:pt x="3607" y="82"/>
                  </a:lnTo>
                  <a:lnTo>
                    <a:pt x="3608" y="101"/>
                  </a:lnTo>
                  <a:lnTo>
                    <a:pt x="3609" y="101"/>
                  </a:lnTo>
                  <a:lnTo>
                    <a:pt x="3609" y="94"/>
                  </a:lnTo>
                  <a:lnTo>
                    <a:pt x="3609" y="93"/>
                  </a:lnTo>
                  <a:lnTo>
                    <a:pt x="3610" y="87"/>
                  </a:lnTo>
                  <a:lnTo>
                    <a:pt x="3610" y="86"/>
                  </a:lnTo>
                  <a:lnTo>
                    <a:pt x="3611" y="85"/>
                  </a:lnTo>
                  <a:lnTo>
                    <a:pt x="3611" y="89"/>
                  </a:lnTo>
                  <a:lnTo>
                    <a:pt x="3611" y="90"/>
                  </a:lnTo>
                  <a:lnTo>
                    <a:pt x="3612" y="115"/>
                  </a:lnTo>
                  <a:lnTo>
                    <a:pt x="3612" y="118"/>
                  </a:lnTo>
                  <a:lnTo>
                    <a:pt x="3613" y="243"/>
                  </a:lnTo>
                  <a:lnTo>
                    <a:pt x="3613" y="261"/>
                  </a:lnTo>
                  <a:lnTo>
                    <a:pt x="3613" y="287"/>
                  </a:lnTo>
                  <a:lnTo>
                    <a:pt x="3614" y="277"/>
                  </a:lnTo>
                  <a:lnTo>
                    <a:pt x="3614" y="277"/>
                  </a:lnTo>
                  <a:lnTo>
                    <a:pt x="3614" y="274"/>
                  </a:lnTo>
                  <a:lnTo>
                    <a:pt x="3615" y="278"/>
                  </a:lnTo>
                  <a:lnTo>
                    <a:pt x="3615" y="278"/>
                  </a:lnTo>
                  <a:lnTo>
                    <a:pt x="3615" y="279"/>
                  </a:lnTo>
                  <a:lnTo>
                    <a:pt x="3615" y="283"/>
                  </a:lnTo>
                  <a:lnTo>
                    <a:pt x="3615" y="283"/>
                  </a:lnTo>
                  <a:lnTo>
                    <a:pt x="3616" y="284"/>
                  </a:lnTo>
                  <a:lnTo>
                    <a:pt x="3616" y="286"/>
                  </a:lnTo>
                  <a:lnTo>
                    <a:pt x="3616" y="284"/>
                  </a:lnTo>
                  <a:lnTo>
                    <a:pt x="3617" y="284"/>
                  </a:lnTo>
                  <a:lnTo>
                    <a:pt x="3617" y="283"/>
                  </a:lnTo>
                  <a:lnTo>
                    <a:pt x="3617" y="284"/>
                  </a:lnTo>
                  <a:lnTo>
                    <a:pt x="3617" y="284"/>
                  </a:lnTo>
                  <a:lnTo>
                    <a:pt x="3618" y="282"/>
                  </a:lnTo>
                  <a:lnTo>
                    <a:pt x="3618" y="282"/>
                  </a:lnTo>
                  <a:lnTo>
                    <a:pt x="3618" y="282"/>
                  </a:lnTo>
                  <a:lnTo>
                    <a:pt x="3619" y="285"/>
                  </a:lnTo>
                  <a:lnTo>
                    <a:pt x="3619" y="249"/>
                  </a:lnTo>
                  <a:lnTo>
                    <a:pt x="3619" y="248"/>
                  </a:lnTo>
                  <a:lnTo>
                    <a:pt x="3620" y="158"/>
                  </a:lnTo>
                  <a:lnTo>
                    <a:pt x="3620" y="143"/>
                  </a:lnTo>
                  <a:lnTo>
                    <a:pt x="3621" y="34"/>
                  </a:lnTo>
                  <a:lnTo>
                    <a:pt x="3621" y="31"/>
                  </a:lnTo>
                  <a:lnTo>
                    <a:pt x="3621" y="10"/>
                  </a:lnTo>
                  <a:lnTo>
                    <a:pt x="3622" y="10"/>
                  </a:lnTo>
                  <a:lnTo>
                    <a:pt x="3622" y="10"/>
                  </a:lnTo>
                  <a:lnTo>
                    <a:pt x="3623" y="3"/>
                  </a:lnTo>
                  <a:lnTo>
                    <a:pt x="3623" y="3"/>
                  </a:lnTo>
                  <a:lnTo>
                    <a:pt x="3624" y="6"/>
                  </a:lnTo>
                  <a:lnTo>
                    <a:pt x="3624" y="6"/>
                  </a:lnTo>
                  <a:lnTo>
                    <a:pt x="3624" y="10"/>
                  </a:lnTo>
                  <a:lnTo>
                    <a:pt x="3625" y="11"/>
                  </a:lnTo>
                  <a:lnTo>
                    <a:pt x="3625" y="15"/>
                  </a:lnTo>
                  <a:lnTo>
                    <a:pt x="3626" y="15"/>
                  </a:lnTo>
                  <a:lnTo>
                    <a:pt x="3626" y="17"/>
                  </a:lnTo>
                  <a:lnTo>
                    <a:pt x="3626" y="17"/>
                  </a:lnTo>
                  <a:lnTo>
                    <a:pt x="3627" y="28"/>
                  </a:lnTo>
                  <a:lnTo>
                    <a:pt x="3627" y="29"/>
                  </a:lnTo>
                  <a:lnTo>
                    <a:pt x="3628" y="42"/>
                  </a:lnTo>
                  <a:lnTo>
                    <a:pt x="3628" y="43"/>
                  </a:lnTo>
                  <a:lnTo>
                    <a:pt x="3629" y="60"/>
                  </a:lnTo>
                  <a:lnTo>
                    <a:pt x="3629" y="62"/>
                  </a:lnTo>
                  <a:lnTo>
                    <a:pt x="3630" y="85"/>
                  </a:lnTo>
                  <a:lnTo>
                    <a:pt x="3630" y="87"/>
                  </a:lnTo>
                  <a:lnTo>
                    <a:pt x="3630" y="97"/>
                  </a:lnTo>
                  <a:lnTo>
                    <a:pt x="3631" y="95"/>
                  </a:lnTo>
                  <a:lnTo>
                    <a:pt x="3631" y="95"/>
                  </a:lnTo>
                  <a:lnTo>
                    <a:pt x="3632" y="88"/>
                  </a:lnTo>
                  <a:lnTo>
                    <a:pt x="3632" y="87"/>
                  </a:lnTo>
                  <a:lnTo>
                    <a:pt x="3632" y="86"/>
                  </a:lnTo>
                  <a:lnTo>
                    <a:pt x="3632" y="89"/>
                  </a:lnTo>
                  <a:lnTo>
                    <a:pt x="3633" y="89"/>
                  </a:lnTo>
                  <a:lnTo>
                    <a:pt x="3633" y="108"/>
                  </a:lnTo>
                  <a:lnTo>
                    <a:pt x="3634" y="110"/>
                  </a:lnTo>
                  <a:lnTo>
                    <a:pt x="3634" y="181"/>
                  </a:lnTo>
                  <a:lnTo>
                    <a:pt x="3634" y="191"/>
                  </a:lnTo>
                  <a:lnTo>
                    <a:pt x="3635" y="285"/>
                  </a:lnTo>
                  <a:lnTo>
                    <a:pt x="3635" y="283"/>
                  </a:lnTo>
                  <a:lnTo>
                    <a:pt x="3635" y="283"/>
                  </a:lnTo>
                  <a:lnTo>
                    <a:pt x="3636" y="275"/>
                  </a:lnTo>
                  <a:lnTo>
                    <a:pt x="3636" y="275"/>
                  </a:lnTo>
                  <a:lnTo>
                    <a:pt x="3637" y="282"/>
                  </a:lnTo>
                  <a:lnTo>
                    <a:pt x="3637" y="282"/>
                  </a:lnTo>
                  <a:lnTo>
                    <a:pt x="3637" y="282"/>
                  </a:lnTo>
                  <a:lnTo>
                    <a:pt x="3638" y="282"/>
                  </a:lnTo>
                  <a:lnTo>
                    <a:pt x="3638" y="282"/>
                  </a:lnTo>
                  <a:lnTo>
                    <a:pt x="3638" y="282"/>
                  </a:lnTo>
                  <a:lnTo>
                    <a:pt x="3638" y="282"/>
                  </a:lnTo>
                  <a:lnTo>
                    <a:pt x="3639" y="280"/>
                  </a:lnTo>
                  <a:lnTo>
                    <a:pt x="3639" y="280"/>
                  </a:lnTo>
                  <a:lnTo>
                    <a:pt x="3639" y="281"/>
                  </a:lnTo>
                  <a:lnTo>
                    <a:pt x="3640" y="279"/>
                  </a:lnTo>
                  <a:lnTo>
                    <a:pt x="3640" y="279"/>
                  </a:lnTo>
                  <a:lnTo>
                    <a:pt x="3640" y="278"/>
                  </a:lnTo>
                  <a:lnTo>
                    <a:pt x="3641" y="273"/>
                  </a:lnTo>
                  <a:lnTo>
                    <a:pt x="3641" y="273"/>
                  </a:lnTo>
                  <a:lnTo>
                    <a:pt x="3641" y="271"/>
                  </a:lnTo>
                  <a:lnTo>
                    <a:pt x="3641" y="272"/>
                  </a:lnTo>
                  <a:lnTo>
                    <a:pt x="3642" y="272"/>
                  </a:lnTo>
                  <a:lnTo>
                    <a:pt x="3642" y="273"/>
                  </a:lnTo>
                  <a:lnTo>
                    <a:pt x="3642" y="132"/>
                  </a:lnTo>
                  <a:lnTo>
                    <a:pt x="3643" y="114"/>
                  </a:lnTo>
                  <a:lnTo>
                    <a:pt x="3643" y="36"/>
                  </a:lnTo>
                  <a:lnTo>
                    <a:pt x="3643" y="33"/>
                  </a:lnTo>
                  <a:lnTo>
                    <a:pt x="3644" y="17"/>
                  </a:lnTo>
                  <a:lnTo>
                    <a:pt x="3644" y="16"/>
                  </a:lnTo>
                  <a:lnTo>
                    <a:pt x="3645" y="10"/>
                  </a:lnTo>
                  <a:lnTo>
                    <a:pt x="3645" y="10"/>
                  </a:lnTo>
                  <a:lnTo>
                    <a:pt x="3645" y="9"/>
                  </a:lnTo>
                  <a:lnTo>
                    <a:pt x="3646" y="9"/>
                  </a:lnTo>
                  <a:lnTo>
                    <a:pt x="3646" y="9"/>
                  </a:lnTo>
                  <a:lnTo>
                    <a:pt x="3647" y="11"/>
                  </a:lnTo>
                  <a:lnTo>
                    <a:pt x="3647" y="11"/>
                  </a:lnTo>
                  <a:lnTo>
                    <a:pt x="3648" y="16"/>
                  </a:lnTo>
                  <a:lnTo>
                    <a:pt x="3648" y="17"/>
                  </a:lnTo>
                  <a:lnTo>
                    <a:pt x="3649" y="26"/>
                  </a:lnTo>
                  <a:lnTo>
                    <a:pt x="3649" y="27"/>
                  </a:lnTo>
                  <a:lnTo>
                    <a:pt x="3649" y="43"/>
                  </a:lnTo>
                  <a:lnTo>
                    <a:pt x="3650" y="43"/>
                  </a:lnTo>
                  <a:lnTo>
                    <a:pt x="3650" y="56"/>
                  </a:lnTo>
                  <a:lnTo>
                    <a:pt x="3651" y="57"/>
                  </a:lnTo>
                  <a:lnTo>
                    <a:pt x="3651" y="72"/>
                  </a:lnTo>
                  <a:lnTo>
                    <a:pt x="3651" y="73"/>
                  </a:lnTo>
                  <a:lnTo>
                    <a:pt x="3652" y="90"/>
                  </a:lnTo>
                  <a:lnTo>
                    <a:pt x="3652" y="91"/>
                  </a:lnTo>
                  <a:lnTo>
                    <a:pt x="3653" y="98"/>
                  </a:lnTo>
                  <a:lnTo>
                    <a:pt x="3653" y="96"/>
                  </a:lnTo>
                  <a:lnTo>
                    <a:pt x="3653" y="96"/>
                  </a:lnTo>
                  <a:lnTo>
                    <a:pt x="3654" y="89"/>
                  </a:lnTo>
                  <a:lnTo>
                    <a:pt x="3654" y="89"/>
                  </a:lnTo>
                  <a:lnTo>
                    <a:pt x="3655" y="86"/>
                  </a:lnTo>
                  <a:lnTo>
                    <a:pt x="3655" y="86"/>
                  </a:lnTo>
                  <a:lnTo>
                    <a:pt x="3655" y="86"/>
                  </a:lnTo>
                  <a:lnTo>
                    <a:pt x="3656" y="98"/>
                  </a:lnTo>
                  <a:lnTo>
                    <a:pt x="3656" y="100"/>
                  </a:lnTo>
                  <a:lnTo>
                    <a:pt x="3657" y="137"/>
                  </a:lnTo>
                  <a:lnTo>
                    <a:pt x="3657" y="143"/>
                  </a:lnTo>
                  <a:lnTo>
                    <a:pt x="3658" y="283"/>
                  </a:lnTo>
                  <a:lnTo>
                    <a:pt x="3658" y="286"/>
                  </a:lnTo>
                  <a:lnTo>
                    <a:pt x="3658" y="290"/>
                  </a:lnTo>
                  <a:lnTo>
                    <a:pt x="3658" y="282"/>
                  </a:lnTo>
                  <a:lnTo>
                    <a:pt x="3659" y="281"/>
                  </a:lnTo>
                  <a:lnTo>
                    <a:pt x="3659" y="280"/>
                  </a:lnTo>
                  <a:lnTo>
                    <a:pt x="3659" y="282"/>
                  </a:lnTo>
                  <a:lnTo>
                    <a:pt x="3659" y="282"/>
                  </a:lnTo>
                  <a:lnTo>
                    <a:pt x="3660" y="284"/>
                  </a:lnTo>
                  <a:lnTo>
                    <a:pt x="3660" y="284"/>
                  </a:lnTo>
                  <a:lnTo>
                    <a:pt x="3660" y="284"/>
                  </a:lnTo>
                  <a:lnTo>
                    <a:pt x="3661" y="285"/>
                  </a:lnTo>
                  <a:lnTo>
                    <a:pt x="3661" y="284"/>
                  </a:lnTo>
                  <a:lnTo>
                    <a:pt x="3661" y="284"/>
                  </a:lnTo>
                  <a:lnTo>
                    <a:pt x="3662" y="281"/>
                  </a:lnTo>
                  <a:lnTo>
                    <a:pt x="3662" y="281"/>
                  </a:lnTo>
                  <a:lnTo>
                    <a:pt x="3663" y="278"/>
                  </a:lnTo>
                  <a:lnTo>
                    <a:pt x="3663" y="279"/>
                  </a:lnTo>
                  <a:lnTo>
                    <a:pt x="3664" y="276"/>
                  </a:lnTo>
                  <a:lnTo>
                    <a:pt x="3664" y="276"/>
                  </a:lnTo>
                  <a:lnTo>
                    <a:pt x="3665" y="220"/>
                  </a:lnTo>
                  <a:lnTo>
                    <a:pt x="3665" y="203"/>
                  </a:lnTo>
                  <a:lnTo>
                    <a:pt x="3666" y="59"/>
                  </a:lnTo>
                  <a:lnTo>
                    <a:pt x="3666" y="54"/>
                  </a:lnTo>
                  <a:lnTo>
                    <a:pt x="3666" y="15"/>
                  </a:lnTo>
                  <a:lnTo>
                    <a:pt x="3667" y="15"/>
                  </a:lnTo>
                  <a:lnTo>
                    <a:pt x="3667" y="7"/>
                  </a:lnTo>
                  <a:lnTo>
                    <a:pt x="3668" y="7"/>
                  </a:lnTo>
                  <a:lnTo>
                    <a:pt x="3668" y="5"/>
                  </a:lnTo>
                  <a:lnTo>
                    <a:pt x="3668" y="5"/>
                  </a:lnTo>
                  <a:lnTo>
                    <a:pt x="3668" y="5"/>
                  </a:lnTo>
                  <a:lnTo>
                    <a:pt x="3669" y="7"/>
                  </a:lnTo>
                  <a:lnTo>
                    <a:pt x="3669" y="7"/>
                  </a:lnTo>
                  <a:lnTo>
                    <a:pt x="3670" y="12"/>
                  </a:lnTo>
                  <a:lnTo>
                    <a:pt x="3670" y="12"/>
                  </a:lnTo>
                  <a:lnTo>
                    <a:pt x="3671" y="17"/>
                  </a:lnTo>
                  <a:lnTo>
                    <a:pt x="3671" y="17"/>
                  </a:lnTo>
                  <a:lnTo>
                    <a:pt x="3672" y="26"/>
                  </a:lnTo>
                  <a:lnTo>
                    <a:pt x="3672" y="27"/>
                  </a:lnTo>
                  <a:lnTo>
                    <a:pt x="3673" y="42"/>
                  </a:lnTo>
                  <a:lnTo>
                    <a:pt x="3673" y="44"/>
                  </a:lnTo>
                  <a:lnTo>
                    <a:pt x="3674" y="66"/>
                  </a:lnTo>
                  <a:lnTo>
                    <a:pt x="3674" y="67"/>
                  </a:lnTo>
                  <a:lnTo>
                    <a:pt x="3675" y="88"/>
                  </a:lnTo>
                  <a:lnTo>
                    <a:pt x="3675" y="89"/>
                  </a:lnTo>
                  <a:lnTo>
                    <a:pt x="3675" y="100"/>
                  </a:lnTo>
                  <a:lnTo>
                    <a:pt x="3675" y="100"/>
                  </a:lnTo>
                  <a:lnTo>
                    <a:pt x="3676" y="101"/>
                  </a:lnTo>
                  <a:lnTo>
                    <a:pt x="3676" y="95"/>
                  </a:lnTo>
                  <a:lnTo>
                    <a:pt x="3677" y="94"/>
                  </a:lnTo>
                  <a:lnTo>
                    <a:pt x="3677" y="87"/>
                  </a:lnTo>
                  <a:lnTo>
                    <a:pt x="3677" y="87"/>
                  </a:lnTo>
                  <a:lnTo>
                    <a:pt x="3678" y="86"/>
                  </a:lnTo>
                  <a:lnTo>
                    <a:pt x="3678" y="88"/>
                  </a:lnTo>
                  <a:lnTo>
                    <a:pt x="3678" y="89"/>
                  </a:lnTo>
                  <a:lnTo>
                    <a:pt x="3679" y="111"/>
                  </a:lnTo>
                  <a:lnTo>
                    <a:pt x="3679" y="115"/>
                  </a:lnTo>
                  <a:lnTo>
                    <a:pt x="3680" y="239"/>
                  </a:lnTo>
                  <a:lnTo>
                    <a:pt x="3680" y="259"/>
                  </a:lnTo>
                  <a:lnTo>
                    <a:pt x="3680" y="284"/>
                  </a:lnTo>
                  <a:lnTo>
                    <a:pt x="3681" y="269"/>
                  </a:lnTo>
                  <a:lnTo>
                    <a:pt x="3681" y="268"/>
                  </a:lnTo>
                  <a:lnTo>
                    <a:pt x="3681" y="266"/>
                  </a:lnTo>
                  <a:lnTo>
                    <a:pt x="3682" y="268"/>
                  </a:lnTo>
                  <a:lnTo>
                    <a:pt x="3682" y="269"/>
                  </a:lnTo>
                  <a:lnTo>
                    <a:pt x="3682" y="273"/>
                  </a:lnTo>
                  <a:lnTo>
                    <a:pt x="3683" y="272"/>
                  </a:lnTo>
                  <a:lnTo>
                    <a:pt x="3683" y="272"/>
                  </a:lnTo>
                  <a:lnTo>
                    <a:pt x="3683" y="279"/>
                  </a:lnTo>
                  <a:lnTo>
                    <a:pt x="3683" y="278"/>
                  </a:lnTo>
                  <a:lnTo>
                    <a:pt x="3683" y="278"/>
                  </a:lnTo>
                  <a:lnTo>
                    <a:pt x="3684" y="279"/>
                  </a:lnTo>
                  <a:lnTo>
                    <a:pt x="3684" y="278"/>
                  </a:lnTo>
                  <a:lnTo>
                    <a:pt x="3685" y="279"/>
                  </a:lnTo>
                  <a:lnTo>
                    <a:pt x="3685" y="279"/>
                  </a:lnTo>
                  <a:lnTo>
                    <a:pt x="3685" y="278"/>
                  </a:lnTo>
                  <a:lnTo>
                    <a:pt x="3686" y="278"/>
                  </a:lnTo>
                  <a:lnTo>
                    <a:pt x="3686" y="282"/>
                  </a:lnTo>
                  <a:lnTo>
                    <a:pt x="3686" y="203"/>
                  </a:lnTo>
                  <a:lnTo>
                    <a:pt x="3686" y="197"/>
                  </a:lnTo>
                  <a:lnTo>
                    <a:pt x="3687" y="106"/>
                  </a:lnTo>
                  <a:lnTo>
                    <a:pt x="3687" y="98"/>
                  </a:lnTo>
                  <a:lnTo>
                    <a:pt x="3688" y="34"/>
                  </a:lnTo>
                  <a:lnTo>
                    <a:pt x="3688" y="33"/>
                  </a:lnTo>
                  <a:lnTo>
                    <a:pt x="3689" y="13"/>
                  </a:lnTo>
                  <a:lnTo>
                    <a:pt x="3689" y="12"/>
                  </a:lnTo>
                  <a:lnTo>
                    <a:pt x="3690" y="7"/>
                  </a:lnTo>
                  <a:lnTo>
                    <a:pt x="3690" y="7"/>
                  </a:lnTo>
                  <a:lnTo>
                    <a:pt x="3691" y="10"/>
                  </a:lnTo>
                  <a:lnTo>
                    <a:pt x="3691" y="10"/>
                  </a:lnTo>
                  <a:lnTo>
                    <a:pt x="3692" y="14"/>
                  </a:lnTo>
                  <a:lnTo>
                    <a:pt x="3692" y="15"/>
                  </a:lnTo>
                  <a:lnTo>
                    <a:pt x="3692" y="19"/>
                  </a:lnTo>
                  <a:lnTo>
                    <a:pt x="3693" y="20"/>
                  </a:lnTo>
                  <a:lnTo>
                    <a:pt x="3693" y="29"/>
                  </a:lnTo>
                  <a:lnTo>
                    <a:pt x="3694" y="29"/>
                  </a:lnTo>
                  <a:lnTo>
                    <a:pt x="3694" y="46"/>
                  </a:lnTo>
                  <a:lnTo>
                    <a:pt x="3694" y="47"/>
                  </a:lnTo>
                  <a:lnTo>
                    <a:pt x="3695" y="71"/>
                  </a:lnTo>
                  <a:lnTo>
                    <a:pt x="3695" y="72"/>
                  </a:lnTo>
                  <a:lnTo>
                    <a:pt x="3696" y="88"/>
                  </a:lnTo>
                  <a:lnTo>
                    <a:pt x="3696" y="89"/>
                  </a:lnTo>
                  <a:lnTo>
                    <a:pt x="3697" y="99"/>
                  </a:lnTo>
                  <a:lnTo>
                    <a:pt x="3697" y="98"/>
                  </a:lnTo>
                  <a:lnTo>
                    <a:pt x="3698" y="91"/>
                  </a:lnTo>
                  <a:lnTo>
                    <a:pt x="3698" y="91"/>
                  </a:lnTo>
                  <a:lnTo>
                    <a:pt x="3699" y="87"/>
                  </a:lnTo>
                  <a:lnTo>
                    <a:pt x="3699" y="87"/>
                  </a:lnTo>
                  <a:lnTo>
                    <a:pt x="3699" y="88"/>
                  </a:lnTo>
                  <a:lnTo>
                    <a:pt x="3700" y="101"/>
                  </a:lnTo>
                  <a:lnTo>
                    <a:pt x="3700" y="104"/>
                  </a:lnTo>
                  <a:lnTo>
                    <a:pt x="3700" y="141"/>
                  </a:lnTo>
                  <a:lnTo>
                    <a:pt x="3701" y="149"/>
                  </a:lnTo>
                  <a:lnTo>
                    <a:pt x="3701" y="283"/>
                  </a:lnTo>
                  <a:lnTo>
                    <a:pt x="3702" y="282"/>
                  </a:lnTo>
                  <a:lnTo>
                    <a:pt x="3702" y="271"/>
                  </a:lnTo>
                  <a:lnTo>
                    <a:pt x="3703" y="270"/>
                  </a:lnTo>
                  <a:lnTo>
                    <a:pt x="3703" y="270"/>
                  </a:lnTo>
                  <a:lnTo>
                    <a:pt x="3703" y="275"/>
                  </a:lnTo>
                  <a:lnTo>
                    <a:pt x="3703" y="276"/>
                  </a:lnTo>
                  <a:lnTo>
                    <a:pt x="3704" y="280"/>
                  </a:lnTo>
                  <a:lnTo>
                    <a:pt x="3704" y="280"/>
                  </a:lnTo>
                  <a:lnTo>
                    <a:pt x="3704" y="281"/>
                  </a:lnTo>
                  <a:lnTo>
                    <a:pt x="3705" y="280"/>
                  </a:lnTo>
                  <a:lnTo>
                    <a:pt x="3705" y="280"/>
                  </a:lnTo>
                  <a:lnTo>
                    <a:pt x="3705" y="279"/>
                  </a:lnTo>
                  <a:lnTo>
                    <a:pt x="3706" y="280"/>
                  </a:lnTo>
                  <a:lnTo>
                    <a:pt x="3706" y="279"/>
                  </a:lnTo>
                  <a:lnTo>
                    <a:pt x="3706" y="278"/>
                  </a:lnTo>
                  <a:lnTo>
                    <a:pt x="3707" y="275"/>
                  </a:lnTo>
                  <a:lnTo>
                    <a:pt x="3707" y="275"/>
                  </a:lnTo>
                  <a:lnTo>
                    <a:pt x="3707" y="275"/>
                  </a:lnTo>
                  <a:lnTo>
                    <a:pt x="3707" y="276"/>
                  </a:lnTo>
                  <a:lnTo>
                    <a:pt x="3707" y="273"/>
                  </a:lnTo>
                  <a:lnTo>
                    <a:pt x="3708" y="274"/>
                  </a:lnTo>
                  <a:lnTo>
                    <a:pt x="3708" y="274"/>
                  </a:lnTo>
                  <a:lnTo>
                    <a:pt x="3708" y="275"/>
                  </a:lnTo>
                  <a:lnTo>
                    <a:pt x="3709" y="174"/>
                  </a:lnTo>
                  <a:lnTo>
                    <a:pt x="3709" y="157"/>
                  </a:lnTo>
                  <a:lnTo>
                    <a:pt x="3709" y="43"/>
                  </a:lnTo>
                  <a:lnTo>
                    <a:pt x="3710" y="39"/>
                  </a:lnTo>
                  <a:lnTo>
                    <a:pt x="3710" y="17"/>
                  </a:lnTo>
                  <a:lnTo>
                    <a:pt x="3711" y="17"/>
                  </a:lnTo>
                  <a:lnTo>
                    <a:pt x="3711" y="7"/>
                  </a:lnTo>
                  <a:lnTo>
                    <a:pt x="3711" y="6"/>
                  </a:lnTo>
                  <a:lnTo>
                    <a:pt x="3712" y="5"/>
                  </a:lnTo>
                  <a:lnTo>
                    <a:pt x="3712" y="5"/>
                  </a:lnTo>
                  <a:lnTo>
                    <a:pt x="3712" y="5"/>
                  </a:lnTo>
                  <a:lnTo>
                    <a:pt x="3713" y="9"/>
                  </a:lnTo>
                  <a:lnTo>
                    <a:pt x="3713" y="9"/>
                  </a:lnTo>
                  <a:lnTo>
                    <a:pt x="3714" y="12"/>
                  </a:lnTo>
                  <a:lnTo>
                    <a:pt x="3714" y="13"/>
                  </a:lnTo>
                  <a:lnTo>
                    <a:pt x="3715" y="16"/>
                  </a:lnTo>
                  <a:lnTo>
                    <a:pt x="3715" y="16"/>
                  </a:lnTo>
                  <a:lnTo>
                    <a:pt x="3716" y="21"/>
                  </a:lnTo>
                  <a:lnTo>
                    <a:pt x="3716" y="21"/>
                  </a:lnTo>
                  <a:lnTo>
                    <a:pt x="3717" y="30"/>
                  </a:lnTo>
                  <a:lnTo>
                    <a:pt x="3717" y="30"/>
                  </a:lnTo>
                  <a:lnTo>
                    <a:pt x="3718" y="43"/>
                  </a:lnTo>
                  <a:lnTo>
                    <a:pt x="3718" y="45"/>
                  </a:lnTo>
                  <a:lnTo>
                    <a:pt x="3718" y="70"/>
                  </a:lnTo>
                  <a:lnTo>
                    <a:pt x="3719" y="73"/>
                  </a:lnTo>
                  <a:lnTo>
                    <a:pt x="3719" y="96"/>
                  </a:lnTo>
                  <a:lnTo>
                    <a:pt x="3720" y="98"/>
                  </a:lnTo>
                  <a:lnTo>
                    <a:pt x="3720" y="100"/>
                  </a:lnTo>
                  <a:lnTo>
                    <a:pt x="3720" y="95"/>
                  </a:lnTo>
                  <a:lnTo>
                    <a:pt x="3720" y="94"/>
                  </a:lnTo>
                  <a:lnTo>
                    <a:pt x="3721" y="89"/>
                  </a:lnTo>
                  <a:lnTo>
                    <a:pt x="3721" y="89"/>
                  </a:lnTo>
                  <a:lnTo>
                    <a:pt x="3721" y="89"/>
                  </a:lnTo>
                  <a:lnTo>
                    <a:pt x="3722" y="103"/>
                  </a:lnTo>
                  <a:lnTo>
                    <a:pt x="3722" y="105"/>
                  </a:lnTo>
                  <a:lnTo>
                    <a:pt x="3723" y="140"/>
                  </a:lnTo>
                  <a:lnTo>
                    <a:pt x="3723" y="145"/>
                  </a:lnTo>
                  <a:lnTo>
                    <a:pt x="3724" y="277"/>
                  </a:lnTo>
                  <a:lnTo>
                    <a:pt x="3724" y="285"/>
                  </a:lnTo>
                  <a:lnTo>
                    <a:pt x="3724" y="291"/>
                  </a:lnTo>
                  <a:lnTo>
                    <a:pt x="3725" y="281"/>
                  </a:lnTo>
                  <a:lnTo>
                    <a:pt x="3725" y="281"/>
                  </a:lnTo>
                  <a:lnTo>
                    <a:pt x="3725" y="281"/>
                  </a:lnTo>
                  <a:lnTo>
                    <a:pt x="3725" y="280"/>
                  </a:lnTo>
                  <a:lnTo>
                    <a:pt x="3726" y="282"/>
                  </a:lnTo>
                  <a:lnTo>
                    <a:pt x="3726" y="282"/>
                  </a:lnTo>
                  <a:lnTo>
                    <a:pt x="3726" y="283"/>
                  </a:lnTo>
                  <a:lnTo>
                    <a:pt x="3726" y="287"/>
                  </a:lnTo>
                  <a:lnTo>
                    <a:pt x="3726" y="287"/>
                  </a:lnTo>
                  <a:lnTo>
                    <a:pt x="3727" y="288"/>
                  </a:lnTo>
                  <a:lnTo>
                    <a:pt x="3727" y="289"/>
                  </a:lnTo>
                  <a:lnTo>
                    <a:pt x="3727" y="287"/>
                  </a:lnTo>
                  <a:lnTo>
                    <a:pt x="3728" y="287"/>
                  </a:lnTo>
                  <a:lnTo>
                    <a:pt x="3728" y="284"/>
                  </a:lnTo>
                  <a:lnTo>
                    <a:pt x="3728" y="284"/>
                  </a:lnTo>
                  <a:lnTo>
                    <a:pt x="3728" y="284"/>
                  </a:lnTo>
                  <a:lnTo>
                    <a:pt x="3729" y="282"/>
                  </a:lnTo>
                  <a:lnTo>
                    <a:pt x="3729" y="282"/>
                  </a:lnTo>
                  <a:lnTo>
                    <a:pt x="3729" y="283"/>
                  </a:lnTo>
                  <a:lnTo>
                    <a:pt x="3729" y="283"/>
                  </a:lnTo>
                  <a:lnTo>
                    <a:pt x="3730" y="282"/>
                  </a:lnTo>
                  <a:lnTo>
                    <a:pt x="3730" y="282"/>
                  </a:lnTo>
                  <a:lnTo>
                    <a:pt x="3730" y="282"/>
                  </a:lnTo>
                  <a:lnTo>
                    <a:pt x="3730" y="282"/>
                  </a:lnTo>
                  <a:lnTo>
                    <a:pt x="3731" y="284"/>
                  </a:lnTo>
                  <a:lnTo>
                    <a:pt x="3731" y="284"/>
                  </a:lnTo>
                  <a:lnTo>
                    <a:pt x="3731" y="283"/>
                  </a:lnTo>
                  <a:lnTo>
                    <a:pt x="3732" y="163"/>
                  </a:lnTo>
                  <a:lnTo>
                    <a:pt x="3732" y="140"/>
                  </a:lnTo>
                  <a:lnTo>
                    <a:pt x="3733" y="40"/>
                  </a:lnTo>
                  <a:lnTo>
                    <a:pt x="3733" y="37"/>
                  </a:lnTo>
                  <a:lnTo>
                    <a:pt x="3733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35" y="7"/>
                  </a:lnTo>
                  <a:lnTo>
                    <a:pt x="3735" y="7"/>
                  </a:lnTo>
                  <a:lnTo>
                    <a:pt x="3735" y="6"/>
                  </a:lnTo>
                  <a:lnTo>
                    <a:pt x="3735" y="6"/>
                  </a:lnTo>
                  <a:lnTo>
                    <a:pt x="3735" y="7"/>
                  </a:lnTo>
                  <a:lnTo>
                    <a:pt x="3736" y="9"/>
                  </a:lnTo>
                  <a:lnTo>
                    <a:pt x="3737" y="10"/>
                  </a:lnTo>
                  <a:lnTo>
                    <a:pt x="3737" y="12"/>
                  </a:lnTo>
                  <a:lnTo>
                    <a:pt x="3737" y="12"/>
                  </a:lnTo>
                  <a:lnTo>
                    <a:pt x="3738" y="15"/>
                  </a:lnTo>
                  <a:lnTo>
                    <a:pt x="3738" y="15"/>
                  </a:lnTo>
                  <a:lnTo>
                    <a:pt x="3739" y="20"/>
                  </a:lnTo>
                  <a:lnTo>
                    <a:pt x="3739" y="21"/>
                  </a:lnTo>
                  <a:lnTo>
                    <a:pt x="3740" y="31"/>
                  </a:lnTo>
                  <a:lnTo>
                    <a:pt x="3740" y="32"/>
                  </a:lnTo>
                  <a:lnTo>
                    <a:pt x="3741" y="45"/>
                  </a:lnTo>
                  <a:lnTo>
                    <a:pt x="3741" y="47"/>
                  </a:lnTo>
                  <a:lnTo>
                    <a:pt x="3742" y="68"/>
                  </a:lnTo>
                  <a:lnTo>
                    <a:pt x="3742" y="71"/>
                  </a:lnTo>
                  <a:lnTo>
                    <a:pt x="3743" y="97"/>
                  </a:lnTo>
                  <a:lnTo>
                    <a:pt x="3743" y="98"/>
                  </a:lnTo>
                  <a:lnTo>
                    <a:pt x="3743" y="102"/>
                  </a:lnTo>
                  <a:lnTo>
                    <a:pt x="3743" y="101"/>
                  </a:lnTo>
                  <a:lnTo>
                    <a:pt x="3744" y="100"/>
                  </a:lnTo>
                  <a:lnTo>
                    <a:pt x="3744" y="93"/>
                  </a:lnTo>
                  <a:lnTo>
                    <a:pt x="3745" y="93"/>
                  </a:lnTo>
                  <a:lnTo>
                    <a:pt x="3745" y="89"/>
                  </a:lnTo>
                  <a:lnTo>
                    <a:pt x="3745" y="89"/>
                  </a:lnTo>
                  <a:lnTo>
                    <a:pt x="3745" y="89"/>
                  </a:lnTo>
                  <a:lnTo>
                    <a:pt x="3746" y="104"/>
                  </a:lnTo>
                  <a:lnTo>
                    <a:pt x="3746" y="105"/>
                  </a:lnTo>
                  <a:lnTo>
                    <a:pt x="3747" y="148"/>
                  </a:lnTo>
                  <a:lnTo>
                    <a:pt x="3747" y="158"/>
                  </a:lnTo>
                  <a:lnTo>
                    <a:pt x="3748" y="281"/>
                  </a:lnTo>
                  <a:lnTo>
                    <a:pt x="3748" y="280"/>
                  </a:lnTo>
                  <a:lnTo>
                    <a:pt x="3749" y="272"/>
                  </a:lnTo>
                  <a:lnTo>
                    <a:pt x="3749" y="272"/>
                  </a:lnTo>
                  <a:lnTo>
                    <a:pt x="3749" y="272"/>
                  </a:lnTo>
                  <a:lnTo>
                    <a:pt x="3749" y="272"/>
                  </a:lnTo>
                  <a:lnTo>
                    <a:pt x="3750" y="280"/>
                  </a:lnTo>
                  <a:lnTo>
                    <a:pt x="3750" y="281"/>
                  </a:lnTo>
                  <a:lnTo>
                    <a:pt x="3751" y="285"/>
                  </a:lnTo>
                  <a:lnTo>
                    <a:pt x="3751" y="285"/>
                  </a:lnTo>
                  <a:lnTo>
                    <a:pt x="3751" y="285"/>
                  </a:lnTo>
                  <a:lnTo>
                    <a:pt x="3751" y="286"/>
                  </a:lnTo>
                  <a:lnTo>
                    <a:pt x="3752" y="285"/>
                  </a:lnTo>
                  <a:lnTo>
                    <a:pt x="3752" y="285"/>
                  </a:lnTo>
                  <a:lnTo>
                    <a:pt x="3752" y="284"/>
                  </a:lnTo>
                  <a:lnTo>
                    <a:pt x="3753" y="283"/>
                  </a:lnTo>
                  <a:lnTo>
                    <a:pt x="3753" y="278"/>
                  </a:lnTo>
                  <a:lnTo>
                    <a:pt x="3754" y="277"/>
                  </a:lnTo>
                  <a:lnTo>
                    <a:pt x="3754" y="263"/>
                  </a:lnTo>
                  <a:lnTo>
                    <a:pt x="3754" y="263"/>
                  </a:lnTo>
                  <a:lnTo>
                    <a:pt x="3754" y="261"/>
                  </a:lnTo>
                  <a:lnTo>
                    <a:pt x="3755" y="124"/>
                  </a:lnTo>
                  <a:lnTo>
                    <a:pt x="3755" y="111"/>
                  </a:lnTo>
                  <a:lnTo>
                    <a:pt x="3756" y="39"/>
                  </a:lnTo>
                  <a:lnTo>
                    <a:pt x="3756" y="36"/>
                  </a:lnTo>
                  <a:lnTo>
                    <a:pt x="3757" y="19"/>
                  </a:lnTo>
                  <a:lnTo>
                    <a:pt x="3757" y="19"/>
                  </a:lnTo>
                  <a:lnTo>
                    <a:pt x="3758" y="8"/>
                  </a:lnTo>
                  <a:lnTo>
                    <a:pt x="3758" y="8"/>
                  </a:lnTo>
                  <a:lnTo>
                    <a:pt x="3758" y="6"/>
                  </a:lnTo>
                  <a:lnTo>
                    <a:pt x="3759" y="6"/>
                  </a:lnTo>
                  <a:lnTo>
                    <a:pt x="3759" y="6"/>
                  </a:lnTo>
                  <a:lnTo>
                    <a:pt x="3760" y="8"/>
                  </a:lnTo>
                  <a:lnTo>
                    <a:pt x="3760" y="8"/>
                  </a:lnTo>
                  <a:lnTo>
                    <a:pt x="3760" y="10"/>
                  </a:lnTo>
                  <a:lnTo>
                    <a:pt x="3761" y="10"/>
                  </a:lnTo>
                  <a:lnTo>
                    <a:pt x="3761" y="14"/>
                  </a:lnTo>
                  <a:lnTo>
                    <a:pt x="3762" y="15"/>
                  </a:lnTo>
                  <a:lnTo>
                    <a:pt x="3762" y="19"/>
                  </a:lnTo>
                  <a:lnTo>
                    <a:pt x="3762" y="19"/>
                  </a:lnTo>
                  <a:lnTo>
                    <a:pt x="3763" y="29"/>
                  </a:lnTo>
                  <a:lnTo>
                    <a:pt x="3763" y="30"/>
                  </a:lnTo>
                  <a:lnTo>
                    <a:pt x="3764" y="48"/>
                  </a:lnTo>
                  <a:lnTo>
                    <a:pt x="3764" y="49"/>
                  </a:lnTo>
                  <a:lnTo>
                    <a:pt x="3765" y="75"/>
                  </a:lnTo>
                  <a:lnTo>
                    <a:pt x="3765" y="77"/>
                  </a:lnTo>
                  <a:lnTo>
                    <a:pt x="3766" y="99"/>
                  </a:lnTo>
                  <a:lnTo>
                    <a:pt x="3766" y="100"/>
                  </a:lnTo>
                  <a:lnTo>
                    <a:pt x="3766" y="103"/>
                  </a:lnTo>
                  <a:lnTo>
                    <a:pt x="3767" y="100"/>
                  </a:lnTo>
                  <a:lnTo>
                    <a:pt x="3767" y="99"/>
                  </a:lnTo>
                  <a:lnTo>
                    <a:pt x="3768" y="91"/>
                  </a:lnTo>
                  <a:lnTo>
                    <a:pt x="3768" y="91"/>
                  </a:lnTo>
                  <a:lnTo>
                    <a:pt x="3768" y="87"/>
                  </a:lnTo>
                  <a:lnTo>
                    <a:pt x="3769" y="88"/>
                  </a:lnTo>
                  <a:lnTo>
                    <a:pt x="3769" y="89"/>
                  </a:lnTo>
                  <a:lnTo>
                    <a:pt x="3769" y="107"/>
                  </a:lnTo>
                  <a:lnTo>
                    <a:pt x="3770" y="110"/>
                  </a:lnTo>
                  <a:lnTo>
                    <a:pt x="3770" y="195"/>
                  </a:lnTo>
                  <a:lnTo>
                    <a:pt x="3771" y="205"/>
                  </a:lnTo>
                  <a:lnTo>
                    <a:pt x="3771" y="283"/>
                  </a:lnTo>
                  <a:lnTo>
                    <a:pt x="3771" y="280"/>
                  </a:lnTo>
                  <a:lnTo>
                    <a:pt x="3771" y="279"/>
                  </a:lnTo>
                  <a:lnTo>
                    <a:pt x="3772" y="272"/>
                  </a:lnTo>
                  <a:lnTo>
                    <a:pt x="3772" y="272"/>
                  </a:lnTo>
                  <a:lnTo>
                    <a:pt x="3772" y="272"/>
                  </a:lnTo>
                  <a:lnTo>
                    <a:pt x="3773" y="278"/>
                  </a:lnTo>
                  <a:lnTo>
                    <a:pt x="3773" y="278"/>
                  </a:lnTo>
                  <a:lnTo>
                    <a:pt x="3774" y="281"/>
                  </a:lnTo>
                  <a:lnTo>
                    <a:pt x="3774" y="281"/>
                  </a:lnTo>
                  <a:lnTo>
                    <a:pt x="3774" y="281"/>
                  </a:lnTo>
                  <a:lnTo>
                    <a:pt x="3774" y="281"/>
                  </a:lnTo>
                  <a:lnTo>
                    <a:pt x="3775" y="279"/>
                  </a:lnTo>
                  <a:lnTo>
                    <a:pt x="3775" y="279"/>
                  </a:lnTo>
                  <a:lnTo>
                    <a:pt x="3776" y="277"/>
                  </a:lnTo>
                  <a:lnTo>
                    <a:pt x="3776" y="276"/>
                  </a:lnTo>
                  <a:lnTo>
                    <a:pt x="3777" y="272"/>
                  </a:lnTo>
                  <a:lnTo>
                    <a:pt x="3777" y="272"/>
                  </a:lnTo>
                  <a:lnTo>
                    <a:pt x="3777" y="259"/>
                  </a:lnTo>
                  <a:lnTo>
                    <a:pt x="3778" y="257"/>
                  </a:lnTo>
                  <a:lnTo>
                    <a:pt x="3778" y="93"/>
                  </a:lnTo>
                  <a:lnTo>
                    <a:pt x="3779" y="85"/>
                  </a:lnTo>
                  <a:lnTo>
                    <a:pt x="3779" y="26"/>
                  </a:lnTo>
                  <a:lnTo>
                    <a:pt x="3779" y="23"/>
                  </a:lnTo>
                  <a:lnTo>
                    <a:pt x="3780" y="14"/>
                  </a:lnTo>
                  <a:lnTo>
                    <a:pt x="3780" y="13"/>
                  </a:lnTo>
                  <a:lnTo>
                    <a:pt x="3781" y="8"/>
                  </a:lnTo>
                  <a:lnTo>
                    <a:pt x="3781" y="8"/>
                  </a:lnTo>
                  <a:lnTo>
                    <a:pt x="3781" y="8"/>
                  </a:lnTo>
                  <a:lnTo>
                    <a:pt x="3782" y="10"/>
                  </a:lnTo>
                  <a:lnTo>
                    <a:pt x="3782" y="10"/>
                  </a:lnTo>
                  <a:lnTo>
                    <a:pt x="3783" y="15"/>
                  </a:lnTo>
                  <a:lnTo>
                    <a:pt x="3783" y="15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5" y="29"/>
                  </a:lnTo>
                  <a:lnTo>
                    <a:pt x="3785" y="29"/>
                  </a:lnTo>
                  <a:lnTo>
                    <a:pt x="3786" y="43"/>
                  </a:lnTo>
                  <a:lnTo>
                    <a:pt x="3786" y="44"/>
                  </a:lnTo>
                  <a:lnTo>
                    <a:pt x="3786" y="60"/>
                  </a:lnTo>
                  <a:lnTo>
                    <a:pt x="3787" y="61"/>
                  </a:lnTo>
                  <a:lnTo>
                    <a:pt x="3787" y="78"/>
                  </a:lnTo>
                  <a:lnTo>
                    <a:pt x="3787" y="79"/>
                  </a:lnTo>
                  <a:lnTo>
                    <a:pt x="3788" y="97"/>
                  </a:lnTo>
                  <a:lnTo>
                    <a:pt x="3788" y="98"/>
                  </a:lnTo>
                  <a:lnTo>
                    <a:pt x="3789" y="102"/>
                  </a:lnTo>
                  <a:lnTo>
                    <a:pt x="3789" y="98"/>
                  </a:lnTo>
                  <a:lnTo>
                    <a:pt x="3789" y="97"/>
                  </a:lnTo>
                  <a:lnTo>
                    <a:pt x="3790" y="90"/>
                  </a:lnTo>
                  <a:lnTo>
                    <a:pt x="3790" y="89"/>
                  </a:lnTo>
                  <a:lnTo>
                    <a:pt x="3790" y="88"/>
                  </a:lnTo>
                  <a:lnTo>
                    <a:pt x="3791" y="91"/>
                  </a:lnTo>
                  <a:lnTo>
                    <a:pt x="3791" y="92"/>
                  </a:lnTo>
                  <a:lnTo>
                    <a:pt x="3792" y="118"/>
                  </a:lnTo>
                  <a:lnTo>
                    <a:pt x="3792" y="120"/>
                  </a:lnTo>
                  <a:lnTo>
                    <a:pt x="3793" y="245"/>
                  </a:lnTo>
                  <a:lnTo>
                    <a:pt x="3793" y="258"/>
                  </a:lnTo>
                  <a:lnTo>
                    <a:pt x="3793" y="285"/>
                  </a:lnTo>
                  <a:lnTo>
                    <a:pt x="3794" y="276"/>
                  </a:lnTo>
                  <a:lnTo>
                    <a:pt x="3794" y="275"/>
                  </a:lnTo>
                  <a:lnTo>
                    <a:pt x="3794" y="272"/>
                  </a:lnTo>
                  <a:lnTo>
                    <a:pt x="3794" y="273"/>
                  </a:lnTo>
                  <a:lnTo>
                    <a:pt x="3795" y="274"/>
                  </a:lnTo>
                  <a:lnTo>
                    <a:pt x="3795" y="279"/>
                  </a:lnTo>
                  <a:lnTo>
                    <a:pt x="3796" y="279"/>
                  </a:lnTo>
                  <a:lnTo>
                    <a:pt x="3796" y="280"/>
                  </a:lnTo>
                  <a:lnTo>
                    <a:pt x="3796" y="277"/>
                  </a:lnTo>
                  <a:lnTo>
                    <a:pt x="3797" y="277"/>
                  </a:lnTo>
                  <a:lnTo>
                    <a:pt x="3797" y="275"/>
                  </a:lnTo>
                  <a:lnTo>
                    <a:pt x="3797" y="275"/>
                  </a:lnTo>
                  <a:lnTo>
                    <a:pt x="3797" y="275"/>
                  </a:lnTo>
                  <a:lnTo>
                    <a:pt x="3798" y="273"/>
                  </a:lnTo>
                  <a:lnTo>
                    <a:pt x="3798" y="273"/>
                  </a:lnTo>
                  <a:lnTo>
                    <a:pt x="3799" y="244"/>
                  </a:lnTo>
                  <a:lnTo>
                    <a:pt x="3799" y="240"/>
                  </a:lnTo>
                  <a:lnTo>
                    <a:pt x="3800" y="119"/>
                  </a:lnTo>
                  <a:lnTo>
                    <a:pt x="3800" y="112"/>
                  </a:lnTo>
                  <a:lnTo>
                    <a:pt x="3801" y="36"/>
                  </a:lnTo>
                  <a:lnTo>
                    <a:pt x="3801" y="32"/>
                  </a:lnTo>
                  <a:lnTo>
                    <a:pt x="3801" y="13"/>
                  </a:lnTo>
                  <a:lnTo>
                    <a:pt x="3802" y="14"/>
                  </a:lnTo>
                  <a:lnTo>
                    <a:pt x="3802" y="14"/>
                  </a:lnTo>
                  <a:lnTo>
                    <a:pt x="3803" y="8"/>
                  </a:lnTo>
                  <a:lnTo>
                    <a:pt x="3803" y="8"/>
                  </a:lnTo>
                  <a:lnTo>
                    <a:pt x="3803" y="10"/>
                  </a:lnTo>
                  <a:lnTo>
                    <a:pt x="3804" y="10"/>
                  </a:lnTo>
                  <a:lnTo>
                    <a:pt x="3804" y="12"/>
                  </a:lnTo>
                  <a:lnTo>
                    <a:pt x="3804" y="12"/>
                  </a:lnTo>
                  <a:lnTo>
                    <a:pt x="3805" y="12"/>
                  </a:lnTo>
                  <a:lnTo>
                    <a:pt x="3805" y="17"/>
                  </a:lnTo>
                  <a:lnTo>
                    <a:pt x="3805" y="18"/>
                  </a:lnTo>
                  <a:lnTo>
                    <a:pt x="3806" y="33"/>
                  </a:lnTo>
                  <a:lnTo>
                    <a:pt x="3806" y="34"/>
                  </a:lnTo>
                  <a:lnTo>
                    <a:pt x="3807" y="65"/>
                  </a:lnTo>
                  <a:lnTo>
                    <a:pt x="3807" y="67"/>
                  </a:lnTo>
                  <a:lnTo>
                    <a:pt x="3808" y="90"/>
                  </a:lnTo>
                  <a:lnTo>
                    <a:pt x="3808" y="91"/>
                  </a:lnTo>
                  <a:lnTo>
                    <a:pt x="3809" y="102"/>
                  </a:lnTo>
                  <a:lnTo>
                    <a:pt x="3809" y="102"/>
                  </a:lnTo>
                  <a:lnTo>
                    <a:pt x="3809" y="102"/>
                  </a:lnTo>
                  <a:lnTo>
                    <a:pt x="3810" y="98"/>
                  </a:lnTo>
                  <a:lnTo>
                    <a:pt x="3810" y="97"/>
                  </a:lnTo>
                  <a:lnTo>
                    <a:pt x="3811" y="89"/>
                  </a:lnTo>
                  <a:lnTo>
                    <a:pt x="3811" y="88"/>
                  </a:lnTo>
                  <a:lnTo>
                    <a:pt x="3811" y="86"/>
                  </a:lnTo>
                  <a:lnTo>
                    <a:pt x="3811" y="86"/>
                  </a:lnTo>
                  <a:lnTo>
                    <a:pt x="3811" y="86"/>
                  </a:lnTo>
                  <a:lnTo>
                    <a:pt x="3812" y="104"/>
                  </a:lnTo>
                  <a:lnTo>
                    <a:pt x="3813" y="105"/>
                  </a:lnTo>
                  <a:lnTo>
                    <a:pt x="3813" y="185"/>
                  </a:lnTo>
                  <a:lnTo>
                    <a:pt x="3814" y="194"/>
                  </a:lnTo>
                  <a:lnTo>
                    <a:pt x="3814" y="293"/>
                  </a:lnTo>
                  <a:lnTo>
                    <a:pt x="3814" y="290"/>
                  </a:lnTo>
                  <a:lnTo>
                    <a:pt x="3814" y="289"/>
                  </a:lnTo>
                  <a:lnTo>
                    <a:pt x="3815" y="279"/>
                  </a:lnTo>
                  <a:lnTo>
                    <a:pt x="3815" y="279"/>
                  </a:lnTo>
                  <a:lnTo>
                    <a:pt x="3816" y="283"/>
                  </a:lnTo>
                  <a:lnTo>
                    <a:pt x="3816" y="284"/>
                  </a:lnTo>
                  <a:lnTo>
                    <a:pt x="3816" y="282"/>
                  </a:lnTo>
                  <a:lnTo>
                    <a:pt x="3817" y="283"/>
                  </a:lnTo>
                  <a:lnTo>
                    <a:pt x="3817" y="283"/>
                  </a:lnTo>
                  <a:lnTo>
                    <a:pt x="3817" y="284"/>
                  </a:lnTo>
                  <a:lnTo>
                    <a:pt x="3818" y="281"/>
                  </a:lnTo>
                  <a:lnTo>
                    <a:pt x="3818" y="281"/>
                  </a:lnTo>
                  <a:lnTo>
                    <a:pt x="3818" y="281"/>
                  </a:lnTo>
                  <a:lnTo>
                    <a:pt x="3819" y="279"/>
                  </a:lnTo>
                  <a:lnTo>
                    <a:pt x="3819" y="278"/>
                  </a:lnTo>
                  <a:lnTo>
                    <a:pt x="3819" y="278"/>
                  </a:lnTo>
                  <a:lnTo>
                    <a:pt x="3820" y="274"/>
                  </a:lnTo>
                  <a:lnTo>
                    <a:pt x="3820" y="274"/>
                  </a:lnTo>
                  <a:lnTo>
                    <a:pt x="3820" y="274"/>
                  </a:lnTo>
                  <a:lnTo>
                    <a:pt x="3820" y="277"/>
                  </a:lnTo>
                  <a:lnTo>
                    <a:pt x="3820" y="276"/>
                  </a:lnTo>
                  <a:lnTo>
                    <a:pt x="3821" y="277"/>
                  </a:lnTo>
                  <a:lnTo>
                    <a:pt x="3821" y="118"/>
                  </a:lnTo>
                  <a:lnTo>
                    <a:pt x="3822" y="107"/>
                  </a:lnTo>
                  <a:lnTo>
                    <a:pt x="3822" y="26"/>
                  </a:lnTo>
                  <a:lnTo>
                    <a:pt x="3822" y="21"/>
                  </a:lnTo>
                  <a:lnTo>
                    <a:pt x="3823" y="13"/>
                  </a:lnTo>
                  <a:lnTo>
                    <a:pt x="3823" y="12"/>
                  </a:lnTo>
                  <a:lnTo>
                    <a:pt x="3824" y="5"/>
                  </a:lnTo>
                  <a:lnTo>
                    <a:pt x="3824" y="5"/>
                  </a:lnTo>
                  <a:lnTo>
                    <a:pt x="3824" y="4"/>
                  </a:lnTo>
                  <a:lnTo>
                    <a:pt x="3825" y="6"/>
                  </a:lnTo>
                  <a:lnTo>
                    <a:pt x="3825" y="6"/>
                  </a:lnTo>
                  <a:lnTo>
                    <a:pt x="3826" y="12"/>
                  </a:lnTo>
                  <a:lnTo>
                    <a:pt x="3826" y="13"/>
                  </a:lnTo>
                  <a:lnTo>
                    <a:pt x="3827" y="20"/>
                  </a:lnTo>
                  <a:lnTo>
                    <a:pt x="3827" y="21"/>
                  </a:lnTo>
                  <a:lnTo>
                    <a:pt x="3828" y="30"/>
                  </a:lnTo>
                  <a:lnTo>
                    <a:pt x="3828" y="31"/>
                  </a:lnTo>
                  <a:lnTo>
                    <a:pt x="3829" y="43"/>
                  </a:lnTo>
                  <a:lnTo>
                    <a:pt x="3829" y="45"/>
                  </a:lnTo>
                  <a:lnTo>
                    <a:pt x="3829" y="64"/>
                  </a:lnTo>
                  <a:lnTo>
                    <a:pt x="3830" y="66"/>
                  </a:lnTo>
                  <a:lnTo>
                    <a:pt x="3830" y="88"/>
                  </a:lnTo>
                  <a:lnTo>
                    <a:pt x="3831" y="90"/>
                  </a:lnTo>
                  <a:lnTo>
                    <a:pt x="3831" y="100"/>
                  </a:lnTo>
                  <a:lnTo>
                    <a:pt x="3831" y="100"/>
                  </a:lnTo>
                  <a:lnTo>
                    <a:pt x="3831" y="100"/>
                  </a:lnTo>
                  <a:lnTo>
                    <a:pt x="3832" y="92"/>
                  </a:lnTo>
                  <a:lnTo>
                    <a:pt x="3832" y="91"/>
                  </a:lnTo>
                  <a:lnTo>
                    <a:pt x="3833" y="83"/>
                  </a:lnTo>
                  <a:lnTo>
                    <a:pt x="3833" y="83"/>
                  </a:lnTo>
                  <a:lnTo>
                    <a:pt x="3833" y="82"/>
                  </a:lnTo>
                  <a:lnTo>
                    <a:pt x="3834" y="86"/>
                  </a:lnTo>
                  <a:lnTo>
                    <a:pt x="3834" y="87"/>
                  </a:lnTo>
                  <a:lnTo>
                    <a:pt x="3835" y="111"/>
                  </a:lnTo>
                  <a:lnTo>
                    <a:pt x="3835" y="114"/>
                  </a:lnTo>
                  <a:lnTo>
                    <a:pt x="3836" y="245"/>
                  </a:lnTo>
                  <a:lnTo>
                    <a:pt x="3836" y="258"/>
                  </a:lnTo>
                  <a:lnTo>
                    <a:pt x="3836" y="291"/>
                  </a:lnTo>
                  <a:lnTo>
                    <a:pt x="3837" y="282"/>
                  </a:lnTo>
                  <a:lnTo>
                    <a:pt x="3837" y="282"/>
                  </a:lnTo>
                  <a:lnTo>
                    <a:pt x="3837" y="281"/>
                  </a:lnTo>
                  <a:lnTo>
                    <a:pt x="3837" y="283"/>
                  </a:lnTo>
                  <a:lnTo>
                    <a:pt x="3838" y="284"/>
                  </a:lnTo>
                  <a:lnTo>
                    <a:pt x="3838" y="289"/>
                  </a:lnTo>
                  <a:lnTo>
                    <a:pt x="3839" y="289"/>
                  </a:lnTo>
                  <a:lnTo>
                    <a:pt x="3839" y="289"/>
                  </a:lnTo>
                  <a:lnTo>
                    <a:pt x="3839" y="288"/>
                  </a:lnTo>
                  <a:lnTo>
                    <a:pt x="3839" y="288"/>
                  </a:lnTo>
                  <a:lnTo>
                    <a:pt x="3839" y="287"/>
                  </a:lnTo>
                  <a:lnTo>
                    <a:pt x="3840" y="285"/>
                  </a:lnTo>
                  <a:lnTo>
                    <a:pt x="3840" y="284"/>
                  </a:lnTo>
                  <a:lnTo>
                    <a:pt x="3841" y="281"/>
                  </a:lnTo>
                  <a:lnTo>
                    <a:pt x="3841" y="281"/>
                  </a:lnTo>
                  <a:lnTo>
                    <a:pt x="3842" y="279"/>
                  </a:lnTo>
                  <a:lnTo>
                    <a:pt x="3842" y="279"/>
                  </a:lnTo>
                  <a:lnTo>
                    <a:pt x="3842" y="279"/>
                  </a:lnTo>
                  <a:lnTo>
                    <a:pt x="3842" y="278"/>
                  </a:lnTo>
                  <a:lnTo>
                    <a:pt x="3843" y="281"/>
                  </a:lnTo>
                  <a:lnTo>
                    <a:pt x="3843" y="282"/>
                  </a:lnTo>
                  <a:lnTo>
                    <a:pt x="3844" y="80"/>
                  </a:lnTo>
                  <a:lnTo>
                    <a:pt x="3844" y="75"/>
                  </a:lnTo>
                  <a:lnTo>
                    <a:pt x="3845" y="18"/>
                  </a:lnTo>
                  <a:lnTo>
                    <a:pt x="3845" y="17"/>
                  </a:lnTo>
                  <a:lnTo>
                    <a:pt x="3846" y="13"/>
                  </a:lnTo>
                  <a:lnTo>
                    <a:pt x="3846" y="12"/>
                  </a:lnTo>
                  <a:lnTo>
                    <a:pt x="3846" y="5"/>
                  </a:lnTo>
                  <a:lnTo>
                    <a:pt x="3846" y="5"/>
                  </a:lnTo>
                  <a:lnTo>
                    <a:pt x="3847" y="5"/>
                  </a:lnTo>
                  <a:lnTo>
                    <a:pt x="3847" y="8"/>
                  </a:lnTo>
                  <a:lnTo>
                    <a:pt x="3848" y="8"/>
                  </a:lnTo>
                  <a:lnTo>
                    <a:pt x="3848" y="14"/>
                  </a:lnTo>
                  <a:lnTo>
                    <a:pt x="3848" y="14"/>
                  </a:lnTo>
                  <a:lnTo>
                    <a:pt x="3849" y="21"/>
                  </a:lnTo>
                  <a:lnTo>
                    <a:pt x="3849" y="21"/>
                  </a:lnTo>
                  <a:lnTo>
                    <a:pt x="3850" y="31"/>
                  </a:lnTo>
                  <a:lnTo>
                    <a:pt x="3850" y="32"/>
                  </a:lnTo>
                  <a:lnTo>
                    <a:pt x="3851" y="47"/>
                  </a:lnTo>
                  <a:lnTo>
                    <a:pt x="3851" y="48"/>
                  </a:lnTo>
                  <a:lnTo>
                    <a:pt x="3852" y="67"/>
                  </a:lnTo>
                  <a:lnTo>
                    <a:pt x="3852" y="68"/>
                  </a:lnTo>
                  <a:lnTo>
                    <a:pt x="3853" y="88"/>
                  </a:lnTo>
                  <a:lnTo>
                    <a:pt x="3853" y="89"/>
                  </a:lnTo>
                  <a:lnTo>
                    <a:pt x="3854" y="101"/>
                  </a:lnTo>
                  <a:lnTo>
                    <a:pt x="3854" y="100"/>
                  </a:lnTo>
                  <a:lnTo>
                    <a:pt x="3854" y="100"/>
                  </a:lnTo>
                  <a:lnTo>
                    <a:pt x="3854" y="94"/>
                  </a:lnTo>
                  <a:lnTo>
                    <a:pt x="3855" y="94"/>
                  </a:lnTo>
                  <a:lnTo>
                    <a:pt x="3855" y="89"/>
                  </a:lnTo>
                  <a:lnTo>
                    <a:pt x="3856" y="89"/>
                  </a:lnTo>
                  <a:lnTo>
                    <a:pt x="3856" y="86"/>
                  </a:lnTo>
                  <a:lnTo>
                    <a:pt x="3856" y="86"/>
                  </a:lnTo>
                  <a:lnTo>
                    <a:pt x="3856" y="86"/>
                  </a:lnTo>
                  <a:lnTo>
                    <a:pt x="3857" y="105"/>
                  </a:lnTo>
                  <a:lnTo>
                    <a:pt x="3857" y="107"/>
                  </a:lnTo>
                  <a:lnTo>
                    <a:pt x="3858" y="183"/>
                  </a:lnTo>
                  <a:lnTo>
                    <a:pt x="3858" y="196"/>
                  </a:lnTo>
                  <a:lnTo>
                    <a:pt x="3859" y="291"/>
                  </a:lnTo>
                  <a:lnTo>
                    <a:pt x="3859" y="289"/>
                  </a:lnTo>
                  <a:lnTo>
                    <a:pt x="3859" y="287"/>
                  </a:lnTo>
                  <a:lnTo>
                    <a:pt x="3860" y="280"/>
                  </a:lnTo>
                  <a:lnTo>
                    <a:pt x="3860" y="280"/>
                  </a:lnTo>
                  <a:lnTo>
                    <a:pt x="3861" y="285"/>
                  </a:lnTo>
                  <a:lnTo>
                    <a:pt x="3861" y="285"/>
                  </a:lnTo>
                  <a:lnTo>
                    <a:pt x="3861" y="285"/>
                  </a:lnTo>
                  <a:lnTo>
                    <a:pt x="3862" y="286"/>
                  </a:lnTo>
                  <a:lnTo>
                    <a:pt x="3862" y="286"/>
                  </a:lnTo>
                  <a:lnTo>
                    <a:pt x="3862" y="286"/>
                  </a:lnTo>
                  <a:lnTo>
                    <a:pt x="3862" y="286"/>
                  </a:lnTo>
                  <a:lnTo>
                    <a:pt x="3863" y="285"/>
                  </a:lnTo>
                  <a:lnTo>
                    <a:pt x="3863" y="285"/>
                  </a:lnTo>
                  <a:lnTo>
                    <a:pt x="3863" y="285"/>
                  </a:lnTo>
                  <a:lnTo>
                    <a:pt x="3863" y="284"/>
                  </a:lnTo>
                  <a:lnTo>
                    <a:pt x="3863" y="284"/>
                  </a:lnTo>
                  <a:lnTo>
                    <a:pt x="3864" y="284"/>
                  </a:lnTo>
                  <a:lnTo>
                    <a:pt x="3864" y="280"/>
                  </a:lnTo>
                  <a:lnTo>
                    <a:pt x="3864" y="280"/>
                  </a:lnTo>
                  <a:lnTo>
                    <a:pt x="3865" y="280"/>
                  </a:lnTo>
                  <a:lnTo>
                    <a:pt x="3865" y="280"/>
                  </a:lnTo>
                  <a:lnTo>
                    <a:pt x="3865" y="267"/>
                  </a:lnTo>
                  <a:lnTo>
                    <a:pt x="3865" y="262"/>
                  </a:lnTo>
                  <a:lnTo>
                    <a:pt x="3866" y="113"/>
                  </a:lnTo>
                  <a:lnTo>
                    <a:pt x="3866" y="102"/>
                  </a:lnTo>
                  <a:lnTo>
                    <a:pt x="3867" y="35"/>
                  </a:lnTo>
                  <a:lnTo>
                    <a:pt x="3867" y="32"/>
                  </a:lnTo>
                  <a:lnTo>
                    <a:pt x="3868" y="16"/>
                  </a:lnTo>
                  <a:lnTo>
                    <a:pt x="3868" y="16"/>
                  </a:lnTo>
                  <a:lnTo>
                    <a:pt x="3869" y="7"/>
                  </a:lnTo>
                  <a:lnTo>
                    <a:pt x="3869" y="7"/>
                  </a:lnTo>
                  <a:lnTo>
                    <a:pt x="3869" y="6"/>
                  </a:lnTo>
                  <a:lnTo>
                    <a:pt x="3870" y="7"/>
                  </a:lnTo>
                  <a:lnTo>
                    <a:pt x="3870" y="7"/>
                  </a:lnTo>
                  <a:lnTo>
                    <a:pt x="3871" y="10"/>
                  </a:lnTo>
                  <a:lnTo>
                    <a:pt x="3871" y="10"/>
                  </a:lnTo>
                  <a:lnTo>
                    <a:pt x="3871" y="16"/>
                  </a:lnTo>
                  <a:lnTo>
                    <a:pt x="3872" y="16"/>
                  </a:lnTo>
                  <a:lnTo>
                    <a:pt x="3872" y="23"/>
                  </a:lnTo>
                  <a:lnTo>
                    <a:pt x="3873" y="23"/>
                  </a:lnTo>
                  <a:lnTo>
                    <a:pt x="3873" y="26"/>
                  </a:lnTo>
                  <a:lnTo>
                    <a:pt x="3873" y="27"/>
                  </a:lnTo>
                  <a:lnTo>
                    <a:pt x="3874" y="33"/>
                  </a:lnTo>
                  <a:lnTo>
                    <a:pt x="3874" y="33"/>
                  </a:lnTo>
                  <a:lnTo>
                    <a:pt x="3875" y="51"/>
                  </a:lnTo>
                  <a:lnTo>
                    <a:pt x="3875" y="52"/>
                  </a:lnTo>
                  <a:lnTo>
                    <a:pt x="3876" y="83"/>
                  </a:lnTo>
                  <a:lnTo>
                    <a:pt x="3876" y="85"/>
                  </a:lnTo>
                  <a:lnTo>
                    <a:pt x="3877" y="103"/>
                  </a:lnTo>
                  <a:lnTo>
                    <a:pt x="3877" y="103"/>
                  </a:lnTo>
                  <a:lnTo>
                    <a:pt x="3878" y="96"/>
                  </a:lnTo>
                  <a:lnTo>
                    <a:pt x="3878" y="96"/>
                  </a:lnTo>
                  <a:lnTo>
                    <a:pt x="3879" y="89"/>
                  </a:lnTo>
                  <a:lnTo>
                    <a:pt x="3879" y="88"/>
                  </a:lnTo>
                  <a:lnTo>
                    <a:pt x="3880" y="85"/>
                  </a:lnTo>
                  <a:lnTo>
                    <a:pt x="3880" y="85"/>
                  </a:lnTo>
                  <a:lnTo>
                    <a:pt x="3880" y="86"/>
                  </a:lnTo>
                  <a:lnTo>
                    <a:pt x="3880" y="102"/>
                  </a:lnTo>
                  <a:lnTo>
                    <a:pt x="3881" y="104"/>
                  </a:lnTo>
                  <a:lnTo>
                    <a:pt x="3881" y="176"/>
                  </a:lnTo>
                  <a:lnTo>
                    <a:pt x="3882" y="187"/>
                  </a:lnTo>
                  <a:lnTo>
                    <a:pt x="3882" y="280"/>
                  </a:lnTo>
                  <a:lnTo>
                    <a:pt x="3882" y="278"/>
                  </a:lnTo>
                  <a:lnTo>
                    <a:pt x="3882" y="277"/>
                  </a:lnTo>
                  <a:lnTo>
                    <a:pt x="3883" y="269"/>
                  </a:lnTo>
                  <a:lnTo>
                    <a:pt x="3883" y="270"/>
                  </a:lnTo>
                  <a:lnTo>
                    <a:pt x="3883" y="270"/>
                  </a:lnTo>
                  <a:lnTo>
                    <a:pt x="3884" y="277"/>
                  </a:lnTo>
                  <a:lnTo>
                    <a:pt x="3884" y="277"/>
                  </a:lnTo>
                  <a:lnTo>
                    <a:pt x="3884" y="277"/>
                  </a:lnTo>
                  <a:lnTo>
                    <a:pt x="3885" y="280"/>
                  </a:lnTo>
                  <a:lnTo>
                    <a:pt x="3885" y="280"/>
                  </a:lnTo>
                  <a:lnTo>
                    <a:pt x="3886" y="279"/>
                  </a:lnTo>
                  <a:lnTo>
                    <a:pt x="3886" y="279"/>
                  </a:lnTo>
                  <a:lnTo>
                    <a:pt x="3886" y="277"/>
                  </a:lnTo>
                  <a:lnTo>
                    <a:pt x="3887" y="277"/>
                  </a:lnTo>
                  <a:lnTo>
                    <a:pt x="3887" y="278"/>
                  </a:lnTo>
                  <a:lnTo>
                    <a:pt x="3887" y="278"/>
                  </a:lnTo>
                  <a:lnTo>
                    <a:pt x="3888" y="277"/>
                  </a:lnTo>
                  <a:lnTo>
                    <a:pt x="3888" y="277"/>
                  </a:lnTo>
                  <a:lnTo>
                    <a:pt x="3888" y="277"/>
                  </a:lnTo>
                  <a:lnTo>
                    <a:pt x="3888" y="279"/>
                  </a:lnTo>
                  <a:lnTo>
                    <a:pt x="3888" y="234"/>
                  </a:lnTo>
                  <a:lnTo>
                    <a:pt x="3889" y="230"/>
                  </a:lnTo>
                  <a:lnTo>
                    <a:pt x="3889" y="97"/>
                  </a:lnTo>
                  <a:lnTo>
                    <a:pt x="3890" y="91"/>
                  </a:lnTo>
                  <a:lnTo>
                    <a:pt x="3890" y="26"/>
                  </a:lnTo>
                  <a:lnTo>
                    <a:pt x="3890" y="22"/>
                  </a:lnTo>
                  <a:lnTo>
                    <a:pt x="3891" y="15"/>
                  </a:lnTo>
                  <a:lnTo>
                    <a:pt x="3891" y="14"/>
                  </a:lnTo>
                  <a:lnTo>
                    <a:pt x="3892" y="7"/>
                  </a:lnTo>
                  <a:lnTo>
                    <a:pt x="3892" y="7"/>
                  </a:lnTo>
                  <a:lnTo>
                    <a:pt x="3893" y="7"/>
                  </a:lnTo>
                  <a:lnTo>
                    <a:pt x="3893" y="7"/>
                  </a:lnTo>
                  <a:lnTo>
                    <a:pt x="3893" y="7"/>
                  </a:lnTo>
                  <a:lnTo>
                    <a:pt x="3893" y="7"/>
                  </a:lnTo>
                  <a:lnTo>
                    <a:pt x="3894" y="11"/>
                  </a:lnTo>
                  <a:lnTo>
                    <a:pt x="3894" y="11"/>
                  </a:lnTo>
                  <a:lnTo>
                    <a:pt x="3895" y="16"/>
                  </a:lnTo>
                  <a:lnTo>
                    <a:pt x="3895" y="17"/>
                  </a:lnTo>
                  <a:lnTo>
                    <a:pt x="3896" y="21"/>
                  </a:lnTo>
                  <a:lnTo>
                    <a:pt x="3896" y="22"/>
                  </a:lnTo>
                  <a:lnTo>
                    <a:pt x="3897" y="24"/>
                  </a:lnTo>
                  <a:lnTo>
                    <a:pt x="3897" y="24"/>
                  </a:lnTo>
                  <a:lnTo>
                    <a:pt x="3897" y="35"/>
                  </a:lnTo>
                  <a:lnTo>
                    <a:pt x="3898" y="36"/>
                  </a:lnTo>
                  <a:lnTo>
                    <a:pt x="3898" y="58"/>
                  </a:lnTo>
                  <a:lnTo>
                    <a:pt x="3899" y="60"/>
                  </a:lnTo>
                  <a:lnTo>
                    <a:pt x="3899" y="82"/>
                  </a:lnTo>
                  <a:lnTo>
                    <a:pt x="3899" y="85"/>
                  </a:lnTo>
                  <a:lnTo>
                    <a:pt x="3900" y="100"/>
                  </a:lnTo>
                  <a:lnTo>
                    <a:pt x="3900" y="100"/>
                  </a:lnTo>
                  <a:lnTo>
                    <a:pt x="3901" y="95"/>
                  </a:lnTo>
                  <a:lnTo>
                    <a:pt x="3901" y="94"/>
                  </a:lnTo>
                  <a:lnTo>
                    <a:pt x="3902" y="87"/>
                  </a:lnTo>
                  <a:lnTo>
                    <a:pt x="3902" y="87"/>
                  </a:lnTo>
                  <a:lnTo>
                    <a:pt x="3902" y="86"/>
                  </a:lnTo>
                  <a:lnTo>
                    <a:pt x="3903" y="89"/>
                  </a:lnTo>
                  <a:lnTo>
                    <a:pt x="3903" y="89"/>
                  </a:lnTo>
                  <a:lnTo>
                    <a:pt x="3904" y="109"/>
                  </a:lnTo>
                  <a:lnTo>
                    <a:pt x="3904" y="110"/>
                  </a:lnTo>
                  <a:lnTo>
                    <a:pt x="3905" y="204"/>
                  </a:lnTo>
                  <a:lnTo>
                    <a:pt x="3905" y="214"/>
                  </a:lnTo>
                  <a:lnTo>
                    <a:pt x="3905" y="285"/>
                  </a:lnTo>
                  <a:lnTo>
                    <a:pt x="3905" y="279"/>
                  </a:lnTo>
                  <a:lnTo>
                    <a:pt x="3906" y="277"/>
                  </a:lnTo>
                  <a:lnTo>
                    <a:pt x="3906" y="275"/>
                  </a:lnTo>
                  <a:lnTo>
                    <a:pt x="3906" y="276"/>
                  </a:lnTo>
                  <a:lnTo>
                    <a:pt x="3907" y="276"/>
                  </a:lnTo>
                  <a:lnTo>
                    <a:pt x="3907" y="281"/>
                  </a:lnTo>
                  <a:lnTo>
                    <a:pt x="3908" y="281"/>
                  </a:lnTo>
                  <a:lnTo>
                    <a:pt x="3908" y="281"/>
                  </a:lnTo>
                  <a:lnTo>
                    <a:pt x="3908" y="282"/>
                  </a:lnTo>
                  <a:lnTo>
                    <a:pt x="3908" y="282"/>
                  </a:lnTo>
                  <a:lnTo>
                    <a:pt x="3908" y="281"/>
                  </a:lnTo>
                  <a:lnTo>
                    <a:pt x="3909" y="279"/>
                  </a:lnTo>
                  <a:lnTo>
                    <a:pt x="3909" y="279"/>
                  </a:lnTo>
                  <a:lnTo>
                    <a:pt x="3909" y="279"/>
                  </a:lnTo>
                  <a:lnTo>
                    <a:pt x="3910" y="279"/>
                  </a:lnTo>
                  <a:lnTo>
                    <a:pt x="3910" y="277"/>
                  </a:lnTo>
                  <a:lnTo>
                    <a:pt x="3910" y="277"/>
                  </a:lnTo>
                  <a:lnTo>
                    <a:pt x="3911" y="275"/>
                  </a:lnTo>
                  <a:lnTo>
                    <a:pt x="3911" y="275"/>
                  </a:lnTo>
                  <a:lnTo>
                    <a:pt x="3911" y="275"/>
                  </a:lnTo>
                  <a:lnTo>
                    <a:pt x="3911" y="276"/>
                  </a:lnTo>
                  <a:lnTo>
                    <a:pt x="3912" y="241"/>
                  </a:lnTo>
                  <a:lnTo>
                    <a:pt x="3912" y="230"/>
                  </a:lnTo>
                  <a:lnTo>
                    <a:pt x="3913" y="54"/>
                  </a:lnTo>
                  <a:lnTo>
                    <a:pt x="3913" y="47"/>
                  </a:lnTo>
                  <a:lnTo>
                    <a:pt x="3914" y="15"/>
                  </a:lnTo>
                  <a:lnTo>
                    <a:pt x="3914" y="16"/>
                  </a:lnTo>
                  <a:lnTo>
                    <a:pt x="3914" y="16"/>
                  </a:lnTo>
                  <a:lnTo>
                    <a:pt x="3914" y="9"/>
                  </a:lnTo>
                  <a:lnTo>
                    <a:pt x="3915" y="8"/>
                  </a:lnTo>
                  <a:lnTo>
                    <a:pt x="3915" y="6"/>
                  </a:lnTo>
                  <a:lnTo>
                    <a:pt x="3915" y="7"/>
                  </a:lnTo>
                  <a:lnTo>
                    <a:pt x="3915" y="7"/>
                  </a:lnTo>
                  <a:lnTo>
                    <a:pt x="3916" y="11"/>
                  </a:lnTo>
                  <a:lnTo>
                    <a:pt x="3916" y="11"/>
                  </a:lnTo>
                  <a:lnTo>
                    <a:pt x="3917" y="18"/>
                  </a:lnTo>
                  <a:lnTo>
                    <a:pt x="3917" y="18"/>
                  </a:lnTo>
                  <a:lnTo>
                    <a:pt x="3918" y="31"/>
                  </a:lnTo>
                  <a:lnTo>
                    <a:pt x="3918" y="32"/>
                  </a:lnTo>
                  <a:lnTo>
                    <a:pt x="3919" y="50"/>
                  </a:lnTo>
                  <a:lnTo>
                    <a:pt x="3919" y="51"/>
                  </a:lnTo>
                  <a:lnTo>
                    <a:pt x="3920" y="66"/>
                  </a:lnTo>
                  <a:lnTo>
                    <a:pt x="3920" y="67"/>
                  </a:lnTo>
                  <a:lnTo>
                    <a:pt x="3921" y="80"/>
                  </a:lnTo>
                  <a:lnTo>
                    <a:pt x="3921" y="82"/>
                  </a:lnTo>
                  <a:lnTo>
                    <a:pt x="3922" y="98"/>
                  </a:lnTo>
                  <a:lnTo>
                    <a:pt x="3922" y="99"/>
                  </a:lnTo>
                  <a:lnTo>
                    <a:pt x="3922" y="99"/>
                  </a:lnTo>
                  <a:lnTo>
                    <a:pt x="3922" y="94"/>
                  </a:lnTo>
                  <a:lnTo>
                    <a:pt x="3922" y="94"/>
                  </a:lnTo>
                  <a:lnTo>
                    <a:pt x="3923" y="87"/>
                  </a:lnTo>
                  <a:lnTo>
                    <a:pt x="3924" y="87"/>
                  </a:lnTo>
                  <a:lnTo>
                    <a:pt x="3924" y="96"/>
                  </a:lnTo>
                  <a:lnTo>
                    <a:pt x="3925" y="99"/>
                  </a:lnTo>
                  <a:lnTo>
                    <a:pt x="3925" y="127"/>
                  </a:lnTo>
                  <a:lnTo>
                    <a:pt x="3925" y="131"/>
                  </a:lnTo>
                  <a:lnTo>
                    <a:pt x="3926" y="276"/>
                  </a:lnTo>
                  <a:lnTo>
                    <a:pt x="3926" y="283"/>
                  </a:lnTo>
                  <a:lnTo>
                    <a:pt x="3926" y="285"/>
                  </a:lnTo>
                  <a:lnTo>
                    <a:pt x="3927" y="272"/>
                  </a:lnTo>
                  <a:lnTo>
                    <a:pt x="3927" y="273"/>
                  </a:lnTo>
                  <a:lnTo>
                    <a:pt x="3927" y="272"/>
                  </a:lnTo>
                  <a:lnTo>
                    <a:pt x="3927" y="272"/>
                  </a:lnTo>
                  <a:lnTo>
                    <a:pt x="3928" y="273"/>
                  </a:lnTo>
                  <a:lnTo>
                    <a:pt x="3928" y="274"/>
                  </a:lnTo>
                  <a:lnTo>
                    <a:pt x="3929" y="280"/>
                  </a:lnTo>
                  <a:lnTo>
                    <a:pt x="3929" y="280"/>
                  </a:lnTo>
                  <a:lnTo>
                    <a:pt x="3929" y="282"/>
                  </a:lnTo>
                  <a:lnTo>
                    <a:pt x="3930" y="281"/>
                  </a:lnTo>
                  <a:lnTo>
                    <a:pt x="3930" y="280"/>
                  </a:lnTo>
                  <a:lnTo>
                    <a:pt x="3931" y="277"/>
                  </a:lnTo>
                  <a:lnTo>
                    <a:pt x="3931" y="277"/>
                  </a:lnTo>
                  <a:lnTo>
                    <a:pt x="3931" y="278"/>
                  </a:lnTo>
                  <a:lnTo>
                    <a:pt x="3931" y="275"/>
                  </a:lnTo>
                  <a:lnTo>
                    <a:pt x="3932" y="275"/>
                  </a:lnTo>
                  <a:lnTo>
                    <a:pt x="3932" y="278"/>
                  </a:lnTo>
                  <a:lnTo>
                    <a:pt x="3932" y="249"/>
                  </a:lnTo>
                  <a:lnTo>
                    <a:pt x="3933" y="244"/>
                  </a:lnTo>
                  <a:lnTo>
                    <a:pt x="3933" y="105"/>
                  </a:lnTo>
                  <a:lnTo>
                    <a:pt x="3933" y="92"/>
                  </a:lnTo>
                  <a:lnTo>
                    <a:pt x="3934" y="21"/>
                  </a:lnTo>
                  <a:lnTo>
                    <a:pt x="3934" y="16"/>
                  </a:lnTo>
                  <a:lnTo>
                    <a:pt x="3935" y="10"/>
                  </a:lnTo>
                  <a:lnTo>
                    <a:pt x="3935" y="10"/>
                  </a:lnTo>
                  <a:lnTo>
                    <a:pt x="3936" y="4"/>
                  </a:lnTo>
                  <a:lnTo>
                    <a:pt x="3936" y="4"/>
                  </a:lnTo>
                  <a:lnTo>
                    <a:pt x="3937" y="7"/>
                  </a:lnTo>
                  <a:lnTo>
                    <a:pt x="3937" y="8"/>
                  </a:lnTo>
                  <a:lnTo>
                    <a:pt x="3938" y="12"/>
                  </a:lnTo>
                  <a:lnTo>
                    <a:pt x="3938" y="12"/>
                  </a:lnTo>
                  <a:lnTo>
                    <a:pt x="3939" y="19"/>
                  </a:lnTo>
                  <a:lnTo>
                    <a:pt x="3939" y="19"/>
                  </a:lnTo>
                  <a:lnTo>
                    <a:pt x="3940" y="26"/>
                  </a:lnTo>
                  <a:lnTo>
                    <a:pt x="3940" y="27"/>
                  </a:lnTo>
                  <a:lnTo>
                    <a:pt x="3940" y="37"/>
                  </a:lnTo>
                  <a:lnTo>
                    <a:pt x="3941" y="38"/>
                  </a:lnTo>
                  <a:lnTo>
                    <a:pt x="3941" y="56"/>
                  </a:lnTo>
                  <a:lnTo>
                    <a:pt x="3942" y="57"/>
                  </a:lnTo>
                  <a:lnTo>
                    <a:pt x="3942" y="79"/>
                  </a:lnTo>
                  <a:lnTo>
                    <a:pt x="3942" y="81"/>
                  </a:lnTo>
                  <a:lnTo>
                    <a:pt x="3943" y="98"/>
                  </a:lnTo>
                  <a:lnTo>
                    <a:pt x="3943" y="98"/>
                  </a:lnTo>
                  <a:lnTo>
                    <a:pt x="3943" y="98"/>
                  </a:lnTo>
                  <a:lnTo>
                    <a:pt x="3944" y="91"/>
                  </a:lnTo>
                  <a:lnTo>
                    <a:pt x="3944" y="90"/>
                  </a:lnTo>
                  <a:lnTo>
                    <a:pt x="3945" y="84"/>
                  </a:lnTo>
                  <a:lnTo>
                    <a:pt x="3945" y="83"/>
                  </a:lnTo>
                  <a:lnTo>
                    <a:pt x="3945" y="82"/>
                  </a:lnTo>
                  <a:lnTo>
                    <a:pt x="3946" y="87"/>
                  </a:lnTo>
                  <a:lnTo>
                    <a:pt x="3946" y="88"/>
                  </a:lnTo>
                  <a:lnTo>
                    <a:pt x="3947" y="112"/>
                  </a:lnTo>
                  <a:lnTo>
                    <a:pt x="3947" y="114"/>
                  </a:lnTo>
                  <a:lnTo>
                    <a:pt x="3948" y="250"/>
                  </a:lnTo>
                  <a:lnTo>
                    <a:pt x="3948" y="268"/>
                  </a:lnTo>
                  <a:lnTo>
                    <a:pt x="3948" y="282"/>
                  </a:lnTo>
                  <a:lnTo>
                    <a:pt x="3948" y="272"/>
                  </a:lnTo>
                  <a:lnTo>
                    <a:pt x="3949" y="272"/>
                  </a:lnTo>
                  <a:lnTo>
                    <a:pt x="3949" y="270"/>
                  </a:lnTo>
                  <a:lnTo>
                    <a:pt x="3949" y="274"/>
                  </a:lnTo>
                  <a:lnTo>
                    <a:pt x="3950" y="275"/>
                  </a:lnTo>
                  <a:lnTo>
                    <a:pt x="3950" y="281"/>
                  </a:lnTo>
                  <a:lnTo>
                    <a:pt x="3950" y="282"/>
                  </a:lnTo>
                  <a:lnTo>
                    <a:pt x="3951" y="282"/>
                  </a:lnTo>
                  <a:lnTo>
                    <a:pt x="3951" y="282"/>
                  </a:lnTo>
                  <a:lnTo>
                    <a:pt x="3951" y="282"/>
                  </a:lnTo>
                  <a:lnTo>
                    <a:pt x="3952" y="280"/>
                  </a:lnTo>
                  <a:lnTo>
                    <a:pt x="3952" y="280"/>
                  </a:lnTo>
                  <a:lnTo>
                    <a:pt x="3952" y="280"/>
                  </a:lnTo>
                  <a:lnTo>
                    <a:pt x="3953" y="277"/>
                  </a:lnTo>
                  <a:lnTo>
                    <a:pt x="3953" y="277"/>
                  </a:lnTo>
                  <a:lnTo>
                    <a:pt x="3954" y="274"/>
                  </a:lnTo>
                  <a:lnTo>
                    <a:pt x="3954" y="274"/>
                  </a:lnTo>
                  <a:lnTo>
                    <a:pt x="3954" y="274"/>
                  </a:lnTo>
                  <a:lnTo>
                    <a:pt x="3955" y="282"/>
                  </a:lnTo>
                  <a:lnTo>
                    <a:pt x="3955" y="277"/>
                  </a:lnTo>
                  <a:lnTo>
                    <a:pt x="3955" y="271"/>
                  </a:lnTo>
                  <a:lnTo>
                    <a:pt x="3956" y="68"/>
                  </a:lnTo>
                  <a:lnTo>
                    <a:pt x="3956" y="62"/>
                  </a:lnTo>
                  <a:lnTo>
                    <a:pt x="3957" y="16"/>
                  </a:lnTo>
                  <a:lnTo>
                    <a:pt x="3957" y="15"/>
                  </a:lnTo>
                  <a:lnTo>
                    <a:pt x="3957" y="9"/>
                  </a:lnTo>
                  <a:lnTo>
                    <a:pt x="3958" y="8"/>
                  </a:lnTo>
                  <a:lnTo>
                    <a:pt x="3958" y="5"/>
                  </a:lnTo>
                  <a:lnTo>
                    <a:pt x="3958" y="5"/>
                  </a:lnTo>
                  <a:lnTo>
                    <a:pt x="3959" y="5"/>
                  </a:lnTo>
                  <a:lnTo>
                    <a:pt x="3959" y="9"/>
                  </a:lnTo>
                  <a:lnTo>
                    <a:pt x="3959" y="9"/>
                  </a:lnTo>
                  <a:lnTo>
                    <a:pt x="3960" y="15"/>
                  </a:lnTo>
                  <a:lnTo>
                    <a:pt x="3960" y="15"/>
                  </a:lnTo>
                  <a:lnTo>
                    <a:pt x="3961" y="23"/>
                  </a:lnTo>
                  <a:lnTo>
                    <a:pt x="3961" y="23"/>
                  </a:lnTo>
                  <a:lnTo>
                    <a:pt x="3962" y="32"/>
                  </a:lnTo>
                  <a:lnTo>
                    <a:pt x="3962" y="33"/>
                  </a:lnTo>
                  <a:lnTo>
                    <a:pt x="3963" y="45"/>
                  </a:lnTo>
                  <a:lnTo>
                    <a:pt x="3963" y="46"/>
                  </a:lnTo>
                  <a:lnTo>
                    <a:pt x="3964" y="61"/>
                  </a:lnTo>
                  <a:lnTo>
                    <a:pt x="3964" y="62"/>
                  </a:lnTo>
                  <a:lnTo>
                    <a:pt x="3965" y="86"/>
                  </a:lnTo>
                  <a:lnTo>
                    <a:pt x="3965" y="87"/>
                  </a:lnTo>
                  <a:lnTo>
                    <a:pt x="3965" y="97"/>
                  </a:lnTo>
                  <a:lnTo>
                    <a:pt x="3965" y="96"/>
                  </a:lnTo>
                  <a:lnTo>
                    <a:pt x="3966" y="96"/>
                  </a:lnTo>
                  <a:lnTo>
                    <a:pt x="3966" y="89"/>
                  </a:lnTo>
                  <a:lnTo>
                    <a:pt x="3967" y="88"/>
                  </a:lnTo>
                  <a:lnTo>
                    <a:pt x="3967" y="84"/>
                  </a:lnTo>
                  <a:lnTo>
                    <a:pt x="3967" y="84"/>
                  </a:lnTo>
                  <a:lnTo>
                    <a:pt x="3967" y="84"/>
                  </a:lnTo>
                  <a:lnTo>
                    <a:pt x="3968" y="102"/>
                  </a:lnTo>
                  <a:lnTo>
                    <a:pt x="3968" y="104"/>
                  </a:lnTo>
                  <a:lnTo>
                    <a:pt x="3969" y="155"/>
                  </a:lnTo>
                  <a:lnTo>
                    <a:pt x="3969" y="165"/>
                  </a:lnTo>
                  <a:lnTo>
                    <a:pt x="3970" y="279"/>
                  </a:lnTo>
                  <a:lnTo>
                    <a:pt x="3970" y="277"/>
                  </a:lnTo>
                  <a:lnTo>
                    <a:pt x="3970" y="275"/>
                  </a:lnTo>
                  <a:lnTo>
                    <a:pt x="3971" y="266"/>
                  </a:lnTo>
                  <a:lnTo>
                    <a:pt x="3971" y="266"/>
                  </a:lnTo>
                  <a:lnTo>
                    <a:pt x="3971" y="266"/>
                  </a:lnTo>
                  <a:lnTo>
                    <a:pt x="3972" y="273"/>
                  </a:lnTo>
                  <a:lnTo>
                    <a:pt x="3972" y="274"/>
                  </a:lnTo>
                  <a:lnTo>
                    <a:pt x="3973" y="278"/>
                  </a:lnTo>
                  <a:lnTo>
                    <a:pt x="3973" y="278"/>
                  </a:lnTo>
                  <a:lnTo>
                    <a:pt x="3973" y="279"/>
                  </a:lnTo>
                  <a:lnTo>
                    <a:pt x="3974" y="278"/>
                  </a:lnTo>
                  <a:lnTo>
                    <a:pt x="3974" y="278"/>
                  </a:lnTo>
                  <a:lnTo>
                    <a:pt x="3974" y="278"/>
                  </a:lnTo>
                  <a:lnTo>
                    <a:pt x="3974" y="277"/>
                  </a:lnTo>
                  <a:lnTo>
                    <a:pt x="3974" y="278"/>
                  </a:lnTo>
                  <a:lnTo>
                    <a:pt x="3974" y="278"/>
                  </a:lnTo>
                  <a:lnTo>
                    <a:pt x="3974" y="278"/>
                  </a:lnTo>
                  <a:lnTo>
                    <a:pt x="3975" y="274"/>
                  </a:lnTo>
                  <a:lnTo>
                    <a:pt x="3976" y="274"/>
                  </a:lnTo>
                  <a:lnTo>
                    <a:pt x="3976" y="272"/>
                  </a:lnTo>
                  <a:lnTo>
                    <a:pt x="3976" y="275"/>
                  </a:lnTo>
                  <a:lnTo>
                    <a:pt x="3976" y="276"/>
                  </a:lnTo>
                  <a:lnTo>
                    <a:pt x="3976" y="276"/>
                  </a:lnTo>
                  <a:lnTo>
                    <a:pt x="3977" y="155"/>
                  </a:lnTo>
                  <a:lnTo>
                    <a:pt x="3977" y="127"/>
                  </a:lnTo>
                  <a:lnTo>
                    <a:pt x="3978" y="29"/>
                  </a:lnTo>
                  <a:lnTo>
                    <a:pt x="3978" y="26"/>
                  </a:lnTo>
                  <a:lnTo>
                    <a:pt x="3979" y="12"/>
                  </a:lnTo>
                  <a:lnTo>
                    <a:pt x="3979" y="12"/>
                  </a:lnTo>
                  <a:lnTo>
                    <a:pt x="3980" y="1"/>
                  </a:lnTo>
                  <a:lnTo>
                    <a:pt x="3980" y="1"/>
                  </a:lnTo>
                  <a:lnTo>
                    <a:pt x="3980" y="0"/>
                  </a:lnTo>
                  <a:lnTo>
                    <a:pt x="3981" y="1"/>
                  </a:lnTo>
                  <a:lnTo>
                    <a:pt x="3981" y="1"/>
                  </a:lnTo>
                  <a:lnTo>
                    <a:pt x="3982" y="6"/>
                  </a:lnTo>
                  <a:lnTo>
                    <a:pt x="3982" y="7"/>
                  </a:lnTo>
                  <a:lnTo>
                    <a:pt x="3982" y="11"/>
                  </a:lnTo>
                  <a:lnTo>
                    <a:pt x="3983" y="12"/>
                  </a:lnTo>
                  <a:lnTo>
                    <a:pt x="3983" y="15"/>
                  </a:lnTo>
                  <a:lnTo>
                    <a:pt x="3984" y="16"/>
                  </a:lnTo>
                  <a:lnTo>
                    <a:pt x="3984" y="20"/>
                  </a:lnTo>
                  <a:lnTo>
                    <a:pt x="3984" y="21"/>
                  </a:lnTo>
                  <a:lnTo>
                    <a:pt x="3985" y="37"/>
                  </a:lnTo>
                  <a:lnTo>
                    <a:pt x="3985" y="38"/>
                  </a:lnTo>
                  <a:lnTo>
                    <a:pt x="3986" y="65"/>
                  </a:lnTo>
                  <a:lnTo>
                    <a:pt x="3986" y="67"/>
                  </a:lnTo>
                  <a:lnTo>
                    <a:pt x="3987" y="94"/>
                  </a:lnTo>
                  <a:lnTo>
                    <a:pt x="3987" y="94"/>
                  </a:lnTo>
                  <a:lnTo>
                    <a:pt x="3987" y="96"/>
                  </a:lnTo>
                  <a:lnTo>
                    <a:pt x="3988" y="92"/>
                  </a:lnTo>
                  <a:lnTo>
                    <a:pt x="3988" y="91"/>
                  </a:lnTo>
                  <a:lnTo>
                    <a:pt x="3989" y="83"/>
                  </a:lnTo>
                  <a:lnTo>
                    <a:pt x="3989" y="82"/>
                  </a:lnTo>
                  <a:lnTo>
                    <a:pt x="3989" y="81"/>
                  </a:lnTo>
                  <a:lnTo>
                    <a:pt x="3990" y="83"/>
                  </a:lnTo>
                  <a:lnTo>
                    <a:pt x="3990" y="83"/>
                  </a:lnTo>
                  <a:lnTo>
                    <a:pt x="3991" y="101"/>
                  </a:lnTo>
                  <a:lnTo>
                    <a:pt x="3991" y="103"/>
                  </a:lnTo>
                  <a:lnTo>
                    <a:pt x="3991" y="169"/>
                  </a:lnTo>
                  <a:lnTo>
                    <a:pt x="3991" y="183"/>
                  </a:lnTo>
                  <a:lnTo>
                    <a:pt x="3992" y="280"/>
                  </a:lnTo>
                  <a:lnTo>
                    <a:pt x="3992" y="272"/>
                  </a:lnTo>
                  <a:lnTo>
                    <a:pt x="3993" y="272"/>
                  </a:lnTo>
                  <a:lnTo>
                    <a:pt x="3993" y="269"/>
                  </a:lnTo>
                  <a:lnTo>
                    <a:pt x="3993" y="270"/>
                  </a:lnTo>
                  <a:lnTo>
                    <a:pt x="3993" y="270"/>
                  </a:lnTo>
                  <a:lnTo>
                    <a:pt x="3994" y="279"/>
                  </a:lnTo>
                  <a:lnTo>
                    <a:pt x="3994" y="280"/>
                  </a:lnTo>
                  <a:lnTo>
                    <a:pt x="3995" y="282"/>
                  </a:lnTo>
                  <a:lnTo>
                    <a:pt x="3995" y="282"/>
                  </a:lnTo>
                  <a:lnTo>
                    <a:pt x="3995" y="282"/>
                  </a:lnTo>
                  <a:lnTo>
                    <a:pt x="3995" y="282"/>
                  </a:lnTo>
                  <a:lnTo>
                    <a:pt x="3996" y="281"/>
                  </a:lnTo>
                  <a:lnTo>
                    <a:pt x="3996" y="281"/>
                  </a:lnTo>
                  <a:lnTo>
                    <a:pt x="3996" y="281"/>
                  </a:lnTo>
                  <a:lnTo>
                    <a:pt x="3996" y="281"/>
                  </a:lnTo>
                  <a:lnTo>
                    <a:pt x="3997" y="282"/>
                  </a:lnTo>
                  <a:lnTo>
                    <a:pt x="3997" y="282"/>
                  </a:lnTo>
                  <a:lnTo>
                    <a:pt x="3997" y="281"/>
                  </a:lnTo>
                  <a:lnTo>
                    <a:pt x="3997" y="284"/>
                  </a:lnTo>
                  <a:lnTo>
                    <a:pt x="3998" y="271"/>
                  </a:lnTo>
                  <a:lnTo>
                    <a:pt x="3998" y="266"/>
                  </a:lnTo>
                  <a:lnTo>
                    <a:pt x="3999" y="219"/>
                  </a:lnTo>
                  <a:lnTo>
                    <a:pt x="3999" y="210"/>
                  </a:lnTo>
                  <a:lnTo>
                    <a:pt x="3999" y="66"/>
                  </a:lnTo>
                  <a:lnTo>
                    <a:pt x="4000" y="62"/>
                  </a:lnTo>
                  <a:lnTo>
                    <a:pt x="4000" y="10"/>
                  </a:lnTo>
                  <a:lnTo>
                    <a:pt x="4001" y="9"/>
                  </a:lnTo>
                  <a:lnTo>
                    <a:pt x="4001" y="10"/>
                  </a:lnTo>
                  <a:lnTo>
                    <a:pt x="4001" y="5"/>
                  </a:lnTo>
                  <a:lnTo>
                    <a:pt x="4001" y="5"/>
                  </a:lnTo>
                  <a:lnTo>
                    <a:pt x="4002" y="2"/>
                  </a:lnTo>
                  <a:lnTo>
                    <a:pt x="4002" y="2"/>
                  </a:lnTo>
                  <a:lnTo>
                    <a:pt x="4002" y="2"/>
                  </a:lnTo>
                  <a:lnTo>
                    <a:pt x="4003" y="5"/>
                  </a:lnTo>
                  <a:lnTo>
                    <a:pt x="4003" y="5"/>
                  </a:lnTo>
                  <a:lnTo>
                    <a:pt x="4004" y="10"/>
                  </a:lnTo>
                  <a:lnTo>
                    <a:pt x="4004" y="10"/>
                  </a:lnTo>
                  <a:lnTo>
                    <a:pt x="4005" y="15"/>
                  </a:lnTo>
                  <a:lnTo>
                    <a:pt x="4005" y="16"/>
                  </a:lnTo>
                  <a:lnTo>
                    <a:pt x="4006" y="22"/>
                  </a:lnTo>
                  <a:lnTo>
                    <a:pt x="4006" y="23"/>
                  </a:lnTo>
                  <a:lnTo>
                    <a:pt x="4007" y="33"/>
                  </a:lnTo>
                  <a:lnTo>
                    <a:pt x="4007" y="34"/>
                  </a:lnTo>
                  <a:lnTo>
                    <a:pt x="4008" y="51"/>
                  </a:lnTo>
                  <a:lnTo>
                    <a:pt x="4008" y="52"/>
                  </a:lnTo>
                  <a:lnTo>
                    <a:pt x="4008" y="74"/>
                  </a:lnTo>
                  <a:lnTo>
                    <a:pt x="4009" y="75"/>
                  </a:lnTo>
                  <a:lnTo>
                    <a:pt x="4009" y="95"/>
                  </a:lnTo>
                  <a:lnTo>
                    <a:pt x="4010" y="96"/>
                  </a:lnTo>
                  <a:lnTo>
                    <a:pt x="4010" y="98"/>
                  </a:lnTo>
                  <a:lnTo>
                    <a:pt x="4010" y="95"/>
                  </a:lnTo>
                  <a:lnTo>
                    <a:pt x="4010" y="94"/>
                  </a:lnTo>
                  <a:lnTo>
                    <a:pt x="4011" y="87"/>
                  </a:lnTo>
                  <a:lnTo>
                    <a:pt x="4011" y="87"/>
                  </a:lnTo>
                  <a:lnTo>
                    <a:pt x="4012" y="84"/>
                  </a:lnTo>
                  <a:lnTo>
                    <a:pt x="4012" y="84"/>
                  </a:lnTo>
                  <a:lnTo>
                    <a:pt x="4012" y="84"/>
                  </a:lnTo>
                  <a:lnTo>
                    <a:pt x="4013" y="102"/>
                  </a:lnTo>
                  <a:lnTo>
                    <a:pt x="4013" y="103"/>
                  </a:lnTo>
                  <a:lnTo>
                    <a:pt x="4014" y="179"/>
                  </a:lnTo>
                  <a:lnTo>
                    <a:pt x="4014" y="190"/>
                  </a:lnTo>
                  <a:lnTo>
                    <a:pt x="4014" y="274"/>
                  </a:lnTo>
                  <a:lnTo>
                    <a:pt x="4015" y="271"/>
                  </a:lnTo>
                  <a:lnTo>
                    <a:pt x="4015" y="270"/>
                  </a:lnTo>
                  <a:lnTo>
                    <a:pt x="4016" y="263"/>
                  </a:lnTo>
                  <a:lnTo>
                    <a:pt x="4016" y="263"/>
                  </a:lnTo>
                  <a:lnTo>
                    <a:pt x="4016" y="264"/>
                  </a:lnTo>
                  <a:lnTo>
                    <a:pt x="4016" y="274"/>
                  </a:lnTo>
                  <a:lnTo>
                    <a:pt x="4017" y="275"/>
                  </a:lnTo>
                  <a:lnTo>
                    <a:pt x="4017" y="279"/>
                  </a:lnTo>
                  <a:lnTo>
                    <a:pt x="4017" y="278"/>
                  </a:lnTo>
                  <a:lnTo>
                    <a:pt x="4018" y="278"/>
                  </a:lnTo>
                  <a:lnTo>
                    <a:pt x="4018" y="279"/>
                  </a:lnTo>
                  <a:lnTo>
                    <a:pt x="4018" y="277"/>
                  </a:lnTo>
                  <a:lnTo>
                    <a:pt x="4018" y="277"/>
                  </a:lnTo>
                  <a:lnTo>
                    <a:pt x="4019" y="277"/>
                  </a:lnTo>
                  <a:lnTo>
                    <a:pt x="4019" y="280"/>
                  </a:lnTo>
                  <a:lnTo>
                    <a:pt x="4019" y="280"/>
                  </a:lnTo>
                  <a:lnTo>
                    <a:pt x="4019" y="279"/>
                  </a:lnTo>
                  <a:lnTo>
                    <a:pt x="4019" y="279"/>
                  </a:lnTo>
                  <a:lnTo>
                    <a:pt x="4020" y="277"/>
                  </a:lnTo>
                  <a:lnTo>
                    <a:pt x="4020" y="279"/>
                  </a:lnTo>
                  <a:lnTo>
                    <a:pt x="4020" y="275"/>
                  </a:lnTo>
                  <a:lnTo>
                    <a:pt x="4021" y="269"/>
                  </a:lnTo>
                  <a:lnTo>
                    <a:pt x="4021" y="269"/>
                  </a:lnTo>
                  <a:lnTo>
                    <a:pt x="4021" y="269"/>
                  </a:lnTo>
                  <a:lnTo>
                    <a:pt x="4021" y="269"/>
                  </a:lnTo>
                  <a:lnTo>
                    <a:pt x="4022" y="141"/>
                  </a:lnTo>
                  <a:lnTo>
                    <a:pt x="4022" y="126"/>
                  </a:lnTo>
                  <a:lnTo>
                    <a:pt x="4023" y="53"/>
                  </a:lnTo>
                  <a:lnTo>
                    <a:pt x="4023" y="51"/>
                  </a:lnTo>
                  <a:lnTo>
                    <a:pt x="4024" y="20"/>
                  </a:lnTo>
                  <a:lnTo>
                    <a:pt x="4024" y="19"/>
                  </a:lnTo>
                  <a:lnTo>
                    <a:pt x="4025" y="8"/>
                  </a:lnTo>
                  <a:lnTo>
                    <a:pt x="4025" y="7"/>
                  </a:lnTo>
                  <a:lnTo>
                    <a:pt x="4025" y="5"/>
                  </a:lnTo>
                  <a:lnTo>
                    <a:pt x="4025" y="6"/>
                  </a:lnTo>
                  <a:lnTo>
                    <a:pt x="4026" y="6"/>
                  </a:lnTo>
                  <a:lnTo>
                    <a:pt x="4026" y="9"/>
                  </a:lnTo>
                  <a:lnTo>
                    <a:pt x="4026" y="9"/>
                  </a:lnTo>
                  <a:lnTo>
                    <a:pt x="4027" y="12"/>
                  </a:lnTo>
                  <a:lnTo>
                    <a:pt x="4027" y="13"/>
                  </a:lnTo>
                  <a:lnTo>
                    <a:pt x="4028" y="16"/>
                  </a:lnTo>
                  <a:lnTo>
                    <a:pt x="4028" y="16"/>
                  </a:lnTo>
                  <a:lnTo>
                    <a:pt x="4029" y="21"/>
                  </a:lnTo>
                  <a:lnTo>
                    <a:pt x="4029" y="22"/>
                  </a:lnTo>
                  <a:lnTo>
                    <a:pt x="4030" y="34"/>
                  </a:lnTo>
                  <a:lnTo>
                    <a:pt x="4030" y="35"/>
                  </a:lnTo>
                  <a:lnTo>
                    <a:pt x="4031" y="56"/>
                  </a:lnTo>
                  <a:lnTo>
                    <a:pt x="4031" y="58"/>
                  </a:lnTo>
                  <a:lnTo>
                    <a:pt x="4032" y="90"/>
                  </a:lnTo>
                  <a:lnTo>
                    <a:pt x="4032" y="92"/>
                  </a:lnTo>
                  <a:lnTo>
                    <a:pt x="4032" y="101"/>
                  </a:lnTo>
                  <a:lnTo>
                    <a:pt x="4033" y="100"/>
                  </a:lnTo>
                  <a:lnTo>
                    <a:pt x="4033" y="100"/>
                  </a:lnTo>
                  <a:lnTo>
                    <a:pt x="4034" y="93"/>
                  </a:lnTo>
                  <a:lnTo>
                    <a:pt x="4034" y="92"/>
                  </a:lnTo>
                  <a:lnTo>
                    <a:pt x="4034" y="85"/>
                  </a:lnTo>
                  <a:lnTo>
                    <a:pt x="4035" y="85"/>
                  </a:lnTo>
                  <a:lnTo>
                    <a:pt x="4035" y="83"/>
                  </a:lnTo>
                  <a:lnTo>
                    <a:pt x="4035" y="89"/>
                  </a:lnTo>
                  <a:lnTo>
                    <a:pt x="4036" y="90"/>
                  </a:lnTo>
                  <a:lnTo>
                    <a:pt x="4036" y="120"/>
                  </a:lnTo>
                  <a:lnTo>
                    <a:pt x="4036" y="126"/>
                  </a:lnTo>
                  <a:lnTo>
                    <a:pt x="4037" y="280"/>
                  </a:lnTo>
                  <a:lnTo>
                    <a:pt x="4037" y="280"/>
                  </a:lnTo>
                  <a:lnTo>
                    <a:pt x="4037" y="283"/>
                  </a:lnTo>
                  <a:lnTo>
                    <a:pt x="4038" y="276"/>
                  </a:lnTo>
                  <a:lnTo>
                    <a:pt x="4038" y="276"/>
                  </a:lnTo>
                  <a:lnTo>
                    <a:pt x="4038" y="275"/>
                  </a:lnTo>
                  <a:lnTo>
                    <a:pt x="4039" y="279"/>
                  </a:lnTo>
                  <a:lnTo>
                    <a:pt x="4039" y="280"/>
                  </a:lnTo>
                  <a:lnTo>
                    <a:pt x="4040" y="284"/>
                  </a:lnTo>
                  <a:lnTo>
                    <a:pt x="4040" y="284"/>
                  </a:lnTo>
                  <a:lnTo>
                    <a:pt x="4040" y="284"/>
                  </a:lnTo>
                  <a:lnTo>
                    <a:pt x="4041" y="284"/>
                  </a:lnTo>
                  <a:lnTo>
                    <a:pt x="4041" y="284"/>
                  </a:lnTo>
                  <a:lnTo>
                    <a:pt x="4041" y="283"/>
                  </a:lnTo>
                  <a:lnTo>
                    <a:pt x="4041" y="282"/>
                  </a:lnTo>
                  <a:lnTo>
                    <a:pt x="4042" y="282"/>
                  </a:lnTo>
                  <a:lnTo>
                    <a:pt x="4042" y="282"/>
                  </a:lnTo>
                  <a:lnTo>
                    <a:pt x="4042" y="281"/>
                  </a:lnTo>
                  <a:lnTo>
                    <a:pt x="4042" y="281"/>
                  </a:lnTo>
                  <a:lnTo>
                    <a:pt x="4043" y="280"/>
                  </a:lnTo>
                  <a:lnTo>
                    <a:pt x="4043" y="280"/>
                  </a:lnTo>
                  <a:lnTo>
                    <a:pt x="4043" y="281"/>
                  </a:lnTo>
                  <a:lnTo>
                    <a:pt x="4043" y="280"/>
                  </a:lnTo>
                  <a:lnTo>
                    <a:pt x="4043" y="280"/>
                  </a:lnTo>
                  <a:lnTo>
                    <a:pt x="4044" y="281"/>
                  </a:lnTo>
                  <a:lnTo>
                    <a:pt x="4044" y="249"/>
                  </a:lnTo>
                  <a:lnTo>
                    <a:pt x="4044" y="226"/>
                  </a:lnTo>
                  <a:lnTo>
                    <a:pt x="4045" y="58"/>
                  </a:lnTo>
                  <a:lnTo>
                    <a:pt x="4045" y="53"/>
                  </a:lnTo>
                  <a:lnTo>
                    <a:pt x="4046" y="16"/>
                  </a:lnTo>
                  <a:lnTo>
                    <a:pt x="4046" y="16"/>
                  </a:lnTo>
                  <a:lnTo>
                    <a:pt x="4046" y="16"/>
                  </a:lnTo>
                  <a:lnTo>
                    <a:pt x="4047" y="9"/>
                  </a:lnTo>
                  <a:lnTo>
                    <a:pt x="4047" y="7"/>
                  </a:lnTo>
                  <a:lnTo>
                    <a:pt x="4048" y="4"/>
                  </a:lnTo>
                  <a:lnTo>
                    <a:pt x="4048" y="4"/>
                  </a:lnTo>
                  <a:lnTo>
                    <a:pt x="4048" y="4"/>
                  </a:lnTo>
                  <a:lnTo>
                    <a:pt x="4049" y="7"/>
                  </a:lnTo>
                  <a:lnTo>
                    <a:pt x="4049" y="7"/>
                  </a:lnTo>
                  <a:lnTo>
                    <a:pt x="4050" y="10"/>
                  </a:lnTo>
                  <a:lnTo>
                    <a:pt x="4050" y="10"/>
                  </a:lnTo>
                  <a:lnTo>
                    <a:pt x="4051" y="13"/>
                  </a:lnTo>
                  <a:lnTo>
                    <a:pt x="4051" y="13"/>
                  </a:lnTo>
                  <a:lnTo>
                    <a:pt x="4051" y="17"/>
                  </a:lnTo>
                  <a:lnTo>
                    <a:pt x="4052" y="18"/>
                  </a:lnTo>
                  <a:lnTo>
                    <a:pt x="4052" y="23"/>
                  </a:lnTo>
                  <a:lnTo>
                    <a:pt x="4053" y="24"/>
                  </a:lnTo>
                  <a:lnTo>
                    <a:pt x="4053" y="37"/>
                  </a:lnTo>
                  <a:lnTo>
                    <a:pt x="4053" y="38"/>
                  </a:lnTo>
                  <a:lnTo>
                    <a:pt x="4054" y="66"/>
                  </a:lnTo>
                  <a:lnTo>
                    <a:pt x="4054" y="69"/>
                  </a:lnTo>
                  <a:lnTo>
                    <a:pt x="4055" y="96"/>
                  </a:lnTo>
                  <a:lnTo>
                    <a:pt x="4055" y="97"/>
                  </a:lnTo>
                  <a:lnTo>
                    <a:pt x="4055" y="99"/>
                  </a:lnTo>
                  <a:lnTo>
                    <a:pt x="4056" y="91"/>
                  </a:lnTo>
                  <a:lnTo>
                    <a:pt x="4056" y="91"/>
                  </a:lnTo>
                  <a:lnTo>
                    <a:pt x="4057" y="84"/>
                  </a:lnTo>
                  <a:lnTo>
                    <a:pt x="4057" y="85"/>
                  </a:lnTo>
                  <a:lnTo>
                    <a:pt x="4058" y="99"/>
                  </a:lnTo>
                  <a:lnTo>
                    <a:pt x="4058" y="100"/>
                  </a:lnTo>
                  <a:lnTo>
                    <a:pt x="4059" y="134"/>
                  </a:lnTo>
                  <a:lnTo>
                    <a:pt x="4059" y="142"/>
                  </a:lnTo>
                  <a:lnTo>
                    <a:pt x="4059" y="282"/>
                  </a:lnTo>
                  <a:lnTo>
                    <a:pt x="4060" y="284"/>
                  </a:lnTo>
                  <a:lnTo>
                    <a:pt x="4060" y="284"/>
                  </a:lnTo>
                  <a:lnTo>
                    <a:pt x="4060" y="277"/>
                  </a:lnTo>
                  <a:lnTo>
                    <a:pt x="4060" y="278"/>
                  </a:lnTo>
                  <a:lnTo>
                    <a:pt x="4061" y="279"/>
                  </a:lnTo>
                  <a:lnTo>
                    <a:pt x="4061" y="283"/>
                  </a:lnTo>
                  <a:lnTo>
                    <a:pt x="4061" y="283"/>
                  </a:lnTo>
                  <a:lnTo>
                    <a:pt x="4062" y="287"/>
                  </a:lnTo>
                  <a:lnTo>
                    <a:pt x="4062" y="286"/>
                  </a:lnTo>
                  <a:lnTo>
                    <a:pt x="4062" y="286"/>
                  </a:lnTo>
                  <a:lnTo>
                    <a:pt x="4062" y="287"/>
                  </a:lnTo>
                  <a:lnTo>
                    <a:pt x="4063" y="283"/>
                  </a:lnTo>
                  <a:lnTo>
                    <a:pt x="4063" y="282"/>
                  </a:lnTo>
                  <a:lnTo>
                    <a:pt x="4064" y="280"/>
                  </a:lnTo>
                  <a:lnTo>
                    <a:pt x="4064" y="280"/>
                  </a:lnTo>
                  <a:lnTo>
                    <a:pt x="4064" y="281"/>
                  </a:lnTo>
                  <a:lnTo>
                    <a:pt x="4065" y="279"/>
                  </a:lnTo>
                  <a:lnTo>
                    <a:pt x="4065" y="278"/>
                  </a:lnTo>
                  <a:lnTo>
                    <a:pt x="4065" y="278"/>
                  </a:lnTo>
                  <a:lnTo>
                    <a:pt x="4066" y="258"/>
                  </a:lnTo>
                  <a:lnTo>
                    <a:pt x="4066" y="254"/>
                  </a:lnTo>
                  <a:lnTo>
                    <a:pt x="4067" y="117"/>
                  </a:lnTo>
                  <a:lnTo>
                    <a:pt x="4067" y="105"/>
                  </a:lnTo>
                  <a:lnTo>
                    <a:pt x="4068" y="34"/>
                  </a:lnTo>
                  <a:lnTo>
                    <a:pt x="4068" y="30"/>
                  </a:lnTo>
                  <a:lnTo>
                    <a:pt x="4068" y="15"/>
                  </a:lnTo>
                  <a:lnTo>
                    <a:pt x="4069" y="15"/>
                  </a:lnTo>
                  <a:lnTo>
                    <a:pt x="4069" y="7"/>
                  </a:lnTo>
                  <a:lnTo>
                    <a:pt x="4070" y="7"/>
                  </a:lnTo>
                  <a:lnTo>
                    <a:pt x="4070" y="7"/>
                  </a:lnTo>
                  <a:lnTo>
                    <a:pt x="4070" y="8"/>
                  </a:lnTo>
                  <a:lnTo>
                    <a:pt x="4070" y="8"/>
                  </a:lnTo>
                  <a:lnTo>
                    <a:pt x="4071" y="11"/>
                  </a:lnTo>
                  <a:lnTo>
                    <a:pt x="4071" y="11"/>
                  </a:lnTo>
                  <a:lnTo>
                    <a:pt x="4072" y="14"/>
                  </a:lnTo>
                  <a:lnTo>
                    <a:pt x="4072" y="14"/>
                  </a:lnTo>
                  <a:lnTo>
                    <a:pt x="4073" y="17"/>
                  </a:lnTo>
                  <a:lnTo>
                    <a:pt x="4073" y="18"/>
                  </a:lnTo>
                  <a:lnTo>
                    <a:pt x="4074" y="24"/>
                  </a:lnTo>
                  <a:lnTo>
                    <a:pt x="4074" y="24"/>
                  </a:lnTo>
                  <a:lnTo>
                    <a:pt x="4075" y="36"/>
                  </a:lnTo>
                  <a:lnTo>
                    <a:pt x="4075" y="37"/>
                  </a:lnTo>
                  <a:lnTo>
                    <a:pt x="4076" y="62"/>
                  </a:lnTo>
                  <a:lnTo>
                    <a:pt x="4076" y="64"/>
                  </a:lnTo>
                  <a:lnTo>
                    <a:pt x="4076" y="91"/>
                  </a:lnTo>
                  <a:lnTo>
                    <a:pt x="4077" y="91"/>
                  </a:lnTo>
                  <a:lnTo>
                    <a:pt x="4077" y="98"/>
                  </a:lnTo>
                  <a:lnTo>
                    <a:pt x="4077" y="95"/>
                  </a:lnTo>
                  <a:lnTo>
                    <a:pt x="4078" y="94"/>
                  </a:lnTo>
                  <a:lnTo>
                    <a:pt x="4078" y="86"/>
                  </a:lnTo>
                  <a:lnTo>
                    <a:pt x="4078" y="86"/>
                  </a:lnTo>
                  <a:lnTo>
                    <a:pt x="4079" y="83"/>
                  </a:lnTo>
                  <a:lnTo>
                    <a:pt x="4079" y="84"/>
                  </a:lnTo>
                  <a:lnTo>
                    <a:pt x="4079" y="85"/>
                  </a:lnTo>
                  <a:lnTo>
                    <a:pt x="4080" y="101"/>
                  </a:lnTo>
                  <a:lnTo>
                    <a:pt x="4080" y="104"/>
                  </a:lnTo>
                  <a:lnTo>
                    <a:pt x="4081" y="162"/>
                  </a:lnTo>
                  <a:lnTo>
                    <a:pt x="4081" y="174"/>
                  </a:lnTo>
                  <a:lnTo>
                    <a:pt x="4082" y="287"/>
                  </a:lnTo>
                  <a:lnTo>
                    <a:pt x="4082" y="285"/>
                  </a:lnTo>
                  <a:lnTo>
                    <a:pt x="4082" y="285"/>
                  </a:lnTo>
                  <a:lnTo>
                    <a:pt x="4082" y="283"/>
                  </a:lnTo>
                  <a:lnTo>
                    <a:pt x="4083" y="284"/>
                  </a:lnTo>
                  <a:lnTo>
                    <a:pt x="4083" y="284"/>
                  </a:lnTo>
                  <a:lnTo>
                    <a:pt x="4083" y="289"/>
                  </a:lnTo>
                  <a:lnTo>
                    <a:pt x="4084" y="288"/>
                  </a:lnTo>
                  <a:lnTo>
                    <a:pt x="4084" y="288"/>
                  </a:lnTo>
                  <a:lnTo>
                    <a:pt x="4085" y="289"/>
                  </a:lnTo>
                  <a:lnTo>
                    <a:pt x="4085" y="288"/>
                  </a:lnTo>
                  <a:lnTo>
                    <a:pt x="4085" y="288"/>
                  </a:lnTo>
                  <a:lnTo>
                    <a:pt x="4085" y="286"/>
                  </a:lnTo>
                  <a:lnTo>
                    <a:pt x="4085" y="286"/>
                  </a:lnTo>
                  <a:lnTo>
                    <a:pt x="4086" y="286"/>
                  </a:lnTo>
                  <a:lnTo>
                    <a:pt x="4086" y="282"/>
                  </a:lnTo>
                  <a:lnTo>
                    <a:pt x="4087" y="282"/>
                  </a:lnTo>
                  <a:lnTo>
                    <a:pt x="4087" y="279"/>
                  </a:lnTo>
                  <a:lnTo>
                    <a:pt x="4087" y="279"/>
                  </a:lnTo>
                  <a:lnTo>
                    <a:pt x="4088" y="278"/>
                  </a:lnTo>
                  <a:lnTo>
                    <a:pt x="4088" y="280"/>
                  </a:lnTo>
                  <a:lnTo>
                    <a:pt x="4088" y="281"/>
                  </a:lnTo>
                  <a:lnTo>
                    <a:pt x="4088" y="282"/>
                  </a:lnTo>
                  <a:lnTo>
                    <a:pt x="4089" y="116"/>
                  </a:lnTo>
                  <a:lnTo>
                    <a:pt x="4089" y="104"/>
                  </a:lnTo>
                  <a:lnTo>
                    <a:pt x="4090" y="30"/>
                  </a:lnTo>
                  <a:lnTo>
                    <a:pt x="4090" y="27"/>
                  </a:lnTo>
                  <a:lnTo>
                    <a:pt x="4091" y="12"/>
                  </a:lnTo>
                  <a:lnTo>
                    <a:pt x="4091" y="12"/>
                  </a:lnTo>
                  <a:lnTo>
                    <a:pt x="4092" y="4"/>
                  </a:lnTo>
                  <a:lnTo>
                    <a:pt x="4092" y="4"/>
                  </a:lnTo>
                  <a:lnTo>
                    <a:pt x="4092" y="4"/>
                  </a:lnTo>
                  <a:lnTo>
                    <a:pt x="4093" y="7"/>
                  </a:lnTo>
                  <a:lnTo>
                    <a:pt x="4093" y="7"/>
                  </a:lnTo>
                  <a:lnTo>
                    <a:pt x="4093" y="14"/>
                  </a:lnTo>
                  <a:lnTo>
                    <a:pt x="4094" y="15"/>
                  </a:lnTo>
                  <a:lnTo>
                    <a:pt x="4094" y="21"/>
                  </a:lnTo>
                  <a:lnTo>
                    <a:pt x="4095" y="21"/>
                  </a:lnTo>
                  <a:lnTo>
                    <a:pt x="4095" y="27"/>
                  </a:lnTo>
                  <a:lnTo>
                    <a:pt x="4095" y="27"/>
                  </a:lnTo>
                  <a:lnTo>
                    <a:pt x="4096" y="38"/>
                  </a:lnTo>
                  <a:lnTo>
                    <a:pt x="4096" y="38"/>
                  </a:lnTo>
                  <a:lnTo>
                    <a:pt x="4097" y="59"/>
                  </a:lnTo>
                  <a:lnTo>
                    <a:pt x="4097" y="60"/>
                  </a:lnTo>
                  <a:lnTo>
                    <a:pt x="4098" y="86"/>
                  </a:lnTo>
                  <a:lnTo>
                    <a:pt x="4098" y="87"/>
                  </a:lnTo>
                  <a:lnTo>
                    <a:pt x="4099" y="104"/>
                  </a:lnTo>
                  <a:lnTo>
                    <a:pt x="4099" y="104"/>
                  </a:lnTo>
                  <a:lnTo>
                    <a:pt x="4100" y="93"/>
                  </a:lnTo>
                  <a:lnTo>
                    <a:pt x="4100" y="93"/>
                  </a:lnTo>
                  <a:lnTo>
                    <a:pt x="4101" y="84"/>
                  </a:lnTo>
                  <a:lnTo>
                    <a:pt x="4101" y="83"/>
                  </a:lnTo>
                  <a:lnTo>
                    <a:pt x="4101" y="80"/>
                  </a:lnTo>
                  <a:lnTo>
                    <a:pt x="4102" y="82"/>
                  </a:lnTo>
                  <a:lnTo>
                    <a:pt x="4102" y="84"/>
                  </a:lnTo>
                  <a:lnTo>
                    <a:pt x="4102" y="107"/>
                  </a:lnTo>
                  <a:lnTo>
                    <a:pt x="4102" y="110"/>
                  </a:lnTo>
                  <a:lnTo>
                    <a:pt x="4103" y="258"/>
                  </a:lnTo>
                  <a:lnTo>
                    <a:pt x="4104" y="272"/>
                  </a:lnTo>
                  <a:lnTo>
                    <a:pt x="4104" y="287"/>
                  </a:lnTo>
                  <a:lnTo>
                    <a:pt x="4104" y="279"/>
                  </a:lnTo>
                  <a:lnTo>
                    <a:pt x="4104" y="279"/>
                  </a:lnTo>
                  <a:lnTo>
                    <a:pt x="4105" y="277"/>
                  </a:lnTo>
                  <a:lnTo>
                    <a:pt x="4105" y="279"/>
                  </a:lnTo>
                  <a:lnTo>
                    <a:pt x="4105" y="279"/>
                  </a:lnTo>
                  <a:lnTo>
                    <a:pt x="4106" y="282"/>
                  </a:lnTo>
                  <a:lnTo>
                    <a:pt x="4106" y="283"/>
                  </a:lnTo>
                  <a:lnTo>
                    <a:pt x="4107" y="284"/>
                  </a:lnTo>
                  <a:lnTo>
                    <a:pt x="4107" y="284"/>
                  </a:lnTo>
                  <a:lnTo>
                    <a:pt x="4107" y="284"/>
                  </a:lnTo>
                  <a:lnTo>
                    <a:pt x="4108" y="282"/>
                  </a:lnTo>
                  <a:lnTo>
                    <a:pt x="4108" y="283"/>
                  </a:lnTo>
                  <a:lnTo>
                    <a:pt x="4108" y="283"/>
                  </a:lnTo>
                  <a:lnTo>
                    <a:pt x="4108" y="283"/>
                  </a:lnTo>
                  <a:lnTo>
                    <a:pt x="4109" y="281"/>
                  </a:lnTo>
                  <a:lnTo>
                    <a:pt x="4109" y="280"/>
                  </a:lnTo>
                  <a:lnTo>
                    <a:pt x="4109" y="282"/>
                  </a:lnTo>
                  <a:lnTo>
                    <a:pt x="4110" y="264"/>
                  </a:lnTo>
                  <a:lnTo>
                    <a:pt x="4110" y="263"/>
                  </a:lnTo>
                  <a:lnTo>
                    <a:pt x="4110" y="215"/>
                  </a:lnTo>
                  <a:lnTo>
                    <a:pt x="4111" y="201"/>
                  </a:lnTo>
                  <a:lnTo>
                    <a:pt x="4111" y="58"/>
                  </a:lnTo>
                  <a:lnTo>
                    <a:pt x="4112" y="53"/>
                  </a:lnTo>
                  <a:lnTo>
                    <a:pt x="4112" y="16"/>
                  </a:lnTo>
                  <a:lnTo>
                    <a:pt x="4112" y="16"/>
                  </a:lnTo>
                  <a:lnTo>
                    <a:pt x="4113" y="8"/>
                  </a:lnTo>
                  <a:lnTo>
                    <a:pt x="4113" y="7"/>
                  </a:lnTo>
                  <a:lnTo>
                    <a:pt x="4114" y="5"/>
                  </a:lnTo>
                  <a:lnTo>
                    <a:pt x="4114" y="5"/>
                  </a:lnTo>
                  <a:lnTo>
                    <a:pt x="4114" y="5"/>
                  </a:lnTo>
                  <a:lnTo>
                    <a:pt x="4115" y="8"/>
                  </a:lnTo>
                  <a:lnTo>
                    <a:pt x="4115" y="8"/>
                  </a:lnTo>
                  <a:lnTo>
                    <a:pt x="4116" y="13"/>
                  </a:lnTo>
                  <a:lnTo>
                    <a:pt x="4116" y="13"/>
                  </a:lnTo>
                  <a:lnTo>
                    <a:pt x="4117" y="17"/>
                  </a:lnTo>
                  <a:lnTo>
                    <a:pt x="4117" y="18"/>
                  </a:lnTo>
                  <a:lnTo>
                    <a:pt x="4118" y="27"/>
                  </a:lnTo>
                  <a:lnTo>
                    <a:pt x="4118" y="27"/>
                  </a:lnTo>
                  <a:lnTo>
                    <a:pt x="4119" y="37"/>
                  </a:lnTo>
                  <a:lnTo>
                    <a:pt x="4119" y="38"/>
                  </a:lnTo>
                  <a:lnTo>
                    <a:pt x="4119" y="53"/>
                  </a:lnTo>
                  <a:lnTo>
                    <a:pt x="4120" y="54"/>
                  </a:lnTo>
                  <a:lnTo>
                    <a:pt x="4120" y="86"/>
                  </a:lnTo>
                  <a:lnTo>
                    <a:pt x="4121" y="88"/>
                  </a:lnTo>
                  <a:lnTo>
                    <a:pt x="4121" y="100"/>
                  </a:lnTo>
                  <a:lnTo>
                    <a:pt x="4121" y="99"/>
                  </a:lnTo>
                  <a:lnTo>
                    <a:pt x="4121" y="98"/>
                  </a:lnTo>
                  <a:lnTo>
                    <a:pt x="4122" y="88"/>
                  </a:lnTo>
                  <a:lnTo>
                    <a:pt x="4122" y="88"/>
                  </a:lnTo>
                  <a:lnTo>
                    <a:pt x="4123" y="85"/>
                  </a:lnTo>
                  <a:lnTo>
                    <a:pt x="4123" y="86"/>
                  </a:lnTo>
                  <a:lnTo>
                    <a:pt x="4123" y="86"/>
                  </a:lnTo>
                  <a:lnTo>
                    <a:pt x="4124" y="104"/>
                  </a:lnTo>
                  <a:lnTo>
                    <a:pt x="4124" y="106"/>
                  </a:lnTo>
                  <a:lnTo>
                    <a:pt x="4125" y="168"/>
                  </a:lnTo>
                  <a:lnTo>
                    <a:pt x="4125" y="176"/>
                  </a:lnTo>
                  <a:lnTo>
                    <a:pt x="4126" y="291"/>
                  </a:lnTo>
                  <a:lnTo>
                    <a:pt x="4126" y="289"/>
                  </a:lnTo>
                  <a:lnTo>
                    <a:pt x="4126" y="288"/>
                  </a:lnTo>
                  <a:lnTo>
                    <a:pt x="4127" y="278"/>
                  </a:lnTo>
                  <a:lnTo>
                    <a:pt x="4127" y="278"/>
                  </a:lnTo>
                  <a:lnTo>
                    <a:pt x="4127" y="283"/>
                  </a:lnTo>
                  <a:lnTo>
                    <a:pt x="4127" y="283"/>
                  </a:lnTo>
                  <a:lnTo>
                    <a:pt x="4128" y="284"/>
                  </a:lnTo>
                  <a:lnTo>
                    <a:pt x="4128" y="285"/>
                  </a:lnTo>
                  <a:lnTo>
                    <a:pt x="4128" y="284"/>
                  </a:lnTo>
                  <a:lnTo>
                    <a:pt x="4129" y="284"/>
                  </a:lnTo>
                  <a:lnTo>
                    <a:pt x="4129" y="285"/>
                  </a:lnTo>
                  <a:lnTo>
                    <a:pt x="4129" y="284"/>
                  </a:lnTo>
                  <a:lnTo>
                    <a:pt x="4130" y="283"/>
                  </a:lnTo>
                  <a:lnTo>
                    <a:pt x="4130" y="282"/>
                  </a:lnTo>
                  <a:lnTo>
                    <a:pt x="4130" y="282"/>
                  </a:lnTo>
                  <a:lnTo>
                    <a:pt x="4131" y="278"/>
                  </a:lnTo>
                  <a:lnTo>
                    <a:pt x="4131" y="278"/>
                  </a:lnTo>
                  <a:lnTo>
                    <a:pt x="4131" y="277"/>
                  </a:lnTo>
                  <a:lnTo>
                    <a:pt x="4132" y="272"/>
                  </a:lnTo>
                  <a:lnTo>
                    <a:pt x="4132" y="270"/>
                  </a:lnTo>
                  <a:lnTo>
                    <a:pt x="4133" y="101"/>
                  </a:lnTo>
                  <a:lnTo>
                    <a:pt x="4133" y="92"/>
                  </a:lnTo>
                  <a:lnTo>
                    <a:pt x="4134" y="22"/>
                  </a:lnTo>
                  <a:lnTo>
                    <a:pt x="4134" y="18"/>
                  </a:lnTo>
                  <a:lnTo>
                    <a:pt x="4135" y="10"/>
                  </a:lnTo>
                  <a:lnTo>
                    <a:pt x="4135" y="9"/>
                  </a:lnTo>
                  <a:lnTo>
                    <a:pt x="4136" y="3"/>
                  </a:lnTo>
                  <a:lnTo>
                    <a:pt x="4136" y="3"/>
                  </a:lnTo>
                  <a:lnTo>
                    <a:pt x="4136" y="3"/>
                  </a:lnTo>
                  <a:lnTo>
                    <a:pt x="4136" y="6"/>
                  </a:lnTo>
                  <a:lnTo>
                    <a:pt x="4137" y="7"/>
                  </a:lnTo>
                  <a:lnTo>
                    <a:pt x="4137" y="13"/>
                  </a:lnTo>
                  <a:lnTo>
                    <a:pt x="4138" y="14"/>
                  </a:lnTo>
                  <a:lnTo>
                    <a:pt x="4138" y="19"/>
                  </a:lnTo>
                  <a:lnTo>
                    <a:pt x="4138" y="19"/>
                  </a:lnTo>
                  <a:lnTo>
                    <a:pt x="4139" y="27"/>
                  </a:lnTo>
                  <a:lnTo>
                    <a:pt x="4139" y="28"/>
                  </a:lnTo>
                  <a:lnTo>
                    <a:pt x="4140" y="38"/>
                  </a:lnTo>
                  <a:lnTo>
                    <a:pt x="4140" y="39"/>
                  </a:lnTo>
                  <a:lnTo>
                    <a:pt x="4141" y="52"/>
                  </a:lnTo>
                  <a:lnTo>
                    <a:pt x="4141" y="53"/>
                  </a:lnTo>
                  <a:lnTo>
                    <a:pt x="4142" y="73"/>
                  </a:lnTo>
                  <a:lnTo>
                    <a:pt x="4142" y="76"/>
                  </a:lnTo>
                  <a:lnTo>
                    <a:pt x="4143" y="94"/>
                  </a:lnTo>
                  <a:lnTo>
                    <a:pt x="4143" y="96"/>
                  </a:lnTo>
                  <a:lnTo>
                    <a:pt x="4143" y="97"/>
                  </a:lnTo>
                  <a:lnTo>
                    <a:pt x="4144" y="94"/>
                  </a:lnTo>
                  <a:lnTo>
                    <a:pt x="4144" y="94"/>
                  </a:lnTo>
                  <a:lnTo>
                    <a:pt x="4145" y="87"/>
                  </a:lnTo>
                  <a:lnTo>
                    <a:pt x="4145" y="87"/>
                  </a:lnTo>
                  <a:lnTo>
                    <a:pt x="4145" y="83"/>
                  </a:lnTo>
                  <a:lnTo>
                    <a:pt x="4146" y="84"/>
                  </a:lnTo>
                  <a:lnTo>
                    <a:pt x="4146" y="102"/>
                  </a:lnTo>
                  <a:lnTo>
                    <a:pt x="4147" y="104"/>
                  </a:lnTo>
                  <a:lnTo>
                    <a:pt x="4147" y="185"/>
                  </a:lnTo>
                  <a:lnTo>
                    <a:pt x="4147" y="195"/>
                  </a:lnTo>
                  <a:lnTo>
                    <a:pt x="4148" y="287"/>
                  </a:lnTo>
                  <a:lnTo>
                    <a:pt x="4148" y="284"/>
                  </a:lnTo>
                  <a:lnTo>
                    <a:pt x="4148" y="282"/>
                  </a:lnTo>
                  <a:lnTo>
                    <a:pt x="4149" y="277"/>
                  </a:lnTo>
                  <a:lnTo>
                    <a:pt x="4149" y="278"/>
                  </a:lnTo>
                  <a:lnTo>
                    <a:pt x="4149" y="278"/>
                  </a:lnTo>
                  <a:lnTo>
                    <a:pt x="4149" y="278"/>
                  </a:lnTo>
                  <a:lnTo>
                    <a:pt x="4150" y="283"/>
                  </a:lnTo>
                  <a:lnTo>
                    <a:pt x="4150" y="283"/>
                  </a:lnTo>
                  <a:lnTo>
                    <a:pt x="4151" y="285"/>
                  </a:lnTo>
                  <a:lnTo>
                    <a:pt x="4151" y="284"/>
                  </a:lnTo>
                  <a:lnTo>
                    <a:pt x="4151" y="284"/>
                  </a:lnTo>
                  <a:lnTo>
                    <a:pt x="4152" y="281"/>
                  </a:lnTo>
                  <a:lnTo>
                    <a:pt x="4152" y="281"/>
                  </a:lnTo>
                  <a:lnTo>
                    <a:pt x="4152" y="281"/>
                  </a:lnTo>
                  <a:lnTo>
                    <a:pt x="4152" y="282"/>
                  </a:lnTo>
                  <a:lnTo>
                    <a:pt x="4153" y="281"/>
                  </a:lnTo>
                  <a:lnTo>
                    <a:pt x="4153" y="281"/>
                  </a:lnTo>
                  <a:lnTo>
                    <a:pt x="4153" y="280"/>
                  </a:lnTo>
                  <a:lnTo>
                    <a:pt x="4153" y="287"/>
                  </a:lnTo>
                  <a:lnTo>
                    <a:pt x="4154" y="280"/>
                  </a:lnTo>
                  <a:lnTo>
                    <a:pt x="4154" y="247"/>
                  </a:lnTo>
                  <a:lnTo>
                    <a:pt x="4154" y="243"/>
                  </a:lnTo>
                  <a:lnTo>
                    <a:pt x="4155" y="77"/>
                  </a:lnTo>
                  <a:lnTo>
                    <a:pt x="4155" y="71"/>
                  </a:lnTo>
                  <a:lnTo>
                    <a:pt x="4156" y="19"/>
                  </a:lnTo>
                  <a:lnTo>
                    <a:pt x="4156" y="17"/>
                  </a:lnTo>
                  <a:lnTo>
                    <a:pt x="4157" y="11"/>
                  </a:lnTo>
                  <a:lnTo>
                    <a:pt x="4157" y="10"/>
                  </a:lnTo>
                  <a:lnTo>
                    <a:pt x="4158" y="5"/>
                  </a:lnTo>
                  <a:lnTo>
                    <a:pt x="4158" y="5"/>
                  </a:lnTo>
                  <a:lnTo>
                    <a:pt x="4158" y="5"/>
                  </a:lnTo>
                  <a:lnTo>
                    <a:pt x="4159" y="7"/>
                  </a:lnTo>
                  <a:lnTo>
                    <a:pt x="4159" y="7"/>
                  </a:lnTo>
                  <a:lnTo>
                    <a:pt x="4160" y="11"/>
                  </a:lnTo>
                  <a:lnTo>
                    <a:pt x="4160" y="11"/>
                  </a:lnTo>
                  <a:lnTo>
                    <a:pt x="4161" y="16"/>
                  </a:lnTo>
                  <a:lnTo>
                    <a:pt x="4161" y="16"/>
                  </a:lnTo>
                  <a:lnTo>
                    <a:pt x="4162" y="22"/>
                  </a:lnTo>
                  <a:lnTo>
                    <a:pt x="4162" y="22"/>
                  </a:lnTo>
                  <a:lnTo>
                    <a:pt x="4162" y="33"/>
                  </a:lnTo>
                  <a:lnTo>
                    <a:pt x="4163" y="34"/>
                  </a:lnTo>
                  <a:lnTo>
                    <a:pt x="4163" y="50"/>
                  </a:lnTo>
                  <a:lnTo>
                    <a:pt x="4164" y="51"/>
                  </a:lnTo>
                  <a:lnTo>
                    <a:pt x="4164" y="73"/>
                  </a:lnTo>
                  <a:lnTo>
                    <a:pt x="4164" y="75"/>
                  </a:lnTo>
                  <a:lnTo>
                    <a:pt x="4165" y="95"/>
                  </a:lnTo>
                  <a:lnTo>
                    <a:pt x="4165" y="96"/>
                  </a:lnTo>
                  <a:lnTo>
                    <a:pt x="4166" y="98"/>
                  </a:lnTo>
                  <a:lnTo>
                    <a:pt x="4166" y="95"/>
                  </a:lnTo>
                  <a:lnTo>
                    <a:pt x="4166" y="95"/>
                  </a:lnTo>
                  <a:lnTo>
                    <a:pt x="4167" y="87"/>
                  </a:lnTo>
                  <a:lnTo>
                    <a:pt x="4167" y="87"/>
                  </a:lnTo>
                  <a:lnTo>
                    <a:pt x="4168" y="81"/>
                  </a:lnTo>
                  <a:lnTo>
                    <a:pt x="4168" y="81"/>
                  </a:lnTo>
                  <a:lnTo>
                    <a:pt x="4169" y="87"/>
                  </a:lnTo>
                  <a:lnTo>
                    <a:pt x="4169" y="89"/>
                  </a:lnTo>
                  <a:lnTo>
                    <a:pt x="4170" y="112"/>
                  </a:lnTo>
                  <a:lnTo>
                    <a:pt x="4170" y="115"/>
                  </a:lnTo>
                  <a:lnTo>
                    <a:pt x="4170" y="225"/>
                  </a:lnTo>
                  <a:lnTo>
                    <a:pt x="4171" y="244"/>
                  </a:lnTo>
                  <a:lnTo>
                    <a:pt x="4171" y="286"/>
                  </a:lnTo>
                  <a:lnTo>
                    <a:pt x="4171" y="278"/>
                  </a:lnTo>
                  <a:lnTo>
                    <a:pt x="4172" y="277"/>
                  </a:lnTo>
                  <a:lnTo>
                    <a:pt x="4172" y="275"/>
                  </a:lnTo>
                  <a:lnTo>
                    <a:pt x="4172" y="277"/>
                  </a:lnTo>
                  <a:lnTo>
                    <a:pt x="4172" y="277"/>
                  </a:lnTo>
                  <a:lnTo>
                    <a:pt x="4173" y="282"/>
                  </a:lnTo>
                  <a:lnTo>
                    <a:pt x="4173" y="282"/>
                  </a:lnTo>
                  <a:lnTo>
                    <a:pt x="4173" y="282"/>
                  </a:lnTo>
                  <a:lnTo>
                    <a:pt x="4174" y="285"/>
                  </a:lnTo>
                  <a:lnTo>
                    <a:pt x="4174" y="285"/>
                  </a:lnTo>
                  <a:lnTo>
                    <a:pt x="4174" y="285"/>
                  </a:lnTo>
                  <a:lnTo>
                    <a:pt x="4175" y="284"/>
                  </a:lnTo>
                  <a:lnTo>
                    <a:pt x="4175" y="284"/>
                  </a:lnTo>
                  <a:lnTo>
                    <a:pt x="4175" y="284"/>
                  </a:lnTo>
                  <a:lnTo>
                    <a:pt x="4176" y="283"/>
                  </a:lnTo>
                  <a:lnTo>
                    <a:pt x="4176" y="282"/>
                  </a:lnTo>
                  <a:lnTo>
                    <a:pt x="4177" y="278"/>
                  </a:lnTo>
                  <a:lnTo>
                    <a:pt x="4177" y="277"/>
                  </a:lnTo>
                  <a:lnTo>
                    <a:pt x="4178" y="271"/>
                  </a:lnTo>
                  <a:lnTo>
                    <a:pt x="4178" y="266"/>
                  </a:lnTo>
                  <a:lnTo>
                    <a:pt x="4179" y="90"/>
                  </a:lnTo>
                  <a:lnTo>
                    <a:pt x="4179" y="81"/>
                  </a:lnTo>
                  <a:lnTo>
                    <a:pt x="4179" y="23"/>
                  </a:lnTo>
                  <a:lnTo>
                    <a:pt x="4180" y="22"/>
                  </a:lnTo>
                  <a:lnTo>
                    <a:pt x="4180" y="15"/>
                  </a:lnTo>
                  <a:lnTo>
                    <a:pt x="4181" y="15"/>
                  </a:lnTo>
                  <a:lnTo>
                    <a:pt x="4181" y="7"/>
                  </a:lnTo>
                  <a:lnTo>
                    <a:pt x="4181" y="7"/>
                  </a:lnTo>
                  <a:lnTo>
                    <a:pt x="4182" y="6"/>
                  </a:lnTo>
                  <a:lnTo>
                    <a:pt x="4182" y="7"/>
                  </a:lnTo>
                  <a:lnTo>
                    <a:pt x="4182" y="7"/>
                  </a:lnTo>
                  <a:lnTo>
                    <a:pt x="4183" y="9"/>
                  </a:lnTo>
                  <a:lnTo>
                    <a:pt x="4183" y="9"/>
                  </a:lnTo>
                  <a:lnTo>
                    <a:pt x="4184" y="12"/>
                  </a:lnTo>
                  <a:lnTo>
                    <a:pt x="4184" y="13"/>
                  </a:lnTo>
                  <a:lnTo>
                    <a:pt x="4185" y="18"/>
                  </a:lnTo>
                  <a:lnTo>
                    <a:pt x="4185" y="18"/>
                  </a:lnTo>
                  <a:lnTo>
                    <a:pt x="4186" y="28"/>
                  </a:lnTo>
                  <a:lnTo>
                    <a:pt x="4186" y="29"/>
                  </a:lnTo>
                  <a:lnTo>
                    <a:pt x="4187" y="38"/>
                  </a:lnTo>
                  <a:lnTo>
                    <a:pt x="4187" y="39"/>
                  </a:lnTo>
                  <a:lnTo>
                    <a:pt x="4187" y="54"/>
                  </a:lnTo>
                  <a:lnTo>
                    <a:pt x="4188" y="55"/>
                  </a:lnTo>
                  <a:lnTo>
                    <a:pt x="4188" y="80"/>
                  </a:lnTo>
                  <a:lnTo>
                    <a:pt x="4189" y="82"/>
                  </a:lnTo>
                  <a:lnTo>
                    <a:pt x="4189" y="97"/>
                  </a:lnTo>
                  <a:lnTo>
                    <a:pt x="4189" y="96"/>
                  </a:lnTo>
                  <a:lnTo>
                    <a:pt x="4189" y="96"/>
                  </a:lnTo>
                  <a:lnTo>
                    <a:pt x="4190" y="89"/>
                  </a:lnTo>
                  <a:lnTo>
                    <a:pt x="4190" y="89"/>
                  </a:lnTo>
                  <a:lnTo>
                    <a:pt x="4191" y="87"/>
                  </a:lnTo>
                  <a:lnTo>
                    <a:pt x="4191" y="89"/>
                  </a:lnTo>
                  <a:lnTo>
                    <a:pt x="4191" y="90"/>
                  </a:lnTo>
                  <a:lnTo>
                    <a:pt x="4192" y="111"/>
                  </a:lnTo>
                  <a:lnTo>
                    <a:pt x="4192" y="114"/>
                  </a:lnTo>
                  <a:lnTo>
                    <a:pt x="4193" y="177"/>
                  </a:lnTo>
                  <a:lnTo>
                    <a:pt x="4193" y="188"/>
                  </a:lnTo>
                  <a:lnTo>
                    <a:pt x="4194" y="283"/>
                  </a:lnTo>
                  <a:lnTo>
                    <a:pt x="4194" y="281"/>
                  </a:lnTo>
                  <a:lnTo>
                    <a:pt x="4194" y="279"/>
                  </a:lnTo>
                  <a:lnTo>
                    <a:pt x="4195" y="273"/>
                  </a:lnTo>
                  <a:lnTo>
                    <a:pt x="4195" y="274"/>
                  </a:lnTo>
                  <a:lnTo>
                    <a:pt x="4195" y="274"/>
                  </a:lnTo>
                  <a:lnTo>
                    <a:pt x="4196" y="281"/>
                  </a:lnTo>
                  <a:lnTo>
                    <a:pt x="4196" y="281"/>
                  </a:lnTo>
                  <a:lnTo>
                    <a:pt x="4196" y="283"/>
                  </a:lnTo>
                  <a:lnTo>
                    <a:pt x="4196" y="282"/>
                  </a:lnTo>
                  <a:lnTo>
                    <a:pt x="4197" y="282"/>
                  </a:lnTo>
                  <a:lnTo>
                    <a:pt x="4197" y="280"/>
                  </a:lnTo>
                  <a:lnTo>
                    <a:pt x="4197" y="280"/>
                  </a:lnTo>
                  <a:lnTo>
                    <a:pt x="4198" y="280"/>
                  </a:lnTo>
                  <a:lnTo>
                    <a:pt x="4198" y="281"/>
                  </a:lnTo>
                  <a:lnTo>
                    <a:pt x="4198" y="280"/>
                  </a:lnTo>
                  <a:lnTo>
                    <a:pt x="4198" y="280"/>
                  </a:lnTo>
                  <a:lnTo>
                    <a:pt x="4199" y="276"/>
                  </a:lnTo>
                  <a:lnTo>
                    <a:pt x="4199" y="276"/>
                  </a:lnTo>
                  <a:lnTo>
                    <a:pt x="4199" y="276"/>
                  </a:lnTo>
                  <a:lnTo>
                    <a:pt x="4200" y="274"/>
                  </a:lnTo>
                  <a:lnTo>
                    <a:pt x="4200" y="274"/>
                  </a:lnTo>
                  <a:lnTo>
                    <a:pt x="4200" y="272"/>
                  </a:lnTo>
                  <a:lnTo>
                    <a:pt x="4201" y="100"/>
                  </a:lnTo>
                  <a:lnTo>
                    <a:pt x="4201" y="90"/>
                  </a:lnTo>
                  <a:lnTo>
                    <a:pt x="4202" y="23"/>
                  </a:lnTo>
                  <a:lnTo>
                    <a:pt x="4202" y="19"/>
                  </a:lnTo>
                  <a:lnTo>
                    <a:pt x="4203" y="11"/>
                  </a:lnTo>
                  <a:lnTo>
                    <a:pt x="4203" y="10"/>
                  </a:lnTo>
                  <a:lnTo>
                    <a:pt x="4204" y="4"/>
                  </a:lnTo>
                  <a:lnTo>
                    <a:pt x="4204" y="4"/>
                  </a:lnTo>
                  <a:lnTo>
                    <a:pt x="4204" y="4"/>
                  </a:lnTo>
                  <a:lnTo>
                    <a:pt x="4204" y="9"/>
                  </a:lnTo>
                  <a:lnTo>
                    <a:pt x="4205" y="10"/>
                  </a:lnTo>
                  <a:lnTo>
                    <a:pt x="4205" y="19"/>
                  </a:lnTo>
                  <a:lnTo>
                    <a:pt x="4206" y="20"/>
                  </a:lnTo>
                  <a:lnTo>
                    <a:pt x="4206" y="29"/>
                  </a:lnTo>
                  <a:lnTo>
                    <a:pt x="4206" y="30"/>
                  </a:lnTo>
                  <a:lnTo>
                    <a:pt x="4207" y="41"/>
                  </a:lnTo>
                  <a:lnTo>
                    <a:pt x="4207" y="42"/>
                  </a:lnTo>
                  <a:lnTo>
                    <a:pt x="4208" y="54"/>
                  </a:lnTo>
                  <a:lnTo>
                    <a:pt x="4208" y="54"/>
                  </a:lnTo>
                  <a:lnTo>
                    <a:pt x="4209" y="72"/>
                  </a:lnTo>
                  <a:lnTo>
                    <a:pt x="4209" y="73"/>
                  </a:lnTo>
                  <a:lnTo>
                    <a:pt x="4210" y="94"/>
                  </a:lnTo>
                  <a:lnTo>
                    <a:pt x="4210" y="95"/>
                  </a:lnTo>
                  <a:lnTo>
                    <a:pt x="4211" y="102"/>
                  </a:lnTo>
                  <a:lnTo>
                    <a:pt x="4211" y="101"/>
                  </a:lnTo>
                  <a:lnTo>
                    <a:pt x="4211" y="101"/>
                  </a:lnTo>
                  <a:lnTo>
                    <a:pt x="4212" y="93"/>
                  </a:lnTo>
                  <a:lnTo>
                    <a:pt x="4212" y="92"/>
                  </a:lnTo>
                  <a:lnTo>
                    <a:pt x="4213" y="86"/>
                  </a:lnTo>
                  <a:lnTo>
                    <a:pt x="4213" y="85"/>
                  </a:lnTo>
                  <a:lnTo>
                    <a:pt x="4213" y="84"/>
                  </a:lnTo>
                  <a:lnTo>
                    <a:pt x="4213" y="87"/>
                  </a:lnTo>
                  <a:lnTo>
                    <a:pt x="4214" y="88"/>
                  </a:lnTo>
                  <a:lnTo>
                    <a:pt x="4214" y="113"/>
                  </a:lnTo>
                  <a:lnTo>
                    <a:pt x="4215" y="117"/>
                  </a:lnTo>
                  <a:lnTo>
                    <a:pt x="4215" y="266"/>
                  </a:lnTo>
                  <a:lnTo>
                    <a:pt x="4215" y="276"/>
                  </a:lnTo>
                  <a:lnTo>
                    <a:pt x="4215" y="289"/>
                  </a:lnTo>
                  <a:lnTo>
                    <a:pt x="4216" y="277"/>
                  </a:lnTo>
                  <a:lnTo>
                    <a:pt x="4216" y="277"/>
                  </a:lnTo>
                  <a:lnTo>
                    <a:pt x="4217" y="279"/>
                  </a:lnTo>
                  <a:lnTo>
                    <a:pt x="4217" y="279"/>
                  </a:lnTo>
                  <a:lnTo>
                    <a:pt x="4218" y="282"/>
                  </a:lnTo>
                  <a:lnTo>
                    <a:pt x="4218" y="283"/>
                  </a:lnTo>
                  <a:lnTo>
                    <a:pt x="4218" y="284"/>
                  </a:lnTo>
                  <a:lnTo>
                    <a:pt x="4219" y="284"/>
                  </a:lnTo>
                  <a:lnTo>
                    <a:pt x="4219" y="284"/>
                  </a:lnTo>
                  <a:lnTo>
                    <a:pt x="4220" y="282"/>
                  </a:lnTo>
                  <a:lnTo>
                    <a:pt x="4220" y="282"/>
                  </a:lnTo>
                  <a:lnTo>
                    <a:pt x="4220" y="282"/>
                  </a:lnTo>
                  <a:lnTo>
                    <a:pt x="4220" y="282"/>
                  </a:lnTo>
                  <a:lnTo>
                    <a:pt x="4221" y="281"/>
                  </a:lnTo>
                  <a:lnTo>
                    <a:pt x="4221" y="281"/>
                  </a:lnTo>
                  <a:lnTo>
                    <a:pt x="4221" y="282"/>
                  </a:lnTo>
                  <a:lnTo>
                    <a:pt x="4221" y="259"/>
                  </a:lnTo>
                  <a:lnTo>
                    <a:pt x="4222" y="256"/>
                  </a:lnTo>
                  <a:lnTo>
                    <a:pt x="4222" y="114"/>
                  </a:lnTo>
                  <a:lnTo>
                    <a:pt x="4223" y="106"/>
                  </a:lnTo>
                  <a:lnTo>
                    <a:pt x="4223" y="25"/>
                  </a:lnTo>
                  <a:lnTo>
                    <a:pt x="4223" y="20"/>
                  </a:lnTo>
                  <a:lnTo>
                    <a:pt x="4224" y="10"/>
                  </a:lnTo>
                  <a:lnTo>
                    <a:pt x="4224" y="12"/>
                  </a:lnTo>
                  <a:lnTo>
                    <a:pt x="4224" y="11"/>
                  </a:lnTo>
                  <a:lnTo>
                    <a:pt x="4225" y="5"/>
                  </a:lnTo>
                  <a:lnTo>
                    <a:pt x="4225" y="4"/>
                  </a:lnTo>
                  <a:lnTo>
                    <a:pt x="4226" y="6"/>
                  </a:lnTo>
                  <a:lnTo>
                    <a:pt x="4226" y="6"/>
                  </a:lnTo>
                  <a:lnTo>
                    <a:pt x="4227" y="11"/>
                  </a:lnTo>
                  <a:lnTo>
                    <a:pt x="4227" y="12"/>
                  </a:lnTo>
                  <a:lnTo>
                    <a:pt x="4228" y="18"/>
                  </a:lnTo>
                  <a:lnTo>
                    <a:pt x="4228" y="18"/>
                  </a:lnTo>
                  <a:lnTo>
                    <a:pt x="4229" y="24"/>
                  </a:lnTo>
                  <a:lnTo>
                    <a:pt x="4229" y="24"/>
                  </a:lnTo>
                  <a:lnTo>
                    <a:pt x="4230" y="30"/>
                  </a:lnTo>
                  <a:lnTo>
                    <a:pt x="4230" y="30"/>
                  </a:lnTo>
                  <a:lnTo>
                    <a:pt x="4230" y="43"/>
                  </a:lnTo>
                  <a:lnTo>
                    <a:pt x="4230" y="44"/>
                  </a:lnTo>
                  <a:lnTo>
                    <a:pt x="4231" y="65"/>
                  </a:lnTo>
                  <a:lnTo>
                    <a:pt x="4232" y="67"/>
                  </a:lnTo>
                  <a:lnTo>
                    <a:pt x="4232" y="88"/>
                  </a:lnTo>
                  <a:lnTo>
                    <a:pt x="4232" y="90"/>
                  </a:lnTo>
                  <a:lnTo>
                    <a:pt x="4233" y="98"/>
                  </a:lnTo>
                  <a:lnTo>
                    <a:pt x="4233" y="97"/>
                  </a:lnTo>
                  <a:lnTo>
                    <a:pt x="4233" y="97"/>
                  </a:lnTo>
                  <a:lnTo>
                    <a:pt x="4234" y="90"/>
                  </a:lnTo>
                  <a:lnTo>
                    <a:pt x="4234" y="90"/>
                  </a:lnTo>
                  <a:lnTo>
                    <a:pt x="4235" y="85"/>
                  </a:lnTo>
                  <a:lnTo>
                    <a:pt x="4235" y="85"/>
                  </a:lnTo>
                  <a:lnTo>
                    <a:pt x="4235" y="86"/>
                  </a:lnTo>
                  <a:lnTo>
                    <a:pt x="4236" y="103"/>
                  </a:lnTo>
                  <a:lnTo>
                    <a:pt x="4236" y="105"/>
                  </a:lnTo>
                  <a:lnTo>
                    <a:pt x="4237" y="158"/>
                  </a:lnTo>
                  <a:lnTo>
                    <a:pt x="4237" y="165"/>
                  </a:lnTo>
                  <a:lnTo>
                    <a:pt x="4238" y="286"/>
                  </a:lnTo>
                  <a:lnTo>
                    <a:pt x="4238" y="284"/>
                  </a:lnTo>
                  <a:lnTo>
                    <a:pt x="4238" y="284"/>
                  </a:lnTo>
                  <a:lnTo>
                    <a:pt x="4238" y="273"/>
                  </a:lnTo>
                  <a:lnTo>
                    <a:pt x="4239" y="272"/>
                  </a:lnTo>
                  <a:lnTo>
                    <a:pt x="4239" y="277"/>
                  </a:lnTo>
                  <a:lnTo>
                    <a:pt x="4240" y="277"/>
                  </a:lnTo>
                  <a:lnTo>
                    <a:pt x="4240" y="279"/>
                  </a:lnTo>
                  <a:lnTo>
                    <a:pt x="4241" y="279"/>
                  </a:lnTo>
                  <a:lnTo>
                    <a:pt x="4241" y="279"/>
                  </a:lnTo>
                  <a:lnTo>
                    <a:pt x="4241" y="277"/>
                  </a:lnTo>
                  <a:lnTo>
                    <a:pt x="4241" y="277"/>
                  </a:lnTo>
                  <a:lnTo>
                    <a:pt x="4241" y="277"/>
                  </a:lnTo>
                  <a:lnTo>
                    <a:pt x="4241" y="277"/>
                  </a:lnTo>
                  <a:lnTo>
                    <a:pt x="4242" y="278"/>
                  </a:lnTo>
                  <a:lnTo>
                    <a:pt x="4242" y="277"/>
                  </a:lnTo>
                  <a:lnTo>
                    <a:pt x="4242" y="277"/>
                  </a:lnTo>
                  <a:lnTo>
                    <a:pt x="4243" y="271"/>
                  </a:lnTo>
                  <a:lnTo>
                    <a:pt x="4243" y="270"/>
                  </a:lnTo>
                  <a:lnTo>
                    <a:pt x="4244" y="245"/>
                  </a:lnTo>
                  <a:lnTo>
                    <a:pt x="4244" y="243"/>
                  </a:lnTo>
                  <a:lnTo>
                    <a:pt x="4245" y="71"/>
                  </a:lnTo>
                  <a:lnTo>
                    <a:pt x="4245" y="63"/>
                  </a:lnTo>
                  <a:lnTo>
                    <a:pt x="4246" y="14"/>
                  </a:lnTo>
                  <a:lnTo>
                    <a:pt x="4246" y="14"/>
                  </a:lnTo>
                  <a:lnTo>
                    <a:pt x="4246" y="16"/>
                  </a:lnTo>
                  <a:lnTo>
                    <a:pt x="4247" y="11"/>
                  </a:lnTo>
                  <a:lnTo>
                    <a:pt x="4247" y="10"/>
                  </a:lnTo>
                  <a:lnTo>
                    <a:pt x="4247" y="8"/>
                  </a:lnTo>
                  <a:lnTo>
                    <a:pt x="4247" y="8"/>
                  </a:lnTo>
                  <a:lnTo>
                    <a:pt x="4248" y="9"/>
                  </a:lnTo>
                  <a:lnTo>
                    <a:pt x="4248" y="14"/>
                  </a:lnTo>
                  <a:lnTo>
                    <a:pt x="4249" y="14"/>
                  </a:lnTo>
                  <a:lnTo>
                    <a:pt x="4249" y="21"/>
                  </a:lnTo>
                  <a:lnTo>
                    <a:pt x="4249" y="21"/>
                  </a:lnTo>
                  <a:lnTo>
                    <a:pt x="4250" y="31"/>
                  </a:lnTo>
                  <a:lnTo>
                    <a:pt x="4250" y="33"/>
                  </a:lnTo>
                  <a:lnTo>
                    <a:pt x="4251" y="52"/>
                  </a:lnTo>
                  <a:lnTo>
                    <a:pt x="4251" y="53"/>
                  </a:lnTo>
                  <a:lnTo>
                    <a:pt x="4252" y="79"/>
                  </a:lnTo>
                  <a:lnTo>
                    <a:pt x="4252" y="81"/>
                  </a:lnTo>
                  <a:lnTo>
                    <a:pt x="4253" y="98"/>
                  </a:lnTo>
                  <a:lnTo>
                    <a:pt x="4253" y="100"/>
                  </a:lnTo>
                  <a:lnTo>
                    <a:pt x="4253" y="105"/>
                  </a:lnTo>
                  <a:lnTo>
                    <a:pt x="4254" y="104"/>
                  </a:lnTo>
                  <a:lnTo>
                    <a:pt x="4254" y="103"/>
                  </a:lnTo>
                  <a:lnTo>
                    <a:pt x="4255" y="93"/>
                  </a:lnTo>
                  <a:lnTo>
                    <a:pt x="4255" y="93"/>
                  </a:lnTo>
                  <a:lnTo>
                    <a:pt x="4256" y="84"/>
                  </a:lnTo>
                  <a:lnTo>
                    <a:pt x="4256" y="83"/>
                  </a:lnTo>
                  <a:lnTo>
                    <a:pt x="4256" y="82"/>
                  </a:lnTo>
                  <a:lnTo>
                    <a:pt x="4256" y="85"/>
                  </a:lnTo>
                  <a:lnTo>
                    <a:pt x="4257" y="86"/>
                  </a:lnTo>
                  <a:lnTo>
                    <a:pt x="4257" y="109"/>
                  </a:lnTo>
                  <a:lnTo>
                    <a:pt x="4258" y="111"/>
                  </a:lnTo>
                  <a:lnTo>
                    <a:pt x="4258" y="224"/>
                  </a:lnTo>
                  <a:lnTo>
                    <a:pt x="4258" y="236"/>
                  </a:lnTo>
                  <a:lnTo>
                    <a:pt x="4259" y="287"/>
                  </a:lnTo>
                  <a:lnTo>
                    <a:pt x="4259" y="279"/>
                  </a:lnTo>
                  <a:lnTo>
                    <a:pt x="4259" y="277"/>
                  </a:lnTo>
                  <a:lnTo>
                    <a:pt x="4260" y="276"/>
                  </a:lnTo>
                  <a:lnTo>
                    <a:pt x="4260" y="278"/>
                  </a:lnTo>
                  <a:lnTo>
                    <a:pt x="4260" y="279"/>
                  </a:lnTo>
                  <a:lnTo>
                    <a:pt x="4261" y="285"/>
                  </a:lnTo>
                  <a:lnTo>
                    <a:pt x="4261" y="285"/>
                  </a:lnTo>
                  <a:lnTo>
                    <a:pt x="4262" y="285"/>
                  </a:lnTo>
                  <a:lnTo>
                    <a:pt x="4262" y="284"/>
                  </a:lnTo>
                  <a:lnTo>
                    <a:pt x="4262" y="284"/>
                  </a:lnTo>
                  <a:lnTo>
                    <a:pt x="4262" y="284"/>
                  </a:lnTo>
                  <a:lnTo>
                    <a:pt x="4263" y="280"/>
                  </a:lnTo>
                  <a:lnTo>
                    <a:pt x="4263" y="281"/>
                  </a:lnTo>
                  <a:lnTo>
                    <a:pt x="4263" y="280"/>
                  </a:lnTo>
                  <a:lnTo>
                    <a:pt x="4263" y="281"/>
                  </a:lnTo>
                  <a:lnTo>
                    <a:pt x="4264" y="277"/>
                  </a:lnTo>
                  <a:lnTo>
                    <a:pt x="4264" y="277"/>
                  </a:lnTo>
                  <a:lnTo>
                    <a:pt x="4264" y="278"/>
                  </a:lnTo>
                  <a:lnTo>
                    <a:pt x="4264" y="257"/>
                  </a:lnTo>
                  <a:lnTo>
                    <a:pt x="4265" y="254"/>
                  </a:lnTo>
                  <a:lnTo>
                    <a:pt x="4265" y="108"/>
                  </a:lnTo>
                  <a:lnTo>
                    <a:pt x="4266" y="96"/>
                  </a:lnTo>
                  <a:lnTo>
                    <a:pt x="4266" y="19"/>
                  </a:lnTo>
                  <a:lnTo>
                    <a:pt x="4266" y="15"/>
                  </a:lnTo>
                  <a:lnTo>
                    <a:pt x="4267" y="6"/>
                  </a:lnTo>
                  <a:lnTo>
                    <a:pt x="4267" y="7"/>
                  </a:lnTo>
                  <a:lnTo>
                    <a:pt x="4267" y="7"/>
                  </a:lnTo>
                  <a:lnTo>
                    <a:pt x="4268" y="2"/>
                  </a:lnTo>
                  <a:lnTo>
                    <a:pt x="4268" y="2"/>
                  </a:lnTo>
                  <a:lnTo>
                    <a:pt x="4268" y="2"/>
                  </a:lnTo>
                  <a:lnTo>
                    <a:pt x="4269" y="5"/>
                  </a:lnTo>
                  <a:lnTo>
                    <a:pt x="4269" y="6"/>
                  </a:lnTo>
                  <a:lnTo>
                    <a:pt x="4270" y="13"/>
                  </a:lnTo>
                  <a:lnTo>
                    <a:pt x="4270" y="14"/>
                  </a:lnTo>
                  <a:lnTo>
                    <a:pt x="4271" y="21"/>
                  </a:lnTo>
                  <a:lnTo>
                    <a:pt x="4271" y="22"/>
                  </a:lnTo>
                  <a:lnTo>
                    <a:pt x="4272" y="36"/>
                  </a:lnTo>
                  <a:lnTo>
                    <a:pt x="4272" y="37"/>
                  </a:lnTo>
                  <a:lnTo>
                    <a:pt x="4273" y="59"/>
                  </a:lnTo>
                  <a:lnTo>
                    <a:pt x="4273" y="62"/>
                  </a:lnTo>
                  <a:lnTo>
                    <a:pt x="4273" y="80"/>
                  </a:lnTo>
                  <a:lnTo>
                    <a:pt x="4274" y="81"/>
                  </a:lnTo>
                  <a:lnTo>
                    <a:pt x="4274" y="97"/>
                  </a:lnTo>
                  <a:lnTo>
                    <a:pt x="4275" y="97"/>
                  </a:lnTo>
                  <a:lnTo>
                    <a:pt x="4275" y="99"/>
                  </a:lnTo>
                  <a:lnTo>
                    <a:pt x="4275" y="95"/>
                  </a:lnTo>
                  <a:lnTo>
                    <a:pt x="4275" y="94"/>
                  </a:lnTo>
                  <a:lnTo>
                    <a:pt x="4276" y="89"/>
                  </a:lnTo>
                  <a:lnTo>
                    <a:pt x="4276" y="88"/>
                  </a:lnTo>
                  <a:lnTo>
                    <a:pt x="4277" y="85"/>
                  </a:lnTo>
                  <a:lnTo>
                    <a:pt x="4277" y="85"/>
                  </a:lnTo>
                  <a:lnTo>
                    <a:pt x="4277" y="85"/>
                  </a:lnTo>
                  <a:lnTo>
                    <a:pt x="4278" y="106"/>
                  </a:lnTo>
                  <a:lnTo>
                    <a:pt x="4278" y="108"/>
                  </a:lnTo>
                  <a:lnTo>
                    <a:pt x="4279" y="178"/>
                  </a:lnTo>
                  <a:lnTo>
                    <a:pt x="4279" y="189"/>
                  </a:lnTo>
                  <a:lnTo>
                    <a:pt x="4279" y="286"/>
                  </a:lnTo>
                  <a:lnTo>
                    <a:pt x="4280" y="282"/>
                  </a:lnTo>
                  <a:lnTo>
                    <a:pt x="4280" y="280"/>
                  </a:lnTo>
                  <a:lnTo>
                    <a:pt x="4281" y="273"/>
                  </a:lnTo>
                  <a:lnTo>
                    <a:pt x="4281" y="273"/>
                  </a:lnTo>
                  <a:lnTo>
                    <a:pt x="4281" y="278"/>
                  </a:lnTo>
                  <a:lnTo>
                    <a:pt x="4282" y="279"/>
                  </a:lnTo>
                  <a:lnTo>
                    <a:pt x="4282" y="280"/>
                  </a:lnTo>
                  <a:lnTo>
                    <a:pt x="4282" y="280"/>
                  </a:lnTo>
                  <a:lnTo>
                    <a:pt x="4282" y="279"/>
                  </a:lnTo>
                  <a:lnTo>
                    <a:pt x="4283" y="280"/>
                  </a:lnTo>
                  <a:lnTo>
                    <a:pt x="4283" y="278"/>
                  </a:lnTo>
                  <a:lnTo>
                    <a:pt x="4283" y="277"/>
                  </a:lnTo>
                  <a:lnTo>
                    <a:pt x="4284" y="275"/>
                  </a:lnTo>
                  <a:lnTo>
                    <a:pt x="4284" y="275"/>
                  </a:lnTo>
                  <a:lnTo>
                    <a:pt x="4285" y="262"/>
                  </a:lnTo>
                  <a:lnTo>
                    <a:pt x="4285" y="261"/>
                  </a:lnTo>
                  <a:lnTo>
                    <a:pt x="4286" y="196"/>
                  </a:lnTo>
                  <a:lnTo>
                    <a:pt x="4286" y="185"/>
                  </a:lnTo>
                  <a:lnTo>
                    <a:pt x="4287" y="43"/>
                  </a:lnTo>
                  <a:lnTo>
                    <a:pt x="4287" y="36"/>
                  </a:lnTo>
                  <a:lnTo>
                    <a:pt x="4288" y="6"/>
                  </a:lnTo>
                  <a:lnTo>
                    <a:pt x="4288" y="6"/>
                  </a:lnTo>
                  <a:lnTo>
                    <a:pt x="4288" y="7"/>
                  </a:lnTo>
                  <a:lnTo>
                    <a:pt x="4288" y="9"/>
                  </a:lnTo>
                  <a:lnTo>
                    <a:pt x="4289" y="6"/>
                  </a:lnTo>
                  <a:lnTo>
                    <a:pt x="4289" y="6"/>
                  </a:lnTo>
                  <a:lnTo>
                    <a:pt x="4290" y="11"/>
                  </a:lnTo>
                  <a:lnTo>
                    <a:pt x="4290" y="12"/>
                  </a:lnTo>
                  <a:lnTo>
                    <a:pt x="4290" y="19"/>
                  </a:lnTo>
                  <a:lnTo>
                    <a:pt x="4291" y="20"/>
                  </a:lnTo>
                  <a:lnTo>
                    <a:pt x="4291" y="20"/>
                  </a:lnTo>
                  <a:lnTo>
                    <a:pt x="4291" y="19"/>
                  </a:lnTo>
                  <a:lnTo>
                    <a:pt x="4291" y="19"/>
                  </a:lnTo>
                  <a:lnTo>
                    <a:pt x="4292" y="18"/>
                  </a:lnTo>
                  <a:lnTo>
                    <a:pt x="4292" y="18"/>
                  </a:lnTo>
                  <a:lnTo>
                    <a:pt x="4292" y="22"/>
                  </a:lnTo>
                  <a:lnTo>
                    <a:pt x="4292" y="23"/>
                  </a:lnTo>
                  <a:lnTo>
                    <a:pt x="4293" y="40"/>
                  </a:lnTo>
                  <a:lnTo>
                    <a:pt x="4293" y="42"/>
                  </a:lnTo>
                  <a:lnTo>
                    <a:pt x="4294" y="68"/>
                  </a:lnTo>
                  <a:lnTo>
                    <a:pt x="4294" y="71"/>
                  </a:lnTo>
                  <a:lnTo>
                    <a:pt x="4295" y="89"/>
                  </a:lnTo>
                  <a:lnTo>
                    <a:pt x="4295" y="91"/>
                  </a:lnTo>
                  <a:lnTo>
                    <a:pt x="4296" y="100"/>
                  </a:lnTo>
                  <a:lnTo>
                    <a:pt x="4296" y="101"/>
                  </a:lnTo>
                  <a:lnTo>
                    <a:pt x="4296" y="101"/>
                  </a:lnTo>
                  <a:lnTo>
                    <a:pt x="4297" y="96"/>
                  </a:lnTo>
                  <a:lnTo>
                    <a:pt x="4297" y="96"/>
                  </a:lnTo>
                  <a:lnTo>
                    <a:pt x="4298" y="89"/>
                  </a:lnTo>
                  <a:lnTo>
                    <a:pt x="4298" y="88"/>
                  </a:lnTo>
                  <a:lnTo>
                    <a:pt x="4298" y="83"/>
                  </a:lnTo>
                  <a:lnTo>
                    <a:pt x="4299" y="83"/>
                  </a:lnTo>
                  <a:lnTo>
                    <a:pt x="4299" y="83"/>
                  </a:lnTo>
                  <a:lnTo>
                    <a:pt x="4299" y="91"/>
                  </a:lnTo>
                  <a:lnTo>
                    <a:pt x="4300" y="92"/>
                  </a:lnTo>
                  <a:lnTo>
                    <a:pt x="4300" y="129"/>
                  </a:lnTo>
                  <a:lnTo>
                    <a:pt x="4300" y="136"/>
                  </a:lnTo>
                  <a:lnTo>
                    <a:pt x="4301" y="284"/>
                  </a:lnTo>
                  <a:lnTo>
                    <a:pt x="4301" y="288"/>
                  </a:lnTo>
                  <a:lnTo>
                    <a:pt x="4301" y="289"/>
                  </a:lnTo>
                  <a:lnTo>
                    <a:pt x="4302" y="280"/>
                  </a:lnTo>
                  <a:lnTo>
                    <a:pt x="4302" y="280"/>
                  </a:lnTo>
                  <a:lnTo>
                    <a:pt x="4302" y="279"/>
                  </a:lnTo>
                  <a:lnTo>
                    <a:pt x="4303" y="284"/>
                  </a:lnTo>
                  <a:lnTo>
                    <a:pt x="4303" y="284"/>
                  </a:lnTo>
                  <a:lnTo>
                    <a:pt x="4304" y="287"/>
                  </a:lnTo>
                  <a:lnTo>
                    <a:pt x="4304" y="287"/>
                  </a:lnTo>
                  <a:lnTo>
                    <a:pt x="4304" y="287"/>
                  </a:lnTo>
                  <a:lnTo>
                    <a:pt x="4305" y="284"/>
                  </a:lnTo>
                  <a:lnTo>
                    <a:pt x="4305" y="284"/>
                  </a:lnTo>
                  <a:lnTo>
                    <a:pt x="4305" y="285"/>
                  </a:lnTo>
                  <a:lnTo>
                    <a:pt x="4306" y="281"/>
                  </a:lnTo>
                  <a:lnTo>
                    <a:pt x="4306" y="281"/>
                  </a:lnTo>
                  <a:lnTo>
                    <a:pt x="4307" y="274"/>
                  </a:lnTo>
                  <a:lnTo>
                    <a:pt x="4307" y="274"/>
                  </a:lnTo>
                  <a:lnTo>
                    <a:pt x="4307" y="274"/>
                  </a:lnTo>
                  <a:lnTo>
                    <a:pt x="4307" y="272"/>
                  </a:lnTo>
                  <a:lnTo>
                    <a:pt x="4307" y="272"/>
                  </a:lnTo>
                  <a:lnTo>
                    <a:pt x="4308" y="273"/>
                  </a:lnTo>
                  <a:lnTo>
                    <a:pt x="4308" y="138"/>
                  </a:lnTo>
                  <a:lnTo>
                    <a:pt x="4309" y="118"/>
                  </a:lnTo>
                  <a:lnTo>
                    <a:pt x="4309" y="30"/>
                  </a:lnTo>
                  <a:lnTo>
                    <a:pt x="4309" y="25"/>
                  </a:lnTo>
                  <a:lnTo>
                    <a:pt x="4310" y="9"/>
                  </a:lnTo>
                  <a:lnTo>
                    <a:pt x="4310" y="12"/>
                  </a:lnTo>
                  <a:lnTo>
                    <a:pt x="4310" y="12"/>
                  </a:lnTo>
                  <a:lnTo>
                    <a:pt x="4311" y="3"/>
                  </a:lnTo>
                  <a:lnTo>
                    <a:pt x="4311" y="3"/>
                  </a:lnTo>
                  <a:lnTo>
                    <a:pt x="4312" y="5"/>
                  </a:lnTo>
                  <a:lnTo>
                    <a:pt x="4312" y="5"/>
                  </a:lnTo>
                  <a:lnTo>
                    <a:pt x="4313" y="10"/>
                  </a:lnTo>
                  <a:lnTo>
                    <a:pt x="4313" y="10"/>
                  </a:lnTo>
                  <a:lnTo>
                    <a:pt x="4314" y="18"/>
                  </a:lnTo>
                  <a:lnTo>
                    <a:pt x="4314" y="19"/>
                  </a:lnTo>
                  <a:lnTo>
                    <a:pt x="4315" y="27"/>
                  </a:lnTo>
                  <a:lnTo>
                    <a:pt x="4315" y="28"/>
                  </a:lnTo>
                  <a:lnTo>
                    <a:pt x="4315" y="41"/>
                  </a:lnTo>
                  <a:lnTo>
                    <a:pt x="4316" y="42"/>
                  </a:lnTo>
                  <a:lnTo>
                    <a:pt x="4316" y="64"/>
                  </a:lnTo>
                  <a:lnTo>
                    <a:pt x="4317" y="67"/>
                  </a:lnTo>
                  <a:lnTo>
                    <a:pt x="4317" y="88"/>
                  </a:lnTo>
                  <a:lnTo>
                    <a:pt x="4317" y="90"/>
                  </a:lnTo>
                  <a:lnTo>
                    <a:pt x="4318" y="99"/>
                  </a:lnTo>
                  <a:lnTo>
                    <a:pt x="4318" y="99"/>
                  </a:lnTo>
                  <a:lnTo>
                    <a:pt x="4318" y="99"/>
                  </a:lnTo>
                  <a:lnTo>
                    <a:pt x="4319" y="92"/>
                  </a:lnTo>
                  <a:lnTo>
                    <a:pt x="4319" y="92"/>
                  </a:lnTo>
                  <a:lnTo>
                    <a:pt x="4320" y="86"/>
                  </a:lnTo>
                  <a:lnTo>
                    <a:pt x="4320" y="86"/>
                  </a:lnTo>
                  <a:lnTo>
                    <a:pt x="4320" y="85"/>
                  </a:lnTo>
                  <a:lnTo>
                    <a:pt x="4321" y="89"/>
                  </a:lnTo>
                  <a:lnTo>
                    <a:pt x="4321" y="90"/>
                  </a:lnTo>
                  <a:lnTo>
                    <a:pt x="4322" y="115"/>
                  </a:lnTo>
                  <a:lnTo>
                    <a:pt x="4322" y="119"/>
                  </a:lnTo>
                  <a:lnTo>
                    <a:pt x="4323" y="234"/>
                  </a:lnTo>
                  <a:lnTo>
                    <a:pt x="4323" y="250"/>
                  </a:lnTo>
                  <a:lnTo>
                    <a:pt x="4323" y="285"/>
                  </a:lnTo>
                  <a:lnTo>
                    <a:pt x="4324" y="277"/>
                  </a:lnTo>
                  <a:lnTo>
                    <a:pt x="4324" y="277"/>
                  </a:lnTo>
                  <a:lnTo>
                    <a:pt x="4324" y="272"/>
                  </a:lnTo>
                  <a:lnTo>
                    <a:pt x="4324" y="273"/>
                  </a:lnTo>
                  <a:lnTo>
                    <a:pt x="4325" y="274"/>
                  </a:lnTo>
                  <a:lnTo>
                    <a:pt x="4325" y="279"/>
                  </a:lnTo>
                  <a:lnTo>
                    <a:pt x="4326" y="280"/>
                  </a:lnTo>
                  <a:lnTo>
                    <a:pt x="4326" y="280"/>
                  </a:lnTo>
                  <a:lnTo>
                    <a:pt x="4326" y="279"/>
                  </a:lnTo>
                  <a:lnTo>
                    <a:pt x="4326" y="279"/>
                  </a:lnTo>
                  <a:lnTo>
                    <a:pt x="4327" y="278"/>
                  </a:lnTo>
                  <a:lnTo>
                    <a:pt x="4327" y="278"/>
                  </a:lnTo>
                  <a:lnTo>
                    <a:pt x="4327" y="278"/>
                  </a:lnTo>
                  <a:lnTo>
                    <a:pt x="4328" y="279"/>
                  </a:lnTo>
                  <a:lnTo>
                    <a:pt x="4328" y="277"/>
                  </a:lnTo>
                  <a:lnTo>
                    <a:pt x="4328" y="278"/>
                  </a:lnTo>
                  <a:lnTo>
                    <a:pt x="4328" y="278"/>
                  </a:lnTo>
                  <a:lnTo>
                    <a:pt x="4329" y="279"/>
                  </a:lnTo>
                  <a:lnTo>
                    <a:pt x="4329" y="274"/>
                  </a:lnTo>
                  <a:lnTo>
                    <a:pt x="4329" y="273"/>
                  </a:lnTo>
                  <a:lnTo>
                    <a:pt x="4330" y="161"/>
                  </a:lnTo>
                  <a:lnTo>
                    <a:pt x="4330" y="138"/>
                  </a:lnTo>
                  <a:lnTo>
                    <a:pt x="4331" y="37"/>
                  </a:lnTo>
                  <a:lnTo>
                    <a:pt x="4331" y="32"/>
                  </a:lnTo>
                  <a:lnTo>
                    <a:pt x="4331" y="10"/>
                  </a:lnTo>
                  <a:lnTo>
                    <a:pt x="4332" y="10"/>
                  </a:lnTo>
                  <a:lnTo>
                    <a:pt x="4332" y="10"/>
                  </a:lnTo>
                  <a:lnTo>
                    <a:pt x="4332" y="3"/>
                  </a:lnTo>
                  <a:lnTo>
                    <a:pt x="4333" y="3"/>
                  </a:lnTo>
                  <a:lnTo>
                    <a:pt x="4333" y="3"/>
                  </a:lnTo>
                  <a:lnTo>
                    <a:pt x="4333" y="5"/>
                  </a:lnTo>
                  <a:lnTo>
                    <a:pt x="4334" y="5"/>
                  </a:lnTo>
                  <a:lnTo>
                    <a:pt x="4334" y="10"/>
                  </a:lnTo>
                  <a:lnTo>
                    <a:pt x="4334" y="10"/>
                  </a:lnTo>
                  <a:lnTo>
                    <a:pt x="4335" y="15"/>
                  </a:lnTo>
                  <a:lnTo>
                    <a:pt x="4335" y="16"/>
                  </a:lnTo>
                  <a:lnTo>
                    <a:pt x="4336" y="21"/>
                  </a:lnTo>
                  <a:lnTo>
                    <a:pt x="4336" y="21"/>
                  </a:lnTo>
                  <a:lnTo>
                    <a:pt x="4337" y="29"/>
                  </a:lnTo>
                  <a:lnTo>
                    <a:pt x="4337" y="30"/>
                  </a:lnTo>
                  <a:lnTo>
                    <a:pt x="4338" y="38"/>
                  </a:lnTo>
                  <a:lnTo>
                    <a:pt x="4338" y="38"/>
                  </a:lnTo>
                  <a:lnTo>
                    <a:pt x="4339" y="57"/>
                  </a:lnTo>
                  <a:lnTo>
                    <a:pt x="4339" y="59"/>
                  </a:lnTo>
                  <a:lnTo>
                    <a:pt x="4340" y="87"/>
                  </a:lnTo>
                  <a:lnTo>
                    <a:pt x="4340" y="89"/>
                  </a:lnTo>
                  <a:lnTo>
                    <a:pt x="4341" y="98"/>
                  </a:lnTo>
                  <a:lnTo>
                    <a:pt x="4341" y="97"/>
                  </a:lnTo>
                  <a:lnTo>
                    <a:pt x="4341" y="97"/>
                  </a:lnTo>
                  <a:lnTo>
                    <a:pt x="4341" y="92"/>
                  </a:lnTo>
                  <a:lnTo>
                    <a:pt x="4341" y="92"/>
                  </a:lnTo>
                  <a:lnTo>
                    <a:pt x="4341" y="92"/>
                  </a:lnTo>
                  <a:lnTo>
                    <a:pt x="4342" y="91"/>
                  </a:lnTo>
                  <a:lnTo>
                    <a:pt x="4342" y="93"/>
                  </a:lnTo>
                  <a:lnTo>
                    <a:pt x="4343" y="95"/>
                  </a:lnTo>
                  <a:lnTo>
                    <a:pt x="4343" y="124"/>
                  </a:lnTo>
                  <a:lnTo>
                    <a:pt x="4343" y="130"/>
                  </a:lnTo>
                  <a:lnTo>
                    <a:pt x="4344" y="275"/>
                  </a:lnTo>
                  <a:lnTo>
                    <a:pt x="4344" y="282"/>
                  </a:lnTo>
                  <a:lnTo>
                    <a:pt x="4345" y="267"/>
                  </a:lnTo>
                  <a:lnTo>
                    <a:pt x="4345" y="267"/>
                  </a:lnTo>
                  <a:lnTo>
                    <a:pt x="4345" y="266"/>
                  </a:lnTo>
                  <a:lnTo>
                    <a:pt x="4346" y="268"/>
                  </a:lnTo>
                  <a:lnTo>
                    <a:pt x="4346" y="269"/>
                  </a:lnTo>
                  <a:lnTo>
                    <a:pt x="4347" y="274"/>
                  </a:lnTo>
                  <a:lnTo>
                    <a:pt x="4347" y="274"/>
                  </a:lnTo>
                  <a:lnTo>
                    <a:pt x="4347" y="275"/>
                  </a:lnTo>
                  <a:lnTo>
                    <a:pt x="4347" y="275"/>
                  </a:lnTo>
                  <a:lnTo>
                    <a:pt x="4348" y="273"/>
                  </a:lnTo>
                  <a:lnTo>
                    <a:pt x="4348" y="273"/>
                  </a:lnTo>
                  <a:lnTo>
                    <a:pt x="4348" y="271"/>
                  </a:lnTo>
                  <a:lnTo>
                    <a:pt x="4349" y="272"/>
                  </a:lnTo>
                  <a:lnTo>
                    <a:pt x="4349" y="272"/>
                  </a:lnTo>
                  <a:lnTo>
                    <a:pt x="4349" y="281"/>
                  </a:lnTo>
                  <a:lnTo>
                    <a:pt x="4349" y="280"/>
                  </a:lnTo>
                  <a:lnTo>
                    <a:pt x="4350" y="280"/>
                  </a:lnTo>
                  <a:lnTo>
                    <a:pt x="4350" y="284"/>
                  </a:lnTo>
                  <a:lnTo>
                    <a:pt x="4350" y="140"/>
                  </a:lnTo>
                  <a:lnTo>
                    <a:pt x="4351" y="130"/>
                  </a:lnTo>
                  <a:lnTo>
                    <a:pt x="4351" y="28"/>
                  </a:lnTo>
                  <a:lnTo>
                    <a:pt x="4352" y="25"/>
                  </a:lnTo>
                  <a:lnTo>
                    <a:pt x="4352" y="19"/>
                  </a:lnTo>
                  <a:lnTo>
                    <a:pt x="4352" y="19"/>
                  </a:lnTo>
                  <a:lnTo>
                    <a:pt x="4353" y="15"/>
                  </a:lnTo>
                  <a:lnTo>
                    <a:pt x="4353" y="15"/>
                  </a:lnTo>
                  <a:lnTo>
                    <a:pt x="4354" y="15"/>
                  </a:lnTo>
                  <a:lnTo>
                    <a:pt x="4354" y="15"/>
                  </a:lnTo>
                  <a:lnTo>
                    <a:pt x="4354" y="15"/>
                  </a:lnTo>
                  <a:lnTo>
                    <a:pt x="4354" y="15"/>
                  </a:lnTo>
                  <a:lnTo>
                    <a:pt x="4355" y="14"/>
                  </a:lnTo>
                  <a:lnTo>
                    <a:pt x="4355" y="14"/>
                  </a:lnTo>
                  <a:lnTo>
                    <a:pt x="4355" y="14"/>
                  </a:lnTo>
                  <a:lnTo>
                    <a:pt x="4356" y="11"/>
                  </a:lnTo>
                  <a:lnTo>
                    <a:pt x="4356" y="11"/>
                  </a:lnTo>
                  <a:lnTo>
                    <a:pt x="4357" y="10"/>
                  </a:lnTo>
                  <a:lnTo>
                    <a:pt x="4357" y="10"/>
                  </a:lnTo>
                  <a:lnTo>
                    <a:pt x="4358" y="8"/>
                  </a:lnTo>
                  <a:lnTo>
                    <a:pt x="4358" y="8"/>
                  </a:lnTo>
                  <a:lnTo>
                    <a:pt x="4358" y="7"/>
                  </a:lnTo>
                  <a:lnTo>
                    <a:pt x="4358" y="7"/>
                  </a:lnTo>
                  <a:lnTo>
                    <a:pt x="4358" y="7"/>
                  </a:lnTo>
                  <a:lnTo>
                    <a:pt x="4359" y="6"/>
                  </a:lnTo>
                  <a:lnTo>
                    <a:pt x="4359" y="6"/>
                  </a:lnTo>
                  <a:lnTo>
                    <a:pt x="4360" y="6"/>
                  </a:lnTo>
                  <a:lnTo>
                    <a:pt x="4360" y="7"/>
                  </a:lnTo>
                  <a:lnTo>
                    <a:pt x="4360" y="7"/>
                  </a:lnTo>
                  <a:lnTo>
                    <a:pt x="4360" y="7"/>
                  </a:lnTo>
                  <a:lnTo>
                    <a:pt x="4361" y="7"/>
                  </a:lnTo>
                  <a:lnTo>
                    <a:pt x="4361" y="7"/>
                  </a:lnTo>
                  <a:lnTo>
                    <a:pt x="4361" y="7"/>
                  </a:lnTo>
                  <a:lnTo>
                    <a:pt x="4362" y="7"/>
                  </a:lnTo>
                  <a:lnTo>
                    <a:pt x="4362" y="7"/>
                  </a:lnTo>
                  <a:lnTo>
                    <a:pt x="4362" y="7"/>
                  </a:lnTo>
                  <a:lnTo>
                    <a:pt x="4363" y="6"/>
                  </a:lnTo>
                  <a:lnTo>
                    <a:pt x="4363" y="6"/>
                  </a:lnTo>
                  <a:lnTo>
                    <a:pt x="4364" y="5"/>
                  </a:lnTo>
                  <a:lnTo>
                    <a:pt x="4364" y="5"/>
                  </a:lnTo>
                  <a:lnTo>
                    <a:pt x="4364" y="5"/>
                  </a:lnTo>
                  <a:lnTo>
                    <a:pt x="4365" y="6"/>
                  </a:lnTo>
                  <a:lnTo>
                    <a:pt x="4365" y="6"/>
                  </a:lnTo>
                  <a:lnTo>
                    <a:pt x="4365" y="6"/>
                  </a:lnTo>
                  <a:lnTo>
                    <a:pt x="4366" y="11"/>
                  </a:lnTo>
                  <a:lnTo>
                    <a:pt x="4366" y="11"/>
                  </a:lnTo>
                  <a:lnTo>
                    <a:pt x="4367" y="22"/>
                  </a:lnTo>
                  <a:lnTo>
                    <a:pt x="4367" y="24"/>
                  </a:lnTo>
                  <a:lnTo>
                    <a:pt x="4367" y="44"/>
                  </a:lnTo>
                  <a:lnTo>
                    <a:pt x="4368" y="45"/>
                  </a:lnTo>
                  <a:lnTo>
                    <a:pt x="4368" y="83"/>
                  </a:lnTo>
                  <a:lnTo>
                    <a:pt x="4369" y="86"/>
                  </a:lnTo>
                  <a:lnTo>
                    <a:pt x="4369" y="109"/>
                  </a:lnTo>
                  <a:lnTo>
                    <a:pt x="4369" y="108"/>
                  </a:lnTo>
                  <a:lnTo>
                    <a:pt x="4369" y="108"/>
                  </a:lnTo>
                  <a:lnTo>
                    <a:pt x="4370" y="105"/>
                  </a:lnTo>
                  <a:lnTo>
                    <a:pt x="4370" y="105"/>
                  </a:lnTo>
                  <a:lnTo>
                    <a:pt x="4370" y="105"/>
                  </a:lnTo>
                  <a:lnTo>
                    <a:pt x="4370" y="105"/>
                  </a:lnTo>
                  <a:lnTo>
                    <a:pt x="4371" y="110"/>
                  </a:lnTo>
                  <a:lnTo>
                    <a:pt x="4371" y="111"/>
                  </a:lnTo>
                  <a:lnTo>
                    <a:pt x="4372" y="129"/>
                  </a:lnTo>
                  <a:lnTo>
                    <a:pt x="4372" y="131"/>
                  </a:lnTo>
                  <a:lnTo>
                    <a:pt x="4373" y="194"/>
                  </a:lnTo>
                  <a:lnTo>
                    <a:pt x="4373" y="200"/>
                  </a:lnTo>
                  <a:lnTo>
                    <a:pt x="4374" y="282"/>
                  </a:lnTo>
                  <a:lnTo>
                    <a:pt x="4374" y="279"/>
                  </a:lnTo>
                  <a:lnTo>
                    <a:pt x="4374" y="279"/>
                  </a:lnTo>
                  <a:lnTo>
                    <a:pt x="4374" y="279"/>
                  </a:lnTo>
                  <a:lnTo>
                    <a:pt x="4375" y="273"/>
                  </a:lnTo>
                  <a:lnTo>
                    <a:pt x="4375" y="274"/>
                  </a:lnTo>
                  <a:lnTo>
                    <a:pt x="4375" y="274"/>
                  </a:lnTo>
                  <a:lnTo>
                    <a:pt x="4375" y="280"/>
                  </a:lnTo>
                  <a:lnTo>
                    <a:pt x="4376" y="280"/>
                  </a:lnTo>
                  <a:lnTo>
                    <a:pt x="4376" y="285"/>
                  </a:lnTo>
                  <a:lnTo>
                    <a:pt x="4376" y="285"/>
                  </a:lnTo>
                  <a:lnTo>
                    <a:pt x="4377" y="285"/>
                  </a:lnTo>
                  <a:lnTo>
                    <a:pt x="4377" y="281"/>
                  </a:lnTo>
                  <a:lnTo>
                    <a:pt x="4377" y="281"/>
                  </a:lnTo>
                  <a:lnTo>
                    <a:pt x="4377" y="281"/>
                  </a:lnTo>
                  <a:lnTo>
                    <a:pt x="4378" y="277"/>
                  </a:lnTo>
                  <a:lnTo>
                    <a:pt x="4378" y="277"/>
                  </a:lnTo>
                  <a:lnTo>
                    <a:pt x="4378" y="277"/>
                  </a:lnTo>
                  <a:lnTo>
                    <a:pt x="4379" y="274"/>
                  </a:lnTo>
                  <a:lnTo>
                    <a:pt x="4379" y="275"/>
                  </a:lnTo>
                  <a:lnTo>
                    <a:pt x="4379" y="276"/>
                  </a:lnTo>
                  <a:lnTo>
                    <a:pt x="4379" y="276"/>
                  </a:lnTo>
                  <a:lnTo>
                    <a:pt x="4380" y="241"/>
                  </a:lnTo>
                  <a:lnTo>
                    <a:pt x="4380" y="234"/>
                  </a:lnTo>
                  <a:lnTo>
                    <a:pt x="4381" y="88"/>
                  </a:lnTo>
                  <a:lnTo>
                    <a:pt x="4381" y="81"/>
                  </a:lnTo>
                  <a:lnTo>
                    <a:pt x="4382" y="26"/>
                  </a:lnTo>
                  <a:lnTo>
                    <a:pt x="4382" y="23"/>
                  </a:lnTo>
                  <a:lnTo>
                    <a:pt x="4383" y="15"/>
                  </a:lnTo>
                  <a:lnTo>
                    <a:pt x="4383" y="15"/>
                  </a:lnTo>
                  <a:lnTo>
                    <a:pt x="4384" y="7"/>
                  </a:lnTo>
                  <a:lnTo>
                    <a:pt x="4384" y="7"/>
                  </a:lnTo>
                  <a:lnTo>
                    <a:pt x="4384" y="7"/>
                  </a:lnTo>
                  <a:lnTo>
                    <a:pt x="4384" y="7"/>
                  </a:lnTo>
                  <a:lnTo>
                    <a:pt x="4385" y="7"/>
                  </a:lnTo>
                  <a:lnTo>
                    <a:pt x="4385" y="7"/>
                  </a:lnTo>
                  <a:lnTo>
                    <a:pt x="4385" y="7"/>
                  </a:lnTo>
                  <a:lnTo>
                    <a:pt x="4386" y="8"/>
                  </a:lnTo>
                  <a:lnTo>
                    <a:pt x="4386" y="9"/>
                  </a:lnTo>
                  <a:lnTo>
                    <a:pt x="4386" y="10"/>
                  </a:lnTo>
                  <a:lnTo>
                    <a:pt x="4387" y="13"/>
                  </a:lnTo>
                  <a:lnTo>
                    <a:pt x="4387" y="13"/>
                  </a:lnTo>
                  <a:lnTo>
                    <a:pt x="4388" y="17"/>
                  </a:lnTo>
                  <a:lnTo>
                    <a:pt x="4388" y="17"/>
                  </a:lnTo>
                  <a:lnTo>
                    <a:pt x="4389" y="23"/>
                  </a:lnTo>
                  <a:lnTo>
                    <a:pt x="4389" y="23"/>
                  </a:lnTo>
                  <a:lnTo>
                    <a:pt x="4390" y="33"/>
                  </a:lnTo>
                  <a:lnTo>
                    <a:pt x="4390" y="34"/>
                  </a:lnTo>
                  <a:lnTo>
                    <a:pt x="4391" y="54"/>
                  </a:lnTo>
                  <a:lnTo>
                    <a:pt x="4391" y="56"/>
                  </a:lnTo>
                  <a:lnTo>
                    <a:pt x="4392" y="82"/>
                  </a:lnTo>
                  <a:lnTo>
                    <a:pt x="4392" y="84"/>
                  </a:lnTo>
                  <a:lnTo>
                    <a:pt x="4392" y="97"/>
                  </a:lnTo>
                  <a:lnTo>
                    <a:pt x="4392" y="96"/>
                  </a:lnTo>
                  <a:lnTo>
                    <a:pt x="4393" y="96"/>
                  </a:lnTo>
                  <a:lnTo>
                    <a:pt x="4393" y="88"/>
                  </a:lnTo>
                  <a:lnTo>
                    <a:pt x="4393" y="88"/>
                  </a:lnTo>
                  <a:lnTo>
                    <a:pt x="4394" y="86"/>
                  </a:lnTo>
                  <a:lnTo>
                    <a:pt x="4394" y="88"/>
                  </a:lnTo>
                  <a:lnTo>
                    <a:pt x="4394" y="88"/>
                  </a:lnTo>
                  <a:lnTo>
                    <a:pt x="4395" y="108"/>
                  </a:lnTo>
                  <a:lnTo>
                    <a:pt x="4395" y="109"/>
                  </a:lnTo>
                  <a:lnTo>
                    <a:pt x="4396" y="156"/>
                  </a:lnTo>
                  <a:lnTo>
                    <a:pt x="4396" y="163"/>
                  </a:lnTo>
                  <a:lnTo>
                    <a:pt x="4397" y="283"/>
                  </a:lnTo>
                  <a:lnTo>
                    <a:pt x="4397" y="282"/>
                  </a:lnTo>
                  <a:lnTo>
                    <a:pt x="4397" y="281"/>
                  </a:lnTo>
                  <a:lnTo>
                    <a:pt x="4398" y="272"/>
                  </a:lnTo>
                  <a:lnTo>
                    <a:pt x="4398" y="272"/>
                  </a:lnTo>
                  <a:lnTo>
                    <a:pt x="4398" y="272"/>
                  </a:lnTo>
                  <a:lnTo>
                    <a:pt x="4399" y="275"/>
                  </a:lnTo>
                  <a:lnTo>
                    <a:pt x="4399" y="275"/>
                  </a:lnTo>
                  <a:lnTo>
                    <a:pt x="4399" y="276"/>
                  </a:lnTo>
                  <a:lnTo>
                    <a:pt x="4400" y="281"/>
                  </a:lnTo>
                  <a:lnTo>
                    <a:pt x="4400" y="282"/>
                  </a:lnTo>
                  <a:lnTo>
                    <a:pt x="4401" y="280"/>
                  </a:lnTo>
                  <a:lnTo>
                    <a:pt x="4401" y="280"/>
                  </a:lnTo>
                  <a:lnTo>
                    <a:pt x="4401" y="276"/>
                  </a:lnTo>
                  <a:lnTo>
                    <a:pt x="4401" y="277"/>
                  </a:lnTo>
                  <a:lnTo>
                    <a:pt x="4402" y="277"/>
                  </a:lnTo>
                  <a:lnTo>
                    <a:pt x="4402" y="277"/>
                  </a:lnTo>
                  <a:lnTo>
                    <a:pt x="4402" y="256"/>
                  </a:lnTo>
                  <a:lnTo>
                    <a:pt x="4403" y="246"/>
                  </a:lnTo>
                  <a:lnTo>
                    <a:pt x="4403" y="135"/>
                  </a:lnTo>
                  <a:lnTo>
                    <a:pt x="4403" y="130"/>
                  </a:lnTo>
                  <a:lnTo>
                    <a:pt x="4404" y="42"/>
                  </a:lnTo>
                  <a:lnTo>
                    <a:pt x="4404" y="37"/>
                  </a:lnTo>
                  <a:lnTo>
                    <a:pt x="4405" y="16"/>
                  </a:lnTo>
                  <a:lnTo>
                    <a:pt x="4405" y="15"/>
                  </a:lnTo>
                  <a:lnTo>
                    <a:pt x="4406" y="9"/>
                  </a:lnTo>
                  <a:lnTo>
                    <a:pt x="4406" y="9"/>
                  </a:lnTo>
                  <a:lnTo>
                    <a:pt x="4406" y="9"/>
                  </a:lnTo>
                  <a:lnTo>
                    <a:pt x="4407" y="9"/>
                  </a:lnTo>
                  <a:lnTo>
                    <a:pt x="4407" y="10"/>
                  </a:lnTo>
                  <a:lnTo>
                    <a:pt x="4408" y="13"/>
                  </a:lnTo>
                  <a:lnTo>
                    <a:pt x="4408" y="13"/>
                  </a:lnTo>
                  <a:lnTo>
                    <a:pt x="4409" y="17"/>
                  </a:lnTo>
                  <a:lnTo>
                    <a:pt x="4409" y="17"/>
                  </a:lnTo>
                  <a:lnTo>
                    <a:pt x="4409" y="22"/>
                  </a:lnTo>
                  <a:lnTo>
                    <a:pt x="4410" y="23"/>
                  </a:lnTo>
                  <a:lnTo>
                    <a:pt x="4410" y="33"/>
                  </a:lnTo>
                  <a:lnTo>
                    <a:pt x="4410" y="34"/>
                  </a:lnTo>
                  <a:lnTo>
                    <a:pt x="4411" y="48"/>
                  </a:lnTo>
                  <a:lnTo>
                    <a:pt x="4411" y="49"/>
                  </a:lnTo>
                  <a:lnTo>
                    <a:pt x="4412" y="65"/>
                  </a:lnTo>
                  <a:lnTo>
                    <a:pt x="4412" y="67"/>
                  </a:lnTo>
                  <a:lnTo>
                    <a:pt x="4413" y="84"/>
                  </a:lnTo>
                  <a:lnTo>
                    <a:pt x="4413" y="85"/>
                  </a:lnTo>
                  <a:lnTo>
                    <a:pt x="4414" y="93"/>
                  </a:lnTo>
                  <a:lnTo>
                    <a:pt x="4414" y="92"/>
                  </a:lnTo>
                  <a:lnTo>
                    <a:pt x="4414" y="92"/>
                  </a:lnTo>
                  <a:lnTo>
                    <a:pt x="4415" y="83"/>
                  </a:lnTo>
                  <a:lnTo>
                    <a:pt x="4415" y="83"/>
                  </a:lnTo>
                  <a:lnTo>
                    <a:pt x="4415" y="83"/>
                  </a:lnTo>
                  <a:lnTo>
                    <a:pt x="4416" y="85"/>
                  </a:lnTo>
                  <a:lnTo>
                    <a:pt x="4416" y="86"/>
                  </a:lnTo>
                  <a:lnTo>
                    <a:pt x="4417" y="106"/>
                  </a:lnTo>
                  <a:lnTo>
                    <a:pt x="4417" y="108"/>
                  </a:lnTo>
                  <a:lnTo>
                    <a:pt x="4418" y="160"/>
                  </a:lnTo>
                  <a:lnTo>
                    <a:pt x="4418" y="167"/>
                  </a:lnTo>
                  <a:lnTo>
                    <a:pt x="4418" y="282"/>
                  </a:lnTo>
                  <a:lnTo>
                    <a:pt x="4418" y="279"/>
                  </a:lnTo>
                  <a:lnTo>
                    <a:pt x="4419" y="277"/>
                  </a:lnTo>
                  <a:lnTo>
                    <a:pt x="4419" y="272"/>
                  </a:lnTo>
                  <a:lnTo>
                    <a:pt x="4419" y="273"/>
                  </a:lnTo>
                  <a:lnTo>
                    <a:pt x="4420" y="272"/>
                  </a:lnTo>
                  <a:lnTo>
                    <a:pt x="4420" y="272"/>
                  </a:lnTo>
                  <a:lnTo>
                    <a:pt x="4420" y="278"/>
                  </a:lnTo>
                  <a:lnTo>
                    <a:pt x="4420" y="278"/>
                  </a:lnTo>
                  <a:lnTo>
                    <a:pt x="4421" y="283"/>
                  </a:lnTo>
                  <a:lnTo>
                    <a:pt x="4421" y="283"/>
                  </a:lnTo>
                  <a:lnTo>
                    <a:pt x="4421" y="283"/>
                  </a:lnTo>
                  <a:lnTo>
                    <a:pt x="4422" y="284"/>
                  </a:lnTo>
                  <a:lnTo>
                    <a:pt x="4422" y="281"/>
                  </a:lnTo>
                  <a:lnTo>
                    <a:pt x="4422" y="281"/>
                  </a:lnTo>
                  <a:lnTo>
                    <a:pt x="4422" y="281"/>
                  </a:lnTo>
                  <a:lnTo>
                    <a:pt x="4423" y="279"/>
                  </a:lnTo>
                  <a:lnTo>
                    <a:pt x="4423" y="279"/>
                  </a:lnTo>
                  <a:lnTo>
                    <a:pt x="4424" y="277"/>
                  </a:lnTo>
                  <a:lnTo>
                    <a:pt x="4424" y="276"/>
                  </a:lnTo>
                  <a:lnTo>
                    <a:pt x="4424" y="276"/>
                  </a:lnTo>
                  <a:lnTo>
                    <a:pt x="4425" y="277"/>
                  </a:lnTo>
                  <a:lnTo>
                    <a:pt x="4425" y="277"/>
                  </a:lnTo>
                  <a:lnTo>
                    <a:pt x="4426" y="213"/>
                  </a:lnTo>
                  <a:lnTo>
                    <a:pt x="4426" y="188"/>
                  </a:lnTo>
                  <a:lnTo>
                    <a:pt x="4426" y="55"/>
                  </a:lnTo>
                  <a:lnTo>
                    <a:pt x="4427" y="50"/>
                  </a:lnTo>
                  <a:lnTo>
                    <a:pt x="4427" y="22"/>
                  </a:lnTo>
                  <a:lnTo>
                    <a:pt x="4428" y="20"/>
                  </a:lnTo>
                  <a:lnTo>
                    <a:pt x="4428" y="10"/>
                  </a:lnTo>
                  <a:lnTo>
                    <a:pt x="4428" y="10"/>
                  </a:lnTo>
                  <a:lnTo>
                    <a:pt x="4429" y="8"/>
                  </a:lnTo>
                  <a:lnTo>
                    <a:pt x="4429" y="8"/>
                  </a:lnTo>
                  <a:lnTo>
                    <a:pt x="4429" y="8"/>
                  </a:lnTo>
                  <a:lnTo>
                    <a:pt x="4430" y="10"/>
                  </a:lnTo>
                  <a:lnTo>
                    <a:pt x="4430" y="10"/>
                  </a:lnTo>
                  <a:lnTo>
                    <a:pt x="4431" y="11"/>
                  </a:lnTo>
                  <a:lnTo>
                    <a:pt x="4431" y="11"/>
                  </a:lnTo>
                  <a:lnTo>
                    <a:pt x="4432" y="14"/>
                  </a:lnTo>
                  <a:lnTo>
                    <a:pt x="4432" y="14"/>
                  </a:lnTo>
                  <a:lnTo>
                    <a:pt x="4433" y="19"/>
                  </a:lnTo>
                  <a:lnTo>
                    <a:pt x="4433" y="19"/>
                  </a:lnTo>
                  <a:lnTo>
                    <a:pt x="4434" y="28"/>
                  </a:lnTo>
                  <a:lnTo>
                    <a:pt x="4434" y="29"/>
                  </a:lnTo>
                  <a:lnTo>
                    <a:pt x="4435" y="45"/>
                  </a:lnTo>
                  <a:lnTo>
                    <a:pt x="4435" y="48"/>
                  </a:lnTo>
                  <a:lnTo>
                    <a:pt x="4435" y="77"/>
                  </a:lnTo>
                  <a:lnTo>
                    <a:pt x="4436" y="79"/>
                  </a:lnTo>
                  <a:lnTo>
                    <a:pt x="4436" y="97"/>
                  </a:lnTo>
                  <a:lnTo>
                    <a:pt x="4437" y="97"/>
                  </a:lnTo>
                  <a:lnTo>
                    <a:pt x="4437" y="99"/>
                  </a:lnTo>
                  <a:lnTo>
                    <a:pt x="4437" y="94"/>
                  </a:lnTo>
                  <a:lnTo>
                    <a:pt x="4437" y="94"/>
                  </a:lnTo>
                  <a:lnTo>
                    <a:pt x="4438" y="84"/>
                  </a:lnTo>
                  <a:lnTo>
                    <a:pt x="4438" y="84"/>
                  </a:lnTo>
                  <a:lnTo>
                    <a:pt x="4439" y="79"/>
                  </a:lnTo>
                  <a:lnTo>
                    <a:pt x="4439" y="80"/>
                  </a:lnTo>
                  <a:lnTo>
                    <a:pt x="4439" y="79"/>
                  </a:lnTo>
                  <a:lnTo>
                    <a:pt x="4440" y="92"/>
                  </a:lnTo>
                  <a:lnTo>
                    <a:pt x="4440" y="93"/>
                  </a:lnTo>
                  <a:lnTo>
                    <a:pt x="4441" y="134"/>
                  </a:lnTo>
                  <a:lnTo>
                    <a:pt x="4441" y="143"/>
                  </a:lnTo>
                  <a:lnTo>
                    <a:pt x="4442" y="280"/>
                  </a:lnTo>
                  <a:lnTo>
                    <a:pt x="4442" y="277"/>
                  </a:lnTo>
                  <a:lnTo>
                    <a:pt x="4442" y="267"/>
                  </a:lnTo>
                  <a:lnTo>
                    <a:pt x="4443" y="267"/>
                  </a:lnTo>
                  <a:lnTo>
                    <a:pt x="4443" y="267"/>
                  </a:lnTo>
                  <a:lnTo>
                    <a:pt x="4443" y="276"/>
                  </a:lnTo>
                  <a:lnTo>
                    <a:pt x="4444" y="276"/>
                  </a:lnTo>
                  <a:lnTo>
                    <a:pt x="4444" y="281"/>
                  </a:lnTo>
                  <a:lnTo>
                    <a:pt x="4444" y="281"/>
                  </a:lnTo>
                  <a:lnTo>
                    <a:pt x="4445" y="281"/>
                  </a:lnTo>
                  <a:lnTo>
                    <a:pt x="4445" y="282"/>
                  </a:lnTo>
                  <a:lnTo>
                    <a:pt x="4445" y="281"/>
                  </a:lnTo>
                  <a:lnTo>
                    <a:pt x="4445" y="281"/>
                  </a:lnTo>
                  <a:lnTo>
                    <a:pt x="4445" y="281"/>
                  </a:lnTo>
                  <a:lnTo>
                    <a:pt x="4446" y="281"/>
                  </a:lnTo>
                  <a:lnTo>
                    <a:pt x="4446" y="279"/>
                  </a:lnTo>
                  <a:lnTo>
                    <a:pt x="4446" y="279"/>
                  </a:lnTo>
                  <a:lnTo>
                    <a:pt x="4447" y="282"/>
                  </a:lnTo>
                  <a:lnTo>
                    <a:pt x="4447" y="261"/>
                  </a:lnTo>
                  <a:lnTo>
                    <a:pt x="4447" y="257"/>
                  </a:lnTo>
                  <a:lnTo>
                    <a:pt x="4448" y="146"/>
                  </a:lnTo>
                  <a:lnTo>
                    <a:pt x="4448" y="130"/>
                  </a:lnTo>
                  <a:lnTo>
                    <a:pt x="4449" y="30"/>
                  </a:lnTo>
                  <a:lnTo>
                    <a:pt x="4449" y="26"/>
                  </a:lnTo>
                  <a:lnTo>
                    <a:pt x="4450" y="9"/>
                  </a:lnTo>
                  <a:lnTo>
                    <a:pt x="4450" y="10"/>
                  </a:lnTo>
                  <a:lnTo>
                    <a:pt x="4450" y="10"/>
                  </a:lnTo>
                  <a:lnTo>
                    <a:pt x="4451" y="4"/>
                  </a:lnTo>
                  <a:lnTo>
                    <a:pt x="4451" y="4"/>
                  </a:lnTo>
                  <a:lnTo>
                    <a:pt x="4451" y="4"/>
                  </a:lnTo>
                  <a:lnTo>
                    <a:pt x="4452" y="5"/>
                  </a:lnTo>
                  <a:lnTo>
                    <a:pt x="4452" y="5"/>
                  </a:lnTo>
                  <a:lnTo>
                    <a:pt x="4452" y="7"/>
                  </a:lnTo>
                  <a:lnTo>
                    <a:pt x="4453" y="8"/>
                  </a:lnTo>
                  <a:lnTo>
                    <a:pt x="4453" y="10"/>
                  </a:lnTo>
                  <a:lnTo>
                    <a:pt x="4454" y="10"/>
                  </a:lnTo>
                  <a:lnTo>
                    <a:pt x="4454" y="15"/>
                  </a:lnTo>
                  <a:lnTo>
                    <a:pt x="4454" y="16"/>
                  </a:lnTo>
                  <a:lnTo>
                    <a:pt x="4455" y="22"/>
                  </a:lnTo>
                  <a:lnTo>
                    <a:pt x="4455" y="23"/>
                  </a:lnTo>
                  <a:lnTo>
                    <a:pt x="4456" y="33"/>
                  </a:lnTo>
                  <a:lnTo>
                    <a:pt x="4456" y="34"/>
                  </a:lnTo>
                  <a:lnTo>
                    <a:pt x="4457" y="54"/>
                  </a:lnTo>
                  <a:lnTo>
                    <a:pt x="4457" y="56"/>
                  </a:lnTo>
                  <a:lnTo>
                    <a:pt x="4458" y="79"/>
                  </a:lnTo>
                  <a:lnTo>
                    <a:pt x="4458" y="81"/>
                  </a:lnTo>
                  <a:lnTo>
                    <a:pt x="4459" y="94"/>
                  </a:lnTo>
                  <a:lnTo>
                    <a:pt x="4459" y="94"/>
                  </a:lnTo>
                  <a:lnTo>
                    <a:pt x="4459" y="94"/>
                  </a:lnTo>
                  <a:lnTo>
                    <a:pt x="4460" y="87"/>
                  </a:lnTo>
                  <a:lnTo>
                    <a:pt x="4460" y="87"/>
                  </a:lnTo>
                  <a:lnTo>
                    <a:pt x="4460" y="84"/>
                  </a:lnTo>
                  <a:lnTo>
                    <a:pt x="4460" y="85"/>
                  </a:lnTo>
                  <a:lnTo>
                    <a:pt x="4461" y="85"/>
                  </a:lnTo>
                  <a:lnTo>
                    <a:pt x="4461" y="105"/>
                  </a:lnTo>
                  <a:lnTo>
                    <a:pt x="4462" y="107"/>
                  </a:lnTo>
                  <a:lnTo>
                    <a:pt x="4462" y="154"/>
                  </a:lnTo>
                  <a:lnTo>
                    <a:pt x="4462" y="163"/>
                  </a:lnTo>
                  <a:lnTo>
                    <a:pt x="4463" y="282"/>
                  </a:lnTo>
                  <a:lnTo>
                    <a:pt x="4463" y="280"/>
                  </a:lnTo>
                  <a:lnTo>
                    <a:pt x="4463" y="279"/>
                  </a:lnTo>
                  <a:lnTo>
                    <a:pt x="4464" y="270"/>
                  </a:lnTo>
                  <a:lnTo>
                    <a:pt x="4464" y="271"/>
                  </a:lnTo>
                  <a:lnTo>
                    <a:pt x="4464" y="271"/>
                  </a:lnTo>
                  <a:lnTo>
                    <a:pt x="4464" y="271"/>
                  </a:lnTo>
                  <a:lnTo>
                    <a:pt x="4465" y="276"/>
                  </a:lnTo>
                  <a:lnTo>
                    <a:pt x="4465" y="277"/>
                  </a:lnTo>
                  <a:lnTo>
                    <a:pt x="4466" y="279"/>
                  </a:lnTo>
                  <a:lnTo>
                    <a:pt x="4466" y="278"/>
                  </a:lnTo>
                  <a:lnTo>
                    <a:pt x="4466" y="278"/>
                  </a:lnTo>
                  <a:lnTo>
                    <a:pt x="4467" y="275"/>
                  </a:lnTo>
                  <a:lnTo>
                    <a:pt x="4467" y="275"/>
                  </a:lnTo>
                  <a:lnTo>
                    <a:pt x="4467" y="274"/>
                  </a:lnTo>
                  <a:lnTo>
                    <a:pt x="4467" y="274"/>
                  </a:lnTo>
                  <a:lnTo>
                    <a:pt x="4467" y="273"/>
                  </a:lnTo>
                  <a:lnTo>
                    <a:pt x="4468" y="274"/>
                  </a:lnTo>
                  <a:lnTo>
                    <a:pt x="4468" y="273"/>
                  </a:lnTo>
                  <a:lnTo>
                    <a:pt x="4469" y="271"/>
                  </a:lnTo>
                  <a:lnTo>
                    <a:pt x="4469" y="271"/>
                  </a:lnTo>
                  <a:lnTo>
                    <a:pt x="4469" y="200"/>
                  </a:lnTo>
                  <a:lnTo>
                    <a:pt x="4469" y="183"/>
                  </a:lnTo>
                  <a:lnTo>
                    <a:pt x="4470" y="51"/>
                  </a:lnTo>
                  <a:lnTo>
                    <a:pt x="4471" y="47"/>
                  </a:lnTo>
                  <a:lnTo>
                    <a:pt x="4471" y="10"/>
                  </a:lnTo>
                  <a:lnTo>
                    <a:pt x="4471" y="10"/>
                  </a:lnTo>
                  <a:lnTo>
                    <a:pt x="4472" y="4"/>
                  </a:lnTo>
                  <a:lnTo>
                    <a:pt x="4472" y="4"/>
                  </a:lnTo>
                  <a:lnTo>
                    <a:pt x="4473" y="3"/>
                  </a:lnTo>
                  <a:lnTo>
                    <a:pt x="4473" y="4"/>
                  </a:lnTo>
                  <a:lnTo>
                    <a:pt x="4473" y="4"/>
                  </a:lnTo>
                  <a:lnTo>
                    <a:pt x="4474" y="7"/>
                  </a:lnTo>
                  <a:lnTo>
                    <a:pt x="4474" y="7"/>
                  </a:lnTo>
                  <a:lnTo>
                    <a:pt x="4475" y="11"/>
                  </a:lnTo>
                  <a:lnTo>
                    <a:pt x="4475" y="11"/>
                  </a:lnTo>
                  <a:lnTo>
                    <a:pt x="4476" y="14"/>
                  </a:lnTo>
                  <a:lnTo>
                    <a:pt x="4476" y="14"/>
                  </a:lnTo>
                  <a:lnTo>
                    <a:pt x="4477" y="20"/>
                  </a:lnTo>
                  <a:lnTo>
                    <a:pt x="4477" y="20"/>
                  </a:lnTo>
                  <a:lnTo>
                    <a:pt x="4478" y="31"/>
                  </a:lnTo>
                  <a:lnTo>
                    <a:pt x="4478" y="32"/>
                  </a:lnTo>
                  <a:lnTo>
                    <a:pt x="4478" y="50"/>
                  </a:lnTo>
                  <a:lnTo>
                    <a:pt x="4479" y="52"/>
                  </a:lnTo>
                  <a:lnTo>
                    <a:pt x="4479" y="73"/>
                  </a:lnTo>
                  <a:lnTo>
                    <a:pt x="4480" y="74"/>
                  </a:lnTo>
                  <a:lnTo>
                    <a:pt x="4480" y="92"/>
                  </a:lnTo>
                  <a:lnTo>
                    <a:pt x="4480" y="93"/>
                  </a:lnTo>
                  <a:lnTo>
                    <a:pt x="4481" y="94"/>
                  </a:lnTo>
                  <a:lnTo>
                    <a:pt x="4481" y="88"/>
                  </a:lnTo>
                  <a:lnTo>
                    <a:pt x="4481" y="87"/>
                  </a:lnTo>
                  <a:lnTo>
                    <a:pt x="4482" y="81"/>
                  </a:lnTo>
                  <a:lnTo>
                    <a:pt x="4482" y="81"/>
                  </a:lnTo>
                  <a:lnTo>
                    <a:pt x="4482" y="81"/>
                  </a:lnTo>
                  <a:lnTo>
                    <a:pt x="4483" y="90"/>
                  </a:lnTo>
                  <a:lnTo>
                    <a:pt x="4483" y="91"/>
                  </a:lnTo>
                  <a:lnTo>
                    <a:pt x="4484" y="123"/>
                  </a:lnTo>
                  <a:lnTo>
                    <a:pt x="4484" y="126"/>
                  </a:lnTo>
                  <a:lnTo>
                    <a:pt x="4485" y="267"/>
                  </a:lnTo>
                  <a:lnTo>
                    <a:pt x="4485" y="275"/>
                  </a:lnTo>
                  <a:lnTo>
                    <a:pt x="4485" y="280"/>
                  </a:lnTo>
                  <a:lnTo>
                    <a:pt x="4486" y="269"/>
                  </a:lnTo>
                  <a:lnTo>
                    <a:pt x="4486" y="269"/>
                  </a:lnTo>
                  <a:lnTo>
                    <a:pt x="4486" y="269"/>
                  </a:lnTo>
                  <a:lnTo>
                    <a:pt x="4486" y="271"/>
                  </a:lnTo>
                  <a:lnTo>
                    <a:pt x="4486" y="271"/>
                  </a:lnTo>
                  <a:lnTo>
                    <a:pt x="4487" y="272"/>
                  </a:lnTo>
                  <a:lnTo>
                    <a:pt x="4487" y="279"/>
                  </a:lnTo>
                  <a:lnTo>
                    <a:pt x="4488" y="278"/>
                  </a:lnTo>
                  <a:lnTo>
                    <a:pt x="4488" y="281"/>
                  </a:lnTo>
                  <a:lnTo>
                    <a:pt x="4488" y="281"/>
                  </a:lnTo>
                  <a:lnTo>
                    <a:pt x="4489" y="278"/>
                  </a:lnTo>
                  <a:lnTo>
                    <a:pt x="4489" y="278"/>
                  </a:lnTo>
                  <a:lnTo>
                    <a:pt x="4489" y="278"/>
                  </a:lnTo>
                  <a:lnTo>
                    <a:pt x="4490" y="280"/>
                  </a:lnTo>
                  <a:lnTo>
                    <a:pt x="4490" y="280"/>
                  </a:lnTo>
                  <a:lnTo>
                    <a:pt x="4490" y="277"/>
                  </a:lnTo>
                  <a:lnTo>
                    <a:pt x="4491" y="198"/>
                  </a:lnTo>
                  <a:lnTo>
                    <a:pt x="4491" y="194"/>
                  </a:lnTo>
                  <a:lnTo>
                    <a:pt x="4492" y="86"/>
                  </a:lnTo>
                  <a:lnTo>
                    <a:pt x="4492" y="80"/>
                  </a:lnTo>
                  <a:lnTo>
                    <a:pt x="4493" y="18"/>
                  </a:lnTo>
                  <a:lnTo>
                    <a:pt x="4493" y="17"/>
                  </a:lnTo>
                  <a:lnTo>
                    <a:pt x="4493" y="17"/>
                  </a:lnTo>
                  <a:lnTo>
                    <a:pt x="4494" y="15"/>
                  </a:lnTo>
                  <a:lnTo>
                    <a:pt x="4494" y="15"/>
                  </a:lnTo>
                  <a:lnTo>
                    <a:pt x="4495" y="8"/>
                  </a:lnTo>
                  <a:lnTo>
                    <a:pt x="4495" y="8"/>
                  </a:lnTo>
                  <a:lnTo>
                    <a:pt x="4495" y="8"/>
                  </a:lnTo>
                  <a:lnTo>
                    <a:pt x="4495" y="10"/>
                  </a:lnTo>
                  <a:lnTo>
                    <a:pt x="4496" y="10"/>
                  </a:lnTo>
                  <a:lnTo>
                    <a:pt x="4496" y="13"/>
                  </a:lnTo>
                  <a:lnTo>
                    <a:pt x="4497" y="13"/>
                  </a:lnTo>
                  <a:lnTo>
                    <a:pt x="4497" y="17"/>
                  </a:lnTo>
                  <a:lnTo>
                    <a:pt x="4497" y="17"/>
                  </a:lnTo>
                  <a:lnTo>
                    <a:pt x="4498" y="25"/>
                  </a:lnTo>
                  <a:lnTo>
                    <a:pt x="4498" y="26"/>
                  </a:lnTo>
                  <a:lnTo>
                    <a:pt x="4499" y="34"/>
                  </a:lnTo>
                  <a:lnTo>
                    <a:pt x="4499" y="35"/>
                  </a:lnTo>
                  <a:lnTo>
                    <a:pt x="4500" y="43"/>
                  </a:lnTo>
                  <a:lnTo>
                    <a:pt x="4500" y="44"/>
                  </a:lnTo>
                  <a:lnTo>
                    <a:pt x="4501" y="63"/>
                  </a:lnTo>
                  <a:lnTo>
                    <a:pt x="4501" y="65"/>
                  </a:lnTo>
                  <a:lnTo>
                    <a:pt x="4502" y="88"/>
                  </a:lnTo>
                  <a:lnTo>
                    <a:pt x="4502" y="88"/>
                  </a:lnTo>
                  <a:lnTo>
                    <a:pt x="4503" y="101"/>
                  </a:lnTo>
                  <a:lnTo>
                    <a:pt x="4503" y="101"/>
                  </a:lnTo>
                  <a:lnTo>
                    <a:pt x="4503" y="95"/>
                  </a:lnTo>
                  <a:lnTo>
                    <a:pt x="4504" y="94"/>
                  </a:lnTo>
                  <a:lnTo>
                    <a:pt x="4504" y="86"/>
                  </a:lnTo>
                  <a:lnTo>
                    <a:pt x="4505" y="86"/>
                  </a:lnTo>
                  <a:lnTo>
                    <a:pt x="4505" y="83"/>
                  </a:lnTo>
                  <a:lnTo>
                    <a:pt x="4505" y="85"/>
                  </a:lnTo>
                  <a:lnTo>
                    <a:pt x="4505" y="86"/>
                  </a:lnTo>
                  <a:lnTo>
                    <a:pt x="4506" y="106"/>
                  </a:lnTo>
                  <a:lnTo>
                    <a:pt x="4506" y="107"/>
                  </a:lnTo>
                  <a:lnTo>
                    <a:pt x="4507" y="178"/>
                  </a:lnTo>
                  <a:lnTo>
                    <a:pt x="4507" y="190"/>
                  </a:lnTo>
                  <a:lnTo>
                    <a:pt x="4508" y="281"/>
                  </a:lnTo>
                  <a:lnTo>
                    <a:pt x="4508" y="276"/>
                  </a:lnTo>
                  <a:lnTo>
                    <a:pt x="4508" y="275"/>
                  </a:lnTo>
                  <a:lnTo>
                    <a:pt x="4509" y="271"/>
                  </a:lnTo>
                  <a:lnTo>
                    <a:pt x="4509" y="273"/>
                  </a:lnTo>
                  <a:lnTo>
                    <a:pt x="4509" y="273"/>
                  </a:lnTo>
                  <a:lnTo>
                    <a:pt x="4510" y="281"/>
                  </a:lnTo>
                  <a:lnTo>
                    <a:pt x="4510" y="282"/>
                  </a:lnTo>
                  <a:lnTo>
                    <a:pt x="4511" y="284"/>
                  </a:lnTo>
                  <a:lnTo>
                    <a:pt x="4511" y="284"/>
                  </a:lnTo>
                  <a:lnTo>
                    <a:pt x="4511" y="284"/>
                  </a:lnTo>
                  <a:lnTo>
                    <a:pt x="4512" y="281"/>
                  </a:lnTo>
                  <a:lnTo>
                    <a:pt x="4512" y="281"/>
                  </a:lnTo>
                  <a:lnTo>
                    <a:pt x="4512" y="281"/>
                  </a:lnTo>
                  <a:lnTo>
                    <a:pt x="4512" y="282"/>
                  </a:lnTo>
                  <a:lnTo>
                    <a:pt x="4512" y="280"/>
                  </a:lnTo>
                  <a:lnTo>
                    <a:pt x="4513" y="280"/>
                  </a:lnTo>
                  <a:lnTo>
                    <a:pt x="4513" y="277"/>
                  </a:lnTo>
                  <a:lnTo>
                    <a:pt x="4513" y="277"/>
                  </a:lnTo>
                  <a:lnTo>
                    <a:pt x="4514" y="278"/>
                  </a:lnTo>
                  <a:lnTo>
                    <a:pt x="4514" y="257"/>
                  </a:lnTo>
                  <a:lnTo>
                    <a:pt x="4514" y="252"/>
                  </a:lnTo>
                  <a:lnTo>
                    <a:pt x="4515" y="73"/>
                  </a:lnTo>
                  <a:lnTo>
                    <a:pt x="4515" y="67"/>
                  </a:lnTo>
                  <a:lnTo>
                    <a:pt x="4516" y="18"/>
                  </a:lnTo>
                  <a:lnTo>
                    <a:pt x="4516" y="16"/>
                  </a:lnTo>
                  <a:lnTo>
                    <a:pt x="4517" y="10"/>
                  </a:lnTo>
                  <a:lnTo>
                    <a:pt x="4517" y="8"/>
                  </a:lnTo>
                  <a:lnTo>
                    <a:pt x="4518" y="3"/>
                  </a:lnTo>
                  <a:lnTo>
                    <a:pt x="4518" y="3"/>
                  </a:lnTo>
                  <a:lnTo>
                    <a:pt x="4519" y="5"/>
                  </a:lnTo>
                  <a:lnTo>
                    <a:pt x="4519" y="5"/>
                  </a:lnTo>
                  <a:lnTo>
                    <a:pt x="4520" y="8"/>
                  </a:lnTo>
                  <a:lnTo>
                    <a:pt x="4520" y="8"/>
                  </a:lnTo>
                  <a:lnTo>
                    <a:pt x="4520" y="12"/>
                  </a:lnTo>
                  <a:lnTo>
                    <a:pt x="4521" y="12"/>
                  </a:lnTo>
                  <a:lnTo>
                    <a:pt x="4521" y="19"/>
                  </a:lnTo>
                  <a:lnTo>
                    <a:pt x="4521" y="20"/>
                  </a:lnTo>
                  <a:lnTo>
                    <a:pt x="4522" y="31"/>
                  </a:lnTo>
                  <a:lnTo>
                    <a:pt x="4522" y="32"/>
                  </a:lnTo>
                  <a:lnTo>
                    <a:pt x="4523" y="48"/>
                  </a:lnTo>
                  <a:lnTo>
                    <a:pt x="4523" y="49"/>
                  </a:lnTo>
                  <a:lnTo>
                    <a:pt x="4524" y="74"/>
                  </a:lnTo>
                  <a:lnTo>
                    <a:pt x="4524" y="77"/>
                  </a:lnTo>
                  <a:lnTo>
                    <a:pt x="4525" y="94"/>
                  </a:lnTo>
                  <a:lnTo>
                    <a:pt x="4525" y="93"/>
                  </a:lnTo>
                  <a:lnTo>
                    <a:pt x="4526" y="88"/>
                  </a:lnTo>
                  <a:lnTo>
                    <a:pt x="4526" y="87"/>
                  </a:lnTo>
                  <a:lnTo>
                    <a:pt x="4527" y="83"/>
                  </a:lnTo>
                  <a:lnTo>
                    <a:pt x="4527" y="83"/>
                  </a:lnTo>
                  <a:lnTo>
                    <a:pt x="4527" y="83"/>
                  </a:lnTo>
                  <a:lnTo>
                    <a:pt x="4528" y="94"/>
                  </a:lnTo>
                  <a:lnTo>
                    <a:pt x="4528" y="96"/>
                  </a:lnTo>
                  <a:lnTo>
                    <a:pt x="4529" y="137"/>
                  </a:lnTo>
                  <a:lnTo>
                    <a:pt x="4529" y="144"/>
                  </a:lnTo>
                  <a:lnTo>
                    <a:pt x="4529" y="282"/>
                  </a:lnTo>
                  <a:lnTo>
                    <a:pt x="4530" y="286"/>
                  </a:lnTo>
                  <a:lnTo>
                    <a:pt x="4530" y="286"/>
                  </a:lnTo>
                  <a:lnTo>
                    <a:pt x="4530" y="286"/>
                  </a:lnTo>
                  <a:lnTo>
                    <a:pt x="4530" y="286"/>
                  </a:lnTo>
                  <a:lnTo>
                    <a:pt x="4531" y="286"/>
                  </a:lnTo>
                  <a:lnTo>
                    <a:pt x="4531" y="287"/>
                  </a:lnTo>
                  <a:lnTo>
                    <a:pt x="4531" y="287"/>
                  </a:lnTo>
                  <a:lnTo>
                    <a:pt x="4531" y="287"/>
                  </a:lnTo>
                  <a:lnTo>
                    <a:pt x="4532" y="287"/>
                  </a:lnTo>
                  <a:lnTo>
                    <a:pt x="4532" y="287"/>
                  </a:lnTo>
                  <a:lnTo>
                    <a:pt x="4532" y="287"/>
                  </a:lnTo>
                  <a:lnTo>
                    <a:pt x="4533" y="288"/>
                  </a:lnTo>
                  <a:lnTo>
                    <a:pt x="4533" y="288"/>
                  </a:lnTo>
                  <a:lnTo>
                    <a:pt x="4534" y="289"/>
                  </a:lnTo>
                  <a:lnTo>
                    <a:pt x="4534" y="289"/>
                  </a:lnTo>
                  <a:lnTo>
                    <a:pt x="4534" y="289"/>
                  </a:lnTo>
                  <a:lnTo>
                    <a:pt x="4535" y="291"/>
                  </a:lnTo>
                  <a:lnTo>
                    <a:pt x="4535" y="291"/>
                  </a:lnTo>
                  <a:lnTo>
                    <a:pt x="4535" y="291"/>
                  </a:lnTo>
                  <a:lnTo>
                    <a:pt x="4536" y="270"/>
                  </a:lnTo>
                  <a:lnTo>
                    <a:pt x="4536" y="259"/>
                  </a:lnTo>
                  <a:lnTo>
                    <a:pt x="4537" y="62"/>
                  </a:lnTo>
                  <a:lnTo>
                    <a:pt x="4537" y="55"/>
                  </a:lnTo>
                  <a:lnTo>
                    <a:pt x="4537" y="44"/>
                  </a:lnTo>
                  <a:lnTo>
                    <a:pt x="4537" y="59"/>
                  </a:lnTo>
                  <a:lnTo>
                    <a:pt x="4538" y="62"/>
                  </a:lnTo>
                  <a:lnTo>
                    <a:pt x="4538" y="62"/>
                  </a:lnTo>
                  <a:lnTo>
                    <a:pt x="4538" y="56"/>
                  </a:lnTo>
                  <a:lnTo>
                    <a:pt x="4539" y="55"/>
                  </a:lnTo>
                  <a:lnTo>
                    <a:pt x="4539" y="53"/>
                  </a:lnTo>
                  <a:lnTo>
                    <a:pt x="4539" y="54"/>
                  </a:lnTo>
                  <a:lnTo>
                    <a:pt x="4539" y="54"/>
                  </a:lnTo>
                  <a:lnTo>
                    <a:pt x="4539" y="54"/>
                  </a:lnTo>
                  <a:lnTo>
                    <a:pt x="4540" y="52"/>
                  </a:lnTo>
                  <a:lnTo>
                    <a:pt x="4540" y="52"/>
                  </a:lnTo>
                  <a:lnTo>
                    <a:pt x="4540" y="52"/>
                  </a:lnTo>
                  <a:lnTo>
                    <a:pt x="4541" y="63"/>
                  </a:lnTo>
                  <a:lnTo>
                    <a:pt x="4541" y="64"/>
                  </a:lnTo>
                  <a:lnTo>
                    <a:pt x="4542" y="81"/>
                  </a:lnTo>
                  <a:lnTo>
                    <a:pt x="4542" y="82"/>
                  </a:lnTo>
                  <a:lnTo>
                    <a:pt x="4543" y="92"/>
                  </a:lnTo>
                  <a:lnTo>
                    <a:pt x="4543" y="93"/>
                  </a:lnTo>
                  <a:lnTo>
                    <a:pt x="4543" y="94"/>
                  </a:lnTo>
                  <a:lnTo>
                    <a:pt x="4544" y="92"/>
                  </a:lnTo>
                  <a:lnTo>
                    <a:pt x="4544" y="92"/>
                  </a:lnTo>
                  <a:lnTo>
                    <a:pt x="4545" y="79"/>
                  </a:lnTo>
                  <a:lnTo>
                    <a:pt x="4545" y="77"/>
                  </a:lnTo>
                  <a:lnTo>
                    <a:pt x="4546" y="60"/>
                  </a:lnTo>
                  <a:lnTo>
                    <a:pt x="4546" y="58"/>
                  </a:lnTo>
                  <a:lnTo>
                    <a:pt x="4546" y="41"/>
                  </a:lnTo>
                  <a:lnTo>
                    <a:pt x="4547" y="40"/>
                  </a:lnTo>
                  <a:lnTo>
                    <a:pt x="4547" y="36"/>
                  </a:lnTo>
                  <a:lnTo>
                    <a:pt x="4547" y="39"/>
                  </a:lnTo>
                  <a:lnTo>
                    <a:pt x="4548" y="40"/>
                  </a:lnTo>
                  <a:lnTo>
                    <a:pt x="4548" y="88"/>
                  </a:lnTo>
                  <a:lnTo>
                    <a:pt x="4548" y="95"/>
                  </a:lnTo>
                  <a:lnTo>
                    <a:pt x="4549" y="175"/>
                  </a:lnTo>
                  <a:lnTo>
                    <a:pt x="4549" y="181"/>
                  </a:lnTo>
                  <a:lnTo>
                    <a:pt x="4550" y="287"/>
                  </a:lnTo>
                  <a:lnTo>
                    <a:pt x="4550" y="286"/>
                  </a:lnTo>
                  <a:lnTo>
                    <a:pt x="4550" y="286"/>
                  </a:lnTo>
                  <a:lnTo>
                    <a:pt x="4550" y="287"/>
                  </a:lnTo>
                  <a:lnTo>
                    <a:pt x="4551" y="286"/>
                  </a:lnTo>
                  <a:lnTo>
                    <a:pt x="4551" y="286"/>
                  </a:lnTo>
                  <a:lnTo>
                    <a:pt x="4551" y="286"/>
                  </a:lnTo>
                  <a:lnTo>
                    <a:pt x="4552" y="272"/>
                  </a:lnTo>
                  <a:lnTo>
                    <a:pt x="4552" y="270"/>
                  </a:lnTo>
                  <a:lnTo>
                    <a:pt x="4552" y="267"/>
                  </a:lnTo>
                  <a:lnTo>
                    <a:pt x="4553" y="268"/>
                  </a:lnTo>
                  <a:lnTo>
                    <a:pt x="4553" y="269"/>
                  </a:lnTo>
                  <a:lnTo>
                    <a:pt x="4554" y="276"/>
                  </a:lnTo>
                  <a:lnTo>
                    <a:pt x="4554" y="276"/>
                  </a:lnTo>
                  <a:lnTo>
                    <a:pt x="4554" y="279"/>
                  </a:lnTo>
                  <a:lnTo>
                    <a:pt x="4555" y="279"/>
                  </a:lnTo>
                  <a:lnTo>
                    <a:pt x="4555" y="277"/>
                  </a:lnTo>
                  <a:lnTo>
                    <a:pt x="4555" y="279"/>
                  </a:lnTo>
                  <a:lnTo>
                    <a:pt x="4556" y="279"/>
                  </a:lnTo>
                  <a:lnTo>
                    <a:pt x="4556" y="279"/>
                  </a:lnTo>
                  <a:lnTo>
                    <a:pt x="4556" y="278"/>
                  </a:lnTo>
                  <a:lnTo>
                    <a:pt x="4556" y="279"/>
                  </a:lnTo>
                  <a:lnTo>
                    <a:pt x="4557" y="280"/>
                  </a:lnTo>
                  <a:lnTo>
                    <a:pt x="4557" y="228"/>
                  </a:lnTo>
                  <a:lnTo>
                    <a:pt x="4557" y="221"/>
                  </a:lnTo>
                  <a:lnTo>
                    <a:pt x="4558" y="76"/>
                  </a:lnTo>
                  <a:lnTo>
                    <a:pt x="4558" y="69"/>
                  </a:lnTo>
                  <a:lnTo>
                    <a:pt x="4559" y="12"/>
                  </a:lnTo>
                  <a:lnTo>
                    <a:pt x="4559" y="11"/>
                  </a:lnTo>
                  <a:lnTo>
                    <a:pt x="4559" y="11"/>
                  </a:lnTo>
                  <a:lnTo>
                    <a:pt x="4560" y="7"/>
                  </a:lnTo>
                  <a:lnTo>
                    <a:pt x="4560" y="6"/>
                  </a:lnTo>
                  <a:lnTo>
                    <a:pt x="4561" y="2"/>
                  </a:lnTo>
                  <a:lnTo>
                    <a:pt x="4561" y="2"/>
                  </a:lnTo>
                  <a:lnTo>
                    <a:pt x="4561" y="3"/>
                  </a:lnTo>
                  <a:lnTo>
                    <a:pt x="4562" y="6"/>
                  </a:lnTo>
                  <a:lnTo>
                    <a:pt x="4562" y="6"/>
                  </a:lnTo>
                  <a:lnTo>
                    <a:pt x="4563" y="11"/>
                  </a:lnTo>
                  <a:lnTo>
                    <a:pt x="4563" y="11"/>
                  </a:lnTo>
                  <a:lnTo>
                    <a:pt x="4563" y="17"/>
                  </a:lnTo>
                  <a:lnTo>
                    <a:pt x="4564" y="17"/>
                  </a:lnTo>
                  <a:lnTo>
                    <a:pt x="4564" y="24"/>
                  </a:lnTo>
                  <a:lnTo>
                    <a:pt x="4565" y="24"/>
                  </a:lnTo>
                  <a:lnTo>
                    <a:pt x="4565" y="29"/>
                  </a:lnTo>
                  <a:lnTo>
                    <a:pt x="4565" y="29"/>
                  </a:lnTo>
                  <a:lnTo>
                    <a:pt x="4566" y="37"/>
                  </a:lnTo>
                  <a:lnTo>
                    <a:pt x="4566" y="38"/>
                  </a:lnTo>
                  <a:lnTo>
                    <a:pt x="4567" y="63"/>
                  </a:lnTo>
                  <a:lnTo>
                    <a:pt x="4567" y="64"/>
                  </a:lnTo>
                  <a:lnTo>
                    <a:pt x="4568" y="85"/>
                  </a:lnTo>
                  <a:lnTo>
                    <a:pt x="4568" y="86"/>
                  </a:lnTo>
                  <a:lnTo>
                    <a:pt x="4569" y="94"/>
                  </a:lnTo>
                  <a:lnTo>
                    <a:pt x="4569" y="93"/>
                  </a:lnTo>
                  <a:lnTo>
                    <a:pt x="4569" y="93"/>
                  </a:lnTo>
                  <a:lnTo>
                    <a:pt x="4570" y="87"/>
                  </a:lnTo>
                  <a:lnTo>
                    <a:pt x="4570" y="87"/>
                  </a:lnTo>
                  <a:lnTo>
                    <a:pt x="4571" y="82"/>
                  </a:lnTo>
                  <a:lnTo>
                    <a:pt x="4571" y="82"/>
                  </a:lnTo>
                  <a:lnTo>
                    <a:pt x="4571" y="82"/>
                  </a:lnTo>
                  <a:lnTo>
                    <a:pt x="4571" y="87"/>
                  </a:lnTo>
                  <a:lnTo>
                    <a:pt x="4572" y="88"/>
                  </a:lnTo>
                  <a:lnTo>
                    <a:pt x="4572" y="111"/>
                  </a:lnTo>
                  <a:lnTo>
                    <a:pt x="4573" y="114"/>
                  </a:lnTo>
                  <a:lnTo>
                    <a:pt x="4573" y="209"/>
                  </a:lnTo>
                  <a:lnTo>
                    <a:pt x="4573" y="223"/>
                  </a:lnTo>
                  <a:lnTo>
                    <a:pt x="4574" y="287"/>
                  </a:lnTo>
                  <a:lnTo>
                    <a:pt x="4574" y="279"/>
                  </a:lnTo>
                  <a:lnTo>
                    <a:pt x="4574" y="278"/>
                  </a:lnTo>
                  <a:lnTo>
                    <a:pt x="4575" y="274"/>
                  </a:lnTo>
                  <a:lnTo>
                    <a:pt x="4575" y="275"/>
                  </a:lnTo>
                  <a:lnTo>
                    <a:pt x="4575" y="276"/>
                  </a:lnTo>
                  <a:lnTo>
                    <a:pt x="4576" y="282"/>
                  </a:lnTo>
                  <a:lnTo>
                    <a:pt x="4576" y="282"/>
                  </a:lnTo>
                  <a:lnTo>
                    <a:pt x="4577" y="282"/>
                  </a:lnTo>
                  <a:lnTo>
                    <a:pt x="4577" y="282"/>
                  </a:lnTo>
                  <a:lnTo>
                    <a:pt x="4577" y="282"/>
                  </a:lnTo>
                  <a:lnTo>
                    <a:pt x="4577" y="282"/>
                  </a:lnTo>
                  <a:lnTo>
                    <a:pt x="4578" y="281"/>
                  </a:lnTo>
                  <a:lnTo>
                    <a:pt x="4578" y="281"/>
                  </a:lnTo>
                  <a:lnTo>
                    <a:pt x="4578" y="281"/>
                  </a:lnTo>
                  <a:lnTo>
                    <a:pt x="4578" y="282"/>
                  </a:lnTo>
                  <a:lnTo>
                    <a:pt x="4579" y="281"/>
                  </a:lnTo>
                  <a:lnTo>
                    <a:pt x="4579" y="280"/>
                  </a:lnTo>
                  <a:lnTo>
                    <a:pt x="4580" y="276"/>
                  </a:lnTo>
                  <a:lnTo>
                    <a:pt x="4580" y="274"/>
                  </a:lnTo>
                  <a:lnTo>
                    <a:pt x="4580" y="221"/>
                  </a:lnTo>
                  <a:lnTo>
                    <a:pt x="4581" y="206"/>
                  </a:lnTo>
                  <a:lnTo>
                    <a:pt x="4581" y="59"/>
                  </a:lnTo>
                  <a:lnTo>
                    <a:pt x="4582" y="55"/>
                  </a:lnTo>
                  <a:lnTo>
                    <a:pt x="4582" y="15"/>
                  </a:lnTo>
                  <a:lnTo>
                    <a:pt x="4582" y="15"/>
                  </a:lnTo>
                  <a:lnTo>
                    <a:pt x="4583" y="11"/>
                  </a:lnTo>
                  <a:lnTo>
                    <a:pt x="4583" y="10"/>
                  </a:lnTo>
                  <a:lnTo>
                    <a:pt x="4584" y="6"/>
                  </a:lnTo>
                  <a:lnTo>
                    <a:pt x="4584" y="6"/>
                  </a:lnTo>
                  <a:lnTo>
                    <a:pt x="4584" y="6"/>
                  </a:lnTo>
                  <a:lnTo>
                    <a:pt x="4585" y="9"/>
                  </a:lnTo>
                  <a:lnTo>
                    <a:pt x="4585" y="9"/>
                  </a:lnTo>
                  <a:lnTo>
                    <a:pt x="4586" y="13"/>
                  </a:lnTo>
                  <a:lnTo>
                    <a:pt x="4586" y="13"/>
                  </a:lnTo>
                  <a:lnTo>
                    <a:pt x="4587" y="17"/>
                  </a:lnTo>
                  <a:lnTo>
                    <a:pt x="4587" y="18"/>
                  </a:lnTo>
                  <a:lnTo>
                    <a:pt x="4588" y="21"/>
                  </a:lnTo>
                  <a:lnTo>
                    <a:pt x="4588" y="21"/>
                  </a:lnTo>
                  <a:lnTo>
                    <a:pt x="4589" y="30"/>
                  </a:lnTo>
                  <a:lnTo>
                    <a:pt x="4589" y="31"/>
                  </a:lnTo>
                  <a:lnTo>
                    <a:pt x="4589" y="48"/>
                  </a:lnTo>
                  <a:lnTo>
                    <a:pt x="4590" y="49"/>
                  </a:lnTo>
                  <a:lnTo>
                    <a:pt x="4590" y="70"/>
                  </a:lnTo>
                  <a:lnTo>
                    <a:pt x="4591" y="71"/>
                  </a:lnTo>
                  <a:lnTo>
                    <a:pt x="4591" y="90"/>
                  </a:lnTo>
                  <a:lnTo>
                    <a:pt x="4591" y="92"/>
                  </a:lnTo>
                  <a:lnTo>
                    <a:pt x="4592" y="96"/>
                  </a:lnTo>
                  <a:lnTo>
                    <a:pt x="4592" y="94"/>
                  </a:lnTo>
                  <a:lnTo>
                    <a:pt x="4592" y="93"/>
                  </a:lnTo>
                  <a:lnTo>
                    <a:pt x="4593" y="86"/>
                  </a:lnTo>
                  <a:lnTo>
                    <a:pt x="4593" y="86"/>
                  </a:lnTo>
                  <a:lnTo>
                    <a:pt x="4594" y="82"/>
                  </a:lnTo>
                  <a:lnTo>
                    <a:pt x="4594" y="83"/>
                  </a:lnTo>
                  <a:lnTo>
                    <a:pt x="4594" y="83"/>
                  </a:lnTo>
                  <a:lnTo>
                    <a:pt x="4595" y="99"/>
                  </a:lnTo>
                  <a:lnTo>
                    <a:pt x="4595" y="101"/>
                  </a:lnTo>
                  <a:lnTo>
                    <a:pt x="4596" y="142"/>
                  </a:lnTo>
                  <a:lnTo>
                    <a:pt x="4596" y="147"/>
                  </a:lnTo>
                  <a:lnTo>
                    <a:pt x="4597" y="281"/>
                  </a:lnTo>
                  <a:lnTo>
                    <a:pt x="4597" y="282"/>
                  </a:lnTo>
                  <a:lnTo>
                    <a:pt x="4597" y="282"/>
                  </a:lnTo>
                  <a:lnTo>
                    <a:pt x="4597" y="272"/>
                  </a:lnTo>
                  <a:lnTo>
                    <a:pt x="4597" y="272"/>
                  </a:lnTo>
                  <a:lnTo>
                    <a:pt x="4598" y="274"/>
                  </a:lnTo>
                  <a:lnTo>
                    <a:pt x="4599" y="275"/>
                  </a:lnTo>
                  <a:lnTo>
                    <a:pt x="4599" y="280"/>
                  </a:lnTo>
                  <a:lnTo>
                    <a:pt x="4599" y="280"/>
                  </a:lnTo>
                  <a:lnTo>
                    <a:pt x="4600" y="282"/>
                  </a:lnTo>
                  <a:lnTo>
                    <a:pt x="4600" y="281"/>
                  </a:lnTo>
                  <a:lnTo>
                    <a:pt x="4600" y="281"/>
                  </a:lnTo>
                  <a:lnTo>
                    <a:pt x="4601" y="281"/>
                  </a:lnTo>
                  <a:lnTo>
                    <a:pt x="4601" y="281"/>
                  </a:lnTo>
                  <a:lnTo>
                    <a:pt x="4601" y="281"/>
                  </a:lnTo>
                  <a:lnTo>
                    <a:pt x="4601" y="281"/>
                  </a:lnTo>
                  <a:lnTo>
                    <a:pt x="4602" y="278"/>
                  </a:lnTo>
                  <a:lnTo>
                    <a:pt x="4602" y="278"/>
                  </a:lnTo>
                  <a:lnTo>
                    <a:pt x="4602" y="278"/>
                  </a:lnTo>
                  <a:lnTo>
                    <a:pt x="4603" y="258"/>
                  </a:lnTo>
                  <a:lnTo>
                    <a:pt x="4603" y="256"/>
                  </a:lnTo>
                  <a:lnTo>
                    <a:pt x="4604" y="129"/>
                  </a:lnTo>
                  <a:lnTo>
                    <a:pt x="4604" y="121"/>
                  </a:lnTo>
                  <a:lnTo>
                    <a:pt x="4605" y="30"/>
                  </a:lnTo>
                  <a:lnTo>
                    <a:pt x="4605" y="27"/>
                  </a:lnTo>
                  <a:lnTo>
                    <a:pt x="4605" y="17"/>
                  </a:lnTo>
                  <a:lnTo>
                    <a:pt x="4606" y="18"/>
                  </a:lnTo>
                  <a:lnTo>
                    <a:pt x="4606" y="18"/>
                  </a:lnTo>
                  <a:lnTo>
                    <a:pt x="4606" y="11"/>
                  </a:lnTo>
                  <a:lnTo>
                    <a:pt x="4607" y="11"/>
                  </a:lnTo>
                  <a:lnTo>
                    <a:pt x="4607" y="10"/>
                  </a:lnTo>
                  <a:lnTo>
                    <a:pt x="4607" y="10"/>
                  </a:lnTo>
                  <a:lnTo>
                    <a:pt x="4608" y="10"/>
                  </a:lnTo>
                  <a:lnTo>
                    <a:pt x="4608" y="13"/>
                  </a:lnTo>
                  <a:lnTo>
                    <a:pt x="4608" y="13"/>
                  </a:lnTo>
                  <a:lnTo>
                    <a:pt x="4609" y="17"/>
                  </a:lnTo>
                  <a:lnTo>
                    <a:pt x="4609" y="17"/>
                  </a:lnTo>
                  <a:lnTo>
                    <a:pt x="4610" y="22"/>
                  </a:lnTo>
                  <a:lnTo>
                    <a:pt x="4610" y="22"/>
                  </a:lnTo>
                  <a:lnTo>
                    <a:pt x="4611" y="29"/>
                  </a:lnTo>
                  <a:lnTo>
                    <a:pt x="4611" y="30"/>
                  </a:lnTo>
                  <a:lnTo>
                    <a:pt x="4612" y="43"/>
                  </a:lnTo>
                  <a:lnTo>
                    <a:pt x="4612" y="45"/>
                  </a:lnTo>
                  <a:lnTo>
                    <a:pt x="4613" y="60"/>
                  </a:lnTo>
                  <a:lnTo>
                    <a:pt x="4613" y="62"/>
                  </a:lnTo>
                  <a:lnTo>
                    <a:pt x="4614" y="80"/>
                  </a:lnTo>
                  <a:lnTo>
                    <a:pt x="4614" y="82"/>
                  </a:lnTo>
                  <a:lnTo>
                    <a:pt x="4614" y="96"/>
                  </a:lnTo>
                  <a:lnTo>
                    <a:pt x="4615" y="97"/>
                  </a:lnTo>
                  <a:lnTo>
                    <a:pt x="4615" y="99"/>
                  </a:lnTo>
                  <a:lnTo>
                    <a:pt x="4615" y="97"/>
                  </a:lnTo>
                  <a:lnTo>
                    <a:pt x="4616" y="96"/>
                  </a:lnTo>
                  <a:lnTo>
                    <a:pt x="4616" y="88"/>
                  </a:lnTo>
                  <a:lnTo>
                    <a:pt x="4616" y="88"/>
                  </a:lnTo>
                  <a:lnTo>
                    <a:pt x="4617" y="84"/>
                  </a:lnTo>
                  <a:lnTo>
                    <a:pt x="4617" y="85"/>
                  </a:lnTo>
                  <a:lnTo>
                    <a:pt x="4617" y="85"/>
                  </a:lnTo>
                  <a:lnTo>
                    <a:pt x="4618" y="102"/>
                  </a:lnTo>
                  <a:lnTo>
                    <a:pt x="4618" y="103"/>
                  </a:lnTo>
                  <a:lnTo>
                    <a:pt x="4619" y="148"/>
                  </a:lnTo>
                  <a:lnTo>
                    <a:pt x="4619" y="155"/>
                  </a:lnTo>
                  <a:lnTo>
                    <a:pt x="4620" y="282"/>
                  </a:lnTo>
                  <a:lnTo>
                    <a:pt x="4620" y="281"/>
                  </a:lnTo>
                  <a:lnTo>
                    <a:pt x="4620" y="283"/>
                  </a:lnTo>
                  <a:lnTo>
                    <a:pt x="4621" y="272"/>
                  </a:lnTo>
                  <a:lnTo>
                    <a:pt x="4621" y="272"/>
                  </a:lnTo>
                  <a:lnTo>
                    <a:pt x="4621" y="272"/>
                  </a:lnTo>
                  <a:lnTo>
                    <a:pt x="4621" y="271"/>
                  </a:lnTo>
                  <a:lnTo>
                    <a:pt x="4622" y="274"/>
                  </a:lnTo>
                  <a:lnTo>
                    <a:pt x="4622" y="275"/>
                  </a:lnTo>
                  <a:lnTo>
                    <a:pt x="4623" y="279"/>
                  </a:lnTo>
                  <a:lnTo>
                    <a:pt x="4623" y="279"/>
                  </a:lnTo>
                  <a:lnTo>
                    <a:pt x="4623" y="279"/>
                  </a:lnTo>
                  <a:lnTo>
                    <a:pt x="4623" y="279"/>
                  </a:lnTo>
                  <a:lnTo>
                    <a:pt x="4623" y="277"/>
                  </a:lnTo>
                  <a:lnTo>
                    <a:pt x="4623" y="277"/>
                  </a:lnTo>
                  <a:lnTo>
                    <a:pt x="4624" y="277"/>
                  </a:lnTo>
                  <a:lnTo>
                    <a:pt x="4624" y="275"/>
                  </a:lnTo>
                  <a:lnTo>
                    <a:pt x="4624" y="275"/>
                  </a:lnTo>
                  <a:lnTo>
                    <a:pt x="4625" y="275"/>
                  </a:lnTo>
                  <a:lnTo>
                    <a:pt x="4625" y="272"/>
                  </a:lnTo>
                  <a:lnTo>
                    <a:pt x="4625" y="272"/>
                  </a:lnTo>
                  <a:lnTo>
                    <a:pt x="4626" y="258"/>
                  </a:lnTo>
                  <a:lnTo>
                    <a:pt x="4626" y="255"/>
                  </a:lnTo>
                  <a:lnTo>
                    <a:pt x="4627" y="129"/>
                  </a:lnTo>
                  <a:lnTo>
                    <a:pt x="4627" y="117"/>
                  </a:lnTo>
                  <a:lnTo>
                    <a:pt x="4628" y="31"/>
                  </a:lnTo>
                  <a:lnTo>
                    <a:pt x="4628" y="27"/>
                  </a:lnTo>
                  <a:lnTo>
                    <a:pt x="4629" y="15"/>
                  </a:lnTo>
                  <a:lnTo>
                    <a:pt x="4629" y="15"/>
                  </a:lnTo>
                  <a:lnTo>
                    <a:pt x="4629" y="15"/>
                  </a:lnTo>
                  <a:lnTo>
                    <a:pt x="4630" y="7"/>
                  </a:lnTo>
                  <a:lnTo>
                    <a:pt x="4630" y="7"/>
                  </a:lnTo>
                  <a:lnTo>
                    <a:pt x="4630" y="6"/>
                  </a:lnTo>
                  <a:lnTo>
                    <a:pt x="4631" y="7"/>
                  </a:lnTo>
                  <a:lnTo>
                    <a:pt x="4631" y="7"/>
                  </a:lnTo>
                  <a:lnTo>
                    <a:pt x="4631" y="10"/>
                  </a:lnTo>
                  <a:lnTo>
                    <a:pt x="4632" y="10"/>
                  </a:lnTo>
                  <a:lnTo>
                    <a:pt x="4632" y="14"/>
                  </a:lnTo>
                  <a:lnTo>
                    <a:pt x="4633" y="14"/>
                  </a:lnTo>
                  <a:lnTo>
                    <a:pt x="4633" y="19"/>
                  </a:lnTo>
                  <a:lnTo>
                    <a:pt x="4633" y="19"/>
                  </a:lnTo>
                  <a:lnTo>
                    <a:pt x="4634" y="25"/>
                  </a:lnTo>
                  <a:lnTo>
                    <a:pt x="4634" y="26"/>
                  </a:lnTo>
                  <a:lnTo>
                    <a:pt x="4635" y="35"/>
                  </a:lnTo>
                  <a:lnTo>
                    <a:pt x="4635" y="36"/>
                  </a:lnTo>
                  <a:lnTo>
                    <a:pt x="4636" y="54"/>
                  </a:lnTo>
                  <a:lnTo>
                    <a:pt x="4636" y="56"/>
                  </a:lnTo>
                  <a:lnTo>
                    <a:pt x="4637" y="82"/>
                  </a:lnTo>
                  <a:lnTo>
                    <a:pt x="4637" y="84"/>
                  </a:lnTo>
                  <a:lnTo>
                    <a:pt x="4638" y="100"/>
                  </a:lnTo>
                  <a:lnTo>
                    <a:pt x="4638" y="100"/>
                  </a:lnTo>
                  <a:lnTo>
                    <a:pt x="4639" y="91"/>
                  </a:lnTo>
                  <a:lnTo>
                    <a:pt x="4639" y="90"/>
                  </a:lnTo>
                  <a:lnTo>
                    <a:pt x="4640" y="85"/>
                  </a:lnTo>
                  <a:lnTo>
                    <a:pt x="4640" y="85"/>
                  </a:lnTo>
                  <a:lnTo>
                    <a:pt x="4640" y="98"/>
                  </a:lnTo>
                  <a:lnTo>
                    <a:pt x="4641" y="100"/>
                  </a:lnTo>
                  <a:lnTo>
                    <a:pt x="4641" y="128"/>
                  </a:lnTo>
                  <a:lnTo>
                    <a:pt x="4642" y="134"/>
                  </a:lnTo>
                  <a:lnTo>
                    <a:pt x="4642" y="268"/>
                  </a:lnTo>
                  <a:lnTo>
                    <a:pt x="4642" y="281"/>
                  </a:lnTo>
                  <a:lnTo>
                    <a:pt x="4642" y="285"/>
                  </a:lnTo>
                  <a:lnTo>
                    <a:pt x="4643" y="274"/>
                  </a:lnTo>
                  <a:lnTo>
                    <a:pt x="4643" y="273"/>
                  </a:lnTo>
                  <a:lnTo>
                    <a:pt x="4644" y="272"/>
                  </a:lnTo>
                  <a:lnTo>
                    <a:pt x="4644" y="275"/>
                  </a:lnTo>
                  <a:lnTo>
                    <a:pt x="4644" y="275"/>
                  </a:lnTo>
                  <a:lnTo>
                    <a:pt x="4645" y="281"/>
                  </a:lnTo>
                  <a:lnTo>
                    <a:pt x="4645" y="281"/>
                  </a:lnTo>
                  <a:lnTo>
                    <a:pt x="4645" y="282"/>
                  </a:lnTo>
                  <a:lnTo>
                    <a:pt x="4646" y="283"/>
                  </a:lnTo>
                  <a:lnTo>
                    <a:pt x="4646" y="282"/>
                  </a:lnTo>
                  <a:lnTo>
                    <a:pt x="4646" y="282"/>
                  </a:lnTo>
                  <a:lnTo>
                    <a:pt x="4647" y="280"/>
                  </a:lnTo>
                  <a:lnTo>
                    <a:pt x="4647" y="281"/>
                  </a:lnTo>
                  <a:lnTo>
                    <a:pt x="4647" y="281"/>
                  </a:lnTo>
                  <a:lnTo>
                    <a:pt x="4647" y="281"/>
                  </a:lnTo>
                  <a:lnTo>
                    <a:pt x="4648" y="278"/>
                  </a:lnTo>
                  <a:lnTo>
                    <a:pt x="4648" y="278"/>
                  </a:lnTo>
                  <a:lnTo>
                    <a:pt x="4648" y="278"/>
                  </a:lnTo>
                  <a:lnTo>
                    <a:pt x="4648" y="234"/>
                  </a:lnTo>
                  <a:lnTo>
                    <a:pt x="4649" y="228"/>
                  </a:lnTo>
                  <a:lnTo>
                    <a:pt x="4649" y="90"/>
                  </a:lnTo>
                  <a:lnTo>
                    <a:pt x="4649" y="80"/>
                  </a:lnTo>
                  <a:lnTo>
                    <a:pt x="4650" y="17"/>
                  </a:lnTo>
                  <a:lnTo>
                    <a:pt x="4650" y="15"/>
                  </a:lnTo>
                  <a:lnTo>
                    <a:pt x="4651" y="12"/>
                  </a:lnTo>
                  <a:lnTo>
                    <a:pt x="4651" y="11"/>
                  </a:lnTo>
                  <a:lnTo>
                    <a:pt x="4652" y="5"/>
                  </a:lnTo>
                  <a:lnTo>
                    <a:pt x="4652" y="5"/>
                  </a:lnTo>
                  <a:lnTo>
                    <a:pt x="4652" y="5"/>
                  </a:lnTo>
                  <a:lnTo>
                    <a:pt x="4653" y="7"/>
                  </a:lnTo>
                  <a:lnTo>
                    <a:pt x="4653" y="7"/>
                  </a:lnTo>
                  <a:lnTo>
                    <a:pt x="4654" y="10"/>
                  </a:lnTo>
                  <a:lnTo>
                    <a:pt x="4654" y="10"/>
                  </a:lnTo>
                  <a:lnTo>
                    <a:pt x="4654" y="10"/>
                  </a:lnTo>
                  <a:lnTo>
                    <a:pt x="4655" y="13"/>
                  </a:lnTo>
                  <a:lnTo>
                    <a:pt x="4655" y="13"/>
                  </a:lnTo>
                  <a:lnTo>
                    <a:pt x="4656" y="21"/>
                  </a:lnTo>
                  <a:lnTo>
                    <a:pt x="4656" y="22"/>
                  </a:lnTo>
                  <a:lnTo>
                    <a:pt x="4657" y="36"/>
                  </a:lnTo>
                  <a:lnTo>
                    <a:pt x="4657" y="37"/>
                  </a:lnTo>
                  <a:lnTo>
                    <a:pt x="4657" y="54"/>
                  </a:lnTo>
                  <a:lnTo>
                    <a:pt x="4658" y="55"/>
                  </a:lnTo>
                  <a:lnTo>
                    <a:pt x="4658" y="74"/>
                  </a:lnTo>
                  <a:lnTo>
                    <a:pt x="4659" y="75"/>
                  </a:lnTo>
                  <a:lnTo>
                    <a:pt x="4659" y="94"/>
                  </a:lnTo>
                  <a:lnTo>
                    <a:pt x="4659" y="94"/>
                  </a:lnTo>
                  <a:lnTo>
                    <a:pt x="4659" y="95"/>
                  </a:lnTo>
                  <a:lnTo>
                    <a:pt x="4660" y="88"/>
                  </a:lnTo>
                  <a:lnTo>
                    <a:pt x="4660" y="87"/>
                  </a:lnTo>
                  <a:lnTo>
                    <a:pt x="4661" y="82"/>
                  </a:lnTo>
                  <a:lnTo>
                    <a:pt x="4661" y="82"/>
                  </a:lnTo>
                  <a:lnTo>
                    <a:pt x="4661" y="82"/>
                  </a:lnTo>
                  <a:lnTo>
                    <a:pt x="4662" y="93"/>
                  </a:lnTo>
                  <a:lnTo>
                    <a:pt x="4662" y="95"/>
                  </a:lnTo>
                  <a:lnTo>
                    <a:pt x="4663" y="123"/>
                  </a:lnTo>
                  <a:lnTo>
                    <a:pt x="4663" y="128"/>
                  </a:lnTo>
                  <a:lnTo>
                    <a:pt x="4664" y="273"/>
                  </a:lnTo>
                  <a:lnTo>
                    <a:pt x="4664" y="283"/>
                  </a:lnTo>
                  <a:lnTo>
                    <a:pt x="4664" y="285"/>
                  </a:lnTo>
                  <a:lnTo>
                    <a:pt x="4665" y="275"/>
                  </a:lnTo>
                  <a:lnTo>
                    <a:pt x="4665" y="275"/>
                  </a:lnTo>
                  <a:lnTo>
                    <a:pt x="4665" y="274"/>
                  </a:lnTo>
                  <a:lnTo>
                    <a:pt x="4665" y="275"/>
                  </a:lnTo>
                  <a:lnTo>
                    <a:pt x="4666" y="275"/>
                  </a:lnTo>
                  <a:lnTo>
                    <a:pt x="4666" y="281"/>
                  </a:lnTo>
                  <a:lnTo>
                    <a:pt x="4666" y="281"/>
                  </a:lnTo>
                  <a:lnTo>
                    <a:pt x="4667" y="281"/>
                  </a:lnTo>
                  <a:lnTo>
                    <a:pt x="4667" y="281"/>
                  </a:lnTo>
                  <a:lnTo>
                    <a:pt x="4667" y="279"/>
                  </a:lnTo>
                  <a:lnTo>
                    <a:pt x="4668" y="279"/>
                  </a:lnTo>
                  <a:lnTo>
                    <a:pt x="4668" y="279"/>
                  </a:lnTo>
                  <a:lnTo>
                    <a:pt x="4668" y="277"/>
                  </a:lnTo>
                  <a:lnTo>
                    <a:pt x="4668" y="278"/>
                  </a:lnTo>
                  <a:lnTo>
                    <a:pt x="4668" y="278"/>
                  </a:lnTo>
                  <a:lnTo>
                    <a:pt x="4669" y="277"/>
                  </a:lnTo>
                  <a:lnTo>
                    <a:pt x="4669" y="278"/>
                  </a:lnTo>
                  <a:lnTo>
                    <a:pt x="4669" y="277"/>
                  </a:lnTo>
                  <a:lnTo>
                    <a:pt x="4669" y="278"/>
                  </a:lnTo>
                  <a:lnTo>
                    <a:pt x="4670" y="270"/>
                  </a:lnTo>
                  <a:lnTo>
                    <a:pt x="4670" y="271"/>
                  </a:lnTo>
                  <a:lnTo>
                    <a:pt x="4670" y="268"/>
                  </a:lnTo>
                  <a:lnTo>
                    <a:pt x="4671" y="162"/>
                  </a:lnTo>
                  <a:lnTo>
                    <a:pt x="4671" y="143"/>
                  </a:lnTo>
                  <a:lnTo>
                    <a:pt x="4672" y="32"/>
                  </a:lnTo>
                  <a:lnTo>
                    <a:pt x="4672" y="28"/>
                  </a:lnTo>
                  <a:lnTo>
                    <a:pt x="4672" y="10"/>
                  </a:lnTo>
                  <a:lnTo>
                    <a:pt x="4673" y="11"/>
                  </a:lnTo>
                  <a:lnTo>
                    <a:pt x="4673" y="11"/>
                  </a:lnTo>
                  <a:lnTo>
                    <a:pt x="4674" y="2"/>
                  </a:lnTo>
                  <a:lnTo>
                    <a:pt x="4674" y="1"/>
                  </a:lnTo>
                  <a:lnTo>
                    <a:pt x="4674" y="1"/>
                  </a:lnTo>
                  <a:lnTo>
                    <a:pt x="4674" y="3"/>
                  </a:lnTo>
                  <a:lnTo>
                    <a:pt x="4675" y="4"/>
                  </a:lnTo>
                  <a:lnTo>
                    <a:pt x="4675" y="10"/>
                  </a:lnTo>
                  <a:lnTo>
                    <a:pt x="4676" y="10"/>
                  </a:lnTo>
                  <a:lnTo>
                    <a:pt x="4676" y="14"/>
                  </a:lnTo>
                  <a:lnTo>
                    <a:pt x="4676" y="14"/>
                  </a:lnTo>
                  <a:lnTo>
                    <a:pt x="4677" y="19"/>
                  </a:lnTo>
                  <a:lnTo>
                    <a:pt x="4677" y="19"/>
                  </a:lnTo>
                  <a:lnTo>
                    <a:pt x="4678" y="28"/>
                  </a:lnTo>
                  <a:lnTo>
                    <a:pt x="4678" y="29"/>
                  </a:lnTo>
                  <a:lnTo>
                    <a:pt x="4679" y="43"/>
                  </a:lnTo>
                  <a:lnTo>
                    <a:pt x="4679" y="44"/>
                  </a:lnTo>
                  <a:lnTo>
                    <a:pt x="4680" y="59"/>
                  </a:lnTo>
                  <a:lnTo>
                    <a:pt x="4680" y="60"/>
                  </a:lnTo>
                  <a:lnTo>
                    <a:pt x="4681" y="83"/>
                  </a:lnTo>
                  <a:lnTo>
                    <a:pt x="4681" y="84"/>
                  </a:lnTo>
                  <a:lnTo>
                    <a:pt x="4682" y="95"/>
                  </a:lnTo>
                  <a:lnTo>
                    <a:pt x="4682" y="95"/>
                  </a:lnTo>
                  <a:lnTo>
                    <a:pt x="4682" y="94"/>
                  </a:lnTo>
                  <a:lnTo>
                    <a:pt x="4682" y="87"/>
                  </a:lnTo>
                  <a:lnTo>
                    <a:pt x="4683" y="86"/>
                  </a:lnTo>
                  <a:lnTo>
                    <a:pt x="4683" y="81"/>
                  </a:lnTo>
                  <a:lnTo>
                    <a:pt x="4684" y="81"/>
                  </a:lnTo>
                  <a:lnTo>
                    <a:pt x="4684" y="80"/>
                  </a:lnTo>
                  <a:lnTo>
                    <a:pt x="4684" y="86"/>
                  </a:lnTo>
                  <a:lnTo>
                    <a:pt x="4685" y="87"/>
                  </a:lnTo>
                  <a:lnTo>
                    <a:pt x="4685" y="115"/>
                  </a:lnTo>
                  <a:lnTo>
                    <a:pt x="4685" y="119"/>
                  </a:lnTo>
                  <a:lnTo>
                    <a:pt x="4686" y="257"/>
                  </a:lnTo>
                  <a:lnTo>
                    <a:pt x="4686" y="268"/>
                  </a:lnTo>
                  <a:lnTo>
                    <a:pt x="4687" y="284"/>
                  </a:lnTo>
                  <a:lnTo>
                    <a:pt x="4687" y="277"/>
                  </a:lnTo>
                  <a:lnTo>
                    <a:pt x="4687" y="277"/>
                  </a:lnTo>
                  <a:lnTo>
                    <a:pt x="4687" y="276"/>
                  </a:lnTo>
                  <a:lnTo>
                    <a:pt x="4688" y="278"/>
                  </a:lnTo>
                  <a:lnTo>
                    <a:pt x="4688" y="279"/>
                  </a:lnTo>
                  <a:lnTo>
                    <a:pt x="4689" y="282"/>
                  </a:lnTo>
                  <a:lnTo>
                    <a:pt x="4689" y="282"/>
                  </a:lnTo>
                  <a:lnTo>
                    <a:pt x="4689" y="282"/>
                  </a:lnTo>
                  <a:lnTo>
                    <a:pt x="4689" y="283"/>
                  </a:lnTo>
                  <a:lnTo>
                    <a:pt x="4689" y="282"/>
                  </a:lnTo>
                  <a:lnTo>
                    <a:pt x="4690" y="282"/>
                  </a:lnTo>
                  <a:lnTo>
                    <a:pt x="4690" y="282"/>
                  </a:lnTo>
                  <a:lnTo>
                    <a:pt x="4691" y="280"/>
                  </a:lnTo>
                  <a:lnTo>
                    <a:pt x="4691" y="281"/>
                  </a:lnTo>
                  <a:lnTo>
                    <a:pt x="4691" y="281"/>
                  </a:lnTo>
                  <a:lnTo>
                    <a:pt x="4691" y="282"/>
                  </a:lnTo>
                  <a:lnTo>
                    <a:pt x="4691" y="280"/>
                  </a:lnTo>
                  <a:lnTo>
                    <a:pt x="4692" y="279"/>
                  </a:lnTo>
                  <a:lnTo>
                    <a:pt x="4692" y="225"/>
                  </a:lnTo>
                  <a:lnTo>
                    <a:pt x="4693" y="219"/>
                  </a:lnTo>
                  <a:lnTo>
                    <a:pt x="4693" y="101"/>
                  </a:lnTo>
                  <a:lnTo>
                    <a:pt x="4693" y="94"/>
                  </a:lnTo>
                  <a:lnTo>
                    <a:pt x="4694" y="16"/>
                  </a:lnTo>
                  <a:lnTo>
                    <a:pt x="4694" y="15"/>
                  </a:lnTo>
                  <a:lnTo>
                    <a:pt x="4695" y="10"/>
                  </a:lnTo>
                  <a:lnTo>
                    <a:pt x="4695" y="10"/>
                  </a:lnTo>
                  <a:lnTo>
                    <a:pt x="4696" y="7"/>
                  </a:lnTo>
                  <a:lnTo>
                    <a:pt x="4696" y="7"/>
                  </a:lnTo>
                  <a:lnTo>
                    <a:pt x="4696" y="7"/>
                  </a:lnTo>
                  <a:lnTo>
                    <a:pt x="4697" y="12"/>
                  </a:lnTo>
                  <a:lnTo>
                    <a:pt x="4697" y="12"/>
                  </a:lnTo>
                  <a:lnTo>
                    <a:pt x="4698" y="18"/>
                  </a:lnTo>
                  <a:lnTo>
                    <a:pt x="4698" y="18"/>
                  </a:lnTo>
                  <a:lnTo>
                    <a:pt x="4699" y="24"/>
                  </a:lnTo>
                  <a:lnTo>
                    <a:pt x="4699" y="24"/>
                  </a:lnTo>
                  <a:lnTo>
                    <a:pt x="4700" y="32"/>
                  </a:lnTo>
                  <a:lnTo>
                    <a:pt x="4700" y="33"/>
                  </a:lnTo>
                  <a:lnTo>
                    <a:pt x="4700" y="45"/>
                  </a:lnTo>
                  <a:lnTo>
                    <a:pt x="4701" y="46"/>
                  </a:lnTo>
                  <a:lnTo>
                    <a:pt x="4701" y="66"/>
                  </a:lnTo>
                  <a:lnTo>
                    <a:pt x="4701" y="67"/>
                  </a:lnTo>
                  <a:lnTo>
                    <a:pt x="4702" y="86"/>
                  </a:lnTo>
                  <a:lnTo>
                    <a:pt x="4702" y="88"/>
                  </a:lnTo>
                  <a:lnTo>
                    <a:pt x="4703" y="96"/>
                  </a:lnTo>
                  <a:lnTo>
                    <a:pt x="4703" y="96"/>
                  </a:lnTo>
                  <a:lnTo>
                    <a:pt x="4703" y="96"/>
                  </a:lnTo>
                  <a:lnTo>
                    <a:pt x="4703" y="96"/>
                  </a:lnTo>
                  <a:lnTo>
                    <a:pt x="4704" y="87"/>
                  </a:lnTo>
                  <a:lnTo>
                    <a:pt x="4704" y="86"/>
                  </a:lnTo>
                  <a:lnTo>
                    <a:pt x="4705" y="81"/>
                  </a:lnTo>
                  <a:lnTo>
                    <a:pt x="4705" y="81"/>
                  </a:lnTo>
                  <a:lnTo>
                    <a:pt x="4705" y="81"/>
                  </a:lnTo>
                  <a:lnTo>
                    <a:pt x="4706" y="92"/>
                  </a:lnTo>
                  <a:lnTo>
                    <a:pt x="4706" y="93"/>
                  </a:lnTo>
                  <a:lnTo>
                    <a:pt x="4707" y="137"/>
                  </a:lnTo>
                  <a:lnTo>
                    <a:pt x="4707" y="144"/>
                  </a:lnTo>
                  <a:lnTo>
                    <a:pt x="4708" y="283"/>
                  </a:lnTo>
                  <a:lnTo>
                    <a:pt x="4708" y="283"/>
                  </a:lnTo>
                  <a:lnTo>
                    <a:pt x="4708" y="271"/>
                  </a:lnTo>
                  <a:lnTo>
                    <a:pt x="4708" y="270"/>
                  </a:lnTo>
                  <a:lnTo>
                    <a:pt x="4709" y="275"/>
                  </a:lnTo>
                  <a:lnTo>
                    <a:pt x="4709" y="275"/>
                  </a:lnTo>
                  <a:lnTo>
                    <a:pt x="4710" y="276"/>
                  </a:lnTo>
                  <a:lnTo>
                    <a:pt x="4710" y="279"/>
                  </a:lnTo>
                  <a:lnTo>
                    <a:pt x="4710" y="279"/>
                  </a:lnTo>
                  <a:lnTo>
                    <a:pt x="4710" y="278"/>
                  </a:lnTo>
                  <a:lnTo>
                    <a:pt x="4711" y="280"/>
                  </a:lnTo>
                  <a:lnTo>
                    <a:pt x="4711" y="280"/>
                  </a:lnTo>
                  <a:lnTo>
                    <a:pt x="4711" y="280"/>
                  </a:lnTo>
                  <a:lnTo>
                    <a:pt x="4712" y="279"/>
                  </a:lnTo>
                  <a:lnTo>
                    <a:pt x="4712" y="281"/>
                  </a:lnTo>
                  <a:lnTo>
                    <a:pt x="4712" y="281"/>
                  </a:lnTo>
                  <a:lnTo>
                    <a:pt x="4712" y="281"/>
                  </a:lnTo>
                  <a:lnTo>
                    <a:pt x="4712" y="281"/>
                  </a:lnTo>
                  <a:lnTo>
                    <a:pt x="4713" y="277"/>
                  </a:lnTo>
                  <a:lnTo>
                    <a:pt x="4713" y="280"/>
                  </a:lnTo>
                  <a:lnTo>
                    <a:pt x="4714" y="226"/>
                  </a:lnTo>
                  <a:lnTo>
                    <a:pt x="4714" y="219"/>
                  </a:lnTo>
                  <a:lnTo>
                    <a:pt x="4715" y="68"/>
                  </a:lnTo>
                  <a:lnTo>
                    <a:pt x="4715" y="64"/>
                  </a:lnTo>
                  <a:lnTo>
                    <a:pt x="4716" y="14"/>
                  </a:lnTo>
                  <a:lnTo>
                    <a:pt x="4716" y="13"/>
                  </a:lnTo>
                  <a:lnTo>
                    <a:pt x="4717" y="8"/>
                  </a:lnTo>
                  <a:lnTo>
                    <a:pt x="4717" y="7"/>
                  </a:lnTo>
                  <a:lnTo>
                    <a:pt x="4717" y="2"/>
                  </a:lnTo>
                  <a:lnTo>
                    <a:pt x="4717" y="2"/>
                  </a:lnTo>
                  <a:lnTo>
                    <a:pt x="4718" y="2"/>
                  </a:lnTo>
                  <a:lnTo>
                    <a:pt x="4718" y="4"/>
                  </a:lnTo>
                  <a:lnTo>
                    <a:pt x="4719" y="4"/>
                  </a:lnTo>
                  <a:lnTo>
                    <a:pt x="4719" y="10"/>
                  </a:lnTo>
                  <a:lnTo>
                    <a:pt x="4719" y="10"/>
                  </a:lnTo>
                  <a:lnTo>
                    <a:pt x="4720" y="18"/>
                  </a:lnTo>
                  <a:lnTo>
                    <a:pt x="4720" y="18"/>
                  </a:lnTo>
                  <a:lnTo>
                    <a:pt x="4721" y="27"/>
                  </a:lnTo>
                  <a:lnTo>
                    <a:pt x="4721" y="28"/>
                  </a:lnTo>
                  <a:lnTo>
                    <a:pt x="4722" y="42"/>
                  </a:lnTo>
                  <a:lnTo>
                    <a:pt x="4722" y="43"/>
                  </a:lnTo>
                  <a:lnTo>
                    <a:pt x="4723" y="64"/>
                  </a:lnTo>
                  <a:lnTo>
                    <a:pt x="4723" y="66"/>
                  </a:lnTo>
                  <a:lnTo>
                    <a:pt x="4724" y="86"/>
                  </a:lnTo>
                  <a:lnTo>
                    <a:pt x="4724" y="86"/>
                  </a:lnTo>
                  <a:lnTo>
                    <a:pt x="4725" y="95"/>
                  </a:lnTo>
                  <a:lnTo>
                    <a:pt x="4725" y="95"/>
                  </a:lnTo>
                  <a:lnTo>
                    <a:pt x="4725" y="95"/>
                  </a:lnTo>
                  <a:lnTo>
                    <a:pt x="4725" y="86"/>
                  </a:lnTo>
                  <a:lnTo>
                    <a:pt x="4725" y="86"/>
                  </a:lnTo>
                  <a:lnTo>
                    <a:pt x="4726" y="82"/>
                  </a:lnTo>
                  <a:lnTo>
                    <a:pt x="4726" y="82"/>
                  </a:lnTo>
                  <a:lnTo>
                    <a:pt x="4727" y="83"/>
                  </a:lnTo>
                  <a:lnTo>
                    <a:pt x="4727" y="98"/>
                  </a:lnTo>
                  <a:lnTo>
                    <a:pt x="4727" y="100"/>
                  </a:lnTo>
                  <a:lnTo>
                    <a:pt x="4728" y="141"/>
                  </a:lnTo>
                  <a:lnTo>
                    <a:pt x="4728" y="147"/>
                  </a:lnTo>
                  <a:lnTo>
                    <a:pt x="4729" y="282"/>
                  </a:lnTo>
                  <a:lnTo>
                    <a:pt x="4729" y="283"/>
                  </a:lnTo>
                  <a:lnTo>
                    <a:pt x="4729" y="284"/>
                  </a:lnTo>
                  <a:lnTo>
                    <a:pt x="4730" y="273"/>
                  </a:lnTo>
                  <a:lnTo>
                    <a:pt x="4730" y="272"/>
                  </a:lnTo>
                  <a:lnTo>
                    <a:pt x="4731" y="277"/>
                  </a:lnTo>
                  <a:lnTo>
                    <a:pt x="4731" y="277"/>
                  </a:lnTo>
                  <a:lnTo>
                    <a:pt x="4732" y="282"/>
                  </a:lnTo>
                  <a:lnTo>
                    <a:pt x="4732" y="282"/>
                  </a:lnTo>
                  <a:lnTo>
                    <a:pt x="4732" y="283"/>
                  </a:lnTo>
                  <a:lnTo>
                    <a:pt x="4733" y="282"/>
                  </a:lnTo>
                  <a:lnTo>
                    <a:pt x="4733" y="282"/>
                  </a:lnTo>
                  <a:lnTo>
                    <a:pt x="4733" y="282"/>
                  </a:lnTo>
                  <a:lnTo>
                    <a:pt x="4733" y="283"/>
                  </a:lnTo>
                  <a:lnTo>
                    <a:pt x="4734" y="282"/>
                  </a:lnTo>
                  <a:lnTo>
                    <a:pt x="4734" y="282"/>
                  </a:lnTo>
                  <a:lnTo>
                    <a:pt x="4734" y="283"/>
                  </a:lnTo>
                  <a:lnTo>
                    <a:pt x="4734" y="281"/>
                  </a:lnTo>
                  <a:lnTo>
                    <a:pt x="4734" y="281"/>
                  </a:lnTo>
                  <a:lnTo>
                    <a:pt x="4735" y="281"/>
                  </a:lnTo>
                  <a:lnTo>
                    <a:pt x="4735" y="252"/>
                  </a:lnTo>
                  <a:lnTo>
                    <a:pt x="4736" y="246"/>
                  </a:lnTo>
                  <a:lnTo>
                    <a:pt x="4736" y="93"/>
                  </a:lnTo>
                  <a:lnTo>
                    <a:pt x="4736" y="83"/>
                  </a:lnTo>
                  <a:lnTo>
                    <a:pt x="4737" y="15"/>
                  </a:lnTo>
                  <a:lnTo>
                    <a:pt x="4737" y="14"/>
                  </a:lnTo>
                  <a:lnTo>
                    <a:pt x="4738" y="12"/>
                  </a:lnTo>
                  <a:lnTo>
                    <a:pt x="4738" y="15"/>
                  </a:lnTo>
                  <a:lnTo>
                    <a:pt x="4738" y="13"/>
                  </a:lnTo>
                  <a:lnTo>
                    <a:pt x="4738" y="12"/>
                  </a:lnTo>
                  <a:lnTo>
                    <a:pt x="4739" y="3"/>
                  </a:lnTo>
                  <a:lnTo>
                    <a:pt x="4739" y="3"/>
                  </a:lnTo>
                  <a:lnTo>
                    <a:pt x="4739" y="3"/>
                  </a:lnTo>
                  <a:lnTo>
                    <a:pt x="4740" y="5"/>
                  </a:lnTo>
                  <a:lnTo>
                    <a:pt x="4740" y="5"/>
                  </a:lnTo>
                  <a:lnTo>
                    <a:pt x="4741" y="10"/>
                  </a:lnTo>
                  <a:lnTo>
                    <a:pt x="4741" y="10"/>
                  </a:lnTo>
                  <a:lnTo>
                    <a:pt x="4742" y="16"/>
                  </a:lnTo>
                  <a:lnTo>
                    <a:pt x="4742" y="16"/>
                  </a:lnTo>
                  <a:lnTo>
                    <a:pt x="4742" y="21"/>
                  </a:lnTo>
                  <a:lnTo>
                    <a:pt x="4743" y="21"/>
                  </a:lnTo>
                  <a:lnTo>
                    <a:pt x="4743" y="33"/>
                  </a:lnTo>
                  <a:lnTo>
                    <a:pt x="4744" y="34"/>
                  </a:lnTo>
                  <a:lnTo>
                    <a:pt x="4744" y="51"/>
                  </a:lnTo>
                  <a:lnTo>
                    <a:pt x="4744" y="52"/>
                  </a:lnTo>
                  <a:lnTo>
                    <a:pt x="4745" y="74"/>
                  </a:lnTo>
                  <a:lnTo>
                    <a:pt x="4745" y="76"/>
                  </a:lnTo>
                  <a:lnTo>
                    <a:pt x="4746" y="93"/>
                  </a:lnTo>
                  <a:lnTo>
                    <a:pt x="4746" y="94"/>
                  </a:lnTo>
                  <a:lnTo>
                    <a:pt x="4747" y="95"/>
                  </a:lnTo>
                  <a:lnTo>
                    <a:pt x="4747" y="92"/>
                  </a:lnTo>
                  <a:lnTo>
                    <a:pt x="4747" y="91"/>
                  </a:lnTo>
                  <a:lnTo>
                    <a:pt x="4748" y="86"/>
                  </a:lnTo>
                  <a:lnTo>
                    <a:pt x="4748" y="86"/>
                  </a:lnTo>
                  <a:lnTo>
                    <a:pt x="4749" y="84"/>
                  </a:lnTo>
                  <a:lnTo>
                    <a:pt x="4749" y="85"/>
                  </a:lnTo>
                  <a:lnTo>
                    <a:pt x="4749" y="85"/>
                  </a:lnTo>
                  <a:lnTo>
                    <a:pt x="4750" y="108"/>
                  </a:lnTo>
                  <a:lnTo>
                    <a:pt x="4750" y="110"/>
                  </a:lnTo>
                  <a:lnTo>
                    <a:pt x="4751" y="175"/>
                  </a:lnTo>
                  <a:lnTo>
                    <a:pt x="4751" y="186"/>
                  </a:lnTo>
                  <a:lnTo>
                    <a:pt x="4751" y="286"/>
                  </a:lnTo>
                  <a:lnTo>
                    <a:pt x="4751" y="285"/>
                  </a:lnTo>
                  <a:lnTo>
                    <a:pt x="4752" y="284"/>
                  </a:lnTo>
                  <a:lnTo>
                    <a:pt x="4752" y="277"/>
                  </a:lnTo>
                  <a:lnTo>
                    <a:pt x="4752" y="277"/>
                  </a:lnTo>
                  <a:lnTo>
                    <a:pt x="4753" y="277"/>
                  </a:lnTo>
                  <a:lnTo>
                    <a:pt x="4753" y="280"/>
                  </a:lnTo>
                  <a:lnTo>
                    <a:pt x="4753" y="281"/>
                  </a:lnTo>
                  <a:lnTo>
                    <a:pt x="4753" y="281"/>
                  </a:lnTo>
                  <a:lnTo>
                    <a:pt x="4754" y="285"/>
                  </a:lnTo>
                  <a:lnTo>
                    <a:pt x="4754" y="284"/>
                  </a:lnTo>
                  <a:lnTo>
                    <a:pt x="4754" y="285"/>
                  </a:lnTo>
                  <a:lnTo>
                    <a:pt x="4755" y="283"/>
                  </a:lnTo>
                  <a:lnTo>
                    <a:pt x="4755" y="283"/>
                  </a:lnTo>
                  <a:lnTo>
                    <a:pt x="4755" y="283"/>
                  </a:lnTo>
                  <a:lnTo>
                    <a:pt x="4755" y="283"/>
                  </a:lnTo>
                  <a:lnTo>
                    <a:pt x="4756" y="278"/>
                  </a:lnTo>
                  <a:lnTo>
                    <a:pt x="4756" y="278"/>
                  </a:lnTo>
                  <a:lnTo>
                    <a:pt x="4756" y="278"/>
                  </a:lnTo>
                  <a:lnTo>
                    <a:pt x="4757" y="276"/>
                  </a:lnTo>
                  <a:lnTo>
                    <a:pt x="4757" y="276"/>
                  </a:lnTo>
                  <a:lnTo>
                    <a:pt x="4757" y="276"/>
                  </a:lnTo>
                  <a:lnTo>
                    <a:pt x="4757" y="277"/>
                  </a:lnTo>
                  <a:lnTo>
                    <a:pt x="4758" y="275"/>
                  </a:lnTo>
                  <a:lnTo>
                    <a:pt x="4758" y="272"/>
                  </a:lnTo>
                  <a:lnTo>
                    <a:pt x="4759" y="223"/>
                  </a:lnTo>
                  <a:lnTo>
                    <a:pt x="4759" y="209"/>
                  </a:lnTo>
                  <a:lnTo>
                    <a:pt x="4759" y="60"/>
                  </a:lnTo>
                  <a:lnTo>
                    <a:pt x="4760" y="53"/>
                  </a:lnTo>
                  <a:lnTo>
                    <a:pt x="4760" y="15"/>
                  </a:lnTo>
                  <a:lnTo>
                    <a:pt x="4760" y="15"/>
                  </a:lnTo>
                  <a:lnTo>
                    <a:pt x="4761" y="15"/>
                  </a:lnTo>
                  <a:lnTo>
                    <a:pt x="4761" y="10"/>
                  </a:lnTo>
                  <a:lnTo>
                    <a:pt x="4761" y="9"/>
                  </a:lnTo>
                  <a:lnTo>
                    <a:pt x="4762" y="7"/>
                  </a:lnTo>
                  <a:lnTo>
                    <a:pt x="4762" y="7"/>
                  </a:lnTo>
                  <a:lnTo>
                    <a:pt x="4762" y="7"/>
                  </a:lnTo>
                  <a:lnTo>
                    <a:pt x="4763" y="10"/>
                  </a:lnTo>
                  <a:lnTo>
                    <a:pt x="4763" y="10"/>
                  </a:lnTo>
                  <a:lnTo>
                    <a:pt x="4764" y="14"/>
                  </a:lnTo>
                  <a:lnTo>
                    <a:pt x="4764" y="15"/>
                  </a:lnTo>
                  <a:lnTo>
                    <a:pt x="4765" y="20"/>
                  </a:lnTo>
                  <a:lnTo>
                    <a:pt x="4765" y="20"/>
                  </a:lnTo>
                  <a:lnTo>
                    <a:pt x="4766" y="27"/>
                  </a:lnTo>
                  <a:lnTo>
                    <a:pt x="4766" y="27"/>
                  </a:lnTo>
                  <a:lnTo>
                    <a:pt x="4767" y="36"/>
                  </a:lnTo>
                  <a:lnTo>
                    <a:pt x="4767" y="37"/>
                  </a:lnTo>
                  <a:lnTo>
                    <a:pt x="4768" y="50"/>
                  </a:lnTo>
                  <a:lnTo>
                    <a:pt x="4768" y="51"/>
                  </a:lnTo>
                  <a:lnTo>
                    <a:pt x="4768" y="69"/>
                  </a:lnTo>
                  <a:lnTo>
                    <a:pt x="4769" y="71"/>
                  </a:lnTo>
                  <a:lnTo>
                    <a:pt x="4769" y="90"/>
                  </a:lnTo>
                  <a:lnTo>
                    <a:pt x="4770" y="91"/>
                  </a:lnTo>
                  <a:lnTo>
                    <a:pt x="4770" y="98"/>
                  </a:lnTo>
                  <a:lnTo>
                    <a:pt x="4770" y="98"/>
                  </a:lnTo>
                  <a:lnTo>
                    <a:pt x="4770" y="98"/>
                  </a:lnTo>
                  <a:lnTo>
                    <a:pt x="4771" y="92"/>
                  </a:lnTo>
                  <a:lnTo>
                    <a:pt x="4771" y="91"/>
                  </a:lnTo>
                  <a:lnTo>
                    <a:pt x="4772" y="87"/>
                  </a:lnTo>
                  <a:lnTo>
                    <a:pt x="4772" y="86"/>
                  </a:lnTo>
                  <a:lnTo>
                    <a:pt x="4773" y="86"/>
                  </a:lnTo>
                  <a:lnTo>
                    <a:pt x="4773" y="88"/>
                  </a:lnTo>
                  <a:lnTo>
                    <a:pt x="4773" y="89"/>
                  </a:lnTo>
                  <a:lnTo>
                    <a:pt x="4774" y="111"/>
                  </a:lnTo>
                  <a:lnTo>
                    <a:pt x="4774" y="114"/>
                  </a:lnTo>
                  <a:lnTo>
                    <a:pt x="4775" y="203"/>
                  </a:lnTo>
                  <a:lnTo>
                    <a:pt x="4775" y="211"/>
                  </a:lnTo>
                  <a:lnTo>
                    <a:pt x="4775" y="288"/>
                  </a:lnTo>
                  <a:lnTo>
                    <a:pt x="4776" y="285"/>
                  </a:lnTo>
                  <a:lnTo>
                    <a:pt x="4776" y="284"/>
                  </a:lnTo>
                  <a:lnTo>
                    <a:pt x="4776" y="276"/>
                  </a:lnTo>
                  <a:lnTo>
                    <a:pt x="4776" y="276"/>
                  </a:lnTo>
                  <a:lnTo>
                    <a:pt x="4777" y="275"/>
                  </a:lnTo>
                  <a:lnTo>
                    <a:pt x="4777" y="279"/>
                  </a:lnTo>
                  <a:lnTo>
                    <a:pt x="4777" y="279"/>
                  </a:lnTo>
                  <a:lnTo>
                    <a:pt x="4777" y="279"/>
                  </a:lnTo>
                  <a:lnTo>
                    <a:pt x="4778" y="282"/>
                  </a:lnTo>
                  <a:lnTo>
                    <a:pt x="4778" y="282"/>
                  </a:lnTo>
                  <a:lnTo>
                    <a:pt x="4779" y="282"/>
                  </a:lnTo>
                  <a:lnTo>
                    <a:pt x="4779" y="283"/>
                  </a:lnTo>
                  <a:lnTo>
                    <a:pt x="4779" y="281"/>
                  </a:lnTo>
                  <a:lnTo>
                    <a:pt x="4779" y="281"/>
                  </a:lnTo>
                  <a:lnTo>
                    <a:pt x="4780" y="281"/>
                  </a:lnTo>
                  <a:lnTo>
                    <a:pt x="4780" y="280"/>
                  </a:lnTo>
                  <a:lnTo>
                    <a:pt x="4780" y="280"/>
                  </a:lnTo>
                  <a:lnTo>
                    <a:pt x="4781" y="278"/>
                  </a:lnTo>
                  <a:lnTo>
                    <a:pt x="4781" y="278"/>
                  </a:lnTo>
                  <a:lnTo>
                    <a:pt x="4781" y="278"/>
                  </a:lnTo>
                  <a:lnTo>
                    <a:pt x="4781" y="279"/>
                  </a:lnTo>
                  <a:lnTo>
                    <a:pt x="4782" y="239"/>
                  </a:lnTo>
                  <a:lnTo>
                    <a:pt x="4782" y="235"/>
                  </a:lnTo>
                  <a:lnTo>
                    <a:pt x="4783" y="98"/>
                  </a:lnTo>
                  <a:lnTo>
                    <a:pt x="4783" y="90"/>
                  </a:lnTo>
                  <a:lnTo>
                    <a:pt x="4784" y="28"/>
                  </a:lnTo>
                  <a:lnTo>
                    <a:pt x="4784" y="27"/>
                  </a:lnTo>
                  <a:lnTo>
                    <a:pt x="4785" y="14"/>
                  </a:lnTo>
                  <a:lnTo>
                    <a:pt x="4785" y="13"/>
                  </a:lnTo>
                  <a:lnTo>
                    <a:pt x="4785" y="4"/>
                  </a:lnTo>
                  <a:lnTo>
                    <a:pt x="4786" y="4"/>
                  </a:lnTo>
                  <a:lnTo>
                    <a:pt x="4786" y="3"/>
                  </a:lnTo>
                  <a:lnTo>
                    <a:pt x="4786" y="4"/>
                  </a:lnTo>
                  <a:lnTo>
                    <a:pt x="4786" y="4"/>
                  </a:lnTo>
                  <a:lnTo>
                    <a:pt x="4787" y="4"/>
                  </a:lnTo>
                  <a:lnTo>
                    <a:pt x="4787" y="6"/>
                  </a:lnTo>
                  <a:lnTo>
                    <a:pt x="4787" y="6"/>
                  </a:lnTo>
                  <a:lnTo>
                    <a:pt x="4787" y="6"/>
                  </a:lnTo>
                  <a:lnTo>
                    <a:pt x="4788" y="9"/>
                  </a:lnTo>
                  <a:lnTo>
                    <a:pt x="4788" y="9"/>
                  </a:lnTo>
                  <a:lnTo>
                    <a:pt x="4789" y="11"/>
                  </a:lnTo>
                  <a:lnTo>
                    <a:pt x="4789" y="12"/>
                  </a:lnTo>
                  <a:lnTo>
                    <a:pt x="4790" y="17"/>
                  </a:lnTo>
                  <a:lnTo>
                    <a:pt x="4790" y="17"/>
                  </a:lnTo>
                  <a:lnTo>
                    <a:pt x="4791" y="25"/>
                  </a:lnTo>
                  <a:lnTo>
                    <a:pt x="4791" y="26"/>
                  </a:lnTo>
                  <a:lnTo>
                    <a:pt x="4792" y="34"/>
                  </a:lnTo>
                  <a:lnTo>
                    <a:pt x="4792" y="35"/>
                  </a:lnTo>
                  <a:lnTo>
                    <a:pt x="4793" y="53"/>
                  </a:lnTo>
                  <a:lnTo>
                    <a:pt x="4793" y="55"/>
                  </a:lnTo>
                  <a:lnTo>
                    <a:pt x="4793" y="82"/>
                  </a:lnTo>
                  <a:lnTo>
                    <a:pt x="4794" y="84"/>
                  </a:lnTo>
                  <a:lnTo>
                    <a:pt x="4794" y="96"/>
                  </a:lnTo>
                  <a:lnTo>
                    <a:pt x="4794" y="96"/>
                  </a:lnTo>
                  <a:lnTo>
                    <a:pt x="4795" y="96"/>
                  </a:lnTo>
                  <a:lnTo>
                    <a:pt x="4795" y="96"/>
                  </a:lnTo>
                  <a:lnTo>
                    <a:pt x="4795" y="91"/>
                  </a:lnTo>
                  <a:lnTo>
                    <a:pt x="4796" y="90"/>
                  </a:lnTo>
                  <a:lnTo>
                    <a:pt x="4796" y="86"/>
                  </a:lnTo>
                  <a:lnTo>
                    <a:pt x="4796" y="86"/>
                  </a:lnTo>
                  <a:lnTo>
                    <a:pt x="4797" y="85"/>
                  </a:lnTo>
                  <a:lnTo>
                    <a:pt x="4797" y="88"/>
                  </a:lnTo>
                  <a:lnTo>
                    <a:pt x="4797" y="89"/>
                  </a:lnTo>
                  <a:lnTo>
                    <a:pt x="4798" y="114"/>
                  </a:lnTo>
                  <a:lnTo>
                    <a:pt x="4798" y="115"/>
                  </a:lnTo>
                  <a:lnTo>
                    <a:pt x="4799" y="188"/>
                  </a:lnTo>
                  <a:lnTo>
                    <a:pt x="4799" y="199"/>
                  </a:lnTo>
                  <a:lnTo>
                    <a:pt x="4800" y="288"/>
                  </a:lnTo>
                  <a:lnTo>
                    <a:pt x="4800" y="285"/>
                  </a:lnTo>
                  <a:lnTo>
                    <a:pt x="4800" y="284"/>
                  </a:lnTo>
                  <a:lnTo>
                    <a:pt x="4800" y="284"/>
                  </a:lnTo>
                  <a:lnTo>
                    <a:pt x="4801" y="275"/>
                  </a:lnTo>
                  <a:lnTo>
                    <a:pt x="4801" y="275"/>
                  </a:lnTo>
                  <a:lnTo>
                    <a:pt x="4801" y="275"/>
                  </a:lnTo>
                  <a:lnTo>
                    <a:pt x="4802" y="277"/>
                  </a:lnTo>
                  <a:lnTo>
                    <a:pt x="4802" y="277"/>
                  </a:lnTo>
                  <a:lnTo>
                    <a:pt x="4802" y="279"/>
                  </a:lnTo>
                  <a:lnTo>
                    <a:pt x="4802" y="279"/>
                  </a:lnTo>
                  <a:lnTo>
                    <a:pt x="4803" y="279"/>
                  </a:lnTo>
                  <a:lnTo>
                    <a:pt x="4803" y="278"/>
                  </a:lnTo>
                  <a:lnTo>
                    <a:pt x="4804" y="278"/>
                  </a:lnTo>
                  <a:lnTo>
                    <a:pt x="4804" y="277"/>
                  </a:lnTo>
                  <a:lnTo>
                    <a:pt x="4804" y="278"/>
                  </a:lnTo>
                  <a:lnTo>
                    <a:pt x="4804" y="278"/>
                  </a:lnTo>
                  <a:lnTo>
                    <a:pt x="4804" y="278"/>
                  </a:lnTo>
                  <a:lnTo>
                    <a:pt x="4805" y="276"/>
                  </a:lnTo>
                  <a:lnTo>
                    <a:pt x="4805" y="276"/>
                  </a:lnTo>
                  <a:lnTo>
                    <a:pt x="4805" y="276"/>
                  </a:lnTo>
                  <a:lnTo>
                    <a:pt x="4806" y="279"/>
                  </a:lnTo>
                  <a:lnTo>
                    <a:pt x="4806" y="257"/>
                  </a:lnTo>
                  <a:lnTo>
                    <a:pt x="4806" y="252"/>
                  </a:lnTo>
                  <a:lnTo>
                    <a:pt x="4807" y="148"/>
                  </a:lnTo>
                  <a:lnTo>
                    <a:pt x="4807" y="137"/>
                  </a:lnTo>
                  <a:lnTo>
                    <a:pt x="4808" y="47"/>
                  </a:lnTo>
                  <a:lnTo>
                    <a:pt x="4808" y="41"/>
                  </a:lnTo>
                  <a:lnTo>
                    <a:pt x="4809" y="18"/>
                  </a:lnTo>
                  <a:lnTo>
                    <a:pt x="4809" y="18"/>
                  </a:lnTo>
                  <a:lnTo>
                    <a:pt x="4810" y="9"/>
                  </a:lnTo>
                  <a:lnTo>
                    <a:pt x="4810" y="8"/>
                  </a:lnTo>
                  <a:lnTo>
                    <a:pt x="4811" y="5"/>
                  </a:lnTo>
                  <a:lnTo>
                    <a:pt x="4811" y="5"/>
                  </a:lnTo>
                  <a:lnTo>
                    <a:pt x="4811" y="5"/>
                  </a:lnTo>
                  <a:lnTo>
                    <a:pt x="4811" y="5"/>
                  </a:lnTo>
                  <a:lnTo>
                    <a:pt x="4812" y="5"/>
                  </a:lnTo>
                  <a:lnTo>
                    <a:pt x="4812" y="6"/>
                  </a:lnTo>
                  <a:lnTo>
                    <a:pt x="4812" y="6"/>
                  </a:lnTo>
                  <a:lnTo>
                    <a:pt x="4813" y="7"/>
                  </a:lnTo>
                  <a:lnTo>
                    <a:pt x="4813" y="7"/>
                  </a:lnTo>
                  <a:lnTo>
                    <a:pt x="4814" y="8"/>
                  </a:lnTo>
                  <a:lnTo>
                    <a:pt x="4814" y="8"/>
                  </a:lnTo>
                  <a:lnTo>
                    <a:pt x="4815" y="10"/>
                  </a:lnTo>
                  <a:lnTo>
                    <a:pt x="4815" y="10"/>
                  </a:lnTo>
                  <a:lnTo>
                    <a:pt x="4816" y="13"/>
                  </a:lnTo>
                  <a:lnTo>
                    <a:pt x="4816" y="13"/>
                  </a:lnTo>
                  <a:lnTo>
                    <a:pt x="4817" y="17"/>
                  </a:lnTo>
                  <a:lnTo>
                    <a:pt x="4817" y="17"/>
                  </a:lnTo>
                  <a:lnTo>
                    <a:pt x="4818" y="22"/>
                  </a:lnTo>
                  <a:lnTo>
                    <a:pt x="4818" y="22"/>
                  </a:lnTo>
                  <a:lnTo>
                    <a:pt x="4819" y="29"/>
                  </a:lnTo>
                  <a:lnTo>
                    <a:pt x="4819" y="30"/>
                  </a:lnTo>
                  <a:lnTo>
                    <a:pt x="4819" y="49"/>
                  </a:lnTo>
                  <a:lnTo>
                    <a:pt x="4820" y="51"/>
                  </a:lnTo>
                  <a:lnTo>
                    <a:pt x="4820" y="83"/>
                  </a:lnTo>
                  <a:lnTo>
                    <a:pt x="4821" y="86"/>
                  </a:lnTo>
                  <a:lnTo>
                    <a:pt x="4821" y="105"/>
                  </a:lnTo>
                  <a:lnTo>
                    <a:pt x="4821" y="106"/>
                  </a:lnTo>
                  <a:lnTo>
                    <a:pt x="4822" y="102"/>
                  </a:lnTo>
                  <a:lnTo>
                    <a:pt x="4822" y="102"/>
                  </a:lnTo>
                  <a:lnTo>
                    <a:pt x="4822" y="102"/>
                  </a:lnTo>
                  <a:lnTo>
                    <a:pt x="4823" y="110"/>
                  </a:lnTo>
                  <a:lnTo>
                    <a:pt x="4823" y="111"/>
                  </a:lnTo>
                  <a:lnTo>
                    <a:pt x="4824" y="135"/>
                  </a:lnTo>
                  <a:lnTo>
                    <a:pt x="4824" y="136"/>
                  </a:lnTo>
                  <a:lnTo>
                    <a:pt x="4825" y="200"/>
                  </a:lnTo>
                  <a:lnTo>
                    <a:pt x="4825" y="206"/>
                  </a:lnTo>
                  <a:lnTo>
                    <a:pt x="4825" y="285"/>
                  </a:lnTo>
                  <a:lnTo>
                    <a:pt x="4826" y="280"/>
                  </a:lnTo>
                  <a:lnTo>
                    <a:pt x="4826" y="278"/>
                  </a:lnTo>
                  <a:lnTo>
                    <a:pt x="4826" y="279"/>
                  </a:lnTo>
                  <a:lnTo>
                    <a:pt x="4827" y="269"/>
                  </a:lnTo>
                  <a:lnTo>
                    <a:pt x="4827" y="269"/>
                  </a:lnTo>
                  <a:lnTo>
                    <a:pt x="4827" y="268"/>
                  </a:lnTo>
                  <a:lnTo>
                    <a:pt x="4828" y="272"/>
                  </a:lnTo>
                  <a:lnTo>
                    <a:pt x="4828" y="272"/>
                  </a:lnTo>
                  <a:lnTo>
                    <a:pt x="4828" y="276"/>
                  </a:lnTo>
                  <a:lnTo>
                    <a:pt x="4828" y="276"/>
                  </a:lnTo>
                  <a:lnTo>
                    <a:pt x="4829" y="276"/>
                  </a:lnTo>
                  <a:lnTo>
                    <a:pt x="4829" y="277"/>
                  </a:lnTo>
                  <a:lnTo>
                    <a:pt x="4829" y="276"/>
                  </a:lnTo>
                  <a:lnTo>
                    <a:pt x="4829" y="276"/>
                  </a:lnTo>
                  <a:lnTo>
                    <a:pt x="4829" y="276"/>
                  </a:lnTo>
                  <a:lnTo>
                    <a:pt x="4830" y="281"/>
                  </a:lnTo>
                  <a:lnTo>
                    <a:pt x="4830" y="281"/>
                  </a:lnTo>
                  <a:lnTo>
                    <a:pt x="4830" y="281"/>
                  </a:lnTo>
                  <a:lnTo>
                    <a:pt x="4831" y="250"/>
                  </a:lnTo>
                  <a:lnTo>
                    <a:pt x="4831" y="245"/>
                  </a:lnTo>
                  <a:lnTo>
                    <a:pt x="4832" y="169"/>
                  </a:lnTo>
                  <a:lnTo>
                    <a:pt x="4832" y="155"/>
                  </a:lnTo>
                  <a:lnTo>
                    <a:pt x="4833" y="60"/>
                  </a:lnTo>
                  <a:lnTo>
                    <a:pt x="4833" y="59"/>
                  </a:lnTo>
                  <a:lnTo>
                    <a:pt x="4834" y="38"/>
                  </a:lnTo>
                  <a:lnTo>
                    <a:pt x="4834" y="36"/>
                  </a:lnTo>
                  <a:lnTo>
                    <a:pt x="4835" y="26"/>
                  </a:lnTo>
                  <a:lnTo>
                    <a:pt x="4835" y="25"/>
                  </a:lnTo>
                  <a:lnTo>
                    <a:pt x="4836" y="20"/>
                  </a:lnTo>
                  <a:lnTo>
                    <a:pt x="4836" y="20"/>
                  </a:lnTo>
                  <a:lnTo>
                    <a:pt x="4836" y="18"/>
                  </a:lnTo>
                  <a:lnTo>
                    <a:pt x="4836" y="18"/>
                  </a:lnTo>
                  <a:lnTo>
                    <a:pt x="4836" y="18"/>
                  </a:lnTo>
                  <a:lnTo>
                    <a:pt x="4837" y="16"/>
                  </a:lnTo>
                  <a:lnTo>
                    <a:pt x="4838" y="16"/>
                  </a:lnTo>
                  <a:lnTo>
                    <a:pt x="4838" y="15"/>
                  </a:lnTo>
                  <a:lnTo>
                    <a:pt x="4838" y="15"/>
                  </a:lnTo>
                  <a:lnTo>
                    <a:pt x="4838" y="15"/>
                  </a:lnTo>
                  <a:lnTo>
                    <a:pt x="4839" y="15"/>
                  </a:lnTo>
                  <a:lnTo>
                    <a:pt x="4839" y="15"/>
                  </a:lnTo>
                  <a:lnTo>
                    <a:pt x="4839" y="15"/>
                  </a:lnTo>
                  <a:lnTo>
                    <a:pt x="4840" y="14"/>
                  </a:lnTo>
                  <a:lnTo>
                    <a:pt x="4840" y="14"/>
                  </a:lnTo>
                  <a:lnTo>
                    <a:pt x="4841" y="14"/>
                  </a:lnTo>
                  <a:lnTo>
                    <a:pt x="4841" y="14"/>
                  </a:lnTo>
                  <a:lnTo>
                    <a:pt x="4841" y="14"/>
                  </a:lnTo>
                  <a:lnTo>
                    <a:pt x="4842" y="14"/>
                  </a:lnTo>
                  <a:lnTo>
                    <a:pt x="4842" y="14"/>
                  </a:lnTo>
                  <a:lnTo>
                    <a:pt x="4842" y="14"/>
                  </a:lnTo>
                  <a:lnTo>
                    <a:pt x="4842" y="14"/>
                  </a:lnTo>
                  <a:lnTo>
                    <a:pt x="4843" y="13"/>
                  </a:lnTo>
                  <a:lnTo>
                    <a:pt x="4843" y="13"/>
                  </a:lnTo>
                  <a:lnTo>
                    <a:pt x="4843" y="13"/>
                  </a:lnTo>
                  <a:lnTo>
                    <a:pt x="4844" y="12"/>
                  </a:lnTo>
                  <a:lnTo>
                    <a:pt x="4844" y="12"/>
                  </a:lnTo>
                  <a:lnTo>
                    <a:pt x="4844" y="12"/>
                  </a:lnTo>
                  <a:lnTo>
                    <a:pt x="4845" y="11"/>
                  </a:lnTo>
                  <a:lnTo>
                    <a:pt x="4845" y="11"/>
                  </a:lnTo>
                  <a:lnTo>
                    <a:pt x="4845" y="9"/>
                  </a:lnTo>
                  <a:lnTo>
                    <a:pt x="4846" y="9"/>
                  </a:lnTo>
                  <a:lnTo>
                    <a:pt x="4846" y="9"/>
                  </a:lnTo>
                  <a:lnTo>
                    <a:pt x="4846" y="9"/>
                  </a:lnTo>
                  <a:lnTo>
                    <a:pt x="4847" y="9"/>
                  </a:lnTo>
                  <a:lnTo>
                    <a:pt x="4847" y="13"/>
                  </a:lnTo>
                  <a:lnTo>
                    <a:pt x="4847" y="14"/>
                  </a:lnTo>
                  <a:lnTo>
                    <a:pt x="4848" y="21"/>
                  </a:lnTo>
                  <a:lnTo>
                    <a:pt x="4848" y="21"/>
                  </a:lnTo>
                  <a:lnTo>
                    <a:pt x="4849" y="34"/>
                  </a:lnTo>
                  <a:lnTo>
                    <a:pt x="4849" y="36"/>
                  </a:lnTo>
                  <a:lnTo>
                    <a:pt x="4850" y="63"/>
                  </a:lnTo>
                  <a:lnTo>
                    <a:pt x="4850" y="67"/>
                  </a:lnTo>
                  <a:lnTo>
                    <a:pt x="4851" y="139"/>
                  </a:lnTo>
                  <a:lnTo>
                    <a:pt x="4851" y="144"/>
                  </a:lnTo>
                  <a:lnTo>
                    <a:pt x="4852" y="210"/>
                  </a:lnTo>
                  <a:lnTo>
                    <a:pt x="4852" y="210"/>
                  </a:lnTo>
                  <a:lnTo>
                    <a:pt x="4853" y="226"/>
                  </a:lnTo>
                  <a:lnTo>
                    <a:pt x="4853" y="226"/>
                  </a:lnTo>
                  <a:lnTo>
                    <a:pt x="4853" y="226"/>
                  </a:lnTo>
                  <a:lnTo>
                    <a:pt x="4853" y="229"/>
                  </a:lnTo>
                  <a:lnTo>
                    <a:pt x="4853" y="228"/>
                  </a:lnTo>
                  <a:lnTo>
                    <a:pt x="4854" y="229"/>
                  </a:lnTo>
                  <a:lnTo>
                    <a:pt x="4854" y="234"/>
                  </a:lnTo>
                  <a:lnTo>
                    <a:pt x="4855" y="235"/>
                  </a:lnTo>
                  <a:lnTo>
                    <a:pt x="4855" y="232"/>
                  </a:lnTo>
                  <a:lnTo>
                    <a:pt x="4855" y="232"/>
                  </a:lnTo>
                  <a:lnTo>
                    <a:pt x="4855" y="233"/>
                  </a:lnTo>
                  <a:lnTo>
                    <a:pt x="4856" y="235"/>
                  </a:lnTo>
                  <a:lnTo>
                    <a:pt x="4856" y="236"/>
                  </a:lnTo>
                  <a:lnTo>
                    <a:pt x="4857" y="243"/>
                  </a:lnTo>
                  <a:lnTo>
                    <a:pt x="4857" y="243"/>
                  </a:lnTo>
                  <a:lnTo>
                    <a:pt x="4858" y="247"/>
                  </a:lnTo>
                  <a:lnTo>
                    <a:pt x="4858" y="248"/>
                  </a:lnTo>
                  <a:lnTo>
                    <a:pt x="4859" y="264"/>
                  </a:lnTo>
                  <a:lnTo>
                    <a:pt x="4859" y="265"/>
                  </a:lnTo>
                  <a:lnTo>
                    <a:pt x="4859" y="268"/>
                  </a:lnTo>
                  <a:lnTo>
                    <a:pt x="4860" y="267"/>
                  </a:lnTo>
                  <a:lnTo>
                    <a:pt x="4860" y="268"/>
                  </a:lnTo>
                  <a:lnTo>
                    <a:pt x="4860" y="271"/>
                  </a:lnTo>
                  <a:lnTo>
                    <a:pt x="4861" y="204"/>
                  </a:lnTo>
                  <a:lnTo>
                    <a:pt x="4861" y="197"/>
                  </a:lnTo>
                  <a:lnTo>
                    <a:pt x="4862" y="87"/>
                  </a:lnTo>
                  <a:lnTo>
                    <a:pt x="4862" y="79"/>
                  </a:lnTo>
                  <a:lnTo>
                    <a:pt x="4862" y="25"/>
                  </a:lnTo>
                  <a:lnTo>
                    <a:pt x="4863" y="23"/>
                  </a:lnTo>
                  <a:lnTo>
                    <a:pt x="4863" y="17"/>
                  </a:lnTo>
                  <a:lnTo>
                    <a:pt x="4864" y="16"/>
                  </a:lnTo>
                  <a:lnTo>
                    <a:pt x="4864" y="10"/>
                  </a:lnTo>
                  <a:lnTo>
                    <a:pt x="4864" y="10"/>
                  </a:lnTo>
                  <a:lnTo>
                    <a:pt x="4865" y="8"/>
                  </a:lnTo>
                  <a:lnTo>
                    <a:pt x="4865" y="8"/>
                  </a:lnTo>
                  <a:lnTo>
                    <a:pt x="4865" y="7"/>
                  </a:lnTo>
                  <a:lnTo>
                    <a:pt x="4866" y="7"/>
                  </a:lnTo>
                  <a:lnTo>
                    <a:pt x="4866" y="7"/>
                  </a:lnTo>
                  <a:lnTo>
                    <a:pt x="4866" y="7"/>
                  </a:lnTo>
                  <a:lnTo>
                    <a:pt x="4866" y="7"/>
                  </a:lnTo>
                  <a:lnTo>
                    <a:pt x="4867" y="7"/>
                  </a:lnTo>
                  <a:lnTo>
                    <a:pt x="4867" y="7"/>
                  </a:lnTo>
                  <a:lnTo>
                    <a:pt x="4868" y="7"/>
                  </a:lnTo>
                  <a:lnTo>
                    <a:pt x="4868" y="7"/>
                  </a:lnTo>
                  <a:lnTo>
                    <a:pt x="4868" y="7"/>
                  </a:lnTo>
                  <a:lnTo>
                    <a:pt x="4869" y="7"/>
                  </a:lnTo>
                  <a:lnTo>
                    <a:pt x="4869" y="7"/>
                  </a:lnTo>
                  <a:lnTo>
                    <a:pt x="4870" y="8"/>
                  </a:lnTo>
                  <a:lnTo>
                    <a:pt x="4870" y="8"/>
                  </a:lnTo>
                  <a:lnTo>
                    <a:pt x="4870" y="12"/>
                  </a:lnTo>
                  <a:lnTo>
                    <a:pt x="4871" y="12"/>
                  </a:lnTo>
                  <a:lnTo>
                    <a:pt x="4871" y="24"/>
                  </a:lnTo>
                  <a:lnTo>
                    <a:pt x="4872" y="24"/>
                  </a:lnTo>
                  <a:lnTo>
                    <a:pt x="4872" y="42"/>
                  </a:lnTo>
                  <a:lnTo>
                    <a:pt x="4872" y="43"/>
                  </a:lnTo>
                  <a:lnTo>
                    <a:pt x="4873" y="74"/>
                  </a:lnTo>
                  <a:lnTo>
                    <a:pt x="4873" y="77"/>
                  </a:lnTo>
                  <a:lnTo>
                    <a:pt x="4874" y="108"/>
                  </a:lnTo>
                  <a:lnTo>
                    <a:pt x="4874" y="108"/>
                  </a:lnTo>
                  <a:lnTo>
                    <a:pt x="4874" y="108"/>
                  </a:lnTo>
                  <a:lnTo>
                    <a:pt x="4875" y="118"/>
                  </a:lnTo>
                  <a:lnTo>
                    <a:pt x="4875" y="120"/>
                  </a:lnTo>
                  <a:lnTo>
                    <a:pt x="4876" y="153"/>
                  </a:lnTo>
                  <a:lnTo>
                    <a:pt x="4876" y="156"/>
                  </a:lnTo>
                  <a:lnTo>
                    <a:pt x="4877" y="226"/>
                  </a:lnTo>
                  <a:lnTo>
                    <a:pt x="4877" y="236"/>
                  </a:lnTo>
                  <a:lnTo>
                    <a:pt x="4877" y="287"/>
                  </a:lnTo>
                  <a:lnTo>
                    <a:pt x="4878" y="279"/>
                  </a:lnTo>
                  <a:lnTo>
                    <a:pt x="4878" y="279"/>
                  </a:lnTo>
                  <a:lnTo>
                    <a:pt x="4879" y="271"/>
                  </a:lnTo>
                  <a:lnTo>
                    <a:pt x="4879" y="271"/>
                  </a:lnTo>
                  <a:lnTo>
                    <a:pt x="4879" y="271"/>
                  </a:lnTo>
                  <a:lnTo>
                    <a:pt x="4879" y="270"/>
                  </a:lnTo>
                  <a:lnTo>
                    <a:pt x="4879" y="271"/>
                  </a:lnTo>
                  <a:lnTo>
                    <a:pt x="4879" y="271"/>
                  </a:lnTo>
                  <a:lnTo>
                    <a:pt x="4880" y="271"/>
                  </a:lnTo>
                  <a:lnTo>
                    <a:pt x="4880" y="271"/>
                  </a:lnTo>
                  <a:lnTo>
                    <a:pt x="4880" y="273"/>
                  </a:lnTo>
                  <a:lnTo>
                    <a:pt x="4880" y="273"/>
                  </a:lnTo>
                  <a:lnTo>
                    <a:pt x="4881" y="273"/>
                  </a:lnTo>
                  <a:lnTo>
                    <a:pt x="4881" y="272"/>
                  </a:lnTo>
                  <a:lnTo>
                    <a:pt x="4881" y="273"/>
                  </a:lnTo>
                  <a:lnTo>
                    <a:pt x="4881" y="273"/>
                  </a:lnTo>
                  <a:lnTo>
                    <a:pt x="4881" y="273"/>
                  </a:lnTo>
                  <a:lnTo>
                    <a:pt x="4882" y="269"/>
                  </a:lnTo>
                  <a:lnTo>
                    <a:pt x="4882" y="269"/>
                  </a:lnTo>
                  <a:lnTo>
                    <a:pt x="4882" y="269"/>
                  </a:lnTo>
                  <a:lnTo>
                    <a:pt x="4882" y="269"/>
                  </a:lnTo>
                  <a:lnTo>
                    <a:pt x="4883" y="269"/>
                  </a:lnTo>
                  <a:lnTo>
                    <a:pt x="4883" y="269"/>
                  </a:lnTo>
                  <a:lnTo>
                    <a:pt x="4883" y="269"/>
                  </a:lnTo>
                  <a:lnTo>
                    <a:pt x="4884" y="273"/>
                  </a:lnTo>
                  <a:lnTo>
                    <a:pt x="4884" y="272"/>
                  </a:lnTo>
                  <a:lnTo>
                    <a:pt x="4884" y="271"/>
                  </a:lnTo>
                  <a:lnTo>
                    <a:pt x="4884" y="271"/>
                  </a:lnTo>
                  <a:lnTo>
                    <a:pt x="4885" y="172"/>
                  </a:lnTo>
                  <a:lnTo>
                    <a:pt x="4885" y="156"/>
                  </a:lnTo>
                  <a:lnTo>
                    <a:pt x="4886" y="40"/>
                  </a:lnTo>
                  <a:lnTo>
                    <a:pt x="4886" y="37"/>
                  </a:lnTo>
                  <a:lnTo>
                    <a:pt x="4887" y="19"/>
                  </a:lnTo>
                  <a:lnTo>
                    <a:pt x="4887" y="18"/>
                  </a:lnTo>
                  <a:lnTo>
                    <a:pt x="4887" y="9"/>
                  </a:lnTo>
                  <a:lnTo>
                    <a:pt x="4888" y="8"/>
                  </a:lnTo>
                  <a:lnTo>
                    <a:pt x="4888" y="6"/>
                  </a:lnTo>
                  <a:lnTo>
                    <a:pt x="4888" y="6"/>
                  </a:lnTo>
                  <a:lnTo>
                    <a:pt x="4888" y="6"/>
                  </a:lnTo>
                  <a:lnTo>
                    <a:pt x="4889" y="8"/>
                  </a:lnTo>
                  <a:lnTo>
                    <a:pt x="4890" y="8"/>
                  </a:lnTo>
                  <a:lnTo>
                    <a:pt x="4890" y="9"/>
                  </a:lnTo>
                  <a:lnTo>
                    <a:pt x="4890" y="9"/>
                  </a:lnTo>
                  <a:lnTo>
                    <a:pt x="4891" y="11"/>
                  </a:lnTo>
                  <a:lnTo>
                    <a:pt x="4891" y="11"/>
                  </a:lnTo>
                  <a:lnTo>
                    <a:pt x="4892" y="14"/>
                  </a:lnTo>
                  <a:lnTo>
                    <a:pt x="4892" y="15"/>
                  </a:lnTo>
                  <a:lnTo>
                    <a:pt x="4893" y="18"/>
                  </a:lnTo>
                  <a:lnTo>
                    <a:pt x="4893" y="18"/>
                  </a:lnTo>
                  <a:lnTo>
                    <a:pt x="4894" y="23"/>
                  </a:lnTo>
                  <a:lnTo>
                    <a:pt x="4894" y="23"/>
                  </a:lnTo>
                  <a:lnTo>
                    <a:pt x="4895" y="35"/>
                  </a:lnTo>
                  <a:lnTo>
                    <a:pt x="4895" y="37"/>
                  </a:lnTo>
                  <a:lnTo>
                    <a:pt x="4896" y="69"/>
                  </a:lnTo>
                  <a:lnTo>
                    <a:pt x="4896" y="72"/>
                  </a:lnTo>
                  <a:lnTo>
                    <a:pt x="4896" y="97"/>
                  </a:lnTo>
                  <a:lnTo>
                    <a:pt x="4897" y="98"/>
                  </a:lnTo>
                  <a:lnTo>
                    <a:pt x="4897" y="98"/>
                  </a:lnTo>
                  <a:lnTo>
                    <a:pt x="4897" y="94"/>
                  </a:lnTo>
                  <a:lnTo>
                    <a:pt x="4898" y="94"/>
                  </a:lnTo>
                  <a:lnTo>
                    <a:pt x="4898" y="92"/>
                  </a:lnTo>
                  <a:lnTo>
                    <a:pt x="4898" y="96"/>
                  </a:lnTo>
                  <a:lnTo>
                    <a:pt x="4898" y="96"/>
                  </a:lnTo>
                  <a:lnTo>
                    <a:pt x="4899" y="121"/>
                  </a:lnTo>
                  <a:lnTo>
                    <a:pt x="4899" y="123"/>
                  </a:lnTo>
                  <a:lnTo>
                    <a:pt x="4900" y="181"/>
                  </a:lnTo>
                  <a:lnTo>
                    <a:pt x="4900" y="188"/>
                  </a:lnTo>
                  <a:lnTo>
                    <a:pt x="4901" y="286"/>
                  </a:lnTo>
                  <a:lnTo>
                    <a:pt x="4901" y="286"/>
                  </a:lnTo>
                  <a:lnTo>
                    <a:pt x="4901" y="285"/>
                  </a:lnTo>
                  <a:lnTo>
                    <a:pt x="4902" y="274"/>
                  </a:lnTo>
                  <a:lnTo>
                    <a:pt x="4902" y="274"/>
                  </a:lnTo>
                  <a:lnTo>
                    <a:pt x="4902" y="274"/>
                  </a:lnTo>
                  <a:lnTo>
                    <a:pt x="4902" y="274"/>
                  </a:lnTo>
                  <a:lnTo>
                    <a:pt x="4903" y="276"/>
                  </a:lnTo>
                  <a:lnTo>
                    <a:pt x="4903" y="277"/>
                  </a:lnTo>
                  <a:lnTo>
                    <a:pt x="4903" y="277"/>
                  </a:lnTo>
                  <a:lnTo>
                    <a:pt x="4904" y="280"/>
                  </a:lnTo>
                  <a:lnTo>
                    <a:pt x="4904" y="279"/>
                  </a:lnTo>
                  <a:lnTo>
                    <a:pt x="4904" y="278"/>
                  </a:lnTo>
                  <a:lnTo>
                    <a:pt x="4904" y="278"/>
                  </a:lnTo>
                  <a:lnTo>
                    <a:pt x="4905" y="278"/>
                  </a:lnTo>
                  <a:lnTo>
                    <a:pt x="4905" y="277"/>
                  </a:lnTo>
                  <a:lnTo>
                    <a:pt x="4905" y="278"/>
                  </a:lnTo>
                  <a:lnTo>
                    <a:pt x="4905" y="277"/>
                  </a:lnTo>
                  <a:lnTo>
                    <a:pt x="4906" y="278"/>
                  </a:lnTo>
                  <a:lnTo>
                    <a:pt x="4906" y="279"/>
                  </a:lnTo>
                  <a:lnTo>
                    <a:pt x="4906" y="277"/>
                  </a:lnTo>
                  <a:lnTo>
                    <a:pt x="4906" y="278"/>
                  </a:lnTo>
                  <a:lnTo>
                    <a:pt x="4907" y="278"/>
                  </a:lnTo>
                  <a:lnTo>
                    <a:pt x="4907" y="280"/>
                  </a:lnTo>
                  <a:lnTo>
                    <a:pt x="4907" y="274"/>
                  </a:lnTo>
                  <a:lnTo>
                    <a:pt x="4907" y="273"/>
                  </a:lnTo>
                  <a:lnTo>
                    <a:pt x="4908" y="208"/>
                  </a:lnTo>
                  <a:lnTo>
                    <a:pt x="4908" y="195"/>
                  </a:lnTo>
                  <a:lnTo>
                    <a:pt x="4909" y="56"/>
                  </a:lnTo>
                  <a:lnTo>
                    <a:pt x="4909" y="50"/>
                  </a:lnTo>
                  <a:lnTo>
                    <a:pt x="4910" y="15"/>
                  </a:lnTo>
                  <a:lnTo>
                    <a:pt x="4910" y="15"/>
                  </a:lnTo>
                  <a:lnTo>
                    <a:pt x="4910" y="15"/>
                  </a:lnTo>
                  <a:lnTo>
                    <a:pt x="4910" y="15"/>
                  </a:lnTo>
                  <a:lnTo>
                    <a:pt x="4911" y="10"/>
                  </a:lnTo>
                  <a:lnTo>
                    <a:pt x="4911" y="9"/>
                  </a:lnTo>
                  <a:lnTo>
                    <a:pt x="4911" y="7"/>
                  </a:lnTo>
                  <a:lnTo>
                    <a:pt x="4912" y="7"/>
                  </a:lnTo>
                  <a:lnTo>
                    <a:pt x="4912" y="7"/>
                  </a:lnTo>
                  <a:lnTo>
                    <a:pt x="4913" y="8"/>
                  </a:lnTo>
                  <a:lnTo>
                    <a:pt x="4913" y="8"/>
                  </a:lnTo>
                  <a:lnTo>
                    <a:pt x="4913" y="11"/>
                  </a:lnTo>
                  <a:lnTo>
                    <a:pt x="4914" y="11"/>
                  </a:lnTo>
                  <a:lnTo>
                    <a:pt x="4914" y="15"/>
                  </a:lnTo>
                  <a:lnTo>
                    <a:pt x="4915" y="15"/>
                  </a:lnTo>
                  <a:lnTo>
                    <a:pt x="4915" y="21"/>
                  </a:lnTo>
                  <a:lnTo>
                    <a:pt x="4915" y="22"/>
                  </a:lnTo>
                  <a:lnTo>
                    <a:pt x="4916" y="30"/>
                  </a:lnTo>
                  <a:lnTo>
                    <a:pt x="4916" y="31"/>
                  </a:lnTo>
                  <a:lnTo>
                    <a:pt x="4917" y="45"/>
                  </a:lnTo>
                  <a:lnTo>
                    <a:pt x="4917" y="46"/>
                  </a:lnTo>
                  <a:lnTo>
                    <a:pt x="4918" y="67"/>
                  </a:lnTo>
                  <a:lnTo>
                    <a:pt x="4918" y="69"/>
                  </a:lnTo>
                  <a:lnTo>
                    <a:pt x="4919" y="93"/>
                  </a:lnTo>
                  <a:lnTo>
                    <a:pt x="4919" y="94"/>
                  </a:lnTo>
                  <a:lnTo>
                    <a:pt x="4919" y="101"/>
                  </a:lnTo>
                  <a:lnTo>
                    <a:pt x="4920" y="99"/>
                  </a:lnTo>
                  <a:lnTo>
                    <a:pt x="4920" y="99"/>
                  </a:lnTo>
                  <a:lnTo>
                    <a:pt x="4921" y="90"/>
                  </a:lnTo>
                  <a:lnTo>
                    <a:pt x="4921" y="89"/>
                  </a:lnTo>
                  <a:lnTo>
                    <a:pt x="4922" y="86"/>
                  </a:lnTo>
                  <a:lnTo>
                    <a:pt x="4922" y="86"/>
                  </a:lnTo>
                  <a:lnTo>
                    <a:pt x="4922" y="86"/>
                  </a:lnTo>
                  <a:lnTo>
                    <a:pt x="4922" y="102"/>
                  </a:lnTo>
                  <a:lnTo>
                    <a:pt x="4923" y="103"/>
                  </a:lnTo>
                  <a:lnTo>
                    <a:pt x="4923" y="153"/>
                  </a:lnTo>
                  <a:lnTo>
                    <a:pt x="4924" y="162"/>
                  </a:lnTo>
                  <a:lnTo>
                    <a:pt x="4924" y="287"/>
                  </a:lnTo>
                  <a:lnTo>
                    <a:pt x="4924" y="286"/>
                  </a:lnTo>
                  <a:lnTo>
                    <a:pt x="4924" y="288"/>
                  </a:lnTo>
                  <a:lnTo>
                    <a:pt x="4925" y="278"/>
                  </a:lnTo>
                  <a:lnTo>
                    <a:pt x="4925" y="278"/>
                  </a:lnTo>
                  <a:lnTo>
                    <a:pt x="4926" y="277"/>
                  </a:lnTo>
                  <a:lnTo>
                    <a:pt x="4926" y="279"/>
                  </a:lnTo>
                  <a:lnTo>
                    <a:pt x="4926" y="279"/>
                  </a:lnTo>
                  <a:lnTo>
                    <a:pt x="4927" y="281"/>
                  </a:lnTo>
                  <a:lnTo>
                    <a:pt x="4927" y="281"/>
                  </a:lnTo>
                  <a:lnTo>
                    <a:pt x="4927" y="282"/>
                  </a:lnTo>
                  <a:lnTo>
                    <a:pt x="4928" y="282"/>
                  </a:lnTo>
                  <a:lnTo>
                    <a:pt x="4928" y="282"/>
                  </a:lnTo>
                  <a:lnTo>
                    <a:pt x="4928" y="281"/>
                  </a:lnTo>
                  <a:lnTo>
                    <a:pt x="4929" y="281"/>
                  </a:lnTo>
                  <a:lnTo>
                    <a:pt x="4929" y="281"/>
                  </a:lnTo>
                  <a:lnTo>
                    <a:pt x="4929" y="281"/>
                  </a:lnTo>
                  <a:lnTo>
                    <a:pt x="4930" y="280"/>
                  </a:lnTo>
                  <a:lnTo>
                    <a:pt x="4930" y="281"/>
                  </a:lnTo>
                  <a:lnTo>
                    <a:pt x="4930" y="281"/>
                  </a:lnTo>
                  <a:lnTo>
                    <a:pt x="4930" y="256"/>
                  </a:lnTo>
                  <a:lnTo>
                    <a:pt x="4931" y="258"/>
                  </a:lnTo>
                  <a:lnTo>
                    <a:pt x="4931" y="107"/>
                  </a:lnTo>
                  <a:lnTo>
                    <a:pt x="4932" y="93"/>
                  </a:lnTo>
                  <a:lnTo>
                    <a:pt x="4932" y="24"/>
                  </a:lnTo>
                  <a:lnTo>
                    <a:pt x="4932" y="22"/>
                  </a:lnTo>
                  <a:lnTo>
                    <a:pt x="4933" y="13"/>
                  </a:lnTo>
                  <a:lnTo>
                    <a:pt x="4933" y="13"/>
                  </a:lnTo>
                  <a:lnTo>
                    <a:pt x="4933" y="13"/>
                  </a:lnTo>
                  <a:lnTo>
                    <a:pt x="4934" y="6"/>
                  </a:lnTo>
                  <a:lnTo>
                    <a:pt x="4934" y="6"/>
                  </a:lnTo>
                  <a:lnTo>
                    <a:pt x="4934" y="6"/>
                  </a:lnTo>
                  <a:lnTo>
                    <a:pt x="4935" y="7"/>
                  </a:lnTo>
                  <a:lnTo>
                    <a:pt x="4935" y="7"/>
                  </a:lnTo>
                  <a:lnTo>
                    <a:pt x="4936" y="10"/>
                  </a:lnTo>
                  <a:lnTo>
                    <a:pt x="4936" y="11"/>
                  </a:lnTo>
                  <a:lnTo>
                    <a:pt x="4937" y="13"/>
                  </a:lnTo>
                  <a:lnTo>
                    <a:pt x="4937" y="13"/>
                  </a:lnTo>
                  <a:lnTo>
                    <a:pt x="4938" y="21"/>
                  </a:lnTo>
                  <a:lnTo>
                    <a:pt x="4938" y="21"/>
                  </a:lnTo>
                  <a:lnTo>
                    <a:pt x="4939" y="32"/>
                  </a:lnTo>
                  <a:lnTo>
                    <a:pt x="4939" y="32"/>
                  </a:lnTo>
                  <a:lnTo>
                    <a:pt x="4939" y="43"/>
                  </a:lnTo>
                  <a:lnTo>
                    <a:pt x="4940" y="44"/>
                  </a:lnTo>
                  <a:lnTo>
                    <a:pt x="4940" y="58"/>
                  </a:lnTo>
                  <a:lnTo>
                    <a:pt x="4940" y="60"/>
                  </a:lnTo>
                  <a:lnTo>
                    <a:pt x="4941" y="86"/>
                  </a:lnTo>
                  <a:lnTo>
                    <a:pt x="4941" y="87"/>
                  </a:lnTo>
                  <a:lnTo>
                    <a:pt x="4942" y="95"/>
                  </a:lnTo>
                  <a:lnTo>
                    <a:pt x="4942" y="93"/>
                  </a:lnTo>
                  <a:lnTo>
                    <a:pt x="4942" y="92"/>
                  </a:lnTo>
                  <a:lnTo>
                    <a:pt x="4943" y="85"/>
                  </a:lnTo>
                  <a:lnTo>
                    <a:pt x="4943" y="84"/>
                  </a:lnTo>
                  <a:lnTo>
                    <a:pt x="4944" y="82"/>
                  </a:lnTo>
                  <a:lnTo>
                    <a:pt x="4944" y="83"/>
                  </a:lnTo>
                  <a:lnTo>
                    <a:pt x="4944" y="84"/>
                  </a:lnTo>
                  <a:lnTo>
                    <a:pt x="4945" y="109"/>
                  </a:lnTo>
                  <a:lnTo>
                    <a:pt x="4945" y="111"/>
                  </a:lnTo>
                  <a:lnTo>
                    <a:pt x="4946" y="197"/>
                  </a:lnTo>
                  <a:lnTo>
                    <a:pt x="4946" y="213"/>
                  </a:lnTo>
                  <a:lnTo>
                    <a:pt x="4946" y="284"/>
                  </a:lnTo>
                  <a:lnTo>
                    <a:pt x="4947" y="279"/>
                  </a:lnTo>
                  <a:lnTo>
                    <a:pt x="4947" y="277"/>
                  </a:lnTo>
                  <a:lnTo>
                    <a:pt x="4947" y="272"/>
                  </a:lnTo>
                  <a:lnTo>
                    <a:pt x="4947" y="273"/>
                  </a:lnTo>
                  <a:lnTo>
                    <a:pt x="4948" y="273"/>
                  </a:lnTo>
                  <a:lnTo>
                    <a:pt x="4948" y="279"/>
                  </a:lnTo>
                  <a:lnTo>
                    <a:pt x="4948" y="278"/>
                  </a:lnTo>
                  <a:lnTo>
                    <a:pt x="4949" y="278"/>
                  </a:lnTo>
                  <a:lnTo>
                    <a:pt x="4949" y="281"/>
                  </a:lnTo>
                  <a:lnTo>
                    <a:pt x="4949" y="280"/>
                  </a:lnTo>
                  <a:lnTo>
                    <a:pt x="4949" y="280"/>
                  </a:lnTo>
                  <a:lnTo>
                    <a:pt x="4949" y="280"/>
                  </a:lnTo>
                  <a:lnTo>
                    <a:pt x="4950" y="279"/>
                  </a:lnTo>
                  <a:lnTo>
                    <a:pt x="4950" y="279"/>
                  </a:lnTo>
                  <a:lnTo>
                    <a:pt x="4951" y="278"/>
                  </a:lnTo>
                  <a:lnTo>
                    <a:pt x="4951" y="280"/>
                  </a:lnTo>
                  <a:lnTo>
                    <a:pt x="4951" y="279"/>
                  </a:lnTo>
                  <a:lnTo>
                    <a:pt x="4951" y="278"/>
                  </a:lnTo>
                  <a:lnTo>
                    <a:pt x="4951" y="278"/>
                  </a:lnTo>
                  <a:lnTo>
                    <a:pt x="4952" y="273"/>
                  </a:lnTo>
                  <a:lnTo>
                    <a:pt x="4952" y="273"/>
                  </a:lnTo>
                  <a:lnTo>
                    <a:pt x="4953" y="269"/>
                  </a:lnTo>
                  <a:lnTo>
                    <a:pt x="4953" y="270"/>
                  </a:lnTo>
                  <a:lnTo>
                    <a:pt x="4953" y="270"/>
                  </a:lnTo>
                  <a:lnTo>
                    <a:pt x="4954" y="93"/>
                  </a:lnTo>
                  <a:lnTo>
                    <a:pt x="4954" y="81"/>
                  </a:lnTo>
                  <a:lnTo>
                    <a:pt x="4955" y="19"/>
                  </a:lnTo>
                  <a:lnTo>
                    <a:pt x="4955" y="18"/>
                  </a:lnTo>
                  <a:lnTo>
                    <a:pt x="4956" y="14"/>
                  </a:lnTo>
                  <a:lnTo>
                    <a:pt x="4956" y="14"/>
                  </a:lnTo>
                  <a:lnTo>
                    <a:pt x="4956" y="7"/>
                  </a:lnTo>
                  <a:lnTo>
                    <a:pt x="4957" y="7"/>
                  </a:lnTo>
                  <a:lnTo>
                    <a:pt x="4957" y="8"/>
                  </a:lnTo>
                  <a:lnTo>
                    <a:pt x="4958" y="9"/>
                  </a:lnTo>
                  <a:lnTo>
                    <a:pt x="4958" y="11"/>
                  </a:lnTo>
                  <a:lnTo>
                    <a:pt x="4958" y="11"/>
                  </a:lnTo>
                  <a:lnTo>
                    <a:pt x="4959" y="15"/>
                  </a:lnTo>
                  <a:lnTo>
                    <a:pt x="4959" y="16"/>
                  </a:lnTo>
                  <a:lnTo>
                    <a:pt x="4960" y="22"/>
                  </a:lnTo>
                  <a:lnTo>
                    <a:pt x="4960" y="23"/>
                  </a:lnTo>
                  <a:lnTo>
                    <a:pt x="4961" y="31"/>
                  </a:lnTo>
                  <a:lnTo>
                    <a:pt x="4961" y="31"/>
                  </a:lnTo>
                  <a:lnTo>
                    <a:pt x="4962" y="38"/>
                  </a:lnTo>
                  <a:lnTo>
                    <a:pt x="4962" y="39"/>
                  </a:lnTo>
                  <a:lnTo>
                    <a:pt x="4963" y="55"/>
                  </a:lnTo>
                  <a:lnTo>
                    <a:pt x="4963" y="56"/>
                  </a:lnTo>
                  <a:lnTo>
                    <a:pt x="4964" y="83"/>
                  </a:lnTo>
                  <a:lnTo>
                    <a:pt x="4964" y="86"/>
                  </a:lnTo>
                  <a:lnTo>
                    <a:pt x="4964" y="99"/>
                  </a:lnTo>
                  <a:lnTo>
                    <a:pt x="4964" y="99"/>
                  </a:lnTo>
                  <a:lnTo>
                    <a:pt x="4965" y="92"/>
                  </a:lnTo>
                  <a:lnTo>
                    <a:pt x="4966" y="92"/>
                  </a:lnTo>
                  <a:lnTo>
                    <a:pt x="4966" y="87"/>
                  </a:lnTo>
                  <a:lnTo>
                    <a:pt x="4966" y="86"/>
                  </a:lnTo>
                  <a:lnTo>
                    <a:pt x="4967" y="83"/>
                  </a:lnTo>
                  <a:lnTo>
                    <a:pt x="4967" y="83"/>
                  </a:lnTo>
                  <a:lnTo>
                    <a:pt x="4967" y="84"/>
                  </a:lnTo>
                  <a:lnTo>
                    <a:pt x="4968" y="105"/>
                  </a:lnTo>
                  <a:lnTo>
                    <a:pt x="4968" y="107"/>
                  </a:lnTo>
                  <a:lnTo>
                    <a:pt x="4969" y="183"/>
                  </a:lnTo>
                  <a:lnTo>
                    <a:pt x="4969" y="192"/>
                  </a:lnTo>
                  <a:lnTo>
                    <a:pt x="4970" y="285"/>
                  </a:lnTo>
                  <a:lnTo>
                    <a:pt x="4970" y="284"/>
                  </a:lnTo>
                  <a:lnTo>
                    <a:pt x="4970" y="283"/>
                  </a:lnTo>
                  <a:lnTo>
                    <a:pt x="4971" y="274"/>
                  </a:lnTo>
                  <a:lnTo>
                    <a:pt x="4971" y="274"/>
                  </a:lnTo>
                  <a:lnTo>
                    <a:pt x="4971" y="273"/>
                  </a:lnTo>
                  <a:lnTo>
                    <a:pt x="4972" y="278"/>
                  </a:lnTo>
                  <a:lnTo>
                    <a:pt x="4972" y="278"/>
                  </a:lnTo>
                  <a:lnTo>
                    <a:pt x="4972" y="281"/>
                  </a:lnTo>
                  <a:lnTo>
                    <a:pt x="4973" y="280"/>
                  </a:lnTo>
                  <a:lnTo>
                    <a:pt x="4973" y="281"/>
                  </a:lnTo>
                  <a:lnTo>
                    <a:pt x="4973" y="282"/>
                  </a:lnTo>
                  <a:lnTo>
                    <a:pt x="4973" y="281"/>
                  </a:lnTo>
                  <a:lnTo>
                    <a:pt x="4974" y="281"/>
                  </a:lnTo>
                  <a:lnTo>
                    <a:pt x="4974" y="281"/>
                  </a:lnTo>
                  <a:lnTo>
                    <a:pt x="4974" y="280"/>
                  </a:lnTo>
                  <a:lnTo>
                    <a:pt x="4975" y="280"/>
                  </a:lnTo>
                  <a:lnTo>
                    <a:pt x="4975" y="277"/>
                  </a:lnTo>
                  <a:lnTo>
                    <a:pt x="4975" y="277"/>
                  </a:lnTo>
                  <a:lnTo>
                    <a:pt x="4975" y="277"/>
                  </a:lnTo>
                  <a:lnTo>
                    <a:pt x="4976" y="277"/>
                  </a:lnTo>
                  <a:lnTo>
                    <a:pt x="4976" y="274"/>
                  </a:lnTo>
                  <a:lnTo>
                    <a:pt x="4976" y="275"/>
                  </a:lnTo>
                  <a:lnTo>
                    <a:pt x="4977" y="126"/>
                  </a:lnTo>
                  <a:lnTo>
                    <a:pt x="4977" y="116"/>
                  </a:lnTo>
                  <a:lnTo>
                    <a:pt x="4978" y="30"/>
                  </a:lnTo>
                  <a:lnTo>
                    <a:pt x="4978" y="26"/>
                  </a:lnTo>
                  <a:lnTo>
                    <a:pt x="4978" y="16"/>
                  </a:lnTo>
                  <a:lnTo>
                    <a:pt x="4979" y="16"/>
                  </a:lnTo>
                  <a:lnTo>
                    <a:pt x="4979" y="15"/>
                  </a:lnTo>
                  <a:lnTo>
                    <a:pt x="4980" y="8"/>
                  </a:lnTo>
                  <a:lnTo>
                    <a:pt x="4980" y="8"/>
                  </a:lnTo>
                  <a:lnTo>
                    <a:pt x="4980" y="7"/>
                  </a:lnTo>
                  <a:lnTo>
                    <a:pt x="4981" y="8"/>
                  </a:lnTo>
                  <a:lnTo>
                    <a:pt x="4981" y="8"/>
                  </a:lnTo>
                  <a:lnTo>
                    <a:pt x="4981" y="10"/>
                  </a:lnTo>
                  <a:lnTo>
                    <a:pt x="4982" y="10"/>
                  </a:lnTo>
                  <a:lnTo>
                    <a:pt x="4982" y="12"/>
                  </a:lnTo>
                  <a:lnTo>
                    <a:pt x="4983" y="13"/>
                  </a:lnTo>
                  <a:lnTo>
                    <a:pt x="4983" y="17"/>
                  </a:lnTo>
                  <a:lnTo>
                    <a:pt x="4983" y="18"/>
                  </a:lnTo>
                  <a:lnTo>
                    <a:pt x="4984" y="22"/>
                  </a:lnTo>
                  <a:lnTo>
                    <a:pt x="4984" y="22"/>
                  </a:lnTo>
                  <a:lnTo>
                    <a:pt x="4985" y="29"/>
                  </a:lnTo>
                  <a:lnTo>
                    <a:pt x="4985" y="29"/>
                  </a:lnTo>
                  <a:lnTo>
                    <a:pt x="4986" y="37"/>
                  </a:lnTo>
                  <a:lnTo>
                    <a:pt x="4986" y="38"/>
                  </a:lnTo>
                  <a:lnTo>
                    <a:pt x="4987" y="58"/>
                  </a:lnTo>
                  <a:lnTo>
                    <a:pt x="4987" y="60"/>
                  </a:lnTo>
                  <a:lnTo>
                    <a:pt x="4988" y="81"/>
                  </a:lnTo>
                  <a:lnTo>
                    <a:pt x="4988" y="82"/>
                  </a:lnTo>
                  <a:lnTo>
                    <a:pt x="4989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0" y="94"/>
                  </a:lnTo>
                  <a:lnTo>
                    <a:pt x="4990" y="93"/>
                  </a:lnTo>
                  <a:lnTo>
                    <a:pt x="4990" y="85"/>
                  </a:lnTo>
                  <a:lnTo>
                    <a:pt x="4991" y="85"/>
                  </a:lnTo>
                  <a:lnTo>
                    <a:pt x="4991" y="82"/>
                  </a:lnTo>
                  <a:lnTo>
                    <a:pt x="4991" y="82"/>
                  </a:lnTo>
                  <a:lnTo>
                    <a:pt x="4992" y="83"/>
                  </a:lnTo>
                  <a:lnTo>
                    <a:pt x="4992" y="105"/>
                  </a:lnTo>
                  <a:lnTo>
                    <a:pt x="4992" y="107"/>
                  </a:lnTo>
                  <a:lnTo>
                    <a:pt x="4993" y="188"/>
                  </a:lnTo>
                  <a:lnTo>
                    <a:pt x="4993" y="203"/>
                  </a:lnTo>
                  <a:lnTo>
                    <a:pt x="4994" y="286"/>
                  </a:lnTo>
                  <a:lnTo>
                    <a:pt x="4994" y="283"/>
                  </a:lnTo>
                  <a:lnTo>
                    <a:pt x="4994" y="281"/>
                  </a:lnTo>
                  <a:lnTo>
                    <a:pt x="4995" y="275"/>
                  </a:lnTo>
                  <a:lnTo>
                    <a:pt x="4995" y="275"/>
                  </a:lnTo>
                  <a:lnTo>
                    <a:pt x="4995" y="275"/>
                  </a:lnTo>
                  <a:lnTo>
                    <a:pt x="4996" y="278"/>
                  </a:lnTo>
                  <a:lnTo>
                    <a:pt x="4996" y="279"/>
                  </a:lnTo>
                  <a:lnTo>
                    <a:pt x="4997" y="281"/>
                  </a:lnTo>
                  <a:lnTo>
                    <a:pt x="4997" y="280"/>
                  </a:lnTo>
                  <a:lnTo>
                    <a:pt x="4997" y="280"/>
                  </a:lnTo>
                  <a:lnTo>
                    <a:pt x="4997" y="280"/>
                  </a:lnTo>
                  <a:lnTo>
                    <a:pt x="4997" y="279"/>
                  </a:lnTo>
                  <a:lnTo>
                    <a:pt x="4998" y="280"/>
                  </a:lnTo>
                  <a:lnTo>
                    <a:pt x="4998" y="280"/>
                  </a:lnTo>
                  <a:lnTo>
                    <a:pt x="4998" y="279"/>
                  </a:lnTo>
                  <a:lnTo>
                    <a:pt x="4999" y="279"/>
                  </a:lnTo>
                  <a:lnTo>
                    <a:pt x="4999" y="276"/>
                  </a:lnTo>
                  <a:lnTo>
                    <a:pt x="4999" y="276"/>
                  </a:lnTo>
                  <a:lnTo>
                    <a:pt x="5000" y="281"/>
                  </a:lnTo>
                  <a:lnTo>
                    <a:pt x="5000" y="228"/>
                  </a:lnTo>
                  <a:lnTo>
                    <a:pt x="5001" y="219"/>
                  </a:lnTo>
                  <a:lnTo>
                    <a:pt x="5001" y="88"/>
                  </a:lnTo>
                  <a:lnTo>
                    <a:pt x="5001" y="80"/>
                  </a:lnTo>
                  <a:lnTo>
                    <a:pt x="5002" y="23"/>
                  </a:lnTo>
                  <a:lnTo>
                    <a:pt x="5002" y="22"/>
                  </a:lnTo>
                  <a:lnTo>
                    <a:pt x="5003" y="23"/>
                  </a:lnTo>
                  <a:lnTo>
                    <a:pt x="5003" y="18"/>
                  </a:lnTo>
                  <a:lnTo>
                    <a:pt x="5003" y="17"/>
                  </a:lnTo>
                  <a:lnTo>
                    <a:pt x="5004" y="8"/>
                  </a:lnTo>
                  <a:lnTo>
                    <a:pt x="5004" y="8"/>
                  </a:lnTo>
                  <a:lnTo>
                    <a:pt x="5005" y="7"/>
                  </a:lnTo>
                  <a:lnTo>
                    <a:pt x="5005" y="7"/>
                  </a:lnTo>
                  <a:lnTo>
                    <a:pt x="5005" y="7"/>
                  </a:lnTo>
                  <a:lnTo>
                    <a:pt x="5006" y="10"/>
                  </a:lnTo>
                  <a:lnTo>
                    <a:pt x="5006" y="10"/>
                  </a:lnTo>
                  <a:lnTo>
                    <a:pt x="5007" y="13"/>
                  </a:lnTo>
                  <a:lnTo>
                    <a:pt x="5007" y="13"/>
                  </a:lnTo>
                  <a:lnTo>
                    <a:pt x="5007" y="18"/>
                  </a:lnTo>
                  <a:lnTo>
                    <a:pt x="5008" y="18"/>
                  </a:lnTo>
                  <a:lnTo>
                    <a:pt x="5008" y="22"/>
                  </a:lnTo>
                  <a:lnTo>
                    <a:pt x="5009" y="22"/>
                  </a:lnTo>
                  <a:lnTo>
                    <a:pt x="5009" y="26"/>
                  </a:lnTo>
                  <a:lnTo>
                    <a:pt x="5009" y="27"/>
                  </a:lnTo>
                  <a:lnTo>
                    <a:pt x="5010" y="43"/>
                  </a:lnTo>
                  <a:lnTo>
                    <a:pt x="5010" y="44"/>
                  </a:lnTo>
                  <a:lnTo>
                    <a:pt x="5011" y="74"/>
                  </a:lnTo>
                  <a:lnTo>
                    <a:pt x="5011" y="77"/>
                  </a:lnTo>
                  <a:lnTo>
                    <a:pt x="5012" y="94"/>
                  </a:lnTo>
                  <a:lnTo>
                    <a:pt x="5012" y="95"/>
                  </a:lnTo>
                  <a:lnTo>
                    <a:pt x="5013" y="90"/>
                  </a:lnTo>
                  <a:lnTo>
                    <a:pt x="5013" y="90"/>
                  </a:lnTo>
                  <a:lnTo>
                    <a:pt x="5014" y="85"/>
                  </a:lnTo>
                  <a:lnTo>
                    <a:pt x="5014" y="85"/>
                  </a:lnTo>
                  <a:lnTo>
                    <a:pt x="5014" y="84"/>
                  </a:lnTo>
                  <a:lnTo>
                    <a:pt x="5015" y="88"/>
                  </a:lnTo>
                  <a:lnTo>
                    <a:pt x="5015" y="89"/>
                  </a:lnTo>
                  <a:lnTo>
                    <a:pt x="5015" y="112"/>
                  </a:lnTo>
                  <a:lnTo>
                    <a:pt x="5016" y="113"/>
                  </a:lnTo>
                  <a:lnTo>
                    <a:pt x="5016" y="181"/>
                  </a:lnTo>
                  <a:lnTo>
                    <a:pt x="5016" y="193"/>
                  </a:lnTo>
                  <a:lnTo>
                    <a:pt x="5017" y="287"/>
                  </a:lnTo>
                  <a:lnTo>
                    <a:pt x="5017" y="280"/>
                  </a:lnTo>
                  <a:lnTo>
                    <a:pt x="5018" y="280"/>
                  </a:lnTo>
                  <a:lnTo>
                    <a:pt x="5018" y="275"/>
                  </a:lnTo>
                  <a:lnTo>
                    <a:pt x="5018" y="275"/>
                  </a:lnTo>
                  <a:lnTo>
                    <a:pt x="5018" y="275"/>
                  </a:lnTo>
                  <a:lnTo>
                    <a:pt x="5019" y="281"/>
                  </a:lnTo>
                  <a:lnTo>
                    <a:pt x="5019" y="280"/>
                  </a:lnTo>
                  <a:lnTo>
                    <a:pt x="5020" y="283"/>
                  </a:lnTo>
                  <a:lnTo>
                    <a:pt x="5020" y="283"/>
                  </a:lnTo>
                  <a:lnTo>
                    <a:pt x="5020" y="283"/>
                  </a:lnTo>
                  <a:lnTo>
                    <a:pt x="5021" y="282"/>
                  </a:lnTo>
                  <a:lnTo>
                    <a:pt x="5021" y="282"/>
                  </a:lnTo>
                  <a:lnTo>
                    <a:pt x="5021" y="282"/>
                  </a:lnTo>
                  <a:lnTo>
                    <a:pt x="5022" y="280"/>
                  </a:lnTo>
                  <a:lnTo>
                    <a:pt x="5022" y="280"/>
                  </a:lnTo>
                  <a:lnTo>
                    <a:pt x="5023" y="278"/>
                  </a:lnTo>
                  <a:lnTo>
                    <a:pt x="5023" y="277"/>
                  </a:lnTo>
                  <a:lnTo>
                    <a:pt x="5023" y="278"/>
                  </a:lnTo>
                  <a:lnTo>
                    <a:pt x="5024" y="263"/>
                  </a:lnTo>
                  <a:lnTo>
                    <a:pt x="5024" y="260"/>
                  </a:lnTo>
                  <a:lnTo>
                    <a:pt x="5024" y="110"/>
                  </a:lnTo>
                  <a:lnTo>
                    <a:pt x="5025" y="103"/>
                  </a:lnTo>
                  <a:lnTo>
                    <a:pt x="5025" y="32"/>
                  </a:lnTo>
                  <a:lnTo>
                    <a:pt x="5026" y="29"/>
                  </a:lnTo>
                  <a:lnTo>
                    <a:pt x="5026" y="15"/>
                  </a:lnTo>
                  <a:lnTo>
                    <a:pt x="5026" y="15"/>
                  </a:lnTo>
                  <a:lnTo>
                    <a:pt x="5027" y="7"/>
                  </a:lnTo>
                  <a:lnTo>
                    <a:pt x="5027" y="6"/>
                  </a:lnTo>
                  <a:lnTo>
                    <a:pt x="5028" y="6"/>
                  </a:lnTo>
                  <a:lnTo>
                    <a:pt x="5028" y="7"/>
                  </a:lnTo>
                  <a:lnTo>
                    <a:pt x="5028" y="7"/>
                  </a:lnTo>
                  <a:lnTo>
                    <a:pt x="5029" y="12"/>
                  </a:lnTo>
                  <a:lnTo>
                    <a:pt x="5029" y="12"/>
                  </a:lnTo>
                  <a:lnTo>
                    <a:pt x="5030" y="18"/>
                  </a:lnTo>
                  <a:lnTo>
                    <a:pt x="5030" y="18"/>
                  </a:lnTo>
                  <a:lnTo>
                    <a:pt x="5031" y="25"/>
                  </a:lnTo>
                  <a:lnTo>
                    <a:pt x="5031" y="26"/>
                  </a:lnTo>
                  <a:lnTo>
                    <a:pt x="5032" y="38"/>
                  </a:lnTo>
                  <a:lnTo>
                    <a:pt x="5032" y="39"/>
                  </a:lnTo>
                  <a:lnTo>
                    <a:pt x="5033" y="57"/>
                  </a:lnTo>
                  <a:lnTo>
                    <a:pt x="5033" y="59"/>
                  </a:lnTo>
                  <a:lnTo>
                    <a:pt x="5033" y="74"/>
                  </a:lnTo>
                  <a:lnTo>
                    <a:pt x="5034" y="75"/>
                  </a:lnTo>
                  <a:lnTo>
                    <a:pt x="5034" y="91"/>
                  </a:lnTo>
                  <a:lnTo>
                    <a:pt x="5035" y="92"/>
                  </a:lnTo>
                  <a:lnTo>
                    <a:pt x="5035" y="94"/>
                  </a:lnTo>
                  <a:lnTo>
                    <a:pt x="5035" y="91"/>
                  </a:lnTo>
                  <a:lnTo>
                    <a:pt x="5035" y="90"/>
                  </a:lnTo>
                  <a:lnTo>
                    <a:pt x="5036" y="83"/>
                  </a:lnTo>
                  <a:lnTo>
                    <a:pt x="5036" y="83"/>
                  </a:lnTo>
                  <a:lnTo>
                    <a:pt x="5037" y="80"/>
                  </a:lnTo>
                  <a:lnTo>
                    <a:pt x="5037" y="81"/>
                  </a:lnTo>
                  <a:lnTo>
                    <a:pt x="5037" y="80"/>
                  </a:lnTo>
                  <a:lnTo>
                    <a:pt x="5038" y="93"/>
                  </a:lnTo>
                  <a:lnTo>
                    <a:pt x="5038" y="95"/>
                  </a:lnTo>
                  <a:lnTo>
                    <a:pt x="5039" y="130"/>
                  </a:lnTo>
                  <a:lnTo>
                    <a:pt x="5039" y="134"/>
                  </a:lnTo>
                  <a:lnTo>
                    <a:pt x="5040" y="278"/>
                  </a:lnTo>
                  <a:lnTo>
                    <a:pt x="5040" y="282"/>
                  </a:lnTo>
                  <a:lnTo>
                    <a:pt x="5040" y="283"/>
                  </a:lnTo>
                  <a:lnTo>
                    <a:pt x="5041" y="275"/>
                  </a:lnTo>
                  <a:lnTo>
                    <a:pt x="5041" y="275"/>
                  </a:lnTo>
                  <a:lnTo>
                    <a:pt x="5041" y="274"/>
                  </a:lnTo>
                  <a:lnTo>
                    <a:pt x="5041" y="274"/>
                  </a:lnTo>
                  <a:lnTo>
                    <a:pt x="5041" y="276"/>
                  </a:lnTo>
                  <a:lnTo>
                    <a:pt x="5042" y="277"/>
                  </a:lnTo>
                  <a:lnTo>
                    <a:pt x="5042" y="276"/>
                  </a:lnTo>
                  <a:lnTo>
                    <a:pt x="5042" y="282"/>
                  </a:lnTo>
                  <a:lnTo>
                    <a:pt x="5043" y="282"/>
                  </a:lnTo>
                  <a:lnTo>
                    <a:pt x="5043" y="283"/>
                  </a:lnTo>
                  <a:lnTo>
                    <a:pt x="5043" y="282"/>
                  </a:lnTo>
                  <a:lnTo>
                    <a:pt x="5043" y="282"/>
                  </a:lnTo>
                  <a:lnTo>
                    <a:pt x="5044" y="280"/>
                  </a:lnTo>
                  <a:lnTo>
                    <a:pt x="5044" y="280"/>
                  </a:lnTo>
                  <a:lnTo>
                    <a:pt x="5045" y="281"/>
                  </a:lnTo>
                  <a:lnTo>
                    <a:pt x="5045" y="277"/>
                  </a:lnTo>
                  <a:lnTo>
                    <a:pt x="5045" y="277"/>
                  </a:lnTo>
                  <a:lnTo>
                    <a:pt x="5046" y="269"/>
                  </a:lnTo>
                  <a:lnTo>
                    <a:pt x="5046" y="269"/>
                  </a:lnTo>
                  <a:lnTo>
                    <a:pt x="5047" y="224"/>
                  </a:lnTo>
                  <a:lnTo>
                    <a:pt x="5047" y="210"/>
                  </a:lnTo>
                  <a:lnTo>
                    <a:pt x="5048" y="59"/>
                  </a:lnTo>
                  <a:lnTo>
                    <a:pt x="5048" y="56"/>
                  </a:lnTo>
                  <a:lnTo>
                    <a:pt x="5049" y="15"/>
                  </a:lnTo>
                  <a:lnTo>
                    <a:pt x="5049" y="15"/>
                  </a:lnTo>
                  <a:lnTo>
                    <a:pt x="5050" y="8"/>
                  </a:lnTo>
                  <a:lnTo>
                    <a:pt x="5050" y="7"/>
                  </a:lnTo>
                  <a:lnTo>
                    <a:pt x="5050" y="4"/>
                  </a:lnTo>
                  <a:lnTo>
                    <a:pt x="5050" y="4"/>
                  </a:lnTo>
                  <a:lnTo>
                    <a:pt x="5051" y="5"/>
                  </a:lnTo>
                  <a:lnTo>
                    <a:pt x="5051" y="8"/>
                  </a:lnTo>
                  <a:lnTo>
                    <a:pt x="5052" y="8"/>
                  </a:lnTo>
                  <a:lnTo>
                    <a:pt x="5052" y="14"/>
                  </a:lnTo>
                  <a:lnTo>
                    <a:pt x="5052" y="14"/>
                  </a:lnTo>
                  <a:lnTo>
                    <a:pt x="5053" y="19"/>
                  </a:lnTo>
                  <a:lnTo>
                    <a:pt x="5053" y="20"/>
                  </a:lnTo>
                  <a:lnTo>
                    <a:pt x="5054" y="27"/>
                  </a:lnTo>
                  <a:lnTo>
                    <a:pt x="5054" y="27"/>
                  </a:lnTo>
                  <a:lnTo>
                    <a:pt x="5055" y="40"/>
                  </a:lnTo>
                  <a:lnTo>
                    <a:pt x="5055" y="42"/>
                  </a:lnTo>
                  <a:lnTo>
                    <a:pt x="5056" y="59"/>
                  </a:lnTo>
                  <a:lnTo>
                    <a:pt x="5056" y="61"/>
                  </a:lnTo>
                  <a:lnTo>
                    <a:pt x="5057" y="83"/>
                  </a:lnTo>
                  <a:lnTo>
                    <a:pt x="5057" y="84"/>
                  </a:lnTo>
                  <a:lnTo>
                    <a:pt x="5058" y="94"/>
                  </a:lnTo>
                  <a:lnTo>
                    <a:pt x="5058" y="93"/>
                  </a:lnTo>
                  <a:lnTo>
                    <a:pt x="5058" y="92"/>
                  </a:lnTo>
                  <a:lnTo>
                    <a:pt x="5058" y="85"/>
                  </a:lnTo>
                  <a:lnTo>
                    <a:pt x="5059" y="84"/>
                  </a:lnTo>
                  <a:lnTo>
                    <a:pt x="5059" y="81"/>
                  </a:lnTo>
                  <a:lnTo>
                    <a:pt x="5060" y="81"/>
                  </a:lnTo>
                  <a:lnTo>
                    <a:pt x="5060" y="88"/>
                  </a:lnTo>
                  <a:lnTo>
                    <a:pt x="5060" y="89"/>
                  </a:lnTo>
                  <a:lnTo>
                    <a:pt x="5061" y="118"/>
                  </a:lnTo>
                  <a:lnTo>
                    <a:pt x="5061" y="121"/>
                  </a:lnTo>
                  <a:lnTo>
                    <a:pt x="5062" y="247"/>
                  </a:lnTo>
                  <a:lnTo>
                    <a:pt x="5062" y="266"/>
                  </a:lnTo>
                  <a:lnTo>
                    <a:pt x="5062" y="286"/>
                  </a:lnTo>
                  <a:lnTo>
                    <a:pt x="5063" y="276"/>
                  </a:lnTo>
                  <a:lnTo>
                    <a:pt x="5063" y="275"/>
                  </a:lnTo>
                  <a:lnTo>
                    <a:pt x="5063" y="274"/>
                  </a:lnTo>
                  <a:lnTo>
                    <a:pt x="5064" y="275"/>
                  </a:lnTo>
                  <a:lnTo>
                    <a:pt x="5064" y="276"/>
                  </a:lnTo>
                  <a:lnTo>
                    <a:pt x="5065" y="281"/>
                  </a:lnTo>
                  <a:lnTo>
                    <a:pt x="5065" y="281"/>
                  </a:lnTo>
                  <a:lnTo>
                    <a:pt x="5065" y="283"/>
                  </a:lnTo>
                  <a:lnTo>
                    <a:pt x="5066" y="283"/>
                  </a:lnTo>
                  <a:lnTo>
                    <a:pt x="5066" y="283"/>
                  </a:lnTo>
                  <a:lnTo>
                    <a:pt x="5066" y="282"/>
                  </a:lnTo>
                  <a:lnTo>
                    <a:pt x="5067" y="283"/>
                  </a:lnTo>
                  <a:lnTo>
                    <a:pt x="5067" y="283"/>
                  </a:lnTo>
                  <a:lnTo>
                    <a:pt x="5067" y="283"/>
                  </a:lnTo>
                  <a:lnTo>
                    <a:pt x="5067" y="282"/>
                  </a:lnTo>
                  <a:lnTo>
                    <a:pt x="5068" y="281"/>
                  </a:lnTo>
                  <a:lnTo>
                    <a:pt x="5068" y="279"/>
                  </a:lnTo>
                  <a:lnTo>
                    <a:pt x="5068" y="279"/>
                  </a:lnTo>
                  <a:lnTo>
                    <a:pt x="5068" y="278"/>
                  </a:lnTo>
                  <a:lnTo>
                    <a:pt x="5069" y="266"/>
                  </a:lnTo>
                  <a:lnTo>
                    <a:pt x="5069" y="267"/>
                  </a:lnTo>
                  <a:lnTo>
                    <a:pt x="5069" y="263"/>
                  </a:lnTo>
                  <a:lnTo>
                    <a:pt x="5070" y="113"/>
                  </a:lnTo>
                  <a:lnTo>
                    <a:pt x="5070" y="101"/>
                  </a:lnTo>
                  <a:lnTo>
                    <a:pt x="5071" y="28"/>
                  </a:lnTo>
                  <a:lnTo>
                    <a:pt x="5071" y="26"/>
                  </a:lnTo>
                  <a:lnTo>
                    <a:pt x="5072" y="13"/>
                  </a:lnTo>
                  <a:lnTo>
                    <a:pt x="5072" y="12"/>
                  </a:lnTo>
                  <a:lnTo>
                    <a:pt x="5073" y="5"/>
                  </a:lnTo>
                  <a:lnTo>
                    <a:pt x="5073" y="4"/>
                  </a:lnTo>
                  <a:lnTo>
                    <a:pt x="5073" y="4"/>
                  </a:lnTo>
                  <a:lnTo>
                    <a:pt x="5074" y="5"/>
                  </a:lnTo>
                  <a:lnTo>
                    <a:pt x="5074" y="5"/>
                  </a:lnTo>
                  <a:lnTo>
                    <a:pt x="5075" y="7"/>
                  </a:lnTo>
                  <a:lnTo>
                    <a:pt x="5075" y="7"/>
                  </a:lnTo>
                  <a:lnTo>
                    <a:pt x="5075" y="9"/>
                  </a:lnTo>
                  <a:lnTo>
                    <a:pt x="5076" y="10"/>
                  </a:lnTo>
                  <a:lnTo>
                    <a:pt x="5076" y="13"/>
                  </a:lnTo>
                  <a:lnTo>
                    <a:pt x="5077" y="14"/>
                  </a:lnTo>
                  <a:lnTo>
                    <a:pt x="5077" y="18"/>
                  </a:lnTo>
                  <a:lnTo>
                    <a:pt x="5077" y="19"/>
                  </a:lnTo>
                  <a:lnTo>
                    <a:pt x="5078" y="32"/>
                  </a:lnTo>
                  <a:lnTo>
                    <a:pt x="5078" y="33"/>
                  </a:lnTo>
                  <a:lnTo>
                    <a:pt x="5079" y="56"/>
                  </a:lnTo>
                  <a:lnTo>
                    <a:pt x="5079" y="58"/>
                  </a:lnTo>
                  <a:lnTo>
                    <a:pt x="5080" y="78"/>
                  </a:lnTo>
                  <a:lnTo>
                    <a:pt x="5080" y="79"/>
                  </a:lnTo>
                  <a:lnTo>
                    <a:pt x="5081" y="91"/>
                  </a:lnTo>
                  <a:lnTo>
                    <a:pt x="5081" y="91"/>
                  </a:lnTo>
                  <a:lnTo>
                    <a:pt x="5081" y="91"/>
                  </a:lnTo>
                  <a:lnTo>
                    <a:pt x="5082" y="85"/>
                  </a:lnTo>
                  <a:lnTo>
                    <a:pt x="5082" y="85"/>
                  </a:lnTo>
                  <a:lnTo>
                    <a:pt x="5083" y="82"/>
                  </a:lnTo>
                  <a:lnTo>
                    <a:pt x="5083" y="82"/>
                  </a:lnTo>
                  <a:lnTo>
                    <a:pt x="5083" y="82"/>
                  </a:lnTo>
                  <a:lnTo>
                    <a:pt x="5084" y="99"/>
                  </a:lnTo>
                  <a:lnTo>
                    <a:pt x="5084" y="102"/>
                  </a:lnTo>
                  <a:lnTo>
                    <a:pt x="5084" y="140"/>
                  </a:lnTo>
                  <a:lnTo>
                    <a:pt x="5085" y="148"/>
                  </a:lnTo>
                  <a:lnTo>
                    <a:pt x="5085" y="283"/>
                  </a:lnTo>
                  <a:lnTo>
                    <a:pt x="5086" y="284"/>
                  </a:lnTo>
                  <a:lnTo>
                    <a:pt x="5086" y="272"/>
                  </a:lnTo>
                  <a:lnTo>
                    <a:pt x="5086" y="272"/>
                  </a:lnTo>
                  <a:lnTo>
                    <a:pt x="5087" y="272"/>
                  </a:lnTo>
                  <a:lnTo>
                    <a:pt x="5087" y="274"/>
                  </a:lnTo>
                  <a:lnTo>
                    <a:pt x="5087" y="275"/>
                  </a:lnTo>
                  <a:lnTo>
                    <a:pt x="5088" y="280"/>
                  </a:lnTo>
                  <a:lnTo>
                    <a:pt x="5088" y="280"/>
                  </a:lnTo>
                  <a:lnTo>
                    <a:pt x="5088" y="281"/>
                  </a:lnTo>
                  <a:lnTo>
                    <a:pt x="5089" y="280"/>
                  </a:lnTo>
                  <a:lnTo>
                    <a:pt x="5089" y="280"/>
                  </a:lnTo>
                  <a:lnTo>
                    <a:pt x="5089" y="280"/>
                  </a:lnTo>
                  <a:lnTo>
                    <a:pt x="5089" y="280"/>
                  </a:lnTo>
                  <a:lnTo>
                    <a:pt x="5090" y="278"/>
                  </a:lnTo>
                  <a:lnTo>
                    <a:pt x="5090" y="278"/>
                  </a:lnTo>
                  <a:lnTo>
                    <a:pt x="5090" y="278"/>
                  </a:lnTo>
                  <a:lnTo>
                    <a:pt x="5091" y="277"/>
                  </a:lnTo>
                  <a:lnTo>
                    <a:pt x="5091" y="277"/>
                  </a:lnTo>
                  <a:lnTo>
                    <a:pt x="5091" y="276"/>
                  </a:lnTo>
                  <a:lnTo>
                    <a:pt x="5091" y="277"/>
                  </a:lnTo>
                  <a:lnTo>
                    <a:pt x="5092" y="228"/>
                  </a:lnTo>
                  <a:lnTo>
                    <a:pt x="5092" y="221"/>
                  </a:lnTo>
                  <a:lnTo>
                    <a:pt x="5092" y="75"/>
                  </a:lnTo>
                  <a:lnTo>
                    <a:pt x="5092" y="68"/>
                  </a:lnTo>
                  <a:lnTo>
                    <a:pt x="5093" y="8"/>
                  </a:lnTo>
                  <a:lnTo>
                    <a:pt x="5094" y="6"/>
                  </a:lnTo>
                  <a:lnTo>
                    <a:pt x="5094" y="7"/>
                  </a:lnTo>
                  <a:lnTo>
                    <a:pt x="5094" y="4"/>
                  </a:lnTo>
                  <a:lnTo>
                    <a:pt x="5094" y="3"/>
                  </a:lnTo>
                  <a:lnTo>
                    <a:pt x="5095" y="0"/>
                  </a:lnTo>
                  <a:lnTo>
                    <a:pt x="5095" y="1"/>
                  </a:lnTo>
                  <a:lnTo>
                    <a:pt x="5095" y="1"/>
                  </a:lnTo>
                  <a:lnTo>
                    <a:pt x="5096" y="6"/>
                  </a:lnTo>
                  <a:lnTo>
                    <a:pt x="5096" y="7"/>
                  </a:lnTo>
                  <a:lnTo>
                    <a:pt x="5097" y="13"/>
                  </a:lnTo>
                  <a:lnTo>
                    <a:pt x="5097" y="13"/>
                  </a:lnTo>
                  <a:lnTo>
                    <a:pt x="5098" y="18"/>
                  </a:lnTo>
                  <a:lnTo>
                    <a:pt x="5098" y="19"/>
                  </a:lnTo>
                  <a:lnTo>
                    <a:pt x="5099" y="29"/>
                  </a:lnTo>
                  <a:lnTo>
                    <a:pt x="5099" y="31"/>
                  </a:lnTo>
                  <a:lnTo>
                    <a:pt x="5100" y="45"/>
                  </a:lnTo>
                  <a:lnTo>
                    <a:pt x="5100" y="46"/>
                  </a:lnTo>
                  <a:lnTo>
                    <a:pt x="5101" y="63"/>
                  </a:lnTo>
                  <a:lnTo>
                    <a:pt x="5101" y="64"/>
                  </a:lnTo>
                  <a:lnTo>
                    <a:pt x="5101" y="85"/>
                  </a:lnTo>
                  <a:lnTo>
                    <a:pt x="5102" y="86"/>
                  </a:lnTo>
                  <a:lnTo>
                    <a:pt x="5102" y="92"/>
                  </a:lnTo>
                  <a:lnTo>
                    <a:pt x="5102" y="90"/>
                  </a:lnTo>
                  <a:lnTo>
                    <a:pt x="5103" y="89"/>
                  </a:lnTo>
                  <a:lnTo>
                    <a:pt x="5103" y="82"/>
                  </a:lnTo>
                  <a:lnTo>
                    <a:pt x="5103" y="81"/>
                  </a:lnTo>
                  <a:lnTo>
                    <a:pt x="5104" y="79"/>
                  </a:lnTo>
                  <a:lnTo>
                    <a:pt x="5104" y="79"/>
                  </a:lnTo>
                  <a:lnTo>
                    <a:pt x="5104" y="80"/>
                  </a:lnTo>
                  <a:lnTo>
                    <a:pt x="5105" y="91"/>
                  </a:lnTo>
                  <a:lnTo>
                    <a:pt x="5105" y="93"/>
                  </a:lnTo>
                  <a:lnTo>
                    <a:pt x="5106" y="129"/>
                  </a:lnTo>
                  <a:lnTo>
                    <a:pt x="5106" y="135"/>
                  </a:lnTo>
                  <a:lnTo>
                    <a:pt x="5107" y="279"/>
                  </a:lnTo>
                  <a:lnTo>
                    <a:pt x="5107" y="279"/>
                  </a:lnTo>
                  <a:lnTo>
                    <a:pt x="5107" y="279"/>
                  </a:lnTo>
                  <a:lnTo>
                    <a:pt x="5108" y="269"/>
                  </a:lnTo>
                  <a:lnTo>
                    <a:pt x="5108" y="270"/>
                  </a:lnTo>
                  <a:lnTo>
                    <a:pt x="5108" y="270"/>
                  </a:lnTo>
                  <a:lnTo>
                    <a:pt x="5108" y="270"/>
                  </a:lnTo>
                  <a:lnTo>
                    <a:pt x="5109" y="274"/>
                  </a:lnTo>
                  <a:lnTo>
                    <a:pt x="5109" y="275"/>
                  </a:lnTo>
                  <a:lnTo>
                    <a:pt x="5109" y="280"/>
                  </a:lnTo>
                  <a:lnTo>
                    <a:pt x="5109" y="280"/>
                  </a:lnTo>
                  <a:lnTo>
                    <a:pt x="5110" y="280"/>
                  </a:lnTo>
                  <a:lnTo>
                    <a:pt x="5110" y="282"/>
                  </a:lnTo>
                  <a:lnTo>
                    <a:pt x="5110" y="281"/>
                  </a:lnTo>
                  <a:lnTo>
                    <a:pt x="5111" y="281"/>
                  </a:lnTo>
                  <a:lnTo>
                    <a:pt x="5111" y="281"/>
                  </a:lnTo>
                  <a:lnTo>
                    <a:pt x="5111" y="283"/>
                  </a:lnTo>
                  <a:lnTo>
                    <a:pt x="5112" y="282"/>
                  </a:lnTo>
                  <a:lnTo>
                    <a:pt x="5112" y="280"/>
                  </a:lnTo>
                  <a:lnTo>
                    <a:pt x="5112" y="284"/>
                  </a:lnTo>
                  <a:lnTo>
                    <a:pt x="5113" y="231"/>
                  </a:lnTo>
                  <a:lnTo>
                    <a:pt x="5113" y="225"/>
                  </a:lnTo>
                  <a:lnTo>
                    <a:pt x="5114" y="84"/>
                  </a:lnTo>
                  <a:lnTo>
                    <a:pt x="5114" y="77"/>
                  </a:lnTo>
                  <a:lnTo>
                    <a:pt x="5115" y="18"/>
                  </a:lnTo>
                  <a:lnTo>
                    <a:pt x="5115" y="17"/>
                  </a:lnTo>
                  <a:lnTo>
                    <a:pt x="5116" y="14"/>
                  </a:lnTo>
                  <a:lnTo>
                    <a:pt x="5116" y="13"/>
                  </a:lnTo>
                  <a:lnTo>
                    <a:pt x="5117" y="5"/>
                  </a:lnTo>
                  <a:lnTo>
                    <a:pt x="5117" y="5"/>
                  </a:lnTo>
                  <a:lnTo>
                    <a:pt x="5117" y="5"/>
                  </a:lnTo>
                  <a:lnTo>
                    <a:pt x="5118" y="7"/>
                  </a:lnTo>
                  <a:lnTo>
                    <a:pt x="5118" y="8"/>
                  </a:lnTo>
                  <a:lnTo>
                    <a:pt x="5118" y="12"/>
                  </a:lnTo>
                  <a:lnTo>
                    <a:pt x="5119" y="12"/>
                  </a:lnTo>
                  <a:lnTo>
                    <a:pt x="5119" y="17"/>
                  </a:lnTo>
                  <a:lnTo>
                    <a:pt x="5120" y="18"/>
                  </a:lnTo>
                  <a:lnTo>
                    <a:pt x="5120" y="28"/>
                  </a:lnTo>
                  <a:lnTo>
                    <a:pt x="5120" y="29"/>
                  </a:lnTo>
                  <a:lnTo>
                    <a:pt x="5121" y="51"/>
                  </a:lnTo>
                  <a:lnTo>
                    <a:pt x="5121" y="52"/>
                  </a:lnTo>
                  <a:lnTo>
                    <a:pt x="5122" y="70"/>
                  </a:lnTo>
                  <a:lnTo>
                    <a:pt x="5122" y="71"/>
                  </a:lnTo>
                  <a:lnTo>
                    <a:pt x="5123" y="84"/>
                  </a:lnTo>
                  <a:lnTo>
                    <a:pt x="5123" y="85"/>
                  </a:lnTo>
                  <a:lnTo>
                    <a:pt x="5124" y="96"/>
                  </a:lnTo>
                  <a:lnTo>
                    <a:pt x="5124" y="95"/>
                  </a:lnTo>
                  <a:lnTo>
                    <a:pt x="5124" y="95"/>
                  </a:lnTo>
                  <a:lnTo>
                    <a:pt x="5125" y="86"/>
                  </a:lnTo>
                  <a:lnTo>
                    <a:pt x="5125" y="86"/>
                  </a:lnTo>
                  <a:lnTo>
                    <a:pt x="5126" y="81"/>
                  </a:lnTo>
                  <a:lnTo>
                    <a:pt x="5126" y="80"/>
                  </a:lnTo>
                  <a:lnTo>
                    <a:pt x="5126" y="80"/>
                  </a:lnTo>
                  <a:lnTo>
                    <a:pt x="5126" y="82"/>
                  </a:lnTo>
                  <a:lnTo>
                    <a:pt x="5127" y="83"/>
                  </a:lnTo>
                  <a:lnTo>
                    <a:pt x="5127" y="111"/>
                  </a:lnTo>
                  <a:lnTo>
                    <a:pt x="5128" y="114"/>
                  </a:lnTo>
                  <a:lnTo>
                    <a:pt x="5128" y="220"/>
                  </a:lnTo>
                  <a:lnTo>
                    <a:pt x="5129" y="229"/>
                  </a:lnTo>
                  <a:lnTo>
                    <a:pt x="5129" y="287"/>
                  </a:lnTo>
                  <a:lnTo>
                    <a:pt x="5129" y="284"/>
                  </a:lnTo>
                  <a:lnTo>
                    <a:pt x="5129" y="284"/>
                  </a:lnTo>
                  <a:lnTo>
                    <a:pt x="5130" y="280"/>
                  </a:lnTo>
                  <a:lnTo>
                    <a:pt x="5130" y="280"/>
                  </a:lnTo>
                  <a:lnTo>
                    <a:pt x="5130" y="281"/>
                  </a:lnTo>
                  <a:lnTo>
                    <a:pt x="5131" y="286"/>
                  </a:lnTo>
                  <a:lnTo>
                    <a:pt x="5131" y="286"/>
                  </a:lnTo>
                  <a:lnTo>
                    <a:pt x="5132" y="284"/>
                  </a:lnTo>
                  <a:lnTo>
                    <a:pt x="5132" y="284"/>
                  </a:lnTo>
                  <a:lnTo>
                    <a:pt x="5132" y="285"/>
                  </a:lnTo>
                  <a:lnTo>
                    <a:pt x="5133" y="282"/>
                  </a:lnTo>
                  <a:lnTo>
                    <a:pt x="5133" y="282"/>
                  </a:lnTo>
                  <a:lnTo>
                    <a:pt x="5134" y="279"/>
                  </a:lnTo>
                  <a:lnTo>
                    <a:pt x="5134" y="278"/>
                  </a:lnTo>
                  <a:lnTo>
                    <a:pt x="5135" y="273"/>
                  </a:lnTo>
                  <a:lnTo>
                    <a:pt x="5135" y="273"/>
                  </a:lnTo>
                  <a:lnTo>
                    <a:pt x="5135" y="267"/>
                  </a:lnTo>
                  <a:lnTo>
                    <a:pt x="5136" y="266"/>
                  </a:lnTo>
                  <a:lnTo>
                    <a:pt x="5136" y="79"/>
                  </a:lnTo>
                  <a:lnTo>
                    <a:pt x="5137" y="73"/>
                  </a:lnTo>
                  <a:lnTo>
                    <a:pt x="5137" y="19"/>
                  </a:lnTo>
                  <a:lnTo>
                    <a:pt x="5137" y="16"/>
                  </a:lnTo>
                  <a:lnTo>
                    <a:pt x="5138" y="8"/>
                  </a:lnTo>
                  <a:lnTo>
                    <a:pt x="5138" y="7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5140" y="2"/>
                  </a:lnTo>
                  <a:lnTo>
                    <a:pt x="5140" y="3"/>
                  </a:lnTo>
                  <a:lnTo>
                    <a:pt x="5141" y="5"/>
                  </a:lnTo>
                  <a:lnTo>
                    <a:pt x="5141" y="6"/>
                  </a:lnTo>
                  <a:lnTo>
                    <a:pt x="5142" y="10"/>
                  </a:lnTo>
                  <a:lnTo>
                    <a:pt x="5142" y="10"/>
                  </a:lnTo>
                  <a:lnTo>
                    <a:pt x="5143" y="17"/>
                  </a:lnTo>
                  <a:lnTo>
                    <a:pt x="5143" y="17"/>
                  </a:lnTo>
                  <a:lnTo>
                    <a:pt x="5144" y="28"/>
                  </a:lnTo>
                  <a:lnTo>
                    <a:pt x="5144" y="29"/>
                  </a:lnTo>
                  <a:lnTo>
                    <a:pt x="5144" y="43"/>
                  </a:lnTo>
                  <a:lnTo>
                    <a:pt x="5144" y="44"/>
                  </a:lnTo>
                  <a:lnTo>
                    <a:pt x="5145" y="65"/>
                  </a:lnTo>
                  <a:lnTo>
                    <a:pt x="5146" y="67"/>
                  </a:lnTo>
                  <a:lnTo>
                    <a:pt x="5146" y="89"/>
                  </a:lnTo>
                  <a:lnTo>
                    <a:pt x="5146" y="91"/>
                  </a:lnTo>
                  <a:lnTo>
                    <a:pt x="5147" y="92"/>
                  </a:lnTo>
                  <a:lnTo>
                    <a:pt x="5147" y="88"/>
                  </a:lnTo>
                  <a:lnTo>
                    <a:pt x="5147" y="87"/>
                  </a:lnTo>
                  <a:lnTo>
                    <a:pt x="5148" y="81"/>
                  </a:lnTo>
                  <a:lnTo>
                    <a:pt x="5148" y="81"/>
                  </a:lnTo>
                  <a:lnTo>
                    <a:pt x="5148" y="80"/>
                  </a:lnTo>
                  <a:lnTo>
                    <a:pt x="5149" y="81"/>
                  </a:lnTo>
                  <a:lnTo>
                    <a:pt x="5149" y="81"/>
                  </a:lnTo>
                  <a:lnTo>
                    <a:pt x="5150" y="105"/>
                  </a:lnTo>
                  <a:lnTo>
                    <a:pt x="5150" y="107"/>
                  </a:lnTo>
                  <a:lnTo>
                    <a:pt x="5151" y="170"/>
                  </a:lnTo>
                  <a:lnTo>
                    <a:pt x="5151" y="178"/>
                  </a:lnTo>
                  <a:lnTo>
                    <a:pt x="5151" y="281"/>
                  </a:lnTo>
                  <a:lnTo>
                    <a:pt x="5152" y="280"/>
                  </a:lnTo>
                  <a:lnTo>
                    <a:pt x="5152" y="279"/>
                  </a:lnTo>
                  <a:lnTo>
                    <a:pt x="5152" y="275"/>
                  </a:lnTo>
                  <a:lnTo>
                    <a:pt x="5152" y="277"/>
                  </a:lnTo>
                  <a:lnTo>
                    <a:pt x="5153" y="276"/>
                  </a:lnTo>
                  <a:lnTo>
                    <a:pt x="5153" y="276"/>
                  </a:lnTo>
                  <a:lnTo>
                    <a:pt x="5153" y="281"/>
                  </a:lnTo>
                  <a:lnTo>
                    <a:pt x="5154" y="282"/>
                  </a:lnTo>
                  <a:lnTo>
                    <a:pt x="5154" y="284"/>
                  </a:lnTo>
                  <a:lnTo>
                    <a:pt x="5154" y="285"/>
                  </a:lnTo>
                  <a:lnTo>
                    <a:pt x="5155" y="285"/>
                  </a:lnTo>
                  <a:lnTo>
                    <a:pt x="5155" y="284"/>
                  </a:lnTo>
                  <a:lnTo>
                    <a:pt x="5155" y="284"/>
                  </a:lnTo>
                  <a:lnTo>
                    <a:pt x="5156" y="281"/>
                  </a:lnTo>
                  <a:lnTo>
                    <a:pt x="5156" y="280"/>
                  </a:lnTo>
                  <a:lnTo>
                    <a:pt x="5157" y="274"/>
                  </a:lnTo>
                  <a:lnTo>
                    <a:pt x="5157" y="274"/>
                  </a:lnTo>
                  <a:lnTo>
                    <a:pt x="5158" y="270"/>
                  </a:lnTo>
                  <a:lnTo>
                    <a:pt x="5158" y="269"/>
                  </a:lnTo>
                  <a:lnTo>
                    <a:pt x="5159" y="119"/>
                  </a:lnTo>
                  <a:lnTo>
                    <a:pt x="5159" y="104"/>
                  </a:lnTo>
                  <a:lnTo>
                    <a:pt x="5160" y="28"/>
                  </a:lnTo>
                  <a:lnTo>
                    <a:pt x="5160" y="24"/>
                  </a:lnTo>
                  <a:lnTo>
                    <a:pt x="5160" y="11"/>
                  </a:lnTo>
                  <a:lnTo>
                    <a:pt x="5161" y="12"/>
                  </a:lnTo>
                  <a:lnTo>
                    <a:pt x="5161" y="12"/>
                  </a:lnTo>
                  <a:lnTo>
                    <a:pt x="5161" y="6"/>
                  </a:lnTo>
                  <a:lnTo>
                    <a:pt x="5162" y="6"/>
                  </a:lnTo>
                  <a:lnTo>
                    <a:pt x="5162" y="6"/>
                  </a:lnTo>
                  <a:lnTo>
                    <a:pt x="5162" y="7"/>
                  </a:lnTo>
                  <a:lnTo>
                    <a:pt x="5163" y="7"/>
                  </a:lnTo>
                  <a:lnTo>
                    <a:pt x="5163" y="13"/>
                  </a:lnTo>
                  <a:lnTo>
                    <a:pt x="5163" y="13"/>
                  </a:lnTo>
                  <a:lnTo>
                    <a:pt x="5164" y="22"/>
                  </a:lnTo>
                  <a:lnTo>
                    <a:pt x="5164" y="23"/>
                  </a:lnTo>
                  <a:lnTo>
                    <a:pt x="5165" y="32"/>
                  </a:lnTo>
                  <a:lnTo>
                    <a:pt x="5165" y="33"/>
                  </a:lnTo>
                  <a:lnTo>
                    <a:pt x="5166" y="42"/>
                  </a:lnTo>
                  <a:lnTo>
                    <a:pt x="5166" y="43"/>
                  </a:lnTo>
                  <a:lnTo>
                    <a:pt x="5167" y="61"/>
                  </a:lnTo>
                  <a:lnTo>
                    <a:pt x="5167" y="63"/>
                  </a:lnTo>
                  <a:lnTo>
                    <a:pt x="5168" y="84"/>
                  </a:lnTo>
                  <a:lnTo>
                    <a:pt x="5168" y="86"/>
                  </a:lnTo>
                  <a:lnTo>
                    <a:pt x="5169" y="98"/>
                  </a:lnTo>
                  <a:lnTo>
                    <a:pt x="5169" y="98"/>
                  </a:lnTo>
                  <a:lnTo>
                    <a:pt x="5169" y="99"/>
                  </a:lnTo>
                  <a:lnTo>
                    <a:pt x="5169" y="93"/>
                  </a:lnTo>
                  <a:lnTo>
                    <a:pt x="5170" y="92"/>
                  </a:lnTo>
                  <a:lnTo>
                    <a:pt x="5170" y="85"/>
                  </a:lnTo>
                  <a:lnTo>
                    <a:pt x="5171" y="84"/>
                  </a:lnTo>
                  <a:lnTo>
                    <a:pt x="5171" y="80"/>
                  </a:lnTo>
                  <a:lnTo>
                    <a:pt x="5171" y="80"/>
                  </a:lnTo>
                  <a:lnTo>
                    <a:pt x="5171" y="80"/>
                  </a:lnTo>
                  <a:lnTo>
                    <a:pt x="5172" y="94"/>
                  </a:lnTo>
                  <a:lnTo>
                    <a:pt x="5172" y="96"/>
                  </a:lnTo>
                  <a:lnTo>
                    <a:pt x="5173" y="145"/>
                  </a:lnTo>
                  <a:lnTo>
                    <a:pt x="5173" y="154"/>
                  </a:lnTo>
                  <a:lnTo>
                    <a:pt x="5174" y="289"/>
                  </a:lnTo>
                  <a:lnTo>
                    <a:pt x="5174" y="287"/>
                  </a:lnTo>
                  <a:lnTo>
                    <a:pt x="5174" y="288"/>
                  </a:lnTo>
                  <a:lnTo>
                    <a:pt x="5175" y="280"/>
                  </a:lnTo>
                  <a:lnTo>
                    <a:pt x="5175" y="280"/>
                  </a:lnTo>
                  <a:lnTo>
                    <a:pt x="5175" y="280"/>
                  </a:lnTo>
                  <a:lnTo>
                    <a:pt x="5176" y="284"/>
                  </a:lnTo>
                  <a:lnTo>
                    <a:pt x="5176" y="284"/>
                  </a:lnTo>
                  <a:lnTo>
                    <a:pt x="5176" y="285"/>
                  </a:lnTo>
                  <a:lnTo>
                    <a:pt x="5176" y="286"/>
                  </a:lnTo>
                  <a:lnTo>
                    <a:pt x="5177" y="286"/>
                  </a:lnTo>
                  <a:lnTo>
                    <a:pt x="5177" y="286"/>
                  </a:lnTo>
                  <a:lnTo>
                    <a:pt x="5178" y="284"/>
                  </a:lnTo>
                  <a:lnTo>
                    <a:pt x="5178" y="284"/>
                  </a:lnTo>
                  <a:lnTo>
                    <a:pt x="5178" y="284"/>
                  </a:lnTo>
                  <a:lnTo>
                    <a:pt x="5178" y="281"/>
                  </a:lnTo>
                  <a:lnTo>
                    <a:pt x="5178" y="281"/>
                  </a:lnTo>
                  <a:lnTo>
                    <a:pt x="5179" y="280"/>
                  </a:lnTo>
                  <a:lnTo>
                    <a:pt x="5179" y="275"/>
                  </a:lnTo>
                  <a:lnTo>
                    <a:pt x="5179" y="274"/>
                  </a:lnTo>
                  <a:lnTo>
                    <a:pt x="5180" y="269"/>
                  </a:lnTo>
                  <a:lnTo>
                    <a:pt x="5180" y="268"/>
                  </a:lnTo>
                  <a:lnTo>
                    <a:pt x="5181" y="269"/>
                  </a:lnTo>
                  <a:lnTo>
                    <a:pt x="5181" y="233"/>
                  </a:lnTo>
                  <a:lnTo>
                    <a:pt x="5181" y="205"/>
                  </a:lnTo>
                  <a:lnTo>
                    <a:pt x="5182" y="48"/>
                  </a:lnTo>
                  <a:lnTo>
                    <a:pt x="5182" y="42"/>
                  </a:lnTo>
                  <a:lnTo>
                    <a:pt x="5183" y="15"/>
                  </a:lnTo>
                  <a:lnTo>
                    <a:pt x="5183" y="15"/>
                  </a:lnTo>
                  <a:lnTo>
                    <a:pt x="5183" y="15"/>
                  </a:lnTo>
                  <a:lnTo>
                    <a:pt x="5183" y="16"/>
                  </a:lnTo>
                  <a:lnTo>
                    <a:pt x="5184" y="6"/>
                  </a:lnTo>
                  <a:lnTo>
                    <a:pt x="5184" y="6"/>
                  </a:lnTo>
                  <a:lnTo>
                    <a:pt x="5184" y="4"/>
                  </a:lnTo>
                  <a:lnTo>
                    <a:pt x="5185" y="4"/>
                  </a:lnTo>
                  <a:lnTo>
                    <a:pt x="5185" y="4"/>
                  </a:lnTo>
                  <a:lnTo>
                    <a:pt x="5186" y="9"/>
                  </a:lnTo>
                  <a:lnTo>
                    <a:pt x="5186" y="10"/>
                  </a:lnTo>
                  <a:lnTo>
                    <a:pt x="5186" y="19"/>
                  </a:lnTo>
                  <a:lnTo>
                    <a:pt x="5187" y="20"/>
                  </a:lnTo>
                  <a:lnTo>
                    <a:pt x="5187" y="26"/>
                  </a:lnTo>
                  <a:lnTo>
                    <a:pt x="5188" y="26"/>
                  </a:lnTo>
                  <a:lnTo>
                    <a:pt x="5188" y="32"/>
                  </a:lnTo>
                  <a:lnTo>
                    <a:pt x="5188" y="33"/>
                  </a:lnTo>
                  <a:lnTo>
                    <a:pt x="5189" y="45"/>
                  </a:lnTo>
                  <a:lnTo>
                    <a:pt x="5189" y="47"/>
                  </a:lnTo>
                  <a:lnTo>
                    <a:pt x="5190" y="73"/>
                  </a:lnTo>
                  <a:lnTo>
                    <a:pt x="5190" y="74"/>
                  </a:lnTo>
                  <a:lnTo>
                    <a:pt x="5191" y="93"/>
                  </a:lnTo>
                  <a:lnTo>
                    <a:pt x="5191" y="94"/>
                  </a:lnTo>
                  <a:lnTo>
                    <a:pt x="5192" y="98"/>
                  </a:lnTo>
                  <a:lnTo>
                    <a:pt x="5192" y="96"/>
                  </a:lnTo>
                  <a:lnTo>
                    <a:pt x="5192" y="96"/>
                  </a:lnTo>
                  <a:lnTo>
                    <a:pt x="5193" y="88"/>
                  </a:lnTo>
                  <a:lnTo>
                    <a:pt x="5193" y="87"/>
                  </a:lnTo>
                  <a:lnTo>
                    <a:pt x="5194" y="81"/>
                  </a:lnTo>
                  <a:lnTo>
                    <a:pt x="5194" y="80"/>
                  </a:lnTo>
                  <a:lnTo>
                    <a:pt x="5194" y="79"/>
                  </a:lnTo>
                  <a:lnTo>
                    <a:pt x="5195" y="82"/>
                  </a:lnTo>
                  <a:lnTo>
                    <a:pt x="5195" y="82"/>
                  </a:lnTo>
                  <a:lnTo>
                    <a:pt x="5195" y="107"/>
                  </a:lnTo>
                  <a:lnTo>
                    <a:pt x="5196" y="110"/>
                  </a:lnTo>
                  <a:lnTo>
                    <a:pt x="5196" y="205"/>
                  </a:lnTo>
                  <a:lnTo>
                    <a:pt x="5196" y="220"/>
                  </a:lnTo>
                  <a:lnTo>
                    <a:pt x="5197" y="286"/>
                  </a:lnTo>
                  <a:lnTo>
                    <a:pt x="5197" y="280"/>
                  </a:lnTo>
                  <a:lnTo>
                    <a:pt x="5197" y="280"/>
                  </a:lnTo>
                  <a:lnTo>
                    <a:pt x="5198" y="277"/>
                  </a:lnTo>
                  <a:lnTo>
                    <a:pt x="5198" y="279"/>
                  </a:lnTo>
                  <a:lnTo>
                    <a:pt x="5198" y="280"/>
                  </a:lnTo>
                  <a:lnTo>
                    <a:pt x="5199" y="285"/>
                  </a:lnTo>
                  <a:lnTo>
                    <a:pt x="5199" y="285"/>
                  </a:lnTo>
                  <a:lnTo>
                    <a:pt x="5199" y="285"/>
                  </a:lnTo>
                  <a:lnTo>
                    <a:pt x="5200" y="286"/>
                  </a:lnTo>
                  <a:lnTo>
                    <a:pt x="5200" y="286"/>
                  </a:lnTo>
                  <a:lnTo>
                    <a:pt x="5200" y="285"/>
                  </a:lnTo>
                  <a:lnTo>
                    <a:pt x="5200" y="286"/>
                  </a:lnTo>
                  <a:lnTo>
                    <a:pt x="5201" y="283"/>
                  </a:lnTo>
                  <a:lnTo>
                    <a:pt x="5201" y="283"/>
                  </a:lnTo>
                  <a:lnTo>
                    <a:pt x="5201" y="283"/>
                  </a:lnTo>
                  <a:lnTo>
                    <a:pt x="5201" y="281"/>
                  </a:lnTo>
                  <a:lnTo>
                    <a:pt x="5202" y="281"/>
                  </a:lnTo>
                  <a:lnTo>
                    <a:pt x="5202" y="281"/>
                  </a:lnTo>
                  <a:lnTo>
                    <a:pt x="5202" y="281"/>
                  </a:lnTo>
                  <a:lnTo>
                    <a:pt x="5203" y="274"/>
                  </a:lnTo>
                  <a:lnTo>
                    <a:pt x="5203" y="272"/>
                  </a:lnTo>
                  <a:lnTo>
                    <a:pt x="5203" y="272"/>
                  </a:lnTo>
                  <a:lnTo>
                    <a:pt x="5203" y="221"/>
                  </a:lnTo>
                  <a:lnTo>
                    <a:pt x="5203" y="200"/>
                  </a:lnTo>
                  <a:lnTo>
                    <a:pt x="5204" y="49"/>
                  </a:lnTo>
                  <a:lnTo>
                    <a:pt x="5205" y="45"/>
                  </a:lnTo>
                  <a:lnTo>
                    <a:pt x="5205" y="12"/>
                  </a:lnTo>
                  <a:lnTo>
                    <a:pt x="5205" y="12"/>
                  </a:lnTo>
                  <a:lnTo>
                    <a:pt x="5205" y="12"/>
                  </a:lnTo>
                  <a:lnTo>
                    <a:pt x="5205" y="14"/>
                  </a:lnTo>
                  <a:lnTo>
                    <a:pt x="5206" y="6"/>
                  </a:lnTo>
                  <a:lnTo>
                    <a:pt x="5206" y="6"/>
                  </a:lnTo>
                  <a:lnTo>
                    <a:pt x="5207" y="5"/>
                  </a:lnTo>
                  <a:lnTo>
                    <a:pt x="5207" y="5"/>
                  </a:lnTo>
                  <a:lnTo>
                    <a:pt x="5207" y="5"/>
                  </a:lnTo>
                  <a:lnTo>
                    <a:pt x="5208" y="9"/>
                  </a:lnTo>
                  <a:lnTo>
                    <a:pt x="5208" y="10"/>
                  </a:lnTo>
                  <a:lnTo>
                    <a:pt x="5209" y="15"/>
                  </a:lnTo>
                  <a:lnTo>
                    <a:pt x="5209" y="16"/>
                  </a:lnTo>
                  <a:lnTo>
                    <a:pt x="5210" y="22"/>
                  </a:lnTo>
                  <a:lnTo>
                    <a:pt x="5210" y="22"/>
                  </a:lnTo>
                  <a:lnTo>
                    <a:pt x="5211" y="35"/>
                  </a:lnTo>
                  <a:lnTo>
                    <a:pt x="5211" y="37"/>
                  </a:lnTo>
                  <a:lnTo>
                    <a:pt x="5212" y="52"/>
                  </a:lnTo>
                  <a:lnTo>
                    <a:pt x="5212" y="53"/>
                  </a:lnTo>
                  <a:lnTo>
                    <a:pt x="5212" y="67"/>
                  </a:lnTo>
                  <a:lnTo>
                    <a:pt x="5213" y="67"/>
                  </a:lnTo>
                  <a:lnTo>
                    <a:pt x="5213" y="83"/>
                  </a:lnTo>
                  <a:lnTo>
                    <a:pt x="5214" y="84"/>
                  </a:lnTo>
                  <a:lnTo>
                    <a:pt x="5214" y="93"/>
                  </a:lnTo>
                  <a:lnTo>
                    <a:pt x="5214" y="93"/>
                  </a:lnTo>
                  <a:lnTo>
                    <a:pt x="5214" y="92"/>
                  </a:lnTo>
                  <a:lnTo>
                    <a:pt x="5215" y="85"/>
                  </a:lnTo>
                  <a:lnTo>
                    <a:pt x="5215" y="85"/>
                  </a:lnTo>
                  <a:lnTo>
                    <a:pt x="5216" y="81"/>
                  </a:lnTo>
                  <a:lnTo>
                    <a:pt x="5216" y="81"/>
                  </a:lnTo>
                  <a:lnTo>
                    <a:pt x="5216" y="81"/>
                  </a:lnTo>
                  <a:lnTo>
                    <a:pt x="5217" y="86"/>
                  </a:lnTo>
                  <a:lnTo>
                    <a:pt x="5217" y="88"/>
                  </a:lnTo>
                  <a:lnTo>
                    <a:pt x="5218" y="118"/>
                  </a:lnTo>
                  <a:lnTo>
                    <a:pt x="5218" y="121"/>
                  </a:lnTo>
                  <a:lnTo>
                    <a:pt x="5219" y="230"/>
                  </a:lnTo>
                  <a:lnTo>
                    <a:pt x="5219" y="242"/>
                  </a:lnTo>
                  <a:lnTo>
                    <a:pt x="5219" y="287"/>
                  </a:lnTo>
                  <a:lnTo>
                    <a:pt x="5220" y="282"/>
                  </a:lnTo>
                  <a:lnTo>
                    <a:pt x="5220" y="281"/>
                  </a:lnTo>
                  <a:lnTo>
                    <a:pt x="5220" y="279"/>
                  </a:lnTo>
                  <a:lnTo>
                    <a:pt x="5220" y="279"/>
                  </a:lnTo>
                  <a:lnTo>
                    <a:pt x="5220" y="279"/>
                  </a:lnTo>
                  <a:lnTo>
                    <a:pt x="5221" y="284"/>
                  </a:lnTo>
                  <a:lnTo>
                    <a:pt x="5222" y="284"/>
                  </a:lnTo>
                  <a:lnTo>
                    <a:pt x="5222" y="286"/>
                  </a:lnTo>
                  <a:lnTo>
                    <a:pt x="5222" y="286"/>
                  </a:lnTo>
                  <a:lnTo>
                    <a:pt x="5223" y="285"/>
                  </a:lnTo>
                  <a:lnTo>
                    <a:pt x="5223" y="284"/>
                  </a:lnTo>
                  <a:lnTo>
                    <a:pt x="5223" y="285"/>
                  </a:lnTo>
                  <a:lnTo>
                    <a:pt x="5223" y="285"/>
                  </a:lnTo>
                  <a:lnTo>
                    <a:pt x="5223" y="285"/>
                  </a:lnTo>
                  <a:lnTo>
                    <a:pt x="5224" y="282"/>
                  </a:lnTo>
                  <a:lnTo>
                    <a:pt x="5224" y="282"/>
                  </a:lnTo>
                  <a:lnTo>
                    <a:pt x="5225" y="274"/>
                  </a:lnTo>
                  <a:lnTo>
                    <a:pt x="5225" y="274"/>
                  </a:lnTo>
                  <a:lnTo>
                    <a:pt x="5226" y="186"/>
                  </a:lnTo>
                  <a:lnTo>
                    <a:pt x="5226" y="175"/>
                  </a:lnTo>
                  <a:lnTo>
                    <a:pt x="5227" y="58"/>
                  </a:lnTo>
                  <a:lnTo>
                    <a:pt x="5227" y="54"/>
                  </a:lnTo>
                  <a:lnTo>
                    <a:pt x="5228" y="17"/>
                  </a:lnTo>
                  <a:lnTo>
                    <a:pt x="5228" y="17"/>
                  </a:lnTo>
                  <a:lnTo>
                    <a:pt x="5228" y="18"/>
                  </a:lnTo>
                  <a:lnTo>
                    <a:pt x="5229" y="11"/>
                  </a:lnTo>
                  <a:lnTo>
                    <a:pt x="5229" y="10"/>
                  </a:lnTo>
                  <a:lnTo>
                    <a:pt x="5229" y="8"/>
                  </a:lnTo>
                  <a:lnTo>
                    <a:pt x="5229" y="8"/>
                  </a:lnTo>
                  <a:lnTo>
                    <a:pt x="5230" y="8"/>
                  </a:lnTo>
                  <a:lnTo>
                    <a:pt x="5230" y="11"/>
                  </a:lnTo>
                  <a:lnTo>
                    <a:pt x="5231" y="12"/>
                  </a:lnTo>
                  <a:lnTo>
                    <a:pt x="5231" y="20"/>
                  </a:lnTo>
                  <a:lnTo>
                    <a:pt x="5231" y="20"/>
                  </a:lnTo>
                  <a:lnTo>
                    <a:pt x="5232" y="30"/>
                  </a:lnTo>
                  <a:lnTo>
                    <a:pt x="5232" y="30"/>
                  </a:lnTo>
                  <a:lnTo>
                    <a:pt x="5233" y="39"/>
                  </a:lnTo>
                  <a:lnTo>
                    <a:pt x="5233" y="39"/>
                  </a:lnTo>
                  <a:lnTo>
                    <a:pt x="5234" y="57"/>
                  </a:lnTo>
                  <a:lnTo>
                    <a:pt x="5234" y="59"/>
                  </a:lnTo>
                  <a:lnTo>
                    <a:pt x="5235" y="84"/>
                  </a:lnTo>
                  <a:lnTo>
                    <a:pt x="5235" y="86"/>
                  </a:lnTo>
                  <a:lnTo>
                    <a:pt x="5236" y="99"/>
                  </a:lnTo>
                  <a:lnTo>
                    <a:pt x="5236" y="98"/>
                  </a:lnTo>
                  <a:lnTo>
                    <a:pt x="5236" y="99"/>
                  </a:lnTo>
                  <a:lnTo>
                    <a:pt x="5237" y="92"/>
                  </a:lnTo>
                  <a:lnTo>
                    <a:pt x="5237" y="91"/>
                  </a:lnTo>
                  <a:lnTo>
                    <a:pt x="5237" y="82"/>
                  </a:lnTo>
                  <a:lnTo>
                    <a:pt x="5238" y="81"/>
                  </a:lnTo>
                  <a:lnTo>
                    <a:pt x="5238" y="78"/>
                  </a:lnTo>
                  <a:lnTo>
                    <a:pt x="5239" y="78"/>
                  </a:lnTo>
                  <a:lnTo>
                    <a:pt x="5239" y="88"/>
                  </a:lnTo>
                  <a:lnTo>
                    <a:pt x="5240" y="91"/>
                  </a:lnTo>
                  <a:lnTo>
                    <a:pt x="5240" y="125"/>
                  </a:lnTo>
                  <a:lnTo>
                    <a:pt x="5240" y="129"/>
                  </a:lnTo>
                  <a:lnTo>
                    <a:pt x="5241" y="283"/>
                  </a:lnTo>
                  <a:lnTo>
                    <a:pt x="5241" y="287"/>
                  </a:lnTo>
                  <a:lnTo>
                    <a:pt x="5242" y="280"/>
                  </a:lnTo>
                  <a:lnTo>
                    <a:pt x="5242" y="279"/>
                  </a:lnTo>
                  <a:lnTo>
                    <a:pt x="5242" y="279"/>
                  </a:lnTo>
                  <a:lnTo>
                    <a:pt x="5243" y="282"/>
                  </a:lnTo>
                  <a:lnTo>
                    <a:pt x="5243" y="283"/>
                  </a:lnTo>
                  <a:lnTo>
                    <a:pt x="5243" y="284"/>
                  </a:lnTo>
                  <a:lnTo>
                    <a:pt x="5244" y="283"/>
                  </a:lnTo>
                  <a:lnTo>
                    <a:pt x="5244" y="283"/>
                  </a:lnTo>
                  <a:lnTo>
                    <a:pt x="5244" y="282"/>
                  </a:lnTo>
                  <a:lnTo>
                    <a:pt x="5244" y="284"/>
                  </a:lnTo>
                  <a:lnTo>
                    <a:pt x="5245" y="282"/>
                  </a:lnTo>
                  <a:lnTo>
                    <a:pt x="5245" y="282"/>
                  </a:lnTo>
                  <a:lnTo>
                    <a:pt x="5245" y="282"/>
                  </a:lnTo>
                  <a:lnTo>
                    <a:pt x="5245" y="280"/>
                  </a:lnTo>
                  <a:lnTo>
                    <a:pt x="5246" y="280"/>
                  </a:lnTo>
                  <a:lnTo>
                    <a:pt x="5246" y="280"/>
                  </a:lnTo>
                  <a:lnTo>
                    <a:pt x="5246" y="277"/>
                  </a:lnTo>
                  <a:lnTo>
                    <a:pt x="5247" y="277"/>
                  </a:lnTo>
                  <a:lnTo>
                    <a:pt x="5247" y="277"/>
                  </a:lnTo>
                  <a:lnTo>
                    <a:pt x="5247" y="272"/>
                  </a:lnTo>
                  <a:lnTo>
                    <a:pt x="5248" y="270"/>
                  </a:lnTo>
                  <a:lnTo>
                    <a:pt x="5248" y="122"/>
                  </a:lnTo>
                  <a:lnTo>
                    <a:pt x="5248" y="114"/>
                  </a:lnTo>
                  <a:lnTo>
                    <a:pt x="5249" y="26"/>
                  </a:lnTo>
                  <a:lnTo>
                    <a:pt x="5249" y="22"/>
                  </a:lnTo>
                  <a:lnTo>
                    <a:pt x="5250" y="12"/>
                  </a:lnTo>
                  <a:lnTo>
                    <a:pt x="5250" y="12"/>
                  </a:lnTo>
                  <a:lnTo>
                    <a:pt x="5250" y="12"/>
                  </a:lnTo>
                  <a:lnTo>
                    <a:pt x="5251" y="3"/>
                  </a:lnTo>
                  <a:lnTo>
                    <a:pt x="5251" y="2"/>
                  </a:lnTo>
                  <a:lnTo>
                    <a:pt x="5251" y="2"/>
                  </a:lnTo>
                  <a:lnTo>
                    <a:pt x="5252" y="3"/>
                  </a:lnTo>
                  <a:lnTo>
                    <a:pt x="5252" y="4"/>
                  </a:lnTo>
                  <a:lnTo>
                    <a:pt x="5253" y="12"/>
                  </a:lnTo>
                  <a:lnTo>
                    <a:pt x="5253" y="12"/>
                  </a:lnTo>
                  <a:lnTo>
                    <a:pt x="5254" y="19"/>
                  </a:lnTo>
                  <a:lnTo>
                    <a:pt x="5254" y="19"/>
                  </a:lnTo>
                  <a:lnTo>
                    <a:pt x="5255" y="23"/>
                  </a:lnTo>
                  <a:lnTo>
                    <a:pt x="5255" y="24"/>
                  </a:lnTo>
                  <a:lnTo>
                    <a:pt x="5255" y="31"/>
                  </a:lnTo>
                  <a:lnTo>
                    <a:pt x="5255" y="31"/>
                  </a:lnTo>
                  <a:lnTo>
                    <a:pt x="5256" y="52"/>
                  </a:lnTo>
                  <a:lnTo>
                    <a:pt x="5257" y="54"/>
                  </a:lnTo>
                  <a:lnTo>
                    <a:pt x="5257" y="76"/>
                  </a:lnTo>
                  <a:lnTo>
                    <a:pt x="5257" y="78"/>
                  </a:lnTo>
                  <a:lnTo>
                    <a:pt x="5258" y="91"/>
                  </a:lnTo>
                  <a:lnTo>
                    <a:pt x="5258" y="91"/>
                  </a:lnTo>
                  <a:lnTo>
                    <a:pt x="5259" y="95"/>
                  </a:lnTo>
                  <a:lnTo>
                    <a:pt x="5259" y="94"/>
                  </a:lnTo>
                  <a:lnTo>
                    <a:pt x="5259" y="93"/>
                  </a:lnTo>
                  <a:lnTo>
                    <a:pt x="5260" y="86"/>
                  </a:lnTo>
                  <a:lnTo>
                    <a:pt x="5260" y="85"/>
                  </a:lnTo>
                  <a:lnTo>
                    <a:pt x="5261" y="80"/>
                  </a:lnTo>
                  <a:lnTo>
                    <a:pt x="5261" y="80"/>
                  </a:lnTo>
                  <a:lnTo>
                    <a:pt x="5261" y="79"/>
                  </a:lnTo>
                  <a:lnTo>
                    <a:pt x="5262" y="89"/>
                  </a:lnTo>
                  <a:lnTo>
                    <a:pt x="5262" y="91"/>
                  </a:lnTo>
                  <a:lnTo>
                    <a:pt x="5263" y="133"/>
                  </a:lnTo>
                  <a:lnTo>
                    <a:pt x="5263" y="140"/>
                  </a:lnTo>
                  <a:lnTo>
                    <a:pt x="5263" y="285"/>
                  </a:lnTo>
                  <a:lnTo>
                    <a:pt x="5264" y="288"/>
                  </a:lnTo>
                  <a:lnTo>
                    <a:pt x="5264" y="277"/>
                  </a:lnTo>
                  <a:lnTo>
                    <a:pt x="5265" y="276"/>
                  </a:lnTo>
                  <a:lnTo>
                    <a:pt x="5265" y="274"/>
                  </a:lnTo>
                  <a:lnTo>
                    <a:pt x="5265" y="279"/>
                  </a:lnTo>
                  <a:lnTo>
                    <a:pt x="5265" y="279"/>
                  </a:lnTo>
                  <a:lnTo>
                    <a:pt x="5266" y="285"/>
                  </a:lnTo>
                  <a:lnTo>
                    <a:pt x="5266" y="285"/>
                  </a:lnTo>
                  <a:lnTo>
                    <a:pt x="5266" y="284"/>
                  </a:lnTo>
                  <a:lnTo>
                    <a:pt x="5266" y="285"/>
                  </a:lnTo>
                  <a:lnTo>
                    <a:pt x="5267" y="281"/>
                  </a:lnTo>
                  <a:lnTo>
                    <a:pt x="5267" y="281"/>
                  </a:lnTo>
                  <a:lnTo>
                    <a:pt x="5267" y="280"/>
                  </a:lnTo>
                  <a:lnTo>
                    <a:pt x="5268" y="281"/>
                  </a:lnTo>
                  <a:lnTo>
                    <a:pt x="5268" y="281"/>
                  </a:lnTo>
                  <a:lnTo>
                    <a:pt x="5268" y="282"/>
                  </a:lnTo>
                  <a:lnTo>
                    <a:pt x="5269" y="279"/>
                  </a:lnTo>
                  <a:lnTo>
                    <a:pt x="5269" y="279"/>
                  </a:lnTo>
                  <a:lnTo>
                    <a:pt x="5269" y="280"/>
                  </a:lnTo>
                  <a:lnTo>
                    <a:pt x="5270" y="277"/>
                  </a:lnTo>
                  <a:lnTo>
                    <a:pt x="5270" y="278"/>
                  </a:lnTo>
                  <a:lnTo>
                    <a:pt x="5270" y="277"/>
                  </a:lnTo>
                  <a:lnTo>
                    <a:pt x="5271" y="182"/>
                  </a:lnTo>
                  <a:lnTo>
                    <a:pt x="5271" y="159"/>
                  </a:lnTo>
                  <a:lnTo>
                    <a:pt x="5272" y="38"/>
                  </a:lnTo>
                  <a:lnTo>
                    <a:pt x="5272" y="33"/>
                  </a:lnTo>
                  <a:lnTo>
                    <a:pt x="5272" y="13"/>
                  </a:lnTo>
                  <a:lnTo>
                    <a:pt x="5272" y="13"/>
                  </a:lnTo>
                  <a:lnTo>
                    <a:pt x="5273" y="13"/>
                  </a:lnTo>
                  <a:lnTo>
                    <a:pt x="5273" y="4"/>
                  </a:lnTo>
                  <a:lnTo>
                    <a:pt x="5274" y="4"/>
                  </a:lnTo>
                  <a:lnTo>
                    <a:pt x="5274" y="3"/>
                  </a:lnTo>
                  <a:lnTo>
                    <a:pt x="5274" y="5"/>
                  </a:lnTo>
                  <a:lnTo>
                    <a:pt x="5274" y="5"/>
                  </a:lnTo>
                  <a:lnTo>
                    <a:pt x="5275" y="11"/>
                  </a:lnTo>
                  <a:lnTo>
                    <a:pt x="5275" y="12"/>
                  </a:lnTo>
                  <a:lnTo>
                    <a:pt x="5276" y="16"/>
                  </a:lnTo>
                  <a:lnTo>
                    <a:pt x="5276" y="17"/>
                  </a:lnTo>
                  <a:lnTo>
                    <a:pt x="5277" y="21"/>
                  </a:lnTo>
                  <a:lnTo>
                    <a:pt x="5277" y="21"/>
                  </a:lnTo>
                  <a:lnTo>
                    <a:pt x="5278" y="30"/>
                  </a:lnTo>
                  <a:lnTo>
                    <a:pt x="5278" y="31"/>
                  </a:lnTo>
                  <a:lnTo>
                    <a:pt x="5279" y="47"/>
                  </a:lnTo>
                  <a:lnTo>
                    <a:pt x="5279" y="49"/>
                  </a:lnTo>
                  <a:lnTo>
                    <a:pt x="5280" y="67"/>
                  </a:lnTo>
                  <a:lnTo>
                    <a:pt x="5280" y="69"/>
                  </a:lnTo>
                  <a:lnTo>
                    <a:pt x="5280" y="86"/>
                  </a:lnTo>
                  <a:lnTo>
                    <a:pt x="5281" y="86"/>
                  </a:lnTo>
                  <a:lnTo>
                    <a:pt x="5281" y="93"/>
                  </a:lnTo>
                  <a:lnTo>
                    <a:pt x="5281" y="93"/>
                  </a:lnTo>
                  <a:lnTo>
                    <a:pt x="5282" y="92"/>
                  </a:lnTo>
                  <a:lnTo>
                    <a:pt x="5282" y="87"/>
                  </a:lnTo>
                  <a:lnTo>
                    <a:pt x="5282" y="86"/>
                  </a:lnTo>
                  <a:lnTo>
                    <a:pt x="5283" y="83"/>
                  </a:lnTo>
                  <a:lnTo>
                    <a:pt x="5283" y="83"/>
                  </a:lnTo>
                  <a:lnTo>
                    <a:pt x="5284" y="82"/>
                  </a:lnTo>
                  <a:lnTo>
                    <a:pt x="5284" y="89"/>
                  </a:lnTo>
                  <a:lnTo>
                    <a:pt x="5284" y="91"/>
                  </a:lnTo>
                  <a:lnTo>
                    <a:pt x="5285" y="123"/>
                  </a:lnTo>
                  <a:lnTo>
                    <a:pt x="5285" y="127"/>
                  </a:lnTo>
                  <a:lnTo>
                    <a:pt x="5286" y="237"/>
                  </a:lnTo>
                  <a:lnTo>
                    <a:pt x="5286" y="254"/>
                  </a:lnTo>
                  <a:lnTo>
                    <a:pt x="5286" y="289"/>
                  </a:lnTo>
                  <a:lnTo>
                    <a:pt x="5287" y="284"/>
                  </a:lnTo>
                  <a:lnTo>
                    <a:pt x="5287" y="283"/>
                  </a:lnTo>
                  <a:lnTo>
                    <a:pt x="5288" y="281"/>
                  </a:lnTo>
                  <a:lnTo>
                    <a:pt x="5288" y="282"/>
                  </a:lnTo>
                  <a:lnTo>
                    <a:pt x="5288" y="282"/>
                  </a:lnTo>
                  <a:lnTo>
                    <a:pt x="5289" y="286"/>
                  </a:lnTo>
                  <a:lnTo>
                    <a:pt x="5289" y="286"/>
                  </a:lnTo>
                  <a:lnTo>
                    <a:pt x="5289" y="286"/>
                  </a:lnTo>
                  <a:lnTo>
                    <a:pt x="5289" y="287"/>
                  </a:lnTo>
                  <a:lnTo>
                    <a:pt x="5289" y="286"/>
                  </a:lnTo>
                  <a:lnTo>
                    <a:pt x="5290" y="286"/>
                  </a:lnTo>
                  <a:lnTo>
                    <a:pt x="5290" y="284"/>
                  </a:lnTo>
                  <a:lnTo>
                    <a:pt x="5291" y="283"/>
                  </a:lnTo>
                  <a:lnTo>
                    <a:pt x="5291" y="284"/>
                  </a:lnTo>
                  <a:lnTo>
                    <a:pt x="5291" y="279"/>
                  </a:lnTo>
                  <a:lnTo>
                    <a:pt x="5291" y="279"/>
                  </a:lnTo>
                  <a:lnTo>
                    <a:pt x="5291" y="279"/>
                  </a:lnTo>
                  <a:lnTo>
                    <a:pt x="5292" y="277"/>
                  </a:lnTo>
                  <a:lnTo>
                    <a:pt x="5292" y="277"/>
                  </a:lnTo>
                  <a:lnTo>
                    <a:pt x="5292" y="277"/>
                  </a:lnTo>
                  <a:lnTo>
                    <a:pt x="5293" y="281"/>
                  </a:lnTo>
                  <a:lnTo>
                    <a:pt x="5293" y="274"/>
                  </a:lnTo>
                  <a:lnTo>
                    <a:pt x="5293" y="264"/>
                  </a:lnTo>
                  <a:lnTo>
                    <a:pt x="5294" y="57"/>
                  </a:lnTo>
                  <a:lnTo>
                    <a:pt x="5294" y="51"/>
                  </a:lnTo>
                  <a:lnTo>
                    <a:pt x="5295" y="13"/>
                  </a:lnTo>
                  <a:lnTo>
                    <a:pt x="5295" y="12"/>
                  </a:lnTo>
                  <a:lnTo>
                    <a:pt x="5296" y="7"/>
                  </a:lnTo>
                  <a:lnTo>
                    <a:pt x="5296" y="6"/>
                  </a:lnTo>
                  <a:lnTo>
                    <a:pt x="5296" y="3"/>
                  </a:lnTo>
                  <a:lnTo>
                    <a:pt x="5297" y="4"/>
                  </a:lnTo>
                  <a:lnTo>
                    <a:pt x="5297" y="4"/>
                  </a:lnTo>
                  <a:lnTo>
                    <a:pt x="5297" y="8"/>
                  </a:lnTo>
                  <a:lnTo>
                    <a:pt x="5298" y="9"/>
                  </a:lnTo>
                  <a:lnTo>
                    <a:pt x="5298" y="13"/>
                  </a:lnTo>
                  <a:lnTo>
                    <a:pt x="5299" y="14"/>
                  </a:lnTo>
                  <a:lnTo>
                    <a:pt x="5299" y="19"/>
                  </a:lnTo>
                  <a:lnTo>
                    <a:pt x="5299" y="19"/>
                  </a:lnTo>
                  <a:lnTo>
                    <a:pt x="5300" y="28"/>
                  </a:lnTo>
                  <a:lnTo>
                    <a:pt x="5300" y="29"/>
                  </a:lnTo>
                  <a:lnTo>
                    <a:pt x="5301" y="47"/>
                  </a:lnTo>
                  <a:lnTo>
                    <a:pt x="5301" y="49"/>
                  </a:lnTo>
                  <a:lnTo>
                    <a:pt x="5302" y="69"/>
                  </a:lnTo>
                  <a:lnTo>
                    <a:pt x="5302" y="70"/>
                  </a:lnTo>
                  <a:lnTo>
                    <a:pt x="5303" y="89"/>
                  </a:lnTo>
                  <a:lnTo>
                    <a:pt x="5303" y="90"/>
                  </a:lnTo>
                  <a:lnTo>
                    <a:pt x="5304" y="98"/>
                  </a:lnTo>
                  <a:lnTo>
                    <a:pt x="5304" y="97"/>
                  </a:lnTo>
                  <a:lnTo>
                    <a:pt x="5304" y="97"/>
                  </a:lnTo>
                  <a:lnTo>
                    <a:pt x="5305" y="86"/>
                  </a:lnTo>
                  <a:lnTo>
                    <a:pt x="5305" y="85"/>
                  </a:lnTo>
                  <a:lnTo>
                    <a:pt x="5306" y="80"/>
                  </a:lnTo>
                  <a:lnTo>
                    <a:pt x="5306" y="79"/>
                  </a:lnTo>
                  <a:lnTo>
                    <a:pt x="5306" y="79"/>
                  </a:lnTo>
                  <a:lnTo>
                    <a:pt x="5306" y="85"/>
                  </a:lnTo>
                  <a:lnTo>
                    <a:pt x="5307" y="87"/>
                  </a:lnTo>
                  <a:lnTo>
                    <a:pt x="5307" y="118"/>
                  </a:lnTo>
                  <a:lnTo>
                    <a:pt x="5307" y="123"/>
                  </a:lnTo>
                  <a:lnTo>
                    <a:pt x="5308" y="267"/>
                  </a:lnTo>
                  <a:lnTo>
                    <a:pt x="5308" y="279"/>
                  </a:lnTo>
                  <a:lnTo>
                    <a:pt x="5308" y="285"/>
                  </a:lnTo>
                  <a:lnTo>
                    <a:pt x="5309" y="275"/>
                  </a:lnTo>
                  <a:lnTo>
                    <a:pt x="5309" y="274"/>
                  </a:lnTo>
                  <a:lnTo>
                    <a:pt x="5309" y="274"/>
                  </a:lnTo>
                  <a:lnTo>
                    <a:pt x="5310" y="277"/>
                  </a:lnTo>
                  <a:lnTo>
                    <a:pt x="5310" y="279"/>
                  </a:lnTo>
                  <a:lnTo>
                    <a:pt x="5311" y="284"/>
                  </a:lnTo>
                  <a:lnTo>
                    <a:pt x="5311" y="285"/>
                  </a:lnTo>
                  <a:lnTo>
                    <a:pt x="5312" y="285"/>
                  </a:lnTo>
                  <a:lnTo>
                    <a:pt x="5312" y="284"/>
                  </a:lnTo>
                  <a:lnTo>
                    <a:pt x="5312" y="284"/>
                  </a:lnTo>
                  <a:lnTo>
                    <a:pt x="5312" y="283"/>
                  </a:lnTo>
                  <a:lnTo>
                    <a:pt x="5312" y="284"/>
                  </a:lnTo>
                  <a:lnTo>
                    <a:pt x="5313" y="284"/>
                  </a:lnTo>
                  <a:lnTo>
                    <a:pt x="5313" y="284"/>
                  </a:lnTo>
                  <a:lnTo>
                    <a:pt x="5313" y="284"/>
                  </a:lnTo>
                  <a:lnTo>
                    <a:pt x="5314" y="279"/>
                  </a:lnTo>
                  <a:lnTo>
                    <a:pt x="5314" y="279"/>
                  </a:lnTo>
                  <a:lnTo>
                    <a:pt x="5314" y="265"/>
                  </a:lnTo>
                  <a:lnTo>
                    <a:pt x="5315" y="263"/>
                  </a:lnTo>
                  <a:lnTo>
                    <a:pt x="5315" y="263"/>
                  </a:lnTo>
                  <a:lnTo>
                    <a:pt x="5315" y="99"/>
                  </a:lnTo>
                  <a:lnTo>
                    <a:pt x="5316" y="87"/>
                  </a:lnTo>
                  <a:lnTo>
                    <a:pt x="5316" y="22"/>
                  </a:lnTo>
                  <a:lnTo>
                    <a:pt x="5316" y="21"/>
                  </a:lnTo>
                  <a:lnTo>
                    <a:pt x="5317" y="10"/>
                  </a:lnTo>
                  <a:lnTo>
                    <a:pt x="5317" y="10"/>
                  </a:lnTo>
                  <a:lnTo>
                    <a:pt x="5318" y="2"/>
                  </a:lnTo>
                  <a:lnTo>
                    <a:pt x="5318" y="2"/>
                  </a:lnTo>
                  <a:lnTo>
                    <a:pt x="5318" y="2"/>
                  </a:lnTo>
                  <a:lnTo>
                    <a:pt x="5319" y="3"/>
                  </a:lnTo>
                  <a:lnTo>
                    <a:pt x="5319" y="4"/>
                  </a:lnTo>
                  <a:lnTo>
                    <a:pt x="5320" y="9"/>
                  </a:lnTo>
                  <a:lnTo>
                    <a:pt x="5320" y="9"/>
                  </a:lnTo>
                  <a:lnTo>
                    <a:pt x="5321" y="14"/>
                  </a:lnTo>
                  <a:lnTo>
                    <a:pt x="5321" y="15"/>
                  </a:lnTo>
                  <a:lnTo>
                    <a:pt x="5322" y="21"/>
                  </a:lnTo>
                  <a:lnTo>
                    <a:pt x="5322" y="21"/>
                  </a:lnTo>
                  <a:lnTo>
                    <a:pt x="5323" y="37"/>
                  </a:lnTo>
                  <a:lnTo>
                    <a:pt x="5323" y="39"/>
                  </a:lnTo>
                  <a:lnTo>
                    <a:pt x="5323" y="70"/>
                  </a:lnTo>
                  <a:lnTo>
                    <a:pt x="5324" y="71"/>
                  </a:lnTo>
                  <a:lnTo>
                    <a:pt x="5324" y="87"/>
                  </a:lnTo>
                  <a:lnTo>
                    <a:pt x="5325" y="88"/>
                  </a:lnTo>
                  <a:lnTo>
                    <a:pt x="5325" y="93"/>
                  </a:lnTo>
                  <a:lnTo>
                    <a:pt x="5325" y="91"/>
                  </a:lnTo>
                  <a:lnTo>
                    <a:pt x="5325" y="91"/>
                  </a:lnTo>
                  <a:lnTo>
                    <a:pt x="5326" y="82"/>
                  </a:lnTo>
                  <a:lnTo>
                    <a:pt x="5326" y="82"/>
                  </a:lnTo>
                  <a:lnTo>
                    <a:pt x="5327" y="79"/>
                  </a:lnTo>
                  <a:lnTo>
                    <a:pt x="5327" y="79"/>
                  </a:lnTo>
                  <a:lnTo>
                    <a:pt x="5327" y="80"/>
                  </a:lnTo>
                  <a:lnTo>
                    <a:pt x="5328" y="94"/>
                  </a:lnTo>
                  <a:lnTo>
                    <a:pt x="5328" y="96"/>
                  </a:lnTo>
                  <a:lnTo>
                    <a:pt x="5329" y="141"/>
                  </a:lnTo>
                  <a:lnTo>
                    <a:pt x="5329" y="147"/>
                  </a:lnTo>
                  <a:lnTo>
                    <a:pt x="5330" y="285"/>
                  </a:lnTo>
                  <a:lnTo>
                    <a:pt x="5330" y="284"/>
                  </a:lnTo>
                  <a:lnTo>
                    <a:pt x="5330" y="284"/>
                  </a:lnTo>
                  <a:lnTo>
                    <a:pt x="5331" y="276"/>
                  </a:lnTo>
                  <a:lnTo>
                    <a:pt x="5331" y="277"/>
                  </a:lnTo>
                  <a:lnTo>
                    <a:pt x="5331" y="276"/>
                  </a:lnTo>
                  <a:lnTo>
                    <a:pt x="5331" y="276"/>
                  </a:lnTo>
                  <a:lnTo>
                    <a:pt x="5331" y="280"/>
                  </a:lnTo>
                  <a:lnTo>
                    <a:pt x="5331" y="280"/>
                  </a:lnTo>
                  <a:lnTo>
                    <a:pt x="5332" y="283"/>
                  </a:lnTo>
                  <a:lnTo>
                    <a:pt x="5333" y="283"/>
                  </a:lnTo>
                  <a:lnTo>
                    <a:pt x="5333" y="280"/>
                  </a:lnTo>
                  <a:lnTo>
                    <a:pt x="5333" y="280"/>
                  </a:lnTo>
                  <a:lnTo>
                    <a:pt x="5334" y="280"/>
                  </a:lnTo>
                  <a:lnTo>
                    <a:pt x="5334" y="277"/>
                  </a:lnTo>
                  <a:lnTo>
                    <a:pt x="5334" y="276"/>
                  </a:lnTo>
                  <a:lnTo>
                    <a:pt x="5334" y="276"/>
                  </a:lnTo>
                  <a:lnTo>
                    <a:pt x="5335" y="273"/>
                  </a:lnTo>
                  <a:lnTo>
                    <a:pt x="5335" y="273"/>
                  </a:lnTo>
                  <a:lnTo>
                    <a:pt x="5335" y="273"/>
                  </a:lnTo>
                  <a:lnTo>
                    <a:pt x="5335" y="273"/>
                  </a:lnTo>
                  <a:lnTo>
                    <a:pt x="5336" y="271"/>
                  </a:lnTo>
                  <a:lnTo>
                    <a:pt x="5336" y="273"/>
                  </a:lnTo>
                  <a:lnTo>
                    <a:pt x="5336" y="272"/>
                  </a:lnTo>
                  <a:lnTo>
                    <a:pt x="5336" y="273"/>
                  </a:lnTo>
                  <a:lnTo>
                    <a:pt x="5337" y="130"/>
                  </a:lnTo>
                  <a:lnTo>
                    <a:pt x="5337" y="115"/>
                  </a:lnTo>
                  <a:lnTo>
                    <a:pt x="5338" y="26"/>
                  </a:lnTo>
                  <a:lnTo>
                    <a:pt x="5338" y="23"/>
                  </a:lnTo>
                  <a:lnTo>
                    <a:pt x="5338" y="7"/>
                  </a:lnTo>
                  <a:lnTo>
                    <a:pt x="5339" y="9"/>
                  </a:lnTo>
                  <a:lnTo>
                    <a:pt x="5339" y="8"/>
                  </a:lnTo>
                  <a:lnTo>
                    <a:pt x="5340" y="4"/>
                  </a:lnTo>
                  <a:lnTo>
                    <a:pt x="5340" y="4"/>
                  </a:lnTo>
                  <a:lnTo>
                    <a:pt x="5340" y="4"/>
                  </a:lnTo>
                  <a:lnTo>
                    <a:pt x="5340" y="9"/>
                  </a:lnTo>
                  <a:lnTo>
                    <a:pt x="5341" y="9"/>
                  </a:lnTo>
                  <a:lnTo>
                    <a:pt x="5341" y="15"/>
                  </a:lnTo>
                  <a:lnTo>
                    <a:pt x="5342" y="15"/>
                  </a:lnTo>
                  <a:lnTo>
                    <a:pt x="5342" y="19"/>
                  </a:lnTo>
                  <a:lnTo>
                    <a:pt x="5342" y="19"/>
                  </a:lnTo>
                  <a:lnTo>
                    <a:pt x="5343" y="28"/>
                  </a:lnTo>
                  <a:lnTo>
                    <a:pt x="5343" y="29"/>
                  </a:lnTo>
                  <a:lnTo>
                    <a:pt x="5344" y="50"/>
                  </a:lnTo>
                  <a:lnTo>
                    <a:pt x="5344" y="51"/>
                  </a:lnTo>
                  <a:lnTo>
                    <a:pt x="5345" y="73"/>
                  </a:lnTo>
                  <a:lnTo>
                    <a:pt x="5345" y="74"/>
                  </a:lnTo>
                  <a:lnTo>
                    <a:pt x="5346" y="87"/>
                  </a:lnTo>
                  <a:lnTo>
                    <a:pt x="5346" y="88"/>
                  </a:lnTo>
                  <a:lnTo>
                    <a:pt x="5347" y="96"/>
                  </a:lnTo>
                  <a:lnTo>
                    <a:pt x="5347" y="96"/>
                  </a:lnTo>
                  <a:lnTo>
                    <a:pt x="5347" y="96"/>
                  </a:lnTo>
                  <a:lnTo>
                    <a:pt x="5348" y="88"/>
                  </a:lnTo>
                  <a:lnTo>
                    <a:pt x="5348" y="87"/>
                  </a:lnTo>
                  <a:lnTo>
                    <a:pt x="5349" y="81"/>
                  </a:lnTo>
                  <a:lnTo>
                    <a:pt x="5349" y="81"/>
                  </a:lnTo>
                  <a:lnTo>
                    <a:pt x="5349" y="79"/>
                  </a:lnTo>
                  <a:lnTo>
                    <a:pt x="5349" y="82"/>
                  </a:lnTo>
                  <a:lnTo>
                    <a:pt x="5350" y="83"/>
                  </a:lnTo>
                  <a:lnTo>
                    <a:pt x="5350" y="109"/>
                  </a:lnTo>
                  <a:lnTo>
                    <a:pt x="5351" y="111"/>
                  </a:lnTo>
                  <a:lnTo>
                    <a:pt x="5351" y="202"/>
                  </a:lnTo>
                  <a:lnTo>
                    <a:pt x="5351" y="214"/>
                  </a:lnTo>
                  <a:lnTo>
                    <a:pt x="5352" y="286"/>
                  </a:lnTo>
                  <a:lnTo>
                    <a:pt x="5352" y="281"/>
                  </a:lnTo>
                  <a:lnTo>
                    <a:pt x="5352" y="279"/>
                  </a:lnTo>
                  <a:lnTo>
                    <a:pt x="5353" y="277"/>
                  </a:lnTo>
                  <a:lnTo>
                    <a:pt x="5353" y="279"/>
                  </a:lnTo>
                  <a:lnTo>
                    <a:pt x="5353" y="280"/>
                  </a:lnTo>
                  <a:lnTo>
                    <a:pt x="5354" y="284"/>
                  </a:lnTo>
                  <a:lnTo>
                    <a:pt x="5354" y="284"/>
                  </a:lnTo>
                  <a:lnTo>
                    <a:pt x="5355" y="286"/>
                  </a:lnTo>
                  <a:lnTo>
                    <a:pt x="5355" y="286"/>
                  </a:lnTo>
                  <a:lnTo>
                    <a:pt x="5355" y="286"/>
                  </a:lnTo>
                  <a:lnTo>
                    <a:pt x="5356" y="284"/>
                  </a:lnTo>
                  <a:lnTo>
                    <a:pt x="5356" y="284"/>
                  </a:lnTo>
                  <a:lnTo>
                    <a:pt x="5357" y="279"/>
                  </a:lnTo>
                  <a:lnTo>
                    <a:pt x="5357" y="279"/>
                  </a:lnTo>
                  <a:lnTo>
                    <a:pt x="5357" y="280"/>
                  </a:lnTo>
                  <a:lnTo>
                    <a:pt x="5357" y="266"/>
                  </a:lnTo>
                  <a:lnTo>
                    <a:pt x="5358" y="263"/>
                  </a:lnTo>
                  <a:lnTo>
                    <a:pt x="5358" y="150"/>
                  </a:lnTo>
                  <a:lnTo>
                    <a:pt x="5359" y="137"/>
                  </a:lnTo>
                  <a:lnTo>
                    <a:pt x="5359" y="32"/>
                  </a:lnTo>
                  <a:lnTo>
                    <a:pt x="5359" y="29"/>
                  </a:lnTo>
                  <a:lnTo>
                    <a:pt x="5360" y="8"/>
                  </a:lnTo>
                  <a:lnTo>
                    <a:pt x="5360" y="8"/>
                  </a:lnTo>
                  <a:lnTo>
                    <a:pt x="5360" y="8"/>
                  </a:lnTo>
                  <a:lnTo>
                    <a:pt x="5361" y="3"/>
                  </a:lnTo>
                  <a:lnTo>
                    <a:pt x="5361" y="3"/>
                  </a:lnTo>
                  <a:lnTo>
                    <a:pt x="5361" y="3"/>
                  </a:lnTo>
                  <a:lnTo>
                    <a:pt x="5362" y="9"/>
                  </a:lnTo>
                  <a:lnTo>
                    <a:pt x="5362" y="10"/>
                  </a:lnTo>
                  <a:lnTo>
                    <a:pt x="5363" y="21"/>
                  </a:lnTo>
                  <a:lnTo>
                    <a:pt x="5363" y="22"/>
                  </a:lnTo>
                  <a:lnTo>
                    <a:pt x="5364" y="33"/>
                  </a:lnTo>
                  <a:lnTo>
                    <a:pt x="5364" y="34"/>
                  </a:lnTo>
                  <a:lnTo>
                    <a:pt x="5365" y="48"/>
                  </a:lnTo>
                  <a:lnTo>
                    <a:pt x="5365" y="49"/>
                  </a:lnTo>
                  <a:lnTo>
                    <a:pt x="5366" y="58"/>
                  </a:lnTo>
                  <a:lnTo>
                    <a:pt x="5366" y="58"/>
                  </a:lnTo>
                  <a:lnTo>
                    <a:pt x="5366" y="57"/>
                  </a:lnTo>
                  <a:lnTo>
                    <a:pt x="5366" y="60"/>
                  </a:lnTo>
                  <a:lnTo>
                    <a:pt x="5367" y="61"/>
                  </a:lnTo>
                  <a:lnTo>
                    <a:pt x="5367" y="78"/>
                  </a:lnTo>
                  <a:lnTo>
                    <a:pt x="5368" y="80"/>
                  </a:lnTo>
                  <a:lnTo>
                    <a:pt x="5368" y="91"/>
                  </a:lnTo>
                  <a:lnTo>
                    <a:pt x="5368" y="91"/>
                  </a:lnTo>
                  <a:lnTo>
                    <a:pt x="5369" y="93"/>
                  </a:lnTo>
                  <a:lnTo>
                    <a:pt x="5369" y="91"/>
                  </a:lnTo>
                  <a:lnTo>
                    <a:pt x="5369" y="90"/>
                  </a:lnTo>
                  <a:lnTo>
                    <a:pt x="5370" y="83"/>
                  </a:lnTo>
                  <a:lnTo>
                    <a:pt x="5370" y="83"/>
                  </a:lnTo>
                  <a:lnTo>
                    <a:pt x="5371" y="78"/>
                  </a:lnTo>
                  <a:lnTo>
                    <a:pt x="5371" y="78"/>
                  </a:lnTo>
                  <a:lnTo>
                    <a:pt x="5371" y="77"/>
                  </a:lnTo>
                  <a:lnTo>
                    <a:pt x="5372" y="79"/>
                  </a:lnTo>
                  <a:lnTo>
                    <a:pt x="5372" y="80"/>
                  </a:lnTo>
                  <a:lnTo>
                    <a:pt x="5373" y="105"/>
                  </a:lnTo>
                  <a:lnTo>
                    <a:pt x="5373" y="107"/>
                  </a:lnTo>
                  <a:lnTo>
                    <a:pt x="5374" y="190"/>
                  </a:lnTo>
                  <a:lnTo>
                    <a:pt x="5374" y="205"/>
                  </a:lnTo>
                  <a:lnTo>
                    <a:pt x="5374" y="284"/>
                  </a:lnTo>
                  <a:lnTo>
                    <a:pt x="5374" y="281"/>
                  </a:lnTo>
                  <a:lnTo>
                    <a:pt x="5375" y="280"/>
                  </a:lnTo>
                  <a:lnTo>
                    <a:pt x="5375" y="276"/>
                  </a:lnTo>
                  <a:lnTo>
                    <a:pt x="5375" y="276"/>
                  </a:lnTo>
                  <a:lnTo>
                    <a:pt x="5376" y="276"/>
                  </a:lnTo>
                  <a:lnTo>
                    <a:pt x="5376" y="276"/>
                  </a:lnTo>
                  <a:lnTo>
                    <a:pt x="5376" y="281"/>
                  </a:lnTo>
                  <a:lnTo>
                    <a:pt x="5376" y="281"/>
                  </a:lnTo>
                  <a:lnTo>
                    <a:pt x="5377" y="283"/>
                  </a:lnTo>
                  <a:lnTo>
                    <a:pt x="5377" y="283"/>
                  </a:lnTo>
                  <a:lnTo>
                    <a:pt x="5377" y="283"/>
                  </a:lnTo>
                  <a:lnTo>
                    <a:pt x="5378" y="285"/>
                  </a:lnTo>
                  <a:lnTo>
                    <a:pt x="5378" y="285"/>
                  </a:lnTo>
                  <a:lnTo>
                    <a:pt x="5378" y="285"/>
                  </a:lnTo>
                  <a:lnTo>
                    <a:pt x="5379" y="284"/>
                  </a:lnTo>
                  <a:lnTo>
                    <a:pt x="5379" y="284"/>
                  </a:lnTo>
                  <a:lnTo>
                    <a:pt x="5380" y="282"/>
                  </a:lnTo>
                  <a:lnTo>
                    <a:pt x="5380" y="283"/>
                  </a:lnTo>
                  <a:lnTo>
                    <a:pt x="5380" y="280"/>
                  </a:lnTo>
                  <a:lnTo>
                    <a:pt x="5381" y="236"/>
                  </a:lnTo>
                  <a:lnTo>
                    <a:pt x="5381" y="224"/>
                  </a:lnTo>
                  <a:lnTo>
                    <a:pt x="5382" y="68"/>
                  </a:lnTo>
                  <a:lnTo>
                    <a:pt x="5382" y="62"/>
                  </a:lnTo>
                  <a:lnTo>
                    <a:pt x="5383" y="12"/>
                  </a:lnTo>
                  <a:lnTo>
                    <a:pt x="5383" y="11"/>
                  </a:lnTo>
                  <a:lnTo>
                    <a:pt x="5383" y="14"/>
                  </a:lnTo>
                  <a:lnTo>
                    <a:pt x="5383" y="11"/>
                  </a:lnTo>
                  <a:lnTo>
                    <a:pt x="5383" y="10"/>
                  </a:lnTo>
                  <a:lnTo>
                    <a:pt x="5384" y="3"/>
                  </a:lnTo>
                  <a:lnTo>
                    <a:pt x="5384" y="3"/>
                  </a:lnTo>
                  <a:lnTo>
                    <a:pt x="5385" y="3"/>
                  </a:lnTo>
                  <a:lnTo>
                    <a:pt x="5385" y="6"/>
                  </a:lnTo>
                  <a:lnTo>
                    <a:pt x="5385" y="6"/>
                  </a:lnTo>
                  <a:lnTo>
                    <a:pt x="5386" y="11"/>
                  </a:lnTo>
                  <a:lnTo>
                    <a:pt x="5386" y="11"/>
                  </a:lnTo>
                  <a:lnTo>
                    <a:pt x="5387" y="19"/>
                  </a:lnTo>
                  <a:lnTo>
                    <a:pt x="5387" y="19"/>
                  </a:lnTo>
                  <a:lnTo>
                    <a:pt x="5388" y="30"/>
                  </a:lnTo>
                  <a:lnTo>
                    <a:pt x="5388" y="31"/>
                  </a:lnTo>
                  <a:lnTo>
                    <a:pt x="5389" y="42"/>
                  </a:lnTo>
                  <a:lnTo>
                    <a:pt x="5389" y="43"/>
                  </a:lnTo>
                  <a:lnTo>
                    <a:pt x="5390" y="54"/>
                  </a:lnTo>
                  <a:lnTo>
                    <a:pt x="5390" y="55"/>
                  </a:lnTo>
                  <a:lnTo>
                    <a:pt x="5391" y="74"/>
                  </a:lnTo>
                  <a:lnTo>
                    <a:pt x="5391" y="74"/>
                  </a:lnTo>
                  <a:lnTo>
                    <a:pt x="5391" y="90"/>
                  </a:lnTo>
                  <a:lnTo>
                    <a:pt x="5392" y="90"/>
                  </a:lnTo>
                  <a:lnTo>
                    <a:pt x="5392" y="91"/>
                  </a:lnTo>
                  <a:lnTo>
                    <a:pt x="5392" y="88"/>
                  </a:lnTo>
                  <a:lnTo>
                    <a:pt x="5393" y="88"/>
                  </a:lnTo>
                  <a:lnTo>
                    <a:pt x="5393" y="83"/>
                  </a:lnTo>
                  <a:lnTo>
                    <a:pt x="5393" y="82"/>
                  </a:lnTo>
                  <a:lnTo>
                    <a:pt x="5394" y="81"/>
                  </a:lnTo>
                  <a:lnTo>
                    <a:pt x="5394" y="84"/>
                  </a:lnTo>
                  <a:lnTo>
                    <a:pt x="5394" y="85"/>
                  </a:lnTo>
                  <a:lnTo>
                    <a:pt x="5395" y="110"/>
                  </a:lnTo>
                  <a:lnTo>
                    <a:pt x="5395" y="113"/>
                  </a:lnTo>
                  <a:lnTo>
                    <a:pt x="5396" y="171"/>
                  </a:lnTo>
                  <a:lnTo>
                    <a:pt x="5396" y="181"/>
                  </a:lnTo>
                  <a:lnTo>
                    <a:pt x="5397" y="284"/>
                  </a:lnTo>
                  <a:lnTo>
                    <a:pt x="5397" y="282"/>
                  </a:lnTo>
                  <a:lnTo>
                    <a:pt x="5397" y="281"/>
                  </a:lnTo>
                  <a:lnTo>
                    <a:pt x="5397" y="282"/>
                  </a:lnTo>
                  <a:lnTo>
                    <a:pt x="5398" y="274"/>
                  </a:lnTo>
                  <a:lnTo>
                    <a:pt x="5398" y="274"/>
                  </a:lnTo>
                  <a:lnTo>
                    <a:pt x="5398" y="274"/>
                  </a:lnTo>
                  <a:lnTo>
                    <a:pt x="5398" y="274"/>
                  </a:lnTo>
                  <a:lnTo>
                    <a:pt x="5399" y="278"/>
                  </a:lnTo>
                  <a:lnTo>
                    <a:pt x="5399" y="279"/>
                  </a:lnTo>
                  <a:lnTo>
                    <a:pt x="5400" y="281"/>
                  </a:lnTo>
                  <a:lnTo>
                    <a:pt x="5400" y="281"/>
                  </a:lnTo>
                  <a:lnTo>
                    <a:pt x="5400" y="281"/>
                  </a:lnTo>
                  <a:lnTo>
                    <a:pt x="5400" y="281"/>
                  </a:lnTo>
                  <a:lnTo>
                    <a:pt x="5400" y="282"/>
                  </a:lnTo>
                  <a:lnTo>
                    <a:pt x="5400" y="281"/>
                  </a:lnTo>
                  <a:lnTo>
                    <a:pt x="5401" y="282"/>
                  </a:lnTo>
                  <a:lnTo>
                    <a:pt x="5401" y="280"/>
                  </a:lnTo>
                  <a:lnTo>
                    <a:pt x="5402" y="279"/>
                  </a:lnTo>
                  <a:lnTo>
                    <a:pt x="5402" y="275"/>
                  </a:lnTo>
                  <a:lnTo>
                    <a:pt x="5402" y="269"/>
                  </a:lnTo>
                  <a:lnTo>
                    <a:pt x="5403" y="251"/>
                  </a:lnTo>
                  <a:lnTo>
                    <a:pt x="5403" y="252"/>
                  </a:lnTo>
                  <a:lnTo>
                    <a:pt x="5403" y="249"/>
                  </a:lnTo>
                  <a:lnTo>
                    <a:pt x="5404" y="114"/>
                  </a:lnTo>
                  <a:lnTo>
                    <a:pt x="5404" y="102"/>
                  </a:lnTo>
                  <a:lnTo>
                    <a:pt x="5405" y="24"/>
                  </a:lnTo>
                  <a:lnTo>
                    <a:pt x="5405" y="23"/>
                  </a:lnTo>
                  <a:lnTo>
                    <a:pt x="5406" y="21"/>
                  </a:lnTo>
                  <a:lnTo>
                    <a:pt x="5406" y="20"/>
                  </a:lnTo>
                  <a:lnTo>
                    <a:pt x="5407" y="11"/>
                  </a:lnTo>
                  <a:lnTo>
                    <a:pt x="5407" y="11"/>
                  </a:lnTo>
                  <a:lnTo>
                    <a:pt x="5407" y="10"/>
                  </a:lnTo>
                  <a:lnTo>
                    <a:pt x="5408" y="10"/>
                  </a:lnTo>
                  <a:lnTo>
                    <a:pt x="5408" y="10"/>
                  </a:lnTo>
                  <a:lnTo>
                    <a:pt x="5408" y="13"/>
                  </a:lnTo>
                  <a:lnTo>
                    <a:pt x="5409" y="13"/>
                  </a:lnTo>
                  <a:lnTo>
                    <a:pt x="5409" y="16"/>
                  </a:lnTo>
                  <a:lnTo>
                    <a:pt x="5410" y="16"/>
                  </a:lnTo>
                  <a:lnTo>
                    <a:pt x="5410" y="20"/>
                  </a:lnTo>
                  <a:lnTo>
                    <a:pt x="5410" y="20"/>
                  </a:lnTo>
                  <a:lnTo>
                    <a:pt x="5411" y="26"/>
                  </a:lnTo>
                  <a:lnTo>
                    <a:pt x="5411" y="27"/>
                  </a:lnTo>
                  <a:lnTo>
                    <a:pt x="5412" y="41"/>
                  </a:lnTo>
                  <a:lnTo>
                    <a:pt x="5412" y="42"/>
                  </a:lnTo>
                  <a:lnTo>
                    <a:pt x="5413" y="64"/>
                  </a:lnTo>
                  <a:lnTo>
                    <a:pt x="5413" y="66"/>
                  </a:lnTo>
                  <a:lnTo>
                    <a:pt x="5414" y="89"/>
                  </a:lnTo>
                  <a:lnTo>
                    <a:pt x="5414" y="90"/>
                  </a:lnTo>
                  <a:lnTo>
                    <a:pt x="5415" y="100"/>
                  </a:lnTo>
                  <a:lnTo>
                    <a:pt x="5415" y="100"/>
                  </a:lnTo>
                  <a:lnTo>
                    <a:pt x="5415" y="100"/>
                  </a:lnTo>
                  <a:lnTo>
                    <a:pt x="5416" y="92"/>
                  </a:lnTo>
                  <a:lnTo>
                    <a:pt x="5416" y="91"/>
                  </a:lnTo>
                  <a:lnTo>
                    <a:pt x="5417" y="86"/>
                  </a:lnTo>
                  <a:lnTo>
                    <a:pt x="5417" y="86"/>
                  </a:lnTo>
                  <a:lnTo>
                    <a:pt x="5417" y="93"/>
                  </a:lnTo>
                  <a:lnTo>
                    <a:pt x="5418" y="95"/>
                  </a:lnTo>
                  <a:lnTo>
                    <a:pt x="5418" y="126"/>
                  </a:lnTo>
                  <a:lnTo>
                    <a:pt x="5419" y="128"/>
                  </a:lnTo>
                  <a:lnTo>
                    <a:pt x="5419" y="241"/>
                  </a:lnTo>
                  <a:lnTo>
                    <a:pt x="5419" y="250"/>
                  </a:lnTo>
                  <a:lnTo>
                    <a:pt x="5420" y="286"/>
                  </a:lnTo>
                  <a:lnTo>
                    <a:pt x="5420" y="281"/>
                  </a:lnTo>
                  <a:lnTo>
                    <a:pt x="5420" y="281"/>
                  </a:lnTo>
                  <a:lnTo>
                    <a:pt x="5421" y="277"/>
                  </a:lnTo>
                  <a:lnTo>
                    <a:pt x="5421" y="278"/>
                  </a:lnTo>
                  <a:lnTo>
                    <a:pt x="5421" y="278"/>
                  </a:lnTo>
                  <a:lnTo>
                    <a:pt x="5422" y="283"/>
                  </a:lnTo>
                  <a:lnTo>
                    <a:pt x="5422" y="283"/>
                  </a:lnTo>
                  <a:lnTo>
                    <a:pt x="5422" y="283"/>
                  </a:lnTo>
                  <a:lnTo>
                    <a:pt x="5423" y="285"/>
                  </a:lnTo>
                  <a:lnTo>
                    <a:pt x="5423" y="284"/>
                  </a:lnTo>
                  <a:lnTo>
                    <a:pt x="5423" y="284"/>
                  </a:lnTo>
                  <a:lnTo>
                    <a:pt x="5423" y="284"/>
                  </a:lnTo>
                  <a:lnTo>
                    <a:pt x="5423" y="282"/>
                  </a:lnTo>
                  <a:lnTo>
                    <a:pt x="5424" y="282"/>
                  </a:lnTo>
                  <a:lnTo>
                    <a:pt x="5424" y="282"/>
                  </a:lnTo>
                  <a:lnTo>
                    <a:pt x="5424" y="282"/>
                  </a:lnTo>
                  <a:lnTo>
                    <a:pt x="5424" y="281"/>
                  </a:lnTo>
                  <a:lnTo>
                    <a:pt x="5425" y="281"/>
                  </a:lnTo>
                  <a:lnTo>
                    <a:pt x="5425" y="281"/>
                  </a:lnTo>
                  <a:lnTo>
                    <a:pt x="5425" y="283"/>
                  </a:lnTo>
                  <a:lnTo>
                    <a:pt x="5425" y="268"/>
                  </a:lnTo>
                  <a:lnTo>
                    <a:pt x="5426" y="265"/>
                  </a:lnTo>
                  <a:lnTo>
                    <a:pt x="5426" y="172"/>
                  </a:lnTo>
                  <a:lnTo>
                    <a:pt x="5427" y="163"/>
                  </a:lnTo>
                  <a:lnTo>
                    <a:pt x="5427" y="54"/>
                  </a:lnTo>
                  <a:lnTo>
                    <a:pt x="5427" y="48"/>
                  </a:lnTo>
                  <a:lnTo>
                    <a:pt x="5428" y="16"/>
                  </a:lnTo>
                  <a:lnTo>
                    <a:pt x="5428" y="17"/>
                  </a:lnTo>
                  <a:lnTo>
                    <a:pt x="5428" y="17"/>
                  </a:lnTo>
                  <a:lnTo>
                    <a:pt x="5428" y="17"/>
                  </a:lnTo>
                  <a:lnTo>
                    <a:pt x="5429" y="13"/>
                  </a:lnTo>
                  <a:lnTo>
                    <a:pt x="5429" y="13"/>
                  </a:lnTo>
                  <a:lnTo>
                    <a:pt x="5430" y="8"/>
                  </a:lnTo>
                  <a:lnTo>
                    <a:pt x="5430" y="8"/>
                  </a:lnTo>
                  <a:lnTo>
                    <a:pt x="5431" y="6"/>
                  </a:lnTo>
                  <a:lnTo>
                    <a:pt x="5431" y="6"/>
                  </a:lnTo>
                  <a:lnTo>
                    <a:pt x="5431" y="6"/>
                  </a:lnTo>
                  <a:lnTo>
                    <a:pt x="5432" y="7"/>
                  </a:lnTo>
                  <a:lnTo>
                    <a:pt x="5432" y="7"/>
                  </a:lnTo>
                  <a:lnTo>
                    <a:pt x="5433" y="8"/>
                  </a:lnTo>
                  <a:lnTo>
                    <a:pt x="5433" y="8"/>
                  </a:lnTo>
                  <a:lnTo>
                    <a:pt x="5434" y="9"/>
                  </a:lnTo>
                  <a:lnTo>
                    <a:pt x="5434" y="9"/>
                  </a:lnTo>
                  <a:lnTo>
                    <a:pt x="5434" y="13"/>
                  </a:lnTo>
                  <a:lnTo>
                    <a:pt x="5435" y="14"/>
                  </a:lnTo>
                  <a:lnTo>
                    <a:pt x="5435" y="20"/>
                  </a:lnTo>
                  <a:lnTo>
                    <a:pt x="5435" y="20"/>
                  </a:lnTo>
                  <a:lnTo>
                    <a:pt x="5436" y="31"/>
                  </a:lnTo>
                  <a:lnTo>
                    <a:pt x="5436" y="33"/>
                  </a:lnTo>
                  <a:lnTo>
                    <a:pt x="5437" y="59"/>
                  </a:lnTo>
                  <a:lnTo>
                    <a:pt x="5437" y="63"/>
                  </a:lnTo>
                  <a:lnTo>
                    <a:pt x="5438" y="91"/>
                  </a:lnTo>
                  <a:lnTo>
                    <a:pt x="5438" y="93"/>
                  </a:lnTo>
                  <a:lnTo>
                    <a:pt x="5438" y="96"/>
                  </a:lnTo>
                  <a:lnTo>
                    <a:pt x="5439" y="93"/>
                  </a:lnTo>
                  <a:lnTo>
                    <a:pt x="5439" y="92"/>
                  </a:lnTo>
                  <a:lnTo>
                    <a:pt x="5440" y="85"/>
                  </a:lnTo>
                  <a:lnTo>
                    <a:pt x="5440" y="85"/>
                  </a:lnTo>
                  <a:lnTo>
                    <a:pt x="5440" y="84"/>
                  </a:lnTo>
                  <a:lnTo>
                    <a:pt x="5441" y="87"/>
                  </a:lnTo>
                  <a:lnTo>
                    <a:pt x="5441" y="88"/>
                  </a:lnTo>
                  <a:lnTo>
                    <a:pt x="5442" y="111"/>
                  </a:lnTo>
                  <a:lnTo>
                    <a:pt x="5442" y="113"/>
                  </a:lnTo>
                  <a:lnTo>
                    <a:pt x="5442" y="178"/>
                  </a:lnTo>
                  <a:lnTo>
                    <a:pt x="5443" y="190"/>
                  </a:lnTo>
                  <a:lnTo>
                    <a:pt x="5443" y="279"/>
                  </a:lnTo>
                  <a:lnTo>
                    <a:pt x="5443" y="277"/>
                  </a:lnTo>
                  <a:lnTo>
                    <a:pt x="5444" y="276"/>
                  </a:lnTo>
                  <a:lnTo>
                    <a:pt x="5444" y="273"/>
                  </a:lnTo>
                  <a:lnTo>
                    <a:pt x="5444" y="274"/>
                  </a:lnTo>
                  <a:lnTo>
                    <a:pt x="5445" y="275"/>
                  </a:lnTo>
                  <a:lnTo>
                    <a:pt x="5445" y="281"/>
                  </a:lnTo>
                  <a:lnTo>
                    <a:pt x="5445" y="281"/>
                  </a:lnTo>
                  <a:lnTo>
                    <a:pt x="5446" y="284"/>
                  </a:lnTo>
                  <a:lnTo>
                    <a:pt x="5446" y="283"/>
                  </a:lnTo>
                  <a:lnTo>
                    <a:pt x="5446" y="284"/>
                  </a:lnTo>
                  <a:lnTo>
                    <a:pt x="5447" y="282"/>
                  </a:lnTo>
                  <a:lnTo>
                    <a:pt x="5447" y="282"/>
                  </a:lnTo>
                  <a:lnTo>
                    <a:pt x="5447" y="281"/>
                  </a:lnTo>
                  <a:lnTo>
                    <a:pt x="5448" y="279"/>
                  </a:lnTo>
                  <a:lnTo>
                    <a:pt x="5448" y="278"/>
                  </a:lnTo>
                  <a:lnTo>
                    <a:pt x="5449" y="273"/>
                  </a:lnTo>
                  <a:lnTo>
                    <a:pt x="5449" y="273"/>
                  </a:lnTo>
                  <a:lnTo>
                    <a:pt x="5450" y="265"/>
                  </a:lnTo>
                  <a:lnTo>
                    <a:pt x="5450" y="263"/>
                  </a:lnTo>
                  <a:lnTo>
                    <a:pt x="5451" y="84"/>
                  </a:lnTo>
                  <a:lnTo>
                    <a:pt x="5451" y="77"/>
                  </a:lnTo>
                  <a:lnTo>
                    <a:pt x="5451" y="24"/>
                  </a:lnTo>
                  <a:lnTo>
                    <a:pt x="5452" y="21"/>
                  </a:lnTo>
                  <a:lnTo>
                    <a:pt x="5452" y="12"/>
                  </a:lnTo>
                  <a:lnTo>
                    <a:pt x="5453" y="11"/>
                  </a:lnTo>
                  <a:lnTo>
                    <a:pt x="5453" y="5"/>
                  </a:lnTo>
                  <a:lnTo>
                    <a:pt x="5453" y="4"/>
                  </a:lnTo>
                  <a:lnTo>
                    <a:pt x="5454" y="4"/>
                  </a:lnTo>
                  <a:lnTo>
                    <a:pt x="5454" y="5"/>
                  </a:lnTo>
                  <a:lnTo>
                    <a:pt x="5454" y="5"/>
                  </a:lnTo>
                  <a:lnTo>
                    <a:pt x="5454" y="5"/>
                  </a:lnTo>
                  <a:lnTo>
                    <a:pt x="5455" y="7"/>
                  </a:lnTo>
                  <a:lnTo>
                    <a:pt x="5455" y="7"/>
                  </a:lnTo>
                  <a:lnTo>
                    <a:pt x="5456" y="11"/>
                  </a:lnTo>
                  <a:lnTo>
                    <a:pt x="5456" y="12"/>
                  </a:lnTo>
                  <a:lnTo>
                    <a:pt x="5457" y="20"/>
                  </a:lnTo>
                  <a:lnTo>
                    <a:pt x="5457" y="20"/>
                  </a:lnTo>
                  <a:lnTo>
                    <a:pt x="5458" y="28"/>
                  </a:lnTo>
                  <a:lnTo>
                    <a:pt x="5458" y="29"/>
                  </a:lnTo>
                  <a:lnTo>
                    <a:pt x="5459" y="36"/>
                  </a:lnTo>
                  <a:lnTo>
                    <a:pt x="5459" y="37"/>
                  </a:lnTo>
                  <a:lnTo>
                    <a:pt x="5460" y="49"/>
                  </a:lnTo>
                  <a:lnTo>
                    <a:pt x="5460" y="50"/>
                  </a:lnTo>
                  <a:lnTo>
                    <a:pt x="5460" y="67"/>
                  </a:lnTo>
                  <a:lnTo>
                    <a:pt x="5461" y="69"/>
                  </a:lnTo>
                  <a:lnTo>
                    <a:pt x="5461" y="86"/>
                  </a:lnTo>
                  <a:lnTo>
                    <a:pt x="5462" y="86"/>
                  </a:lnTo>
                  <a:lnTo>
                    <a:pt x="5462" y="94"/>
                  </a:lnTo>
                  <a:lnTo>
                    <a:pt x="5462" y="94"/>
                  </a:lnTo>
                  <a:lnTo>
                    <a:pt x="5462" y="94"/>
                  </a:lnTo>
                  <a:lnTo>
                    <a:pt x="5462" y="94"/>
                  </a:lnTo>
                  <a:lnTo>
                    <a:pt x="5463" y="87"/>
                  </a:lnTo>
                  <a:lnTo>
                    <a:pt x="5463" y="87"/>
                  </a:lnTo>
                  <a:lnTo>
                    <a:pt x="5464" y="84"/>
                  </a:lnTo>
                  <a:lnTo>
                    <a:pt x="5464" y="84"/>
                  </a:lnTo>
                  <a:lnTo>
                    <a:pt x="5464" y="84"/>
                  </a:lnTo>
                  <a:lnTo>
                    <a:pt x="5465" y="104"/>
                  </a:lnTo>
                  <a:lnTo>
                    <a:pt x="5465" y="106"/>
                  </a:lnTo>
                  <a:lnTo>
                    <a:pt x="5466" y="153"/>
                  </a:lnTo>
                  <a:lnTo>
                    <a:pt x="5466" y="161"/>
                  </a:lnTo>
                  <a:lnTo>
                    <a:pt x="5467" y="284"/>
                  </a:lnTo>
                  <a:lnTo>
                    <a:pt x="5467" y="284"/>
                  </a:lnTo>
                  <a:lnTo>
                    <a:pt x="5468" y="274"/>
                  </a:lnTo>
                  <a:lnTo>
                    <a:pt x="5468" y="273"/>
                  </a:lnTo>
                  <a:lnTo>
                    <a:pt x="5468" y="278"/>
                  </a:lnTo>
                  <a:lnTo>
                    <a:pt x="5469" y="279"/>
                  </a:lnTo>
                  <a:lnTo>
                    <a:pt x="5469" y="282"/>
                  </a:lnTo>
                  <a:lnTo>
                    <a:pt x="5469" y="282"/>
                  </a:lnTo>
                  <a:lnTo>
                    <a:pt x="5470" y="281"/>
                  </a:lnTo>
                  <a:lnTo>
                    <a:pt x="5470" y="279"/>
                  </a:lnTo>
                  <a:lnTo>
                    <a:pt x="5470" y="280"/>
                  </a:lnTo>
                  <a:lnTo>
                    <a:pt x="5470" y="280"/>
                  </a:lnTo>
                  <a:lnTo>
                    <a:pt x="5471" y="277"/>
                  </a:lnTo>
                  <a:lnTo>
                    <a:pt x="5471" y="276"/>
                  </a:lnTo>
                  <a:lnTo>
                    <a:pt x="5471" y="277"/>
                  </a:lnTo>
                  <a:lnTo>
                    <a:pt x="5472" y="272"/>
                  </a:lnTo>
                  <a:lnTo>
                    <a:pt x="5472" y="275"/>
                  </a:lnTo>
                  <a:lnTo>
                    <a:pt x="5473" y="192"/>
                  </a:lnTo>
                  <a:lnTo>
                    <a:pt x="5473" y="178"/>
                  </a:lnTo>
                  <a:lnTo>
                    <a:pt x="5474" y="48"/>
                  </a:lnTo>
                  <a:lnTo>
                    <a:pt x="5474" y="44"/>
                  </a:lnTo>
                  <a:lnTo>
                    <a:pt x="5475" y="17"/>
                  </a:lnTo>
                  <a:lnTo>
                    <a:pt x="5475" y="17"/>
                  </a:lnTo>
                  <a:lnTo>
                    <a:pt x="5475" y="17"/>
                  </a:lnTo>
                  <a:lnTo>
                    <a:pt x="5476" y="10"/>
                  </a:lnTo>
                  <a:lnTo>
                    <a:pt x="5476" y="10"/>
                  </a:lnTo>
                  <a:lnTo>
                    <a:pt x="5477" y="6"/>
                  </a:lnTo>
                  <a:lnTo>
                    <a:pt x="5477" y="6"/>
                  </a:lnTo>
                  <a:lnTo>
                    <a:pt x="5477" y="6"/>
                  </a:lnTo>
                  <a:lnTo>
                    <a:pt x="5477" y="7"/>
                  </a:lnTo>
                  <a:lnTo>
                    <a:pt x="5478" y="8"/>
                  </a:lnTo>
                  <a:lnTo>
                    <a:pt x="5478" y="11"/>
                  </a:lnTo>
                  <a:lnTo>
                    <a:pt x="5479" y="11"/>
                  </a:lnTo>
                  <a:lnTo>
                    <a:pt x="5479" y="17"/>
                  </a:lnTo>
                  <a:lnTo>
                    <a:pt x="5479" y="18"/>
                  </a:lnTo>
                  <a:lnTo>
                    <a:pt x="5480" y="23"/>
                  </a:lnTo>
                  <a:lnTo>
                    <a:pt x="5480" y="24"/>
                  </a:lnTo>
                  <a:lnTo>
                    <a:pt x="5481" y="31"/>
                  </a:lnTo>
                  <a:lnTo>
                    <a:pt x="5481" y="31"/>
                  </a:lnTo>
                  <a:lnTo>
                    <a:pt x="5482" y="47"/>
                  </a:lnTo>
                  <a:lnTo>
                    <a:pt x="5482" y="48"/>
                  </a:lnTo>
                  <a:lnTo>
                    <a:pt x="5483" y="75"/>
                  </a:lnTo>
                  <a:lnTo>
                    <a:pt x="5483" y="77"/>
                  </a:lnTo>
                  <a:lnTo>
                    <a:pt x="5484" y="93"/>
                  </a:lnTo>
                  <a:lnTo>
                    <a:pt x="5484" y="94"/>
                  </a:lnTo>
                  <a:lnTo>
                    <a:pt x="5484" y="94"/>
                  </a:lnTo>
                  <a:lnTo>
                    <a:pt x="5485" y="91"/>
                  </a:lnTo>
                  <a:lnTo>
                    <a:pt x="5485" y="90"/>
                  </a:lnTo>
                  <a:lnTo>
                    <a:pt x="5485" y="84"/>
                  </a:lnTo>
                  <a:lnTo>
                    <a:pt x="5485" y="84"/>
                  </a:lnTo>
                  <a:lnTo>
                    <a:pt x="5486" y="84"/>
                  </a:lnTo>
                  <a:lnTo>
                    <a:pt x="5486" y="83"/>
                  </a:lnTo>
                  <a:lnTo>
                    <a:pt x="5486" y="84"/>
                  </a:lnTo>
                  <a:lnTo>
                    <a:pt x="5487" y="85"/>
                  </a:lnTo>
                  <a:lnTo>
                    <a:pt x="5487" y="110"/>
                  </a:lnTo>
                  <a:lnTo>
                    <a:pt x="5487" y="112"/>
                  </a:lnTo>
                  <a:lnTo>
                    <a:pt x="5488" y="180"/>
                  </a:lnTo>
                  <a:lnTo>
                    <a:pt x="5488" y="188"/>
                  </a:lnTo>
                  <a:lnTo>
                    <a:pt x="5489" y="285"/>
                  </a:lnTo>
                  <a:lnTo>
                    <a:pt x="5489" y="282"/>
                  </a:lnTo>
                  <a:lnTo>
                    <a:pt x="5489" y="282"/>
                  </a:lnTo>
                  <a:lnTo>
                    <a:pt x="5490" y="277"/>
                  </a:lnTo>
                  <a:lnTo>
                    <a:pt x="5490" y="277"/>
                  </a:lnTo>
                  <a:lnTo>
                    <a:pt x="5490" y="277"/>
                  </a:lnTo>
                  <a:lnTo>
                    <a:pt x="5491" y="282"/>
                  </a:lnTo>
                  <a:lnTo>
                    <a:pt x="5491" y="283"/>
                  </a:lnTo>
                  <a:lnTo>
                    <a:pt x="5492" y="285"/>
                  </a:lnTo>
                  <a:lnTo>
                    <a:pt x="5492" y="285"/>
                  </a:lnTo>
                  <a:lnTo>
                    <a:pt x="5492" y="286"/>
                  </a:lnTo>
                  <a:lnTo>
                    <a:pt x="5493" y="283"/>
                  </a:lnTo>
                  <a:lnTo>
                    <a:pt x="5493" y="282"/>
                  </a:lnTo>
                  <a:lnTo>
                    <a:pt x="5493" y="280"/>
                  </a:lnTo>
                  <a:lnTo>
                    <a:pt x="5493" y="282"/>
                  </a:lnTo>
                  <a:lnTo>
                    <a:pt x="5494" y="280"/>
                  </a:lnTo>
                  <a:lnTo>
                    <a:pt x="5494" y="281"/>
                  </a:lnTo>
                  <a:lnTo>
                    <a:pt x="5494" y="278"/>
                  </a:lnTo>
                  <a:lnTo>
                    <a:pt x="5494" y="279"/>
                  </a:lnTo>
                  <a:lnTo>
                    <a:pt x="5495" y="278"/>
                  </a:lnTo>
                  <a:lnTo>
                    <a:pt x="5495" y="278"/>
                  </a:lnTo>
                  <a:lnTo>
                    <a:pt x="5495" y="281"/>
                  </a:lnTo>
                  <a:lnTo>
                    <a:pt x="5496" y="282"/>
                  </a:lnTo>
                  <a:lnTo>
                    <a:pt x="5496" y="158"/>
                  </a:lnTo>
                  <a:lnTo>
                    <a:pt x="5496" y="139"/>
                  </a:lnTo>
                  <a:lnTo>
                    <a:pt x="5497" y="38"/>
                  </a:lnTo>
                  <a:lnTo>
                    <a:pt x="5497" y="35"/>
                  </a:lnTo>
                  <a:lnTo>
                    <a:pt x="5498" y="14"/>
                  </a:lnTo>
                  <a:lnTo>
                    <a:pt x="5498" y="15"/>
                  </a:lnTo>
                  <a:lnTo>
                    <a:pt x="5498" y="15"/>
                  </a:lnTo>
                  <a:lnTo>
                    <a:pt x="5498" y="15"/>
                  </a:lnTo>
                  <a:lnTo>
                    <a:pt x="5499" y="5"/>
                  </a:lnTo>
                  <a:lnTo>
                    <a:pt x="5499" y="5"/>
                  </a:lnTo>
                  <a:lnTo>
                    <a:pt x="5499" y="5"/>
                  </a:lnTo>
                  <a:lnTo>
                    <a:pt x="5500" y="5"/>
                  </a:lnTo>
                  <a:lnTo>
                    <a:pt x="5500" y="5"/>
                  </a:lnTo>
                  <a:lnTo>
                    <a:pt x="5501" y="10"/>
                  </a:lnTo>
                  <a:lnTo>
                    <a:pt x="5501" y="11"/>
                  </a:lnTo>
                  <a:lnTo>
                    <a:pt x="5502" y="17"/>
                  </a:lnTo>
                  <a:lnTo>
                    <a:pt x="5502" y="17"/>
                  </a:lnTo>
                  <a:lnTo>
                    <a:pt x="5502" y="23"/>
                  </a:lnTo>
                  <a:lnTo>
                    <a:pt x="5503" y="23"/>
                  </a:lnTo>
                  <a:lnTo>
                    <a:pt x="5503" y="33"/>
                  </a:lnTo>
                  <a:lnTo>
                    <a:pt x="5504" y="34"/>
                  </a:lnTo>
                  <a:lnTo>
                    <a:pt x="5504" y="48"/>
                  </a:lnTo>
                  <a:lnTo>
                    <a:pt x="5504" y="49"/>
                  </a:lnTo>
                  <a:lnTo>
                    <a:pt x="5505" y="70"/>
                  </a:lnTo>
                  <a:lnTo>
                    <a:pt x="5505" y="72"/>
                  </a:lnTo>
                  <a:lnTo>
                    <a:pt x="5506" y="94"/>
                  </a:lnTo>
                  <a:lnTo>
                    <a:pt x="5506" y="96"/>
                  </a:lnTo>
                  <a:lnTo>
                    <a:pt x="5506" y="98"/>
                  </a:lnTo>
                  <a:lnTo>
                    <a:pt x="5507" y="94"/>
                  </a:lnTo>
                  <a:lnTo>
                    <a:pt x="5507" y="93"/>
                  </a:lnTo>
                  <a:lnTo>
                    <a:pt x="5508" y="86"/>
                  </a:lnTo>
                  <a:lnTo>
                    <a:pt x="5508" y="85"/>
                  </a:lnTo>
                  <a:lnTo>
                    <a:pt x="5509" y="81"/>
                  </a:lnTo>
                  <a:lnTo>
                    <a:pt x="5509" y="80"/>
                  </a:lnTo>
                  <a:lnTo>
                    <a:pt x="5509" y="80"/>
                  </a:lnTo>
                  <a:lnTo>
                    <a:pt x="5510" y="91"/>
                  </a:lnTo>
                  <a:lnTo>
                    <a:pt x="5510" y="93"/>
                  </a:lnTo>
                  <a:lnTo>
                    <a:pt x="5511" y="129"/>
                  </a:lnTo>
                  <a:lnTo>
                    <a:pt x="5511" y="135"/>
                  </a:lnTo>
                  <a:lnTo>
                    <a:pt x="5511" y="273"/>
                  </a:lnTo>
                  <a:lnTo>
                    <a:pt x="5511" y="282"/>
                  </a:lnTo>
                  <a:lnTo>
                    <a:pt x="5512" y="283"/>
                  </a:lnTo>
                  <a:lnTo>
                    <a:pt x="5512" y="274"/>
                  </a:lnTo>
                  <a:lnTo>
                    <a:pt x="5513" y="274"/>
                  </a:lnTo>
                  <a:lnTo>
                    <a:pt x="5513" y="279"/>
                  </a:lnTo>
                  <a:lnTo>
                    <a:pt x="5513" y="279"/>
                  </a:lnTo>
                  <a:lnTo>
                    <a:pt x="5513" y="279"/>
                  </a:lnTo>
                  <a:lnTo>
                    <a:pt x="5514" y="282"/>
                  </a:lnTo>
                  <a:lnTo>
                    <a:pt x="5514" y="281"/>
                  </a:lnTo>
                  <a:lnTo>
                    <a:pt x="5514" y="281"/>
                  </a:lnTo>
                  <a:lnTo>
                    <a:pt x="5515" y="281"/>
                  </a:lnTo>
                  <a:lnTo>
                    <a:pt x="5515" y="281"/>
                  </a:lnTo>
                  <a:lnTo>
                    <a:pt x="5516" y="278"/>
                  </a:lnTo>
                  <a:lnTo>
                    <a:pt x="5516" y="279"/>
                  </a:lnTo>
                  <a:lnTo>
                    <a:pt x="5517" y="276"/>
                  </a:lnTo>
                  <a:lnTo>
                    <a:pt x="5517" y="276"/>
                  </a:lnTo>
                  <a:lnTo>
                    <a:pt x="5517" y="276"/>
                  </a:lnTo>
                  <a:lnTo>
                    <a:pt x="5518" y="272"/>
                  </a:lnTo>
                  <a:lnTo>
                    <a:pt x="5518" y="271"/>
                  </a:lnTo>
                  <a:lnTo>
                    <a:pt x="5518" y="273"/>
                  </a:lnTo>
                  <a:lnTo>
                    <a:pt x="5519" y="152"/>
                  </a:lnTo>
                  <a:lnTo>
                    <a:pt x="5519" y="138"/>
                  </a:lnTo>
                  <a:lnTo>
                    <a:pt x="5519" y="31"/>
                  </a:lnTo>
                  <a:lnTo>
                    <a:pt x="5520" y="27"/>
                  </a:lnTo>
                  <a:lnTo>
                    <a:pt x="5520" y="12"/>
                  </a:lnTo>
                  <a:lnTo>
                    <a:pt x="5521" y="12"/>
                  </a:lnTo>
                  <a:lnTo>
                    <a:pt x="5521" y="3"/>
                  </a:lnTo>
                  <a:lnTo>
                    <a:pt x="5521" y="3"/>
                  </a:lnTo>
                  <a:lnTo>
                    <a:pt x="5522" y="2"/>
                  </a:lnTo>
                  <a:lnTo>
                    <a:pt x="5522" y="3"/>
                  </a:lnTo>
                  <a:lnTo>
                    <a:pt x="5522" y="3"/>
                  </a:lnTo>
                  <a:lnTo>
                    <a:pt x="5523" y="7"/>
                  </a:lnTo>
                  <a:lnTo>
                    <a:pt x="5523" y="7"/>
                  </a:lnTo>
                  <a:lnTo>
                    <a:pt x="5524" y="12"/>
                  </a:lnTo>
                  <a:lnTo>
                    <a:pt x="5524" y="12"/>
                  </a:lnTo>
                  <a:lnTo>
                    <a:pt x="5525" y="18"/>
                  </a:lnTo>
                  <a:lnTo>
                    <a:pt x="5525" y="19"/>
                  </a:lnTo>
                  <a:lnTo>
                    <a:pt x="5526" y="29"/>
                  </a:lnTo>
                  <a:lnTo>
                    <a:pt x="5526" y="30"/>
                  </a:lnTo>
                  <a:lnTo>
                    <a:pt x="5527" y="47"/>
                  </a:lnTo>
                  <a:lnTo>
                    <a:pt x="5527" y="48"/>
                  </a:lnTo>
                  <a:lnTo>
                    <a:pt x="5528" y="69"/>
                  </a:lnTo>
                  <a:lnTo>
                    <a:pt x="5528" y="71"/>
                  </a:lnTo>
                  <a:lnTo>
                    <a:pt x="5528" y="88"/>
                  </a:lnTo>
                  <a:lnTo>
                    <a:pt x="5529" y="89"/>
                  </a:lnTo>
                  <a:lnTo>
                    <a:pt x="5529" y="93"/>
                  </a:lnTo>
                  <a:lnTo>
                    <a:pt x="5529" y="90"/>
                  </a:lnTo>
                  <a:lnTo>
                    <a:pt x="5530" y="89"/>
                  </a:lnTo>
                  <a:lnTo>
                    <a:pt x="5530" y="82"/>
                  </a:lnTo>
                  <a:lnTo>
                    <a:pt x="5530" y="82"/>
                  </a:lnTo>
                  <a:lnTo>
                    <a:pt x="5531" y="79"/>
                  </a:lnTo>
                  <a:lnTo>
                    <a:pt x="5531" y="79"/>
                  </a:lnTo>
                  <a:lnTo>
                    <a:pt x="5532" y="98"/>
                  </a:lnTo>
                  <a:lnTo>
                    <a:pt x="5532" y="100"/>
                  </a:lnTo>
                  <a:lnTo>
                    <a:pt x="5533" y="156"/>
                  </a:lnTo>
                  <a:lnTo>
                    <a:pt x="5533" y="167"/>
                  </a:lnTo>
                  <a:lnTo>
                    <a:pt x="5534" y="280"/>
                  </a:lnTo>
                  <a:lnTo>
                    <a:pt x="5534" y="278"/>
                  </a:lnTo>
                  <a:lnTo>
                    <a:pt x="5534" y="277"/>
                  </a:lnTo>
                  <a:lnTo>
                    <a:pt x="5534" y="270"/>
                  </a:lnTo>
                  <a:lnTo>
                    <a:pt x="5535" y="271"/>
                  </a:lnTo>
                  <a:lnTo>
                    <a:pt x="5535" y="272"/>
                  </a:lnTo>
                  <a:lnTo>
                    <a:pt x="5535" y="272"/>
                  </a:lnTo>
                  <a:lnTo>
                    <a:pt x="5536" y="277"/>
                  </a:lnTo>
                  <a:lnTo>
                    <a:pt x="5536" y="278"/>
                  </a:lnTo>
                  <a:lnTo>
                    <a:pt x="5536" y="278"/>
                  </a:lnTo>
                  <a:lnTo>
                    <a:pt x="5536" y="280"/>
                  </a:lnTo>
                  <a:lnTo>
                    <a:pt x="5536" y="280"/>
                  </a:lnTo>
                  <a:lnTo>
                    <a:pt x="5537" y="280"/>
                  </a:lnTo>
                  <a:lnTo>
                    <a:pt x="5537" y="280"/>
                  </a:lnTo>
                  <a:lnTo>
                    <a:pt x="5537" y="278"/>
                  </a:lnTo>
                  <a:lnTo>
                    <a:pt x="5538" y="278"/>
                  </a:lnTo>
                  <a:lnTo>
                    <a:pt x="5538" y="276"/>
                  </a:lnTo>
                  <a:lnTo>
                    <a:pt x="5538" y="276"/>
                  </a:lnTo>
                  <a:lnTo>
                    <a:pt x="5539" y="275"/>
                  </a:lnTo>
                  <a:lnTo>
                    <a:pt x="5539" y="280"/>
                  </a:lnTo>
                  <a:lnTo>
                    <a:pt x="5539" y="273"/>
                  </a:lnTo>
                  <a:lnTo>
                    <a:pt x="5540" y="211"/>
                  </a:lnTo>
                  <a:lnTo>
                    <a:pt x="5540" y="194"/>
                  </a:lnTo>
                  <a:lnTo>
                    <a:pt x="5541" y="57"/>
                  </a:lnTo>
                  <a:lnTo>
                    <a:pt x="5541" y="51"/>
                  </a:lnTo>
                  <a:lnTo>
                    <a:pt x="5542" y="13"/>
                  </a:lnTo>
                  <a:lnTo>
                    <a:pt x="5542" y="13"/>
                  </a:lnTo>
                  <a:lnTo>
                    <a:pt x="5543" y="8"/>
                  </a:lnTo>
                  <a:lnTo>
                    <a:pt x="5543" y="7"/>
                  </a:lnTo>
                  <a:lnTo>
                    <a:pt x="5543" y="4"/>
                  </a:lnTo>
                  <a:lnTo>
                    <a:pt x="5544" y="4"/>
                  </a:lnTo>
                  <a:lnTo>
                    <a:pt x="5544" y="5"/>
                  </a:lnTo>
                  <a:lnTo>
                    <a:pt x="5545" y="7"/>
                  </a:lnTo>
                  <a:lnTo>
                    <a:pt x="5545" y="8"/>
                  </a:lnTo>
                  <a:lnTo>
                    <a:pt x="5545" y="11"/>
                  </a:lnTo>
                  <a:lnTo>
                    <a:pt x="5546" y="11"/>
                  </a:lnTo>
                  <a:lnTo>
                    <a:pt x="5546" y="17"/>
                  </a:lnTo>
                  <a:lnTo>
                    <a:pt x="5547" y="17"/>
                  </a:lnTo>
                  <a:lnTo>
                    <a:pt x="5547" y="26"/>
                  </a:lnTo>
                  <a:lnTo>
                    <a:pt x="5547" y="28"/>
                  </a:lnTo>
                  <a:lnTo>
                    <a:pt x="5548" y="38"/>
                  </a:lnTo>
                  <a:lnTo>
                    <a:pt x="5548" y="40"/>
                  </a:lnTo>
                  <a:lnTo>
                    <a:pt x="5549" y="57"/>
                  </a:lnTo>
                  <a:lnTo>
                    <a:pt x="5549" y="59"/>
                  </a:lnTo>
                  <a:lnTo>
                    <a:pt x="5550" y="83"/>
                  </a:lnTo>
                  <a:lnTo>
                    <a:pt x="5550" y="84"/>
                  </a:lnTo>
                  <a:lnTo>
                    <a:pt x="5551" y="93"/>
                  </a:lnTo>
                  <a:lnTo>
                    <a:pt x="5551" y="93"/>
                  </a:lnTo>
                  <a:lnTo>
                    <a:pt x="5551" y="93"/>
                  </a:lnTo>
                  <a:lnTo>
                    <a:pt x="5552" y="86"/>
                  </a:lnTo>
                  <a:lnTo>
                    <a:pt x="5552" y="85"/>
                  </a:lnTo>
                  <a:lnTo>
                    <a:pt x="5553" y="80"/>
                  </a:lnTo>
                  <a:lnTo>
                    <a:pt x="5553" y="80"/>
                  </a:lnTo>
                  <a:lnTo>
                    <a:pt x="5553" y="80"/>
                  </a:lnTo>
                  <a:lnTo>
                    <a:pt x="5553" y="87"/>
                  </a:lnTo>
                  <a:lnTo>
                    <a:pt x="5554" y="90"/>
                  </a:lnTo>
                  <a:lnTo>
                    <a:pt x="5554" y="119"/>
                  </a:lnTo>
                  <a:lnTo>
                    <a:pt x="5555" y="123"/>
                  </a:lnTo>
                  <a:lnTo>
                    <a:pt x="5555" y="239"/>
                  </a:lnTo>
                  <a:lnTo>
                    <a:pt x="5556" y="258"/>
                  </a:lnTo>
                  <a:lnTo>
                    <a:pt x="5556" y="283"/>
                  </a:lnTo>
                  <a:lnTo>
                    <a:pt x="5556" y="272"/>
                  </a:lnTo>
                  <a:lnTo>
                    <a:pt x="5556" y="272"/>
                  </a:lnTo>
                  <a:lnTo>
                    <a:pt x="5557" y="271"/>
                  </a:lnTo>
                  <a:lnTo>
                    <a:pt x="5557" y="274"/>
                  </a:lnTo>
                  <a:lnTo>
                    <a:pt x="5557" y="274"/>
                  </a:lnTo>
                  <a:lnTo>
                    <a:pt x="5557" y="274"/>
                  </a:lnTo>
                  <a:lnTo>
                    <a:pt x="5558" y="281"/>
                  </a:lnTo>
                  <a:lnTo>
                    <a:pt x="5558" y="281"/>
                  </a:lnTo>
                  <a:lnTo>
                    <a:pt x="5558" y="282"/>
                  </a:lnTo>
                  <a:lnTo>
                    <a:pt x="5558" y="281"/>
                  </a:lnTo>
                  <a:lnTo>
                    <a:pt x="5559" y="283"/>
                  </a:lnTo>
                  <a:lnTo>
                    <a:pt x="5559" y="282"/>
                  </a:lnTo>
                  <a:lnTo>
                    <a:pt x="5559" y="282"/>
                  </a:lnTo>
                  <a:lnTo>
                    <a:pt x="5560" y="280"/>
                  </a:lnTo>
                  <a:lnTo>
                    <a:pt x="5560" y="280"/>
                  </a:lnTo>
                  <a:lnTo>
                    <a:pt x="5561" y="275"/>
                  </a:lnTo>
                  <a:lnTo>
                    <a:pt x="5561" y="275"/>
                  </a:lnTo>
                  <a:lnTo>
                    <a:pt x="5562" y="267"/>
                  </a:lnTo>
                  <a:lnTo>
                    <a:pt x="5562" y="267"/>
                  </a:lnTo>
                  <a:lnTo>
                    <a:pt x="5562" y="266"/>
                  </a:lnTo>
                  <a:lnTo>
                    <a:pt x="5562" y="129"/>
                  </a:lnTo>
                  <a:lnTo>
                    <a:pt x="5563" y="114"/>
                  </a:lnTo>
                  <a:lnTo>
                    <a:pt x="5563" y="33"/>
                  </a:lnTo>
                  <a:lnTo>
                    <a:pt x="5563" y="29"/>
                  </a:lnTo>
                  <a:lnTo>
                    <a:pt x="5564" y="11"/>
                  </a:lnTo>
                  <a:lnTo>
                    <a:pt x="5564" y="12"/>
                  </a:lnTo>
                  <a:lnTo>
                    <a:pt x="5564" y="12"/>
                  </a:lnTo>
                  <a:lnTo>
                    <a:pt x="5565" y="4"/>
                  </a:lnTo>
                  <a:lnTo>
                    <a:pt x="5565" y="4"/>
                  </a:lnTo>
                  <a:lnTo>
                    <a:pt x="5566" y="4"/>
                  </a:lnTo>
                  <a:lnTo>
                    <a:pt x="5566" y="5"/>
                  </a:lnTo>
                  <a:lnTo>
                    <a:pt x="5566" y="6"/>
                  </a:lnTo>
                  <a:lnTo>
                    <a:pt x="5567" y="13"/>
                  </a:lnTo>
                  <a:lnTo>
                    <a:pt x="5567" y="14"/>
                  </a:lnTo>
                  <a:lnTo>
                    <a:pt x="5568" y="23"/>
                  </a:lnTo>
                  <a:lnTo>
                    <a:pt x="5568" y="23"/>
                  </a:lnTo>
                  <a:lnTo>
                    <a:pt x="5569" y="30"/>
                  </a:lnTo>
                  <a:lnTo>
                    <a:pt x="5569" y="31"/>
                  </a:lnTo>
                  <a:lnTo>
                    <a:pt x="5570" y="41"/>
                  </a:lnTo>
                  <a:lnTo>
                    <a:pt x="5570" y="42"/>
                  </a:lnTo>
                  <a:lnTo>
                    <a:pt x="5571" y="62"/>
                  </a:lnTo>
                  <a:lnTo>
                    <a:pt x="5571" y="64"/>
                  </a:lnTo>
                  <a:lnTo>
                    <a:pt x="5571" y="91"/>
                  </a:lnTo>
                  <a:lnTo>
                    <a:pt x="5572" y="91"/>
                  </a:lnTo>
                  <a:lnTo>
                    <a:pt x="5572" y="98"/>
                  </a:lnTo>
                  <a:lnTo>
                    <a:pt x="5572" y="95"/>
                  </a:lnTo>
                  <a:lnTo>
                    <a:pt x="5573" y="94"/>
                  </a:lnTo>
                  <a:lnTo>
                    <a:pt x="5573" y="86"/>
                  </a:lnTo>
                  <a:lnTo>
                    <a:pt x="5573" y="86"/>
                  </a:lnTo>
                  <a:lnTo>
                    <a:pt x="5574" y="79"/>
                  </a:lnTo>
                  <a:lnTo>
                    <a:pt x="5574" y="79"/>
                  </a:lnTo>
                  <a:lnTo>
                    <a:pt x="5574" y="79"/>
                  </a:lnTo>
                  <a:lnTo>
                    <a:pt x="5575" y="88"/>
                  </a:lnTo>
                  <a:lnTo>
                    <a:pt x="5575" y="91"/>
                  </a:lnTo>
                  <a:lnTo>
                    <a:pt x="5576" y="133"/>
                  </a:lnTo>
                  <a:lnTo>
                    <a:pt x="5576" y="142"/>
                  </a:lnTo>
                  <a:lnTo>
                    <a:pt x="5577" y="284"/>
                  </a:lnTo>
                  <a:lnTo>
                    <a:pt x="5577" y="284"/>
                  </a:lnTo>
                  <a:lnTo>
                    <a:pt x="5577" y="285"/>
                  </a:lnTo>
                  <a:lnTo>
                    <a:pt x="5578" y="276"/>
                  </a:lnTo>
                  <a:lnTo>
                    <a:pt x="5578" y="276"/>
                  </a:lnTo>
                  <a:lnTo>
                    <a:pt x="5578" y="276"/>
                  </a:lnTo>
                  <a:lnTo>
                    <a:pt x="5579" y="282"/>
                  </a:lnTo>
                  <a:lnTo>
                    <a:pt x="5579" y="282"/>
                  </a:lnTo>
                  <a:lnTo>
                    <a:pt x="5579" y="284"/>
                  </a:lnTo>
                  <a:lnTo>
                    <a:pt x="5579" y="284"/>
                  </a:lnTo>
                  <a:lnTo>
                    <a:pt x="5580" y="283"/>
                  </a:lnTo>
                  <a:lnTo>
                    <a:pt x="5580" y="282"/>
                  </a:lnTo>
                  <a:lnTo>
                    <a:pt x="5581" y="282"/>
                  </a:lnTo>
                  <a:lnTo>
                    <a:pt x="5581" y="281"/>
                  </a:lnTo>
                  <a:lnTo>
                    <a:pt x="5581" y="281"/>
                  </a:lnTo>
                  <a:lnTo>
                    <a:pt x="5582" y="278"/>
                  </a:lnTo>
                  <a:lnTo>
                    <a:pt x="5582" y="277"/>
                  </a:lnTo>
                  <a:lnTo>
                    <a:pt x="5583" y="276"/>
                  </a:lnTo>
                  <a:lnTo>
                    <a:pt x="5583" y="277"/>
                  </a:lnTo>
                  <a:lnTo>
                    <a:pt x="5583" y="272"/>
                  </a:lnTo>
                  <a:lnTo>
                    <a:pt x="5583" y="274"/>
                  </a:lnTo>
                  <a:lnTo>
                    <a:pt x="5584" y="112"/>
                  </a:lnTo>
                  <a:lnTo>
                    <a:pt x="5584" y="96"/>
                  </a:lnTo>
                  <a:lnTo>
                    <a:pt x="5585" y="23"/>
                  </a:lnTo>
                  <a:lnTo>
                    <a:pt x="5585" y="22"/>
                  </a:lnTo>
                  <a:lnTo>
                    <a:pt x="5586" y="11"/>
                  </a:lnTo>
                  <a:lnTo>
                    <a:pt x="5586" y="10"/>
                  </a:lnTo>
                  <a:lnTo>
                    <a:pt x="5587" y="3"/>
                  </a:lnTo>
                  <a:lnTo>
                    <a:pt x="5587" y="3"/>
                  </a:lnTo>
                  <a:lnTo>
                    <a:pt x="5587" y="2"/>
                  </a:lnTo>
                  <a:lnTo>
                    <a:pt x="5587" y="2"/>
                  </a:lnTo>
                  <a:lnTo>
                    <a:pt x="5588" y="5"/>
                  </a:lnTo>
                  <a:lnTo>
                    <a:pt x="5588" y="6"/>
                  </a:lnTo>
                  <a:lnTo>
                    <a:pt x="5588" y="10"/>
                  </a:lnTo>
                  <a:lnTo>
                    <a:pt x="5589" y="11"/>
                  </a:lnTo>
                  <a:lnTo>
                    <a:pt x="5589" y="15"/>
                  </a:lnTo>
                  <a:lnTo>
                    <a:pt x="5590" y="16"/>
                  </a:lnTo>
                  <a:lnTo>
                    <a:pt x="5590" y="20"/>
                  </a:lnTo>
                  <a:lnTo>
                    <a:pt x="5590" y="21"/>
                  </a:lnTo>
                  <a:lnTo>
                    <a:pt x="5591" y="29"/>
                  </a:lnTo>
                  <a:lnTo>
                    <a:pt x="5591" y="29"/>
                  </a:lnTo>
                  <a:lnTo>
                    <a:pt x="5592" y="47"/>
                  </a:lnTo>
                  <a:lnTo>
                    <a:pt x="5592" y="48"/>
                  </a:lnTo>
                  <a:lnTo>
                    <a:pt x="5593" y="78"/>
                  </a:lnTo>
                  <a:lnTo>
                    <a:pt x="5593" y="80"/>
                  </a:lnTo>
                  <a:lnTo>
                    <a:pt x="5594" y="96"/>
                  </a:lnTo>
                  <a:lnTo>
                    <a:pt x="5594" y="96"/>
                  </a:lnTo>
                  <a:lnTo>
                    <a:pt x="5595" y="89"/>
                  </a:lnTo>
                  <a:lnTo>
                    <a:pt x="5595" y="89"/>
                  </a:lnTo>
                  <a:lnTo>
                    <a:pt x="5596" y="81"/>
                  </a:lnTo>
                  <a:lnTo>
                    <a:pt x="5596" y="81"/>
                  </a:lnTo>
                  <a:lnTo>
                    <a:pt x="5596" y="80"/>
                  </a:lnTo>
                  <a:lnTo>
                    <a:pt x="5596" y="81"/>
                  </a:lnTo>
                  <a:lnTo>
                    <a:pt x="5597" y="82"/>
                  </a:lnTo>
                  <a:lnTo>
                    <a:pt x="5597" y="110"/>
                  </a:lnTo>
                  <a:lnTo>
                    <a:pt x="5598" y="112"/>
                  </a:lnTo>
                  <a:lnTo>
                    <a:pt x="5598" y="210"/>
                  </a:lnTo>
                  <a:lnTo>
                    <a:pt x="5598" y="221"/>
                  </a:lnTo>
                  <a:lnTo>
                    <a:pt x="5599" y="282"/>
                  </a:lnTo>
                  <a:lnTo>
                    <a:pt x="5599" y="276"/>
                  </a:lnTo>
                  <a:lnTo>
                    <a:pt x="5599" y="275"/>
                  </a:lnTo>
                  <a:lnTo>
                    <a:pt x="5600" y="272"/>
                  </a:lnTo>
                  <a:lnTo>
                    <a:pt x="5600" y="274"/>
                  </a:lnTo>
                  <a:lnTo>
                    <a:pt x="5600" y="274"/>
                  </a:lnTo>
                  <a:lnTo>
                    <a:pt x="5601" y="279"/>
                  </a:lnTo>
                  <a:lnTo>
                    <a:pt x="5601" y="280"/>
                  </a:lnTo>
                  <a:lnTo>
                    <a:pt x="5602" y="282"/>
                  </a:lnTo>
                  <a:lnTo>
                    <a:pt x="5602" y="281"/>
                  </a:lnTo>
                  <a:lnTo>
                    <a:pt x="5602" y="280"/>
                  </a:lnTo>
                  <a:lnTo>
                    <a:pt x="5603" y="278"/>
                  </a:lnTo>
                  <a:lnTo>
                    <a:pt x="5603" y="279"/>
                  </a:lnTo>
                  <a:lnTo>
                    <a:pt x="5603" y="279"/>
                  </a:lnTo>
                  <a:lnTo>
                    <a:pt x="5603" y="279"/>
                  </a:lnTo>
                  <a:lnTo>
                    <a:pt x="5603" y="280"/>
                  </a:lnTo>
                  <a:lnTo>
                    <a:pt x="5604" y="279"/>
                  </a:lnTo>
                  <a:lnTo>
                    <a:pt x="5604" y="279"/>
                  </a:lnTo>
                  <a:lnTo>
                    <a:pt x="5604" y="279"/>
                  </a:lnTo>
                  <a:lnTo>
                    <a:pt x="5605" y="272"/>
                  </a:lnTo>
                  <a:lnTo>
                    <a:pt x="5605" y="271"/>
                  </a:lnTo>
                  <a:lnTo>
                    <a:pt x="5605" y="134"/>
                  </a:lnTo>
                  <a:lnTo>
                    <a:pt x="5606" y="123"/>
                  </a:lnTo>
                  <a:lnTo>
                    <a:pt x="5606" y="31"/>
                  </a:lnTo>
                  <a:lnTo>
                    <a:pt x="5607" y="27"/>
                  </a:lnTo>
                  <a:lnTo>
                    <a:pt x="5607" y="9"/>
                  </a:lnTo>
                  <a:lnTo>
                    <a:pt x="5607" y="10"/>
                  </a:lnTo>
                  <a:lnTo>
                    <a:pt x="5607" y="10"/>
                  </a:lnTo>
                  <a:lnTo>
                    <a:pt x="5608" y="4"/>
                  </a:lnTo>
                  <a:lnTo>
                    <a:pt x="5608" y="4"/>
                  </a:lnTo>
                  <a:lnTo>
                    <a:pt x="5608" y="4"/>
                  </a:lnTo>
                  <a:lnTo>
                    <a:pt x="5609" y="7"/>
                  </a:lnTo>
                  <a:lnTo>
                    <a:pt x="5609" y="8"/>
                  </a:lnTo>
                  <a:lnTo>
                    <a:pt x="5610" y="14"/>
                  </a:lnTo>
                  <a:lnTo>
                    <a:pt x="5610" y="15"/>
                  </a:lnTo>
                  <a:lnTo>
                    <a:pt x="5611" y="20"/>
                  </a:lnTo>
                  <a:lnTo>
                    <a:pt x="5611" y="21"/>
                  </a:lnTo>
                  <a:lnTo>
                    <a:pt x="5612" y="31"/>
                  </a:lnTo>
                  <a:lnTo>
                    <a:pt x="5612" y="32"/>
                  </a:lnTo>
                  <a:lnTo>
                    <a:pt x="5613" y="44"/>
                  </a:lnTo>
                  <a:lnTo>
                    <a:pt x="5613" y="44"/>
                  </a:lnTo>
                  <a:lnTo>
                    <a:pt x="5613" y="63"/>
                  </a:lnTo>
                  <a:lnTo>
                    <a:pt x="5614" y="65"/>
                  </a:lnTo>
                  <a:lnTo>
                    <a:pt x="5614" y="86"/>
                  </a:lnTo>
                  <a:lnTo>
                    <a:pt x="5615" y="87"/>
                  </a:lnTo>
                  <a:lnTo>
                    <a:pt x="5615" y="98"/>
                  </a:lnTo>
                  <a:lnTo>
                    <a:pt x="5615" y="98"/>
                  </a:lnTo>
                  <a:lnTo>
                    <a:pt x="5615" y="98"/>
                  </a:lnTo>
                  <a:lnTo>
                    <a:pt x="5616" y="92"/>
                  </a:lnTo>
                  <a:lnTo>
                    <a:pt x="5616" y="91"/>
                  </a:lnTo>
                  <a:lnTo>
                    <a:pt x="5617" y="84"/>
                  </a:lnTo>
                  <a:lnTo>
                    <a:pt x="5617" y="84"/>
                  </a:lnTo>
                  <a:lnTo>
                    <a:pt x="5618" y="80"/>
                  </a:lnTo>
                  <a:lnTo>
                    <a:pt x="5618" y="80"/>
                  </a:lnTo>
                  <a:lnTo>
                    <a:pt x="5618" y="81"/>
                  </a:lnTo>
                  <a:lnTo>
                    <a:pt x="5619" y="103"/>
                  </a:lnTo>
                  <a:lnTo>
                    <a:pt x="5619" y="106"/>
                  </a:lnTo>
                  <a:lnTo>
                    <a:pt x="5620" y="205"/>
                  </a:lnTo>
                  <a:lnTo>
                    <a:pt x="5620" y="220"/>
                  </a:lnTo>
                  <a:lnTo>
                    <a:pt x="5620" y="285"/>
                  </a:lnTo>
                  <a:lnTo>
                    <a:pt x="5621" y="276"/>
                  </a:lnTo>
                  <a:lnTo>
                    <a:pt x="5621" y="275"/>
                  </a:lnTo>
                  <a:lnTo>
                    <a:pt x="5622" y="274"/>
                  </a:lnTo>
                  <a:lnTo>
                    <a:pt x="5622" y="274"/>
                  </a:lnTo>
                  <a:lnTo>
                    <a:pt x="5622" y="274"/>
                  </a:lnTo>
                  <a:lnTo>
                    <a:pt x="5622" y="277"/>
                  </a:lnTo>
                  <a:lnTo>
                    <a:pt x="5622" y="278"/>
                  </a:lnTo>
                  <a:lnTo>
                    <a:pt x="5623" y="283"/>
                  </a:lnTo>
                  <a:lnTo>
                    <a:pt x="5623" y="283"/>
                  </a:lnTo>
                  <a:lnTo>
                    <a:pt x="5624" y="284"/>
                  </a:lnTo>
                  <a:lnTo>
                    <a:pt x="5624" y="285"/>
                  </a:lnTo>
                  <a:lnTo>
                    <a:pt x="5624" y="285"/>
                  </a:lnTo>
                  <a:lnTo>
                    <a:pt x="5624" y="285"/>
                  </a:lnTo>
                  <a:lnTo>
                    <a:pt x="5624" y="285"/>
                  </a:lnTo>
                  <a:lnTo>
                    <a:pt x="5625" y="288"/>
                  </a:lnTo>
                  <a:lnTo>
                    <a:pt x="5625" y="288"/>
                  </a:lnTo>
                  <a:lnTo>
                    <a:pt x="5625" y="287"/>
                  </a:lnTo>
                  <a:lnTo>
                    <a:pt x="5626" y="280"/>
                  </a:lnTo>
                  <a:lnTo>
                    <a:pt x="5626" y="280"/>
                  </a:lnTo>
                  <a:lnTo>
                    <a:pt x="5627" y="117"/>
                  </a:lnTo>
                  <a:lnTo>
                    <a:pt x="5627" y="104"/>
                  </a:lnTo>
                  <a:lnTo>
                    <a:pt x="5628" y="24"/>
                  </a:lnTo>
                  <a:lnTo>
                    <a:pt x="5628" y="22"/>
                  </a:lnTo>
                  <a:lnTo>
                    <a:pt x="5628" y="9"/>
                  </a:lnTo>
                  <a:lnTo>
                    <a:pt x="5629" y="11"/>
                  </a:lnTo>
                  <a:lnTo>
                    <a:pt x="5629" y="11"/>
                  </a:lnTo>
                  <a:lnTo>
                    <a:pt x="5630" y="2"/>
                  </a:lnTo>
                  <a:lnTo>
                    <a:pt x="5630" y="2"/>
                  </a:lnTo>
                  <a:lnTo>
                    <a:pt x="5630" y="1"/>
                  </a:lnTo>
                  <a:lnTo>
                    <a:pt x="5630" y="2"/>
                  </a:lnTo>
                  <a:lnTo>
                    <a:pt x="5631" y="2"/>
                  </a:lnTo>
                  <a:lnTo>
                    <a:pt x="5631" y="7"/>
                  </a:lnTo>
                  <a:lnTo>
                    <a:pt x="5632" y="8"/>
                  </a:lnTo>
                  <a:lnTo>
                    <a:pt x="5632" y="13"/>
                  </a:lnTo>
                  <a:lnTo>
                    <a:pt x="5632" y="14"/>
                  </a:lnTo>
                  <a:lnTo>
                    <a:pt x="5633" y="18"/>
                  </a:lnTo>
                  <a:lnTo>
                    <a:pt x="5633" y="18"/>
                  </a:lnTo>
                  <a:lnTo>
                    <a:pt x="5634" y="23"/>
                  </a:lnTo>
                  <a:lnTo>
                    <a:pt x="5634" y="23"/>
                  </a:lnTo>
                  <a:lnTo>
                    <a:pt x="5635" y="31"/>
                  </a:lnTo>
                  <a:lnTo>
                    <a:pt x="5635" y="31"/>
                  </a:lnTo>
                  <a:lnTo>
                    <a:pt x="5636" y="48"/>
                  </a:lnTo>
                  <a:lnTo>
                    <a:pt x="5636" y="49"/>
                  </a:lnTo>
                  <a:lnTo>
                    <a:pt x="5637" y="82"/>
                  </a:lnTo>
                  <a:lnTo>
                    <a:pt x="5637" y="84"/>
                  </a:lnTo>
                  <a:lnTo>
                    <a:pt x="5638" y="95"/>
                  </a:lnTo>
                  <a:lnTo>
                    <a:pt x="5638" y="95"/>
                  </a:lnTo>
                  <a:lnTo>
                    <a:pt x="5638" y="95"/>
                  </a:lnTo>
                  <a:lnTo>
                    <a:pt x="5639" y="88"/>
                  </a:lnTo>
                  <a:lnTo>
                    <a:pt x="5639" y="87"/>
                  </a:lnTo>
                  <a:lnTo>
                    <a:pt x="5639" y="81"/>
                  </a:lnTo>
                  <a:lnTo>
                    <a:pt x="5639" y="81"/>
                  </a:lnTo>
                  <a:lnTo>
                    <a:pt x="5640" y="79"/>
                  </a:lnTo>
                  <a:lnTo>
                    <a:pt x="5640" y="80"/>
                  </a:lnTo>
                  <a:lnTo>
                    <a:pt x="5641" y="81"/>
                  </a:lnTo>
                  <a:lnTo>
                    <a:pt x="5641" y="107"/>
                  </a:lnTo>
                  <a:lnTo>
                    <a:pt x="5641" y="109"/>
                  </a:lnTo>
                  <a:lnTo>
                    <a:pt x="5642" y="188"/>
                  </a:lnTo>
                  <a:lnTo>
                    <a:pt x="5642" y="197"/>
                  </a:lnTo>
                  <a:lnTo>
                    <a:pt x="5643" y="285"/>
                  </a:lnTo>
                  <a:lnTo>
                    <a:pt x="5643" y="284"/>
                  </a:lnTo>
                  <a:lnTo>
                    <a:pt x="5643" y="279"/>
                  </a:lnTo>
                  <a:lnTo>
                    <a:pt x="5644" y="280"/>
                  </a:lnTo>
                  <a:lnTo>
                    <a:pt x="5644" y="280"/>
                  </a:lnTo>
                  <a:lnTo>
                    <a:pt x="5645" y="285"/>
                  </a:lnTo>
                  <a:lnTo>
                    <a:pt x="5645" y="285"/>
                  </a:lnTo>
                  <a:lnTo>
                    <a:pt x="5645" y="286"/>
                  </a:lnTo>
                  <a:lnTo>
                    <a:pt x="5645" y="285"/>
                  </a:lnTo>
                  <a:lnTo>
                    <a:pt x="5646" y="288"/>
                  </a:lnTo>
                  <a:lnTo>
                    <a:pt x="5646" y="287"/>
                  </a:lnTo>
                  <a:lnTo>
                    <a:pt x="5646" y="287"/>
                  </a:lnTo>
                  <a:lnTo>
                    <a:pt x="5647" y="285"/>
                  </a:lnTo>
                  <a:lnTo>
                    <a:pt x="5647" y="285"/>
                  </a:lnTo>
                  <a:lnTo>
                    <a:pt x="5647" y="285"/>
                  </a:lnTo>
                  <a:lnTo>
                    <a:pt x="5647" y="283"/>
                  </a:lnTo>
                  <a:lnTo>
                    <a:pt x="5648" y="283"/>
                  </a:lnTo>
                  <a:lnTo>
                    <a:pt x="5648" y="280"/>
                  </a:lnTo>
                  <a:lnTo>
                    <a:pt x="5649" y="280"/>
                  </a:lnTo>
                  <a:lnTo>
                    <a:pt x="5649" y="262"/>
                  </a:lnTo>
                  <a:lnTo>
                    <a:pt x="5650" y="260"/>
                  </a:lnTo>
                  <a:lnTo>
                    <a:pt x="5650" y="86"/>
                  </a:lnTo>
                  <a:lnTo>
                    <a:pt x="5650" y="78"/>
                  </a:lnTo>
                </a:path>
              </a:pathLst>
            </a:custGeom>
            <a:noFill/>
            <a:ln w="6350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6" name="Freeform 75">
              <a:extLst>
                <a:ext uri="{FF2B5EF4-FFF2-40B4-BE49-F238E27FC236}">
                  <a16:creationId xmlns:a16="http://schemas.microsoft.com/office/drawing/2014/main" id="{249088EC-BB33-4EED-8CD5-0C564DAFD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2124075"/>
              <a:ext cx="5980113" cy="468312"/>
            </a:xfrm>
            <a:custGeom>
              <a:avLst/>
              <a:gdLst>
                <a:gd name="T0" fmla="*/ 48 w 3767"/>
                <a:gd name="T1" fmla="*/ 13 h 295"/>
                <a:gd name="T2" fmla="*/ 98 w 3767"/>
                <a:gd name="T3" fmla="*/ 12 h 295"/>
                <a:gd name="T4" fmla="*/ 147 w 3767"/>
                <a:gd name="T5" fmla="*/ 16 h 295"/>
                <a:gd name="T6" fmla="*/ 197 w 3767"/>
                <a:gd name="T7" fmla="*/ 3 h 295"/>
                <a:gd name="T8" fmla="*/ 253 w 3767"/>
                <a:gd name="T9" fmla="*/ 252 h 295"/>
                <a:gd name="T10" fmla="*/ 310 w 3767"/>
                <a:gd name="T11" fmla="*/ 10 h 295"/>
                <a:gd name="T12" fmla="*/ 369 w 3767"/>
                <a:gd name="T13" fmla="*/ 276 h 295"/>
                <a:gd name="T14" fmla="*/ 429 w 3767"/>
                <a:gd name="T15" fmla="*/ 214 h 295"/>
                <a:gd name="T16" fmla="*/ 489 w 3767"/>
                <a:gd name="T17" fmla="*/ 33 h 295"/>
                <a:gd name="T18" fmla="*/ 546 w 3767"/>
                <a:gd name="T19" fmla="*/ 83 h 295"/>
                <a:gd name="T20" fmla="*/ 608 w 3767"/>
                <a:gd name="T21" fmla="*/ 277 h 295"/>
                <a:gd name="T22" fmla="*/ 668 w 3767"/>
                <a:gd name="T23" fmla="*/ 95 h 295"/>
                <a:gd name="T24" fmla="*/ 728 w 3767"/>
                <a:gd name="T25" fmla="*/ 48 h 295"/>
                <a:gd name="T26" fmla="*/ 787 w 3767"/>
                <a:gd name="T27" fmla="*/ 18 h 295"/>
                <a:gd name="T28" fmla="*/ 848 w 3767"/>
                <a:gd name="T29" fmla="*/ 277 h 295"/>
                <a:gd name="T30" fmla="*/ 909 w 3767"/>
                <a:gd name="T31" fmla="*/ 188 h 295"/>
                <a:gd name="T32" fmla="*/ 968 w 3767"/>
                <a:gd name="T33" fmla="*/ 15 h 295"/>
                <a:gd name="T34" fmla="*/ 1027 w 3767"/>
                <a:gd name="T35" fmla="*/ 274 h 295"/>
                <a:gd name="T36" fmla="*/ 1089 w 3767"/>
                <a:gd name="T37" fmla="*/ 178 h 295"/>
                <a:gd name="T38" fmla="*/ 1149 w 3767"/>
                <a:gd name="T39" fmla="*/ 56 h 295"/>
                <a:gd name="T40" fmla="*/ 1209 w 3767"/>
                <a:gd name="T41" fmla="*/ 7 h 295"/>
                <a:gd name="T42" fmla="*/ 1268 w 3767"/>
                <a:gd name="T43" fmla="*/ 280 h 295"/>
                <a:gd name="T44" fmla="*/ 1329 w 3767"/>
                <a:gd name="T45" fmla="*/ 89 h 295"/>
                <a:gd name="T46" fmla="*/ 1388 w 3767"/>
                <a:gd name="T47" fmla="*/ 21 h 295"/>
                <a:gd name="T48" fmla="*/ 1448 w 3767"/>
                <a:gd name="T49" fmla="*/ 275 h 295"/>
                <a:gd name="T50" fmla="*/ 1510 w 3767"/>
                <a:gd name="T51" fmla="*/ 277 h 295"/>
                <a:gd name="T52" fmla="*/ 1572 w 3767"/>
                <a:gd name="T53" fmla="*/ 103 h 295"/>
                <a:gd name="T54" fmla="*/ 1630 w 3767"/>
                <a:gd name="T55" fmla="*/ 7 h 295"/>
                <a:gd name="T56" fmla="*/ 1692 w 3767"/>
                <a:gd name="T57" fmla="*/ 133 h 295"/>
                <a:gd name="T58" fmla="*/ 1750 w 3767"/>
                <a:gd name="T59" fmla="*/ 12 h 295"/>
                <a:gd name="T60" fmla="*/ 1809 w 3767"/>
                <a:gd name="T61" fmla="*/ 19 h 295"/>
                <a:gd name="T62" fmla="*/ 1868 w 3767"/>
                <a:gd name="T63" fmla="*/ 230 h 295"/>
                <a:gd name="T64" fmla="*/ 1926 w 3767"/>
                <a:gd name="T65" fmla="*/ 275 h 295"/>
                <a:gd name="T66" fmla="*/ 1988 w 3767"/>
                <a:gd name="T67" fmla="*/ 291 h 295"/>
                <a:gd name="T68" fmla="*/ 2048 w 3767"/>
                <a:gd name="T69" fmla="*/ 22 h 295"/>
                <a:gd name="T70" fmla="*/ 2108 w 3767"/>
                <a:gd name="T71" fmla="*/ 18 h 295"/>
                <a:gd name="T72" fmla="*/ 2169 w 3767"/>
                <a:gd name="T73" fmla="*/ 284 h 295"/>
                <a:gd name="T74" fmla="*/ 2230 w 3767"/>
                <a:gd name="T75" fmla="*/ 89 h 295"/>
                <a:gd name="T76" fmla="*/ 2289 w 3767"/>
                <a:gd name="T77" fmla="*/ 271 h 295"/>
                <a:gd name="T78" fmla="*/ 2345 w 3767"/>
                <a:gd name="T79" fmla="*/ 34 h 295"/>
                <a:gd name="T80" fmla="*/ 2406 w 3767"/>
                <a:gd name="T81" fmla="*/ 17 h 295"/>
                <a:gd name="T82" fmla="*/ 2468 w 3767"/>
                <a:gd name="T83" fmla="*/ 285 h 295"/>
                <a:gd name="T84" fmla="*/ 2529 w 3767"/>
                <a:gd name="T85" fmla="*/ 85 h 295"/>
                <a:gd name="T86" fmla="*/ 2590 w 3767"/>
                <a:gd name="T87" fmla="*/ 81 h 295"/>
                <a:gd name="T88" fmla="*/ 2648 w 3767"/>
                <a:gd name="T89" fmla="*/ 4 h 295"/>
                <a:gd name="T90" fmla="*/ 2710 w 3767"/>
                <a:gd name="T91" fmla="*/ 12 h 295"/>
                <a:gd name="T92" fmla="*/ 2767 w 3767"/>
                <a:gd name="T93" fmla="*/ 272 h 295"/>
                <a:gd name="T94" fmla="*/ 2829 w 3767"/>
                <a:gd name="T95" fmla="*/ 89 h 295"/>
                <a:gd name="T96" fmla="*/ 2889 w 3767"/>
                <a:gd name="T97" fmla="*/ 21 h 295"/>
                <a:gd name="T98" fmla="*/ 2949 w 3767"/>
                <a:gd name="T99" fmla="*/ 94 h 295"/>
                <a:gd name="T100" fmla="*/ 3008 w 3767"/>
                <a:gd name="T101" fmla="*/ 144 h 295"/>
                <a:gd name="T102" fmla="*/ 3067 w 3767"/>
                <a:gd name="T103" fmla="*/ 34 h 295"/>
                <a:gd name="T104" fmla="*/ 3128 w 3767"/>
                <a:gd name="T105" fmla="*/ 136 h 295"/>
                <a:gd name="T106" fmla="*/ 3188 w 3767"/>
                <a:gd name="T107" fmla="*/ 96 h 295"/>
                <a:gd name="T108" fmla="*/ 3245 w 3767"/>
                <a:gd name="T109" fmla="*/ 237 h 295"/>
                <a:gd name="T110" fmla="*/ 3305 w 3767"/>
                <a:gd name="T111" fmla="*/ 14 h 295"/>
                <a:gd name="T112" fmla="*/ 3363 w 3767"/>
                <a:gd name="T113" fmla="*/ 61 h 295"/>
                <a:gd name="T114" fmla="*/ 3421 w 3767"/>
                <a:gd name="T115" fmla="*/ 24 h 295"/>
                <a:gd name="T116" fmla="*/ 3480 w 3767"/>
                <a:gd name="T117" fmla="*/ 278 h 295"/>
                <a:gd name="T118" fmla="*/ 3540 w 3767"/>
                <a:gd name="T119" fmla="*/ 98 h 295"/>
                <a:gd name="T120" fmla="*/ 3599 w 3767"/>
                <a:gd name="T121" fmla="*/ 14 h 295"/>
                <a:gd name="T122" fmla="*/ 3659 w 3767"/>
                <a:gd name="T123" fmla="*/ 279 h 295"/>
                <a:gd name="T124" fmla="*/ 3720 w 3767"/>
                <a:gd name="T125" fmla="*/ 9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67" h="295">
                  <a:moveTo>
                    <a:pt x="0" y="18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2" y="14"/>
                  </a:lnTo>
                  <a:lnTo>
                    <a:pt x="112" y="13"/>
                  </a:lnTo>
                  <a:lnTo>
                    <a:pt x="112" y="14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3"/>
                  </a:lnTo>
                  <a:lnTo>
                    <a:pt x="114" y="14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7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4" y="15"/>
                  </a:lnTo>
                  <a:lnTo>
                    <a:pt x="134" y="15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6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41" y="15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6" y="17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6" y="16"/>
                  </a:lnTo>
                  <a:lnTo>
                    <a:pt x="147" y="16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50" y="16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0" y="16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62" y="12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2" y="12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3" y="13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69" y="11"/>
                  </a:lnTo>
                  <a:lnTo>
                    <a:pt x="169" y="11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3" y="11"/>
                  </a:lnTo>
                  <a:lnTo>
                    <a:pt x="173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6" y="11"/>
                  </a:lnTo>
                  <a:lnTo>
                    <a:pt x="176" y="11"/>
                  </a:lnTo>
                  <a:lnTo>
                    <a:pt x="176" y="11"/>
                  </a:lnTo>
                  <a:lnTo>
                    <a:pt x="176" y="11"/>
                  </a:lnTo>
                  <a:lnTo>
                    <a:pt x="176" y="11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8" y="11"/>
                  </a:lnTo>
                  <a:lnTo>
                    <a:pt x="178" y="11"/>
                  </a:lnTo>
                  <a:lnTo>
                    <a:pt x="178" y="11"/>
                  </a:lnTo>
                  <a:lnTo>
                    <a:pt x="179" y="11"/>
                  </a:lnTo>
                  <a:lnTo>
                    <a:pt x="179" y="11"/>
                  </a:lnTo>
                  <a:lnTo>
                    <a:pt x="179" y="11"/>
                  </a:lnTo>
                  <a:lnTo>
                    <a:pt x="180" y="11"/>
                  </a:lnTo>
                  <a:lnTo>
                    <a:pt x="180" y="11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10"/>
                  </a:lnTo>
                  <a:lnTo>
                    <a:pt x="183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2" y="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198" y="3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6" y="13"/>
                  </a:lnTo>
                  <a:lnTo>
                    <a:pt x="206" y="14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8" y="21"/>
                  </a:lnTo>
                  <a:lnTo>
                    <a:pt x="208" y="22"/>
                  </a:lnTo>
                  <a:lnTo>
                    <a:pt x="208" y="27"/>
                  </a:lnTo>
                  <a:lnTo>
                    <a:pt x="209" y="28"/>
                  </a:lnTo>
                  <a:lnTo>
                    <a:pt x="209" y="36"/>
                  </a:lnTo>
                  <a:lnTo>
                    <a:pt x="210" y="36"/>
                  </a:lnTo>
                  <a:lnTo>
                    <a:pt x="210" y="49"/>
                  </a:lnTo>
                  <a:lnTo>
                    <a:pt x="210" y="50"/>
                  </a:lnTo>
                  <a:lnTo>
                    <a:pt x="211" y="70"/>
                  </a:lnTo>
                  <a:lnTo>
                    <a:pt x="211" y="71"/>
                  </a:lnTo>
                  <a:lnTo>
                    <a:pt x="212" y="102"/>
                  </a:lnTo>
                  <a:lnTo>
                    <a:pt x="212" y="104"/>
                  </a:lnTo>
                  <a:lnTo>
                    <a:pt x="213" y="149"/>
                  </a:lnTo>
                  <a:lnTo>
                    <a:pt x="213" y="152"/>
                  </a:lnTo>
                  <a:lnTo>
                    <a:pt x="214" y="205"/>
                  </a:lnTo>
                  <a:lnTo>
                    <a:pt x="214" y="208"/>
                  </a:lnTo>
                  <a:lnTo>
                    <a:pt x="215" y="220"/>
                  </a:lnTo>
                  <a:lnTo>
                    <a:pt x="215" y="220"/>
                  </a:lnTo>
                  <a:lnTo>
                    <a:pt x="215" y="221"/>
                  </a:lnTo>
                  <a:lnTo>
                    <a:pt x="215" y="220"/>
                  </a:lnTo>
                  <a:lnTo>
                    <a:pt x="215" y="221"/>
                  </a:lnTo>
                  <a:lnTo>
                    <a:pt x="216" y="221"/>
                  </a:lnTo>
                  <a:lnTo>
                    <a:pt x="216" y="221"/>
                  </a:lnTo>
                  <a:lnTo>
                    <a:pt x="217" y="220"/>
                  </a:lnTo>
                  <a:lnTo>
                    <a:pt x="217" y="220"/>
                  </a:lnTo>
                  <a:lnTo>
                    <a:pt x="217" y="219"/>
                  </a:lnTo>
                  <a:lnTo>
                    <a:pt x="217" y="219"/>
                  </a:lnTo>
                  <a:lnTo>
                    <a:pt x="218" y="219"/>
                  </a:lnTo>
                  <a:lnTo>
                    <a:pt x="218" y="219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19" y="220"/>
                  </a:lnTo>
                  <a:lnTo>
                    <a:pt x="219" y="219"/>
                  </a:lnTo>
                  <a:lnTo>
                    <a:pt x="219" y="219"/>
                  </a:lnTo>
                  <a:lnTo>
                    <a:pt x="219" y="219"/>
                  </a:lnTo>
                  <a:lnTo>
                    <a:pt x="220" y="221"/>
                  </a:lnTo>
                  <a:lnTo>
                    <a:pt x="220" y="221"/>
                  </a:lnTo>
                  <a:lnTo>
                    <a:pt x="220" y="221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2" y="231"/>
                  </a:lnTo>
                  <a:lnTo>
                    <a:pt x="222" y="231"/>
                  </a:lnTo>
                  <a:lnTo>
                    <a:pt x="223" y="234"/>
                  </a:lnTo>
                  <a:lnTo>
                    <a:pt x="223" y="234"/>
                  </a:lnTo>
                  <a:lnTo>
                    <a:pt x="223" y="234"/>
                  </a:lnTo>
                  <a:lnTo>
                    <a:pt x="224" y="235"/>
                  </a:lnTo>
                  <a:lnTo>
                    <a:pt x="224" y="236"/>
                  </a:lnTo>
                  <a:lnTo>
                    <a:pt x="225" y="239"/>
                  </a:lnTo>
                  <a:lnTo>
                    <a:pt x="225" y="239"/>
                  </a:lnTo>
                  <a:lnTo>
                    <a:pt x="225" y="239"/>
                  </a:lnTo>
                  <a:lnTo>
                    <a:pt x="225" y="240"/>
                  </a:lnTo>
                  <a:lnTo>
                    <a:pt x="226" y="240"/>
                  </a:lnTo>
                  <a:lnTo>
                    <a:pt x="226" y="241"/>
                  </a:lnTo>
                  <a:lnTo>
                    <a:pt x="227" y="242"/>
                  </a:lnTo>
                  <a:lnTo>
                    <a:pt x="227" y="246"/>
                  </a:lnTo>
                  <a:lnTo>
                    <a:pt x="227" y="246"/>
                  </a:lnTo>
                  <a:lnTo>
                    <a:pt x="227" y="246"/>
                  </a:lnTo>
                  <a:lnTo>
                    <a:pt x="228" y="252"/>
                  </a:lnTo>
                  <a:lnTo>
                    <a:pt x="228" y="253"/>
                  </a:lnTo>
                  <a:lnTo>
                    <a:pt x="229" y="255"/>
                  </a:lnTo>
                  <a:lnTo>
                    <a:pt x="229" y="255"/>
                  </a:lnTo>
                  <a:lnTo>
                    <a:pt x="229" y="255"/>
                  </a:lnTo>
                  <a:lnTo>
                    <a:pt x="229" y="256"/>
                  </a:lnTo>
                  <a:lnTo>
                    <a:pt x="230" y="182"/>
                  </a:lnTo>
                  <a:lnTo>
                    <a:pt x="230" y="176"/>
                  </a:lnTo>
                  <a:lnTo>
                    <a:pt x="231" y="106"/>
                  </a:lnTo>
                  <a:lnTo>
                    <a:pt x="231" y="99"/>
                  </a:lnTo>
                  <a:lnTo>
                    <a:pt x="232" y="50"/>
                  </a:lnTo>
                  <a:lnTo>
                    <a:pt x="232" y="49"/>
                  </a:lnTo>
                  <a:lnTo>
                    <a:pt x="233" y="43"/>
                  </a:lnTo>
                  <a:lnTo>
                    <a:pt x="233" y="42"/>
                  </a:lnTo>
                  <a:lnTo>
                    <a:pt x="234" y="28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6" y="13"/>
                  </a:lnTo>
                  <a:lnTo>
                    <a:pt x="236" y="12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39" y="13"/>
                  </a:lnTo>
                  <a:lnTo>
                    <a:pt x="239" y="13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1" y="16"/>
                  </a:lnTo>
                  <a:lnTo>
                    <a:pt x="241" y="16"/>
                  </a:lnTo>
                  <a:lnTo>
                    <a:pt x="241" y="16"/>
                  </a:lnTo>
                  <a:lnTo>
                    <a:pt x="241" y="17"/>
                  </a:lnTo>
                  <a:lnTo>
                    <a:pt x="242" y="17"/>
                  </a:lnTo>
                  <a:lnTo>
                    <a:pt x="242" y="17"/>
                  </a:lnTo>
                  <a:lnTo>
                    <a:pt x="242" y="17"/>
                  </a:lnTo>
                  <a:lnTo>
                    <a:pt x="242" y="17"/>
                  </a:lnTo>
                  <a:lnTo>
                    <a:pt x="242" y="17"/>
                  </a:lnTo>
                  <a:lnTo>
                    <a:pt x="243" y="17"/>
                  </a:lnTo>
                  <a:lnTo>
                    <a:pt x="243" y="16"/>
                  </a:lnTo>
                  <a:lnTo>
                    <a:pt x="243" y="16"/>
                  </a:lnTo>
                  <a:lnTo>
                    <a:pt x="244" y="16"/>
                  </a:lnTo>
                  <a:lnTo>
                    <a:pt x="244" y="15"/>
                  </a:lnTo>
                  <a:lnTo>
                    <a:pt x="244" y="15"/>
                  </a:lnTo>
                  <a:lnTo>
                    <a:pt x="244" y="15"/>
                  </a:lnTo>
                  <a:lnTo>
                    <a:pt x="245" y="17"/>
                  </a:lnTo>
                  <a:lnTo>
                    <a:pt x="245" y="17"/>
                  </a:lnTo>
                  <a:lnTo>
                    <a:pt x="246" y="38"/>
                  </a:lnTo>
                  <a:lnTo>
                    <a:pt x="246" y="41"/>
                  </a:lnTo>
                  <a:lnTo>
                    <a:pt x="247" y="97"/>
                  </a:lnTo>
                  <a:lnTo>
                    <a:pt x="247" y="101"/>
                  </a:lnTo>
                  <a:lnTo>
                    <a:pt x="248" y="134"/>
                  </a:lnTo>
                  <a:lnTo>
                    <a:pt x="248" y="134"/>
                  </a:lnTo>
                  <a:lnTo>
                    <a:pt x="248" y="134"/>
                  </a:lnTo>
                  <a:lnTo>
                    <a:pt x="249" y="139"/>
                  </a:lnTo>
                  <a:lnTo>
                    <a:pt x="249" y="140"/>
                  </a:lnTo>
                  <a:lnTo>
                    <a:pt x="250" y="151"/>
                  </a:lnTo>
                  <a:lnTo>
                    <a:pt x="250" y="152"/>
                  </a:lnTo>
                  <a:lnTo>
                    <a:pt x="251" y="214"/>
                  </a:lnTo>
                  <a:lnTo>
                    <a:pt x="251" y="223"/>
                  </a:lnTo>
                  <a:lnTo>
                    <a:pt x="251" y="263"/>
                  </a:lnTo>
                  <a:lnTo>
                    <a:pt x="251" y="251"/>
                  </a:lnTo>
                  <a:lnTo>
                    <a:pt x="252" y="250"/>
                  </a:lnTo>
                  <a:lnTo>
                    <a:pt x="252" y="250"/>
                  </a:lnTo>
                  <a:lnTo>
                    <a:pt x="252" y="248"/>
                  </a:lnTo>
                  <a:lnTo>
                    <a:pt x="252" y="249"/>
                  </a:lnTo>
                  <a:lnTo>
                    <a:pt x="252" y="249"/>
                  </a:lnTo>
                  <a:lnTo>
                    <a:pt x="253" y="252"/>
                  </a:lnTo>
                  <a:lnTo>
                    <a:pt x="253" y="252"/>
                  </a:lnTo>
                  <a:lnTo>
                    <a:pt x="253" y="253"/>
                  </a:lnTo>
                  <a:lnTo>
                    <a:pt x="253" y="252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56" y="266"/>
                  </a:lnTo>
                  <a:lnTo>
                    <a:pt x="256" y="267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7" y="281"/>
                  </a:lnTo>
                  <a:lnTo>
                    <a:pt x="258" y="279"/>
                  </a:lnTo>
                  <a:lnTo>
                    <a:pt x="258" y="280"/>
                  </a:lnTo>
                  <a:lnTo>
                    <a:pt x="258" y="285"/>
                  </a:lnTo>
                  <a:lnTo>
                    <a:pt x="259" y="283"/>
                  </a:lnTo>
                  <a:lnTo>
                    <a:pt x="259" y="280"/>
                  </a:lnTo>
                  <a:lnTo>
                    <a:pt x="259" y="157"/>
                  </a:lnTo>
                  <a:lnTo>
                    <a:pt x="259" y="143"/>
                  </a:lnTo>
                  <a:lnTo>
                    <a:pt x="260" y="56"/>
                  </a:lnTo>
                  <a:lnTo>
                    <a:pt x="261" y="52"/>
                  </a:lnTo>
                  <a:lnTo>
                    <a:pt x="261" y="25"/>
                  </a:lnTo>
                  <a:lnTo>
                    <a:pt x="261" y="24"/>
                  </a:lnTo>
                  <a:lnTo>
                    <a:pt x="262" y="15"/>
                  </a:lnTo>
                  <a:lnTo>
                    <a:pt x="262" y="15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63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5" y="11"/>
                  </a:lnTo>
                  <a:lnTo>
                    <a:pt x="266" y="11"/>
                  </a:lnTo>
                  <a:lnTo>
                    <a:pt x="266" y="11"/>
                  </a:lnTo>
                  <a:lnTo>
                    <a:pt x="266" y="11"/>
                  </a:lnTo>
                  <a:lnTo>
                    <a:pt x="267" y="10"/>
                  </a:lnTo>
                  <a:lnTo>
                    <a:pt x="267" y="10"/>
                  </a:lnTo>
                  <a:lnTo>
                    <a:pt x="267" y="10"/>
                  </a:lnTo>
                  <a:lnTo>
                    <a:pt x="268" y="13"/>
                  </a:lnTo>
                  <a:lnTo>
                    <a:pt x="268" y="13"/>
                  </a:lnTo>
                  <a:lnTo>
                    <a:pt x="268" y="15"/>
                  </a:lnTo>
                  <a:lnTo>
                    <a:pt x="269" y="15"/>
                  </a:lnTo>
                  <a:lnTo>
                    <a:pt x="269" y="16"/>
                  </a:lnTo>
                  <a:lnTo>
                    <a:pt x="270" y="16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71" y="51"/>
                  </a:lnTo>
                  <a:lnTo>
                    <a:pt x="271" y="55"/>
                  </a:lnTo>
                  <a:lnTo>
                    <a:pt x="272" y="117"/>
                  </a:lnTo>
                  <a:lnTo>
                    <a:pt x="272" y="118"/>
                  </a:lnTo>
                  <a:lnTo>
                    <a:pt x="272" y="121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4" y="134"/>
                  </a:lnTo>
                  <a:lnTo>
                    <a:pt x="274" y="136"/>
                  </a:lnTo>
                  <a:lnTo>
                    <a:pt x="275" y="176"/>
                  </a:lnTo>
                  <a:lnTo>
                    <a:pt x="275" y="181"/>
                  </a:lnTo>
                  <a:lnTo>
                    <a:pt x="276" y="282"/>
                  </a:lnTo>
                  <a:lnTo>
                    <a:pt x="276" y="280"/>
                  </a:lnTo>
                  <a:lnTo>
                    <a:pt x="276" y="266"/>
                  </a:lnTo>
                  <a:lnTo>
                    <a:pt x="276" y="266"/>
                  </a:lnTo>
                  <a:lnTo>
                    <a:pt x="277" y="263"/>
                  </a:lnTo>
                  <a:lnTo>
                    <a:pt x="278" y="263"/>
                  </a:lnTo>
                  <a:lnTo>
                    <a:pt x="278" y="266"/>
                  </a:lnTo>
                  <a:lnTo>
                    <a:pt x="278" y="266"/>
                  </a:lnTo>
                  <a:lnTo>
                    <a:pt x="278" y="266"/>
                  </a:lnTo>
                  <a:lnTo>
                    <a:pt x="278" y="266"/>
                  </a:lnTo>
                  <a:lnTo>
                    <a:pt x="279" y="267"/>
                  </a:lnTo>
                  <a:lnTo>
                    <a:pt x="279" y="266"/>
                  </a:lnTo>
                  <a:lnTo>
                    <a:pt x="279" y="265"/>
                  </a:lnTo>
                  <a:lnTo>
                    <a:pt x="279" y="265"/>
                  </a:lnTo>
                  <a:lnTo>
                    <a:pt x="280" y="266"/>
                  </a:lnTo>
                  <a:lnTo>
                    <a:pt x="280" y="266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1" y="272"/>
                  </a:lnTo>
                  <a:lnTo>
                    <a:pt x="282" y="273"/>
                  </a:lnTo>
                  <a:lnTo>
                    <a:pt x="282" y="273"/>
                  </a:lnTo>
                  <a:lnTo>
                    <a:pt x="282" y="274"/>
                  </a:lnTo>
                  <a:lnTo>
                    <a:pt x="282" y="275"/>
                  </a:lnTo>
                  <a:lnTo>
                    <a:pt x="283" y="230"/>
                  </a:lnTo>
                  <a:lnTo>
                    <a:pt x="283" y="220"/>
                  </a:lnTo>
                  <a:lnTo>
                    <a:pt x="284" y="88"/>
                  </a:lnTo>
                  <a:lnTo>
                    <a:pt x="284" y="82"/>
                  </a:lnTo>
                  <a:lnTo>
                    <a:pt x="285" y="27"/>
                  </a:lnTo>
                  <a:lnTo>
                    <a:pt x="285" y="26"/>
                  </a:lnTo>
                  <a:lnTo>
                    <a:pt x="285" y="17"/>
                  </a:lnTo>
                  <a:lnTo>
                    <a:pt x="286" y="16"/>
                  </a:lnTo>
                  <a:lnTo>
                    <a:pt x="286" y="11"/>
                  </a:lnTo>
                  <a:lnTo>
                    <a:pt x="287" y="11"/>
                  </a:lnTo>
                  <a:lnTo>
                    <a:pt x="287" y="10"/>
                  </a:lnTo>
                  <a:lnTo>
                    <a:pt x="287" y="10"/>
                  </a:lnTo>
                  <a:lnTo>
                    <a:pt x="287" y="1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9" y="11"/>
                  </a:lnTo>
                  <a:lnTo>
                    <a:pt x="289" y="11"/>
                  </a:lnTo>
                  <a:lnTo>
                    <a:pt x="289" y="12"/>
                  </a:lnTo>
                  <a:lnTo>
                    <a:pt x="290" y="12"/>
                  </a:lnTo>
                  <a:lnTo>
                    <a:pt x="290" y="12"/>
                  </a:lnTo>
                  <a:lnTo>
                    <a:pt x="291" y="13"/>
                  </a:lnTo>
                  <a:lnTo>
                    <a:pt x="291" y="13"/>
                  </a:lnTo>
                  <a:lnTo>
                    <a:pt x="292" y="15"/>
                  </a:lnTo>
                  <a:lnTo>
                    <a:pt x="292" y="15"/>
                  </a:lnTo>
                  <a:lnTo>
                    <a:pt x="293" y="24"/>
                  </a:lnTo>
                  <a:lnTo>
                    <a:pt x="293" y="26"/>
                  </a:lnTo>
                  <a:lnTo>
                    <a:pt x="293" y="55"/>
                  </a:lnTo>
                  <a:lnTo>
                    <a:pt x="294" y="60"/>
                  </a:lnTo>
                  <a:lnTo>
                    <a:pt x="294" y="113"/>
                  </a:lnTo>
                  <a:lnTo>
                    <a:pt x="295" y="114"/>
                  </a:lnTo>
                  <a:lnTo>
                    <a:pt x="295" y="117"/>
                  </a:lnTo>
                  <a:lnTo>
                    <a:pt x="295" y="114"/>
                  </a:lnTo>
                  <a:lnTo>
                    <a:pt x="296" y="114"/>
                  </a:lnTo>
                  <a:lnTo>
                    <a:pt x="296" y="122"/>
                  </a:lnTo>
                  <a:lnTo>
                    <a:pt x="296" y="124"/>
                  </a:lnTo>
                  <a:lnTo>
                    <a:pt x="297" y="147"/>
                  </a:lnTo>
                  <a:lnTo>
                    <a:pt x="297" y="149"/>
                  </a:lnTo>
                  <a:lnTo>
                    <a:pt x="298" y="254"/>
                  </a:lnTo>
                  <a:lnTo>
                    <a:pt x="298" y="263"/>
                  </a:lnTo>
                  <a:lnTo>
                    <a:pt x="298" y="280"/>
                  </a:lnTo>
                  <a:lnTo>
                    <a:pt x="299" y="269"/>
                  </a:lnTo>
                  <a:lnTo>
                    <a:pt x="299" y="269"/>
                  </a:lnTo>
                  <a:lnTo>
                    <a:pt x="300" y="265"/>
                  </a:lnTo>
                  <a:lnTo>
                    <a:pt x="300" y="265"/>
                  </a:lnTo>
                  <a:lnTo>
                    <a:pt x="300" y="266"/>
                  </a:lnTo>
                  <a:lnTo>
                    <a:pt x="301" y="266"/>
                  </a:lnTo>
                  <a:lnTo>
                    <a:pt x="301" y="266"/>
                  </a:lnTo>
                  <a:lnTo>
                    <a:pt x="301" y="266"/>
                  </a:lnTo>
                  <a:lnTo>
                    <a:pt x="301" y="267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02" y="266"/>
                  </a:lnTo>
                  <a:lnTo>
                    <a:pt x="302" y="267"/>
                  </a:lnTo>
                  <a:lnTo>
                    <a:pt x="303" y="268"/>
                  </a:lnTo>
                  <a:lnTo>
                    <a:pt x="303" y="267"/>
                  </a:lnTo>
                  <a:lnTo>
                    <a:pt x="303" y="268"/>
                  </a:lnTo>
                  <a:lnTo>
                    <a:pt x="303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5" y="273"/>
                  </a:lnTo>
                  <a:lnTo>
                    <a:pt x="305" y="274"/>
                  </a:lnTo>
                  <a:lnTo>
                    <a:pt x="305" y="275"/>
                  </a:lnTo>
                  <a:lnTo>
                    <a:pt x="306" y="213"/>
                  </a:lnTo>
                  <a:lnTo>
                    <a:pt x="306" y="190"/>
                  </a:lnTo>
                  <a:lnTo>
                    <a:pt x="307" y="70"/>
                  </a:lnTo>
                  <a:lnTo>
                    <a:pt x="307" y="64"/>
                  </a:lnTo>
                  <a:lnTo>
                    <a:pt x="308" y="30"/>
                  </a:lnTo>
                  <a:lnTo>
                    <a:pt x="308" y="29"/>
                  </a:lnTo>
                  <a:lnTo>
                    <a:pt x="309" y="15"/>
                  </a:lnTo>
                  <a:lnTo>
                    <a:pt x="309" y="14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1" y="11"/>
                  </a:lnTo>
                  <a:lnTo>
                    <a:pt x="311" y="11"/>
                  </a:lnTo>
                  <a:lnTo>
                    <a:pt x="311" y="11"/>
                  </a:lnTo>
                  <a:lnTo>
                    <a:pt x="312" y="12"/>
                  </a:lnTo>
                  <a:lnTo>
                    <a:pt x="312" y="12"/>
                  </a:lnTo>
                  <a:lnTo>
                    <a:pt x="313" y="12"/>
                  </a:lnTo>
                  <a:lnTo>
                    <a:pt x="313" y="12"/>
                  </a:lnTo>
                  <a:lnTo>
                    <a:pt x="313" y="13"/>
                  </a:lnTo>
                  <a:lnTo>
                    <a:pt x="313" y="13"/>
                  </a:lnTo>
                  <a:lnTo>
                    <a:pt x="314" y="18"/>
                  </a:lnTo>
                  <a:lnTo>
                    <a:pt x="314" y="19"/>
                  </a:lnTo>
                  <a:lnTo>
                    <a:pt x="315" y="28"/>
                  </a:lnTo>
                  <a:lnTo>
                    <a:pt x="315" y="29"/>
                  </a:lnTo>
                  <a:lnTo>
                    <a:pt x="316" y="47"/>
                  </a:lnTo>
                  <a:lnTo>
                    <a:pt x="316" y="49"/>
                  </a:lnTo>
                  <a:lnTo>
                    <a:pt x="317" y="90"/>
                  </a:lnTo>
                  <a:lnTo>
                    <a:pt x="317" y="94"/>
                  </a:lnTo>
                  <a:lnTo>
                    <a:pt x="317" y="116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10"/>
                  </a:lnTo>
                  <a:lnTo>
                    <a:pt x="319" y="128"/>
                  </a:lnTo>
                  <a:lnTo>
                    <a:pt x="320" y="130"/>
                  </a:lnTo>
                  <a:lnTo>
                    <a:pt x="320" y="180"/>
                  </a:lnTo>
                  <a:lnTo>
                    <a:pt x="321" y="191"/>
                  </a:lnTo>
                  <a:lnTo>
                    <a:pt x="321" y="282"/>
                  </a:lnTo>
                  <a:lnTo>
                    <a:pt x="321" y="278"/>
                  </a:lnTo>
                  <a:lnTo>
                    <a:pt x="321" y="276"/>
                  </a:lnTo>
                  <a:lnTo>
                    <a:pt x="322" y="265"/>
                  </a:lnTo>
                  <a:lnTo>
                    <a:pt x="322" y="265"/>
                  </a:lnTo>
                  <a:lnTo>
                    <a:pt x="322" y="264"/>
                  </a:lnTo>
                  <a:lnTo>
                    <a:pt x="323" y="265"/>
                  </a:lnTo>
                  <a:lnTo>
                    <a:pt x="323" y="266"/>
                  </a:lnTo>
                  <a:lnTo>
                    <a:pt x="324" y="269"/>
                  </a:lnTo>
                  <a:lnTo>
                    <a:pt x="324" y="269"/>
                  </a:lnTo>
                  <a:lnTo>
                    <a:pt x="324" y="269"/>
                  </a:lnTo>
                  <a:lnTo>
                    <a:pt x="325" y="270"/>
                  </a:lnTo>
                  <a:lnTo>
                    <a:pt x="325" y="269"/>
                  </a:lnTo>
                  <a:lnTo>
                    <a:pt x="325" y="269"/>
                  </a:lnTo>
                  <a:lnTo>
                    <a:pt x="325" y="268"/>
                  </a:lnTo>
                  <a:lnTo>
                    <a:pt x="326" y="270"/>
                  </a:lnTo>
                  <a:lnTo>
                    <a:pt x="326" y="270"/>
                  </a:lnTo>
                  <a:lnTo>
                    <a:pt x="327" y="273"/>
                  </a:lnTo>
                  <a:lnTo>
                    <a:pt x="327" y="273"/>
                  </a:lnTo>
                  <a:lnTo>
                    <a:pt x="327" y="273"/>
                  </a:lnTo>
                  <a:lnTo>
                    <a:pt x="327" y="275"/>
                  </a:lnTo>
                  <a:lnTo>
                    <a:pt x="328" y="248"/>
                  </a:lnTo>
                  <a:lnTo>
                    <a:pt x="328" y="243"/>
                  </a:lnTo>
                  <a:lnTo>
                    <a:pt x="328" y="124"/>
                  </a:lnTo>
                  <a:lnTo>
                    <a:pt x="328" y="113"/>
                  </a:lnTo>
                  <a:lnTo>
                    <a:pt x="329" y="24"/>
                  </a:lnTo>
                  <a:lnTo>
                    <a:pt x="330" y="23"/>
                  </a:lnTo>
                  <a:lnTo>
                    <a:pt x="330" y="18"/>
                  </a:lnTo>
                  <a:lnTo>
                    <a:pt x="330" y="17"/>
                  </a:lnTo>
                  <a:lnTo>
                    <a:pt x="331" y="12"/>
                  </a:lnTo>
                  <a:lnTo>
                    <a:pt x="331" y="12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4" y="15"/>
                  </a:lnTo>
                  <a:lnTo>
                    <a:pt x="334" y="16"/>
                  </a:lnTo>
                  <a:lnTo>
                    <a:pt x="335" y="19"/>
                  </a:lnTo>
                  <a:lnTo>
                    <a:pt x="335" y="19"/>
                  </a:lnTo>
                  <a:lnTo>
                    <a:pt x="336" y="22"/>
                  </a:lnTo>
                  <a:lnTo>
                    <a:pt x="336" y="23"/>
                  </a:lnTo>
                  <a:lnTo>
                    <a:pt x="336" y="33"/>
                  </a:lnTo>
                  <a:lnTo>
                    <a:pt x="337" y="34"/>
                  </a:lnTo>
                  <a:lnTo>
                    <a:pt x="337" y="52"/>
                  </a:lnTo>
                  <a:lnTo>
                    <a:pt x="338" y="53"/>
                  </a:lnTo>
                  <a:lnTo>
                    <a:pt x="338" y="84"/>
                  </a:lnTo>
                  <a:lnTo>
                    <a:pt x="338" y="86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2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2" y="114"/>
                  </a:lnTo>
                  <a:lnTo>
                    <a:pt x="342" y="115"/>
                  </a:lnTo>
                  <a:lnTo>
                    <a:pt x="343" y="167"/>
                  </a:lnTo>
                  <a:lnTo>
                    <a:pt x="343" y="175"/>
                  </a:lnTo>
                  <a:lnTo>
                    <a:pt x="344" y="285"/>
                  </a:lnTo>
                  <a:lnTo>
                    <a:pt x="344" y="283"/>
                  </a:lnTo>
                  <a:lnTo>
                    <a:pt x="344" y="281"/>
                  </a:lnTo>
                  <a:lnTo>
                    <a:pt x="345" y="269"/>
                  </a:lnTo>
                  <a:lnTo>
                    <a:pt x="345" y="268"/>
                  </a:lnTo>
                  <a:lnTo>
                    <a:pt x="345" y="268"/>
                  </a:lnTo>
                  <a:lnTo>
                    <a:pt x="345" y="270"/>
                  </a:lnTo>
                  <a:lnTo>
                    <a:pt x="346" y="270"/>
                  </a:lnTo>
                  <a:lnTo>
                    <a:pt x="346" y="274"/>
                  </a:lnTo>
                  <a:lnTo>
                    <a:pt x="346" y="274"/>
                  </a:lnTo>
                  <a:lnTo>
                    <a:pt x="347" y="274"/>
                  </a:lnTo>
                  <a:lnTo>
                    <a:pt x="347" y="273"/>
                  </a:lnTo>
                  <a:lnTo>
                    <a:pt x="347" y="274"/>
                  </a:lnTo>
                  <a:lnTo>
                    <a:pt x="347" y="273"/>
                  </a:lnTo>
                  <a:lnTo>
                    <a:pt x="348" y="276"/>
                  </a:lnTo>
                  <a:lnTo>
                    <a:pt x="348" y="276"/>
                  </a:lnTo>
                  <a:lnTo>
                    <a:pt x="348" y="275"/>
                  </a:lnTo>
                  <a:lnTo>
                    <a:pt x="348" y="275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350" y="275"/>
                  </a:lnTo>
                  <a:lnTo>
                    <a:pt x="350" y="275"/>
                  </a:lnTo>
                  <a:lnTo>
                    <a:pt x="350" y="278"/>
                  </a:lnTo>
                  <a:lnTo>
                    <a:pt x="351" y="227"/>
                  </a:lnTo>
                  <a:lnTo>
                    <a:pt x="351" y="213"/>
                  </a:lnTo>
                  <a:lnTo>
                    <a:pt x="352" y="64"/>
                  </a:lnTo>
                  <a:lnTo>
                    <a:pt x="352" y="59"/>
                  </a:lnTo>
                  <a:lnTo>
                    <a:pt x="353" y="22"/>
                  </a:lnTo>
                  <a:lnTo>
                    <a:pt x="353" y="21"/>
                  </a:lnTo>
                  <a:lnTo>
                    <a:pt x="353" y="9"/>
                  </a:lnTo>
                  <a:lnTo>
                    <a:pt x="354" y="9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55" y="6"/>
                  </a:lnTo>
                  <a:lnTo>
                    <a:pt x="355" y="10"/>
                  </a:lnTo>
                  <a:lnTo>
                    <a:pt x="355" y="11"/>
                  </a:lnTo>
                  <a:lnTo>
                    <a:pt x="356" y="15"/>
                  </a:lnTo>
                  <a:lnTo>
                    <a:pt x="356" y="15"/>
                  </a:lnTo>
                  <a:lnTo>
                    <a:pt x="357" y="18"/>
                  </a:lnTo>
                  <a:lnTo>
                    <a:pt x="357" y="18"/>
                  </a:lnTo>
                  <a:lnTo>
                    <a:pt x="358" y="23"/>
                  </a:lnTo>
                  <a:lnTo>
                    <a:pt x="358" y="24"/>
                  </a:lnTo>
                  <a:lnTo>
                    <a:pt x="359" y="39"/>
                  </a:lnTo>
                  <a:lnTo>
                    <a:pt x="359" y="4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61" y="93"/>
                  </a:lnTo>
                  <a:lnTo>
                    <a:pt x="361" y="95"/>
                  </a:lnTo>
                  <a:lnTo>
                    <a:pt x="361" y="106"/>
                  </a:lnTo>
                  <a:lnTo>
                    <a:pt x="362" y="105"/>
                  </a:lnTo>
                  <a:lnTo>
                    <a:pt x="362" y="104"/>
                  </a:lnTo>
                  <a:lnTo>
                    <a:pt x="362" y="99"/>
                  </a:lnTo>
                  <a:lnTo>
                    <a:pt x="363" y="99"/>
                  </a:lnTo>
                  <a:lnTo>
                    <a:pt x="363" y="105"/>
                  </a:lnTo>
                  <a:lnTo>
                    <a:pt x="363" y="107"/>
                  </a:lnTo>
                  <a:lnTo>
                    <a:pt x="364" y="132"/>
                  </a:lnTo>
                  <a:lnTo>
                    <a:pt x="364" y="136"/>
                  </a:lnTo>
                  <a:lnTo>
                    <a:pt x="365" y="269"/>
                  </a:lnTo>
                  <a:lnTo>
                    <a:pt x="365" y="277"/>
                  </a:lnTo>
                  <a:lnTo>
                    <a:pt x="365" y="280"/>
                  </a:lnTo>
                  <a:lnTo>
                    <a:pt x="366" y="266"/>
                  </a:lnTo>
                  <a:lnTo>
                    <a:pt x="366" y="266"/>
                  </a:lnTo>
                  <a:lnTo>
                    <a:pt x="366" y="266"/>
                  </a:lnTo>
                  <a:lnTo>
                    <a:pt x="367" y="267"/>
                  </a:lnTo>
                  <a:lnTo>
                    <a:pt x="367" y="267"/>
                  </a:lnTo>
                  <a:lnTo>
                    <a:pt x="368" y="274"/>
                  </a:lnTo>
                  <a:lnTo>
                    <a:pt x="368" y="275"/>
                  </a:lnTo>
                  <a:lnTo>
                    <a:pt x="369" y="277"/>
                  </a:lnTo>
                  <a:lnTo>
                    <a:pt x="369" y="277"/>
                  </a:lnTo>
                  <a:lnTo>
                    <a:pt x="369" y="277"/>
                  </a:lnTo>
                  <a:lnTo>
                    <a:pt x="369" y="276"/>
                  </a:lnTo>
                  <a:lnTo>
                    <a:pt x="369" y="277"/>
                  </a:lnTo>
                  <a:lnTo>
                    <a:pt x="370" y="277"/>
                  </a:lnTo>
                  <a:lnTo>
                    <a:pt x="370" y="277"/>
                  </a:lnTo>
                  <a:lnTo>
                    <a:pt x="370" y="277"/>
                  </a:lnTo>
                  <a:lnTo>
                    <a:pt x="370" y="276"/>
                  </a:lnTo>
                  <a:lnTo>
                    <a:pt x="370" y="277"/>
                  </a:lnTo>
                  <a:lnTo>
                    <a:pt x="371" y="277"/>
                  </a:lnTo>
                  <a:lnTo>
                    <a:pt x="371" y="278"/>
                  </a:lnTo>
                  <a:lnTo>
                    <a:pt x="371" y="277"/>
                  </a:lnTo>
                  <a:lnTo>
                    <a:pt x="371" y="278"/>
                  </a:lnTo>
                  <a:lnTo>
                    <a:pt x="372" y="278"/>
                  </a:lnTo>
                  <a:lnTo>
                    <a:pt x="372" y="279"/>
                  </a:lnTo>
                  <a:lnTo>
                    <a:pt x="372" y="140"/>
                  </a:lnTo>
                  <a:lnTo>
                    <a:pt x="372" y="127"/>
                  </a:lnTo>
                  <a:lnTo>
                    <a:pt x="373" y="33"/>
                  </a:lnTo>
                  <a:lnTo>
                    <a:pt x="373" y="30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77" y="9"/>
                  </a:lnTo>
                  <a:lnTo>
                    <a:pt x="377" y="10"/>
                  </a:lnTo>
                  <a:lnTo>
                    <a:pt x="378" y="13"/>
                  </a:lnTo>
                  <a:lnTo>
                    <a:pt x="378" y="14"/>
                  </a:lnTo>
                  <a:lnTo>
                    <a:pt x="379" y="24"/>
                  </a:lnTo>
                  <a:lnTo>
                    <a:pt x="379" y="25"/>
                  </a:lnTo>
                  <a:lnTo>
                    <a:pt x="379" y="44"/>
                  </a:lnTo>
                  <a:lnTo>
                    <a:pt x="380" y="45"/>
                  </a:lnTo>
                  <a:lnTo>
                    <a:pt x="380" y="63"/>
                  </a:lnTo>
                  <a:lnTo>
                    <a:pt x="381" y="65"/>
                  </a:lnTo>
                  <a:lnTo>
                    <a:pt x="381" y="93"/>
                  </a:lnTo>
                  <a:lnTo>
                    <a:pt x="381" y="95"/>
                  </a:lnTo>
                  <a:lnTo>
                    <a:pt x="382" y="107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3" y="98"/>
                  </a:lnTo>
                  <a:lnTo>
                    <a:pt x="384" y="104"/>
                  </a:lnTo>
                  <a:lnTo>
                    <a:pt x="384" y="106"/>
                  </a:lnTo>
                  <a:lnTo>
                    <a:pt x="385" y="139"/>
                  </a:lnTo>
                  <a:lnTo>
                    <a:pt x="385" y="144"/>
                  </a:lnTo>
                  <a:lnTo>
                    <a:pt x="386" y="283"/>
                  </a:lnTo>
                  <a:lnTo>
                    <a:pt x="386" y="284"/>
                  </a:lnTo>
                  <a:lnTo>
                    <a:pt x="387" y="268"/>
                  </a:lnTo>
                  <a:lnTo>
                    <a:pt x="387" y="268"/>
                  </a:lnTo>
                  <a:lnTo>
                    <a:pt x="387" y="268"/>
                  </a:lnTo>
                  <a:lnTo>
                    <a:pt x="387" y="267"/>
                  </a:lnTo>
                  <a:lnTo>
                    <a:pt x="387" y="271"/>
                  </a:lnTo>
                  <a:lnTo>
                    <a:pt x="387" y="271"/>
                  </a:lnTo>
                  <a:lnTo>
                    <a:pt x="388" y="277"/>
                  </a:lnTo>
                  <a:lnTo>
                    <a:pt x="389" y="277"/>
                  </a:lnTo>
                  <a:lnTo>
                    <a:pt x="389" y="277"/>
                  </a:lnTo>
                  <a:lnTo>
                    <a:pt x="389" y="278"/>
                  </a:lnTo>
                  <a:lnTo>
                    <a:pt x="389" y="277"/>
                  </a:lnTo>
                  <a:lnTo>
                    <a:pt x="389" y="277"/>
                  </a:lnTo>
                  <a:lnTo>
                    <a:pt x="389" y="276"/>
                  </a:lnTo>
                  <a:lnTo>
                    <a:pt x="390" y="278"/>
                  </a:lnTo>
                  <a:lnTo>
                    <a:pt x="390" y="278"/>
                  </a:lnTo>
                  <a:lnTo>
                    <a:pt x="390" y="278"/>
                  </a:lnTo>
                  <a:lnTo>
                    <a:pt x="391" y="276"/>
                  </a:lnTo>
                  <a:lnTo>
                    <a:pt x="391" y="276"/>
                  </a:lnTo>
                  <a:lnTo>
                    <a:pt x="392" y="274"/>
                  </a:lnTo>
                  <a:lnTo>
                    <a:pt x="392" y="274"/>
                  </a:lnTo>
                  <a:lnTo>
                    <a:pt x="393" y="149"/>
                  </a:lnTo>
                  <a:lnTo>
                    <a:pt x="393" y="136"/>
                  </a:lnTo>
                  <a:lnTo>
                    <a:pt x="394" y="36"/>
                  </a:lnTo>
                  <a:lnTo>
                    <a:pt x="394" y="33"/>
                  </a:lnTo>
                  <a:lnTo>
                    <a:pt x="395" y="16"/>
                  </a:lnTo>
                  <a:lnTo>
                    <a:pt x="395" y="15"/>
                  </a:lnTo>
                  <a:lnTo>
                    <a:pt x="396" y="8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9"/>
                  </a:lnTo>
                  <a:lnTo>
                    <a:pt x="397" y="9"/>
                  </a:lnTo>
                  <a:lnTo>
                    <a:pt x="397" y="16"/>
                  </a:lnTo>
                  <a:lnTo>
                    <a:pt x="398" y="16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399" y="31"/>
                  </a:lnTo>
                  <a:lnTo>
                    <a:pt x="399" y="32"/>
                  </a:lnTo>
                  <a:lnTo>
                    <a:pt x="400" y="42"/>
                  </a:lnTo>
                  <a:lnTo>
                    <a:pt x="400" y="43"/>
                  </a:lnTo>
                  <a:lnTo>
                    <a:pt x="401" y="55"/>
                  </a:lnTo>
                  <a:lnTo>
                    <a:pt x="401" y="56"/>
                  </a:lnTo>
                  <a:lnTo>
                    <a:pt x="402" y="83"/>
                  </a:lnTo>
                  <a:lnTo>
                    <a:pt x="402" y="86"/>
                  </a:lnTo>
                  <a:lnTo>
                    <a:pt x="403" y="109"/>
                  </a:lnTo>
                  <a:lnTo>
                    <a:pt x="403" y="110"/>
                  </a:lnTo>
                  <a:lnTo>
                    <a:pt x="403" y="111"/>
                  </a:lnTo>
                  <a:lnTo>
                    <a:pt x="404" y="105"/>
                  </a:lnTo>
                  <a:lnTo>
                    <a:pt x="404" y="104"/>
                  </a:lnTo>
                  <a:lnTo>
                    <a:pt x="404" y="99"/>
                  </a:lnTo>
                  <a:lnTo>
                    <a:pt x="404" y="99"/>
                  </a:lnTo>
                  <a:lnTo>
                    <a:pt x="405" y="99"/>
                  </a:lnTo>
                  <a:lnTo>
                    <a:pt x="405" y="98"/>
                  </a:lnTo>
                  <a:lnTo>
                    <a:pt x="405" y="103"/>
                  </a:lnTo>
                  <a:lnTo>
                    <a:pt x="406" y="104"/>
                  </a:lnTo>
                  <a:lnTo>
                    <a:pt x="406" y="132"/>
                  </a:lnTo>
                  <a:lnTo>
                    <a:pt x="407" y="138"/>
                  </a:lnTo>
                  <a:lnTo>
                    <a:pt x="407" y="285"/>
                  </a:lnTo>
                  <a:lnTo>
                    <a:pt x="407" y="287"/>
                  </a:lnTo>
                  <a:lnTo>
                    <a:pt x="408" y="270"/>
                  </a:lnTo>
                  <a:lnTo>
                    <a:pt x="408" y="270"/>
                  </a:lnTo>
                  <a:lnTo>
                    <a:pt x="409" y="275"/>
                  </a:lnTo>
                  <a:lnTo>
                    <a:pt x="409" y="275"/>
                  </a:lnTo>
                  <a:lnTo>
                    <a:pt x="410" y="280"/>
                  </a:lnTo>
                  <a:lnTo>
                    <a:pt x="410" y="280"/>
                  </a:lnTo>
                  <a:lnTo>
                    <a:pt x="411" y="282"/>
                  </a:lnTo>
                  <a:lnTo>
                    <a:pt x="411" y="280"/>
                  </a:lnTo>
                  <a:lnTo>
                    <a:pt x="411" y="280"/>
                  </a:lnTo>
                  <a:lnTo>
                    <a:pt x="412" y="279"/>
                  </a:lnTo>
                  <a:lnTo>
                    <a:pt x="412" y="279"/>
                  </a:lnTo>
                  <a:lnTo>
                    <a:pt x="412" y="279"/>
                  </a:lnTo>
                  <a:lnTo>
                    <a:pt x="413" y="278"/>
                  </a:lnTo>
                  <a:lnTo>
                    <a:pt x="413" y="279"/>
                  </a:lnTo>
                  <a:lnTo>
                    <a:pt x="413" y="279"/>
                  </a:lnTo>
                  <a:lnTo>
                    <a:pt x="413" y="279"/>
                  </a:lnTo>
                  <a:lnTo>
                    <a:pt x="413" y="272"/>
                  </a:lnTo>
                  <a:lnTo>
                    <a:pt x="414" y="272"/>
                  </a:lnTo>
                  <a:lnTo>
                    <a:pt x="414" y="115"/>
                  </a:lnTo>
                  <a:lnTo>
                    <a:pt x="415" y="105"/>
                  </a:lnTo>
                  <a:lnTo>
                    <a:pt x="415" y="25"/>
                  </a:lnTo>
                  <a:lnTo>
                    <a:pt x="415" y="22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7" y="8"/>
                  </a:lnTo>
                  <a:lnTo>
                    <a:pt x="417" y="8"/>
                  </a:lnTo>
                  <a:lnTo>
                    <a:pt x="417" y="8"/>
                  </a:lnTo>
                  <a:lnTo>
                    <a:pt x="418" y="9"/>
                  </a:lnTo>
                  <a:lnTo>
                    <a:pt x="418" y="10"/>
                  </a:lnTo>
                  <a:lnTo>
                    <a:pt x="419" y="14"/>
                  </a:lnTo>
                  <a:lnTo>
                    <a:pt x="419" y="14"/>
                  </a:lnTo>
                  <a:lnTo>
                    <a:pt x="420" y="17"/>
                  </a:lnTo>
                  <a:lnTo>
                    <a:pt x="420" y="18"/>
                  </a:lnTo>
                  <a:lnTo>
                    <a:pt x="421" y="22"/>
                  </a:lnTo>
                  <a:lnTo>
                    <a:pt x="421" y="23"/>
                  </a:lnTo>
                  <a:lnTo>
                    <a:pt x="422" y="28"/>
                  </a:lnTo>
                  <a:lnTo>
                    <a:pt x="422" y="28"/>
                  </a:lnTo>
                  <a:lnTo>
                    <a:pt x="422" y="37"/>
                  </a:lnTo>
                  <a:lnTo>
                    <a:pt x="423" y="39"/>
                  </a:lnTo>
                  <a:lnTo>
                    <a:pt x="423" y="65"/>
                  </a:lnTo>
                  <a:lnTo>
                    <a:pt x="424" y="67"/>
                  </a:lnTo>
                  <a:lnTo>
                    <a:pt x="424" y="97"/>
                  </a:lnTo>
                  <a:lnTo>
                    <a:pt x="424" y="99"/>
                  </a:lnTo>
                  <a:lnTo>
                    <a:pt x="425" y="109"/>
                  </a:lnTo>
                  <a:lnTo>
                    <a:pt x="425" y="109"/>
                  </a:lnTo>
                  <a:lnTo>
                    <a:pt x="425" y="108"/>
                  </a:lnTo>
                  <a:lnTo>
                    <a:pt x="426" y="103"/>
                  </a:lnTo>
                  <a:lnTo>
                    <a:pt x="426" y="102"/>
                  </a:lnTo>
                  <a:lnTo>
                    <a:pt x="426" y="100"/>
                  </a:lnTo>
                  <a:lnTo>
                    <a:pt x="427" y="102"/>
                  </a:lnTo>
                  <a:lnTo>
                    <a:pt x="427" y="103"/>
                  </a:lnTo>
                  <a:lnTo>
                    <a:pt x="428" y="119"/>
                  </a:lnTo>
                  <a:lnTo>
                    <a:pt x="428" y="121"/>
                  </a:lnTo>
                  <a:lnTo>
                    <a:pt x="429" y="214"/>
                  </a:lnTo>
                  <a:lnTo>
                    <a:pt x="429" y="226"/>
                  </a:lnTo>
                  <a:lnTo>
                    <a:pt x="429" y="283"/>
                  </a:lnTo>
                  <a:lnTo>
                    <a:pt x="430" y="269"/>
                  </a:lnTo>
                  <a:lnTo>
                    <a:pt x="430" y="267"/>
                  </a:lnTo>
                  <a:lnTo>
                    <a:pt x="430" y="265"/>
                  </a:lnTo>
                  <a:lnTo>
                    <a:pt x="430" y="266"/>
                  </a:lnTo>
                  <a:lnTo>
                    <a:pt x="431" y="267"/>
                  </a:lnTo>
                  <a:lnTo>
                    <a:pt x="431" y="273"/>
                  </a:lnTo>
                  <a:lnTo>
                    <a:pt x="431" y="272"/>
                  </a:lnTo>
                  <a:lnTo>
                    <a:pt x="432" y="272"/>
                  </a:lnTo>
                  <a:lnTo>
                    <a:pt x="432" y="273"/>
                  </a:lnTo>
                  <a:lnTo>
                    <a:pt x="432" y="273"/>
                  </a:lnTo>
                  <a:lnTo>
                    <a:pt x="432" y="272"/>
                  </a:lnTo>
                  <a:lnTo>
                    <a:pt x="432" y="272"/>
                  </a:lnTo>
                  <a:lnTo>
                    <a:pt x="433" y="272"/>
                  </a:lnTo>
                  <a:lnTo>
                    <a:pt x="433" y="272"/>
                  </a:lnTo>
                  <a:lnTo>
                    <a:pt x="433" y="273"/>
                  </a:lnTo>
                  <a:lnTo>
                    <a:pt x="434" y="275"/>
                  </a:lnTo>
                  <a:lnTo>
                    <a:pt x="434" y="274"/>
                  </a:lnTo>
                  <a:lnTo>
                    <a:pt x="434" y="274"/>
                  </a:lnTo>
                  <a:lnTo>
                    <a:pt x="435" y="272"/>
                  </a:lnTo>
                  <a:lnTo>
                    <a:pt x="435" y="272"/>
                  </a:lnTo>
                  <a:lnTo>
                    <a:pt x="435" y="272"/>
                  </a:lnTo>
                  <a:lnTo>
                    <a:pt x="435" y="273"/>
                  </a:lnTo>
                  <a:lnTo>
                    <a:pt x="436" y="251"/>
                  </a:lnTo>
                  <a:lnTo>
                    <a:pt x="436" y="242"/>
                  </a:lnTo>
                  <a:lnTo>
                    <a:pt x="437" y="77"/>
                  </a:lnTo>
                  <a:lnTo>
                    <a:pt x="437" y="71"/>
                  </a:lnTo>
                  <a:lnTo>
                    <a:pt x="438" y="27"/>
                  </a:lnTo>
                  <a:lnTo>
                    <a:pt x="438" y="25"/>
                  </a:lnTo>
                  <a:lnTo>
                    <a:pt x="439" y="15"/>
                  </a:lnTo>
                  <a:lnTo>
                    <a:pt x="439" y="14"/>
                  </a:lnTo>
                  <a:lnTo>
                    <a:pt x="439" y="9"/>
                  </a:lnTo>
                  <a:lnTo>
                    <a:pt x="439" y="9"/>
                  </a:lnTo>
                  <a:lnTo>
                    <a:pt x="440" y="9"/>
                  </a:lnTo>
                  <a:lnTo>
                    <a:pt x="440" y="11"/>
                  </a:lnTo>
                  <a:lnTo>
                    <a:pt x="441" y="11"/>
                  </a:lnTo>
                  <a:lnTo>
                    <a:pt x="441" y="14"/>
                  </a:lnTo>
                  <a:lnTo>
                    <a:pt x="441" y="14"/>
                  </a:lnTo>
                  <a:lnTo>
                    <a:pt x="442" y="17"/>
                  </a:lnTo>
                  <a:lnTo>
                    <a:pt x="442" y="17"/>
                  </a:lnTo>
                  <a:lnTo>
                    <a:pt x="443" y="20"/>
                  </a:lnTo>
                  <a:lnTo>
                    <a:pt x="443" y="20"/>
                  </a:lnTo>
                  <a:lnTo>
                    <a:pt x="444" y="26"/>
                  </a:lnTo>
                  <a:lnTo>
                    <a:pt x="444" y="26"/>
                  </a:lnTo>
                  <a:lnTo>
                    <a:pt x="445" y="33"/>
                  </a:lnTo>
                  <a:lnTo>
                    <a:pt x="445" y="33"/>
                  </a:lnTo>
                  <a:lnTo>
                    <a:pt x="446" y="49"/>
                  </a:lnTo>
                  <a:lnTo>
                    <a:pt x="446" y="52"/>
                  </a:lnTo>
                  <a:lnTo>
                    <a:pt x="447" y="86"/>
                  </a:lnTo>
                  <a:lnTo>
                    <a:pt x="447" y="88"/>
                  </a:lnTo>
                  <a:lnTo>
                    <a:pt x="447" y="108"/>
                  </a:lnTo>
                  <a:lnTo>
                    <a:pt x="448" y="108"/>
                  </a:lnTo>
                  <a:lnTo>
                    <a:pt x="448" y="108"/>
                  </a:lnTo>
                  <a:lnTo>
                    <a:pt x="448" y="103"/>
                  </a:lnTo>
                  <a:lnTo>
                    <a:pt x="449" y="103"/>
                  </a:lnTo>
                  <a:lnTo>
                    <a:pt x="449" y="98"/>
                  </a:lnTo>
                  <a:lnTo>
                    <a:pt x="449" y="98"/>
                  </a:lnTo>
                  <a:lnTo>
                    <a:pt x="449" y="98"/>
                  </a:lnTo>
                  <a:lnTo>
                    <a:pt x="450" y="110"/>
                  </a:lnTo>
                  <a:lnTo>
                    <a:pt x="450" y="111"/>
                  </a:lnTo>
                  <a:lnTo>
                    <a:pt x="451" y="164"/>
                  </a:lnTo>
                  <a:lnTo>
                    <a:pt x="451" y="175"/>
                  </a:lnTo>
                  <a:lnTo>
                    <a:pt x="452" y="286"/>
                  </a:lnTo>
                  <a:lnTo>
                    <a:pt x="452" y="284"/>
                  </a:lnTo>
                  <a:lnTo>
                    <a:pt x="452" y="280"/>
                  </a:lnTo>
                  <a:lnTo>
                    <a:pt x="453" y="267"/>
                  </a:lnTo>
                  <a:lnTo>
                    <a:pt x="453" y="268"/>
                  </a:lnTo>
                  <a:lnTo>
                    <a:pt x="453" y="267"/>
                  </a:lnTo>
                  <a:lnTo>
                    <a:pt x="454" y="274"/>
                  </a:lnTo>
                  <a:lnTo>
                    <a:pt x="454" y="274"/>
                  </a:lnTo>
                  <a:lnTo>
                    <a:pt x="455" y="278"/>
                  </a:lnTo>
                  <a:lnTo>
                    <a:pt x="455" y="278"/>
                  </a:lnTo>
                  <a:lnTo>
                    <a:pt x="455" y="279"/>
                  </a:lnTo>
                  <a:lnTo>
                    <a:pt x="456" y="279"/>
                  </a:lnTo>
                  <a:lnTo>
                    <a:pt x="456" y="280"/>
                  </a:lnTo>
                  <a:lnTo>
                    <a:pt x="456" y="281"/>
                  </a:lnTo>
                  <a:lnTo>
                    <a:pt x="456" y="280"/>
                  </a:lnTo>
                  <a:lnTo>
                    <a:pt x="457" y="280"/>
                  </a:lnTo>
                  <a:lnTo>
                    <a:pt x="457" y="275"/>
                  </a:lnTo>
                  <a:lnTo>
                    <a:pt x="458" y="275"/>
                  </a:lnTo>
                  <a:lnTo>
                    <a:pt x="458" y="261"/>
                  </a:lnTo>
                  <a:lnTo>
                    <a:pt x="458" y="259"/>
                  </a:lnTo>
                  <a:lnTo>
                    <a:pt x="459" y="116"/>
                  </a:lnTo>
                  <a:lnTo>
                    <a:pt x="459" y="105"/>
                  </a:lnTo>
                  <a:lnTo>
                    <a:pt x="460" y="35"/>
                  </a:lnTo>
                  <a:lnTo>
                    <a:pt x="460" y="32"/>
                  </a:lnTo>
                  <a:lnTo>
                    <a:pt x="461" y="19"/>
                  </a:lnTo>
                  <a:lnTo>
                    <a:pt x="461" y="18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4" y="12"/>
                  </a:lnTo>
                  <a:lnTo>
                    <a:pt x="464" y="12"/>
                  </a:lnTo>
                  <a:lnTo>
                    <a:pt x="464" y="16"/>
                  </a:lnTo>
                  <a:lnTo>
                    <a:pt x="465" y="16"/>
                  </a:lnTo>
                  <a:lnTo>
                    <a:pt x="465" y="17"/>
                  </a:lnTo>
                  <a:lnTo>
                    <a:pt x="465" y="17"/>
                  </a:lnTo>
                  <a:lnTo>
                    <a:pt x="466" y="17"/>
                  </a:lnTo>
                  <a:lnTo>
                    <a:pt x="466" y="19"/>
                  </a:lnTo>
                  <a:lnTo>
                    <a:pt x="466" y="19"/>
                  </a:lnTo>
                  <a:lnTo>
                    <a:pt x="467" y="27"/>
                  </a:lnTo>
                  <a:lnTo>
                    <a:pt x="467" y="28"/>
                  </a:lnTo>
                  <a:lnTo>
                    <a:pt x="468" y="44"/>
                  </a:lnTo>
                  <a:lnTo>
                    <a:pt x="468" y="45"/>
                  </a:lnTo>
                  <a:lnTo>
                    <a:pt x="469" y="74"/>
                  </a:lnTo>
                  <a:lnTo>
                    <a:pt x="469" y="77"/>
                  </a:lnTo>
                  <a:lnTo>
                    <a:pt x="470" y="105"/>
                  </a:lnTo>
                  <a:lnTo>
                    <a:pt x="470" y="106"/>
                  </a:lnTo>
                  <a:lnTo>
                    <a:pt x="470" y="108"/>
                  </a:lnTo>
                  <a:lnTo>
                    <a:pt x="471" y="105"/>
                  </a:lnTo>
                  <a:lnTo>
                    <a:pt x="471" y="105"/>
                  </a:lnTo>
                  <a:lnTo>
                    <a:pt x="472" y="101"/>
                  </a:lnTo>
                  <a:lnTo>
                    <a:pt x="472" y="100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3" y="146"/>
                  </a:lnTo>
                  <a:lnTo>
                    <a:pt x="474" y="154"/>
                  </a:lnTo>
                  <a:lnTo>
                    <a:pt x="474" y="287"/>
                  </a:lnTo>
                  <a:lnTo>
                    <a:pt x="474" y="287"/>
                  </a:lnTo>
                  <a:lnTo>
                    <a:pt x="475" y="285"/>
                  </a:lnTo>
                  <a:lnTo>
                    <a:pt x="475" y="272"/>
                  </a:lnTo>
                  <a:lnTo>
                    <a:pt x="475" y="272"/>
                  </a:lnTo>
                  <a:lnTo>
                    <a:pt x="475" y="272"/>
                  </a:lnTo>
                  <a:lnTo>
                    <a:pt x="476" y="278"/>
                  </a:lnTo>
                  <a:lnTo>
                    <a:pt x="476" y="278"/>
                  </a:lnTo>
                  <a:lnTo>
                    <a:pt x="477" y="282"/>
                  </a:lnTo>
                  <a:lnTo>
                    <a:pt x="477" y="282"/>
                  </a:lnTo>
                  <a:lnTo>
                    <a:pt x="477" y="282"/>
                  </a:lnTo>
                  <a:lnTo>
                    <a:pt x="478" y="282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9" y="279"/>
                  </a:lnTo>
                  <a:lnTo>
                    <a:pt x="479" y="279"/>
                  </a:lnTo>
                  <a:lnTo>
                    <a:pt x="480" y="273"/>
                  </a:lnTo>
                  <a:lnTo>
                    <a:pt x="480" y="272"/>
                  </a:lnTo>
                  <a:lnTo>
                    <a:pt x="481" y="261"/>
                  </a:lnTo>
                  <a:lnTo>
                    <a:pt x="481" y="259"/>
                  </a:lnTo>
                  <a:lnTo>
                    <a:pt x="481" y="112"/>
                  </a:lnTo>
                  <a:lnTo>
                    <a:pt x="482" y="105"/>
                  </a:lnTo>
                  <a:lnTo>
                    <a:pt x="482" y="32"/>
                  </a:lnTo>
                  <a:lnTo>
                    <a:pt x="483" y="29"/>
                  </a:lnTo>
                  <a:lnTo>
                    <a:pt x="483" y="17"/>
                  </a:lnTo>
                  <a:lnTo>
                    <a:pt x="483" y="16"/>
                  </a:lnTo>
                  <a:lnTo>
                    <a:pt x="484" y="8"/>
                  </a:lnTo>
                  <a:lnTo>
                    <a:pt x="484" y="8"/>
                  </a:lnTo>
                  <a:lnTo>
                    <a:pt x="485" y="8"/>
                  </a:lnTo>
                  <a:lnTo>
                    <a:pt x="485" y="9"/>
                  </a:lnTo>
                  <a:lnTo>
                    <a:pt x="485" y="9"/>
                  </a:lnTo>
                  <a:lnTo>
                    <a:pt x="486" y="13"/>
                  </a:lnTo>
                  <a:lnTo>
                    <a:pt x="486" y="13"/>
                  </a:lnTo>
                  <a:lnTo>
                    <a:pt x="487" y="18"/>
                  </a:lnTo>
                  <a:lnTo>
                    <a:pt x="487" y="19"/>
                  </a:lnTo>
                  <a:lnTo>
                    <a:pt x="488" y="25"/>
                  </a:lnTo>
                  <a:lnTo>
                    <a:pt x="488" y="25"/>
                  </a:lnTo>
                  <a:lnTo>
                    <a:pt x="489" y="33"/>
                  </a:lnTo>
                  <a:lnTo>
                    <a:pt x="489" y="34"/>
                  </a:lnTo>
                  <a:lnTo>
                    <a:pt x="490" y="45"/>
                  </a:lnTo>
                  <a:lnTo>
                    <a:pt x="490" y="46"/>
                  </a:lnTo>
                  <a:lnTo>
                    <a:pt x="490" y="72"/>
                  </a:lnTo>
                  <a:lnTo>
                    <a:pt x="491" y="75"/>
                  </a:lnTo>
                  <a:lnTo>
                    <a:pt x="491" y="102"/>
                  </a:lnTo>
                  <a:lnTo>
                    <a:pt x="491" y="104"/>
                  </a:lnTo>
                  <a:lnTo>
                    <a:pt x="492" y="111"/>
                  </a:lnTo>
                  <a:lnTo>
                    <a:pt x="492" y="108"/>
                  </a:lnTo>
                  <a:lnTo>
                    <a:pt x="492" y="107"/>
                  </a:lnTo>
                  <a:lnTo>
                    <a:pt x="493" y="101"/>
                  </a:lnTo>
                  <a:lnTo>
                    <a:pt x="493" y="100"/>
                  </a:lnTo>
                  <a:lnTo>
                    <a:pt x="494" y="98"/>
                  </a:lnTo>
                  <a:lnTo>
                    <a:pt x="494" y="99"/>
                  </a:lnTo>
                  <a:lnTo>
                    <a:pt x="494" y="100"/>
                  </a:lnTo>
                  <a:lnTo>
                    <a:pt x="495" y="116"/>
                  </a:lnTo>
                  <a:lnTo>
                    <a:pt x="495" y="119"/>
                  </a:lnTo>
                  <a:lnTo>
                    <a:pt x="496" y="239"/>
                  </a:lnTo>
                  <a:lnTo>
                    <a:pt x="496" y="250"/>
                  </a:lnTo>
                  <a:lnTo>
                    <a:pt x="496" y="282"/>
                  </a:lnTo>
                  <a:lnTo>
                    <a:pt x="497" y="268"/>
                  </a:lnTo>
                  <a:lnTo>
                    <a:pt x="497" y="267"/>
                  </a:lnTo>
                  <a:lnTo>
                    <a:pt x="497" y="265"/>
                  </a:lnTo>
                  <a:lnTo>
                    <a:pt x="498" y="265"/>
                  </a:lnTo>
                  <a:lnTo>
                    <a:pt x="498" y="266"/>
                  </a:lnTo>
                  <a:lnTo>
                    <a:pt x="498" y="273"/>
                  </a:lnTo>
                  <a:lnTo>
                    <a:pt x="499" y="273"/>
                  </a:lnTo>
                  <a:lnTo>
                    <a:pt x="499" y="276"/>
                  </a:lnTo>
                  <a:lnTo>
                    <a:pt x="499" y="276"/>
                  </a:lnTo>
                  <a:lnTo>
                    <a:pt x="500" y="277"/>
                  </a:lnTo>
                  <a:lnTo>
                    <a:pt x="500" y="275"/>
                  </a:lnTo>
                  <a:lnTo>
                    <a:pt x="500" y="275"/>
                  </a:lnTo>
                  <a:lnTo>
                    <a:pt x="500" y="275"/>
                  </a:lnTo>
                  <a:lnTo>
                    <a:pt x="500" y="275"/>
                  </a:lnTo>
                  <a:lnTo>
                    <a:pt x="501" y="275"/>
                  </a:lnTo>
                  <a:lnTo>
                    <a:pt x="501" y="275"/>
                  </a:lnTo>
                  <a:lnTo>
                    <a:pt x="501" y="274"/>
                  </a:lnTo>
                  <a:lnTo>
                    <a:pt x="502" y="274"/>
                  </a:lnTo>
                  <a:lnTo>
                    <a:pt x="502" y="274"/>
                  </a:lnTo>
                  <a:lnTo>
                    <a:pt x="502" y="274"/>
                  </a:lnTo>
                  <a:lnTo>
                    <a:pt x="502" y="274"/>
                  </a:lnTo>
                  <a:lnTo>
                    <a:pt x="503" y="204"/>
                  </a:lnTo>
                  <a:lnTo>
                    <a:pt x="503" y="188"/>
                  </a:lnTo>
                  <a:lnTo>
                    <a:pt x="504" y="59"/>
                  </a:lnTo>
                  <a:lnTo>
                    <a:pt x="504" y="54"/>
                  </a:lnTo>
                  <a:lnTo>
                    <a:pt x="505" y="16"/>
                  </a:lnTo>
                  <a:lnTo>
                    <a:pt x="505" y="15"/>
                  </a:lnTo>
                  <a:lnTo>
                    <a:pt x="506" y="7"/>
                  </a:lnTo>
                  <a:lnTo>
                    <a:pt x="506" y="7"/>
                  </a:lnTo>
                  <a:lnTo>
                    <a:pt x="506" y="6"/>
                  </a:lnTo>
                  <a:lnTo>
                    <a:pt x="507" y="7"/>
                  </a:lnTo>
                  <a:lnTo>
                    <a:pt x="507" y="7"/>
                  </a:lnTo>
                  <a:lnTo>
                    <a:pt x="507" y="12"/>
                  </a:lnTo>
                  <a:lnTo>
                    <a:pt x="508" y="13"/>
                  </a:lnTo>
                  <a:lnTo>
                    <a:pt x="508" y="19"/>
                  </a:lnTo>
                  <a:lnTo>
                    <a:pt x="509" y="20"/>
                  </a:lnTo>
                  <a:lnTo>
                    <a:pt x="509" y="24"/>
                  </a:lnTo>
                  <a:lnTo>
                    <a:pt x="509" y="25"/>
                  </a:lnTo>
                  <a:lnTo>
                    <a:pt x="510" y="34"/>
                  </a:lnTo>
                  <a:lnTo>
                    <a:pt x="510" y="35"/>
                  </a:lnTo>
                  <a:lnTo>
                    <a:pt x="511" y="55"/>
                  </a:lnTo>
                  <a:lnTo>
                    <a:pt x="511" y="56"/>
                  </a:lnTo>
                  <a:lnTo>
                    <a:pt x="512" y="85"/>
                  </a:lnTo>
                  <a:lnTo>
                    <a:pt x="512" y="87"/>
                  </a:lnTo>
                  <a:lnTo>
                    <a:pt x="513" y="106"/>
                  </a:lnTo>
                  <a:lnTo>
                    <a:pt x="513" y="107"/>
                  </a:lnTo>
                  <a:lnTo>
                    <a:pt x="513" y="107"/>
                  </a:lnTo>
                  <a:lnTo>
                    <a:pt x="514" y="102"/>
                  </a:lnTo>
                  <a:lnTo>
                    <a:pt x="514" y="101"/>
                  </a:lnTo>
                  <a:lnTo>
                    <a:pt x="515" y="96"/>
                  </a:lnTo>
                  <a:lnTo>
                    <a:pt x="515" y="96"/>
                  </a:lnTo>
                  <a:lnTo>
                    <a:pt x="515" y="96"/>
                  </a:lnTo>
                  <a:lnTo>
                    <a:pt x="515" y="97"/>
                  </a:lnTo>
                  <a:lnTo>
                    <a:pt x="515" y="97"/>
                  </a:lnTo>
                  <a:lnTo>
                    <a:pt x="515" y="98"/>
                  </a:lnTo>
                  <a:lnTo>
                    <a:pt x="516" y="124"/>
                  </a:lnTo>
                  <a:lnTo>
                    <a:pt x="517" y="130"/>
                  </a:lnTo>
                  <a:lnTo>
                    <a:pt x="517" y="279"/>
                  </a:lnTo>
                  <a:lnTo>
                    <a:pt x="518" y="282"/>
                  </a:lnTo>
                  <a:lnTo>
                    <a:pt x="518" y="262"/>
                  </a:lnTo>
                  <a:lnTo>
                    <a:pt x="518" y="262"/>
                  </a:lnTo>
                  <a:lnTo>
                    <a:pt x="519" y="261"/>
                  </a:lnTo>
                  <a:lnTo>
                    <a:pt x="519" y="265"/>
                  </a:lnTo>
                  <a:lnTo>
                    <a:pt x="519" y="265"/>
                  </a:lnTo>
                  <a:lnTo>
                    <a:pt x="520" y="272"/>
                  </a:lnTo>
                  <a:lnTo>
                    <a:pt x="520" y="272"/>
                  </a:lnTo>
                  <a:lnTo>
                    <a:pt x="521" y="274"/>
                  </a:lnTo>
                  <a:lnTo>
                    <a:pt x="521" y="274"/>
                  </a:lnTo>
                  <a:lnTo>
                    <a:pt x="521" y="274"/>
                  </a:lnTo>
                  <a:lnTo>
                    <a:pt x="522" y="276"/>
                  </a:lnTo>
                  <a:lnTo>
                    <a:pt x="522" y="276"/>
                  </a:lnTo>
                  <a:lnTo>
                    <a:pt x="522" y="277"/>
                  </a:lnTo>
                  <a:lnTo>
                    <a:pt x="523" y="275"/>
                  </a:lnTo>
                  <a:lnTo>
                    <a:pt x="523" y="275"/>
                  </a:lnTo>
                  <a:lnTo>
                    <a:pt x="524" y="272"/>
                  </a:lnTo>
                  <a:lnTo>
                    <a:pt x="524" y="271"/>
                  </a:lnTo>
                  <a:lnTo>
                    <a:pt x="524" y="95"/>
                  </a:lnTo>
                  <a:lnTo>
                    <a:pt x="525" y="87"/>
                  </a:lnTo>
                  <a:lnTo>
                    <a:pt x="525" y="18"/>
                  </a:lnTo>
                  <a:lnTo>
                    <a:pt x="526" y="14"/>
                  </a:lnTo>
                  <a:lnTo>
                    <a:pt x="526" y="5"/>
                  </a:lnTo>
                  <a:lnTo>
                    <a:pt x="526" y="6"/>
                  </a:lnTo>
                  <a:lnTo>
                    <a:pt x="526" y="5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8" y="1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29" y="6"/>
                  </a:lnTo>
                  <a:lnTo>
                    <a:pt x="530" y="9"/>
                  </a:lnTo>
                  <a:lnTo>
                    <a:pt x="530" y="9"/>
                  </a:lnTo>
                  <a:lnTo>
                    <a:pt x="531" y="13"/>
                  </a:lnTo>
                  <a:lnTo>
                    <a:pt x="531" y="13"/>
                  </a:lnTo>
                  <a:lnTo>
                    <a:pt x="532" y="17"/>
                  </a:lnTo>
                  <a:lnTo>
                    <a:pt x="532" y="17"/>
                  </a:lnTo>
                  <a:lnTo>
                    <a:pt x="533" y="22"/>
                  </a:lnTo>
                  <a:lnTo>
                    <a:pt x="533" y="23"/>
                  </a:lnTo>
                  <a:lnTo>
                    <a:pt x="533" y="45"/>
                  </a:lnTo>
                  <a:lnTo>
                    <a:pt x="534" y="47"/>
                  </a:lnTo>
                  <a:lnTo>
                    <a:pt x="534" y="87"/>
                  </a:lnTo>
                  <a:lnTo>
                    <a:pt x="535" y="90"/>
                  </a:lnTo>
                  <a:lnTo>
                    <a:pt x="535" y="99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6" y="96"/>
                  </a:lnTo>
                  <a:lnTo>
                    <a:pt x="536" y="97"/>
                  </a:lnTo>
                  <a:lnTo>
                    <a:pt x="536" y="97"/>
                  </a:lnTo>
                  <a:lnTo>
                    <a:pt x="537" y="117"/>
                  </a:lnTo>
                  <a:lnTo>
                    <a:pt x="537" y="118"/>
                  </a:lnTo>
                  <a:lnTo>
                    <a:pt x="538" y="166"/>
                  </a:lnTo>
                  <a:lnTo>
                    <a:pt x="538" y="176"/>
                  </a:lnTo>
                  <a:lnTo>
                    <a:pt x="539" y="279"/>
                  </a:lnTo>
                  <a:lnTo>
                    <a:pt x="539" y="275"/>
                  </a:lnTo>
                  <a:lnTo>
                    <a:pt x="539" y="274"/>
                  </a:lnTo>
                  <a:lnTo>
                    <a:pt x="539" y="264"/>
                  </a:lnTo>
                  <a:lnTo>
                    <a:pt x="540" y="264"/>
                  </a:lnTo>
                  <a:lnTo>
                    <a:pt x="540" y="264"/>
                  </a:lnTo>
                  <a:lnTo>
                    <a:pt x="540" y="263"/>
                  </a:lnTo>
                  <a:lnTo>
                    <a:pt x="541" y="267"/>
                  </a:lnTo>
                  <a:lnTo>
                    <a:pt x="541" y="268"/>
                  </a:lnTo>
                  <a:lnTo>
                    <a:pt x="541" y="271"/>
                  </a:lnTo>
                  <a:lnTo>
                    <a:pt x="541" y="270"/>
                  </a:lnTo>
                  <a:lnTo>
                    <a:pt x="542" y="270"/>
                  </a:lnTo>
                  <a:lnTo>
                    <a:pt x="542" y="269"/>
                  </a:lnTo>
                  <a:lnTo>
                    <a:pt x="543" y="269"/>
                  </a:lnTo>
                  <a:lnTo>
                    <a:pt x="543" y="271"/>
                  </a:lnTo>
                  <a:lnTo>
                    <a:pt x="543" y="271"/>
                  </a:lnTo>
                  <a:lnTo>
                    <a:pt x="543" y="271"/>
                  </a:lnTo>
                  <a:lnTo>
                    <a:pt x="543" y="271"/>
                  </a:lnTo>
                  <a:lnTo>
                    <a:pt x="544" y="268"/>
                  </a:lnTo>
                  <a:lnTo>
                    <a:pt x="544" y="268"/>
                  </a:lnTo>
                  <a:lnTo>
                    <a:pt x="544" y="268"/>
                  </a:lnTo>
                  <a:lnTo>
                    <a:pt x="544" y="268"/>
                  </a:lnTo>
                  <a:lnTo>
                    <a:pt x="545" y="258"/>
                  </a:lnTo>
                  <a:lnTo>
                    <a:pt x="545" y="255"/>
                  </a:lnTo>
                  <a:lnTo>
                    <a:pt x="546" y="88"/>
                  </a:lnTo>
                  <a:lnTo>
                    <a:pt x="546" y="83"/>
                  </a:lnTo>
                  <a:lnTo>
                    <a:pt x="547" y="24"/>
                  </a:lnTo>
                  <a:lnTo>
                    <a:pt x="547" y="23"/>
                  </a:lnTo>
                  <a:lnTo>
                    <a:pt x="548" y="14"/>
                  </a:lnTo>
                  <a:lnTo>
                    <a:pt x="548" y="13"/>
                  </a:lnTo>
                  <a:lnTo>
                    <a:pt x="549" y="9"/>
                  </a:lnTo>
                  <a:lnTo>
                    <a:pt x="549" y="9"/>
                  </a:lnTo>
                  <a:lnTo>
                    <a:pt x="550" y="10"/>
                  </a:lnTo>
                  <a:lnTo>
                    <a:pt x="550" y="11"/>
                  </a:lnTo>
                  <a:lnTo>
                    <a:pt x="550" y="16"/>
                  </a:lnTo>
                  <a:lnTo>
                    <a:pt x="551" y="16"/>
                  </a:lnTo>
                  <a:lnTo>
                    <a:pt x="551" y="21"/>
                  </a:lnTo>
                  <a:lnTo>
                    <a:pt x="552" y="21"/>
                  </a:lnTo>
                  <a:lnTo>
                    <a:pt x="552" y="25"/>
                  </a:lnTo>
                  <a:lnTo>
                    <a:pt x="552" y="25"/>
                  </a:lnTo>
                  <a:lnTo>
                    <a:pt x="553" y="36"/>
                  </a:lnTo>
                  <a:lnTo>
                    <a:pt x="553" y="37"/>
                  </a:lnTo>
                  <a:lnTo>
                    <a:pt x="554" y="62"/>
                  </a:lnTo>
                  <a:lnTo>
                    <a:pt x="554" y="65"/>
                  </a:lnTo>
                  <a:lnTo>
                    <a:pt x="555" y="92"/>
                  </a:lnTo>
                  <a:lnTo>
                    <a:pt x="555" y="94"/>
                  </a:lnTo>
                  <a:lnTo>
                    <a:pt x="556" y="107"/>
                  </a:lnTo>
                  <a:lnTo>
                    <a:pt x="556" y="107"/>
                  </a:lnTo>
                  <a:lnTo>
                    <a:pt x="556" y="107"/>
                  </a:lnTo>
                  <a:lnTo>
                    <a:pt x="556" y="107"/>
                  </a:lnTo>
                  <a:lnTo>
                    <a:pt x="557" y="101"/>
                  </a:lnTo>
                  <a:lnTo>
                    <a:pt x="557" y="100"/>
                  </a:lnTo>
                  <a:lnTo>
                    <a:pt x="557" y="98"/>
                  </a:lnTo>
                  <a:lnTo>
                    <a:pt x="558" y="98"/>
                  </a:lnTo>
                  <a:lnTo>
                    <a:pt x="558" y="98"/>
                  </a:lnTo>
                  <a:lnTo>
                    <a:pt x="558" y="110"/>
                  </a:lnTo>
                  <a:lnTo>
                    <a:pt x="559" y="111"/>
                  </a:lnTo>
                  <a:lnTo>
                    <a:pt x="559" y="184"/>
                  </a:lnTo>
                  <a:lnTo>
                    <a:pt x="560" y="196"/>
                  </a:lnTo>
                  <a:lnTo>
                    <a:pt x="560" y="291"/>
                  </a:lnTo>
                  <a:lnTo>
                    <a:pt x="560" y="284"/>
                  </a:lnTo>
                  <a:lnTo>
                    <a:pt x="560" y="281"/>
                  </a:lnTo>
                  <a:lnTo>
                    <a:pt x="561" y="274"/>
                  </a:lnTo>
                  <a:lnTo>
                    <a:pt x="561" y="274"/>
                  </a:lnTo>
                  <a:lnTo>
                    <a:pt x="562" y="279"/>
                  </a:lnTo>
                  <a:lnTo>
                    <a:pt x="562" y="280"/>
                  </a:lnTo>
                  <a:lnTo>
                    <a:pt x="563" y="282"/>
                  </a:lnTo>
                  <a:lnTo>
                    <a:pt x="563" y="282"/>
                  </a:lnTo>
                  <a:lnTo>
                    <a:pt x="563" y="282"/>
                  </a:lnTo>
                  <a:lnTo>
                    <a:pt x="564" y="280"/>
                  </a:lnTo>
                  <a:lnTo>
                    <a:pt x="564" y="280"/>
                  </a:lnTo>
                  <a:lnTo>
                    <a:pt x="565" y="275"/>
                  </a:lnTo>
                  <a:lnTo>
                    <a:pt x="565" y="275"/>
                  </a:lnTo>
                  <a:lnTo>
                    <a:pt x="566" y="272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66" y="276"/>
                  </a:lnTo>
                  <a:lnTo>
                    <a:pt x="567" y="269"/>
                  </a:lnTo>
                  <a:lnTo>
                    <a:pt x="567" y="268"/>
                  </a:lnTo>
                  <a:lnTo>
                    <a:pt x="567" y="79"/>
                  </a:lnTo>
                  <a:lnTo>
                    <a:pt x="567" y="75"/>
                  </a:lnTo>
                  <a:lnTo>
                    <a:pt x="568" y="21"/>
                  </a:lnTo>
                  <a:lnTo>
                    <a:pt x="569" y="20"/>
                  </a:lnTo>
                  <a:lnTo>
                    <a:pt x="569" y="7"/>
                  </a:lnTo>
                  <a:lnTo>
                    <a:pt x="569" y="6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2" y="13"/>
                  </a:lnTo>
                  <a:lnTo>
                    <a:pt x="572" y="13"/>
                  </a:lnTo>
                  <a:lnTo>
                    <a:pt x="573" y="16"/>
                  </a:lnTo>
                  <a:lnTo>
                    <a:pt x="573" y="16"/>
                  </a:lnTo>
                  <a:lnTo>
                    <a:pt x="574" y="20"/>
                  </a:lnTo>
                  <a:lnTo>
                    <a:pt x="574" y="21"/>
                  </a:lnTo>
                  <a:lnTo>
                    <a:pt x="575" y="29"/>
                  </a:lnTo>
                  <a:lnTo>
                    <a:pt x="575" y="30"/>
                  </a:lnTo>
                  <a:lnTo>
                    <a:pt x="575" y="44"/>
                  </a:lnTo>
                  <a:lnTo>
                    <a:pt x="576" y="46"/>
                  </a:lnTo>
                  <a:lnTo>
                    <a:pt x="576" y="78"/>
                  </a:lnTo>
                  <a:lnTo>
                    <a:pt x="577" y="80"/>
                  </a:lnTo>
                  <a:lnTo>
                    <a:pt x="577" y="108"/>
                  </a:lnTo>
                  <a:lnTo>
                    <a:pt x="577" y="109"/>
                  </a:lnTo>
                  <a:lnTo>
                    <a:pt x="577" y="109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9" y="96"/>
                  </a:lnTo>
                  <a:lnTo>
                    <a:pt x="579" y="96"/>
                  </a:lnTo>
                  <a:lnTo>
                    <a:pt x="579" y="96"/>
                  </a:lnTo>
                  <a:lnTo>
                    <a:pt x="580" y="102"/>
                  </a:lnTo>
                  <a:lnTo>
                    <a:pt x="580" y="103"/>
                  </a:lnTo>
                  <a:lnTo>
                    <a:pt x="581" y="150"/>
                  </a:lnTo>
                  <a:lnTo>
                    <a:pt x="581" y="159"/>
                  </a:lnTo>
                  <a:lnTo>
                    <a:pt x="582" y="287"/>
                  </a:lnTo>
                  <a:lnTo>
                    <a:pt x="582" y="284"/>
                  </a:lnTo>
                  <a:lnTo>
                    <a:pt x="582" y="281"/>
                  </a:lnTo>
                  <a:lnTo>
                    <a:pt x="583" y="268"/>
                  </a:lnTo>
                  <a:lnTo>
                    <a:pt x="583" y="268"/>
                  </a:lnTo>
                  <a:lnTo>
                    <a:pt x="583" y="268"/>
                  </a:lnTo>
                  <a:lnTo>
                    <a:pt x="584" y="271"/>
                  </a:lnTo>
                  <a:lnTo>
                    <a:pt x="584" y="271"/>
                  </a:lnTo>
                  <a:lnTo>
                    <a:pt x="584" y="275"/>
                  </a:lnTo>
                  <a:lnTo>
                    <a:pt x="585" y="275"/>
                  </a:lnTo>
                  <a:lnTo>
                    <a:pt x="585" y="275"/>
                  </a:lnTo>
                  <a:lnTo>
                    <a:pt x="585" y="274"/>
                  </a:lnTo>
                  <a:lnTo>
                    <a:pt x="586" y="274"/>
                  </a:lnTo>
                  <a:lnTo>
                    <a:pt x="586" y="277"/>
                  </a:lnTo>
                  <a:lnTo>
                    <a:pt x="586" y="277"/>
                  </a:lnTo>
                  <a:lnTo>
                    <a:pt x="587" y="275"/>
                  </a:lnTo>
                  <a:lnTo>
                    <a:pt x="587" y="276"/>
                  </a:lnTo>
                  <a:lnTo>
                    <a:pt x="587" y="277"/>
                  </a:lnTo>
                  <a:lnTo>
                    <a:pt x="588" y="234"/>
                  </a:lnTo>
                  <a:lnTo>
                    <a:pt x="588" y="228"/>
                  </a:lnTo>
                  <a:lnTo>
                    <a:pt x="589" y="82"/>
                  </a:lnTo>
                  <a:lnTo>
                    <a:pt x="589" y="76"/>
                  </a:lnTo>
                  <a:lnTo>
                    <a:pt x="590" y="21"/>
                  </a:lnTo>
                  <a:lnTo>
                    <a:pt x="590" y="19"/>
                  </a:lnTo>
                  <a:lnTo>
                    <a:pt x="591" y="10"/>
                  </a:lnTo>
                  <a:lnTo>
                    <a:pt x="591" y="9"/>
                  </a:lnTo>
                  <a:lnTo>
                    <a:pt x="592" y="5"/>
                  </a:lnTo>
                  <a:lnTo>
                    <a:pt x="592" y="5"/>
                  </a:lnTo>
                  <a:lnTo>
                    <a:pt x="592" y="5"/>
                  </a:lnTo>
                  <a:lnTo>
                    <a:pt x="592" y="7"/>
                  </a:lnTo>
                  <a:lnTo>
                    <a:pt x="593" y="7"/>
                  </a:lnTo>
                  <a:lnTo>
                    <a:pt x="593" y="8"/>
                  </a:lnTo>
                  <a:lnTo>
                    <a:pt x="594" y="8"/>
                  </a:lnTo>
                  <a:lnTo>
                    <a:pt x="594" y="11"/>
                  </a:lnTo>
                  <a:lnTo>
                    <a:pt x="594" y="11"/>
                  </a:lnTo>
                  <a:lnTo>
                    <a:pt x="595" y="16"/>
                  </a:lnTo>
                  <a:lnTo>
                    <a:pt x="595" y="16"/>
                  </a:lnTo>
                  <a:lnTo>
                    <a:pt x="596" y="20"/>
                  </a:lnTo>
                  <a:lnTo>
                    <a:pt x="596" y="20"/>
                  </a:lnTo>
                  <a:lnTo>
                    <a:pt x="597" y="25"/>
                  </a:lnTo>
                  <a:lnTo>
                    <a:pt x="597" y="26"/>
                  </a:lnTo>
                  <a:lnTo>
                    <a:pt x="598" y="45"/>
                  </a:lnTo>
                  <a:lnTo>
                    <a:pt x="598" y="47"/>
                  </a:lnTo>
                  <a:lnTo>
                    <a:pt x="599" y="79"/>
                  </a:lnTo>
                  <a:lnTo>
                    <a:pt x="599" y="81"/>
                  </a:lnTo>
                  <a:lnTo>
                    <a:pt x="600" y="105"/>
                  </a:lnTo>
                  <a:lnTo>
                    <a:pt x="600" y="106"/>
                  </a:lnTo>
                  <a:lnTo>
                    <a:pt x="600" y="107"/>
                  </a:lnTo>
                  <a:lnTo>
                    <a:pt x="601" y="101"/>
                  </a:lnTo>
                  <a:lnTo>
                    <a:pt x="601" y="100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602" y="95"/>
                  </a:lnTo>
                  <a:lnTo>
                    <a:pt x="602" y="102"/>
                  </a:lnTo>
                  <a:lnTo>
                    <a:pt x="603" y="103"/>
                  </a:lnTo>
                  <a:lnTo>
                    <a:pt x="603" y="135"/>
                  </a:lnTo>
                  <a:lnTo>
                    <a:pt x="603" y="143"/>
                  </a:lnTo>
                  <a:lnTo>
                    <a:pt x="604" y="282"/>
                  </a:lnTo>
                  <a:lnTo>
                    <a:pt x="604" y="283"/>
                  </a:lnTo>
                  <a:lnTo>
                    <a:pt x="604" y="284"/>
                  </a:lnTo>
                  <a:lnTo>
                    <a:pt x="605" y="270"/>
                  </a:lnTo>
                  <a:lnTo>
                    <a:pt x="605" y="270"/>
                  </a:lnTo>
                  <a:lnTo>
                    <a:pt x="605" y="270"/>
                  </a:lnTo>
                  <a:lnTo>
                    <a:pt x="605" y="269"/>
                  </a:lnTo>
                  <a:lnTo>
                    <a:pt x="606" y="274"/>
                  </a:lnTo>
                  <a:lnTo>
                    <a:pt x="606" y="274"/>
                  </a:lnTo>
                  <a:lnTo>
                    <a:pt x="607" y="279"/>
                  </a:lnTo>
                  <a:lnTo>
                    <a:pt x="607" y="279"/>
                  </a:lnTo>
                  <a:lnTo>
                    <a:pt x="607" y="279"/>
                  </a:lnTo>
                  <a:lnTo>
                    <a:pt x="608" y="277"/>
                  </a:lnTo>
                  <a:lnTo>
                    <a:pt x="608" y="277"/>
                  </a:lnTo>
                  <a:lnTo>
                    <a:pt x="608" y="277"/>
                  </a:lnTo>
                  <a:lnTo>
                    <a:pt x="609" y="279"/>
                  </a:lnTo>
                  <a:lnTo>
                    <a:pt x="609" y="278"/>
                  </a:lnTo>
                  <a:lnTo>
                    <a:pt x="609" y="277"/>
                  </a:lnTo>
                  <a:lnTo>
                    <a:pt x="609" y="280"/>
                  </a:lnTo>
                  <a:lnTo>
                    <a:pt x="610" y="280"/>
                  </a:lnTo>
                  <a:lnTo>
                    <a:pt x="610" y="214"/>
                  </a:lnTo>
                  <a:lnTo>
                    <a:pt x="611" y="208"/>
                  </a:lnTo>
                  <a:lnTo>
                    <a:pt x="611" y="91"/>
                  </a:lnTo>
                  <a:lnTo>
                    <a:pt x="612" y="81"/>
                  </a:lnTo>
                  <a:lnTo>
                    <a:pt x="612" y="22"/>
                  </a:lnTo>
                  <a:lnTo>
                    <a:pt x="612" y="21"/>
                  </a:lnTo>
                  <a:lnTo>
                    <a:pt x="613" y="15"/>
                  </a:lnTo>
                  <a:lnTo>
                    <a:pt x="613" y="15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0"/>
                  </a:lnTo>
                  <a:lnTo>
                    <a:pt x="615" y="11"/>
                  </a:lnTo>
                  <a:lnTo>
                    <a:pt x="615" y="11"/>
                  </a:lnTo>
                  <a:lnTo>
                    <a:pt x="616" y="14"/>
                  </a:lnTo>
                  <a:lnTo>
                    <a:pt x="616" y="14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8" y="20"/>
                  </a:lnTo>
                  <a:lnTo>
                    <a:pt x="618" y="20"/>
                  </a:lnTo>
                  <a:lnTo>
                    <a:pt x="618" y="26"/>
                  </a:lnTo>
                  <a:lnTo>
                    <a:pt x="619" y="27"/>
                  </a:lnTo>
                  <a:lnTo>
                    <a:pt x="619" y="37"/>
                  </a:lnTo>
                  <a:lnTo>
                    <a:pt x="619" y="38"/>
                  </a:lnTo>
                  <a:lnTo>
                    <a:pt x="620" y="60"/>
                  </a:lnTo>
                  <a:lnTo>
                    <a:pt x="620" y="62"/>
                  </a:lnTo>
                  <a:lnTo>
                    <a:pt x="621" y="92"/>
                  </a:lnTo>
                  <a:lnTo>
                    <a:pt x="621" y="94"/>
                  </a:lnTo>
                  <a:lnTo>
                    <a:pt x="622" y="107"/>
                  </a:lnTo>
                  <a:lnTo>
                    <a:pt x="622" y="107"/>
                  </a:lnTo>
                  <a:lnTo>
                    <a:pt x="622" y="107"/>
                  </a:lnTo>
                  <a:lnTo>
                    <a:pt x="623" y="100"/>
                  </a:lnTo>
                  <a:lnTo>
                    <a:pt x="623" y="100"/>
                  </a:lnTo>
                  <a:lnTo>
                    <a:pt x="623" y="98"/>
                  </a:lnTo>
                  <a:lnTo>
                    <a:pt x="624" y="100"/>
                  </a:lnTo>
                  <a:lnTo>
                    <a:pt x="624" y="101"/>
                  </a:lnTo>
                  <a:lnTo>
                    <a:pt x="625" y="117"/>
                  </a:lnTo>
                  <a:lnTo>
                    <a:pt x="625" y="119"/>
                  </a:lnTo>
                  <a:lnTo>
                    <a:pt x="626" y="179"/>
                  </a:lnTo>
                  <a:lnTo>
                    <a:pt x="626" y="190"/>
                  </a:lnTo>
                  <a:lnTo>
                    <a:pt x="626" y="284"/>
                  </a:lnTo>
                  <a:lnTo>
                    <a:pt x="626" y="280"/>
                  </a:lnTo>
                  <a:lnTo>
                    <a:pt x="626" y="279"/>
                  </a:lnTo>
                  <a:lnTo>
                    <a:pt x="627" y="270"/>
                  </a:lnTo>
                  <a:lnTo>
                    <a:pt x="628" y="271"/>
                  </a:lnTo>
                  <a:lnTo>
                    <a:pt x="628" y="271"/>
                  </a:lnTo>
                  <a:lnTo>
                    <a:pt x="628" y="275"/>
                  </a:lnTo>
                  <a:lnTo>
                    <a:pt x="629" y="275"/>
                  </a:lnTo>
                  <a:lnTo>
                    <a:pt x="629" y="277"/>
                  </a:lnTo>
                  <a:lnTo>
                    <a:pt x="629" y="276"/>
                  </a:lnTo>
                  <a:lnTo>
                    <a:pt x="629" y="276"/>
                  </a:lnTo>
                  <a:lnTo>
                    <a:pt x="630" y="273"/>
                  </a:lnTo>
                  <a:lnTo>
                    <a:pt x="630" y="274"/>
                  </a:lnTo>
                  <a:lnTo>
                    <a:pt x="631" y="272"/>
                  </a:lnTo>
                  <a:lnTo>
                    <a:pt x="631" y="272"/>
                  </a:lnTo>
                  <a:lnTo>
                    <a:pt x="631" y="272"/>
                  </a:lnTo>
                  <a:lnTo>
                    <a:pt x="631" y="271"/>
                  </a:lnTo>
                  <a:lnTo>
                    <a:pt x="632" y="271"/>
                  </a:lnTo>
                  <a:lnTo>
                    <a:pt x="632" y="272"/>
                  </a:lnTo>
                  <a:lnTo>
                    <a:pt x="632" y="273"/>
                  </a:lnTo>
                  <a:lnTo>
                    <a:pt x="633" y="264"/>
                  </a:lnTo>
                  <a:lnTo>
                    <a:pt x="633" y="260"/>
                  </a:lnTo>
                  <a:lnTo>
                    <a:pt x="634" y="89"/>
                  </a:lnTo>
                  <a:lnTo>
                    <a:pt x="634" y="84"/>
                  </a:lnTo>
                  <a:lnTo>
                    <a:pt x="635" y="25"/>
                  </a:lnTo>
                  <a:lnTo>
                    <a:pt x="635" y="24"/>
                  </a:lnTo>
                  <a:lnTo>
                    <a:pt x="635" y="15"/>
                  </a:lnTo>
                  <a:lnTo>
                    <a:pt x="636" y="14"/>
                  </a:lnTo>
                  <a:lnTo>
                    <a:pt x="636" y="9"/>
                  </a:lnTo>
                  <a:lnTo>
                    <a:pt x="637" y="9"/>
                  </a:lnTo>
                  <a:lnTo>
                    <a:pt x="637" y="11"/>
                  </a:lnTo>
                  <a:lnTo>
                    <a:pt x="637" y="11"/>
                  </a:lnTo>
                  <a:lnTo>
                    <a:pt x="638" y="15"/>
                  </a:lnTo>
                  <a:lnTo>
                    <a:pt x="638" y="15"/>
                  </a:lnTo>
                  <a:lnTo>
                    <a:pt x="639" y="22"/>
                  </a:lnTo>
                  <a:lnTo>
                    <a:pt x="639" y="22"/>
                  </a:lnTo>
                  <a:lnTo>
                    <a:pt x="640" y="27"/>
                  </a:lnTo>
                  <a:lnTo>
                    <a:pt x="640" y="28"/>
                  </a:lnTo>
                  <a:lnTo>
                    <a:pt x="641" y="34"/>
                  </a:lnTo>
                  <a:lnTo>
                    <a:pt x="641" y="35"/>
                  </a:lnTo>
                  <a:lnTo>
                    <a:pt x="642" y="54"/>
                  </a:lnTo>
                  <a:lnTo>
                    <a:pt x="642" y="56"/>
                  </a:lnTo>
                  <a:lnTo>
                    <a:pt x="643" y="88"/>
                  </a:lnTo>
                  <a:lnTo>
                    <a:pt x="643" y="90"/>
                  </a:lnTo>
                  <a:lnTo>
                    <a:pt x="644" y="107"/>
                  </a:lnTo>
                  <a:lnTo>
                    <a:pt x="644" y="107"/>
                  </a:lnTo>
                  <a:lnTo>
                    <a:pt x="644" y="100"/>
                  </a:lnTo>
                  <a:lnTo>
                    <a:pt x="645" y="99"/>
                  </a:lnTo>
                  <a:lnTo>
                    <a:pt x="645" y="96"/>
                  </a:lnTo>
                  <a:lnTo>
                    <a:pt x="645" y="97"/>
                  </a:lnTo>
                  <a:lnTo>
                    <a:pt x="646" y="97"/>
                  </a:lnTo>
                  <a:lnTo>
                    <a:pt x="646" y="112"/>
                  </a:lnTo>
                  <a:lnTo>
                    <a:pt x="646" y="113"/>
                  </a:lnTo>
                  <a:lnTo>
                    <a:pt x="647" y="149"/>
                  </a:lnTo>
                  <a:lnTo>
                    <a:pt x="647" y="157"/>
                  </a:lnTo>
                  <a:lnTo>
                    <a:pt x="648" y="285"/>
                  </a:lnTo>
                  <a:lnTo>
                    <a:pt x="648" y="283"/>
                  </a:lnTo>
                  <a:lnTo>
                    <a:pt x="648" y="283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50" y="273"/>
                  </a:lnTo>
                  <a:lnTo>
                    <a:pt x="650" y="274"/>
                  </a:lnTo>
                  <a:lnTo>
                    <a:pt x="651" y="279"/>
                  </a:lnTo>
                  <a:lnTo>
                    <a:pt x="651" y="279"/>
                  </a:lnTo>
                  <a:lnTo>
                    <a:pt x="651" y="280"/>
                  </a:lnTo>
                  <a:lnTo>
                    <a:pt x="651" y="279"/>
                  </a:lnTo>
                  <a:lnTo>
                    <a:pt x="652" y="279"/>
                  </a:lnTo>
                  <a:lnTo>
                    <a:pt x="652" y="279"/>
                  </a:lnTo>
                  <a:lnTo>
                    <a:pt x="652" y="279"/>
                  </a:lnTo>
                  <a:lnTo>
                    <a:pt x="652" y="277"/>
                  </a:lnTo>
                  <a:lnTo>
                    <a:pt x="652" y="277"/>
                  </a:lnTo>
                  <a:lnTo>
                    <a:pt x="653" y="277"/>
                  </a:lnTo>
                  <a:lnTo>
                    <a:pt x="653" y="275"/>
                  </a:lnTo>
                  <a:lnTo>
                    <a:pt x="653" y="275"/>
                  </a:lnTo>
                  <a:lnTo>
                    <a:pt x="654" y="275"/>
                  </a:lnTo>
                  <a:lnTo>
                    <a:pt x="654" y="274"/>
                  </a:lnTo>
                  <a:lnTo>
                    <a:pt x="654" y="275"/>
                  </a:lnTo>
                  <a:lnTo>
                    <a:pt x="654" y="275"/>
                  </a:lnTo>
                  <a:lnTo>
                    <a:pt x="655" y="151"/>
                  </a:lnTo>
                  <a:lnTo>
                    <a:pt x="655" y="138"/>
                  </a:lnTo>
                  <a:lnTo>
                    <a:pt x="656" y="41"/>
                  </a:lnTo>
                  <a:lnTo>
                    <a:pt x="656" y="37"/>
                  </a:lnTo>
                  <a:lnTo>
                    <a:pt x="657" y="14"/>
                  </a:lnTo>
                  <a:lnTo>
                    <a:pt x="657" y="15"/>
                  </a:lnTo>
                  <a:lnTo>
                    <a:pt x="657" y="14"/>
                  </a:lnTo>
                  <a:lnTo>
                    <a:pt x="658" y="7"/>
                  </a:lnTo>
                  <a:lnTo>
                    <a:pt x="658" y="7"/>
                  </a:lnTo>
                  <a:lnTo>
                    <a:pt x="658" y="7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60" y="12"/>
                  </a:lnTo>
                  <a:lnTo>
                    <a:pt x="660" y="12"/>
                  </a:lnTo>
                  <a:lnTo>
                    <a:pt x="661" y="16"/>
                  </a:lnTo>
                  <a:lnTo>
                    <a:pt x="661" y="16"/>
                  </a:lnTo>
                  <a:lnTo>
                    <a:pt x="661" y="18"/>
                  </a:lnTo>
                  <a:lnTo>
                    <a:pt x="662" y="18"/>
                  </a:lnTo>
                  <a:lnTo>
                    <a:pt x="662" y="22"/>
                  </a:lnTo>
                  <a:lnTo>
                    <a:pt x="663" y="22"/>
                  </a:lnTo>
                  <a:lnTo>
                    <a:pt x="663" y="35"/>
                  </a:lnTo>
                  <a:lnTo>
                    <a:pt x="663" y="36"/>
                  </a:lnTo>
                  <a:lnTo>
                    <a:pt x="664" y="57"/>
                  </a:lnTo>
                  <a:lnTo>
                    <a:pt x="664" y="59"/>
                  </a:lnTo>
                  <a:lnTo>
                    <a:pt x="665" y="89"/>
                  </a:lnTo>
                  <a:lnTo>
                    <a:pt x="665" y="90"/>
                  </a:lnTo>
                  <a:lnTo>
                    <a:pt x="666" y="107"/>
                  </a:lnTo>
                  <a:lnTo>
                    <a:pt x="666" y="107"/>
                  </a:lnTo>
                  <a:lnTo>
                    <a:pt x="666" y="108"/>
                  </a:lnTo>
                  <a:lnTo>
                    <a:pt x="667" y="102"/>
                  </a:lnTo>
                  <a:lnTo>
                    <a:pt x="667" y="101"/>
                  </a:lnTo>
                  <a:lnTo>
                    <a:pt x="668" y="96"/>
                  </a:lnTo>
                  <a:lnTo>
                    <a:pt x="668" y="95"/>
                  </a:lnTo>
                  <a:lnTo>
                    <a:pt x="668" y="94"/>
                  </a:lnTo>
                  <a:lnTo>
                    <a:pt x="669" y="97"/>
                  </a:lnTo>
                  <a:lnTo>
                    <a:pt x="669" y="97"/>
                  </a:lnTo>
                  <a:lnTo>
                    <a:pt x="669" y="118"/>
                  </a:lnTo>
                  <a:lnTo>
                    <a:pt x="670" y="122"/>
                  </a:lnTo>
                  <a:lnTo>
                    <a:pt x="670" y="243"/>
                  </a:lnTo>
                  <a:lnTo>
                    <a:pt x="671" y="253"/>
                  </a:lnTo>
                  <a:lnTo>
                    <a:pt x="671" y="281"/>
                  </a:lnTo>
                  <a:lnTo>
                    <a:pt x="671" y="272"/>
                  </a:lnTo>
                  <a:lnTo>
                    <a:pt x="671" y="271"/>
                  </a:lnTo>
                  <a:lnTo>
                    <a:pt x="672" y="269"/>
                  </a:lnTo>
                  <a:lnTo>
                    <a:pt x="672" y="271"/>
                  </a:lnTo>
                  <a:lnTo>
                    <a:pt x="672" y="272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80"/>
                  </a:lnTo>
                  <a:lnTo>
                    <a:pt x="674" y="279"/>
                  </a:lnTo>
                  <a:lnTo>
                    <a:pt x="674" y="279"/>
                  </a:lnTo>
                  <a:lnTo>
                    <a:pt x="675" y="278"/>
                  </a:lnTo>
                  <a:lnTo>
                    <a:pt x="675" y="278"/>
                  </a:lnTo>
                  <a:lnTo>
                    <a:pt x="675" y="278"/>
                  </a:lnTo>
                  <a:lnTo>
                    <a:pt x="675" y="278"/>
                  </a:lnTo>
                  <a:lnTo>
                    <a:pt x="676" y="277"/>
                  </a:lnTo>
                  <a:lnTo>
                    <a:pt x="676" y="277"/>
                  </a:lnTo>
                  <a:lnTo>
                    <a:pt x="676" y="277"/>
                  </a:lnTo>
                  <a:lnTo>
                    <a:pt x="676" y="278"/>
                  </a:lnTo>
                  <a:lnTo>
                    <a:pt x="677" y="269"/>
                  </a:lnTo>
                  <a:lnTo>
                    <a:pt x="677" y="268"/>
                  </a:lnTo>
                  <a:lnTo>
                    <a:pt x="678" y="229"/>
                  </a:lnTo>
                  <a:lnTo>
                    <a:pt x="678" y="221"/>
                  </a:lnTo>
                  <a:lnTo>
                    <a:pt x="678" y="73"/>
                  </a:lnTo>
                  <a:lnTo>
                    <a:pt x="678" y="67"/>
                  </a:lnTo>
                  <a:lnTo>
                    <a:pt x="679" y="21"/>
                  </a:lnTo>
                  <a:lnTo>
                    <a:pt x="680" y="21"/>
                  </a:lnTo>
                  <a:lnTo>
                    <a:pt x="680" y="11"/>
                  </a:lnTo>
                  <a:lnTo>
                    <a:pt x="680" y="10"/>
                  </a:lnTo>
                  <a:lnTo>
                    <a:pt x="681" y="7"/>
                  </a:lnTo>
                  <a:lnTo>
                    <a:pt x="681" y="7"/>
                  </a:lnTo>
                  <a:lnTo>
                    <a:pt x="681" y="7"/>
                  </a:lnTo>
                  <a:lnTo>
                    <a:pt x="682" y="9"/>
                  </a:lnTo>
                  <a:lnTo>
                    <a:pt x="682" y="10"/>
                  </a:lnTo>
                  <a:lnTo>
                    <a:pt x="683" y="14"/>
                  </a:lnTo>
                  <a:lnTo>
                    <a:pt x="683" y="15"/>
                  </a:lnTo>
                  <a:lnTo>
                    <a:pt x="684" y="17"/>
                  </a:lnTo>
                  <a:lnTo>
                    <a:pt x="684" y="18"/>
                  </a:lnTo>
                  <a:lnTo>
                    <a:pt x="685" y="21"/>
                  </a:lnTo>
                  <a:lnTo>
                    <a:pt x="685" y="21"/>
                  </a:lnTo>
                  <a:lnTo>
                    <a:pt x="686" y="31"/>
                  </a:lnTo>
                  <a:lnTo>
                    <a:pt x="686" y="32"/>
                  </a:lnTo>
                  <a:lnTo>
                    <a:pt x="686" y="53"/>
                  </a:lnTo>
                  <a:lnTo>
                    <a:pt x="687" y="56"/>
                  </a:lnTo>
                  <a:lnTo>
                    <a:pt x="687" y="86"/>
                  </a:lnTo>
                  <a:lnTo>
                    <a:pt x="688" y="89"/>
                  </a:lnTo>
                  <a:lnTo>
                    <a:pt x="688" y="104"/>
                  </a:lnTo>
                  <a:lnTo>
                    <a:pt x="688" y="103"/>
                  </a:lnTo>
                  <a:lnTo>
                    <a:pt x="688" y="103"/>
                  </a:lnTo>
                  <a:lnTo>
                    <a:pt x="689" y="96"/>
                  </a:lnTo>
                  <a:lnTo>
                    <a:pt x="689" y="96"/>
                  </a:lnTo>
                  <a:lnTo>
                    <a:pt x="689" y="96"/>
                  </a:lnTo>
                  <a:lnTo>
                    <a:pt x="689" y="96"/>
                  </a:lnTo>
                  <a:lnTo>
                    <a:pt x="690" y="102"/>
                  </a:lnTo>
                  <a:lnTo>
                    <a:pt x="690" y="103"/>
                  </a:lnTo>
                  <a:lnTo>
                    <a:pt x="691" y="124"/>
                  </a:lnTo>
                  <a:lnTo>
                    <a:pt x="691" y="127"/>
                  </a:lnTo>
                  <a:lnTo>
                    <a:pt x="692" y="251"/>
                  </a:lnTo>
                  <a:lnTo>
                    <a:pt x="692" y="262"/>
                  </a:lnTo>
                  <a:lnTo>
                    <a:pt x="692" y="284"/>
                  </a:lnTo>
                  <a:lnTo>
                    <a:pt x="693" y="270"/>
                  </a:lnTo>
                  <a:lnTo>
                    <a:pt x="693" y="269"/>
                  </a:lnTo>
                  <a:lnTo>
                    <a:pt x="693" y="268"/>
                  </a:lnTo>
                  <a:lnTo>
                    <a:pt x="694" y="268"/>
                  </a:lnTo>
                  <a:lnTo>
                    <a:pt x="694" y="268"/>
                  </a:lnTo>
                  <a:lnTo>
                    <a:pt x="695" y="274"/>
                  </a:lnTo>
                  <a:lnTo>
                    <a:pt x="695" y="274"/>
                  </a:lnTo>
                  <a:lnTo>
                    <a:pt x="695" y="275"/>
                  </a:lnTo>
                  <a:lnTo>
                    <a:pt x="695" y="275"/>
                  </a:lnTo>
                  <a:lnTo>
                    <a:pt x="695" y="275"/>
                  </a:lnTo>
                  <a:lnTo>
                    <a:pt x="696" y="273"/>
                  </a:lnTo>
                  <a:lnTo>
                    <a:pt x="696" y="273"/>
                  </a:lnTo>
                  <a:lnTo>
                    <a:pt x="697" y="274"/>
                  </a:lnTo>
                  <a:lnTo>
                    <a:pt x="697" y="274"/>
                  </a:lnTo>
                  <a:lnTo>
                    <a:pt x="697" y="271"/>
                  </a:lnTo>
                  <a:lnTo>
                    <a:pt x="697" y="271"/>
                  </a:lnTo>
                  <a:lnTo>
                    <a:pt x="697" y="271"/>
                  </a:lnTo>
                  <a:lnTo>
                    <a:pt x="698" y="242"/>
                  </a:lnTo>
                  <a:lnTo>
                    <a:pt x="698" y="240"/>
                  </a:lnTo>
                  <a:lnTo>
                    <a:pt x="699" y="133"/>
                  </a:lnTo>
                  <a:lnTo>
                    <a:pt x="699" y="126"/>
                  </a:lnTo>
                  <a:lnTo>
                    <a:pt x="700" y="23"/>
                  </a:lnTo>
                  <a:lnTo>
                    <a:pt x="700" y="19"/>
                  </a:lnTo>
                  <a:lnTo>
                    <a:pt x="701" y="13"/>
                  </a:lnTo>
                  <a:lnTo>
                    <a:pt x="701" y="11"/>
                  </a:lnTo>
                  <a:lnTo>
                    <a:pt x="702" y="6"/>
                  </a:lnTo>
                  <a:lnTo>
                    <a:pt x="702" y="6"/>
                  </a:lnTo>
                  <a:lnTo>
                    <a:pt x="703" y="7"/>
                  </a:lnTo>
                  <a:lnTo>
                    <a:pt x="703" y="8"/>
                  </a:lnTo>
                  <a:lnTo>
                    <a:pt x="703" y="13"/>
                  </a:lnTo>
                  <a:lnTo>
                    <a:pt x="704" y="13"/>
                  </a:lnTo>
                  <a:lnTo>
                    <a:pt x="704" y="18"/>
                  </a:lnTo>
                  <a:lnTo>
                    <a:pt x="705" y="19"/>
                  </a:lnTo>
                  <a:lnTo>
                    <a:pt x="705" y="23"/>
                  </a:lnTo>
                  <a:lnTo>
                    <a:pt x="705" y="23"/>
                  </a:lnTo>
                  <a:lnTo>
                    <a:pt x="706" y="32"/>
                  </a:lnTo>
                  <a:lnTo>
                    <a:pt x="706" y="32"/>
                  </a:lnTo>
                  <a:lnTo>
                    <a:pt x="707" y="52"/>
                  </a:lnTo>
                  <a:lnTo>
                    <a:pt x="707" y="55"/>
                  </a:lnTo>
                  <a:lnTo>
                    <a:pt x="708" y="84"/>
                  </a:lnTo>
                  <a:lnTo>
                    <a:pt x="708" y="87"/>
                  </a:lnTo>
                  <a:lnTo>
                    <a:pt x="709" y="106"/>
                  </a:lnTo>
                  <a:lnTo>
                    <a:pt x="709" y="105"/>
                  </a:lnTo>
                  <a:lnTo>
                    <a:pt x="710" y="94"/>
                  </a:lnTo>
                  <a:lnTo>
                    <a:pt x="710" y="94"/>
                  </a:lnTo>
                  <a:lnTo>
                    <a:pt x="710" y="93"/>
                  </a:lnTo>
                  <a:lnTo>
                    <a:pt x="711" y="93"/>
                  </a:lnTo>
                  <a:lnTo>
                    <a:pt x="711" y="94"/>
                  </a:lnTo>
                  <a:lnTo>
                    <a:pt x="712" y="108"/>
                  </a:lnTo>
                  <a:lnTo>
                    <a:pt x="712" y="109"/>
                  </a:lnTo>
                  <a:lnTo>
                    <a:pt x="712" y="179"/>
                  </a:lnTo>
                  <a:lnTo>
                    <a:pt x="713" y="191"/>
                  </a:lnTo>
                  <a:lnTo>
                    <a:pt x="713" y="288"/>
                  </a:lnTo>
                  <a:lnTo>
                    <a:pt x="713" y="282"/>
                  </a:lnTo>
                  <a:lnTo>
                    <a:pt x="714" y="280"/>
                  </a:lnTo>
                  <a:lnTo>
                    <a:pt x="714" y="277"/>
                  </a:lnTo>
                  <a:lnTo>
                    <a:pt x="714" y="278"/>
                  </a:lnTo>
                  <a:lnTo>
                    <a:pt x="714" y="279"/>
                  </a:lnTo>
                  <a:lnTo>
                    <a:pt x="714" y="279"/>
                  </a:lnTo>
                  <a:lnTo>
                    <a:pt x="715" y="284"/>
                  </a:lnTo>
                  <a:lnTo>
                    <a:pt x="715" y="284"/>
                  </a:lnTo>
                  <a:lnTo>
                    <a:pt x="716" y="285"/>
                  </a:lnTo>
                  <a:lnTo>
                    <a:pt x="716" y="285"/>
                  </a:lnTo>
                  <a:lnTo>
                    <a:pt x="716" y="285"/>
                  </a:lnTo>
                  <a:lnTo>
                    <a:pt x="717" y="284"/>
                  </a:lnTo>
                  <a:lnTo>
                    <a:pt x="717" y="284"/>
                  </a:lnTo>
                  <a:lnTo>
                    <a:pt x="718" y="278"/>
                  </a:lnTo>
                  <a:lnTo>
                    <a:pt x="718" y="278"/>
                  </a:lnTo>
                  <a:lnTo>
                    <a:pt x="718" y="276"/>
                  </a:lnTo>
                  <a:lnTo>
                    <a:pt x="719" y="276"/>
                  </a:lnTo>
                  <a:lnTo>
                    <a:pt x="719" y="276"/>
                  </a:lnTo>
                  <a:lnTo>
                    <a:pt x="720" y="281"/>
                  </a:lnTo>
                  <a:lnTo>
                    <a:pt x="720" y="276"/>
                  </a:lnTo>
                  <a:lnTo>
                    <a:pt x="720" y="271"/>
                  </a:lnTo>
                  <a:lnTo>
                    <a:pt x="720" y="88"/>
                  </a:lnTo>
                  <a:lnTo>
                    <a:pt x="721" y="8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2" y="13"/>
                  </a:lnTo>
                  <a:lnTo>
                    <a:pt x="723" y="11"/>
                  </a:lnTo>
                  <a:lnTo>
                    <a:pt x="723" y="7"/>
                  </a:lnTo>
                  <a:lnTo>
                    <a:pt x="723" y="7"/>
                  </a:lnTo>
                  <a:lnTo>
                    <a:pt x="724" y="10"/>
                  </a:lnTo>
                  <a:lnTo>
                    <a:pt x="724" y="10"/>
                  </a:lnTo>
                  <a:lnTo>
                    <a:pt x="725" y="15"/>
                  </a:lnTo>
                  <a:lnTo>
                    <a:pt x="725" y="16"/>
                  </a:lnTo>
                  <a:lnTo>
                    <a:pt x="726" y="23"/>
                  </a:lnTo>
                  <a:lnTo>
                    <a:pt x="726" y="23"/>
                  </a:lnTo>
                  <a:lnTo>
                    <a:pt x="727" y="33"/>
                  </a:lnTo>
                  <a:lnTo>
                    <a:pt x="727" y="34"/>
                  </a:lnTo>
                  <a:lnTo>
                    <a:pt x="728" y="48"/>
                  </a:lnTo>
                  <a:lnTo>
                    <a:pt x="728" y="50"/>
                  </a:lnTo>
                  <a:lnTo>
                    <a:pt x="729" y="74"/>
                  </a:lnTo>
                  <a:lnTo>
                    <a:pt x="729" y="76"/>
                  </a:lnTo>
                  <a:lnTo>
                    <a:pt x="729" y="108"/>
                  </a:lnTo>
                  <a:lnTo>
                    <a:pt x="730" y="110"/>
                  </a:lnTo>
                  <a:lnTo>
                    <a:pt x="730" y="114"/>
                  </a:lnTo>
                  <a:lnTo>
                    <a:pt x="730" y="110"/>
                  </a:lnTo>
                  <a:lnTo>
                    <a:pt x="730" y="108"/>
                  </a:lnTo>
                  <a:lnTo>
                    <a:pt x="731" y="98"/>
                  </a:lnTo>
                  <a:lnTo>
                    <a:pt x="731" y="98"/>
                  </a:lnTo>
                  <a:lnTo>
                    <a:pt x="732" y="94"/>
                  </a:lnTo>
                  <a:lnTo>
                    <a:pt x="732" y="94"/>
                  </a:lnTo>
                  <a:lnTo>
                    <a:pt x="733" y="104"/>
                  </a:lnTo>
                  <a:lnTo>
                    <a:pt x="733" y="106"/>
                  </a:lnTo>
                  <a:lnTo>
                    <a:pt x="734" y="217"/>
                  </a:lnTo>
                  <a:lnTo>
                    <a:pt x="734" y="237"/>
                  </a:lnTo>
                  <a:lnTo>
                    <a:pt x="734" y="289"/>
                  </a:lnTo>
                  <a:lnTo>
                    <a:pt x="735" y="273"/>
                  </a:lnTo>
                  <a:lnTo>
                    <a:pt x="735" y="272"/>
                  </a:lnTo>
                  <a:lnTo>
                    <a:pt x="736" y="270"/>
                  </a:lnTo>
                  <a:lnTo>
                    <a:pt x="736" y="270"/>
                  </a:lnTo>
                  <a:lnTo>
                    <a:pt x="736" y="271"/>
                  </a:lnTo>
                  <a:lnTo>
                    <a:pt x="737" y="278"/>
                  </a:lnTo>
                  <a:lnTo>
                    <a:pt x="737" y="279"/>
                  </a:lnTo>
                  <a:lnTo>
                    <a:pt x="737" y="282"/>
                  </a:lnTo>
                  <a:lnTo>
                    <a:pt x="737" y="281"/>
                  </a:lnTo>
                  <a:lnTo>
                    <a:pt x="738" y="281"/>
                  </a:lnTo>
                  <a:lnTo>
                    <a:pt x="738" y="282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0" y="279"/>
                  </a:lnTo>
                  <a:lnTo>
                    <a:pt x="740" y="284"/>
                  </a:lnTo>
                  <a:lnTo>
                    <a:pt x="740" y="232"/>
                  </a:lnTo>
                  <a:lnTo>
                    <a:pt x="740" y="228"/>
                  </a:lnTo>
                  <a:lnTo>
                    <a:pt x="741" y="128"/>
                  </a:lnTo>
                  <a:lnTo>
                    <a:pt x="741" y="120"/>
                  </a:lnTo>
                  <a:lnTo>
                    <a:pt x="742" y="33"/>
                  </a:lnTo>
                  <a:lnTo>
                    <a:pt x="742" y="27"/>
                  </a:lnTo>
                  <a:lnTo>
                    <a:pt x="743" y="14"/>
                  </a:lnTo>
                  <a:lnTo>
                    <a:pt x="743" y="14"/>
                  </a:lnTo>
                  <a:lnTo>
                    <a:pt x="744" y="7"/>
                  </a:lnTo>
                  <a:lnTo>
                    <a:pt x="744" y="7"/>
                  </a:lnTo>
                  <a:lnTo>
                    <a:pt x="744" y="7"/>
                  </a:lnTo>
                  <a:lnTo>
                    <a:pt x="745" y="8"/>
                  </a:lnTo>
                  <a:lnTo>
                    <a:pt x="745" y="8"/>
                  </a:lnTo>
                  <a:lnTo>
                    <a:pt x="746" y="13"/>
                  </a:lnTo>
                  <a:lnTo>
                    <a:pt x="746" y="13"/>
                  </a:lnTo>
                  <a:lnTo>
                    <a:pt x="746" y="19"/>
                  </a:lnTo>
                  <a:lnTo>
                    <a:pt x="747" y="19"/>
                  </a:lnTo>
                  <a:lnTo>
                    <a:pt x="747" y="22"/>
                  </a:lnTo>
                  <a:lnTo>
                    <a:pt x="747" y="22"/>
                  </a:lnTo>
                  <a:lnTo>
                    <a:pt x="748" y="27"/>
                  </a:lnTo>
                  <a:lnTo>
                    <a:pt x="748" y="28"/>
                  </a:lnTo>
                  <a:lnTo>
                    <a:pt x="749" y="41"/>
                  </a:lnTo>
                  <a:lnTo>
                    <a:pt x="749" y="44"/>
                  </a:lnTo>
                  <a:lnTo>
                    <a:pt x="750" y="72"/>
                  </a:lnTo>
                  <a:lnTo>
                    <a:pt x="750" y="75"/>
                  </a:lnTo>
                  <a:lnTo>
                    <a:pt x="751" y="102"/>
                  </a:lnTo>
                  <a:lnTo>
                    <a:pt x="751" y="103"/>
                  </a:lnTo>
                  <a:lnTo>
                    <a:pt x="751" y="107"/>
                  </a:lnTo>
                  <a:lnTo>
                    <a:pt x="752" y="103"/>
                  </a:lnTo>
                  <a:lnTo>
                    <a:pt x="752" y="103"/>
                  </a:lnTo>
                  <a:lnTo>
                    <a:pt x="753" y="96"/>
                  </a:lnTo>
                  <a:lnTo>
                    <a:pt x="753" y="96"/>
                  </a:lnTo>
                  <a:lnTo>
                    <a:pt x="753" y="96"/>
                  </a:lnTo>
                  <a:lnTo>
                    <a:pt x="754" y="98"/>
                  </a:lnTo>
                  <a:lnTo>
                    <a:pt x="754" y="98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218"/>
                  </a:lnTo>
                  <a:lnTo>
                    <a:pt x="756" y="233"/>
                  </a:lnTo>
                  <a:lnTo>
                    <a:pt x="756" y="287"/>
                  </a:lnTo>
                  <a:lnTo>
                    <a:pt x="756" y="276"/>
                  </a:lnTo>
                  <a:lnTo>
                    <a:pt x="757" y="275"/>
                  </a:lnTo>
                  <a:lnTo>
                    <a:pt x="757" y="275"/>
                  </a:lnTo>
                  <a:lnTo>
                    <a:pt x="757" y="277"/>
                  </a:lnTo>
                  <a:lnTo>
                    <a:pt x="757" y="277"/>
                  </a:lnTo>
                  <a:lnTo>
                    <a:pt x="758" y="283"/>
                  </a:lnTo>
                  <a:lnTo>
                    <a:pt x="758" y="283"/>
                  </a:lnTo>
                  <a:lnTo>
                    <a:pt x="758" y="283"/>
                  </a:lnTo>
                  <a:lnTo>
                    <a:pt x="759" y="284"/>
                  </a:lnTo>
                  <a:lnTo>
                    <a:pt x="759" y="283"/>
                  </a:lnTo>
                  <a:lnTo>
                    <a:pt x="759" y="282"/>
                  </a:lnTo>
                  <a:lnTo>
                    <a:pt x="760" y="279"/>
                  </a:lnTo>
                  <a:lnTo>
                    <a:pt x="760" y="279"/>
                  </a:lnTo>
                  <a:lnTo>
                    <a:pt x="761" y="277"/>
                  </a:lnTo>
                  <a:lnTo>
                    <a:pt x="761" y="277"/>
                  </a:lnTo>
                  <a:lnTo>
                    <a:pt x="761" y="277"/>
                  </a:lnTo>
                  <a:lnTo>
                    <a:pt x="761" y="281"/>
                  </a:lnTo>
                  <a:lnTo>
                    <a:pt x="762" y="255"/>
                  </a:lnTo>
                  <a:lnTo>
                    <a:pt x="762" y="251"/>
                  </a:lnTo>
                  <a:lnTo>
                    <a:pt x="763" y="175"/>
                  </a:lnTo>
                  <a:lnTo>
                    <a:pt x="763" y="160"/>
                  </a:lnTo>
                  <a:lnTo>
                    <a:pt x="763" y="62"/>
                  </a:lnTo>
                  <a:lnTo>
                    <a:pt x="764" y="55"/>
                  </a:lnTo>
                  <a:lnTo>
                    <a:pt x="764" y="20"/>
                  </a:lnTo>
                  <a:lnTo>
                    <a:pt x="765" y="20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8"/>
                  </a:lnTo>
                  <a:lnTo>
                    <a:pt x="766" y="8"/>
                  </a:lnTo>
                  <a:lnTo>
                    <a:pt x="766" y="8"/>
                  </a:lnTo>
                  <a:lnTo>
                    <a:pt x="766" y="8"/>
                  </a:lnTo>
                  <a:lnTo>
                    <a:pt x="767" y="9"/>
                  </a:lnTo>
                  <a:lnTo>
                    <a:pt x="767" y="9"/>
                  </a:lnTo>
                  <a:lnTo>
                    <a:pt x="768" y="13"/>
                  </a:lnTo>
                  <a:lnTo>
                    <a:pt x="768" y="13"/>
                  </a:lnTo>
                  <a:lnTo>
                    <a:pt x="769" y="18"/>
                  </a:lnTo>
                  <a:lnTo>
                    <a:pt x="769" y="18"/>
                  </a:lnTo>
                  <a:lnTo>
                    <a:pt x="770" y="22"/>
                  </a:lnTo>
                  <a:lnTo>
                    <a:pt x="770" y="22"/>
                  </a:lnTo>
                  <a:lnTo>
                    <a:pt x="771" y="29"/>
                  </a:lnTo>
                  <a:lnTo>
                    <a:pt x="771" y="30"/>
                  </a:lnTo>
                  <a:lnTo>
                    <a:pt x="772" y="49"/>
                  </a:lnTo>
                  <a:lnTo>
                    <a:pt x="772" y="50"/>
                  </a:lnTo>
                  <a:lnTo>
                    <a:pt x="772" y="79"/>
                  </a:lnTo>
                  <a:lnTo>
                    <a:pt x="773" y="80"/>
                  </a:lnTo>
                  <a:lnTo>
                    <a:pt x="773" y="101"/>
                  </a:lnTo>
                  <a:lnTo>
                    <a:pt x="774" y="103"/>
                  </a:lnTo>
                  <a:lnTo>
                    <a:pt x="774" y="108"/>
                  </a:lnTo>
                  <a:lnTo>
                    <a:pt x="774" y="105"/>
                  </a:lnTo>
                  <a:lnTo>
                    <a:pt x="774" y="104"/>
                  </a:lnTo>
                  <a:lnTo>
                    <a:pt x="775" y="99"/>
                  </a:lnTo>
                  <a:lnTo>
                    <a:pt x="775" y="99"/>
                  </a:lnTo>
                  <a:lnTo>
                    <a:pt x="775" y="98"/>
                  </a:lnTo>
                  <a:lnTo>
                    <a:pt x="776" y="102"/>
                  </a:lnTo>
                  <a:lnTo>
                    <a:pt x="776" y="102"/>
                  </a:lnTo>
                  <a:lnTo>
                    <a:pt x="777" y="120"/>
                  </a:lnTo>
                  <a:lnTo>
                    <a:pt x="777" y="124"/>
                  </a:lnTo>
                  <a:lnTo>
                    <a:pt x="778" y="233"/>
                  </a:lnTo>
                  <a:lnTo>
                    <a:pt x="778" y="248"/>
                  </a:lnTo>
                  <a:lnTo>
                    <a:pt x="778" y="290"/>
                  </a:lnTo>
                  <a:lnTo>
                    <a:pt x="779" y="280"/>
                  </a:lnTo>
                  <a:lnTo>
                    <a:pt x="779" y="280"/>
                  </a:lnTo>
                  <a:lnTo>
                    <a:pt x="780" y="276"/>
                  </a:lnTo>
                  <a:lnTo>
                    <a:pt x="780" y="277"/>
                  </a:lnTo>
                  <a:lnTo>
                    <a:pt x="780" y="276"/>
                  </a:lnTo>
                  <a:lnTo>
                    <a:pt x="780" y="282"/>
                  </a:lnTo>
                  <a:lnTo>
                    <a:pt x="780" y="282"/>
                  </a:lnTo>
                  <a:lnTo>
                    <a:pt x="781" y="282"/>
                  </a:lnTo>
                  <a:lnTo>
                    <a:pt x="781" y="284"/>
                  </a:lnTo>
                  <a:lnTo>
                    <a:pt x="781" y="284"/>
                  </a:lnTo>
                  <a:lnTo>
                    <a:pt x="782" y="284"/>
                  </a:lnTo>
                  <a:lnTo>
                    <a:pt x="782" y="284"/>
                  </a:lnTo>
                  <a:lnTo>
                    <a:pt x="782" y="284"/>
                  </a:lnTo>
                  <a:lnTo>
                    <a:pt x="782" y="284"/>
                  </a:lnTo>
                  <a:lnTo>
                    <a:pt x="782" y="284"/>
                  </a:lnTo>
                  <a:lnTo>
                    <a:pt x="782" y="285"/>
                  </a:lnTo>
                  <a:lnTo>
                    <a:pt x="783" y="283"/>
                  </a:lnTo>
                  <a:lnTo>
                    <a:pt x="783" y="283"/>
                  </a:lnTo>
                  <a:lnTo>
                    <a:pt x="784" y="277"/>
                  </a:lnTo>
                  <a:lnTo>
                    <a:pt x="784" y="272"/>
                  </a:lnTo>
                  <a:lnTo>
                    <a:pt x="785" y="229"/>
                  </a:lnTo>
                  <a:lnTo>
                    <a:pt x="785" y="215"/>
                  </a:lnTo>
                  <a:lnTo>
                    <a:pt x="786" y="65"/>
                  </a:lnTo>
                  <a:lnTo>
                    <a:pt x="786" y="60"/>
                  </a:lnTo>
                  <a:lnTo>
                    <a:pt x="787" y="18"/>
                  </a:lnTo>
                  <a:lnTo>
                    <a:pt x="787" y="18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9" y="6"/>
                  </a:lnTo>
                  <a:lnTo>
                    <a:pt x="789" y="6"/>
                  </a:lnTo>
                  <a:lnTo>
                    <a:pt x="789" y="6"/>
                  </a:lnTo>
                  <a:lnTo>
                    <a:pt x="789" y="8"/>
                  </a:lnTo>
                  <a:lnTo>
                    <a:pt x="790" y="8"/>
                  </a:lnTo>
                  <a:lnTo>
                    <a:pt x="790" y="12"/>
                  </a:lnTo>
                  <a:lnTo>
                    <a:pt x="791" y="12"/>
                  </a:lnTo>
                  <a:lnTo>
                    <a:pt x="791" y="17"/>
                  </a:lnTo>
                  <a:lnTo>
                    <a:pt x="791" y="17"/>
                  </a:lnTo>
                  <a:lnTo>
                    <a:pt x="792" y="22"/>
                  </a:lnTo>
                  <a:lnTo>
                    <a:pt x="792" y="22"/>
                  </a:lnTo>
                  <a:lnTo>
                    <a:pt x="793" y="32"/>
                  </a:lnTo>
                  <a:lnTo>
                    <a:pt x="793" y="32"/>
                  </a:lnTo>
                  <a:lnTo>
                    <a:pt x="794" y="51"/>
                  </a:lnTo>
                  <a:lnTo>
                    <a:pt x="794" y="52"/>
                  </a:lnTo>
                  <a:lnTo>
                    <a:pt x="795" y="77"/>
                  </a:lnTo>
                  <a:lnTo>
                    <a:pt x="795" y="79"/>
                  </a:lnTo>
                  <a:lnTo>
                    <a:pt x="796" y="103"/>
                  </a:lnTo>
                  <a:lnTo>
                    <a:pt x="796" y="104"/>
                  </a:lnTo>
                  <a:lnTo>
                    <a:pt x="796" y="106"/>
                  </a:lnTo>
                  <a:lnTo>
                    <a:pt x="797" y="101"/>
                  </a:lnTo>
                  <a:lnTo>
                    <a:pt x="797" y="100"/>
                  </a:lnTo>
                  <a:lnTo>
                    <a:pt x="797" y="95"/>
                  </a:lnTo>
                  <a:lnTo>
                    <a:pt x="798" y="94"/>
                  </a:lnTo>
                  <a:lnTo>
                    <a:pt x="798" y="94"/>
                  </a:lnTo>
                  <a:lnTo>
                    <a:pt x="798" y="100"/>
                  </a:lnTo>
                  <a:lnTo>
                    <a:pt x="799" y="101"/>
                  </a:lnTo>
                  <a:lnTo>
                    <a:pt x="799" y="127"/>
                  </a:lnTo>
                  <a:lnTo>
                    <a:pt x="799" y="134"/>
                  </a:lnTo>
                  <a:lnTo>
                    <a:pt x="800" y="285"/>
                  </a:lnTo>
                  <a:lnTo>
                    <a:pt x="800" y="287"/>
                  </a:lnTo>
                  <a:lnTo>
                    <a:pt x="800" y="287"/>
                  </a:lnTo>
                  <a:lnTo>
                    <a:pt x="801" y="272"/>
                  </a:lnTo>
                  <a:lnTo>
                    <a:pt x="801" y="272"/>
                  </a:lnTo>
                  <a:lnTo>
                    <a:pt x="802" y="270"/>
                  </a:lnTo>
                  <a:lnTo>
                    <a:pt x="802" y="271"/>
                  </a:lnTo>
                  <a:lnTo>
                    <a:pt x="802" y="271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4" y="280"/>
                  </a:lnTo>
                  <a:lnTo>
                    <a:pt x="804" y="280"/>
                  </a:lnTo>
                  <a:lnTo>
                    <a:pt x="804" y="280"/>
                  </a:lnTo>
                  <a:lnTo>
                    <a:pt x="805" y="280"/>
                  </a:lnTo>
                  <a:lnTo>
                    <a:pt x="805" y="279"/>
                  </a:lnTo>
                  <a:lnTo>
                    <a:pt x="806" y="276"/>
                  </a:lnTo>
                  <a:lnTo>
                    <a:pt x="806" y="277"/>
                  </a:lnTo>
                  <a:lnTo>
                    <a:pt x="806" y="277"/>
                  </a:lnTo>
                  <a:lnTo>
                    <a:pt x="806" y="222"/>
                  </a:lnTo>
                  <a:lnTo>
                    <a:pt x="806" y="212"/>
                  </a:lnTo>
                  <a:lnTo>
                    <a:pt x="807" y="69"/>
                  </a:lnTo>
                  <a:lnTo>
                    <a:pt x="808" y="64"/>
                  </a:lnTo>
                  <a:lnTo>
                    <a:pt x="808" y="15"/>
                  </a:lnTo>
                  <a:lnTo>
                    <a:pt x="808" y="14"/>
                  </a:lnTo>
                  <a:lnTo>
                    <a:pt x="808" y="16"/>
                  </a:lnTo>
                  <a:lnTo>
                    <a:pt x="809" y="10"/>
                  </a:lnTo>
                  <a:lnTo>
                    <a:pt x="809" y="10"/>
                  </a:lnTo>
                  <a:lnTo>
                    <a:pt x="810" y="7"/>
                  </a:lnTo>
                  <a:lnTo>
                    <a:pt x="810" y="7"/>
                  </a:lnTo>
                  <a:lnTo>
                    <a:pt x="810" y="7"/>
                  </a:lnTo>
                  <a:lnTo>
                    <a:pt x="811" y="11"/>
                  </a:lnTo>
                  <a:lnTo>
                    <a:pt x="811" y="11"/>
                  </a:lnTo>
                  <a:lnTo>
                    <a:pt x="812" y="18"/>
                  </a:lnTo>
                  <a:lnTo>
                    <a:pt x="812" y="18"/>
                  </a:lnTo>
                  <a:lnTo>
                    <a:pt x="813" y="25"/>
                  </a:lnTo>
                  <a:lnTo>
                    <a:pt x="813" y="25"/>
                  </a:lnTo>
                  <a:lnTo>
                    <a:pt x="814" y="35"/>
                  </a:lnTo>
                  <a:lnTo>
                    <a:pt x="814" y="35"/>
                  </a:lnTo>
                  <a:lnTo>
                    <a:pt x="814" y="53"/>
                  </a:lnTo>
                  <a:lnTo>
                    <a:pt x="815" y="54"/>
                  </a:lnTo>
                  <a:lnTo>
                    <a:pt x="815" y="76"/>
                  </a:lnTo>
                  <a:lnTo>
                    <a:pt x="816" y="77"/>
                  </a:lnTo>
                  <a:lnTo>
                    <a:pt x="816" y="99"/>
                  </a:lnTo>
                  <a:lnTo>
                    <a:pt x="816" y="100"/>
                  </a:lnTo>
                  <a:lnTo>
                    <a:pt x="817" y="103"/>
                  </a:lnTo>
                  <a:lnTo>
                    <a:pt x="817" y="100"/>
                  </a:lnTo>
                  <a:lnTo>
                    <a:pt x="817" y="99"/>
                  </a:lnTo>
                  <a:lnTo>
                    <a:pt x="818" y="96"/>
                  </a:lnTo>
                  <a:lnTo>
                    <a:pt x="818" y="95"/>
                  </a:lnTo>
                  <a:lnTo>
                    <a:pt x="819" y="95"/>
                  </a:lnTo>
                  <a:lnTo>
                    <a:pt x="819" y="102"/>
                  </a:lnTo>
                  <a:lnTo>
                    <a:pt x="819" y="103"/>
                  </a:lnTo>
                  <a:lnTo>
                    <a:pt x="820" y="124"/>
                  </a:lnTo>
                  <a:lnTo>
                    <a:pt x="820" y="128"/>
                  </a:lnTo>
                  <a:lnTo>
                    <a:pt x="821" y="265"/>
                  </a:lnTo>
                  <a:lnTo>
                    <a:pt x="821" y="277"/>
                  </a:lnTo>
                  <a:lnTo>
                    <a:pt x="821" y="282"/>
                  </a:lnTo>
                  <a:lnTo>
                    <a:pt x="822" y="270"/>
                  </a:lnTo>
                  <a:lnTo>
                    <a:pt x="822" y="269"/>
                  </a:lnTo>
                  <a:lnTo>
                    <a:pt x="822" y="268"/>
                  </a:lnTo>
                  <a:lnTo>
                    <a:pt x="823" y="269"/>
                  </a:lnTo>
                  <a:lnTo>
                    <a:pt x="823" y="269"/>
                  </a:lnTo>
                  <a:lnTo>
                    <a:pt x="823" y="277"/>
                  </a:lnTo>
                  <a:lnTo>
                    <a:pt x="823" y="276"/>
                  </a:lnTo>
                  <a:lnTo>
                    <a:pt x="824" y="277"/>
                  </a:lnTo>
                  <a:lnTo>
                    <a:pt x="824" y="279"/>
                  </a:lnTo>
                  <a:lnTo>
                    <a:pt x="824" y="279"/>
                  </a:lnTo>
                  <a:lnTo>
                    <a:pt x="825" y="279"/>
                  </a:lnTo>
                  <a:lnTo>
                    <a:pt x="825" y="275"/>
                  </a:lnTo>
                  <a:lnTo>
                    <a:pt x="825" y="275"/>
                  </a:lnTo>
                  <a:lnTo>
                    <a:pt x="826" y="274"/>
                  </a:lnTo>
                  <a:lnTo>
                    <a:pt x="826" y="274"/>
                  </a:lnTo>
                  <a:lnTo>
                    <a:pt x="826" y="274"/>
                  </a:lnTo>
                  <a:lnTo>
                    <a:pt x="827" y="274"/>
                  </a:lnTo>
                  <a:lnTo>
                    <a:pt x="827" y="260"/>
                  </a:lnTo>
                  <a:lnTo>
                    <a:pt x="827" y="254"/>
                  </a:lnTo>
                  <a:lnTo>
                    <a:pt x="828" y="148"/>
                  </a:lnTo>
                  <a:lnTo>
                    <a:pt x="828" y="137"/>
                  </a:lnTo>
                  <a:lnTo>
                    <a:pt x="829" y="41"/>
                  </a:lnTo>
                  <a:lnTo>
                    <a:pt x="829" y="36"/>
                  </a:lnTo>
                  <a:lnTo>
                    <a:pt x="829" y="13"/>
                  </a:lnTo>
                  <a:lnTo>
                    <a:pt x="830" y="13"/>
                  </a:lnTo>
                  <a:lnTo>
                    <a:pt x="830" y="13"/>
                  </a:lnTo>
                  <a:lnTo>
                    <a:pt x="831" y="7"/>
                  </a:lnTo>
                  <a:lnTo>
                    <a:pt x="831" y="7"/>
                  </a:lnTo>
                  <a:lnTo>
                    <a:pt x="831" y="6"/>
                  </a:lnTo>
                  <a:lnTo>
                    <a:pt x="831" y="8"/>
                  </a:lnTo>
                  <a:lnTo>
                    <a:pt x="832" y="8"/>
                  </a:lnTo>
                  <a:lnTo>
                    <a:pt x="832" y="11"/>
                  </a:lnTo>
                  <a:lnTo>
                    <a:pt x="833" y="12"/>
                  </a:lnTo>
                  <a:lnTo>
                    <a:pt x="833" y="16"/>
                  </a:lnTo>
                  <a:lnTo>
                    <a:pt x="834" y="16"/>
                  </a:lnTo>
                  <a:lnTo>
                    <a:pt x="834" y="18"/>
                  </a:lnTo>
                  <a:lnTo>
                    <a:pt x="834" y="18"/>
                  </a:lnTo>
                  <a:lnTo>
                    <a:pt x="835" y="21"/>
                  </a:lnTo>
                  <a:lnTo>
                    <a:pt x="835" y="22"/>
                  </a:lnTo>
                  <a:lnTo>
                    <a:pt x="836" y="34"/>
                  </a:lnTo>
                  <a:lnTo>
                    <a:pt x="836" y="35"/>
                  </a:lnTo>
                  <a:lnTo>
                    <a:pt x="837" y="55"/>
                  </a:lnTo>
                  <a:lnTo>
                    <a:pt x="837" y="57"/>
                  </a:lnTo>
                  <a:lnTo>
                    <a:pt x="838" y="83"/>
                  </a:lnTo>
                  <a:lnTo>
                    <a:pt x="838" y="86"/>
                  </a:lnTo>
                  <a:lnTo>
                    <a:pt x="839" y="107"/>
                  </a:lnTo>
                  <a:lnTo>
                    <a:pt x="839" y="106"/>
                  </a:lnTo>
                  <a:lnTo>
                    <a:pt x="840" y="99"/>
                  </a:lnTo>
                  <a:lnTo>
                    <a:pt x="840" y="98"/>
                  </a:lnTo>
                  <a:lnTo>
                    <a:pt x="840" y="96"/>
                  </a:lnTo>
                  <a:lnTo>
                    <a:pt x="841" y="96"/>
                  </a:lnTo>
                  <a:lnTo>
                    <a:pt x="841" y="107"/>
                  </a:lnTo>
                  <a:lnTo>
                    <a:pt x="842" y="108"/>
                  </a:lnTo>
                  <a:lnTo>
                    <a:pt x="842" y="156"/>
                  </a:lnTo>
                  <a:lnTo>
                    <a:pt x="842" y="165"/>
                  </a:lnTo>
                  <a:lnTo>
                    <a:pt x="843" y="285"/>
                  </a:lnTo>
                  <a:lnTo>
                    <a:pt x="843" y="284"/>
                  </a:lnTo>
                  <a:lnTo>
                    <a:pt x="843" y="283"/>
                  </a:lnTo>
                  <a:lnTo>
                    <a:pt x="844" y="272"/>
                  </a:lnTo>
                  <a:lnTo>
                    <a:pt x="844" y="273"/>
                  </a:lnTo>
                  <a:lnTo>
                    <a:pt x="844" y="272"/>
                  </a:lnTo>
                  <a:lnTo>
                    <a:pt x="845" y="276"/>
                  </a:lnTo>
                  <a:lnTo>
                    <a:pt x="845" y="276"/>
                  </a:lnTo>
                  <a:lnTo>
                    <a:pt x="846" y="280"/>
                  </a:lnTo>
                  <a:lnTo>
                    <a:pt x="846" y="280"/>
                  </a:lnTo>
                  <a:lnTo>
                    <a:pt x="846" y="280"/>
                  </a:lnTo>
                  <a:lnTo>
                    <a:pt x="846" y="281"/>
                  </a:lnTo>
                  <a:lnTo>
                    <a:pt x="847" y="279"/>
                  </a:lnTo>
                  <a:lnTo>
                    <a:pt x="847" y="279"/>
                  </a:lnTo>
                  <a:lnTo>
                    <a:pt x="847" y="279"/>
                  </a:lnTo>
                  <a:lnTo>
                    <a:pt x="848" y="277"/>
                  </a:lnTo>
                  <a:lnTo>
                    <a:pt x="848" y="277"/>
                  </a:lnTo>
                  <a:lnTo>
                    <a:pt x="848" y="278"/>
                  </a:lnTo>
                  <a:lnTo>
                    <a:pt x="848" y="276"/>
                  </a:lnTo>
                  <a:lnTo>
                    <a:pt x="849" y="276"/>
                  </a:lnTo>
                  <a:lnTo>
                    <a:pt x="849" y="250"/>
                  </a:lnTo>
                  <a:lnTo>
                    <a:pt x="850" y="247"/>
                  </a:lnTo>
                  <a:lnTo>
                    <a:pt x="850" y="91"/>
                  </a:lnTo>
                  <a:lnTo>
                    <a:pt x="851" y="86"/>
                  </a:lnTo>
                  <a:lnTo>
                    <a:pt x="851" y="24"/>
                  </a:lnTo>
                  <a:lnTo>
                    <a:pt x="851" y="22"/>
                  </a:lnTo>
                  <a:lnTo>
                    <a:pt x="852" y="8"/>
                  </a:lnTo>
                  <a:lnTo>
                    <a:pt x="852" y="7"/>
                  </a:lnTo>
                  <a:lnTo>
                    <a:pt x="853" y="3"/>
                  </a:lnTo>
                  <a:lnTo>
                    <a:pt x="853" y="3"/>
                  </a:lnTo>
                  <a:lnTo>
                    <a:pt x="853" y="4"/>
                  </a:lnTo>
                  <a:lnTo>
                    <a:pt x="854" y="6"/>
                  </a:lnTo>
                  <a:lnTo>
                    <a:pt x="854" y="7"/>
                  </a:lnTo>
                  <a:lnTo>
                    <a:pt x="855" y="9"/>
                  </a:lnTo>
                  <a:lnTo>
                    <a:pt x="855" y="9"/>
                  </a:lnTo>
                  <a:lnTo>
                    <a:pt x="856" y="11"/>
                  </a:lnTo>
                  <a:lnTo>
                    <a:pt x="856" y="11"/>
                  </a:lnTo>
                  <a:lnTo>
                    <a:pt x="857" y="14"/>
                  </a:lnTo>
                  <a:lnTo>
                    <a:pt x="857" y="15"/>
                  </a:lnTo>
                  <a:lnTo>
                    <a:pt x="857" y="21"/>
                  </a:lnTo>
                  <a:lnTo>
                    <a:pt x="858" y="22"/>
                  </a:lnTo>
                  <a:lnTo>
                    <a:pt x="858" y="31"/>
                  </a:lnTo>
                  <a:lnTo>
                    <a:pt x="858" y="32"/>
                  </a:lnTo>
                  <a:lnTo>
                    <a:pt x="859" y="52"/>
                  </a:lnTo>
                  <a:lnTo>
                    <a:pt x="859" y="55"/>
                  </a:lnTo>
                  <a:lnTo>
                    <a:pt x="860" y="91"/>
                  </a:lnTo>
                  <a:lnTo>
                    <a:pt x="860" y="93"/>
                  </a:lnTo>
                  <a:lnTo>
                    <a:pt x="861" y="101"/>
                  </a:lnTo>
                  <a:lnTo>
                    <a:pt x="861" y="99"/>
                  </a:lnTo>
                  <a:lnTo>
                    <a:pt x="861" y="98"/>
                  </a:lnTo>
                  <a:lnTo>
                    <a:pt x="862" y="93"/>
                  </a:lnTo>
                  <a:lnTo>
                    <a:pt x="862" y="93"/>
                  </a:lnTo>
                  <a:lnTo>
                    <a:pt x="863" y="99"/>
                  </a:lnTo>
                  <a:lnTo>
                    <a:pt x="863" y="99"/>
                  </a:lnTo>
                  <a:lnTo>
                    <a:pt x="864" y="122"/>
                  </a:lnTo>
                  <a:lnTo>
                    <a:pt x="864" y="125"/>
                  </a:lnTo>
                  <a:lnTo>
                    <a:pt x="865" y="241"/>
                  </a:lnTo>
                  <a:lnTo>
                    <a:pt x="865" y="249"/>
                  </a:lnTo>
                  <a:lnTo>
                    <a:pt x="865" y="286"/>
                  </a:lnTo>
                  <a:lnTo>
                    <a:pt x="866" y="272"/>
                  </a:lnTo>
                  <a:lnTo>
                    <a:pt x="866" y="272"/>
                  </a:lnTo>
                  <a:lnTo>
                    <a:pt x="866" y="270"/>
                  </a:lnTo>
                  <a:lnTo>
                    <a:pt x="866" y="270"/>
                  </a:lnTo>
                  <a:lnTo>
                    <a:pt x="867" y="271"/>
                  </a:lnTo>
                  <a:lnTo>
                    <a:pt x="867" y="276"/>
                  </a:lnTo>
                  <a:lnTo>
                    <a:pt x="868" y="275"/>
                  </a:lnTo>
                  <a:lnTo>
                    <a:pt x="868" y="279"/>
                  </a:lnTo>
                  <a:lnTo>
                    <a:pt x="868" y="278"/>
                  </a:lnTo>
                  <a:lnTo>
                    <a:pt x="868" y="278"/>
                  </a:lnTo>
                  <a:lnTo>
                    <a:pt x="868" y="279"/>
                  </a:lnTo>
                  <a:lnTo>
                    <a:pt x="869" y="276"/>
                  </a:lnTo>
                  <a:lnTo>
                    <a:pt x="869" y="276"/>
                  </a:lnTo>
                  <a:lnTo>
                    <a:pt x="869" y="276"/>
                  </a:lnTo>
                  <a:lnTo>
                    <a:pt x="870" y="275"/>
                  </a:lnTo>
                  <a:lnTo>
                    <a:pt x="870" y="275"/>
                  </a:lnTo>
                  <a:lnTo>
                    <a:pt x="870" y="275"/>
                  </a:lnTo>
                  <a:lnTo>
                    <a:pt x="870" y="275"/>
                  </a:lnTo>
                  <a:lnTo>
                    <a:pt x="871" y="274"/>
                  </a:lnTo>
                  <a:lnTo>
                    <a:pt x="871" y="274"/>
                  </a:lnTo>
                  <a:lnTo>
                    <a:pt x="871" y="270"/>
                  </a:lnTo>
                  <a:lnTo>
                    <a:pt x="872" y="217"/>
                  </a:lnTo>
                  <a:lnTo>
                    <a:pt x="872" y="208"/>
                  </a:lnTo>
                  <a:lnTo>
                    <a:pt x="873" y="76"/>
                  </a:lnTo>
                  <a:lnTo>
                    <a:pt x="873" y="69"/>
                  </a:lnTo>
                  <a:lnTo>
                    <a:pt x="874" y="20"/>
                  </a:lnTo>
                  <a:lnTo>
                    <a:pt x="874" y="20"/>
                  </a:lnTo>
                  <a:lnTo>
                    <a:pt x="874" y="13"/>
                  </a:lnTo>
                  <a:lnTo>
                    <a:pt x="875" y="12"/>
                  </a:lnTo>
                  <a:lnTo>
                    <a:pt x="875" y="8"/>
                  </a:lnTo>
                  <a:lnTo>
                    <a:pt x="876" y="8"/>
                  </a:lnTo>
                  <a:lnTo>
                    <a:pt x="876" y="7"/>
                  </a:lnTo>
                  <a:lnTo>
                    <a:pt x="876" y="8"/>
                  </a:lnTo>
                  <a:lnTo>
                    <a:pt x="876" y="8"/>
                  </a:lnTo>
                  <a:lnTo>
                    <a:pt x="877" y="12"/>
                  </a:lnTo>
                  <a:lnTo>
                    <a:pt x="877" y="12"/>
                  </a:lnTo>
                  <a:lnTo>
                    <a:pt x="878" y="16"/>
                  </a:lnTo>
                  <a:lnTo>
                    <a:pt x="878" y="16"/>
                  </a:lnTo>
                  <a:lnTo>
                    <a:pt x="879" y="20"/>
                  </a:lnTo>
                  <a:lnTo>
                    <a:pt x="879" y="20"/>
                  </a:lnTo>
                  <a:lnTo>
                    <a:pt x="880" y="29"/>
                  </a:lnTo>
                  <a:lnTo>
                    <a:pt x="880" y="30"/>
                  </a:lnTo>
                  <a:lnTo>
                    <a:pt x="881" y="46"/>
                  </a:lnTo>
                  <a:lnTo>
                    <a:pt x="881" y="47"/>
                  </a:lnTo>
                  <a:lnTo>
                    <a:pt x="882" y="71"/>
                  </a:lnTo>
                  <a:lnTo>
                    <a:pt x="882" y="74"/>
                  </a:lnTo>
                  <a:lnTo>
                    <a:pt x="883" y="101"/>
                  </a:lnTo>
                  <a:lnTo>
                    <a:pt x="883" y="103"/>
                  </a:lnTo>
                  <a:lnTo>
                    <a:pt x="883" y="108"/>
                  </a:lnTo>
                  <a:lnTo>
                    <a:pt x="883" y="105"/>
                  </a:lnTo>
                  <a:lnTo>
                    <a:pt x="884" y="105"/>
                  </a:lnTo>
                  <a:lnTo>
                    <a:pt x="884" y="101"/>
                  </a:lnTo>
                  <a:lnTo>
                    <a:pt x="884" y="101"/>
                  </a:lnTo>
                  <a:lnTo>
                    <a:pt x="885" y="100"/>
                  </a:lnTo>
                  <a:lnTo>
                    <a:pt x="885" y="108"/>
                  </a:lnTo>
                  <a:lnTo>
                    <a:pt x="885" y="110"/>
                  </a:lnTo>
                  <a:lnTo>
                    <a:pt x="886" y="131"/>
                  </a:lnTo>
                  <a:lnTo>
                    <a:pt x="886" y="135"/>
                  </a:lnTo>
                  <a:lnTo>
                    <a:pt x="887" y="267"/>
                  </a:lnTo>
                  <a:lnTo>
                    <a:pt x="887" y="279"/>
                  </a:lnTo>
                  <a:lnTo>
                    <a:pt x="887" y="284"/>
                  </a:lnTo>
                  <a:lnTo>
                    <a:pt x="888" y="270"/>
                  </a:lnTo>
                  <a:lnTo>
                    <a:pt x="888" y="269"/>
                  </a:lnTo>
                  <a:lnTo>
                    <a:pt x="889" y="267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90" y="274"/>
                  </a:lnTo>
                  <a:lnTo>
                    <a:pt x="890" y="274"/>
                  </a:lnTo>
                  <a:lnTo>
                    <a:pt x="890" y="274"/>
                  </a:lnTo>
                  <a:lnTo>
                    <a:pt x="891" y="276"/>
                  </a:lnTo>
                  <a:lnTo>
                    <a:pt x="891" y="276"/>
                  </a:lnTo>
                  <a:lnTo>
                    <a:pt x="891" y="276"/>
                  </a:lnTo>
                  <a:lnTo>
                    <a:pt x="891" y="274"/>
                  </a:lnTo>
                  <a:lnTo>
                    <a:pt x="892" y="274"/>
                  </a:lnTo>
                  <a:lnTo>
                    <a:pt x="892" y="276"/>
                  </a:lnTo>
                  <a:lnTo>
                    <a:pt x="893" y="277"/>
                  </a:lnTo>
                  <a:lnTo>
                    <a:pt x="893" y="280"/>
                  </a:lnTo>
                  <a:lnTo>
                    <a:pt x="893" y="262"/>
                  </a:lnTo>
                  <a:lnTo>
                    <a:pt x="893" y="255"/>
                  </a:lnTo>
                  <a:lnTo>
                    <a:pt x="894" y="112"/>
                  </a:lnTo>
                  <a:lnTo>
                    <a:pt x="894" y="100"/>
                  </a:lnTo>
                  <a:lnTo>
                    <a:pt x="895" y="27"/>
                  </a:lnTo>
                  <a:lnTo>
                    <a:pt x="895" y="23"/>
                  </a:lnTo>
                  <a:lnTo>
                    <a:pt x="896" y="12"/>
                  </a:lnTo>
                  <a:lnTo>
                    <a:pt x="896" y="11"/>
                  </a:lnTo>
                  <a:lnTo>
                    <a:pt x="897" y="5"/>
                  </a:lnTo>
                  <a:lnTo>
                    <a:pt x="897" y="5"/>
                  </a:lnTo>
                  <a:lnTo>
                    <a:pt x="897" y="5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9" y="9"/>
                  </a:lnTo>
                  <a:lnTo>
                    <a:pt x="899" y="9"/>
                  </a:lnTo>
                  <a:lnTo>
                    <a:pt x="900" y="11"/>
                  </a:lnTo>
                  <a:lnTo>
                    <a:pt x="900" y="12"/>
                  </a:lnTo>
                  <a:lnTo>
                    <a:pt x="900" y="14"/>
                  </a:lnTo>
                  <a:lnTo>
                    <a:pt x="901" y="15"/>
                  </a:lnTo>
                  <a:lnTo>
                    <a:pt x="901" y="20"/>
                  </a:lnTo>
                  <a:lnTo>
                    <a:pt x="902" y="20"/>
                  </a:lnTo>
                  <a:lnTo>
                    <a:pt x="902" y="27"/>
                  </a:lnTo>
                  <a:lnTo>
                    <a:pt x="902" y="28"/>
                  </a:lnTo>
                  <a:lnTo>
                    <a:pt x="903" y="36"/>
                  </a:lnTo>
                  <a:lnTo>
                    <a:pt x="903" y="38"/>
                  </a:lnTo>
                  <a:lnTo>
                    <a:pt x="904" y="62"/>
                  </a:lnTo>
                  <a:lnTo>
                    <a:pt x="904" y="64"/>
                  </a:lnTo>
                  <a:lnTo>
                    <a:pt x="905" y="91"/>
                  </a:lnTo>
                  <a:lnTo>
                    <a:pt x="905" y="93"/>
                  </a:lnTo>
                  <a:lnTo>
                    <a:pt x="906" y="106"/>
                  </a:lnTo>
                  <a:lnTo>
                    <a:pt x="906" y="106"/>
                  </a:lnTo>
                  <a:lnTo>
                    <a:pt x="906" y="106"/>
                  </a:lnTo>
                  <a:lnTo>
                    <a:pt x="906" y="102"/>
                  </a:lnTo>
                  <a:lnTo>
                    <a:pt x="907" y="102"/>
                  </a:lnTo>
                  <a:lnTo>
                    <a:pt x="907" y="102"/>
                  </a:lnTo>
                  <a:lnTo>
                    <a:pt x="908" y="118"/>
                  </a:lnTo>
                  <a:lnTo>
                    <a:pt x="908" y="120"/>
                  </a:lnTo>
                  <a:lnTo>
                    <a:pt x="908" y="177"/>
                  </a:lnTo>
                  <a:lnTo>
                    <a:pt x="909" y="188"/>
                  </a:lnTo>
                  <a:lnTo>
                    <a:pt x="909" y="285"/>
                  </a:lnTo>
                  <a:lnTo>
                    <a:pt x="909" y="280"/>
                  </a:lnTo>
                  <a:lnTo>
                    <a:pt x="910" y="278"/>
                  </a:lnTo>
                  <a:lnTo>
                    <a:pt x="910" y="269"/>
                  </a:lnTo>
                  <a:lnTo>
                    <a:pt x="910" y="269"/>
                  </a:lnTo>
                  <a:lnTo>
                    <a:pt x="910" y="269"/>
                  </a:lnTo>
                  <a:lnTo>
                    <a:pt x="911" y="274"/>
                  </a:lnTo>
                  <a:lnTo>
                    <a:pt x="911" y="275"/>
                  </a:lnTo>
                  <a:lnTo>
                    <a:pt x="912" y="278"/>
                  </a:lnTo>
                  <a:lnTo>
                    <a:pt x="912" y="277"/>
                  </a:lnTo>
                  <a:lnTo>
                    <a:pt x="912" y="277"/>
                  </a:lnTo>
                  <a:lnTo>
                    <a:pt x="913" y="278"/>
                  </a:lnTo>
                  <a:lnTo>
                    <a:pt x="913" y="278"/>
                  </a:lnTo>
                  <a:lnTo>
                    <a:pt x="913" y="277"/>
                  </a:lnTo>
                  <a:lnTo>
                    <a:pt x="914" y="279"/>
                  </a:lnTo>
                  <a:lnTo>
                    <a:pt x="914" y="278"/>
                  </a:lnTo>
                  <a:lnTo>
                    <a:pt x="914" y="278"/>
                  </a:lnTo>
                  <a:lnTo>
                    <a:pt x="914" y="279"/>
                  </a:lnTo>
                  <a:lnTo>
                    <a:pt x="915" y="277"/>
                  </a:lnTo>
                  <a:lnTo>
                    <a:pt x="915" y="277"/>
                  </a:lnTo>
                  <a:lnTo>
                    <a:pt x="915" y="277"/>
                  </a:lnTo>
                  <a:lnTo>
                    <a:pt x="916" y="272"/>
                  </a:lnTo>
                  <a:lnTo>
                    <a:pt x="916" y="273"/>
                  </a:lnTo>
                  <a:lnTo>
                    <a:pt x="916" y="271"/>
                  </a:lnTo>
                  <a:lnTo>
                    <a:pt x="917" y="210"/>
                  </a:lnTo>
                  <a:lnTo>
                    <a:pt x="917" y="194"/>
                  </a:lnTo>
                  <a:lnTo>
                    <a:pt x="917" y="75"/>
                  </a:lnTo>
                  <a:lnTo>
                    <a:pt x="918" y="71"/>
                  </a:lnTo>
                  <a:lnTo>
                    <a:pt x="918" y="32"/>
                  </a:lnTo>
                  <a:lnTo>
                    <a:pt x="919" y="31"/>
                  </a:lnTo>
                  <a:lnTo>
                    <a:pt x="919" y="21"/>
                  </a:lnTo>
                  <a:lnTo>
                    <a:pt x="919" y="20"/>
                  </a:lnTo>
                  <a:lnTo>
                    <a:pt x="920" y="14"/>
                  </a:lnTo>
                  <a:lnTo>
                    <a:pt x="920" y="14"/>
                  </a:lnTo>
                  <a:lnTo>
                    <a:pt x="921" y="12"/>
                  </a:lnTo>
                  <a:lnTo>
                    <a:pt x="921" y="12"/>
                  </a:lnTo>
                  <a:lnTo>
                    <a:pt x="922" y="10"/>
                  </a:lnTo>
                  <a:lnTo>
                    <a:pt x="922" y="10"/>
                  </a:lnTo>
                  <a:lnTo>
                    <a:pt x="922" y="10"/>
                  </a:lnTo>
                  <a:lnTo>
                    <a:pt x="922" y="10"/>
                  </a:lnTo>
                  <a:lnTo>
                    <a:pt x="923" y="10"/>
                  </a:lnTo>
                  <a:lnTo>
                    <a:pt x="923" y="10"/>
                  </a:lnTo>
                  <a:lnTo>
                    <a:pt x="924" y="11"/>
                  </a:lnTo>
                  <a:lnTo>
                    <a:pt x="924" y="11"/>
                  </a:lnTo>
                  <a:lnTo>
                    <a:pt x="924" y="12"/>
                  </a:lnTo>
                  <a:lnTo>
                    <a:pt x="925" y="16"/>
                  </a:lnTo>
                  <a:lnTo>
                    <a:pt x="925" y="16"/>
                  </a:lnTo>
                  <a:lnTo>
                    <a:pt x="925" y="22"/>
                  </a:lnTo>
                  <a:lnTo>
                    <a:pt x="926" y="23"/>
                  </a:lnTo>
                  <a:lnTo>
                    <a:pt x="926" y="36"/>
                  </a:lnTo>
                  <a:lnTo>
                    <a:pt x="927" y="37"/>
                  </a:lnTo>
                  <a:lnTo>
                    <a:pt x="927" y="67"/>
                  </a:lnTo>
                  <a:lnTo>
                    <a:pt x="927" y="69"/>
                  </a:lnTo>
                  <a:lnTo>
                    <a:pt x="928" y="103"/>
                  </a:lnTo>
                  <a:lnTo>
                    <a:pt x="928" y="104"/>
                  </a:lnTo>
                  <a:lnTo>
                    <a:pt x="928" y="106"/>
                  </a:lnTo>
                  <a:lnTo>
                    <a:pt x="929" y="101"/>
                  </a:lnTo>
                  <a:lnTo>
                    <a:pt x="929" y="100"/>
                  </a:lnTo>
                  <a:lnTo>
                    <a:pt x="930" y="96"/>
                  </a:lnTo>
                  <a:lnTo>
                    <a:pt x="930" y="96"/>
                  </a:lnTo>
                  <a:lnTo>
                    <a:pt x="930" y="96"/>
                  </a:lnTo>
                  <a:lnTo>
                    <a:pt x="931" y="106"/>
                  </a:lnTo>
                  <a:lnTo>
                    <a:pt x="931" y="108"/>
                  </a:lnTo>
                  <a:lnTo>
                    <a:pt x="932" y="150"/>
                  </a:lnTo>
                  <a:lnTo>
                    <a:pt x="932" y="157"/>
                  </a:lnTo>
                  <a:lnTo>
                    <a:pt x="933" y="286"/>
                  </a:lnTo>
                  <a:lnTo>
                    <a:pt x="933" y="284"/>
                  </a:lnTo>
                  <a:lnTo>
                    <a:pt x="933" y="276"/>
                  </a:lnTo>
                  <a:lnTo>
                    <a:pt x="934" y="276"/>
                  </a:lnTo>
                  <a:lnTo>
                    <a:pt x="934" y="276"/>
                  </a:lnTo>
                  <a:lnTo>
                    <a:pt x="934" y="279"/>
                  </a:lnTo>
                  <a:lnTo>
                    <a:pt x="934" y="279"/>
                  </a:lnTo>
                  <a:lnTo>
                    <a:pt x="934" y="279"/>
                  </a:lnTo>
                  <a:lnTo>
                    <a:pt x="935" y="281"/>
                  </a:lnTo>
                  <a:lnTo>
                    <a:pt x="935" y="281"/>
                  </a:lnTo>
                  <a:lnTo>
                    <a:pt x="936" y="281"/>
                  </a:lnTo>
                  <a:lnTo>
                    <a:pt x="936" y="278"/>
                  </a:lnTo>
                  <a:lnTo>
                    <a:pt x="936" y="278"/>
                  </a:lnTo>
                  <a:lnTo>
                    <a:pt x="937" y="275"/>
                  </a:lnTo>
                  <a:lnTo>
                    <a:pt x="937" y="275"/>
                  </a:lnTo>
                  <a:lnTo>
                    <a:pt x="938" y="271"/>
                  </a:lnTo>
                  <a:lnTo>
                    <a:pt x="938" y="271"/>
                  </a:lnTo>
                  <a:lnTo>
                    <a:pt x="938" y="270"/>
                  </a:lnTo>
                  <a:lnTo>
                    <a:pt x="939" y="261"/>
                  </a:lnTo>
                  <a:lnTo>
                    <a:pt x="939" y="262"/>
                  </a:lnTo>
                  <a:lnTo>
                    <a:pt x="940" y="141"/>
                  </a:lnTo>
                  <a:lnTo>
                    <a:pt x="940" y="129"/>
                  </a:lnTo>
                  <a:lnTo>
                    <a:pt x="941" y="38"/>
                  </a:lnTo>
                  <a:lnTo>
                    <a:pt x="941" y="35"/>
                  </a:lnTo>
                  <a:lnTo>
                    <a:pt x="942" y="20"/>
                  </a:lnTo>
                  <a:lnTo>
                    <a:pt x="942" y="19"/>
                  </a:lnTo>
                  <a:lnTo>
                    <a:pt x="942" y="9"/>
                  </a:lnTo>
                  <a:lnTo>
                    <a:pt x="943" y="9"/>
                  </a:lnTo>
                  <a:lnTo>
                    <a:pt x="943" y="9"/>
                  </a:lnTo>
                  <a:lnTo>
                    <a:pt x="943" y="10"/>
                  </a:lnTo>
                  <a:lnTo>
                    <a:pt x="944" y="10"/>
                  </a:lnTo>
                  <a:lnTo>
                    <a:pt x="944" y="13"/>
                  </a:lnTo>
                  <a:lnTo>
                    <a:pt x="945" y="14"/>
                  </a:lnTo>
                  <a:lnTo>
                    <a:pt x="945" y="18"/>
                  </a:lnTo>
                  <a:lnTo>
                    <a:pt x="945" y="18"/>
                  </a:lnTo>
                  <a:lnTo>
                    <a:pt x="946" y="19"/>
                  </a:lnTo>
                  <a:lnTo>
                    <a:pt x="946" y="19"/>
                  </a:lnTo>
                  <a:lnTo>
                    <a:pt x="947" y="26"/>
                  </a:lnTo>
                  <a:lnTo>
                    <a:pt x="947" y="27"/>
                  </a:lnTo>
                  <a:lnTo>
                    <a:pt x="948" y="38"/>
                  </a:lnTo>
                  <a:lnTo>
                    <a:pt x="948" y="38"/>
                  </a:lnTo>
                  <a:lnTo>
                    <a:pt x="949" y="55"/>
                  </a:lnTo>
                  <a:lnTo>
                    <a:pt x="949" y="57"/>
                  </a:lnTo>
                  <a:lnTo>
                    <a:pt x="950" y="87"/>
                  </a:lnTo>
                  <a:lnTo>
                    <a:pt x="950" y="90"/>
                  </a:lnTo>
                  <a:lnTo>
                    <a:pt x="951" y="108"/>
                  </a:lnTo>
                  <a:lnTo>
                    <a:pt x="951" y="108"/>
                  </a:lnTo>
                  <a:lnTo>
                    <a:pt x="951" y="100"/>
                  </a:lnTo>
                  <a:lnTo>
                    <a:pt x="952" y="100"/>
                  </a:lnTo>
                  <a:lnTo>
                    <a:pt x="952" y="98"/>
                  </a:lnTo>
                  <a:lnTo>
                    <a:pt x="952" y="100"/>
                  </a:lnTo>
                  <a:lnTo>
                    <a:pt x="953" y="101"/>
                  </a:lnTo>
                  <a:lnTo>
                    <a:pt x="953" y="116"/>
                  </a:lnTo>
                  <a:lnTo>
                    <a:pt x="953" y="118"/>
                  </a:lnTo>
                  <a:lnTo>
                    <a:pt x="954" y="214"/>
                  </a:lnTo>
                  <a:lnTo>
                    <a:pt x="954" y="227"/>
                  </a:lnTo>
                  <a:lnTo>
                    <a:pt x="955" y="288"/>
                  </a:lnTo>
                  <a:lnTo>
                    <a:pt x="955" y="276"/>
                  </a:lnTo>
                  <a:lnTo>
                    <a:pt x="955" y="275"/>
                  </a:lnTo>
                  <a:lnTo>
                    <a:pt x="956" y="271"/>
                  </a:lnTo>
                  <a:lnTo>
                    <a:pt x="956" y="271"/>
                  </a:lnTo>
                  <a:lnTo>
                    <a:pt x="956" y="272"/>
                  </a:lnTo>
                  <a:lnTo>
                    <a:pt x="957" y="276"/>
                  </a:lnTo>
                  <a:lnTo>
                    <a:pt x="957" y="277"/>
                  </a:lnTo>
                  <a:lnTo>
                    <a:pt x="957" y="280"/>
                  </a:lnTo>
                  <a:lnTo>
                    <a:pt x="958" y="279"/>
                  </a:lnTo>
                  <a:lnTo>
                    <a:pt x="958" y="279"/>
                  </a:lnTo>
                  <a:lnTo>
                    <a:pt x="958" y="280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5"/>
                  </a:lnTo>
                  <a:lnTo>
                    <a:pt x="960" y="274"/>
                  </a:lnTo>
                  <a:lnTo>
                    <a:pt x="960" y="272"/>
                  </a:lnTo>
                  <a:lnTo>
                    <a:pt x="960" y="272"/>
                  </a:lnTo>
                  <a:lnTo>
                    <a:pt x="961" y="272"/>
                  </a:lnTo>
                  <a:lnTo>
                    <a:pt x="961" y="232"/>
                  </a:lnTo>
                  <a:lnTo>
                    <a:pt x="962" y="223"/>
                  </a:lnTo>
                  <a:lnTo>
                    <a:pt x="962" y="81"/>
                  </a:lnTo>
                  <a:lnTo>
                    <a:pt x="962" y="77"/>
                  </a:lnTo>
                  <a:lnTo>
                    <a:pt x="963" y="27"/>
                  </a:lnTo>
                  <a:lnTo>
                    <a:pt x="963" y="26"/>
                  </a:lnTo>
                  <a:lnTo>
                    <a:pt x="964" y="19"/>
                  </a:lnTo>
                  <a:lnTo>
                    <a:pt x="964" y="18"/>
                  </a:lnTo>
                  <a:lnTo>
                    <a:pt x="965" y="11"/>
                  </a:lnTo>
                  <a:lnTo>
                    <a:pt x="965" y="11"/>
                  </a:lnTo>
                  <a:lnTo>
                    <a:pt x="966" y="9"/>
                  </a:lnTo>
                  <a:lnTo>
                    <a:pt x="966" y="9"/>
                  </a:lnTo>
                  <a:lnTo>
                    <a:pt x="966" y="9"/>
                  </a:lnTo>
                  <a:lnTo>
                    <a:pt x="967" y="10"/>
                  </a:lnTo>
                  <a:lnTo>
                    <a:pt x="967" y="10"/>
                  </a:lnTo>
                  <a:lnTo>
                    <a:pt x="968" y="12"/>
                  </a:lnTo>
                  <a:lnTo>
                    <a:pt x="968" y="12"/>
                  </a:lnTo>
                  <a:lnTo>
                    <a:pt x="968" y="15"/>
                  </a:lnTo>
                  <a:lnTo>
                    <a:pt x="969" y="16"/>
                  </a:lnTo>
                  <a:lnTo>
                    <a:pt x="969" y="18"/>
                  </a:lnTo>
                  <a:lnTo>
                    <a:pt x="969" y="18"/>
                  </a:lnTo>
                  <a:lnTo>
                    <a:pt x="970" y="18"/>
                  </a:lnTo>
                  <a:lnTo>
                    <a:pt x="970" y="22"/>
                  </a:lnTo>
                  <a:lnTo>
                    <a:pt x="970" y="23"/>
                  </a:lnTo>
                  <a:lnTo>
                    <a:pt x="971" y="36"/>
                  </a:lnTo>
                  <a:lnTo>
                    <a:pt x="971" y="38"/>
                  </a:lnTo>
                  <a:lnTo>
                    <a:pt x="972" y="68"/>
                  </a:lnTo>
                  <a:lnTo>
                    <a:pt x="972" y="72"/>
                  </a:lnTo>
                  <a:lnTo>
                    <a:pt x="973" y="107"/>
                  </a:lnTo>
                  <a:lnTo>
                    <a:pt x="973" y="107"/>
                  </a:lnTo>
                  <a:lnTo>
                    <a:pt x="974" y="99"/>
                  </a:lnTo>
                  <a:lnTo>
                    <a:pt x="974" y="99"/>
                  </a:lnTo>
                  <a:lnTo>
                    <a:pt x="974" y="97"/>
                  </a:lnTo>
                  <a:lnTo>
                    <a:pt x="975" y="99"/>
                  </a:lnTo>
                  <a:lnTo>
                    <a:pt x="975" y="100"/>
                  </a:lnTo>
                  <a:lnTo>
                    <a:pt x="976" y="117"/>
                  </a:lnTo>
                  <a:lnTo>
                    <a:pt x="976" y="119"/>
                  </a:lnTo>
                  <a:lnTo>
                    <a:pt x="977" y="217"/>
                  </a:lnTo>
                  <a:lnTo>
                    <a:pt x="977" y="232"/>
                  </a:lnTo>
                  <a:lnTo>
                    <a:pt x="977" y="285"/>
                  </a:lnTo>
                  <a:lnTo>
                    <a:pt x="977" y="277"/>
                  </a:lnTo>
                  <a:lnTo>
                    <a:pt x="978" y="275"/>
                  </a:lnTo>
                  <a:lnTo>
                    <a:pt x="978" y="273"/>
                  </a:lnTo>
                  <a:lnTo>
                    <a:pt x="978" y="273"/>
                  </a:lnTo>
                  <a:lnTo>
                    <a:pt x="979" y="274"/>
                  </a:lnTo>
                  <a:lnTo>
                    <a:pt x="979" y="279"/>
                  </a:lnTo>
                  <a:lnTo>
                    <a:pt x="979" y="279"/>
                  </a:lnTo>
                  <a:lnTo>
                    <a:pt x="980" y="280"/>
                  </a:lnTo>
                  <a:lnTo>
                    <a:pt x="980" y="279"/>
                  </a:lnTo>
                  <a:lnTo>
                    <a:pt x="980" y="278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2"/>
                  </a:lnTo>
                  <a:lnTo>
                    <a:pt x="982" y="272"/>
                  </a:lnTo>
                  <a:lnTo>
                    <a:pt x="982" y="272"/>
                  </a:lnTo>
                  <a:lnTo>
                    <a:pt x="982" y="271"/>
                  </a:lnTo>
                  <a:lnTo>
                    <a:pt x="983" y="272"/>
                  </a:lnTo>
                  <a:lnTo>
                    <a:pt x="983" y="272"/>
                  </a:lnTo>
                  <a:lnTo>
                    <a:pt x="983" y="272"/>
                  </a:lnTo>
                  <a:lnTo>
                    <a:pt x="983" y="274"/>
                  </a:lnTo>
                  <a:lnTo>
                    <a:pt x="984" y="266"/>
                  </a:lnTo>
                  <a:lnTo>
                    <a:pt x="984" y="266"/>
                  </a:lnTo>
                  <a:lnTo>
                    <a:pt x="984" y="265"/>
                  </a:lnTo>
                  <a:lnTo>
                    <a:pt x="985" y="98"/>
                  </a:lnTo>
                  <a:lnTo>
                    <a:pt x="985" y="93"/>
                  </a:lnTo>
                  <a:lnTo>
                    <a:pt x="985" y="34"/>
                  </a:lnTo>
                  <a:lnTo>
                    <a:pt x="986" y="30"/>
                  </a:lnTo>
                  <a:lnTo>
                    <a:pt x="986" y="14"/>
                  </a:lnTo>
                  <a:lnTo>
                    <a:pt x="986" y="13"/>
                  </a:lnTo>
                  <a:lnTo>
                    <a:pt x="987" y="5"/>
                  </a:lnTo>
                  <a:lnTo>
                    <a:pt x="987" y="5"/>
                  </a:lnTo>
                  <a:lnTo>
                    <a:pt x="988" y="5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89" y="10"/>
                  </a:lnTo>
                  <a:lnTo>
                    <a:pt x="989" y="10"/>
                  </a:lnTo>
                  <a:lnTo>
                    <a:pt x="990" y="14"/>
                  </a:lnTo>
                  <a:lnTo>
                    <a:pt x="990" y="14"/>
                  </a:lnTo>
                  <a:lnTo>
                    <a:pt x="991" y="18"/>
                  </a:lnTo>
                  <a:lnTo>
                    <a:pt x="991" y="18"/>
                  </a:lnTo>
                  <a:lnTo>
                    <a:pt x="992" y="23"/>
                  </a:lnTo>
                  <a:lnTo>
                    <a:pt x="992" y="23"/>
                  </a:lnTo>
                  <a:lnTo>
                    <a:pt x="993" y="36"/>
                  </a:lnTo>
                  <a:lnTo>
                    <a:pt x="993" y="38"/>
                  </a:lnTo>
                  <a:lnTo>
                    <a:pt x="994" y="66"/>
                  </a:lnTo>
                  <a:lnTo>
                    <a:pt x="994" y="69"/>
                  </a:lnTo>
                  <a:lnTo>
                    <a:pt x="994" y="100"/>
                  </a:lnTo>
                  <a:lnTo>
                    <a:pt x="995" y="101"/>
                  </a:lnTo>
                  <a:lnTo>
                    <a:pt x="995" y="106"/>
                  </a:lnTo>
                  <a:lnTo>
                    <a:pt x="995" y="103"/>
                  </a:lnTo>
                  <a:lnTo>
                    <a:pt x="996" y="102"/>
                  </a:lnTo>
                  <a:lnTo>
                    <a:pt x="996" y="95"/>
                  </a:lnTo>
                  <a:lnTo>
                    <a:pt x="996" y="95"/>
                  </a:lnTo>
                  <a:lnTo>
                    <a:pt x="997" y="93"/>
                  </a:lnTo>
                  <a:lnTo>
                    <a:pt x="997" y="94"/>
                  </a:lnTo>
                  <a:lnTo>
                    <a:pt x="997" y="95"/>
                  </a:lnTo>
                  <a:lnTo>
                    <a:pt x="998" y="110"/>
                  </a:lnTo>
                  <a:lnTo>
                    <a:pt x="998" y="112"/>
                  </a:lnTo>
                  <a:lnTo>
                    <a:pt x="999" y="202"/>
                  </a:lnTo>
                  <a:lnTo>
                    <a:pt x="999" y="216"/>
                  </a:lnTo>
                  <a:lnTo>
                    <a:pt x="1000" y="283"/>
                  </a:lnTo>
                  <a:lnTo>
                    <a:pt x="1000" y="270"/>
                  </a:lnTo>
                  <a:lnTo>
                    <a:pt x="1000" y="269"/>
                  </a:lnTo>
                  <a:lnTo>
                    <a:pt x="1001" y="267"/>
                  </a:lnTo>
                  <a:lnTo>
                    <a:pt x="1001" y="268"/>
                  </a:lnTo>
                  <a:lnTo>
                    <a:pt x="1001" y="268"/>
                  </a:lnTo>
                  <a:lnTo>
                    <a:pt x="1002" y="276"/>
                  </a:lnTo>
                  <a:lnTo>
                    <a:pt x="1002" y="277"/>
                  </a:lnTo>
                  <a:lnTo>
                    <a:pt x="1002" y="281"/>
                  </a:lnTo>
                  <a:lnTo>
                    <a:pt x="1002" y="281"/>
                  </a:lnTo>
                  <a:lnTo>
                    <a:pt x="1003" y="281"/>
                  </a:lnTo>
                  <a:lnTo>
                    <a:pt x="1003" y="282"/>
                  </a:lnTo>
                  <a:lnTo>
                    <a:pt x="1003" y="280"/>
                  </a:lnTo>
                  <a:lnTo>
                    <a:pt x="1004" y="280"/>
                  </a:lnTo>
                  <a:lnTo>
                    <a:pt x="1004" y="280"/>
                  </a:lnTo>
                  <a:lnTo>
                    <a:pt x="1004" y="276"/>
                  </a:lnTo>
                  <a:lnTo>
                    <a:pt x="1004" y="276"/>
                  </a:lnTo>
                  <a:lnTo>
                    <a:pt x="1004" y="276"/>
                  </a:lnTo>
                  <a:lnTo>
                    <a:pt x="1005" y="269"/>
                  </a:lnTo>
                  <a:lnTo>
                    <a:pt x="1005" y="267"/>
                  </a:lnTo>
                  <a:lnTo>
                    <a:pt x="1006" y="224"/>
                  </a:lnTo>
                  <a:lnTo>
                    <a:pt x="1006" y="214"/>
                  </a:lnTo>
                  <a:lnTo>
                    <a:pt x="1007" y="76"/>
                  </a:lnTo>
                  <a:lnTo>
                    <a:pt x="1007" y="71"/>
                  </a:lnTo>
                  <a:lnTo>
                    <a:pt x="1008" y="27"/>
                  </a:lnTo>
                  <a:lnTo>
                    <a:pt x="1008" y="25"/>
                  </a:lnTo>
                  <a:lnTo>
                    <a:pt x="1009" y="11"/>
                  </a:lnTo>
                  <a:lnTo>
                    <a:pt x="1009" y="10"/>
                  </a:lnTo>
                  <a:lnTo>
                    <a:pt x="1009" y="6"/>
                  </a:lnTo>
                  <a:lnTo>
                    <a:pt x="1010" y="6"/>
                  </a:lnTo>
                  <a:lnTo>
                    <a:pt x="1010" y="7"/>
                  </a:lnTo>
                  <a:lnTo>
                    <a:pt x="1010" y="6"/>
                  </a:lnTo>
                  <a:lnTo>
                    <a:pt x="1011" y="9"/>
                  </a:lnTo>
                  <a:lnTo>
                    <a:pt x="1011" y="9"/>
                  </a:lnTo>
                  <a:lnTo>
                    <a:pt x="1011" y="13"/>
                  </a:lnTo>
                  <a:lnTo>
                    <a:pt x="1012" y="13"/>
                  </a:lnTo>
                  <a:lnTo>
                    <a:pt x="1012" y="16"/>
                  </a:lnTo>
                  <a:lnTo>
                    <a:pt x="1013" y="16"/>
                  </a:lnTo>
                  <a:lnTo>
                    <a:pt x="1013" y="18"/>
                  </a:lnTo>
                  <a:lnTo>
                    <a:pt x="1013" y="18"/>
                  </a:lnTo>
                  <a:lnTo>
                    <a:pt x="1014" y="25"/>
                  </a:lnTo>
                  <a:lnTo>
                    <a:pt x="1014" y="26"/>
                  </a:lnTo>
                  <a:lnTo>
                    <a:pt x="1015" y="45"/>
                  </a:lnTo>
                  <a:lnTo>
                    <a:pt x="1015" y="46"/>
                  </a:lnTo>
                  <a:lnTo>
                    <a:pt x="1016" y="76"/>
                  </a:lnTo>
                  <a:lnTo>
                    <a:pt x="1016" y="78"/>
                  </a:lnTo>
                  <a:lnTo>
                    <a:pt x="1017" y="105"/>
                  </a:lnTo>
                  <a:lnTo>
                    <a:pt x="1017" y="105"/>
                  </a:lnTo>
                  <a:lnTo>
                    <a:pt x="1017" y="107"/>
                  </a:lnTo>
                  <a:lnTo>
                    <a:pt x="1018" y="99"/>
                  </a:lnTo>
                  <a:lnTo>
                    <a:pt x="1018" y="98"/>
                  </a:lnTo>
                  <a:lnTo>
                    <a:pt x="1019" y="93"/>
                  </a:lnTo>
                  <a:lnTo>
                    <a:pt x="1019" y="93"/>
                  </a:lnTo>
                  <a:lnTo>
                    <a:pt x="1019" y="93"/>
                  </a:lnTo>
                  <a:lnTo>
                    <a:pt x="1019" y="104"/>
                  </a:lnTo>
                  <a:lnTo>
                    <a:pt x="1020" y="105"/>
                  </a:lnTo>
                  <a:lnTo>
                    <a:pt x="1020" y="148"/>
                  </a:lnTo>
                  <a:lnTo>
                    <a:pt x="1021" y="156"/>
                  </a:lnTo>
                  <a:lnTo>
                    <a:pt x="1021" y="287"/>
                  </a:lnTo>
                  <a:lnTo>
                    <a:pt x="1021" y="286"/>
                  </a:lnTo>
                  <a:lnTo>
                    <a:pt x="1021" y="285"/>
                  </a:lnTo>
                  <a:lnTo>
                    <a:pt x="1022" y="273"/>
                  </a:lnTo>
                  <a:lnTo>
                    <a:pt x="1022" y="272"/>
                  </a:lnTo>
                  <a:lnTo>
                    <a:pt x="1023" y="277"/>
                  </a:lnTo>
                  <a:lnTo>
                    <a:pt x="1023" y="278"/>
                  </a:lnTo>
                  <a:lnTo>
                    <a:pt x="1024" y="280"/>
                  </a:lnTo>
                  <a:lnTo>
                    <a:pt x="1024" y="280"/>
                  </a:lnTo>
                  <a:lnTo>
                    <a:pt x="1024" y="280"/>
                  </a:lnTo>
                  <a:lnTo>
                    <a:pt x="1024" y="281"/>
                  </a:lnTo>
                  <a:lnTo>
                    <a:pt x="1025" y="280"/>
                  </a:lnTo>
                  <a:lnTo>
                    <a:pt x="1025" y="280"/>
                  </a:lnTo>
                  <a:lnTo>
                    <a:pt x="1025" y="280"/>
                  </a:lnTo>
                  <a:lnTo>
                    <a:pt x="1026" y="277"/>
                  </a:lnTo>
                  <a:lnTo>
                    <a:pt x="1026" y="277"/>
                  </a:lnTo>
                  <a:lnTo>
                    <a:pt x="1026" y="277"/>
                  </a:lnTo>
                  <a:lnTo>
                    <a:pt x="1027" y="274"/>
                  </a:lnTo>
                  <a:lnTo>
                    <a:pt x="1027" y="274"/>
                  </a:lnTo>
                  <a:lnTo>
                    <a:pt x="1028" y="272"/>
                  </a:lnTo>
                  <a:lnTo>
                    <a:pt x="1028" y="272"/>
                  </a:lnTo>
                  <a:lnTo>
                    <a:pt x="1028" y="272"/>
                  </a:lnTo>
                  <a:lnTo>
                    <a:pt x="1028" y="248"/>
                  </a:lnTo>
                  <a:lnTo>
                    <a:pt x="1029" y="237"/>
                  </a:lnTo>
                  <a:lnTo>
                    <a:pt x="1029" y="73"/>
                  </a:lnTo>
                  <a:lnTo>
                    <a:pt x="1030" y="69"/>
                  </a:lnTo>
                  <a:lnTo>
                    <a:pt x="1030" y="20"/>
                  </a:lnTo>
                  <a:lnTo>
                    <a:pt x="1030" y="19"/>
                  </a:lnTo>
                  <a:lnTo>
                    <a:pt x="1031" y="8"/>
                  </a:lnTo>
                  <a:lnTo>
                    <a:pt x="1031" y="7"/>
                  </a:lnTo>
                  <a:lnTo>
                    <a:pt x="1032" y="3"/>
                  </a:lnTo>
                  <a:lnTo>
                    <a:pt x="1032" y="3"/>
                  </a:lnTo>
                  <a:lnTo>
                    <a:pt x="1032" y="3"/>
                  </a:lnTo>
                  <a:lnTo>
                    <a:pt x="1033" y="6"/>
                  </a:lnTo>
                  <a:lnTo>
                    <a:pt x="1033" y="6"/>
                  </a:lnTo>
                  <a:lnTo>
                    <a:pt x="1034" y="8"/>
                  </a:lnTo>
                  <a:lnTo>
                    <a:pt x="1034" y="8"/>
                  </a:lnTo>
                  <a:lnTo>
                    <a:pt x="1035" y="9"/>
                  </a:lnTo>
                  <a:lnTo>
                    <a:pt x="1035" y="9"/>
                  </a:lnTo>
                  <a:lnTo>
                    <a:pt x="1036" y="12"/>
                  </a:lnTo>
                  <a:lnTo>
                    <a:pt x="1036" y="12"/>
                  </a:lnTo>
                  <a:lnTo>
                    <a:pt x="1036" y="18"/>
                  </a:lnTo>
                  <a:lnTo>
                    <a:pt x="1037" y="18"/>
                  </a:lnTo>
                  <a:lnTo>
                    <a:pt x="1037" y="27"/>
                  </a:lnTo>
                  <a:lnTo>
                    <a:pt x="1038" y="27"/>
                  </a:lnTo>
                  <a:lnTo>
                    <a:pt x="1038" y="44"/>
                  </a:lnTo>
                  <a:lnTo>
                    <a:pt x="1038" y="46"/>
                  </a:lnTo>
                  <a:lnTo>
                    <a:pt x="1039" y="81"/>
                  </a:lnTo>
                  <a:lnTo>
                    <a:pt x="1039" y="84"/>
                  </a:lnTo>
                  <a:lnTo>
                    <a:pt x="1040" y="104"/>
                  </a:lnTo>
                  <a:lnTo>
                    <a:pt x="1040" y="103"/>
                  </a:lnTo>
                  <a:lnTo>
                    <a:pt x="1040" y="103"/>
                  </a:lnTo>
                  <a:lnTo>
                    <a:pt x="1041" y="96"/>
                  </a:lnTo>
                  <a:lnTo>
                    <a:pt x="1041" y="96"/>
                  </a:lnTo>
                  <a:lnTo>
                    <a:pt x="1041" y="95"/>
                  </a:lnTo>
                  <a:lnTo>
                    <a:pt x="1042" y="98"/>
                  </a:lnTo>
                  <a:lnTo>
                    <a:pt x="1042" y="98"/>
                  </a:lnTo>
                  <a:lnTo>
                    <a:pt x="1043" y="118"/>
                  </a:lnTo>
                  <a:lnTo>
                    <a:pt x="1043" y="120"/>
                  </a:lnTo>
                  <a:lnTo>
                    <a:pt x="1044" y="224"/>
                  </a:lnTo>
                  <a:lnTo>
                    <a:pt x="1044" y="235"/>
                  </a:lnTo>
                  <a:lnTo>
                    <a:pt x="1044" y="285"/>
                  </a:lnTo>
                  <a:lnTo>
                    <a:pt x="1045" y="275"/>
                  </a:lnTo>
                  <a:lnTo>
                    <a:pt x="1045" y="275"/>
                  </a:lnTo>
                  <a:lnTo>
                    <a:pt x="1045" y="274"/>
                  </a:lnTo>
                  <a:lnTo>
                    <a:pt x="1045" y="274"/>
                  </a:lnTo>
                  <a:lnTo>
                    <a:pt x="1045" y="275"/>
                  </a:lnTo>
                  <a:lnTo>
                    <a:pt x="1046" y="281"/>
                  </a:lnTo>
                  <a:lnTo>
                    <a:pt x="1047" y="281"/>
                  </a:lnTo>
                  <a:lnTo>
                    <a:pt x="1047" y="284"/>
                  </a:lnTo>
                  <a:lnTo>
                    <a:pt x="1047" y="283"/>
                  </a:lnTo>
                  <a:lnTo>
                    <a:pt x="1047" y="283"/>
                  </a:lnTo>
                  <a:lnTo>
                    <a:pt x="1048" y="279"/>
                  </a:lnTo>
                  <a:lnTo>
                    <a:pt x="1048" y="279"/>
                  </a:lnTo>
                  <a:lnTo>
                    <a:pt x="1049" y="274"/>
                  </a:lnTo>
                  <a:lnTo>
                    <a:pt x="1049" y="274"/>
                  </a:lnTo>
                  <a:lnTo>
                    <a:pt x="1050" y="271"/>
                  </a:lnTo>
                  <a:lnTo>
                    <a:pt x="1050" y="271"/>
                  </a:lnTo>
                  <a:lnTo>
                    <a:pt x="1050" y="271"/>
                  </a:lnTo>
                  <a:lnTo>
                    <a:pt x="1050" y="272"/>
                  </a:lnTo>
                  <a:lnTo>
                    <a:pt x="1051" y="255"/>
                  </a:lnTo>
                  <a:lnTo>
                    <a:pt x="1051" y="248"/>
                  </a:lnTo>
                  <a:lnTo>
                    <a:pt x="1052" y="93"/>
                  </a:lnTo>
                  <a:lnTo>
                    <a:pt x="1052" y="86"/>
                  </a:lnTo>
                  <a:lnTo>
                    <a:pt x="1053" y="26"/>
                  </a:lnTo>
                  <a:lnTo>
                    <a:pt x="1053" y="24"/>
                  </a:lnTo>
                  <a:lnTo>
                    <a:pt x="1053" y="14"/>
                  </a:lnTo>
                  <a:lnTo>
                    <a:pt x="1054" y="13"/>
                  </a:lnTo>
                  <a:lnTo>
                    <a:pt x="1054" y="7"/>
                  </a:lnTo>
                  <a:lnTo>
                    <a:pt x="1055" y="7"/>
                  </a:lnTo>
                  <a:lnTo>
                    <a:pt x="1055" y="7"/>
                  </a:lnTo>
                  <a:lnTo>
                    <a:pt x="1055" y="8"/>
                  </a:lnTo>
                  <a:lnTo>
                    <a:pt x="1056" y="8"/>
                  </a:lnTo>
                  <a:lnTo>
                    <a:pt x="1056" y="11"/>
                  </a:lnTo>
                  <a:lnTo>
                    <a:pt x="1056" y="11"/>
                  </a:lnTo>
                  <a:lnTo>
                    <a:pt x="1057" y="14"/>
                  </a:lnTo>
                  <a:lnTo>
                    <a:pt x="1057" y="14"/>
                  </a:lnTo>
                  <a:lnTo>
                    <a:pt x="1058" y="17"/>
                  </a:lnTo>
                  <a:lnTo>
                    <a:pt x="1058" y="17"/>
                  </a:lnTo>
                  <a:lnTo>
                    <a:pt x="1059" y="22"/>
                  </a:lnTo>
                  <a:lnTo>
                    <a:pt x="1059" y="23"/>
                  </a:lnTo>
                  <a:lnTo>
                    <a:pt x="1060" y="35"/>
                  </a:lnTo>
                  <a:lnTo>
                    <a:pt x="1060" y="36"/>
                  </a:lnTo>
                  <a:lnTo>
                    <a:pt x="1061" y="50"/>
                  </a:lnTo>
                  <a:lnTo>
                    <a:pt x="1061" y="52"/>
                  </a:lnTo>
                  <a:lnTo>
                    <a:pt x="1062" y="79"/>
                  </a:lnTo>
                  <a:lnTo>
                    <a:pt x="1062" y="82"/>
                  </a:lnTo>
                  <a:lnTo>
                    <a:pt x="1062" y="106"/>
                  </a:lnTo>
                  <a:lnTo>
                    <a:pt x="1062" y="106"/>
                  </a:lnTo>
                  <a:lnTo>
                    <a:pt x="1063" y="99"/>
                  </a:lnTo>
                  <a:lnTo>
                    <a:pt x="1064" y="99"/>
                  </a:lnTo>
                  <a:lnTo>
                    <a:pt x="1064" y="98"/>
                  </a:lnTo>
                  <a:lnTo>
                    <a:pt x="1064" y="104"/>
                  </a:lnTo>
                  <a:lnTo>
                    <a:pt x="1064" y="105"/>
                  </a:lnTo>
                  <a:lnTo>
                    <a:pt x="1065" y="124"/>
                  </a:lnTo>
                  <a:lnTo>
                    <a:pt x="1065" y="125"/>
                  </a:lnTo>
                  <a:lnTo>
                    <a:pt x="1066" y="216"/>
                  </a:lnTo>
                  <a:lnTo>
                    <a:pt x="1066" y="225"/>
                  </a:lnTo>
                  <a:lnTo>
                    <a:pt x="1066" y="280"/>
                  </a:lnTo>
                  <a:lnTo>
                    <a:pt x="1067" y="268"/>
                  </a:lnTo>
                  <a:lnTo>
                    <a:pt x="1067" y="266"/>
                  </a:lnTo>
                  <a:lnTo>
                    <a:pt x="1068" y="263"/>
                  </a:lnTo>
                  <a:lnTo>
                    <a:pt x="1068" y="264"/>
                  </a:lnTo>
                  <a:lnTo>
                    <a:pt x="1069" y="269"/>
                  </a:lnTo>
                  <a:lnTo>
                    <a:pt x="1069" y="269"/>
                  </a:lnTo>
                  <a:lnTo>
                    <a:pt x="1070" y="272"/>
                  </a:lnTo>
                  <a:lnTo>
                    <a:pt x="1070" y="271"/>
                  </a:lnTo>
                  <a:lnTo>
                    <a:pt x="1070" y="272"/>
                  </a:lnTo>
                  <a:lnTo>
                    <a:pt x="1070" y="270"/>
                  </a:lnTo>
                  <a:lnTo>
                    <a:pt x="1070" y="270"/>
                  </a:lnTo>
                  <a:lnTo>
                    <a:pt x="1071" y="270"/>
                  </a:lnTo>
                  <a:lnTo>
                    <a:pt x="1071" y="268"/>
                  </a:lnTo>
                  <a:lnTo>
                    <a:pt x="1071" y="268"/>
                  </a:lnTo>
                  <a:lnTo>
                    <a:pt x="1072" y="268"/>
                  </a:lnTo>
                  <a:lnTo>
                    <a:pt x="1072" y="267"/>
                  </a:lnTo>
                  <a:lnTo>
                    <a:pt x="1072" y="268"/>
                  </a:lnTo>
                  <a:lnTo>
                    <a:pt x="1073" y="268"/>
                  </a:lnTo>
                  <a:lnTo>
                    <a:pt x="1073" y="269"/>
                  </a:lnTo>
                  <a:lnTo>
                    <a:pt x="1073" y="263"/>
                  </a:lnTo>
                  <a:lnTo>
                    <a:pt x="1073" y="261"/>
                  </a:lnTo>
                  <a:lnTo>
                    <a:pt x="1074" y="105"/>
                  </a:lnTo>
                  <a:lnTo>
                    <a:pt x="1074" y="96"/>
                  </a:lnTo>
                  <a:lnTo>
                    <a:pt x="1075" y="36"/>
                  </a:lnTo>
                  <a:lnTo>
                    <a:pt x="1075" y="33"/>
                  </a:lnTo>
                  <a:lnTo>
                    <a:pt x="1076" y="17"/>
                  </a:lnTo>
                  <a:lnTo>
                    <a:pt x="1076" y="16"/>
                  </a:lnTo>
                  <a:lnTo>
                    <a:pt x="1077" y="6"/>
                  </a:lnTo>
                  <a:lnTo>
                    <a:pt x="1077" y="6"/>
                  </a:lnTo>
                  <a:lnTo>
                    <a:pt x="1077" y="5"/>
                  </a:lnTo>
                  <a:lnTo>
                    <a:pt x="1078" y="5"/>
                  </a:lnTo>
                  <a:lnTo>
                    <a:pt x="1078" y="5"/>
                  </a:lnTo>
                  <a:lnTo>
                    <a:pt x="1079" y="7"/>
                  </a:lnTo>
                  <a:lnTo>
                    <a:pt x="1079" y="8"/>
                  </a:lnTo>
                  <a:lnTo>
                    <a:pt x="1079" y="9"/>
                  </a:lnTo>
                  <a:lnTo>
                    <a:pt x="1080" y="9"/>
                  </a:lnTo>
                  <a:lnTo>
                    <a:pt x="1080" y="12"/>
                  </a:lnTo>
                  <a:lnTo>
                    <a:pt x="1081" y="12"/>
                  </a:lnTo>
                  <a:lnTo>
                    <a:pt x="1081" y="16"/>
                  </a:lnTo>
                  <a:lnTo>
                    <a:pt x="1081" y="16"/>
                  </a:lnTo>
                  <a:lnTo>
                    <a:pt x="1082" y="20"/>
                  </a:lnTo>
                  <a:lnTo>
                    <a:pt x="1082" y="21"/>
                  </a:lnTo>
                  <a:lnTo>
                    <a:pt x="1083" y="31"/>
                  </a:lnTo>
                  <a:lnTo>
                    <a:pt x="1083" y="32"/>
                  </a:lnTo>
                  <a:lnTo>
                    <a:pt x="1084" y="55"/>
                  </a:lnTo>
                  <a:lnTo>
                    <a:pt x="1084" y="56"/>
                  </a:lnTo>
                  <a:lnTo>
                    <a:pt x="1085" y="87"/>
                  </a:lnTo>
                  <a:lnTo>
                    <a:pt x="1085" y="89"/>
                  </a:lnTo>
                  <a:lnTo>
                    <a:pt x="1086" y="108"/>
                  </a:lnTo>
                  <a:lnTo>
                    <a:pt x="1086" y="107"/>
                  </a:lnTo>
                  <a:lnTo>
                    <a:pt x="1087" y="99"/>
                  </a:lnTo>
                  <a:lnTo>
                    <a:pt x="1087" y="99"/>
                  </a:lnTo>
                  <a:lnTo>
                    <a:pt x="1088" y="95"/>
                  </a:lnTo>
                  <a:lnTo>
                    <a:pt x="1088" y="96"/>
                  </a:lnTo>
                  <a:lnTo>
                    <a:pt x="1088" y="96"/>
                  </a:lnTo>
                  <a:lnTo>
                    <a:pt x="1088" y="110"/>
                  </a:lnTo>
                  <a:lnTo>
                    <a:pt x="1089" y="112"/>
                  </a:lnTo>
                  <a:lnTo>
                    <a:pt x="1089" y="178"/>
                  </a:lnTo>
                  <a:lnTo>
                    <a:pt x="1090" y="190"/>
                  </a:lnTo>
                  <a:lnTo>
                    <a:pt x="1090" y="283"/>
                  </a:lnTo>
                  <a:lnTo>
                    <a:pt x="1090" y="277"/>
                  </a:lnTo>
                  <a:lnTo>
                    <a:pt x="1090" y="275"/>
                  </a:lnTo>
                  <a:lnTo>
                    <a:pt x="1091" y="268"/>
                  </a:lnTo>
                  <a:lnTo>
                    <a:pt x="1091" y="268"/>
                  </a:lnTo>
                  <a:lnTo>
                    <a:pt x="1092" y="273"/>
                  </a:lnTo>
                  <a:lnTo>
                    <a:pt x="1092" y="273"/>
                  </a:lnTo>
                  <a:lnTo>
                    <a:pt x="1093" y="276"/>
                  </a:lnTo>
                  <a:lnTo>
                    <a:pt x="1093" y="276"/>
                  </a:lnTo>
                  <a:lnTo>
                    <a:pt x="1093" y="276"/>
                  </a:lnTo>
                  <a:lnTo>
                    <a:pt x="1094" y="274"/>
                  </a:lnTo>
                  <a:lnTo>
                    <a:pt x="1094" y="274"/>
                  </a:lnTo>
                  <a:lnTo>
                    <a:pt x="1094" y="274"/>
                  </a:lnTo>
                  <a:lnTo>
                    <a:pt x="1095" y="272"/>
                  </a:lnTo>
                  <a:lnTo>
                    <a:pt x="1095" y="272"/>
                  </a:lnTo>
                  <a:lnTo>
                    <a:pt x="1096" y="266"/>
                  </a:lnTo>
                  <a:lnTo>
                    <a:pt x="1096" y="262"/>
                  </a:lnTo>
                  <a:lnTo>
                    <a:pt x="1096" y="192"/>
                  </a:lnTo>
                  <a:lnTo>
                    <a:pt x="1097" y="178"/>
                  </a:lnTo>
                  <a:lnTo>
                    <a:pt x="1097" y="62"/>
                  </a:lnTo>
                  <a:lnTo>
                    <a:pt x="1097" y="56"/>
                  </a:lnTo>
                  <a:lnTo>
                    <a:pt x="1098" y="18"/>
                  </a:lnTo>
                  <a:lnTo>
                    <a:pt x="1098" y="17"/>
                  </a:lnTo>
                  <a:lnTo>
                    <a:pt x="1099" y="7"/>
                  </a:lnTo>
                  <a:lnTo>
                    <a:pt x="1099" y="6"/>
                  </a:lnTo>
                  <a:lnTo>
                    <a:pt x="1100" y="4"/>
                  </a:lnTo>
                  <a:lnTo>
                    <a:pt x="1100" y="4"/>
                  </a:lnTo>
                  <a:lnTo>
                    <a:pt x="1100" y="4"/>
                  </a:lnTo>
                  <a:lnTo>
                    <a:pt x="1100" y="4"/>
                  </a:lnTo>
                  <a:lnTo>
                    <a:pt x="1101" y="5"/>
                  </a:lnTo>
                  <a:lnTo>
                    <a:pt x="1101" y="5"/>
                  </a:lnTo>
                  <a:lnTo>
                    <a:pt x="1102" y="7"/>
                  </a:lnTo>
                  <a:lnTo>
                    <a:pt x="1102" y="7"/>
                  </a:lnTo>
                  <a:lnTo>
                    <a:pt x="1103" y="10"/>
                  </a:lnTo>
                  <a:lnTo>
                    <a:pt x="1103" y="10"/>
                  </a:lnTo>
                  <a:lnTo>
                    <a:pt x="1104" y="13"/>
                  </a:lnTo>
                  <a:lnTo>
                    <a:pt x="1104" y="13"/>
                  </a:lnTo>
                  <a:lnTo>
                    <a:pt x="1105" y="18"/>
                  </a:lnTo>
                  <a:lnTo>
                    <a:pt x="1105" y="18"/>
                  </a:lnTo>
                  <a:lnTo>
                    <a:pt x="1105" y="30"/>
                  </a:lnTo>
                  <a:lnTo>
                    <a:pt x="1106" y="31"/>
                  </a:lnTo>
                  <a:lnTo>
                    <a:pt x="1106" y="60"/>
                  </a:lnTo>
                  <a:lnTo>
                    <a:pt x="1107" y="63"/>
                  </a:lnTo>
                  <a:lnTo>
                    <a:pt x="1107" y="92"/>
                  </a:lnTo>
                  <a:lnTo>
                    <a:pt x="1107" y="93"/>
                  </a:lnTo>
                  <a:lnTo>
                    <a:pt x="1108" y="101"/>
                  </a:lnTo>
                  <a:lnTo>
                    <a:pt x="1108" y="99"/>
                  </a:lnTo>
                  <a:lnTo>
                    <a:pt x="1108" y="98"/>
                  </a:lnTo>
                  <a:lnTo>
                    <a:pt x="1109" y="94"/>
                  </a:lnTo>
                  <a:lnTo>
                    <a:pt x="1109" y="94"/>
                  </a:lnTo>
                  <a:lnTo>
                    <a:pt x="1109" y="94"/>
                  </a:lnTo>
                  <a:lnTo>
                    <a:pt x="1110" y="102"/>
                  </a:lnTo>
                  <a:lnTo>
                    <a:pt x="1110" y="104"/>
                  </a:lnTo>
                  <a:lnTo>
                    <a:pt x="1111" y="123"/>
                  </a:lnTo>
                  <a:lnTo>
                    <a:pt x="1111" y="125"/>
                  </a:lnTo>
                  <a:lnTo>
                    <a:pt x="1112" y="252"/>
                  </a:lnTo>
                  <a:lnTo>
                    <a:pt x="1112" y="265"/>
                  </a:lnTo>
                  <a:lnTo>
                    <a:pt x="1112" y="283"/>
                  </a:lnTo>
                  <a:lnTo>
                    <a:pt x="1113" y="265"/>
                  </a:lnTo>
                  <a:lnTo>
                    <a:pt x="1113" y="265"/>
                  </a:lnTo>
                  <a:lnTo>
                    <a:pt x="1113" y="266"/>
                  </a:lnTo>
                  <a:lnTo>
                    <a:pt x="1113" y="264"/>
                  </a:lnTo>
                  <a:lnTo>
                    <a:pt x="1113" y="264"/>
                  </a:lnTo>
                  <a:lnTo>
                    <a:pt x="1114" y="264"/>
                  </a:lnTo>
                  <a:lnTo>
                    <a:pt x="1114" y="273"/>
                  </a:lnTo>
                  <a:lnTo>
                    <a:pt x="1114" y="274"/>
                  </a:lnTo>
                  <a:lnTo>
                    <a:pt x="1115" y="277"/>
                  </a:lnTo>
                  <a:lnTo>
                    <a:pt x="1115" y="277"/>
                  </a:lnTo>
                  <a:lnTo>
                    <a:pt x="1115" y="277"/>
                  </a:lnTo>
                  <a:lnTo>
                    <a:pt x="1115" y="277"/>
                  </a:lnTo>
                  <a:lnTo>
                    <a:pt x="1116" y="275"/>
                  </a:lnTo>
                  <a:lnTo>
                    <a:pt x="1116" y="275"/>
                  </a:lnTo>
                  <a:lnTo>
                    <a:pt x="1116" y="274"/>
                  </a:lnTo>
                  <a:lnTo>
                    <a:pt x="1116" y="274"/>
                  </a:lnTo>
                  <a:lnTo>
                    <a:pt x="1117" y="270"/>
                  </a:lnTo>
                  <a:lnTo>
                    <a:pt x="1117" y="269"/>
                  </a:lnTo>
                  <a:lnTo>
                    <a:pt x="1118" y="265"/>
                  </a:lnTo>
                  <a:lnTo>
                    <a:pt x="1118" y="263"/>
                  </a:lnTo>
                  <a:lnTo>
                    <a:pt x="1119" y="149"/>
                  </a:lnTo>
                  <a:lnTo>
                    <a:pt x="1119" y="135"/>
                  </a:lnTo>
                  <a:lnTo>
                    <a:pt x="1120" y="50"/>
                  </a:lnTo>
                  <a:lnTo>
                    <a:pt x="1120" y="46"/>
                  </a:lnTo>
                  <a:lnTo>
                    <a:pt x="1121" y="9"/>
                  </a:lnTo>
                  <a:lnTo>
                    <a:pt x="1121" y="9"/>
                  </a:lnTo>
                  <a:lnTo>
                    <a:pt x="1121" y="9"/>
                  </a:lnTo>
                  <a:lnTo>
                    <a:pt x="1121" y="10"/>
                  </a:lnTo>
                  <a:lnTo>
                    <a:pt x="1122" y="5"/>
                  </a:lnTo>
                  <a:lnTo>
                    <a:pt x="1122" y="5"/>
                  </a:lnTo>
                  <a:lnTo>
                    <a:pt x="1122" y="4"/>
                  </a:lnTo>
                  <a:lnTo>
                    <a:pt x="1122" y="6"/>
                  </a:lnTo>
                  <a:lnTo>
                    <a:pt x="1123" y="6"/>
                  </a:lnTo>
                  <a:lnTo>
                    <a:pt x="1123" y="9"/>
                  </a:lnTo>
                  <a:lnTo>
                    <a:pt x="1124" y="10"/>
                  </a:lnTo>
                  <a:lnTo>
                    <a:pt x="1124" y="12"/>
                  </a:lnTo>
                  <a:lnTo>
                    <a:pt x="1124" y="12"/>
                  </a:lnTo>
                  <a:lnTo>
                    <a:pt x="1124" y="12"/>
                  </a:lnTo>
                  <a:lnTo>
                    <a:pt x="1124" y="12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6" y="22"/>
                  </a:lnTo>
                  <a:lnTo>
                    <a:pt x="1126" y="22"/>
                  </a:lnTo>
                  <a:lnTo>
                    <a:pt x="1127" y="39"/>
                  </a:lnTo>
                  <a:lnTo>
                    <a:pt x="1127" y="41"/>
                  </a:lnTo>
                  <a:lnTo>
                    <a:pt x="1128" y="66"/>
                  </a:lnTo>
                  <a:lnTo>
                    <a:pt x="1128" y="69"/>
                  </a:lnTo>
                  <a:lnTo>
                    <a:pt x="1129" y="101"/>
                  </a:lnTo>
                  <a:lnTo>
                    <a:pt x="1129" y="103"/>
                  </a:lnTo>
                  <a:lnTo>
                    <a:pt x="1129" y="104"/>
                  </a:lnTo>
                  <a:lnTo>
                    <a:pt x="1130" y="98"/>
                  </a:lnTo>
                  <a:lnTo>
                    <a:pt x="1130" y="97"/>
                  </a:lnTo>
                  <a:lnTo>
                    <a:pt x="1130" y="93"/>
                  </a:lnTo>
                  <a:lnTo>
                    <a:pt x="1131" y="93"/>
                  </a:lnTo>
                  <a:lnTo>
                    <a:pt x="1131" y="104"/>
                  </a:lnTo>
                  <a:lnTo>
                    <a:pt x="1132" y="106"/>
                  </a:lnTo>
                  <a:lnTo>
                    <a:pt x="1132" y="161"/>
                  </a:lnTo>
                  <a:lnTo>
                    <a:pt x="1132" y="172"/>
                  </a:lnTo>
                  <a:lnTo>
                    <a:pt x="1133" y="287"/>
                  </a:lnTo>
                  <a:lnTo>
                    <a:pt x="1133" y="282"/>
                  </a:lnTo>
                  <a:lnTo>
                    <a:pt x="1133" y="281"/>
                  </a:lnTo>
                  <a:lnTo>
                    <a:pt x="1134" y="271"/>
                  </a:lnTo>
                  <a:lnTo>
                    <a:pt x="1134" y="272"/>
                  </a:lnTo>
                  <a:lnTo>
                    <a:pt x="1134" y="272"/>
                  </a:lnTo>
                  <a:lnTo>
                    <a:pt x="1135" y="278"/>
                  </a:lnTo>
                  <a:lnTo>
                    <a:pt x="1135" y="278"/>
                  </a:lnTo>
                  <a:lnTo>
                    <a:pt x="1136" y="281"/>
                  </a:lnTo>
                  <a:lnTo>
                    <a:pt x="1136" y="281"/>
                  </a:lnTo>
                  <a:lnTo>
                    <a:pt x="1136" y="281"/>
                  </a:lnTo>
                  <a:lnTo>
                    <a:pt x="1136" y="282"/>
                  </a:lnTo>
                  <a:lnTo>
                    <a:pt x="1137" y="278"/>
                  </a:lnTo>
                  <a:lnTo>
                    <a:pt x="1137" y="278"/>
                  </a:lnTo>
                  <a:lnTo>
                    <a:pt x="1138" y="275"/>
                  </a:lnTo>
                  <a:lnTo>
                    <a:pt x="1138" y="275"/>
                  </a:lnTo>
                  <a:lnTo>
                    <a:pt x="1139" y="270"/>
                  </a:lnTo>
                  <a:lnTo>
                    <a:pt x="1139" y="270"/>
                  </a:lnTo>
                  <a:lnTo>
                    <a:pt x="1139" y="268"/>
                  </a:lnTo>
                  <a:lnTo>
                    <a:pt x="1139" y="242"/>
                  </a:lnTo>
                  <a:lnTo>
                    <a:pt x="1140" y="235"/>
                  </a:lnTo>
                  <a:lnTo>
                    <a:pt x="1140" y="73"/>
                  </a:lnTo>
                  <a:lnTo>
                    <a:pt x="1141" y="69"/>
                  </a:lnTo>
                  <a:lnTo>
                    <a:pt x="1141" y="15"/>
                  </a:lnTo>
                  <a:lnTo>
                    <a:pt x="1141" y="14"/>
                  </a:lnTo>
                  <a:lnTo>
                    <a:pt x="1142" y="7"/>
                  </a:lnTo>
                  <a:lnTo>
                    <a:pt x="1142" y="6"/>
                  </a:lnTo>
                  <a:lnTo>
                    <a:pt x="1143" y="3"/>
                  </a:lnTo>
                  <a:lnTo>
                    <a:pt x="1143" y="3"/>
                  </a:lnTo>
                  <a:lnTo>
                    <a:pt x="1143" y="3"/>
                  </a:lnTo>
                  <a:lnTo>
                    <a:pt x="1144" y="6"/>
                  </a:lnTo>
                  <a:lnTo>
                    <a:pt x="1144" y="6"/>
                  </a:lnTo>
                  <a:lnTo>
                    <a:pt x="1145" y="10"/>
                  </a:lnTo>
                  <a:lnTo>
                    <a:pt x="1145" y="10"/>
                  </a:lnTo>
                  <a:lnTo>
                    <a:pt x="1146" y="17"/>
                  </a:lnTo>
                  <a:lnTo>
                    <a:pt x="1146" y="17"/>
                  </a:lnTo>
                  <a:lnTo>
                    <a:pt x="1147" y="27"/>
                  </a:lnTo>
                  <a:lnTo>
                    <a:pt x="1147" y="28"/>
                  </a:lnTo>
                  <a:lnTo>
                    <a:pt x="1147" y="40"/>
                  </a:lnTo>
                  <a:lnTo>
                    <a:pt x="1148" y="41"/>
                  </a:lnTo>
                  <a:lnTo>
                    <a:pt x="1148" y="55"/>
                  </a:lnTo>
                  <a:lnTo>
                    <a:pt x="1149" y="56"/>
                  </a:lnTo>
                  <a:lnTo>
                    <a:pt x="1149" y="82"/>
                  </a:lnTo>
                  <a:lnTo>
                    <a:pt x="1149" y="84"/>
                  </a:lnTo>
                  <a:lnTo>
                    <a:pt x="1150" y="101"/>
                  </a:lnTo>
                  <a:lnTo>
                    <a:pt x="1150" y="101"/>
                  </a:lnTo>
                  <a:lnTo>
                    <a:pt x="1150" y="101"/>
                  </a:lnTo>
                  <a:lnTo>
                    <a:pt x="1151" y="94"/>
                  </a:lnTo>
                  <a:lnTo>
                    <a:pt x="1151" y="93"/>
                  </a:lnTo>
                  <a:lnTo>
                    <a:pt x="1152" y="91"/>
                  </a:lnTo>
                  <a:lnTo>
                    <a:pt x="1152" y="92"/>
                  </a:lnTo>
                  <a:lnTo>
                    <a:pt x="1152" y="93"/>
                  </a:lnTo>
                  <a:lnTo>
                    <a:pt x="1153" y="108"/>
                  </a:lnTo>
                  <a:lnTo>
                    <a:pt x="1153" y="110"/>
                  </a:lnTo>
                  <a:lnTo>
                    <a:pt x="1154" y="190"/>
                  </a:lnTo>
                  <a:lnTo>
                    <a:pt x="1154" y="203"/>
                  </a:lnTo>
                  <a:lnTo>
                    <a:pt x="1154" y="289"/>
                  </a:lnTo>
                  <a:lnTo>
                    <a:pt x="1155" y="278"/>
                  </a:lnTo>
                  <a:lnTo>
                    <a:pt x="1155" y="277"/>
                  </a:lnTo>
                  <a:lnTo>
                    <a:pt x="1156" y="271"/>
                  </a:lnTo>
                  <a:lnTo>
                    <a:pt x="1156" y="271"/>
                  </a:lnTo>
                  <a:lnTo>
                    <a:pt x="1156" y="271"/>
                  </a:lnTo>
                  <a:lnTo>
                    <a:pt x="1156" y="270"/>
                  </a:lnTo>
                  <a:lnTo>
                    <a:pt x="1156" y="274"/>
                  </a:lnTo>
                  <a:lnTo>
                    <a:pt x="1157" y="275"/>
                  </a:lnTo>
                  <a:lnTo>
                    <a:pt x="1157" y="279"/>
                  </a:lnTo>
                  <a:lnTo>
                    <a:pt x="1158" y="279"/>
                  </a:lnTo>
                  <a:lnTo>
                    <a:pt x="1158" y="279"/>
                  </a:lnTo>
                  <a:lnTo>
                    <a:pt x="1158" y="280"/>
                  </a:lnTo>
                  <a:lnTo>
                    <a:pt x="1158" y="279"/>
                  </a:lnTo>
                  <a:lnTo>
                    <a:pt x="1158" y="280"/>
                  </a:lnTo>
                  <a:lnTo>
                    <a:pt x="1158" y="279"/>
                  </a:lnTo>
                  <a:lnTo>
                    <a:pt x="1159" y="280"/>
                  </a:lnTo>
                  <a:lnTo>
                    <a:pt x="1159" y="280"/>
                  </a:lnTo>
                  <a:lnTo>
                    <a:pt x="1159" y="279"/>
                  </a:lnTo>
                  <a:lnTo>
                    <a:pt x="1159" y="279"/>
                  </a:lnTo>
                  <a:lnTo>
                    <a:pt x="1160" y="276"/>
                  </a:lnTo>
                  <a:lnTo>
                    <a:pt x="1160" y="276"/>
                  </a:lnTo>
                  <a:lnTo>
                    <a:pt x="1161" y="277"/>
                  </a:lnTo>
                  <a:lnTo>
                    <a:pt x="1161" y="268"/>
                  </a:lnTo>
                  <a:lnTo>
                    <a:pt x="1161" y="266"/>
                  </a:lnTo>
                  <a:lnTo>
                    <a:pt x="1162" y="86"/>
                  </a:lnTo>
                  <a:lnTo>
                    <a:pt x="1162" y="82"/>
                  </a:lnTo>
                  <a:lnTo>
                    <a:pt x="1163" y="27"/>
                  </a:lnTo>
                  <a:lnTo>
                    <a:pt x="1163" y="26"/>
                  </a:lnTo>
                  <a:lnTo>
                    <a:pt x="1164" y="13"/>
                  </a:lnTo>
                  <a:lnTo>
                    <a:pt x="1164" y="13"/>
                  </a:lnTo>
                  <a:lnTo>
                    <a:pt x="1164" y="6"/>
                  </a:lnTo>
                  <a:lnTo>
                    <a:pt x="1165" y="6"/>
                  </a:lnTo>
                  <a:lnTo>
                    <a:pt x="1165" y="8"/>
                  </a:lnTo>
                  <a:lnTo>
                    <a:pt x="1166" y="9"/>
                  </a:lnTo>
                  <a:lnTo>
                    <a:pt x="1166" y="12"/>
                  </a:lnTo>
                  <a:lnTo>
                    <a:pt x="1166" y="13"/>
                  </a:lnTo>
                  <a:lnTo>
                    <a:pt x="1167" y="14"/>
                  </a:lnTo>
                  <a:lnTo>
                    <a:pt x="1167" y="14"/>
                  </a:lnTo>
                  <a:lnTo>
                    <a:pt x="1167" y="15"/>
                  </a:lnTo>
                  <a:lnTo>
                    <a:pt x="1168" y="18"/>
                  </a:lnTo>
                  <a:lnTo>
                    <a:pt x="1168" y="18"/>
                  </a:lnTo>
                  <a:lnTo>
                    <a:pt x="1169" y="25"/>
                  </a:lnTo>
                  <a:lnTo>
                    <a:pt x="1169" y="25"/>
                  </a:lnTo>
                  <a:lnTo>
                    <a:pt x="1170" y="37"/>
                  </a:lnTo>
                  <a:lnTo>
                    <a:pt x="1170" y="38"/>
                  </a:lnTo>
                  <a:lnTo>
                    <a:pt x="1171" y="62"/>
                  </a:lnTo>
                  <a:lnTo>
                    <a:pt x="1171" y="64"/>
                  </a:lnTo>
                  <a:lnTo>
                    <a:pt x="1172" y="94"/>
                  </a:lnTo>
                  <a:lnTo>
                    <a:pt x="1172" y="96"/>
                  </a:lnTo>
                  <a:lnTo>
                    <a:pt x="1173" y="107"/>
                  </a:lnTo>
                  <a:lnTo>
                    <a:pt x="1173" y="107"/>
                  </a:lnTo>
                  <a:lnTo>
                    <a:pt x="1173" y="107"/>
                  </a:lnTo>
                  <a:lnTo>
                    <a:pt x="1173" y="98"/>
                  </a:lnTo>
                  <a:lnTo>
                    <a:pt x="1173" y="98"/>
                  </a:lnTo>
                  <a:lnTo>
                    <a:pt x="1174" y="93"/>
                  </a:lnTo>
                  <a:lnTo>
                    <a:pt x="1174" y="93"/>
                  </a:lnTo>
                  <a:lnTo>
                    <a:pt x="1175" y="94"/>
                  </a:lnTo>
                  <a:lnTo>
                    <a:pt x="1175" y="106"/>
                  </a:lnTo>
                  <a:lnTo>
                    <a:pt x="1175" y="107"/>
                  </a:lnTo>
                  <a:lnTo>
                    <a:pt x="1176" y="160"/>
                  </a:lnTo>
                  <a:lnTo>
                    <a:pt x="1176" y="167"/>
                  </a:lnTo>
                  <a:lnTo>
                    <a:pt x="1177" y="286"/>
                  </a:lnTo>
                  <a:lnTo>
                    <a:pt x="1177" y="286"/>
                  </a:lnTo>
                  <a:lnTo>
                    <a:pt x="1177" y="284"/>
                  </a:lnTo>
                  <a:lnTo>
                    <a:pt x="1178" y="272"/>
                  </a:lnTo>
                  <a:lnTo>
                    <a:pt x="1178" y="272"/>
                  </a:lnTo>
                  <a:lnTo>
                    <a:pt x="1178" y="272"/>
                  </a:lnTo>
                  <a:lnTo>
                    <a:pt x="1179" y="276"/>
                  </a:lnTo>
                  <a:lnTo>
                    <a:pt x="1179" y="277"/>
                  </a:lnTo>
                  <a:lnTo>
                    <a:pt x="1180" y="280"/>
                  </a:lnTo>
                  <a:lnTo>
                    <a:pt x="1180" y="280"/>
                  </a:lnTo>
                  <a:lnTo>
                    <a:pt x="1181" y="277"/>
                  </a:lnTo>
                  <a:lnTo>
                    <a:pt x="1181" y="277"/>
                  </a:lnTo>
                  <a:lnTo>
                    <a:pt x="1181" y="275"/>
                  </a:lnTo>
                  <a:lnTo>
                    <a:pt x="1182" y="275"/>
                  </a:lnTo>
                  <a:lnTo>
                    <a:pt x="1182" y="273"/>
                  </a:lnTo>
                  <a:lnTo>
                    <a:pt x="1183" y="273"/>
                  </a:lnTo>
                  <a:lnTo>
                    <a:pt x="1183" y="274"/>
                  </a:lnTo>
                  <a:lnTo>
                    <a:pt x="1183" y="258"/>
                  </a:lnTo>
                  <a:lnTo>
                    <a:pt x="1184" y="254"/>
                  </a:lnTo>
                  <a:lnTo>
                    <a:pt x="1184" y="109"/>
                  </a:lnTo>
                  <a:lnTo>
                    <a:pt x="1184" y="98"/>
                  </a:lnTo>
                  <a:lnTo>
                    <a:pt x="1185" y="30"/>
                  </a:lnTo>
                  <a:lnTo>
                    <a:pt x="1185" y="28"/>
                  </a:lnTo>
                  <a:lnTo>
                    <a:pt x="1186" y="15"/>
                  </a:lnTo>
                  <a:lnTo>
                    <a:pt x="1186" y="14"/>
                  </a:lnTo>
                  <a:lnTo>
                    <a:pt x="1187" y="8"/>
                  </a:lnTo>
                  <a:lnTo>
                    <a:pt x="1187" y="8"/>
                  </a:lnTo>
                  <a:lnTo>
                    <a:pt x="1187" y="7"/>
                  </a:lnTo>
                  <a:lnTo>
                    <a:pt x="1188" y="8"/>
                  </a:lnTo>
                  <a:lnTo>
                    <a:pt x="1188" y="8"/>
                  </a:lnTo>
                  <a:lnTo>
                    <a:pt x="1189" y="10"/>
                  </a:lnTo>
                  <a:lnTo>
                    <a:pt x="1189" y="10"/>
                  </a:lnTo>
                  <a:lnTo>
                    <a:pt x="1190" y="15"/>
                  </a:lnTo>
                  <a:lnTo>
                    <a:pt x="1190" y="15"/>
                  </a:lnTo>
                  <a:lnTo>
                    <a:pt x="1190" y="24"/>
                  </a:lnTo>
                  <a:lnTo>
                    <a:pt x="1191" y="24"/>
                  </a:lnTo>
                  <a:lnTo>
                    <a:pt x="1191" y="35"/>
                  </a:lnTo>
                  <a:lnTo>
                    <a:pt x="1192" y="36"/>
                  </a:lnTo>
                  <a:lnTo>
                    <a:pt x="1192" y="51"/>
                  </a:lnTo>
                  <a:lnTo>
                    <a:pt x="1192" y="53"/>
                  </a:lnTo>
                  <a:lnTo>
                    <a:pt x="1193" y="78"/>
                  </a:lnTo>
                  <a:lnTo>
                    <a:pt x="1193" y="80"/>
                  </a:lnTo>
                  <a:lnTo>
                    <a:pt x="1194" y="104"/>
                  </a:lnTo>
                  <a:lnTo>
                    <a:pt x="1194" y="105"/>
                  </a:lnTo>
                  <a:lnTo>
                    <a:pt x="1194" y="105"/>
                  </a:lnTo>
                  <a:lnTo>
                    <a:pt x="1195" y="98"/>
                  </a:lnTo>
                  <a:lnTo>
                    <a:pt x="1195" y="98"/>
                  </a:lnTo>
                  <a:lnTo>
                    <a:pt x="1196" y="92"/>
                  </a:lnTo>
                  <a:lnTo>
                    <a:pt x="1196" y="92"/>
                  </a:lnTo>
                  <a:lnTo>
                    <a:pt x="1196" y="92"/>
                  </a:lnTo>
                  <a:lnTo>
                    <a:pt x="1196" y="91"/>
                  </a:lnTo>
                  <a:lnTo>
                    <a:pt x="1197" y="96"/>
                  </a:lnTo>
                  <a:lnTo>
                    <a:pt x="1197" y="97"/>
                  </a:lnTo>
                  <a:lnTo>
                    <a:pt x="1198" y="127"/>
                  </a:lnTo>
                  <a:lnTo>
                    <a:pt x="1198" y="131"/>
                  </a:lnTo>
                  <a:lnTo>
                    <a:pt x="1199" y="284"/>
                  </a:lnTo>
                  <a:lnTo>
                    <a:pt x="1199" y="283"/>
                  </a:lnTo>
                  <a:lnTo>
                    <a:pt x="1199" y="285"/>
                  </a:lnTo>
                  <a:lnTo>
                    <a:pt x="1199" y="272"/>
                  </a:lnTo>
                  <a:lnTo>
                    <a:pt x="1200" y="273"/>
                  </a:lnTo>
                  <a:lnTo>
                    <a:pt x="1200" y="272"/>
                  </a:lnTo>
                  <a:lnTo>
                    <a:pt x="1200" y="275"/>
                  </a:lnTo>
                  <a:lnTo>
                    <a:pt x="1201" y="276"/>
                  </a:lnTo>
                  <a:lnTo>
                    <a:pt x="1201" y="280"/>
                  </a:lnTo>
                  <a:lnTo>
                    <a:pt x="1201" y="280"/>
                  </a:lnTo>
                  <a:lnTo>
                    <a:pt x="1202" y="282"/>
                  </a:lnTo>
                  <a:lnTo>
                    <a:pt x="1202" y="282"/>
                  </a:lnTo>
                  <a:lnTo>
                    <a:pt x="1203" y="280"/>
                  </a:lnTo>
                  <a:lnTo>
                    <a:pt x="1203" y="280"/>
                  </a:lnTo>
                  <a:lnTo>
                    <a:pt x="1204" y="274"/>
                  </a:lnTo>
                  <a:lnTo>
                    <a:pt x="1204" y="273"/>
                  </a:lnTo>
                  <a:lnTo>
                    <a:pt x="1205" y="269"/>
                  </a:lnTo>
                  <a:lnTo>
                    <a:pt x="1205" y="270"/>
                  </a:lnTo>
                  <a:lnTo>
                    <a:pt x="1205" y="270"/>
                  </a:lnTo>
                  <a:lnTo>
                    <a:pt x="1206" y="263"/>
                  </a:lnTo>
                  <a:lnTo>
                    <a:pt x="1206" y="257"/>
                  </a:lnTo>
                  <a:lnTo>
                    <a:pt x="1207" y="83"/>
                  </a:lnTo>
                  <a:lnTo>
                    <a:pt x="1207" y="77"/>
                  </a:lnTo>
                  <a:lnTo>
                    <a:pt x="1207" y="31"/>
                  </a:lnTo>
                  <a:lnTo>
                    <a:pt x="1208" y="30"/>
                  </a:lnTo>
                  <a:lnTo>
                    <a:pt x="1208" y="15"/>
                  </a:lnTo>
                  <a:lnTo>
                    <a:pt x="1209" y="14"/>
                  </a:lnTo>
                  <a:lnTo>
                    <a:pt x="1209" y="7"/>
                  </a:lnTo>
                  <a:lnTo>
                    <a:pt x="1209" y="7"/>
                  </a:lnTo>
                  <a:lnTo>
                    <a:pt x="1209" y="7"/>
                  </a:lnTo>
                  <a:lnTo>
                    <a:pt x="1210" y="8"/>
                  </a:lnTo>
                  <a:lnTo>
                    <a:pt x="1210" y="8"/>
                  </a:lnTo>
                  <a:lnTo>
                    <a:pt x="1211" y="10"/>
                  </a:lnTo>
                  <a:lnTo>
                    <a:pt x="1211" y="10"/>
                  </a:lnTo>
                  <a:lnTo>
                    <a:pt x="1212" y="13"/>
                  </a:lnTo>
                  <a:lnTo>
                    <a:pt x="1212" y="13"/>
                  </a:lnTo>
                  <a:lnTo>
                    <a:pt x="1212" y="14"/>
                  </a:lnTo>
                  <a:lnTo>
                    <a:pt x="1213" y="17"/>
                  </a:lnTo>
                  <a:lnTo>
                    <a:pt x="1213" y="18"/>
                  </a:lnTo>
                  <a:lnTo>
                    <a:pt x="1214" y="23"/>
                  </a:lnTo>
                  <a:lnTo>
                    <a:pt x="1214" y="24"/>
                  </a:lnTo>
                  <a:lnTo>
                    <a:pt x="1215" y="36"/>
                  </a:lnTo>
                  <a:lnTo>
                    <a:pt x="1215" y="37"/>
                  </a:lnTo>
                  <a:lnTo>
                    <a:pt x="1216" y="64"/>
                  </a:lnTo>
                  <a:lnTo>
                    <a:pt x="1216" y="66"/>
                  </a:lnTo>
                  <a:lnTo>
                    <a:pt x="1216" y="95"/>
                  </a:lnTo>
                  <a:lnTo>
                    <a:pt x="1217" y="96"/>
                  </a:lnTo>
                  <a:lnTo>
                    <a:pt x="1217" y="104"/>
                  </a:lnTo>
                  <a:lnTo>
                    <a:pt x="1217" y="102"/>
                  </a:lnTo>
                  <a:lnTo>
                    <a:pt x="1218" y="102"/>
                  </a:lnTo>
                  <a:lnTo>
                    <a:pt x="1218" y="94"/>
                  </a:lnTo>
                  <a:lnTo>
                    <a:pt x="1218" y="94"/>
                  </a:lnTo>
                  <a:lnTo>
                    <a:pt x="1219" y="93"/>
                  </a:lnTo>
                  <a:lnTo>
                    <a:pt x="1219" y="95"/>
                  </a:lnTo>
                  <a:lnTo>
                    <a:pt x="1219" y="96"/>
                  </a:lnTo>
                  <a:lnTo>
                    <a:pt x="1220" y="111"/>
                  </a:lnTo>
                  <a:lnTo>
                    <a:pt x="1220" y="113"/>
                  </a:lnTo>
                  <a:lnTo>
                    <a:pt x="1221" y="196"/>
                  </a:lnTo>
                  <a:lnTo>
                    <a:pt x="1221" y="210"/>
                  </a:lnTo>
                  <a:lnTo>
                    <a:pt x="1222" y="287"/>
                  </a:lnTo>
                  <a:lnTo>
                    <a:pt x="1222" y="277"/>
                  </a:lnTo>
                  <a:lnTo>
                    <a:pt x="1222" y="275"/>
                  </a:lnTo>
                  <a:lnTo>
                    <a:pt x="1223" y="270"/>
                  </a:lnTo>
                  <a:lnTo>
                    <a:pt x="1223" y="270"/>
                  </a:lnTo>
                  <a:lnTo>
                    <a:pt x="1224" y="276"/>
                  </a:lnTo>
                  <a:lnTo>
                    <a:pt x="1224" y="276"/>
                  </a:lnTo>
                  <a:lnTo>
                    <a:pt x="1224" y="277"/>
                  </a:lnTo>
                  <a:lnTo>
                    <a:pt x="1224" y="279"/>
                  </a:lnTo>
                  <a:lnTo>
                    <a:pt x="1224" y="279"/>
                  </a:lnTo>
                  <a:lnTo>
                    <a:pt x="1225" y="279"/>
                  </a:lnTo>
                  <a:lnTo>
                    <a:pt x="1225" y="276"/>
                  </a:lnTo>
                  <a:lnTo>
                    <a:pt x="1225" y="276"/>
                  </a:lnTo>
                  <a:lnTo>
                    <a:pt x="1226" y="276"/>
                  </a:lnTo>
                  <a:lnTo>
                    <a:pt x="1226" y="276"/>
                  </a:lnTo>
                  <a:lnTo>
                    <a:pt x="1226" y="276"/>
                  </a:lnTo>
                  <a:lnTo>
                    <a:pt x="1226" y="275"/>
                  </a:lnTo>
                  <a:lnTo>
                    <a:pt x="1227" y="274"/>
                  </a:lnTo>
                  <a:lnTo>
                    <a:pt x="1227" y="274"/>
                  </a:lnTo>
                  <a:lnTo>
                    <a:pt x="1227" y="274"/>
                  </a:lnTo>
                  <a:lnTo>
                    <a:pt x="1228" y="275"/>
                  </a:lnTo>
                  <a:lnTo>
                    <a:pt x="1228" y="263"/>
                  </a:lnTo>
                  <a:lnTo>
                    <a:pt x="1228" y="260"/>
                  </a:lnTo>
                  <a:lnTo>
                    <a:pt x="1229" y="95"/>
                  </a:lnTo>
                  <a:lnTo>
                    <a:pt x="1229" y="86"/>
                  </a:lnTo>
                  <a:lnTo>
                    <a:pt x="1230" y="22"/>
                  </a:lnTo>
                  <a:lnTo>
                    <a:pt x="1230" y="20"/>
                  </a:lnTo>
                  <a:lnTo>
                    <a:pt x="1231" y="13"/>
                  </a:lnTo>
                  <a:lnTo>
                    <a:pt x="1231" y="12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6"/>
                  </a:lnTo>
                  <a:lnTo>
                    <a:pt x="1233" y="7"/>
                  </a:lnTo>
                  <a:lnTo>
                    <a:pt x="1233" y="8"/>
                  </a:lnTo>
                  <a:lnTo>
                    <a:pt x="1233" y="10"/>
                  </a:lnTo>
                  <a:lnTo>
                    <a:pt x="1234" y="10"/>
                  </a:lnTo>
                  <a:lnTo>
                    <a:pt x="1234" y="15"/>
                  </a:lnTo>
                  <a:lnTo>
                    <a:pt x="1235" y="15"/>
                  </a:lnTo>
                  <a:lnTo>
                    <a:pt x="1235" y="21"/>
                  </a:lnTo>
                  <a:lnTo>
                    <a:pt x="1235" y="21"/>
                  </a:lnTo>
                  <a:lnTo>
                    <a:pt x="1236" y="30"/>
                  </a:lnTo>
                  <a:lnTo>
                    <a:pt x="1236" y="31"/>
                  </a:lnTo>
                  <a:lnTo>
                    <a:pt x="1237" y="44"/>
                  </a:lnTo>
                  <a:lnTo>
                    <a:pt x="1237" y="46"/>
                  </a:lnTo>
                  <a:lnTo>
                    <a:pt x="1238" y="67"/>
                  </a:lnTo>
                  <a:lnTo>
                    <a:pt x="1238" y="69"/>
                  </a:lnTo>
                  <a:lnTo>
                    <a:pt x="1239" y="98"/>
                  </a:lnTo>
                  <a:lnTo>
                    <a:pt x="1239" y="100"/>
                  </a:lnTo>
                  <a:lnTo>
                    <a:pt x="1239" y="105"/>
                  </a:lnTo>
                  <a:lnTo>
                    <a:pt x="1240" y="101"/>
                  </a:lnTo>
                  <a:lnTo>
                    <a:pt x="1240" y="100"/>
                  </a:lnTo>
                  <a:lnTo>
                    <a:pt x="1241" y="92"/>
                  </a:lnTo>
                  <a:lnTo>
                    <a:pt x="1241" y="92"/>
                  </a:lnTo>
                  <a:lnTo>
                    <a:pt x="1241" y="91"/>
                  </a:lnTo>
                  <a:lnTo>
                    <a:pt x="1241" y="94"/>
                  </a:lnTo>
                  <a:lnTo>
                    <a:pt x="1242" y="94"/>
                  </a:lnTo>
                  <a:lnTo>
                    <a:pt x="1242" y="109"/>
                  </a:lnTo>
                  <a:lnTo>
                    <a:pt x="1243" y="112"/>
                  </a:lnTo>
                  <a:lnTo>
                    <a:pt x="1243" y="197"/>
                  </a:lnTo>
                  <a:lnTo>
                    <a:pt x="1243" y="207"/>
                  </a:lnTo>
                  <a:lnTo>
                    <a:pt x="1244" y="284"/>
                  </a:lnTo>
                  <a:lnTo>
                    <a:pt x="1244" y="276"/>
                  </a:lnTo>
                  <a:lnTo>
                    <a:pt x="1244" y="275"/>
                  </a:lnTo>
                  <a:lnTo>
                    <a:pt x="1245" y="274"/>
                  </a:lnTo>
                  <a:lnTo>
                    <a:pt x="1245" y="275"/>
                  </a:lnTo>
                  <a:lnTo>
                    <a:pt x="1245" y="275"/>
                  </a:lnTo>
                  <a:lnTo>
                    <a:pt x="1246" y="282"/>
                  </a:lnTo>
                  <a:lnTo>
                    <a:pt x="1246" y="282"/>
                  </a:lnTo>
                  <a:lnTo>
                    <a:pt x="1247" y="284"/>
                  </a:lnTo>
                  <a:lnTo>
                    <a:pt x="1247" y="284"/>
                  </a:lnTo>
                  <a:lnTo>
                    <a:pt x="1247" y="284"/>
                  </a:lnTo>
                  <a:lnTo>
                    <a:pt x="1248" y="282"/>
                  </a:lnTo>
                  <a:lnTo>
                    <a:pt x="1248" y="282"/>
                  </a:lnTo>
                  <a:lnTo>
                    <a:pt x="1248" y="282"/>
                  </a:lnTo>
                  <a:lnTo>
                    <a:pt x="1248" y="282"/>
                  </a:lnTo>
                  <a:lnTo>
                    <a:pt x="1249" y="280"/>
                  </a:lnTo>
                  <a:lnTo>
                    <a:pt x="1249" y="280"/>
                  </a:lnTo>
                  <a:lnTo>
                    <a:pt x="1250" y="278"/>
                  </a:lnTo>
                  <a:lnTo>
                    <a:pt x="1250" y="278"/>
                  </a:lnTo>
                  <a:lnTo>
                    <a:pt x="1250" y="280"/>
                  </a:lnTo>
                  <a:lnTo>
                    <a:pt x="1250" y="277"/>
                  </a:lnTo>
                  <a:lnTo>
                    <a:pt x="1251" y="275"/>
                  </a:lnTo>
                  <a:lnTo>
                    <a:pt x="1251" y="86"/>
                  </a:lnTo>
                  <a:lnTo>
                    <a:pt x="1252" y="80"/>
                  </a:lnTo>
                  <a:lnTo>
                    <a:pt x="1252" y="19"/>
                  </a:lnTo>
                  <a:lnTo>
                    <a:pt x="1252" y="18"/>
                  </a:lnTo>
                  <a:lnTo>
                    <a:pt x="1253" y="9"/>
                  </a:lnTo>
                  <a:lnTo>
                    <a:pt x="1253" y="8"/>
                  </a:lnTo>
                  <a:lnTo>
                    <a:pt x="1254" y="4"/>
                  </a:lnTo>
                  <a:lnTo>
                    <a:pt x="1254" y="4"/>
                  </a:lnTo>
                  <a:lnTo>
                    <a:pt x="1254" y="4"/>
                  </a:lnTo>
                  <a:lnTo>
                    <a:pt x="1255" y="5"/>
                  </a:lnTo>
                  <a:lnTo>
                    <a:pt x="1255" y="6"/>
                  </a:lnTo>
                  <a:lnTo>
                    <a:pt x="1256" y="7"/>
                  </a:lnTo>
                  <a:lnTo>
                    <a:pt x="1256" y="7"/>
                  </a:lnTo>
                  <a:lnTo>
                    <a:pt x="1257" y="11"/>
                  </a:lnTo>
                  <a:lnTo>
                    <a:pt x="1257" y="12"/>
                  </a:lnTo>
                  <a:lnTo>
                    <a:pt x="1258" y="17"/>
                  </a:lnTo>
                  <a:lnTo>
                    <a:pt x="1258" y="18"/>
                  </a:lnTo>
                  <a:lnTo>
                    <a:pt x="1258" y="22"/>
                  </a:lnTo>
                  <a:lnTo>
                    <a:pt x="1259" y="23"/>
                  </a:lnTo>
                  <a:lnTo>
                    <a:pt x="1259" y="31"/>
                  </a:lnTo>
                  <a:lnTo>
                    <a:pt x="1260" y="31"/>
                  </a:lnTo>
                  <a:lnTo>
                    <a:pt x="1260" y="58"/>
                  </a:lnTo>
                  <a:lnTo>
                    <a:pt x="1260" y="61"/>
                  </a:lnTo>
                  <a:lnTo>
                    <a:pt x="1261" y="97"/>
                  </a:lnTo>
                  <a:lnTo>
                    <a:pt x="1261" y="98"/>
                  </a:lnTo>
                  <a:lnTo>
                    <a:pt x="1262" y="101"/>
                  </a:lnTo>
                  <a:lnTo>
                    <a:pt x="1262" y="97"/>
                  </a:lnTo>
                  <a:lnTo>
                    <a:pt x="1262" y="96"/>
                  </a:lnTo>
                  <a:lnTo>
                    <a:pt x="1263" y="93"/>
                  </a:lnTo>
                  <a:lnTo>
                    <a:pt x="1263" y="94"/>
                  </a:lnTo>
                  <a:lnTo>
                    <a:pt x="1263" y="94"/>
                  </a:lnTo>
                  <a:lnTo>
                    <a:pt x="1264" y="108"/>
                  </a:lnTo>
                  <a:lnTo>
                    <a:pt x="1264" y="110"/>
                  </a:lnTo>
                  <a:lnTo>
                    <a:pt x="1265" y="155"/>
                  </a:lnTo>
                  <a:lnTo>
                    <a:pt x="1265" y="161"/>
                  </a:lnTo>
                  <a:lnTo>
                    <a:pt x="1266" y="282"/>
                  </a:lnTo>
                  <a:lnTo>
                    <a:pt x="1266" y="280"/>
                  </a:lnTo>
                  <a:lnTo>
                    <a:pt x="1266" y="278"/>
                  </a:lnTo>
                  <a:lnTo>
                    <a:pt x="1266" y="270"/>
                  </a:lnTo>
                  <a:lnTo>
                    <a:pt x="1267" y="272"/>
                  </a:lnTo>
                  <a:lnTo>
                    <a:pt x="1267" y="272"/>
                  </a:lnTo>
                  <a:lnTo>
                    <a:pt x="1267" y="272"/>
                  </a:lnTo>
                  <a:lnTo>
                    <a:pt x="1267" y="277"/>
                  </a:lnTo>
                  <a:lnTo>
                    <a:pt x="1268" y="277"/>
                  </a:lnTo>
                  <a:lnTo>
                    <a:pt x="1268" y="280"/>
                  </a:lnTo>
                  <a:lnTo>
                    <a:pt x="1268" y="280"/>
                  </a:lnTo>
                  <a:lnTo>
                    <a:pt x="1269" y="280"/>
                  </a:lnTo>
                  <a:lnTo>
                    <a:pt x="1269" y="280"/>
                  </a:lnTo>
                  <a:lnTo>
                    <a:pt x="1269" y="277"/>
                  </a:lnTo>
                  <a:lnTo>
                    <a:pt x="1269" y="277"/>
                  </a:lnTo>
                  <a:lnTo>
                    <a:pt x="1269" y="277"/>
                  </a:lnTo>
                  <a:lnTo>
                    <a:pt x="1270" y="274"/>
                  </a:lnTo>
                  <a:lnTo>
                    <a:pt x="1270" y="273"/>
                  </a:lnTo>
                  <a:lnTo>
                    <a:pt x="1271" y="271"/>
                  </a:lnTo>
                  <a:lnTo>
                    <a:pt x="1271" y="271"/>
                  </a:lnTo>
                  <a:lnTo>
                    <a:pt x="1271" y="270"/>
                  </a:lnTo>
                  <a:lnTo>
                    <a:pt x="1272" y="269"/>
                  </a:lnTo>
                  <a:lnTo>
                    <a:pt x="1272" y="269"/>
                  </a:lnTo>
                  <a:lnTo>
                    <a:pt x="1272" y="270"/>
                  </a:lnTo>
                  <a:lnTo>
                    <a:pt x="1272" y="273"/>
                  </a:lnTo>
                  <a:lnTo>
                    <a:pt x="1273" y="190"/>
                  </a:lnTo>
                  <a:lnTo>
                    <a:pt x="1273" y="167"/>
                  </a:lnTo>
                  <a:lnTo>
                    <a:pt x="1274" y="54"/>
                  </a:lnTo>
                  <a:lnTo>
                    <a:pt x="1274" y="50"/>
                  </a:lnTo>
                  <a:lnTo>
                    <a:pt x="1275" y="13"/>
                  </a:lnTo>
                  <a:lnTo>
                    <a:pt x="1275" y="12"/>
                  </a:lnTo>
                  <a:lnTo>
                    <a:pt x="1275" y="4"/>
                  </a:lnTo>
                  <a:lnTo>
                    <a:pt x="1276" y="3"/>
                  </a:lnTo>
                  <a:lnTo>
                    <a:pt x="1276" y="3"/>
                  </a:lnTo>
                  <a:lnTo>
                    <a:pt x="1276" y="3"/>
                  </a:lnTo>
                  <a:lnTo>
                    <a:pt x="1277" y="4"/>
                  </a:lnTo>
                  <a:lnTo>
                    <a:pt x="1277" y="8"/>
                  </a:lnTo>
                  <a:lnTo>
                    <a:pt x="1277" y="8"/>
                  </a:lnTo>
                  <a:lnTo>
                    <a:pt x="1278" y="13"/>
                  </a:lnTo>
                  <a:lnTo>
                    <a:pt x="1278" y="13"/>
                  </a:lnTo>
                  <a:lnTo>
                    <a:pt x="1279" y="18"/>
                  </a:lnTo>
                  <a:lnTo>
                    <a:pt x="1279" y="18"/>
                  </a:lnTo>
                  <a:lnTo>
                    <a:pt x="1280" y="25"/>
                  </a:lnTo>
                  <a:lnTo>
                    <a:pt x="1280" y="25"/>
                  </a:lnTo>
                  <a:lnTo>
                    <a:pt x="1281" y="36"/>
                  </a:lnTo>
                  <a:lnTo>
                    <a:pt x="1281" y="37"/>
                  </a:lnTo>
                  <a:lnTo>
                    <a:pt x="1282" y="61"/>
                  </a:lnTo>
                  <a:lnTo>
                    <a:pt x="1282" y="63"/>
                  </a:lnTo>
                  <a:lnTo>
                    <a:pt x="1283" y="95"/>
                  </a:lnTo>
                  <a:lnTo>
                    <a:pt x="1283" y="97"/>
                  </a:lnTo>
                  <a:lnTo>
                    <a:pt x="1283" y="103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4" y="93"/>
                  </a:lnTo>
                  <a:lnTo>
                    <a:pt x="1285" y="93"/>
                  </a:lnTo>
                  <a:lnTo>
                    <a:pt x="1285" y="92"/>
                  </a:lnTo>
                  <a:lnTo>
                    <a:pt x="1285" y="94"/>
                  </a:lnTo>
                  <a:lnTo>
                    <a:pt x="1286" y="95"/>
                  </a:lnTo>
                  <a:lnTo>
                    <a:pt x="1286" y="112"/>
                  </a:lnTo>
                  <a:lnTo>
                    <a:pt x="1286" y="113"/>
                  </a:lnTo>
                  <a:lnTo>
                    <a:pt x="1287" y="207"/>
                  </a:lnTo>
                  <a:lnTo>
                    <a:pt x="1287" y="220"/>
                  </a:lnTo>
                  <a:lnTo>
                    <a:pt x="1288" y="283"/>
                  </a:lnTo>
                  <a:lnTo>
                    <a:pt x="1288" y="270"/>
                  </a:lnTo>
                  <a:lnTo>
                    <a:pt x="1288" y="269"/>
                  </a:lnTo>
                  <a:lnTo>
                    <a:pt x="1289" y="267"/>
                  </a:lnTo>
                  <a:lnTo>
                    <a:pt x="1289" y="267"/>
                  </a:lnTo>
                  <a:lnTo>
                    <a:pt x="1289" y="267"/>
                  </a:lnTo>
                  <a:lnTo>
                    <a:pt x="1290" y="272"/>
                  </a:lnTo>
                  <a:lnTo>
                    <a:pt x="1290" y="273"/>
                  </a:lnTo>
                  <a:lnTo>
                    <a:pt x="1291" y="277"/>
                  </a:lnTo>
                  <a:lnTo>
                    <a:pt x="1291" y="276"/>
                  </a:lnTo>
                  <a:lnTo>
                    <a:pt x="1292" y="275"/>
                  </a:lnTo>
                  <a:lnTo>
                    <a:pt x="1292" y="275"/>
                  </a:lnTo>
                  <a:lnTo>
                    <a:pt x="1292" y="275"/>
                  </a:lnTo>
                  <a:lnTo>
                    <a:pt x="1292" y="275"/>
                  </a:lnTo>
                  <a:lnTo>
                    <a:pt x="1292" y="275"/>
                  </a:lnTo>
                  <a:lnTo>
                    <a:pt x="1292" y="275"/>
                  </a:lnTo>
                  <a:lnTo>
                    <a:pt x="1293" y="275"/>
                  </a:lnTo>
                  <a:lnTo>
                    <a:pt x="1293" y="276"/>
                  </a:lnTo>
                  <a:lnTo>
                    <a:pt x="1293" y="273"/>
                  </a:lnTo>
                  <a:lnTo>
                    <a:pt x="1294" y="272"/>
                  </a:lnTo>
                  <a:lnTo>
                    <a:pt x="1294" y="164"/>
                  </a:lnTo>
                  <a:lnTo>
                    <a:pt x="1295" y="147"/>
                  </a:lnTo>
                  <a:lnTo>
                    <a:pt x="1295" y="30"/>
                  </a:lnTo>
                  <a:lnTo>
                    <a:pt x="1295" y="25"/>
                  </a:lnTo>
                  <a:lnTo>
                    <a:pt x="1296" y="10"/>
                  </a:lnTo>
                  <a:lnTo>
                    <a:pt x="1296" y="10"/>
                  </a:lnTo>
                  <a:lnTo>
                    <a:pt x="1296" y="10"/>
                  </a:lnTo>
                  <a:lnTo>
                    <a:pt x="1297" y="6"/>
                  </a:lnTo>
                  <a:lnTo>
                    <a:pt x="1297" y="6"/>
                  </a:lnTo>
                  <a:lnTo>
                    <a:pt x="1297" y="6"/>
                  </a:lnTo>
                  <a:lnTo>
                    <a:pt x="1298" y="10"/>
                  </a:lnTo>
                  <a:lnTo>
                    <a:pt x="1298" y="10"/>
                  </a:lnTo>
                  <a:lnTo>
                    <a:pt x="1299" y="17"/>
                  </a:lnTo>
                  <a:lnTo>
                    <a:pt x="1299" y="18"/>
                  </a:lnTo>
                  <a:lnTo>
                    <a:pt x="1300" y="21"/>
                  </a:lnTo>
                  <a:lnTo>
                    <a:pt x="1300" y="21"/>
                  </a:lnTo>
                  <a:lnTo>
                    <a:pt x="1301" y="30"/>
                  </a:lnTo>
                  <a:lnTo>
                    <a:pt x="1301" y="31"/>
                  </a:lnTo>
                  <a:lnTo>
                    <a:pt x="1301" y="43"/>
                  </a:lnTo>
                  <a:lnTo>
                    <a:pt x="1301" y="44"/>
                  </a:lnTo>
                  <a:lnTo>
                    <a:pt x="1302" y="59"/>
                  </a:lnTo>
                  <a:lnTo>
                    <a:pt x="1303" y="60"/>
                  </a:lnTo>
                  <a:lnTo>
                    <a:pt x="1303" y="81"/>
                  </a:lnTo>
                  <a:lnTo>
                    <a:pt x="1303" y="84"/>
                  </a:lnTo>
                  <a:lnTo>
                    <a:pt x="1304" y="100"/>
                  </a:lnTo>
                  <a:lnTo>
                    <a:pt x="1304" y="101"/>
                  </a:lnTo>
                  <a:lnTo>
                    <a:pt x="1305" y="103"/>
                  </a:lnTo>
                  <a:lnTo>
                    <a:pt x="1305" y="100"/>
                  </a:lnTo>
                  <a:lnTo>
                    <a:pt x="1305" y="100"/>
                  </a:lnTo>
                  <a:lnTo>
                    <a:pt x="1306" y="93"/>
                  </a:lnTo>
                  <a:lnTo>
                    <a:pt x="1306" y="92"/>
                  </a:lnTo>
                  <a:lnTo>
                    <a:pt x="1307" y="90"/>
                  </a:lnTo>
                  <a:lnTo>
                    <a:pt x="1307" y="91"/>
                  </a:lnTo>
                  <a:lnTo>
                    <a:pt x="1307" y="91"/>
                  </a:lnTo>
                  <a:lnTo>
                    <a:pt x="1308" y="107"/>
                  </a:lnTo>
                  <a:lnTo>
                    <a:pt x="1308" y="108"/>
                  </a:lnTo>
                  <a:lnTo>
                    <a:pt x="1309" y="172"/>
                  </a:lnTo>
                  <a:lnTo>
                    <a:pt x="1309" y="183"/>
                  </a:lnTo>
                  <a:lnTo>
                    <a:pt x="1310" y="289"/>
                  </a:lnTo>
                  <a:lnTo>
                    <a:pt x="1310" y="287"/>
                  </a:lnTo>
                  <a:lnTo>
                    <a:pt x="1310" y="285"/>
                  </a:lnTo>
                  <a:lnTo>
                    <a:pt x="1310" y="277"/>
                  </a:lnTo>
                  <a:lnTo>
                    <a:pt x="1310" y="278"/>
                  </a:lnTo>
                  <a:lnTo>
                    <a:pt x="1311" y="278"/>
                  </a:lnTo>
                  <a:lnTo>
                    <a:pt x="1311" y="277"/>
                  </a:lnTo>
                  <a:lnTo>
                    <a:pt x="1311" y="282"/>
                  </a:lnTo>
                  <a:lnTo>
                    <a:pt x="1312" y="282"/>
                  </a:lnTo>
                  <a:lnTo>
                    <a:pt x="1312" y="285"/>
                  </a:lnTo>
                  <a:lnTo>
                    <a:pt x="1312" y="285"/>
                  </a:lnTo>
                  <a:lnTo>
                    <a:pt x="1312" y="285"/>
                  </a:lnTo>
                  <a:lnTo>
                    <a:pt x="1313" y="284"/>
                  </a:lnTo>
                  <a:lnTo>
                    <a:pt x="1313" y="284"/>
                  </a:lnTo>
                  <a:lnTo>
                    <a:pt x="1314" y="281"/>
                  </a:lnTo>
                  <a:lnTo>
                    <a:pt x="1314" y="281"/>
                  </a:lnTo>
                  <a:lnTo>
                    <a:pt x="1315" y="275"/>
                  </a:lnTo>
                  <a:lnTo>
                    <a:pt x="1315" y="275"/>
                  </a:lnTo>
                  <a:lnTo>
                    <a:pt x="1315" y="274"/>
                  </a:lnTo>
                  <a:lnTo>
                    <a:pt x="1316" y="275"/>
                  </a:lnTo>
                  <a:lnTo>
                    <a:pt x="1316" y="274"/>
                  </a:lnTo>
                  <a:lnTo>
                    <a:pt x="1317" y="126"/>
                  </a:lnTo>
                  <a:lnTo>
                    <a:pt x="1317" y="107"/>
                  </a:lnTo>
                  <a:lnTo>
                    <a:pt x="1318" y="30"/>
                  </a:lnTo>
                  <a:lnTo>
                    <a:pt x="1318" y="27"/>
                  </a:lnTo>
                  <a:lnTo>
                    <a:pt x="1318" y="11"/>
                  </a:lnTo>
                  <a:lnTo>
                    <a:pt x="1319" y="10"/>
                  </a:lnTo>
                  <a:lnTo>
                    <a:pt x="1319" y="3"/>
                  </a:lnTo>
                  <a:lnTo>
                    <a:pt x="1320" y="3"/>
                  </a:lnTo>
                  <a:lnTo>
                    <a:pt x="1320" y="4"/>
                  </a:lnTo>
                  <a:lnTo>
                    <a:pt x="1320" y="4"/>
                  </a:lnTo>
                  <a:lnTo>
                    <a:pt x="1321" y="10"/>
                  </a:lnTo>
                  <a:lnTo>
                    <a:pt x="1321" y="10"/>
                  </a:lnTo>
                  <a:lnTo>
                    <a:pt x="1322" y="16"/>
                  </a:lnTo>
                  <a:lnTo>
                    <a:pt x="1322" y="16"/>
                  </a:lnTo>
                  <a:lnTo>
                    <a:pt x="1323" y="23"/>
                  </a:lnTo>
                  <a:lnTo>
                    <a:pt x="1323" y="24"/>
                  </a:lnTo>
                  <a:lnTo>
                    <a:pt x="1324" y="34"/>
                  </a:lnTo>
                  <a:lnTo>
                    <a:pt x="1324" y="35"/>
                  </a:lnTo>
                  <a:lnTo>
                    <a:pt x="1325" y="47"/>
                  </a:lnTo>
                  <a:lnTo>
                    <a:pt x="1325" y="48"/>
                  </a:lnTo>
                  <a:lnTo>
                    <a:pt x="1326" y="72"/>
                  </a:lnTo>
                  <a:lnTo>
                    <a:pt x="1326" y="75"/>
                  </a:lnTo>
                  <a:lnTo>
                    <a:pt x="1327" y="100"/>
                  </a:lnTo>
                  <a:lnTo>
                    <a:pt x="1327" y="101"/>
                  </a:lnTo>
                  <a:lnTo>
                    <a:pt x="1327" y="102"/>
                  </a:lnTo>
                  <a:lnTo>
                    <a:pt x="1327" y="97"/>
                  </a:lnTo>
                  <a:lnTo>
                    <a:pt x="1328" y="96"/>
                  </a:lnTo>
                  <a:lnTo>
                    <a:pt x="1328" y="90"/>
                  </a:lnTo>
                  <a:lnTo>
                    <a:pt x="1329" y="89"/>
                  </a:lnTo>
                  <a:lnTo>
                    <a:pt x="1329" y="88"/>
                  </a:lnTo>
                  <a:lnTo>
                    <a:pt x="1329" y="90"/>
                  </a:lnTo>
                  <a:lnTo>
                    <a:pt x="1329" y="91"/>
                  </a:lnTo>
                  <a:lnTo>
                    <a:pt x="1330" y="112"/>
                  </a:lnTo>
                  <a:lnTo>
                    <a:pt x="1330" y="115"/>
                  </a:lnTo>
                  <a:lnTo>
                    <a:pt x="1331" y="240"/>
                  </a:lnTo>
                  <a:lnTo>
                    <a:pt x="1331" y="261"/>
                  </a:lnTo>
                  <a:lnTo>
                    <a:pt x="1331" y="291"/>
                  </a:lnTo>
                  <a:lnTo>
                    <a:pt x="1332" y="277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3" y="277"/>
                  </a:lnTo>
                  <a:lnTo>
                    <a:pt x="1333" y="278"/>
                  </a:lnTo>
                  <a:lnTo>
                    <a:pt x="1334" y="281"/>
                  </a:lnTo>
                  <a:lnTo>
                    <a:pt x="1334" y="281"/>
                  </a:lnTo>
                  <a:lnTo>
                    <a:pt x="1334" y="281"/>
                  </a:lnTo>
                  <a:lnTo>
                    <a:pt x="1334" y="282"/>
                  </a:lnTo>
                  <a:lnTo>
                    <a:pt x="1334" y="280"/>
                  </a:lnTo>
                  <a:lnTo>
                    <a:pt x="1335" y="281"/>
                  </a:lnTo>
                  <a:lnTo>
                    <a:pt x="1335" y="281"/>
                  </a:lnTo>
                  <a:lnTo>
                    <a:pt x="1335" y="279"/>
                  </a:lnTo>
                  <a:lnTo>
                    <a:pt x="1335" y="280"/>
                  </a:lnTo>
                  <a:lnTo>
                    <a:pt x="1336" y="280"/>
                  </a:lnTo>
                  <a:lnTo>
                    <a:pt x="1336" y="280"/>
                  </a:lnTo>
                  <a:lnTo>
                    <a:pt x="1336" y="275"/>
                  </a:lnTo>
                  <a:lnTo>
                    <a:pt x="1337" y="275"/>
                  </a:lnTo>
                  <a:lnTo>
                    <a:pt x="1337" y="271"/>
                  </a:lnTo>
                  <a:lnTo>
                    <a:pt x="1337" y="270"/>
                  </a:lnTo>
                  <a:lnTo>
                    <a:pt x="1338" y="171"/>
                  </a:lnTo>
                  <a:lnTo>
                    <a:pt x="1338" y="147"/>
                  </a:lnTo>
                  <a:lnTo>
                    <a:pt x="1339" y="46"/>
                  </a:lnTo>
                  <a:lnTo>
                    <a:pt x="1339" y="40"/>
                  </a:lnTo>
                  <a:lnTo>
                    <a:pt x="1340" y="14"/>
                  </a:lnTo>
                  <a:lnTo>
                    <a:pt x="1340" y="14"/>
                  </a:lnTo>
                  <a:lnTo>
                    <a:pt x="1341" y="6"/>
                  </a:lnTo>
                  <a:lnTo>
                    <a:pt x="1341" y="5"/>
                  </a:lnTo>
                  <a:lnTo>
                    <a:pt x="1341" y="4"/>
                  </a:lnTo>
                  <a:lnTo>
                    <a:pt x="1342" y="5"/>
                  </a:lnTo>
                  <a:lnTo>
                    <a:pt x="1342" y="5"/>
                  </a:lnTo>
                  <a:lnTo>
                    <a:pt x="1343" y="8"/>
                  </a:lnTo>
                  <a:lnTo>
                    <a:pt x="1343" y="8"/>
                  </a:lnTo>
                  <a:lnTo>
                    <a:pt x="1344" y="11"/>
                  </a:lnTo>
                  <a:lnTo>
                    <a:pt x="1344" y="11"/>
                  </a:lnTo>
                  <a:lnTo>
                    <a:pt x="1344" y="15"/>
                  </a:lnTo>
                  <a:lnTo>
                    <a:pt x="1345" y="16"/>
                  </a:lnTo>
                  <a:lnTo>
                    <a:pt x="1345" y="22"/>
                  </a:lnTo>
                  <a:lnTo>
                    <a:pt x="1346" y="22"/>
                  </a:lnTo>
                  <a:lnTo>
                    <a:pt x="1346" y="33"/>
                  </a:lnTo>
                  <a:lnTo>
                    <a:pt x="1346" y="34"/>
                  </a:lnTo>
                  <a:lnTo>
                    <a:pt x="1347" y="54"/>
                  </a:lnTo>
                  <a:lnTo>
                    <a:pt x="1347" y="56"/>
                  </a:lnTo>
                  <a:lnTo>
                    <a:pt x="1348" y="85"/>
                  </a:lnTo>
                  <a:lnTo>
                    <a:pt x="1348" y="87"/>
                  </a:lnTo>
                  <a:lnTo>
                    <a:pt x="1349" y="101"/>
                  </a:lnTo>
                  <a:lnTo>
                    <a:pt x="1349" y="100"/>
                  </a:lnTo>
                  <a:lnTo>
                    <a:pt x="1349" y="100"/>
                  </a:lnTo>
                  <a:lnTo>
                    <a:pt x="1350" y="93"/>
                  </a:lnTo>
                  <a:lnTo>
                    <a:pt x="1350" y="93"/>
                  </a:lnTo>
                  <a:lnTo>
                    <a:pt x="1350" y="91"/>
                  </a:lnTo>
                  <a:lnTo>
                    <a:pt x="1351" y="93"/>
                  </a:lnTo>
                  <a:lnTo>
                    <a:pt x="1351" y="94"/>
                  </a:lnTo>
                  <a:lnTo>
                    <a:pt x="1352" y="108"/>
                  </a:lnTo>
                  <a:lnTo>
                    <a:pt x="1352" y="110"/>
                  </a:lnTo>
                  <a:lnTo>
                    <a:pt x="1352" y="179"/>
                  </a:lnTo>
                  <a:lnTo>
                    <a:pt x="1353" y="194"/>
                  </a:lnTo>
                  <a:lnTo>
                    <a:pt x="1353" y="283"/>
                  </a:lnTo>
                  <a:lnTo>
                    <a:pt x="1353" y="275"/>
                  </a:lnTo>
                  <a:lnTo>
                    <a:pt x="1353" y="274"/>
                  </a:lnTo>
                  <a:lnTo>
                    <a:pt x="1354" y="270"/>
                  </a:lnTo>
                  <a:lnTo>
                    <a:pt x="1354" y="270"/>
                  </a:lnTo>
                  <a:lnTo>
                    <a:pt x="1354" y="271"/>
                  </a:lnTo>
                  <a:lnTo>
                    <a:pt x="1355" y="276"/>
                  </a:lnTo>
                  <a:lnTo>
                    <a:pt x="1355" y="276"/>
                  </a:lnTo>
                  <a:lnTo>
                    <a:pt x="1355" y="277"/>
                  </a:lnTo>
                  <a:lnTo>
                    <a:pt x="1356" y="280"/>
                  </a:lnTo>
                  <a:lnTo>
                    <a:pt x="1356" y="280"/>
                  </a:lnTo>
                  <a:lnTo>
                    <a:pt x="1356" y="280"/>
                  </a:lnTo>
                  <a:lnTo>
                    <a:pt x="1356" y="280"/>
                  </a:lnTo>
                  <a:lnTo>
                    <a:pt x="1357" y="278"/>
                  </a:lnTo>
                  <a:lnTo>
                    <a:pt x="1357" y="278"/>
                  </a:lnTo>
                  <a:lnTo>
                    <a:pt x="1357" y="278"/>
                  </a:lnTo>
                  <a:lnTo>
                    <a:pt x="1358" y="278"/>
                  </a:lnTo>
                  <a:lnTo>
                    <a:pt x="1358" y="278"/>
                  </a:lnTo>
                  <a:lnTo>
                    <a:pt x="1359" y="275"/>
                  </a:lnTo>
                  <a:lnTo>
                    <a:pt x="1359" y="276"/>
                  </a:lnTo>
                  <a:lnTo>
                    <a:pt x="1360" y="271"/>
                  </a:lnTo>
                  <a:lnTo>
                    <a:pt x="1360" y="271"/>
                  </a:lnTo>
                  <a:lnTo>
                    <a:pt x="1361" y="97"/>
                  </a:lnTo>
                  <a:lnTo>
                    <a:pt x="1361" y="90"/>
                  </a:lnTo>
                  <a:lnTo>
                    <a:pt x="1361" y="32"/>
                  </a:lnTo>
                  <a:lnTo>
                    <a:pt x="1362" y="28"/>
                  </a:lnTo>
                  <a:lnTo>
                    <a:pt x="1362" y="14"/>
                  </a:lnTo>
                  <a:lnTo>
                    <a:pt x="1363" y="13"/>
                  </a:lnTo>
                  <a:lnTo>
                    <a:pt x="1363" y="4"/>
                  </a:lnTo>
                  <a:lnTo>
                    <a:pt x="1363" y="4"/>
                  </a:lnTo>
                  <a:lnTo>
                    <a:pt x="1364" y="3"/>
                  </a:lnTo>
                  <a:lnTo>
                    <a:pt x="1364" y="4"/>
                  </a:lnTo>
                  <a:lnTo>
                    <a:pt x="1364" y="4"/>
                  </a:lnTo>
                  <a:lnTo>
                    <a:pt x="1365" y="8"/>
                  </a:lnTo>
                  <a:lnTo>
                    <a:pt x="1365" y="8"/>
                  </a:lnTo>
                  <a:lnTo>
                    <a:pt x="1366" y="12"/>
                  </a:lnTo>
                  <a:lnTo>
                    <a:pt x="1366" y="12"/>
                  </a:lnTo>
                  <a:lnTo>
                    <a:pt x="1367" y="17"/>
                  </a:lnTo>
                  <a:lnTo>
                    <a:pt x="1367" y="18"/>
                  </a:lnTo>
                  <a:lnTo>
                    <a:pt x="1368" y="26"/>
                  </a:lnTo>
                  <a:lnTo>
                    <a:pt x="1368" y="27"/>
                  </a:lnTo>
                  <a:lnTo>
                    <a:pt x="1369" y="38"/>
                  </a:lnTo>
                  <a:lnTo>
                    <a:pt x="1369" y="39"/>
                  </a:lnTo>
                  <a:lnTo>
                    <a:pt x="1369" y="62"/>
                  </a:lnTo>
                  <a:lnTo>
                    <a:pt x="1370" y="64"/>
                  </a:lnTo>
                  <a:lnTo>
                    <a:pt x="1370" y="95"/>
                  </a:lnTo>
                  <a:lnTo>
                    <a:pt x="1371" y="96"/>
                  </a:lnTo>
                  <a:lnTo>
                    <a:pt x="1371" y="103"/>
                  </a:lnTo>
                  <a:lnTo>
                    <a:pt x="1371" y="102"/>
                  </a:lnTo>
                  <a:lnTo>
                    <a:pt x="1371" y="101"/>
                  </a:lnTo>
                  <a:lnTo>
                    <a:pt x="1372" y="94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3" y="91"/>
                  </a:lnTo>
                  <a:lnTo>
                    <a:pt x="1373" y="91"/>
                  </a:lnTo>
                  <a:lnTo>
                    <a:pt x="1374" y="108"/>
                  </a:lnTo>
                  <a:lnTo>
                    <a:pt x="1374" y="109"/>
                  </a:lnTo>
                  <a:lnTo>
                    <a:pt x="1375" y="180"/>
                  </a:lnTo>
                  <a:lnTo>
                    <a:pt x="1375" y="191"/>
                  </a:lnTo>
                  <a:lnTo>
                    <a:pt x="1376" y="280"/>
                  </a:lnTo>
                  <a:lnTo>
                    <a:pt x="1376" y="272"/>
                  </a:lnTo>
                  <a:lnTo>
                    <a:pt x="1376" y="271"/>
                  </a:lnTo>
                  <a:lnTo>
                    <a:pt x="1376" y="265"/>
                  </a:lnTo>
                  <a:lnTo>
                    <a:pt x="1377" y="266"/>
                  </a:lnTo>
                  <a:lnTo>
                    <a:pt x="1377" y="266"/>
                  </a:lnTo>
                  <a:lnTo>
                    <a:pt x="1378" y="273"/>
                  </a:lnTo>
                  <a:lnTo>
                    <a:pt x="1378" y="274"/>
                  </a:lnTo>
                  <a:lnTo>
                    <a:pt x="1378" y="279"/>
                  </a:lnTo>
                  <a:lnTo>
                    <a:pt x="1379" y="279"/>
                  </a:lnTo>
                  <a:lnTo>
                    <a:pt x="1379" y="279"/>
                  </a:lnTo>
                  <a:lnTo>
                    <a:pt x="1379" y="278"/>
                  </a:lnTo>
                  <a:lnTo>
                    <a:pt x="1380" y="278"/>
                  </a:lnTo>
                  <a:lnTo>
                    <a:pt x="1380" y="277"/>
                  </a:lnTo>
                  <a:lnTo>
                    <a:pt x="1380" y="277"/>
                  </a:lnTo>
                  <a:lnTo>
                    <a:pt x="1380" y="277"/>
                  </a:lnTo>
                  <a:lnTo>
                    <a:pt x="1381" y="282"/>
                  </a:lnTo>
                  <a:lnTo>
                    <a:pt x="1381" y="262"/>
                  </a:lnTo>
                  <a:lnTo>
                    <a:pt x="1381" y="259"/>
                  </a:lnTo>
                  <a:lnTo>
                    <a:pt x="1382" y="157"/>
                  </a:lnTo>
                  <a:lnTo>
                    <a:pt x="1382" y="145"/>
                  </a:lnTo>
                  <a:lnTo>
                    <a:pt x="1383" y="55"/>
                  </a:lnTo>
                  <a:lnTo>
                    <a:pt x="1383" y="51"/>
                  </a:lnTo>
                  <a:lnTo>
                    <a:pt x="1384" y="17"/>
                  </a:lnTo>
                  <a:lnTo>
                    <a:pt x="1384" y="16"/>
                  </a:lnTo>
                  <a:lnTo>
                    <a:pt x="1385" y="10"/>
                  </a:lnTo>
                  <a:lnTo>
                    <a:pt x="1385" y="10"/>
                  </a:lnTo>
                  <a:lnTo>
                    <a:pt x="1385" y="7"/>
                  </a:lnTo>
                  <a:lnTo>
                    <a:pt x="1386" y="7"/>
                  </a:lnTo>
                  <a:lnTo>
                    <a:pt x="1386" y="8"/>
                  </a:lnTo>
                  <a:lnTo>
                    <a:pt x="1386" y="10"/>
                  </a:lnTo>
                  <a:lnTo>
                    <a:pt x="1387" y="11"/>
                  </a:lnTo>
                  <a:lnTo>
                    <a:pt x="1387" y="15"/>
                  </a:lnTo>
                  <a:lnTo>
                    <a:pt x="1388" y="16"/>
                  </a:lnTo>
                  <a:lnTo>
                    <a:pt x="1388" y="21"/>
                  </a:lnTo>
                  <a:lnTo>
                    <a:pt x="1389" y="21"/>
                  </a:lnTo>
                  <a:lnTo>
                    <a:pt x="1389" y="25"/>
                  </a:lnTo>
                  <a:lnTo>
                    <a:pt x="1389" y="26"/>
                  </a:lnTo>
                  <a:lnTo>
                    <a:pt x="1390" y="39"/>
                  </a:lnTo>
                  <a:lnTo>
                    <a:pt x="1390" y="40"/>
                  </a:lnTo>
                  <a:lnTo>
                    <a:pt x="1391" y="63"/>
                  </a:lnTo>
                  <a:lnTo>
                    <a:pt x="1391" y="64"/>
                  </a:lnTo>
                  <a:lnTo>
                    <a:pt x="1392" y="90"/>
                  </a:lnTo>
                  <a:lnTo>
                    <a:pt x="1392" y="92"/>
                  </a:lnTo>
                  <a:lnTo>
                    <a:pt x="1393" y="105"/>
                  </a:lnTo>
                  <a:lnTo>
                    <a:pt x="1393" y="105"/>
                  </a:lnTo>
                  <a:lnTo>
                    <a:pt x="1393" y="105"/>
                  </a:lnTo>
                  <a:lnTo>
                    <a:pt x="1394" y="99"/>
                  </a:lnTo>
                  <a:lnTo>
                    <a:pt x="1394" y="98"/>
                  </a:lnTo>
                  <a:lnTo>
                    <a:pt x="1395" y="93"/>
                  </a:lnTo>
                  <a:lnTo>
                    <a:pt x="1395" y="93"/>
                  </a:lnTo>
                  <a:lnTo>
                    <a:pt x="1395" y="90"/>
                  </a:lnTo>
                  <a:lnTo>
                    <a:pt x="1395" y="90"/>
                  </a:lnTo>
                  <a:lnTo>
                    <a:pt x="1396" y="91"/>
                  </a:lnTo>
                  <a:lnTo>
                    <a:pt x="1396" y="103"/>
                  </a:lnTo>
                  <a:lnTo>
                    <a:pt x="1397" y="105"/>
                  </a:lnTo>
                  <a:lnTo>
                    <a:pt x="1397" y="165"/>
                  </a:lnTo>
                  <a:lnTo>
                    <a:pt x="1397" y="172"/>
                  </a:lnTo>
                  <a:lnTo>
                    <a:pt x="1398" y="282"/>
                  </a:lnTo>
                  <a:lnTo>
                    <a:pt x="1398" y="275"/>
                  </a:lnTo>
                  <a:lnTo>
                    <a:pt x="1398" y="275"/>
                  </a:lnTo>
                  <a:lnTo>
                    <a:pt x="1399" y="265"/>
                  </a:lnTo>
                  <a:lnTo>
                    <a:pt x="1399" y="265"/>
                  </a:lnTo>
                  <a:lnTo>
                    <a:pt x="1399" y="265"/>
                  </a:lnTo>
                  <a:lnTo>
                    <a:pt x="1400" y="270"/>
                  </a:lnTo>
                  <a:lnTo>
                    <a:pt x="1400" y="271"/>
                  </a:lnTo>
                  <a:lnTo>
                    <a:pt x="1401" y="275"/>
                  </a:lnTo>
                  <a:lnTo>
                    <a:pt x="1401" y="275"/>
                  </a:lnTo>
                  <a:lnTo>
                    <a:pt x="1401" y="275"/>
                  </a:lnTo>
                  <a:lnTo>
                    <a:pt x="1401" y="275"/>
                  </a:lnTo>
                  <a:lnTo>
                    <a:pt x="1402" y="274"/>
                  </a:lnTo>
                  <a:lnTo>
                    <a:pt x="1402" y="273"/>
                  </a:lnTo>
                  <a:lnTo>
                    <a:pt x="1402" y="272"/>
                  </a:lnTo>
                  <a:lnTo>
                    <a:pt x="1403" y="273"/>
                  </a:lnTo>
                  <a:lnTo>
                    <a:pt x="1403" y="273"/>
                  </a:lnTo>
                  <a:lnTo>
                    <a:pt x="1403" y="272"/>
                  </a:lnTo>
                  <a:lnTo>
                    <a:pt x="1403" y="273"/>
                  </a:lnTo>
                  <a:lnTo>
                    <a:pt x="1404" y="273"/>
                  </a:lnTo>
                  <a:lnTo>
                    <a:pt x="1404" y="277"/>
                  </a:lnTo>
                  <a:lnTo>
                    <a:pt x="1404" y="276"/>
                  </a:lnTo>
                  <a:lnTo>
                    <a:pt x="1405" y="277"/>
                  </a:lnTo>
                  <a:lnTo>
                    <a:pt x="1405" y="278"/>
                  </a:lnTo>
                  <a:lnTo>
                    <a:pt x="1405" y="113"/>
                  </a:lnTo>
                  <a:lnTo>
                    <a:pt x="1405" y="103"/>
                  </a:lnTo>
                  <a:lnTo>
                    <a:pt x="1406" y="30"/>
                  </a:lnTo>
                  <a:lnTo>
                    <a:pt x="1406" y="24"/>
                  </a:lnTo>
                  <a:lnTo>
                    <a:pt x="1407" y="11"/>
                  </a:lnTo>
                  <a:lnTo>
                    <a:pt x="1407" y="10"/>
                  </a:lnTo>
                  <a:lnTo>
                    <a:pt x="1408" y="3"/>
                  </a:lnTo>
                  <a:lnTo>
                    <a:pt x="1408" y="3"/>
                  </a:lnTo>
                  <a:lnTo>
                    <a:pt x="1408" y="3"/>
                  </a:lnTo>
                  <a:lnTo>
                    <a:pt x="1409" y="4"/>
                  </a:lnTo>
                  <a:lnTo>
                    <a:pt x="1409" y="4"/>
                  </a:lnTo>
                  <a:lnTo>
                    <a:pt x="1410" y="9"/>
                  </a:lnTo>
                  <a:lnTo>
                    <a:pt x="1410" y="9"/>
                  </a:lnTo>
                  <a:lnTo>
                    <a:pt x="1411" y="14"/>
                  </a:lnTo>
                  <a:lnTo>
                    <a:pt x="1411" y="15"/>
                  </a:lnTo>
                  <a:lnTo>
                    <a:pt x="1412" y="19"/>
                  </a:lnTo>
                  <a:lnTo>
                    <a:pt x="1412" y="19"/>
                  </a:lnTo>
                  <a:lnTo>
                    <a:pt x="1412" y="24"/>
                  </a:lnTo>
                  <a:lnTo>
                    <a:pt x="1412" y="25"/>
                  </a:lnTo>
                  <a:lnTo>
                    <a:pt x="1413" y="41"/>
                  </a:lnTo>
                  <a:lnTo>
                    <a:pt x="1414" y="42"/>
                  </a:lnTo>
                  <a:lnTo>
                    <a:pt x="1414" y="71"/>
                  </a:lnTo>
                  <a:lnTo>
                    <a:pt x="1414" y="74"/>
                  </a:lnTo>
                  <a:lnTo>
                    <a:pt x="1415" y="97"/>
                  </a:lnTo>
                  <a:lnTo>
                    <a:pt x="1415" y="99"/>
                  </a:lnTo>
                  <a:lnTo>
                    <a:pt x="1416" y="103"/>
                  </a:lnTo>
                  <a:lnTo>
                    <a:pt x="1416" y="100"/>
                  </a:lnTo>
                  <a:lnTo>
                    <a:pt x="1416" y="100"/>
                  </a:lnTo>
                  <a:lnTo>
                    <a:pt x="1417" y="93"/>
                  </a:lnTo>
                  <a:lnTo>
                    <a:pt x="1417" y="93"/>
                  </a:lnTo>
                  <a:lnTo>
                    <a:pt x="1418" y="91"/>
                  </a:lnTo>
                  <a:lnTo>
                    <a:pt x="1418" y="92"/>
                  </a:lnTo>
                  <a:lnTo>
                    <a:pt x="1418" y="93"/>
                  </a:lnTo>
                  <a:lnTo>
                    <a:pt x="1419" y="110"/>
                  </a:lnTo>
                  <a:lnTo>
                    <a:pt x="1419" y="111"/>
                  </a:lnTo>
                  <a:lnTo>
                    <a:pt x="1420" y="194"/>
                  </a:lnTo>
                  <a:lnTo>
                    <a:pt x="1420" y="208"/>
                  </a:lnTo>
                  <a:lnTo>
                    <a:pt x="1420" y="285"/>
                  </a:lnTo>
                  <a:lnTo>
                    <a:pt x="1421" y="278"/>
                  </a:lnTo>
                  <a:lnTo>
                    <a:pt x="1421" y="276"/>
                  </a:lnTo>
                  <a:lnTo>
                    <a:pt x="1421" y="270"/>
                  </a:lnTo>
                  <a:lnTo>
                    <a:pt x="1422" y="270"/>
                  </a:lnTo>
                  <a:lnTo>
                    <a:pt x="1422" y="269"/>
                  </a:lnTo>
                  <a:lnTo>
                    <a:pt x="1422" y="274"/>
                  </a:lnTo>
                  <a:lnTo>
                    <a:pt x="1423" y="274"/>
                  </a:lnTo>
                  <a:lnTo>
                    <a:pt x="1423" y="276"/>
                  </a:lnTo>
                  <a:lnTo>
                    <a:pt x="1423" y="274"/>
                  </a:lnTo>
                  <a:lnTo>
                    <a:pt x="1423" y="275"/>
                  </a:lnTo>
                  <a:lnTo>
                    <a:pt x="1423" y="275"/>
                  </a:lnTo>
                  <a:lnTo>
                    <a:pt x="1424" y="271"/>
                  </a:lnTo>
                  <a:lnTo>
                    <a:pt x="1424" y="271"/>
                  </a:lnTo>
                  <a:lnTo>
                    <a:pt x="1425" y="268"/>
                  </a:lnTo>
                  <a:lnTo>
                    <a:pt x="1425" y="268"/>
                  </a:lnTo>
                  <a:lnTo>
                    <a:pt x="1426" y="264"/>
                  </a:lnTo>
                  <a:lnTo>
                    <a:pt x="1426" y="264"/>
                  </a:lnTo>
                  <a:lnTo>
                    <a:pt x="1427" y="266"/>
                  </a:lnTo>
                  <a:lnTo>
                    <a:pt x="1427" y="260"/>
                  </a:lnTo>
                  <a:lnTo>
                    <a:pt x="1427" y="257"/>
                  </a:lnTo>
                  <a:lnTo>
                    <a:pt x="1428" y="85"/>
                  </a:lnTo>
                  <a:lnTo>
                    <a:pt x="1428" y="78"/>
                  </a:lnTo>
                  <a:lnTo>
                    <a:pt x="1429" y="22"/>
                  </a:lnTo>
                  <a:lnTo>
                    <a:pt x="1429" y="20"/>
                  </a:lnTo>
                  <a:lnTo>
                    <a:pt x="1429" y="12"/>
                  </a:lnTo>
                  <a:lnTo>
                    <a:pt x="1429" y="11"/>
                  </a:lnTo>
                  <a:lnTo>
                    <a:pt x="1430" y="6"/>
                  </a:lnTo>
                  <a:lnTo>
                    <a:pt x="1431" y="6"/>
                  </a:lnTo>
                  <a:lnTo>
                    <a:pt x="1431" y="8"/>
                  </a:lnTo>
                  <a:lnTo>
                    <a:pt x="1431" y="8"/>
                  </a:lnTo>
                  <a:lnTo>
                    <a:pt x="1432" y="11"/>
                  </a:lnTo>
                  <a:lnTo>
                    <a:pt x="1432" y="12"/>
                  </a:lnTo>
                  <a:lnTo>
                    <a:pt x="1433" y="17"/>
                  </a:lnTo>
                  <a:lnTo>
                    <a:pt x="1433" y="17"/>
                  </a:lnTo>
                  <a:lnTo>
                    <a:pt x="1434" y="24"/>
                  </a:lnTo>
                  <a:lnTo>
                    <a:pt x="1434" y="25"/>
                  </a:lnTo>
                  <a:lnTo>
                    <a:pt x="1435" y="33"/>
                  </a:lnTo>
                  <a:lnTo>
                    <a:pt x="1435" y="34"/>
                  </a:lnTo>
                  <a:lnTo>
                    <a:pt x="1436" y="51"/>
                  </a:lnTo>
                  <a:lnTo>
                    <a:pt x="1436" y="53"/>
                  </a:lnTo>
                  <a:lnTo>
                    <a:pt x="1437" y="78"/>
                  </a:lnTo>
                  <a:lnTo>
                    <a:pt x="1437" y="80"/>
                  </a:lnTo>
                  <a:lnTo>
                    <a:pt x="1438" y="105"/>
                  </a:lnTo>
                  <a:lnTo>
                    <a:pt x="1438" y="106"/>
                  </a:lnTo>
                  <a:lnTo>
                    <a:pt x="1438" y="108"/>
                  </a:lnTo>
                  <a:lnTo>
                    <a:pt x="1438" y="103"/>
                  </a:lnTo>
                  <a:lnTo>
                    <a:pt x="1439" y="103"/>
                  </a:lnTo>
                  <a:lnTo>
                    <a:pt x="1439" y="96"/>
                  </a:lnTo>
                  <a:lnTo>
                    <a:pt x="1440" y="96"/>
                  </a:lnTo>
                  <a:lnTo>
                    <a:pt x="1440" y="90"/>
                  </a:lnTo>
                  <a:lnTo>
                    <a:pt x="1440" y="90"/>
                  </a:lnTo>
                  <a:lnTo>
                    <a:pt x="1440" y="90"/>
                  </a:lnTo>
                  <a:lnTo>
                    <a:pt x="1440" y="89"/>
                  </a:lnTo>
                  <a:lnTo>
                    <a:pt x="1441" y="98"/>
                  </a:lnTo>
                  <a:lnTo>
                    <a:pt x="1441" y="99"/>
                  </a:lnTo>
                  <a:lnTo>
                    <a:pt x="1442" y="147"/>
                  </a:lnTo>
                  <a:lnTo>
                    <a:pt x="1442" y="156"/>
                  </a:lnTo>
                  <a:lnTo>
                    <a:pt x="1443" y="291"/>
                  </a:lnTo>
                  <a:lnTo>
                    <a:pt x="1443" y="290"/>
                  </a:lnTo>
                  <a:lnTo>
                    <a:pt x="1444" y="280"/>
                  </a:lnTo>
                  <a:lnTo>
                    <a:pt x="1444" y="279"/>
                  </a:lnTo>
                  <a:lnTo>
                    <a:pt x="1444" y="279"/>
                  </a:lnTo>
                  <a:lnTo>
                    <a:pt x="1445" y="282"/>
                  </a:lnTo>
                  <a:lnTo>
                    <a:pt x="1445" y="283"/>
                  </a:lnTo>
                  <a:lnTo>
                    <a:pt x="1445" y="284"/>
                  </a:lnTo>
                  <a:lnTo>
                    <a:pt x="1446" y="284"/>
                  </a:lnTo>
                  <a:lnTo>
                    <a:pt x="1446" y="284"/>
                  </a:lnTo>
                  <a:lnTo>
                    <a:pt x="1446" y="281"/>
                  </a:lnTo>
                  <a:lnTo>
                    <a:pt x="1447" y="281"/>
                  </a:lnTo>
                  <a:lnTo>
                    <a:pt x="1447" y="277"/>
                  </a:lnTo>
                  <a:lnTo>
                    <a:pt x="1447" y="278"/>
                  </a:lnTo>
                  <a:lnTo>
                    <a:pt x="1448" y="278"/>
                  </a:lnTo>
                  <a:lnTo>
                    <a:pt x="1448" y="275"/>
                  </a:lnTo>
                  <a:lnTo>
                    <a:pt x="1448" y="275"/>
                  </a:lnTo>
                  <a:lnTo>
                    <a:pt x="1448" y="275"/>
                  </a:lnTo>
                  <a:lnTo>
                    <a:pt x="1448" y="280"/>
                  </a:lnTo>
                  <a:lnTo>
                    <a:pt x="1449" y="208"/>
                  </a:lnTo>
                  <a:lnTo>
                    <a:pt x="1449" y="198"/>
                  </a:lnTo>
                  <a:lnTo>
                    <a:pt x="1450" y="74"/>
                  </a:lnTo>
                  <a:lnTo>
                    <a:pt x="1450" y="69"/>
                  </a:lnTo>
                  <a:lnTo>
                    <a:pt x="1451" y="14"/>
                  </a:lnTo>
                  <a:lnTo>
                    <a:pt x="1451" y="13"/>
                  </a:lnTo>
                  <a:lnTo>
                    <a:pt x="1452" y="5"/>
                  </a:lnTo>
                  <a:lnTo>
                    <a:pt x="1452" y="5"/>
                  </a:lnTo>
                  <a:lnTo>
                    <a:pt x="1452" y="3"/>
                  </a:lnTo>
                  <a:lnTo>
                    <a:pt x="1453" y="4"/>
                  </a:lnTo>
                  <a:lnTo>
                    <a:pt x="1453" y="4"/>
                  </a:lnTo>
                  <a:lnTo>
                    <a:pt x="1454" y="10"/>
                  </a:lnTo>
                  <a:lnTo>
                    <a:pt x="1454" y="10"/>
                  </a:lnTo>
                  <a:lnTo>
                    <a:pt x="1455" y="14"/>
                  </a:lnTo>
                  <a:lnTo>
                    <a:pt x="1455" y="14"/>
                  </a:lnTo>
                  <a:lnTo>
                    <a:pt x="1455" y="14"/>
                  </a:lnTo>
                  <a:lnTo>
                    <a:pt x="1455" y="18"/>
                  </a:lnTo>
                  <a:lnTo>
                    <a:pt x="1456" y="19"/>
                  </a:lnTo>
                  <a:lnTo>
                    <a:pt x="1456" y="27"/>
                  </a:lnTo>
                  <a:lnTo>
                    <a:pt x="1457" y="27"/>
                  </a:lnTo>
                  <a:lnTo>
                    <a:pt x="1457" y="39"/>
                  </a:lnTo>
                  <a:lnTo>
                    <a:pt x="1457" y="40"/>
                  </a:lnTo>
                  <a:lnTo>
                    <a:pt x="1458" y="60"/>
                  </a:lnTo>
                  <a:lnTo>
                    <a:pt x="1458" y="63"/>
                  </a:lnTo>
                  <a:lnTo>
                    <a:pt x="1459" y="87"/>
                  </a:lnTo>
                  <a:lnTo>
                    <a:pt x="1459" y="88"/>
                  </a:lnTo>
                  <a:lnTo>
                    <a:pt x="1460" y="98"/>
                  </a:lnTo>
                  <a:lnTo>
                    <a:pt x="1460" y="96"/>
                  </a:lnTo>
                  <a:lnTo>
                    <a:pt x="1460" y="96"/>
                  </a:lnTo>
                  <a:lnTo>
                    <a:pt x="1461" y="91"/>
                  </a:lnTo>
                  <a:lnTo>
                    <a:pt x="1461" y="91"/>
                  </a:lnTo>
                  <a:lnTo>
                    <a:pt x="1461" y="90"/>
                  </a:lnTo>
                  <a:lnTo>
                    <a:pt x="1462" y="92"/>
                  </a:lnTo>
                  <a:lnTo>
                    <a:pt x="1462" y="92"/>
                  </a:lnTo>
                  <a:lnTo>
                    <a:pt x="1463" y="111"/>
                  </a:lnTo>
                  <a:lnTo>
                    <a:pt x="1463" y="112"/>
                  </a:lnTo>
                  <a:lnTo>
                    <a:pt x="1463" y="173"/>
                  </a:lnTo>
                  <a:lnTo>
                    <a:pt x="1464" y="184"/>
                  </a:lnTo>
                  <a:lnTo>
                    <a:pt x="1464" y="285"/>
                  </a:lnTo>
                  <a:lnTo>
                    <a:pt x="1464" y="281"/>
                  </a:lnTo>
                  <a:lnTo>
                    <a:pt x="1464" y="278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6" y="273"/>
                  </a:lnTo>
                  <a:lnTo>
                    <a:pt x="1466" y="277"/>
                  </a:lnTo>
                  <a:lnTo>
                    <a:pt x="1466" y="278"/>
                  </a:lnTo>
                  <a:lnTo>
                    <a:pt x="1467" y="280"/>
                  </a:lnTo>
                  <a:lnTo>
                    <a:pt x="1467" y="280"/>
                  </a:lnTo>
                  <a:lnTo>
                    <a:pt x="1467" y="280"/>
                  </a:lnTo>
                  <a:lnTo>
                    <a:pt x="1467" y="280"/>
                  </a:lnTo>
                  <a:lnTo>
                    <a:pt x="1468" y="278"/>
                  </a:lnTo>
                  <a:lnTo>
                    <a:pt x="1468" y="278"/>
                  </a:lnTo>
                  <a:lnTo>
                    <a:pt x="1469" y="273"/>
                  </a:lnTo>
                  <a:lnTo>
                    <a:pt x="1469" y="272"/>
                  </a:lnTo>
                  <a:lnTo>
                    <a:pt x="1470" y="266"/>
                  </a:lnTo>
                  <a:lnTo>
                    <a:pt x="1470" y="266"/>
                  </a:lnTo>
                  <a:lnTo>
                    <a:pt x="1471" y="254"/>
                  </a:lnTo>
                  <a:lnTo>
                    <a:pt x="1471" y="252"/>
                  </a:lnTo>
                  <a:lnTo>
                    <a:pt x="1472" y="104"/>
                  </a:lnTo>
                  <a:lnTo>
                    <a:pt x="1472" y="96"/>
                  </a:lnTo>
                  <a:lnTo>
                    <a:pt x="1472" y="32"/>
                  </a:lnTo>
                  <a:lnTo>
                    <a:pt x="1473" y="29"/>
                  </a:lnTo>
                  <a:lnTo>
                    <a:pt x="1473" y="16"/>
                  </a:lnTo>
                  <a:lnTo>
                    <a:pt x="1474" y="16"/>
                  </a:lnTo>
                  <a:lnTo>
                    <a:pt x="1474" y="7"/>
                  </a:lnTo>
                  <a:lnTo>
                    <a:pt x="1474" y="7"/>
                  </a:lnTo>
                  <a:lnTo>
                    <a:pt x="1475" y="6"/>
                  </a:lnTo>
                  <a:lnTo>
                    <a:pt x="1475" y="7"/>
                  </a:lnTo>
                  <a:lnTo>
                    <a:pt x="1475" y="7"/>
                  </a:lnTo>
                  <a:lnTo>
                    <a:pt x="1476" y="10"/>
                  </a:lnTo>
                  <a:lnTo>
                    <a:pt x="1476" y="10"/>
                  </a:lnTo>
                  <a:lnTo>
                    <a:pt x="1477" y="15"/>
                  </a:lnTo>
                  <a:lnTo>
                    <a:pt x="1477" y="15"/>
                  </a:lnTo>
                  <a:lnTo>
                    <a:pt x="1478" y="21"/>
                  </a:lnTo>
                  <a:lnTo>
                    <a:pt x="1478" y="21"/>
                  </a:lnTo>
                  <a:lnTo>
                    <a:pt x="1479" y="28"/>
                  </a:lnTo>
                  <a:lnTo>
                    <a:pt x="1479" y="29"/>
                  </a:lnTo>
                  <a:lnTo>
                    <a:pt x="1480" y="37"/>
                  </a:lnTo>
                  <a:lnTo>
                    <a:pt x="1480" y="38"/>
                  </a:lnTo>
                  <a:lnTo>
                    <a:pt x="1480" y="62"/>
                  </a:lnTo>
                  <a:lnTo>
                    <a:pt x="1481" y="64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2" y="102"/>
                  </a:lnTo>
                  <a:lnTo>
                    <a:pt x="1482" y="98"/>
                  </a:lnTo>
                  <a:lnTo>
                    <a:pt x="1482" y="98"/>
                  </a:lnTo>
                  <a:lnTo>
                    <a:pt x="1483" y="94"/>
                  </a:lnTo>
                  <a:lnTo>
                    <a:pt x="1483" y="94"/>
                  </a:lnTo>
                  <a:lnTo>
                    <a:pt x="1483" y="94"/>
                  </a:lnTo>
                  <a:lnTo>
                    <a:pt x="1484" y="105"/>
                  </a:lnTo>
                  <a:lnTo>
                    <a:pt x="1484" y="107"/>
                  </a:lnTo>
                  <a:lnTo>
                    <a:pt x="1485" y="140"/>
                  </a:lnTo>
                  <a:lnTo>
                    <a:pt x="1485" y="147"/>
                  </a:lnTo>
                  <a:lnTo>
                    <a:pt x="1486" y="284"/>
                  </a:lnTo>
                  <a:lnTo>
                    <a:pt x="1486" y="284"/>
                  </a:lnTo>
                  <a:lnTo>
                    <a:pt x="1487" y="273"/>
                  </a:lnTo>
                  <a:lnTo>
                    <a:pt x="1487" y="274"/>
                  </a:lnTo>
                  <a:lnTo>
                    <a:pt x="1487" y="274"/>
                  </a:lnTo>
                  <a:lnTo>
                    <a:pt x="1487" y="273"/>
                  </a:lnTo>
                  <a:lnTo>
                    <a:pt x="1488" y="274"/>
                  </a:lnTo>
                  <a:lnTo>
                    <a:pt x="1488" y="274"/>
                  </a:lnTo>
                  <a:lnTo>
                    <a:pt x="1489" y="277"/>
                  </a:lnTo>
                  <a:lnTo>
                    <a:pt x="1489" y="277"/>
                  </a:lnTo>
                  <a:lnTo>
                    <a:pt x="1489" y="280"/>
                  </a:lnTo>
                  <a:lnTo>
                    <a:pt x="1489" y="280"/>
                  </a:lnTo>
                  <a:lnTo>
                    <a:pt x="1490" y="280"/>
                  </a:lnTo>
                  <a:lnTo>
                    <a:pt x="1490" y="278"/>
                  </a:lnTo>
                  <a:lnTo>
                    <a:pt x="1491" y="277"/>
                  </a:lnTo>
                  <a:lnTo>
                    <a:pt x="1491" y="273"/>
                  </a:lnTo>
                  <a:lnTo>
                    <a:pt x="1491" y="272"/>
                  </a:lnTo>
                  <a:lnTo>
                    <a:pt x="1492" y="266"/>
                  </a:lnTo>
                  <a:lnTo>
                    <a:pt x="1492" y="264"/>
                  </a:lnTo>
                  <a:lnTo>
                    <a:pt x="1493" y="164"/>
                  </a:lnTo>
                  <a:lnTo>
                    <a:pt x="1493" y="152"/>
                  </a:lnTo>
                  <a:lnTo>
                    <a:pt x="1494" y="47"/>
                  </a:lnTo>
                  <a:lnTo>
                    <a:pt x="1494" y="42"/>
                  </a:lnTo>
                  <a:lnTo>
                    <a:pt x="1495" y="17"/>
                  </a:lnTo>
                  <a:lnTo>
                    <a:pt x="1495" y="17"/>
                  </a:lnTo>
                  <a:lnTo>
                    <a:pt x="1496" y="11"/>
                  </a:lnTo>
                  <a:lnTo>
                    <a:pt x="1496" y="11"/>
                  </a:lnTo>
                  <a:lnTo>
                    <a:pt x="1496" y="9"/>
                  </a:lnTo>
                  <a:lnTo>
                    <a:pt x="1497" y="9"/>
                  </a:lnTo>
                  <a:lnTo>
                    <a:pt x="1497" y="9"/>
                  </a:lnTo>
                  <a:lnTo>
                    <a:pt x="1497" y="11"/>
                  </a:lnTo>
                  <a:lnTo>
                    <a:pt x="1498" y="11"/>
                  </a:lnTo>
                  <a:lnTo>
                    <a:pt x="1498" y="13"/>
                  </a:lnTo>
                  <a:lnTo>
                    <a:pt x="1499" y="14"/>
                  </a:lnTo>
                  <a:lnTo>
                    <a:pt x="1499" y="18"/>
                  </a:lnTo>
                  <a:lnTo>
                    <a:pt x="1500" y="18"/>
                  </a:lnTo>
                  <a:lnTo>
                    <a:pt x="1500" y="25"/>
                  </a:lnTo>
                  <a:lnTo>
                    <a:pt x="1500" y="25"/>
                  </a:lnTo>
                  <a:lnTo>
                    <a:pt x="1501" y="35"/>
                  </a:lnTo>
                  <a:lnTo>
                    <a:pt x="1501" y="36"/>
                  </a:lnTo>
                  <a:lnTo>
                    <a:pt x="1502" y="54"/>
                  </a:lnTo>
                  <a:lnTo>
                    <a:pt x="1502" y="55"/>
                  </a:lnTo>
                  <a:lnTo>
                    <a:pt x="1503" y="85"/>
                  </a:lnTo>
                  <a:lnTo>
                    <a:pt x="1503" y="87"/>
                  </a:lnTo>
                  <a:lnTo>
                    <a:pt x="1504" y="103"/>
                  </a:lnTo>
                  <a:lnTo>
                    <a:pt x="1504" y="102"/>
                  </a:lnTo>
                  <a:lnTo>
                    <a:pt x="1504" y="102"/>
                  </a:lnTo>
                  <a:lnTo>
                    <a:pt x="1505" y="97"/>
                  </a:lnTo>
                  <a:lnTo>
                    <a:pt x="1505" y="96"/>
                  </a:lnTo>
                  <a:lnTo>
                    <a:pt x="1506" y="94"/>
                  </a:lnTo>
                  <a:lnTo>
                    <a:pt x="1506" y="94"/>
                  </a:lnTo>
                  <a:lnTo>
                    <a:pt x="1506" y="105"/>
                  </a:lnTo>
                  <a:lnTo>
                    <a:pt x="1507" y="107"/>
                  </a:lnTo>
                  <a:lnTo>
                    <a:pt x="1507" y="131"/>
                  </a:lnTo>
                  <a:lnTo>
                    <a:pt x="1508" y="135"/>
                  </a:lnTo>
                  <a:lnTo>
                    <a:pt x="1508" y="263"/>
                  </a:lnTo>
                  <a:lnTo>
                    <a:pt x="1508" y="275"/>
                  </a:lnTo>
                  <a:lnTo>
                    <a:pt x="1508" y="288"/>
                  </a:lnTo>
                  <a:lnTo>
                    <a:pt x="1509" y="277"/>
                  </a:lnTo>
                  <a:lnTo>
                    <a:pt x="1509" y="277"/>
                  </a:lnTo>
                  <a:lnTo>
                    <a:pt x="1510" y="275"/>
                  </a:lnTo>
                  <a:lnTo>
                    <a:pt x="1510" y="276"/>
                  </a:lnTo>
                  <a:lnTo>
                    <a:pt x="1510" y="277"/>
                  </a:lnTo>
                  <a:lnTo>
                    <a:pt x="1511" y="280"/>
                  </a:lnTo>
                  <a:lnTo>
                    <a:pt x="1511" y="280"/>
                  </a:lnTo>
                  <a:lnTo>
                    <a:pt x="1511" y="281"/>
                  </a:lnTo>
                  <a:lnTo>
                    <a:pt x="1512" y="281"/>
                  </a:lnTo>
                  <a:lnTo>
                    <a:pt x="1512" y="280"/>
                  </a:lnTo>
                  <a:lnTo>
                    <a:pt x="1513" y="278"/>
                  </a:lnTo>
                  <a:lnTo>
                    <a:pt x="1513" y="278"/>
                  </a:lnTo>
                  <a:lnTo>
                    <a:pt x="1514" y="275"/>
                  </a:lnTo>
                  <a:lnTo>
                    <a:pt x="1514" y="274"/>
                  </a:lnTo>
                  <a:lnTo>
                    <a:pt x="1514" y="272"/>
                  </a:lnTo>
                  <a:lnTo>
                    <a:pt x="1514" y="273"/>
                  </a:lnTo>
                  <a:lnTo>
                    <a:pt x="1515" y="273"/>
                  </a:lnTo>
                  <a:lnTo>
                    <a:pt x="1515" y="243"/>
                  </a:lnTo>
                  <a:lnTo>
                    <a:pt x="1516" y="235"/>
                  </a:lnTo>
                  <a:lnTo>
                    <a:pt x="1516" y="76"/>
                  </a:lnTo>
                  <a:lnTo>
                    <a:pt x="1516" y="72"/>
                  </a:lnTo>
                  <a:lnTo>
                    <a:pt x="1517" y="19"/>
                  </a:lnTo>
                  <a:lnTo>
                    <a:pt x="1517" y="18"/>
                  </a:lnTo>
                  <a:lnTo>
                    <a:pt x="1518" y="9"/>
                  </a:lnTo>
                  <a:lnTo>
                    <a:pt x="1518" y="8"/>
                  </a:lnTo>
                  <a:lnTo>
                    <a:pt x="1519" y="4"/>
                  </a:lnTo>
                  <a:lnTo>
                    <a:pt x="1519" y="4"/>
                  </a:lnTo>
                  <a:lnTo>
                    <a:pt x="1519" y="4"/>
                  </a:lnTo>
                  <a:lnTo>
                    <a:pt x="1520" y="7"/>
                  </a:lnTo>
                  <a:lnTo>
                    <a:pt x="1520" y="7"/>
                  </a:lnTo>
                  <a:lnTo>
                    <a:pt x="1521" y="11"/>
                  </a:lnTo>
                  <a:lnTo>
                    <a:pt x="1521" y="11"/>
                  </a:lnTo>
                  <a:lnTo>
                    <a:pt x="1522" y="15"/>
                  </a:lnTo>
                  <a:lnTo>
                    <a:pt x="1522" y="15"/>
                  </a:lnTo>
                  <a:lnTo>
                    <a:pt x="1523" y="20"/>
                  </a:lnTo>
                  <a:lnTo>
                    <a:pt x="1523" y="20"/>
                  </a:lnTo>
                  <a:lnTo>
                    <a:pt x="1523" y="27"/>
                  </a:lnTo>
                  <a:lnTo>
                    <a:pt x="1524" y="28"/>
                  </a:lnTo>
                  <a:lnTo>
                    <a:pt x="1524" y="43"/>
                  </a:lnTo>
                  <a:lnTo>
                    <a:pt x="1525" y="45"/>
                  </a:lnTo>
                  <a:lnTo>
                    <a:pt x="1525" y="77"/>
                  </a:lnTo>
                  <a:lnTo>
                    <a:pt x="1525" y="80"/>
                  </a:lnTo>
                  <a:lnTo>
                    <a:pt x="1526" y="107"/>
                  </a:lnTo>
                  <a:lnTo>
                    <a:pt x="1526" y="108"/>
                  </a:lnTo>
                  <a:lnTo>
                    <a:pt x="1526" y="109"/>
                  </a:lnTo>
                  <a:lnTo>
                    <a:pt x="1527" y="102"/>
                  </a:lnTo>
                  <a:lnTo>
                    <a:pt x="1527" y="101"/>
                  </a:lnTo>
                  <a:lnTo>
                    <a:pt x="1528" y="96"/>
                  </a:lnTo>
                  <a:lnTo>
                    <a:pt x="1528" y="96"/>
                  </a:lnTo>
                  <a:lnTo>
                    <a:pt x="1528" y="96"/>
                  </a:lnTo>
                  <a:lnTo>
                    <a:pt x="1529" y="106"/>
                  </a:lnTo>
                  <a:lnTo>
                    <a:pt x="1529" y="107"/>
                  </a:lnTo>
                  <a:lnTo>
                    <a:pt x="1530" y="144"/>
                  </a:lnTo>
                  <a:lnTo>
                    <a:pt x="1530" y="151"/>
                  </a:lnTo>
                  <a:lnTo>
                    <a:pt x="1531" y="288"/>
                  </a:lnTo>
                  <a:lnTo>
                    <a:pt x="1531" y="288"/>
                  </a:lnTo>
                  <a:lnTo>
                    <a:pt x="1532" y="273"/>
                  </a:lnTo>
                  <a:lnTo>
                    <a:pt x="1532" y="273"/>
                  </a:lnTo>
                  <a:lnTo>
                    <a:pt x="1532" y="271"/>
                  </a:lnTo>
                  <a:lnTo>
                    <a:pt x="1532" y="272"/>
                  </a:lnTo>
                  <a:lnTo>
                    <a:pt x="1533" y="272"/>
                  </a:lnTo>
                  <a:lnTo>
                    <a:pt x="1533" y="275"/>
                  </a:lnTo>
                  <a:lnTo>
                    <a:pt x="1533" y="274"/>
                  </a:lnTo>
                  <a:lnTo>
                    <a:pt x="1533" y="275"/>
                  </a:lnTo>
                  <a:lnTo>
                    <a:pt x="1534" y="275"/>
                  </a:lnTo>
                  <a:lnTo>
                    <a:pt x="1534" y="275"/>
                  </a:lnTo>
                  <a:lnTo>
                    <a:pt x="1534" y="275"/>
                  </a:lnTo>
                  <a:lnTo>
                    <a:pt x="1534" y="275"/>
                  </a:lnTo>
                  <a:lnTo>
                    <a:pt x="1535" y="274"/>
                  </a:lnTo>
                  <a:lnTo>
                    <a:pt x="1535" y="274"/>
                  </a:lnTo>
                  <a:lnTo>
                    <a:pt x="1535" y="274"/>
                  </a:lnTo>
                  <a:lnTo>
                    <a:pt x="1536" y="270"/>
                  </a:lnTo>
                  <a:lnTo>
                    <a:pt x="1536" y="271"/>
                  </a:lnTo>
                  <a:lnTo>
                    <a:pt x="1536" y="272"/>
                  </a:lnTo>
                  <a:lnTo>
                    <a:pt x="1537" y="204"/>
                  </a:lnTo>
                  <a:lnTo>
                    <a:pt x="1537" y="198"/>
                  </a:lnTo>
                  <a:lnTo>
                    <a:pt x="1538" y="90"/>
                  </a:lnTo>
                  <a:lnTo>
                    <a:pt x="1538" y="81"/>
                  </a:lnTo>
                  <a:lnTo>
                    <a:pt x="1539" y="24"/>
                  </a:lnTo>
                  <a:lnTo>
                    <a:pt x="1539" y="22"/>
                  </a:lnTo>
                  <a:lnTo>
                    <a:pt x="1540" y="15"/>
                  </a:lnTo>
                  <a:lnTo>
                    <a:pt x="1540" y="15"/>
                  </a:lnTo>
                  <a:lnTo>
                    <a:pt x="1540" y="10"/>
                  </a:lnTo>
                  <a:lnTo>
                    <a:pt x="1540" y="10"/>
                  </a:lnTo>
                  <a:lnTo>
                    <a:pt x="1541" y="11"/>
                  </a:lnTo>
                  <a:lnTo>
                    <a:pt x="1542" y="11"/>
                  </a:lnTo>
                  <a:lnTo>
                    <a:pt x="1542" y="14"/>
                  </a:lnTo>
                  <a:lnTo>
                    <a:pt x="1542" y="15"/>
                  </a:lnTo>
                  <a:lnTo>
                    <a:pt x="1543" y="20"/>
                  </a:lnTo>
                  <a:lnTo>
                    <a:pt x="1543" y="20"/>
                  </a:lnTo>
                  <a:lnTo>
                    <a:pt x="1544" y="30"/>
                  </a:lnTo>
                  <a:lnTo>
                    <a:pt x="1544" y="31"/>
                  </a:lnTo>
                  <a:lnTo>
                    <a:pt x="1545" y="46"/>
                  </a:lnTo>
                  <a:lnTo>
                    <a:pt x="1545" y="47"/>
                  </a:lnTo>
                  <a:lnTo>
                    <a:pt x="1546" y="66"/>
                  </a:lnTo>
                  <a:lnTo>
                    <a:pt x="1546" y="69"/>
                  </a:lnTo>
                  <a:lnTo>
                    <a:pt x="1547" y="90"/>
                  </a:lnTo>
                  <a:lnTo>
                    <a:pt x="1547" y="92"/>
                  </a:lnTo>
                  <a:lnTo>
                    <a:pt x="1548" y="103"/>
                  </a:lnTo>
                  <a:lnTo>
                    <a:pt x="1548" y="103"/>
                  </a:lnTo>
                  <a:lnTo>
                    <a:pt x="1549" y="98"/>
                  </a:lnTo>
                  <a:lnTo>
                    <a:pt x="1549" y="98"/>
                  </a:lnTo>
                  <a:lnTo>
                    <a:pt x="1549" y="92"/>
                  </a:lnTo>
                  <a:lnTo>
                    <a:pt x="1550" y="92"/>
                  </a:lnTo>
                  <a:lnTo>
                    <a:pt x="1550" y="91"/>
                  </a:lnTo>
                  <a:lnTo>
                    <a:pt x="1550" y="98"/>
                  </a:lnTo>
                  <a:lnTo>
                    <a:pt x="1551" y="99"/>
                  </a:lnTo>
                  <a:lnTo>
                    <a:pt x="1551" y="125"/>
                  </a:lnTo>
                  <a:lnTo>
                    <a:pt x="1551" y="130"/>
                  </a:lnTo>
                  <a:lnTo>
                    <a:pt x="1552" y="259"/>
                  </a:lnTo>
                  <a:lnTo>
                    <a:pt x="1552" y="277"/>
                  </a:lnTo>
                  <a:lnTo>
                    <a:pt x="1552" y="284"/>
                  </a:lnTo>
                  <a:lnTo>
                    <a:pt x="1553" y="268"/>
                  </a:lnTo>
                  <a:lnTo>
                    <a:pt x="1553" y="268"/>
                  </a:lnTo>
                  <a:lnTo>
                    <a:pt x="1554" y="267"/>
                  </a:lnTo>
                  <a:lnTo>
                    <a:pt x="1554" y="267"/>
                  </a:lnTo>
                  <a:lnTo>
                    <a:pt x="1554" y="267"/>
                  </a:lnTo>
                  <a:lnTo>
                    <a:pt x="1555" y="274"/>
                  </a:lnTo>
                  <a:lnTo>
                    <a:pt x="1555" y="273"/>
                  </a:lnTo>
                  <a:lnTo>
                    <a:pt x="1555" y="273"/>
                  </a:lnTo>
                  <a:lnTo>
                    <a:pt x="1555" y="275"/>
                  </a:lnTo>
                  <a:lnTo>
                    <a:pt x="1556" y="275"/>
                  </a:lnTo>
                  <a:lnTo>
                    <a:pt x="1556" y="275"/>
                  </a:lnTo>
                  <a:lnTo>
                    <a:pt x="1556" y="274"/>
                  </a:lnTo>
                  <a:lnTo>
                    <a:pt x="1557" y="274"/>
                  </a:lnTo>
                  <a:lnTo>
                    <a:pt x="1557" y="274"/>
                  </a:lnTo>
                  <a:lnTo>
                    <a:pt x="1557" y="272"/>
                  </a:lnTo>
                  <a:lnTo>
                    <a:pt x="1558" y="272"/>
                  </a:lnTo>
                  <a:lnTo>
                    <a:pt x="1558" y="269"/>
                  </a:lnTo>
                  <a:lnTo>
                    <a:pt x="1558" y="270"/>
                  </a:lnTo>
                  <a:lnTo>
                    <a:pt x="1559" y="267"/>
                  </a:lnTo>
                  <a:lnTo>
                    <a:pt x="1559" y="193"/>
                  </a:lnTo>
                  <a:lnTo>
                    <a:pt x="1559" y="177"/>
                  </a:lnTo>
                  <a:lnTo>
                    <a:pt x="1560" y="65"/>
                  </a:lnTo>
                  <a:lnTo>
                    <a:pt x="1560" y="60"/>
                  </a:lnTo>
                  <a:lnTo>
                    <a:pt x="1561" y="17"/>
                  </a:lnTo>
                  <a:lnTo>
                    <a:pt x="1561" y="17"/>
                  </a:lnTo>
                  <a:lnTo>
                    <a:pt x="1562" y="10"/>
                  </a:lnTo>
                  <a:lnTo>
                    <a:pt x="1562" y="10"/>
                  </a:lnTo>
                  <a:lnTo>
                    <a:pt x="1563" y="7"/>
                  </a:lnTo>
                  <a:lnTo>
                    <a:pt x="1563" y="7"/>
                  </a:lnTo>
                  <a:lnTo>
                    <a:pt x="1563" y="7"/>
                  </a:lnTo>
                  <a:lnTo>
                    <a:pt x="1564" y="8"/>
                  </a:lnTo>
                  <a:lnTo>
                    <a:pt x="1564" y="8"/>
                  </a:lnTo>
                  <a:lnTo>
                    <a:pt x="1564" y="8"/>
                  </a:lnTo>
                  <a:lnTo>
                    <a:pt x="1565" y="10"/>
                  </a:lnTo>
                  <a:lnTo>
                    <a:pt x="1565" y="10"/>
                  </a:lnTo>
                  <a:lnTo>
                    <a:pt x="1566" y="12"/>
                  </a:lnTo>
                  <a:lnTo>
                    <a:pt x="1566" y="12"/>
                  </a:lnTo>
                  <a:lnTo>
                    <a:pt x="1566" y="17"/>
                  </a:lnTo>
                  <a:lnTo>
                    <a:pt x="1567" y="17"/>
                  </a:lnTo>
                  <a:lnTo>
                    <a:pt x="1567" y="22"/>
                  </a:lnTo>
                  <a:lnTo>
                    <a:pt x="1568" y="23"/>
                  </a:lnTo>
                  <a:lnTo>
                    <a:pt x="1568" y="30"/>
                  </a:lnTo>
                  <a:lnTo>
                    <a:pt x="1568" y="31"/>
                  </a:lnTo>
                  <a:lnTo>
                    <a:pt x="1569" y="46"/>
                  </a:lnTo>
                  <a:lnTo>
                    <a:pt x="1569" y="47"/>
                  </a:lnTo>
                  <a:lnTo>
                    <a:pt x="1570" y="70"/>
                  </a:lnTo>
                  <a:lnTo>
                    <a:pt x="1570" y="72"/>
                  </a:lnTo>
                  <a:lnTo>
                    <a:pt x="1571" y="95"/>
                  </a:lnTo>
                  <a:lnTo>
                    <a:pt x="1571" y="96"/>
                  </a:lnTo>
                  <a:lnTo>
                    <a:pt x="1572" y="104"/>
                  </a:lnTo>
                  <a:lnTo>
                    <a:pt x="1572" y="103"/>
                  </a:lnTo>
                  <a:lnTo>
                    <a:pt x="1572" y="103"/>
                  </a:lnTo>
                  <a:lnTo>
                    <a:pt x="1573" y="97"/>
                  </a:lnTo>
                  <a:lnTo>
                    <a:pt x="1573" y="96"/>
                  </a:lnTo>
                  <a:lnTo>
                    <a:pt x="1573" y="93"/>
                  </a:lnTo>
                  <a:lnTo>
                    <a:pt x="1574" y="94"/>
                  </a:lnTo>
                  <a:lnTo>
                    <a:pt x="1574" y="94"/>
                  </a:lnTo>
                  <a:lnTo>
                    <a:pt x="1574" y="107"/>
                  </a:lnTo>
                  <a:lnTo>
                    <a:pt x="1575" y="108"/>
                  </a:lnTo>
                  <a:lnTo>
                    <a:pt x="1575" y="161"/>
                  </a:lnTo>
                  <a:lnTo>
                    <a:pt x="1576" y="168"/>
                  </a:lnTo>
                  <a:lnTo>
                    <a:pt x="1576" y="288"/>
                  </a:lnTo>
                  <a:lnTo>
                    <a:pt x="1576" y="288"/>
                  </a:lnTo>
                  <a:lnTo>
                    <a:pt x="1576" y="287"/>
                  </a:lnTo>
                  <a:lnTo>
                    <a:pt x="1577" y="275"/>
                  </a:lnTo>
                  <a:lnTo>
                    <a:pt x="1577" y="275"/>
                  </a:lnTo>
                  <a:lnTo>
                    <a:pt x="1578" y="274"/>
                  </a:lnTo>
                  <a:lnTo>
                    <a:pt x="1578" y="276"/>
                  </a:lnTo>
                  <a:lnTo>
                    <a:pt x="1578" y="276"/>
                  </a:lnTo>
                  <a:lnTo>
                    <a:pt x="1578" y="277"/>
                  </a:lnTo>
                  <a:lnTo>
                    <a:pt x="1579" y="280"/>
                  </a:lnTo>
                  <a:lnTo>
                    <a:pt x="1579" y="279"/>
                  </a:lnTo>
                  <a:lnTo>
                    <a:pt x="1579" y="279"/>
                  </a:lnTo>
                  <a:lnTo>
                    <a:pt x="1579" y="280"/>
                  </a:lnTo>
                  <a:lnTo>
                    <a:pt x="1580" y="278"/>
                  </a:lnTo>
                  <a:lnTo>
                    <a:pt x="1580" y="279"/>
                  </a:lnTo>
                  <a:lnTo>
                    <a:pt x="1581" y="277"/>
                  </a:lnTo>
                  <a:lnTo>
                    <a:pt x="1581" y="277"/>
                  </a:lnTo>
                  <a:lnTo>
                    <a:pt x="1581" y="276"/>
                  </a:lnTo>
                  <a:lnTo>
                    <a:pt x="1581" y="277"/>
                  </a:lnTo>
                  <a:lnTo>
                    <a:pt x="1582" y="273"/>
                  </a:lnTo>
                  <a:lnTo>
                    <a:pt x="1582" y="272"/>
                  </a:lnTo>
                  <a:lnTo>
                    <a:pt x="1583" y="251"/>
                  </a:lnTo>
                  <a:lnTo>
                    <a:pt x="1583" y="249"/>
                  </a:lnTo>
                  <a:lnTo>
                    <a:pt x="1583" y="130"/>
                  </a:lnTo>
                  <a:lnTo>
                    <a:pt x="1584" y="120"/>
                  </a:lnTo>
                  <a:lnTo>
                    <a:pt x="1584" y="34"/>
                  </a:lnTo>
                  <a:lnTo>
                    <a:pt x="1585" y="30"/>
                  </a:lnTo>
                  <a:lnTo>
                    <a:pt x="1585" y="13"/>
                  </a:lnTo>
                  <a:lnTo>
                    <a:pt x="1585" y="13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7" y="6"/>
                  </a:lnTo>
                  <a:lnTo>
                    <a:pt x="1587" y="6"/>
                  </a:lnTo>
                  <a:lnTo>
                    <a:pt x="1587" y="6"/>
                  </a:lnTo>
                  <a:lnTo>
                    <a:pt x="1587" y="6"/>
                  </a:lnTo>
                  <a:lnTo>
                    <a:pt x="1588" y="10"/>
                  </a:lnTo>
                  <a:lnTo>
                    <a:pt x="1588" y="10"/>
                  </a:lnTo>
                  <a:lnTo>
                    <a:pt x="1589" y="15"/>
                  </a:lnTo>
                  <a:lnTo>
                    <a:pt x="1589" y="15"/>
                  </a:lnTo>
                  <a:lnTo>
                    <a:pt x="1590" y="21"/>
                  </a:lnTo>
                  <a:lnTo>
                    <a:pt x="1590" y="21"/>
                  </a:lnTo>
                  <a:lnTo>
                    <a:pt x="1591" y="32"/>
                  </a:lnTo>
                  <a:lnTo>
                    <a:pt x="1591" y="32"/>
                  </a:lnTo>
                  <a:lnTo>
                    <a:pt x="1591" y="53"/>
                  </a:lnTo>
                  <a:lnTo>
                    <a:pt x="1592" y="55"/>
                  </a:lnTo>
                  <a:lnTo>
                    <a:pt x="1592" y="80"/>
                  </a:lnTo>
                  <a:lnTo>
                    <a:pt x="1592" y="81"/>
                  </a:lnTo>
                  <a:lnTo>
                    <a:pt x="1593" y="103"/>
                  </a:lnTo>
                  <a:lnTo>
                    <a:pt x="1593" y="103"/>
                  </a:lnTo>
                  <a:lnTo>
                    <a:pt x="1594" y="104"/>
                  </a:lnTo>
                  <a:lnTo>
                    <a:pt x="1594" y="101"/>
                  </a:lnTo>
                  <a:lnTo>
                    <a:pt x="1594" y="101"/>
                  </a:lnTo>
                  <a:lnTo>
                    <a:pt x="1595" y="96"/>
                  </a:lnTo>
                  <a:lnTo>
                    <a:pt x="1595" y="96"/>
                  </a:lnTo>
                  <a:lnTo>
                    <a:pt x="1596" y="109"/>
                  </a:lnTo>
                  <a:lnTo>
                    <a:pt x="1596" y="111"/>
                  </a:lnTo>
                  <a:lnTo>
                    <a:pt x="1597" y="155"/>
                  </a:lnTo>
                  <a:lnTo>
                    <a:pt x="1597" y="162"/>
                  </a:lnTo>
                  <a:lnTo>
                    <a:pt x="1598" y="285"/>
                  </a:lnTo>
                  <a:lnTo>
                    <a:pt x="1598" y="284"/>
                  </a:lnTo>
                  <a:lnTo>
                    <a:pt x="1599" y="270"/>
                  </a:lnTo>
                  <a:lnTo>
                    <a:pt x="1599" y="270"/>
                  </a:lnTo>
                  <a:lnTo>
                    <a:pt x="1599" y="270"/>
                  </a:lnTo>
                  <a:lnTo>
                    <a:pt x="1600" y="272"/>
                  </a:lnTo>
                  <a:lnTo>
                    <a:pt x="1600" y="273"/>
                  </a:lnTo>
                  <a:lnTo>
                    <a:pt x="1600" y="275"/>
                  </a:lnTo>
                  <a:lnTo>
                    <a:pt x="1600" y="275"/>
                  </a:lnTo>
                  <a:lnTo>
                    <a:pt x="1601" y="275"/>
                  </a:lnTo>
                  <a:lnTo>
                    <a:pt x="1601" y="276"/>
                  </a:lnTo>
                  <a:lnTo>
                    <a:pt x="1601" y="275"/>
                  </a:lnTo>
                  <a:lnTo>
                    <a:pt x="1602" y="275"/>
                  </a:lnTo>
                  <a:lnTo>
                    <a:pt x="1602" y="273"/>
                  </a:lnTo>
                  <a:lnTo>
                    <a:pt x="1602" y="274"/>
                  </a:lnTo>
                  <a:lnTo>
                    <a:pt x="1603" y="270"/>
                  </a:lnTo>
                  <a:lnTo>
                    <a:pt x="1603" y="270"/>
                  </a:lnTo>
                  <a:lnTo>
                    <a:pt x="1603" y="270"/>
                  </a:lnTo>
                  <a:lnTo>
                    <a:pt x="1604" y="269"/>
                  </a:lnTo>
                  <a:lnTo>
                    <a:pt x="1604" y="270"/>
                  </a:lnTo>
                  <a:lnTo>
                    <a:pt x="1604" y="269"/>
                  </a:lnTo>
                  <a:lnTo>
                    <a:pt x="1604" y="271"/>
                  </a:lnTo>
                  <a:lnTo>
                    <a:pt x="1605" y="221"/>
                  </a:lnTo>
                  <a:lnTo>
                    <a:pt x="1605" y="203"/>
                  </a:lnTo>
                  <a:lnTo>
                    <a:pt x="1606" y="61"/>
                  </a:lnTo>
                  <a:lnTo>
                    <a:pt x="1606" y="56"/>
                  </a:lnTo>
                  <a:lnTo>
                    <a:pt x="1607" y="18"/>
                  </a:lnTo>
                  <a:lnTo>
                    <a:pt x="1607" y="18"/>
                  </a:lnTo>
                  <a:lnTo>
                    <a:pt x="1608" y="8"/>
                  </a:lnTo>
                  <a:lnTo>
                    <a:pt x="1608" y="8"/>
                  </a:lnTo>
                  <a:lnTo>
                    <a:pt x="1608" y="6"/>
                  </a:lnTo>
                  <a:lnTo>
                    <a:pt x="1608" y="7"/>
                  </a:lnTo>
                  <a:lnTo>
                    <a:pt x="1609" y="7"/>
                  </a:lnTo>
                  <a:lnTo>
                    <a:pt x="1609" y="10"/>
                  </a:lnTo>
                  <a:lnTo>
                    <a:pt x="1610" y="10"/>
                  </a:lnTo>
                  <a:lnTo>
                    <a:pt x="1610" y="16"/>
                  </a:lnTo>
                  <a:lnTo>
                    <a:pt x="1611" y="17"/>
                  </a:lnTo>
                  <a:lnTo>
                    <a:pt x="1611" y="18"/>
                  </a:lnTo>
                  <a:lnTo>
                    <a:pt x="1611" y="18"/>
                  </a:lnTo>
                  <a:lnTo>
                    <a:pt x="1611" y="18"/>
                  </a:lnTo>
                  <a:lnTo>
                    <a:pt x="1612" y="20"/>
                  </a:lnTo>
                  <a:lnTo>
                    <a:pt x="1612" y="20"/>
                  </a:lnTo>
                  <a:lnTo>
                    <a:pt x="1613" y="28"/>
                  </a:lnTo>
                  <a:lnTo>
                    <a:pt x="1613" y="29"/>
                  </a:lnTo>
                  <a:lnTo>
                    <a:pt x="1614" y="49"/>
                  </a:lnTo>
                  <a:lnTo>
                    <a:pt x="1614" y="51"/>
                  </a:lnTo>
                  <a:lnTo>
                    <a:pt x="1615" y="81"/>
                  </a:lnTo>
                  <a:lnTo>
                    <a:pt x="1615" y="84"/>
                  </a:lnTo>
                  <a:lnTo>
                    <a:pt x="1616" y="108"/>
                  </a:lnTo>
                  <a:lnTo>
                    <a:pt x="1616" y="108"/>
                  </a:lnTo>
                  <a:lnTo>
                    <a:pt x="1616" y="109"/>
                  </a:lnTo>
                  <a:lnTo>
                    <a:pt x="1617" y="103"/>
                  </a:lnTo>
                  <a:lnTo>
                    <a:pt x="1617" y="102"/>
                  </a:lnTo>
                  <a:lnTo>
                    <a:pt x="1617" y="99"/>
                  </a:lnTo>
                  <a:lnTo>
                    <a:pt x="1617" y="100"/>
                  </a:lnTo>
                  <a:lnTo>
                    <a:pt x="1618" y="100"/>
                  </a:lnTo>
                  <a:lnTo>
                    <a:pt x="1618" y="118"/>
                  </a:lnTo>
                  <a:lnTo>
                    <a:pt x="1619" y="119"/>
                  </a:lnTo>
                  <a:lnTo>
                    <a:pt x="1619" y="197"/>
                  </a:lnTo>
                  <a:lnTo>
                    <a:pt x="1619" y="205"/>
                  </a:lnTo>
                  <a:lnTo>
                    <a:pt x="1620" y="290"/>
                  </a:lnTo>
                  <a:lnTo>
                    <a:pt x="1620" y="287"/>
                  </a:lnTo>
                  <a:lnTo>
                    <a:pt x="1620" y="285"/>
                  </a:lnTo>
                  <a:lnTo>
                    <a:pt x="1621" y="275"/>
                  </a:lnTo>
                  <a:lnTo>
                    <a:pt x="1621" y="275"/>
                  </a:lnTo>
                  <a:lnTo>
                    <a:pt x="1621" y="275"/>
                  </a:lnTo>
                  <a:lnTo>
                    <a:pt x="1621" y="275"/>
                  </a:lnTo>
                  <a:lnTo>
                    <a:pt x="1622" y="278"/>
                  </a:lnTo>
                  <a:lnTo>
                    <a:pt x="1622" y="278"/>
                  </a:lnTo>
                  <a:lnTo>
                    <a:pt x="1623" y="280"/>
                  </a:lnTo>
                  <a:lnTo>
                    <a:pt x="1623" y="280"/>
                  </a:lnTo>
                  <a:lnTo>
                    <a:pt x="1623" y="280"/>
                  </a:lnTo>
                  <a:lnTo>
                    <a:pt x="1624" y="278"/>
                  </a:lnTo>
                  <a:lnTo>
                    <a:pt x="1624" y="277"/>
                  </a:lnTo>
                  <a:lnTo>
                    <a:pt x="1624" y="277"/>
                  </a:lnTo>
                  <a:lnTo>
                    <a:pt x="1625" y="277"/>
                  </a:lnTo>
                  <a:lnTo>
                    <a:pt x="1625" y="277"/>
                  </a:lnTo>
                  <a:lnTo>
                    <a:pt x="1625" y="277"/>
                  </a:lnTo>
                  <a:lnTo>
                    <a:pt x="1625" y="277"/>
                  </a:lnTo>
                  <a:lnTo>
                    <a:pt x="1626" y="275"/>
                  </a:lnTo>
                  <a:lnTo>
                    <a:pt x="1626" y="275"/>
                  </a:lnTo>
                  <a:lnTo>
                    <a:pt x="1626" y="275"/>
                  </a:lnTo>
                  <a:lnTo>
                    <a:pt x="1626" y="235"/>
                  </a:lnTo>
                  <a:lnTo>
                    <a:pt x="1627" y="231"/>
                  </a:lnTo>
                  <a:lnTo>
                    <a:pt x="1627" y="97"/>
                  </a:lnTo>
                  <a:lnTo>
                    <a:pt x="1628" y="88"/>
                  </a:lnTo>
                  <a:lnTo>
                    <a:pt x="1628" y="28"/>
                  </a:lnTo>
                  <a:lnTo>
                    <a:pt x="1628" y="25"/>
                  </a:lnTo>
                  <a:lnTo>
                    <a:pt x="1629" y="15"/>
                  </a:lnTo>
                  <a:lnTo>
                    <a:pt x="1629" y="14"/>
                  </a:lnTo>
                  <a:lnTo>
                    <a:pt x="1630" y="7"/>
                  </a:lnTo>
                  <a:lnTo>
                    <a:pt x="1630" y="7"/>
                  </a:lnTo>
                  <a:lnTo>
                    <a:pt x="1630" y="6"/>
                  </a:lnTo>
                  <a:lnTo>
                    <a:pt x="1631" y="7"/>
                  </a:lnTo>
                  <a:lnTo>
                    <a:pt x="1631" y="7"/>
                  </a:lnTo>
                  <a:lnTo>
                    <a:pt x="1632" y="11"/>
                  </a:lnTo>
                  <a:lnTo>
                    <a:pt x="1632" y="11"/>
                  </a:lnTo>
                  <a:lnTo>
                    <a:pt x="1633" y="14"/>
                  </a:lnTo>
                  <a:lnTo>
                    <a:pt x="1633" y="14"/>
                  </a:lnTo>
                  <a:lnTo>
                    <a:pt x="1634" y="17"/>
                  </a:lnTo>
                  <a:lnTo>
                    <a:pt x="1634" y="17"/>
                  </a:lnTo>
                  <a:lnTo>
                    <a:pt x="1634" y="25"/>
                  </a:lnTo>
                  <a:lnTo>
                    <a:pt x="1635" y="26"/>
                  </a:lnTo>
                  <a:lnTo>
                    <a:pt x="1635" y="39"/>
                  </a:lnTo>
                  <a:lnTo>
                    <a:pt x="1636" y="41"/>
                  </a:lnTo>
                  <a:lnTo>
                    <a:pt x="1636" y="63"/>
                  </a:lnTo>
                  <a:lnTo>
                    <a:pt x="1636" y="65"/>
                  </a:lnTo>
                  <a:lnTo>
                    <a:pt x="1637" y="93"/>
                  </a:lnTo>
                  <a:lnTo>
                    <a:pt x="1637" y="95"/>
                  </a:lnTo>
                  <a:lnTo>
                    <a:pt x="1638" y="102"/>
                  </a:lnTo>
                  <a:lnTo>
                    <a:pt x="1638" y="100"/>
                  </a:lnTo>
                  <a:lnTo>
                    <a:pt x="1638" y="100"/>
                  </a:lnTo>
                  <a:lnTo>
                    <a:pt x="1639" y="97"/>
                  </a:lnTo>
                  <a:lnTo>
                    <a:pt x="1639" y="97"/>
                  </a:lnTo>
                  <a:lnTo>
                    <a:pt x="1639" y="97"/>
                  </a:lnTo>
                  <a:lnTo>
                    <a:pt x="1640" y="114"/>
                  </a:lnTo>
                  <a:lnTo>
                    <a:pt x="1640" y="116"/>
                  </a:lnTo>
                  <a:lnTo>
                    <a:pt x="1641" y="149"/>
                  </a:lnTo>
                  <a:lnTo>
                    <a:pt x="1641" y="154"/>
                  </a:lnTo>
                  <a:lnTo>
                    <a:pt x="1642" y="282"/>
                  </a:lnTo>
                  <a:lnTo>
                    <a:pt x="1642" y="287"/>
                  </a:lnTo>
                  <a:lnTo>
                    <a:pt x="1643" y="275"/>
                  </a:lnTo>
                  <a:lnTo>
                    <a:pt x="1643" y="274"/>
                  </a:lnTo>
                  <a:lnTo>
                    <a:pt x="1643" y="272"/>
                  </a:lnTo>
                  <a:lnTo>
                    <a:pt x="1643" y="273"/>
                  </a:lnTo>
                  <a:lnTo>
                    <a:pt x="1644" y="273"/>
                  </a:lnTo>
                  <a:lnTo>
                    <a:pt x="1644" y="277"/>
                  </a:lnTo>
                  <a:lnTo>
                    <a:pt x="1644" y="278"/>
                  </a:lnTo>
                  <a:lnTo>
                    <a:pt x="1645" y="278"/>
                  </a:lnTo>
                  <a:lnTo>
                    <a:pt x="1645" y="280"/>
                  </a:lnTo>
                  <a:lnTo>
                    <a:pt x="1645" y="279"/>
                  </a:lnTo>
                  <a:lnTo>
                    <a:pt x="1645" y="279"/>
                  </a:lnTo>
                  <a:lnTo>
                    <a:pt x="1645" y="279"/>
                  </a:lnTo>
                  <a:lnTo>
                    <a:pt x="1646" y="276"/>
                  </a:lnTo>
                  <a:lnTo>
                    <a:pt x="1646" y="275"/>
                  </a:lnTo>
                  <a:lnTo>
                    <a:pt x="1647" y="270"/>
                  </a:lnTo>
                  <a:lnTo>
                    <a:pt x="1647" y="270"/>
                  </a:lnTo>
                  <a:lnTo>
                    <a:pt x="1648" y="268"/>
                  </a:lnTo>
                  <a:lnTo>
                    <a:pt x="1648" y="268"/>
                  </a:lnTo>
                  <a:lnTo>
                    <a:pt x="1649" y="257"/>
                  </a:lnTo>
                  <a:lnTo>
                    <a:pt x="1649" y="253"/>
                  </a:lnTo>
                  <a:lnTo>
                    <a:pt x="1650" y="94"/>
                  </a:lnTo>
                  <a:lnTo>
                    <a:pt x="1650" y="85"/>
                  </a:lnTo>
                  <a:lnTo>
                    <a:pt x="1651" y="30"/>
                  </a:lnTo>
                  <a:lnTo>
                    <a:pt x="1651" y="28"/>
                  </a:lnTo>
                  <a:lnTo>
                    <a:pt x="1651" y="16"/>
                  </a:lnTo>
                  <a:lnTo>
                    <a:pt x="1652" y="16"/>
                  </a:lnTo>
                  <a:lnTo>
                    <a:pt x="1652" y="8"/>
                  </a:lnTo>
                  <a:lnTo>
                    <a:pt x="1653" y="8"/>
                  </a:lnTo>
                  <a:lnTo>
                    <a:pt x="1653" y="7"/>
                  </a:lnTo>
                  <a:lnTo>
                    <a:pt x="1653" y="7"/>
                  </a:lnTo>
                  <a:lnTo>
                    <a:pt x="1653" y="7"/>
                  </a:lnTo>
                  <a:lnTo>
                    <a:pt x="1654" y="9"/>
                  </a:lnTo>
                  <a:lnTo>
                    <a:pt x="1654" y="9"/>
                  </a:lnTo>
                  <a:lnTo>
                    <a:pt x="1655" y="12"/>
                  </a:lnTo>
                  <a:lnTo>
                    <a:pt x="1655" y="12"/>
                  </a:lnTo>
                  <a:lnTo>
                    <a:pt x="1656" y="13"/>
                  </a:lnTo>
                  <a:lnTo>
                    <a:pt x="1656" y="14"/>
                  </a:lnTo>
                  <a:lnTo>
                    <a:pt x="1657" y="17"/>
                  </a:lnTo>
                  <a:lnTo>
                    <a:pt x="1657" y="17"/>
                  </a:lnTo>
                  <a:lnTo>
                    <a:pt x="1658" y="20"/>
                  </a:lnTo>
                  <a:lnTo>
                    <a:pt x="1658" y="21"/>
                  </a:lnTo>
                  <a:lnTo>
                    <a:pt x="1659" y="30"/>
                  </a:lnTo>
                  <a:lnTo>
                    <a:pt x="1659" y="31"/>
                  </a:lnTo>
                  <a:lnTo>
                    <a:pt x="1660" y="57"/>
                  </a:lnTo>
                  <a:lnTo>
                    <a:pt x="1660" y="58"/>
                  </a:lnTo>
                  <a:lnTo>
                    <a:pt x="1660" y="90"/>
                  </a:lnTo>
                  <a:lnTo>
                    <a:pt x="1661" y="92"/>
                  </a:lnTo>
                  <a:lnTo>
                    <a:pt x="1661" y="102"/>
                  </a:lnTo>
                  <a:lnTo>
                    <a:pt x="1661" y="101"/>
                  </a:lnTo>
                  <a:lnTo>
                    <a:pt x="1662" y="100"/>
                  </a:lnTo>
                  <a:lnTo>
                    <a:pt x="1662" y="97"/>
                  </a:lnTo>
                  <a:lnTo>
                    <a:pt x="1662" y="97"/>
                  </a:lnTo>
                  <a:lnTo>
                    <a:pt x="1662" y="97"/>
                  </a:lnTo>
                  <a:lnTo>
                    <a:pt x="1663" y="109"/>
                  </a:lnTo>
                  <a:lnTo>
                    <a:pt x="1663" y="111"/>
                  </a:lnTo>
                  <a:lnTo>
                    <a:pt x="1664" y="133"/>
                  </a:lnTo>
                  <a:lnTo>
                    <a:pt x="1664" y="137"/>
                  </a:lnTo>
                  <a:lnTo>
                    <a:pt x="1665" y="236"/>
                  </a:lnTo>
                  <a:lnTo>
                    <a:pt x="1665" y="247"/>
                  </a:lnTo>
                  <a:lnTo>
                    <a:pt x="1665" y="287"/>
                  </a:lnTo>
                  <a:lnTo>
                    <a:pt x="1666" y="277"/>
                  </a:lnTo>
                  <a:lnTo>
                    <a:pt x="1666" y="277"/>
                  </a:lnTo>
                  <a:lnTo>
                    <a:pt x="1667" y="275"/>
                  </a:lnTo>
                  <a:lnTo>
                    <a:pt x="1667" y="275"/>
                  </a:lnTo>
                  <a:lnTo>
                    <a:pt x="1668" y="280"/>
                  </a:lnTo>
                  <a:lnTo>
                    <a:pt x="1668" y="280"/>
                  </a:lnTo>
                  <a:lnTo>
                    <a:pt x="1668" y="280"/>
                  </a:lnTo>
                  <a:lnTo>
                    <a:pt x="1668" y="282"/>
                  </a:lnTo>
                  <a:lnTo>
                    <a:pt x="1668" y="281"/>
                  </a:lnTo>
                  <a:lnTo>
                    <a:pt x="1668" y="281"/>
                  </a:lnTo>
                  <a:lnTo>
                    <a:pt x="1669" y="279"/>
                  </a:lnTo>
                  <a:lnTo>
                    <a:pt x="1669" y="279"/>
                  </a:lnTo>
                  <a:lnTo>
                    <a:pt x="1670" y="278"/>
                  </a:lnTo>
                  <a:lnTo>
                    <a:pt x="1670" y="278"/>
                  </a:lnTo>
                  <a:lnTo>
                    <a:pt x="1670" y="279"/>
                  </a:lnTo>
                  <a:lnTo>
                    <a:pt x="1670" y="279"/>
                  </a:lnTo>
                  <a:lnTo>
                    <a:pt x="1670" y="279"/>
                  </a:lnTo>
                  <a:lnTo>
                    <a:pt x="1671" y="281"/>
                  </a:lnTo>
                  <a:lnTo>
                    <a:pt x="1671" y="263"/>
                  </a:lnTo>
                  <a:lnTo>
                    <a:pt x="1671" y="258"/>
                  </a:lnTo>
                  <a:lnTo>
                    <a:pt x="1672" y="213"/>
                  </a:lnTo>
                  <a:lnTo>
                    <a:pt x="1672" y="206"/>
                  </a:lnTo>
                  <a:lnTo>
                    <a:pt x="1673" y="97"/>
                  </a:lnTo>
                  <a:lnTo>
                    <a:pt x="1673" y="93"/>
                  </a:lnTo>
                  <a:lnTo>
                    <a:pt x="1674" y="39"/>
                  </a:lnTo>
                  <a:lnTo>
                    <a:pt x="1674" y="37"/>
                  </a:lnTo>
                  <a:lnTo>
                    <a:pt x="1675" y="23"/>
                  </a:lnTo>
                  <a:lnTo>
                    <a:pt x="1675" y="22"/>
                  </a:lnTo>
                  <a:lnTo>
                    <a:pt x="1676" y="11"/>
                  </a:lnTo>
                  <a:lnTo>
                    <a:pt x="1676" y="11"/>
                  </a:lnTo>
                  <a:lnTo>
                    <a:pt x="1677" y="8"/>
                  </a:lnTo>
                  <a:lnTo>
                    <a:pt x="1677" y="8"/>
                  </a:lnTo>
                  <a:lnTo>
                    <a:pt x="1677" y="7"/>
                  </a:lnTo>
                  <a:lnTo>
                    <a:pt x="1677" y="7"/>
                  </a:lnTo>
                  <a:lnTo>
                    <a:pt x="1678" y="7"/>
                  </a:lnTo>
                  <a:lnTo>
                    <a:pt x="1678" y="7"/>
                  </a:lnTo>
                  <a:lnTo>
                    <a:pt x="1678" y="7"/>
                  </a:lnTo>
                  <a:lnTo>
                    <a:pt x="1679" y="7"/>
                  </a:lnTo>
                  <a:lnTo>
                    <a:pt x="1679" y="8"/>
                  </a:lnTo>
                  <a:lnTo>
                    <a:pt x="1679" y="8"/>
                  </a:lnTo>
                  <a:lnTo>
                    <a:pt x="1679" y="8"/>
                  </a:lnTo>
                  <a:lnTo>
                    <a:pt x="1679" y="8"/>
                  </a:lnTo>
                  <a:lnTo>
                    <a:pt x="1680" y="8"/>
                  </a:lnTo>
                  <a:lnTo>
                    <a:pt x="1680" y="8"/>
                  </a:lnTo>
                  <a:lnTo>
                    <a:pt x="1681" y="10"/>
                  </a:lnTo>
                  <a:lnTo>
                    <a:pt x="1681" y="10"/>
                  </a:lnTo>
                  <a:lnTo>
                    <a:pt x="1682" y="13"/>
                  </a:lnTo>
                  <a:lnTo>
                    <a:pt x="1682" y="13"/>
                  </a:lnTo>
                  <a:lnTo>
                    <a:pt x="1683" y="15"/>
                  </a:lnTo>
                  <a:lnTo>
                    <a:pt x="1683" y="16"/>
                  </a:lnTo>
                  <a:lnTo>
                    <a:pt x="1684" y="19"/>
                  </a:lnTo>
                  <a:lnTo>
                    <a:pt x="1684" y="19"/>
                  </a:lnTo>
                  <a:lnTo>
                    <a:pt x="1685" y="21"/>
                  </a:lnTo>
                  <a:lnTo>
                    <a:pt x="1685" y="22"/>
                  </a:lnTo>
                  <a:lnTo>
                    <a:pt x="1685" y="24"/>
                  </a:lnTo>
                  <a:lnTo>
                    <a:pt x="1686" y="24"/>
                  </a:lnTo>
                  <a:lnTo>
                    <a:pt x="1686" y="37"/>
                  </a:lnTo>
                  <a:lnTo>
                    <a:pt x="1687" y="39"/>
                  </a:lnTo>
                  <a:lnTo>
                    <a:pt x="1687" y="56"/>
                  </a:lnTo>
                  <a:lnTo>
                    <a:pt x="1687" y="57"/>
                  </a:lnTo>
                  <a:lnTo>
                    <a:pt x="1688" y="72"/>
                  </a:lnTo>
                  <a:lnTo>
                    <a:pt x="1688" y="73"/>
                  </a:lnTo>
                  <a:lnTo>
                    <a:pt x="1689" y="90"/>
                  </a:lnTo>
                  <a:lnTo>
                    <a:pt x="1689" y="91"/>
                  </a:lnTo>
                  <a:lnTo>
                    <a:pt x="1690" y="113"/>
                  </a:lnTo>
                  <a:lnTo>
                    <a:pt x="1690" y="114"/>
                  </a:lnTo>
                  <a:lnTo>
                    <a:pt x="1691" y="128"/>
                  </a:lnTo>
                  <a:lnTo>
                    <a:pt x="1691" y="129"/>
                  </a:lnTo>
                  <a:lnTo>
                    <a:pt x="1692" y="132"/>
                  </a:lnTo>
                  <a:lnTo>
                    <a:pt x="1692" y="133"/>
                  </a:lnTo>
                  <a:lnTo>
                    <a:pt x="1692" y="133"/>
                  </a:lnTo>
                  <a:lnTo>
                    <a:pt x="1692" y="132"/>
                  </a:lnTo>
                  <a:lnTo>
                    <a:pt x="1693" y="133"/>
                  </a:lnTo>
                  <a:lnTo>
                    <a:pt x="1693" y="133"/>
                  </a:lnTo>
                  <a:lnTo>
                    <a:pt x="1694" y="132"/>
                  </a:lnTo>
                  <a:lnTo>
                    <a:pt x="1694" y="132"/>
                  </a:lnTo>
                  <a:lnTo>
                    <a:pt x="1694" y="132"/>
                  </a:lnTo>
                  <a:lnTo>
                    <a:pt x="1694" y="133"/>
                  </a:lnTo>
                  <a:lnTo>
                    <a:pt x="1695" y="133"/>
                  </a:lnTo>
                  <a:lnTo>
                    <a:pt x="1695" y="134"/>
                  </a:lnTo>
                  <a:lnTo>
                    <a:pt x="1696" y="134"/>
                  </a:lnTo>
                  <a:lnTo>
                    <a:pt x="1696" y="136"/>
                  </a:lnTo>
                  <a:lnTo>
                    <a:pt x="1696" y="136"/>
                  </a:lnTo>
                  <a:lnTo>
                    <a:pt x="1697" y="136"/>
                  </a:lnTo>
                  <a:lnTo>
                    <a:pt x="1697" y="137"/>
                  </a:lnTo>
                  <a:lnTo>
                    <a:pt x="1697" y="137"/>
                  </a:lnTo>
                  <a:lnTo>
                    <a:pt x="1697" y="137"/>
                  </a:lnTo>
                  <a:lnTo>
                    <a:pt x="1698" y="136"/>
                  </a:lnTo>
                  <a:lnTo>
                    <a:pt x="1698" y="138"/>
                  </a:lnTo>
                  <a:lnTo>
                    <a:pt x="1698" y="138"/>
                  </a:lnTo>
                  <a:lnTo>
                    <a:pt x="1699" y="146"/>
                  </a:lnTo>
                  <a:lnTo>
                    <a:pt x="1699" y="148"/>
                  </a:lnTo>
                  <a:lnTo>
                    <a:pt x="1700" y="161"/>
                  </a:lnTo>
                  <a:lnTo>
                    <a:pt x="1700" y="162"/>
                  </a:lnTo>
                  <a:lnTo>
                    <a:pt x="1701" y="193"/>
                  </a:lnTo>
                  <a:lnTo>
                    <a:pt x="1701" y="196"/>
                  </a:lnTo>
                  <a:lnTo>
                    <a:pt x="1702" y="258"/>
                  </a:lnTo>
                  <a:lnTo>
                    <a:pt x="1702" y="261"/>
                  </a:lnTo>
                  <a:lnTo>
                    <a:pt x="1702" y="283"/>
                  </a:lnTo>
                  <a:lnTo>
                    <a:pt x="1702" y="280"/>
                  </a:lnTo>
                  <a:lnTo>
                    <a:pt x="1703" y="280"/>
                  </a:lnTo>
                  <a:lnTo>
                    <a:pt x="1703" y="279"/>
                  </a:lnTo>
                  <a:lnTo>
                    <a:pt x="1703" y="280"/>
                  </a:lnTo>
                  <a:lnTo>
                    <a:pt x="1704" y="280"/>
                  </a:lnTo>
                  <a:lnTo>
                    <a:pt x="1704" y="284"/>
                  </a:lnTo>
                  <a:lnTo>
                    <a:pt x="1704" y="284"/>
                  </a:lnTo>
                  <a:lnTo>
                    <a:pt x="1705" y="285"/>
                  </a:lnTo>
                  <a:lnTo>
                    <a:pt x="1705" y="284"/>
                  </a:lnTo>
                  <a:lnTo>
                    <a:pt x="1705" y="284"/>
                  </a:lnTo>
                  <a:lnTo>
                    <a:pt x="1706" y="284"/>
                  </a:lnTo>
                  <a:lnTo>
                    <a:pt x="1706" y="284"/>
                  </a:lnTo>
                  <a:lnTo>
                    <a:pt x="1706" y="284"/>
                  </a:lnTo>
                  <a:lnTo>
                    <a:pt x="1706" y="284"/>
                  </a:lnTo>
                  <a:lnTo>
                    <a:pt x="1707" y="287"/>
                  </a:lnTo>
                  <a:lnTo>
                    <a:pt x="1707" y="286"/>
                  </a:lnTo>
                  <a:lnTo>
                    <a:pt x="1708" y="290"/>
                  </a:lnTo>
                  <a:lnTo>
                    <a:pt x="1708" y="278"/>
                  </a:lnTo>
                  <a:lnTo>
                    <a:pt x="1708" y="274"/>
                  </a:lnTo>
                  <a:lnTo>
                    <a:pt x="1709" y="210"/>
                  </a:lnTo>
                  <a:lnTo>
                    <a:pt x="1709" y="206"/>
                  </a:lnTo>
                  <a:lnTo>
                    <a:pt x="1710" y="122"/>
                  </a:lnTo>
                  <a:lnTo>
                    <a:pt x="1710" y="116"/>
                  </a:lnTo>
                  <a:lnTo>
                    <a:pt x="1711" y="49"/>
                  </a:lnTo>
                  <a:lnTo>
                    <a:pt x="1711" y="48"/>
                  </a:lnTo>
                  <a:lnTo>
                    <a:pt x="1711" y="42"/>
                  </a:lnTo>
                  <a:lnTo>
                    <a:pt x="1712" y="41"/>
                  </a:lnTo>
                  <a:lnTo>
                    <a:pt x="1712" y="30"/>
                  </a:lnTo>
                  <a:lnTo>
                    <a:pt x="1713" y="29"/>
                  </a:lnTo>
                  <a:lnTo>
                    <a:pt x="1713" y="23"/>
                  </a:lnTo>
                  <a:lnTo>
                    <a:pt x="1713" y="22"/>
                  </a:lnTo>
                  <a:lnTo>
                    <a:pt x="1714" y="18"/>
                  </a:lnTo>
                  <a:lnTo>
                    <a:pt x="1714" y="18"/>
                  </a:lnTo>
                  <a:lnTo>
                    <a:pt x="1715" y="15"/>
                  </a:lnTo>
                  <a:lnTo>
                    <a:pt x="1715" y="14"/>
                  </a:lnTo>
                  <a:lnTo>
                    <a:pt x="1716" y="13"/>
                  </a:lnTo>
                  <a:lnTo>
                    <a:pt x="1716" y="13"/>
                  </a:lnTo>
                  <a:lnTo>
                    <a:pt x="1717" y="12"/>
                  </a:lnTo>
                  <a:lnTo>
                    <a:pt x="1717" y="12"/>
                  </a:lnTo>
                  <a:lnTo>
                    <a:pt x="1717" y="12"/>
                  </a:lnTo>
                  <a:lnTo>
                    <a:pt x="1717" y="12"/>
                  </a:lnTo>
                  <a:lnTo>
                    <a:pt x="1718" y="12"/>
                  </a:lnTo>
                  <a:lnTo>
                    <a:pt x="1718" y="12"/>
                  </a:lnTo>
                  <a:lnTo>
                    <a:pt x="1719" y="13"/>
                  </a:lnTo>
                  <a:lnTo>
                    <a:pt x="1719" y="13"/>
                  </a:lnTo>
                  <a:lnTo>
                    <a:pt x="1719" y="13"/>
                  </a:lnTo>
                  <a:lnTo>
                    <a:pt x="1719" y="14"/>
                  </a:lnTo>
                  <a:lnTo>
                    <a:pt x="1719" y="14"/>
                  </a:lnTo>
                  <a:lnTo>
                    <a:pt x="1720" y="15"/>
                  </a:lnTo>
                  <a:lnTo>
                    <a:pt x="1720" y="15"/>
                  </a:lnTo>
                  <a:lnTo>
                    <a:pt x="1720" y="15"/>
                  </a:lnTo>
                  <a:lnTo>
                    <a:pt x="1721" y="16"/>
                  </a:lnTo>
                  <a:lnTo>
                    <a:pt x="1722" y="16"/>
                  </a:lnTo>
                  <a:lnTo>
                    <a:pt x="1722" y="18"/>
                  </a:lnTo>
                  <a:lnTo>
                    <a:pt x="1722" y="18"/>
                  </a:lnTo>
                  <a:lnTo>
                    <a:pt x="1723" y="20"/>
                  </a:lnTo>
                  <a:lnTo>
                    <a:pt x="1723" y="20"/>
                  </a:lnTo>
                  <a:lnTo>
                    <a:pt x="1724" y="25"/>
                  </a:lnTo>
                  <a:lnTo>
                    <a:pt x="1724" y="25"/>
                  </a:lnTo>
                  <a:lnTo>
                    <a:pt x="1725" y="38"/>
                  </a:lnTo>
                  <a:lnTo>
                    <a:pt x="1725" y="39"/>
                  </a:lnTo>
                  <a:lnTo>
                    <a:pt x="1726" y="60"/>
                  </a:lnTo>
                  <a:lnTo>
                    <a:pt x="1726" y="62"/>
                  </a:lnTo>
                  <a:lnTo>
                    <a:pt x="1727" y="89"/>
                  </a:lnTo>
                  <a:lnTo>
                    <a:pt x="1727" y="90"/>
                  </a:lnTo>
                  <a:lnTo>
                    <a:pt x="1728" y="113"/>
                  </a:lnTo>
                  <a:lnTo>
                    <a:pt x="1728" y="113"/>
                  </a:lnTo>
                  <a:lnTo>
                    <a:pt x="1728" y="113"/>
                  </a:lnTo>
                  <a:lnTo>
                    <a:pt x="1728" y="111"/>
                  </a:lnTo>
                  <a:lnTo>
                    <a:pt x="1729" y="110"/>
                  </a:lnTo>
                  <a:lnTo>
                    <a:pt x="1729" y="109"/>
                  </a:lnTo>
                  <a:lnTo>
                    <a:pt x="1729" y="111"/>
                  </a:lnTo>
                  <a:lnTo>
                    <a:pt x="1730" y="112"/>
                  </a:lnTo>
                  <a:lnTo>
                    <a:pt x="1730" y="128"/>
                  </a:lnTo>
                  <a:lnTo>
                    <a:pt x="1730" y="129"/>
                  </a:lnTo>
                  <a:lnTo>
                    <a:pt x="1731" y="143"/>
                  </a:lnTo>
                  <a:lnTo>
                    <a:pt x="1731" y="146"/>
                  </a:lnTo>
                  <a:lnTo>
                    <a:pt x="1732" y="221"/>
                  </a:lnTo>
                  <a:lnTo>
                    <a:pt x="1732" y="230"/>
                  </a:lnTo>
                  <a:lnTo>
                    <a:pt x="1733" y="281"/>
                  </a:lnTo>
                  <a:lnTo>
                    <a:pt x="1733" y="274"/>
                  </a:lnTo>
                  <a:lnTo>
                    <a:pt x="1733" y="274"/>
                  </a:lnTo>
                  <a:lnTo>
                    <a:pt x="1734" y="269"/>
                  </a:lnTo>
                  <a:lnTo>
                    <a:pt x="1734" y="270"/>
                  </a:lnTo>
                  <a:lnTo>
                    <a:pt x="1734" y="269"/>
                  </a:lnTo>
                  <a:lnTo>
                    <a:pt x="1735" y="273"/>
                  </a:lnTo>
                  <a:lnTo>
                    <a:pt x="1735" y="273"/>
                  </a:lnTo>
                  <a:lnTo>
                    <a:pt x="1735" y="275"/>
                  </a:lnTo>
                  <a:lnTo>
                    <a:pt x="1736" y="275"/>
                  </a:lnTo>
                  <a:lnTo>
                    <a:pt x="1736" y="275"/>
                  </a:lnTo>
                  <a:lnTo>
                    <a:pt x="1736" y="276"/>
                  </a:lnTo>
                  <a:lnTo>
                    <a:pt x="1737" y="274"/>
                  </a:lnTo>
                  <a:lnTo>
                    <a:pt x="1737" y="274"/>
                  </a:lnTo>
                  <a:lnTo>
                    <a:pt x="1737" y="274"/>
                  </a:lnTo>
                  <a:lnTo>
                    <a:pt x="1737" y="273"/>
                  </a:lnTo>
                  <a:lnTo>
                    <a:pt x="1737" y="275"/>
                  </a:lnTo>
                  <a:lnTo>
                    <a:pt x="1737" y="275"/>
                  </a:lnTo>
                  <a:lnTo>
                    <a:pt x="1738" y="275"/>
                  </a:lnTo>
                  <a:lnTo>
                    <a:pt x="1738" y="285"/>
                  </a:lnTo>
                  <a:lnTo>
                    <a:pt x="1739" y="279"/>
                  </a:lnTo>
                  <a:lnTo>
                    <a:pt x="1739" y="280"/>
                  </a:lnTo>
                  <a:lnTo>
                    <a:pt x="1739" y="114"/>
                  </a:lnTo>
                  <a:lnTo>
                    <a:pt x="1739" y="111"/>
                  </a:lnTo>
                  <a:lnTo>
                    <a:pt x="1740" y="50"/>
                  </a:lnTo>
                  <a:lnTo>
                    <a:pt x="1740" y="48"/>
                  </a:lnTo>
                  <a:lnTo>
                    <a:pt x="1741" y="32"/>
                  </a:lnTo>
                  <a:lnTo>
                    <a:pt x="1741" y="31"/>
                  </a:lnTo>
                  <a:lnTo>
                    <a:pt x="1742" y="24"/>
                  </a:lnTo>
                  <a:lnTo>
                    <a:pt x="1742" y="24"/>
                  </a:lnTo>
                  <a:lnTo>
                    <a:pt x="1743" y="22"/>
                  </a:lnTo>
                  <a:lnTo>
                    <a:pt x="1743" y="22"/>
                  </a:lnTo>
                  <a:lnTo>
                    <a:pt x="1743" y="22"/>
                  </a:lnTo>
                  <a:lnTo>
                    <a:pt x="1744" y="21"/>
                  </a:lnTo>
                  <a:lnTo>
                    <a:pt x="1744" y="21"/>
                  </a:lnTo>
                  <a:lnTo>
                    <a:pt x="1745" y="20"/>
                  </a:lnTo>
                  <a:lnTo>
                    <a:pt x="1745" y="20"/>
                  </a:lnTo>
                  <a:lnTo>
                    <a:pt x="1745" y="18"/>
                  </a:lnTo>
                  <a:lnTo>
                    <a:pt x="1746" y="17"/>
                  </a:lnTo>
                  <a:lnTo>
                    <a:pt x="1746" y="15"/>
                  </a:lnTo>
                  <a:lnTo>
                    <a:pt x="1747" y="15"/>
                  </a:lnTo>
                  <a:lnTo>
                    <a:pt x="1747" y="14"/>
                  </a:lnTo>
                  <a:lnTo>
                    <a:pt x="1747" y="14"/>
                  </a:lnTo>
                  <a:lnTo>
                    <a:pt x="1747" y="14"/>
                  </a:lnTo>
                  <a:lnTo>
                    <a:pt x="1748" y="13"/>
                  </a:lnTo>
                  <a:lnTo>
                    <a:pt x="1748" y="13"/>
                  </a:lnTo>
                  <a:lnTo>
                    <a:pt x="1748" y="13"/>
                  </a:lnTo>
                  <a:lnTo>
                    <a:pt x="1749" y="13"/>
                  </a:lnTo>
                  <a:lnTo>
                    <a:pt x="1749" y="13"/>
                  </a:lnTo>
                  <a:lnTo>
                    <a:pt x="1749" y="13"/>
                  </a:lnTo>
                  <a:lnTo>
                    <a:pt x="1750" y="12"/>
                  </a:lnTo>
                  <a:lnTo>
                    <a:pt x="1750" y="12"/>
                  </a:lnTo>
                  <a:lnTo>
                    <a:pt x="1750" y="12"/>
                  </a:lnTo>
                  <a:lnTo>
                    <a:pt x="1750" y="12"/>
                  </a:lnTo>
                  <a:lnTo>
                    <a:pt x="1751" y="12"/>
                  </a:lnTo>
                  <a:lnTo>
                    <a:pt x="1751" y="12"/>
                  </a:lnTo>
                  <a:lnTo>
                    <a:pt x="1751" y="12"/>
                  </a:lnTo>
                  <a:lnTo>
                    <a:pt x="1752" y="12"/>
                  </a:lnTo>
                  <a:lnTo>
                    <a:pt x="1752" y="12"/>
                  </a:lnTo>
                  <a:lnTo>
                    <a:pt x="1752" y="12"/>
                  </a:lnTo>
                  <a:lnTo>
                    <a:pt x="1753" y="12"/>
                  </a:lnTo>
                  <a:lnTo>
                    <a:pt x="1753" y="12"/>
                  </a:lnTo>
                  <a:lnTo>
                    <a:pt x="1753" y="12"/>
                  </a:lnTo>
                  <a:lnTo>
                    <a:pt x="1754" y="12"/>
                  </a:lnTo>
                  <a:lnTo>
                    <a:pt x="1754" y="12"/>
                  </a:lnTo>
                  <a:lnTo>
                    <a:pt x="1754" y="12"/>
                  </a:lnTo>
                  <a:lnTo>
                    <a:pt x="1754" y="12"/>
                  </a:lnTo>
                  <a:lnTo>
                    <a:pt x="1754" y="12"/>
                  </a:lnTo>
                  <a:lnTo>
                    <a:pt x="1755" y="12"/>
                  </a:lnTo>
                  <a:lnTo>
                    <a:pt x="1755" y="11"/>
                  </a:lnTo>
                  <a:lnTo>
                    <a:pt x="1755" y="11"/>
                  </a:lnTo>
                  <a:lnTo>
                    <a:pt x="1756" y="10"/>
                  </a:lnTo>
                  <a:lnTo>
                    <a:pt x="1756" y="10"/>
                  </a:lnTo>
                  <a:lnTo>
                    <a:pt x="1756" y="10"/>
                  </a:lnTo>
                  <a:lnTo>
                    <a:pt x="1756" y="10"/>
                  </a:lnTo>
                  <a:lnTo>
                    <a:pt x="1757" y="11"/>
                  </a:lnTo>
                  <a:lnTo>
                    <a:pt x="1757" y="11"/>
                  </a:lnTo>
                  <a:lnTo>
                    <a:pt x="1758" y="13"/>
                  </a:lnTo>
                  <a:lnTo>
                    <a:pt x="1758" y="14"/>
                  </a:lnTo>
                  <a:lnTo>
                    <a:pt x="1759" y="22"/>
                  </a:lnTo>
                  <a:lnTo>
                    <a:pt x="1759" y="23"/>
                  </a:lnTo>
                  <a:lnTo>
                    <a:pt x="1760" y="54"/>
                  </a:lnTo>
                  <a:lnTo>
                    <a:pt x="1760" y="59"/>
                  </a:lnTo>
                  <a:lnTo>
                    <a:pt x="1761" y="128"/>
                  </a:lnTo>
                  <a:lnTo>
                    <a:pt x="1761" y="135"/>
                  </a:lnTo>
                  <a:lnTo>
                    <a:pt x="1762" y="174"/>
                  </a:lnTo>
                  <a:lnTo>
                    <a:pt x="1762" y="176"/>
                  </a:lnTo>
                  <a:lnTo>
                    <a:pt x="1762" y="201"/>
                  </a:lnTo>
                  <a:lnTo>
                    <a:pt x="1763" y="203"/>
                  </a:lnTo>
                  <a:lnTo>
                    <a:pt x="1763" y="246"/>
                  </a:lnTo>
                  <a:lnTo>
                    <a:pt x="1764" y="251"/>
                  </a:lnTo>
                  <a:lnTo>
                    <a:pt x="1764" y="285"/>
                  </a:lnTo>
                  <a:lnTo>
                    <a:pt x="1764" y="284"/>
                  </a:lnTo>
                  <a:lnTo>
                    <a:pt x="1765" y="274"/>
                  </a:lnTo>
                  <a:lnTo>
                    <a:pt x="1765" y="273"/>
                  </a:lnTo>
                  <a:lnTo>
                    <a:pt x="1766" y="264"/>
                  </a:lnTo>
                  <a:lnTo>
                    <a:pt x="1766" y="264"/>
                  </a:lnTo>
                  <a:lnTo>
                    <a:pt x="1766" y="264"/>
                  </a:lnTo>
                  <a:lnTo>
                    <a:pt x="1767" y="259"/>
                  </a:lnTo>
                  <a:lnTo>
                    <a:pt x="1767" y="259"/>
                  </a:lnTo>
                  <a:lnTo>
                    <a:pt x="1767" y="259"/>
                  </a:lnTo>
                  <a:lnTo>
                    <a:pt x="1768" y="261"/>
                  </a:lnTo>
                  <a:lnTo>
                    <a:pt x="1768" y="261"/>
                  </a:lnTo>
                  <a:lnTo>
                    <a:pt x="1768" y="261"/>
                  </a:lnTo>
                  <a:lnTo>
                    <a:pt x="1769" y="263"/>
                  </a:lnTo>
                  <a:lnTo>
                    <a:pt x="1769" y="263"/>
                  </a:lnTo>
                  <a:lnTo>
                    <a:pt x="1769" y="263"/>
                  </a:lnTo>
                  <a:lnTo>
                    <a:pt x="1770" y="267"/>
                  </a:lnTo>
                  <a:lnTo>
                    <a:pt x="1770" y="267"/>
                  </a:lnTo>
                  <a:lnTo>
                    <a:pt x="1771" y="272"/>
                  </a:lnTo>
                  <a:lnTo>
                    <a:pt x="1771" y="273"/>
                  </a:lnTo>
                  <a:lnTo>
                    <a:pt x="1771" y="279"/>
                  </a:lnTo>
                  <a:lnTo>
                    <a:pt x="1772" y="279"/>
                  </a:lnTo>
                  <a:lnTo>
                    <a:pt x="1772" y="280"/>
                  </a:lnTo>
                  <a:lnTo>
                    <a:pt x="1772" y="269"/>
                  </a:lnTo>
                  <a:lnTo>
                    <a:pt x="1772" y="268"/>
                  </a:lnTo>
                  <a:lnTo>
                    <a:pt x="1773" y="224"/>
                  </a:lnTo>
                  <a:lnTo>
                    <a:pt x="1773" y="214"/>
                  </a:lnTo>
                  <a:lnTo>
                    <a:pt x="1774" y="119"/>
                  </a:lnTo>
                  <a:lnTo>
                    <a:pt x="1774" y="113"/>
                  </a:lnTo>
                  <a:lnTo>
                    <a:pt x="1775" y="52"/>
                  </a:lnTo>
                  <a:lnTo>
                    <a:pt x="1775" y="50"/>
                  </a:lnTo>
                  <a:lnTo>
                    <a:pt x="1776" y="37"/>
                  </a:lnTo>
                  <a:lnTo>
                    <a:pt x="1776" y="36"/>
                  </a:lnTo>
                  <a:lnTo>
                    <a:pt x="1777" y="23"/>
                  </a:lnTo>
                  <a:lnTo>
                    <a:pt x="1777" y="23"/>
                  </a:lnTo>
                  <a:lnTo>
                    <a:pt x="1778" y="17"/>
                  </a:lnTo>
                  <a:lnTo>
                    <a:pt x="1778" y="17"/>
                  </a:lnTo>
                  <a:lnTo>
                    <a:pt x="1779" y="13"/>
                  </a:lnTo>
                  <a:lnTo>
                    <a:pt x="1779" y="13"/>
                  </a:lnTo>
                  <a:lnTo>
                    <a:pt x="1779" y="10"/>
                  </a:lnTo>
                  <a:lnTo>
                    <a:pt x="1780" y="10"/>
                  </a:lnTo>
                  <a:lnTo>
                    <a:pt x="1780" y="9"/>
                  </a:lnTo>
                  <a:lnTo>
                    <a:pt x="1780" y="9"/>
                  </a:lnTo>
                  <a:lnTo>
                    <a:pt x="1781" y="9"/>
                  </a:lnTo>
                  <a:lnTo>
                    <a:pt x="1781" y="10"/>
                  </a:lnTo>
                  <a:lnTo>
                    <a:pt x="1781" y="10"/>
                  </a:lnTo>
                  <a:lnTo>
                    <a:pt x="1782" y="12"/>
                  </a:lnTo>
                  <a:lnTo>
                    <a:pt x="1782" y="12"/>
                  </a:lnTo>
                  <a:lnTo>
                    <a:pt x="1782" y="12"/>
                  </a:lnTo>
                  <a:lnTo>
                    <a:pt x="1782" y="11"/>
                  </a:lnTo>
                  <a:lnTo>
                    <a:pt x="1783" y="12"/>
                  </a:lnTo>
                  <a:lnTo>
                    <a:pt x="1783" y="12"/>
                  </a:lnTo>
                  <a:lnTo>
                    <a:pt x="1784" y="14"/>
                  </a:lnTo>
                  <a:lnTo>
                    <a:pt x="1784" y="14"/>
                  </a:lnTo>
                  <a:lnTo>
                    <a:pt x="1785" y="17"/>
                  </a:lnTo>
                  <a:lnTo>
                    <a:pt x="1785" y="17"/>
                  </a:lnTo>
                  <a:lnTo>
                    <a:pt x="1786" y="24"/>
                  </a:lnTo>
                  <a:lnTo>
                    <a:pt x="1786" y="25"/>
                  </a:lnTo>
                  <a:lnTo>
                    <a:pt x="1787" y="45"/>
                  </a:lnTo>
                  <a:lnTo>
                    <a:pt x="1787" y="47"/>
                  </a:lnTo>
                  <a:lnTo>
                    <a:pt x="1788" y="95"/>
                  </a:lnTo>
                  <a:lnTo>
                    <a:pt x="1788" y="100"/>
                  </a:lnTo>
                  <a:lnTo>
                    <a:pt x="1788" y="121"/>
                  </a:lnTo>
                  <a:lnTo>
                    <a:pt x="1789" y="121"/>
                  </a:lnTo>
                  <a:lnTo>
                    <a:pt x="1789" y="137"/>
                  </a:lnTo>
                  <a:lnTo>
                    <a:pt x="1790" y="139"/>
                  </a:lnTo>
                  <a:lnTo>
                    <a:pt x="1790" y="169"/>
                  </a:lnTo>
                  <a:lnTo>
                    <a:pt x="1790" y="171"/>
                  </a:lnTo>
                  <a:lnTo>
                    <a:pt x="1791" y="246"/>
                  </a:lnTo>
                  <a:lnTo>
                    <a:pt x="1791" y="254"/>
                  </a:lnTo>
                  <a:lnTo>
                    <a:pt x="1792" y="286"/>
                  </a:lnTo>
                  <a:lnTo>
                    <a:pt x="1792" y="279"/>
                  </a:lnTo>
                  <a:lnTo>
                    <a:pt x="1792" y="278"/>
                  </a:lnTo>
                  <a:lnTo>
                    <a:pt x="1793" y="269"/>
                  </a:lnTo>
                  <a:lnTo>
                    <a:pt x="1793" y="269"/>
                  </a:lnTo>
                  <a:lnTo>
                    <a:pt x="1793" y="266"/>
                  </a:lnTo>
                  <a:lnTo>
                    <a:pt x="1794" y="268"/>
                  </a:lnTo>
                  <a:lnTo>
                    <a:pt x="1794" y="268"/>
                  </a:lnTo>
                  <a:lnTo>
                    <a:pt x="1794" y="268"/>
                  </a:lnTo>
                  <a:lnTo>
                    <a:pt x="1795" y="270"/>
                  </a:lnTo>
                  <a:lnTo>
                    <a:pt x="1795" y="271"/>
                  </a:lnTo>
                  <a:lnTo>
                    <a:pt x="1796" y="269"/>
                  </a:lnTo>
                  <a:lnTo>
                    <a:pt x="1796" y="269"/>
                  </a:lnTo>
                  <a:lnTo>
                    <a:pt x="1796" y="269"/>
                  </a:lnTo>
                  <a:lnTo>
                    <a:pt x="1796" y="268"/>
                  </a:lnTo>
                  <a:lnTo>
                    <a:pt x="1796" y="269"/>
                  </a:lnTo>
                  <a:lnTo>
                    <a:pt x="1796" y="269"/>
                  </a:lnTo>
                  <a:lnTo>
                    <a:pt x="1796" y="269"/>
                  </a:lnTo>
                  <a:lnTo>
                    <a:pt x="1797" y="272"/>
                  </a:lnTo>
                  <a:lnTo>
                    <a:pt x="1798" y="272"/>
                  </a:lnTo>
                  <a:lnTo>
                    <a:pt x="1798" y="273"/>
                  </a:lnTo>
                  <a:lnTo>
                    <a:pt x="1798" y="271"/>
                  </a:lnTo>
                  <a:lnTo>
                    <a:pt x="1798" y="270"/>
                  </a:lnTo>
                  <a:lnTo>
                    <a:pt x="1799" y="236"/>
                  </a:lnTo>
                  <a:lnTo>
                    <a:pt x="1799" y="232"/>
                  </a:lnTo>
                  <a:lnTo>
                    <a:pt x="1800" y="101"/>
                  </a:lnTo>
                  <a:lnTo>
                    <a:pt x="1800" y="95"/>
                  </a:lnTo>
                  <a:lnTo>
                    <a:pt x="1801" y="38"/>
                  </a:lnTo>
                  <a:lnTo>
                    <a:pt x="1801" y="37"/>
                  </a:lnTo>
                  <a:lnTo>
                    <a:pt x="1802" y="24"/>
                  </a:lnTo>
                  <a:lnTo>
                    <a:pt x="1802" y="23"/>
                  </a:lnTo>
                  <a:lnTo>
                    <a:pt x="1803" y="13"/>
                  </a:lnTo>
                  <a:lnTo>
                    <a:pt x="1803" y="13"/>
                  </a:lnTo>
                  <a:lnTo>
                    <a:pt x="1804" y="11"/>
                  </a:lnTo>
                  <a:lnTo>
                    <a:pt x="1804" y="11"/>
                  </a:lnTo>
                  <a:lnTo>
                    <a:pt x="1804" y="11"/>
                  </a:lnTo>
                  <a:lnTo>
                    <a:pt x="1805" y="11"/>
                  </a:lnTo>
                  <a:lnTo>
                    <a:pt x="1805" y="11"/>
                  </a:lnTo>
                  <a:lnTo>
                    <a:pt x="1805" y="11"/>
                  </a:lnTo>
                  <a:lnTo>
                    <a:pt x="1805" y="11"/>
                  </a:lnTo>
                  <a:lnTo>
                    <a:pt x="1805" y="11"/>
                  </a:lnTo>
                  <a:lnTo>
                    <a:pt x="1806" y="11"/>
                  </a:lnTo>
                  <a:lnTo>
                    <a:pt x="1806" y="12"/>
                  </a:lnTo>
                  <a:lnTo>
                    <a:pt x="1807" y="12"/>
                  </a:lnTo>
                  <a:lnTo>
                    <a:pt x="1807" y="14"/>
                  </a:lnTo>
                  <a:lnTo>
                    <a:pt x="1807" y="14"/>
                  </a:lnTo>
                  <a:lnTo>
                    <a:pt x="1808" y="16"/>
                  </a:lnTo>
                  <a:lnTo>
                    <a:pt x="1808" y="16"/>
                  </a:lnTo>
                  <a:lnTo>
                    <a:pt x="1809" y="19"/>
                  </a:lnTo>
                  <a:lnTo>
                    <a:pt x="1809" y="20"/>
                  </a:lnTo>
                  <a:lnTo>
                    <a:pt x="1810" y="28"/>
                  </a:lnTo>
                  <a:lnTo>
                    <a:pt x="1810" y="29"/>
                  </a:lnTo>
                  <a:lnTo>
                    <a:pt x="1811" y="43"/>
                  </a:lnTo>
                  <a:lnTo>
                    <a:pt x="1811" y="44"/>
                  </a:lnTo>
                  <a:lnTo>
                    <a:pt x="1812" y="71"/>
                  </a:lnTo>
                  <a:lnTo>
                    <a:pt x="1812" y="73"/>
                  </a:lnTo>
                  <a:lnTo>
                    <a:pt x="1813" y="108"/>
                  </a:lnTo>
                  <a:lnTo>
                    <a:pt x="1813" y="108"/>
                  </a:lnTo>
                  <a:lnTo>
                    <a:pt x="1813" y="110"/>
                  </a:lnTo>
                  <a:lnTo>
                    <a:pt x="1813" y="107"/>
                  </a:lnTo>
                  <a:lnTo>
                    <a:pt x="1814" y="106"/>
                  </a:lnTo>
                  <a:lnTo>
                    <a:pt x="1814" y="105"/>
                  </a:lnTo>
                  <a:lnTo>
                    <a:pt x="1814" y="106"/>
                  </a:lnTo>
                  <a:lnTo>
                    <a:pt x="1815" y="106"/>
                  </a:lnTo>
                  <a:lnTo>
                    <a:pt x="1815" y="124"/>
                  </a:lnTo>
                  <a:lnTo>
                    <a:pt x="1815" y="125"/>
                  </a:lnTo>
                  <a:lnTo>
                    <a:pt x="1816" y="166"/>
                  </a:lnTo>
                  <a:lnTo>
                    <a:pt x="1816" y="174"/>
                  </a:lnTo>
                  <a:lnTo>
                    <a:pt x="1817" y="288"/>
                  </a:lnTo>
                  <a:lnTo>
                    <a:pt x="1817" y="290"/>
                  </a:lnTo>
                  <a:lnTo>
                    <a:pt x="1817" y="292"/>
                  </a:lnTo>
                  <a:lnTo>
                    <a:pt x="1818" y="279"/>
                  </a:lnTo>
                  <a:lnTo>
                    <a:pt x="1818" y="279"/>
                  </a:lnTo>
                  <a:lnTo>
                    <a:pt x="1819" y="276"/>
                  </a:lnTo>
                  <a:lnTo>
                    <a:pt x="1819" y="277"/>
                  </a:lnTo>
                  <a:lnTo>
                    <a:pt x="1819" y="277"/>
                  </a:lnTo>
                  <a:lnTo>
                    <a:pt x="1820" y="280"/>
                  </a:lnTo>
                  <a:lnTo>
                    <a:pt x="1820" y="280"/>
                  </a:lnTo>
                  <a:lnTo>
                    <a:pt x="1820" y="280"/>
                  </a:lnTo>
                  <a:lnTo>
                    <a:pt x="1821" y="279"/>
                  </a:lnTo>
                  <a:lnTo>
                    <a:pt x="1821" y="279"/>
                  </a:lnTo>
                  <a:lnTo>
                    <a:pt x="1822" y="275"/>
                  </a:lnTo>
                  <a:lnTo>
                    <a:pt x="1822" y="276"/>
                  </a:lnTo>
                  <a:lnTo>
                    <a:pt x="1822" y="275"/>
                  </a:lnTo>
                  <a:lnTo>
                    <a:pt x="1822" y="276"/>
                  </a:lnTo>
                  <a:lnTo>
                    <a:pt x="1822" y="274"/>
                  </a:lnTo>
                  <a:lnTo>
                    <a:pt x="1822" y="275"/>
                  </a:lnTo>
                  <a:lnTo>
                    <a:pt x="1823" y="274"/>
                  </a:lnTo>
                  <a:lnTo>
                    <a:pt x="1823" y="274"/>
                  </a:lnTo>
                  <a:lnTo>
                    <a:pt x="1823" y="274"/>
                  </a:lnTo>
                  <a:lnTo>
                    <a:pt x="1823" y="274"/>
                  </a:lnTo>
                  <a:lnTo>
                    <a:pt x="1824" y="274"/>
                  </a:lnTo>
                  <a:lnTo>
                    <a:pt x="1824" y="275"/>
                  </a:lnTo>
                  <a:lnTo>
                    <a:pt x="1824" y="252"/>
                  </a:lnTo>
                  <a:lnTo>
                    <a:pt x="1824" y="248"/>
                  </a:lnTo>
                  <a:lnTo>
                    <a:pt x="1825" y="111"/>
                  </a:lnTo>
                  <a:lnTo>
                    <a:pt x="1825" y="104"/>
                  </a:lnTo>
                  <a:lnTo>
                    <a:pt x="1826" y="36"/>
                  </a:lnTo>
                  <a:lnTo>
                    <a:pt x="1826" y="34"/>
                  </a:lnTo>
                  <a:lnTo>
                    <a:pt x="1827" y="22"/>
                  </a:lnTo>
                  <a:lnTo>
                    <a:pt x="1827" y="21"/>
                  </a:lnTo>
                  <a:lnTo>
                    <a:pt x="1828" y="13"/>
                  </a:lnTo>
                  <a:lnTo>
                    <a:pt x="1828" y="12"/>
                  </a:lnTo>
                  <a:lnTo>
                    <a:pt x="1828" y="11"/>
                  </a:lnTo>
                  <a:lnTo>
                    <a:pt x="1829" y="11"/>
                  </a:lnTo>
                  <a:lnTo>
                    <a:pt x="1829" y="11"/>
                  </a:lnTo>
                  <a:lnTo>
                    <a:pt x="1829" y="10"/>
                  </a:lnTo>
                  <a:lnTo>
                    <a:pt x="1830" y="10"/>
                  </a:lnTo>
                  <a:lnTo>
                    <a:pt x="1830" y="11"/>
                  </a:lnTo>
                  <a:lnTo>
                    <a:pt x="1830" y="12"/>
                  </a:lnTo>
                  <a:lnTo>
                    <a:pt x="1831" y="12"/>
                  </a:lnTo>
                  <a:lnTo>
                    <a:pt x="1831" y="13"/>
                  </a:lnTo>
                  <a:lnTo>
                    <a:pt x="1832" y="14"/>
                  </a:lnTo>
                  <a:lnTo>
                    <a:pt x="1832" y="18"/>
                  </a:lnTo>
                  <a:lnTo>
                    <a:pt x="1833" y="18"/>
                  </a:lnTo>
                  <a:lnTo>
                    <a:pt x="1833" y="22"/>
                  </a:lnTo>
                  <a:lnTo>
                    <a:pt x="1833" y="23"/>
                  </a:lnTo>
                  <a:lnTo>
                    <a:pt x="1834" y="28"/>
                  </a:lnTo>
                  <a:lnTo>
                    <a:pt x="1834" y="29"/>
                  </a:lnTo>
                  <a:lnTo>
                    <a:pt x="1835" y="41"/>
                  </a:lnTo>
                  <a:lnTo>
                    <a:pt x="1835" y="42"/>
                  </a:lnTo>
                  <a:lnTo>
                    <a:pt x="1836" y="62"/>
                  </a:lnTo>
                  <a:lnTo>
                    <a:pt x="1836" y="64"/>
                  </a:lnTo>
                  <a:lnTo>
                    <a:pt x="1837" y="88"/>
                  </a:lnTo>
                  <a:lnTo>
                    <a:pt x="1837" y="89"/>
                  </a:lnTo>
                  <a:lnTo>
                    <a:pt x="1838" y="107"/>
                  </a:lnTo>
                  <a:lnTo>
                    <a:pt x="1838" y="107"/>
                  </a:lnTo>
                  <a:lnTo>
                    <a:pt x="1839" y="103"/>
                  </a:lnTo>
                  <a:lnTo>
                    <a:pt x="1839" y="102"/>
                  </a:lnTo>
                  <a:lnTo>
                    <a:pt x="1839" y="99"/>
                  </a:lnTo>
                  <a:lnTo>
                    <a:pt x="1840" y="99"/>
                  </a:lnTo>
                  <a:lnTo>
                    <a:pt x="1840" y="108"/>
                  </a:lnTo>
                  <a:lnTo>
                    <a:pt x="1841" y="108"/>
                  </a:lnTo>
                  <a:lnTo>
                    <a:pt x="1841" y="131"/>
                  </a:lnTo>
                  <a:lnTo>
                    <a:pt x="1841" y="135"/>
                  </a:lnTo>
                  <a:lnTo>
                    <a:pt x="1842" y="246"/>
                  </a:lnTo>
                  <a:lnTo>
                    <a:pt x="1842" y="260"/>
                  </a:lnTo>
                  <a:lnTo>
                    <a:pt x="1843" y="282"/>
                  </a:lnTo>
                  <a:lnTo>
                    <a:pt x="1843" y="275"/>
                  </a:lnTo>
                  <a:lnTo>
                    <a:pt x="1843" y="274"/>
                  </a:lnTo>
                  <a:lnTo>
                    <a:pt x="1844" y="271"/>
                  </a:lnTo>
                  <a:lnTo>
                    <a:pt x="1844" y="272"/>
                  </a:lnTo>
                  <a:lnTo>
                    <a:pt x="1844" y="273"/>
                  </a:lnTo>
                  <a:lnTo>
                    <a:pt x="1845" y="276"/>
                  </a:lnTo>
                  <a:lnTo>
                    <a:pt x="1845" y="276"/>
                  </a:lnTo>
                  <a:lnTo>
                    <a:pt x="1846" y="280"/>
                  </a:lnTo>
                  <a:lnTo>
                    <a:pt x="1846" y="280"/>
                  </a:lnTo>
                  <a:lnTo>
                    <a:pt x="1846" y="280"/>
                  </a:lnTo>
                  <a:lnTo>
                    <a:pt x="1847" y="281"/>
                  </a:lnTo>
                  <a:lnTo>
                    <a:pt x="1847" y="281"/>
                  </a:lnTo>
                  <a:lnTo>
                    <a:pt x="1847" y="281"/>
                  </a:lnTo>
                  <a:lnTo>
                    <a:pt x="1847" y="281"/>
                  </a:lnTo>
                  <a:lnTo>
                    <a:pt x="1848" y="283"/>
                  </a:lnTo>
                  <a:lnTo>
                    <a:pt x="1848" y="283"/>
                  </a:lnTo>
                  <a:lnTo>
                    <a:pt x="1848" y="283"/>
                  </a:lnTo>
                  <a:lnTo>
                    <a:pt x="1848" y="283"/>
                  </a:lnTo>
                  <a:lnTo>
                    <a:pt x="1848" y="282"/>
                  </a:lnTo>
                  <a:lnTo>
                    <a:pt x="1848" y="281"/>
                  </a:lnTo>
                  <a:lnTo>
                    <a:pt x="1849" y="288"/>
                  </a:lnTo>
                  <a:lnTo>
                    <a:pt x="1849" y="256"/>
                  </a:lnTo>
                  <a:lnTo>
                    <a:pt x="1850" y="254"/>
                  </a:lnTo>
                  <a:lnTo>
                    <a:pt x="1850" y="204"/>
                  </a:lnTo>
                  <a:lnTo>
                    <a:pt x="1850" y="190"/>
                  </a:lnTo>
                  <a:lnTo>
                    <a:pt x="1851" y="74"/>
                  </a:lnTo>
                  <a:lnTo>
                    <a:pt x="1851" y="68"/>
                  </a:lnTo>
                  <a:lnTo>
                    <a:pt x="1852" y="27"/>
                  </a:lnTo>
                  <a:lnTo>
                    <a:pt x="1852" y="25"/>
                  </a:lnTo>
                  <a:lnTo>
                    <a:pt x="1853" y="14"/>
                  </a:lnTo>
                  <a:lnTo>
                    <a:pt x="1853" y="13"/>
                  </a:lnTo>
                  <a:lnTo>
                    <a:pt x="1854" y="8"/>
                  </a:lnTo>
                  <a:lnTo>
                    <a:pt x="1854" y="8"/>
                  </a:lnTo>
                  <a:lnTo>
                    <a:pt x="1854" y="8"/>
                  </a:lnTo>
                  <a:lnTo>
                    <a:pt x="1855" y="8"/>
                  </a:lnTo>
                  <a:lnTo>
                    <a:pt x="1855" y="8"/>
                  </a:lnTo>
                  <a:lnTo>
                    <a:pt x="1856" y="11"/>
                  </a:lnTo>
                  <a:lnTo>
                    <a:pt x="1856" y="11"/>
                  </a:lnTo>
                  <a:lnTo>
                    <a:pt x="1856" y="12"/>
                  </a:lnTo>
                  <a:lnTo>
                    <a:pt x="1856" y="12"/>
                  </a:lnTo>
                  <a:lnTo>
                    <a:pt x="1857" y="12"/>
                  </a:lnTo>
                  <a:lnTo>
                    <a:pt x="1857" y="11"/>
                  </a:lnTo>
                  <a:lnTo>
                    <a:pt x="1857" y="12"/>
                  </a:lnTo>
                  <a:lnTo>
                    <a:pt x="1858" y="12"/>
                  </a:lnTo>
                  <a:lnTo>
                    <a:pt x="1858" y="17"/>
                  </a:lnTo>
                  <a:lnTo>
                    <a:pt x="1858" y="17"/>
                  </a:lnTo>
                  <a:lnTo>
                    <a:pt x="1859" y="27"/>
                  </a:lnTo>
                  <a:lnTo>
                    <a:pt x="1859" y="27"/>
                  </a:lnTo>
                  <a:lnTo>
                    <a:pt x="1860" y="37"/>
                  </a:lnTo>
                  <a:lnTo>
                    <a:pt x="1860" y="37"/>
                  </a:lnTo>
                  <a:lnTo>
                    <a:pt x="1861" y="44"/>
                  </a:lnTo>
                  <a:lnTo>
                    <a:pt x="1861" y="44"/>
                  </a:lnTo>
                  <a:lnTo>
                    <a:pt x="1862" y="59"/>
                  </a:lnTo>
                  <a:lnTo>
                    <a:pt x="1862" y="60"/>
                  </a:lnTo>
                  <a:lnTo>
                    <a:pt x="1863" y="82"/>
                  </a:lnTo>
                  <a:lnTo>
                    <a:pt x="1863" y="84"/>
                  </a:lnTo>
                  <a:lnTo>
                    <a:pt x="1864" y="106"/>
                  </a:lnTo>
                  <a:lnTo>
                    <a:pt x="1864" y="109"/>
                  </a:lnTo>
                  <a:lnTo>
                    <a:pt x="1864" y="114"/>
                  </a:lnTo>
                  <a:lnTo>
                    <a:pt x="1865" y="111"/>
                  </a:lnTo>
                  <a:lnTo>
                    <a:pt x="1865" y="111"/>
                  </a:lnTo>
                  <a:lnTo>
                    <a:pt x="1865" y="104"/>
                  </a:lnTo>
                  <a:lnTo>
                    <a:pt x="1866" y="103"/>
                  </a:lnTo>
                  <a:lnTo>
                    <a:pt x="1866" y="102"/>
                  </a:lnTo>
                  <a:lnTo>
                    <a:pt x="1866" y="107"/>
                  </a:lnTo>
                  <a:lnTo>
                    <a:pt x="1867" y="108"/>
                  </a:lnTo>
                  <a:lnTo>
                    <a:pt x="1867" y="124"/>
                  </a:lnTo>
                  <a:lnTo>
                    <a:pt x="1867" y="127"/>
                  </a:lnTo>
                  <a:lnTo>
                    <a:pt x="1868" y="221"/>
                  </a:lnTo>
                  <a:lnTo>
                    <a:pt x="1868" y="230"/>
                  </a:lnTo>
                  <a:lnTo>
                    <a:pt x="1869" y="288"/>
                  </a:lnTo>
                  <a:lnTo>
                    <a:pt x="1869" y="284"/>
                  </a:lnTo>
                  <a:lnTo>
                    <a:pt x="1869" y="283"/>
                  </a:lnTo>
                  <a:lnTo>
                    <a:pt x="1870" y="279"/>
                  </a:lnTo>
                  <a:lnTo>
                    <a:pt x="1870" y="281"/>
                  </a:lnTo>
                  <a:lnTo>
                    <a:pt x="1870" y="281"/>
                  </a:lnTo>
                  <a:lnTo>
                    <a:pt x="1870" y="281"/>
                  </a:lnTo>
                  <a:lnTo>
                    <a:pt x="1871" y="285"/>
                  </a:lnTo>
                  <a:lnTo>
                    <a:pt x="1871" y="285"/>
                  </a:lnTo>
                  <a:lnTo>
                    <a:pt x="1871" y="286"/>
                  </a:lnTo>
                  <a:lnTo>
                    <a:pt x="1871" y="286"/>
                  </a:lnTo>
                  <a:lnTo>
                    <a:pt x="1871" y="287"/>
                  </a:lnTo>
                  <a:lnTo>
                    <a:pt x="1872" y="287"/>
                  </a:lnTo>
                  <a:lnTo>
                    <a:pt x="1872" y="287"/>
                  </a:lnTo>
                  <a:lnTo>
                    <a:pt x="1873" y="285"/>
                  </a:lnTo>
                  <a:lnTo>
                    <a:pt x="1873" y="285"/>
                  </a:lnTo>
                  <a:lnTo>
                    <a:pt x="1873" y="282"/>
                  </a:lnTo>
                  <a:lnTo>
                    <a:pt x="1874" y="282"/>
                  </a:lnTo>
                  <a:lnTo>
                    <a:pt x="1874" y="287"/>
                  </a:lnTo>
                  <a:lnTo>
                    <a:pt x="1874" y="261"/>
                  </a:lnTo>
                  <a:lnTo>
                    <a:pt x="1875" y="256"/>
                  </a:lnTo>
                  <a:lnTo>
                    <a:pt x="1875" y="183"/>
                  </a:lnTo>
                  <a:lnTo>
                    <a:pt x="1875" y="175"/>
                  </a:lnTo>
                  <a:lnTo>
                    <a:pt x="1876" y="72"/>
                  </a:lnTo>
                  <a:lnTo>
                    <a:pt x="1876" y="69"/>
                  </a:lnTo>
                  <a:lnTo>
                    <a:pt x="1877" y="24"/>
                  </a:lnTo>
                  <a:lnTo>
                    <a:pt x="1877" y="23"/>
                  </a:lnTo>
                  <a:lnTo>
                    <a:pt x="1878" y="13"/>
                  </a:lnTo>
                  <a:lnTo>
                    <a:pt x="1878" y="13"/>
                  </a:lnTo>
                  <a:lnTo>
                    <a:pt x="1879" y="8"/>
                  </a:lnTo>
                  <a:lnTo>
                    <a:pt x="1879" y="8"/>
                  </a:lnTo>
                  <a:lnTo>
                    <a:pt x="1879" y="7"/>
                  </a:lnTo>
                  <a:lnTo>
                    <a:pt x="1880" y="7"/>
                  </a:lnTo>
                  <a:lnTo>
                    <a:pt x="1880" y="7"/>
                  </a:lnTo>
                  <a:lnTo>
                    <a:pt x="1881" y="8"/>
                  </a:lnTo>
                  <a:lnTo>
                    <a:pt x="1881" y="8"/>
                  </a:lnTo>
                  <a:lnTo>
                    <a:pt x="1882" y="11"/>
                  </a:lnTo>
                  <a:lnTo>
                    <a:pt x="1882" y="11"/>
                  </a:lnTo>
                  <a:lnTo>
                    <a:pt x="1882" y="14"/>
                  </a:lnTo>
                  <a:lnTo>
                    <a:pt x="1883" y="14"/>
                  </a:lnTo>
                  <a:lnTo>
                    <a:pt x="1883" y="17"/>
                  </a:lnTo>
                  <a:lnTo>
                    <a:pt x="1883" y="17"/>
                  </a:lnTo>
                  <a:lnTo>
                    <a:pt x="1884" y="21"/>
                  </a:lnTo>
                  <a:lnTo>
                    <a:pt x="1884" y="21"/>
                  </a:lnTo>
                  <a:lnTo>
                    <a:pt x="1885" y="32"/>
                  </a:lnTo>
                  <a:lnTo>
                    <a:pt x="1885" y="33"/>
                  </a:lnTo>
                  <a:lnTo>
                    <a:pt x="1886" y="52"/>
                  </a:lnTo>
                  <a:lnTo>
                    <a:pt x="1886" y="54"/>
                  </a:lnTo>
                  <a:lnTo>
                    <a:pt x="1887" y="84"/>
                  </a:lnTo>
                  <a:lnTo>
                    <a:pt x="1887" y="85"/>
                  </a:lnTo>
                  <a:lnTo>
                    <a:pt x="1888" y="105"/>
                  </a:lnTo>
                  <a:lnTo>
                    <a:pt x="1888" y="105"/>
                  </a:lnTo>
                  <a:lnTo>
                    <a:pt x="1888" y="106"/>
                  </a:lnTo>
                  <a:lnTo>
                    <a:pt x="1889" y="102"/>
                  </a:lnTo>
                  <a:lnTo>
                    <a:pt x="1889" y="102"/>
                  </a:lnTo>
                  <a:lnTo>
                    <a:pt x="1889" y="101"/>
                  </a:lnTo>
                  <a:lnTo>
                    <a:pt x="1890" y="107"/>
                  </a:lnTo>
                  <a:lnTo>
                    <a:pt x="1890" y="108"/>
                  </a:lnTo>
                  <a:lnTo>
                    <a:pt x="1890" y="130"/>
                  </a:lnTo>
                  <a:lnTo>
                    <a:pt x="1891" y="132"/>
                  </a:lnTo>
                  <a:lnTo>
                    <a:pt x="1891" y="213"/>
                  </a:lnTo>
                  <a:lnTo>
                    <a:pt x="1892" y="225"/>
                  </a:lnTo>
                  <a:lnTo>
                    <a:pt x="1892" y="288"/>
                  </a:lnTo>
                  <a:lnTo>
                    <a:pt x="1892" y="283"/>
                  </a:lnTo>
                  <a:lnTo>
                    <a:pt x="1892" y="281"/>
                  </a:lnTo>
                  <a:lnTo>
                    <a:pt x="1893" y="273"/>
                  </a:lnTo>
                  <a:lnTo>
                    <a:pt x="1893" y="273"/>
                  </a:lnTo>
                  <a:lnTo>
                    <a:pt x="1894" y="272"/>
                  </a:lnTo>
                  <a:lnTo>
                    <a:pt x="1894" y="276"/>
                  </a:lnTo>
                  <a:lnTo>
                    <a:pt x="1894" y="276"/>
                  </a:lnTo>
                  <a:lnTo>
                    <a:pt x="1895" y="279"/>
                  </a:lnTo>
                  <a:lnTo>
                    <a:pt x="1895" y="278"/>
                  </a:lnTo>
                  <a:lnTo>
                    <a:pt x="1895" y="278"/>
                  </a:lnTo>
                  <a:lnTo>
                    <a:pt x="1895" y="278"/>
                  </a:lnTo>
                  <a:lnTo>
                    <a:pt x="1896" y="277"/>
                  </a:lnTo>
                  <a:lnTo>
                    <a:pt x="1896" y="277"/>
                  </a:lnTo>
                  <a:lnTo>
                    <a:pt x="1896" y="277"/>
                  </a:lnTo>
                  <a:lnTo>
                    <a:pt x="1896" y="276"/>
                  </a:lnTo>
                  <a:lnTo>
                    <a:pt x="1897" y="276"/>
                  </a:lnTo>
                  <a:lnTo>
                    <a:pt x="1897" y="277"/>
                  </a:lnTo>
                  <a:lnTo>
                    <a:pt x="1897" y="275"/>
                  </a:lnTo>
                  <a:lnTo>
                    <a:pt x="1898" y="275"/>
                  </a:lnTo>
                  <a:lnTo>
                    <a:pt x="1898" y="275"/>
                  </a:lnTo>
                  <a:lnTo>
                    <a:pt x="1899" y="267"/>
                  </a:lnTo>
                  <a:lnTo>
                    <a:pt x="1899" y="264"/>
                  </a:lnTo>
                  <a:lnTo>
                    <a:pt x="1899" y="186"/>
                  </a:lnTo>
                  <a:lnTo>
                    <a:pt x="1900" y="171"/>
                  </a:lnTo>
                  <a:lnTo>
                    <a:pt x="1900" y="66"/>
                  </a:lnTo>
                  <a:lnTo>
                    <a:pt x="1900" y="61"/>
                  </a:lnTo>
                  <a:lnTo>
                    <a:pt x="1901" y="30"/>
                  </a:lnTo>
                  <a:lnTo>
                    <a:pt x="1901" y="30"/>
                  </a:lnTo>
                  <a:lnTo>
                    <a:pt x="1902" y="19"/>
                  </a:lnTo>
                  <a:lnTo>
                    <a:pt x="1902" y="18"/>
                  </a:lnTo>
                  <a:lnTo>
                    <a:pt x="1903" y="11"/>
                  </a:lnTo>
                  <a:lnTo>
                    <a:pt x="1903" y="11"/>
                  </a:lnTo>
                  <a:lnTo>
                    <a:pt x="1904" y="7"/>
                  </a:lnTo>
                  <a:lnTo>
                    <a:pt x="1904" y="7"/>
                  </a:lnTo>
                  <a:lnTo>
                    <a:pt x="1905" y="5"/>
                  </a:lnTo>
                  <a:lnTo>
                    <a:pt x="1905" y="4"/>
                  </a:lnTo>
                  <a:lnTo>
                    <a:pt x="1906" y="3"/>
                  </a:lnTo>
                  <a:lnTo>
                    <a:pt x="1906" y="3"/>
                  </a:lnTo>
                  <a:lnTo>
                    <a:pt x="1906" y="3"/>
                  </a:lnTo>
                  <a:lnTo>
                    <a:pt x="1906" y="3"/>
                  </a:lnTo>
                  <a:lnTo>
                    <a:pt x="1907" y="3"/>
                  </a:lnTo>
                  <a:lnTo>
                    <a:pt x="1907" y="3"/>
                  </a:lnTo>
                  <a:lnTo>
                    <a:pt x="1907" y="3"/>
                  </a:lnTo>
                  <a:lnTo>
                    <a:pt x="1907" y="3"/>
                  </a:lnTo>
                  <a:lnTo>
                    <a:pt x="1907" y="3"/>
                  </a:lnTo>
                  <a:lnTo>
                    <a:pt x="1908" y="3"/>
                  </a:lnTo>
                  <a:lnTo>
                    <a:pt x="1909" y="3"/>
                  </a:lnTo>
                  <a:lnTo>
                    <a:pt x="1909" y="4"/>
                  </a:lnTo>
                  <a:lnTo>
                    <a:pt x="1909" y="4"/>
                  </a:lnTo>
                  <a:lnTo>
                    <a:pt x="1910" y="5"/>
                  </a:lnTo>
                  <a:lnTo>
                    <a:pt x="1910" y="6"/>
                  </a:lnTo>
                  <a:lnTo>
                    <a:pt x="1911" y="8"/>
                  </a:lnTo>
                  <a:lnTo>
                    <a:pt x="1911" y="8"/>
                  </a:lnTo>
                  <a:lnTo>
                    <a:pt x="1912" y="12"/>
                  </a:lnTo>
                  <a:lnTo>
                    <a:pt x="1912" y="12"/>
                  </a:lnTo>
                  <a:lnTo>
                    <a:pt x="1913" y="20"/>
                  </a:lnTo>
                  <a:lnTo>
                    <a:pt x="1913" y="21"/>
                  </a:lnTo>
                  <a:lnTo>
                    <a:pt x="1914" y="41"/>
                  </a:lnTo>
                  <a:lnTo>
                    <a:pt x="1914" y="44"/>
                  </a:lnTo>
                  <a:lnTo>
                    <a:pt x="1915" y="86"/>
                  </a:lnTo>
                  <a:lnTo>
                    <a:pt x="1915" y="89"/>
                  </a:lnTo>
                  <a:lnTo>
                    <a:pt x="1915" y="110"/>
                  </a:lnTo>
                  <a:lnTo>
                    <a:pt x="1916" y="109"/>
                  </a:lnTo>
                  <a:lnTo>
                    <a:pt x="1916" y="109"/>
                  </a:lnTo>
                  <a:lnTo>
                    <a:pt x="1916" y="107"/>
                  </a:lnTo>
                  <a:lnTo>
                    <a:pt x="1916" y="107"/>
                  </a:lnTo>
                  <a:lnTo>
                    <a:pt x="1917" y="107"/>
                  </a:lnTo>
                  <a:lnTo>
                    <a:pt x="1917" y="122"/>
                  </a:lnTo>
                  <a:lnTo>
                    <a:pt x="1918" y="124"/>
                  </a:lnTo>
                  <a:lnTo>
                    <a:pt x="1918" y="150"/>
                  </a:lnTo>
                  <a:lnTo>
                    <a:pt x="1918" y="154"/>
                  </a:lnTo>
                  <a:lnTo>
                    <a:pt x="1919" y="243"/>
                  </a:lnTo>
                  <a:lnTo>
                    <a:pt x="1919" y="253"/>
                  </a:lnTo>
                  <a:lnTo>
                    <a:pt x="1920" y="293"/>
                  </a:lnTo>
                  <a:lnTo>
                    <a:pt x="1920" y="287"/>
                  </a:lnTo>
                  <a:lnTo>
                    <a:pt x="1920" y="287"/>
                  </a:lnTo>
                  <a:lnTo>
                    <a:pt x="1921" y="284"/>
                  </a:lnTo>
                  <a:lnTo>
                    <a:pt x="1921" y="284"/>
                  </a:lnTo>
                  <a:lnTo>
                    <a:pt x="1921" y="283"/>
                  </a:lnTo>
                  <a:lnTo>
                    <a:pt x="1921" y="283"/>
                  </a:lnTo>
                  <a:lnTo>
                    <a:pt x="1921" y="284"/>
                  </a:lnTo>
                  <a:lnTo>
                    <a:pt x="1922" y="283"/>
                  </a:lnTo>
                  <a:lnTo>
                    <a:pt x="1922" y="283"/>
                  </a:lnTo>
                  <a:lnTo>
                    <a:pt x="1922" y="284"/>
                  </a:lnTo>
                  <a:lnTo>
                    <a:pt x="1923" y="283"/>
                  </a:lnTo>
                  <a:lnTo>
                    <a:pt x="1923" y="283"/>
                  </a:lnTo>
                  <a:lnTo>
                    <a:pt x="1923" y="283"/>
                  </a:lnTo>
                  <a:lnTo>
                    <a:pt x="1924" y="280"/>
                  </a:lnTo>
                  <a:lnTo>
                    <a:pt x="1924" y="280"/>
                  </a:lnTo>
                  <a:lnTo>
                    <a:pt x="1924" y="279"/>
                  </a:lnTo>
                  <a:lnTo>
                    <a:pt x="1924" y="279"/>
                  </a:lnTo>
                  <a:lnTo>
                    <a:pt x="1925" y="279"/>
                  </a:lnTo>
                  <a:lnTo>
                    <a:pt x="1925" y="276"/>
                  </a:lnTo>
                  <a:lnTo>
                    <a:pt x="1925" y="276"/>
                  </a:lnTo>
                  <a:lnTo>
                    <a:pt x="1926" y="276"/>
                  </a:lnTo>
                  <a:lnTo>
                    <a:pt x="1926" y="275"/>
                  </a:lnTo>
                  <a:lnTo>
                    <a:pt x="1926" y="275"/>
                  </a:lnTo>
                  <a:lnTo>
                    <a:pt x="1927" y="275"/>
                  </a:lnTo>
                  <a:lnTo>
                    <a:pt x="1927" y="280"/>
                  </a:lnTo>
                  <a:lnTo>
                    <a:pt x="1927" y="280"/>
                  </a:lnTo>
                  <a:lnTo>
                    <a:pt x="1927" y="278"/>
                  </a:lnTo>
                  <a:lnTo>
                    <a:pt x="1928" y="151"/>
                  </a:lnTo>
                  <a:lnTo>
                    <a:pt x="1928" y="137"/>
                  </a:lnTo>
                  <a:lnTo>
                    <a:pt x="1929" y="53"/>
                  </a:lnTo>
                  <a:lnTo>
                    <a:pt x="1929" y="49"/>
                  </a:lnTo>
                  <a:lnTo>
                    <a:pt x="1930" y="33"/>
                  </a:lnTo>
                  <a:lnTo>
                    <a:pt x="1930" y="33"/>
                  </a:lnTo>
                  <a:lnTo>
                    <a:pt x="1931" y="22"/>
                  </a:lnTo>
                  <a:lnTo>
                    <a:pt x="1931" y="22"/>
                  </a:lnTo>
                  <a:lnTo>
                    <a:pt x="1932" y="16"/>
                  </a:lnTo>
                  <a:lnTo>
                    <a:pt x="1932" y="16"/>
                  </a:lnTo>
                  <a:lnTo>
                    <a:pt x="1933" y="14"/>
                  </a:lnTo>
                  <a:lnTo>
                    <a:pt x="1933" y="14"/>
                  </a:lnTo>
                  <a:lnTo>
                    <a:pt x="1933" y="13"/>
                  </a:lnTo>
                  <a:lnTo>
                    <a:pt x="1934" y="13"/>
                  </a:lnTo>
                  <a:lnTo>
                    <a:pt x="1934" y="13"/>
                  </a:lnTo>
                  <a:lnTo>
                    <a:pt x="1935" y="13"/>
                  </a:lnTo>
                  <a:lnTo>
                    <a:pt x="1935" y="15"/>
                  </a:lnTo>
                  <a:lnTo>
                    <a:pt x="1935" y="15"/>
                  </a:lnTo>
                  <a:lnTo>
                    <a:pt x="1936" y="19"/>
                  </a:lnTo>
                  <a:lnTo>
                    <a:pt x="1936" y="20"/>
                  </a:lnTo>
                  <a:lnTo>
                    <a:pt x="1937" y="26"/>
                  </a:lnTo>
                  <a:lnTo>
                    <a:pt x="1937" y="27"/>
                  </a:lnTo>
                  <a:lnTo>
                    <a:pt x="1938" y="37"/>
                  </a:lnTo>
                  <a:lnTo>
                    <a:pt x="1938" y="38"/>
                  </a:lnTo>
                  <a:lnTo>
                    <a:pt x="1939" y="53"/>
                  </a:lnTo>
                  <a:lnTo>
                    <a:pt x="1939" y="55"/>
                  </a:lnTo>
                  <a:lnTo>
                    <a:pt x="1940" y="81"/>
                  </a:lnTo>
                  <a:lnTo>
                    <a:pt x="1940" y="84"/>
                  </a:lnTo>
                  <a:lnTo>
                    <a:pt x="1941" y="113"/>
                  </a:lnTo>
                  <a:lnTo>
                    <a:pt x="1941" y="115"/>
                  </a:lnTo>
                  <a:lnTo>
                    <a:pt x="1941" y="122"/>
                  </a:lnTo>
                  <a:lnTo>
                    <a:pt x="1941" y="119"/>
                  </a:lnTo>
                  <a:lnTo>
                    <a:pt x="1942" y="118"/>
                  </a:lnTo>
                  <a:lnTo>
                    <a:pt x="1942" y="110"/>
                  </a:lnTo>
                  <a:lnTo>
                    <a:pt x="1943" y="110"/>
                  </a:lnTo>
                  <a:lnTo>
                    <a:pt x="1943" y="108"/>
                  </a:lnTo>
                  <a:lnTo>
                    <a:pt x="1943" y="114"/>
                  </a:lnTo>
                  <a:lnTo>
                    <a:pt x="1944" y="116"/>
                  </a:lnTo>
                  <a:lnTo>
                    <a:pt x="1944" y="134"/>
                  </a:lnTo>
                  <a:lnTo>
                    <a:pt x="1944" y="137"/>
                  </a:lnTo>
                  <a:lnTo>
                    <a:pt x="1945" y="233"/>
                  </a:lnTo>
                  <a:lnTo>
                    <a:pt x="1945" y="241"/>
                  </a:lnTo>
                  <a:lnTo>
                    <a:pt x="1946" y="291"/>
                  </a:lnTo>
                  <a:lnTo>
                    <a:pt x="1946" y="282"/>
                  </a:lnTo>
                  <a:lnTo>
                    <a:pt x="1946" y="281"/>
                  </a:lnTo>
                  <a:lnTo>
                    <a:pt x="1947" y="276"/>
                  </a:lnTo>
                  <a:lnTo>
                    <a:pt x="1947" y="276"/>
                  </a:lnTo>
                  <a:lnTo>
                    <a:pt x="1947" y="277"/>
                  </a:lnTo>
                  <a:lnTo>
                    <a:pt x="1947" y="276"/>
                  </a:lnTo>
                  <a:lnTo>
                    <a:pt x="1948" y="280"/>
                  </a:lnTo>
                  <a:lnTo>
                    <a:pt x="1948" y="281"/>
                  </a:lnTo>
                  <a:lnTo>
                    <a:pt x="1949" y="282"/>
                  </a:lnTo>
                  <a:lnTo>
                    <a:pt x="1949" y="282"/>
                  </a:lnTo>
                  <a:lnTo>
                    <a:pt x="1949" y="282"/>
                  </a:lnTo>
                  <a:lnTo>
                    <a:pt x="1950" y="280"/>
                  </a:lnTo>
                  <a:lnTo>
                    <a:pt x="1950" y="280"/>
                  </a:lnTo>
                  <a:lnTo>
                    <a:pt x="1950" y="277"/>
                  </a:lnTo>
                  <a:lnTo>
                    <a:pt x="1951" y="276"/>
                  </a:lnTo>
                  <a:lnTo>
                    <a:pt x="1951" y="232"/>
                  </a:lnTo>
                  <a:lnTo>
                    <a:pt x="1952" y="229"/>
                  </a:lnTo>
                  <a:lnTo>
                    <a:pt x="1952" y="168"/>
                  </a:lnTo>
                  <a:lnTo>
                    <a:pt x="1952" y="160"/>
                  </a:lnTo>
                  <a:lnTo>
                    <a:pt x="1953" y="46"/>
                  </a:lnTo>
                  <a:lnTo>
                    <a:pt x="1953" y="39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5" y="10"/>
                  </a:lnTo>
                  <a:lnTo>
                    <a:pt x="1955" y="9"/>
                  </a:lnTo>
                  <a:lnTo>
                    <a:pt x="1956" y="7"/>
                  </a:lnTo>
                  <a:lnTo>
                    <a:pt x="1956" y="7"/>
                  </a:lnTo>
                  <a:lnTo>
                    <a:pt x="1957" y="9"/>
                  </a:lnTo>
                  <a:lnTo>
                    <a:pt x="1957" y="9"/>
                  </a:lnTo>
                  <a:lnTo>
                    <a:pt x="1958" y="13"/>
                  </a:lnTo>
                  <a:lnTo>
                    <a:pt x="1958" y="13"/>
                  </a:lnTo>
                  <a:lnTo>
                    <a:pt x="1959" y="17"/>
                  </a:lnTo>
                  <a:lnTo>
                    <a:pt x="1959" y="18"/>
                  </a:lnTo>
                  <a:lnTo>
                    <a:pt x="1959" y="25"/>
                  </a:lnTo>
                  <a:lnTo>
                    <a:pt x="1959" y="26"/>
                  </a:lnTo>
                  <a:lnTo>
                    <a:pt x="1960" y="39"/>
                  </a:lnTo>
                  <a:lnTo>
                    <a:pt x="1961" y="41"/>
                  </a:lnTo>
                  <a:lnTo>
                    <a:pt x="1961" y="55"/>
                  </a:lnTo>
                  <a:lnTo>
                    <a:pt x="1961" y="56"/>
                  </a:lnTo>
                  <a:lnTo>
                    <a:pt x="1962" y="76"/>
                  </a:lnTo>
                  <a:lnTo>
                    <a:pt x="1962" y="79"/>
                  </a:lnTo>
                  <a:lnTo>
                    <a:pt x="1963" y="101"/>
                  </a:lnTo>
                  <a:lnTo>
                    <a:pt x="1963" y="101"/>
                  </a:lnTo>
                  <a:lnTo>
                    <a:pt x="1963" y="101"/>
                  </a:lnTo>
                  <a:lnTo>
                    <a:pt x="1964" y="97"/>
                  </a:lnTo>
                  <a:lnTo>
                    <a:pt x="1964" y="97"/>
                  </a:lnTo>
                  <a:lnTo>
                    <a:pt x="1965" y="95"/>
                  </a:lnTo>
                  <a:lnTo>
                    <a:pt x="1965" y="98"/>
                  </a:lnTo>
                  <a:lnTo>
                    <a:pt x="1965" y="98"/>
                  </a:lnTo>
                  <a:lnTo>
                    <a:pt x="1966" y="119"/>
                  </a:lnTo>
                  <a:lnTo>
                    <a:pt x="1966" y="120"/>
                  </a:lnTo>
                  <a:lnTo>
                    <a:pt x="1967" y="204"/>
                  </a:lnTo>
                  <a:lnTo>
                    <a:pt x="1967" y="216"/>
                  </a:lnTo>
                  <a:lnTo>
                    <a:pt x="1967" y="283"/>
                  </a:lnTo>
                  <a:lnTo>
                    <a:pt x="1967" y="279"/>
                  </a:lnTo>
                  <a:lnTo>
                    <a:pt x="1968" y="278"/>
                  </a:lnTo>
                  <a:lnTo>
                    <a:pt x="1968" y="271"/>
                  </a:lnTo>
                  <a:lnTo>
                    <a:pt x="1968" y="271"/>
                  </a:lnTo>
                  <a:lnTo>
                    <a:pt x="1969" y="272"/>
                  </a:lnTo>
                  <a:lnTo>
                    <a:pt x="1969" y="272"/>
                  </a:lnTo>
                  <a:lnTo>
                    <a:pt x="1969" y="276"/>
                  </a:lnTo>
                  <a:lnTo>
                    <a:pt x="1969" y="276"/>
                  </a:lnTo>
                  <a:lnTo>
                    <a:pt x="1970" y="279"/>
                  </a:lnTo>
                  <a:lnTo>
                    <a:pt x="1970" y="279"/>
                  </a:lnTo>
                  <a:lnTo>
                    <a:pt x="1970" y="279"/>
                  </a:lnTo>
                  <a:lnTo>
                    <a:pt x="1971" y="276"/>
                  </a:lnTo>
                  <a:lnTo>
                    <a:pt x="1971" y="276"/>
                  </a:lnTo>
                  <a:lnTo>
                    <a:pt x="1972" y="274"/>
                  </a:lnTo>
                  <a:lnTo>
                    <a:pt x="1972" y="274"/>
                  </a:lnTo>
                  <a:lnTo>
                    <a:pt x="1973" y="261"/>
                  </a:lnTo>
                  <a:lnTo>
                    <a:pt x="1973" y="257"/>
                  </a:lnTo>
                  <a:lnTo>
                    <a:pt x="1974" y="167"/>
                  </a:lnTo>
                  <a:lnTo>
                    <a:pt x="1974" y="155"/>
                  </a:lnTo>
                  <a:lnTo>
                    <a:pt x="1975" y="48"/>
                  </a:lnTo>
                  <a:lnTo>
                    <a:pt x="1975" y="40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6" y="2"/>
                  </a:lnTo>
                  <a:lnTo>
                    <a:pt x="1976" y="2"/>
                  </a:lnTo>
                  <a:lnTo>
                    <a:pt x="1977" y="2"/>
                  </a:lnTo>
                  <a:lnTo>
                    <a:pt x="1977" y="5"/>
                  </a:lnTo>
                  <a:lnTo>
                    <a:pt x="1978" y="5"/>
                  </a:lnTo>
                  <a:lnTo>
                    <a:pt x="1978" y="10"/>
                  </a:lnTo>
                  <a:lnTo>
                    <a:pt x="1978" y="10"/>
                  </a:lnTo>
                  <a:lnTo>
                    <a:pt x="1979" y="13"/>
                  </a:lnTo>
                  <a:lnTo>
                    <a:pt x="1979" y="13"/>
                  </a:lnTo>
                  <a:lnTo>
                    <a:pt x="1980" y="15"/>
                  </a:lnTo>
                  <a:lnTo>
                    <a:pt x="1980" y="15"/>
                  </a:lnTo>
                  <a:lnTo>
                    <a:pt x="1981" y="22"/>
                  </a:lnTo>
                  <a:lnTo>
                    <a:pt x="1981" y="23"/>
                  </a:lnTo>
                  <a:lnTo>
                    <a:pt x="1982" y="35"/>
                  </a:lnTo>
                  <a:lnTo>
                    <a:pt x="1982" y="36"/>
                  </a:lnTo>
                  <a:lnTo>
                    <a:pt x="1983" y="56"/>
                  </a:lnTo>
                  <a:lnTo>
                    <a:pt x="1983" y="58"/>
                  </a:lnTo>
                  <a:lnTo>
                    <a:pt x="1984" y="85"/>
                  </a:lnTo>
                  <a:lnTo>
                    <a:pt x="1984" y="87"/>
                  </a:lnTo>
                  <a:lnTo>
                    <a:pt x="1984" y="103"/>
                  </a:lnTo>
                  <a:lnTo>
                    <a:pt x="1984" y="102"/>
                  </a:lnTo>
                  <a:lnTo>
                    <a:pt x="1985" y="102"/>
                  </a:lnTo>
                  <a:lnTo>
                    <a:pt x="1985" y="96"/>
                  </a:lnTo>
                  <a:lnTo>
                    <a:pt x="1986" y="96"/>
                  </a:lnTo>
                  <a:lnTo>
                    <a:pt x="1986" y="96"/>
                  </a:lnTo>
                  <a:lnTo>
                    <a:pt x="1986" y="101"/>
                  </a:lnTo>
                  <a:lnTo>
                    <a:pt x="1986" y="102"/>
                  </a:lnTo>
                  <a:lnTo>
                    <a:pt x="1987" y="126"/>
                  </a:lnTo>
                  <a:lnTo>
                    <a:pt x="1987" y="128"/>
                  </a:lnTo>
                  <a:lnTo>
                    <a:pt x="1988" y="250"/>
                  </a:lnTo>
                  <a:lnTo>
                    <a:pt x="1988" y="265"/>
                  </a:lnTo>
                  <a:lnTo>
                    <a:pt x="1988" y="291"/>
                  </a:lnTo>
                  <a:lnTo>
                    <a:pt x="1989" y="280"/>
                  </a:lnTo>
                  <a:lnTo>
                    <a:pt x="1989" y="280"/>
                  </a:lnTo>
                  <a:lnTo>
                    <a:pt x="1990" y="276"/>
                  </a:lnTo>
                  <a:lnTo>
                    <a:pt x="1990" y="277"/>
                  </a:lnTo>
                  <a:lnTo>
                    <a:pt x="1990" y="277"/>
                  </a:lnTo>
                  <a:lnTo>
                    <a:pt x="1991" y="279"/>
                  </a:lnTo>
                  <a:lnTo>
                    <a:pt x="1991" y="279"/>
                  </a:lnTo>
                  <a:lnTo>
                    <a:pt x="1991" y="280"/>
                  </a:lnTo>
                  <a:lnTo>
                    <a:pt x="1992" y="279"/>
                  </a:lnTo>
                  <a:lnTo>
                    <a:pt x="1992" y="280"/>
                  </a:lnTo>
                  <a:lnTo>
                    <a:pt x="1992" y="279"/>
                  </a:lnTo>
                  <a:lnTo>
                    <a:pt x="1993" y="280"/>
                  </a:lnTo>
                  <a:lnTo>
                    <a:pt x="1993" y="280"/>
                  </a:lnTo>
                  <a:lnTo>
                    <a:pt x="1993" y="281"/>
                  </a:lnTo>
                  <a:lnTo>
                    <a:pt x="1993" y="280"/>
                  </a:lnTo>
                  <a:lnTo>
                    <a:pt x="1993" y="280"/>
                  </a:lnTo>
                  <a:lnTo>
                    <a:pt x="1994" y="279"/>
                  </a:lnTo>
                  <a:lnTo>
                    <a:pt x="1994" y="276"/>
                  </a:lnTo>
                  <a:lnTo>
                    <a:pt x="1994" y="277"/>
                  </a:lnTo>
                  <a:lnTo>
                    <a:pt x="1995" y="277"/>
                  </a:lnTo>
                  <a:lnTo>
                    <a:pt x="1995" y="279"/>
                  </a:lnTo>
                  <a:lnTo>
                    <a:pt x="1995" y="260"/>
                  </a:lnTo>
                  <a:lnTo>
                    <a:pt x="1995" y="250"/>
                  </a:lnTo>
                  <a:lnTo>
                    <a:pt x="1996" y="72"/>
                  </a:lnTo>
                  <a:lnTo>
                    <a:pt x="1996" y="65"/>
                  </a:lnTo>
                  <a:lnTo>
                    <a:pt x="1997" y="14"/>
                  </a:lnTo>
                  <a:lnTo>
                    <a:pt x="1997" y="13"/>
                  </a:lnTo>
                  <a:lnTo>
                    <a:pt x="1998" y="7"/>
                  </a:lnTo>
                  <a:lnTo>
                    <a:pt x="1998" y="6"/>
                  </a:lnTo>
                  <a:lnTo>
                    <a:pt x="1999" y="3"/>
                  </a:lnTo>
                  <a:lnTo>
                    <a:pt x="1999" y="3"/>
                  </a:lnTo>
                  <a:lnTo>
                    <a:pt x="1999" y="3"/>
                  </a:lnTo>
                  <a:lnTo>
                    <a:pt x="2000" y="4"/>
                  </a:lnTo>
                  <a:lnTo>
                    <a:pt x="2000" y="4"/>
                  </a:lnTo>
                  <a:lnTo>
                    <a:pt x="2001" y="6"/>
                  </a:lnTo>
                  <a:lnTo>
                    <a:pt x="2001" y="6"/>
                  </a:lnTo>
                  <a:lnTo>
                    <a:pt x="2001" y="8"/>
                  </a:lnTo>
                  <a:lnTo>
                    <a:pt x="2002" y="9"/>
                  </a:lnTo>
                  <a:lnTo>
                    <a:pt x="2002" y="14"/>
                  </a:lnTo>
                  <a:lnTo>
                    <a:pt x="2003" y="14"/>
                  </a:lnTo>
                  <a:lnTo>
                    <a:pt x="2003" y="17"/>
                  </a:lnTo>
                  <a:lnTo>
                    <a:pt x="2003" y="17"/>
                  </a:lnTo>
                  <a:lnTo>
                    <a:pt x="2004" y="19"/>
                  </a:lnTo>
                  <a:lnTo>
                    <a:pt x="2004" y="20"/>
                  </a:lnTo>
                  <a:lnTo>
                    <a:pt x="2005" y="35"/>
                  </a:lnTo>
                  <a:lnTo>
                    <a:pt x="2005" y="36"/>
                  </a:lnTo>
                  <a:lnTo>
                    <a:pt x="2006" y="67"/>
                  </a:lnTo>
                  <a:lnTo>
                    <a:pt x="2006" y="69"/>
                  </a:lnTo>
                  <a:lnTo>
                    <a:pt x="2007" y="97"/>
                  </a:lnTo>
                  <a:lnTo>
                    <a:pt x="2007" y="99"/>
                  </a:lnTo>
                  <a:lnTo>
                    <a:pt x="2008" y="105"/>
                  </a:lnTo>
                  <a:lnTo>
                    <a:pt x="2008" y="102"/>
                  </a:lnTo>
                  <a:lnTo>
                    <a:pt x="2008" y="101"/>
                  </a:lnTo>
                  <a:lnTo>
                    <a:pt x="2009" y="92"/>
                  </a:lnTo>
                  <a:lnTo>
                    <a:pt x="2009" y="91"/>
                  </a:lnTo>
                  <a:lnTo>
                    <a:pt x="2010" y="88"/>
                  </a:lnTo>
                  <a:lnTo>
                    <a:pt x="2010" y="88"/>
                  </a:lnTo>
                  <a:lnTo>
                    <a:pt x="2010" y="89"/>
                  </a:lnTo>
                  <a:lnTo>
                    <a:pt x="2010" y="105"/>
                  </a:lnTo>
                  <a:lnTo>
                    <a:pt x="2011" y="107"/>
                  </a:lnTo>
                  <a:lnTo>
                    <a:pt x="2011" y="198"/>
                  </a:lnTo>
                  <a:lnTo>
                    <a:pt x="2011" y="212"/>
                  </a:lnTo>
                  <a:lnTo>
                    <a:pt x="2012" y="290"/>
                  </a:lnTo>
                  <a:lnTo>
                    <a:pt x="2012" y="282"/>
                  </a:lnTo>
                  <a:lnTo>
                    <a:pt x="2012" y="281"/>
                  </a:lnTo>
                  <a:lnTo>
                    <a:pt x="2013" y="279"/>
                  </a:lnTo>
                  <a:lnTo>
                    <a:pt x="2013" y="281"/>
                  </a:lnTo>
                  <a:lnTo>
                    <a:pt x="2013" y="282"/>
                  </a:lnTo>
                  <a:lnTo>
                    <a:pt x="2014" y="287"/>
                  </a:lnTo>
                  <a:lnTo>
                    <a:pt x="2014" y="287"/>
                  </a:lnTo>
                  <a:lnTo>
                    <a:pt x="2014" y="288"/>
                  </a:lnTo>
                  <a:lnTo>
                    <a:pt x="2015" y="286"/>
                  </a:lnTo>
                  <a:lnTo>
                    <a:pt x="2015" y="285"/>
                  </a:lnTo>
                  <a:lnTo>
                    <a:pt x="2016" y="283"/>
                  </a:lnTo>
                  <a:lnTo>
                    <a:pt x="2016" y="283"/>
                  </a:lnTo>
                  <a:lnTo>
                    <a:pt x="2016" y="283"/>
                  </a:lnTo>
                  <a:lnTo>
                    <a:pt x="2016" y="284"/>
                  </a:lnTo>
                  <a:lnTo>
                    <a:pt x="2017" y="281"/>
                  </a:lnTo>
                  <a:lnTo>
                    <a:pt x="2017" y="281"/>
                  </a:lnTo>
                  <a:lnTo>
                    <a:pt x="2017" y="284"/>
                  </a:lnTo>
                  <a:lnTo>
                    <a:pt x="2018" y="263"/>
                  </a:lnTo>
                  <a:lnTo>
                    <a:pt x="2018" y="259"/>
                  </a:lnTo>
                  <a:lnTo>
                    <a:pt x="2018" y="181"/>
                  </a:lnTo>
                  <a:lnTo>
                    <a:pt x="2019" y="169"/>
                  </a:lnTo>
                  <a:lnTo>
                    <a:pt x="2019" y="60"/>
                  </a:lnTo>
                  <a:lnTo>
                    <a:pt x="2020" y="55"/>
                  </a:lnTo>
                  <a:lnTo>
                    <a:pt x="2020" y="15"/>
                  </a:lnTo>
                  <a:lnTo>
                    <a:pt x="2020" y="15"/>
                  </a:lnTo>
                  <a:lnTo>
                    <a:pt x="2021" y="7"/>
                  </a:lnTo>
                  <a:lnTo>
                    <a:pt x="2021" y="6"/>
                  </a:lnTo>
                  <a:lnTo>
                    <a:pt x="2022" y="4"/>
                  </a:lnTo>
                  <a:lnTo>
                    <a:pt x="2022" y="4"/>
                  </a:lnTo>
                  <a:lnTo>
                    <a:pt x="2022" y="4"/>
                  </a:lnTo>
                  <a:lnTo>
                    <a:pt x="2023" y="6"/>
                  </a:lnTo>
                  <a:lnTo>
                    <a:pt x="2023" y="6"/>
                  </a:lnTo>
                  <a:lnTo>
                    <a:pt x="2024" y="10"/>
                  </a:lnTo>
                  <a:lnTo>
                    <a:pt x="2024" y="10"/>
                  </a:lnTo>
                  <a:lnTo>
                    <a:pt x="2025" y="15"/>
                  </a:lnTo>
                  <a:lnTo>
                    <a:pt x="2025" y="16"/>
                  </a:lnTo>
                  <a:lnTo>
                    <a:pt x="2026" y="23"/>
                  </a:lnTo>
                  <a:lnTo>
                    <a:pt x="2026" y="24"/>
                  </a:lnTo>
                  <a:lnTo>
                    <a:pt x="2027" y="33"/>
                  </a:lnTo>
                  <a:lnTo>
                    <a:pt x="2027" y="34"/>
                  </a:lnTo>
                  <a:lnTo>
                    <a:pt x="2027" y="48"/>
                  </a:lnTo>
                  <a:lnTo>
                    <a:pt x="2028" y="50"/>
                  </a:lnTo>
                  <a:lnTo>
                    <a:pt x="2028" y="75"/>
                  </a:lnTo>
                  <a:lnTo>
                    <a:pt x="2029" y="76"/>
                  </a:lnTo>
                  <a:lnTo>
                    <a:pt x="2029" y="99"/>
                  </a:lnTo>
                  <a:lnTo>
                    <a:pt x="2029" y="100"/>
                  </a:lnTo>
                  <a:lnTo>
                    <a:pt x="2030" y="100"/>
                  </a:lnTo>
                  <a:lnTo>
                    <a:pt x="2030" y="95"/>
                  </a:lnTo>
                  <a:lnTo>
                    <a:pt x="2030" y="94"/>
                  </a:lnTo>
                  <a:lnTo>
                    <a:pt x="2031" y="91"/>
                  </a:lnTo>
                  <a:lnTo>
                    <a:pt x="2031" y="91"/>
                  </a:lnTo>
                  <a:lnTo>
                    <a:pt x="2031" y="91"/>
                  </a:lnTo>
                  <a:lnTo>
                    <a:pt x="2032" y="102"/>
                  </a:lnTo>
                  <a:lnTo>
                    <a:pt x="2032" y="104"/>
                  </a:lnTo>
                  <a:lnTo>
                    <a:pt x="2033" y="145"/>
                  </a:lnTo>
                  <a:lnTo>
                    <a:pt x="2033" y="151"/>
                  </a:lnTo>
                  <a:lnTo>
                    <a:pt x="2034" y="293"/>
                  </a:lnTo>
                  <a:lnTo>
                    <a:pt x="2034" y="289"/>
                  </a:lnTo>
                  <a:lnTo>
                    <a:pt x="2034" y="292"/>
                  </a:lnTo>
                  <a:lnTo>
                    <a:pt x="2035" y="279"/>
                  </a:lnTo>
                  <a:lnTo>
                    <a:pt x="2035" y="279"/>
                  </a:lnTo>
                  <a:lnTo>
                    <a:pt x="2035" y="279"/>
                  </a:lnTo>
                  <a:lnTo>
                    <a:pt x="2035" y="283"/>
                  </a:lnTo>
                  <a:lnTo>
                    <a:pt x="2035" y="283"/>
                  </a:lnTo>
                  <a:lnTo>
                    <a:pt x="2036" y="285"/>
                  </a:lnTo>
                  <a:lnTo>
                    <a:pt x="2036" y="285"/>
                  </a:lnTo>
                  <a:lnTo>
                    <a:pt x="2037" y="284"/>
                  </a:lnTo>
                  <a:lnTo>
                    <a:pt x="2037" y="285"/>
                  </a:lnTo>
                  <a:lnTo>
                    <a:pt x="2037" y="282"/>
                  </a:lnTo>
                  <a:lnTo>
                    <a:pt x="2038" y="282"/>
                  </a:lnTo>
                  <a:lnTo>
                    <a:pt x="2038" y="280"/>
                  </a:lnTo>
                  <a:lnTo>
                    <a:pt x="2038" y="281"/>
                  </a:lnTo>
                  <a:lnTo>
                    <a:pt x="2038" y="281"/>
                  </a:lnTo>
                  <a:lnTo>
                    <a:pt x="2039" y="278"/>
                  </a:lnTo>
                  <a:lnTo>
                    <a:pt x="2039" y="278"/>
                  </a:lnTo>
                  <a:lnTo>
                    <a:pt x="2040" y="279"/>
                  </a:lnTo>
                  <a:lnTo>
                    <a:pt x="2040" y="265"/>
                  </a:lnTo>
                  <a:lnTo>
                    <a:pt x="2040" y="267"/>
                  </a:lnTo>
                  <a:lnTo>
                    <a:pt x="2041" y="153"/>
                  </a:lnTo>
                  <a:lnTo>
                    <a:pt x="2041" y="138"/>
                  </a:lnTo>
                  <a:lnTo>
                    <a:pt x="2042" y="41"/>
                  </a:lnTo>
                  <a:lnTo>
                    <a:pt x="2042" y="37"/>
                  </a:lnTo>
                  <a:lnTo>
                    <a:pt x="2043" y="12"/>
                  </a:lnTo>
                  <a:lnTo>
                    <a:pt x="2043" y="12"/>
                  </a:lnTo>
                  <a:lnTo>
                    <a:pt x="2044" y="6"/>
                  </a:lnTo>
                  <a:lnTo>
                    <a:pt x="2044" y="5"/>
                  </a:lnTo>
                  <a:lnTo>
                    <a:pt x="2044" y="5"/>
                  </a:lnTo>
                  <a:lnTo>
                    <a:pt x="2044" y="6"/>
                  </a:lnTo>
                  <a:lnTo>
                    <a:pt x="2045" y="6"/>
                  </a:lnTo>
                  <a:lnTo>
                    <a:pt x="2045" y="7"/>
                  </a:lnTo>
                  <a:lnTo>
                    <a:pt x="2046" y="7"/>
                  </a:lnTo>
                  <a:lnTo>
                    <a:pt x="2046" y="9"/>
                  </a:lnTo>
                  <a:lnTo>
                    <a:pt x="2046" y="9"/>
                  </a:lnTo>
                  <a:lnTo>
                    <a:pt x="2047" y="13"/>
                  </a:lnTo>
                  <a:lnTo>
                    <a:pt x="2047" y="13"/>
                  </a:lnTo>
                  <a:lnTo>
                    <a:pt x="2048" y="22"/>
                  </a:lnTo>
                  <a:lnTo>
                    <a:pt x="2048" y="22"/>
                  </a:lnTo>
                  <a:lnTo>
                    <a:pt x="2049" y="35"/>
                  </a:lnTo>
                  <a:lnTo>
                    <a:pt x="2049" y="36"/>
                  </a:lnTo>
                  <a:lnTo>
                    <a:pt x="2050" y="55"/>
                  </a:lnTo>
                  <a:lnTo>
                    <a:pt x="2050" y="58"/>
                  </a:lnTo>
                  <a:lnTo>
                    <a:pt x="2051" y="86"/>
                  </a:lnTo>
                  <a:lnTo>
                    <a:pt x="2051" y="89"/>
                  </a:lnTo>
                  <a:lnTo>
                    <a:pt x="2051" y="100"/>
                  </a:lnTo>
                  <a:lnTo>
                    <a:pt x="2052" y="100"/>
                  </a:lnTo>
                  <a:lnTo>
                    <a:pt x="2052" y="99"/>
                  </a:lnTo>
                  <a:lnTo>
                    <a:pt x="2052" y="93"/>
                  </a:lnTo>
                  <a:lnTo>
                    <a:pt x="2053" y="93"/>
                  </a:lnTo>
                  <a:lnTo>
                    <a:pt x="2053" y="92"/>
                  </a:lnTo>
                  <a:lnTo>
                    <a:pt x="2053" y="102"/>
                  </a:lnTo>
                  <a:lnTo>
                    <a:pt x="2054" y="104"/>
                  </a:lnTo>
                  <a:lnTo>
                    <a:pt x="2054" y="130"/>
                  </a:lnTo>
                  <a:lnTo>
                    <a:pt x="2055" y="132"/>
                  </a:lnTo>
                  <a:lnTo>
                    <a:pt x="2055" y="257"/>
                  </a:lnTo>
                  <a:lnTo>
                    <a:pt x="2055" y="270"/>
                  </a:lnTo>
                  <a:lnTo>
                    <a:pt x="2056" y="290"/>
                  </a:lnTo>
                  <a:lnTo>
                    <a:pt x="2056" y="277"/>
                  </a:lnTo>
                  <a:lnTo>
                    <a:pt x="2056" y="277"/>
                  </a:lnTo>
                  <a:lnTo>
                    <a:pt x="2056" y="277"/>
                  </a:lnTo>
                  <a:lnTo>
                    <a:pt x="2057" y="273"/>
                  </a:lnTo>
                  <a:lnTo>
                    <a:pt x="2057" y="274"/>
                  </a:lnTo>
                  <a:lnTo>
                    <a:pt x="2057" y="274"/>
                  </a:lnTo>
                  <a:lnTo>
                    <a:pt x="2058" y="277"/>
                  </a:lnTo>
                  <a:lnTo>
                    <a:pt x="2058" y="277"/>
                  </a:lnTo>
                  <a:lnTo>
                    <a:pt x="2058" y="277"/>
                  </a:lnTo>
                  <a:lnTo>
                    <a:pt x="2058" y="279"/>
                  </a:lnTo>
                  <a:lnTo>
                    <a:pt x="2059" y="279"/>
                  </a:lnTo>
                  <a:lnTo>
                    <a:pt x="2059" y="278"/>
                  </a:lnTo>
                  <a:lnTo>
                    <a:pt x="2059" y="278"/>
                  </a:lnTo>
                  <a:lnTo>
                    <a:pt x="2060" y="276"/>
                  </a:lnTo>
                  <a:lnTo>
                    <a:pt x="2060" y="277"/>
                  </a:lnTo>
                  <a:lnTo>
                    <a:pt x="2061" y="270"/>
                  </a:lnTo>
                  <a:lnTo>
                    <a:pt x="2061" y="264"/>
                  </a:lnTo>
                  <a:lnTo>
                    <a:pt x="2061" y="231"/>
                  </a:lnTo>
                  <a:lnTo>
                    <a:pt x="2062" y="231"/>
                  </a:lnTo>
                  <a:lnTo>
                    <a:pt x="2062" y="124"/>
                  </a:lnTo>
                  <a:lnTo>
                    <a:pt x="2063" y="114"/>
                  </a:lnTo>
                  <a:lnTo>
                    <a:pt x="2063" y="22"/>
                  </a:lnTo>
                  <a:lnTo>
                    <a:pt x="2063" y="20"/>
                  </a:lnTo>
                  <a:lnTo>
                    <a:pt x="2064" y="10"/>
                  </a:lnTo>
                  <a:lnTo>
                    <a:pt x="2064" y="10"/>
                  </a:lnTo>
                  <a:lnTo>
                    <a:pt x="2064" y="10"/>
                  </a:lnTo>
                  <a:lnTo>
                    <a:pt x="2065" y="4"/>
                  </a:lnTo>
                  <a:lnTo>
                    <a:pt x="2065" y="4"/>
                  </a:lnTo>
                  <a:lnTo>
                    <a:pt x="2066" y="6"/>
                  </a:lnTo>
                  <a:lnTo>
                    <a:pt x="2066" y="6"/>
                  </a:lnTo>
                  <a:lnTo>
                    <a:pt x="2067" y="10"/>
                  </a:lnTo>
                  <a:lnTo>
                    <a:pt x="2067" y="11"/>
                  </a:lnTo>
                  <a:lnTo>
                    <a:pt x="2068" y="16"/>
                  </a:lnTo>
                  <a:lnTo>
                    <a:pt x="2068" y="17"/>
                  </a:lnTo>
                  <a:lnTo>
                    <a:pt x="2069" y="23"/>
                  </a:lnTo>
                  <a:lnTo>
                    <a:pt x="2069" y="23"/>
                  </a:lnTo>
                  <a:lnTo>
                    <a:pt x="2070" y="35"/>
                  </a:lnTo>
                  <a:lnTo>
                    <a:pt x="2070" y="36"/>
                  </a:lnTo>
                  <a:lnTo>
                    <a:pt x="2070" y="57"/>
                  </a:lnTo>
                  <a:lnTo>
                    <a:pt x="2071" y="59"/>
                  </a:lnTo>
                  <a:lnTo>
                    <a:pt x="2071" y="78"/>
                  </a:lnTo>
                  <a:lnTo>
                    <a:pt x="2072" y="80"/>
                  </a:lnTo>
                  <a:lnTo>
                    <a:pt x="2072" y="98"/>
                  </a:lnTo>
                  <a:lnTo>
                    <a:pt x="2072" y="98"/>
                  </a:lnTo>
                  <a:lnTo>
                    <a:pt x="2073" y="101"/>
                  </a:lnTo>
                  <a:lnTo>
                    <a:pt x="2073" y="98"/>
                  </a:lnTo>
                  <a:lnTo>
                    <a:pt x="2073" y="97"/>
                  </a:lnTo>
                  <a:lnTo>
                    <a:pt x="2074" y="91"/>
                  </a:lnTo>
                  <a:lnTo>
                    <a:pt x="2074" y="90"/>
                  </a:lnTo>
                  <a:lnTo>
                    <a:pt x="2075" y="89"/>
                  </a:lnTo>
                  <a:lnTo>
                    <a:pt x="2075" y="93"/>
                  </a:lnTo>
                  <a:lnTo>
                    <a:pt x="2075" y="93"/>
                  </a:lnTo>
                  <a:lnTo>
                    <a:pt x="2076" y="115"/>
                  </a:lnTo>
                  <a:lnTo>
                    <a:pt x="2076" y="117"/>
                  </a:lnTo>
                  <a:lnTo>
                    <a:pt x="2077" y="221"/>
                  </a:lnTo>
                  <a:lnTo>
                    <a:pt x="2077" y="234"/>
                  </a:lnTo>
                  <a:lnTo>
                    <a:pt x="2077" y="287"/>
                  </a:lnTo>
                  <a:lnTo>
                    <a:pt x="2078" y="277"/>
                  </a:lnTo>
                  <a:lnTo>
                    <a:pt x="2078" y="275"/>
                  </a:lnTo>
                  <a:lnTo>
                    <a:pt x="2078" y="271"/>
                  </a:lnTo>
                  <a:lnTo>
                    <a:pt x="2078" y="272"/>
                  </a:lnTo>
                  <a:lnTo>
                    <a:pt x="2079" y="272"/>
                  </a:lnTo>
                  <a:lnTo>
                    <a:pt x="2079" y="279"/>
                  </a:lnTo>
                  <a:lnTo>
                    <a:pt x="2079" y="279"/>
                  </a:lnTo>
                  <a:lnTo>
                    <a:pt x="2080" y="278"/>
                  </a:lnTo>
                  <a:lnTo>
                    <a:pt x="2080" y="279"/>
                  </a:lnTo>
                  <a:lnTo>
                    <a:pt x="2080" y="279"/>
                  </a:lnTo>
                  <a:lnTo>
                    <a:pt x="2080" y="279"/>
                  </a:lnTo>
                  <a:lnTo>
                    <a:pt x="2081" y="277"/>
                  </a:lnTo>
                  <a:lnTo>
                    <a:pt x="2081" y="278"/>
                  </a:lnTo>
                  <a:lnTo>
                    <a:pt x="2081" y="278"/>
                  </a:lnTo>
                  <a:lnTo>
                    <a:pt x="2082" y="275"/>
                  </a:lnTo>
                  <a:lnTo>
                    <a:pt x="2082" y="275"/>
                  </a:lnTo>
                  <a:lnTo>
                    <a:pt x="2083" y="269"/>
                  </a:lnTo>
                  <a:lnTo>
                    <a:pt x="2083" y="267"/>
                  </a:lnTo>
                  <a:lnTo>
                    <a:pt x="2084" y="221"/>
                  </a:lnTo>
                  <a:lnTo>
                    <a:pt x="2084" y="210"/>
                  </a:lnTo>
                  <a:lnTo>
                    <a:pt x="2085" y="59"/>
                  </a:lnTo>
                  <a:lnTo>
                    <a:pt x="2085" y="51"/>
                  </a:lnTo>
                  <a:lnTo>
                    <a:pt x="2086" y="13"/>
                  </a:lnTo>
                  <a:lnTo>
                    <a:pt x="2086" y="13"/>
                  </a:lnTo>
                  <a:lnTo>
                    <a:pt x="2087" y="10"/>
                  </a:lnTo>
                  <a:lnTo>
                    <a:pt x="2087" y="9"/>
                  </a:lnTo>
                  <a:lnTo>
                    <a:pt x="2087" y="7"/>
                  </a:lnTo>
                  <a:lnTo>
                    <a:pt x="2087" y="7"/>
                  </a:lnTo>
                  <a:lnTo>
                    <a:pt x="2087" y="7"/>
                  </a:lnTo>
                  <a:lnTo>
                    <a:pt x="2088" y="7"/>
                  </a:lnTo>
                  <a:lnTo>
                    <a:pt x="2088" y="7"/>
                  </a:lnTo>
                  <a:lnTo>
                    <a:pt x="2089" y="7"/>
                  </a:lnTo>
                  <a:lnTo>
                    <a:pt x="2089" y="7"/>
                  </a:lnTo>
                  <a:lnTo>
                    <a:pt x="2089" y="7"/>
                  </a:lnTo>
                  <a:lnTo>
                    <a:pt x="2089" y="7"/>
                  </a:lnTo>
                  <a:lnTo>
                    <a:pt x="2090" y="7"/>
                  </a:lnTo>
                  <a:lnTo>
                    <a:pt x="2090" y="7"/>
                  </a:lnTo>
                  <a:lnTo>
                    <a:pt x="2090" y="8"/>
                  </a:lnTo>
                  <a:lnTo>
                    <a:pt x="2091" y="9"/>
                  </a:lnTo>
                  <a:lnTo>
                    <a:pt x="2091" y="9"/>
                  </a:lnTo>
                  <a:lnTo>
                    <a:pt x="2092" y="13"/>
                  </a:lnTo>
                  <a:lnTo>
                    <a:pt x="2092" y="13"/>
                  </a:lnTo>
                  <a:lnTo>
                    <a:pt x="2093" y="19"/>
                  </a:lnTo>
                  <a:lnTo>
                    <a:pt x="2093" y="20"/>
                  </a:lnTo>
                  <a:lnTo>
                    <a:pt x="2094" y="32"/>
                  </a:lnTo>
                  <a:lnTo>
                    <a:pt x="2094" y="34"/>
                  </a:lnTo>
                  <a:lnTo>
                    <a:pt x="2095" y="69"/>
                  </a:lnTo>
                  <a:lnTo>
                    <a:pt x="2095" y="71"/>
                  </a:lnTo>
                  <a:lnTo>
                    <a:pt x="2095" y="102"/>
                  </a:lnTo>
                  <a:lnTo>
                    <a:pt x="2096" y="102"/>
                  </a:lnTo>
                  <a:lnTo>
                    <a:pt x="2096" y="95"/>
                  </a:lnTo>
                  <a:lnTo>
                    <a:pt x="2097" y="95"/>
                  </a:lnTo>
                  <a:lnTo>
                    <a:pt x="2097" y="94"/>
                  </a:lnTo>
                  <a:lnTo>
                    <a:pt x="2097" y="97"/>
                  </a:lnTo>
                  <a:lnTo>
                    <a:pt x="2097" y="98"/>
                  </a:lnTo>
                  <a:lnTo>
                    <a:pt x="2098" y="118"/>
                  </a:lnTo>
                  <a:lnTo>
                    <a:pt x="2098" y="120"/>
                  </a:lnTo>
                  <a:lnTo>
                    <a:pt x="2099" y="192"/>
                  </a:lnTo>
                  <a:lnTo>
                    <a:pt x="2099" y="205"/>
                  </a:lnTo>
                  <a:lnTo>
                    <a:pt x="2100" y="287"/>
                  </a:lnTo>
                  <a:lnTo>
                    <a:pt x="2100" y="280"/>
                  </a:lnTo>
                  <a:lnTo>
                    <a:pt x="2100" y="279"/>
                  </a:lnTo>
                  <a:lnTo>
                    <a:pt x="2101" y="275"/>
                  </a:lnTo>
                  <a:lnTo>
                    <a:pt x="2101" y="275"/>
                  </a:lnTo>
                  <a:lnTo>
                    <a:pt x="2102" y="280"/>
                  </a:lnTo>
                  <a:lnTo>
                    <a:pt x="2102" y="280"/>
                  </a:lnTo>
                  <a:lnTo>
                    <a:pt x="2102" y="281"/>
                  </a:lnTo>
                  <a:lnTo>
                    <a:pt x="2103" y="280"/>
                  </a:lnTo>
                  <a:lnTo>
                    <a:pt x="2103" y="280"/>
                  </a:lnTo>
                  <a:lnTo>
                    <a:pt x="2103" y="280"/>
                  </a:lnTo>
                  <a:lnTo>
                    <a:pt x="2104" y="277"/>
                  </a:lnTo>
                  <a:lnTo>
                    <a:pt x="2104" y="277"/>
                  </a:lnTo>
                  <a:lnTo>
                    <a:pt x="2104" y="275"/>
                  </a:lnTo>
                  <a:lnTo>
                    <a:pt x="2105" y="275"/>
                  </a:lnTo>
                  <a:lnTo>
                    <a:pt x="2105" y="275"/>
                  </a:lnTo>
                  <a:lnTo>
                    <a:pt x="2105" y="249"/>
                  </a:lnTo>
                  <a:lnTo>
                    <a:pt x="2106" y="243"/>
                  </a:lnTo>
                  <a:lnTo>
                    <a:pt x="2106" y="141"/>
                  </a:lnTo>
                  <a:lnTo>
                    <a:pt x="2106" y="129"/>
                  </a:lnTo>
                  <a:lnTo>
                    <a:pt x="2107" y="48"/>
                  </a:lnTo>
                  <a:lnTo>
                    <a:pt x="2107" y="42"/>
                  </a:lnTo>
                  <a:lnTo>
                    <a:pt x="2108" y="18"/>
                  </a:lnTo>
                  <a:lnTo>
                    <a:pt x="2108" y="18"/>
                  </a:lnTo>
                  <a:lnTo>
                    <a:pt x="2108" y="18"/>
                  </a:lnTo>
                  <a:lnTo>
                    <a:pt x="2109" y="8"/>
                  </a:lnTo>
                  <a:lnTo>
                    <a:pt x="2109" y="8"/>
                  </a:lnTo>
                  <a:lnTo>
                    <a:pt x="2110" y="6"/>
                  </a:lnTo>
                  <a:lnTo>
                    <a:pt x="2110" y="6"/>
                  </a:lnTo>
                  <a:lnTo>
                    <a:pt x="2110" y="6"/>
                  </a:lnTo>
                  <a:lnTo>
                    <a:pt x="2111" y="8"/>
                  </a:lnTo>
                  <a:lnTo>
                    <a:pt x="2111" y="8"/>
                  </a:lnTo>
                  <a:lnTo>
                    <a:pt x="2112" y="11"/>
                  </a:lnTo>
                  <a:lnTo>
                    <a:pt x="2112" y="11"/>
                  </a:lnTo>
                  <a:lnTo>
                    <a:pt x="2112" y="14"/>
                  </a:lnTo>
                  <a:lnTo>
                    <a:pt x="2113" y="14"/>
                  </a:lnTo>
                  <a:lnTo>
                    <a:pt x="2113" y="18"/>
                  </a:lnTo>
                  <a:lnTo>
                    <a:pt x="2114" y="19"/>
                  </a:lnTo>
                  <a:lnTo>
                    <a:pt x="2114" y="27"/>
                  </a:lnTo>
                  <a:lnTo>
                    <a:pt x="2114" y="28"/>
                  </a:lnTo>
                  <a:lnTo>
                    <a:pt x="2115" y="40"/>
                  </a:lnTo>
                  <a:lnTo>
                    <a:pt x="2115" y="41"/>
                  </a:lnTo>
                  <a:lnTo>
                    <a:pt x="2116" y="62"/>
                  </a:lnTo>
                  <a:lnTo>
                    <a:pt x="2116" y="64"/>
                  </a:lnTo>
                  <a:lnTo>
                    <a:pt x="2117" y="94"/>
                  </a:lnTo>
                  <a:lnTo>
                    <a:pt x="2117" y="95"/>
                  </a:lnTo>
                  <a:lnTo>
                    <a:pt x="2117" y="102"/>
                  </a:lnTo>
                  <a:lnTo>
                    <a:pt x="2118" y="99"/>
                  </a:lnTo>
                  <a:lnTo>
                    <a:pt x="2118" y="99"/>
                  </a:lnTo>
                  <a:lnTo>
                    <a:pt x="2119" y="94"/>
                  </a:lnTo>
                  <a:lnTo>
                    <a:pt x="2119" y="94"/>
                  </a:lnTo>
                  <a:lnTo>
                    <a:pt x="2119" y="94"/>
                  </a:lnTo>
                  <a:lnTo>
                    <a:pt x="2120" y="104"/>
                  </a:lnTo>
                  <a:lnTo>
                    <a:pt x="2120" y="106"/>
                  </a:lnTo>
                  <a:lnTo>
                    <a:pt x="2121" y="131"/>
                  </a:lnTo>
                  <a:lnTo>
                    <a:pt x="2121" y="137"/>
                  </a:lnTo>
                  <a:lnTo>
                    <a:pt x="2121" y="273"/>
                  </a:lnTo>
                  <a:lnTo>
                    <a:pt x="2122" y="286"/>
                  </a:lnTo>
                  <a:lnTo>
                    <a:pt x="2122" y="295"/>
                  </a:lnTo>
                  <a:lnTo>
                    <a:pt x="2122" y="282"/>
                  </a:lnTo>
                  <a:lnTo>
                    <a:pt x="2123" y="282"/>
                  </a:lnTo>
                  <a:lnTo>
                    <a:pt x="2123" y="281"/>
                  </a:lnTo>
                  <a:lnTo>
                    <a:pt x="2123" y="283"/>
                  </a:lnTo>
                  <a:lnTo>
                    <a:pt x="2123" y="283"/>
                  </a:lnTo>
                  <a:lnTo>
                    <a:pt x="2124" y="285"/>
                  </a:lnTo>
                  <a:lnTo>
                    <a:pt x="2124" y="285"/>
                  </a:lnTo>
                  <a:lnTo>
                    <a:pt x="2124" y="285"/>
                  </a:lnTo>
                  <a:lnTo>
                    <a:pt x="2125" y="286"/>
                  </a:lnTo>
                  <a:lnTo>
                    <a:pt x="2125" y="285"/>
                  </a:lnTo>
                  <a:lnTo>
                    <a:pt x="2125" y="285"/>
                  </a:lnTo>
                  <a:lnTo>
                    <a:pt x="2126" y="282"/>
                  </a:lnTo>
                  <a:lnTo>
                    <a:pt x="2126" y="282"/>
                  </a:lnTo>
                  <a:lnTo>
                    <a:pt x="2127" y="278"/>
                  </a:lnTo>
                  <a:lnTo>
                    <a:pt x="2127" y="277"/>
                  </a:lnTo>
                  <a:lnTo>
                    <a:pt x="2128" y="270"/>
                  </a:lnTo>
                  <a:lnTo>
                    <a:pt x="2128" y="269"/>
                  </a:lnTo>
                  <a:lnTo>
                    <a:pt x="2129" y="255"/>
                  </a:lnTo>
                  <a:lnTo>
                    <a:pt x="2129" y="252"/>
                  </a:lnTo>
                  <a:lnTo>
                    <a:pt x="2129" y="80"/>
                  </a:lnTo>
                  <a:lnTo>
                    <a:pt x="2130" y="77"/>
                  </a:lnTo>
                  <a:lnTo>
                    <a:pt x="2130" y="29"/>
                  </a:lnTo>
                  <a:lnTo>
                    <a:pt x="2131" y="27"/>
                  </a:lnTo>
                  <a:lnTo>
                    <a:pt x="2131" y="11"/>
                  </a:lnTo>
                  <a:lnTo>
                    <a:pt x="2131" y="9"/>
                  </a:lnTo>
                  <a:lnTo>
                    <a:pt x="2132" y="1"/>
                  </a:lnTo>
                  <a:lnTo>
                    <a:pt x="2132" y="1"/>
                  </a:lnTo>
                  <a:lnTo>
                    <a:pt x="2133" y="3"/>
                  </a:lnTo>
                  <a:lnTo>
                    <a:pt x="2133" y="4"/>
                  </a:lnTo>
                  <a:lnTo>
                    <a:pt x="2134" y="8"/>
                  </a:lnTo>
                  <a:lnTo>
                    <a:pt x="2134" y="8"/>
                  </a:lnTo>
                  <a:lnTo>
                    <a:pt x="2135" y="10"/>
                  </a:lnTo>
                  <a:lnTo>
                    <a:pt x="2135" y="10"/>
                  </a:lnTo>
                  <a:lnTo>
                    <a:pt x="2135" y="10"/>
                  </a:lnTo>
                  <a:lnTo>
                    <a:pt x="2136" y="10"/>
                  </a:lnTo>
                  <a:lnTo>
                    <a:pt x="2136" y="11"/>
                  </a:lnTo>
                  <a:lnTo>
                    <a:pt x="2137" y="16"/>
                  </a:lnTo>
                  <a:lnTo>
                    <a:pt x="2137" y="17"/>
                  </a:lnTo>
                  <a:lnTo>
                    <a:pt x="2138" y="32"/>
                  </a:lnTo>
                  <a:lnTo>
                    <a:pt x="2138" y="33"/>
                  </a:lnTo>
                  <a:lnTo>
                    <a:pt x="2138" y="62"/>
                  </a:lnTo>
                  <a:lnTo>
                    <a:pt x="2139" y="65"/>
                  </a:lnTo>
                  <a:lnTo>
                    <a:pt x="2139" y="93"/>
                  </a:lnTo>
                  <a:lnTo>
                    <a:pt x="2139" y="94"/>
                  </a:lnTo>
                  <a:lnTo>
                    <a:pt x="2140" y="99"/>
                  </a:lnTo>
                  <a:lnTo>
                    <a:pt x="2140" y="95"/>
                  </a:lnTo>
                  <a:lnTo>
                    <a:pt x="2140" y="94"/>
                  </a:lnTo>
                  <a:lnTo>
                    <a:pt x="2141" y="90"/>
                  </a:lnTo>
                  <a:lnTo>
                    <a:pt x="2141" y="90"/>
                  </a:lnTo>
                  <a:lnTo>
                    <a:pt x="2141" y="90"/>
                  </a:lnTo>
                  <a:lnTo>
                    <a:pt x="2141" y="90"/>
                  </a:lnTo>
                  <a:lnTo>
                    <a:pt x="2142" y="96"/>
                  </a:lnTo>
                  <a:lnTo>
                    <a:pt x="2142" y="98"/>
                  </a:lnTo>
                  <a:lnTo>
                    <a:pt x="2143" y="121"/>
                  </a:lnTo>
                  <a:lnTo>
                    <a:pt x="2143" y="125"/>
                  </a:lnTo>
                  <a:lnTo>
                    <a:pt x="2144" y="258"/>
                  </a:lnTo>
                  <a:lnTo>
                    <a:pt x="2144" y="270"/>
                  </a:lnTo>
                  <a:lnTo>
                    <a:pt x="2144" y="292"/>
                  </a:lnTo>
                  <a:lnTo>
                    <a:pt x="2145" y="281"/>
                  </a:lnTo>
                  <a:lnTo>
                    <a:pt x="2145" y="281"/>
                  </a:lnTo>
                  <a:lnTo>
                    <a:pt x="2145" y="279"/>
                  </a:lnTo>
                  <a:lnTo>
                    <a:pt x="2146" y="280"/>
                  </a:lnTo>
                  <a:lnTo>
                    <a:pt x="2146" y="280"/>
                  </a:lnTo>
                  <a:lnTo>
                    <a:pt x="2146" y="284"/>
                  </a:lnTo>
                  <a:lnTo>
                    <a:pt x="2146" y="284"/>
                  </a:lnTo>
                  <a:lnTo>
                    <a:pt x="2147" y="285"/>
                  </a:lnTo>
                  <a:lnTo>
                    <a:pt x="2147" y="286"/>
                  </a:lnTo>
                  <a:lnTo>
                    <a:pt x="2147" y="286"/>
                  </a:lnTo>
                  <a:lnTo>
                    <a:pt x="2148" y="285"/>
                  </a:lnTo>
                  <a:lnTo>
                    <a:pt x="2148" y="282"/>
                  </a:lnTo>
                  <a:lnTo>
                    <a:pt x="2149" y="282"/>
                  </a:lnTo>
                  <a:lnTo>
                    <a:pt x="2149" y="278"/>
                  </a:lnTo>
                  <a:lnTo>
                    <a:pt x="2149" y="278"/>
                  </a:lnTo>
                  <a:lnTo>
                    <a:pt x="2150" y="275"/>
                  </a:lnTo>
                  <a:lnTo>
                    <a:pt x="2150" y="271"/>
                  </a:lnTo>
                  <a:lnTo>
                    <a:pt x="2151" y="209"/>
                  </a:lnTo>
                  <a:lnTo>
                    <a:pt x="2151" y="199"/>
                  </a:lnTo>
                  <a:lnTo>
                    <a:pt x="2152" y="64"/>
                  </a:lnTo>
                  <a:lnTo>
                    <a:pt x="2152" y="60"/>
                  </a:lnTo>
                  <a:lnTo>
                    <a:pt x="2153" y="14"/>
                  </a:lnTo>
                  <a:lnTo>
                    <a:pt x="2153" y="13"/>
                  </a:lnTo>
                  <a:lnTo>
                    <a:pt x="2154" y="6"/>
                  </a:lnTo>
                  <a:lnTo>
                    <a:pt x="2154" y="6"/>
                  </a:lnTo>
                  <a:lnTo>
                    <a:pt x="2155" y="3"/>
                  </a:lnTo>
                  <a:lnTo>
                    <a:pt x="2155" y="3"/>
                  </a:lnTo>
                  <a:lnTo>
                    <a:pt x="2155" y="3"/>
                  </a:lnTo>
                  <a:lnTo>
                    <a:pt x="2155" y="7"/>
                  </a:lnTo>
                  <a:lnTo>
                    <a:pt x="2156" y="7"/>
                  </a:lnTo>
                  <a:lnTo>
                    <a:pt x="2156" y="13"/>
                  </a:lnTo>
                  <a:lnTo>
                    <a:pt x="2157" y="13"/>
                  </a:lnTo>
                  <a:lnTo>
                    <a:pt x="2157" y="19"/>
                  </a:lnTo>
                  <a:lnTo>
                    <a:pt x="2157" y="19"/>
                  </a:lnTo>
                  <a:lnTo>
                    <a:pt x="2158" y="26"/>
                  </a:lnTo>
                  <a:lnTo>
                    <a:pt x="2158" y="26"/>
                  </a:lnTo>
                  <a:lnTo>
                    <a:pt x="2159" y="36"/>
                  </a:lnTo>
                  <a:lnTo>
                    <a:pt x="2159" y="37"/>
                  </a:lnTo>
                  <a:lnTo>
                    <a:pt x="2160" y="55"/>
                  </a:lnTo>
                  <a:lnTo>
                    <a:pt x="2160" y="58"/>
                  </a:lnTo>
                  <a:lnTo>
                    <a:pt x="2161" y="83"/>
                  </a:lnTo>
                  <a:lnTo>
                    <a:pt x="2161" y="85"/>
                  </a:lnTo>
                  <a:lnTo>
                    <a:pt x="2162" y="98"/>
                  </a:lnTo>
                  <a:lnTo>
                    <a:pt x="2162" y="97"/>
                  </a:lnTo>
                  <a:lnTo>
                    <a:pt x="2162" y="97"/>
                  </a:lnTo>
                  <a:lnTo>
                    <a:pt x="2163" y="91"/>
                  </a:lnTo>
                  <a:lnTo>
                    <a:pt x="2163" y="90"/>
                  </a:lnTo>
                  <a:lnTo>
                    <a:pt x="2163" y="88"/>
                  </a:lnTo>
                  <a:lnTo>
                    <a:pt x="2163" y="88"/>
                  </a:lnTo>
                  <a:lnTo>
                    <a:pt x="2163" y="89"/>
                  </a:lnTo>
                  <a:lnTo>
                    <a:pt x="2164" y="103"/>
                  </a:lnTo>
                  <a:lnTo>
                    <a:pt x="2165" y="104"/>
                  </a:lnTo>
                  <a:lnTo>
                    <a:pt x="2165" y="146"/>
                  </a:lnTo>
                  <a:lnTo>
                    <a:pt x="2166" y="153"/>
                  </a:lnTo>
                  <a:lnTo>
                    <a:pt x="2166" y="288"/>
                  </a:lnTo>
                  <a:lnTo>
                    <a:pt x="2166" y="287"/>
                  </a:lnTo>
                  <a:lnTo>
                    <a:pt x="2166" y="288"/>
                  </a:lnTo>
                  <a:lnTo>
                    <a:pt x="2167" y="276"/>
                  </a:lnTo>
                  <a:lnTo>
                    <a:pt x="2167" y="276"/>
                  </a:lnTo>
                  <a:lnTo>
                    <a:pt x="2168" y="281"/>
                  </a:lnTo>
                  <a:lnTo>
                    <a:pt x="2168" y="282"/>
                  </a:lnTo>
                  <a:lnTo>
                    <a:pt x="2169" y="284"/>
                  </a:lnTo>
                  <a:lnTo>
                    <a:pt x="2169" y="284"/>
                  </a:lnTo>
                  <a:lnTo>
                    <a:pt x="2169" y="284"/>
                  </a:lnTo>
                  <a:lnTo>
                    <a:pt x="2169" y="284"/>
                  </a:lnTo>
                  <a:lnTo>
                    <a:pt x="2170" y="283"/>
                  </a:lnTo>
                  <a:lnTo>
                    <a:pt x="2170" y="283"/>
                  </a:lnTo>
                  <a:lnTo>
                    <a:pt x="2171" y="280"/>
                  </a:lnTo>
                  <a:lnTo>
                    <a:pt x="2171" y="280"/>
                  </a:lnTo>
                  <a:lnTo>
                    <a:pt x="2172" y="275"/>
                  </a:lnTo>
                  <a:lnTo>
                    <a:pt x="2172" y="274"/>
                  </a:lnTo>
                  <a:lnTo>
                    <a:pt x="2172" y="269"/>
                  </a:lnTo>
                  <a:lnTo>
                    <a:pt x="2172" y="269"/>
                  </a:lnTo>
                  <a:lnTo>
                    <a:pt x="2173" y="269"/>
                  </a:lnTo>
                  <a:lnTo>
                    <a:pt x="2173" y="270"/>
                  </a:lnTo>
                  <a:lnTo>
                    <a:pt x="2173" y="253"/>
                  </a:lnTo>
                  <a:lnTo>
                    <a:pt x="2174" y="245"/>
                  </a:lnTo>
                  <a:lnTo>
                    <a:pt x="2174" y="64"/>
                  </a:lnTo>
                  <a:lnTo>
                    <a:pt x="2174" y="60"/>
                  </a:lnTo>
                  <a:lnTo>
                    <a:pt x="2175" y="16"/>
                  </a:lnTo>
                  <a:lnTo>
                    <a:pt x="2175" y="14"/>
                  </a:lnTo>
                  <a:lnTo>
                    <a:pt x="2176" y="5"/>
                  </a:lnTo>
                  <a:lnTo>
                    <a:pt x="2176" y="4"/>
                  </a:lnTo>
                  <a:lnTo>
                    <a:pt x="2177" y="0"/>
                  </a:lnTo>
                  <a:lnTo>
                    <a:pt x="2177" y="0"/>
                  </a:lnTo>
                  <a:lnTo>
                    <a:pt x="2177" y="0"/>
                  </a:lnTo>
                  <a:lnTo>
                    <a:pt x="2178" y="3"/>
                  </a:lnTo>
                  <a:lnTo>
                    <a:pt x="2178" y="4"/>
                  </a:lnTo>
                  <a:lnTo>
                    <a:pt x="2179" y="8"/>
                  </a:lnTo>
                  <a:lnTo>
                    <a:pt x="2179" y="9"/>
                  </a:lnTo>
                  <a:lnTo>
                    <a:pt x="2180" y="13"/>
                  </a:lnTo>
                  <a:lnTo>
                    <a:pt x="2180" y="13"/>
                  </a:lnTo>
                  <a:lnTo>
                    <a:pt x="2181" y="15"/>
                  </a:lnTo>
                  <a:lnTo>
                    <a:pt x="2181" y="15"/>
                  </a:lnTo>
                  <a:lnTo>
                    <a:pt x="2181" y="15"/>
                  </a:lnTo>
                  <a:lnTo>
                    <a:pt x="2181" y="20"/>
                  </a:lnTo>
                  <a:lnTo>
                    <a:pt x="2182" y="21"/>
                  </a:lnTo>
                  <a:lnTo>
                    <a:pt x="2182" y="39"/>
                  </a:lnTo>
                  <a:lnTo>
                    <a:pt x="2183" y="41"/>
                  </a:lnTo>
                  <a:lnTo>
                    <a:pt x="2183" y="74"/>
                  </a:lnTo>
                  <a:lnTo>
                    <a:pt x="2183" y="76"/>
                  </a:lnTo>
                  <a:lnTo>
                    <a:pt x="2184" y="98"/>
                  </a:lnTo>
                  <a:lnTo>
                    <a:pt x="2184" y="99"/>
                  </a:lnTo>
                  <a:lnTo>
                    <a:pt x="2184" y="100"/>
                  </a:lnTo>
                  <a:lnTo>
                    <a:pt x="2185" y="95"/>
                  </a:lnTo>
                  <a:lnTo>
                    <a:pt x="2185" y="95"/>
                  </a:lnTo>
                  <a:lnTo>
                    <a:pt x="2186" y="93"/>
                  </a:lnTo>
                  <a:lnTo>
                    <a:pt x="2186" y="93"/>
                  </a:lnTo>
                  <a:lnTo>
                    <a:pt x="2186" y="94"/>
                  </a:lnTo>
                  <a:lnTo>
                    <a:pt x="2187" y="111"/>
                  </a:lnTo>
                  <a:lnTo>
                    <a:pt x="2187" y="113"/>
                  </a:lnTo>
                  <a:lnTo>
                    <a:pt x="2188" y="160"/>
                  </a:lnTo>
                  <a:lnTo>
                    <a:pt x="2188" y="166"/>
                  </a:lnTo>
                  <a:lnTo>
                    <a:pt x="2189" y="290"/>
                  </a:lnTo>
                  <a:lnTo>
                    <a:pt x="2189" y="288"/>
                  </a:lnTo>
                  <a:lnTo>
                    <a:pt x="2189" y="287"/>
                  </a:lnTo>
                  <a:lnTo>
                    <a:pt x="2189" y="277"/>
                  </a:lnTo>
                  <a:lnTo>
                    <a:pt x="2189" y="277"/>
                  </a:lnTo>
                  <a:lnTo>
                    <a:pt x="2190" y="278"/>
                  </a:lnTo>
                  <a:lnTo>
                    <a:pt x="2190" y="280"/>
                  </a:lnTo>
                  <a:lnTo>
                    <a:pt x="2191" y="281"/>
                  </a:lnTo>
                  <a:lnTo>
                    <a:pt x="2191" y="282"/>
                  </a:lnTo>
                  <a:lnTo>
                    <a:pt x="2191" y="282"/>
                  </a:lnTo>
                  <a:lnTo>
                    <a:pt x="2191" y="282"/>
                  </a:lnTo>
                  <a:lnTo>
                    <a:pt x="2192" y="280"/>
                  </a:lnTo>
                  <a:lnTo>
                    <a:pt x="2192" y="280"/>
                  </a:lnTo>
                  <a:lnTo>
                    <a:pt x="2192" y="280"/>
                  </a:lnTo>
                  <a:lnTo>
                    <a:pt x="2193" y="281"/>
                  </a:lnTo>
                  <a:lnTo>
                    <a:pt x="2193" y="281"/>
                  </a:lnTo>
                  <a:lnTo>
                    <a:pt x="2193" y="281"/>
                  </a:lnTo>
                  <a:lnTo>
                    <a:pt x="2193" y="281"/>
                  </a:lnTo>
                  <a:lnTo>
                    <a:pt x="2194" y="280"/>
                  </a:lnTo>
                  <a:lnTo>
                    <a:pt x="2194" y="280"/>
                  </a:lnTo>
                  <a:lnTo>
                    <a:pt x="2194" y="280"/>
                  </a:lnTo>
                  <a:lnTo>
                    <a:pt x="2195" y="278"/>
                  </a:lnTo>
                  <a:lnTo>
                    <a:pt x="2195" y="278"/>
                  </a:lnTo>
                  <a:lnTo>
                    <a:pt x="2196" y="214"/>
                  </a:lnTo>
                  <a:lnTo>
                    <a:pt x="2196" y="190"/>
                  </a:lnTo>
                  <a:lnTo>
                    <a:pt x="2197" y="65"/>
                  </a:lnTo>
                  <a:lnTo>
                    <a:pt x="2197" y="60"/>
                  </a:lnTo>
                  <a:lnTo>
                    <a:pt x="2198" y="23"/>
                  </a:lnTo>
                  <a:lnTo>
                    <a:pt x="2198" y="22"/>
                  </a:lnTo>
                  <a:lnTo>
                    <a:pt x="2198" y="8"/>
                  </a:lnTo>
                  <a:lnTo>
                    <a:pt x="2199" y="8"/>
                  </a:lnTo>
                  <a:lnTo>
                    <a:pt x="2199" y="4"/>
                  </a:lnTo>
                  <a:lnTo>
                    <a:pt x="2199" y="5"/>
                  </a:lnTo>
                  <a:lnTo>
                    <a:pt x="2200" y="5"/>
                  </a:lnTo>
                  <a:lnTo>
                    <a:pt x="2200" y="9"/>
                  </a:lnTo>
                  <a:lnTo>
                    <a:pt x="2200" y="10"/>
                  </a:lnTo>
                  <a:lnTo>
                    <a:pt x="2201" y="16"/>
                  </a:lnTo>
                  <a:lnTo>
                    <a:pt x="2201" y="16"/>
                  </a:lnTo>
                  <a:lnTo>
                    <a:pt x="2202" y="17"/>
                  </a:lnTo>
                  <a:lnTo>
                    <a:pt x="2202" y="17"/>
                  </a:lnTo>
                  <a:lnTo>
                    <a:pt x="2202" y="17"/>
                  </a:lnTo>
                  <a:lnTo>
                    <a:pt x="2202" y="16"/>
                  </a:lnTo>
                  <a:lnTo>
                    <a:pt x="2203" y="16"/>
                  </a:lnTo>
                  <a:lnTo>
                    <a:pt x="2203" y="16"/>
                  </a:lnTo>
                  <a:lnTo>
                    <a:pt x="2204" y="19"/>
                  </a:lnTo>
                  <a:lnTo>
                    <a:pt x="2204" y="20"/>
                  </a:lnTo>
                  <a:lnTo>
                    <a:pt x="2205" y="30"/>
                  </a:lnTo>
                  <a:lnTo>
                    <a:pt x="2205" y="31"/>
                  </a:lnTo>
                  <a:lnTo>
                    <a:pt x="2206" y="46"/>
                  </a:lnTo>
                  <a:lnTo>
                    <a:pt x="2206" y="47"/>
                  </a:lnTo>
                  <a:lnTo>
                    <a:pt x="2206" y="69"/>
                  </a:lnTo>
                  <a:lnTo>
                    <a:pt x="2207" y="70"/>
                  </a:lnTo>
                  <a:lnTo>
                    <a:pt x="2207" y="93"/>
                  </a:lnTo>
                  <a:lnTo>
                    <a:pt x="2208" y="95"/>
                  </a:lnTo>
                  <a:lnTo>
                    <a:pt x="2208" y="106"/>
                  </a:lnTo>
                  <a:lnTo>
                    <a:pt x="2208" y="106"/>
                  </a:lnTo>
                  <a:lnTo>
                    <a:pt x="2209" y="99"/>
                  </a:lnTo>
                  <a:lnTo>
                    <a:pt x="2209" y="98"/>
                  </a:lnTo>
                  <a:lnTo>
                    <a:pt x="2210" y="92"/>
                  </a:lnTo>
                  <a:lnTo>
                    <a:pt x="2210" y="92"/>
                  </a:lnTo>
                  <a:lnTo>
                    <a:pt x="2210" y="91"/>
                  </a:lnTo>
                  <a:lnTo>
                    <a:pt x="2211" y="98"/>
                  </a:lnTo>
                  <a:lnTo>
                    <a:pt x="2211" y="99"/>
                  </a:lnTo>
                  <a:lnTo>
                    <a:pt x="2212" y="121"/>
                  </a:lnTo>
                  <a:lnTo>
                    <a:pt x="2212" y="126"/>
                  </a:lnTo>
                  <a:lnTo>
                    <a:pt x="2213" y="253"/>
                  </a:lnTo>
                  <a:lnTo>
                    <a:pt x="2213" y="264"/>
                  </a:lnTo>
                  <a:lnTo>
                    <a:pt x="2213" y="287"/>
                  </a:lnTo>
                  <a:lnTo>
                    <a:pt x="2214" y="280"/>
                  </a:lnTo>
                  <a:lnTo>
                    <a:pt x="2214" y="280"/>
                  </a:lnTo>
                  <a:lnTo>
                    <a:pt x="2214" y="278"/>
                  </a:lnTo>
                  <a:lnTo>
                    <a:pt x="2215" y="280"/>
                  </a:lnTo>
                  <a:lnTo>
                    <a:pt x="2215" y="280"/>
                  </a:lnTo>
                  <a:lnTo>
                    <a:pt x="2215" y="285"/>
                  </a:lnTo>
                  <a:lnTo>
                    <a:pt x="2215" y="285"/>
                  </a:lnTo>
                  <a:lnTo>
                    <a:pt x="2216" y="288"/>
                  </a:lnTo>
                  <a:lnTo>
                    <a:pt x="2216" y="287"/>
                  </a:lnTo>
                  <a:lnTo>
                    <a:pt x="2217" y="286"/>
                  </a:lnTo>
                  <a:lnTo>
                    <a:pt x="2217" y="284"/>
                  </a:lnTo>
                  <a:lnTo>
                    <a:pt x="2217" y="284"/>
                  </a:lnTo>
                  <a:lnTo>
                    <a:pt x="2218" y="281"/>
                  </a:lnTo>
                  <a:lnTo>
                    <a:pt x="2218" y="281"/>
                  </a:lnTo>
                  <a:lnTo>
                    <a:pt x="2219" y="279"/>
                  </a:lnTo>
                  <a:lnTo>
                    <a:pt x="2219" y="279"/>
                  </a:lnTo>
                  <a:lnTo>
                    <a:pt x="2219" y="279"/>
                  </a:lnTo>
                  <a:lnTo>
                    <a:pt x="2219" y="280"/>
                  </a:lnTo>
                  <a:lnTo>
                    <a:pt x="2220" y="228"/>
                  </a:lnTo>
                  <a:lnTo>
                    <a:pt x="2220" y="221"/>
                  </a:lnTo>
                  <a:lnTo>
                    <a:pt x="2221" y="77"/>
                  </a:lnTo>
                  <a:lnTo>
                    <a:pt x="2221" y="72"/>
                  </a:lnTo>
                  <a:lnTo>
                    <a:pt x="2222" y="19"/>
                  </a:lnTo>
                  <a:lnTo>
                    <a:pt x="2222" y="18"/>
                  </a:lnTo>
                  <a:lnTo>
                    <a:pt x="2223" y="12"/>
                  </a:lnTo>
                  <a:lnTo>
                    <a:pt x="2223" y="12"/>
                  </a:lnTo>
                  <a:lnTo>
                    <a:pt x="2223" y="7"/>
                  </a:lnTo>
                  <a:lnTo>
                    <a:pt x="2223" y="7"/>
                  </a:lnTo>
                  <a:lnTo>
                    <a:pt x="2224" y="7"/>
                  </a:lnTo>
                  <a:lnTo>
                    <a:pt x="2224" y="10"/>
                  </a:lnTo>
                  <a:lnTo>
                    <a:pt x="2225" y="10"/>
                  </a:lnTo>
                  <a:lnTo>
                    <a:pt x="2225" y="16"/>
                  </a:lnTo>
                  <a:lnTo>
                    <a:pt x="2225" y="16"/>
                  </a:lnTo>
                  <a:lnTo>
                    <a:pt x="2226" y="22"/>
                  </a:lnTo>
                  <a:lnTo>
                    <a:pt x="2226" y="23"/>
                  </a:lnTo>
                  <a:lnTo>
                    <a:pt x="2227" y="31"/>
                  </a:lnTo>
                  <a:lnTo>
                    <a:pt x="2227" y="31"/>
                  </a:lnTo>
                  <a:lnTo>
                    <a:pt x="2228" y="39"/>
                  </a:lnTo>
                  <a:lnTo>
                    <a:pt x="2228" y="40"/>
                  </a:lnTo>
                  <a:lnTo>
                    <a:pt x="2229" y="62"/>
                  </a:lnTo>
                  <a:lnTo>
                    <a:pt x="2229" y="64"/>
                  </a:lnTo>
                  <a:lnTo>
                    <a:pt x="2230" y="87"/>
                  </a:lnTo>
                  <a:lnTo>
                    <a:pt x="2230" y="89"/>
                  </a:lnTo>
                  <a:lnTo>
                    <a:pt x="2231" y="100"/>
                  </a:lnTo>
                  <a:lnTo>
                    <a:pt x="2231" y="101"/>
                  </a:lnTo>
                  <a:lnTo>
                    <a:pt x="2231" y="101"/>
                  </a:lnTo>
                  <a:lnTo>
                    <a:pt x="2232" y="95"/>
                  </a:lnTo>
                  <a:lnTo>
                    <a:pt x="2232" y="94"/>
                  </a:lnTo>
                  <a:lnTo>
                    <a:pt x="2232" y="90"/>
                  </a:lnTo>
                  <a:lnTo>
                    <a:pt x="2232" y="90"/>
                  </a:lnTo>
                  <a:lnTo>
                    <a:pt x="2233" y="90"/>
                  </a:lnTo>
                  <a:lnTo>
                    <a:pt x="2233" y="96"/>
                  </a:lnTo>
                  <a:lnTo>
                    <a:pt x="2234" y="98"/>
                  </a:lnTo>
                  <a:lnTo>
                    <a:pt x="2234" y="118"/>
                  </a:lnTo>
                  <a:lnTo>
                    <a:pt x="2234" y="120"/>
                  </a:lnTo>
                  <a:lnTo>
                    <a:pt x="2235" y="193"/>
                  </a:lnTo>
                  <a:lnTo>
                    <a:pt x="2235" y="200"/>
                  </a:lnTo>
                  <a:lnTo>
                    <a:pt x="2236" y="285"/>
                  </a:lnTo>
                  <a:lnTo>
                    <a:pt x="2236" y="279"/>
                  </a:lnTo>
                  <a:lnTo>
                    <a:pt x="2236" y="278"/>
                  </a:lnTo>
                  <a:lnTo>
                    <a:pt x="2236" y="273"/>
                  </a:lnTo>
                  <a:lnTo>
                    <a:pt x="2237" y="275"/>
                  </a:lnTo>
                  <a:lnTo>
                    <a:pt x="2237" y="275"/>
                  </a:lnTo>
                  <a:lnTo>
                    <a:pt x="2238" y="280"/>
                  </a:lnTo>
                  <a:lnTo>
                    <a:pt x="2238" y="281"/>
                  </a:lnTo>
                  <a:lnTo>
                    <a:pt x="2238" y="284"/>
                  </a:lnTo>
                  <a:lnTo>
                    <a:pt x="2239" y="284"/>
                  </a:lnTo>
                  <a:lnTo>
                    <a:pt x="2239" y="283"/>
                  </a:lnTo>
                  <a:lnTo>
                    <a:pt x="2239" y="284"/>
                  </a:lnTo>
                  <a:lnTo>
                    <a:pt x="2240" y="282"/>
                  </a:lnTo>
                  <a:lnTo>
                    <a:pt x="2240" y="281"/>
                  </a:lnTo>
                  <a:lnTo>
                    <a:pt x="2240" y="280"/>
                  </a:lnTo>
                  <a:lnTo>
                    <a:pt x="2241" y="280"/>
                  </a:lnTo>
                  <a:lnTo>
                    <a:pt x="2241" y="286"/>
                  </a:lnTo>
                  <a:lnTo>
                    <a:pt x="2241" y="250"/>
                  </a:lnTo>
                  <a:lnTo>
                    <a:pt x="2242" y="245"/>
                  </a:lnTo>
                  <a:lnTo>
                    <a:pt x="2242" y="116"/>
                  </a:lnTo>
                  <a:lnTo>
                    <a:pt x="2242" y="108"/>
                  </a:lnTo>
                  <a:lnTo>
                    <a:pt x="2243" y="23"/>
                  </a:lnTo>
                  <a:lnTo>
                    <a:pt x="2243" y="18"/>
                  </a:lnTo>
                  <a:lnTo>
                    <a:pt x="2244" y="10"/>
                  </a:lnTo>
                  <a:lnTo>
                    <a:pt x="2244" y="9"/>
                  </a:lnTo>
                  <a:lnTo>
                    <a:pt x="2245" y="5"/>
                  </a:lnTo>
                  <a:lnTo>
                    <a:pt x="2245" y="6"/>
                  </a:lnTo>
                  <a:lnTo>
                    <a:pt x="2245" y="6"/>
                  </a:lnTo>
                  <a:lnTo>
                    <a:pt x="2246" y="10"/>
                  </a:lnTo>
                  <a:lnTo>
                    <a:pt x="2246" y="10"/>
                  </a:lnTo>
                  <a:lnTo>
                    <a:pt x="2246" y="11"/>
                  </a:lnTo>
                  <a:lnTo>
                    <a:pt x="2247" y="10"/>
                  </a:lnTo>
                  <a:lnTo>
                    <a:pt x="2247" y="10"/>
                  </a:lnTo>
                  <a:lnTo>
                    <a:pt x="2247" y="1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9" y="14"/>
                  </a:lnTo>
                  <a:lnTo>
                    <a:pt x="2249" y="15"/>
                  </a:lnTo>
                  <a:lnTo>
                    <a:pt x="2249" y="19"/>
                  </a:lnTo>
                  <a:lnTo>
                    <a:pt x="2250" y="20"/>
                  </a:lnTo>
                  <a:lnTo>
                    <a:pt x="2250" y="25"/>
                  </a:lnTo>
                  <a:lnTo>
                    <a:pt x="2251" y="25"/>
                  </a:lnTo>
                  <a:lnTo>
                    <a:pt x="2251" y="25"/>
                  </a:lnTo>
                  <a:lnTo>
                    <a:pt x="2251" y="26"/>
                  </a:lnTo>
                  <a:lnTo>
                    <a:pt x="2252" y="36"/>
                  </a:lnTo>
                  <a:lnTo>
                    <a:pt x="2252" y="37"/>
                  </a:lnTo>
                  <a:lnTo>
                    <a:pt x="2253" y="70"/>
                  </a:lnTo>
                  <a:lnTo>
                    <a:pt x="2253" y="73"/>
                  </a:lnTo>
                  <a:lnTo>
                    <a:pt x="2254" y="117"/>
                  </a:lnTo>
                  <a:lnTo>
                    <a:pt x="2254" y="118"/>
                  </a:lnTo>
                  <a:lnTo>
                    <a:pt x="2255" y="135"/>
                  </a:lnTo>
                  <a:lnTo>
                    <a:pt x="2255" y="136"/>
                  </a:lnTo>
                  <a:lnTo>
                    <a:pt x="2256" y="162"/>
                  </a:lnTo>
                  <a:lnTo>
                    <a:pt x="2256" y="164"/>
                  </a:lnTo>
                  <a:lnTo>
                    <a:pt x="2257" y="196"/>
                  </a:lnTo>
                  <a:lnTo>
                    <a:pt x="2257" y="199"/>
                  </a:lnTo>
                  <a:lnTo>
                    <a:pt x="2257" y="264"/>
                  </a:lnTo>
                  <a:lnTo>
                    <a:pt x="2258" y="269"/>
                  </a:lnTo>
                  <a:lnTo>
                    <a:pt x="2258" y="289"/>
                  </a:lnTo>
                  <a:lnTo>
                    <a:pt x="2258" y="288"/>
                  </a:lnTo>
                  <a:lnTo>
                    <a:pt x="2259" y="288"/>
                  </a:lnTo>
                  <a:lnTo>
                    <a:pt x="2259" y="289"/>
                  </a:lnTo>
                  <a:lnTo>
                    <a:pt x="2259" y="286"/>
                  </a:lnTo>
                  <a:lnTo>
                    <a:pt x="2260" y="286"/>
                  </a:lnTo>
                  <a:lnTo>
                    <a:pt x="2260" y="286"/>
                  </a:lnTo>
                  <a:lnTo>
                    <a:pt x="2260" y="285"/>
                  </a:lnTo>
                  <a:lnTo>
                    <a:pt x="2260" y="286"/>
                  </a:lnTo>
                  <a:lnTo>
                    <a:pt x="2260" y="286"/>
                  </a:lnTo>
                  <a:lnTo>
                    <a:pt x="2261" y="283"/>
                  </a:lnTo>
                  <a:lnTo>
                    <a:pt x="2261" y="283"/>
                  </a:lnTo>
                  <a:lnTo>
                    <a:pt x="2262" y="283"/>
                  </a:lnTo>
                  <a:lnTo>
                    <a:pt x="2262" y="281"/>
                  </a:lnTo>
                  <a:lnTo>
                    <a:pt x="2262" y="281"/>
                  </a:lnTo>
                  <a:lnTo>
                    <a:pt x="2262" y="280"/>
                  </a:lnTo>
                  <a:lnTo>
                    <a:pt x="2263" y="281"/>
                  </a:lnTo>
                  <a:lnTo>
                    <a:pt x="2263" y="281"/>
                  </a:lnTo>
                  <a:lnTo>
                    <a:pt x="2263" y="281"/>
                  </a:lnTo>
                  <a:lnTo>
                    <a:pt x="2264" y="284"/>
                  </a:lnTo>
                  <a:lnTo>
                    <a:pt x="2264" y="283"/>
                  </a:lnTo>
                  <a:lnTo>
                    <a:pt x="2264" y="283"/>
                  </a:lnTo>
                  <a:lnTo>
                    <a:pt x="2265" y="282"/>
                  </a:lnTo>
                  <a:lnTo>
                    <a:pt x="2265" y="282"/>
                  </a:lnTo>
                  <a:lnTo>
                    <a:pt x="2266" y="280"/>
                  </a:lnTo>
                  <a:lnTo>
                    <a:pt x="2266" y="280"/>
                  </a:lnTo>
                  <a:lnTo>
                    <a:pt x="2266" y="280"/>
                  </a:lnTo>
                  <a:lnTo>
                    <a:pt x="2266" y="280"/>
                  </a:lnTo>
                  <a:lnTo>
                    <a:pt x="2266" y="279"/>
                  </a:lnTo>
                  <a:lnTo>
                    <a:pt x="2267" y="278"/>
                  </a:lnTo>
                  <a:lnTo>
                    <a:pt x="2267" y="277"/>
                  </a:lnTo>
                  <a:lnTo>
                    <a:pt x="2267" y="277"/>
                  </a:lnTo>
                  <a:lnTo>
                    <a:pt x="2267" y="277"/>
                  </a:lnTo>
                  <a:lnTo>
                    <a:pt x="2268" y="275"/>
                  </a:lnTo>
                  <a:lnTo>
                    <a:pt x="2268" y="276"/>
                  </a:lnTo>
                  <a:lnTo>
                    <a:pt x="2268" y="276"/>
                  </a:lnTo>
                  <a:lnTo>
                    <a:pt x="2269" y="228"/>
                  </a:lnTo>
                  <a:lnTo>
                    <a:pt x="2269" y="208"/>
                  </a:lnTo>
                  <a:lnTo>
                    <a:pt x="2270" y="86"/>
                  </a:lnTo>
                  <a:lnTo>
                    <a:pt x="2270" y="82"/>
                  </a:lnTo>
                  <a:lnTo>
                    <a:pt x="2271" y="41"/>
                  </a:lnTo>
                  <a:lnTo>
                    <a:pt x="2271" y="40"/>
                  </a:lnTo>
                  <a:lnTo>
                    <a:pt x="2272" y="21"/>
                  </a:lnTo>
                  <a:lnTo>
                    <a:pt x="2272" y="20"/>
                  </a:lnTo>
                  <a:lnTo>
                    <a:pt x="2273" y="13"/>
                  </a:lnTo>
                  <a:lnTo>
                    <a:pt x="2273" y="13"/>
                  </a:lnTo>
                  <a:lnTo>
                    <a:pt x="2274" y="11"/>
                  </a:lnTo>
                  <a:lnTo>
                    <a:pt x="2274" y="11"/>
                  </a:lnTo>
                  <a:lnTo>
                    <a:pt x="2274" y="11"/>
                  </a:lnTo>
                  <a:lnTo>
                    <a:pt x="2274" y="11"/>
                  </a:lnTo>
                  <a:lnTo>
                    <a:pt x="2274" y="11"/>
                  </a:lnTo>
                  <a:lnTo>
                    <a:pt x="2274" y="10"/>
                  </a:lnTo>
                  <a:lnTo>
                    <a:pt x="2275" y="9"/>
                  </a:lnTo>
                  <a:lnTo>
                    <a:pt x="2276" y="9"/>
                  </a:lnTo>
                  <a:lnTo>
                    <a:pt x="2276" y="7"/>
                  </a:lnTo>
                  <a:lnTo>
                    <a:pt x="2277" y="7"/>
                  </a:lnTo>
                  <a:lnTo>
                    <a:pt x="2277" y="9"/>
                  </a:lnTo>
                  <a:lnTo>
                    <a:pt x="2277" y="10"/>
                  </a:lnTo>
                  <a:lnTo>
                    <a:pt x="2278" y="16"/>
                  </a:lnTo>
                  <a:lnTo>
                    <a:pt x="2278" y="16"/>
                  </a:lnTo>
                  <a:lnTo>
                    <a:pt x="2279" y="23"/>
                  </a:lnTo>
                  <a:lnTo>
                    <a:pt x="2279" y="24"/>
                  </a:lnTo>
                  <a:lnTo>
                    <a:pt x="2280" y="39"/>
                  </a:lnTo>
                  <a:lnTo>
                    <a:pt x="2280" y="42"/>
                  </a:lnTo>
                  <a:lnTo>
                    <a:pt x="2281" y="85"/>
                  </a:lnTo>
                  <a:lnTo>
                    <a:pt x="2281" y="91"/>
                  </a:lnTo>
                  <a:lnTo>
                    <a:pt x="2282" y="106"/>
                  </a:lnTo>
                  <a:lnTo>
                    <a:pt x="2282" y="106"/>
                  </a:lnTo>
                  <a:lnTo>
                    <a:pt x="2283" y="132"/>
                  </a:lnTo>
                  <a:lnTo>
                    <a:pt x="2283" y="135"/>
                  </a:lnTo>
                  <a:lnTo>
                    <a:pt x="2283" y="171"/>
                  </a:lnTo>
                  <a:lnTo>
                    <a:pt x="2284" y="174"/>
                  </a:lnTo>
                  <a:lnTo>
                    <a:pt x="2284" y="266"/>
                  </a:lnTo>
                  <a:lnTo>
                    <a:pt x="2285" y="273"/>
                  </a:lnTo>
                  <a:lnTo>
                    <a:pt x="2285" y="287"/>
                  </a:lnTo>
                  <a:lnTo>
                    <a:pt x="2285" y="274"/>
                  </a:lnTo>
                  <a:lnTo>
                    <a:pt x="2285" y="274"/>
                  </a:lnTo>
                  <a:lnTo>
                    <a:pt x="2286" y="270"/>
                  </a:lnTo>
                  <a:lnTo>
                    <a:pt x="2286" y="270"/>
                  </a:lnTo>
                  <a:lnTo>
                    <a:pt x="2286" y="271"/>
                  </a:lnTo>
                  <a:lnTo>
                    <a:pt x="2286" y="271"/>
                  </a:lnTo>
                  <a:lnTo>
                    <a:pt x="2287" y="273"/>
                  </a:lnTo>
                  <a:lnTo>
                    <a:pt x="2287" y="272"/>
                  </a:lnTo>
                  <a:lnTo>
                    <a:pt x="2287" y="273"/>
                  </a:lnTo>
                  <a:lnTo>
                    <a:pt x="2288" y="275"/>
                  </a:lnTo>
                  <a:lnTo>
                    <a:pt x="2288" y="274"/>
                  </a:lnTo>
                  <a:lnTo>
                    <a:pt x="2289" y="271"/>
                  </a:lnTo>
                  <a:lnTo>
                    <a:pt x="2289" y="272"/>
                  </a:lnTo>
                  <a:lnTo>
                    <a:pt x="2289" y="272"/>
                  </a:lnTo>
                  <a:lnTo>
                    <a:pt x="2289" y="273"/>
                  </a:lnTo>
                  <a:lnTo>
                    <a:pt x="2290" y="272"/>
                  </a:lnTo>
                  <a:lnTo>
                    <a:pt x="2290" y="272"/>
                  </a:lnTo>
                  <a:lnTo>
                    <a:pt x="2290" y="272"/>
                  </a:lnTo>
                  <a:lnTo>
                    <a:pt x="2290" y="271"/>
                  </a:lnTo>
                  <a:lnTo>
                    <a:pt x="2291" y="272"/>
                  </a:lnTo>
                  <a:lnTo>
                    <a:pt x="2291" y="272"/>
                  </a:lnTo>
                  <a:lnTo>
                    <a:pt x="2291" y="272"/>
                  </a:lnTo>
                  <a:lnTo>
                    <a:pt x="2292" y="271"/>
                  </a:lnTo>
                  <a:lnTo>
                    <a:pt x="2292" y="272"/>
                  </a:lnTo>
                  <a:lnTo>
                    <a:pt x="2292" y="272"/>
                  </a:lnTo>
                  <a:lnTo>
                    <a:pt x="2292" y="272"/>
                  </a:lnTo>
                  <a:lnTo>
                    <a:pt x="2292" y="274"/>
                  </a:lnTo>
                  <a:lnTo>
                    <a:pt x="2292" y="274"/>
                  </a:lnTo>
                  <a:lnTo>
                    <a:pt x="2293" y="274"/>
                  </a:lnTo>
                  <a:lnTo>
                    <a:pt x="2293" y="277"/>
                  </a:lnTo>
                  <a:lnTo>
                    <a:pt x="2293" y="144"/>
                  </a:lnTo>
                  <a:lnTo>
                    <a:pt x="2294" y="128"/>
                  </a:lnTo>
                  <a:lnTo>
                    <a:pt x="2294" y="67"/>
                  </a:lnTo>
                  <a:lnTo>
                    <a:pt x="2294" y="62"/>
                  </a:lnTo>
                  <a:lnTo>
                    <a:pt x="2295" y="24"/>
                  </a:lnTo>
                  <a:lnTo>
                    <a:pt x="2295" y="23"/>
                  </a:lnTo>
                  <a:lnTo>
                    <a:pt x="2296" y="10"/>
                  </a:lnTo>
                  <a:lnTo>
                    <a:pt x="2296" y="9"/>
                  </a:lnTo>
                  <a:lnTo>
                    <a:pt x="2297" y="7"/>
                  </a:lnTo>
                  <a:lnTo>
                    <a:pt x="2297" y="7"/>
                  </a:lnTo>
                  <a:lnTo>
                    <a:pt x="2297" y="8"/>
                  </a:lnTo>
                  <a:lnTo>
                    <a:pt x="2298" y="10"/>
                  </a:lnTo>
                  <a:lnTo>
                    <a:pt x="2298" y="10"/>
                  </a:lnTo>
                  <a:lnTo>
                    <a:pt x="2299" y="12"/>
                  </a:lnTo>
                  <a:lnTo>
                    <a:pt x="2299" y="12"/>
                  </a:lnTo>
                  <a:lnTo>
                    <a:pt x="2300" y="13"/>
                  </a:lnTo>
                  <a:lnTo>
                    <a:pt x="2300" y="13"/>
                  </a:lnTo>
                  <a:lnTo>
                    <a:pt x="2300" y="13"/>
                  </a:lnTo>
                  <a:lnTo>
                    <a:pt x="2300" y="15"/>
                  </a:lnTo>
                  <a:lnTo>
                    <a:pt x="2301" y="15"/>
                  </a:lnTo>
                  <a:lnTo>
                    <a:pt x="2301" y="20"/>
                  </a:lnTo>
                  <a:lnTo>
                    <a:pt x="2302" y="20"/>
                  </a:lnTo>
                  <a:lnTo>
                    <a:pt x="2302" y="30"/>
                  </a:lnTo>
                  <a:lnTo>
                    <a:pt x="2302" y="31"/>
                  </a:lnTo>
                  <a:lnTo>
                    <a:pt x="2303" y="48"/>
                  </a:lnTo>
                  <a:lnTo>
                    <a:pt x="2303" y="50"/>
                  </a:lnTo>
                  <a:lnTo>
                    <a:pt x="2304" y="73"/>
                  </a:lnTo>
                  <a:lnTo>
                    <a:pt x="2304" y="75"/>
                  </a:lnTo>
                  <a:lnTo>
                    <a:pt x="2305" y="98"/>
                  </a:lnTo>
                  <a:lnTo>
                    <a:pt x="2305" y="99"/>
                  </a:lnTo>
                  <a:lnTo>
                    <a:pt x="2305" y="102"/>
                  </a:lnTo>
                  <a:lnTo>
                    <a:pt x="2306" y="98"/>
                  </a:lnTo>
                  <a:lnTo>
                    <a:pt x="2306" y="97"/>
                  </a:lnTo>
                  <a:lnTo>
                    <a:pt x="2306" y="96"/>
                  </a:lnTo>
                  <a:lnTo>
                    <a:pt x="2307" y="98"/>
                  </a:lnTo>
                  <a:lnTo>
                    <a:pt x="2307" y="99"/>
                  </a:lnTo>
                  <a:lnTo>
                    <a:pt x="2308" y="121"/>
                  </a:lnTo>
                  <a:lnTo>
                    <a:pt x="2308" y="124"/>
                  </a:lnTo>
                  <a:lnTo>
                    <a:pt x="2309" y="196"/>
                  </a:lnTo>
                  <a:lnTo>
                    <a:pt x="2309" y="210"/>
                  </a:lnTo>
                  <a:lnTo>
                    <a:pt x="2309" y="288"/>
                  </a:lnTo>
                  <a:lnTo>
                    <a:pt x="2309" y="281"/>
                  </a:lnTo>
                  <a:lnTo>
                    <a:pt x="2310" y="280"/>
                  </a:lnTo>
                  <a:lnTo>
                    <a:pt x="2310" y="273"/>
                  </a:lnTo>
                  <a:lnTo>
                    <a:pt x="2311" y="273"/>
                  </a:lnTo>
                  <a:lnTo>
                    <a:pt x="2311" y="273"/>
                  </a:lnTo>
                  <a:lnTo>
                    <a:pt x="2311" y="278"/>
                  </a:lnTo>
                  <a:lnTo>
                    <a:pt x="2311" y="279"/>
                  </a:lnTo>
                  <a:lnTo>
                    <a:pt x="2312" y="282"/>
                  </a:lnTo>
                  <a:lnTo>
                    <a:pt x="2312" y="282"/>
                  </a:lnTo>
                  <a:lnTo>
                    <a:pt x="2312" y="282"/>
                  </a:lnTo>
                  <a:lnTo>
                    <a:pt x="2312" y="282"/>
                  </a:lnTo>
                  <a:lnTo>
                    <a:pt x="2313" y="279"/>
                  </a:lnTo>
                  <a:lnTo>
                    <a:pt x="2313" y="279"/>
                  </a:lnTo>
                  <a:lnTo>
                    <a:pt x="2314" y="279"/>
                  </a:lnTo>
                  <a:lnTo>
                    <a:pt x="2314" y="278"/>
                  </a:lnTo>
                  <a:lnTo>
                    <a:pt x="2314" y="278"/>
                  </a:lnTo>
                  <a:lnTo>
                    <a:pt x="2314" y="279"/>
                  </a:lnTo>
                  <a:lnTo>
                    <a:pt x="2315" y="286"/>
                  </a:lnTo>
                  <a:lnTo>
                    <a:pt x="2315" y="271"/>
                  </a:lnTo>
                  <a:lnTo>
                    <a:pt x="2315" y="269"/>
                  </a:lnTo>
                  <a:lnTo>
                    <a:pt x="2316" y="230"/>
                  </a:lnTo>
                  <a:lnTo>
                    <a:pt x="2316" y="226"/>
                  </a:lnTo>
                  <a:lnTo>
                    <a:pt x="2317" y="110"/>
                  </a:lnTo>
                  <a:lnTo>
                    <a:pt x="2317" y="102"/>
                  </a:lnTo>
                  <a:lnTo>
                    <a:pt x="2317" y="33"/>
                  </a:lnTo>
                  <a:lnTo>
                    <a:pt x="2318" y="31"/>
                  </a:lnTo>
                  <a:lnTo>
                    <a:pt x="2318" y="20"/>
                  </a:lnTo>
                  <a:lnTo>
                    <a:pt x="2319" y="20"/>
                  </a:lnTo>
                  <a:lnTo>
                    <a:pt x="2319" y="11"/>
                  </a:lnTo>
                  <a:lnTo>
                    <a:pt x="2319" y="10"/>
                  </a:lnTo>
                  <a:lnTo>
                    <a:pt x="2320" y="8"/>
                  </a:lnTo>
                  <a:lnTo>
                    <a:pt x="2320" y="8"/>
                  </a:lnTo>
                  <a:lnTo>
                    <a:pt x="2320" y="8"/>
                  </a:lnTo>
                  <a:lnTo>
                    <a:pt x="2320" y="8"/>
                  </a:lnTo>
                  <a:lnTo>
                    <a:pt x="2321" y="10"/>
                  </a:lnTo>
                  <a:lnTo>
                    <a:pt x="2321" y="10"/>
                  </a:lnTo>
                  <a:lnTo>
                    <a:pt x="2322" y="13"/>
                  </a:lnTo>
                  <a:lnTo>
                    <a:pt x="2322" y="14"/>
                  </a:lnTo>
                  <a:lnTo>
                    <a:pt x="2323" y="16"/>
                  </a:lnTo>
                  <a:lnTo>
                    <a:pt x="2323" y="16"/>
                  </a:lnTo>
                  <a:lnTo>
                    <a:pt x="2324" y="20"/>
                  </a:lnTo>
                  <a:lnTo>
                    <a:pt x="2324" y="20"/>
                  </a:lnTo>
                  <a:lnTo>
                    <a:pt x="2325" y="29"/>
                  </a:lnTo>
                  <a:lnTo>
                    <a:pt x="2325" y="29"/>
                  </a:lnTo>
                  <a:lnTo>
                    <a:pt x="2326" y="44"/>
                  </a:lnTo>
                  <a:lnTo>
                    <a:pt x="2326" y="46"/>
                  </a:lnTo>
                  <a:lnTo>
                    <a:pt x="2326" y="71"/>
                  </a:lnTo>
                  <a:lnTo>
                    <a:pt x="2326" y="73"/>
                  </a:lnTo>
                  <a:lnTo>
                    <a:pt x="2327" y="100"/>
                  </a:lnTo>
                  <a:lnTo>
                    <a:pt x="2328" y="102"/>
                  </a:lnTo>
                  <a:lnTo>
                    <a:pt x="2328" y="102"/>
                  </a:lnTo>
                  <a:lnTo>
                    <a:pt x="2328" y="98"/>
                  </a:lnTo>
                  <a:lnTo>
                    <a:pt x="2328" y="97"/>
                  </a:lnTo>
                  <a:lnTo>
                    <a:pt x="2329" y="92"/>
                  </a:lnTo>
                  <a:lnTo>
                    <a:pt x="2329" y="93"/>
                  </a:lnTo>
                  <a:lnTo>
                    <a:pt x="2330" y="111"/>
                  </a:lnTo>
                  <a:lnTo>
                    <a:pt x="2330" y="112"/>
                  </a:lnTo>
                  <a:lnTo>
                    <a:pt x="2331" y="159"/>
                  </a:lnTo>
                  <a:lnTo>
                    <a:pt x="2331" y="168"/>
                  </a:lnTo>
                  <a:lnTo>
                    <a:pt x="2332" y="286"/>
                  </a:lnTo>
                  <a:lnTo>
                    <a:pt x="2332" y="286"/>
                  </a:lnTo>
                  <a:lnTo>
                    <a:pt x="2332" y="286"/>
                  </a:lnTo>
                  <a:lnTo>
                    <a:pt x="2333" y="276"/>
                  </a:lnTo>
                  <a:lnTo>
                    <a:pt x="2333" y="277"/>
                  </a:lnTo>
                  <a:lnTo>
                    <a:pt x="2333" y="276"/>
                  </a:lnTo>
                  <a:lnTo>
                    <a:pt x="2334" y="280"/>
                  </a:lnTo>
                  <a:lnTo>
                    <a:pt x="2334" y="280"/>
                  </a:lnTo>
                  <a:lnTo>
                    <a:pt x="2334" y="280"/>
                  </a:lnTo>
                  <a:lnTo>
                    <a:pt x="2334" y="283"/>
                  </a:lnTo>
                  <a:lnTo>
                    <a:pt x="2335" y="283"/>
                  </a:lnTo>
                  <a:lnTo>
                    <a:pt x="2335" y="284"/>
                  </a:lnTo>
                  <a:lnTo>
                    <a:pt x="2335" y="282"/>
                  </a:lnTo>
                  <a:lnTo>
                    <a:pt x="2335" y="282"/>
                  </a:lnTo>
                  <a:lnTo>
                    <a:pt x="2336" y="282"/>
                  </a:lnTo>
                  <a:lnTo>
                    <a:pt x="2336" y="281"/>
                  </a:lnTo>
                  <a:lnTo>
                    <a:pt x="2336" y="283"/>
                  </a:lnTo>
                  <a:lnTo>
                    <a:pt x="2336" y="284"/>
                  </a:lnTo>
                  <a:lnTo>
                    <a:pt x="2337" y="287"/>
                  </a:lnTo>
                  <a:lnTo>
                    <a:pt x="2337" y="278"/>
                  </a:lnTo>
                  <a:lnTo>
                    <a:pt x="2337" y="274"/>
                  </a:lnTo>
                  <a:lnTo>
                    <a:pt x="2338" y="206"/>
                  </a:lnTo>
                  <a:lnTo>
                    <a:pt x="2338" y="201"/>
                  </a:lnTo>
                  <a:lnTo>
                    <a:pt x="2339" y="95"/>
                  </a:lnTo>
                  <a:lnTo>
                    <a:pt x="2339" y="89"/>
                  </a:lnTo>
                  <a:lnTo>
                    <a:pt x="2340" y="19"/>
                  </a:lnTo>
                  <a:lnTo>
                    <a:pt x="2340" y="18"/>
                  </a:lnTo>
                  <a:lnTo>
                    <a:pt x="2341" y="19"/>
                  </a:lnTo>
                  <a:lnTo>
                    <a:pt x="2341" y="16"/>
                  </a:lnTo>
                  <a:lnTo>
                    <a:pt x="2341" y="14"/>
                  </a:lnTo>
                  <a:lnTo>
                    <a:pt x="2342" y="8"/>
                  </a:lnTo>
                  <a:lnTo>
                    <a:pt x="2342" y="8"/>
                  </a:lnTo>
                  <a:lnTo>
                    <a:pt x="2342" y="8"/>
                  </a:lnTo>
                  <a:lnTo>
                    <a:pt x="2343" y="8"/>
                  </a:lnTo>
                  <a:lnTo>
                    <a:pt x="2343" y="9"/>
                  </a:lnTo>
                  <a:lnTo>
                    <a:pt x="2343" y="13"/>
                  </a:lnTo>
                  <a:lnTo>
                    <a:pt x="2343" y="14"/>
                  </a:lnTo>
                  <a:lnTo>
                    <a:pt x="2344" y="21"/>
                  </a:lnTo>
                  <a:lnTo>
                    <a:pt x="2345" y="22"/>
                  </a:lnTo>
                  <a:lnTo>
                    <a:pt x="2345" y="33"/>
                  </a:lnTo>
                  <a:lnTo>
                    <a:pt x="2345" y="34"/>
                  </a:lnTo>
                  <a:lnTo>
                    <a:pt x="2346" y="47"/>
                  </a:lnTo>
                  <a:lnTo>
                    <a:pt x="2346" y="48"/>
                  </a:lnTo>
                  <a:lnTo>
                    <a:pt x="2347" y="56"/>
                  </a:lnTo>
                  <a:lnTo>
                    <a:pt x="2347" y="57"/>
                  </a:lnTo>
                  <a:lnTo>
                    <a:pt x="2348" y="72"/>
                  </a:lnTo>
                  <a:lnTo>
                    <a:pt x="2348" y="74"/>
                  </a:lnTo>
                  <a:lnTo>
                    <a:pt x="2349" y="98"/>
                  </a:lnTo>
                  <a:lnTo>
                    <a:pt x="2349" y="99"/>
                  </a:lnTo>
                  <a:lnTo>
                    <a:pt x="2349" y="101"/>
                  </a:lnTo>
                  <a:lnTo>
                    <a:pt x="2350" y="98"/>
                  </a:lnTo>
                  <a:lnTo>
                    <a:pt x="2350" y="97"/>
                  </a:lnTo>
                  <a:lnTo>
                    <a:pt x="2351" y="90"/>
                  </a:lnTo>
                  <a:lnTo>
                    <a:pt x="2351" y="90"/>
                  </a:lnTo>
                  <a:lnTo>
                    <a:pt x="2351" y="89"/>
                  </a:lnTo>
                  <a:lnTo>
                    <a:pt x="2351" y="94"/>
                  </a:lnTo>
                  <a:lnTo>
                    <a:pt x="2352" y="95"/>
                  </a:lnTo>
                  <a:lnTo>
                    <a:pt x="2352" y="120"/>
                  </a:lnTo>
                  <a:lnTo>
                    <a:pt x="2353" y="124"/>
                  </a:lnTo>
                  <a:lnTo>
                    <a:pt x="2353" y="252"/>
                  </a:lnTo>
                  <a:lnTo>
                    <a:pt x="2353" y="264"/>
                  </a:lnTo>
                  <a:lnTo>
                    <a:pt x="2353" y="282"/>
                  </a:lnTo>
                  <a:lnTo>
                    <a:pt x="2354" y="270"/>
                  </a:lnTo>
                  <a:lnTo>
                    <a:pt x="2354" y="269"/>
                  </a:lnTo>
                  <a:lnTo>
                    <a:pt x="2355" y="265"/>
                  </a:lnTo>
                  <a:lnTo>
                    <a:pt x="2355" y="267"/>
                  </a:lnTo>
                  <a:lnTo>
                    <a:pt x="2355" y="268"/>
                  </a:lnTo>
                  <a:lnTo>
                    <a:pt x="2356" y="273"/>
                  </a:lnTo>
                  <a:lnTo>
                    <a:pt x="2356" y="273"/>
                  </a:lnTo>
                  <a:lnTo>
                    <a:pt x="2357" y="276"/>
                  </a:lnTo>
                  <a:lnTo>
                    <a:pt x="2357" y="276"/>
                  </a:lnTo>
                  <a:lnTo>
                    <a:pt x="2357" y="276"/>
                  </a:lnTo>
                  <a:lnTo>
                    <a:pt x="2358" y="277"/>
                  </a:lnTo>
                  <a:lnTo>
                    <a:pt x="2358" y="278"/>
                  </a:lnTo>
                  <a:lnTo>
                    <a:pt x="2358" y="279"/>
                  </a:lnTo>
                  <a:lnTo>
                    <a:pt x="2359" y="279"/>
                  </a:lnTo>
                  <a:lnTo>
                    <a:pt x="2359" y="278"/>
                  </a:lnTo>
                  <a:lnTo>
                    <a:pt x="2359" y="279"/>
                  </a:lnTo>
                  <a:lnTo>
                    <a:pt x="2360" y="255"/>
                  </a:lnTo>
                  <a:lnTo>
                    <a:pt x="2360" y="254"/>
                  </a:lnTo>
                  <a:lnTo>
                    <a:pt x="2360" y="123"/>
                  </a:lnTo>
                  <a:lnTo>
                    <a:pt x="2361" y="113"/>
                  </a:lnTo>
                  <a:lnTo>
                    <a:pt x="2361" y="13"/>
                  </a:lnTo>
                  <a:lnTo>
                    <a:pt x="2362" y="11"/>
                  </a:lnTo>
                  <a:lnTo>
                    <a:pt x="2362" y="8"/>
                  </a:lnTo>
                  <a:lnTo>
                    <a:pt x="2362" y="7"/>
                  </a:lnTo>
                  <a:lnTo>
                    <a:pt x="2363" y="4"/>
                  </a:lnTo>
                  <a:lnTo>
                    <a:pt x="2363" y="4"/>
                  </a:lnTo>
                  <a:lnTo>
                    <a:pt x="2363" y="4"/>
                  </a:lnTo>
                  <a:lnTo>
                    <a:pt x="2364" y="7"/>
                  </a:lnTo>
                  <a:lnTo>
                    <a:pt x="2364" y="7"/>
                  </a:lnTo>
                  <a:lnTo>
                    <a:pt x="2365" y="10"/>
                  </a:lnTo>
                  <a:lnTo>
                    <a:pt x="2365" y="10"/>
                  </a:lnTo>
                  <a:lnTo>
                    <a:pt x="2366" y="12"/>
                  </a:lnTo>
                  <a:lnTo>
                    <a:pt x="2366" y="12"/>
                  </a:lnTo>
                  <a:lnTo>
                    <a:pt x="2367" y="16"/>
                  </a:lnTo>
                  <a:lnTo>
                    <a:pt x="2367" y="16"/>
                  </a:lnTo>
                  <a:lnTo>
                    <a:pt x="2368" y="22"/>
                  </a:lnTo>
                  <a:lnTo>
                    <a:pt x="2368" y="22"/>
                  </a:lnTo>
                  <a:lnTo>
                    <a:pt x="2368" y="32"/>
                  </a:lnTo>
                  <a:lnTo>
                    <a:pt x="2369" y="34"/>
                  </a:lnTo>
                  <a:lnTo>
                    <a:pt x="2369" y="62"/>
                  </a:lnTo>
                  <a:lnTo>
                    <a:pt x="2370" y="65"/>
                  </a:lnTo>
                  <a:lnTo>
                    <a:pt x="2370" y="96"/>
                  </a:lnTo>
                  <a:lnTo>
                    <a:pt x="2371" y="97"/>
                  </a:lnTo>
                  <a:lnTo>
                    <a:pt x="2371" y="100"/>
                  </a:lnTo>
                  <a:lnTo>
                    <a:pt x="2371" y="96"/>
                  </a:lnTo>
                  <a:lnTo>
                    <a:pt x="2371" y="96"/>
                  </a:lnTo>
                  <a:lnTo>
                    <a:pt x="2372" y="93"/>
                  </a:lnTo>
                  <a:lnTo>
                    <a:pt x="2372" y="93"/>
                  </a:lnTo>
                  <a:lnTo>
                    <a:pt x="2372" y="93"/>
                  </a:lnTo>
                  <a:lnTo>
                    <a:pt x="2373" y="110"/>
                  </a:lnTo>
                  <a:lnTo>
                    <a:pt x="2373" y="111"/>
                  </a:lnTo>
                  <a:lnTo>
                    <a:pt x="2374" y="153"/>
                  </a:lnTo>
                  <a:lnTo>
                    <a:pt x="2374" y="161"/>
                  </a:lnTo>
                  <a:lnTo>
                    <a:pt x="2375" y="284"/>
                  </a:lnTo>
                  <a:lnTo>
                    <a:pt x="2375" y="284"/>
                  </a:lnTo>
                  <a:lnTo>
                    <a:pt x="2376" y="274"/>
                  </a:lnTo>
                  <a:lnTo>
                    <a:pt x="2376" y="274"/>
                  </a:lnTo>
                  <a:lnTo>
                    <a:pt x="2376" y="274"/>
                  </a:lnTo>
                  <a:lnTo>
                    <a:pt x="2376" y="273"/>
                  </a:lnTo>
                  <a:lnTo>
                    <a:pt x="2377" y="276"/>
                  </a:lnTo>
                  <a:lnTo>
                    <a:pt x="2377" y="277"/>
                  </a:lnTo>
                  <a:lnTo>
                    <a:pt x="2377" y="281"/>
                  </a:lnTo>
                  <a:lnTo>
                    <a:pt x="2377" y="280"/>
                  </a:lnTo>
                  <a:lnTo>
                    <a:pt x="2378" y="281"/>
                  </a:lnTo>
                  <a:lnTo>
                    <a:pt x="2378" y="281"/>
                  </a:lnTo>
                  <a:lnTo>
                    <a:pt x="2378" y="280"/>
                  </a:lnTo>
                  <a:lnTo>
                    <a:pt x="2378" y="280"/>
                  </a:lnTo>
                  <a:lnTo>
                    <a:pt x="2379" y="278"/>
                  </a:lnTo>
                  <a:lnTo>
                    <a:pt x="2379" y="278"/>
                  </a:lnTo>
                  <a:lnTo>
                    <a:pt x="2379" y="278"/>
                  </a:lnTo>
                  <a:lnTo>
                    <a:pt x="2380" y="274"/>
                  </a:lnTo>
                  <a:lnTo>
                    <a:pt x="2380" y="274"/>
                  </a:lnTo>
                  <a:lnTo>
                    <a:pt x="2381" y="242"/>
                  </a:lnTo>
                  <a:lnTo>
                    <a:pt x="2381" y="243"/>
                  </a:lnTo>
                  <a:lnTo>
                    <a:pt x="2382" y="100"/>
                  </a:lnTo>
                  <a:lnTo>
                    <a:pt x="2382" y="89"/>
                  </a:lnTo>
                  <a:lnTo>
                    <a:pt x="2383" y="24"/>
                  </a:lnTo>
                  <a:lnTo>
                    <a:pt x="2383" y="20"/>
                  </a:lnTo>
                  <a:lnTo>
                    <a:pt x="2384" y="12"/>
                  </a:lnTo>
                  <a:lnTo>
                    <a:pt x="2384" y="11"/>
                  </a:lnTo>
                  <a:lnTo>
                    <a:pt x="2385" y="6"/>
                  </a:lnTo>
                  <a:lnTo>
                    <a:pt x="2385" y="6"/>
                  </a:lnTo>
                  <a:lnTo>
                    <a:pt x="2385" y="6"/>
                  </a:lnTo>
                  <a:lnTo>
                    <a:pt x="2385" y="8"/>
                  </a:lnTo>
                  <a:lnTo>
                    <a:pt x="2386" y="8"/>
                  </a:lnTo>
                  <a:lnTo>
                    <a:pt x="2386" y="12"/>
                  </a:lnTo>
                  <a:lnTo>
                    <a:pt x="2387" y="13"/>
                  </a:lnTo>
                  <a:lnTo>
                    <a:pt x="2387" y="17"/>
                  </a:lnTo>
                  <a:lnTo>
                    <a:pt x="2388" y="18"/>
                  </a:lnTo>
                  <a:lnTo>
                    <a:pt x="2388" y="22"/>
                  </a:lnTo>
                  <a:lnTo>
                    <a:pt x="2388" y="22"/>
                  </a:lnTo>
                  <a:lnTo>
                    <a:pt x="2389" y="32"/>
                  </a:lnTo>
                  <a:lnTo>
                    <a:pt x="2389" y="33"/>
                  </a:lnTo>
                  <a:lnTo>
                    <a:pt x="2390" y="47"/>
                  </a:lnTo>
                  <a:lnTo>
                    <a:pt x="2390" y="49"/>
                  </a:lnTo>
                  <a:lnTo>
                    <a:pt x="2391" y="74"/>
                  </a:lnTo>
                  <a:lnTo>
                    <a:pt x="2391" y="76"/>
                  </a:lnTo>
                  <a:lnTo>
                    <a:pt x="2392" y="100"/>
                  </a:lnTo>
                  <a:lnTo>
                    <a:pt x="2392" y="102"/>
                  </a:lnTo>
                  <a:lnTo>
                    <a:pt x="2392" y="107"/>
                  </a:lnTo>
                  <a:lnTo>
                    <a:pt x="2393" y="105"/>
                  </a:lnTo>
                  <a:lnTo>
                    <a:pt x="2393" y="104"/>
                  </a:lnTo>
                  <a:lnTo>
                    <a:pt x="2394" y="97"/>
                  </a:lnTo>
                  <a:lnTo>
                    <a:pt x="2394" y="96"/>
                  </a:lnTo>
                  <a:lnTo>
                    <a:pt x="2394" y="90"/>
                  </a:lnTo>
                  <a:lnTo>
                    <a:pt x="2395" y="89"/>
                  </a:lnTo>
                  <a:lnTo>
                    <a:pt x="2395" y="89"/>
                  </a:lnTo>
                  <a:lnTo>
                    <a:pt x="2395" y="98"/>
                  </a:lnTo>
                  <a:lnTo>
                    <a:pt x="2395" y="99"/>
                  </a:lnTo>
                  <a:lnTo>
                    <a:pt x="2396" y="136"/>
                  </a:lnTo>
                  <a:lnTo>
                    <a:pt x="2396" y="145"/>
                  </a:lnTo>
                  <a:lnTo>
                    <a:pt x="2397" y="288"/>
                  </a:lnTo>
                  <a:lnTo>
                    <a:pt x="2397" y="289"/>
                  </a:lnTo>
                  <a:lnTo>
                    <a:pt x="2397" y="290"/>
                  </a:lnTo>
                  <a:lnTo>
                    <a:pt x="2398" y="280"/>
                  </a:lnTo>
                  <a:lnTo>
                    <a:pt x="2398" y="280"/>
                  </a:lnTo>
                  <a:lnTo>
                    <a:pt x="2398" y="279"/>
                  </a:lnTo>
                  <a:lnTo>
                    <a:pt x="2399" y="282"/>
                  </a:lnTo>
                  <a:lnTo>
                    <a:pt x="2399" y="282"/>
                  </a:lnTo>
                  <a:lnTo>
                    <a:pt x="2399" y="283"/>
                  </a:lnTo>
                  <a:lnTo>
                    <a:pt x="2400" y="287"/>
                  </a:lnTo>
                  <a:lnTo>
                    <a:pt x="2400" y="287"/>
                  </a:lnTo>
                  <a:lnTo>
                    <a:pt x="2400" y="287"/>
                  </a:lnTo>
                  <a:lnTo>
                    <a:pt x="2401" y="286"/>
                  </a:lnTo>
                  <a:lnTo>
                    <a:pt x="2401" y="286"/>
                  </a:lnTo>
                  <a:lnTo>
                    <a:pt x="2402" y="284"/>
                  </a:lnTo>
                  <a:lnTo>
                    <a:pt x="2402" y="284"/>
                  </a:lnTo>
                  <a:lnTo>
                    <a:pt x="2403" y="281"/>
                  </a:lnTo>
                  <a:lnTo>
                    <a:pt x="2403" y="281"/>
                  </a:lnTo>
                  <a:lnTo>
                    <a:pt x="2403" y="278"/>
                  </a:lnTo>
                  <a:lnTo>
                    <a:pt x="2404" y="278"/>
                  </a:lnTo>
                  <a:lnTo>
                    <a:pt x="2404" y="278"/>
                  </a:lnTo>
                  <a:lnTo>
                    <a:pt x="2404" y="231"/>
                  </a:lnTo>
                  <a:lnTo>
                    <a:pt x="2405" y="207"/>
                  </a:lnTo>
                  <a:lnTo>
                    <a:pt x="2405" y="61"/>
                  </a:lnTo>
                  <a:lnTo>
                    <a:pt x="2405" y="57"/>
                  </a:lnTo>
                  <a:lnTo>
                    <a:pt x="2406" y="19"/>
                  </a:lnTo>
                  <a:lnTo>
                    <a:pt x="2406" y="17"/>
                  </a:lnTo>
                  <a:lnTo>
                    <a:pt x="2407" y="7"/>
                  </a:lnTo>
                  <a:lnTo>
                    <a:pt x="2407" y="6"/>
                  </a:lnTo>
                  <a:lnTo>
                    <a:pt x="2408" y="4"/>
                  </a:lnTo>
                  <a:lnTo>
                    <a:pt x="2408" y="4"/>
                  </a:lnTo>
                  <a:lnTo>
                    <a:pt x="2408" y="4"/>
                  </a:lnTo>
                  <a:lnTo>
                    <a:pt x="2409" y="7"/>
                  </a:lnTo>
                  <a:lnTo>
                    <a:pt x="2409" y="7"/>
                  </a:lnTo>
                  <a:lnTo>
                    <a:pt x="2410" y="10"/>
                  </a:lnTo>
                  <a:lnTo>
                    <a:pt x="2410" y="10"/>
                  </a:lnTo>
                  <a:lnTo>
                    <a:pt x="2411" y="13"/>
                  </a:lnTo>
                  <a:lnTo>
                    <a:pt x="2411" y="14"/>
                  </a:lnTo>
                  <a:lnTo>
                    <a:pt x="2411" y="21"/>
                  </a:lnTo>
                  <a:lnTo>
                    <a:pt x="2412" y="22"/>
                  </a:lnTo>
                  <a:lnTo>
                    <a:pt x="2412" y="37"/>
                  </a:lnTo>
                  <a:lnTo>
                    <a:pt x="2413" y="39"/>
                  </a:lnTo>
                  <a:lnTo>
                    <a:pt x="2413" y="58"/>
                  </a:lnTo>
                  <a:lnTo>
                    <a:pt x="2413" y="60"/>
                  </a:lnTo>
                  <a:lnTo>
                    <a:pt x="2414" y="85"/>
                  </a:lnTo>
                  <a:lnTo>
                    <a:pt x="2414" y="87"/>
                  </a:lnTo>
                  <a:lnTo>
                    <a:pt x="2415" y="99"/>
                  </a:lnTo>
                  <a:lnTo>
                    <a:pt x="2415" y="98"/>
                  </a:lnTo>
                  <a:lnTo>
                    <a:pt x="2415" y="98"/>
                  </a:lnTo>
                  <a:lnTo>
                    <a:pt x="2416" y="92"/>
                  </a:lnTo>
                  <a:lnTo>
                    <a:pt x="2416" y="92"/>
                  </a:lnTo>
                  <a:lnTo>
                    <a:pt x="2417" y="88"/>
                  </a:lnTo>
                  <a:lnTo>
                    <a:pt x="2417" y="87"/>
                  </a:lnTo>
                  <a:lnTo>
                    <a:pt x="2418" y="98"/>
                  </a:lnTo>
                  <a:lnTo>
                    <a:pt x="2418" y="100"/>
                  </a:lnTo>
                  <a:lnTo>
                    <a:pt x="2419" y="136"/>
                  </a:lnTo>
                  <a:lnTo>
                    <a:pt x="2419" y="145"/>
                  </a:lnTo>
                  <a:lnTo>
                    <a:pt x="2420" y="284"/>
                  </a:lnTo>
                  <a:lnTo>
                    <a:pt x="2420" y="284"/>
                  </a:lnTo>
                  <a:lnTo>
                    <a:pt x="2420" y="270"/>
                  </a:lnTo>
                  <a:lnTo>
                    <a:pt x="2421" y="270"/>
                  </a:lnTo>
                  <a:lnTo>
                    <a:pt x="2421" y="270"/>
                  </a:lnTo>
                  <a:lnTo>
                    <a:pt x="2421" y="276"/>
                  </a:lnTo>
                  <a:lnTo>
                    <a:pt x="2422" y="277"/>
                  </a:lnTo>
                  <a:lnTo>
                    <a:pt x="2422" y="280"/>
                  </a:lnTo>
                  <a:lnTo>
                    <a:pt x="2422" y="279"/>
                  </a:lnTo>
                  <a:lnTo>
                    <a:pt x="2423" y="280"/>
                  </a:lnTo>
                  <a:lnTo>
                    <a:pt x="2423" y="278"/>
                  </a:lnTo>
                  <a:lnTo>
                    <a:pt x="2423" y="278"/>
                  </a:lnTo>
                  <a:lnTo>
                    <a:pt x="2424" y="277"/>
                  </a:lnTo>
                  <a:lnTo>
                    <a:pt x="2424" y="278"/>
                  </a:lnTo>
                  <a:lnTo>
                    <a:pt x="2424" y="277"/>
                  </a:lnTo>
                  <a:lnTo>
                    <a:pt x="2425" y="280"/>
                  </a:lnTo>
                  <a:lnTo>
                    <a:pt x="2425" y="272"/>
                  </a:lnTo>
                  <a:lnTo>
                    <a:pt x="2425" y="266"/>
                  </a:lnTo>
                  <a:lnTo>
                    <a:pt x="2426" y="215"/>
                  </a:lnTo>
                  <a:lnTo>
                    <a:pt x="2426" y="210"/>
                  </a:lnTo>
                  <a:lnTo>
                    <a:pt x="2427" y="96"/>
                  </a:lnTo>
                  <a:lnTo>
                    <a:pt x="2427" y="86"/>
                  </a:lnTo>
                  <a:lnTo>
                    <a:pt x="2428" y="23"/>
                  </a:lnTo>
                  <a:lnTo>
                    <a:pt x="2428" y="22"/>
                  </a:lnTo>
                  <a:lnTo>
                    <a:pt x="2428" y="12"/>
                  </a:lnTo>
                  <a:lnTo>
                    <a:pt x="2429" y="11"/>
                  </a:lnTo>
                  <a:lnTo>
                    <a:pt x="2429" y="6"/>
                  </a:lnTo>
                  <a:lnTo>
                    <a:pt x="2430" y="6"/>
                  </a:lnTo>
                  <a:lnTo>
                    <a:pt x="2430" y="6"/>
                  </a:lnTo>
                  <a:lnTo>
                    <a:pt x="2430" y="8"/>
                  </a:lnTo>
                  <a:lnTo>
                    <a:pt x="2430" y="8"/>
                  </a:lnTo>
                  <a:lnTo>
                    <a:pt x="2431" y="13"/>
                  </a:lnTo>
                  <a:lnTo>
                    <a:pt x="2431" y="14"/>
                  </a:lnTo>
                  <a:lnTo>
                    <a:pt x="2432" y="18"/>
                  </a:lnTo>
                  <a:lnTo>
                    <a:pt x="2432" y="18"/>
                  </a:lnTo>
                  <a:lnTo>
                    <a:pt x="2433" y="21"/>
                  </a:lnTo>
                  <a:lnTo>
                    <a:pt x="2433" y="21"/>
                  </a:lnTo>
                  <a:lnTo>
                    <a:pt x="2434" y="30"/>
                  </a:lnTo>
                  <a:lnTo>
                    <a:pt x="2434" y="31"/>
                  </a:lnTo>
                  <a:lnTo>
                    <a:pt x="2435" y="47"/>
                  </a:lnTo>
                  <a:lnTo>
                    <a:pt x="2435" y="48"/>
                  </a:lnTo>
                  <a:lnTo>
                    <a:pt x="2436" y="68"/>
                  </a:lnTo>
                  <a:lnTo>
                    <a:pt x="2436" y="70"/>
                  </a:lnTo>
                  <a:lnTo>
                    <a:pt x="2437" y="91"/>
                  </a:lnTo>
                  <a:lnTo>
                    <a:pt x="2437" y="92"/>
                  </a:lnTo>
                  <a:lnTo>
                    <a:pt x="2437" y="97"/>
                  </a:lnTo>
                  <a:lnTo>
                    <a:pt x="2437" y="94"/>
                  </a:lnTo>
                  <a:lnTo>
                    <a:pt x="2438" y="93"/>
                  </a:lnTo>
                  <a:lnTo>
                    <a:pt x="2438" y="87"/>
                  </a:lnTo>
                  <a:lnTo>
                    <a:pt x="2439" y="86"/>
                  </a:lnTo>
                  <a:lnTo>
                    <a:pt x="2439" y="84"/>
                  </a:lnTo>
                  <a:lnTo>
                    <a:pt x="2439" y="85"/>
                  </a:lnTo>
                  <a:lnTo>
                    <a:pt x="2439" y="85"/>
                  </a:lnTo>
                  <a:lnTo>
                    <a:pt x="2440" y="100"/>
                  </a:lnTo>
                  <a:lnTo>
                    <a:pt x="2440" y="102"/>
                  </a:lnTo>
                  <a:lnTo>
                    <a:pt x="2441" y="163"/>
                  </a:lnTo>
                  <a:lnTo>
                    <a:pt x="2441" y="171"/>
                  </a:lnTo>
                  <a:lnTo>
                    <a:pt x="2442" y="291"/>
                  </a:lnTo>
                  <a:lnTo>
                    <a:pt x="2442" y="288"/>
                  </a:lnTo>
                  <a:lnTo>
                    <a:pt x="2442" y="288"/>
                  </a:lnTo>
                  <a:lnTo>
                    <a:pt x="2443" y="279"/>
                  </a:lnTo>
                  <a:lnTo>
                    <a:pt x="2443" y="280"/>
                  </a:lnTo>
                  <a:lnTo>
                    <a:pt x="2444" y="283"/>
                  </a:lnTo>
                  <a:lnTo>
                    <a:pt x="2444" y="283"/>
                  </a:lnTo>
                  <a:lnTo>
                    <a:pt x="2444" y="284"/>
                  </a:lnTo>
                  <a:lnTo>
                    <a:pt x="2445" y="284"/>
                  </a:lnTo>
                  <a:lnTo>
                    <a:pt x="2445" y="284"/>
                  </a:lnTo>
                  <a:lnTo>
                    <a:pt x="2445" y="282"/>
                  </a:lnTo>
                  <a:lnTo>
                    <a:pt x="2445" y="282"/>
                  </a:lnTo>
                  <a:lnTo>
                    <a:pt x="2446" y="282"/>
                  </a:lnTo>
                  <a:lnTo>
                    <a:pt x="2446" y="280"/>
                  </a:lnTo>
                  <a:lnTo>
                    <a:pt x="2447" y="279"/>
                  </a:lnTo>
                  <a:lnTo>
                    <a:pt x="2447" y="280"/>
                  </a:lnTo>
                  <a:lnTo>
                    <a:pt x="2447" y="277"/>
                  </a:lnTo>
                  <a:lnTo>
                    <a:pt x="2447" y="277"/>
                  </a:lnTo>
                  <a:lnTo>
                    <a:pt x="2448" y="275"/>
                  </a:lnTo>
                  <a:lnTo>
                    <a:pt x="2448" y="277"/>
                  </a:lnTo>
                  <a:lnTo>
                    <a:pt x="2448" y="278"/>
                  </a:lnTo>
                  <a:lnTo>
                    <a:pt x="2449" y="279"/>
                  </a:lnTo>
                  <a:lnTo>
                    <a:pt x="2449" y="208"/>
                  </a:lnTo>
                  <a:lnTo>
                    <a:pt x="2449" y="189"/>
                  </a:lnTo>
                  <a:lnTo>
                    <a:pt x="2450" y="56"/>
                  </a:lnTo>
                  <a:lnTo>
                    <a:pt x="2450" y="52"/>
                  </a:lnTo>
                  <a:lnTo>
                    <a:pt x="2451" y="17"/>
                  </a:lnTo>
                  <a:lnTo>
                    <a:pt x="2451" y="16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52" y="2"/>
                  </a:lnTo>
                  <a:lnTo>
                    <a:pt x="2453" y="2"/>
                  </a:lnTo>
                  <a:lnTo>
                    <a:pt x="2453" y="2"/>
                  </a:lnTo>
                  <a:lnTo>
                    <a:pt x="2454" y="5"/>
                  </a:lnTo>
                  <a:lnTo>
                    <a:pt x="2454" y="5"/>
                  </a:lnTo>
                  <a:lnTo>
                    <a:pt x="2454" y="9"/>
                  </a:lnTo>
                  <a:lnTo>
                    <a:pt x="2454" y="9"/>
                  </a:lnTo>
                  <a:lnTo>
                    <a:pt x="2455" y="14"/>
                  </a:lnTo>
                  <a:lnTo>
                    <a:pt x="2456" y="14"/>
                  </a:lnTo>
                  <a:lnTo>
                    <a:pt x="2456" y="19"/>
                  </a:lnTo>
                  <a:lnTo>
                    <a:pt x="2456" y="20"/>
                  </a:lnTo>
                  <a:lnTo>
                    <a:pt x="2457" y="29"/>
                  </a:lnTo>
                  <a:lnTo>
                    <a:pt x="2457" y="30"/>
                  </a:lnTo>
                  <a:lnTo>
                    <a:pt x="2458" y="52"/>
                  </a:lnTo>
                  <a:lnTo>
                    <a:pt x="2458" y="54"/>
                  </a:lnTo>
                  <a:lnTo>
                    <a:pt x="2459" y="90"/>
                  </a:lnTo>
                  <a:lnTo>
                    <a:pt x="2459" y="92"/>
                  </a:lnTo>
                  <a:lnTo>
                    <a:pt x="2460" y="101"/>
                  </a:lnTo>
                  <a:lnTo>
                    <a:pt x="2460" y="99"/>
                  </a:lnTo>
                  <a:lnTo>
                    <a:pt x="2460" y="98"/>
                  </a:lnTo>
                  <a:lnTo>
                    <a:pt x="2461" y="92"/>
                  </a:lnTo>
                  <a:lnTo>
                    <a:pt x="2461" y="91"/>
                  </a:lnTo>
                  <a:lnTo>
                    <a:pt x="2462" y="86"/>
                  </a:lnTo>
                  <a:lnTo>
                    <a:pt x="2462" y="86"/>
                  </a:lnTo>
                  <a:lnTo>
                    <a:pt x="2462" y="85"/>
                  </a:lnTo>
                  <a:lnTo>
                    <a:pt x="2462" y="94"/>
                  </a:lnTo>
                  <a:lnTo>
                    <a:pt x="2463" y="95"/>
                  </a:lnTo>
                  <a:lnTo>
                    <a:pt x="2463" y="131"/>
                  </a:lnTo>
                  <a:lnTo>
                    <a:pt x="2464" y="136"/>
                  </a:lnTo>
                  <a:lnTo>
                    <a:pt x="2464" y="288"/>
                  </a:lnTo>
                  <a:lnTo>
                    <a:pt x="2464" y="286"/>
                  </a:lnTo>
                  <a:lnTo>
                    <a:pt x="2464" y="287"/>
                  </a:lnTo>
                  <a:lnTo>
                    <a:pt x="2465" y="276"/>
                  </a:lnTo>
                  <a:lnTo>
                    <a:pt x="2465" y="276"/>
                  </a:lnTo>
                  <a:lnTo>
                    <a:pt x="2465" y="277"/>
                  </a:lnTo>
                  <a:lnTo>
                    <a:pt x="2466" y="280"/>
                  </a:lnTo>
                  <a:lnTo>
                    <a:pt x="2466" y="280"/>
                  </a:lnTo>
                  <a:lnTo>
                    <a:pt x="2467" y="285"/>
                  </a:lnTo>
                  <a:lnTo>
                    <a:pt x="2467" y="285"/>
                  </a:lnTo>
                  <a:lnTo>
                    <a:pt x="2468" y="286"/>
                  </a:lnTo>
                  <a:lnTo>
                    <a:pt x="2468" y="285"/>
                  </a:lnTo>
                  <a:lnTo>
                    <a:pt x="2468" y="285"/>
                  </a:lnTo>
                  <a:lnTo>
                    <a:pt x="2468" y="284"/>
                  </a:lnTo>
                  <a:lnTo>
                    <a:pt x="2469" y="283"/>
                  </a:lnTo>
                  <a:lnTo>
                    <a:pt x="2469" y="283"/>
                  </a:lnTo>
                  <a:lnTo>
                    <a:pt x="2470" y="280"/>
                  </a:lnTo>
                  <a:lnTo>
                    <a:pt x="2470" y="280"/>
                  </a:lnTo>
                  <a:lnTo>
                    <a:pt x="2470" y="280"/>
                  </a:lnTo>
                  <a:lnTo>
                    <a:pt x="2471" y="275"/>
                  </a:lnTo>
                  <a:lnTo>
                    <a:pt x="2471" y="276"/>
                  </a:lnTo>
                  <a:lnTo>
                    <a:pt x="2471" y="275"/>
                  </a:lnTo>
                  <a:lnTo>
                    <a:pt x="2471" y="276"/>
                  </a:lnTo>
                  <a:lnTo>
                    <a:pt x="2471" y="231"/>
                  </a:lnTo>
                  <a:lnTo>
                    <a:pt x="2472" y="216"/>
                  </a:lnTo>
                  <a:lnTo>
                    <a:pt x="2472" y="55"/>
                  </a:lnTo>
                  <a:lnTo>
                    <a:pt x="2473" y="48"/>
                  </a:lnTo>
                  <a:lnTo>
                    <a:pt x="2473" y="14"/>
                  </a:lnTo>
                  <a:lnTo>
                    <a:pt x="2473" y="14"/>
                  </a:lnTo>
                  <a:lnTo>
                    <a:pt x="2474" y="5"/>
                  </a:lnTo>
                  <a:lnTo>
                    <a:pt x="2474" y="4"/>
                  </a:lnTo>
                  <a:lnTo>
                    <a:pt x="2475" y="2"/>
                  </a:lnTo>
                  <a:lnTo>
                    <a:pt x="2475" y="3"/>
                  </a:lnTo>
                  <a:lnTo>
                    <a:pt x="2475" y="3"/>
                  </a:lnTo>
                  <a:lnTo>
                    <a:pt x="2476" y="8"/>
                  </a:lnTo>
                  <a:lnTo>
                    <a:pt x="2476" y="8"/>
                  </a:lnTo>
                  <a:lnTo>
                    <a:pt x="2477" y="15"/>
                  </a:lnTo>
                  <a:lnTo>
                    <a:pt x="2477" y="15"/>
                  </a:lnTo>
                  <a:lnTo>
                    <a:pt x="2478" y="18"/>
                  </a:lnTo>
                  <a:lnTo>
                    <a:pt x="2478" y="18"/>
                  </a:lnTo>
                  <a:lnTo>
                    <a:pt x="2479" y="20"/>
                  </a:lnTo>
                  <a:lnTo>
                    <a:pt x="2479" y="20"/>
                  </a:lnTo>
                  <a:lnTo>
                    <a:pt x="2479" y="31"/>
                  </a:lnTo>
                  <a:lnTo>
                    <a:pt x="2480" y="32"/>
                  </a:lnTo>
                  <a:lnTo>
                    <a:pt x="2480" y="53"/>
                  </a:lnTo>
                  <a:lnTo>
                    <a:pt x="2481" y="55"/>
                  </a:lnTo>
                  <a:lnTo>
                    <a:pt x="2481" y="79"/>
                  </a:lnTo>
                  <a:lnTo>
                    <a:pt x="2482" y="81"/>
                  </a:lnTo>
                  <a:lnTo>
                    <a:pt x="2482" y="95"/>
                  </a:lnTo>
                  <a:lnTo>
                    <a:pt x="2482" y="96"/>
                  </a:lnTo>
                  <a:lnTo>
                    <a:pt x="2483" y="90"/>
                  </a:lnTo>
                  <a:lnTo>
                    <a:pt x="2483" y="90"/>
                  </a:lnTo>
                  <a:lnTo>
                    <a:pt x="2484" y="85"/>
                  </a:lnTo>
                  <a:lnTo>
                    <a:pt x="2484" y="85"/>
                  </a:lnTo>
                  <a:lnTo>
                    <a:pt x="2485" y="83"/>
                  </a:lnTo>
                  <a:lnTo>
                    <a:pt x="2485" y="84"/>
                  </a:lnTo>
                  <a:lnTo>
                    <a:pt x="2485" y="84"/>
                  </a:lnTo>
                  <a:lnTo>
                    <a:pt x="2486" y="99"/>
                  </a:lnTo>
                  <a:lnTo>
                    <a:pt x="2486" y="101"/>
                  </a:lnTo>
                  <a:lnTo>
                    <a:pt x="2487" y="150"/>
                  </a:lnTo>
                  <a:lnTo>
                    <a:pt x="2487" y="161"/>
                  </a:lnTo>
                  <a:lnTo>
                    <a:pt x="2488" y="288"/>
                  </a:lnTo>
                  <a:lnTo>
                    <a:pt x="2488" y="286"/>
                  </a:lnTo>
                  <a:lnTo>
                    <a:pt x="2488" y="285"/>
                  </a:lnTo>
                  <a:lnTo>
                    <a:pt x="2488" y="277"/>
                  </a:lnTo>
                  <a:lnTo>
                    <a:pt x="2489" y="277"/>
                  </a:lnTo>
                  <a:lnTo>
                    <a:pt x="2489" y="277"/>
                  </a:lnTo>
                  <a:lnTo>
                    <a:pt x="2489" y="284"/>
                  </a:lnTo>
                  <a:lnTo>
                    <a:pt x="2490" y="284"/>
                  </a:lnTo>
                  <a:lnTo>
                    <a:pt x="2490" y="284"/>
                  </a:lnTo>
                  <a:lnTo>
                    <a:pt x="2490" y="286"/>
                  </a:lnTo>
                  <a:lnTo>
                    <a:pt x="2490" y="285"/>
                  </a:lnTo>
                  <a:lnTo>
                    <a:pt x="2490" y="285"/>
                  </a:lnTo>
                  <a:lnTo>
                    <a:pt x="2490" y="285"/>
                  </a:lnTo>
                  <a:lnTo>
                    <a:pt x="2491" y="284"/>
                  </a:lnTo>
                  <a:lnTo>
                    <a:pt x="2491" y="284"/>
                  </a:lnTo>
                  <a:lnTo>
                    <a:pt x="2491" y="284"/>
                  </a:lnTo>
                  <a:lnTo>
                    <a:pt x="2492" y="282"/>
                  </a:lnTo>
                  <a:lnTo>
                    <a:pt x="2492" y="282"/>
                  </a:lnTo>
                  <a:lnTo>
                    <a:pt x="2493" y="278"/>
                  </a:lnTo>
                  <a:lnTo>
                    <a:pt x="2493" y="278"/>
                  </a:lnTo>
                  <a:lnTo>
                    <a:pt x="2494" y="271"/>
                  </a:lnTo>
                  <a:lnTo>
                    <a:pt x="2494" y="271"/>
                  </a:lnTo>
                  <a:lnTo>
                    <a:pt x="2495" y="201"/>
                  </a:lnTo>
                  <a:lnTo>
                    <a:pt x="2495" y="182"/>
                  </a:lnTo>
                  <a:lnTo>
                    <a:pt x="2496" y="57"/>
                  </a:lnTo>
                  <a:lnTo>
                    <a:pt x="2496" y="51"/>
                  </a:lnTo>
                  <a:lnTo>
                    <a:pt x="2496" y="13"/>
                  </a:lnTo>
                  <a:lnTo>
                    <a:pt x="2497" y="13"/>
                  </a:lnTo>
                  <a:lnTo>
                    <a:pt x="2497" y="7"/>
                  </a:lnTo>
                  <a:lnTo>
                    <a:pt x="2498" y="6"/>
                  </a:lnTo>
                  <a:lnTo>
                    <a:pt x="2498" y="5"/>
                  </a:lnTo>
                  <a:lnTo>
                    <a:pt x="2498" y="5"/>
                  </a:lnTo>
                  <a:lnTo>
                    <a:pt x="2499" y="5"/>
                  </a:lnTo>
                  <a:lnTo>
                    <a:pt x="2499" y="8"/>
                  </a:lnTo>
                  <a:lnTo>
                    <a:pt x="2499" y="9"/>
                  </a:lnTo>
                  <a:lnTo>
                    <a:pt x="2500" y="14"/>
                  </a:lnTo>
                  <a:lnTo>
                    <a:pt x="2500" y="14"/>
                  </a:lnTo>
                  <a:lnTo>
                    <a:pt x="2501" y="19"/>
                  </a:lnTo>
                  <a:lnTo>
                    <a:pt x="2501" y="19"/>
                  </a:lnTo>
                  <a:lnTo>
                    <a:pt x="2502" y="23"/>
                  </a:lnTo>
                  <a:lnTo>
                    <a:pt x="2502" y="23"/>
                  </a:lnTo>
                  <a:lnTo>
                    <a:pt x="2503" y="35"/>
                  </a:lnTo>
                  <a:lnTo>
                    <a:pt x="2503" y="36"/>
                  </a:lnTo>
                  <a:lnTo>
                    <a:pt x="2504" y="69"/>
                  </a:lnTo>
                  <a:lnTo>
                    <a:pt x="2504" y="72"/>
                  </a:lnTo>
                  <a:lnTo>
                    <a:pt x="2505" y="101"/>
                  </a:lnTo>
                  <a:lnTo>
                    <a:pt x="2505" y="102"/>
                  </a:lnTo>
                  <a:lnTo>
                    <a:pt x="2505" y="106"/>
                  </a:lnTo>
                  <a:lnTo>
                    <a:pt x="2505" y="103"/>
                  </a:lnTo>
                  <a:lnTo>
                    <a:pt x="2506" y="102"/>
                  </a:lnTo>
                  <a:lnTo>
                    <a:pt x="2506" y="93"/>
                  </a:lnTo>
                  <a:lnTo>
                    <a:pt x="2506" y="93"/>
                  </a:lnTo>
                  <a:lnTo>
                    <a:pt x="2507" y="85"/>
                  </a:lnTo>
                  <a:lnTo>
                    <a:pt x="2507" y="85"/>
                  </a:lnTo>
                  <a:lnTo>
                    <a:pt x="2508" y="84"/>
                  </a:lnTo>
                  <a:lnTo>
                    <a:pt x="2508" y="90"/>
                  </a:lnTo>
                  <a:lnTo>
                    <a:pt x="2508" y="91"/>
                  </a:lnTo>
                  <a:lnTo>
                    <a:pt x="2509" y="118"/>
                  </a:lnTo>
                  <a:lnTo>
                    <a:pt x="2509" y="125"/>
                  </a:lnTo>
                  <a:lnTo>
                    <a:pt x="2510" y="279"/>
                  </a:lnTo>
                  <a:lnTo>
                    <a:pt x="2510" y="284"/>
                  </a:lnTo>
                  <a:lnTo>
                    <a:pt x="2510" y="289"/>
                  </a:lnTo>
                  <a:lnTo>
                    <a:pt x="2511" y="278"/>
                  </a:lnTo>
                  <a:lnTo>
                    <a:pt x="2511" y="278"/>
                  </a:lnTo>
                  <a:lnTo>
                    <a:pt x="2511" y="277"/>
                  </a:lnTo>
                  <a:lnTo>
                    <a:pt x="2512" y="280"/>
                  </a:lnTo>
                  <a:lnTo>
                    <a:pt x="2512" y="281"/>
                  </a:lnTo>
                  <a:lnTo>
                    <a:pt x="2513" y="284"/>
                  </a:lnTo>
                  <a:lnTo>
                    <a:pt x="2513" y="285"/>
                  </a:lnTo>
                  <a:lnTo>
                    <a:pt x="2514" y="286"/>
                  </a:lnTo>
                  <a:lnTo>
                    <a:pt x="2514" y="285"/>
                  </a:lnTo>
                  <a:lnTo>
                    <a:pt x="2514" y="284"/>
                  </a:lnTo>
                  <a:lnTo>
                    <a:pt x="2514" y="283"/>
                  </a:lnTo>
                  <a:lnTo>
                    <a:pt x="2514" y="284"/>
                  </a:lnTo>
                  <a:lnTo>
                    <a:pt x="2515" y="283"/>
                  </a:lnTo>
                  <a:lnTo>
                    <a:pt x="2515" y="280"/>
                  </a:lnTo>
                  <a:lnTo>
                    <a:pt x="2515" y="280"/>
                  </a:lnTo>
                  <a:lnTo>
                    <a:pt x="2516" y="280"/>
                  </a:lnTo>
                  <a:lnTo>
                    <a:pt x="2516" y="282"/>
                  </a:lnTo>
                  <a:lnTo>
                    <a:pt x="2516" y="264"/>
                  </a:lnTo>
                  <a:lnTo>
                    <a:pt x="2516" y="259"/>
                  </a:lnTo>
                  <a:lnTo>
                    <a:pt x="2517" y="95"/>
                  </a:lnTo>
                  <a:lnTo>
                    <a:pt x="2517" y="86"/>
                  </a:lnTo>
                  <a:lnTo>
                    <a:pt x="2518" y="18"/>
                  </a:lnTo>
                  <a:lnTo>
                    <a:pt x="2518" y="16"/>
                  </a:lnTo>
                  <a:lnTo>
                    <a:pt x="2519" y="11"/>
                  </a:lnTo>
                  <a:lnTo>
                    <a:pt x="2519" y="10"/>
                  </a:lnTo>
                  <a:lnTo>
                    <a:pt x="2520" y="3"/>
                  </a:lnTo>
                  <a:lnTo>
                    <a:pt x="2520" y="2"/>
                  </a:lnTo>
                  <a:lnTo>
                    <a:pt x="2520" y="2"/>
                  </a:lnTo>
                  <a:lnTo>
                    <a:pt x="2521" y="4"/>
                  </a:lnTo>
                  <a:lnTo>
                    <a:pt x="2521" y="4"/>
                  </a:lnTo>
                  <a:lnTo>
                    <a:pt x="2522" y="8"/>
                  </a:lnTo>
                  <a:lnTo>
                    <a:pt x="2522" y="8"/>
                  </a:lnTo>
                  <a:lnTo>
                    <a:pt x="2522" y="14"/>
                  </a:lnTo>
                  <a:lnTo>
                    <a:pt x="2523" y="15"/>
                  </a:lnTo>
                  <a:lnTo>
                    <a:pt x="2523" y="23"/>
                  </a:lnTo>
                  <a:lnTo>
                    <a:pt x="2524" y="24"/>
                  </a:lnTo>
                  <a:lnTo>
                    <a:pt x="2524" y="34"/>
                  </a:lnTo>
                  <a:lnTo>
                    <a:pt x="2524" y="35"/>
                  </a:lnTo>
                  <a:lnTo>
                    <a:pt x="2525" y="53"/>
                  </a:lnTo>
                  <a:lnTo>
                    <a:pt x="2525" y="55"/>
                  </a:lnTo>
                  <a:lnTo>
                    <a:pt x="2526" y="83"/>
                  </a:lnTo>
                  <a:lnTo>
                    <a:pt x="2526" y="85"/>
                  </a:lnTo>
                  <a:lnTo>
                    <a:pt x="2527" y="98"/>
                  </a:lnTo>
                  <a:lnTo>
                    <a:pt x="2527" y="98"/>
                  </a:lnTo>
                  <a:lnTo>
                    <a:pt x="2527" y="97"/>
                  </a:lnTo>
                  <a:lnTo>
                    <a:pt x="2528" y="90"/>
                  </a:lnTo>
                  <a:lnTo>
                    <a:pt x="2528" y="90"/>
                  </a:lnTo>
                  <a:lnTo>
                    <a:pt x="2529" y="85"/>
                  </a:lnTo>
                  <a:lnTo>
                    <a:pt x="2529" y="85"/>
                  </a:lnTo>
                  <a:lnTo>
                    <a:pt x="2529" y="85"/>
                  </a:lnTo>
                  <a:lnTo>
                    <a:pt x="2530" y="96"/>
                  </a:lnTo>
                  <a:lnTo>
                    <a:pt x="2530" y="98"/>
                  </a:lnTo>
                  <a:lnTo>
                    <a:pt x="2531" y="132"/>
                  </a:lnTo>
                  <a:lnTo>
                    <a:pt x="2531" y="139"/>
                  </a:lnTo>
                  <a:lnTo>
                    <a:pt x="2531" y="286"/>
                  </a:lnTo>
                  <a:lnTo>
                    <a:pt x="2532" y="287"/>
                  </a:lnTo>
                  <a:lnTo>
                    <a:pt x="2532" y="275"/>
                  </a:lnTo>
                  <a:lnTo>
                    <a:pt x="2533" y="276"/>
                  </a:lnTo>
                  <a:lnTo>
                    <a:pt x="2533" y="275"/>
                  </a:lnTo>
                  <a:lnTo>
                    <a:pt x="2533" y="283"/>
                  </a:lnTo>
                  <a:lnTo>
                    <a:pt x="2533" y="283"/>
                  </a:lnTo>
                  <a:lnTo>
                    <a:pt x="2534" y="287"/>
                  </a:lnTo>
                  <a:lnTo>
                    <a:pt x="2534" y="288"/>
                  </a:lnTo>
                  <a:lnTo>
                    <a:pt x="2534" y="288"/>
                  </a:lnTo>
                  <a:lnTo>
                    <a:pt x="2535" y="286"/>
                  </a:lnTo>
                  <a:lnTo>
                    <a:pt x="2535" y="286"/>
                  </a:lnTo>
                  <a:lnTo>
                    <a:pt x="2535" y="286"/>
                  </a:lnTo>
                  <a:lnTo>
                    <a:pt x="2536" y="284"/>
                  </a:lnTo>
                  <a:lnTo>
                    <a:pt x="2536" y="284"/>
                  </a:lnTo>
                  <a:lnTo>
                    <a:pt x="2536" y="285"/>
                  </a:lnTo>
                  <a:lnTo>
                    <a:pt x="2537" y="280"/>
                  </a:lnTo>
                  <a:lnTo>
                    <a:pt x="2537" y="280"/>
                  </a:lnTo>
                  <a:lnTo>
                    <a:pt x="2538" y="275"/>
                  </a:lnTo>
                  <a:lnTo>
                    <a:pt x="2538" y="275"/>
                  </a:lnTo>
                  <a:lnTo>
                    <a:pt x="2539" y="160"/>
                  </a:lnTo>
                  <a:lnTo>
                    <a:pt x="2539" y="144"/>
                  </a:lnTo>
                  <a:lnTo>
                    <a:pt x="2539" y="42"/>
                  </a:lnTo>
                  <a:lnTo>
                    <a:pt x="2540" y="38"/>
                  </a:lnTo>
                  <a:lnTo>
                    <a:pt x="2540" y="13"/>
                  </a:lnTo>
                  <a:lnTo>
                    <a:pt x="2541" y="13"/>
                  </a:lnTo>
                  <a:lnTo>
                    <a:pt x="2541" y="6"/>
                  </a:lnTo>
                  <a:lnTo>
                    <a:pt x="2541" y="5"/>
                  </a:lnTo>
                  <a:lnTo>
                    <a:pt x="2542" y="5"/>
                  </a:lnTo>
                  <a:lnTo>
                    <a:pt x="2542" y="6"/>
                  </a:lnTo>
                  <a:lnTo>
                    <a:pt x="2542" y="6"/>
                  </a:lnTo>
                  <a:lnTo>
                    <a:pt x="2542" y="7"/>
                  </a:lnTo>
                  <a:lnTo>
                    <a:pt x="2543" y="11"/>
                  </a:lnTo>
                  <a:lnTo>
                    <a:pt x="2543" y="11"/>
                  </a:lnTo>
                  <a:lnTo>
                    <a:pt x="2544" y="14"/>
                  </a:lnTo>
                  <a:lnTo>
                    <a:pt x="2544" y="14"/>
                  </a:lnTo>
                  <a:lnTo>
                    <a:pt x="2545" y="19"/>
                  </a:lnTo>
                  <a:lnTo>
                    <a:pt x="2545" y="20"/>
                  </a:lnTo>
                  <a:lnTo>
                    <a:pt x="2546" y="32"/>
                  </a:lnTo>
                  <a:lnTo>
                    <a:pt x="2546" y="33"/>
                  </a:lnTo>
                  <a:lnTo>
                    <a:pt x="2547" y="48"/>
                  </a:lnTo>
                  <a:lnTo>
                    <a:pt x="2547" y="49"/>
                  </a:lnTo>
                  <a:lnTo>
                    <a:pt x="2548" y="75"/>
                  </a:lnTo>
                  <a:lnTo>
                    <a:pt x="2548" y="76"/>
                  </a:lnTo>
                  <a:lnTo>
                    <a:pt x="2548" y="99"/>
                  </a:lnTo>
                  <a:lnTo>
                    <a:pt x="2549" y="99"/>
                  </a:lnTo>
                  <a:lnTo>
                    <a:pt x="2549" y="91"/>
                  </a:lnTo>
                  <a:lnTo>
                    <a:pt x="2550" y="91"/>
                  </a:lnTo>
                  <a:lnTo>
                    <a:pt x="2550" y="86"/>
                  </a:lnTo>
                  <a:lnTo>
                    <a:pt x="2550" y="86"/>
                  </a:lnTo>
                  <a:lnTo>
                    <a:pt x="2550" y="87"/>
                  </a:lnTo>
                  <a:lnTo>
                    <a:pt x="2551" y="101"/>
                  </a:lnTo>
                  <a:lnTo>
                    <a:pt x="2551" y="104"/>
                  </a:lnTo>
                  <a:lnTo>
                    <a:pt x="2552" y="144"/>
                  </a:lnTo>
                  <a:lnTo>
                    <a:pt x="2552" y="151"/>
                  </a:lnTo>
                  <a:lnTo>
                    <a:pt x="2553" y="285"/>
                  </a:lnTo>
                  <a:lnTo>
                    <a:pt x="2553" y="282"/>
                  </a:lnTo>
                  <a:lnTo>
                    <a:pt x="2553" y="283"/>
                  </a:lnTo>
                  <a:lnTo>
                    <a:pt x="2554" y="270"/>
                  </a:lnTo>
                  <a:lnTo>
                    <a:pt x="2554" y="270"/>
                  </a:lnTo>
                  <a:lnTo>
                    <a:pt x="2554" y="269"/>
                  </a:lnTo>
                  <a:lnTo>
                    <a:pt x="2555" y="273"/>
                  </a:lnTo>
                  <a:lnTo>
                    <a:pt x="2555" y="274"/>
                  </a:lnTo>
                  <a:lnTo>
                    <a:pt x="2556" y="280"/>
                  </a:lnTo>
                  <a:lnTo>
                    <a:pt x="2556" y="280"/>
                  </a:lnTo>
                  <a:lnTo>
                    <a:pt x="2556" y="280"/>
                  </a:lnTo>
                  <a:lnTo>
                    <a:pt x="2556" y="280"/>
                  </a:lnTo>
                  <a:lnTo>
                    <a:pt x="2556" y="278"/>
                  </a:lnTo>
                  <a:lnTo>
                    <a:pt x="2557" y="278"/>
                  </a:lnTo>
                  <a:lnTo>
                    <a:pt x="2557" y="275"/>
                  </a:lnTo>
                  <a:lnTo>
                    <a:pt x="2558" y="275"/>
                  </a:lnTo>
                  <a:lnTo>
                    <a:pt x="2558" y="270"/>
                  </a:lnTo>
                  <a:lnTo>
                    <a:pt x="2558" y="271"/>
                  </a:lnTo>
                  <a:lnTo>
                    <a:pt x="2558" y="271"/>
                  </a:lnTo>
                  <a:lnTo>
                    <a:pt x="2559" y="256"/>
                  </a:lnTo>
                  <a:lnTo>
                    <a:pt x="2559" y="254"/>
                  </a:lnTo>
                  <a:lnTo>
                    <a:pt x="2560" y="89"/>
                  </a:lnTo>
                  <a:lnTo>
                    <a:pt x="2560" y="81"/>
                  </a:lnTo>
                  <a:lnTo>
                    <a:pt x="2561" y="20"/>
                  </a:lnTo>
                  <a:lnTo>
                    <a:pt x="2561" y="19"/>
                  </a:lnTo>
                  <a:lnTo>
                    <a:pt x="2562" y="10"/>
                  </a:lnTo>
                  <a:lnTo>
                    <a:pt x="2562" y="9"/>
                  </a:lnTo>
                  <a:lnTo>
                    <a:pt x="2563" y="4"/>
                  </a:lnTo>
                  <a:lnTo>
                    <a:pt x="2563" y="5"/>
                  </a:lnTo>
                  <a:lnTo>
                    <a:pt x="2563" y="5"/>
                  </a:lnTo>
                  <a:lnTo>
                    <a:pt x="2564" y="8"/>
                  </a:lnTo>
                  <a:lnTo>
                    <a:pt x="2564" y="9"/>
                  </a:lnTo>
                  <a:lnTo>
                    <a:pt x="2565" y="14"/>
                  </a:lnTo>
                  <a:lnTo>
                    <a:pt x="2565" y="14"/>
                  </a:lnTo>
                  <a:lnTo>
                    <a:pt x="2565" y="21"/>
                  </a:lnTo>
                  <a:lnTo>
                    <a:pt x="2566" y="22"/>
                  </a:lnTo>
                  <a:lnTo>
                    <a:pt x="2566" y="32"/>
                  </a:lnTo>
                  <a:lnTo>
                    <a:pt x="2567" y="32"/>
                  </a:lnTo>
                  <a:lnTo>
                    <a:pt x="2567" y="43"/>
                  </a:lnTo>
                  <a:lnTo>
                    <a:pt x="2567" y="44"/>
                  </a:lnTo>
                  <a:lnTo>
                    <a:pt x="2568" y="62"/>
                  </a:lnTo>
                  <a:lnTo>
                    <a:pt x="2568" y="64"/>
                  </a:lnTo>
                  <a:lnTo>
                    <a:pt x="2569" y="94"/>
                  </a:lnTo>
                  <a:lnTo>
                    <a:pt x="2569" y="96"/>
                  </a:lnTo>
                  <a:lnTo>
                    <a:pt x="2570" y="103"/>
                  </a:lnTo>
                  <a:lnTo>
                    <a:pt x="2570" y="101"/>
                  </a:lnTo>
                  <a:lnTo>
                    <a:pt x="2570" y="100"/>
                  </a:lnTo>
                  <a:lnTo>
                    <a:pt x="2571" y="90"/>
                  </a:lnTo>
                  <a:lnTo>
                    <a:pt x="2571" y="89"/>
                  </a:lnTo>
                  <a:lnTo>
                    <a:pt x="2572" y="86"/>
                  </a:lnTo>
                  <a:lnTo>
                    <a:pt x="2572" y="86"/>
                  </a:lnTo>
                  <a:lnTo>
                    <a:pt x="2572" y="86"/>
                  </a:lnTo>
                  <a:lnTo>
                    <a:pt x="2573" y="100"/>
                  </a:lnTo>
                  <a:lnTo>
                    <a:pt x="2573" y="101"/>
                  </a:lnTo>
                  <a:lnTo>
                    <a:pt x="2573" y="155"/>
                  </a:lnTo>
                  <a:lnTo>
                    <a:pt x="2574" y="164"/>
                  </a:lnTo>
                  <a:lnTo>
                    <a:pt x="2574" y="289"/>
                  </a:lnTo>
                  <a:lnTo>
                    <a:pt x="2574" y="286"/>
                  </a:lnTo>
                  <a:lnTo>
                    <a:pt x="2575" y="286"/>
                  </a:lnTo>
                  <a:lnTo>
                    <a:pt x="2575" y="273"/>
                  </a:lnTo>
                  <a:lnTo>
                    <a:pt x="2575" y="273"/>
                  </a:lnTo>
                  <a:lnTo>
                    <a:pt x="2575" y="273"/>
                  </a:lnTo>
                  <a:lnTo>
                    <a:pt x="2576" y="279"/>
                  </a:lnTo>
                  <a:lnTo>
                    <a:pt x="2576" y="280"/>
                  </a:lnTo>
                  <a:lnTo>
                    <a:pt x="2577" y="283"/>
                  </a:lnTo>
                  <a:lnTo>
                    <a:pt x="2577" y="283"/>
                  </a:lnTo>
                  <a:lnTo>
                    <a:pt x="2577" y="283"/>
                  </a:lnTo>
                  <a:lnTo>
                    <a:pt x="2577" y="284"/>
                  </a:lnTo>
                  <a:lnTo>
                    <a:pt x="2578" y="282"/>
                  </a:lnTo>
                  <a:lnTo>
                    <a:pt x="2578" y="282"/>
                  </a:lnTo>
                  <a:lnTo>
                    <a:pt x="2578" y="282"/>
                  </a:lnTo>
                  <a:lnTo>
                    <a:pt x="2579" y="282"/>
                  </a:lnTo>
                  <a:lnTo>
                    <a:pt x="2579" y="281"/>
                  </a:lnTo>
                  <a:lnTo>
                    <a:pt x="2579" y="281"/>
                  </a:lnTo>
                  <a:lnTo>
                    <a:pt x="2580" y="268"/>
                  </a:lnTo>
                  <a:lnTo>
                    <a:pt x="2580" y="266"/>
                  </a:lnTo>
                  <a:lnTo>
                    <a:pt x="2581" y="189"/>
                  </a:lnTo>
                  <a:lnTo>
                    <a:pt x="2581" y="177"/>
                  </a:lnTo>
                  <a:lnTo>
                    <a:pt x="2582" y="55"/>
                  </a:lnTo>
                  <a:lnTo>
                    <a:pt x="2582" y="50"/>
                  </a:lnTo>
                  <a:lnTo>
                    <a:pt x="2582" y="10"/>
                  </a:lnTo>
                  <a:lnTo>
                    <a:pt x="2582" y="10"/>
                  </a:lnTo>
                  <a:lnTo>
                    <a:pt x="2583" y="10"/>
                  </a:lnTo>
                  <a:lnTo>
                    <a:pt x="2583" y="5"/>
                  </a:lnTo>
                  <a:lnTo>
                    <a:pt x="2584" y="5"/>
                  </a:lnTo>
                  <a:lnTo>
                    <a:pt x="2584" y="4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85" y="11"/>
                  </a:lnTo>
                  <a:lnTo>
                    <a:pt x="2585" y="11"/>
                  </a:lnTo>
                  <a:lnTo>
                    <a:pt x="2586" y="18"/>
                  </a:lnTo>
                  <a:lnTo>
                    <a:pt x="2586" y="19"/>
                  </a:lnTo>
                  <a:lnTo>
                    <a:pt x="2587" y="32"/>
                  </a:lnTo>
                  <a:lnTo>
                    <a:pt x="2587" y="34"/>
                  </a:lnTo>
                  <a:lnTo>
                    <a:pt x="2588" y="53"/>
                  </a:lnTo>
                  <a:lnTo>
                    <a:pt x="2588" y="54"/>
                  </a:lnTo>
                  <a:lnTo>
                    <a:pt x="2589" y="65"/>
                  </a:lnTo>
                  <a:lnTo>
                    <a:pt x="2589" y="66"/>
                  </a:lnTo>
                  <a:lnTo>
                    <a:pt x="2590" y="81"/>
                  </a:lnTo>
                  <a:lnTo>
                    <a:pt x="2590" y="82"/>
                  </a:lnTo>
                  <a:lnTo>
                    <a:pt x="2590" y="98"/>
                  </a:lnTo>
                  <a:lnTo>
                    <a:pt x="2591" y="98"/>
                  </a:lnTo>
                  <a:lnTo>
                    <a:pt x="2591" y="98"/>
                  </a:lnTo>
                  <a:lnTo>
                    <a:pt x="2591" y="92"/>
                  </a:lnTo>
                  <a:lnTo>
                    <a:pt x="2592" y="91"/>
                  </a:lnTo>
                  <a:lnTo>
                    <a:pt x="2592" y="85"/>
                  </a:lnTo>
                  <a:lnTo>
                    <a:pt x="2593" y="84"/>
                  </a:lnTo>
                  <a:lnTo>
                    <a:pt x="2593" y="84"/>
                  </a:lnTo>
                  <a:lnTo>
                    <a:pt x="2593" y="88"/>
                  </a:lnTo>
                  <a:lnTo>
                    <a:pt x="2593" y="89"/>
                  </a:lnTo>
                  <a:lnTo>
                    <a:pt x="2594" y="109"/>
                  </a:lnTo>
                  <a:lnTo>
                    <a:pt x="2594" y="111"/>
                  </a:lnTo>
                  <a:lnTo>
                    <a:pt x="2595" y="231"/>
                  </a:lnTo>
                  <a:lnTo>
                    <a:pt x="2595" y="246"/>
                  </a:lnTo>
                  <a:lnTo>
                    <a:pt x="2595" y="286"/>
                  </a:lnTo>
                  <a:lnTo>
                    <a:pt x="2596" y="277"/>
                  </a:lnTo>
                  <a:lnTo>
                    <a:pt x="2596" y="276"/>
                  </a:lnTo>
                  <a:lnTo>
                    <a:pt x="2596" y="275"/>
                  </a:lnTo>
                  <a:lnTo>
                    <a:pt x="2597" y="277"/>
                  </a:lnTo>
                  <a:lnTo>
                    <a:pt x="2597" y="278"/>
                  </a:lnTo>
                  <a:lnTo>
                    <a:pt x="2598" y="283"/>
                  </a:lnTo>
                  <a:lnTo>
                    <a:pt x="2598" y="283"/>
                  </a:lnTo>
                  <a:lnTo>
                    <a:pt x="2598" y="283"/>
                  </a:lnTo>
                  <a:lnTo>
                    <a:pt x="2598" y="285"/>
                  </a:lnTo>
                  <a:lnTo>
                    <a:pt x="2599" y="285"/>
                  </a:lnTo>
                  <a:lnTo>
                    <a:pt x="2599" y="284"/>
                  </a:lnTo>
                  <a:lnTo>
                    <a:pt x="2599" y="283"/>
                  </a:lnTo>
                  <a:lnTo>
                    <a:pt x="2599" y="283"/>
                  </a:lnTo>
                  <a:lnTo>
                    <a:pt x="2600" y="284"/>
                  </a:lnTo>
                  <a:lnTo>
                    <a:pt x="2600" y="284"/>
                  </a:lnTo>
                  <a:lnTo>
                    <a:pt x="2600" y="282"/>
                  </a:lnTo>
                  <a:lnTo>
                    <a:pt x="2601" y="282"/>
                  </a:lnTo>
                  <a:lnTo>
                    <a:pt x="2601" y="286"/>
                  </a:lnTo>
                  <a:lnTo>
                    <a:pt x="2601" y="268"/>
                  </a:lnTo>
                  <a:lnTo>
                    <a:pt x="2601" y="266"/>
                  </a:lnTo>
                  <a:lnTo>
                    <a:pt x="2602" y="188"/>
                  </a:lnTo>
                  <a:lnTo>
                    <a:pt x="2602" y="171"/>
                  </a:lnTo>
                  <a:lnTo>
                    <a:pt x="2603" y="50"/>
                  </a:lnTo>
                  <a:lnTo>
                    <a:pt x="2603" y="45"/>
                  </a:lnTo>
                  <a:lnTo>
                    <a:pt x="2604" y="11"/>
                  </a:lnTo>
                  <a:lnTo>
                    <a:pt x="2604" y="11"/>
                  </a:lnTo>
                  <a:lnTo>
                    <a:pt x="2604" y="12"/>
                  </a:lnTo>
                  <a:lnTo>
                    <a:pt x="2605" y="3"/>
                  </a:lnTo>
                  <a:lnTo>
                    <a:pt x="2605" y="3"/>
                  </a:lnTo>
                  <a:lnTo>
                    <a:pt x="2605" y="1"/>
                  </a:lnTo>
                  <a:lnTo>
                    <a:pt x="2606" y="2"/>
                  </a:lnTo>
                  <a:lnTo>
                    <a:pt x="2606" y="2"/>
                  </a:lnTo>
                  <a:lnTo>
                    <a:pt x="2607" y="7"/>
                  </a:lnTo>
                  <a:lnTo>
                    <a:pt x="2607" y="7"/>
                  </a:lnTo>
                  <a:lnTo>
                    <a:pt x="2607" y="17"/>
                  </a:lnTo>
                  <a:lnTo>
                    <a:pt x="2608" y="17"/>
                  </a:lnTo>
                  <a:lnTo>
                    <a:pt x="2608" y="24"/>
                  </a:lnTo>
                  <a:lnTo>
                    <a:pt x="2609" y="25"/>
                  </a:lnTo>
                  <a:lnTo>
                    <a:pt x="2609" y="32"/>
                  </a:lnTo>
                  <a:lnTo>
                    <a:pt x="2610" y="33"/>
                  </a:lnTo>
                  <a:lnTo>
                    <a:pt x="2610" y="52"/>
                  </a:lnTo>
                  <a:lnTo>
                    <a:pt x="2610" y="55"/>
                  </a:lnTo>
                  <a:lnTo>
                    <a:pt x="2611" y="90"/>
                  </a:lnTo>
                  <a:lnTo>
                    <a:pt x="2611" y="92"/>
                  </a:lnTo>
                  <a:lnTo>
                    <a:pt x="2612" y="101"/>
                  </a:lnTo>
                  <a:lnTo>
                    <a:pt x="2612" y="98"/>
                  </a:lnTo>
                  <a:lnTo>
                    <a:pt x="2612" y="97"/>
                  </a:lnTo>
                  <a:lnTo>
                    <a:pt x="2613" y="87"/>
                  </a:lnTo>
                  <a:lnTo>
                    <a:pt x="2613" y="87"/>
                  </a:lnTo>
                  <a:lnTo>
                    <a:pt x="2614" y="82"/>
                  </a:lnTo>
                  <a:lnTo>
                    <a:pt x="2614" y="82"/>
                  </a:lnTo>
                  <a:lnTo>
                    <a:pt x="2615" y="90"/>
                  </a:lnTo>
                  <a:lnTo>
                    <a:pt x="2615" y="91"/>
                  </a:lnTo>
                  <a:lnTo>
                    <a:pt x="2616" y="120"/>
                  </a:lnTo>
                  <a:lnTo>
                    <a:pt x="2616" y="125"/>
                  </a:lnTo>
                  <a:lnTo>
                    <a:pt x="2616" y="278"/>
                  </a:lnTo>
                  <a:lnTo>
                    <a:pt x="2617" y="282"/>
                  </a:lnTo>
                  <a:lnTo>
                    <a:pt x="2617" y="284"/>
                  </a:lnTo>
                  <a:lnTo>
                    <a:pt x="2617" y="275"/>
                  </a:lnTo>
                  <a:lnTo>
                    <a:pt x="2617" y="275"/>
                  </a:lnTo>
                  <a:lnTo>
                    <a:pt x="2618" y="274"/>
                  </a:lnTo>
                  <a:lnTo>
                    <a:pt x="2618" y="281"/>
                  </a:lnTo>
                  <a:lnTo>
                    <a:pt x="2618" y="281"/>
                  </a:lnTo>
                  <a:lnTo>
                    <a:pt x="2619" y="284"/>
                  </a:lnTo>
                  <a:lnTo>
                    <a:pt x="2619" y="284"/>
                  </a:lnTo>
                  <a:lnTo>
                    <a:pt x="2620" y="285"/>
                  </a:lnTo>
                  <a:lnTo>
                    <a:pt x="2620" y="284"/>
                  </a:lnTo>
                  <a:lnTo>
                    <a:pt x="2620" y="283"/>
                  </a:lnTo>
                  <a:lnTo>
                    <a:pt x="2621" y="280"/>
                  </a:lnTo>
                  <a:lnTo>
                    <a:pt x="2621" y="280"/>
                  </a:lnTo>
                  <a:lnTo>
                    <a:pt x="2622" y="276"/>
                  </a:lnTo>
                  <a:lnTo>
                    <a:pt x="2622" y="276"/>
                  </a:lnTo>
                  <a:lnTo>
                    <a:pt x="2622" y="275"/>
                  </a:lnTo>
                  <a:lnTo>
                    <a:pt x="2623" y="276"/>
                  </a:lnTo>
                  <a:lnTo>
                    <a:pt x="2623" y="276"/>
                  </a:lnTo>
                  <a:lnTo>
                    <a:pt x="2624" y="166"/>
                  </a:lnTo>
                  <a:lnTo>
                    <a:pt x="2624" y="145"/>
                  </a:lnTo>
                  <a:lnTo>
                    <a:pt x="2625" y="30"/>
                  </a:lnTo>
                  <a:lnTo>
                    <a:pt x="2625" y="25"/>
                  </a:lnTo>
                  <a:lnTo>
                    <a:pt x="2625" y="7"/>
                  </a:lnTo>
                  <a:lnTo>
                    <a:pt x="2625" y="8"/>
                  </a:lnTo>
                  <a:lnTo>
                    <a:pt x="2626" y="8"/>
                  </a:lnTo>
                  <a:lnTo>
                    <a:pt x="2626" y="2"/>
                  </a:lnTo>
                  <a:lnTo>
                    <a:pt x="2626" y="2"/>
                  </a:lnTo>
                  <a:lnTo>
                    <a:pt x="2627" y="2"/>
                  </a:lnTo>
                  <a:lnTo>
                    <a:pt x="2627" y="4"/>
                  </a:lnTo>
                  <a:lnTo>
                    <a:pt x="2627" y="4"/>
                  </a:lnTo>
                  <a:lnTo>
                    <a:pt x="2628" y="10"/>
                  </a:lnTo>
                  <a:lnTo>
                    <a:pt x="2628" y="11"/>
                  </a:lnTo>
                  <a:lnTo>
                    <a:pt x="2629" y="19"/>
                  </a:lnTo>
                  <a:lnTo>
                    <a:pt x="2629" y="19"/>
                  </a:lnTo>
                  <a:lnTo>
                    <a:pt x="2630" y="32"/>
                  </a:lnTo>
                  <a:lnTo>
                    <a:pt x="2630" y="33"/>
                  </a:lnTo>
                  <a:lnTo>
                    <a:pt x="2631" y="47"/>
                  </a:lnTo>
                  <a:lnTo>
                    <a:pt x="2631" y="49"/>
                  </a:lnTo>
                  <a:lnTo>
                    <a:pt x="2632" y="68"/>
                  </a:lnTo>
                  <a:lnTo>
                    <a:pt x="2632" y="70"/>
                  </a:lnTo>
                  <a:lnTo>
                    <a:pt x="2633" y="93"/>
                  </a:lnTo>
                  <a:lnTo>
                    <a:pt x="2633" y="95"/>
                  </a:lnTo>
                  <a:lnTo>
                    <a:pt x="2633" y="98"/>
                  </a:lnTo>
                  <a:lnTo>
                    <a:pt x="2633" y="95"/>
                  </a:lnTo>
                  <a:lnTo>
                    <a:pt x="2634" y="94"/>
                  </a:lnTo>
                  <a:lnTo>
                    <a:pt x="2634" y="87"/>
                  </a:lnTo>
                  <a:lnTo>
                    <a:pt x="2634" y="87"/>
                  </a:lnTo>
                  <a:lnTo>
                    <a:pt x="2634" y="86"/>
                  </a:lnTo>
                  <a:lnTo>
                    <a:pt x="2635" y="86"/>
                  </a:lnTo>
                  <a:lnTo>
                    <a:pt x="2635" y="89"/>
                  </a:lnTo>
                  <a:lnTo>
                    <a:pt x="2635" y="90"/>
                  </a:lnTo>
                  <a:lnTo>
                    <a:pt x="2636" y="110"/>
                  </a:lnTo>
                  <a:lnTo>
                    <a:pt x="2636" y="112"/>
                  </a:lnTo>
                  <a:lnTo>
                    <a:pt x="2637" y="203"/>
                  </a:lnTo>
                  <a:lnTo>
                    <a:pt x="2637" y="212"/>
                  </a:lnTo>
                  <a:lnTo>
                    <a:pt x="2638" y="281"/>
                  </a:lnTo>
                  <a:lnTo>
                    <a:pt x="2638" y="273"/>
                  </a:lnTo>
                  <a:lnTo>
                    <a:pt x="2638" y="272"/>
                  </a:lnTo>
                  <a:lnTo>
                    <a:pt x="2638" y="270"/>
                  </a:lnTo>
                  <a:lnTo>
                    <a:pt x="2639" y="273"/>
                  </a:lnTo>
                  <a:lnTo>
                    <a:pt x="2639" y="273"/>
                  </a:lnTo>
                  <a:lnTo>
                    <a:pt x="2639" y="274"/>
                  </a:lnTo>
                  <a:lnTo>
                    <a:pt x="2640" y="282"/>
                  </a:lnTo>
                  <a:lnTo>
                    <a:pt x="2640" y="282"/>
                  </a:lnTo>
                  <a:lnTo>
                    <a:pt x="2640" y="285"/>
                  </a:lnTo>
                  <a:lnTo>
                    <a:pt x="2641" y="284"/>
                  </a:lnTo>
                  <a:lnTo>
                    <a:pt x="2641" y="284"/>
                  </a:lnTo>
                  <a:lnTo>
                    <a:pt x="2642" y="282"/>
                  </a:lnTo>
                  <a:lnTo>
                    <a:pt x="2642" y="281"/>
                  </a:lnTo>
                  <a:lnTo>
                    <a:pt x="2642" y="277"/>
                  </a:lnTo>
                  <a:lnTo>
                    <a:pt x="2643" y="276"/>
                  </a:lnTo>
                  <a:lnTo>
                    <a:pt x="2643" y="276"/>
                  </a:lnTo>
                  <a:lnTo>
                    <a:pt x="2643" y="272"/>
                  </a:lnTo>
                  <a:lnTo>
                    <a:pt x="2644" y="272"/>
                  </a:lnTo>
                  <a:lnTo>
                    <a:pt x="2644" y="206"/>
                  </a:lnTo>
                  <a:lnTo>
                    <a:pt x="2644" y="185"/>
                  </a:lnTo>
                  <a:lnTo>
                    <a:pt x="2645" y="44"/>
                  </a:lnTo>
                  <a:lnTo>
                    <a:pt x="2645" y="39"/>
                  </a:lnTo>
                  <a:lnTo>
                    <a:pt x="2646" y="6"/>
                  </a:lnTo>
                  <a:lnTo>
                    <a:pt x="2646" y="7"/>
                  </a:lnTo>
                  <a:lnTo>
                    <a:pt x="2646" y="8"/>
                  </a:lnTo>
                  <a:lnTo>
                    <a:pt x="2646" y="8"/>
                  </a:lnTo>
                  <a:lnTo>
                    <a:pt x="2647" y="3"/>
                  </a:lnTo>
                  <a:lnTo>
                    <a:pt x="2647" y="2"/>
                  </a:lnTo>
                  <a:lnTo>
                    <a:pt x="2647" y="2"/>
                  </a:lnTo>
                  <a:lnTo>
                    <a:pt x="2648" y="4"/>
                  </a:lnTo>
                  <a:lnTo>
                    <a:pt x="2648" y="4"/>
                  </a:lnTo>
                  <a:lnTo>
                    <a:pt x="2649" y="11"/>
                  </a:lnTo>
                  <a:lnTo>
                    <a:pt x="2649" y="11"/>
                  </a:lnTo>
                  <a:lnTo>
                    <a:pt x="2650" y="18"/>
                  </a:lnTo>
                  <a:lnTo>
                    <a:pt x="2650" y="19"/>
                  </a:lnTo>
                  <a:lnTo>
                    <a:pt x="2650" y="28"/>
                  </a:lnTo>
                  <a:lnTo>
                    <a:pt x="2651" y="28"/>
                  </a:lnTo>
                  <a:lnTo>
                    <a:pt x="2651" y="45"/>
                  </a:lnTo>
                  <a:lnTo>
                    <a:pt x="2652" y="46"/>
                  </a:lnTo>
                  <a:lnTo>
                    <a:pt x="2652" y="75"/>
                  </a:lnTo>
                  <a:lnTo>
                    <a:pt x="2652" y="78"/>
                  </a:lnTo>
                  <a:lnTo>
                    <a:pt x="2653" y="94"/>
                  </a:lnTo>
                  <a:lnTo>
                    <a:pt x="2653" y="96"/>
                  </a:lnTo>
                  <a:lnTo>
                    <a:pt x="2654" y="97"/>
                  </a:lnTo>
                  <a:lnTo>
                    <a:pt x="2654" y="94"/>
                  </a:lnTo>
                  <a:lnTo>
                    <a:pt x="2654" y="93"/>
                  </a:lnTo>
                  <a:lnTo>
                    <a:pt x="2655" y="86"/>
                  </a:lnTo>
                  <a:lnTo>
                    <a:pt x="2655" y="85"/>
                  </a:lnTo>
                  <a:lnTo>
                    <a:pt x="2656" y="84"/>
                  </a:lnTo>
                  <a:lnTo>
                    <a:pt x="2656" y="85"/>
                  </a:lnTo>
                  <a:lnTo>
                    <a:pt x="2656" y="85"/>
                  </a:lnTo>
                  <a:lnTo>
                    <a:pt x="2657" y="103"/>
                  </a:lnTo>
                  <a:lnTo>
                    <a:pt x="2657" y="105"/>
                  </a:lnTo>
                  <a:lnTo>
                    <a:pt x="2658" y="166"/>
                  </a:lnTo>
                  <a:lnTo>
                    <a:pt x="2658" y="175"/>
                  </a:lnTo>
                  <a:lnTo>
                    <a:pt x="2658" y="284"/>
                  </a:lnTo>
                  <a:lnTo>
                    <a:pt x="2659" y="279"/>
                  </a:lnTo>
                  <a:lnTo>
                    <a:pt x="2659" y="278"/>
                  </a:lnTo>
                  <a:lnTo>
                    <a:pt x="2659" y="274"/>
                  </a:lnTo>
                  <a:lnTo>
                    <a:pt x="2659" y="275"/>
                  </a:lnTo>
                  <a:lnTo>
                    <a:pt x="2660" y="276"/>
                  </a:lnTo>
                  <a:lnTo>
                    <a:pt x="2660" y="283"/>
                  </a:lnTo>
                  <a:lnTo>
                    <a:pt x="2661" y="284"/>
                  </a:lnTo>
                  <a:lnTo>
                    <a:pt x="2661" y="286"/>
                  </a:lnTo>
                  <a:lnTo>
                    <a:pt x="2661" y="286"/>
                  </a:lnTo>
                  <a:lnTo>
                    <a:pt x="2661" y="287"/>
                  </a:lnTo>
                  <a:lnTo>
                    <a:pt x="2662" y="284"/>
                  </a:lnTo>
                  <a:lnTo>
                    <a:pt x="2662" y="284"/>
                  </a:lnTo>
                  <a:lnTo>
                    <a:pt x="2663" y="279"/>
                  </a:lnTo>
                  <a:lnTo>
                    <a:pt x="2663" y="279"/>
                  </a:lnTo>
                  <a:lnTo>
                    <a:pt x="2664" y="275"/>
                  </a:lnTo>
                  <a:lnTo>
                    <a:pt x="2664" y="275"/>
                  </a:lnTo>
                  <a:lnTo>
                    <a:pt x="2665" y="252"/>
                  </a:lnTo>
                  <a:lnTo>
                    <a:pt x="2665" y="246"/>
                  </a:lnTo>
                  <a:lnTo>
                    <a:pt x="2666" y="66"/>
                  </a:lnTo>
                  <a:lnTo>
                    <a:pt x="2666" y="62"/>
                  </a:lnTo>
                  <a:lnTo>
                    <a:pt x="2667" y="8"/>
                  </a:lnTo>
                  <a:lnTo>
                    <a:pt x="2667" y="7"/>
                  </a:lnTo>
                  <a:lnTo>
                    <a:pt x="2667" y="8"/>
                  </a:lnTo>
                  <a:lnTo>
                    <a:pt x="2667" y="4"/>
                  </a:lnTo>
                  <a:lnTo>
                    <a:pt x="2668" y="4"/>
                  </a:lnTo>
                  <a:lnTo>
                    <a:pt x="2668" y="1"/>
                  </a:lnTo>
                  <a:lnTo>
                    <a:pt x="2668" y="2"/>
                  </a:lnTo>
                  <a:lnTo>
                    <a:pt x="2669" y="2"/>
                  </a:lnTo>
                  <a:lnTo>
                    <a:pt x="2669" y="8"/>
                  </a:lnTo>
                  <a:lnTo>
                    <a:pt x="2669" y="8"/>
                  </a:lnTo>
                  <a:lnTo>
                    <a:pt x="2670" y="17"/>
                  </a:lnTo>
                  <a:lnTo>
                    <a:pt x="2670" y="18"/>
                  </a:lnTo>
                  <a:lnTo>
                    <a:pt x="2671" y="26"/>
                  </a:lnTo>
                  <a:lnTo>
                    <a:pt x="2671" y="27"/>
                  </a:lnTo>
                  <a:lnTo>
                    <a:pt x="2672" y="38"/>
                  </a:lnTo>
                  <a:lnTo>
                    <a:pt x="2672" y="39"/>
                  </a:lnTo>
                  <a:lnTo>
                    <a:pt x="2673" y="52"/>
                  </a:lnTo>
                  <a:lnTo>
                    <a:pt x="2673" y="53"/>
                  </a:lnTo>
                  <a:lnTo>
                    <a:pt x="2674" y="74"/>
                  </a:lnTo>
                  <a:lnTo>
                    <a:pt x="2674" y="76"/>
                  </a:lnTo>
                  <a:lnTo>
                    <a:pt x="2675" y="99"/>
                  </a:lnTo>
                  <a:lnTo>
                    <a:pt x="2675" y="99"/>
                  </a:lnTo>
                  <a:lnTo>
                    <a:pt x="2675" y="101"/>
                  </a:lnTo>
                  <a:lnTo>
                    <a:pt x="2676" y="96"/>
                  </a:lnTo>
                  <a:lnTo>
                    <a:pt x="2676" y="95"/>
                  </a:lnTo>
                  <a:lnTo>
                    <a:pt x="2676" y="87"/>
                  </a:lnTo>
                  <a:lnTo>
                    <a:pt x="2677" y="87"/>
                  </a:lnTo>
                  <a:lnTo>
                    <a:pt x="2677" y="84"/>
                  </a:lnTo>
                  <a:lnTo>
                    <a:pt x="2677" y="86"/>
                  </a:lnTo>
                  <a:lnTo>
                    <a:pt x="2678" y="86"/>
                  </a:lnTo>
                  <a:lnTo>
                    <a:pt x="2678" y="105"/>
                  </a:lnTo>
                  <a:lnTo>
                    <a:pt x="2678" y="107"/>
                  </a:lnTo>
                  <a:lnTo>
                    <a:pt x="2679" y="212"/>
                  </a:lnTo>
                  <a:lnTo>
                    <a:pt x="2679" y="224"/>
                  </a:lnTo>
                  <a:lnTo>
                    <a:pt x="2680" y="288"/>
                  </a:lnTo>
                  <a:lnTo>
                    <a:pt x="2680" y="279"/>
                  </a:lnTo>
                  <a:lnTo>
                    <a:pt x="2680" y="278"/>
                  </a:lnTo>
                  <a:lnTo>
                    <a:pt x="2681" y="274"/>
                  </a:lnTo>
                  <a:lnTo>
                    <a:pt x="2681" y="275"/>
                  </a:lnTo>
                  <a:lnTo>
                    <a:pt x="2681" y="275"/>
                  </a:lnTo>
                  <a:lnTo>
                    <a:pt x="2682" y="279"/>
                  </a:lnTo>
                  <a:lnTo>
                    <a:pt x="2682" y="279"/>
                  </a:lnTo>
                  <a:lnTo>
                    <a:pt x="2682" y="279"/>
                  </a:lnTo>
                  <a:lnTo>
                    <a:pt x="2683" y="284"/>
                  </a:lnTo>
                  <a:lnTo>
                    <a:pt x="2683" y="284"/>
                  </a:lnTo>
                  <a:lnTo>
                    <a:pt x="2683" y="284"/>
                  </a:lnTo>
                  <a:lnTo>
                    <a:pt x="2684" y="283"/>
                  </a:lnTo>
                  <a:lnTo>
                    <a:pt x="2684" y="283"/>
                  </a:lnTo>
                  <a:lnTo>
                    <a:pt x="2684" y="279"/>
                  </a:lnTo>
                  <a:lnTo>
                    <a:pt x="2685" y="278"/>
                  </a:lnTo>
                  <a:lnTo>
                    <a:pt x="2685" y="270"/>
                  </a:lnTo>
                  <a:lnTo>
                    <a:pt x="2686" y="270"/>
                  </a:lnTo>
                  <a:lnTo>
                    <a:pt x="2686" y="260"/>
                  </a:lnTo>
                  <a:lnTo>
                    <a:pt x="2686" y="258"/>
                  </a:lnTo>
                  <a:lnTo>
                    <a:pt x="2687" y="62"/>
                  </a:lnTo>
                  <a:lnTo>
                    <a:pt x="2687" y="56"/>
                  </a:lnTo>
                  <a:lnTo>
                    <a:pt x="2688" y="16"/>
                  </a:lnTo>
                  <a:lnTo>
                    <a:pt x="2688" y="15"/>
                  </a:lnTo>
                  <a:lnTo>
                    <a:pt x="2689" y="9"/>
                  </a:lnTo>
                  <a:lnTo>
                    <a:pt x="2689" y="9"/>
                  </a:lnTo>
                  <a:lnTo>
                    <a:pt x="2690" y="5"/>
                  </a:lnTo>
                  <a:lnTo>
                    <a:pt x="2690" y="5"/>
                  </a:lnTo>
                  <a:lnTo>
                    <a:pt x="2690" y="5"/>
                  </a:lnTo>
                  <a:lnTo>
                    <a:pt x="2691" y="10"/>
                  </a:lnTo>
                  <a:lnTo>
                    <a:pt x="2691" y="10"/>
                  </a:lnTo>
                  <a:lnTo>
                    <a:pt x="2692" y="17"/>
                  </a:lnTo>
                  <a:lnTo>
                    <a:pt x="2692" y="18"/>
                  </a:lnTo>
                  <a:lnTo>
                    <a:pt x="2693" y="27"/>
                  </a:lnTo>
                  <a:lnTo>
                    <a:pt x="2693" y="27"/>
                  </a:lnTo>
                  <a:lnTo>
                    <a:pt x="2693" y="39"/>
                  </a:lnTo>
                  <a:lnTo>
                    <a:pt x="2693" y="40"/>
                  </a:lnTo>
                  <a:lnTo>
                    <a:pt x="2694" y="61"/>
                  </a:lnTo>
                  <a:lnTo>
                    <a:pt x="2695" y="63"/>
                  </a:lnTo>
                  <a:lnTo>
                    <a:pt x="2695" y="86"/>
                  </a:lnTo>
                  <a:lnTo>
                    <a:pt x="2695" y="87"/>
                  </a:lnTo>
                  <a:lnTo>
                    <a:pt x="2696" y="104"/>
                  </a:lnTo>
                  <a:lnTo>
                    <a:pt x="2696" y="104"/>
                  </a:lnTo>
                  <a:lnTo>
                    <a:pt x="2696" y="104"/>
                  </a:lnTo>
                  <a:lnTo>
                    <a:pt x="2697" y="97"/>
                  </a:lnTo>
                  <a:lnTo>
                    <a:pt x="2697" y="96"/>
                  </a:lnTo>
                  <a:lnTo>
                    <a:pt x="2698" y="89"/>
                  </a:lnTo>
                  <a:lnTo>
                    <a:pt x="2698" y="89"/>
                  </a:lnTo>
                  <a:lnTo>
                    <a:pt x="2699" y="87"/>
                  </a:lnTo>
                  <a:lnTo>
                    <a:pt x="2699" y="90"/>
                  </a:lnTo>
                  <a:lnTo>
                    <a:pt x="2699" y="90"/>
                  </a:lnTo>
                  <a:lnTo>
                    <a:pt x="2700" y="109"/>
                  </a:lnTo>
                  <a:lnTo>
                    <a:pt x="2700" y="112"/>
                  </a:lnTo>
                  <a:lnTo>
                    <a:pt x="2701" y="238"/>
                  </a:lnTo>
                  <a:lnTo>
                    <a:pt x="2701" y="256"/>
                  </a:lnTo>
                  <a:lnTo>
                    <a:pt x="2701" y="287"/>
                  </a:lnTo>
                  <a:lnTo>
                    <a:pt x="2701" y="278"/>
                  </a:lnTo>
                  <a:lnTo>
                    <a:pt x="2702" y="277"/>
                  </a:lnTo>
                  <a:lnTo>
                    <a:pt x="2702" y="276"/>
                  </a:lnTo>
                  <a:lnTo>
                    <a:pt x="2702" y="278"/>
                  </a:lnTo>
                  <a:lnTo>
                    <a:pt x="2703" y="278"/>
                  </a:lnTo>
                  <a:lnTo>
                    <a:pt x="2703" y="284"/>
                  </a:lnTo>
                  <a:lnTo>
                    <a:pt x="2704" y="284"/>
                  </a:lnTo>
                  <a:lnTo>
                    <a:pt x="2704" y="285"/>
                  </a:lnTo>
                  <a:lnTo>
                    <a:pt x="2704" y="283"/>
                  </a:lnTo>
                  <a:lnTo>
                    <a:pt x="2704" y="283"/>
                  </a:lnTo>
                  <a:lnTo>
                    <a:pt x="2705" y="281"/>
                  </a:lnTo>
                  <a:lnTo>
                    <a:pt x="2705" y="281"/>
                  </a:lnTo>
                  <a:lnTo>
                    <a:pt x="2705" y="280"/>
                  </a:lnTo>
                  <a:lnTo>
                    <a:pt x="2706" y="277"/>
                  </a:lnTo>
                  <a:lnTo>
                    <a:pt x="2706" y="277"/>
                  </a:lnTo>
                  <a:lnTo>
                    <a:pt x="2707" y="278"/>
                  </a:lnTo>
                  <a:lnTo>
                    <a:pt x="2707" y="262"/>
                  </a:lnTo>
                  <a:lnTo>
                    <a:pt x="2707" y="261"/>
                  </a:lnTo>
                  <a:lnTo>
                    <a:pt x="2708" y="154"/>
                  </a:lnTo>
                  <a:lnTo>
                    <a:pt x="2708" y="135"/>
                  </a:lnTo>
                  <a:lnTo>
                    <a:pt x="2709" y="39"/>
                  </a:lnTo>
                  <a:lnTo>
                    <a:pt x="2709" y="33"/>
                  </a:lnTo>
                  <a:lnTo>
                    <a:pt x="2710" y="12"/>
                  </a:lnTo>
                  <a:lnTo>
                    <a:pt x="2710" y="12"/>
                  </a:lnTo>
                  <a:lnTo>
                    <a:pt x="2710" y="12"/>
                  </a:lnTo>
                  <a:lnTo>
                    <a:pt x="2710" y="5"/>
                  </a:lnTo>
                  <a:lnTo>
                    <a:pt x="2710" y="4"/>
                  </a:lnTo>
                  <a:lnTo>
                    <a:pt x="2711" y="4"/>
                  </a:lnTo>
                  <a:lnTo>
                    <a:pt x="2711" y="5"/>
                  </a:lnTo>
                  <a:lnTo>
                    <a:pt x="2712" y="5"/>
                  </a:lnTo>
                  <a:lnTo>
                    <a:pt x="2712" y="9"/>
                  </a:lnTo>
                  <a:lnTo>
                    <a:pt x="2712" y="9"/>
                  </a:lnTo>
                  <a:lnTo>
                    <a:pt x="2713" y="16"/>
                  </a:lnTo>
                  <a:lnTo>
                    <a:pt x="2713" y="16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5" y="40"/>
                  </a:lnTo>
                  <a:lnTo>
                    <a:pt x="2715" y="42"/>
                  </a:lnTo>
                  <a:lnTo>
                    <a:pt x="2716" y="62"/>
                  </a:lnTo>
                  <a:lnTo>
                    <a:pt x="2716" y="64"/>
                  </a:lnTo>
                  <a:lnTo>
                    <a:pt x="2717" y="88"/>
                  </a:lnTo>
                  <a:lnTo>
                    <a:pt x="2717" y="89"/>
                  </a:lnTo>
                  <a:lnTo>
                    <a:pt x="2718" y="102"/>
                  </a:lnTo>
                  <a:lnTo>
                    <a:pt x="2718" y="101"/>
                  </a:lnTo>
                  <a:lnTo>
                    <a:pt x="2718" y="101"/>
                  </a:lnTo>
                  <a:lnTo>
                    <a:pt x="2718" y="91"/>
                  </a:lnTo>
                  <a:lnTo>
                    <a:pt x="2719" y="90"/>
                  </a:lnTo>
                  <a:lnTo>
                    <a:pt x="2719" y="87"/>
                  </a:lnTo>
                  <a:lnTo>
                    <a:pt x="2719" y="87"/>
                  </a:lnTo>
                  <a:lnTo>
                    <a:pt x="2720" y="87"/>
                  </a:lnTo>
                  <a:lnTo>
                    <a:pt x="2720" y="100"/>
                  </a:lnTo>
                  <a:lnTo>
                    <a:pt x="2721" y="102"/>
                  </a:lnTo>
                  <a:lnTo>
                    <a:pt x="2721" y="151"/>
                  </a:lnTo>
                  <a:lnTo>
                    <a:pt x="2721" y="162"/>
                  </a:lnTo>
                  <a:lnTo>
                    <a:pt x="2722" y="287"/>
                  </a:lnTo>
                  <a:lnTo>
                    <a:pt x="2722" y="285"/>
                  </a:lnTo>
                  <a:lnTo>
                    <a:pt x="2722" y="284"/>
                  </a:lnTo>
                  <a:lnTo>
                    <a:pt x="2723" y="270"/>
                  </a:lnTo>
                  <a:lnTo>
                    <a:pt x="2723" y="270"/>
                  </a:lnTo>
                  <a:lnTo>
                    <a:pt x="2724" y="275"/>
                  </a:lnTo>
                  <a:lnTo>
                    <a:pt x="2724" y="275"/>
                  </a:lnTo>
                  <a:lnTo>
                    <a:pt x="2725" y="280"/>
                  </a:lnTo>
                  <a:lnTo>
                    <a:pt x="2725" y="280"/>
                  </a:lnTo>
                  <a:lnTo>
                    <a:pt x="2725" y="280"/>
                  </a:lnTo>
                  <a:lnTo>
                    <a:pt x="2726" y="277"/>
                  </a:lnTo>
                  <a:lnTo>
                    <a:pt x="2726" y="277"/>
                  </a:lnTo>
                  <a:lnTo>
                    <a:pt x="2727" y="276"/>
                  </a:lnTo>
                  <a:lnTo>
                    <a:pt x="2727" y="276"/>
                  </a:lnTo>
                  <a:lnTo>
                    <a:pt x="2727" y="276"/>
                  </a:lnTo>
                  <a:lnTo>
                    <a:pt x="2727" y="276"/>
                  </a:lnTo>
                  <a:lnTo>
                    <a:pt x="2727" y="275"/>
                  </a:lnTo>
                  <a:lnTo>
                    <a:pt x="2727" y="275"/>
                  </a:lnTo>
                  <a:lnTo>
                    <a:pt x="2728" y="275"/>
                  </a:lnTo>
                  <a:lnTo>
                    <a:pt x="2728" y="274"/>
                  </a:lnTo>
                  <a:lnTo>
                    <a:pt x="2728" y="276"/>
                  </a:lnTo>
                  <a:lnTo>
                    <a:pt x="2728" y="276"/>
                  </a:lnTo>
                  <a:lnTo>
                    <a:pt x="2729" y="276"/>
                  </a:lnTo>
                  <a:lnTo>
                    <a:pt x="2729" y="184"/>
                  </a:lnTo>
                  <a:lnTo>
                    <a:pt x="2729" y="160"/>
                  </a:lnTo>
                  <a:lnTo>
                    <a:pt x="2730" y="45"/>
                  </a:lnTo>
                  <a:lnTo>
                    <a:pt x="2730" y="39"/>
                  </a:lnTo>
                  <a:lnTo>
                    <a:pt x="2731" y="13"/>
                  </a:lnTo>
                  <a:lnTo>
                    <a:pt x="2731" y="13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32" y="3"/>
                  </a:lnTo>
                  <a:lnTo>
                    <a:pt x="2733" y="5"/>
                  </a:lnTo>
                  <a:lnTo>
                    <a:pt x="2733" y="5"/>
                  </a:lnTo>
                  <a:lnTo>
                    <a:pt x="2734" y="12"/>
                  </a:lnTo>
                  <a:lnTo>
                    <a:pt x="2734" y="12"/>
                  </a:lnTo>
                  <a:lnTo>
                    <a:pt x="2735" y="21"/>
                  </a:lnTo>
                  <a:lnTo>
                    <a:pt x="2735" y="21"/>
                  </a:lnTo>
                  <a:lnTo>
                    <a:pt x="2736" y="34"/>
                  </a:lnTo>
                  <a:lnTo>
                    <a:pt x="2736" y="35"/>
                  </a:lnTo>
                  <a:lnTo>
                    <a:pt x="2736" y="51"/>
                  </a:lnTo>
                  <a:lnTo>
                    <a:pt x="2737" y="52"/>
                  </a:lnTo>
                  <a:lnTo>
                    <a:pt x="2737" y="73"/>
                  </a:lnTo>
                  <a:lnTo>
                    <a:pt x="2738" y="75"/>
                  </a:lnTo>
                  <a:lnTo>
                    <a:pt x="2738" y="95"/>
                  </a:lnTo>
                  <a:lnTo>
                    <a:pt x="2738" y="96"/>
                  </a:lnTo>
                  <a:lnTo>
                    <a:pt x="2739" y="102"/>
                  </a:lnTo>
                  <a:lnTo>
                    <a:pt x="2739" y="101"/>
                  </a:lnTo>
                  <a:lnTo>
                    <a:pt x="2739" y="100"/>
                  </a:lnTo>
                  <a:lnTo>
                    <a:pt x="2740" y="91"/>
                  </a:lnTo>
                  <a:lnTo>
                    <a:pt x="2740" y="91"/>
                  </a:lnTo>
                  <a:lnTo>
                    <a:pt x="2741" y="85"/>
                  </a:lnTo>
                  <a:lnTo>
                    <a:pt x="2741" y="85"/>
                  </a:lnTo>
                  <a:lnTo>
                    <a:pt x="2741" y="84"/>
                  </a:lnTo>
                  <a:lnTo>
                    <a:pt x="2742" y="88"/>
                  </a:lnTo>
                  <a:lnTo>
                    <a:pt x="2742" y="89"/>
                  </a:lnTo>
                  <a:lnTo>
                    <a:pt x="2743" y="125"/>
                  </a:lnTo>
                  <a:lnTo>
                    <a:pt x="2743" y="132"/>
                  </a:lnTo>
                  <a:lnTo>
                    <a:pt x="2744" y="283"/>
                  </a:lnTo>
                  <a:lnTo>
                    <a:pt x="2744" y="287"/>
                  </a:lnTo>
                  <a:lnTo>
                    <a:pt x="2744" y="287"/>
                  </a:lnTo>
                  <a:lnTo>
                    <a:pt x="2744" y="275"/>
                  </a:lnTo>
                  <a:lnTo>
                    <a:pt x="2745" y="275"/>
                  </a:lnTo>
                  <a:lnTo>
                    <a:pt x="2745" y="275"/>
                  </a:lnTo>
                  <a:lnTo>
                    <a:pt x="2745" y="280"/>
                  </a:lnTo>
                  <a:lnTo>
                    <a:pt x="2745" y="280"/>
                  </a:lnTo>
                  <a:lnTo>
                    <a:pt x="2746" y="283"/>
                  </a:lnTo>
                  <a:lnTo>
                    <a:pt x="2746" y="283"/>
                  </a:lnTo>
                  <a:lnTo>
                    <a:pt x="2746" y="283"/>
                  </a:lnTo>
                  <a:lnTo>
                    <a:pt x="2746" y="283"/>
                  </a:lnTo>
                  <a:lnTo>
                    <a:pt x="2747" y="282"/>
                  </a:lnTo>
                  <a:lnTo>
                    <a:pt x="2747" y="282"/>
                  </a:lnTo>
                  <a:lnTo>
                    <a:pt x="2747" y="282"/>
                  </a:lnTo>
                  <a:lnTo>
                    <a:pt x="2747" y="282"/>
                  </a:lnTo>
                  <a:lnTo>
                    <a:pt x="2748" y="282"/>
                  </a:lnTo>
                  <a:lnTo>
                    <a:pt x="2748" y="282"/>
                  </a:lnTo>
                  <a:lnTo>
                    <a:pt x="2748" y="281"/>
                  </a:lnTo>
                  <a:lnTo>
                    <a:pt x="2749" y="279"/>
                  </a:lnTo>
                  <a:lnTo>
                    <a:pt x="2749" y="279"/>
                  </a:lnTo>
                  <a:lnTo>
                    <a:pt x="2749" y="278"/>
                  </a:lnTo>
                  <a:lnTo>
                    <a:pt x="2749" y="279"/>
                  </a:lnTo>
                  <a:lnTo>
                    <a:pt x="2750" y="275"/>
                  </a:lnTo>
                  <a:lnTo>
                    <a:pt x="2750" y="276"/>
                  </a:lnTo>
                  <a:lnTo>
                    <a:pt x="2750" y="275"/>
                  </a:lnTo>
                  <a:lnTo>
                    <a:pt x="2750" y="276"/>
                  </a:lnTo>
                  <a:lnTo>
                    <a:pt x="2751" y="267"/>
                  </a:lnTo>
                  <a:lnTo>
                    <a:pt x="2751" y="251"/>
                  </a:lnTo>
                  <a:lnTo>
                    <a:pt x="2752" y="55"/>
                  </a:lnTo>
                  <a:lnTo>
                    <a:pt x="2752" y="50"/>
                  </a:lnTo>
                  <a:lnTo>
                    <a:pt x="2753" y="10"/>
                  </a:lnTo>
                  <a:lnTo>
                    <a:pt x="2753" y="10"/>
                  </a:lnTo>
                  <a:lnTo>
                    <a:pt x="2753" y="2"/>
                  </a:lnTo>
                  <a:lnTo>
                    <a:pt x="2754" y="2"/>
                  </a:lnTo>
                  <a:lnTo>
                    <a:pt x="2754" y="0"/>
                  </a:lnTo>
                  <a:lnTo>
                    <a:pt x="2754" y="0"/>
                  </a:lnTo>
                  <a:lnTo>
                    <a:pt x="2755" y="0"/>
                  </a:lnTo>
                  <a:lnTo>
                    <a:pt x="2755" y="5"/>
                  </a:lnTo>
                  <a:lnTo>
                    <a:pt x="2755" y="5"/>
                  </a:lnTo>
                  <a:lnTo>
                    <a:pt x="2756" y="12"/>
                  </a:lnTo>
                  <a:lnTo>
                    <a:pt x="2756" y="12"/>
                  </a:lnTo>
                  <a:lnTo>
                    <a:pt x="2757" y="18"/>
                  </a:lnTo>
                  <a:lnTo>
                    <a:pt x="2757" y="19"/>
                  </a:lnTo>
                  <a:lnTo>
                    <a:pt x="2758" y="27"/>
                  </a:lnTo>
                  <a:lnTo>
                    <a:pt x="2758" y="27"/>
                  </a:lnTo>
                  <a:lnTo>
                    <a:pt x="2759" y="39"/>
                  </a:lnTo>
                  <a:lnTo>
                    <a:pt x="2759" y="41"/>
                  </a:lnTo>
                  <a:lnTo>
                    <a:pt x="2760" y="65"/>
                  </a:lnTo>
                  <a:lnTo>
                    <a:pt x="2760" y="68"/>
                  </a:lnTo>
                  <a:lnTo>
                    <a:pt x="2761" y="94"/>
                  </a:lnTo>
                  <a:lnTo>
                    <a:pt x="2761" y="94"/>
                  </a:lnTo>
                  <a:lnTo>
                    <a:pt x="2761" y="97"/>
                  </a:lnTo>
                  <a:lnTo>
                    <a:pt x="2761" y="92"/>
                  </a:lnTo>
                  <a:lnTo>
                    <a:pt x="2762" y="91"/>
                  </a:lnTo>
                  <a:lnTo>
                    <a:pt x="2762" y="84"/>
                  </a:lnTo>
                  <a:lnTo>
                    <a:pt x="2762" y="84"/>
                  </a:lnTo>
                  <a:lnTo>
                    <a:pt x="2763" y="83"/>
                  </a:lnTo>
                  <a:lnTo>
                    <a:pt x="2763" y="86"/>
                  </a:lnTo>
                  <a:lnTo>
                    <a:pt x="2763" y="88"/>
                  </a:lnTo>
                  <a:lnTo>
                    <a:pt x="2764" y="110"/>
                  </a:lnTo>
                  <a:lnTo>
                    <a:pt x="2764" y="114"/>
                  </a:lnTo>
                  <a:lnTo>
                    <a:pt x="2765" y="240"/>
                  </a:lnTo>
                  <a:lnTo>
                    <a:pt x="2765" y="261"/>
                  </a:lnTo>
                  <a:lnTo>
                    <a:pt x="2765" y="281"/>
                  </a:lnTo>
                  <a:lnTo>
                    <a:pt x="2766" y="270"/>
                  </a:lnTo>
                  <a:lnTo>
                    <a:pt x="2766" y="270"/>
                  </a:lnTo>
                  <a:lnTo>
                    <a:pt x="2766" y="268"/>
                  </a:lnTo>
                  <a:lnTo>
                    <a:pt x="2767" y="271"/>
                  </a:lnTo>
                  <a:lnTo>
                    <a:pt x="2767" y="272"/>
                  </a:lnTo>
                  <a:lnTo>
                    <a:pt x="2768" y="278"/>
                  </a:lnTo>
                  <a:lnTo>
                    <a:pt x="2768" y="279"/>
                  </a:lnTo>
                  <a:lnTo>
                    <a:pt x="2769" y="280"/>
                  </a:lnTo>
                  <a:lnTo>
                    <a:pt x="2769" y="280"/>
                  </a:lnTo>
                  <a:lnTo>
                    <a:pt x="2769" y="279"/>
                  </a:lnTo>
                  <a:lnTo>
                    <a:pt x="2770" y="277"/>
                  </a:lnTo>
                  <a:lnTo>
                    <a:pt x="2770" y="277"/>
                  </a:lnTo>
                  <a:lnTo>
                    <a:pt x="2770" y="274"/>
                  </a:lnTo>
                  <a:lnTo>
                    <a:pt x="2771" y="274"/>
                  </a:lnTo>
                  <a:lnTo>
                    <a:pt x="2771" y="269"/>
                  </a:lnTo>
                  <a:lnTo>
                    <a:pt x="2772" y="268"/>
                  </a:lnTo>
                  <a:lnTo>
                    <a:pt x="2772" y="188"/>
                  </a:lnTo>
                  <a:lnTo>
                    <a:pt x="2772" y="165"/>
                  </a:lnTo>
                  <a:lnTo>
                    <a:pt x="2773" y="35"/>
                  </a:lnTo>
                  <a:lnTo>
                    <a:pt x="2773" y="30"/>
                  </a:lnTo>
                  <a:lnTo>
                    <a:pt x="2774" y="10"/>
                  </a:lnTo>
                  <a:lnTo>
                    <a:pt x="2774" y="10"/>
                  </a:lnTo>
                  <a:lnTo>
                    <a:pt x="2775" y="3"/>
                  </a:lnTo>
                  <a:lnTo>
                    <a:pt x="2775" y="3"/>
                  </a:lnTo>
                  <a:lnTo>
                    <a:pt x="2775" y="2"/>
                  </a:lnTo>
                  <a:lnTo>
                    <a:pt x="2776" y="3"/>
                  </a:lnTo>
                  <a:lnTo>
                    <a:pt x="2776" y="4"/>
                  </a:lnTo>
                  <a:lnTo>
                    <a:pt x="2777" y="8"/>
                  </a:lnTo>
                  <a:lnTo>
                    <a:pt x="2777" y="9"/>
                  </a:lnTo>
                  <a:lnTo>
                    <a:pt x="2778" y="14"/>
                  </a:lnTo>
                  <a:lnTo>
                    <a:pt x="2778" y="15"/>
                  </a:lnTo>
                  <a:lnTo>
                    <a:pt x="2778" y="21"/>
                  </a:lnTo>
                  <a:lnTo>
                    <a:pt x="2779" y="21"/>
                  </a:lnTo>
                  <a:lnTo>
                    <a:pt x="2779" y="30"/>
                  </a:lnTo>
                  <a:lnTo>
                    <a:pt x="2780" y="30"/>
                  </a:lnTo>
                  <a:lnTo>
                    <a:pt x="2780" y="46"/>
                  </a:lnTo>
                  <a:lnTo>
                    <a:pt x="2780" y="47"/>
                  </a:lnTo>
                  <a:lnTo>
                    <a:pt x="2781" y="69"/>
                  </a:lnTo>
                  <a:lnTo>
                    <a:pt x="2781" y="70"/>
                  </a:lnTo>
                  <a:lnTo>
                    <a:pt x="2782" y="94"/>
                  </a:lnTo>
                  <a:lnTo>
                    <a:pt x="2782" y="94"/>
                  </a:lnTo>
                  <a:lnTo>
                    <a:pt x="2783" y="100"/>
                  </a:lnTo>
                  <a:lnTo>
                    <a:pt x="2783" y="97"/>
                  </a:lnTo>
                  <a:lnTo>
                    <a:pt x="2783" y="97"/>
                  </a:lnTo>
                  <a:lnTo>
                    <a:pt x="2784" y="89"/>
                  </a:lnTo>
                  <a:lnTo>
                    <a:pt x="2784" y="88"/>
                  </a:lnTo>
                  <a:lnTo>
                    <a:pt x="2785" y="84"/>
                  </a:lnTo>
                  <a:lnTo>
                    <a:pt x="2785" y="84"/>
                  </a:lnTo>
                  <a:lnTo>
                    <a:pt x="2786" y="98"/>
                  </a:lnTo>
                  <a:lnTo>
                    <a:pt x="2786" y="99"/>
                  </a:lnTo>
                  <a:lnTo>
                    <a:pt x="2787" y="166"/>
                  </a:lnTo>
                  <a:lnTo>
                    <a:pt x="2787" y="180"/>
                  </a:lnTo>
                  <a:lnTo>
                    <a:pt x="2787" y="286"/>
                  </a:lnTo>
                  <a:lnTo>
                    <a:pt x="2787" y="281"/>
                  </a:lnTo>
                  <a:lnTo>
                    <a:pt x="2788" y="280"/>
                  </a:lnTo>
                  <a:lnTo>
                    <a:pt x="2788" y="275"/>
                  </a:lnTo>
                  <a:lnTo>
                    <a:pt x="2788" y="275"/>
                  </a:lnTo>
                  <a:lnTo>
                    <a:pt x="2789" y="275"/>
                  </a:lnTo>
                  <a:lnTo>
                    <a:pt x="2789" y="282"/>
                  </a:lnTo>
                  <a:lnTo>
                    <a:pt x="2789" y="282"/>
                  </a:lnTo>
                  <a:lnTo>
                    <a:pt x="2790" y="284"/>
                  </a:lnTo>
                  <a:lnTo>
                    <a:pt x="2790" y="284"/>
                  </a:lnTo>
                  <a:lnTo>
                    <a:pt x="2790" y="284"/>
                  </a:lnTo>
                  <a:lnTo>
                    <a:pt x="2790" y="284"/>
                  </a:lnTo>
                  <a:lnTo>
                    <a:pt x="2791" y="280"/>
                  </a:lnTo>
                  <a:lnTo>
                    <a:pt x="2791" y="280"/>
                  </a:lnTo>
                  <a:lnTo>
                    <a:pt x="2791" y="280"/>
                  </a:lnTo>
                  <a:lnTo>
                    <a:pt x="2792" y="276"/>
                  </a:lnTo>
                  <a:lnTo>
                    <a:pt x="2792" y="276"/>
                  </a:lnTo>
                  <a:lnTo>
                    <a:pt x="2793" y="276"/>
                  </a:lnTo>
                  <a:lnTo>
                    <a:pt x="2793" y="272"/>
                  </a:lnTo>
                  <a:lnTo>
                    <a:pt x="2793" y="269"/>
                  </a:lnTo>
                  <a:lnTo>
                    <a:pt x="2794" y="165"/>
                  </a:lnTo>
                  <a:lnTo>
                    <a:pt x="2794" y="148"/>
                  </a:lnTo>
                  <a:lnTo>
                    <a:pt x="2795" y="44"/>
                  </a:lnTo>
                  <a:lnTo>
                    <a:pt x="2795" y="38"/>
                  </a:lnTo>
                  <a:lnTo>
                    <a:pt x="2795" y="12"/>
                  </a:lnTo>
                  <a:lnTo>
                    <a:pt x="2796" y="12"/>
                  </a:lnTo>
                  <a:lnTo>
                    <a:pt x="2796" y="5"/>
                  </a:lnTo>
                  <a:lnTo>
                    <a:pt x="2797" y="5"/>
                  </a:lnTo>
                  <a:lnTo>
                    <a:pt x="2797" y="4"/>
                  </a:lnTo>
                  <a:lnTo>
                    <a:pt x="2797" y="5"/>
                  </a:lnTo>
                  <a:lnTo>
                    <a:pt x="2797" y="5"/>
                  </a:lnTo>
                  <a:lnTo>
                    <a:pt x="2798" y="8"/>
                  </a:lnTo>
                  <a:lnTo>
                    <a:pt x="2798" y="8"/>
                  </a:lnTo>
                  <a:lnTo>
                    <a:pt x="2799" y="13"/>
                  </a:lnTo>
                  <a:lnTo>
                    <a:pt x="2799" y="14"/>
                  </a:lnTo>
                  <a:lnTo>
                    <a:pt x="2800" y="22"/>
                  </a:lnTo>
                  <a:lnTo>
                    <a:pt x="2800" y="23"/>
                  </a:lnTo>
                  <a:lnTo>
                    <a:pt x="2801" y="35"/>
                  </a:lnTo>
                  <a:lnTo>
                    <a:pt x="2801" y="36"/>
                  </a:lnTo>
                  <a:lnTo>
                    <a:pt x="2802" y="46"/>
                  </a:lnTo>
                  <a:lnTo>
                    <a:pt x="2802" y="46"/>
                  </a:lnTo>
                  <a:lnTo>
                    <a:pt x="2803" y="57"/>
                  </a:lnTo>
                  <a:lnTo>
                    <a:pt x="2803" y="58"/>
                  </a:lnTo>
                  <a:lnTo>
                    <a:pt x="2804" y="82"/>
                  </a:lnTo>
                  <a:lnTo>
                    <a:pt x="2804" y="83"/>
                  </a:lnTo>
                  <a:lnTo>
                    <a:pt x="2804" y="97"/>
                  </a:lnTo>
                  <a:lnTo>
                    <a:pt x="2804" y="97"/>
                  </a:lnTo>
                  <a:lnTo>
                    <a:pt x="2805" y="97"/>
                  </a:lnTo>
                  <a:lnTo>
                    <a:pt x="2805" y="91"/>
                  </a:lnTo>
                  <a:lnTo>
                    <a:pt x="2806" y="90"/>
                  </a:lnTo>
                  <a:lnTo>
                    <a:pt x="2806" y="84"/>
                  </a:lnTo>
                  <a:lnTo>
                    <a:pt x="2806" y="84"/>
                  </a:lnTo>
                  <a:lnTo>
                    <a:pt x="2806" y="84"/>
                  </a:lnTo>
                  <a:lnTo>
                    <a:pt x="2807" y="89"/>
                  </a:lnTo>
                  <a:lnTo>
                    <a:pt x="2807" y="90"/>
                  </a:lnTo>
                  <a:lnTo>
                    <a:pt x="2808" y="115"/>
                  </a:lnTo>
                  <a:lnTo>
                    <a:pt x="2808" y="117"/>
                  </a:lnTo>
                  <a:lnTo>
                    <a:pt x="2809" y="242"/>
                  </a:lnTo>
                  <a:lnTo>
                    <a:pt x="2809" y="256"/>
                  </a:lnTo>
                  <a:lnTo>
                    <a:pt x="2809" y="281"/>
                  </a:lnTo>
                  <a:lnTo>
                    <a:pt x="2810" y="274"/>
                  </a:lnTo>
                  <a:lnTo>
                    <a:pt x="2810" y="273"/>
                  </a:lnTo>
                  <a:lnTo>
                    <a:pt x="2811" y="278"/>
                  </a:lnTo>
                  <a:lnTo>
                    <a:pt x="2811" y="278"/>
                  </a:lnTo>
                  <a:lnTo>
                    <a:pt x="2812" y="283"/>
                  </a:lnTo>
                  <a:lnTo>
                    <a:pt x="2812" y="284"/>
                  </a:lnTo>
                  <a:lnTo>
                    <a:pt x="2812" y="286"/>
                  </a:lnTo>
                  <a:lnTo>
                    <a:pt x="2812" y="285"/>
                  </a:lnTo>
                  <a:lnTo>
                    <a:pt x="2813" y="285"/>
                  </a:lnTo>
                  <a:lnTo>
                    <a:pt x="2813" y="283"/>
                  </a:lnTo>
                  <a:lnTo>
                    <a:pt x="2813" y="283"/>
                  </a:lnTo>
                  <a:lnTo>
                    <a:pt x="2814" y="283"/>
                  </a:lnTo>
                  <a:lnTo>
                    <a:pt x="2814" y="284"/>
                  </a:lnTo>
                  <a:lnTo>
                    <a:pt x="2814" y="284"/>
                  </a:lnTo>
                  <a:lnTo>
                    <a:pt x="2814" y="283"/>
                  </a:lnTo>
                  <a:lnTo>
                    <a:pt x="2815" y="281"/>
                  </a:lnTo>
                  <a:lnTo>
                    <a:pt x="2815" y="282"/>
                  </a:lnTo>
                  <a:lnTo>
                    <a:pt x="2815" y="284"/>
                  </a:lnTo>
                  <a:lnTo>
                    <a:pt x="2815" y="285"/>
                  </a:lnTo>
                  <a:lnTo>
                    <a:pt x="2816" y="170"/>
                  </a:lnTo>
                  <a:lnTo>
                    <a:pt x="2816" y="153"/>
                  </a:lnTo>
                  <a:lnTo>
                    <a:pt x="2817" y="40"/>
                  </a:lnTo>
                  <a:lnTo>
                    <a:pt x="2817" y="36"/>
                  </a:lnTo>
                  <a:lnTo>
                    <a:pt x="2818" y="12"/>
                  </a:lnTo>
                  <a:lnTo>
                    <a:pt x="2818" y="12"/>
                  </a:lnTo>
                  <a:lnTo>
                    <a:pt x="2818" y="12"/>
                  </a:lnTo>
                  <a:lnTo>
                    <a:pt x="2819" y="5"/>
                  </a:lnTo>
                  <a:lnTo>
                    <a:pt x="2819" y="5"/>
                  </a:lnTo>
                  <a:lnTo>
                    <a:pt x="2819" y="5"/>
                  </a:lnTo>
                  <a:lnTo>
                    <a:pt x="2820" y="7"/>
                  </a:lnTo>
                  <a:lnTo>
                    <a:pt x="2820" y="8"/>
                  </a:lnTo>
                  <a:lnTo>
                    <a:pt x="2821" y="13"/>
                  </a:lnTo>
                  <a:lnTo>
                    <a:pt x="2821" y="13"/>
                  </a:lnTo>
                  <a:lnTo>
                    <a:pt x="2821" y="17"/>
                  </a:lnTo>
                  <a:lnTo>
                    <a:pt x="2821" y="18"/>
                  </a:lnTo>
                  <a:lnTo>
                    <a:pt x="2822" y="27"/>
                  </a:lnTo>
                  <a:lnTo>
                    <a:pt x="2823" y="28"/>
                  </a:lnTo>
                  <a:lnTo>
                    <a:pt x="2823" y="44"/>
                  </a:lnTo>
                  <a:lnTo>
                    <a:pt x="2823" y="45"/>
                  </a:lnTo>
                  <a:lnTo>
                    <a:pt x="2824" y="60"/>
                  </a:lnTo>
                  <a:lnTo>
                    <a:pt x="2824" y="60"/>
                  </a:lnTo>
                  <a:lnTo>
                    <a:pt x="2825" y="68"/>
                  </a:lnTo>
                  <a:lnTo>
                    <a:pt x="2825" y="69"/>
                  </a:lnTo>
                  <a:lnTo>
                    <a:pt x="2826" y="91"/>
                  </a:lnTo>
                  <a:lnTo>
                    <a:pt x="2826" y="93"/>
                  </a:lnTo>
                  <a:lnTo>
                    <a:pt x="2827" y="101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8" y="90"/>
                  </a:lnTo>
                  <a:lnTo>
                    <a:pt x="2828" y="90"/>
                  </a:lnTo>
                  <a:lnTo>
                    <a:pt x="2828" y="87"/>
                  </a:lnTo>
                  <a:lnTo>
                    <a:pt x="2829" y="89"/>
                  </a:lnTo>
                  <a:lnTo>
                    <a:pt x="2829" y="89"/>
                  </a:lnTo>
                  <a:lnTo>
                    <a:pt x="2830" y="105"/>
                  </a:lnTo>
                  <a:lnTo>
                    <a:pt x="2830" y="106"/>
                  </a:lnTo>
                  <a:lnTo>
                    <a:pt x="2830" y="175"/>
                  </a:lnTo>
                  <a:lnTo>
                    <a:pt x="2831" y="186"/>
                  </a:lnTo>
                  <a:lnTo>
                    <a:pt x="2831" y="291"/>
                  </a:lnTo>
                  <a:lnTo>
                    <a:pt x="2831" y="287"/>
                  </a:lnTo>
                  <a:lnTo>
                    <a:pt x="2832" y="286"/>
                  </a:lnTo>
                  <a:lnTo>
                    <a:pt x="2832" y="281"/>
                  </a:lnTo>
                  <a:lnTo>
                    <a:pt x="2832" y="281"/>
                  </a:lnTo>
                  <a:lnTo>
                    <a:pt x="2833" y="288"/>
                  </a:lnTo>
                  <a:lnTo>
                    <a:pt x="2833" y="287"/>
                  </a:lnTo>
                  <a:lnTo>
                    <a:pt x="2834" y="289"/>
                  </a:lnTo>
                  <a:lnTo>
                    <a:pt x="2834" y="288"/>
                  </a:lnTo>
                  <a:lnTo>
                    <a:pt x="2834" y="288"/>
                  </a:lnTo>
                  <a:lnTo>
                    <a:pt x="2835" y="287"/>
                  </a:lnTo>
                  <a:lnTo>
                    <a:pt x="2835" y="287"/>
                  </a:lnTo>
                  <a:lnTo>
                    <a:pt x="2835" y="286"/>
                  </a:lnTo>
                  <a:lnTo>
                    <a:pt x="2836" y="284"/>
                  </a:lnTo>
                  <a:lnTo>
                    <a:pt x="2836" y="284"/>
                  </a:lnTo>
                  <a:lnTo>
                    <a:pt x="2837" y="275"/>
                  </a:lnTo>
                  <a:lnTo>
                    <a:pt x="2837" y="273"/>
                  </a:lnTo>
                  <a:lnTo>
                    <a:pt x="2838" y="241"/>
                  </a:lnTo>
                  <a:lnTo>
                    <a:pt x="2838" y="235"/>
                  </a:lnTo>
                  <a:lnTo>
                    <a:pt x="2838" y="83"/>
                  </a:lnTo>
                  <a:lnTo>
                    <a:pt x="2839" y="77"/>
                  </a:lnTo>
                  <a:lnTo>
                    <a:pt x="2839" y="17"/>
                  </a:lnTo>
                  <a:lnTo>
                    <a:pt x="2840" y="17"/>
                  </a:lnTo>
                  <a:lnTo>
                    <a:pt x="2840" y="12"/>
                  </a:lnTo>
                  <a:lnTo>
                    <a:pt x="2840" y="11"/>
                  </a:lnTo>
                  <a:lnTo>
                    <a:pt x="2841" y="5"/>
                  </a:lnTo>
                  <a:lnTo>
                    <a:pt x="2841" y="5"/>
                  </a:lnTo>
                  <a:lnTo>
                    <a:pt x="2841" y="5"/>
                  </a:lnTo>
                  <a:lnTo>
                    <a:pt x="2842" y="5"/>
                  </a:lnTo>
                  <a:lnTo>
                    <a:pt x="2842" y="5"/>
                  </a:lnTo>
                  <a:lnTo>
                    <a:pt x="2843" y="8"/>
                  </a:lnTo>
                  <a:lnTo>
                    <a:pt x="2843" y="8"/>
                  </a:lnTo>
                  <a:lnTo>
                    <a:pt x="2844" y="13"/>
                  </a:lnTo>
                  <a:lnTo>
                    <a:pt x="2844" y="13"/>
                  </a:lnTo>
                  <a:lnTo>
                    <a:pt x="2845" y="20"/>
                  </a:lnTo>
                  <a:lnTo>
                    <a:pt x="2845" y="20"/>
                  </a:lnTo>
                  <a:lnTo>
                    <a:pt x="2846" y="29"/>
                  </a:lnTo>
                  <a:lnTo>
                    <a:pt x="2846" y="29"/>
                  </a:lnTo>
                  <a:lnTo>
                    <a:pt x="2847" y="41"/>
                  </a:lnTo>
                  <a:lnTo>
                    <a:pt x="2847" y="42"/>
                  </a:lnTo>
                  <a:lnTo>
                    <a:pt x="2847" y="63"/>
                  </a:lnTo>
                  <a:lnTo>
                    <a:pt x="2848" y="65"/>
                  </a:lnTo>
                  <a:lnTo>
                    <a:pt x="2848" y="92"/>
                  </a:lnTo>
                  <a:lnTo>
                    <a:pt x="2849" y="94"/>
                  </a:lnTo>
                  <a:lnTo>
                    <a:pt x="2849" y="98"/>
                  </a:lnTo>
                  <a:lnTo>
                    <a:pt x="2849" y="96"/>
                  </a:lnTo>
                  <a:lnTo>
                    <a:pt x="2849" y="95"/>
                  </a:lnTo>
                  <a:lnTo>
                    <a:pt x="2850" y="88"/>
                  </a:lnTo>
                  <a:lnTo>
                    <a:pt x="2850" y="88"/>
                  </a:lnTo>
                  <a:lnTo>
                    <a:pt x="2851" y="85"/>
                  </a:lnTo>
                  <a:lnTo>
                    <a:pt x="2851" y="86"/>
                  </a:lnTo>
                  <a:lnTo>
                    <a:pt x="2851" y="86"/>
                  </a:lnTo>
                  <a:lnTo>
                    <a:pt x="2852" y="102"/>
                  </a:lnTo>
                  <a:lnTo>
                    <a:pt x="2852" y="103"/>
                  </a:lnTo>
                  <a:lnTo>
                    <a:pt x="2853" y="157"/>
                  </a:lnTo>
                  <a:lnTo>
                    <a:pt x="2853" y="169"/>
                  </a:lnTo>
                  <a:lnTo>
                    <a:pt x="2854" y="287"/>
                  </a:lnTo>
                  <a:lnTo>
                    <a:pt x="2854" y="286"/>
                  </a:lnTo>
                  <a:lnTo>
                    <a:pt x="2854" y="285"/>
                  </a:lnTo>
                  <a:lnTo>
                    <a:pt x="2855" y="277"/>
                  </a:lnTo>
                  <a:lnTo>
                    <a:pt x="2855" y="277"/>
                  </a:lnTo>
                  <a:lnTo>
                    <a:pt x="2855" y="277"/>
                  </a:lnTo>
                  <a:lnTo>
                    <a:pt x="2855" y="282"/>
                  </a:lnTo>
                  <a:lnTo>
                    <a:pt x="2855" y="282"/>
                  </a:lnTo>
                  <a:lnTo>
                    <a:pt x="2856" y="282"/>
                  </a:lnTo>
                  <a:lnTo>
                    <a:pt x="2856" y="284"/>
                  </a:lnTo>
                  <a:lnTo>
                    <a:pt x="2856" y="283"/>
                  </a:lnTo>
                  <a:lnTo>
                    <a:pt x="2857" y="283"/>
                  </a:lnTo>
                  <a:lnTo>
                    <a:pt x="2857" y="283"/>
                  </a:lnTo>
                  <a:lnTo>
                    <a:pt x="2857" y="281"/>
                  </a:lnTo>
                  <a:lnTo>
                    <a:pt x="2857" y="280"/>
                  </a:lnTo>
                  <a:lnTo>
                    <a:pt x="2858" y="279"/>
                  </a:lnTo>
                  <a:lnTo>
                    <a:pt x="2858" y="279"/>
                  </a:lnTo>
                  <a:lnTo>
                    <a:pt x="2858" y="279"/>
                  </a:lnTo>
                  <a:lnTo>
                    <a:pt x="2859" y="276"/>
                  </a:lnTo>
                  <a:lnTo>
                    <a:pt x="2859" y="278"/>
                  </a:lnTo>
                  <a:lnTo>
                    <a:pt x="2860" y="209"/>
                  </a:lnTo>
                  <a:lnTo>
                    <a:pt x="2860" y="200"/>
                  </a:lnTo>
                  <a:lnTo>
                    <a:pt x="2861" y="73"/>
                  </a:lnTo>
                  <a:lnTo>
                    <a:pt x="2861" y="67"/>
                  </a:lnTo>
                  <a:lnTo>
                    <a:pt x="2862" y="18"/>
                  </a:lnTo>
                  <a:lnTo>
                    <a:pt x="2862" y="17"/>
                  </a:lnTo>
                  <a:lnTo>
                    <a:pt x="2863" y="10"/>
                  </a:lnTo>
                  <a:lnTo>
                    <a:pt x="2863" y="9"/>
                  </a:lnTo>
                  <a:lnTo>
                    <a:pt x="2863" y="5"/>
                  </a:lnTo>
                  <a:lnTo>
                    <a:pt x="2864" y="5"/>
                  </a:lnTo>
                  <a:lnTo>
                    <a:pt x="2864" y="5"/>
                  </a:lnTo>
                  <a:lnTo>
                    <a:pt x="2864" y="8"/>
                  </a:lnTo>
                  <a:lnTo>
                    <a:pt x="2865" y="8"/>
                  </a:lnTo>
                  <a:lnTo>
                    <a:pt x="2865" y="13"/>
                  </a:lnTo>
                  <a:lnTo>
                    <a:pt x="2866" y="13"/>
                  </a:lnTo>
                  <a:lnTo>
                    <a:pt x="2866" y="19"/>
                  </a:lnTo>
                  <a:lnTo>
                    <a:pt x="2866" y="20"/>
                  </a:lnTo>
                  <a:lnTo>
                    <a:pt x="2867" y="32"/>
                  </a:lnTo>
                  <a:lnTo>
                    <a:pt x="2867" y="32"/>
                  </a:lnTo>
                  <a:lnTo>
                    <a:pt x="2868" y="48"/>
                  </a:lnTo>
                  <a:lnTo>
                    <a:pt x="2868" y="50"/>
                  </a:lnTo>
                  <a:lnTo>
                    <a:pt x="2869" y="75"/>
                  </a:lnTo>
                  <a:lnTo>
                    <a:pt x="2869" y="77"/>
                  </a:lnTo>
                  <a:lnTo>
                    <a:pt x="2870" y="100"/>
                  </a:lnTo>
                  <a:lnTo>
                    <a:pt x="2870" y="100"/>
                  </a:lnTo>
                  <a:lnTo>
                    <a:pt x="2870" y="102"/>
                  </a:lnTo>
                  <a:lnTo>
                    <a:pt x="2871" y="97"/>
                  </a:lnTo>
                  <a:lnTo>
                    <a:pt x="2871" y="97"/>
                  </a:lnTo>
                  <a:lnTo>
                    <a:pt x="2872" y="89"/>
                  </a:lnTo>
                  <a:lnTo>
                    <a:pt x="2872" y="89"/>
                  </a:lnTo>
                  <a:lnTo>
                    <a:pt x="2872" y="88"/>
                  </a:lnTo>
                  <a:lnTo>
                    <a:pt x="2872" y="91"/>
                  </a:lnTo>
                  <a:lnTo>
                    <a:pt x="2873" y="91"/>
                  </a:lnTo>
                  <a:lnTo>
                    <a:pt x="2873" y="111"/>
                  </a:lnTo>
                  <a:lnTo>
                    <a:pt x="2873" y="113"/>
                  </a:lnTo>
                  <a:lnTo>
                    <a:pt x="2874" y="240"/>
                  </a:lnTo>
                  <a:lnTo>
                    <a:pt x="2874" y="259"/>
                  </a:lnTo>
                  <a:lnTo>
                    <a:pt x="2875" y="288"/>
                  </a:lnTo>
                  <a:lnTo>
                    <a:pt x="2875" y="277"/>
                  </a:lnTo>
                  <a:lnTo>
                    <a:pt x="2875" y="276"/>
                  </a:lnTo>
                  <a:lnTo>
                    <a:pt x="2876" y="273"/>
                  </a:lnTo>
                  <a:lnTo>
                    <a:pt x="2876" y="274"/>
                  </a:lnTo>
                  <a:lnTo>
                    <a:pt x="2876" y="274"/>
                  </a:lnTo>
                  <a:lnTo>
                    <a:pt x="2877" y="280"/>
                  </a:lnTo>
                  <a:lnTo>
                    <a:pt x="2877" y="280"/>
                  </a:lnTo>
                  <a:lnTo>
                    <a:pt x="2877" y="280"/>
                  </a:lnTo>
                  <a:lnTo>
                    <a:pt x="2877" y="280"/>
                  </a:lnTo>
                  <a:lnTo>
                    <a:pt x="2878" y="281"/>
                  </a:lnTo>
                  <a:lnTo>
                    <a:pt x="2878" y="280"/>
                  </a:lnTo>
                  <a:lnTo>
                    <a:pt x="2878" y="280"/>
                  </a:lnTo>
                  <a:lnTo>
                    <a:pt x="2878" y="281"/>
                  </a:lnTo>
                  <a:lnTo>
                    <a:pt x="2879" y="280"/>
                  </a:lnTo>
                  <a:lnTo>
                    <a:pt x="2879" y="280"/>
                  </a:lnTo>
                  <a:lnTo>
                    <a:pt x="2879" y="280"/>
                  </a:lnTo>
                  <a:lnTo>
                    <a:pt x="2880" y="278"/>
                  </a:lnTo>
                  <a:lnTo>
                    <a:pt x="2880" y="278"/>
                  </a:lnTo>
                  <a:lnTo>
                    <a:pt x="2881" y="275"/>
                  </a:lnTo>
                  <a:lnTo>
                    <a:pt x="2881" y="275"/>
                  </a:lnTo>
                  <a:lnTo>
                    <a:pt x="2881" y="275"/>
                  </a:lnTo>
                  <a:lnTo>
                    <a:pt x="2881" y="276"/>
                  </a:lnTo>
                  <a:lnTo>
                    <a:pt x="2881" y="269"/>
                  </a:lnTo>
                  <a:lnTo>
                    <a:pt x="2882" y="262"/>
                  </a:lnTo>
                  <a:lnTo>
                    <a:pt x="2882" y="64"/>
                  </a:lnTo>
                  <a:lnTo>
                    <a:pt x="2883" y="58"/>
                  </a:lnTo>
                  <a:lnTo>
                    <a:pt x="2883" y="15"/>
                  </a:lnTo>
                  <a:lnTo>
                    <a:pt x="2883" y="14"/>
                  </a:lnTo>
                  <a:lnTo>
                    <a:pt x="2884" y="4"/>
                  </a:lnTo>
                  <a:lnTo>
                    <a:pt x="2884" y="4"/>
                  </a:lnTo>
                  <a:lnTo>
                    <a:pt x="2885" y="1"/>
                  </a:lnTo>
                  <a:lnTo>
                    <a:pt x="2885" y="1"/>
                  </a:lnTo>
                  <a:lnTo>
                    <a:pt x="2885" y="2"/>
                  </a:lnTo>
                  <a:lnTo>
                    <a:pt x="2886" y="4"/>
                  </a:lnTo>
                  <a:lnTo>
                    <a:pt x="2886" y="4"/>
                  </a:lnTo>
                  <a:lnTo>
                    <a:pt x="2887" y="8"/>
                  </a:lnTo>
                  <a:lnTo>
                    <a:pt x="2887" y="8"/>
                  </a:lnTo>
                  <a:lnTo>
                    <a:pt x="2888" y="14"/>
                  </a:lnTo>
                  <a:lnTo>
                    <a:pt x="2888" y="14"/>
                  </a:lnTo>
                  <a:lnTo>
                    <a:pt x="2889" y="21"/>
                  </a:lnTo>
                  <a:lnTo>
                    <a:pt x="2889" y="22"/>
                  </a:lnTo>
                  <a:lnTo>
                    <a:pt x="2889" y="30"/>
                  </a:lnTo>
                  <a:lnTo>
                    <a:pt x="2890" y="31"/>
                  </a:lnTo>
                  <a:lnTo>
                    <a:pt x="2890" y="45"/>
                  </a:lnTo>
                  <a:lnTo>
                    <a:pt x="2891" y="47"/>
                  </a:lnTo>
                  <a:lnTo>
                    <a:pt x="2891" y="74"/>
                  </a:lnTo>
                  <a:lnTo>
                    <a:pt x="2891" y="75"/>
                  </a:lnTo>
                  <a:lnTo>
                    <a:pt x="2892" y="98"/>
                  </a:lnTo>
                  <a:lnTo>
                    <a:pt x="2892" y="99"/>
                  </a:lnTo>
                  <a:lnTo>
                    <a:pt x="2892" y="100"/>
                  </a:lnTo>
                  <a:lnTo>
                    <a:pt x="2893" y="92"/>
                  </a:lnTo>
                  <a:lnTo>
                    <a:pt x="2893" y="91"/>
                  </a:lnTo>
                  <a:lnTo>
                    <a:pt x="2894" y="87"/>
                  </a:lnTo>
                  <a:lnTo>
                    <a:pt x="2894" y="87"/>
                  </a:lnTo>
                  <a:lnTo>
                    <a:pt x="2894" y="87"/>
                  </a:lnTo>
                  <a:lnTo>
                    <a:pt x="2895" y="100"/>
                  </a:lnTo>
                  <a:lnTo>
                    <a:pt x="2895" y="102"/>
                  </a:lnTo>
                  <a:lnTo>
                    <a:pt x="2896" y="140"/>
                  </a:lnTo>
                  <a:lnTo>
                    <a:pt x="2896" y="149"/>
                  </a:lnTo>
                  <a:lnTo>
                    <a:pt x="2897" y="281"/>
                  </a:lnTo>
                  <a:lnTo>
                    <a:pt x="2897" y="281"/>
                  </a:lnTo>
                  <a:lnTo>
                    <a:pt x="2897" y="283"/>
                  </a:lnTo>
                  <a:lnTo>
                    <a:pt x="2898" y="271"/>
                  </a:lnTo>
                  <a:lnTo>
                    <a:pt x="2898" y="271"/>
                  </a:lnTo>
                  <a:lnTo>
                    <a:pt x="2898" y="277"/>
                  </a:lnTo>
                  <a:lnTo>
                    <a:pt x="2899" y="278"/>
                  </a:lnTo>
                  <a:lnTo>
                    <a:pt x="2899" y="281"/>
                  </a:lnTo>
                  <a:lnTo>
                    <a:pt x="2900" y="282"/>
                  </a:lnTo>
                  <a:lnTo>
                    <a:pt x="2900" y="282"/>
                  </a:lnTo>
                  <a:lnTo>
                    <a:pt x="2900" y="280"/>
                  </a:lnTo>
                  <a:lnTo>
                    <a:pt x="2900" y="280"/>
                  </a:lnTo>
                  <a:lnTo>
                    <a:pt x="2901" y="279"/>
                  </a:lnTo>
                  <a:lnTo>
                    <a:pt x="2901" y="279"/>
                  </a:lnTo>
                  <a:lnTo>
                    <a:pt x="2902" y="275"/>
                  </a:lnTo>
                  <a:lnTo>
                    <a:pt x="2902" y="274"/>
                  </a:lnTo>
                  <a:lnTo>
                    <a:pt x="2903" y="270"/>
                  </a:lnTo>
                  <a:lnTo>
                    <a:pt x="2903" y="270"/>
                  </a:lnTo>
                  <a:lnTo>
                    <a:pt x="2903" y="270"/>
                  </a:lnTo>
                  <a:lnTo>
                    <a:pt x="2904" y="253"/>
                  </a:lnTo>
                  <a:lnTo>
                    <a:pt x="2904" y="242"/>
                  </a:lnTo>
                  <a:lnTo>
                    <a:pt x="2905" y="60"/>
                  </a:lnTo>
                  <a:lnTo>
                    <a:pt x="2905" y="56"/>
                  </a:lnTo>
                  <a:lnTo>
                    <a:pt x="2906" y="14"/>
                  </a:lnTo>
                  <a:lnTo>
                    <a:pt x="2906" y="13"/>
                  </a:lnTo>
                  <a:lnTo>
                    <a:pt x="2906" y="14"/>
                  </a:lnTo>
                  <a:lnTo>
                    <a:pt x="2906" y="6"/>
                  </a:lnTo>
                  <a:lnTo>
                    <a:pt x="2907" y="6"/>
                  </a:lnTo>
                  <a:lnTo>
                    <a:pt x="2907" y="4"/>
                  </a:lnTo>
                  <a:lnTo>
                    <a:pt x="2907" y="4"/>
                  </a:lnTo>
                  <a:lnTo>
                    <a:pt x="2908" y="4"/>
                  </a:lnTo>
                  <a:lnTo>
                    <a:pt x="2908" y="9"/>
                  </a:lnTo>
                  <a:lnTo>
                    <a:pt x="2908" y="10"/>
                  </a:lnTo>
                  <a:lnTo>
                    <a:pt x="2909" y="15"/>
                  </a:lnTo>
                  <a:lnTo>
                    <a:pt x="2909" y="16"/>
                  </a:lnTo>
                  <a:lnTo>
                    <a:pt x="2910" y="19"/>
                  </a:lnTo>
                  <a:lnTo>
                    <a:pt x="2910" y="19"/>
                  </a:lnTo>
                  <a:lnTo>
                    <a:pt x="2911" y="23"/>
                  </a:lnTo>
                  <a:lnTo>
                    <a:pt x="2911" y="24"/>
                  </a:lnTo>
                  <a:lnTo>
                    <a:pt x="2912" y="37"/>
                  </a:lnTo>
                  <a:lnTo>
                    <a:pt x="2912" y="38"/>
                  </a:lnTo>
                  <a:lnTo>
                    <a:pt x="2913" y="55"/>
                  </a:lnTo>
                  <a:lnTo>
                    <a:pt x="2913" y="56"/>
                  </a:lnTo>
                  <a:lnTo>
                    <a:pt x="2914" y="82"/>
                  </a:lnTo>
                  <a:lnTo>
                    <a:pt x="2914" y="84"/>
                  </a:lnTo>
                  <a:lnTo>
                    <a:pt x="2915" y="103"/>
                  </a:lnTo>
                  <a:lnTo>
                    <a:pt x="2915" y="103"/>
                  </a:lnTo>
                  <a:lnTo>
                    <a:pt x="2915" y="103"/>
                  </a:lnTo>
                  <a:lnTo>
                    <a:pt x="2915" y="93"/>
                  </a:lnTo>
                  <a:lnTo>
                    <a:pt x="2916" y="92"/>
                  </a:lnTo>
                  <a:lnTo>
                    <a:pt x="2916" y="86"/>
                  </a:lnTo>
                  <a:lnTo>
                    <a:pt x="2917" y="85"/>
                  </a:lnTo>
                  <a:lnTo>
                    <a:pt x="2917" y="85"/>
                  </a:lnTo>
                  <a:lnTo>
                    <a:pt x="2917" y="91"/>
                  </a:lnTo>
                  <a:lnTo>
                    <a:pt x="2917" y="92"/>
                  </a:lnTo>
                  <a:lnTo>
                    <a:pt x="2918" y="118"/>
                  </a:lnTo>
                  <a:lnTo>
                    <a:pt x="2918" y="125"/>
                  </a:lnTo>
                  <a:lnTo>
                    <a:pt x="2919" y="275"/>
                  </a:lnTo>
                  <a:lnTo>
                    <a:pt x="2919" y="280"/>
                  </a:lnTo>
                  <a:lnTo>
                    <a:pt x="2919" y="284"/>
                  </a:lnTo>
                  <a:lnTo>
                    <a:pt x="2920" y="271"/>
                  </a:lnTo>
                  <a:lnTo>
                    <a:pt x="2920" y="271"/>
                  </a:lnTo>
                  <a:lnTo>
                    <a:pt x="2920" y="270"/>
                  </a:lnTo>
                  <a:lnTo>
                    <a:pt x="2921" y="274"/>
                  </a:lnTo>
                  <a:lnTo>
                    <a:pt x="2921" y="274"/>
                  </a:lnTo>
                  <a:lnTo>
                    <a:pt x="2922" y="281"/>
                  </a:lnTo>
                  <a:lnTo>
                    <a:pt x="2922" y="282"/>
                  </a:lnTo>
                  <a:lnTo>
                    <a:pt x="2923" y="284"/>
                  </a:lnTo>
                  <a:lnTo>
                    <a:pt x="2923" y="284"/>
                  </a:lnTo>
                  <a:lnTo>
                    <a:pt x="2923" y="284"/>
                  </a:lnTo>
                  <a:lnTo>
                    <a:pt x="2923" y="282"/>
                  </a:lnTo>
                  <a:lnTo>
                    <a:pt x="2924" y="282"/>
                  </a:lnTo>
                  <a:lnTo>
                    <a:pt x="2924" y="282"/>
                  </a:lnTo>
                  <a:lnTo>
                    <a:pt x="2924" y="281"/>
                  </a:lnTo>
                  <a:lnTo>
                    <a:pt x="2925" y="280"/>
                  </a:lnTo>
                  <a:lnTo>
                    <a:pt x="2925" y="263"/>
                  </a:lnTo>
                  <a:lnTo>
                    <a:pt x="2925" y="261"/>
                  </a:lnTo>
                  <a:lnTo>
                    <a:pt x="2926" y="143"/>
                  </a:lnTo>
                  <a:lnTo>
                    <a:pt x="2926" y="133"/>
                  </a:lnTo>
                  <a:lnTo>
                    <a:pt x="2927" y="41"/>
                  </a:lnTo>
                  <a:lnTo>
                    <a:pt x="2927" y="36"/>
                  </a:lnTo>
                  <a:lnTo>
                    <a:pt x="2928" y="17"/>
                  </a:lnTo>
                  <a:lnTo>
                    <a:pt x="2928" y="17"/>
                  </a:lnTo>
                  <a:lnTo>
                    <a:pt x="2929" y="11"/>
                  </a:lnTo>
                  <a:lnTo>
                    <a:pt x="2929" y="11"/>
                  </a:lnTo>
                  <a:lnTo>
                    <a:pt x="2930" y="8"/>
                  </a:lnTo>
                  <a:lnTo>
                    <a:pt x="2930" y="9"/>
                  </a:lnTo>
                  <a:lnTo>
                    <a:pt x="2930" y="9"/>
                  </a:lnTo>
                  <a:lnTo>
                    <a:pt x="2931" y="13"/>
                  </a:lnTo>
                  <a:lnTo>
                    <a:pt x="2931" y="13"/>
                  </a:lnTo>
                  <a:lnTo>
                    <a:pt x="2932" y="17"/>
                  </a:lnTo>
                  <a:lnTo>
                    <a:pt x="2932" y="17"/>
                  </a:lnTo>
                  <a:lnTo>
                    <a:pt x="2932" y="23"/>
                  </a:lnTo>
                  <a:lnTo>
                    <a:pt x="2933" y="24"/>
                  </a:lnTo>
                  <a:lnTo>
                    <a:pt x="2933" y="36"/>
                  </a:lnTo>
                  <a:lnTo>
                    <a:pt x="2934" y="36"/>
                  </a:lnTo>
                  <a:lnTo>
                    <a:pt x="2934" y="57"/>
                  </a:lnTo>
                  <a:lnTo>
                    <a:pt x="2934" y="58"/>
                  </a:lnTo>
                  <a:lnTo>
                    <a:pt x="2935" y="82"/>
                  </a:lnTo>
                  <a:lnTo>
                    <a:pt x="2935" y="83"/>
                  </a:lnTo>
                  <a:lnTo>
                    <a:pt x="2936" y="102"/>
                  </a:lnTo>
                  <a:lnTo>
                    <a:pt x="2936" y="103"/>
                  </a:lnTo>
                  <a:lnTo>
                    <a:pt x="2937" y="107"/>
                  </a:lnTo>
                  <a:lnTo>
                    <a:pt x="2937" y="105"/>
                  </a:lnTo>
                  <a:lnTo>
                    <a:pt x="2937" y="104"/>
                  </a:lnTo>
                  <a:lnTo>
                    <a:pt x="2938" y="94"/>
                  </a:lnTo>
                  <a:lnTo>
                    <a:pt x="2938" y="93"/>
                  </a:lnTo>
                  <a:lnTo>
                    <a:pt x="2938" y="89"/>
                  </a:lnTo>
                  <a:lnTo>
                    <a:pt x="2939" y="89"/>
                  </a:lnTo>
                  <a:lnTo>
                    <a:pt x="2939" y="89"/>
                  </a:lnTo>
                  <a:lnTo>
                    <a:pt x="2940" y="104"/>
                  </a:lnTo>
                  <a:lnTo>
                    <a:pt x="2940" y="106"/>
                  </a:lnTo>
                  <a:lnTo>
                    <a:pt x="2941" y="174"/>
                  </a:lnTo>
                  <a:lnTo>
                    <a:pt x="2941" y="183"/>
                  </a:lnTo>
                  <a:lnTo>
                    <a:pt x="2941" y="290"/>
                  </a:lnTo>
                  <a:lnTo>
                    <a:pt x="2941" y="287"/>
                  </a:lnTo>
                  <a:lnTo>
                    <a:pt x="2942" y="286"/>
                  </a:lnTo>
                  <a:lnTo>
                    <a:pt x="2942" y="278"/>
                  </a:lnTo>
                  <a:lnTo>
                    <a:pt x="2943" y="278"/>
                  </a:lnTo>
                  <a:lnTo>
                    <a:pt x="2943" y="278"/>
                  </a:lnTo>
                  <a:lnTo>
                    <a:pt x="2943" y="282"/>
                  </a:lnTo>
                  <a:lnTo>
                    <a:pt x="2943" y="282"/>
                  </a:lnTo>
                  <a:lnTo>
                    <a:pt x="2943" y="283"/>
                  </a:lnTo>
                  <a:lnTo>
                    <a:pt x="2944" y="284"/>
                  </a:lnTo>
                  <a:lnTo>
                    <a:pt x="2944" y="283"/>
                  </a:lnTo>
                  <a:lnTo>
                    <a:pt x="2944" y="283"/>
                  </a:lnTo>
                  <a:lnTo>
                    <a:pt x="2944" y="283"/>
                  </a:lnTo>
                  <a:lnTo>
                    <a:pt x="2945" y="281"/>
                  </a:lnTo>
                  <a:lnTo>
                    <a:pt x="2945" y="281"/>
                  </a:lnTo>
                  <a:lnTo>
                    <a:pt x="2946" y="280"/>
                  </a:lnTo>
                  <a:lnTo>
                    <a:pt x="2946" y="282"/>
                  </a:lnTo>
                  <a:lnTo>
                    <a:pt x="2946" y="282"/>
                  </a:lnTo>
                  <a:lnTo>
                    <a:pt x="2946" y="282"/>
                  </a:lnTo>
                  <a:lnTo>
                    <a:pt x="2947" y="281"/>
                  </a:lnTo>
                  <a:lnTo>
                    <a:pt x="2947" y="281"/>
                  </a:lnTo>
                  <a:lnTo>
                    <a:pt x="2947" y="281"/>
                  </a:lnTo>
                  <a:lnTo>
                    <a:pt x="2947" y="282"/>
                  </a:lnTo>
                  <a:lnTo>
                    <a:pt x="2948" y="272"/>
                  </a:lnTo>
                  <a:lnTo>
                    <a:pt x="2948" y="270"/>
                  </a:lnTo>
                  <a:lnTo>
                    <a:pt x="2949" y="94"/>
                  </a:lnTo>
                  <a:lnTo>
                    <a:pt x="2949" y="87"/>
                  </a:lnTo>
                  <a:lnTo>
                    <a:pt x="2949" y="22"/>
                  </a:lnTo>
                  <a:lnTo>
                    <a:pt x="2949" y="20"/>
                  </a:lnTo>
                  <a:lnTo>
                    <a:pt x="2950" y="12"/>
                  </a:lnTo>
                  <a:lnTo>
                    <a:pt x="2951" y="11"/>
                  </a:lnTo>
                  <a:lnTo>
                    <a:pt x="2951" y="5"/>
                  </a:lnTo>
                  <a:lnTo>
                    <a:pt x="2951" y="5"/>
                  </a:lnTo>
                  <a:lnTo>
                    <a:pt x="2951" y="5"/>
                  </a:lnTo>
                  <a:lnTo>
                    <a:pt x="2952" y="6"/>
                  </a:lnTo>
                  <a:lnTo>
                    <a:pt x="2952" y="7"/>
                  </a:lnTo>
                  <a:lnTo>
                    <a:pt x="2953" y="9"/>
                  </a:lnTo>
                  <a:lnTo>
                    <a:pt x="2953" y="9"/>
                  </a:lnTo>
                  <a:lnTo>
                    <a:pt x="2954" y="13"/>
                  </a:lnTo>
                  <a:lnTo>
                    <a:pt x="2954" y="14"/>
                  </a:lnTo>
                  <a:lnTo>
                    <a:pt x="2955" y="21"/>
                  </a:lnTo>
                  <a:lnTo>
                    <a:pt x="2955" y="21"/>
                  </a:lnTo>
                  <a:lnTo>
                    <a:pt x="2956" y="32"/>
                  </a:lnTo>
                  <a:lnTo>
                    <a:pt x="2956" y="33"/>
                  </a:lnTo>
                  <a:lnTo>
                    <a:pt x="2957" y="49"/>
                  </a:lnTo>
                  <a:lnTo>
                    <a:pt x="2957" y="51"/>
                  </a:lnTo>
                  <a:lnTo>
                    <a:pt x="2958" y="71"/>
                  </a:lnTo>
                  <a:lnTo>
                    <a:pt x="2958" y="74"/>
                  </a:lnTo>
                  <a:lnTo>
                    <a:pt x="2958" y="97"/>
                  </a:lnTo>
                  <a:lnTo>
                    <a:pt x="2959" y="98"/>
                  </a:lnTo>
                  <a:lnTo>
                    <a:pt x="2959" y="102"/>
                  </a:lnTo>
                  <a:lnTo>
                    <a:pt x="2959" y="98"/>
                  </a:lnTo>
                  <a:lnTo>
                    <a:pt x="2960" y="97"/>
                  </a:lnTo>
                  <a:lnTo>
                    <a:pt x="2960" y="88"/>
                  </a:lnTo>
                  <a:lnTo>
                    <a:pt x="2960" y="88"/>
                  </a:lnTo>
                  <a:lnTo>
                    <a:pt x="2961" y="86"/>
                  </a:lnTo>
                  <a:lnTo>
                    <a:pt x="2961" y="91"/>
                  </a:lnTo>
                  <a:lnTo>
                    <a:pt x="2961" y="92"/>
                  </a:lnTo>
                  <a:lnTo>
                    <a:pt x="2962" y="119"/>
                  </a:lnTo>
                  <a:lnTo>
                    <a:pt x="2962" y="123"/>
                  </a:lnTo>
                  <a:lnTo>
                    <a:pt x="2963" y="262"/>
                  </a:lnTo>
                  <a:lnTo>
                    <a:pt x="2963" y="272"/>
                  </a:lnTo>
                  <a:lnTo>
                    <a:pt x="2963" y="280"/>
                  </a:lnTo>
                  <a:lnTo>
                    <a:pt x="2964" y="269"/>
                  </a:lnTo>
                  <a:lnTo>
                    <a:pt x="2964" y="269"/>
                  </a:lnTo>
                  <a:lnTo>
                    <a:pt x="2964" y="269"/>
                  </a:lnTo>
                  <a:lnTo>
                    <a:pt x="2964" y="267"/>
                  </a:lnTo>
                  <a:lnTo>
                    <a:pt x="2965" y="270"/>
                  </a:lnTo>
                  <a:lnTo>
                    <a:pt x="2965" y="270"/>
                  </a:lnTo>
                  <a:lnTo>
                    <a:pt x="2966" y="278"/>
                  </a:lnTo>
                  <a:lnTo>
                    <a:pt x="2966" y="278"/>
                  </a:lnTo>
                  <a:lnTo>
                    <a:pt x="2966" y="280"/>
                  </a:lnTo>
                  <a:lnTo>
                    <a:pt x="2966" y="280"/>
                  </a:lnTo>
                  <a:lnTo>
                    <a:pt x="2967" y="280"/>
                  </a:lnTo>
                  <a:lnTo>
                    <a:pt x="2967" y="280"/>
                  </a:lnTo>
                  <a:lnTo>
                    <a:pt x="2967" y="278"/>
                  </a:lnTo>
                  <a:lnTo>
                    <a:pt x="2967" y="279"/>
                  </a:lnTo>
                  <a:lnTo>
                    <a:pt x="2968" y="278"/>
                  </a:lnTo>
                  <a:lnTo>
                    <a:pt x="2968" y="278"/>
                  </a:lnTo>
                  <a:lnTo>
                    <a:pt x="2968" y="280"/>
                  </a:lnTo>
                  <a:lnTo>
                    <a:pt x="2968" y="280"/>
                  </a:lnTo>
                  <a:lnTo>
                    <a:pt x="2968" y="280"/>
                  </a:lnTo>
                  <a:lnTo>
                    <a:pt x="2969" y="281"/>
                  </a:lnTo>
                  <a:lnTo>
                    <a:pt x="2969" y="262"/>
                  </a:lnTo>
                  <a:lnTo>
                    <a:pt x="2969" y="262"/>
                  </a:lnTo>
                  <a:lnTo>
                    <a:pt x="2970" y="153"/>
                  </a:lnTo>
                  <a:lnTo>
                    <a:pt x="2970" y="141"/>
                  </a:lnTo>
                  <a:lnTo>
                    <a:pt x="2971" y="37"/>
                  </a:lnTo>
                  <a:lnTo>
                    <a:pt x="2971" y="32"/>
                  </a:lnTo>
                  <a:lnTo>
                    <a:pt x="2972" y="12"/>
                  </a:lnTo>
                  <a:lnTo>
                    <a:pt x="2972" y="12"/>
                  </a:lnTo>
                  <a:lnTo>
                    <a:pt x="2973" y="4"/>
                  </a:lnTo>
                  <a:lnTo>
                    <a:pt x="2973" y="4"/>
                  </a:lnTo>
                  <a:lnTo>
                    <a:pt x="2973" y="3"/>
                  </a:lnTo>
                  <a:lnTo>
                    <a:pt x="2974" y="5"/>
                  </a:lnTo>
                  <a:lnTo>
                    <a:pt x="2974" y="6"/>
                  </a:lnTo>
                  <a:lnTo>
                    <a:pt x="2975" y="12"/>
                  </a:lnTo>
                  <a:lnTo>
                    <a:pt x="2975" y="12"/>
                  </a:lnTo>
                  <a:lnTo>
                    <a:pt x="2975" y="19"/>
                  </a:lnTo>
                  <a:lnTo>
                    <a:pt x="2976" y="20"/>
                  </a:lnTo>
                  <a:lnTo>
                    <a:pt x="2976" y="27"/>
                  </a:lnTo>
                  <a:lnTo>
                    <a:pt x="2977" y="28"/>
                  </a:lnTo>
                  <a:lnTo>
                    <a:pt x="2977" y="40"/>
                  </a:lnTo>
                  <a:lnTo>
                    <a:pt x="2977" y="41"/>
                  </a:lnTo>
                  <a:lnTo>
                    <a:pt x="2978" y="62"/>
                  </a:lnTo>
                  <a:lnTo>
                    <a:pt x="2978" y="65"/>
                  </a:lnTo>
                  <a:lnTo>
                    <a:pt x="2979" y="87"/>
                  </a:lnTo>
                  <a:lnTo>
                    <a:pt x="2979" y="89"/>
                  </a:lnTo>
                  <a:lnTo>
                    <a:pt x="2980" y="99"/>
                  </a:lnTo>
                  <a:lnTo>
                    <a:pt x="2980" y="99"/>
                  </a:lnTo>
                  <a:lnTo>
                    <a:pt x="2980" y="98"/>
                  </a:lnTo>
                  <a:lnTo>
                    <a:pt x="2981" y="91"/>
                  </a:lnTo>
                  <a:lnTo>
                    <a:pt x="2981" y="90"/>
                  </a:lnTo>
                  <a:lnTo>
                    <a:pt x="2982" y="87"/>
                  </a:lnTo>
                  <a:lnTo>
                    <a:pt x="2982" y="87"/>
                  </a:lnTo>
                  <a:lnTo>
                    <a:pt x="2982" y="87"/>
                  </a:lnTo>
                  <a:lnTo>
                    <a:pt x="2983" y="97"/>
                  </a:lnTo>
                  <a:lnTo>
                    <a:pt x="2983" y="98"/>
                  </a:lnTo>
                  <a:lnTo>
                    <a:pt x="2983" y="125"/>
                  </a:lnTo>
                  <a:lnTo>
                    <a:pt x="2984" y="129"/>
                  </a:lnTo>
                  <a:lnTo>
                    <a:pt x="2984" y="263"/>
                  </a:lnTo>
                  <a:lnTo>
                    <a:pt x="2985" y="275"/>
                  </a:lnTo>
                  <a:lnTo>
                    <a:pt x="2985" y="283"/>
                  </a:lnTo>
                  <a:lnTo>
                    <a:pt x="2985" y="270"/>
                  </a:lnTo>
                  <a:lnTo>
                    <a:pt x="2985" y="270"/>
                  </a:lnTo>
                  <a:lnTo>
                    <a:pt x="2985" y="270"/>
                  </a:lnTo>
                  <a:lnTo>
                    <a:pt x="2985" y="269"/>
                  </a:lnTo>
                  <a:lnTo>
                    <a:pt x="2986" y="273"/>
                  </a:lnTo>
                  <a:lnTo>
                    <a:pt x="2986" y="274"/>
                  </a:lnTo>
                  <a:lnTo>
                    <a:pt x="2987" y="280"/>
                  </a:lnTo>
                  <a:lnTo>
                    <a:pt x="2987" y="280"/>
                  </a:lnTo>
                  <a:lnTo>
                    <a:pt x="2988" y="282"/>
                  </a:lnTo>
                  <a:lnTo>
                    <a:pt x="2988" y="281"/>
                  </a:lnTo>
                  <a:lnTo>
                    <a:pt x="2988" y="281"/>
                  </a:lnTo>
                  <a:lnTo>
                    <a:pt x="2989" y="278"/>
                  </a:lnTo>
                  <a:lnTo>
                    <a:pt x="2989" y="278"/>
                  </a:lnTo>
                  <a:lnTo>
                    <a:pt x="2989" y="278"/>
                  </a:lnTo>
                  <a:lnTo>
                    <a:pt x="2990" y="274"/>
                  </a:lnTo>
                  <a:lnTo>
                    <a:pt x="2990" y="274"/>
                  </a:lnTo>
                  <a:lnTo>
                    <a:pt x="2991" y="271"/>
                  </a:lnTo>
                  <a:lnTo>
                    <a:pt x="2991" y="271"/>
                  </a:lnTo>
                  <a:lnTo>
                    <a:pt x="2992" y="257"/>
                  </a:lnTo>
                  <a:lnTo>
                    <a:pt x="2992" y="255"/>
                  </a:lnTo>
                  <a:lnTo>
                    <a:pt x="2992" y="85"/>
                  </a:lnTo>
                  <a:lnTo>
                    <a:pt x="2993" y="78"/>
                  </a:lnTo>
                  <a:lnTo>
                    <a:pt x="2993" y="18"/>
                  </a:lnTo>
                  <a:lnTo>
                    <a:pt x="2994" y="15"/>
                  </a:lnTo>
                  <a:lnTo>
                    <a:pt x="2994" y="12"/>
                  </a:lnTo>
                  <a:lnTo>
                    <a:pt x="2994" y="11"/>
                  </a:lnTo>
                  <a:lnTo>
                    <a:pt x="2995" y="8"/>
                  </a:lnTo>
                  <a:lnTo>
                    <a:pt x="2995" y="10"/>
                  </a:lnTo>
                  <a:lnTo>
                    <a:pt x="2995" y="11"/>
                  </a:lnTo>
                  <a:lnTo>
                    <a:pt x="2996" y="24"/>
                  </a:lnTo>
                  <a:lnTo>
                    <a:pt x="2996" y="25"/>
                  </a:lnTo>
                  <a:lnTo>
                    <a:pt x="2997" y="52"/>
                  </a:lnTo>
                  <a:lnTo>
                    <a:pt x="2997" y="54"/>
                  </a:lnTo>
                  <a:lnTo>
                    <a:pt x="2998" y="62"/>
                  </a:lnTo>
                  <a:lnTo>
                    <a:pt x="2998" y="62"/>
                  </a:lnTo>
                  <a:lnTo>
                    <a:pt x="2998" y="62"/>
                  </a:lnTo>
                  <a:lnTo>
                    <a:pt x="2999" y="51"/>
                  </a:lnTo>
                  <a:lnTo>
                    <a:pt x="2999" y="50"/>
                  </a:lnTo>
                  <a:lnTo>
                    <a:pt x="3000" y="33"/>
                  </a:lnTo>
                  <a:lnTo>
                    <a:pt x="3000" y="32"/>
                  </a:lnTo>
                  <a:lnTo>
                    <a:pt x="3000" y="32"/>
                  </a:lnTo>
                  <a:lnTo>
                    <a:pt x="3000" y="43"/>
                  </a:lnTo>
                  <a:lnTo>
                    <a:pt x="3001" y="44"/>
                  </a:lnTo>
                  <a:lnTo>
                    <a:pt x="3001" y="59"/>
                  </a:lnTo>
                  <a:lnTo>
                    <a:pt x="3001" y="60"/>
                  </a:lnTo>
                  <a:lnTo>
                    <a:pt x="3002" y="79"/>
                  </a:lnTo>
                  <a:lnTo>
                    <a:pt x="3002" y="80"/>
                  </a:lnTo>
                  <a:lnTo>
                    <a:pt x="3003" y="95"/>
                  </a:lnTo>
                  <a:lnTo>
                    <a:pt x="3003" y="96"/>
                  </a:lnTo>
                  <a:lnTo>
                    <a:pt x="3004" y="101"/>
                  </a:lnTo>
                  <a:lnTo>
                    <a:pt x="3004" y="100"/>
                  </a:lnTo>
                  <a:lnTo>
                    <a:pt x="3004" y="99"/>
                  </a:lnTo>
                  <a:lnTo>
                    <a:pt x="3005" y="94"/>
                  </a:lnTo>
                  <a:lnTo>
                    <a:pt x="3005" y="94"/>
                  </a:lnTo>
                  <a:lnTo>
                    <a:pt x="3005" y="94"/>
                  </a:lnTo>
                  <a:lnTo>
                    <a:pt x="3006" y="90"/>
                  </a:lnTo>
                  <a:lnTo>
                    <a:pt x="3006" y="91"/>
                  </a:lnTo>
                  <a:lnTo>
                    <a:pt x="3006" y="92"/>
                  </a:lnTo>
                  <a:lnTo>
                    <a:pt x="3007" y="108"/>
                  </a:lnTo>
                  <a:lnTo>
                    <a:pt x="3007" y="110"/>
                  </a:lnTo>
                  <a:lnTo>
                    <a:pt x="3008" y="138"/>
                  </a:lnTo>
                  <a:lnTo>
                    <a:pt x="3008" y="144"/>
                  </a:lnTo>
                  <a:lnTo>
                    <a:pt x="3009" y="277"/>
                  </a:lnTo>
                  <a:lnTo>
                    <a:pt x="3009" y="286"/>
                  </a:lnTo>
                  <a:lnTo>
                    <a:pt x="3009" y="291"/>
                  </a:lnTo>
                  <a:lnTo>
                    <a:pt x="3009" y="285"/>
                  </a:lnTo>
                  <a:lnTo>
                    <a:pt x="3010" y="285"/>
                  </a:lnTo>
                  <a:lnTo>
                    <a:pt x="3010" y="284"/>
                  </a:lnTo>
                  <a:lnTo>
                    <a:pt x="3010" y="284"/>
                  </a:lnTo>
                  <a:lnTo>
                    <a:pt x="3011" y="285"/>
                  </a:lnTo>
                  <a:lnTo>
                    <a:pt x="3011" y="287"/>
                  </a:lnTo>
                  <a:lnTo>
                    <a:pt x="3011" y="287"/>
                  </a:lnTo>
                  <a:lnTo>
                    <a:pt x="3011" y="288"/>
                  </a:lnTo>
                  <a:lnTo>
                    <a:pt x="3012" y="287"/>
                  </a:lnTo>
                  <a:lnTo>
                    <a:pt x="3012" y="287"/>
                  </a:lnTo>
                  <a:lnTo>
                    <a:pt x="3012" y="286"/>
                  </a:lnTo>
                  <a:lnTo>
                    <a:pt x="3013" y="284"/>
                  </a:lnTo>
                  <a:lnTo>
                    <a:pt x="3013" y="284"/>
                  </a:lnTo>
                  <a:lnTo>
                    <a:pt x="3013" y="284"/>
                  </a:lnTo>
                  <a:lnTo>
                    <a:pt x="3013" y="284"/>
                  </a:lnTo>
                  <a:lnTo>
                    <a:pt x="3014" y="282"/>
                  </a:lnTo>
                  <a:lnTo>
                    <a:pt x="3014" y="281"/>
                  </a:lnTo>
                  <a:lnTo>
                    <a:pt x="3015" y="273"/>
                  </a:lnTo>
                  <a:lnTo>
                    <a:pt x="3015" y="270"/>
                  </a:lnTo>
                  <a:lnTo>
                    <a:pt x="3016" y="175"/>
                  </a:lnTo>
                  <a:lnTo>
                    <a:pt x="3016" y="163"/>
                  </a:lnTo>
                  <a:lnTo>
                    <a:pt x="3017" y="50"/>
                  </a:lnTo>
                  <a:lnTo>
                    <a:pt x="3017" y="44"/>
                  </a:lnTo>
                  <a:lnTo>
                    <a:pt x="3017" y="13"/>
                  </a:lnTo>
                  <a:lnTo>
                    <a:pt x="3017" y="13"/>
                  </a:lnTo>
                  <a:lnTo>
                    <a:pt x="3018" y="14"/>
                  </a:lnTo>
                  <a:lnTo>
                    <a:pt x="3018" y="15"/>
                  </a:lnTo>
                  <a:lnTo>
                    <a:pt x="3018" y="7"/>
                  </a:lnTo>
                  <a:lnTo>
                    <a:pt x="3019" y="7"/>
                  </a:lnTo>
                  <a:lnTo>
                    <a:pt x="3019" y="5"/>
                  </a:lnTo>
                  <a:lnTo>
                    <a:pt x="3019" y="6"/>
                  </a:lnTo>
                  <a:lnTo>
                    <a:pt x="3019" y="6"/>
                  </a:lnTo>
                  <a:lnTo>
                    <a:pt x="3020" y="9"/>
                  </a:lnTo>
                  <a:lnTo>
                    <a:pt x="3020" y="9"/>
                  </a:lnTo>
                  <a:lnTo>
                    <a:pt x="3021" y="14"/>
                  </a:lnTo>
                  <a:lnTo>
                    <a:pt x="3021" y="14"/>
                  </a:lnTo>
                  <a:lnTo>
                    <a:pt x="3022" y="20"/>
                  </a:lnTo>
                  <a:lnTo>
                    <a:pt x="3022" y="21"/>
                  </a:lnTo>
                  <a:lnTo>
                    <a:pt x="3023" y="29"/>
                  </a:lnTo>
                  <a:lnTo>
                    <a:pt x="3023" y="29"/>
                  </a:lnTo>
                  <a:lnTo>
                    <a:pt x="3024" y="39"/>
                  </a:lnTo>
                  <a:lnTo>
                    <a:pt x="3024" y="40"/>
                  </a:lnTo>
                  <a:lnTo>
                    <a:pt x="3025" y="58"/>
                  </a:lnTo>
                  <a:lnTo>
                    <a:pt x="3025" y="60"/>
                  </a:lnTo>
                  <a:lnTo>
                    <a:pt x="3026" y="87"/>
                  </a:lnTo>
                  <a:lnTo>
                    <a:pt x="3026" y="89"/>
                  </a:lnTo>
                  <a:lnTo>
                    <a:pt x="3026" y="101"/>
                  </a:lnTo>
                  <a:lnTo>
                    <a:pt x="3026" y="101"/>
                  </a:lnTo>
                  <a:lnTo>
                    <a:pt x="3027" y="101"/>
                  </a:lnTo>
                  <a:lnTo>
                    <a:pt x="3027" y="93"/>
                  </a:lnTo>
                  <a:lnTo>
                    <a:pt x="3028" y="93"/>
                  </a:lnTo>
                  <a:lnTo>
                    <a:pt x="3028" y="87"/>
                  </a:lnTo>
                  <a:lnTo>
                    <a:pt x="3028" y="87"/>
                  </a:lnTo>
                  <a:lnTo>
                    <a:pt x="3029" y="93"/>
                  </a:lnTo>
                  <a:lnTo>
                    <a:pt x="3029" y="95"/>
                  </a:lnTo>
                  <a:lnTo>
                    <a:pt x="3030" y="122"/>
                  </a:lnTo>
                  <a:lnTo>
                    <a:pt x="3030" y="127"/>
                  </a:lnTo>
                  <a:lnTo>
                    <a:pt x="3031" y="235"/>
                  </a:lnTo>
                  <a:lnTo>
                    <a:pt x="3031" y="245"/>
                  </a:lnTo>
                  <a:lnTo>
                    <a:pt x="3031" y="284"/>
                  </a:lnTo>
                  <a:lnTo>
                    <a:pt x="3032" y="280"/>
                  </a:lnTo>
                  <a:lnTo>
                    <a:pt x="3032" y="279"/>
                  </a:lnTo>
                  <a:lnTo>
                    <a:pt x="3032" y="275"/>
                  </a:lnTo>
                  <a:lnTo>
                    <a:pt x="3033" y="275"/>
                  </a:lnTo>
                  <a:lnTo>
                    <a:pt x="3033" y="275"/>
                  </a:lnTo>
                  <a:lnTo>
                    <a:pt x="3033" y="280"/>
                  </a:lnTo>
                  <a:lnTo>
                    <a:pt x="3034" y="280"/>
                  </a:lnTo>
                  <a:lnTo>
                    <a:pt x="3034" y="280"/>
                  </a:lnTo>
                  <a:lnTo>
                    <a:pt x="3034" y="284"/>
                  </a:lnTo>
                  <a:lnTo>
                    <a:pt x="3035" y="283"/>
                  </a:lnTo>
                  <a:lnTo>
                    <a:pt x="3035" y="281"/>
                  </a:lnTo>
                  <a:lnTo>
                    <a:pt x="3036" y="281"/>
                  </a:lnTo>
                  <a:lnTo>
                    <a:pt x="3036" y="281"/>
                  </a:lnTo>
                  <a:lnTo>
                    <a:pt x="3036" y="280"/>
                  </a:lnTo>
                  <a:lnTo>
                    <a:pt x="3037" y="280"/>
                  </a:lnTo>
                  <a:lnTo>
                    <a:pt x="3037" y="283"/>
                  </a:lnTo>
                  <a:lnTo>
                    <a:pt x="3037" y="269"/>
                  </a:lnTo>
                  <a:lnTo>
                    <a:pt x="3037" y="266"/>
                  </a:lnTo>
                  <a:lnTo>
                    <a:pt x="3038" y="161"/>
                  </a:lnTo>
                  <a:lnTo>
                    <a:pt x="3038" y="152"/>
                  </a:lnTo>
                  <a:lnTo>
                    <a:pt x="3039" y="50"/>
                  </a:lnTo>
                  <a:lnTo>
                    <a:pt x="3039" y="45"/>
                  </a:lnTo>
                  <a:lnTo>
                    <a:pt x="3040" y="11"/>
                  </a:lnTo>
                  <a:lnTo>
                    <a:pt x="3040" y="11"/>
                  </a:lnTo>
                  <a:lnTo>
                    <a:pt x="3040" y="11"/>
                  </a:lnTo>
                  <a:lnTo>
                    <a:pt x="3040" y="11"/>
                  </a:lnTo>
                  <a:lnTo>
                    <a:pt x="3041" y="6"/>
                  </a:lnTo>
                  <a:lnTo>
                    <a:pt x="3041" y="5"/>
                  </a:lnTo>
                  <a:lnTo>
                    <a:pt x="3041" y="5"/>
                  </a:lnTo>
                  <a:lnTo>
                    <a:pt x="3042" y="6"/>
                  </a:lnTo>
                  <a:lnTo>
                    <a:pt x="3042" y="7"/>
                  </a:lnTo>
                  <a:lnTo>
                    <a:pt x="3043" y="12"/>
                  </a:lnTo>
                  <a:lnTo>
                    <a:pt x="3043" y="12"/>
                  </a:lnTo>
                  <a:lnTo>
                    <a:pt x="3043" y="15"/>
                  </a:lnTo>
                  <a:lnTo>
                    <a:pt x="3044" y="16"/>
                  </a:lnTo>
                  <a:lnTo>
                    <a:pt x="3044" y="21"/>
                  </a:lnTo>
                  <a:lnTo>
                    <a:pt x="3045" y="22"/>
                  </a:lnTo>
                  <a:lnTo>
                    <a:pt x="3045" y="32"/>
                  </a:lnTo>
                  <a:lnTo>
                    <a:pt x="3045" y="32"/>
                  </a:lnTo>
                  <a:lnTo>
                    <a:pt x="3046" y="48"/>
                  </a:lnTo>
                  <a:lnTo>
                    <a:pt x="3046" y="49"/>
                  </a:lnTo>
                  <a:lnTo>
                    <a:pt x="3047" y="70"/>
                  </a:lnTo>
                  <a:lnTo>
                    <a:pt x="3047" y="71"/>
                  </a:lnTo>
                  <a:lnTo>
                    <a:pt x="3048" y="92"/>
                  </a:lnTo>
                  <a:lnTo>
                    <a:pt x="3048" y="94"/>
                  </a:lnTo>
                  <a:lnTo>
                    <a:pt x="3049" y="100"/>
                  </a:lnTo>
                  <a:lnTo>
                    <a:pt x="3049" y="98"/>
                  </a:lnTo>
                  <a:lnTo>
                    <a:pt x="3049" y="97"/>
                  </a:lnTo>
                  <a:lnTo>
                    <a:pt x="3050" y="89"/>
                  </a:lnTo>
                  <a:lnTo>
                    <a:pt x="3050" y="89"/>
                  </a:lnTo>
                  <a:lnTo>
                    <a:pt x="3051" y="85"/>
                  </a:lnTo>
                  <a:lnTo>
                    <a:pt x="3051" y="85"/>
                  </a:lnTo>
                  <a:lnTo>
                    <a:pt x="3051" y="85"/>
                  </a:lnTo>
                  <a:lnTo>
                    <a:pt x="3052" y="101"/>
                  </a:lnTo>
                  <a:lnTo>
                    <a:pt x="3052" y="102"/>
                  </a:lnTo>
                  <a:lnTo>
                    <a:pt x="3052" y="170"/>
                  </a:lnTo>
                  <a:lnTo>
                    <a:pt x="3053" y="179"/>
                  </a:lnTo>
                  <a:lnTo>
                    <a:pt x="3053" y="289"/>
                  </a:lnTo>
                  <a:lnTo>
                    <a:pt x="3053" y="287"/>
                  </a:lnTo>
                  <a:lnTo>
                    <a:pt x="3053" y="287"/>
                  </a:lnTo>
                  <a:lnTo>
                    <a:pt x="3054" y="275"/>
                  </a:lnTo>
                  <a:lnTo>
                    <a:pt x="3054" y="276"/>
                  </a:lnTo>
                  <a:lnTo>
                    <a:pt x="3054" y="276"/>
                  </a:lnTo>
                  <a:lnTo>
                    <a:pt x="3055" y="281"/>
                  </a:lnTo>
                  <a:lnTo>
                    <a:pt x="3055" y="281"/>
                  </a:lnTo>
                  <a:lnTo>
                    <a:pt x="3056" y="283"/>
                  </a:lnTo>
                  <a:lnTo>
                    <a:pt x="3056" y="283"/>
                  </a:lnTo>
                  <a:lnTo>
                    <a:pt x="3056" y="283"/>
                  </a:lnTo>
                  <a:lnTo>
                    <a:pt x="3056" y="284"/>
                  </a:lnTo>
                  <a:lnTo>
                    <a:pt x="3057" y="282"/>
                  </a:lnTo>
                  <a:lnTo>
                    <a:pt x="3057" y="282"/>
                  </a:lnTo>
                  <a:lnTo>
                    <a:pt x="3058" y="281"/>
                  </a:lnTo>
                  <a:lnTo>
                    <a:pt x="3058" y="281"/>
                  </a:lnTo>
                  <a:lnTo>
                    <a:pt x="3058" y="281"/>
                  </a:lnTo>
                  <a:lnTo>
                    <a:pt x="3059" y="274"/>
                  </a:lnTo>
                  <a:lnTo>
                    <a:pt x="3059" y="275"/>
                  </a:lnTo>
                  <a:lnTo>
                    <a:pt x="3060" y="245"/>
                  </a:lnTo>
                  <a:lnTo>
                    <a:pt x="3060" y="242"/>
                  </a:lnTo>
                  <a:lnTo>
                    <a:pt x="3060" y="86"/>
                  </a:lnTo>
                  <a:lnTo>
                    <a:pt x="3060" y="79"/>
                  </a:lnTo>
                  <a:lnTo>
                    <a:pt x="3061" y="8"/>
                  </a:lnTo>
                  <a:lnTo>
                    <a:pt x="3062" y="8"/>
                  </a:lnTo>
                  <a:lnTo>
                    <a:pt x="3062" y="8"/>
                  </a:lnTo>
                  <a:lnTo>
                    <a:pt x="3062" y="5"/>
                  </a:lnTo>
                  <a:lnTo>
                    <a:pt x="3062" y="4"/>
                  </a:lnTo>
                  <a:lnTo>
                    <a:pt x="3063" y="2"/>
                  </a:lnTo>
                  <a:lnTo>
                    <a:pt x="3063" y="3"/>
                  </a:lnTo>
                  <a:lnTo>
                    <a:pt x="3063" y="3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65" y="16"/>
                  </a:lnTo>
                  <a:lnTo>
                    <a:pt x="3065" y="16"/>
                  </a:lnTo>
                  <a:lnTo>
                    <a:pt x="3066" y="21"/>
                  </a:lnTo>
                  <a:lnTo>
                    <a:pt x="3066" y="22"/>
                  </a:lnTo>
                  <a:lnTo>
                    <a:pt x="3067" y="33"/>
                  </a:lnTo>
                  <a:lnTo>
                    <a:pt x="3067" y="34"/>
                  </a:lnTo>
                  <a:lnTo>
                    <a:pt x="3068" y="47"/>
                  </a:lnTo>
                  <a:lnTo>
                    <a:pt x="3068" y="47"/>
                  </a:lnTo>
                  <a:lnTo>
                    <a:pt x="3069" y="59"/>
                  </a:lnTo>
                  <a:lnTo>
                    <a:pt x="3069" y="60"/>
                  </a:lnTo>
                  <a:lnTo>
                    <a:pt x="3069" y="84"/>
                  </a:lnTo>
                  <a:lnTo>
                    <a:pt x="3070" y="86"/>
                  </a:lnTo>
                  <a:lnTo>
                    <a:pt x="3070" y="98"/>
                  </a:lnTo>
                  <a:lnTo>
                    <a:pt x="3070" y="98"/>
                  </a:lnTo>
                  <a:lnTo>
                    <a:pt x="3071" y="98"/>
                  </a:lnTo>
                  <a:lnTo>
                    <a:pt x="3071" y="90"/>
                  </a:lnTo>
                  <a:lnTo>
                    <a:pt x="3071" y="90"/>
                  </a:lnTo>
                  <a:lnTo>
                    <a:pt x="3072" y="87"/>
                  </a:lnTo>
                  <a:lnTo>
                    <a:pt x="3072" y="87"/>
                  </a:lnTo>
                  <a:lnTo>
                    <a:pt x="3072" y="87"/>
                  </a:lnTo>
                  <a:lnTo>
                    <a:pt x="3072" y="87"/>
                  </a:lnTo>
                  <a:lnTo>
                    <a:pt x="3073" y="97"/>
                  </a:lnTo>
                  <a:lnTo>
                    <a:pt x="3073" y="99"/>
                  </a:lnTo>
                  <a:lnTo>
                    <a:pt x="3074" y="135"/>
                  </a:lnTo>
                  <a:lnTo>
                    <a:pt x="3074" y="140"/>
                  </a:lnTo>
                  <a:lnTo>
                    <a:pt x="3075" y="287"/>
                  </a:lnTo>
                  <a:lnTo>
                    <a:pt x="3075" y="289"/>
                  </a:lnTo>
                  <a:lnTo>
                    <a:pt x="3075" y="289"/>
                  </a:lnTo>
                  <a:lnTo>
                    <a:pt x="3076" y="280"/>
                  </a:lnTo>
                  <a:lnTo>
                    <a:pt x="3076" y="279"/>
                  </a:lnTo>
                  <a:lnTo>
                    <a:pt x="3076" y="279"/>
                  </a:lnTo>
                  <a:lnTo>
                    <a:pt x="3077" y="282"/>
                  </a:lnTo>
                  <a:lnTo>
                    <a:pt x="3077" y="283"/>
                  </a:lnTo>
                  <a:lnTo>
                    <a:pt x="3077" y="286"/>
                  </a:lnTo>
                  <a:lnTo>
                    <a:pt x="3077" y="286"/>
                  </a:lnTo>
                  <a:lnTo>
                    <a:pt x="3078" y="287"/>
                  </a:lnTo>
                  <a:lnTo>
                    <a:pt x="3078" y="285"/>
                  </a:lnTo>
                  <a:lnTo>
                    <a:pt x="3078" y="285"/>
                  </a:lnTo>
                  <a:lnTo>
                    <a:pt x="3079" y="285"/>
                  </a:lnTo>
                  <a:lnTo>
                    <a:pt x="3079" y="282"/>
                  </a:lnTo>
                  <a:lnTo>
                    <a:pt x="3079" y="282"/>
                  </a:lnTo>
                  <a:lnTo>
                    <a:pt x="3080" y="283"/>
                  </a:lnTo>
                  <a:lnTo>
                    <a:pt x="3080" y="282"/>
                  </a:lnTo>
                  <a:lnTo>
                    <a:pt x="3080" y="282"/>
                  </a:lnTo>
                  <a:lnTo>
                    <a:pt x="3081" y="280"/>
                  </a:lnTo>
                  <a:lnTo>
                    <a:pt x="3081" y="280"/>
                  </a:lnTo>
                  <a:lnTo>
                    <a:pt x="3081" y="280"/>
                  </a:lnTo>
                  <a:lnTo>
                    <a:pt x="3082" y="270"/>
                  </a:lnTo>
                  <a:lnTo>
                    <a:pt x="3082" y="271"/>
                  </a:lnTo>
                  <a:lnTo>
                    <a:pt x="3082" y="267"/>
                  </a:lnTo>
                  <a:lnTo>
                    <a:pt x="3083" y="82"/>
                  </a:lnTo>
                  <a:lnTo>
                    <a:pt x="3083" y="76"/>
                  </a:lnTo>
                  <a:lnTo>
                    <a:pt x="3084" y="17"/>
                  </a:lnTo>
                  <a:lnTo>
                    <a:pt x="3084" y="16"/>
                  </a:lnTo>
                  <a:lnTo>
                    <a:pt x="3085" y="12"/>
                  </a:lnTo>
                  <a:lnTo>
                    <a:pt x="3085" y="11"/>
                  </a:lnTo>
                  <a:lnTo>
                    <a:pt x="3086" y="3"/>
                  </a:lnTo>
                  <a:lnTo>
                    <a:pt x="3086" y="2"/>
                  </a:lnTo>
                  <a:lnTo>
                    <a:pt x="3086" y="2"/>
                  </a:lnTo>
                  <a:lnTo>
                    <a:pt x="3086" y="4"/>
                  </a:lnTo>
                  <a:lnTo>
                    <a:pt x="3087" y="4"/>
                  </a:lnTo>
                  <a:lnTo>
                    <a:pt x="3087" y="8"/>
                  </a:lnTo>
                  <a:lnTo>
                    <a:pt x="3088" y="8"/>
                  </a:lnTo>
                  <a:lnTo>
                    <a:pt x="3088" y="13"/>
                  </a:lnTo>
                  <a:lnTo>
                    <a:pt x="3088" y="13"/>
                  </a:lnTo>
                  <a:lnTo>
                    <a:pt x="3089" y="17"/>
                  </a:lnTo>
                  <a:lnTo>
                    <a:pt x="3089" y="18"/>
                  </a:lnTo>
                  <a:lnTo>
                    <a:pt x="3090" y="27"/>
                  </a:lnTo>
                  <a:lnTo>
                    <a:pt x="3090" y="28"/>
                  </a:lnTo>
                  <a:lnTo>
                    <a:pt x="3091" y="38"/>
                  </a:lnTo>
                  <a:lnTo>
                    <a:pt x="3091" y="39"/>
                  </a:lnTo>
                  <a:lnTo>
                    <a:pt x="3092" y="57"/>
                  </a:lnTo>
                  <a:lnTo>
                    <a:pt x="3092" y="59"/>
                  </a:lnTo>
                  <a:lnTo>
                    <a:pt x="3093" y="86"/>
                  </a:lnTo>
                  <a:lnTo>
                    <a:pt x="3093" y="87"/>
                  </a:lnTo>
                  <a:lnTo>
                    <a:pt x="3094" y="99"/>
                  </a:lnTo>
                  <a:lnTo>
                    <a:pt x="3094" y="100"/>
                  </a:lnTo>
                  <a:lnTo>
                    <a:pt x="3094" y="94"/>
                  </a:lnTo>
                  <a:lnTo>
                    <a:pt x="3095" y="93"/>
                  </a:lnTo>
                  <a:lnTo>
                    <a:pt x="3095" y="90"/>
                  </a:lnTo>
                  <a:lnTo>
                    <a:pt x="3095" y="92"/>
                  </a:lnTo>
                  <a:lnTo>
                    <a:pt x="3096" y="92"/>
                  </a:lnTo>
                  <a:lnTo>
                    <a:pt x="3096" y="111"/>
                  </a:lnTo>
                  <a:lnTo>
                    <a:pt x="3096" y="113"/>
                  </a:lnTo>
                  <a:lnTo>
                    <a:pt x="3097" y="175"/>
                  </a:lnTo>
                  <a:lnTo>
                    <a:pt x="3097" y="184"/>
                  </a:lnTo>
                  <a:lnTo>
                    <a:pt x="3098" y="287"/>
                  </a:lnTo>
                  <a:lnTo>
                    <a:pt x="3098" y="286"/>
                  </a:lnTo>
                  <a:lnTo>
                    <a:pt x="3098" y="285"/>
                  </a:lnTo>
                  <a:lnTo>
                    <a:pt x="3099" y="275"/>
                  </a:lnTo>
                  <a:lnTo>
                    <a:pt x="3099" y="275"/>
                  </a:lnTo>
                  <a:lnTo>
                    <a:pt x="3099" y="275"/>
                  </a:lnTo>
                  <a:lnTo>
                    <a:pt x="3100" y="279"/>
                  </a:lnTo>
                  <a:lnTo>
                    <a:pt x="3100" y="279"/>
                  </a:lnTo>
                  <a:lnTo>
                    <a:pt x="3101" y="283"/>
                  </a:lnTo>
                  <a:lnTo>
                    <a:pt x="3101" y="283"/>
                  </a:lnTo>
                  <a:lnTo>
                    <a:pt x="3101" y="283"/>
                  </a:lnTo>
                  <a:lnTo>
                    <a:pt x="3102" y="281"/>
                  </a:lnTo>
                  <a:lnTo>
                    <a:pt x="3102" y="280"/>
                  </a:lnTo>
                  <a:lnTo>
                    <a:pt x="3103" y="278"/>
                  </a:lnTo>
                  <a:lnTo>
                    <a:pt x="3103" y="279"/>
                  </a:lnTo>
                  <a:lnTo>
                    <a:pt x="3103" y="275"/>
                  </a:lnTo>
                  <a:lnTo>
                    <a:pt x="3104" y="274"/>
                  </a:lnTo>
                  <a:lnTo>
                    <a:pt x="3104" y="275"/>
                  </a:lnTo>
                  <a:lnTo>
                    <a:pt x="3104" y="252"/>
                  </a:lnTo>
                  <a:lnTo>
                    <a:pt x="3105" y="249"/>
                  </a:lnTo>
                  <a:lnTo>
                    <a:pt x="3105" y="148"/>
                  </a:lnTo>
                  <a:lnTo>
                    <a:pt x="3105" y="132"/>
                  </a:lnTo>
                  <a:lnTo>
                    <a:pt x="3106" y="36"/>
                  </a:lnTo>
                  <a:lnTo>
                    <a:pt x="3106" y="32"/>
                  </a:lnTo>
                  <a:lnTo>
                    <a:pt x="3107" y="18"/>
                  </a:lnTo>
                  <a:lnTo>
                    <a:pt x="3107" y="17"/>
                  </a:lnTo>
                  <a:lnTo>
                    <a:pt x="3108" y="7"/>
                  </a:lnTo>
                  <a:lnTo>
                    <a:pt x="3108" y="6"/>
                  </a:lnTo>
                  <a:lnTo>
                    <a:pt x="3109" y="5"/>
                  </a:lnTo>
                  <a:lnTo>
                    <a:pt x="3109" y="5"/>
                  </a:lnTo>
                  <a:lnTo>
                    <a:pt x="3109" y="5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1" y="13"/>
                  </a:lnTo>
                  <a:lnTo>
                    <a:pt x="3111" y="13"/>
                  </a:lnTo>
                  <a:lnTo>
                    <a:pt x="3111" y="17"/>
                  </a:lnTo>
                  <a:lnTo>
                    <a:pt x="3112" y="18"/>
                  </a:lnTo>
                  <a:lnTo>
                    <a:pt x="3112" y="21"/>
                  </a:lnTo>
                  <a:lnTo>
                    <a:pt x="3112" y="21"/>
                  </a:lnTo>
                  <a:lnTo>
                    <a:pt x="3113" y="28"/>
                  </a:lnTo>
                  <a:lnTo>
                    <a:pt x="3113" y="28"/>
                  </a:lnTo>
                  <a:lnTo>
                    <a:pt x="3114" y="41"/>
                  </a:lnTo>
                  <a:lnTo>
                    <a:pt x="3114" y="42"/>
                  </a:lnTo>
                  <a:lnTo>
                    <a:pt x="3115" y="67"/>
                  </a:lnTo>
                  <a:lnTo>
                    <a:pt x="3115" y="69"/>
                  </a:lnTo>
                  <a:lnTo>
                    <a:pt x="3116" y="95"/>
                  </a:lnTo>
                  <a:lnTo>
                    <a:pt x="3116" y="96"/>
                  </a:lnTo>
                  <a:lnTo>
                    <a:pt x="3116" y="98"/>
                  </a:lnTo>
                  <a:lnTo>
                    <a:pt x="3117" y="93"/>
                  </a:lnTo>
                  <a:lnTo>
                    <a:pt x="3117" y="92"/>
                  </a:lnTo>
                  <a:lnTo>
                    <a:pt x="3118" y="87"/>
                  </a:lnTo>
                  <a:lnTo>
                    <a:pt x="3118" y="87"/>
                  </a:lnTo>
                  <a:lnTo>
                    <a:pt x="3119" y="98"/>
                  </a:lnTo>
                  <a:lnTo>
                    <a:pt x="3119" y="100"/>
                  </a:lnTo>
                  <a:lnTo>
                    <a:pt x="3120" y="129"/>
                  </a:lnTo>
                  <a:lnTo>
                    <a:pt x="3120" y="132"/>
                  </a:lnTo>
                  <a:lnTo>
                    <a:pt x="3120" y="243"/>
                  </a:lnTo>
                  <a:lnTo>
                    <a:pt x="3121" y="255"/>
                  </a:lnTo>
                  <a:lnTo>
                    <a:pt x="3121" y="284"/>
                  </a:lnTo>
                  <a:lnTo>
                    <a:pt x="3121" y="273"/>
                  </a:lnTo>
                  <a:lnTo>
                    <a:pt x="3122" y="272"/>
                  </a:lnTo>
                  <a:lnTo>
                    <a:pt x="3122" y="271"/>
                  </a:lnTo>
                  <a:lnTo>
                    <a:pt x="3122" y="273"/>
                  </a:lnTo>
                  <a:lnTo>
                    <a:pt x="3122" y="272"/>
                  </a:lnTo>
                  <a:lnTo>
                    <a:pt x="3122" y="273"/>
                  </a:lnTo>
                  <a:lnTo>
                    <a:pt x="3123" y="280"/>
                  </a:lnTo>
                  <a:lnTo>
                    <a:pt x="3123" y="280"/>
                  </a:lnTo>
                  <a:lnTo>
                    <a:pt x="3123" y="281"/>
                  </a:lnTo>
                  <a:lnTo>
                    <a:pt x="3124" y="283"/>
                  </a:lnTo>
                  <a:lnTo>
                    <a:pt x="3124" y="283"/>
                  </a:lnTo>
                  <a:lnTo>
                    <a:pt x="3124" y="283"/>
                  </a:lnTo>
                  <a:lnTo>
                    <a:pt x="3125" y="282"/>
                  </a:lnTo>
                  <a:lnTo>
                    <a:pt x="3125" y="282"/>
                  </a:lnTo>
                  <a:lnTo>
                    <a:pt x="3126" y="280"/>
                  </a:lnTo>
                  <a:lnTo>
                    <a:pt x="3126" y="280"/>
                  </a:lnTo>
                  <a:lnTo>
                    <a:pt x="3126" y="280"/>
                  </a:lnTo>
                  <a:lnTo>
                    <a:pt x="3127" y="238"/>
                  </a:lnTo>
                  <a:lnTo>
                    <a:pt x="3127" y="231"/>
                  </a:lnTo>
                  <a:lnTo>
                    <a:pt x="3128" y="136"/>
                  </a:lnTo>
                  <a:lnTo>
                    <a:pt x="3128" y="129"/>
                  </a:lnTo>
                  <a:lnTo>
                    <a:pt x="3128" y="50"/>
                  </a:lnTo>
                  <a:lnTo>
                    <a:pt x="3129" y="46"/>
                  </a:lnTo>
                  <a:lnTo>
                    <a:pt x="3129" y="18"/>
                  </a:lnTo>
                  <a:lnTo>
                    <a:pt x="3129" y="18"/>
                  </a:lnTo>
                  <a:lnTo>
                    <a:pt x="3129" y="18"/>
                  </a:lnTo>
                  <a:lnTo>
                    <a:pt x="3130" y="9"/>
                  </a:lnTo>
                  <a:lnTo>
                    <a:pt x="3131" y="9"/>
                  </a:lnTo>
                  <a:lnTo>
                    <a:pt x="3131" y="8"/>
                  </a:lnTo>
                  <a:lnTo>
                    <a:pt x="3131" y="8"/>
                  </a:lnTo>
                  <a:lnTo>
                    <a:pt x="3131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33" y="9"/>
                  </a:lnTo>
                  <a:lnTo>
                    <a:pt x="3133" y="9"/>
                  </a:lnTo>
                  <a:lnTo>
                    <a:pt x="3134" y="13"/>
                  </a:lnTo>
                  <a:lnTo>
                    <a:pt x="3134" y="14"/>
                  </a:lnTo>
                  <a:lnTo>
                    <a:pt x="3135" y="17"/>
                  </a:lnTo>
                  <a:lnTo>
                    <a:pt x="3135" y="17"/>
                  </a:lnTo>
                  <a:lnTo>
                    <a:pt x="3136" y="21"/>
                  </a:lnTo>
                  <a:lnTo>
                    <a:pt x="3136" y="21"/>
                  </a:lnTo>
                  <a:lnTo>
                    <a:pt x="3137" y="30"/>
                  </a:lnTo>
                  <a:lnTo>
                    <a:pt x="3137" y="31"/>
                  </a:lnTo>
                  <a:lnTo>
                    <a:pt x="3137" y="47"/>
                  </a:lnTo>
                  <a:lnTo>
                    <a:pt x="3138" y="49"/>
                  </a:lnTo>
                  <a:lnTo>
                    <a:pt x="3138" y="73"/>
                  </a:lnTo>
                  <a:lnTo>
                    <a:pt x="3139" y="76"/>
                  </a:lnTo>
                  <a:lnTo>
                    <a:pt x="3139" y="97"/>
                  </a:lnTo>
                  <a:lnTo>
                    <a:pt x="3139" y="99"/>
                  </a:lnTo>
                  <a:lnTo>
                    <a:pt x="3140" y="100"/>
                  </a:lnTo>
                  <a:lnTo>
                    <a:pt x="3140" y="94"/>
                  </a:lnTo>
                  <a:lnTo>
                    <a:pt x="3140" y="93"/>
                  </a:lnTo>
                  <a:lnTo>
                    <a:pt x="3141" y="90"/>
                  </a:lnTo>
                  <a:lnTo>
                    <a:pt x="3141" y="90"/>
                  </a:lnTo>
                  <a:lnTo>
                    <a:pt x="3141" y="90"/>
                  </a:lnTo>
                  <a:lnTo>
                    <a:pt x="3141" y="90"/>
                  </a:lnTo>
                  <a:lnTo>
                    <a:pt x="3142" y="99"/>
                  </a:lnTo>
                  <a:lnTo>
                    <a:pt x="3142" y="101"/>
                  </a:lnTo>
                  <a:lnTo>
                    <a:pt x="3143" y="121"/>
                  </a:lnTo>
                  <a:lnTo>
                    <a:pt x="3143" y="122"/>
                  </a:lnTo>
                  <a:lnTo>
                    <a:pt x="3144" y="202"/>
                  </a:lnTo>
                  <a:lnTo>
                    <a:pt x="3144" y="212"/>
                  </a:lnTo>
                  <a:lnTo>
                    <a:pt x="3144" y="287"/>
                  </a:lnTo>
                  <a:lnTo>
                    <a:pt x="3145" y="283"/>
                  </a:lnTo>
                  <a:lnTo>
                    <a:pt x="3145" y="283"/>
                  </a:lnTo>
                  <a:lnTo>
                    <a:pt x="3145" y="280"/>
                  </a:lnTo>
                  <a:lnTo>
                    <a:pt x="3145" y="280"/>
                  </a:lnTo>
                  <a:lnTo>
                    <a:pt x="3146" y="280"/>
                  </a:lnTo>
                  <a:lnTo>
                    <a:pt x="3146" y="280"/>
                  </a:lnTo>
                  <a:lnTo>
                    <a:pt x="3146" y="284"/>
                  </a:lnTo>
                  <a:lnTo>
                    <a:pt x="3147" y="284"/>
                  </a:lnTo>
                  <a:lnTo>
                    <a:pt x="3147" y="285"/>
                  </a:lnTo>
                  <a:lnTo>
                    <a:pt x="3147" y="284"/>
                  </a:lnTo>
                  <a:lnTo>
                    <a:pt x="3148" y="285"/>
                  </a:lnTo>
                  <a:lnTo>
                    <a:pt x="3148" y="283"/>
                  </a:lnTo>
                  <a:lnTo>
                    <a:pt x="3148" y="282"/>
                  </a:lnTo>
                  <a:lnTo>
                    <a:pt x="3149" y="280"/>
                  </a:lnTo>
                  <a:lnTo>
                    <a:pt x="3149" y="280"/>
                  </a:lnTo>
                  <a:lnTo>
                    <a:pt x="3149" y="280"/>
                  </a:lnTo>
                  <a:lnTo>
                    <a:pt x="3150" y="278"/>
                  </a:lnTo>
                  <a:lnTo>
                    <a:pt x="3150" y="279"/>
                  </a:lnTo>
                  <a:lnTo>
                    <a:pt x="3150" y="278"/>
                  </a:lnTo>
                  <a:lnTo>
                    <a:pt x="3150" y="279"/>
                  </a:lnTo>
                  <a:lnTo>
                    <a:pt x="3151" y="273"/>
                  </a:lnTo>
                  <a:lnTo>
                    <a:pt x="3151" y="272"/>
                  </a:lnTo>
                  <a:lnTo>
                    <a:pt x="3151" y="273"/>
                  </a:lnTo>
                  <a:lnTo>
                    <a:pt x="3152" y="264"/>
                  </a:lnTo>
                  <a:lnTo>
                    <a:pt x="3152" y="263"/>
                  </a:lnTo>
                  <a:lnTo>
                    <a:pt x="3153" y="130"/>
                  </a:lnTo>
                  <a:lnTo>
                    <a:pt x="3153" y="117"/>
                  </a:lnTo>
                  <a:lnTo>
                    <a:pt x="3154" y="44"/>
                  </a:lnTo>
                  <a:lnTo>
                    <a:pt x="3154" y="41"/>
                  </a:lnTo>
                  <a:lnTo>
                    <a:pt x="3154" y="24"/>
                  </a:lnTo>
                  <a:lnTo>
                    <a:pt x="3155" y="23"/>
                  </a:lnTo>
                  <a:lnTo>
                    <a:pt x="3155" y="11"/>
                  </a:lnTo>
                  <a:lnTo>
                    <a:pt x="3156" y="11"/>
                  </a:lnTo>
                  <a:lnTo>
                    <a:pt x="3156" y="8"/>
                  </a:lnTo>
                  <a:lnTo>
                    <a:pt x="3156" y="8"/>
                  </a:lnTo>
                  <a:lnTo>
                    <a:pt x="3156" y="8"/>
                  </a:lnTo>
                  <a:lnTo>
                    <a:pt x="3157" y="10"/>
                  </a:lnTo>
                  <a:lnTo>
                    <a:pt x="3157" y="10"/>
                  </a:lnTo>
                  <a:lnTo>
                    <a:pt x="3158" y="12"/>
                  </a:lnTo>
                  <a:lnTo>
                    <a:pt x="3158" y="12"/>
                  </a:lnTo>
                  <a:lnTo>
                    <a:pt x="3158" y="12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0" y="17"/>
                  </a:lnTo>
                  <a:lnTo>
                    <a:pt x="3160" y="17"/>
                  </a:lnTo>
                  <a:lnTo>
                    <a:pt x="3161" y="24"/>
                  </a:lnTo>
                  <a:lnTo>
                    <a:pt x="3161" y="25"/>
                  </a:lnTo>
                  <a:lnTo>
                    <a:pt x="3162" y="38"/>
                  </a:lnTo>
                  <a:lnTo>
                    <a:pt x="3162" y="39"/>
                  </a:lnTo>
                  <a:lnTo>
                    <a:pt x="3163" y="59"/>
                  </a:lnTo>
                  <a:lnTo>
                    <a:pt x="3163" y="60"/>
                  </a:lnTo>
                  <a:lnTo>
                    <a:pt x="3163" y="86"/>
                  </a:lnTo>
                  <a:lnTo>
                    <a:pt x="3164" y="89"/>
                  </a:lnTo>
                  <a:lnTo>
                    <a:pt x="3164" y="104"/>
                  </a:lnTo>
                  <a:lnTo>
                    <a:pt x="3164" y="104"/>
                  </a:lnTo>
                  <a:lnTo>
                    <a:pt x="3165" y="95"/>
                  </a:lnTo>
                  <a:lnTo>
                    <a:pt x="3165" y="95"/>
                  </a:lnTo>
                  <a:lnTo>
                    <a:pt x="3166" y="90"/>
                  </a:lnTo>
                  <a:lnTo>
                    <a:pt x="3166" y="90"/>
                  </a:lnTo>
                  <a:lnTo>
                    <a:pt x="3166" y="89"/>
                  </a:lnTo>
                  <a:lnTo>
                    <a:pt x="3167" y="96"/>
                  </a:lnTo>
                  <a:lnTo>
                    <a:pt x="3167" y="98"/>
                  </a:lnTo>
                  <a:lnTo>
                    <a:pt x="3168" y="122"/>
                  </a:lnTo>
                  <a:lnTo>
                    <a:pt x="3168" y="126"/>
                  </a:lnTo>
                  <a:lnTo>
                    <a:pt x="3169" y="242"/>
                  </a:lnTo>
                  <a:lnTo>
                    <a:pt x="3169" y="252"/>
                  </a:lnTo>
                  <a:lnTo>
                    <a:pt x="3169" y="282"/>
                  </a:lnTo>
                  <a:lnTo>
                    <a:pt x="3170" y="273"/>
                  </a:lnTo>
                  <a:lnTo>
                    <a:pt x="3170" y="272"/>
                  </a:lnTo>
                  <a:lnTo>
                    <a:pt x="3170" y="272"/>
                  </a:lnTo>
                  <a:lnTo>
                    <a:pt x="3171" y="276"/>
                  </a:lnTo>
                  <a:lnTo>
                    <a:pt x="3171" y="276"/>
                  </a:lnTo>
                  <a:lnTo>
                    <a:pt x="3171" y="283"/>
                  </a:lnTo>
                  <a:lnTo>
                    <a:pt x="3171" y="283"/>
                  </a:lnTo>
                  <a:lnTo>
                    <a:pt x="3172" y="284"/>
                  </a:lnTo>
                  <a:lnTo>
                    <a:pt x="3172" y="286"/>
                  </a:lnTo>
                  <a:lnTo>
                    <a:pt x="3172" y="285"/>
                  </a:lnTo>
                  <a:lnTo>
                    <a:pt x="3173" y="285"/>
                  </a:lnTo>
                  <a:lnTo>
                    <a:pt x="3173" y="286"/>
                  </a:lnTo>
                  <a:lnTo>
                    <a:pt x="3173" y="285"/>
                  </a:lnTo>
                  <a:lnTo>
                    <a:pt x="3173" y="285"/>
                  </a:lnTo>
                  <a:lnTo>
                    <a:pt x="3173" y="286"/>
                  </a:lnTo>
                  <a:lnTo>
                    <a:pt x="3174" y="282"/>
                  </a:lnTo>
                  <a:lnTo>
                    <a:pt x="3174" y="282"/>
                  </a:lnTo>
                  <a:lnTo>
                    <a:pt x="3175" y="271"/>
                  </a:lnTo>
                  <a:lnTo>
                    <a:pt x="3175" y="270"/>
                  </a:lnTo>
                  <a:lnTo>
                    <a:pt x="3176" y="241"/>
                  </a:lnTo>
                  <a:lnTo>
                    <a:pt x="3176" y="235"/>
                  </a:lnTo>
                  <a:lnTo>
                    <a:pt x="3177" y="64"/>
                  </a:lnTo>
                  <a:lnTo>
                    <a:pt x="3177" y="59"/>
                  </a:lnTo>
                  <a:lnTo>
                    <a:pt x="3178" y="15"/>
                  </a:lnTo>
                  <a:lnTo>
                    <a:pt x="3178" y="15"/>
                  </a:lnTo>
                  <a:lnTo>
                    <a:pt x="3178" y="16"/>
                  </a:lnTo>
                  <a:lnTo>
                    <a:pt x="3179" y="9"/>
                  </a:lnTo>
                  <a:lnTo>
                    <a:pt x="3179" y="8"/>
                  </a:lnTo>
                  <a:lnTo>
                    <a:pt x="3180" y="6"/>
                  </a:lnTo>
                  <a:lnTo>
                    <a:pt x="3180" y="6"/>
                  </a:lnTo>
                  <a:lnTo>
                    <a:pt x="3180" y="6"/>
                  </a:lnTo>
                  <a:lnTo>
                    <a:pt x="3180" y="8"/>
                  </a:lnTo>
                  <a:lnTo>
                    <a:pt x="3181" y="8"/>
                  </a:lnTo>
                  <a:lnTo>
                    <a:pt x="3181" y="13"/>
                  </a:lnTo>
                  <a:lnTo>
                    <a:pt x="3181" y="13"/>
                  </a:lnTo>
                  <a:lnTo>
                    <a:pt x="3182" y="18"/>
                  </a:lnTo>
                  <a:lnTo>
                    <a:pt x="3182" y="19"/>
                  </a:lnTo>
                  <a:lnTo>
                    <a:pt x="3183" y="27"/>
                  </a:lnTo>
                  <a:lnTo>
                    <a:pt x="3183" y="27"/>
                  </a:lnTo>
                  <a:lnTo>
                    <a:pt x="3184" y="39"/>
                  </a:lnTo>
                  <a:lnTo>
                    <a:pt x="3184" y="40"/>
                  </a:lnTo>
                  <a:lnTo>
                    <a:pt x="3185" y="58"/>
                  </a:lnTo>
                  <a:lnTo>
                    <a:pt x="3185" y="60"/>
                  </a:lnTo>
                  <a:lnTo>
                    <a:pt x="3186" y="80"/>
                  </a:lnTo>
                  <a:lnTo>
                    <a:pt x="3186" y="81"/>
                  </a:lnTo>
                  <a:lnTo>
                    <a:pt x="3187" y="95"/>
                  </a:lnTo>
                  <a:lnTo>
                    <a:pt x="3187" y="95"/>
                  </a:lnTo>
                  <a:lnTo>
                    <a:pt x="3187" y="97"/>
                  </a:lnTo>
                  <a:lnTo>
                    <a:pt x="3188" y="96"/>
                  </a:lnTo>
                  <a:lnTo>
                    <a:pt x="3188" y="95"/>
                  </a:lnTo>
                  <a:lnTo>
                    <a:pt x="3188" y="89"/>
                  </a:lnTo>
                  <a:lnTo>
                    <a:pt x="3188" y="88"/>
                  </a:lnTo>
                  <a:lnTo>
                    <a:pt x="3189" y="84"/>
                  </a:lnTo>
                  <a:lnTo>
                    <a:pt x="3190" y="83"/>
                  </a:lnTo>
                  <a:lnTo>
                    <a:pt x="3190" y="93"/>
                  </a:lnTo>
                  <a:lnTo>
                    <a:pt x="3190" y="94"/>
                  </a:lnTo>
                  <a:lnTo>
                    <a:pt x="3191" y="120"/>
                  </a:lnTo>
                  <a:lnTo>
                    <a:pt x="3191" y="123"/>
                  </a:lnTo>
                  <a:lnTo>
                    <a:pt x="3192" y="239"/>
                  </a:lnTo>
                  <a:lnTo>
                    <a:pt x="3192" y="255"/>
                  </a:lnTo>
                  <a:lnTo>
                    <a:pt x="3192" y="281"/>
                  </a:lnTo>
                  <a:lnTo>
                    <a:pt x="3193" y="276"/>
                  </a:lnTo>
                  <a:lnTo>
                    <a:pt x="3193" y="275"/>
                  </a:lnTo>
                  <a:lnTo>
                    <a:pt x="3194" y="272"/>
                  </a:lnTo>
                  <a:lnTo>
                    <a:pt x="3194" y="273"/>
                  </a:lnTo>
                  <a:lnTo>
                    <a:pt x="3194" y="273"/>
                  </a:lnTo>
                  <a:lnTo>
                    <a:pt x="3195" y="280"/>
                  </a:lnTo>
                  <a:lnTo>
                    <a:pt x="3195" y="280"/>
                  </a:lnTo>
                  <a:lnTo>
                    <a:pt x="3196" y="282"/>
                  </a:lnTo>
                  <a:lnTo>
                    <a:pt x="3196" y="281"/>
                  </a:lnTo>
                  <a:lnTo>
                    <a:pt x="3196" y="280"/>
                  </a:lnTo>
                  <a:lnTo>
                    <a:pt x="3196" y="281"/>
                  </a:lnTo>
                  <a:lnTo>
                    <a:pt x="3197" y="279"/>
                  </a:lnTo>
                  <a:lnTo>
                    <a:pt x="3197" y="279"/>
                  </a:lnTo>
                  <a:lnTo>
                    <a:pt x="3197" y="279"/>
                  </a:lnTo>
                  <a:lnTo>
                    <a:pt x="3197" y="279"/>
                  </a:lnTo>
                  <a:lnTo>
                    <a:pt x="3197" y="279"/>
                  </a:lnTo>
                  <a:lnTo>
                    <a:pt x="3198" y="279"/>
                  </a:lnTo>
                  <a:lnTo>
                    <a:pt x="3198" y="275"/>
                  </a:lnTo>
                  <a:lnTo>
                    <a:pt x="3198" y="276"/>
                  </a:lnTo>
                  <a:lnTo>
                    <a:pt x="3199" y="275"/>
                  </a:lnTo>
                  <a:lnTo>
                    <a:pt x="3199" y="251"/>
                  </a:lnTo>
                  <a:lnTo>
                    <a:pt x="3199" y="241"/>
                  </a:lnTo>
                  <a:lnTo>
                    <a:pt x="3200" y="86"/>
                  </a:lnTo>
                  <a:lnTo>
                    <a:pt x="3200" y="77"/>
                  </a:lnTo>
                  <a:lnTo>
                    <a:pt x="3201" y="15"/>
                  </a:lnTo>
                  <a:lnTo>
                    <a:pt x="3201" y="14"/>
                  </a:lnTo>
                  <a:lnTo>
                    <a:pt x="3202" y="11"/>
                  </a:lnTo>
                  <a:lnTo>
                    <a:pt x="3202" y="10"/>
                  </a:lnTo>
                  <a:lnTo>
                    <a:pt x="3203" y="5"/>
                  </a:lnTo>
                  <a:lnTo>
                    <a:pt x="3203" y="5"/>
                  </a:lnTo>
                  <a:lnTo>
                    <a:pt x="3203" y="5"/>
                  </a:lnTo>
                  <a:lnTo>
                    <a:pt x="3204" y="8"/>
                  </a:lnTo>
                  <a:lnTo>
                    <a:pt x="3204" y="9"/>
                  </a:lnTo>
                  <a:lnTo>
                    <a:pt x="3205" y="14"/>
                  </a:lnTo>
                  <a:lnTo>
                    <a:pt x="3205" y="14"/>
                  </a:lnTo>
                  <a:lnTo>
                    <a:pt x="3205" y="21"/>
                  </a:lnTo>
                  <a:lnTo>
                    <a:pt x="3206" y="21"/>
                  </a:lnTo>
                  <a:lnTo>
                    <a:pt x="3206" y="33"/>
                  </a:lnTo>
                  <a:lnTo>
                    <a:pt x="3207" y="34"/>
                  </a:lnTo>
                  <a:lnTo>
                    <a:pt x="3207" y="52"/>
                  </a:lnTo>
                  <a:lnTo>
                    <a:pt x="3207" y="54"/>
                  </a:lnTo>
                  <a:lnTo>
                    <a:pt x="3208" y="69"/>
                  </a:lnTo>
                  <a:lnTo>
                    <a:pt x="3208" y="70"/>
                  </a:lnTo>
                  <a:lnTo>
                    <a:pt x="3209" y="84"/>
                  </a:lnTo>
                  <a:lnTo>
                    <a:pt x="3209" y="86"/>
                  </a:lnTo>
                  <a:lnTo>
                    <a:pt x="3210" y="97"/>
                  </a:lnTo>
                  <a:lnTo>
                    <a:pt x="3210" y="97"/>
                  </a:lnTo>
                  <a:lnTo>
                    <a:pt x="3210" y="97"/>
                  </a:lnTo>
                  <a:lnTo>
                    <a:pt x="3211" y="91"/>
                  </a:lnTo>
                  <a:lnTo>
                    <a:pt x="3211" y="90"/>
                  </a:lnTo>
                  <a:lnTo>
                    <a:pt x="3212" y="84"/>
                  </a:lnTo>
                  <a:lnTo>
                    <a:pt x="3212" y="84"/>
                  </a:lnTo>
                  <a:lnTo>
                    <a:pt x="3212" y="84"/>
                  </a:lnTo>
                  <a:lnTo>
                    <a:pt x="3212" y="82"/>
                  </a:lnTo>
                  <a:lnTo>
                    <a:pt x="3213" y="84"/>
                  </a:lnTo>
                  <a:lnTo>
                    <a:pt x="3213" y="84"/>
                  </a:lnTo>
                  <a:lnTo>
                    <a:pt x="3214" y="104"/>
                  </a:lnTo>
                  <a:lnTo>
                    <a:pt x="3214" y="106"/>
                  </a:lnTo>
                  <a:lnTo>
                    <a:pt x="3214" y="171"/>
                  </a:lnTo>
                  <a:lnTo>
                    <a:pt x="3215" y="184"/>
                  </a:lnTo>
                  <a:lnTo>
                    <a:pt x="3215" y="281"/>
                  </a:lnTo>
                  <a:lnTo>
                    <a:pt x="3215" y="278"/>
                  </a:lnTo>
                  <a:lnTo>
                    <a:pt x="3216" y="276"/>
                  </a:lnTo>
                  <a:lnTo>
                    <a:pt x="3216" y="273"/>
                  </a:lnTo>
                  <a:lnTo>
                    <a:pt x="3216" y="273"/>
                  </a:lnTo>
                  <a:lnTo>
                    <a:pt x="3216" y="273"/>
                  </a:lnTo>
                  <a:lnTo>
                    <a:pt x="3216" y="273"/>
                  </a:lnTo>
                  <a:lnTo>
                    <a:pt x="3217" y="280"/>
                  </a:lnTo>
                  <a:lnTo>
                    <a:pt x="3217" y="280"/>
                  </a:lnTo>
                  <a:lnTo>
                    <a:pt x="3218" y="282"/>
                  </a:lnTo>
                  <a:lnTo>
                    <a:pt x="3218" y="282"/>
                  </a:lnTo>
                  <a:lnTo>
                    <a:pt x="3218" y="282"/>
                  </a:lnTo>
                  <a:lnTo>
                    <a:pt x="3219" y="280"/>
                  </a:lnTo>
                  <a:lnTo>
                    <a:pt x="3219" y="280"/>
                  </a:lnTo>
                  <a:lnTo>
                    <a:pt x="3219" y="279"/>
                  </a:lnTo>
                  <a:lnTo>
                    <a:pt x="3220" y="278"/>
                  </a:lnTo>
                  <a:lnTo>
                    <a:pt x="3220" y="278"/>
                  </a:lnTo>
                  <a:lnTo>
                    <a:pt x="3220" y="277"/>
                  </a:lnTo>
                  <a:lnTo>
                    <a:pt x="3220" y="277"/>
                  </a:lnTo>
                  <a:lnTo>
                    <a:pt x="3221" y="274"/>
                  </a:lnTo>
                  <a:lnTo>
                    <a:pt x="3221" y="270"/>
                  </a:lnTo>
                  <a:lnTo>
                    <a:pt x="3222" y="236"/>
                  </a:lnTo>
                  <a:lnTo>
                    <a:pt x="3222" y="232"/>
                  </a:lnTo>
                  <a:lnTo>
                    <a:pt x="3222" y="86"/>
                  </a:lnTo>
                  <a:lnTo>
                    <a:pt x="3223" y="77"/>
                  </a:lnTo>
                  <a:lnTo>
                    <a:pt x="3223" y="17"/>
                  </a:lnTo>
                  <a:lnTo>
                    <a:pt x="3224" y="16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5" y="5"/>
                  </a:lnTo>
                  <a:lnTo>
                    <a:pt x="3225" y="5"/>
                  </a:lnTo>
                  <a:lnTo>
                    <a:pt x="3225" y="5"/>
                  </a:lnTo>
                  <a:lnTo>
                    <a:pt x="3226" y="8"/>
                  </a:lnTo>
                  <a:lnTo>
                    <a:pt x="3226" y="9"/>
                  </a:lnTo>
                  <a:lnTo>
                    <a:pt x="3227" y="14"/>
                  </a:lnTo>
                  <a:lnTo>
                    <a:pt x="3227" y="14"/>
                  </a:lnTo>
                  <a:lnTo>
                    <a:pt x="3228" y="18"/>
                  </a:lnTo>
                  <a:lnTo>
                    <a:pt x="3228" y="18"/>
                  </a:lnTo>
                  <a:lnTo>
                    <a:pt x="3228" y="18"/>
                  </a:lnTo>
                  <a:lnTo>
                    <a:pt x="3229" y="23"/>
                  </a:lnTo>
                  <a:lnTo>
                    <a:pt x="3229" y="24"/>
                  </a:lnTo>
                  <a:lnTo>
                    <a:pt x="3230" y="34"/>
                  </a:lnTo>
                  <a:lnTo>
                    <a:pt x="3230" y="36"/>
                  </a:lnTo>
                  <a:lnTo>
                    <a:pt x="3231" y="57"/>
                  </a:lnTo>
                  <a:lnTo>
                    <a:pt x="3231" y="59"/>
                  </a:lnTo>
                  <a:lnTo>
                    <a:pt x="3231" y="80"/>
                  </a:lnTo>
                  <a:lnTo>
                    <a:pt x="3232" y="81"/>
                  </a:lnTo>
                  <a:lnTo>
                    <a:pt x="3232" y="96"/>
                  </a:lnTo>
                  <a:lnTo>
                    <a:pt x="3233" y="96"/>
                  </a:lnTo>
                  <a:lnTo>
                    <a:pt x="3233" y="98"/>
                  </a:lnTo>
                  <a:lnTo>
                    <a:pt x="3233" y="93"/>
                  </a:lnTo>
                  <a:lnTo>
                    <a:pt x="3233" y="92"/>
                  </a:lnTo>
                  <a:lnTo>
                    <a:pt x="3234" y="86"/>
                  </a:lnTo>
                  <a:lnTo>
                    <a:pt x="3234" y="86"/>
                  </a:lnTo>
                  <a:lnTo>
                    <a:pt x="3234" y="86"/>
                  </a:lnTo>
                  <a:lnTo>
                    <a:pt x="3234" y="86"/>
                  </a:lnTo>
                  <a:lnTo>
                    <a:pt x="3235" y="91"/>
                  </a:lnTo>
                  <a:lnTo>
                    <a:pt x="3235" y="91"/>
                  </a:lnTo>
                  <a:lnTo>
                    <a:pt x="3236" y="112"/>
                  </a:lnTo>
                  <a:lnTo>
                    <a:pt x="3236" y="114"/>
                  </a:lnTo>
                  <a:lnTo>
                    <a:pt x="3237" y="194"/>
                  </a:lnTo>
                  <a:lnTo>
                    <a:pt x="3237" y="204"/>
                  </a:lnTo>
                  <a:lnTo>
                    <a:pt x="3237" y="286"/>
                  </a:lnTo>
                  <a:lnTo>
                    <a:pt x="3238" y="280"/>
                  </a:lnTo>
                  <a:lnTo>
                    <a:pt x="3238" y="280"/>
                  </a:lnTo>
                  <a:lnTo>
                    <a:pt x="3238" y="280"/>
                  </a:lnTo>
                  <a:lnTo>
                    <a:pt x="3239" y="275"/>
                  </a:lnTo>
                  <a:lnTo>
                    <a:pt x="3239" y="275"/>
                  </a:lnTo>
                  <a:lnTo>
                    <a:pt x="3239" y="280"/>
                  </a:lnTo>
                  <a:lnTo>
                    <a:pt x="3239" y="280"/>
                  </a:lnTo>
                  <a:lnTo>
                    <a:pt x="3240" y="281"/>
                  </a:lnTo>
                  <a:lnTo>
                    <a:pt x="3240" y="282"/>
                  </a:lnTo>
                  <a:lnTo>
                    <a:pt x="3240" y="282"/>
                  </a:lnTo>
                  <a:lnTo>
                    <a:pt x="3240" y="282"/>
                  </a:lnTo>
                  <a:lnTo>
                    <a:pt x="3241" y="279"/>
                  </a:lnTo>
                  <a:lnTo>
                    <a:pt x="3242" y="279"/>
                  </a:lnTo>
                  <a:lnTo>
                    <a:pt x="3242" y="276"/>
                  </a:lnTo>
                  <a:lnTo>
                    <a:pt x="3242" y="276"/>
                  </a:lnTo>
                  <a:lnTo>
                    <a:pt x="3242" y="276"/>
                  </a:lnTo>
                  <a:lnTo>
                    <a:pt x="3243" y="273"/>
                  </a:lnTo>
                  <a:lnTo>
                    <a:pt x="3243" y="273"/>
                  </a:lnTo>
                  <a:lnTo>
                    <a:pt x="3243" y="274"/>
                  </a:lnTo>
                  <a:lnTo>
                    <a:pt x="3244" y="271"/>
                  </a:lnTo>
                  <a:lnTo>
                    <a:pt x="3244" y="272"/>
                  </a:lnTo>
                  <a:lnTo>
                    <a:pt x="3244" y="272"/>
                  </a:lnTo>
                  <a:lnTo>
                    <a:pt x="3244" y="272"/>
                  </a:lnTo>
                  <a:lnTo>
                    <a:pt x="3245" y="237"/>
                  </a:lnTo>
                  <a:lnTo>
                    <a:pt x="3245" y="228"/>
                  </a:lnTo>
                  <a:lnTo>
                    <a:pt x="3246" y="73"/>
                  </a:lnTo>
                  <a:lnTo>
                    <a:pt x="3246" y="69"/>
                  </a:lnTo>
                  <a:lnTo>
                    <a:pt x="3247" y="23"/>
                  </a:lnTo>
                  <a:lnTo>
                    <a:pt x="3247" y="21"/>
                  </a:lnTo>
                  <a:lnTo>
                    <a:pt x="3248" y="13"/>
                  </a:lnTo>
                  <a:lnTo>
                    <a:pt x="3248" y="12"/>
                  </a:lnTo>
                  <a:lnTo>
                    <a:pt x="3248" y="7"/>
                  </a:lnTo>
                  <a:lnTo>
                    <a:pt x="3249" y="7"/>
                  </a:lnTo>
                  <a:lnTo>
                    <a:pt x="3249" y="8"/>
                  </a:lnTo>
                  <a:lnTo>
                    <a:pt x="3250" y="8"/>
                  </a:lnTo>
                  <a:lnTo>
                    <a:pt x="3250" y="10"/>
                  </a:lnTo>
                  <a:lnTo>
                    <a:pt x="3250" y="11"/>
                  </a:lnTo>
                  <a:lnTo>
                    <a:pt x="3251" y="14"/>
                  </a:lnTo>
                  <a:lnTo>
                    <a:pt x="3251" y="14"/>
                  </a:lnTo>
                  <a:lnTo>
                    <a:pt x="3252" y="18"/>
                  </a:lnTo>
                  <a:lnTo>
                    <a:pt x="3252" y="18"/>
                  </a:lnTo>
                  <a:lnTo>
                    <a:pt x="3253" y="23"/>
                  </a:lnTo>
                  <a:lnTo>
                    <a:pt x="3253" y="23"/>
                  </a:lnTo>
                  <a:lnTo>
                    <a:pt x="3254" y="28"/>
                  </a:lnTo>
                  <a:lnTo>
                    <a:pt x="3254" y="28"/>
                  </a:lnTo>
                  <a:lnTo>
                    <a:pt x="3255" y="37"/>
                  </a:lnTo>
                  <a:lnTo>
                    <a:pt x="3255" y="39"/>
                  </a:lnTo>
                  <a:lnTo>
                    <a:pt x="3256" y="55"/>
                  </a:lnTo>
                  <a:lnTo>
                    <a:pt x="3256" y="57"/>
                  </a:lnTo>
                  <a:lnTo>
                    <a:pt x="3256" y="76"/>
                  </a:lnTo>
                  <a:lnTo>
                    <a:pt x="3257" y="78"/>
                  </a:lnTo>
                  <a:lnTo>
                    <a:pt x="3257" y="96"/>
                  </a:lnTo>
                  <a:lnTo>
                    <a:pt x="3258" y="97"/>
                  </a:lnTo>
                  <a:lnTo>
                    <a:pt x="3258" y="101"/>
                  </a:lnTo>
                  <a:lnTo>
                    <a:pt x="3258" y="99"/>
                  </a:lnTo>
                  <a:lnTo>
                    <a:pt x="3259" y="99"/>
                  </a:lnTo>
                  <a:lnTo>
                    <a:pt x="3259" y="94"/>
                  </a:lnTo>
                  <a:lnTo>
                    <a:pt x="3259" y="94"/>
                  </a:lnTo>
                  <a:lnTo>
                    <a:pt x="3260" y="92"/>
                  </a:lnTo>
                  <a:lnTo>
                    <a:pt x="3260" y="94"/>
                  </a:lnTo>
                  <a:lnTo>
                    <a:pt x="3260" y="94"/>
                  </a:lnTo>
                  <a:lnTo>
                    <a:pt x="3261" y="113"/>
                  </a:lnTo>
                  <a:lnTo>
                    <a:pt x="3261" y="114"/>
                  </a:lnTo>
                  <a:lnTo>
                    <a:pt x="3262" y="167"/>
                  </a:lnTo>
                  <a:lnTo>
                    <a:pt x="3262" y="177"/>
                  </a:lnTo>
                  <a:lnTo>
                    <a:pt x="3263" y="281"/>
                  </a:lnTo>
                  <a:lnTo>
                    <a:pt x="3263" y="281"/>
                  </a:lnTo>
                  <a:lnTo>
                    <a:pt x="3263" y="281"/>
                  </a:lnTo>
                  <a:lnTo>
                    <a:pt x="3264" y="274"/>
                  </a:lnTo>
                  <a:lnTo>
                    <a:pt x="3264" y="274"/>
                  </a:lnTo>
                  <a:lnTo>
                    <a:pt x="3264" y="272"/>
                  </a:lnTo>
                  <a:lnTo>
                    <a:pt x="3265" y="274"/>
                  </a:lnTo>
                  <a:lnTo>
                    <a:pt x="3265" y="275"/>
                  </a:lnTo>
                  <a:lnTo>
                    <a:pt x="3265" y="280"/>
                  </a:lnTo>
                  <a:lnTo>
                    <a:pt x="3265" y="279"/>
                  </a:lnTo>
                  <a:lnTo>
                    <a:pt x="3266" y="280"/>
                  </a:lnTo>
                  <a:lnTo>
                    <a:pt x="3266" y="281"/>
                  </a:lnTo>
                  <a:lnTo>
                    <a:pt x="3266" y="281"/>
                  </a:lnTo>
                  <a:lnTo>
                    <a:pt x="3267" y="282"/>
                  </a:lnTo>
                  <a:lnTo>
                    <a:pt x="3267" y="283"/>
                  </a:lnTo>
                  <a:lnTo>
                    <a:pt x="3267" y="281"/>
                  </a:lnTo>
                  <a:lnTo>
                    <a:pt x="3267" y="281"/>
                  </a:lnTo>
                  <a:lnTo>
                    <a:pt x="3267" y="281"/>
                  </a:lnTo>
                  <a:lnTo>
                    <a:pt x="3268" y="282"/>
                  </a:lnTo>
                  <a:lnTo>
                    <a:pt x="3268" y="282"/>
                  </a:lnTo>
                  <a:lnTo>
                    <a:pt x="3268" y="281"/>
                  </a:lnTo>
                  <a:lnTo>
                    <a:pt x="3269" y="287"/>
                  </a:lnTo>
                  <a:lnTo>
                    <a:pt x="3269" y="239"/>
                  </a:lnTo>
                  <a:lnTo>
                    <a:pt x="3269" y="232"/>
                  </a:lnTo>
                  <a:lnTo>
                    <a:pt x="3270" y="176"/>
                  </a:lnTo>
                  <a:lnTo>
                    <a:pt x="3270" y="167"/>
                  </a:lnTo>
                  <a:lnTo>
                    <a:pt x="3271" y="66"/>
                  </a:lnTo>
                  <a:lnTo>
                    <a:pt x="3271" y="61"/>
                  </a:lnTo>
                  <a:lnTo>
                    <a:pt x="3271" y="32"/>
                  </a:lnTo>
                  <a:lnTo>
                    <a:pt x="3272" y="33"/>
                  </a:lnTo>
                  <a:lnTo>
                    <a:pt x="3272" y="33"/>
                  </a:lnTo>
                  <a:lnTo>
                    <a:pt x="3273" y="24"/>
                  </a:lnTo>
                  <a:lnTo>
                    <a:pt x="3273" y="24"/>
                  </a:lnTo>
                  <a:lnTo>
                    <a:pt x="3274" y="15"/>
                  </a:lnTo>
                  <a:lnTo>
                    <a:pt x="3274" y="15"/>
                  </a:lnTo>
                  <a:lnTo>
                    <a:pt x="3274" y="11"/>
                  </a:lnTo>
                  <a:lnTo>
                    <a:pt x="3275" y="11"/>
                  </a:lnTo>
                  <a:lnTo>
                    <a:pt x="3275" y="11"/>
                  </a:lnTo>
                  <a:lnTo>
                    <a:pt x="3275" y="12"/>
                  </a:lnTo>
                  <a:lnTo>
                    <a:pt x="3276" y="12"/>
                  </a:lnTo>
                  <a:lnTo>
                    <a:pt x="3276" y="17"/>
                  </a:lnTo>
                  <a:lnTo>
                    <a:pt x="3276" y="17"/>
                  </a:lnTo>
                  <a:lnTo>
                    <a:pt x="3277" y="23"/>
                  </a:lnTo>
                  <a:lnTo>
                    <a:pt x="3277" y="23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279" y="25"/>
                  </a:lnTo>
                  <a:lnTo>
                    <a:pt x="3279" y="25"/>
                  </a:lnTo>
                  <a:lnTo>
                    <a:pt x="3280" y="23"/>
                  </a:lnTo>
                  <a:lnTo>
                    <a:pt x="3280" y="23"/>
                  </a:lnTo>
                  <a:lnTo>
                    <a:pt x="3281" y="18"/>
                  </a:lnTo>
                  <a:lnTo>
                    <a:pt x="3281" y="18"/>
                  </a:lnTo>
                  <a:lnTo>
                    <a:pt x="3281" y="18"/>
                  </a:lnTo>
                  <a:lnTo>
                    <a:pt x="3282" y="26"/>
                  </a:lnTo>
                  <a:lnTo>
                    <a:pt x="3282" y="28"/>
                  </a:lnTo>
                  <a:lnTo>
                    <a:pt x="3282" y="66"/>
                  </a:lnTo>
                  <a:lnTo>
                    <a:pt x="3283" y="69"/>
                  </a:lnTo>
                  <a:lnTo>
                    <a:pt x="3283" y="95"/>
                  </a:lnTo>
                  <a:lnTo>
                    <a:pt x="3284" y="97"/>
                  </a:lnTo>
                  <a:lnTo>
                    <a:pt x="3284" y="118"/>
                  </a:lnTo>
                  <a:lnTo>
                    <a:pt x="3284" y="120"/>
                  </a:lnTo>
                  <a:lnTo>
                    <a:pt x="3285" y="133"/>
                  </a:lnTo>
                  <a:lnTo>
                    <a:pt x="3285" y="134"/>
                  </a:lnTo>
                  <a:lnTo>
                    <a:pt x="3286" y="146"/>
                  </a:lnTo>
                  <a:lnTo>
                    <a:pt x="3286" y="146"/>
                  </a:lnTo>
                  <a:lnTo>
                    <a:pt x="3287" y="158"/>
                  </a:lnTo>
                  <a:lnTo>
                    <a:pt x="3287" y="160"/>
                  </a:lnTo>
                  <a:lnTo>
                    <a:pt x="3288" y="174"/>
                  </a:lnTo>
                  <a:lnTo>
                    <a:pt x="3288" y="175"/>
                  </a:lnTo>
                  <a:lnTo>
                    <a:pt x="3289" y="194"/>
                  </a:lnTo>
                  <a:lnTo>
                    <a:pt x="3289" y="196"/>
                  </a:lnTo>
                  <a:lnTo>
                    <a:pt x="3290" y="228"/>
                  </a:lnTo>
                  <a:lnTo>
                    <a:pt x="3290" y="231"/>
                  </a:lnTo>
                  <a:lnTo>
                    <a:pt x="3291" y="257"/>
                  </a:lnTo>
                  <a:lnTo>
                    <a:pt x="3291" y="258"/>
                  </a:lnTo>
                  <a:lnTo>
                    <a:pt x="3291" y="270"/>
                  </a:lnTo>
                  <a:lnTo>
                    <a:pt x="3292" y="271"/>
                  </a:lnTo>
                  <a:lnTo>
                    <a:pt x="3292" y="275"/>
                  </a:lnTo>
                  <a:lnTo>
                    <a:pt x="3292" y="275"/>
                  </a:lnTo>
                  <a:lnTo>
                    <a:pt x="3292" y="275"/>
                  </a:lnTo>
                  <a:lnTo>
                    <a:pt x="3293" y="275"/>
                  </a:lnTo>
                  <a:lnTo>
                    <a:pt x="3293" y="274"/>
                  </a:lnTo>
                  <a:lnTo>
                    <a:pt x="3293" y="275"/>
                  </a:lnTo>
                  <a:lnTo>
                    <a:pt x="3293" y="275"/>
                  </a:lnTo>
                  <a:lnTo>
                    <a:pt x="3294" y="273"/>
                  </a:lnTo>
                  <a:lnTo>
                    <a:pt x="3294" y="273"/>
                  </a:lnTo>
                  <a:lnTo>
                    <a:pt x="3294" y="273"/>
                  </a:lnTo>
                  <a:lnTo>
                    <a:pt x="3294" y="273"/>
                  </a:lnTo>
                  <a:lnTo>
                    <a:pt x="3295" y="272"/>
                  </a:lnTo>
                  <a:lnTo>
                    <a:pt x="3295" y="272"/>
                  </a:lnTo>
                  <a:lnTo>
                    <a:pt x="3296" y="271"/>
                  </a:lnTo>
                  <a:lnTo>
                    <a:pt x="3296" y="271"/>
                  </a:lnTo>
                  <a:lnTo>
                    <a:pt x="3296" y="271"/>
                  </a:lnTo>
                  <a:lnTo>
                    <a:pt x="3296" y="271"/>
                  </a:lnTo>
                  <a:lnTo>
                    <a:pt x="3297" y="271"/>
                  </a:lnTo>
                  <a:lnTo>
                    <a:pt x="3297" y="271"/>
                  </a:lnTo>
                  <a:lnTo>
                    <a:pt x="3297" y="271"/>
                  </a:lnTo>
                  <a:lnTo>
                    <a:pt x="3298" y="275"/>
                  </a:lnTo>
                  <a:lnTo>
                    <a:pt x="3298" y="275"/>
                  </a:lnTo>
                  <a:lnTo>
                    <a:pt x="3298" y="275"/>
                  </a:lnTo>
                  <a:lnTo>
                    <a:pt x="3299" y="277"/>
                  </a:lnTo>
                  <a:lnTo>
                    <a:pt x="3299" y="277"/>
                  </a:lnTo>
                  <a:lnTo>
                    <a:pt x="3299" y="277"/>
                  </a:lnTo>
                  <a:lnTo>
                    <a:pt x="3299" y="278"/>
                  </a:lnTo>
                  <a:lnTo>
                    <a:pt x="3299" y="277"/>
                  </a:lnTo>
                  <a:lnTo>
                    <a:pt x="3300" y="278"/>
                  </a:lnTo>
                  <a:lnTo>
                    <a:pt x="3300" y="151"/>
                  </a:lnTo>
                  <a:lnTo>
                    <a:pt x="3301" y="137"/>
                  </a:lnTo>
                  <a:lnTo>
                    <a:pt x="3301" y="64"/>
                  </a:lnTo>
                  <a:lnTo>
                    <a:pt x="3301" y="63"/>
                  </a:lnTo>
                  <a:lnTo>
                    <a:pt x="3302" y="45"/>
                  </a:lnTo>
                  <a:lnTo>
                    <a:pt x="3302" y="44"/>
                  </a:lnTo>
                  <a:lnTo>
                    <a:pt x="3303" y="27"/>
                  </a:lnTo>
                  <a:lnTo>
                    <a:pt x="3303" y="26"/>
                  </a:lnTo>
                  <a:lnTo>
                    <a:pt x="3304" y="19"/>
                  </a:lnTo>
                  <a:lnTo>
                    <a:pt x="3304" y="18"/>
                  </a:lnTo>
                  <a:lnTo>
                    <a:pt x="3305" y="14"/>
                  </a:lnTo>
                  <a:lnTo>
                    <a:pt x="3305" y="14"/>
                  </a:lnTo>
                  <a:lnTo>
                    <a:pt x="3306" y="11"/>
                  </a:lnTo>
                  <a:lnTo>
                    <a:pt x="3306" y="11"/>
                  </a:lnTo>
                  <a:lnTo>
                    <a:pt x="3306" y="11"/>
                  </a:lnTo>
                  <a:lnTo>
                    <a:pt x="3307" y="11"/>
                  </a:lnTo>
                  <a:lnTo>
                    <a:pt x="3307" y="11"/>
                  </a:lnTo>
                  <a:lnTo>
                    <a:pt x="3308" y="13"/>
                  </a:lnTo>
                  <a:lnTo>
                    <a:pt x="3308" y="13"/>
                  </a:lnTo>
                  <a:lnTo>
                    <a:pt x="3308" y="13"/>
                  </a:lnTo>
                  <a:lnTo>
                    <a:pt x="3308" y="13"/>
                  </a:lnTo>
                  <a:lnTo>
                    <a:pt x="3309" y="13"/>
                  </a:lnTo>
                  <a:lnTo>
                    <a:pt x="3309" y="14"/>
                  </a:lnTo>
                  <a:lnTo>
                    <a:pt x="3309" y="14"/>
                  </a:lnTo>
                  <a:lnTo>
                    <a:pt x="3310" y="14"/>
                  </a:lnTo>
                  <a:lnTo>
                    <a:pt x="3310" y="14"/>
                  </a:lnTo>
                  <a:lnTo>
                    <a:pt x="3310" y="14"/>
                  </a:lnTo>
                  <a:lnTo>
                    <a:pt x="3311" y="14"/>
                  </a:lnTo>
                  <a:lnTo>
                    <a:pt x="3311" y="14"/>
                  </a:lnTo>
                  <a:lnTo>
                    <a:pt x="3311" y="14"/>
                  </a:lnTo>
                  <a:lnTo>
                    <a:pt x="3312" y="15"/>
                  </a:lnTo>
                  <a:lnTo>
                    <a:pt x="3312" y="15"/>
                  </a:lnTo>
                  <a:lnTo>
                    <a:pt x="3313" y="16"/>
                  </a:lnTo>
                  <a:lnTo>
                    <a:pt x="3313" y="16"/>
                  </a:lnTo>
                  <a:lnTo>
                    <a:pt x="3314" y="19"/>
                  </a:lnTo>
                  <a:lnTo>
                    <a:pt x="3314" y="19"/>
                  </a:lnTo>
                  <a:lnTo>
                    <a:pt x="3315" y="23"/>
                  </a:lnTo>
                  <a:lnTo>
                    <a:pt x="3315" y="23"/>
                  </a:lnTo>
                  <a:lnTo>
                    <a:pt x="3316" y="27"/>
                  </a:lnTo>
                  <a:lnTo>
                    <a:pt x="3316" y="28"/>
                  </a:lnTo>
                  <a:lnTo>
                    <a:pt x="3316" y="38"/>
                  </a:lnTo>
                  <a:lnTo>
                    <a:pt x="3316" y="39"/>
                  </a:lnTo>
                  <a:lnTo>
                    <a:pt x="3317" y="69"/>
                  </a:lnTo>
                  <a:lnTo>
                    <a:pt x="3318" y="73"/>
                  </a:lnTo>
                  <a:lnTo>
                    <a:pt x="3318" y="111"/>
                  </a:lnTo>
                  <a:lnTo>
                    <a:pt x="3318" y="113"/>
                  </a:lnTo>
                  <a:lnTo>
                    <a:pt x="3319" y="125"/>
                  </a:lnTo>
                  <a:lnTo>
                    <a:pt x="3319" y="125"/>
                  </a:lnTo>
                  <a:lnTo>
                    <a:pt x="3319" y="125"/>
                  </a:lnTo>
                  <a:lnTo>
                    <a:pt x="3320" y="126"/>
                  </a:lnTo>
                  <a:lnTo>
                    <a:pt x="3320" y="126"/>
                  </a:lnTo>
                  <a:lnTo>
                    <a:pt x="3320" y="126"/>
                  </a:lnTo>
                  <a:lnTo>
                    <a:pt x="3320" y="127"/>
                  </a:lnTo>
                  <a:lnTo>
                    <a:pt x="3321" y="123"/>
                  </a:lnTo>
                  <a:lnTo>
                    <a:pt x="3321" y="123"/>
                  </a:lnTo>
                  <a:lnTo>
                    <a:pt x="3321" y="123"/>
                  </a:lnTo>
                  <a:lnTo>
                    <a:pt x="3322" y="127"/>
                  </a:lnTo>
                  <a:lnTo>
                    <a:pt x="3322" y="128"/>
                  </a:lnTo>
                  <a:lnTo>
                    <a:pt x="3323" y="150"/>
                  </a:lnTo>
                  <a:lnTo>
                    <a:pt x="3323" y="153"/>
                  </a:lnTo>
                  <a:lnTo>
                    <a:pt x="3324" y="216"/>
                  </a:lnTo>
                  <a:lnTo>
                    <a:pt x="3324" y="222"/>
                  </a:lnTo>
                  <a:lnTo>
                    <a:pt x="3325" y="283"/>
                  </a:lnTo>
                  <a:lnTo>
                    <a:pt x="3325" y="280"/>
                  </a:lnTo>
                  <a:lnTo>
                    <a:pt x="3325" y="275"/>
                  </a:lnTo>
                  <a:lnTo>
                    <a:pt x="3326" y="274"/>
                  </a:lnTo>
                  <a:lnTo>
                    <a:pt x="3326" y="275"/>
                  </a:lnTo>
                  <a:lnTo>
                    <a:pt x="3326" y="273"/>
                  </a:lnTo>
                  <a:lnTo>
                    <a:pt x="3326" y="273"/>
                  </a:lnTo>
                  <a:lnTo>
                    <a:pt x="3327" y="273"/>
                  </a:lnTo>
                  <a:lnTo>
                    <a:pt x="3327" y="274"/>
                  </a:lnTo>
                  <a:lnTo>
                    <a:pt x="3327" y="272"/>
                  </a:lnTo>
                  <a:lnTo>
                    <a:pt x="3327" y="272"/>
                  </a:lnTo>
                  <a:lnTo>
                    <a:pt x="3327" y="272"/>
                  </a:lnTo>
                  <a:lnTo>
                    <a:pt x="3328" y="272"/>
                  </a:lnTo>
                  <a:lnTo>
                    <a:pt x="3328" y="272"/>
                  </a:lnTo>
                  <a:lnTo>
                    <a:pt x="3328" y="272"/>
                  </a:lnTo>
                  <a:lnTo>
                    <a:pt x="3329" y="272"/>
                  </a:lnTo>
                  <a:lnTo>
                    <a:pt x="3329" y="273"/>
                  </a:lnTo>
                  <a:lnTo>
                    <a:pt x="3329" y="274"/>
                  </a:lnTo>
                  <a:lnTo>
                    <a:pt x="3329" y="273"/>
                  </a:lnTo>
                  <a:lnTo>
                    <a:pt x="3330" y="277"/>
                  </a:lnTo>
                  <a:lnTo>
                    <a:pt x="3330" y="278"/>
                  </a:lnTo>
                  <a:lnTo>
                    <a:pt x="3331" y="283"/>
                  </a:lnTo>
                  <a:lnTo>
                    <a:pt x="3331" y="281"/>
                  </a:lnTo>
                  <a:lnTo>
                    <a:pt x="3331" y="276"/>
                  </a:lnTo>
                  <a:lnTo>
                    <a:pt x="3332" y="219"/>
                  </a:lnTo>
                  <a:lnTo>
                    <a:pt x="3332" y="211"/>
                  </a:lnTo>
                  <a:lnTo>
                    <a:pt x="3333" y="109"/>
                  </a:lnTo>
                  <a:lnTo>
                    <a:pt x="3333" y="103"/>
                  </a:lnTo>
                  <a:lnTo>
                    <a:pt x="3333" y="41"/>
                  </a:lnTo>
                  <a:lnTo>
                    <a:pt x="3334" y="37"/>
                  </a:lnTo>
                  <a:lnTo>
                    <a:pt x="3334" y="26"/>
                  </a:lnTo>
                  <a:lnTo>
                    <a:pt x="3334" y="26"/>
                  </a:lnTo>
                  <a:lnTo>
                    <a:pt x="3335" y="26"/>
                  </a:lnTo>
                  <a:lnTo>
                    <a:pt x="3335" y="19"/>
                  </a:lnTo>
                  <a:lnTo>
                    <a:pt x="3335" y="18"/>
                  </a:lnTo>
                  <a:lnTo>
                    <a:pt x="3336" y="16"/>
                  </a:lnTo>
                  <a:lnTo>
                    <a:pt x="3336" y="16"/>
                  </a:lnTo>
                  <a:lnTo>
                    <a:pt x="3337" y="14"/>
                  </a:lnTo>
                  <a:lnTo>
                    <a:pt x="3337" y="13"/>
                  </a:lnTo>
                  <a:lnTo>
                    <a:pt x="3338" y="11"/>
                  </a:lnTo>
                  <a:lnTo>
                    <a:pt x="3338" y="10"/>
                  </a:lnTo>
                  <a:lnTo>
                    <a:pt x="3339" y="9"/>
                  </a:lnTo>
                  <a:lnTo>
                    <a:pt x="3339" y="9"/>
                  </a:lnTo>
                  <a:lnTo>
                    <a:pt x="3339" y="9"/>
                  </a:lnTo>
                  <a:lnTo>
                    <a:pt x="3339" y="9"/>
                  </a:lnTo>
                  <a:lnTo>
                    <a:pt x="3340" y="9"/>
                  </a:lnTo>
                  <a:lnTo>
                    <a:pt x="3340" y="9"/>
                  </a:lnTo>
                  <a:lnTo>
                    <a:pt x="3341" y="10"/>
                  </a:lnTo>
                  <a:lnTo>
                    <a:pt x="3341" y="11"/>
                  </a:lnTo>
                  <a:lnTo>
                    <a:pt x="3342" y="13"/>
                  </a:lnTo>
                  <a:lnTo>
                    <a:pt x="3342" y="14"/>
                  </a:lnTo>
                  <a:lnTo>
                    <a:pt x="3342" y="14"/>
                  </a:lnTo>
                  <a:lnTo>
                    <a:pt x="3342" y="14"/>
                  </a:lnTo>
                  <a:lnTo>
                    <a:pt x="3343" y="14"/>
                  </a:lnTo>
                  <a:lnTo>
                    <a:pt x="3343" y="14"/>
                  </a:lnTo>
                  <a:lnTo>
                    <a:pt x="3343" y="14"/>
                  </a:lnTo>
                  <a:lnTo>
                    <a:pt x="3344" y="14"/>
                  </a:lnTo>
                  <a:lnTo>
                    <a:pt x="3344" y="17"/>
                  </a:lnTo>
                  <a:lnTo>
                    <a:pt x="3344" y="17"/>
                  </a:lnTo>
                  <a:lnTo>
                    <a:pt x="3345" y="23"/>
                  </a:lnTo>
                  <a:lnTo>
                    <a:pt x="3345" y="23"/>
                  </a:lnTo>
                  <a:lnTo>
                    <a:pt x="3346" y="31"/>
                  </a:lnTo>
                  <a:lnTo>
                    <a:pt x="3346" y="31"/>
                  </a:lnTo>
                  <a:lnTo>
                    <a:pt x="3347" y="42"/>
                  </a:lnTo>
                  <a:lnTo>
                    <a:pt x="3347" y="44"/>
                  </a:lnTo>
                  <a:lnTo>
                    <a:pt x="3348" y="68"/>
                  </a:lnTo>
                  <a:lnTo>
                    <a:pt x="3348" y="71"/>
                  </a:lnTo>
                  <a:lnTo>
                    <a:pt x="3349" y="102"/>
                  </a:lnTo>
                  <a:lnTo>
                    <a:pt x="3349" y="104"/>
                  </a:lnTo>
                  <a:lnTo>
                    <a:pt x="3349" y="108"/>
                  </a:lnTo>
                  <a:lnTo>
                    <a:pt x="3350" y="107"/>
                  </a:lnTo>
                  <a:lnTo>
                    <a:pt x="3350" y="107"/>
                  </a:lnTo>
                  <a:lnTo>
                    <a:pt x="3350" y="103"/>
                  </a:lnTo>
                  <a:lnTo>
                    <a:pt x="3351" y="103"/>
                  </a:lnTo>
                  <a:lnTo>
                    <a:pt x="3351" y="102"/>
                  </a:lnTo>
                  <a:lnTo>
                    <a:pt x="3351" y="106"/>
                  </a:lnTo>
                  <a:lnTo>
                    <a:pt x="3352" y="108"/>
                  </a:lnTo>
                  <a:lnTo>
                    <a:pt x="3352" y="123"/>
                  </a:lnTo>
                  <a:lnTo>
                    <a:pt x="3353" y="124"/>
                  </a:lnTo>
                  <a:lnTo>
                    <a:pt x="3353" y="160"/>
                  </a:lnTo>
                  <a:lnTo>
                    <a:pt x="3353" y="166"/>
                  </a:lnTo>
                  <a:lnTo>
                    <a:pt x="3354" y="253"/>
                  </a:lnTo>
                  <a:lnTo>
                    <a:pt x="3354" y="261"/>
                  </a:lnTo>
                  <a:lnTo>
                    <a:pt x="3355" y="284"/>
                  </a:lnTo>
                  <a:lnTo>
                    <a:pt x="3355" y="275"/>
                  </a:lnTo>
                  <a:lnTo>
                    <a:pt x="3355" y="275"/>
                  </a:lnTo>
                  <a:lnTo>
                    <a:pt x="3356" y="270"/>
                  </a:lnTo>
                  <a:lnTo>
                    <a:pt x="3356" y="270"/>
                  </a:lnTo>
                  <a:lnTo>
                    <a:pt x="3356" y="270"/>
                  </a:lnTo>
                  <a:lnTo>
                    <a:pt x="3357" y="272"/>
                  </a:lnTo>
                  <a:lnTo>
                    <a:pt x="3357" y="272"/>
                  </a:lnTo>
                  <a:lnTo>
                    <a:pt x="3357" y="273"/>
                  </a:lnTo>
                  <a:lnTo>
                    <a:pt x="3358" y="273"/>
                  </a:lnTo>
                  <a:lnTo>
                    <a:pt x="3358" y="272"/>
                  </a:lnTo>
                  <a:lnTo>
                    <a:pt x="3359" y="270"/>
                  </a:lnTo>
                  <a:lnTo>
                    <a:pt x="3359" y="271"/>
                  </a:lnTo>
                  <a:lnTo>
                    <a:pt x="3359" y="271"/>
                  </a:lnTo>
                  <a:lnTo>
                    <a:pt x="3359" y="272"/>
                  </a:lnTo>
                  <a:lnTo>
                    <a:pt x="3359" y="272"/>
                  </a:lnTo>
                  <a:lnTo>
                    <a:pt x="3360" y="272"/>
                  </a:lnTo>
                  <a:lnTo>
                    <a:pt x="3360" y="276"/>
                  </a:lnTo>
                  <a:lnTo>
                    <a:pt x="3361" y="276"/>
                  </a:lnTo>
                  <a:lnTo>
                    <a:pt x="3361" y="279"/>
                  </a:lnTo>
                  <a:lnTo>
                    <a:pt x="3361" y="248"/>
                  </a:lnTo>
                  <a:lnTo>
                    <a:pt x="3361" y="245"/>
                  </a:lnTo>
                  <a:lnTo>
                    <a:pt x="3362" y="176"/>
                  </a:lnTo>
                  <a:lnTo>
                    <a:pt x="3362" y="168"/>
                  </a:lnTo>
                  <a:lnTo>
                    <a:pt x="3363" y="61"/>
                  </a:lnTo>
                  <a:lnTo>
                    <a:pt x="3363" y="55"/>
                  </a:lnTo>
                  <a:lnTo>
                    <a:pt x="3364" y="26"/>
                  </a:lnTo>
                  <a:lnTo>
                    <a:pt x="3364" y="27"/>
                  </a:lnTo>
                  <a:lnTo>
                    <a:pt x="3364" y="27"/>
                  </a:lnTo>
                  <a:lnTo>
                    <a:pt x="3364" y="27"/>
                  </a:lnTo>
                  <a:lnTo>
                    <a:pt x="3365" y="22"/>
                  </a:lnTo>
                  <a:lnTo>
                    <a:pt x="3365" y="22"/>
                  </a:lnTo>
                  <a:lnTo>
                    <a:pt x="3366" y="16"/>
                  </a:lnTo>
                  <a:lnTo>
                    <a:pt x="3366" y="16"/>
                  </a:lnTo>
                  <a:lnTo>
                    <a:pt x="3367" y="13"/>
                  </a:lnTo>
                  <a:lnTo>
                    <a:pt x="3367" y="13"/>
                  </a:lnTo>
                  <a:lnTo>
                    <a:pt x="3367" y="11"/>
                  </a:lnTo>
                  <a:lnTo>
                    <a:pt x="3368" y="10"/>
                  </a:lnTo>
                  <a:lnTo>
                    <a:pt x="3368" y="10"/>
                  </a:lnTo>
                  <a:lnTo>
                    <a:pt x="3368" y="10"/>
                  </a:lnTo>
                  <a:lnTo>
                    <a:pt x="3368" y="10"/>
                  </a:lnTo>
                  <a:lnTo>
                    <a:pt x="3369" y="11"/>
                  </a:lnTo>
                  <a:lnTo>
                    <a:pt x="3369" y="11"/>
                  </a:lnTo>
                  <a:lnTo>
                    <a:pt x="3370" y="12"/>
                  </a:lnTo>
                  <a:lnTo>
                    <a:pt x="3370" y="15"/>
                  </a:lnTo>
                  <a:lnTo>
                    <a:pt x="3370" y="15"/>
                  </a:lnTo>
                  <a:lnTo>
                    <a:pt x="3371" y="20"/>
                  </a:lnTo>
                  <a:lnTo>
                    <a:pt x="3371" y="21"/>
                  </a:lnTo>
                  <a:lnTo>
                    <a:pt x="3372" y="29"/>
                  </a:lnTo>
                  <a:lnTo>
                    <a:pt x="3372" y="30"/>
                  </a:lnTo>
                  <a:lnTo>
                    <a:pt x="3373" y="45"/>
                  </a:lnTo>
                  <a:lnTo>
                    <a:pt x="3373" y="46"/>
                  </a:lnTo>
                  <a:lnTo>
                    <a:pt x="3374" y="65"/>
                  </a:lnTo>
                  <a:lnTo>
                    <a:pt x="3374" y="67"/>
                  </a:lnTo>
                  <a:lnTo>
                    <a:pt x="3375" y="89"/>
                  </a:lnTo>
                  <a:lnTo>
                    <a:pt x="3375" y="90"/>
                  </a:lnTo>
                  <a:lnTo>
                    <a:pt x="3375" y="102"/>
                  </a:lnTo>
                  <a:lnTo>
                    <a:pt x="3376" y="100"/>
                  </a:lnTo>
                  <a:lnTo>
                    <a:pt x="3376" y="100"/>
                  </a:lnTo>
                  <a:lnTo>
                    <a:pt x="3376" y="92"/>
                  </a:lnTo>
                  <a:lnTo>
                    <a:pt x="3377" y="91"/>
                  </a:lnTo>
                  <a:lnTo>
                    <a:pt x="3377" y="89"/>
                  </a:lnTo>
                  <a:lnTo>
                    <a:pt x="3377" y="91"/>
                  </a:lnTo>
                  <a:lnTo>
                    <a:pt x="3378" y="92"/>
                  </a:lnTo>
                  <a:lnTo>
                    <a:pt x="3378" y="111"/>
                  </a:lnTo>
                  <a:lnTo>
                    <a:pt x="3378" y="113"/>
                  </a:lnTo>
                  <a:lnTo>
                    <a:pt x="3379" y="180"/>
                  </a:lnTo>
                  <a:lnTo>
                    <a:pt x="3379" y="190"/>
                  </a:lnTo>
                  <a:lnTo>
                    <a:pt x="3380" y="283"/>
                  </a:lnTo>
                  <a:lnTo>
                    <a:pt x="3380" y="280"/>
                  </a:lnTo>
                  <a:lnTo>
                    <a:pt x="3380" y="278"/>
                  </a:lnTo>
                  <a:lnTo>
                    <a:pt x="3380" y="279"/>
                  </a:lnTo>
                  <a:lnTo>
                    <a:pt x="3381" y="271"/>
                  </a:lnTo>
                  <a:lnTo>
                    <a:pt x="3381" y="271"/>
                  </a:lnTo>
                  <a:lnTo>
                    <a:pt x="3381" y="271"/>
                  </a:lnTo>
                  <a:lnTo>
                    <a:pt x="3382" y="277"/>
                  </a:lnTo>
                  <a:lnTo>
                    <a:pt x="3382" y="278"/>
                  </a:lnTo>
                  <a:lnTo>
                    <a:pt x="3383" y="280"/>
                  </a:lnTo>
                  <a:lnTo>
                    <a:pt x="3383" y="281"/>
                  </a:lnTo>
                  <a:lnTo>
                    <a:pt x="3383" y="281"/>
                  </a:lnTo>
                  <a:lnTo>
                    <a:pt x="3384" y="279"/>
                  </a:lnTo>
                  <a:lnTo>
                    <a:pt x="3384" y="279"/>
                  </a:lnTo>
                  <a:lnTo>
                    <a:pt x="3384" y="277"/>
                  </a:lnTo>
                  <a:lnTo>
                    <a:pt x="3385" y="277"/>
                  </a:lnTo>
                  <a:lnTo>
                    <a:pt x="3385" y="277"/>
                  </a:lnTo>
                  <a:lnTo>
                    <a:pt x="3385" y="278"/>
                  </a:lnTo>
                  <a:lnTo>
                    <a:pt x="3385" y="274"/>
                  </a:lnTo>
                  <a:lnTo>
                    <a:pt x="3386" y="275"/>
                  </a:lnTo>
                  <a:lnTo>
                    <a:pt x="3386" y="275"/>
                  </a:lnTo>
                  <a:lnTo>
                    <a:pt x="3386" y="263"/>
                  </a:lnTo>
                  <a:lnTo>
                    <a:pt x="3387" y="263"/>
                  </a:lnTo>
                  <a:lnTo>
                    <a:pt x="3387" y="141"/>
                  </a:lnTo>
                  <a:lnTo>
                    <a:pt x="3387" y="129"/>
                  </a:lnTo>
                  <a:lnTo>
                    <a:pt x="3388" y="45"/>
                  </a:lnTo>
                  <a:lnTo>
                    <a:pt x="3388" y="40"/>
                  </a:lnTo>
                  <a:lnTo>
                    <a:pt x="3389" y="17"/>
                  </a:lnTo>
                  <a:lnTo>
                    <a:pt x="3389" y="17"/>
                  </a:lnTo>
                  <a:lnTo>
                    <a:pt x="3390" y="8"/>
                  </a:lnTo>
                  <a:lnTo>
                    <a:pt x="3390" y="8"/>
                  </a:lnTo>
                  <a:lnTo>
                    <a:pt x="3391" y="6"/>
                  </a:lnTo>
                  <a:lnTo>
                    <a:pt x="3391" y="6"/>
                  </a:lnTo>
                  <a:lnTo>
                    <a:pt x="3391" y="6"/>
                  </a:lnTo>
                  <a:lnTo>
                    <a:pt x="3392" y="7"/>
                  </a:lnTo>
                  <a:lnTo>
                    <a:pt x="3392" y="7"/>
                  </a:lnTo>
                  <a:lnTo>
                    <a:pt x="3393" y="9"/>
                  </a:lnTo>
                  <a:lnTo>
                    <a:pt x="3393" y="9"/>
                  </a:lnTo>
                  <a:lnTo>
                    <a:pt x="3393" y="12"/>
                  </a:lnTo>
                  <a:lnTo>
                    <a:pt x="3394" y="12"/>
                  </a:lnTo>
                  <a:lnTo>
                    <a:pt x="3394" y="14"/>
                  </a:lnTo>
                  <a:lnTo>
                    <a:pt x="3395" y="14"/>
                  </a:lnTo>
                  <a:lnTo>
                    <a:pt x="3395" y="18"/>
                  </a:lnTo>
                  <a:lnTo>
                    <a:pt x="3395" y="18"/>
                  </a:lnTo>
                  <a:lnTo>
                    <a:pt x="3396" y="25"/>
                  </a:lnTo>
                  <a:lnTo>
                    <a:pt x="3396" y="26"/>
                  </a:lnTo>
                  <a:lnTo>
                    <a:pt x="3397" y="37"/>
                  </a:lnTo>
                  <a:lnTo>
                    <a:pt x="3397" y="38"/>
                  </a:lnTo>
                  <a:lnTo>
                    <a:pt x="3398" y="55"/>
                  </a:lnTo>
                  <a:lnTo>
                    <a:pt x="3398" y="57"/>
                  </a:lnTo>
                  <a:lnTo>
                    <a:pt x="3399" y="82"/>
                  </a:lnTo>
                  <a:lnTo>
                    <a:pt x="3399" y="84"/>
                  </a:lnTo>
                  <a:lnTo>
                    <a:pt x="3399" y="98"/>
                  </a:lnTo>
                  <a:lnTo>
                    <a:pt x="3400" y="97"/>
                  </a:lnTo>
                  <a:lnTo>
                    <a:pt x="3400" y="97"/>
                  </a:lnTo>
                  <a:lnTo>
                    <a:pt x="3401" y="92"/>
                  </a:lnTo>
                  <a:lnTo>
                    <a:pt x="3401" y="92"/>
                  </a:lnTo>
                  <a:lnTo>
                    <a:pt x="3401" y="92"/>
                  </a:lnTo>
                  <a:lnTo>
                    <a:pt x="3402" y="98"/>
                  </a:lnTo>
                  <a:lnTo>
                    <a:pt x="3402" y="100"/>
                  </a:lnTo>
                  <a:lnTo>
                    <a:pt x="3402" y="120"/>
                  </a:lnTo>
                  <a:lnTo>
                    <a:pt x="3403" y="122"/>
                  </a:lnTo>
                  <a:lnTo>
                    <a:pt x="3403" y="194"/>
                  </a:lnTo>
                  <a:lnTo>
                    <a:pt x="3404" y="203"/>
                  </a:lnTo>
                  <a:lnTo>
                    <a:pt x="3404" y="283"/>
                  </a:lnTo>
                  <a:lnTo>
                    <a:pt x="3404" y="282"/>
                  </a:lnTo>
                  <a:lnTo>
                    <a:pt x="3404" y="281"/>
                  </a:lnTo>
                  <a:lnTo>
                    <a:pt x="3405" y="275"/>
                  </a:lnTo>
                  <a:lnTo>
                    <a:pt x="3405" y="275"/>
                  </a:lnTo>
                  <a:lnTo>
                    <a:pt x="3405" y="274"/>
                  </a:lnTo>
                  <a:lnTo>
                    <a:pt x="3406" y="278"/>
                  </a:lnTo>
                  <a:lnTo>
                    <a:pt x="3406" y="278"/>
                  </a:lnTo>
                  <a:lnTo>
                    <a:pt x="3406" y="278"/>
                  </a:lnTo>
                  <a:lnTo>
                    <a:pt x="3407" y="281"/>
                  </a:lnTo>
                  <a:lnTo>
                    <a:pt x="3407" y="281"/>
                  </a:lnTo>
                  <a:lnTo>
                    <a:pt x="3407" y="281"/>
                  </a:lnTo>
                  <a:lnTo>
                    <a:pt x="3407" y="281"/>
                  </a:lnTo>
                  <a:lnTo>
                    <a:pt x="3408" y="280"/>
                  </a:lnTo>
                  <a:lnTo>
                    <a:pt x="3408" y="280"/>
                  </a:lnTo>
                  <a:lnTo>
                    <a:pt x="3408" y="280"/>
                  </a:lnTo>
                  <a:lnTo>
                    <a:pt x="3408" y="280"/>
                  </a:lnTo>
                  <a:lnTo>
                    <a:pt x="3409" y="277"/>
                  </a:lnTo>
                  <a:lnTo>
                    <a:pt x="3409" y="277"/>
                  </a:lnTo>
                  <a:lnTo>
                    <a:pt x="3409" y="277"/>
                  </a:lnTo>
                  <a:lnTo>
                    <a:pt x="3410" y="275"/>
                  </a:lnTo>
                  <a:lnTo>
                    <a:pt x="3410" y="275"/>
                  </a:lnTo>
                  <a:lnTo>
                    <a:pt x="3410" y="275"/>
                  </a:lnTo>
                  <a:lnTo>
                    <a:pt x="3410" y="275"/>
                  </a:lnTo>
                  <a:lnTo>
                    <a:pt x="3410" y="275"/>
                  </a:lnTo>
                  <a:lnTo>
                    <a:pt x="3411" y="275"/>
                  </a:lnTo>
                  <a:lnTo>
                    <a:pt x="3411" y="238"/>
                  </a:lnTo>
                  <a:lnTo>
                    <a:pt x="3412" y="232"/>
                  </a:lnTo>
                  <a:lnTo>
                    <a:pt x="3412" y="92"/>
                  </a:lnTo>
                  <a:lnTo>
                    <a:pt x="3412" y="87"/>
                  </a:lnTo>
                  <a:lnTo>
                    <a:pt x="3413" y="28"/>
                  </a:lnTo>
                  <a:lnTo>
                    <a:pt x="3413" y="24"/>
                  </a:lnTo>
                  <a:lnTo>
                    <a:pt x="3414" y="15"/>
                  </a:lnTo>
                  <a:lnTo>
                    <a:pt x="3414" y="14"/>
                  </a:lnTo>
                  <a:lnTo>
                    <a:pt x="3415" y="6"/>
                  </a:lnTo>
                  <a:lnTo>
                    <a:pt x="3415" y="6"/>
                  </a:lnTo>
                  <a:lnTo>
                    <a:pt x="3415" y="6"/>
                  </a:lnTo>
                  <a:lnTo>
                    <a:pt x="3416" y="6"/>
                  </a:lnTo>
                  <a:lnTo>
                    <a:pt x="3416" y="6"/>
                  </a:lnTo>
                  <a:lnTo>
                    <a:pt x="3417" y="6"/>
                  </a:lnTo>
                  <a:lnTo>
                    <a:pt x="3417" y="6"/>
                  </a:lnTo>
                  <a:lnTo>
                    <a:pt x="3417" y="6"/>
                  </a:lnTo>
                  <a:lnTo>
                    <a:pt x="3418" y="7"/>
                  </a:lnTo>
                  <a:lnTo>
                    <a:pt x="3418" y="8"/>
                  </a:lnTo>
                  <a:lnTo>
                    <a:pt x="3419" y="9"/>
                  </a:lnTo>
                  <a:lnTo>
                    <a:pt x="3419" y="10"/>
                  </a:lnTo>
                  <a:lnTo>
                    <a:pt x="3419" y="13"/>
                  </a:lnTo>
                  <a:lnTo>
                    <a:pt x="3420" y="14"/>
                  </a:lnTo>
                  <a:lnTo>
                    <a:pt x="3420" y="17"/>
                  </a:lnTo>
                  <a:lnTo>
                    <a:pt x="3420" y="17"/>
                  </a:lnTo>
                  <a:lnTo>
                    <a:pt x="3421" y="24"/>
                  </a:lnTo>
                  <a:lnTo>
                    <a:pt x="3421" y="24"/>
                  </a:lnTo>
                  <a:lnTo>
                    <a:pt x="3422" y="39"/>
                  </a:lnTo>
                  <a:lnTo>
                    <a:pt x="3422" y="40"/>
                  </a:lnTo>
                  <a:lnTo>
                    <a:pt x="3423" y="64"/>
                  </a:lnTo>
                  <a:lnTo>
                    <a:pt x="3423" y="66"/>
                  </a:lnTo>
                  <a:lnTo>
                    <a:pt x="3424" y="92"/>
                  </a:lnTo>
                  <a:lnTo>
                    <a:pt x="3424" y="94"/>
                  </a:lnTo>
                  <a:lnTo>
                    <a:pt x="3424" y="100"/>
                  </a:lnTo>
                  <a:lnTo>
                    <a:pt x="3425" y="96"/>
                  </a:lnTo>
                  <a:lnTo>
                    <a:pt x="3425" y="96"/>
                  </a:lnTo>
                  <a:lnTo>
                    <a:pt x="3426" y="90"/>
                  </a:lnTo>
                  <a:lnTo>
                    <a:pt x="3426" y="89"/>
                  </a:lnTo>
                  <a:lnTo>
                    <a:pt x="3426" y="89"/>
                  </a:lnTo>
                  <a:lnTo>
                    <a:pt x="3427" y="93"/>
                  </a:lnTo>
                  <a:lnTo>
                    <a:pt x="3427" y="94"/>
                  </a:lnTo>
                  <a:lnTo>
                    <a:pt x="3427" y="117"/>
                  </a:lnTo>
                  <a:lnTo>
                    <a:pt x="3428" y="120"/>
                  </a:lnTo>
                  <a:lnTo>
                    <a:pt x="3428" y="216"/>
                  </a:lnTo>
                  <a:lnTo>
                    <a:pt x="3429" y="230"/>
                  </a:lnTo>
                  <a:lnTo>
                    <a:pt x="3429" y="279"/>
                  </a:lnTo>
                  <a:lnTo>
                    <a:pt x="3429" y="271"/>
                  </a:lnTo>
                  <a:lnTo>
                    <a:pt x="3429" y="270"/>
                  </a:lnTo>
                  <a:lnTo>
                    <a:pt x="3430" y="267"/>
                  </a:lnTo>
                  <a:lnTo>
                    <a:pt x="3430" y="268"/>
                  </a:lnTo>
                  <a:lnTo>
                    <a:pt x="3430" y="269"/>
                  </a:lnTo>
                  <a:lnTo>
                    <a:pt x="3431" y="277"/>
                  </a:lnTo>
                  <a:lnTo>
                    <a:pt x="3431" y="277"/>
                  </a:lnTo>
                  <a:lnTo>
                    <a:pt x="3431" y="278"/>
                  </a:lnTo>
                  <a:lnTo>
                    <a:pt x="3431" y="278"/>
                  </a:lnTo>
                  <a:lnTo>
                    <a:pt x="3432" y="279"/>
                  </a:lnTo>
                  <a:lnTo>
                    <a:pt x="3432" y="279"/>
                  </a:lnTo>
                  <a:lnTo>
                    <a:pt x="3433" y="277"/>
                  </a:lnTo>
                  <a:lnTo>
                    <a:pt x="3433" y="277"/>
                  </a:lnTo>
                  <a:lnTo>
                    <a:pt x="3434" y="276"/>
                  </a:lnTo>
                  <a:lnTo>
                    <a:pt x="3434" y="276"/>
                  </a:lnTo>
                  <a:lnTo>
                    <a:pt x="3434" y="276"/>
                  </a:lnTo>
                  <a:lnTo>
                    <a:pt x="3434" y="279"/>
                  </a:lnTo>
                  <a:lnTo>
                    <a:pt x="3435" y="248"/>
                  </a:lnTo>
                  <a:lnTo>
                    <a:pt x="3435" y="242"/>
                  </a:lnTo>
                  <a:lnTo>
                    <a:pt x="3436" y="163"/>
                  </a:lnTo>
                  <a:lnTo>
                    <a:pt x="3436" y="150"/>
                  </a:lnTo>
                  <a:lnTo>
                    <a:pt x="3436" y="56"/>
                  </a:lnTo>
                  <a:lnTo>
                    <a:pt x="3437" y="49"/>
                  </a:lnTo>
                  <a:lnTo>
                    <a:pt x="3437" y="15"/>
                  </a:lnTo>
                  <a:lnTo>
                    <a:pt x="3438" y="15"/>
                  </a:lnTo>
                  <a:lnTo>
                    <a:pt x="3438" y="15"/>
                  </a:lnTo>
                  <a:lnTo>
                    <a:pt x="3438" y="9"/>
                  </a:lnTo>
                  <a:lnTo>
                    <a:pt x="3438" y="9"/>
                  </a:lnTo>
                  <a:lnTo>
                    <a:pt x="3439" y="7"/>
                  </a:lnTo>
                  <a:lnTo>
                    <a:pt x="3439" y="7"/>
                  </a:lnTo>
                  <a:lnTo>
                    <a:pt x="3439" y="8"/>
                  </a:lnTo>
                  <a:lnTo>
                    <a:pt x="3440" y="9"/>
                  </a:lnTo>
                  <a:lnTo>
                    <a:pt x="3440" y="9"/>
                  </a:lnTo>
                  <a:lnTo>
                    <a:pt x="3441" y="13"/>
                  </a:lnTo>
                  <a:lnTo>
                    <a:pt x="3441" y="13"/>
                  </a:lnTo>
                  <a:lnTo>
                    <a:pt x="3442" y="18"/>
                  </a:lnTo>
                  <a:lnTo>
                    <a:pt x="3442" y="18"/>
                  </a:lnTo>
                  <a:lnTo>
                    <a:pt x="3443" y="22"/>
                  </a:lnTo>
                  <a:lnTo>
                    <a:pt x="3443" y="22"/>
                  </a:lnTo>
                  <a:lnTo>
                    <a:pt x="3444" y="27"/>
                  </a:lnTo>
                  <a:lnTo>
                    <a:pt x="3444" y="28"/>
                  </a:lnTo>
                  <a:lnTo>
                    <a:pt x="3444" y="38"/>
                  </a:lnTo>
                  <a:lnTo>
                    <a:pt x="3444" y="39"/>
                  </a:lnTo>
                  <a:lnTo>
                    <a:pt x="3445" y="57"/>
                  </a:lnTo>
                  <a:lnTo>
                    <a:pt x="3446" y="59"/>
                  </a:lnTo>
                  <a:lnTo>
                    <a:pt x="3446" y="83"/>
                  </a:lnTo>
                  <a:lnTo>
                    <a:pt x="3446" y="84"/>
                  </a:lnTo>
                  <a:lnTo>
                    <a:pt x="3447" y="97"/>
                  </a:lnTo>
                  <a:lnTo>
                    <a:pt x="3447" y="97"/>
                  </a:lnTo>
                  <a:lnTo>
                    <a:pt x="3447" y="97"/>
                  </a:lnTo>
                  <a:lnTo>
                    <a:pt x="3448" y="92"/>
                  </a:lnTo>
                  <a:lnTo>
                    <a:pt x="3448" y="92"/>
                  </a:lnTo>
                  <a:lnTo>
                    <a:pt x="3449" y="87"/>
                  </a:lnTo>
                  <a:lnTo>
                    <a:pt x="3449" y="88"/>
                  </a:lnTo>
                  <a:lnTo>
                    <a:pt x="3449" y="88"/>
                  </a:lnTo>
                  <a:lnTo>
                    <a:pt x="3450" y="99"/>
                  </a:lnTo>
                  <a:lnTo>
                    <a:pt x="3450" y="101"/>
                  </a:lnTo>
                  <a:lnTo>
                    <a:pt x="3451" y="129"/>
                  </a:lnTo>
                  <a:lnTo>
                    <a:pt x="3451" y="135"/>
                  </a:lnTo>
                  <a:lnTo>
                    <a:pt x="3452" y="266"/>
                  </a:lnTo>
                  <a:lnTo>
                    <a:pt x="3452" y="279"/>
                  </a:lnTo>
                  <a:lnTo>
                    <a:pt x="3452" y="287"/>
                  </a:lnTo>
                  <a:lnTo>
                    <a:pt x="3453" y="276"/>
                  </a:lnTo>
                  <a:lnTo>
                    <a:pt x="3453" y="276"/>
                  </a:lnTo>
                  <a:lnTo>
                    <a:pt x="3453" y="275"/>
                  </a:lnTo>
                  <a:lnTo>
                    <a:pt x="3453" y="276"/>
                  </a:lnTo>
                  <a:lnTo>
                    <a:pt x="3454" y="277"/>
                  </a:lnTo>
                  <a:lnTo>
                    <a:pt x="3454" y="280"/>
                  </a:lnTo>
                  <a:lnTo>
                    <a:pt x="3455" y="280"/>
                  </a:lnTo>
                  <a:lnTo>
                    <a:pt x="3455" y="280"/>
                  </a:lnTo>
                  <a:lnTo>
                    <a:pt x="3455" y="280"/>
                  </a:lnTo>
                  <a:lnTo>
                    <a:pt x="3455" y="280"/>
                  </a:lnTo>
                  <a:lnTo>
                    <a:pt x="3455" y="280"/>
                  </a:lnTo>
                  <a:lnTo>
                    <a:pt x="3456" y="276"/>
                  </a:lnTo>
                  <a:lnTo>
                    <a:pt x="3456" y="276"/>
                  </a:lnTo>
                  <a:lnTo>
                    <a:pt x="3457" y="276"/>
                  </a:lnTo>
                  <a:lnTo>
                    <a:pt x="3457" y="277"/>
                  </a:lnTo>
                  <a:lnTo>
                    <a:pt x="3457" y="276"/>
                  </a:lnTo>
                  <a:lnTo>
                    <a:pt x="3457" y="276"/>
                  </a:lnTo>
                  <a:lnTo>
                    <a:pt x="3458" y="274"/>
                  </a:lnTo>
                  <a:lnTo>
                    <a:pt x="3458" y="274"/>
                  </a:lnTo>
                  <a:lnTo>
                    <a:pt x="3458" y="275"/>
                  </a:lnTo>
                  <a:lnTo>
                    <a:pt x="3459" y="276"/>
                  </a:lnTo>
                  <a:lnTo>
                    <a:pt x="3459" y="270"/>
                  </a:lnTo>
                  <a:lnTo>
                    <a:pt x="3459" y="270"/>
                  </a:lnTo>
                  <a:lnTo>
                    <a:pt x="3460" y="98"/>
                  </a:lnTo>
                  <a:lnTo>
                    <a:pt x="3460" y="90"/>
                  </a:lnTo>
                  <a:lnTo>
                    <a:pt x="3461" y="31"/>
                  </a:lnTo>
                  <a:lnTo>
                    <a:pt x="3461" y="29"/>
                  </a:lnTo>
                  <a:lnTo>
                    <a:pt x="3461" y="13"/>
                  </a:lnTo>
                  <a:lnTo>
                    <a:pt x="3462" y="13"/>
                  </a:lnTo>
                  <a:lnTo>
                    <a:pt x="3462" y="6"/>
                  </a:lnTo>
                  <a:lnTo>
                    <a:pt x="3462" y="6"/>
                  </a:lnTo>
                  <a:lnTo>
                    <a:pt x="3463" y="5"/>
                  </a:lnTo>
                  <a:lnTo>
                    <a:pt x="3463" y="7"/>
                  </a:lnTo>
                  <a:lnTo>
                    <a:pt x="3464" y="8"/>
                  </a:lnTo>
                  <a:lnTo>
                    <a:pt x="3464" y="13"/>
                  </a:lnTo>
                  <a:lnTo>
                    <a:pt x="3464" y="13"/>
                  </a:lnTo>
                  <a:lnTo>
                    <a:pt x="3465" y="17"/>
                  </a:lnTo>
                  <a:lnTo>
                    <a:pt x="3465" y="18"/>
                  </a:lnTo>
                  <a:lnTo>
                    <a:pt x="3466" y="21"/>
                  </a:lnTo>
                  <a:lnTo>
                    <a:pt x="3466" y="22"/>
                  </a:lnTo>
                  <a:lnTo>
                    <a:pt x="3467" y="28"/>
                  </a:lnTo>
                  <a:lnTo>
                    <a:pt x="3467" y="29"/>
                  </a:lnTo>
                  <a:lnTo>
                    <a:pt x="3468" y="43"/>
                  </a:lnTo>
                  <a:lnTo>
                    <a:pt x="3468" y="44"/>
                  </a:lnTo>
                  <a:lnTo>
                    <a:pt x="3469" y="67"/>
                  </a:lnTo>
                  <a:lnTo>
                    <a:pt x="3469" y="69"/>
                  </a:lnTo>
                  <a:lnTo>
                    <a:pt x="3470" y="91"/>
                  </a:lnTo>
                  <a:lnTo>
                    <a:pt x="3470" y="93"/>
                  </a:lnTo>
                  <a:lnTo>
                    <a:pt x="3470" y="100"/>
                  </a:lnTo>
                  <a:lnTo>
                    <a:pt x="3470" y="100"/>
                  </a:lnTo>
                  <a:lnTo>
                    <a:pt x="3471" y="100"/>
                  </a:lnTo>
                  <a:lnTo>
                    <a:pt x="3471" y="93"/>
                  </a:lnTo>
                  <a:lnTo>
                    <a:pt x="3472" y="92"/>
                  </a:lnTo>
                  <a:lnTo>
                    <a:pt x="3472" y="86"/>
                  </a:lnTo>
                  <a:lnTo>
                    <a:pt x="3472" y="85"/>
                  </a:lnTo>
                  <a:lnTo>
                    <a:pt x="3473" y="83"/>
                  </a:lnTo>
                  <a:lnTo>
                    <a:pt x="3473" y="85"/>
                  </a:lnTo>
                  <a:lnTo>
                    <a:pt x="3473" y="86"/>
                  </a:lnTo>
                  <a:lnTo>
                    <a:pt x="3474" y="107"/>
                  </a:lnTo>
                  <a:lnTo>
                    <a:pt x="3474" y="109"/>
                  </a:lnTo>
                  <a:lnTo>
                    <a:pt x="3475" y="211"/>
                  </a:lnTo>
                  <a:lnTo>
                    <a:pt x="3475" y="224"/>
                  </a:lnTo>
                  <a:lnTo>
                    <a:pt x="3475" y="279"/>
                  </a:lnTo>
                  <a:lnTo>
                    <a:pt x="3476" y="272"/>
                  </a:lnTo>
                  <a:lnTo>
                    <a:pt x="3476" y="271"/>
                  </a:lnTo>
                  <a:lnTo>
                    <a:pt x="3476" y="266"/>
                  </a:lnTo>
                  <a:lnTo>
                    <a:pt x="3477" y="267"/>
                  </a:lnTo>
                  <a:lnTo>
                    <a:pt x="3477" y="268"/>
                  </a:lnTo>
                  <a:lnTo>
                    <a:pt x="3478" y="275"/>
                  </a:lnTo>
                  <a:lnTo>
                    <a:pt x="3478" y="276"/>
                  </a:lnTo>
                  <a:lnTo>
                    <a:pt x="3478" y="280"/>
                  </a:lnTo>
                  <a:lnTo>
                    <a:pt x="3478" y="280"/>
                  </a:lnTo>
                  <a:lnTo>
                    <a:pt x="3479" y="280"/>
                  </a:lnTo>
                  <a:lnTo>
                    <a:pt x="3479" y="280"/>
                  </a:lnTo>
                  <a:lnTo>
                    <a:pt x="3479" y="282"/>
                  </a:lnTo>
                  <a:lnTo>
                    <a:pt x="3479" y="280"/>
                  </a:lnTo>
                  <a:lnTo>
                    <a:pt x="3480" y="280"/>
                  </a:lnTo>
                  <a:lnTo>
                    <a:pt x="3480" y="278"/>
                  </a:lnTo>
                  <a:lnTo>
                    <a:pt x="3481" y="278"/>
                  </a:lnTo>
                  <a:lnTo>
                    <a:pt x="3481" y="278"/>
                  </a:lnTo>
                  <a:lnTo>
                    <a:pt x="3481" y="276"/>
                  </a:lnTo>
                  <a:lnTo>
                    <a:pt x="3481" y="277"/>
                  </a:lnTo>
                  <a:lnTo>
                    <a:pt x="3481" y="277"/>
                  </a:lnTo>
                  <a:lnTo>
                    <a:pt x="3481" y="277"/>
                  </a:lnTo>
                  <a:lnTo>
                    <a:pt x="3482" y="265"/>
                  </a:lnTo>
                  <a:lnTo>
                    <a:pt x="3482" y="265"/>
                  </a:lnTo>
                  <a:lnTo>
                    <a:pt x="3482" y="264"/>
                  </a:lnTo>
                  <a:lnTo>
                    <a:pt x="3483" y="109"/>
                  </a:lnTo>
                  <a:lnTo>
                    <a:pt x="3483" y="97"/>
                  </a:lnTo>
                  <a:lnTo>
                    <a:pt x="3484" y="28"/>
                  </a:lnTo>
                  <a:lnTo>
                    <a:pt x="3484" y="25"/>
                  </a:lnTo>
                  <a:lnTo>
                    <a:pt x="3485" y="10"/>
                  </a:lnTo>
                  <a:lnTo>
                    <a:pt x="3485" y="10"/>
                  </a:lnTo>
                  <a:lnTo>
                    <a:pt x="3486" y="3"/>
                  </a:lnTo>
                  <a:lnTo>
                    <a:pt x="3486" y="3"/>
                  </a:lnTo>
                  <a:lnTo>
                    <a:pt x="3487" y="5"/>
                  </a:lnTo>
                  <a:lnTo>
                    <a:pt x="3487" y="5"/>
                  </a:lnTo>
                  <a:lnTo>
                    <a:pt x="3487" y="9"/>
                  </a:lnTo>
                  <a:lnTo>
                    <a:pt x="3488" y="9"/>
                  </a:lnTo>
                  <a:lnTo>
                    <a:pt x="3488" y="15"/>
                  </a:lnTo>
                  <a:lnTo>
                    <a:pt x="3489" y="16"/>
                  </a:lnTo>
                  <a:lnTo>
                    <a:pt x="3489" y="25"/>
                  </a:lnTo>
                  <a:lnTo>
                    <a:pt x="3489" y="26"/>
                  </a:lnTo>
                  <a:lnTo>
                    <a:pt x="3490" y="39"/>
                  </a:lnTo>
                  <a:lnTo>
                    <a:pt x="3490" y="41"/>
                  </a:lnTo>
                  <a:lnTo>
                    <a:pt x="3491" y="59"/>
                  </a:lnTo>
                  <a:lnTo>
                    <a:pt x="3491" y="61"/>
                  </a:lnTo>
                  <a:lnTo>
                    <a:pt x="3492" y="84"/>
                  </a:lnTo>
                  <a:lnTo>
                    <a:pt x="3492" y="86"/>
                  </a:lnTo>
                  <a:lnTo>
                    <a:pt x="3493" y="98"/>
                  </a:lnTo>
                  <a:lnTo>
                    <a:pt x="3493" y="98"/>
                  </a:lnTo>
                  <a:lnTo>
                    <a:pt x="3494" y="92"/>
                  </a:lnTo>
                  <a:lnTo>
                    <a:pt x="3494" y="92"/>
                  </a:lnTo>
                  <a:lnTo>
                    <a:pt x="3495" y="85"/>
                  </a:lnTo>
                  <a:lnTo>
                    <a:pt x="3495" y="85"/>
                  </a:lnTo>
                  <a:lnTo>
                    <a:pt x="3495" y="84"/>
                  </a:lnTo>
                  <a:lnTo>
                    <a:pt x="3496" y="86"/>
                  </a:lnTo>
                  <a:lnTo>
                    <a:pt x="3496" y="86"/>
                  </a:lnTo>
                  <a:lnTo>
                    <a:pt x="3496" y="108"/>
                  </a:lnTo>
                  <a:lnTo>
                    <a:pt x="3496" y="110"/>
                  </a:lnTo>
                  <a:lnTo>
                    <a:pt x="3497" y="234"/>
                  </a:lnTo>
                  <a:lnTo>
                    <a:pt x="3498" y="253"/>
                  </a:lnTo>
                  <a:lnTo>
                    <a:pt x="3498" y="280"/>
                  </a:lnTo>
                  <a:lnTo>
                    <a:pt x="3498" y="271"/>
                  </a:lnTo>
                  <a:lnTo>
                    <a:pt x="3498" y="270"/>
                  </a:lnTo>
                  <a:lnTo>
                    <a:pt x="3499" y="267"/>
                  </a:lnTo>
                  <a:lnTo>
                    <a:pt x="3499" y="270"/>
                  </a:lnTo>
                  <a:lnTo>
                    <a:pt x="3499" y="271"/>
                  </a:lnTo>
                  <a:lnTo>
                    <a:pt x="3500" y="279"/>
                  </a:lnTo>
                  <a:lnTo>
                    <a:pt x="3500" y="279"/>
                  </a:lnTo>
                  <a:lnTo>
                    <a:pt x="3500" y="279"/>
                  </a:lnTo>
                  <a:lnTo>
                    <a:pt x="3501" y="281"/>
                  </a:lnTo>
                  <a:lnTo>
                    <a:pt x="3501" y="281"/>
                  </a:lnTo>
                  <a:lnTo>
                    <a:pt x="3501" y="280"/>
                  </a:lnTo>
                  <a:lnTo>
                    <a:pt x="3502" y="278"/>
                  </a:lnTo>
                  <a:lnTo>
                    <a:pt x="3502" y="278"/>
                  </a:lnTo>
                  <a:lnTo>
                    <a:pt x="3502" y="278"/>
                  </a:lnTo>
                  <a:lnTo>
                    <a:pt x="3503" y="273"/>
                  </a:lnTo>
                  <a:lnTo>
                    <a:pt x="3503" y="273"/>
                  </a:lnTo>
                  <a:lnTo>
                    <a:pt x="3504" y="270"/>
                  </a:lnTo>
                  <a:lnTo>
                    <a:pt x="3504" y="270"/>
                  </a:lnTo>
                  <a:lnTo>
                    <a:pt x="3504" y="274"/>
                  </a:lnTo>
                  <a:lnTo>
                    <a:pt x="3504" y="268"/>
                  </a:lnTo>
                  <a:lnTo>
                    <a:pt x="3504" y="268"/>
                  </a:lnTo>
                  <a:lnTo>
                    <a:pt x="3505" y="268"/>
                  </a:lnTo>
                  <a:lnTo>
                    <a:pt x="3505" y="81"/>
                  </a:lnTo>
                  <a:lnTo>
                    <a:pt x="3506" y="76"/>
                  </a:lnTo>
                  <a:lnTo>
                    <a:pt x="3506" y="23"/>
                  </a:lnTo>
                  <a:lnTo>
                    <a:pt x="3506" y="19"/>
                  </a:lnTo>
                  <a:lnTo>
                    <a:pt x="3507" y="7"/>
                  </a:lnTo>
                  <a:lnTo>
                    <a:pt x="3507" y="7"/>
                  </a:lnTo>
                  <a:lnTo>
                    <a:pt x="3508" y="2"/>
                  </a:lnTo>
                  <a:lnTo>
                    <a:pt x="3508" y="2"/>
                  </a:lnTo>
                  <a:lnTo>
                    <a:pt x="3508" y="2"/>
                  </a:lnTo>
                  <a:lnTo>
                    <a:pt x="3509" y="6"/>
                  </a:lnTo>
                  <a:lnTo>
                    <a:pt x="3509" y="6"/>
                  </a:lnTo>
                  <a:lnTo>
                    <a:pt x="3510" y="11"/>
                  </a:lnTo>
                  <a:lnTo>
                    <a:pt x="3510" y="11"/>
                  </a:lnTo>
                  <a:lnTo>
                    <a:pt x="3511" y="14"/>
                  </a:lnTo>
                  <a:lnTo>
                    <a:pt x="3511" y="14"/>
                  </a:lnTo>
                  <a:lnTo>
                    <a:pt x="3512" y="16"/>
                  </a:lnTo>
                  <a:lnTo>
                    <a:pt x="3512" y="16"/>
                  </a:lnTo>
                  <a:lnTo>
                    <a:pt x="3513" y="20"/>
                  </a:lnTo>
                  <a:lnTo>
                    <a:pt x="3513" y="21"/>
                  </a:lnTo>
                  <a:lnTo>
                    <a:pt x="3513" y="32"/>
                  </a:lnTo>
                  <a:lnTo>
                    <a:pt x="3514" y="33"/>
                  </a:lnTo>
                  <a:lnTo>
                    <a:pt x="3514" y="54"/>
                  </a:lnTo>
                  <a:lnTo>
                    <a:pt x="3515" y="55"/>
                  </a:lnTo>
                  <a:lnTo>
                    <a:pt x="3515" y="80"/>
                  </a:lnTo>
                  <a:lnTo>
                    <a:pt x="3515" y="81"/>
                  </a:lnTo>
                  <a:lnTo>
                    <a:pt x="3516" y="95"/>
                  </a:lnTo>
                  <a:lnTo>
                    <a:pt x="3516" y="95"/>
                  </a:lnTo>
                  <a:lnTo>
                    <a:pt x="3516" y="96"/>
                  </a:lnTo>
                  <a:lnTo>
                    <a:pt x="3517" y="91"/>
                  </a:lnTo>
                  <a:lnTo>
                    <a:pt x="3517" y="91"/>
                  </a:lnTo>
                  <a:lnTo>
                    <a:pt x="3518" y="86"/>
                  </a:lnTo>
                  <a:lnTo>
                    <a:pt x="3518" y="85"/>
                  </a:lnTo>
                  <a:lnTo>
                    <a:pt x="3518" y="85"/>
                  </a:lnTo>
                  <a:lnTo>
                    <a:pt x="3519" y="89"/>
                  </a:lnTo>
                  <a:lnTo>
                    <a:pt x="3519" y="91"/>
                  </a:lnTo>
                  <a:lnTo>
                    <a:pt x="3520" y="112"/>
                  </a:lnTo>
                  <a:lnTo>
                    <a:pt x="3520" y="114"/>
                  </a:lnTo>
                  <a:lnTo>
                    <a:pt x="3521" y="212"/>
                  </a:lnTo>
                  <a:lnTo>
                    <a:pt x="3521" y="225"/>
                  </a:lnTo>
                  <a:lnTo>
                    <a:pt x="3521" y="286"/>
                  </a:lnTo>
                  <a:lnTo>
                    <a:pt x="3521" y="279"/>
                  </a:lnTo>
                  <a:lnTo>
                    <a:pt x="3522" y="278"/>
                  </a:lnTo>
                  <a:lnTo>
                    <a:pt x="3522" y="276"/>
                  </a:lnTo>
                  <a:lnTo>
                    <a:pt x="3522" y="277"/>
                  </a:lnTo>
                  <a:lnTo>
                    <a:pt x="3523" y="277"/>
                  </a:lnTo>
                  <a:lnTo>
                    <a:pt x="3523" y="284"/>
                  </a:lnTo>
                  <a:lnTo>
                    <a:pt x="3523" y="284"/>
                  </a:lnTo>
                  <a:lnTo>
                    <a:pt x="3524" y="283"/>
                  </a:lnTo>
                  <a:lnTo>
                    <a:pt x="3524" y="283"/>
                  </a:lnTo>
                  <a:lnTo>
                    <a:pt x="3524" y="284"/>
                  </a:lnTo>
                  <a:lnTo>
                    <a:pt x="3525" y="285"/>
                  </a:lnTo>
                  <a:lnTo>
                    <a:pt x="3525" y="283"/>
                  </a:lnTo>
                  <a:lnTo>
                    <a:pt x="3525" y="283"/>
                  </a:lnTo>
                  <a:lnTo>
                    <a:pt x="3525" y="283"/>
                  </a:lnTo>
                  <a:lnTo>
                    <a:pt x="3526" y="281"/>
                  </a:lnTo>
                  <a:lnTo>
                    <a:pt x="3526" y="280"/>
                  </a:lnTo>
                  <a:lnTo>
                    <a:pt x="3527" y="279"/>
                  </a:lnTo>
                  <a:lnTo>
                    <a:pt x="3527" y="282"/>
                  </a:lnTo>
                  <a:lnTo>
                    <a:pt x="3527" y="276"/>
                  </a:lnTo>
                  <a:lnTo>
                    <a:pt x="3528" y="237"/>
                  </a:lnTo>
                  <a:lnTo>
                    <a:pt x="3528" y="230"/>
                  </a:lnTo>
                  <a:lnTo>
                    <a:pt x="3529" y="89"/>
                  </a:lnTo>
                  <a:lnTo>
                    <a:pt x="3529" y="84"/>
                  </a:lnTo>
                  <a:lnTo>
                    <a:pt x="3530" y="27"/>
                  </a:lnTo>
                  <a:lnTo>
                    <a:pt x="3530" y="23"/>
                  </a:lnTo>
                  <a:lnTo>
                    <a:pt x="3530" y="14"/>
                  </a:lnTo>
                  <a:lnTo>
                    <a:pt x="3530" y="14"/>
                  </a:lnTo>
                  <a:lnTo>
                    <a:pt x="3531" y="14"/>
                  </a:lnTo>
                  <a:lnTo>
                    <a:pt x="3531" y="7"/>
                  </a:lnTo>
                  <a:lnTo>
                    <a:pt x="3531" y="6"/>
                  </a:lnTo>
                  <a:lnTo>
                    <a:pt x="3532" y="6"/>
                  </a:lnTo>
                  <a:lnTo>
                    <a:pt x="3532" y="7"/>
                  </a:lnTo>
                  <a:lnTo>
                    <a:pt x="3532" y="7"/>
                  </a:lnTo>
                  <a:lnTo>
                    <a:pt x="3533" y="9"/>
                  </a:lnTo>
                  <a:lnTo>
                    <a:pt x="3533" y="9"/>
                  </a:lnTo>
                  <a:lnTo>
                    <a:pt x="3534" y="12"/>
                  </a:lnTo>
                  <a:lnTo>
                    <a:pt x="3534" y="12"/>
                  </a:lnTo>
                  <a:lnTo>
                    <a:pt x="3535" y="15"/>
                  </a:lnTo>
                  <a:lnTo>
                    <a:pt x="3535" y="15"/>
                  </a:lnTo>
                  <a:lnTo>
                    <a:pt x="3536" y="19"/>
                  </a:lnTo>
                  <a:lnTo>
                    <a:pt x="3536" y="19"/>
                  </a:lnTo>
                  <a:lnTo>
                    <a:pt x="3537" y="25"/>
                  </a:lnTo>
                  <a:lnTo>
                    <a:pt x="3537" y="26"/>
                  </a:lnTo>
                  <a:lnTo>
                    <a:pt x="3538" y="39"/>
                  </a:lnTo>
                  <a:lnTo>
                    <a:pt x="3538" y="40"/>
                  </a:lnTo>
                  <a:lnTo>
                    <a:pt x="3538" y="63"/>
                  </a:lnTo>
                  <a:lnTo>
                    <a:pt x="3539" y="66"/>
                  </a:lnTo>
                  <a:lnTo>
                    <a:pt x="3539" y="89"/>
                  </a:lnTo>
                  <a:lnTo>
                    <a:pt x="3540" y="90"/>
                  </a:lnTo>
                  <a:lnTo>
                    <a:pt x="3540" y="100"/>
                  </a:lnTo>
                  <a:lnTo>
                    <a:pt x="3540" y="99"/>
                  </a:lnTo>
                  <a:lnTo>
                    <a:pt x="3540" y="98"/>
                  </a:lnTo>
                  <a:lnTo>
                    <a:pt x="3541" y="91"/>
                  </a:lnTo>
                  <a:lnTo>
                    <a:pt x="3541" y="90"/>
                  </a:lnTo>
                  <a:lnTo>
                    <a:pt x="3542" y="87"/>
                  </a:lnTo>
                  <a:lnTo>
                    <a:pt x="3542" y="88"/>
                  </a:lnTo>
                  <a:lnTo>
                    <a:pt x="3542" y="89"/>
                  </a:lnTo>
                  <a:lnTo>
                    <a:pt x="3543" y="105"/>
                  </a:lnTo>
                  <a:lnTo>
                    <a:pt x="3543" y="106"/>
                  </a:lnTo>
                  <a:lnTo>
                    <a:pt x="3544" y="163"/>
                  </a:lnTo>
                  <a:lnTo>
                    <a:pt x="3544" y="170"/>
                  </a:lnTo>
                  <a:lnTo>
                    <a:pt x="3545" y="288"/>
                  </a:lnTo>
                  <a:lnTo>
                    <a:pt x="3545" y="287"/>
                  </a:lnTo>
                  <a:lnTo>
                    <a:pt x="3546" y="275"/>
                  </a:lnTo>
                  <a:lnTo>
                    <a:pt x="3546" y="275"/>
                  </a:lnTo>
                  <a:lnTo>
                    <a:pt x="3546" y="275"/>
                  </a:lnTo>
                  <a:lnTo>
                    <a:pt x="3546" y="275"/>
                  </a:lnTo>
                  <a:lnTo>
                    <a:pt x="3547" y="279"/>
                  </a:lnTo>
                  <a:lnTo>
                    <a:pt x="3547" y="280"/>
                  </a:lnTo>
                  <a:lnTo>
                    <a:pt x="3547" y="283"/>
                  </a:lnTo>
                  <a:lnTo>
                    <a:pt x="3548" y="282"/>
                  </a:lnTo>
                  <a:lnTo>
                    <a:pt x="3548" y="283"/>
                  </a:lnTo>
                  <a:lnTo>
                    <a:pt x="3548" y="281"/>
                  </a:lnTo>
                  <a:lnTo>
                    <a:pt x="3548" y="281"/>
                  </a:lnTo>
                  <a:lnTo>
                    <a:pt x="3549" y="280"/>
                  </a:lnTo>
                  <a:lnTo>
                    <a:pt x="3549" y="282"/>
                  </a:lnTo>
                  <a:lnTo>
                    <a:pt x="3549" y="281"/>
                  </a:lnTo>
                  <a:lnTo>
                    <a:pt x="3549" y="281"/>
                  </a:lnTo>
                  <a:lnTo>
                    <a:pt x="3549" y="281"/>
                  </a:lnTo>
                  <a:lnTo>
                    <a:pt x="3550" y="279"/>
                  </a:lnTo>
                  <a:lnTo>
                    <a:pt x="3550" y="280"/>
                  </a:lnTo>
                  <a:lnTo>
                    <a:pt x="3550" y="279"/>
                  </a:lnTo>
                  <a:lnTo>
                    <a:pt x="3550" y="281"/>
                  </a:lnTo>
                  <a:lnTo>
                    <a:pt x="3551" y="251"/>
                  </a:lnTo>
                  <a:lnTo>
                    <a:pt x="3551" y="249"/>
                  </a:lnTo>
                  <a:lnTo>
                    <a:pt x="3552" y="119"/>
                  </a:lnTo>
                  <a:lnTo>
                    <a:pt x="3552" y="110"/>
                  </a:lnTo>
                  <a:lnTo>
                    <a:pt x="3553" y="28"/>
                  </a:lnTo>
                  <a:lnTo>
                    <a:pt x="3553" y="25"/>
                  </a:lnTo>
                  <a:lnTo>
                    <a:pt x="3554" y="15"/>
                  </a:lnTo>
                  <a:lnTo>
                    <a:pt x="3554" y="15"/>
                  </a:lnTo>
                  <a:lnTo>
                    <a:pt x="3554" y="15"/>
                  </a:lnTo>
                  <a:lnTo>
                    <a:pt x="3555" y="6"/>
                  </a:lnTo>
                  <a:lnTo>
                    <a:pt x="3555" y="5"/>
                  </a:lnTo>
                  <a:lnTo>
                    <a:pt x="3555" y="4"/>
                  </a:lnTo>
                  <a:lnTo>
                    <a:pt x="3555" y="5"/>
                  </a:lnTo>
                  <a:lnTo>
                    <a:pt x="3555" y="5"/>
                  </a:lnTo>
                  <a:lnTo>
                    <a:pt x="3556" y="7"/>
                  </a:lnTo>
                  <a:lnTo>
                    <a:pt x="3557" y="7"/>
                  </a:lnTo>
                  <a:lnTo>
                    <a:pt x="3557" y="11"/>
                  </a:lnTo>
                  <a:lnTo>
                    <a:pt x="3557" y="12"/>
                  </a:lnTo>
                  <a:lnTo>
                    <a:pt x="3558" y="16"/>
                  </a:lnTo>
                  <a:lnTo>
                    <a:pt x="3558" y="16"/>
                  </a:lnTo>
                  <a:lnTo>
                    <a:pt x="3559" y="18"/>
                  </a:lnTo>
                  <a:lnTo>
                    <a:pt x="3559" y="19"/>
                  </a:lnTo>
                  <a:lnTo>
                    <a:pt x="3560" y="26"/>
                  </a:lnTo>
                  <a:lnTo>
                    <a:pt x="3560" y="27"/>
                  </a:lnTo>
                  <a:lnTo>
                    <a:pt x="3561" y="43"/>
                  </a:lnTo>
                  <a:lnTo>
                    <a:pt x="3561" y="45"/>
                  </a:lnTo>
                  <a:lnTo>
                    <a:pt x="3562" y="72"/>
                  </a:lnTo>
                  <a:lnTo>
                    <a:pt x="3562" y="75"/>
                  </a:lnTo>
                  <a:lnTo>
                    <a:pt x="3563" y="96"/>
                  </a:lnTo>
                  <a:lnTo>
                    <a:pt x="3563" y="97"/>
                  </a:lnTo>
                  <a:lnTo>
                    <a:pt x="3563" y="98"/>
                  </a:lnTo>
                  <a:lnTo>
                    <a:pt x="3564" y="92"/>
                  </a:lnTo>
                  <a:lnTo>
                    <a:pt x="3564" y="92"/>
                  </a:lnTo>
                  <a:lnTo>
                    <a:pt x="3564" y="87"/>
                  </a:lnTo>
                  <a:lnTo>
                    <a:pt x="3565" y="87"/>
                  </a:lnTo>
                  <a:lnTo>
                    <a:pt x="3565" y="86"/>
                  </a:lnTo>
                  <a:lnTo>
                    <a:pt x="3565" y="91"/>
                  </a:lnTo>
                  <a:lnTo>
                    <a:pt x="3566" y="93"/>
                  </a:lnTo>
                  <a:lnTo>
                    <a:pt x="3566" y="115"/>
                  </a:lnTo>
                  <a:lnTo>
                    <a:pt x="3566" y="117"/>
                  </a:lnTo>
                  <a:lnTo>
                    <a:pt x="3567" y="199"/>
                  </a:lnTo>
                  <a:lnTo>
                    <a:pt x="3567" y="212"/>
                  </a:lnTo>
                  <a:lnTo>
                    <a:pt x="3568" y="282"/>
                  </a:lnTo>
                  <a:lnTo>
                    <a:pt x="3568" y="278"/>
                  </a:lnTo>
                  <a:lnTo>
                    <a:pt x="3568" y="278"/>
                  </a:lnTo>
                  <a:lnTo>
                    <a:pt x="3569" y="273"/>
                  </a:lnTo>
                  <a:lnTo>
                    <a:pt x="3569" y="273"/>
                  </a:lnTo>
                  <a:lnTo>
                    <a:pt x="3569" y="273"/>
                  </a:lnTo>
                  <a:lnTo>
                    <a:pt x="3569" y="273"/>
                  </a:lnTo>
                  <a:lnTo>
                    <a:pt x="3570" y="278"/>
                  </a:lnTo>
                  <a:lnTo>
                    <a:pt x="3570" y="278"/>
                  </a:lnTo>
                  <a:lnTo>
                    <a:pt x="3570" y="280"/>
                  </a:lnTo>
                  <a:lnTo>
                    <a:pt x="3571" y="278"/>
                  </a:lnTo>
                  <a:lnTo>
                    <a:pt x="3571" y="279"/>
                  </a:lnTo>
                  <a:lnTo>
                    <a:pt x="3571" y="279"/>
                  </a:lnTo>
                  <a:lnTo>
                    <a:pt x="3572" y="278"/>
                  </a:lnTo>
                  <a:lnTo>
                    <a:pt x="3572" y="278"/>
                  </a:lnTo>
                  <a:lnTo>
                    <a:pt x="3572" y="275"/>
                  </a:lnTo>
                  <a:lnTo>
                    <a:pt x="3572" y="275"/>
                  </a:lnTo>
                  <a:lnTo>
                    <a:pt x="3573" y="275"/>
                  </a:lnTo>
                  <a:lnTo>
                    <a:pt x="3573" y="230"/>
                  </a:lnTo>
                  <a:lnTo>
                    <a:pt x="3574" y="222"/>
                  </a:lnTo>
                  <a:lnTo>
                    <a:pt x="3574" y="142"/>
                  </a:lnTo>
                  <a:lnTo>
                    <a:pt x="3575" y="133"/>
                  </a:lnTo>
                  <a:lnTo>
                    <a:pt x="3575" y="42"/>
                  </a:lnTo>
                  <a:lnTo>
                    <a:pt x="3575" y="37"/>
                  </a:lnTo>
                  <a:lnTo>
                    <a:pt x="3576" y="15"/>
                  </a:lnTo>
                  <a:lnTo>
                    <a:pt x="3576" y="15"/>
                  </a:lnTo>
                  <a:lnTo>
                    <a:pt x="3576" y="15"/>
                  </a:lnTo>
                  <a:lnTo>
                    <a:pt x="3577" y="11"/>
                  </a:lnTo>
                  <a:lnTo>
                    <a:pt x="3577" y="11"/>
                  </a:lnTo>
                  <a:lnTo>
                    <a:pt x="3577" y="10"/>
                  </a:lnTo>
                  <a:lnTo>
                    <a:pt x="3578" y="10"/>
                  </a:lnTo>
                  <a:lnTo>
                    <a:pt x="3578" y="11"/>
                  </a:lnTo>
                  <a:lnTo>
                    <a:pt x="3579" y="15"/>
                  </a:lnTo>
                  <a:lnTo>
                    <a:pt x="3579" y="15"/>
                  </a:lnTo>
                  <a:lnTo>
                    <a:pt x="3580" y="20"/>
                  </a:lnTo>
                  <a:lnTo>
                    <a:pt x="3580" y="21"/>
                  </a:lnTo>
                  <a:lnTo>
                    <a:pt x="3581" y="32"/>
                  </a:lnTo>
                  <a:lnTo>
                    <a:pt x="3581" y="32"/>
                  </a:lnTo>
                  <a:lnTo>
                    <a:pt x="3581" y="46"/>
                  </a:lnTo>
                  <a:lnTo>
                    <a:pt x="3582" y="48"/>
                  </a:lnTo>
                  <a:lnTo>
                    <a:pt x="3582" y="63"/>
                  </a:lnTo>
                  <a:lnTo>
                    <a:pt x="3583" y="64"/>
                  </a:lnTo>
                  <a:lnTo>
                    <a:pt x="3583" y="80"/>
                  </a:lnTo>
                  <a:lnTo>
                    <a:pt x="3583" y="82"/>
                  </a:lnTo>
                  <a:lnTo>
                    <a:pt x="3584" y="99"/>
                  </a:lnTo>
                  <a:lnTo>
                    <a:pt x="3584" y="99"/>
                  </a:lnTo>
                  <a:lnTo>
                    <a:pt x="3585" y="102"/>
                  </a:lnTo>
                  <a:lnTo>
                    <a:pt x="3585" y="100"/>
                  </a:lnTo>
                  <a:lnTo>
                    <a:pt x="3585" y="99"/>
                  </a:lnTo>
                  <a:lnTo>
                    <a:pt x="3586" y="91"/>
                  </a:lnTo>
                  <a:lnTo>
                    <a:pt x="3586" y="91"/>
                  </a:lnTo>
                  <a:lnTo>
                    <a:pt x="3587" y="85"/>
                  </a:lnTo>
                  <a:lnTo>
                    <a:pt x="3587" y="84"/>
                  </a:lnTo>
                  <a:lnTo>
                    <a:pt x="3587" y="84"/>
                  </a:lnTo>
                  <a:lnTo>
                    <a:pt x="3588" y="89"/>
                  </a:lnTo>
                  <a:lnTo>
                    <a:pt x="3588" y="90"/>
                  </a:lnTo>
                  <a:lnTo>
                    <a:pt x="3589" y="110"/>
                  </a:lnTo>
                  <a:lnTo>
                    <a:pt x="3589" y="112"/>
                  </a:lnTo>
                  <a:lnTo>
                    <a:pt x="3589" y="214"/>
                  </a:lnTo>
                  <a:lnTo>
                    <a:pt x="3590" y="228"/>
                  </a:lnTo>
                  <a:lnTo>
                    <a:pt x="3590" y="287"/>
                  </a:lnTo>
                  <a:lnTo>
                    <a:pt x="3590" y="281"/>
                  </a:lnTo>
                  <a:lnTo>
                    <a:pt x="3591" y="281"/>
                  </a:lnTo>
                  <a:lnTo>
                    <a:pt x="3591" y="277"/>
                  </a:lnTo>
                  <a:lnTo>
                    <a:pt x="3592" y="278"/>
                  </a:lnTo>
                  <a:lnTo>
                    <a:pt x="3592" y="283"/>
                  </a:lnTo>
                  <a:lnTo>
                    <a:pt x="3592" y="284"/>
                  </a:lnTo>
                  <a:lnTo>
                    <a:pt x="3593" y="284"/>
                  </a:lnTo>
                  <a:lnTo>
                    <a:pt x="3593" y="284"/>
                  </a:lnTo>
                  <a:lnTo>
                    <a:pt x="3593" y="284"/>
                  </a:lnTo>
                  <a:lnTo>
                    <a:pt x="3594" y="285"/>
                  </a:lnTo>
                  <a:lnTo>
                    <a:pt x="3594" y="284"/>
                  </a:lnTo>
                  <a:lnTo>
                    <a:pt x="3594" y="284"/>
                  </a:lnTo>
                  <a:lnTo>
                    <a:pt x="3595" y="285"/>
                  </a:lnTo>
                  <a:lnTo>
                    <a:pt x="3595" y="284"/>
                  </a:lnTo>
                  <a:lnTo>
                    <a:pt x="3595" y="283"/>
                  </a:lnTo>
                  <a:lnTo>
                    <a:pt x="3596" y="279"/>
                  </a:lnTo>
                  <a:lnTo>
                    <a:pt x="3596" y="279"/>
                  </a:lnTo>
                  <a:lnTo>
                    <a:pt x="3597" y="274"/>
                  </a:lnTo>
                  <a:lnTo>
                    <a:pt x="3597" y="274"/>
                  </a:lnTo>
                  <a:lnTo>
                    <a:pt x="3597" y="271"/>
                  </a:lnTo>
                  <a:lnTo>
                    <a:pt x="3598" y="123"/>
                  </a:lnTo>
                  <a:lnTo>
                    <a:pt x="3598" y="113"/>
                  </a:lnTo>
                  <a:lnTo>
                    <a:pt x="3598" y="33"/>
                  </a:lnTo>
                  <a:lnTo>
                    <a:pt x="3599" y="30"/>
                  </a:lnTo>
                  <a:lnTo>
                    <a:pt x="3599" y="14"/>
                  </a:lnTo>
                  <a:lnTo>
                    <a:pt x="3599" y="15"/>
                  </a:lnTo>
                  <a:lnTo>
                    <a:pt x="3600" y="15"/>
                  </a:lnTo>
                  <a:lnTo>
                    <a:pt x="3600" y="7"/>
                  </a:lnTo>
                  <a:lnTo>
                    <a:pt x="3600" y="6"/>
                  </a:lnTo>
                  <a:lnTo>
                    <a:pt x="3601" y="5"/>
                  </a:lnTo>
                  <a:lnTo>
                    <a:pt x="3601" y="6"/>
                  </a:lnTo>
                  <a:lnTo>
                    <a:pt x="3601" y="6"/>
                  </a:lnTo>
                  <a:lnTo>
                    <a:pt x="3602" y="9"/>
                  </a:lnTo>
                  <a:lnTo>
                    <a:pt x="3602" y="9"/>
                  </a:lnTo>
                  <a:lnTo>
                    <a:pt x="3603" y="13"/>
                  </a:lnTo>
                  <a:lnTo>
                    <a:pt x="3603" y="13"/>
                  </a:lnTo>
                  <a:lnTo>
                    <a:pt x="3604" y="16"/>
                  </a:lnTo>
                  <a:lnTo>
                    <a:pt x="3604" y="17"/>
                  </a:lnTo>
                  <a:lnTo>
                    <a:pt x="3605" y="24"/>
                  </a:lnTo>
                  <a:lnTo>
                    <a:pt x="3605" y="24"/>
                  </a:lnTo>
                  <a:lnTo>
                    <a:pt x="3606" y="37"/>
                  </a:lnTo>
                  <a:lnTo>
                    <a:pt x="3606" y="38"/>
                  </a:lnTo>
                  <a:lnTo>
                    <a:pt x="3607" y="54"/>
                  </a:lnTo>
                  <a:lnTo>
                    <a:pt x="3607" y="55"/>
                  </a:lnTo>
                  <a:lnTo>
                    <a:pt x="3607" y="79"/>
                  </a:lnTo>
                  <a:lnTo>
                    <a:pt x="3607" y="80"/>
                  </a:lnTo>
                  <a:lnTo>
                    <a:pt x="3608" y="99"/>
                  </a:lnTo>
                  <a:lnTo>
                    <a:pt x="3609" y="99"/>
                  </a:lnTo>
                  <a:lnTo>
                    <a:pt x="3609" y="92"/>
                  </a:lnTo>
                  <a:lnTo>
                    <a:pt x="3609" y="91"/>
                  </a:lnTo>
                  <a:lnTo>
                    <a:pt x="3610" y="85"/>
                  </a:lnTo>
                  <a:lnTo>
                    <a:pt x="3610" y="84"/>
                  </a:lnTo>
                  <a:lnTo>
                    <a:pt x="3611" y="83"/>
                  </a:lnTo>
                  <a:lnTo>
                    <a:pt x="3611" y="87"/>
                  </a:lnTo>
                  <a:lnTo>
                    <a:pt x="3611" y="88"/>
                  </a:lnTo>
                  <a:lnTo>
                    <a:pt x="3612" y="113"/>
                  </a:lnTo>
                  <a:lnTo>
                    <a:pt x="3612" y="116"/>
                  </a:lnTo>
                  <a:lnTo>
                    <a:pt x="3613" y="241"/>
                  </a:lnTo>
                  <a:lnTo>
                    <a:pt x="3613" y="259"/>
                  </a:lnTo>
                  <a:lnTo>
                    <a:pt x="3613" y="285"/>
                  </a:lnTo>
                  <a:lnTo>
                    <a:pt x="3614" y="275"/>
                  </a:lnTo>
                  <a:lnTo>
                    <a:pt x="3614" y="275"/>
                  </a:lnTo>
                  <a:lnTo>
                    <a:pt x="3614" y="272"/>
                  </a:lnTo>
                  <a:lnTo>
                    <a:pt x="3615" y="276"/>
                  </a:lnTo>
                  <a:lnTo>
                    <a:pt x="3615" y="276"/>
                  </a:lnTo>
                  <a:lnTo>
                    <a:pt x="3615" y="277"/>
                  </a:lnTo>
                  <a:lnTo>
                    <a:pt x="3615" y="281"/>
                  </a:lnTo>
                  <a:lnTo>
                    <a:pt x="3615" y="281"/>
                  </a:lnTo>
                  <a:lnTo>
                    <a:pt x="3616" y="282"/>
                  </a:lnTo>
                  <a:lnTo>
                    <a:pt x="3616" y="284"/>
                  </a:lnTo>
                  <a:lnTo>
                    <a:pt x="3616" y="282"/>
                  </a:lnTo>
                  <a:lnTo>
                    <a:pt x="3617" y="282"/>
                  </a:lnTo>
                  <a:lnTo>
                    <a:pt x="3617" y="281"/>
                  </a:lnTo>
                  <a:lnTo>
                    <a:pt x="3617" y="282"/>
                  </a:lnTo>
                  <a:lnTo>
                    <a:pt x="3617" y="282"/>
                  </a:lnTo>
                  <a:lnTo>
                    <a:pt x="3618" y="280"/>
                  </a:lnTo>
                  <a:lnTo>
                    <a:pt x="3618" y="280"/>
                  </a:lnTo>
                  <a:lnTo>
                    <a:pt x="3618" y="280"/>
                  </a:lnTo>
                  <a:lnTo>
                    <a:pt x="3619" y="283"/>
                  </a:lnTo>
                  <a:lnTo>
                    <a:pt x="3619" y="247"/>
                  </a:lnTo>
                  <a:lnTo>
                    <a:pt x="3619" y="246"/>
                  </a:lnTo>
                  <a:lnTo>
                    <a:pt x="3620" y="156"/>
                  </a:lnTo>
                  <a:lnTo>
                    <a:pt x="3620" y="141"/>
                  </a:lnTo>
                  <a:lnTo>
                    <a:pt x="3621" y="32"/>
                  </a:lnTo>
                  <a:lnTo>
                    <a:pt x="3621" y="29"/>
                  </a:lnTo>
                  <a:lnTo>
                    <a:pt x="3621" y="8"/>
                  </a:lnTo>
                  <a:lnTo>
                    <a:pt x="3622" y="8"/>
                  </a:lnTo>
                  <a:lnTo>
                    <a:pt x="3622" y="8"/>
                  </a:lnTo>
                  <a:lnTo>
                    <a:pt x="3623" y="1"/>
                  </a:lnTo>
                  <a:lnTo>
                    <a:pt x="3623" y="1"/>
                  </a:lnTo>
                  <a:lnTo>
                    <a:pt x="3624" y="4"/>
                  </a:lnTo>
                  <a:lnTo>
                    <a:pt x="3624" y="4"/>
                  </a:lnTo>
                  <a:lnTo>
                    <a:pt x="3624" y="8"/>
                  </a:lnTo>
                  <a:lnTo>
                    <a:pt x="3625" y="9"/>
                  </a:lnTo>
                  <a:lnTo>
                    <a:pt x="3625" y="13"/>
                  </a:lnTo>
                  <a:lnTo>
                    <a:pt x="3626" y="13"/>
                  </a:lnTo>
                  <a:lnTo>
                    <a:pt x="3626" y="15"/>
                  </a:lnTo>
                  <a:lnTo>
                    <a:pt x="3626" y="15"/>
                  </a:lnTo>
                  <a:lnTo>
                    <a:pt x="3627" y="26"/>
                  </a:lnTo>
                  <a:lnTo>
                    <a:pt x="3627" y="27"/>
                  </a:lnTo>
                  <a:lnTo>
                    <a:pt x="3628" y="40"/>
                  </a:lnTo>
                  <a:lnTo>
                    <a:pt x="3628" y="41"/>
                  </a:lnTo>
                  <a:lnTo>
                    <a:pt x="3629" y="58"/>
                  </a:lnTo>
                  <a:lnTo>
                    <a:pt x="3629" y="60"/>
                  </a:lnTo>
                  <a:lnTo>
                    <a:pt x="3630" y="83"/>
                  </a:lnTo>
                  <a:lnTo>
                    <a:pt x="3630" y="85"/>
                  </a:lnTo>
                  <a:lnTo>
                    <a:pt x="3630" y="95"/>
                  </a:lnTo>
                  <a:lnTo>
                    <a:pt x="3631" y="93"/>
                  </a:lnTo>
                  <a:lnTo>
                    <a:pt x="3631" y="93"/>
                  </a:lnTo>
                  <a:lnTo>
                    <a:pt x="3632" y="86"/>
                  </a:lnTo>
                  <a:lnTo>
                    <a:pt x="3632" y="85"/>
                  </a:lnTo>
                  <a:lnTo>
                    <a:pt x="3632" y="84"/>
                  </a:lnTo>
                  <a:lnTo>
                    <a:pt x="3632" y="87"/>
                  </a:lnTo>
                  <a:lnTo>
                    <a:pt x="3633" y="87"/>
                  </a:lnTo>
                  <a:lnTo>
                    <a:pt x="3633" y="106"/>
                  </a:lnTo>
                  <a:lnTo>
                    <a:pt x="3634" y="108"/>
                  </a:lnTo>
                  <a:lnTo>
                    <a:pt x="3634" y="179"/>
                  </a:lnTo>
                  <a:lnTo>
                    <a:pt x="3634" y="189"/>
                  </a:lnTo>
                  <a:lnTo>
                    <a:pt x="3635" y="283"/>
                  </a:lnTo>
                  <a:lnTo>
                    <a:pt x="3635" y="281"/>
                  </a:lnTo>
                  <a:lnTo>
                    <a:pt x="3635" y="281"/>
                  </a:lnTo>
                  <a:lnTo>
                    <a:pt x="3636" y="273"/>
                  </a:lnTo>
                  <a:lnTo>
                    <a:pt x="3636" y="273"/>
                  </a:lnTo>
                  <a:lnTo>
                    <a:pt x="3637" y="280"/>
                  </a:lnTo>
                  <a:lnTo>
                    <a:pt x="3637" y="280"/>
                  </a:lnTo>
                  <a:lnTo>
                    <a:pt x="3637" y="280"/>
                  </a:lnTo>
                  <a:lnTo>
                    <a:pt x="3638" y="280"/>
                  </a:lnTo>
                  <a:lnTo>
                    <a:pt x="3638" y="280"/>
                  </a:lnTo>
                  <a:lnTo>
                    <a:pt x="3638" y="280"/>
                  </a:lnTo>
                  <a:lnTo>
                    <a:pt x="3638" y="280"/>
                  </a:lnTo>
                  <a:lnTo>
                    <a:pt x="3639" y="278"/>
                  </a:lnTo>
                  <a:lnTo>
                    <a:pt x="3639" y="278"/>
                  </a:lnTo>
                  <a:lnTo>
                    <a:pt x="3639" y="279"/>
                  </a:lnTo>
                  <a:lnTo>
                    <a:pt x="3640" y="277"/>
                  </a:lnTo>
                  <a:lnTo>
                    <a:pt x="3640" y="277"/>
                  </a:lnTo>
                  <a:lnTo>
                    <a:pt x="3640" y="276"/>
                  </a:lnTo>
                  <a:lnTo>
                    <a:pt x="3641" y="271"/>
                  </a:lnTo>
                  <a:lnTo>
                    <a:pt x="3641" y="271"/>
                  </a:lnTo>
                  <a:lnTo>
                    <a:pt x="3641" y="269"/>
                  </a:lnTo>
                  <a:lnTo>
                    <a:pt x="3641" y="270"/>
                  </a:lnTo>
                  <a:lnTo>
                    <a:pt x="3642" y="270"/>
                  </a:lnTo>
                  <a:lnTo>
                    <a:pt x="3642" y="271"/>
                  </a:lnTo>
                  <a:lnTo>
                    <a:pt x="3642" y="130"/>
                  </a:lnTo>
                  <a:lnTo>
                    <a:pt x="3643" y="112"/>
                  </a:lnTo>
                  <a:lnTo>
                    <a:pt x="3643" y="34"/>
                  </a:lnTo>
                  <a:lnTo>
                    <a:pt x="3643" y="31"/>
                  </a:lnTo>
                  <a:lnTo>
                    <a:pt x="3644" y="15"/>
                  </a:lnTo>
                  <a:lnTo>
                    <a:pt x="3644" y="14"/>
                  </a:lnTo>
                  <a:lnTo>
                    <a:pt x="3645" y="8"/>
                  </a:lnTo>
                  <a:lnTo>
                    <a:pt x="3645" y="8"/>
                  </a:lnTo>
                  <a:lnTo>
                    <a:pt x="3645" y="7"/>
                  </a:lnTo>
                  <a:lnTo>
                    <a:pt x="3646" y="7"/>
                  </a:lnTo>
                  <a:lnTo>
                    <a:pt x="3646" y="7"/>
                  </a:lnTo>
                  <a:lnTo>
                    <a:pt x="3647" y="9"/>
                  </a:lnTo>
                  <a:lnTo>
                    <a:pt x="3647" y="9"/>
                  </a:lnTo>
                  <a:lnTo>
                    <a:pt x="3648" y="14"/>
                  </a:lnTo>
                  <a:lnTo>
                    <a:pt x="3648" y="15"/>
                  </a:lnTo>
                  <a:lnTo>
                    <a:pt x="3649" y="24"/>
                  </a:lnTo>
                  <a:lnTo>
                    <a:pt x="3649" y="25"/>
                  </a:lnTo>
                  <a:lnTo>
                    <a:pt x="3649" y="41"/>
                  </a:lnTo>
                  <a:lnTo>
                    <a:pt x="3650" y="41"/>
                  </a:lnTo>
                  <a:lnTo>
                    <a:pt x="3650" y="54"/>
                  </a:lnTo>
                  <a:lnTo>
                    <a:pt x="3651" y="55"/>
                  </a:lnTo>
                  <a:lnTo>
                    <a:pt x="3651" y="70"/>
                  </a:lnTo>
                  <a:lnTo>
                    <a:pt x="3651" y="71"/>
                  </a:lnTo>
                  <a:lnTo>
                    <a:pt x="3652" y="88"/>
                  </a:lnTo>
                  <a:lnTo>
                    <a:pt x="3652" y="89"/>
                  </a:lnTo>
                  <a:lnTo>
                    <a:pt x="3653" y="96"/>
                  </a:lnTo>
                  <a:lnTo>
                    <a:pt x="3653" y="94"/>
                  </a:lnTo>
                  <a:lnTo>
                    <a:pt x="3653" y="94"/>
                  </a:lnTo>
                  <a:lnTo>
                    <a:pt x="3654" y="87"/>
                  </a:lnTo>
                  <a:lnTo>
                    <a:pt x="3654" y="87"/>
                  </a:lnTo>
                  <a:lnTo>
                    <a:pt x="3655" y="84"/>
                  </a:lnTo>
                  <a:lnTo>
                    <a:pt x="3655" y="84"/>
                  </a:lnTo>
                  <a:lnTo>
                    <a:pt x="3655" y="84"/>
                  </a:lnTo>
                  <a:lnTo>
                    <a:pt x="3656" y="96"/>
                  </a:lnTo>
                  <a:lnTo>
                    <a:pt x="3656" y="98"/>
                  </a:lnTo>
                  <a:lnTo>
                    <a:pt x="3657" y="135"/>
                  </a:lnTo>
                  <a:lnTo>
                    <a:pt x="3657" y="141"/>
                  </a:lnTo>
                  <a:lnTo>
                    <a:pt x="3658" y="281"/>
                  </a:lnTo>
                  <a:lnTo>
                    <a:pt x="3658" y="284"/>
                  </a:lnTo>
                  <a:lnTo>
                    <a:pt x="3658" y="288"/>
                  </a:lnTo>
                  <a:lnTo>
                    <a:pt x="3658" y="280"/>
                  </a:lnTo>
                  <a:lnTo>
                    <a:pt x="3659" y="279"/>
                  </a:lnTo>
                  <a:lnTo>
                    <a:pt x="3659" y="278"/>
                  </a:lnTo>
                  <a:lnTo>
                    <a:pt x="3659" y="280"/>
                  </a:lnTo>
                  <a:lnTo>
                    <a:pt x="3659" y="280"/>
                  </a:lnTo>
                  <a:lnTo>
                    <a:pt x="3660" y="282"/>
                  </a:lnTo>
                  <a:lnTo>
                    <a:pt x="3660" y="282"/>
                  </a:lnTo>
                  <a:lnTo>
                    <a:pt x="3660" y="282"/>
                  </a:lnTo>
                  <a:lnTo>
                    <a:pt x="3661" y="283"/>
                  </a:lnTo>
                  <a:lnTo>
                    <a:pt x="3661" y="282"/>
                  </a:lnTo>
                  <a:lnTo>
                    <a:pt x="3661" y="282"/>
                  </a:lnTo>
                  <a:lnTo>
                    <a:pt x="3662" y="279"/>
                  </a:lnTo>
                  <a:lnTo>
                    <a:pt x="3662" y="279"/>
                  </a:lnTo>
                  <a:lnTo>
                    <a:pt x="3663" y="276"/>
                  </a:lnTo>
                  <a:lnTo>
                    <a:pt x="3663" y="277"/>
                  </a:lnTo>
                  <a:lnTo>
                    <a:pt x="3664" y="274"/>
                  </a:lnTo>
                  <a:lnTo>
                    <a:pt x="3664" y="274"/>
                  </a:lnTo>
                  <a:lnTo>
                    <a:pt x="3665" y="218"/>
                  </a:lnTo>
                  <a:lnTo>
                    <a:pt x="3665" y="201"/>
                  </a:lnTo>
                  <a:lnTo>
                    <a:pt x="3666" y="57"/>
                  </a:lnTo>
                  <a:lnTo>
                    <a:pt x="3666" y="52"/>
                  </a:lnTo>
                  <a:lnTo>
                    <a:pt x="3666" y="13"/>
                  </a:lnTo>
                  <a:lnTo>
                    <a:pt x="3667" y="13"/>
                  </a:lnTo>
                  <a:lnTo>
                    <a:pt x="3667" y="5"/>
                  </a:lnTo>
                  <a:lnTo>
                    <a:pt x="3668" y="5"/>
                  </a:lnTo>
                  <a:lnTo>
                    <a:pt x="3668" y="3"/>
                  </a:lnTo>
                  <a:lnTo>
                    <a:pt x="3668" y="3"/>
                  </a:lnTo>
                  <a:lnTo>
                    <a:pt x="3668" y="3"/>
                  </a:lnTo>
                  <a:lnTo>
                    <a:pt x="3669" y="5"/>
                  </a:lnTo>
                  <a:lnTo>
                    <a:pt x="3669" y="5"/>
                  </a:lnTo>
                  <a:lnTo>
                    <a:pt x="3670" y="10"/>
                  </a:lnTo>
                  <a:lnTo>
                    <a:pt x="3670" y="10"/>
                  </a:lnTo>
                  <a:lnTo>
                    <a:pt x="3671" y="15"/>
                  </a:lnTo>
                  <a:lnTo>
                    <a:pt x="3671" y="15"/>
                  </a:lnTo>
                  <a:lnTo>
                    <a:pt x="3672" y="24"/>
                  </a:lnTo>
                  <a:lnTo>
                    <a:pt x="3672" y="25"/>
                  </a:lnTo>
                  <a:lnTo>
                    <a:pt x="3673" y="40"/>
                  </a:lnTo>
                  <a:lnTo>
                    <a:pt x="3673" y="42"/>
                  </a:lnTo>
                  <a:lnTo>
                    <a:pt x="3674" y="64"/>
                  </a:lnTo>
                  <a:lnTo>
                    <a:pt x="3674" y="65"/>
                  </a:lnTo>
                  <a:lnTo>
                    <a:pt x="3675" y="86"/>
                  </a:lnTo>
                  <a:lnTo>
                    <a:pt x="3675" y="87"/>
                  </a:lnTo>
                  <a:lnTo>
                    <a:pt x="3675" y="98"/>
                  </a:lnTo>
                  <a:lnTo>
                    <a:pt x="3675" y="98"/>
                  </a:lnTo>
                  <a:lnTo>
                    <a:pt x="3676" y="99"/>
                  </a:lnTo>
                  <a:lnTo>
                    <a:pt x="3676" y="93"/>
                  </a:lnTo>
                  <a:lnTo>
                    <a:pt x="3677" y="92"/>
                  </a:lnTo>
                  <a:lnTo>
                    <a:pt x="3677" y="85"/>
                  </a:lnTo>
                  <a:lnTo>
                    <a:pt x="3677" y="85"/>
                  </a:lnTo>
                  <a:lnTo>
                    <a:pt x="3678" y="84"/>
                  </a:lnTo>
                  <a:lnTo>
                    <a:pt x="3678" y="86"/>
                  </a:lnTo>
                  <a:lnTo>
                    <a:pt x="3678" y="87"/>
                  </a:lnTo>
                  <a:lnTo>
                    <a:pt x="3679" y="109"/>
                  </a:lnTo>
                  <a:lnTo>
                    <a:pt x="3679" y="113"/>
                  </a:lnTo>
                  <a:lnTo>
                    <a:pt x="3680" y="237"/>
                  </a:lnTo>
                  <a:lnTo>
                    <a:pt x="3680" y="257"/>
                  </a:lnTo>
                  <a:lnTo>
                    <a:pt x="3680" y="282"/>
                  </a:lnTo>
                  <a:lnTo>
                    <a:pt x="3681" y="267"/>
                  </a:lnTo>
                  <a:lnTo>
                    <a:pt x="3681" y="266"/>
                  </a:lnTo>
                  <a:lnTo>
                    <a:pt x="3681" y="264"/>
                  </a:lnTo>
                  <a:lnTo>
                    <a:pt x="3682" y="266"/>
                  </a:lnTo>
                  <a:lnTo>
                    <a:pt x="3682" y="267"/>
                  </a:lnTo>
                  <a:lnTo>
                    <a:pt x="3682" y="271"/>
                  </a:lnTo>
                  <a:lnTo>
                    <a:pt x="3683" y="270"/>
                  </a:lnTo>
                  <a:lnTo>
                    <a:pt x="3683" y="270"/>
                  </a:lnTo>
                  <a:lnTo>
                    <a:pt x="3683" y="277"/>
                  </a:lnTo>
                  <a:lnTo>
                    <a:pt x="3683" y="276"/>
                  </a:lnTo>
                  <a:lnTo>
                    <a:pt x="3683" y="276"/>
                  </a:lnTo>
                  <a:lnTo>
                    <a:pt x="3684" y="277"/>
                  </a:lnTo>
                  <a:lnTo>
                    <a:pt x="3684" y="276"/>
                  </a:lnTo>
                  <a:lnTo>
                    <a:pt x="3685" y="277"/>
                  </a:lnTo>
                  <a:lnTo>
                    <a:pt x="3685" y="277"/>
                  </a:lnTo>
                  <a:lnTo>
                    <a:pt x="3685" y="276"/>
                  </a:lnTo>
                  <a:lnTo>
                    <a:pt x="3686" y="276"/>
                  </a:lnTo>
                  <a:lnTo>
                    <a:pt x="3686" y="280"/>
                  </a:lnTo>
                  <a:lnTo>
                    <a:pt x="3686" y="201"/>
                  </a:lnTo>
                  <a:lnTo>
                    <a:pt x="3686" y="195"/>
                  </a:lnTo>
                  <a:lnTo>
                    <a:pt x="3687" y="104"/>
                  </a:lnTo>
                  <a:lnTo>
                    <a:pt x="3687" y="96"/>
                  </a:lnTo>
                  <a:lnTo>
                    <a:pt x="3688" y="32"/>
                  </a:lnTo>
                  <a:lnTo>
                    <a:pt x="3688" y="31"/>
                  </a:lnTo>
                  <a:lnTo>
                    <a:pt x="3689" y="11"/>
                  </a:lnTo>
                  <a:lnTo>
                    <a:pt x="3689" y="10"/>
                  </a:lnTo>
                  <a:lnTo>
                    <a:pt x="3690" y="5"/>
                  </a:lnTo>
                  <a:lnTo>
                    <a:pt x="3690" y="5"/>
                  </a:lnTo>
                  <a:lnTo>
                    <a:pt x="3691" y="8"/>
                  </a:lnTo>
                  <a:lnTo>
                    <a:pt x="3691" y="8"/>
                  </a:lnTo>
                  <a:lnTo>
                    <a:pt x="3692" y="12"/>
                  </a:lnTo>
                  <a:lnTo>
                    <a:pt x="3692" y="13"/>
                  </a:lnTo>
                  <a:lnTo>
                    <a:pt x="3692" y="17"/>
                  </a:lnTo>
                  <a:lnTo>
                    <a:pt x="3693" y="18"/>
                  </a:lnTo>
                  <a:lnTo>
                    <a:pt x="3693" y="27"/>
                  </a:lnTo>
                  <a:lnTo>
                    <a:pt x="3694" y="27"/>
                  </a:lnTo>
                  <a:lnTo>
                    <a:pt x="3694" y="44"/>
                  </a:lnTo>
                  <a:lnTo>
                    <a:pt x="3694" y="45"/>
                  </a:lnTo>
                  <a:lnTo>
                    <a:pt x="3695" y="69"/>
                  </a:lnTo>
                  <a:lnTo>
                    <a:pt x="3695" y="70"/>
                  </a:lnTo>
                  <a:lnTo>
                    <a:pt x="3696" y="86"/>
                  </a:lnTo>
                  <a:lnTo>
                    <a:pt x="3696" y="87"/>
                  </a:lnTo>
                  <a:lnTo>
                    <a:pt x="3697" y="97"/>
                  </a:lnTo>
                  <a:lnTo>
                    <a:pt x="3697" y="96"/>
                  </a:lnTo>
                  <a:lnTo>
                    <a:pt x="3698" y="89"/>
                  </a:lnTo>
                  <a:lnTo>
                    <a:pt x="3698" y="89"/>
                  </a:lnTo>
                  <a:lnTo>
                    <a:pt x="3699" y="85"/>
                  </a:lnTo>
                  <a:lnTo>
                    <a:pt x="3699" y="85"/>
                  </a:lnTo>
                  <a:lnTo>
                    <a:pt x="3699" y="86"/>
                  </a:lnTo>
                  <a:lnTo>
                    <a:pt x="3700" y="99"/>
                  </a:lnTo>
                  <a:lnTo>
                    <a:pt x="3700" y="102"/>
                  </a:lnTo>
                  <a:lnTo>
                    <a:pt x="3700" y="139"/>
                  </a:lnTo>
                  <a:lnTo>
                    <a:pt x="3701" y="147"/>
                  </a:lnTo>
                  <a:lnTo>
                    <a:pt x="3701" y="281"/>
                  </a:lnTo>
                  <a:lnTo>
                    <a:pt x="3702" y="280"/>
                  </a:lnTo>
                  <a:lnTo>
                    <a:pt x="3702" y="269"/>
                  </a:lnTo>
                  <a:lnTo>
                    <a:pt x="3703" y="268"/>
                  </a:lnTo>
                  <a:lnTo>
                    <a:pt x="3703" y="268"/>
                  </a:lnTo>
                  <a:lnTo>
                    <a:pt x="3703" y="273"/>
                  </a:lnTo>
                  <a:lnTo>
                    <a:pt x="3703" y="274"/>
                  </a:lnTo>
                  <a:lnTo>
                    <a:pt x="3704" y="278"/>
                  </a:lnTo>
                  <a:lnTo>
                    <a:pt x="3704" y="278"/>
                  </a:lnTo>
                  <a:lnTo>
                    <a:pt x="3704" y="279"/>
                  </a:lnTo>
                  <a:lnTo>
                    <a:pt x="3705" y="278"/>
                  </a:lnTo>
                  <a:lnTo>
                    <a:pt x="3705" y="278"/>
                  </a:lnTo>
                  <a:lnTo>
                    <a:pt x="3705" y="277"/>
                  </a:lnTo>
                  <a:lnTo>
                    <a:pt x="3706" y="278"/>
                  </a:lnTo>
                  <a:lnTo>
                    <a:pt x="3706" y="277"/>
                  </a:lnTo>
                  <a:lnTo>
                    <a:pt x="3706" y="276"/>
                  </a:lnTo>
                  <a:lnTo>
                    <a:pt x="3707" y="273"/>
                  </a:lnTo>
                  <a:lnTo>
                    <a:pt x="3707" y="273"/>
                  </a:lnTo>
                  <a:lnTo>
                    <a:pt x="3707" y="273"/>
                  </a:lnTo>
                  <a:lnTo>
                    <a:pt x="3707" y="274"/>
                  </a:lnTo>
                  <a:lnTo>
                    <a:pt x="3707" y="271"/>
                  </a:lnTo>
                  <a:lnTo>
                    <a:pt x="3708" y="272"/>
                  </a:lnTo>
                  <a:lnTo>
                    <a:pt x="3708" y="272"/>
                  </a:lnTo>
                  <a:lnTo>
                    <a:pt x="3708" y="273"/>
                  </a:lnTo>
                  <a:lnTo>
                    <a:pt x="3709" y="172"/>
                  </a:lnTo>
                  <a:lnTo>
                    <a:pt x="3709" y="155"/>
                  </a:lnTo>
                  <a:lnTo>
                    <a:pt x="3709" y="41"/>
                  </a:lnTo>
                  <a:lnTo>
                    <a:pt x="3710" y="37"/>
                  </a:lnTo>
                  <a:lnTo>
                    <a:pt x="3710" y="15"/>
                  </a:lnTo>
                  <a:lnTo>
                    <a:pt x="3711" y="15"/>
                  </a:lnTo>
                  <a:lnTo>
                    <a:pt x="3711" y="5"/>
                  </a:lnTo>
                  <a:lnTo>
                    <a:pt x="3711" y="4"/>
                  </a:lnTo>
                  <a:lnTo>
                    <a:pt x="3712" y="3"/>
                  </a:lnTo>
                  <a:lnTo>
                    <a:pt x="3712" y="3"/>
                  </a:lnTo>
                  <a:lnTo>
                    <a:pt x="3712" y="3"/>
                  </a:lnTo>
                  <a:lnTo>
                    <a:pt x="3713" y="7"/>
                  </a:lnTo>
                  <a:lnTo>
                    <a:pt x="3713" y="7"/>
                  </a:lnTo>
                  <a:lnTo>
                    <a:pt x="3714" y="10"/>
                  </a:lnTo>
                  <a:lnTo>
                    <a:pt x="3714" y="11"/>
                  </a:lnTo>
                  <a:lnTo>
                    <a:pt x="3715" y="14"/>
                  </a:lnTo>
                  <a:lnTo>
                    <a:pt x="3715" y="14"/>
                  </a:lnTo>
                  <a:lnTo>
                    <a:pt x="3716" y="19"/>
                  </a:lnTo>
                  <a:lnTo>
                    <a:pt x="3716" y="19"/>
                  </a:lnTo>
                  <a:lnTo>
                    <a:pt x="3717" y="28"/>
                  </a:lnTo>
                  <a:lnTo>
                    <a:pt x="3717" y="28"/>
                  </a:lnTo>
                  <a:lnTo>
                    <a:pt x="3718" y="41"/>
                  </a:lnTo>
                  <a:lnTo>
                    <a:pt x="3718" y="43"/>
                  </a:lnTo>
                  <a:lnTo>
                    <a:pt x="3718" y="68"/>
                  </a:lnTo>
                  <a:lnTo>
                    <a:pt x="3719" y="71"/>
                  </a:lnTo>
                  <a:lnTo>
                    <a:pt x="3719" y="94"/>
                  </a:lnTo>
                  <a:lnTo>
                    <a:pt x="3720" y="96"/>
                  </a:lnTo>
                  <a:lnTo>
                    <a:pt x="3720" y="98"/>
                  </a:lnTo>
                  <a:lnTo>
                    <a:pt x="3720" y="93"/>
                  </a:lnTo>
                  <a:lnTo>
                    <a:pt x="3720" y="92"/>
                  </a:lnTo>
                  <a:lnTo>
                    <a:pt x="3721" y="87"/>
                  </a:lnTo>
                  <a:lnTo>
                    <a:pt x="3721" y="87"/>
                  </a:lnTo>
                  <a:lnTo>
                    <a:pt x="3721" y="87"/>
                  </a:lnTo>
                  <a:lnTo>
                    <a:pt x="3722" y="101"/>
                  </a:lnTo>
                  <a:lnTo>
                    <a:pt x="3722" y="103"/>
                  </a:lnTo>
                  <a:lnTo>
                    <a:pt x="3723" y="138"/>
                  </a:lnTo>
                  <a:lnTo>
                    <a:pt x="3723" y="143"/>
                  </a:lnTo>
                  <a:lnTo>
                    <a:pt x="3724" y="275"/>
                  </a:lnTo>
                  <a:lnTo>
                    <a:pt x="3724" y="283"/>
                  </a:lnTo>
                  <a:lnTo>
                    <a:pt x="3724" y="289"/>
                  </a:lnTo>
                  <a:lnTo>
                    <a:pt x="3725" y="279"/>
                  </a:lnTo>
                  <a:lnTo>
                    <a:pt x="3725" y="279"/>
                  </a:lnTo>
                  <a:lnTo>
                    <a:pt x="3725" y="279"/>
                  </a:lnTo>
                  <a:lnTo>
                    <a:pt x="3725" y="278"/>
                  </a:lnTo>
                  <a:lnTo>
                    <a:pt x="3726" y="280"/>
                  </a:lnTo>
                  <a:lnTo>
                    <a:pt x="3726" y="280"/>
                  </a:lnTo>
                  <a:lnTo>
                    <a:pt x="3726" y="281"/>
                  </a:lnTo>
                  <a:lnTo>
                    <a:pt x="3726" y="285"/>
                  </a:lnTo>
                  <a:lnTo>
                    <a:pt x="3726" y="285"/>
                  </a:lnTo>
                  <a:lnTo>
                    <a:pt x="3727" y="286"/>
                  </a:lnTo>
                  <a:lnTo>
                    <a:pt x="3727" y="287"/>
                  </a:lnTo>
                  <a:lnTo>
                    <a:pt x="3727" y="285"/>
                  </a:lnTo>
                  <a:lnTo>
                    <a:pt x="3728" y="285"/>
                  </a:lnTo>
                  <a:lnTo>
                    <a:pt x="3728" y="282"/>
                  </a:lnTo>
                  <a:lnTo>
                    <a:pt x="3728" y="282"/>
                  </a:lnTo>
                  <a:lnTo>
                    <a:pt x="3728" y="282"/>
                  </a:lnTo>
                  <a:lnTo>
                    <a:pt x="3729" y="280"/>
                  </a:lnTo>
                  <a:lnTo>
                    <a:pt x="3729" y="280"/>
                  </a:lnTo>
                  <a:lnTo>
                    <a:pt x="3729" y="281"/>
                  </a:lnTo>
                  <a:lnTo>
                    <a:pt x="3729" y="281"/>
                  </a:lnTo>
                  <a:lnTo>
                    <a:pt x="3730" y="280"/>
                  </a:lnTo>
                  <a:lnTo>
                    <a:pt x="3730" y="280"/>
                  </a:lnTo>
                  <a:lnTo>
                    <a:pt x="3730" y="280"/>
                  </a:lnTo>
                  <a:lnTo>
                    <a:pt x="3730" y="280"/>
                  </a:lnTo>
                  <a:lnTo>
                    <a:pt x="3731" y="282"/>
                  </a:lnTo>
                  <a:lnTo>
                    <a:pt x="3731" y="282"/>
                  </a:lnTo>
                  <a:lnTo>
                    <a:pt x="3731" y="281"/>
                  </a:lnTo>
                  <a:lnTo>
                    <a:pt x="3732" y="161"/>
                  </a:lnTo>
                  <a:lnTo>
                    <a:pt x="3732" y="138"/>
                  </a:lnTo>
                  <a:lnTo>
                    <a:pt x="3733" y="38"/>
                  </a:lnTo>
                  <a:lnTo>
                    <a:pt x="3733" y="35"/>
                  </a:lnTo>
                  <a:lnTo>
                    <a:pt x="3733" y="16"/>
                  </a:lnTo>
                  <a:lnTo>
                    <a:pt x="3734" y="16"/>
                  </a:lnTo>
                  <a:lnTo>
                    <a:pt x="3734" y="16"/>
                  </a:lnTo>
                  <a:lnTo>
                    <a:pt x="3735" y="5"/>
                  </a:lnTo>
                  <a:lnTo>
                    <a:pt x="3735" y="5"/>
                  </a:lnTo>
                  <a:lnTo>
                    <a:pt x="3735" y="4"/>
                  </a:lnTo>
                  <a:lnTo>
                    <a:pt x="3735" y="4"/>
                  </a:lnTo>
                  <a:lnTo>
                    <a:pt x="3735" y="5"/>
                  </a:lnTo>
                  <a:lnTo>
                    <a:pt x="3736" y="7"/>
                  </a:lnTo>
                  <a:lnTo>
                    <a:pt x="3737" y="8"/>
                  </a:lnTo>
                  <a:lnTo>
                    <a:pt x="3737" y="10"/>
                  </a:lnTo>
                  <a:lnTo>
                    <a:pt x="3737" y="10"/>
                  </a:lnTo>
                  <a:lnTo>
                    <a:pt x="3738" y="13"/>
                  </a:lnTo>
                  <a:lnTo>
                    <a:pt x="3738" y="13"/>
                  </a:lnTo>
                  <a:lnTo>
                    <a:pt x="3739" y="18"/>
                  </a:lnTo>
                  <a:lnTo>
                    <a:pt x="3739" y="19"/>
                  </a:lnTo>
                  <a:lnTo>
                    <a:pt x="3740" y="29"/>
                  </a:lnTo>
                  <a:lnTo>
                    <a:pt x="3740" y="30"/>
                  </a:lnTo>
                  <a:lnTo>
                    <a:pt x="3741" y="43"/>
                  </a:lnTo>
                  <a:lnTo>
                    <a:pt x="3741" y="45"/>
                  </a:lnTo>
                  <a:lnTo>
                    <a:pt x="3742" y="66"/>
                  </a:lnTo>
                  <a:lnTo>
                    <a:pt x="3742" y="69"/>
                  </a:lnTo>
                  <a:lnTo>
                    <a:pt x="3743" y="95"/>
                  </a:lnTo>
                  <a:lnTo>
                    <a:pt x="3743" y="96"/>
                  </a:lnTo>
                  <a:lnTo>
                    <a:pt x="3743" y="100"/>
                  </a:lnTo>
                  <a:lnTo>
                    <a:pt x="3743" y="99"/>
                  </a:lnTo>
                  <a:lnTo>
                    <a:pt x="3744" y="98"/>
                  </a:lnTo>
                  <a:lnTo>
                    <a:pt x="3744" y="91"/>
                  </a:lnTo>
                  <a:lnTo>
                    <a:pt x="3745" y="91"/>
                  </a:lnTo>
                  <a:lnTo>
                    <a:pt x="3745" y="87"/>
                  </a:lnTo>
                  <a:lnTo>
                    <a:pt x="3745" y="87"/>
                  </a:lnTo>
                  <a:lnTo>
                    <a:pt x="3745" y="87"/>
                  </a:lnTo>
                  <a:lnTo>
                    <a:pt x="3746" y="102"/>
                  </a:lnTo>
                  <a:lnTo>
                    <a:pt x="3746" y="103"/>
                  </a:lnTo>
                  <a:lnTo>
                    <a:pt x="3747" y="146"/>
                  </a:lnTo>
                  <a:lnTo>
                    <a:pt x="3747" y="156"/>
                  </a:lnTo>
                  <a:lnTo>
                    <a:pt x="3748" y="279"/>
                  </a:lnTo>
                  <a:lnTo>
                    <a:pt x="3748" y="278"/>
                  </a:lnTo>
                  <a:lnTo>
                    <a:pt x="3749" y="270"/>
                  </a:lnTo>
                  <a:lnTo>
                    <a:pt x="3749" y="270"/>
                  </a:lnTo>
                  <a:lnTo>
                    <a:pt x="3749" y="270"/>
                  </a:lnTo>
                  <a:lnTo>
                    <a:pt x="3749" y="270"/>
                  </a:lnTo>
                  <a:lnTo>
                    <a:pt x="3750" y="278"/>
                  </a:lnTo>
                  <a:lnTo>
                    <a:pt x="3750" y="279"/>
                  </a:lnTo>
                  <a:lnTo>
                    <a:pt x="3751" y="283"/>
                  </a:lnTo>
                  <a:lnTo>
                    <a:pt x="3751" y="283"/>
                  </a:lnTo>
                  <a:lnTo>
                    <a:pt x="3751" y="283"/>
                  </a:lnTo>
                  <a:lnTo>
                    <a:pt x="3751" y="284"/>
                  </a:lnTo>
                  <a:lnTo>
                    <a:pt x="3752" y="283"/>
                  </a:lnTo>
                  <a:lnTo>
                    <a:pt x="3752" y="283"/>
                  </a:lnTo>
                  <a:lnTo>
                    <a:pt x="3752" y="282"/>
                  </a:lnTo>
                  <a:lnTo>
                    <a:pt x="3753" y="281"/>
                  </a:lnTo>
                  <a:lnTo>
                    <a:pt x="3753" y="276"/>
                  </a:lnTo>
                  <a:lnTo>
                    <a:pt x="3754" y="275"/>
                  </a:lnTo>
                  <a:lnTo>
                    <a:pt x="3754" y="261"/>
                  </a:lnTo>
                  <a:lnTo>
                    <a:pt x="3754" y="261"/>
                  </a:lnTo>
                  <a:lnTo>
                    <a:pt x="3754" y="259"/>
                  </a:lnTo>
                  <a:lnTo>
                    <a:pt x="3755" y="122"/>
                  </a:lnTo>
                  <a:lnTo>
                    <a:pt x="3755" y="109"/>
                  </a:lnTo>
                  <a:lnTo>
                    <a:pt x="3756" y="37"/>
                  </a:lnTo>
                  <a:lnTo>
                    <a:pt x="3756" y="34"/>
                  </a:lnTo>
                  <a:lnTo>
                    <a:pt x="3757" y="17"/>
                  </a:lnTo>
                  <a:lnTo>
                    <a:pt x="3757" y="17"/>
                  </a:lnTo>
                  <a:lnTo>
                    <a:pt x="3758" y="6"/>
                  </a:lnTo>
                  <a:lnTo>
                    <a:pt x="3758" y="6"/>
                  </a:lnTo>
                  <a:lnTo>
                    <a:pt x="3758" y="4"/>
                  </a:lnTo>
                  <a:lnTo>
                    <a:pt x="3759" y="4"/>
                  </a:lnTo>
                  <a:lnTo>
                    <a:pt x="3759" y="4"/>
                  </a:lnTo>
                  <a:lnTo>
                    <a:pt x="3760" y="6"/>
                  </a:lnTo>
                  <a:lnTo>
                    <a:pt x="3760" y="6"/>
                  </a:lnTo>
                  <a:lnTo>
                    <a:pt x="3760" y="8"/>
                  </a:lnTo>
                  <a:lnTo>
                    <a:pt x="3761" y="8"/>
                  </a:lnTo>
                  <a:lnTo>
                    <a:pt x="3761" y="12"/>
                  </a:lnTo>
                  <a:lnTo>
                    <a:pt x="3762" y="13"/>
                  </a:lnTo>
                  <a:lnTo>
                    <a:pt x="3762" y="17"/>
                  </a:lnTo>
                  <a:lnTo>
                    <a:pt x="3762" y="17"/>
                  </a:lnTo>
                  <a:lnTo>
                    <a:pt x="3763" y="27"/>
                  </a:lnTo>
                  <a:lnTo>
                    <a:pt x="3763" y="28"/>
                  </a:lnTo>
                  <a:lnTo>
                    <a:pt x="3764" y="46"/>
                  </a:lnTo>
                  <a:lnTo>
                    <a:pt x="3764" y="47"/>
                  </a:lnTo>
                  <a:lnTo>
                    <a:pt x="3765" y="73"/>
                  </a:lnTo>
                  <a:lnTo>
                    <a:pt x="3765" y="75"/>
                  </a:lnTo>
                  <a:lnTo>
                    <a:pt x="3766" y="97"/>
                  </a:lnTo>
                  <a:lnTo>
                    <a:pt x="3766" y="98"/>
                  </a:lnTo>
                  <a:lnTo>
                    <a:pt x="3766" y="101"/>
                  </a:lnTo>
                  <a:lnTo>
                    <a:pt x="3767" y="98"/>
                  </a:lnTo>
                  <a:lnTo>
                    <a:pt x="3767" y="97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E6C2321-AAF9-43FA-9A23-E99B9D289C90}"/>
              </a:ext>
            </a:extLst>
          </p:cNvPr>
          <p:cNvSpPr txBox="1"/>
          <p:nvPr/>
        </p:nvSpPr>
        <p:spPr>
          <a:xfrm>
            <a:off x="245190" y="1582966"/>
            <a:ext cx="717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UCR_Anomaly_park3m_60000_72150_72495.txt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B0E528-063A-48E3-82F8-5C2D5EAE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23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3179329A-4E71-4248-BD7A-0AAD67261A06}"/>
              </a:ext>
            </a:extLst>
          </p:cNvPr>
          <p:cNvGrpSpPr/>
          <p:nvPr/>
        </p:nvGrpSpPr>
        <p:grpSpPr>
          <a:xfrm>
            <a:off x="2969742" y="1867037"/>
            <a:ext cx="5505231" cy="4331616"/>
            <a:chOff x="5791200" y="1652853"/>
            <a:chExt cx="5505231" cy="4331616"/>
          </a:xfrm>
        </p:grpSpPr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988EB0E7-FB9D-4A8D-85C1-1925D55FBA16}"/>
                </a:ext>
              </a:extLst>
            </p:cNvPr>
            <p:cNvSpPr/>
            <p:nvPr/>
          </p:nvSpPr>
          <p:spPr>
            <a:xfrm>
              <a:off x="5791200" y="1652853"/>
              <a:ext cx="5505231" cy="1983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1" name="Group 1060">
              <a:extLst>
                <a:ext uri="{FF2B5EF4-FFF2-40B4-BE49-F238E27FC236}">
                  <a16:creationId xmlns:a16="http://schemas.microsoft.com/office/drawing/2014/main" id="{8B83253A-8C03-4108-AC3E-66FA026E880D}"/>
                </a:ext>
              </a:extLst>
            </p:cNvPr>
            <p:cNvGrpSpPr/>
            <p:nvPr/>
          </p:nvGrpSpPr>
          <p:grpSpPr>
            <a:xfrm>
              <a:off x="6351370" y="4629944"/>
              <a:ext cx="4865687" cy="47625"/>
              <a:chOff x="6351370" y="4629944"/>
              <a:chExt cx="4865687" cy="47625"/>
            </a:xfrm>
          </p:grpSpPr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4EBF6A85-100E-48A1-9611-46905F61F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4544" y="4677569"/>
                <a:ext cx="48625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6EB2D9CE-2929-44E0-832C-1ED58926E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1370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F12AB965-B951-4B08-B238-223F63577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5381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956641E5-2350-4F8E-BC15-159C49B94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96219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1">
                <a:extLst>
                  <a:ext uri="{FF2B5EF4-FFF2-40B4-BE49-F238E27FC236}">
                    <a16:creationId xmlns:a16="http://schemas.microsoft.com/office/drawing/2014/main" id="{DDF2901E-913C-4A96-9610-4F5FEE382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17056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26">
                <a:extLst>
                  <a:ext uri="{FF2B5EF4-FFF2-40B4-BE49-F238E27FC236}">
                    <a16:creationId xmlns:a16="http://schemas.microsoft.com/office/drawing/2014/main" id="{07ABAA06-2B8C-4AD6-A52B-318FA314A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69431" y="4677569"/>
                <a:ext cx="4762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25CA726-CDA9-446D-9B6D-6FF7D9565F12}"/>
                </a:ext>
              </a:extLst>
            </p:cNvPr>
            <p:cNvGrpSpPr/>
            <p:nvPr/>
          </p:nvGrpSpPr>
          <p:grpSpPr>
            <a:xfrm>
              <a:off x="5817436" y="3691732"/>
              <a:ext cx="402697" cy="1057661"/>
              <a:chOff x="5673505" y="3691732"/>
              <a:chExt cx="402697" cy="1057661"/>
            </a:xfrm>
          </p:grpSpPr>
          <p:sp>
            <p:nvSpPr>
              <p:cNvPr id="39" name="Line 20">
                <a:extLst>
                  <a:ext uri="{FF2B5EF4-FFF2-40B4-BE49-F238E27FC236}">
                    <a16:creationId xmlns:a16="http://schemas.microsoft.com/office/drawing/2014/main" id="{AE698BA9-0CE1-4D62-BDD7-670DBE156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6202" y="3759994"/>
                <a:ext cx="0" cy="91757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Line 22">
                <a:extLst>
                  <a:ext uri="{FF2B5EF4-FFF2-40B4-BE49-F238E27FC236}">
                    <a16:creationId xmlns:a16="http://schemas.microsoft.com/office/drawing/2014/main" id="{39F2BA8B-9A74-47C2-B062-D66E47037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345" y="4677569"/>
                <a:ext cx="492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B8E864C9-D2E5-4553-9886-D5831AB14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345" y="4218782"/>
                <a:ext cx="492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Line 24">
                <a:extLst>
                  <a:ext uri="{FF2B5EF4-FFF2-40B4-BE49-F238E27FC236}">
                    <a16:creationId xmlns:a16="http://schemas.microsoft.com/office/drawing/2014/main" id="{0DCFFFE5-44A5-40A8-B1BE-5D75B7E86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345" y="3759994"/>
                <a:ext cx="492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9" name="Rectangle 30">
                <a:extLst>
                  <a:ext uri="{FF2B5EF4-FFF2-40B4-BE49-F238E27FC236}">
                    <a16:creationId xmlns:a16="http://schemas.microsoft.com/office/drawing/2014/main" id="{67007C9D-4D33-44A2-9EEE-8CDB039A3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3505" y="4610894"/>
                <a:ext cx="294953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-1000</a:t>
                </a: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31">
                <a:extLst>
                  <a:ext uri="{FF2B5EF4-FFF2-40B4-BE49-F238E27FC236}">
                    <a16:creationId xmlns:a16="http://schemas.microsoft.com/office/drawing/2014/main" id="{A87ADB67-8BB8-440D-A9EA-778C79745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3832" y="4150519"/>
                <a:ext cx="2308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-500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32">
                <a:extLst>
                  <a:ext uri="{FF2B5EF4-FFF2-40B4-BE49-F238E27FC236}">
                    <a16:creationId xmlns:a16="http://schemas.microsoft.com/office/drawing/2014/main" id="{C7F00135-1ED0-4DE5-B61C-E00A6C5EF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982" y="3691732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5BCE458E-9B6D-47D4-BEB8-12D705C2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544" y="3825082"/>
              <a:ext cx="4862513" cy="715962"/>
            </a:xfrm>
            <a:custGeom>
              <a:avLst/>
              <a:gdLst>
                <a:gd name="T0" fmla="*/ 48 w 3063"/>
                <a:gd name="T1" fmla="*/ 233 h 451"/>
                <a:gd name="T2" fmla="*/ 96 w 3063"/>
                <a:gd name="T3" fmla="*/ 208 h 451"/>
                <a:gd name="T4" fmla="*/ 144 w 3063"/>
                <a:gd name="T5" fmla="*/ 262 h 451"/>
                <a:gd name="T6" fmla="*/ 192 w 3063"/>
                <a:gd name="T7" fmla="*/ 250 h 451"/>
                <a:gd name="T8" fmla="*/ 240 w 3063"/>
                <a:gd name="T9" fmla="*/ 223 h 451"/>
                <a:gd name="T10" fmla="*/ 288 w 3063"/>
                <a:gd name="T11" fmla="*/ 236 h 451"/>
                <a:gd name="T12" fmla="*/ 336 w 3063"/>
                <a:gd name="T13" fmla="*/ 264 h 451"/>
                <a:gd name="T14" fmla="*/ 384 w 3063"/>
                <a:gd name="T15" fmla="*/ 222 h 451"/>
                <a:gd name="T16" fmla="*/ 432 w 3063"/>
                <a:gd name="T17" fmla="*/ 254 h 451"/>
                <a:gd name="T18" fmla="*/ 480 w 3063"/>
                <a:gd name="T19" fmla="*/ 258 h 451"/>
                <a:gd name="T20" fmla="*/ 528 w 3063"/>
                <a:gd name="T21" fmla="*/ 317 h 451"/>
                <a:gd name="T22" fmla="*/ 576 w 3063"/>
                <a:gd name="T23" fmla="*/ 259 h 451"/>
                <a:gd name="T24" fmla="*/ 624 w 3063"/>
                <a:gd name="T25" fmla="*/ 315 h 451"/>
                <a:gd name="T26" fmla="*/ 672 w 3063"/>
                <a:gd name="T27" fmla="*/ 293 h 451"/>
                <a:gd name="T28" fmla="*/ 720 w 3063"/>
                <a:gd name="T29" fmla="*/ 292 h 451"/>
                <a:gd name="T30" fmla="*/ 768 w 3063"/>
                <a:gd name="T31" fmla="*/ 204 h 451"/>
                <a:gd name="T32" fmla="*/ 816 w 3063"/>
                <a:gd name="T33" fmla="*/ 279 h 451"/>
                <a:gd name="T34" fmla="*/ 864 w 3063"/>
                <a:gd name="T35" fmla="*/ 200 h 451"/>
                <a:gd name="T36" fmla="*/ 912 w 3063"/>
                <a:gd name="T37" fmla="*/ 251 h 451"/>
                <a:gd name="T38" fmla="*/ 960 w 3063"/>
                <a:gd name="T39" fmla="*/ 188 h 451"/>
                <a:gd name="T40" fmla="*/ 1008 w 3063"/>
                <a:gd name="T41" fmla="*/ 306 h 451"/>
                <a:gd name="T42" fmla="*/ 1056 w 3063"/>
                <a:gd name="T43" fmla="*/ 291 h 451"/>
                <a:gd name="T44" fmla="*/ 1104 w 3063"/>
                <a:gd name="T45" fmla="*/ 227 h 451"/>
                <a:gd name="T46" fmla="*/ 1152 w 3063"/>
                <a:gd name="T47" fmla="*/ 298 h 451"/>
                <a:gd name="T48" fmla="*/ 1200 w 3063"/>
                <a:gd name="T49" fmla="*/ 231 h 451"/>
                <a:gd name="T50" fmla="*/ 1248 w 3063"/>
                <a:gd name="T51" fmla="*/ 256 h 451"/>
                <a:gd name="T52" fmla="*/ 1296 w 3063"/>
                <a:gd name="T53" fmla="*/ 244 h 451"/>
                <a:gd name="T54" fmla="*/ 1344 w 3063"/>
                <a:gd name="T55" fmla="*/ 126 h 451"/>
                <a:gd name="T56" fmla="*/ 1392 w 3063"/>
                <a:gd name="T57" fmla="*/ 318 h 451"/>
                <a:gd name="T58" fmla="*/ 1440 w 3063"/>
                <a:gd name="T59" fmla="*/ 320 h 451"/>
                <a:gd name="T60" fmla="*/ 1488 w 3063"/>
                <a:gd name="T61" fmla="*/ 264 h 451"/>
                <a:gd name="T62" fmla="*/ 1536 w 3063"/>
                <a:gd name="T63" fmla="*/ 274 h 451"/>
                <a:gd name="T64" fmla="*/ 1584 w 3063"/>
                <a:gd name="T65" fmla="*/ 277 h 451"/>
                <a:gd name="T66" fmla="*/ 1632 w 3063"/>
                <a:gd name="T67" fmla="*/ 214 h 451"/>
                <a:gd name="T68" fmla="*/ 1680 w 3063"/>
                <a:gd name="T69" fmla="*/ 180 h 451"/>
                <a:gd name="T70" fmla="*/ 1728 w 3063"/>
                <a:gd name="T71" fmla="*/ 284 h 451"/>
                <a:gd name="T72" fmla="*/ 1776 w 3063"/>
                <a:gd name="T73" fmla="*/ 249 h 451"/>
                <a:gd name="T74" fmla="*/ 1824 w 3063"/>
                <a:gd name="T75" fmla="*/ 296 h 451"/>
                <a:gd name="T76" fmla="*/ 1872 w 3063"/>
                <a:gd name="T77" fmla="*/ 254 h 451"/>
                <a:gd name="T78" fmla="*/ 1920 w 3063"/>
                <a:gd name="T79" fmla="*/ 298 h 451"/>
                <a:gd name="T80" fmla="*/ 1968 w 3063"/>
                <a:gd name="T81" fmla="*/ 203 h 451"/>
                <a:gd name="T82" fmla="*/ 2016 w 3063"/>
                <a:gd name="T83" fmla="*/ 319 h 451"/>
                <a:gd name="T84" fmla="*/ 2064 w 3063"/>
                <a:gd name="T85" fmla="*/ 244 h 451"/>
                <a:gd name="T86" fmla="*/ 2112 w 3063"/>
                <a:gd name="T87" fmla="*/ 243 h 451"/>
                <a:gd name="T88" fmla="*/ 2160 w 3063"/>
                <a:gd name="T89" fmla="*/ 222 h 451"/>
                <a:gd name="T90" fmla="*/ 2208 w 3063"/>
                <a:gd name="T91" fmla="*/ 198 h 451"/>
                <a:gd name="T92" fmla="*/ 2256 w 3063"/>
                <a:gd name="T93" fmla="*/ 254 h 451"/>
                <a:gd name="T94" fmla="*/ 2304 w 3063"/>
                <a:gd name="T95" fmla="*/ 266 h 451"/>
                <a:gd name="T96" fmla="*/ 2352 w 3063"/>
                <a:gd name="T97" fmla="*/ 274 h 451"/>
                <a:gd name="T98" fmla="*/ 2400 w 3063"/>
                <a:gd name="T99" fmla="*/ 280 h 451"/>
                <a:gd name="T100" fmla="*/ 2448 w 3063"/>
                <a:gd name="T101" fmla="*/ 287 h 451"/>
                <a:gd name="T102" fmla="*/ 2496 w 3063"/>
                <a:gd name="T103" fmla="*/ 242 h 451"/>
                <a:gd name="T104" fmla="*/ 2544 w 3063"/>
                <a:gd name="T105" fmla="*/ 257 h 451"/>
                <a:gd name="T106" fmla="*/ 2592 w 3063"/>
                <a:gd name="T107" fmla="*/ 266 h 451"/>
                <a:gd name="T108" fmla="*/ 2640 w 3063"/>
                <a:gd name="T109" fmla="*/ 285 h 451"/>
                <a:gd name="T110" fmla="*/ 2688 w 3063"/>
                <a:gd name="T111" fmla="*/ 287 h 451"/>
                <a:gd name="T112" fmla="*/ 2736 w 3063"/>
                <a:gd name="T113" fmla="*/ 264 h 451"/>
                <a:gd name="T114" fmla="*/ 2784 w 3063"/>
                <a:gd name="T115" fmla="*/ 264 h 451"/>
                <a:gd name="T116" fmla="*/ 2832 w 3063"/>
                <a:gd name="T117" fmla="*/ 255 h 451"/>
                <a:gd name="T118" fmla="*/ 2880 w 3063"/>
                <a:gd name="T119" fmla="*/ 256 h 451"/>
                <a:gd name="T120" fmla="*/ 2928 w 3063"/>
                <a:gd name="T121" fmla="*/ 230 h 451"/>
                <a:gd name="T122" fmla="*/ 2976 w 3063"/>
                <a:gd name="T123" fmla="*/ 264 h 451"/>
                <a:gd name="T124" fmla="*/ 3024 w 3063"/>
                <a:gd name="T125" fmla="*/ 25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3" h="451">
                  <a:moveTo>
                    <a:pt x="0" y="252"/>
                  </a:moveTo>
                  <a:lnTo>
                    <a:pt x="1" y="283"/>
                  </a:lnTo>
                  <a:lnTo>
                    <a:pt x="1" y="255"/>
                  </a:lnTo>
                  <a:lnTo>
                    <a:pt x="1" y="207"/>
                  </a:lnTo>
                  <a:lnTo>
                    <a:pt x="1" y="241"/>
                  </a:lnTo>
                  <a:lnTo>
                    <a:pt x="2" y="259"/>
                  </a:lnTo>
                  <a:lnTo>
                    <a:pt x="2" y="282"/>
                  </a:lnTo>
                  <a:lnTo>
                    <a:pt x="2" y="214"/>
                  </a:lnTo>
                  <a:lnTo>
                    <a:pt x="2" y="229"/>
                  </a:lnTo>
                  <a:lnTo>
                    <a:pt x="2" y="242"/>
                  </a:lnTo>
                  <a:lnTo>
                    <a:pt x="3" y="267"/>
                  </a:lnTo>
                  <a:lnTo>
                    <a:pt x="3" y="255"/>
                  </a:lnTo>
                  <a:lnTo>
                    <a:pt x="3" y="226"/>
                  </a:lnTo>
                  <a:lnTo>
                    <a:pt x="3" y="285"/>
                  </a:lnTo>
                  <a:lnTo>
                    <a:pt x="3" y="259"/>
                  </a:lnTo>
                  <a:lnTo>
                    <a:pt x="4" y="250"/>
                  </a:lnTo>
                  <a:lnTo>
                    <a:pt x="4" y="255"/>
                  </a:lnTo>
                  <a:lnTo>
                    <a:pt x="4" y="185"/>
                  </a:lnTo>
                  <a:lnTo>
                    <a:pt x="4" y="205"/>
                  </a:lnTo>
                  <a:lnTo>
                    <a:pt x="4" y="241"/>
                  </a:lnTo>
                  <a:lnTo>
                    <a:pt x="5" y="270"/>
                  </a:lnTo>
                  <a:lnTo>
                    <a:pt x="5" y="229"/>
                  </a:lnTo>
                  <a:lnTo>
                    <a:pt x="5" y="199"/>
                  </a:lnTo>
                  <a:lnTo>
                    <a:pt x="5" y="210"/>
                  </a:lnTo>
                  <a:lnTo>
                    <a:pt x="6" y="220"/>
                  </a:lnTo>
                  <a:lnTo>
                    <a:pt x="6" y="195"/>
                  </a:lnTo>
                  <a:lnTo>
                    <a:pt x="6" y="213"/>
                  </a:lnTo>
                  <a:lnTo>
                    <a:pt x="6" y="208"/>
                  </a:lnTo>
                  <a:lnTo>
                    <a:pt x="6" y="210"/>
                  </a:lnTo>
                  <a:lnTo>
                    <a:pt x="6" y="221"/>
                  </a:lnTo>
                  <a:lnTo>
                    <a:pt x="7" y="268"/>
                  </a:lnTo>
                  <a:lnTo>
                    <a:pt x="7" y="221"/>
                  </a:lnTo>
                  <a:lnTo>
                    <a:pt x="7" y="201"/>
                  </a:lnTo>
                  <a:lnTo>
                    <a:pt x="7" y="217"/>
                  </a:lnTo>
                  <a:lnTo>
                    <a:pt x="8" y="240"/>
                  </a:lnTo>
                  <a:lnTo>
                    <a:pt x="8" y="202"/>
                  </a:lnTo>
                  <a:lnTo>
                    <a:pt x="8" y="231"/>
                  </a:lnTo>
                  <a:lnTo>
                    <a:pt x="8" y="228"/>
                  </a:lnTo>
                  <a:lnTo>
                    <a:pt x="8" y="222"/>
                  </a:lnTo>
                  <a:lnTo>
                    <a:pt x="9" y="244"/>
                  </a:lnTo>
                  <a:lnTo>
                    <a:pt x="9" y="227"/>
                  </a:lnTo>
                  <a:lnTo>
                    <a:pt x="9" y="253"/>
                  </a:lnTo>
                  <a:lnTo>
                    <a:pt x="9" y="240"/>
                  </a:lnTo>
                  <a:lnTo>
                    <a:pt x="9" y="294"/>
                  </a:lnTo>
                  <a:lnTo>
                    <a:pt x="10" y="262"/>
                  </a:lnTo>
                  <a:lnTo>
                    <a:pt x="10" y="278"/>
                  </a:lnTo>
                  <a:lnTo>
                    <a:pt x="10" y="268"/>
                  </a:lnTo>
                  <a:lnTo>
                    <a:pt x="10" y="248"/>
                  </a:lnTo>
                  <a:lnTo>
                    <a:pt x="10" y="306"/>
                  </a:lnTo>
                  <a:lnTo>
                    <a:pt x="11" y="287"/>
                  </a:lnTo>
                  <a:lnTo>
                    <a:pt x="11" y="220"/>
                  </a:lnTo>
                  <a:lnTo>
                    <a:pt x="11" y="281"/>
                  </a:lnTo>
                  <a:lnTo>
                    <a:pt x="11" y="246"/>
                  </a:lnTo>
                  <a:lnTo>
                    <a:pt x="11" y="315"/>
                  </a:lnTo>
                  <a:lnTo>
                    <a:pt x="11" y="251"/>
                  </a:lnTo>
                  <a:lnTo>
                    <a:pt x="12" y="250"/>
                  </a:lnTo>
                  <a:lnTo>
                    <a:pt x="12" y="282"/>
                  </a:lnTo>
                  <a:lnTo>
                    <a:pt x="12" y="244"/>
                  </a:lnTo>
                  <a:lnTo>
                    <a:pt x="12" y="304"/>
                  </a:lnTo>
                  <a:lnTo>
                    <a:pt x="13" y="236"/>
                  </a:lnTo>
                  <a:lnTo>
                    <a:pt x="13" y="217"/>
                  </a:lnTo>
                  <a:lnTo>
                    <a:pt x="13" y="230"/>
                  </a:lnTo>
                  <a:lnTo>
                    <a:pt x="13" y="252"/>
                  </a:lnTo>
                  <a:lnTo>
                    <a:pt x="13" y="242"/>
                  </a:lnTo>
                  <a:lnTo>
                    <a:pt x="14" y="271"/>
                  </a:lnTo>
                  <a:lnTo>
                    <a:pt x="14" y="265"/>
                  </a:lnTo>
                  <a:lnTo>
                    <a:pt x="14" y="278"/>
                  </a:lnTo>
                  <a:lnTo>
                    <a:pt x="14" y="238"/>
                  </a:lnTo>
                  <a:lnTo>
                    <a:pt x="14" y="250"/>
                  </a:lnTo>
                  <a:lnTo>
                    <a:pt x="15" y="247"/>
                  </a:lnTo>
                  <a:lnTo>
                    <a:pt x="15" y="230"/>
                  </a:lnTo>
                  <a:lnTo>
                    <a:pt x="15" y="314"/>
                  </a:lnTo>
                  <a:lnTo>
                    <a:pt x="15" y="247"/>
                  </a:lnTo>
                  <a:lnTo>
                    <a:pt x="15" y="251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6" y="233"/>
                  </a:lnTo>
                  <a:lnTo>
                    <a:pt x="16" y="283"/>
                  </a:lnTo>
                  <a:lnTo>
                    <a:pt x="17" y="225"/>
                  </a:lnTo>
                  <a:lnTo>
                    <a:pt x="17" y="278"/>
                  </a:lnTo>
                  <a:lnTo>
                    <a:pt x="17" y="261"/>
                  </a:lnTo>
                  <a:lnTo>
                    <a:pt x="17" y="282"/>
                  </a:lnTo>
                  <a:lnTo>
                    <a:pt x="17" y="225"/>
                  </a:lnTo>
                  <a:lnTo>
                    <a:pt x="17" y="256"/>
                  </a:lnTo>
                  <a:lnTo>
                    <a:pt x="18" y="340"/>
                  </a:lnTo>
                  <a:lnTo>
                    <a:pt x="18" y="305"/>
                  </a:lnTo>
                  <a:lnTo>
                    <a:pt x="18" y="250"/>
                  </a:lnTo>
                  <a:lnTo>
                    <a:pt x="18" y="220"/>
                  </a:lnTo>
                  <a:lnTo>
                    <a:pt x="19" y="211"/>
                  </a:lnTo>
                  <a:lnTo>
                    <a:pt x="19" y="267"/>
                  </a:lnTo>
                  <a:lnTo>
                    <a:pt x="19" y="261"/>
                  </a:lnTo>
                  <a:lnTo>
                    <a:pt x="19" y="234"/>
                  </a:lnTo>
                  <a:lnTo>
                    <a:pt x="19" y="268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70"/>
                  </a:lnTo>
                  <a:lnTo>
                    <a:pt x="20" y="268"/>
                  </a:lnTo>
                  <a:lnTo>
                    <a:pt x="20" y="279"/>
                  </a:lnTo>
                  <a:lnTo>
                    <a:pt x="21" y="326"/>
                  </a:lnTo>
                  <a:lnTo>
                    <a:pt x="21" y="292"/>
                  </a:lnTo>
                  <a:lnTo>
                    <a:pt x="21" y="282"/>
                  </a:lnTo>
                  <a:lnTo>
                    <a:pt x="21" y="255"/>
                  </a:lnTo>
                  <a:lnTo>
                    <a:pt x="21" y="263"/>
                  </a:lnTo>
                  <a:lnTo>
                    <a:pt x="22" y="267"/>
                  </a:lnTo>
                  <a:lnTo>
                    <a:pt x="22" y="264"/>
                  </a:lnTo>
                  <a:lnTo>
                    <a:pt x="22" y="258"/>
                  </a:lnTo>
                  <a:lnTo>
                    <a:pt x="22" y="269"/>
                  </a:lnTo>
                  <a:lnTo>
                    <a:pt x="22" y="208"/>
                  </a:lnTo>
                  <a:lnTo>
                    <a:pt x="23" y="249"/>
                  </a:lnTo>
                  <a:lnTo>
                    <a:pt x="23" y="237"/>
                  </a:lnTo>
                  <a:lnTo>
                    <a:pt x="23" y="277"/>
                  </a:lnTo>
                  <a:lnTo>
                    <a:pt x="23" y="288"/>
                  </a:lnTo>
                  <a:lnTo>
                    <a:pt x="23" y="273"/>
                  </a:lnTo>
                  <a:lnTo>
                    <a:pt x="24" y="226"/>
                  </a:lnTo>
                  <a:lnTo>
                    <a:pt x="24" y="278"/>
                  </a:lnTo>
                  <a:lnTo>
                    <a:pt x="24" y="266"/>
                  </a:lnTo>
                  <a:lnTo>
                    <a:pt x="24" y="293"/>
                  </a:lnTo>
                  <a:lnTo>
                    <a:pt x="25" y="268"/>
                  </a:lnTo>
                  <a:lnTo>
                    <a:pt x="25" y="294"/>
                  </a:lnTo>
                  <a:lnTo>
                    <a:pt x="25" y="234"/>
                  </a:lnTo>
                  <a:lnTo>
                    <a:pt x="25" y="282"/>
                  </a:lnTo>
                  <a:lnTo>
                    <a:pt x="25" y="252"/>
                  </a:lnTo>
                  <a:lnTo>
                    <a:pt x="25" y="272"/>
                  </a:lnTo>
                  <a:lnTo>
                    <a:pt x="26" y="303"/>
                  </a:lnTo>
                  <a:lnTo>
                    <a:pt x="26" y="296"/>
                  </a:lnTo>
                  <a:lnTo>
                    <a:pt x="26" y="266"/>
                  </a:lnTo>
                  <a:lnTo>
                    <a:pt x="26" y="220"/>
                  </a:lnTo>
                  <a:lnTo>
                    <a:pt x="26" y="254"/>
                  </a:lnTo>
                  <a:lnTo>
                    <a:pt x="27" y="212"/>
                  </a:lnTo>
                  <a:lnTo>
                    <a:pt x="27" y="263"/>
                  </a:lnTo>
                  <a:lnTo>
                    <a:pt x="27" y="219"/>
                  </a:lnTo>
                  <a:lnTo>
                    <a:pt x="27" y="269"/>
                  </a:lnTo>
                  <a:lnTo>
                    <a:pt x="28" y="252"/>
                  </a:lnTo>
                  <a:lnTo>
                    <a:pt x="28" y="238"/>
                  </a:lnTo>
                  <a:lnTo>
                    <a:pt x="28" y="229"/>
                  </a:lnTo>
                  <a:lnTo>
                    <a:pt x="28" y="212"/>
                  </a:lnTo>
                  <a:lnTo>
                    <a:pt x="28" y="226"/>
                  </a:lnTo>
                  <a:lnTo>
                    <a:pt x="28" y="222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90"/>
                  </a:lnTo>
                  <a:lnTo>
                    <a:pt x="29" y="285"/>
                  </a:lnTo>
                  <a:lnTo>
                    <a:pt x="30" y="283"/>
                  </a:lnTo>
                  <a:lnTo>
                    <a:pt x="30" y="270"/>
                  </a:lnTo>
                  <a:lnTo>
                    <a:pt x="30" y="260"/>
                  </a:lnTo>
                  <a:lnTo>
                    <a:pt x="30" y="257"/>
                  </a:lnTo>
                  <a:lnTo>
                    <a:pt x="30" y="262"/>
                  </a:lnTo>
                  <a:lnTo>
                    <a:pt x="30" y="238"/>
                  </a:lnTo>
                  <a:lnTo>
                    <a:pt x="31" y="245"/>
                  </a:lnTo>
                  <a:lnTo>
                    <a:pt x="31" y="233"/>
                  </a:lnTo>
                  <a:lnTo>
                    <a:pt x="31" y="240"/>
                  </a:lnTo>
                  <a:lnTo>
                    <a:pt x="31" y="283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2" y="259"/>
                  </a:lnTo>
                  <a:lnTo>
                    <a:pt x="32" y="232"/>
                  </a:lnTo>
                  <a:lnTo>
                    <a:pt x="32" y="253"/>
                  </a:lnTo>
                  <a:lnTo>
                    <a:pt x="33" y="211"/>
                  </a:lnTo>
                  <a:lnTo>
                    <a:pt x="33" y="256"/>
                  </a:lnTo>
                  <a:lnTo>
                    <a:pt x="33" y="227"/>
                  </a:lnTo>
                  <a:lnTo>
                    <a:pt x="33" y="265"/>
                  </a:lnTo>
                  <a:lnTo>
                    <a:pt x="33" y="229"/>
                  </a:lnTo>
                  <a:lnTo>
                    <a:pt x="34" y="242"/>
                  </a:lnTo>
                  <a:lnTo>
                    <a:pt x="34" y="281"/>
                  </a:lnTo>
                  <a:lnTo>
                    <a:pt x="34" y="235"/>
                  </a:lnTo>
                  <a:lnTo>
                    <a:pt x="34" y="226"/>
                  </a:lnTo>
                  <a:lnTo>
                    <a:pt x="34" y="306"/>
                  </a:lnTo>
                  <a:lnTo>
                    <a:pt x="35" y="302"/>
                  </a:lnTo>
                  <a:lnTo>
                    <a:pt x="35" y="266"/>
                  </a:lnTo>
                  <a:lnTo>
                    <a:pt x="35" y="233"/>
                  </a:lnTo>
                  <a:lnTo>
                    <a:pt x="35" y="230"/>
                  </a:lnTo>
                  <a:lnTo>
                    <a:pt x="36" y="263"/>
                  </a:lnTo>
                  <a:lnTo>
                    <a:pt x="36" y="211"/>
                  </a:lnTo>
                  <a:lnTo>
                    <a:pt x="36" y="262"/>
                  </a:lnTo>
                  <a:lnTo>
                    <a:pt x="36" y="254"/>
                  </a:lnTo>
                  <a:lnTo>
                    <a:pt x="36" y="234"/>
                  </a:lnTo>
                  <a:lnTo>
                    <a:pt x="36" y="283"/>
                  </a:lnTo>
                  <a:lnTo>
                    <a:pt x="37" y="288"/>
                  </a:lnTo>
                  <a:lnTo>
                    <a:pt x="37" y="268"/>
                  </a:lnTo>
                  <a:lnTo>
                    <a:pt x="37" y="273"/>
                  </a:lnTo>
                  <a:lnTo>
                    <a:pt x="37" y="213"/>
                  </a:lnTo>
                  <a:lnTo>
                    <a:pt x="38" y="279"/>
                  </a:lnTo>
                  <a:lnTo>
                    <a:pt x="38" y="264"/>
                  </a:lnTo>
                  <a:lnTo>
                    <a:pt x="38" y="255"/>
                  </a:lnTo>
                  <a:lnTo>
                    <a:pt x="38" y="241"/>
                  </a:lnTo>
                  <a:lnTo>
                    <a:pt x="38" y="264"/>
                  </a:lnTo>
                  <a:lnTo>
                    <a:pt x="39" y="263"/>
                  </a:lnTo>
                  <a:lnTo>
                    <a:pt x="39" y="219"/>
                  </a:lnTo>
                  <a:lnTo>
                    <a:pt x="39" y="183"/>
                  </a:lnTo>
                  <a:lnTo>
                    <a:pt x="39" y="165"/>
                  </a:lnTo>
                  <a:lnTo>
                    <a:pt x="39" y="191"/>
                  </a:lnTo>
                  <a:lnTo>
                    <a:pt x="39" y="94"/>
                  </a:lnTo>
                  <a:lnTo>
                    <a:pt x="40" y="46"/>
                  </a:lnTo>
                  <a:lnTo>
                    <a:pt x="40" y="108"/>
                  </a:lnTo>
                  <a:lnTo>
                    <a:pt x="40" y="230"/>
                  </a:lnTo>
                  <a:lnTo>
                    <a:pt x="40" y="229"/>
                  </a:lnTo>
                  <a:lnTo>
                    <a:pt x="41" y="205"/>
                  </a:lnTo>
                  <a:lnTo>
                    <a:pt x="41" y="359"/>
                  </a:lnTo>
                  <a:lnTo>
                    <a:pt x="41" y="299"/>
                  </a:lnTo>
                  <a:lnTo>
                    <a:pt x="41" y="307"/>
                  </a:lnTo>
                  <a:lnTo>
                    <a:pt x="41" y="249"/>
                  </a:lnTo>
                  <a:lnTo>
                    <a:pt x="41" y="303"/>
                  </a:lnTo>
                  <a:lnTo>
                    <a:pt x="42" y="207"/>
                  </a:lnTo>
                  <a:lnTo>
                    <a:pt x="42" y="279"/>
                  </a:lnTo>
                  <a:lnTo>
                    <a:pt x="42" y="274"/>
                  </a:lnTo>
                  <a:lnTo>
                    <a:pt x="42" y="253"/>
                  </a:lnTo>
                  <a:lnTo>
                    <a:pt x="43" y="310"/>
                  </a:lnTo>
                  <a:lnTo>
                    <a:pt x="43" y="256"/>
                  </a:lnTo>
                  <a:lnTo>
                    <a:pt x="43" y="271"/>
                  </a:lnTo>
                  <a:lnTo>
                    <a:pt x="43" y="250"/>
                  </a:lnTo>
                  <a:lnTo>
                    <a:pt x="43" y="242"/>
                  </a:lnTo>
                  <a:lnTo>
                    <a:pt x="44" y="256"/>
                  </a:lnTo>
                  <a:lnTo>
                    <a:pt x="44" y="281"/>
                  </a:lnTo>
                  <a:lnTo>
                    <a:pt x="44" y="251"/>
                  </a:lnTo>
                  <a:lnTo>
                    <a:pt x="44" y="233"/>
                  </a:lnTo>
                  <a:lnTo>
                    <a:pt x="44" y="318"/>
                  </a:lnTo>
                  <a:lnTo>
                    <a:pt x="45" y="290"/>
                  </a:lnTo>
                  <a:lnTo>
                    <a:pt x="45" y="297"/>
                  </a:lnTo>
                  <a:lnTo>
                    <a:pt x="45" y="250"/>
                  </a:lnTo>
                  <a:lnTo>
                    <a:pt x="45" y="248"/>
                  </a:lnTo>
                  <a:lnTo>
                    <a:pt x="45" y="223"/>
                  </a:lnTo>
                  <a:lnTo>
                    <a:pt x="46" y="254"/>
                  </a:lnTo>
                  <a:lnTo>
                    <a:pt x="46" y="272"/>
                  </a:lnTo>
                  <a:lnTo>
                    <a:pt x="46" y="251"/>
                  </a:lnTo>
                  <a:lnTo>
                    <a:pt x="46" y="220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96"/>
                  </a:lnTo>
                  <a:lnTo>
                    <a:pt x="47" y="235"/>
                  </a:lnTo>
                  <a:lnTo>
                    <a:pt x="47" y="229"/>
                  </a:lnTo>
                  <a:lnTo>
                    <a:pt x="47" y="251"/>
                  </a:lnTo>
                  <a:lnTo>
                    <a:pt x="48" y="305"/>
                  </a:lnTo>
                  <a:lnTo>
                    <a:pt x="48" y="229"/>
                  </a:lnTo>
                  <a:lnTo>
                    <a:pt x="48" y="241"/>
                  </a:lnTo>
                  <a:lnTo>
                    <a:pt x="48" y="233"/>
                  </a:lnTo>
                  <a:lnTo>
                    <a:pt x="49" y="191"/>
                  </a:lnTo>
                  <a:lnTo>
                    <a:pt x="49" y="236"/>
                  </a:lnTo>
                  <a:lnTo>
                    <a:pt x="49" y="243"/>
                  </a:lnTo>
                  <a:lnTo>
                    <a:pt x="49" y="212"/>
                  </a:lnTo>
                  <a:lnTo>
                    <a:pt x="49" y="243"/>
                  </a:lnTo>
                  <a:lnTo>
                    <a:pt x="50" y="189"/>
                  </a:lnTo>
                  <a:lnTo>
                    <a:pt x="50" y="257"/>
                  </a:lnTo>
                  <a:lnTo>
                    <a:pt x="50" y="234"/>
                  </a:lnTo>
                  <a:lnTo>
                    <a:pt x="50" y="231"/>
                  </a:lnTo>
                  <a:lnTo>
                    <a:pt x="50" y="220"/>
                  </a:lnTo>
                  <a:lnTo>
                    <a:pt x="51" y="183"/>
                  </a:lnTo>
                  <a:lnTo>
                    <a:pt x="51" y="196"/>
                  </a:lnTo>
                  <a:lnTo>
                    <a:pt x="51" y="178"/>
                  </a:lnTo>
                  <a:lnTo>
                    <a:pt x="51" y="163"/>
                  </a:lnTo>
                  <a:lnTo>
                    <a:pt x="51" y="220"/>
                  </a:lnTo>
                  <a:lnTo>
                    <a:pt x="52" y="274"/>
                  </a:lnTo>
                  <a:lnTo>
                    <a:pt x="52" y="212"/>
                  </a:lnTo>
                  <a:lnTo>
                    <a:pt x="52" y="261"/>
                  </a:lnTo>
                  <a:lnTo>
                    <a:pt x="52" y="246"/>
                  </a:lnTo>
                  <a:lnTo>
                    <a:pt x="53" y="199"/>
                  </a:lnTo>
                  <a:lnTo>
                    <a:pt x="53" y="213"/>
                  </a:lnTo>
                  <a:lnTo>
                    <a:pt x="53" y="232"/>
                  </a:lnTo>
                  <a:lnTo>
                    <a:pt x="53" y="250"/>
                  </a:lnTo>
                  <a:lnTo>
                    <a:pt x="53" y="196"/>
                  </a:lnTo>
                  <a:lnTo>
                    <a:pt x="53" y="241"/>
                  </a:lnTo>
                  <a:lnTo>
                    <a:pt x="54" y="236"/>
                  </a:lnTo>
                  <a:lnTo>
                    <a:pt x="54" y="259"/>
                  </a:lnTo>
                  <a:lnTo>
                    <a:pt x="54" y="248"/>
                  </a:lnTo>
                  <a:lnTo>
                    <a:pt x="54" y="207"/>
                  </a:lnTo>
                  <a:lnTo>
                    <a:pt x="54" y="248"/>
                  </a:lnTo>
                  <a:lnTo>
                    <a:pt x="55" y="230"/>
                  </a:lnTo>
                  <a:lnTo>
                    <a:pt x="55" y="210"/>
                  </a:lnTo>
                  <a:lnTo>
                    <a:pt x="55" y="193"/>
                  </a:lnTo>
                  <a:lnTo>
                    <a:pt x="55" y="265"/>
                  </a:lnTo>
                  <a:lnTo>
                    <a:pt x="55" y="296"/>
                  </a:lnTo>
                  <a:lnTo>
                    <a:pt x="56" y="201"/>
                  </a:lnTo>
                  <a:lnTo>
                    <a:pt x="56" y="322"/>
                  </a:lnTo>
                  <a:lnTo>
                    <a:pt x="56" y="247"/>
                  </a:lnTo>
                  <a:lnTo>
                    <a:pt x="56" y="222"/>
                  </a:lnTo>
                  <a:lnTo>
                    <a:pt x="56" y="230"/>
                  </a:lnTo>
                  <a:lnTo>
                    <a:pt x="57" y="303"/>
                  </a:lnTo>
                  <a:lnTo>
                    <a:pt x="57" y="276"/>
                  </a:lnTo>
                  <a:lnTo>
                    <a:pt x="57" y="235"/>
                  </a:lnTo>
                  <a:lnTo>
                    <a:pt x="57" y="238"/>
                  </a:lnTo>
                  <a:lnTo>
                    <a:pt x="58" y="281"/>
                  </a:lnTo>
                  <a:lnTo>
                    <a:pt x="58" y="293"/>
                  </a:lnTo>
                  <a:lnTo>
                    <a:pt x="58" y="286"/>
                  </a:lnTo>
                  <a:lnTo>
                    <a:pt x="58" y="252"/>
                  </a:lnTo>
                  <a:lnTo>
                    <a:pt x="58" y="245"/>
                  </a:lnTo>
                  <a:lnTo>
                    <a:pt x="58" y="259"/>
                  </a:lnTo>
                  <a:lnTo>
                    <a:pt x="59" y="288"/>
                  </a:lnTo>
                  <a:lnTo>
                    <a:pt x="59" y="231"/>
                  </a:lnTo>
                  <a:lnTo>
                    <a:pt x="59" y="236"/>
                  </a:lnTo>
                  <a:lnTo>
                    <a:pt x="59" y="255"/>
                  </a:lnTo>
                  <a:lnTo>
                    <a:pt x="60" y="265"/>
                  </a:lnTo>
                  <a:lnTo>
                    <a:pt x="60" y="314"/>
                  </a:lnTo>
                  <a:lnTo>
                    <a:pt x="60" y="224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61" y="272"/>
                  </a:lnTo>
                  <a:lnTo>
                    <a:pt x="61" y="229"/>
                  </a:lnTo>
                  <a:lnTo>
                    <a:pt x="61" y="216"/>
                  </a:lnTo>
                  <a:lnTo>
                    <a:pt x="61" y="271"/>
                  </a:lnTo>
                  <a:lnTo>
                    <a:pt x="61" y="261"/>
                  </a:lnTo>
                  <a:lnTo>
                    <a:pt x="62" y="278"/>
                  </a:lnTo>
                  <a:lnTo>
                    <a:pt x="62" y="170"/>
                  </a:lnTo>
                  <a:lnTo>
                    <a:pt x="62" y="238"/>
                  </a:lnTo>
                  <a:lnTo>
                    <a:pt x="62" y="231"/>
                  </a:lnTo>
                  <a:lnTo>
                    <a:pt x="62" y="235"/>
                  </a:lnTo>
                  <a:lnTo>
                    <a:pt x="63" y="245"/>
                  </a:lnTo>
                  <a:lnTo>
                    <a:pt x="63" y="228"/>
                  </a:lnTo>
                  <a:lnTo>
                    <a:pt x="63" y="248"/>
                  </a:lnTo>
                  <a:lnTo>
                    <a:pt x="63" y="302"/>
                  </a:lnTo>
                  <a:lnTo>
                    <a:pt x="64" y="274"/>
                  </a:lnTo>
                  <a:lnTo>
                    <a:pt x="64" y="242"/>
                  </a:lnTo>
                  <a:lnTo>
                    <a:pt x="64" y="250"/>
                  </a:lnTo>
                  <a:lnTo>
                    <a:pt x="64" y="283"/>
                  </a:lnTo>
                  <a:lnTo>
                    <a:pt x="64" y="243"/>
                  </a:lnTo>
                  <a:lnTo>
                    <a:pt x="64" y="258"/>
                  </a:lnTo>
                  <a:lnTo>
                    <a:pt x="65" y="244"/>
                  </a:lnTo>
                  <a:lnTo>
                    <a:pt x="65" y="275"/>
                  </a:lnTo>
                  <a:lnTo>
                    <a:pt x="65" y="245"/>
                  </a:lnTo>
                  <a:lnTo>
                    <a:pt x="65" y="283"/>
                  </a:lnTo>
                  <a:lnTo>
                    <a:pt x="66" y="276"/>
                  </a:lnTo>
                  <a:lnTo>
                    <a:pt x="66" y="278"/>
                  </a:lnTo>
                  <a:lnTo>
                    <a:pt x="66" y="276"/>
                  </a:lnTo>
                  <a:lnTo>
                    <a:pt x="66" y="232"/>
                  </a:lnTo>
                  <a:lnTo>
                    <a:pt x="66" y="253"/>
                  </a:lnTo>
                  <a:lnTo>
                    <a:pt x="66" y="228"/>
                  </a:lnTo>
                  <a:lnTo>
                    <a:pt x="67" y="312"/>
                  </a:lnTo>
                  <a:lnTo>
                    <a:pt x="67" y="231"/>
                  </a:lnTo>
                  <a:lnTo>
                    <a:pt x="67" y="247"/>
                  </a:lnTo>
                  <a:lnTo>
                    <a:pt x="67" y="260"/>
                  </a:lnTo>
                  <a:lnTo>
                    <a:pt x="68" y="257"/>
                  </a:lnTo>
                  <a:lnTo>
                    <a:pt x="68" y="271"/>
                  </a:lnTo>
                  <a:lnTo>
                    <a:pt x="68" y="308"/>
                  </a:lnTo>
                  <a:lnTo>
                    <a:pt x="68" y="265"/>
                  </a:lnTo>
                  <a:lnTo>
                    <a:pt x="68" y="228"/>
                  </a:lnTo>
                  <a:lnTo>
                    <a:pt x="69" y="215"/>
                  </a:lnTo>
                  <a:lnTo>
                    <a:pt x="69" y="199"/>
                  </a:lnTo>
                  <a:lnTo>
                    <a:pt x="69" y="220"/>
                  </a:lnTo>
                  <a:lnTo>
                    <a:pt x="69" y="226"/>
                  </a:lnTo>
                  <a:lnTo>
                    <a:pt x="69" y="265"/>
                  </a:lnTo>
                  <a:lnTo>
                    <a:pt x="69" y="238"/>
                  </a:lnTo>
                  <a:lnTo>
                    <a:pt x="70" y="237"/>
                  </a:lnTo>
                  <a:lnTo>
                    <a:pt x="70" y="240"/>
                  </a:lnTo>
                  <a:lnTo>
                    <a:pt x="70" y="275"/>
                  </a:lnTo>
                  <a:lnTo>
                    <a:pt x="70" y="246"/>
                  </a:lnTo>
                  <a:lnTo>
                    <a:pt x="71" y="221"/>
                  </a:lnTo>
                  <a:lnTo>
                    <a:pt x="71" y="183"/>
                  </a:lnTo>
                  <a:lnTo>
                    <a:pt x="71" y="226"/>
                  </a:lnTo>
                  <a:lnTo>
                    <a:pt x="71" y="239"/>
                  </a:lnTo>
                  <a:lnTo>
                    <a:pt x="71" y="247"/>
                  </a:lnTo>
                  <a:lnTo>
                    <a:pt x="72" y="224"/>
                  </a:lnTo>
                  <a:lnTo>
                    <a:pt x="72" y="294"/>
                  </a:lnTo>
                  <a:lnTo>
                    <a:pt x="72" y="291"/>
                  </a:lnTo>
                  <a:lnTo>
                    <a:pt x="72" y="259"/>
                  </a:lnTo>
                  <a:lnTo>
                    <a:pt x="72" y="266"/>
                  </a:lnTo>
                  <a:lnTo>
                    <a:pt x="73" y="270"/>
                  </a:lnTo>
                  <a:lnTo>
                    <a:pt x="73" y="288"/>
                  </a:lnTo>
                  <a:lnTo>
                    <a:pt x="73" y="256"/>
                  </a:lnTo>
                  <a:lnTo>
                    <a:pt x="73" y="213"/>
                  </a:lnTo>
                  <a:lnTo>
                    <a:pt x="73" y="235"/>
                  </a:lnTo>
                  <a:lnTo>
                    <a:pt x="74" y="242"/>
                  </a:lnTo>
                  <a:lnTo>
                    <a:pt x="74" y="223"/>
                  </a:lnTo>
                  <a:lnTo>
                    <a:pt x="74" y="316"/>
                  </a:lnTo>
                  <a:lnTo>
                    <a:pt x="74" y="217"/>
                  </a:lnTo>
                  <a:lnTo>
                    <a:pt x="75" y="225"/>
                  </a:lnTo>
                  <a:lnTo>
                    <a:pt x="75" y="274"/>
                  </a:lnTo>
                  <a:lnTo>
                    <a:pt x="75" y="212"/>
                  </a:lnTo>
                  <a:lnTo>
                    <a:pt x="75" y="253"/>
                  </a:lnTo>
                  <a:lnTo>
                    <a:pt x="75" y="302"/>
                  </a:lnTo>
                  <a:lnTo>
                    <a:pt x="75" y="297"/>
                  </a:lnTo>
                  <a:lnTo>
                    <a:pt x="76" y="272"/>
                  </a:lnTo>
                  <a:lnTo>
                    <a:pt x="76" y="250"/>
                  </a:lnTo>
                  <a:lnTo>
                    <a:pt x="76" y="257"/>
                  </a:lnTo>
                  <a:lnTo>
                    <a:pt x="76" y="306"/>
                  </a:lnTo>
                  <a:lnTo>
                    <a:pt x="77" y="304"/>
                  </a:lnTo>
                  <a:lnTo>
                    <a:pt x="77" y="244"/>
                  </a:lnTo>
                  <a:lnTo>
                    <a:pt x="77" y="254"/>
                  </a:lnTo>
                  <a:lnTo>
                    <a:pt x="77" y="253"/>
                  </a:lnTo>
                  <a:lnTo>
                    <a:pt x="77" y="248"/>
                  </a:lnTo>
                  <a:lnTo>
                    <a:pt x="77" y="291"/>
                  </a:lnTo>
                  <a:lnTo>
                    <a:pt x="78" y="196"/>
                  </a:lnTo>
                  <a:lnTo>
                    <a:pt x="78" y="255"/>
                  </a:lnTo>
                  <a:lnTo>
                    <a:pt x="78" y="272"/>
                  </a:lnTo>
                  <a:lnTo>
                    <a:pt x="78" y="282"/>
                  </a:lnTo>
                  <a:lnTo>
                    <a:pt x="79" y="311"/>
                  </a:lnTo>
                  <a:lnTo>
                    <a:pt x="79" y="297"/>
                  </a:lnTo>
                  <a:lnTo>
                    <a:pt x="79" y="276"/>
                  </a:lnTo>
                  <a:lnTo>
                    <a:pt x="79" y="285"/>
                  </a:lnTo>
                  <a:lnTo>
                    <a:pt x="79" y="236"/>
                  </a:lnTo>
                  <a:lnTo>
                    <a:pt x="80" y="246"/>
                  </a:lnTo>
                  <a:lnTo>
                    <a:pt x="80" y="257"/>
                  </a:lnTo>
                  <a:lnTo>
                    <a:pt x="80" y="229"/>
                  </a:lnTo>
                  <a:lnTo>
                    <a:pt x="80" y="285"/>
                  </a:lnTo>
                  <a:lnTo>
                    <a:pt x="80" y="220"/>
                  </a:lnTo>
                  <a:lnTo>
                    <a:pt x="81" y="220"/>
                  </a:lnTo>
                  <a:lnTo>
                    <a:pt x="81" y="258"/>
                  </a:lnTo>
                  <a:lnTo>
                    <a:pt x="81" y="201"/>
                  </a:lnTo>
                  <a:lnTo>
                    <a:pt x="81" y="184"/>
                  </a:lnTo>
                  <a:lnTo>
                    <a:pt x="81" y="130"/>
                  </a:lnTo>
                  <a:lnTo>
                    <a:pt x="82" y="132"/>
                  </a:lnTo>
                  <a:lnTo>
                    <a:pt x="82" y="67"/>
                  </a:lnTo>
                  <a:lnTo>
                    <a:pt x="82" y="32"/>
                  </a:lnTo>
                  <a:lnTo>
                    <a:pt x="82" y="53"/>
                  </a:lnTo>
                  <a:lnTo>
                    <a:pt x="83" y="121"/>
                  </a:lnTo>
                  <a:lnTo>
                    <a:pt x="83" y="175"/>
                  </a:lnTo>
                  <a:lnTo>
                    <a:pt x="83" y="238"/>
                  </a:lnTo>
                  <a:lnTo>
                    <a:pt x="83" y="233"/>
                  </a:lnTo>
                  <a:lnTo>
                    <a:pt x="83" y="248"/>
                  </a:lnTo>
                  <a:lnTo>
                    <a:pt x="83" y="301"/>
                  </a:lnTo>
                  <a:lnTo>
                    <a:pt x="84" y="238"/>
                  </a:lnTo>
                  <a:lnTo>
                    <a:pt x="84" y="245"/>
                  </a:lnTo>
                  <a:lnTo>
                    <a:pt x="84" y="251"/>
                  </a:lnTo>
                  <a:lnTo>
                    <a:pt x="84" y="289"/>
                  </a:lnTo>
                  <a:lnTo>
                    <a:pt x="84" y="320"/>
                  </a:lnTo>
                  <a:lnTo>
                    <a:pt x="85" y="283"/>
                  </a:lnTo>
                  <a:lnTo>
                    <a:pt x="85" y="255"/>
                  </a:lnTo>
                  <a:lnTo>
                    <a:pt x="85" y="292"/>
                  </a:lnTo>
                  <a:lnTo>
                    <a:pt x="85" y="290"/>
                  </a:lnTo>
                  <a:lnTo>
                    <a:pt x="86" y="306"/>
                  </a:lnTo>
                  <a:lnTo>
                    <a:pt x="86" y="256"/>
                  </a:lnTo>
                  <a:lnTo>
                    <a:pt x="86" y="271"/>
                  </a:lnTo>
                  <a:lnTo>
                    <a:pt x="86" y="259"/>
                  </a:lnTo>
                  <a:lnTo>
                    <a:pt x="86" y="264"/>
                  </a:lnTo>
                  <a:lnTo>
                    <a:pt x="86" y="247"/>
                  </a:lnTo>
                  <a:lnTo>
                    <a:pt x="87" y="277"/>
                  </a:lnTo>
                  <a:lnTo>
                    <a:pt x="87" y="252"/>
                  </a:lnTo>
                  <a:lnTo>
                    <a:pt x="87" y="229"/>
                  </a:lnTo>
                  <a:lnTo>
                    <a:pt x="87" y="220"/>
                  </a:lnTo>
                  <a:lnTo>
                    <a:pt x="88" y="278"/>
                  </a:lnTo>
                  <a:lnTo>
                    <a:pt x="88" y="267"/>
                  </a:lnTo>
                  <a:lnTo>
                    <a:pt x="88" y="258"/>
                  </a:lnTo>
                  <a:lnTo>
                    <a:pt x="88" y="267"/>
                  </a:lnTo>
                  <a:lnTo>
                    <a:pt x="88" y="251"/>
                  </a:lnTo>
                  <a:lnTo>
                    <a:pt x="88" y="288"/>
                  </a:lnTo>
                  <a:lnTo>
                    <a:pt x="89" y="256"/>
                  </a:lnTo>
                  <a:lnTo>
                    <a:pt x="89" y="293"/>
                  </a:lnTo>
                  <a:lnTo>
                    <a:pt x="89" y="255"/>
                  </a:lnTo>
                  <a:lnTo>
                    <a:pt x="89" y="234"/>
                  </a:lnTo>
                  <a:lnTo>
                    <a:pt x="90" y="219"/>
                  </a:lnTo>
                  <a:lnTo>
                    <a:pt x="90" y="260"/>
                  </a:lnTo>
                  <a:lnTo>
                    <a:pt x="90" y="233"/>
                  </a:lnTo>
                  <a:lnTo>
                    <a:pt x="90" y="225"/>
                  </a:lnTo>
                  <a:lnTo>
                    <a:pt x="90" y="238"/>
                  </a:lnTo>
                  <a:lnTo>
                    <a:pt x="91" y="244"/>
                  </a:lnTo>
                  <a:lnTo>
                    <a:pt x="91" y="278"/>
                  </a:lnTo>
                  <a:lnTo>
                    <a:pt x="91" y="204"/>
                  </a:lnTo>
                  <a:lnTo>
                    <a:pt x="91" y="253"/>
                  </a:lnTo>
                  <a:lnTo>
                    <a:pt x="91" y="183"/>
                  </a:lnTo>
                  <a:lnTo>
                    <a:pt x="92" y="260"/>
                  </a:lnTo>
                  <a:lnTo>
                    <a:pt x="92" y="212"/>
                  </a:lnTo>
                  <a:lnTo>
                    <a:pt x="92" y="258"/>
                  </a:lnTo>
                  <a:lnTo>
                    <a:pt x="92" y="219"/>
                  </a:lnTo>
                  <a:lnTo>
                    <a:pt x="92" y="200"/>
                  </a:lnTo>
                  <a:lnTo>
                    <a:pt x="93" y="199"/>
                  </a:lnTo>
                  <a:lnTo>
                    <a:pt x="93" y="215"/>
                  </a:lnTo>
                  <a:lnTo>
                    <a:pt x="93" y="276"/>
                  </a:lnTo>
                  <a:lnTo>
                    <a:pt x="93" y="266"/>
                  </a:lnTo>
                  <a:lnTo>
                    <a:pt x="94" y="234"/>
                  </a:lnTo>
                  <a:lnTo>
                    <a:pt x="94" y="195"/>
                  </a:lnTo>
                  <a:lnTo>
                    <a:pt x="94" y="212"/>
                  </a:lnTo>
                  <a:lnTo>
                    <a:pt x="94" y="203"/>
                  </a:lnTo>
                  <a:lnTo>
                    <a:pt x="94" y="214"/>
                  </a:lnTo>
                  <a:lnTo>
                    <a:pt x="94" y="237"/>
                  </a:lnTo>
                  <a:lnTo>
                    <a:pt x="95" y="227"/>
                  </a:lnTo>
                  <a:lnTo>
                    <a:pt x="95" y="252"/>
                  </a:lnTo>
                  <a:lnTo>
                    <a:pt x="95" y="224"/>
                  </a:lnTo>
                  <a:lnTo>
                    <a:pt x="95" y="262"/>
                  </a:lnTo>
                  <a:lnTo>
                    <a:pt x="96" y="200"/>
                  </a:lnTo>
                  <a:lnTo>
                    <a:pt x="96" y="206"/>
                  </a:lnTo>
                  <a:lnTo>
                    <a:pt x="96" y="244"/>
                  </a:lnTo>
                  <a:lnTo>
                    <a:pt x="96" y="257"/>
                  </a:lnTo>
                  <a:lnTo>
                    <a:pt x="96" y="208"/>
                  </a:lnTo>
                  <a:lnTo>
                    <a:pt x="97" y="280"/>
                  </a:lnTo>
                  <a:lnTo>
                    <a:pt x="97" y="222"/>
                  </a:lnTo>
                  <a:lnTo>
                    <a:pt x="97" y="204"/>
                  </a:lnTo>
                  <a:lnTo>
                    <a:pt x="97" y="283"/>
                  </a:lnTo>
                  <a:lnTo>
                    <a:pt x="97" y="214"/>
                  </a:lnTo>
                  <a:lnTo>
                    <a:pt x="98" y="238"/>
                  </a:lnTo>
                  <a:lnTo>
                    <a:pt x="98" y="246"/>
                  </a:lnTo>
                  <a:lnTo>
                    <a:pt x="98" y="249"/>
                  </a:lnTo>
                  <a:lnTo>
                    <a:pt x="98" y="261"/>
                  </a:lnTo>
                  <a:lnTo>
                    <a:pt x="98" y="259"/>
                  </a:lnTo>
                  <a:lnTo>
                    <a:pt x="99" y="312"/>
                  </a:lnTo>
                  <a:lnTo>
                    <a:pt x="99" y="223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82"/>
                  </a:lnTo>
                  <a:lnTo>
                    <a:pt x="99" y="232"/>
                  </a:lnTo>
                  <a:lnTo>
                    <a:pt x="100" y="202"/>
                  </a:lnTo>
                  <a:lnTo>
                    <a:pt x="100" y="262"/>
                  </a:lnTo>
                  <a:lnTo>
                    <a:pt x="100" y="255"/>
                  </a:lnTo>
                  <a:lnTo>
                    <a:pt x="100" y="253"/>
                  </a:lnTo>
                  <a:lnTo>
                    <a:pt x="101" y="286"/>
                  </a:lnTo>
                  <a:lnTo>
                    <a:pt x="101" y="269"/>
                  </a:lnTo>
                  <a:lnTo>
                    <a:pt x="101" y="253"/>
                  </a:lnTo>
                  <a:lnTo>
                    <a:pt x="101" y="294"/>
                  </a:lnTo>
                  <a:lnTo>
                    <a:pt x="101" y="258"/>
                  </a:lnTo>
                  <a:lnTo>
                    <a:pt x="102" y="237"/>
                  </a:lnTo>
                  <a:lnTo>
                    <a:pt x="102" y="218"/>
                  </a:lnTo>
                  <a:lnTo>
                    <a:pt x="102" y="231"/>
                  </a:lnTo>
                  <a:lnTo>
                    <a:pt x="102" y="334"/>
                  </a:lnTo>
                  <a:lnTo>
                    <a:pt x="102" y="226"/>
                  </a:lnTo>
                  <a:lnTo>
                    <a:pt x="103" y="231"/>
                  </a:lnTo>
                  <a:lnTo>
                    <a:pt x="103" y="228"/>
                  </a:lnTo>
                  <a:lnTo>
                    <a:pt x="103" y="263"/>
                  </a:lnTo>
                  <a:lnTo>
                    <a:pt x="103" y="269"/>
                  </a:lnTo>
                  <a:lnTo>
                    <a:pt x="103" y="223"/>
                  </a:lnTo>
                  <a:lnTo>
                    <a:pt x="104" y="173"/>
                  </a:lnTo>
                  <a:lnTo>
                    <a:pt x="104" y="279"/>
                  </a:lnTo>
                  <a:lnTo>
                    <a:pt x="104" y="255"/>
                  </a:lnTo>
                  <a:lnTo>
                    <a:pt x="104" y="242"/>
                  </a:lnTo>
                  <a:lnTo>
                    <a:pt x="105" y="287"/>
                  </a:lnTo>
                  <a:lnTo>
                    <a:pt x="105" y="265"/>
                  </a:lnTo>
                  <a:lnTo>
                    <a:pt x="105" y="278"/>
                  </a:lnTo>
                  <a:lnTo>
                    <a:pt x="105" y="235"/>
                  </a:lnTo>
                  <a:lnTo>
                    <a:pt x="105" y="230"/>
                  </a:lnTo>
                  <a:lnTo>
                    <a:pt x="105" y="290"/>
                  </a:lnTo>
                  <a:lnTo>
                    <a:pt x="106" y="226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06" y="250"/>
                  </a:lnTo>
                  <a:lnTo>
                    <a:pt x="107" y="251"/>
                  </a:lnTo>
                  <a:lnTo>
                    <a:pt x="107" y="237"/>
                  </a:lnTo>
                  <a:lnTo>
                    <a:pt x="107" y="184"/>
                  </a:lnTo>
                  <a:lnTo>
                    <a:pt x="107" y="236"/>
                  </a:lnTo>
                  <a:lnTo>
                    <a:pt x="107" y="209"/>
                  </a:lnTo>
                  <a:lnTo>
                    <a:pt x="108" y="280"/>
                  </a:lnTo>
                  <a:lnTo>
                    <a:pt x="108" y="253"/>
                  </a:lnTo>
                  <a:lnTo>
                    <a:pt x="108" y="255"/>
                  </a:lnTo>
                  <a:lnTo>
                    <a:pt x="108" y="250"/>
                  </a:lnTo>
                  <a:lnTo>
                    <a:pt x="108" y="231"/>
                  </a:lnTo>
                  <a:lnTo>
                    <a:pt x="109" y="255"/>
                  </a:lnTo>
                  <a:lnTo>
                    <a:pt x="109" y="244"/>
                  </a:lnTo>
                  <a:lnTo>
                    <a:pt x="109" y="229"/>
                  </a:lnTo>
                  <a:lnTo>
                    <a:pt x="109" y="287"/>
                  </a:lnTo>
                  <a:lnTo>
                    <a:pt x="109" y="319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46"/>
                  </a:lnTo>
                  <a:lnTo>
                    <a:pt x="110" y="259"/>
                  </a:lnTo>
                  <a:lnTo>
                    <a:pt x="111" y="255"/>
                  </a:lnTo>
                  <a:lnTo>
                    <a:pt x="111" y="265"/>
                  </a:lnTo>
                  <a:lnTo>
                    <a:pt x="111" y="312"/>
                  </a:lnTo>
                  <a:lnTo>
                    <a:pt x="111" y="264"/>
                  </a:lnTo>
                  <a:lnTo>
                    <a:pt x="111" y="260"/>
                  </a:lnTo>
                  <a:lnTo>
                    <a:pt x="111" y="254"/>
                  </a:lnTo>
                  <a:lnTo>
                    <a:pt x="112" y="209"/>
                  </a:lnTo>
                  <a:lnTo>
                    <a:pt x="112" y="227"/>
                  </a:lnTo>
                  <a:lnTo>
                    <a:pt x="112" y="281"/>
                  </a:lnTo>
                  <a:lnTo>
                    <a:pt x="112" y="255"/>
                  </a:lnTo>
                  <a:lnTo>
                    <a:pt x="113" y="255"/>
                  </a:lnTo>
                  <a:lnTo>
                    <a:pt x="113" y="273"/>
                  </a:lnTo>
                  <a:lnTo>
                    <a:pt x="113" y="227"/>
                  </a:lnTo>
                  <a:lnTo>
                    <a:pt x="113" y="229"/>
                  </a:lnTo>
                  <a:lnTo>
                    <a:pt x="113" y="247"/>
                  </a:lnTo>
                  <a:lnTo>
                    <a:pt x="113" y="253"/>
                  </a:lnTo>
                  <a:lnTo>
                    <a:pt x="114" y="232"/>
                  </a:lnTo>
                  <a:lnTo>
                    <a:pt x="114" y="252"/>
                  </a:lnTo>
                  <a:lnTo>
                    <a:pt x="114" y="282"/>
                  </a:lnTo>
                  <a:lnTo>
                    <a:pt x="114" y="213"/>
                  </a:lnTo>
                  <a:lnTo>
                    <a:pt x="114" y="210"/>
                  </a:lnTo>
                  <a:lnTo>
                    <a:pt x="115" y="244"/>
                  </a:lnTo>
                  <a:lnTo>
                    <a:pt x="115" y="284"/>
                  </a:lnTo>
                  <a:lnTo>
                    <a:pt x="115" y="269"/>
                  </a:lnTo>
                  <a:lnTo>
                    <a:pt x="115" y="230"/>
                  </a:lnTo>
                  <a:lnTo>
                    <a:pt x="116" y="210"/>
                  </a:lnTo>
                  <a:lnTo>
                    <a:pt x="116" y="289"/>
                  </a:lnTo>
                  <a:lnTo>
                    <a:pt x="116" y="273"/>
                  </a:lnTo>
                  <a:lnTo>
                    <a:pt x="116" y="211"/>
                  </a:lnTo>
                  <a:lnTo>
                    <a:pt x="116" y="210"/>
                  </a:lnTo>
                  <a:lnTo>
                    <a:pt x="116" y="259"/>
                  </a:lnTo>
                  <a:lnTo>
                    <a:pt x="117" y="236"/>
                  </a:lnTo>
                  <a:lnTo>
                    <a:pt x="117" y="264"/>
                  </a:lnTo>
                  <a:lnTo>
                    <a:pt x="117" y="196"/>
                  </a:lnTo>
                  <a:lnTo>
                    <a:pt x="117" y="251"/>
                  </a:lnTo>
                  <a:lnTo>
                    <a:pt x="118" y="307"/>
                  </a:lnTo>
                  <a:lnTo>
                    <a:pt x="118" y="276"/>
                  </a:lnTo>
                  <a:lnTo>
                    <a:pt x="118" y="230"/>
                  </a:lnTo>
                  <a:lnTo>
                    <a:pt x="118" y="253"/>
                  </a:lnTo>
                  <a:lnTo>
                    <a:pt x="118" y="276"/>
                  </a:lnTo>
                  <a:lnTo>
                    <a:pt x="119" y="270"/>
                  </a:lnTo>
                  <a:lnTo>
                    <a:pt x="119" y="238"/>
                  </a:lnTo>
                  <a:lnTo>
                    <a:pt x="119" y="285"/>
                  </a:lnTo>
                  <a:lnTo>
                    <a:pt x="119" y="253"/>
                  </a:lnTo>
                  <a:lnTo>
                    <a:pt x="119" y="281"/>
                  </a:lnTo>
                  <a:lnTo>
                    <a:pt x="120" y="239"/>
                  </a:lnTo>
                  <a:lnTo>
                    <a:pt x="120" y="244"/>
                  </a:lnTo>
                  <a:lnTo>
                    <a:pt x="120" y="238"/>
                  </a:lnTo>
                  <a:lnTo>
                    <a:pt x="120" y="254"/>
                  </a:lnTo>
                  <a:lnTo>
                    <a:pt x="120" y="234"/>
                  </a:lnTo>
                  <a:lnTo>
                    <a:pt x="121" y="285"/>
                  </a:lnTo>
                  <a:lnTo>
                    <a:pt x="121" y="279"/>
                  </a:lnTo>
                  <a:lnTo>
                    <a:pt x="121" y="318"/>
                  </a:lnTo>
                  <a:lnTo>
                    <a:pt x="121" y="229"/>
                  </a:lnTo>
                  <a:lnTo>
                    <a:pt x="122" y="256"/>
                  </a:lnTo>
                  <a:lnTo>
                    <a:pt x="122" y="195"/>
                  </a:lnTo>
                  <a:lnTo>
                    <a:pt x="122" y="230"/>
                  </a:lnTo>
                  <a:lnTo>
                    <a:pt x="122" y="238"/>
                  </a:lnTo>
                  <a:lnTo>
                    <a:pt x="122" y="289"/>
                  </a:lnTo>
                  <a:lnTo>
                    <a:pt x="122" y="287"/>
                  </a:lnTo>
                  <a:lnTo>
                    <a:pt x="123" y="236"/>
                  </a:lnTo>
                  <a:lnTo>
                    <a:pt x="123" y="225"/>
                  </a:lnTo>
                  <a:lnTo>
                    <a:pt x="123" y="249"/>
                  </a:lnTo>
                  <a:lnTo>
                    <a:pt x="123" y="253"/>
                  </a:lnTo>
                  <a:lnTo>
                    <a:pt x="124" y="254"/>
                  </a:lnTo>
                  <a:lnTo>
                    <a:pt x="124" y="208"/>
                  </a:lnTo>
                  <a:lnTo>
                    <a:pt x="124" y="112"/>
                  </a:lnTo>
                  <a:lnTo>
                    <a:pt x="124" y="87"/>
                  </a:lnTo>
                  <a:lnTo>
                    <a:pt x="124" y="59"/>
                  </a:lnTo>
                  <a:lnTo>
                    <a:pt x="124" y="10"/>
                  </a:lnTo>
                  <a:lnTo>
                    <a:pt x="125" y="29"/>
                  </a:lnTo>
                  <a:lnTo>
                    <a:pt x="125" y="158"/>
                  </a:lnTo>
                  <a:lnTo>
                    <a:pt x="125" y="174"/>
                  </a:lnTo>
                  <a:lnTo>
                    <a:pt x="125" y="328"/>
                  </a:lnTo>
                  <a:lnTo>
                    <a:pt x="126" y="297"/>
                  </a:lnTo>
                  <a:lnTo>
                    <a:pt x="126" y="311"/>
                  </a:lnTo>
                  <a:lnTo>
                    <a:pt x="126" y="277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7" y="252"/>
                  </a:lnTo>
                  <a:lnTo>
                    <a:pt x="127" y="233"/>
                  </a:lnTo>
                  <a:lnTo>
                    <a:pt x="127" y="255"/>
                  </a:lnTo>
                  <a:lnTo>
                    <a:pt x="127" y="264"/>
                  </a:lnTo>
                  <a:lnTo>
                    <a:pt x="127" y="307"/>
                  </a:lnTo>
                  <a:lnTo>
                    <a:pt x="128" y="275"/>
                  </a:lnTo>
                  <a:lnTo>
                    <a:pt x="128" y="266"/>
                  </a:lnTo>
                  <a:lnTo>
                    <a:pt x="128" y="212"/>
                  </a:lnTo>
                  <a:lnTo>
                    <a:pt x="128" y="262"/>
                  </a:lnTo>
                  <a:lnTo>
                    <a:pt x="128" y="232"/>
                  </a:lnTo>
                  <a:lnTo>
                    <a:pt x="129" y="229"/>
                  </a:lnTo>
                  <a:lnTo>
                    <a:pt x="129" y="256"/>
                  </a:lnTo>
                  <a:lnTo>
                    <a:pt x="129" y="270"/>
                  </a:lnTo>
                  <a:lnTo>
                    <a:pt x="129" y="211"/>
                  </a:lnTo>
                  <a:lnTo>
                    <a:pt x="129" y="238"/>
                  </a:lnTo>
                  <a:lnTo>
                    <a:pt x="130" y="274"/>
                  </a:lnTo>
                  <a:lnTo>
                    <a:pt x="130" y="238"/>
                  </a:lnTo>
                  <a:lnTo>
                    <a:pt x="130" y="257"/>
                  </a:lnTo>
                  <a:lnTo>
                    <a:pt x="130" y="295"/>
                  </a:lnTo>
                  <a:lnTo>
                    <a:pt x="130" y="227"/>
                  </a:lnTo>
                  <a:lnTo>
                    <a:pt x="131" y="269"/>
                  </a:lnTo>
                  <a:lnTo>
                    <a:pt x="131" y="271"/>
                  </a:lnTo>
                  <a:lnTo>
                    <a:pt x="131" y="246"/>
                  </a:lnTo>
                  <a:lnTo>
                    <a:pt x="131" y="244"/>
                  </a:lnTo>
                  <a:lnTo>
                    <a:pt x="131" y="291"/>
                  </a:lnTo>
                  <a:lnTo>
                    <a:pt x="132" y="279"/>
                  </a:lnTo>
                  <a:lnTo>
                    <a:pt x="132" y="271"/>
                  </a:lnTo>
                  <a:lnTo>
                    <a:pt x="132" y="293"/>
                  </a:lnTo>
                  <a:lnTo>
                    <a:pt x="132" y="235"/>
                  </a:lnTo>
                  <a:lnTo>
                    <a:pt x="133" y="242"/>
                  </a:lnTo>
                  <a:lnTo>
                    <a:pt x="133" y="276"/>
                  </a:lnTo>
                  <a:lnTo>
                    <a:pt x="133" y="245"/>
                  </a:lnTo>
                  <a:lnTo>
                    <a:pt x="133" y="255"/>
                  </a:lnTo>
                  <a:lnTo>
                    <a:pt x="133" y="235"/>
                  </a:lnTo>
                  <a:lnTo>
                    <a:pt x="133" y="210"/>
                  </a:lnTo>
                  <a:lnTo>
                    <a:pt x="134" y="263"/>
                  </a:lnTo>
                  <a:lnTo>
                    <a:pt x="134" y="240"/>
                  </a:lnTo>
                  <a:lnTo>
                    <a:pt x="134" y="156"/>
                  </a:lnTo>
                  <a:lnTo>
                    <a:pt x="134" y="251"/>
                  </a:lnTo>
                  <a:lnTo>
                    <a:pt x="135" y="252"/>
                  </a:lnTo>
                  <a:lnTo>
                    <a:pt x="135" y="264"/>
                  </a:lnTo>
                  <a:lnTo>
                    <a:pt x="135" y="270"/>
                  </a:lnTo>
                  <a:lnTo>
                    <a:pt x="135" y="122"/>
                  </a:lnTo>
                  <a:lnTo>
                    <a:pt x="135" y="230"/>
                  </a:lnTo>
                  <a:lnTo>
                    <a:pt x="135" y="265"/>
                  </a:lnTo>
                  <a:lnTo>
                    <a:pt x="136" y="270"/>
                  </a:lnTo>
                  <a:lnTo>
                    <a:pt x="136" y="210"/>
                  </a:lnTo>
                  <a:lnTo>
                    <a:pt x="136" y="251"/>
                  </a:lnTo>
                  <a:lnTo>
                    <a:pt x="136" y="254"/>
                  </a:lnTo>
                  <a:lnTo>
                    <a:pt x="137" y="197"/>
                  </a:lnTo>
                  <a:lnTo>
                    <a:pt x="137" y="231"/>
                  </a:lnTo>
                  <a:lnTo>
                    <a:pt x="137" y="222"/>
                  </a:lnTo>
                  <a:lnTo>
                    <a:pt x="137" y="242"/>
                  </a:lnTo>
                  <a:lnTo>
                    <a:pt x="137" y="254"/>
                  </a:lnTo>
                  <a:lnTo>
                    <a:pt x="138" y="237"/>
                  </a:lnTo>
                  <a:lnTo>
                    <a:pt x="138" y="224"/>
                  </a:lnTo>
                  <a:lnTo>
                    <a:pt x="138" y="209"/>
                  </a:lnTo>
                  <a:lnTo>
                    <a:pt x="138" y="221"/>
                  </a:lnTo>
                  <a:lnTo>
                    <a:pt x="138" y="195"/>
                  </a:lnTo>
                  <a:lnTo>
                    <a:pt x="139" y="212"/>
                  </a:lnTo>
                  <a:lnTo>
                    <a:pt x="139" y="298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36"/>
                  </a:lnTo>
                  <a:lnTo>
                    <a:pt x="140" y="228"/>
                  </a:lnTo>
                  <a:lnTo>
                    <a:pt x="140" y="251"/>
                  </a:lnTo>
                  <a:lnTo>
                    <a:pt x="140" y="232"/>
                  </a:lnTo>
                  <a:lnTo>
                    <a:pt x="140" y="223"/>
                  </a:lnTo>
                  <a:lnTo>
                    <a:pt x="141" y="233"/>
                  </a:lnTo>
                  <a:lnTo>
                    <a:pt x="141" y="233"/>
                  </a:lnTo>
                  <a:lnTo>
                    <a:pt x="141" y="216"/>
                  </a:lnTo>
                  <a:lnTo>
                    <a:pt x="141" y="292"/>
                  </a:lnTo>
                  <a:lnTo>
                    <a:pt x="141" y="219"/>
                  </a:lnTo>
                  <a:lnTo>
                    <a:pt x="141" y="237"/>
                  </a:lnTo>
                  <a:lnTo>
                    <a:pt x="142" y="235"/>
                  </a:lnTo>
                  <a:lnTo>
                    <a:pt x="142" y="220"/>
                  </a:lnTo>
                  <a:lnTo>
                    <a:pt x="142" y="305"/>
                  </a:lnTo>
                  <a:lnTo>
                    <a:pt x="142" y="222"/>
                  </a:lnTo>
                  <a:lnTo>
                    <a:pt x="143" y="299"/>
                  </a:lnTo>
                  <a:lnTo>
                    <a:pt x="143" y="243"/>
                  </a:lnTo>
                  <a:lnTo>
                    <a:pt x="143" y="252"/>
                  </a:lnTo>
                  <a:lnTo>
                    <a:pt x="143" y="241"/>
                  </a:lnTo>
                  <a:lnTo>
                    <a:pt x="143" y="248"/>
                  </a:lnTo>
                  <a:lnTo>
                    <a:pt x="144" y="225"/>
                  </a:lnTo>
                  <a:lnTo>
                    <a:pt x="144" y="264"/>
                  </a:lnTo>
                  <a:lnTo>
                    <a:pt x="144" y="284"/>
                  </a:lnTo>
                  <a:lnTo>
                    <a:pt x="144" y="219"/>
                  </a:lnTo>
                  <a:lnTo>
                    <a:pt x="144" y="262"/>
                  </a:lnTo>
                  <a:lnTo>
                    <a:pt x="144" y="240"/>
                  </a:lnTo>
                  <a:lnTo>
                    <a:pt x="145" y="262"/>
                  </a:lnTo>
                  <a:lnTo>
                    <a:pt x="145" y="281"/>
                  </a:lnTo>
                  <a:lnTo>
                    <a:pt x="145" y="285"/>
                  </a:lnTo>
                  <a:lnTo>
                    <a:pt x="145" y="284"/>
                  </a:lnTo>
                  <a:lnTo>
                    <a:pt x="146" y="236"/>
                  </a:lnTo>
                  <a:lnTo>
                    <a:pt x="146" y="276"/>
                  </a:lnTo>
                  <a:lnTo>
                    <a:pt x="146" y="225"/>
                  </a:lnTo>
                  <a:lnTo>
                    <a:pt x="146" y="246"/>
                  </a:lnTo>
                  <a:lnTo>
                    <a:pt x="146" y="243"/>
                  </a:lnTo>
                  <a:lnTo>
                    <a:pt x="146" y="253"/>
                  </a:lnTo>
                  <a:lnTo>
                    <a:pt x="147" y="229"/>
                  </a:lnTo>
                  <a:lnTo>
                    <a:pt x="147" y="262"/>
                  </a:lnTo>
                  <a:lnTo>
                    <a:pt x="147" y="305"/>
                  </a:lnTo>
                  <a:lnTo>
                    <a:pt x="147" y="265"/>
                  </a:lnTo>
                  <a:lnTo>
                    <a:pt x="148" y="315"/>
                  </a:lnTo>
                  <a:lnTo>
                    <a:pt x="148" y="262"/>
                  </a:lnTo>
                  <a:lnTo>
                    <a:pt x="148" y="274"/>
                  </a:lnTo>
                  <a:lnTo>
                    <a:pt x="148" y="222"/>
                  </a:lnTo>
                  <a:lnTo>
                    <a:pt x="148" y="260"/>
                  </a:lnTo>
                  <a:lnTo>
                    <a:pt x="149" y="243"/>
                  </a:lnTo>
                  <a:lnTo>
                    <a:pt x="149" y="207"/>
                  </a:lnTo>
                  <a:lnTo>
                    <a:pt x="149" y="267"/>
                  </a:lnTo>
                  <a:lnTo>
                    <a:pt x="149" y="268"/>
                  </a:lnTo>
                  <a:lnTo>
                    <a:pt x="149" y="272"/>
                  </a:lnTo>
                  <a:lnTo>
                    <a:pt x="150" y="257"/>
                  </a:lnTo>
                  <a:lnTo>
                    <a:pt x="150" y="223"/>
                  </a:lnTo>
                  <a:lnTo>
                    <a:pt x="150" y="250"/>
                  </a:lnTo>
                  <a:lnTo>
                    <a:pt x="150" y="242"/>
                  </a:lnTo>
                  <a:lnTo>
                    <a:pt x="150" y="280"/>
                  </a:lnTo>
                  <a:lnTo>
                    <a:pt x="151" y="216"/>
                  </a:lnTo>
                  <a:lnTo>
                    <a:pt x="151" y="260"/>
                  </a:lnTo>
                  <a:lnTo>
                    <a:pt x="151" y="255"/>
                  </a:lnTo>
                  <a:lnTo>
                    <a:pt x="151" y="274"/>
                  </a:lnTo>
                  <a:lnTo>
                    <a:pt x="152" y="275"/>
                  </a:lnTo>
                  <a:lnTo>
                    <a:pt x="152" y="262"/>
                  </a:lnTo>
                  <a:lnTo>
                    <a:pt x="152" y="261"/>
                  </a:lnTo>
                  <a:lnTo>
                    <a:pt x="152" y="263"/>
                  </a:lnTo>
                  <a:lnTo>
                    <a:pt x="152" y="257"/>
                  </a:lnTo>
                  <a:lnTo>
                    <a:pt x="152" y="257"/>
                  </a:lnTo>
                  <a:lnTo>
                    <a:pt x="153" y="234"/>
                  </a:lnTo>
                  <a:lnTo>
                    <a:pt x="153" y="258"/>
                  </a:lnTo>
                  <a:lnTo>
                    <a:pt x="153" y="244"/>
                  </a:lnTo>
                  <a:lnTo>
                    <a:pt x="153" y="253"/>
                  </a:lnTo>
                  <a:lnTo>
                    <a:pt x="154" y="258"/>
                  </a:lnTo>
                  <a:lnTo>
                    <a:pt x="154" y="252"/>
                  </a:lnTo>
                  <a:lnTo>
                    <a:pt x="154" y="224"/>
                  </a:lnTo>
                  <a:lnTo>
                    <a:pt x="154" y="244"/>
                  </a:lnTo>
                  <a:lnTo>
                    <a:pt x="154" y="210"/>
                  </a:lnTo>
                  <a:lnTo>
                    <a:pt x="154" y="276"/>
                  </a:lnTo>
                  <a:lnTo>
                    <a:pt x="155" y="250"/>
                  </a:lnTo>
                  <a:lnTo>
                    <a:pt x="155" y="261"/>
                  </a:lnTo>
                  <a:lnTo>
                    <a:pt x="155" y="242"/>
                  </a:lnTo>
                  <a:lnTo>
                    <a:pt x="155" y="217"/>
                  </a:lnTo>
                  <a:lnTo>
                    <a:pt x="156" y="215"/>
                  </a:lnTo>
                  <a:lnTo>
                    <a:pt x="156" y="250"/>
                  </a:lnTo>
                  <a:lnTo>
                    <a:pt x="156" y="255"/>
                  </a:lnTo>
                  <a:lnTo>
                    <a:pt x="156" y="227"/>
                  </a:lnTo>
                  <a:lnTo>
                    <a:pt x="156" y="257"/>
                  </a:lnTo>
                  <a:lnTo>
                    <a:pt x="157" y="255"/>
                  </a:lnTo>
                  <a:lnTo>
                    <a:pt x="157" y="280"/>
                  </a:lnTo>
                  <a:lnTo>
                    <a:pt x="157" y="251"/>
                  </a:lnTo>
                  <a:lnTo>
                    <a:pt x="157" y="283"/>
                  </a:lnTo>
                  <a:lnTo>
                    <a:pt x="157" y="254"/>
                  </a:lnTo>
                  <a:lnTo>
                    <a:pt x="158" y="237"/>
                  </a:lnTo>
                  <a:lnTo>
                    <a:pt x="158" y="264"/>
                  </a:lnTo>
                  <a:lnTo>
                    <a:pt x="158" y="198"/>
                  </a:lnTo>
                  <a:lnTo>
                    <a:pt x="158" y="285"/>
                  </a:lnTo>
                  <a:lnTo>
                    <a:pt x="158" y="277"/>
                  </a:lnTo>
                  <a:lnTo>
                    <a:pt x="159" y="285"/>
                  </a:lnTo>
                  <a:lnTo>
                    <a:pt x="159" y="290"/>
                  </a:lnTo>
                  <a:lnTo>
                    <a:pt x="159" y="234"/>
                  </a:lnTo>
                  <a:lnTo>
                    <a:pt x="159" y="276"/>
                  </a:lnTo>
                  <a:lnTo>
                    <a:pt x="159" y="223"/>
                  </a:lnTo>
                  <a:lnTo>
                    <a:pt x="160" y="257"/>
                  </a:lnTo>
                  <a:lnTo>
                    <a:pt x="160" y="217"/>
                  </a:lnTo>
                  <a:lnTo>
                    <a:pt x="160" y="256"/>
                  </a:lnTo>
                  <a:lnTo>
                    <a:pt x="160" y="270"/>
                  </a:lnTo>
                  <a:lnTo>
                    <a:pt x="160" y="246"/>
                  </a:lnTo>
                  <a:lnTo>
                    <a:pt x="161" y="254"/>
                  </a:lnTo>
                  <a:lnTo>
                    <a:pt x="161" y="225"/>
                  </a:lnTo>
                  <a:lnTo>
                    <a:pt x="161" y="245"/>
                  </a:lnTo>
                  <a:lnTo>
                    <a:pt x="161" y="227"/>
                  </a:lnTo>
                  <a:lnTo>
                    <a:pt x="161" y="261"/>
                  </a:lnTo>
                  <a:lnTo>
                    <a:pt x="162" y="205"/>
                  </a:lnTo>
                  <a:lnTo>
                    <a:pt x="162" y="236"/>
                  </a:lnTo>
                  <a:lnTo>
                    <a:pt x="162" y="285"/>
                  </a:lnTo>
                  <a:lnTo>
                    <a:pt x="162" y="265"/>
                  </a:lnTo>
                  <a:lnTo>
                    <a:pt x="163" y="209"/>
                  </a:lnTo>
                  <a:lnTo>
                    <a:pt x="163" y="268"/>
                  </a:lnTo>
                  <a:lnTo>
                    <a:pt x="163" y="241"/>
                  </a:lnTo>
                  <a:lnTo>
                    <a:pt x="163" y="189"/>
                  </a:lnTo>
                  <a:lnTo>
                    <a:pt x="163" y="195"/>
                  </a:lnTo>
                  <a:lnTo>
                    <a:pt x="163" y="282"/>
                  </a:lnTo>
                  <a:lnTo>
                    <a:pt x="164" y="240"/>
                  </a:lnTo>
                  <a:lnTo>
                    <a:pt x="164" y="227"/>
                  </a:lnTo>
                  <a:lnTo>
                    <a:pt x="164" y="290"/>
                  </a:lnTo>
                  <a:lnTo>
                    <a:pt x="164" y="340"/>
                  </a:lnTo>
                  <a:lnTo>
                    <a:pt x="165" y="266"/>
                  </a:lnTo>
                  <a:lnTo>
                    <a:pt x="165" y="247"/>
                  </a:lnTo>
                  <a:lnTo>
                    <a:pt x="165" y="281"/>
                  </a:lnTo>
                  <a:lnTo>
                    <a:pt x="165" y="242"/>
                  </a:lnTo>
                  <a:lnTo>
                    <a:pt x="165" y="255"/>
                  </a:lnTo>
                  <a:lnTo>
                    <a:pt x="165" y="258"/>
                  </a:lnTo>
                  <a:lnTo>
                    <a:pt x="166" y="253"/>
                  </a:lnTo>
                  <a:lnTo>
                    <a:pt x="166" y="264"/>
                  </a:lnTo>
                  <a:lnTo>
                    <a:pt x="166" y="277"/>
                  </a:lnTo>
                  <a:lnTo>
                    <a:pt x="166" y="235"/>
                  </a:lnTo>
                  <a:lnTo>
                    <a:pt x="167" y="241"/>
                  </a:lnTo>
                  <a:lnTo>
                    <a:pt x="167" y="232"/>
                  </a:lnTo>
                  <a:lnTo>
                    <a:pt x="167" y="324"/>
                  </a:lnTo>
                  <a:lnTo>
                    <a:pt x="167" y="297"/>
                  </a:lnTo>
                  <a:lnTo>
                    <a:pt x="167" y="227"/>
                  </a:lnTo>
                  <a:lnTo>
                    <a:pt x="168" y="222"/>
                  </a:lnTo>
                  <a:lnTo>
                    <a:pt x="168" y="247"/>
                  </a:lnTo>
                  <a:lnTo>
                    <a:pt x="168" y="246"/>
                  </a:lnTo>
                  <a:lnTo>
                    <a:pt x="168" y="230"/>
                  </a:lnTo>
                  <a:lnTo>
                    <a:pt x="168" y="172"/>
                  </a:lnTo>
                  <a:lnTo>
                    <a:pt x="169" y="178"/>
                  </a:lnTo>
                  <a:lnTo>
                    <a:pt x="169" y="102"/>
                  </a:lnTo>
                  <a:lnTo>
                    <a:pt x="169" y="39"/>
                  </a:lnTo>
                  <a:lnTo>
                    <a:pt x="169" y="55"/>
                  </a:lnTo>
                  <a:lnTo>
                    <a:pt x="169" y="90"/>
                  </a:lnTo>
                  <a:lnTo>
                    <a:pt x="170" y="109"/>
                  </a:lnTo>
                  <a:lnTo>
                    <a:pt x="170" y="227"/>
                  </a:lnTo>
                  <a:lnTo>
                    <a:pt x="170" y="270"/>
                  </a:lnTo>
                  <a:lnTo>
                    <a:pt x="170" y="293"/>
                  </a:lnTo>
                  <a:lnTo>
                    <a:pt x="171" y="266"/>
                  </a:lnTo>
                  <a:lnTo>
                    <a:pt x="171" y="281"/>
                  </a:lnTo>
                  <a:lnTo>
                    <a:pt x="171" y="272"/>
                  </a:lnTo>
                  <a:lnTo>
                    <a:pt x="171" y="292"/>
                  </a:lnTo>
                  <a:lnTo>
                    <a:pt x="171" y="338"/>
                  </a:lnTo>
                  <a:lnTo>
                    <a:pt x="171" y="287"/>
                  </a:lnTo>
                  <a:lnTo>
                    <a:pt x="172" y="314"/>
                  </a:lnTo>
                  <a:lnTo>
                    <a:pt x="172" y="241"/>
                  </a:lnTo>
                  <a:lnTo>
                    <a:pt x="172" y="231"/>
                  </a:lnTo>
                  <a:lnTo>
                    <a:pt x="172" y="265"/>
                  </a:lnTo>
                  <a:lnTo>
                    <a:pt x="173" y="229"/>
                  </a:lnTo>
                  <a:lnTo>
                    <a:pt x="173" y="262"/>
                  </a:lnTo>
                  <a:lnTo>
                    <a:pt x="173" y="209"/>
                  </a:lnTo>
                  <a:lnTo>
                    <a:pt x="173" y="253"/>
                  </a:lnTo>
                  <a:lnTo>
                    <a:pt x="173" y="277"/>
                  </a:lnTo>
                  <a:lnTo>
                    <a:pt x="174" y="225"/>
                  </a:lnTo>
                  <a:lnTo>
                    <a:pt x="174" y="257"/>
                  </a:lnTo>
                  <a:lnTo>
                    <a:pt x="174" y="250"/>
                  </a:lnTo>
                  <a:lnTo>
                    <a:pt x="174" y="226"/>
                  </a:lnTo>
                  <a:lnTo>
                    <a:pt x="174" y="312"/>
                  </a:lnTo>
                  <a:lnTo>
                    <a:pt x="174" y="294"/>
                  </a:lnTo>
                  <a:lnTo>
                    <a:pt x="175" y="234"/>
                  </a:lnTo>
                  <a:lnTo>
                    <a:pt x="175" y="245"/>
                  </a:lnTo>
                  <a:lnTo>
                    <a:pt x="175" y="274"/>
                  </a:lnTo>
                  <a:lnTo>
                    <a:pt x="175" y="248"/>
                  </a:lnTo>
                  <a:lnTo>
                    <a:pt x="176" y="235"/>
                  </a:lnTo>
                  <a:lnTo>
                    <a:pt x="176" y="242"/>
                  </a:lnTo>
                  <a:lnTo>
                    <a:pt x="176" y="294"/>
                  </a:lnTo>
                  <a:lnTo>
                    <a:pt x="176" y="254"/>
                  </a:lnTo>
                  <a:lnTo>
                    <a:pt x="176" y="236"/>
                  </a:lnTo>
                  <a:lnTo>
                    <a:pt x="176" y="203"/>
                  </a:lnTo>
                  <a:lnTo>
                    <a:pt x="177" y="265"/>
                  </a:lnTo>
                  <a:lnTo>
                    <a:pt x="177" y="247"/>
                  </a:lnTo>
                  <a:lnTo>
                    <a:pt x="177" y="244"/>
                  </a:lnTo>
                  <a:lnTo>
                    <a:pt x="177" y="238"/>
                  </a:lnTo>
                  <a:lnTo>
                    <a:pt x="178" y="246"/>
                  </a:lnTo>
                  <a:lnTo>
                    <a:pt x="178" y="247"/>
                  </a:lnTo>
                  <a:lnTo>
                    <a:pt x="178" y="244"/>
                  </a:lnTo>
                  <a:lnTo>
                    <a:pt x="178" y="294"/>
                  </a:lnTo>
                  <a:lnTo>
                    <a:pt x="178" y="301"/>
                  </a:lnTo>
                  <a:lnTo>
                    <a:pt x="179" y="214"/>
                  </a:lnTo>
                  <a:lnTo>
                    <a:pt x="179" y="276"/>
                  </a:lnTo>
                  <a:lnTo>
                    <a:pt x="179" y="222"/>
                  </a:lnTo>
                  <a:lnTo>
                    <a:pt x="179" y="242"/>
                  </a:lnTo>
                  <a:lnTo>
                    <a:pt x="179" y="268"/>
                  </a:lnTo>
                  <a:lnTo>
                    <a:pt x="180" y="225"/>
                  </a:lnTo>
                  <a:lnTo>
                    <a:pt x="180" y="282"/>
                  </a:lnTo>
                  <a:lnTo>
                    <a:pt x="180" y="223"/>
                  </a:lnTo>
                  <a:lnTo>
                    <a:pt x="180" y="196"/>
                  </a:lnTo>
                  <a:lnTo>
                    <a:pt x="180" y="191"/>
                  </a:lnTo>
                  <a:lnTo>
                    <a:pt x="181" y="205"/>
                  </a:lnTo>
                  <a:lnTo>
                    <a:pt x="181" y="260"/>
                  </a:lnTo>
                  <a:lnTo>
                    <a:pt x="181" y="171"/>
                  </a:lnTo>
                  <a:lnTo>
                    <a:pt x="181" y="238"/>
                  </a:lnTo>
                  <a:lnTo>
                    <a:pt x="182" y="252"/>
                  </a:lnTo>
                  <a:lnTo>
                    <a:pt x="182" y="172"/>
                  </a:lnTo>
                  <a:lnTo>
                    <a:pt x="182" y="222"/>
                  </a:lnTo>
                  <a:lnTo>
                    <a:pt x="182" y="214"/>
                  </a:lnTo>
                  <a:lnTo>
                    <a:pt x="182" y="189"/>
                  </a:lnTo>
                  <a:lnTo>
                    <a:pt x="182" y="230"/>
                  </a:lnTo>
                  <a:lnTo>
                    <a:pt x="183" y="241"/>
                  </a:lnTo>
                  <a:lnTo>
                    <a:pt x="183" y="235"/>
                  </a:lnTo>
                  <a:lnTo>
                    <a:pt x="183" y="161"/>
                  </a:lnTo>
                  <a:lnTo>
                    <a:pt x="183" y="225"/>
                  </a:lnTo>
                  <a:lnTo>
                    <a:pt x="184" y="258"/>
                  </a:lnTo>
                  <a:lnTo>
                    <a:pt x="184" y="236"/>
                  </a:lnTo>
                  <a:lnTo>
                    <a:pt x="184" y="190"/>
                  </a:lnTo>
                  <a:lnTo>
                    <a:pt x="184" y="227"/>
                  </a:lnTo>
                  <a:lnTo>
                    <a:pt x="184" y="205"/>
                  </a:lnTo>
                  <a:lnTo>
                    <a:pt x="185" y="285"/>
                  </a:lnTo>
                  <a:lnTo>
                    <a:pt x="185" y="240"/>
                  </a:lnTo>
                  <a:lnTo>
                    <a:pt x="185" y="251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6" y="261"/>
                  </a:lnTo>
                  <a:lnTo>
                    <a:pt x="186" y="280"/>
                  </a:lnTo>
                  <a:lnTo>
                    <a:pt x="186" y="304"/>
                  </a:lnTo>
                  <a:lnTo>
                    <a:pt x="186" y="312"/>
                  </a:lnTo>
                  <a:lnTo>
                    <a:pt x="186" y="261"/>
                  </a:lnTo>
                  <a:lnTo>
                    <a:pt x="187" y="308"/>
                  </a:lnTo>
                  <a:lnTo>
                    <a:pt x="187" y="241"/>
                  </a:lnTo>
                  <a:lnTo>
                    <a:pt x="187" y="230"/>
                  </a:lnTo>
                  <a:lnTo>
                    <a:pt x="187" y="252"/>
                  </a:lnTo>
                  <a:lnTo>
                    <a:pt x="187" y="327"/>
                  </a:lnTo>
                  <a:lnTo>
                    <a:pt x="187" y="268"/>
                  </a:lnTo>
                  <a:lnTo>
                    <a:pt x="188" y="234"/>
                  </a:lnTo>
                  <a:lnTo>
                    <a:pt x="188" y="255"/>
                  </a:lnTo>
                  <a:lnTo>
                    <a:pt x="188" y="213"/>
                  </a:lnTo>
                  <a:lnTo>
                    <a:pt x="188" y="261"/>
                  </a:lnTo>
                  <a:lnTo>
                    <a:pt x="189" y="259"/>
                  </a:lnTo>
                  <a:lnTo>
                    <a:pt x="189" y="284"/>
                  </a:lnTo>
                  <a:lnTo>
                    <a:pt x="189" y="281"/>
                  </a:lnTo>
                  <a:lnTo>
                    <a:pt x="189" y="312"/>
                  </a:lnTo>
                  <a:lnTo>
                    <a:pt x="189" y="313"/>
                  </a:lnTo>
                  <a:lnTo>
                    <a:pt x="190" y="240"/>
                  </a:lnTo>
                  <a:lnTo>
                    <a:pt x="190" y="243"/>
                  </a:lnTo>
                  <a:lnTo>
                    <a:pt x="190" y="268"/>
                  </a:lnTo>
                  <a:lnTo>
                    <a:pt x="190" y="253"/>
                  </a:lnTo>
                  <a:lnTo>
                    <a:pt x="190" y="274"/>
                  </a:lnTo>
                  <a:lnTo>
                    <a:pt x="191" y="265"/>
                  </a:lnTo>
                  <a:lnTo>
                    <a:pt x="191" y="298"/>
                  </a:lnTo>
                  <a:lnTo>
                    <a:pt x="191" y="254"/>
                  </a:lnTo>
                  <a:lnTo>
                    <a:pt x="191" y="234"/>
                  </a:lnTo>
                  <a:lnTo>
                    <a:pt x="191" y="206"/>
                  </a:lnTo>
                  <a:lnTo>
                    <a:pt x="192" y="247"/>
                  </a:lnTo>
                  <a:lnTo>
                    <a:pt x="192" y="186"/>
                  </a:lnTo>
                  <a:lnTo>
                    <a:pt x="192" y="230"/>
                  </a:lnTo>
                  <a:lnTo>
                    <a:pt x="192" y="250"/>
                  </a:lnTo>
                  <a:lnTo>
                    <a:pt x="193" y="236"/>
                  </a:lnTo>
                  <a:lnTo>
                    <a:pt x="193" y="301"/>
                  </a:lnTo>
                  <a:lnTo>
                    <a:pt x="193" y="304"/>
                  </a:lnTo>
                  <a:lnTo>
                    <a:pt x="193" y="245"/>
                  </a:lnTo>
                  <a:lnTo>
                    <a:pt x="193" y="205"/>
                  </a:lnTo>
                  <a:lnTo>
                    <a:pt x="193" y="268"/>
                  </a:lnTo>
                  <a:lnTo>
                    <a:pt x="194" y="261"/>
                  </a:lnTo>
                  <a:lnTo>
                    <a:pt x="194" y="262"/>
                  </a:lnTo>
                  <a:lnTo>
                    <a:pt x="194" y="257"/>
                  </a:lnTo>
                  <a:lnTo>
                    <a:pt x="194" y="267"/>
                  </a:lnTo>
                  <a:lnTo>
                    <a:pt x="195" y="259"/>
                  </a:lnTo>
                  <a:lnTo>
                    <a:pt x="195" y="226"/>
                  </a:lnTo>
                  <a:lnTo>
                    <a:pt x="195" y="292"/>
                  </a:lnTo>
                  <a:lnTo>
                    <a:pt x="195" y="293"/>
                  </a:lnTo>
                  <a:lnTo>
                    <a:pt x="195" y="259"/>
                  </a:lnTo>
                  <a:lnTo>
                    <a:pt x="196" y="252"/>
                  </a:lnTo>
                  <a:lnTo>
                    <a:pt x="196" y="290"/>
                  </a:lnTo>
                  <a:lnTo>
                    <a:pt x="196" y="289"/>
                  </a:lnTo>
                  <a:lnTo>
                    <a:pt x="196" y="281"/>
                  </a:lnTo>
                  <a:lnTo>
                    <a:pt x="196" y="356"/>
                  </a:lnTo>
                  <a:lnTo>
                    <a:pt x="197" y="228"/>
                  </a:lnTo>
                  <a:lnTo>
                    <a:pt x="197" y="259"/>
                  </a:lnTo>
                  <a:lnTo>
                    <a:pt x="197" y="238"/>
                  </a:lnTo>
                  <a:lnTo>
                    <a:pt x="197" y="225"/>
                  </a:lnTo>
                  <a:lnTo>
                    <a:pt x="197" y="199"/>
                  </a:lnTo>
                  <a:lnTo>
                    <a:pt x="198" y="261"/>
                  </a:lnTo>
                  <a:lnTo>
                    <a:pt x="198" y="274"/>
                  </a:lnTo>
                  <a:lnTo>
                    <a:pt x="198" y="214"/>
                  </a:lnTo>
                  <a:lnTo>
                    <a:pt x="198" y="258"/>
                  </a:lnTo>
                  <a:lnTo>
                    <a:pt x="199" y="232"/>
                  </a:lnTo>
                  <a:lnTo>
                    <a:pt x="199" y="222"/>
                  </a:lnTo>
                  <a:lnTo>
                    <a:pt x="199" y="215"/>
                  </a:lnTo>
                  <a:lnTo>
                    <a:pt x="199" y="226"/>
                  </a:lnTo>
                  <a:lnTo>
                    <a:pt x="199" y="272"/>
                  </a:lnTo>
                  <a:lnTo>
                    <a:pt x="199" y="254"/>
                  </a:lnTo>
                  <a:lnTo>
                    <a:pt x="200" y="272"/>
                  </a:lnTo>
                  <a:lnTo>
                    <a:pt x="200" y="315"/>
                  </a:lnTo>
                  <a:lnTo>
                    <a:pt x="200" y="281"/>
                  </a:lnTo>
                  <a:lnTo>
                    <a:pt x="200" y="238"/>
                  </a:lnTo>
                  <a:lnTo>
                    <a:pt x="201" y="225"/>
                  </a:lnTo>
                  <a:lnTo>
                    <a:pt x="201" y="246"/>
                  </a:lnTo>
                  <a:lnTo>
                    <a:pt x="201" y="256"/>
                  </a:lnTo>
                  <a:lnTo>
                    <a:pt x="201" y="267"/>
                  </a:lnTo>
                  <a:lnTo>
                    <a:pt x="201" y="251"/>
                  </a:lnTo>
                  <a:lnTo>
                    <a:pt x="201" y="221"/>
                  </a:lnTo>
                  <a:lnTo>
                    <a:pt x="202" y="265"/>
                  </a:lnTo>
                  <a:lnTo>
                    <a:pt x="202" y="262"/>
                  </a:lnTo>
                  <a:lnTo>
                    <a:pt x="202" y="296"/>
                  </a:lnTo>
                  <a:lnTo>
                    <a:pt x="202" y="239"/>
                  </a:lnTo>
                  <a:lnTo>
                    <a:pt x="202" y="294"/>
                  </a:lnTo>
                  <a:lnTo>
                    <a:pt x="203" y="272"/>
                  </a:lnTo>
                  <a:lnTo>
                    <a:pt x="203" y="277"/>
                  </a:lnTo>
                  <a:lnTo>
                    <a:pt x="203" y="264"/>
                  </a:lnTo>
                  <a:lnTo>
                    <a:pt x="203" y="276"/>
                  </a:lnTo>
                  <a:lnTo>
                    <a:pt x="204" y="257"/>
                  </a:lnTo>
                  <a:lnTo>
                    <a:pt x="204" y="228"/>
                  </a:lnTo>
                  <a:lnTo>
                    <a:pt x="204" y="223"/>
                  </a:lnTo>
                  <a:lnTo>
                    <a:pt x="204" y="193"/>
                  </a:lnTo>
                  <a:lnTo>
                    <a:pt x="204" y="244"/>
                  </a:lnTo>
                  <a:lnTo>
                    <a:pt x="204" y="317"/>
                  </a:lnTo>
                  <a:lnTo>
                    <a:pt x="205" y="260"/>
                  </a:lnTo>
                  <a:lnTo>
                    <a:pt x="205" y="229"/>
                  </a:lnTo>
                  <a:lnTo>
                    <a:pt x="205" y="256"/>
                  </a:lnTo>
                  <a:lnTo>
                    <a:pt x="205" y="290"/>
                  </a:lnTo>
                  <a:lnTo>
                    <a:pt x="206" y="272"/>
                  </a:lnTo>
                  <a:lnTo>
                    <a:pt x="206" y="210"/>
                  </a:lnTo>
                  <a:lnTo>
                    <a:pt x="206" y="231"/>
                  </a:lnTo>
                  <a:lnTo>
                    <a:pt x="206" y="249"/>
                  </a:lnTo>
                  <a:lnTo>
                    <a:pt x="206" y="287"/>
                  </a:lnTo>
                  <a:lnTo>
                    <a:pt x="207" y="269"/>
                  </a:lnTo>
                  <a:lnTo>
                    <a:pt x="207" y="218"/>
                  </a:lnTo>
                  <a:lnTo>
                    <a:pt x="207" y="300"/>
                  </a:lnTo>
                  <a:lnTo>
                    <a:pt x="207" y="223"/>
                  </a:lnTo>
                  <a:lnTo>
                    <a:pt x="207" y="258"/>
                  </a:lnTo>
                  <a:lnTo>
                    <a:pt x="208" y="261"/>
                  </a:lnTo>
                  <a:lnTo>
                    <a:pt x="208" y="266"/>
                  </a:lnTo>
                  <a:lnTo>
                    <a:pt x="208" y="239"/>
                  </a:lnTo>
                  <a:lnTo>
                    <a:pt x="208" y="227"/>
                  </a:lnTo>
                  <a:lnTo>
                    <a:pt x="208" y="254"/>
                  </a:lnTo>
                  <a:lnTo>
                    <a:pt x="209" y="291"/>
                  </a:lnTo>
                  <a:lnTo>
                    <a:pt x="209" y="266"/>
                  </a:lnTo>
                  <a:lnTo>
                    <a:pt x="209" y="243"/>
                  </a:lnTo>
                  <a:lnTo>
                    <a:pt x="209" y="299"/>
                  </a:lnTo>
                  <a:lnTo>
                    <a:pt x="210" y="290"/>
                  </a:lnTo>
                  <a:lnTo>
                    <a:pt x="210" y="251"/>
                  </a:lnTo>
                  <a:lnTo>
                    <a:pt x="210" y="271"/>
                  </a:lnTo>
                  <a:lnTo>
                    <a:pt x="210" y="229"/>
                  </a:lnTo>
                  <a:lnTo>
                    <a:pt x="210" y="265"/>
                  </a:lnTo>
                  <a:lnTo>
                    <a:pt x="210" y="254"/>
                  </a:lnTo>
                  <a:lnTo>
                    <a:pt x="211" y="280"/>
                  </a:lnTo>
                  <a:lnTo>
                    <a:pt x="211" y="246"/>
                  </a:lnTo>
                  <a:lnTo>
                    <a:pt x="211" y="282"/>
                  </a:lnTo>
                  <a:lnTo>
                    <a:pt x="211" y="240"/>
                  </a:lnTo>
                  <a:lnTo>
                    <a:pt x="212" y="296"/>
                  </a:lnTo>
                  <a:lnTo>
                    <a:pt x="212" y="219"/>
                  </a:lnTo>
                  <a:lnTo>
                    <a:pt x="212" y="267"/>
                  </a:lnTo>
                  <a:lnTo>
                    <a:pt x="212" y="333"/>
                  </a:lnTo>
                  <a:lnTo>
                    <a:pt x="212" y="271"/>
                  </a:lnTo>
                  <a:lnTo>
                    <a:pt x="212" y="228"/>
                  </a:lnTo>
                  <a:lnTo>
                    <a:pt x="213" y="252"/>
                  </a:lnTo>
                  <a:lnTo>
                    <a:pt x="213" y="320"/>
                  </a:lnTo>
                  <a:lnTo>
                    <a:pt x="213" y="261"/>
                  </a:lnTo>
                  <a:lnTo>
                    <a:pt x="213" y="203"/>
                  </a:lnTo>
                  <a:lnTo>
                    <a:pt x="214" y="246"/>
                  </a:lnTo>
                  <a:lnTo>
                    <a:pt x="214" y="270"/>
                  </a:lnTo>
                  <a:lnTo>
                    <a:pt x="214" y="221"/>
                  </a:lnTo>
                  <a:lnTo>
                    <a:pt x="214" y="225"/>
                  </a:lnTo>
                  <a:lnTo>
                    <a:pt x="214" y="185"/>
                  </a:lnTo>
                  <a:lnTo>
                    <a:pt x="215" y="172"/>
                  </a:lnTo>
                  <a:lnTo>
                    <a:pt x="215" y="125"/>
                  </a:lnTo>
                  <a:lnTo>
                    <a:pt x="215" y="132"/>
                  </a:lnTo>
                  <a:lnTo>
                    <a:pt x="215" y="15"/>
                  </a:lnTo>
                  <a:lnTo>
                    <a:pt x="215" y="51"/>
                  </a:lnTo>
                  <a:lnTo>
                    <a:pt x="216" y="74"/>
                  </a:lnTo>
                  <a:lnTo>
                    <a:pt x="216" y="214"/>
                  </a:lnTo>
                  <a:lnTo>
                    <a:pt x="216" y="263"/>
                  </a:lnTo>
                  <a:lnTo>
                    <a:pt x="216" y="319"/>
                  </a:lnTo>
                  <a:lnTo>
                    <a:pt x="216" y="329"/>
                  </a:lnTo>
                  <a:lnTo>
                    <a:pt x="217" y="245"/>
                  </a:lnTo>
                  <a:lnTo>
                    <a:pt x="217" y="327"/>
                  </a:lnTo>
                  <a:lnTo>
                    <a:pt x="217" y="306"/>
                  </a:lnTo>
                  <a:lnTo>
                    <a:pt x="217" y="267"/>
                  </a:lnTo>
                  <a:lnTo>
                    <a:pt x="217" y="266"/>
                  </a:lnTo>
                  <a:lnTo>
                    <a:pt x="218" y="274"/>
                  </a:lnTo>
                  <a:lnTo>
                    <a:pt x="218" y="291"/>
                  </a:lnTo>
                  <a:lnTo>
                    <a:pt x="218" y="249"/>
                  </a:lnTo>
                  <a:lnTo>
                    <a:pt x="218" y="259"/>
                  </a:lnTo>
                  <a:lnTo>
                    <a:pt x="218" y="242"/>
                  </a:lnTo>
                  <a:lnTo>
                    <a:pt x="219" y="307"/>
                  </a:lnTo>
                  <a:lnTo>
                    <a:pt x="219" y="227"/>
                  </a:lnTo>
                  <a:lnTo>
                    <a:pt x="219" y="234"/>
                  </a:lnTo>
                  <a:lnTo>
                    <a:pt x="219" y="295"/>
                  </a:lnTo>
                  <a:lnTo>
                    <a:pt x="219" y="237"/>
                  </a:lnTo>
                  <a:lnTo>
                    <a:pt x="220" y="244"/>
                  </a:lnTo>
                  <a:lnTo>
                    <a:pt x="220" y="287"/>
                  </a:lnTo>
                  <a:lnTo>
                    <a:pt x="220" y="267"/>
                  </a:lnTo>
                  <a:lnTo>
                    <a:pt x="220" y="248"/>
                  </a:lnTo>
                  <a:lnTo>
                    <a:pt x="221" y="242"/>
                  </a:lnTo>
                  <a:lnTo>
                    <a:pt x="221" y="172"/>
                  </a:lnTo>
                  <a:lnTo>
                    <a:pt x="221" y="241"/>
                  </a:lnTo>
                  <a:lnTo>
                    <a:pt x="221" y="271"/>
                  </a:lnTo>
                  <a:lnTo>
                    <a:pt x="221" y="237"/>
                  </a:lnTo>
                  <a:lnTo>
                    <a:pt x="221" y="299"/>
                  </a:lnTo>
                  <a:lnTo>
                    <a:pt x="222" y="231"/>
                  </a:lnTo>
                  <a:lnTo>
                    <a:pt x="222" y="280"/>
                  </a:lnTo>
                  <a:lnTo>
                    <a:pt x="222" y="289"/>
                  </a:lnTo>
                  <a:lnTo>
                    <a:pt x="222" y="231"/>
                  </a:lnTo>
                  <a:lnTo>
                    <a:pt x="223" y="207"/>
                  </a:lnTo>
                  <a:lnTo>
                    <a:pt x="223" y="196"/>
                  </a:lnTo>
                  <a:lnTo>
                    <a:pt x="223" y="249"/>
                  </a:lnTo>
                  <a:lnTo>
                    <a:pt x="223" y="210"/>
                  </a:lnTo>
                  <a:lnTo>
                    <a:pt x="223" y="244"/>
                  </a:lnTo>
                  <a:lnTo>
                    <a:pt x="223" y="275"/>
                  </a:lnTo>
                  <a:lnTo>
                    <a:pt x="224" y="218"/>
                  </a:lnTo>
                  <a:lnTo>
                    <a:pt x="224" y="249"/>
                  </a:lnTo>
                  <a:lnTo>
                    <a:pt x="224" y="217"/>
                  </a:lnTo>
                  <a:lnTo>
                    <a:pt x="224" y="272"/>
                  </a:lnTo>
                  <a:lnTo>
                    <a:pt x="225" y="252"/>
                  </a:lnTo>
                  <a:lnTo>
                    <a:pt x="225" y="258"/>
                  </a:lnTo>
                  <a:lnTo>
                    <a:pt x="225" y="217"/>
                  </a:lnTo>
                  <a:lnTo>
                    <a:pt x="225" y="233"/>
                  </a:lnTo>
                  <a:lnTo>
                    <a:pt x="225" y="223"/>
                  </a:lnTo>
                  <a:lnTo>
                    <a:pt x="226" y="281"/>
                  </a:lnTo>
                  <a:lnTo>
                    <a:pt x="226" y="236"/>
                  </a:lnTo>
                  <a:lnTo>
                    <a:pt x="226" y="211"/>
                  </a:lnTo>
                  <a:lnTo>
                    <a:pt x="226" y="265"/>
                  </a:lnTo>
                  <a:lnTo>
                    <a:pt x="226" y="264"/>
                  </a:lnTo>
                  <a:lnTo>
                    <a:pt x="227" y="162"/>
                  </a:lnTo>
                  <a:lnTo>
                    <a:pt x="227" y="249"/>
                  </a:lnTo>
                  <a:lnTo>
                    <a:pt x="227" y="231"/>
                  </a:lnTo>
                  <a:lnTo>
                    <a:pt x="227" y="215"/>
                  </a:lnTo>
                  <a:lnTo>
                    <a:pt x="227" y="210"/>
                  </a:lnTo>
                  <a:lnTo>
                    <a:pt x="228" y="278"/>
                  </a:lnTo>
                  <a:lnTo>
                    <a:pt x="228" y="230"/>
                  </a:lnTo>
                  <a:lnTo>
                    <a:pt x="228" y="216"/>
                  </a:lnTo>
                  <a:lnTo>
                    <a:pt x="228" y="198"/>
                  </a:lnTo>
                  <a:lnTo>
                    <a:pt x="229" y="201"/>
                  </a:lnTo>
                  <a:lnTo>
                    <a:pt x="229" y="225"/>
                  </a:lnTo>
                  <a:lnTo>
                    <a:pt x="229" y="243"/>
                  </a:lnTo>
                  <a:lnTo>
                    <a:pt x="229" y="198"/>
                  </a:lnTo>
                  <a:lnTo>
                    <a:pt x="229" y="269"/>
                  </a:lnTo>
                  <a:lnTo>
                    <a:pt x="229" y="211"/>
                  </a:lnTo>
                  <a:lnTo>
                    <a:pt x="230" y="258"/>
                  </a:lnTo>
                  <a:lnTo>
                    <a:pt x="230" y="276"/>
                  </a:lnTo>
                  <a:lnTo>
                    <a:pt x="230" y="239"/>
                  </a:lnTo>
                  <a:lnTo>
                    <a:pt x="230" y="222"/>
                  </a:lnTo>
                  <a:lnTo>
                    <a:pt x="231" y="208"/>
                  </a:lnTo>
                  <a:lnTo>
                    <a:pt x="231" y="245"/>
                  </a:lnTo>
                  <a:lnTo>
                    <a:pt x="231" y="187"/>
                  </a:lnTo>
                  <a:lnTo>
                    <a:pt x="231" y="286"/>
                  </a:lnTo>
                  <a:lnTo>
                    <a:pt x="231" y="231"/>
                  </a:lnTo>
                  <a:lnTo>
                    <a:pt x="232" y="219"/>
                  </a:lnTo>
                  <a:lnTo>
                    <a:pt x="232" y="294"/>
                  </a:lnTo>
                  <a:lnTo>
                    <a:pt x="232" y="279"/>
                  </a:lnTo>
                  <a:lnTo>
                    <a:pt x="232" y="205"/>
                  </a:lnTo>
                  <a:lnTo>
                    <a:pt x="232" y="257"/>
                  </a:lnTo>
                  <a:lnTo>
                    <a:pt x="232" y="261"/>
                  </a:lnTo>
                  <a:lnTo>
                    <a:pt x="233" y="284"/>
                  </a:lnTo>
                  <a:lnTo>
                    <a:pt x="233" y="227"/>
                  </a:lnTo>
                  <a:lnTo>
                    <a:pt x="233" y="289"/>
                  </a:lnTo>
                  <a:lnTo>
                    <a:pt x="233" y="283"/>
                  </a:lnTo>
                  <a:lnTo>
                    <a:pt x="234" y="207"/>
                  </a:lnTo>
                  <a:lnTo>
                    <a:pt x="234" y="257"/>
                  </a:lnTo>
                  <a:lnTo>
                    <a:pt x="234" y="278"/>
                  </a:lnTo>
                  <a:lnTo>
                    <a:pt x="234" y="249"/>
                  </a:lnTo>
                  <a:lnTo>
                    <a:pt x="234" y="308"/>
                  </a:lnTo>
                  <a:lnTo>
                    <a:pt x="234" y="305"/>
                  </a:lnTo>
                  <a:lnTo>
                    <a:pt x="235" y="184"/>
                  </a:lnTo>
                  <a:lnTo>
                    <a:pt x="235" y="238"/>
                  </a:lnTo>
                  <a:lnTo>
                    <a:pt x="235" y="282"/>
                  </a:lnTo>
                  <a:lnTo>
                    <a:pt x="235" y="283"/>
                  </a:lnTo>
                  <a:lnTo>
                    <a:pt x="236" y="226"/>
                  </a:lnTo>
                  <a:lnTo>
                    <a:pt x="236" y="296"/>
                  </a:lnTo>
                  <a:lnTo>
                    <a:pt x="236" y="266"/>
                  </a:lnTo>
                  <a:lnTo>
                    <a:pt x="236" y="232"/>
                  </a:lnTo>
                  <a:lnTo>
                    <a:pt x="236" y="215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7" y="203"/>
                  </a:lnTo>
                  <a:lnTo>
                    <a:pt x="237" y="239"/>
                  </a:lnTo>
                  <a:lnTo>
                    <a:pt x="237" y="267"/>
                  </a:lnTo>
                  <a:lnTo>
                    <a:pt x="238" y="255"/>
                  </a:lnTo>
                  <a:lnTo>
                    <a:pt x="238" y="278"/>
                  </a:lnTo>
                  <a:lnTo>
                    <a:pt x="238" y="216"/>
                  </a:lnTo>
                  <a:lnTo>
                    <a:pt x="238" y="267"/>
                  </a:lnTo>
                  <a:lnTo>
                    <a:pt x="238" y="268"/>
                  </a:lnTo>
                  <a:lnTo>
                    <a:pt x="239" y="264"/>
                  </a:lnTo>
                  <a:lnTo>
                    <a:pt x="239" y="245"/>
                  </a:lnTo>
                  <a:lnTo>
                    <a:pt x="239" y="250"/>
                  </a:lnTo>
                  <a:lnTo>
                    <a:pt x="239" y="262"/>
                  </a:lnTo>
                  <a:lnTo>
                    <a:pt x="240" y="253"/>
                  </a:lnTo>
                  <a:lnTo>
                    <a:pt x="240" y="275"/>
                  </a:lnTo>
                  <a:lnTo>
                    <a:pt x="240" y="256"/>
                  </a:lnTo>
                  <a:lnTo>
                    <a:pt x="240" y="255"/>
                  </a:lnTo>
                  <a:lnTo>
                    <a:pt x="240" y="223"/>
                  </a:lnTo>
                  <a:lnTo>
                    <a:pt x="240" y="280"/>
                  </a:lnTo>
                  <a:lnTo>
                    <a:pt x="241" y="272"/>
                  </a:lnTo>
                  <a:lnTo>
                    <a:pt x="241" y="208"/>
                  </a:lnTo>
                  <a:lnTo>
                    <a:pt x="241" y="261"/>
                  </a:lnTo>
                  <a:lnTo>
                    <a:pt x="241" y="240"/>
                  </a:lnTo>
                  <a:lnTo>
                    <a:pt x="242" y="233"/>
                  </a:lnTo>
                  <a:lnTo>
                    <a:pt x="242" y="275"/>
                  </a:lnTo>
                  <a:lnTo>
                    <a:pt x="242" y="234"/>
                  </a:lnTo>
                  <a:lnTo>
                    <a:pt x="242" y="256"/>
                  </a:lnTo>
                  <a:lnTo>
                    <a:pt x="242" y="232"/>
                  </a:lnTo>
                  <a:lnTo>
                    <a:pt x="243" y="213"/>
                  </a:lnTo>
                  <a:lnTo>
                    <a:pt x="243" y="272"/>
                  </a:lnTo>
                  <a:lnTo>
                    <a:pt x="243" y="240"/>
                  </a:lnTo>
                  <a:lnTo>
                    <a:pt x="243" y="297"/>
                  </a:lnTo>
                  <a:lnTo>
                    <a:pt x="243" y="244"/>
                  </a:lnTo>
                  <a:lnTo>
                    <a:pt x="244" y="204"/>
                  </a:lnTo>
                  <a:lnTo>
                    <a:pt x="244" y="248"/>
                  </a:lnTo>
                  <a:lnTo>
                    <a:pt x="244" y="267"/>
                  </a:lnTo>
                  <a:lnTo>
                    <a:pt x="244" y="275"/>
                  </a:lnTo>
                  <a:lnTo>
                    <a:pt x="244" y="224"/>
                  </a:lnTo>
                  <a:lnTo>
                    <a:pt x="245" y="272"/>
                  </a:lnTo>
                  <a:lnTo>
                    <a:pt x="245" y="231"/>
                  </a:lnTo>
                  <a:lnTo>
                    <a:pt x="245" y="247"/>
                  </a:lnTo>
                  <a:lnTo>
                    <a:pt x="245" y="282"/>
                  </a:lnTo>
                  <a:lnTo>
                    <a:pt x="246" y="208"/>
                  </a:lnTo>
                  <a:lnTo>
                    <a:pt x="246" y="254"/>
                  </a:lnTo>
                  <a:lnTo>
                    <a:pt x="246" y="206"/>
                  </a:lnTo>
                  <a:lnTo>
                    <a:pt x="246" y="249"/>
                  </a:lnTo>
                  <a:lnTo>
                    <a:pt x="246" y="220"/>
                  </a:lnTo>
                  <a:lnTo>
                    <a:pt x="246" y="267"/>
                  </a:lnTo>
                  <a:lnTo>
                    <a:pt x="247" y="300"/>
                  </a:lnTo>
                  <a:lnTo>
                    <a:pt x="247" y="237"/>
                  </a:lnTo>
                  <a:lnTo>
                    <a:pt x="247" y="213"/>
                  </a:lnTo>
                  <a:lnTo>
                    <a:pt x="247" y="296"/>
                  </a:lnTo>
                  <a:lnTo>
                    <a:pt x="247" y="289"/>
                  </a:lnTo>
                  <a:lnTo>
                    <a:pt x="248" y="252"/>
                  </a:lnTo>
                  <a:lnTo>
                    <a:pt x="248" y="287"/>
                  </a:lnTo>
                  <a:lnTo>
                    <a:pt x="248" y="277"/>
                  </a:lnTo>
                  <a:lnTo>
                    <a:pt x="248" y="248"/>
                  </a:lnTo>
                  <a:lnTo>
                    <a:pt x="248" y="239"/>
                  </a:lnTo>
                  <a:lnTo>
                    <a:pt x="249" y="292"/>
                  </a:lnTo>
                  <a:lnTo>
                    <a:pt x="249" y="226"/>
                  </a:lnTo>
                  <a:lnTo>
                    <a:pt x="249" y="251"/>
                  </a:lnTo>
                  <a:lnTo>
                    <a:pt x="249" y="245"/>
                  </a:lnTo>
                  <a:lnTo>
                    <a:pt x="249" y="236"/>
                  </a:lnTo>
                  <a:lnTo>
                    <a:pt x="250" y="265"/>
                  </a:lnTo>
                  <a:lnTo>
                    <a:pt x="250" y="247"/>
                  </a:lnTo>
                  <a:lnTo>
                    <a:pt x="250" y="296"/>
                  </a:lnTo>
                  <a:lnTo>
                    <a:pt x="250" y="272"/>
                  </a:lnTo>
                  <a:lnTo>
                    <a:pt x="251" y="277"/>
                  </a:lnTo>
                  <a:lnTo>
                    <a:pt x="251" y="256"/>
                  </a:lnTo>
                  <a:lnTo>
                    <a:pt x="251" y="263"/>
                  </a:lnTo>
                  <a:lnTo>
                    <a:pt x="251" y="218"/>
                  </a:lnTo>
                  <a:lnTo>
                    <a:pt x="251" y="264"/>
                  </a:lnTo>
                  <a:lnTo>
                    <a:pt x="251" y="223"/>
                  </a:lnTo>
                  <a:lnTo>
                    <a:pt x="252" y="224"/>
                  </a:lnTo>
                  <a:lnTo>
                    <a:pt x="252" y="275"/>
                  </a:lnTo>
                  <a:lnTo>
                    <a:pt x="252" y="252"/>
                  </a:lnTo>
                  <a:lnTo>
                    <a:pt x="252" y="283"/>
                  </a:lnTo>
                  <a:lnTo>
                    <a:pt x="253" y="261"/>
                  </a:lnTo>
                  <a:lnTo>
                    <a:pt x="253" y="299"/>
                  </a:lnTo>
                  <a:lnTo>
                    <a:pt x="253" y="244"/>
                  </a:lnTo>
                  <a:lnTo>
                    <a:pt x="253" y="224"/>
                  </a:lnTo>
                  <a:lnTo>
                    <a:pt x="253" y="312"/>
                  </a:lnTo>
                  <a:lnTo>
                    <a:pt x="254" y="295"/>
                  </a:lnTo>
                  <a:lnTo>
                    <a:pt x="254" y="239"/>
                  </a:lnTo>
                  <a:lnTo>
                    <a:pt x="254" y="224"/>
                  </a:lnTo>
                  <a:lnTo>
                    <a:pt x="254" y="190"/>
                  </a:lnTo>
                  <a:lnTo>
                    <a:pt x="254" y="242"/>
                  </a:lnTo>
                  <a:lnTo>
                    <a:pt x="255" y="268"/>
                  </a:lnTo>
                  <a:lnTo>
                    <a:pt x="255" y="207"/>
                  </a:lnTo>
                  <a:lnTo>
                    <a:pt x="255" y="221"/>
                  </a:lnTo>
                  <a:lnTo>
                    <a:pt x="255" y="272"/>
                  </a:lnTo>
                  <a:lnTo>
                    <a:pt x="255" y="290"/>
                  </a:lnTo>
                  <a:lnTo>
                    <a:pt x="256" y="223"/>
                  </a:lnTo>
                  <a:lnTo>
                    <a:pt x="256" y="304"/>
                  </a:lnTo>
                  <a:lnTo>
                    <a:pt x="256" y="214"/>
                  </a:lnTo>
                  <a:lnTo>
                    <a:pt x="256" y="268"/>
                  </a:lnTo>
                  <a:lnTo>
                    <a:pt x="257" y="294"/>
                  </a:lnTo>
                  <a:lnTo>
                    <a:pt x="257" y="260"/>
                  </a:lnTo>
                  <a:lnTo>
                    <a:pt x="257" y="272"/>
                  </a:lnTo>
                  <a:lnTo>
                    <a:pt x="257" y="227"/>
                  </a:lnTo>
                  <a:lnTo>
                    <a:pt x="257" y="278"/>
                  </a:lnTo>
                  <a:lnTo>
                    <a:pt x="257" y="228"/>
                  </a:lnTo>
                  <a:lnTo>
                    <a:pt x="258" y="271"/>
                  </a:lnTo>
                  <a:lnTo>
                    <a:pt x="258" y="280"/>
                  </a:lnTo>
                  <a:lnTo>
                    <a:pt x="258" y="273"/>
                  </a:lnTo>
                  <a:lnTo>
                    <a:pt x="258" y="269"/>
                  </a:lnTo>
                  <a:lnTo>
                    <a:pt x="259" y="275"/>
                  </a:lnTo>
                  <a:lnTo>
                    <a:pt x="259" y="305"/>
                  </a:lnTo>
                  <a:lnTo>
                    <a:pt x="259" y="285"/>
                  </a:lnTo>
                  <a:lnTo>
                    <a:pt x="259" y="268"/>
                  </a:lnTo>
                  <a:lnTo>
                    <a:pt x="259" y="200"/>
                  </a:lnTo>
                  <a:lnTo>
                    <a:pt x="259" y="196"/>
                  </a:lnTo>
                  <a:lnTo>
                    <a:pt x="260" y="171"/>
                  </a:lnTo>
                  <a:lnTo>
                    <a:pt x="260" y="163"/>
                  </a:lnTo>
                  <a:lnTo>
                    <a:pt x="260" y="4"/>
                  </a:lnTo>
                  <a:lnTo>
                    <a:pt x="260" y="66"/>
                  </a:lnTo>
                  <a:lnTo>
                    <a:pt x="261" y="45"/>
                  </a:lnTo>
                  <a:lnTo>
                    <a:pt x="261" y="164"/>
                  </a:lnTo>
                  <a:lnTo>
                    <a:pt x="261" y="228"/>
                  </a:lnTo>
                  <a:lnTo>
                    <a:pt x="261" y="272"/>
                  </a:lnTo>
                  <a:lnTo>
                    <a:pt x="261" y="233"/>
                  </a:lnTo>
                  <a:lnTo>
                    <a:pt x="262" y="351"/>
                  </a:lnTo>
                  <a:lnTo>
                    <a:pt x="262" y="273"/>
                  </a:lnTo>
                  <a:lnTo>
                    <a:pt x="262" y="291"/>
                  </a:lnTo>
                  <a:lnTo>
                    <a:pt x="262" y="277"/>
                  </a:lnTo>
                  <a:lnTo>
                    <a:pt x="262" y="281"/>
                  </a:lnTo>
                  <a:lnTo>
                    <a:pt x="262" y="291"/>
                  </a:lnTo>
                  <a:lnTo>
                    <a:pt x="263" y="309"/>
                  </a:lnTo>
                  <a:lnTo>
                    <a:pt x="263" y="297"/>
                  </a:lnTo>
                  <a:lnTo>
                    <a:pt x="263" y="292"/>
                  </a:lnTo>
                  <a:lnTo>
                    <a:pt x="263" y="292"/>
                  </a:lnTo>
                  <a:lnTo>
                    <a:pt x="264" y="302"/>
                  </a:lnTo>
                  <a:lnTo>
                    <a:pt x="264" y="221"/>
                  </a:lnTo>
                  <a:lnTo>
                    <a:pt x="264" y="267"/>
                  </a:lnTo>
                  <a:lnTo>
                    <a:pt x="264" y="279"/>
                  </a:lnTo>
                  <a:lnTo>
                    <a:pt x="264" y="263"/>
                  </a:lnTo>
                  <a:lnTo>
                    <a:pt x="265" y="255"/>
                  </a:lnTo>
                  <a:lnTo>
                    <a:pt x="265" y="255"/>
                  </a:lnTo>
                  <a:lnTo>
                    <a:pt x="265" y="225"/>
                  </a:lnTo>
                  <a:lnTo>
                    <a:pt x="265" y="240"/>
                  </a:lnTo>
                  <a:lnTo>
                    <a:pt x="265" y="263"/>
                  </a:lnTo>
                  <a:lnTo>
                    <a:pt x="266" y="253"/>
                  </a:lnTo>
                  <a:lnTo>
                    <a:pt x="266" y="252"/>
                  </a:lnTo>
                  <a:lnTo>
                    <a:pt x="266" y="238"/>
                  </a:lnTo>
                  <a:lnTo>
                    <a:pt x="266" y="202"/>
                  </a:lnTo>
                  <a:lnTo>
                    <a:pt x="266" y="251"/>
                  </a:lnTo>
                  <a:lnTo>
                    <a:pt x="267" y="257"/>
                  </a:lnTo>
                  <a:lnTo>
                    <a:pt x="267" y="276"/>
                  </a:lnTo>
                  <a:lnTo>
                    <a:pt x="267" y="258"/>
                  </a:lnTo>
                  <a:lnTo>
                    <a:pt x="267" y="313"/>
                  </a:lnTo>
                  <a:lnTo>
                    <a:pt x="268" y="277"/>
                  </a:lnTo>
                  <a:lnTo>
                    <a:pt x="268" y="203"/>
                  </a:lnTo>
                  <a:lnTo>
                    <a:pt x="268" y="297"/>
                  </a:lnTo>
                  <a:lnTo>
                    <a:pt x="268" y="291"/>
                  </a:lnTo>
                  <a:lnTo>
                    <a:pt x="268" y="222"/>
                  </a:lnTo>
                  <a:lnTo>
                    <a:pt x="268" y="259"/>
                  </a:lnTo>
                  <a:lnTo>
                    <a:pt x="269" y="252"/>
                  </a:lnTo>
                  <a:lnTo>
                    <a:pt x="269" y="275"/>
                  </a:lnTo>
                  <a:lnTo>
                    <a:pt x="269" y="191"/>
                  </a:lnTo>
                  <a:lnTo>
                    <a:pt x="269" y="239"/>
                  </a:lnTo>
                  <a:lnTo>
                    <a:pt x="270" y="191"/>
                  </a:lnTo>
                  <a:lnTo>
                    <a:pt x="270" y="307"/>
                  </a:lnTo>
                  <a:lnTo>
                    <a:pt x="270" y="220"/>
                  </a:lnTo>
                  <a:lnTo>
                    <a:pt x="270" y="249"/>
                  </a:lnTo>
                  <a:lnTo>
                    <a:pt x="270" y="234"/>
                  </a:lnTo>
                  <a:lnTo>
                    <a:pt x="270" y="253"/>
                  </a:lnTo>
                  <a:lnTo>
                    <a:pt x="271" y="265"/>
                  </a:lnTo>
                  <a:lnTo>
                    <a:pt x="271" y="274"/>
                  </a:lnTo>
                  <a:lnTo>
                    <a:pt x="271" y="204"/>
                  </a:lnTo>
                  <a:lnTo>
                    <a:pt x="271" y="278"/>
                  </a:lnTo>
                  <a:lnTo>
                    <a:pt x="272" y="195"/>
                  </a:lnTo>
                  <a:lnTo>
                    <a:pt x="272" y="223"/>
                  </a:lnTo>
                  <a:lnTo>
                    <a:pt x="272" y="256"/>
                  </a:lnTo>
                  <a:lnTo>
                    <a:pt x="272" y="241"/>
                  </a:lnTo>
                  <a:lnTo>
                    <a:pt x="272" y="275"/>
                  </a:lnTo>
                  <a:lnTo>
                    <a:pt x="273" y="205"/>
                  </a:lnTo>
                  <a:lnTo>
                    <a:pt x="273" y="227"/>
                  </a:lnTo>
                  <a:lnTo>
                    <a:pt x="273" y="214"/>
                  </a:lnTo>
                  <a:lnTo>
                    <a:pt x="273" y="228"/>
                  </a:lnTo>
                  <a:lnTo>
                    <a:pt x="273" y="243"/>
                  </a:lnTo>
                  <a:lnTo>
                    <a:pt x="274" y="234"/>
                  </a:lnTo>
                  <a:lnTo>
                    <a:pt x="274" y="240"/>
                  </a:lnTo>
                  <a:lnTo>
                    <a:pt x="274" y="242"/>
                  </a:lnTo>
                  <a:lnTo>
                    <a:pt x="274" y="273"/>
                  </a:lnTo>
                  <a:lnTo>
                    <a:pt x="274" y="260"/>
                  </a:lnTo>
                  <a:lnTo>
                    <a:pt x="275" y="251"/>
                  </a:lnTo>
                  <a:lnTo>
                    <a:pt x="275" y="237"/>
                  </a:lnTo>
                  <a:lnTo>
                    <a:pt x="275" y="263"/>
                  </a:lnTo>
                  <a:lnTo>
                    <a:pt x="275" y="232"/>
                  </a:lnTo>
                  <a:lnTo>
                    <a:pt x="276" y="203"/>
                  </a:lnTo>
                  <a:lnTo>
                    <a:pt x="276" y="254"/>
                  </a:lnTo>
                  <a:lnTo>
                    <a:pt x="276" y="208"/>
                  </a:lnTo>
                  <a:lnTo>
                    <a:pt x="276" y="235"/>
                  </a:lnTo>
                  <a:lnTo>
                    <a:pt x="276" y="257"/>
                  </a:lnTo>
                  <a:lnTo>
                    <a:pt x="276" y="305"/>
                  </a:lnTo>
                  <a:lnTo>
                    <a:pt x="277" y="255"/>
                  </a:lnTo>
                  <a:lnTo>
                    <a:pt x="277" y="244"/>
                  </a:lnTo>
                  <a:lnTo>
                    <a:pt x="277" y="268"/>
                  </a:lnTo>
                  <a:lnTo>
                    <a:pt x="277" y="263"/>
                  </a:lnTo>
                  <a:lnTo>
                    <a:pt x="277" y="253"/>
                  </a:lnTo>
                  <a:lnTo>
                    <a:pt x="278" y="247"/>
                  </a:lnTo>
                  <a:lnTo>
                    <a:pt x="278" y="238"/>
                  </a:lnTo>
                  <a:lnTo>
                    <a:pt x="278" y="295"/>
                  </a:lnTo>
                  <a:lnTo>
                    <a:pt x="278" y="253"/>
                  </a:lnTo>
                  <a:lnTo>
                    <a:pt x="278" y="277"/>
                  </a:lnTo>
                  <a:lnTo>
                    <a:pt x="279" y="275"/>
                  </a:lnTo>
                  <a:lnTo>
                    <a:pt x="279" y="249"/>
                  </a:lnTo>
                  <a:lnTo>
                    <a:pt x="279" y="318"/>
                  </a:lnTo>
                  <a:lnTo>
                    <a:pt x="279" y="236"/>
                  </a:lnTo>
                  <a:lnTo>
                    <a:pt x="279" y="262"/>
                  </a:lnTo>
                  <a:lnTo>
                    <a:pt x="280" y="205"/>
                  </a:lnTo>
                  <a:lnTo>
                    <a:pt x="280" y="252"/>
                  </a:lnTo>
                  <a:lnTo>
                    <a:pt x="280" y="234"/>
                  </a:lnTo>
                  <a:lnTo>
                    <a:pt x="280" y="256"/>
                  </a:lnTo>
                  <a:lnTo>
                    <a:pt x="281" y="265"/>
                  </a:lnTo>
                  <a:lnTo>
                    <a:pt x="281" y="285"/>
                  </a:lnTo>
                  <a:lnTo>
                    <a:pt x="281" y="240"/>
                  </a:lnTo>
                  <a:lnTo>
                    <a:pt x="281" y="253"/>
                  </a:lnTo>
                  <a:lnTo>
                    <a:pt x="281" y="233"/>
                  </a:lnTo>
                  <a:lnTo>
                    <a:pt x="281" y="262"/>
                  </a:lnTo>
                  <a:lnTo>
                    <a:pt x="282" y="285"/>
                  </a:lnTo>
                  <a:lnTo>
                    <a:pt x="282" y="235"/>
                  </a:lnTo>
                  <a:lnTo>
                    <a:pt x="282" y="315"/>
                  </a:lnTo>
                  <a:lnTo>
                    <a:pt x="282" y="276"/>
                  </a:lnTo>
                  <a:lnTo>
                    <a:pt x="283" y="215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313"/>
                  </a:lnTo>
                  <a:lnTo>
                    <a:pt x="283" y="281"/>
                  </a:lnTo>
                  <a:lnTo>
                    <a:pt x="284" y="264"/>
                  </a:lnTo>
                  <a:lnTo>
                    <a:pt x="284" y="235"/>
                  </a:lnTo>
                  <a:lnTo>
                    <a:pt x="284" y="229"/>
                  </a:lnTo>
                  <a:lnTo>
                    <a:pt x="284" y="228"/>
                  </a:lnTo>
                  <a:lnTo>
                    <a:pt x="284" y="237"/>
                  </a:lnTo>
                  <a:lnTo>
                    <a:pt x="285" y="214"/>
                  </a:lnTo>
                  <a:lnTo>
                    <a:pt x="285" y="261"/>
                  </a:lnTo>
                  <a:lnTo>
                    <a:pt x="285" y="222"/>
                  </a:lnTo>
                  <a:lnTo>
                    <a:pt x="285" y="261"/>
                  </a:lnTo>
                  <a:lnTo>
                    <a:pt x="285" y="223"/>
                  </a:lnTo>
                  <a:lnTo>
                    <a:pt x="286" y="244"/>
                  </a:lnTo>
                  <a:lnTo>
                    <a:pt x="286" y="245"/>
                  </a:lnTo>
                  <a:lnTo>
                    <a:pt x="286" y="301"/>
                  </a:lnTo>
                  <a:lnTo>
                    <a:pt x="286" y="265"/>
                  </a:lnTo>
                  <a:lnTo>
                    <a:pt x="287" y="232"/>
                  </a:lnTo>
                  <a:lnTo>
                    <a:pt x="287" y="249"/>
                  </a:lnTo>
                  <a:lnTo>
                    <a:pt x="287" y="288"/>
                  </a:lnTo>
                  <a:lnTo>
                    <a:pt x="287" y="265"/>
                  </a:lnTo>
                  <a:lnTo>
                    <a:pt x="287" y="270"/>
                  </a:lnTo>
                  <a:lnTo>
                    <a:pt x="287" y="296"/>
                  </a:lnTo>
                  <a:lnTo>
                    <a:pt x="288" y="228"/>
                  </a:lnTo>
                  <a:lnTo>
                    <a:pt x="288" y="168"/>
                  </a:lnTo>
                  <a:lnTo>
                    <a:pt x="288" y="210"/>
                  </a:lnTo>
                  <a:lnTo>
                    <a:pt x="288" y="236"/>
                  </a:lnTo>
                  <a:lnTo>
                    <a:pt x="289" y="223"/>
                  </a:lnTo>
                  <a:lnTo>
                    <a:pt x="289" y="303"/>
                  </a:lnTo>
                  <a:lnTo>
                    <a:pt x="289" y="246"/>
                  </a:lnTo>
                  <a:lnTo>
                    <a:pt x="289" y="288"/>
                  </a:lnTo>
                  <a:lnTo>
                    <a:pt x="289" y="214"/>
                  </a:lnTo>
                  <a:lnTo>
                    <a:pt x="289" y="236"/>
                  </a:lnTo>
                  <a:lnTo>
                    <a:pt x="290" y="262"/>
                  </a:lnTo>
                  <a:lnTo>
                    <a:pt x="290" y="221"/>
                  </a:lnTo>
                  <a:lnTo>
                    <a:pt x="290" y="275"/>
                  </a:lnTo>
                  <a:lnTo>
                    <a:pt x="290" y="246"/>
                  </a:lnTo>
                  <a:lnTo>
                    <a:pt x="291" y="248"/>
                  </a:lnTo>
                  <a:lnTo>
                    <a:pt x="291" y="211"/>
                  </a:lnTo>
                  <a:lnTo>
                    <a:pt x="291" y="270"/>
                  </a:lnTo>
                  <a:lnTo>
                    <a:pt x="291" y="273"/>
                  </a:lnTo>
                  <a:lnTo>
                    <a:pt x="291" y="245"/>
                  </a:lnTo>
                  <a:lnTo>
                    <a:pt x="292" y="268"/>
                  </a:lnTo>
                  <a:lnTo>
                    <a:pt x="292" y="279"/>
                  </a:lnTo>
                  <a:lnTo>
                    <a:pt x="292" y="234"/>
                  </a:lnTo>
                  <a:lnTo>
                    <a:pt x="292" y="312"/>
                  </a:lnTo>
                  <a:lnTo>
                    <a:pt x="292" y="274"/>
                  </a:lnTo>
                  <a:lnTo>
                    <a:pt x="292" y="268"/>
                  </a:lnTo>
                  <a:lnTo>
                    <a:pt x="293" y="248"/>
                  </a:lnTo>
                  <a:lnTo>
                    <a:pt x="293" y="262"/>
                  </a:lnTo>
                  <a:lnTo>
                    <a:pt x="293" y="200"/>
                  </a:lnTo>
                  <a:lnTo>
                    <a:pt x="293" y="248"/>
                  </a:lnTo>
                  <a:lnTo>
                    <a:pt x="294" y="285"/>
                  </a:lnTo>
                  <a:lnTo>
                    <a:pt x="294" y="252"/>
                  </a:lnTo>
                  <a:lnTo>
                    <a:pt x="294" y="305"/>
                  </a:lnTo>
                  <a:lnTo>
                    <a:pt x="294" y="266"/>
                  </a:lnTo>
                  <a:lnTo>
                    <a:pt x="294" y="245"/>
                  </a:lnTo>
                  <a:lnTo>
                    <a:pt x="295" y="268"/>
                  </a:lnTo>
                  <a:lnTo>
                    <a:pt x="295" y="271"/>
                  </a:lnTo>
                  <a:lnTo>
                    <a:pt x="295" y="219"/>
                  </a:lnTo>
                  <a:lnTo>
                    <a:pt x="295" y="258"/>
                  </a:lnTo>
                  <a:lnTo>
                    <a:pt x="295" y="268"/>
                  </a:lnTo>
                  <a:lnTo>
                    <a:pt x="296" y="309"/>
                  </a:lnTo>
                  <a:lnTo>
                    <a:pt x="296" y="306"/>
                  </a:lnTo>
                  <a:lnTo>
                    <a:pt x="296" y="276"/>
                  </a:lnTo>
                  <a:lnTo>
                    <a:pt x="296" y="241"/>
                  </a:lnTo>
                  <a:lnTo>
                    <a:pt x="296" y="289"/>
                  </a:lnTo>
                  <a:lnTo>
                    <a:pt x="297" y="221"/>
                  </a:lnTo>
                  <a:lnTo>
                    <a:pt x="297" y="228"/>
                  </a:lnTo>
                  <a:lnTo>
                    <a:pt x="297" y="232"/>
                  </a:lnTo>
                  <a:lnTo>
                    <a:pt x="297" y="268"/>
                  </a:lnTo>
                  <a:lnTo>
                    <a:pt x="298" y="236"/>
                  </a:lnTo>
                  <a:lnTo>
                    <a:pt x="298" y="275"/>
                  </a:lnTo>
                  <a:lnTo>
                    <a:pt x="298" y="262"/>
                  </a:lnTo>
                  <a:lnTo>
                    <a:pt x="298" y="230"/>
                  </a:lnTo>
                  <a:lnTo>
                    <a:pt x="298" y="207"/>
                  </a:lnTo>
                  <a:lnTo>
                    <a:pt x="298" y="240"/>
                  </a:lnTo>
                  <a:lnTo>
                    <a:pt x="299" y="245"/>
                  </a:lnTo>
                  <a:lnTo>
                    <a:pt x="299" y="244"/>
                  </a:lnTo>
                  <a:lnTo>
                    <a:pt x="299" y="273"/>
                  </a:lnTo>
                  <a:lnTo>
                    <a:pt x="299" y="182"/>
                  </a:lnTo>
                  <a:lnTo>
                    <a:pt x="300" y="200"/>
                  </a:lnTo>
                  <a:lnTo>
                    <a:pt x="300" y="168"/>
                  </a:lnTo>
                  <a:lnTo>
                    <a:pt x="300" y="240"/>
                  </a:lnTo>
                  <a:lnTo>
                    <a:pt x="300" y="267"/>
                  </a:lnTo>
                  <a:lnTo>
                    <a:pt x="300" y="259"/>
                  </a:lnTo>
                  <a:lnTo>
                    <a:pt x="300" y="239"/>
                  </a:lnTo>
                  <a:lnTo>
                    <a:pt x="301" y="229"/>
                  </a:lnTo>
                  <a:lnTo>
                    <a:pt x="301" y="279"/>
                  </a:lnTo>
                  <a:lnTo>
                    <a:pt x="301" y="260"/>
                  </a:lnTo>
                  <a:lnTo>
                    <a:pt x="301" y="281"/>
                  </a:lnTo>
                  <a:lnTo>
                    <a:pt x="302" y="232"/>
                  </a:lnTo>
                  <a:lnTo>
                    <a:pt x="302" y="269"/>
                  </a:lnTo>
                  <a:lnTo>
                    <a:pt x="302" y="206"/>
                  </a:lnTo>
                  <a:lnTo>
                    <a:pt x="302" y="271"/>
                  </a:lnTo>
                  <a:lnTo>
                    <a:pt x="302" y="240"/>
                  </a:lnTo>
                  <a:lnTo>
                    <a:pt x="303" y="334"/>
                  </a:lnTo>
                  <a:lnTo>
                    <a:pt x="303" y="291"/>
                  </a:lnTo>
                  <a:lnTo>
                    <a:pt x="303" y="275"/>
                  </a:lnTo>
                  <a:lnTo>
                    <a:pt x="303" y="269"/>
                  </a:lnTo>
                  <a:lnTo>
                    <a:pt x="303" y="259"/>
                  </a:lnTo>
                  <a:lnTo>
                    <a:pt x="304" y="287"/>
                  </a:lnTo>
                  <a:lnTo>
                    <a:pt x="304" y="257"/>
                  </a:lnTo>
                  <a:lnTo>
                    <a:pt x="304" y="230"/>
                  </a:lnTo>
                  <a:lnTo>
                    <a:pt x="304" y="229"/>
                  </a:lnTo>
                  <a:lnTo>
                    <a:pt x="304" y="252"/>
                  </a:lnTo>
                  <a:lnTo>
                    <a:pt x="305" y="221"/>
                  </a:lnTo>
                  <a:lnTo>
                    <a:pt x="305" y="329"/>
                  </a:lnTo>
                  <a:lnTo>
                    <a:pt x="305" y="277"/>
                  </a:lnTo>
                  <a:lnTo>
                    <a:pt x="305" y="214"/>
                  </a:lnTo>
                  <a:lnTo>
                    <a:pt x="306" y="236"/>
                  </a:lnTo>
                  <a:lnTo>
                    <a:pt x="306" y="174"/>
                  </a:lnTo>
                  <a:lnTo>
                    <a:pt x="306" y="153"/>
                  </a:lnTo>
                  <a:lnTo>
                    <a:pt x="306" y="127"/>
                  </a:lnTo>
                  <a:lnTo>
                    <a:pt x="306" y="121"/>
                  </a:lnTo>
                  <a:lnTo>
                    <a:pt x="306" y="57"/>
                  </a:lnTo>
                  <a:lnTo>
                    <a:pt x="307" y="70"/>
                  </a:lnTo>
                  <a:lnTo>
                    <a:pt x="307" y="90"/>
                  </a:lnTo>
                  <a:lnTo>
                    <a:pt x="307" y="176"/>
                  </a:lnTo>
                  <a:lnTo>
                    <a:pt x="307" y="207"/>
                  </a:lnTo>
                  <a:lnTo>
                    <a:pt x="307" y="297"/>
                  </a:lnTo>
                  <a:lnTo>
                    <a:pt x="308" y="268"/>
                  </a:lnTo>
                  <a:lnTo>
                    <a:pt x="308" y="249"/>
                  </a:lnTo>
                  <a:lnTo>
                    <a:pt x="308" y="265"/>
                  </a:lnTo>
                  <a:lnTo>
                    <a:pt x="308" y="289"/>
                  </a:lnTo>
                  <a:lnTo>
                    <a:pt x="309" y="277"/>
                  </a:lnTo>
                  <a:lnTo>
                    <a:pt x="309" y="321"/>
                  </a:lnTo>
                  <a:lnTo>
                    <a:pt x="309" y="313"/>
                  </a:lnTo>
                  <a:lnTo>
                    <a:pt x="309" y="306"/>
                  </a:lnTo>
                  <a:lnTo>
                    <a:pt x="309" y="335"/>
                  </a:lnTo>
                  <a:lnTo>
                    <a:pt x="309" y="259"/>
                  </a:lnTo>
                  <a:lnTo>
                    <a:pt x="310" y="310"/>
                  </a:lnTo>
                  <a:lnTo>
                    <a:pt x="310" y="231"/>
                  </a:lnTo>
                  <a:lnTo>
                    <a:pt x="310" y="276"/>
                  </a:lnTo>
                  <a:lnTo>
                    <a:pt x="310" y="265"/>
                  </a:lnTo>
                  <a:lnTo>
                    <a:pt x="311" y="247"/>
                  </a:lnTo>
                  <a:lnTo>
                    <a:pt x="311" y="246"/>
                  </a:lnTo>
                  <a:lnTo>
                    <a:pt x="311" y="267"/>
                  </a:lnTo>
                  <a:lnTo>
                    <a:pt x="311" y="303"/>
                  </a:lnTo>
                  <a:lnTo>
                    <a:pt x="311" y="230"/>
                  </a:lnTo>
                  <a:lnTo>
                    <a:pt x="311" y="272"/>
                  </a:lnTo>
                  <a:lnTo>
                    <a:pt x="312" y="322"/>
                  </a:lnTo>
                  <a:lnTo>
                    <a:pt x="312" y="287"/>
                  </a:lnTo>
                  <a:lnTo>
                    <a:pt x="312" y="297"/>
                  </a:lnTo>
                  <a:lnTo>
                    <a:pt x="312" y="289"/>
                  </a:lnTo>
                  <a:lnTo>
                    <a:pt x="313" y="233"/>
                  </a:lnTo>
                  <a:lnTo>
                    <a:pt x="313" y="256"/>
                  </a:lnTo>
                  <a:lnTo>
                    <a:pt x="313" y="275"/>
                  </a:lnTo>
                  <a:lnTo>
                    <a:pt x="313" y="210"/>
                  </a:lnTo>
                  <a:lnTo>
                    <a:pt x="313" y="305"/>
                  </a:lnTo>
                  <a:lnTo>
                    <a:pt x="314" y="250"/>
                  </a:lnTo>
                  <a:lnTo>
                    <a:pt x="314" y="259"/>
                  </a:lnTo>
                  <a:lnTo>
                    <a:pt x="314" y="235"/>
                  </a:lnTo>
                  <a:lnTo>
                    <a:pt x="314" y="229"/>
                  </a:lnTo>
                  <a:lnTo>
                    <a:pt x="314" y="295"/>
                  </a:lnTo>
                  <a:lnTo>
                    <a:pt x="315" y="260"/>
                  </a:lnTo>
                  <a:lnTo>
                    <a:pt x="315" y="288"/>
                  </a:lnTo>
                  <a:lnTo>
                    <a:pt x="315" y="202"/>
                  </a:lnTo>
                  <a:lnTo>
                    <a:pt x="315" y="240"/>
                  </a:lnTo>
                  <a:lnTo>
                    <a:pt x="315" y="278"/>
                  </a:lnTo>
                  <a:lnTo>
                    <a:pt x="316" y="312"/>
                  </a:lnTo>
                  <a:lnTo>
                    <a:pt x="316" y="259"/>
                  </a:lnTo>
                  <a:lnTo>
                    <a:pt x="316" y="250"/>
                  </a:lnTo>
                  <a:lnTo>
                    <a:pt x="316" y="220"/>
                  </a:lnTo>
                  <a:lnTo>
                    <a:pt x="317" y="293"/>
                  </a:lnTo>
                  <a:lnTo>
                    <a:pt x="317" y="206"/>
                  </a:lnTo>
                  <a:lnTo>
                    <a:pt x="317" y="230"/>
                  </a:lnTo>
                  <a:lnTo>
                    <a:pt x="317" y="262"/>
                  </a:lnTo>
                  <a:lnTo>
                    <a:pt x="317" y="277"/>
                  </a:lnTo>
                  <a:lnTo>
                    <a:pt x="317" y="254"/>
                  </a:lnTo>
                  <a:lnTo>
                    <a:pt x="318" y="261"/>
                  </a:lnTo>
                  <a:lnTo>
                    <a:pt x="318" y="257"/>
                  </a:lnTo>
                  <a:lnTo>
                    <a:pt x="318" y="225"/>
                  </a:lnTo>
                  <a:lnTo>
                    <a:pt x="318" y="215"/>
                  </a:lnTo>
                  <a:lnTo>
                    <a:pt x="319" y="175"/>
                  </a:lnTo>
                  <a:lnTo>
                    <a:pt x="319" y="248"/>
                  </a:lnTo>
                  <a:lnTo>
                    <a:pt x="319" y="223"/>
                  </a:lnTo>
                  <a:lnTo>
                    <a:pt x="319" y="246"/>
                  </a:lnTo>
                  <a:lnTo>
                    <a:pt x="319" y="198"/>
                  </a:lnTo>
                  <a:lnTo>
                    <a:pt x="320" y="259"/>
                  </a:lnTo>
                  <a:lnTo>
                    <a:pt x="320" y="222"/>
                  </a:lnTo>
                  <a:lnTo>
                    <a:pt x="320" y="186"/>
                  </a:lnTo>
                  <a:lnTo>
                    <a:pt x="320" y="247"/>
                  </a:lnTo>
                  <a:lnTo>
                    <a:pt x="320" y="239"/>
                  </a:lnTo>
                  <a:lnTo>
                    <a:pt x="320" y="287"/>
                  </a:lnTo>
                  <a:lnTo>
                    <a:pt x="321" y="223"/>
                  </a:lnTo>
                  <a:lnTo>
                    <a:pt x="321" y="232"/>
                  </a:lnTo>
                  <a:lnTo>
                    <a:pt x="321" y="257"/>
                  </a:lnTo>
                  <a:lnTo>
                    <a:pt x="321" y="269"/>
                  </a:lnTo>
                  <a:lnTo>
                    <a:pt x="322" y="205"/>
                  </a:lnTo>
                  <a:lnTo>
                    <a:pt x="322" y="173"/>
                  </a:lnTo>
                  <a:lnTo>
                    <a:pt x="322" y="214"/>
                  </a:lnTo>
                  <a:lnTo>
                    <a:pt x="322" y="259"/>
                  </a:lnTo>
                  <a:lnTo>
                    <a:pt x="322" y="160"/>
                  </a:lnTo>
                  <a:lnTo>
                    <a:pt x="322" y="266"/>
                  </a:lnTo>
                  <a:lnTo>
                    <a:pt x="323" y="238"/>
                  </a:lnTo>
                  <a:lnTo>
                    <a:pt x="323" y="228"/>
                  </a:lnTo>
                  <a:lnTo>
                    <a:pt x="323" y="264"/>
                  </a:lnTo>
                  <a:lnTo>
                    <a:pt x="323" y="248"/>
                  </a:lnTo>
                  <a:lnTo>
                    <a:pt x="324" y="282"/>
                  </a:lnTo>
                  <a:lnTo>
                    <a:pt x="324" y="217"/>
                  </a:lnTo>
                  <a:lnTo>
                    <a:pt x="324" y="250"/>
                  </a:lnTo>
                  <a:lnTo>
                    <a:pt x="324" y="233"/>
                  </a:lnTo>
                  <a:lnTo>
                    <a:pt x="324" y="287"/>
                  </a:lnTo>
                  <a:lnTo>
                    <a:pt x="325" y="189"/>
                  </a:lnTo>
                  <a:lnTo>
                    <a:pt x="325" y="249"/>
                  </a:lnTo>
                  <a:lnTo>
                    <a:pt x="325" y="243"/>
                  </a:lnTo>
                  <a:lnTo>
                    <a:pt x="325" y="247"/>
                  </a:lnTo>
                  <a:lnTo>
                    <a:pt x="325" y="266"/>
                  </a:lnTo>
                  <a:lnTo>
                    <a:pt x="326" y="264"/>
                  </a:lnTo>
                  <a:lnTo>
                    <a:pt x="326" y="273"/>
                  </a:lnTo>
                  <a:lnTo>
                    <a:pt x="326" y="213"/>
                  </a:lnTo>
                  <a:lnTo>
                    <a:pt x="326" y="255"/>
                  </a:lnTo>
                  <a:lnTo>
                    <a:pt x="326" y="284"/>
                  </a:lnTo>
                  <a:lnTo>
                    <a:pt x="327" y="247"/>
                  </a:lnTo>
                  <a:lnTo>
                    <a:pt x="327" y="268"/>
                  </a:lnTo>
                  <a:lnTo>
                    <a:pt x="327" y="245"/>
                  </a:lnTo>
                  <a:lnTo>
                    <a:pt x="327" y="261"/>
                  </a:lnTo>
                  <a:lnTo>
                    <a:pt x="328" y="271"/>
                  </a:lnTo>
                  <a:lnTo>
                    <a:pt x="328" y="235"/>
                  </a:lnTo>
                  <a:lnTo>
                    <a:pt x="328" y="263"/>
                  </a:lnTo>
                  <a:lnTo>
                    <a:pt x="328" y="244"/>
                  </a:lnTo>
                  <a:lnTo>
                    <a:pt x="328" y="255"/>
                  </a:lnTo>
                  <a:lnTo>
                    <a:pt x="328" y="235"/>
                  </a:lnTo>
                  <a:lnTo>
                    <a:pt x="329" y="305"/>
                  </a:lnTo>
                  <a:lnTo>
                    <a:pt x="329" y="279"/>
                  </a:lnTo>
                  <a:lnTo>
                    <a:pt x="329" y="215"/>
                  </a:lnTo>
                  <a:lnTo>
                    <a:pt x="329" y="250"/>
                  </a:lnTo>
                  <a:lnTo>
                    <a:pt x="330" y="210"/>
                  </a:lnTo>
                  <a:lnTo>
                    <a:pt x="330" y="259"/>
                  </a:lnTo>
                  <a:lnTo>
                    <a:pt x="330" y="257"/>
                  </a:lnTo>
                  <a:lnTo>
                    <a:pt x="330" y="255"/>
                  </a:lnTo>
                  <a:lnTo>
                    <a:pt x="330" y="242"/>
                  </a:lnTo>
                  <a:lnTo>
                    <a:pt x="331" y="232"/>
                  </a:lnTo>
                  <a:lnTo>
                    <a:pt x="331" y="283"/>
                  </a:lnTo>
                  <a:lnTo>
                    <a:pt x="331" y="235"/>
                  </a:lnTo>
                  <a:lnTo>
                    <a:pt x="331" y="293"/>
                  </a:lnTo>
                  <a:lnTo>
                    <a:pt x="331" y="276"/>
                  </a:lnTo>
                  <a:lnTo>
                    <a:pt x="332" y="227"/>
                  </a:lnTo>
                  <a:lnTo>
                    <a:pt x="332" y="223"/>
                  </a:lnTo>
                  <a:lnTo>
                    <a:pt x="332" y="263"/>
                  </a:lnTo>
                  <a:lnTo>
                    <a:pt x="332" y="274"/>
                  </a:lnTo>
                  <a:lnTo>
                    <a:pt x="332" y="278"/>
                  </a:lnTo>
                  <a:lnTo>
                    <a:pt x="333" y="275"/>
                  </a:lnTo>
                  <a:lnTo>
                    <a:pt x="333" y="223"/>
                  </a:lnTo>
                  <a:lnTo>
                    <a:pt x="333" y="259"/>
                  </a:lnTo>
                  <a:lnTo>
                    <a:pt x="333" y="294"/>
                  </a:lnTo>
                  <a:lnTo>
                    <a:pt x="334" y="231"/>
                  </a:lnTo>
                  <a:lnTo>
                    <a:pt x="334" y="242"/>
                  </a:lnTo>
                  <a:lnTo>
                    <a:pt x="334" y="278"/>
                  </a:lnTo>
                  <a:lnTo>
                    <a:pt x="334" y="251"/>
                  </a:lnTo>
                  <a:lnTo>
                    <a:pt x="334" y="260"/>
                  </a:lnTo>
                  <a:lnTo>
                    <a:pt x="334" y="269"/>
                  </a:lnTo>
                  <a:lnTo>
                    <a:pt x="335" y="270"/>
                  </a:lnTo>
                  <a:lnTo>
                    <a:pt x="335" y="201"/>
                  </a:lnTo>
                  <a:lnTo>
                    <a:pt x="335" y="215"/>
                  </a:lnTo>
                  <a:lnTo>
                    <a:pt x="335" y="247"/>
                  </a:lnTo>
                  <a:lnTo>
                    <a:pt x="335" y="218"/>
                  </a:lnTo>
                  <a:lnTo>
                    <a:pt x="336" y="256"/>
                  </a:lnTo>
                  <a:lnTo>
                    <a:pt x="336" y="324"/>
                  </a:lnTo>
                  <a:lnTo>
                    <a:pt x="336" y="239"/>
                  </a:lnTo>
                  <a:lnTo>
                    <a:pt x="336" y="264"/>
                  </a:lnTo>
                  <a:lnTo>
                    <a:pt x="336" y="204"/>
                  </a:lnTo>
                  <a:lnTo>
                    <a:pt x="337" y="247"/>
                  </a:lnTo>
                  <a:lnTo>
                    <a:pt x="337" y="342"/>
                  </a:lnTo>
                  <a:lnTo>
                    <a:pt x="337" y="263"/>
                  </a:lnTo>
                  <a:lnTo>
                    <a:pt x="337" y="267"/>
                  </a:lnTo>
                  <a:lnTo>
                    <a:pt x="337" y="260"/>
                  </a:lnTo>
                  <a:lnTo>
                    <a:pt x="338" y="313"/>
                  </a:lnTo>
                  <a:lnTo>
                    <a:pt x="338" y="220"/>
                  </a:lnTo>
                  <a:lnTo>
                    <a:pt x="338" y="244"/>
                  </a:lnTo>
                  <a:lnTo>
                    <a:pt x="338" y="217"/>
                  </a:lnTo>
                  <a:lnTo>
                    <a:pt x="339" y="264"/>
                  </a:lnTo>
                  <a:lnTo>
                    <a:pt x="339" y="295"/>
                  </a:lnTo>
                  <a:lnTo>
                    <a:pt x="339" y="316"/>
                  </a:lnTo>
                  <a:lnTo>
                    <a:pt x="339" y="239"/>
                  </a:lnTo>
                  <a:lnTo>
                    <a:pt x="339" y="262"/>
                  </a:lnTo>
                  <a:lnTo>
                    <a:pt x="339" y="267"/>
                  </a:lnTo>
                  <a:lnTo>
                    <a:pt x="340" y="263"/>
                  </a:lnTo>
                  <a:lnTo>
                    <a:pt x="340" y="267"/>
                  </a:lnTo>
                  <a:lnTo>
                    <a:pt x="340" y="202"/>
                  </a:lnTo>
                  <a:lnTo>
                    <a:pt x="340" y="243"/>
                  </a:lnTo>
                  <a:lnTo>
                    <a:pt x="341" y="242"/>
                  </a:lnTo>
                  <a:lnTo>
                    <a:pt x="341" y="277"/>
                  </a:lnTo>
                  <a:lnTo>
                    <a:pt x="341" y="308"/>
                  </a:lnTo>
                  <a:lnTo>
                    <a:pt x="341" y="212"/>
                  </a:lnTo>
                  <a:lnTo>
                    <a:pt x="341" y="221"/>
                  </a:lnTo>
                  <a:lnTo>
                    <a:pt x="342" y="252"/>
                  </a:lnTo>
                  <a:lnTo>
                    <a:pt x="342" y="284"/>
                  </a:lnTo>
                  <a:lnTo>
                    <a:pt x="342" y="305"/>
                  </a:lnTo>
                  <a:lnTo>
                    <a:pt x="342" y="300"/>
                  </a:lnTo>
                  <a:lnTo>
                    <a:pt x="342" y="276"/>
                  </a:lnTo>
                  <a:lnTo>
                    <a:pt x="343" y="230"/>
                  </a:lnTo>
                  <a:lnTo>
                    <a:pt x="343" y="256"/>
                  </a:lnTo>
                  <a:lnTo>
                    <a:pt x="343" y="203"/>
                  </a:lnTo>
                  <a:lnTo>
                    <a:pt x="343" y="257"/>
                  </a:lnTo>
                  <a:lnTo>
                    <a:pt x="343" y="234"/>
                  </a:lnTo>
                  <a:lnTo>
                    <a:pt x="344" y="269"/>
                  </a:lnTo>
                  <a:lnTo>
                    <a:pt x="344" y="291"/>
                  </a:lnTo>
                  <a:lnTo>
                    <a:pt x="344" y="282"/>
                  </a:lnTo>
                  <a:lnTo>
                    <a:pt x="344" y="249"/>
                  </a:lnTo>
                  <a:lnTo>
                    <a:pt x="345" y="235"/>
                  </a:lnTo>
                  <a:lnTo>
                    <a:pt x="345" y="235"/>
                  </a:lnTo>
                  <a:lnTo>
                    <a:pt x="345" y="274"/>
                  </a:lnTo>
                  <a:lnTo>
                    <a:pt x="345" y="224"/>
                  </a:lnTo>
                  <a:lnTo>
                    <a:pt x="345" y="267"/>
                  </a:lnTo>
                  <a:lnTo>
                    <a:pt x="345" y="230"/>
                  </a:lnTo>
                  <a:lnTo>
                    <a:pt x="346" y="224"/>
                  </a:lnTo>
                  <a:lnTo>
                    <a:pt x="346" y="197"/>
                  </a:lnTo>
                  <a:lnTo>
                    <a:pt x="346" y="280"/>
                  </a:lnTo>
                  <a:lnTo>
                    <a:pt x="346" y="201"/>
                  </a:lnTo>
                  <a:lnTo>
                    <a:pt x="347" y="250"/>
                  </a:lnTo>
                  <a:lnTo>
                    <a:pt x="347" y="197"/>
                  </a:lnTo>
                  <a:lnTo>
                    <a:pt x="347" y="240"/>
                  </a:lnTo>
                  <a:lnTo>
                    <a:pt x="347" y="255"/>
                  </a:lnTo>
                  <a:lnTo>
                    <a:pt x="347" y="251"/>
                  </a:lnTo>
                  <a:lnTo>
                    <a:pt x="347" y="221"/>
                  </a:lnTo>
                  <a:lnTo>
                    <a:pt x="348" y="294"/>
                  </a:lnTo>
                  <a:lnTo>
                    <a:pt x="348" y="220"/>
                  </a:lnTo>
                  <a:lnTo>
                    <a:pt x="348" y="274"/>
                  </a:lnTo>
                  <a:lnTo>
                    <a:pt x="348" y="213"/>
                  </a:lnTo>
                  <a:lnTo>
                    <a:pt x="349" y="269"/>
                  </a:lnTo>
                  <a:lnTo>
                    <a:pt x="349" y="245"/>
                  </a:lnTo>
                  <a:lnTo>
                    <a:pt x="349" y="303"/>
                  </a:lnTo>
                  <a:lnTo>
                    <a:pt x="349" y="214"/>
                  </a:lnTo>
                  <a:lnTo>
                    <a:pt x="349" y="285"/>
                  </a:lnTo>
                  <a:lnTo>
                    <a:pt x="350" y="271"/>
                  </a:lnTo>
                  <a:lnTo>
                    <a:pt x="350" y="247"/>
                  </a:lnTo>
                  <a:lnTo>
                    <a:pt x="350" y="268"/>
                  </a:lnTo>
                  <a:lnTo>
                    <a:pt x="350" y="250"/>
                  </a:lnTo>
                  <a:lnTo>
                    <a:pt x="350" y="262"/>
                  </a:lnTo>
                  <a:lnTo>
                    <a:pt x="350" y="315"/>
                  </a:lnTo>
                  <a:lnTo>
                    <a:pt x="351" y="262"/>
                  </a:lnTo>
                  <a:lnTo>
                    <a:pt x="351" y="254"/>
                  </a:lnTo>
                  <a:lnTo>
                    <a:pt x="351" y="282"/>
                  </a:lnTo>
                  <a:lnTo>
                    <a:pt x="351" y="284"/>
                  </a:lnTo>
                  <a:lnTo>
                    <a:pt x="352" y="291"/>
                  </a:lnTo>
                  <a:lnTo>
                    <a:pt x="352" y="274"/>
                  </a:lnTo>
                  <a:lnTo>
                    <a:pt x="352" y="247"/>
                  </a:lnTo>
                  <a:lnTo>
                    <a:pt x="352" y="305"/>
                  </a:lnTo>
                  <a:lnTo>
                    <a:pt x="352" y="239"/>
                  </a:lnTo>
                  <a:lnTo>
                    <a:pt x="353" y="206"/>
                  </a:lnTo>
                  <a:lnTo>
                    <a:pt x="353" y="267"/>
                  </a:lnTo>
                  <a:lnTo>
                    <a:pt x="353" y="254"/>
                  </a:lnTo>
                  <a:lnTo>
                    <a:pt x="353" y="211"/>
                  </a:lnTo>
                  <a:lnTo>
                    <a:pt x="353" y="213"/>
                  </a:lnTo>
                  <a:lnTo>
                    <a:pt x="354" y="245"/>
                  </a:lnTo>
                  <a:lnTo>
                    <a:pt x="354" y="210"/>
                  </a:lnTo>
                  <a:lnTo>
                    <a:pt x="354" y="160"/>
                  </a:lnTo>
                  <a:lnTo>
                    <a:pt x="354" y="194"/>
                  </a:lnTo>
                  <a:lnTo>
                    <a:pt x="354" y="174"/>
                  </a:lnTo>
                  <a:lnTo>
                    <a:pt x="355" y="92"/>
                  </a:lnTo>
                  <a:lnTo>
                    <a:pt x="355" y="68"/>
                  </a:lnTo>
                  <a:lnTo>
                    <a:pt x="355" y="49"/>
                  </a:lnTo>
                  <a:lnTo>
                    <a:pt x="355" y="95"/>
                  </a:lnTo>
                  <a:lnTo>
                    <a:pt x="356" y="142"/>
                  </a:lnTo>
                  <a:lnTo>
                    <a:pt x="356" y="217"/>
                  </a:lnTo>
                  <a:lnTo>
                    <a:pt x="356" y="256"/>
                  </a:lnTo>
                  <a:lnTo>
                    <a:pt x="356" y="287"/>
                  </a:lnTo>
                  <a:lnTo>
                    <a:pt x="356" y="307"/>
                  </a:lnTo>
                  <a:lnTo>
                    <a:pt x="356" y="242"/>
                  </a:lnTo>
                  <a:lnTo>
                    <a:pt x="357" y="269"/>
                  </a:lnTo>
                  <a:lnTo>
                    <a:pt x="357" y="286"/>
                  </a:lnTo>
                  <a:lnTo>
                    <a:pt x="357" y="303"/>
                  </a:lnTo>
                  <a:lnTo>
                    <a:pt x="357" y="279"/>
                  </a:lnTo>
                  <a:lnTo>
                    <a:pt x="358" y="280"/>
                  </a:lnTo>
                  <a:lnTo>
                    <a:pt x="358" y="339"/>
                  </a:lnTo>
                  <a:lnTo>
                    <a:pt x="358" y="291"/>
                  </a:lnTo>
                  <a:lnTo>
                    <a:pt x="358" y="297"/>
                  </a:lnTo>
                  <a:lnTo>
                    <a:pt x="358" y="236"/>
                  </a:lnTo>
                  <a:lnTo>
                    <a:pt x="358" y="230"/>
                  </a:lnTo>
                  <a:lnTo>
                    <a:pt x="359" y="254"/>
                  </a:lnTo>
                  <a:lnTo>
                    <a:pt x="359" y="206"/>
                  </a:lnTo>
                  <a:lnTo>
                    <a:pt x="359" y="281"/>
                  </a:lnTo>
                  <a:lnTo>
                    <a:pt x="359" y="264"/>
                  </a:lnTo>
                  <a:lnTo>
                    <a:pt x="360" y="230"/>
                  </a:lnTo>
                  <a:lnTo>
                    <a:pt x="360" y="320"/>
                  </a:lnTo>
                  <a:lnTo>
                    <a:pt x="360" y="239"/>
                  </a:lnTo>
                  <a:lnTo>
                    <a:pt x="360" y="243"/>
                  </a:lnTo>
                  <a:lnTo>
                    <a:pt x="360" y="243"/>
                  </a:lnTo>
                  <a:lnTo>
                    <a:pt x="361" y="242"/>
                  </a:lnTo>
                  <a:lnTo>
                    <a:pt x="361" y="222"/>
                  </a:lnTo>
                  <a:lnTo>
                    <a:pt x="361" y="252"/>
                  </a:lnTo>
                  <a:lnTo>
                    <a:pt x="361" y="249"/>
                  </a:lnTo>
                  <a:lnTo>
                    <a:pt x="361" y="270"/>
                  </a:lnTo>
                  <a:lnTo>
                    <a:pt x="362" y="296"/>
                  </a:lnTo>
                  <a:lnTo>
                    <a:pt x="362" y="208"/>
                  </a:lnTo>
                  <a:lnTo>
                    <a:pt x="362" y="253"/>
                  </a:lnTo>
                  <a:lnTo>
                    <a:pt x="362" y="225"/>
                  </a:lnTo>
                  <a:lnTo>
                    <a:pt x="362" y="229"/>
                  </a:lnTo>
                  <a:lnTo>
                    <a:pt x="363" y="282"/>
                  </a:lnTo>
                  <a:lnTo>
                    <a:pt x="363" y="209"/>
                  </a:lnTo>
                  <a:lnTo>
                    <a:pt x="363" y="206"/>
                  </a:lnTo>
                  <a:lnTo>
                    <a:pt x="363" y="264"/>
                  </a:lnTo>
                  <a:lnTo>
                    <a:pt x="364" y="258"/>
                  </a:lnTo>
                  <a:lnTo>
                    <a:pt x="364" y="265"/>
                  </a:lnTo>
                  <a:lnTo>
                    <a:pt x="364" y="213"/>
                  </a:lnTo>
                  <a:lnTo>
                    <a:pt x="364" y="173"/>
                  </a:lnTo>
                  <a:lnTo>
                    <a:pt x="364" y="226"/>
                  </a:lnTo>
                  <a:lnTo>
                    <a:pt x="364" y="259"/>
                  </a:lnTo>
                  <a:lnTo>
                    <a:pt x="365" y="248"/>
                  </a:lnTo>
                  <a:lnTo>
                    <a:pt x="365" y="273"/>
                  </a:lnTo>
                  <a:lnTo>
                    <a:pt x="365" y="247"/>
                  </a:lnTo>
                  <a:lnTo>
                    <a:pt x="365" y="244"/>
                  </a:lnTo>
                  <a:lnTo>
                    <a:pt x="365" y="232"/>
                  </a:lnTo>
                  <a:lnTo>
                    <a:pt x="366" y="224"/>
                  </a:lnTo>
                  <a:lnTo>
                    <a:pt x="366" y="255"/>
                  </a:lnTo>
                  <a:lnTo>
                    <a:pt x="366" y="254"/>
                  </a:lnTo>
                  <a:lnTo>
                    <a:pt x="366" y="244"/>
                  </a:lnTo>
                  <a:lnTo>
                    <a:pt x="367" y="250"/>
                  </a:lnTo>
                  <a:lnTo>
                    <a:pt x="367" y="191"/>
                  </a:lnTo>
                  <a:lnTo>
                    <a:pt x="367" y="244"/>
                  </a:lnTo>
                  <a:lnTo>
                    <a:pt x="367" y="229"/>
                  </a:lnTo>
                  <a:lnTo>
                    <a:pt x="367" y="248"/>
                  </a:lnTo>
                  <a:lnTo>
                    <a:pt x="367" y="225"/>
                  </a:lnTo>
                  <a:lnTo>
                    <a:pt x="368" y="257"/>
                  </a:lnTo>
                  <a:lnTo>
                    <a:pt x="368" y="234"/>
                  </a:lnTo>
                  <a:lnTo>
                    <a:pt x="368" y="233"/>
                  </a:lnTo>
                  <a:lnTo>
                    <a:pt x="368" y="181"/>
                  </a:lnTo>
                  <a:lnTo>
                    <a:pt x="369" y="180"/>
                  </a:lnTo>
                  <a:lnTo>
                    <a:pt x="369" y="221"/>
                  </a:lnTo>
                  <a:lnTo>
                    <a:pt x="369" y="196"/>
                  </a:lnTo>
                  <a:lnTo>
                    <a:pt x="369" y="225"/>
                  </a:lnTo>
                  <a:lnTo>
                    <a:pt x="369" y="206"/>
                  </a:lnTo>
                  <a:lnTo>
                    <a:pt x="369" y="197"/>
                  </a:lnTo>
                  <a:lnTo>
                    <a:pt x="370" y="238"/>
                  </a:lnTo>
                  <a:lnTo>
                    <a:pt x="370" y="237"/>
                  </a:lnTo>
                  <a:lnTo>
                    <a:pt x="370" y="278"/>
                  </a:lnTo>
                  <a:lnTo>
                    <a:pt x="370" y="252"/>
                  </a:lnTo>
                  <a:lnTo>
                    <a:pt x="371" y="277"/>
                  </a:lnTo>
                  <a:lnTo>
                    <a:pt x="371" y="241"/>
                  </a:lnTo>
                  <a:lnTo>
                    <a:pt x="371" y="251"/>
                  </a:lnTo>
                  <a:lnTo>
                    <a:pt x="371" y="245"/>
                  </a:lnTo>
                  <a:lnTo>
                    <a:pt x="371" y="249"/>
                  </a:lnTo>
                  <a:lnTo>
                    <a:pt x="372" y="268"/>
                  </a:lnTo>
                  <a:lnTo>
                    <a:pt x="372" y="254"/>
                  </a:lnTo>
                  <a:lnTo>
                    <a:pt x="372" y="235"/>
                  </a:lnTo>
                  <a:lnTo>
                    <a:pt x="372" y="253"/>
                  </a:lnTo>
                  <a:lnTo>
                    <a:pt x="372" y="284"/>
                  </a:lnTo>
                  <a:lnTo>
                    <a:pt x="373" y="196"/>
                  </a:lnTo>
                  <a:lnTo>
                    <a:pt x="373" y="247"/>
                  </a:lnTo>
                  <a:lnTo>
                    <a:pt x="373" y="266"/>
                  </a:lnTo>
                  <a:lnTo>
                    <a:pt x="373" y="243"/>
                  </a:lnTo>
                  <a:lnTo>
                    <a:pt x="373" y="243"/>
                  </a:lnTo>
                  <a:lnTo>
                    <a:pt x="374" y="260"/>
                  </a:lnTo>
                  <a:lnTo>
                    <a:pt x="374" y="242"/>
                  </a:lnTo>
                  <a:lnTo>
                    <a:pt x="374" y="261"/>
                  </a:lnTo>
                  <a:lnTo>
                    <a:pt x="374" y="230"/>
                  </a:lnTo>
                  <a:lnTo>
                    <a:pt x="375" y="267"/>
                  </a:lnTo>
                  <a:lnTo>
                    <a:pt x="375" y="340"/>
                  </a:lnTo>
                  <a:lnTo>
                    <a:pt x="375" y="219"/>
                  </a:lnTo>
                  <a:lnTo>
                    <a:pt x="375" y="202"/>
                  </a:lnTo>
                  <a:lnTo>
                    <a:pt x="375" y="253"/>
                  </a:lnTo>
                  <a:lnTo>
                    <a:pt x="375" y="240"/>
                  </a:lnTo>
                  <a:lnTo>
                    <a:pt x="376" y="232"/>
                  </a:lnTo>
                  <a:lnTo>
                    <a:pt x="376" y="253"/>
                  </a:lnTo>
                  <a:lnTo>
                    <a:pt x="376" y="240"/>
                  </a:lnTo>
                  <a:lnTo>
                    <a:pt x="376" y="276"/>
                  </a:lnTo>
                  <a:lnTo>
                    <a:pt x="377" y="280"/>
                  </a:lnTo>
                  <a:lnTo>
                    <a:pt x="377" y="283"/>
                  </a:lnTo>
                  <a:lnTo>
                    <a:pt x="377" y="229"/>
                  </a:lnTo>
                  <a:lnTo>
                    <a:pt x="377" y="242"/>
                  </a:lnTo>
                  <a:lnTo>
                    <a:pt x="377" y="299"/>
                  </a:lnTo>
                  <a:lnTo>
                    <a:pt x="378" y="287"/>
                  </a:lnTo>
                  <a:lnTo>
                    <a:pt x="378" y="251"/>
                  </a:lnTo>
                  <a:lnTo>
                    <a:pt x="378" y="236"/>
                  </a:lnTo>
                  <a:lnTo>
                    <a:pt x="378" y="230"/>
                  </a:lnTo>
                  <a:lnTo>
                    <a:pt x="378" y="265"/>
                  </a:lnTo>
                  <a:lnTo>
                    <a:pt x="379" y="267"/>
                  </a:lnTo>
                  <a:lnTo>
                    <a:pt x="379" y="270"/>
                  </a:lnTo>
                  <a:lnTo>
                    <a:pt x="379" y="240"/>
                  </a:lnTo>
                  <a:lnTo>
                    <a:pt x="379" y="251"/>
                  </a:lnTo>
                  <a:lnTo>
                    <a:pt x="379" y="329"/>
                  </a:lnTo>
                  <a:lnTo>
                    <a:pt x="380" y="323"/>
                  </a:lnTo>
                  <a:lnTo>
                    <a:pt x="380" y="215"/>
                  </a:lnTo>
                  <a:lnTo>
                    <a:pt x="380" y="262"/>
                  </a:lnTo>
                  <a:lnTo>
                    <a:pt x="380" y="219"/>
                  </a:lnTo>
                  <a:lnTo>
                    <a:pt x="380" y="249"/>
                  </a:lnTo>
                  <a:lnTo>
                    <a:pt x="380" y="283"/>
                  </a:lnTo>
                  <a:lnTo>
                    <a:pt x="381" y="159"/>
                  </a:lnTo>
                  <a:lnTo>
                    <a:pt x="381" y="280"/>
                  </a:lnTo>
                  <a:lnTo>
                    <a:pt x="381" y="242"/>
                  </a:lnTo>
                  <a:lnTo>
                    <a:pt x="381" y="225"/>
                  </a:lnTo>
                  <a:lnTo>
                    <a:pt x="382" y="267"/>
                  </a:lnTo>
                  <a:lnTo>
                    <a:pt x="382" y="258"/>
                  </a:lnTo>
                  <a:lnTo>
                    <a:pt x="382" y="269"/>
                  </a:lnTo>
                  <a:lnTo>
                    <a:pt x="382" y="259"/>
                  </a:lnTo>
                  <a:lnTo>
                    <a:pt x="382" y="228"/>
                  </a:lnTo>
                  <a:lnTo>
                    <a:pt x="383" y="205"/>
                  </a:lnTo>
                  <a:lnTo>
                    <a:pt x="383" y="261"/>
                  </a:lnTo>
                  <a:lnTo>
                    <a:pt x="383" y="244"/>
                  </a:lnTo>
                  <a:lnTo>
                    <a:pt x="383" y="228"/>
                  </a:lnTo>
                  <a:lnTo>
                    <a:pt x="383" y="254"/>
                  </a:lnTo>
                  <a:lnTo>
                    <a:pt x="384" y="269"/>
                  </a:lnTo>
                  <a:lnTo>
                    <a:pt x="384" y="234"/>
                  </a:lnTo>
                  <a:lnTo>
                    <a:pt x="384" y="235"/>
                  </a:lnTo>
                  <a:lnTo>
                    <a:pt x="384" y="222"/>
                  </a:lnTo>
                  <a:lnTo>
                    <a:pt x="384" y="275"/>
                  </a:lnTo>
                  <a:lnTo>
                    <a:pt x="385" y="279"/>
                  </a:lnTo>
                  <a:lnTo>
                    <a:pt x="385" y="267"/>
                  </a:lnTo>
                  <a:lnTo>
                    <a:pt x="385" y="322"/>
                  </a:lnTo>
                  <a:lnTo>
                    <a:pt x="385" y="290"/>
                  </a:lnTo>
                  <a:lnTo>
                    <a:pt x="386" y="245"/>
                  </a:lnTo>
                  <a:lnTo>
                    <a:pt x="386" y="225"/>
                  </a:lnTo>
                  <a:lnTo>
                    <a:pt x="386" y="289"/>
                  </a:lnTo>
                  <a:lnTo>
                    <a:pt x="386" y="325"/>
                  </a:lnTo>
                  <a:lnTo>
                    <a:pt x="386" y="261"/>
                  </a:lnTo>
                  <a:lnTo>
                    <a:pt x="386" y="262"/>
                  </a:lnTo>
                  <a:lnTo>
                    <a:pt x="387" y="253"/>
                  </a:lnTo>
                  <a:lnTo>
                    <a:pt x="387" y="245"/>
                  </a:lnTo>
                  <a:lnTo>
                    <a:pt x="387" y="267"/>
                  </a:lnTo>
                  <a:lnTo>
                    <a:pt x="387" y="234"/>
                  </a:lnTo>
                  <a:lnTo>
                    <a:pt x="388" y="264"/>
                  </a:lnTo>
                  <a:lnTo>
                    <a:pt x="388" y="266"/>
                  </a:lnTo>
                  <a:lnTo>
                    <a:pt x="388" y="255"/>
                  </a:lnTo>
                  <a:lnTo>
                    <a:pt x="388" y="272"/>
                  </a:lnTo>
                  <a:lnTo>
                    <a:pt x="388" y="267"/>
                  </a:lnTo>
                  <a:lnTo>
                    <a:pt x="389" y="227"/>
                  </a:lnTo>
                  <a:lnTo>
                    <a:pt x="389" y="239"/>
                  </a:lnTo>
                  <a:lnTo>
                    <a:pt x="389" y="328"/>
                  </a:lnTo>
                  <a:lnTo>
                    <a:pt x="389" y="346"/>
                  </a:lnTo>
                  <a:lnTo>
                    <a:pt x="389" y="261"/>
                  </a:lnTo>
                  <a:lnTo>
                    <a:pt x="390" y="259"/>
                  </a:lnTo>
                  <a:lnTo>
                    <a:pt x="390" y="241"/>
                  </a:lnTo>
                  <a:lnTo>
                    <a:pt x="390" y="257"/>
                  </a:lnTo>
                  <a:lnTo>
                    <a:pt x="390" y="284"/>
                  </a:lnTo>
                  <a:lnTo>
                    <a:pt x="390" y="236"/>
                  </a:lnTo>
                  <a:lnTo>
                    <a:pt x="391" y="246"/>
                  </a:lnTo>
                  <a:lnTo>
                    <a:pt x="391" y="244"/>
                  </a:lnTo>
                  <a:lnTo>
                    <a:pt x="391" y="296"/>
                  </a:lnTo>
                  <a:lnTo>
                    <a:pt x="391" y="263"/>
                  </a:lnTo>
                  <a:lnTo>
                    <a:pt x="392" y="239"/>
                  </a:lnTo>
                  <a:lnTo>
                    <a:pt x="392" y="261"/>
                  </a:lnTo>
                  <a:lnTo>
                    <a:pt x="392" y="271"/>
                  </a:lnTo>
                  <a:lnTo>
                    <a:pt x="392" y="249"/>
                  </a:lnTo>
                  <a:lnTo>
                    <a:pt x="392" y="276"/>
                  </a:lnTo>
                  <a:lnTo>
                    <a:pt x="392" y="291"/>
                  </a:lnTo>
                  <a:lnTo>
                    <a:pt x="393" y="253"/>
                  </a:lnTo>
                  <a:lnTo>
                    <a:pt x="393" y="254"/>
                  </a:lnTo>
                  <a:lnTo>
                    <a:pt x="393" y="247"/>
                  </a:lnTo>
                  <a:lnTo>
                    <a:pt x="393" y="309"/>
                  </a:lnTo>
                  <a:lnTo>
                    <a:pt x="394" y="262"/>
                  </a:lnTo>
                  <a:lnTo>
                    <a:pt x="394" y="221"/>
                  </a:lnTo>
                  <a:lnTo>
                    <a:pt x="394" y="180"/>
                  </a:lnTo>
                  <a:lnTo>
                    <a:pt x="394" y="277"/>
                  </a:lnTo>
                  <a:lnTo>
                    <a:pt x="394" y="226"/>
                  </a:lnTo>
                  <a:lnTo>
                    <a:pt x="394" y="295"/>
                  </a:lnTo>
                  <a:lnTo>
                    <a:pt x="395" y="293"/>
                  </a:lnTo>
                  <a:lnTo>
                    <a:pt x="395" y="272"/>
                  </a:lnTo>
                  <a:lnTo>
                    <a:pt x="395" y="281"/>
                  </a:lnTo>
                  <a:lnTo>
                    <a:pt x="395" y="234"/>
                  </a:lnTo>
                  <a:lnTo>
                    <a:pt x="395" y="264"/>
                  </a:lnTo>
                  <a:lnTo>
                    <a:pt x="396" y="301"/>
                  </a:lnTo>
                  <a:lnTo>
                    <a:pt x="396" y="220"/>
                  </a:lnTo>
                  <a:lnTo>
                    <a:pt x="396" y="272"/>
                  </a:lnTo>
                  <a:lnTo>
                    <a:pt x="396" y="303"/>
                  </a:lnTo>
                  <a:lnTo>
                    <a:pt x="397" y="210"/>
                  </a:lnTo>
                  <a:lnTo>
                    <a:pt x="397" y="261"/>
                  </a:lnTo>
                  <a:lnTo>
                    <a:pt x="397" y="229"/>
                  </a:lnTo>
                  <a:lnTo>
                    <a:pt x="397" y="237"/>
                  </a:lnTo>
                  <a:lnTo>
                    <a:pt x="397" y="257"/>
                  </a:lnTo>
                  <a:lnTo>
                    <a:pt x="397" y="234"/>
                  </a:lnTo>
                  <a:lnTo>
                    <a:pt x="398" y="268"/>
                  </a:lnTo>
                  <a:lnTo>
                    <a:pt x="398" y="269"/>
                  </a:lnTo>
                  <a:lnTo>
                    <a:pt x="398" y="240"/>
                  </a:lnTo>
                  <a:lnTo>
                    <a:pt x="398" y="280"/>
                  </a:lnTo>
                  <a:lnTo>
                    <a:pt x="399" y="280"/>
                  </a:lnTo>
                  <a:lnTo>
                    <a:pt x="399" y="237"/>
                  </a:lnTo>
                  <a:lnTo>
                    <a:pt x="399" y="250"/>
                  </a:lnTo>
                  <a:lnTo>
                    <a:pt x="399" y="304"/>
                  </a:lnTo>
                  <a:lnTo>
                    <a:pt x="399" y="311"/>
                  </a:lnTo>
                  <a:lnTo>
                    <a:pt x="400" y="277"/>
                  </a:lnTo>
                  <a:lnTo>
                    <a:pt x="400" y="254"/>
                  </a:lnTo>
                  <a:lnTo>
                    <a:pt x="400" y="280"/>
                  </a:lnTo>
                  <a:lnTo>
                    <a:pt x="400" y="259"/>
                  </a:lnTo>
                  <a:lnTo>
                    <a:pt x="400" y="283"/>
                  </a:lnTo>
                  <a:lnTo>
                    <a:pt x="401" y="252"/>
                  </a:lnTo>
                  <a:lnTo>
                    <a:pt x="401" y="248"/>
                  </a:lnTo>
                  <a:lnTo>
                    <a:pt x="401" y="284"/>
                  </a:lnTo>
                  <a:lnTo>
                    <a:pt x="401" y="274"/>
                  </a:lnTo>
                  <a:lnTo>
                    <a:pt x="401" y="231"/>
                  </a:lnTo>
                  <a:lnTo>
                    <a:pt x="402" y="216"/>
                  </a:lnTo>
                  <a:lnTo>
                    <a:pt x="402" y="268"/>
                  </a:lnTo>
                  <a:lnTo>
                    <a:pt x="402" y="222"/>
                  </a:lnTo>
                  <a:lnTo>
                    <a:pt x="402" y="233"/>
                  </a:lnTo>
                  <a:lnTo>
                    <a:pt x="403" y="211"/>
                  </a:lnTo>
                  <a:lnTo>
                    <a:pt x="403" y="130"/>
                  </a:lnTo>
                  <a:lnTo>
                    <a:pt x="403" y="184"/>
                  </a:lnTo>
                  <a:lnTo>
                    <a:pt x="403" y="145"/>
                  </a:lnTo>
                  <a:lnTo>
                    <a:pt x="403" y="93"/>
                  </a:lnTo>
                  <a:lnTo>
                    <a:pt x="403" y="58"/>
                  </a:lnTo>
                  <a:lnTo>
                    <a:pt x="404" y="139"/>
                  </a:lnTo>
                  <a:lnTo>
                    <a:pt x="404" y="142"/>
                  </a:lnTo>
                  <a:lnTo>
                    <a:pt x="404" y="189"/>
                  </a:lnTo>
                  <a:lnTo>
                    <a:pt x="404" y="258"/>
                  </a:lnTo>
                  <a:lnTo>
                    <a:pt x="405" y="377"/>
                  </a:lnTo>
                  <a:lnTo>
                    <a:pt x="405" y="306"/>
                  </a:lnTo>
                  <a:lnTo>
                    <a:pt x="405" y="237"/>
                  </a:lnTo>
                  <a:lnTo>
                    <a:pt x="405" y="317"/>
                  </a:lnTo>
                  <a:lnTo>
                    <a:pt x="405" y="304"/>
                  </a:lnTo>
                  <a:lnTo>
                    <a:pt x="405" y="285"/>
                  </a:lnTo>
                  <a:lnTo>
                    <a:pt x="406" y="302"/>
                  </a:lnTo>
                  <a:lnTo>
                    <a:pt x="406" y="322"/>
                  </a:lnTo>
                  <a:lnTo>
                    <a:pt x="406" y="283"/>
                  </a:lnTo>
                  <a:lnTo>
                    <a:pt x="406" y="299"/>
                  </a:lnTo>
                  <a:lnTo>
                    <a:pt x="407" y="253"/>
                  </a:lnTo>
                  <a:lnTo>
                    <a:pt x="407" y="334"/>
                  </a:lnTo>
                  <a:lnTo>
                    <a:pt x="407" y="249"/>
                  </a:lnTo>
                  <a:lnTo>
                    <a:pt x="407" y="305"/>
                  </a:lnTo>
                  <a:lnTo>
                    <a:pt x="407" y="236"/>
                  </a:lnTo>
                  <a:lnTo>
                    <a:pt x="408" y="260"/>
                  </a:lnTo>
                  <a:lnTo>
                    <a:pt x="408" y="276"/>
                  </a:lnTo>
                  <a:lnTo>
                    <a:pt x="408" y="261"/>
                  </a:lnTo>
                  <a:lnTo>
                    <a:pt x="408" y="215"/>
                  </a:lnTo>
                  <a:lnTo>
                    <a:pt x="408" y="239"/>
                  </a:lnTo>
                  <a:lnTo>
                    <a:pt x="409" y="244"/>
                  </a:lnTo>
                  <a:lnTo>
                    <a:pt x="409" y="248"/>
                  </a:lnTo>
                  <a:lnTo>
                    <a:pt x="409" y="313"/>
                  </a:lnTo>
                  <a:lnTo>
                    <a:pt x="409" y="261"/>
                  </a:lnTo>
                  <a:lnTo>
                    <a:pt x="409" y="292"/>
                  </a:lnTo>
                  <a:lnTo>
                    <a:pt x="410" y="219"/>
                  </a:lnTo>
                  <a:lnTo>
                    <a:pt x="410" y="279"/>
                  </a:lnTo>
                  <a:lnTo>
                    <a:pt x="410" y="204"/>
                  </a:lnTo>
                  <a:lnTo>
                    <a:pt x="410" y="268"/>
                  </a:lnTo>
                  <a:lnTo>
                    <a:pt x="410" y="309"/>
                  </a:lnTo>
                  <a:lnTo>
                    <a:pt x="411" y="207"/>
                  </a:lnTo>
                  <a:lnTo>
                    <a:pt x="411" y="194"/>
                  </a:lnTo>
                  <a:lnTo>
                    <a:pt x="411" y="239"/>
                  </a:lnTo>
                  <a:lnTo>
                    <a:pt x="411" y="247"/>
                  </a:lnTo>
                  <a:lnTo>
                    <a:pt x="411" y="272"/>
                  </a:lnTo>
                  <a:lnTo>
                    <a:pt x="412" y="186"/>
                  </a:lnTo>
                  <a:lnTo>
                    <a:pt x="412" y="287"/>
                  </a:lnTo>
                  <a:lnTo>
                    <a:pt x="412" y="287"/>
                  </a:lnTo>
                  <a:lnTo>
                    <a:pt x="412" y="235"/>
                  </a:lnTo>
                  <a:lnTo>
                    <a:pt x="412" y="240"/>
                  </a:lnTo>
                  <a:lnTo>
                    <a:pt x="413" y="244"/>
                  </a:lnTo>
                  <a:lnTo>
                    <a:pt x="413" y="263"/>
                  </a:lnTo>
                  <a:lnTo>
                    <a:pt x="413" y="251"/>
                  </a:lnTo>
                  <a:lnTo>
                    <a:pt x="413" y="205"/>
                  </a:lnTo>
                  <a:lnTo>
                    <a:pt x="413" y="256"/>
                  </a:lnTo>
                  <a:lnTo>
                    <a:pt x="414" y="272"/>
                  </a:lnTo>
                  <a:lnTo>
                    <a:pt x="414" y="218"/>
                  </a:lnTo>
                  <a:lnTo>
                    <a:pt x="414" y="256"/>
                  </a:lnTo>
                  <a:lnTo>
                    <a:pt x="414" y="212"/>
                  </a:lnTo>
                  <a:lnTo>
                    <a:pt x="414" y="271"/>
                  </a:lnTo>
                  <a:lnTo>
                    <a:pt x="415" y="230"/>
                  </a:lnTo>
                  <a:lnTo>
                    <a:pt x="415" y="242"/>
                  </a:lnTo>
                  <a:lnTo>
                    <a:pt x="415" y="202"/>
                  </a:lnTo>
                  <a:lnTo>
                    <a:pt x="415" y="184"/>
                  </a:lnTo>
                  <a:lnTo>
                    <a:pt x="416" y="274"/>
                  </a:lnTo>
                  <a:lnTo>
                    <a:pt x="416" y="193"/>
                  </a:lnTo>
                  <a:lnTo>
                    <a:pt x="416" y="235"/>
                  </a:lnTo>
                  <a:lnTo>
                    <a:pt x="416" y="225"/>
                  </a:lnTo>
                  <a:lnTo>
                    <a:pt x="416" y="223"/>
                  </a:lnTo>
                  <a:lnTo>
                    <a:pt x="416" y="225"/>
                  </a:lnTo>
                  <a:lnTo>
                    <a:pt x="417" y="213"/>
                  </a:lnTo>
                  <a:lnTo>
                    <a:pt x="417" y="172"/>
                  </a:lnTo>
                  <a:lnTo>
                    <a:pt x="417" y="236"/>
                  </a:lnTo>
                  <a:lnTo>
                    <a:pt x="417" y="194"/>
                  </a:lnTo>
                  <a:lnTo>
                    <a:pt x="418" y="227"/>
                  </a:lnTo>
                  <a:lnTo>
                    <a:pt x="418" y="230"/>
                  </a:lnTo>
                  <a:lnTo>
                    <a:pt x="418" y="189"/>
                  </a:lnTo>
                  <a:lnTo>
                    <a:pt x="418" y="237"/>
                  </a:lnTo>
                  <a:lnTo>
                    <a:pt x="418" y="200"/>
                  </a:lnTo>
                  <a:lnTo>
                    <a:pt x="419" y="185"/>
                  </a:lnTo>
                  <a:lnTo>
                    <a:pt x="419" y="235"/>
                  </a:lnTo>
                  <a:lnTo>
                    <a:pt x="419" y="266"/>
                  </a:lnTo>
                  <a:lnTo>
                    <a:pt x="419" y="258"/>
                  </a:lnTo>
                  <a:lnTo>
                    <a:pt x="419" y="232"/>
                  </a:lnTo>
                  <a:lnTo>
                    <a:pt x="420" y="234"/>
                  </a:lnTo>
                  <a:lnTo>
                    <a:pt x="420" y="254"/>
                  </a:lnTo>
                  <a:lnTo>
                    <a:pt x="420" y="259"/>
                  </a:lnTo>
                  <a:lnTo>
                    <a:pt x="420" y="257"/>
                  </a:lnTo>
                  <a:lnTo>
                    <a:pt x="420" y="291"/>
                  </a:lnTo>
                  <a:lnTo>
                    <a:pt x="421" y="290"/>
                  </a:lnTo>
                  <a:lnTo>
                    <a:pt x="421" y="266"/>
                  </a:lnTo>
                  <a:lnTo>
                    <a:pt x="421" y="219"/>
                  </a:lnTo>
                  <a:lnTo>
                    <a:pt x="421" y="270"/>
                  </a:lnTo>
                  <a:lnTo>
                    <a:pt x="422" y="337"/>
                  </a:lnTo>
                  <a:lnTo>
                    <a:pt x="422" y="268"/>
                  </a:lnTo>
                  <a:lnTo>
                    <a:pt x="422" y="216"/>
                  </a:lnTo>
                  <a:lnTo>
                    <a:pt x="422" y="266"/>
                  </a:lnTo>
                  <a:lnTo>
                    <a:pt x="422" y="254"/>
                  </a:lnTo>
                  <a:lnTo>
                    <a:pt x="422" y="276"/>
                  </a:lnTo>
                  <a:lnTo>
                    <a:pt x="423" y="245"/>
                  </a:lnTo>
                  <a:lnTo>
                    <a:pt x="423" y="294"/>
                  </a:lnTo>
                  <a:lnTo>
                    <a:pt x="423" y="267"/>
                  </a:lnTo>
                  <a:lnTo>
                    <a:pt x="423" y="237"/>
                  </a:lnTo>
                  <a:lnTo>
                    <a:pt x="424" y="236"/>
                  </a:lnTo>
                  <a:lnTo>
                    <a:pt x="424" y="287"/>
                  </a:lnTo>
                  <a:lnTo>
                    <a:pt x="424" y="253"/>
                  </a:lnTo>
                  <a:lnTo>
                    <a:pt x="424" y="286"/>
                  </a:lnTo>
                  <a:lnTo>
                    <a:pt x="424" y="231"/>
                  </a:lnTo>
                  <a:lnTo>
                    <a:pt x="424" y="264"/>
                  </a:lnTo>
                  <a:lnTo>
                    <a:pt x="425" y="303"/>
                  </a:lnTo>
                  <a:lnTo>
                    <a:pt x="425" y="291"/>
                  </a:lnTo>
                  <a:lnTo>
                    <a:pt x="425" y="249"/>
                  </a:lnTo>
                  <a:lnTo>
                    <a:pt x="425" y="218"/>
                  </a:lnTo>
                  <a:lnTo>
                    <a:pt x="425" y="248"/>
                  </a:lnTo>
                  <a:lnTo>
                    <a:pt x="426" y="238"/>
                  </a:lnTo>
                  <a:lnTo>
                    <a:pt x="426" y="268"/>
                  </a:lnTo>
                  <a:lnTo>
                    <a:pt x="426" y="213"/>
                  </a:lnTo>
                  <a:lnTo>
                    <a:pt x="426" y="310"/>
                  </a:lnTo>
                  <a:lnTo>
                    <a:pt x="427" y="318"/>
                  </a:lnTo>
                  <a:lnTo>
                    <a:pt x="427" y="232"/>
                  </a:lnTo>
                  <a:lnTo>
                    <a:pt x="427" y="190"/>
                  </a:lnTo>
                  <a:lnTo>
                    <a:pt x="427" y="244"/>
                  </a:lnTo>
                  <a:lnTo>
                    <a:pt x="427" y="245"/>
                  </a:lnTo>
                  <a:lnTo>
                    <a:pt x="427" y="276"/>
                  </a:lnTo>
                  <a:lnTo>
                    <a:pt x="428" y="267"/>
                  </a:lnTo>
                  <a:lnTo>
                    <a:pt x="428" y="275"/>
                  </a:lnTo>
                  <a:lnTo>
                    <a:pt x="428" y="223"/>
                  </a:lnTo>
                  <a:lnTo>
                    <a:pt x="428" y="288"/>
                  </a:lnTo>
                  <a:lnTo>
                    <a:pt x="429" y="274"/>
                  </a:lnTo>
                  <a:lnTo>
                    <a:pt x="429" y="286"/>
                  </a:lnTo>
                  <a:lnTo>
                    <a:pt x="429" y="252"/>
                  </a:lnTo>
                  <a:lnTo>
                    <a:pt x="429" y="250"/>
                  </a:lnTo>
                  <a:lnTo>
                    <a:pt x="429" y="220"/>
                  </a:lnTo>
                  <a:lnTo>
                    <a:pt x="430" y="306"/>
                  </a:lnTo>
                  <a:lnTo>
                    <a:pt x="430" y="238"/>
                  </a:lnTo>
                  <a:lnTo>
                    <a:pt x="430" y="221"/>
                  </a:lnTo>
                  <a:lnTo>
                    <a:pt x="430" y="234"/>
                  </a:lnTo>
                  <a:lnTo>
                    <a:pt x="430" y="231"/>
                  </a:lnTo>
                  <a:lnTo>
                    <a:pt x="431" y="250"/>
                  </a:lnTo>
                  <a:lnTo>
                    <a:pt x="431" y="210"/>
                  </a:lnTo>
                  <a:lnTo>
                    <a:pt x="431" y="244"/>
                  </a:lnTo>
                  <a:lnTo>
                    <a:pt x="431" y="283"/>
                  </a:lnTo>
                  <a:lnTo>
                    <a:pt x="431" y="261"/>
                  </a:lnTo>
                  <a:lnTo>
                    <a:pt x="432" y="278"/>
                  </a:lnTo>
                  <a:lnTo>
                    <a:pt x="432" y="251"/>
                  </a:lnTo>
                  <a:lnTo>
                    <a:pt x="432" y="311"/>
                  </a:lnTo>
                  <a:lnTo>
                    <a:pt x="432" y="254"/>
                  </a:lnTo>
                  <a:lnTo>
                    <a:pt x="433" y="296"/>
                  </a:lnTo>
                  <a:lnTo>
                    <a:pt x="433" y="263"/>
                  </a:lnTo>
                  <a:lnTo>
                    <a:pt x="433" y="254"/>
                  </a:lnTo>
                  <a:lnTo>
                    <a:pt x="433" y="289"/>
                  </a:lnTo>
                  <a:lnTo>
                    <a:pt x="433" y="206"/>
                  </a:lnTo>
                  <a:lnTo>
                    <a:pt x="433" y="278"/>
                  </a:lnTo>
                  <a:lnTo>
                    <a:pt x="434" y="251"/>
                  </a:lnTo>
                  <a:lnTo>
                    <a:pt x="434" y="301"/>
                  </a:lnTo>
                  <a:lnTo>
                    <a:pt x="434" y="267"/>
                  </a:lnTo>
                  <a:lnTo>
                    <a:pt x="434" y="281"/>
                  </a:lnTo>
                  <a:lnTo>
                    <a:pt x="435" y="293"/>
                  </a:lnTo>
                  <a:lnTo>
                    <a:pt x="435" y="288"/>
                  </a:lnTo>
                  <a:lnTo>
                    <a:pt x="435" y="244"/>
                  </a:lnTo>
                  <a:lnTo>
                    <a:pt x="435" y="221"/>
                  </a:lnTo>
                  <a:lnTo>
                    <a:pt x="435" y="257"/>
                  </a:lnTo>
                  <a:lnTo>
                    <a:pt x="435" y="292"/>
                  </a:lnTo>
                  <a:lnTo>
                    <a:pt x="436" y="223"/>
                  </a:lnTo>
                  <a:lnTo>
                    <a:pt x="436" y="280"/>
                  </a:lnTo>
                  <a:lnTo>
                    <a:pt x="436" y="217"/>
                  </a:lnTo>
                  <a:lnTo>
                    <a:pt x="436" y="289"/>
                  </a:lnTo>
                  <a:lnTo>
                    <a:pt x="437" y="295"/>
                  </a:lnTo>
                  <a:lnTo>
                    <a:pt x="437" y="297"/>
                  </a:lnTo>
                  <a:lnTo>
                    <a:pt x="437" y="263"/>
                  </a:lnTo>
                  <a:lnTo>
                    <a:pt x="437" y="302"/>
                  </a:lnTo>
                  <a:lnTo>
                    <a:pt x="437" y="196"/>
                  </a:lnTo>
                  <a:lnTo>
                    <a:pt x="438" y="225"/>
                  </a:lnTo>
                  <a:lnTo>
                    <a:pt x="438" y="245"/>
                  </a:lnTo>
                  <a:lnTo>
                    <a:pt x="438" y="224"/>
                  </a:lnTo>
                  <a:lnTo>
                    <a:pt x="438" y="272"/>
                  </a:lnTo>
                  <a:lnTo>
                    <a:pt x="438" y="238"/>
                  </a:lnTo>
                  <a:lnTo>
                    <a:pt x="439" y="251"/>
                  </a:lnTo>
                  <a:lnTo>
                    <a:pt x="439" y="214"/>
                  </a:lnTo>
                  <a:lnTo>
                    <a:pt x="439" y="223"/>
                  </a:lnTo>
                  <a:lnTo>
                    <a:pt x="439" y="224"/>
                  </a:lnTo>
                  <a:lnTo>
                    <a:pt x="439" y="289"/>
                  </a:lnTo>
                  <a:lnTo>
                    <a:pt x="440" y="208"/>
                  </a:lnTo>
                  <a:lnTo>
                    <a:pt x="440" y="278"/>
                  </a:lnTo>
                  <a:lnTo>
                    <a:pt x="440" y="292"/>
                  </a:lnTo>
                  <a:lnTo>
                    <a:pt x="440" y="227"/>
                  </a:lnTo>
                  <a:lnTo>
                    <a:pt x="440" y="194"/>
                  </a:lnTo>
                  <a:lnTo>
                    <a:pt x="441" y="232"/>
                  </a:lnTo>
                  <a:lnTo>
                    <a:pt x="441" y="255"/>
                  </a:lnTo>
                  <a:lnTo>
                    <a:pt x="441" y="254"/>
                  </a:lnTo>
                  <a:lnTo>
                    <a:pt x="441" y="264"/>
                  </a:lnTo>
                  <a:lnTo>
                    <a:pt x="441" y="289"/>
                  </a:lnTo>
                  <a:lnTo>
                    <a:pt x="442" y="279"/>
                  </a:lnTo>
                  <a:lnTo>
                    <a:pt x="442" y="250"/>
                  </a:lnTo>
                  <a:lnTo>
                    <a:pt x="442" y="218"/>
                  </a:lnTo>
                  <a:lnTo>
                    <a:pt x="442" y="236"/>
                  </a:lnTo>
                  <a:lnTo>
                    <a:pt x="442" y="276"/>
                  </a:lnTo>
                  <a:lnTo>
                    <a:pt x="443" y="223"/>
                  </a:lnTo>
                  <a:lnTo>
                    <a:pt x="443" y="299"/>
                  </a:lnTo>
                  <a:lnTo>
                    <a:pt x="443" y="297"/>
                  </a:lnTo>
                  <a:lnTo>
                    <a:pt x="443" y="269"/>
                  </a:lnTo>
                  <a:lnTo>
                    <a:pt x="444" y="282"/>
                  </a:lnTo>
                  <a:lnTo>
                    <a:pt x="444" y="242"/>
                  </a:lnTo>
                  <a:lnTo>
                    <a:pt x="444" y="267"/>
                  </a:lnTo>
                  <a:lnTo>
                    <a:pt x="444" y="222"/>
                  </a:lnTo>
                  <a:lnTo>
                    <a:pt x="444" y="270"/>
                  </a:lnTo>
                  <a:lnTo>
                    <a:pt x="444" y="195"/>
                  </a:lnTo>
                  <a:lnTo>
                    <a:pt x="445" y="291"/>
                  </a:lnTo>
                  <a:lnTo>
                    <a:pt x="445" y="181"/>
                  </a:lnTo>
                  <a:lnTo>
                    <a:pt x="445" y="289"/>
                  </a:lnTo>
                  <a:lnTo>
                    <a:pt x="445" y="219"/>
                  </a:lnTo>
                  <a:lnTo>
                    <a:pt x="446" y="273"/>
                  </a:lnTo>
                  <a:lnTo>
                    <a:pt x="446" y="274"/>
                  </a:lnTo>
                  <a:lnTo>
                    <a:pt x="446" y="220"/>
                  </a:lnTo>
                  <a:lnTo>
                    <a:pt x="446" y="230"/>
                  </a:lnTo>
                  <a:lnTo>
                    <a:pt x="446" y="247"/>
                  </a:lnTo>
                  <a:lnTo>
                    <a:pt x="446" y="318"/>
                  </a:lnTo>
                  <a:lnTo>
                    <a:pt x="447" y="267"/>
                  </a:lnTo>
                  <a:lnTo>
                    <a:pt x="447" y="288"/>
                  </a:lnTo>
                  <a:lnTo>
                    <a:pt x="447" y="295"/>
                  </a:lnTo>
                  <a:lnTo>
                    <a:pt x="447" y="265"/>
                  </a:lnTo>
                  <a:lnTo>
                    <a:pt x="448" y="277"/>
                  </a:lnTo>
                  <a:lnTo>
                    <a:pt x="448" y="227"/>
                  </a:lnTo>
                  <a:lnTo>
                    <a:pt x="448" y="265"/>
                  </a:lnTo>
                  <a:lnTo>
                    <a:pt x="448" y="232"/>
                  </a:lnTo>
                  <a:lnTo>
                    <a:pt x="448" y="223"/>
                  </a:lnTo>
                  <a:lnTo>
                    <a:pt x="449" y="230"/>
                  </a:lnTo>
                  <a:lnTo>
                    <a:pt x="449" y="155"/>
                  </a:lnTo>
                  <a:lnTo>
                    <a:pt x="449" y="111"/>
                  </a:lnTo>
                  <a:lnTo>
                    <a:pt x="449" y="76"/>
                  </a:lnTo>
                  <a:lnTo>
                    <a:pt x="449" y="50"/>
                  </a:lnTo>
                  <a:lnTo>
                    <a:pt x="450" y="46"/>
                  </a:lnTo>
                  <a:lnTo>
                    <a:pt x="450" y="126"/>
                  </a:lnTo>
                  <a:lnTo>
                    <a:pt x="450" y="208"/>
                  </a:lnTo>
                  <a:lnTo>
                    <a:pt x="450" y="325"/>
                  </a:lnTo>
                  <a:lnTo>
                    <a:pt x="450" y="293"/>
                  </a:lnTo>
                  <a:lnTo>
                    <a:pt x="451" y="286"/>
                  </a:lnTo>
                  <a:lnTo>
                    <a:pt x="451" y="295"/>
                  </a:lnTo>
                  <a:lnTo>
                    <a:pt x="451" y="231"/>
                  </a:lnTo>
                  <a:lnTo>
                    <a:pt x="451" y="329"/>
                  </a:lnTo>
                  <a:lnTo>
                    <a:pt x="452" y="302"/>
                  </a:lnTo>
                  <a:lnTo>
                    <a:pt x="452" y="264"/>
                  </a:lnTo>
                  <a:lnTo>
                    <a:pt x="452" y="303"/>
                  </a:lnTo>
                  <a:lnTo>
                    <a:pt x="452" y="314"/>
                  </a:lnTo>
                  <a:lnTo>
                    <a:pt x="452" y="270"/>
                  </a:lnTo>
                  <a:lnTo>
                    <a:pt x="452" y="298"/>
                  </a:lnTo>
                  <a:lnTo>
                    <a:pt x="453" y="297"/>
                  </a:lnTo>
                  <a:lnTo>
                    <a:pt x="453" y="285"/>
                  </a:lnTo>
                  <a:lnTo>
                    <a:pt x="453" y="321"/>
                  </a:lnTo>
                  <a:lnTo>
                    <a:pt x="453" y="264"/>
                  </a:lnTo>
                  <a:lnTo>
                    <a:pt x="453" y="290"/>
                  </a:lnTo>
                  <a:lnTo>
                    <a:pt x="454" y="266"/>
                  </a:lnTo>
                  <a:lnTo>
                    <a:pt x="454" y="284"/>
                  </a:lnTo>
                  <a:lnTo>
                    <a:pt x="454" y="270"/>
                  </a:lnTo>
                  <a:lnTo>
                    <a:pt x="454" y="297"/>
                  </a:lnTo>
                  <a:lnTo>
                    <a:pt x="455" y="242"/>
                  </a:lnTo>
                  <a:lnTo>
                    <a:pt x="455" y="226"/>
                  </a:lnTo>
                  <a:lnTo>
                    <a:pt x="455" y="291"/>
                  </a:lnTo>
                  <a:lnTo>
                    <a:pt x="455" y="289"/>
                  </a:lnTo>
                  <a:lnTo>
                    <a:pt x="455" y="253"/>
                  </a:lnTo>
                  <a:lnTo>
                    <a:pt x="455" y="267"/>
                  </a:lnTo>
                  <a:lnTo>
                    <a:pt x="456" y="263"/>
                  </a:lnTo>
                  <a:lnTo>
                    <a:pt x="456" y="219"/>
                  </a:lnTo>
                  <a:lnTo>
                    <a:pt x="456" y="263"/>
                  </a:lnTo>
                  <a:lnTo>
                    <a:pt x="456" y="241"/>
                  </a:lnTo>
                  <a:lnTo>
                    <a:pt x="457" y="228"/>
                  </a:lnTo>
                  <a:lnTo>
                    <a:pt x="457" y="277"/>
                  </a:lnTo>
                  <a:lnTo>
                    <a:pt x="457" y="288"/>
                  </a:lnTo>
                  <a:lnTo>
                    <a:pt x="457" y="240"/>
                  </a:lnTo>
                  <a:lnTo>
                    <a:pt x="457" y="230"/>
                  </a:lnTo>
                  <a:lnTo>
                    <a:pt x="457" y="245"/>
                  </a:lnTo>
                  <a:lnTo>
                    <a:pt x="458" y="268"/>
                  </a:lnTo>
                  <a:lnTo>
                    <a:pt x="458" y="271"/>
                  </a:lnTo>
                  <a:lnTo>
                    <a:pt x="458" y="231"/>
                  </a:lnTo>
                  <a:lnTo>
                    <a:pt x="458" y="244"/>
                  </a:lnTo>
                  <a:lnTo>
                    <a:pt x="459" y="253"/>
                  </a:lnTo>
                  <a:lnTo>
                    <a:pt x="459" y="225"/>
                  </a:lnTo>
                  <a:lnTo>
                    <a:pt x="459" y="230"/>
                  </a:lnTo>
                  <a:lnTo>
                    <a:pt x="459" y="260"/>
                  </a:lnTo>
                  <a:lnTo>
                    <a:pt x="459" y="235"/>
                  </a:lnTo>
                  <a:lnTo>
                    <a:pt x="460" y="208"/>
                  </a:lnTo>
                  <a:lnTo>
                    <a:pt x="460" y="220"/>
                  </a:lnTo>
                  <a:lnTo>
                    <a:pt x="460" y="277"/>
                  </a:lnTo>
                  <a:lnTo>
                    <a:pt x="460" y="184"/>
                  </a:lnTo>
                  <a:lnTo>
                    <a:pt x="460" y="212"/>
                  </a:lnTo>
                  <a:lnTo>
                    <a:pt x="461" y="227"/>
                  </a:lnTo>
                  <a:lnTo>
                    <a:pt x="461" y="219"/>
                  </a:lnTo>
                  <a:lnTo>
                    <a:pt x="461" y="288"/>
                  </a:lnTo>
                  <a:lnTo>
                    <a:pt x="461" y="194"/>
                  </a:lnTo>
                  <a:lnTo>
                    <a:pt x="461" y="201"/>
                  </a:lnTo>
                  <a:lnTo>
                    <a:pt x="462" y="240"/>
                  </a:lnTo>
                  <a:lnTo>
                    <a:pt x="462" y="202"/>
                  </a:lnTo>
                  <a:lnTo>
                    <a:pt x="462" y="265"/>
                  </a:lnTo>
                  <a:lnTo>
                    <a:pt x="462" y="217"/>
                  </a:lnTo>
                  <a:lnTo>
                    <a:pt x="463" y="305"/>
                  </a:lnTo>
                  <a:lnTo>
                    <a:pt x="463" y="261"/>
                  </a:lnTo>
                  <a:lnTo>
                    <a:pt x="463" y="294"/>
                  </a:lnTo>
                  <a:lnTo>
                    <a:pt x="463" y="243"/>
                  </a:lnTo>
                  <a:lnTo>
                    <a:pt x="463" y="251"/>
                  </a:lnTo>
                  <a:lnTo>
                    <a:pt x="463" y="230"/>
                  </a:lnTo>
                  <a:lnTo>
                    <a:pt x="464" y="191"/>
                  </a:lnTo>
                  <a:lnTo>
                    <a:pt x="464" y="185"/>
                  </a:lnTo>
                  <a:lnTo>
                    <a:pt x="464" y="261"/>
                  </a:lnTo>
                  <a:lnTo>
                    <a:pt x="464" y="248"/>
                  </a:lnTo>
                  <a:lnTo>
                    <a:pt x="465" y="251"/>
                  </a:lnTo>
                  <a:lnTo>
                    <a:pt x="465" y="287"/>
                  </a:lnTo>
                  <a:lnTo>
                    <a:pt x="465" y="273"/>
                  </a:lnTo>
                  <a:lnTo>
                    <a:pt x="465" y="246"/>
                  </a:lnTo>
                  <a:lnTo>
                    <a:pt x="465" y="245"/>
                  </a:lnTo>
                  <a:lnTo>
                    <a:pt x="466" y="317"/>
                  </a:lnTo>
                  <a:lnTo>
                    <a:pt x="466" y="252"/>
                  </a:lnTo>
                  <a:lnTo>
                    <a:pt x="466" y="289"/>
                  </a:lnTo>
                  <a:lnTo>
                    <a:pt x="466" y="219"/>
                  </a:lnTo>
                  <a:lnTo>
                    <a:pt x="466" y="251"/>
                  </a:lnTo>
                  <a:lnTo>
                    <a:pt x="467" y="252"/>
                  </a:lnTo>
                  <a:lnTo>
                    <a:pt x="467" y="325"/>
                  </a:lnTo>
                  <a:lnTo>
                    <a:pt x="467" y="291"/>
                  </a:lnTo>
                  <a:lnTo>
                    <a:pt x="467" y="279"/>
                  </a:lnTo>
                  <a:lnTo>
                    <a:pt x="467" y="247"/>
                  </a:lnTo>
                  <a:lnTo>
                    <a:pt x="468" y="227"/>
                  </a:lnTo>
                  <a:lnTo>
                    <a:pt x="468" y="261"/>
                  </a:lnTo>
                  <a:lnTo>
                    <a:pt x="468" y="258"/>
                  </a:lnTo>
                  <a:lnTo>
                    <a:pt x="468" y="233"/>
                  </a:lnTo>
                  <a:lnTo>
                    <a:pt x="468" y="242"/>
                  </a:lnTo>
                  <a:lnTo>
                    <a:pt x="468" y="289"/>
                  </a:lnTo>
                  <a:lnTo>
                    <a:pt x="469" y="269"/>
                  </a:lnTo>
                  <a:lnTo>
                    <a:pt x="469" y="299"/>
                  </a:lnTo>
                  <a:lnTo>
                    <a:pt x="469" y="265"/>
                  </a:lnTo>
                  <a:lnTo>
                    <a:pt x="469" y="251"/>
                  </a:lnTo>
                  <a:lnTo>
                    <a:pt x="470" y="251"/>
                  </a:lnTo>
                  <a:lnTo>
                    <a:pt x="470" y="252"/>
                  </a:lnTo>
                  <a:lnTo>
                    <a:pt x="470" y="284"/>
                  </a:lnTo>
                  <a:lnTo>
                    <a:pt x="470" y="254"/>
                  </a:lnTo>
                  <a:lnTo>
                    <a:pt x="470" y="238"/>
                  </a:lnTo>
                  <a:lnTo>
                    <a:pt x="471" y="273"/>
                  </a:lnTo>
                  <a:lnTo>
                    <a:pt x="471" y="204"/>
                  </a:lnTo>
                  <a:lnTo>
                    <a:pt x="471" y="296"/>
                  </a:lnTo>
                  <a:lnTo>
                    <a:pt x="471" y="263"/>
                  </a:lnTo>
                  <a:lnTo>
                    <a:pt x="471" y="269"/>
                  </a:lnTo>
                  <a:lnTo>
                    <a:pt x="472" y="251"/>
                  </a:lnTo>
                  <a:lnTo>
                    <a:pt x="472" y="211"/>
                  </a:lnTo>
                  <a:lnTo>
                    <a:pt x="472" y="271"/>
                  </a:lnTo>
                  <a:lnTo>
                    <a:pt x="472" y="306"/>
                  </a:lnTo>
                  <a:lnTo>
                    <a:pt x="472" y="314"/>
                  </a:lnTo>
                  <a:lnTo>
                    <a:pt x="473" y="251"/>
                  </a:lnTo>
                  <a:lnTo>
                    <a:pt x="473" y="304"/>
                  </a:lnTo>
                  <a:lnTo>
                    <a:pt x="473" y="257"/>
                  </a:lnTo>
                  <a:lnTo>
                    <a:pt x="473" y="254"/>
                  </a:lnTo>
                  <a:lnTo>
                    <a:pt x="474" y="339"/>
                  </a:lnTo>
                  <a:lnTo>
                    <a:pt x="474" y="213"/>
                  </a:lnTo>
                  <a:lnTo>
                    <a:pt x="474" y="285"/>
                  </a:lnTo>
                  <a:lnTo>
                    <a:pt x="474" y="230"/>
                  </a:lnTo>
                  <a:lnTo>
                    <a:pt x="474" y="263"/>
                  </a:lnTo>
                  <a:lnTo>
                    <a:pt x="474" y="269"/>
                  </a:lnTo>
                  <a:lnTo>
                    <a:pt x="475" y="274"/>
                  </a:lnTo>
                  <a:lnTo>
                    <a:pt x="475" y="308"/>
                  </a:lnTo>
                  <a:lnTo>
                    <a:pt x="475" y="245"/>
                  </a:lnTo>
                  <a:lnTo>
                    <a:pt x="475" y="277"/>
                  </a:lnTo>
                  <a:lnTo>
                    <a:pt x="476" y="257"/>
                  </a:lnTo>
                  <a:lnTo>
                    <a:pt x="476" y="258"/>
                  </a:lnTo>
                  <a:lnTo>
                    <a:pt x="476" y="242"/>
                  </a:lnTo>
                  <a:lnTo>
                    <a:pt x="476" y="237"/>
                  </a:lnTo>
                  <a:lnTo>
                    <a:pt x="476" y="203"/>
                  </a:lnTo>
                  <a:lnTo>
                    <a:pt x="477" y="233"/>
                  </a:lnTo>
                  <a:lnTo>
                    <a:pt x="477" y="249"/>
                  </a:lnTo>
                  <a:lnTo>
                    <a:pt x="477" y="262"/>
                  </a:lnTo>
                  <a:lnTo>
                    <a:pt x="477" y="239"/>
                  </a:lnTo>
                  <a:lnTo>
                    <a:pt x="477" y="250"/>
                  </a:lnTo>
                  <a:lnTo>
                    <a:pt x="478" y="253"/>
                  </a:lnTo>
                  <a:lnTo>
                    <a:pt x="478" y="257"/>
                  </a:lnTo>
                  <a:lnTo>
                    <a:pt x="478" y="260"/>
                  </a:lnTo>
                  <a:lnTo>
                    <a:pt x="478" y="300"/>
                  </a:lnTo>
                  <a:lnTo>
                    <a:pt x="478" y="274"/>
                  </a:lnTo>
                  <a:lnTo>
                    <a:pt x="479" y="276"/>
                  </a:lnTo>
                  <a:lnTo>
                    <a:pt x="479" y="274"/>
                  </a:lnTo>
                  <a:lnTo>
                    <a:pt x="479" y="180"/>
                  </a:lnTo>
                  <a:lnTo>
                    <a:pt x="479" y="243"/>
                  </a:lnTo>
                  <a:lnTo>
                    <a:pt x="480" y="265"/>
                  </a:lnTo>
                  <a:lnTo>
                    <a:pt x="480" y="277"/>
                  </a:lnTo>
                  <a:lnTo>
                    <a:pt x="480" y="292"/>
                  </a:lnTo>
                  <a:lnTo>
                    <a:pt x="480" y="306"/>
                  </a:lnTo>
                  <a:lnTo>
                    <a:pt x="480" y="258"/>
                  </a:lnTo>
                  <a:lnTo>
                    <a:pt x="480" y="285"/>
                  </a:lnTo>
                  <a:lnTo>
                    <a:pt x="481" y="259"/>
                  </a:lnTo>
                  <a:lnTo>
                    <a:pt x="481" y="239"/>
                  </a:lnTo>
                  <a:lnTo>
                    <a:pt x="481" y="182"/>
                  </a:lnTo>
                  <a:lnTo>
                    <a:pt x="481" y="193"/>
                  </a:lnTo>
                  <a:lnTo>
                    <a:pt x="482" y="296"/>
                  </a:lnTo>
                  <a:lnTo>
                    <a:pt x="482" y="273"/>
                  </a:lnTo>
                  <a:lnTo>
                    <a:pt x="482" y="293"/>
                  </a:lnTo>
                  <a:lnTo>
                    <a:pt x="482" y="290"/>
                  </a:lnTo>
                  <a:lnTo>
                    <a:pt x="482" y="252"/>
                  </a:lnTo>
                  <a:lnTo>
                    <a:pt x="482" y="263"/>
                  </a:lnTo>
                  <a:lnTo>
                    <a:pt x="483" y="229"/>
                  </a:lnTo>
                  <a:lnTo>
                    <a:pt x="483" y="237"/>
                  </a:lnTo>
                  <a:lnTo>
                    <a:pt x="483" y="270"/>
                  </a:lnTo>
                  <a:lnTo>
                    <a:pt x="483" y="273"/>
                  </a:lnTo>
                  <a:lnTo>
                    <a:pt x="483" y="218"/>
                  </a:lnTo>
                  <a:lnTo>
                    <a:pt x="484" y="276"/>
                  </a:lnTo>
                  <a:lnTo>
                    <a:pt x="484" y="264"/>
                  </a:lnTo>
                  <a:lnTo>
                    <a:pt x="484" y="284"/>
                  </a:lnTo>
                  <a:lnTo>
                    <a:pt x="484" y="253"/>
                  </a:lnTo>
                  <a:lnTo>
                    <a:pt x="485" y="264"/>
                  </a:lnTo>
                  <a:lnTo>
                    <a:pt x="485" y="237"/>
                  </a:lnTo>
                  <a:lnTo>
                    <a:pt x="485" y="260"/>
                  </a:lnTo>
                  <a:lnTo>
                    <a:pt x="485" y="287"/>
                  </a:lnTo>
                  <a:lnTo>
                    <a:pt x="485" y="214"/>
                  </a:lnTo>
                  <a:lnTo>
                    <a:pt x="485" y="242"/>
                  </a:lnTo>
                  <a:lnTo>
                    <a:pt x="486" y="295"/>
                  </a:lnTo>
                  <a:lnTo>
                    <a:pt x="486" y="274"/>
                  </a:lnTo>
                  <a:lnTo>
                    <a:pt x="486" y="281"/>
                  </a:lnTo>
                  <a:lnTo>
                    <a:pt x="486" y="250"/>
                  </a:lnTo>
                  <a:lnTo>
                    <a:pt x="487" y="241"/>
                  </a:lnTo>
                  <a:lnTo>
                    <a:pt x="487" y="242"/>
                  </a:lnTo>
                  <a:lnTo>
                    <a:pt x="487" y="218"/>
                  </a:lnTo>
                  <a:lnTo>
                    <a:pt x="487" y="208"/>
                  </a:lnTo>
                  <a:lnTo>
                    <a:pt x="487" y="228"/>
                  </a:lnTo>
                  <a:lnTo>
                    <a:pt x="488" y="293"/>
                  </a:lnTo>
                  <a:lnTo>
                    <a:pt x="488" y="317"/>
                  </a:lnTo>
                  <a:lnTo>
                    <a:pt x="488" y="283"/>
                  </a:lnTo>
                  <a:lnTo>
                    <a:pt x="488" y="276"/>
                  </a:lnTo>
                  <a:lnTo>
                    <a:pt x="488" y="235"/>
                  </a:lnTo>
                  <a:lnTo>
                    <a:pt x="489" y="212"/>
                  </a:lnTo>
                  <a:lnTo>
                    <a:pt x="489" y="223"/>
                  </a:lnTo>
                  <a:lnTo>
                    <a:pt x="489" y="291"/>
                  </a:lnTo>
                  <a:lnTo>
                    <a:pt x="489" y="293"/>
                  </a:lnTo>
                  <a:lnTo>
                    <a:pt x="489" y="222"/>
                  </a:lnTo>
                  <a:lnTo>
                    <a:pt x="490" y="263"/>
                  </a:lnTo>
                  <a:lnTo>
                    <a:pt x="490" y="246"/>
                  </a:lnTo>
                  <a:lnTo>
                    <a:pt x="490" y="302"/>
                  </a:lnTo>
                  <a:lnTo>
                    <a:pt x="490" y="241"/>
                  </a:lnTo>
                  <a:lnTo>
                    <a:pt x="491" y="214"/>
                  </a:lnTo>
                  <a:lnTo>
                    <a:pt x="491" y="256"/>
                  </a:lnTo>
                  <a:lnTo>
                    <a:pt x="491" y="246"/>
                  </a:lnTo>
                  <a:lnTo>
                    <a:pt x="491" y="273"/>
                  </a:lnTo>
                  <a:lnTo>
                    <a:pt x="491" y="248"/>
                  </a:lnTo>
                  <a:lnTo>
                    <a:pt x="491" y="279"/>
                  </a:lnTo>
                  <a:lnTo>
                    <a:pt x="492" y="253"/>
                  </a:lnTo>
                  <a:lnTo>
                    <a:pt x="492" y="262"/>
                  </a:lnTo>
                  <a:lnTo>
                    <a:pt x="492" y="288"/>
                  </a:lnTo>
                  <a:lnTo>
                    <a:pt x="492" y="287"/>
                  </a:lnTo>
                  <a:lnTo>
                    <a:pt x="493" y="342"/>
                  </a:lnTo>
                  <a:lnTo>
                    <a:pt x="493" y="244"/>
                  </a:lnTo>
                  <a:lnTo>
                    <a:pt x="493" y="248"/>
                  </a:lnTo>
                  <a:lnTo>
                    <a:pt x="493" y="239"/>
                  </a:lnTo>
                  <a:lnTo>
                    <a:pt x="493" y="251"/>
                  </a:lnTo>
                  <a:lnTo>
                    <a:pt x="493" y="273"/>
                  </a:lnTo>
                  <a:lnTo>
                    <a:pt x="494" y="246"/>
                  </a:lnTo>
                  <a:lnTo>
                    <a:pt x="494" y="231"/>
                  </a:lnTo>
                  <a:lnTo>
                    <a:pt x="494" y="252"/>
                  </a:lnTo>
                  <a:lnTo>
                    <a:pt x="494" y="220"/>
                  </a:lnTo>
                  <a:lnTo>
                    <a:pt x="495" y="195"/>
                  </a:lnTo>
                  <a:lnTo>
                    <a:pt x="495" y="216"/>
                  </a:lnTo>
                  <a:lnTo>
                    <a:pt x="495" y="125"/>
                  </a:lnTo>
                  <a:lnTo>
                    <a:pt x="495" y="90"/>
                  </a:lnTo>
                  <a:lnTo>
                    <a:pt x="495" y="61"/>
                  </a:lnTo>
                  <a:lnTo>
                    <a:pt x="496" y="85"/>
                  </a:lnTo>
                  <a:lnTo>
                    <a:pt x="496" y="103"/>
                  </a:lnTo>
                  <a:lnTo>
                    <a:pt x="496" y="162"/>
                  </a:lnTo>
                  <a:lnTo>
                    <a:pt x="496" y="212"/>
                  </a:lnTo>
                  <a:lnTo>
                    <a:pt x="496" y="294"/>
                  </a:lnTo>
                  <a:lnTo>
                    <a:pt x="497" y="311"/>
                  </a:lnTo>
                  <a:lnTo>
                    <a:pt x="497" y="296"/>
                  </a:lnTo>
                  <a:lnTo>
                    <a:pt x="497" y="281"/>
                  </a:lnTo>
                  <a:lnTo>
                    <a:pt x="497" y="280"/>
                  </a:lnTo>
                  <a:lnTo>
                    <a:pt x="497" y="280"/>
                  </a:lnTo>
                  <a:lnTo>
                    <a:pt x="498" y="270"/>
                  </a:lnTo>
                  <a:lnTo>
                    <a:pt x="498" y="292"/>
                  </a:lnTo>
                  <a:lnTo>
                    <a:pt x="498" y="312"/>
                  </a:lnTo>
                  <a:lnTo>
                    <a:pt x="498" y="231"/>
                  </a:lnTo>
                  <a:lnTo>
                    <a:pt x="498" y="325"/>
                  </a:lnTo>
                  <a:lnTo>
                    <a:pt x="499" y="301"/>
                  </a:lnTo>
                  <a:lnTo>
                    <a:pt x="499" y="256"/>
                  </a:lnTo>
                  <a:lnTo>
                    <a:pt x="499" y="216"/>
                  </a:lnTo>
                  <a:lnTo>
                    <a:pt x="499" y="231"/>
                  </a:lnTo>
                  <a:lnTo>
                    <a:pt x="499" y="299"/>
                  </a:lnTo>
                  <a:lnTo>
                    <a:pt x="500" y="225"/>
                  </a:lnTo>
                  <a:lnTo>
                    <a:pt x="500" y="275"/>
                  </a:lnTo>
                  <a:lnTo>
                    <a:pt x="500" y="281"/>
                  </a:lnTo>
                  <a:lnTo>
                    <a:pt x="500" y="229"/>
                  </a:lnTo>
                  <a:lnTo>
                    <a:pt x="500" y="247"/>
                  </a:lnTo>
                  <a:lnTo>
                    <a:pt x="501" y="229"/>
                  </a:lnTo>
                  <a:lnTo>
                    <a:pt x="501" y="272"/>
                  </a:lnTo>
                  <a:lnTo>
                    <a:pt x="501" y="266"/>
                  </a:lnTo>
                  <a:lnTo>
                    <a:pt x="501" y="275"/>
                  </a:lnTo>
                  <a:lnTo>
                    <a:pt x="502" y="268"/>
                  </a:lnTo>
                  <a:lnTo>
                    <a:pt x="502" y="244"/>
                  </a:lnTo>
                  <a:lnTo>
                    <a:pt x="502" y="248"/>
                  </a:lnTo>
                  <a:lnTo>
                    <a:pt x="502" y="268"/>
                  </a:lnTo>
                  <a:lnTo>
                    <a:pt x="502" y="237"/>
                  </a:lnTo>
                  <a:lnTo>
                    <a:pt x="502" y="221"/>
                  </a:lnTo>
                  <a:lnTo>
                    <a:pt x="503" y="264"/>
                  </a:lnTo>
                  <a:lnTo>
                    <a:pt x="503" y="248"/>
                  </a:lnTo>
                  <a:lnTo>
                    <a:pt x="503" y="260"/>
                  </a:lnTo>
                  <a:lnTo>
                    <a:pt x="503" y="219"/>
                  </a:lnTo>
                  <a:lnTo>
                    <a:pt x="504" y="316"/>
                  </a:lnTo>
                  <a:lnTo>
                    <a:pt x="504" y="286"/>
                  </a:lnTo>
                  <a:lnTo>
                    <a:pt x="504" y="231"/>
                  </a:lnTo>
                  <a:lnTo>
                    <a:pt x="504" y="250"/>
                  </a:lnTo>
                  <a:lnTo>
                    <a:pt x="504" y="254"/>
                  </a:lnTo>
                  <a:lnTo>
                    <a:pt x="504" y="243"/>
                  </a:lnTo>
                  <a:lnTo>
                    <a:pt x="505" y="207"/>
                  </a:lnTo>
                  <a:lnTo>
                    <a:pt x="505" y="251"/>
                  </a:lnTo>
                  <a:lnTo>
                    <a:pt x="505" y="250"/>
                  </a:lnTo>
                  <a:lnTo>
                    <a:pt x="505" y="234"/>
                  </a:lnTo>
                  <a:lnTo>
                    <a:pt x="506" y="231"/>
                  </a:lnTo>
                  <a:lnTo>
                    <a:pt x="506" y="206"/>
                  </a:lnTo>
                  <a:lnTo>
                    <a:pt x="506" y="193"/>
                  </a:lnTo>
                  <a:lnTo>
                    <a:pt x="506" y="278"/>
                  </a:lnTo>
                  <a:lnTo>
                    <a:pt x="506" y="259"/>
                  </a:lnTo>
                  <a:lnTo>
                    <a:pt x="507" y="278"/>
                  </a:lnTo>
                  <a:lnTo>
                    <a:pt x="507" y="234"/>
                  </a:lnTo>
                  <a:lnTo>
                    <a:pt x="507" y="258"/>
                  </a:lnTo>
                  <a:lnTo>
                    <a:pt x="507" y="236"/>
                  </a:lnTo>
                  <a:lnTo>
                    <a:pt x="507" y="219"/>
                  </a:lnTo>
                  <a:lnTo>
                    <a:pt x="508" y="223"/>
                  </a:lnTo>
                  <a:lnTo>
                    <a:pt x="508" y="252"/>
                  </a:lnTo>
                  <a:lnTo>
                    <a:pt x="508" y="214"/>
                  </a:lnTo>
                  <a:lnTo>
                    <a:pt x="508" y="178"/>
                  </a:lnTo>
                  <a:lnTo>
                    <a:pt x="508" y="213"/>
                  </a:lnTo>
                  <a:lnTo>
                    <a:pt x="509" y="232"/>
                  </a:lnTo>
                  <a:lnTo>
                    <a:pt x="509" y="254"/>
                  </a:lnTo>
                  <a:lnTo>
                    <a:pt x="509" y="205"/>
                  </a:lnTo>
                  <a:lnTo>
                    <a:pt x="509" y="304"/>
                  </a:lnTo>
                  <a:lnTo>
                    <a:pt x="510" y="205"/>
                  </a:lnTo>
                  <a:lnTo>
                    <a:pt x="510" y="228"/>
                  </a:lnTo>
                  <a:lnTo>
                    <a:pt x="510" y="242"/>
                  </a:lnTo>
                  <a:lnTo>
                    <a:pt x="510" y="261"/>
                  </a:lnTo>
                  <a:lnTo>
                    <a:pt x="510" y="211"/>
                  </a:lnTo>
                  <a:lnTo>
                    <a:pt x="510" y="207"/>
                  </a:lnTo>
                  <a:lnTo>
                    <a:pt x="511" y="257"/>
                  </a:lnTo>
                  <a:lnTo>
                    <a:pt x="511" y="193"/>
                  </a:lnTo>
                  <a:lnTo>
                    <a:pt x="511" y="198"/>
                  </a:lnTo>
                  <a:lnTo>
                    <a:pt x="511" y="222"/>
                  </a:lnTo>
                  <a:lnTo>
                    <a:pt x="512" y="247"/>
                  </a:lnTo>
                  <a:lnTo>
                    <a:pt x="512" y="257"/>
                  </a:lnTo>
                  <a:lnTo>
                    <a:pt x="512" y="305"/>
                  </a:lnTo>
                  <a:lnTo>
                    <a:pt x="512" y="287"/>
                  </a:lnTo>
                  <a:lnTo>
                    <a:pt x="512" y="242"/>
                  </a:lnTo>
                  <a:lnTo>
                    <a:pt x="513" y="315"/>
                  </a:lnTo>
                  <a:lnTo>
                    <a:pt x="513" y="268"/>
                  </a:lnTo>
                  <a:lnTo>
                    <a:pt x="513" y="275"/>
                  </a:lnTo>
                  <a:lnTo>
                    <a:pt x="513" y="273"/>
                  </a:lnTo>
                  <a:lnTo>
                    <a:pt x="513" y="254"/>
                  </a:lnTo>
                  <a:lnTo>
                    <a:pt x="513" y="215"/>
                  </a:lnTo>
                  <a:lnTo>
                    <a:pt x="514" y="240"/>
                  </a:lnTo>
                  <a:lnTo>
                    <a:pt x="514" y="283"/>
                  </a:lnTo>
                  <a:lnTo>
                    <a:pt x="514" y="206"/>
                  </a:lnTo>
                  <a:lnTo>
                    <a:pt x="514" y="252"/>
                  </a:lnTo>
                  <a:lnTo>
                    <a:pt x="515" y="258"/>
                  </a:lnTo>
                  <a:lnTo>
                    <a:pt x="515" y="254"/>
                  </a:lnTo>
                  <a:lnTo>
                    <a:pt x="515" y="264"/>
                  </a:lnTo>
                  <a:lnTo>
                    <a:pt x="515" y="251"/>
                  </a:lnTo>
                  <a:lnTo>
                    <a:pt x="515" y="265"/>
                  </a:lnTo>
                  <a:lnTo>
                    <a:pt x="515" y="323"/>
                  </a:lnTo>
                  <a:lnTo>
                    <a:pt x="516" y="203"/>
                  </a:lnTo>
                  <a:lnTo>
                    <a:pt x="516" y="235"/>
                  </a:lnTo>
                  <a:lnTo>
                    <a:pt x="516" y="274"/>
                  </a:lnTo>
                  <a:lnTo>
                    <a:pt x="516" y="242"/>
                  </a:lnTo>
                  <a:lnTo>
                    <a:pt x="517" y="281"/>
                  </a:lnTo>
                  <a:lnTo>
                    <a:pt x="517" y="274"/>
                  </a:lnTo>
                  <a:lnTo>
                    <a:pt x="517" y="230"/>
                  </a:lnTo>
                  <a:lnTo>
                    <a:pt x="517" y="278"/>
                  </a:lnTo>
                  <a:lnTo>
                    <a:pt x="517" y="290"/>
                  </a:lnTo>
                  <a:lnTo>
                    <a:pt x="518" y="267"/>
                  </a:lnTo>
                  <a:lnTo>
                    <a:pt x="518" y="301"/>
                  </a:lnTo>
                  <a:lnTo>
                    <a:pt x="518" y="226"/>
                  </a:lnTo>
                  <a:lnTo>
                    <a:pt x="518" y="272"/>
                  </a:lnTo>
                  <a:lnTo>
                    <a:pt x="518" y="273"/>
                  </a:lnTo>
                  <a:lnTo>
                    <a:pt x="519" y="248"/>
                  </a:lnTo>
                  <a:lnTo>
                    <a:pt x="519" y="187"/>
                  </a:lnTo>
                  <a:lnTo>
                    <a:pt x="519" y="255"/>
                  </a:lnTo>
                  <a:lnTo>
                    <a:pt x="519" y="238"/>
                  </a:lnTo>
                  <a:lnTo>
                    <a:pt x="519" y="216"/>
                  </a:lnTo>
                  <a:lnTo>
                    <a:pt x="520" y="213"/>
                  </a:lnTo>
                  <a:lnTo>
                    <a:pt x="520" y="264"/>
                  </a:lnTo>
                  <a:lnTo>
                    <a:pt x="520" y="269"/>
                  </a:lnTo>
                  <a:lnTo>
                    <a:pt x="520" y="171"/>
                  </a:lnTo>
                  <a:lnTo>
                    <a:pt x="521" y="198"/>
                  </a:lnTo>
                  <a:lnTo>
                    <a:pt x="521" y="284"/>
                  </a:lnTo>
                  <a:lnTo>
                    <a:pt x="521" y="288"/>
                  </a:lnTo>
                  <a:lnTo>
                    <a:pt x="521" y="245"/>
                  </a:lnTo>
                  <a:lnTo>
                    <a:pt x="521" y="254"/>
                  </a:lnTo>
                  <a:lnTo>
                    <a:pt x="521" y="304"/>
                  </a:lnTo>
                  <a:lnTo>
                    <a:pt x="522" y="239"/>
                  </a:lnTo>
                  <a:lnTo>
                    <a:pt x="522" y="268"/>
                  </a:lnTo>
                  <a:lnTo>
                    <a:pt x="522" y="252"/>
                  </a:lnTo>
                  <a:lnTo>
                    <a:pt x="522" y="256"/>
                  </a:lnTo>
                  <a:lnTo>
                    <a:pt x="523" y="248"/>
                  </a:lnTo>
                  <a:lnTo>
                    <a:pt x="523" y="183"/>
                  </a:lnTo>
                  <a:lnTo>
                    <a:pt x="523" y="227"/>
                  </a:lnTo>
                  <a:lnTo>
                    <a:pt x="523" y="249"/>
                  </a:lnTo>
                  <a:lnTo>
                    <a:pt x="523" y="229"/>
                  </a:lnTo>
                  <a:lnTo>
                    <a:pt x="524" y="215"/>
                  </a:lnTo>
                  <a:lnTo>
                    <a:pt x="524" y="184"/>
                  </a:lnTo>
                  <a:lnTo>
                    <a:pt x="524" y="243"/>
                  </a:lnTo>
                  <a:lnTo>
                    <a:pt x="524" y="291"/>
                  </a:lnTo>
                  <a:lnTo>
                    <a:pt x="524" y="282"/>
                  </a:lnTo>
                  <a:lnTo>
                    <a:pt x="525" y="293"/>
                  </a:lnTo>
                  <a:lnTo>
                    <a:pt x="525" y="215"/>
                  </a:lnTo>
                  <a:lnTo>
                    <a:pt x="525" y="258"/>
                  </a:lnTo>
                  <a:lnTo>
                    <a:pt x="525" y="246"/>
                  </a:lnTo>
                  <a:lnTo>
                    <a:pt x="525" y="292"/>
                  </a:lnTo>
                  <a:lnTo>
                    <a:pt x="526" y="245"/>
                  </a:lnTo>
                  <a:lnTo>
                    <a:pt x="526" y="280"/>
                  </a:lnTo>
                  <a:lnTo>
                    <a:pt x="526" y="237"/>
                  </a:lnTo>
                  <a:lnTo>
                    <a:pt x="526" y="224"/>
                  </a:lnTo>
                  <a:lnTo>
                    <a:pt x="527" y="247"/>
                  </a:lnTo>
                  <a:lnTo>
                    <a:pt x="527" y="268"/>
                  </a:lnTo>
                  <a:lnTo>
                    <a:pt x="527" y="267"/>
                  </a:lnTo>
                  <a:lnTo>
                    <a:pt x="527" y="311"/>
                  </a:lnTo>
                  <a:lnTo>
                    <a:pt x="527" y="278"/>
                  </a:lnTo>
                  <a:lnTo>
                    <a:pt x="527" y="210"/>
                  </a:lnTo>
                  <a:lnTo>
                    <a:pt x="528" y="244"/>
                  </a:lnTo>
                  <a:lnTo>
                    <a:pt x="528" y="215"/>
                  </a:lnTo>
                  <a:lnTo>
                    <a:pt x="528" y="247"/>
                  </a:lnTo>
                  <a:lnTo>
                    <a:pt x="528" y="317"/>
                  </a:lnTo>
                  <a:lnTo>
                    <a:pt x="528" y="224"/>
                  </a:lnTo>
                  <a:lnTo>
                    <a:pt x="529" y="282"/>
                  </a:lnTo>
                  <a:lnTo>
                    <a:pt x="529" y="314"/>
                  </a:lnTo>
                  <a:lnTo>
                    <a:pt x="529" y="283"/>
                  </a:lnTo>
                  <a:lnTo>
                    <a:pt x="529" y="245"/>
                  </a:lnTo>
                  <a:lnTo>
                    <a:pt x="529" y="262"/>
                  </a:lnTo>
                  <a:lnTo>
                    <a:pt x="530" y="255"/>
                  </a:lnTo>
                  <a:lnTo>
                    <a:pt x="530" y="219"/>
                  </a:lnTo>
                  <a:lnTo>
                    <a:pt x="530" y="254"/>
                  </a:lnTo>
                  <a:lnTo>
                    <a:pt x="530" y="214"/>
                  </a:lnTo>
                  <a:lnTo>
                    <a:pt x="530" y="243"/>
                  </a:lnTo>
                  <a:lnTo>
                    <a:pt x="531" y="250"/>
                  </a:lnTo>
                  <a:lnTo>
                    <a:pt x="531" y="277"/>
                  </a:lnTo>
                  <a:lnTo>
                    <a:pt x="531" y="239"/>
                  </a:lnTo>
                  <a:lnTo>
                    <a:pt x="531" y="305"/>
                  </a:lnTo>
                  <a:lnTo>
                    <a:pt x="532" y="262"/>
                  </a:lnTo>
                  <a:lnTo>
                    <a:pt x="532" y="234"/>
                  </a:lnTo>
                  <a:lnTo>
                    <a:pt x="532" y="275"/>
                  </a:lnTo>
                  <a:lnTo>
                    <a:pt x="532" y="195"/>
                  </a:lnTo>
                  <a:lnTo>
                    <a:pt x="532" y="244"/>
                  </a:lnTo>
                  <a:lnTo>
                    <a:pt x="532" y="301"/>
                  </a:lnTo>
                  <a:lnTo>
                    <a:pt x="533" y="271"/>
                  </a:lnTo>
                  <a:lnTo>
                    <a:pt x="533" y="236"/>
                  </a:lnTo>
                  <a:lnTo>
                    <a:pt x="533" y="262"/>
                  </a:lnTo>
                  <a:lnTo>
                    <a:pt x="533" y="221"/>
                  </a:lnTo>
                  <a:lnTo>
                    <a:pt x="534" y="222"/>
                  </a:lnTo>
                  <a:lnTo>
                    <a:pt x="534" y="253"/>
                  </a:lnTo>
                  <a:lnTo>
                    <a:pt x="534" y="238"/>
                  </a:lnTo>
                  <a:lnTo>
                    <a:pt x="534" y="261"/>
                  </a:lnTo>
                  <a:lnTo>
                    <a:pt x="534" y="253"/>
                  </a:lnTo>
                  <a:lnTo>
                    <a:pt x="535" y="280"/>
                  </a:lnTo>
                  <a:lnTo>
                    <a:pt x="535" y="233"/>
                  </a:lnTo>
                  <a:lnTo>
                    <a:pt x="535" y="298"/>
                  </a:lnTo>
                  <a:lnTo>
                    <a:pt x="535" y="262"/>
                  </a:lnTo>
                  <a:lnTo>
                    <a:pt x="535" y="229"/>
                  </a:lnTo>
                  <a:lnTo>
                    <a:pt x="536" y="284"/>
                  </a:lnTo>
                  <a:lnTo>
                    <a:pt x="536" y="247"/>
                  </a:lnTo>
                  <a:lnTo>
                    <a:pt x="536" y="273"/>
                  </a:lnTo>
                  <a:lnTo>
                    <a:pt x="536" y="235"/>
                  </a:lnTo>
                  <a:lnTo>
                    <a:pt x="536" y="256"/>
                  </a:lnTo>
                  <a:lnTo>
                    <a:pt x="537" y="296"/>
                  </a:lnTo>
                  <a:lnTo>
                    <a:pt x="537" y="243"/>
                  </a:lnTo>
                  <a:lnTo>
                    <a:pt x="537" y="220"/>
                  </a:lnTo>
                  <a:lnTo>
                    <a:pt x="537" y="252"/>
                  </a:lnTo>
                  <a:lnTo>
                    <a:pt x="537" y="287"/>
                  </a:lnTo>
                  <a:lnTo>
                    <a:pt x="538" y="259"/>
                  </a:lnTo>
                  <a:lnTo>
                    <a:pt x="538" y="252"/>
                  </a:lnTo>
                  <a:lnTo>
                    <a:pt x="538" y="270"/>
                  </a:lnTo>
                  <a:lnTo>
                    <a:pt x="538" y="263"/>
                  </a:lnTo>
                  <a:lnTo>
                    <a:pt x="538" y="225"/>
                  </a:lnTo>
                  <a:lnTo>
                    <a:pt x="539" y="239"/>
                  </a:lnTo>
                  <a:lnTo>
                    <a:pt x="539" y="284"/>
                  </a:lnTo>
                  <a:lnTo>
                    <a:pt x="539" y="236"/>
                  </a:lnTo>
                  <a:lnTo>
                    <a:pt x="539" y="240"/>
                  </a:lnTo>
                  <a:lnTo>
                    <a:pt x="540" y="257"/>
                  </a:lnTo>
                  <a:lnTo>
                    <a:pt x="540" y="280"/>
                  </a:lnTo>
                  <a:lnTo>
                    <a:pt x="540" y="288"/>
                  </a:lnTo>
                  <a:lnTo>
                    <a:pt x="540" y="234"/>
                  </a:lnTo>
                  <a:lnTo>
                    <a:pt x="540" y="223"/>
                  </a:lnTo>
                  <a:lnTo>
                    <a:pt x="540" y="260"/>
                  </a:lnTo>
                  <a:lnTo>
                    <a:pt x="541" y="266"/>
                  </a:lnTo>
                  <a:lnTo>
                    <a:pt x="541" y="285"/>
                  </a:lnTo>
                  <a:lnTo>
                    <a:pt x="541" y="273"/>
                  </a:lnTo>
                  <a:lnTo>
                    <a:pt x="541" y="233"/>
                  </a:lnTo>
                  <a:lnTo>
                    <a:pt x="542" y="226"/>
                  </a:lnTo>
                  <a:lnTo>
                    <a:pt x="542" y="199"/>
                  </a:lnTo>
                  <a:lnTo>
                    <a:pt x="542" y="170"/>
                  </a:lnTo>
                  <a:lnTo>
                    <a:pt x="542" y="178"/>
                  </a:lnTo>
                  <a:lnTo>
                    <a:pt x="542" y="99"/>
                  </a:lnTo>
                  <a:lnTo>
                    <a:pt x="543" y="45"/>
                  </a:lnTo>
                  <a:lnTo>
                    <a:pt x="543" y="38"/>
                  </a:lnTo>
                  <a:lnTo>
                    <a:pt x="543" y="112"/>
                  </a:lnTo>
                  <a:lnTo>
                    <a:pt x="543" y="182"/>
                  </a:lnTo>
                  <a:lnTo>
                    <a:pt x="543" y="229"/>
                  </a:lnTo>
                  <a:lnTo>
                    <a:pt x="543" y="338"/>
                  </a:lnTo>
                  <a:lnTo>
                    <a:pt x="544" y="249"/>
                  </a:lnTo>
                  <a:lnTo>
                    <a:pt x="544" y="328"/>
                  </a:lnTo>
                  <a:lnTo>
                    <a:pt x="544" y="279"/>
                  </a:lnTo>
                  <a:lnTo>
                    <a:pt x="544" y="251"/>
                  </a:lnTo>
                  <a:lnTo>
                    <a:pt x="545" y="254"/>
                  </a:lnTo>
                  <a:lnTo>
                    <a:pt x="545" y="272"/>
                  </a:lnTo>
                  <a:lnTo>
                    <a:pt x="545" y="303"/>
                  </a:lnTo>
                  <a:lnTo>
                    <a:pt x="545" y="287"/>
                  </a:lnTo>
                  <a:lnTo>
                    <a:pt x="545" y="311"/>
                  </a:lnTo>
                  <a:lnTo>
                    <a:pt x="546" y="318"/>
                  </a:lnTo>
                  <a:lnTo>
                    <a:pt x="546" y="249"/>
                  </a:lnTo>
                  <a:lnTo>
                    <a:pt x="546" y="235"/>
                  </a:lnTo>
                  <a:lnTo>
                    <a:pt x="546" y="261"/>
                  </a:lnTo>
                  <a:lnTo>
                    <a:pt x="546" y="234"/>
                  </a:lnTo>
                  <a:lnTo>
                    <a:pt x="547" y="270"/>
                  </a:lnTo>
                  <a:lnTo>
                    <a:pt x="547" y="263"/>
                  </a:lnTo>
                  <a:lnTo>
                    <a:pt x="547" y="281"/>
                  </a:lnTo>
                  <a:lnTo>
                    <a:pt x="547" y="277"/>
                  </a:lnTo>
                  <a:lnTo>
                    <a:pt x="547" y="252"/>
                  </a:lnTo>
                  <a:lnTo>
                    <a:pt x="548" y="259"/>
                  </a:lnTo>
                  <a:lnTo>
                    <a:pt x="548" y="213"/>
                  </a:lnTo>
                  <a:lnTo>
                    <a:pt x="548" y="298"/>
                  </a:lnTo>
                  <a:lnTo>
                    <a:pt x="548" y="231"/>
                  </a:lnTo>
                  <a:lnTo>
                    <a:pt x="548" y="270"/>
                  </a:lnTo>
                  <a:lnTo>
                    <a:pt x="549" y="267"/>
                  </a:lnTo>
                  <a:lnTo>
                    <a:pt x="549" y="292"/>
                  </a:lnTo>
                  <a:lnTo>
                    <a:pt x="549" y="242"/>
                  </a:lnTo>
                  <a:lnTo>
                    <a:pt x="549" y="222"/>
                  </a:lnTo>
                  <a:lnTo>
                    <a:pt x="549" y="267"/>
                  </a:lnTo>
                  <a:lnTo>
                    <a:pt x="550" y="222"/>
                  </a:lnTo>
                  <a:lnTo>
                    <a:pt x="550" y="276"/>
                  </a:lnTo>
                  <a:lnTo>
                    <a:pt x="550" y="284"/>
                  </a:lnTo>
                  <a:lnTo>
                    <a:pt x="550" y="252"/>
                  </a:lnTo>
                  <a:lnTo>
                    <a:pt x="551" y="249"/>
                  </a:lnTo>
                  <a:lnTo>
                    <a:pt x="551" y="270"/>
                  </a:lnTo>
                  <a:lnTo>
                    <a:pt x="551" y="287"/>
                  </a:lnTo>
                  <a:lnTo>
                    <a:pt x="551" y="285"/>
                  </a:lnTo>
                  <a:lnTo>
                    <a:pt x="551" y="255"/>
                  </a:lnTo>
                  <a:lnTo>
                    <a:pt x="551" y="272"/>
                  </a:lnTo>
                  <a:lnTo>
                    <a:pt x="552" y="285"/>
                  </a:lnTo>
                  <a:lnTo>
                    <a:pt x="552" y="189"/>
                  </a:lnTo>
                  <a:lnTo>
                    <a:pt x="552" y="235"/>
                  </a:lnTo>
                  <a:lnTo>
                    <a:pt x="552" y="207"/>
                  </a:lnTo>
                  <a:lnTo>
                    <a:pt x="553" y="250"/>
                  </a:lnTo>
                  <a:lnTo>
                    <a:pt x="553" y="219"/>
                  </a:lnTo>
                  <a:lnTo>
                    <a:pt x="553" y="164"/>
                  </a:lnTo>
                  <a:lnTo>
                    <a:pt x="553" y="215"/>
                  </a:lnTo>
                  <a:lnTo>
                    <a:pt x="553" y="199"/>
                  </a:lnTo>
                  <a:lnTo>
                    <a:pt x="554" y="230"/>
                  </a:lnTo>
                  <a:lnTo>
                    <a:pt x="554" y="199"/>
                  </a:lnTo>
                  <a:lnTo>
                    <a:pt x="554" y="289"/>
                  </a:lnTo>
                  <a:lnTo>
                    <a:pt x="554" y="209"/>
                  </a:lnTo>
                  <a:lnTo>
                    <a:pt x="554" y="200"/>
                  </a:lnTo>
                  <a:lnTo>
                    <a:pt x="555" y="270"/>
                  </a:lnTo>
                  <a:lnTo>
                    <a:pt x="555" y="236"/>
                  </a:lnTo>
                  <a:lnTo>
                    <a:pt x="555" y="236"/>
                  </a:lnTo>
                  <a:lnTo>
                    <a:pt x="555" y="298"/>
                  </a:lnTo>
                  <a:lnTo>
                    <a:pt x="555" y="189"/>
                  </a:lnTo>
                  <a:lnTo>
                    <a:pt x="556" y="227"/>
                  </a:lnTo>
                  <a:lnTo>
                    <a:pt x="556" y="222"/>
                  </a:lnTo>
                  <a:lnTo>
                    <a:pt x="556" y="211"/>
                  </a:lnTo>
                  <a:lnTo>
                    <a:pt x="556" y="219"/>
                  </a:lnTo>
                  <a:lnTo>
                    <a:pt x="557" y="168"/>
                  </a:lnTo>
                  <a:lnTo>
                    <a:pt x="557" y="219"/>
                  </a:lnTo>
                  <a:lnTo>
                    <a:pt x="557" y="271"/>
                  </a:lnTo>
                  <a:lnTo>
                    <a:pt x="557" y="226"/>
                  </a:lnTo>
                  <a:lnTo>
                    <a:pt x="557" y="239"/>
                  </a:lnTo>
                  <a:lnTo>
                    <a:pt x="557" y="251"/>
                  </a:lnTo>
                  <a:lnTo>
                    <a:pt x="558" y="246"/>
                  </a:lnTo>
                  <a:lnTo>
                    <a:pt x="558" y="215"/>
                  </a:lnTo>
                  <a:lnTo>
                    <a:pt x="558" y="261"/>
                  </a:lnTo>
                  <a:lnTo>
                    <a:pt x="558" y="256"/>
                  </a:lnTo>
                  <a:lnTo>
                    <a:pt x="558" y="234"/>
                  </a:lnTo>
                  <a:lnTo>
                    <a:pt x="559" y="252"/>
                  </a:lnTo>
                  <a:lnTo>
                    <a:pt x="559" y="291"/>
                  </a:lnTo>
                  <a:lnTo>
                    <a:pt x="559" y="183"/>
                  </a:lnTo>
                  <a:lnTo>
                    <a:pt x="559" y="274"/>
                  </a:lnTo>
                  <a:lnTo>
                    <a:pt x="559" y="228"/>
                  </a:lnTo>
                  <a:lnTo>
                    <a:pt x="560" y="223"/>
                  </a:lnTo>
                  <a:lnTo>
                    <a:pt x="560" y="259"/>
                  </a:lnTo>
                  <a:lnTo>
                    <a:pt x="560" y="267"/>
                  </a:lnTo>
                  <a:lnTo>
                    <a:pt x="560" y="265"/>
                  </a:lnTo>
                  <a:lnTo>
                    <a:pt x="560" y="239"/>
                  </a:lnTo>
                  <a:lnTo>
                    <a:pt x="561" y="190"/>
                  </a:lnTo>
                  <a:lnTo>
                    <a:pt x="561" y="234"/>
                  </a:lnTo>
                  <a:lnTo>
                    <a:pt x="561" y="184"/>
                  </a:lnTo>
                  <a:lnTo>
                    <a:pt x="561" y="263"/>
                  </a:lnTo>
                  <a:lnTo>
                    <a:pt x="562" y="277"/>
                  </a:lnTo>
                  <a:lnTo>
                    <a:pt x="562" y="286"/>
                  </a:lnTo>
                  <a:lnTo>
                    <a:pt x="562" y="281"/>
                  </a:lnTo>
                  <a:lnTo>
                    <a:pt x="562" y="259"/>
                  </a:lnTo>
                  <a:lnTo>
                    <a:pt x="562" y="276"/>
                  </a:lnTo>
                  <a:lnTo>
                    <a:pt x="562" y="230"/>
                  </a:lnTo>
                  <a:lnTo>
                    <a:pt x="563" y="252"/>
                  </a:lnTo>
                  <a:lnTo>
                    <a:pt x="563" y="290"/>
                  </a:lnTo>
                  <a:lnTo>
                    <a:pt x="563" y="252"/>
                  </a:lnTo>
                  <a:lnTo>
                    <a:pt x="563" y="241"/>
                  </a:lnTo>
                  <a:lnTo>
                    <a:pt x="564" y="275"/>
                  </a:lnTo>
                  <a:lnTo>
                    <a:pt x="564" y="210"/>
                  </a:lnTo>
                  <a:lnTo>
                    <a:pt x="564" y="229"/>
                  </a:lnTo>
                  <a:lnTo>
                    <a:pt x="564" y="286"/>
                  </a:lnTo>
                  <a:lnTo>
                    <a:pt x="564" y="254"/>
                  </a:lnTo>
                  <a:lnTo>
                    <a:pt x="565" y="206"/>
                  </a:lnTo>
                  <a:lnTo>
                    <a:pt x="565" y="276"/>
                  </a:lnTo>
                  <a:lnTo>
                    <a:pt x="565" y="268"/>
                  </a:lnTo>
                  <a:lnTo>
                    <a:pt x="565" y="283"/>
                  </a:lnTo>
                  <a:lnTo>
                    <a:pt x="565" y="263"/>
                  </a:lnTo>
                  <a:lnTo>
                    <a:pt x="566" y="240"/>
                  </a:lnTo>
                  <a:lnTo>
                    <a:pt x="566" y="220"/>
                  </a:lnTo>
                  <a:lnTo>
                    <a:pt x="566" y="225"/>
                  </a:lnTo>
                  <a:lnTo>
                    <a:pt x="566" y="261"/>
                  </a:lnTo>
                  <a:lnTo>
                    <a:pt x="566" y="280"/>
                  </a:lnTo>
                  <a:lnTo>
                    <a:pt x="567" y="278"/>
                  </a:lnTo>
                  <a:lnTo>
                    <a:pt x="567" y="303"/>
                  </a:lnTo>
                  <a:lnTo>
                    <a:pt x="567" y="306"/>
                  </a:lnTo>
                  <a:lnTo>
                    <a:pt x="567" y="190"/>
                  </a:lnTo>
                  <a:lnTo>
                    <a:pt x="568" y="228"/>
                  </a:lnTo>
                  <a:lnTo>
                    <a:pt x="568" y="246"/>
                  </a:lnTo>
                  <a:lnTo>
                    <a:pt x="568" y="240"/>
                  </a:lnTo>
                  <a:lnTo>
                    <a:pt x="568" y="222"/>
                  </a:lnTo>
                  <a:lnTo>
                    <a:pt x="568" y="254"/>
                  </a:lnTo>
                  <a:lnTo>
                    <a:pt x="568" y="249"/>
                  </a:lnTo>
                  <a:lnTo>
                    <a:pt x="569" y="221"/>
                  </a:lnTo>
                  <a:lnTo>
                    <a:pt x="569" y="247"/>
                  </a:lnTo>
                  <a:lnTo>
                    <a:pt x="569" y="250"/>
                  </a:lnTo>
                  <a:lnTo>
                    <a:pt x="569" y="239"/>
                  </a:lnTo>
                  <a:lnTo>
                    <a:pt x="570" y="224"/>
                  </a:lnTo>
                  <a:lnTo>
                    <a:pt x="570" y="279"/>
                  </a:lnTo>
                  <a:lnTo>
                    <a:pt x="570" y="245"/>
                  </a:lnTo>
                  <a:lnTo>
                    <a:pt x="570" y="269"/>
                  </a:lnTo>
                  <a:lnTo>
                    <a:pt x="570" y="235"/>
                  </a:lnTo>
                  <a:lnTo>
                    <a:pt x="570" y="271"/>
                  </a:lnTo>
                  <a:lnTo>
                    <a:pt x="571" y="243"/>
                  </a:lnTo>
                  <a:lnTo>
                    <a:pt x="571" y="254"/>
                  </a:lnTo>
                  <a:lnTo>
                    <a:pt x="571" y="272"/>
                  </a:lnTo>
                  <a:lnTo>
                    <a:pt x="571" y="212"/>
                  </a:lnTo>
                  <a:lnTo>
                    <a:pt x="572" y="286"/>
                  </a:lnTo>
                  <a:lnTo>
                    <a:pt x="572" y="210"/>
                  </a:lnTo>
                  <a:lnTo>
                    <a:pt x="572" y="261"/>
                  </a:lnTo>
                  <a:lnTo>
                    <a:pt x="572" y="219"/>
                  </a:lnTo>
                  <a:lnTo>
                    <a:pt x="572" y="223"/>
                  </a:lnTo>
                  <a:lnTo>
                    <a:pt x="573" y="225"/>
                  </a:lnTo>
                  <a:lnTo>
                    <a:pt x="573" y="215"/>
                  </a:lnTo>
                  <a:lnTo>
                    <a:pt x="573" y="287"/>
                  </a:lnTo>
                  <a:lnTo>
                    <a:pt x="573" y="256"/>
                  </a:lnTo>
                  <a:lnTo>
                    <a:pt x="573" y="223"/>
                  </a:lnTo>
                  <a:lnTo>
                    <a:pt x="573" y="234"/>
                  </a:lnTo>
                  <a:lnTo>
                    <a:pt x="574" y="286"/>
                  </a:lnTo>
                  <a:lnTo>
                    <a:pt x="574" y="252"/>
                  </a:lnTo>
                  <a:lnTo>
                    <a:pt x="574" y="249"/>
                  </a:lnTo>
                  <a:lnTo>
                    <a:pt x="574" y="261"/>
                  </a:lnTo>
                  <a:lnTo>
                    <a:pt x="575" y="260"/>
                  </a:lnTo>
                  <a:lnTo>
                    <a:pt x="575" y="240"/>
                  </a:lnTo>
                  <a:lnTo>
                    <a:pt x="575" y="302"/>
                  </a:lnTo>
                  <a:lnTo>
                    <a:pt x="575" y="269"/>
                  </a:lnTo>
                  <a:lnTo>
                    <a:pt x="575" y="250"/>
                  </a:lnTo>
                  <a:lnTo>
                    <a:pt x="576" y="279"/>
                  </a:lnTo>
                  <a:lnTo>
                    <a:pt x="576" y="222"/>
                  </a:lnTo>
                  <a:lnTo>
                    <a:pt x="576" y="251"/>
                  </a:lnTo>
                  <a:lnTo>
                    <a:pt x="576" y="259"/>
                  </a:lnTo>
                  <a:lnTo>
                    <a:pt x="576" y="251"/>
                  </a:lnTo>
                  <a:lnTo>
                    <a:pt x="577" y="243"/>
                  </a:lnTo>
                  <a:lnTo>
                    <a:pt x="577" y="278"/>
                  </a:lnTo>
                  <a:lnTo>
                    <a:pt x="577" y="256"/>
                  </a:lnTo>
                  <a:lnTo>
                    <a:pt x="577" y="277"/>
                  </a:lnTo>
                  <a:lnTo>
                    <a:pt x="577" y="267"/>
                  </a:lnTo>
                  <a:lnTo>
                    <a:pt x="578" y="257"/>
                  </a:lnTo>
                  <a:lnTo>
                    <a:pt x="578" y="290"/>
                  </a:lnTo>
                  <a:lnTo>
                    <a:pt x="578" y="262"/>
                  </a:lnTo>
                  <a:lnTo>
                    <a:pt x="578" y="201"/>
                  </a:lnTo>
                  <a:lnTo>
                    <a:pt x="579" y="260"/>
                  </a:lnTo>
                  <a:lnTo>
                    <a:pt x="579" y="306"/>
                  </a:lnTo>
                  <a:lnTo>
                    <a:pt x="579" y="233"/>
                  </a:lnTo>
                  <a:lnTo>
                    <a:pt x="579" y="288"/>
                  </a:lnTo>
                  <a:lnTo>
                    <a:pt x="579" y="255"/>
                  </a:lnTo>
                  <a:lnTo>
                    <a:pt x="579" y="237"/>
                  </a:lnTo>
                  <a:lnTo>
                    <a:pt x="580" y="191"/>
                  </a:lnTo>
                  <a:lnTo>
                    <a:pt x="580" y="240"/>
                  </a:lnTo>
                  <a:lnTo>
                    <a:pt x="580" y="217"/>
                  </a:lnTo>
                  <a:lnTo>
                    <a:pt x="580" y="184"/>
                  </a:lnTo>
                  <a:lnTo>
                    <a:pt x="581" y="264"/>
                  </a:lnTo>
                  <a:lnTo>
                    <a:pt x="581" y="221"/>
                  </a:lnTo>
                  <a:lnTo>
                    <a:pt x="581" y="218"/>
                  </a:lnTo>
                  <a:lnTo>
                    <a:pt x="581" y="255"/>
                  </a:lnTo>
                  <a:lnTo>
                    <a:pt x="581" y="293"/>
                  </a:lnTo>
                  <a:lnTo>
                    <a:pt x="581" y="294"/>
                  </a:lnTo>
                  <a:lnTo>
                    <a:pt x="582" y="272"/>
                  </a:lnTo>
                  <a:lnTo>
                    <a:pt x="582" y="288"/>
                  </a:lnTo>
                  <a:lnTo>
                    <a:pt x="582" y="245"/>
                  </a:lnTo>
                  <a:lnTo>
                    <a:pt x="582" y="248"/>
                  </a:lnTo>
                  <a:lnTo>
                    <a:pt x="583" y="226"/>
                  </a:lnTo>
                  <a:lnTo>
                    <a:pt x="583" y="264"/>
                  </a:lnTo>
                  <a:lnTo>
                    <a:pt x="583" y="269"/>
                  </a:lnTo>
                  <a:lnTo>
                    <a:pt x="583" y="272"/>
                  </a:lnTo>
                  <a:lnTo>
                    <a:pt x="583" y="277"/>
                  </a:lnTo>
                  <a:lnTo>
                    <a:pt x="584" y="262"/>
                  </a:lnTo>
                  <a:lnTo>
                    <a:pt x="584" y="256"/>
                  </a:lnTo>
                  <a:lnTo>
                    <a:pt x="584" y="257"/>
                  </a:lnTo>
                  <a:lnTo>
                    <a:pt x="584" y="259"/>
                  </a:lnTo>
                  <a:lnTo>
                    <a:pt x="584" y="276"/>
                  </a:lnTo>
                  <a:lnTo>
                    <a:pt x="585" y="252"/>
                  </a:lnTo>
                  <a:lnTo>
                    <a:pt x="585" y="261"/>
                  </a:lnTo>
                  <a:lnTo>
                    <a:pt x="585" y="264"/>
                  </a:lnTo>
                  <a:lnTo>
                    <a:pt x="585" y="260"/>
                  </a:lnTo>
                  <a:lnTo>
                    <a:pt x="585" y="257"/>
                  </a:lnTo>
                  <a:lnTo>
                    <a:pt x="586" y="254"/>
                  </a:lnTo>
                  <a:lnTo>
                    <a:pt x="586" y="266"/>
                  </a:lnTo>
                  <a:lnTo>
                    <a:pt x="586" y="307"/>
                  </a:lnTo>
                  <a:lnTo>
                    <a:pt x="586" y="314"/>
                  </a:lnTo>
                  <a:lnTo>
                    <a:pt x="586" y="282"/>
                  </a:lnTo>
                  <a:lnTo>
                    <a:pt x="587" y="274"/>
                  </a:lnTo>
                  <a:lnTo>
                    <a:pt x="587" y="241"/>
                  </a:lnTo>
                  <a:lnTo>
                    <a:pt x="587" y="280"/>
                  </a:lnTo>
                  <a:lnTo>
                    <a:pt x="587" y="281"/>
                  </a:lnTo>
                  <a:lnTo>
                    <a:pt x="587" y="240"/>
                  </a:lnTo>
                  <a:lnTo>
                    <a:pt x="588" y="224"/>
                  </a:lnTo>
                  <a:lnTo>
                    <a:pt x="588" y="243"/>
                  </a:lnTo>
                  <a:lnTo>
                    <a:pt x="588" y="270"/>
                  </a:lnTo>
                  <a:lnTo>
                    <a:pt x="588" y="243"/>
                  </a:lnTo>
                  <a:lnTo>
                    <a:pt x="588" y="272"/>
                  </a:lnTo>
                  <a:lnTo>
                    <a:pt x="589" y="143"/>
                  </a:lnTo>
                  <a:lnTo>
                    <a:pt x="589" y="137"/>
                  </a:lnTo>
                  <a:lnTo>
                    <a:pt x="589" y="70"/>
                  </a:lnTo>
                  <a:lnTo>
                    <a:pt x="589" y="108"/>
                  </a:lnTo>
                  <a:lnTo>
                    <a:pt x="590" y="56"/>
                  </a:lnTo>
                  <a:lnTo>
                    <a:pt x="590" y="38"/>
                  </a:lnTo>
                  <a:lnTo>
                    <a:pt x="590" y="116"/>
                  </a:lnTo>
                  <a:lnTo>
                    <a:pt x="590" y="176"/>
                  </a:lnTo>
                  <a:lnTo>
                    <a:pt x="590" y="257"/>
                  </a:lnTo>
                  <a:lnTo>
                    <a:pt x="590" y="358"/>
                  </a:lnTo>
                  <a:lnTo>
                    <a:pt x="591" y="310"/>
                  </a:lnTo>
                  <a:lnTo>
                    <a:pt x="591" y="237"/>
                  </a:lnTo>
                  <a:lnTo>
                    <a:pt x="591" y="282"/>
                  </a:lnTo>
                  <a:lnTo>
                    <a:pt x="591" y="305"/>
                  </a:lnTo>
                  <a:lnTo>
                    <a:pt x="592" y="303"/>
                  </a:lnTo>
                  <a:lnTo>
                    <a:pt x="592" y="292"/>
                  </a:lnTo>
                  <a:lnTo>
                    <a:pt x="592" y="283"/>
                  </a:lnTo>
                  <a:lnTo>
                    <a:pt x="592" y="336"/>
                  </a:lnTo>
                  <a:lnTo>
                    <a:pt x="592" y="245"/>
                  </a:lnTo>
                  <a:lnTo>
                    <a:pt x="592" y="329"/>
                  </a:lnTo>
                  <a:lnTo>
                    <a:pt x="593" y="312"/>
                  </a:lnTo>
                  <a:lnTo>
                    <a:pt x="593" y="231"/>
                  </a:lnTo>
                  <a:lnTo>
                    <a:pt x="593" y="297"/>
                  </a:lnTo>
                  <a:lnTo>
                    <a:pt x="593" y="262"/>
                  </a:lnTo>
                  <a:lnTo>
                    <a:pt x="594" y="251"/>
                  </a:lnTo>
                  <a:lnTo>
                    <a:pt x="594" y="236"/>
                  </a:lnTo>
                  <a:lnTo>
                    <a:pt x="594" y="225"/>
                  </a:lnTo>
                  <a:lnTo>
                    <a:pt x="594" y="305"/>
                  </a:lnTo>
                  <a:lnTo>
                    <a:pt x="594" y="247"/>
                  </a:lnTo>
                  <a:lnTo>
                    <a:pt x="595" y="252"/>
                  </a:lnTo>
                  <a:lnTo>
                    <a:pt x="595" y="304"/>
                  </a:lnTo>
                  <a:lnTo>
                    <a:pt x="595" y="233"/>
                  </a:lnTo>
                  <a:lnTo>
                    <a:pt x="595" y="214"/>
                  </a:lnTo>
                  <a:lnTo>
                    <a:pt x="595" y="202"/>
                  </a:lnTo>
                  <a:lnTo>
                    <a:pt x="596" y="242"/>
                  </a:lnTo>
                  <a:lnTo>
                    <a:pt x="596" y="255"/>
                  </a:lnTo>
                  <a:lnTo>
                    <a:pt x="596" y="247"/>
                  </a:lnTo>
                  <a:lnTo>
                    <a:pt x="596" y="254"/>
                  </a:lnTo>
                  <a:lnTo>
                    <a:pt x="596" y="234"/>
                  </a:lnTo>
                  <a:lnTo>
                    <a:pt x="597" y="271"/>
                  </a:lnTo>
                  <a:lnTo>
                    <a:pt x="597" y="270"/>
                  </a:lnTo>
                  <a:lnTo>
                    <a:pt x="597" y="218"/>
                  </a:lnTo>
                  <a:lnTo>
                    <a:pt x="597" y="311"/>
                  </a:lnTo>
                  <a:lnTo>
                    <a:pt x="598" y="210"/>
                  </a:lnTo>
                  <a:lnTo>
                    <a:pt x="598" y="239"/>
                  </a:lnTo>
                  <a:lnTo>
                    <a:pt x="598" y="237"/>
                  </a:lnTo>
                  <a:lnTo>
                    <a:pt x="598" y="194"/>
                  </a:lnTo>
                  <a:lnTo>
                    <a:pt x="598" y="250"/>
                  </a:lnTo>
                  <a:lnTo>
                    <a:pt x="598" y="253"/>
                  </a:lnTo>
                  <a:lnTo>
                    <a:pt x="599" y="217"/>
                  </a:lnTo>
                  <a:lnTo>
                    <a:pt x="599" y="215"/>
                  </a:lnTo>
                  <a:lnTo>
                    <a:pt x="599" y="302"/>
                  </a:lnTo>
                  <a:lnTo>
                    <a:pt x="599" y="198"/>
                  </a:lnTo>
                  <a:lnTo>
                    <a:pt x="600" y="214"/>
                  </a:lnTo>
                  <a:lnTo>
                    <a:pt x="600" y="238"/>
                  </a:lnTo>
                  <a:lnTo>
                    <a:pt x="600" y="254"/>
                  </a:lnTo>
                  <a:lnTo>
                    <a:pt x="600" y="264"/>
                  </a:lnTo>
                  <a:lnTo>
                    <a:pt x="600" y="278"/>
                  </a:lnTo>
                  <a:lnTo>
                    <a:pt x="601" y="251"/>
                  </a:lnTo>
                  <a:lnTo>
                    <a:pt x="601" y="258"/>
                  </a:lnTo>
                  <a:lnTo>
                    <a:pt x="601" y="230"/>
                  </a:lnTo>
                  <a:lnTo>
                    <a:pt x="601" y="226"/>
                  </a:lnTo>
                  <a:lnTo>
                    <a:pt x="601" y="196"/>
                  </a:lnTo>
                  <a:lnTo>
                    <a:pt x="601" y="267"/>
                  </a:lnTo>
                  <a:lnTo>
                    <a:pt x="602" y="228"/>
                  </a:lnTo>
                  <a:lnTo>
                    <a:pt x="602" y="283"/>
                  </a:lnTo>
                  <a:lnTo>
                    <a:pt x="602" y="263"/>
                  </a:lnTo>
                  <a:lnTo>
                    <a:pt x="602" y="250"/>
                  </a:lnTo>
                  <a:lnTo>
                    <a:pt x="603" y="258"/>
                  </a:lnTo>
                  <a:lnTo>
                    <a:pt x="603" y="189"/>
                  </a:lnTo>
                  <a:lnTo>
                    <a:pt x="603" y="259"/>
                  </a:lnTo>
                  <a:lnTo>
                    <a:pt x="603" y="249"/>
                  </a:lnTo>
                  <a:lnTo>
                    <a:pt x="603" y="168"/>
                  </a:lnTo>
                  <a:lnTo>
                    <a:pt x="603" y="229"/>
                  </a:lnTo>
                  <a:lnTo>
                    <a:pt x="604" y="210"/>
                  </a:lnTo>
                  <a:lnTo>
                    <a:pt x="604" y="288"/>
                  </a:lnTo>
                  <a:lnTo>
                    <a:pt x="604" y="165"/>
                  </a:lnTo>
                  <a:lnTo>
                    <a:pt x="604" y="238"/>
                  </a:lnTo>
                  <a:lnTo>
                    <a:pt x="605" y="227"/>
                  </a:lnTo>
                  <a:lnTo>
                    <a:pt x="605" y="234"/>
                  </a:lnTo>
                  <a:lnTo>
                    <a:pt x="605" y="267"/>
                  </a:lnTo>
                  <a:lnTo>
                    <a:pt x="605" y="236"/>
                  </a:lnTo>
                  <a:lnTo>
                    <a:pt x="605" y="252"/>
                  </a:lnTo>
                  <a:lnTo>
                    <a:pt x="606" y="287"/>
                  </a:lnTo>
                  <a:lnTo>
                    <a:pt x="606" y="235"/>
                  </a:lnTo>
                  <a:lnTo>
                    <a:pt x="606" y="310"/>
                  </a:lnTo>
                  <a:lnTo>
                    <a:pt x="606" y="272"/>
                  </a:lnTo>
                  <a:lnTo>
                    <a:pt x="606" y="188"/>
                  </a:lnTo>
                  <a:lnTo>
                    <a:pt x="607" y="278"/>
                  </a:lnTo>
                  <a:lnTo>
                    <a:pt x="607" y="242"/>
                  </a:lnTo>
                  <a:lnTo>
                    <a:pt x="607" y="259"/>
                  </a:lnTo>
                  <a:lnTo>
                    <a:pt x="607" y="214"/>
                  </a:lnTo>
                  <a:lnTo>
                    <a:pt x="607" y="240"/>
                  </a:lnTo>
                  <a:lnTo>
                    <a:pt x="608" y="209"/>
                  </a:lnTo>
                  <a:lnTo>
                    <a:pt x="608" y="284"/>
                  </a:lnTo>
                  <a:lnTo>
                    <a:pt x="608" y="238"/>
                  </a:lnTo>
                  <a:lnTo>
                    <a:pt x="608" y="288"/>
                  </a:lnTo>
                  <a:lnTo>
                    <a:pt x="609" y="266"/>
                  </a:lnTo>
                  <a:lnTo>
                    <a:pt x="609" y="284"/>
                  </a:lnTo>
                  <a:lnTo>
                    <a:pt x="609" y="262"/>
                  </a:lnTo>
                  <a:lnTo>
                    <a:pt x="609" y="253"/>
                  </a:lnTo>
                  <a:lnTo>
                    <a:pt x="609" y="257"/>
                  </a:lnTo>
                  <a:lnTo>
                    <a:pt x="609" y="238"/>
                  </a:lnTo>
                  <a:lnTo>
                    <a:pt x="610" y="299"/>
                  </a:lnTo>
                  <a:lnTo>
                    <a:pt x="610" y="261"/>
                  </a:lnTo>
                  <a:lnTo>
                    <a:pt x="610" y="244"/>
                  </a:lnTo>
                  <a:lnTo>
                    <a:pt x="610" y="255"/>
                  </a:lnTo>
                  <a:lnTo>
                    <a:pt x="611" y="351"/>
                  </a:lnTo>
                  <a:lnTo>
                    <a:pt x="611" y="302"/>
                  </a:lnTo>
                  <a:lnTo>
                    <a:pt x="611" y="269"/>
                  </a:lnTo>
                  <a:lnTo>
                    <a:pt x="611" y="333"/>
                  </a:lnTo>
                  <a:lnTo>
                    <a:pt x="611" y="244"/>
                  </a:lnTo>
                  <a:lnTo>
                    <a:pt x="612" y="238"/>
                  </a:lnTo>
                  <a:lnTo>
                    <a:pt x="612" y="278"/>
                  </a:lnTo>
                  <a:lnTo>
                    <a:pt x="612" y="271"/>
                  </a:lnTo>
                  <a:lnTo>
                    <a:pt x="612" y="308"/>
                  </a:lnTo>
                  <a:lnTo>
                    <a:pt x="612" y="225"/>
                  </a:lnTo>
                  <a:lnTo>
                    <a:pt x="613" y="249"/>
                  </a:lnTo>
                  <a:lnTo>
                    <a:pt x="613" y="290"/>
                  </a:lnTo>
                  <a:lnTo>
                    <a:pt x="613" y="291"/>
                  </a:lnTo>
                  <a:lnTo>
                    <a:pt x="613" y="229"/>
                  </a:lnTo>
                  <a:lnTo>
                    <a:pt x="613" y="252"/>
                  </a:lnTo>
                  <a:lnTo>
                    <a:pt x="614" y="237"/>
                  </a:lnTo>
                  <a:lnTo>
                    <a:pt x="614" y="208"/>
                  </a:lnTo>
                  <a:lnTo>
                    <a:pt x="614" y="232"/>
                  </a:lnTo>
                  <a:lnTo>
                    <a:pt x="614" y="285"/>
                  </a:lnTo>
                  <a:lnTo>
                    <a:pt x="615" y="209"/>
                  </a:lnTo>
                  <a:lnTo>
                    <a:pt x="615" y="255"/>
                  </a:lnTo>
                  <a:lnTo>
                    <a:pt x="615" y="231"/>
                  </a:lnTo>
                  <a:lnTo>
                    <a:pt x="615" y="264"/>
                  </a:lnTo>
                  <a:lnTo>
                    <a:pt x="615" y="291"/>
                  </a:lnTo>
                  <a:lnTo>
                    <a:pt x="615" y="238"/>
                  </a:lnTo>
                  <a:lnTo>
                    <a:pt x="616" y="266"/>
                  </a:lnTo>
                  <a:lnTo>
                    <a:pt x="616" y="291"/>
                  </a:lnTo>
                  <a:lnTo>
                    <a:pt x="616" y="244"/>
                  </a:lnTo>
                  <a:lnTo>
                    <a:pt x="616" y="307"/>
                  </a:lnTo>
                  <a:lnTo>
                    <a:pt x="616" y="236"/>
                  </a:lnTo>
                  <a:lnTo>
                    <a:pt x="617" y="262"/>
                  </a:lnTo>
                  <a:lnTo>
                    <a:pt x="617" y="278"/>
                  </a:lnTo>
                  <a:lnTo>
                    <a:pt x="617" y="223"/>
                  </a:lnTo>
                  <a:lnTo>
                    <a:pt x="617" y="268"/>
                  </a:lnTo>
                  <a:lnTo>
                    <a:pt x="617" y="256"/>
                  </a:lnTo>
                  <a:lnTo>
                    <a:pt x="618" y="239"/>
                  </a:lnTo>
                  <a:lnTo>
                    <a:pt x="618" y="253"/>
                  </a:lnTo>
                  <a:lnTo>
                    <a:pt x="618" y="281"/>
                  </a:lnTo>
                  <a:lnTo>
                    <a:pt x="618" y="258"/>
                  </a:lnTo>
                  <a:lnTo>
                    <a:pt x="618" y="303"/>
                  </a:lnTo>
                  <a:lnTo>
                    <a:pt x="619" y="264"/>
                  </a:lnTo>
                  <a:lnTo>
                    <a:pt x="619" y="260"/>
                  </a:lnTo>
                  <a:lnTo>
                    <a:pt x="619" y="267"/>
                  </a:lnTo>
                  <a:lnTo>
                    <a:pt x="619" y="238"/>
                  </a:lnTo>
                  <a:lnTo>
                    <a:pt x="620" y="303"/>
                  </a:lnTo>
                  <a:lnTo>
                    <a:pt x="620" y="228"/>
                  </a:lnTo>
                  <a:lnTo>
                    <a:pt x="620" y="235"/>
                  </a:lnTo>
                  <a:lnTo>
                    <a:pt x="620" y="293"/>
                  </a:lnTo>
                  <a:lnTo>
                    <a:pt x="620" y="254"/>
                  </a:lnTo>
                  <a:lnTo>
                    <a:pt x="620" y="206"/>
                  </a:lnTo>
                  <a:lnTo>
                    <a:pt x="621" y="286"/>
                  </a:lnTo>
                  <a:lnTo>
                    <a:pt x="621" y="229"/>
                  </a:lnTo>
                  <a:lnTo>
                    <a:pt x="621" y="260"/>
                  </a:lnTo>
                  <a:lnTo>
                    <a:pt x="621" y="235"/>
                  </a:lnTo>
                  <a:lnTo>
                    <a:pt x="622" y="228"/>
                  </a:lnTo>
                  <a:lnTo>
                    <a:pt x="622" y="283"/>
                  </a:lnTo>
                  <a:lnTo>
                    <a:pt x="622" y="207"/>
                  </a:lnTo>
                  <a:lnTo>
                    <a:pt x="622" y="265"/>
                  </a:lnTo>
                  <a:lnTo>
                    <a:pt x="622" y="291"/>
                  </a:lnTo>
                  <a:lnTo>
                    <a:pt x="623" y="339"/>
                  </a:lnTo>
                  <a:lnTo>
                    <a:pt x="623" y="235"/>
                  </a:lnTo>
                  <a:lnTo>
                    <a:pt x="623" y="256"/>
                  </a:lnTo>
                  <a:lnTo>
                    <a:pt x="623" y="278"/>
                  </a:lnTo>
                  <a:lnTo>
                    <a:pt x="623" y="256"/>
                  </a:lnTo>
                  <a:lnTo>
                    <a:pt x="624" y="242"/>
                  </a:lnTo>
                  <a:lnTo>
                    <a:pt x="624" y="230"/>
                  </a:lnTo>
                  <a:lnTo>
                    <a:pt x="624" y="224"/>
                  </a:lnTo>
                  <a:lnTo>
                    <a:pt x="624" y="315"/>
                  </a:lnTo>
                  <a:lnTo>
                    <a:pt x="624" y="256"/>
                  </a:lnTo>
                  <a:lnTo>
                    <a:pt x="625" y="270"/>
                  </a:lnTo>
                  <a:lnTo>
                    <a:pt x="625" y="243"/>
                  </a:lnTo>
                  <a:lnTo>
                    <a:pt x="625" y="219"/>
                  </a:lnTo>
                  <a:lnTo>
                    <a:pt x="625" y="285"/>
                  </a:lnTo>
                  <a:lnTo>
                    <a:pt x="626" y="260"/>
                  </a:lnTo>
                  <a:lnTo>
                    <a:pt x="626" y="247"/>
                  </a:lnTo>
                  <a:lnTo>
                    <a:pt x="626" y="255"/>
                  </a:lnTo>
                  <a:lnTo>
                    <a:pt x="626" y="249"/>
                  </a:lnTo>
                  <a:lnTo>
                    <a:pt x="626" y="262"/>
                  </a:lnTo>
                  <a:lnTo>
                    <a:pt x="626" y="239"/>
                  </a:lnTo>
                  <a:lnTo>
                    <a:pt x="627" y="250"/>
                  </a:lnTo>
                  <a:lnTo>
                    <a:pt x="627" y="220"/>
                  </a:lnTo>
                  <a:lnTo>
                    <a:pt x="627" y="265"/>
                  </a:lnTo>
                  <a:lnTo>
                    <a:pt x="627" y="283"/>
                  </a:lnTo>
                  <a:lnTo>
                    <a:pt x="628" y="289"/>
                  </a:lnTo>
                  <a:lnTo>
                    <a:pt x="628" y="216"/>
                  </a:lnTo>
                  <a:lnTo>
                    <a:pt x="628" y="256"/>
                  </a:lnTo>
                  <a:lnTo>
                    <a:pt x="628" y="299"/>
                  </a:lnTo>
                  <a:lnTo>
                    <a:pt x="628" y="212"/>
                  </a:lnTo>
                  <a:lnTo>
                    <a:pt x="628" y="296"/>
                  </a:lnTo>
                  <a:lnTo>
                    <a:pt x="629" y="265"/>
                  </a:lnTo>
                  <a:lnTo>
                    <a:pt x="629" y="295"/>
                  </a:lnTo>
                  <a:lnTo>
                    <a:pt x="629" y="254"/>
                  </a:lnTo>
                  <a:lnTo>
                    <a:pt x="629" y="233"/>
                  </a:lnTo>
                  <a:lnTo>
                    <a:pt x="630" y="263"/>
                  </a:lnTo>
                  <a:lnTo>
                    <a:pt x="630" y="242"/>
                  </a:lnTo>
                  <a:lnTo>
                    <a:pt x="630" y="300"/>
                  </a:lnTo>
                  <a:lnTo>
                    <a:pt x="630" y="261"/>
                  </a:lnTo>
                  <a:lnTo>
                    <a:pt x="630" y="239"/>
                  </a:lnTo>
                  <a:lnTo>
                    <a:pt x="631" y="327"/>
                  </a:lnTo>
                  <a:lnTo>
                    <a:pt x="631" y="300"/>
                  </a:lnTo>
                  <a:lnTo>
                    <a:pt x="631" y="241"/>
                  </a:lnTo>
                  <a:lnTo>
                    <a:pt x="631" y="213"/>
                  </a:lnTo>
                  <a:lnTo>
                    <a:pt x="631" y="295"/>
                  </a:lnTo>
                  <a:lnTo>
                    <a:pt x="631" y="252"/>
                  </a:lnTo>
                  <a:lnTo>
                    <a:pt x="632" y="271"/>
                  </a:lnTo>
                  <a:lnTo>
                    <a:pt x="632" y="230"/>
                  </a:lnTo>
                  <a:lnTo>
                    <a:pt x="632" y="290"/>
                  </a:lnTo>
                  <a:lnTo>
                    <a:pt x="632" y="238"/>
                  </a:lnTo>
                  <a:lnTo>
                    <a:pt x="633" y="218"/>
                  </a:lnTo>
                  <a:lnTo>
                    <a:pt x="633" y="304"/>
                  </a:lnTo>
                  <a:lnTo>
                    <a:pt x="633" y="274"/>
                  </a:lnTo>
                  <a:lnTo>
                    <a:pt x="633" y="209"/>
                  </a:lnTo>
                  <a:lnTo>
                    <a:pt x="633" y="228"/>
                  </a:lnTo>
                  <a:lnTo>
                    <a:pt x="634" y="207"/>
                  </a:lnTo>
                  <a:lnTo>
                    <a:pt x="634" y="155"/>
                  </a:lnTo>
                  <a:lnTo>
                    <a:pt x="634" y="91"/>
                  </a:lnTo>
                  <a:lnTo>
                    <a:pt x="634" y="95"/>
                  </a:lnTo>
                  <a:lnTo>
                    <a:pt x="634" y="38"/>
                  </a:lnTo>
                  <a:lnTo>
                    <a:pt x="635" y="45"/>
                  </a:lnTo>
                  <a:lnTo>
                    <a:pt x="635" y="149"/>
                  </a:lnTo>
                  <a:lnTo>
                    <a:pt x="635" y="186"/>
                  </a:lnTo>
                  <a:lnTo>
                    <a:pt x="635" y="276"/>
                  </a:lnTo>
                  <a:lnTo>
                    <a:pt x="635" y="282"/>
                  </a:lnTo>
                  <a:lnTo>
                    <a:pt x="636" y="320"/>
                  </a:lnTo>
                  <a:lnTo>
                    <a:pt x="636" y="268"/>
                  </a:lnTo>
                  <a:lnTo>
                    <a:pt x="636" y="295"/>
                  </a:lnTo>
                  <a:lnTo>
                    <a:pt x="636" y="274"/>
                  </a:lnTo>
                  <a:lnTo>
                    <a:pt x="637" y="328"/>
                  </a:lnTo>
                  <a:lnTo>
                    <a:pt x="637" y="279"/>
                  </a:lnTo>
                  <a:lnTo>
                    <a:pt x="637" y="305"/>
                  </a:lnTo>
                  <a:lnTo>
                    <a:pt x="637" y="332"/>
                  </a:lnTo>
                  <a:lnTo>
                    <a:pt x="637" y="259"/>
                  </a:lnTo>
                  <a:lnTo>
                    <a:pt x="637" y="206"/>
                  </a:lnTo>
                  <a:lnTo>
                    <a:pt x="638" y="257"/>
                  </a:lnTo>
                  <a:lnTo>
                    <a:pt x="638" y="242"/>
                  </a:lnTo>
                  <a:lnTo>
                    <a:pt x="638" y="264"/>
                  </a:lnTo>
                  <a:lnTo>
                    <a:pt x="638" y="261"/>
                  </a:lnTo>
                  <a:lnTo>
                    <a:pt x="639" y="268"/>
                  </a:lnTo>
                  <a:lnTo>
                    <a:pt x="639" y="286"/>
                  </a:lnTo>
                  <a:lnTo>
                    <a:pt x="639" y="234"/>
                  </a:lnTo>
                  <a:lnTo>
                    <a:pt x="639" y="225"/>
                  </a:lnTo>
                  <a:lnTo>
                    <a:pt x="639" y="284"/>
                  </a:lnTo>
                  <a:lnTo>
                    <a:pt x="639" y="239"/>
                  </a:lnTo>
                  <a:lnTo>
                    <a:pt x="640" y="266"/>
                  </a:lnTo>
                  <a:lnTo>
                    <a:pt x="640" y="313"/>
                  </a:lnTo>
                  <a:lnTo>
                    <a:pt x="640" y="268"/>
                  </a:lnTo>
                  <a:lnTo>
                    <a:pt x="640" y="206"/>
                  </a:lnTo>
                  <a:lnTo>
                    <a:pt x="641" y="254"/>
                  </a:lnTo>
                  <a:lnTo>
                    <a:pt x="641" y="260"/>
                  </a:lnTo>
                  <a:lnTo>
                    <a:pt x="641" y="248"/>
                  </a:lnTo>
                  <a:lnTo>
                    <a:pt x="641" y="190"/>
                  </a:lnTo>
                  <a:lnTo>
                    <a:pt x="641" y="252"/>
                  </a:lnTo>
                  <a:lnTo>
                    <a:pt x="642" y="260"/>
                  </a:lnTo>
                  <a:lnTo>
                    <a:pt x="642" y="258"/>
                  </a:lnTo>
                  <a:lnTo>
                    <a:pt x="642" y="191"/>
                  </a:lnTo>
                  <a:lnTo>
                    <a:pt x="642" y="228"/>
                  </a:lnTo>
                  <a:lnTo>
                    <a:pt x="642" y="255"/>
                  </a:lnTo>
                  <a:lnTo>
                    <a:pt x="643" y="245"/>
                  </a:lnTo>
                  <a:lnTo>
                    <a:pt x="643" y="245"/>
                  </a:lnTo>
                  <a:lnTo>
                    <a:pt x="643" y="244"/>
                  </a:lnTo>
                  <a:lnTo>
                    <a:pt x="643" y="257"/>
                  </a:lnTo>
                  <a:lnTo>
                    <a:pt x="643" y="278"/>
                  </a:lnTo>
                  <a:lnTo>
                    <a:pt x="644" y="289"/>
                  </a:lnTo>
                  <a:lnTo>
                    <a:pt x="644" y="243"/>
                  </a:lnTo>
                  <a:lnTo>
                    <a:pt x="644" y="237"/>
                  </a:lnTo>
                  <a:lnTo>
                    <a:pt x="644" y="247"/>
                  </a:lnTo>
                  <a:lnTo>
                    <a:pt x="645" y="210"/>
                  </a:lnTo>
                  <a:lnTo>
                    <a:pt x="645" y="243"/>
                  </a:lnTo>
                  <a:lnTo>
                    <a:pt x="645" y="226"/>
                  </a:lnTo>
                  <a:lnTo>
                    <a:pt x="645" y="229"/>
                  </a:lnTo>
                  <a:lnTo>
                    <a:pt x="645" y="225"/>
                  </a:lnTo>
                  <a:lnTo>
                    <a:pt x="645" y="250"/>
                  </a:lnTo>
                  <a:lnTo>
                    <a:pt x="646" y="221"/>
                  </a:lnTo>
                  <a:lnTo>
                    <a:pt x="646" y="228"/>
                  </a:lnTo>
                  <a:lnTo>
                    <a:pt x="646" y="203"/>
                  </a:lnTo>
                  <a:lnTo>
                    <a:pt x="646" y="201"/>
                  </a:lnTo>
                  <a:lnTo>
                    <a:pt x="646" y="203"/>
                  </a:lnTo>
                  <a:lnTo>
                    <a:pt x="647" y="219"/>
                  </a:lnTo>
                  <a:lnTo>
                    <a:pt x="647" y="195"/>
                  </a:lnTo>
                  <a:lnTo>
                    <a:pt x="647" y="202"/>
                  </a:lnTo>
                  <a:lnTo>
                    <a:pt x="647" y="296"/>
                  </a:lnTo>
                  <a:lnTo>
                    <a:pt x="648" y="254"/>
                  </a:lnTo>
                  <a:lnTo>
                    <a:pt x="648" y="208"/>
                  </a:lnTo>
                  <a:lnTo>
                    <a:pt x="648" y="247"/>
                  </a:lnTo>
                  <a:lnTo>
                    <a:pt x="648" y="216"/>
                  </a:lnTo>
                  <a:lnTo>
                    <a:pt x="648" y="195"/>
                  </a:lnTo>
                  <a:lnTo>
                    <a:pt x="648" y="265"/>
                  </a:lnTo>
                  <a:lnTo>
                    <a:pt x="649" y="210"/>
                  </a:lnTo>
                  <a:lnTo>
                    <a:pt x="649" y="222"/>
                  </a:lnTo>
                  <a:lnTo>
                    <a:pt x="649" y="225"/>
                  </a:lnTo>
                  <a:lnTo>
                    <a:pt x="649" y="268"/>
                  </a:lnTo>
                  <a:lnTo>
                    <a:pt x="650" y="212"/>
                  </a:lnTo>
                  <a:lnTo>
                    <a:pt x="650" y="284"/>
                  </a:lnTo>
                  <a:lnTo>
                    <a:pt x="650" y="303"/>
                  </a:lnTo>
                  <a:lnTo>
                    <a:pt x="650" y="245"/>
                  </a:lnTo>
                  <a:lnTo>
                    <a:pt x="650" y="200"/>
                  </a:lnTo>
                  <a:lnTo>
                    <a:pt x="650" y="240"/>
                  </a:lnTo>
                  <a:lnTo>
                    <a:pt x="651" y="210"/>
                  </a:lnTo>
                  <a:lnTo>
                    <a:pt x="651" y="290"/>
                  </a:lnTo>
                  <a:lnTo>
                    <a:pt x="651" y="255"/>
                  </a:lnTo>
                  <a:lnTo>
                    <a:pt x="651" y="245"/>
                  </a:lnTo>
                  <a:lnTo>
                    <a:pt x="652" y="268"/>
                  </a:lnTo>
                  <a:lnTo>
                    <a:pt x="652" y="293"/>
                  </a:lnTo>
                  <a:lnTo>
                    <a:pt x="652" y="242"/>
                  </a:lnTo>
                  <a:lnTo>
                    <a:pt x="652" y="283"/>
                  </a:lnTo>
                  <a:lnTo>
                    <a:pt x="652" y="265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3" y="307"/>
                  </a:lnTo>
                  <a:lnTo>
                    <a:pt x="653" y="246"/>
                  </a:lnTo>
                  <a:lnTo>
                    <a:pt x="653" y="315"/>
                  </a:lnTo>
                  <a:lnTo>
                    <a:pt x="654" y="231"/>
                  </a:lnTo>
                  <a:lnTo>
                    <a:pt x="654" y="272"/>
                  </a:lnTo>
                  <a:lnTo>
                    <a:pt x="654" y="216"/>
                  </a:lnTo>
                  <a:lnTo>
                    <a:pt x="654" y="272"/>
                  </a:lnTo>
                  <a:lnTo>
                    <a:pt x="654" y="230"/>
                  </a:lnTo>
                  <a:lnTo>
                    <a:pt x="655" y="176"/>
                  </a:lnTo>
                  <a:lnTo>
                    <a:pt x="655" y="293"/>
                  </a:lnTo>
                  <a:lnTo>
                    <a:pt x="655" y="236"/>
                  </a:lnTo>
                  <a:lnTo>
                    <a:pt x="655" y="281"/>
                  </a:lnTo>
                  <a:lnTo>
                    <a:pt x="656" y="283"/>
                  </a:lnTo>
                  <a:lnTo>
                    <a:pt x="656" y="267"/>
                  </a:lnTo>
                  <a:lnTo>
                    <a:pt x="656" y="225"/>
                  </a:lnTo>
                  <a:lnTo>
                    <a:pt x="656" y="241"/>
                  </a:lnTo>
                  <a:lnTo>
                    <a:pt x="656" y="287"/>
                  </a:lnTo>
                  <a:lnTo>
                    <a:pt x="656" y="281"/>
                  </a:lnTo>
                  <a:lnTo>
                    <a:pt x="657" y="264"/>
                  </a:lnTo>
                  <a:lnTo>
                    <a:pt x="657" y="223"/>
                  </a:lnTo>
                  <a:lnTo>
                    <a:pt x="657" y="252"/>
                  </a:lnTo>
                  <a:lnTo>
                    <a:pt x="657" y="270"/>
                  </a:lnTo>
                  <a:lnTo>
                    <a:pt x="658" y="237"/>
                  </a:lnTo>
                  <a:lnTo>
                    <a:pt x="658" y="291"/>
                  </a:lnTo>
                  <a:lnTo>
                    <a:pt x="658" y="230"/>
                  </a:lnTo>
                  <a:lnTo>
                    <a:pt x="658" y="262"/>
                  </a:lnTo>
                  <a:lnTo>
                    <a:pt x="658" y="261"/>
                  </a:lnTo>
                  <a:lnTo>
                    <a:pt x="659" y="241"/>
                  </a:lnTo>
                  <a:lnTo>
                    <a:pt x="659" y="296"/>
                  </a:lnTo>
                  <a:lnTo>
                    <a:pt x="659" y="245"/>
                  </a:lnTo>
                  <a:lnTo>
                    <a:pt x="659" y="205"/>
                  </a:lnTo>
                  <a:lnTo>
                    <a:pt x="659" y="232"/>
                  </a:lnTo>
                  <a:lnTo>
                    <a:pt x="660" y="227"/>
                  </a:lnTo>
                  <a:lnTo>
                    <a:pt x="660" y="294"/>
                  </a:lnTo>
                  <a:lnTo>
                    <a:pt x="660" y="261"/>
                  </a:lnTo>
                  <a:lnTo>
                    <a:pt x="660" y="251"/>
                  </a:lnTo>
                  <a:lnTo>
                    <a:pt x="660" y="244"/>
                  </a:lnTo>
                  <a:lnTo>
                    <a:pt x="661" y="230"/>
                  </a:lnTo>
                  <a:lnTo>
                    <a:pt x="661" y="301"/>
                  </a:lnTo>
                  <a:lnTo>
                    <a:pt x="661" y="268"/>
                  </a:lnTo>
                  <a:lnTo>
                    <a:pt x="661" y="257"/>
                  </a:lnTo>
                  <a:lnTo>
                    <a:pt x="661" y="177"/>
                  </a:lnTo>
                  <a:lnTo>
                    <a:pt x="661" y="238"/>
                  </a:lnTo>
                  <a:lnTo>
                    <a:pt x="662" y="286"/>
                  </a:lnTo>
                  <a:lnTo>
                    <a:pt x="662" y="303"/>
                  </a:lnTo>
                  <a:lnTo>
                    <a:pt x="662" y="259"/>
                  </a:lnTo>
                  <a:lnTo>
                    <a:pt x="662" y="276"/>
                  </a:lnTo>
                  <a:lnTo>
                    <a:pt x="663" y="266"/>
                  </a:lnTo>
                  <a:lnTo>
                    <a:pt x="663" y="273"/>
                  </a:lnTo>
                  <a:lnTo>
                    <a:pt x="663" y="247"/>
                  </a:lnTo>
                  <a:lnTo>
                    <a:pt x="663" y="253"/>
                  </a:lnTo>
                  <a:lnTo>
                    <a:pt x="663" y="266"/>
                  </a:lnTo>
                  <a:lnTo>
                    <a:pt x="664" y="239"/>
                  </a:lnTo>
                  <a:lnTo>
                    <a:pt x="664" y="308"/>
                  </a:lnTo>
                  <a:lnTo>
                    <a:pt x="664" y="263"/>
                  </a:lnTo>
                  <a:lnTo>
                    <a:pt x="664" y="255"/>
                  </a:lnTo>
                  <a:lnTo>
                    <a:pt x="664" y="265"/>
                  </a:lnTo>
                  <a:lnTo>
                    <a:pt x="665" y="227"/>
                  </a:lnTo>
                  <a:lnTo>
                    <a:pt x="665" y="304"/>
                  </a:lnTo>
                  <a:lnTo>
                    <a:pt x="665" y="251"/>
                  </a:lnTo>
                  <a:lnTo>
                    <a:pt x="665" y="327"/>
                  </a:lnTo>
                  <a:lnTo>
                    <a:pt x="665" y="321"/>
                  </a:lnTo>
                  <a:lnTo>
                    <a:pt x="666" y="289"/>
                  </a:lnTo>
                  <a:lnTo>
                    <a:pt x="666" y="231"/>
                  </a:lnTo>
                  <a:lnTo>
                    <a:pt x="666" y="289"/>
                  </a:lnTo>
                  <a:lnTo>
                    <a:pt x="666" y="257"/>
                  </a:lnTo>
                  <a:lnTo>
                    <a:pt x="667" y="230"/>
                  </a:lnTo>
                  <a:lnTo>
                    <a:pt x="667" y="237"/>
                  </a:lnTo>
                  <a:lnTo>
                    <a:pt x="667" y="261"/>
                  </a:lnTo>
                  <a:lnTo>
                    <a:pt x="667" y="276"/>
                  </a:lnTo>
                  <a:lnTo>
                    <a:pt x="667" y="212"/>
                  </a:lnTo>
                  <a:lnTo>
                    <a:pt x="667" y="272"/>
                  </a:lnTo>
                  <a:lnTo>
                    <a:pt x="668" y="250"/>
                  </a:lnTo>
                  <a:lnTo>
                    <a:pt x="668" y="212"/>
                  </a:lnTo>
                  <a:lnTo>
                    <a:pt x="668" y="327"/>
                  </a:lnTo>
                  <a:lnTo>
                    <a:pt x="668" y="272"/>
                  </a:lnTo>
                  <a:lnTo>
                    <a:pt x="669" y="222"/>
                  </a:lnTo>
                  <a:lnTo>
                    <a:pt x="669" y="229"/>
                  </a:lnTo>
                  <a:lnTo>
                    <a:pt x="669" y="242"/>
                  </a:lnTo>
                  <a:lnTo>
                    <a:pt x="669" y="262"/>
                  </a:lnTo>
                  <a:lnTo>
                    <a:pt x="669" y="196"/>
                  </a:lnTo>
                  <a:lnTo>
                    <a:pt x="670" y="251"/>
                  </a:lnTo>
                  <a:lnTo>
                    <a:pt x="670" y="256"/>
                  </a:lnTo>
                  <a:lnTo>
                    <a:pt x="670" y="255"/>
                  </a:lnTo>
                  <a:lnTo>
                    <a:pt x="670" y="245"/>
                  </a:lnTo>
                  <a:lnTo>
                    <a:pt x="670" y="289"/>
                  </a:lnTo>
                  <a:lnTo>
                    <a:pt x="671" y="235"/>
                  </a:lnTo>
                  <a:lnTo>
                    <a:pt x="671" y="254"/>
                  </a:lnTo>
                  <a:lnTo>
                    <a:pt x="671" y="265"/>
                  </a:lnTo>
                  <a:lnTo>
                    <a:pt x="671" y="185"/>
                  </a:lnTo>
                  <a:lnTo>
                    <a:pt x="671" y="269"/>
                  </a:lnTo>
                  <a:lnTo>
                    <a:pt x="672" y="304"/>
                  </a:lnTo>
                  <a:lnTo>
                    <a:pt x="672" y="240"/>
                  </a:lnTo>
                  <a:lnTo>
                    <a:pt x="672" y="284"/>
                  </a:lnTo>
                  <a:lnTo>
                    <a:pt x="672" y="293"/>
                  </a:lnTo>
                  <a:lnTo>
                    <a:pt x="672" y="243"/>
                  </a:lnTo>
                  <a:lnTo>
                    <a:pt x="673" y="256"/>
                  </a:lnTo>
                  <a:lnTo>
                    <a:pt x="673" y="217"/>
                  </a:lnTo>
                  <a:lnTo>
                    <a:pt x="673" y="167"/>
                  </a:lnTo>
                  <a:lnTo>
                    <a:pt x="673" y="240"/>
                  </a:lnTo>
                  <a:lnTo>
                    <a:pt x="673" y="268"/>
                  </a:lnTo>
                  <a:lnTo>
                    <a:pt x="674" y="255"/>
                  </a:lnTo>
                  <a:lnTo>
                    <a:pt x="674" y="294"/>
                  </a:lnTo>
                  <a:lnTo>
                    <a:pt x="674" y="229"/>
                  </a:lnTo>
                  <a:lnTo>
                    <a:pt x="674" y="280"/>
                  </a:lnTo>
                  <a:lnTo>
                    <a:pt x="675" y="250"/>
                  </a:lnTo>
                  <a:lnTo>
                    <a:pt x="675" y="262"/>
                  </a:lnTo>
                  <a:lnTo>
                    <a:pt x="675" y="269"/>
                  </a:lnTo>
                  <a:lnTo>
                    <a:pt x="675" y="287"/>
                  </a:lnTo>
                  <a:lnTo>
                    <a:pt x="675" y="286"/>
                  </a:lnTo>
                  <a:lnTo>
                    <a:pt x="675" y="245"/>
                  </a:lnTo>
                  <a:lnTo>
                    <a:pt x="676" y="248"/>
                  </a:lnTo>
                  <a:lnTo>
                    <a:pt x="676" y="258"/>
                  </a:lnTo>
                  <a:lnTo>
                    <a:pt x="676" y="318"/>
                  </a:lnTo>
                  <a:lnTo>
                    <a:pt x="676" y="218"/>
                  </a:lnTo>
                  <a:lnTo>
                    <a:pt x="676" y="229"/>
                  </a:lnTo>
                  <a:lnTo>
                    <a:pt x="677" y="164"/>
                  </a:lnTo>
                  <a:lnTo>
                    <a:pt x="677" y="185"/>
                  </a:lnTo>
                  <a:lnTo>
                    <a:pt x="677" y="85"/>
                  </a:lnTo>
                  <a:lnTo>
                    <a:pt x="677" y="180"/>
                  </a:lnTo>
                  <a:lnTo>
                    <a:pt x="678" y="97"/>
                  </a:lnTo>
                  <a:lnTo>
                    <a:pt x="678" y="37"/>
                  </a:lnTo>
                  <a:lnTo>
                    <a:pt x="678" y="39"/>
                  </a:lnTo>
                  <a:lnTo>
                    <a:pt x="678" y="144"/>
                  </a:lnTo>
                  <a:lnTo>
                    <a:pt x="678" y="195"/>
                  </a:lnTo>
                  <a:lnTo>
                    <a:pt x="678" y="305"/>
                  </a:lnTo>
                  <a:lnTo>
                    <a:pt x="679" y="278"/>
                  </a:lnTo>
                  <a:lnTo>
                    <a:pt x="679" y="312"/>
                  </a:lnTo>
                  <a:lnTo>
                    <a:pt x="679" y="234"/>
                  </a:lnTo>
                  <a:lnTo>
                    <a:pt x="679" y="266"/>
                  </a:lnTo>
                  <a:lnTo>
                    <a:pt x="680" y="286"/>
                  </a:lnTo>
                  <a:lnTo>
                    <a:pt x="680" y="245"/>
                  </a:lnTo>
                  <a:lnTo>
                    <a:pt x="680" y="275"/>
                  </a:lnTo>
                  <a:lnTo>
                    <a:pt x="680" y="262"/>
                  </a:lnTo>
                  <a:lnTo>
                    <a:pt x="680" y="263"/>
                  </a:lnTo>
                  <a:lnTo>
                    <a:pt x="681" y="306"/>
                  </a:lnTo>
                  <a:lnTo>
                    <a:pt x="681" y="282"/>
                  </a:lnTo>
                  <a:lnTo>
                    <a:pt x="681" y="314"/>
                  </a:lnTo>
                  <a:lnTo>
                    <a:pt x="681" y="285"/>
                  </a:lnTo>
                  <a:lnTo>
                    <a:pt x="681" y="270"/>
                  </a:lnTo>
                  <a:lnTo>
                    <a:pt x="682" y="327"/>
                  </a:lnTo>
                  <a:lnTo>
                    <a:pt x="682" y="229"/>
                  </a:lnTo>
                  <a:lnTo>
                    <a:pt x="682" y="224"/>
                  </a:lnTo>
                  <a:lnTo>
                    <a:pt x="682" y="295"/>
                  </a:lnTo>
                  <a:lnTo>
                    <a:pt x="682" y="274"/>
                  </a:lnTo>
                  <a:lnTo>
                    <a:pt x="683" y="242"/>
                  </a:lnTo>
                  <a:lnTo>
                    <a:pt x="683" y="204"/>
                  </a:lnTo>
                  <a:lnTo>
                    <a:pt x="683" y="264"/>
                  </a:lnTo>
                  <a:lnTo>
                    <a:pt x="683" y="286"/>
                  </a:lnTo>
                  <a:lnTo>
                    <a:pt x="683" y="229"/>
                  </a:lnTo>
                  <a:lnTo>
                    <a:pt x="684" y="236"/>
                  </a:lnTo>
                  <a:lnTo>
                    <a:pt x="684" y="256"/>
                  </a:lnTo>
                  <a:lnTo>
                    <a:pt x="684" y="204"/>
                  </a:lnTo>
                  <a:lnTo>
                    <a:pt x="684" y="277"/>
                  </a:lnTo>
                  <a:lnTo>
                    <a:pt x="684" y="264"/>
                  </a:lnTo>
                  <a:lnTo>
                    <a:pt x="685" y="259"/>
                  </a:lnTo>
                  <a:lnTo>
                    <a:pt x="685" y="314"/>
                  </a:lnTo>
                  <a:lnTo>
                    <a:pt x="685" y="245"/>
                  </a:lnTo>
                  <a:lnTo>
                    <a:pt x="685" y="266"/>
                  </a:lnTo>
                  <a:lnTo>
                    <a:pt x="686" y="308"/>
                  </a:lnTo>
                  <a:lnTo>
                    <a:pt x="686" y="274"/>
                  </a:lnTo>
                  <a:lnTo>
                    <a:pt x="686" y="235"/>
                  </a:lnTo>
                  <a:lnTo>
                    <a:pt x="686" y="295"/>
                  </a:lnTo>
                  <a:lnTo>
                    <a:pt x="686" y="280"/>
                  </a:lnTo>
                  <a:lnTo>
                    <a:pt x="686" y="241"/>
                  </a:lnTo>
                  <a:lnTo>
                    <a:pt x="687" y="194"/>
                  </a:lnTo>
                  <a:lnTo>
                    <a:pt x="687" y="289"/>
                  </a:lnTo>
                  <a:lnTo>
                    <a:pt x="687" y="257"/>
                  </a:lnTo>
                  <a:lnTo>
                    <a:pt x="687" y="229"/>
                  </a:lnTo>
                  <a:lnTo>
                    <a:pt x="688" y="274"/>
                  </a:lnTo>
                  <a:lnTo>
                    <a:pt x="688" y="240"/>
                  </a:lnTo>
                  <a:lnTo>
                    <a:pt x="688" y="242"/>
                  </a:lnTo>
                  <a:lnTo>
                    <a:pt x="688" y="253"/>
                  </a:lnTo>
                  <a:lnTo>
                    <a:pt x="688" y="246"/>
                  </a:lnTo>
                  <a:lnTo>
                    <a:pt x="689" y="222"/>
                  </a:lnTo>
                  <a:lnTo>
                    <a:pt x="689" y="233"/>
                  </a:lnTo>
                  <a:lnTo>
                    <a:pt x="689" y="240"/>
                  </a:lnTo>
                  <a:lnTo>
                    <a:pt x="689" y="254"/>
                  </a:lnTo>
                  <a:lnTo>
                    <a:pt x="689" y="276"/>
                  </a:lnTo>
                  <a:lnTo>
                    <a:pt x="690" y="274"/>
                  </a:lnTo>
                  <a:lnTo>
                    <a:pt x="690" y="241"/>
                  </a:lnTo>
                  <a:lnTo>
                    <a:pt x="690" y="209"/>
                  </a:lnTo>
                  <a:lnTo>
                    <a:pt x="690" y="171"/>
                  </a:lnTo>
                  <a:lnTo>
                    <a:pt x="690" y="260"/>
                  </a:lnTo>
                  <a:lnTo>
                    <a:pt x="691" y="235"/>
                  </a:lnTo>
                  <a:lnTo>
                    <a:pt x="691" y="268"/>
                  </a:lnTo>
                  <a:lnTo>
                    <a:pt x="691" y="210"/>
                  </a:lnTo>
                  <a:lnTo>
                    <a:pt x="691" y="281"/>
                  </a:lnTo>
                  <a:lnTo>
                    <a:pt x="691" y="238"/>
                  </a:lnTo>
                  <a:lnTo>
                    <a:pt x="692" y="221"/>
                  </a:lnTo>
                  <a:lnTo>
                    <a:pt x="692" y="202"/>
                  </a:lnTo>
                  <a:lnTo>
                    <a:pt x="692" y="219"/>
                  </a:lnTo>
                  <a:lnTo>
                    <a:pt x="692" y="155"/>
                  </a:lnTo>
                  <a:lnTo>
                    <a:pt x="692" y="202"/>
                  </a:lnTo>
                  <a:lnTo>
                    <a:pt x="693" y="259"/>
                  </a:lnTo>
                  <a:lnTo>
                    <a:pt x="693" y="240"/>
                  </a:lnTo>
                  <a:lnTo>
                    <a:pt x="693" y="266"/>
                  </a:lnTo>
                  <a:lnTo>
                    <a:pt x="693" y="242"/>
                  </a:lnTo>
                  <a:lnTo>
                    <a:pt x="693" y="251"/>
                  </a:lnTo>
                  <a:lnTo>
                    <a:pt x="694" y="239"/>
                  </a:lnTo>
                  <a:lnTo>
                    <a:pt x="694" y="244"/>
                  </a:lnTo>
                  <a:lnTo>
                    <a:pt x="694" y="225"/>
                  </a:lnTo>
                  <a:lnTo>
                    <a:pt x="694" y="236"/>
                  </a:lnTo>
                  <a:lnTo>
                    <a:pt x="694" y="224"/>
                  </a:lnTo>
                  <a:lnTo>
                    <a:pt x="695" y="247"/>
                  </a:lnTo>
                  <a:lnTo>
                    <a:pt x="695" y="265"/>
                  </a:lnTo>
                  <a:lnTo>
                    <a:pt x="695" y="230"/>
                  </a:lnTo>
                  <a:lnTo>
                    <a:pt x="695" y="270"/>
                  </a:lnTo>
                  <a:lnTo>
                    <a:pt x="695" y="284"/>
                  </a:lnTo>
                  <a:lnTo>
                    <a:pt x="696" y="286"/>
                  </a:lnTo>
                  <a:lnTo>
                    <a:pt x="696" y="281"/>
                  </a:lnTo>
                  <a:lnTo>
                    <a:pt x="696" y="238"/>
                  </a:lnTo>
                  <a:lnTo>
                    <a:pt x="696" y="279"/>
                  </a:lnTo>
                  <a:lnTo>
                    <a:pt x="697" y="231"/>
                  </a:lnTo>
                  <a:lnTo>
                    <a:pt x="697" y="218"/>
                  </a:lnTo>
                  <a:lnTo>
                    <a:pt x="697" y="227"/>
                  </a:lnTo>
                  <a:lnTo>
                    <a:pt x="697" y="297"/>
                  </a:lnTo>
                  <a:lnTo>
                    <a:pt x="697" y="271"/>
                  </a:lnTo>
                  <a:lnTo>
                    <a:pt x="697" y="241"/>
                  </a:lnTo>
                  <a:lnTo>
                    <a:pt x="698" y="218"/>
                  </a:lnTo>
                  <a:lnTo>
                    <a:pt x="698" y="276"/>
                  </a:lnTo>
                  <a:lnTo>
                    <a:pt x="698" y="268"/>
                  </a:lnTo>
                  <a:lnTo>
                    <a:pt x="698" y="227"/>
                  </a:lnTo>
                  <a:lnTo>
                    <a:pt x="699" y="239"/>
                  </a:lnTo>
                  <a:lnTo>
                    <a:pt x="699" y="247"/>
                  </a:lnTo>
                  <a:lnTo>
                    <a:pt x="699" y="270"/>
                  </a:lnTo>
                  <a:lnTo>
                    <a:pt x="699" y="237"/>
                  </a:lnTo>
                  <a:lnTo>
                    <a:pt x="699" y="275"/>
                  </a:lnTo>
                  <a:lnTo>
                    <a:pt x="700" y="255"/>
                  </a:lnTo>
                  <a:lnTo>
                    <a:pt x="700" y="225"/>
                  </a:lnTo>
                  <a:lnTo>
                    <a:pt x="700" y="296"/>
                  </a:lnTo>
                  <a:lnTo>
                    <a:pt x="700" y="255"/>
                  </a:lnTo>
                  <a:lnTo>
                    <a:pt x="700" y="232"/>
                  </a:lnTo>
                  <a:lnTo>
                    <a:pt x="701" y="220"/>
                  </a:lnTo>
                  <a:lnTo>
                    <a:pt x="701" y="264"/>
                  </a:lnTo>
                  <a:lnTo>
                    <a:pt x="701" y="264"/>
                  </a:lnTo>
                  <a:lnTo>
                    <a:pt x="701" y="282"/>
                  </a:lnTo>
                  <a:lnTo>
                    <a:pt x="701" y="301"/>
                  </a:lnTo>
                  <a:lnTo>
                    <a:pt x="702" y="225"/>
                  </a:lnTo>
                  <a:lnTo>
                    <a:pt x="702" y="236"/>
                  </a:lnTo>
                  <a:lnTo>
                    <a:pt x="702" y="239"/>
                  </a:lnTo>
                  <a:lnTo>
                    <a:pt x="702" y="290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3" y="224"/>
                  </a:lnTo>
                  <a:lnTo>
                    <a:pt x="703" y="234"/>
                  </a:lnTo>
                  <a:lnTo>
                    <a:pt x="703" y="232"/>
                  </a:lnTo>
                  <a:lnTo>
                    <a:pt x="703" y="234"/>
                  </a:lnTo>
                  <a:lnTo>
                    <a:pt x="704" y="254"/>
                  </a:lnTo>
                  <a:lnTo>
                    <a:pt x="704" y="282"/>
                  </a:lnTo>
                  <a:lnTo>
                    <a:pt x="704" y="212"/>
                  </a:lnTo>
                  <a:lnTo>
                    <a:pt x="704" y="279"/>
                  </a:lnTo>
                  <a:lnTo>
                    <a:pt x="705" y="236"/>
                  </a:lnTo>
                  <a:lnTo>
                    <a:pt x="705" y="269"/>
                  </a:lnTo>
                  <a:lnTo>
                    <a:pt x="705" y="232"/>
                  </a:lnTo>
                  <a:lnTo>
                    <a:pt x="705" y="259"/>
                  </a:lnTo>
                  <a:lnTo>
                    <a:pt x="705" y="295"/>
                  </a:lnTo>
                  <a:lnTo>
                    <a:pt x="705" y="244"/>
                  </a:lnTo>
                  <a:lnTo>
                    <a:pt x="706" y="277"/>
                  </a:lnTo>
                  <a:lnTo>
                    <a:pt x="706" y="303"/>
                  </a:lnTo>
                  <a:lnTo>
                    <a:pt x="706" y="265"/>
                  </a:lnTo>
                  <a:lnTo>
                    <a:pt x="706" y="252"/>
                  </a:lnTo>
                  <a:lnTo>
                    <a:pt x="706" y="241"/>
                  </a:lnTo>
                  <a:lnTo>
                    <a:pt x="707" y="229"/>
                  </a:lnTo>
                  <a:lnTo>
                    <a:pt x="707" y="238"/>
                  </a:lnTo>
                  <a:lnTo>
                    <a:pt x="707" y="272"/>
                  </a:lnTo>
                  <a:lnTo>
                    <a:pt x="707" y="243"/>
                  </a:lnTo>
                  <a:lnTo>
                    <a:pt x="708" y="280"/>
                  </a:lnTo>
                  <a:lnTo>
                    <a:pt x="708" y="264"/>
                  </a:lnTo>
                  <a:lnTo>
                    <a:pt x="708" y="258"/>
                  </a:lnTo>
                  <a:lnTo>
                    <a:pt x="708" y="232"/>
                  </a:lnTo>
                  <a:lnTo>
                    <a:pt x="708" y="277"/>
                  </a:lnTo>
                  <a:lnTo>
                    <a:pt x="708" y="254"/>
                  </a:lnTo>
                  <a:lnTo>
                    <a:pt x="709" y="248"/>
                  </a:lnTo>
                  <a:lnTo>
                    <a:pt x="709" y="224"/>
                  </a:lnTo>
                  <a:lnTo>
                    <a:pt x="709" y="297"/>
                  </a:lnTo>
                  <a:lnTo>
                    <a:pt x="709" y="258"/>
                  </a:lnTo>
                  <a:lnTo>
                    <a:pt x="710" y="287"/>
                  </a:lnTo>
                  <a:lnTo>
                    <a:pt x="710" y="270"/>
                  </a:lnTo>
                  <a:lnTo>
                    <a:pt x="710" y="223"/>
                  </a:lnTo>
                  <a:lnTo>
                    <a:pt x="710" y="261"/>
                  </a:lnTo>
                  <a:lnTo>
                    <a:pt x="710" y="203"/>
                  </a:lnTo>
                  <a:lnTo>
                    <a:pt x="711" y="276"/>
                  </a:lnTo>
                  <a:lnTo>
                    <a:pt x="711" y="274"/>
                  </a:lnTo>
                  <a:lnTo>
                    <a:pt x="711" y="255"/>
                  </a:lnTo>
                  <a:lnTo>
                    <a:pt x="711" y="240"/>
                  </a:lnTo>
                  <a:lnTo>
                    <a:pt x="711" y="232"/>
                  </a:lnTo>
                  <a:lnTo>
                    <a:pt x="712" y="317"/>
                  </a:lnTo>
                  <a:lnTo>
                    <a:pt x="712" y="259"/>
                  </a:lnTo>
                  <a:lnTo>
                    <a:pt x="712" y="277"/>
                  </a:lnTo>
                  <a:lnTo>
                    <a:pt x="712" y="256"/>
                  </a:lnTo>
                  <a:lnTo>
                    <a:pt x="712" y="283"/>
                  </a:lnTo>
                  <a:lnTo>
                    <a:pt x="713" y="247"/>
                  </a:lnTo>
                  <a:lnTo>
                    <a:pt x="713" y="205"/>
                  </a:lnTo>
                  <a:lnTo>
                    <a:pt x="713" y="259"/>
                  </a:lnTo>
                  <a:lnTo>
                    <a:pt x="713" y="215"/>
                  </a:lnTo>
                  <a:lnTo>
                    <a:pt x="714" y="294"/>
                  </a:lnTo>
                  <a:lnTo>
                    <a:pt x="714" y="272"/>
                  </a:lnTo>
                  <a:lnTo>
                    <a:pt x="714" y="223"/>
                  </a:lnTo>
                  <a:lnTo>
                    <a:pt x="714" y="257"/>
                  </a:lnTo>
                  <a:lnTo>
                    <a:pt x="714" y="308"/>
                  </a:lnTo>
                  <a:lnTo>
                    <a:pt x="714" y="212"/>
                  </a:lnTo>
                  <a:lnTo>
                    <a:pt x="715" y="260"/>
                  </a:lnTo>
                  <a:lnTo>
                    <a:pt x="715" y="240"/>
                  </a:lnTo>
                  <a:lnTo>
                    <a:pt x="715" y="257"/>
                  </a:lnTo>
                  <a:lnTo>
                    <a:pt x="715" y="258"/>
                  </a:lnTo>
                  <a:lnTo>
                    <a:pt x="716" y="232"/>
                  </a:lnTo>
                  <a:lnTo>
                    <a:pt x="716" y="275"/>
                  </a:lnTo>
                  <a:lnTo>
                    <a:pt x="716" y="276"/>
                  </a:lnTo>
                  <a:lnTo>
                    <a:pt x="716" y="217"/>
                  </a:lnTo>
                  <a:lnTo>
                    <a:pt x="716" y="264"/>
                  </a:lnTo>
                  <a:lnTo>
                    <a:pt x="716" y="273"/>
                  </a:lnTo>
                  <a:lnTo>
                    <a:pt x="717" y="234"/>
                  </a:lnTo>
                  <a:lnTo>
                    <a:pt x="717" y="226"/>
                  </a:lnTo>
                  <a:lnTo>
                    <a:pt x="717" y="239"/>
                  </a:lnTo>
                  <a:lnTo>
                    <a:pt x="717" y="266"/>
                  </a:lnTo>
                  <a:lnTo>
                    <a:pt x="718" y="215"/>
                  </a:lnTo>
                  <a:lnTo>
                    <a:pt x="718" y="296"/>
                  </a:lnTo>
                  <a:lnTo>
                    <a:pt x="718" y="286"/>
                  </a:lnTo>
                  <a:lnTo>
                    <a:pt x="718" y="215"/>
                  </a:lnTo>
                  <a:lnTo>
                    <a:pt x="718" y="277"/>
                  </a:lnTo>
                  <a:lnTo>
                    <a:pt x="719" y="308"/>
                  </a:lnTo>
                  <a:lnTo>
                    <a:pt x="719" y="256"/>
                  </a:lnTo>
                  <a:lnTo>
                    <a:pt x="719" y="227"/>
                  </a:lnTo>
                  <a:lnTo>
                    <a:pt x="719" y="306"/>
                  </a:lnTo>
                  <a:lnTo>
                    <a:pt x="719" y="252"/>
                  </a:lnTo>
                  <a:lnTo>
                    <a:pt x="720" y="246"/>
                  </a:lnTo>
                  <a:lnTo>
                    <a:pt x="720" y="238"/>
                  </a:lnTo>
                  <a:lnTo>
                    <a:pt x="720" y="249"/>
                  </a:lnTo>
                  <a:lnTo>
                    <a:pt x="720" y="292"/>
                  </a:lnTo>
                  <a:lnTo>
                    <a:pt x="720" y="220"/>
                  </a:lnTo>
                  <a:lnTo>
                    <a:pt x="721" y="271"/>
                  </a:lnTo>
                  <a:lnTo>
                    <a:pt x="721" y="257"/>
                  </a:lnTo>
                  <a:lnTo>
                    <a:pt x="721" y="238"/>
                  </a:lnTo>
                  <a:lnTo>
                    <a:pt x="721" y="202"/>
                  </a:lnTo>
                  <a:lnTo>
                    <a:pt x="721" y="232"/>
                  </a:lnTo>
                  <a:lnTo>
                    <a:pt x="722" y="140"/>
                  </a:lnTo>
                  <a:lnTo>
                    <a:pt x="722" y="149"/>
                  </a:lnTo>
                  <a:lnTo>
                    <a:pt x="722" y="118"/>
                  </a:lnTo>
                  <a:lnTo>
                    <a:pt x="722" y="69"/>
                  </a:lnTo>
                  <a:lnTo>
                    <a:pt x="722" y="118"/>
                  </a:lnTo>
                  <a:lnTo>
                    <a:pt x="723" y="149"/>
                  </a:lnTo>
                  <a:lnTo>
                    <a:pt x="723" y="242"/>
                  </a:lnTo>
                  <a:lnTo>
                    <a:pt x="723" y="262"/>
                  </a:lnTo>
                  <a:lnTo>
                    <a:pt x="723" y="323"/>
                  </a:lnTo>
                  <a:lnTo>
                    <a:pt x="723" y="282"/>
                  </a:lnTo>
                  <a:lnTo>
                    <a:pt x="724" y="267"/>
                  </a:lnTo>
                  <a:lnTo>
                    <a:pt x="724" y="321"/>
                  </a:lnTo>
                  <a:lnTo>
                    <a:pt x="724" y="237"/>
                  </a:lnTo>
                  <a:lnTo>
                    <a:pt x="724" y="265"/>
                  </a:lnTo>
                  <a:lnTo>
                    <a:pt x="725" y="251"/>
                  </a:lnTo>
                  <a:lnTo>
                    <a:pt x="725" y="295"/>
                  </a:lnTo>
                  <a:lnTo>
                    <a:pt x="725" y="287"/>
                  </a:lnTo>
                  <a:lnTo>
                    <a:pt x="725" y="315"/>
                  </a:lnTo>
                  <a:lnTo>
                    <a:pt x="725" y="348"/>
                  </a:lnTo>
                  <a:lnTo>
                    <a:pt x="725" y="272"/>
                  </a:lnTo>
                  <a:lnTo>
                    <a:pt x="726" y="270"/>
                  </a:lnTo>
                  <a:lnTo>
                    <a:pt x="726" y="253"/>
                  </a:lnTo>
                  <a:lnTo>
                    <a:pt x="726" y="265"/>
                  </a:lnTo>
                  <a:lnTo>
                    <a:pt x="726" y="265"/>
                  </a:lnTo>
                  <a:lnTo>
                    <a:pt x="727" y="282"/>
                  </a:lnTo>
                  <a:lnTo>
                    <a:pt x="727" y="301"/>
                  </a:lnTo>
                  <a:lnTo>
                    <a:pt x="727" y="267"/>
                  </a:lnTo>
                  <a:lnTo>
                    <a:pt x="727" y="262"/>
                  </a:lnTo>
                  <a:lnTo>
                    <a:pt x="727" y="238"/>
                  </a:lnTo>
                  <a:lnTo>
                    <a:pt x="727" y="285"/>
                  </a:lnTo>
                  <a:lnTo>
                    <a:pt x="728" y="203"/>
                  </a:lnTo>
                  <a:lnTo>
                    <a:pt x="728" y="201"/>
                  </a:lnTo>
                  <a:lnTo>
                    <a:pt x="728" y="296"/>
                  </a:lnTo>
                  <a:lnTo>
                    <a:pt x="728" y="274"/>
                  </a:lnTo>
                  <a:lnTo>
                    <a:pt x="729" y="276"/>
                  </a:lnTo>
                  <a:lnTo>
                    <a:pt x="729" y="221"/>
                  </a:lnTo>
                  <a:lnTo>
                    <a:pt x="729" y="253"/>
                  </a:lnTo>
                  <a:lnTo>
                    <a:pt x="729" y="235"/>
                  </a:lnTo>
                  <a:lnTo>
                    <a:pt x="729" y="293"/>
                  </a:lnTo>
                  <a:lnTo>
                    <a:pt x="730" y="184"/>
                  </a:lnTo>
                  <a:lnTo>
                    <a:pt x="730" y="196"/>
                  </a:lnTo>
                  <a:lnTo>
                    <a:pt x="730" y="247"/>
                  </a:lnTo>
                  <a:lnTo>
                    <a:pt x="730" y="257"/>
                  </a:lnTo>
                  <a:lnTo>
                    <a:pt x="730" y="259"/>
                  </a:lnTo>
                  <a:lnTo>
                    <a:pt x="731" y="314"/>
                  </a:lnTo>
                  <a:lnTo>
                    <a:pt x="731" y="265"/>
                  </a:lnTo>
                  <a:lnTo>
                    <a:pt x="731" y="236"/>
                  </a:lnTo>
                  <a:lnTo>
                    <a:pt x="731" y="249"/>
                  </a:lnTo>
                  <a:lnTo>
                    <a:pt x="731" y="213"/>
                  </a:lnTo>
                  <a:lnTo>
                    <a:pt x="732" y="288"/>
                  </a:lnTo>
                  <a:lnTo>
                    <a:pt x="732" y="221"/>
                  </a:lnTo>
                  <a:lnTo>
                    <a:pt x="732" y="221"/>
                  </a:lnTo>
                  <a:lnTo>
                    <a:pt x="732" y="207"/>
                  </a:lnTo>
                  <a:lnTo>
                    <a:pt x="733" y="244"/>
                  </a:lnTo>
                  <a:lnTo>
                    <a:pt x="733" y="240"/>
                  </a:lnTo>
                  <a:lnTo>
                    <a:pt x="733" y="215"/>
                  </a:lnTo>
                  <a:lnTo>
                    <a:pt x="733" y="222"/>
                  </a:lnTo>
                  <a:lnTo>
                    <a:pt x="733" y="241"/>
                  </a:lnTo>
                  <a:lnTo>
                    <a:pt x="733" y="220"/>
                  </a:lnTo>
                  <a:lnTo>
                    <a:pt x="734" y="246"/>
                  </a:lnTo>
                  <a:lnTo>
                    <a:pt x="734" y="285"/>
                  </a:lnTo>
                  <a:lnTo>
                    <a:pt x="734" y="252"/>
                  </a:lnTo>
                  <a:lnTo>
                    <a:pt x="734" y="207"/>
                  </a:lnTo>
                  <a:lnTo>
                    <a:pt x="734" y="221"/>
                  </a:lnTo>
                  <a:lnTo>
                    <a:pt x="735" y="234"/>
                  </a:lnTo>
                  <a:lnTo>
                    <a:pt x="735" y="217"/>
                  </a:lnTo>
                  <a:lnTo>
                    <a:pt x="735" y="232"/>
                  </a:lnTo>
                  <a:lnTo>
                    <a:pt x="735" y="240"/>
                  </a:lnTo>
                  <a:lnTo>
                    <a:pt x="736" y="219"/>
                  </a:lnTo>
                  <a:lnTo>
                    <a:pt x="736" y="200"/>
                  </a:lnTo>
                  <a:lnTo>
                    <a:pt x="736" y="225"/>
                  </a:lnTo>
                  <a:lnTo>
                    <a:pt x="736" y="238"/>
                  </a:lnTo>
                  <a:lnTo>
                    <a:pt x="736" y="229"/>
                  </a:lnTo>
                  <a:lnTo>
                    <a:pt x="736" y="231"/>
                  </a:lnTo>
                  <a:lnTo>
                    <a:pt x="737" y="217"/>
                  </a:lnTo>
                  <a:lnTo>
                    <a:pt x="737" y="246"/>
                  </a:lnTo>
                  <a:lnTo>
                    <a:pt x="737" y="242"/>
                  </a:lnTo>
                  <a:lnTo>
                    <a:pt x="737" y="215"/>
                  </a:lnTo>
                  <a:lnTo>
                    <a:pt x="738" y="251"/>
                  </a:lnTo>
                  <a:lnTo>
                    <a:pt x="738" y="206"/>
                  </a:lnTo>
                  <a:lnTo>
                    <a:pt x="738" y="194"/>
                  </a:lnTo>
                  <a:lnTo>
                    <a:pt x="738" y="242"/>
                  </a:lnTo>
                  <a:lnTo>
                    <a:pt x="738" y="237"/>
                  </a:lnTo>
                  <a:lnTo>
                    <a:pt x="738" y="255"/>
                  </a:lnTo>
                  <a:lnTo>
                    <a:pt x="739" y="223"/>
                  </a:lnTo>
                  <a:lnTo>
                    <a:pt x="739" y="266"/>
                  </a:lnTo>
                  <a:lnTo>
                    <a:pt x="739" y="259"/>
                  </a:lnTo>
                  <a:lnTo>
                    <a:pt x="739" y="251"/>
                  </a:lnTo>
                  <a:lnTo>
                    <a:pt x="740" y="256"/>
                  </a:lnTo>
                  <a:lnTo>
                    <a:pt x="740" y="224"/>
                  </a:lnTo>
                  <a:lnTo>
                    <a:pt x="740" y="279"/>
                  </a:lnTo>
                  <a:lnTo>
                    <a:pt x="740" y="234"/>
                  </a:lnTo>
                  <a:lnTo>
                    <a:pt x="740" y="237"/>
                  </a:lnTo>
                  <a:lnTo>
                    <a:pt x="741" y="244"/>
                  </a:lnTo>
                  <a:lnTo>
                    <a:pt x="741" y="313"/>
                  </a:lnTo>
                  <a:lnTo>
                    <a:pt x="741" y="262"/>
                  </a:lnTo>
                  <a:lnTo>
                    <a:pt x="741" y="294"/>
                  </a:lnTo>
                  <a:lnTo>
                    <a:pt x="741" y="241"/>
                  </a:lnTo>
                  <a:lnTo>
                    <a:pt x="742" y="240"/>
                  </a:lnTo>
                  <a:lnTo>
                    <a:pt x="742" y="290"/>
                  </a:lnTo>
                  <a:lnTo>
                    <a:pt x="742" y="255"/>
                  </a:lnTo>
                  <a:lnTo>
                    <a:pt x="742" y="208"/>
                  </a:lnTo>
                  <a:lnTo>
                    <a:pt x="742" y="221"/>
                  </a:lnTo>
                  <a:lnTo>
                    <a:pt x="743" y="285"/>
                  </a:lnTo>
                  <a:lnTo>
                    <a:pt x="743" y="239"/>
                  </a:lnTo>
                  <a:lnTo>
                    <a:pt x="743" y="275"/>
                  </a:lnTo>
                  <a:lnTo>
                    <a:pt x="743" y="287"/>
                  </a:lnTo>
                  <a:lnTo>
                    <a:pt x="744" y="230"/>
                  </a:lnTo>
                  <a:lnTo>
                    <a:pt x="744" y="232"/>
                  </a:lnTo>
                  <a:lnTo>
                    <a:pt x="744" y="252"/>
                  </a:lnTo>
                  <a:lnTo>
                    <a:pt x="744" y="199"/>
                  </a:lnTo>
                  <a:lnTo>
                    <a:pt x="744" y="247"/>
                  </a:lnTo>
                  <a:lnTo>
                    <a:pt x="744" y="261"/>
                  </a:lnTo>
                  <a:lnTo>
                    <a:pt x="745" y="273"/>
                  </a:lnTo>
                  <a:lnTo>
                    <a:pt x="745" y="322"/>
                  </a:lnTo>
                  <a:lnTo>
                    <a:pt x="745" y="301"/>
                  </a:lnTo>
                  <a:lnTo>
                    <a:pt x="745" y="255"/>
                  </a:lnTo>
                  <a:lnTo>
                    <a:pt x="746" y="240"/>
                  </a:lnTo>
                  <a:lnTo>
                    <a:pt x="746" y="295"/>
                  </a:lnTo>
                  <a:lnTo>
                    <a:pt x="746" y="257"/>
                  </a:lnTo>
                  <a:lnTo>
                    <a:pt x="746" y="263"/>
                  </a:lnTo>
                  <a:lnTo>
                    <a:pt x="746" y="248"/>
                  </a:lnTo>
                  <a:lnTo>
                    <a:pt x="747" y="249"/>
                  </a:lnTo>
                  <a:lnTo>
                    <a:pt x="747" y="236"/>
                  </a:lnTo>
                  <a:lnTo>
                    <a:pt x="747" y="277"/>
                  </a:lnTo>
                  <a:lnTo>
                    <a:pt x="747" y="211"/>
                  </a:lnTo>
                  <a:lnTo>
                    <a:pt x="747" y="225"/>
                  </a:lnTo>
                  <a:lnTo>
                    <a:pt x="748" y="255"/>
                  </a:lnTo>
                  <a:lnTo>
                    <a:pt x="748" y="242"/>
                  </a:lnTo>
                  <a:lnTo>
                    <a:pt x="748" y="278"/>
                  </a:lnTo>
                  <a:lnTo>
                    <a:pt x="748" y="239"/>
                  </a:lnTo>
                  <a:lnTo>
                    <a:pt x="748" y="210"/>
                  </a:lnTo>
                  <a:lnTo>
                    <a:pt x="749" y="238"/>
                  </a:lnTo>
                  <a:lnTo>
                    <a:pt x="749" y="246"/>
                  </a:lnTo>
                  <a:lnTo>
                    <a:pt x="749" y="193"/>
                  </a:lnTo>
                  <a:lnTo>
                    <a:pt x="749" y="208"/>
                  </a:lnTo>
                  <a:lnTo>
                    <a:pt x="749" y="253"/>
                  </a:lnTo>
                  <a:lnTo>
                    <a:pt x="749" y="326"/>
                  </a:lnTo>
                  <a:lnTo>
                    <a:pt x="750" y="255"/>
                  </a:lnTo>
                  <a:lnTo>
                    <a:pt x="750" y="251"/>
                  </a:lnTo>
                  <a:lnTo>
                    <a:pt x="750" y="313"/>
                  </a:lnTo>
                  <a:lnTo>
                    <a:pt x="750" y="257"/>
                  </a:lnTo>
                  <a:lnTo>
                    <a:pt x="751" y="251"/>
                  </a:lnTo>
                  <a:lnTo>
                    <a:pt x="751" y="307"/>
                  </a:lnTo>
                  <a:lnTo>
                    <a:pt x="751" y="273"/>
                  </a:lnTo>
                  <a:lnTo>
                    <a:pt x="751" y="280"/>
                  </a:lnTo>
                  <a:lnTo>
                    <a:pt x="751" y="254"/>
                  </a:lnTo>
                  <a:lnTo>
                    <a:pt x="752" y="244"/>
                  </a:lnTo>
                  <a:lnTo>
                    <a:pt x="752" y="218"/>
                  </a:lnTo>
                  <a:lnTo>
                    <a:pt x="752" y="252"/>
                  </a:lnTo>
                  <a:lnTo>
                    <a:pt x="752" y="228"/>
                  </a:lnTo>
                  <a:lnTo>
                    <a:pt x="752" y="232"/>
                  </a:lnTo>
                  <a:lnTo>
                    <a:pt x="753" y="235"/>
                  </a:lnTo>
                  <a:lnTo>
                    <a:pt x="753" y="198"/>
                  </a:lnTo>
                  <a:lnTo>
                    <a:pt x="753" y="218"/>
                  </a:lnTo>
                  <a:lnTo>
                    <a:pt x="753" y="249"/>
                  </a:lnTo>
                  <a:lnTo>
                    <a:pt x="753" y="207"/>
                  </a:lnTo>
                  <a:lnTo>
                    <a:pt x="754" y="273"/>
                  </a:lnTo>
                  <a:lnTo>
                    <a:pt x="754" y="227"/>
                  </a:lnTo>
                  <a:lnTo>
                    <a:pt x="754" y="254"/>
                  </a:lnTo>
                  <a:lnTo>
                    <a:pt x="754" y="277"/>
                  </a:lnTo>
                  <a:lnTo>
                    <a:pt x="755" y="266"/>
                  </a:lnTo>
                  <a:lnTo>
                    <a:pt x="755" y="275"/>
                  </a:lnTo>
                  <a:lnTo>
                    <a:pt x="755" y="305"/>
                  </a:lnTo>
                  <a:lnTo>
                    <a:pt x="755" y="277"/>
                  </a:lnTo>
                  <a:lnTo>
                    <a:pt x="755" y="228"/>
                  </a:lnTo>
                  <a:lnTo>
                    <a:pt x="755" y="274"/>
                  </a:lnTo>
                  <a:lnTo>
                    <a:pt x="756" y="248"/>
                  </a:lnTo>
                  <a:lnTo>
                    <a:pt x="756" y="270"/>
                  </a:lnTo>
                  <a:lnTo>
                    <a:pt x="756" y="292"/>
                  </a:lnTo>
                  <a:lnTo>
                    <a:pt x="756" y="251"/>
                  </a:lnTo>
                  <a:lnTo>
                    <a:pt x="757" y="252"/>
                  </a:lnTo>
                  <a:lnTo>
                    <a:pt x="757" y="245"/>
                  </a:lnTo>
                  <a:lnTo>
                    <a:pt x="757" y="280"/>
                  </a:lnTo>
                  <a:lnTo>
                    <a:pt x="757" y="232"/>
                  </a:lnTo>
                  <a:lnTo>
                    <a:pt x="757" y="219"/>
                  </a:lnTo>
                  <a:lnTo>
                    <a:pt x="758" y="270"/>
                  </a:lnTo>
                  <a:lnTo>
                    <a:pt x="758" y="225"/>
                  </a:lnTo>
                  <a:lnTo>
                    <a:pt x="758" y="264"/>
                  </a:lnTo>
                  <a:lnTo>
                    <a:pt x="758" y="225"/>
                  </a:lnTo>
                  <a:lnTo>
                    <a:pt x="758" y="187"/>
                  </a:lnTo>
                  <a:lnTo>
                    <a:pt x="759" y="255"/>
                  </a:lnTo>
                  <a:lnTo>
                    <a:pt x="759" y="249"/>
                  </a:lnTo>
                  <a:lnTo>
                    <a:pt x="759" y="271"/>
                  </a:lnTo>
                  <a:lnTo>
                    <a:pt x="759" y="254"/>
                  </a:lnTo>
                  <a:lnTo>
                    <a:pt x="759" y="232"/>
                  </a:lnTo>
                  <a:lnTo>
                    <a:pt x="760" y="222"/>
                  </a:lnTo>
                  <a:lnTo>
                    <a:pt x="760" y="271"/>
                  </a:lnTo>
                  <a:lnTo>
                    <a:pt x="760" y="265"/>
                  </a:lnTo>
                  <a:lnTo>
                    <a:pt x="760" y="216"/>
                  </a:lnTo>
                  <a:lnTo>
                    <a:pt x="761" y="279"/>
                  </a:lnTo>
                  <a:lnTo>
                    <a:pt x="761" y="244"/>
                  </a:lnTo>
                  <a:lnTo>
                    <a:pt x="761" y="266"/>
                  </a:lnTo>
                  <a:lnTo>
                    <a:pt x="761" y="265"/>
                  </a:lnTo>
                  <a:lnTo>
                    <a:pt x="761" y="277"/>
                  </a:lnTo>
                  <a:lnTo>
                    <a:pt x="761" y="240"/>
                  </a:lnTo>
                  <a:lnTo>
                    <a:pt x="762" y="288"/>
                  </a:lnTo>
                  <a:lnTo>
                    <a:pt x="762" y="285"/>
                  </a:lnTo>
                  <a:lnTo>
                    <a:pt x="762" y="249"/>
                  </a:lnTo>
                  <a:lnTo>
                    <a:pt x="762" y="292"/>
                  </a:lnTo>
                  <a:lnTo>
                    <a:pt x="763" y="247"/>
                  </a:lnTo>
                  <a:lnTo>
                    <a:pt x="763" y="217"/>
                  </a:lnTo>
                  <a:lnTo>
                    <a:pt x="763" y="309"/>
                  </a:lnTo>
                  <a:lnTo>
                    <a:pt x="763" y="247"/>
                  </a:lnTo>
                  <a:lnTo>
                    <a:pt x="763" y="241"/>
                  </a:lnTo>
                  <a:lnTo>
                    <a:pt x="763" y="324"/>
                  </a:lnTo>
                  <a:lnTo>
                    <a:pt x="764" y="250"/>
                  </a:lnTo>
                  <a:lnTo>
                    <a:pt x="764" y="301"/>
                  </a:lnTo>
                  <a:lnTo>
                    <a:pt x="764" y="289"/>
                  </a:lnTo>
                  <a:lnTo>
                    <a:pt x="764" y="244"/>
                  </a:lnTo>
                  <a:lnTo>
                    <a:pt x="764" y="233"/>
                  </a:lnTo>
                  <a:lnTo>
                    <a:pt x="765" y="246"/>
                  </a:lnTo>
                  <a:lnTo>
                    <a:pt x="765" y="254"/>
                  </a:lnTo>
                  <a:lnTo>
                    <a:pt x="765" y="271"/>
                  </a:lnTo>
                  <a:lnTo>
                    <a:pt x="765" y="322"/>
                  </a:lnTo>
                  <a:lnTo>
                    <a:pt x="766" y="258"/>
                  </a:lnTo>
                  <a:lnTo>
                    <a:pt x="766" y="265"/>
                  </a:lnTo>
                  <a:lnTo>
                    <a:pt x="766" y="227"/>
                  </a:lnTo>
                  <a:lnTo>
                    <a:pt x="766" y="240"/>
                  </a:lnTo>
                  <a:lnTo>
                    <a:pt x="766" y="261"/>
                  </a:lnTo>
                  <a:lnTo>
                    <a:pt x="766" y="257"/>
                  </a:lnTo>
                  <a:lnTo>
                    <a:pt x="767" y="145"/>
                  </a:lnTo>
                  <a:lnTo>
                    <a:pt x="767" y="164"/>
                  </a:lnTo>
                  <a:lnTo>
                    <a:pt x="767" y="121"/>
                  </a:lnTo>
                  <a:lnTo>
                    <a:pt x="767" y="68"/>
                  </a:lnTo>
                  <a:lnTo>
                    <a:pt x="768" y="51"/>
                  </a:lnTo>
                  <a:lnTo>
                    <a:pt x="768" y="99"/>
                  </a:lnTo>
                  <a:lnTo>
                    <a:pt x="768" y="89"/>
                  </a:lnTo>
                  <a:lnTo>
                    <a:pt x="768" y="204"/>
                  </a:lnTo>
                  <a:lnTo>
                    <a:pt x="768" y="309"/>
                  </a:lnTo>
                  <a:lnTo>
                    <a:pt x="769" y="339"/>
                  </a:lnTo>
                  <a:lnTo>
                    <a:pt x="769" y="264"/>
                  </a:lnTo>
                  <a:lnTo>
                    <a:pt x="769" y="260"/>
                  </a:lnTo>
                  <a:lnTo>
                    <a:pt x="769" y="248"/>
                  </a:lnTo>
                  <a:lnTo>
                    <a:pt x="769" y="281"/>
                  </a:lnTo>
                  <a:lnTo>
                    <a:pt x="770" y="326"/>
                  </a:lnTo>
                  <a:lnTo>
                    <a:pt x="770" y="220"/>
                  </a:lnTo>
                  <a:lnTo>
                    <a:pt x="770" y="290"/>
                  </a:lnTo>
                  <a:lnTo>
                    <a:pt x="770" y="283"/>
                  </a:lnTo>
                  <a:lnTo>
                    <a:pt x="770" y="295"/>
                  </a:lnTo>
                  <a:lnTo>
                    <a:pt x="771" y="286"/>
                  </a:lnTo>
                  <a:lnTo>
                    <a:pt x="771" y="259"/>
                  </a:lnTo>
                  <a:lnTo>
                    <a:pt x="771" y="241"/>
                  </a:lnTo>
                  <a:lnTo>
                    <a:pt x="771" y="255"/>
                  </a:lnTo>
                  <a:lnTo>
                    <a:pt x="772" y="248"/>
                  </a:lnTo>
                  <a:lnTo>
                    <a:pt x="772" y="293"/>
                  </a:lnTo>
                  <a:lnTo>
                    <a:pt x="772" y="239"/>
                  </a:lnTo>
                  <a:lnTo>
                    <a:pt x="772" y="270"/>
                  </a:lnTo>
                  <a:lnTo>
                    <a:pt x="772" y="300"/>
                  </a:lnTo>
                  <a:lnTo>
                    <a:pt x="772" y="259"/>
                  </a:lnTo>
                  <a:lnTo>
                    <a:pt x="773" y="221"/>
                  </a:lnTo>
                  <a:lnTo>
                    <a:pt x="773" y="237"/>
                  </a:lnTo>
                  <a:lnTo>
                    <a:pt x="773" y="261"/>
                  </a:lnTo>
                  <a:lnTo>
                    <a:pt x="773" y="238"/>
                  </a:lnTo>
                  <a:lnTo>
                    <a:pt x="774" y="248"/>
                  </a:lnTo>
                  <a:lnTo>
                    <a:pt x="774" y="227"/>
                  </a:lnTo>
                  <a:lnTo>
                    <a:pt x="774" y="292"/>
                  </a:lnTo>
                  <a:lnTo>
                    <a:pt x="774" y="254"/>
                  </a:lnTo>
                  <a:lnTo>
                    <a:pt x="774" y="237"/>
                  </a:lnTo>
                  <a:lnTo>
                    <a:pt x="774" y="240"/>
                  </a:lnTo>
                  <a:lnTo>
                    <a:pt x="775" y="202"/>
                  </a:lnTo>
                  <a:lnTo>
                    <a:pt x="775" y="263"/>
                  </a:lnTo>
                  <a:lnTo>
                    <a:pt x="775" y="236"/>
                  </a:lnTo>
                  <a:lnTo>
                    <a:pt x="775" y="271"/>
                  </a:lnTo>
                  <a:lnTo>
                    <a:pt x="776" y="205"/>
                  </a:lnTo>
                  <a:lnTo>
                    <a:pt x="776" y="201"/>
                  </a:lnTo>
                  <a:lnTo>
                    <a:pt x="776" y="283"/>
                  </a:lnTo>
                  <a:lnTo>
                    <a:pt x="776" y="239"/>
                  </a:lnTo>
                  <a:lnTo>
                    <a:pt x="776" y="218"/>
                  </a:lnTo>
                  <a:lnTo>
                    <a:pt x="777" y="191"/>
                  </a:lnTo>
                  <a:lnTo>
                    <a:pt x="777" y="226"/>
                  </a:lnTo>
                  <a:lnTo>
                    <a:pt x="777" y="254"/>
                  </a:lnTo>
                  <a:lnTo>
                    <a:pt x="777" y="253"/>
                  </a:lnTo>
                  <a:lnTo>
                    <a:pt x="777" y="281"/>
                  </a:lnTo>
                  <a:lnTo>
                    <a:pt x="778" y="217"/>
                  </a:lnTo>
                  <a:lnTo>
                    <a:pt x="778" y="280"/>
                  </a:lnTo>
                  <a:lnTo>
                    <a:pt x="778" y="277"/>
                  </a:lnTo>
                  <a:lnTo>
                    <a:pt x="778" y="224"/>
                  </a:lnTo>
                  <a:lnTo>
                    <a:pt x="778" y="203"/>
                  </a:lnTo>
                  <a:lnTo>
                    <a:pt x="779" y="249"/>
                  </a:lnTo>
                  <a:lnTo>
                    <a:pt x="779" y="199"/>
                  </a:lnTo>
                  <a:lnTo>
                    <a:pt x="779" y="229"/>
                  </a:lnTo>
                  <a:lnTo>
                    <a:pt x="779" y="249"/>
                  </a:lnTo>
                  <a:lnTo>
                    <a:pt x="779" y="244"/>
                  </a:lnTo>
                  <a:lnTo>
                    <a:pt x="780" y="278"/>
                  </a:lnTo>
                  <a:lnTo>
                    <a:pt x="780" y="258"/>
                  </a:lnTo>
                  <a:lnTo>
                    <a:pt x="780" y="262"/>
                  </a:lnTo>
                  <a:lnTo>
                    <a:pt x="780" y="238"/>
                  </a:lnTo>
                  <a:lnTo>
                    <a:pt x="780" y="209"/>
                  </a:lnTo>
                  <a:lnTo>
                    <a:pt x="781" y="272"/>
                  </a:lnTo>
                  <a:lnTo>
                    <a:pt x="781" y="208"/>
                  </a:lnTo>
                  <a:lnTo>
                    <a:pt x="781" y="223"/>
                  </a:lnTo>
                  <a:lnTo>
                    <a:pt x="781" y="170"/>
                  </a:lnTo>
                  <a:lnTo>
                    <a:pt x="781" y="197"/>
                  </a:lnTo>
                  <a:lnTo>
                    <a:pt x="782" y="221"/>
                  </a:lnTo>
                  <a:lnTo>
                    <a:pt x="782" y="180"/>
                  </a:lnTo>
                  <a:lnTo>
                    <a:pt x="782" y="219"/>
                  </a:lnTo>
                  <a:lnTo>
                    <a:pt x="782" y="223"/>
                  </a:lnTo>
                  <a:lnTo>
                    <a:pt x="783" y="226"/>
                  </a:lnTo>
                  <a:lnTo>
                    <a:pt x="783" y="274"/>
                  </a:lnTo>
                  <a:lnTo>
                    <a:pt x="783" y="271"/>
                  </a:lnTo>
                  <a:lnTo>
                    <a:pt x="783" y="252"/>
                  </a:lnTo>
                  <a:lnTo>
                    <a:pt x="783" y="256"/>
                  </a:lnTo>
                  <a:lnTo>
                    <a:pt x="783" y="232"/>
                  </a:lnTo>
                  <a:lnTo>
                    <a:pt x="784" y="194"/>
                  </a:lnTo>
                  <a:lnTo>
                    <a:pt x="784" y="240"/>
                  </a:lnTo>
                  <a:lnTo>
                    <a:pt x="784" y="230"/>
                  </a:lnTo>
                  <a:lnTo>
                    <a:pt x="784" y="244"/>
                  </a:lnTo>
                  <a:lnTo>
                    <a:pt x="785" y="248"/>
                  </a:lnTo>
                  <a:lnTo>
                    <a:pt x="785" y="290"/>
                  </a:lnTo>
                  <a:lnTo>
                    <a:pt x="785" y="261"/>
                  </a:lnTo>
                  <a:lnTo>
                    <a:pt x="785" y="270"/>
                  </a:lnTo>
                  <a:lnTo>
                    <a:pt x="785" y="259"/>
                  </a:lnTo>
                  <a:lnTo>
                    <a:pt x="785" y="258"/>
                  </a:lnTo>
                  <a:lnTo>
                    <a:pt x="786" y="271"/>
                  </a:lnTo>
                  <a:lnTo>
                    <a:pt x="786" y="268"/>
                  </a:lnTo>
                  <a:lnTo>
                    <a:pt x="786" y="227"/>
                  </a:lnTo>
                  <a:lnTo>
                    <a:pt x="786" y="279"/>
                  </a:lnTo>
                  <a:lnTo>
                    <a:pt x="787" y="212"/>
                  </a:lnTo>
                  <a:lnTo>
                    <a:pt x="787" y="219"/>
                  </a:lnTo>
                  <a:lnTo>
                    <a:pt x="787" y="277"/>
                  </a:lnTo>
                  <a:lnTo>
                    <a:pt x="787" y="232"/>
                  </a:lnTo>
                  <a:lnTo>
                    <a:pt x="787" y="302"/>
                  </a:lnTo>
                  <a:lnTo>
                    <a:pt x="788" y="260"/>
                  </a:lnTo>
                  <a:lnTo>
                    <a:pt x="788" y="253"/>
                  </a:lnTo>
                  <a:lnTo>
                    <a:pt x="788" y="249"/>
                  </a:lnTo>
                  <a:lnTo>
                    <a:pt x="788" y="212"/>
                  </a:lnTo>
                  <a:lnTo>
                    <a:pt x="788" y="212"/>
                  </a:lnTo>
                  <a:lnTo>
                    <a:pt x="789" y="243"/>
                  </a:lnTo>
                  <a:lnTo>
                    <a:pt x="789" y="305"/>
                  </a:lnTo>
                  <a:lnTo>
                    <a:pt x="789" y="200"/>
                  </a:lnTo>
                  <a:lnTo>
                    <a:pt x="789" y="231"/>
                  </a:lnTo>
                  <a:lnTo>
                    <a:pt x="789" y="244"/>
                  </a:lnTo>
                  <a:lnTo>
                    <a:pt x="790" y="282"/>
                  </a:lnTo>
                  <a:lnTo>
                    <a:pt x="790" y="255"/>
                  </a:lnTo>
                  <a:lnTo>
                    <a:pt x="790" y="256"/>
                  </a:lnTo>
                  <a:lnTo>
                    <a:pt x="790" y="198"/>
                  </a:lnTo>
                  <a:lnTo>
                    <a:pt x="791" y="245"/>
                  </a:lnTo>
                  <a:lnTo>
                    <a:pt x="791" y="273"/>
                  </a:lnTo>
                  <a:lnTo>
                    <a:pt x="791" y="245"/>
                  </a:lnTo>
                  <a:lnTo>
                    <a:pt x="791" y="244"/>
                  </a:lnTo>
                  <a:lnTo>
                    <a:pt x="791" y="210"/>
                  </a:lnTo>
                  <a:lnTo>
                    <a:pt x="791" y="293"/>
                  </a:lnTo>
                  <a:lnTo>
                    <a:pt x="792" y="247"/>
                  </a:lnTo>
                  <a:lnTo>
                    <a:pt x="792" y="206"/>
                  </a:lnTo>
                  <a:lnTo>
                    <a:pt x="792" y="293"/>
                  </a:lnTo>
                  <a:lnTo>
                    <a:pt x="792" y="268"/>
                  </a:lnTo>
                  <a:lnTo>
                    <a:pt x="793" y="285"/>
                  </a:lnTo>
                  <a:lnTo>
                    <a:pt x="793" y="320"/>
                  </a:lnTo>
                  <a:lnTo>
                    <a:pt x="793" y="273"/>
                  </a:lnTo>
                  <a:lnTo>
                    <a:pt x="793" y="314"/>
                  </a:lnTo>
                  <a:lnTo>
                    <a:pt x="793" y="251"/>
                  </a:lnTo>
                  <a:lnTo>
                    <a:pt x="794" y="257"/>
                  </a:lnTo>
                  <a:lnTo>
                    <a:pt x="794" y="284"/>
                  </a:lnTo>
                  <a:lnTo>
                    <a:pt x="794" y="250"/>
                  </a:lnTo>
                  <a:lnTo>
                    <a:pt x="794" y="205"/>
                  </a:lnTo>
                  <a:lnTo>
                    <a:pt x="794" y="324"/>
                  </a:lnTo>
                  <a:lnTo>
                    <a:pt x="794" y="281"/>
                  </a:lnTo>
                  <a:lnTo>
                    <a:pt x="795" y="256"/>
                  </a:lnTo>
                  <a:lnTo>
                    <a:pt x="795" y="297"/>
                  </a:lnTo>
                  <a:lnTo>
                    <a:pt x="795" y="273"/>
                  </a:lnTo>
                  <a:lnTo>
                    <a:pt x="795" y="236"/>
                  </a:lnTo>
                  <a:lnTo>
                    <a:pt x="796" y="234"/>
                  </a:lnTo>
                  <a:lnTo>
                    <a:pt x="796" y="282"/>
                  </a:lnTo>
                  <a:lnTo>
                    <a:pt x="796" y="259"/>
                  </a:lnTo>
                  <a:lnTo>
                    <a:pt x="796" y="225"/>
                  </a:lnTo>
                  <a:lnTo>
                    <a:pt x="796" y="263"/>
                  </a:lnTo>
                  <a:lnTo>
                    <a:pt x="796" y="283"/>
                  </a:lnTo>
                  <a:lnTo>
                    <a:pt x="797" y="245"/>
                  </a:lnTo>
                  <a:lnTo>
                    <a:pt x="797" y="287"/>
                  </a:lnTo>
                  <a:lnTo>
                    <a:pt x="797" y="278"/>
                  </a:lnTo>
                  <a:lnTo>
                    <a:pt x="797" y="244"/>
                  </a:lnTo>
                  <a:lnTo>
                    <a:pt x="798" y="224"/>
                  </a:lnTo>
                  <a:lnTo>
                    <a:pt x="798" y="261"/>
                  </a:lnTo>
                  <a:lnTo>
                    <a:pt x="798" y="274"/>
                  </a:lnTo>
                  <a:lnTo>
                    <a:pt x="798" y="261"/>
                  </a:lnTo>
                  <a:lnTo>
                    <a:pt x="798" y="227"/>
                  </a:lnTo>
                  <a:lnTo>
                    <a:pt x="799" y="254"/>
                  </a:lnTo>
                  <a:lnTo>
                    <a:pt x="799" y="223"/>
                  </a:lnTo>
                  <a:lnTo>
                    <a:pt x="799" y="287"/>
                  </a:lnTo>
                  <a:lnTo>
                    <a:pt x="799" y="242"/>
                  </a:lnTo>
                  <a:lnTo>
                    <a:pt x="799" y="245"/>
                  </a:lnTo>
                  <a:lnTo>
                    <a:pt x="800" y="276"/>
                  </a:lnTo>
                  <a:lnTo>
                    <a:pt x="800" y="253"/>
                  </a:lnTo>
                  <a:lnTo>
                    <a:pt x="800" y="284"/>
                  </a:lnTo>
                  <a:lnTo>
                    <a:pt x="800" y="230"/>
                  </a:lnTo>
                  <a:lnTo>
                    <a:pt x="800" y="261"/>
                  </a:lnTo>
                  <a:lnTo>
                    <a:pt x="801" y="242"/>
                  </a:lnTo>
                  <a:lnTo>
                    <a:pt x="801" y="263"/>
                  </a:lnTo>
                  <a:lnTo>
                    <a:pt x="801" y="281"/>
                  </a:lnTo>
                  <a:lnTo>
                    <a:pt x="801" y="241"/>
                  </a:lnTo>
                  <a:lnTo>
                    <a:pt x="802" y="297"/>
                  </a:lnTo>
                  <a:lnTo>
                    <a:pt x="802" y="250"/>
                  </a:lnTo>
                  <a:lnTo>
                    <a:pt x="802" y="260"/>
                  </a:lnTo>
                  <a:lnTo>
                    <a:pt x="802" y="209"/>
                  </a:lnTo>
                  <a:lnTo>
                    <a:pt x="802" y="259"/>
                  </a:lnTo>
                  <a:lnTo>
                    <a:pt x="802" y="298"/>
                  </a:lnTo>
                  <a:lnTo>
                    <a:pt x="803" y="254"/>
                  </a:lnTo>
                  <a:lnTo>
                    <a:pt x="803" y="246"/>
                  </a:lnTo>
                  <a:lnTo>
                    <a:pt x="803" y="282"/>
                  </a:lnTo>
                  <a:lnTo>
                    <a:pt x="803" y="227"/>
                  </a:lnTo>
                  <a:lnTo>
                    <a:pt x="804" y="280"/>
                  </a:lnTo>
                  <a:lnTo>
                    <a:pt x="804" y="224"/>
                  </a:lnTo>
                  <a:lnTo>
                    <a:pt x="804" y="265"/>
                  </a:lnTo>
                  <a:lnTo>
                    <a:pt x="804" y="237"/>
                  </a:lnTo>
                  <a:lnTo>
                    <a:pt x="804" y="267"/>
                  </a:lnTo>
                  <a:lnTo>
                    <a:pt x="805" y="254"/>
                  </a:lnTo>
                  <a:lnTo>
                    <a:pt x="805" y="304"/>
                  </a:lnTo>
                  <a:lnTo>
                    <a:pt x="805" y="257"/>
                  </a:lnTo>
                  <a:lnTo>
                    <a:pt x="805" y="210"/>
                  </a:lnTo>
                  <a:lnTo>
                    <a:pt x="805" y="261"/>
                  </a:lnTo>
                  <a:lnTo>
                    <a:pt x="806" y="290"/>
                  </a:lnTo>
                  <a:lnTo>
                    <a:pt x="806" y="274"/>
                  </a:lnTo>
                  <a:lnTo>
                    <a:pt x="806" y="261"/>
                  </a:lnTo>
                  <a:lnTo>
                    <a:pt x="806" y="306"/>
                  </a:lnTo>
                  <a:lnTo>
                    <a:pt x="806" y="202"/>
                  </a:lnTo>
                  <a:lnTo>
                    <a:pt x="807" y="266"/>
                  </a:lnTo>
                  <a:lnTo>
                    <a:pt x="807" y="291"/>
                  </a:lnTo>
                  <a:lnTo>
                    <a:pt x="807" y="260"/>
                  </a:lnTo>
                  <a:lnTo>
                    <a:pt x="807" y="236"/>
                  </a:lnTo>
                  <a:lnTo>
                    <a:pt x="807" y="264"/>
                  </a:lnTo>
                  <a:lnTo>
                    <a:pt x="808" y="300"/>
                  </a:lnTo>
                  <a:lnTo>
                    <a:pt x="808" y="278"/>
                  </a:lnTo>
                  <a:lnTo>
                    <a:pt x="808" y="278"/>
                  </a:lnTo>
                  <a:lnTo>
                    <a:pt x="808" y="245"/>
                  </a:lnTo>
                  <a:lnTo>
                    <a:pt x="808" y="215"/>
                  </a:lnTo>
                  <a:lnTo>
                    <a:pt x="809" y="245"/>
                  </a:lnTo>
                  <a:lnTo>
                    <a:pt x="809" y="272"/>
                  </a:lnTo>
                  <a:lnTo>
                    <a:pt x="809" y="237"/>
                  </a:lnTo>
                  <a:lnTo>
                    <a:pt x="809" y="258"/>
                  </a:lnTo>
                  <a:lnTo>
                    <a:pt x="809" y="246"/>
                  </a:lnTo>
                  <a:lnTo>
                    <a:pt x="810" y="307"/>
                  </a:lnTo>
                  <a:lnTo>
                    <a:pt x="810" y="245"/>
                  </a:lnTo>
                  <a:lnTo>
                    <a:pt x="810" y="251"/>
                  </a:lnTo>
                  <a:lnTo>
                    <a:pt x="810" y="237"/>
                  </a:lnTo>
                  <a:lnTo>
                    <a:pt x="810" y="244"/>
                  </a:lnTo>
                  <a:lnTo>
                    <a:pt x="811" y="252"/>
                  </a:lnTo>
                  <a:lnTo>
                    <a:pt x="811" y="263"/>
                  </a:lnTo>
                  <a:lnTo>
                    <a:pt x="811" y="274"/>
                  </a:lnTo>
                  <a:lnTo>
                    <a:pt x="811" y="268"/>
                  </a:lnTo>
                  <a:lnTo>
                    <a:pt x="811" y="278"/>
                  </a:lnTo>
                  <a:lnTo>
                    <a:pt x="812" y="210"/>
                  </a:lnTo>
                  <a:lnTo>
                    <a:pt x="812" y="85"/>
                  </a:lnTo>
                  <a:lnTo>
                    <a:pt x="812" y="159"/>
                  </a:lnTo>
                  <a:lnTo>
                    <a:pt x="812" y="104"/>
                  </a:lnTo>
                  <a:lnTo>
                    <a:pt x="813" y="10"/>
                  </a:lnTo>
                  <a:lnTo>
                    <a:pt x="813" y="57"/>
                  </a:lnTo>
                  <a:lnTo>
                    <a:pt x="813" y="174"/>
                  </a:lnTo>
                  <a:lnTo>
                    <a:pt x="813" y="170"/>
                  </a:lnTo>
                  <a:lnTo>
                    <a:pt x="813" y="257"/>
                  </a:lnTo>
                  <a:lnTo>
                    <a:pt x="813" y="291"/>
                  </a:lnTo>
                  <a:lnTo>
                    <a:pt x="814" y="277"/>
                  </a:lnTo>
                  <a:lnTo>
                    <a:pt x="814" y="310"/>
                  </a:lnTo>
                  <a:lnTo>
                    <a:pt x="814" y="255"/>
                  </a:lnTo>
                  <a:lnTo>
                    <a:pt x="814" y="276"/>
                  </a:lnTo>
                  <a:lnTo>
                    <a:pt x="815" y="268"/>
                  </a:lnTo>
                  <a:lnTo>
                    <a:pt x="815" y="285"/>
                  </a:lnTo>
                  <a:lnTo>
                    <a:pt x="815" y="275"/>
                  </a:lnTo>
                  <a:lnTo>
                    <a:pt x="815" y="290"/>
                  </a:lnTo>
                  <a:lnTo>
                    <a:pt x="815" y="268"/>
                  </a:lnTo>
                  <a:lnTo>
                    <a:pt x="816" y="287"/>
                  </a:lnTo>
                  <a:lnTo>
                    <a:pt x="816" y="276"/>
                  </a:lnTo>
                  <a:lnTo>
                    <a:pt x="816" y="287"/>
                  </a:lnTo>
                  <a:lnTo>
                    <a:pt x="816" y="279"/>
                  </a:lnTo>
                  <a:lnTo>
                    <a:pt x="816" y="274"/>
                  </a:lnTo>
                  <a:lnTo>
                    <a:pt x="817" y="268"/>
                  </a:lnTo>
                  <a:lnTo>
                    <a:pt x="817" y="255"/>
                  </a:lnTo>
                  <a:lnTo>
                    <a:pt x="817" y="251"/>
                  </a:lnTo>
                  <a:lnTo>
                    <a:pt x="817" y="240"/>
                  </a:lnTo>
                  <a:lnTo>
                    <a:pt x="817" y="236"/>
                  </a:lnTo>
                  <a:lnTo>
                    <a:pt x="818" y="260"/>
                  </a:lnTo>
                  <a:lnTo>
                    <a:pt x="818" y="266"/>
                  </a:lnTo>
                  <a:lnTo>
                    <a:pt x="818" y="283"/>
                  </a:lnTo>
                  <a:lnTo>
                    <a:pt x="818" y="294"/>
                  </a:lnTo>
                  <a:lnTo>
                    <a:pt x="818" y="298"/>
                  </a:lnTo>
                  <a:lnTo>
                    <a:pt x="819" y="246"/>
                  </a:lnTo>
                  <a:lnTo>
                    <a:pt x="819" y="289"/>
                  </a:lnTo>
                  <a:lnTo>
                    <a:pt x="819" y="279"/>
                  </a:lnTo>
                  <a:lnTo>
                    <a:pt x="819" y="253"/>
                  </a:lnTo>
                  <a:lnTo>
                    <a:pt x="819" y="264"/>
                  </a:lnTo>
                  <a:lnTo>
                    <a:pt x="820" y="204"/>
                  </a:lnTo>
                  <a:lnTo>
                    <a:pt x="820" y="260"/>
                  </a:lnTo>
                  <a:lnTo>
                    <a:pt x="820" y="330"/>
                  </a:lnTo>
                  <a:lnTo>
                    <a:pt x="820" y="257"/>
                  </a:lnTo>
                  <a:lnTo>
                    <a:pt x="821" y="264"/>
                  </a:lnTo>
                  <a:lnTo>
                    <a:pt x="821" y="268"/>
                  </a:lnTo>
                  <a:lnTo>
                    <a:pt x="821" y="188"/>
                  </a:lnTo>
                  <a:lnTo>
                    <a:pt x="821" y="268"/>
                  </a:lnTo>
                  <a:lnTo>
                    <a:pt x="821" y="250"/>
                  </a:lnTo>
                  <a:lnTo>
                    <a:pt x="821" y="246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22" y="217"/>
                  </a:lnTo>
                  <a:lnTo>
                    <a:pt x="822" y="215"/>
                  </a:lnTo>
                  <a:lnTo>
                    <a:pt x="823" y="216"/>
                  </a:lnTo>
                  <a:lnTo>
                    <a:pt x="823" y="273"/>
                  </a:lnTo>
                  <a:lnTo>
                    <a:pt x="823" y="260"/>
                  </a:lnTo>
                  <a:lnTo>
                    <a:pt x="823" y="195"/>
                  </a:lnTo>
                  <a:lnTo>
                    <a:pt x="823" y="254"/>
                  </a:lnTo>
                  <a:lnTo>
                    <a:pt x="824" y="181"/>
                  </a:lnTo>
                  <a:lnTo>
                    <a:pt x="824" y="222"/>
                  </a:lnTo>
                  <a:lnTo>
                    <a:pt x="824" y="297"/>
                  </a:lnTo>
                  <a:lnTo>
                    <a:pt x="824" y="195"/>
                  </a:lnTo>
                  <a:lnTo>
                    <a:pt x="824" y="228"/>
                  </a:lnTo>
                  <a:lnTo>
                    <a:pt x="824" y="271"/>
                  </a:lnTo>
                  <a:lnTo>
                    <a:pt x="825" y="234"/>
                  </a:lnTo>
                  <a:lnTo>
                    <a:pt x="825" y="237"/>
                  </a:lnTo>
                  <a:lnTo>
                    <a:pt x="825" y="245"/>
                  </a:lnTo>
                  <a:lnTo>
                    <a:pt x="825" y="235"/>
                  </a:lnTo>
                  <a:lnTo>
                    <a:pt x="826" y="221"/>
                  </a:lnTo>
                  <a:lnTo>
                    <a:pt x="826" y="200"/>
                  </a:lnTo>
                  <a:lnTo>
                    <a:pt x="826" y="228"/>
                  </a:lnTo>
                  <a:lnTo>
                    <a:pt x="826" y="273"/>
                  </a:lnTo>
                  <a:lnTo>
                    <a:pt x="826" y="274"/>
                  </a:lnTo>
                  <a:lnTo>
                    <a:pt x="827" y="266"/>
                  </a:lnTo>
                  <a:lnTo>
                    <a:pt x="827" y="196"/>
                  </a:lnTo>
                  <a:lnTo>
                    <a:pt x="827" y="252"/>
                  </a:lnTo>
                  <a:lnTo>
                    <a:pt x="827" y="251"/>
                  </a:lnTo>
                  <a:lnTo>
                    <a:pt x="827" y="215"/>
                  </a:lnTo>
                  <a:lnTo>
                    <a:pt x="828" y="252"/>
                  </a:lnTo>
                  <a:lnTo>
                    <a:pt x="828" y="245"/>
                  </a:lnTo>
                  <a:lnTo>
                    <a:pt x="828" y="255"/>
                  </a:lnTo>
                  <a:lnTo>
                    <a:pt x="828" y="280"/>
                  </a:lnTo>
                  <a:lnTo>
                    <a:pt x="828" y="244"/>
                  </a:lnTo>
                  <a:lnTo>
                    <a:pt x="829" y="267"/>
                  </a:lnTo>
                  <a:lnTo>
                    <a:pt x="829" y="222"/>
                  </a:lnTo>
                  <a:lnTo>
                    <a:pt x="829" y="300"/>
                  </a:lnTo>
                  <a:lnTo>
                    <a:pt x="829" y="213"/>
                  </a:lnTo>
                  <a:lnTo>
                    <a:pt x="829" y="248"/>
                  </a:lnTo>
                  <a:lnTo>
                    <a:pt x="830" y="312"/>
                  </a:lnTo>
                  <a:lnTo>
                    <a:pt x="830" y="263"/>
                  </a:lnTo>
                  <a:lnTo>
                    <a:pt x="830" y="279"/>
                  </a:lnTo>
                  <a:lnTo>
                    <a:pt x="830" y="285"/>
                  </a:lnTo>
                  <a:lnTo>
                    <a:pt x="830" y="268"/>
                  </a:lnTo>
                  <a:lnTo>
                    <a:pt x="831" y="228"/>
                  </a:lnTo>
                  <a:lnTo>
                    <a:pt x="831" y="258"/>
                  </a:lnTo>
                  <a:lnTo>
                    <a:pt x="831" y="275"/>
                  </a:lnTo>
                  <a:lnTo>
                    <a:pt x="831" y="205"/>
                  </a:lnTo>
                  <a:lnTo>
                    <a:pt x="832" y="231"/>
                  </a:lnTo>
                  <a:lnTo>
                    <a:pt x="832" y="234"/>
                  </a:lnTo>
                  <a:lnTo>
                    <a:pt x="832" y="229"/>
                  </a:lnTo>
                  <a:lnTo>
                    <a:pt x="832" y="225"/>
                  </a:lnTo>
                  <a:lnTo>
                    <a:pt x="832" y="272"/>
                  </a:lnTo>
                  <a:lnTo>
                    <a:pt x="832" y="220"/>
                  </a:lnTo>
                  <a:lnTo>
                    <a:pt x="833" y="295"/>
                  </a:lnTo>
                  <a:lnTo>
                    <a:pt x="833" y="241"/>
                  </a:lnTo>
                  <a:lnTo>
                    <a:pt x="833" y="312"/>
                  </a:lnTo>
                  <a:lnTo>
                    <a:pt x="833" y="165"/>
                  </a:lnTo>
                  <a:lnTo>
                    <a:pt x="834" y="234"/>
                  </a:lnTo>
                  <a:lnTo>
                    <a:pt x="834" y="253"/>
                  </a:lnTo>
                  <a:lnTo>
                    <a:pt x="834" y="279"/>
                  </a:lnTo>
                  <a:lnTo>
                    <a:pt x="834" y="330"/>
                  </a:lnTo>
                  <a:lnTo>
                    <a:pt x="834" y="264"/>
                  </a:lnTo>
                  <a:lnTo>
                    <a:pt x="835" y="249"/>
                  </a:lnTo>
                  <a:lnTo>
                    <a:pt x="835" y="229"/>
                  </a:lnTo>
                  <a:lnTo>
                    <a:pt x="835" y="265"/>
                  </a:lnTo>
                  <a:lnTo>
                    <a:pt x="835" y="305"/>
                  </a:lnTo>
                  <a:lnTo>
                    <a:pt x="835" y="257"/>
                  </a:lnTo>
                  <a:lnTo>
                    <a:pt x="836" y="235"/>
                  </a:lnTo>
                  <a:lnTo>
                    <a:pt x="836" y="255"/>
                  </a:lnTo>
                  <a:lnTo>
                    <a:pt x="836" y="280"/>
                  </a:lnTo>
                  <a:lnTo>
                    <a:pt x="836" y="300"/>
                  </a:lnTo>
                  <a:lnTo>
                    <a:pt x="836" y="173"/>
                  </a:lnTo>
                  <a:lnTo>
                    <a:pt x="837" y="235"/>
                  </a:lnTo>
                  <a:lnTo>
                    <a:pt x="837" y="244"/>
                  </a:lnTo>
                  <a:lnTo>
                    <a:pt x="837" y="249"/>
                  </a:lnTo>
                  <a:lnTo>
                    <a:pt x="837" y="281"/>
                  </a:lnTo>
                  <a:lnTo>
                    <a:pt x="838" y="264"/>
                  </a:lnTo>
                  <a:lnTo>
                    <a:pt x="838" y="264"/>
                  </a:lnTo>
                  <a:lnTo>
                    <a:pt x="838" y="265"/>
                  </a:lnTo>
                  <a:lnTo>
                    <a:pt x="838" y="274"/>
                  </a:lnTo>
                  <a:lnTo>
                    <a:pt x="838" y="262"/>
                  </a:lnTo>
                  <a:lnTo>
                    <a:pt x="838" y="309"/>
                  </a:lnTo>
                  <a:lnTo>
                    <a:pt x="839" y="258"/>
                  </a:lnTo>
                  <a:lnTo>
                    <a:pt x="839" y="268"/>
                  </a:lnTo>
                  <a:lnTo>
                    <a:pt x="839" y="204"/>
                  </a:lnTo>
                  <a:lnTo>
                    <a:pt x="839" y="233"/>
                  </a:lnTo>
                  <a:lnTo>
                    <a:pt x="839" y="290"/>
                  </a:lnTo>
                  <a:lnTo>
                    <a:pt x="840" y="310"/>
                  </a:lnTo>
                  <a:lnTo>
                    <a:pt x="840" y="286"/>
                  </a:lnTo>
                  <a:lnTo>
                    <a:pt x="840" y="221"/>
                  </a:lnTo>
                  <a:lnTo>
                    <a:pt x="840" y="263"/>
                  </a:lnTo>
                  <a:lnTo>
                    <a:pt x="840" y="207"/>
                  </a:lnTo>
                  <a:lnTo>
                    <a:pt x="841" y="248"/>
                  </a:lnTo>
                  <a:lnTo>
                    <a:pt x="841" y="235"/>
                  </a:lnTo>
                  <a:lnTo>
                    <a:pt x="841" y="223"/>
                  </a:lnTo>
                  <a:lnTo>
                    <a:pt x="841" y="276"/>
                  </a:lnTo>
                  <a:lnTo>
                    <a:pt x="841" y="262"/>
                  </a:lnTo>
                  <a:lnTo>
                    <a:pt x="842" y="243"/>
                  </a:lnTo>
                  <a:lnTo>
                    <a:pt x="842" y="295"/>
                  </a:lnTo>
                  <a:lnTo>
                    <a:pt x="842" y="241"/>
                  </a:lnTo>
                  <a:lnTo>
                    <a:pt x="842" y="264"/>
                  </a:lnTo>
                  <a:lnTo>
                    <a:pt x="843" y="228"/>
                  </a:lnTo>
                  <a:lnTo>
                    <a:pt x="843" y="256"/>
                  </a:lnTo>
                  <a:lnTo>
                    <a:pt x="843" y="227"/>
                  </a:lnTo>
                  <a:lnTo>
                    <a:pt x="843" y="242"/>
                  </a:lnTo>
                  <a:lnTo>
                    <a:pt x="843" y="267"/>
                  </a:lnTo>
                  <a:lnTo>
                    <a:pt x="843" y="257"/>
                  </a:lnTo>
                  <a:lnTo>
                    <a:pt x="844" y="294"/>
                  </a:lnTo>
                  <a:lnTo>
                    <a:pt x="844" y="287"/>
                  </a:lnTo>
                  <a:lnTo>
                    <a:pt x="844" y="227"/>
                  </a:lnTo>
                  <a:lnTo>
                    <a:pt x="844" y="258"/>
                  </a:lnTo>
                  <a:lnTo>
                    <a:pt x="845" y="265"/>
                  </a:lnTo>
                  <a:lnTo>
                    <a:pt x="845" y="293"/>
                  </a:lnTo>
                  <a:lnTo>
                    <a:pt x="845" y="276"/>
                  </a:lnTo>
                  <a:lnTo>
                    <a:pt x="845" y="241"/>
                  </a:lnTo>
                  <a:lnTo>
                    <a:pt x="845" y="222"/>
                  </a:lnTo>
                  <a:lnTo>
                    <a:pt x="846" y="269"/>
                  </a:lnTo>
                  <a:lnTo>
                    <a:pt x="846" y="300"/>
                  </a:lnTo>
                  <a:lnTo>
                    <a:pt x="846" y="308"/>
                  </a:lnTo>
                  <a:lnTo>
                    <a:pt x="846" y="235"/>
                  </a:lnTo>
                  <a:lnTo>
                    <a:pt x="846" y="216"/>
                  </a:lnTo>
                  <a:lnTo>
                    <a:pt x="847" y="255"/>
                  </a:lnTo>
                  <a:lnTo>
                    <a:pt x="847" y="237"/>
                  </a:lnTo>
                  <a:lnTo>
                    <a:pt x="847" y="334"/>
                  </a:lnTo>
                  <a:lnTo>
                    <a:pt x="847" y="244"/>
                  </a:lnTo>
                  <a:lnTo>
                    <a:pt x="847" y="226"/>
                  </a:lnTo>
                  <a:lnTo>
                    <a:pt x="848" y="254"/>
                  </a:lnTo>
                  <a:lnTo>
                    <a:pt x="848" y="283"/>
                  </a:lnTo>
                  <a:lnTo>
                    <a:pt x="848" y="271"/>
                  </a:lnTo>
                  <a:lnTo>
                    <a:pt x="848" y="213"/>
                  </a:lnTo>
                  <a:lnTo>
                    <a:pt x="849" y="238"/>
                  </a:lnTo>
                  <a:lnTo>
                    <a:pt x="849" y="283"/>
                  </a:lnTo>
                  <a:lnTo>
                    <a:pt x="849" y="269"/>
                  </a:lnTo>
                  <a:lnTo>
                    <a:pt x="849" y="283"/>
                  </a:lnTo>
                  <a:lnTo>
                    <a:pt x="849" y="245"/>
                  </a:lnTo>
                  <a:lnTo>
                    <a:pt x="849" y="262"/>
                  </a:lnTo>
                  <a:lnTo>
                    <a:pt x="850" y="218"/>
                  </a:lnTo>
                  <a:lnTo>
                    <a:pt x="850" y="249"/>
                  </a:lnTo>
                  <a:lnTo>
                    <a:pt x="850" y="239"/>
                  </a:lnTo>
                  <a:lnTo>
                    <a:pt x="850" y="280"/>
                  </a:lnTo>
                  <a:lnTo>
                    <a:pt x="851" y="261"/>
                  </a:lnTo>
                  <a:lnTo>
                    <a:pt x="851" y="215"/>
                  </a:lnTo>
                  <a:lnTo>
                    <a:pt x="851" y="292"/>
                  </a:lnTo>
                  <a:lnTo>
                    <a:pt x="851" y="264"/>
                  </a:lnTo>
                  <a:lnTo>
                    <a:pt x="851" y="246"/>
                  </a:lnTo>
                  <a:lnTo>
                    <a:pt x="851" y="296"/>
                  </a:lnTo>
                  <a:lnTo>
                    <a:pt x="852" y="218"/>
                  </a:lnTo>
                  <a:lnTo>
                    <a:pt x="852" y="302"/>
                  </a:lnTo>
                  <a:lnTo>
                    <a:pt x="852" y="251"/>
                  </a:lnTo>
                  <a:lnTo>
                    <a:pt x="852" y="315"/>
                  </a:lnTo>
                  <a:lnTo>
                    <a:pt x="853" y="225"/>
                  </a:lnTo>
                  <a:lnTo>
                    <a:pt x="853" y="338"/>
                  </a:lnTo>
                  <a:lnTo>
                    <a:pt x="853" y="238"/>
                  </a:lnTo>
                  <a:lnTo>
                    <a:pt x="853" y="247"/>
                  </a:lnTo>
                  <a:lnTo>
                    <a:pt x="853" y="318"/>
                  </a:lnTo>
                  <a:lnTo>
                    <a:pt x="854" y="293"/>
                  </a:lnTo>
                  <a:lnTo>
                    <a:pt x="854" y="224"/>
                  </a:lnTo>
                  <a:lnTo>
                    <a:pt x="854" y="220"/>
                  </a:lnTo>
                  <a:lnTo>
                    <a:pt x="854" y="241"/>
                  </a:lnTo>
                  <a:lnTo>
                    <a:pt x="854" y="279"/>
                  </a:lnTo>
                  <a:lnTo>
                    <a:pt x="854" y="295"/>
                  </a:lnTo>
                  <a:lnTo>
                    <a:pt x="855" y="251"/>
                  </a:lnTo>
                  <a:lnTo>
                    <a:pt x="855" y="202"/>
                  </a:lnTo>
                  <a:lnTo>
                    <a:pt x="855" y="172"/>
                  </a:lnTo>
                  <a:lnTo>
                    <a:pt x="855" y="151"/>
                  </a:lnTo>
                  <a:lnTo>
                    <a:pt x="856" y="52"/>
                  </a:lnTo>
                  <a:lnTo>
                    <a:pt x="856" y="130"/>
                  </a:lnTo>
                  <a:lnTo>
                    <a:pt x="856" y="12"/>
                  </a:lnTo>
                  <a:lnTo>
                    <a:pt x="856" y="115"/>
                  </a:lnTo>
                  <a:lnTo>
                    <a:pt x="856" y="201"/>
                  </a:lnTo>
                  <a:lnTo>
                    <a:pt x="857" y="259"/>
                  </a:lnTo>
                  <a:lnTo>
                    <a:pt x="857" y="296"/>
                  </a:lnTo>
                  <a:lnTo>
                    <a:pt x="857" y="308"/>
                  </a:lnTo>
                  <a:lnTo>
                    <a:pt x="857" y="337"/>
                  </a:lnTo>
                  <a:lnTo>
                    <a:pt x="857" y="260"/>
                  </a:lnTo>
                  <a:lnTo>
                    <a:pt x="858" y="265"/>
                  </a:lnTo>
                  <a:lnTo>
                    <a:pt x="858" y="302"/>
                  </a:lnTo>
                  <a:lnTo>
                    <a:pt x="858" y="269"/>
                  </a:lnTo>
                  <a:lnTo>
                    <a:pt x="858" y="237"/>
                  </a:lnTo>
                  <a:lnTo>
                    <a:pt x="858" y="273"/>
                  </a:lnTo>
                  <a:lnTo>
                    <a:pt x="859" y="303"/>
                  </a:lnTo>
                  <a:lnTo>
                    <a:pt x="859" y="292"/>
                  </a:lnTo>
                  <a:lnTo>
                    <a:pt x="859" y="290"/>
                  </a:lnTo>
                  <a:lnTo>
                    <a:pt x="859" y="284"/>
                  </a:lnTo>
                  <a:lnTo>
                    <a:pt x="860" y="256"/>
                  </a:lnTo>
                  <a:lnTo>
                    <a:pt x="860" y="272"/>
                  </a:lnTo>
                  <a:lnTo>
                    <a:pt x="860" y="247"/>
                  </a:lnTo>
                  <a:lnTo>
                    <a:pt x="860" y="248"/>
                  </a:lnTo>
                  <a:lnTo>
                    <a:pt x="860" y="240"/>
                  </a:lnTo>
                  <a:lnTo>
                    <a:pt x="860" y="270"/>
                  </a:lnTo>
                  <a:lnTo>
                    <a:pt x="861" y="196"/>
                  </a:lnTo>
                  <a:lnTo>
                    <a:pt x="861" y="228"/>
                  </a:lnTo>
                  <a:lnTo>
                    <a:pt x="861" y="266"/>
                  </a:lnTo>
                  <a:lnTo>
                    <a:pt x="861" y="257"/>
                  </a:lnTo>
                  <a:lnTo>
                    <a:pt x="862" y="225"/>
                  </a:lnTo>
                  <a:lnTo>
                    <a:pt x="862" y="290"/>
                  </a:lnTo>
                  <a:lnTo>
                    <a:pt x="862" y="273"/>
                  </a:lnTo>
                  <a:lnTo>
                    <a:pt x="862" y="231"/>
                  </a:lnTo>
                  <a:lnTo>
                    <a:pt x="862" y="279"/>
                  </a:lnTo>
                  <a:lnTo>
                    <a:pt x="862" y="251"/>
                  </a:lnTo>
                  <a:lnTo>
                    <a:pt x="863" y="290"/>
                  </a:lnTo>
                  <a:lnTo>
                    <a:pt x="863" y="266"/>
                  </a:lnTo>
                  <a:lnTo>
                    <a:pt x="863" y="307"/>
                  </a:lnTo>
                  <a:lnTo>
                    <a:pt x="863" y="301"/>
                  </a:lnTo>
                  <a:lnTo>
                    <a:pt x="864" y="272"/>
                  </a:lnTo>
                  <a:lnTo>
                    <a:pt x="864" y="272"/>
                  </a:lnTo>
                  <a:lnTo>
                    <a:pt x="864" y="248"/>
                  </a:lnTo>
                  <a:lnTo>
                    <a:pt x="864" y="200"/>
                  </a:lnTo>
                  <a:lnTo>
                    <a:pt x="864" y="274"/>
                  </a:lnTo>
                  <a:lnTo>
                    <a:pt x="865" y="309"/>
                  </a:lnTo>
                  <a:lnTo>
                    <a:pt x="865" y="236"/>
                  </a:lnTo>
                  <a:lnTo>
                    <a:pt x="865" y="245"/>
                  </a:lnTo>
                  <a:lnTo>
                    <a:pt x="865" y="253"/>
                  </a:lnTo>
                  <a:lnTo>
                    <a:pt x="865" y="235"/>
                  </a:lnTo>
                  <a:lnTo>
                    <a:pt x="866" y="234"/>
                  </a:lnTo>
                  <a:lnTo>
                    <a:pt x="866" y="253"/>
                  </a:lnTo>
                  <a:lnTo>
                    <a:pt x="866" y="270"/>
                  </a:lnTo>
                  <a:lnTo>
                    <a:pt x="866" y="264"/>
                  </a:lnTo>
                  <a:lnTo>
                    <a:pt x="866" y="218"/>
                  </a:lnTo>
                  <a:lnTo>
                    <a:pt x="867" y="173"/>
                  </a:lnTo>
                  <a:lnTo>
                    <a:pt x="867" y="252"/>
                  </a:lnTo>
                  <a:lnTo>
                    <a:pt x="867" y="220"/>
                  </a:lnTo>
                  <a:lnTo>
                    <a:pt x="867" y="264"/>
                  </a:lnTo>
                  <a:lnTo>
                    <a:pt x="867" y="211"/>
                  </a:lnTo>
                  <a:lnTo>
                    <a:pt x="868" y="285"/>
                  </a:lnTo>
                  <a:lnTo>
                    <a:pt x="868" y="257"/>
                  </a:lnTo>
                  <a:lnTo>
                    <a:pt x="868" y="254"/>
                  </a:lnTo>
                  <a:lnTo>
                    <a:pt x="868" y="269"/>
                  </a:lnTo>
                  <a:lnTo>
                    <a:pt x="868" y="229"/>
                  </a:lnTo>
                  <a:lnTo>
                    <a:pt x="869" y="186"/>
                  </a:lnTo>
                  <a:lnTo>
                    <a:pt x="869" y="247"/>
                  </a:lnTo>
                  <a:lnTo>
                    <a:pt x="869" y="244"/>
                  </a:lnTo>
                  <a:lnTo>
                    <a:pt x="869" y="208"/>
                  </a:lnTo>
                  <a:lnTo>
                    <a:pt x="869" y="206"/>
                  </a:lnTo>
                  <a:lnTo>
                    <a:pt x="870" y="244"/>
                  </a:lnTo>
                  <a:lnTo>
                    <a:pt x="870" y="210"/>
                  </a:lnTo>
                  <a:lnTo>
                    <a:pt x="870" y="231"/>
                  </a:lnTo>
                  <a:lnTo>
                    <a:pt x="870" y="210"/>
                  </a:lnTo>
                  <a:lnTo>
                    <a:pt x="871" y="236"/>
                  </a:lnTo>
                  <a:lnTo>
                    <a:pt x="871" y="258"/>
                  </a:lnTo>
                  <a:lnTo>
                    <a:pt x="871" y="269"/>
                  </a:lnTo>
                  <a:lnTo>
                    <a:pt x="871" y="253"/>
                  </a:lnTo>
                  <a:lnTo>
                    <a:pt x="871" y="241"/>
                  </a:lnTo>
                  <a:lnTo>
                    <a:pt x="871" y="270"/>
                  </a:lnTo>
                  <a:lnTo>
                    <a:pt x="872" y="206"/>
                  </a:lnTo>
                  <a:lnTo>
                    <a:pt x="872" y="199"/>
                  </a:lnTo>
                  <a:lnTo>
                    <a:pt x="872" y="259"/>
                  </a:lnTo>
                  <a:lnTo>
                    <a:pt x="872" y="242"/>
                  </a:lnTo>
                  <a:lnTo>
                    <a:pt x="873" y="227"/>
                  </a:lnTo>
                  <a:lnTo>
                    <a:pt x="873" y="273"/>
                  </a:lnTo>
                  <a:lnTo>
                    <a:pt x="873" y="276"/>
                  </a:lnTo>
                  <a:lnTo>
                    <a:pt x="873" y="275"/>
                  </a:lnTo>
                  <a:lnTo>
                    <a:pt x="873" y="259"/>
                  </a:lnTo>
                  <a:lnTo>
                    <a:pt x="873" y="225"/>
                  </a:lnTo>
                  <a:lnTo>
                    <a:pt x="874" y="256"/>
                  </a:lnTo>
                  <a:lnTo>
                    <a:pt x="874" y="286"/>
                  </a:lnTo>
                  <a:lnTo>
                    <a:pt x="874" y="293"/>
                  </a:lnTo>
                  <a:lnTo>
                    <a:pt x="874" y="226"/>
                  </a:lnTo>
                  <a:lnTo>
                    <a:pt x="875" y="291"/>
                  </a:lnTo>
                  <a:lnTo>
                    <a:pt x="875" y="243"/>
                  </a:lnTo>
                  <a:lnTo>
                    <a:pt x="875" y="290"/>
                  </a:lnTo>
                  <a:lnTo>
                    <a:pt x="875" y="253"/>
                  </a:lnTo>
                  <a:lnTo>
                    <a:pt x="875" y="294"/>
                  </a:lnTo>
                  <a:lnTo>
                    <a:pt x="876" y="285"/>
                  </a:lnTo>
                  <a:lnTo>
                    <a:pt x="876" y="257"/>
                  </a:lnTo>
                  <a:lnTo>
                    <a:pt x="876" y="246"/>
                  </a:lnTo>
                  <a:lnTo>
                    <a:pt x="876" y="299"/>
                  </a:lnTo>
                  <a:lnTo>
                    <a:pt x="876" y="220"/>
                  </a:lnTo>
                  <a:lnTo>
                    <a:pt x="877" y="305"/>
                  </a:lnTo>
                  <a:lnTo>
                    <a:pt x="877" y="264"/>
                  </a:lnTo>
                  <a:lnTo>
                    <a:pt x="877" y="271"/>
                  </a:lnTo>
                  <a:lnTo>
                    <a:pt x="877" y="226"/>
                  </a:lnTo>
                  <a:lnTo>
                    <a:pt x="877" y="216"/>
                  </a:lnTo>
                  <a:lnTo>
                    <a:pt x="878" y="254"/>
                  </a:lnTo>
                  <a:lnTo>
                    <a:pt x="878" y="236"/>
                  </a:lnTo>
                  <a:lnTo>
                    <a:pt x="878" y="279"/>
                  </a:lnTo>
                  <a:lnTo>
                    <a:pt x="878" y="278"/>
                  </a:lnTo>
                  <a:lnTo>
                    <a:pt x="879" y="203"/>
                  </a:lnTo>
                  <a:lnTo>
                    <a:pt x="879" y="262"/>
                  </a:lnTo>
                  <a:lnTo>
                    <a:pt x="879" y="265"/>
                  </a:lnTo>
                  <a:lnTo>
                    <a:pt x="879" y="261"/>
                  </a:lnTo>
                  <a:lnTo>
                    <a:pt x="879" y="270"/>
                  </a:lnTo>
                  <a:lnTo>
                    <a:pt x="879" y="247"/>
                  </a:lnTo>
                  <a:lnTo>
                    <a:pt x="880" y="221"/>
                  </a:lnTo>
                  <a:lnTo>
                    <a:pt x="880" y="249"/>
                  </a:lnTo>
                  <a:lnTo>
                    <a:pt x="880" y="313"/>
                  </a:lnTo>
                  <a:lnTo>
                    <a:pt x="880" y="208"/>
                  </a:lnTo>
                  <a:lnTo>
                    <a:pt x="881" y="232"/>
                  </a:lnTo>
                  <a:lnTo>
                    <a:pt x="881" y="287"/>
                  </a:lnTo>
                  <a:lnTo>
                    <a:pt x="881" y="207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2" y="269"/>
                  </a:lnTo>
                  <a:lnTo>
                    <a:pt x="882" y="234"/>
                  </a:lnTo>
                  <a:lnTo>
                    <a:pt x="882" y="272"/>
                  </a:lnTo>
                  <a:lnTo>
                    <a:pt x="882" y="247"/>
                  </a:lnTo>
                  <a:lnTo>
                    <a:pt x="882" y="249"/>
                  </a:lnTo>
                  <a:lnTo>
                    <a:pt x="882" y="244"/>
                  </a:lnTo>
                  <a:lnTo>
                    <a:pt x="883" y="277"/>
                  </a:lnTo>
                  <a:lnTo>
                    <a:pt x="883" y="266"/>
                  </a:lnTo>
                  <a:lnTo>
                    <a:pt x="883" y="265"/>
                  </a:lnTo>
                  <a:lnTo>
                    <a:pt x="883" y="264"/>
                  </a:lnTo>
                  <a:lnTo>
                    <a:pt x="884" y="224"/>
                  </a:lnTo>
                  <a:lnTo>
                    <a:pt x="884" y="263"/>
                  </a:lnTo>
                  <a:lnTo>
                    <a:pt x="884" y="303"/>
                  </a:lnTo>
                  <a:lnTo>
                    <a:pt x="884" y="239"/>
                  </a:lnTo>
                  <a:lnTo>
                    <a:pt x="884" y="265"/>
                  </a:lnTo>
                  <a:lnTo>
                    <a:pt x="884" y="249"/>
                  </a:lnTo>
                  <a:lnTo>
                    <a:pt x="885" y="273"/>
                  </a:lnTo>
                  <a:lnTo>
                    <a:pt x="885" y="206"/>
                  </a:lnTo>
                  <a:lnTo>
                    <a:pt x="885" y="329"/>
                  </a:lnTo>
                  <a:lnTo>
                    <a:pt x="885" y="251"/>
                  </a:lnTo>
                  <a:lnTo>
                    <a:pt x="886" y="281"/>
                  </a:lnTo>
                  <a:lnTo>
                    <a:pt x="886" y="241"/>
                  </a:lnTo>
                  <a:lnTo>
                    <a:pt x="886" y="236"/>
                  </a:lnTo>
                  <a:lnTo>
                    <a:pt x="886" y="227"/>
                  </a:lnTo>
                  <a:lnTo>
                    <a:pt x="886" y="261"/>
                  </a:lnTo>
                  <a:lnTo>
                    <a:pt x="887" y="234"/>
                  </a:lnTo>
                  <a:lnTo>
                    <a:pt x="887" y="302"/>
                  </a:lnTo>
                  <a:lnTo>
                    <a:pt x="887" y="254"/>
                  </a:lnTo>
                  <a:lnTo>
                    <a:pt x="887" y="234"/>
                  </a:lnTo>
                  <a:lnTo>
                    <a:pt x="887" y="254"/>
                  </a:lnTo>
                  <a:lnTo>
                    <a:pt x="888" y="249"/>
                  </a:lnTo>
                  <a:lnTo>
                    <a:pt x="888" y="290"/>
                  </a:lnTo>
                  <a:lnTo>
                    <a:pt x="888" y="238"/>
                  </a:lnTo>
                  <a:lnTo>
                    <a:pt x="888" y="221"/>
                  </a:lnTo>
                  <a:lnTo>
                    <a:pt x="888" y="270"/>
                  </a:lnTo>
                  <a:lnTo>
                    <a:pt x="889" y="225"/>
                  </a:lnTo>
                  <a:lnTo>
                    <a:pt x="889" y="276"/>
                  </a:lnTo>
                  <a:lnTo>
                    <a:pt x="889" y="266"/>
                  </a:lnTo>
                  <a:lnTo>
                    <a:pt x="889" y="233"/>
                  </a:lnTo>
                  <a:lnTo>
                    <a:pt x="890" y="249"/>
                  </a:lnTo>
                  <a:lnTo>
                    <a:pt x="890" y="281"/>
                  </a:lnTo>
                  <a:lnTo>
                    <a:pt x="890" y="278"/>
                  </a:lnTo>
                  <a:lnTo>
                    <a:pt x="890" y="248"/>
                  </a:lnTo>
                  <a:lnTo>
                    <a:pt x="890" y="259"/>
                  </a:lnTo>
                  <a:lnTo>
                    <a:pt x="890" y="231"/>
                  </a:lnTo>
                  <a:lnTo>
                    <a:pt x="891" y="263"/>
                  </a:lnTo>
                  <a:lnTo>
                    <a:pt x="891" y="243"/>
                  </a:lnTo>
                  <a:lnTo>
                    <a:pt x="891" y="306"/>
                  </a:lnTo>
                  <a:lnTo>
                    <a:pt x="891" y="245"/>
                  </a:lnTo>
                  <a:lnTo>
                    <a:pt x="892" y="277"/>
                  </a:lnTo>
                  <a:lnTo>
                    <a:pt x="892" y="242"/>
                  </a:lnTo>
                  <a:lnTo>
                    <a:pt x="892" y="260"/>
                  </a:lnTo>
                  <a:lnTo>
                    <a:pt x="892" y="287"/>
                  </a:lnTo>
                  <a:lnTo>
                    <a:pt x="892" y="266"/>
                  </a:lnTo>
                  <a:lnTo>
                    <a:pt x="893" y="271"/>
                  </a:lnTo>
                  <a:lnTo>
                    <a:pt x="893" y="255"/>
                  </a:lnTo>
                  <a:lnTo>
                    <a:pt x="893" y="216"/>
                  </a:lnTo>
                  <a:lnTo>
                    <a:pt x="893" y="226"/>
                  </a:lnTo>
                  <a:lnTo>
                    <a:pt x="893" y="183"/>
                  </a:lnTo>
                  <a:lnTo>
                    <a:pt x="894" y="219"/>
                  </a:lnTo>
                  <a:lnTo>
                    <a:pt x="894" y="268"/>
                  </a:lnTo>
                  <a:lnTo>
                    <a:pt x="894" y="296"/>
                  </a:lnTo>
                  <a:lnTo>
                    <a:pt x="894" y="257"/>
                  </a:lnTo>
                  <a:lnTo>
                    <a:pt x="894" y="274"/>
                  </a:lnTo>
                  <a:lnTo>
                    <a:pt x="895" y="240"/>
                  </a:lnTo>
                  <a:lnTo>
                    <a:pt x="895" y="285"/>
                  </a:lnTo>
                  <a:lnTo>
                    <a:pt x="895" y="282"/>
                  </a:lnTo>
                  <a:lnTo>
                    <a:pt x="895" y="302"/>
                  </a:lnTo>
                  <a:lnTo>
                    <a:pt x="896" y="280"/>
                  </a:lnTo>
                  <a:lnTo>
                    <a:pt x="896" y="286"/>
                  </a:lnTo>
                  <a:lnTo>
                    <a:pt x="896" y="233"/>
                  </a:lnTo>
                  <a:lnTo>
                    <a:pt x="896" y="275"/>
                  </a:lnTo>
                  <a:lnTo>
                    <a:pt x="896" y="325"/>
                  </a:lnTo>
                  <a:lnTo>
                    <a:pt x="896" y="279"/>
                  </a:lnTo>
                  <a:lnTo>
                    <a:pt x="897" y="280"/>
                  </a:lnTo>
                  <a:lnTo>
                    <a:pt x="897" y="245"/>
                  </a:lnTo>
                  <a:lnTo>
                    <a:pt x="897" y="289"/>
                  </a:lnTo>
                  <a:lnTo>
                    <a:pt x="897" y="315"/>
                  </a:lnTo>
                  <a:lnTo>
                    <a:pt x="897" y="238"/>
                  </a:lnTo>
                  <a:lnTo>
                    <a:pt x="898" y="281"/>
                  </a:lnTo>
                  <a:lnTo>
                    <a:pt x="898" y="308"/>
                  </a:lnTo>
                  <a:lnTo>
                    <a:pt x="898" y="251"/>
                  </a:lnTo>
                  <a:lnTo>
                    <a:pt x="898" y="276"/>
                  </a:lnTo>
                  <a:lnTo>
                    <a:pt x="898" y="291"/>
                  </a:lnTo>
                  <a:lnTo>
                    <a:pt x="899" y="256"/>
                  </a:lnTo>
                  <a:lnTo>
                    <a:pt x="899" y="307"/>
                  </a:lnTo>
                  <a:lnTo>
                    <a:pt x="899" y="242"/>
                  </a:lnTo>
                  <a:lnTo>
                    <a:pt x="899" y="258"/>
                  </a:lnTo>
                  <a:lnTo>
                    <a:pt x="899" y="212"/>
                  </a:lnTo>
                  <a:lnTo>
                    <a:pt x="900" y="193"/>
                  </a:lnTo>
                  <a:lnTo>
                    <a:pt x="900" y="150"/>
                  </a:lnTo>
                  <a:lnTo>
                    <a:pt x="900" y="138"/>
                  </a:lnTo>
                  <a:lnTo>
                    <a:pt x="900" y="138"/>
                  </a:lnTo>
                  <a:lnTo>
                    <a:pt x="901" y="67"/>
                  </a:lnTo>
                  <a:lnTo>
                    <a:pt x="901" y="71"/>
                  </a:lnTo>
                  <a:lnTo>
                    <a:pt x="901" y="109"/>
                  </a:lnTo>
                  <a:lnTo>
                    <a:pt x="901" y="177"/>
                  </a:lnTo>
                  <a:lnTo>
                    <a:pt x="901" y="253"/>
                  </a:lnTo>
                  <a:lnTo>
                    <a:pt x="901" y="317"/>
                  </a:lnTo>
                  <a:lnTo>
                    <a:pt x="902" y="293"/>
                  </a:lnTo>
                  <a:lnTo>
                    <a:pt x="902" y="266"/>
                  </a:lnTo>
                  <a:lnTo>
                    <a:pt x="902" y="225"/>
                  </a:lnTo>
                  <a:lnTo>
                    <a:pt x="902" y="309"/>
                  </a:lnTo>
                  <a:lnTo>
                    <a:pt x="903" y="237"/>
                  </a:lnTo>
                  <a:lnTo>
                    <a:pt x="903" y="249"/>
                  </a:lnTo>
                  <a:lnTo>
                    <a:pt x="903" y="264"/>
                  </a:lnTo>
                  <a:lnTo>
                    <a:pt x="903" y="261"/>
                  </a:lnTo>
                  <a:lnTo>
                    <a:pt x="903" y="300"/>
                  </a:lnTo>
                  <a:lnTo>
                    <a:pt x="904" y="276"/>
                  </a:lnTo>
                  <a:lnTo>
                    <a:pt x="904" y="271"/>
                  </a:lnTo>
                  <a:lnTo>
                    <a:pt x="904" y="296"/>
                  </a:lnTo>
                  <a:lnTo>
                    <a:pt x="904" y="256"/>
                  </a:lnTo>
                  <a:lnTo>
                    <a:pt x="904" y="250"/>
                  </a:lnTo>
                  <a:lnTo>
                    <a:pt x="905" y="233"/>
                  </a:lnTo>
                  <a:lnTo>
                    <a:pt x="905" y="239"/>
                  </a:lnTo>
                  <a:lnTo>
                    <a:pt x="905" y="304"/>
                  </a:lnTo>
                  <a:lnTo>
                    <a:pt x="905" y="251"/>
                  </a:lnTo>
                  <a:lnTo>
                    <a:pt x="905" y="257"/>
                  </a:lnTo>
                  <a:lnTo>
                    <a:pt x="906" y="231"/>
                  </a:lnTo>
                  <a:lnTo>
                    <a:pt x="906" y="253"/>
                  </a:lnTo>
                  <a:lnTo>
                    <a:pt x="906" y="245"/>
                  </a:lnTo>
                  <a:lnTo>
                    <a:pt x="906" y="303"/>
                  </a:lnTo>
                  <a:lnTo>
                    <a:pt x="907" y="249"/>
                  </a:lnTo>
                  <a:lnTo>
                    <a:pt x="907" y="270"/>
                  </a:lnTo>
                  <a:lnTo>
                    <a:pt x="907" y="282"/>
                  </a:lnTo>
                  <a:lnTo>
                    <a:pt x="907" y="269"/>
                  </a:lnTo>
                  <a:lnTo>
                    <a:pt x="907" y="226"/>
                  </a:lnTo>
                  <a:lnTo>
                    <a:pt x="907" y="258"/>
                  </a:lnTo>
                  <a:lnTo>
                    <a:pt x="908" y="247"/>
                  </a:lnTo>
                  <a:lnTo>
                    <a:pt x="908" y="258"/>
                  </a:lnTo>
                  <a:lnTo>
                    <a:pt x="908" y="294"/>
                  </a:lnTo>
                  <a:lnTo>
                    <a:pt x="908" y="260"/>
                  </a:lnTo>
                  <a:lnTo>
                    <a:pt x="909" y="268"/>
                  </a:lnTo>
                  <a:lnTo>
                    <a:pt x="909" y="243"/>
                  </a:lnTo>
                  <a:lnTo>
                    <a:pt x="909" y="231"/>
                  </a:lnTo>
                  <a:lnTo>
                    <a:pt x="909" y="311"/>
                  </a:lnTo>
                  <a:lnTo>
                    <a:pt x="909" y="248"/>
                  </a:lnTo>
                  <a:lnTo>
                    <a:pt x="909" y="244"/>
                  </a:lnTo>
                  <a:lnTo>
                    <a:pt x="910" y="279"/>
                  </a:lnTo>
                  <a:lnTo>
                    <a:pt x="910" y="265"/>
                  </a:lnTo>
                  <a:lnTo>
                    <a:pt x="910" y="243"/>
                  </a:lnTo>
                  <a:lnTo>
                    <a:pt x="910" y="311"/>
                  </a:lnTo>
                  <a:lnTo>
                    <a:pt x="911" y="248"/>
                  </a:lnTo>
                  <a:lnTo>
                    <a:pt x="911" y="210"/>
                  </a:lnTo>
                  <a:lnTo>
                    <a:pt x="911" y="246"/>
                  </a:lnTo>
                  <a:lnTo>
                    <a:pt x="911" y="187"/>
                  </a:lnTo>
                  <a:lnTo>
                    <a:pt x="911" y="237"/>
                  </a:lnTo>
                  <a:lnTo>
                    <a:pt x="912" y="223"/>
                  </a:lnTo>
                  <a:lnTo>
                    <a:pt x="912" y="210"/>
                  </a:lnTo>
                  <a:lnTo>
                    <a:pt x="912" y="234"/>
                  </a:lnTo>
                  <a:lnTo>
                    <a:pt x="912" y="251"/>
                  </a:lnTo>
                  <a:lnTo>
                    <a:pt x="912" y="218"/>
                  </a:lnTo>
                  <a:lnTo>
                    <a:pt x="912" y="226"/>
                  </a:lnTo>
                  <a:lnTo>
                    <a:pt x="913" y="214"/>
                  </a:lnTo>
                  <a:lnTo>
                    <a:pt x="913" y="201"/>
                  </a:lnTo>
                  <a:lnTo>
                    <a:pt x="913" y="241"/>
                  </a:lnTo>
                  <a:lnTo>
                    <a:pt x="913" y="196"/>
                  </a:lnTo>
                  <a:lnTo>
                    <a:pt x="914" y="251"/>
                  </a:lnTo>
                  <a:lnTo>
                    <a:pt x="914" y="248"/>
                  </a:lnTo>
                  <a:lnTo>
                    <a:pt x="914" y="204"/>
                  </a:lnTo>
                  <a:lnTo>
                    <a:pt x="914" y="222"/>
                  </a:lnTo>
                  <a:lnTo>
                    <a:pt x="914" y="228"/>
                  </a:lnTo>
                  <a:lnTo>
                    <a:pt x="915" y="304"/>
                  </a:lnTo>
                  <a:lnTo>
                    <a:pt x="915" y="255"/>
                  </a:lnTo>
                  <a:lnTo>
                    <a:pt x="915" y="259"/>
                  </a:lnTo>
                  <a:lnTo>
                    <a:pt x="915" y="265"/>
                  </a:lnTo>
                  <a:lnTo>
                    <a:pt x="915" y="246"/>
                  </a:lnTo>
                  <a:lnTo>
                    <a:pt x="916" y="274"/>
                  </a:lnTo>
                  <a:lnTo>
                    <a:pt x="916" y="253"/>
                  </a:lnTo>
                  <a:lnTo>
                    <a:pt x="916" y="222"/>
                  </a:lnTo>
                  <a:lnTo>
                    <a:pt x="916" y="251"/>
                  </a:lnTo>
                  <a:lnTo>
                    <a:pt x="916" y="260"/>
                  </a:lnTo>
                  <a:lnTo>
                    <a:pt x="917" y="277"/>
                  </a:lnTo>
                  <a:lnTo>
                    <a:pt x="917" y="282"/>
                  </a:lnTo>
                  <a:lnTo>
                    <a:pt x="917" y="275"/>
                  </a:lnTo>
                  <a:lnTo>
                    <a:pt x="917" y="237"/>
                  </a:lnTo>
                  <a:lnTo>
                    <a:pt x="918" y="274"/>
                  </a:lnTo>
                  <a:lnTo>
                    <a:pt x="918" y="225"/>
                  </a:lnTo>
                  <a:lnTo>
                    <a:pt x="918" y="325"/>
                  </a:lnTo>
                  <a:lnTo>
                    <a:pt x="918" y="253"/>
                  </a:lnTo>
                  <a:lnTo>
                    <a:pt x="918" y="221"/>
                  </a:lnTo>
                  <a:lnTo>
                    <a:pt x="918" y="228"/>
                  </a:lnTo>
                  <a:lnTo>
                    <a:pt x="919" y="270"/>
                  </a:lnTo>
                  <a:lnTo>
                    <a:pt x="919" y="233"/>
                  </a:lnTo>
                  <a:lnTo>
                    <a:pt x="919" y="273"/>
                  </a:lnTo>
                  <a:lnTo>
                    <a:pt x="919" y="264"/>
                  </a:lnTo>
                  <a:lnTo>
                    <a:pt x="920" y="252"/>
                  </a:lnTo>
                  <a:lnTo>
                    <a:pt x="920" y="229"/>
                  </a:lnTo>
                  <a:lnTo>
                    <a:pt x="920" y="238"/>
                  </a:lnTo>
                  <a:lnTo>
                    <a:pt x="920" y="296"/>
                  </a:lnTo>
                  <a:lnTo>
                    <a:pt x="920" y="264"/>
                  </a:lnTo>
                  <a:lnTo>
                    <a:pt x="920" y="196"/>
                  </a:lnTo>
                  <a:lnTo>
                    <a:pt x="921" y="232"/>
                  </a:lnTo>
                  <a:lnTo>
                    <a:pt x="921" y="264"/>
                  </a:lnTo>
                  <a:lnTo>
                    <a:pt x="921" y="280"/>
                  </a:lnTo>
                  <a:lnTo>
                    <a:pt x="921" y="264"/>
                  </a:lnTo>
                  <a:lnTo>
                    <a:pt x="922" y="236"/>
                  </a:lnTo>
                  <a:lnTo>
                    <a:pt x="922" y="263"/>
                  </a:lnTo>
                  <a:lnTo>
                    <a:pt x="922" y="265"/>
                  </a:lnTo>
                  <a:lnTo>
                    <a:pt x="922" y="291"/>
                  </a:lnTo>
                  <a:lnTo>
                    <a:pt x="922" y="311"/>
                  </a:lnTo>
                  <a:lnTo>
                    <a:pt x="923" y="219"/>
                  </a:lnTo>
                  <a:lnTo>
                    <a:pt x="923" y="252"/>
                  </a:lnTo>
                  <a:lnTo>
                    <a:pt x="923" y="244"/>
                  </a:lnTo>
                  <a:lnTo>
                    <a:pt x="923" y="296"/>
                  </a:lnTo>
                  <a:lnTo>
                    <a:pt x="923" y="277"/>
                  </a:lnTo>
                  <a:lnTo>
                    <a:pt x="924" y="265"/>
                  </a:lnTo>
                  <a:lnTo>
                    <a:pt x="924" y="289"/>
                  </a:lnTo>
                  <a:lnTo>
                    <a:pt x="924" y="261"/>
                  </a:lnTo>
                  <a:lnTo>
                    <a:pt x="924" y="250"/>
                  </a:lnTo>
                  <a:lnTo>
                    <a:pt x="924" y="276"/>
                  </a:lnTo>
                  <a:lnTo>
                    <a:pt x="925" y="260"/>
                  </a:lnTo>
                  <a:lnTo>
                    <a:pt x="925" y="194"/>
                  </a:lnTo>
                  <a:lnTo>
                    <a:pt x="925" y="247"/>
                  </a:lnTo>
                  <a:lnTo>
                    <a:pt x="925" y="250"/>
                  </a:lnTo>
                  <a:lnTo>
                    <a:pt x="926" y="229"/>
                  </a:lnTo>
                  <a:lnTo>
                    <a:pt x="926" y="254"/>
                  </a:lnTo>
                  <a:lnTo>
                    <a:pt x="926" y="316"/>
                  </a:lnTo>
                  <a:lnTo>
                    <a:pt x="926" y="280"/>
                  </a:lnTo>
                  <a:lnTo>
                    <a:pt x="926" y="238"/>
                  </a:lnTo>
                  <a:lnTo>
                    <a:pt x="926" y="278"/>
                  </a:lnTo>
                  <a:lnTo>
                    <a:pt x="927" y="260"/>
                  </a:lnTo>
                  <a:lnTo>
                    <a:pt x="927" y="256"/>
                  </a:lnTo>
                  <a:lnTo>
                    <a:pt x="927" y="247"/>
                  </a:lnTo>
                  <a:lnTo>
                    <a:pt x="927" y="245"/>
                  </a:lnTo>
                  <a:lnTo>
                    <a:pt x="927" y="289"/>
                  </a:lnTo>
                  <a:lnTo>
                    <a:pt x="928" y="218"/>
                  </a:lnTo>
                  <a:lnTo>
                    <a:pt x="928" y="237"/>
                  </a:lnTo>
                  <a:lnTo>
                    <a:pt x="928" y="307"/>
                  </a:lnTo>
                  <a:lnTo>
                    <a:pt x="928" y="253"/>
                  </a:lnTo>
                  <a:lnTo>
                    <a:pt x="929" y="270"/>
                  </a:lnTo>
                  <a:lnTo>
                    <a:pt x="929" y="298"/>
                  </a:lnTo>
                  <a:lnTo>
                    <a:pt x="929" y="277"/>
                  </a:lnTo>
                  <a:lnTo>
                    <a:pt x="929" y="242"/>
                  </a:lnTo>
                  <a:lnTo>
                    <a:pt x="929" y="259"/>
                  </a:lnTo>
                  <a:lnTo>
                    <a:pt x="929" y="228"/>
                  </a:lnTo>
                  <a:lnTo>
                    <a:pt x="930" y="238"/>
                  </a:lnTo>
                  <a:lnTo>
                    <a:pt x="930" y="313"/>
                  </a:lnTo>
                  <a:lnTo>
                    <a:pt x="930" y="288"/>
                  </a:lnTo>
                  <a:lnTo>
                    <a:pt x="930" y="311"/>
                  </a:lnTo>
                  <a:lnTo>
                    <a:pt x="931" y="289"/>
                  </a:lnTo>
                  <a:lnTo>
                    <a:pt x="931" y="304"/>
                  </a:lnTo>
                  <a:lnTo>
                    <a:pt x="931" y="260"/>
                  </a:lnTo>
                  <a:lnTo>
                    <a:pt x="931" y="279"/>
                  </a:lnTo>
                  <a:lnTo>
                    <a:pt x="931" y="240"/>
                  </a:lnTo>
                  <a:lnTo>
                    <a:pt x="931" y="289"/>
                  </a:lnTo>
                  <a:lnTo>
                    <a:pt x="932" y="231"/>
                  </a:lnTo>
                  <a:lnTo>
                    <a:pt x="932" y="267"/>
                  </a:lnTo>
                  <a:lnTo>
                    <a:pt x="932" y="280"/>
                  </a:lnTo>
                  <a:lnTo>
                    <a:pt x="932" y="265"/>
                  </a:lnTo>
                  <a:lnTo>
                    <a:pt x="933" y="306"/>
                  </a:lnTo>
                  <a:lnTo>
                    <a:pt x="933" y="281"/>
                  </a:lnTo>
                  <a:lnTo>
                    <a:pt x="933" y="231"/>
                  </a:lnTo>
                  <a:lnTo>
                    <a:pt x="933" y="201"/>
                  </a:lnTo>
                  <a:lnTo>
                    <a:pt x="933" y="276"/>
                  </a:lnTo>
                  <a:lnTo>
                    <a:pt x="934" y="269"/>
                  </a:lnTo>
                  <a:lnTo>
                    <a:pt x="934" y="294"/>
                  </a:lnTo>
                  <a:lnTo>
                    <a:pt x="934" y="323"/>
                  </a:lnTo>
                  <a:lnTo>
                    <a:pt x="934" y="273"/>
                  </a:lnTo>
                  <a:lnTo>
                    <a:pt x="934" y="328"/>
                  </a:lnTo>
                  <a:lnTo>
                    <a:pt x="935" y="289"/>
                  </a:lnTo>
                  <a:lnTo>
                    <a:pt x="935" y="281"/>
                  </a:lnTo>
                  <a:lnTo>
                    <a:pt x="935" y="268"/>
                  </a:lnTo>
                  <a:lnTo>
                    <a:pt x="935" y="253"/>
                  </a:lnTo>
                  <a:lnTo>
                    <a:pt x="935" y="236"/>
                  </a:lnTo>
                  <a:lnTo>
                    <a:pt x="936" y="235"/>
                  </a:lnTo>
                  <a:lnTo>
                    <a:pt x="936" y="220"/>
                  </a:lnTo>
                  <a:lnTo>
                    <a:pt x="936" y="270"/>
                  </a:lnTo>
                  <a:lnTo>
                    <a:pt x="936" y="262"/>
                  </a:lnTo>
                  <a:lnTo>
                    <a:pt x="937" y="185"/>
                  </a:lnTo>
                  <a:lnTo>
                    <a:pt x="937" y="266"/>
                  </a:lnTo>
                  <a:lnTo>
                    <a:pt x="937" y="179"/>
                  </a:lnTo>
                  <a:lnTo>
                    <a:pt x="937" y="263"/>
                  </a:lnTo>
                  <a:lnTo>
                    <a:pt x="937" y="247"/>
                  </a:lnTo>
                  <a:lnTo>
                    <a:pt x="937" y="291"/>
                  </a:lnTo>
                  <a:lnTo>
                    <a:pt x="938" y="242"/>
                  </a:lnTo>
                  <a:lnTo>
                    <a:pt x="938" y="275"/>
                  </a:lnTo>
                  <a:lnTo>
                    <a:pt x="938" y="278"/>
                  </a:lnTo>
                  <a:lnTo>
                    <a:pt x="938" y="259"/>
                  </a:lnTo>
                  <a:lnTo>
                    <a:pt x="939" y="261"/>
                  </a:lnTo>
                  <a:lnTo>
                    <a:pt x="939" y="241"/>
                  </a:lnTo>
                  <a:lnTo>
                    <a:pt x="939" y="243"/>
                  </a:lnTo>
                  <a:lnTo>
                    <a:pt x="939" y="303"/>
                  </a:lnTo>
                  <a:lnTo>
                    <a:pt x="939" y="230"/>
                  </a:lnTo>
                  <a:lnTo>
                    <a:pt x="940" y="222"/>
                  </a:lnTo>
                  <a:lnTo>
                    <a:pt x="940" y="201"/>
                  </a:lnTo>
                  <a:lnTo>
                    <a:pt x="940" y="205"/>
                  </a:lnTo>
                  <a:lnTo>
                    <a:pt x="940" y="277"/>
                  </a:lnTo>
                  <a:lnTo>
                    <a:pt x="940" y="246"/>
                  </a:lnTo>
                  <a:lnTo>
                    <a:pt x="941" y="286"/>
                  </a:lnTo>
                  <a:lnTo>
                    <a:pt x="941" y="269"/>
                  </a:lnTo>
                  <a:lnTo>
                    <a:pt x="941" y="244"/>
                  </a:lnTo>
                  <a:lnTo>
                    <a:pt x="941" y="229"/>
                  </a:lnTo>
                  <a:lnTo>
                    <a:pt x="941" y="295"/>
                  </a:lnTo>
                  <a:lnTo>
                    <a:pt x="942" y="265"/>
                  </a:lnTo>
                  <a:lnTo>
                    <a:pt x="942" y="288"/>
                  </a:lnTo>
                  <a:lnTo>
                    <a:pt x="942" y="287"/>
                  </a:lnTo>
                  <a:lnTo>
                    <a:pt x="942" y="245"/>
                  </a:lnTo>
                  <a:lnTo>
                    <a:pt x="942" y="297"/>
                  </a:lnTo>
                  <a:lnTo>
                    <a:pt x="942" y="284"/>
                  </a:lnTo>
                  <a:lnTo>
                    <a:pt x="943" y="311"/>
                  </a:lnTo>
                  <a:lnTo>
                    <a:pt x="943" y="283"/>
                  </a:lnTo>
                  <a:lnTo>
                    <a:pt x="943" y="239"/>
                  </a:lnTo>
                  <a:lnTo>
                    <a:pt x="943" y="221"/>
                  </a:lnTo>
                  <a:lnTo>
                    <a:pt x="944" y="280"/>
                  </a:lnTo>
                  <a:lnTo>
                    <a:pt x="944" y="303"/>
                  </a:lnTo>
                  <a:lnTo>
                    <a:pt x="944" y="204"/>
                  </a:lnTo>
                  <a:lnTo>
                    <a:pt x="944" y="163"/>
                  </a:lnTo>
                  <a:lnTo>
                    <a:pt x="944" y="240"/>
                  </a:lnTo>
                  <a:lnTo>
                    <a:pt x="945" y="231"/>
                  </a:lnTo>
                  <a:lnTo>
                    <a:pt x="945" y="210"/>
                  </a:lnTo>
                  <a:lnTo>
                    <a:pt x="945" y="178"/>
                  </a:lnTo>
                  <a:lnTo>
                    <a:pt x="945" y="155"/>
                  </a:lnTo>
                  <a:lnTo>
                    <a:pt x="945" y="31"/>
                  </a:lnTo>
                  <a:lnTo>
                    <a:pt x="946" y="61"/>
                  </a:lnTo>
                  <a:lnTo>
                    <a:pt x="946" y="66"/>
                  </a:lnTo>
                  <a:lnTo>
                    <a:pt x="946" y="111"/>
                  </a:lnTo>
                  <a:lnTo>
                    <a:pt x="946" y="210"/>
                  </a:lnTo>
                  <a:lnTo>
                    <a:pt x="946" y="317"/>
                  </a:lnTo>
                  <a:lnTo>
                    <a:pt x="947" y="286"/>
                  </a:lnTo>
                  <a:lnTo>
                    <a:pt x="947" y="280"/>
                  </a:lnTo>
                  <a:lnTo>
                    <a:pt x="947" y="250"/>
                  </a:lnTo>
                  <a:lnTo>
                    <a:pt x="947" y="295"/>
                  </a:lnTo>
                  <a:lnTo>
                    <a:pt x="948" y="298"/>
                  </a:lnTo>
                  <a:lnTo>
                    <a:pt x="948" y="288"/>
                  </a:lnTo>
                  <a:lnTo>
                    <a:pt x="948" y="287"/>
                  </a:lnTo>
                  <a:lnTo>
                    <a:pt x="948" y="267"/>
                  </a:lnTo>
                  <a:lnTo>
                    <a:pt x="948" y="270"/>
                  </a:lnTo>
                  <a:lnTo>
                    <a:pt x="948" y="259"/>
                  </a:lnTo>
                  <a:lnTo>
                    <a:pt x="949" y="298"/>
                  </a:lnTo>
                  <a:lnTo>
                    <a:pt x="949" y="226"/>
                  </a:lnTo>
                  <a:lnTo>
                    <a:pt x="949" y="306"/>
                  </a:lnTo>
                  <a:lnTo>
                    <a:pt x="949" y="229"/>
                  </a:lnTo>
                  <a:lnTo>
                    <a:pt x="950" y="275"/>
                  </a:lnTo>
                  <a:lnTo>
                    <a:pt x="950" y="249"/>
                  </a:lnTo>
                  <a:lnTo>
                    <a:pt x="950" y="298"/>
                  </a:lnTo>
                  <a:lnTo>
                    <a:pt x="950" y="286"/>
                  </a:lnTo>
                  <a:lnTo>
                    <a:pt x="950" y="223"/>
                  </a:lnTo>
                  <a:lnTo>
                    <a:pt x="951" y="299"/>
                  </a:lnTo>
                  <a:lnTo>
                    <a:pt x="951" y="269"/>
                  </a:lnTo>
                  <a:lnTo>
                    <a:pt x="951" y="257"/>
                  </a:lnTo>
                  <a:lnTo>
                    <a:pt x="951" y="258"/>
                  </a:lnTo>
                  <a:lnTo>
                    <a:pt x="951" y="239"/>
                  </a:lnTo>
                  <a:lnTo>
                    <a:pt x="952" y="217"/>
                  </a:lnTo>
                  <a:lnTo>
                    <a:pt x="952" y="227"/>
                  </a:lnTo>
                  <a:lnTo>
                    <a:pt x="952" y="279"/>
                  </a:lnTo>
                  <a:lnTo>
                    <a:pt x="952" y="248"/>
                  </a:lnTo>
                  <a:lnTo>
                    <a:pt x="952" y="272"/>
                  </a:lnTo>
                  <a:lnTo>
                    <a:pt x="953" y="282"/>
                  </a:lnTo>
                  <a:lnTo>
                    <a:pt x="953" y="255"/>
                  </a:lnTo>
                  <a:lnTo>
                    <a:pt x="953" y="230"/>
                  </a:lnTo>
                  <a:lnTo>
                    <a:pt x="953" y="231"/>
                  </a:lnTo>
                  <a:lnTo>
                    <a:pt x="953" y="315"/>
                  </a:lnTo>
                  <a:lnTo>
                    <a:pt x="954" y="313"/>
                  </a:lnTo>
                  <a:lnTo>
                    <a:pt x="954" y="255"/>
                  </a:lnTo>
                  <a:lnTo>
                    <a:pt x="954" y="260"/>
                  </a:lnTo>
                  <a:lnTo>
                    <a:pt x="954" y="278"/>
                  </a:lnTo>
                  <a:lnTo>
                    <a:pt x="954" y="270"/>
                  </a:lnTo>
                  <a:lnTo>
                    <a:pt x="955" y="272"/>
                  </a:lnTo>
                  <a:lnTo>
                    <a:pt x="955" y="251"/>
                  </a:lnTo>
                  <a:lnTo>
                    <a:pt x="955" y="187"/>
                  </a:lnTo>
                  <a:lnTo>
                    <a:pt x="955" y="221"/>
                  </a:lnTo>
                  <a:lnTo>
                    <a:pt x="956" y="225"/>
                  </a:lnTo>
                  <a:lnTo>
                    <a:pt x="956" y="242"/>
                  </a:lnTo>
                  <a:lnTo>
                    <a:pt x="956" y="189"/>
                  </a:lnTo>
                  <a:lnTo>
                    <a:pt x="956" y="232"/>
                  </a:lnTo>
                  <a:lnTo>
                    <a:pt x="956" y="246"/>
                  </a:lnTo>
                  <a:lnTo>
                    <a:pt x="956" y="266"/>
                  </a:lnTo>
                  <a:lnTo>
                    <a:pt x="957" y="233"/>
                  </a:lnTo>
                  <a:lnTo>
                    <a:pt x="957" y="229"/>
                  </a:lnTo>
                  <a:lnTo>
                    <a:pt x="957" y="191"/>
                  </a:lnTo>
                  <a:lnTo>
                    <a:pt x="957" y="242"/>
                  </a:lnTo>
                  <a:lnTo>
                    <a:pt x="957" y="229"/>
                  </a:lnTo>
                  <a:lnTo>
                    <a:pt x="958" y="208"/>
                  </a:lnTo>
                  <a:lnTo>
                    <a:pt x="958" y="265"/>
                  </a:lnTo>
                  <a:lnTo>
                    <a:pt x="958" y="217"/>
                  </a:lnTo>
                  <a:lnTo>
                    <a:pt x="958" y="221"/>
                  </a:lnTo>
                  <a:lnTo>
                    <a:pt x="959" y="248"/>
                  </a:lnTo>
                  <a:lnTo>
                    <a:pt x="959" y="167"/>
                  </a:lnTo>
                  <a:lnTo>
                    <a:pt x="959" y="259"/>
                  </a:lnTo>
                  <a:lnTo>
                    <a:pt x="959" y="243"/>
                  </a:lnTo>
                  <a:lnTo>
                    <a:pt x="959" y="271"/>
                  </a:lnTo>
                  <a:lnTo>
                    <a:pt x="959" y="194"/>
                  </a:lnTo>
                  <a:lnTo>
                    <a:pt x="960" y="222"/>
                  </a:lnTo>
                  <a:lnTo>
                    <a:pt x="960" y="230"/>
                  </a:lnTo>
                  <a:lnTo>
                    <a:pt x="960" y="188"/>
                  </a:lnTo>
                  <a:lnTo>
                    <a:pt x="960" y="226"/>
                  </a:lnTo>
                  <a:lnTo>
                    <a:pt x="961" y="229"/>
                  </a:lnTo>
                  <a:lnTo>
                    <a:pt x="961" y="233"/>
                  </a:lnTo>
                  <a:lnTo>
                    <a:pt x="961" y="225"/>
                  </a:lnTo>
                  <a:lnTo>
                    <a:pt x="961" y="196"/>
                  </a:lnTo>
                  <a:lnTo>
                    <a:pt x="961" y="187"/>
                  </a:lnTo>
                  <a:lnTo>
                    <a:pt x="962" y="202"/>
                  </a:lnTo>
                  <a:lnTo>
                    <a:pt x="962" y="257"/>
                  </a:lnTo>
                  <a:lnTo>
                    <a:pt x="962" y="262"/>
                  </a:lnTo>
                  <a:lnTo>
                    <a:pt x="962" y="273"/>
                  </a:lnTo>
                  <a:lnTo>
                    <a:pt x="962" y="247"/>
                  </a:lnTo>
                  <a:lnTo>
                    <a:pt x="963" y="221"/>
                  </a:lnTo>
                  <a:lnTo>
                    <a:pt x="963" y="234"/>
                  </a:lnTo>
                  <a:lnTo>
                    <a:pt x="963" y="294"/>
                  </a:lnTo>
                  <a:lnTo>
                    <a:pt x="963" y="225"/>
                  </a:lnTo>
                  <a:lnTo>
                    <a:pt x="963" y="301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4" y="297"/>
                  </a:lnTo>
                  <a:lnTo>
                    <a:pt x="964" y="239"/>
                  </a:lnTo>
                  <a:lnTo>
                    <a:pt x="964" y="262"/>
                  </a:lnTo>
                  <a:lnTo>
                    <a:pt x="965" y="288"/>
                  </a:lnTo>
                  <a:lnTo>
                    <a:pt x="965" y="233"/>
                  </a:lnTo>
                  <a:lnTo>
                    <a:pt x="965" y="309"/>
                  </a:lnTo>
                  <a:lnTo>
                    <a:pt x="965" y="231"/>
                  </a:lnTo>
                  <a:lnTo>
                    <a:pt x="965" y="311"/>
                  </a:lnTo>
                  <a:lnTo>
                    <a:pt x="966" y="282"/>
                  </a:lnTo>
                  <a:lnTo>
                    <a:pt x="966" y="278"/>
                  </a:lnTo>
                  <a:lnTo>
                    <a:pt x="966" y="235"/>
                  </a:lnTo>
                  <a:lnTo>
                    <a:pt x="966" y="258"/>
                  </a:lnTo>
                  <a:lnTo>
                    <a:pt x="967" y="273"/>
                  </a:lnTo>
                  <a:lnTo>
                    <a:pt x="967" y="302"/>
                  </a:lnTo>
                  <a:lnTo>
                    <a:pt x="967" y="293"/>
                  </a:lnTo>
                  <a:lnTo>
                    <a:pt x="967" y="245"/>
                  </a:lnTo>
                  <a:lnTo>
                    <a:pt x="967" y="228"/>
                  </a:lnTo>
                  <a:lnTo>
                    <a:pt x="967" y="261"/>
                  </a:lnTo>
                  <a:lnTo>
                    <a:pt x="968" y="262"/>
                  </a:lnTo>
                  <a:lnTo>
                    <a:pt x="968" y="278"/>
                  </a:lnTo>
                  <a:lnTo>
                    <a:pt x="968" y="224"/>
                  </a:lnTo>
                  <a:lnTo>
                    <a:pt x="968" y="272"/>
                  </a:lnTo>
                  <a:lnTo>
                    <a:pt x="969" y="253"/>
                  </a:lnTo>
                  <a:lnTo>
                    <a:pt x="969" y="286"/>
                  </a:lnTo>
                  <a:lnTo>
                    <a:pt x="969" y="263"/>
                  </a:lnTo>
                  <a:lnTo>
                    <a:pt x="969" y="225"/>
                  </a:lnTo>
                  <a:lnTo>
                    <a:pt x="969" y="243"/>
                  </a:lnTo>
                  <a:lnTo>
                    <a:pt x="970" y="211"/>
                  </a:lnTo>
                  <a:lnTo>
                    <a:pt x="970" y="255"/>
                  </a:lnTo>
                  <a:lnTo>
                    <a:pt x="970" y="317"/>
                  </a:lnTo>
                  <a:lnTo>
                    <a:pt x="970" y="235"/>
                  </a:lnTo>
                  <a:lnTo>
                    <a:pt x="970" y="246"/>
                  </a:lnTo>
                  <a:lnTo>
                    <a:pt x="971" y="236"/>
                  </a:lnTo>
                  <a:lnTo>
                    <a:pt x="971" y="303"/>
                  </a:lnTo>
                  <a:lnTo>
                    <a:pt x="971" y="263"/>
                  </a:lnTo>
                  <a:lnTo>
                    <a:pt x="971" y="263"/>
                  </a:lnTo>
                  <a:lnTo>
                    <a:pt x="971" y="255"/>
                  </a:lnTo>
                  <a:lnTo>
                    <a:pt x="972" y="274"/>
                  </a:lnTo>
                  <a:lnTo>
                    <a:pt x="972" y="259"/>
                  </a:lnTo>
                  <a:lnTo>
                    <a:pt x="972" y="225"/>
                  </a:lnTo>
                  <a:lnTo>
                    <a:pt x="972" y="262"/>
                  </a:lnTo>
                  <a:lnTo>
                    <a:pt x="972" y="212"/>
                  </a:lnTo>
                  <a:lnTo>
                    <a:pt x="973" y="250"/>
                  </a:lnTo>
                  <a:lnTo>
                    <a:pt x="973" y="247"/>
                  </a:lnTo>
                  <a:lnTo>
                    <a:pt x="973" y="304"/>
                  </a:lnTo>
                  <a:lnTo>
                    <a:pt x="973" y="246"/>
                  </a:lnTo>
                  <a:lnTo>
                    <a:pt x="973" y="238"/>
                  </a:lnTo>
                  <a:lnTo>
                    <a:pt x="974" y="240"/>
                  </a:lnTo>
                  <a:lnTo>
                    <a:pt x="974" y="288"/>
                  </a:lnTo>
                  <a:lnTo>
                    <a:pt x="974" y="325"/>
                  </a:lnTo>
                  <a:lnTo>
                    <a:pt x="974" y="256"/>
                  </a:lnTo>
                  <a:lnTo>
                    <a:pt x="974" y="218"/>
                  </a:lnTo>
                  <a:lnTo>
                    <a:pt x="975" y="263"/>
                  </a:lnTo>
                  <a:lnTo>
                    <a:pt x="975" y="272"/>
                  </a:lnTo>
                  <a:lnTo>
                    <a:pt x="975" y="232"/>
                  </a:lnTo>
                  <a:lnTo>
                    <a:pt x="975" y="240"/>
                  </a:lnTo>
                  <a:lnTo>
                    <a:pt x="975" y="286"/>
                  </a:lnTo>
                  <a:lnTo>
                    <a:pt x="976" y="238"/>
                  </a:lnTo>
                  <a:lnTo>
                    <a:pt x="976" y="245"/>
                  </a:lnTo>
                  <a:lnTo>
                    <a:pt x="976" y="272"/>
                  </a:lnTo>
                  <a:lnTo>
                    <a:pt x="976" y="274"/>
                  </a:lnTo>
                  <a:lnTo>
                    <a:pt x="976" y="281"/>
                  </a:lnTo>
                  <a:lnTo>
                    <a:pt x="977" y="297"/>
                  </a:lnTo>
                  <a:lnTo>
                    <a:pt x="977" y="210"/>
                  </a:lnTo>
                  <a:lnTo>
                    <a:pt x="977" y="275"/>
                  </a:lnTo>
                  <a:lnTo>
                    <a:pt x="977" y="283"/>
                  </a:lnTo>
                  <a:lnTo>
                    <a:pt x="978" y="266"/>
                  </a:lnTo>
                  <a:lnTo>
                    <a:pt x="978" y="243"/>
                  </a:lnTo>
                  <a:lnTo>
                    <a:pt x="978" y="260"/>
                  </a:lnTo>
                  <a:lnTo>
                    <a:pt x="978" y="247"/>
                  </a:lnTo>
                  <a:lnTo>
                    <a:pt x="978" y="252"/>
                  </a:lnTo>
                  <a:lnTo>
                    <a:pt x="978" y="236"/>
                  </a:lnTo>
                  <a:lnTo>
                    <a:pt x="979" y="267"/>
                  </a:lnTo>
                  <a:lnTo>
                    <a:pt x="979" y="250"/>
                  </a:lnTo>
                  <a:lnTo>
                    <a:pt x="979" y="202"/>
                  </a:lnTo>
                  <a:lnTo>
                    <a:pt x="979" y="229"/>
                  </a:lnTo>
                  <a:lnTo>
                    <a:pt x="980" y="270"/>
                  </a:lnTo>
                  <a:lnTo>
                    <a:pt x="980" y="326"/>
                  </a:lnTo>
                  <a:lnTo>
                    <a:pt x="980" y="283"/>
                  </a:lnTo>
                  <a:lnTo>
                    <a:pt x="980" y="250"/>
                  </a:lnTo>
                  <a:lnTo>
                    <a:pt x="980" y="255"/>
                  </a:lnTo>
                  <a:lnTo>
                    <a:pt x="981" y="286"/>
                  </a:lnTo>
                  <a:lnTo>
                    <a:pt x="981" y="272"/>
                  </a:lnTo>
                  <a:lnTo>
                    <a:pt x="981" y="310"/>
                  </a:lnTo>
                  <a:lnTo>
                    <a:pt x="981" y="263"/>
                  </a:lnTo>
                  <a:lnTo>
                    <a:pt x="981" y="271"/>
                  </a:lnTo>
                  <a:lnTo>
                    <a:pt x="982" y="249"/>
                  </a:lnTo>
                  <a:lnTo>
                    <a:pt x="982" y="297"/>
                  </a:lnTo>
                  <a:lnTo>
                    <a:pt x="982" y="274"/>
                  </a:lnTo>
                  <a:lnTo>
                    <a:pt x="982" y="298"/>
                  </a:lnTo>
                  <a:lnTo>
                    <a:pt x="982" y="300"/>
                  </a:lnTo>
                  <a:lnTo>
                    <a:pt x="983" y="285"/>
                  </a:lnTo>
                  <a:lnTo>
                    <a:pt x="983" y="175"/>
                  </a:lnTo>
                  <a:lnTo>
                    <a:pt x="983" y="227"/>
                  </a:lnTo>
                  <a:lnTo>
                    <a:pt x="983" y="235"/>
                  </a:lnTo>
                  <a:lnTo>
                    <a:pt x="984" y="247"/>
                  </a:lnTo>
                  <a:lnTo>
                    <a:pt x="984" y="281"/>
                  </a:lnTo>
                  <a:lnTo>
                    <a:pt x="984" y="266"/>
                  </a:lnTo>
                  <a:lnTo>
                    <a:pt x="984" y="261"/>
                  </a:lnTo>
                  <a:lnTo>
                    <a:pt x="984" y="301"/>
                  </a:lnTo>
                  <a:lnTo>
                    <a:pt x="984" y="261"/>
                  </a:lnTo>
                  <a:lnTo>
                    <a:pt x="985" y="317"/>
                  </a:lnTo>
                  <a:lnTo>
                    <a:pt x="985" y="292"/>
                  </a:lnTo>
                  <a:lnTo>
                    <a:pt x="985" y="296"/>
                  </a:lnTo>
                  <a:lnTo>
                    <a:pt x="985" y="260"/>
                  </a:lnTo>
                  <a:lnTo>
                    <a:pt x="986" y="279"/>
                  </a:lnTo>
                  <a:lnTo>
                    <a:pt x="986" y="260"/>
                  </a:lnTo>
                  <a:lnTo>
                    <a:pt x="986" y="258"/>
                  </a:lnTo>
                  <a:lnTo>
                    <a:pt x="986" y="257"/>
                  </a:lnTo>
                  <a:lnTo>
                    <a:pt x="986" y="252"/>
                  </a:lnTo>
                  <a:lnTo>
                    <a:pt x="986" y="269"/>
                  </a:lnTo>
                  <a:lnTo>
                    <a:pt x="987" y="306"/>
                  </a:lnTo>
                  <a:lnTo>
                    <a:pt x="987" y="252"/>
                  </a:lnTo>
                  <a:lnTo>
                    <a:pt x="987" y="238"/>
                  </a:lnTo>
                  <a:lnTo>
                    <a:pt x="987" y="318"/>
                  </a:lnTo>
                  <a:lnTo>
                    <a:pt x="987" y="293"/>
                  </a:lnTo>
                  <a:lnTo>
                    <a:pt x="988" y="275"/>
                  </a:lnTo>
                  <a:lnTo>
                    <a:pt x="988" y="264"/>
                  </a:lnTo>
                  <a:lnTo>
                    <a:pt x="988" y="245"/>
                  </a:lnTo>
                  <a:lnTo>
                    <a:pt x="988" y="227"/>
                  </a:lnTo>
                  <a:lnTo>
                    <a:pt x="989" y="285"/>
                  </a:lnTo>
                  <a:lnTo>
                    <a:pt x="989" y="223"/>
                  </a:lnTo>
                  <a:lnTo>
                    <a:pt x="989" y="249"/>
                  </a:lnTo>
                  <a:lnTo>
                    <a:pt x="989" y="272"/>
                  </a:lnTo>
                  <a:lnTo>
                    <a:pt x="989" y="259"/>
                  </a:lnTo>
                  <a:lnTo>
                    <a:pt x="989" y="293"/>
                  </a:lnTo>
                  <a:lnTo>
                    <a:pt x="990" y="219"/>
                  </a:lnTo>
                  <a:lnTo>
                    <a:pt x="990" y="267"/>
                  </a:lnTo>
                  <a:lnTo>
                    <a:pt x="990" y="263"/>
                  </a:lnTo>
                  <a:lnTo>
                    <a:pt x="990" y="183"/>
                  </a:lnTo>
                  <a:lnTo>
                    <a:pt x="991" y="199"/>
                  </a:lnTo>
                  <a:lnTo>
                    <a:pt x="991" y="145"/>
                  </a:lnTo>
                  <a:lnTo>
                    <a:pt x="991" y="151"/>
                  </a:lnTo>
                  <a:lnTo>
                    <a:pt x="991" y="33"/>
                  </a:lnTo>
                  <a:lnTo>
                    <a:pt x="991" y="67"/>
                  </a:lnTo>
                  <a:lnTo>
                    <a:pt x="992" y="59"/>
                  </a:lnTo>
                  <a:lnTo>
                    <a:pt x="992" y="223"/>
                  </a:lnTo>
                  <a:lnTo>
                    <a:pt x="992" y="246"/>
                  </a:lnTo>
                  <a:lnTo>
                    <a:pt x="992" y="298"/>
                  </a:lnTo>
                  <a:lnTo>
                    <a:pt x="992" y="288"/>
                  </a:lnTo>
                  <a:lnTo>
                    <a:pt x="993" y="272"/>
                  </a:lnTo>
                  <a:lnTo>
                    <a:pt x="993" y="270"/>
                  </a:lnTo>
                  <a:lnTo>
                    <a:pt x="993" y="266"/>
                  </a:lnTo>
                  <a:lnTo>
                    <a:pt x="993" y="331"/>
                  </a:lnTo>
                  <a:lnTo>
                    <a:pt x="993" y="317"/>
                  </a:lnTo>
                  <a:lnTo>
                    <a:pt x="994" y="297"/>
                  </a:lnTo>
                  <a:lnTo>
                    <a:pt x="994" y="273"/>
                  </a:lnTo>
                  <a:lnTo>
                    <a:pt x="994" y="312"/>
                  </a:lnTo>
                  <a:lnTo>
                    <a:pt x="994" y="283"/>
                  </a:lnTo>
                  <a:lnTo>
                    <a:pt x="995" y="290"/>
                  </a:lnTo>
                  <a:lnTo>
                    <a:pt x="995" y="347"/>
                  </a:lnTo>
                  <a:lnTo>
                    <a:pt x="995" y="251"/>
                  </a:lnTo>
                  <a:lnTo>
                    <a:pt x="995" y="250"/>
                  </a:lnTo>
                  <a:lnTo>
                    <a:pt x="995" y="278"/>
                  </a:lnTo>
                  <a:lnTo>
                    <a:pt x="995" y="285"/>
                  </a:lnTo>
                  <a:lnTo>
                    <a:pt x="996" y="266"/>
                  </a:lnTo>
                  <a:lnTo>
                    <a:pt x="996" y="237"/>
                  </a:lnTo>
                  <a:lnTo>
                    <a:pt x="996" y="306"/>
                  </a:lnTo>
                  <a:lnTo>
                    <a:pt x="996" y="289"/>
                  </a:lnTo>
                  <a:lnTo>
                    <a:pt x="997" y="310"/>
                  </a:lnTo>
                  <a:lnTo>
                    <a:pt x="997" y="222"/>
                  </a:lnTo>
                  <a:lnTo>
                    <a:pt x="997" y="268"/>
                  </a:lnTo>
                  <a:lnTo>
                    <a:pt x="997" y="223"/>
                  </a:lnTo>
                  <a:lnTo>
                    <a:pt x="997" y="287"/>
                  </a:lnTo>
                  <a:lnTo>
                    <a:pt x="997" y="292"/>
                  </a:lnTo>
                  <a:lnTo>
                    <a:pt x="998" y="255"/>
                  </a:lnTo>
                  <a:lnTo>
                    <a:pt x="998" y="290"/>
                  </a:lnTo>
                  <a:lnTo>
                    <a:pt x="998" y="266"/>
                  </a:lnTo>
                  <a:lnTo>
                    <a:pt x="998" y="269"/>
                  </a:lnTo>
                  <a:lnTo>
                    <a:pt x="999" y="236"/>
                  </a:lnTo>
                  <a:lnTo>
                    <a:pt x="999" y="323"/>
                  </a:lnTo>
                  <a:lnTo>
                    <a:pt x="999" y="235"/>
                  </a:lnTo>
                  <a:lnTo>
                    <a:pt x="999" y="239"/>
                  </a:lnTo>
                  <a:lnTo>
                    <a:pt x="999" y="264"/>
                  </a:lnTo>
                  <a:lnTo>
                    <a:pt x="1000" y="211"/>
                  </a:lnTo>
                  <a:lnTo>
                    <a:pt x="1000" y="266"/>
                  </a:lnTo>
                  <a:lnTo>
                    <a:pt x="1000" y="279"/>
                  </a:lnTo>
                  <a:lnTo>
                    <a:pt x="1000" y="294"/>
                  </a:lnTo>
                  <a:lnTo>
                    <a:pt x="1000" y="232"/>
                  </a:lnTo>
                  <a:lnTo>
                    <a:pt x="1000" y="242"/>
                  </a:lnTo>
                  <a:lnTo>
                    <a:pt x="1001" y="192"/>
                  </a:lnTo>
                  <a:lnTo>
                    <a:pt x="1001" y="225"/>
                  </a:lnTo>
                  <a:lnTo>
                    <a:pt x="1001" y="234"/>
                  </a:lnTo>
                  <a:lnTo>
                    <a:pt x="1001" y="231"/>
                  </a:lnTo>
                  <a:lnTo>
                    <a:pt x="1002" y="210"/>
                  </a:lnTo>
                  <a:lnTo>
                    <a:pt x="1002" y="273"/>
                  </a:lnTo>
                  <a:lnTo>
                    <a:pt x="1002" y="181"/>
                  </a:lnTo>
                  <a:lnTo>
                    <a:pt x="1002" y="202"/>
                  </a:lnTo>
                  <a:lnTo>
                    <a:pt x="1002" y="306"/>
                  </a:lnTo>
                  <a:lnTo>
                    <a:pt x="1003" y="226"/>
                  </a:lnTo>
                  <a:lnTo>
                    <a:pt x="1003" y="226"/>
                  </a:lnTo>
                  <a:lnTo>
                    <a:pt x="1003" y="233"/>
                  </a:lnTo>
                  <a:lnTo>
                    <a:pt x="1003" y="244"/>
                  </a:lnTo>
                  <a:lnTo>
                    <a:pt x="1003" y="207"/>
                  </a:lnTo>
                  <a:lnTo>
                    <a:pt x="1004" y="231"/>
                  </a:lnTo>
                  <a:lnTo>
                    <a:pt x="1004" y="311"/>
                  </a:lnTo>
                  <a:lnTo>
                    <a:pt x="1004" y="219"/>
                  </a:lnTo>
                  <a:lnTo>
                    <a:pt x="1004" y="202"/>
                  </a:lnTo>
                  <a:lnTo>
                    <a:pt x="1004" y="254"/>
                  </a:lnTo>
                  <a:lnTo>
                    <a:pt x="1005" y="225"/>
                  </a:lnTo>
                  <a:lnTo>
                    <a:pt x="1005" y="244"/>
                  </a:lnTo>
                  <a:lnTo>
                    <a:pt x="1005" y="208"/>
                  </a:lnTo>
                  <a:lnTo>
                    <a:pt x="1005" y="269"/>
                  </a:lnTo>
                  <a:lnTo>
                    <a:pt x="1006" y="244"/>
                  </a:lnTo>
                  <a:lnTo>
                    <a:pt x="1006" y="224"/>
                  </a:lnTo>
                  <a:lnTo>
                    <a:pt x="1006" y="229"/>
                  </a:lnTo>
                  <a:lnTo>
                    <a:pt x="1006" y="295"/>
                  </a:lnTo>
                  <a:lnTo>
                    <a:pt x="1006" y="250"/>
                  </a:lnTo>
                  <a:lnTo>
                    <a:pt x="1006" y="257"/>
                  </a:lnTo>
                  <a:lnTo>
                    <a:pt x="1007" y="231"/>
                  </a:lnTo>
                  <a:lnTo>
                    <a:pt x="1007" y="203"/>
                  </a:lnTo>
                  <a:lnTo>
                    <a:pt x="1007" y="214"/>
                  </a:lnTo>
                  <a:lnTo>
                    <a:pt x="1007" y="265"/>
                  </a:lnTo>
                  <a:lnTo>
                    <a:pt x="1008" y="245"/>
                  </a:lnTo>
                  <a:lnTo>
                    <a:pt x="1008" y="293"/>
                  </a:lnTo>
                  <a:lnTo>
                    <a:pt x="1008" y="217"/>
                  </a:lnTo>
                  <a:lnTo>
                    <a:pt x="1008" y="306"/>
                  </a:lnTo>
                  <a:lnTo>
                    <a:pt x="1008" y="263"/>
                  </a:lnTo>
                  <a:lnTo>
                    <a:pt x="1008" y="226"/>
                  </a:lnTo>
                  <a:lnTo>
                    <a:pt x="1009" y="282"/>
                  </a:lnTo>
                  <a:lnTo>
                    <a:pt x="1009" y="254"/>
                  </a:lnTo>
                  <a:lnTo>
                    <a:pt x="1009" y="287"/>
                  </a:lnTo>
                  <a:lnTo>
                    <a:pt x="1009" y="240"/>
                  </a:lnTo>
                  <a:lnTo>
                    <a:pt x="1010" y="210"/>
                  </a:lnTo>
                  <a:lnTo>
                    <a:pt x="1010" y="270"/>
                  </a:lnTo>
                  <a:lnTo>
                    <a:pt x="1010" y="245"/>
                  </a:lnTo>
                  <a:lnTo>
                    <a:pt x="1010" y="274"/>
                  </a:lnTo>
                  <a:lnTo>
                    <a:pt x="1010" y="267"/>
                  </a:lnTo>
                  <a:lnTo>
                    <a:pt x="1011" y="324"/>
                  </a:lnTo>
                  <a:lnTo>
                    <a:pt x="1011" y="310"/>
                  </a:lnTo>
                  <a:lnTo>
                    <a:pt x="1011" y="252"/>
                  </a:lnTo>
                  <a:lnTo>
                    <a:pt x="1011" y="285"/>
                  </a:lnTo>
                  <a:lnTo>
                    <a:pt x="1011" y="278"/>
                  </a:lnTo>
                  <a:lnTo>
                    <a:pt x="1012" y="211"/>
                  </a:lnTo>
                  <a:lnTo>
                    <a:pt x="1012" y="260"/>
                  </a:lnTo>
                  <a:lnTo>
                    <a:pt x="1012" y="304"/>
                  </a:lnTo>
                  <a:lnTo>
                    <a:pt x="1012" y="273"/>
                  </a:lnTo>
                  <a:lnTo>
                    <a:pt x="1012" y="288"/>
                  </a:lnTo>
                  <a:lnTo>
                    <a:pt x="1013" y="258"/>
                  </a:lnTo>
                  <a:lnTo>
                    <a:pt x="1013" y="228"/>
                  </a:lnTo>
                  <a:lnTo>
                    <a:pt x="1013" y="279"/>
                  </a:lnTo>
                  <a:lnTo>
                    <a:pt x="1013" y="303"/>
                  </a:lnTo>
                  <a:lnTo>
                    <a:pt x="1014" y="216"/>
                  </a:lnTo>
                  <a:lnTo>
                    <a:pt x="1014" y="266"/>
                  </a:lnTo>
                  <a:lnTo>
                    <a:pt x="1014" y="195"/>
                  </a:lnTo>
                  <a:lnTo>
                    <a:pt x="1014" y="274"/>
                  </a:lnTo>
                  <a:lnTo>
                    <a:pt x="1014" y="258"/>
                  </a:lnTo>
                  <a:lnTo>
                    <a:pt x="1014" y="306"/>
                  </a:lnTo>
                  <a:lnTo>
                    <a:pt x="1015" y="232"/>
                  </a:lnTo>
                  <a:lnTo>
                    <a:pt x="1015" y="244"/>
                  </a:lnTo>
                  <a:lnTo>
                    <a:pt x="1015" y="310"/>
                  </a:lnTo>
                  <a:lnTo>
                    <a:pt x="1015" y="276"/>
                  </a:lnTo>
                  <a:lnTo>
                    <a:pt x="1015" y="249"/>
                  </a:lnTo>
                  <a:lnTo>
                    <a:pt x="1016" y="270"/>
                  </a:lnTo>
                  <a:lnTo>
                    <a:pt x="1016" y="270"/>
                  </a:lnTo>
                  <a:lnTo>
                    <a:pt x="1016" y="235"/>
                  </a:lnTo>
                  <a:lnTo>
                    <a:pt x="1016" y="251"/>
                  </a:lnTo>
                  <a:lnTo>
                    <a:pt x="1017" y="272"/>
                  </a:lnTo>
                  <a:lnTo>
                    <a:pt x="1017" y="298"/>
                  </a:lnTo>
                  <a:lnTo>
                    <a:pt x="1017" y="277"/>
                  </a:lnTo>
                  <a:lnTo>
                    <a:pt x="1017" y="296"/>
                  </a:lnTo>
                  <a:lnTo>
                    <a:pt x="1017" y="254"/>
                  </a:lnTo>
                  <a:lnTo>
                    <a:pt x="1017" y="269"/>
                  </a:lnTo>
                  <a:lnTo>
                    <a:pt x="1018" y="292"/>
                  </a:lnTo>
                  <a:lnTo>
                    <a:pt x="1018" y="285"/>
                  </a:lnTo>
                  <a:lnTo>
                    <a:pt x="1018" y="259"/>
                  </a:lnTo>
                  <a:lnTo>
                    <a:pt x="1018" y="225"/>
                  </a:lnTo>
                  <a:lnTo>
                    <a:pt x="1019" y="250"/>
                  </a:lnTo>
                  <a:lnTo>
                    <a:pt x="1019" y="274"/>
                  </a:lnTo>
                  <a:lnTo>
                    <a:pt x="1019" y="261"/>
                  </a:lnTo>
                  <a:lnTo>
                    <a:pt x="1019" y="244"/>
                  </a:lnTo>
                  <a:lnTo>
                    <a:pt x="1019" y="179"/>
                  </a:lnTo>
                  <a:lnTo>
                    <a:pt x="1019" y="262"/>
                  </a:lnTo>
                  <a:lnTo>
                    <a:pt x="1020" y="249"/>
                  </a:lnTo>
                  <a:lnTo>
                    <a:pt x="1020" y="251"/>
                  </a:lnTo>
                  <a:lnTo>
                    <a:pt x="1020" y="255"/>
                  </a:lnTo>
                  <a:lnTo>
                    <a:pt x="1020" y="244"/>
                  </a:lnTo>
                  <a:lnTo>
                    <a:pt x="1021" y="202"/>
                  </a:lnTo>
                  <a:lnTo>
                    <a:pt x="1021" y="280"/>
                  </a:lnTo>
                  <a:lnTo>
                    <a:pt x="1021" y="298"/>
                  </a:lnTo>
                  <a:lnTo>
                    <a:pt x="1021" y="227"/>
                  </a:lnTo>
                  <a:lnTo>
                    <a:pt x="1021" y="243"/>
                  </a:lnTo>
                  <a:lnTo>
                    <a:pt x="1022" y="271"/>
                  </a:lnTo>
                  <a:lnTo>
                    <a:pt x="1022" y="236"/>
                  </a:lnTo>
                  <a:lnTo>
                    <a:pt x="1022" y="247"/>
                  </a:lnTo>
                  <a:lnTo>
                    <a:pt x="1022" y="304"/>
                  </a:lnTo>
                  <a:lnTo>
                    <a:pt x="1022" y="294"/>
                  </a:lnTo>
                  <a:lnTo>
                    <a:pt x="1023" y="265"/>
                  </a:lnTo>
                  <a:lnTo>
                    <a:pt x="1023" y="280"/>
                  </a:lnTo>
                  <a:lnTo>
                    <a:pt x="1023" y="259"/>
                  </a:lnTo>
                  <a:lnTo>
                    <a:pt x="1023" y="259"/>
                  </a:lnTo>
                  <a:lnTo>
                    <a:pt x="1023" y="266"/>
                  </a:lnTo>
                  <a:lnTo>
                    <a:pt x="1024" y="159"/>
                  </a:lnTo>
                  <a:lnTo>
                    <a:pt x="1024" y="273"/>
                  </a:lnTo>
                  <a:lnTo>
                    <a:pt x="1024" y="269"/>
                  </a:lnTo>
                  <a:lnTo>
                    <a:pt x="1024" y="208"/>
                  </a:lnTo>
                  <a:lnTo>
                    <a:pt x="1025" y="264"/>
                  </a:lnTo>
                  <a:lnTo>
                    <a:pt x="1025" y="266"/>
                  </a:lnTo>
                  <a:lnTo>
                    <a:pt x="1025" y="262"/>
                  </a:lnTo>
                  <a:lnTo>
                    <a:pt x="1025" y="300"/>
                  </a:lnTo>
                  <a:lnTo>
                    <a:pt x="1025" y="204"/>
                  </a:lnTo>
                  <a:lnTo>
                    <a:pt x="1025" y="294"/>
                  </a:lnTo>
                  <a:lnTo>
                    <a:pt x="1026" y="258"/>
                  </a:lnTo>
                  <a:lnTo>
                    <a:pt x="1026" y="217"/>
                  </a:lnTo>
                  <a:lnTo>
                    <a:pt x="1026" y="252"/>
                  </a:lnTo>
                  <a:lnTo>
                    <a:pt x="1026" y="267"/>
                  </a:lnTo>
                  <a:lnTo>
                    <a:pt x="1027" y="257"/>
                  </a:lnTo>
                  <a:lnTo>
                    <a:pt x="1027" y="246"/>
                  </a:lnTo>
                  <a:lnTo>
                    <a:pt x="1027" y="229"/>
                  </a:lnTo>
                  <a:lnTo>
                    <a:pt x="1027" y="275"/>
                  </a:lnTo>
                  <a:lnTo>
                    <a:pt x="1027" y="282"/>
                  </a:lnTo>
                  <a:lnTo>
                    <a:pt x="1028" y="259"/>
                  </a:lnTo>
                  <a:lnTo>
                    <a:pt x="1028" y="283"/>
                  </a:lnTo>
                  <a:lnTo>
                    <a:pt x="1028" y="239"/>
                  </a:lnTo>
                  <a:lnTo>
                    <a:pt x="1028" y="266"/>
                  </a:lnTo>
                  <a:lnTo>
                    <a:pt x="1028" y="257"/>
                  </a:lnTo>
                  <a:lnTo>
                    <a:pt x="1029" y="243"/>
                  </a:lnTo>
                  <a:lnTo>
                    <a:pt x="1029" y="309"/>
                  </a:lnTo>
                  <a:lnTo>
                    <a:pt x="1029" y="290"/>
                  </a:lnTo>
                  <a:lnTo>
                    <a:pt x="1029" y="287"/>
                  </a:lnTo>
                  <a:lnTo>
                    <a:pt x="1029" y="209"/>
                  </a:lnTo>
                  <a:lnTo>
                    <a:pt x="1030" y="206"/>
                  </a:lnTo>
                  <a:lnTo>
                    <a:pt x="1030" y="232"/>
                  </a:lnTo>
                  <a:lnTo>
                    <a:pt x="1030" y="307"/>
                  </a:lnTo>
                  <a:lnTo>
                    <a:pt x="1030" y="299"/>
                  </a:lnTo>
                  <a:lnTo>
                    <a:pt x="1030" y="255"/>
                  </a:lnTo>
                  <a:lnTo>
                    <a:pt x="1030" y="289"/>
                  </a:lnTo>
                  <a:lnTo>
                    <a:pt x="1031" y="283"/>
                  </a:lnTo>
                  <a:lnTo>
                    <a:pt x="1031" y="272"/>
                  </a:lnTo>
                  <a:lnTo>
                    <a:pt x="1031" y="244"/>
                  </a:lnTo>
                  <a:lnTo>
                    <a:pt x="1031" y="247"/>
                  </a:lnTo>
                  <a:lnTo>
                    <a:pt x="1032" y="288"/>
                  </a:lnTo>
                  <a:lnTo>
                    <a:pt x="1032" y="330"/>
                  </a:lnTo>
                  <a:lnTo>
                    <a:pt x="1032" y="262"/>
                  </a:lnTo>
                  <a:lnTo>
                    <a:pt x="1032" y="283"/>
                  </a:lnTo>
                  <a:lnTo>
                    <a:pt x="1032" y="286"/>
                  </a:lnTo>
                  <a:lnTo>
                    <a:pt x="1033" y="272"/>
                  </a:lnTo>
                  <a:lnTo>
                    <a:pt x="1033" y="227"/>
                  </a:lnTo>
                  <a:lnTo>
                    <a:pt x="1033" y="234"/>
                  </a:lnTo>
                  <a:lnTo>
                    <a:pt x="1033" y="265"/>
                  </a:lnTo>
                  <a:lnTo>
                    <a:pt x="1033" y="296"/>
                  </a:lnTo>
                  <a:lnTo>
                    <a:pt x="1034" y="229"/>
                  </a:lnTo>
                  <a:lnTo>
                    <a:pt x="1034" y="211"/>
                  </a:lnTo>
                  <a:lnTo>
                    <a:pt x="1034" y="266"/>
                  </a:lnTo>
                  <a:lnTo>
                    <a:pt x="1034" y="195"/>
                  </a:lnTo>
                  <a:lnTo>
                    <a:pt x="1034" y="100"/>
                  </a:lnTo>
                  <a:lnTo>
                    <a:pt x="1035" y="169"/>
                  </a:lnTo>
                  <a:lnTo>
                    <a:pt x="1035" y="56"/>
                  </a:lnTo>
                  <a:lnTo>
                    <a:pt x="1035" y="60"/>
                  </a:lnTo>
                  <a:lnTo>
                    <a:pt x="1035" y="66"/>
                  </a:lnTo>
                  <a:lnTo>
                    <a:pt x="1036" y="154"/>
                  </a:lnTo>
                  <a:lnTo>
                    <a:pt x="1036" y="279"/>
                  </a:lnTo>
                  <a:lnTo>
                    <a:pt x="1036" y="325"/>
                  </a:lnTo>
                  <a:lnTo>
                    <a:pt x="1036" y="314"/>
                  </a:lnTo>
                  <a:lnTo>
                    <a:pt x="1036" y="325"/>
                  </a:lnTo>
                  <a:lnTo>
                    <a:pt x="1036" y="272"/>
                  </a:lnTo>
                  <a:lnTo>
                    <a:pt x="1037" y="268"/>
                  </a:lnTo>
                  <a:lnTo>
                    <a:pt x="1037" y="283"/>
                  </a:lnTo>
                  <a:lnTo>
                    <a:pt x="1037" y="303"/>
                  </a:lnTo>
                  <a:lnTo>
                    <a:pt x="1037" y="278"/>
                  </a:lnTo>
                  <a:lnTo>
                    <a:pt x="1038" y="300"/>
                  </a:lnTo>
                  <a:lnTo>
                    <a:pt x="1038" y="298"/>
                  </a:lnTo>
                  <a:lnTo>
                    <a:pt x="1038" y="255"/>
                  </a:lnTo>
                  <a:lnTo>
                    <a:pt x="1038" y="267"/>
                  </a:lnTo>
                  <a:lnTo>
                    <a:pt x="1038" y="271"/>
                  </a:lnTo>
                  <a:lnTo>
                    <a:pt x="1039" y="274"/>
                  </a:lnTo>
                  <a:lnTo>
                    <a:pt x="1039" y="321"/>
                  </a:lnTo>
                  <a:lnTo>
                    <a:pt x="1039" y="231"/>
                  </a:lnTo>
                  <a:lnTo>
                    <a:pt x="1039" y="295"/>
                  </a:lnTo>
                  <a:lnTo>
                    <a:pt x="1039" y="325"/>
                  </a:lnTo>
                  <a:lnTo>
                    <a:pt x="1040" y="247"/>
                  </a:lnTo>
                  <a:lnTo>
                    <a:pt x="1040" y="261"/>
                  </a:lnTo>
                  <a:lnTo>
                    <a:pt x="1040" y="266"/>
                  </a:lnTo>
                  <a:lnTo>
                    <a:pt x="1040" y="245"/>
                  </a:lnTo>
                  <a:lnTo>
                    <a:pt x="1040" y="253"/>
                  </a:lnTo>
                  <a:lnTo>
                    <a:pt x="1041" y="274"/>
                  </a:lnTo>
                  <a:lnTo>
                    <a:pt x="1041" y="252"/>
                  </a:lnTo>
                  <a:lnTo>
                    <a:pt x="1041" y="261"/>
                  </a:lnTo>
                  <a:lnTo>
                    <a:pt x="1041" y="235"/>
                  </a:lnTo>
                  <a:lnTo>
                    <a:pt x="1042" y="238"/>
                  </a:lnTo>
                  <a:lnTo>
                    <a:pt x="1042" y="242"/>
                  </a:lnTo>
                  <a:lnTo>
                    <a:pt x="1042" y="276"/>
                  </a:lnTo>
                  <a:lnTo>
                    <a:pt x="1042" y="286"/>
                  </a:lnTo>
                  <a:lnTo>
                    <a:pt x="1042" y="263"/>
                  </a:lnTo>
                  <a:lnTo>
                    <a:pt x="1042" y="275"/>
                  </a:lnTo>
                  <a:lnTo>
                    <a:pt x="1043" y="278"/>
                  </a:lnTo>
                  <a:lnTo>
                    <a:pt x="1043" y="264"/>
                  </a:lnTo>
                  <a:lnTo>
                    <a:pt x="1043" y="250"/>
                  </a:lnTo>
                  <a:lnTo>
                    <a:pt x="1043" y="255"/>
                  </a:lnTo>
                  <a:lnTo>
                    <a:pt x="1044" y="234"/>
                  </a:lnTo>
                  <a:lnTo>
                    <a:pt x="1044" y="250"/>
                  </a:lnTo>
                  <a:lnTo>
                    <a:pt x="1044" y="258"/>
                  </a:lnTo>
                  <a:lnTo>
                    <a:pt x="1044" y="213"/>
                  </a:lnTo>
                  <a:lnTo>
                    <a:pt x="1044" y="236"/>
                  </a:lnTo>
                  <a:lnTo>
                    <a:pt x="1044" y="213"/>
                  </a:lnTo>
                  <a:lnTo>
                    <a:pt x="1045" y="207"/>
                  </a:lnTo>
                  <a:lnTo>
                    <a:pt x="1045" y="237"/>
                  </a:lnTo>
                  <a:lnTo>
                    <a:pt x="1045" y="204"/>
                  </a:lnTo>
                  <a:lnTo>
                    <a:pt x="1045" y="278"/>
                  </a:lnTo>
                  <a:lnTo>
                    <a:pt x="1045" y="251"/>
                  </a:lnTo>
                  <a:lnTo>
                    <a:pt x="1046" y="239"/>
                  </a:lnTo>
                  <a:lnTo>
                    <a:pt x="1046" y="259"/>
                  </a:lnTo>
                  <a:lnTo>
                    <a:pt x="1046" y="225"/>
                  </a:lnTo>
                  <a:lnTo>
                    <a:pt x="1046" y="253"/>
                  </a:lnTo>
                  <a:lnTo>
                    <a:pt x="1047" y="230"/>
                  </a:lnTo>
                  <a:lnTo>
                    <a:pt x="1047" y="227"/>
                  </a:lnTo>
                  <a:lnTo>
                    <a:pt x="1047" y="199"/>
                  </a:lnTo>
                  <a:lnTo>
                    <a:pt x="1047" y="198"/>
                  </a:lnTo>
                  <a:lnTo>
                    <a:pt x="1047" y="196"/>
                  </a:lnTo>
                  <a:lnTo>
                    <a:pt x="1047" y="179"/>
                  </a:lnTo>
                  <a:lnTo>
                    <a:pt x="1048" y="236"/>
                  </a:lnTo>
                  <a:lnTo>
                    <a:pt x="1048" y="213"/>
                  </a:lnTo>
                  <a:lnTo>
                    <a:pt x="1048" y="235"/>
                  </a:lnTo>
                  <a:lnTo>
                    <a:pt x="1048" y="213"/>
                  </a:lnTo>
                  <a:lnTo>
                    <a:pt x="1049" y="227"/>
                  </a:lnTo>
                  <a:lnTo>
                    <a:pt x="1049" y="219"/>
                  </a:lnTo>
                  <a:lnTo>
                    <a:pt x="1049" y="206"/>
                  </a:lnTo>
                  <a:lnTo>
                    <a:pt x="1049" y="225"/>
                  </a:lnTo>
                  <a:lnTo>
                    <a:pt x="1049" y="245"/>
                  </a:lnTo>
                  <a:lnTo>
                    <a:pt x="1050" y="251"/>
                  </a:lnTo>
                  <a:lnTo>
                    <a:pt x="1050" y="296"/>
                  </a:lnTo>
                  <a:lnTo>
                    <a:pt x="1050" y="242"/>
                  </a:lnTo>
                  <a:lnTo>
                    <a:pt x="1050" y="208"/>
                  </a:lnTo>
                  <a:lnTo>
                    <a:pt x="1050" y="207"/>
                  </a:lnTo>
                  <a:lnTo>
                    <a:pt x="1051" y="243"/>
                  </a:lnTo>
                  <a:lnTo>
                    <a:pt x="1051" y="282"/>
                  </a:lnTo>
                  <a:lnTo>
                    <a:pt x="1051" y="245"/>
                  </a:lnTo>
                  <a:lnTo>
                    <a:pt x="1051" y="216"/>
                  </a:lnTo>
                  <a:lnTo>
                    <a:pt x="1051" y="276"/>
                  </a:lnTo>
                  <a:lnTo>
                    <a:pt x="1052" y="239"/>
                  </a:lnTo>
                  <a:lnTo>
                    <a:pt x="1052" y="299"/>
                  </a:lnTo>
                  <a:lnTo>
                    <a:pt x="1052" y="269"/>
                  </a:lnTo>
                  <a:lnTo>
                    <a:pt x="1052" y="268"/>
                  </a:lnTo>
                  <a:lnTo>
                    <a:pt x="1053" y="250"/>
                  </a:lnTo>
                  <a:lnTo>
                    <a:pt x="1053" y="260"/>
                  </a:lnTo>
                  <a:lnTo>
                    <a:pt x="1053" y="316"/>
                  </a:lnTo>
                  <a:lnTo>
                    <a:pt x="1053" y="327"/>
                  </a:lnTo>
                  <a:lnTo>
                    <a:pt x="1053" y="274"/>
                  </a:lnTo>
                  <a:lnTo>
                    <a:pt x="1053" y="245"/>
                  </a:lnTo>
                  <a:lnTo>
                    <a:pt x="1054" y="257"/>
                  </a:lnTo>
                  <a:lnTo>
                    <a:pt x="1054" y="236"/>
                  </a:lnTo>
                  <a:lnTo>
                    <a:pt x="1054" y="223"/>
                  </a:lnTo>
                  <a:lnTo>
                    <a:pt x="1054" y="295"/>
                  </a:lnTo>
                  <a:lnTo>
                    <a:pt x="1055" y="288"/>
                  </a:lnTo>
                  <a:lnTo>
                    <a:pt x="1055" y="274"/>
                  </a:lnTo>
                  <a:lnTo>
                    <a:pt x="1055" y="244"/>
                  </a:lnTo>
                  <a:lnTo>
                    <a:pt x="1055" y="299"/>
                  </a:lnTo>
                  <a:lnTo>
                    <a:pt x="1055" y="247"/>
                  </a:lnTo>
                  <a:lnTo>
                    <a:pt x="1055" y="253"/>
                  </a:lnTo>
                  <a:lnTo>
                    <a:pt x="1056" y="281"/>
                  </a:lnTo>
                  <a:lnTo>
                    <a:pt x="1056" y="271"/>
                  </a:lnTo>
                  <a:lnTo>
                    <a:pt x="1056" y="291"/>
                  </a:lnTo>
                  <a:lnTo>
                    <a:pt x="1056" y="288"/>
                  </a:lnTo>
                  <a:lnTo>
                    <a:pt x="1057" y="255"/>
                  </a:lnTo>
                  <a:lnTo>
                    <a:pt x="1057" y="249"/>
                  </a:lnTo>
                  <a:lnTo>
                    <a:pt x="1057" y="245"/>
                  </a:lnTo>
                  <a:lnTo>
                    <a:pt x="1057" y="240"/>
                  </a:lnTo>
                  <a:lnTo>
                    <a:pt x="1057" y="273"/>
                  </a:lnTo>
                  <a:lnTo>
                    <a:pt x="1058" y="237"/>
                  </a:lnTo>
                  <a:lnTo>
                    <a:pt x="1058" y="254"/>
                  </a:lnTo>
                  <a:lnTo>
                    <a:pt x="1058" y="273"/>
                  </a:lnTo>
                  <a:lnTo>
                    <a:pt x="1058" y="206"/>
                  </a:lnTo>
                  <a:lnTo>
                    <a:pt x="1058" y="292"/>
                  </a:lnTo>
                  <a:lnTo>
                    <a:pt x="1059" y="224"/>
                  </a:lnTo>
                  <a:lnTo>
                    <a:pt x="1059" y="216"/>
                  </a:lnTo>
                  <a:lnTo>
                    <a:pt x="1059" y="228"/>
                  </a:lnTo>
                  <a:lnTo>
                    <a:pt x="1059" y="300"/>
                  </a:lnTo>
                  <a:lnTo>
                    <a:pt x="1059" y="268"/>
                  </a:lnTo>
                  <a:lnTo>
                    <a:pt x="1060" y="249"/>
                  </a:lnTo>
                  <a:lnTo>
                    <a:pt x="1060" y="276"/>
                  </a:lnTo>
                  <a:lnTo>
                    <a:pt x="1060" y="219"/>
                  </a:lnTo>
                  <a:lnTo>
                    <a:pt x="1060" y="235"/>
                  </a:lnTo>
                  <a:lnTo>
                    <a:pt x="1060" y="215"/>
                  </a:lnTo>
                  <a:lnTo>
                    <a:pt x="1061" y="243"/>
                  </a:lnTo>
                  <a:lnTo>
                    <a:pt x="1061" y="236"/>
                  </a:lnTo>
                  <a:lnTo>
                    <a:pt x="1061" y="263"/>
                  </a:lnTo>
                  <a:lnTo>
                    <a:pt x="1061" y="285"/>
                  </a:lnTo>
                  <a:lnTo>
                    <a:pt x="1061" y="229"/>
                  </a:lnTo>
                  <a:lnTo>
                    <a:pt x="1062" y="288"/>
                  </a:lnTo>
                  <a:lnTo>
                    <a:pt x="1062" y="279"/>
                  </a:lnTo>
                  <a:lnTo>
                    <a:pt x="1062" y="268"/>
                  </a:lnTo>
                  <a:lnTo>
                    <a:pt x="1062" y="208"/>
                  </a:lnTo>
                  <a:lnTo>
                    <a:pt x="1062" y="247"/>
                  </a:lnTo>
                  <a:lnTo>
                    <a:pt x="1063" y="249"/>
                  </a:lnTo>
                  <a:lnTo>
                    <a:pt x="1063" y="294"/>
                  </a:lnTo>
                  <a:lnTo>
                    <a:pt x="1063" y="249"/>
                  </a:lnTo>
                  <a:lnTo>
                    <a:pt x="1063" y="298"/>
                  </a:lnTo>
                  <a:lnTo>
                    <a:pt x="1064" y="264"/>
                  </a:lnTo>
                  <a:lnTo>
                    <a:pt x="1064" y="278"/>
                  </a:lnTo>
                  <a:lnTo>
                    <a:pt x="1064" y="273"/>
                  </a:lnTo>
                  <a:lnTo>
                    <a:pt x="1064" y="254"/>
                  </a:lnTo>
                  <a:lnTo>
                    <a:pt x="1064" y="268"/>
                  </a:lnTo>
                  <a:lnTo>
                    <a:pt x="1064" y="296"/>
                  </a:lnTo>
                  <a:lnTo>
                    <a:pt x="1065" y="272"/>
                  </a:lnTo>
                  <a:lnTo>
                    <a:pt x="1065" y="299"/>
                  </a:lnTo>
                  <a:lnTo>
                    <a:pt x="1065" y="322"/>
                  </a:lnTo>
                  <a:lnTo>
                    <a:pt x="1065" y="262"/>
                  </a:lnTo>
                  <a:lnTo>
                    <a:pt x="1066" y="271"/>
                  </a:lnTo>
                  <a:lnTo>
                    <a:pt x="1066" y="268"/>
                  </a:lnTo>
                  <a:lnTo>
                    <a:pt x="1066" y="232"/>
                  </a:lnTo>
                  <a:lnTo>
                    <a:pt x="1066" y="241"/>
                  </a:lnTo>
                  <a:lnTo>
                    <a:pt x="1066" y="262"/>
                  </a:lnTo>
                  <a:lnTo>
                    <a:pt x="1066" y="290"/>
                  </a:lnTo>
                  <a:lnTo>
                    <a:pt x="1067" y="250"/>
                  </a:lnTo>
                  <a:lnTo>
                    <a:pt x="1067" y="318"/>
                  </a:lnTo>
                  <a:lnTo>
                    <a:pt x="1067" y="247"/>
                  </a:lnTo>
                  <a:lnTo>
                    <a:pt x="1067" y="260"/>
                  </a:lnTo>
                  <a:lnTo>
                    <a:pt x="1068" y="223"/>
                  </a:lnTo>
                  <a:lnTo>
                    <a:pt x="1068" y="233"/>
                  </a:lnTo>
                  <a:lnTo>
                    <a:pt x="1068" y="251"/>
                  </a:lnTo>
                  <a:lnTo>
                    <a:pt x="1068" y="261"/>
                  </a:lnTo>
                  <a:lnTo>
                    <a:pt x="1068" y="308"/>
                  </a:lnTo>
                  <a:lnTo>
                    <a:pt x="1069" y="269"/>
                  </a:lnTo>
                  <a:lnTo>
                    <a:pt x="1069" y="266"/>
                  </a:lnTo>
                  <a:lnTo>
                    <a:pt x="1069" y="239"/>
                  </a:lnTo>
                  <a:lnTo>
                    <a:pt x="1069" y="210"/>
                  </a:lnTo>
                  <a:lnTo>
                    <a:pt x="1069" y="231"/>
                  </a:lnTo>
                  <a:lnTo>
                    <a:pt x="1070" y="238"/>
                  </a:lnTo>
                  <a:lnTo>
                    <a:pt x="1070" y="300"/>
                  </a:lnTo>
                  <a:lnTo>
                    <a:pt x="1070" y="224"/>
                  </a:lnTo>
                  <a:lnTo>
                    <a:pt x="1070" y="300"/>
                  </a:lnTo>
                  <a:lnTo>
                    <a:pt x="1070" y="260"/>
                  </a:lnTo>
                  <a:lnTo>
                    <a:pt x="1071" y="218"/>
                  </a:lnTo>
                  <a:lnTo>
                    <a:pt x="1071" y="237"/>
                  </a:lnTo>
                  <a:lnTo>
                    <a:pt x="1071" y="265"/>
                  </a:lnTo>
                  <a:lnTo>
                    <a:pt x="1071" y="217"/>
                  </a:lnTo>
                  <a:lnTo>
                    <a:pt x="1072" y="247"/>
                  </a:lnTo>
                  <a:lnTo>
                    <a:pt x="1072" y="264"/>
                  </a:lnTo>
                  <a:lnTo>
                    <a:pt x="1072" y="267"/>
                  </a:lnTo>
                  <a:lnTo>
                    <a:pt x="1072" y="261"/>
                  </a:lnTo>
                  <a:lnTo>
                    <a:pt x="1072" y="225"/>
                  </a:lnTo>
                  <a:lnTo>
                    <a:pt x="1072" y="218"/>
                  </a:lnTo>
                  <a:lnTo>
                    <a:pt x="1073" y="303"/>
                  </a:lnTo>
                  <a:lnTo>
                    <a:pt x="1073" y="261"/>
                  </a:lnTo>
                  <a:lnTo>
                    <a:pt x="1073" y="277"/>
                  </a:lnTo>
                  <a:lnTo>
                    <a:pt x="1073" y="268"/>
                  </a:lnTo>
                  <a:lnTo>
                    <a:pt x="1074" y="312"/>
                  </a:lnTo>
                  <a:lnTo>
                    <a:pt x="1074" y="253"/>
                  </a:lnTo>
                  <a:lnTo>
                    <a:pt x="1074" y="255"/>
                  </a:lnTo>
                  <a:lnTo>
                    <a:pt x="1074" y="303"/>
                  </a:lnTo>
                  <a:lnTo>
                    <a:pt x="1074" y="234"/>
                  </a:lnTo>
                  <a:lnTo>
                    <a:pt x="1075" y="233"/>
                  </a:lnTo>
                  <a:lnTo>
                    <a:pt x="1075" y="262"/>
                  </a:lnTo>
                  <a:lnTo>
                    <a:pt x="1075" y="274"/>
                  </a:lnTo>
                  <a:lnTo>
                    <a:pt x="1075" y="286"/>
                  </a:lnTo>
                  <a:lnTo>
                    <a:pt x="1075" y="246"/>
                  </a:lnTo>
                  <a:lnTo>
                    <a:pt x="1075" y="234"/>
                  </a:lnTo>
                  <a:lnTo>
                    <a:pt x="1076" y="252"/>
                  </a:lnTo>
                  <a:lnTo>
                    <a:pt x="1076" y="248"/>
                  </a:lnTo>
                  <a:lnTo>
                    <a:pt x="1076" y="266"/>
                  </a:lnTo>
                  <a:lnTo>
                    <a:pt x="1076" y="243"/>
                  </a:lnTo>
                  <a:lnTo>
                    <a:pt x="1077" y="294"/>
                  </a:lnTo>
                  <a:lnTo>
                    <a:pt x="1077" y="260"/>
                  </a:lnTo>
                  <a:lnTo>
                    <a:pt x="1077" y="260"/>
                  </a:lnTo>
                  <a:lnTo>
                    <a:pt x="1077" y="285"/>
                  </a:lnTo>
                  <a:lnTo>
                    <a:pt x="1077" y="292"/>
                  </a:lnTo>
                  <a:lnTo>
                    <a:pt x="1077" y="272"/>
                  </a:lnTo>
                  <a:lnTo>
                    <a:pt x="1078" y="227"/>
                  </a:lnTo>
                  <a:lnTo>
                    <a:pt x="1078" y="229"/>
                  </a:lnTo>
                  <a:lnTo>
                    <a:pt x="1078" y="146"/>
                  </a:lnTo>
                  <a:lnTo>
                    <a:pt x="1078" y="108"/>
                  </a:lnTo>
                  <a:lnTo>
                    <a:pt x="1079" y="122"/>
                  </a:lnTo>
                  <a:lnTo>
                    <a:pt x="1079" y="68"/>
                  </a:lnTo>
                  <a:lnTo>
                    <a:pt x="1079" y="70"/>
                  </a:lnTo>
                  <a:lnTo>
                    <a:pt x="1079" y="104"/>
                  </a:lnTo>
                  <a:lnTo>
                    <a:pt x="1079" y="176"/>
                  </a:lnTo>
                  <a:lnTo>
                    <a:pt x="1080" y="268"/>
                  </a:lnTo>
                  <a:lnTo>
                    <a:pt x="1080" y="293"/>
                  </a:lnTo>
                  <a:lnTo>
                    <a:pt x="1080" y="301"/>
                  </a:lnTo>
                  <a:lnTo>
                    <a:pt x="1080" y="332"/>
                  </a:lnTo>
                  <a:lnTo>
                    <a:pt x="1080" y="247"/>
                  </a:lnTo>
                  <a:lnTo>
                    <a:pt x="1081" y="234"/>
                  </a:lnTo>
                  <a:lnTo>
                    <a:pt x="1081" y="246"/>
                  </a:lnTo>
                  <a:lnTo>
                    <a:pt x="1081" y="268"/>
                  </a:lnTo>
                  <a:lnTo>
                    <a:pt x="1081" y="306"/>
                  </a:lnTo>
                  <a:lnTo>
                    <a:pt x="1081" y="266"/>
                  </a:lnTo>
                  <a:lnTo>
                    <a:pt x="1082" y="284"/>
                  </a:lnTo>
                  <a:lnTo>
                    <a:pt x="1082" y="296"/>
                  </a:lnTo>
                  <a:lnTo>
                    <a:pt x="1082" y="277"/>
                  </a:lnTo>
                  <a:lnTo>
                    <a:pt x="1082" y="309"/>
                  </a:lnTo>
                  <a:lnTo>
                    <a:pt x="1083" y="249"/>
                  </a:lnTo>
                  <a:lnTo>
                    <a:pt x="1083" y="265"/>
                  </a:lnTo>
                  <a:lnTo>
                    <a:pt x="1083" y="324"/>
                  </a:lnTo>
                  <a:lnTo>
                    <a:pt x="1083" y="223"/>
                  </a:lnTo>
                  <a:lnTo>
                    <a:pt x="1083" y="249"/>
                  </a:lnTo>
                  <a:lnTo>
                    <a:pt x="1083" y="248"/>
                  </a:lnTo>
                  <a:lnTo>
                    <a:pt x="1084" y="240"/>
                  </a:lnTo>
                  <a:lnTo>
                    <a:pt x="1084" y="317"/>
                  </a:lnTo>
                  <a:lnTo>
                    <a:pt x="1084" y="240"/>
                  </a:lnTo>
                  <a:lnTo>
                    <a:pt x="1084" y="302"/>
                  </a:lnTo>
                  <a:lnTo>
                    <a:pt x="1085" y="236"/>
                  </a:lnTo>
                  <a:lnTo>
                    <a:pt x="1085" y="302"/>
                  </a:lnTo>
                  <a:lnTo>
                    <a:pt x="1085" y="266"/>
                  </a:lnTo>
                  <a:lnTo>
                    <a:pt x="1085" y="243"/>
                  </a:lnTo>
                  <a:lnTo>
                    <a:pt x="1085" y="261"/>
                  </a:lnTo>
                  <a:lnTo>
                    <a:pt x="1086" y="272"/>
                  </a:lnTo>
                  <a:lnTo>
                    <a:pt x="1086" y="236"/>
                  </a:lnTo>
                  <a:lnTo>
                    <a:pt x="1086" y="272"/>
                  </a:lnTo>
                  <a:lnTo>
                    <a:pt x="1086" y="217"/>
                  </a:lnTo>
                  <a:lnTo>
                    <a:pt x="1086" y="207"/>
                  </a:lnTo>
                  <a:lnTo>
                    <a:pt x="1087" y="234"/>
                  </a:lnTo>
                  <a:lnTo>
                    <a:pt x="1087" y="262"/>
                  </a:lnTo>
                  <a:lnTo>
                    <a:pt x="1087" y="285"/>
                  </a:lnTo>
                  <a:lnTo>
                    <a:pt x="1087" y="239"/>
                  </a:lnTo>
                  <a:lnTo>
                    <a:pt x="1087" y="260"/>
                  </a:lnTo>
                  <a:lnTo>
                    <a:pt x="1088" y="282"/>
                  </a:lnTo>
                  <a:lnTo>
                    <a:pt x="1088" y="201"/>
                  </a:lnTo>
                  <a:lnTo>
                    <a:pt x="1088" y="210"/>
                  </a:lnTo>
                  <a:lnTo>
                    <a:pt x="1088" y="258"/>
                  </a:lnTo>
                  <a:lnTo>
                    <a:pt x="1088" y="266"/>
                  </a:lnTo>
                  <a:lnTo>
                    <a:pt x="1089" y="269"/>
                  </a:lnTo>
                  <a:lnTo>
                    <a:pt x="1089" y="256"/>
                  </a:lnTo>
                  <a:lnTo>
                    <a:pt x="1089" y="257"/>
                  </a:lnTo>
                  <a:lnTo>
                    <a:pt x="1089" y="197"/>
                  </a:lnTo>
                  <a:lnTo>
                    <a:pt x="1089" y="263"/>
                  </a:lnTo>
                  <a:lnTo>
                    <a:pt x="1090" y="263"/>
                  </a:lnTo>
                  <a:lnTo>
                    <a:pt x="1090" y="272"/>
                  </a:lnTo>
                  <a:lnTo>
                    <a:pt x="1090" y="213"/>
                  </a:lnTo>
                  <a:lnTo>
                    <a:pt x="1090" y="207"/>
                  </a:lnTo>
                  <a:lnTo>
                    <a:pt x="1090" y="189"/>
                  </a:lnTo>
                  <a:lnTo>
                    <a:pt x="1091" y="230"/>
                  </a:lnTo>
                  <a:lnTo>
                    <a:pt x="1091" y="222"/>
                  </a:lnTo>
                  <a:lnTo>
                    <a:pt x="1091" y="287"/>
                  </a:lnTo>
                  <a:lnTo>
                    <a:pt x="1091" y="246"/>
                  </a:lnTo>
                  <a:lnTo>
                    <a:pt x="1091" y="251"/>
                  </a:lnTo>
                  <a:lnTo>
                    <a:pt x="1092" y="258"/>
                  </a:lnTo>
                  <a:lnTo>
                    <a:pt x="1092" y="175"/>
                  </a:lnTo>
                  <a:lnTo>
                    <a:pt x="1092" y="191"/>
                  </a:lnTo>
                  <a:lnTo>
                    <a:pt x="1092" y="264"/>
                  </a:lnTo>
                  <a:lnTo>
                    <a:pt x="1092" y="223"/>
                  </a:lnTo>
                  <a:lnTo>
                    <a:pt x="1093" y="232"/>
                  </a:lnTo>
                  <a:lnTo>
                    <a:pt x="1093" y="239"/>
                  </a:lnTo>
                  <a:lnTo>
                    <a:pt x="1093" y="241"/>
                  </a:lnTo>
                  <a:lnTo>
                    <a:pt x="1093" y="215"/>
                  </a:lnTo>
                  <a:lnTo>
                    <a:pt x="1094" y="230"/>
                  </a:lnTo>
                  <a:lnTo>
                    <a:pt x="1094" y="218"/>
                  </a:lnTo>
                  <a:lnTo>
                    <a:pt x="1094" y="242"/>
                  </a:lnTo>
                  <a:lnTo>
                    <a:pt x="1094" y="230"/>
                  </a:lnTo>
                  <a:lnTo>
                    <a:pt x="1094" y="164"/>
                  </a:lnTo>
                  <a:lnTo>
                    <a:pt x="1094" y="234"/>
                  </a:lnTo>
                  <a:lnTo>
                    <a:pt x="1095" y="253"/>
                  </a:lnTo>
                  <a:lnTo>
                    <a:pt x="1095" y="230"/>
                  </a:lnTo>
                  <a:lnTo>
                    <a:pt x="1095" y="229"/>
                  </a:lnTo>
                  <a:lnTo>
                    <a:pt x="1095" y="254"/>
                  </a:lnTo>
                  <a:lnTo>
                    <a:pt x="1096" y="237"/>
                  </a:lnTo>
                  <a:lnTo>
                    <a:pt x="1096" y="282"/>
                  </a:lnTo>
                  <a:lnTo>
                    <a:pt x="1096" y="253"/>
                  </a:lnTo>
                  <a:lnTo>
                    <a:pt x="1096" y="254"/>
                  </a:lnTo>
                  <a:lnTo>
                    <a:pt x="1096" y="232"/>
                  </a:lnTo>
                  <a:lnTo>
                    <a:pt x="1097" y="294"/>
                  </a:lnTo>
                  <a:lnTo>
                    <a:pt x="1097" y="208"/>
                  </a:lnTo>
                  <a:lnTo>
                    <a:pt x="1097" y="253"/>
                  </a:lnTo>
                  <a:lnTo>
                    <a:pt x="1097" y="256"/>
                  </a:lnTo>
                  <a:lnTo>
                    <a:pt x="1097" y="294"/>
                  </a:lnTo>
                  <a:lnTo>
                    <a:pt x="1098" y="215"/>
                  </a:lnTo>
                  <a:lnTo>
                    <a:pt x="1098" y="236"/>
                  </a:lnTo>
                  <a:lnTo>
                    <a:pt x="1098" y="221"/>
                  </a:lnTo>
                  <a:lnTo>
                    <a:pt x="1098" y="250"/>
                  </a:lnTo>
                  <a:lnTo>
                    <a:pt x="1098" y="249"/>
                  </a:lnTo>
                  <a:lnTo>
                    <a:pt x="1099" y="252"/>
                  </a:lnTo>
                  <a:lnTo>
                    <a:pt x="1099" y="197"/>
                  </a:lnTo>
                  <a:lnTo>
                    <a:pt x="1099" y="228"/>
                  </a:lnTo>
                  <a:lnTo>
                    <a:pt x="1099" y="238"/>
                  </a:lnTo>
                  <a:lnTo>
                    <a:pt x="1099" y="257"/>
                  </a:lnTo>
                  <a:lnTo>
                    <a:pt x="1100" y="252"/>
                  </a:lnTo>
                  <a:lnTo>
                    <a:pt x="1100" y="275"/>
                  </a:lnTo>
                  <a:lnTo>
                    <a:pt x="1100" y="215"/>
                  </a:lnTo>
                  <a:lnTo>
                    <a:pt x="1100" y="266"/>
                  </a:lnTo>
                  <a:lnTo>
                    <a:pt x="1100" y="212"/>
                  </a:lnTo>
                  <a:lnTo>
                    <a:pt x="1101" y="221"/>
                  </a:lnTo>
                  <a:lnTo>
                    <a:pt x="1101" y="240"/>
                  </a:lnTo>
                  <a:lnTo>
                    <a:pt x="1101" y="225"/>
                  </a:lnTo>
                  <a:lnTo>
                    <a:pt x="1101" y="254"/>
                  </a:lnTo>
                  <a:lnTo>
                    <a:pt x="1102" y="259"/>
                  </a:lnTo>
                  <a:lnTo>
                    <a:pt x="1102" y="246"/>
                  </a:lnTo>
                  <a:lnTo>
                    <a:pt x="1102" y="271"/>
                  </a:lnTo>
                  <a:lnTo>
                    <a:pt x="1102" y="219"/>
                  </a:lnTo>
                  <a:lnTo>
                    <a:pt x="1102" y="191"/>
                  </a:lnTo>
                  <a:lnTo>
                    <a:pt x="1102" y="250"/>
                  </a:lnTo>
                  <a:lnTo>
                    <a:pt x="1103" y="282"/>
                  </a:lnTo>
                  <a:lnTo>
                    <a:pt x="1103" y="273"/>
                  </a:lnTo>
                  <a:lnTo>
                    <a:pt x="1103" y="247"/>
                  </a:lnTo>
                  <a:lnTo>
                    <a:pt x="1103" y="261"/>
                  </a:lnTo>
                  <a:lnTo>
                    <a:pt x="1104" y="289"/>
                  </a:lnTo>
                  <a:lnTo>
                    <a:pt x="1104" y="216"/>
                  </a:lnTo>
                  <a:lnTo>
                    <a:pt x="1104" y="209"/>
                  </a:lnTo>
                  <a:lnTo>
                    <a:pt x="1104" y="227"/>
                  </a:lnTo>
                  <a:lnTo>
                    <a:pt x="1104" y="272"/>
                  </a:lnTo>
                  <a:lnTo>
                    <a:pt x="1105" y="246"/>
                  </a:lnTo>
                  <a:lnTo>
                    <a:pt x="1105" y="256"/>
                  </a:lnTo>
                  <a:lnTo>
                    <a:pt x="1105" y="284"/>
                  </a:lnTo>
                  <a:lnTo>
                    <a:pt x="1105" y="270"/>
                  </a:lnTo>
                  <a:lnTo>
                    <a:pt x="1105" y="218"/>
                  </a:lnTo>
                  <a:lnTo>
                    <a:pt x="1105" y="259"/>
                  </a:lnTo>
                  <a:lnTo>
                    <a:pt x="1106" y="227"/>
                  </a:lnTo>
                  <a:lnTo>
                    <a:pt x="1106" y="294"/>
                  </a:lnTo>
                  <a:lnTo>
                    <a:pt x="1106" y="264"/>
                  </a:lnTo>
                  <a:lnTo>
                    <a:pt x="1106" y="263"/>
                  </a:lnTo>
                  <a:lnTo>
                    <a:pt x="1107" y="242"/>
                  </a:lnTo>
                  <a:lnTo>
                    <a:pt x="1107" y="251"/>
                  </a:lnTo>
                  <a:lnTo>
                    <a:pt x="1107" y="231"/>
                  </a:lnTo>
                  <a:lnTo>
                    <a:pt x="1107" y="302"/>
                  </a:lnTo>
                  <a:lnTo>
                    <a:pt x="1107" y="273"/>
                  </a:lnTo>
                  <a:lnTo>
                    <a:pt x="1108" y="234"/>
                  </a:lnTo>
                  <a:lnTo>
                    <a:pt x="1108" y="231"/>
                  </a:lnTo>
                  <a:lnTo>
                    <a:pt x="1108" y="271"/>
                  </a:lnTo>
                  <a:lnTo>
                    <a:pt x="1108" y="238"/>
                  </a:lnTo>
                  <a:lnTo>
                    <a:pt x="1108" y="257"/>
                  </a:lnTo>
                  <a:lnTo>
                    <a:pt x="1109" y="244"/>
                  </a:lnTo>
                  <a:lnTo>
                    <a:pt x="1109" y="264"/>
                  </a:lnTo>
                  <a:lnTo>
                    <a:pt x="1109" y="245"/>
                  </a:lnTo>
                  <a:lnTo>
                    <a:pt x="1109" y="242"/>
                  </a:lnTo>
                  <a:lnTo>
                    <a:pt x="1109" y="236"/>
                  </a:lnTo>
                  <a:lnTo>
                    <a:pt x="1110" y="254"/>
                  </a:lnTo>
                  <a:lnTo>
                    <a:pt x="1110" y="232"/>
                  </a:lnTo>
                  <a:lnTo>
                    <a:pt x="1110" y="258"/>
                  </a:lnTo>
                  <a:lnTo>
                    <a:pt x="1110" y="299"/>
                  </a:lnTo>
                  <a:lnTo>
                    <a:pt x="1110" y="245"/>
                  </a:lnTo>
                  <a:lnTo>
                    <a:pt x="1111" y="249"/>
                  </a:lnTo>
                  <a:lnTo>
                    <a:pt x="1111" y="238"/>
                  </a:lnTo>
                  <a:lnTo>
                    <a:pt x="1111" y="276"/>
                  </a:lnTo>
                  <a:lnTo>
                    <a:pt x="1111" y="267"/>
                  </a:lnTo>
                  <a:lnTo>
                    <a:pt x="1111" y="254"/>
                  </a:lnTo>
                  <a:lnTo>
                    <a:pt x="1112" y="242"/>
                  </a:lnTo>
                  <a:lnTo>
                    <a:pt x="1112" y="260"/>
                  </a:lnTo>
                  <a:lnTo>
                    <a:pt x="1112" y="267"/>
                  </a:lnTo>
                  <a:lnTo>
                    <a:pt x="1112" y="263"/>
                  </a:lnTo>
                  <a:lnTo>
                    <a:pt x="1113" y="268"/>
                  </a:lnTo>
                  <a:lnTo>
                    <a:pt x="1113" y="269"/>
                  </a:lnTo>
                  <a:lnTo>
                    <a:pt x="1113" y="226"/>
                  </a:lnTo>
                  <a:lnTo>
                    <a:pt x="1113" y="242"/>
                  </a:lnTo>
                  <a:lnTo>
                    <a:pt x="1113" y="195"/>
                  </a:lnTo>
                  <a:lnTo>
                    <a:pt x="1113" y="270"/>
                  </a:lnTo>
                  <a:lnTo>
                    <a:pt x="1114" y="216"/>
                  </a:lnTo>
                  <a:lnTo>
                    <a:pt x="1114" y="249"/>
                  </a:lnTo>
                  <a:lnTo>
                    <a:pt x="1114" y="243"/>
                  </a:lnTo>
                  <a:lnTo>
                    <a:pt x="1114" y="287"/>
                  </a:lnTo>
                  <a:lnTo>
                    <a:pt x="1115" y="272"/>
                  </a:lnTo>
                  <a:lnTo>
                    <a:pt x="1115" y="195"/>
                  </a:lnTo>
                  <a:lnTo>
                    <a:pt x="1115" y="270"/>
                  </a:lnTo>
                  <a:lnTo>
                    <a:pt x="1115" y="245"/>
                  </a:lnTo>
                  <a:lnTo>
                    <a:pt x="1115" y="231"/>
                  </a:lnTo>
                  <a:lnTo>
                    <a:pt x="1116" y="257"/>
                  </a:lnTo>
                  <a:lnTo>
                    <a:pt x="1116" y="259"/>
                  </a:lnTo>
                  <a:lnTo>
                    <a:pt x="1116" y="255"/>
                  </a:lnTo>
                  <a:lnTo>
                    <a:pt x="1116" y="276"/>
                  </a:lnTo>
                  <a:lnTo>
                    <a:pt x="1116" y="287"/>
                  </a:lnTo>
                  <a:lnTo>
                    <a:pt x="1117" y="242"/>
                  </a:lnTo>
                  <a:lnTo>
                    <a:pt x="1117" y="231"/>
                  </a:lnTo>
                  <a:lnTo>
                    <a:pt x="1117" y="255"/>
                  </a:lnTo>
                  <a:lnTo>
                    <a:pt x="1117" y="245"/>
                  </a:lnTo>
                  <a:lnTo>
                    <a:pt x="1117" y="206"/>
                  </a:lnTo>
                  <a:lnTo>
                    <a:pt x="1118" y="218"/>
                  </a:lnTo>
                  <a:lnTo>
                    <a:pt x="1118" y="185"/>
                  </a:lnTo>
                  <a:lnTo>
                    <a:pt x="1118" y="286"/>
                  </a:lnTo>
                  <a:lnTo>
                    <a:pt x="1118" y="260"/>
                  </a:lnTo>
                  <a:lnTo>
                    <a:pt x="1119" y="285"/>
                  </a:lnTo>
                  <a:lnTo>
                    <a:pt x="1119" y="273"/>
                  </a:lnTo>
                  <a:lnTo>
                    <a:pt x="1119" y="238"/>
                  </a:lnTo>
                  <a:lnTo>
                    <a:pt x="1119" y="231"/>
                  </a:lnTo>
                  <a:lnTo>
                    <a:pt x="1119" y="231"/>
                  </a:lnTo>
                  <a:lnTo>
                    <a:pt x="1119" y="238"/>
                  </a:lnTo>
                  <a:lnTo>
                    <a:pt x="1120" y="231"/>
                  </a:lnTo>
                  <a:lnTo>
                    <a:pt x="1120" y="246"/>
                  </a:lnTo>
                  <a:lnTo>
                    <a:pt x="1120" y="310"/>
                  </a:lnTo>
                  <a:lnTo>
                    <a:pt x="1120" y="247"/>
                  </a:lnTo>
                  <a:lnTo>
                    <a:pt x="1120" y="209"/>
                  </a:lnTo>
                  <a:lnTo>
                    <a:pt x="1121" y="289"/>
                  </a:lnTo>
                  <a:lnTo>
                    <a:pt x="1121" y="218"/>
                  </a:lnTo>
                  <a:lnTo>
                    <a:pt x="1121" y="224"/>
                  </a:lnTo>
                  <a:lnTo>
                    <a:pt x="1121" y="303"/>
                  </a:lnTo>
                  <a:lnTo>
                    <a:pt x="1121" y="236"/>
                  </a:lnTo>
                  <a:lnTo>
                    <a:pt x="1122" y="273"/>
                  </a:lnTo>
                  <a:lnTo>
                    <a:pt x="1122" y="266"/>
                  </a:lnTo>
                  <a:lnTo>
                    <a:pt x="1122" y="282"/>
                  </a:lnTo>
                  <a:lnTo>
                    <a:pt x="1122" y="232"/>
                  </a:lnTo>
                  <a:lnTo>
                    <a:pt x="1122" y="196"/>
                  </a:lnTo>
                  <a:lnTo>
                    <a:pt x="1123" y="269"/>
                  </a:lnTo>
                  <a:lnTo>
                    <a:pt x="1123" y="275"/>
                  </a:lnTo>
                  <a:lnTo>
                    <a:pt x="1123" y="242"/>
                  </a:lnTo>
                  <a:lnTo>
                    <a:pt x="1123" y="247"/>
                  </a:lnTo>
                  <a:lnTo>
                    <a:pt x="1124" y="251"/>
                  </a:lnTo>
                  <a:lnTo>
                    <a:pt x="1124" y="166"/>
                  </a:lnTo>
                  <a:lnTo>
                    <a:pt x="1124" y="155"/>
                  </a:lnTo>
                  <a:lnTo>
                    <a:pt x="1124" y="163"/>
                  </a:lnTo>
                  <a:lnTo>
                    <a:pt x="1124" y="89"/>
                  </a:lnTo>
                  <a:lnTo>
                    <a:pt x="1124" y="74"/>
                  </a:lnTo>
                  <a:lnTo>
                    <a:pt x="1125" y="81"/>
                  </a:lnTo>
                  <a:lnTo>
                    <a:pt x="1125" y="109"/>
                  </a:lnTo>
                  <a:lnTo>
                    <a:pt x="1125" y="129"/>
                  </a:lnTo>
                  <a:lnTo>
                    <a:pt x="1125" y="217"/>
                  </a:lnTo>
                  <a:lnTo>
                    <a:pt x="1126" y="251"/>
                  </a:lnTo>
                  <a:lnTo>
                    <a:pt x="1126" y="282"/>
                  </a:lnTo>
                  <a:lnTo>
                    <a:pt x="1126" y="266"/>
                  </a:lnTo>
                  <a:lnTo>
                    <a:pt x="1126" y="278"/>
                  </a:lnTo>
                  <a:lnTo>
                    <a:pt x="1126" y="238"/>
                  </a:lnTo>
                  <a:lnTo>
                    <a:pt x="1127" y="260"/>
                  </a:lnTo>
                  <a:lnTo>
                    <a:pt x="1127" y="234"/>
                  </a:lnTo>
                  <a:lnTo>
                    <a:pt x="1127" y="348"/>
                  </a:lnTo>
                  <a:lnTo>
                    <a:pt x="1127" y="321"/>
                  </a:lnTo>
                  <a:lnTo>
                    <a:pt x="1127" y="273"/>
                  </a:lnTo>
                  <a:lnTo>
                    <a:pt x="1128" y="344"/>
                  </a:lnTo>
                  <a:lnTo>
                    <a:pt x="1128" y="273"/>
                  </a:lnTo>
                  <a:lnTo>
                    <a:pt x="1128" y="282"/>
                  </a:lnTo>
                  <a:lnTo>
                    <a:pt x="1128" y="340"/>
                  </a:lnTo>
                  <a:lnTo>
                    <a:pt x="1128" y="232"/>
                  </a:lnTo>
                  <a:lnTo>
                    <a:pt x="1129" y="220"/>
                  </a:lnTo>
                  <a:lnTo>
                    <a:pt x="1129" y="268"/>
                  </a:lnTo>
                  <a:lnTo>
                    <a:pt x="1129" y="252"/>
                  </a:lnTo>
                  <a:lnTo>
                    <a:pt x="1129" y="255"/>
                  </a:lnTo>
                  <a:lnTo>
                    <a:pt x="1130" y="240"/>
                  </a:lnTo>
                  <a:lnTo>
                    <a:pt x="1130" y="213"/>
                  </a:lnTo>
                  <a:lnTo>
                    <a:pt x="1130" y="272"/>
                  </a:lnTo>
                  <a:lnTo>
                    <a:pt x="1130" y="261"/>
                  </a:lnTo>
                  <a:lnTo>
                    <a:pt x="1130" y="201"/>
                  </a:lnTo>
                  <a:lnTo>
                    <a:pt x="1130" y="214"/>
                  </a:lnTo>
                  <a:lnTo>
                    <a:pt x="1131" y="256"/>
                  </a:lnTo>
                  <a:lnTo>
                    <a:pt x="1131" y="251"/>
                  </a:lnTo>
                  <a:lnTo>
                    <a:pt x="1131" y="285"/>
                  </a:lnTo>
                  <a:lnTo>
                    <a:pt x="1131" y="178"/>
                  </a:lnTo>
                  <a:lnTo>
                    <a:pt x="1132" y="259"/>
                  </a:lnTo>
                  <a:lnTo>
                    <a:pt x="1132" y="235"/>
                  </a:lnTo>
                  <a:lnTo>
                    <a:pt x="1132" y="271"/>
                  </a:lnTo>
                  <a:lnTo>
                    <a:pt x="1132" y="215"/>
                  </a:lnTo>
                  <a:lnTo>
                    <a:pt x="1132" y="253"/>
                  </a:lnTo>
                  <a:lnTo>
                    <a:pt x="1132" y="265"/>
                  </a:lnTo>
                  <a:lnTo>
                    <a:pt x="1133" y="250"/>
                  </a:lnTo>
                  <a:lnTo>
                    <a:pt x="1133" y="223"/>
                  </a:lnTo>
                  <a:lnTo>
                    <a:pt x="1133" y="290"/>
                  </a:lnTo>
                  <a:lnTo>
                    <a:pt x="1133" y="267"/>
                  </a:lnTo>
                  <a:lnTo>
                    <a:pt x="1134" y="241"/>
                  </a:lnTo>
                  <a:lnTo>
                    <a:pt x="1134" y="236"/>
                  </a:lnTo>
                  <a:lnTo>
                    <a:pt x="1134" y="260"/>
                  </a:lnTo>
                  <a:lnTo>
                    <a:pt x="1134" y="210"/>
                  </a:lnTo>
                  <a:lnTo>
                    <a:pt x="1134" y="235"/>
                  </a:lnTo>
                  <a:lnTo>
                    <a:pt x="1135" y="282"/>
                  </a:lnTo>
                  <a:lnTo>
                    <a:pt x="1135" y="236"/>
                  </a:lnTo>
                  <a:lnTo>
                    <a:pt x="1135" y="228"/>
                  </a:lnTo>
                  <a:lnTo>
                    <a:pt x="1135" y="187"/>
                  </a:lnTo>
                  <a:lnTo>
                    <a:pt x="1135" y="239"/>
                  </a:lnTo>
                  <a:lnTo>
                    <a:pt x="1135" y="195"/>
                  </a:lnTo>
                  <a:lnTo>
                    <a:pt x="1136" y="264"/>
                  </a:lnTo>
                  <a:lnTo>
                    <a:pt x="1136" y="236"/>
                  </a:lnTo>
                  <a:lnTo>
                    <a:pt x="1136" y="237"/>
                  </a:lnTo>
                  <a:lnTo>
                    <a:pt x="1136" y="235"/>
                  </a:lnTo>
                  <a:lnTo>
                    <a:pt x="1137" y="189"/>
                  </a:lnTo>
                  <a:lnTo>
                    <a:pt x="1137" y="196"/>
                  </a:lnTo>
                  <a:lnTo>
                    <a:pt x="1137" y="251"/>
                  </a:lnTo>
                  <a:lnTo>
                    <a:pt x="1137" y="251"/>
                  </a:lnTo>
                  <a:lnTo>
                    <a:pt x="1137" y="211"/>
                  </a:lnTo>
                  <a:lnTo>
                    <a:pt x="1138" y="229"/>
                  </a:lnTo>
                  <a:lnTo>
                    <a:pt x="1138" y="220"/>
                  </a:lnTo>
                  <a:lnTo>
                    <a:pt x="1138" y="243"/>
                  </a:lnTo>
                  <a:lnTo>
                    <a:pt x="1138" y="200"/>
                  </a:lnTo>
                  <a:lnTo>
                    <a:pt x="1138" y="207"/>
                  </a:lnTo>
                  <a:lnTo>
                    <a:pt x="1139" y="253"/>
                  </a:lnTo>
                  <a:lnTo>
                    <a:pt x="1139" y="216"/>
                  </a:lnTo>
                  <a:lnTo>
                    <a:pt x="1139" y="200"/>
                  </a:lnTo>
                  <a:lnTo>
                    <a:pt x="1139" y="236"/>
                  </a:lnTo>
                  <a:lnTo>
                    <a:pt x="1139" y="219"/>
                  </a:lnTo>
                  <a:lnTo>
                    <a:pt x="1140" y="304"/>
                  </a:lnTo>
                  <a:lnTo>
                    <a:pt x="1140" y="268"/>
                  </a:lnTo>
                  <a:lnTo>
                    <a:pt x="1140" y="233"/>
                  </a:lnTo>
                  <a:lnTo>
                    <a:pt x="1140" y="241"/>
                  </a:lnTo>
                  <a:lnTo>
                    <a:pt x="1141" y="232"/>
                  </a:lnTo>
                  <a:lnTo>
                    <a:pt x="1141" y="242"/>
                  </a:lnTo>
                  <a:lnTo>
                    <a:pt x="1141" y="223"/>
                  </a:lnTo>
                  <a:lnTo>
                    <a:pt x="1141" y="222"/>
                  </a:lnTo>
                  <a:lnTo>
                    <a:pt x="1141" y="295"/>
                  </a:lnTo>
                  <a:lnTo>
                    <a:pt x="1141" y="288"/>
                  </a:lnTo>
                  <a:lnTo>
                    <a:pt x="1142" y="213"/>
                  </a:lnTo>
                  <a:lnTo>
                    <a:pt x="1142" y="282"/>
                  </a:lnTo>
                  <a:lnTo>
                    <a:pt x="1142" y="262"/>
                  </a:lnTo>
                  <a:lnTo>
                    <a:pt x="1142" y="249"/>
                  </a:lnTo>
                  <a:lnTo>
                    <a:pt x="1143" y="272"/>
                  </a:lnTo>
                  <a:lnTo>
                    <a:pt x="1143" y="242"/>
                  </a:lnTo>
                  <a:lnTo>
                    <a:pt x="1143" y="308"/>
                  </a:lnTo>
                  <a:lnTo>
                    <a:pt x="1143" y="286"/>
                  </a:lnTo>
                  <a:lnTo>
                    <a:pt x="1143" y="270"/>
                  </a:lnTo>
                  <a:lnTo>
                    <a:pt x="1143" y="239"/>
                  </a:lnTo>
                  <a:lnTo>
                    <a:pt x="1144" y="244"/>
                  </a:lnTo>
                  <a:lnTo>
                    <a:pt x="1144" y="238"/>
                  </a:lnTo>
                  <a:lnTo>
                    <a:pt x="1144" y="255"/>
                  </a:lnTo>
                  <a:lnTo>
                    <a:pt x="1144" y="277"/>
                  </a:lnTo>
                  <a:lnTo>
                    <a:pt x="1145" y="223"/>
                  </a:lnTo>
                  <a:lnTo>
                    <a:pt x="1145" y="259"/>
                  </a:lnTo>
                  <a:lnTo>
                    <a:pt x="1145" y="211"/>
                  </a:lnTo>
                  <a:lnTo>
                    <a:pt x="1145" y="283"/>
                  </a:lnTo>
                  <a:lnTo>
                    <a:pt x="1145" y="314"/>
                  </a:lnTo>
                  <a:lnTo>
                    <a:pt x="1146" y="246"/>
                  </a:lnTo>
                  <a:lnTo>
                    <a:pt x="1146" y="252"/>
                  </a:lnTo>
                  <a:lnTo>
                    <a:pt x="1146" y="286"/>
                  </a:lnTo>
                  <a:lnTo>
                    <a:pt x="1146" y="244"/>
                  </a:lnTo>
                  <a:lnTo>
                    <a:pt x="1146" y="230"/>
                  </a:lnTo>
                  <a:lnTo>
                    <a:pt x="1147" y="273"/>
                  </a:lnTo>
                  <a:lnTo>
                    <a:pt x="1147" y="267"/>
                  </a:lnTo>
                  <a:lnTo>
                    <a:pt x="1147" y="228"/>
                  </a:lnTo>
                  <a:lnTo>
                    <a:pt x="1147" y="273"/>
                  </a:lnTo>
                  <a:lnTo>
                    <a:pt x="1147" y="294"/>
                  </a:lnTo>
                  <a:lnTo>
                    <a:pt x="1148" y="245"/>
                  </a:lnTo>
                  <a:lnTo>
                    <a:pt x="1148" y="260"/>
                  </a:lnTo>
                  <a:lnTo>
                    <a:pt x="1148" y="255"/>
                  </a:lnTo>
                  <a:lnTo>
                    <a:pt x="1148" y="216"/>
                  </a:lnTo>
                  <a:lnTo>
                    <a:pt x="1148" y="190"/>
                  </a:lnTo>
                  <a:lnTo>
                    <a:pt x="1149" y="184"/>
                  </a:lnTo>
                  <a:lnTo>
                    <a:pt x="1149" y="279"/>
                  </a:lnTo>
                  <a:lnTo>
                    <a:pt x="1149" y="249"/>
                  </a:lnTo>
                  <a:lnTo>
                    <a:pt x="1149" y="265"/>
                  </a:lnTo>
                  <a:lnTo>
                    <a:pt x="1149" y="198"/>
                  </a:lnTo>
                  <a:lnTo>
                    <a:pt x="1150" y="283"/>
                  </a:lnTo>
                  <a:lnTo>
                    <a:pt x="1150" y="245"/>
                  </a:lnTo>
                  <a:lnTo>
                    <a:pt x="1150" y="253"/>
                  </a:lnTo>
                  <a:lnTo>
                    <a:pt x="1150" y="207"/>
                  </a:lnTo>
                  <a:lnTo>
                    <a:pt x="1150" y="221"/>
                  </a:lnTo>
                  <a:lnTo>
                    <a:pt x="1151" y="234"/>
                  </a:lnTo>
                  <a:lnTo>
                    <a:pt x="1151" y="269"/>
                  </a:lnTo>
                  <a:lnTo>
                    <a:pt x="1151" y="231"/>
                  </a:lnTo>
                  <a:lnTo>
                    <a:pt x="1151" y="221"/>
                  </a:lnTo>
                  <a:lnTo>
                    <a:pt x="1152" y="230"/>
                  </a:lnTo>
                  <a:lnTo>
                    <a:pt x="1152" y="227"/>
                  </a:lnTo>
                  <a:lnTo>
                    <a:pt x="1152" y="255"/>
                  </a:lnTo>
                  <a:lnTo>
                    <a:pt x="1152" y="298"/>
                  </a:lnTo>
                  <a:lnTo>
                    <a:pt x="1152" y="264"/>
                  </a:lnTo>
                  <a:lnTo>
                    <a:pt x="1152" y="283"/>
                  </a:lnTo>
                  <a:lnTo>
                    <a:pt x="1153" y="276"/>
                  </a:lnTo>
                  <a:lnTo>
                    <a:pt x="1153" y="262"/>
                  </a:lnTo>
                  <a:lnTo>
                    <a:pt x="1153" y="307"/>
                  </a:lnTo>
                  <a:lnTo>
                    <a:pt x="1153" y="243"/>
                  </a:lnTo>
                  <a:lnTo>
                    <a:pt x="1154" y="283"/>
                  </a:lnTo>
                  <a:lnTo>
                    <a:pt x="1154" y="269"/>
                  </a:lnTo>
                  <a:lnTo>
                    <a:pt x="1154" y="276"/>
                  </a:lnTo>
                  <a:lnTo>
                    <a:pt x="1154" y="232"/>
                  </a:lnTo>
                  <a:lnTo>
                    <a:pt x="1154" y="263"/>
                  </a:lnTo>
                  <a:lnTo>
                    <a:pt x="1154" y="259"/>
                  </a:lnTo>
                  <a:lnTo>
                    <a:pt x="1155" y="241"/>
                  </a:lnTo>
                  <a:lnTo>
                    <a:pt x="1155" y="299"/>
                  </a:lnTo>
                  <a:lnTo>
                    <a:pt x="1155" y="224"/>
                  </a:lnTo>
                  <a:lnTo>
                    <a:pt x="1155" y="257"/>
                  </a:lnTo>
                  <a:lnTo>
                    <a:pt x="1156" y="233"/>
                  </a:lnTo>
                  <a:lnTo>
                    <a:pt x="1156" y="195"/>
                  </a:lnTo>
                  <a:lnTo>
                    <a:pt x="1156" y="230"/>
                  </a:lnTo>
                  <a:lnTo>
                    <a:pt x="1156" y="288"/>
                  </a:lnTo>
                  <a:lnTo>
                    <a:pt x="1156" y="236"/>
                  </a:lnTo>
                  <a:lnTo>
                    <a:pt x="1157" y="262"/>
                  </a:lnTo>
                  <a:lnTo>
                    <a:pt x="1157" y="260"/>
                  </a:lnTo>
                  <a:lnTo>
                    <a:pt x="1157" y="224"/>
                  </a:lnTo>
                  <a:lnTo>
                    <a:pt x="1157" y="234"/>
                  </a:lnTo>
                  <a:lnTo>
                    <a:pt x="1157" y="240"/>
                  </a:lnTo>
                  <a:lnTo>
                    <a:pt x="1158" y="249"/>
                  </a:lnTo>
                  <a:lnTo>
                    <a:pt x="1158" y="225"/>
                  </a:lnTo>
                  <a:lnTo>
                    <a:pt x="1158" y="249"/>
                  </a:lnTo>
                  <a:lnTo>
                    <a:pt x="1158" y="217"/>
                  </a:lnTo>
                  <a:lnTo>
                    <a:pt x="1158" y="280"/>
                  </a:lnTo>
                  <a:lnTo>
                    <a:pt x="1159" y="281"/>
                  </a:lnTo>
                  <a:lnTo>
                    <a:pt x="1159" y="336"/>
                  </a:lnTo>
                  <a:lnTo>
                    <a:pt x="1159" y="238"/>
                  </a:lnTo>
                  <a:lnTo>
                    <a:pt x="1159" y="202"/>
                  </a:lnTo>
                  <a:lnTo>
                    <a:pt x="1160" y="248"/>
                  </a:lnTo>
                  <a:lnTo>
                    <a:pt x="1160" y="304"/>
                  </a:lnTo>
                  <a:lnTo>
                    <a:pt x="1160" y="268"/>
                  </a:lnTo>
                  <a:lnTo>
                    <a:pt x="1160" y="214"/>
                  </a:lnTo>
                  <a:lnTo>
                    <a:pt x="1160" y="264"/>
                  </a:lnTo>
                  <a:lnTo>
                    <a:pt x="1160" y="248"/>
                  </a:lnTo>
                  <a:lnTo>
                    <a:pt x="1161" y="221"/>
                  </a:lnTo>
                  <a:lnTo>
                    <a:pt x="1161" y="219"/>
                  </a:lnTo>
                  <a:lnTo>
                    <a:pt x="1161" y="166"/>
                  </a:lnTo>
                  <a:lnTo>
                    <a:pt x="1161" y="221"/>
                  </a:lnTo>
                  <a:lnTo>
                    <a:pt x="1162" y="248"/>
                  </a:lnTo>
                  <a:lnTo>
                    <a:pt x="1162" y="227"/>
                  </a:lnTo>
                  <a:lnTo>
                    <a:pt x="1162" y="258"/>
                  </a:lnTo>
                  <a:lnTo>
                    <a:pt x="1162" y="261"/>
                  </a:lnTo>
                  <a:lnTo>
                    <a:pt x="1162" y="247"/>
                  </a:lnTo>
                  <a:lnTo>
                    <a:pt x="1163" y="242"/>
                  </a:lnTo>
                  <a:lnTo>
                    <a:pt x="1163" y="275"/>
                  </a:lnTo>
                  <a:lnTo>
                    <a:pt x="1163" y="261"/>
                  </a:lnTo>
                  <a:lnTo>
                    <a:pt x="1163" y="202"/>
                  </a:lnTo>
                  <a:lnTo>
                    <a:pt x="1163" y="257"/>
                  </a:lnTo>
                  <a:lnTo>
                    <a:pt x="1163" y="232"/>
                  </a:lnTo>
                  <a:lnTo>
                    <a:pt x="1164" y="286"/>
                  </a:lnTo>
                  <a:lnTo>
                    <a:pt x="1164" y="233"/>
                  </a:lnTo>
                  <a:lnTo>
                    <a:pt x="1164" y="240"/>
                  </a:lnTo>
                  <a:lnTo>
                    <a:pt x="1164" y="232"/>
                  </a:lnTo>
                  <a:lnTo>
                    <a:pt x="1165" y="245"/>
                  </a:lnTo>
                  <a:lnTo>
                    <a:pt x="1165" y="270"/>
                  </a:lnTo>
                  <a:lnTo>
                    <a:pt x="1165" y="321"/>
                  </a:lnTo>
                  <a:lnTo>
                    <a:pt x="1165" y="238"/>
                  </a:lnTo>
                  <a:lnTo>
                    <a:pt x="1165" y="229"/>
                  </a:lnTo>
                  <a:lnTo>
                    <a:pt x="1165" y="273"/>
                  </a:lnTo>
                  <a:lnTo>
                    <a:pt x="1166" y="257"/>
                  </a:lnTo>
                  <a:lnTo>
                    <a:pt x="1166" y="269"/>
                  </a:lnTo>
                  <a:lnTo>
                    <a:pt x="1166" y="280"/>
                  </a:lnTo>
                  <a:lnTo>
                    <a:pt x="1166" y="239"/>
                  </a:lnTo>
                  <a:lnTo>
                    <a:pt x="1167" y="253"/>
                  </a:lnTo>
                  <a:lnTo>
                    <a:pt x="1167" y="236"/>
                  </a:lnTo>
                  <a:lnTo>
                    <a:pt x="1167" y="247"/>
                  </a:lnTo>
                  <a:lnTo>
                    <a:pt x="1167" y="276"/>
                  </a:lnTo>
                  <a:lnTo>
                    <a:pt x="1167" y="273"/>
                  </a:lnTo>
                  <a:lnTo>
                    <a:pt x="1168" y="254"/>
                  </a:lnTo>
                  <a:lnTo>
                    <a:pt x="1168" y="212"/>
                  </a:lnTo>
                  <a:lnTo>
                    <a:pt x="1168" y="276"/>
                  </a:lnTo>
                  <a:lnTo>
                    <a:pt x="1168" y="271"/>
                  </a:lnTo>
                  <a:lnTo>
                    <a:pt x="1168" y="251"/>
                  </a:lnTo>
                  <a:lnTo>
                    <a:pt x="1169" y="237"/>
                  </a:lnTo>
                  <a:lnTo>
                    <a:pt x="1169" y="240"/>
                  </a:lnTo>
                  <a:lnTo>
                    <a:pt x="1169" y="280"/>
                  </a:lnTo>
                  <a:lnTo>
                    <a:pt x="1169" y="222"/>
                  </a:lnTo>
                  <a:lnTo>
                    <a:pt x="1169" y="203"/>
                  </a:lnTo>
                  <a:lnTo>
                    <a:pt x="1170" y="202"/>
                  </a:lnTo>
                  <a:lnTo>
                    <a:pt x="1170" y="188"/>
                  </a:lnTo>
                  <a:lnTo>
                    <a:pt x="1170" y="112"/>
                  </a:lnTo>
                  <a:lnTo>
                    <a:pt x="1170" y="90"/>
                  </a:lnTo>
                  <a:lnTo>
                    <a:pt x="1171" y="63"/>
                  </a:lnTo>
                  <a:lnTo>
                    <a:pt x="1171" y="78"/>
                  </a:lnTo>
                  <a:lnTo>
                    <a:pt x="1171" y="182"/>
                  </a:lnTo>
                  <a:lnTo>
                    <a:pt x="1171" y="245"/>
                  </a:lnTo>
                  <a:lnTo>
                    <a:pt x="1171" y="272"/>
                  </a:lnTo>
                  <a:lnTo>
                    <a:pt x="1171" y="327"/>
                  </a:lnTo>
                  <a:lnTo>
                    <a:pt x="1172" y="328"/>
                  </a:lnTo>
                  <a:lnTo>
                    <a:pt x="1172" y="245"/>
                  </a:lnTo>
                  <a:lnTo>
                    <a:pt x="1172" y="294"/>
                  </a:lnTo>
                  <a:lnTo>
                    <a:pt x="1172" y="266"/>
                  </a:lnTo>
                  <a:lnTo>
                    <a:pt x="1173" y="265"/>
                  </a:lnTo>
                  <a:lnTo>
                    <a:pt x="1173" y="270"/>
                  </a:lnTo>
                  <a:lnTo>
                    <a:pt x="1173" y="290"/>
                  </a:lnTo>
                  <a:lnTo>
                    <a:pt x="1173" y="303"/>
                  </a:lnTo>
                  <a:lnTo>
                    <a:pt x="1173" y="277"/>
                  </a:lnTo>
                  <a:lnTo>
                    <a:pt x="1174" y="267"/>
                  </a:lnTo>
                  <a:lnTo>
                    <a:pt x="1174" y="280"/>
                  </a:lnTo>
                  <a:lnTo>
                    <a:pt x="1174" y="256"/>
                  </a:lnTo>
                  <a:lnTo>
                    <a:pt x="1174" y="289"/>
                  </a:lnTo>
                  <a:lnTo>
                    <a:pt x="1174" y="231"/>
                  </a:lnTo>
                  <a:lnTo>
                    <a:pt x="1175" y="217"/>
                  </a:lnTo>
                  <a:lnTo>
                    <a:pt x="1175" y="256"/>
                  </a:lnTo>
                  <a:lnTo>
                    <a:pt x="1175" y="225"/>
                  </a:lnTo>
                  <a:lnTo>
                    <a:pt x="1175" y="274"/>
                  </a:lnTo>
                  <a:lnTo>
                    <a:pt x="1175" y="262"/>
                  </a:lnTo>
                  <a:lnTo>
                    <a:pt x="1176" y="277"/>
                  </a:lnTo>
                  <a:lnTo>
                    <a:pt x="1176" y="280"/>
                  </a:lnTo>
                  <a:lnTo>
                    <a:pt x="1176" y="252"/>
                  </a:lnTo>
                  <a:lnTo>
                    <a:pt x="1176" y="287"/>
                  </a:lnTo>
                  <a:lnTo>
                    <a:pt x="1177" y="294"/>
                  </a:lnTo>
                  <a:lnTo>
                    <a:pt x="1177" y="222"/>
                  </a:lnTo>
                  <a:lnTo>
                    <a:pt x="1177" y="292"/>
                  </a:lnTo>
                  <a:lnTo>
                    <a:pt x="1177" y="255"/>
                  </a:lnTo>
                  <a:lnTo>
                    <a:pt x="1177" y="271"/>
                  </a:lnTo>
                  <a:lnTo>
                    <a:pt x="1177" y="216"/>
                  </a:lnTo>
                  <a:lnTo>
                    <a:pt x="1178" y="248"/>
                  </a:lnTo>
                  <a:lnTo>
                    <a:pt x="1178" y="215"/>
                  </a:lnTo>
                  <a:lnTo>
                    <a:pt x="1178" y="277"/>
                  </a:lnTo>
                  <a:lnTo>
                    <a:pt x="1178" y="267"/>
                  </a:lnTo>
                  <a:lnTo>
                    <a:pt x="1178" y="284"/>
                  </a:lnTo>
                  <a:lnTo>
                    <a:pt x="1179" y="257"/>
                  </a:lnTo>
                  <a:lnTo>
                    <a:pt x="1179" y="299"/>
                  </a:lnTo>
                  <a:lnTo>
                    <a:pt x="1179" y="255"/>
                  </a:lnTo>
                  <a:lnTo>
                    <a:pt x="1179" y="282"/>
                  </a:lnTo>
                  <a:lnTo>
                    <a:pt x="1179" y="238"/>
                  </a:lnTo>
                  <a:lnTo>
                    <a:pt x="1180" y="249"/>
                  </a:lnTo>
                  <a:lnTo>
                    <a:pt x="1180" y="195"/>
                  </a:lnTo>
                  <a:lnTo>
                    <a:pt x="1180" y="237"/>
                  </a:lnTo>
                  <a:lnTo>
                    <a:pt x="1180" y="212"/>
                  </a:lnTo>
                  <a:lnTo>
                    <a:pt x="1180" y="214"/>
                  </a:lnTo>
                  <a:lnTo>
                    <a:pt x="1181" y="276"/>
                  </a:lnTo>
                  <a:lnTo>
                    <a:pt x="1181" y="209"/>
                  </a:lnTo>
                  <a:lnTo>
                    <a:pt x="1181" y="269"/>
                  </a:lnTo>
                  <a:lnTo>
                    <a:pt x="1181" y="224"/>
                  </a:lnTo>
                  <a:lnTo>
                    <a:pt x="1182" y="223"/>
                  </a:lnTo>
                  <a:lnTo>
                    <a:pt x="1182" y="242"/>
                  </a:lnTo>
                  <a:lnTo>
                    <a:pt x="1182" y="206"/>
                  </a:lnTo>
                  <a:lnTo>
                    <a:pt x="1182" y="197"/>
                  </a:lnTo>
                  <a:lnTo>
                    <a:pt x="1182" y="242"/>
                  </a:lnTo>
                  <a:lnTo>
                    <a:pt x="1182" y="224"/>
                  </a:lnTo>
                  <a:lnTo>
                    <a:pt x="1183" y="269"/>
                  </a:lnTo>
                  <a:lnTo>
                    <a:pt x="1183" y="192"/>
                  </a:lnTo>
                  <a:lnTo>
                    <a:pt x="1183" y="275"/>
                  </a:lnTo>
                  <a:lnTo>
                    <a:pt x="1183" y="241"/>
                  </a:lnTo>
                  <a:lnTo>
                    <a:pt x="1184" y="264"/>
                  </a:lnTo>
                  <a:lnTo>
                    <a:pt x="1184" y="213"/>
                  </a:lnTo>
                  <a:lnTo>
                    <a:pt x="1184" y="252"/>
                  </a:lnTo>
                  <a:lnTo>
                    <a:pt x="1184" y="199"/>
                  </a:lnTo>
                  <a:lnTo>
                    <a:pt x="1184" y="200"/>
                  </a:lnTo>
                  <a:lnTo>
                    <a:pt x="1185" y="268"/>
                  </a:lnTo>
                  <a:lnTo>
                    <a:pt x="1185" y="207"/>
                  </a:lnTo>
                  <a:lnTo>
                    <a:pt x="1185" y="243"/>
                  </a:lnTo>
                  <a:lnTo>
                    <a:pt x="1185" y="170"/>
                  </a:lnTo>
                  <a:lnTo>
                    <a:pt x="1185" y="228"/>
                  </a:lnTo>
                  <a:lnTo>
                    <a:pt x="1186" y="274"/>
                  </a:lnTo>
                  <a:lnTo>
                    <a:pt x="1186" y="249"/>
                  </a:lnTo>
                  <a:lnTo>
                    <a:pt x="1186" y="240"/>
                  </a:lnTo>
                  <a:lnTo>
                    <a:pt x="1186" y="192"/>
                  </a:lnTo>
                  <a:lnTo>
                    <a:pt x="1186" y="195"/>
                  </a:lnTo>
                  <a:lnTo>
                    <a:pt x="1187" y="242"/>
                  </a:lnTo>
                  <a:lnTo>
                    <a:pt x="1187" y="258"/>
                  </a:lnTo>
                  <a:lnTo>
                    <a:pt x="1187" y="247"/>
                  </a:lnTo>
                  <a:lnTo>
                    <a:pt x="1187" y="202"/>
                  </a:lnTo>
                  <a:lnTo>
                    <a:pt x="1188" y="244"/>
                  </a:lnTo>
                  <a:lnTo>
                    <a:pt x="1188" y="244"/>
                  </a:lnTo>
                  <a:lnTo>
                    <a:pt x="1188" y="271"/>
                  </a:lnTo>
                  <a:lnTo>
                    <a:pt x="1188" y="254"/>
                  </a:lnTo>
                  <a:lnTo>
                    <a:pt x="1188" y="203"/>
                  </a:lnTo>
                  <a:lnTo>
                    <a:pt x="1188" y="248"/>
                  </a:lnTo>
                  <a:lnTo>
                    <a:pt x="1189" y="277"/>
                  </a:lnTo>
                  <a:lnTo>
                    <a:pt x="1189" y="258"/>
                  </a:lnTo>
                  <a:lnTo>
                    <a:pt x="1189" y="250"/>
                  </a:lnTo>
                  <a:lnTo>
                    <a:pt x="1189" y="239"/>
                  </a:lnTo>
                  <a:lnTo>
                    <a:pt x="1190" y="251"/>
                  </a:lnTo>
                  <a:lnTo>
                    <a:pt x="1190" y="286"/>
                  </a:lnTo>
                  <a:lnTo>
                    <a:pt x="1190" y="302"/>
                  </a:lnTo>
                  <a:lnTo>
                    <a:pt x="1190" y="204"/>
                  </a:lnTo>
                  <a:lnTo>
                    <a:pt x="1190" y="274"/>
                  </a:lnTo>
                  <a:lnTo>
                    <a:pt x="1190" y="225"/>
                  </a:lnTo>
                  <a:lnTo>
                    <a:pt x="1191" y="251"/>
                  </a:lnTo>
                  <a:lnTo>
                    <a:pt x="1191" y="273"/>
                  </a:lnTo>
                  <a:lnTo>
                    <a:pt x="1191" y="288"/>
                  </a:lnTo>
                  <a:lnTo>
                    <a:pt x="1191" y="228"/>
                  </a:lnTo>
                  <a:lnTo>
                    <a:pt x="1192" y="218"/>
                  </a:lnTo>
                  <a:lnTo>
                    <a:pt x="1192" y="219"/>
                  </a:lnTo>
                  <a:lnTo>
                    <a:pt x="1192" y="229"/>
                  </a:lnTo>
                  <a:lnTo>
                    <a:pt x="1192" y="275"/>
                  </a:lnTo>
                  <a:lnTo>
                    <a:pt x="1192" y="248"/>
                  </a:lnTo>
                  <a:lnTo>
                    <a:pt x="1193" y="222"/>
                  </a:lnTo>
                  <a:lnTo>
                    <a:pt x="1193" y="247"/>
                  </a:lnTo>
                  <a:lnTo>
                    <a:pt x="1193" y="292"/>
                  </a:lnTo>
                  <a:lnTo>
                    <a:pt x="1193" y="272"/>
                  </a:lnTo>
                  <a:lnTo>
                    <a:pt x="1193" y="280"/>
                  </a:lnTo>
                  <a:lnTo>
                    <a:pt x="1193" y="225"/>
                  </a:lnTo>
                  <a:lnTo>
                    <a:pt x="1194" y="291"/>
                  </a:lnTo>
                  <a:lnTo>
                    <a:pt x="1194" y="240"/>
                  </a:lnTo>
                  <a:lnTo>
                    <a:pt x="1194" y="223"/>
                  </a:lnTo>
                  <a:lnTo>
                    <a:pt x="1194" y="291"/>
                  </a:lnTo>
                  <a:lnTo>
                    <a:pt x="1195" y="255"/>
                  </a:lnTo>
                  <a:lnTo>
                    <a:pt x="1195" y="224"/>
                  </a:lnTo>
                  <a:lnTo>
                    <a:pt x="1195" y="223"/>
                  </a:lnTo>
                  <a:lnTo>
                    <a:pt x="1195" y="259"/>
                  </a:lnTo>
                  <a:lnTo>
                    <a:pt x="1195" y="223"/>
                  </a:lnTo>
                  <a:lnTo>
                    <a:pt x="1196" y="255"/>
                  </a:lnTo>
                  <a:lnTo>
                    <a:pt x="1196" y="254"/>
                  </a:lnTo>
                  <a:lnTo>
                    <a:pt x="1196" y="265"/>
                  </a:lnTo>
                  <a:lnTo>
                    <a:pt x="1196" y="270"/>
                  </a:lnTo>
                  <a:lnTo>
                    <a:pt x="1196" y="256"/>
                  </a:lnTo>
                  <a:lnTo>
                    <a:pt x="1197" y="230"/>
                  </a:lnTo>
                  <a:lnTo>
                    <a:pt x="1197" y="311"/>
                  </a:lnTo>
                  <a:lnTo>
                    <a:pt x="1197" y="220"/>
                  </a:lnTo>
                  <a:lnTo>
                    <a:pt x="1197" y="229"/>
                  </a:lnTo>
                  <a:lnTo>
                    <a:pt x="1197" y="309"/>
                  </a:lnTo>
                  <a:lnTo>
                    <a:pt x="1198" y="301"/>
                  </a:lnTo>
                  <a:lnTo>
                    <a:pt x="1198" y="221"/>
                  </a:lnTo>
                  <a:lnTo>
                    <a:pt x="1198" y="226"/>
                  </a:lnTo>
                  <a:lnTo>
                    <a:pt x="1198" y="258"/>
                  </a:lnTo>
                  <a:lnTo>
                    <a:pt x="1199" y="266"/>
                  </a:lnTo>
                  <a:lnTo>
                    <a:pt x="1199" y="249"/>
                  </a:lnTo>
                  <a:lnTo>
                    <a:pt x="1199" y="227"/>
                  </a:lnTo>
                  <a:lnTo>
                    <a:pt x="1199" y="257"/>
                  </a:lnTo>
                  <a:lnTo>
                    <a:pt x="1199" y="278"/>
                  </a:lnTo>
                  <a:lnTo>
                    <a:pt x="1199" y="234"/>
                  </a:lnTo>
                  <a:lnTo>
                    <a:pt x="1200" y="275"/>
                  </a:lnTo>
                  <a:lnTo>
                    <a:pt x="1200" y="271"/>
                  </a:lnTo>
                  <a:lnTo>
                    <a:pt x="1200" y="231"/>
                  </a:lnTo>
                  <a:lnTo>
                    <a:pt x="1200" y="242"/>
                  </a:lnTo>
                  <a:lnTo>
                    <a:pt x="1201" y="298"/>
                  </a:lnTo>
                  <a:lnTo>
                    <a:pt x="1201" y="224"/>
                  </a:lnTo>
                  <a:lnTo>
                    <a:pt x="1201" y="304"/>
                  </a:lnTo>
                  <a:lnTo>
                    <a:pt x="1201" y="257"/>
                  </a:lnTo>
                  <a:lnTo>
                    <a:pt x="1201" y="206"/>
                  </a:lnTo>
                  <a:lnTo>
                    <a:pt x="1201" y="274"/>
                  </a:lnTo>
                  <a:lnTo>
                    <a:pt x="1202" y="226"/>
                  </a:lnTo>
                  <a:lnTo>
                    <a:pt x="1202" y="241"/>
                  </a:lnTo>
                  <a:lnTo>
                    <a:pt x="1202" y="268"/>
                  </a:lnTo>
                  <a:lnTo>
                    <a:pt x="1202" y="263"/>
                  </a:lnTo>
                  <a:lnTo>
                    <a:pt x="1203" y="276"/>
                  </a:lnTo>
                  <a:lnTo>
                    <a:pt x="1203" y="283"/>
                  </a:lnTo>
                  <a:lnTo>
                    <a:pt x="1203" y="279"/>
                  </a:lnTo>
                  <a:lnTo>
                    <a:pt x="1203" y="218"/>
                  </a:lnTo>
                  <a:lnTo>
                    <a:pt x="1203" y="240"/>
                  </a:lnTo>
                  <a:lnTo>
                    <a:pt x="1204" y="253"/>
                  </a:lnTo>
                  <a:lnTo>
                    <a:pt x="1204" y="229"/>
                  </a:lnTo>
                  <a:lnTo>
                    <a:pt x="1204" y="318"/>
                  </a:lnTo>
                  <a:lnTo>
                    <a:pt x="1204" y="265"/>
                  </a:lnTo>
                  <a:lnTo>
                    <a:pt x="1204" y="278"/>
                  </a:lnTo>
                  <a:lnTo>
                    <a:pt x="1205" y="267"/>
                  </a:lnTo>
                  <a:lnTo>
                    <a:pt x="1205" y="308"/>
                  </a:lnTo>
                  <a:lnTo>
                    <a:pt x="1205" y="276"/>
                  </a:lnTo>
                  <a:lnTo>
                    <a:pt x="1205" y="268"/>
                  </a:lnTo>
                  <a:lnTo>
                    <a:pt x="1205" y="257"/>
                  </a:lnTo>
                  <a:lnTo>
                    <a:pt x="1206" y="264"/>
                  </a:lnTo>
                  <a:lnTo>
                    <a:pt x="1206" y="262"/>
                  </a:lnTo>
                  <a:lnTo>
                    <a:pt x="1206" y="257"/>
                  </a:lnTo>
                  <a:lnTo>
                    <a:pt x="1206" y="244"/>
                  </a:lnTo>
                  <a:lnTo>
                    <a:pt x="1207" y="275"/>
                  </a:lnTo>
                  <a:lnTo>
                    <a:pt x="1207" y="238"/>
                  </a:lnTo>
                  <a:lnTo>
                    <a:pt x="1207" y="262"/>
                  </a:lnTo>
                  <a:lnTo>
                    <a:pt x="1207" y="271"/>
                  </a:lnTo>
                  <a:lnTo>
                    <a:pt x="1207" y="252"/>
                  </a:lnTo>
                  <a:lnTo>
                    <a:pt x="1207" y="260"/>
                  </a:lnTo>
                  <a:lnTo>
                    <a:pt x="1208" y="221"/>
                  </a:lnTo>
                  <a:lnTo>
                    <a:pt x="1208" y="208"/>
                  </a:lnTo>
                  <a:lnTo>
                    <a:pt x="1208" y="175"/>
                  </a:lnTo>
                  <a:lnTo>
                    <a:pt x="1208" y="261"/>
                  </a:lnTo>
                  <a:lnTo>
                    <a:pt x="1208" y="236"/>
                  </a:lnTo>
                  <a:lnTo>
                    <a:pt x="1209" y="255"/>
                  </a:lnTo>
                  <a:lnTo>
                    <a:pt x="1209" y="259"/>
                  </a:lnTo>
                  <a:lnTo>
                    <a:pt x="1209" y="245"/>
                  </a:lnTo>
                  <a:lnTo>
                    <a:pt x="1209" y="284"/>
                  </a:lnTo>
                  <a:lnTo>
                    <a:pt x="1210" y="304"/>
                  </a:lnTo>
                  <a:lnTo>
                    <a:pt x="1210" y="219"/>
                  </a:lnTo>
                  <a:lnTo>
                    <a:pt x="1210" y="306"/>
                  </a:lnTo>
                  <a:lnTo>
                    <a:pt x="1210" y="228"/>
                  </a:lnTo>
                  <a:lnTo>
                    <a:pt x="1210" y="291"/>
                  </a:lnTo>
                  <a:lnTo>
                    <a:pt x="1210" y="283"/>
                  </a:lnTo>
                  <a:lnTo>
                    <a:pt x="1211" y="259"/>
                  </a:lnTo>
                  <a:lnTo>
                    <a:pt x="1211" y="281"/>
                  </a:lnTo>
                  <a:lnTo>
                    <a:pt x="1211" y="252"/>
                  </a:lnTo>
                  <a:lnTo>
                    <a:pt x="1211" y="248"/>
                  </a:lnTo>
                  <a:lnTo>
                    <a:pt x="1212" y="277"/>
                  </a:lnTo>
                  <a:lnTo>
                    <a:pt x="1212" y="257"/>
                  </a:lnTo>
                  <a:lnTo>
                    <a:pt x="1212" y="271"/>
                  </a:lnTo>
                  <a:lnTo>
                    <a:pt x="1212" y="244"/>
                  </a:lnTo>
                  <a:lnTo>
                    <a:pt x="1212" y="277"/>
                  </a:lnTo>
                  <a:lnTo>
                    <a:pt x="1212" y="284"/>
                  </a:lnTo>
                  <a:lnTo>
                    <a:pt x="1213" y="188"/>
                  </a:lnTo>
                  <a:lnTo>
                    <a:pt x="1213" y="275"/>
                  </a:lnTo>
                  <a:lnTo>
                    <a:pt x="1213" y="262"/>
                  </a:lnTo>
                  <a:lnTo>
                    <a:pt x="1213" y="238"/>
                  </a:lnTo>
                  <a:lnTo>
                    <a:pt x="1214" y="268"/>
                  </a:lnTo>
                  <a:lnTo>
                    <a:pt x="1214" y="229"/>
                  </a:lnTo>
                  <a:lnTo>
                    <a:pt x="1214" y="295"/>
                  </a:lnTo>
                  <a:lnTo>
                    <a:pt x="1214" y="291"/>
                  </a:lnTo>
                  <a:lnTo>
                    <a:pt x="1214" y="253"/>
                  </a:lnTo>
                  <a:lnTo>
                    <a:pt x="1215" y="229"/>
                  </a:lnTo>
                  <a:lnTo>
                    <a:pt x="1215" y="222"/>
                  </a:lnTo>
                  <a:lnTo>
                    <a:pt x="1215" y="252"/>
                  </a:lnTo>
                  <a:lnTo>
                    <a:pt x="1215" y="180"/>
                  </a:lnTo>
                  <a:lnTo>
                    <a:pt x="1215" y="114"/>
                  </a:lnTo>
                  <a:lnTo>
                    <a:pt x="1216" y="78"/>
                  </a:lnTo>
                  <a:lnTo>
                    <a:pt x="1216" y="88"/>
                  </a:lnTo>
                  <a:lnTo>
                    <a:pt x="1216" y="53"/>
                  </a:lnTo>
                  <a:lnTo>
                    <a:pt x="1216" y="65"/>
                  </a:lnTo>
                  <a:lnTo>
                    <a:pt x="1216" y="151"/>
                  </a:lnTo>
                  <a:lnTo>
                    <a:pt x="1217" y="195"/>
                  </a:lnTo>
                  <a:lnTo>
                    <a:pt x="1217" y="312"/>
                  </a:lnTo>
                  <a:lnTo>
                    <a:pt x="1217" y="322"/>
                  </a:lnTo>
                  <a:lnTo>
                    <a:pt x="1217" y="285"/>
                  </a:lnTo>
                  <a:lnTo>
                    <a:pt x="1218" y="264"/>
                  </a:lnTo>
                  <a:lnTo>
                    <a:pt x="1218" y="355"/>
                  </a:lnTo>
                  <a:lnTo>
                    <a:pt x="1218" y="225"/>
                  </a:lnTo>
                  <a:lnTo>
                    <a:pt x="1218" y="276"/>
                  </a:lnTo>
                  <a:lnTo>
                    <a:pt x="1218" y="289"/>
                  </a:lnTo>
                  <a:lnTo>
                    <a:pt x="1218" y="304"/>
                  </a:lnTo>
                  <a:lnTo>
                    <a:pt x="1219" y="253"/>
                  </a:lnTo>
                  <a:lnTo>
                    <a:pt x="1219" y="301"/>
                  </a:lnTo>
                  <a:lnTo>
                    <a:pt x="1219" y="237"/>
                  </a:lnTo>
                  <a:lnTo>
                    <a:pt x="1219" y="277"/>
                  </a:lnTo>
                  <a:lnTo>
                    <a:pt x="1220" y="270"/>
                  </a:lnTo>
                  <a:lnTo>
                    <a:pt x="1220" y="257"/>
                  </a:lnTo>
                  <a:lnTo>
                    <a:pt x="1220" y="253"/>
                  </a:lnTo>
                  <a:lnTo>
                    <a:pt x="1220" y="274"/>
                  </a:lnTo>
                  <a:lnTo>
                    <a:pt x="1220" y="325"/>
                  </a:lnTo>
                  <a:lnTo>
                    <a:pt x="1221" y="211"/>
                  </a:lnTo>
                  <a:lnTo>
                    <a:pt x="1221" y="233"/>
                  </a:lnTo>
                  <a:lnTo>
                    <a:pt x="1221" y="259"/>
                  </a:lnTo>
                  <a:lnTo>
                    <a:pt x="1221" y="295"/>
                  </a:lnTo>
                  <a:lnTo>
                    <a:pt x="1221" y="282"/>
                  </a:lnTo>
                  <a:lnTo>
                    <a:pt x="1222" y="252"/>
                  </a:lnTo>
                  <a:lnTo>
                    <a:pt x="1222" y="217"/>
                  </a:lnTo>
                  <a:lnTo>
                    <a:pt x="1222" y="249"/>
                  </a:lnTo>
                  <a:lnTo>
                    <a:pt x="1222" y="293"/>
                  </a:lnTo>
                  <a:lnTo>
                    <a:pt x="1222" y="275"/>
                  </a:lnTo>
                  <a:lnTo>
                    <a:pt x="1223" y="276"/>
                  </a:lnTo>
                  <a:lnTo>
                    <a:pt x="1223" y="225"/>
                  </a:lnTo>
                  <a:lnTo>
                    <a:pt x="1223" y="306"/>
                  </a:lnTo>
                  <a:lnTo>
                    <a:pt x="1223" y="258"/>
                  </a:lnTo>
                  <a:lnTo>
                    <a:pt x="1223" y="282"/>
                  </a:lnTo>
                  <a:lnTo>
                    <a:pt x="1223" y="262"/>
                  </a:lnTo>
                  <a:lnTo>
                    <a:pt x="1224" y="239"/>
                  </a:lnTo>
                  <a:lnTo>
                    <a:pt x="1224" y="251"/>
                  </a:lnTo>
                  <a:lnTo>
                    <a:pt x="1224" y="273"/>
                  </a:lnTo>
                  <a:lnTo>
                    <a:pt x="1224" y="273"/>
                  </a:lnTo>
                  <a:lnTo>
                    <a:pt x="1225" y="234"/>
                  </a:lnTo>
                  <a:lnTo>
                    <a:pt x="1225" y="239"/>
                  </a:lnTo>
                  <a:lnTo>
                    <a:pt x="1225" y="229"/>
                  </a:lnTo>
                  <a:lnTo>
                    <a:pt x="1225" y="260"/>
                  </a:lnTo>
                  <a:lnTo>
                    <a:pt x="1225" y="280"/>
                  </a:lnTo>
                  <a:lnTo>
                    <a:pt x="1226" y="263"/>
                  </a:lnTo>
                  <a:lnTo>
                    <a:pt x="1226" y="166"/>
                  </a:lnTo>
                  <a:lnTo>
                    <a:pt x="1226" y="234"/>
                  </a:lnTo>
                  <a:lnTo>
                    <a:pt x="1226" y="246"/>
                  </a:lnTo>
                  <a:lnTo>
                    <a:pt x="1226" y="149"/>
                  </a:lnTo>
                  <a:lnTo>
                    <a:pt x="1227" y="219"/>
                  </a:lnTo>
                  <a:lnTo>
                    <a:pt x="1227" y="233"/>
                  </a:lnTo>
                  <a:lnTo>
                    <a:pt x="1227" y="212"/>
                  </a:lnTo>
                  <a:lnTo>
                    <a:pt x="1227" y="257"/>
                  </a:lnTo>
                  <a:lnTo>
                    <a:pt x="1227" y="220"/>
                  </a:lnTo>
                  <a:lnTo>
                    <a:pt x="1228" y="257"/>
                  </a:lnTo>
                  <a:lnTo>
                    <a:pt x="1228" y="214"/>
                  </a:lnTo>
                  <a:lnTo>
                    <a:pt x="1228" y="245"/>
                  </a:lnTo>
                  <a:lnTo>
                    <a:pt x="1228" y="241"/>
                  </a:lnTo>
                  <a:lnTo>
                    <a:pt x="1229" y="276"/>
                  </a:lnTo>
                  <a:lnTo>
                    <a:pt x="1229" y="192"/>
                  </a:lnTo>
                  <a:lnTo>
                    <a:pt x="1229" y="231"/>
                  </a:lnTo>
                  <a:lnTo>
                    <a:pt x="1229" y="198"/>
                  </a:lnTo>
                  <a:lnTo>
                    <a:pt x="1229" y="198"/>
                  </a:lnTo>
                  <a:lnTo>
                    <a:pt x="1229" y="208"/>
                  </a:lnTo>
                  <a:lnTo>
                    <a:pt x="1230" y="229"/>
                  </a:lnTo>
                  <a:lnTo>
                    <a:pt x="1230" y="245"/>
                  </a:lnTo>
                  <a:lnTo>
                    <a:pt x="1230" y="183"/>
                  </a:lnTo>
                  <a:lnTo>
                    <a:pt x="1230" y="187"/>
                  </a:lnTo>
                  <a:lnTo>
                    <a:pt x="1231" y="213"/>
                  </a:lnTo>
                  <a:lnTo>
                    <a:pt x="1231" y="224"/>
                  </a:lnTo>
                  <a:lnTo>
                    <a:pt x="1231" y="309"/>
                  </a:lnTo>
                  <a:lnTo>
                    <a:pt x="1231" y="252"/>
                  </a:lnTo>
                  <a:lnTo>
                    <a:pt x="1231" y="208"/>
                  </a:lnTo>
                  <a:lnTo>
                    <a:pt x="1232" y="225"/>
                  </a:lnTo>
                  <a:lnTo>
                    <a:pt x="1232" y="268"/>
                  </a:lnTo>
                  <a:lnTo>
                    <a:pt x="1232" y="276"/>
                  </a:lnTo>
                  <a:lnTo>
                    <a:pt x="1232" y="247"/>
                  </a:lnTo>
                  <a:lnTo>
                    <a:pt x="1232" y="265"/>
                  </a:lnTo>
                  <a:lnTo>
                    <a:pt x="1233" y="244"/>
                  </a:lnTo>
                  <a:lnTo>
                    <a:pt x="1233" y="240"/>
                  </a:lnTo>
                  <a:lnTo>
                    <a:pt x="1233" y="239"/>
                  </a:lnTo>
                  <a:lnTo>
                    <a:pt x="1233" y="267"/>
                  </a:lnTo>
                  <a:lnTo>
                    <a:pt x="1233" y="243"/>
                  </a:lnTo>
                  <a:lnTo>
                    <a:pt x="1234" y="285"/>
                  </a:lnTo>
                  <a:lnTo>
                    <a:pt x="1234" y="281"/>
                  </a:lnTo>
                  <a:lnTo>
                    <a:pt x="1234" y="247"/>
                  </a:lnTo>
                  <a:lnTo>
                    <a:pt x="1234" y="220"/>
                  </a:lnTo>
                  <a:lnTo>
                    <a:pt x="1234" y="297"/>
                  </a:lnTo>
                  <a:lnTo>
                    <a:pt x="1235" y="247"/>
                  </a:lnTo>
                  <a:lnTo>
                    <a:pt x="1235" y="257"/>
                  </a:lnTo>
                  <a:lnTo>
                    <a:pt x="1235" y="274"/>
                  </a:lnTo>
                  <a:lnTo>
                    <a:pt x="1235" y="252"/>
                  </a:lnTo>
                  <a:lnTo>
                    <a:pt x="1235" y="279"/>
                  </a:lnTo>
                  <a:lnTo>
                    <a:pt x="1236" y="235"/>
                  </a:lnTo>
                  <a:lnTo>
                    <a:pt x="1236" y="249"/>
                  </a:lnTo>
                  <a:lnTo>
                    <a:pt x="1236" y="280"/>
                  </a:lnTo>
                  <a:lnTo>
                    <a:pt x="1236" y="210"/>
                  </a:lnTo>
                  <a:lnTo>
                    <a:pt x="1237" y="249"/>
                  </a:lnTo>
                  <a:lnTo>
                    <a:pt x="1237" y="275"/>
                  </a:lnTo>
                  <a:lnTo>
                    <a:pt x="1237" y="250"/>
                  </a:lnTo>
                  <a:lnTo>
                    <a:pt x="1237" y="253"/>
                  </a:lnTo>
                  <a:lnTo>
                    <a:pt x="1237" y="239"/>
                  </a:lnTo>
                  <a:lnTo>
                    <a:pt x="1237" y="249"/>
                  </a:lnTo>
                  <a:lnTo>
                    <a:pt x="1238" y="261"/>
                  </a:lnTo>
                  <a:lnTo>
                    <a:pt x="1238" y="282"/>
                  </a:lnTo>
                  <a:lnTo>
                    <a:pt x="1238" y="228"/>
                  </a:lnTo>
                  <a:lnTo>
                    <a:pt x="1238" y="269"/>
                  </a:lnTo>
                  <a:lnTo>
                    <a:pt x="1238" y="217"/>
                  </a:lnTo>
                  <a:lnTo>
                    <a:pt x="1239" y="277"/>
                  </a:lnTo>
                  <a:lnTo>
                    <a:pt x="1239" y="248"/>
                  </a:lnTo>
                  <a:lnTo>
                    <a:pt x="1239" y="209"/>
                  </a:lnTo>
                  <a:lnTo>
                    <a:pt x="1239" y="258"/>
                  </a:lnTo>
                  <a:lnTo>
                    <a:pt x="1240" y="259"/>
                  </a:lnTo>
                  <a:lnTo>
                    <a:pt x="1240" y="194"/>
                  </a:lnTo>
                  <a:lnTo>
                    <a:pt x="1240" y="282"/>
                  </a:lnTo>
                  <a:lnTo>
                    <a:pt x="1240" y="262"/>
                  </a:lnTo>
                  <a:lnTo>
                    <a:pt x="1240" y="264"/>
                  </a:lnTo>
                  <a:lnTo>
                    <a:pt x="1240" y="214"/>
                  </a:lnTo>
                  <a:lnTo>
                    <a:pt x="1241" y="233"/>
                  </a:lnTo>
                  <a:lnTo>
                    <a:pt x="1241" y="211"/>
                  </a:lnTo>
                  <a:lnTo>
                    <a:pt x="1241" y="301"/>
                  </a:lnTo>
                  <a:lnTo>
                    <a:pt x="1241" y="196"/>
                  </a:lnTo>
                  <a:lnTo>
                    <a:pt x="1242" y="242"/>
                  </a:lnTo>
                  <a:lnTo>
                    <a:pt x="1242" y="229"/>
                  </a:lnTo>
                  <a:lnTo>
                    <a:pt x="1242" y="262"/>
                  </a:lnTo>
                  <a:lnTo>
                    <a:pt x="1242" y="207"/>
                  </a:lnTo>
                  <a:lnTo>
                    <a:pt x="1242" y="259"/>
                  </a:lnTo>
                  <a:lnTo>
                    <a:pt x="1243" y="216"/>
                  </a:lnTo>
                  <a:lnTo>
                    <a:pt x="1243" y="281"/>
                  </a:lnTo>
                  <a:lnTo>
                    <a:pt x="1243" y="216"/>
                  </a:lnTo>
                  <a:lnTo>
                    <a:pt x="1243" y="194"/>
                  </a:lnTo>
                  <a:lnTo>
                    <a:pt x="1243" y="284"/>
                  </a:lnTo>
                  <a:lnTo>
                    <a:pt x="1244" y="244"/>
                  </a:lnTo>
                  <a:lnTo>
                    <a:pt x="1244" y="210"/>
                  </a:lnTo>
                  <a:lnTo>
                    <a:pt x="1244" y="267"/>
                  </a:lnTo>
                  <a:lnTo>
                    <a:pt x="1244" y="223"/>
                  </a:lnTo>
                  <a:lnTo>
                    <a:pt x="1244" y="252"/>
                  </a:lnTo>
                  <a:lnTo>
                    <a:pt x="1245" y="253"/>
                  </a:lnTo>
                  <a:lnTo>
                    <a:pt x="1245" y="240"/>
                  </a:lnTo>
                  <a:lnTo>
                    <a:pt x="1245" y="208"/>
                  </a:lnTo>
                  <a:lnTo>
                    <a:pt x="1245" y="294"/>
                  </a:lnTo>
                  <a:lnTo>
                    <a:pt x="1245" y="272"/>
                  </a:lnTo>
                  <a:lnTo>
                    <a:pt x="1246" y="255"/>
                  </a:lnTo>
                  <a:lnTo>
                    <a:pt x="1246" y="272"/>
                  </a:lnTo>
                  <a:lnTo>
                    <a:pt x="1246" y="274"/>
                  </a:lnTo>
                  <a:lnTo>
                    <a:pt x="1246" y="272"/>
                  </a:lnTo>
                  <a:lnTo>
                    <a:pt x="1246" y="228"/>
                  </a:lnTo>
                  <a:lnTo>
                    <a:pt x="1247" y="292"/>
                  </a:lnTo>
                  <a:lnTo>
                    <a:pt x="1247" y="201"/>
                  </a:lnTo>
                  <a:lnTo>
                    <a:pt x="1247" y="247"/>
                  </a:lnTo>
                  <a:lnTo>
                    <a:pt x="1247" y="257"/>
                  </a:lnTo>
                  <a:lnTo>
                    <a:pt x="1248" y="228"/>
                  </a:lnTo>
                  <a:lnTo>
                    <a:pt x="1248" y="205"/>
                  </a:lnTo>
                  <a:lnTo>
                    <a:pt x="1248" y="229"/>
                  </a:lnTo>
                  <a:lnTo>
                    <a:pt x="1248" y="256"/>
                  </a:lnTo>
                  <a:lnTo>
                    <a:pt x="1248" y="328"/>
                  </a:lnTo>
                  <a:lnTo>
                    <a:pt x="1248" y="256"/>
                  </a:lnTo>
                  <a:lnTo>
                    <a:pt x="1249" y="228"/>
                  </a:lnTo>
                  <a:lnTo>
                    <a:pt x="1249" y="298"/>
                  </a:lnTo>
                  <a:lnTo>
                    <a:pt x="1249" y="273"/>
                  </a:lnTo>
                  <a:lnTo>
                    <a:pt x="1249" y="271"/>
                  </a:lnTo>
                  <a:lnTo>
                    <a:pt x="1250" y="262"/>
                  </a:lnTo>
                  <a:lnTo>
                    <a:pt x="1250" y="200"/>
                  </a:lnTo>
                  <a:lnTo>
                    <a:pt x="1250" y="230"/>
                  </a:lnTo>
                  <a:lnTo>
                    <a:pt x="1250" y="213"/>
                  </a:lnTo>
                  <a:lnTo>
                    <a:pt x="1250" y="233"/>
                  </a:lnTo>
                  <a:lnTo>
                    <a:pt x="1251" y="240"/>
                  </a:lnTo>
                  <a:lnTo>
                    <a:pt x="1251" y="242"/>
                  </a:lnTo>
                  <a:lnTo>
                    <a:pt x="1251" y="270"/>
                  </a:lnTo>
                  <a:lnTo>
                    <a:pt x="1251" y="212"/>
                  </a:lnTo>
                  <a:lnTo>
                    <a:pt x="1251" y="275"/>
                  </a:lnTo>
                  <a:lnTo>
                    <a:pt x="1252" y="262"/>
                  </a:lnTo>
                  <a:lnTo>
                    <a:pt x="1252" y="237"/>
                  </a:lnTo>
                  <a:lnTo>
                    <a:pt x="1252" y="287"/>
                  </a:lnTo>
                  <a:lnTo>
                    <a:pt x="1252" y="248"/>
                  </a:lnTo>
                  <a:lnTo>
                    <a:pt x="1252" y="253"/>
                  </a:lnTo>
                  <a:lnTo>
                    <a:pt x="1253" y="256"/>
                  </a:lnTo>
                  <a:lnTo>
                    <a:pt x="1253" y="281"/>
                  </a:lnTo>
                  <a:lnTo>
                    <a:pt x="1253" y="252"/>
                  </a:lnTo>
                  <a:lnTo>
                    <a:pt x="1253" y="282"/>
                  </a:lnTo>
                  <a:lnTo>
                    <a:pt x="1253" y="304"/>
                  </a:lnTo>
                  <a:lnTo>
                    <a:pt x="1254" y="284"/>
                  </a:lnTo>
                  <a:lnTo>
                    <a:pt x="1254" y="230"/>
                  </a:lnTo>
                  <a:lnTo>
                    <a:pt x="1254" y="246"/>
                  </a:lnTo>
                  <a:lnTo>
                    <a:pt x="1254" y="313"/>
                  </a:lnTo>
                  <a:lnTo>
                    <a:pt x="1254" y="277"/>
                  </a:lnTo>
                  <a:lnTo>
                    <a:pt x="1255" y="306"/>
                  </a:lnTo>
                  <a:lnTo>
                    <a:pt x="1255" y="256"/>
                  </a:lnTo>
                  <a:lnTo>
                    <a:pt x="1255" y="238"/>
                  </a:lnTo>
                  <a:lnTo>
                    <a:pt x="1255" y="252"/>
                  </a:lnTo>
                  <a:lnTo>
                    <a:pt x="1255" y="257"/>
                  </a:lnTo>
                  <a:lnTo>
                    <a:pt x="1256" y="282"/>
                  </a:lnTo>
                  <a:lnTo>
                    <a:pt x="1256" y="225"/>
                  </a:lnTo>
                  <a:lnTo>
                    <a:pt x="1256" y="253"/>
                  </a:lnTo>
                  <a:lnTo>
                    <a:pt x="1256" y="314"/>
                  </a:lnTo>
                  <a:lnTo>
                    <a:pt x="1256" y="251"/>
                  </a:lnTo>
                  <a:lnTo>
                    <a:pt x="1257" y="281"/>
                  </a:lnTo>
                  <a:lnTo>
                    <a:pt x="1257" y="231"/>
                  </a:lnTo>
                  <a:lnTo>
                    <a:pt x="1257" y="165"/>
                  </a:lnTo>
                  <a:lnTo>
                    <a:pt x="1257" y="167"/>
                  </a:lnTo>
                  <a:lnTo>
                    <a:pt x="1257" y="129"/>
                  </a:lnTo>
                  <a:lnTo>
                    <a:pt x="1258" y="107"/>
                  </a:lnTo>
                  <a:lnTo>
                    <a:pt x="1258" y="107"/>
                  </a:lnTo>
                  <a:lnTo>
                    <a:pt x="1258" y="124"/>
                  </a:lnTo>
                  <a:lnTo>
                    <a:pt x="1258" y="68"/>
                  </a:lnTo>
                  <a:lnTo>
                    <a:pt x="1259" y="162"/>
                  </a:lnTo>
                  <a:lnTo>
                    <a:pt x="1259" y="176"/>
                  </a:lnTo>
                  <a:lnTo>
                    <a:pt x="1259" y="246"/>
                  </a:lnTo>
                  <a:lnTo>
                    <a:pt x="1259" y="261"/>
                  </a:lnTo>
                  <a:lnTo>
                    <a:pt x="1259" y="291"/>
                  </a:lnTo>
                  <a:lnTo>
                    <a:pt x="1259" y="253"/>
                  </a:lnTo>
                  <a:lnTo>
                    <a:pt x="1260" y="284"/>
                  </a:lnTo>
                  <a:lnTo>
                    <a:pt x="1260" y="273"/>
                  </a:lnTo>
                  <a:lnTo>
                    <a:pt x="1260" y="282"/>
                  </a:lnTo>
                  <a:lnTo>
                    <a:pt x="1260" y="304"/>
                  </a:lnTo>
                  <a:lnTo>
                    <a:pt x="1261" y="315"/>
                  </a:lnTo>
                  <a:lnTo>
                    <a:pt x="1261" y="282"/>
                  </a:lnTo>
                  <a:lnTo>
                    <a:pt x="1261" y="266"/>
                  </a:lnTo>
                  <a:lnTo>
                    <a:pt x="1261" y="300"/>
                  </a:lnTo>
                  <a:lnTo>
                    <a:pt x="1261" y="301"/>
                  </a:lnTo>
                  <a:lnTo>
                    <a:pt x="1262" y="245"/>
                  </a:lnTo>
                  <a:lnTo>
                    <a:pt x="1262" y="236"/>
                  </a:lnTo>
                  <a:lnTo>
                    <a:pt x="1262" y="278"/>
                  </a:lnTo>
                  <a:lnTo>
                    <a:pt x="1262" y="324"/>
                  </a:lnTo>
                  <a:lnTo>
                    <a:pt x="1262" y="248"/>
                  </a:lnTo>
                  <a:lnTo>
                    <a:pt x="1263" y="263"/>
                  </a:lnTo>
                  <a:lnTo>
                    <a:pt x="1263" y="289"/>
                  </a:lnTo>
                  <a:lnTo>
                    <a:pt x="1263" y="219"/>
                  </a:lnTo>
                  <a:lnTo>
                    <a:pt x="1263" y="264"/>
                  </a:lnTo>
                  <a:lnTo>
                    <a:pt x="1263" y="298"/>
                  </a:lnTo>
                  <a:lnTo>
                    <a:pt x="1264" y="289"/>
                  </a:lnTo>
                  <a:lnTo>
                    <a:pt x="1264" y="249"/>
                  </a:lnTo>
                  <a:lnTo>
                    <a:pt x="1264" y="283"/>
                  </a:lnTo>
                  <a:lnTo>
                    <a:pt x="1264" y="234"/>
                  </a:lnTo>
                  <a:lnTo>
                    <a:pt x="1265" y="287"/>
                  </a:lnTo>
                  <a:lnTo>
                    <a:pt x="1265" y="262"/>
                  </a:lnTo>
                  <a:lnTo>
                    <a:pt x="1265" y="345"/>
                  </a:lnTo>
                  <a:lnTo>
                    <a:pt x="1265" y="302"/>
                  </a:lnTo>
                  <a:lnTo>
                    <a:pt x="1265" y="254"/>
                  </a:lnTo>
                  <a:lnTo>
                    <a:pt x="1265" y="233"/>
                  </a:lnTo>
                  <a:lnTo>
                    <a:pt x="1266" y="288"/>
                  </a:lnTo>
                  <a:lnTo>
                    <a:pt x="1266" y="249"/>
                  </a:lnTo>
                  <a:lnTo>
                    <a:pt x="1266" y="284"/>
                  </a:lnTo>
                  <a:lnTo>
                    <a:pt x="1266" y="250"/>
                  </a:lnTo>
                  <a:lnTo>
                    <a:pt x="1267" y="225"/>
                  </a:lnTo>
                  <a:lnTo>
                    <a:pt x="1267" y="270"/>
                  </a:lnTo>
                  <a:lnTo>
                    <a:pt x="1267" y="229"/>
                  </a:lnTo>
                  <a:lnTo>
                    <a:pt x="1267" y="244"/>
                  </a:lnTo>
                  <a:lnTo>
                    <a:pt x="1267" y="256"/>
                  </a:lnTo>
                  <a:lnTo>
                    <a:pt x="1267" y="193"/>
                  </a:lnTo>
                  <a:lnTo>
                    <a:pt x="1268" y="210"/>
                  </a:lnTo>
                  <a:lnTo>
                    <a:pt x="1268" y="235"/>
                  </a:lnTo>
                  <a:lnTo>
                    <a:pt x="1268" y="249"/>
                  </a:lnTo>
                  <a:lnTo>
                    <a:pt x="1268" y="307"/>
                  </a:lnTo>
                  <a:lnTo>
                    <a:pt x="1268" y="210"/>
                  </a:lnTo>
                  <a:lnTo>
                    <a:pt x="1269" y="302"/>
                  </a:lnTo>
                  <a:lnTo>
                    <a:pt x="1269" y="235"/>
                  </a:lnTo>
                  <a:lnTo>
                    <a:pt x="1269" y="226"/>
                  </a:lnTo>
                  <a:lnTo>
                    <a:pt x="1269" y="259"/>
                  </a:lnTo>
                  <a:lnTo>
                    <a:pt x="1270" y="224"/>
                  </a:lnTo>
                  <a:lnTo>
                    <a:pt x="1270" y="246"/>
                  </a:lnTo>
                  <a:lnTo>
                    <a:pt x="1270" y="216"/>
                  </a:lnTo>
                  <a:lnTo>
                    <a:pt x="1270" y="155"/>
                  </a:lnTo>
                  <a:lnTo>
                    <a:pt x="1270" y="195"/>
                  </a:lnTo>
                  <a:lnTo>
                    <a:pt x="1270" y="227"/>
                  </a:lnTo>
                  <a:lnTo>
                    <a:pt x="1271" y="232"/>
                  </a:lnTo>
                  <a:lnTo>
                    <a:pt x="1271" y="206"/>
                  </a:lnTo>
                  <a:lnTo>
                    <a:pt x="1271" y="242"/>
                  </a:lnTo>
                  <a:lnTo>
                    <a:pt x="1271" y="275"/>
                  </a:lnTo>
                  <a:lnTo>
                    <a:pt x="1272" y="224"/>
                  </a:lnTo>
                  <a:lnTo>
                    <a:pt x="1272" y="210"/>
                  </a:lnTo>
                  <a:lnTo>
                    <a:pt x="1272" y="228"/>
                  </a:lnTo>
                  <a:lnTo>
                    <a:pt x="1272" y="170"/>
                  </a:lnTo>
                  <a:lnTo>
                    <a:pt x="1272" y="212"/>
                  </a:lnTo>
                  <a:lnTo>
                    <a:pt x="1273" y="247"/>
                  </a:lnTo>
                  <a:lnTo>
                    <a:pt x="1273" y="196"/>
                  </a:lnTo>
                  <a:lnTo>
                    <a:pt x="1273" y="223"/>
                  </a:lnTo>
                  <a:lnTo>
                    <a:pt x="1273" y="252"/>
                  </a:lnTo>
                  <a:lnTo>
                    <a:pt x="1273" y="231"/>
                  </a:lnTo>
                  <a:lnTo>
                    <a:pt x="1274" y="218"/>
                  </a:lnTo>
                  <a:lnTo>
                    <a:pt x="1274" y="231"/>
                  </a:lnTo>
                  <a:lnTo>
                    <a:pt x="1274" y="253"/>
                  </a:lnTo>
                  <a:lnTo>
                    <a:pt x="1274" y="244"/>
                  </a:lnTo>
                  <a:lnTo>
                    <a:pt x="1274" y="274"/>
                  </a:lnTo>
                  <a:lnTo>
                    <a:pt x="1275" y="234"/>
                  </a:lnTo>
                  <a:lnTo>
                    <a:pt x="1275" y="220"/>
                  </a:lnTo>
                  <a:lnTo>
                    <a:pt x="1275" y="281"/>
                  </a:lnTo>
                  <a:lnTo>
                    <a:pt x="1275" y="254"/>
                  </a:lnTo>
                  <a:lnTo>
                    <a:pt x="1276" y="292"/>
                  </a:lnTo>
                  <a:lnTo>
                    <a:pt x="1276" y="298"/>
                  </a:lnTo>
                  <a:lnTo>
                    <a:pt x="1276" y="206"/>
                  </a:lnTo>
                  <a:lnTo>
                    <a:pt x="1276" y="250"/>
                  </a:lnTo>
                  <a:lnTo>
                    <a:pt x="1276" y="256"/>
                  </a:lnTo>
                  <a:lnTo>
                    <a:pt x="1276" y="203"/>
                  </a:lnTo>
                  <a:lnTo>
                    <a:pt x="1277" y="261"/>
                  </a:lnTo>
                  <a:lnTo>
                    <a:pt x="1277" y="277"/>
                  </a:lnTo>
                  <a:lnTo>
                    <a:pt x="1277" y="252"/>
                  </a:lnTo>
                  <a:lnTo>
                    <a:pt x="1277" y="199"/>
                  </a:lnTo>
                  <a:lnTo>
                    <a:pt x="1278" y="265"/>
                  </a:lnTo>
                  <a:lnTo>
                    <a:pt x="1278" y="242"/>
                  </a:lnTo>
                  <a:lnTo>
                    <a:pt x="1278" y="233"/>
                  </a:lnTo>
                  <a:lnTo>
                    <a:pt x="1278" y="295"/>
                  </a:lnTo>
                  <a:lnTo>
                    <a:pt x="1278" y="280"/>
                  </a:lnTo>
                  <a:lnTo>
                    <a:pt x="1278" y="298"/>
                  </a:lnTo>
                  <a:lnTo>
                    <a:pt x="1279" y="247"/>
                  </a:lnTo>
                  <a:lnTo>
                    <a:pt x="1279" y="254"/>
                  </a:lnTo>
                  <a:lnTo>
                    <a:pt x="1279" y="282"/>
                  </a:lnTo>
                  <a:lnTo>
                    <a:pt x="1279" y="268"/>
                  </a:lnTo>
                  <a:lnTo>
                    <a:pt x="1280" y="281"/>
                  </a:lnTo>
                  <a:lnTo>
                    <a:pt x="1280" y="229"/>
                  </a:lnTo>
                  <a:lnTo>
                    <a:pt x="1280" y="232"/>
                  </a:lnTo>
                  <a:lnTo>
                    <a:pt x="1280" y="275"/>
                  </a:lnTo>
                  <a:lnTo>
                    <a:pt x="1280" y="278"/>
                  </a:lnTo>
                  <a:lnTo>
                    <a:pt x="1281" y="290"/>
                  </a:lnTo>
                  <a:lnTo>
                    <a:pt x="1281" y="237"/>
                  </a:lnTo>
                  <a:lnTo>
                    <a:pt x="1281" y="242"/>
                  </a:lnTo>
                  <a:lnTo>
                    <a:pt x="1281" y="255"/>
                  </a:lnTo>
                  <a:lnTo>
                    <a:pt x="1281" y="239"/>
                  </a:lnTo>
                  <a:lnTo>
                    <a:pt x="1281" y="240"/>
                  </a:lnTo>
                  <a:lnTo>
                    <a:pt x="1282" y="234"/>
                  </a:lnTo>
                  <a:lnTo>
                    <a:pt x="1282" y="284"/>
                  </a:lnTo>
                  <a:lnTo>
                    <a:pt x="1282" y="249"/>
                  </a:lnTo>
                  <a:lnTo>
                    <a:pt x="1282" y="249"/>
                  </a:lnTo>
                  <a:lnTo>
                    <a:pt x="1283" y="278"/>
                  </a:lnTo>
                  <a:lnTo>
                    <a:pt x="1283" y="229"/>
                  </a:lnTo>
                  <a:lnTo>
                    <a:pt x="1283" y="259"/>
                  </a:lnTo>
                  <a:lnTo>
                    <a:pt x="1283" y="263"/>
                  </a:lnTo>
                  <a:lnTo>
                    <a:pt x="1283" y="199"/>
                  </a:lnTo>
                  <a:lnTo>
                    <a:pt x="1284" y="282"/>
                  </a:lnTo>
                  <a:lnTo>
                    <a:pt x="1284" y="207"/>
                  </a:lnTo>
                  <a:lnTo>
                    <a:pt x="1284" y="214"/>
                  </a:lnTo>
                  <a:lnTo>
                    <a:pt x="1284" y="203"/>
                  </a:lnTo>
                  <a:lnTo>
                    <a:pt x="1284" y="281"/>
                  </a:lnTo>
                  <a:lnTo>
                    <a:pt x="1285" y="224"/>
                  </a:lnTo>
                  <a:lnTo>
                    <a:pt x="1285" y="233"/>
                  </a:lnTo>
                  <a:lnTo>
                    <a:pt x="1285" y="272"/>
                  </a:lnTo>
                  <a:lnTo>
                    <a:pt x="1285" y="274"/>
                  </a:lnTo>
                  <a:lnTo>
                    <a:pt x="1285" y="224"/>
                  </a:lnTo>
                  <a:lnTo>
                    <a:pt x="1286" y="288"/>
                  </a:lnTo>
                  <a:lnTo>
                    <a:pt x="1286" y="212"/>
                  </a:lnTo>
                  <a:lnTo>
                    <a:pt x="1286" y="325"/>
                  </a:lnTo>
                  <a:lnTo>
                    <a:pt x="1286" y="232"/>
                  </a:lnTo>
                  <a:lnTo>
                    <a:pt x="1287" y="278"/>
                  </a:lnTo>
                  <a:lnTo>
                    <a:pt x="1287" y="308"/>
                  </a:lnTo>
                  <a:lnTo>
                    <a:pt x="1287" y="218"/>
                  </a:lnTo>
                  <a:lnTo>
                    <a:pt x="1287" y="297"/>
                  </a:lnTo>
                  <a:lnTo>
                    <a:pt x="1287" y="287"/>
                  </a:lnTo>
                  <a:lnTo>
                    <a:pt x="1287" y="245"/>
                  </a:lnTo>
                  <a:lnTo>
                    <a:pt x="1288" y="209"/>
                  </a:lnTo>
                  <a:lnTo>
                    <a:pt x="1288" y="220"/>
                  </a:lnTo>
                  <a:lnTo>
                    <a:pt x="1288" y="279"/>
                  </a:lnTo>
                  <a:lnTo>
                    <a:pt x="1288" y="203"/>
                  </a:lnTo>
                  <a:lnTo>
                    <a:pt x="1289" y="277"/>
                  </a:lnTo>
                  <a:lnTo>
                    <a:pt x="1289" y="262"/>
                  </a:lnTo>
                  <a:lnTo>
                    <a:pt x="1289" y="220"/>
                  </a:lnTo>
                  <a:lnTo>
                    <a:pt x="1289" y="224"/>
                  </a:lnTo>
                  <a:lnTo>
                    <a:pt x="1289" y="257"/>
                  </a:lnTo>
                  <a:lnTo>
                    <a:pt x="1289" y="283"/>
                  </a:lnTo>
                  <a:lnTo>
                    <a:pt x="1290" y="262"/>
                  </a:lnTo>
                  <a:lnTo>
                    <a:pt x="1290" y="289"/>
                  </a:lnTo>
                  <a:lnTo>
                    <a:pt x="1290" y="269"/>
                  </a:lnTo>
                  <a:lnTo>
                    <a:pt x="1290" y="280"/>
                  </a:lnTo>
                  <a:lnTo>
                    <a:pt x="1291" y="241"/>
                  </a:lnTo>
                  <a:lnTo>
                    <a:pt x="1291" y="257"/>
                  </a:lnTo>
                  <a:lnTo>
                    <a:pt x="1291" y="302"/>
                  </a:lnTo>
                  <a:lnTo>
                    <a:pt x="1291" y="279"/>
                  </a:lnTo>
                  <a:lnTo>
                    <a:pt x="1291" y="258"/>
                  </a:lnTo>
                  <a:lnTo>
                    <a:pt x="1292" y="251"/>
                  </a:lnTo>
                  <a:lnTo>
                    <a:pt x="1292" y="220"/>
                  </a:lnTo>
                  <a:lnTo>
                    <a:pt x="1292" y="288"/>
                  </a:lnTo>
                  <a:lnTo>
                    <a:pt x="1292" y="254"/>
                  </a:lnTo>
                  <a:lnTo>
                    <a:pt x="1292" y="211"/>
                  </a:lnTo>
                  <a:lnTo>
                    <a:pt x="1293" y="278"/>
                  </a:lnTo>
                  <a:lnTo>
                    <a:pt x="1293" y="310"/>
                  </a:lnTo>
                  <a:lnTo>
                    <a:pt x="1293" y="241"/>
                  </a:lnTo>
                  <a:lnTo>
                    <a:pt x="1293" y="279"/>
                  </a:lnTo>
                  <a:lnTo>
                    <a:pt x="1293" y="270"/>
                  </a:lnTo>
                  <a:lnTo>
                    <a:pt x="1294" y="245"/>
                  </a:lnTo>
                  <a:lnTo>
                    <a:pt x="1294" y="262"/>
                  </a:lnTo>
                  <a:lnTo>
                    <a:pt x="1294" y="247"/>
                  </a:lnTo>
                  <a:lnTo>
                    <a:pt x="1294" y="259"/>
                  </a:lnTo>
                  <a:lnTo>
                    <a:pt x="1295" y="213"/>
                  </a:lnTo>
                  <a:lnTo>
                    <a:pt x="1295" y="289"/>
                  </a:lnTo>
                  <a:lnTo>
                    <a:pt x="1295" y="264"/>
                  </a:lnTo>
                  <a:lnTo>
                    <a:pt x="1295" y="287"/>
                  </a:lnTo>
                  <a:lnTo>
                    <a:pt x="1295" y="296"/>
                  </a:lnTo>
                  <a:lnTo>
                    <a:pt x="1295" y="240"/>
                  </a:lnTo>
                  <a:lnTo>
                    <a:pt x="1296" y="253"/>
                  </a:lnTo>
                  <a:lnTo>
                    <a:pt x="1296" y="260"/>
                  </a:lnTo>
                  <a:lnTo>
                    <a:pt x="1296" y="244"/>
                  </a:lnTo>
                  <a:lnTo>
                    <a:pt x="1296" y="297"/>
                  </a:lnTo>
                  <a:lnTo>
                    <a:pt x="1296" y="221"/>
                  </a:lnTo>
                  <a:lnTo>
                    <a:pt x="1297" y="280"/>
                  </a:lnTo>
                  <a:lnTo>
                    <a:pt x="1297" y="262"/>
                  </a:lnTo>
                  <a:lnTo>
                    <a:pt x="1297" y="321"/>
                  </a:lnTo>
                  <a:lnTo>
                    <a:pt x="1297" y="297"/>
                  </a:lnTo>
                  <a:lnTo>
                    <a:pt x="1298" y="243"/>
                  </a:lnTo>
                  <a:lnTo>
                    <a:pt x="1298" y="269"/>
                  </a:lnTo>
                  <a:lnTo>
                    <a:pt x="1298" y="292"/>
                  </a:lnTo>
                  <a:lnTo>
                    <a:pt x="1298" y="258"/>
                  </a:lnTo>
                  <a:lnTo>
                    <a:pt x="1298" y="260"/>
                  </a:lnTo>
                  <a:lnTo>
                    <a:pt x="1298" y="282"/>
                  </a:lnTo>
                  <a:lnTo>
                    <a:pt x="1299" y="253"/>
                  </a:lnTo>
                  <a:lnTo>
                    <a:pt x="1299" y="241"/>
                  </a:lnTo>
                  <a:lnTo>
                    <a:pt x="1299" y="219"/>
                  </a:lnTo>
                  <a:lnTo>
                    <a:pt x="1299" y="231"/>
                  </a:lnTo>
                  <a:lnTo>
                    <a:pt x="1300" y="116"/>
                  </a:lnTo>
                  <a:lnTo>
                    <a:pt x="1300" y="151"/>
                  </a:lnTo>
                  <a:lnTo>
                    <a:pt x="1300" y="136"/>
                  </a:lnTo>
                  <a:lnTo>
                    <a:pt x="1300" y="122"/>
                  </a:lnTo>
                  <a:lnTo>
                    <a:pt x="1300" y="25"/>
                  </a:lnTo>
                  <a:lnTo>
                    <a:pt x="1300" y="73"/>
                  </a:lnTo>
                  <a:lnTo>
                    <a:pt x="1301" y="178"/>
                  </a:lnTo>
                  <a:lnTo>
                    <a:pt x="1301" y="229"/>
                  </a:lnTo>
                  <a:lnTo>
                    <a:pt x="1301" y="256"/>
                  </a:lnTo>
                  <a:lnTo>
                    <a:pt x="1301" y="274"/>
                  </a:lnTo>
                  <a:lnTo>
                    <a:pt x="1302" y="359"/>
                  </a:lnTo>
                  <a:lnTo>
                    <a:pt x="1302" y="286"/>
                  </a:lnTo>
                  <a:lnTo>
                    <a:pt x="1302" y="287"/>
                  </a:lnTo>
                  <a:lnTo>
                    <a:pt x="1302" y="256"/>
                  </a:lnTo>
                  <a:lnTo>
                    <a:pt x="1302" y="272"/>
                  </a:lnTo>
                  <a:lnTo>
                    <a:pt x="1303" y="227"/>
                  </a:lnTo>
                  <a:lnTo>
                    <a:pt x="1303" y="254"/>
                  </a:lnTo>
                  <a:lnTo>
                    <a:pt x="1303" y="283"/>
                  </a:lnTo>
                  <a:lnTo>
                    <a:pt x="1303" y="316"/>
                  </a:lnTo>
                  <a:lnTo>
                    <a:pt x="1303" y="236"/>
                  </a:lnTo>
                  <a:lnTo>
                    <a:pt x="1304" y="298"/>
                  </a:lnTo>
                  <a:lnTo>
                    <a:pt x="1304" y="227"/>
                  </a:lnTo>
                  <a:lnTo>
                    <a:pt x="1304" y="238"/>
                  </a:lnTo>
                  <a:lnTo>
                    <a:pt x="1304" y="237"/>
                  </a:lnTo>
                  <a:lnTo>
                    <a:pt x="1304" y="281"/>
                  </a:lnTo>
                  <a:lnTo>
                    <a:pt x="1305" y="229"/>
                  </a:lnTo>
                  <a:lnTo>
                    <a:pt x="1305" y="299"/>
                  </a:lnTo>
                  <a:lnTo>
                    <a:pt x="1305" y="268"/>
                  </a:lnTo>
                  <a:lnTo>
                    <a:pt x="1305" y="308"/>
                  </a:lnTo>
                  <a:lnTo>
                    <a:pt x="1306" y="271"/>
                  </a:lnTo>
                  <a:lnTo>
                    <a:pt x="1306" y="311"/>
                  </a:lnTo>
                  <a:lnTo>
                    <a:pt x="1306" y="249"/>
                  </a:lnTo>
                  <a:lnTo>
                    <a:pt x="1306" y="212"/>
                  </a:lnTo>
                  <a:lnTo>
                    <a:pt x="1306" y="240"/>
                  </a:lnTo>
                  <a:lnTo>
                    <a:pt x="1306" y="271"/>
                  </a:lnTo>
                  <a:lnTo>
                    <a:pt x="1307" y="281"/>
                  </a:lnTo>
                  <a:lnTo>
                    <a:pt x="1307" y="239"/>
                  </a:lnTo>
                  <a:lnTo>
                    <a:pt x="1307" y="230"/>
                  </a:lnTo>
                  <a:lnTo>
                    <a:pt x="1307" y="266"/>
                  </a:lnTo>
                  <a:lnTo>
                    <a:pt x="1308" y="188"/>
                  </a:lnTo>
                  <a:lnTo>
                    <a:pt x="1308" y="268"/>
                  </a:lnTo>
                  <a:lnTo>
                    <a:pt x="1308" y="306"/>
                  </a:lnTo>
                  <a:lnTo>
                    <a:pt x="1308" y="236"/>
                  </a:lnTo>
                  <a:lnTo>
                    <a:pt x="1308" y="264"/>
                  </a:lnTo>
                  <a:lnTo>
                    <a:pt x="1309" y="224"/>
                  </a:lnTo>
                  <a:lnTo>
                    <a:pt x="1309" y="281"/>
                  </a:lnTo>
                  <a:lnTo>
                    <a:pt x="1309" y="205"/>
                  </a:lnTo>
                  <a:lnTo>
                    <a:pt x="1309" y="241"/>
                  </a:lnTo>
                  <a:lnTo>
                    <a:pt x="1309" y="232"/>
                  </a:lnTo>
                  <a:lnTo>
                    <a:pt x="1310" y="275"/>
                  </a:lnTo>
                  <a:lnTo>
                    <a:pt x="1310" y="230"/>
                  </a:lnTo>
                  <a:lnTo>
                    <a:pt x="1310" y="198"/>
                  </a:lnTo>
                  <a:lnTo>
                    <a:pt x="1310" y="250"/>
                  </a:lnTo>
                  <a:lnTo>
                    <a:pt x="1310" y="245"/>
                  </a:lnTo>
                  <a:lnTo>
                    <a:pt x="1311" y="202"/>
                  </a:lnTo>
                  <a:lnTo>
                    <a:pt x="1311" y="245"/>
                  </a:lnTo>
                  <a:lnTo>
                    <a:pt x="1311" y="203"/>
                  </a:lnTo>
                  <a:lnTo>
                    <a:pt x="1311" y="283"/>
                  </a:lnTo>
                  <a:lnTo>
                    <a:pt x="1311" y="206"/>
                  </a:lnTo>
                  <a:lnTo>
                    <a:pt x="1311" y="251"/>
                  </a:lnTo>
                  <a:lnTo>
                    <a:pt x="1312" y="224"/>
                  </a:lnTo>
                  <a:lnTo>
                    <a:pt x="1312" y="193"/>
                  </a:lnTo>
                  <a:lnTo>
                    <a:pt x="1312" y="261"/>
                  </a:lnTo>
                  <a:lnTo>
                    <a:pt x="1312" y="258"/>
                  </a:lnTo>
                  <a:lnTo>
                    <a:pt x="1313" y="329"/>
                  </a:lnTo>
                  <a:lnTo>
                    <a:pt x="1313" y="228"/>
                  </a:lnTo>
                  <a:lnTo>
                    <a:pt x="1313" y="212"/>
                  </a:lnTo>
                  <a:lnTo>
                    <a:pt x="1313" y="239"/>
                  </a:lnTo>
                  <a:lnTo>
                    <a:pt x="1313" y="192"/>
                  </a:lnTo>
                  <a:lnTo>
                    <a:pt x="1314" y="246"/>
                  </a:lnTo>
                  <a:lnTo>
                    <a:pt x="1314" y="155"/>
                  </a:lnTo>
                  <a:lnTo>
                    <a:pt x="1314" y="241"/>
                  </a:lnTo>
                  <a:lnTo>
                    <a:pt x="1314" y="200"/>
                  </a:lnTo>
                  <a:lnTo>
                    <a:pt x="1314" y="151"/>
                  </a:lnTo>
                  <a:lnTo>
                    <a:pt x="1315" y="258"/>
                  </a:lnTo>
                  <a:lnTo>
                    <a:pt x="1315" y="230"/>
                  </a:lnTo>
                  <a:lnTo>
                    <a:pt x="1315" y="230"/>
                  </a:lnTo>
                  <a:lnTo>
                    <a:pt x="1315" y="265"/>
                  </a:lnTo>
                  <a:lnTo>
                    <a:pt x="1315" y="285"/>
                  </a:lnTo>
                  <a:lnTo>
                    <a:pt x="1316" y="240"/>
                  </a:lnTo>
                  <a:lnTo>
                    <a:pt x="1316" y="239"/>
                  </a:lnTo>
                  <a:lnTo>
                    <a:pt x="1316" y="249"/>
                  </a:lnTo>
                  <a:lnTo>
                    <a:pt x="1316" y="235"/>
                  </a:lnTo>
                  <a:lnTo>
                    <a:pt x="1317" y="223"/>
                  </a:lnTo>
                  <a:lnTo>
                    <a:pt x="1317" y="239"/>
                  </a:lnTo>
                  <a:lnTo>
                    <a:pt x="1317" y="252"/>
                  </a:lnTo>
                  <a:lnTo>
                    <a:pt x="1317" y="266"/>
                  </a:lnTo>
                  <a:lnTo>
                    <a:pt x="1317" y="306"/>
                  </a:lnTo>
                  <a:lnTo>
                    <a:pt x="1317" y="253"/>
                  </a:lnTo>
                  <a:lnTo>
                    <a:pt x="1318" y="253"/>
                  </a:lnTo>
                  <a:lnTo>
                    <a:pt x="1318" y="228"/>
                  </a:lnTo>
                  <a:lnTo>
                    <a:pt x="1318" y="249"/>
                  </a:lnTo>
                  <a:lnTo>
                    <a:pt x="1318" y="244"/>
                  </a:lnTo>
                  <a:lnTo>
                    <a:pt x="1319" y="219"/>
                  </a:lnTo>
                  <a:lnTo>
                    <a:pt x="1319" y="276"/>
                  </a:lnTo>
                  <a:lnTo>
                    <a:pt x="1319" y="252"/>
                  </a:lnTo>
                  <a:lnTo>
                    <a:pt x="1319" y="316"/>
                  </a:lnTo>
                  <a:lnTo>
                    <a:pt x="1319" y="279"/>
                  </a:lnTo>
                  <a:lnTo>
                    <a:pt x="1320" y="286"/>
                  </a:lnTo>
                  <a:lnTo>
                    <a:pt x="1320" y="236"/>
                  </a:lnTo>
                  <a:lnTo>
                    <a:pt x="1320" y="240"/>
                  </a:lnTo>
                  <a:lnTo>
                    <a:pt x="1320" y="267"/>
                  </a:lnTo>
                  <a:lnTo>
                    <a:pt x="1320" y="235"/>
                  </a:lnTo>
                  <a:lnTo>
                    <a:pt x="1321" y="250"/>
                  </a:lnTo>
                  <a:lnTo>
                    <a:pt x="1321" y="250"/>
                  </a:lnTo>
                  <a:lnTo>
                    <a:pt x="1321" y="244"/>
                  </a:lnTo>
                  <a:lnTo>
                    <a:pt x="1321" y="294"/>
                  </a:lnTo>
                  <a:lnTo>
                    <a:pt x="1321" y="276"/>
                  </a:lnTo>
                  <a:lnTo>
                    <a:pt x="1322" y="225"/>
                  </a:lnTo>
                  <a:lnTo>
                    <a:pt x="1322" y="258"/>
                  </a:lnTo>
                  <a:lnTo>
                    <a:pt x="1322" y="253"/>
                  </a:lnTo>
                  <a:lnTo>
                    <a:pt x="1322" y="231"/>
                  </a:lnTo>
                  <a:lnTo>
                    <a:pt x="1323" y="262"/>
                  </a:lnTo>
                  <a:lnTo>
                    <a:pt x="1323" y="257"/>
                  </a:lnTo>
                  <a:lnTo>
                    <a:pt x="1323" y="293"/>
                  </a:lnTo>
                  <a:lnTo>
                    <a:pt x="1323" y="251"/>
                  </a:lnTo>
                  <a:lnTo>
                    <a:pt x="1323" y="298"/>
                  </a:lnTo>
                  <a:lnTo>
                    <a:pt x="1323" y="221"/>
                  </a:lnTo>
                  <a:lnTo>
                    <a:pt x="1324" y="273"/>
                  </a:lnTo>
                  <a:lnTo>
                    <a:pt x="1324" y="224"/>
                  </a:lnTo>
                  <a:lnTo>
                    <a:pt x="1324" y="244"/>
                  </a:lnTo>
                  <a:lnTo>
                    <a:pt x="1324" y="263"/>
                  </a:lnTo>
                  <a:lnTo>
                    <a:pt x="1325" y="259"/>
                  </a:lnTo>
                  <a:lnTo>
                    <a:pt x="1325" y="225"/>
                  </a:lnTo>
                  <a:lnTo>
                    <a:pt x="1325" y="241"/>
                  </a:lnTo>
                  <a:lnTo>
                    <a:pt x="1325" y="294"/>
                  </a:lnTo>
                  <a:lnTo>
                    <a:pt x="1325" y="296"/>
                  </a:lnTo>
                  <a:lnTo>
                    <a:pt x="1325" y="239"/>
                  </a:lnTo>
                  <a:lnTo>
                    <a:pt x="1326" y="229"/>
                  </a:lnTo>
                  <a:lnTo>
                    <a:pt x="1326" y="254"/>
                  </a:lnTo>
                  <a:lnTo>
                    <a:pt x="1326" y="194"/>
                  </a:lnTo>
                  <a:lnTo>
                    <a:pt x="1326" y="254"/>
                  </a:lnTo>
                  <a:lnTo>
                    <a:pt x="1326" y="212"/>
                  </a:lnTo>
                  <a:lnTo>
                    <a:pt x="1327" y="237"/>
                  </a:lnTo>
                  <a:lnTo>
                    <a:pt x="1327" y="233"/>
                  </a:lnTo>
                  <a:lnTo>
                    <a:pt x="1327" y="283"/>
                  </a:lnTo>
                  <a:lnTo>
                    <a:pt x="1327" y="237"/>
                  </a:lnTo>
                  <a:lnTo>
                    <a:pt x="1328" y="233"/>
                  </a:lnTo>
                  <a:lnTo>
                    <a:pt x="1328" y="266"/>
                  </a:lnTo>
                  <a:lnTo>
                    <a:pt x="1328" y="303"/>
                  </a:lnTo>
                  <a:lnTo>
                    <a:pt x="1328" y="242"/>
                  </a:lnTo>
                  <a:lnTo>
                    <a:pt x="1328" y="284"/>
                  </a:lnTo>
                  <a:lnTo>
                    <a:pt x="1328" y="281"/>
                  </a:lnTo>
                  <a:lnTo>
                    <a:pt x="1329" y="261"/>
                  </a:lnTo>
                  <a:lnTo>
                    <a:pt x="1329" y="255"/>
                  </a:lnTo>
                  <a:lnTo>
                    <a:pt x="1329" y="267"/>
                  </a:lnTo>
                  <a:lnTo>
                    <a:pt x="1329" y="228"/>
                  </a:lnTo>
                  <a:lnTo>
                    <a:pt x="1330" y="318"/>
                  </a:lnTo>
                  <a:lnTo>
                    <a:pt x="1330" y="234"/>
                  </a:lnTo>
                  <a:lnTo>
                    <a:pt x="1330" y="302"/>
                  </a:lnTo>
                  <a:lnTo>
                    <a:pt x="1330" y="235"/>
                  </a:lnTo>
                  <a:lnTo>
                    <a:pt x="1330" y="275"/>
                  </a:lnTo>
                  <a:lnTo>
                    <a:pt x="1331" y="303"/>
                  </a:lnTo>
                  <a:lnTo>
                    <a:pt x="1331" y="278"/>
                  </a:lnTo>
                  <a:lnTo>
                    <a:pt x="1331" y="215"/>
                  </a:lnTo>
                  <a:lnTo>
                    <a:pt x="1331" y="263"/>
                  </a:lnTo>
                  <a:lnTo>
                    <a:pt x="1331" y="229"/>
                  </a:lnTo>
                  <a:lnTo>
                    <a:pt x="1332" y="248"/>
                  </a:lnTo>
                  <a:lnTo>
                    <a:pt x="1332" y="246"/>
                  </a:lnTo>
                  <a:lnTo>
                    <a:pt x="1332" y="267"/>
                  </a:lnTo>
                  <a:lnTo>
                    <a:pt x="1332" y="246"/>
                  </a:lnTo>
                  <a:lnTo>
                    <a:pt x="1332" y="263"/>
                  </a:lnTo>
                  <a:lnTo>
                    <a:pt x="1333" y="285"/>
                  </a:lnTo>
                  <a:lnTo>
                    <a:pt x="1333" y="191"/>
                  </a:lnTo>
                  <a:lnTo>
                    <a:pt x="1333" y="270"/>
                  </a:lnTo>
                  <a:lnTo>
                    <a:pt x="1333" y="209"/>
                  </a:lnTo>
                  <a:lnTo>
                    <a:pt x="1334" y="275"/>
                  </a:lnTo>
                  <a:lnTo>
                    <a:pt x="1334" y="331"/>
                  </a:lnTo>
                  <a:lnTo>
                    <a:pt x="1334" y="292"/>
                  </a:lnTo>
                  <a:lnTo>
                    <a:pt x="1334" y="260"/>
                  </a:lnTo>
                  <a:lnTo>
                    <a:pt x="1334" y="240"/>
                  </a:lnTo>
                  <a:lnTo>
                    <a:pt x="1334" y="221"/>
                  </a:lnTo>
                  <a:lnTo>
                    <a:pt x="1335" y="242"/>
                  </a:lnTo>
                  <a:lnTo>
                    <a:pt x="1335" y="245"/>
                  </a:lnTo>
                  <a:lnTo>
                    <a:pt x="1335" y="280"/>
                  </a:lnTo>
                  <a:lnTo>
                    <a:pt x="1335" y="230"/>
                  </a:lnTo>
                  <a:lnTo>
                    <a:pt x="1336" y="292"/>
                  </a:lnTo>
                  <a:lnTo>
                    <a:pt x="1336" y="277"/>
                  </a:lnTo>
                  <a:lnTo>
                    <a:pt x="1336" y="226"/>
                  </a:lnTo>
                  <a:lnTo>
                    <a:pt x="1336" y="284"/>
                  </a:lnTo>
                  <a:lnTo>
                    <a:pt x="1336" y="202"/>
                  </a:lnTo>
                  <a:lnTo>
                    <a:pt x="1336" y="302"/>
                  </a:lnTo>
                  <a:lnTo>
                    <a:pt x="1337" y="230"/>
                  </a:lnTo>
                  <a:lnTo>
                    <a:pt x="1337" y="234"/>
                  </a:lnTo>
                  <a:lnTo>
                    <a:pt x="1337" y="216"/>
                  </a:lnTo>
                  <a:lnTo>
                    <a:pt x="1337" y="213"/>
                  </a:lnTo>
                  <a:lnTo>
                    <a:pt x="1338" y="228"/>
                  </a:lnTo>
                  <a:lnTo>
                    <a:pt x="1338" y="192"/>
                  </a:lnTo>
                  <a:lnTo>
                    <a:pt x="1338" y="265"/>
                  </a:lnTo>
                  <a:lnTo>
                    <a:pt x="1338" y="280"/>
                  </a:lnTo>
                  <a:lnTo>
                    <a:pt x="1338" y="260"/>
                  </a:lnTo>
                  <a:lnTo>
                    <a:pt x="1339" y="228"/>
                  </a:lnTo>
                  <a:lnTo>
                    <a:pt x="1339" y="244"/>
                  </a:lnTo>
                  <a:lnTo>
                    <a:pt x="1339" y="263"/>
                  </a:lnTo>
                  <a:lnTo>
                    <a:pt x="1339" y="269"/>
                  </a:lnTo>
                  <a:lnTo>
                    <a:pt x="1339" y="284"/>
                  </a:lnTo>
                  <a:lnTo>
                    <a:pt x="1340" y="285"/>
                  </a:lnTo>
                  <a:lnTo>
                    <a:pt x="1340" y="300"/>
                  </a:lnTo>
                  <a:lnTo>
                    <a:pt x="1340" y="259"/>
                  </a:lnTo>
                  <a:lnTo>
                    <a:pt x="1340" y="291"/>
                  </a:lnTo>
                  <a:lnTo>
                    <a:pt x="1340" y="319"/>
                  </a:lnTo>
                  <a:lnTo>
                    <a:pt x="1341" y="345"/>
                  </a:lnTo>
                  <a:lnTo>
                    <a:pt x="1341" y="204"/>
                  </a:lnTo>
                  <a:lnTo>
                    <a:pt x="1341" y="249"/>
                  </a:lnTo>
                  <a:lnTo>
                    <a:pt x="1341" y="298"/>
                  </a:lnTo>
                  <a:lnTo>
                    <a:pt x="1341" y="280"/>
                  </a:lnTo>
                  <a:lnTo>
                    <a:pt x="1342" y="230"/>
                  </a:lnTo>
                  <a:lnTo>
                    <a:pt x="1342" y="206"/>
                  </a:lnTo>
                  <a:lnTo>
                    <a:pt x="1342" y="239"/>
                  </a:lnTo>
                  <a:lnTo>
                    <a:pt x="1342" y="232"/>
                  </a:lnTo>
                  <a:lnTo>
                    <a:pt x="1342" y="224"/>
                  </a:lnTo>
                  <a:lnTo>
                    <a:pt x="1343" y="262"/>
                  </a:lnTo>
                  <a:lnTo>
                    <a:pt x="1343" y="235"/>
                  </a:lnTo>
                  <a:lnTo>
                    <a:pt x="1343" y="305"/>
                  </a:lnTo>
                  <a:lnTo>
                    <a:pt x="1343" y="330"/>
                  </a:lnTo>
                  <a:lnTo>
                    <a:pt x="1343" y="231"/>
                  </a:lnTo>
                  <a:lnTo>
                    <a:pt x="1344" y="243"/>
                  </a:lnTo>
                  <a:lnTo>
                    <a:pt x="1344" y="157"/>
                  </a:lnTo>
                  <a:lnTo>
                    <a:pt x="1344" y="126"/>
                  </a:lnTo>
                  <a:lnTo>
                    <a:pt x="1344" y="206"/>
                  </a:lnTo>
                  <a:lnTo>
                    <a:pt x="1345" y="111"/>
                  </a:lnTo>
                  <a:lnTo>
                    <a:pt x="1345" y="93"/>
                  </a:lnTo>
                  <a:lnTo>
                    <a:pt x="1345" y="62"/>
                  </a:lnTo>
                  <a:lnTo>
                    <a:pt x="1345" y="101"/>
                  </a:lnTo>
                  <a:lnTo>
                    <a:pt x="1345" y="170"/>
                  </a:lnTo>
                  <a:lnTo>
                    <a:pt x="1345" y="189"/>
                  </a:lnTo>
                  <a:lnTo>
                    <a:pt x="1346" y="265"/>
                  </a:lnTo>
                  <a:lnTo>
                    <a:pt x="1346" y="297"/>
                  </a:lnTo>
                  <a:lnTo>
                    <a:pt x="1346" y="339"/>
                  </a:lnTo>
                  <a:lnTo>
                    <a:pt x="1346" y="310"/>
                  </a:lnTo>
                  <a:lnTo>
                    <a:pt x="1347" y="306"/>
                  </a:lnTo>
                  <a:lnTo>
                    <a:pt x="1347" y="296"/>
                  </a:lnTo>
                  <a:lnTo>
                    <a:pt x="1347" y="287"/>
                  </a:lnTo>
                  <a:lnTo>
                    <a:pt x="1347" y="320"/>
                  </a:lnTo>
                  <a:lnTo>
                    <a:pt x="1347" y="264"/>
                  </a:lnTo>
                  <a:lnTo>
                    <a:pt x="1347" y="291"/>
                  </a:lnTo>
                  <a:lnTo>
                    <a:pt x="1348" y="261"/>
                  </a:lnTo>
                  <a:lnTo>
                    <a:pt x="1348" y="251"/>
                  </a:lnTo>
                  <a:lnTo>
                    <a:pt x="1348" y="278"/>
                  </a:lnTo>
                  <a:lnTo>
                    <a:pt x="1348" y="303"/>
                  </a:lnTo>
                  <a:lnTo>
                    <a:pt x="1349" y="228"/>
                  </a:lnTo>
                  <a:lnTo>
                    <a:pt x="1349" y="282"/>
                  </a:lnTo>
                  <a:lnTo>
                    <a:pt x="1349" y="259"/>
                  </a:lnTo>
                  <a:lnTo>
                    <a:pt x="1349" y="261"/>
                  </a:lnTo>
                  <a:lnTo>
                    <a:pt x="1349" y="228"/>
                  </a:lnTo>
                  <a:lnTo>
                    <a:pt x="1350" y="278"/>
                  </a:lnTo>
                  <a:lnTo>
                    <a:pt x="1350" y="260"/>
                  </a:lnTo>
                  <a:lnTo>
                    <a:pt x="1350" y="302"/>
                  </a:lnTo>
                  <a:lnTo>
                    <a:pt x="1350" y="231"/>
                  </a:lnTo>
                  <a:lnTo>
                    <a:pt x="1350" y="308"/>
                  </a:lnTo>
                  <a:lnTo>
                    <a:pt x="1351" y="275"/>
                  </a:lnTo>
                  <a:lnTo>
                    <a:pt x="1351" y="258"/>
                  </a:lnTo>
                  <a:lnTo>
                    <a:pt x="1351" y="208"/>
                  </a:lnTo>
                  <a:lnTo>
                    <a:pt x="1351" y="242"/>
                  </a:lnTo>
                  <a:lnTo>
                    <a:pt x="1351" y="274"/>
                  </a:lnTo>
                  <a:lnTo>
                    <a:pt x="1352" y="252"/>
                  </a:lnTo>
                  <a:lnTo>
                    <a:pt x="1352" y="244"/>
                  </a:lnTo>
                  <a:lnTo>
                    <a:pt x="1352" y="242"/>
                  </a:lnTo>
                  <a:lnTo>
                    <a:pt x="1352" y="247"/>
                  </a:lnTo>
                  <a:lnTo>
                    <a:pt x="1353" y="268"/>
                  </a:lnTo>
                  <a:lnTo>
                    <a:pt x="1353" y="228"/>
                  </a:lnTo>
                  <a:lnTo>
                    <a:pt x="1353" y="251"/>
                  </a:lnTo>
                  <a:lnTo>
                    <a:pt x="1353" y="281"/>
                  </a:lnTo>
                  <a:lnTo>
                    <a:pt x="1353" y="208"/>
                  </a:lnTo>
                  <a:lnTo>
                    <a:pt x="1353" y="306"/>
                  </a:lnTo>
                  <a:lnTo>
                    <a:pt x="1354" y="255"/>
                  </a:lnTo>
                  <a:lnTo>
                    <a:pt x="1354" y="260"/>
                  </a:lnTo>
                  <a:lnTo>
                    <a:pt x="1354" y="259"/>
                  </a:lnTo>
                  <a:lnTo>
                    <a:pt x="1354" y="232"/>
                  </a:lnTo>
                  <a:lnTo>
                    <a:pt x="1355" y="284"/>
                  </a:lnTo>
                  <a:lnTo>
                    <a:pt x="1355" y="207"/>
                  </a:lnTo>
                  <a:lnTo>
                    <a:pt x="1355" y="252"/>
                  </a:lnTo>
                  <a:lnTo>
                    <a:pt x="1355" y="265"/>
                  </a:lnTo>
                  <a:lnTo>
                    <a:pt x="1355" y="258"/>
                  </a:lnTo>
                  <a:lnTo>
                    <a:pt x="1356" y="250"/>
                  </a:lnTo>
                  <a:lnTo>
                    <a:pt x="1356" y="228"/>
                  </a:lnTo>
                  <a:lnTo>
                    <a:pt x="1356" y="244"/>
                  </a:lnTo>
                  <a:lnTo>
                    <a:pt x="1356" y="270"/>
                  </a:lnTo>
                  <a:lnTo>
                    <a:pt x="1356" y="257"/>
                  </a:lnTo>
                  <a:lnTo>
                    <a:pt x="1356" y="222"/>
                  </a:lnTo>
                  <a:lnTo>
                    <a:pt x="1357" y="240"/>
                  </a:lnTo>
                  <a:lnTo>
                    <a:pt x="1357" y="231"/>
                  </a:lnTo>
                  <a:lnTo>
                    <a:pt x="1357" y="241"/>
                  </a:lnTo>
                  <a:lnTo>
                    <a:pt x="1357" y="166"/>
                  </a:lnTo>
                  <a:lnTo>
                    <a:pt x="1358" y="229"/>
                  </a:lnTo>
                  <a:lnTo>
                    <a:pt x="1358" y="226"/>
                  </a:lnTo>
                  <a:lnTo>
                    <a:pt x="1358" y="208"/>
                  </a:lnTo>
                  <a:lnTo>
                    <a:pt x="1358" y="214"/>
                  </a:lnTo>
                  <a:lnTo>
                    <a:pt x="1358" y="192"/>
                  </a:lnTo>
                  <a:lnTo>
                    <a:pt x="1358" y="257"/>
                  </a:lnTo>
                  <a:lnTo>
                    <a:pt x="1359" y="196"/>
                  </a:lnTo>
                  <a:lnTo>
                    <a:pt x="1359" y="270"/>
                  </a:lnTo>
                  <a:lnTo>
                    <a:pt x="1359" y="257"/>
                  </a:lnTo>
                  <a:lnTo>
                    <a:pt x="1359" y="219"/>
                  </a:lnTo>
                  <a:lnTo>
                    <a:pt x="1360" y="257"/>
                  </a:lnTo>
                  <a:lnTo>
                    <a:pt x="1360" y="188"/>
                  </a:lnTo>
                  <a:lnTo>
                    <a:pt x="1360" y="252"/>
                  </a:lnTo>
                  <a:lnTo>
                    <a:pt x="1360" y="253"/>
                  </a:lnTo>
                  <a:lnTo>
                    <a:pt x="1360" y="289"/>
                  </a:lnTo>
                  <a:lnTo>
                    <a:pt x="1361" y="271"/>
                  </a:lnTo>
                  <a:lnTo>
                    <a:pt x="1361" y="322"/>
                  </a:lnTo>
                  <a:lnTo>
                    <a:pt x="1361" y="216"/>
                  </a:lnTo>
                  <a:lnTo>
                    <a:pt x="1361" y="276"/>
                  </a:lnTo>
                  <a:lnTo>
                    <a:pt x="1361" y="208"/>
                  </a:lnTo>
                  <a:lnTo>
                    <a:pt x="1362" y="269"/>
                  </a:lnTo>
                  <a:lnTo>
                    <a:pt x="1362" y="201"/>
                  </a:lnTo>
                  <a:lnTo>
                    <a:pt x="1362" y="227"/>
                  </a:lnTo>
                  <a:lnTo>
                    <a:pt x="1362" y="255"/>
                  </a:lnTo>
                  <a:lnTo>
                    <a:pt x="1362" y="269"/>
                  </a:lnTo>
                  <a:lnTo>
                    <a:pt x="1363" y="219"/>
                  </a:lnTo>
                  <a:lnTo>
                    <a:pt x="1363" y="277"/>
                  </a:lnTo>
                  <a:lnTo>
                    <a:pt x="1363" y="201"/>
                  </a:lnTo>
                  <a:lnTo>
                    <a:pt x="1363" y="233"/>
                  </a:lnTo>
                  <a:lnTo>
                    <a:pt x="1364" y="226"/>
                  </a:lnTo>
                  <a:lnTo>
                    <a:pt x="1364" y="230"/>
                  </a:lnTo>
                  <a:lnTo>
                    <a:pt x="1364" y="256"/>
                  </a:lnTo>
                  <a:lnTo>
                    <a:pt x="1364" y="223"/>
                  </a:lnTo>
                  <a:lnTo>
                    <a:pt x="1364" y="193"/>
                  </a:lnTo>
                  <a:lnTo>
                    <a:pt x="1364" y="262"/>
                  </a:lnTo>
                  <a:lnTo>
                    <a:pt x="1365" y="242"/>
                  </a:lnTo>
                  <a:lnTo>
                    <a:pt x="1365" y="202"/>
                  </a:lnTo>
                  <a:lnTo>
                    <a:pt x="1365" y="249"/>
                  </a:lnTo>
                  <a:lnTo>
                    <a:pt x="1365" y="258"/>
                  </a:lnTo>
                  <a:lnTo>
                    <a:pt x="1366" y="271"/>
                  </a:lnTo>
                  <a:lnTo>
                    <a:pt x="1366" y="238"/>
                  </a:lnTo>
                  <a:lnTo>
                    <a:pt x="1366" y="220"/>
                  </a:lnTo>
                  <a:lnTo>
                    <a:pt x="1366" y="308"/>
                  </a:lnTo>
                  <a:lnTo>
                    <a:pt x="1366" y="177"/>
                  </a:lnTo>
                  <a:lnTo>
                    <a:pt x="1367" y="258"/>
                  </a:lnTo>
                  <a:lnTo>
                    <a:pt x="1367" y="237"/>
                  </a:lnTo>
                  <a:lnTo>
                    <a:pt x="1367" y="230"/>
                  </a:lnTo>
                  <a:lnTo>
                    <a:pt x="1367" y="257"/>
                  </a:lnTo>
                  <a:lnTo>
                    <a:pt x="1367" y="265"/>
                  </a:lnTo>
                  <a:lnTo>
                    <a:pt x="1368" y="214"/>
                  </a:lnTo>
                  <a:lnTo>
                    <a:pt x="1368" y="254"/>
                  </a:lnTo>
                  <a:lnTo>
                    <a:pt x="1368" y="269"/>
                  </a:lnTo>
                  <a:lnTo>
                    <a:pt x="1368" y="252"/>
                  </a:lnTo>
                  <a:lnTo>
                    <a:pt x="1368" y="237"/>
                  </a:lnTo>
                  <a:lnTo>
                    <a:pt x="1369" y="257"/>
                  </a:lnTo>
                  <a:lnTo>
                    <a:pt x="1369" y="228"/>
                  </a:lnTo>
                  <a:lnTo>
                    <a:pt x="1369" y="278"/>
                  </a:lnTo>
                  <a:lnTo>
                    <a:pt x="1369" y="243"/>
                  </a:lnTo>
                  <a:lnTo>
                    <a:pt x="1369" y="269"/>
                  </a:lnTo>
                  <a:lnTo>
                    <a:pt x="1370" y="281"/>
                  </a:lnTo>
                  <a:lnTo>
                    <a:pt x="1370" y="239"/>
                  </a:lnTo>
                  <a:lnTo>
                    <a:pt x="1370" y="258"/>
                  </a:lnTo>
                  <a:lnTo>
                    <a:pt x="1370" y="217"/>
                  </a:lnTo>
                  <a:lnTo>
                    <a:pt x="1370" y="275"/>
                  </a:lnTo>
                  <a:lnTo>
                    <a:pt x="1371" y="221"/>
                  </a:lnTo>
                  <a:lnTo>
                    <a:pt x="1371" y="273"/>
                  </a:lnTo>
                  <a:lnTo>
                    <a:pt x="1371" y="221"/>
                  </a:lnTo>
                  <a:lnTo>
                    <a:pt x="1371" y="321"/>
                  </a:lnTo>
                  <a:lnTo>
                    <a:pt x="1371" y="236"/>
                  </a:lnTo>
                  <a:lnTo>
                    <a:pt x="1372" y="227"/>
                  </a:lnTo>
                  <a:lnTo>
                    <a:pt x="1372" y="255"/>
                  </a:lnTo>
                  <a:lnTo>
                    <a:pt x="1372" y="241"/>
                  </a:lnTo>
                  <a:lnTo>
                    <a:pt x="1372" y="261"/>
                  </a:lnTo>
                  <a:lnTo>
                    <a:pt x="1372" y="254"/>
                  </a:lnTo>
                  <a:lnTo>
                    <a:pt x="1373" y="242"/>
                  </a:lnTo>
                  <a:lnTo>
                    <a:pt x="1373" y="247"/>
                  </a:lnTo>
                  <a:lnTo>
                    <a:pt x="1373" y="212"/>
                  </a:lnTo>
                  <a:lnTo>
                    <a:pt x="1373" y="273"/>
                  </a:lnTo>
                  <a:lnTo>
                    <a:pt x="1373" y="259"/>
                  </a:lnTo>
                  <a:lnTo>
                    <a:pt x="1374" y="263"/>
                  </a:lnTo>
                  <a:lnTo>
                    <a:pt x="1374" y="282"/>
                  </a:lnTo>
                  <a:lnTo>
                    <a:pt x="1374" y="277"/>
                  </a:lnTo>
                  <a:lnTo>
                    <a:pt x="1374" y="293"/>
                  </a:lnTo>
                  <a:lnTo>
                    <a:pt x="1375" y="267"/>
                  </a:lnTo>
                  <a:lnTo>
                    <a:pt x="1375" y="225"/>
                  </a:lnTo>
                  <a:lnTo>
                    <a:pt x="1375" y="287"/>
                  </a:lnTo>
                  <a:lnTo>
                    <a:pt x="1375" y="249"/>
                  </a:lnTo>
                  <a:lnTo>
                    <a:pt x="1375" y="273"/>
                  </a:lnTo>
                  <a:lnTo>
                    <a:pt x="1375" y="243"/>
                  </a:lnTo>
                  <a:lnTo>
                    <a:pt x="1376" y="244"/>
                  </a:lnTo>
                  <a:lnTo>
                    <a:pt x="1376" y="302"/>
                  </a:lnTo>
                  <a:lnTo>
                    <a:pt x="1376" y="265"/>
                  </a:lnTo>
                  <a:lnTo>
                    <a:pt x="1376" y="218"/>
                  </a:lnTo>
                  <a:lnTo>
                    <a:pt x="1377" y="253"/>
                  </a:lnTo>
                  <a:lnTo>
                    <a:pt x="1377" y="229"/>
                  </a:lnTo>
                  <a:lnTo>
                    <a:pt x="1377" y="245"/>
                  </a:lnTo>
                  <a:lnTo>
                    <a:pt x="1377" y="249"/>
                  </a:lnTo>
                  <a:lnTo>
                    <a:pt x="1377" y="213"/>
                  </a:lnTo>
                  <a:lnTo>
                    <a:pt x="1378" y="225"/>
                  </a:lnTo>
                  <a:lnTo>
                    <a:pt x="1378" y="242"/>
                  </a:lnTo>
                  <a:lnTo>
                    <a:pt x="1378" y="298"/>
                  </a:lnTo>
                  <a:lnTo>
                    <a:pt x="1378" y="269"/>
                  </a:lnTo>
                  <a:lnTo>
                    <a:pt x="1378" y="345"/>
                  </a:lnTo>
                  <a:lnTo>
                    <a:pt x="1379" y="249"/>
                  </a:lnTo>
                  <a:lnTo>
                    <a:pt x="1379" y="266"/>
                  </a:lnTo>
                  <a:lnTo>
                    <a:pt x="1379" y="251"/>
                  </a:lnTo>
                  <a:lnTo>
                    <a:pt x="1379" y="310"/>
                  </a:lnTo>
                  <a:lnTo>
                    <a:pt x="1379" y="219"/>
                  </a:lnTo>
                  <a:lnTo>
                    <a:pt x="1380" y="289"/>
                  </a:lnTo>
                  <a:lnTo>
                    <a:pt x="1380" y="204"/>
                  </a:lnTo>
                  <a:lnTo>
                    <a:pt x="1380" y="247"/>
                  </a:lnTo>
                  <a:lnTo>
                    <a:pt x="1380" y="236"/>
                  </a:lnTo>
                  <a:lnTo>
                    <a:pt x="1380" y="268"/>
                  </a:lnTo>
                  <a:lnTo>
                    <a:pt x="1381" y="218"/>
                  </a:lnTo>
                  <a:lnTo>
                    <a:pt x="1381" y="314"/>
                  </a:lnTo>
                  <a:lnTo>
                    <a:pt x="1381" y="295"/>
                  </a:lnTo>
                  <a:lnTo>
                    <a:pt x="1381" y="282"/>
                  </a:lnTo>
                  <a:lnTo>
                    <a:pt x="1381" y="181"/>
                  </a:lnTo>
                  <a:lnTo>
                    <a:pt x="1382" y="206"/>
                  </a:lnTo>
                  <a:lnTo>
                    <a:pt x="1382" y="241"/>
                  </a:lnTo>
                  <a:lnTo>
                    <a:pt x="1382" y="304"/>
                  </a:lnTo>
                  <a:lnTo>
                    <a:pt x="1382" y="256"/>
                  </a:lnTo>
                  <a:lnTo>
                    <a:pt x="1383" y="224"/>
                  </a:lnTo>
                  <a:lnTo>
                    <a:pt x="1383" y="267"/>
                  </a:lnTo>
                  <a:lnTo>
                    <a:pt x="1383" y="240"/>
                  </a:lnTo>
                  <a:lnTo>
                    <a:pt x="1383" y="200"/>
                  </a:lnTo>
                  <a:lnTo>
                    <a:pt x="1383" y="288"/>
                  </a:lnTo>
                  <a:lnTo>
                    <a:pt x="1383" y="226"/>
                  </a:lnTo>
                  <a:lnTo>
                    <a:pt x="1384" y="267"/>
                  </a:lnTo>
                  <a:lnTo>
                    <a:pt x="1384" y="236"/>
                  </a:lnTo>
                  <a:lnTo>
                    <a:pt x="1384" y="250"/>
                  </a:lnTo>
                  <a:lnTo>
                    <a:pt x="1384" y="233"/>
                  </a:lnTo>
                  <a:lnTo>
                    <a:pt x="1385" y="220"/>
                  </a:lnTo>
                  <a:lnTo>
                    <a:pt x="1385" y="262"/>
                  </a:lnTo>
                  <a:lnTo>
                    <a:pt x="1385" y="286"/>
                  </a:lnTo>
                  <a:lnTo>
                    <a:pt x="1385" y="294"/>
                  </a:lnTo>
                  <a:lnTo>
                    <a:pt x="1385" y="261"/>
                  </a:lnTo>
                  <a:lnTo>
                    <a:pt x="1386" y="224"/>
                  </a:lnTo>
                  <a:lnTo>
                    <a:pt x="1386" y="253"/>
                  </a:lnTo>
                  <a:lnTo>
                    <a:pt x="1386" y="261"/>
                  </a:lnTo>
                  <a:lnTo>
                    <a:pt x="1386" y="273"/>
                  </a:lnTo>
                  <a:lnTo>
                    <a:pt x="1386" y="238"/>
                  </a:lnTo>
                  <a:lnTo>
                    <a:pt x="1386" y="238"/>
                  </a:lnTo>
                  <a:lnTo>
                    <a:pt x="1387" y="249"/>
                  </a:lnTo>
                  <a:lnTo>
                    <a:pt x="1387" y="297"/>
                  </a:lnTo>
                  <a:lnTo>
                    <a:pt x="1387" y="250"/>
                  </a:lnTo>
                  <a:lnTo>
                    <a:pt x="1387" y="268"/>
                  </a:lnTo>
                  <a:lnTo>
                    <a:pt x="1388" y="230"/>
                  </a:lnTo>
                  <a:lnTo>
                    <a:pt x="1388" y="268"/>
                  </a:lnTo>
                  <a:lnTo>
                    <a:pt x="1388" y="251"/>
                  </a:lnTo>
                  <a:lnTo>
                    <a:pt x="1388" y="272"/>
                  </a:lnTo>
                  <a:lnTo>
                    <a:pt x="1388" y="286"/>
                  </a:lnTo>
                  <a:lnTo>
                    <a:pt x="1389" y="287"/>
                  </a:lnTo>
                  <a:lnTo>
                    <a:pt x="1389" y="262"/>
                  </a:lnTo>
                  <a:lnTo>
                    <a:pt x="1389" y="278"/>
                  </a:lnTo>
                  <a:lnTo>
                    <a:pt x="1389" y="207"/>
                  </a:lnTo>
                  <a:lnTo>
                    <a:pt x="1389" y="228"/>
                  </a:lnTo>
                  <a:lnTo>
                    <a:pt x="1390" y="225"/>
                  </a:lnTo>
                  <a:lnTo>
                    <a:pt x="1390" y="202"/>
                  </a:lnTo>
                  <a:lnTo>
                    <a:pt x="1390" y="247"/>
                  </a:lnTo>
                  <a:lnTo>
                    <a:pt x="1390" y="186"/>
                  </a:lnTo>
                  <a:lnTo>
                    <a:pt x="1390" y="140"/>
                  </a:lnTo>
                  <a:lnTo>
                    <a:pt x="1391" y="201"/>
                  </a:lnTo>
                  <a:lnTo>
                    <a:pt x="1391" y="86"/>
                  </a:lnTo>
                  <a:lnTo>
                    <a:pt x="1391" y="42"/>
                  </a:lnTo>
                  <a:lnTo>
                    <a:pt x="1391" y="46"/>
                  </a:lnTo>
                  <a:lnTo>
                    <a:pt x="1391" y="162"/>
                  </a:lnTo>
                  <a:lnTo>
                    <a:pt x="1392" y="252"/>
                  </a:lnTo>
                  <a:lnTo>
                    <a:pt x="1392" y="298"/>
                  </a:lnTo>
                  <a:lnTo>
                    <a:pt x="1392" y="318"/>
                  </a:lnTo>
                  <a:lnTo>
                    <a:pt x="1392" y="277"/>
                  </a:lnTo>
                  <a:lnTo>
                    <a:pt x="1392" y="292"/>
                  </a:lnTo>
                  <a:lnTo>
                    <a:pt x="1393" y="267"/>
                  </a:lnTo>
                  <a:lnTo>
                    <a:pt x="1393" y="289"/>
                  </a:lnTo>
                  <a:lnTo>
                    <a:pt x="1393" y="292"/>
                  </a:lnTo>
                  <a:lnTo>
                    <a:pt x="1393" y="261"/>
                  </a:lnTo>
                  <a:lnTo>
                    <a:pt x="1394" y="232"/>
                  </a:lnTo>
                  <a:lnTo>
                    <a:pt x="1394" y="231"/>
                  </a:lnTo>
                  <a:lnTo>
                    <a:pt x="1394" y="260"/>
                  </a:lnTo>
                  <a:lnTo>
                    <a:pt x="1394" y="248"/>
                  </a:lnTo>
                  <a:lnTo>
                    <a:pt x="1394" y="268"/>
                  </a:lnTo>
                  <a:lnTo>
                    <a:pt x="1394" y="242"/>
                  </a:lnTo>
                  <a:lnTo>
                    <a:pt x="1395" y="258"/>
                  </a:lnTo>
                  <a:lnTo>
                    <a:pt x="1395" y="302"/>
                  </a:lnTo>
                  <a:lnTo>
                    <a:pt x="1395" y="292"/>
                  </a:lnTo>
                  <a:lnTo>
                    <a:pt x="1395" y="238"/>
                  </a:lnTo>
                  <a:lnTo>
                    <a:pt x="1396" y="222"/>
                  </a:lnTo>
                  <a:lnTo>
                    <a:pt x="1396" y="277"/>
                  </a:lnTo>
                  <a:lnTo>
                    <a:pt x="1396" y="273"/>
                  </a:lnTo>
                  <a:lnTo>
                    <a:pt x="1396" y="288"/>
                  </a:lnTo>
                  <a:lnTo>
                    <a:pt x="1396" y="252"/>
                  </a:lnTo>
                  <a:lnTo>
                    <a:pt x="1397" y="233"/>
                  </a:lnTo>
                  <a:lnTo>
                    <a:pt x="1397" y="269"/>
                  </a:lnTo>
                  <a:lnTo>
                    <a:pt x="1397" y="326"/>
                  </a:lnTo>
                  <a:lnTo>
                    <a:pt x="1397" y="241"/>
                  </a:lnTo>
                  <a:lnTo>
                    <a:pt x="1397" y="276"/>
                  </a:lnTo>
                  <a:lnTo>
                    <a:pt x="1398" y="241"/>
                  </a:lnTo>
                  <a:lnTo>
                    <a:pt x="1398" y="270"/>
                  </a:lnTo>
                  <a:lnTo>
                    <a:pt x="1398" y="260"/>
                  </a:lnTo>
                  <a:lnTo>
                    <a:pt x="1398" y="251"/>
                  </a:lnTo>
                  <a:lnTo>
                    <a:pt x="1398" y="233"/>
                  </a:lnTo>
                  <a:lnTo>
                    <a:pt x="1399" y="271"/>
                  </a:lnTo>
                  <a:lnTo>
                    <a:pt x="1399" y="231"/>
                  </a:lnTo>
                  <a:lnTo>
                    <a:pt x="1399" y="206"/>
                  </a:lnTo>
                  <a:lnTo>
                    <a:pt x="1399" y="208"/>
                  </a:lnTo>
                  <a:lnTo>
                    <a:pt x="1400" y="259"/>
                  </a:lnTo>
                  <a:lnTo>
                    <a:pt x="1400" y="234"/>
                  </a:lnTo>
                  <a:lnTo>
                    <a:pt x="1400" y="259"/>
                  </a:lnTo>
                  <a:lnTo>
                    <a:pt x="1400" y="252"/>
                  </a:lnTo>
                  <a:lnTo>
                    <a:pt x="1400" y="263"/>
                  </a:lnTo>
                  <a:lnTo>
                    <a:pt x="1400" y="168"/>
                  </a:lnTo>
                  <a:lnTo>
                    <a:pt x="1401" y="234"/>
                  </a:lnTo>
                  <a:lnTo>
                    <a:pt x="1401" y="217"/>
                  </a:lnTo>
                  <a:lnTo>
                    <a:pt x="1401" y="235"/>
                  </a:lnTo>
                  <a:lnTo>
                    <a:pt x="1401" y="183"/>
                  </a:lnTo>
                  <a:lnTo>
                    <a:pt x="1401" y="288"/>
                  </a:lnTo>
                  <a:lnTo>
                    <a:pt x="1402" y="212"/>
                  </a:lnTo>
                  <a:lnTo>
                    <a:pt x="1402" y="198"/>
                  </a:lnTo>
                  <a:lnTo>
                    <a:pt x="1402" y="288"/>
                  </a:lnTo>
                  <a:lnTo>
                    <a:pt x="1402" y="239"/>
                  </a:lnTo>
                  <a:lnTo>
                    <a:pt x="1402" y="227"/>
                  </a:lnTo>
                  <a:lnTo>
                    <a:pt x="1403" y="192"/>
                  </a:lnTo>
                  <a:lnTo>
                    <a:pt x="1403" y="225"/>
                  </a:lnTo>
                  <a:lnTo>
                    <a:pt x="1403" y="193"/>
                  </a:lnTo>
                  <a:lnTo>
                    <a:pt x="1403" y="260"/>
                  </a:lnTo>
                  <a:lnTo>
                    <a:pt x="1403" y="206"/>
                  </a:lnTo>
                  <a:lnTo>
                    <a:pt x="1404" y="182"/>
                  </a:lnTo>
                  <a:lnTo>
                    <a:pt x="1404" y="232"/>
                  </a:lnTo>
                  <a:lnTo>
                    <a:pt x="1404" y="199"/>
                  </a:lnTo>
                  <a:lnTo>
                    <a:pt x="1404" y="244"/>
                  </a:lnTo>
                  <a:lnTo>
                    <a:pt x="1405" y="225"/>
                  </a:lnTo>
                  <a:lnTo>
                    <a:pt x="1405" y="208"/>
                  </a:lnTo>
                  <a:lnTo>
                    <a:pt x="1405" y="196"/>
                  </a:lnTo>
                  <a:lnTo>
                    <a:pt x="1405" y="259"/>
                  </a:lnTo>
                  <a:lnTo>
                    <a:pt x="1405" y="223"/>
                  </a:lnTo>
                  <a:lnTo>
                    <a:pt x="1405" y="250"/>
                  </a:lnTo>
                  <a:lnTo>
                    <a:pt x="1406" y="223"/>
                  </a:lnTo>
                  <a:lnTo>
                    <a:pt x="1406" y="221"/>
                  </a:lnTo>
                  <a:lnTo>
                    <a:pt x="1406" y="274"/>
                  </a:lnTo>
                  <a:lnTo>
                    <a:pt x="1406" y="206"/>
                  </a:lnTo>
                  <a:lnTo>
                    <a:pt x="1407" y="250"/>
                  </a:lnTo>
                  <a:lnTo>
                    <a:pt x="1407" y="257"/>
                  </a:lnTo>
                  <a:lnTo>
                    <a:pt x="1407" y="209"/>
                  </a:lnTo>
                  <a:lnTo>
                    <a:pt x="1407" y="204"/>
                  </a:lnTo>
                  <a:lnTo>
                    <a:pt x="1407" y="289"/>
                  </a:lnTo>
                  <a:lnTo>
                    <a:pt x="1408" y="240"/>
                  </a:lnTo>
                  <a:lnTo>
                    <a:pt x="1408" y="252"/>
                  </a:lnTo>
                  <a:lnTo>
                    <a:pt x="1408" y="223"/>
                  </a:lnTo>
                  <a:lnTo>
                    <a:pt x="1408" y="255"/>
                  </a:lnTo>
                  <a:lnTo>
                    <a:pt x="1408" y="279"/>
                  </a:lnTo>
                  <a:lnTo>
                    <a:pt x="1409" y="280"/>
                  </a:lnTo>
                  <a:lnTo>
                    <a:pt x="1409" y="259"/>
                  </a:lnTo>
                  <a:lnTo>
                    <a:pt x="1409" y="243"/>
                  </a:lnTo>
                  <a:lnTo>
                    <a:pt x="1409" y="240"/>
                  </a:lnTo>
                  <a:lnTo>
                    <a:pt x="1409" y="213"/>
                  </a:lnTo>
                  <a:lnTo>
                    <a:pt x="1410" y="285"/>
                  </a:lnTo>
                  <a:lnTo>
                    <a:pt x="1410" y="277"/>
                  </a:lnTo>
                  <a:lnTo>
                    <a:pt x="1410" y="232"/>
                  </a:lnTo>
                  <a:lnTo>
                    <a:pt x="1410" y="278"/>
                  </a:lnTo>
                  <a:lnTo>
                    <a:pt x="1411" y="318"/>
                  </a:lnTo>
                  <a:lnTo>
                    <a:pt x="1411" y="268"/>
                  </a:lnTo>
                  <a:lnTo>
                    <a:pt x="1411" y="275"/>
                  </a:lnTo>
                  <a:lnTo>
                    <a:pt x="1411" y="227"/>
                  </a:lnTo>
                  <a:lnTo>
                    <a:pt x="1411" y="314"/>
                  </a:lnTo>
                  <a:lnTo>
                    <a:pt x="1411" y="311"/>
                  </a:lnTo>
                  <a:lnTo>
                    <a:pt x="1412" y="256"/>
                  </a:lnTo>
                  <a:lnTo>
                    <a:pt x="1412" y="268"/>
                  </a:lnTo>
                  <a:lnTo>
                    <a:pt x="1412" y="250"/>
                  </a:lnTo>
                  <a:lnTo>
                    <a:pt x="1412" y="248"/>
                  </a:lnTo>
                  <a:lnTo>
                    <a:pt x="1413" y="246"/>
                  </a:lnTo>
                  <a:lnTo>
                    <a:pt x="1413" y="251"/>
                  </a:lnTo>
                  <a:lnTo>
                    <a:pt x="1413" y="232"/>
                  </a:lnTo>
                  <a:lnTo>
                    <a:pt x="1413" y="250"/>
                  </a:lnTo>
                  <a:lnTo>
                    <a:pt x="1413" y="261"/>
                  </a:lnTo>
                  <a:lnTo>
                    <a:pt x="1413" y="220"/>
                  </a:lnTo>
                  <a:lnTo>
                    <a:pt x="1414" y="231"/>
                  </a:lnTo>
                  <a:lnTo>
                    <a:pt x="1414" y="257"/>
                  </a:lnTo>
                  <a:lnTo>
                    <a:pt x="1414" y="283"/>
                  </a:lnTo>
                  <a:lnTo>
                    <a:pt x="1414" y="295"/>
                  </a:lnTo>
                  <a:lnTo>
                    <a:pt x="1414" y="206"/>
                  </a:lnTo>
                  <a:lnTo>
                    <a:pt x="1415" y="274"/>
                  </a:lnTo>
                  <a:lnTo>
                    <a:pt x="1415" y="283"/>
                  </a:lnTo>
                  <a:lnTo>
                    <a:pt x="1415" y="248"/>
                  </a:lnTo>
                  <a:lnTo>
                    <a:pt x="1415" y="270"/>
                  </a:lnTo>
                  <a:lnTo>
                    <a:pt x="1416" y="270"/>
                  </a:lnTo>
                  <a:lnTo>
                    <a:pt x="1416" y="235"/>
                  </a:lnTo>
                  <a:lnTo>
                    <a:pt x="1416" y="301"/>
                  </a:lnTo>
                  <a:lnTo>
                    <a:pt x="1416" y="267"/>
                  </a:lnTo>
                  <a:lnTo>
                    <a:pt x="1416" y="249"/>
                  </a:lnTo>
                  <a:lnTo>
                    <a:pt x="1416" y="280"/>
                  </a:lnTo>
                  <a:lnTo>
                    <a:pt x="1417" y="251"/>
                  </a:lnTo>
                  <a:lnTo>
                    <a:pt x="1417" y="267"/>
                  </a:lnTo>
                  <a:lnTo>
                    <a:pt x="1417" y="213"/>
                  </a:lnTo>
                  <a:lnTo>
                    <a:pt x="1417" y="243"/>
                  </a:lnTo>
                  <a:lnTo>
                    <a:pt x="1418" y="249"/>
                  </a:lnTo>
                  <a:lnTo>
                    <a:pt x="1418" y="263"/>
                  </a:lnTo>
                  <a:lnTo>
                    <a:pt x="1418" y="264"/>
                  </a:lnTo>
                  <a:lnTo>
                    <a:pt x="1418" y="270"/>
                  </a:lnTo>
                  <a:lnTo>
                    <a:pt x="1418" y="325"/>
                  </a:lnTo>
                  <a:lnTo>
                    <a:pt x="1419" y="239"/>
                  </a:lnTo>
                  <a:lnTo>
                    <a:pt x="1419" y="258"/>
                  </a:lnTo>
                  <a:lnTo>
                    <a:pt x="1419" y="210"/>
                  </a:lnTo>
                  <a:lnTo>
                    <a:pt x="1419" y="284"/>
                  </a:lnTo>
                  <a:lnTo>
                    <a:pt x="1419" y="228"/>
                  </a:lnTo>
                  <a:lnTo>
                    <a:pt x="1420" y="258"/>
                  </a:lnTo>
                  <a:lnTo>
                    <a:pt x="1420" y="309"/>
                  </a:lnTo>
                  <a:lnTo>
                    <a:pt x="1420" y="280"/>
                  </a:lnTo>
                  <a:lnTo>
                    <a:pt x="1420" y="232"/>
                  </a:lnTo>
                  <a:lnTo>
                    <a:pt x="1420" y="189"/>
                  </a:lnTo>
                  <a:lnTo>
                    <a:pt x="1421" y="298"/>
                  </a:lnTo>
                  <a:lnTo>
                    <a:pt x="1421" y="257"/>
                  </a:lnTo>
                  <a:lnTo>
                    <a:pt x="1421" y="226"/>
                  </a:lnTo>
                  <a:lnTo>
                    <a:pt x="1421" y="261"/>
                  </a:lnTo>
                  <a:lnTo>
                    <a:pt x="1422" y="260"/>
                  </a:lnTo>
                  <a:lnTo>
                    <a:pt x="1422" y="266"/>
                  </a:lnTo>
                  <a:lnTo>
                    <a:pt x="1422" y="219"/>
                  </a:lnTo>
                  <a:lnTo>
                    <a:pt x="1422" y="232"/>
                  </a:lnTo>
                  <a:lnTo>
                    <a:pt x="1422" y="244"/>
                  </a:lnTo>
                  <a:lnTo>
                    <a:pt x="1422" y="229"/>
                  </a:lnTo>
                  <a:lnTo>
                    <a:pt x="1423" y="213"/>
                  </a:lnTo>
                  <a:lnTo>
                    <a:pt x="1423" y="205"/>
                  </a:lnTo>
                  <a:lnTo>
                    <a:pt x="1423" y="263"/>
                  </a:lnTo>
                  <a:lnTo>
                    <a:pt x="1423" y="274"/>
                  </a:lnTo>
                  <a:lnTo>
                    <a:pt x="1424" y="244"/>
                  </a:lnTo>
                  <a:lnTo>
                    <a:pt x="1424" y="237"/>
                  </a:lnTo>
                  <a:lnTo>
                    <a:pt x="1424" y="289"/>
                  </a:lnTo>
                  <a:lnTo>
                    <a:pt x="1424" y="279"/>
                  </a:lnTo>
                  <a:lnTo>
                    <a:pt x="1424" y="213"/>
                  </a:lnTo>
                  <a:lnTo>
                    <a:pt x="1424" y="288"/>
                  </a:lnTo>
                  <a:lnTo>
                    <a:pt x="1425" y="215"/>
                  </a:lnTo>
                  <a:lnTo>
                    <a:pt x="1425" y="278"/>
                  </a:lnTo>
                  <a:lnTo>
                    <a:pt x="1425" y="257"/>
                  </a:lnTo>
                  <a:lnTo>
                    <a:pt x="1425" y="178"/>
                  </a:lnTo>
                  <a:lnTo>
                    <a:pt x="1426" y="277"/>
                  </a:lnTo>
                  <a:lnTo>
                    <a:pt x="1426" y="274"/>
                  </a:lnTo>
                  <a:lnTo>
                    <a:pt x="1426" y="235"/>
                  </a:lnTo>
                  <a:lnTo>
                    <a:pt x="1426" y="261"/>
                  </a:lnTo>
                  <a:lnTo>
                    <a:pt x="1426" y="270"/>
                  </a:lnTo>
                  <a:lnTo>
                    <a:pt x="1427" y="277"/>
                  </a:lnTo>
                  <a:lnTo>
                    <a:pt x="1427" y="274"/>
                  </a:lnTo>
                  <a:lnTo>
                    <a:pt x="1427" y="249"/>
                  </a:lnTo>
                  <a:lnTo>
                    <a:pt x="1427" y="220"/>
                  </a:lnTo>
                  <a:lnTo>
                    <a:pt x="1427" y="264"/>
                  </a:lnTo>
                  <a:lnTo>
                    <a:pt x="1428" y="250"/>
                  </a:lnTo>
                  <a:lnTo>
                    <a:pt x="1428" y="253"/>
                  </a:lnTo>
                  <a:lnTo>
                    <a:pt x="1428" y="234"/>
                  </a:lnTo>
                  <a:lnTo>
                    <a:pt x="1428" y="270"/>
                  </a:lnTo>
                  <a:lnTo>
                    <a:pt x="1428" y="246"/>
                  </a:lnTo>
                  <a:lnTo>
                    <a:pt x="1429" y="239"/>
                  </a:lnTo>
                  <a:lnTo>
                    <a:pt x="1429" y="270"/>
                  </a:lnTo>
                  <a:lnTo>
                    <a:pt x="1429" y="277"/>
                  </a:lnTo>
                  <a:lnTo>
                    <a:pt x="1429" y="213"/>
                  </a:lnTo>
                  <a:lnTo>
                    <a:pt x="1429" y="238"/>
                  </a:lnTo>
                  <a:lnTo>
                    <a:pt x="1430" y="279"/>
                  </a:lnTo>
                  <a:lnTo>
                    <a:pt x="1430" y="273"/>
                  </a:lnTo>
                  <a:lnTo>
                    <a:pt x="1430" y="249"/>
                  </a:lnTo>
                  <a:lnTo>
                    <a:pt x="1430" y="244"/>
                  </a:lnTo>
                  <a:lnTo>
                    <a:pt x="1430" y="222"/>
                  </a:lnTo>
                  <a:lnTo>
                    <a:pt x="1431" y="239"/>
                  </a:lnTo>
                  <a:lnTo>
                    <a:pt x="1431" y="242"/>
                  </a:lnTo>
                  <a:lnTo>
                    <a:pt x="1431" y="271"/>
                  </a:lnTo>
                  <a:lnTo>
                    <a:pt x="1431" y="230"/>
                  </a:lnTo>
                  <a:lnTo>
                    <a:pt x="1431" y="269"/>
                  </a:lnTo>
                  <a:lnTo>
                    <a:pt x="1432" y="280"/>
                  </a:lnTo>
                  <a:lnTo>
                    <a:pt x="1432" y="303"/>
                  </a:lnTo>
                  <a:lnTo>
                    <a:pt x="1432" y="238"/>
                  </a:lnTo>
                  <a:lnTo>
                    <a:pt x="1432" y="244"/>
                  </a:lnTo>
                  <a:lnTo>
                    <a:pt x="1433" y="262"/>
                  </a:lnTo>
                  <a:lnTo>
                    <a:pt x="1433" y="245"/>
                  </a:lnTo>
                  <a:lnTo>
                    <a:pt x="1433" y="236"/>
                  </a:lnTo>
                  <a:lnTo>
                    <a:pt x="1433" y="304"/>
                  </a:lnTo>
                  <a:lnTo>
                    <a:pt x="1433" y="270"/>
                  </a:lnTo>
                  <a:lnTo>
                    <a:pt x="1433" y="204"/>
                  </a:lnTo>
                  <a:lnTo>
                    <a:pt x="1434" y="316"/>
                  </a:lnTo>
                  <a:lnTo>
                    <a:pt x="1434" y="272"/>
                  </a:lnTo>
                  <a:lnTo>
                    <a:pt x="1434" y="283"/>
                  </a:lnTo>
                  <a:lnTo>
                    <a:pt x="1434" y="249"/>
                  </a:lnTo>
                  <a:lnTo>
                    <a:pt x="1435" y="217"/>
                  </a:lnTo>
                  <a:lnTo>
                    <a:pt x="1435" y="253"/>
                  </a:lnTo>
                  <a:lnTo>
                    <a:pt x="1435" y="270"/>
                  </a:lnTo>
                  <a:lnTo>
                    <a:pt x="1435" y="282"/>
                  </a:lnTo>
                  <a:lnTo>
                    <a:pt x="1435" y="267"/>
                  </a:lnTo>
                  <a:lnTo>
                    <a:pt x="1435" y="256"/>
                  </a:lnTo>
                  <a:lnTo>
                    <a:pt x="1436" y="313"/>
                  </a:lnTo>
                  <a:lnTo>
                    <a:pt x="1436" y="244"/>
                  </a:lnTo>
                  <a:lnTo>
                    <a:pt x="1436" y="193"/>
                  </a:lnTo>
                  <a:lnTo>
                    <a:pt x="1436" y="202"/>
                  </a:lnTo>
                  <a:lnTo>
                    <a:pt x="1437" y="205"/>
                  </a:lnTo>
                  <a:lnTo>
                    <a:pt x="1437" y="130"/>
                  </a:lnTo>
                  <a:lnTo>
                    <a:pt x="1437" y="123"/>
                  </a:lnTo>
                  <a:lnTo>
                    <a:pt x="1437" y="89"/>
                  </a:lnTo>
                  <a:lnTo>
                    <a:pt x="1437" y="14"/>
                  </a:lnTo>
                  <a:lnTo>
                    <a:pt x="1438" y="61"/>
                  </a:lnTo>
                  <a:lnTo>
                    <a:pt x="1438" y="148"/>
                  </a:lnTo>
                  <a:lnTo>
                    <a:pt x="1438" y="200"/>
                  </a:lnTo>
                  <a:lnTo>
                    <a:pt x="1438" y="296"/>
                  </a:lnTo>
                  <a:lnTo>
                    <a:pt x="1438" y="329"/>
                  </a:lnTo>
                  <a:lnTo>
                    <a:pt x="1439" y="279"/>
                  </a:lnTo>
                  <a:lnTo>
                    <a:pt x="1439" y="281"/>
                  </a:lnTo>
                  <a:lnTo>
                    <a:pt x="1439" y="261"/>
                  </a:lnTo>
                  <a:lnTo>
                    <a:pt x="1439" y="268"/>
                  </a:lnTo>
                  <a:lnTo>
                    <a:pt x="1439" y="253"/>
                  </a:lnTo>
                  <a:lnTo>
                    <a:pt x="1440" y="268"/>
                  </a:lnTo>
                  <a:lnTo>
                    <a:pt x="1440" y="247"/>
                  </a:lnTo>
                  <a:lnTo>
                    <a:pt x="1440" y="320"/>
                  </a:lnTo>
                  <a:lnTo>
                    <a:pt x="1440" y="332"/>
                  </a:lnTo>
                  <a:lnTo>
                    <a:pt x="1441" y="282"/>
                  </a:lnTo>
                  <a:lnTo>
                    <a:pt x="1441" y="317"/>
                  </a:lnTo>
                  <a:lnTo>
                    <a:pt x="1441" y="300"/>
                  </a:lnTo>
                  <a:lnTo>
                    <a:pt x="1441" y="196"/>
                  </a:lnTo>
                  <a:lnTo>
                    <a:pt x="1441" y="322"/>
                  </a:lnTo>
                  <a:lnTo>
                    <a:pt x="1441" y="306"/>
                  </a:lnTo>
                  <a:lnTo>
                    <a:pt x="1442" y="290"/>
                  </a:lnTo>
                  <a:lnTo>
                    <a:pt x="1442" y="321"/>
                  </a:lnTo>
                  <a:lnTo>
                    <a:pt x="1442" y="304"/>
                  </a:lnTo>
                  <a:lnTo>
                    <a:pt x="1442" y="268"/>
                  </a:lnTo>
                  <a:lnTo>
                    <a:pt x="1443" y="243"/>
                  </a:lnTo>
                  <a:lnTo>
                    <a:pt x="1443" y="256"/>
                  </a:lnTo>
                  <a:lnTo>
                    <a:pt x="1443" y="249"/>
                  </a:lnTo>
                  <a:lnTo>
                    <a:pt x="1443" y="238"/>
                  </a:lnTo>
                  <a:lnTo>
                    <a:pt x="1443" y="217"/>
                  </a:lnTo>
                  <a:lnTo>
                    <a:pt x="1444" y="242"/>
                  </a:lnTo>
                  <a:lnTo>
                    <a:pt x="1444" y="259"/>
                  </a:lnTo>
                  <a:lnTo>
                    <a:pt x="1444" y="261"/>
                  </a:lnTo>
                  <a:lnTo>
                    <a:pt x="1444" y="242"/>
                  </a:lnTo>
                  <a:lnTo>
                    <a:pt x="1444" y="279"/>
                  </a:lnTo>
                  <a:lnTo>
                    <a:pt x="1444" y="248"/>
                  </a:lnTo>
                  <a:lnTo>
                    <a:pt x="1445" y="245"/>
                  </a:lnTo>
                  <a:lnTo>
                    <a:pt x="1445" y="253"/>
                  </a:lnTo>
                  <a:lnTo>
                    <a:pt x="1445" y="229"/>
                  </a:lnTo>
                  <a:lnTo>
                    <a:pt x="1445" y="290"/>
                  </a:lnTo>
                  <a:lnTo>
                    <a:pt x="1446" y="226"/>
                  </a:lnTo>
                  <a:lnTo>
                    <a:pt x="1446" y="280"/>
                  </a:lnTo>
                  <a:lnTo>
                    <a:pt x="1446" y="225"/>
                  </a:lnTo>
                  <a:lnTo>
                    <a:pt x="1446" y="240"/>
                  </a:lnTo>
                  <a:lnTo>
                    <a:pt x="1446" y="220"/>
                  </a:lnTo>
                  <a:lnTo>
                    <a:pt x="1446" y="228"/>
                  </a:lnTo>
                  <a:lnTo>
                    <a:pt x="1447" y="209"/>
                  </a:lnTo>
                  <a:lnTo>
                    <a:pt x="1447" y="263"/>
                  </a:lnTo>
                  <a:lnTo>
                    <a:pt x="1447" y="268"/>
                  </a:lnTo>
                  <a:lnTo>
                    <a:pt x="1447" y="252"/>
                  </a:lnTo>
                  <a:lnTo>
                    <a:pt x="1448" y="322"/>
                  </a:lnTo>
                  <a:lnTo>
                    <a:pt x="1448" y="230"/>
                  </a:lnTo>
                  <a:lnTo>
                    <a:pt x="1448" y="156"/>
                  </a:lnTo>
                  <a:lnTo>
                    <a:pt x="1448" y="222"/>
                  </a:lnTo>
                  <a:lnTo>
                    <a:pt x="1448" y="174"/>
                  </a:lnTo>
                  <a:lnTo>
                    <a:pt x="1449" y="235"/>
                  </a:lnTo>
                  <a:lnTo>
                    <a:pt x="1449" y="272"/>
                  </a:lnTo>
                  <a:lnTo>
                    <a:pt x="1449" y="197"/>
                  </a:lnTo>
                  <a:lnTo>
                    <a:pt x="1449" y="235"/>
                  </a:lnTo>
                  <a:lnTo>
                    <a:pt x="1449" y="187"/>
                  </a:lnTo>
                  <a:lnTo>
                    <a:pt x="1450" y="203"/>
                  </a:lnTo>
                  <a:lnTo>
                    <a:pt x="1450" y="214"/>
                  </a:lnTo>
                  <a:lnTo>
                    <a:pt x="1450" y="179"/>
                  </a:lnTo>
                  <a:lnTo>
                    <a:pt x="1450" y="217"/>
                  </a:lnTo>
                  <a:lnTo>
                    <a:pt x="1450" y="246"/>
                  </a:lnTo>
                  <a:lnTo>
                    <a:pt x="1451" y="193"/>
                  </a:lnTo>
                  <a:lnTo>
                    <a:pt x="1451" y="198"/>
                  </a:lnTo>
                  <a:lnTo>
                    <a:pt x="1451" y="227"/>
                  </a:lnTo>
                  <a:lnTo>
                    <a:pt x="1451" y="199"/>
                  </a:lnTo>
                  <a:lnTo>
                    <a:pt x="1452" y="168"/>
                  </a:lnTo>
                  <a:lnTo>
                    <a:pt x="1452" y="246"/>
                  </a:lnTo>
                  <a:lnTo>
                    <a:pt x="1452" y="224"/>
                  </a:lnTo>
                  <a:lnTo>
                    <a:pt x="1452" y="208"/>
                  </a:lnTo>
                  <a:lnTo>
                    <a:pt x="1452" y="255"/>
                  </a:lnTo>
                  <a:lnTo>
                    <a:pt x="1452" y="240"/>
                  </a:lnTo>
                  <a:lnTo>
                    <a:pt x="1453" y="235"/>
                  </a:lnTo>
                  <a:lnTo>
                    <a:pt x="1453" y="216"/>
                  </a:lnTo>
                  <a:lnTo>
                    <a:pt x="1453" y="221"/>
                  </a:lnTo>
                  <a:lnTo>
                    <a:pt x="1453" y="263"/>
                  </a:lnTo>
                  <a:lnTo>
                    <a:pt x="1454" y="215"/>
                  </a:lnTo>
                  <a:lnTo>
                    <a:pt x="1454" y="246"/>
                  </a:lnTo>
                  <a:lnTo>
                    <a:pt x="1454" y="209"/>
                  </a:lnTo>
                  <a:lnTo>
                    <a:pt x="1454" y="276"/>
                  </a:lnTo>
                  <a:lnTo>
                    <a:pt x="1454" y="266"/>
                  </a:lnTo>
                  <a:lnTo>
                    <a:pt x="1455" y="237"/>
                  </a:lnTo>
                  <a:lnTo>
                    <a:pt x="1455" y="279"/>
                  </a:lnTo>
                  <a:lnTo>
                    <a:pt x="1455" y="253"/>
                  </a:lnTo>
                  <a:lnTo>
                    <a:pt x="1455" y="232"/>
                  </a:lnTo>
                  <a:lnTo>
                    <a:pt x="1455" y="272"/>
                  </a:lnTo>
                  <a:lnTo>
                    <a:pt x="1456" y="276"/>
                  </a:lnTo>
                  <a:lnTo>
                    <a:pt x="1456" y="255"/>
                  </a:lnTo>
                  <a:lnTo>
                    <a:pt x="1456" y="224"/>
                  </a:lnTo>
                  <a:lnTo>
                    <a:pt x="1456" y="311"/>
                  </a:lnTo>
                  <a:lnTo>
                    <a:pt x="1456" y="252"/>
                  </a:lnTo>
                  <a:lnTo>
                    <a:pt x="1457" y="276"/>
                  </a:lnTo>
                  <a:lnTo>
                    <a:pt x="1457" y="244"/>
                  </a:lnTo>
                  <a:lnTo>
                    <a:pt x="1457" y="289"/>
                  </a:lnTo>
                  <a:lnTo>
                    <a:pt x="1457" y="259"/>
                  </a:lnTo>
                  <a:lnTo>
                    <a:pt x="1458" y="252"/>
                  </a:lnTo>
                  <a:lnTo>
                    <a:pt x="1458" y="256"/>
                  </a:lnTo>
                  <a:lnTo>
                    <a:pt x="1458" y="281"/>
                  </a:lnTo>
                  <a:lnTo>
                    <a:pt x="1458" y="277"/>
                  </a:lnTo>
                  <a:lnTo>
                    <a:pt x="1458" y="281"/>
                  </a:lnTo>
                  <a:lnTo>
                    <a:pt x="1458" y="290"/>
                  </a:lnTo>
                  <a:lnTo>
                    <a:pt x="1459" y="273"/>
                  </a:lnTo>
                  <a:lnTo>
                    <a:pt x="1459" y="211"/>
                  </a:lnTo>
                  <a:lnTo>
                    <a:pt x="1459" y="262"/>
                  </a:lnTo>
                  <a:lnTo>
                    <a:pt x="1459" y="203"/>
                  </a:lnTo>
                  <a:lnTo>
                    <a:pt x="1459" y="286"/>
                  </a:lnTo>
                  <a:lnTo>
                    <a:pt x="1460" y="282"/>
                  </a:lnTo>
                  <a:lnTo>
                    <a:pt x="1460" y="296"/>
                  </a:lnTo>
                  <a:lnTo>
                    <a:pt x="1460" y="269"/>
                  </a:lnTo>
                  <a:lnTo>
                    <a:pt x="1460" y="249"/>
                  </a:lnTo>
                  <a:lnTo>
                    <a:pt x="1460" y="224"/>
                  </a:lnTo>
                  <a:lnTo>
                    <a:pt x="1461" y="224"/>
                  </a:lnTo>
                  <a:lnTo>
                    <a:pt x="1461" y="198"/>
                  </a:lnTo>
                  <a:lnTo>
                    <a:pt x="1461" y="253"/>
                  </a:lnTo>
                  <a:lnTo>
                    <a:pt x="1461" y="277"/>
                  </a:lnTo>
                  <a:lnTo>
                    <a:pt x="1461" y="234"/>
                  </a:lnTo>
                  <a:lnTo>
                    <a:pt x="1462" y="252"/>
                  </a:lnTo>
                  <a:lnTo>
                    <a:pt x="1462" y="290"/>
                  </a:lnTo>
                  <a:lnTo>
                    <a:pt x="1462" y="257"/>
                  </a:lnTo>
                  <a:lnTo>
                    <a:pt x="1462" y="265"/>
                  </a:lnTo>
                  <a:lnTo>
                    <a:pt x="1463" y="250"/>
                  </a:lnTo>
                  <a:lnTo>
                    <a:pt x="1463" y="208"/>
                  </a:lnTo>
                  <a:lnTo>
                    <a:pt x="1463" y="296"/>
                  </a:lnTo>
                  <a:lnTo>
                    <a:pt x="1463" y="261"/>
                  </a:lnTo>
                  <a:lnTo>
                    <a:pt x="1463" y="259"/>
                  </a:lnTo>
                  <a:lnTo>
                    <a:pt x="1463" y="230"/>
                  </a:lnTo>
                  <a:lnTo>
                    <a:pt x="1464" y="287"/>
                  </a:lnTo>
                  <a:lnTo>
                    <a:pt x="1464" y="234"/>
                  </a:lnTo>
                  <a:lnTo>
                    <a:pt x="1464" y="272"/>
                  </a:lnTo>
                  <a:lnTo>
                    <a:pt x="1464" y="232"/>
                  </a:lnTo>
                  <a:lnTo>
                    <a:pt x="1465" y="243"/>
                  </a:lnTo>
                  <a:lnTo>
                    <a:pt x="1465" y="246"/>
                  </a:lnTo>
                  <a:lnTo>
                    <a:pt x="1465" y="197"/>
                  </a:lnTo>
                  <a:lnTo>
                    <a:pt x="1465" y="216"/>
                  </a:lnTo>
                  <a:lnTo>
                    <a:pt x="1465" y="262"/>
                  </a:lnTo>
                  <a:lnTo>
                    <a:pt x="1466" y="298"/>
                  </a:lnTo>
                  <a:lnTo>
                    <a:pt x="1466" y="223"/>
                  </a:lnTo>
                  <a:lnTo>
                    <a:pt x="1466" y="203"/>
                  </a:lnTo>
                  <a:lnTo>
                    <a:pt x="1466" y="270"/>
                  </a:lnTo>
                  <a:lnTo>
                    <a:pt x="1466" y="247"/>
                  </a:lnTo>
                  <a:lnTo>
                    <a:pt x="1467" y="258"/>
                  </a:lnTo>
                  <a:lnTo>
                    <a:pt x="1467" y="228"/>
                  </a:lnTo>
                  <a:lnTo>
                    <a:pt x="1467" y="233"/>
                  </a:lnTo>
                  <a:lnTo>
                    <a:pt x="1467" y="280"/>
                  </a:lnTo>
                  <a:lnTo>
                    <a:pt x="1467" y="285"/>
                  </a:lnTo>
                  <a:lnTo>
                    <a:pt x="1468" y="277"/>
                  </a:lnTo>
                  <a:lnTo>
                    <a:pt x="1468" y="262"/>
                  </a:lnTo>
                  <a:lnTo>
                    <a:pt x="1468" y="283"/>
                  </a:lnTo>
                  <a:lnTo>
                    <a:pt x="1468" y="286"/>
                  </a:lnTo>
                  <a:lnTo>
                    <a:pt x="1469" y="196"/>
                  </a:lnTo>
                  <a:lnTo>
                    <a:pt x="1469" y="281"/>
                  </a:lnTo>
                  <a:lnTo>
                    <a:pt x="1469" y="202"/>
                  </a:lnTo>
                  <a:lnTo>
                    <a:pt x="1469" y="233"/>
                  </a:lnTo>
                  <a:lnTo>
                    <a:pt x="1469" y="269"/>
                  </a:lnTo>
                  <a:lnTo>
                    <a:pt x="1469" y="225"/>
                  </a:lnTo>
                  <a:lnTo>
                    <a:pt x="1470" y="281"/>
                  </a:lnTo>
                  <a:lnTo>
                    <a:pt x="1470" y="249"/>
                  </a:lnTo>
                  <a:lnTo>
                    <a:pt x="1470" y="218"/>
                  </a:lnTo>
                  <a:lnTo>
                    <a:pt x="1470" y="290"/>
                  </a:lnTo>
                  <a:lnTo>
                    <a:pt x="1471" y="230"/>
                  </a:lnTo>
                  <a:lnTo>
                    <a:pt x="1471" y="247"/>
                  </a:lnTo>
                  <a:lnTo>
                    <a:pt x="1471" y="272"/>
                  </a:lnTo>
                  <a:lnTo>
                    <a:pt x="1471" y="240"/>
                  </a:lnTo>
                  <a:lnTo>
                    <a:pt x="1471" y="243"/>
                  </a:lnTo>
                  <a:lnTo>
                    <a:pt x="1471" y="292"/>
                  </a:lnTo>
                  <a:lnTo>
                    <a:pt x="1472" y="283"/>
                  </a:lnTo>
                  <a:lnTo>
                    <a:pt x="1472" y="253"/>
                  </a:lnTo>
                  <a:lnTo>
                    <a:pt x="1472" y="294"/>
                  </a:lnTo>
                  <a:lnTo>
                    <a:pt x="1472" y="222"/>
                  </a:lnTo>
                  <a:lnTo>
                    <a:pt x="1473" y="238"/>
                  </a:lnTo>
                  <a:lnTo>
                    <a:pt x="1473" y="258"/>
                  </a:lnTo>
                  <a:lnTo>
                    <a:pt x="1473" y="249"/>
                  </a:lnTo>
                  <a:lnTo>
                    <a:pt x="1473" y="248"/>
                  </a:lnTo>
                  <a:lnTo>
                    <a:pt x="1473" y="227"/>
                  </a:lnTo>
                  <a:lnTo>
                    <a:pt x="1474" y="221"/>
                  </a:lnTo>
                  <a:lnTo>
                    <a:pt x="1474" y="243"/>
                  </a:lnTo>
                  <a:lnTo>
                    <a:pt x="1474" y="244"/>
                  </a:lnTo>
                  <a:lnTo>
                    <a:pt x="1474" y="269"/>
                  </a:lnTo>
                  <a:lnTo>
                    <a:pt x="1474" y="217"/>
                  </a:lnTo>
                  <a:lnTo>
                    <a:pt x="1474" y="227"/>
                  </a:lnTo>
                  <a:lnTo>
                    <a:pt x="1475" y="273"/>
                  </a:lnTo>
                  <a:lnTo>
                    <a:pt x="1475" y="209"/>
                  </a:lnTo>
                  <a:lnTo>
                    <a:pt x="1475" y="194"/>
                  </a:lnTo>
                  <a:lnTo>
                    <a:pt x="1475" y="212"/>
                  </a:lnTo>
                  <a:lnTo>
                    <a:pt x="1476" y="205"/>
                  </a:lnTo>
                  <a:lnTo>
                    <a:pt x="1476" y="206"/>
                  </a:lnTo>
                  <a:lnTo>
                    <a:pt x="1476" y="256"/>
                  </a:lnTo>
                  <a:lnTo>
                    <a:pt x="1476" y="318"/>
                  </a:lnTo>
                  <a:lnTo>
                    <a:pt x="1476" y="273"/>
                  </a:lnTo>
                  <a:lnTo>
                    <a:pt x="1477" y="233"/>
                  </a:lnTo>
                  <a:lnTo>
                    <a:pt x="1477" y="262"/>
                  </a:lnTo>
                  <a:lnTo>
                    <a:pt x="1477" y="243"/>
                  </a:lnTo>
                  <a:lnTo>
                    <a:pt x="1477" y="227"/>
                  </a:lnTo>
                  <a:lnTo>
                    <a:pt x="1477" y="304"/>
                  </a:lnTo>
                  <a:lnTo>
                    <a:pt x="1478" y="308"/>
                  </a:lnTo>
                  <a:lnTo>
                    <a:pt x="1478" y="245"/>
                  </a:lnTo>
                  <a:lnTo>
                    <a:pt x="1478" y="251"/>
                  </a:lnTo>
                  <a:lnTo>
                    <a:pt x="1478" y="210"/>
                  </a:lnTo>
                  <a:lnTo>
                    <a:pt x="1478" y="278"/>
                  </a:lnTo>
                  <a:lnTo>
                    <a:pt x="1479" y="235"/>
                  </a:lnTo>
                  <a:lnTo>
                    <a:pt x="1479" y="257"/>
                  </a:lnTo>
                  <a:lnTo>
                    <a:pt x="1479" y="231"/>
                  </a:lnTo>
                  <a:lnTo>
                    <a:pt x="1479" y="255"/>
                  </a:lnTo>
                  <a:lnTo>
                    <a:pt x="1480" y="227"/>
                  </a:lnTo>
                  <a:lnTo>
                    <a:pt x="1480" y="219"/>
                  </a:lnTo>
                  <a:lnTo>
                    <a:pt x="1480" y="216"/>
                  </a:lnTo>
                  <a:lnTo>
                    <a:pt x="1480" y="272"/>
                  </a:lnTo>
                  <a:lnTo>
                    <a:pt x="1480" y="311"/>
                  </a:lnTo>
                  <a:lnTo>
                    <a:pt x="1480" y="240"/>
                  </a:lnTo>
                  <a:lnTo>
                    <a:pt x="1481" y="299"/>
                  </a:lnTo>
                  <a:lnTo>
                    <a:pt x="1481" y="208"/>
                  </a:lnTo>
                  <a:lnTo>
                    <a:pt x="1481" y="275"/>
                  </a:lnTo>
                  <a:lnTo>
                    <a:pt x="1481" y="227"/>
                  </a:lnTo>
                  <a:lnTo>
                    <a:pt x="1482" y="266"/>
                  </a:lnTo>
                  <a:lnTo>
                    <a:pt x="1482" y="248"/>
                  </a:lnTo>
                  <a:lnTo>
                    <a:pt x="1482" y="160"/>
                  </a:lnTo>
                  <a:lnTo>
                    <a:pt x="1482" y="157"/>
                  </a:lnTo>
                  <a:lnTo>
                    <a:pt x="1482" y="109"/>
                  </a:lnTo>
                  <a:lnTo>
                    <a:pt x="1482" y="130"/>
                  </a:lnTo>
                  <a:lnTo>
                    <a:pt x="1483" y="50"/>
                  </a:lnTo>
                  <a:lnTo>
                    <a:pt x="1483" y="54"/>
                  </a:lnTo>
                  <a:lnTo>
                    <a:pt x="1483" y="181"/>
                  </a:lnTo>
                  <a:lnTo>
                    <a:pt x="1483" y="248"/>
                  </a:lnTo>
                  <a:lnTo>
                    <a:pt x="1484" y="319"/>
                  </a:lnTo>
                  <a:lnTo>
                    <a:pt x="1484" y="332"/>
                  </a:lnTo>
                  <a:lnTo>
                    <a:pt x="1484" y="310"/>
                  </a:lnTo>
                  <a:lnTo>
                    <a:pt x="1484" y="257"/>
                  </a:lnTo>
                  <a:lnTo>
                    <a:pt x="1484" y="284"/>
                  </a:lnTo>
                  <a:lnTo>
                    <a:pt x="1485" y="256"/>
                  </a:lnTo>
                  <a:lnTo>
                    <a:pt x="1485" y="232"/>
                  </a:lnTo>
                  <a:lnTo>
                    <a:pt x="1485" y="270"/>
                  </a:lnTo>
                  <a:lnTo>
                    <a:pt x="1485" y="224"/>
                  </a:lnTo>
                  <a:lnTo>
                    <a:pt x="1485" y="281"/>
                  </a:lnTo>
                  <a:lnTo>
                    <a:pt x="1486" y="251"/>
                  </a:lnTo>
                  <a:lnTo>
                    <a:pt x="1486" y="266"/>
                  </a:lnTo>
                  <a:lnTo>
                    <a:pt x="1486" y="287"/>
                  </a:lnTo>
                  <a:lnTo>
                    <a:pt x="1486" y="323"/>
                  </a:lnTo>
                  <a:lnTo>
                    <a:pt x="1486" y="357"/>
                  </a:lnTo>
                  <a:lnTo>
                    <a:pt x="1487" y="270"/>
                  </a:lnTo>
                  <a:lnTo>
                    <a:pt x="1487" y="285"/>
                  </a:lnTo>
                  <a:lnTo>
                    <a:pt x="1487" y="285"/>
                  </a:lnTo>
                  <a:lnTo>
                    <a:pt x="1487" y="281"/>
                  </a:lnTo>
                  <a:lnTo>
                    <a:pt x="1488" y="250"/>
                  </a:lnTo>
                  <a:lnTo>
                    <a:pt x="1488" y="300"/>
                  </a:lnTo>
                  <a:lnTo>
                    <a:pt x="1488" y="238"/>
                  </a:lnTo>
                  <a:lnTo>
                    <a:pt x="1488" y="264"/>
                  </a:lnTo>
                  <a:lnTo>
                    <a:pt x="1488" y="280"/>
                  </a:lnTo>
                  <a:lnTo>
                    <a:pt x="1488" y="270"/>
                  </a:lnTo>
                  <a:lnTo>
                    <a:pt x="1489" y="319"/>
                  </a:lnTo>
                  <a:lnTo>
                    <a:pt x="1489" y="271"/>
                  </a:lnTo>
                  <a:lnTo>
                    <a:pt x="1489" y="270"/>
                  </a:lnTo>
                  <a:lnTo>
                    <a:pt x="1489" y="253"/>
                  </a:lnTo>
                  <a:lnTo>
                    <a:pt x="1489" y="252"/>
                  </a:lnTo>
                  <a:lnTo>
                    <a:pt x="1490" y="221"/>
                  </a:lnTo>
                  <a:lnTo>
                    <a:pt x="1490" y="280"/>
                  </a:lnTo>
                  <a:lnTo>
                    <a:pt x="1490" y="190"/>
                  </a:lnTo>
                  <a:lnTo>
                    <a:pt x="1490" y="265"/>
                  </a:lnTo>
                  <a:lnTo>
                    <a:pt x="1491" y="269"/>
                  </a:lnTo>
                  <a:lnTo>
                    <a:pt x="1491" y="309"/>
                  </a:lnTo>
                  <a:lnTo>
                    <a:pt x="1491" y="218"/>
                  </a:lnTo>
                  <a:lnTo>
                    <a:pt x="1491" y="203"/>
                  </a:lnTo>
                  <a:lnTo>
                    <a:pt x="1491" y="243"/>
                  </a:lnTo>
                  <a:lnTo>
                    <a:pt x="1491" y="243"/>
                  </a:lnTo>
                  <a:lnTo>
                    <a:pt x="1492" y="228"/>
                  </a:lnTo>
                  <a:lnTo>
                    <a:pt x="1492" y="247"/>
                  </a:lnTo>
                  <a:lnTo>
                    <a:pt x="1492" y="215"/>
                  </a:lnTo>
                  <a:lnTo>
                    <a:pt x="1492" y="249"/>
                  </a:lnTo>
                  <a:lnTo>
                    <a:pt x="1493" y="185"/>
                  </a:lnTo>
                  <a:lnTo>
                    <a:pt x="1493" y="277"/>
                  </a:lnTo>
                  <a:lnTo>
                    <a:pt x="1493" y="252"/>
                  </a:lnTo>
                  <a:lnTo>
                    <a:pt x="1493" y="239"/>
                  </a:lnTo>
                  <a:lnTo>
                    <a:pt x="1493" y="183"/>
                  </a:lnTo>
                  <a:lnTo>
                    <a:pt x="1493" y="252"/>
                  </a:lnTo>
                  <a:lnTo>
                    <a:pt x="1494" y="228"/>
                  </a:lnTo>
                  <a:lnTo>
                    <a:pt x="1494" y="269"/>
                  </a:lnTo>
                  <a:lnTo>
                    <a:pt x="1494" y="182"/>
                  </a:lnTo>
                  <a:lnTo>
                    <a:pt x="1494" y="206"/>
                  </a:lnTo>
                  <a:lnTo>
                    <a:pt x="1495" y="213"/>
                  </a:lnTo>
                  <a:lnTo>
                    <a:pt x="1495" y="245"/>
                  </a:lnTo>
                  <a:lnTo>
                    <a:pt x="1495" y="231"/>
                  </a:lnTo>
                  <a:lnTo>
                    <a:pt x="1495" y="221"/>
                  </a:lnTo>
                  <a:lnTo>
                    <a:pt x="1495" y="201"/>
                  </a:lnTo>
                  <a:lnTo>
                    <a:pt x="1496" y="232"/>
                  </a:lnTo>
                  <a:lnTo>
                    <a:pt x="1496" y="213"/>
                  </a:lnTo>
                  <a:lnTo>
                    <a:pt x="1496" y="235"/>
                  </a:lnTo>
                  <a:lnTo>
                    <a:pt x="1496" y="251"/>
                  </a:lnTo>
                  <a:lnTo>
                    <a:pt x="1496" y="210"/>
                  </a:lnTo>
                  <a:lnTo>
                    <a:pt x="1497" y="217"/>
                  </a:lnTo>
                  <a:lnTo>
                    <a:pt x="1497" y="221"/>
                  </a:lnTo>
                  <a:lnTo>
                    <a:pt x="1497" y="194"/>
                  </a:lnTo>
                  <a:lnTo>
                    <a:pt x="1497" y="273"/>
                  </a:lnTo>
                  <a:lnTo>
                    <a:pt x="1497" y="284"/>
                  </a:lnTo>
                  <a:lnTo>
                    <a:pt x="1498" y="236"/>
                  </a:lnTo>
                  <a:lnTo>
                    <a:pt x="1498" y="211"/>
                  </a:lnTo>
                  <a:lnTo>
                    <a:pt x="1498" y="239"/>
                  </a:lnTo>
                  <a:lnTo>
                    <a:pt x="1498" y="187"/>
                  </a:lnTo>
                  <a:lnTo>
                    <a:pt x="1499" y="234"/>
                  </a:lnTo>
                  <a:lnTo>
                    <a:pt x="1499" y="248"/>
                  </a:lnTo>
                  <a:lnTo>
                    <a:pt x="1499" y="249"/>
                  </a:lnTo>
                  <a:lnTo>
                    <a:pt x="1499" y="208"/>
                  </a:lnTo>
                  <a:lnTo>
                    <a:pt x="1499" y="221"/>
                  </a:lnTo>
                  <a:lnTo>
                    <a:pt x="1499" y="236"/>
                  </a:lnTo>
                  <a:lnTo>
                    <a:pt x="1500" y="277"/>
                  </a:lnTo>
                  <a:lnTo>
                    <a:pt x="1500" y="308"/>
                  </a:lnTo>
                  <a:lnTo>
                    <a:pt x="1500" y="244"/>
                  </a:lnTo>
                  <a:lnTo>
                    <a:pt x="1500" y="294"/>
                  </a:lnTo>
                  <a:lnTo>
                    <a:pt x="1501" y="270"/>
                  </a:lnTo>
                  <a:lnTo>
                    <a:pt x="1501" y="242"/>
                  </a:lnTo>
                  <a:lnTo>
                    <a:pt x="1501" y="255"/>
                  </a:lnTo>
                  <a:lnTo>
                    <a:pt x="1501" y="266"/>
                  </a:lnTo>
                  <a:lnTo>
                    <a:pt x="1501" y="258"/>
                  </a:lnTo>
                  <a:lnTo>
                    <a:pt x="1502" y="243"/>
                  </a:lnTo>
                  <a:lnTo>
                    <a:pt x="1502" y="224"/>
                  </a:lnTo>
                  <a:lnTo>
                    <a:pt x="1502" y="209"/>
                  </a:lnTo>
                  <a:lnTo>
                    <a:pt x="1502" y="254"/>
                  </a:lnTo>
                  <a:lnTo>
                    <a:pt x="1502" y="249"/>
                  </a:lnTo>
                  <a:lnTo>
                    <a:pt x="1503" y="292"/>
                  </a:lnTo>
                  <a:lnTo>
                    <a:pt x="1503" y="242"/>
                  </a:lnTo>
                  <a:lnTo>
                    <a:pt x="1503" y="273"/>
                  </a:lnTo>
                  <a:lnTo>
                    <a:pt x="1503" y="287"/>
                  </a:lnTo>
                  <a:lnTo>
                    <a:pt x="1503" y="280"/>
                  </a:lnTo>
                  <a:lnTo>
                    <a:pt x="1504" y="245"/>
                  </a:lnTo>
                  <a:lnTo>
                    <a:pt x="1504" y="302"/>
                  </a:lnTo>
                  <a:lnTo>
                    <a:pt x="1504" y="264"/>
                  </a:lnTo>
                  <a:lnTo>
                    <a:pt x="1504" y="220"/>
                  </a:lnTo>
                  <a:lnTo>
                    <a:pt x="1504" y="227"/>
                  </a:lnTo>
                  <a:lnTo>
                    <a:pt x="1504" y="252"/>
                  </a:lnTo>
                  <a:lnTo>
                    <a:pt x="1505" y="313"/>
                  </a:lnTo>
                  <a:lnTo>
                    <a:pt x="1505" y="230"/>
                  </a:lnTo>
                  <a:lnTo>
                    <a:pt x="1505" y="250"/>
                  </a:lnTo>
                  <a:lnTo>
                    <a:pt x="1505" y="240"/>
                  </a:lnTo>
                  <a:lnTo>
                    <a:pt x="1506" y="233"/>
                  </a:lnTo>
                  <a:lnTo>
                    <a:pt x="1506" y="221"/>
                  </a:lnTo>
                  <a:lnTo>
                    <a:pt x="1506" y="271"/>
                  </a:lnTo>
                  <a:lnTo>
                    <a:pt x="1506" y="219"/>
                  </a:lnTo>
                  <a:lnTo>
                    <a:pt x="1506" y="224"/>
                  </a:lnTo>
                  <a:lnTo>
                    <a:pt x="1507" y="280"/>
                  </a:lnTo>
                  <a:lnTo>
                    <a:pt x="1507" y="337"/>
                  </a:lnTo>
                  <a:lnTo>
                    <a:pt x="1507" y="279"/>
                  </a:lnTo>
                  <a:lnTo>
                    <a:pt x="1507" y="274"/>
                  </a:lnTo>
                  <a:lnTo>
                    <a:pt x="1507" y="254"/>
                  </a:lnTo>
                  <a:lnTo>
                    <a:pt x="1508" y="240"/>
                  </a:lnTo>
                  <a:lnTo>
                    <a:pt x="1508" y="268"/>
                  </a:lnTo>
                  <a:lnTo>
                    <a:pt x="1508" y="270"/>
                  </a:lnTo>
                  <a:lnTo>
                    <a:pt x="1508" y="281"/>
                  </a:lnTo>
                  <a:lnTo>
                    <a:pt x="1508" y="336"/>
                  </a:lnTo>
                  <a:lnTo>
                    <a:pt x="1509" y="214"/>
                  </a:lnTo>
                  <a:lnTo>
                    <a:pt x="1509" y="235"/>
                  </a:lnTo>
                  <a:lnTo>
                    <a:pt x="1509" y="252"/>
                  </a:lnTo>
                  <a:lnTo>
                    <a:pt x="1509" y="240"/>
                  </a:lnTo>
                  <a:lnTo>
                    <a:pt x="1510" y="214"/>
                  </a:lnTo>
                  <a:lnTo>
                    <a:pt x="1510" y="301"/>
                  </a:lnTo>
                  <a:lnTo>
                    <a:pt x="1510" y="253"/>
                  </a:lnTo>
                  <a:lnTo>
                    <a:pt x="1510" y="227"/>
                  </a:lnTo>
                  <a:lnTo>
                    <a:pt x="1510" y="278"/>
                  </a:lnTo>
                  <a:lnTo>
                    <a:pt x="1510" y="250"/>
                  </a:lnTo>
                  <a:lnTo>
                    <a:pt x="1511" y="243"/>
                  </a:lnTo>
                  <a:lnTo>
                    <a:pt x="1511" y="223"/>
                  </a:lnTo>
                  <a:lnTo>
                    <a:pt x="1511" y="276"/>
                  </a:lnTo>
                  <a:lnTo>
                    <a:pt x="1511" y="268"/>
                  </a:lnTo>
                  <a:lnTo>
                    <a:pt x="1512" y="274"/>
                  </a:lnTo>
                  <a:lnTo>
                    <a:pt x="1512" y="229"/>
                  </a:lnTo>
                  <a:lnTo>
                    <a:pt x="1512" y="256"/>
                  </a:lnTo>
                  <a:lnTo>
                    <a:pt x="1512" y="243"/>
                  </a:lnTo>
                  <a:lnTo>
                    <a:pt x="1512" y="247"/>
                  </a:lnTo>
                  <a:lnTo>
                    <a:pt x="1513" y="270"/>
                  </a:lnTo>
                  <a:lnTo>
                    <a:pt x="1513" y="270"/>
                  </a:lnTo>
                  <a:lnTo>
                    <a:pt x="1513" y="224"/>
                  </a:lnTo>
                  <a:lnTo>
                    <a:pt x="1513" y="306"/>
                  </a:lnTo>
                  <a:lnTo>
                    <a:pt x="1513" y="282"/>
                  </a:lnTo>
                  <a:lnTo>
                    <a:pt x="1514" y="247"/>
                  </a:lnTo>
                  <a:lnTo>
                    <a:pt x="1514" y="227"/>
                  </a:lnTo>
                  <a:lnTo>
                    <a:pt x="1514" y="182"/>
                  </a:lnTo>
                  <a:lnTo>
                    <a:pt x="1514" y="257"/>
                  </a:lnTo>
                  <a:lnTo>
                    <a:pt x="1514" y="270"/>
                  </a:lnTo>
                  <a:lnTo>
                    <a:pt x="1515" y="258"/>
                  </a:lnTo>
                  <a:lnTo>
                    <a:pt x="1515" y="287"/>
                  </a:lnTo>
                  <a:lnTo>
                    <a:pt x="1515" y="238"/>
                  </a:lnTo>
                  <a:lnTo>
                    <a:pt x="1515" y="286"/>
                  </a:lnTo>
                  <a:lnTo>
                    <a:pt x="1515" y="225"/>
                  </a:lnTo>
                  <a:lnTo>
                    <a:pt x="1516" y="283"/>
                  </a:lnTo>
                  <a:lnTo>
                    <a:pt x="1516" y="320"/>
                  </a:lnTo>
                  <a:lnTo>
                    <a:pt x="1516" y="282"/>
                  </a:lnTo>
                  <a:lnTo>
                    <a:pt x="1516" y="294"/>
                  </a:lnTo>
                  <a:lnTo>
                    <a:pt x="1516" y="220"/>
                  </a:lnTo>
                  <a:lnTo>
                    <a:pt x="1517" y="218"/>
                  </a:lnTo>
                  <a:lnTo>
                    <a:pt x="1517" y="272"/>
                  </a:lnTo>
                  <a:lnTo>
                    <a:pt x="1517" y="245"/>
                  </a:lnTo>
                  <a:lnTo>
                    <a:pt x="1517" y="266"/>
                  </a:lnTo>
                  <a:lnTo>
                    <a:pt x="1518" y="278"/>
                  </a:lnTo>
                  <a:lnTo>
                    <a:pt x="1518" y="319"/>
                  </a:lnTo>
                  <a:lnTo>
                    <a:pt x="1518" y="250"/>
                  </a:lnTo>
                  <a:lnTo>
                    <a:pt x="1518" y="192"/>
                  </a:lnTo>
                  <a:lnTo>
                    <a:pt x="1518" y="241"/>
                  </a:lnTo>
                  <a:lnTo>
                    <a:pt x="1518" y="306"/>
                  </a:lnTo>
                  <a:lnTo>
                    <a:pt x="1519" y="284"/>
                  </a:lnTo>
                  <a:lnTo>
                    <a:pt x="1519" y="280"/>
                  </a:lnTo>
                  <a:lnTo>
                    <a:pt x="1519" y="278"/>
                  </a:lnTo>
                  <a:lnTo>
                    <a:pt x="1519" y="260"/>
                  </a:lnTo>
                  <a:lnTo>
                    <a:pt x="1519" y="265"/>
                  </a:lnTo>
                  <a:lnTo>
                    <a:pt x="1520" y="290"/>
                  </a:lnTo>
                  <a:lnTo>
                    <a:pt x="1520" y="276"/>
                  </a:lnTo>
                  <a:lnTo>
                    <a:pt x="1520" y="204"/>
                  </a:lnTo>
                  <a:lnTo>
                    <a:pt x="1520" y="315"/>
                  </a:lnTo>
                  <a:lnTo>
                    <a:pt x="1521" y="247"/>
                  </a:lnTo>
                  <a:lnTo>
                    <a:pt x="1521" y="242"/>
                  </a:lnTo>
                  <a:lnTo>
                    <a:pt x="1521" y="249"/>
                  </a:lnTo>
                  <a:lnTo>
                    <a:pt x="1521" y="201"/>
                  </a:lnTo>
                  <a:lnTo>
                    <a:pt x="1521" y="277"/>
                  </a:lnTo>
                  <a:lnTo>
                    <a:pt x="1521" y="263"/>
                  </a:lnTo>
                  <a:lnTo>
                    <a:pt x="1522" y="283"/>
                  </a:lnTo>
                  <a:lnTo>
                    <a:pt x="1522" y="228"/>
                  </a:lnTo>
                  <a:lnTo>
                    <a:pt x="1522" y="272"/>
                  </a:lnTo>
                  <a:lnTo>
                    <a:pt x="1522" y="264"/>
                  </a:lnTo>
                  <a:lnTo>
                    <a:pt x="1523" y="270"/>
                  </a:lnTo>
                  <a:lnTo>
                    <a:pt x="1523" y="287"/>
                  </a:lnTo>
                  <a:lnTo>
                    <a:pt x="1523" y="256"/>
                  </a:lnTo>
                  <a:lnTo>
                    <a:pt x="1523" y="219"/>
                  </a:lnTo>
                  <a:lnTo>
                    <a:pt x="1523" y="243"/>
                  </a:lnTo>
                  <a:lnTo>
                    <a:pt x="1524" y="270"/>
                  </a:lnTo>
                  <a:lnTo>
                    <a:pt x="1524" y="231"/>
                  </a:lnTo>
                  <a:lnTo>
                    <a:pt x="1524" y="279"/>
                  </a:lnTo>
                  <a:lnTo>
                    <a:pt x="1524" y="263"/>
                  </a:lnTo>
                  <a:lnTo>
                    <a:pt x="1524" y="245"/>
                  </a:lnTo>
                  <a:lnTo>
                    <a:pt x="1525" y="199"/>
                  </a:lnTo>
                  <a:lnTo>
                    <a:pt x="1525" y="283"/>
                  </a:lnTo>
                  <a:lnTo>
                    <a:pt x="1525" y="218"/>
                  </a:lnTo>
                  <a:lnTo>
                    <a:pt x="1525" y="278"/>
                  </a:lnTo>
                  <a:lnTo>
                    <a:pt x="1525" y="235"/>
                  </a:lnTo>
                  <a:lnTo>
                    <a:pt x="1526" y="225"/>
                  </a:lnTo>
                  <a:lnTo>
                    <a:pt x="1526" y="304"/>
                  </a:lnTo>
                  <a:lnTo>
                    <a:pt x="1526" y="307"/>
                  </a:lnTo>
                  <a:lnTo>
                    <a:pt x="1526" y="251"/>
                  </a:lnTo>
                  <a:lnTo>
                    <a:pt x="1526" y="265"/>
                  </a:lnTo>
                  <a:lnTo>
                    <a:pt x="1527" y="279"/>
                  </a:lnTo>
                  <a:lnTo>
                    <a:pt x="1527" y="268"/>
                  </a:lnTo>
                  <a:lnTo>
                    <a:pt x="1527" y="263"/>
                  </a:lnTo>
                  <a:lnTo>
                    <a:pt x="1527" y="210"/>
                  </a:lnTo>
                  <a:lnTo>
                    <a:pt x="1527" y="210"/>
                  </a:lnTo>
                  <a:lnTo>
                    <a:pt x="1528" y="247"/>
                  </a:lnTo>
                  <a:lnTo>
                    <a:pt x="1528" y="281"/>
                  </a:lnTo>
                  <a:lnTo>
                    <a:pt x="1528" y="268"/>
                  </a:lnTo>
                  <a:lnTo>
                    <a:pt x="1528" y="217"/>
                  </a:lnTo>
                  <a:lnTo>
                    <a:pt x="1529" y="242"/>
                  </a:lnTo>
                  <a:lnTo>
                    <a:pt x="1529" y="159"/>
                  </a:lnTo>
                  <a:lnTo>
                    <a:pt x="1529" y="86"/>
                  </a:lnTo>
                  <a:lnTo>
                    <a:pt x="1529" y="187"/>
                  </a:lnTo>
                  <a:lnTo>
                    <a:pt x="1529" y="119"/>
                  </a:lnTo>
                  <a:lnTo>
                    <a:pt x="1529" y="31"/>
                  </a:lnTo>
                  <a:lnTo>
                    <a:pt x="1530" y="83"/>
                  </a:lnTo>
                  <a:lnTo>
                    <a:pt x="1530" y="138"/>
                  </a:lnTo>
                  <a:lnTo>
                    <a:pt x="1530" y="234"/>
                  </a:lnTo>
                  <a:lnTo>
                    <a:pt x="1530" y="243"/>
                  </a:lnTo>
                  <a:lnTo>
                    <a:pt x="1531" y="272"/>
                  </a:lnTo>
                  <a:lnTo>
                    <a:pt x="1531" y="275"/>
                  </a:lnTo>
                  <a:lnTo>
                    <a:pt x="1531" y="236"/>
                  </a:lnTo>
                  <a:lnTo>
                    <a:pt x="1531" y="301"/>
                  </a:lnTo>
                  <a:lnTo>
                    <a:pt x="1531" y="251"/>
                  </a:lnTo>
                  <a:lnTo>
                    <a:pt x="1532" y="312"/>
                  </a:lnTo>
                  <a:lnTo>
                    <a:pt x="1532" y="229"/>
                  </a:lnTo>
                  <a:lnTo>
                    <a:pt x="1532" y="286"/>
                  </a:lnTo>
                  <a:lnTo>
                    <a:pt x="1532" y="300"/>
                  </a:lnTo>
                  <a:lnTo>
                    <a:pt x="1532" y="244"/>
                  </a:lnTo>
                  <a:lnTo>
                    <a:pt x="1533" y="267"/>
                  </a:lnTo>
                  <a:lnTo>
                    <a:pt x="1533" y="225"/>
                  </a:lnTo>
                  <a:lnTo>
                    <a:pt x="1533" y="307"/>
                  </a:lnTo>
                  <a:lnTo>
                    <a:pt x="1533" y="240"/>
                  </a:lnTo>
                  <a:lnTo>
                    <a:pt x="1533" y="285"/>
                  </a:lnTo>
                  <a:lnTo>
                    <a:pt x="1534" y="264"/>
                  </a:lnTo>
                  <a:lnTo>
                    <a:pt x="1534" y="269"/>
                  </a:lnTo>
                  <a:lnTo>
                    <a:pt x="1534" y="289"/>
                  </a:lnTo>
                  <a:lnTo>
                    <a:pt x="1534" y="262"/>
                  </a:lnTo>
                  <a:lnTo>
                    <a:pt x="1534" y="228"/>
                  </a:lnTo>
                  <a:lnTo>
                    <a:pt x="1535" y="286"/>
                  </a:lnTo>
                  <a:lnTo>
                    <a:pt x="1535" y="273"/>
                  </a:lnTo>
                  <a:lnTo>
                    <a:pt x="1535" y="260"/>
                  </a:lnTo>
                  <a:lnTo>
                    <a:pt x="1535" y="279"/>
                  </a:lnTo>
                  <a:lnTo>
                    <a:pt x="1535" y="273"/>
                  </a:lnTo>
                  <a:lnTo>
                    <a:pt x="1536" y="262"/>
                  </a:lnTo>
                  <a:lnTo>
                    <a:pt x="1536" y="232"/>
                  </a:lnTo>
                  <a:lnTo>
                    <a:pt x="1536" y="274"/>
                  </a:lnTo>
                  <a:lnTo>
                    <a:pt x="1536" y="213"/>
                  </a:lnTo>
                  <a:lnTo>
                    <a:pt x="1536" y="242"/>
                  </a:lnTo>
                  <a:lnTo>
                    <a:pt x="1537" y="284"/>
                  </a:lnTo>
                  <a:lnTo>
                    <a:pt x="1537" y="278"/>
                  </a:lnTo>
                  <a:lnTo>
                    <a:pt x="1537" y="310"/>
                  </a:lnTo>
                  <a:lnTo>
                    <a:pt x="1537" y="213"/>
                  </a:lnTo>
                  <a:lnTo>
                    <a:pt x="1537" y="263"/>
                  </a:lnTo>
                  <a:lnTo>
                    <a:pt x="1538" y="228"/>
                  </a:lnTo>
                  <a:lnTo>
                    <a:pt x="1538" y="286"/>
                  </a:lnTo>
                  <a:lnTo>
                    <a:pt x="1538" y="243"/>
                  </a:lnTo>
                  <a:lnTo>
                    <a:pt x="1538" y="267"/>
                  </a:lnTo>
                  <a:lnTo>
                    <a:pt x="1538" y="264"/>
                  </a:lnTo>
                  <a:lnTo>
                    <a:pt x="1539" y="243"/>
                  </a:lnTo>
                  <a:lnTo>
                    <a:pt x="1539" y="283"/>
                  </a:lnTo>
                  <a:lnTo>
                    <a:pt x="1539" y="207"/>
                  </a:lnTo>
                  <a:lnTo>
                    <a:pt x="1539" y="250"/>
                  </a:lnTo>
                  <a:lnTo>
                    <a:pt x="1540" y="263"/>
                  </a:lnTo>
                  <a:lnTo>
                    <a:pt x="1540" y="232"/>
                  </a:lnTo>
                  <a:lnTo>
                    <a:pt x="1540" y="255"/>
                  </a:lnTo>
                  <a:lnTo>
                    <a:pt x="1540" y="294"/>
                  </a:lnTo>
                  <a:lnTo>
                    <a:pt x="1540" y="253"/>
                  </a:lnTo>
                  <a:lnTo>
                    <a:pt x="1540" y="285"/>
                  </a:lnTo>
                  <a:lnTo>
                    <a:pt x="1541" y="213"/>
                  </a:lnTo>
                  <a:lnTo>
                    <a:pt x="1541" y="251"/>
                  </a:lnTo>
                  <a:lnTo>
                    <a:pt x="1541" y="220"/>
                  </a:lnTo>
                  <a:lnTo>
                    <a:pt x="1541" y="229"/>
                  </a:lnTo>
                  <a:lnTo>
                    <a:pt x="1542" y="251"/>
                  </a:lnTo>
                  <a:lnTo>
                    <a:pt x="1542" y="201"/>
                  </a:lnTo>
                  <a:lnTo>
                    <a:pt x="1542" y="242"/>
                  </a:lnTo>
                  <a:lnTo>
                    <a:pt x="1542" y="177"/>
                  </a:lnTo>
                  <a:lnTo>
                    <a:pt x="1542" y="274"/>
                  </a:lnTo>
                  <a:lnTo>
                    <a:pt x="1543" y="223"/>
                  </a:lnTo>
                  <a:lnTo>
                    <a:pt x="1543" y="203"/>
                  </a:lnTo>
                  <a:lnTo>
                    <a:pt x="1543" y="219"/>
                  </a:lnTo>
                  <a:lnTo>
                    <a:pt x="1543" y="239"/>
                  </a:lnTo>
                  <a:lnTo>
                    <a:pt x="1543" y="252"/>
                  </a:lnTo>
                  <a:lnTo>
                    <a:pt x="1544" y="212"/>
                  </a:lnTo>
                  <a:lnTo>
                    <a:pt x="1544" y="225"/>
                  </a:lnTo>
                  <a:lnTo>
                    <a:pt x="1544" y="231"/>
                  </a:lnTo>
                  <a:lnTo>
                    <a:pt x="1544" y="281"/>
                  </a:lnTo>
                  <a:lnTo>
                    <a:pt x="1544" y="236"/>
                  </a:lnTo>
                  <a:lnTo>
                    <a:pt x="1545" y="224"/>
                  </a:lnTo>
                  <a:lnTo>
                    <a:pt x="1545" y="265"/>
                  </a:lnTo>
                  <a:lnTo>
                    <a:pt x="1545" y="253"/>
                  </a:lnTo>
                  <a:lnTo>
                    <a:pt x="1545" y="238"/>
                  </a:lnTo>
                  <a:lnTo>
                    <a:pt x="1546" y="249"/>
                  </a:lnTo>
                  <a:lnTo>
                    <a:pt x="1546" y="275"/>
                  </a:lnTo>
                  <a:lnTo>
                    <a:pt x="1546" y="221"/>
                  </a:lnTo>
                  <a:lnTo>
                    <a:pt x="1546" y="287"/>
                  </a:lnTo>
                  <a:lnTo>
                    <a:pt x="1546" y="233"/>
                  </a:lnTo>
                  <a:lnTo>
                    <a:pt x="1546" y="286"/>
                  </a:lnTo>
                  <a:lnTo>
                    <a:pt x="1547" y="296"/>
                  </a:lnTo>
                  <a:lnTo>
                    <a:pt x="1547" y="248"/>
                  </a:lnTo>
                  <a:lnTo>
                    <a:pt x="1547" y="267"/>
                  </a:lnTo>
                  <a:lnTo>
                    <a:pt x="1547" y="267"/>
                  </a:lnTo>
                  <a:lnTo>
                    <a:pt x="1548" y="231"/>
                  </a:lnTo>
                  <a:lnTo>
                    <a:pt x="1548" y="250"/>
                  </a:lnTo>
                  <a:lnTo>
                    <a:pt x="1548" y="267"/>
                  </a:lnTo>
                  <a:lnTo>
                    <a:pt x="1548" y="216"/>
                  </a:lnTo>
                  <a:lnTo>
                    <a:pt x="1548" y="276"/>
                  </a:lnTo>
                  <a:lnTo>
                    <a:pt x="1548" y="239"/>
                  </a:lnTo>
                  <a:lnTo>
                    <a:pt x="1549" y="277"/>
                  </a:lnTo>
                  <a:lnTo>
                    <a:pt x="1549" y="283"/>
                  </a:lnTo>
                  <a:lnTo>
                    <a:pt x="1549" y="292"/>
                  </a:lnTo>
                  <a:lnTo>
                    <a:pt x="1549" y="226"/>
                  </a:lnTo>
                  <a:lnTo>
                    <a:pt x="1549" y="254"/>
                  </a:lnTo>
                  <a:lnTo>
                    <a:pt x="1550" y="287"/>
                  </a:lnTo>
                  <a:lnTo>
                    <a:pt x="1550" y="266"/>
                  </a:lnTo>
                  <a:lnTo>
                    <a:pt x="1550" y="237"/>
                  </a:lnTo>
                  <a:lnTo>
                    <a:pt x="1550" y="268"/>
                  </a:lnTo>
                  <a:lnTo>
                    <a:pt x="1551" y="244"/>
                  </a:lnTo>
                  <a:lnTo>
                    <a:pt x="1551" y="219"/>
                  </a:lnTo>
                  <a:lnTo>
                    <a:pt x="1551" y="244"/>
                  </a:lnTo>
                  <a:lnTo>
                    <a:pt x="1551" y="231"/>
                  </a:lnTo>
                  <a:lnTo>
                    <a:pt x="1551" y="242"/>
                  </a:lnTo>
                  <a:lnTo>
                    <a:pt x="1551" y="251"/>
                  </a:lnTo>
                  <a:lnTo>
                    <a:pt x="1552" y="266"/>
                  </a:lnTo>
                  <a:lnTo>
                    <a:pt x="1552" y="215"/>
                  </a:lnTo>
                  <a:lnTo>
                    <a:pt x="1552" y="275"/>
                  </a:lnTo>
                  <a:lnTo>
                    <a:pt x="1552" y="239"/>
                  </a:lnTo>
                  <a:lnTo>
                    <a:pt x="1553" y="276"/>
                  </a:lnTo>
                  <a:lnTo>
                    <a:pt x="1553" y="255"/>
                  </a:lnTo>
                  <a:lnTo>
                    <a:pt x="1553" y="296"/>
                  </a:lnTo>
                  <a:lnTo>
                    <a:pt x="1553" y="266"/>
                  </a:lnTo>
                  <a:lnTo>
                    <a:pt x="1553" y="224"/>
                  </a:lnTo>
                  <a:lnTo>
                    <a:pt x="1554" y="256"/>
                  </a:lnTo>
                  <a:lnTo>
                    <a:pt x="1554" y="279"/>
                  </a:lnTo>
                  <a:lnTo>
                    <a:pt x="1554" y="248"/>
                  </a:lnTo>
                  <a:lnTo>
                    <a:pt x="1554" y="261"/>
                  </a:lnTo>
                  <a:lnTo>
                    <a:pt x="1554" y="245"/>
                  </a:lnTo>
                  <a:lnTo>
                    <a:pt x="1555" y="241"/>
                  </a:lnTo>
                  <a:lnTo>
                    <a:pt x="1555" y="237"/>
                  </a:lnTo>
                  <a:lnTo>
                    <a:pt x="1555" y="306"/>
                  </a:lnTo>
                  <a:lnTo>
                    <a:pt x="1555" y="275"/>
                  </a:lnTo>
                  <a:lnTo>
                    <a:pt x="1555" y="311"/>
                  </a:lnTo>
                  <a:lnTo>
                    <a:pt x="1556" y="279"/>
                  </a:lnTo>
                  <a:lnTo>
                    <a:pt x="1556" y="230"/>
                  </a:lnTo>
                  <a:lnTo>
                    <a:pt x="1556" y="270"/>
                  </a:lnTo>
                  <a:lnTo>
                    <a:pt x="1556" y="242"/>
                  </a:lnTo>
                  <a:lnTo>
                    <a:pt x="1557" y="271"/>
                  </a:lnTo>
                  <a:lnTo>
                    <a:pt x="1557" y="299"/>
                  </a:lnTo>
                  <a:lnTo>
                    <a:pt x="1557" y="256"/>
                  </a:lnTo>
                  <a:lnTo>
                    <a:pt x="1557" y="205"/>
                  </a:lnTo>
                  <a:lnTo>
                    <a:pt x="1557" y="273"/>
                  </a:lnTo>
                  <a:lnTo>
                    <a:pt x="1557" y="245"/>
                  </a:lnTo>
                  <a:lnTo>
                    <a:pt x="1558" y="251"/>
                  </a:lnTo>
                  <a:lnTo>
                    <a:pt x="1558" y="309"/>
                  </a:lnTo>
                  <a:lnTo>
                    <a:pt x="1558" y="264"/>
                  </a:lnTo>
                  <a:lnTo>
                    <a:pt x="1558" y="253"/>
                  </a:lnTo>
                  <a:lnTo>
                    <a:pt x="1559" y="324"/>
                  </a:lnTo>
                  <a:lnTo>
                    <a:pt x="1559" y="266"/>
                  </a:lnTo>
                  <a:lnTo>
                    <a:pt x="1559" y="270"/>
                  </a:lnTo>
                  <a:lnTo>
                    <a:pt x="1559" y="279"/>
                  </a:lnTo>
                  <a:lnTo>
                    <a:pt x="1559" y="194"/>
                  </a:lnTo>
                  <a:lnTo>
                    <a:pt x="1559" y="287"/>
                  </a:lnTo>
                  <a:lnTo>
                    <a:pt x="1560" y="237"/>
                  </a:lnTo>
                  <a:lnTo>
                    <a:pt x="1560" y="235"/>
                  </a:lnTo>
                  <a:lnTo>
                    <a:pt x="1560" y="281"/>
                  </a:lnTo>
                  <a:lnTo>
                    <a:pt x="1560" y="259"/>
                  </a:lnTo>
                  <a:lnTo>
                    <a:pt x="1561" y="304"/>
                  </a:lnTo>
                  <a:lnTo>
                    <a:pt x="1561" y="264"/>
                  </a:lnTo>
                  <a:lnTo>
                    <a:pt x="1561" y="256"/>
                  </a:lnTo>
                  <a:lnTo>
                    <a:pt x="1561" y="250"/>
                  </a:lnTo>
                  <a:lnTo>
                    <a:pt x="1561" y="257"/>
                  </a:lnTo>
                  <a:lnTo>
                    <a:pt x="1562" y="222"/>
                  </a:lnTo>
                  <a:lnTo>
                    <a:pt x="1562" y="281"/>
                  </a:lnTo>
                  <a:lnTo>
                    <a:pt x="1562" y="287"/>
                  </a:lnTo>
                  <a:lnTo>
                    <a:pt x="1562" y="300"/>
                  </a:lnTo>
                  <a:lnTo>
                    <a:pt x="1562" y="228"/>
                  </a:lnTo>
                  <a:lnTo>
                    <a:pt x="1562" y="255"/>
                  </a:lnTo>
                  <a:lnTo>
                    <a:pt x="1563" y="238"/>
                  </a:lnTo>
                  <a:lnTo>
                    <a:pt x="1563" y="205"/>
                  </a:lnTo>
                  <a:lnTo>
                    <a:pt x="1563" y="274"/>
                  </a:lnTo>
                  <a:lnTo>
                    <a:pt x="1563" y="265"/>
                  </a:lnTo>
                  <a:lnTo>
                    <a:pt x="1564" y="263"/>
                  </a:lnTo>
                  <a:lnTo>
                    <a:pt x="1564" y="283"/>
                  </a:lnTo>
                  <a:lnTo>
                    <a:pt x="1564" y="281"/>
                  </a:lnTo>
                  <a:lnTo>
                    <a:pt x="1564" y="260"/>
                  </a:lnTo>
                  <a:lnTo>
                    <a:pt x="1564" y="250"/>
                  </a:lnTo>
                  <a:lnTo>
                    <a:pt x="1565" y="264"/>
                  </a:lnTo>
                  <a:lnTo>
                    <a:pt x="1565" y="257"/>
                  </a:lnTo>
                  <a:lnTo>
                    <a:pt x="1565" y="281"/>
                  </a:lnTo>
                  <a:lnTo>
                    <a:pt x="1565" y="270"/>
                  </a:lnTo>
                  <a:lnTo>
                    <a:pt x="1565" y="255"/>
                  </a:lnTo>
                  <a:lnTo>
                    <a:pt x="1566" y="264"/>
                  </a:lnTo>
                  <a:lnTo>
                    <a:pt x="1566" y="262"/>
                  </a:lnTo>
                  <a:lnTo>
                    <a:pt x="1566" y="326"/>
                  </a:lnTo>
                  <a:lnTo>
                    <a:pt x="1566" y="268"/>
                  </a:lnTo>
                  <a:lnTo>
                    <a:pt x="1566" y="253"/>
                  </a:lnTo>
                  <a:lnTo>
                    <a:pt x="1567" y="297"/>
                  </a:lnTo>
                  <a:lnTo>
                    <a:pt x="1567" y="232"/>
                  </a:lnTo>
                  <a:lnTo>
                    <a:pt x="1567" y="209"/>
                  </a:lnTo>
                  <a:lnTo>
                    <a:pt x="1567" y="308"/>
                  </a:lnTo>
                  <a:lnTo>
                    <a:pt x="1568" y="225"/>
                  </a:lnTo>
                  <a:lnTo>
                    <a:pt x="1568" y="259"/>
                  </a:lnTo>
                  <a:lnTo>
                    <a:pt x="1568" y="243"/>
                  </a:lnTo>
                  <a:lnTo>
                    <a:pt x="1568" y="257"/>
                  </a:lnTo>
                  <a:lnTo>
                    <a:pt x="1568" y="258"/>
                  </a:lnTo>
                  <a:lnTo>
                    <a:pt x="1568" y="257"/>
                  </a:lnTo>
                  <a:lnTo>
                    <a:pt x="1569" y="259"/>
                  </a:lnTo>
                  <a:lnTo>
                    <a:pt x="1569" y="205"/>
                  </a:lnTo>
                  <a:lnTo>
                    <a:pt x="1569" y="281"/>
                  </a:lnTo>
                  <a:lnTo>
                    <a:pt x="1569" y="215"/>
                  </a:lnTo>
                  <a:lnTo>
                    <a:pt x="1570" y="284"/>
                  </a:lnTo>
                  <a:lnTo>
                    <a:pt x="1570" y="247"/>
                  </a:lnTo>
                  <a:lnTo>
                    <a:pt x="1570" y="233"/>
                  </a:lnTo>
                  <a:lnTo>
                    <a:pt x="1570" y="310"/>
                  </a:lnTo>
                  <a:lnTo>
                    <a:pt x="1570" y="238"/>
                  </a:lnTo>
                  <a:lnTo>
                    <a:pt x="1570" y="283"/>
                  </a:lnTo>
                  <a:lnTo>
                    <a:pt x="1571" y="313"/>
                  </a:lnTo>
                  <a:lnTo>
                    <a:pt x="1571" y="256"/>
                  </a:lnTo>
                  <a:lnTo>
                    <a:pt x="1571" y="253"/>
                  </a:lnTo>
                  <a:lnTo>
                    <a:pt x="1571" y="300"/>
                  </a:lnTo>
                  <a:lnTo>
                    <a:pt x="1572" y="225"/>
                  </a:lnTo>
                  <a:lnTo>
                    <a:pt x="1572" y="208"/>
                  </a:lnTo>
                  <a:lnTo>
                    <a:pt x="1572" y="245"/>
                  </a:lnTo>
                  <a:lnTo>
                    <a:pt x="1572" y="305"/>
                  </a:lnTo>
                  <a:lnTo>
                    <a:pt x="1572" y="245"/>
                  </a:lnTo>
                  <a:lnTo>
                    <a:pt x="1573" y="270"/>
                  </a:lnTo>
                  <a:lnTo>
                    <a:pt x="1573" y="276"/>
                  </a:lnTo>
                  <a:lnTo>
                    <a:pt x="1573" y="298"/>
                  </a:lnTo>
                  <a:lnTo>
                    <a:pt x="1573" y="277"/>
                  </a:lnTo>
                  <a:lnTo>
                    <a:pt x="1573" y="281"/>
                  </a:lnTo>
                  <a:lnTo>
                    <a:pt x="1574" y="250"/>
                  </a:lnTo>
                  <a:lnTo>
                    <a:pt x="1574" y="232"/>
                  </a:lnTo>
                  <a:lnTo>
                    <a:pt x="1574" y="266"/>
                  </a:lnTo>
                  <a:lnTo>
                    <a:pt x="1574" y="255"/>
                  </a:lnTo>
                  <a:lnTo>
                    <a:pt x="1574" y="278"/>
                  </a:lnTo>
                  <a:lnTo>
                    <a:pt x="1575" y="229"/>
                  </a:lnTo>
                  <a:lnTo>
                    <a:pt x="1575" y="267"/>
                  </a:lnTo>
                  <a:lnTo>
                    <a:pt x="1575" y="229"/>
                  </a:lnTo>
                  <a:lnTo>
                    <a:pt x="1575" y="219"/>
                  </a:lnTo>
                  <a:lnTo>
                    <a:pt x="1576" y="211"/>
                  </a:lnTo>
                  <a:lnTo>
                    <a:pt x="1576" y="183"/>
                  </a:lnTo>
                  <a:lnTo>
                    <a:pt x="1576" y="155"/>
                  </a:lnTo>
                  <a:lnTo>
                    <a:pt x="1576" y="58"/>
                  </a:lnTo>
                  <a:lnTo>
                    <a:pt x="1576" y="98"/>
                  </a:lnTo>
                  <a:lnTo>
                    <a:pt x="1576" y="172"/>
                  </a:lnTo>
                  <a:lnTo>
                    <a:pt x="1577" y="143"/>
                  </a:lnTo>
                  <a:lnTo>
                    <a:pt x="1577" y="334"/>
                  </a:lnTo>
                  <a:lnTo>
                    <a:pt x="1577" y="283"/>
                  </a:lnTo>
                  <a:lnTo>
                    <a:pt x="1577" y="300"/>
                  </a:lnTo>
                  <a:lnTo>
                    <a:pt x="1577" y="279"/>
                  </a:lnTo>
                  <a:lnTo>
                    <a:pt x="1578" y="292"/>
                  </a:lnTo>
                  <a:lnTo>
                    <a:pt x="1578" y="263"/>
                  </a:lnTo>
                  <a:lnTo>
                    <a:pt x="1578" y="274"/>
                  </a:lnTo>
                  <a:lnTo>
                    <a:pt x="1578" y="241"/>
                  </a:lnTo>
                  <a:lnTo>
                    <a:pt x="1579" y="322"/>
                  </a:lnTo>
                  <a:lnTo>
                    <a:pt x="1579" y="307"/>
                  </a:lnTo>
                  <a:lnTo>
                    <a:pt x="1579" y="286"/>
                  </a:lnTo>
                  <a:lnTo>
                    <a:pt x="1579" y="291"/>
                  </a:lnTo>
                  <a:lnTo>
                    <a:pt x="1579" y="259"/>
                  </a:lnTo>
                  <a:lnTo>
                    <a:pt x="1579" y="274"/>
                  </a:lnTo>
                  <a:lnTo>
                    <a:pt x="1580" y="262"/>
                  </a:lnTo>
                  <a:lnTo>
                    <a:pt x="1580" y="273"/>
                  </a:lnTo>
                  <a:lnTo>
                    <a:pt x="1580" y="302"/>
                  </a:lnTo>
                  <a:lnTo>
                    <a:pt x="1580" y="285"/>
                  </a:lnTo>
                  <a:lnTo>
                    <a:pt x="1581" y="328"/>
                  </a:lnTo>
                  <a:lnTo>
                    <a:pt x="1581" y="283"/>
                  </a:lnTo>
                  <a:lnTo>
                    <a:pt x="1581" y="306"/>
                  </a:lnTo>
                  <a:lnTo>
                    <a:pt x="1581" y="257"/>
                  </a:lnTo>
                  <a:lnTo>
                    <a:pt x="1581" y="191"/>
                  </a:lnTo>
                  <a:lnTo>
                    <a:pt x="1581" y="319"/>
                  </a:lnTo>
                  <a:lnTo>
                    <a:pt x="1582" y="247"/>
                  </a:lnTo>
                  <a:lnTo>
                    <a:pt x="1582" y="185"/>
                  </a:lnTo>
                  <a:lnTo>
                    <a:pt x="1582" y="239"/>
                  </a:lnTo>
                  <a:lnTo>
                    <a:pt x="1582" y="268"/>
                  </a:lnTo>
                  <a:lnTo>
                    <a:pt x="1583" y="230"/>
                  </a:lnTo>
                  <a:lnTo>
                    <a:pt x="1583" y="258"/>
                  </a:lnTo>
                  <a:lnTo>
                    <a:pt x="1583" y="251"/>
                  </a:lnTo>
                  <a:lnTo>
                    <a:pt x="1583" y="263"/>
                  </a:lnTo>
                  <a:lnTo>
                    <a:pt x="1583" y="239"/>
                  </a:lnTo>
                  <a:lnTo>
                    <a:pt x="1584" y="287"/>
                  </a:lnTo>
                  <a:lnTo>
                    <a:pt x="1584" y="263"/>
                  </a:lnTo>
                  <a:lnTo>
                    <a:pt x="1584" y="277"/>
                  </a:lnTo>
                  <a:lnTo>
                    <a:pt x="1584" y="268"/>
                  </a:lnTo>
                  <a:lnTo>
                    <a:pt x="1584" y="244"/>
                  </a:lnTo>
                  <a:lnTo>
                    <a:pt x="1585" y="242"/>
                  </a:lnTo>
                  <a:lnTo>
                    <a:pt x="1585" y="273"/>
                  </a:lnTo>
                  <a:lnTo>
                    <a:pt x="1585" y="252"/>
                  </a:lnTo>
                  <a:lnTo>
                    <a:pt x="1585" y="277"/>
                  </a:lnTo>
                  <a:lnTo>
                    <a:pt x="1585" y="213"/>
                  </a:lnTo>
                  <a:lnTo>
                    <a:pt x="1586" y="273"/>
                  </a:lnTo>
                  <a:lnTo>
                    <a:pt x="1586" y="219"/>
                  </a:lnTo>
                  <a:lnTo>
                    <a:pt x="1586" y="234"/>
                  </a:lnTo>
                  <a:lnTo>
                    <a:pt x="1586" y="261"/>
                  </a:lnTo>
                  <a:lnTo>
                    <a:pt x="1587" y="240"/>
                  </a:lnTo>
                  <a:lnTo>
                    <a:pt x="1587" y="303"/>
                  </a:lnTo>
                  <a:lnTo>
                    <a:pt x="1587" y="232"/>
                  </a:lnTo>
                  <a:lnTo>
                    <a:pt x="1587" y="267"/>
                  </a:lnTo>
                  <a:lnTo>
                    <a:pt x="1587" y="272"/>
                  </a:lnTo>
                  <a:lnTo>
                    <a:pt x="1587" y="224"/>
                  </a:lnTo>
                  <a:lnTo>
                    <a:pt x="1588" y="203"/>
                  </a:lnTo>
                  <a:lnTo>
                    <a:pt x="1588" y="208"/>
                  </a:lnTo>
                  <a:lnTo>
                    <a:pt x="1588" y="219"/>
                  </a:lnTo>
                  <a:lnTo>
                    <a:pt x="1588" y="209"/>
                  </a:lnTo>
                  <a:lnTo>
                    <a:pt x="1589" y="205"/>
                  </a:lnTo>
                  <a:lnTo>
                    <a:pt x="1589" y="172"/>
                  </a:lnTo>
                  <a:lnTo>
                    <a:pt x="1589" y="274"/>
                  </a:lnTo>
                  <a:lnTo>
                    <a:pt x="1589" y="244"/>
                  </a:lnTo>
                  <a:lnTo>
                    <a:pt x="1589" y="220"/>
                  </a:lnTo>
                  <a:lnTo>
                    <a:pt x="1590" y="234"/>
                  </a:lnTo>
                  <a:lnTo>
                    <a:pt x="1590" y="159"/>
                  </a:lnTo>
                  <a:lnTo>
                    <a:pt x="1590" y="253"/>
                  </a:lnTo>
                  <a:lnTo>
                    <a:pt x="1590" y="221"/>
                  </a:lnTo>
                  <a:lnTo>
                    <a:pt x="1590" y="232"/>
                  </a:lnTo>
                  <a:lnTo>
                    <a:pt x="1591" y="187"/>
                  </a:lnTo>
                  <a:lnTo>
                    <a:pt x="1591" y="262"/>
                  </a:lnTo>
                  <a:lnTo>
                    <a:pt x="1591" y="274"/>
                  </a:lnTo>
                  <a:lnTo>
                    <a:pt x="1591" y="239"/>
                  </a:lnTo>
                  <a:lnTo>
                    <a:pt x="1591" y="239"/>
                  </a:lnTo>
                  <a:lnTo>
                    <a:pt x="1592" y="225"/>
                  </a:lnTo>
                  <a:lnTo>
                    <a:pt x="1592" y="258"/>
                  </a:lnTo>
                  <a:lnTo>
                    <a:pt x="1592" y="247"/>
                  </a:lnTo>
                  <a:lnTo>
                    <a:pt x="1592" y="267"/>
                  </a:lnTo>
                  <a:lnTo>
                    <a:pt x="1592" y="263"/>
                  </a:lnTo>
                  <a:lnTo>
                    <a:pt x="1592" y="303"/>
                  </a:lnTo>
                  <a:lnTo>
                    <a:pt x="1593" y="253"/>
                  </a:lnTo>
                  <a:lnTo>
                    <a:pt x="1593" y="236"/>
                  </a:lnTo>
                  <a:lnTo>
                    <a:pt x="1593" y="263"/>
                  </a:lnTo>
                  <a:lnTo>
                    <a:pt x="1593" y="288"/>
                  </a:lnTo>
                  <a:lnTo>
                    <a:pt x="1594" y="259"/>
                  </a:lnTo>
                  <a:lnTo>
                    <a:pt x="1594" y="324"/>
                  </a:lnTo>
                  <a:lnTo>
                    <a:pt x="1594" y="250"/>
                  </a:lnTo>
                  <a:lnTo>
                    <a:pt x="1594" y="238"/>
                  </a:lnTo>
                  <a:lnTo>
                    <a:pt x="1594" y="316"/>
                  </a:lnTo>
                  <a:lnTo>
                    <a:pt x="1595" y="271"/>
                  </a:lnTo>
                  <a:lnTo>
                    <a:pt x="1595" y="242"/>
                  </a:lnTo>
                  <a:lnTo>
                    <a:pt x="1595" y="198"/>
                  </a:lnTo>
                  <a:lnTo>
                    <a:pt x="1595" y="234"/>
                  </a:lnTo>
                  <a:lnTo>
                    <a:pt x="1595" y="239"/>
                  </a:lnTo>
                  <a:lnTo>
                    <a:pt x="1596" y="249"/>
                  </a:lnTo>
                  <a:lnTo>
                    <a:pt x="1596" y="285"/>
                  </a:lnTo>
                  <a:lnTo>
                    <a:pt x="1596" y="262"/>
                  </a:lnTo>
                  <a:lnTo>
                    <a:pt x="1596" y="254"/>
                  </a:lnTo>
                  <a:lnTo>
                    <a:pt x="1596" y="294"/>
                  </a:lnTo>
                  <a:lnTo>
                    <a:pt x="1597" y="221"/>
                  </a:lnTo>
                  <a:lnTo>
                    <a:pt x="1597" y="206"/>
                  </a:lnTo>
                  <a:lnTo>
                    <a:pt x="1597" y="289"/>
                  </a:lnTo>
                  <a:lnTo>
                    <a:pt x="1597" y="241"/>
                  </a:lnTo>
                  <a:lnTo>
                    <a:pt x="1598" y="245"/>
                  </a:lnTo>
                  <a:lnTo>
                    <a:pt x="1598" y="263"/>
                  </a:lnTo>
                  <a:lnTo>
                    <a:pt x="1598" y="193"/>
                  </a:lnTo>
                  <a:lnTo>
                    <a:pt x="1598" y="229"/>
                  </a:lnTo>
                  <a:lnTo>
                    <a:pt x="1598" y="258"/>
                  </a:lnTo>
                  <a:lnTo>
                    <a:pt x="1598" y="266"/>
                  </a:lnTo>
                  <a:lnTo>
                    <a:pt x="1599" y="274"/>
                  </a:lnTo>
                  <a:lnTo>
                    <a:pt x="1599" y="270"/>
                  </a:lnTo>
                  <a:lnTo>
                    <a:pt x="1599" y="264"/>
                  </a:lnTo>
                  <a:lnTo>
                    <a:pt x="1599" y="195"/>
                  </a:lnTo>
                  <a:lnTo>
                    <a:pt x="1600" y="297"/>
                  </a:lnTo>
                  <a:lnTo>
                    <a:pt x="1600" y="256"/>
                  </a:lnTo>
                  <a:lnTo>
                    <a:pt x="1600" y="219"/>
                  </a:lnTo>
                  <a:lnTo>
                    <a:pt x="1600" y="303"/>
                  </a:lnTo>
                  <a:lnTo>
                    <a:pt x="1600" y="250"/>
                  </a:lnTo>
                  <a:lnTo>
                    <a:pt x="1601" y="257"/>
                  </a:lnTo>
                  <a:lnTo>
                    <a:pt x="1601" y="308"/>
                  </a:lnTo>
                  <a:lnTo>
                    <a:pt x="1601" y="286"/>
                  </a:lnTo>
                  <a:lnTo>
                    <a:pt x="1601" y="252"/>
                  </a:lnTo>
                  <a:lnTo>
                    <a:pt x="1601" y="280"/>
                  </a:lnTo>
                  <a:lnTo>
                    <a:pt x="1602" y="243"/>
                  </a:lnTo>
                  <a:lnTo>
                    <a:pt x="1602" y="199"/>
                  </a:lnTo>
                  <a:lnTo>
                    <a:pt x="1602" y="225"/>
                  </a:lnTo>
                  <a:lnTo>
                    <a:pt x="1602" y="259"/>
                  </a:lnTo>
                  <a:lnTo>
                    <a:pt x="1602" y="287"/>
                  </a:lnTo>
                  <a:lnTo>
                    <a:pt x="1603" y="214"/>
                  </a:lnTo>
                  <a:lnTo>
                    <a:pt x="1603" y="296"/>
                  </a:lnTo>
                  <a:lnTo>
                    <a:pt x="1603" y="240"/>
                  </a:lnTo>
                  <a:lnTo>
                    <a:pt x="1603" y="258"/>
                  </a:lnTo>
                  <a:lnTo>
                    <a:pt x="1604" y="240"/>
                  </a:lnTo>
                  <a:lnTo>
                    <a:pt x="1604" y="277"/>
                  </a:lnTo>
                  <a:lnTo>
                    <a:pt x="1604" y="238"/>
                  </a:lnTo>
                  <a:lnTo>
                    <a:pt x="1604" y="249"/>
                  </a:lnTo>
                  <a:lnTo>
                    <a:pt x="1604" y="290"/>
                  </a:lnTo>
                  <a:lnTo>
                    <a:pt x="1604" y="300"/>
                  </a:lnTo>
                  <a:lnTo>
                    <a:pt x="1605" y="225"/>
                  </a:lnTo>
                  <a:lnTo>
                    <a:pt x="1605" y="281"/>
                  </a:lnTo>
                  <a:lnTo>
                    <a:pt x="1605" y="303"/>
                  </a:lnTo>
                  <a:lnTo>
                    <a:pt x="1605" y="263"/>
                  </a:lnTo>
                  <a:lnTo>
                    <a:pt x="1606" y="240"/>
                  </a:lnTo>
                  <a:lnTo>
                    <a:pt x="1606" y="235"/>
                  </a:lnTo>
                  <a:lnTo>
                    <a:pt x="1606" y="268"/>
                  </a:lnTo>
                  <a:lnTo>
                    <a:pt x="1606" y="220"/>
                  </a:lnTo>
                  <a:lnTo>
                    <a:pt x="1606" y="248"/>
                  </a:lnTo>
                  <a:lnTo>
                    <a:pt x="1606" y="233"/>
                  </a:lnTo>
                  <a:lnTo>
                    <a:pt x="1607" y="221"/>
                  </a:lnTo>
                  <a:lnTo>
                    <a:pt x="1607" y="262"/>
                  </a:lnTo>
                  <a:lnTo>
                    <a:pt x="1607" y="237"/>
                  </a:lnTo>
                  <a:lnTo>
                    <a:pt x="1607" y="251"/>
                  </a:lnTo>
                  <a:lnTo>
                    <a:pt x="1607" y="233"/>
                  </a:lnTo>
                  <a:lnTo>
                    <a:pt x="1608" y="230"/>
                  </a:lnTo>
                  <a:lnTo>
                    <a:pt x="1608" y="248"/>
                  </a:lnTo>
                  <a:lnTo>
                    <a:pt x="1608" y="270"/>
                  </a:lnTo>
                  <a:lnTo>
                    <a:pt x="1608" y="288"/>
                  </a:lnTo>
                  <a:lnTo>
                    <a:pt x="1609" y="293"/>
                  </a:lnTo>
                  <a:lnTo>
                    <a:pt x="1609" y="295"/>
                  </a:lnTo>
                  <a:lnTo>
                    <a:pt x="1609" y="258"/>
                  </a:lnTo>
                  <a:lnTo>
                    <a:pt x="1609" y="260"/>
                  </a:lnTo>
                  <a:lnTo>
                    <a:pt x="1609" y="309"/>
                  </a:lnTo>
                  <a:lnTo>
                    <a:pt x="1609" y="257"/>
                  </a:lnTo>
                  <a:lnTo>
                    <a:pt x="1610" y="222"/>
                  </a:lnTo>
                  <a:lnTo>
                    <a:pt x="1610" y="257"/>
                  </a:lnTo>
                  <a:lnTo>
                    <a:pt x="1610" y="229"/>
                  </a:lnTo>
                  <a:lnTo>
                    <a:pt x="1610" y="278"/>
                  </a:lnTo>
                  <a:lnTo>
                    <a:pt x="1611" y="230"/>
                  </a:lnTo>
                  <a:lnTo>
                    <a:pt x="1611" y="326"/>
                  </a:lnTo>
                  <a:lnTo>
                    <a:pt x="1611" y="313"/>
                  </a:lnTo>
                  <a:lnTo>
                    <a:pt x="1611" y="255"/>
                  </a:lnTo>
                  <a:lnTo>
                    <a:pt x="1611" y="259"/>
                  </a:lnTo>
                  <a:lnTo>
                    <a:pt x="1612" y="213"/>
                  </a:lnTo>
                  <a:lnTo>
                    <a:pt x="1612" y="281"/>
                  </a:lnTo>
                  <a:lnTo>
                    <a:pt x="1612" y="232"/>
                  </a:lnTo>
                  <a:lnTo>
                    <a:pt x="1612" y="294"/>
                  </a:lnTo>
                  <a:lnTo>
                    <a:pt x="1612" y="225"/>
                  </a:lnTo>
                  <a:lnTo>
                    <a:pt x="1613" y="237"/>
                  </a:lnTo>
                  <a:lnTo>
                    <a:pt x="1613" y="259"/>
                  </a:lnTo>
                  <a:lnTo>
                    <a:pt x="1613" y="247"/>
                  </a:lnTo>
                  <a:lnTo>
                    <a:pt x="1613" y="231"/>
                  </a:lnTo>
                  <a:lnTo>
                    <a:pt x="1613" y="263"/>
                  </a:lnTo>
                  <a:lnTo>
                    <a:pt x="1614" y="262"/>
                  </a:lnTo>
                  <a:lnTo>
                    <a:pt x="1614" y="279"/>
                  </a:lnTo>
                  <a:lnTo>
                    <a:pt x="1614" y="197"/>
                  </a:lnTo>
                  <a:lnTo>
                    <a:pt x="1614" y="244"/>
                  </a:lnTo>
                  <a:lnTo>
                    <a:pt x="1615" y="279"/>
                  </a:lnTo>
                  <a:lnTo>
                    <a:pt x="1615" y="265"/>
                  </a:lnTo>
                  <a:lnTo>
                    <a:pt x="1615" y="230"/>
                  </a:lnTo>
                  <a:lnTo>
                    <a:pt x="1615" y="281"/>
                  </a:lnTo>
                  <a:lnTo>
                    <a:pt x="1615" y="306"/>
                  </a:lnTo>
                  <a:lnTo>
                    <a:pt x="1615" y="257"/>
                  </a:lnTo>
                  <a:lnTo>
                    <a:pt x="1616" y="288"/>
                  </a:lnTo>
                  <a:lnTo>
                    <a:pt x="1616" y="271"/>
                  </a:lnTo>
                  <a:lnTo>
                    <a:pt x="1616" y="304"/>
                  </a:lnTo>
                  <a:lnTo>
                    <a:pt x="1616" y="287"/>
                  </a:lnTo>
                  <a:lnTo>
                    <a:pt x="1617" y="248"/>
                  </a:lnTo>
                  <a:lnTo>
                    <a:pt x="1617" y="276"/>
                  </a:lnTo>
                  <a:lnTo>
                    <a:pt x="1617" y="247"/>
                  </a:lnTo>
                  <a:lnTo>
                    <a:pt x="1617" y="289"/>
                  </a:lnTo>
                  <a:lnTo>
                    <a:pt x="1617" y="241"/>
                  </a:lnTo>
                  <a:lnTo>
                    <a:pt x="1617" y="264"/>
                  </a:lnTo>
                  <a:lnTo>
                    <a:pt x="1618" y="261"/>
                  </a:lnTo>
                  <a:lnTo>
                    <a:pt x="1618" y="229"/>
                  </a:lnTo>
                  <a:lnTo>
                    <a:pt x="1618" y="271"/>
                  </a:lnTo>
                  <a:lnTo>
                    <a:pt x="1618" y="228"/>
                  </a:lnTo>
                  <a:lnTo>
                    <a:pt x="1619" y="246"/>
                  </a:lnTo>
                  <a:lnTo>
                    <a:pt x="1619" y="238"/>
                  </a:lnTo>
                  <a:lnTo>
                    <a:pt x="1619" y="271"/>
                  </a:lnTo>
                  <a:lnTo>
                    <a:pt x="1619" y="303"/>
                  </a:lnTo>
                  <a:lnTo>
                    <a:pt x="1619" y="219"/>
                  </a:lnTo>
                  <a:lnTo>
                    <a:pt x="1620" y="294"/>
                  </a:lnTo>
                  <a:lnTo>
                    <a:pt x="1620" y="293"/>
                  </a:lnTo>
                  <a:lnTo>
                    <a:pt x="1620" y="229"/>
                  </a:lnTo>
                  <a:lnTo>
                    <a:pt x="1620" y="229"/>
                  </a:lnTo>
                  <a:lnTo>
                    <a:pt x="1620" y="211"/>
                  </a:lnTo>
                  <a:lnTo>
                    <a:pt x="1621" y="212"/>
                  </a:lnTo>
                  <a:lnTo>
                    <a:pt x="1621" y="191"/>
                  </a:lnTo>
                  <a:lnTo>
                    <a:pt x="1621" y="138"/>
                  </a:lnTo>
                  <a:lnTo>
                    <a:pt x="1621" y="82"/>
                  </a:lnTo>
                  <a:lnTo>
                    <a:pt x="1621" y="64"/>
                  </a:lnTo>
                  <a:lnTo>
                    <a:pt x="1622" y="138"/>
                  </a:lnTo>
                  <a:lnTo>
                    <a:pt x="1622" y="117"/>
                  </a:lnTo>
                  <a:lnTo>
                    <a:pt x="1622" y="103"/>
                  </a:lnTo>
                  <a:lnTo>
                    <a:pt x="1622" y="218"/>
                  </a:lnTo>
                  <a:lnTo>
                    <a:pt x="1622" y="295"/>
                  </a:lnTo>
                  <a:lnTo>
                    <a:pt x="1623" y="311"/>
                  </a:lnTo>
                  <a:lnTo>
                    <a:pt x="1623" y="338"/>
                  </a:lnTo>
                  <a:lnTo>
                    <a:pt x="1623" y="279"/>
                  </a:lnTo>
                  <a:lnTo>
                    <a:pt x="1623" y="270"/>
                  </a:lnTo>
                  <a:lnTo>
                    <a:pt x="1623" y="376"/>
                  </a:lnTo>
                  <a:lnTo>
                    <a:pt x="1624" y="276"/>
                  </a:lnTo>
                  <a:lnTo>
                    <a:pt x="1624" y="293"/>
                  </a:lnTo>
                  <a:lnTo>
                    <a:pt x="1624" y="275"/>
                  </a:lnTo>
                  <a:lnTo>
                    <a:pt x="1624" y="250"/>
                  </a:lnTo>
                  <a:lnTo>
                    <a:pt x="1624" y="267"/>
                  </a:lnTo>
                  <a:lnTo>
                    <a:pt x="1625" y="264"/>
                  </a:lnTo>
                  <a:lnTo>
                    <a:pt x="1625" y="280"/>
                  </a:lnTo>
                  <a:lnTo>
                    <a:pt x="1625" y="248"/>
                  </a:lnTo>
                  <a:lnTo>
                    <a:pt x="1625" y="274"/>
                  </a:lnTo>
                  <a:lnTo>
                    <a:pt x="1626" y="232"/>
                  </a:lnTo>
                  <a:lnTo>
                    <a:pt x="1626" y="216"/>
                  </a:lnTo>
                  <a:lnTo>
                    <a:pt x="1626" y="275"/>
                  </a:lnTo>
                  <a:lnTo>
                    <a:pt x="1626" y="253"/>
                  </a:lnTo>
                  <a:lnTo>
                    <a:pt x="1626" y="208"/>
                  </a:lnTo>
                  <a:lnTo>
                    <a:pt x="1626" y="246"/>
                  </a:lnTo>
                  <a:lnTo>
                    <a:pt x="1627" y="283"/>
                  </a:lnTo>
                  <a:lnTo>
                    <a:pt x="1627" y="233"/>
                  </a:lnTo>
                  <a:lnTo>
                    <a:pt x="1627" y="301"/>
                  </a:lnTo>
                  <a:lnTo>
                    <a:pt x="1627" y="236"/>
                  </a:lnTo>
                  <a:lnTo>
                    <a:pt x="1628" y="255"/>
                  </a:lnTo>
                  <a:lnTo>
                    <a:pt x="1628" y="306"/>
                  </a:lnTo>
                  <a:lnTo>
                    <a:pt x="1628" y="248"/>
                  </a:lnTo>
                  <a:lnTo>
                    <a:pt x="1628" y="248"/>
                  </a:lnTo>
                  <a:lnTo>
                    <a:pt x="1628" y="264"/>
                  </a:lnTo>
                  <a:lnTo>
                    <a:pt x="1628" y="244"/>
                  </a:lnTo>
                  <a:lnTo>
                    <a:pt x="1629" y="262"/>
                  </a:lnTo>
                  <a:lnTo>
                    <a:pt x="1629" y="273"/>
                  </a:lnTo>
                  <a:lnTo>
                    <a:pt x="1629" y="236"/>
                  </a:lnTo>
                  <a:lnTo>
                    <a:pt x="1629" y="251"/>
                  </a:lnTo>
                  <a:lnTo>
                    <a:pt x="1630" y="217"/>
                  </a:lnTo>
                  <a:lnTo>
                    <a:pt x="1630" y="231"/>
                  </a:lnTo>
                  <a:lnTo>
                    <a:pt x="1630" y="232"/>
                  </a:lnTo>
                  <a:lnTo>
                    <a:pt x="1630" y="231"/>
                  </a:lnTo>
                  <a:lnTo>
                    <a:pt x="1630" y="251"/>
                  </a:lnTo>
                  <a:lnTo>
                    <a:pt x="1631" y="195"/>
                  </a:lnTo>
                  <a:lnTo>
                    <a:pt x="1631" y="213"/>
                  </a:lnTo>
                  <a:lnTo>
                    <a:pt x="1631" y="235"/>
                  </a:lnTo>
                  <a:lnTo>
                    <a:pt x="1631" y="285"/>
                  </a:lnTo>
                  <a:lnTo>
                    <a:pt x="1631" y="208"/>
                  </a:lnTo>
                  <a:lnTo>
                    <a:pt x="1632" y="249"/>
                  </a:lnTo>
                  <a:lnTo>
                    <a:pt x="1632" y="217"/>
                  </a:lnTo>
                  <a:lnTo>
                    <a:pt x="1632" y="214"/>
                  </a:lnTo>
                  <a:lnTo>
                    <a:pt x="1632" y="227"/>
                  </a:lnTo>
                  <a:lnTo>
                    <a:pt x="1632" y="205"/>
                  </a:lnTo>
                  <a:lnTo>
                    <a:pt x="1633" y="230"/>
                  </a:lnTo>
                  <a:lnTo>
                    <a:pt x="1633" y="201"/>
                  </a:lnTo>
                  <a:lnTo>
                    <a:pt x="1633" y="215"/>
                  </a:lnTo>
                  <a:lnTo>
                    <a:pt x="1633" y="251"/>
                  </a:lnTo>
                  <a:lnTo>
                    <a:pt x="1634" y="249"/>
                  </a:lnTo>
                  <a:lnTo>
                    <a:pt x="1634" y="247"/>
                  </a:lnTo>
                  <a:lnTo>
                    <a:pt x="1634" y="230"/>
                  </a:lnTo>
                  <a:lnTo>
                    <a:pt x="1634" y="180"/>
                  </a:lnTo>
                  <a:lnTo>
                    <a:pt x="1634" y="224"/>
                  </a:lnTo>
                  <a:lnTo>
                    <a:pt x="1634" y="205"/>
                  </a:lnTo>
                  <a:lnTo>
                    <a:pt x="1635" y="239"/>
                  </a:lnTo>
                  <a:lnTo>
                    <a:pt x="1635" y="270"/>
                  </a:lnTo>
                  <a:lnTo>
                    <a:pt x="1635" y="241"/>
                  </a:lnTo>
                  <a:lnTo>
                    <a:pt x="1635" y="192"/>
                  </a:lnTo>
                  <a:lnTo>
                    <a:pt x="1636" y="278"/>
                  </a:lnTo>
                  <a:lnTo>
                    <a:pt x="1636" y="236"/>
                  </a:lnTo>
                  <a:lnTo>
                    <a:pt x="1636" y="247"/>
                  </a:lnTo>
                  <a:lnTo>
                    <a:pt x="1636" y="232"/>
                  </a:lnTo>
                  <a:lnTo>
                    <a:pt x="1636" y="267"/>
                  </a:lnTo>
                  <a:lnTo>
                    <a:pt x="1637" y="289"/>
                  </a:lnTo>
                  <a:lnTo>
                    <a:pt x="1637" y="259"/>
                  </a:lnTo>
                  <a:lnTo>
                    <a:pt x="1637" y="202"/>
                  </a:lnTo>
                  <a:lnTo>
                    <a:pt x="1637" y="204"/>
                  </a:lnTo>
                  <a:lnTo>
                    <a:pt x="1637" y="273"/>
                  </a:lnTo>
                  <a:lnTo>
                    <a:pt x="1637" y="231"/>
                  </a:lnTo>
                  <a:lnTo>
                    <a:pt x="1638" y="250"/>
                  </a:lnTo>
                  <a:lnTo>
                    <a:pt x="1638" y="269"/>
                  </a:lnTo>
                  <a:lnTo>
                    <a:pt x="1638" y="283"/>
                  </a:lnTo>
                  <a:lnTo>
                    <a:pt x="1638" y="241"/>
                  </a:lnTo>
                  <a:lnTo>
                    <a:pt x="1639" y="232"/>
                  </a:lnTo>
                  <a:lnTo>
                    <a:pt x="1639" y="263"/>
                  </a:lnTo>
                  <a:lnTo>
                    <a:pt x="1639" y="262"/>
                  </a:lnTo>
                  <a:lnTo>
                    <a:pt x="1639" y="282"/>
                  </a:lnTo>
                  <a:lnTo>
                    <a:pt x="1639" y="272"/>
                  </a:lnTo>
                  <a:lnTo>
                    <a:pt x="1639" y="256"/>
                  </a:lnTo>
                  <a:lnTo>
                    <a:pt x="1640" y="259"/>
                  </a:lnTo>
                  <a:lnTo>
                    <a:pt x="1640" y="258"/>
                  </a:lnTo>
                  <a:lnTo>
                    <a:pt x="1640" y="212"/>
                  </a:lnTo>
                  <a:lnTo>
                    <a:pt x="1640" y="300"/>
                  </a:lnTo>
                  <a:lnTo>
                    <a:pt x="1641" y="286"/>
                  </a:lnTo>
                  <a:lnTo>
                    <a:pt x="1641" y="243"/>
                  </a:lnTo>
                  <a:lnTo>
                    <a:pt x="1641" y="255"/>
                  </a:lnTo>
                  <a:lnTo>
                    <a:pt x="1641" y="293"/>
                  </a:lnTo>
                  <a:lnTo>
                    <a:pt x="1641" y="239"/>
                  </a:lnTo>
                  <a:lnTo>
                    <a:pt x="1642" y="289"/>
                  </a:lnTo>
                  <a:lnTo>
                    <a:pt x="1642" y="329"/>
                  </a:lnTo>
                  <a:lnTo>
                    <a:pt x="1642" y="252"/>
                  </a:lnTo>
                  <a:lnTo>
                    <a:pt x="1642" y="274"/>
                  </a:lnTo>
                  <a:lnTo>
                    <a:pt x="1642" y="222"/>
                  </a:lnTo>
                  <a:lnTo>
                    <a:pt x="1643" y="279"/>
                  </a:lnTo>
                  <a:lnTo>
                    <a:pt x="1643" y="230"/>
                  </a:lnTo>
                  <a:lnTo>
                    <a:pt x="1643" y="279"/>
                  </a:lnTo>
                  <a:lnTo>
                    <a:pt x="1643" y="217"/>
                  </a:lnTo>
                  <a:lnTo>
                    <a:pt x="1643" y="301"/>
                  </a:lnTo>
                  <a:lnTo>
                    <a:pt x="1644" y="256"/>
                  </a:lnTo>
                  <a:lnTo>
                    <a:pt x="1644" y="332"/>
                  </a:lnTo>
                  <a:lnTo>
                    <a:pt x="1644" y="289"/>
                  </a:lnTo>
                  <a:lnTo>
                    <a:pt x="1644" y="249"/>
                  </a:lnTo>
                  <a:lnTo>
                    <a:pt x="1645" y="231"/>
                  </a:lnTo>
                  <a:lnTo>
                    <a:pt x="1645" y="255"/>
                  </a:lnTo>
                  <a:lnTo>
                    <a:pt x="1645" y="301"/>
                  </a:lnTo>
                  <a:lnTo>
                    <a:pt x="1645" y="241"/>
                  </a:lnTo>
                  <a:lnTo>
                    <a:pt x="1645" y="285"/>
                  </a:lnTo>
                  <a:lnTo>
                    <a:pt x="1645" y="295"/>
                  </a:lnTo>
                  <a:lnTo>
                    <a:pt x="1646" y="257"/>
                  </a:lnTo>
                  <a:lnTo>
                    <a:pt x="1646" y="249"/>
                  </a:lnTo>
                  <a:lnTo>
                    <a:pt x="1646" y="200"/>
                  </a:lnTo>
                  <a:lnTo>
                    <a:pt x="1646" y="295"/>
                  </a:lnTo>
                  <a:lnTo>
                    <a:pt x="1647" y="246"/>
                  </a:lnTo>
                  <a:lnTo>
                    <a:pt x="1647" y="262"/>
                  </a:lnTo>
                  <a:lnTo>
                    <a:pt x="1647" y="297"/>
                  </a:lnTo>
                  <a:lnTo>
                    <a:pt x="1647" y="259"/>
                  </a:lnTo>
                  <a:lnTo>
                    <a:pt x="1647" y="259"/>
                  </a:lnTo>
                  <a:lnTo>
                    <a:pt x="1648" y="225"/>
                  </a:lnTo>
                  <a:lnTo>
                    <a:pt x="1648" y="246"/>
                  </a:lnTo>
                  <a:lnTo>
                    <a:pt x="1648" y="259"/>
                  </a:lnTo>
                  <a:lnTo>
                    <a:pt x="1648" y="264"/>
                  </a:lnTo>
                  <a:lnTo>
                    <a:pt x="1648" y="303"/>
                  </a:lnTo>
                  <a:lnTo>
                    <a:pt x="1649" y="231"/>
                  </a:lnTo>
                  <a:lnTo>
                    <a:pt x="1649" y="268"/>
                  </a:lnTo>
                  <a:lnTo>
                    <a:pt x="1649" y="251"/>
                  </a:lnTo>
                  <a:lnTo>
                    <a:pt x="1649" y="294"/>
                  </a:lnTo>
                  <a:lnTo>
                    <a:pt x="1649" y="277"/>
                  </a:lnTo>
                  <a:lnTo>
                    <a:pt x="1650" y="258"/>
                  </a:lnTo>
                  <a:lnTo>
                    <a:pt x="1650" y="311"/>
                  </a:lnTo>
                  <a:lnTo>
                    <a:pt x="1650" y="250"/>
                  </a:lnTo>
                  <a:lnTo>
                    <a:pt x="1650" y="244"/>
                  </a:lnTo>
                  <a:lnTo>
                    <a:pt x="1650" y="235"/>
                  </a:lnTo>
                  <a:lnTo>
                    <a:pt x="1651" y="229"/>
                  </a:lnTo>
                  <a:lnTo>
                    <a:pt x="1651" y="209"/>
                  </a:lnTo>
                  <a:lnTo>
                    <a:pt x="1651" y="208"/>
                  </a:lnTo>
                  <a:lnTo>
                    <a:pt x="1651" y="246"/>
                  </a:lnTo>
                  <a:lnTo>
                    <a:pt x="1651" y="236"/>
                  </a:lnTo>
                  <a:lnTo>
                    <a:pt x="1652" y="253"/>
                  </a:lnTo>
                  <a:lnTo>
                    <a:pt x="1652" y="281"/>
                  </a:lnTo>
                  <a:lnTo>
                    <a:pt x="1652" y="258"/>
                  </a:lnTo>
                  <a:lnTo>
                    <a:pt x="1652" y="288"/>
                  </a:lnTo>
                  <a:lnTo>
                    <a:pt x="1652" y="270"/>
                  </a:lnTo>
                  <a:lnTo>
                    <a:pt x="1653" y="294"/>
                  </a:lnTo>
                  <a:lnTo>
                    <a:pt x="1653" y="279"/>
                  </a:lnTo>
                  <a:lnTo>
                    <a:pt x="1653" y="276"/>
                  </a:lnTo>
                  <a:lnTo>
                    <a:pt x="1653" y="315"/>
                  </a:lnTo>
                  <a:lnTo>
                    <a:pt x="1653" y="262"/>
                  </a:lnTo>
                  <a:lnTo>
                    <a:pt x="1654" y="269"/>
                  </a:lnTo>
                  <a:lnTo>
                    <a:pt x="1654" y="306"/>
                  </a:lnTo>
                  <a:lnTo>
                    <a:pt x="1654" y="229"/>
                  </a:lnTo>
                  <a:lnTo>
                    <a:pt x="1654" y="309"/>
                  </a:lnTo>
                  <a:lnTo>
                    <a:pt x="1654" y="259"/>
                  </a:lnTo>
                  <a:lnTo>
                    <a:pt x="1655" y="282"/>
                  </a:lnTo>
                  <a:lnTo>
                    <a:pt x="1655" y="222"/>
                  </a:lnTo>
                  <a:lnTo>
                    <a:pt x="1655" y="232"/>
                  </a:lnTo>
                  <a:lnTo>
                    <a:pt x="1655" y="253"/>
                  </a:lnTo>
                  <a:lnTo>
                    <a:pt x="1656" y="251"/>
                  </a:lnTo>
                  <a:lnTo>
                    <a:pt x="1656" y="254"/>
                  </a:lnTo>
                  <a:lnTo>
                    <a:pt x="1656" y="264"/>
                  </a:lnTo>
                  <a:lnTo>
                    <a:pt x="1656" y="260"/>
                  </a:lnTo>
                  <a:lnTo>
                    <a:pt x="1656" y="300"/>
                  </a:lnTo>
                  <a:lnTo>
                    <a:pt x="1656" y="242"/>
                  </a:lnTo>
                  <a:lnTo>
                    <a:pt x="1657" y="290"/>
                  </a:lnTo>
                  <a:lnTo>
                    <a:pt x="1657" y="292"/>
                  </a:lnTo>
                  <a:lnTo>
                    <a:pt x="1657" y="210"/>
                  </a:lnTo>
                  <a:lnTo>
                    <a:pt x="1657" y="255"/>
                  </a:lnTo>
                  <a:lnTo>
                    <a:pt x="1658" y="202"/>
                  </a:lnTo>
                  <a:lnTo>
                    <a:pt x="1658" y="246"/>
                  </a:lnTo>
                  <a:lnTo>
                    <a:pt x="1658" y="246"/>
                  </a:lnTo>
                  <a:lnTo>
                    <a:pt x="1658" y="256"/>
                  </a:lnTo>
                  <a:lnTo>
                    <a:pt x="1658" y="294"/>
                  </a:lnTo>
                  <a:lnTo>
                    <a:pt x="1659" y="208"/>
                  </a:lnTo>
                  <a:lnTo>
                    <a:pt x="1659" y="218"/>
                  </a:lnTo>
                  <a:lnTo>
                    <a:pt x="1659" y="274"/>
                  </a:lnTo>
                  <a:lnTo>
                    <a:pt x="1659" y="255"/>
                  </a:lnTo>
                  <a:lnTo>
                    <a:pt x="1659" y="231"/>
                  </a:lnTo>
                  <a:lnTo>
                    <a:pt x="1660" y="238"/>
                  </a:lnTo>
                  <a:lnTo>
                    <a:pt x="1660" y="255"/>
                  </a:lnTo>
                  <a:lnTo>
                    <a:pt x="1660" y="281"/>
                  </a:lnTo>
                  <a:lnTo>
                    <a:pt x="1660" y="311"/>
                  </a:lnTo>
                  <a:lnTo>
                    <a:pt x="1660" y="240"/>
                  </a:lnTo>
                  <a:lnTo>
                    <a:pt x="1661" y="235"/>
                  </a:lnTo>
                  <a:lnTo>
                    <a:pt x="1661" y="274"/>
                  </a:lnTo>
                  <a:lnTo>
                    <a:pt x="1661" y="283"/>
                  </a:lnTo>
                  <a:lnTo>
                    <a:pt x="1661" y="269"/>
                  </a:lnTo>
                  <a:lnTo>
                    <a:pt x="1661" y="266"/>
                  </a:lnTo>
                  <a:lnTo>
                    <a:pt x="1662" y="258"/>
                  </a:lnTo>
                  <a:lnTo>
                    <a:pt x="1662" y="217"/>
                  </a:lnTo>
                  <a:lnTo>
                    <a:pt x="1662" y="272"/>
                  </a:lnTo>
                  <a:lnTo>
                    <a:pt x="1662" y="182"/>
                  </a:lnTo>
                  <a:lnTo>
                    <a:pt x="1662" y="271"/>
                  </a:lnTo>
                  <a:lnTo>
                    <a:pt x="1663" y="281"/>
                  </a:lnTo>
                  <a:lnTo>
                    <a:pt x="1663" y="281"/>
                  </a:lnTo>
                  <a:lnTo>
                    <a:pt x="1663" y="268"/>
                  </a:lnTo>
                  <a:lnTo>
                    <a:pt x="1663" y="258"/>
                  </a:lnTo>
                  <a:lnTo>
                    <a:pt x="1664" y="302"/>
                  </a:lnTo>
                  <a:lnTo>
                    <a:pt x="1664" y="303"/>
                  </a:lnTo>
                  <a:lnTo>
                    <a:pt x="1664" y="276"/>
                  </a:lnTo>
                  <a:lnTo>
                    <a:pt x="1664" y="191"/>
                  </a:lnTo>
                  <a:lnTo>
                    <a:pt x="1664" y="262"/>
                  </a:lnTo>
                  <a:lnTo>
                    <a:pt x="1664" y="284"/>
                  </a:lnTo>
                  <a:lnTo>
                    <a:pt x="1665" y="261"/>
                  </a:lnTo>
                  <a:lnTo>
                    <a:pt x="1665" y="249"/>
                  </a:lnTo>
                  <a:lnTo>
                    <a:pt x="1665" y="275"/>
                  </a:lnTo>
                  <a:lnTo>
                    <a:pt x="1665" y="259"/>
                  </a:lnTo>
                  <a:lnTo>
                    <a:pt x="1666" y="262"/>
                  </a:lnTo>
                  <a:lnTo>
                    <a:pt x="1666" y="283"/>
                  </a:lnTo>
                  <a:lnTo>
                    <a:pt x="1666" y="177"/>
                  </a:lnTo>
                  <a:lnTo>
                    <a:pt x="1666" y="193"/>
                  </a:lnTo>
                  <a:lnTo>
                    <a:pt x="1666" y="205"/>
                  </a:lnTo>
                  <a:lnTo>
                    <a:pt x="1667" y="183"/>
                  </a:lnTo>
                  <a:lnTo>
                    <a:pt x="1667" y="116"/>
                  </a:lnTo>
                  <a:lnTo>
                    <a:pt x="1667" y="52"/>
                  </a:lnTo>
                  <a:lnTo>
                    <a:pt x="1667" y="100"/>
                  </a:lnTo>
                  <a:lnTo>
                    <a:pt x="1667" y="37"/>
                  </a:lnTo>
                  <a:lnTo>
                    <a:pt x="1667" y="186"/>
                  </a:lnTo>
                  <a:lnTo>
                    <a:pt x="1668" y="219"/>
                  </a:lnTo>
                  <a:lnTo>
                    <a:pt x="1668" y="237"/>
                  </a:lnTo>
                  <a:lnTo>
                    <a:pt x="1668" y="262"/>
                  </a:lnTo>
                  <a:lnTo>
                    <a:pt x="1668" y="291"/>
                  </a:lnTo>
                  <a:lnTo>
                    <a:pt x="1669" y="218"/>
                  </a:lnTo>
                  <a:lnTo>
                    <a:pt x="1669" y="233"/>
                  </a:lnTo>
                  <a:lnTo>
                    <a:pt x="1669" y="276"/>
                  </a:lnTo>
                  <a:lnTo>
                    <a:pt x="1669" y="329"/>
                  </a:lnTo>
                  <a:lnTo>
                    <a:pt x="1669" y="314"/>
                  </a:lnTo>
                  <a:lnTo>
                    <a:pt x="1670" y="263"/>
                  </a:lnTo>
                  <a:lnTo>
                    <a:pt x="1670" y="299"/>
                  </a:lnTo>
                  <a:lnTo>
                    <a:pt x="1670" y="261"/>
                  </a:lnTo>
                  <a:lnTo>
                    <a:pt x="1670" y="276"/>
                  </a:lnTo>
                  <a:lnTo>
                    <a:pt x="1670" y="261"/>
                  </a:lnTo>
                  <a:lnTo>
                    <a:pt x="1671" y="224"/>
                  </a:lnTo>
                  <a:lnTo>
                    <a:pt x="1671" y="227"/>
                  </a:lnTo>
                  <a:lnTo>
                    <a:pt x="1671" y="263"/>
                  </a:lnTo>
                  <a:lnTo>
                    <a:pt x="1671" y="277"/>
                  </a:lnTo>
                  <a:lnTo>
                    <a:pt x="1671" y="281"/>
                  </a:lnTo>
                  <a:lnTo>
                    <a:pt x="1672" y="243"/>
                  </a:lnTo>
                  <a:lnTo>
                    <a:pt x="1672" y="257"/>
                  </a:lnTo>
                  <a:lnTo>
                    <a:pt x="1672" y="261"/>
                  </a:lnTo>
                  <a:lnTo>
                    <a:pt x="1672" y="252"/>
                  </a:lnTo>
                  <a:lnTo>
                    <a:pt x="1672" y="278"/>
                  </a:lnTo>
                  <a:lnTo>
                    <a:pt x="1673" y="241"/>
                  </a:lnTo>
                  <a:lnTo>
                    <a:pt x="1673" y="196"/>
                  </a:lnTo>
                  <a:lnTo>
                    <a:pt x="1673" y="256"/>
                  </a:lnTo>
                  <a:lnTo>
                    <a:pt x="1673" y="275"/>
                  </a:lnTo>
                  <a:lnTo>
                    <a:pt x="1673" y="237"/>
                  </a:lnTo>
                  <a:lnTo>
                    <a:pt x="1674" y="233"/>
                  </a:lnTo>
                  <a:lnTo>
                    <a:pt x="1674" y="268"/>
                  </a:lnTo>
                  <a:lnTo>
                    <a:pt x="1674" y="235"/>
                  </a:lnTo>
                  <a:lnTo>
                    <a:pt x="1674" y="226"/>
                  </a:lnTo>
                  <a:lnTo>
                    <a:pt x="1675" y="186"/>
                  </a:lnTo>
                  <a:lnTo>
                    <a:pt x="1675" y="205"/>
                  </a:lnTo>
                  <a:lnTo>
                    <a:pt x="1675" y="208"/>
                  </a:lnTo>
                  <a:lnTo>
                    <a:pt x="1675" y="287"/>
                  </a:lnTo>
                  <a:lnTo>
                    <a:pt x="1675" y="275"/>
                  </a:lnTo>
                  <a:lnTo>
                    <a:pt x="1675" y="230"/>
                  </a:lnTo>
                  <a:lnTo>
                    <a:pt x="1676" y="219"/>
                  </a:lnTo>
                  <a:lnTo>
                    <a:pt x="1676" y="260"/>
                  </a:lnTo>
                  <a:lnTo>
                    <a:pt x="1676" y="239"/>
                  </a:lnTo>
                  <a:lnTo>
                    <a:pt x="1676" y="244"/>
                  </a:lnTo>
                  <a:lnTo>
                    <a:pt x="1677" y="198"/>
                  </a:lnTo>
                  <a:lnTo>
                    <a:pt x="1677" y="254"/>
                  </a:lnTo>
                  <a:lnTo>
                    <a:pt x="1677" y="249"/>
                  </a:lnTo>
                  <a:lnTo>
                    <a:pt x="1677" y="206"/>
                  </a:lnTo>
                  <a:lnTo>
                    <a:pt x="1677" y="219"/>
                  </a:lnTo>
                  <a:lnTo>
                    <a:pt x="1678" y="231"/>
                  </a:lnTo>
                  <a:lnTo>
                    <a:pt x="1678" y="244"/>
                  </a:lnTo>
                  <a:lnTo>
                    <a:pt x="1678" y="242"/>
                  </a:lnTo>
                  <a:lnTo>
                    <a:pt x="1678" y="231"/>
                  </a:lnTo>
                  <a:lnTo>
                    <a:pt x="1678" y="210"/>
                  </a:lnTo>
                  <a:lnTo>
                    <a:pt x="1679" y="275"/>
                  </a:lnTo>
                  <a:lnTo>
                    <a:pt x="1679" y="215"/>
                  </a:lnTo>
                  <a:lnTo>
                    <a:pt x="1679" y="231"/>
                  </a:lnTo>
                  <a:lnTo>
                    <a:pt x="1679" y="206"/>
                  </a:lnTo>
                  <a:lnTo>
                    <a:pt x="1679" y="273"/>
                  </a:lnTo>
                  <a:lnTo>
                    <a:pt x="1680" y="262"/>
                  </a:lnTo>
                  <a:lnTo>
                    <a:pt x="1680" y="215"/>
                  </a:lnTo>
                  <a:lnTo>
                    <a:pt x="1680" y="180"/>
                  </a:lnTo>
                  <a:lnTo>
                    <a:pt x="1680" y="222"/>
                  </a:lnTo>
                  <a:lnTo>
                    <a:pt x="1681" y="240"/>
                  </a:lnTo>
                  <a:lnTo>
                    <a:pt x="1681" y="229"/>
                  </a:lnTo>
                  <a:lnTo>
                    <a:pt x="1681" y="186"/>
                  </a:lnTo>
                  <a:lnTo>
                    <a:pt x="1681" y="247"/>
                  </a:lnTo>
                  <a:lnTo>
                    <a:pt x="1681" y="280"/>
                  </a:lnTo>
                  <a:lnTo>
                    <a:pt x="1681" y="213"/>
                  </a:lnTo>
                  <a:lnTo>
                    <a:pt x="1682" y="213"/>
                  </a:lnTo>
                  <a:lnTo>
                    <a:pt x="1682" y="227"/>
                  </a:lnTo>
                  <a:lnTo>
                    <a:pt x="1682" y="280"/>
                  </a:lnTo>
                  <a:lnTo>
                    <a:pt x="1682" y="264"/>
                  </a:lnTo>
                  <a:lnTo>
                    <a:pt x="1682" y="214"/>
                  </a:lnTo>
                  <a:lnTo>
                    <a:pt x="1683" y="249"/>
                  </a:lnTo>
                  <a:lnTo>
                    <a:pt x="1683" y="213"/>
                  </a:lnTo>
                  <a:lnTo>
                    <a:pt x="1683" y="237"/>
                  </a:lnTo>
                  <a:lnTo>
                    <a:pt x="1683" y="240"/>
                  </a:lnTo>
                  <a:lnTo>
                    <a:pt x="1683" y="249"/>
                  </a:lnTo>
                  <a:lnTo>
                    <a:pt x="1684" y="232"/>
                  </a:lnTo>
                  <a:lnTo>
                    <a:pt x="1684" y="243"/>
                  </a:lnTo>
                  <a:lnTo>
                    <a:pt x="1684" y="216"/>
                  </a:lnTo>
                  <a:lnTo>
                    <a:pt x="1684" y="278"/>
                  </a:lnTo>
                  <a:lnTo>
                    <a:pt x="1684" y="279"/>
                  </a:lnTo>
                  <a:lnTo>
                    <a:pt x="1685" y="279"/>
                  </a:lnTo>
                  <a:lnTo>
                    <a:pt x="1685" y="252"/>
                  </a:lnTo>
                  <a:lnTo>
                    <a:pt x="1685" y="243"/>
                  </a:lnTo>
                  <a:lnTo>
                    <a:pt x="1685" y="253"/>
                  </a:lnTo>
                  <a:lnTo>
                    <a:pt x="1686" y="261"/>
                  </a:lnTo>
                  <a:lnTo>
                    <a:pt x="1686" y="254"/>
                  </a:lnTo>
                  <a:lnTo>
                    <a:pt x="1686" y="302"/>
                  </a:lnTo>
                  <a:lnTo>
                    <a:pt x="1686" y="250"/>
                  </a:lnTo>
                  <a:lnTo>
                    <a:pt x="1686" y="246"/>
                  </a:lnTo>
                  <a:lnTo>
                    <a:pt x="1686" y="233"/>
                  </a:lnTo>
                  <a:lnTo>
                    <a:pt x="1687" y="270"/>
                  </a:lnTo>
                  <a:lnTo>
                    <a:pt x="1687" y="251"/>
                  </a:lnTo>
                  <a:lnTo>
                    <a:pt x="1687" y="259"/>
                  </a:lnTo>
                  <a:lnTo>
                    <a:pt x="1687" y="215"/>
                  </a:lnTo>
                  <a:lnTo>
                    <a:pt x="1688" y="270"/>
                  </a:lnTo>
                  <a:lnTo>
                    <a:pt x="1688" y="304"/>
                  </a:lnTo>
                  <a:lnTo>
                    <a:pt x="1688" y="233"/>
                  </a:lnTo>
                  <a:lnTo>
                    <a:pt x="1688" y="222"/>
                  </a:lnTo>
                  <a:lnTo>
                    <a:pt x="1688" y="272"/>
                  </a:lnTo>
                  <a:lnTo>
                    <a:pt x="1689" y="272"/>
                  </a:lnTo>
                  <a:lnTo>
                    <a:pt x="1689" y="235"/>
                  </a:lnTo>
                  <a:lnTo>
                    <a:pt x="1689" y="199"/>
                  </a:lnTo>
                  <a:lnTo>
                    <a:pt x="1689" y="285"/>
                  </a:lnTo>
                  <a:lnTo>
                    <a:pt x="1689" y="260"/>
                  </a:lnTo>
                  <a:lnTo>
                    <a:pt x="1690" y="285"/>
                  </a:lnTo>
                  <a:lnTo>
                    <a:pt x="1690" y="202"/>
                  </a:lnTo>
                  <a:lnTo>
                    <a:pt x="1690" y="232"/>
                  </a:lnTo>
                  <a:lnTo>
                    <a:pt x="1690" y="279"/>
                  </a:lnTo>
                  <a:lnTo>
                    <a:pt x="1690" y="291"/>
                  </a:lnTo>
                  <a:lnTo>
                    <a:pt x="1691" y="238"/>
                  </a:lnTo>
                  <a:lnTo>
                    <a:pt x="1691" y="185"/>
                  </a:lnTo>
                  <a:lnTo>
                    <a:pt x="1691" y="252"/>
                  </a:lnTo>
                  <a:lnTo>
                    <a:pt x="1691" y="253"/>
                  </a:lnTo>
                  <a:lnTo>
                    <a:pt x="1692" y="228"/>
                  </a:lnTo>
                  <a:lnTo>
                    <a:pt x="1692" y="273"/>
                  </a:lnTo>
                  <a:lnTo>
                    <a:pt x="1692" y="237"/>
                  </a:lnTo>
                  <a:lnTo>
                    <a:pt x="1692" y="227"/>
                  </a:lnTo>
                  <a:lnTo>
                    <a:pt x="1692" y="224"/>
                  </a:lnTo>
                  <a:lnTo>
                    <a:pt x="1692" y="293"/>
                  </a:lnTo>
                  <a:lnTo>
                    <a:pt x="1693" y="241"/>
                  </a:lnTo>
                  <a:lnTo>
                    <a:pt x="1693" y="219"/>
                  </a:lnTo>
                  <a:lnTo>
                    <a:pt x="1693" y="243"/>
                  </a:lnTo>
                  <a:lnTo>
                    <a:pt x="1693" y="224"/>
                  </a:lnTo>
                  <a:lnTo>
                    <a:pt x="1694" y="256"/>
                  </a:lnTo>
                  <a:lnTo>
                    <a:pt x="1694" y="264"/>
                  </a:lnTo>
                  <a:lnTo>
                    <a:pt x="1694" y="224"/>
                  </a:lnTo>
                  <a:lnTo>
                    <a:pt x="1694" y="212"/>
                  </a:lnTo>
                  <a:lnTo>
                    <a:pt x="1694" y="239"/>
                  </a:lnTo>
                  <a:lnTo>
                    <a:pt x="1694" y="289"/>
                  </a:lnTo>
                  <a:lnTo>
                    <a:pt x="1695" y="207"/>
                  </a:lnTo>
                  <a:lnTo>
                    <a:pt x="1695" y="289"/>
                  </a:lnTo>
                  <a:lnTo>
                    <a:pt x="1695" y="250"/>
                  </a:lnTo>
                  <a:lnTo>
                    <a:pt x="1695" y="249"/>
                  </a:lnTo>
                  <a:lnTo>
                    <a:pt x="1695" y="287"/>
                  </a:lnTo>
                  <a:lnTo>
                    <a:pt x="1696" y="278"/>
                  </a:lnTo>
                  <a:lnTo>
                    <a:pt x="1696" y="268"/>
                  </a:lnTo>
                  <a:lnTo>
                    <a:pt x="1696" y="287"/>
                  </a:lnTo>
                  <a:lnTo>
                    <a:pt x="1696" y="261"/>
                  </a:lnTo>
                  <a:lnTo>
                    <a:pt x="1697" y="227"/>
                  </a:lnTo>
                  <a:lnTo>
                    <a:pt x="1697" y="293"/>
                  </a:lnTo>
                  <a:lnTo>
                    <a:pt x="1697" y="225"/>
                  </a:lnTo>
                  <a:lnTo>
                    <a:pt x="1697" y="275"/>
                  </a:lnTo>
                  <a:lnTo>
                    <a:pt x="1697" y="246"/>
                  </a:lnTo>
                  <a:lnTo>
                    <a:pt x="1697" y="275"/>
                  </a:lnTo>
                  <a:lnTo>
                    <a:pt x="1698" y="251"/>
                  </a:lnTo>
                  <a:lnTo>
                    <a:pt x="1698" y="253"/>
                  </a:lnTo>
                  <a:lnTo>
                    <a:pt x="1698" y="278"/>
                  </a:lnTo>
                  <a:lnTo>
                    <a:pt x="1698" y="216"/>
                  </a:lnTo>
                  <a:lnTo>
                    <a:pt x="1699" y="256"/>
                  </a:lnTo>
                  <a:lnTo>
                    <a:pt x="1699" y="263"/>
                  </a:lnTo>
                  <a:lnTo>
                    <a:pt x="1699" y="308"/>
                  </a:lnTo>
                  <a:lnTo>
                    <a:pt x="1699" y="238"/>
                  </a:lnTo>
                  <a:lnTo>
                    <a:pt x="1699" y="209"/>
                  </a:lnTo>
                  <a:lnTo>
                    <a:pt x="1700" y="291"/>
                  </a:lnTo>
                  <a:lnTo>
                    <a:pt x="1700" y="257"/>
                  </a:lnTo>
                  <a:lnTo>
                    <a:pt x="1700" y="193"/>
                  </a:lnTo>
                  <a:lnTo>
                    <a:pt x="1700" y="242"/>
                  </a:lnTo>
                  <a:lnTo>
                    <a:pt x="1700" y="270"/>
                  </a:lnTo>
                  <a:lnTo>
                    <a:pt x="1701" y="285"/>
                  </a:lnTo>
                  <a:lnTo>
                    <a:pt x="1701" y="220"/>
                  </a:lnTo>
                  <a:lnTo>
                    <a:pt x="1701" y="262"/>
                  </a:lnTo>
                  <a:lnTo>
                    <a:pt x="1701" y="287"/>
                  </a:lnTo>
                  <a:lnTo>
                    <a:pt x="1701" y="194"/>
                  </a:lnTo>
                  <a:lnTo>
                    <a:pt x="1702" y="249"/>
                  </a:lnTo>
                  <a:lnTo>
                    <a:pt x="1702" y="245"/>
                  </a:lnTo>
                  <a:lnTo>
                    <a:pt x="1702" y="272"/>
                  </a:lnTo>
                  <a:lnTo>
                    <a:pt x="1702" y="269"/>
                  </a:lnTo>
                  <a:lnTo>
                    <a:pt x="1703" y="281"/>
                  </a:lnTo>
                  <a:lnTo>
                    <a:pt x="1703" y="273"/>
                  </a:lnTo>
                  <a:lnTo>
                    <a:pt x="1703" y="306"/>
                  </a:lnTo>
                  <a:lnTo>
                    <a:pt x="1703" y="283"/>
                  </a:lnTo>
                  <a:lnTo>
                    <a:pt x="1703" y="230"/>
                  </a:lnTo>
                  <a:lnTo>
                    <a:pt x="1703" y="270"/>
                  </a:lnTo>
                  <a:lnTo>
                    <a:pt x="1704" y="264"/>
                  </a:lnTo>
                  <a:lnTo>
                    <a:pt x="1704" y="277"/>
                  </a:lnTo>
                  <a:lnTo>
                    <a:pt x="1704" y="279"/>
                  </a:lnTo>
                  <a:lnTo>
                    <a:pt x="1704" y="205"/>
                  </a:lnTo>
                  <a:lnTo>
                    <a:pt x="1705" y="232"/>
                  </a:lnTo>
                  <a:lnTo>
                    <a:pt x="1705" y="258"/>
                  </a:lnTo>
                  <a:lnTo>
                    <a:pt x="1705" y="293"/>
                  </a:lnTo>
                  <a:lnTo>
                    <a:pt x="1705" y="288"/>
                  </a:lnTo>
                  <a:lnTo>
                    <a:pt x="1705" y="233"/>
                  </a:lnTo>
                  <a:lnTo>
                    <a:pt x="1705" y="255"/>
                  </a:lnTo>
                  <a:lnTo>
                    <a:pt x="1706" y="262"/>
                  </a:lnTo>
                  <a:lnTo>
                    <a:pt x="1706" y="183"/>
                  </a:lnTo>
                  <a:lnTo>
                    <a:pt x="1706" y="270"/>
                  </a:lnTo>
                  <a:lnTo>
                    <a:pt x="1706" y="268"/>
                  </a:lnTo>
                  <a:lnTo>
                    <a:pt x="1707" y="259"/>
                  </a:lnTo>
                  <a:lnTo>
                    <a:pt x="1707" y="245"/>
                  </a:lnTo>
                  <a:lnTo>
                    <a:pt x="1707" y="285"/>
                  </a:lnTo>
                  <a:lnTo>
                    <a:pt x="1707" y="198"/>
                  </a:lnTo>
                  <a:lnTo>
                    <a:pt x="1707" y="217"/>
                  </a:lnTo>
                  <a:lnTo>
                    <a:pt x="1708" y="272"/>
                  </a:lnTo>
                  <a:lnTo>
                    <a:pt x="1708" y="205"/>
                  </a:lnTo>
                  <a:lnTo>
                    <a:pt x="1708" y="227"/>
                  </a:lnTo>
                  <a:lnTo>
                    <a:pt x="1708" y="234"/>
                  </a:lnTo>
                  <a:lnTo>
                    <a:pt x="1708" y="230"/>
                  </a:lnTo>
                  <a:lnTo>
                    <a:pt x="1709" y="230"/>
                  </a:lnTo>
                  <a:lnTo>
                    <a:pt x="1709" y="270"/>
                  </a:lnTo>
                  <a:lnTo>
                    <a:pt x="1709" y="287"/>
                  </a:lnTo>
                  <a:lnTo>
                    <a:pt x="1709" y="261"/>
                  </a:lnTo>
                  <a:lnTo>
                    <a:pt x="1709" y="297"/>
                  </a:lnTo>
                  <a:lnTo>
                    <a:pt x="1710" y="290"/>
                  </a:lnTo>
                  <a:lnTo>
                    <a:pt x="1710" y="308"/>
                  </a:lnTo>
                  <a:lnTo>
                    <a:pt x="1710" y="222"/>
                  </a:lnTo>
                  <a:lnTo>
                    <a:pt x="1710" y="219"/>
                  </a:lnTo>
                  <a:lnTo>
                    <a:pt x="1710" y="301"/>
                  </a:lnTo>
                  <a:lnTo>
                    <a:pt x="1711" y="271"/>
                  </a:lnTo>
                  <a:lnTo>
                    <a:pt x="1711" y="248"/>
                  </a:lnTo>
                  <a:lnTo>
                    <a:pt x="1711" y="320"/>
                  </a:lnTo>
                  <a:lnTo>
                    <a:pt x="1711" y="341"/>
                  </a:lnTo>
                  <a:lnTo>
                    <a:pt x="1711" y="273"/>
                  </a:lnTo>
                  <a:lnTo>
                    <a:pt x="1712" y="294"/>
                  </a:lnTo>
                  <a:lnTo>
                    <a:pt x="1712" y="264"/>
                  </a:lnTo>
                  <a:lnTo>
                    <a:pt x="1712" y="250"/>
                  </a:lnTo>
                  <a:lnTo>
                    <a:pt x="1712" y="249"/>
                  </a:lnTo>
                  <a:lnTo>
                    <a:pt x="1712" y="254"/>
                  </a:lnTo>
                  <a:lnTo>
                    <a:pt x="1713" y="187"/>
                  </a:lnTo>
                  <a:lnTo>
                    <a:pt x="1713" y="229"/>
                  </a:lnTo>
                  <a:lnTo>
                    <a:pt x="1713" y="166"/>
                  </a:lnTo>
                  <a:lnTo>
                    <a:pt x="1713" y="180"/>
                  </a:lnTo>
                  <a:lnTo>
                    <a:pt x="1714" y="91"/>
                  </a:lnTo>
                  <a:lnTo>
                    <a:pt x="1714" y="57"/>
                  </a:lnTo>
                  <a:lnTo>
                    <a:pt x="1714" y="60"/>
                  </a:lnTo>
                  <a:lnTo>
                    <a:pt x="1714" y="111"/>
                  </a:lnTo>
                  <a:lnTo>
                    <a:pt x="1714" y="163"/>
                  </a:lnTo>
                  <a:lnTo>
                    <a:pt x="1714" y="233"/>
                  </a:lnTo>
                  <a:lnTo>
                    <a:pt x="1715" y="291"/>
                  </a:lnTo>
                  <a:lnTo>
                    <a:pt x="1715" y="271"/>
                  </a:lnTo>
                  <a:lnTo>
                    <a:pt x="1715" y="263"/>
                  </a:lnTo>
                  <a:lnTo>
                    <a:pt x="1715" y="246"/>
                  </a:lnTo>
                  <a:lnTo>
                    <a:pt x="1716" y="306"/>
                  </a:lnTo>
                  <a:lnTo>
                    <a:pt x="1716" y="229"/>
                  </a:lnTo>
                  <a:lnTo>
                    <a:pt x="1716" y="268"/>
                  </a:lnTo>
                  <a:lnTo>
                    <a:pt x="1716" y="347"/>
                  </a:lnTo>
                  <a:lnTo>
                    <a:pt x="1716" y="318"/>
                  </a:lnTo>
                  <a:lnTo>
                    <a:pt x="1716" y="301"/>
                  </a:lnTo>
                  <a:lnTo>
                    <a:pt x="1717" y="286"/>
                  </a:lnTo>
                  <a:lnTo>
                    <a:pt x="1717" y="255"/>
                  </a:lnTo>
                  <a:lnTo>
                    <a:pt x="1717" y="273"/>
                  </a:lnTo>
                  <a:lnTo>
                    <a:pt x="1717" y="262"/>
                  </a:lnTo>
                  <a:lnTo>
                    <a:pt x="1718" y="290"/>
                  </a:lnTo>
                  <a:lnTo>
                    <a:pt x="1718" y="324"/>
                  </a:lnTo>
                  <a:lnTo>
                    <a:pt x="1718" y="239"/>
                  </a:lnTo>
                  <a:lnTo>
                    <a:pt x="1718" y="274"/>
                  </a:lnTo>
                  <a:lnTo>
                    <a:pt x="1718" y="272"/>
                  </a:lnTo>
                  <a:lnTo>
                    <a:pt x="1719" y="255"/>
                  </a:lnTo>
                  <a:lnTo>
                    <a:pt x="1719" y="304"/>
                  </a:lnTo>
                  <a:lnTo>
                    <a:pt x="1719" y="284"/>
                  </a:lnTo>
                  <a:lnTo>
                    <a:pt x="1719" y="291"/>
                  </a:lnTo>
                  <a:lnTo>
                    <a:pt x="1719" y="205"/>
                  </a:lnTo>
                  <a:lnTo>
                    <a:pt x="1720" y="244"/>
                  </a:lnTo>
                  <a:lnTo>
                    <a:pt x="1720" y="261"/>
                  </a:lnTo>
                  <a:lnTo>
                    <a:pt x="1720" y="229"/>
                  </a:lnTo>
                  <a:lnTo>
                    <a:pt x="1720" y="299"/>
                  </a:lnTo>
                  <a:lnTo>
                    <a:pt x="1720" y="252"/>
                  </a:lnTo>
                  <a:lnTo>
                    <a:pt x="1721" y="235"/>
                  </a:lnTo>
                  <a:lnTo>
                    <a:pt x="1721" y="254"/>
                  </a:lnTo>
                  <a:lnTo>
                    <a:pt x="1721" y="279"/>
                  </a:lnTo>
                  <a:lnTo>
                    <a:pt x="1721" y="290"/>
                  </a:lnTo>
                  <a:lnTo>
                    <a:pt x="1722" y="244"/>
                  </a:lnTo>
                  <a:lnTo>
                    <a:pt x="1722" y="272"/>
                  </a:lnTo>
                  <a:lnTo>
                    <a:pt x="1722" y="251"/>
                  </a:lnTo>
                  <a:lnTo>
                    <a:pt x="1722" y="257"/>
                  </a:lnTo>
                  <a:lnTo>
                    <a:pt x="1722" y="263"/>
                  </a:lnTo>
                  <a:lnTo>
                    <a:pt x="1722" y="288"/>
                  </a:lnTo>
                  <a:lnTo>
                    <a:pt x="1723" y="255"/>
                  </a:lnTo>
                  <a:lnTo>
                    <a:pt x="1723" y="279"/>
                  </a:lnTo>
                  <a:lnTo>
                    <a:pt x="1723" y="239"/>
                  </a:lnTo>
                  <a:lnTo>
                    <a:pt x="1723" y="199"/>
                  </a:lnTo>
                  <a:lnTo>
                    <a:pt x="1724" y="277"/>
                  </a:lnTo>
                  <a:lnTo>
                    <a:pt x="1724" y="215"/>
                  </a:lnTo>
                  <a:lnTo>
                    <a:pt x="1724" y="240"/>
                  </a:lnTo>
                  <a:lnTo>
                    <a:pt x="1724" y="234"/>
                  </a:lnTo>
                  <a:lnTo>
                    <a:pt x="1724" y="207"/>
                  </a:lnTo>
                  <a:lnTo>
                    <a:pt x="1725" y="249"/>
                  </a:lnTo>
                  <a:lnTo>
                    <a:pt x="1725" y="197"/>
                  </a:lnTo>
                  <a:lnTo>
                    <a:pt x="1725" y="271"/>
                  </a:lnTo>
                  <a:lnTo>
                    <a:pt x="1725" y="210"/>
                  </a:lnTo>
                  <a:lnTo>
                    <a:pt x="1725" y="272"/>
                  </a:lnTo>
                  <a:lnTo>
                    <a:pt x="1725" y="237"/>
                  </a:lnTo>
                  <a:lnTo>
                    <a:pt x="1726" y="223"/>
                  </a:lnTo>
                  <a:lnTo>
                    <a:pt x="1726" y="232"/>
                  </a:lnTo>
                  <a:lnTo>
                    <a:pt x="1726" y="185"/>
                  </a:lnTo>
                  <a:lnTo>
                    <a:pt x="1726" y="253"/>
                  </a:lnTo>
                  <a:lnTo>
                    <a:pt x="1727" y="210"/>
                  </a:lnTo>
                  <a:lnTo>
                    <a:pt x="1727" y="248"/>
                  </a:lnTo>
                  <a:lnTo>
                    <a:pt x="1727" y="215"/>
                  </a:lnTo>
                  <a:lnTo>
                    <a:pt x="1727" y="197"/>
                  </a:lnTo>
                  <a:lnTo>
                    <a:pt x="1727" y="218"/>
                  </a:lnTo>
                  <a:lnTo>
                    <a:pt x="1727" y="236"/>
                  </a:lnTo>
                  <a:lnTo>
                    <a:pt x="1728" y="239"/>
                  </a:lnTo>
                  <a:lnTo>
                    <a:pt x="1728" y="284"/>
                  </a:lnTo>
                  <a:lnTo>
                    <a:pt x="1728" y="234"/>
                  </a:lnTo>
                  <a:lnTo>
                    <a:pt x="1728" y="253"/>
                  </a:lnTo>
                  <a:lnTo>
                    <a:pt x="1729" y="225"/>
                  </a:lnTo>
                  <a:lnTo>
                    <a:pt x="1729" y="159"/>
                  </a:lnTo>
                  <a:lnTo>
                    <a:pt x="1729" y="244"/>
                  </a:lnTo>
                  <a:lnTo>
                    <a:pt x="1729" y="237"/>
                  </a:lnTo>
                  <a:lnTo>
                    <a:pt x="1729" y="240"/>
                  </a:lnTo>
                  <a:lnTo>
                    <a:pt x="1730" y="250"/>
                  </a:lnTo>
                  <a:lnTo>
                    <a:pt x="1730" y="256"/>
                  </a:lnTo>
                  <a:lnTo>
                    <a:pt x="1730" y="230"/>
                  </a:lnTo>
                  <a:lnTo>
                    <a:pt x="1730" y="281"/>
                  </a:lnTo>
                  <a:lnTo>
                    <a:pt x="1730" y="274"/>
                  </a:lnTo>
                  <a:lnTo>
                    <a:pt x="1731" y="258"/>
                  </a:lnTo>
                  <a:lnTo>
                    <a:pt x="1731" y="287"/>
                  </a:lnTo>
                  <a:lnTo>
                    <a:pt x="1731" y="246"/>
                  </a:lnTo>
                  <a:lnTo>
                    <a:pt x="1731" y="306"/>
                  </a:lnTo>
                  <a:lnTo>
                    <a:pt x="1731" y="266"/>
                  </a:lnTo>
                  <a:lnTo>
                    <a:pt x="1732" y="235"/>
                  </a:lnTo>
                  <a:lnTo>
                    <a:pt x="1732" y="258"/>
                  </a:lnTo>
                  <a:lnTo>
                    <a:pt x="1732" y="257"/>
                  </a:lnTo>
                  <a:lnTo>
                    <a:pt x="1732" y="255"/>
                  </a:lnTo>
                  <a:lnTo>
                    <a:pt x="1733" y="265"/>
                  </a:lnTo>
                  <a:lnTo>
                    <a:pt x="1733" y="296"/>
                  </a:lnTo>
                  <a:lnTo>
                    <a:pt x="1733" y="261"/>
                  </a:lnTo>
                  <a:lnTo>
                    <a:pt x="1733" y="265"/>
                  </a:lnTo>
                  <a:lnTo>
                    <a:pt x="1733" y="219"/>
                  </a:lnTo>
                  <a:lnTo>
                    <a:pt x="1733" y="308"/>
                  </a:lnTo>
                  <a:lnTo>
                    <a:pt x="1734" y="276"/>
                  </a:lnTo>
                  <a:lnTo>
                    <a:pt x="1734" y="292"/>
                  </a:lnTo>
                  <a:lnTo>
                    <a:pt x="1734" y="234"/>
                  </a:lnTo>
                  <a:lnTo>
                    <a:pt x="1734" y="287"/>
                  </a:lnTo>
                  <a:lnTo>
                    <a:pt x="1735" y="252"/>
                  </a:lnTo>
                  <a:lnTo>
                    <a:pt x="1735" y="278"/>
                  </a:lnTo>
                  <a:lnTo>
                    <a:pt x="1735" y="266"/>
                  </a:lnTo>
                  <a:lnTo>
                    <a:pt x="1735" y="182"/>
                  </a:lnTo>
                  <a:lnTo>
                    <a:pt x="1735" y="284"/>
                  </a:lnTo>
                  <a:lnTo>
                    <a:pt x="1736" y="261"/>
                  </a:lnTo>
                  <a:lnTo>
                    <a:pt x="1736" y="231"/>
                  </a:lnTo>
                  <a:lnTo>
                    <a:pt x="1736" y="229"/>
                  </a:lnTo>
                  <a:lnTo>
                    <a:pt x="1736" y="225"/>
                  </a:lnTo>
                  <a:lnTo>
                    <a:pt x="1736" y="244"/>
                  </a:lnTo>
                  <a:lnTo>
                    <a:pt x="1737" y="252"/>
                  </a:lnTo>
                  <a:lnTo>
                    <a:pt x="1737" y="295"/>
                  </a:lnTo>
                  <a:lnTo>
                    <a:pt x="1737" y="250"/>
                  </a:lnTo>
                  <a:lnTo>
                    <a:pt x="1737" y="255"/>
                  </a:lnTo>
                  <a:lnTo>
                    <a:pt x="1737" y="272"/>
                  </a:lnTo>
                  <a:lnTo>
                    <a:pt x="1738" y="244"/>
                  </a:lnTo>
                  <a:lnTo>
                    <a:pt x="1738" y="302"/>
                  </a:lnTo>
                  <a:lnTo>
                    <a:pt x="1738" y="306"/>
                  </a:lnTo>
                  <a:lnTo>
                    <a:pt x="1738" y="304"/>
                  </a:lnTo>
                  <a:lnTo>
                    <a:pt x="1739" y="212"/>
                  </a:lnTo>
                  <a:lnTo>
                    <a:pt x="1739" y="251"/>
                  </a:lnTo>
                  <a:lnTo>
                    <a:pt x="1739" y="279"/>
                  </a:lnTo>
                  <a:lnTo>
                    <a:pt x="1739" y="257"/>
                  </a:lnTo>
                  <a:lnTo>
                    <a:pt x="1739" y="242"/>
                  </a:lnTo>
                  <a:lnTo>
                    <a:pt x="1739" y="291"/>
                  </a:lnTo>
                  <a:lnTo>
                    <a:pt x="1740" y="287"/>
                  </a:lnTo>
                  <a:lnTo>
                    <a:pt x="1740" y="243"/>
                  </a:lnTo>
                  <a:lnTo>
                    <a:pt x="1740" y="245"/>
                  </a:lnTo>
                  <a:lnTo>
                    <a:pt x="1740" y="278"/>
                  </a:lnTo>
                  <a:lnTo>
                    <a:pt x="1740" y="244"/>
                  </a:lnTo>
                  <a:lnTo>
                    <a:pt x="1741" y="276"/>
                  </a:lnTo>
                  <a:lnTo>
                    <a:pt x="1741" y="285"/>
                  </a:lnTo>
                  <a:lnTo>
                    <a:pt x="1741" y="227"/>
                  </a:lnTo>
                  <a:lnTo>
                    <a:pt x="1741" y="277"/>
                  </a:lnTo>
                  <a:lnTo>
                    <a:pt x="1741" y="204"/>
                  </a:lnTo>
                  <a:lnTo>
                    <a:pt x="1742" y="230"/>
                  </a:lnTo>
                  <a:lnTo>
                    <a:pt x="1742" y="229"/>
                  </a:lnTo>
                  <a:lnTo>
                    <a:pt x="1742" y="195"/>
                  </a:lnTo>
                  <a:lnTo>
                    <a:pt x="1742" y="247"/>
                  </a:lnTo>
                  <a:lnTo>
                    <a:pt x="1742" y="290"/>
                  </a:lnTo>
                  <a:lnTo>
                    <a:pt x="1743" y="217"/>
                  </a:lnTo>
                  <a:lnTo>
                    <a:pt x="1743" y="327"/>
                  </a:lnTo>
                  <a:lnTo>
                    <a:pt x="1743" y="239"/>
                  </a:lnTo>
                  <a:lnTo>
                    <a:pt x="1743" y="251"/>
                  </a:lnTo>
                  <a:lnTo>
                    <a:pt x="1744" y="265"/>
                  </a:lnTo>
                  <a:lnTo>
                    <a:pt x="1744" y="217"/>
                  </a:lnTo>
                  <a:lnTo>
                    <a:pt x="1744" y="268"/>
                  </a:lnTo>
                  <a:lnTo>
                    <a:pt x="1744" y="299"/>
                  </a:lnTo>
                  <a:lnTo>
                    <a:pt x="1744" y="237"/>
                  </a:lnTo>
                  <a:lnTo>
                    <a:pt x="1744" y="257"/>
                  </a:lnTo>
                  <a:lnTo>
                    <a:pt x="1745" y="255"/>
                  </a:lnTo>
                  <a:lnTo>
                    <a:pt x="1745" y="236"/>
                  </a:lnTo>
                  <a:lnTo>
                    <a:pt x="1745" y="239"/>
                  </a:lnTo>
                  <a:lnTo>
                    <a:pt x="1745" y="272"/>
                  </a:lnTo>
                  <a:lnTo>
                    <a:pt x="1746" y="243"/>
                  </a:lnTo>
                  <a:lnTo>
                    <a:pt x="1746" y="291"/>
                  </a:lnTo>
                  <a:lnTo>
                    <a:pt x="1746" y="281"/>
                  </a:lnTo>
                  <a:lnTo>
                    <a:pt x="1746" y="269"/>
                  </a:lnTo>
                  <a:lnTo>
                    <a:pt x="1746" y="251"/>
                  </a:lnTo>
                  <a:lnTo>
                    <a:pt x="1747" y="222"/>
                  </a:lnTo>
                  <a:lnTo>
                    <a:pt x="1747" y="269"/>
                  </a:lnTo>
                  <a:lnTo>
                    <a:pt x="1747" y="288"/>
                  </a:lnTo>
                  <a:lnTo>
                    <a:pt x="1747" y="285"/>
                  </a:lnTo>
                  <a:lnTo>
                    <a:pt x="1747" y="228"/>
                  </a:lnTo>
                  <a:lnTo>
                    <a:pt x="1748" y="296"/>
                  </a:lnTo>
                  <a:lnTo>
                    <a:pt x="1748" y="247"/>
                  </a:lnTo>
                  <a:lnTo>
                    <a:pt x="1748" y="257"/>
                  </a:lnTo>
                  <a:lnTo>
                    <a:pt x="1748" y="257"/>
                  </a:lnTo>
                  <a:lnTo>
                    <a:pt x="1748" y="286"/>
                  </a:lnTo>
                  <a:lnTo>
                    <a:pt x="1749" y="211"/>
                  </a:lnTo>
                  <a:lnTo>
                    <a:pt x="1749" y="276"/>
                  </a:lnTo>
                  <a:lnTo>
                    <a:pt x="1749" y="238"/>
                  </a:lnTo>
                  <a:lnTo>
                    <a:pt x="1749" y="230"/>
                  </a:lnTo>
                  <a:lnTo>
                    <a:pt x="1750" y="291"/>
                  </a:lnTo>
                  <a:lnTo>
                    <a:pt x="1750" y="248"/>
                  </a:lnTo>
                  <a:lnTo>
                    <a:pt x="1750" y="272"/>
                  </a:lnTo>
                  <a:lnTo>
                    <a:pt x="1750" y="298"/>
                  </a:lnTo>
                  <a:lnTo>
                    <a:pt x="1750" y="246"/>
                  </a:lnTo>
                  <a:lnTo>
                    <a:pt x="1750" y="335"/>
                  </a:lnTo>
                  <a:lnTo>
                    <a:pt x="1751" y="219"/>
                  </a:lnTo>
                  <a:lnTo>
                    <a:pt x="1751" y="288"/>
                  </a:lnTo>
                  <a:lnTo>
                    <a:pt x="1751" y="294"/>
                  </a:lnTo>
                  <a:lnTo>
                    <a:pt x="1751" y="305"/>
                  </a:lnTo>
                  <a:lnTo>
                    <a:pt x="1752" y="240"/>
                  </a:lnTo>
                  <a:lnTo>
                    <a:pt x="1752" y="204"/>
                  </a:lnTo>
                  <a:lnTo>
                    <a:pt x="1752" y="276"/>
                  </a:lnTo>
                  <a:lnTo>
                    <a:pt x="1752" y="292"/>
                  </a:lnTo>
                  <a:lnTo>
                    <a:pt x="1752" y="239"/>
                  </a:lnTo>
                  <a:lnTo>
                    <a:pt x="1752" y="189"/>
                  </a:lnTo>
                  <a:lnTo>
                    <a:pt x="1753" y="285"/>
                  </a:lnTo>
                  <a:lnTo>
                    <a:pt x="1753" y="249"/>
                  </a:lnTo>
                  <a:lnTo>
                    <a:pt x="1753" y="265"/>
                  </a:lnTo>
                  <a:lnTo>
                    <a:pt x="1753" y="245"/>
                  </a:lnTo>
                  <a:lnTo>
                    <a:pt x="1754" y="259"/>
                  </a:lnTo>
                  <a:lnTo>
                    <a:pt x="1754" y="284"/>
                  </a:lnTo>
                  <a:lnTo>
                    <a:pt x="1754" y="245"/>
                  </a:lnTo>
                  <a:lnTo>
                    <a:pt x="1754" y="256"/>
                  </a:lnTo>
                  <a:lnTo>
                    <a:pt x="1754" y="260"/>
                  </a:lnTo>
                  <a:lnTo>
                    <a:pt x="1755" y="273"/>
                  </a:lnTo>
                  <a:lnTo>
                    <a:pt x="1755" y="240"/>
                  </a:lnTo>
                  <a:lnTo>
                    <a:pt x="1755" y="279"/>
                  </a:lnTo>
                  <a:lnTo>
                    <a:pt x="1755" y="230"/>
                  </a:lnTo>
                  <a:lnTo>
                    <a:pt x="1755" y="282"/>
                  </a:lnTo>
                  <a:lnTo>
                    <a:pt x="1755" y="172"/>
                  </a:lnTo>
                  <a:lnTo>
                    <a:pt x="1756" y="210"/>
                  </a:lnTo>
                  <a:lnTo>
                    <a:pt x="1756" y="216"/>
                  </a:lnTo>
                  <a:lnTo>
                    <a:pt x="1756" y="276"/>
                  </a:lnTo>
                  <a:lnTo>
                    <a:pt x="1756" y="246"/>
                  </a:lnTo>
                  <a:lnTo>
                    <a:pt x="1757" y="230"/>
                  </a:lnTo>
                  <a:lnTo>
                    <a:pt x="1757" y="221"/>
                  </a:lnTo>
                  <a:lnTo>
                    <a:pt x="1757" y="267"/>
                  </a:lnTo>
                  <a:lnTo>
                    <a:pt x="1757" y="337"/>
                  </a:lnTo>
                  <a:lnTo>
                    <a:pt x="1757" y="261"/>
                  </a:lnTo>
                  <a:lnTo>
                    <a:pt x="1758" y="273"/>
                  </a:lnTo>
                  <a:lnTo>
                    <a:pt x="1758" y="276"/>
                  </a:lnTo>
                  <a:lnTo>
                    <a:pt x="1758" y="256"/>
                  </a:lnTo>
                  <a:lnTo>
                    <a:pt x="1758" y="259"/>
                  </a:lnTo>
                  <a:lnTo>
                    <a:pt x="1758" y="229"/>
                  </a:lnTo>
                  <a:lnTo>
                    <a:pt x="1759" y="231"/>
                  </a:lnTo>
                  <a:lnTo>
                    <a:pt x="1759" y="245"/>
                  </a:lnTo>
                  <a:lnTo>
                    <a:pt x="1759" y="238"/>
                  </a:lnTo>
                  <a:lnTo>
                    <a:pt x="1759" y="267"/>
                  </a:lnTo>
                  <a:lnTo>
                    <a:pt x="1759" y="270"/>
                  </a:lnTo>
                  <a:lnTo>
                    <a:pt x="1760" y="245"/>
                  </a:lnTo>
                  <a:lnTo>
                    <a:pt x="1760" y="225"/>
                  </a:lnTo>
                  <a:lnTo>
                    <a:pt x="1760" y="151"/>
                  </a:lnTo>
                  <a:lnTo>
                    <a:pt x="1760" y="146"/>
                  </a:lnTo>
                  <a:lnTo>
                    <a:pt x="1761" y="73"/>
                  </a:lnTo>
                  <a:lnTo>
                    <a:pt x="1761" y="46"/>
                  </a:lnTo>
                  <a:lnTo>
                    <a:pt x="1761" y="64"/>
                  </a:lnTo>
                  <a:lnTo>
                    <a:pt x="1761" y="129"/>
                  </a:lnTo>
                  <a:lnTo>
                    <a:pt x="1761" y="123"/>
                  </a:lnTo>
                  <a:lnTo>
                    <a:pt x="1761" y="224"/>
                  </a:lnTo>
                  <a:lnTo>
                    <a:pt x="1762" y="289"/>
                  </a:lnTo>
                  <a:lnTo>
                    <a:pt x="1762" y="234"/>
                  </a:lnTo>
                  <a:lnTo>
                    <a:pt x="1762" y="256"/>
                  </a:lnTo>
                  <a:lnTo>
                    <a:pt x="1762" y="304"/>
                  </a:lnTo>
                  <a:lnTo>
                    <a:pt x="1763" y="324"/>
                  </a:lnTo>
                  <a:lnTo>
                    <a:pt x="1763" y="284"/>
                  </a:lnTo>
                  <a:lnTo>
                    <a:pt x="1763" y="286"/>
                  </a:lnTo>
                  <a:lnTo>
                    <a:pt x="1763" y="295"/>
                  </a:lnTo>
                  <a:lnTo>
                    <a:pt x="1763" y="299"/>
                  </a:lnTo>
                  <a:lnTo>
                    <a:pt x="1763" y="219"/>
                  </a:lnTo>
                  <a:lnTo>
                    <a:pt x="1764" y="289"/>
                  </a:lnTo>
                  <a:lnTo>
                    <a:pt x="1764" y="256"/>
                  </a:lnTo>
                  <a:lnTo>
                    <a:pt x="1764" y="250"/>
                  </a:lnTo>
                  <a:lnTo>
                    <a:pt x="1764" y="239"/>
                  </a:lnTo>
                  <a:lnTo>
                    <a:pt x="1765" y="216"/>
                  </a:lnTo>
                  <a:lnTo>
                    <a:pt x="1765" y="283"/>
                  </a:lnTo>
                  <a:lnTo>
                    <a:pt x="1765" y="287"/>
                  </a:lnTo>
                  <a:lnTo>
                    <a:pt x="1765" y="265"/>
                  </a:lnTo>
                  <a:lnTo>
                    <a:pt x="1765" y="232"/>
                  </a:lnTo>
                  <a:lnTo>
                    <a:pt x="1766" y="281"/>
                  </a:lnTo>
                  <a:lnTo>
                    <a:pt x="1766" y="258"/>
                  </a:lnTo>
                  <a:lnTo>
                    <a:pt x="1766" y="277"/>
                  </a:lnTo>
                  <a:lnTo>
                    <a:pt x="1766" y="259"/>
                  </a:lnTo>
                  <a:lnTo>
                    <a:pt x="1766" y="316"/>
                  </a:lnTo>
                  <a:lnTo>
                    <a:pt x="1767" y="254"/>
                  </a:lnTo>
                  <a:lnTo>
                    <a:pt x="1767" y="205"/>
                  </a:lnTo>
                  <a:lnTo>
                    <a:pt x="1767" y="263"/>
                  </a:lnTo>
                  <a:lnTo>
                    <a:pt x="1767" y="264"/>
                  </a:lnTo>
                  <a:lnTo>
                    <a:pt x="1767" y="259"/>
                  </a:lnTo>
                  <a:lnTo>
                    <a:pt x="1768" y="266"/>
                  </a:lnTo>
                  <a:lnTo>
                    <a:pt x="1768" y="296"/>
                  </a:lnTo>
                  <a:lnTo>
                    <a:pt x="1768" y="275"/>
                  </a:lnTo>
                  <a:lnTo>
                    <a:pt x="1768" y="227"/>
                  </a:lnTo>
                  <a:lnTo>
                    <a:pt x="1769" y="278"/>
                  </a:lnTo>
                  <a:lnTo>
                    <a:pt x="1769" y="230"/>
                  </a:lnTo>
                  <a:lnTo>
                    <a:pt x="1769" y="232"/>
                  </a:lnTo>
                  <a:lnTo>
                    <a:pt x="1769" y="278"/>
                  </a:lnTo>
                  <a:lnTo>
                    <a:pt x="1769" y="239"/>
                  </a:lnTo>
                  <a:lnTo>
                    <a:pt x="1769" y="245"/>
                  </a:lnTo>
                  <a:lnTo>
                    <a:pt x="1770" y="240"/>
                  </a:lnTo>
                  <a:lnTo>
                    <a:pt x="1770" y="223"/>
                  </a:lnTo>
                  <a:lnTo>
                    <a:pt x="1770" y="219"/>
                  </a:lnTo>
                  <a:lnTo>
                    <a:pt x="1770" y="221"/>
                  </a:lnTo>
                  <a:lnTo>
                    <a:pt x="1770" y="240"/>
                  </a:lnTo>
                  <a:lnTo>
                    <a:pt x="1771" y="270"/>
                  </a:lnTo>
                  <a:lnTo>
                    <a:pt x="1771" y="206"/>
                  </a:lnTo>
                  <a:lnTo>
                    <a:pt x="1771" y="217"/>
                  </a:lnTo>
                  <a:lnTo>
                    <a:pt x="1771" y="215"/>
                  </a:lnTo>
                  <a:lnTo>
                    <a:pt x="1772" y="208"/>
                  </a:lnTo>
                  <a:lnTo>
                    <a:pt x="1772" y="279"/>
                  </a:lnTo>
                  <a:lnTo>
                    <a:pt x="1772" y="216"/>
                  </a:lnTo>
                  <a:lnTo>
                    <a:pt x="1772" y="262"/>
                  </a:lnTo>
                  <a:lnTo>
                    <a:pt x="1772" y="229"/>
                  </a:lnTo>
                  <a:lnTo>
                    <a:pt x="1772" y="188"/>
                  </a:lnTo>
                  <a:lnTo>
                    <a:pt x="1773" y="259"/>
                  </a:lnTo>
                  <a:lnTo>
                    <a:pt x="1773" y="196"/>
                  </a:lnTo>
                  <a:lnTo>
                    <a:pt x="1773" y="192"/>
                  </a:lnTo>
                  <a:lnTo>
                    <a:pt x="1773" y="204"/>
                  </a:lnTo>
                  <a:lnTo>
                    <a:pt x="1774" y="264"/>
                  </a:lnTo>
                  <a:lnTo>
                    <a:pt x="1774" y="214"/>
                  </a:lnTo>
                  <a:lnTo>
                    <a:pt x="1774" y="244"/>
                  </a:lnTo>
                  <a:lnTo>
                    <a:pt x="1774" y="215"/>
                  </a:lnTo>
                  <a:lnTo>
                    <a:pt x="1774" y="187"/>
                  </a:lnTo>
                  <a:lnTo>
                    <a:pt x="1774" y="229"/>
                  </a:lnTo>
                  <a:lnTo>
                    <a:pt x="1775" y="260"/>
                  </a:lnTo>
                  <a:lnTo>
                    <a:pt x="1775" y="206"/>
                  </a:lnTo>
                  <a:lnTo>
                    <a:pt x="1775" y="245"/>
                  </a:lnTo>
                  <a:lnTo>
                    <a:pt x="1775" y="229"/>
                  </a:lnTo>
                  <a:lnTo>
                    <a:pt x="1776" y="236"/>
                  </a:lnTo>
                  <a:lnTo>
                    <a:pt x="1776" y="263"/>
                  </a:lnTo>
                  <a:lnTo>
                    <a:pt x="1776" y="249"/>
                  </a:lnTo>
                  <a:lnTo>
                    <a:pt x="1776" y="210"/>
                  </a:lnTo>
                  <a:lnTo>
                    <a:pt x="1776" y="284"/>
                  </a:lnTo>
                  <a:lnTo>
                    <a:pt x="1777" y="204"/>
                  </a:lnTo>
                  <a:lnTo>
                    <a:pt x="1777" y="270"/>
                  </a:lnTo>
                  <a:lnTo>
                    <a:pt x="1777" y="266"/>
                  </a:lnTo>
                  <a:lnTo>
                    <a:pt x="1777" y="224"/>
                  </a:lnTo>
                  <a:lnTo>
                    <a:pt x="1777" y="256"/>
                  </a:lnTo>
                  <a:lnTo>
                    <a:pt x="1778" y="331"/>
                  </a:lnTo>
                  <a:lnTo>
                    <a:pt x="1778" y="248"/>
                  </a:lnTo>
                  <a:lnTo>
                    <a:pt x="1778" y="244"/>
                  </a:lnTo>
                  <a:lnTo>
                    <a:pt x="1778" y="235"/>
                  </a:lnTo>
                  <a:lnTo>
                    <a:pt x="1778" y="238"/>
                  </a:lnTo>
                  <a:lnTo>
                    <a:pt x="1779" y="235"/>
                  </a:lnTo>
                  <a:lnTo>
                    <a:pt x="1779" y="247"/>
                  </a:lnTo>
                  <a:lnTo>
                    <a:pt x="1779" y="211"/>
                  </a:lnTo>
                  <a:lnTo>
                    <a:pt x="1779" y="252"/>
                  </a:lnTo>
                  <a:lnTo>
                    <a:pt x="1780" y="285"/>
                  </a:lnTo>
                  <a:lnTo>
                    <a:pt x="1780" y="252"/>
                  </a:lnTo>
                  <a:lnTo>
                    <a:pt x="1780" y="225"/>
                  </a:lnTo>
                  <a:lnTo>
                    <a:pt x="1780" y="237"/>
                  </a:lnTo>
                  <a:lnTo>
                    <a:pt x="1780" y="256"/>
                  </a:lnTo>
                  <a:lnTo>
                    <a:pt x="1780" y="271"/>
                  </a:lnTo>
                  <a:lnTo>
                    <a:pt x="1781" y="245"/>
                  </a:lnTo>
                  <a:lnTo>
                    <a:pt x="1781" y="289"/>
                  </a:lnTo>
                  <a:lnTo>
                    <a:pt x="1781" y="214"/>
                  </a:lnTo>
                  <a:lnTo>
                    <a:pt x="1781" y="196"/>
                  </a:lnTo>
                  <a:lnTo>
                    <a:pt x="1782" y="271"/>
                  </a:lnTo>
                  <a:lnTo>
                    <a:pt x="1782" y="250"/>
                  </a:lnTo>
                  <a:lnTo>
                    <a:pt x="1782" y="206"/>
                  </a:lnTo>
                  <a:lnTo>
                    <a:pt x="1782" y="198"/>
                  </a:lnTo>
                  <a:lnTo>
                    <a:pt x="1782" y="249"/>
                  </a:lnTo>
                  <a:lnTo>
                    <a:pt x="1783" y="222"/>
                  </a:lnTo>
                  <a:lnTo>
                    <a:pt x="1783" y="156"/>
                  </a:lnTo>
                  <a:lnTo>
                    <a:pt x="1783" y="173"/>
                  </a:lnTo>
                  <a:lnTo>
                    <a:pt x="1783" y="176"/>
                  </a:lnTo>
                  <a:lnTo>
                    <a:pt x="1783" y="195"/>
                  </a:lnTo>
                  <a:lnTo>
                    <a:pt x="1784" y="200"/>
                  </a:lnTo>
                  <a:lnTo>
                    <a:pt x="1784" y="294"/>
                  </a:lnTo>
                  <a:lnTo>
                    <a:pt x="1784" y="249"/>
                  </a:lnTo>
                  <a:lnTo>
                    <a:pt x="1784" y="369"/>
                  </a:lnTo>
                  <a:lnTo>
                    <a:pt x="1784" y="320"/>
                  </a:lnTo>
                  <a:lnTo>
                    <a:pt x="1785" y="417"/>
                  </a:lnTo>
                  <a:lnTo>
                    <a:pt x="1785" y="451"/>
                  </a:lnTo>
                  <a:lnTo>
                    <a:pt x="1785" y="419"/>
                  </a:lnTo>
                  <a:lnTo>
                    <a:pt x="1785" y="392"/>
                  </a:lnTo>
                  <a:lnTo>
                    <a:pt x="1785" y="397"/>
                  </a:lnTo>
                  <a:lnTo>
                    <a:pt x="1785" y="346"/>
                  </a:lnTo>
                  <a:lnTo>
                    <a:pt x="1786" y="350"/>
                  </a:lnTo>
                  <a:lnTo>
                    <a:pt x="1786" y="325"/>
                  </a:lnTo>
                  <a:lnTo>
                    <a:pt x="1786" y="340"/>
                  </a:lnTo>
                  <a:lnTo>
                    <a:pt x="1786" y="310"/>
                  </a:lnTo>
                  <a:lnTo>
                    <a:pt x="1787" y="318"/>
                  </a:lnTo>
                  <a:lnTo>
                    <a:pt x="1787" y="338"/>
                  </a:lnTo>
                  <a:lnTo>
                    <a:pt x="1787" y="280"/>
                  </a:lnTo>
                  <a:lnTo>
                    <a:pt x="1787" y="290"/>
                  </a:lnTo>
                  <a:lnTo>
                    <a:pt x="1787" y="233"/>
                  </a:lnTo>
                  <a:lnTo>
                    <a:pt x="1788" y="257"/>
                  </a:lnTo>
                  <a:lnTo>
                    <a:pt x="1788" y="266"/>
                  </a:lnTo>
                  <a:lnTo>
                    <a:pt x="1788" y="256"/>
                  </a:lnTo>
                  <a:lnTo>
                    <a:pt x="1788" y="193"/>
                  </a:lnTo>
                  <a:lnTo>
                    <a:pt x="1788" y="196"/>
                  </a:lnTo>
                  <a:lnTo>
                    <a:pt x="1789" y="229"/>
                  </a:lnTo>
                  <a:lnTo>
                    <a:pt x="1789" y="224"/>
                  </a:lnTo>
                  <a:lnTo>
                    <a:pt x="1789" y="242"/>
                  </a:lnTo>
                  <a:lnTo>
                    <a:pt x="1789" y="253"/>
                  </a:lnTo>
                  <a:lnTo>
                    <a:pt x="1789" y="213"/>
                  </a:lnTo>
                  <a:lnTo>
                    <a:pt x="1790" y="223"/>
                  </a:lnTo>
                  <a:lnTo>
                    <a:pt x="1790" y="215"/>
                  </a:lnTo>
                  <a:lnTo>
                    <a:pt x="1790" y="261"/>
                  </a:lnTo>
                  <a:lnTo>
                    <a:pt x="1790" y="211"/>
                  </a:lnTo>
                  <a:lnTo>
                    <a:pt x="1791" y="273"/>
                  </a:lnTo>
                  <a:lnTo>
                    <a:pt x="1791" y="243"/>
                  </a:lnTo>
                  <a:lnTo>
                    <a:pt x="1791" y="265"/>
                  </a:lnTo>
                  <a:lnTo>
                    <a:pt x="1791" y="160"/>
                  </a:lnTo>
                  <a:lnTo>
                    <a:pt x="1791" y="212"/>
                  </a:lnTo>
                  <a:lnTo>
                    <a:pt x="1791" y="175"/>
                  </a:lnTo>
                  <a:lnTo>
                    <a:pt x="1792" y="262"/>
                  </a:lnTo>
                  <a:lnTo>
                    <a:pt x="1792" y="179"/>
                  </a:lnTo>
                  <a:lnTo>
                    <a:pt x="1792" y="275"/>
                  </a:lnTo>
                  <a:lnTo>
                    <a:pt x="1792" y="235"/>
                  </a:lnTo>
                  <a:lnTo>
                    <a:pt x="1793" y="138"/>
                  </a:lnTo>
                  <a:lnTo>
                    <a:pt x="1793" y="249"/>
                  </a:lnTo>
                  <a:lnTo>
                    <a:pt x="1793" y="260"/>
                  </a:lnTo>
                  <a:lnTo>
                    <a:pt x="1793" y="234"/>
                  </a:lnTo>
                  <a:lnTo>
                    <a:pt x="1793" y="218"/>
                  </a:lnTo>
                  <a:lnTo>
                    <a:pt x="1794" y="202"/>
                  </a:lnTo>
                  <a:lnTo>
                    <a:pt x="1794" y="196"/>
                  </a:lnTo>
                  <a:lnTo>
                    <a:pt x="1794" y="187"/>
                  </a:lnTo>
                  <a:lnTo>
                    <a:pt x="1794" y="223"/>
                  </a:lnTo>
                  <a:lnTo>
                    <a:pt x="1794" y="141"/>
                  </a:lnTo>
                  <a:lnTo>
                    <a:pt x="1795" y="175"/>
                  </a:lnTo>
                  <a:lnTo>
                    <a:pt x="1795" y="160"/>
                  </a:lnTo>
                  <a:lnTo>
                    <a:pt x="1795" y="207"/>
                  </a:lnTo>
                  <a:lnTo>
                    <a:pt x="1795" y="132"/>
                  </a:lnTo>
                  <a:lnTo>
                    <a:pt x="1795" y="131"/>
                  </a:lnTo>
                  <a:lnTo>
                    <a:pt x="1796" y="196"/>
                  </a:lnTo>
                  <a:lnTo>
                    <a:pt x="1796" y="142"/>
                  </a:lnTo>
                  <a:lnTo>
                    <a:pt x="1796" y="167"/>
                  </a:lnTo>
                  <a:lnTo>
                    <a:pt x="1796" y="119"/>
                  </a:lnTo>
                  <a:lnTo>
                    <a:pt x="1796" y="196"/>
                  </a:lnTo>
                  <a:lnTo>
                    <a:pt x="1797" y="168"/>
                  </a:lnTo>
                  <a:lnTo>
                    <a:pt x="1797" y="166"/>
                  </a:lnTo>
                  <a:lnTo>
                    <a:pt x="1797" y="174"/>
                  </a:lnTo>
                  <a:lnTo>
                    <a:pt x="1797" y="210"/>
                  </a:lnTo>
                  <a:lnTo>
                    <a:pt x="1797" y="170"/>
                  </a:lnTo>
                  <a:lnTo>
                    <a:pt x="1798" y="138"/>
                  </a:lnTo>
                  <a:lnTo>
                    <a:pt x="1798" y="199"/>
                  </a:lnTo>
                  <a:lnTo>
                    <a:pt x="1798" y="151"/>
                  </a:lnTo>
                  <a:lnTo>
                    <a:pt x="1798" y="202"/>
                  </a:lnTo>
                  <a:lnTo>
                    <a:pt x="1799" y="184"/>
                  </a:lnTo>
                  <a:lnTo>
                    <a:pt x="1799" y="189"/>
                  </a:lnTo>
                  <a:lnTo>
                    <a:pt x="1799" y="278"/>
                  </a:lnTo>
                  <a:lnTo>
                    <a:pt x="1799" y="222"/>
                  </a:lnTo>
                  <a:lnTo>
                    <a:pt x="1799" y="216"/>
                  </a:lnTo>
                  <a:lnTo>
                    <a:pt x="1799" y="198"/>
                  </a:lnTo>
                  <a:lnTo>
                    <a:pt x="1800" y="209"/>
                  </a:lnTo>
                  <a:lnTo>
                    <a:pt x="1800" y="232"/>
                  </a:lnTo>
                  <a:lnTo>
                    <a:pt x="1800" y="255"/>
                  </a:lnTo>
                  <a:lnTo>
                    <a:pt x="1800" y="237"/>
                  </a:lnTo>
                  <a:lnTo>
                    <a:pt x="1800" y="243"/>
                  </a:lnTo>
                  <a:lnTo>
                    <a:pt x="1801" y="248"/>
                  </a:lnTo>
                  <a:lnTo>
                    <a:pt x="1801" y="275"/>
                  </a:lnTo>
                  <a:lnTo>
                    <a:pt x="1801" y="256"/>
                  </a:lnTo>
                  <a:lnTo>
                    <a:pt x="1801" y="318"/>
                  </a:lnTo>
                  <a:lnTo>
                    <a:pt x="1802" y="265"/>
                  </a:lnTo>
                  <a:lnTo>
                    <a:pt x="1802" y="227"/>
                  </a:lnTo>
                  <a:lnTo>
                    <a:pt x="1802" y="301"/>
                  </a:lnTo>
                  <a:lnTo>
                    <a:pt x="1802" y="308"/>
                  </a:lnTo>
                  <a:lnTo>
                    <a:pt x="1802" y="256"/>
                  </a:lnTo>
                  <a:lnTo>
                    <a:pt x="1802" y="228"/>
                  </a:lnTo>
                  <a:lnTo>
                    <a:pt x="1803" y="300"/>
                  </a:lnTo>
                  <a:lnTo>
                    <a:pt x="1803" y="253"/>
                  </a:lnTo>
                  <a:lnTo>
                    <a:pt x="1803" y="266"/>
                  </a:lnTo>
                  <a:lnTo>
                    <a:pt x="1803" y="252"/>
                  </a:lnTo>
                  <a:lnTo>
                    <a:pt x="1804" y="247"/>
                  </a:lnTo>
                  <a:lnTo>
                    <a:pt x="1804" y="251"/>
                  </a:lnTo>
                  <a:lnTo>
                    <a:pt x="1804" y="199"/>
                  </a:lnTo>
                  <a:lnTo>
                    <a:pt x="1804" y="172"/>
                  </a:lnTo>
                  <a:lnTo>
                    <a:pt x="1804" y="239"/>
                  </a:lnTo>
                  <a:lnTo>
                    <a:pt x="1805" y="273"/>
                  </a:lnTo>
                  <a:lnTo>
                    <a:pt x="1805" y="267"/>
                  </a:lnTo>
                  <a:lnTo>
                    <a:pt x="1805" y="268"/>
                  </a:lnTo>
                  <a:lnTo>
                    <a:pt x="1805" y="215"/>
                  </a:lnTo>
                  <a:lnTo>
                    <a:pt x="1805" y="256"/>
                  </a:lnTo>
                  <a:lnTo>
                    <a:pt x="1806" y="215"/>
                  </a:lnTo>
                  <a:lnTo>
                    <a:pt x="1806" y="292"/>
                  </a:lnTo>
                  <a:lnTo>
                    <a:pt x="1806" y="232"/>
                  </a:lnTo>
                  <a:lnTo>
                    <a:pt x="1806" y="294"/>
                  </a:lnTo>
                  <a:lnTo>
                    <a:pt x="1806" y="230"/>
                  </a:lnTo>
                  <a:lnTo>
                    <a:pt x="1807" y="256"/>
                  </a:lnTo>
                  <a:lnTo>
                    <a:pt x="1807" y="265"/>
                  </a:lnTo>
                  <a:lnTo>
                    <a:pt x="1807" y="244"/>
                  </a:lnTo>
                  <a:lnTo>
                    <a:pt x="1807" y="248"/>
                  </a:lnTo>
                  <a:lnTo>
                    <a:pt x="1807" y="230"/>
                  </a:lnTo>
                  <a:lnTo>
                    <a:pt x="1808" y="246"/>
                  </a:lnTo>
                  <a:lnTo>
                    <a:pt x="1808" y="287"/>
                  </a:lnTo>
                  <a:lnTo>
                    <a:pt x="1808" y="199"/>
                  </a:lnTo>
                  <a:lnTo>
                    <a:pt x="1808" y="320"/>
                  </a:lnTo>
                  <a:lnTo>
                    <a:pt x="1808" y="301"/>
                  </a:lnTo>
                  <a:lnTo>
                    <a:pt x="1809" y="249"/>
                  </a:lnTo>
                  <a:lnTo>
                    <a:pt x="1809" y="238"/>
                  </a:lnTo>
                  <a:lnTo>
                    <a:pt x="1809" y="256"/>
                  </a:lnTo>
                  <a:lnTo>
                    <a:pt x="1809" y="285"/>
                  </a:lnTo>
                  <a:lnTo>
                    <a:pt x="1810" y="274"/>
                  </a:lnTo>
                  <a:lnTo>
                    <a:pt x="1810" y="260"/>
                  </a:lnTo>
                  <a:lnTo>
                    <a:pt x="1810" y="259"/>
                  </a:lnTo>
                  <a:lnTo>
                    <a:pt x="1810" y="206"/>
                  </a:lnTo>
                  <a:lnTo>
                    <a:pt x="1810" y="254"/>
                  </a:lnTo>
                  <a:lnTo>
                    <a:pt x="1810" y="265"/>
                  </a:lnTo>
                  <a:lnTo>
                    <a:pt x="1811" y="263"/>
                  </a:lnTo>
                  <a:lnTo>
                    <a:pt x="1811" y="224"/>
                  </a:lnTo>
                  <a:lnTo>
                    <a:pt x="1811" y="254"/>
                  </a:lnTo>
                  <a:lnTo>
                    <a:pt x="1811" y="298"/>
                  </a:lnTo>
                  <a:lnTo>
                    <a:pt x="1812" y="229"/>
                  </a:lnTo>
                  <a:lnTo>
                    <a:pt x="1812" y="263"/>
                  </a:lnTo>
                  <a:lnTo>
                    <a:pt x="1812" y="258"/>
                  </a:lnTo>
                  <a:lnTo>
                    <a:pt x="1812" y="266"/>
                  </a:lnTo>
                  <a:lnTo>
                    <a:pt x="1812" y="216"/>
                  </a:lnTo>
                  <a:lnTo>
                    <a:pt x="1813" y="294"/>
                  </a:lnTo>
                  <a:lnTo>
                    <a:pt x="1813" y="262"/>
                  </a:lnTo>
                  <a:lnTo>
                    <a:pt x="1813" y="314"/>
                  </a:lnTo>
                  <a:lnTo>
                    <a:pt x="1813" y="302"/>
                  </a:lnTo>
                  <a:lnTo>
                    <a:pt x="1813" y="317"/>
                  </a:lnTo>
                  <a:lnTo>
                    <a:pt x="1814" y="305"/>
                  </a:lnTo>
                  <a:lnTo>
                    <a:pt x="1814" y="246"/>
                  </a:lnTo>
                  <a:lnTo>
                    <a:pt x="1814" y="261"/>
                  </a:lnTo>
                  <a:lnTo>
                    <a:pt x="1814" y="291"/>
                  </a:lnTo>
                  <a:lnTo>
                    <a:pt x="1814" y="287"/>
                  </a:lnTo>
                  <a:lnTo>
                    <a:pt x="1815" y="293"/>
                  </a:lnTo>
                  <a:lnTo>
                    <a:pt x="1815" y="205"/>
                  </a:lnTo>
                  <a:lnTo>
                    <a:pt x="1815" y="268"/>
                  </a:lnTo>
                  <a:lnTo>
                    <a:pt x="1815" y="251"/>
                  </a:lnTo>
                  <a:lnTo>
                    <a:pt x="1815" y="303"/>
                  </a:lnTo>
                  <a:lnTo>
                    <a:pt x="1815" y="282"/>
                  </a:lnTo>
                  <a:lnTo>
                    <a:pt x="1816" y="200"/>
                  </a:lnTo>
                  <a:lnTo>
                    <a:pt x="1816" y="223"/>
                  </a:lnTo>
                  <a:lnTo>
                    <a:pt x="1816" y="271"/>
                  </a:lnTo>
                  <a:lnTo>
                    <a:pt x="1816" y="243"/>
                  </a:lnTo>
                  <a:lnTo>
                    <a:pt x="1817" y="279"/>
                  </a:lnTo>
                  <a:lnTo>
                    <a:pt x="1817" y="249"/>
                  </a:lnTo>
                  <a:lnTo>
                    <a:pt x="1817" y="272"/>
                  </a:lnTo>
                  <a:lnTo>
                    <a:pt x="1817" y="322"/>
                  </a:lnTo>
                  <a:lnTo>
                    <a:pt x="1817" y="293"/>
                  </a:lnTo>
                  <a:lnTo>
                    <a:pt x="1818" y="253"/>
                  </a:lnTo>
                  <a:lnTo>
                    <a:pt x="1818" y="233"/>
                  </a:lnTo>
                  <a:lnTo>
                    <a:pt x="1818" y="213"/>
                  </a:lnTo>
                  <a:lnTo>
                    <a:pt x="1818" y="299"/>
                  </a:lnTo>
                  <a:lnTo>
                    <a:pt x="1818" y="278"/>
                  </a:lnTo>
                  <a:lnTo>
                    <a:pt x="1819" y="267"/>
                  </a:lnTo>
                  <a:lnTo>
                    <a:pt x="1819" y="264"/>
                  </a:lnTo>
                  <a:lnTo>
                    <a:pt x="1819" y="268"/>
                  </a:lnTo>
                  <a:lnTo>
                    <a:pt x="1819" y="294"/>
                  </a:lnTo>
                  <a:lnTo>
                    <a:pt x="1819" y="268"/>
                  </a:lnTo>
                  <a:lnTo>
                    <a:pt x="1820" y="259"/>
                  </a:lnTo>
                  <a:lnTo>
                    <a:pt x="1820" y="248"/>
                  </a:lnTo>
                  <a:lnTo>
                    <a:pt x="1820" y="232"/>
                  </a:lnTo>
                  <a:lnTo>
                    <a:pt x="1820" y="265"/>
                  </a:lnTo>
                  <a:lnTo>
                    <a:pt x="1821" y="262"/>
                  </a:lnTo>
                  <a:lnTo>
                    <a:pt x="1821" y="252"/>
                  </a:lnTo>
                  <a:lnTo>
                    <a:pt x="1821" y="257"/>
                  </a:lnTo>
                  <a:lnTo>
                    <a:pt x="1821" y="281"/>
                  </a:lnTo>
                  <a:lnTo>
                    <a:pt x="1821" y="226"/>
                  </a:lnTo>
                  <a:lnTo>
                    <a:pt x="1821" y="221"/>
                  </a:lnTo>
                  <a:lnTo>
                    <a:pt x="1822" y="235"/>
                  </a:lnTo>
                  <a:lnTo>
                    <a:pt x="1822" y="310"/>
                  </a:lnTo>
                  <a:lnTo>
                    <a:pt x="1822" y="232"/>
                  </a:lnTo>
                  <a:lnTo>
                    <a:pt x="1822" y="289"/>
                  </a:lnTo>
                  <a:lnTo>
                    <a:pt x="1823" y="326"/>
                  </a:lnTo>
                  <a:lnTo>
                    <a:pt x="1823" y="255"/>
                  </a:lnTo>
                  <a:lnTo>
                    <a:pt x="1823" y="262"/>
                  </a:lnTo>
                  <a:lnTo>
                    <a:pt x="1823" y="281"/>
                  </a:lnTo>
                  <a:lnTo>
                    <a:pt x="1823" y="295"/>
                  </a:lnTo>
                  <a:lnTo>
                    <a:pt x="1824" y="328"/>
                  </a:lnTo>
                  <a:lnTo>
                    <a:pt x="1824" y="270"/>
                  </a:lnTo>
                  <a:lnTo>
                    <a:pt x="1824" y="296"/>
                  </a:lnTo>
                  <a:lnTo>
                    <a:pt x="1824" y="326"/>
                  </a:lnTo>
                  <a:lnTo>
                    <a:pt x="1824" y="215"/>
                  </a:lnTo>
                  <a:lnTo>
                    <a:pt x="1825" y="269"/>
                  </a:lnTo>
                  <a:lnTo>
                    <a:pt x="1825" y="279"/>
                  </a:lnTo>
                  <a:lnTo>
                    <a:pt x="1825" y="237"/>
                  </a:lnTo>
                  <a:lnTo>
                    <a:pt x="1825" y="264"/>
                  </a:lnTo>
                  <a:lnTo>
                    <a:pt x="1825" y="271"/>
                  </a:lnTo>
                  <a:lnTo>
                    <a:pt x="1826" y="244"/>
                  </a:lnTo>
                  <a:lnTo>
                    <a:pt x="1826" y="187"/>
                  </a:lnTo>
                  <a:lnTo>
                    <a:pt x="1826" y="305"/>
                  </a:lnTo>
                  <a:lnTo>
                    <a:pt x="1826" y="281"/>
                  </a:lnTo>
                  <a:lnTo>
                    <a:pt x="1827" y="298"/>
                  </a:lnTo>
                  <a:lnTo>
                    <a:pt x="1827" y="221"/>
                  </a:lnTo>
                  <a:lnTo>
                    <a:pt x="1827" y="245"/>
                  </a:lnTo>
                  <a:lnTo>
                    <a:pt x="1827" y="229"/>
                  </a:lnTo>
                  <a:lnTo>
                    <a:pt x="1827" y="232"/>
                  </a:lnTo>
                  <a:lnTo>
                    <a:pt x="1827" y="232"/>
                  </a:lnTo>
                  <a:lnTo>
                    <a:pt x="1828" y="245"/>
                  </a:lnTo>
                  <a:lnTo>
                    <a:pt x="1828" y="229"/>
                  </a:lnTo>
                  <a:lnTo>
                    <a:pt x="1828" y="245"/>
                  </a:lnTo>
                  <a:lnTo>
                    <a:pt x="1828" y="276"/>
                  </a:lnTo>
                  <a:lnTo>
                    <a:pt x="1828" y="354"/>
                  </a:lnTo>
                  <a:lnTo>
                    <a:pt x="1829" y="260"/>
                  </a:lnTo>
                  <a:lnTo>
                    <a:pt x="1829" y="252"/>
                  </a:lnTo>
                  <a:lnTo>
                    <a:pt x="1829" y="251"/>
                  </a:lnTo>
                  <a:lnTo>
                    <a:pt x="1829" y="241"/>
                  </a:lnTo>
                  <a:lnTo>
                    <a:pt x="1829" y="226"/>
                  </a:lnTo>
                  <a:lnTo>
                    <a:pt x="1830" y="259"/>
                  </a:lnTo>
                  <a:lnTo>
                    <a:pt x="1830" y="304"/>
                  </a:lnTo>
                  <a:lnTo>
                    <a:pt x="1830" y="269"/>
                  </a:lnTo>
                  <a:lnTo>
                    <a:pt x="1830" y="244"/>
                  </a:lnTo>
                  <a:lnTo>
                    <a:pt x="1830" y="247"/>
                  </a:lnTo>
                  <a:lnTo>
                    <a:pt x="1831" y="325"/>
                  </a:lnTo>
                  <a:lnTo>
                    <a:pt x="1831" y="247"/>
                  </a:lnTo>
                  <a:lnTo>
                    <a:pt x="1831" y="234"/>
                  </a:lnTo>
                  <a:lnTo>
                    <a:pt x="1831" y="255"/>
                  </a:lnTo>
                  <a:lnTo>
                    <a:pt x="1832" y="322"/>
                  </a:lnTo>
                  <a:lnTo>
                    <a:pt x="1832" y="281"/>
                  </a:lnTo>
                  <a:lnTo>
                    <a:pt x="1832" y="193"/>
                  </a:lnTo>
                  <a:lnTo>
                    <a:pt x="1832" y="286"/>
                  </a:lnTo>
                  <a:lnTo>
                    <a:pt x="1832" y="277"/>
                  </a:lnTo>
                  <a:lnTo>
                    <a:pt x="1832" y="240"/>
                  </a:lnTo>
                  <a:lnTo>
                    <a:pt x="1833" y="341"/>
                  </a:lnTo>
                  <a:lnTo>
                    <a:pt x="1833" y="280"/>
                  </a:lnTo>
                  <a:lnTo>
                    <a:pt x="1833" y="222"/>
                  </a:lnTo>
                  <a:lnTo>
                    <a:pt x="1833" y="224"/>
                  </a:lnTo>
                  <a:lnTo>
                    <a:pt x="1834" y="270"/>
                  </a:lnTo>
                  <a:lnTo>
                    <a:pt x="1834" y="270"/>
                  </a:lnTo>
                  <a:lnTo>
                    <a:pt x="1834" y="282"/>
                  </a:lnTo>
                  <a:lnTo>
                    <a:pt x="1834" y="229"/>
                  </a:lnTo>
                  <a:lnTo>
                    <a:pt x="1834" y="218"/>
                  </a:lnTo>
                  <a:lnTo>
                    <a:pt x="1835" y="227"/>
                  </a:lnTo>
                  <a:lnTo>
                    <a:pt x="1835" y="254"/>
                  </a:lnTo>
                  <a:lnTo>
                    <a:pt x="1835" y="209"/>
                  </a:lnTo>
                  <a:lnTo>
                    <a:pt x="1835" y="258"/>
                  </a:lnTo>
                  <a:lnTo>
                    <a:pt x="1835" y="228"/>
                  </a:lnTo>
                  <a:lnTo>
                    <a:pt x="1836" y="258"/>
                  </a:lnTo>
                  <a:lnTo>
                    <a:pt x="1836" y="270"/>
                  </a:lnTo>
                  <a:lnTo>
                    <a:pt x="1836" y="256"/>
                  </a:lnTo>
                  <a:lnTo>
                    <a:pt x="1836" y="296"/>
                  </a:lnTo>
                  <a:lnTo>
                    <a:pt x="1836" y="227"/>
                  </a:lnTo>
                  <a:lnTo>
                    <a:pt x="1837" y="273"/>
                  </a:lnTo>
                  <a:lnTo>
                    <a:pt x="1837" y="221"/>
                  </a:lnTo>
                  <a:lnTo>
                    <a:pt x="1837" y="214"/>
                  </a:lnTo>
                  <a:lnTo>
                    <a:pt x="1837" y="258"/>
                  </a:lnTo>
                  <a:lnTo>
                    <a:pt x="1838" y="240"/>
                  </a:lnTo>
                  <a:lnTo>
                    <a:pt x="1838" y="261"/>
                  </a:lnTo>
                  <a:lnTo>
                    <a:pt x="1838" y="317"/>
                  </a:lnTo>
                  <a:lnTo>
                    <a:pt x="1838" y="284"/>
                  </a:lnTo>
                  <a:lnTo>
                    <a:pt x="1838" y="227"/>
                  </a:lnTo>
                  <a:lnTo>
                    <a:pt x="1838" y="234"/>
                  </a:lnTo>
                  <a:lnTo>
                    <a:pt x="1839" y="263"/>
                  </a:lnTo>
                  <a:lnTo>
                    <a:pt x="1839" y="221"/>
                  </a:lnTo>
                  <a:lnTo>
                    <a:pt x="1839" y="204"/>
                  </a:lnTo>
                  <a:lnTo>
                    <a:pt x="1839" y="244"/>
                  </a:lnTo>
                  <a:lnTo>
                    <a:pt x="1840" y="223"/>
                  </a:lnTo>
                  <a:lnTo>
                    <a:pt x="1840" y="265"/>
                  </a:lnTo>
                  <a:lnTo>
                    <a:pt x="1840" y="256"/>
                  </a:lnTo>
                  <a:lnTo>
                    <a:pt x="1840" y="239"/>
                  </a:lnTo>
                  <a:lnTo>
                    <a:pt x="1840" y="233"/>
                  </a:lnTo>
                  <a:lnTo>
                    <a:pt x="1840" y="231"/>
                  </a:lnTo>
                  <a:lnTo>
                    <a:pt x="1841" y="235"/>
                  </a:lnTo>
                  <a:lnTo>
                    <a:pt x="1841" y="270"/>
                  </a:lnTo>
                  <a:lnTo>
                    <a:pt x="1841" y="224"/>
                  </a:lnTo>
                  <a:lnTo>
                    <a:pt x="1841" y="243"/>
                  </a:lnTo>
                  <a:lnTo>
                    <a:pt x="1842" y="255"/>
                  </a:lnTo>
                  <a:lnTo>
                    <a:pt x="1842" y="278"/>
                  </a:lnTo>
                  <a:lnTo>
                    <a:pt x="1842" y="300"/>
                  </a:lnTo>
                  <a:lnTo>
                    <a:pt x="1842" y="216"/>
                  </a:lnTo>
                  <a:lnTo>
                    <a:pt x="1842" y="212"/>
                  </a:lnTo>
                  <a:lnTo>
                    <a:pt x="1843" y="273"/>
                  </a:lnTo>
                  <a:lnTo>
                    <a:pt x="1843" y="245"/>
                  </a:lnTo>
                  <a:lnTo>
                    <a:pt x="1843" y="274"/>
                  </a:lnTo>
                  <a:lnTo>
                    <a:pt x="1843" y="286"/>
                  </a:lnTo>
                  <a:lnTo>
                    <a:pt x="1843" y="244"/>
                  </a:lnTo>
                  <a:lnTo>
                    <a:pt x="1843" y="217"/>
                  </a:lnTo>
                  <a:lnTo>
                    <a:pt x="1844" y="314"/>
                  </a:lnTo>
                  <a:lnTo>
                    <a:pt x="1844" y="265"/>
                  </a:lnTo>
                  <a:lnTo>
                    <a:pt x="1844" y="213"/>
                  </a:lnTo>
                  <a:lnTo>
                    <a:pt x="1844" y="295"/>
                  </a:lnTo>
                  <a:lnTo>
                    <a:pt x="1845" y="310"/>
                  </a:lnTo>
                  <a:lnTo>
                    <a:pt x="1845" y="215"/>
                  </a:lnTo>
                  <a:lnTo>
                    <a:pt x="1845" y="241"/>
                  </a:lnTo>
                  <a:lnTo>
                    <a:pt x="1845" y="256"/>
                  </a:lnTo>
                  <a:lnTo>
                    <a:pt x="1845" y="238"/>
                  </a:lnTo>
                  <a:lnTo>
                    <a:pt x="1846" y="209"/>
                  </a:lnTo>
                  <a:lnTo>
                    <a:pt x="1846" y="254"/>
                  </a:lnTo>
                  <a:lnTo>
                    <a:pt x="1846" y="264"/>
                  </a:lnTo>
                  <a:lnTo>
                    <a:pt x="1846" y="259"/>
                  </a:lnTo>
                  <a:lnTo>
                    <a:pt x="1846" y="282"/>
                  </a:lnTo>
                  <a:lnTo>
                    <a:pt x="1847" y="249"/>
                  </a:lnTo>
                  <a:lnTo>
                    <a:pt x="1847" y="231"/>
                  </a:lnTo>
                  <a:lnTo>
                    <a:pt x="1847" y="260"/>
                  </a:lnTo>
                  <a:lnTo>
                    <a:pt x="1847" y="205"/>
                  </a:lnTo>
                  <a:lnTo>
                    <a:pt x="1847" y="107"/>
                  </a:lnTo>
                  <a:lnTo>
                    <a:pt x="1848" y="166"/>
                  </a:lnTo>
                  <a:lnTo>
                    <a:pt x="1848" y="45"/>
                  </a:lnTo>
                  <a:lnTo>
                    <a:pt x="1848" y="44"/>
                  </a:lnTo>
                  <a:lnTo>
                    <a:pt x="1848" y="91"/>
                  </a:lnTo>
                  <a:lnTo>
                    <a:pt x="1849" y="112"/>
                  </a:lnTo>
                  <a:lnTo>
                    <a:pt x="1849" y="169"/>
                  </a:lnTo>
                  <a:lnTo>
                    <a:pt x="1849" y="249"/>
                  </a:lnTo>
                  <a:lnTo>
                    <a:pt x="1849" y="283"/>
                  </a:lnTo>
                  <a:lnTo>
                    <a:pt x="1849" y="285"/>
                  </a:lnTo>
                  <a:lnTo>
                    <a:pt x="1849" y="283"/>
                  </a:lnTo>
                  <a:lnTo>
                    <a:pt x="1850" y="269"/>
                  </a:lnTo>
                  <a:lnTo>
                    <a:pt x="1850" y="268"/>
                  </a:lnTo>
                  <a:lnTo>
                    <a:pt x="1850" y="308"/>
                  </a:lnTo>
                  <a:lnTo>
                    <a:pt x="1850" y="274"/>
                  </a:lnTo>
                  <a:lnTo>
                    <a:pt x="1851" y="312"/>
                  </a:lnTo>
                  <a:lnTo>
                    <a:pt x="1851" y="269"/>
                  </a:lnTo>
                  <a:lnTo>
                    <a:pt x="1851" y="304"/>
                  </a:lnTo>
                  <a:lnTo>
                    <a:pt x="1851" y="285"/>
                  </a:lnTo>
                  <a:lnTo>
                    <a:pt x="1851" y="305"/>
                  </a:lnTo>
                  <a:lnTo>
                    <a:pt x="1851" y="288"/>
                  </a:lnTo>
                  <a:lnTo>
                    <a:pt x="1852" y="221"/>
                  </a:lnTo>
                  <a:lnTo>
                    <a:pt x="1852" y="271"/>
                  </a:lnTo>
                  <a:lnTo>
                    <a:pt x="1852" y="252"/>
                  </a:lnTo>
                  <a:lnTo>
                    <a:pt x="1852" y="209"/>
                  </a:lnTo>
                  <a:lnTo>
                    <a:pt x="1853" y="229"/>
                  </a:lnTo>
                  <a:lnTo>
                    <a:pt x="1853" y="326"/>
                  </a:lnTo>
                  <a:lnTo>
                    <a:pt x="1853" y="203"/>
                  </a:lnTo>
                  <a:lnTo>
                    <a:pt x="1853" y="241"/>
                  </a:lnTo>
                  <a:lnTo>
                    <a:pt x="1853" y="312"/>
                  </a:lnTo>
                  <a:lnTo>
                    <a:pt x="1854" y="220"/>
                  </a:lnTo>
                  <a:lnTo>
                    <a:pt x="1854" y="245"/>
                  </a:lnTo>
                  <a:lnTo>
                    <a:pt x="1854" y="247"/>
                  </a:lnTo>
                  <a:lnTo>
                    <a:pt x="1854" y="300"/>
                  </a:lnTo>
                  <a:lnTo>
                    <a:pt x="1854" y="309"/>
                  </a:lnTo>
                  <a:lnTo>
                    <a:pt x="1855" y="230"/>
                  </a:lnTo>
                  <a:lnTo>
                    <a:pt x="1855" y="253"/>
                  </a:lnTo>
                  <a:lnTo>
                    <a:pt x="1855" y="298"/>
                  </a:lnTo>
                  <a:lnTo>
                    <a:pt x="1855" y="266"/>
                  </a:lnTo>
                  <a:lnTo>
                    <a:pt x="1855" y="220"/>
                  </a:lnTo>
                  <a:lnTo>
                    <a:pt x="1856" y="210"/>
                  </a:lnTo>
                  <a:lnTo>
                    <a:pt x="1856" y="263"/>
                  </a:lnTo>
                  <a:lnTo>
                    <a:pt x="1856" y="242"/>
                  </a:lnTo>
                  <a:lnTo>
                    <a:pt x="1856" y="264"/>
                  </a:lnTo>
                  <a:lnTo>
                    <a:pt x="1857" y="218"/>
                  </a:lnTo>
                  <a:lnTo>
                    <a:pt x="1857" y="210"/>
                  </a:lnTo>
                  <a:lnTo>
                    <a:pt x="1857" y="220"/>
                  </a:lnTo>
                  <a:lnTo>
                    <a:pt x="1857" y="237"/>
                  </a:lnTo>
                  <a:lnTo>
                    <a:pt x="1857" y="282"/>
                  </a:lnTo>
                  <a:lnTo>
                    <a:pt x="1857" y="263"/>
                  </a:lnTo>
                  <a:lnTo>
                    <a:pt x="1858" y="243"/>
                  </a:lnTo>
                  <a:lnTo>
                    <a:pt x="1858" y="247"/>
                  </a:lnTo>
                  <a:lnTo>
                    <a:pt x="1858" y="225"/>
                  </a:lnTo>
                  <a:lnTo>
                    <a:pt x="1858" y="216"/>
                  </a:lnTo>
                  <a:lnTo>
                    <a:pt x="1858" y="211"/>
                  </a:lnTo>
                  <a:lnTo>
                    <a:pt x="1859" y="241"/>
                  </a:lnTo>
                  <a:lnTo>
                    <a:pt x="1859" y="228"/>
                  </a:lnTo>
                  <a:lnTo>
                    <a:pt x="1859" y="210"/>
                  </a:lnTo>
                  <a:lnTo>
                    <a:pt x="1859" y="230"/>
                  </a:lnTo>
                  <a:lnTo>
                    <a:pt x="1860" y="256"/>
                  </a:lnTo>
                  <a:lnTo>
                    <a:pt x="1860" y="227"/>
                  </a:lnTo>
                  <a:lnTo>
                    <a:pt x="1860" y="196"/>
                  </a:lnTo>
                  <a:lnTo>
                    <a:pt x="1860" y="207"/>
                  </a:lnTo>
                  <a:lnTo>
                    <a:pt x="1860" y="251"/>
                  </a:lnTo>
                  <a:lnTo>
                    <a:pt x="1860" y="254"/>
                  </a:lnTo>
                  <a:lnTo>
                    <a:pt x="1861" y="216"/>
                  </a:lnTo>
                  <a:lnTo>
                    <a:pt x="1861" y="193"/>
                  </a:lnTo>
                  <a:lnTo>
                    <a:pt x="1861" y="245"/>
                  </a:lnTo>
                  <a:lnTo>
                    <a:pt x="1861" y="222"/>
                  </a:lnTo>
                  <a:lnTo>
                    <a:pt x="1862" y="230"/>
                  </a:lnTo>
                  <a:lnTo>
                    <a:pt x="1862" y="248"/>
                  </a:lnTo>
                  <a:lnTo>
                    <a:pt x="1862" y="245"/>
                  </a:lnTo>
                  <a:lnTo>
                    <a:pt x="1862" y="175"/>
                  </a:lnTo>
                  <a:lnTo>
                    <a:pt x="1862" y="230"/>
                  </a:lnTo>
                  <a:lnTo>
                    <a:pt x="1862" y="191"/>
                  </a:lnTo>
                  <a:lnTo>
                    <a:pt x="1863" y="247"/>
                  </a:lnTo>
                  <a:lnTo>
                    <a:pt x="1863" y="213"/>
                  </a:lnTo>
                  <a:lnTo>
                    <a:pt x="1863" y="184"/>
                  </a:lnTo>
                  <a:lnTo>
                    <a:pt x="1863" y="268"/>
                  </a:lnTo>
                  <a:lnTo>
                    <a:pt x="1864" y="192"/>
                  </a:lnTo>
                  <a:lnTo>
                    <a:pt x="1864" y="235"/>
                  </a:lnTo>
                  <a:lnTo>
                    <a:pt x="1864" y="211"/>
                  </a:lnTo>
                  <a:lnTo>
                    <a:pt x="1864" y="207"/>
                  </a:lnTo>
                  <a:lnTo>
                    <a:pt x="1864" y="283"/>
                  </a:lnTo>
                  <a:lnTo>
                    <a:pt x="1865" y="193"/>
                  </a:lnTo>
                  <a:lnTo>
                    <a:pt x="1865" y="270"/>
                  </a:lnTo>
                  <a:lnTo>
                    <a:pt x="1865" y="207"/>
                  </a:lnTo>
                  <a:lnTo>
                    <a:pt x="1865" y="291"/>
                  </a:lnTo>
                  <a:lnTo>
                    <a:pt x="1865" y="231"/>
                  </a:lnTo>
                  <a:lnTo>
                    <a:pt x="1866" y="221"/>
                  </a:lnTo>
                  <a:lnTo>
                    <a:pt x="1866" y="272"/>
                  </a:lnTo>
                  <a:lnTo>
                    <a:pt x="1866" y="251"/>
                  </a:lnTo>
                  <a:lnTo>
                    <a:pt x="1866" y="269"/>
                  </a:lnTo>
                  <a:lnTo>
                    <a:pt x="1866" y="286"/>
                  </a:lnTo>
                  <a:lnTo>
                    <a:pt x="1867" y="239"/>
                  </a:lnTo>
                  <a:lnTo>
                    <a:pt x="1867" y="291"/>
                  </a:lnTo>
                  <a:lnTo>
                    <a:pt x="1867" y="223"/>
                  </a:lnTo>
                  <a:lnTo>
                    <a:pt x="1867" y="253"/>
                  </a:lnTo>
                  <a:lnTo>
                    <a:pt x="1868" y="257"/>
                  </a:lnTo>
                  <a:lnTo>
                    <a:pt x="1868" y="282"/>
                  </a:lnTo>
                  <a:lnTo>
                    <a:pt x="1868" y="241"/>
                  </a:lnTo>
                  <a:lnTo>
                    <a:pt x="1868" y="248"/>
                  </a:lnTo>
                  <a:lnTo>
                    <a:pt x="1868" y="260"/>
                  </a:lnTo>
                  <a:lnTo>
                    <a:pt x="1868" y="233"/>
                  </a:lnTo>
                  <a:lnTo>
                    <a:pt x="1869" y="198"/>
                  </a:lnTo>
                  <a:lnTo>
                    <a:pt x="1869" y="281"/>
                  </a:lnTo>
                  <a:lnTo>
                    <a:pt x="1869" y="272"/>
                  </a:lnTo>
                  <a:lnTo>
                    <a:pt x="1869" y="242"/>
                  </a:lnTo>
                  <a:lnTo>
                    <a:pt x="1870" y="268"/>
                  </a:lnTo>
                  <a:lnTo>
                    <a:pt x="1870" y="234"/>
                  </a:lnTo>
                  <a:lnTo>
                    <a:pt x="1870" y="244"/>
                  </a:lnTo>
                  <a:lnTo>
                    <a:pt x="1870" y="226"/>
                  </a:lnTo>
                  <a:lnTo>
                    <a:pt x="1870" y="288"/>
                  </a:lnTo>
                  <a:lnTo>
                    <a:pt x="1871" y="249"/>
                  </a:lnTo>
                  <a:lnTo>
                    <a:pt x="1871" y="207"/>
                  </a:lnTo>
                  <a:lnTo>
                    <a:pt x="1871" y="285"/>
                  </a:lnTo>
                  <a:lnTo>
                    <a:pt x="1871" y="251"/>
                  </a:lnTo>
                  <a:lnTo>
                    <a:pt x="1871" y="196"/>
                  </a:lnTo>
                  <a:lnTo>
                    <a:pt x="1872" y="290"/>
                  </a:lnTo>
                  <a:lnTo>
                    <a:pt x="1872" y="284"/>
                  </a:lnTo>
                  <a:lnTo>
                    <a:pt x="1872" y="254"/>
                  </a:lnTo>
                  <a:lnTo>
                    <a:pt x="1872" y="238"/>
                  </a:lnTo>
                  <a:lnTo>
                    <a:pt x="1872" y="258"/>
                  </a:lnTo>
                  <a:lnTo>
                    <a:pt x="1873" y="238"/>
                  </a:lnTo>
                  <a:lnTo>
                    <a:pt x="1873" y="262"/>
                  </a:lnTo>
                  <a:lnTo>
                    <a:pt x="1873" y="293"/>
                  </a:lnTo>
                  <a:lnTo>
                    <a:pt x="1873" y="255"/>
                  </a:lnTo>
                  <a:lnTo>
                    <a:pt x="1873" y="242"/>
                  </a:lnTo>
                  <a:lnTo>
                    <a:pt x="1873" y="277"/>
                  </a:lnTo>
                  <a:lnTo>
                    <a:pt x="1874" y="298"/>
                  </a:lnTo>
                  <a:lnTo>
                    <a:pt x="1874" y="238"/>
                  </a:lnTo>
                  <a:lnTo>
                    <a:pt x="1874" y="240"/>
                  </a:lnTo>
                  <a:lnTo>
                    <a:pt x="1874" y="296"/>
                  </a:lnTo>
                  <a:lnTo>
                    <a:pt x="1875" y="208"/>
                  </a:lnTo>
                  <a:lnTo>
                    <a:pt x="1875" y="338"/>
                  </a:lnTo>
                  <a:lnTo>
                    <a:pt x="1875" y="243"/>
                  </a:lnTo>
                  <a:lnTo>
                    <a:pt x="1875" y="211"/>
                  </a:lnTo>
                  <a:lnTo>
                    <a:pt x="1875" y="216"/>
                  </a:lnTo>
                  <a:lnTo>
                    <a:pt x="1876" y="197"/>
                  </a:lnTo>
                  <a:lnTo>
                    <a:pt x="1876" y="309"/>
                  </a:lnTo>
                  <a:lnTo>
                    <a:pt x="1876" y="264"/>
                  </a:lnTo>
                  <a:lnTo>
                    <a:pt x="1876" y="230"/>
                  </a:lnTo>
                  <a:lnTo>
                    <a:pt x="1876" y="293"/>
                  </a:lnTo>
                  <a:lnTo>
                    <a:pt x="1877" y="221"/>
                  </a:lnTo>
                  <a:lnTo>
                    <a:pt x="1877" y="277"/>
                  </a:lnTo>
                  <a:lnTo>
                    <a:pt x="1877" y="297"/>
                  </a:lnTo>
                  <a:lnTo>
                    <a:pt x="1877" y="308"/>
                  </a:lnTo>
                  <a:lnTo>
                    <a:pt x="1877" y="268"/>
                  </a:lnTo>
                  <a:lnTo>
                    <a:pt x="1878" y="287"/>
                  </a:lnTo>
                  <a:lnTo>
                    <a:pt x="1878" y="278"/>
                  </a:lnTo>
                  <a:lnTo>
                    <a:pt x="1878" y="286"/>
                  </a:lnTo>
                  <a:lnTo>
                    <a:pt x="1878" y="248"/>
                  </a:lnTo>
                  <a:lnTo>
                    <a:pt x="1879" y="227"/>
                  </a:lnTo>
                  <a:lnTo>
                    <a:pt x="1879" y="242"/>
                  </a:lnTo>
                  <a:lnTo>
                    <a:pt x="1879" y="265"/>
                  </a:lnTo>
                  <a:lnTo>
                    <a:pt x="1879" y="270"/>
                  </a:lnTo>
                  <a:lnTo>
                    <a:pt x="1879" y="281"/>
                  </a:lnTo>
                  <a:lnTo>
                    <a:pt x="1879" y="283"/>
                  </a:lnTo>
                  <a:lnTo>
                    <a:pt x="1880" y="248"/>
                  </a:lnTo>
                  <a:lnTo>
                    <a:pt x="1880" y="267"/>
                  </a:lnTo>
                  <a:lnTo>
                    <a:pt x="1880" y="218"/>
                  </a:lnTo>
                  <a:lnTo>
                    <a:pt x="1880" y="234"/>
                  </a:lnTo>
                  <a:lnTo>
                    <a:pt x="1881" y="221"/>
                  </a:lnTo>
                  <a:lnTo>
                    <a:pt x="1881" y="227"/>
                  </a:lnTo>
                  <a:lnTo>
                    <a:pt x="1881" y="187"/>
                  </a:lnTo>
                  <a:lnTo>
                    <a:pt x="1881" y="233"/>
                  </a:lnTo>
                  <a:lnTo>
                    <a:pt x="1881" y="249"/>
                  </a:lnTo>
                  <a:lnTo>
                    <a:pt x="1882" y="234"/>
                  </a:lnTo>
                  <a:lnTo>
                    <a:pt x="1882" y="209"/>
                  </a:lnTo>
                  <a:lnTo>
                    <a:pt x="1882" y="243"/>
                  </a:lnTo>
                  <a:lnTo>
                    <a:pt x="1882" y="204"/>
                  </a:lnTo>
                  <a:lnTo>
                    <a:pt x="1882" y="249"/>
                  </a:lnTo>
                  <a:lnTo>
                    <a:pt x="1883" y="215"/>
                  </a:lnTo>
                  <a:lnTo>
                    <a:pt x="1883" y="193"/>
                  </a:lnTo>
                  <a:lnTo>
                    <a:pt x="1883" y="207"/>
                  </a:lnTo>
                  <a:lnTo>
                    <a:pt x="1883" y="280"/>
                  </a:lnTo>
                  <a:lnTo>
                    <a:pt x="1883" y="253"/>
                  </a:lnTo>
                  <a:lnTo>
                    <a:pt x="1884" y="289"/>
                  </a:lnTo>
                  <a:lnTo>
                    <a:pt x="1884" y="251"/>
                  </a:lnTo>
                  <a:lnTo>
                    <a:pt x="1884" y="240"/>
                  </a:lnTo>
                  <a:lnTo>
                    <a:pt x="1884" y="260"/>
                  </a:lnTo>
                  <a:lnTo>
                    <a:pt x="1885" y="325"/>
                  </a:lnTo>
                  <a:lnTo>
                    <a:pt x="1885" y="259"/>
                  </a:lnTo>
                  <a:lnTo>
                    <a:pt x="1885" y="265"/>
                  </a:lnTo>
                  <a:lnTo>
                    <a:pt x="1885" y="268"/>
                  </a:lnTo>
                  <a:lnTo>
                    <a:pt x="1885" y="241"/>
                  </a:lnTo>
                  <a:lnTo>
                    <a:pt x="1885" y="304"/>
                  </a:lnTo>
                  <a:lnTo>
                    <a:pt x="1886" y="287"/>
                  </a:lnTo>
                  <a:lnTo>
                    <a:pt x="1886" y="217"/>
                  </a:lnTo>
                  <a:lnTo>
                    <a:pt x="1886" y="263"/>
                  </a:lnTo>
                  <a:lnTo>
                    <a:pt x="1886" y="237"/>
                  </a:lnTo>
                  <a:lnTo>
                    <a:pt x="1887" y="261"/>
                  </a:lnTo>
                  <a:lnTo>
                    <a:pt x="1887" y="247"/>
                  </a:lnTo>
                  <a:lnTo>
                    <a:pt x="1887" y="213"/>
                  </a:lnTo>
                  <a:lnTo>
                    <a:pt x="1887" y="257"/>
                  </a:lnTo>
                  <a:lnTo>
                    <a:pt x="1887" y="226"/>
                  </a:lnTo>
                  <a:lnTo>
                    <a:pt x="1887" y="283"/>
                  </a:lnTo>
                  <a:lnTo>
                    <a:pt x="1888" y="310"/>
                  </a:lnTo>
                  <a:lnTo>
                    <a:pt x="1888" y="253"/>
                  </a:lnTo>
                  <a:lnTo>
                    <a:pt x="1888" y="240"/>
                  </a:lnTo>
                  <a:lnTo>
                    <a:pt x="1888" y="178"/>
                  </a:lnTo>
                  <a:lnTo>
                    <a:pt x="1888" y="134"/>
                  </a:lnTo>
                  <a:lnTo>
                    <a:pt x="1889" y="167"/>
                  </a:lnTo>
                  <a:lnTo>
                    <a:pt x="1889" y="116"/>
                  </a:lnTo>
                  <a:lnTo>
                    <a:pt x="1889" y="109"/>
                  </a:lnTo>
                  <a:lnTo>
                    <a:pt x="1889" y="100"/>
                  </a:lnTo>
                  <a:lnTo>
                    <a:pt x="1890" y="59"/>
                  </a:lnTo>
                  <a:lnTo>
                    <a:pt x="1890" y="161"/>
                  </a:lnTo>
                  <a:lnTo>
                    <a:pt x="1890" y="172"/>
                  </a:lnTo>
                  <a:lnTo>
                    <a:pt x="1890" y="314"/>
                  </a:lnTo>
                  <a:lnTo>
                    <a:pt x="1890" y="268"/>
                  </a:lnTo>
                  <a:lnTo>
                    <a:pt x="1890" y="251"/>
                  </a:lnTo>
                  <a:lnTo>
                    <a:pt x="1891" y="299"/>
                  </a:lnTo>
                  <a:lnTo>
                    <a:pt x="1891" y="288"/>
                  </a:lnTo>
                  <a:lnTo>
                    <a:pt x="1891" y="299"/>
                  </a:lnTo>
                  <a:lnTo>
                    <a:pt x="1891" y="287"/>
                  </a:lnTo>
                  <a:lnTo>
                    <a:pt x="1892" y="273"/>
                  </a:lnTo>
                  <a:lnTo>
                    <a:pt x="1892" y="281"/>
                  </a:lnTo>
                  <a:lnTo>
                    <a:pt x="1892" y="312"/>
                  </a:lnTo>
                  <a:lnTo>
                    <a:pt x="1892" y="241"/>
                  </a:lnTo>
                  <a:lnTo>
                    <a:pt x="1892" y="275"/>
                  </a:lnTo>
                  <a:lnTo>
                    <a:pt x="1893" y="284"/>
                  </a:lnTo>
                  <a:lnTo>
                    <a:pt x="1893" y="234"/>
                  </a:lnTo>
                  <a:lnTo>
                    <a:pt x="1893" y="248"/>
                  </a:lnTo>
                  <a:lnTo>
                    <a:pt x="1893" y="154"/>
                  </a:lnTo>
                  <a:lnTo>
                    <a:pt x="1893" y="271"/>
                  </a:lnTo>
                  <a:lnTo>
                    <a:pt x="1894" y="248"/>
                  </a:lnTo>
                  <a:lnTo>
                    <a:pt x="1894" y="286"/>
                  </a:lnTo>
                  <a:lnTo>
                    <a:pt x="1894" y="262"/>
                  </a:lnTo>
                  <a:lnTo>
                    <a:pt x="1894" y="276"/>
                  </a:lnTo>
                  <a:lnTo>
                    <a:pt x="1894" y="277"/>
                  </a:lnTo>
                  <a:lnTo>
                    <a:pt x="1895" y="224"/>
                  </a:lnTo>
                  <a:lnTo>
                    <a:pt x="1895" y="257"/>
                  </a:lnTo>
                  <a:lnTo>
                    <a:pt x="1895" y="212"/>
                  </a:lnTo>
                  <a:lnTo>
                    <a:pt x="1895" y="266"/>
                  </a:lnTo>
                  <a:lnTo>
                    <a:pt x="1896" y="247"/>
                  </a:lnTo>
                  <a:lnTo>
                    <a:pt x="1896" y="174"/>
                  </a:lnTo>
                  <a:lnTo>
                    <a:pt x="1896" y="284"/>
                  </a:lnTo>
                  <a:lnTo>
                    <a:pt x="1896" y="276"/>
                  </a:lnTo>
                  <a:lnTo>
                    <a:pt x="1896" y="250"/>
                  </a:lnTo>
                  <a:lnTo>
                    <a:pt x="1896" y="264"/>
                  </a:lnTo>
                  <a:lnTo>
                    <a:pt x="1897" y="267"/>
                  </a:lnTo>
                  <a:lnTo>
                    <a:pt x="1897" y="257"/>
                  </a:lnTo>
                  <a:lnTo>
                    <a:pt x="1897" y="273"/>
                  </a:lnTo>
                  <a:lnTo>
                    <a:pt x="1897" y="306"/>
                  </a:lnTo>
                  <a:lnTo>
                    <a:pt x="1898" y="262"/>
                  </a:lnTo>
                  <a:lnTo>
                    <a:pt x="1898" y="212"/>
                  </a:lnTo>
                  <a:lnTo>
                    <a:pt x="1898" y="238"/>
                  </a:lnTo>
                  <a:lnTo>
                    <a:pt x="1898" y="283"/>
                  </a:lnTo>
                  <a:lnTo>
                    <a:pt x="1898" y="313"/>
                  </a:lnTo>
                  <a:lnTo>
                    <a:pt x="1898" y="222"/>
                  </a:lnTo>
                  <a:lnTo>
                    <a:pt x="1899" y="259"/>
                  </a:lnTo>
                  <a:lnTo>
                    <a:pt x="1899" y="230"/>
                  </a:lnTo>
                  <a:lnTo>
                    <a:pt x="1899" y="286"/>
                  </a:lnTo>
                  <a:lnTo>
                    <a:pt x="1899" y="277"/>
                  </a:lnTo>
                  <a:lnTo>
                    <a:pt x="1900" y="250"/>
                  </a:lnTo>
                  <a:lnTo>
                    <a:pt x="1900" y="298"/>
                  </a:lnTo>
                  <a:lnTo>
                    <a:pt x="1900" y="200"/>
                  </a:lnTo>
                  <a:lnTo>
                    <a:pt x="1900" y="219"/>
                  </a:lnTo>
                  <a:lnTo>
                    <a:pt x="1900" y="233"/>
                  </a:lnTo>
                  <a:lnTo>
                    <a:pt x="1901" y="260"/>
                  </a:lnTo>
                  <a:lnTo>
                    <a:pt x="1901" y="200"/>
                  </a:lnTo>
                  <a:lnTo>
                    <a:pt x="1901" y="281"/>
                  </a:lnTo>
                  <a:lnTo>
                    <a:pt x="1901" y="221"/>
                  </a:lnTo>
                  <a:lnTo>
                    <a:pt x="1901" y="222"/>
                  </a:lnTo>
                  <a:lnTo>
                    <a:pt x="1902" y="241"/>
                  </a:lnTo>
                  <a:lnTo>
                    <a:pt x="1902" y="193"/>
                  </a:lnTo>
                  <a:lnTo>
                    <a:pt x="1902" y="224"/>
                  </a:lnTo>
                  <a:lnTo>
                    <a:pt x="1902" y="208"/>
                  </a:lnTo>
                  <a:lnTo>
                    <a:pt x="1902" y="251"/>
                  </a:lnTo>
                  <a:lnTo>
                    <a:pt x="1903" y="211"/>
                  </a:lnTo>
                  <a:lnTo>
                    <a:pt x="1903" y="169"/>
                  </a:lnTo>
                  <a:lnTo>
                    <a:pt x="1903" y="244"/>
                  </a:lnTo>
                  <a:lnTo>
                    <a:pt x="1903" y="181"/>
                  </a:lnTo>
                  <a:lnTo>
                    <a:pt x="1903" y="228"/>
                  </a:lnTo>
                  <a:lnTo>
                    <a:pt x="1904" y="221"/>
                  </a:lnTo>
                  <a:lnTo>
                    <a:pt x="1904" y="240"/>
                  </a:lnTo>
                  <a:lnTo>
                    <a:pt x="1904" y="260"/>
                  </a:lnTo>
                  <a:lnTo>
                    <a:pt x="1904" y="243"/>
                  </a:lnTo>
                  <a:lnTo>
                    <a:pt x="1904" y="171"/>
                  </a:lnTo>
                  <a:lnTo>
                    <a:pt x="1905" y="214"/>
                  </a:lnTo>
                  <a:lnTo>
                    <a:pt x="1905" y="262"/>
                  </a:lnTo>
                  <a:lnTo>
                    <a:pt x="1905" y="256"/>
                  </a:lnTo>
                  <a:lnTo>
                    <a:pt x="1905" y="246"/>
                  </a:lnTo>
                  <a:lnTo>
                    <a:pt x="1905" y="265"/>
                  </a:lnTo>
                  <a:lnTo>
                    <a:pt x="1906" y="271"/>
                  </a:lnTo>
                  <a:lnTo>
                    <a:pt x="1906" y="270"/>
                  </a:lnTo>
                  <a:lnTo>
                    <a:pt x="1906" y="259"/>
                  </a:lnTo>
                  <a:lnTo>
                    <a:pt x="1906" y="249"/>
                  </a:lnTo>
                  <a:lnTo>
                    <a:pt x="1907" y="328"/>
                  </a:lnTo>
                  <a:lnTo>
                    <a:pt x="1907" y="276"/>
                  </a:lnTo>
                  <a:lnTo>
                    <a:pt x="1907" y="271"/>
                  </a:lnTo>
                  <a:lnTo>
                    <a:pt x="1907" y="222"/>
                  </a:lnTo>
                  <a:lnTo>
                    <a:pt x="1907" y="294"/>
                  </a:lnTo>
                  <a:lnTo>
                    <a:pt x="1907" y="228"/>
                  </a:lnTo>
                  <a:lnTo>
                    <a:pt x="1908" y="263"/>
                  </a:lnTo>
                  <a:lnTo>
                    <a:pt x="1908" y="253"/>
                  </a:lnTo>
                  <a:lnTo>
                    <a:pt x="1908" y="298"/>
                  </a:lnTo>
                  <a:lnTo>
                    <a:pt x="1908" y="225"/>
                  </a:lnTo>
                  <a:lnTo>
                    <a:pt x="1909" y="278"/>
                  </a:lnTo>
                  <a:lnTo>
                    <a:pt x="1909" y="214"/>
                  </a:lnTo>
                  <a:lnTo>
                    <a:pt x="1909" y="352"/>
                  </a:lnTo>
                  <a:lnTo>
                    <a:pt x="1909" y="257"/>
                  </a:lnTo>
                  <a:lnTo>
                    <a:pt x="1909" y="244"/>
                  </a:lnTo>
                  <a:lnTo>
                    <a:pt x="1909" y="236"/>
                  </a:lnTo>
                  <a:lnTo>
                    <a:pt x="1910" y="223"/>
                  </a:lnTo>
                  <a:lnTo>
                    <a:pt x="1910" y="301"/>
                  </a:lnTo>
                  <a:lnTo>
                    <a:pt x="1910" y="202"/>
                  </a:lnTo>
                  <a:lnTo>
                    <a:pt x="1910" y="243"/>
                  </a:lnTo>
                  <a:lnTo>
                    <a:pt x="1911" y="243"/>
                  </a:lnTo>
                  <a:lnTo>
                    <a:pt x="1911" y="279"/>
                  </a:lnTo>
                  <a:lnTo>
                    <a:pt x="1911" y="251"/>
                  </a:lnTo>
                  <a:lnTo>
                    <a:pt x="1911" y="265"/>
                  </a:lnTo>
                  <a:lnTo>
                    <a:pt x="1911" y="265"/>
                  </a:lnTo>
                  <a:lnTo>
                    <a:pt x="1912" y="239"/>
                  </a:lnTo>
                  <a:lnTo>
                    <a:pt x="1912" y="209"/>
                  </a:lnTo>
                  <a:lnTo>
                    <a:pt x="1912" y="304"/>
                  </a:lnTo>
                  <a:lnTo>
                    <a:pt x="1912" y="278"/>
                  </a:lnTo>
                  <a:lnTo>
                    <a:pt x="1912" y="287"/>
                  </a:lnTo>
                  <a:lnTo>
                    <a:pt x="1913" y="214"/>
                  </a:lnTo>
                  <a:lnTo>
                    <a:pt x="1913" y="252"/>
                  </a:lnTo>
                  <a:lnTo>
                    <a:pt x="1913" y="220"/>
                  </a:lnTo>
                  <a:lnTo>
                    <a:pt x="1913" y="269"/>
                  </a:lnTo>
                  <a:lnTo>
                    <a:pt x="1913" y="212"/>
                  </a:lnTo>
                  <a:lnTo>
                    <a:pt x="1914" y="253"/>
                  </a:lnTo>
                  <a:lnTo>
                    <a:pt x="1914" y="297"/>
                  </a:lnTo>
                  <a:lnTo>
                    <a:pt x="1914" y="242"/>
                  </a:lnTo>
                  <a:lnTo>
                    <a:pt x="1914" y="181"/>
                  </a:lnTo>
                  <a:lnTo>
                    <a:pt x="1915" y="264"/>
                  </a:lnTo>
                  <a:lnTo>
                    <a:pt x="1915" y="277"/>
                  </a:lnTo>
                  <a:lnTo>
                    <a:pt x="1915" y="238"/>
                  </a:lnTo>
                  <a:lnTo>
                    <a:pt x="1915" y="256"/>
                  </a:lnTo>
                  <a:lnTo>
                    <a:pt x="1915" y="263"/>
                  </a:lnTo>
                  <a:lnTo>
                    <a:pt x="1915" y="258"/>
                  </a:lnTo>
                  <a:lnTo>
                    <a:pt x="1916" y="314"/>
                  </a:lnTo>
                  <a:lnTo>
                    <a:pt x="1916" y="282"/>
                  </a:lnTo>
                  <a:lnTo>
                    <a:pt x="1916" y="297"/>
                  </a:lnTo>
                  <a:lnTo>
                    <a:pt x="1916" y="299"/>
                  </a:lnTo>
                  <a:lnTo>
                    <a:pt x="1917" y="266"/>
                  </a:lnTo>
                  <a:lnTo>
                    <a:pt x="1917" y="272"/>
                  </a:lnTo>
                  <a:lnTo>
                    <a:pt x="1917" y="291"/>
                  </a:lnTo>
                  <a:lnTo>
                    <a:pt x="1917" y="291"/>
                  </a:lnTo>
                  <a:lnTo>
                    <a:pt x="1917" y="265"/>
                  </a:lnTo>
                  <a:lnTo>
                    <a:pt x="1918" y="227"/>
                  </a:lnTo>
                  <a:lnTo>
                    <a:pt x="1918" y="267"/>
                  </a:lnTo>
                  <a:lnTo>
                    <a:pt x="1918" y="280"/>
                  </a:lnTo>
                  <a:lnTo>
                    <a:pt x="1918" y="248"/>
                  </a:lnTo>
                  <a:lnTo>
                    <a:pt x="1918" y="281"/>
                  </a:lnTo>
                  <a:lnTo>
                    <a:pt x="1918" y="273"/>
                  </a:lnTo>
                  <a:lnTo>
                    <a:pt x="1919" y="276"/>
                  </a:lnTo>
                  <a:lnTo>
                    <a:pt x="1919" y="279"/>
                  </a:lnTo>
                  <a:lnTo>
                    <a:pt x="1919" y="289"/>
                  </a:lnTo>
                  <a:lnTo>
                    <a:pt x="1919" y="189"/>
                  </a:lnTo>
                  <a:lnTo>
                    <a:pt x="1920" y="228"/>
                  </a:lnTo>
                  <a:lnTo>
                    <a:pt x="1920" y="237"/>
                  </a:lnTo>
                  <a:lnTo>
                    <a:pt x="1920" y="298"/>
                  </a:lnTo>
                  <a:lnTo>
                    <a:pt x="1920" y="225"/>
                  </a:lnTo>
                  <a:lnTo>
                    <a:pt x="1920" y="238"/>
                  </a:lnTo>
                  <a:lnTo>
                    <a:pt x="1920" y="238"/>
                  </a:lnTo>
                  <a:lnTo>
                    <a:pt x="1921" y="303"/>
                  </a:lnTo>
                  <a:lnTo>
                    <a:pt x="1921" y="231"/>
                  </a:lnTo>
                  <a:lnTo>
                    <a:pt x="1921" y="266"/>
                  </a:lnTo>
                  <a:lnTo>
                    <a:pt x="1921" y="259"/>
                  </a:lnTo>
                  <a:lnTo>
                    <a:pt x="1922" y="205"/>
                  </a:lnTo>
                  <a:lnTo>
                    <a:pt x="1922" y="271"/>
                  </a:lnTo>
                  <a:lnTo>
                    <a:pt x="1922" y="245"/>
                  </a:lnTo>
                  <a:lnTo>
                    <a:pt x="1922" y="269"/>
                  </a:lnTo>
                  <a:lnTo>
                    <a:pt x="1922" y="225"/>
                  </a:lnTo>
                  <a:lnTo>
                    <a:pt x="1923" y="235"/>
                  </a:lnTo>
                  <a:lnTo>
                    <a:pt x="1923" y="231"/>
                  </a:lnTo>
                  <a:lnTo>
                    <a:pt x="1923" y="260"/>
                  </a:lnTo>
                  <a:lnTo>
                    <a:pt x="1923" y="303"/>
                  </a:lnTo>
                  <a:lnTo>
                    <a:pt x="1923" y="242"/>
                  </a:lnTo>
                  <a:lnTo>
                    <a:pt x="1924" y="228"/>
                  </a:lnTo>
                  <a:lnTo>
                    <a:pt x="1924" y="282"/>
                  </a:lnTo>
                  <a:lnTo>
                    <a:pt x="1924" y="272"/>
                  </a:lnTo>
                  <a:lnTo>
                    <a:pt x="1924" y="288"/>
                  </a:lnTo>
                  <a:lnTo>
                    <a:pt x="1924" y="270"/>
                  </a:lnTo>
                  <a:lnTo>
                    <a:pt x="1925" y="278"/>
                  </a:lnTo>
                  <a:lnTo>
                    <a:pt x="1925" y="246"/>
                  </a:lnTo>
                  <a:lnTo>
                    <a:pt x="1925" y="250"/>
                  </a:lnTo>
                  <a:lnTo>
                    <a:pt x="1925" y="270"/>
                  </a:lnTo>
                  <a:lnTo>
                    <a:pt x="1926" y="223"/>
                  </a:lnTo>
                  <a:lnTo>
                    <a:pt x="1926" y="258"/>
                  </a:lnTo>
                  <a:lnTo>
                    <a:pt x="1926" y="289"/>
                  </a:lnTo>
                  <a:lnTo>
                    <a:pt x="1926" y="248"/>
                  </a:lnTo>
                  <a:lnTo>
                    <a:pt x="1926" y="279"/>
                  </a:lnTo>
                  <a:lnTo>
                    <a:pt x="1926" y="285"/>
                  </a:lnTo>
                  <a:lnTo>
                    <a:pt x="1927" y="252"/>
                  </a:lnTo>
                  <a:lnTo>
                    <a:pt x="1927" y="266"/>
                  </a:lnTo>
                  <a:lnTo>
                    <a:pt x="1927" y="264"/>
                  </a:lnTo>
                  <a:lnTo>
                    <a:pt x="1927" y="253"/>
                  </a:lnTo>
                  <a:lnTo>
                    <a:pt x="1928" y="227"/>
                  </a:lnTo>
                  <a:lnTo>
                    <a:pt x="1928" y="207"/>
                  </a:lnTo>
                  <a:lnTo>
                    <a:pt x="1928" y="272"/>
                  </a:lnTo>
                  <a:lnTo>
                    <a:pt x="1928" y="287"/>
                  </a:lnTo>
                  <a:lnTo>
                    <a:pt x="1928" y="230"/>
                  </a:lnTo>
                  <a:lnTo>
                    <a:pt x="1929" y="239"/>
                  </a:lnTo>
                  <a:lnTo>
                    <a:pt x="1929" y="221"/>
                  </a:lnTo>
                  <a:lnTo>
                    <a:pt x="1929" y="124"/>
                  </a:lnTo>
                  <a:lnTo>
                    <a:pt x="1929" y="138"/>
                  </a:lnTo>
                  <a:lnTo>
                    <a:pt x="1929" y="124"/>
                  </a:lnTo>
                  <a:lnTo>
                    <a:pt x="1930" y="81"/>
                  </a:lnTo>
                  <a:lnTo>
                    <a:pt x="1930" y="113"/>
                  </a:lnTo>
                  <a:lnTo>
                    <a:pt x="1930" y="93"/>
                  </a:lnTo>
                  <a:lnTo>
                    <a:pt x="1930" y="195"/>
                  </a:lnTo>
                  <a:lnTo>
                    <a:pt x="1930" y="286"/>
                  </a:lnTo>
                  <a:lnTo>
                    <a:pt x="1931" y="276"/>
                  </a:lnTo>
                  <a:lnTo>
                    <a:pt x="1931" y="288"/>
                  </a:lnTo>
                  <a:lnTo>
                    <a:pt x="1931" y="271"/>
                  </a:lnTo>
                  <a:lnTo>
                    <a:pt x="1931" y="348"/>
                  </a:lnTo>
                  <a:lnTo>
                    <a:pt x="1931" y="282"/>
                  </a:lnTo>
                  <a:lnTo>
                    <a:pt x="1932" y="311"/>
                  </a:lnTo>
                  <a:lnTo>
                    <a:pt x="1932" y="230"/>
                  </a:lnTo>
                  <a:lnTo>
                    <a:pt x="1932" y="293"/>
                  </a:lnTo>
                  <a:lnTo>
                    <a:pt x="1932" y="324"/>
                  </a:lnTo>
                  <a:lnTo>
                    <a:pt x="1932" y="304"/>
                  </a:lnTo>
                  <a:lnTo>
                    <a:pt x="1933" y="264"/>
                  </a:lnTo>
                  <a:lnTo>
                    <a:pt x="1933" y="258"/>
                  </a:lnTo>
                  <a:lnTo>
                    <a:pt x="1933" y="273"/>
                  </a:lnTo>
                  <a:lnTo>
                    <a:pt x="1933" y="263"/>
                  </a:lnTo>
                  <a:lnTo>
                    <a:pt x="1933" y="288"/>
                  </a:lnTo>
                  <a:lnTo>
                    <a:pt x="1934" y="249"/>
                  </a:lnTo>
                  <a:lnTo>
                    <a:pt x="1934" y="261"/>
                  </a:lnTo>
                  <a:lnTo>
                    <a:pt x="1934" y="261"/>
                  </a:lnTo>
                  <a:lnTo>
                    <a:pt x="1934" y="261"/>
                  </a:lnTo>
                  <a:lnTo>
                    <a:pt x="1934" y="261"/>
                  </a:lnTo>
                  <a:lnTo>
                    <a:pt x="1935" y="269"/>
                  </a:lnTo>
                  <a:lnTo>
                    <a:pt x="1935" y="289"/>
                  </a:lnTo>
                  <a:lnTo>
                    <a:pt x="1935" y="258"/>
                  </a:lnTo>
                  <a:lnTo>
                    <a:pt x="1935" y="322"/>
                  </a:lnTo>
                  <a:lnTo>
                    <a:pt x="1935" y="276"/>
                  </a:lnTo>
                  <a:lnTo>
                    <a:pt x="1936" y="282"/>
                  </a:lnTo>
                  <a:lnTo>
                    <a:pt x="1936" y="254"/>
                  </a:lnTo>
                  <a:lnTo>
                    <a:pt x="1936" y="248"/>
                  </a:lnTo>
                  <a:lnTo>
                    <a:pt x="1936" y="308"/>
                  </a:lnTo>
                  <a:lnTo>
                    <a:pt x="1937" y="281"/>
                  </a:lnTo>
                  <a:lnTo>
                    <a:pt x="1937" y="282"/>
                  </a:lnTo>
                  <a:lnTo>
                    <a:pt x="1937" y="265"/>
                  </a:lnTo>
                  <a:lnTo>
                    <a:pt x="1937" y="222"/>
                  </a:lnTo>
                  <a:lnTo>
                    <a:pt x="1937" y="265"/>
                  </a:lnTo>
                  <a:lnTo>
                    <a:pt x="1937" y="251"/>
                  </a:lnTo>
                  <a:lnTo>
                    <a:pt x="1938" y="232"/>
                  </a:lnTo>
                  <a:lnTo>
                    <a:pt x="1938" y="271"/>
                  </a:lnTo>
                  <a:lnTo>
                    <a:pt x="1938" y="188"/>
                  </a:lnTo>
                  <a:lnTo>
                    <a:pt x="1938" y="249"/>
                  </a:lnTo>
                  <a:lnTo>
                    <a:pt x="1939" y="310"/>
                  </a:lnTo>
                  <a:lnTo>
                    <a:pt x="1939" y="262"/>
                  </a:lnTo>
                  <a:lnTo>
                    <a:pt x="1939" y="303"/>
                  </a:lnTo>
                  <a:lnTo>
                    <a:pt x="1939" y="291"/>
                  </a:lnTo>
                  <a:lnTo>
                    <a:pt x="1939" y="203"/>
                  </a:lnTo>
                  <a:lnTo>
                    <a:pt x="1939" y="271"/>
                  </a:lnTo>
                  <a:lnTo>
                    <a:pt x="1940" y="248"/>
                  </a:lnTo>
                  <a:lnTo>
                    <a:pt x="1940" y="241"/>
                  </a:lnTo>
                  <a:lnTo>
                    <a:pt x="1940" y="249"/>
                  </a:lnTo>
                  <a:lnTo>
                    <a:pt x="1940" y="290"/>
                  </a:lnTo>
                  <a:lnTo>
                    <a:pt x="1941" y="266"/>
                  </a:lnTo>
                  <a:lnTo>
                    <a:pt x="1941" y="207"/>
                  </a:lnTo>
                  <a:lnTo>
                    <a:pt x="1941" y="250"/>
                  </a:lnTo>
                  <a:lnTo>
                    <a:pt x="1941" y="196"/>
                  </a:lnTo>
                  <a:lnTo>
                    <a:pt x="1941" y="211"/>
                  </a:lnTo>
                  <a:lnTo>
                    <a:pt x="1942" y="240"/>
                  </a:lnTo>
                  <a:lnTo>
                    <a:pt x="1942" y="216"/>
                  </a:lnTo>
                  <a:lnTo>
                    <a:pt x="1942" y="219"/>
                  </a:lnTo>
                  <a:lnTo>
                    <a:pt x="1942" y="167"/>
                  </a:lnTo>
                  <a:lnTo>
                    <a:pt x="1942" y="249"/>
                  </a:lnTo>
                  <a:lnTo>
                    <a:pt x="1943" y="177"/>
                  </a:lnTo>
                  <a:lnTo>
                    <a:pt x="1943" y="245"/>
                  </a:lnTo>
                  <a:lnTo>
                    <a:pt x="1943" y="266"/>
                  </a:lnTo>
                  <a:lnTo>
                    <a:pt x="1943" y="237"/>
                  </a:lnTo>
                  <a:lnTo>
                    <a:pt x="1943" y="267"/>
                  </a:lnTo>
                  <a:lnTo>
                    <a:pt x="1944" y="205"/>
                  </a:lnTo>
                  <a:lnTo>
                    <a:pt x="1944" y="253"/>
                  </a:lnTo>
                  <a:lnTo>
                    <a:pt x="1944" y="234"/>
                  </a:lnTo>
                  <a:lnTo>
                    <a:pt x="1944" y="280"/>
                  </a:lnTo>
                  <a:lnTo>
                    <a:pt x="1945" y="194"/>
                  </a:lnTo>
                  <a:lnTo>
                    <a:pt x="1945" y="259"/>
                  </a:lnTo>
                  <a:lnTo>
                    <a:pt x="1945" y="237"/>
                  </a:lnTo>
                  <a:lnTo>
                    <a:pt x="1945" y="268"/>
                  </a:lnTo>
                  <a:lnTo>
                    <a:pt x="1945" y="291"/>
                  </a:lnTo>
                  <a:lnTo>
                    <a:pt x="1945" y="286"/>
                  </a:lnTo>
                  <a:lnTo>
                    <a:pt x="1946" y="265"/>
                  </a:lnTo>
                  <a:lnTo>
                    <a:pt x="1946" y="233"/>
                  </a:lnTo>
                  <a:lnTo>
                    <a:pt x="1946" y="239"/>
                  </a:lnTo>
                  <a:lnTo>
                    <a:pt x="1946" y="269"/>
                  </a:lnTo>
                  <a:lnTo>
                    <a:pt x="1947" y="266"/>
                  </a:lnTo>
                  <a:lnTo>
                    <a:pt x="1947" y="288"/>
                  </a:lnTo>
                  <a:lnTo>
                    <a:pt x="1947" y="279"/>
                  </a:lnTo>
                  <a:lnTo>
                    <a:pt x="1947" y="261"/>
                  </a:lnTo>
                  <a:lnTo>
                    <a:pt x="1947" y="205"/>
                  </a:lnTo>
                  <a:lnTo>
                    <a:pt x="1948" y="302"/>
                  </a:lnTo>
                  <a:lnTo>
                    <a:pt x="1948" y="329"/>
                  </a:lnTo>
                  <a:lnTo>
                    <a:pt x="1948" y="312"/>
                  </a:lnTo>
                  <a:lnTo>
                    <a:pt x="1948" y="249"/>
                  </a:lnTo>
                  <a:lnTo>
                    <a:pt x="1948" y="311"/>
                  </a:lnTo>
                  <a:lnTo>
                    <a:pt x="1948" y="293"/>
                  </a:lnTo>
                  <a:lnTo>
                    <a:pt x="1949" y="223"/>
                  </a:lnTo>
                  <a:lnTo>
                    <a:pt x="1949" y="320"/>
                  </a:lnTo>
                  <a:lnTo>
                    <a:pt x="1949" y="223"/>
                  </a:lnTo>
                  <a:lnTo>
                    <a:pt x="1949" y="306"/>
                  </a:lnTo>
                  <a:lnTo>
                    <a:pt x="1950" y="241"/>
                  </a:lnTo>
                  <a:lnTo>
                    <a:pt x="1950" y="287"/>
                  </a:lnTo>
                  <a:lnTo>
                    <a:pt x="1950" y="297"/>
                  </a:lnTo>
                  <a:lnTo>
                    <a:pt x="1950" y="308"/>
                  </a:lnTo>
                  <a:lnTo>
                    <a:pt x="1950" y="294"/>
                  </a:lnTo>
                  <a:lnTo>
                    <a:pt x="1950" y="268"/>
                  </a:lnTo>
                  <a:lnTo>
                    <a:pt x="1951" y="290"/>
                  </a:lnTo>
                  <a:lnTo>
                    <a:pt x="1951" y="268"/>
                  </a:lnTo>
                  <a:lnTo>
                    <a:pt x="1951" y="274"/>
                  </a:lnTo>
                  <a:lnTo>
                    <a:pt x="1951" y="241"/>
                  </a:lnTo>
                  <a:lnTo>
                    <a:pt x="1952" y="287"/>
                  </a:lnTo>
                  <a:lnTo>
                    <a:pt x="1952" y="263"/>
                  </a:lnTo>
                  <a:lnTo>
                    <a:pt x="1952" y="255"/>
                  </a:lnTo>
                  <a:lnTo>
                    <a:pt x="1952" y="264"/>
                  </a:lnTo>
                  <a:lnTo>
                    <a:pt x="1952" y="290"/>
                  </a:lnTo>
                  <a:lnTo>
                    <a:pt x="1953" y="258"/>
                  </a:lnTo>
                  <a:lnTo>
                    <a:pt x="1953" y="231"/>
                  </a:lnTo>
                  <a:lnTo>
                    <a:pt x="1953" y="247"/>
                  </a:lnTo>
                  <a:lnTo>
                    <a:pt x="1953" y="240"/>
                  </a:lnTo>
                  <a:lnTo>
                    <a:pt x="1953" y="304"/>
                  </a:lnTo>
                  <a:lnTo>
                    <a:pt x="1954" y="219"/>
                  </a:lnTo>
                  <a:lnTo>
                    <a:pt x="1954" y="209"/>
                  </a:lnTo>
                  <a:lnTo>
                    <a:pt x="1954" y="279"/>
                  </a:lnTo>
                  <a:lnTo>
                    <a:pt x="1954" y="348"/>
                  </a:lnTo>
                  <a:lnTo>
                    <a:pt x="1954" y="237"/>
                  </a:lnTo>
                  <a:lnTo>
                    <a:pt x="1955" y="265"/>
                  </a:lnTo>
                  <a:lnTo>
                    <a:pt x="1955" y="260"/>
                  </a:lnTo>
                  <a:lnTo>
                    <a:pt x="1955" y="221"/>
                  </a:lnTo>
                  <a:lnTo>
                    <a:pt x="1955" y="302"/>
                  </a:lnTo>
                  <a:lnTo>
                    <a:pt x="1956" y="230"/>
                  </a:lnTo>
                  <a:lnTo>
                    <a:pt x="1956" y="232"/>
                  </a:lnTo>
                  <a:lnTo>
                    <a:pt x="1956" y="261"/>
                  </a:lnTo>
                  <a:lnTo>
                    <a:pt x="1956" y="227"/>
                  </a:lnTo>
                  <a:lnTo>
                    <a:pt x="1956" y="302"/>
                  </a:lnTo>
                  <a:lnTo>
                    <a:pt x="1956" y="214"/>
                  </a:lnTo>
                  <a:lnTo>
                    <a:pt x="1957" y="249"/>
                  </a:lnTo>
                  <a:lnTo>
                    <a:pt x="1957" y="275"/>
                  </a:lnTo>
                  <a:lnTo>
                    <a:pt x="1957" y="229"/>
                  </a:lnTo>
                  <a:lnTo>
                    <a:pt x="1957" y="219"/>
                  </a:lnTo>
                  <a:lnTo>
                    <a:pt x="1958" y="210"/>
                  </a:lnTo>
                  <a:lnTo>
                    <a:pt x="1958" y="309"/>
                  </a:lnTo>
                  <a:lnTo>
                    <a:pt x="1958" y="283"/>
                  </a:lnTo>
                  <a:lnTo>
                    <a:pt x="1958" y="218"/>
                  </a:lnTo>
                  <a:lnTo>
                    <a:pt x="1958" y="248"/>
                  </a:lnTo>
                  <a:lnTo>
                    <a:pt x="1959" y="267"/>
                  </a:lnTo>
                  <a:lnTo>
                    <a:pt x="1959" y="237"/>
                  </a:lnTo>
                  <a:lnTo>
                    <a:pt x="1959" y="187"/>
                  </a:lnTo>
                  <a:lnTo>
                    <a:pt x="1959" y="250"/>
                  </a:lnTo>
                  <a:lnTo>
                    <a:pt x="1959" y="238"/>
                  </a:lnTo>
                  <a:lnTo>
                    <a:pt x="1960" y="316"/>
                  </a:lnTo>
                  <a:lnTo>
                    <a:pt x="1960" y="243"/>
                  </a:lnTo>
                  <a:lnTo>
                    <a:pt x="1960" y="256"/>
                  </a:lnTo>
                  <a:lnTo>
                    <a:pt x="1960" y="243"/>
                  </a:lnTo>
                  <a:lnTo>
                    <a:pt x="1960" y="244"/>
                  </a:lnTo>
                  <a:lnTo>
                    <a:pt x="1961" y="256"/>
                  </a:lnTo>
                  <a:lnTo>
                    <a:pt x="1961" y="232"/>
                  </a:lnTo>
                  <a:lnTo>
                    <a:pt x="1961" y="233"/>
                  </a:lnTo>
                  <a:lnTo>
                    <a:pt x="1961" y="275"/>
                  </a:lnTo>
                  <a:lnTo>
                    <a:pt x="1961" y="263"/>
                  </a:lnTo>
                  <a:lnTo>
                    <a:pt x="1961" y="243"/>
                  </a:lnTo>
                  <a:lnTo>
                    <a:pt x="1962" y="218"/>
                  </a:lnTo>
                  <a:lnTo>
                    <a:pt x="1962" y="247"/>
                  </a:lnTo>
                  <a:lnTo>
                    <a:pt x="1962" y="246"/>
                  </a:lnTo>
                  <a:lnTo>
                    <a:pt x="1962" y="255"/>
                  </a:lnTo>
                  <a:lnTo>
                    <a:pt x="1963" y="268"/>
                  </a:lnTo>
                  <a:lnTo>
                    <a:pt x="1963" y="296"/>
                  </a:lnTo>
                  <a:lnTo>
                    <a:pt x="1963" y="241"/>
                  </a:lnTo>
                  <a:lnTo>
                    <a:pt x="1963" y="242"/>
                  </a:lnTo>
                  <a:lnTo>
                    <a:pt x="1963" y="306"/>
                  </a:lnTo>
                  <a:lnTo>
                    <a:pt x="1964" y="298"/>
                  </a:lnTo>
                  <a:lnTo>
                    <a:pt x="1964" y="302"/>
                  </a:lnTo>
                  <a:lnTo>
                    <a:pt x="1964" y="342"/>
                  </a:lnTo>
                  <a:lnTo>
                    <a:pt x="1964" y="202"/>
                  </a:lnTo>
                  <a:lnTo>
                    <a:pt x="1964" y="264"/>
                  </a:lnTo>
                  <a:lnTo>
                    <a:pt x="1965" y="325"/>
                  </a:lnTo>
                  <a:lnTo>
                    <a:pt x="1965" y="266"/>
                  </a:lnTo>
                  <a:lnTo>
                    <a:pt x="1965" y="215"/>
                  </a:lnTo>
                  <a:lnTo>
                    <a:pt x="1965" y="281"/>
                  </a:lnTo>
                  <a:lnTo>
                    <a:pt x="1965" y="237"/>
                  </a:lnTo>
                  <a:lnTo>
                    <a:pt x="1966" y="265"/>
                  </a:lnTo>
                  <a:lnTo>
                    <a:pt x="1966" y="211"/>
                  </a:lnTo>
                  <a:lnTo>
                    <a:pt x="1966" y="266"/>
                  </a:lnTo>
                  <a:lnTo>
                    <a:pt x="1966" y="238"/>
                  </a:lnTo>
                  <a:lnTo>
                    <a:pt x="1967" y="269"/>
                  </a:lnTo>
                  <a:lnTo>
                    <a:pt x="1967" y="235"/>
                  </a:lnTo>
                  <a:lnTo>
                    <a:pt x="1967" y="284"/>
                  </a:lnTo>
                  <a:lnTo>
                    <a:pt x="1967" y="230"/>
                  </a:lnTo>
                  <a:lnTo>
                    <a:pt x="1967" y="297"/>
                  </a:lnTo>
                  <a:lnTo>
                    <a:pt x="1967" y="253"/>
                  </a:lnTo>
                  <a:lnTo>
                    <a:pt x="1968" y="296"/>
                  </a:lnTo>
                  <a:lnTo>
                    <a:pt x="1968" y="203"/>
                  </a:lnTo>
                  <a:lnTo>
                    <a:pt x="1968" y="296"/>
                  </a:lnTo>
                  <a:lnTo>
                    <a:pt x="1968" y="147"/>
                  </a:lnTo>
                  <a:lnTo>
                    <a:pt x="1969" y="217"/>
                  </a:lnTo>
                  <a:lnTo>
                    <a:pt x="1969" y="170"/>
                  </a:lnTo>
                  <a:lnTo>
                    <a:pt x="1969" y="106"/>
                  </a:lnTo>
                  <a:lnTo>
                    <a:pt x="1969" y="86"/>
                  </a:lnTo>
                  <a:lnTo>
                    <a:pt x="1969" y="59"/>
                  </a:lnTo>
                  <a:lnTo>
                    <a:pt x="1970" y="117"/>
                  </a:lnTo>
                  <a:lnTo>
                    <a:pt x="1970" y="184"/>
                  </a:lnTo>
                  <a:lnTo>
                    <a:pt x="1970" y="230"/>
                  </a:lnTo>
                  <a:lnTo>
                    <a:pt x="1970" y="298"/>
                  </a:lnTo>
                  <a:lnTo>
                    <a:pt x="1970" y="326"/>
                  </a:lnTo>
                  <a:lnTo>
                    <a:pt x="1971" y="297"/>
                  </a:lnTo>
                  <a:lnTo>
                    <a:pt x="1971" y="336"/>
                  </a:lnTo>
                  <a:lnTo>
                    <a:pt x="1971" y="252"/>
                  </a:lnTo>
                  <a:lnTo>
                    <a:pt x="1971" y="294"/>
                  </a:lnTo>
                  <a:lnTo>
                    <a:pt x="1971" y="310"/>
                  </a:lnTo>
                  <a:lnTo>
                    <a:pt x="1972" y="264"/>
                  </a:lnTo>
                  <a:lnTo>
                    <a:pt x="1972" y="289"/>
                  </a:lnTo>
                  <a:lnTo>
                    <a:pt x="1972" y="278"/>
                  </a:lnTo>
                  <a:lnTo>
                    <a:pt x="1972" y="283"/>
                  </a:lnTo>
                  <a:lnTo>
                    <a:pt x="1973" y="283"/>
                  </a:lnTo>
                  <a:lnTo>
                    <a:pt x="1973" y="284"/>
                  </a:lnTo>
                  <a:lnTo>
                    <a:pt x="1973" y="239"/>
                  </a:lnTo>
                  <a:lnTo>
                    <a:pt x="1973" y="256"/>
                  </a:lnTo>
                  <a:lnTo>
                    <a:pt x="1973" y="272"/>
                  </a:lnTo>
                  <a:lnTo>
                    <a:pt x="1973" y="239"/>
                  </a:lnTo>
                  <a:lnTo>
                    <a:pt x="1974" y="251"/>
                  </a:lnTo>
                  <a:lnTo>
                    <a:pt x="1974" y="311"/>
                  </a:lnTo>
                  <a:lnTo>
                    <a:pt x="1974" y="232"/>
                  </a:lnTo>
                  <a:lnTo>
                    <a:pt x="1974" y="237"/>
                  </a:lnTo>
                  <a:lnTo>
                    <a:pt x="1975" y="276"/>
                  </a:lnTo>
                  <a:lnTo>
                    <a:pt x="1975" y="283"/>
                  </a:lnTo>
                  <a:lnTo>
                    <a:pt x="1975" y="270"/>
                  </a:lnTo>
                  <a:lnTo>
                    <a:pt x="1975" y="249"/>
                  </a:lnTo>
                  <a:lnTo>
                    <a:pt x="1975" y="214"/>
                  </a:lnTo>
                  <a:lnTo>
                    <a:pt x="1975" y="265"/>
                  </a:lnTo>
                  <a:lnTo>
                    <a:pt x="1976" y="259"/>
                  </a:lnTo>
                  <a:lnTo>
                    <a:pt x="1976" y="245"/>
                  </a:lnTo>
                  <a:lnTo>
                    <a:pt x="1976" y="260"/>
                  </a:lnTo>
                  <a:lnTo>
                    <a:pt x="1976" y="304"/>
                  </a:lnTo>
                  <a:lnTo>
                    <a:pt x="1976" y="268"/>
                  </a:lnTo>
                  <a:lnTo>
                    <a:pt x="1977" y="260"/>
                  </a:lnTo>
                  <a:lnTo>
                    <a:pt x="1977" y="255"/>
                  </a:lnTo>
                  <a:lnTo>
                    <a:pt x="1977" y="213"/>
                  </a:lnTo>
                  <a:lnTo>
                    <a:pt x="1977" y="218"/>
                  </a:lnTo>
                  <a:lnTo>
                    <a:pt x="1978" y="298"/>
                  </a:lnTo>
                  <a:lnTo>
                    <a:pt x="1978" y="258"/>
                  </a:lnTo>
                  <a:lnTo>
                    <a:pt x="1978" y="238"/>
                  </a:lnTo>
                  <a:lnTo>
                    <a:pt x="1978" y="212"/>
                  </a:lnTo>
                  <a:lnTo>
                    <a:pt x="1978" y="273"/>
                  </a:lnTo>
                  <a:lnTo>
                    <a:pt x="1978" y="209"/>
                  </a:lnTo>
                  <a:lnTo>
                    <a:pt x="1979" y="272"/>
                  </a:lnTo>
                  <a:lnTo>
                    <a:pt x="1979" y="246"/>
                  </a:lnTo>
                  <a:lnTo>
                    <a:pt x="1979" y="215"/>
                  </a:lnTo>
                  <a:lnTo>
                    <a:pt x="1979" y="207"/>
                  </a:lnTo>
                  <a:lnTo>
                    <a:pt x="1980" y="230"/>
                  </a:lnTo>
                  <a:lnTo>
                    <a:pt x="1980" y="219"/>
                  </a:lnTo>
                  <a:lnTo>
                    <a:pt x="1980" y="264"/>
                  </a:lnTo>
                  <a:lnTo>
                    <a:pt x="1980" y="221"/>
                  </a:lnTo>
                  <a:lnTo>
                    <a:pt x="1980" y="193"/>
                  </a:lnTo>
                  <a:lnTo>
                    <a:pt x="1981" y="227"/>
                  </a:lnTo>
                  <a:lnTo>
                    <a:pt x="1981" y="263"/>
                  </a:lnTo>
                  <a:lnTo>
                    <a:pt x="1981" y="178"/>
                  </a:lnTo>
                  <a:lnTo>
                    <a:pt x="1981" y="174"/>
                  </a:lnTo>
                  <a:lnTo>
                    <a:pt x="1981" y="212"/>
                  </a:lnTo>
                  <a:lnTo>
                    <a:pt x="1982" y="259"/>
                  </a:lnTo>
                  <a:lnTo>
                    <a:pt x="1982" y="243"/>
                  </a:lnTo>
                  <a:lnTo>
                    <a:pt x="1982" y="201"/>
                  </a:lnTo>
                  <a:lnTo>
                    <a:pt x="1982" y="270"/>
                  </a:lnTo>
                  <a:lnTo>
                    <a:pt x="1982" y="219"/>
                  </a:lnTo>
                  <a:lnTo>
                    <a:pt x="1983" y="211"/>
                  </a:lnTo>
                  <a:lnTo>
                    <a:pt x="1983" y="229"/>
                  </a:lnTo>
                  <a:lnTo>
                    <a:pt x="1983" y="208"/>
                  </a:lnTo>
                  <a:lnTo>
                    <a:pt x="1983" y="253"/>
                  </a:lnTo>
                  <a:lnTo>
                    <a:pt x="1984" y="155"/>
                  </a:lnTo>
                  <a:lnTo>
                    <a:pt x="1984" y="198"/>
                  </a:lnTo>
                  <a:lnTo>
                    <a:pt x="1984" y="179"/>
                  </a:lnTo>
                  <a:lnTo>
                    <a:pt x="1984" y="278"/>
                  </a:lnTo>
                  <a:lnTo>
                    <a:pt x="1984" y="240"/>
                  </a:lnTo>
                  <a:lnTo>
                    <a:pt x="1984" y="213"/>
                  </a:lnTo>
                  <a:lnTo>
                    <a:pt x="1985" y="250"/>
                  </a:lnTo>
                  <a:lnTo>
                    <a:pt x="1985" y="261"/>
                  </a:lnTo>
                  <a:lnTo>
                    <a:pt x="1985" y="223"/>
                  </a:lnTo>
                  <a:lnTo>
                    <a:pt x="1985" y="296"/>
                  </a:lnTo>
                  <a:lnTo>
                    <a:pt x="1986" y="317"/>
                  </a:lnTo>
                  <a:lnTo>
                    <a:pt x="1986" y="257"/>
                  </a:lnTo>
                  <a:lnTo>
                    <a:pt x="1986" y="221"/>
                  </a:lnTo>
                  <a:lnTo>
                    <a:pt x="1986" y="234"/>
                  </a:lnTo>
                  <a:lnTo>
                    <a:pt x="1986" y="226"/>
                  </a:lnTo>
                  <a:lnTo>
                    <a:pt x="1986" y="257"/>
                  </a:lnTo>
                  <a:lnTo>
                    <a:pt x="1987" y="314"/>
                  </a:lnTo>
                  <a:lnTo>
                    <a:pt x="1987" y="253"/>
                  </a:lnTo>
                  <a:lnTo>
                    <a:pt x="1987" y="221"/>
                  </a:lnTo>
                  <a:lnTo>
                    <a:pt x="1987" y="255"/>
                  </a:lnTo>
                  <a:lnTo>
                    <a:pt x="1988" y="288"/>
                  </a:lnTo>
                  <a:lnTo>
                    <a:pt x="1988" y="252"/>
                  </a:lnTo>
                  <a:lnTo>
                    <a:pt x="1988" y="296"/>
                  </a:lnTo>
                  <a:lnTo>
                    <a:pt x="1988" y="271"/>
                  </a:lnTo>
                  <a:lnTo>
                    <a:pt x="1988" y="300"/>
                  </a:lnTo>
                  <a:lnTo>
                    <a:pt x="1989" y="230"/>
                  </a:lnTo>
                  <a:lnTo>
                    <a:pt x="1989" y="269"/>
                  </a:lnTo>
                  <a:lnTo>
                    <a:pt x="1989" y="283"/>
                  </a:lnTo>
                  <a:lnTo>
                    <a:pt x="1989" y="236"/>
                  </a:lnTo>
                  <a:lnTo>
                    <a:pt x="1989" y="298"/>
                  </a:lnTo>
                  <a:lnTo>
                    <a:pt x="1990" y="301"/>
                  </a:lnTo>
                  <a:lnTo>
                    <a:pt x="1990" y="267"/>
                  </a:lnTo>
                  <a:lnTo>
                    <a:pt x="1990" y="251"/>
                  </a:lnTo>
                  <a:lnTo>
                    <a:pt x="1990" y="316"/>
                  </a:lnTo>
                  <a:lnTo>
                    <a:pt x="1990" y="248"/>
                  </a:lnTo>
                  <a:lnTo>
                    <a:pt x="1991" y="254"/>
                  </a:lnTo>
                  <a:lnTo>
                    <a:pt x="1991" y="275"/>
                  </a:lnTo>
                  <a:lnTo>
                    <a:pt x="1991" y="275"/>
                  </a:lnTo>
                  <a:lnTo>
                    <a:pt x="1991" y="256"/>
                  </a:lnTo>
                  <a:lnTo>
                    <a:pt x="1991" y="259"/>
                  </a:lnTo>
                  <a:lnTo>
                    <a:pt x="1992" y="256"/>
                  </a:lnTo>
                  <a:lnTo>
                    <a:pt x="1992" y="257"/>
                  </a:lnTo>
                  <a:lnTo>
                    <a:pt x="1992" y="302"/>
                  </a:lnTo>
                  <a:lnTo>
                    <a:pt x="1992" y="207"/>
                  </a:lnTo>
                  <a:lnTo>
                    <a:pt x="1992" y="263"/>
                  </a:lnTo>
                  <a:lnTo>
                    <a:pt x="1993" y="244"/>
                  </a:lnTo>
                  <a:lnTo>
                    <a:pt x="1993" y="275"/>
                  </a:lnTo>
                  <a:lnTo>
                    <a:pt x="1993" y="256"/>
                  </a:lnTo>
                  <a:lnTo>
                    <a:pt x="1993" y="281"/>
                  </a:lnTo>
                  <a:lnTo>
                    <a:pt x="1993" y="272"/>
                  </a:lnTo>
                  <a:lnTo>
                    <a:pt x="1994" y="245"/>
                  </a:lnTo>
                  <a:lnTo>
                    <a:pt x="1994" y="204"/>
                  </a:lnTo>
                  <a:lnTo>
                    <a:pt x="1994" y="233"/>
                  </a:lnTo>
                  <a:lnTo>
                    <a:pt x="1994" y="274"/>
                  </a:lnTo>
                  <a:lnTo>
                    <a:pt x="1995" y="218"/>
                  </a:lnTo>
                  <a:lnTo>
                    <a:pt x="1995" y="304"/>
                  </a:lnTo>
                  <a:lnTo>
                    <a:pt x="1995" y="299"/>
                  </a:lnTo>
                  <a:lnTo>
                    <a:pt x="1995" y="264"/>
                  </a:lnTo>
                  <a:lnTo>
                    <a:pt x="1995" y="251"/>
                  </a:lnTo>
                  <a:lnTo>
                    <a:pt x="1995" y="250"/>
                  </a:lnTo>
                  <a:lnTo>
                    <a:pt x="1996" y="249"/>
                  </a:lnTo>
                  <a:lnTo>
                    <a:pt x="1996" y="286"/>
                  </a:lnTo>
                  <a:lnTo>
                    <a:pt x="1996" y="288"/>
                  </a:lnTo>
                  <a:lnTo>
                    <a:pt x="1996" y="231"/>
                  </a:lnTo>
                  <a:lnTo>
                    <a:pt x="1997" y="255"/>
                  </a:lnTo>
                  <a:lnTo>
                    <a:pt x="1997" y="225"/>
                  </a:lnTo>
                  <a:lnTo>
                    <a:pt x="1997" y="258"/>
                  </a:lnTo>
                  <a:lnTo>
                    <a:pt x="1997" y="290"/>
                  </a:lnTo>
                  <a:lnTo>
                    <a:pt x="1997" y="294"/>
                  </a:lnTo>
                  <a:lnTo>
                    <a:pt x="1997" y="312"/>
                  </a:lnTo>
                  <a:lnTo>
                    <a:pt x="1998" y="288"/>
                  </a:lnTo>
                  <a:lnTo>
                    <a:pt x="1998" y="292"/>
                  </a:lnTo>
                  <a:lnTo>
                    <a:pt x="1998" y="236"/>
                  </a:lnTo>
                  <a:lnTo>
                    <a:pt x="1998" y="221"/>
                  </a:lnTo>
                  <a:lnTo>
                    <a:pt x="1999" y="283"/>
                  </a:lnTo>
                  <a:lnTo>
                    <a:pt x="1999" y="247"/>
                  </a:lnTo>
                  <a:lnTo>
                    <a:pt x="1999" y="240"/>
                  </a:lnTo>
                  <a:lnTo>
                    <a:pt x="1999" y="245"/>
                  </a:lnTo>
                  <a:lnTo>
                    <a:pt x="1999" y="266"/>
                  </a:lnTo>
                  <a:lnTo>
                    <a:pt x="2000" y="276"/>
                  </a:lnTo>
                  <a:lnTo>
                    <a:pt x="2000" y="276"/>
                  </a:lnTo>
                  <a:lnTo>
                    <a:pt x="2000" y="266"/>
                  </a:lnTo>
                  <a:lnTo>
                    <a:pt x="2000" y="258"/>
                  </a:lnTo>
                  <a:lnTo>
                    <a:pt x="2000" y="232"/>
                  </a:lnTo>
                  <a:lnTo>
                    <a:pt x="2001" y="253"/>
                  </a:lnTo>
                  <a:lnTo>
                    <a:pt x="2001" y="242"/>
                  </a:lnTo>
                  <a:lnTo>
                    <a:pt x="2001" y="250"/>
                  </a:lnTo>
                  <a:lnTo>
                    <a:pt x="2001" y="300"/>
                  </a:lnTo>
                  <a:lnTo>
                    <a:pt x="2001" y="253"/>
                  </a:lnTo>
                  <a:lnTo>
                    <a:pt x="2002" y="264"/>
                  </a:lnTo>
                  <a:lnTo>
                    <a:pt x="2002" y="240"/>
                  </a:lnTo>
                  <a:lnTo>
                    <a:pt x="2002" y="258"/>
                  </a:lnTo>
                  <a:lnTo>
                    <a:pt x="2002" y="268"/>
                  </a:lnTo>
                  <a:lnTo>
                    <a:pt x="2003" y="244"/>
                  </a:lnTo>
                  <a:lnTo>
                    <a:pt x="2003" y="250"/>
                  </a:lnTo>
                  <a:lnTo>
                    <a:pt x="2003" y="212"/>
                  </a:lnTo>
                  <a:lnTo>
                    <a:pt x="2003" y="242"/>
                  </a:lnTo>
                  <a:lnTo>
                    <a:pt x="2003" y="289"/>
                  </a:lnTo>
                  <a:lnTo>
                    <a:pt x="2003" y="307"/>
                  </a:lnTo>
                  <a:lnTo>
                    <a:pt x="2004" y="266"/>
                  </a:lnTo>
                  <a:lnTo>
                    <a:pt x="2004" y="244"/>
                  </a:lnTo>
                  <a:lnTo>
                    <a:pt x="2004" y="291"/>
                  </a:lnTo>
                  <a:lnTo>
                    <a:pt x="2004" y="269"/>
                  </a:lnTo>
                  <a:lnTo>
                    <a:pt x="2005" y="221"/>
                  </a:lnTo>
                  <a:lnTo>
                    <a:pt x="2005" y="297"/>
                  </a:lnTo>
                  <a:lnTo>
                    <a:pt x="2005" y="310"/>
                  </a:lnTo>
                  <a:lnTo>
                    <a:pt x="2005" y="238"/>
                  </a:lnTo>
                  <a:lnTo>
                    <a:pt x="2005" y="314"/>
                  </a:lnTo>
                  <a:lnTo>
                    <a:pt x="2006" y="323"/>
                  </a:lnTo>
                  <a:lnTo>
                    <a:pt x="2006" y="272"/>
                  </a:lnTo>
                  <a:lnTo>
                    <a:pt x="2006" y="298"/>
                  </a:lnTo>
                  <a:lnTo>
                    <a:pt x="2006" y="275"/>
                  </a:lnTo>
                  <a:lnTo>
                    <a:pt x="2006" y="222"/>
                  </a:lnTo>
                  <a:lnTo>
                    <a:pt x="2006" y="318"/>
                  </a:lnTo>
                  <a:lnTo>
                    <a:pt x="2007" y="253"/>
                  </a:lnTo>
                  <a:lnTo>
                    <a:pt x="2007" y="245"/>
                  </a:lnTo>
                  <a:lnTo>
                    <a:pt x="2007" y="203"/>
                  </a:lnTo>
                  <a:lnTo>
                    <a:pt x="2007" y="213"/>
                  </a:lnTo>
                  <a:lnTo>
                    <a:pt x="2008" y="191"/>
                  </a:lnTo>
                  <a:lnTo>
                    <a:pt x="2008" y="204"/>
                  </a:lnTo>
                  <a:lnTo>
                    <a:pt x="2008" y="145"/>
                  </a:lnTo>
                  <a:lnTo>
                    <a:pt x="2008" y="108"/>
                  </a:lnTo>
                  <a:lnTo>
                    <a:pt x="2008" y="140"/>
                  </a:lnTo>
                  <a:lnTo>
                    <a:pt x="2008" y="64"/>
                  </a:lnTo>
                  <a:lnTo>
                    <a:pt x="2009" y="98"/>
                  </a:lnTo>
                  <a:lnTo>
                    <a:pt x="2009" y="98"/>
                  </a:lnTo>
                  <a:lnTo>
                    <a:pt x="2009" y="133"/>
                  </a:lnTo>
                  <a:lnTo>
                    <a:pt x="2009" y="230"/>
                  </a:lnTo>
                  <a:lnTo>
                    <a:pt x="2010" y="338"/>
                  </a:lnTo>
                  <a:lnTo>
                    <a:pt x="2010" y="290"/>
                  </a:lnTo>
                  <a:lnTo>
                    <a:pt x="2010" y="304"/>
                  </a:lnTo>
                  <a:lnTo>
                    <a:pt x="2010" y="280"/>
                  </a:lnTo>
                  <a:lnTo>
                    <a:pt x="2010" y="326"/>
                  </a:lnTo>
                  <a:lnTo>
                    <a:pt x="2011" y="251"/>
                  </a:lnTo>
                  <a:lnTo>
                    <a:pt x="2011" y="306"/>
                  </a:lnTo>
                  <a:lnTo>
                    <a:pt x="2011" y="235"/>
                  </a:lnTo>
                  <a:lnTo>
                    <a:pt x="2011" y="282"/>
                  </a:lnTo>
                  <a:lnTo>
                    <a:pt x="2011" y="271"/>
                  </a:lnTo>
                  <a:lnTo>
                    <a:pt x="2012" y="310"/>
                  </a:lnTo>
                  <a:lnTo>
                    <a:pt x="2012" y="264"/>
                  </a:lnTo>
                  <a:lnTo>
                    <a:pt x="2012" y="271"/>
                  </a:lnTo>
                  <a:lnTo>
                    <a:pt x="2012" y="304"/>
                  </a:lnTo>
                  <a:lnTo>
                    <a:pt x="2012" y="266"/>
                  </a:lnTo>
                  <a:lnTo>
                    <a:pt x="2013" y="276"/>
                  </a:lnTo>
                  <a:lnTo>
                    <a:pt x="2013" y="308"/>
                  </a:lnTo>
                  <a:lnTo>
                    <a:pt x="2013" y="313"/>
                  </a:lnTo>
                  <a:lnTo>
                    <a:pt x="2013" y="251"/>
                  </a:lnTo>
                  <a:lnTo>
                    <a:pt x="2014" y="286"/>
                  </a:lnTo>
                  <a:lnTo>
                    <a:pt x="2014" y="279"/>
                  </a:lnTo>
                  <a:lnTo>
                    <a:pt x="2014" y="279"/>
                  </a:lnTo>
                  <a:lnTo>
                    <a:pt x="2014" y="230"/>
                  </a:lnTo>
                  <a:lnTo>
                    <a:pt x="2014" y="261"/>
                  </a:lnTo>
                  <a:lnTo>
                    <a:pt x="2014" y="282"/>
                  </a:lnTo>
                  <a:lnTo>
                    <a:pt x="2015" y="240"/>
                  </a:lnTo>
                  <a:lnTo>
                    <a:pt x="2015" y="249"/>
                  </a:lnTo>
                  <a:lnTo>
                    <a:pt x="2015" y="283"/>
                  </a:lnTo>
                  <a:lnTo>
                    <a:pt x="2015" y="209"/>
                  </a:lnTo>
                  <a:lnTo>
                    <a:pt x="2016" y="266"/>
                  </a:lnTo>
                  <a:lnTo>
                    <a:pt x="2016" y="338"/>
                  </a:lnTo>
                  <a:lnTo>
                    <a:pt x="2016" y="319"/>
                  </a:lnTo>
                  <a:lnTo>
                    <a:pt x="2016" y="230"/>
                  </a:lnTo>
                  <a:lnTo>
                    <a:pt x="2016" y="191"/>
                  </a:lnTo>
                  <a:lnTo>
                    <a:pt x="2017" y="300"/>
                  </a:lnTo>
                  <a:lnTo>
                    <a:pt x="2017" y="246"/>
                  </a:lnTo>
                  <a:lnTo>
                    <a:pt x="2017" y="264"/>
                  </a:lnTo>
                  <a:lnTo>
                    <a:pt x="2017" y="238"/>
                  </a:lnTo>
                  <a:lnTo>
                    <a:pt x="2017" y="248"/>
                  </a:lnTo>
                  <a:lnTo>
                    <a:pt x="2018" y="182"/>
                  </a:lnTo>
                  <a:lnTo>
                    <a:pt x="2018" y="244"/>
                  </a:lnTo>
                  <a:lnTo>
                    <a:pt x="2018" y="202"/>
                  </a:lnTo>
                  <a:lnTo>
                    <a:pt x="2018" y="256"/>
                  </a:lnTo>
                  <a:lnTo>
                    <a:pt x="2018" y="251"/>
                  </a:lnTo>
                  <a:lnTo>
                    <a:pt x="2019" y="249"/>
                  </a:lnTo>
                  <a:lnTo>
                    <a:pt x="2019" y="229"/>
                  </a:lnTo>
                  <a:lnTo>
                    <a:pt x="2019" y="238"/>
                  </a:lnTo>
                  <a:lnTo>
                    <a:pt x="2019" y="191"/>
                  </a:lnTo>
                  <a:lnTo>
                    <a:pt x="2020" y="242"/>
                  </a:lnTo>
                  <a:lnTo>
                    <a:pt x="2020" y="203"/>
                  </a:lnTo>
                  <a:lnTo>
                    <a:pt x="2020" y="233"/>
                  </a:lnTo>
                  <a:lnTo>
                    <a:pt x="2020" y="232"/>
                  </a:lnTo>
                  <a:lnTo>
                    <a:pt x="2020" y="244"/>
                  </a:lnTo>
                  <a:lnTo>
                    <a:pt x="2020" y="212"/>
                  </a:lnTo>
                  <a:lnTo>
                    <a:pt x="2021" y="212"/>
                  </a:lnTo>
                  <a:lnTo>
                    <a:pt x="2021" y="217"/>
                  </a:lnTo>
                  <a:lnTo>
                    <a:pt x="2021" y="266"/>
                  </a:lnTo>
                  <a:lnTo>
                    <a:pt x="2021" y="271"/>
                  </a:lnTo>
                  <a:lnTo>
                    <a:pt x="2021" y="221"/>
                  </a:lnTo>
                  <a:lnTo>
                    <a:pt x="2022" y="192"/>
                  </a:lnTo>
                  <a:lnTo>
                    <a:pt x="2022" y="237"/>
                  </a:lnTo>
                  <a:lnTo>
                    <a:pt x="2022" y="225"/>
                  </a:lnTo>
                  <a:lnTo>
                    <a:pt x="2022" y="228"/>
                  </a:lnTo>
                  <a:lnTo>
                    <a:pt x="2022" y="255"/>
                  </a:lnTo>
                  <a:lnTo>
                    <a:pt x="2023" y="247"/>
                  </a:lnTo>
                  <a:lnTo>
                    <a:pt x="2023" y="191"/>
                  </a:lnTo>
                  <a:lnTo>
                    <a:pt x="2023" y="207"/>
                  </a:lnTo>
                  <a:lnTo>
                    <a:pt x="2023" y="167"/>
                  </a:lnTo>
                  <a:lnTo>
                    <a:pt x="2023" y="251"/>
                  </a:lnTo>
                  <a:lnTo>
                    <a:pt x="2024" y="261"/>
                  </a:lnTo>
                  <a:lnTo>
                    <a:pt x="2024" y="277"/>
                  </a:lnTo>
                  <a:lnTo>
                    <a:pt x="2024" y="273"/>
                  </a:lnTo>
                  <a:lnTo>
                    <a:pt x="2024" y="244"/>
                  </a:lnTo>
                  <a:lnTo>
                    <a:pt x="2025" y="184"/>
                  </a:lnTo>
                  <a:lnTo>
                    <a:pt x="2025" y="276"/>
                  </a:lnTo>
                  <a:lnTo>
                    <a:pt x="2025" y="239"/>
                  </a:lnTo>
                  <a:lnTo>
                    <a:pt x="2025" y="296"/>
                  </a:lnTo>
                  <a:lnTo>
                    <a:pt x="2025" y="258"/>
                  </a:lnTo>
                  <a:lnTo>
                    <a:pt x="2025" y="284"/>
                  </a:lnTo>
                  <a:lnTo>
                    <a:pt x="2026" y="290"/>
                  </a:lnTo>
                  <a:lnTo>
                    <a:pt x="2026" y="319"/>
                  </a:lnTo>
                  <a:lnTo>
                    <a:pt x="2026" y="284"/>
                  </a:lnTo>
                  <a:lnTo>
                    <a:pt x="2026" y="213"/>
                  </a:lnTo>
                  <a:lnTo>
                    <a:pt x="2027" y="241"/>
                  </a:lnTo>
                  <a:lnTo>
                    <a:pt x="2027" y="300"/>
                  </a:lnTo>
                  <a:lnTo>
                    <a:pt x="2027" y="261"/>
                  </a:lnTo>
                  <a:lnTo>
                    <a:pt x="2027" y="273"/>
                  </a:lnTo>
                  <a:lnTo>
                    <a:pt x="2027" y="295"/>
                  </a:lnTo>
                  <a:lnTo>
                    <a:pt x="2028" y="255"/>
                  </a:lnTo>
                  <a:lnTo>
                    <a:pt x="2028" y="304"/>
                  </a:lnTo>
                  <a:lnTo>
                    <a:pt x="2028" y="226"/>
                  </a:lnTo>
                  <a:lnTo>
                    <a:pt x="2028" y="283"/>
                  </a:lnTo>
                  <a:lnTo>
                    <a:pt x="2028" y="286"/>
                  </a:lnTo>
                  <a:lnTo>
                    <a:pt x="2029" y="251"/>
                  </a:lnTo>
                  <a:lnTo>
                    <a:pt x="2029" y="287"/>
                  </a:lnTo>
                  <a:lnTo>
                    <a:pt x="2029" y="266"/>
                  </a:lnTo>
                  <a:lnTo>
                    <a:pt x="2029" y="248"/>
                  </a:lnTo>
                  <a:lnTo>
                    <a:pt x="2029" y="244"/>
                  </a:lnTo>
                  <a:lnTo>
                    <a:pt x="2030" y="236"/>
                  </a:lnTo>
                  <a:lnTo>
                    <a:pt x="2030" y="281"/>
                  </a:lnTo>
                  <a:lnTo>
                    <a:pt x="2030" y="293"/>
                  </a:lnTo>
                  <a:lnTo>
                    <a:pt x="2030" y="267"/>
                  </a:lnTo>
                  <a:lnTo>
                    <a:pt x="2031" y="268"/>
                  </a:lnTo>
                  <a:lnTo>
                    <a:pt x="2031" y="261"/>
                  </a:lnTo>
                  <a:lnTo>
                    <a:pt x="2031" y="230"/>
                  </a:lnTo>
                  <a:lnTo>
                    <a:pt x="2031" y="269"/>
                  </a:lnTo>
                  <a:lnTo>
                    <a:pt x="2031" y="270"/>
                  </a:lnTo>
                  <a:lnTo>
                    <a:pt x="2031" y="323"/>
                  </a:lnTo>
                  <a:lnTo>
                    <a:pt x="2032" y="190"/>
                  </a:lnTo>
                  <a:lnTo>
                    <a:pt x="2032" y="281"/>
                  </a:lnTo>
                  <a:lnTo>
                    <a:pt x="2032" y="295"/>
                  </a:lnTo>
                  <a:lnTo>
                    <a:pt x="2032" y="189"/>
                  </a:lnTo>
                  <a:lnTo>
                    <a:pt x="2033" y="247"/>
                  </a:lnTo>
                  <a:lnTo>
                    <a:pt x="2033" y="280"/>
                  </a:lnTo>
                  <a:lnTo>
                    <a:pt x="2033" y="210"/>
                  </a:lnTo>
                  <a:lnTo>
                    <a:pt x="2033" y="296"/>
                  </a:lnTo>
                  <a:lnTo>
                    <a:pt x="2033" y="264"/>
                  </a:lnTo>
                  <a:lnTo>
                    <a:pt x="2033" y="243"/>
                  </a:lnTo>
                  <a:lnTo>
                    <a:pt x="2034" y="255"/>
                  </a:lnTo>
                  <a:lnTo>
                    <a:pt x="2034" y="209"/>
                  </a:lnTo>
                  <a:lnTo>
                    <a:pt x="2034" y="287"/>
                  </a:lnTo>
                  <a:lnTo>
                    <a:pt x="2034" y="221"/>
                  </a:lnTo>
                  <a:lnTo>
                    <a:pt x="2035" y="277"/>
                  </a:lnTo>
                  <a:lnTo>
                    <a:pt x="2035" y="280"/>
                  </a:lnTo>
                  <a:lnTo>
                    <a:pt x="2035" y="266"/>
                  </a:lnTo>
                  <a:lnTo>
                    <a:pt x="2035" y="253"/>
                  </a:lnTo>
                  <a:lnTo>
                    <a:pt x="2035" y="306"/>
                  </a:lnTo>
                  <a:lnTo>
                    <a:pt x="2036" y="318"/>
                  </a:lnTo>
                  <a:lnTo>
                    <a:pt x="2036" y="299"/>
                  </a:lnTo>
                  <a:lnTo>
                    <a:pt x="2036" y="262"/>
                  </a:lnTo>
                  <a:lnTo>
                    <a:pt x="2036" y="256"/>
                  </a:lnTo>
                  <a:lnTo>
                    <a:pt x="2036" y="267"/>
                  </a:lnTo>
                  <a:lnTo>
                    <a:pt x="2036" y="233"/>
                  </a:lnTo>
                  <a:lnTo>
                    <a:pt x="2037" y="215"/>
                  </a:lnTo>
                  <a:lnTo>
                    <a:pt x="2037" y="316"/>
                  </a:lnTo>
                  <a:lnTo>
                    <a:pt x="2037" y="279"/>
                  </a:lnTo>
                  <a:lnTo>
                    <a:pt x="2037" y="269"/>
                  </a:lnTo>
                  <a:lnTo>
                    <a:pt x="2038" y="230"/>
                  </a:lnTo>
                  <a:lnTo>
                    <a:pt x="2038" y="229"/>
                  </a:lnTo>
                  <a:lnTo>
                    <a:pt x="2038" y="265"/>
                  </a:lnTo>
                  <a:lnTo>
                    <a:pt x="2038" y="256"/>
                  </a:lnTo>
                  <a:lnTo>
                    <a:pt x="2038" y="246"/>
                  </a:lnTo>
                  <a:lnTo>
                    <a:pt x="2039" y="218"/>
                  </a:lnTo>
                  <a:lnTo>
                    <a:pt x="2039" y="265"/>
                  </a:lnTo>
                  <a:lnTo>
                    <a:pt x="2039" y="259"/>
                  </a:lnTo>
                  <a:lnTo>
                    <a:pt x="2039" y="288"/>
                  </a:lnTo>
                  <a:lnTo>
                    <a:pt x="2039" y="262"/>
                  </a:lnTo>
                  <a:lnTo>
                    <a:pt x="2040" y="306"/>
                  </a:lnTo>
                  <a:lnTo>
                    <a:pt x="2040" y="254"/>
                  </a:lnTo>
                  <a:lnTo>
                    <a:pt x="2040" y="232"/>
                  </a:lnTo>
                  <a:lnTo>
                    <a:pt x="2040" y="275"/>
                  </a:lnTo>
                  <a:lnTo>
                    <a:pt x="2040" y="251"/>
                  </a:lnTo>
                  <a:lnTo>
                    <a:pt x="2041" y="293"/>
                  </a:lnTo>
                  <a:lnTo>
                    <a:pt x="2041" y="299"/>
                  </a:lnTo>
                  <a:lnTo>
                    <a:pt x="2041" y="242"/>
                  </a:lnTo>
                  <a:lnTo>
                    <a:pt x="2041" y="229"/>
                  </a:lnTo>
                  <a:lnTo>
                    <a:pt x="2042" y="235"/>
                  </a:lnTo>
                  <a:lnTo>
                    <a:pt x="2042" y="216"/>
                  </a:lnTo>
                  <a:lnTo>
                    <a:pt x="2042" y="271"/>
                  </a:lnTo>
                  <a:lnTo>
                    <a:pt x="2042" y="243"/>
                  </a:lnTo>
                  <a:lnTo>
                    <a:pt x="2042" y="247"/>
                  </a:lnTo>
                  <a:lnTo>
                    <a:pt x="2042" y="233"/>
                  </a:lnTo>
                  <a:lnTo>
                    <a:pt x="2043" y="261"/>
                  </a:lnTo>
                  <a:lnTo>
                    <a:pt x="2043" y="285"/>
                  </a:lnTo>
                  <a:lnTo>
                    <a:pt x="2043" y="300"/>
                  </a:lnTo>
                  <a:lnTo>
                    <a:pt x="2043" y="250"/>
                  </a:lnTo>
                  <a:lnTo>
                    <a:pt x="2044" y="235"/>
                  </a:lnTo>
                  <a:lnTo>
                    <a:pt x="2044" y="238"/>
                  </a:lnTo>
                  <a:lnTo>
                    <a:pt x="2044" y="266"/>
                  </a:lnTo>
                  <a:lnTo>
                    <a:pt x="2044" y="260"/>
                  </a:lnTo>
                  <a:lnTo>
                    <a:pt x="2044" y="294"/>
                  </a:lnTo>
                  <a:lnTo>
                    <a:pt x="2044" y="289"/>
                  </a:lnTo>
                  <a:lnTo>
                    <a:pt x="2045" y="279"/>
                  </a:lnTo>
                  <a:lnTo>
                    <a:pt x="2045" y="253"/>
                  </a:lnTo>
                  <a:lnTo>
                    <a:pt x="2045" y="237"/>
                  </a:lnTo>
                  <a:lnTo>
                    <a:pt x="2045" y="278"/>
                  </a:lnTo>
                  <a:lnTo>
                    <a:pt x="2046" y="270"/>
                  </a:lnTo>
                  <a:lnTo>
                    <a:pt x="2046" y="271"/>
                  </a:lnTo>
                  <a:lnTo>
                    <a:pt x="2046" y="265"/>
                  </a:lnTo>
                  <a:lnTo>
                    <a:pt x="2046" y="307"/>
                  </a:lnTo>
                  <a:lnTo>
                    <a:pt x="2046" y="281"/>
                  </a:lnTo>
                  <a:lnTo>
                    <a:pt x="2047" y="286"/>
                  </a:lnTo>
                  <a:lnTo>
                    <a:pt x="2047" y="288"/>
                  </a:lnTo>
                  <a:lnTo>
                    <a:pt x="2047" y="251"/>
                  </a:lnTo>
                  <a:lnTo>
                    <a:pt x="2047" y="230"/>
                  </a:lnTo>
                  <a:lnTo>
                    <a:pt x="2047" y="240"/>
                  </a:lnTo>
                  <a:lnTo>
                    <a:pt x="2048" y="247"/>
                  </a:lnTo>
                  <a:lnTo>
                    <a:pt x="2048" y="244"/>
                  </a:lnTo>
                  <a:lnTo>
                    <a:pt x="2048" y="198"/>
                  </a:lnTo>
                  <a:lnTo>
                    <a:pt x="2048" y="218"/>
                  </a:lnTo>
                  <a:lnTo>
                    <a:pt x="2048" y="193"/>
                  </a:lnTo>
                  <a:lnTo>
                    <a:pt x="2049" y="139"/>
                  </a:lnTo>
                  <a:lnTo>
                    <a:pt x="2049" y="143"/>
                  </a:lnTo>
                  <a:lnTo>
                    <a:pt x="2049" y="97"/>
                  </a:lnTo>
                  <a:lnTo>
                    <a:pt x="2049" y="92"/>
                  </a:lnTo>
                  <a:lnTo>
                    <a:pt x="2050" y="181"/>
                  </a:lnTo>
                  <a:lnTo>
                    <a:pt x="2050" y="195"/>
                  </a:lnTo>
                  <a:lnTo>
                    <a:pt x="2050" y="265"/>
                  </a:lnTo>
                  <a:lnTo>
                    <a:pt x="2050" y="290"/>
                  </a:lnTo>
                  <a:lnTo>
                    <a:pt x="2050" y="324"/>
                  </a:lnTo>
                  <a:lnTo>
                    <a:pt x="2050" y="359"/>
                  </a:lnTo>
                  <a:lnTo>
                    <a:pt x="2051" y="278"/>
                  </a:lnTo>
                  <a:lnTo>
                    <a:pt x="2051" y="243"/>
                  </a:lnTo>
                  <a:lnTo>
                    <a:pt x="2051" y="266"/>
                  </a:lnTo>
                  <a:lnTo>
                    <a:pt x="2051" y="276"/>
                  </a:lnTo>
                  <a:lnTo>
                    <a:pt x="2051" y="283"/>
                  </a:lnTo>
                  <a:lnTo>
                    <a:pt x="2052" y="324"/>
                  </a:lnTo>
                  <a:lnTo>
                    <a:pt x="2052" y="336"/>
                  </a:lnTo>
                  <a:lnTo>
                    <a:pt x="2052" y="257"/>
                  </a:lnTo>
                  <a:lnTo>
                    <a:pt x="2052" y="273"/>
                  </a:lnTo>
                  <a:lnTo>
                    <a:pt x="2053" y="247"/>
                  </a:lnTo>
                  <a:lnTo>
                    <a:pt x="2053" y="255"/>
                  </a:lnTo>
                  <a:lnTo>
                    <a:pt x="2053" y="195"/>
                  </a:lnTo>
                  <a:lnTo>
                    <a:pt x="2053" y="259"/>
                  </a:lnTo>
                  <a:lnTo>
                    <a:pt x="2053" y="282"/>
                  </a:lnTo>
                  <a:lnTo>
                    <a:pt x="2053" y="244"/>
                  </a:lnTo>
                  <a:lnTo>
                    <a:pt x="2054" y="274"/>
                  </a:lnTo>
                  <a:lnTo>
                    <a:pt x="2054" y="247"/>
                  </a:lnTo>
                  <a:lnTo>
                    <a:pt x="2054" y="304"/>
                  </a:lnTo>
                  <a:lnTo>
                    <a:pt x="2054" y="244"/>
                  </a:lnTo>
                  <a:lnTo>
                    <a:pt x="2055" y="258"/>
                  </a:lnTo>
                  <a:lnTo>
                    <a:pt x="2055" y="210"/>
                  </a:lnTo>
                  <a:lnTo>
                    <a:pt x="2055" y="236"/>
                  </a:lnTo>
                  <a:lnTo>
                    <a:pt x="2055" y="299"/>
                  </a:lnTo>
                  <a:lnTo>
                    <a:pt x="2055" y="228"/>
                  </a:lnTo>
                  <a:lnTo>
                    <a:pt x="2055" y="243"/>
                  </a:lnTo>
                  <a:lnTo>
                    <a:pt x="2056" y="257"/>
                  </a:lnTo>
                  <a:lnTo>
                    <a:pt x="2056" y="298"/>
                  </a:lnTo>
                  <a:lnTo>
                    <a:pt x="2056" y="241"/>
                  </a:lnTo>
                  <a:lnTo>
                    <a:pt x="2056" y="276"/>
                  </a:lnTo>
                  <a:lnTo>
                    <a:pt x="2057" y="299"/>
                  </a:lnTo>
                  <a:lnTo>
                    <a:pt x="2057" y="207"/>
                  </a:lnTo>
                  <a:lnTo>
                    <a:pt x="2057" y="299"/>
                  </a:lnTo>
                  <a:lnTo>
                    <a:pt x="2057" y="234"/>
                  </a:lnTo>
                  <a:lnTo>
                    <a:pt x="2057" y="179"/>
                  </a:lnTo>
                  <a:lnTo>
                    <a:pt x="2058" y="255"/>
                  </a:lnTo>
                  <a:lnTo>
                    <a:pt x="2058" y="238"/>
                  </a:lnTo>
                  <a:lnTo>
                    <a:pt x="2058" y="246"/>
                  </a:lnTo>
                  <a:lnTo>
                    <a:pt x="2058" y="221"/>
                  </a:lnTo>
                  <a:lnTo>
                    <a:pt x="2058" y="247"/>
                  </a:lnTo>
                  <a:lnTo>
                    <a:pt x="2059" y="198"/>
                  </a:lnTo>
                  <a:lnTo>
                    <a:pt x="2059" y="273"/>
                  </a:lnTo>
                  <a:lnTo>
                    <a:pt x="2059" y="209"/>
                  </a:lnTo>
                  <a:lnTo>
                    <a:pt x="2059" y="279"/>
                  </a:lnTo>
                  <a:lnTo>
                    <a:pt x="2059" y="292"/>
                  </a:lnTo>
                  <a:lnTo>
                    <a:pt x="2060" y="265"/>
                  </a:lnTo>
                  <a:lnTo>
                    <a:pt x="2060" y="262"/>
                  </a:lnTo>
                  <a:lnTo>
                    <a:pt x="2060" y="230"/>
                  </a:lnTo>
                  <a:lnTo>
                    <a:pt x="2060" y="232"/>
                  </a:lnTo>
                  <a:lnTo>
                    <a:pt x="2061" y="249"/>
                  </a:lnTo>
                  <a:lnTo>
                    <a:pt x="2061" y="260"/>
                  </a:lnTo>
                  <a:lnTo>
                    <a:pt x="2061" y="257"/>
                  </a:lnTo>
                  <a:lnTo>
                    <a:pt x="2061" y="242"/>
                  </a:lnTo>
                  <a:lnTo>
                    <a:pt x="2061" y="252"/>
                  </a:lnTo>
                  <a:lnTo>
                    <a:pt x="2061" y="213"/>
                  </a:lnTo>
                  <a:lnTo>
                    <a:pt x="2062" y="217"/>
                  </a:lnTo>
                  <a:lnTo>
                    <a:pt x="2062" y="194"/>
                  </a:lnTo>
                  <a:lnTo>
                    <a:pt x="2062" y="234"/>
                  </a:lnTo>
                  <a:lnTo>
                    <a:pt x="2062" y="219"/>
                  </a:lnTo>
                  <a:lnTo>
                    <a:pt x="2063" y="220"/>
                  </a:lnTo>
                  <a:lnTo>
                    <a:pt x="2063" y="180"/>
                  </a:lnTo>
                  <a:lnTo>
                    <a:pt x="2063" y="238"/>
                  </a:lnTo>
                  <a:lnTo>
                    <a:pt x="2063" y="247"/>
                  </a:lnTo>
                  <a:lnTo>
                    <a:pt x="2063" y="256"/>
                  </a:lnTo>
                  <a:lnTo>
                    <a:pt x="2064" y="210"/>
                  </a:lnTo>
                  <a:lnTo>
                    <a:pt x="2064" y="195"/>
                  </a:lnTo>
                  <a:lnTo>
                    <a:pt x="2064" y="244"/>
                  </a:lnTo>
                  <a:lnTo>
                    <a:pt x="2064" y="187"/>
                  </a:lnTo>
                  <a:lnTo>
                    <a:pt x="2064" y="213"/>
                  </a:lnTo>
                  <a:lnTo>
                    <a:pt x="2065" y="265"/>
                  </a:lnTo>
                  <a:lnTo>
                    <a:pt x="2065" y="289"/>
                  </a:lnTo>
                  <a:lnTo>
                    <a:pt x="2065" y="283"/>
                  </a:lnTo>
                  <a:lnTo>
                    <a:pt x="2065" y="278"/>
                  </a:lnTo>
                  <a:lnTo>
                    <a:pt x="2065" y="239"/>
                  </a:lnTo>
                  <a:lnTo>
                    <a:pt x="2066" y="285"/>
                  </a:lnTo>
                  <a:lnTo>
                    <a:pt x="2066" y="296"/>
                  </a:lnTo>
                  <a:lnTo>
                    <a:pt x="2066" y="245"/>
                  </a:lnTo>
                  <a:lnTo>
                    <a:pt x="2066" y="311"/>
                  </a:lnTo>
                  <a:lnTo>
                    <a:pt x="2066" y="273"/>
                  </a:lnTo>
                  <a:lnTo>
                    <a:pt x="2066" y="229"/>
                  </a:lnTo>
                  <a:lnTo>
                    <a:pt x="2067" y="313"/>
                  </a:lnTo>
                  <a:lnTo>
                    <a:pt x="2067" y="270"/>
                  </a:lnTo>
                  <a:lnTo>
                    <a:pt x="2067" y="243"/>
                  </a:lnTo>
                  <a:lnTo>
                    <a:pt x="2067" y="262"/>
                  </a:lnTo>
                  <a:lnTo>
                    <a:pt x="2068" y="301"/>
                  </a:lnTo>
                  <a:lnTo>
                    <a:pt x="2068" y="316"/>
                  </a:lnTo>
                  <a:lnTo>
                    <a:pt x="2068" y="302"/>
                  </a:lnTo>
                  <a:lnTo>
                    <a:pt x="2068" y="289"/>
                  </a:lnTo>
                  <a:lnTo>
                    <a:pt x="2068" y="245"/>
                  </a:lnTo>
                  <a:lnTo>
                    <a:pt x="2069" y="276"/>
                  </a:lnTo>
                  <a:lnTo>
                    <a:pt x="2069" y="293"/>
                  </a:lnTo>
                  <a:lnTo>
                    <a:pt x="2069" y="289"/>
                  </a:lnTo>
                  <a:lnTo>
                    <a:pt x="2069" y="232"/>
                  </a:lnTo>
                  <a:lnTo>
                    <a:pt x="2069" y="287"/>
                  </a:lnTo>
                  <a:lnTo>
                    <a:pt x="2070" y="263"/>
                  </a:lnTo>
                  <a:lnTo>
                    <a:pt x="2070" y="245"/>
                  </a:lnTo>
                  <a:lnTo>
                    <a:pt x="2070" y="251"/>
                  </a:lnTo>
                  <a:lnTo>
                    <a:pt x="2070" y="246"/>
                  </a:lnTo>
                  <a:lnTo>
                    <a:pt x="2070" y="257"/>
                  </a:lnTo>
                  <a:lnTo>
                    <a:pt x="2071" y="250"/>
                  </a:lnTo>
                  <a:lnTo>
                    <a:pt x="2071" y="268"/>
                  </a:lnTo>
                  <a:lnTo>
                    <a:pt x="2071" y="268"/>
                  </a:lnTo>
                  <a:lnTo>
                    <a:pt x="2071" y="234"/>
                  </a:lnTo>
                  <a:lnTo>
                    <a:pt x="2072" y="259"/>
                  </a:lnTo>
                  <a:lnTo>
                    <a:pt x="2072" y="289"/>
                  </a:lnTo>
                  <a:lnTo>
                    <a:pt x="2072" y="274"/>
                  </a:lnTo>
                  <a:lnTo>
                    <a:pt x="2072" y="277"/>
                  </a:lnTo>
                  <a:lnTo>
                    <a:pt x="2072" y="243"/>
                  </a:lnTo>
                  <a:lnTo>
                    <a:pt x="2072" y="258"/>
                  </a:lnTo>
                  <a:lnTo>
                    <a:pt x="2073" y="231"/>
                  </a:lnTo>
                  <a:lnTo>
                    <a:pt x="2073" y="255"/>
                  </a:lnTo>
                  <a:lnTo>
                    <a:pt x="2073" y="300"/>
                  </a:lnTo>
                  <a:lnTo>
                    <a:pt x="2073" y="262"/>
                  </a:lnTo>
                  <a:lnTo>
                    <a:pt x="2074" y="269"/>
                  </a:lnTo>
                  <a:lnTo>
                    <a:pt x="2074" y="278"/>
                  </a:lnTo>
                  <a:lnTo>
                    <a:pt x="2074" y="273"/>
                  </a:lnTo>
                  <a:lnTo>
                    <a:pt x="2074" y="282"/>
                  </a:lnTo>
                  <a:lnTo>
                    <a:pt x="2074" y="234"/>
                  </a:lnTo>
                  <a:lnTo>
                    <a:pt x="2074" y="290"/>
                  </a:lnTo>
                  <a:lnTo>
                    <a:pt x="2075" y="296"/>
                  </a:lnTo>
                  <a:lnTo>
                    <a:pt x="2075" y="286"/>
                  </a:lnTo>
                  <a:lnTo>
                    <a:pt x="2075" y="279"/>
                  </a:lnTo>
                  <a:lnTo>
                    <a:pt x="2075" y="244"/>
                  </a:lnTo>
                  <a:lnTo>
                    <a:pt x="2076" y="320"/>
                  </a:lnTo>
                  <a:lnTo>
                    <a:pt x="2076" y="263"/>
                  </a:lnTo>
                  <a:lnTo>
                    <a:pt x="2076" y="283"/>
                  </a:lnTo>
                  <a:lnTo>
                    <a:pt x="2076" y="289"/>
                  </a:lnTo>
                  <a:lnTo>
                    <a:pt x="2076" y="291"/>
                  </a:lnTo>
                  <a:lnTo>
                    <a:pt x="2077" y="309"/>
                  </a:lnTo>
                  <a:lnTo>
                    <a:pt x="2077" y="266"/>
                  </a:lnTo>
                  <a:lnTo>
                    <a:pt x="2077" y="290"/>
                  </a:lnTo>
                  <a:lnTo>
                    <a:pt x="2077" y="312"/>
                  </a:lnTo>
                  <a:lnTo>
                    <a:pt x="2077" y="258"/>
                  </a:lnTo>
                  <a:lnTo>
                    <a:pt x="2078" y="279"/>
                  </a:lnTo>
                  <a:lnTo>
                    <a:pt x="2078" y="319"/>
                  </a:lnTo>
                  <a:lnTo>
                    <a:pt x="2078" y="280"/>
                  </a:lnTo>
                  <a:lnTo>
                    <a:pt x="2078" y="198"/>
                  </a:lnTo>
                  <a:lnTo>
                    <a:pt x="2078" y="276"/>
                  </a:lnTo>
                  <a:lnTo>
                    <a:pt x="2079" y="342"/>
                  </a:lnTo>
                  <a:lnTo>
                    <a:pt x="2079" y="259"/>
                  </a:lnTo>
                  <a:lnTo>
                    <a:pt x="2079" y="253"/>
                  </a:lnTo>
                  <a:lnTo>
                    <a:pt x="2079" y="293"/>
                  </a:lnTo>
                  <a:lnTo>
                    <a:pt x="2080" y="230"/>
                  </a:lnTo>
                  <a:lnTo>
                    <a:pt x="2080" y="271"/>
                  </a:lnTo>
                  <a:lnTo>
                    <a:pt x="2080" y="275"/>
                  </a:lnTo>
                  <a:lnTo>
                    <a:pt x="2080" y="268"/>
                  </a:lnTo>
                  <a:lnTo>
                    <a:pt x="2080" y="260"/>
                  </a:lnTo>
                  <a:lnTo>
                    <a:pt x="2080" y="270"/>
                  </a:lnTo>
                  <a:lnTo>
                    <a:pt x="2081" y="250"/>
                  </a:lnTo>
                  <a:lnTo>
                    <a:pt x="2081" y="297"/>
                  </a:lnTo>
                  <a:lnTo>
                    <a:pt x="2081" y="270"/>
                  </a:lnTo>
                  <a:lnTo>
                    <a:pt x="2081" y="287"/>
                  </a:lnTo>
                  <a:lnTo>
                    <a:pt x="2081" y="276"/>
                  </a:lnTo>
                  <a:lnTo>
                    <a:pt x="2082" y="236"/>
                  </a:lnTo>
                  <a:lnTo>
                    <a:pt x="2082" y="262"/>
                  </a:lnTo>
                  <a:lnTo>
                    <a:pt x="2082" y="298"/>
                  </a:lnTo>
                  <a:lnTo>
                    <a:pt x="2082" y="298"/>
                  </a:lnTo>
                  <a:lnTo>
                    <a:pt x="2083" y="220"/>
                  </a:lnTo>
                  <a:lnTo>
                    <a:pt x="2083" y="254"/>
                  </a:lnTo>
                  <a:lnTo>
                    <a:pt x="2083" y="200"/>
                  </a:lnTo>
                  <a:lnTo>
                    <a:pt x="2083" y="262"/>
                  </a:lnTo>
                  <a:lnTo>
                    <a:pt x="2083" y="219"/>
                  </a:lnTo>
                  <a:lnTo>
                    <a:pt x="2083" y="274"/>
                  </a:lnTo>
                  <a:lnTo>
                    <a:pt x="2084" y="234"/>
                  </a:lnTo>
                  <a:lnTo>
                    <a:pt x="2084" y="257"/>
                  </a:lnTo>
                  <a:lnTo>
                    <a:pt x="2084" y="283"/>
                  </a:lnTo>
                  <a:lnTo>
                    <a:pt x="2084" y="271"/>
                  </a:lnTo>
                  <a:lnTo>
                    <a:pt x="2085" y="195"/>
                  </a:lnTo>
                  <a:lnTo>
                    <a:pt x="2085" y="323"/>
                  </a:lnTo>
                  <a:lnTo>
                    <a:pt x="2085" y="241"/>
                  </a:lnTo>
                  <a:lnTo>
                    <a:pt x="2085" y="284"/>
                  </a:lnTo>
                  <a:lnTo>
                    <a:pt x="2085" y="240"/>
                  </a:lnTo>
                  <a:lnTo>
                    <a:pt x="2085" y="294"/>
                  </a:lnTo>
                  <a:lnTo>
                    <a:pt x="2086" y="228"/>
                  </a:lnTo>
                  <a:lnTo>
                    <a:pt x="2086" y="250"/>
                  </a:lnTo>
                  <a:lnTo>
                    <a:pt x="2086" y="230"/>
                  </a:lnTo>
                  <a:lnTo>
                    <a:pt x="2086" y="231"/>
                  </a:lnTo>
                  <a:lnTo>
                    <a:pt x="2087" y="324"/>
                  </a:lnTo>
                  <a:lnTo>
                    <a:pt x="2087" y="262"/>
                  </a:lnTo>
                  <a:lnTo>
                    <a:pt x="2087" y="257"/>
                  </a:lnTo>
                  <a:lnTo>
                    <a:pt x="2087" y="243"/>
                  </a:lnTo>
                  <a:lnTo>
                    <a:pt x="2087" y="281"/>
                  </a:lnTo>
                  <a:lnTo>
                    <a:pt x="2088" y="237"/>
                  </a:lnTo>
                  <a:lnTo>
                    <a:pt x="2088" y="275"/>
                  </a:lnTo>
                  <a:lnTo>
                    <a:pt x="2088" y="283"/>
                  </a:lnTo>
                  <a:lnTo>
                    <a:pt x="2088" y="304"/>
                  </a:lnTo>
                  <a:lnTo>
                    <a:pt x="2088" y="280"/>
                  </a:lnTo>
                  <a:lnTo>
                    <a:pt x="2089" y="251"/>
                  </a:lnTo>
                  <a:lnTo>
                    <a:pt x="2089" y="248"/>
                  </a:lnTo>
                  <a:lnTo>
                    <a:pt x="2089" y="268"/>
                  </a:lnTo>
                  <a:lnTo>
                    <a:pt x="2089" y="264"/>
                  </a:lnTo>
                  <a:lnTo>
                    <a:pt x="2089" y="242"/>
                  </a:lnTo>
                  <a:lnTo>
                    <a:pt x="2090" y="244"/>
                  </a:lnTo>
                  <a:lnTo>
                    <a:pt x="2090" y="261"/>
                  </a:lnTo>
                  <a:lnTo>
                    <a:pt x="2090" y="220"/>
                  </a:lnTo>
                  <a:lnTo>
                    <a:pt x="2090" y="296"/>
                  </a:lnTo>
                  <a:lnTo>
                    <a:pt x="2091" y="234"/>
                  </a:lnTo>
                  <a:lnTo>
                    <a:pt x="2091" y="211"/>
                  </a:lnTo>
                  <a:lnTo>
                    <a:pt x="2091" y="247"/>
                  </a:lnTo>
                  <a:lnTo>
                    <a:pt x="2091" y="204"/>
                  </a:lnTo>
                  <a:lnTo>
                    <a:pt x="2091" y="241"/>
                  </a:lnTo>
                  <a:lnTo>
                    <a:pt x="2091" y="205"/>
                  </a:lnTo>
                  <a:lnTo>
                    <a:pt x="2092" y="278"/>
                  </a:lnTo>
                  <a:lnTo>
                    <a:pt x="2092" y="186"/>
                  </a:lnTo>
                  <a:lnTo>
                    <a:pt x="2092" y="135"/>
                  </a:lnTo>
                  <a:lnTo>
                    <a:pt x="2092" y="163"/>
                  </a:lnTo>
                  <a:lnTo>
                    <a:pt x="2093" y="112"/>
                  </a:lnTo>
                  <a:lnTo>
                    <a:pt x="2093" y="89"/>
                  </a:lnTo>
                  <a:lnTo>
                    <a:pt x="2093" y="73"/>
                  </a:lnTo>
                  <a:lnTo>
                    <a:pt x="2093" y="225"/>
                  </a:lnTo>
                  <a:lnTo>
                    <a:pt x="2093" y="227"/>
                  </a:lnTo>
                  <a:lnTo>
                    <a:pt x="2094" y="272"/>
                  </a:lnTo>
                  <a:lnTo>
                    <a:pt x="2094" y="290"/>
                  </a:lnTo>
                  <a:lnTo>
                    <a:pt x="2094" y="293"/>
                  </a:lnTo>
                  <a:lnTo>
                    <a:pt x="2094" y="279"/>
                  </a:lnTo>
                  <a:lnTo>
                    <a:pt x="2094" y="296"/>
                  </a:lnTo>
                  <a:lnTo>
                    <a:pt x="2095" y="230"/>
                  </a:lnTo>
                  <a:lnTo>
                    <a:pt x="2095" y="313"/>
                  </a:lnTo>
                  <a:lnTo>
                    <a:pt x="2095" y="295"/>
                  </a:lnTo>
                  <a:lnTo>
                    <a:pt x="2095" y="356"/>
                  </a:lnTo>
                  <a:lnTo>
                    <a:pt x="2095" y="278"/>
                  </a:lnTo>
                  <a:lnTo>
                    <a:pt x="2096" y="249"/>
                  </a:lnTo>
                  <a:lnTo>
                    <a:pt x="2096" y="279"/>
                  </a:lnTo>
                  <a:lnTo>
                    <a:pt x="2096" y="250"/>
                  </a:lnTo>
                  <a:lnTo>
                    <a:pt x="2096" y="266"/>
                  </a:lnTo>
                  <a:lnTo>
                    <a:pt x="2096" y="276"/>
                  </a:lnTo>
                  <a:lnTo>
                    <a:pt x="2096" y="298"/>
                  </a:lnTo>
                  <a:lnTo>
                    <a:pt x="2097" y="256"/>
                  </a:lnTo>
                  <a:lnTo>
                    <a:pt x="2097" y="276"/>
                  </a:lnTo>
                  <a:lnTo>
                    <a:pt x="2097" y="272"/>
                  </a:lnTo>
                  <a:lnTo>
                    <a:pt x="2097" y="260"/>
                  </a:lnTo>
                  <a:lnTo>
                    <a:pt x="2098" y="246"/>
                  </a:lnTo>
                  <a:lnTo>
                    <a:pt x="2098" y="275"/>
                  </a:lnTo>
                  <a:lnTo>
                    <a:pt x="2098" y="292"/>
                  </a:lnTo>
                  <a:lnTo>
                    <a:pt x="2098" y="225"/>
                  </a:lnTo>
                  <a:lnTo>
                    <a:pt x="2098" y="285"/>
                  </a:lnTo>
                  <a:lnTo>
                    <a:pt x="2099" y="246"/>
                  </a:lnTo>
                  <a:lnTo>
                    <a:pt x="2099" y="189"/>
                  </a:lnTo>
                  <a:lnTo>
                    <a:pt x="2099" y="237"/>
                  </a:lnTo>
                  <a:lnTo>
                    <a:pt x="2099" y="284"/>
                  </a:lnTo>
                  <a:lnTo>
                    <a:pt x="2099" y="273"/>
                  </a:lnTo>
                  <a:lnTo>
                    <a:pt x="2100" y="262"/>
                  </a:lnTo>
                  <a:lnTo>
                    <a:pt x="2100" y="221"/>
                  </a:lnTo>
                  <a:lnTo>
                    <a:pt x="2100" y="212"/>
                  </a:lnTo>
                  <a:lnTo>
                    <a:pt x="2100" y="265"/>
                  </a:lnTo>
                  <a:lnTo>
                    <a:pt x="2100" y="256"/>
                  </a:lnTo>
                  <a:lnTo>
                    <a:pt x="2101" y="249"/>
                  </a:lnTo>
                  <a:lnTo>
                    <a:pt x="2101" y="285"/>
                  </a:lnTo>
                  <a:lnTo>
                    <a:pt x="2101" y="227"/>
                  </a:lnTo>
                  <a:lnTo>
                    <a:pt x="2101" y="278"/>
                  </a:lnTo>
                  <a:lnTo>
                    <a:pt x="2102" y="229"/>
                  </a:lnTo>
                  <a:lnTo>
                    <a:pt x="2102" y="225"/>
                  </a:lnTo>
                  <a:lnTo>
                    <a:pt x="2102" y="222"/>
                  </a:lnTo>
                  <a:lnTo>
                    <a:pt x="2102" y="290"/>
                  </a:lnTo>
                  <a:lnTo>
                    <a:pt x="2102" y="275"/>
                  </a:lnTo>
                  <a:lnTo>
                    <a:pt x="2102" y="305"/>
                  </a:lnTo>
                  <a:lnTo>
                    <a:pt x="2103" y="273"/>
                  </a:lnTo>
                  <a:lnTo>
                    <a:pt x="2103" y="273"/>
                  </a:lnTo>
                  <a:lnTo>
                    <a:pt x="2103" y="249"/>
                  </a:lnTo>
                  <a:lnTo>
                    <a:pt x="2103" y="239"/>
                  </a:lnTo>
                  <a:lnTo>
                    <a:pt x="2104" y="289"/>
                  </a:lnTo>
                  <a:lnTo>
                    <a:pt x="2104" y="189"/>
                  </a:lnTo>
                  <a:lnTo>
                    <a:pt x="2104" y="260"/>
                  </a:lnTo>
                  <a:lnTo>
                    <a:pt x="2104" y="207"/>
                  </a:lnTo>
                  <a:lnTo>
                    <a:pt x="2104" y="252"/>
                  </a:lnTo>
                  <a:lnTo>
                    <a:pt x="2105" y="259"/>
                  </a:lnTo>
                  <a:lnTo>
                    <a:pt x="2105" y="230"/>
                  </a:lnTo>
                  <a:lnTo>
                    <a:pt x="2105" y="241"/>
                  </a:lnTo>
                  <a:lnTo>
                    <a:pt x="2105" y="202"/>
                  </a:lnTo>
                  <a:lnTo>
                    <a:pt x="2105" y="231"/>
                  </a:lnTo>
                  <a:lnTo>
                    <a:pt x="2106" y="199"/>
                  </a:lnTo>
                  <a:lnTo>
                    <a:pt x="2106" y="244"/>
                  </a:lnTo>
                  <a:lnTo>
                    <a:pt x="2106" y="221"/>
                  </a:lnTo>
                  <a:lnTo>
                    <a:pt x="2106" y="236"/>
                  </a:lnTo>
                  <a:lnTo>
                    <a:pt x="2106" y="261"/>
                  </a:lnTo>
                  <a:lnTo>
                    <a:pt x="2107" y="229"/>
                  </a:lnTo>
                  <a:lnTo>
                    <a:pt x="2107" y="265"/>
                  </a:lnTo>
                  <a:lnTo>
                    <a:pt x="2107" y="237"/>
                  </a:lnTo>
                  <a:lnTo>
                    <a:pt x="2107" y="237"/>
                  </a:lnTo>
                  <a:lnTo>
                    <a:pt x="2108" y="236"/>
                  </a:lnTo>
                  <a:lnTo>
                    <a:pt x="2108" y="256"/>
                  </a:lnTo>
                  <a:lnTo>
                    <a:pt x="2108" y="211"/>
                  </a:lnTo>
                  <a:lnTo>
                    <a:pt x="2108" y="280"/>
                  </a:lnTo>
                  <a:lnTo>
                    <a:pt x="2108" y="215"/>
                  </a:lnTo>
                  <a:lnTo>
                    <a:pt x="2108" y="274"/>
                  </a:lnTo>
                  <a:lnTo>
                    <a:pt x="2109" y="238"/>
                  </a:lnTo>
                  <a:lnTo>
                    <a:pt x="2109" y="261"/>
                  </a:lnTo>
                  <a:lnTo>
                    <a:pt x="2109" y="315"/>
                  </a:lnTo>
                  <a:lnTo>
                    <a:pt x="2109" y="275"/>
                  </a:lnTo>
                  <a:lnTo>
                    <a:pt x="2109" y="311"/>
                  </a:lnTo>
                  <a:lnTo>
                    <a:pt x="2110" y="236"/>
                  </a:lnTo>
                  <a:lnTo>
                    <a:pt x="2110" y="292"/>
                  </a:lnTo>
                  <a:lnTo>
                    <a:pt x="2110" y="288"/>
                  </a:lnTo>
                  <a:lnTo>
                    <a:pt x="2110" y="287"/>
                  </a:lnTo>
                  <a:lnTo>
                    <a:pt x="2110" y="308"/>
                  </a:lnTo>
                  <a:lnTo>
                    <a:pt x="2111" y="272"/>
                  </a:lnTo>
                  <a:lnTo>
                    <a:pt x="2111" y="228"/>
                  </a:lnTo>
                  <a:lnTo>
                    <a:pt x="2111" y="221"/>
                  </a:lnTo>
                  <a:lnTo>
                    <a:pt x="2111" y="251"/>
                  </a:lnTo>
                  <a:lnTo>
                    <a:pt x="2111" y="275"/>
                  </a:lnTo>
                  <a:lnTo>
                    <a:pt x="2112" y="249"/>
                  </a:lnTo>
                  <a:lnTo>
                    <a:pt x="2112" y="243"/>
                  </a:lnTo>
                  <a:lnTo>
                    <a:pt x="2112" y="237"/>
                  </a:lnTo>
                  <a:lnTo>
                    <a:pt x="2112" y="233"/>
                  </a:lnTo>
                  <a:lnTo>
                    <a:pt x="2113" y="240"/>
                  </a:lnTo>
                  <a:lnTo>
                    <a:pt x="2113" y="315"/>
                  </a:lnTo>
                  <a:lnTo>
                    <a:pt x="2113" y="283"/>
                  </a:lnTo>
                  <a:lnTo>
                    <a:pt x="2113" y="215"/>
                  </a:lnTo>
                  <a:lnTo>
                    <a:pt x="2113" y="303"/>
                  </a:lnTo>
                  <a:lnTo>
                    <a:pt x="2113" y="297"/>
                  </a:lnTo>
                  <a:lnTo>
                    <a:pt x="2114" y="297"/>
                  </a:lnTo>
                  <a:lnTo>
                    <a:pt x="2114" y="256"/>
                  </a:lnTo>
                  <a:lnTo>
                    <a:pt x="2114" y="281"/>
                  </a:lnTo>
                  <a:lnTo>
                    <a:pt x="2114" y="254"/>
                  </a:lnTo>
                  <a:lnTo>
                    <a:pt x="2115" y="300"/>
                  </a:lnTo>
                  <a:lnTo>
                    <a:pt x="2115" y="256"/>
                  </a:lnTo>
                  <a:lnTo>
                    <a:pt x="2115" y="230"/>
                  </a:lnTo>
                  <a:lnTo>
                    <a:pt x="2115" y="191"/>
                  </a:lnTo>
                  <a:lnTo>
                    <a:pt x="2115" y="263"/>
                  </a:lnTo>
                  <a:lnTo>
                    <a:pt x="2116" y="279"/>
                  </a:lnTo>
                  <a:lnTo>
                    <a:pt x="2116" y="268"/>
                  </a:lnTo>
                  <a:lnTo>
                    <a:pt x="2116" y="198"/>
                  </a:lnTo>
                  <a:lnTo>
                    <a:pt x="2116" y="321"/>
                  </a:lnTo>
                  <a:lnTo>
                    <a:pt x="2116" y="321"/>
                  </a:lnTo>
                  <a:lnTo>
                    <a:pt x="2117" y="293"/>
                  </a:lnTo>
                  <a:lnTo>
                    <a:pt x="2117" y="281"/>
                  </a:lnTo>
                  <a:lnTo>
                    <a:pt x="2117" y="247"/>
                  </a:lnTo>
                  <a:lnTo>
                    <a:pt x="2117" y="270"/>
                  </a:lnTo>
                  <a:lnTo>
                    <a:pt x="2117" y="293"/>
                  </a:lnTo>
                  <a:lnTo>
                    <a:pt x="2118" y="235"/>
                  </a:lnTo>
                  <a:lnTo>
                    <a:pt x="2118" y="231"/>
                  </a:lnTo>
                  <a:lnTo>
                    <a:pt x="2118" y="204"/>
                  </a:lnTo>
                  <a:lnTo>
                    <a:pt x="2118" y="213"/>
                  </a:lnTo>
                  <a:lnTo>
                    <a:pt x="2119" y="282"/>
                  </a:lnTo>
                  <a:lnTo>
                    <a:pt x="2119" y="243"/>
                  </a:lnTo>
                  <a:lnTo>
                    <a:pt x="2119" y="258"/>
                  </a:lnTo>
                  <a:lnTo>
                    <a:pt x="2119" y="239"/>
                  </a:lnTo>
                  <a:lnTo>
                    <a:pt x="2119" y="219"/>
                  </a:lnTo>
                  <a:lnTo>
                    <a:pt x="2119" y="248"/>
                  </a:lnTo>
                  <a:lnTo>
                    <a:pt x="2120" y="282"/>
                  </a:lnTo>
                  <a:lnTo>
                    <a:pt x="2120" y="200"/>
                  </a:lnTo>
                  <a:lnTo>
                    <a:pt x="2120" y="235"/>
                  </a:lnTo>
                  <a:lnTo>
                    <a:pt x="2120" y="303"/>
                  </a:lnTo>
                  <a:lnTo>
                    <a:pt x="2121" y="287"/>
                  </a:lnTo>
                  <a:lnTo>
                    <a:pt x="2121" y="263"/>
                  </a:lnTo>
                  <a:lnTo>
                    <a:pt x="2121" y="283"/>
                  </a:lnTo>
                  <a:lnTo>
                    <a:pt x="2121" y="267"/>
                  </a:lnTo>
                  <a:lnTo>
                    <a:pt x="2121" y="284"/>
                  </a:lnTo>
                  <a:lnTo>
                    <a:pt x="2121" y="219"/>
                  </a:lnTo>
                  <a:lnTo>
                    <a:pt x="2122" y="288"/>
                  </a:lnTo>
                  <a:lnTo>
                    <a:pt x="2122" y="255"/>
                  </a:lnTo>
                  <a:lnTo>
                    <a:pt x="2122" y="277"/>
                  </a:lnTo>
                  <a:lnTo>
                    <a:pt x="2122" y="288"/>
                  </a:lnTo>
                  <a:lnTo>
                    <a:pt x="2123" y="244"/>
                  </a:lnTo>
                  <a:lnTo>
                    <a:pt x="2123" y="237"/>
                  </a:lnTo>
                  <a:lnTo>
                    <a:pt x="2123" y="245"/>
                  </a:lnTo>
                  <a:lnTo>
                    <a:pt x="2123" y="242"/>
                  </a:lnTo>
                  <a:lnTo>
                    <a:pt x="2123" y="203"/>
                  </a:lnTo>
                  <a:lnTo>
                    <a:pt x="2124" y="274"/>
                  </a:lnTo>
                  <a:lnTo>
                    <a:pt x="2124" y="302"/>
                  </a:lnTo>
                  <a:lnTo>
                    <a:pt x="2124" y="294"/>
                  </a:lnTo>
                  <a:lnTo>
                    <a:pt x="2124" y="222"/>
                  </a:lnTo>
                  <a:lnTo>
                    <a:pt x="2124" y="323"/>
                  </a:lnTo>
                  <a:lnTo>
                    <a:pt x="2124" y="216"/>
                  </a:lnTo>
                  <a:lnTo>
                    <a:pt x="2125" y="304"/>
                  </a:lnTo>
                  <a:lnTo>
                    <a:pt x="2125" y="229"/>
                  </a:lnTo>
                  <a:lnTo>
                    <a:pt x="2125" y="246"/>
                  </a:lnTo>
                  <a:lnTo>
                    <a:pt x="2125" y="301"/>
                  </a:lnTo>
                  <a:lnTo>
                    <a:pt x="2126" y="244"/>
                  </a:lnTo>
                  <a:lnTo>
                    <a:pt x="2126" y="289"/>
                  </a:lnTo>
                  <a:lnTo>
                    <a:pt x="2126" y="278"/>
                  </a:lnTo>
                  <a:lnTo>
                    <a:pt x="2126" y="236"/>
                  </a:lnTo>
                  <a:lnTo>
                    <a:pt x="2126" y="283"/>
                  </a:lnTo>
                  <a:lnTo>
                    <a:pt x="2127" y="269"/>
                  </a:lnTo>
                  <a:lnTo>
                    <a:pt x="2127" y="246"/>
                  </a:lnTo>
                  <a:lnTo>
                    <a:pt x="2127" y="258"/>
                  </a:lnTo>
                  <a:lnTo>
                    <a:pt x="2127" y="285"/>
                  </a:lnTo>
                  <a:lnTo>
                    <a:pt x="2127" y="249"/>
                  </a:lnTo>
                  <a:lnTo>
                    <a:pt x="2128" y="265"/>
                  </a:lnTo>
                  <a:lnTo>
                    <a:pt x="2128" y="276"/>
                  </a:lnTo>
                  <a:lnTo>
                    <a:pt x="2128" y="302"/>
                  </a:lnTo>
                  <a:lnTo>
                    <a:pt x="2128" y="276"/>
                  </a:lnTo>
                  <a:lnTo>
                    <a:pt x="2128" y="308"/>
                  </a:lnTo>
                  <a:lnTo>
                    <a:pt x="2129" y="247"/>
                  </a:lnTo>
                  <a:lnTo>
                    <a:pt x="2129" y="244"/>
                  </a:lnTo>
                  <a:lnTo>
                    <a:pt x="2129" y="252"/>
                  </a:lnTo>
                  <a:lnTo>
                    <a:pt x="2129" y="237"/>
                  </a:lnTo>
                  <a:lnTo>
                    <a:pt x="2130" y="289"/>
                  </a:lnTo>
                  <a:lnTo>
                    <a:pt x="2130" y="263"/>
                  </a:lnTo>
                  <a:lnTo>
                    <a:pt x="2130" y="221"/>
                  </a:lnTo>
                  <a:lnTo>
                    <a:pt x="2130" y="239"/>
                  </a:lnTo>
                  <a:lnTo>
                    <a:pt x="2130" y="261"/>
                  </a:lnTo>
                  <a:lnTo>
                    <a:pt x="2130" y="239"/>
                  </a:lnTo>
                  <a:lnTo>
                    <a:pt x="2131" y="200"/>
                  </a:lnTo>
                  <a:lnTo>
                    <a:pt x="2131" y="272"/>
                  </a:lnTo>
                  <a:lnTo>
                    <a:pt x="2131" y="310"/>
                  </a:lnTo>
                  <a:lnTo>
                    <a:pt x="2131" y="232"/>
                  </a:lnTo>
                  <a:lnTo>
                    <a:pt x="2132" y="223"/>
                  </a:lnTo>
                  <a:lnTo>
                    <a:pt x="2132" y="199"/>
                  </a:lnTo>
                  <a:lnTo>
                    <a:pt x="2132" y="245"/>
                  </a:lnTo>
                  <a:lnTo>
                    <a:pt x="2132" y="299"/>
                  </a:lnTo>
                  <a:lnTo>
                    <a:pt x="2132" y="239"/>
                  </a:lnTo>
                  <a:lnTo>
                    <a:pt x="2132" y="282"/>
                  </a:lnTo>
                  <a:lnTo>
                    <a:pt x="2133" y="261"/>
                  </a:lnTo>
                  <a:lnTo>
                    <a:pt x="2133" y="270"/>
                  </a:lnTo>
                  <a:lnTo>
                    <a:pt x="2133" y="289"/>
                  </a:lnTo>
                  <a:lnTo>
                    <a:pt x="2133" y="251"/>
                  </a:lnTo>
                  <a:lnTo>
                    <a:pt x="2134" y="256"/>
                  </a:lnTo>
                  <a:lnTo>
                    <a:pt x="2134" y="224"/>
                  </a:lnTo>
                  <a:lnTo>
                    <a:pt x="2134" y="250"/>
                  </a:lnTo>
                  <a:lnTo>
                    <a:pt x="2134" y="271"/>
                  </a:lnTo>
                  <a:lnTo>
                    <a:pt x="2134" y="251"/>
                  </a:lnTo>
                  <a:lnTo>
                    <a:pt x="2135" y="291"/>
                  </a:lnTo>
                  <a:lnTo>
                    <a:pt x="2135" y="244"/>
                  </a:lnTo>
                  <a:lnTo>
                    <a:pt x="2135" y="271"/>
                  </a:lnTo>
                  <a:lnTo>
                    <a:pt x="2135" y="267"/>
                  </a:lnTo>
                  <a:lnTo>
                    <a:pt x="2135" y="241"/>
                  </a:lnTo>
                  <a:lnTo>
                    <a:pt x="2136" y="238"/>
                  </a:lnTo>
                  <a:lnTo>
                    <a:pt x="2136" y="281"/>
                  </a:lnTo>
                  <a:lnTo>
                    <a:pt x="2136" y="227"/>
                  </a:lnTo>
                  <a:lnTo>
                    <a:pt x="2136" y="313"/>
                  </a:lnTo>
                  <a:lnTo>
                    <a:pt x="2136" y="257"/>
                  </a:lnTo>
                  <a:lnTo>
                    <a:pt x="2137" y="323"/>
                  </a:lnTo>
                  <a:lnTo>
                    <a:pt x="2137" y="274"/>
                  </a:lnTo>
                  <a:lnTo>
                    <a:pt x="2137" y="208"/>
                  </a:lnTo>
                  <a:lnTo>
                    <a:pt x="2137" y="206"/>
                  </a:lnTo>
                  <a:lnTo>
                    <a:pt x="2138" y="142"/>
                  </a:lnTo>
                  <a:lnTo>
                    <a:pt x="2138" y="175"/>
                  </a:lnTo>
                  <a:lnTo>
                    <a:pt x="2138" y="138"/>
                  </a:lnTo>
                  <a:lnTo>
                    <a:pt x="2138" y="113"/>
                  </a:lnTo>
                  <a:lnTo>
                    <a:pt x="2138" y="57"/>
                  </a:lnTo>
                  <a:lnTo>
                    <a:pt x="2138" y="108"/>
                  </a:lnTo>
                  <a:lnTo>
                    <a:pt x="2139" y="182"/>
                  </a:lnTo>
                  <a:lnTo>
                    <a:pt x="2139" y="235"/>
                  </a:lnTo>
                  <a:lnTo>
                    <a:pt x="2139" y="303"/>
                  </a:lnTo>
                  <a:lnTo>
                    <a:pt x="2139" y="306"/>
                  </a:lnTo>
                  <a:lnTo>
                    <a:pt x="2139" y="312"/>
                  </a:lnTo>
                  <a:lnTo>
                    <a:pt x="2140" y="308"/>
                  </a:lnTo>
                  <a:lnTo>
                    <a:pt x="2140" y="270"/>
                  </a:lnTo>
                  <a:lnTo>
                    <a:pt x="2140" y="309"/>
                  </a:lnTo>
                  <a:lnTo>
                    <a:pt x="2140" y="275"/>
                  </a:lnTo>
                  <a:lnTo>
                    <a:pt x="2141" y="252"/>
                  </a:lnTo>
                  <a:lnTo>
                    <a:pt x="2141" y="298"/>
                  </a:lnTo>
                  <a:lnTo>
                    <a:pt x="2141" y="273"/>
                  </a:lnTo>
                  <a:lnTo>
                    <a:pt x="2141" y="330"/>
                  </a:lnTo>
                  <a:lnTo>
                    <a:pt x="2141" y="324"/>
                  </a:lnTo>
                  <a:lnTo>
                    <a:pt x="2141" y="273"/>
                  </a:lnTo>
                  <a:lnTo>
                    <a:pt x="2142" y="328"/>
                  </a:lnTo>
                  <a:lnTo>
                    <a:pt x="2142" y="290"/>
                  </a:lnTo>
                  <a:lnTo>
                    <a:pt x="2142" y="239"/>
                  </a:lnTo>
                  <a:lnTo>
                    <a:pt x="2142" y="237"/>
                  </a:lnTo>
                  <a:lnTo>
                    <a:pt x="2143" y="206"/>
                  </a:lnTo>
                  <a:lnTo>
                    <a:pt x="2143" y="265"/>
                  </a:lnTo>
                  <a:lnTo>
                    <a:pt x="2143" y="240"/>
                  </a:lnTo>
                  <a:lnTo>
                    <a:pt x="2143" y="255"/>
                  </a:lnTo>
                  <a:lnTo>
                    <a:pt x="2143" y="288"/>
                  </a:lnTo>
                  <a:lnTo>
                    <a:pt x="2143" y="264"/>
                  </a:lnTo>
                  <a:lnTo>
                    <a:pt x="2144" y="270"/>
                  </a:lnTo>
                  <a:lnTo>
                    <a:pt x="2144" y="274"/>
                  </a:lnTo>
                  <a:lnTo>
                    <a:pt x="2144" y="264"/>
                  </a:lnTo>
                  <a:lnTo>
                    <a:pt x="2144" y="234"/>
                  </a:lnTo>
                  <a:lnTo>
                    <a:pt x="2145" y="258"/>
                  </a:lnTo>
                  <a:lnTo>
                    <a:pt x="2145" y="245"/>
                  </a:lnTo>
                  <a:lnTo>
                    <a:pt x="2145" y="242"/>
                  </a:lnTo>
                  <a:lnTo>
                    <a:pt x="2145" y="244"/>
                  </a:lnTo>
                  <a:lnTo>
                    <a:pt x="2145" y="244"/>
                  </a:lnTo>
                  <a:lnTo>
                    <a:pt x="2146" y="230"/>
                  </a:lnTo>
                  <a:lnTo>
                    <a:pt x="2146" y="257"/>
                  </a:lnTo>
                  <a:lnTo>
                    <a:pt x="2146" y="236"/>
                  </a:lnTo>
                  <a:lnTo>
                    <a:pt x="2146" y="238"/>
                  </a:lnTo>
                  <a:lnTo>
                    <a:pt x="2146" y="285"/>
                  </a:lnTo>
                  <a:lnTo>
                    <a:pt x="2147" y="225"/>
                  </a:lnTo>
                  <a:lnTo>
                    <a:pt x="2147" y="246"/>
                  </a:lnTo>
                  <a:lnTo>
                    <a:pt x="2147" y="211"/>
                  </a:lnTo>
                  <a:lnTo>
                    <a:pt x="2147" y="275"/>
                  </a:lnTo>
                  <a:lnTo>
                    <a:pt x="2147" y="312"/>
                  </a:lnTo>
                  <a:lnTo>
                    <a:pt x="2148" y="281"/>
                  </a:lnTo>
                  <a:lnTo>
                    <a:pt x="2148" y="245"/>
                  </a:lnTo>
                  <a:lnTo>
                    <a:pt x="2148" y="205"/>
                  </a:lnTo>
                  <a:lnTo>
                    <a:pt x="2148" y="225"/>
                  </a:lnTo>
                  <a:lnTo>
                    <a:pt x="2149" y="270"/>
                  </a:lnTo>
                  <a:lnTo>
                    <a:pt x="2149" y="249"/>
                  </a:lnTo>
                  <a:lnTo>
                    <a:pt x="2149" y="248"/>
                  </a:lnTo>
                  <a:lnTo>
                    <a:pt x="2149" y="224"/>
                  </a:lnTo>
                  <a:lnTo>
                    <a:pt x="2149" y="255"/>
                  </a:lnTo>
                  <a:lnTo>
                    <a:pt x="2149" y="245"/>
                  </a:lnTo>
                  <a:lnTo>
                    <a:pt x="2150" y="184"/>
                  </a:lnTo>
                  <a:lnTo>
                    <a:pt x="2150" y="180"/>
                  </a:lnTo>
                  <a:lnTo>
                    <a:pt x="2150" y="224"/>
                  </a:lnTo>
                  <a:lnTo>
                    <a:pt x="2150" y="202"/>
                  </a:lnTo>
                  <a:lnTo>
                    <a:pt x="2151" y="247"/>
                  </a:lnTo>
                  <a:lnTo>
                    <a:pt x="2151" y="221"/>
                  </a:lnTo>
                  <a:lnTo>
                    <a:pt x="2151" y="259"/>
                  </a:lnTo>
                  <a:lnTo>
                    <a:pt x="2151" y="233"/>
                  </a:lnTo>
                  <a:lnTo>
                    <a:pt x="2151" y="237"/>
                  </a:lnTo>
                  <a:lnTo>
                    <a:pt x="2152" y="226"/>
                  </a:lnTo>
                  <a:lnTo>
                    <a:pt x="2152" y="194"/>
                  </a:lnTo>
                  <a:lnTo>
                    <a:pt x="2152" y="296"/>
                  </a:lnTo>
                  <a:lnTo>
                    <a:pt x="2152" y="196"/>
                  </a:lnTo>
                  <a:lnTo>
                    <a:pt x="2152" y="213"/>
                  </a:lnTo>
                  <a:lnTo>
                    <a:pt x="2153" y="214"/>
                  </a:lnTo>
                  <a:lnTo>
                    <a:pt x="2153" y="215"/>
                  </a:lnTo>
                  <a:lnTo>
                    <a:pt x="2153" y="247"/>
                  </a:lnTo>
                  <a:lnTo>
                    <a:pt x="2153" y="263"/>
                  </a:lnTo>
                  <a:lnTo>
                    <a:pt x="2153" y="272"/>
                  </a:lnTo>
                  <a:lnTo>
                    <a:pt x="2154" y="181"/>
                  </a:lnTo>
                  <a:lnTo>
                    <a:pt x="2154" y="244"/>
                  </a:lnTo>
                  <a:lnTo>
                    <a:pt x="2154" y="213"/>
                  </a:lnTo>
                  <a:lnTo>
                    <a:pt x="2154" y="252"/>
                  </a:lnTo>
                  <a:lnTo>
                    <a:pt x="2154" y="262"/>
                  </a:lnTo>
                  <a:lnTo>
                    <a:pt x="2154" y="225"/>
                  </a:lnTo>
                  <a:lnTo>
                    <a:pt x="2155" y="265"/>
                  </a:lnTo>
                  <a:lnTo>
                    <a:pt x="2155" y="259"/>
                  </a:lnTo>
                  <a:lnTo>
                    <a:pt x="2155" y="208"/>
                  </a:lnTo>
                  <a:lnTo>
                    <a:pt x="2155" y="224"/>
                  </a:lnTo>
                  <a:lnTo>
                    <a:pt x="2156" y="248"/>
                  </a:lnTo>
                  <a:lnTo>
                    <a:pt x="2156" y="292"/>
                  </a:lnTo>
                  <a:lnTo>
                    <a:pt x="2156" y="238"/>
                  </a:lnTo>
                  <a:lnTo>
                    <a:pt x="2156" y="292"/>
                  </a:lnTo>
                  <a:lnTo>
                    <a:pt x="2156" y="223"/>
                  </a:lnTo>
                  <a:lnTo>
                    <a:pt x="2157" y="248"/>
                  </a:lnTo>
                  <a:lnTo>
                    <a:pt x="2157" y="259"/>
                  </a:lnTo>
                  <a:lnTo>
                    <a:pt x="2157" y="272"/>
                  </a:lnTo>
                  <a:lnTo>
                    <a:pt x="2157" y="273"/>
                  </a:lnTo>
                  <a:lnTo>
                    <a:pt x="2157" y="240"/>
                  </a:lnTo>
                  <a:lnTo>
                    <a:pt x="2158" y="249"/>
                  </a:lnTo>
                  <a:lnTo>
                    <a:pt x="2158" y="242"/>
                  </a:lnTo>
                  <a:lnTo>
                    <a:pt x="2158" y="247"/>
                  </a:lnTo>
                  <a:lnTo>
                    <a:pt x="2158" y="223"/>
                  </a:lnTo>
                  <a:lnTo>
                    <a:pt x="2158" y="304"/>
                  </a:lnTo>
                  <a:lnTo>
                    <a:pt x="2159" y="213"/>
                  </a:lnTo>
                  <a:lnTo>
                    <a:pt x="2159" y="266"/>
                  </a:lnTo>
                  <a:lnTo>
                    <a:pt x="2159" y="300"/>
                  </a:lnTo>
                  <a:lnTo>
                    <a:pt x="2159" y="289"/>
                  </a:lnTo>
                  <a:lnTo>
                    <a:pt x="2160" y="232"/>
                  </a:lnTo>
                  <a:lnTo>
                    <a:pt x="2160" y="234"/>
                  </a:lnTo>
                  <a:lnTo>
                    <a:pt x="2160" y="222"/>
                  </a:lnTo>
                  <a:lnTo>
                    <a:pt x="2160" y="228"/>
                  </a:lnTo>
                  <a:lnTo>
                    <a:pt x="2160" y="326"/>
                  </a:lnTo>
                  <a:lnTo>
                    <a:pt x="2160" y="262"/>
                  </a:lnTo>
                  <a:lnTo>
                    <a:pt x="2161" y="281"/>
                  </a:lnTo>
                  <a:lnTo>
                    <a:pt x="2161" y="233"/>
                  </a:lnTo>
                  <a:lnTo>
                    <a:pt x="2161" y="308"/>
                  </a:lnTo>
                  <a:lnTo>
                    <a:pt x="2161" y="211"/>
                  </a:lnTo>
                  <a:lnTo>
                    <a:pt x="2162" y="219"/>
                  </a:lnTo>
                  <a:lnTo>
                    <a:pt x="2162" y="237"/>
                  </a:lnTo>
                  <a:lnTo>
                    <a:pt x="2162" y="267"/>
                  </a:lnTo>
                  <a:lnTo>
                    <a:pt x="2162" y="245"/>
                  </a:lnTo>
                  <a:lnTo>
                    <a:pt x="2162" y="257"/>
                  </a:lnTo>
                  <a:lnTo>
                    <a:pt x="2163" y="263"/>
                  </a:lnTo>
                  <a:lnTo>
                    <a:pt x="2163" y="253"/>
                  </a:lnTo>
                  <a:lnTo>
                    <a:pt x="2163" y="242"/>
                  </a:lnTo>
                  <a:lnTo>
                    <a:pt x="2163" y="236"/>
                  </a:lnTo>
                  <a:lnTo>
                    <a:pt x="2163" y="251"/>
                  </a:lnTo>
                  <a:lnTo>
                    <a:pt x="2164" y="306"/>
                  </a:lnTo>
                  <a:lnTo>
                    <a:pt x="2164" y="272"/>
                  </a:lnTo>
                  <a:lnTo>
                    <a:pt x="2164" y="231"/>
                  </a:lnTo>
                  <a:lnTo>
                    <a:pt x="2164" y="265"/>
                  </a:lnTo>
                  <a:lnTo>
                    <a:pt x="2164" y="228"/>
                  </a:lnTo>
                  <a:lnTo>
                    <a:pt x="2165" y="262"/>
                  </a:lnTo>
                  <a:lnTo>
                    <a:pt x="2165" y="260"/>
                  </a:lnTo>
                  <a:lnTo>
                    <a:pt x="2165" y="258"/>
                  </a:lnTo>
                  <a:lnTo>
                    <a:pt x="2165" y="228"/>
                  </a:lnTo>
                  <a:lnTo>
                    <a:pt x="2166" y="224"/>
                  </a:lnTo>
                  <a:lnTo>
                    <a:pt x="2166" y="222"/>
                  </a:lnTo>
                  <a:lnTo>
                    <a:pt x="2166" y="240"/>
                  </a:lnTo>
                  <a:lnTo>
                    <a:pt x="2166" y="249"/>
                  </a:lnTo>
                  <a:lnTo>
                    <a:pt x="2166" y="240"/>
                  </a:lnTo>
                  <a:lnTo>
                    <a:pt x="2166" y="248"/>
                  </a:lnTo>
                  <a:lnTo>
                    <a:pt x="2167" y="267"/>
                  </a:lnTo>
                  <a:lnTo>
                    <a:pt x="2167" y="273"/>
                  </a:lnTo>
                  <a:lnTo>
                    <a:pt x="2167" y="291"/>
                  </a:lnTo>
                  <a:lnTo>
                    <a:pt x="2167" y="284"/>
                  </a:lnTo>
                  <a:lnTo>
                    <a:pt x="2168" y="247"/>
                  </a:lnTo>
                  <a:lnTo>
                    <a:pt x="2168" y="284"/>
                  </a:lnTo>
                  <a:lnTo>
                    <a:pt x="2168" y="321"/>
                  </a:lnTo>
                  <a:lnTo>
                    <a:pt x="2168" y="208"/>
                  </a:lnTo>
                  <a:lnTo>
                    <a:pt x="2168" y="233"/>
                  </a:lnTo>
                  <a:lnTo>
                    <a:pt x="2168" y="259"/>
                  </a:lnTo>
                  <a:lnTo>
                    <a:pt x="2169" y="278"/>
                  </a:lnTo>
                  <a:lnTo>
                    <a:pt x="2169" y="253"/>
                  </a:lnTo>
                  <a:lnTo>
                    <a:pt x="2169" y="276"/>
                  </a:lnTo>
                  <a:lnTo>
                    <a:pt x="2169" y="286"/>
                  </a:lnTo>
                  <a:lnTo>
                    <a:pt x="2169" y="303"/>
                  </a:lnTo>
                  <a:lnTo>
                    <a:pt x="2170" y="223"/>
                  </a:lnTo>
                  <a:lnTo>
                    <a:pt x="2170" y="252"/>
                  </a:lnTo>
                  <a:lnTo>
                    <a:pt x="2170" y="283"/>
                  </a:lnTo>
                  <a:lnTo>
                    <a:pt x="2170" y="319"/>
                  </a:lnTo>
                  <a:lnTo>
                    <a:pt x="2171" y="258"/>
                  </a:lnTo>
                  <a:lnTo>
                    <a:pt x="2171" y="303"/>
                  </a:lnTo>
                  <a:lnTo>
                    <a:pt x="2171" y="249"/>
                  </a:lnTo>
                  <a:lnTo>
                    <a:pt x="2171" y="253"/>
                  </a:lnTo>
                  <a:lnTo>
                    <a:pt x="2171" y="230"/>
                  </a:lnTo>
                  <a:lnTo>
                    <a:pt x="2171" y="232"/>
                  </a:lnTo>
                  <a:lnTo>
                    <a:pt x="2172" y="265"/>
                  </a:lnTo>
                  <a:lnTo>
                    <a:pt x="2172" y="252"/>
                  </a:lnTo>
                  <a:lnTo>
                    <a:pt x="2172" y="271"/>
                  </a:lnTo>
                  <a:lnTo>
                    <a:pt x="2172" y="260"/>
                  </a:lnTo>
                  <a:lnTo>
                    <a:pt x="2173" y="257"/>
                  </a:lnTo>
                  <a:lnTo>
                    <a:pt x="2173" y="255"/>
                  </a:lnTo>
                  <a:lnTo>
                    <a:pt x="2173" y="225"/>
                  </a:lnTo>
                  <a:lnTo>
                    <a:pt x="2173" y="251"/>
                  </a:lnTo>
                  <a:lnTo>
                    <a:pt x="2173" y="233"/>
                  </a:lnTo>
                  <a:lnTo>
                    <a:pt x="2174" y="294"/>
                  </a:lnTo>
                  <a:lnTo>
                    <a:pt x="2174" y="256"/>
                  </a:lnTo>
                  <a:lnTo>
                    <a:pt x="2174" y="244"/>
                  </a:lnTo>
                  <a:lnTo>
                    <a:pt x="2174" y="208"/>
                  </a:lnTo>
                  <a:lnTo>
                    <a:pt x="2174" y="258"/>
                  </a:lnTo>
                  <a:lnTo>
                    <a:pt x="2175" y="291"/>
                  </a:lnTo>
                  <a:lnTo>
                    <a:pt x="2175" y="219"/>
                  </a:lnTo>
                  <a:lnTo>
                    <a:pt x="2175" y="272"/>
                  </a:lnTo>
                  <a:lnTo>
                    <a:pt x="2175" y="260"/>
                  </a:lnTo>
                  <a:lnTo>
                    <a:pt x="2175" y="311"/>
                  </a:lnTo>
                  <a:lnTo>
                    <a:pt x="2176" y="233"/>
                  </a:lnTo>
                  <a:lnTo>
                    <a:pt x="2176" y="166"/>
                  </a:lnTo>
                  <a:lnTo>
                    <a:pt x="2176" y="268"/>
                  </a:lnTo>
                  <a:lnTo>
                    <a:pt x="2176" y="248"/>
                  </a:lnTo>
                  <a:lnTo>
                    <a:pt x="2177" y="257"/>
                  </a:lnTo>
                  <a:lnTo>
                    <a:pt x="2177" y="242"/>
                  </a:lnTo>
                  <a:lnTo>
                    <a:pt x="2177" y="232"/>
                  </a:lnTo>
                  <a:lnTo>
                    <a:pt x="2177" y="250"/>
                  </a:lnTo>
                  <a:lnTo>
                    <a:pt x="2177" y="258"/>
                  </a:lnTo>
                  <a:lnTo>
                    <a:pt x="2177" y="230"/>
                  </a:lnTo>
                  <a:lnTo>
                    <a:pt x="2178" y="234"/>
                  </a:lnTo>
                  <a:lnTo>
                    <a:pt x="2178" y="306"/>
                  </a:lnTo>
                  <a:lnTo>
                    <a:pt x="2178" y="274"/>
                  </a:lnTo>
                  <a:lnTo>
                    <a:pt x="2178" y="249"/>
                  </a:lnTo>
                  <a:lnTo>
                    <a:pt x="2179" y="319"/>
                  </a:lnTo>
                  <a:lnTo>
                    <a:pt x="2179" y="250"/>
                  </a:lnTo>
                  <a:lnTo>
                    <a:pt x="2179" y="272"/>
                  </a:lnTo>
                  <a:lnTo>
                    <a:pt x="2179" y="241"/>
                  </a:lnTo>
                  <a:lnTo>
                    <a:pt x="2179" y="250"/>
                  </a:lnTo>
                  <a:lnTo>
                    <a:pt x="2179" y="250"/>
                  </a:lnTo>
                  <a:lnTo>
                    <a:pt x="2180" y="260"/>
                  </a:lnTo>
                  <a:lnTo>
                    <a:pt x="2180" y="244"/>
                  </a:lnTo>
                  <a:lnTo>
                    <a:pt x="2180" y="248"/>
                  </a:lnTo>
                  <a:lnTo>
                    <a:pt x="2180" y="296"/>
                  </a:lnTo>
                  <a:lnTo>
                    <a:pt x="2181" y="168"/>
                  </a:lnTo>
                  <a:lnTo>
                    <a:pt x="2181" y="230"/>
                  </a:lnTo>
                  <a:lnTo>
                    <a:pt x="2181" y="276"/>
                  </a:lnTo>
                  <a:lnTo>
                    <a:pt x="2181" y="253"/>
                  </a:lnTo>
                  <a:lnTo>
                    <a:pt x="2181" y="233"/>
                  </a:lnTo>
                  <a:lnTo>
                    <a:pt x="2182" y="241"/>
                  </a:lnTo>
                  <a:lnTo>
                    <a:pt x="2182" y="237"/>
                  </a:lnTo>
                  <a:lnTo>
                    <a:pt x="2182" y="287"/>
                  </a:lnTo>
                  <a:lnTo>
                    <a:pt x="2182" y="337"/>
                  </a:lnTo>
                  <a:lnTo>
                    <a:pt x="2182" y="288"/>
                  </a:lnTo>
                  <a:lnTo>
                    <a:pt x="2183" y="169"/>
                  </a:lnTo>
                  <a:lnTo>
                    <a:pt x="2183" y="246"/>
                  </a:lnTo>
                  <a:lnTo>
                    <a:pt x="2183" y="180"/>
                  </a:lnTo>
                  <a:lnTo>
                    <a:pt x="2183" y="166"/>
                  </a:lnTo>
                  <a:lnTo>
                    <a:pt x="2183" y="82"/>
                  </a:lnTo>
                  <a:lnTo>
                    <a:pt x="2184" y="112"/>
                  </a:lnTo>
                  <a:lnTo>
                    <a:pt x="2184" y="70"/>
                  </a:lnTo>
                  <a:lnTo>
                    <a:pt x="2184" y="85"/>
                  </a:lnTo>
                  <a:lnTo>
                    <a:pt x="2184" y="90"/>
                  </a:lnTo>
                  <a:lnTo>
                    <a:pt x="2184" y="194"/>
                  </a:lnTo>
                  <a:lnTo>
                    <a:pt x="2185" y="265"/>
                  </a:lnTo>
                  <a:lnTo>
                    <a:pt x="2185" y="341"/>
                  </a:lnTo>
                  <a:lnTo>
                    <a:pt x="2185" y="302"/>
                  </a:lnTo>
                  <a:lnTo>
                    <a:pt x="2185" y="342"/>
                  </a:lnTo>
                  <a:lnTo>
                    <a:pt x="2185" y="302"/>
                  </a:lnTo>
                  <a:lnTo>
                    <a:pt x="2186" y="304"/>
                  </a:lnTo>
                  <a:lnTo>
                    <a:pt x="2186" y="247"/>
                  </a:lnTo>
                  <a:lnTo>
                    <a:pt x="2186" y="259"/>
                  </a:lnTo>
                  <a:lnTo>
                    <a:pt x="2186" y="313"/>
                  </a:lnTo>
                  <a:lnTo>
                    <a:pt x="2186" y="315"/>
                  </a:lnTo>
                  <a:lnTo>
                    <a:pt x="2187" y="246"/>
                  </a:lnTo>
                  <a:lnTo>
                    <a:pt x="2187" y="325"/>
                  </a:lnTo>
                  <a:lnTo>
                    <a:pt x="2187" y="234"/>
                  </a:lnTo>
                  <a:lnTo>
                    <a:pt x="2187" y="295"/>
                  </a:lnTo>
                  <a:lnTo>
                    <a:pt x="2188" y="237"/>
                  </a:lnTo>
                  <a:lnTo>
                    <a:pt x="2188" y="263"/>
                  </a:lnTo>
                  <a:lnTo>
                    <a:pt x="2188" y="208"/>
                  </a:lnTo>
                  <a:lnTo>
                    <a:pt x="2188" y="233"/>
                  </a:lnTo>
                  <a:lnTo>
                    <a:pt x="2188" y="280"/>
                  </a:lnTo>
                  <a:lnTo>
                    <a:pt x="2188" y="201"/>
                  </a:lnTo>
                  <a:lnTo>
                    <a:pt x="2189" y="245"/>
                  </a:lnTo>
                  <a:lnTo>
                    <a:pt x="2189" y="255"/>
                  </a:lnTo>
                  <a:lnTo>
                    <a:pt x="2189" y="249"/>
                  </a:lnTo>
                  <a:lnTo>
                    <a:pt x="2189" y="258"/>
                  </a:lnTo>
                  <a:lnTo>
                    <a:pt x="2190" y="292"/>
                  </a:lnTo>
                  <a:lnTo>
                    <a:pt x="2190" y="266"/>
                  </a:lnTo>
                  <a:lnTo>
                    <a:pt x="2190" y="246"/>
                  </a:lnTo>
                  <a:lnTo>
                    <a:pt x="2190" y="220"/>
                  </a:lnTo>
                  <a:lnTo>
                    <a:pt x="2190" y="222"/>
                  </a:lnTo>
                  <a:lnTo>
                    <a:pt x="2190" y="255"/>
                  </a:lnTo>
                  <a:lnTo>
                    <a:pt x="2191" y="263"/>
                  </a:lnTo>
                  <a:lnTo>
                    <a:pt x="2191" y="229"/>
                  </a:lnTo>
                  <a:lnTo>
                    <a:pt x="2191" y="304"/>
                  </a:lnTo>
                  <a:lnTo>
                    <a:pt x="2191" y="253"/>
                  </a:lnTo>
                  <a:lnTo>
                    <a:pt x="2192" y="223"/>
                  </a:lnTo>
                  <a:lnTo>
                    <a:pt x="2192" y="250"/>
                  </a:lnTo>
                  <a:lnTo>
                    <a:pt x="2192" y="281"/>
                  </a:lnTo>
                  <a:lnTo>
                    <a:pt x="2192" y="218"/>
                  </a:lnTo>
                  <a:lnTo>
                    <a:pt x="2192" y="263"/>
                  </a:lnTo>
                  <a:lnTo>
                    <a:pt x="2193" y="294"/>
                  </a:lnTo>
                  <a:lnTo>
                    <a:pt x="2193" y="249"/>
                  </a:lnTo>
                  <a:lnTo>
                    <a:pt x="2193" y="252"/>
                  </a:lnTo>
                  <a:lnTo>
                    <a:pt x="2193" y="244"/>
                  </a:lnTo>
                  <a:lnTo>
                    <a:pt x="2193" y="265"/>
                  </a:lnTo>
                  <a:lnTo>
                    <a:pt x="2194" y="224"/>
                  </a:lnTo>
                  <a:lnTo>
                    <a:pt x="2194" y="239"/>
                  </a:lnTo>
                  <a:lnTo>
                    <a:pt x="2194" y="212"/>
                  </a:lnTo>
                  <a:lnTo>
                    <a:pt x="2194" y="219"/>
                  </a:lnTo>
                  <a:lnTo>
                    <a:pt x="2194" y="213"/>
                  </a:lnTo>
                  <a:lnTo>
                    <a:pt x="2195" y="254"/>
                  </a:lnTo>
                  <a:lnTo>
                    <a:pt x="2195" y="285"/>
                  </a:lnTo>
                  <a:lnTo>
                    <a:pt x="2195" y="267"/>
                  </a:lnTo>
                  <a:lnTo>
                    <a:pt x="2195" y="245"/>
                  </a:lnTo>
                  <a:lnTo>
                    <a:pt x="2196" y="265"/>
                  </a:lnTo>
                  <a:lnTo>
                    <a:pt x="2196" y="224"/>
                  </a:lnTo>
                  <a:lnTo>
                    <a:pt x="2196" y="242"/>
                  </a:lnTo>
                  <a:lnTo>
                    <a:pt x="2196" y="203"/>
                  </a:lnTo>
                  <a:lnTo>
                    <a:pt x="2196" y="249"/>
                  </a:lnTo>
                  <a:lnTo>
                    <a:pt x="2196" y="173"/>
                  </a:lnTo>
                  <a:lnTo>
                    <a:pt x="2197" y="229"/>
                  </a:lnTo>
                  <a:lnTo>
                    <a:pt x="2197" y="185"/>
                  </a:lnTo>
                  <a:lnTo>
                    <a:pt x="2197" y="227"/>
                  </a:lnTo>
                  <a:lnTo>
                    <a:pt x="2197" y="231"/>
                  </a:lnTo>
                  <a:lnTo>
                    <a:pt x="2198" y="271"/>
                  </a:lnTo>
                  <a:lnTo>
                    <a:pt x="2198" y="218"/>
                  </a:lnTo>
                  <a:lnTo>
                    <a:pt x="2198" y="218"/>
                  </a:lnTo>
                  <a:lnTo>
                    <a:pt x="2198" y="236"/>
                  </a:lnTo>
                  <a:lnTo>
                    <a:pt x="2198" y="240"/>
                  </a:lnTo>
                  <a:lnTo>
                    <a:pt x="2198" y="238"/>
                  </a:lnTo>
                  <a:lnTo>
                    <a:pt x="2199" y="234"/>
                  </a:lnTo>
                  <a:lnTo>
                    <a:pt x="2199" y="221"/>
                  </a:lnTo>
                  <a:lnTo>
                    <a:pt x="2199" y="240"/>
                  </a:lnTo>
                  <a:lnTo>
                    <a:pt x="2199" y="206"/>
                  </a:lnTo>
                  <a:lnTo>
                    <a:pt x="2199" y="281"/>
                  </a:lnTo>
                  <a:lnTo>
                    <a:pt x="2200" y="284"/>
                  </a:lnTo>
                  <a:lnTo>
                    <a:pt x="2200" y="257"/>
                  </a:lnTo>
                  <a:lnTo>
                    <a:pt x="2200" y="254"/>
                  </a:lnTo>
                  <a:lnTo>
                    <a:pt x="2200" y="209"/>
                  </a:lnTo>
                  <a:lnTo>
                    <a:pt x="2201" y="278"/>
                  </a:lnTo>
                  <a:lnTo>
                    <a:pt x="2201" y="254"/>
                  </a:lnTo>
                  <a:lnTo>
                    <a:pt x="2201" y="256"/>
                  </a:lnTo>
                  <a:lnTo>
                    <a:pt x="2201" y="278"/>
                  </a:lnTo>
                  <a:lnTo>
                    <a:pt x="2201" y="257"/>
                  </a:lnTo>
                  <a:lnTo>
                    <a:pt x="2201" y="286"/>
                  </a:lnTo>
                  <a:lnTo>
                    <a:pt x="2202" y="281"/>
                  </a:lnTo>
                  <a:lnTo>
                    <a:pt x="2202" y="257"/>
                  </a:lnTo>
                  <a:lnTo>
                    <a:pt x="2202" y="233"/>
                  </a:lnTo>
                  <a:lnTo>
                    <a:pt x="2202" y="230"/>
                  </a:lnTo>
                  <a:lnTo>
                    <a:pt x="2203" y="256"/>
                  </a:lnTo>
                  <a:lnTo>
                    <a:pt x="2203" y="213"/>
                  </a:lnTo>
                  <a:lnTo>
                    <a:pt x="2203" y="266"/>
                  </a:lnTo>
                  <a:lnTo>
                    <a:pt x="2203" y="249"/>
                  </a:lnTo>
                  <a:lnTo>
                    <a:pt x="2203" y="227"/>
                  </a:lnTo>
                  <a:lnTo>
                    <a:pt x="2204" y="234"/>
                  </a:lnTo>
                  <a:lnTo>
                    <a:pt x="2204" y="223"/>
                  </a:lnTo>
                  <a:lnTo>
                    <a:pt x="2204" y="258"/>
                  </a:lnTo>
                  <a:lnTo>
                    <a:pt x="2204" y="215"/>
                  </a:lnTo>
                  <a:lnTo>
                    <a:pt x="2204" y="317"/>
                  </a:lnTo>
                  <a:lnTo>
                    <a:pt x="2205" y="262"/>
                  </a:lnTo>
                  <a:lnTo>
                    <a:pt x="2205" y="266"/>
                  </a:lnTo>
                  <a:lnTo>
                    <a:pt x="2205" y="260"/>
                  </a:lnTo>
                  <a:lnTo>
                    <a:pt x="2205" y="275"/>
                  </a:lnTo>
                  <a:lnTo>
                    <a:pt x="2205" y="279"/>
                  </a:lnTo>
                  <a:lnTo>
                    <a:pt x="2206" y="288"/>
                  </a:lnTo>
                  <a:lnTo>
                    <a:pt x="2206" y="249"/>
                  </a:lnTo>
                  <a:lnTo>
                    <a:pt x="2206" y="271"/>
                  </a:lnTo>
                  <a:lnTo>
                    <a:pt x="2206" y="242"/>
                  </a:lnTo>
                  <a:lnTo>
                    <a:pt x="2207" y="215"/>
                  </a:lnTo>
                  <a:lnTo>
                    <a:pt x="2207" y="259"/>
                  </a:lnTo>
                  <a:lnTo>
                    <a:pt x="2207" y="229"/>
                  </a:lnTo>
                  <a:lnTo>
                    <a:pt x="2207" y="225"/>
                  </a:lnTo>
                  <a:lnTo>
                    <a:pt x="2207" y="298"/>
                  </a:lnTo>
                  <a:lnTo>
                    <a:pt x="2207" y="244"/>
                  </a:lnTo>
                  <a:lnTo>
                    <a:pt x="2208" y="262"/>
                  </a:lnTo>
                  <a:lnTo>
                    <a:pt x="2208" y="198"/>
                  </a:lnTo>
                  <a:lnTo>
                    <a:pt x="2208" y="263"/>
                  </a:lnTo>
                  <a:lnTo>
                    <a:pt x="2208" y="243"/>
                  </a:lnTo>
                  <a:lnTo>
                    <a:pt x="2209" y="252"/>
                  </a:lnTo>
                  <a:lnTo>
                    <a:pt x="2209" y="213"/>
                  </a:lnTo>
                  <a:lnTo>
                    <a:pt x="2209" y="217"/>
                  </a:lnTo>
                  <a:lnTo>
                    <a:pt x="2209" y="275"/>
                  </a:lnTo>
                  <a:lnTo>
                    <a:pt x="2209" y="245"/>
                  </a:lnTo>
                  <a:lnTo>
                    <a:pt x="2209" y="212"/>
                  </a:lnTo>
                  <a:lnTo>
                    <a:pt x="2210" y="285"/>
                  </a:lnTo>
                  <a:lnTo>
                    <a:pt x="2210" y="294"/>
                  </a:lnTo>
                  <a:lnTo>
                    <a:pt x="2210" y="289"/>
                  </a:lnTo>
                  <a:lnTo>
                    <a:pt x="2210" y="238"/>
                  </a:lnTo>
                  <a:lnTo>
                    <a:pt x="2211" y="289"/>
                  </a:lnTo>
                  <a:lnTo>
                    <a:pt x="2211" y="207"/>
                  </a:lnTo>
                  <a:lnTo>
                    <a:pt x="2211" y="240"/>
                  </a:lnTo>
                  <a:lnTo>
                    <a:pt x="2211" y="196"/>
                  </a:lnTo>
                  <a:lnTo>
                    <a:pt x="2211" y="291"/>
                  </a:lnTo>
                  <a:lnTo>
                    <a:pt x="2212" y="272"/>
                  </a:lnTo>
                  <a:lnTo>
                    <a:pt x="2212" y="244"/>
                  </a:lnTo>
                  <a:lnTo>
                    <a:pt x="2212" y="206"/>
                  </a:lnTo>
                  <a:lnTo>
                    <a:pt x="2212" y="270"/>
                  </a:lnTo>
                  <a:lnTo>
                    <a:pt x="2212" y="273"/>
                  </a:lnTo>
                  <a:lnTo>
                    <a:pt x="2213" y="236"/>
                  </a:lnTo>
                  <a:lnTo>
                    <a:pt x="2213" y="259"/>
                  </a:lnTo>
                  <a:lnTo>
                    <a:pt x="2213" y="264"/>
                  </a:lnTo>
                  <a:lnTo>
                    <a:pt x="2213" y="286"/>
                  </a:lnTo>
                  <a:lnTo>
                    <a:pt x="2213" y="276"/>
                  </a:lnTo>
                  <a:lnTo>
                    <a:pt x="2214" y="245"/>
                  </a:lnTo>
                  <a:lnTo>
                    <a:pt x="2214" y="269"/>
                  </a:lnTo>
                  <a:lnTo>
                    <a:pt x="2214" y="252"/>
                  </a:lnTo>
                  <a:lnTo>
                    <a:pt x="2214" y="227"/>
                  </a:lnTo>
                  <a:lnTo>
                    <a:pt x="2214" y="231"/>
                  </a:lnTo>
                  <a:lnTo>
                    <a:pt x="2215" y="281"/>
                  </a:lnTo>
                  <a:lnTo>
                    <a:pt x="2215" y="249"/>
                  </a:lnTo>
                  <a:lnTo>
                    <a:pt x="2215" y="282"/>
                  </a:lnTo>
                  <a:lnTo>
                    <a:pt x="2215" y="261"/>
                  </a:lnTo>
                  <a:lnTo>
                    <a:pt x="2215" y="260"/>
                  </a:lnTo>
                  <a:lnTo>
                    <a:pt x="2216" y="261"/>
                  </a:lnTo>
                  <a:lnTo>
                    <a:pt x="2216" y="229"/>
                  </a:lnTo>
                  <a:lnTo>
                    <a:pt x="2216" y="270"/>
                  </a:lnTo>
                  <a:lnTo>
                    <a:pt x="2216" y="212"/>
                  </a:lnTo>
                  <a:lnTo>
                    <a:pt x="2216" y="280"/>
                  </a:lnTo>
                  <a:lnTo>
                    <a:pt x="2217" y="205"/>
                  </a:lnTo>
                  <a:lnTo>
                    <a:pt x="2217" y="266"/>
                  </a:lnTo>
                  <a:lnTo>
                    <a:pt x="2217" y="255"/>
                  </a:lnTo>
                  <a:lnTo>
                    <a:pt x="2217" y="277"/>
                  </a:lnTo>
                  <a:lnTo>
                    <a:pt x="2218" y="287"/>
                  </a:lnTo>
                  <a:lnTo>
                    <a:pt x="2218" y="247"/>
                  </a:lnTo>
                  <a:lnTo>
                    <a:pt x="2218" y="314"/>
                  </a:lnTo>
                  <a:lnTo>
                    <a:pt x="2218" y="255"/>
                  </a:lnTo>
                  <a:lnTo>
                    <a:pt x="2218" y="261"/>
                  </a:lnTo>
                  <a:lnTo>
                    <a:pt x="2218" y="311"/>
                  </a:lnTo>
                  <a:lnTo>
                    <a:pt x="2219" y="238"/>
                  </a:lnTo>
                  <a:lnTo>
                    <a:pt x="2219" y="268"/>
                  </a:lnTo>
                  <a:lnTo>
                    <a:pt x="2219" y="239"/>
                  </a:lnTo>
                  <a:lnTo>
                    <a:pt x="2219" y="283"/>
                  </a:lnTo>
                  <a:lnTo>
                    <a:pt x="2220" y="251"/>
                  </a:lnTo>
                  <a:lnTo>
                    <a:pt x="2220" y="282"/>
                  </a:lnTo>
                  <a:lnTo>
                    <a:pt x="2220" y="317"/>
                  </a:lnTo>
                  <a:lnTo>
                    <a:pt x="2220" y="287"/>
                  </a:lnTo>
                  <a:lnTo>
                    <a:pt x="2220" y="285"/>
                  </a:lnTo>
                  <a:lnTo>
                    <a:pt x="2220" y="188"/>
                  </a:lnTo>
                  <a:lnTo>
                    <a:pt x="2221" y="292"/>
                  </a:lnTo>
                  <a:lnTo>
                    <a:pt x="2221" y="255"/>
                  </a:lnTo>
                  <a:lnTo>
                    <a:pt x="2221" y="239"/>
                  </a:lnTo>
                  <a:lnTo>
                    <a:pt x="2221" y="292"/>
                  </a:lnTo>
                  <a:lnTo>
                    <a:pt x="2222" y="234"/>
                  </a:lnTo>
                  <a:lnTo>
                    <a:pt x="2222" y="285"/>
                  </a:lnTo>
                  <a:lnTo>
                    <a:pt x="2222" y="256"/>
                  </a:lnTo>
                  <a:lnTo>
                    <a:pt x="2222" y="281"/>
                  </a:lnTo>
                  <a:lnTo>
                    <a:pt x="2222" y="255"/>
                  </a:lnTo>
                  <a:lnTo>
                    <a:pt x="2223" y="268"/>
                  </a:lnTo>
                  <a:lnTo>
                    <a:pt x="2223" y="264"/>
                  </a:lnTo>
                  <a:lnTo>
                    <a:pt x="2223" y="247"/>
                  </a:lnTo>
                  <a:lnTo>
                    <a:pt x="2223" y="289"/>
                  </a:lnTo>
                  <a:lnTo>
                    <a:pt x="2223" y="245"/>
                  </a:lnTo>
                  <a:lnTo>
                    <a:pt x="2224" y="245"/>
                  </a:lnTo>
                  <a:lnTo>
                    <a:pt x="2224" y="209"/>
                  </a:lnTo>
                  <a:lnTo>
                    <a:pt x="2224" y="238"/>
                  </a:lnTo>
                  <a:lnTo>
                    <a:pt x="2224" y="204"/>
                  </a:lnTo>
                  <a:lnTo>
                    <a:pt x="2224" y="290"/>
                  </a:lnTo>
                  <a:lnTo>
                    <a:pt x="2225" y="249"/>
                  </a:lnTo>
                  <a:lnTo>
                    <a:pt x="2225" y="257"/>
                  </a:lnTo>
                  <a:lnTo>
                    <a:pt x="2225" y="229"/>
                  </a:lnTo>
                  <a:lnTo>
                    <a:pt x="2225" y="272"/>
                  </a:lnTo>
                  <a:lnTo>
                    <a:pt x="2226" y="251"/>
                  </a:lnTo>
                  <a:lnTo>
                    <a:pt x="2226" y="268"/>
                  </a:lnTo>
                  <a:lnTo>
                    <a:pt x="2226" y="281"/>
                  </a:lnTo>
                  <a:lnTo>
                    <a:pt x="2226" y="222"/>
                  </a:lnTo>
                  <a:lnTo>
                    <a:pt x="2226" y="255"/>
                  </a:lnTo>
                  <a:lnTo>
                    <a:pt x="2226" y="284"/>
                  </a:lnTo>
                  <a:lnTo>
                    <a:pt x="2227" y="288"/>
                  </a:lnTo>
                  <a:lnTo>
                    <a:pt x="2227" y="280"/>
                  </a:lnTo>
                  <a:lnTo>
                    <a:pt x="2227" y="307"/>
                  </a:lnTo>
                  <a:lnTo>
                    <a:pt x="2227" y="275"/>
                  </a:lnTo>
                  <a:lnTo>
                    <a:pt x="2228" y="260"/>
                  </a:lnTo>
                  <a:lnTo>
                    <a:pt x="2228" y="272"/>
                  </a:lnTo>
                  <a:lnTo>
                    <a:pt x="2228" y="224"/>
                  </a:lnTo>
                  <a:lnTo>
                    <a:pt x="2228" y="255"/>
                  </a:lnTo>
                  <a:lnTo>
                    <a:pt x="2228" y="248"/>
                  </a:lnTo>
                  <a:lnTo>
                    <a:pt x="2229" y="280"/>
                  </a:lnTo>
                  <a:lnTo>
                    <a:pt x="2229" y="279"/>
                  </a:lnTo>
                  <a:lnTo>
                    <a:pt x="2229" y="265"/>
                  </a:lnTo>
                  <a:lnTo>
                    <a:pt x="2229" y="288"/>
                  </a:lnTo>
                  <a:lnTo>
                    <a:pt x="2229" y="276"/>
                  </a:lnTo>
                  <a:lnTo>
                    <a:pt x="2229" y="238"/>
                  </a:lnTo>
                  <a:lnTo>
                    <a:pt x="2230" y="275"/>
                  </a:lnTo>
                  <a:lnTo>
                    <a:pt x="2230" y="297"/>
                  </a:lnTo>
                  <a:lnTo>
                    <a:pt x="2230" y="273"/>
                  </a:lnTo>
                  <a:lnTo>
                    <a:pt x="2230" y="221"/>
                  </a:lnTo>
                  <a:lnTo>
                    <a:pt x="2231" y="189"/>
                  </a:lnTo>
                  <a:lnTo>
                    <a:pt x="2231" y="189"/>
                  </a:lnTo>
                  <a:lnTo>
                    <a:pt x="2231" y="137"/>
                  </a:lnTo>
                  <a:lnTo>
                    <a:pt x="2231" y="93"/>
                  </a:lnTo>
                  <a:lnTo>
                    <a:pt x="2231" y="59"/>
                  </a:lnTo>
                  <a:lnTo>
                    <a:pt x="2231" y="97"/>
                  </a:lnTo>
                  <a:lnTo>
                    <a:pt x="2232" y="51"/>
                  </a:lnTo>
                  <a:lnTo>
                    <a:pt x="2232" y="167"/>
                  </a:lnTo>
                  <a:lnTo>
                    <a:pt x="2232" y="264"/>
                  </a:lnTo>
                  <a:lnTo>
                    <a:pt x="2232" y="285"/>
                  </a:lnTo>
                  <a:lnTo>
                    <a:pt x="2233" y="328"/>
                  </a:lnTo>
                  <a:lnTo>
                    <a:pt x="2233" y="271"/>
                  </a:lnTo>
                  <a:lnTo>
                    <a:pt x="2233" y="299"/>
                  </a:lnTo>
                  <a:lnTo>
                    <a:pt x="2233" y="270"/>
                  </a:lnTo>
                  <a:lnTo>
                    <a:pt x="2233" y="204"/>
                  </a:lnTo>
                  <a:lnTo>
                    <a:pt x="2234" y="334"/>
                  </a:lnTo>
                  <a:lnTo>
                    <a:pt x="2234" y="266"/>
                  </a:lnTo>
                  <a:lnTo>
                    <a:pt x="2234" y="259"/>
                  </a:lnTo>
                  <a:lnTo>
                    <a:pt x="2234" y="332"/>
                  </a:lnTo>
                  <a:lnTo>
                    <a:pt x="2234" y="306"/>
                  </a:lnTo>
                  <a:lnTo>
                    <a:pt x="2235" y="298"/>
                  </a:lnTo>
                  <a:lnTo>
                    <a:pt x="2235" y="284"/>
                  </a:lnTo>
                  <a:lnTo>
                    <a:pt x="2235" y="269"/>
                  </a:lnTo>
                  <a:lnTo>
                    <a:pt x="2235" y="264"/>
                  </a:lnTo>
                  <a:lnTo>
                    <a:pt x="2235" y="310"/>
                  </a:lnTo>
                  <a:lnTo>
                    <a:pt x="2236" y="265"/>
                  </a:lnTo>
                  <a:lnTo>
                    <a:pt x="2236" y="287"/>
                  </a:lnTo>
                  <a:lnTo>
                    <a:pt x="2236" y="273"/>
                  </a:lnTo>
                  <a:lnTo>
                    <a:pt x="2236" y="277"/>
                  </a:lnTo>
                  <a:lnTo>
                    <a:pt x="2237" y="264"/>
                  </a:lnTo>
                  <a:lnTo>
                    <a:pt x="2237" y="237"/>
                  </a:lnTo>
                  <a:lnTo>
                    <a:pt x="2237" y="281"/>
                  </a:lnTo>
                  <a:lnTo>
                    <a:pt x="2237" y="237"/>
                  </a:lnTo>
                  <a:lnTo>
                    <a:pt x="2237" y="278"/>
                  </a:lnTo>
                  <a:lnTo>
                    <a:pt x="2237" y="294"/>
                  </a:lnTo>
                  <a:lnTo>
                    <a:pt x="2238" y="261"/>
                  </a:lnTo>
                  <a:lnTo>
                    <a:pt x="2238" y="266"/>
                  </a:lnTo>
                  <a:lnTo>
                    <a:pt x="2238" y="259"/>
                  </a:lnTo>
                  <a:lnTo>
                    <a:pt x="2238" y="225"/>
                  </a:lnTo>
                  <a:lnTo>
                    <a:pt x="2239" y="276"/>
                  </a:lnTo>
                  <a:lnTo>
                    <a:pt x="2239" y="294"/>
                  </a:lnTo>
                  <a:lnTo>
                    <a:pt x="2239" y="262"/>
                  </a:lnTo>
                  <a:lnTo>
                    <a:pt x="2239" y="239"/>
                  </a:lnTo>
                  <a:lnTo>
                    <a:pt x="2239" y="254"/>
                  </a:lnTo>
                  <a:lnTo>
                    <a:pt x="2240" y="261"/>
                  </a:lnTo>
                  <a:lnTo>
                    <a:pt x="2240" y="321"/>
                  </a:lnTo>
                  <a:lnTo>
                    <a:pt x="2240" y="245"/>
                  </a:lnTo>
                  <a:lnTo>
                    <a:pt x="2240" y="215"/>
                  </a:lnTo>
                  <a:lnTo>
                    <a:pt x="2240" y="261"/>
                  </a:lnTo>
                  <a:lnTo>
                    <a:pt x="2241" y="257"/>
                  </a:lnTo>
                  <a:lnTo>
                    <a:pt x="2241" y="185"/>
                  </a:lnTo>
                  <a:lnTo>
                    <a:pt x="2241" y="209"/>
                  </a:lnTo>
                  <a:lnTo>
                    <a:pt x="2241" y="198"/>
                  </a:lnTo>
                  <a:lnTo>
                    <a:pt x="2241" y="217"/>
                  </a:lnTo>
                  <a:lnTo>
                    <a:pt x="2242" y="237"/>
                  </a:lnTo>
                  <a:lnTo>
                    <a:pt x="2242" y="256"/>
                  </a:lnTo>
                  <a:lnTo>
                    <a:pt x="2242" y="269"/>
                  </a:lnTo>
                  <a:lnTo>
                    <a:pt x="2242" y="242"/>
                  </a:lnTo>
                  <a:lnTo>
                    <a:pt x="2242" y="232"/>
                  </a:lnTo>
                  <a:lnTo>
                    <a:pt x="2242" y="254"/>
                  </a:lnTo>
                  <a:lnTo>
                    <a:pt x="2243" y="262"/>
                  </a:lnTo>
                  <a:lnTo>
                    <a:pt x="2243" y="230"/>
                  </a:lnTo>
                  <a:lnTo>
                    <a:pt x="2243" y="172"/>
                  </a:lnTo>
                  <a:lnTo>
                    <a:pt x="2243" y="235"/>
                  </a:lnTo>
                  <a:lnTo>
                    <a:pt x="2244" y="212"/>
                  </a:lnTo>
                  <a:lnTo>
                    <a:pt x="2244" y="230"/>
                  </a:lnTo>
                  <a:lnTo>
                    <a:pt x="2244" y="189"/>
                  </a:lnTo>
                  <a:lnTo>
                    <a:pt x="2244" y="191"/>
                  </a:lnTo>
                  <a:lnTo>
                    <a:pt x="2244" y="239"/>
                  </a:lnTo>
                  <a:lnTo>
                    <a:pt x="2245" y="273"/>
                  </a:lnTo>
                  <a:lnTo>
                    <a:pt x="2245" y="236"/>
                  </a:lnTo>
                  <a:lnTo>
                    <a:pt x="2245" y="281"/>
                  </a:lnTo>
                  <a:lnTo>
                    <a:pt x="2245" y="279"/>
                  </a:lnTo>
                  <a:lnTo>
                    <a:pt x="2245" y="220"/>
                  </a:lnTo>
                  <a:lnTo>
                    <a:pt x="2246" y="233"/>
                  </a:lnTo>
                  <a:lnTo>
                    <a:pt x="2246" y="211"/>
                  </a:lnTo>
                  <a:lnTo>
                    <a:pt x="2246" y="261"/>
                  </a:lnTo>
                  <a:lnTo>
                    <a:pt x="2246" y="223"/>
                  </a:lnTo>
                  <a:lnTo>
                    <a:pt x="2246" y="259"/>
                  </a:lnTo>
                  <a:lnTo>
                    <a:pt x="2247" y="260"/>
                  </a:lnTo>
                  <a:lnTo>
                    <a:pt x="2247" y="212"/>
                  </a:lnTo>
                  <a:lnTo>
                    <a:pt x="2247" y="248"/>
                  </a:lnTo>
                  <a:lnTo>
                    <a:pt x="2247" y="259"/>
                  </a:lnTo>
                  <a:lnTo>
                    <a:pt x="2248" y="269"/>
                  </a:lnTo>
                  <a:lnTo>
                    <a:pt x="2248" y="238"/>
                  </a:lnTo>
                  <a:lnTo>
                    <a:pt x="2248" y="204"/>
                  </a:lnTo>
                  <a:lnTo>
                    <a:pt x="2248" y="334"/>
                  </a:lnTo>
                  <a:lnTo>
                    <a:pt x="2248" y="274"/>
                  </a:lnTo>
                  <a:lnTo>
                    <a:pt x="2248" y="252"/>
                  </a:lnTo>
                  <a:lnTo>
                    <a:pt x="2249" y="241"/>
                  </a:lnTo>
                  <a:lnTo>
                    <a:pt x="2249" y="250"/>
                  </a:lnTo>
                  <a:lnTo>
                    <a:pt x="2249" y="291"/>
                  </a:lnTo>
                  <a:lnTo>
                    <a:pt x="2249" y="289"/>
                  </a:lnTo>
                  <a:lnTo>
                    <a:pt x="2250" y="263"/>
                  </a:lnTo>
                  <a:lnTo>
                    <a:pt x="2250" y="291"/>
                  </a:lnTo>
                  <a:lnTo>
                    <a:pt x="2250" y="238"/>
                  </a:lnTo>
                  <a:lnTo>
                    <a:pt x="2250" y="291"/>
                  </a:lnTo>
                  <a:lnTo>
                    <a:pt x="2250" y="282"/>
                  </a:lnTo>
                  <a:lnTo>
                    <a:pt x="2251" y="239"/>
                  </a:lnTo>
                  <a:lnTo>
                    <a:pt x="2251" y="251"/>
                  </a:lnTo>
                  <a:lnTo>
                    <a:pt x="2251" y="281"/>
                  </a:lnTo>
                  <a:lnTo>
                    <a:pt x="2251" y="228"/>
                  </a:lnTo>
                  <a:lnTo>
                    <a:pt x="2251" y="230"/>
                  </a:lnTo>
                  <a:lnTo>
                    <a:pt x="2252" y="247"/>
                  </a:lnTo>
                  <a:lnTo>
                    <a:pt x="2252" y="256"/>
                  </a:lnTo>
                  <a:lnTo>
                    <a:pt x="2252" y="249"/>
                  </a:lnTo>
                  <a:lnTo>
                    <a:pt x="2252" y="273"/>
                  </a:lnTo>
                  <a:lnTo>
                    <a:pt x="2252" y="217"/>
                  </a:lnTo>
                  <a:lnTo>
                    <a:pt x="2253" y="291"/>
                  </a:lnTo>
                  <a:lnTo>
                    <a:pt x="2253" y="294"/>
                  </a:lnTo>
                  <a:lnTo>
                    <a:pt x="2253" y="288"/>
                  </a:lnTo>
                  <a:lnTo>
                    <a:pt x="2253" y="292"/>
                  </a:lnTo>
                  <a:lnTo>
                    <a:pt x="2254" y="277"/>
                  </a:lnTo>
                  <a:lnTo>
                    <a:pt x="2254" y="230"/>
                  </a:lnTo>
                  <a:lnTo>
                    <a:pt x="2254" y="305"/>
                  </a:lnTo>
                  <a:lnTo>
                    <a:pt x="2254" y="230"/>
                  </a:lnTo>
                  <a:lnTo>
                    <a:pt x="2254" y="271"/>
                  </a:lnTo>
                  <a:lnTo>
                    <a:pt x="2254" y="256"/>
                  </a:lnTo>
                  <a:lnTo>
                    <a:pt x="2255" y="247"/>
                  </a:lnTo>
                  <a:lnTo>
                    <a:pt x="2255" y="230"/>
                  </a:lnTo>
                  <a:lnTo>
                    <a:pt x="2255" y="287"/>
                  </a:lnTo>
                  <a:lnTo>
                    <a:pt x="2255" y="254"/>
                  </a:lnTo>
                  <a:lnTo>
                    <a:pt x="2256" y="257"/>
                  </a:lnTo>
                  <a:lnTo>
                    <a:pt x="2256" y="237"/>
                  </a:lnTo>
                  <a:lnTo>
                    <a:pt x="2256" y="254"/>
                  </a:lnTo>
                  <a:lnTo>
                    <a:pt x="2256" y="251"/>
                  </a:lnTo>
                  <a:lnTo>
                    <a:pt x="2256" y="250"/>
                  </a:lnTo>
                  <a:lnTo>
                    <a:pt x="2256" y="284"/>
                  </a:lnTo>
                  <a:lnTo>
                    <a:pt x="2257" y="270"/>
                  </a:lnTo>
                  <a:lnTo>
                    <a:pt x="2257" y="254"/>
                  </a:lnTo>
                  <a:lnTo>
                    <a:pt x="2257" y="290"/>
                  </a:lnTo>
                  <a:lnTo>
                    <a:pt x="2257" y="272"/>
                  </a:lnTo>
                  <a:lnTo>
                    <a:pt x="2257" y="283"/>
                  </a:lnTo>
                  <a:lnTo>
                    <a:pt x="2258" y="222"/>
                  </a:lnTo>
                  <a:lnTo>
                    <a:pt x="2258" y="285"/>
                  </a:lnTo>
                  <a:lnTo>
                    <a:pt x="2258" y="234"/>
                  </a:lnTo>
                  <a:lnTo>
                    <a:pt x="2258" y="223"/>
                  </a:lnTo>
                  <a:lnTo>
                    <a:pt x="2259" y="283"/>
                  </a:lnTo>
                  <a:lnTo>
                    <a:pt x="2259" y="253"/>
                  </a:lnTo>
                  <a:lnTo>
                    <a:pt x="2259" y="287"/>
                  </a:lnTo>
                  <a:lnTo>
                    <a:pt x="2259" y="251"/>
                  </a:lnTo>
                  <a:lnTo>
                    <a:pt x="2259" y="269"/>
                  </a:lnTo>
                  <a:lnTo>
                    <a:pt x="2259" y="259"/>
                  </a:lnTo>
                  <a:lnTo>
                    <a:pt x="2260" y="264"/>
                  </a:lnTo>
                  <a:lnTo>
                    <a:pt x="2260" y="282"/>
                  </a:lnTo>
                  <a:lnTo>
                    <a:pt x="2260" y="195"/>
                  </a:lnTo>
                  <a:lnTo>
                    <a:pt x="2260" y="224"/>
                  </a:lnTo>
                  <a:lnTo>
                    <a:pt x="2261" y="252"/>
                  </a:lnTo>
                  <a:lnTo>
                    <a:pt x="2261" y="254"/>
                  </a:lnTo>
                  <a:lnTo>
                    <a:pt x="2261" y="280"/>
                  </a:lnTo>
                  <a:lnTo>
                    <a:pt x="2261" y="261"/>
                  </a:lnTo>
                  <a:lnTo>
                    <a:pt x="2261" y="262"/>
                  </a:lnTo>
                  <a:lnTo>
                    <a:pt x="2262" y="283"/>
                  </a:lnTo>
                  <a:lnTo>
                    <a:pt x="2262" y="261"/>
                  </a:lnTo>
                  <a:lnTo>
                    <a:pt x="2262" y="278"/>
                  </a:lnTo>
                  <a:lnTo>
                    <a:pt x="2262" y="237"/>
                  </a:lnTo>
                  <a:lnTo>
                    <a:pt x="2262" y="313"/>
                  </a:lnTo>
                  <a:lnTo>
                    <a:pt x="2263" y="280"/>
                  </a:lnTo>
                  <a:lnTo>
                    <a:pt x="2263" y="276"/>
                  </a:lnTo>
                  <a:lnTo>
                    <a:pt x="2263" y="271"/>
                  </a:lnTo>
                  <a:lnTo>
                    <a:pt x="2263" y="241"/>
                  </a:lnTo>
                  <a:lnTo>
                    <a:pt x="2263" y="276"/>
                  </a:lnTo>
                  <a:lnTo>
                    <a:pt x="2264" y="243"/>
                  </a:lnTo>
                  <a:lnTo>
                    <a:pt x="2264" y="246"/>
                  </a:lnTo>
                  <a:lnTo>
                    <a:pt x="2264" y="259"/>
                  </a:lnTo>
                  <a:lnTo>
                    <a:pt x="2264" y="191"/>
                  </a:lnTo>
                  <a:lnTo>
                    <a:pt x="2265" y="268"/>
                  </a:lnTo>
                  <a:lnTo>
                    <a:pt x="2265" y="306"/>
                  </a:lnTo>
                  <a:lnTo>
                    <a:pt x="2265" y="243"/>
                  </a:lnTo>
                  <a:lnTo>
                    <a:pt x="2265" y="336"/>
                  </a:lnTo>
                  <a:lnTo>
                    <a:pt x="2265" y="221"/>
                  </a:lnTo>
                  <a:lnTo>
                    <a:pt x="2265" y="283"/>
                  </a:lnTo>
                  <a:lnTo>
                    <a:pt x="2266" y="261"/>
                  </a:lnTo>
                  <a:lnTo>
                    <a:pt x="2266" y="264"/>
                  </a:lnTo>
                  <a:lnTo>
                    <a:pt x="2266" y="243"/>
                  </a:lnTo>
                  <a:lnTo>
                    <a:pt x="2266" y="287"/>
                  </a:lnTo>
                  <a:lnTo>
                    <a:pt x="2267" y="324"/>
                  </a:lnTo>
                  <a:lnTo>
                    <a:pt x="2267" y="279"/>
                  </a:lnTo>
                  <a:lnTo>
                    <a:pt x="2267" y="276"/>
                  </a:lnTo>
                  <a:lnTo>
                    <a:pt x="2267" y="249"/>
                  </a:lnTo>
                  <a:lnTo>
                    <a:pt x="2267" y="244"/>
                  </a:lnTo>
                  <a:lnTo>
                    <a:pt x="2267" y="297"/>
                  </a:lnTo>
                  <a:lnTo>
                    <a:pt x="2268" y="333"/>
                  </a:lnTo>
                  <a:lnTo>
                    <a:pt x="2268" y="212"/>
                  </a:lnTo>
                  <a:lnTo>
                    <a:pt x="2268" y="226"/>
                  </a:lnTo>
                  <a:lnTo>
                    <a:pt x="2268" y="302"/>
                  </a:lnTo>
                  <a:lnTo>
                    <a:pt x="2269" y="237"/>
                  </a:lnTo>
                  <a:lnTo>
                    <a:pt x="2269" y="207"/>
                  </a:lnTo>
                  <a:lnTo>
                    <a:pt x="2269" y="231"/>
                  </a:lnTo>
                  <a:lnTo>
                    <a:pt x="2269" y="290"/>
                  </a:lnTo>
                  <a:lnTo>
                    <a:pt x="2269" y="287"/>
                  </a:lnTo>
                  <a:lnTo>
                    <a:pt x="2270" y="259"/>
                  </a:lnTo>
                  <a:lnTo>
                    <a:pt x="2270" y="242"/>
                  </a:lnTo>
                  <a:lnTo>
                    <a:pt x="2270" y="222"/>
                  </a:lnTo>
                  <a:lnTo>
                    <a:pt x="2270" y="244"/>
                  </a:lnTo>
                  <a:lnTo>
                    <a:pt x="2270" y="272"/>
                  </a:lnTo>
                  <a:lnTo>
                    <a:pt x="2271" y="254"/>
                  </a:lnTo>
                  <a:lnTo>
                    <a:pt x="2271" y="194"/>
                  </a:lnTo>
                  <a:lnTo>
                    <a:pt x="2271" y="235"/>
                  </a:lnTo>
                  <a:lnTo>
                    <a:pt x="2271" y="219"/>
                  </a:lnTo>
                  <a:lnTo>
                    <a:pt x="2271" y="272"/>
                  </a:lnTo>
                  <a:lnTo>
                    <a:pt x="2272" y="240"/>
                  </a:lnTo>
                  <a:lnTo>
                    <a:pt x="2272" y="253"/>
                  </a:lnTo>
                  <a:lnTo>
                    <a:pt x="2272" y="249"/>
                  </a:lnTo>
                  <a:lnTo>
                    <a:pt x="2272" y="254"/>
                  </a:lnTo>
                  <a:lnTo>
                    <a:pt x="2272" y="255"/>
                  </a:lnTo>
                  <a:lnTo>
                    <a:pt x="2273" y="269"/>
                  </a:lnTo>
                  <a:lnTo>
                    <a:pt x="2273" y="270"/>
                  </a:lnTo>
                  <a:lnTo>
                    <a:pt x="2273" y="271"/>
                  </a:lnTo>
                  <a:lnTo>
                    <a:pt x="2273" y="292"/>
                  </a:lnTo>
                  <a:lnTo>
                    <a:pt x="2273" y="263"/>
                  </a:lnTo>
                  <a:lnTo>
                    <a:pt x="2274" y="257"/>
                  </a:lnTo>
                  <a:lnTo>
                    <a:pt x="2274" y="231"/>
                  </a:lnTo>
                  <a:lnTo>
                    <a:pt x="2274" y="223"/>
                  </a:lnTo>
                  <a:lnTo>
                    <a:pt x="2274" y="259"/>
                  </a:lnTo>
                  <a:lnTo>
                    <a:pt x="2274" y="257"/>
                  </a:lnTo>
                  <a:lnTo>
                    <a:pt x="2275" y="256"/>
                  </a:lnTo>
                  <a:lnTo>
                    <a:pt x="2275" y="253"/>
                  </a:lnTo>
                  <a:lnTo>
                    <a:pt x="2275" y="280"/>
                  </a:lnTo>
                  <a:lnTo>
                    <a:pt x="2275" y="253"/>
                  </a:lnTo>
                  <a:lnTo>
                    <a:pt x="2276" y="278"/>
                  </a:lnTo>
                  <a:lnTo>
                    <a:pt x="2276" y="259"/>
                  </a:lnTo>
                  <a:lnTo>
                    <a:pt x="2276" y="266"/>
                  </a:lnTo>
                  <a:lnTo>
                    <a:pt x="2276" y="265"/>
                  </a:lnTo>
                  <a:lnTo>
                    <a:pt x="2276" y="313"/>
                  </a:lnTo>
                  <a:lnTo>
                    <a:pt x="2276" y="294"/>
                  </a:lnTo>
                  <a:lnTo>
                    <a:pt x="2277" y="312"/>
                  </a:lnTo>
                  <a:lnTo>
                    <a:pt x="2277" y="270"/>
                  </a:lnTo>
                  <a:lnTo>
                    <a:pt x="2277" y="285"/>
                  </a:lnTo>
                  <a:lnTo>
                    <a:pt x="2277" y="227"/>
                  </a:lnTo>
                  <a:lnTo>
                    <a:pt x="2278" y="215"/>
                  </a:lnTo>
                  <a:lnTo>
                    <a:pt x="2278" y="304"/>
                  </a:lnTo>
                  <a:lnTo>
                    <a:pt x="2278" y="241"/>
                  </a:lnTo>
                  <a:lnTo>
                    <a:pt x="2278" y="281"/>
                  </a:lnTo>
                  <a:lnTo>
                    <a:pt x="2278" y="207"/>
                  </a:lnTo>
                  <a:lnTo>
                    <a:pt x="2278" y="206"/>
                  </a:lnTo>
                  <a:lnTo>
                    <a:pt x="2279" y="144"/>
                  </a:lnTo>
                  <a:lnTo>
                    <a:pt x="2279" y="131"/>
                  </a:lnTo>
                  <a:lnTo>
                    <a:pt x="2279" y="63"/>
                  </a:lnTo>
                  <a:lnTo>
                    <a:pt x="2279" y="100"/>
                  </a:lnTo>
                  <a:lnTo>
                    <a:pt x="2280" y="69"/>
                  </a:lnTo>
                  <a:lnTo>
                    <a:pt x="2280" y="147"/>
                  </a:lnTo>
                  <a:lnTo>
                    <a:pt x="2280" y="218"/>
                  </a:lnTo>
                  <a:lnTo>
                    <a:pt x="2280" y="238"/>
                  </a:lnTo>
                  <a:lnTo>
                    <a:pt x="2280" y="295"/>
                  </a:lnTo>
                  <a:lnTo>
                    <a:pt x="2281" y="357"/>
                  </a:lnTo>
                  <a:lnTo>
                    <a:pt x="2281" y="344"/>
                  </a:lnTo>
                  <a:lnTo>
                    <a:pt x="2281" y="269"/>
                  </a:lnTo>
                  <a:lnTo>
                    <a:pt x="2281" y="270"/>
                  </a:lnTo>
                  <a:lnTo>
                    <a:pt x="2281" y="302"/>
                  </a:lnTo>
                  <a:lnTo>
                    <a:pt x="2282" y="272"/>
                  </a:lnTo>
                  <a:lnTo>
                    <a:pt x="2282" y="243"/>
                  </a:lnTo>
                  <a:lnTo>
                    <a:pt x="2282" y="264"/>
                  </a:lnTo>
                  <a:lnTo>
                    <a:pt x="2282" y="266"/>
                  </a:lnTo>
                  <a:lnTo>
                    <a:pt x="2282" y="268"/>
                  </a:lnTo>
                  <a:lnTo>
                    <a:pt x="2283" y="258"/>
                  </a:lnTo>
                  <a:lnTo>
                    <a:pt x="2283" y="238"/>
                  </a:lnTo>
                  <a:lnTo>
                    <a:pt x="2283" y="237"/>
                  </a:lnTo>
                  <a:lnTo>
                    <a:pt x="2283" y="305"/>
                  </a:lnTo>
                  <a:lnTo>
                    <a:pt x="2284" y="259"/>
                  </a:lnTo>
                  <a:lnTo>
                    <a:pt x="2284" y="246"/>
                  </a:lnTo>
                  <a:lnTo>
                    <a:pt x="2284" y="263"/>
                  </a:lnTo>
                  <a:lnTo>
                    <a:pt x="2284" y="266"/>
                  </a:lnTo>
                  <a:lnTo>
                    <a:pt x="2284" y="239"/>
                  </a:lnTo>
                  <a:lnTo>
                    <a:pt x="2284" y="293"/>
                  </a:lnTo>
                  <a:lnTo>
                    <a:pt x="2285" y="254"/>
                  </a:lnTo>
                  <a:lnTo>
                    <a:pt x="2285" y="236"/>
                  </a:lnTo>
                  <a:lnTo>
                    <a:pt x="2285" y="238"/>
                  </a:lnTo>
                  <a:lnTo>
                    <a:pt x="2285" y="265"/>
                  </a:lnTo>
                  <a:lnTo>
                    <a:pt x="2286" y="275"/>
                  </a:lnTo>
                  <a:lnTo>
                    <a:pt x="2286" y="250"/>
                  </a:lnTo>
                  <a:lnTo>
                    <a:pt x="2286" y="245"/>
                  </a:lnTo>
                  <a:lnTo>
                    <a:pt x="2286" y="253"/>
                  </a:lnTo>
                  <a:lnTo>
                    <a:pt x="2286" y="253"/>
                  </a:lnTo>
                  <a:lnTo>
                    <a:pt x="2287" y="272"/>
                  </a:lnTo>
                  <a:lnTo>
                    <a:pt x="2287" y="243"/>
                  </a:lnTo>
                  <a:lnTo>
                    <a:pt x="2287" y="294"/>
                  </a:lnTo>
                  <a:lnTo>
                    <a:pt x="2287" y="217"/>
                  </a:lnTo>
                  <a:lnTo>
                    <a:pt x="2287" y="266"/>
                  </a:lnTo>
                  <a:lnTo>
                    <a:pt x="2287" y="274"/>
                  </a:lnTo>
                  <a:lnTo>
                    <a:pt x="2288" y="255"/>
                  </a:lnTo>
                  <a:lnTo>
                    <a:pt x="2288" y="268"/>
                  </a:lnTo>
                  <a:lnTo>
                    <a:pt x="2288" y="249"/>
                  </a:lnTo>
                  <a:lnTo>
                    <a:pt x="2288" y="229"/>
                  </a:lnTo>
                  <a:lnTo>
                    <a:pt x="2289" y="227"/>
                  </a:lnTo>
                  <a:lnTo>
                    <a:pt x="2289" y="240"/>
                  </a:lnTo>
                  <a:lnTo>
                    <a:pt x="2289" y="306"/>
                  </a:lnTo>
                  <a:lnTo>
                    <a:pt x="2289" y="295"/>
                  </a:lnTo>
                  <a:lnTo>
                    <a:pt x="2289" y="251"/>
                  </a:lnTo>
                  <a:lnTo>
                    <a:pt x="2289" y="275"/>
                  </a:lnTo>
                  <a:lnTo>
                    <a:pt x="2290" y="232"/>
                  </a:lnTo>
                  <a:lnTo>
                    <a:pt x="2290" y="235"/>
                  </a:lnTo>
                  <a:lnTo>
                    <a:pt x="2290" y="190"/>
                  </a:lnTo>
                  <a:lnTo>
                    <a:pt x="2290" y="284"/>
                  </a:lnTo>
                  <a:lnTo>
                    <a:pt x="2291" y="315"/>
                  </a:lnTo>
                  <a:lnTo>
                    <a:pt x="2291" y="210"/>
                  </a:lnTo>
                  <a:lnTo>
                    <a:pt x="2291" y="214"/>
                  </a:lnTo>
                  <a:lnTo>
                    <a:pt x="2291" y="201"/>
                  </a:lnTo>
                  <a:lnTo>
                    <a:pt x="2291" y="269"/>
                  </a:lnTo>
                  <a:lnTo>
                    <a:pt x="2292" y="214"/>
                  </a:lnTo>
                  <a:lnTo>
                    <a:pt x="2292" y="230"/>
                  </a:lnTo>
                  <a:lnTo>
                    <a:pt x="2292" y="178"/>
                  </a:lnTo>
                  <a:lnTo>
                    <a:pt x="2292" y="233"/>
                  </a:lnTo>
                  <a:lnTo>
                    <a:pt x="2292" y="221"/>
                  </a:lnTo>
                  <a:lnTo>
                    <a:pt x="2293" y="225"/>
                  </a:lnTo>
                  <a:lnTo>
                    <a:pt x="2293" y="220"/>
                  </a:lnTo>
                  <a:lnTo>
                    <a:pt x="2293" y="244"/>
                  </a:lnTo>
                  <a:lnTo>
                    <a:pt x="2293" y="238"/>
                  </a:lnTo>
                  <a:lnTo>
                    <a:pt x="2293" y="233"/>
                  </a:lnTo>
                  <a:lnTo>
                    <a:pt x="2294" y="257"/>
                  </a:lnTo>
                  <a:lnTo>
                    <a:pt x="2294" y="192"/>
                  </a:lnTo>
                  <a:lnTo>
                    <a:pt x="2294" y="221"/>
                  </a:lnTo>
                  <a:lnTo>
                    <a:pt x="2294" y="206"/>
                  </a:lnTo>
                  <a:lnTo>
                    <a:pt x="2295" y="237"/>
                  </a:lnTo>
                  <a:lnTo>
                    <a:pt x="2295" y="273"/>
                  </a:lnTo>
                  <a:lnTo>
                    <a:pt x="2295" y="261"/>
                  </a:lnTo>
                  <a:lnTo>
                    <a:pt x="2295" y="321"/>
                  </a:lnTo>
                  <a:lnTo>
                    <a:pt x="2295" y="240"/>
                  </a:lnTo>
                  <a:lnTo>
                    <a:pt x="2295" y="248"/>
                  </a:lnTo>
                  <a:lnTo>
                    <a:pt x="2296" y="230"/>
                  </a:lnTo>
                  <a:lnTo>
                    <a:pt x="2296" y="262"/>
                  </a:lnTo>
                  <a:lnTo>
                    <a:pt x="2296" y="284"/>
                  </a:lnTo>
                  <a:lnTo>
                    <a:pt x="2296" y="272"/>
                  </a:lnTo>
                  <a:lnTo>
                    <a:pt x="2297" y="268"/>
                  </a:lnTo>
                  <a:lnTo>
                    <a:pt x="2297" y="229"/>
                  </a:lnTo>
                  <a:lnTo>
                    <a:pt x="2297" y="239"/>
                  </a:lnTo>
                  <a:lnTo>
                    <a:pt x="2297" y="261"/>
                  </a:lnTo>
                  <a:lnTo>
                    <a:pt x="2297" y="189"/>
                  </a:lnTo>
                  <a:lnTo>
                    <a:pt x="2298" y="261"/>
                  </a:lnTo>
                  <a:lnTo>
                    <a:pt x="2298" y="261"/>
                  </a:lnTo>
                  <a:lnTo>
                    <a:pt x="2298" y="236"/>
                  </a:lnTo>
                  <a:lnTo>
                    <a:pt x="2298" y="316"/>
                  </a:lnTo>
                  <a:lnTo>
                    <a:pt x="2298" y="292"/>
                  </a:lnTo>
                  <a:lnTo>
                    <a:pt x="2299" y="223"/>
                  </a:lnTo>
                  <a:lnTo>
                    <a:pt x="2299" y="194"/>
                  </a:lnTo>
                  <a:lnTo>
                    <a:pt x="2299" y="210"/>
                  </a:lnTo>
                  <a:lnTo>
                    <a:pt x="2299" y="269"/>
                  </a:lnTo>
                  <a:lnTo>
                    <a:pt x="2299" y="278"/>
                  </a:lnTo>
                  <a:lnTo>
                    <a:pt x="2300" y="299"/>
                  </a:lnTo>
                  <a:lnTo>
                    <a:pt x="2300" y="234"/>
                  </a:lnTo>
                  <a:lnTo>
                    <a:pt x="2300" y="272"/>
                  </a:lnTo>
                  <a:lnTo>
                    <a:pt x="2300" y="246"/>
                  </a:lnTo>
                  <a:lnTo>
                    <a:pt x="2301" y="205"/>
                  </a:lnTo>
                  <a:lnTo>
                    <a:pt x="2301" y="250"/>
                  </a:lnTo>
                  <a:lnTo>
                    <a:pt x="2301" y="262"/>
                  </a:lnTo>
                  <a:lnTo>
                    <a:pt x="2301" y="264"/>
                  </a:lnTo>
                  <a:lnTo>
                    <a:pt x="2301" y="261"/>
                  </a:lnTo>
                  <a:lnTo>
                    <a:pt x="2301" y="281"/>
                  </a:lnTo>
                  <a:lnTo>
                    <a:pt x="2302" y="294"/>
                  </a:lnTo>
                  <a:lnTo>
                    <a:pt x="2302" y="234"/>
                  </a:lnTo>
                  <a:lnTo>
                    <a:pt x="2302" y="251"/>
                  </a:lnTo>
                  <a:lnTo>
                    <a:pt x="2302" y="263"/>
                  </a:lnTo>
                  <a:lnTo>
                    <a:pt x="2302" y="264"/>
                  </a:lnTo>
                  <a:lnTo>
                    <a:pt x="2303" y="278"/>
                  </a:lnTo>
                  <a:lnTo>
                    <a:pt x="2303" y="276"/>
                  </a:lnTo>
                  <a:lnTo>
                    <a:pt x="2303" y="270"/>
                  </a:lnTo>
                  <a:lnTo>
                    <a:pt x="2303" y="277"/>
                  </a:lnTo>
                  <a:lnTo>
                    <a:pt x="2303" y="205"/>
                  </a:lnTo>
                  <a:lnTo>
                    <a:pt x="2304" y="231"/>
                  </a:lnTo>
                  <a:lnTo>
                    <a:pt x="2304" y="266"/>
                  </a:lnTo>
                  <a:lnTo>
                    <a:pt x="2304" y="281"/>
                  </a:lnTo>
                  <a:lnTo>
                    <a:pt x="2304" y="242"/>
                  </a:lnTo>
                  <a:lnTo>
                    <a:pt x="2304" y="233"/>
                  </a:lnTo>
                  <a:lnTo>
                    <a:pt x="2305" y="262"/>
                  </a:lnTo>
                  <a:lnTo>
                    <a:pt x="2305" y="310"/>
                  </a:lnTo>
                  <a:lnTo>
                    <a:pt x="2305" y="248"/>
                  </a:lnTo>
                  <a:lnTo>
                    <a:pt x="2305" y="265"/>
                  </a:lnTo>
                  <a:lnTo>
                    <a:pt x="2306" y="271"/>
                  </a:lnTo>
                  <a:lnTo>
                    <a:pt x="2306" y="297"/>
                  </a:lnTo>
                  <a:lnTo>
                    <a:pt x="2306" y="233"/>
                  </a:lnTo>
                  <a:lnTo>
                    <a:pt x="2306" y="272"/>
                  </a:lnTo>
                  <a:lnTo>
                    <a:pt x="2306" y="229"/>
                  </a:lnTo>
                  <a:lnTo>
                    <a:pt x="2306" y="280"/>
                  </a:lnTo>
                  <a:lnTo>
                    <a:pt x="2307" y="252"/>
                  </a:lnTo>
                  <a:lnTo>
                    <a:pt x="2307" y="283"/>
                  </a:lnTo>
                  <a:lnTo>
                    <a:pt x="2307" y="270"/>
                  </a:lnTo>
                  <a:lnTo>
                    <a:pt x="2307" y="275"/>
                  </a:lnTo>
                  <a:lnTo>
                    <a:pt x="2308" y="271"/>
                  </a:lnTo>
                  <a:lnTo>
                    <a:pt x="2308" y="255"/>
                  </a:lnTo>
                  <a:lnTo>
                    <a:pt x="2308" y="267"/>
                  </a:lnTo>
                  <a:lnTo>
                    <a:pt x="2308" y="265"/>
                  </a:lnTo>
                  <a:lnTo>
                    <a:pt x="2308" y="250"/>
                  </a:lnTo>
                  <a:lnTo>
                    <a:pt x="2309" y="317"/>
                  </a:lnTo>
                  <a:lnTo>
                    <a:pt x="2309" y="269"/>
                  </a:lnTo>
                  <a:lnTo>
                    <a:pt x="2309" y="260"/>
                  </a:lnTo>
                  <a:lnTo>
                    <a:pt x="2309" y="259"/>
                  </a:lnTo>
                  <a:lnTo>
                    <a:pt x="2309" y="194"/>
                  </a:lnTo>
                  <a:lnTo>
                    <a:pt x="2310" y="262"/>
                  </a:lnTo>
                  <a:lnTo>
                    <a:pt x="2310" y="281"/>
                  </a:lnTo>
                  <a:lnTo>
                    <a:pt x="2310" y="302"/>
                  </a:lnTo>
                  <a:lnTo>
                    <a:pt x="2310" y="268"/>
                  </a:lnTo>
                  <a:lnTo>
                    <a:pt x="2310" y="260"/>
                  </a:lnTo>
                  <a:lnTo>
                    <a:pt x="2311" y="312"/>
                  </a:lnTo>
                  <a:lnTo>
                    <a:pt x="2311" y="291"/>
                  </a:lnTo>
                  <a:lnTo>
                    <a:pt x="2311" y="294"/>
                  </a:lnTo>
                  <a:lnTo>
                    <a:pt x="2311" y="310"/>
                  </a:lnTo>
                  <a:lnTo>
                    <a:pt x="2312" y="278"/>
                  </a:lnTo>
                  <a:lnTo>
                    <a:pt x="2312" y="270"/>
                  </a:lnTo>
                  <a:lnTo>
                    <a:pt x="2312" y="255"/>
                  </a:lnTo>
                  <a:lnTo>
                    <a:pt x="2312" y="279"/>
                  </a:lnTo>
                  <a:lnTo>
                    <a:pt x="2312" y="244"/>
                  </a:lnTo>
                  <a:lnTo>
                    <a:pt x="2312" y="295"/>
                  </a:lnTo>
                  <a:lnTo>
                    <a:pt x="2313" y="283"/>
                  </a:lnTo>
                  <a:lnTo>
                    <a:pt x="2313" y="258"/>
                  </a:lnTo>
                  <a:lnTo>
                    <a:pt x="2313" y="259"/>
                  </a:lnTo>
                  <a:lnTo>
                    <a:pt x="2313" y="233"/>
                  </a:lnTo>
                  <a:lnTo>
                    <a:pt x="2314" y="250"/>
                  </a:lnTo>
                  <a:lnTo>
                    <a:pt x="2314" y="296"/>
                  </a:lnTo>
                  <a:lnTo>
                    <a:pt x="2314" y="227"/>
                  </a:lnTo>
                  <a:lnTo>
                    <a:pt x="2314" y="282"/>
                  </a:lnTo>
                  <a:lnTo>
                    <a:pt x="2314" y="257"/>
                  </a:lnTo>
                  <a:lnTo>
                    <a:pt x="2314" y="279"/>
                  </a:lnTo>
                  <a:lnTo>
                    <a:pt x="2315" y="269"/>
                  </a:lnTo>
                  <a:lnTo>
                    <a:pt x="2315" y="241"/>
                  </a:lnTo>
                  <a:lnTo>
                    <a:pt x="2315" y="272"/>
                  </a:lnTo>
                  <a:lnTo>
                    <a:pt x="2315" y="231"/>
                  </a:lnTo>
                  <a:lnTo>
                    <a:pt x="2316" y="262"/>
                  </a:lnTo>
                  <a:lnTo>
                    <a:pt x="2316" y="248"/>
                  </a:lnTo>
                  <a:lnTo>
                    <a:pt x="2316" y="275"/>
                  </a:lnTo>
                  <a:lnTo>
                    <a:pt x="2316" y="293"/>
                  </a:lnTo>
                  <a:lnTo>
                    <a:pt x="2316" y="289"/>
                  </a:lnTo>
                  <a:lnTo>
                    <a:pt x="2317" y="289"/>
                  </a:lnTo>
                  <a:lnTo>
                    <a:pt x="2317" y="276"/>
                  </a:lnTo>
                  <a:lnTo>
                    <a:pt x="2317" y="251"/>
                  </a:lnTo>
                  <a:lnTo>
                    <a:pt x="2317" y="282"/>
                  </a:lnTo>
                  <a:lnTo>
                    <a:pt x="2317" y="285"/>
                  </a:lnTo>
                  <a:lnTo>
                    <a:pt x="2317" y="235"/>
                  </a:lnTo>
                  <a:lnTo>
                    <a:pt x="2318" y="275"/>
                  </a:lnTo>
                  <a:lnTo>
                    <a:pt x="2318" y="293"/>
                  </a:lnTo>
                  <a:lnTo>
                    <a:pt x="2318" y="266"/>
                  </a:lnTo>
                  <a:lnTo>
                    <a:pt x="2318" y="272"/>
                  </a:lnTo>
                  <a:lnTo>
                    <a:pt x="2319" y="251"/>
                  </a:lnTo>
                  <a:lnTo>
                    <a:pt x="2319" y="241"/>
                  </a:lnTo>
                  <a:lnTo>
                    <a:pt x="2319" y="246"/>
                  </a:lnTo>
                  <a:lnTo>
                    <a:pt x="2319" y="226"/>
                  </a:lnTo>
                  <a:lnTo>
                    <a:pt x="2319" y="243"/>
                  </a:lnTo>
                  <a:lnTo>
                    <a:pt x="2320" y="279"/>
                  </a:lnTo>
                  <a:lnTo>
                    <a:pt x="2320" y="229"/>
                  </a:lnTo>
                  <a:lnTo>
                    <a:pt x="2320" y="265"/>
                  </a:lnTo>
                  <a:lnTo>
                    <a:pt x="2320" y="241"/>
                  </a:lnTo>
                  <a:lnTo>
                    <a:pt x="2320" y="339"/>
                  </a:lnTo>
                  <a:lnTo>
                    <a:pt x="2321" y="287"/>
                  </a:lnTo>
                  <a:lnTo>
                    <a:pt x="2321" y="270"/>
                  </a:lnTo>
                  <a:lnTo>
                    <a:pt x="2321" y="303"/>
                  </a:lnTo>
                  <a:lnTo>
                    <a:pt x="2321" y="228"/>
                  </a:lnTo>
                  <a:lnTo>
                    <a:pt x="2321" y="215"/>
                  </a:lnTo>
                  <a:lnTo>
                    <a:pt x="2322" y="258"/>
                  </a:lnTo>
                  <a:lnTo>
                    <a:pt x="2322" y="302"/>
                  </a:lnTo>
                  <a:lnTo>
                    <a:pt x="2322" y="284"/>
                  </a:lnTo>
                  <a:lnTo>
                    <a:pt x="2322" y="202"/>
                  </a:lnTo>
                  <a:lnTo>
                    <a:pt x="2322" y="274"/>
                  </a:lnTo>
                  <a:lnTo>
                    <a:pt x="2323" y="224"/>
                  </a:lnTo>
                  <a:lnTo>
                    <a:pt x="2323" y="310"/>
                  </a:lnTo>
                  <a:lnTo>
                    <a:pt x="2323" y="229"/>
                  </a:lnTo>
                  <a:lnTo>
                    <a:pt x="2323" y="270"/>
                  </a:lnTo>
                  <a:lnTo>
                    <a:pt x="2323" y="271"/>
                  </a:lnTo>
                  <a:lnTo>
                    <a:pt x="2324" y="237"/>
                  </a:lnTo>
                  <a:lnTo>
                    <a:pt x="2324" y="254"/>
                  </a:lnTo>
                  <a:lnTo>
                    <a:pt x="2324" y="279"/>
                  </a:lnTo>
                  <a:lnTo>
                    <a:pt x="2324" y="290"/>
                  </a:lnTo>
                  <a:lnTo>
                    <a:pt x="2325" y="262"/>
                  </a:lnTo>
                  <a:lnTo>
                    <a:pt x="2325" y="236"/>
                  </a:lnTo>
                  <a:lnTo>
                    <a:pt x="2325" y="249"/>
                  </a:lnTo>
                  <a:lnTo>
                    <a:pt x="2325" y="321"/>
                  </a:lnTo>
                  <a:lnTo>
                    <a:pt x="2325" y="311"/>
                  </a:lnTo>
                  <a:lnTo>
                    <a:pt x="2325" y="204"/>
                  </a:lnTo>
                  <a:lnTo>
                    <a:pt x="2326" y="219"/>
                  </a:lnTo>
                  <a:lnTo>
                    <a:pt x="2326" y="236"/>
                  </a:lnTo>
                  <a:lnTo>
                    <a:pt x="2326" y="144"/>
                  </a:lnTo>
                  <a:lnTo>
                    <a:pt x="2326" y="98"/>
                  </a:lnTo>
                  <a:lnTo>
                    <a:pt x="2327" y="147"/>
                  </a:lnTo>
                  <a:lnTo>
                    <a:pt x="2327" y="25"/>
                  </a:lnTo>
                  <a:lnTo>
                    <a:pt x="2327" y="74"/>
                  </a:lnTo>
                  <a:lnTo>
                    <a:pt x="2327" y="88"/>
                  </a:lnTo>
                  <a:lnTo>
                    <a:pt x="2327" y="200"/>
                  </a:lnTo>
                  <a:lnTo>
                    <a:pt x="2328" y="220"/>
                  </a:lnTo>
                  <a:lnTo>
                    <a:pt x="2328" y="319"/>
                  </a:lnTo>
                  <a:lnTo>
                    <a:pt x="2328" y="293"/>
                  </a:lnTo>
                  <a:lnTo>
                    <a:pt x="2328" y="296"/>
                  </a:lnTo>
                  <a:lnTo>
                    <a:pt x="2328" y="259"/>
                  </a:lnTo>
                  <a:lnTo>
                    <a:pt x="2329" y="274"/>
                  </a:lnTo>
                  <a:lnTo>
                    <a:pt x="2329" y="294"/>
                  </a:lnTo>
                  <a:lnTo>
                    <a:pt x="2329" y="311"/>
                  </a:lnTo>
                  <a:lnTo>
                    <a:pt x="2329" y="287"/>
                  </a:lnTo>
                  <a:lnTo>
                    <a:pt x="2329" y="319"/>
                  </a:lnTo>
                  <a:lnTo>
                    <a:pt x="2330" y="306"/>
                  </a:lnTo>
                  <a:lnTo>
                    <a:pt x="2330" y="275"/>
                  </a:lnTo>
                  <a:lnTo>
                    <a:pt x="2330" y="295"/>
                  </a:lnTo>
                  <a:lnTo>
                    <a:pt x="2330" y="314"/>
                  </a:lnTo>
                  <a:lnTo>
                    <a:pt x="2331" y="287"/>
                  </a:lnTo>
                  <a:lnTo>
                    <a:pt x="2331" y="313"/>
                  </a:lnTo>
                  <a:lnTo>
                    <a:pt x="2331" y="226"/>
                  </a:lnTo>
                  <a:lnTo>
                    <a:pt x="2331" y="268"/>
                  </a:lnTo>
                  <a:lnTo>
                    <a:pt x="2331" y="290"/>
                  </a:lnTo>
                  <a:lnTo>
                    <a:pt x="2331" y="225"/>
                  </a:lnTo>
                  <a:lnTo>
                    <a:pt x="2332" y="275"/>
                  </a:lnTo>
                  <a:lnTo>
                    <a:pt x="2332" y="288"/>
                  </a:lnTo>
                  <a:lnTo>
                    <a:pt x="2332" y="312"/>
                  </a:lnTo>
                  <a:lnTo>
                    <a:pt x="2332" y="293"/>
                  </a:lnTo>
                  <a:lnTo>
                    <a:pt x="2332" y="232"/>
                  </a:lnTo>
                  <a:lnTo>
                    <a:pt x="2333" y="244"/>
                  </a:lnTo>
                  <a:lnTo>
                    <a:pt x="2333" y="244"/>
                  </a:lnTo>
                  <a:lnTo>
                    <a:pt x="2333" y="252"/>
                  </a:lnTo>
                  <a:lnTo>
                    <a:pt x="2333" y="255"/>
                  </a:lnTo>
                  <a:lnTo>
                    <a:pt x="2333" y="273"/>
                  </a:lnTo>
                  <a:lnTo>
                    <a:pt x="2334" y="281"/>
                  </a:lnTo>
                  <a:lnTo>
                    <a:pt x="2334" y="263"/>
                  </a:lnTo>
                  <a:lnTo>
                    <a:pt x="2334" y="257"/>
                  </a:lnTo>
                  <a:lnTo>
                    <a:pt x="2334" y="286"/>
                  </a:lnTo>
                  <a:lnTo>
                    <a:pt x="2334" y="236"/>
                  </a:lnTo>
                  <a:lnTo>
                    <a:pt x="2335" y="243"/>
                  </a:lnTo>
                  <a:lnTo>
                    <a:pt x="2335" y="251"/>
                  </a:lnTo>
                  <a:lnTo>
                    <a:pt x="2335" y="182"/>
                  </a:lnTo>
                  <a:lnTo>
                    <a:pt x="2335" y="181"/>
                  </a:lnTo>
                  <a:lnTo>
                    <a:pt x="2336" y="223"/>
                  </a:lnTo>
                  <a:lnTo>
                    <a:pt x="2336" y="245"/>
                  </a:lnTo>
                  <a:lnTo>
                    <a:pt x="2336" y="251"/>
                  </a:lnTo>
                  <a:lnTo>
                    <a:pt x="2336" y="251"/>
                  </a:lnTo>
                  <a:lnTo>
                    <a:pt x="2336" y="260"/>
                  </a:lnTo>
                  <a:lnTo>
                    <a:pt x="2336" y="243"/>
                  </a:lnTo>
                  <a:lnTo>
                    <a:pt x="2337" y="237"/>
                  </a:lnTo>
                  <a:lnTo>
                    <a:pt x="2337" y="304"/>
                  </a:lnTo>
                  <a:lnTo>
                    <a:pt x="2337" y="255"/>
                  </a:lnTo>
                  <a:lnTo>
                    <a:pt x="2337" y="230"/>
                  </a:lnTo>
                  <a:lnTo>
                    <a:pt x="2338" y="237"/>
                  </a:lnTo>
                  <a:lnTo>
                    <a:pt x="2338" y="240"/>
                  </a:lnTo>
                  <a:lnTo>
                    <a:pt x="2338" y="304"/>
                  </a:lnTo>
                  <a:lnTo>
                    <a:pt x="2338" y="208"/>
                  </a:lnTo>
                  <a:lnTo>
                    <a:pt x="2338" y="226"/>
                  </a:lnTo>
                  <a:lnTo>
                    <a:pt x="2339" y="217"/>
                  </a:lnTo>
                  <a:lnTo>
                    <a:pt x="2339" y="259"/>
                  </a:lnTo>
                  <a:lnTo>
                    <a:pt x="2339" y="215"/>
                  </a:lnTo>
                  <a:lnTo>
                    <a:pt x="2339" y="216"/>
                  </a:lnTo>
                  <a:lnTo>
                    <a:pt x="2339" y="250"/>
                  </a:lnTo>
                  <a:lnTo>
                    <a:pt x="2340" y="218"/>
                  </a:lnTo>
                  <a:lnTo>
                    <a:pt x="2340" y="210"/>
                  </a:lnTo>
                  <a:lnTo>
                    <a:pt x="2340" y="192"/>
                  </a:lnTo>
                  <a:lnTo>
                    <a:pt x="2340" y="255"/>
                  </a:lnTo>
                  <a:lnTo>
                    <a:pt x="2340" y="243"/>
                  </a:lnTo>
                  <a:lnTo>
                    <a:pt x="2341" y="271"/>
                  </a:lnTo>
                  <a:lnTo>
                    <a:pt x="2341" y="258"/>
                  </a:lnTo>
                  <a:lnTo>
                    <a:pt x="2341" y="268"/>
                  </a:lnTo>
                  <a:lnTo>
                    <a:pt x="2341" y="269"/>
                  </a:lnTo>
                  <a:lnTo>
                    <a:pt x="2342" y="257"/>
                  </a:lnTo>
                  <a:lnTo>
                    <a:pt x="2342" y="217"/>
                  </a:lnTo>
                  <a:lnTo>
                    <a:pt x="2342" y="259"/>
                  </a:lnTo>
                  <a:lnTo>
                    <a:pt x="2342" y="238"/>
                  </a:lnTo>
                  <a:lnTo>
                    <a:pt x="2342" y="265"/>
                  </a:lnTo>
                  <a:lnTo>
                    <a:pt x="2342" y="224"/>
                  </a:lnTo>
                  <a:lnTo>
                    <a:pt x="2343" y="281"/>
                  </a:lnTo>
                  <a:lnTo>
                    <a:pt x="2343" y="283"/>
                  </a:lnTo>
                  <a:lnTo>
                    <a:pt x="2343" y="279"/>
                  </a:lnTo>
                  <a:lnTo>
                    <a:pt x="2343" y="230"/>
                  </a:lnTo>
                  <a:lnTo>
                    <a:pt x="2344" y="286"/>
                  </a:lnTo>
                  <a:lnTo>
                    <a:pt x="2344" y="281"/>
                  </a:lnTo>
                  <a:lnTo>
                    <a:pt x="2344" y="251"/>
                  </a:lnTo>
                  <a:lnTo>
                    <a:pt x="2344" y="305"/>
                  </a:lnTo>
                  <a:lnTo>
                    <a:pt x="2344" y="253"/>
                  </a:lnTo>
                  <a:lnTo>
                    <a:pt x="2344" y="238"/>
                  </a:lnTo>
                  <a:lnTo>
                    <a:pt x="2345" y="236"/>
                  </a:lnTo>
                  <a:lnTo>
                    <a:pt x="2345" y="260"/>
                  </a:lnTo>
                  <a:lnTo>
                    <a:pt x="2345" y="286"/>
                  </a:lnTo>
                  <a:lnTo>
                    <a:pt x="2345" y="278"/>
                  </a:lnTo>
                  <a:lnTo>
                    <a:pt x="2346" y="260"/>
                  </a:lnTo>
                  <a:lnTo>
                    <a:pt x="2346" y="274"/>
                  </a:lnTo>
                  <a:lnTo>
                    <a:pt x="2346" y="240"/>
                  </a:lnTo>
                  <a:lnTo>
                    <a:pt x="2346" y="218"/>
                  </a:lnTo>
                  <a:lnTo>
                    <a:pt x="2346" y="260"/>
                  </a:lnTo>
                  <a:lnTo>
                    <a:pt x="2347" y="261"/>
                  </a:lnTo>
                  <a:lnTo>
                    <a:pt x="2347" y="263"/>
                  </a:lnTo>
                  <a:lnTo>
                    <a:pt x="2347" y="277"/>
                  </a:lnTo>
                  <a:lnTo>
                    <a:pt x="2347" y="273"/>
                  </a:lnTo>
                  <a:lnTo>
                    <a:pt x="2347" y="238"/>
                  </a:lnTo>
                  <a:lnTo>
                    <a:pt x="2347" y="286"/>
                  </a:lnTo>
                  <a:lnTo>
                    <a:pt x="2348" y="262"/>
                  </a:lnTo>
                  <a:lnTo>
                    <a:pt x="2348" y="293"/>
                  </a:lnTo>
                  <a:lnTo>
                    <a:pt x="2348" y="219"/>
                  </a:lnTo>
                  <a:lnTo>
                    <a:pt x="2348" y="259"/>
                  </a:lnTo>
                  <a:lnTo>
                    <a:pt x="2349" y="241"/>
                  </a:lnTo>
                  <a:lnTo>
                    <a:pt x="2349" y="250"/>
                  </a:lnTo>
                  <a:lnTo>
                    <a:pt x="2349" y="249"/>
                  </a:lnTo>
                  <a:lnTo>
                    <a:pt x="2349" y="253"/>
                  </a:lnTo>
                  <a:lnTo>
                    <a:pt x="2349" y="300"/>
                  </a:lnTo>
                  <a:lnTo>
                    <a:pt x="2350" y="273"/>
                  </a:lnTo>
                  <a:lnTo>
                    <a:pt x="2350" y="251"/>
                  </a:lnTo>
                  <a:lnTo>
                    <a:pt x="2350" y="249"/>
                  </a:lnTo>
                  <a:lnTo>
                    <a:pt x="2350" y="154"/>
                  </a:lnTo>
                  <a:lnTo>
                    <a:pt x="2350" y="240"/>
                  </a:lnTo>
                  <a:lnTo>
                    <a:pt x="2351" y="247"/>
                  </a:lnTo>
                  <a:lnTo>
                    <a:pt x="2351" y="231"/>
                  </a:lnTo>
                  <a:lnTo>
                    <a:pt x="2351" y="261"/>
                  </a:lnTo>
                  <a:lnTo>
                    <a:pt x="2351" y="228"/>
                  </a:lnTo>
                  <a:lnTo>
                    <a:pt x="2351" y="233"/>
                  </a:lnTo>
                  <a:lnTo>
                    <a:pt x="2352" y="241"/>
                  </a:lnTo>
                  <a:lnTo>
                    <a:pt x="2352" y="274"/>
                  </a:lnTo>
                  <a:lnTo>
                    <a:pt x="2352" y="263"/>
                  </a:lnTo>
                  <a:lnTo>
                    <a:pt x="2352" y="303"/>
                  </a:lnTo>
                  <a:lnTo>
                    <a:pt x="2353" y="238"/>
                  </a:lnTo>
                  <a:lnTo>
                    <a:pt x="2353" y="245"/>
                  </a:lnTo>
                  <a:lnTo>
                    <a:pt x="2353" y="234"/>
                  </a:lnTo>
                  <a:lnTo>
                    <a:pt x="2353" y="285"/>
                  </a:lnTo>
                  <a:lnTo>
                    <a:pt x="2353" y="337"/>
                  </a:lnTo>
                  <a:lnTo>
                    <a:pt x="2353" y="221"/>
                  </a:lnTo>
                  <a:lnTo>
                    <a:pt x="2354" y="262"/>
                  </a:lnTo>
                  <a:lnTo>
                    <a:pt x="2354" y="331"/>
                  </a:lnTo>
                  <a:lnTo>
                    <a:pt x="2354" y="261"/>
                  </a:lnTo>
                  <a:lnTo>
                    <a:pt x="2354" y="296"/>
                  </a:lnTo>
                  <a:lnTo>
                    <a:pt x="2355" y="285"/>
                  </a:lnTo>
                  <a:lnTo>
                    <a:pt x="2355" y="284"/>
                  </a:lnTo>
                  <a:lnTo>
                    <a:pt x="2355" y="232"/>
                  </a:lnTo>
                  <a:lnTo>
                    <a:pt x="2355" y="257"/>
                  </a:lnTo>
                  <a:lnTo>
                    <a:pt x="2355" y="268"/>
                  </a:lnTo>
                  <a:lnTo>
                    <a:pt x="2355" y="303"/>
                  </a:lnTo>
                  <a:lnTo>
                    <a:pt x="2356" y="236"/>
                  </a:lnTo>
                  <a:lnTo>
                    <a:pt x="2356" y="293"/>
                  </a:lnTo>
                  <a:lnTo>
                    <a:pt x="2356" y="305"/>
                  </a:lnTo>
                  <a:lnTo>
                    <a:pt x="2356" y="230"/>
                  </a:lnTo>
                  <a:lnTo>
                    <a:pt x="2357" y="276"/>
                  </a:lnTo>
                  <a:lnTo>
                    <a:pt x="2357" y="287"/>
                  </a:lnTo>
                  <a:lnTo>
                    <a:pt x="2357" y="311"/>
                  </a:lnTo>
                  <a:lnTo>
                    <a:pt x="2357" y="296"/>
                  </a:lnTo>
                  <a:lnTo>
                    <a:pt x="2357" y="313"/>
                  </a:lnTo>
                  <a:lnTo>
                    <a:pt x="2358" y="255"/>
                  </a:lnTo>
                  <a:lnTo>
                    <a:pt x="2358" y="304"/>
                  </a:lnTo>
                  <a:lnTo>
                    <a:pt x="2358" y="275"/>
                  </a:lnTo>
                  <a:lnTo>
                    <a:pt x="2358" y="267"/>
                  </a:lnTo>
                  <a:lnTo>
                    <a:pt x="2358" y="237"/>
                  </a:lnTo>
                  <a:lnTo>
                    <a:pt x="2359" y="296"/>
                  </a:lnTo>
                  <a:lnTo>
                    <a:pt x="2359" y="253"/>
                  </a:lnTo>
                  <a:lnTo>
                    <a:pt x="2359" y="276"/>
                  </a:lnTo>
                  <a:lnTo>
                    <a:pt x="2359" y="305"/>
                  </a:lnTo>
                  <a:lnTo>
                    <a:pt x="2359" y="281"/>
                  </a:lnTo>
                  <a:lnTo>
                    <a:pt x="2360" y="287"/>
                  </a:lnTo>
                  <a:lnTo>
                    <a:pt x="2360" y="225"/>
                  </a:lnTo>
                  <a:lnTo>
                    <a:pt x="2360" y="324"/>
                  </a:lnTo>
                  <a:lnTo>
                    <a:pt x="2360" y="334"/>
                  </a:lnTo>
                  <a:lnTo>
                    <a:pt x="2361" y="226"/>
                  </a:lnTo>
                  <a:lnTo>
                    <a:pt x="2361" y="230"/>
                  </a:lnTo>
                  <a:lnTo>
                    <a:pt x="2361" y="267"/>
                  </a:lnTo>
                  <a:lnTo>
                    <a:pt x="2361" y="241"/>
                  </a:lnTo>
                  <a:lnTo>
                    <a:pt x="2361" y="231"/>
                  </a:lnTo>
                  <a:lnTo>
                    <a:pt x="2361" y="299"/>
                  </a:lnTo>
                  <a:lnTo>
                    <a:pt x="2362" y="284"/>
                  </a:lnTo>
                  <a:lnTo>
                    <a:pt x="2362" y="293"/>
                  </a:lnTo>
                  <a:lnTo>
                    <a:pt x="2362" y="258"/>
                  </a:lnTo>
                  <a:lnTo>
                    <a:pt x="2362" y="261"/>
                  </a:lnTo>
                  <a:lnTo>
                    <a:pt x="2362" y="323"/>
                  </a:lnTo>
                  <a:lnTo>
                    <a:pt x="2363" y="272"/>
                  </a:lnTo>
                  <a:lnTo>
                    <a:pt x="2363" y="259"/>
                  </a:lnTo>
                  <a:lnTo>
                    <a:pt x="2363" y="272"/>
                  </a:lnTo>
                  <a:lnTo>
                    <a:pt x="2363" y="282"/>
                  </a:lnTo>
                  <a:lnTo>
                    <a:pt x="2364" y="256"/>
                  </a:lnTo>
                  <a:lnTo>
                    <a:pt x="2364" y="214"/>
                  </a:lnTo>
                  <a:lnTo>
                    <a:pt x="2364" y="280"/>
                  </a:lnTo>
                  <a:lnTo>
                    <a:pt x="2364" y="237"/>
                  </a:lnTo>
                  <a:lnTo>
                    <a:pt x="2364" y="282"/>
                  </a:lnTo>
                  <a:lnTo>
                    <a:pt x="2364" y="292"/>
                  </a:lnTo>
                  <a:lnTo>
                    <a:pt x="2365" y="227"/>
                  </a:lnTo>
                  <a:lnTo>
                    <a:pt x="2365" y="266"/>
                  </a:lnTo>
                  <a:lnTo>
                    <a:pt x="2365" y="278"/>
                  </a:lnTo>
                  <a:lnTo>
                    <a:pt x="2365" y="236"/>
                  </a:lnTo>
                  <a:lnTo>
                    <a:pt x="2366" y="261"/>
                  </a:lnTo>
                  <a:lnTo>
                    <a:pt x="2366" y="223"/>
                  </a:lnTo>
                  <a:lnTo>
                    <a:pt x="2366" y="242"/>
                  </a:lnTo>
                  <a:lnTo>
                    <a:pt x="2366" y="253"/>
                  </a:lnTo>
                  <a:lnTo>
                    <a:pt x="2366" y="247"/>
                  </a:lnTo>
                  <a:lnTo>
                    <a:pt x="2366" y="249"/>
                  </a:lnTo>
                  <a:lnTo>
                    <a:pt x="2367" y="234"/>
                  </a:lnTo>
                  <a:lnTo>
                    <a:pt x="2367" y="215"/>
                  </a:lnTo>
                  <a:lnTo>
                    <a:pt x="2367" y="298"/>
                  </a:lnTo>
                  <a:lnTo>
                    <a:pt x="2367" y="236"/>
                  </a:lnTo>
                  <a:lnTo>
                    <a:pt x="2368" y="298"/>
                  </a:lnTo>
                  <a:lnTo>
                    <a:pt x="2368" y="285"/>
                  </a:lnTo>
                  <a:lnTo>
                    <a:pt x="2368" y="238"/>
                  </a:lnTo>
                  <a:lnTo>
                    <a:pt x="2368" y="272"/>
                  </a:lnTo>
                  <a:lnTo>
                    <a:pt x="2368" y="232"/>
                  </a:lnTo>
                  <a:lnTo>
                    <a:pt x="2369" y="285"/>
                  </a:lnTo>
                  <a:lnTo>
                    <a:pt x="2369" y="290"/>
                  </a:lnTo>
                  <a:lnTo>
                    <a:pt x="2369" y="289"/>
                  </a:lnTo>
                  <a:lnTo>
                    <a:pt x="2369" y="245"/>
                  </a:lnTo>
                  <a:lnTo>
                    <a:pt x="2369" y="288"/>
                  </a:lnTo>
                  <a:lnTo>
                    <a:pt x="2370" y="268"/>
                  </a:lnTo>
                  <a:lnTo>
                    <a:pt x="2370" y="299"/>
                  </a:lnTo>
                  <a:lnTo>
                    <a:pt x="2370" y="231"/>
                  </a:lnTo>
                  <a:lnTo>
                    <a:pt x="2370" y="262"/>
                  </a:lnTo>
                  <a:lnTo>
                    <a:pt x="2370" y="290"/>
                  </a:lnTo>
                  <a:lnTo>
                    <a:pt x="2371" y="200"/>
                  </a:lnTo>
                  <a:lnTo>
                    <a:pt x="2371" y="217"/>
                  </a:lnTo>
                  <a:lnTo>
                    <a:pt x="2371" y="290"/>
                  </a:lnTo>
                  <a:lnTo>
                    <a:pt x="2371" y="285"/>
                  </a:lnTo>
                  <a:lnTo>
                    <a:pt x="2372" y="243"/>
                  </a:lnTo>
                  <a:lnTo>
                    <a:pt x="2372" y="232"/>
                  </a:lnTo>
                  <a:lnTo>
                    <a:pt x="2372" y="261"/>
                  </a:lnTo>
                  <a:lnTo>
                    <a:pt x="2372" y="252"/>
                  </a:lnTo>
                  <a:lnTo>
                    <a:pt x="2372" y="218"/>
                  </a:lnTo>
                  <a:lnTo>
                    <a:pt x="2372" y="199"/>
                  </a:lnTo>
                  <a:lnTo>
                    <a:pt x="2373" y="141"/>
                  </a:lnTo>
                  <a:lnTo>
                    <a:pt x="2373" y="149"/>
                  </a:lnTo>
                  <a:lnTo>
                    <a:pt x="2373" y="120"/>
                  </a:lnTo>
                  <a:lnTo>
                    <a:pt x="2373" y="98"/>
                  </a:lnTo>
                  <a:lnTo>
                    <a:pt x="2374" y="7"/>
                  </a:lnTo>
                  <a:lnTo>
                    <a:pt x="2374" y="119"/>
                  </a:lnTo>
                  <a:lnTo>
                    <a:pt x="2374" y="132"/>
                  </a:lnTo>
                  <a:lnTo>
                    <a:pt x="2374" y="264"/>
                  </a:lnTo>
                  <a:lnTo>
                    <a:pt x="2374" y="272"/>
                  </a:lnTo>
                  <a:lnTo>
                    <a:pt x="2375" y="275"/>
                  </a:lnTo>
                  <a:lnTo>
                    <a:pt x="2375" y="274"/>
                  </a:lnTo>
                  <a:lnTo>
                    <a:pt x="2375" y="275"/>
                  </a:lnTo>
                  <a:lnTo>
                    <a:pt x="2375" y="246"/>
                  </a:lnTo>
                  <a:lnTo>
                    <a:pt x="2375" y="318"/>
                  </a:lnTo>
                  <a:lnTo>
                    <a:pt x="2375" y="319"/>
                  </a:lnTo>
                  <a:lnTo>
                    <a:pt x="2376" y="284"/>
                  </a:lnTo>
                  <a:lnTo>
                    <a:pt x="2376" y="338"/>
                  </a:lnTo>
                  <a:lnTo>
                    <a:pt x="2376" y="281"/>
                  </a:lnTo>
                  <a:lnTo>
                    <a:pt x="2376" y="331"/>
                  </a:lnTo>
                  <a:lnTo>
                    <a:pt x="2377" y="227"/>
                  </a:lnTo>
                  <a:lnTo>
                    <a:pt x="2377" y="267"/>
                  </a:lnTo>
                  <a:lnTo>
                    <a:pt x="2377" y="245"/>
                  </a:lnTo>
                  <a:lnTo>
                    <a:pt x="2377" y="284"/>
                  </a:lnTo>
                  <a:lnTo>
                    <a:pt x="2377" y="235"/>
                  </a:lnTo>
                  <a:lnTo>
                    <a:pt x="2377" y="320"/>
                  </a:lnTo>
                  <a:lnTo>
                    <a:pt x="2378" y="222"/>
                  </a:lnTo>
                  <a:lnTo>
                    <a:pt x="2378" y="302"/>
                  </a:lnTo>
                  <a:lnTo>
                    <a:pt x="2378" y="193"/>
                  </a:lnTo>
                  <a:lnTo>
                    <a:pt x="2378" y="293"/>
                  </a:lnTo>
                  <a:lnTo>
                    <a:pt x="2379" y="242"/>
                  </a:lnTo>
                  <a:lnTo>
                    <a:pt x="2379" y="222"/>
                  </a:lnTo>
                  <a:lnTo>
                    <a:pt x="2379" y="243"/>
                  </a:lnTo>
                  <a:lnTo>
                    <a:pt x="2379" y="263"/>
                  </a:lnTo>
                  <a:lnTo>
                    <a:pt x="2379" y="213"/>
                  </a:lnTo>
                  <a:lnTo>
                    <a:pt x="2380" y="211"/>
                  </a:lnTo>
                  <a:lnTo>
                    <a:pt x="2380" y="267"/>
                  </a:lnTo>
                  <a:lnTo>
                    <a:pt x="2380" y="240"/>
                  </a:lnTo>
                  <a:lnTo>
                    <a:pt x="2380" y="235"/>
                  </a:lnTo>
                  <a:lnTo>
                    <a:pt x="2380" y="283"/>
                  </a:lnTo>
                  <a:lnTo>
                    <a:pt x="2381" y="254"/>
                  </a:lnTo>
                  <a:lnTo>
                    <a:pt x="2381" y="208"/>
                  </a:lnTo>
                  <a:lnTo>
                    <a:pt x="2381" y="268"/>
                  </a:lnTo>
                  <a:lnTo>
                    <a:pt x="2381" y="250"/>
                  </a:lnTo>
                  <a:lnTo>
                    <a:pt x="2381" y="271"/>
                  </a:lnTo>
                  <a:lnTo>
                    <a:pt x="2382" y="190"/>
                  </a:lnTo>
                  <a:lnTo>
                    <a:pt x="2382" y="264"/>
                  </a:lnTo>
                  <a:lnTo>
                    <a:pt x="2382" y="242"/>
                  </a:lnTo>
                  <a:lnTo>
                    <a:pt x="2382" y="204"/>
                  </a:lnTo>
                  <a:lnTo>
                    <a:pt x="2383" y="228"/>
                  </a:lnTo>
                  <a:lnTo>
                    <a:pt x="2383" y="234"/>
                  </a:lnTo>
                  <a:lnTo>
                    <a:pt x="2383" y="227"/>
                  </a:lnTo>
                  <a:lnTo>
                    <a:pt x="2383" y="231"/>
                  </a:lnTo>
                  <a:lnTo>
                    <a:pt x="2383" y="237"/>
                  </a:lnTo>
                  <a:lnTo>
                    <a:pt x="2383" y="243"/>
                  </a:lnTo>
                  <a:lnTo>
                    <a:pt x="2384" y="256"/>
                  </a:lnTo>
                  <a:lnTo>
                    <a:pt x="2384" y="209"/>
                  </a:lnTo>
                  <a:lnTo>
                    <a:pt x="2384" y="248"/>
                  </a:lnTo>
                  <a:lnTo>
                    <a:pt x="2384" y="231"/>
                  </a:lnTo>
                  <a:lnTo>
                    <a:pt x="2385" y="277"/>
                  </a:lnTo>
                  <a:lnTo>
                    <a:pt x="2385" y="210"/>
                  </a:lnTo>
                  <a:lnTo>
                    <a:pt x="2385" y="219"/>
                  </a:lnTo>
                  <a:lnTo>
                    <a:pt x="2385" y="311"/>
                  </a:lnTo>
                  <a:lnTo>
                    <a:pt x="2385" y="270"/>
                  </a:lnTo>
                  <a:lnTo>
                    <a:pt x="2386" y="232"/>
                  </a:lnTo>
                  <a:lnTo>
                    <a:pt x="2386" y="217"/>
                  </a:lnTo>
                  <a:lnTo>
                    <a:pt x="2386" y="208"/>
                  </a:lnTo>
                  <a:lnTo>
                    <a:pt x="2386" y="266"/>
                  </a:lnTo>
                  <a:lnTo>
                    <a:pt x="2386" y="225"/>
                  </a:lnTo>
                  <a:lnTo>
                    <a:pt x="2387" y="187"/>
                  </a:lnTo>
                  <a:lnTo>
                    <a:pt x="2387" y="283"/>
                  </a:lnTo>
                  <a:lnTo>
                    <a:pt x="2387" y="312"/>
                  </a:lnTo>
                  <a:lnTo>
                    <a:pt x="2387" y="168"/>
                  </a:lnTo>
                  <a:lnTo>
                    <a:pt x="2387" y="201"/>
                  </a:lnTo>
                  <a:lnTo>
                    <a:pt x="2388" y="260"/>
                  </a:lnTo>
                  <a:lnTo>
                    <a:pt x="2388" y="210"/>
                  </a:lnTo>
                  <a:lnTo>
                    <a:pt x="2388" y="235"/>
                  </a:lnTo>
                  <a:lnTo>
                    <a:pt x="2388" y="206"/>
                  </a:lnTo>
                  <a:lnTo>
                    <a:pt x="2389" y="240"/>
                  </a:lnTo>
                  <a:lnTo>
                    <a:pt x="2389" y="221"/>
                  </a:lnTo>
                  <a:lnTo>
                    <a:pt x="2389" y="250"/>
                  </a:lnTo>
                  <a:lnTo>
                    <a:pt x="2389" y="255"/>
                  </a:lnTo>
                  <a:lnTo>
                    <a:pt x="2389" y="219"/>
                  </a:lnTo>
                  <a:lnTo>
                    <a:pt x="2389" y="282"/>
                  </a:lnTo>
                  <a:lnTo>
                    <a:pt x="2390" y="288"/>
                  </a:lnTo>
                  <a:lnTo>
                    <a:pt x="2390" y="242"/>
                  </a:lnTo>
                  <a:lnTo>
                    <a:pt x="2390" y="247"/>
                  </a:lnTo>
                  <a:lnTo>
                    <a:pt x="2390" y="301"/>
                  </a:lnTo>
                  <a:lnTo>
                    <a:pt x="2390" y="304"/>
                  </a:lnTo>
                  <a:lnTo>
                    <a:pt x="2391" y="270"/>
                  </a:lnTo>
                  <a:lnTo>
                    <a:pt x="2391" y="248"/>
                  </a:lnTo>
                  <a:lnTo>
                    <a:pt x="2391" y="265"/>
                  </a:lnTo>
                  <a:lnTo>
                    <a:pt x="2391" y="284"/>
                  </a:lnTo>
                  <a:lnTo>
                    <a:pt x="2391" y="264"/>
                  </a:lnTo>
                  <a:lnTo>
                    <a:pt x="2392" y="220"/>
                  </a:lnTo>
                  <a:lnTo>
                    <a:pt x="2392" y="261"/>
                  </a:lnTo>
                  <a:lnTo>
                    <a:pt x="2392" y="266"/>
                  </a:lnTo>
                  <a:lnTo>
                    <a:pt x="2392" y="248"/>
                  </a:lnTo>
                  <a:lnTo>
                    <a:pt x="2392" y="290"/>
                  </a:lnTo>
                  <a:lnTo>
                    <a:pt x="2393" y="278"/>
                  </a:lnTo>
                  <a:lnTo>
                    <a:pt x="2393" y="258"/>
                  </a:lnTo>
                  <a:lnTo>
                    <a:pt x="2393" y="272"/>
                  </a:lnTo>
                  <a:lnTo>
                    <a:pt x="2393" y="283"/>
                  </a:lnTo>
                  <a:lnTo>
                    <a:pt x="2394" y="232"/>
                  </a:lnTo>
                  <a:lnTo>
                    <a:pt x="2394" y="255"/>
                  </a:lnTo>
                  <a:lnTo>
                    <a:pt x="2394" y="247"/>
                  </a:lnTo>
                  <a:lnTo>
                    <a:pt x="2394" y="206"/>
                  </a:lnTo>
                  <a:lnTo>
                    <a:pt x="2394" y="299"/>
                  </a:lnTo>
                  <a:lnTo>
                    <a:pt x="2394" y="274"/>
                  </a:lnTo>
                  <a:lnTo>
                    <a:pt x="2395" y="289"/>
                  </a:lnTo>
                  <a:lnTo>
                    <a:pt x="2395" y="238"/>
                  </a:lnTo>
                  <a:lnTo>
                    <a:pt x="2395" y="238"/>
                  </a:lnTo>
                  <a:lnTo>
                    <a:pt x="2395" y="236"/>
                  </a:lnTo>
                  <a:lnTo>
                    <a:pt x="2396" y="276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6" y="263"/>
                  </a:lnTo>
                  <a:lnTo>
                    <a:pt x="2396" y="234"/>
                  </a:lnTo>
                  <a:lnTo>
                    <a:pt x="2397" y="256"/>
                  </a:lnTo>
                  <a:lnTo>
                    <a:pt x="2397" y="302"/>
                  </a:lnTo>
                  <a:lnTo>
                    <a:pt x="2397" y="271"/>
                  </a:lnTo>
                  <a:lnTo>
                    <a:pt x="2397" y="257"/>
                  </a:lnTo>
                  <a:lnTo>
                    <a:pt x="2397" y="273"/>
                  </a:lnTo>
                  <a:lnTo>
                    <a:pt x="2398" y="240"/>
                  </a:lnTo>
                  <a:lnTo>
                    <a:pt x="2398" y="294"/>
                  </a:lnTo>
                  <a:lnTo>
                    <a:pt x="2398" y="245"/>
                  </a:lnTo>
                  <a:lnTo>
                    <a:pt x="2398" y="229"/>
                  </a:lnTo>
                  <a:lnTo>
                    <a:pt x="2398" y="308"/>
                  </a:lnTo>
                  <a:lnTo>
                    <a:pt x="2399" y="264"/>
                  </a:lnTo>
                  <a:lnTo>
                    <a:pt x="2399" y="245"/>
                  </a:lnTo>
                  <a:lnTo>
                    <a:pt x="2399" y="273"/>
                  </a:lnTo>
                  <a:lnTo>
                    <a:pt x="2399" y="254"/>
                  </a:lnTo>
                  <a:lnTo>
                    <a:pt x="2400" y="262"/>
                  </a:lnTo>
                  <a:lnTo>
                    <a:pt x="2400" y="337"/>
                  </a:lnTo>
                  <a:lnTo>
                    <a:pt x="2400" y="280"/>
                  </a:lnTo>
                  <a:lnTo>
                    <a:pt x="2400" y="250"/>
                  </a:lnTo>
                  <a:lnTo>
                    <a:pt x="2400" y="280"/>
                  </a:lnTo>
                  <a:lnTo>
                    <a:pt x="2400" y="202"/>
                  </a:lnTo>
                  <a:lnTo>
                    <a:pt x="2401" y="247"/>
                  </a:lnTo>
                  <a:lnTo>
                    <a:pt x="2401" y="247"/>
                  </a:lnTo>
                  <a:lnTo>
                    <a:pt x="2401" y="226"/>
                  </a:lnTo>
                  <a:lnTo>
                    <a:pt x="2401" y="240"/>
                  </a:lnTo>
                  <a:lnTo>
                    <a:pt x="2402" y="228"/>
                  </a:lnTo>
                  <a:lnTo>
                    <a:pt x="2402" y="270"/>
                  </a:lnTo>
                  <a:lnTo>
                    <a:pt x="2402" y="224"/>
                  </a:lnTo>
                  <a:lnTo>
                    <a:pt x="2402" y="290"/>
                  </a:lnTo>
                  <a:lnTo>
                    <a:pt x="2402" y="245"/>
                  </a:lnTo>
                  <a:lnTo>
                    <a:pt x="2402" y="208"/>
                  </a:lnTo>
                  <a:lnTo>
                    <a:pt x="2403" y="317"/>
                  </a:lnTo>
                  <a:lnTo>
                    <a:pt x="2403" y="232"/>
                  </a:lnTo>
                  <a:lnTo>
                    <a:pt x="2403" y="248"/>
                  </a:lnTo>
                  <a:lnTo>
                    <a:pt x="2403" y="319"/>
                  </a:lnTo>
                  <a:lnTo>
                    <a:pt x="2404" y="285"/>
                  </a:lnTo>
                  <a:lnTo>
                    <a:pt x="2404" y="217"/>
                  </a:lnTo>
                  <a:lnTo>
                    <a:pt x="2404" y="283"/>
                  </a:lnTo>
                  <a:lnTo>
                    <a:pt x="2404" y="219"/>
                  </a:lnTo>
                  <a:lnTo>
                    <a:pt x="2404" y="287"/>
                  </a:lnTo>
                  <a:lnTo>
                    <a:pt x="2405" y="250"/>
                  </a:lnTo>
                  <a:lnTo>
                    <a:pt x="2405" y="244"/>
                  </a:lnTo>
                  <a:lnTo>
                    <a:pt x="2405" y="233"/>
                  </a:lnTo>
                  <a:lnTo>
                    <a:pt x="2405" y="303"/>
                  </a:lnTo>
                  <a:lnTo>
                    <a:pt x="2405" y="259"/>
                  </a:lnTo>
                  <a:lnTo>
                    <a:pt x="2405" y="334"/>
                  </a:lnTo>
                  <a:lnTo>
                    <a:pt x="2406" y="292"/>
                  </a:lnTo>
                  <a:lnTo>
                    <a:pt x="2406" y="326"/>
                  </a:lnTo>
                  <a:lnTo>
                    <a:pt x="2406" y="268"/>
                  </a:lnTo>
                  <a:lnTo>
                    <a:pt x="2406" y="218"/>
                  </a:lnTo>
                  <a:lnTo>
                    <a:pt x="2407" y="237"/>
                  </a:lnTo>
                  <a:lnTo>
                    <a:pt x="2407" y="251"/>
                  </a:lnTo>
                  <a:lnTo>
                    <a:pt x="2407" y="267"/>
                  </a:lnTo>
                  <a:lnTo>
                    <a:pt x="2407" y="264"/>
                  </a:lnTo>
                  <a:lnTo>
                    <a:pt x="2407" y="263"/>
                  </a:lnTo>
                  <a:lnTo>
                    <a:pt x="2408" y="266"/>
                  </a:lnTo>
                  <a:lnTo>
                    <a:pt x="2408" y="306"/>
                  </a:lnTo>
                  <a:lnTo>
                    <a:pt x="2408" y="270"/>
                  </a:lnTo>
                  <a:lnTo>
                    <a:pt x="2408" y="267"/>
                  </a:lnTo>
                  <a:lnTo>
                    <a:pt x="2408" y="262"/>
                  </a:lnTo>
                  <a:lnTo>
                    <a:pt x="2409" y="253"/>
                  </a:lnTo>
                  <a:lnTo>
                    <a:pt x="2409" y="280"/>
                  </a:lnTo>
                  <a:lnTo>
                    <a:pt x="2409" y="267"/>
                  </a:lnTo>
                  <a:lnTo>
                    <a:pt x="2409" y="234"/>
                  </a:lnTo>
                  <a:lnTo>
                    <a:pt x="2409" y="196"/>
                  </a:lnTo>
                  <a:lnTo>
                    <a:pt x="2410" y="254"/>
                  </a:lnTo>
                  <a:lnTo>
                    <a:pt x="2410" y="277"/>
                  </a:lnTo>
                  <a:lnTo>
                    <a:pt x="2410" y="232"/>
                  </a:lnTo>
                  <a:lnTo>
                    <a:pt x="2410" y="304"/>
                  </a:lnTo>
                  <a:lnTo>
                    <a:pt x="2411" y="278"/>
                  </a:lnTo>
                  <a:lnTo>
                    <a:pt x="2411" y="271"/>
                  </a:lnTo>
                  <a:lnTo>
                    <a:pt x="2411" y="245"/>
                  </a:lnTo>
                  <a:lnTo>
                    <a:pt x="2411" y="298"/>
                  </a:lnTo>
                  <a:lnTo>
                    <a:pt x="2411" y="293"/>
                  </a:lnTo>
                  <a:lnTo>
                    <a:pt x="2411" y="258"/>
                  </a:lnTo>
                  <a:lnTo>
                    <a:pt x="2412" y="303"/>
                  </a:lnTo>
                  <a:lnTo>
                    <a:pt x="2412" y="237"/>
                  </a:lnTo>
                  <a:lnTo>
                    <a:pt x="2412" y="273"/>
                  </a:lnTo>
                  <a:lnTo>
                    <a:pt x="2412" y="219"/>
                  </a:lnTo>
                  <a:lnTo>
                    <a:pt x="2413" y="265"/>
                  </a:lnTo>
                  <a:lnTo>
                    <a:pt x="2413" y="230"/>
                  </a:lnTo>
                  <a:lnTo>
                    <a:pt x="2413" y="246"/>
                  </a:lnTo>
                  <a:lnTo>
                    <a:pt x="2413" y="256"/>
                  </a:lnTo>
                  <a:lnTo>
                    <a:pt x="2413" y="289"/>
                  </a:lnTo>
                  <a:lnTo>
                    <a:pt x="2413" y="228"/>
                  </a:lnTo>
                  <a:lnTo>
                    <a:pt x="2414" y="224"/>
                  </a:lnTo>
                  <a:lnTo>
                    <a:pt x="2414" y="257"/>
                  </a:lnTo>
                  <a:lnTo>
                    <a:pt x="2414" y="250"/>
                  </a:lnTo>
                  <a:lnTo>
                    <a:pt x="2414" y="251"/>
                  </a:lnTo>
                  <a:lnTo>
                    <a:pt x="2415" y="297"/>
                  </a:lnTo>
                  <a:lnTo>
                    <a:pt x="2415" y="265"/>
                  </a:lnTo>
                  <a:lnTo>
                    <a:pt x="2415" y="202"/>
                  </a:lnTo>
                  <a:lnTo>
                    <a:pt x="2415" y="265"/>
                  </a:lnTo>
                  <a:lnTo>
                    <a:pt x="2415" y="236"/>
                  </a:lnTo>
                  <a:lnTo>
                    <a:pt x="2416" y="268"/>
                  </a:lnTo>
                  <a:lnTo>
                    <a:pt x="2416" y="317"/>
                  </a:lnTo>
                  <a:lnTo>
                    <a:pt x="2416" y="297"/>
                  </a:lnTo>
                  <a:lnTo>
                    <a:pt x="2416" y="226"/>
                  </a:lnTo>
                  <a:lnTo>
                    <a:pt x="2416" y="274"/>
                  </a:lnTo>
                  <a:lnTo>
                    <a:pt x="2417" y="279"/>
                  </a:lnTo>
                  <a:lnTo>
                    <a:pt x="2417" y="308"/>
                  </a:lnTo>
                  <a:lnTo>
                    <a:pt x="2417" y="283"/>
                  </a:lnTo>
                  <a:lnTo>
                    <a:pt x="2417" y="258"/>
                  </a:lnTo>
                  <a:lnTo>
                    <a:pt x="2417" y="216"/>
                  </a:lnTo>
                  <a:lnTo>
                    <a:pt x="2418" y="274"/>
                  </a:lnTo>
                  <a:lnTo>
                    <a:pt x="2418" y="225"/>
                  </a:lnTo>
                  <a:lnTo>
                    <a:pt x="2418" y="254"/>
                  </a:lnTo>
                  <a:lnTo>
                    <a:pt x="2418" y="256"/>
                  </a:lnTo>
                  <a:lnTo>
                    <a:pt x="2419" y="255"/>
                  </a:lnTo>
                  <a:lnTo>
                    <a:pt x="2419" y="242"/>
                  </a:lnTo>
                  <a:lnTo>
                    <a:pt x="2419" y="295"/>
                  </a:lnTo>
                  <a:lnTo>
                    <a:pt x="2419" y="289"/>
                  </a:lnTo>
                  <a:lnTo>
                    <a:pt x="2419" y="236"/>
                  </a:lnTo>
                  <a:lnTo>
                    <a:pt x="2419" y="306"/>
                  </a:lnTo>
                  <a:lnTo>
                    <a:pt x="2420" y="181"/>
                  </a:lnTo>
                  <a:lnTo>
                    <a:pt x="2420" y="196"/>
                  </a:lnTo>
                  <a:lnTo>
                    <a:pt x="2420" y="174"/>
                  </a:lnTo>
                  <a:lnTo>
                    <a:pt x="2420" y="126"/>
                  </a:lnTo>
                  <a:lnTo>
                    <a:pt x="2420" y="75"/>
                  </a:lnTo>
                  <a:lnTo>
                    <a:pt x="2421" y="10"/>
                  </a:lnTo>
                  <a:lnTo>
                    <a:pt x="2421" y="68"/>
                  </a:lnTo>
                  <a:lnTo>
                    <a:pt x="2421" y="117"/>
                  </a:lnTo>
                  <a:lnTo>
                    <a:pt x="2421" y="172"/>
                  </a:lnTo>
                  <a:lnTo>
                    <a:pt x="2422" y="253"/>
                  </a:lnTo>
                  <a:lnTo>
                    <a:pt x="2422" y="277"/>
                  </a:lnTo>
                  <a:lnTo>
                    <a:pt x="2422" y="279"/>
                  </a:lnTo>
                  <a:lnTo>
                    <a:pt x="2422" y="291"/>
                  </a:lnTo>
                  <a:lnTo>
                    <a:pt x="2422" y="288"/>
                  </a:lnTo>
                  <a:lnTo>
                    <a:pt x="2422" y="303"/>
                  </a:lnTo>
                  <a:lnTo>
                    <a:pt x="2423" y="283"/>
                  </a:lnTo>
                  <a:lnTo>
                    <a:pt x="2423" y="254"/>
                  </a:lnTo>
                  <a:lnTo>
                    <a:pt x="2423" y="296"/>
                  </a:lnTo>
                  <a:lnTo>
                    <a:pt x="2423" y="319"/>
                  </a:lnTo>
                  <a:lnTo>
                    <a:pt x="2424" y="286"/>
                  </a:lnTo>
                  <a:lnTo>
                    <a:pt x="2424" y="259"/>
                  </a:lnTo>
                  <a:lnTo>
                    <a:pt x="2424" y="236"/>
                  </a:lnTo>
                  <a:lnTo>
                    <a:pt x="2424" y="289"/>
                  </a:lnTo>
                  <a:lnTo>
                    <a:pt x="2424" y="322"/>
                  </a:lnTo>
                  <a:lnTo>
                    <a:pt x="2424" y="223"/>
                  </a:lnTo>
                  <a:lnTo>
                    <a:pt x="2425" y="270"/>
                  </a:lnTo>
                  <a:lnTo>
                    <a:pt x="2425" y="277"/>
                  </a:lnTo>
                  <a:lnTo>
                    <a:pt x="2425" y="256"/>
                  </a:lnTo>
                  <a:lnTo>
                    <a:pt x="2425" y="250"/>
                  </a:lnTo>
                  <a:lnTo>
                    <a:pt x="2426" y="279"/>
                  </a:lnTo>
                  <a:lnTo>
                    <a:pt x="2426" y="252"/>
                  </a:lnTo>
                  <a:lnTo>
                    <a:pt x="2426" y="288"/>
                  </a:lnTo>
                  <a:lnTo>
                    <a:pt x="2426" y="344"/>
                  </a:lnTo>
                  <a:lnTo>
                    <a:pt x="2426" y="215"/>
                  </a:lnTo>
                  <a:lnTo>
                    <a:pt x="2427" y="245"/>
                  </a:lnTo>
                  <a:lnTo>
                    <a:pt x="2427" y="277"/>
                  </a:lnTo>
                  <a:lnTo>
                    <a:pt x="2427" y="202"/>
                  </a:lnTo>
                  <a:lnTo>
                    <a:pt x="2427" y="213"/>
                  </a:lnTo>
                  <a:lnTo>
                    <a:pt x="2427" y="213"/>
                  </a:lnTo>
                  <a:lnTo>
                    <a:pt x="2428" y="264"/>
                  </a:lnTo>
                  <a:lnTo>
                    <a:pt x="2428" y="261"/>
                  </a:lnTo>
                  <a:lnTo>
                    <a:pt x="2428" y="230"/>
                  </a:lnTo>
                  <a:lnTo>
                    <a:pt x="2428" y="237"/>
                  </a:lnTo>
                  <a:lnTo>
                    <a:pt x="2428" y="287"/>
                  </a:lnTo>
                  <a:lnTo>
                    <a:pt x="2429" y="303"/>
                  </a:lnTo>
                  <a:lnTo>
                    <a:pt x="2429" y="192"/>
                  </a:lnTo>
                  <a:lnTo>
                    <a:pt x="2429" y="273"/>
                  </a:lnTo>
                  <a:lnTo>
                    <a:pt x="2429" y="274"/>
                  </a:lnTo>
                  <a:lnTo>
                    <a:pt x="2430" y="233"/>
                  </a:lnTo>
                  <a:lnTo>
                    <a:pt x="2430" y="195"/>
                  </a:lnTo>
                  <a:lnTo>
                    <a:pt x="2430" y="212"/>
                  </a:lnTo>
                  <a:lnTo>
                    <a:pt x="2430" y="232"/>
                  </a:lnTo>
                  <a:lnTo>
                    <a:pt x="2430" y="303"/>
                  </a:lnTo>
                  <a:lnTo>
                    <a:pt x="2430" y="223"/>
                  </a:lnTo>
                  <a:lnTo>
                    <a:pt x="2431" y="263"/>
                  </a:lnTo>
                  <a:lnTo>
                    <a:pt x="2431" y="254"/>
                  </a:lnTo>
                  <a:lnTo>
                    <a:pt x="2431" y="252"/>
                  </a:lnTo>
                  <a:lnTo>
                    <a:pt x="2431" y="257"/>
                  </a:lnTo>
                  <a:lnTo>
                    <a:pt x="2432" y="255"/>
                  </a:lnTo>
                  <a:lnTo>
                    <a:pt x="2432" y="275"/>
                  </a:lnTo>
                  <a:lnTo>
                    <a:pt x="2432" y="231"/>
                  </a:lnTo>
                  <a:lnTo>
                    <a:pt x="2432" y="251"/>
                  </a:lnTo>
                  <a:lnTo>
                    <a:pt x="2432" y="224"/>
                  </a:lnTo>
                  <a:lnTo>
                    <a:pt x="2433" y="284"/>
                  </a:lnTo>
                  <a:lnTo>
                    <a:pt x="2433" y="224"/>
                  </a:lnTo>
                  <a:lnTo>
                    <a:pt x="2433" y="213"/>
                  </a:lnTo>
                  <a:lnTo>
                    <a:pt x="2433" y="209"/>
                  </a:lnTo>
                  <a:lnTo>
                    <a:pt x="2433" y="263"/>
                  </a:lnTo>
                  <a:lnTo>
                    <a:pt x="2434" y="241"/>
                  </a:lnTo>
                  <a:lnTo>
                    <a:pt x="2434" y="305"/>
                  </a:lnTo>
                  <a:lnTo>
                    <a:pt x="2434" y="240"/>
                  </a:lnTo>
                  <a:lnTo>
                    <a:pt x="2434" y="174"/>
                  </a:lnTo>
                  <a:lnTo>
                    <a:pt x="2434" y="217"/>
                  </a:lnTo>
                  <a:lnTo>
                    <a:pt x="2435" y="208"/>
                  </a:lnTo>
                  <a:lnTo>
                    <a:pt x="2435" y="286"/>
                  </a:lnTo>
                  <a:lnTo>
                    <a:pt x="2435" y="250"/>
                  </a:lnTo>
                  <a:lnTo>
                    <a:pt x="2435" y="259"/>
                  </a:lnTo>
                  <a:lnTo>
                    <a:pt x="2435" y="244"/>
                  </a:lnTo>
                  <a:lnTo>
                    <a:pt x="2435" y="279"/>
                  </a:lnTo>
                  <a:lnTo>
                    <a:pt x="2436" y="238"/>
                  </a:lnTo>
                  <a:lnTo>
                    <a:pt x="2436" y="253"/>
                  </a:lnTo>
                  <a:lnTo>
                    <a:pt x="2436" y="229"/>
                  </a:lnTo>
                  <a:lnTo>
                    <a:pt x="2436" y="311"/>
                  </a:lnTo>
                  <a:lnTo>
                    <a:pt x="2437" y="229"/>
                  </a:lnTo>
                  <a:lnTo>
                    <a:pt x="2437" y="261"/>
                  </a:lnTo>
                  <a:lnTo>
                    <a:pt x="2437" y="204"/>
                  </a:lnTo>
                  <a:lnTo>
                    <a:pt x="2437" y="243"/>
                  </a:lnTo>
                  <a:lnTo>
                    <a:pt x="2437" y="251"/>
                  </a:lnTo>
                  <a:lnTo>
                    <a:pt x="2438" y="216"/>
                  </a:lnTo>
                  <a:lnTo>
                    <a:pt x="2438" y="233"/>
                  </a:lnTo>
                  <a:lnTo>
                    <a:pt x="2438" y="319"/>
                  </a:lnTo>
                  <a:lnTo>
                    <a:pt x="2438" y="256"/>
                  </a:lnTo>
                  <a:lnTo>
                    <a:pt x="2438" y="244"/>
                  </a:lnTo>
                  <a:lnTo>
                    <a:pt x="2439" y="263"/>
                  </a:lnTo>
                  <a:lnTo>
                    <a:pt x="2439" y="240"/>
                  </a:lnTo>
                  <a:lnTo>
                    <a:pt x="2439" y="240"/>
                  </a:lnTo>
                  <a:lnTo>
                    <a:pt x="2439" y="261"/>
                  </a:lnTo>
                  <a:lnTo>
                    <a:pt x="2439" y="293"/>
                  </a:lnTo>
                  <a:lnTo>
                    <a:pt x="2440" y="266"/>
                  </a:lnTo>
                  <a:lnTo>
                    <a:pt x="2440" y="248"/>
                  </a:lnTo>
                  <a:lnTo>
                    <a:pt x="2440" y="278"/>
                  </a:lnTo>
                  <a:lnTo>
                    <a:pt x="2440" y="220"/>
                  </a:lnTo>
                  <a:lnTo>
                    <a:pt x="2441" y="305"/>
                  </a:lnTo>
                  <a:lnTo>
                    <a:pt x="2441" y="185"/>
                  </a:lnTo>
                  <a:lnTo>
                    <a:pt x="2441" y="251"/>
                  </a:lnTo>
                  <a:lnTo>
                    <a:pt x="2441" y="275"/>
                  </a:lnTo>
                  <a:lnTo>
                    <a:pt x="2441" y="265"/>
                  </a:lnTo>
                  <a:lnTo>
                    <a:pt x="2441" y="230"/>
                  </a:lnTo>
                  <a:lnTo>
                    <a:pt x="2442" y="224"/>
                  </a:lnTo>
                  <a:lnTo>
                    <a:pt x="2442" y="265"/>
                  </a:lnTo>
                  <a:lnTo>
                    <a:pt x="2442" y="285"/>
                  </a:lnTo>
                  <a:lnTo>
                    <a:pt x="2442" y="276"/>
                  </a:lnTo>
                  <a:lnTo>
                    <a:pt x="2443" y="309"/>
                  </a:lnTo>
                  <a:lnTo>
                    <a:pt x="2443" y="224"/>
                  </a:lnTo>
                  <a:lnTo>
                    <a:pt x="2443" y="222"/>
                  </a:lnTo>
                  <a:lnTo>
                    <a:pt x="2443" y="237"/>
                  </a:lnTo>
                  <a:lnTo>
                    <a:pt x="2443" y="224"/>
                  </a:lnTo>
                  <a:lnTo>
                    <a:pt x="2444" y="243"/>
                  </a:lnTo>
                  <a:lnTo>
                    <a:pt x="2444" y="269"/>
                  </a:lnTo>
                  <a:lnTo>
                    <a:pt x="2444" y="212"/>
                  </a:lnTo>
                  <a:lnTo>
                    <a:pt x="2444" y="241"/>
                  </a:lnTo>
                  <a:lnTo>
                    <a:pt x="2444" y="310"/>
                  </a:lnTo>
                  <a:lnTo>
                    <a:pt x="2445" y="212"/>
                  </a:lnTo>
                  <a:lnTo>
                    <a:pt x="2445" y="260"/>
                  </a:lnTo>
                  <a:lnTo>
                    <a:pt x="2445" y="247"/>
                  </a:lnTo>
                  <a:lnTo>
                    <a:pt x="2445" y="301"/>
                  </a:lnTo>
                  <a:lnTo>
                    <a:pt x="2445" y="288"/>
                  </a:lnTo>
                  <a:lnTo>
                    <a:pt x="2446" y="250"/>
                  </a:lnTo>
                  <a:lnTo>
                    <a:pt x="2446" y="237"/>
                  </a:lnTo>
                  <a:lnTo>
                    <a:pt x="2446" y="308"/>
                  </a:lnTo>
                  <a:lnTo>
                    <a:pt x="2446" y="267"/>
                  </a:lnTo>
                  <a:lnTo>
                    <a:pt x="2447" y="260"/>
                  </a:lnTo>
                  <a:lnTo>
                    <a:pt x="2447" y="257"/>
                  </a:lnTo>
                  <a:lnTo>
                    <a:pt x="2447" y="242"/>
                  </a:lnTo>
                  <a:lnTo>
                    <a:pt x="2447" y="305"/>
                  </a:lnTo>
                  <a:lnTo>
                    <a:pt x="2447" y="256"/>
                  </a:lnTo>
                  <a:lnTo>
                    <a:pt x="2447" y="231"/>
                  </a:lnTo>
                  <a:lnTo>
                    <a:pt x="2448" y="281"/>
                  </a:lnTo>
                  <a:lnTo>
                    <a:pt x="2448" y="287"/>
                  </a:lnTo>
                  <a:lnTo>
                    <a:pt x="2448" y="273"/>
                  </a:lnTo>
                  <a:lnTo>
                    <a:pt x="2448" y="264"/>
                  </a:lnTo>
                  <a:lnTo>
                    <a:pt x="2449" y="231"/>
                  </a:lnTo>
                  <a:lnTo>
                    <a:pt x="2449" y="230"/>
                  </a:lnTo>
                  <a:lnTo>
                    <a:pt x="2449" y="250"/>
                  </a:lnTo>
                  <a:lnTo>
                    <a:pt x="2449" y="248"/>
                  </a:lnTo>
                  <a:lnTo>
                    <a:pt x="2449" y="266"/>
                  </a:lnTo>
                  <a:lnTo>
                    <a:pt x="2449" y="269"/>
                  </a:lnTo>
                  <a:lnTo>
                    <a:pt x="2450" y="280"/>
                  </a:lnTo>
                  <a:lnTo>
                    <a:pt x="2450" y="228"/>
                  </a:lnTo>
                  <a:lnTo>
                    <a:pt x="2450" y="256"/>
                  </a:lnTo>
                  <a:lnTo>
                    <a:pt x="2450" y="292"/>
                  </a:lnTo>
                  <a:lnTo>
                    <a:pt x="2450" y="263"/>
                  </a:lnTo>
                  <a:lnTo>
                    <a:pt x="2451" y="195"/>
                  </a:lnTo>
                  <a:lnTo>
                    <a:pt x="2451" y="251"/>
                  </a:lnTo>
                  <a:lnTo>
                    <a:pt x="2451" y="281"/>
                  </a:lnTo>
                  <a:lnTo>
                    <a:pt x="2451" y="236"/>
                  </a:lnTo>
                  <a:lnTo>
                    <a:pt x="2452" y="223"/>
                  </a:lnTo>
                  <a:lnTo>
                    <a:pt x="2452" y="232"/>
                  </a:lnTo>
                  <a:lnTo>
                    <a:pt x="2452" y="238"/>
                  </a:lnTo>
                  <a:lnTo>
                    <a:pt x="2452" y="234"/>
                  </a:lnTo>
                  <a:lnTo>
                    <a:pt x="2452" y="255"/>
                  </a:lnTo>
                  <a:lnTo>
                    <a:pt x="2452" y="283"/>
                  </a:lnTo>
                  <a:lnTo>
                    <a:pt x="2453" y="281"/>
                  </a:lnTo>
                  <a:lnTo>
                    <a:pt x="2453" y="260"/>
                  </a:lnTo>
                  <a:lnTo>
                    <a:pt x="2453" y="274"/>
                  </a:lnTo>
                  <a:lnTo>
                    <a:pt x="2453" y="245"/>
                  </a:lnTo>
                  <a:lnTo>
                    <a:pt x="2454" y="257"/>
                  </a:lnTo>
                  <a:lnTo>
                    <a:pt x="2454" y="279"/>
                  </a:lnTo>
                  <a:lnTo>
                    <a:pt x="2454" y="225"/>
                  </a:lnTo>
                  <a:lnTo>
                    <a:pt x="2454" y="260"/>
                  </a:lnTo>
                  <a:lnTo>
                    <a:pt x="2454" y="233"/>
                  </a:lnTo>
                  <a:lnTo>
                    <a:pt x="2455" y="213"/>
                  </a:lnTo>
                  <a:lnTo>
                    <a:pt x="2455" y="318"/>
                  </a:lnTo>
                  <a:lnTo>
                    <a:pt x="2455" y="316"/>
                  </a:lnTo>
                  <a:lnTo>
                    <a:pt x="2455" y="264"/>
                  </a:lnTo>
                  <a:lnTo>
                    <a:pt x="2455" y="261"/>
                  </a:lnTo>
                  <a:lnTo>
                    <a:pt x="2456" y="268"/>
                  </a:lnTo>
                  <a:lnTo>
                    <a:pt x="2456" y="269"/>
                  </a:lnTo>
                  <a:lnTo>
                    <a:pt x="2456" y="298"/>
                  </a:lnTo>
                  <a:lnTo>
                    <a:pt x="2456" y="250"/>
                  </a:lnTo>
                  <a:lnTo>
                    <a:pt x="2456" y="267"/>
                  </a:lnTo>
                  <a:lnTo>
                    <a:pt x="2457" y="274"/>
                  </a:lnTo>
                  <a:lnTo>
                    <a:pt x="2457" y="273"/>
                  </a:lnTo>
                  <a:lnTo>
                    <a:pt x="2457" y="232"/>
                  </a:lnTo>
                  <a:lnTo>
                    <a:pt x="2457" y="256"/>
                  </a:lnTo>
                  <a:lnTo>
                    <a:pt x="2457" y="275"/>
                  </a:lnTo>
                  <a:lnTo>
                    <a:pt x="2458" y="270"/>
                  </a:lnTo>
                  <a:lnTo>
                    <a:pt x="2458" y="279"/>
                  </a:lnTo>
                  <a:lnTo>
                    <a:pt x="2458" y="234"/>
                  </a:lnTo>
                  <a:lnTo>
                    <a:pt x="2458" y="280"/>
                  </a:lnTo>
                  <a:lnTo>
                    <a:pt x="2458" y="286"/>
                  </a:lnTo>
                  <a:lnTo>
                    <a:pt x="2459" y="237"/>
                  </a:lnTo>
                  <a:lnTo>
                    <a:pt x="2459" y="294"/>
                  </a:lnTo>
                  <a:lnTo>
                    <a:pt x="2459" y="212"/>
                  </a:lnTo>
                  <a:lnTo>
                    <a:pt x="2459" y="245"/>
                  </a:lnTo>
                  <a:lnTo>
                    <a:pt x="2460" y="254"/>
                  </a:lnTo>
                  <a:lnTo>
                    <a:pt x="2460" y="195"/>
                  </a:lnTo>
                  <a:lnTo>
                    <a:pt x="2460" y="260"/>
                  </a:lnTo>
                  <a:lnTo>
                    <a:pt x="2460" y="238"/>
                  </a:lnTo>
                  <a:lnTo>
                    <a:pt x="2460" y="248"/>
                  </a:lnTo>
                  <a:lnTo>
                    <a:pt x="2460" y="239"/>
                  </a:lnTo>
                  <a:lnTo>
                    <a:pt x="2461" y="230"/>
                  </a:lnTo>
                  <a:lnTo>
                    <a:pt x="2461" y="235"/>
                  </a:lnTo>
                  <a:lnTo>
                    <a:pt x="2461" y="263"/>
                  </a:lnTo>
                  <a:lnTo>
                    <a:pt x="2461" y="260"/>
                  </a:lnTo>
                  <a:lnTo>
                    <a:pt x="2462" y="264"/>
                  </a:lnTo>
                  <a:lnTo>
                    <a:pt x="2462" y="241"/>
                  </a:lnTo>
                  <a:lnTo>
                    <a:pt x="2462" y="152"/>
                  </a:lnTo>
                  <a:lnTo>
                    <a:pt x="2462" y="285"/>
                  </a:lnTo>
                  <a:lnTo>
                    <a:pt x="2462" y="265"/>
                  </a:lnTo>
                  <a:lnTo>
                    <a:pt x="2463" y="222"/>
                  </a:lnTo>
                  <a:lnTo>
                    <a:pt x="2463" y="237"/>
                  </a:lnTo>
                  <a:lnTo>
                    <a:pt x="2463" y="203"/>
                  </a:lnTo>
                  <a:lnTo>
                    <a:pt x="2463" y="228"/>
                  </a:lnTo>
                  <a:lnTo>
                    <a:pt x="2463" y="268"/>
                  </a:lnTo>
                  <a:lnTo>
                    <a:pt x="2464" y="275"/>
                  </a:lnTo>
                  <a:lnTo>
                    <a:pt x="2464" y="230"/>
                  </a:lnTo>
                  <a:lnTo>
                    <a:pt x="2464" y="241"/>
                  </a:lnTo>
                  <a:lnTo>
                    <a:pt x="2464" y="283"/>
                  </a:lnTo>
                  <a:lnTo>
                    <a:pt x="2464" y="259"/>
                  </a:lnTo>
                  <a:lnTo>
                    <a:pt x="2465" y="268"/>
                  </a:lnTo>
                  <a:lnTo>
                    <a:pt x="2465" y="264"/>
                  </a:lnTo>
                  <a:lnTo>
                    <a:pt x="2465" y="280"/>
                  </a:lnTo>
                  <a:lnTo>
                    <a:pt x="2465" y="226"/>
                  </a:lnTo>
                  <a:lnTo>
                    <a:pt x="2465" y="236"/>
                  </a:lnTo>
                  <a:lnTo>
                    <a:pt x="2466" y="278"/>
                  </a:lnTo>
                  <a:lnTo>
                    <a:pt x="2466" y="244"/>
                  </a:lnTo>
                  <a:lnTo>
                    <a:pt x="2466" y="290"/>
                  </a:lnTo>
                  <a:lnTo>
                    <a:pt x="2466" y="338"/>
                  </a:lnTo>
                  <a:lnTo>
                    <a:pt x="2466" y="248"/>
                  </a:lnTo>
                  <a:lnTo>
                    <a:pt x="2467" y="213"/>
                  </a:lnTo>
                  <a:lnTo>
                    <a:pt x="2467" y="275"/>
                  </a:lnTo>
                  <a:lnTo>
                    <a:pt x="2467" y="257"/>
                  </a:lnTo>
                  <a:lnTo>
                    <a:pt x="2467" y="298"/>
                  </a:lnTo>
                  <a:lnTo>
                    <a:pt x="2467" y="196"/>
                  </a:lnTo>
                  <a:lnTo>
                    <a:pt x="2468" y="269"/>
                  </a:lnTo>
                  <a:lnTo>
                    <a:pt x="2468" y="281"/>
                  </a:lnTo>
                  <a:lnTo>
                    <a:pt x="2468" y="298"/>
                  </a:lnTo>
                  <a:lnTo>
                    <a:pt x="2468" y="271"/>
                  </a:lnTo>
                  <a:lnTo>
                    <a:pt x="2468" y="240"/>
                  </a:lnTo>
                  <a:lnTo>
                    <a:pt x="2469" y="288"/>
                  </a:lnTo>
                  <a:lnTo>
                    <a:pt x="2469" y="222"/>
                  </a:lnTo>
                  <a:lnTo>
                    <a:pt x="2469" y="194"/>
                  </a:lnTo>
                  <a:lnTo>
                    <a:pt x="2469" y="140"/>
                  </a:lnTo>
                  <a:lnTo>
                    <a:pt x="2469" y="134"/>
                  </a:lnTo>
                  <a:lnTo>
                    <a:pt x="2470" y="83"/>
                  </a:lnTo>
                  <a:lnTo>
                    <a:pt x="2470" y="84"/>
                  </a:lnTo>
                  <a:lnTo>
                    <a:pt x="2470" y="85"/>
                  </a:lnTo>
                  <a:lnTo>
                    <a:pt x="2470" y="128"/>
                  </a:lnTo>
                  <a:lnTo>
                    <a:pt x="2471" y="264"/>
                  </a:lnTo>
                  <a:lnTo>
                    <a:pt x="2471" y="261"/>
                  </a:lnTo>
                  <a:lnTo>
                    <a:pt x="2471" y="256"/>
                  </a:lnTo>
                  <a:lnTo>
                    <a:pt x="2471" y="281"/>
                  </a:lnTo>
                  <a:lnTo>
                    <a:pt x="2471" y="281"/>
                  </a:lnTo>
                  <a:lnTo>
                    <a:pt x="2471" y="215"/>
                  </a:lnTo>
                  <a:lnTo>
                    <a:pt x="2472" y="308"/>
                  </a:lnTo>
                  <a:lnTo>
                    <a:pt x="2472" y="289"/>
                  </a:lnTo>
                  <a:lnTo>
                    <a:pt x="2472" y="236"/>
                  </a:lnTo>
                  <a:lnTo>
                    <a:pt x="2472" y="278"/>
                  </a:lnTo>
                  <a:lnTo>
                    <a:pt x="2473" y="262"/>
                  </a:lnTo>
                  <a:lnTo>
                    <a:pt x="2473" y="310"/>
                  </a:lnTo>
                  <a:lnTo>
                    <a:pt x="2473" y="251"/>
                  </a:lnTo>
                  <a:lnTo>
                    <a:pt x="2473" y="278"/>
                  </a:lnTo>
                  <a:lnTo>
                    <a:pt x="2473" y="277"/>
                  </a:lnTo>
                  <a:lnTo>
                    <a:pt x="2474" y="273"/>
                  </a:lnTo>
                  <a:lnTo>
                    <a:pt x="2474" y="250"/>
                  </a:lnTo>
                  <a:lnTo>
                    <a:pt x="2474" y="279"/>
                  </a:lnTo>
                  <a:lnTo>
                    <a:pt x="2474" y="262"/>
                  </a:lnTo>
                  <a:lnTo>
                    <a:pt x="2474" y="243"/>
                  </a:lnTo>
                  <a:lnTo>
                    <a:pt x="2475" y="183"/>
                  </a:lnTo>
                  <a:lnTo>
                    <a:pt x="2475" y="279"/>
                  </a:lnTo>
                  <a:lnTo>
                    <a:pt x="2475" y="296"/>
                  </a:lnTo>
                  <a:lnTo>
                    <a:pt x="2475" y="247"/>
                  </a:lnTo>
                  <a:lnTo>
                    <a:pt x="2475" y="245"/>
                  </a:lnTo>
                  <a:lnTo>
                    <a:pt x="2476" y="280"/>
                  </a:lnTo>
                  <a:lnTo>
                    <a:pt x="2476" y="246"/>
                  </a:lnTo>
                  <a:lnTo>
                    <a:pt x="2476" y="244"/>
                  </a:lnTo>
                  <a:lnTo>
                    <a:pt x="2476" y="284"/>
                  </a:lnTo>
                  <a:lnTo>
                    <a:pt x="2477" y="249"/>
                  </a:lnTo>
                  <a:lnTo>
                    <a:pt x="2477" y="262"/>
                  </a:lnTo>
                  <a:lnTo>
                    <a:pt x="2477" y="272"/>
                  </a:lnTo>
                  <a:lnTo>
                    <a:pt x="2477" y="275"/>
                  </a:lnTo>
                  <a:lnTo>
                    <a:pt x="2477" y="251"/>
                  </a:lnTo>
                  <a:lnTo>
                    <a:pt x="2477" y="239"/>
                  </a:lnTo>
                  <a:lnTo>
                    <a:pt x="2478" y="179"/>
                  </a:lnTo>
                  <a:lnTo>
                    <a:pt x="2478" y="274"/>
                  </a:lnTo>
                  <a:lnTo>
                    <a:pt x="2478" y="225"/>
                  </a:lnTo>
                  <a:lnTo>
                    <a:pt x="2478" y="238"/>
                  </a:lnTo>
                  <a:lnTo>
                    <a:pt x="2479" y="217"/>
                  </a:lnTo>
                  <a:lnTo>
                    <a:pt x="2479" y="260"/>
                  </a:lnTo>
                  <a:lnTo>
                    <a:pt x="2479" y="244"/>
                  </a:lnTo>
                  <a:lnTo>
                    <a:pt x="2479" y="249"/>
                  </a:lnTo>
                  <a:lnTo>
                    <a:pt x="2479" y="226"/>
                  </a:lnTo>
                  <a:lnTo>
                    <a:pt x="2479" y="262"/>
                  </a:lnTo>
                  <a:lnTo>
                    <a:pt x="2480" y="261"/>
                  </a:lnTo>
                  <a:lnTo>
                    <a:pt x="2480" y="234"/>
                  </a:lnTo>
                  <a:lnTo>
                    <a:pt x="2480" y="221"/>
                  </a:lnTo>
                  <a:lnTo>
                    <a:pt x="2480" y="261"/>
                  </a:lnTo>
                  <a:lnTo>
                    <a:pt x="2480" y="229"/>
                  </a:lnTo>
                  <a:lnTo>
                    <a:pt x="2481" y="254"/>
                  </a:lnTo>
                  <a:lnTo>
                    <a:pt x="2481" y="214"/>
                  </a:lnTo>
                  <a:lnTo>
                    <a:pt x="2481" y="268"/>
                  </a:lnTo>
                  <a:lnTo>
                    <a:pt x="2481" y="215"/>
                  </a:lnTo>
                  <a:lnTo>
                    <a:pt x="2482" y="224"/>
                  </a:lnTo>
                  <a:lnTo>
                    <a:pt x="2482" y="272"/>
                  </a:lnTo>
                  <a:lnTo>
                    <a:pt x="2482" y="183"/>
                  </a:lnTo>
                  <a:lnTo>
                    <a:pt x="2482" y="261"/>
                  </a:lnTo>
                  <a:lnTo>
                    <a:pt x="2482" y="188"/>
                  </a:lnTo>
                  <a:lnTo>
                    <a:pt x="2482" y="205"/>
                  </a:lnTo>
                  <a:lnTo>
                    <a:pt x="2483" y="239"/>
                  </a:lnTo>
                  <a:lnTo>
                    <a:pt x="2483" y="216"/>
                  </a:lnTo>
                  <a:lnTo>
                    <a:pt x="2483" y="221"/>
                  </a:lnTo>
                  <a:lnTo>
                    <a:pt x="2483" y="169"/>
                  </a:lnTo>
                  <a:lnTo>
                    <a:pt x="2484" y="253"/>
                  </a:lnTo>
                  <a:lnTo>
                    <a:pt x="2484" y="207"/>
                  </a:lnTo>
                  <a:lnTo>
                    <a:pt x="2484" y="245"/>
                  </a:lnTo>
                  <a:lnTo>
                    <a:pt x="2484" y="275"/>
                  </a:lnTo>
                  <a:lnTo>
                    <a:pt x="2484" y="222"/>
                  </a:lnTo>
                  <a:lnTo>
                    <a:pt x="2485" y="234"/>
                  </a:lnTo>
                  <a:lnTo>
                    <a:pt x="2485" y="190"/>
                  </a:lnTo>
                  <a:lnTo>
                    <a:pt x="2485" y="160"/>
                  </a:lnTo>
                  <a:lnTo>
                    <a:pt x="2485" y="259"/>
                  </a:lnTo>
                  <a:lnTo>
                    <a:pt x="2485" y="259"/>
                  </a:lnTo>
                  <a:lnTo>
                    <a:pt x="2486" y="289"/>
                  </a:lnTo>
                  <a:lnTo>
                    <a:pt x="2486" y="233"/>
                  </a:lnTo>
                  <a:lnTo>
                    <a:pt x="2486" y="209"/>
                  </a:lnTo>
                  <a:lnTo>
                    <a:pt x="2486" y="261"/>
                  </a:lnTo>
                  <a:lnTo>
                    <a:pt x="2486" y="229"/>
                  </a:lnTo>
                  <a:lnTo>
                    <a:pt x="2487" y="263"/>
                  </a:lnTo>
                  <a:lnTo>
                    <a:pt x="2487" y="256"/>
                  </a:lnTo>
                  <a:lnTo>
                    <a:pt x="2487" y="235"/>
                  </a:lnTo>
                  <a:lnTo>
                    <a:pt x="2487" y="260"/>
                  </a:lnTo>
                  <a:lnTo>
                    <a:pt x="2488" y="254"/>
                  </a:lnTo>
                  <a:lnTo>
                    <a:pt x="2488" y="249"/>
                  </a:lnTo>
                  <a:lnTo>
                    <a:pt x="2488" y="212"/>
                  </a:lnTo>
                  <a:lnTo>
                    <a:pt x="2488" y="317"/>
                  </a:lnTo>
                  <a:lnTo>
                    <a:pt x="2488" y="256"/>
                  </a:lnTo>
                  <a:lnTo>
                    <a:pt x="2488" y="253"/>
                  </a:lnTo>
                  <a:lnTo>
                    <a:pt x="2489" y="245"/>
                  </a:lnTo>
                  <a:lnTo>
                    <a:pt x="2489" y="232"/>
                  </a:lnTo>
                  <a:lnTo>
                    <a:pt x="2489" y="264"/>
                  </a:lnTo>
                  <a:lnTo>
                    <a:pt x="2489" y="241"/>
                  </a:lnTo>
                  <a:lnTo>
                    <a:pt x="2490" y="183"/>
                  </a:lnTo>
                  <a:lnTo>
                    <a:pt x="2490" y="215"/>
                  </a:lnTo>
                  <a:lnTo>
                    <a:pt x="2490" y="271"/>
                  </a:lnTo>
                  <a:lnTo>
                    <a:pt x="2490" y="285"/>
                  </a:lnTo>
                  <a:lnTo>
                    <a:pt x="2490" y="274"/>
                  </a:lnTo>
                  <a:lnTo>
                    <a:pt x="2490" y="269"/>
                  </a:lnTo>
                  <a:lnTo>
                    <a:pt x="2491" y="274"/>
                  </a:lnTo>
                  <a:lnTo>
                    <a:pt x="2491" y="285"/>
                  </a:lnTo>
                  <a:lnTo>
                    <a:pt x="2491" y="237"/>
                  </a:lnTo>
                  <a:lnTo>
                    <a:pt x="2491" y="232"/>
                  </a:lnTo>
                  <a:lnTo>
                    <a:pt x="2492" y="287"/>
                  </a:lnTo>
                  <a:lnTo>
                    <a:pt x="2492" y="214"/>
                  </a:lnTo>
                  <a:lnTo>
                    <a:pt x="2492" y="215"/>
                  </a:lnTo>
                  <a:lnTo>
                    <a:pt x="2492" y="265"/>
                  </a:lnTo>
                  <a:lnTo>
                    <a:pt x="2492" y="221"/>
                  </a:lnTo>
                  <a:lnTo>
                    <a:pt x="2493" y="275"/>
                  </a:lnTo>
                  <a:lnTo>
                    <a:pt x="2493" y="224"/>
                  </a:lnTo>
                  <a:lnTo>
                    <a:pt x="2493" y="259"/>
                  </a:lnTo>
                  <a:lnTo>
                    <a:pt x="2493" y="225"/>
                  </a:lnTo>
                  <a:lnTo>
                    <a:pt x="2493" y="279"/>
                  </a:lnTo>
                  <a:lnTo>
                    <a:pt x="2494" y="302"/>
                  </a:lnTo>
                  <a:lnTo>
                    <a:pt x="2494" y="243"/>
                  </a:lnTo>
                  <a:lnTo>
                    <a:pt x="2494" y="277"/>
                  </a:lnTo>
                  <a:lnTo>
                    <a:pt x="2494" y="243"/>
                  </a:lnTo>
                  <a:lnTo>
                    <a:pt x="2494" y="259"/>
                  </a:lnTo>
                  <a:lnTo>
                    <a:pt x="2495" y="290"/>
                  </a:lnTo>
                  <a:lnTo>
                    <a:pt x="2495" y="203"/>
                  </a:lnTo>
                  <a:lnTo>
                    <a:pt x="2495" y="284"/>
                  </a:lnTo>
                  <a:lnTo>
                    <a:pt x="2495" y="260"/>
                  </a:lnTo>
                  <a:lnTo>
                    <a:pt x="2495" y="275"/>
                  </a:lnTo>
                  <a:lnTo>
                    <a:pt x="2496" y="225"/>
                  </a:lnTo>
                  <a:lnTo>
                    <a:pt x="2496" y="242"/>
                  </a:lnTo>
                  <a:lnTo>
                    <a:pt x="2496" y="290"/>
                  </a:lnTo>
                  <a:lnTo>
                    <a:pt x="2496" y="213"/>
                  </a:lnTo>
                  <a:lnTo>
                    <a:pt x="2496" y="241"/>
                  </a:lnTo>
                  <a:lnTo>
                    <a:pt x="2497" y="304"/>
                  </a:lnTo>
                  <a:lnTo>
                    <a:pt x="2497" y="247"/>
                  </a:lnTo>
                  <a:lnTo>
                    <a:pt x="2497" y="250"/>
                  </a:lnTo>
                  <a:lnTo>
                    <a:pt x="2497" y="278"/>
                  </a:lnTo>
                  <a:lnTo>
                    <a:pt x="2497" y="194"/>
                  </a:lnTo>
                  <a:lnTo>
                    <a:pt x="2498" y="248"/>
                  </a:lnTo>
                  <a:lnTo>
                    <a:pt x="2498" y="199"/>
                  </a:lnTo>
                  <a:lnTo>
                    <a:pt x="2498" y="304"/>
                  </a:lnTo>
                  <a:lnTo>
                    <a:pt x="2498" y="262"/>
                  </a:lnTo>
                  <a:lnTo>
                    <a:pt x="2499" y="220"/>
                  </a:lnTo>
                  <a:lnTo>
                    <a:pt x="2499" y="236"/>
                  </a:lnTo>
                  <a:lnTo>
                    <a:pt x="2499" y="270"/>
                  </a:lnTo>
                  <a:lnTo>
                    <a:pt x="2499" y="241"/>
                  </a:lnTo>
                  <a:lnTo>
                    <a:pt x="2499" y="283"/>
                  </a:lnTo>
                  <a:lnTo>
                    <a:pt x="2499" y="202"/>
                  </a:lnTo>
                  <a:lnTo>
                    <a:pt x="2500" y="299"/>
                  </a:lnTo>
                  <a:lnTo>
                    <a:pt x="2500" y="239"/>
                  </a:lnTo>
                  <a:lnTo>
                    <a:pt x="2500" y="285"/>
                  </a:lnTo>
                  <a:lnTo>
                    <a:pt x="2500" y="299"/>
                  </a:lnTo>
                  <a:lnTo>
                    <a:pt x="2501" y="279"/>
                  </a:lnTo>
                  <a:lnTo>
                    <a:pt x="2501" y="253"/>
                  </a:lnTo>
                  <a:lnTo>
                    <a:pt x="2501" y="212"/>
                  </a:lnTo>
                  <a:lnTo>
                    <a:pt x="2501" y="255"/>
                  </a:lnTo>
                  <a:lnTo>
                    <a:pt x="2501" y="293"/>
                  </a:lnTo>
                  <a:lnTo>
                    <a:pt x="2501" y="241"/>
                  </a:lnTo>
                  <a:lnTo>
                    <a:pt x="2502" y="269"/>
                  </a:lnTo>
                  <a:lnTo>
                    <a:pt x="2502" y="229"/>
                  </a:lnTo>
                  <a:lnTo>
                    <a:pt x="2502" y="244"/>
                  </a:lnTo>
                  <a:lnTo>
                    <a:pt x="2502" y="281"/>
                  </a:lnTo>
                  <a:lnTo>
                    <a:pt x="2503" y="295"/>
                  </a:lnTo>
                  <a:lnTo>
                    <a:pt x="2503" y="252"/>
                  </a:lnTo>
                  <a:lnTo>
                    <a:pt x="2503" y="304"/>
                  </a:lnTo>
                  <a:lnTo>
                    <a:pt x="2503" y="265"/>
                  </a:lnTo>
                  <a:lnTo>
                    <a:pt x="2503" y="200"/>
                  </a:lnTo>
                  <a:lnTo>
                    <a:pt x="2504" y="292"/>
                  </a:lnTo>
                  <a:lnTo>
                    <a:pt x="2504" y="266"/>
                  </a:lnTo>
                  <a:lnTo>
                    <a:pt x="2504" y="258"/>
                  </a:lnTo>
                  <a:lnTo>
                    <a:pt x="2504" y="228"/>
                  </a:lnTo>
                  <a:lnTo>
                    <a:pt x="2504" y="325"/>
                  </a:lnTo>
                  <a:lnTo>
                    <a:pt x="2505" y="257"/>
                  </a:lnTo>
                  <a:lnTo>
                    <a:pt x="2505" y="296"/>
                  </a:lnTo>
                  <a:lnTo>
                    <a:pt x="2505" y="324"/>
                  </a:lnTo>
                  <a:lnTo>
                    <a:pt x="2505" y="279"/>
                  </a:lnTo>
                  <a:lnTo>
                    <a:pt x="2505" y="273"/>
                  </a:lnTo>
                  <a:lnTo>
                    <a:pt x="2506" y="289"/>
                  </a:lnTo>
                  <a:lnTo>
                    <a:pt x="2506" y="281"/>
                  </a:lnTo>
                  <a:lnTo>
                    <a:pt x="2506" y="233"/>
                  </a:lnTo>
                  <a:lnTo>
                    <a:pt x="2506" y="209"/>
                  </a:lnTo>
                  <a:lnTo>
                    <a:pt x="2507" y="280"/>
                  </a:lnTo>
                  <a:lnTo>
                    <a:pt x="2507" y="249"/>
                  </a:lnTo>
                  <a:lnTo>
                    <a:pt x="2507" y="232"/>
                  </a:lnTo>
                  <a:lnTo>
                    <a:pt x="2507" y="262"/>
                  </a:lnTo>
                  <a:lnTo>
                    <a:pt x="2507" y="215"/>
                  </a:lnTo>
                  <a:lnTo>
                    <a:pt x="2507" y="213"/>
                  </a:lnTo>
                  <a:lnTo>
                    <a:pt x="2508" y="302"/>
                  </a:lnTo>
                  <a:lnTo>
                    <a:pt x="2508" y="247"/>
                  </a:lnTo>
                  <a:lnTo>
                    <a:pt x="2508" y="230"/>
                  </a:lnTo>
                  <a:lnTo>
                    <a:pt x="2508" y="277"/>
                  </a:lnTo>
                  <a:lnTo>
                    <a:pt x="2509" y="317"/>
                  </a:lnTo>
                  <a:lnTo>
                    <a:pt x="2509" y="301"/>
                  </a:lnTo>
                  <a:lnTo>
                    <a:pt x="2509" y="271"/>
                  </a:lnTo>
                  <a:lnTo>
                    <a:pt x="2509" y="237"/>
                  </a:lnTo>
                  <a:lnTo>
                    <a:pt x="2509" y="188"/>
                  </a:lnTo>
                  <a:lnTo>
                    <a:pt x="2510" y="293"/>
                  </a:lnTo>
                  <a:lnTo>
                    <a:pt x="2510" y="207"/>
                  </a:lnTo>
                  <a:lnTo>
                    <a:pt x="2510" y="247"/>
                  </a:lnTo>
                  <a:lnTo>
                    <a:pt x="2510" y="258"/>
                  </a:lnTo>
                  <a:lnTo>
                    <a:pt x="2510" y="239"/>
                  </a:lnTo>
                  <a:lnTo>
                    <a:pt x="2510" y="271"/>
                  </a:lnTo>
                  <a:lnTo>
                    <a:pt x="2511" y="276"/>
                  </a:lnTo>
                  <a:lnTo>
                    <a:pt x="2511" y="240"/>
                  </a:lnTo>
                  <a:lnTo>
                    <a:pt x="2511" y="245"/>
                  </a:lnTo>
                  <a:lnTo>
                    <a:pt x="2511" y="262"/>
                  </a:lnTo>
                  <a:lnTo>
                    <a:pt x="2512" y="247"/>
                  </a:lnTo>
                  <a:lnTo>
                    <a:pt x="2512" y="249"/>
                  </a:lnTo>
                  <a:lnTo>
                    <a:pt x="2512" y="322"/>
                  </a:lnTo>
                  <a:lnTo>
                    <a:pt x="2512" y="232"/>
                  </a:lnTo>
                  <a:lnTo>
                    <a:pt x="2512" y="273"/>
                  </a:lnTo>
                  <a:lnTo>
                    <a:pt x="2512" y="280"/>
                  </a:lnTo>
                  <a:lnTo>
                    <a:pt x="2513" y="210"/>
                  </a:lnTo>
                  <a:lnTo>
                    <a:pt x="2513" y="262"/>
                  </a:lnTo>
                  <a:lnTo>
                    <a:pt x="2513" y="252"/>
                  </a:lnTo>
                  <a:lnTo>
                    <a:pt x="2513" y="244"/>
                  </a:lnTo>
                  <a:lnTo>
                    <a:pt x="2514" y="259"/>
                  </a:lnTo>
                  <a:lnTo>
                    <a:pt x="2514" y="256"/>
                  </a:lnTo>
                  <a:lnTo>
                    <a:pt x="2514" y="263"/>
                  </a:lnTo>
                  <a:lnTo>
                    <a:pt x="2514" y="291"/>
                  </a:lnTo>
                  <a:lnTo>
                    <a:pt x="2514" y="257"/>
                  </a:lnTo>
                  <a:lnTo>
                    <a:pt x="2515" y="302"/>
                  </a:lnTo>
                  <a:lnTo>
                    <a:pt x="2515" y="250"/>
                  </a:lnTo>
                  <a:lnTo>
                    <a:pt x="2515" y="261"/>
                  </a:lnTo>
                  <a:lnTo>
                    <a:pt x="2515" y="268"/>
                  </a:lnTo>
                  <a:lnTo>
                    <a:pt x="2515" y="283"/>
                  </a:lnTo>
                  <a:lnTo>
                    <a:pt x="2516" y="258"/>
                  </a:lnTo>
                  <a:lnTo>
                    <a:pt x="2516" y="283"/>
                  </a:lnTo>
                  <a:lnTo>
                    <a:pt x="2516" y="206"/>
                  </a:lnTo>
                  <a:lnTo>
                    <a:pt x="2516" y="249"/>
                  </a:lnTo>
                  <a:lnTo>
                    <a:pt x="2516" y="269"/>
                  </a:lnTo>
                  <a:lnTo>
                    <a:pt x="2517" y="260"/>
                  </a:lnTo>
                  <a:lnTo>
                    <a:pt x="2517" y="267"/>
                  </a:lnTo>
                  <a:lnTo>
                    <a:pt x="2517" y="280"/>
                  </a:lnTo>
                  <a:lnTo>
                    <a:pt x="2517" y="216"/>
                  </a:lnTo>
                  <a:lnTo>
                    <a:pt x="2518" y="269"/>
                  </a:lnTo>
                  <a:lnTo>
                    <a:pt x="2518" y="182"/>
                  </a:lnTo>
                  <a:lnTo>
                    <a:pt x="2518" y="210"/>
                  </a:lnTo>
                  <a:lnTo>
                    <a:pt x="2518" y="167"/>
                  </a:lnTo>
                  <a:lnTo>
                    <a:pt x="2518" y="170"/>
                  </a:lnTo>
                  <a:lnTo>
                    <a:pt x="2518" y="146"/>
                  </a:lnTo>
                  <a:lnTo>
                    <a:pt x="2519" y="110"/>
                  </a:lnTo>
                  <a:lnTo>
                    <a:pt x="2519" y="70"/>
                  </a:lnTo>
                  <a:lnTo>
                    <a:pt x="2519" y="69"/>
                  </a:lnTo>
                  <a:lnTo>
                    <a:pt x="2519" y="113"/>
                  </a:lnTo>
                  <a:lnTo>
                    <a:pt x="2520" y="170"/>
                  </a:lnTo>
                  <a:lnTo>
                    <a:pt x="2520" y="293"/>
                  </a:lnTo>
                  <a:lnTo>
                    <a:pt x="2520" y="234"/>
                  </a:lnTo>
                  <a:lnTo>
                    <a:pt x="2520" y="311"/>
                  </a:lnTo>
                  <a:lnTo>
                    <a:pt x="2520" y="249"/>
                  </a:lnTo>
                  <a:lnTo>
                    <a:pt x="2521" y="329"/>
                  </a:lnTo>
                  <a:lnTo>
                    <a:pt x="2521" y="235"/>
                  </a:lnTo>
                  <a:lnTo>
                    <a:pt x="2521" y="270"/>
                  </a:lnTo>
                  <a:lnTo>
                    <a:pt x="2521" y="307"/>
                  </a:lnTo>
                  <a:lnTo>
                    <a:pt x="2521" y="298"/>
                  </a:lnTo>
                  <a:lnTo>
                    <a:pt x="2522" y="278"/>
                  </a:lnTo>
                  <a:lnTo>
                    <a:pt x="2522" y="238"/>
                  </a:lnTo>
                  <a:lnTo>
                    <a:pt x="2522" y="292"/>
                  </a:lnTo>
                  <a:lnTo>
                    <a:pt x="2522" y="273"/>
                  </a:lnTo>
                  <a:lnTo>
                    <a:pt x="2522" y="221"/>
                  </a:lnTo>
                  <a:lnTo>
                    <a:pt x="2523" y="245"/>
                  </a:lnTo>
                  <a:lnTo>
                    <a:pt x="2523" y="285"/>
                  </a:lnTo>
                  <a:lnTo>
                    <a:pt x="2523" y="222"/>
                  </a:lnTo>
                  <a:lnTo>
                    <a:pt x="2523" y="245"/>
                  </a:lnTo>
                  <a:lnTo>
                    <a:pt x="2523" y="282"/>
                  </a:lnTo>
                  <a:lnTo>
                    <a:pt x="2523" y="265"/>
                  </a:lnTo>
                  <a:lnTo>
                    <a:pt x="2524" y="198"/>
                  </a:lnTo>
                  <a:lnTo>
                    <a:pt x="2524" y="228"/>
                  </a:lnTo>
                  <a:lnTo>
                    <a:pt x="2524" y="222"/>
                  </a:lnTo>
                  <a:lnTo>
                    <a:pt x="2524" y="226"/>
                  </a:lnTo>
                  <a:lnTo>
                    <a:pt x="2525" y="289"/>
                  </a:lnTo>
                  <a:lnTo>
                    <a:pt x="2525" y="229"/>
                  </a:lnTo>
                  <a:lnTo>
                    <a:pt x="2525" y="250"/>
                  </a:lnTo>
                  <a:lnTo>
                    <a:pt x="2525" y="242"/>
                  </a:lnTo>
                  <a:lnTo>
                    <a:pt x="2525" y="291"/>
                  </a:lnTo>
                  <a:lnTo>
                    <a:pt x="2526" y="244"/>
                  </a:lnTo>
                  <a:lnTo>
                    <a:pt x="2526" y="234"/>
                  </a:lnTo>
                  <a:lnTo>
                    <a:pt x="2526" y="250"/>
                  </a:lnTo>
                  <a:lnTo>
                    <a:pt x="2526" y="199"/>
                  </a:lnTo>
                  <a:lnTo>
                    <a:pt x="2526" y="254"/>
                  </a:lnTo>
                  <a:lnTo>
                    <a:pt x="2527" y="263"/>
                  </a:lnTo>
                  <a:lnTo>
                    <a:pt x="2527" y="207"/>
                  </a:lnTo>
                  <a:lnTo>
                    <a:pt x="2527" y="253"/>
                  </a:lnTo>
                  <a:lnTo>
                    <a:pt x="2527" y="249"/>
                  </a:lnTo>
                  <a:lnTo>
                    <a:pt x="2527" y="231"/>
                  </a:lnTo>
                  <a:lnTo>
                    <a:pt x="2528" y="234"/>
                  </a:lnTo>
                  <a:lnTo>
                    <a:pt x="2528" y="213"/>
                  </a:lnTo>
                  <a:lnTo>
                    <a:pt x="2528" y="228"/>
                  </a:lnTo>
                  <a:lnTo>
                    <a:pt x="2528" y="213"/>
                  </a:lnTo>
                  <a:lnTo>
                    <a:pt x="2529" y="243"/>
                  </a:lnTo>
                  <a:lnTo>
                    <a:pt x="2529" y="171"/>
                  </a:lnTo>
                  <a:lnTo>
                    <a:pt x="2529" y="267"/>
                  </a:lnTo>
                  <a:lnTo>
                    <a:pt x="2529" y="223"/>
                  </a:lnTo>
                  <a:lnTo>
                    <a:pt x="2529" y="271"/>
                  </a:lnTo>
                  <a:lnTo>
                    <a:pt x="2529" y="238"/>
                  </a:lnTo>
                  <a:lnTo>
                    <a:pt x="2530" y="196"/>
                  </a:lnTo>
                  <a:lnTo>
                    <a:pt x="2530" y="230"/>
                  </a:lnTo>
                  <a:lnTo>
                    <a:pt x="2530" y="276"/>
                  </a:lnTo>
                  <a:lnTo>
                    <a:pt x="2530" y="196"/>
                  </a:lnTo>
                  <a:lnTo>
                    <a:pt x="2531" y="304"/>
                  </a:lnTo>
                  <a:lnTo>
                    <a:pt x="2531" y="229"/>
                  </a:lnTo>
                  <a:lnTo>
                    <a:pt x="2531" y="249"/>
                  </a:lnTo>
                  <a:lnTo>
                    <a:pt x="2531" y="131"/>
                  </a:lnTo>
                  <a:lnTo>
                    <a:pt x="2531" y="207"/>
                  </a:lnTo>
                  <a:lnTo>
                    <a:pt x="2532" y="171"/>
                  </a:lnTo>
                  <a:lnTo>
                    <a:pt x="2532" y="246"/>
                  </a:lnTo>
                  <a:lnTo>
                    <a:pt x="2532" y="226"/>
                  </a:lnTo>
                  <a:lnTo>
                    <a:pt x="2532" y="158"/>
                  </a:lnTo>
                  <a:lnTo>
                    <a:pt x="2532" y="184"/>
                  </a:lnTo>
                  <a:lnTo>
                    <a:pt x="2533" y="268"/>
                  </a:lnTo>
                  <a:lnTo>
                    <a:pt x="2533" y="240"/>
                  </a:lnTo>
                  <a:lnTo>
                    <a:pt x="2533" y="263"/>
                  </a:lnTo>
                  <a:lnTo>
                    <a:pt x="2533" y="163"/>
                  </a:lnTo>
                  <a:lnTo>
                    <a:pt x="2533" y="246"/>
                  </a:lnTo>
                  <a:lnTo>
                    <a:pt x="2534" y="237"/>
                  </a:lnTo>
                  <a:lnTo>
                    <a:pt x="2534" y="223"/>
                  </a:lnTo>
                  <a:lnTo>
                    <a:pt x="2534" y="203"/>
                  </a:lnTo>
                  <a:lnTo>
                    <a:pt x="2534" y="237"/>
                  </a:lnTo>
                  <a:lnTo>
                    <a:pt x="2535" y="234"/>
                  </a:lnTo>
                  <a:lnTo>
                    <a:pt x="2535" y="223"/>
                  </a:lnTo>
                  <a:lnTo>
                    <a:pt x="2535" y="285"/>
                  </a:lnTo>
                  <a:lnTo>
                    <a:pt x="2535" y="248"/>
                  </a:lnTo>
                  <a:lnTo>
                    <a:pt x="2535" y="300"/>
                  </a:lnTo>
                  <a:lnTo>
                    <a:pt x="2535" y="217"/>
                  </a:lnTo>
                  <a:lnTo>
                    <a:pt x="2536" y="281"/>
                  </a:lnTo>
                  <a:lnTo>
                    <a:pt x="2536" y="324"/>
                  </a:lnTo>
                  <a:lnTo>
                    <a:pt x="2536" y="253"/>
                  </a:lnTo>
                  <a:lnTo>
                    <a:pt x="2536" y="222"/>
                  </a:lnTo>
                  <a:lnTo>
                    <a:pt x="2537" y="213"/>
                  </a:lnTo>
                  <a:lnTo>
                    <a:pt x="2537" y="263"/>
                  </a:lnTo>
                  <a:lnTo>
                    <a:pt x="2537" y="259"/>
                  </a:lnTo>
                  <a:lnTo>
                    <a:pt x="2537" y="262"/>
                  </a:lnTo>
                  <a:lnTo>
                    <a:pt x="2537" y="227"/>
                  </a:lnTo>
                  <a:lnTo>
                    <a:pt x="2537" y="252"/>
                  </a:lnTo>
                  <a:lnTo>
                    <a:pt x="2538" y="234"/>
                  </a:lnTo>
                  <a:lnTo>
                    <a:pt x="2538" y="299"/>
                  </a:lnTo>
                  <a:lnTo>
                    <a:pt x="2538" y="245"/>
                  </a:lnTo>
                  <a:lnTo>
                    <a:pt x="2538" y="302"/>
                  </a:lnTo>
                  <a:lnTo>
                    <a:pt x="2538" y="190"/>
                  </a:lnTo>
                  <a:lnTo>
                    <a:pt x="2539" y="217"/>
                  </a:lnTo>
                  <a:lnTo>
                    <a:pt x="2539" y="199"/>
                  </a:lnTo>
                  <a:lnTo>
                    <a:pt x="2539" y="257"/>
                  </a:lnTo>
                  <a:lnTo>
                    <a:pt x="2539" y="285"/>
                  </a:lnTo>
                  <a:lnTo>
                    <a:pt x="2540" y="239"/>
                  </a:lnTo>
                  <a:lnTo>
                    <a:pt x="2540" y="244"/>
                  </a:lnTo>
                  <a:lnTo>
                    <a:pt x="2540" y="209"/>
                  </a:lnTo>
                  <a:lnTo>
                    <a:pt x="2540" y="250"/>
                  </a:lnTo>
                  <a:lnTo>
                    <a:pt x="2540" y="242"/>
                  </a:lnTo>
                  <a:lnTo>
                    <a:pt x="2540" y="261"/>
                  </a:lnTo>
                  <a:lnTo>
                    <a:pt x="2541" y="215"/>
                  </a:lnTo>
                  <a:lnTo>
                    <a:pt x="2541" y="202"/>
                  </a:lnTo>
                  <a:lnTo>
                    <a:pt x="2541" y="236"/>
                  </a:lnTo>
                  <a:lnTo>
                    <a:pt x="2541" y="215"/>
                  </a:lnTo>
                  <a:lnTo>
                    <a:pt x="2542" y="245"/>
                  </a:lnTo>
                  <a:lnTo>
                    <a:pt x="2542" y="243"/>
                  </a:lnTo>
                  <a:lnTo>
                    <a:pt x="2542" y="224"/>
                  </a:lnTo>
                  <a:lnTo>
                    <a:pt x="2542" y="280"/>
                  </a:lnTo>
                  <a:lnTo>
                    <a:pt x="2542" y="306"/>
                  </a:lnTo>
                  <a:lnTo>
                    <a:pt x="2543" y="233"/>
                  </a:lnTo>
                  <a:lnTo>
                    <a:pt x="2543" y="220"/>
                  </a:lnTo>
                  <a:lnTo>
                    <a:pt x="2543" y="244"/>
                  </a:lnTo>
                  <a:lnTo>
                    <a:pt x="2543" y="259"/>
                  </a:lnTo>
                  <a:lnTo>
                    <a:pt x="2543" y="255"/>
                  </a:lnTo>
                  <a:lnTo>
                    <a:pt x="2544" y="195"/>
                  </a:lnTo>
                  <a:lnTo>
                    <a:pt x="2544" y="257"/>
                  </a:lnTo>
                  <a:lnTo>
                    <a:pt x="2544" y="282"/>
                  </a:lnTo>
                  <a:lnTo>
                    <a:pt x="2544" y="230"/>
                  </a:lnTo>
                  <a:lnTo>
                    <a:pt x="2544" y="285"/>
                  </a:lnTo>
                  <a:lnTo>
                    <a:pt x="2545" y="222"/>
                  </a:lnTo>
                  <a:lnTo>
                    <a:pt x="2545" y="202"/>
                  </a:lnTo>
                  <a:lnTo>
                    <a:pt x="2545" y="289"/>
                  </a:lnTo>
                  <a:lnTo>
                    <a:pt x="2545" y="267"/>
                  </a:lnTo>
                  <a:lnTo>
                    <a:pt x="2546" y="264"/>
                  </a:lnTo>
                  <a:lnTo>
                    <a:pt x="2546" y="309"/>
                  </a:lnTo>
                  <a:lnTo>
                    <a:pt x="2546" y="254"/>
                  </a:lnTo>
                  <a:lnTo>
                    <a:pt x="2546" y="197"/>
                  </a:lnTo>
                  <a:lnTo>
                    <a:pt x="2546" y="235"/>
                  </a:lnTo>
                  <a:lnTo>
                    <a:pt x="2546" y="279"/>
                  </a:lnTo>
                  <a:lnTo>
                    <a:pt x="2547" y="282"/>
                  </a:lnTo>
                  <a:lnTo>
                    <a:pt x="2547" y="254"/>
                  </a:lnTo>
                  <a:lnTo>
                    <a:pt x="2547" y="256"/>
                  </a:lnTo>
                  <a:lnTo>
                    <a:pt x="2547" y="257"/>
                  </a:lnTo>
                  <a:lnTo>
                    <a:pt x="2548" y="261"/>
                  </a:lnTo>
                  <a:lnTo>
                    <a:pt x="2548" y="294"/>
                  </a:lnTo>
                  <a:lnTo>
                    <a:pt x="2548" y="257"/>
                  </a:lnTo>
                  <a:lnTo>
                    <a:pt x="2548" y="226"/>
                  </a:lnTo>
                  <a:lnTo>
                    <a:pt x="2548" y="334"/>
                  </a:lnTo>
                  <a:lnTo>
                    <a:pt x="2548" y="269"/>
                  </a:lnTo>
                  <a:lnTo>
                    <a:pt x="2549" y="226"/>
                  </a:lnTo>
                  <a:lnTo>
                    <a:pt x="2549" y="299"/>
                  </a:lnTo>
                  <a:lnTo>
                    <a:pt x="2549" y="215"/>
                  </a:lnTo>
                  <a:lnTo>
                    <a:pt x="2549" y="270"/>
                  </a:lnTo>
                  <a:lnTo>
                    <a:pt x="2550" y="259"/>
                  </a:lnTo>
                  <a:lnTo>
                    <a:pt x="2550" y="245"/>
                  </a:lnTo>
                  <a:lnTo>
                    <a:pt x="2550" y="235"/>
                  </a:lnTo>
                  <a:lnTo>
                    <a:pt x="2550" y="277"/>
                  </a:lnTo>
                  <a:lnTo>
                    <a:pt x="2550" y="230"/>
                  </a:lnTo>
                  <a:lnTo>
                    <a:pt x="2551" y="243"/>
                  </a:lnTo>
                  <a:lnTo>
                    <a:pt x="2551" y="257"/>
                  </a:lnTo>
                  <a:lnTo>
                    <a:pt x="2551" y="215"/>
                  </a:lnTo>
                  <a:lnTo>
                    <a:pt x="2551" y="304"/>
                  </a:lnTo>
                  <a:lnTo>
                    <a:pt x="2551" y="209"/>
                  </a:lnTo>
                  <a:lnTo>
                    <a:pt x="2552" y="259"/>
                  </a:lnTo>
                  <a:lnTo>
                    <a:pt x="2552" y="268"/>
                  </a:lnTo>
                  <a:lnTo>
                    <a:pt x="2552" y="198"/>
                  </a:lnTo>
                  <a:lnTo>
                    <a:pt x="2552" y="274"/>
                  </a:lnTo>
                  <a:lnTo>
                    <a:pt x="2552" y="319"/>
                  </a:lnTo>
                  <a:lnTo>
                    <a:pt x="2553" y="214"/>
                  </a:lnTo>
                  <a:lnTo>
                    <a:pt x="2553" y="278"/>
                  </a:lnTo>
                  <a:lnTo>
                    <a:pt x="2553" y="232"/>
                  </a:lnTo>
                  <a:lnTo>
                    <a:pt x="2553" y="253"/>
                  </a:lnTo>
                  <a:lnTo>
                    <a:pt x="2553" y="315"/>
                  </a:lnTo>
                  <a:lnTo>
                    <a:pt x="2554" y="294"/>
                  </a:lnTo>
                  <a:lnTo>
                    <a:pt x="2554" y="281"/>
                  </a:lnTo>
                  <a:lnTo>
                    <a:pt x="2554" y="228"/>
                  </a:lnTo>
                  <a:lnTo>
                    <a:pt x="2554" y="266"/>
                  </a:lnTo>
                  <a:lnTo>
                    <a:pt x="2554" y="247"/>
                  </a:lnTo>
                  <a:lnTo>
                    <a:pt x="2555" y="241"/>
                  </a:lnTo>
                  <a:lnTo>
                    <a:pt x="2555" y="270"/>
                  </a:lnTo>
                  <a:lnTo>
                    <a:pt x="2555" y="266"/>
                  </a:lnTo>
                  <a:lnTo>
                    <a:pt x="2555" y="298"/>
                  </a:lnTo>
                  <a:lnTo>
                    <a:pt x="2555" y="262"/>
                  </a:lnTo>
                  <a:lnTo>
                    <a:pt x="2556" y="251"/>
                  </a:lnTo>
                  <a:lnTo>
                    <a:pt x="2556" y="283"/>
                  </a:lnTo>
                  <a:lnTo>
                    <a:pt x="2556" y="237"/>
                  </a:lnTo>
                  <a:lnTo>
                    <a:pt x="2556" y="246"/>
                  </a:lnTo>
                  <a:lnTo>
                    <a:pt x="2557" y="322"/>
                  </a:lnTo>
                  <a:lnTo>
                    <a:pt x="2557" y="272"/>
                  </a:lnTo>
                  <a:lnTo>
                    <a:pt x="2557" y="250"/>
                  </a:lnTo>
                  <a:lnTo>
                    <a:pt x="2557" y="294"/>
                  </a:lnTo>
                  <a:lnTo>
                    <a:pt x="2557" y="264"/>
                  </a:lnTo>
                  <a:lnTo>
                    <a:pt x="2557" y="306"/>
                  </a:lnTo>
                  <a:lnTo>
                    <a:pt x="2558" y="236"/>
                  </a:lnTo>
                  <a:lnTo>
                    <a:pt x="2558" y="223"/>
                  </a:lnTo>
                  <a:lnTo>
                    <a:pt x="2558" y="261"/>
                  </a:lnTo>
                  <a:lnTo>
                    <a:pt x="2558" y="261"/>
                  </a:lnTo>
                  <a:lnTo>
                    <a:pt x="2559" y="237"/>
                  </a:lnTo>
                  <a:lnTo>
                    <a:pt x="2559" y="252"/>
                  </a:lnTo>
                  <a:lnTo>
                    <a:pt x="2559" y="278"/>
                  </a:lnTo>
                  <a:lnTo>
                    <a:pt x="2559" y="213"/>
                  </a:lnTo>
                  <a:lnTo>
                    <a:pt x="2559" y="264"/>
                  </a:lnTo>
                  <a:lnTo>
                    <a:pt x="2559" y="262"/>
                  </a:lnTo>
                  <a:lnTo>
                    <a:pt x="2560" y="269"/>
                  </a:lnTo>
                  <a:lnTo>
                    <a:pt x="2560" y="247"/>
                  </a:lnTo>
                  <a:lnTo>
                    <a:pt x="2560" y="209"/>
                  </a:lnTo>
                  <a:lnTo>
                    <a:pt x="2560" y="245"/>
                  </a:lnTo>
                  <a:lnTo>
                    <a:pt x="2561" y="291"/>
                  </a:lnTo>
                  <a:lnTo>
                    <a:pt x="2561" y="257"/>
                  </a:lnTo>
                  <a:lnTo>
                    <a:pt x="2561" y="241"/>
                  </a:lnTo>
                  <a:lnTo>
                    <a:pt x="2561" y="288"/>
                  </a:lnTo>
                  <a:lnTo>
                    <a:pt x="2561" y="282"/>
                  </a:lnTo>
                  <a:lnTo>
                    <a:pt x="2562" y="278"/>
                  </a:lnTo>
                  <a:lnTo>
                    <a:pt x="2562" y="252"/>
                  </a:lnTo>
                  <a:lnTo>
                    <a:pt x="2562" y="220"/>
                  </a:lnTo>
                  <a:lnTo>
                    <a:pt x="2562" y="228"/>
                  </a:lnTo>
                  <a:lnTo>
                    <a:pt x="2562" y="263"/>
                  </a:lnTo>
                  <a:lnTo>
                    <a:pt x="2563" y="245"/>
                  </a:lnTo>
                  <a:lnTo>
                    <a:pt x="2563" y="321"/>
                  </a:lnTo>
                  <a:lnTo>
                    <a:pt x="2563" y="233"/>
                  </a:lnTo>
                  <a:lnTo>
                    <a:pt x="2563" y="274"/>
                  </a:lnTo>
                  <a:lnTo>
                    <a:pt x="2563" y="265"/>
                  </a:lnTo>
                  <a:lnTo>
                    <a:pt x="2564" y="249"/>
                  </a:lnTo>
                  <a:lnTo>
                    <a:pt x="2564" y="325"/>
                  </a:lnTo>
                  <a:lnTo>
                    <a:pt x="2564" y="235"/>
                  </a:lnTo>
                  <a:lnTo>
                    <a:pt x="2564" y="272"/>
                  </a:lnTo>
                  <a:lnTo>
                    <a:pt x="2565" y="203"/>
                  </a:lnTo>
                  <a:lnTo>
                    <a:pt x="2565" y="297"/>
                  </a:lnTo>
                  <a:lnTo>
                    <a:pt x="2565" y="244"/>
                  </a:lnTo>
                  <a:lnTo>
                    <a:pt x="2565" y="242"/>
                  </a:lnTo>
                  <a:lnTo>
                    <a:pt x="2565" y="255"/>
                  </a:lnTo>
                  <a:lnTo>
                    <a:pt x="2565" y="298"/>
                  </a:lnTo>
                  <a:lnTo>
                    <a:pt x="2566" y="297"/>
                  </a:lnTo>
                  <a:lnTo>
                    <a:pt x="2566" y="265"/>
                  </a:lnTo>
                  <a:lnTo>
                    <a:pt x="2566" y="190"/>
                  </a:lnTo>
                  <a:lnTo>
                    <a:pt x="2566" y="204"/>
                  </a:lnTo>
                  <a:lnTo>
                    <a:pt x="2567" y="165"/>
                  </a:lnTo>
                  <a:lnTo>
                    <a:pt x="2567" y="175"/>
                  </a:lnTo>
                  <a:lnTo>
                    <a:pt x="2567" y="100"/>
                  </a:lnTo>
                  <a:lnTo>
                    <a:pt x="2567" y="76"/>
                  </a:lnTo>
                  <a:lnTo>
                    <a:pt x="2567" y="74"/>
                  </a:lnTo>
                  <a:lnTo>
                    <a:pt x="2568" y="104"/>
                  </a:lnTo>
                  <a:lnTo>
                    <a:pt x="2568" y="218"/>
                  </a:lnTo>
                  <a:lnTo>
                    <a:pt x="2568" y="242"/>
                  </a:lnTo>
                  <a:lnTo>
                    <a:pt x="2568" y="239"/>
                  </a:lnTo>
                  <a:lnTo>
                    <a:pt x="2568" y="253"/>
                  </a:lnTo>
                  <a:lnTo>
                    <a:pt x="2568" y="245"/>
                  </a:lnTo>
                  <a:lnTo>
                    <a:pt x="2569" y="297"/>
                  </a:lnTo>
                  <a:lnTo>
                    <a:pt x="2569" y="276"/>
                  </a:lnTo>
                  <a:lnTo>
                    <a:pt x="2569" y="278"/>
                  </a:lnTo>
                  <a:lnTo>
                    <a:pt x="2569" y="313"/>
                  </a:lnTo>
                  <a:lnTo>
                    <a:pt x="2570" y="260"/>
                  </a:lnTo>
                  <a:lnTo>
                    <a:pt x="2570" y="244"/>
                  </a:lnTo>
                  <a:lnTo>
                    <a:pt x="2570" y="213"/>
                  </a:lnTo>
                  <a:lnTo>
                    <a:pt x="2570" y="324"/>
                  </a:lnTo>
                  <a:lnTo>
                    <a:pt x="2570" y="313"/>
                  </a:lnTo>
                  <a:lnTo>
                    <a:pt x="2570" y="280"/>
                  </a:lnTo>
                  <a:lnTo>
                    <a:pt x="2571" y="279"/>
                  </a:lnTo>
                  <a:lnTo>
                    <a:pt x="2571" y="203"/>
                  </a:lnTo>
                  <a:lnTo>
                    <a:pt x="2571" y="267"/>
                  </a:lnTo>
                  <a:lnTo>
                    <a:pt x="2571" y="237"/>
                  </a:lnTo>
                  <a:lnTo>
                    <a:pt x="2572" y="287"/>
                  </a:lnTo>
                  <a:lnTo>
                    <a:pt x="2572" y="234"/>
                  </a:lnTo>
                  <a:lnTo>
                    <a:pt x="2572" y="309"/>
                  </a:lnTo>
                  <a:lnTo>
                    <a:pt x="2572" y="258"/>
                  </a:lnTo>
                  <a:lnTo>
                    <a:pt x="2572" y="242"/>
                  </a:lnTo>
                  <a:lnTo>
                    <a:pt x="2573" y="283"/>
                  </a:lnTo>
                  <a:lnTo>
                    <a:pt x="2573" y="250"/>
                  </a:lnTo>
                  <a:lnTo>
                    <a:pt x="2573" y="268"/>
                  </a:lnTo>
                  <a:lnTo>
                    <a:pt x="2573" y="261"/>
                  </a:lnTo>
                  <a:lnTo>
                    <a:pt x="2573" y="240"/>
                  </a:lnTo>
                  <a:lnTo>
                    <a:pt x="2574" y="247"/>
                  </a:lnTo>
                  <a:lnTo>
                    <a:pt x="2574" y="296"/>
                  </a:lnTo>
                  <a:lnTo>
                    <a:pt x="2574" y="253"/>
                  </a:lnTo>
                  <a:lnTo>
                    <a:pt x="2574" y="264"/>
                  </a:lnTo>
                  <a:lnTo>
                    <a:pt x="2574" y="274"/>
                  </a:lnTo>
                  <a:lnTo>
                    <a:pt x="2575" y="200"/>
                  </a:lnTo>
                  <a:lnTo>
                    <a:pt x="2575" y="283"/>
                  </a:lnTo>
                  <a:lnTo>
                    <a:pt x="2575" y="263"/>
                  </a:lnTo>
                  <a:lnTo>
                    <a:pt x="2575" y="281"/>
                  </a:lnTo>
                  <a:lnTo>
                    <a:pt x="2576" y="274"/>
                  </a:lnTo>
                  <a:lnTo>
                    <a:pt x="2576" y="243"/>
                  </a:lnTo>
                  <a:lnTo>
                    <a:pt x="2576" y="264"/>
                  </a:lnTo>
                  <a:lnTo>
                    <a:pt x="2576" y="201"/>
                  </a:lnTo>
                  <a:lnTo>
                    <a:pt x="2576" y="226"/>
                  </a:lnTo>
                  <a:lnTo>
                    <a:pt x="2576" y="258"/>
                  </a:lnTo>
                  <a:lnTo>
                    <a:pt x="2577" y="207"/>
                  </a:lnTo>
                  <a:lnTo>
                    <a:pt x="2577" y="324"/>
                  </a:lnTo>
                  <a:lnTo>
                    <a:pt x="2577" y="235"/>
                  </a:lnTo>
                  <a:lnTo>
                    <a:pt x="2577" y="270"/>
                  </a:lnTo>
                  <a:lnTo>
                    <a:pt x="2578" y="258"/>
                  </a:lnTo>
                  <a:lnTo>
                    <a:pt x="2578" y="253"/>
                  </a:lnTo>
                  <a:lnTo>
                    <a:pt x="2578" y="247"/>
                  </a:lnTo>
                  <a:lnTo>
                    <a:pt x="2578" y="247"/>
                  </a:lnTo>
                  <a:lnTo>
                    <a:pt x="2578" y="202"/>
                  </a:lnTo>
                  <a:lnTo>
                    <a:pt x="2579" y="244"/>
                  </a:lnTo>
                  <a:lnTo>
                    <a:pt x="2579" y="251"/>
                  </a:lnTo>
                  <a:lnTo>
                    <a:pt x="2579" y="193"/>
                  </a:lnTo>
                  <a:lnTo>
                    <a:pt x="2579" y="249"/>
                  </a:lnTo>
                  <a:lnTo>
                    <a:pt x="2579" y="180"/>
                  </a:lnTo>
                  <a:lnTo>
                    <a:pt x="2580" y="204"/>
                  </a:lnTo>
                  <a:lnTo>
                    <a:pt x="2580" y="211"/>
                  </a:lnTo>
                  <a:lnTo>
                    <a:pt x="2580" y="178"/>
                  </a:lnTo>
                  <a:lnTo>
                    <a:pt x="2580" y="259"/>
                  </a:lnTo>
                  <a:lnTo>
                    <a:pt x="2580" y="225"/>
                  </a:lnTo>
                  <a:lnTo>
                    <a:pt x="2581" y="169"/>
                  </a:lnTo>
                  <a:lnTo>
                    <a:pt x="2581" y="265"/>
                  </a:lnTo>
                  <a:lnTo>
                    <a:pt x="2581" y="261"/>
                  </a:lnTo>
                  <a:lnTo>
                    <a:pt x="2581" y="175"/>
                  </a:lnTo>
                  <a:lnTo>
                    <a:pt x="2581" y="178"/>
                  </a:lnTo>
                  <a:lnTo>
                    <a:pt x="2582" y="242"/>
                  </a:lnTo>
                  <a:lnTo>
                    <a:pt x="2582" y="188"/>
                  </a:lnTo>
                  <a:lnTo>
                    <a:pt x="2582" y="255"/>
                  </a:lnTo>
                  <a:lnTo>
                    <a:pt x="2582" y="226"/>
                  </a:lnTo>
                  <a:lnTo>
                    <a:pt x="2582" y="206"/>
                  </a:lnTo>
                  <a:lnTo>
                    <a:pt x="2583" y="236"/>
                  </a:lnTo>
                  <a:lnTo>
                    <a:pt x="2583" y="211"/>
                  </a:lnTo>
                  <a:lnTo>
                    <a:pt x="2583" y="248"/>
                  </a:lnTo>
                  <a:lnTo>
                    <a:pt x="2583" y="278"/>
                  </a:lnTo>
                  <a:lnTo>
                    <a:pt x="2583" y="232"/>
                  </a:lnTo>
                  <a:lnTo>
                    <a:pt x="2584" y="262"/>
                  </a:lnTo>
                  <a:lnTo>
                    <a:pt x="2584" y="243"/>
                  </a:lnTo>
                  <a:lnTo>
                    <a:pt x="2584" y="230"/>
                  </a:lnTo>
                  <a:lnTo>
                    <a:pt x="2584" y="313"/>
                  </a:lnTo>
                  <a:lnTo>
                    <a:pt x="2584" y="228"/>
                  </a:lnTo>
                  <a:lnTo>
                    <a:pt x="2585" y="263"/>
                  </a:lnTo>
                  <a:lnTo>
                    <a:pt x="2585" y="272"/>
                  </a:lnTo>
                  <a:lnTo>
                    <a:pt x="2585" y="303"/>
                  </a:lnTo>
                  <a:lnTo>
                    <a:pt x="2585" y="267"/>
                  </a:lnTo>
                  <a:lnTo>
                    <a:pt x="2585" y="213"/>
                  </a:lnTo>
                  <a:lnTo>
                    <a:pt x="2586" y="220"/>
                  </a:lnTo>
                  <a:lnTo>
                    <a:pt x="2586" y="274"/>
                  </a:lnTo>
                  <a:lnTo>
                    <a:pt x="2586" y="266"/>
                  </a:lnTo>
                  <a:lnTo>
                    <a:pt x="2586" y="212"/>
                  </a:lnTo>
                  <a:lnTo>
                    <a:pt x="2587" y="225"/>
                  </a:lnTo>
                  <a:lnTo>
                    <a:pt x="2587" y="247"/>
                  </a:lnTo>
                  <a:lnTo>
                    <a:pt x="2587" y="230"/>
                  </a:lnTo>
                  <a:lnTo>
                    <a:pt x="2587" y="238"/>
                  </a:lnTo>
                  <a:lnTo>
                    <a:pt x="2587" y="195"/>
                  </a:lnTo>
                  <a:lnTo>
                    <a:pt x="2587" y="211"/>
                  </a:lnTo>
                  <a:lnTo>
                    <a:pt x="2588" y="278"/>
                  </a:lnTo>
                  <a:lnTo>
                    <a:pt x="2588" y="255"/>
                  </a:lnTo>
                  <a:lnTo>
                    <a:pt x="2588" y="230"/>
                  </a:lnTo>
                  <a:lnTo>
                    <a:pt x="2588" y="272"/>
                  </a:lnTo>
                  <a:lnTo>
                    <a:pt x="2589" y="281"/>
                  </a:lnTo>
                  <a:lnTo>
                    <a:pt x="2589" y="233"/>
                  </a:lnTo>
                  <a:lnTo>
                    <a:pt x="2589" y="230"/>
                  </a:lnTo>
                  <a:lnTo>
                    <a:pt x="2589" y="285"/>
                  </a:lnTo>
                  <a:lnTo>
                    <a:pt x="2589" y="241"/>
                  </a:lnTo>
                  <a:lnTo>
                    <a:pt x="2590" y="297"/>
                  </a:lnTo>
                  <a:lnTo>
                    <a:pt x="2590" y="257"/>
                  </a:lnTo>
                  <a:lnTo>
                    <a:pt x="2590" y="249"/>
                  </a:lnTo>
                  <a:lnTo>
                    <a:pt x="2590" y="224"/>
                  </a:lnTo>
                  <a:lnTo>
                    <a:pt x="2590" y="293"/>
                  </a:lnTo>
                  <a:lnTo>
                    <a:pt x="2591" y="247"/>
                  </a:lnTo>
                  <a:lnTo>
                    <a:pt x="2591" y="241"/>
                  </a:lnTo>
                  <a:lnTo>
                    <a:pt x="2591" y="226"/>
                  </a:lnTo>
                  <a:lnTo>
                    <a:pt x="2591" y="264"/>
                  </a:lnTo>
                  <a:lnTo>
                    <a:pt x="2591" y="244"/>
                  </a:lnTo>
                  <a:lnTo>
                    <a:pt x="2592" y="233"/>
                  </a:lnTo>
                  <a:lnTo>
                    <a:pt x="2592" y="266"/>
                  </a:lnTo>
                  <a:lnTo>
                    <a:pt x="2592" y="252"/>
                  </a:lnTo>
                  <a:lnTo>
                    <a:pt x="2592" y="209"/>
                  </a:lnTo>
                  <a:lnTo>
                    <a:pt x="2592" y="235"/>
                  </a:lnTo>
                  <a:lnTo>
                    <a:pt x="2593" y="236"/>
                  </a:lnTo>
                  <a:lnTo>
                    <a:pt x="2593" y="254"/>
                  </a:lnTo>
                  <a:lnTo>
                    <a:pt x="2593" y="234"/>
                  </a:lnTo>
                  <a:lnTo>
                    <a:pt x="2593" y="230"/>
                  </a:lnTo>
                  <a:lnTo>
                    <a:pt x="2593" y="256"/>
                  </a:lnTo>
                  <a:lnTo>
                    <a:pt x="2594" y="284"/>
                  </a:lnTo>
                  <a:lnTo>
                    <a:pt x="2594" y="280"/>
                  </a:lnTo>
                  <a:lnTo>
                    <a:pt x="2594" y="195"/>
                  </a:lnTo>
                  <a:lnTo>
                    <a:pt x="2594" y="269"/>
                  </a:lnTo>
                  <a:lnTo>
                    <a:pt x="2595" y="253"/>
                  </a:lnTo>
                  <a:lnTo>
                    <a:pt x="2595" y="248"/>
                  </a:lnTo>
                  <a:lnTo>
                    <a:pt x="2595" y="289"/>
                  </a:lnTo>
                  <a:lnTo>
                    <a:pt x="2595" y="236"/>
                  </a:lnTo>
                  <a:lnTo>
                    <a:pt x="2595" y="244"/>
                  </a:lnTo>
                  <a:lnTo>
                    <a:pt x="2595" y="262"/>
                  </a:lnTo>
                  <a:lnTo>
                    <a:pt x="2596" y="257"/>
                  </a:lnTo>
                  <a:lnTo>
                    <a:pt x="2596" y="234"/>
                  </a:lnTo>
                  <a:lnTo>
                    <a:pt x="2596" y="270"/>
                  </a:lnTo>
                  <a:lnTo>
                    <a:pt x="2596" y="267"/>
                  </a:lnTo>
                  <a:lnTo>
                    <a:pt x="2597" y="265"/>
                  </a:lnTo>
                  <a:lnTo>
                    <a:pt x="2597" y="268"/>
                  </a:lnTo>
                  <a:lnTo>
                    <a:pt x="2597" y="234"/>
                  </a:lnTo>
                  <a:lnTo>
                    <a:pt x="2597" y="195"/>
                  </a:lnTo>
                  <a:lnTo>
                    <a:pt x="2597" y="217"/>
                  </a:lnTo>
                  <a:lnTo>
                    <a:pt x="2598" y="254"/>
                  </a:lnTo>
                  <a:lnTo>
                    <a:pt x="2598" y="294"/>
                  </a:lnTo>
                  <a:lnTo>
                    <a:pt x="2598" y="249"/>
                  </a:lnTo>
                  <a:lnTo>
                    <a:pt x="2598" y="283"/>
                  </a:lnTo>
                  <a:lnTo>
                    <a:pt x="2598" y="293"/>
                  </a:lnTo>
                  <a:lnTo>
                    <a:pt x="2598" y="221"/>
                  </a:lnTo>
                  <a:lnTo>
                    <a:pt x="2599" y="204"/>
                  </a:lnTo>
                  <a:lnTo>
                    <a:pt x="2599" y="309"/>
                  </a:lnTo>
                  <a:lnTo>
                    <a:pt x="2599" y="254"/>
                  </a:lnTo>
                  <a:lnTo>
                    <a:pt x="2599" y="372"/>
                  </a:lnTo>
                  <a:lnTo>
                    <a:pt x="2600" y="250"/>
                  </a:lnTo>
                  <a:lnTo>
                    <a:pt x="2600" y="228"/>
                  </a:lnTo>
                  <a:lnTo>
                    <a:pt x="2600" y="325"/>
                  </a:lnTo>
                  <a:lnTo>
                    <a:pt x="2600" y="254"/>
                  </a:lnTo>
                  <a:lnTo>
                    <a:pt x="2600" y="278"/>
                  </a:lnTo>
                  <a:lnTo>
                    <a:pt x="2601" y="255"/>
                  </a:lnTo>
                  <a:lnTo>
                    <a:pt x="2601" y="241"/>
                  </a:lnTo>
                  <a:lnTo>
                    <a:pt x="2601" y="251"/>
                  </a:lnTo>
                  <a:lnTo>
                    <a:pt x="2601" y="270"/>
                  </a:lnTo>
                  <a:lnTo>
                    <a:pt x="2601" y="284"/>
                  </a:lnTo>
                  <a:lnTo>
                    <a:pt x="2602" y="238"/>
                  </a:lnTo>
                  <a:lnTo>
                    <a:pt x="2602" y="247"/>
                  </a:lnTo>
                  <a:lnTo>
                    <a:pt x="2602" y="244"/>
                  </a:lnTo>
                  <a:lnTo>
                    <a:pt x="2602" y="215"/>
                  </a:lnTo>
                  <a:lnTo>
                    <a:pt x="2602" y="224"/>
                  </a:lnTo>
                  <a:lnTo>
                    <a:pt x="2603" y="255"/>
                  </a:lnTo>
                  <a:lnTo>
                    <a:pt x="2603" y="214"/>
                  </a:lnTo>
                  <a:lnTo>
                    <a:pt x="2603" y="283"/>
                  </a:lnTo>
                  <a:lnTo>
                    <a:pt x="2603" y="256"/>
                  </a:lnTo>
                  <a:lnTo>
                    <a:pt x="2603" y="232"/>
                  </a:lnTo>
                  <a:lnTo>
                    <a:pt x="2604" y="286"/>
                  </a:lnTo>
                  <a:lnTo>
                    <a:pt x="2604" y="228"/>
                  </a:lnTo>
                  <a:lnTo>
                    <a:pt x="2604" y="225"/>
                  </a:lnTo>
                  <a:lnTo>
                    <a:pt x="2604" y="282"/>
                  </a:lnTo>
                  <a:lnTo>
                    <a:pt x="2604" y="192"/>
                  </a:lnTo>
                  <a:lnTo>
                    <a:pt x="2605" y="244"/>
                  </a:lnTo>
                  <a:lnTo>
                    <a:pt x="2605" y="254"/>
                  </a:lnTo>
                  <a:lnTo>
                    <a:pt x="2605" y="207"/>
                  </a:lnTo>
                  <a:lnTo>
                    <a:pt x="2605" y="261"/>
                  </a:lnTo>
                  <a:lnTo>
                    <a:pt x="2606" y="305"/>
                  </a:lnTo>
                  <a:lnTo>
                    <a:pt x="2606" y="208"/>
                  </a:lnTo>
                  <a:lnTo>
                    <a:pt x="2606" y="261"/>
                  </a:lnTo>
                  <a:lnTo>
                    <a:pt x="2606" y="292"/>
                  </a:lnTo>
                  <a:lnTo>
                    <a:pt x="2606" y="260"/>
                  </a:lnTo>
                  <a:lnTo>
                    <a:pt x="2606" y="282"/>
                  </a:lnTo>
                  <a:lnTo>
                    <a:pt x="2607" y="288"/>
                  </a:lnTo>
                  <a:lnTo>
                    <a:pt x="2607" y="208"/>
                  </a:lnTo>
                  <a:lnTo>
                    <a:pt x="2607" y="285"/>
                  </a:lnTo>
                  <a:lnTo>
                    <a:pt x="2607" y="316"/>
                  </a:lnTo>
                  <a:lnTo>
                    <a:pt x="2608" y="262"/>
                  </a:lnTo>
                  <a:lnTo>
                    <a:pt x="2608" y="217"/>
                  </a:lnTo>
                  <a:lnTo>
                    <a:pt x="2608" y="281"/>
                  </a:lnTo>
                  <a:lnTo>
                    <a:pt x="2608" y="278"/>
                  </a:lnTo>
                  <a:lnTo>
                    <a:pt x="2608" y="238"/>
                  </a:lnTo>
                  <a:lnTo>
                    <a:pt x="2609" y="252"/>
                  </a:lnTo>
                  <a:lnTo>
                    <a:pt x="2609" y="171"/>
                  </a:lnTo>
                  <a:lnTo>
                    <a:pt x="2609" y="248"/>
                  </a:lnTo>
                  <a:lnTo>
                    <a:pt x="2609" y="249"/>
                  </a:lnTo>
                  <a:lnTo>
                    <a:pt x="2609" y="230"/>
                  </a:lnTo>
                  <a:lnTo>
                    <a:pt x="2610" y="281"/>
                  </a:lnTo>
                  <a:lnTo>
                    <a:pt x="2610" y="283"/>
                  </a:lnTo>
                  <a:lnTo>
                    <a:pt x="2610" y="279"/>
                  </a:lnTo>
                  <a:lnTo>
                    <a:pt x="2610" y="274"/>
                  </a:lnTo>
                  <a:lnTo>
                    <a:pt x="2610" y="274"/>
                  </a:lnTo>
                  <a:lnTo>
                    <a:pt x="2611" y="264"/>
                  </a:lnTo>
                  <a:lnTo>
                    <a:pt x="2611" y="256"/>
                  </a:lnTo>
                  <a:lnTo>
                    <a:pt x="2611" y="221"/>
                  </a:lnTo>
                  <a:lnTo>
                    <a:pt x="2611" y="239"/>
                  </a:lnTo>
                  <a:lnTo>
                    <a:pt x="2612" y="238"/>
                  </a:lnTo>
                  <a:lnTo>
                    <a:pt x="2612" y="236"/>
                  </a:lnTo>
                  <a:lnTo>
                    <a:pt x="2612" y="251"/>
                  </a:lnTo>
                  <a:lnTo>
                    <a:pt x="2612" y="255"/>
                  </a:lnTo>
                  <a:lnTo>
                    <a:pt x="2612" y="264"/>
                  </a:lnTo>
                  <a:lnTo>
                    <a:pt x="2612" y="253"/>
                  </a:lnTo>
                  <a:lnTo>
                    <a:pt x="2613" y="286"/>
                  </a:lnTo>
                  <a:lnTo>
                    <a:pt x="2613" y="233"/>
                  </a:lnTo>
                  <a:lnTo>
                    <a:pt x="2613" y="294"/>
                  </a:lnTo>
                  <a:lnTo>
                    <a:pt x="2613" y="292"/>
                  </a:lnTo>
                  <a:lnTo>
                    <a:pt x="2613" y="210"/>
                  </a:lnTo>
                  <a:lnTo>
                    <a:pt x="2614" y="227"/>
                  </a:lnTo>
                  <a:lnTo>
                    <a:pt x="2614" y="219"/>
                  </a:lnTo>
                  <a:lnTo>
                    <a:pt x="2614" y="141"/>
                  </a:lnTo>
                  <a:lnTo>
                    <a:pt x="2614" y="140"/>
                  </a:lnTo>
                  <a:lnTo>
                    <a:pt x="2614" y="184"/>
                  </a:lnTo>
                  <a:lnTo>
                    <a:pt x="2615" y="102"/>
                  </a:lnTo>
                  <a:lnTo>
                    <a:pt x="2615" y="32"/>
                  </a:lnTo>
                  <a:lnTo>
                    <a:pt x="2615" y="48"/>
                  </a:lnTo>
                  <a:lnTo>
                    <a:pt x="2615" y="135"/>
                  </a:lnTo>
                  <a:lnTo>
                    <a:pt x="2615" y="156"/>
                  </a:lnTo>
                  <a:lnTo>
                    <a:pt x="2616" y="245"/>
                  </a:lnTo>
                  <a:lnTo>
                    <a:pt x="2616" y="299"/>
                  </a:lnTo>
                  <a:lnTo>
                    <a:pt x="2616" y="304"/>
                  </a:lnTo>
                  <a:lnTo>
                    <a:pt x="2616" y="288"/>
                  </a:lnTo>
                  <a:lnTo>
                    <a:pt x="2617" y="274"/>
                  </a:lnTo>
                  <a:lnTo>
                    <a:pt x="2617" y="324"/>
                  </a:lnTo>
                  <a:lnTo>
                    <a:pt x="2617" y="295"/>
                  </a:lnTo>
                  <a:lnTo>
                    <a:pt x="2617" y="272"/>
                  </a:lnTo>
                  <a:lnTo>
                    <a:pt x="2617" y="296"/>
                  </a:lnTo>
                  <a:lnTo>
                    <a:pt x="2617" y="299"/>
                  </a:lnTo>
                  <a:lnTo>
                    <a:pt x="2618" y="214"/>
                  </a:lnTo>
                  <a:lnTo>
                    <a:pt x="2618" y="291"/>
                  </a:lnTo>
                  <a:lnTo>
                    <a:pt x="2618" y="223"/>
                  </a:lnTo>
                  <a:lnTo>
                    <a:pt x="2618" y="334"/>
                  </a:lnTo>
                  <a:lnTo>
                    <a:pt x="2619" y="258"/>
                  </a:lnTo>
                  <a:lnTo>
                    <a:pt x="2619" y="286"/>
                  </a:lnTo>
                  <a:lnTo>
                    <a:pt x="2619" y="229"/>
                  </a:lnTo>
                  <a:lnTo>
                    <a:pt x="2619" y="259"/>
                  </a:lnTo>
                  <a:lnTo>
                    <a:pt x="2619" y="255"/>
                  </a:lnTo>
                  <a:lnTo>
                    <a:pt x="2620" y="270"/>
                  </a:lnTo>
                  <a:lnTo>
                    <a:pt x="2620" y="298"/>
                  </a:lnTo>
                  <a:lnTo>
                    <a:pt x="2620" y="264"/>
                  </a:lnTo>
                  <a:lnTo>
                    <a:pt x="2620" y="211"/>
                  </a:lnTo>
                  <a:lnTo>
                    <a:pt x="2620" y="227"/>
                  </a:lnTo>
                  <a:lnTo>
                    <a:pt x="2621" y="302"/>
                  </a:lnTo>
                  <a:lnTo>
                    <a:pt x="2621" y="257"/>
                  </a:lnTo>
                  <a:lnTo>
                    <a:pt x="2621" y="280"/>
                  </a:lnTo>
                  <a:lnTo>
                    <a:pt x="2621" y="258"/>
                  </a:lnTo>
                  <a:lnTo>
                    <a:pt x="2621" y="278"/>
                  </a:lnTo>
                  <a:lnTo>
                    <a:pt x="2622" y="255"/>
                  </a:lnTo>
                  <a:lnTo>
                    <a:pt x="2622" y="298"/>
                  </a:lnTo>
                  <a:lnTo>
                    <a:pt x="2622" y="199"/>
                  </a:lnTo>
                  <a:lnTo>
                    <a:pt x="2622" y="237"/>
                  </a:lnTo>
                  <a:lnTo>
                    <a:pt x="2623" y="260"/>
                  </a:lnTo>
                  <a:lnTo>
                    <a:pt x="2623" y="200"/>
                  </a:lnTo>
                  <a:lnTo>
                    <a:pt x="2623" y="239"/>
                  </a:lnTo>
                  <a:lnTo>
                    <a:pt x="2623" y="236"/>
                  </a:lnTo>
                  <a:lnTo>
                    <a:pt x="2623" y="266"/>
                  </a:lnTo>
                  <a:lnTo>
                    <a:pt x="2623" y="225"/>
                  </a:lnTo>
                  <a:lnTo>
                    <a:pt x="2624" y="296"/>
                  </a:lnTo>
                  <a:lnTo>
                    <a:pt x="2624" y="247"/>
                  </a:lnTo>
                  <a:lnTo>
                    <a:pt x="2624" y="269"/>
                  </a:lnTo>
                  <a:lnTo>
                    <a:pt x="2624" y="324"/>
                  </a:lnTo>
                  <a:lnTo>
                    <a:pt x="2625" y="221"/>
                  </a:lnTo>
                  <a:lnTo>
                    <a:pt x="2625" y="214"/>
                  </a:lnTo>
                  <a:lnTo>
                    <a:pt x="2625" y="263"/>
                  </a:lnTo>
                  <a:lnTo>
                    <a:pt x="2625" y="254"/>
                  </a:lnTo>
                  <a:lnTo>
                    <a:pt x="2625" y="213"/>
                  </a:lnTo>
                  <a:lnTo>
                    <a:pt x="2625" y="283"/>
                  </a:lnTo>
                  <a:lnTo>
                    <a:pt x="2626" y="259"/>
                  </a:lnTo>
                  <a:lnTo>
                    <a:pt x="2626" y="251"/>
                  </a:lnTo>
                  <a:lnTo>
                    <a:pt x="2626" y="218"/>
                  </a:lnTo>
                  <a:lnTo>
                    <a:pt x="2626" y="238"/>
                  </a:lnTo>
                  <a:lnTo>
                    <a:pt x="2627" y="201"/>
                  </a:lnTo>
                  <a:lnTo>
                    <a:pt x="2627" y="213"/>
                  </a:lnTo>
                  <a:lnTo>
                    <a:pt x="2627" y="240"/>
                  </a:lnTo>
                  <a:lnTo>
                    <a:pt x="2627" y="229"/>
                  </a:lnTo>
                  <a:lnTo>
                    <a:pt x="2627" y="227"/>
                  </a:lnTo>
                  <a:lnTo>
                    <a:pt x="2628" y="210"/>
                  </a:lnTo>
                  <a:lnTo>
                    <a:pt x="2628" y="232"/>
                  </a:lnTo>
                  <a:lnTo>
                    <a:pt x="2628" y="252"/>
                  </a:lnTo>
                  <a:lnTo>
                    <a:pt x="2628" y="190"/>
                  </a:lnTo>
                  <a:lnTo>
                    <a:pt x="2628" y="233"/>
                  </a:lnTo>
                  <a:lnTo>
                    <a:pt x="2628" y="247"/>
                  </a:lnTo>
                  <a:lnTo>
                    <a:pt x="2629" y="238"/>
                  </a:lnTo>
                  <a:lnTo>
                    <a:pt x="2629" y="240"/>
                  </a:lnTo>
                  <a:lnTo>
                    <a:pt x="2629" y="212"/>
                  </a:lnTo>
                  <a:lnTo>
                    <a:pt x="2629" y="224"/>
                  </a:lnTo>
                  <a:lnTo>
                    <a:pt x="2630" y="200"/>
                  </a:lnTo>
                  <a:lnTo>
                    <a:pt x="2630" y="193"/>
                  </a:lnTo>
                  <a:lnTo>
                    <a:pt x="2630" y="164"/>
                  </a:lnTo>
                  <a:lnTo>
                    <a:pt x="2630" y="240"/>
                  </a:lnTo>
                  <a:lnTo>
                    <a:pt x="2630" y="215"/>
                  </a:lnTo>
                  <a:lnTo>
                    <a:pt x="2631" y="268"/>
                  </a:lnTo>
                  <a:lnTo>
                    <a:pt x="2631" y="274"/>
                  </a:lnTo>
                  <a:lnTo>
                    <a:pt x="2631" y="244"/>
                  </a:lnTo>
                  <a:lnTo>
                    <a:pt x="2631" y="245"/>
                  </a:lnTo>
                  <a:lnTo>
                    <a:pt x="2631" y="274"/>
                  </a:lnTo>
                  <a:lnTo>
                    <a:pt x="2632" y="263"/>
                  </a:lnTo>
                  <a:lnTo>
                    <a:pt x="2632" y="272"/>
                  </a:lnTo>
                  <a:lnTo>
                    <a:pt x="2632" y="275"/>
                  </a:lnTo>
                  <a:lnTo>
                    <a:pt x="2632" y="261"/>
                  </a:lnTo>
                  <a:lnTo>
                    <a:pt x="2632" y="245"/>
                  </a:lnTo>
                  <a:lnTo>
                    <a:pt x="2633" y="260"/>
                  </a:lnTo>
                  <a:lnTo>
                    <a:pt x="2633" y="252"/>
                  </a:lnTo>
                  <a:lnTo>
                    <a:pt x="2633" y="232"/>
                  </a:lnTo>
                  <a:lnTo>
                    <a:pt x="2633" y="260"/>
                  </a:lnTo>
                  <a:lnTo>
                    <a:pt x="2634" y="237"/>
                  </a:lnTo>
                  <a:lnTo>
                    <a:pt x="2634" y="266"/>
                  </a:lnTo>
                  <a:lnTo>
                    <a:pt x="2634" y="239"/>
                  </a:lnTo>
                  <a:lnTo>
                    <a:pt x="2634" y="255"/>
                  </a:lnTo>
                  <a:lnTo>
                    <a:pt x="2634" y="287"/>
                  </a:lnTo>
                  <a:lnTo>
                    <a:pt x="2634" y="232"/>
                  </a:lnTo>
                  <a:lnTo>
                    <a:pt x="2635" y="292"/>
                  </a:lnTo>
                  <a:lnTo>
                    <a:pt x="2635" y="240"/>
                  </a:lnTo>
                  <a:lnTo>
                    <a:pt x="2635" y="236"/>
                  </a:lnTo>
                  <a:lnTo>
                    <a:pt x="2635" y="231"/>
                  </a:lnTo>
                  <a:lnTo>
                    <a:pt x="2636" y="270"/>
                  </a:lnTo>
                  <a:lnTo>
                    <a:pt x="2636" y="279"/>
                  </a:lnTo>
                  <a:lnTo>
                    <a:pt x="2636" y="275"/>
                  </a:lnTo>
                  <a:lnTo>
                    <a:pt x="2636" y="274"/>
                  </a:lnTo>
                  <a:lnTo>
                    <a:pt x="2636" y="312"/>
                  </a:lnTo>
                  <a:lnTo>
                    <a:pt x="2636" y="276"/>
                  </a:lnTo>
                  <a:lnTo>
                    <a:pt x="2637" y="265"/>
                  </a:lnTo>
                  <a:lnTo>
                    <a:pt x="2637" y="223"/>
                  </a:lnTo>
                  <a:lnTo>
                    <a:pt x="2637" y="245"/>
                  </a:lnTo>
                  <a:lnTo>
                    <a:pt x="2637" y="264"/>
                  </a:lnTo>
                  <a:lnTo>
                    <a:pt x="2638" y="232"/>
                  </a:lnTo>
                  <a:lnTo>
                    <a:pt x="2638" y="206"/>
                  </a:lnTo>
                  <a:lnTo>
                    <a:pt x="2638" y="272"/>
                  </a:lnTo>
                  <a:lnTo>
                    <a:pt x="2638" y="301"/>
                  </a:lnTo>
                  <a:lnTo>
                    <a:pt x="2638" y="262"/>
                  </a:lnTo>
                  <a:lnTo>
                    <a:pt x="2639" y="227"/>
                  </a:lnTo>
                  <a:lnTo>
                    <a:pt x="2639" y="201"/>
                  </a:lnTo>
                  <a:lnTo>
                    <a:pt x="2639" y="221"/>
                  </a:lnTo>
                  <a:lnTo>
                    <a:pt x="2639" y="264"/>
                  </a:lnTo>
                  <a:lnTo>
                    <a:pt x="2639" y="250"/>
                  </a:lnTo>
                  <a:lnTo>
                    <a:pt x="2640" y="340"/>
                  </a:lnTo>
                  <a:lnTo>
                    <a:pt x="2640" y="285"/>
                  </a:lnTo>
                  <a:lnTo>
                    <a:pt x="2640" y="228"/>
                  </a:lnTo>
                  <a:lnTo>
                    <a:pt x="2640" y="263"/>
                  </a:lnTo>
                  <a:lnTo>
                    <a:pt x="2640" y="268"/>
                  </a:lnTo>
                  <a:lnTo>
                    <a:pt x="2641" y="227"/>
                  </a:lnTo>
                  <a:lnTo>
                    <a:pt x="2641" y="219"/>
                  </a:lnTo>
                  <a:lnTo>
                    <a:pt x="2641" y="253"/>
                  </a:lnTo>
                  <a:lnTo>
                    <a:pt x="2641" y="264"/>
                  </a:lnTo>
                  <a:lnTo>
                    <a:pt x="2642" y="278"/>
                  </a:lnTo>
                  <a:lnTo>
                    <a:pt x="2642" y="190"/>
                  </a:lnTo>
                  <a:lnTo>
                    <a:pt x="2642" y="259"/>
                  </a:lnTo>
                  <a:lnTo>
                    <a:pt x="2642" y="255"/>
                  </a:lnTo>
                  <a:lnTo>
                    <a:pt x="2642" y="288"/>
                  </a:lnTo>
                  <a:lnTo>
                    <a:pt x="2642" y="281"/>
                  </a:lnTo>
                  <a:lnTo>
                    <a:pt x="2643" y="256"/>
                  </a:lnTo>
                  <a:lnTo>
                    <a:pt x="2643" y="286"/>
                  </a:lnTo>
                  <a:lnTo>
                    <a:pt x="2643" y="259"/>
                  </a:lnTo>
                  <a:lnTo>
                    <a:pt x="2643" y="248"/>
                  </a:lnTo>
                  <a:lnTo>
                    <a:pt x="2643" y="295"/>
                  </a:lnTo>
                  <a:lnTo>
                    <a:pt x="2644" y="223"/>
                  </a:lnTo>
                  <a:lnTo>
                    <a:pt x="2644" y="251"/>
                  </a:lnTo>
                  <a:lnTo>
                    <a:pt x="2644" y="215"/>
                  </a:lnTo>
                  <a:lnTo>
                    <a:pt x="2644" y="275"/>
                  </a:lnTo>
                  <a:lnTo>
                    <a:pt x="2645" y="202"/>
                  </a:lnTo>
                  <a:lnTo>
                    <a:pt x="2645" y="245"/>
                  </a:lnTo>
                  <a:lnTo>
                    <a:pt x="2645" y="226"/>
                  </a:lnTo>
                  <a:lnTo>
                    <a:pt x="2645" y="242"/>
                  </a:lnTo>
                  <a:lnTo>
                    <a:pt x="2645" y="248"/>
                  </a:lnTo>
                  <a:lnTo>
                    <a:pt x="2645" y="220"/>
                  </a:lnTo>
                  <a:lnTo>
                    <a:pt x="2646" y="182"/>
                  </a:lnTo>
                  <a:lnTo>
                    <a:pt x="2646" y="251"/>
                  </a:lnTo>
                  <a:lnTo>
                    <a:pt x="2646" y="297"/>
                  </a:lnTo>
                  <a:lnTo>
                    <a:pt x="2646" y="242"/>
                  </a:lnTo>
                  <a:lnTo>
                    <a:pt x="2647" y="235"/>
                  </a:lnTo>
                  <a:lnTo>
                    <a:pt x="2647" y="289"/>
                  </a:lnTo>
                  <a:lnTo>
                    <a:pt x="2647" y="252"/>
                  </a:lnTo>
                  <a:lnTo>
                    <a:pt x="2647" y="293"/>
                  </a:lnTo>
                  <a:lnTo>
                    <a:pt x="2647" y="302"/>
                  </a:lnTo>
                  <a:lnTo>
                    <a:pt x="2647" y="207"/>
                  </a:lnTo>
                  <a:lnTo>
                    <a:pt x="2648" y="278"/>
                  </a:lnTo>
                  <a:lnTo>
                    <a:pt x="2648" y="245"/>
                  </a:lnTo>
                  <a:lnTo>
                    <a:pt x="2648" y="258"/>
                  </a:lnTo>
                  <a:lnTo>
                    <a:pt x="2648" y="288"/>
                  </a:lnTo>
                  <a:lnTo>
                    <a:pt x="2649" y="228"/>
                  </a:lnTo>
                  <a:lnTo>
                    <a:pt x="2649" y="315"/>
                  </a:lnTo>
                  <a:lnTo>
                    <a:pt x="2649" y="295"/>
                  </a:lnTo>
                  <a:lnTo>
                    <a:pt x="2649" y="285"/>
                  </a:lnTo>
                  <a:lnTo>
                    <a:pt x="2649" y="183"/>
                  </a:lnTo>
                  <a:lnTo>
                    <a:pt x="2650" y="261"/>
                  </a:lnTo>
                  <a:lnTo>
                    <a:pt x="2650" y="265"/>
                  </a:lnTo>
                  <a:lnTo>
                    <a:pt x="2650" y="308"/>
                  </a:lnTo>
                  <a:lnTo>
                    <a:pt x="2650" y="236"/>
                  </a:lnTo>
                  <a:lnTo>
                    <a:pt x="2650" y="289"/>
                  </a:lnTo>
                  <a:lnTo>
                    <a:pt x="2651" y="272"/>
                  </a:lnTo>
                  <a:lnTo>
                    <a:pt x="2651" y="237"/>
                  </a:lnTo>
                  <a:lnTo>
                    <a:pt x="2651" y="265"/>
                  </a:lnTo>
                  <a:lnTo>
                    <a:pt x="2651" y="279"/>
                  </a:lnTo>
                  <a:lnTo>
                    <a:pt x="2651" y="244"/>
                  </a:lnTo>
                  <a:lnTo>
                    <a:pt x="2652" y="260"/>
                  </a:lnTo>
                  <a:lnTo>
                    <a:pt x="2652" y="247"/>
                  </a:lnTo>
                  <a:lnTo>
                    <a:pt x="2652" y="280"/>
                  </a:lnTo>
                  <a:lnTo>
                    <a:pt x="2652" y="252"/>
                  </a:lnTo>
                  <a:lnTo>
                    <a:pt x="2653" y="221"/>
                  </a:lnTo>
                  <a:lnTo>
                    <a:pt x="2653" y="249"/>
                  </a:lnTo>
                  <a:lnTo>
                    <a:pt x="2653" y="225"/>
                  </a:lnTo>
                  <a:lnTo>
                    <a:pt x="2653" y="231"/>
                  </a:lnTo>
                  <a:lnTo>
                    <a:pt x="2653" y="254"/>
                  </a:lnTo>
                  <a:lnTo>
                    <a:pt x="2653" y="268"/>
                  </a:lnTo>
                  <a:lnTo>
                    <a:pt x="2654" y="289"/>
                  </a:lnTo>
                  <a:lnTo>
                    <a:pt x="2654" y="259"/>
                  </a:lnTo>
                  <a:lnTo>
                    <a:pt x="2654" y="271"/>
                  </a:lnTo>
                  <a:lnTo>
                    <a:pt x="2654" y="270"/>
                  </a:lnTo>
                  <a:lnTo>
                    <a:pt x="2655" y="264"/>
                  </a:lnTo>
                  <a:lnTo>
                    <a:pt x="2655" y="266"/>
                  </a:lnTo>
                  <a:lnTo>
                    <a:pt x="2655" y="262"/>
                  </a:lnTo>
                  <a:lnTo>
                    <a:pt x="2655" y="237"/>
                  </a:lnTo>
                  <a:lnTo>
                    <a:pt x="2655" y="253"/>
                  </a:lnTo>
                  <a:lnTo>
                    <a:pt x="2656" y="270"/>
                  </a:lnTo>
                  <a:lnTo>
                    <a:pt x="2656" y="204"/>
                  </a:lnTo>
                  <a:lnTo>
                    <a:pt x="2656" y="277"/>
                  </a:lnTo>
                  <a:lnTo>
                    <a:pt x="2656" y="227"/>
                  </a:lnTo>
                  <a:lnTo>
                    <a:pt x="2656" y="262"/>
                  </a:lnTo>
                  <a:lnTo>
                    <a:pt x="2656" y="245"/>
                  </a:lnTo>
                  <a:lnTo>
                    <a:pt x="2657" y="253"/>
                  </a:lnTo>
                  <a:lnTo>
                    <a:pt x="2657" y="219"/>
                  </a:lnTo>
                  <a:lnTo>
                    <a:pt x="2657" y="257"/>
                  </a:lnTo>
                  <a:lnTo>
                    <a:pt x="2657" y="240"/>
                  </a:lnTo>
                  <a:lnTo>
                    <a:pt x="2658" y="265"/>
                  </a:lnTo>
                  <a:lnTo>
                    <a:pt x="2658" y="249"/>
                  </a:lnTo>
                  <a:lnTo>
                    <a:pt x="2658" y="309"/>
                  </a:lnTo>
                  <a:lnTo>
                    <a:pt x="2658" y="227"/>
                  </a:lnTo>
                  <a:lnTo>
                    <a:pt x="2658" y="255"/>
                  </a:lnTo>
                  <a:lnTo>
                    <a:pt x="2658" y="244"/>
                  </a:lnTo>
                  <a:lnTo>
                    <a:pt x="2659" y="189"/>
                  </a:lnTo>
                  <a:lnTo>
                    <a:pt x="2659" y="230"/>
                  </a:lnTo>
                  <a:lnTo>
                    <a:pt x="2659" y="274"/>
                  </a:lnTo>
                  <a:lnTo>
                    <a:pt x="2659" y="319"/>
                  </a:lnTo>
                  <a:lnTo>
                    <a:pt x="2660" y="263"/>
                  </a:lnTo>
                  <a:lnTo>
                    <a:pt x="2660" y="255"/>
                  </a:lnTo>
                  <a:lnTo>
                    <a:pt x="2660" y="276"/>
                  </a:lnTo>
                  <a:lnTo>
                    <a:pt x="2660" y="249"/>
                  </a:lnTo>
                  <a:lnTo>
                    <a:pt x="2660" y="263"/>
                  </a:lnTo>
                  <a:lnTo>
                    <a:pt x="2661" y="291"/>
                  </a:lnTo>
                  <a:lnTo>
                    <a:pt x="2661" y="261"/>
                  </a:lnTo>
                  <a:lnTo>
                    <a:pt x="2661" y="253"/>
                  </a:lnTo>
                  <a:lnTo>
                    <a:pt x="2661" y="237"/>
                  </a:lnTo>
                  <a:lnTo>
                    <a:pt x="2661" y="245"/>
                  </a:lnTo>
                  <a:lnTo>
                    <a:pt x="2662" y="278"/>
                  </a:lnTo>
                  <a:lnTo>
                    <a:pt x="2662" y="303"/>
                  </a:lnTo>
                  <a:lnTo>
                    <a:pt x="2662" y="201"/>
                  </a:lnTo>
                  <a:lnTo>
                    <a:pt x="2662" y="204"/>
                  </a:lnTo>
                  <a:lnTo>
                    <a:pt x="2662" y="155"/>
                  </a:lnTo>
                  <a:lnTo>
                    <a:pt x="2663" y="120"/>
                  </a:lnTo>
                  <a:lnTo>
                    <a:pt x="2663" y="121"/>
                  </a:lnTo>
                  <a:lnTo>
                    <a:pt x="2663" y="0"/>
                  </a:lnTo>
                  <a:lnTo>
                    <a:pt x="2663" y="47"/>
                  </a:lnTo>
                  <a:lnTo>
                    <a:pt x="2664" y="157"/>
                  </a:lnTo>
                  <a:lnTo>
                    <a:pt x="2664" y="217"/>
                  </a:lnTo>
                  <a:lnTo>
                    <a:pt x="2664" y="254"/>
                  </a:lnTo>
                  <a:lnTo>
                    <a:pt x="2664" y="270"/>
                  </a:lnTo>
                  <a:lnTo>
                    <a:pt x="2664" y="280"/>
                  </a:lnTo>
                  <a:lnTo>
                    <a:pt x="2664" y="328"/>
                  </a:lnTo>
                  <a:lnTo>
                    <a:pt x="2665" y="242"/>
                  </a:lnTo>
                  <a:lnTo>
                    <a:pt x="2665" y="302"/>
                  </a:lnTo>
                  <a:lnTo>
                    <a:pt x="2665" y="250"/>
                  </a:lnTo>
                  <a:lnTo>
                    <a:pt x="2665" y="248"/>
                  </a:lnTo>
                  <a:lnTo>
                    <a:pt x="2666" y="270"/>
                  </a:lnTo>
                  <a:lnTo>
                    <a:pt x="2666" y="275"/>
                  </a:lnTo>
                  <a:lnTo>
                    <a:pt x="2666" y="295"/>
                  </a:lnTo>
                  <a:lnTo>
                    <a:pt x="2666" y="267"/>
                  </a:lnTo>
                  <a:lnTo>
                    <a:pt x="2666" y="238"/>
                  </a:lnTo>
                  <a:lnTo>
                    <a:pt x="2667" y="273"/>
                  </a:lnTo>
                  <a:lnTo>
                    <a:pt x="2667" y="318"/>
                  </a:lnTo>
                  <a:lnTo>
                    <a:pt x="2667" y="230"/>
                  </a:lnTo>
                  <a:lnTo>
                    <a:pt x="2667" y="227"/>
                  </a:lnTo>
                  <a:lnTo>
                    <a:pt x="2667" y="228"/>
                  </a:lnTo>
                  <a:lnTo>
                    <a:pt x="2668" y="254"/>
                  </a:lnTo>
                  <a:lnTo>
                    <a:pt x="2668" y="265"/>
                  </a:lnTo>
                  <a:lnTo>
                    <a:pt x="2668" y="232"/>
                  </a:lnTo>
                  <a:lnTo>
                    <a:pt x="2668" y="243"/>
                  </a:lnTo>
                  <a:lnTo>
                    <a:pt x="2668" y="291"/>
                  </a:lnTo>
                  <a:lnTo>
                    <a:pt x="2669" y="233"/>
                  </a:lnTo>
                  <a:lnTo>
                    <a:pt x="2669" y="255"/>
                  </a:lnTo>
                  <a:lnTo>
                    <a:pt x="2669" y="293"/>
                  </a:lnTo>
                  <a:lnTo>
                    <a:pt x="2669" y="193"/>
                  </a:lnTo>
                  <a:lnTo>
                    <a:pt x="2670" y="289"/>
                  </a:lnTo>
                  <a:lnTo>
                    <a:pt x="2670" y="227"/>
                  </a:lnTo>
                  <a:lnTo>
                    <a:pt x="2670" y="255"/>
                  </a:lnTo>
                  <a:lnTo>
                    <a:pt x="2670" y="253"/>
                  </a:lnTo>
                  <a:lnTo>
                    <a:pt x="2670" y="287"/>
                  </a:lnTo>
                  <a:lnTo>
                    <a:pt x="2670" y="237"/>
                  </a:lnTo>
                  <a:lnTo>
                    <a:pt x="2671" y="306"/>
                  </a:lnTo>
                  <a:lnTo>
                    <a:pt x="2671" y="276"/>
                  </a:lnTo>
                  <a:lnTo>
                    <a:pt x="2671" y="274"/>
                  </a:lnTo>
                  <a:lnTo>
                    <a:pt x="2671" y="262"/>
                  </a:lnTo>
                  <a:lnTo>
                    <a:pt x="2671" y="211"/>
                  </a:lnTo>
                  <a:lnTo>
                    <a:pt x="2672" y="222"/>
                  </a:lnTo>
                  <a:lnTo>
                    <a:pt x="2672" y="270"/>
                  </a:lnTo>
                  <a:lnTo>
                    <a:pt x="2672" y="257"/>
                  </a:lnTo>
                  <a:lnTo>
                    <a:pt x="2672" y="279"/>
                  </a:lnTo>
                  <a:lnTo>
                    <a:pt x="2672" y="220"/>
                  </a:lnTo>
                  <a:lnTo>
                    <a:pt x="2673" y="224"/>
                  </a:lnTo>
                  <a:lnTo>
                    <a:pt x="2673" y="241"/>
                  </a:lnTo>
                  <a:lnTo>
                    <a:pt x="2673" y="228"/>
                  </a:lnTo>
                  <a:lnTo>
                    <a:pt x="2673" y="278"/>
                  </a:lnTo>
                  <a:lnTo>
                    <a:pt x="2673" y="289"/>
                  </a:lnTo>
                  <a:lnTo>
                    <a:pt x="2674" y="230"/>
                  </a:lnTo>
                  <a:lnTo>
                    <a:pt x="2674" y="245"/>
                  </a:lnTo>
                  <a:lnTo>
                    <a:pt x="2674" y="210"/>
                  </a:lnTo>
                  <a:lnTo>
                    <a:pt x="2674" y="241"/>
                  </a:lnTo>
                  <a:lnTo>
                    <a:pt x="2675" y="261"/>
                  </a:lnTo>
                  <a:lnTo>
                    <a:pt x="2675" y="187"/>
                  </a:lnTo>
                  <a:lnTo>
                    <a:pt x="2675" y="193"/>
                  </a:lnTo>
                  <a:lnTo>
                    <a:pt x="2675" y="252"/>
                  </a:lnTo>
                  <a:lnTo>
                    <a:pt x="2675" y="244"/>
                  </a:lnTo>
                  <a:lnTo>
                    <a:pt x="2675" y="238"/>
                  </a:lnTo>
                  <a:lnTo>
                    <a:pt x="2676" y="228"/>
                  </a:lnTo>
                  <a:lnTo>
                    <a:pt x="2676" y="198"/>
                  </a:lnTo>
                  <a:lnTo>
                    <a:pt x="2676" y="246"/>
                  </a:lnTo>
                  <a:lnTo>
                    <a:pt x="2676" y="253"/>
                  </a:lnTo>
                  <a:lnTo>
                    <a:pt x="2677" y="223"/>
                  </a:lnTo>
                  <a:lnTo>
                    <a:pt x="2677" y="229"/>
                  </a:lnTo>
                  <a:lnTo>
                    <a:pt x="2677" y="214"/>
                  </a:lnTo>
                  <a:lnTo>
                    <a:pt x="2677" y="232"/>
                  </a:lnTo>
                  <a:lnTo>
                    <a:pt x="2677" y="256"/>
                  </a:lnTo>
                  <a:lnTo>
                    <a:pt x="2678" y="235"/>
                  </a:lnTo>
                  <a:lnTo>
                    <a:pt x="2678" y="217"/>
                  </a:lnTo>
                  <a:lnTo>
                    <a:pt x="2678" y="249"/>
                  </a:lnTo>
                  <a:lnTo>
                    <a:pt x="2678" y="265"/>
                  </a:lnTo>
                  <a:lnTo>
                    <a:pt x="2678" y="260"/>
                  </a:lnTo>
                  <a:lnTo>
                    <a:pt x="2679" y="285"/>
                  </a:lnTo>
                  <a:lnTo>
                    <a:pt x="2679" y="303"/>
                  </a:lnTo>
                  <a:lnTo>
                    <a:pt x="2679" y="259"/>
                  </a:lnTo>
                  <a:lnTo>
                    <a:pt x="2679" y="267"/>
                  </a:lnTo>
                  <a:lnTo>
                    <a:pt x="2679" y="247"/>
                  </a:lnTo>
                  <a:lnTo>
                    <a:pt x="2680" y="221"/>
                  </a:lnTo>
                  <a:lnTo>
                    <a:pt x="2680" y="238"/>
                  </a:lnTo>
                  <a:lnTo>
                    <a:pt x="2680" y="211"/>
                  </a:lnTo>
                  <a:lnTo>
                    <a:pt x="2680" y="256"/>
                  </a:lnTo>
                  <a:lnTo>
                    <a:pt x="2681" y="264"/>
                  </a:lnTo>
                  <a:lnTo>
                    <a:pt x="2681" y="219"/>
                  </a:lnTo>
                  <a:lnTo>
                    <a:pt x="2681" y="250"/>
                  </a:lnTo>
                  <a:lnTo>
                    <a:pt x="2681" y="233"/>
                  </a:lnTo>
                  <a:lnTo>
                    <a:pt x="2681" y="267"/>
                  </a:lnTo>
                  <a:lnTo>
                    <a:pt x="2681" y="255"/>
                  </a:lnTo>
                  <a:lnTo>
                    <a:pt x="2682" y="257"/>
                  </a:lnTo>
                  <a:lnTo>
                    <a:pt x="2682" y="206"/>
                  </a:lnTo>
                  <a:lnTo>
                    <a:pt x="2682" y="252"/>
                  </a:lnTo>
                  <a:lnTo>
                    <a:pt x="2682" y="261"/>
                  </a:lnTo>
                  <a:lnTo>
                    <a:pt x="2683" y="323"/>
                  </a:lnTo>
                  <a:lnTo>
                    <a:pt x="2683" y="242"/>
                  </a:lnTo>
                  <a:lnTo>
                    <a:pt x="2683" y="249"/>
                  </a:lnTo>
                  <a:lnTo>
                    <a:pt x="2683" y="232"/>
                  </a:lnTo>
                  <a:lnTo>
                    <a:pt x="2683" y="263"/>
                  </a:lnTo>
                  <a:lnTo>
                    <a:pt x="2683" y="241"/>
                  </a:lnTo>
                  <a:lnTo>
                    <a:pt x="2684" y="243"/>
                  </a:lnTo>
                  <a:lnTo>
                    <a:pt x="2684" y="284"/>
                  </a:lnTo>
                  <a:lnTo>
                    <a:pt x="2684" y="264"/>
                  </a:lnTo>
                  <a:lnTo>
                    <a:pt x="2684" y="229"/>
                  </a:lnTo>
                  <a:lnTo>
                    <a:pt x="2685" y="274"/>
                  </a:lnTo>
                  <a:lnTo>
                    <a:pt x="2685" y="257"/>
                  </a:lnTo>
                  <a:lnTo>
                    <a:pt x="2685" y="242"/>
                  </a:lnTo>
                  <a:lnTo>
                    <a:pt x="2685" y="213"/>
                  </a:lnTo>
                  <a:lnTo>
                    <a:pt x="2685" y="225"/>
                  </a:lnTo>
                  <a:lnTo>
                    <a:pt x="2686" y="244"/>
                  </a:lnTo>
                  <a:lnTo>
                    <a:pt x="2686" y="219"/>
                  </a:lnTo>
                  <a:lnTo>
                    <a:pt x="2686" y="238"/>
                  </a:lnTo>
                  <a:lnTo>
                    <a:pt x="2686" y="290"/>
                  </a:lnTo>
                  <a:lnTo>
                    <a:pt x="2686" y="233"/>
                  </a:lnTo>
                  <a:lnTo>
                    <a:pt x="2686" y="233"/>
                  </a:lnTo>
                  <a:lnTo>
                    <a:pt x="2687" y="261"/>
                  </a:lnTo>
                  <a:lnTo>
                    <a:pt x="2687" y="202"/>
                  </a:lnTo>
                  <a:lnTo>
                    <a:pt x="2687" y="244"/>
                  </a:lnTo>
                  <a:lnTo>
                    <a:pt x="2687" y="291"/>
                  </a:lnTo>
                  <a:lnTo>
                    <a:pt x="2688" y="270"/>
                  </a:lnTo>
                  <a:lnTo>
                    <a:pt x="2688" y="287"/>
                  </a:lnTo>
                  <a:lnTo>
                    <a:pt x="2688" y="217"/>
                  </a:lnTo>
                  <a:lnTo>
                    <a:pt x="2688" y="250"/>
                  </a:lnTo>
                  <a:lnTo>
                    <a:pt x="2688" y="254"/>
                  </a:lnTo>
                  <a:lnTo>
                    <a:pt x="2689" y="263"/>
                  </a:lnTo>
                  <a:lnTo>
                    <a:pt x="2689" y="319"/>
                  </a:lnTo>
                  <a:lnTo>
                    <a:pt x="2689" y="232"/>
                  </a:lnTo>
                  <a:lnTo>
                    <a:pt x="2689" y="232"/>
                  </a:lnTo>
                  <a:lnTo>
                    <a:pt x="2689" y="309"/>
                  </a:lnTo>
                  <a:lnTo>
                    <a:pt x="2690" y="239"/>
                  </a:lnTo>
                  <a:lnTo>
                    <a:pt x="2690" y="250"/>
                  </a:lnTo>
                  <a:lnTo>
                    <a:pt x="2690" y="224"/>
                  </a:lnTo>
                  <a:lnTo>
                    <a:pt x="2690" y="221"/>
                  </a:lnTo>
                  <a:lnTo>
                    <a:pt x="2690" y="287"/>
                  </a:lnTo>
                  <a:lnTo>
                    <a:pt x="2691" y="205"/>
                  </a:lnTo>
                  <a:lnTo>
                    <a:pt x="2691" y="227"/>
                  </a:lnTo>
                  <a:lnTo>
                    <a:pt x="2691" y="271"/>
                  </a:lnTo>
                  <a:lnTo>
                    <a:pt x="2691" y="208"/>
                  </a:lnTo>
                  <a:lnTo>
                    <a:pt x="2692" y="251"/>
                  </a:lnTo>
                  <a:lnTo>
                    <a:pt x="2692" y="244"/>
                  </a:lnTo>
                  <a:lnTo>
                    <a:pt x="2692" y="235"/>
                  </a:lnTo>
                  <a:lnTo>
                    <a:pt x="2692" y="253"/>
                  </a:lnTo>
                  <a:lnTo>
                    <a:pt x="2692" y="248"/>
                  </a:lnTo>
                  <a:lnTo>
                    <a:pt x="2692" y="257"/>
                  </a:lnTo>
                  <a:lnTo>
                    <a:pt x="2693" y="251"/>
                  </a:lnTo>
                  <a:lnTo>
                    <a:pt x="2693" y="281"/>
                  </a:lnTo>
                  <a:lnTo>
                    <a:pt x="2693" y="263"/>
                  </a:lnTo>
                  <a:lnTo>
                    <a:pt x="2693" y="239"/>
                  </a:lnTo>
                  <a:lnTo>
                    <a:pt x="2694" y="376"/>
                  </a:lnTo>
                  <a:lnTo>
                    <a:pt x="2694" y="268"/>
                  </a:lnTo>
                  <a:lnTo>
                    <a:pt x="2694" y="303"/>
                  </a:lnTo>
                  <a:lnTo>
                    <a:pt x="2694" y="223"/>
                  </a:lnTo>
                  <a:lnTo>
                    <a:pt x="2694" y="253"/>
                  </a:lnTo>
                  <a:lnTo>
                    <a:pt x="2694" y="227"/>
                  </a:lnTo>
                  <a:lnTo>
                    <a:pt x="2695" y="243"/>
                  </a:lnTo>
                  <a:lnTo>
                    <a:pt x="2695" y="302"/>
                  </a:lnTo>
                  <a:lnTo>
                    <a:pt x="2695" y="250"/>
                  </a:lnTo>
                  <a:lnTo>
                    <a:pt x="2695" y="268"/>
                  </a:lnTo>
                  <a:lnTo>
                    <a:pt x="2696" y="230"/>
                  </a:lnTo>
                  <a:lnTo>
                    <a:pt x="2696" y="240"/>
                  </a:lnTo>
                  <a:lnTo>
                    <a:pt x="2696" y="249"/>
                  </a:lnTo>
                  <a:lnTo>
                    <a:pt x="2696" y="230"/>
                  </a:lnTo>
                  <a:lnTo>
                    <a:pt x="2696" y="250"/>
                  </a:lnTo>
                  <a:lnTo>
                    <a:pt x="2697" y="240"/>
                  </a:lnTo>
                  <a:lnTo>
                    <a:pt x="2697" y="210"/>
                  </a:lnTo>
                  <a:lnTo>
                    <a:pt x="2697" y="276"/>
                  </a:lnTo>
                  <a:lnTo>
                    <a:pt x="2697" y="268"/>
                  </a:lnTo>
                  <a:lnTo>
                    <a:pt x="2697" y="255"/>
                  </a:lnTo>
                  <a:lnTo>
                    <a:pt x="2698" y="264"/>
                  </a:lnTo>
                  <a:lnTo>
                    <a:pt x="2698" y="323"/>
                  </a:lnTo>
                  <a:lnTo>
                    <a:pt x="2698" y="278"/>
                  </a:lnTo>
                  <a:lnTo>
                    <a:pt x="2698" y="260"/>
                  </a:lnTo>
                  <a:lnTo>
                    <a:pt x="2698" y="283"/>
                  </a:lnTo>
                  <a:lnTo>
                    <a:pt x="2699" y="229"/>
                  </a:lnTo>
                  <a:lnTo>
                    <a:pt x="2699" y="244"/>
                  </a:lnTo>
                  <a:lnTo>
                    <a:pt x="2699" y="203"/>
                  </a:lnTo>
                  <a:lnTo>
                    <a:pt x="2699" y="286"/>
                  </a:lnTo>
                  <a:lnTo>
                    <a:pt x="2700" y="307"/>
                  </a:lnTo>
                  <a:lnTo>
                    <a:pt x="2700" y="241"/>
                  </a:lnTo>
                  <a:lnTo>
                    <a:pt x="2700" y="234"/>
                  </a:lnTo>
                  <a:lnTo>
                    <a:pt x="2700" y="249"/>
                  </a:lnTo>
                  <a:lnTo>
                    <a:pt x="2700" y="232"/>
                  </a:lnTo>
                  <a:lnTo>
                    <a:pt x="2700" y="215"/>
                  </a:lnTo>
                  <a:lnTo>
                    <a:pt x="2701" y="299"/>
                  </a:lnTo>
                  <a:lnTo>
                    <a:pt x="2701" y="306"/>
                  </a:lnTo>
                  <a:lnTo>
                    <a:pt x="2701" y="263"/>
                  </a:lnTo>
                  <a:lnTo>
                    <a:pt x="2701" y="225"/>
                  </a:lnTo>
                  <a:lnTo>
                    <a:pt x="2701" y="220"/>
                  </a:lnTo>
                  <a:lnTo>
                    <a:pt x="2702" y="269"/>
                  </a:lnTo>
                  <a:lnTo>
                    <a:pt x="2702" y="236"/>
                  </a:lnTo>
                  <a:lnTo>
                    <a:pt x="2702" y="215"/>
                  </a:lnTo>
                  <a:lnTo>
                    <a:pt x="2702" y="206"/>
                  </a:lnTo>
                  <a:lnTo>
                    <a:pt x="2703" y="256"/>
                  </a:lnTo>
                  <a:lnTo>
                    <a:pt x="2703" y="269"/>
                  </a:lnTo>
                  <a:lnTo>
                    <a:pt x="2703" y="268"/>
                  </a:lnTo>
                  <a:lnTo>
                    <a:pt x="2703" y="245"/>
                  </a:lnTo>
                  <a:lnTo>
                    <a:pt x="2703" y="264"/>
                  </a:lnTo>
                  <a:lnTo>
                    <a:pt x="2703" y="294"/>
                  </a:lnTo>
                  <a:lnTo>
                    <a:pt x="2704" y="233"/>
                  </a:lnTo>
                  <a:lnTo>
                    <a:pt x="2704" y="251"/>
                  </a:lnTo>
                  <a:lnTo>
                    <a:pt x="2704" y="289"/>
                  </a:lnTo>
                  <a:lnTo>
                    <a:pt x="2704" y="260"/>
                  </a:lnTo>
                  <a:lnTo>
                    <a:pt x="2705" y="297"/>
                  </a:lnTo>
                  <a:lnTo>
                    <a:pt x="2705" y="262"/>
                  </a:lnTo>
                  <a:lnTo>
                    <a:pt x="2705" y="278"/>
                  </a:lnTo>
                  <a:lnTo>
                    <a:pt x="2705" y="274"/>
                  </a:lnTo>
                  <a:lnTo>
                    <a:pt x="2705" y="238"/>
                  </a:lnTo>
                  <a:lnTo>
                    <a:pt x="2705" y="246"/>
                  </a:lnTo>
                  <a:lnTo>
                    <a:pt x="2706" y="266"/>
                  </a:lnTo>
                  <a:lnTo>
                    <a:pt x="2706" y="313"/>
                  </a:lnTo>
                  <a:lnTo>
                    <a:pt x="2706" y="282"/>
                  </a:lnTo>
                  <a:lnTo>
                    <a:pt x="2706" y="255"/>
                  </a:lnTo>
                  <a:lnTo>
                    <a:pt x="2707" y="284"/>
                  </a:lnTo>
                  <a:lnTo>
                    <a:pt x="2707" y="301"/>
                  </a:lnTo>
                  <a:lnTo>
                    <a:pt x="2707" y="257"/>
                  </a:lnTo>
                  <a:lnTo>
                    <a:pt x="2707" y="285"/>
                  </a:lnTo>
                  <a:lnTo>
                    <a:pt x="2707" y="251"/>
                  </a:lnTo>
                  <a:lnTo>
                    <a:pt x="2708" y="306"/>
                  </a:lnTo>
                  <a:lnTo>
                    <a:pt x="2708" y="263"/>
                  </a:lnTo>
                  <a:lnTo>
                    <a:pt x="2708" y="244"/>
                  </a:lnTo>
                  <a:lnTo>
                    <a:pt x="2708" y="280"/>
                  </a:lnTo>
                  <a:lnTo>
                    <a:pt x="2708" y="239"/>
                  </a:lnTo>
                  <a:lnTo>
                    <a:pt x="2709" y="285"/>
                  </a:lnTo>
                  <a:lnTo>
                    <a:pt x="2709" y="208"/>
                  </a:lnTo>
                  <a:lnTo>
                    <a:pt x="2709" y="176"/>
                  </a:lnTo>
                  <a:lnTo>
                    <a:pt x="2709" y="181"/>
                  </a:lnTo>
                  <a:lnTo>
                    <a:pt x="2709" y="132"/>
                  </a:lnTo>
                  <a:lnTo>
                    <a:pt x="2710" y="38"/>
                  </a:lnTo>
                  <a:lnTo>
                    <a:pt x="2710" y="110"/>
                  </a:lnTo>
                  <a:lnTo>
                    <a:pt x="2710" y="57"/>
                  </a:lnTo>
                  <a:lnTo>
                    <a:pt x="2710" y="97"/>
                  </a:lnTo>
                  <a:lnTo>
                    <a:pt x="2711" y="192"/>
                  </a:lnTo>
                  <a:lnTo>
                    <a:pt x="2711" y="221"/>
                  </a:lnTo>
                  <a:lnTo>
                    <a:pt x="2711" y="279"/>
                  </a:lnTo>
                  <a:lnTo>
                    <a:pt x="2711" y="319"/>
                  </a:lnTo>
                  <a:lnTo>
                    <a:pt x="2711" y="284"/>
                  </a:lnTo>
                  <a:lnTo>
                    <a:pt x="2711" y="282"/>
                  </a:lnTo>
                  <a:lnTo>
                    <a:pt x="2712" y="265"/>
                  </a:lnTo>
                  <a:lnTo>
                    <a:pt x="2712" y="284"/>
                  </a:lnTo>
                  <a:lnTo>
                    <a:pt x="2712" y="257"/>
                  </a:lnTo>
                  <a:lnTo>
                    <a:pt x="2712" y="244"/>
                  </a:lnTo>
                  <a:lnTo>
                    <a:pt x="2713" y="347"/>
                  </a:lnTo>
                  <a:lnTo>
                    <a:pt x="2713" y="262"/>
                  </a:lnTo>
                  <a:lnTo>
                    <a:pt x="2713" y="285"/>
                  </a:lnTo>
                  <a:lnTo>
                    <a:pt x="2713" y="269"/>
                  </a:lnTo>
                  <a:lnTo>
                    <a:pt x="2713" y="235"/>
                  </a:lnTo>
                  <a:lnTo>
                    <a:pt x="2714" y="246"/>
                  </a:lnTo>
                  <a:lnTo>
                    <a:pt x="2714" y="237"/>
                  </a:lnTo>
                  <a:lnTo>
                    <a:pt x="2714" y="214"/>
                  </a:lnTo>
                  <a:lnTo>
                    <a:pt x="2714" y="234"/>
                  </a:lnTo>
                  <a:lnTo>
                    <a:pt x="2714" y="275"/>
                  </a:lnTo>
                  <a:lnTo>
                    <a:pt x="2715" y="258"/>
                  </a:lnTo>
                  <a:lnTo>
                    <a:pt x="2715" y="219"/>
                  </a:lnTo>
                  <a:lnTo>
                    <a:pt x="2715" y="294"/>
                  </a:lnTo>
                  <a:lnTo>
                    <a:pt x="2715" y="233"/>
                  </a:lnTo>
                  <a:lnTo>
                    <a:pt x="2715" y="249"/>
                  </a:lnTo>
                  <a:lnTo>
                    <a:pt x="2716" y="204"/>
                  </a:lnTo>
                  <a:lnTo>
                    <a:pt x="2716" y="268"/>
                  </a:lnTo>
                  <a:lnTo>
                    <a:pt x="2716" y="247"/>
                  </a:lnTo>
                  <a:lnTo>
                    <a:pt x="2716" y="216"/>
                  </a:lnTo>
                  <a:lnTo>
                    <a:pt x="2716" y="214"/>
                  </a:lnTo>
                  <a:lnTo>
                    <a:pt x="2716" y="282"/>
                  </a:lnTo>
                  <a:lnTo>
                    <a:pt x="2717" y="300"/>
                  </a:lnTo>
                  <a:lnTo>
                    <a:pt x="2717" y="265"/>
                  </a:lnTo>
                  <a:lnTo>
                    <a:pt x="2717" y="234"/>
                  </a:lnTo>
                  <a:lnTo>
                    <a:pt x="2717" y="263"/>
                  </a:lnTo>
                  <a:lnTo>
                    <a:pt x="2718" y="262"/>
                  </a:lnTo>
                  <a:lnTo>
                    <a:pt x="2718" y="288"/>
                  </a:lnTo>
                  <a:lnTo>
                    <a:pt x="2718" y="288"/>
                  </a:lnTo>
                  <a:lnTo>
                    <a:pt x="2718" y="275"/>
                  </a:lnTo>
                  <a:lnTo>
                    <a:pt x="2718" y="314"/>
                  </a:lnTo>
                  <a:lnTo>
                    <a:pt x="2719" y="252"/>
                  </a:lnTo>
                  <a:lnTo>
                    <a:pt x="2719" y="235"/>
                  </a:lnTo>
                  <a:lnTo>
                    <a:pt x="2719" y="185"/>
                  </a:lnTo>
                  <a:lnTo>
                    <a:pt x="2719" y="261"/>
                  </a:lnTo>
                  <a:lnTo>
                    <a:pt x="2719" y="287"/>
                  </a:lnTo>
                  <a:lnTo>
                    <a:pt x="2720" y="245"/>
                  </a:lnTo>
                  <a:lnTo>
                    <a:pt x="2720" y="223"/>
                  </a:lnTo>
                  <a:lnTo>
                    <a:pt x="2720" y="232"/>
                  </a:lnTo>
                  <a:lnTo>
                    <a:pt x="2720" y="220"/>
                  </a:lnTo>
                  <a:lnTo>
                    <a:pt x="2720" y="217"/>
                  </a:lnTo>
                  <a:lnTo>
                    <a:pt x="2721" y="247"/>
                  </a:lnTo>
                  <a:lnTo>
                    <a:pt x="2721" y="223"/>
                  </a:lnTo>
                  <a:lnTo>
                    <a:pt x="2721" y="248"/>
                  </a:lnTo>
                  <a:lnTo>
                    <a:pt x="2721" y="227"/>
                  </a:lnTo>
                  <a:lnTo>
                    <a:pt x="2722" y="230"/>
                  </a:lnTo>
                  <a:lnTo>
                    <a:pt x="2722" y="239"/>
                  </a:lnTo>
                  <a:lnTo>
                    <a:pt x="2722" y="269"/>
                  </a:lnTo>
                  <a:lnTo>
                    <a:pt x="2722" y="238"/>
                  </a:lnTo>
                  <a:lnTo>
                    <a:pt x="2722" y="252"/>
                  </a:lnTo>
                  <a:lnTo>
                    <a:pt x="2722" y="234"/>
                  </a:lnTo>
                  <a:lnTo>
                    <a:pt x="2723" y="219"/>
                  </a:lnTo>
                  <a:lnTo>
                    <a:pt x="2723" y="206"/>
                  </a:lnTo>
                  <a:lnTo>
                    <a:pt x="2723" y="238"/>
                  </a:lnTo>
                  <a:lnTo>
                    <a:pt x="2723" y="179"/>
                  </a:lnTo>
                  <a:lnTo>
                    <a:pt x="2724" y="253"/>
                  </a:lnTo>
                  <a:lnTo>
                    <a:pt x="2724" y="216"/>
                  </a:lnTo>
                  <a:lnTo>
                    <a:pt x="2724" y="211"/>
                  </a:lnTo>
                  <a:lnTo>
                    <a:pt x="2724" y="205"/>
                  </a:lnTo>
                  <a:lnTo>
                    <a:pt x="2724" y="272"/>
                  </a:lnTo>
                  <a:lnTo>
                    <a:pt x="2725" y="260"/>
                  </a:lnTo>
                  <a:lnTo>
                    <a:pt x="2725" y="218"/>
                  </a:lnTo>
                  <a:lnTo>
                    <a:pt x="2725" y="219"/>
                  </a:lnTo>
                  <a:lnTo>
                    <a:pt x="2725" y="190"/>
                  </a:lnTo>
                  <a:lnTo>
                    <a:pt x="2725" y="247"/>
                  </a:lnTo>
                  <a:lnTo>
                    <a:pt x="2726" y="251"/>
                  </a:lnTo>
                  <a:lnTo>
                    <a:pt x="2726" y="259"/>
                  </a:lnTo>
                  <a:lnTo>
                    <a:pt x="2726" y="247"/>
                  </a:lnTo>
                  <a:lnTo>
                    <a:pt x="2726" y="232"/>
                  </a:lnTo>
                  <a:lnTo>
                    <a:pt x="2726" y="272"/>
                  </a:lnTo>
                  <a:lnTo>
                    <a:pt x="2727" y="190"/>
                  </a:lnTo>
                  <a:lnTo>
                    <a:pt x="2727" y="257"/>
                  </a:lnTo>
                  <a:lnTo>
                    <a:pt x="2727" y="261"/>
                  </a:lnTo>
                  <a:lnTo>
                    <a:pt x="2727" y="256"/>
                  </a:lnTo>
                  <a:lnTo>
                    <a:pt x="2727" y="244"/>
                  </a:lnTo>
                  <a:lnTo>
                    <a:pt x="2728" y="256"/>
                  </a:lnTo>
                  <a:lnTo>
                    <a:pt x="2728" y="244"/>
                  </a:lnTo>
                  <a:lnTo>
                    <a:pt x="2728" y="318"/>
                  </a:lnTo>
                  <a:lnTo>
                    <a:pt x="2728" y="259"/>
                  </a:lnTo>
                  <a:lnTo>
                    <a:pt x="2728" y="283"/>
                  </a:lnTo>
                  <a:lnTo>
                    <a:pt x="2729" y="261"/>
                  </a:lnTo>
                  <a:lnTo>
                    <a:pt x="2729" y="276"/>
                  </a:lnTo>
                  <a:lnTo>
                    <a:pt x="2729" y="281"/>
                  </a:lnTo>
                  <a:lnTo>
                    <a:pt x="2729" y="263"/>
                  </a:lnTo>
                  <a:lnTo>
                    <a:pt x="2730" y="259"/>
                  </a:lnTo>
                  <a:lnTo>
                    <a:pt x="2730" y="288"/>
                  </a:lnTo>
                  <a:lnTo>
                    <a:pt x="2730" y="244"/>
                  </a:lnTo>
                  <a:lnTo>
                    <a:pt x="2730" y="246"/>
                  </a:lnTo>
                  <a:lnTo>
                    <a:pt x="2730" y="293"/>
                  </a:lnTo>
                  <a:lnTo>
                    <a:pt x="2730" y="274"/>
                  </a:lnTo>
                  <a:lnTo>
                    <a:pt x="2731" y="199"/>
                  </a:lnTo>
                  <a:lnTo>
                    <a:pt x="2731" y="249"/>
                  </a:lnTo>
                  <a:lnTo>
                    <a:pt x="2731" y="266"/>
                  </a:lnTo>
                  <a:lnTo>
                    <a:pt x="2731" y="214"/>
                  </a:lnTo>
                  <a:lnTo>
                    <a:pt x="2731" y="245"/>
                  </a:lnTo>
                  <a:lnTo>
                    <a:pt x="2732" y="297"/>
                  </a:lnTo>
                  <a:lnTo>
                    <a:pt x="2732" y="298"/>
                  </a:lnTo>
                  <a:lnTo>
                    <a:pt x="2732" y="200"/>
                  </a:lnTo>
                  <a:lnTo>
                    <a:pt x="2732" y="250"/>
                  </a:lnTo>
                  <a:lnTo>
                    <a:pt x="2733" y="266"/>
                  </a:lnTo>
                  <a:lnTo>
                    <a:pt x="2733" y="280"/>
                  </a:lnTo>
                  <a:lnTo>
                    <a:pt x="2733" y="212"/>
                  </a:lnTo>
                  <a:lnTo>
                    <a:pt x="2733" y="261"/>
                  </a:lnTo>
                  <a:lnTo>
                    <a:pt x="2733" y="280"/>
                  </a:lnTo>
                  <a:lnTo>
                    <a:pt x="2733" y="260"/>
                  </a:lnTo>
                  <a:lnTo>
                    <a:pt x="2734" y="234"/>
                  </a:lnTo>
                  <a:lnTo>
                    <a:pt x="2734" y="254"/>
                  </a:lnTo>
                  <a:lnTo>
                    <a:pt x="2734" y="259"/>
                  </a:lnTo>
                  <a:lnTo>
                    <a:pt x="2734" y="225"/>
                  </a:lnTo>
                  <a:lnTo>
                    <a:pt x="2735" y="249"/>
                  </a:lnTo>
                  <a:lnTo>
                    <a:pt x="2735" y="229"/>
                  </a:lnTo>
                  <a:lnTo>
                    <a:pt x="2735" y="273"/>
                  </a:lnTo>
                  <a:lnTo>
                    <a:pt x="2735" y="244"/>
                  </a:lnTo>
                  <a:lnTo>
                    <a:pt x="2735" y="252"/>
                  </a:lnTo>
                  <a:lnTo>
                    <a:pt x="2736" y="283"/>
                  </a:lnTo>
                  <a:lnTo>
                    <a:pt x="2736" y="264"/>
                  </a:lnTo>
                  <a:lnTo>
                    <a:pt x="2736" y="264"/>
                  </a:lnTo>
                  <a:lnTo>
                    <a:pt x="2736" y="268"/>
                  </a:lnTo>
                  <a:lnTo>
                    <a:pt x="2736" y="273"/>
                  </a:lnTo>
                  <a:lnTo>
                    <a:pt x="2737" y="248"/>
                  </a:lnTo>
                  <a:lnTo>
                    <a:pt x="2737" y="231"/>
                  </a:lnTo>
                  <a:lnTo>
                    <a:pt x="2737" y="268"/>
                  </a:lnTo>
                  <a:lnTo>
                    <a:pt x="2737" y="255"/>
                  </a:lnTo>
                  <a:lnTo>
                    <a:pt x="2737" y="264"/>
                  </a:lnTo>
                  <a:lnTo>
                    <a:pt x="2738" y="244"/>
                  </a:lnTo>
                  <a:lnTo>
                    <a:pt x="2738" y="198"/>
                  </a:lnTo>
                  <a:lnTo>
                    <a:pt x="2738" y="289"/>
                  </a:lnTo>
                  <a:lnTo>
                    <a:pt x="2738" y="274"/>
                  </a:lnTo>
                  <a:lnTo>
                    <a:pt x="2738" y="270"/>
                  </a:lnTo>
                  <a:lnTo>
                    <a:pt x="2739" y="217"/>
                  </a:lnTo>
                  <a:lnTo>
                    <a:pt x="2739" y="248"/>
                  </a:lnTo>
                  <a:lnTo>
                    <a:pt x="2739" y="286"/>
                  </a:lnTo>
                  <a:lnTo>
                    <a:pt x="2739" y="243"/>
                  </a:lnTo>
                  <a:lnTo>
                    <a:pt x="2739" y="243"/>
                  </a:lnTo>
                  <a:lnTo>
                    <a:pt x="2740" y="259"/>
                  </a:lnTo>
                  <a:lnTo>
                    <a:pt x="2740" y="255"/>
                  </a:lnTo>
                  <a:lnTo>
                    <a:pt x="2740" y="275"/>
                  </a:lnTo>
                  <a:lnTo>
                    <a:pt x="2740" y="275"/>
                  </a:lnTo>
                  <a:lnTo>
                    <a:pt x="2741" y="264"/>
                  </a:lnTo>
                  <a:lnTo>
                    <a:pt x="2741" y="227"/>
                  </a:lnTo>
                  <a:lnTo>
                    <a:pt x="2741" y="238"/>
                  </a:lnTo>
                  <a:lnTo>
                    <a:pt x="2741" y="272"/>
                  </a:lnTo>
                  <a:lnTo>
                    <a:pt x="2741" y="264"/>
                  </a:lnTo>
                  <a:lnTo>
                    <a:pt x="2741" y="253"/>
                  </a:lnTo>
                  <a:lnTo>
                    <a:pt x="2742" y="228"/>
                  </a:lnTo>
                  <a:lnTo>
                    <a:pt x="2742" y="198"/>
                  </a:lnTo>
                  <a:lnTo>
                    <a:pt x="2742" y="296"/>
                  </a:lnTo>
                  <a:lnTo>
                    <a:pt x="2742" y="306"/>
                  </a:lnTo>
                  <a:lnTo>
                    <a:pt x="2743" y="241"/>
                  </a:lnTo>
                  <a:lnTo>
                    <a:pt x="2743" y="251"/>
                  </a:lnTo>
                  <a:lnTo>
                    <a:pt x="2743" y="219"/>
                  </a:lnTo>
                  <a:lnTo>
                    <a:pt x="2743" y="313"/>
                  </a:lnTo>
                  <a:lnTo>
                    <a:pt x="2743" y="279"/>
                  </a:lnTo>
                  <a:lnTo>
                    <a:pt x="2744" y="262"/>
                  </a:lnTo>
                  <a:lnTo>
                    <a:pt x="2744" y="257"/>
                  </a:lnTo>
                  <a:lnTo>
                    <a:pt x="2744" y="197"/>
                  </a:lnTo>
                  <a:lnTo>
                    <a:pt x="2744" y="247"/>
                  </a:lnTo>
                  <a:lnTo>
                    <a:pt x="2744" y="260"/>
                  </a:lnTo>
                  <a:lnTo>
                    <a:pt x="2745" y="298"/>
                  </a:lnTo>
                  <a:lnTo>
                    <a:pt x="2745" y="277"/>
                  </a:lnTo>
                  <a:lnTo>
                    <a:pt x="2745" y="259"/>
                  </a:lnTo>
                  <a:lnTo>
                    <a:pt x="2745" y="242"/>
                  </a:lnTo>
                  <a:lnTo>
                    <a:pt x="2745" y="259"/>
                  </a:lnTo>
                  <a:lnTo>
                    <a:pt x="2746" y="238"/>
                  </a:lnTo>
                  <a:lnTo>
                    <a:pt x="2746" y="240"/>
                  </a:lnTo>
                  <a:lnTo>
                    <a:pt x="2746" y="307"/>
                  </a:lnTo>
                  <a:lnTo>
                    <a:pt x="2746" y="250"/>
                  </a:lnTo>
                  <a:lnTo>
                    <a:pt x="2746" y="238"/>
                  </a:lnTo>
                  <a:lnTo>
                    <a:pt x="2747" y="246"/>
                  </a:lnTo>
                  <a:lnTo>
                    <a:pt x="2747" y="246"/>
                  </a:lnTo>
                  <a:lnTo>
                    <a:pt x="2747" y="235"/>
                  </a:lnTo>
                  <a:lnTo>
                    <a:pt x="2747" y="243"/>
                  </a:lnTo>
                  <a:lnTo>
                    <a:pt x="2747" y="224"/>
                  </a:lnTo>
                  <a:lnTo>
                    <a:pt x="2748" y="272"/>
                  </a:lnTo>
                  <a:lnTo>
                    <a:pt x="2748" y="230"/>
                  </a:lnTo>
                  <a:lnTo>
                    <a:pt x="2748" y="211"/>
                  </a:lnTo>
                  <a:lnTo>
                    <a:pt x="2748" y="272"/>
                  </a:lnTo>
                  <a:lnTo>
                    <a:pt x="2748" y="250"/>
                  </a:lnTo>
                  <a:lnTo>
                    <a:pt x="2749" y="216"/>
                  </a:lnTo>
                  <a:lnTo>
                    <a:pt x="2749" y="202"/>
                  </a:lnTo>
                  <a:lnTo>
                    <a:pt x="2749" y="227"/>
                  </a:lnTo>
                  <a:lnTo>
                    <a:pt x="2749" y="259"/>
                  </a:lnTo>
                  <a:lnTo>
                    <a:pt x="2749" y="251"/>
                  </a:lnTo>
                  <a:lnTo>
                    <a:pt x="2750" y="303"/>
                  </a:lnTo>
                  <a:lnTo>
                    <a:pt x="2750" y="213"/>
                  </a:lnTo>
                  <a:lnTo>
                    <a:pt x="2750" y="293"/>
                  </a:lnTo>
                  <a:lnTo>
                    <a:pt x="2750" y="271"/>
                  </a:lnTo>
                  <a:lnTo>
                    <a:pt x="2750" y="250"/>
                  </a:lnTo>
                  <a:lnTo>
                    <a:pt x="2751" y="217"/>
                  </a:lnTo>
                  <a:lnTo>
                    <a:pt x="2751" y="227"/>
                  </a:lnTo>
                  <a:lnTo>
                    <a:pt x="2751" y="276"/>
                  </a:lnTo>
                  <a:lnTo>
                    <a:pt x="2751" y="252"/>
                  </a:lnTo>
                  <a:lnTo>
                    <a:pt x="2752" y="244"/>
                  </a:lnTo>
                  <a:lnTo>
                    <a:pt x="2752" y="209"/>
                  </a:lnTo>
                  <a:lnTo>
                    <a:pt x="2752" y="255"/>
                  </a:lnTo>
                  <a:lnTo>
                    <a:pt x="2752" y="270"/>
                  </a:lnTo>
                  <a:lnTo>
                    <a:pt x="2752" y="261"/>
                  </a:lnTo>
                  <a:lnTo>
                    <a:pt x="2752" y="257"/>
                  </a:lnTo>
                  <a:lnTo>
                    <a:pt x="2753" y="222"/>
                  </a:lnTo>
                  <a:lnTo>
                    <a:pt x="2753" y="209"/>
                  </a:lnTo>
                  <a:lnTo>
                    <a:pt x="2753" y="231"/>
                  </a:lnTo>
                  <a:lnTo>
                    <a:pt x="2753" y="283"/>
                  </a:lnTo>
                  <a:lnTo>
                    <a:pt x="2754" y="258"/>
                  </a:lnTo>
                  <a:lnTo>
                    <a:pt x="2754" y="242"/>
                  </a:lnTo>
                  <a:lnTo>
                    <a:pt x="2754" y="232"/>
                  </a:lnTo>
                  <a:lnTo>
                    <a:pt x="2754" y="201"/>
                  </a:lnTo>
                  <a:lnTo>
                    <a:pt x="2754" y="178"/>
                  </a:lnTo>
                  <a:lnTo>
                    <a:pt x="2755" y="160"/>
                  </a:lnTo>
                  <a:lnTo>
                    <a:pt x="2755" y="133"/>
                  </a:lnTo>
                  <a:lnTo>
                    <a:pt x="2755" y="117"/>
                  </a:lnTo>
                  <a:lnTo>
                    <a:pt x="2755" y="76"/>
                  </a:lnTo>
                  <a:lnTo>
                    <a:pt x="2755" y="71"/>
                  </a:lnTo>
                  <a:lnTo>
                    <a:pt x="2756" y="134"/>
                  </a:lnTo>
                  <a:lnTo>
                    <a:pt x="2756" y="197"/>
                  </a:lnTo>
                  <a:lnTo>
                    <a:pt x="2756" y="295"/>
                  </a:lnTo>
                  <a:lnTo>
                    <a:pt x="2756" y="280"/>
                  </a:lnTo>
                  <a:lnTo>
                    <a:pt x="2756" y="268"/>
                  </a:lnTo>
                  <a:lnTo>
                    <a:pt x="2757" y="240"/>
                  </a:lnTo>
                  <a:lnTo>
                    <a:pt x="2757" y="276"/>
                  </a:lnTo>
                  <a:lnTo>
                    <a:pt x="2757" y="258"/>
                  </a:lnTo>
                  <a:lnTo>
                    <a:pt x="2757" y="291"/>
                  </a:lnTo>
                  <a:lnTo>
                    <a:pt x="2758" y="309"/>
                  </a:lnTo>
                  <a:lnTo>
                    <a:pt x="2758" y="307"/>
                  </a:lnTo>
                  <a:lnTo>
                    <a:pt x="2758" y="296"/>
                  </a:lnTo>
                  <a:lnTo>
                    <a:pt x="2758" y="280"/>
                  </a:lnTo>
                  <a:lnTo>
                    <a:pt x="2758" y="251"/>
                  </a:lnTo>
                  <a:lnTo>
                    <a:pt x="2758" y="259"/>
                  </a:lnTo>
                  <a:lnTo>
                    <a:pt x="2759" y="258"/>
                  </a:lnTo>
                  <a:lnTo>
                    <a:pt x="2759" y="279"/>
                  </a:lnTo>
                  <a:lnTo>
                    <a:pt x="2759" y="291"/>
                  </a:lnTo>
                  <a:lnTo>
                    <a:pt x="2759" y="261"/>
                  </a:lnTo>
                  <a:lnTo>
                    <a:pt x="2760" y="253"/>
                  </a:lnTo>
                  <a:lnTo>
                    <a:pt x="2760" y="331"/>
                  </a:lnTo>
                  <a:lnTo>
                    <a:pt x="2760" y="260"/>
                  </a:lnTo>
                  <a:lnTo>
                    <a:pt x="2760" y="254"/>
                  </a:lnTo>
                  <a:lnTo>
                    <a:pt x="2760" y="262"/>
                  </a:lnTo>
                  <a:lnTo>
                    <a:pt x="2760" y="221"/>
                  </a:lnTo>
                  <a:lnTo>
                    <a:pt x="2761" y="224"/>
                  </a:lnTo>
                  <a:lnTo>
                    <a:pt x="2761" y="249"/>
                  </a:lnTo>
                  <a:lnTo>
                    <a:pt x="2761" y="223"/>
                  </a:lnTo>
                  <a:lnTo>
                    <a:pt x="2761" y="274"/>
                  </a:lnTo>
                  <a:lnTo>
                    <a:pt x="2761" y="242"/>
                  </a:lnTo>
                  <a:lnTo>
                    <a:pt x="2762" y="249"/>
                  </a:lnTo>
                  <a:lnTo>
                    <a:pt x="2762" y="229"/>
                  </a:lnTo>
                  <a:lnTo>
                    <a:pt x="2762" y="238"/>
                  </a:lnTo>
                  <a:lnTo>
                    <a:pt x="2762" y="228"/>
                  </a:lnTo>
                  <a:lnTo>
                    <a:pt x="2763" y="266"/>
                  </a:lnTo>
                  <a:lnTo>
                    <a:pt x="2763" y="279"/>
                  </a:lnTo>
                  <a:lnTo>
                    <a:pt x="2763" y="293"/>
                  </a:lnTo>
                  <a:lnTo>
                    <a:pt x="2763" y="251"/>
                  </a:lnTo>
                  <a:lnTo>
                    <a:pt x="2763" y="240"/>
                  </a:lnTo>
                  <a:lnTo>
                    <a:pt x="2763" y="247"/>
                  </a:lnTo>
                  <a:lnTo>
                    <a:pt x="2764" y="276"/>
                  </a:lnTo>
                  <a:lnTo>
                    <a:pt x="2764" y="235"/>
                  </a:lnTo>
                  <a:lnTo>
                    <a:pt x="2764" y="284"/>
                  </a:lnTo>
                  <a:lnTo>
                    <a:pt x="2764" y="283"/>
                  </a:lnTo>
                  <a:lnTo>
                    <a:pt x="2765" y="267"/>
                  </a:lnTo>
                  <a:lnTo>
                    <a:pt x="2765" y="223"/>
                  </a:lnTo>
                  <a:lnTo>
                    <a:pt x="2765" y="282"/>
                  </a:lnTo>
                  <a:lnTo>
                    <a:pt x="2765" y="258"/>
                  </a:lnTo>
                  <a:lnTo>
                    <a:pt x="2765" y="283"/>
                  </a:lnTo>
                  <a:lnTo>
                    <a:pt x="2766" y="219"/>
                  </a:lnTo>
                  <a:lnTo>
                    <a:pt x="2766" y="249"/>
                  </a:lnTo>
                  <a:lnTo>
                    <a:pt x="2766" y="253"/>
                  </a:lnTo>
                  <a:lnTo>
                    <a:pt x="2766" y="220"/>
                  </a:lnTo>
                  <a:lnTo>
                    <a:pt x="2766" y="229"/>
                  </a:lnTo>
                  <a:lnTo>
                    <a:pt x="2767" y="240"/>
                  </a:lnTo>
                  <a:lnTo>
                    <a:pt x="2767" y="220"/>
                  </a:lnTo>
                  <a:lnTo>
                    <a:pt x="2767" y="178"/>
                  </a:lnTo>
                  <a:lnTo>
                    <a:pt x="2767" y="225"/>
                  </a:lnTo>
                  <a:lnTo>
                    <a:pt x="2767" y="269"/>
                  </a:lnTo>
                  <a:lnTo>
                    <a:pt x="2768" y="240"/>
                  </a:lnTo>
                  <a:lnTo>
                    <a:pt x="2768" y="216"/>
                  </a:lnTo>
                  <a:lnTo>
                    <a:pt x="2768" y="265"/>
                  </a:lnTo>
                  <a:lnTo>
                    <a:pt x="2768" y="251"/>
                  </a:lnTo>
                  <a:lnTo>
                    <a:pt x="2769" y="211"/>
                  </a:lnTo>
                  <a:lnTo>
                    <a:pt x="2769" y="153"/>
                  </a:lnTo>
                  <a:lnTo>
                    <a:pt x="2769" y="244"/>
                  </a:lnTo>
                  <a:lnTo>
                    <a:pt x="2769" y="198"/>
                  </a:lnTo>
                  <a:lnTo>
                    <a:pt x="2769" y="210"/>
                  </a:lnTo>
                  <a:lnTo>
                    <a:pt x="2769" y="244"/>
                  </a:lnTo>
                  <a:lnTo>
                    <a:pt x="2770" y="211"/>
                  </a:lnTo>
                  <a:lnTo>
                    <a:pt x="2770" y="204"/>
                  </a:lnTo>
                  <a:lnTo>
                    <a:pt x="2770" y="212"/>
                  </a:lnTo>
                  <a:lnTo>
                    <a:pt x="2770" y="177"/>
                  </a:lnTo>
                  <a:lnTo>
                    <a:pt x="2771" y="256"/>
                  </a:lnTo>
                  <a:lnTo>
                    <a:pt x="2771" y="289"/>
                  </a:lnTo>
                  <a:lnTo>
                    <a:pt x="2771" y="316"/>
                  </a:lnTo>
                  <a:lnTo>
                    <a:pt x="2771" y="266"/>
                  </a:lnTo>
                  <a:lnTo>
                    <a:pt x="2771" y="246"/>
                  </a:lnTo>
                  <a:lnTo>
                    <a:pt x="2771" y="211"/>
                  </a:lnTo>
                  <a:lnTo>
                    <a:pt x="2772" y="192"/>
                  </a:lnTo>
                  <a:lnTo>
                    <a:pt x="2772" y="221"/>
                  </a:lnTo>
                  <a:lnTo>
                    <a:pt x="2772" y="231"/>
                  </a:lnTo>
                  <a:lnTo>
                    <a:pt x="2772" y="272"/>
                  </a:lnTo>
                  <a:lnTo>
                    <a:pt x="2773" y="225"/>
                  </a:lnTo>
                  <a:lnTo>
                    <a:pt x="2773" y="239"/>
                  </a:lnTo>
                  <a:lnTo>
                    <a:pt x="2773" y="288"/>
                  </a:lnTo>
                  <a:lnTo>
                    <a:pt x="2773" y="223"/>
                  </a:lnTo>
                  <a:lnTo>
                    <a:pt x="2773" y="230"/>
                  </a:lnTo>
                  <a:lnTo>
                    <a:pt x="2774" y="300"/>
                  </a:lnTo>
                  <a:lnTo>
                    <a:pt x="2774" y="282"/>
                  </a:lnTo>
                  <a:lnTo>
                    <a:pt x="2774" y="226"/>
                  </a:lnTo>
                  <a:lnTo>
                    <a:pt x="2774" y="226"/>
                  </a:lnTo>
                  <a:lnTo>
                    <a:pt x="2774" y="256"/>
                  </a:lnTo>
                  <a:lnTo>
                    <a:pt x="2775" y="271"/>
                  </a:lnTo>
                  <a:lnTo>
                    <a:pt x="2775" y="261"/>
                  </a:lnTo>
                  <a:lnTo>
                    <a:pt x="2775" y="313"/>
                  </a:lnTo>
                  <a:lnTo>
                    <a:pt x="2775" y="346"/>
                  </a:lnTo>
                  <a:lnTo>
                    <a:pt x="2775" y="264"/>
                  </a:lnTo>
                  <a:lnTo>
                    <a:pt x="2776" y="244"/>
                  </a:lnTo>
                  <a:lnTo>
                    <a:pt x="2776" y="202"/>
                  </a:lnTo>
                  <a:lnTo>
                    <a:pt x="2776" y="274"/>
                  </a:lnTo>
                  <a:lnTo>
                    <a:pt x="2776" y="285"/>
                  </a:lnTo>
                  <a:lnTo>
                    <a:pt x="2776" y="259"/>
                  </a:lnTo>
                  <a:lnTo>
                    <a:pt x="2777" y="286"/>
                  </a:lnTo>
                  <a:lnTo>
                    <a:pt x="2777" y="250"/>
                  </a:lnTo>
                  <a:lnTo>
                    <a:pt x="2777" y="270"/>
                  </a:lnTo>
                  <a:lnTo>
                    <a:pt x="2777" y="222"/>
                  </a:lnTo>
                  <a:lnTo>
                    <a:pt x="2777" y="228"/>
                  </a:lnTo>
                  <a:lnTo>
                    <a:pt x="2778" y="240"/>
                  </a:lnTo>
                  <a:lnTo>
                    <a:pt x="2778" y="293"/>
                  </a:lnTo>
                  <a:lnTo>
                    <a:pt x="2778" y="213"/>
                  </a:lnTo>
                  <a:lnTo>
                    <a:pt x="2778" y="245"/>
                  </a:lnTo>
                  <a:lnTo>
                    <a:pt x="2778" y="232"/>
                  </a:lnTo>
                  <a:lnTo>
                    <a:pt x="2779" y="250"/>
                  </a:lnTo>
                  <a:lnTo>
                    <a:pt x="2779" y="274"/>
                  </a:lnTo>
                  <a:lnTo>
                    <a:pt x="2779" y="240"/>
                  </a:lnTo>
                  <a:lnTo>
                    <a:pt x="2779" y="330"/>
                  </a:lnTo>
                  <a:lnTo>
                    <a:pt x="2780" y="267"/>
                  </a:lnTo>
                  <a:lnTo>
                    <a:pt x="2780" y="339"/>
                  </a:lnTo>
                  <a:lnTo>
                    <a:pt x="2780" y="295"/>
                  </a:lnTo>
                  <a:lnTo>
                    <a:pt x="2780" y="239"/>
                  </a:lnTo>
                  <a:lnTo>
                    <a:pt x="2780" y="251"/>
                  </a:lnTo>
                  <a:lnTo>
                    <a:pt x="2780" y="265"/>
                  </a:lnTo>
                  <a:lnTo>
                    <a:pt x="2781" y="229"/>
                  </a:lnTo>
                  <a:lnTo>
                    <a:pt x="2781" y="244"/>
                  </a:lnTo>
                  <a:lnTo>
                    <a:pt x="2781" y="242"/>
                  </a:lnTo>
                  <a:lnTo>
                    <a:pt x="2781" y="271"/>
                  </a:lnTo>
                  <a:lnTo>
                    <a:pt x="2782" y="226"/>
                  </a:lnTo>
                  <a:lnTo>
                    <a:pt x="2782" y="268"/>
                  </a:lnTo>
                  <a:lnTo>
                    <a:pt x="2782" y="252"/>
                  </a:lnTo>
                  <a:lnTo>
                    <a:pt x="2782" y="250"/>
                  </a:lnTo>
                  <a:lnTo>
                    <a:pt x="2782" y="285"/>
                  </a:lnTo>
                  <a:lnTo>
                    <a:pt x="2782" y="243"/>
                  </a:lnTo>
                  <a:lnTo>
                    <a:pt x="2783" y="313"/>
                  </a:lnTo>
                  <a:lnTo>
                    <a:pt x="2783" y="308"/>
                  </a:lnTo>
                  <a:lnTo>
                    <a:pt x="2783" y="235"/>
                  </a:lnTo>
                  <a:lnTo>
                    <a:pt x="2783" y="262"/>
                  </a:lnTo>
                  <a:lnTo>
                    <a:pt x="2784" y="227"/>
                  </a:lnTo>
                  <a:lnTo>
                    <a:pt x="2784" y="264"/>
                  </a:lnTo>
                  <a:lnTo>
                    <a:pt x="2784" y="206"/>
                  </a:lnTo>
                  <a:lnTo>
                    <a:pt x="2784" y="281"/>
                  </a:lnTo>
                  <a:lnTo>
                    <a:pt x="2784" y="260"/>
                  </a:lnTo>
                  <a:lnTo>
                    <a:pt x="2785" y="236"/>
                  </a:lnTo>
                  <a:lnTo>
                    <a:pt x="2785" y="261"/>
                  </a:lnTo>
                  <a:lnTo>
                    <a:pt x="2785" y="221"/>
                  </a:lnTo>
                  <a:lnTo>
                    <a:pt x="2785" y="247"/>
                  </a:lnTo>
                  <a:lnTo>
                    <a:pt x="2785" y="290"/>
                  </a:lnTo>
                  <a:lnTo>
                    <a:pt x="2786" y="234"/>
                  </a:lnTo>
                  <a:lnTo>
                    <a:pt x="2786" y="233"/>
                  </a:lnTo>
                  <a:lnTo>
                    <a:pt x="2786" y="240"/>
                  </a:lnTo>
                  <a:lnTo>
                    <a:pt x="2786" y="264"/>
                  </a:lnTo>
                  <a:lnTo>
                    <a:pt x="2786" y="250"/>
                  </a:lnTo>
                  <a:lnTo>
                    <a:pt x="2787" y="248"/>
                  </a:lnTo>
                  <a:lnTo>
                    <a:pt x="2787" y="245"/>
                  </a:lnTo>
                  <a:lnTo>
                    <a:pt x="2787" y="240"/>
                  </a:lnTo>
                  <a:lnTo>
                    <a:pt x="2787" y="249"/>
                  </a:lnTo>
                  <a:lnTo>
                    <a:pt x="2788" y="230"/>
                  </a:lnTo>
                  <a:lnTo>
                    <a:pt x="2788" y="222"/>
                  </a:lnTo>
                  <a:lnTo>
                    <a:pt x="2788" y="273"/>
                  </a:lnTo>
                  <a:lnTo>
                    <a:pt x="2788" y="272"/>
                  </a:lnTo>
                  <a:lnTo>
                    <a:pt x="2788" y="214"/>
                  </a:lnTo>
                  <a:lnTo>
                    <a:pt x="2788" y="284"/>
                  </a:lnTo>
                  <a:lnTo>
                    <a:pt x="2789" y="278"/>
                  </a:lnTo>
                  <a:lnTo>
                    <a:pt x="2789" y="257"/>
                  </a:lnTo>
                  <a:lnTo>
                    <a:pt x="2789" y="237"/>
                  </a:lnTo>
                  <a:lnTo>
                    <a:pt x="2789" y="236"/>
                  </a:lnTo>
                  <a:lnTo>
                    <a:pt x="2789" y="245"/>
                  </a:lnTo>
                  <a:lnTo>
                    <a:pt x="2790" y="257"/>
                  </a:lnTo>
                  <a:lnTo>
                    <a:pt x="2790" y="294"/>
                  </a:lnTo>
                  <a:lnTo>
                    <a:pt x="2790" y="229"/>
                  </a:lnTo>
                  <a:lnTo>
                    <a:pt x="2790" y="285"/>
                  </a:lnTo>
                  <a:lnTo>
                    <a:pt x="2791" y="211"/>
                  </a:lnTo>
                  <a:lnTo>
                    <a:pt x="2791" y="329"/>
                  </a:lnTo>
                  <a:lnTo>
                    <a:pt x="2791" y="284"/>
                  </a:lnTo>
                  <a:lnTo>
                    <a:pt x="2791" y="255"/>
                  </a:lnTo>
                  <a:lnTo>
                    <a:pt x="2791" y="191"/>
                  </a:lnTo>
                  <a:lnTo>
                    <a:pt x="2791" y="256"/>
                  </a:lnTo>
                  <a:lnTo>
                    <a:pt x="2792" y="200"/>
                  </a:lnTo>
                  <a:lnTo>
                    <a:pt x="2792" y="252"/>
                  </a:lnTo>
                  <a:lnTo>
                    <a:pt x="2792" y="276"/>
                  </a:lnTo>
                  <a:lnTo>
                    <a:pt x="2792" y="273"/>
                  </a:lnTo>
                  <a:lnTo>
                    <a:pt x="2793" y="260"/>
                  </a:lnTo>
                  <a:lnTo>
                    <a:pt x="2793" y="258"/>
                  </a:lnTo>
                  <a:lnTo>
                    <a:pt x="2793" y="230"/>
                  </a:lnTo>
                  <a:lnTo>
                    <a:pt x="2793" y="242"/>
                  </a:lnTo>
                  <a:lnTo>
                    <a:pt x="2793" y="238"/>
                  </a:lnTo>
                  <a:lnTo>
                    <a:pt x="2793" y="193"/>
                  </a:lnTo>
                  <a:lnTo>
                    <a:pt x="2794" y="194"/>
                  </a:lnTo>
                  <a:lnTo>
                    <a:pt x="2794" y="297"/>
                  </a:lnTo>
                  <a:lnTo>
                    <a:pt x="2794" y="216"/>
                  </a:lnTo>
                  <a:lnTo>
                    <a:pt x="2794" y="276"/>
                  </a:lnTo>
                  <a:lnTo>
                    <a:pt x="2795" y="247"/>
                  </a:lnTo>
                  <a:lnTo>
                    <a:pt x="2795" y="265"/>
                  </a:lnTo>
                  <a:lnTo>
                    <a:pt x="2795" y="243"/>
                  </a:lnTo>
                  <a:lnTo>
                    <a:pt x="2795" y="235"/>
                  </a:lnTo>
                  <a:lnTo>
                    <a:pt x="2795" y="238"/>
                  </a:lnTo>
                  <a:lnTo>
                    <a:pt x="2796" y="247"/>
                  </a:lnTo>
                  <a:lnTo>
                    <a:pt x="2796" y="281"/>
                  </a:lnTo>
                  <a:lnTo>
                    <a:pt x="2796" y="222"/>
                  </a:lnTo>
                  <a:lnTo>
                    <a:pt x="2796" y="257"/>
                  </a:lnTo>
                  <a:lnTo>
                    <a:pt x="2796" y="213"/>
                  </a:lnTo>
                  <a:lnTo>
                    <a:pt x="2797" y="289"/>
                  </a:lnTo>
                  <a:lnTo>
                    <a:pt x="2797" y="249"/>
                  </a:lnTo>
                  <a:lnTo>
                    <a:pt x="2797" y="296"/>
                  </a:lnTo>
                  <a:lnTo>
                    <a:pt x="2797" y="293"/>
                  </a:lnTo>
                  <a:lnTo>
                    <a:pt x="2797" y="275"/>
                  </a:lnTo>
                  <a:lnTo>
                    <a:pt x="2798" y="275"/>
                  </a:lnTo>
                  <a:lnTo>
                    <a:pt x="2798" y="215"/>
                  </a:lnTo>
                  <a:lnTo>
                    <a:pt x="2798" y="253"/>
                  </a:lnTo>
                  <a:lnTo>
                    <a:pt x="2798" y="248"/>
                  </a:lnTo>
                  <a:lnTo>
                    <a:pt x="2799" y="231"/>
                  </a:lnTo>
                  <a:lnTo>
                    <a:pt x="2799" y="267"/>
                  </a:lnTo>
                  <a:lnTo>
                    <a:pt x="2799" y="208"/>
                  </a:lnTo>
                  <a:lnTo>
                    <a:pt x="2799" y="259"/>
                  </a:lnTo>
                  <a:lnTo>
                    <a:pt x="2799" y="267"/>
                  </a:lnTo>
                  <a:lnTo>
                    <a:pt x="2799" y="209"/>
                  </a:lnTo>
                  <a:lnTo>
                    <a:pt x="2800" y="285"/>
                  </a:lnTo>
                  <a:lnTo>
                    <a:pt x="2800" y="241"/>
                  </a:lnTo>
                  <a:lnTo>
                    <a:pt x="2800" y="232"/>
                  </a:lnTo>
                  <a:lnTo>
                    <a:pt x="2800" y="220"/>
                  </a:lnTo>
                  <a:lnTo>
                    <a:pt x="2801" y="232"/>
                  </a:lnTo>
                  <a:lnTo>
                    <a:pt x="2801" y="188"/>
                  </a:lnTo>
                  <a:lnTo>
                    <a:pt x="2801" y="141"/>
                  </a:lnTo>
                  <a:lnTo>
                    <a:pt x="2801" y="136"/>
                  </a:lnTo>
                  <a:lnTo>
                    <a:pt x="2801" y="123"/>
                  </a:lnTo>
                  <a:lnTo>
                    <a:pt x="2802" y="69"/>
                  </a:lnTo>
                  <a:lnTo>
                    <a:pt x="2802" y="83"/>
                  </a:lnTo>
                  <a:lnTo>
                    <a:pt x="2802" y="55"/>
                  </a:lnTo>
                  <a:lnTo>
                    <a:pt x="2802" y="171"/>
                  </a:lnTo>
                  <a:lnTo>
                    <a:pt x="2802" y="246"/>
                  </a:lnTo>
                  <a:lnTo>
                    <a:pt x="2803" y="262"/>
                  </a:lnTo>
                  <a:lnTo>
                    <a:pt x="2803" y="294"/>
                  </a:lnTo>
                  <a:lnTo>
                    <a:pt x="2803" y="233"/>
                  </a:lnTo>
                  <a:lnTo>
                    <a:pt x="2803" y="264"/>
                  </a:lnTo>
                  <a:lnTo>
                    <a:pt x="2803" y="259"/>
                  </a:lnTo>
                  <a:lnTo>
                    <a:pt x="2804" y="234"/>
                  </a:lnTo>
                  <a:lnTo>
                    <a:pt x="2804" y="224"/>
                  </a:lnTo>
                  <a:lnTo>
                    <a:pt x="2804" y="298"/>
                  </a:lnTo>
                  <a:lnTo>
                    <a:pt x="2804" y="272"/>
                  </a:lnTo>
                  <a:lnTo>
                    <a:pt x="2804" y="295"/>
                  </a:lnTo>
                  <a:lnTo>
                    <a:pt x="2804" y="280"/>
                  </a:lnTo>
                  <a:lnTo>
                    <a:pt x="2805" y="242"/>
                  </a:lnTo>
                  <a:lnTo>
                    <a:pt x="2805" y="254"/>
                  </a:lnTo>
                  <a:lnTo>
                    <a:pt x="2805" y="224"/>
                  </a:lnTo>
                  <a:lnTo>
                    <a:pt x="2805" y="249"/>
                  </a:lnTo>
                  <a:lnTo>
                    <a:pt x="2806" y="234"/>
                  </a:lnTo>
                  <a:lnTo>
                    <a:pt x="2806" y="274"/>
                  </a:lnTo>
                  <a:lnTo>
                    <a:pt x="2806" y="240"/>
                  </a:lnTo>
                  <a:lnTo>
                    <a:pt x="2806" y="214"/>
                  </a:lnTo>
                  <a:lnTo>
                    <a:pt x="2806" y="309"/>
                  </a:lnTo>
                  <a:lnTo>
                    <a:pt x="2807" y="227"/>
                  </a:lnTo>
                  <a:lnTo>
                    <a:pt x="2807" y="248"/>
                  </a:lnTo>
                  <a:lnTo>
                    <a:pt x="2807" y="307"/>
                  </a:lnTo>
                  <a:lnTo>
                    <a:pt x="2807" y="280"/>
                  </a:lnTo>
                  <a:lnTo>
                    <a:pt x="2807" y="261"/>
                  </a:lnTo>
                  <a:lnTo>
                    <a:pt x="2808" y="251"/>
                  </a:lnTo>
                  <a:lnTo>
                    <a:pt x="2808" y="281"/>
                  </a:lnTo>
                  <a:lnTo>
                    <a:pt x="2808" y="255"/>
                  </a:lnTo>
                  <a:lnTo>
                    <a:pt x="2808" y="236"/>
                  </a:lnTo>
                  <a:lnTo>
                    <a:pt x="2808" y="303"/>
                  </a:lnTo>
                  <a:lnTo>
                    <a:pt x="2809" y="249"/>
                  </a:lnTo>
                  <a:lnTo>
                    <a:pt x="2809" y="254"/>
                  </a:lnTo>
                  <a:lnTo>
                    <a:pt x="2809" y="270"/>
                  </a:lnTo>
                  <a:lnTo>
                    <a:pt x="2809" y="261"/>
                  </a:lnTo>
                  <a:lnTo>
                    <a:pt x="2810" y="230"/>
                  </a:lnTo>
                  <a:lnTo>
                    <a:pt x="2810" y="250"/>
                  </a:lnTo>
                  <a:lnTo>
                    <a:pt x="2810" y="214"/>
                  </a:lnTo>
                  <a:lnTo>
                    <a:pt x="2810" y="255"/>
                  </a:lnTo>
                  <a:lnTo>
                    <a:pt x="2810" y="286"/>
                  </a:lnTo>
                  <a:lnTo>
                    <a:pt x="2810" y="232"/>
                  </a:lnTo>
                  <a:lnTo>
                    <a:pt x="2811" y="274"/>
                  </a:lnTo>
                  <a:lnTo>
                    <a:pt x="2811" y="294"/>
                  </a:lnTo>
                  <a:lnTo>
                    <a:pt x="2811" y="255"/>
                  </a:lnTo>
                  <a:lnTo>
                    <a:pt x="2811" y="235"/>
                  </a:lnTo>
                  <a:lnTo>
                    <a:pt x="2812" y="203"/>
                  </a:lnTo>
                  <a:lnTo>
                    <a:pt x="2812" y="213"/>
                  </a:lnTo>
                  <a:lnTo>
                    <a:pt x="2812" y="297"/>
                  </a:lnTo>
                  <a:lnTo>
                    <a:pt x="2812" y="238"/>
                  </a:lnTo>
                  <a:lnTo>
                    <a:pt x="2812" y="256"/>
                  </a:lnTo>
                  <a:lnTo>
                    <a:pt x="2813" y="266"/>
                  </a:lnTo>
                  <a:lnTo>
                    <a:pt x="2813" y="203"/>
                  </a:lnTo>
                  <a:lnTo>
                    <a:pt x="2813" y="234"/>
                  </a:lnTo>
                  <a:lnTo>
                    <a:pt x="2813" y="264"/>
                  </a:lnTo>
                  <a:lnTo>
                    <a:pt x="2813" y="159"/>
                  </a:lnTo>
                  <a:lnTo>
                    <a:pt x="2814" y="218"/>
                  </a:lnTo>
                  <a:lnTo>
                    <a:pt x="2814" y="262"/>
                  </a:lnTo>
                  <a:lnTo>
                    <a:pt x="2814" y="250"/>
                  </a:lnTo>
                  <a:lnTo>
                    <a:pt x="2814" y="180"/>
                  </a:lnTo>
                  <a:lnTo>
                    <a:pt x="2814" y="259"/>
                  </a:lnTo>
                  <a:lnTo>
                    <a:pt x="2815" y="224"/>
                  </a:lnTo>
                  <a:lnTo>
                    <a:pt x="2815" y="230"/>
                  </a:lnTo>
                  <a:lnTo>
                    <a:pt x="2815" y="195"/>
                  </a:lnTo>
                  <a:lnTo>
                    <a:pt x="2815" y="210"/>
                  </a:lnTo>
                  <a:lnTo>
                    <a:pt x="2816" y="205"/>
                  </a:lnTo>
                  <a:lnTo>
                    <a:pt x="2816" y="251"/>
                  </a:lnTo>
                  <a:lnTo>
                    <a:pt x="2816" y="223"/>
                  </a:lnTo>
                  <a:lnTo>
                    <a:pt x="2816" y="217"/>
                  </a:lnTo>
                  <a:lnTo>
                    <a:pt x="2816" y="194"/>
                  </a:lnTo>
                  <a:lnTo>
                    <a:pt x="2816" y="233"/>
                  </a:lnTo>
                  <a:lnTo>
                    <a:pt x="2817" y="227"/>
                  </a:lnTo>
                  <a:lnTo>
                    <a:pt x="2817" y="266"/>
                  </a:lnTo>
                  <a:lnTo>
                    <a:pt x="2817" y="266"/>
                  </a:lnTo>
                  <a:lnTo>
                    <a:pt x="2817" y="237"/>
                  </a:lnTo>
                  <a:lnTo>
                    <a:pt x="2818" y="265"/>
                  </a:lnTo>
                  <a:lnTo>
                    <a:pt x="2818" y="226"/>
                  </a:lnTo>
                  <a:lnTo>
                    <a:pt x="2818" y="284"/>
                  </a:lnTo>
                  <a:lnTo>
                    <a:pt x="2818" y="294"/>
                  </a:lnTo>
                  <a:lnTo>
                    <a:pt x="2818" y="220"/>
                  </a:lnTo>
                  <a:lnTo>
                    <a:pt x="2818" y="242"/>
                  </a:lnTo>
                  <a:lnTo>
                    <a:pt x="2819" y="251"/>
                  </a:lnTo>
                  <a:lnTo>
                    <a:pt x="2819" y="227"/>
                  </a:lnTo>
                  <a:lnTo>
                    <a:pt x="2819" y="317"/>
                  </a:lnTo>
                  <a:lnTo>
                    <a:pt x="2819" y="270"/>
                  </a:lnTo>
                  <a:lnTo>
                    <a:pt x="2819" y="220"/>
                  </a:lnTo>
                  <a:lnTo>
                    <a:pt x="2820" y="245"/>
                  </a:lnTo>
                  <a:lnTo>
                    <a:pt x="2820" y="231"/>
                  </a:lnTo>
                  <a:lnTo>
                    <a:pt x="2820" y="255"/>
                  </a:lnTo>
                  <a:lnTo>
                    <a:pt x="2820" y="279"/>
                  </a:lnTo>
                  <a:lnTo>
                    <a:pt x="2821" y="256"/>
                  </a:lnTo>
                  <a:lnTo>
                    <a:pt x="2821" y="256"/>
                  </a:lnTo>
                  <a:lnTo>
                    <a:pt x="2821" y="265"/>
                  </a:lnTo>
                  <a:lnTo>
                    <a:pt x="2821" y="267"/>
                  </a:lnTo>
                  <a:lnTo>
                    <a:pt x="2821" y="256"/>
                  </a:lnTo>
                  <a:lnTo>
                    <a:pt x="2821" y="297"/>
                  </a:lnTo>
                  <a:lnTo>
                    <a:pt x="2822" y="254"/>
                  </a:lnTo>
                  <a:lnTo>
                    <a:pt x="2822" y="219"/>
                  </a:lnTo>
                  <a:lnTo>
                    <a:pt x="2822" y="267"/>
                  </a:lnTo>
                  <a:lnTo>
                    <a:pt x="2822" y="217"/>
                  </a:lnTo>
                  <a:lnTo>
                    <a:pt x="2823" y="227"/>
                  </a:lnTo>
                  <a:lnTo>
                    <a:pt x="2823" y="219"/>
                  </a:lnTo>
                  <a:lnTo>
                    <a:pt x="2823" y="228"/>
                  </a:lnTo>
                  <a:lnTo>
                    <a:pt x="2823" y="279"/>
                  </a:lnTo>
                  <a:lnTo>
                    <a:pt x="2823" y="313"/>
                  </a:lnTo>
                  <a:lnTo>
                    <a:pt x="2824" y="260"/>
                  </a:lnTo>
                  <a:lnTo>
                    <a:pt x="2824" y="244"/>
                  </a:lnTo>
                  <a:lnTo>
                    <a:pt x="2824" y="284"/>
                  </a:lnTo>
                  <a:lnTo>
                    <a:pt x="2824" y="249"/>
                  </a:lnTo>
                  <a:lnTo>
                    <a:pt x="2824" y="200"/>
                  </a:lnTo>
                  <a:lnTo>
                    <a:pt x="2825" y="244"/>
                  </a:lnTo>
                  <a:lnTo>
                    <a:pt x="2825" y="267"/>
                  </a:lnTo>
                  <a:lnTo>
                    <a:pt x="2825" y="280"/>
                  </a:lnTo>
                  <a:lnTo>
                    <a:pt x="2825" y="291"/>
                  </a:lnTo>
                  <a:lnTo>
                    <a:pt x="2825" y="231"/>
                  </a:lnTo>
                  <a:lnTo>
                    <a:pt x="2826" y="271"/>
                  </a:lnTo>
                  <a:lnTo>
                    <a:pt x="2826" y="294"/>
                  </a:lnTo>
                  <a:lnTo>
                    <a:pt x="2826" y="230"/>
                  </a:lnTo>
                  <a:lnTo>
                    <a:pt x="2826" y="239"/>
                  </a:lnTo>
                  <a:lnTo>
                    <a:pt x="2827" y="283"/>
                  </a:lnTo>
                  <a:lnTo>
                    <a:pt x="2827" y="289"/>
                  </a:lnTo>
                  <a:lnTo>
                    <a:pt x="2827" y="244"/>
                  </a:lnTo>
                  <a:lnTo>
                    <a:pt x="2827" y="256"/>
                  </a:lnTo>
                  <a:lnTo>
                    <a:pt x="2827" y="270"/>
                  </a:lnTo>
                  <a:lnTo>
                    <a:pt x="2827" y="232"/>
                  </a:lnTo>
                  <a:lnTo>
                    <a:pt x="2828" y="258"/>
                  </a:lnTo>
                  <a:lnTo>
                    <a:pt x="2828" y="297"/>
                  </a:lnTo>
                  <a:lnTo>
                    <a:pt x="2828" y="242"/>
                  </a:lnTo>
                  <a:lnTo>
                    <a:pt x="2828" y="268"/>
                  </a:lnTo>
                  <a:lnTo>
                    <a:pt x="2829" y="273"/>
                  </a:lnTo>
                  <a:lnTo>
                    <a:pt x="2829" y="220"/>
                  </a:lnTo>
                  <a:lnTo>
                    <a:pt x="2829" y="243"/>
                  </a:lnTo>
                  <a:lnTo>
                    <a:pt x="2829" y="252"/>
                  </a:lnTo>
                  <a:lnTo>
                    <a:pt x="2829" y="246"/>
                  </a:lnTo>
                  <a:lnTo>
                    <a:pt x="2829" y="234"/>
                  </a:lnTo>
                  <a:lnTo>
                    <a:pt x="2830" y="249"/>
                  </a:lnTo>
                  <a:lnTo>
                    <a:pt x="2830" y="247"/>
                  </a:lnTo>
                  <a:lnTo>
                    <a:pt x="2830" y="279"/>
                  </a:lnTo>
                  <a:lnTo>
                    <a:pt x="2830" y="261"/>
                  </a:lnTo>
                  <a:lnTo>
                    <a:pt x="2831" y="229"/>
                  </a:lnTo>
                  <a:lnTo>
                    <a:pt x="2831" y="245"/>
                  </a:lnTo>
                  <a:lnTo>
                    <a:pt x="2831" y="252"/>
                  </a:lnTo>
                  <a:lnTo>
                    <a:pt x="2831" y="254"/>
                  </a:lnTo>
                  <a:lnTo>
                    <a:pt x="2831" y="266"/>
                  </a:lnTo>
                  <a:lnTo>
                    <a:pt x="2832" y="239"/>
                  </a:lnTo>
                  <a:lnTo>
                    <a:pt x="2832" y="255"/>
                  </a:lnTo>
                  <a:lnTo>
                    <a:pt x="2832" y="267"/>
                  </a:lnTo>
                  <a:lnTo>
                    <a:pt x="2832" y="212"/>
                  </a:lnTo>
                  <a:lnTo>
                    <a:pt x="2832" y="240"/>
                  </a:lnTo>
                  <a:lnTo>
                    <a:pt x="2833" y="313"/>
                  </a:lnTo>
                  <a:lnTo>
                    <a:pt x="2833" y="250"/>
                  </a:lnTo>
                  <a:lnTo>
                    <a:pt x="2833" y="288"/>
                  </a:lnTo>
                  <a:lnTo>
                    <a:pt x="2833" y="254"/>
                  </a:lnTo>
                  <a:lnTo>
                    <a:pt x="2833" y="212"/>
                  </a:lnTo>
                  <a:lnTo>
                    <a:pt x="2834" y="201"/>
                  </a:lnTo>
                  <a:lnTo>
                    <a:pt x="2834" y="293"/>
                  </a:lnTo>
                  <a:lnTo>
                    <a:pt x="2834" y="294"/>
                  </a:lnTo>
                  <a:lnTo>
                    <a:pt x="2834" y="315"/>
                  </a:lnTo>
                  <a:lnTo>
                    <a:pt x="2834" y="290"/>
                  </a:lnTo>
                  <a:lnTo>
                    <a:pt x="2835" y="271"/>
                  </a:lnTo>
                  <a:lnTo>
                    <a:pt x="2835" y="302"/>
                  </a:lnTo>
                  <a:lnTo>
                    <a:pt x="2835" y="251"/>
                  </a:lnTo>
                  <a:lnTo>
                    <a:pt x="2835" y="270"/>
                  </a:lnTo>
                  <a:lnTo>
                    <a:pt x="2835" y="229"/>
                  </a:lnTo>
                  <a:lnTo>
                    <a:pt x="2836" y="223"/>
                  </a:lnTo>
                  <a:lnTo>
                    <a:pt x="2836" y="234"/>
                  </a:lnTo>
                  <a:lnTo>
                    <a:pt x="2836" y="286"/>
                  </a:lnTo>
                  <a:lnTo>
                    <a:pt x="2836" y="243"/>
                  </a:lnTo>
                  <a:lnTo>
                    <a:pt x="2836" y="236"/>
                  </a:lnTo>
                  <a:lnTo>
                    <a:pt x="2837" y="275"/>
                  </a:lnTo>
                  <a:lnTo>
                    <a:pt x="2837" y="238"/>
                  </a:lnTo>
                  <a:lnTo>
                    <a:pt x="2837" y="255"/>
                  </a:lnTo>
                  <a:lnTo>
                    <a:pt x="2837" y="251"/>
                  </a:lnTo>
                  <a:lnTo>
                    <a:pt x="2838" y="268"/>
                  </a:lnTo>
                  <a:lnTo>
                    <a:pt x="2838" y="244"/>
                  </a:lnTo>
                  <a:lnTo>
                    <a:pt x="2838" y="269"/>
                  </a:lnTo>
                  <a:lnTo>
                    <a:pt x="2838" y="217"/>
                  </a:lnTo>
                  <a:lnTo>
                    <a:pt x="2838" y="246"/>
                  </a:lnTo>
                  <a:lnTo>
                    <a:pt x="2838" y="235"/>
                  </a:lnTo>
                  <a:lnTo>
                    <a:pt x="2839" y="247"/>
                  </a:lnTo>
                  <a:lnTo>
                    <a:pt x="2839" y="300"/>
                  </a:lnTo>
                  <a:lnTo>
                    <a:pt x="2839" y="279"/>
                  </a:lnTo>
                  <a:lnTo>
                    <a:pt x="2839" y="273"/>
                  </a:lnTo>
                  <a:lnTo>
                    <a:pt x="2840" y="274"/>
                  </a:lnTo>
                  <a:lnTo>
                    <a:pt x="2840" y="270"/>
                  </a:lnTo>
                  <a:lnTo>
                    <a:pt x="2840" y="286"/>
                  </a:lnTo>
                  <a:lnTo>
                    <a:pt x="2840" y="227"/>
                  </a:lnTo>
                  <a:lnTo>
                    <a:pt x="2840" y="183"/>
                  </a:lnTo>
                  <a:lnTo>
                    <a:pt x="2840" y="262"/>
                  </a:lnTo>
                  <a:lnTo>
                    <a:pt x="2841" y="247"/>
                  </a:lnTo>
                  <a:lnTo>
                    <a:pt x="2841" y="256"/>
                  </a:lnTo>
                  <a:lnTo>
                    <a:pt x="2841" y="161"/>
                  </a:lnTo>
                  <a:lnTo>
                    <a:pt x="2841" y="226"/>
                  </a:lnTo>
                  <a:lnTo>
                    <a:pt x="2842" y="252"/>
                  </a:lnTo>
                  <a:lnTo>
                    <a:pt x="2842" y="242"/>
                  </a:lnTo>
                  <a:lnTo>
                    <a:pt x="2842" y="307"/>
                  </a:lnTo>
                  <a:lnTo>
                    <a:pt x="2842" y="257"/>
                  </a:lnTo>
                  <a:lnTo>
                    <a:pt x="2842" y="215"/>
                  </a:lnTo>
                  <a:lnTo>
                    <a:pt x="2843" y="259"/>
                  </a:lnTo>
                  <a:lnTo>
                    <a:pt x="2843" y="311"/>
                  </a:lnTo>
                  <a:lnTo>
                    <a:pt x="2843" y="219"/>
                  </a:lnTo>
                  <a:lnTo>
                    <a:pt x="2843" y="208"/>
                  </a:lnTo>
                  <a:lnTo>
                    <a:pt x="2843" y="254"/>
                  </a:lnTo>
                  <a:lnTo>
                    <a:pt x="2844" y="279"/>
                  </a:lnTo>
                  <a:lnTo>
                    <a:pt x="2844" y="274"/>
                  </a:lnTo>
                  <a:lnTo>
                    <a:pt x="2844" y="265"/>
                  </a:lnTo>
                  <a:lnTo>
                    <a:pt x="2844" y="255"/>
                  </a:lnTo>
                  <a:lnTo>
                    <a:pt x="2844" y="208"/>
                  </a:lnTo>
                  <a:lnTo>
                    <a:pt x="2845" y="244"/>
                  </a:lnTo>
                  <a:lnTo>
                    <a:pt x="2845" y="221"/>
                  </a:lnTo>
                  <a:lnTo>
                    <a:pt x="2845" y="297"/>
                  </a:lnTo>
                  <a:lnTo>
                    <a:pt x="2845" y="254"/>
                  </a:lnTo>
                  <a:lnTo>
                    <a:pt x="2846" y="255"/>
                  </a:lnTo>
                  <a:lnTo>
                    <a:pt x="2846" y="236"/>
                  </a:lnTo>
                  <a:lnTo>
                    <a:pt x="2846" y="284"/>
                  </a:lnTo>
                  <a:lnTo>
                    <a:pt x="2846" y="201"/>
                  </a:lnTo>
                  <a:lnTo>
                    <a:pt x="2846" y="258"/>
                  </a:lnTo>
                  <a:lnTo>
                    <a:pt x="2846" y="287"/>
                  </a:lnTo>
                  <a:lnTo>
                    <a:pt x="2847" y="262"/>
                  </a:lnTo>
                  <a:lnTo>
                    <a:pt x="2847" y="254"/>
                  </a:lnTo>
                  <a:lnTo>
                    <a:pt x="2847" y="312"/>
                  </a:lnTo>
                  <a:lnTo>
                    <a:pt x="2847" y="235"/>
                  </a:lnTo>
                  <a:lnTo>
                    <a:pt x="2848" y="238"/>
                  </a:lnTo>
                  <a:lnTo>
                    <a:pt x="2848" y="212"/>
                  </a:lnTo>
                  <a:lnTo>
                    <a:pt x="2848" y="267"/>
                  </a:lnTo>
                  <a:lnTo>
                    <a:pt x="2848" y="287"/>
                  </a:lnTo>
                  <a:lnTo>
                    <a:pt x="2848" y="238"/>
                  </a:lnTo>
                  <a:lnTo>
                    <a:pt x="2849" y="248"/>
                  </a:lnTo>
                  <a:lnTo>
                    <a:pt x="2849" y="202"/>
                  </a:lnTo>
                  <a:lnTo>
                    <a:pt x="2849" y="224"/>
                  </a:lnTo>
                  <a:lnTo>
                    <a:pt x="2849" y="141"/>
                  </a:lnTo>
                  <a:lnTo>
                    <a:pt x="2849" y="181"/>
                  </a:lnTo>
                  <a:lnTo>
                    <a:pt x="2849" y="103"/>
                  </a:lnTo>
                  <a:lnTo>
                    <a:pt x="2850" y="100"/>
                  </a:lnTo>
                  <a:lnTo>
                    <a:pt x="2850" y="56"/>
                  </a:lnTo>
                  <a:lnTo>
                    <a:pt x="2850" y="125"/>
                  </a:lnTo>
                  <a:lnTo>
                    <a:pt x="2850" y="144"/>
                  </a:lnTo>
                  <a:lnTo>
                    <a:pt x="2851" y="182"/>
                  </a:lnTo>
                  <a:lnTo>
                    <a:pt x="2851" y="262"/>
                  </a:lnTo>
                  <a:lnTo>
                    <a:pt x="2851" y="256"/>
                  </a:lnTo>
                  <a:lnTo>
                    <a:pt x="2851" y="276"/>
                  </a:lnTo>
                  <a:lnTo>
                    <a:pt x="2851" y="280"/>
                  </a:lnTo>
                  <a:lnTo>
                    <a:pt x="2851" y="307"/>
                  </a:lnTo>
                  <a:lnTo>
                    <a:pt x="2852" y="278"/>
                  </a:lnTo>
                  <a:lnTo>
                    <a:pt x="2852" y="281"/>
                  </a:lnTo>
                  <a:lnTo>
                    <a:pt x="2852" y="307"/>
                  </a:lnTo>
                  <a:lnTo>
                    <a:pt x="2852" y="304"/>
                  </a:lnTo>
                  <a:lnTo>
                    <a:pt x="2853" y="236"/>
                  </a:lnTo>
                  <a:lnTo>
                    <a:pt x="2853" y="274"/>
                  </a:lnTo>
                  <a:lnTo>
                    <a:pt x="2853" y="250"/>
                  </a:lnTo>
                  <a:lnTo>
                    <a:pt x="2853" y="293"/>
                  </a:lnTo>
                  <a:lnTo>
                    <a:pt x="2853" y="229"/>
                  </a:lnTo>
                  <a:lnTo>
                    <a:pt x="2854" y="305"/>
                  </a:lnTo>
                  <a:lnTo>
                    <a:pt x="2854" y="286"/>
                  </a:lnTo>
                  <a:lnTo>
                    <a:pt x="2854" y="256"/>
                  </a:lnTo>
                  <a:lnTo>
                    <a:pt x="2854" y="284"/>
                  </a:lnTo>
                  <a:lnTo>
                    <a:pt x="2854" y="302"/>
                  </a:lnTo>
                  <a:lnTo>
                    <a:pt x="2855" y="287"/>
                  </a:lnTo>
                  <a:lnTo>
                    <a:pt x="2855" y="222"/>
                  </a:lnTo>
                  <a:lnTo>
                    <a:pt x="2855" y="255"/>
                  </a:lnTo>
                  <a:lnTo>
                    <a:pt x="2855" y="282"/>
                  </a:lnTo>
                  <a:lnTo>
                    <a:pt x="2855" y="242"/>
                  </a:lnTo>
                  <a:lnTo>
                    <a:pt x="2856" y="311"/>
                  </a:lnTo>
                  <a:lnTo>
                    <a:pt x="2856" y="235"/>
                  </a:lnTo>
                  <a:lnTo>
                    <a:pt x="2856" y="216"/>
                  </a:lnTo>
                  <a:lnTo>
                    <a:pt x="2856" y="297"/>
                  </a:lnTo>
                  <a:lnTo>
                    <a:pt x="2857" y="279"/>
                  </a:lnTo>
                  <a:lnTo>
                    <a:pt x="2857" y="253"/>
                  </a:lnTo>
                  <a:lnTo>
                    <a:pt x="2857" y="322"/>
                  </a:lnTo>
                  <a:lnTo>
                    <a:pt x="2857" y="227"/>
                  </a:lnTo>
                  <a:lnTo>
                    <a:pt x="2857" y="253"/>
                  </a:lnTo>
                  <a:lnTo>
                    <a:pt x="2857" y="230"/>
                  </a:lnTo>
                  <a:lnTo>
                    <a:pt x="2858" y="258"/>
                  </a:lnTo>
                  <a:lnTo>
                    <a:pt x="2858" y="244"/>
                  </a:lnTo>
                  <a:lnTo>
                    <a:pt x="2858" y="260"/>
                  </a:lnTo>
                  <a:lnTo>
                    <a:pt x="2858" y="223"/>
                  </a:lnTo>
                  <a:lnTo>
                    <a:pt x="2859" y="210"/>
                  </a:lnTo>
                  <a:lnTo>
                    <a:pt x="2859" y="282"/>
                  </a:lnTo>
                  <a:lnTo>
                    <a:pt x="2859" y="212"/>
                  </a:lnTo>
                  <a:lnTo>
                    <a:pt x="2859" y="233"/>
                  </a:lnTo>
                  <a:lnTo>
                    <a:pt x="2859" y="268"/>
                  </a:lnTo>
                  <a:lnTo>
                    <a:pt x="2860" y="195"/>
                  </a:lnTo>
                  <a:lnTo>
                    <a:pt x="2860" y="216"/>
                  </a:lnTo>
                  <a:lnTo>
                    <a:pt x="2860" y="267"/>
                  </a:lnTo>
                  <a:lnTo>
                    <a:pt x="2860" y="152"/>
                  </a:lnTo>
                  <a:lnTo>
                    <a:pt x="2860" y="243"/>
                  </a:lnTo>
                  <a:lnTo>
                    <a:pt x="2861" y="208"/>
                  </a:lnTo>
                  <a:lnTo>
                    <a:pt x="2861" y="193"/>
                  </a:lnTo>
                  <a:lnTo>
                    <a:pt x="2861" y="337"/>
                  </a:lnTo>
                  <a:lnTo>
                    <a:pt x="2861" y="212"/>
                  </a:lnTo>
                  <a:lnTo>
                    <a:pt x="2861" y="262"/>
                  </a:lnTo>
                  <a:lnTo>
                    <a:pt x="2862" y="201"/>
                  </a:lnTo>
                  <a:lnTo>
                    <a:pt x="2862" y="236"/>
                  </a:lnTo>
                  <a:lnTo>
                    <a:pt x="2862" y="235"/>
                  </a:lnTo>
                  <a:lnTo>
                    <a:pt x="2862" y="226"/>
                  </a:lnTo>
                  <a:lnTo>
                    <a:pt x="2862" y="210"/>
                  </a:lnTo>
                  <a:lnTo>
                    <a:pt x="2863" y="208"/>
                  </a:lnTo>
                  <a:lnTo>
                    <a:pt x="2863" y="215"/>
                  </a:lnTo>
                  <a:lnTo>
                    <a:pt x="2863" y="234"/>
                  </a:lnTo>
                  <a:lnTo>
                    <a:pt x="2863" y="189"/>
                  </a:lnTo>
                  <a:lnTo>
                    <a:pt x="2863" y="247"/>
                  </a:lnTo>
                  <a:lnTo>
                    <a:pt x="2864" y="189"/>
                  </a:lnTo>
                  <a:lnTo>
                    <a:pt x="2864" y="203"/>
                  </a:lnTo>
                  <a:lnTo>
                    <a:pt x="2864" y="178"/>
                  </a:lnTo>
                  <a:lnTo>
                    <a:pt x="2864" y="225"/>
                  </a:lnTo>
                  <a:lnTo>
                    <a:pt x="2864" y="184"/>
                  </a:lnTo>
                  <a:lnTo>
                    <a:pt x="2865" y="239"/>
                  </a:lnTo>
                  <a:lnTo>
                    <a:pt x="2865" y="276"/>
                  </a:lnTo>
                  <a:lnTo>
                    <a:pt x="2865" y="210"/>
                  </a:lnTo>
                  <a:lnTo>
                    <a:pt x="2865" y="222"/>
                  </a:lnTo>
                  <a:lnTo>
                    <a:pt x="2865" y="273"/>
                  </a:lnTo>
                  <a:lnTo>
                    <a:pt x="2866" y="207"/>
                  </a:lnTo>
                  <a:lnTo>
                    <a:pt x="2866" y="242"/>
                  </a:lnTo>
                  <a:lnTo>
                    <a:pt x="2866" y="206"/>
                  </a:lnTo>
                  <a:lnTo>
                    <a:pt x="2866" y="219"/>
                  </a:lnTo>
                  <a:lnTo>
                    <a:pt x="2866" y="288"/>
                  </a:lnTo>
                  <a:lnTo>
                    <a:pt x="2867" y="250"/>
                  </a:lnTo>
                  <a:lnTo>
                    <a:pt x="2867" y="274"/>
                  </a:lnTo>
                  <a:lnTo>
                    <a:pt x="2867" y="236"/>
                  </a:lnTo>
                  <a:lnTo>
                    <a:pt x="2867" y="296"/>
                  </a:lnTo>
                  <a:lnTo>
                    <a:pt x="2868" y="258"/>
                  </a:lnTo>
                  <a:lnTo>
                    <a:pt x="2868" y="291"/>
                  </a:lnTo>
                  <a:lnTo>
                    <a:pt x="2868" y="272"/>
                  </a:lnTo>
                  <a:lnTo>
                    <a:pt x="2868" y="251"/>
                  </a:lnTo>
                  <a:lnTo>
                    <a:pt x="2868" y="267"/>
                  </a:lnTo>
                  <a:lnTo>
                    <a:pt x="2868" y="254"/>
                  </a:lnTo>
                  <a:lnTo>
                    <a:pt x="2869" y="227"/>
                  </a:lnTo>
                  <a:lnTo>
                    <a:pt x="2869" y="275"/>
                  </a:lnTo>
                  <a:lnTo>
                    <a:pt x="2869" y="258"/>
                  </a:lnTo>
                  <a:lnTo>
                    <a:pt x="2869" y="267"/>
                  </a:lnTo>
                  <a:lnTo>
                    <a:pt x="2870" y="262"/>
                  </a:lnTo>
                  <a:lnTo>
                    <a:pt x="2870" y="281"/>
                  </a:lnTo>
                  <a:lnTo>
                    <a:pt x="2870" y="233"/>
                  </a:lnTo>
                  <a:lnTo>
                    <a:pt x="2870" y="187"/>
                  </a:lnTo>
                  <a:lnTo>
                    <a:pt x="2870" y="220"/>
                  </a:lnTo>
                  <a:lnTo>
                    <a:pt x="2871" y="241"/>
                  </a:lnTo>
                  <a:lnTo>
                    <a:pt x="2871" y="236"/>
                  </a:lnTo>
                  <a:lnTo>
                    <a:pt x="2871" y="311"/>
                  </a:lnTo>
                  <a:lnTo>
                    <a:pt x="2871" y="276"/>
                  </a:lnTo>
                  <a:lnTo>
                    <a:pt x="2871" y="266"/>
                  </a:lnTo>
                  <a:lnTo>
                    <a:pt x="2872" y="257"/>
                  </a:lnTo>
                  <a:lnTo>
                    <a:pt x="2872" y="216"/>
                  </a:lnTo>
                  <a:lnTo>
                    <a:pt x="2872" y="198"/>
                  </a:lnTo>
                  <a:lnTo>
                    <a:pt x="2872" y="269"/>
                  </a:lnTo>
                  <a:lnTo>
                    <a:pt x="2872" y="270"/>
                  </a:lnTo>
                  <a:lnTo>
                    <a:pt x="2873" y="268"/>
                  </a:lnTo>
                  <a:lnTo>
                    <a:pt x="2873" y="258"/>
                  </a:lnTo>
                  <a:lnTo>
                    <a:pt x="2873" y="253"/>
                  </a:lnTo>
                  <a:lnTo>
                    <a:pt x="2873" y="261"/>
                  </a:lnTo>
                  <a:lnTo>
                    <a:pt x="2873" y="242"/>
                  </a:lnTo>
                  <a:lnTo>
                    <a:pt x="2874" y="235"/>
                  </a:lnTo>
                  <a:lnTo>
                    <a:pt x="2874" y="245"/>
                  </a:lnTo>
                  <a:lnTo>
                    <a:pt x="2874" y="267"/>
                  </a:lnTo>
                  <a:lnTo>
                    <a:pt x="2874" y="262"/>
                  </a:lnTo>
                  <a:lnTo>
                    <a:pt x="2874" y="266"/>
                  </a:lnTo>
                  <a:lnTo>
                    <a:pt x="2875" y="246"/>
                  </a:lnTo>
                  <a:lnTo>
                    <a:pt x="2875" y="229"/>
                  </a:lnTo>
                  <a:lnTo>
                    <a:pt x="2875" y="268"/>
                  </a:lnTo>
                  <a:lnTo>
                    <a:pt x="2875" y="298"/>
                  </a:lnTo>
                  <a:lnTo>
                    <a:pt x="2876" y="222"/>
                  </a:lnTo>
                  <a:lnTo>
                    <a:pt x="2876" y="313"/>
                  </a:lnTo>
                  <a:lnTo>
                    <a:pt x="2876" y="278"/>
                  </a:lnTo>
                  <a:lnTo>
                    <a:pt x="2876" y="251"/>
                  </a:lnTo>
                  <a:lnTo>
                    <a:pt x="2876" y="242"/>
                  </a:lnTo>
                  <a:lnTo>
                    <a:pt x="2876" y="225"/>
                  </a:lnTo>
                  <a:lnTo>
                    <a:pt x="2877" y="302"/>
                  </a:lnTo>
                  <a:lnTo>
                    <a:pt x="2877" y="243"/>
                  </a:lnTo>
                  <a:lnTo>
                    <a:pt x="2877" y="284"/>
                  </a:lnTo>
                  <a:lnTo>
                    <a:pt x="2877" y="201"/>
                  </a:lnTo>
                  <a:lnTo>
                    <a:pt x="2878" y="300"/>
                  </a:lnTo>
                  <a:lnTo>
                    <a:pt x="2878" y="262"/>
                  </a:lnTo>
                  <a:lnTo>
                    <a:pt x="2878" y="223"/>
                  </a:lnTo>
                  <a:lnTo>
                    <a:pt x="2878" y="239"/>
                  </a:lnTo>
                  <a:lnTo>
                    <a:pt x="2878" y="290"/>
                  </a:lnTo>
                  <a:lnTo>
                    <a:pt x="2879" y="283"/>
                  </a:lnTo>
                  <a:lnTo>
                    <a:pt x="2879" y="251"/>
                  </a:lnTo>
                  <a:lnTo>
                    <a:pt x="2879" y="291"/>
                  </a:lnTo>
                  <a:lnTo>
                    <a:pt x="2879" y="248"/>
                  </a:lnTo>
                  <a:lnTo>
                    <a:pt x="2879" y="251"/>
                  </a:lnTo>
                  <a:lnTo>
                    <a:pt x="2879" y="273"/>
                  </a:lnTo>
                  <a:lnTo>
                    <a:pt x="2880" y="256"/>
                  </a:lnTo>
                  <a:lnTo>
                    <a:pt x="2880" y="188"/>
                  </a:lnTo>
                  <a:lnTo>
                    <a:pt x="2880" y="241"/>
                  </a:lnTo>
                  <a:lnTo>
                    <a:pt x="2880" y="243"/>
                  </a:lnTo>
                  <a:lnTo>
                    <a:pt x="2881" y="228"/>
                  </a:lnTo>
                  <a:lnTo>
                    <a:pt x="2881" y="261"/>
                  </a:lnTo>
                  <a:lnTo>
                    <a:pt x="2881" y="260"/>
                  </a:lnTo>
                  <a:lnTo>
                    <a:pt x="2881" y="219"/>
                  </a:lnTo>
                  <a:lnTo>
                    <a:pt x="2881" y="231"/>
                  </a:lnTo>
                  <a:lnTo>
                    <a:pt x="2882" y="232"/>
                  </a:lnTo>
                  <a:lnTo>
                    <a:pt x="2882" y="224"/>
                  </a:lnTo>
                  <a:lnTo>
                    <a:pt x="2882" y="257"/>
                  </a:lnTo>
                  <a:lnTo>
                    <a:pt x="2882" y="232"/>
                  </a:lnTo>
                  <a:lnTo>
                    <a:pt x="2882" y="222"/>
                  </a:lnTo>
                  <a:lnTo>
                    <a:pt x="2883" y="221"/>
                  </a:lnTo>
                  <a:lnTo>
                    <a:pt x="2883" y="244"/>
                  </a:lnTo>
                  <a:lnTo>
                    <a:pt x="2883" y="265"/>
                  </a:lnTo>
                  <a:lnTo>
                    <a:pt x="2883" y="250"/>
                  </a:lnTo>
                  <a:lnTo>
                    <a:pt x="2883" y="245"/>
                  </a:lnTo>
                  <a:lnTo>
                    <a:pt x="2884" y="252"/>
                  </a:lnTo>
                  <a:lnTo>
                    <a:pt x="2884" y="257"/>
                  </a:lnTo>
                  <a:lnTo>
                    <a:pt x="2884" y="260"/>
                  </a:lnTo>
                  <a:lnTo>
                    <a:pt x="2884" y="193"/>
                  </a:lnTo>
                  <a:lnTo>
                    <a:pt x="2884" y="293"/>
                  </a:lnTo>
                  <a:lnTo>
                    <a:pt x="2885" y="269"/>
                  </a:lnTo>
                  <a:lnTo>
                    <a:pt x="2885" y="243"/>
                  </a:lnTo>
                  <a:lnTo>
                    <a:pt x="2885" y="206"/>
                  </a:lnTo>
                  <a:lnTo>
                    <a:pt x="2885" y="219"/>
                  </a:lnTo>
                  <a:lnTo>
                    <a:pt x="2885" y="255"/>
                  </a:lnTo>
                  <a:lnTo>
                    <a:pt x="2886" y="256"/>
                  </a:lnTo>
                  <a:lnTo>
                    <a:pt x="2886" y="249"/>
                  </a:lnTo>
                  <a:lnTo>
                    <a:pt x="2886" y="288"/>
                  </a:lnTo>
                  <a:lnTo>
                    <a:pt x="2886" y="218"/>
                  </a:lnTo>
                  <a:lnTo>
                    <a:pt x="2887" y="228"/>
                  </a:lnTo>
                  <a:lnTo>
                    <a:pt x="2887" y="329"/>
                  </a:lnTo>
                  <a:lnTo>
                    <a:pt x="2887" y="229"/>
                  </a:lnTo>
                  <a:lnTo>
                    <a:pt x="2887" y="246"/>
                  </a:lnTo>
                  <a:lnTo>
                    <a:pt x="2887" y="259"/>
                  </a:lnTo>
                  <a:lnTo>
                    <a:pt x="2887" y="251"/>
                  </a:lnTo>
                  <a:lnTo>
                    <a:pt x="2888" y="214"/>
                  </a:lnTo>
                  <a:lnTo>
                    <a:pt x="2888" y="298"/>
                  </a:lnTo>
                  <a:lnTo>
                    <a:pt x="2888" y="305"/>
                  </a:lnTo>
                  <a:lnTo>
                    <a:pt x="2888" y="260"/>
                  </a:lnTo>
                  <a:lnTo>
                    <a:pt x="2889" y="270"/>
                  </a:lnTo>
                  <a:lnTo>
                    <a:pt x="2889" y="249"/>
                  </a:lnTo>
                  <a:lnTo>
                    <a:pt x="2889" y="270"/>
                  </a:lnTo>
                  <a:lnTo>
                    <a:pt x="2889" y="244"/>
                  </a:lnTo>
                  <a:lnTo>
                    <a:pt x="2889" y="267"/>
                  </a:lnTo>
                  <a:lnTo>
                    <a:pt x="2890" y="236"/>
                  </a:lnTo>
                  <a:lnTo>
                    <a:pt x="2890" y="245"/>
                  </a:lnTo>
                  <a:lnTo>
                    <a:pt x="2890" y="228"/>
                  </a:lnTo>
                  <a:lnTo>
                    <a:pt x="2890" y="260"/>
                  </a:lnTo>
                  <a:lnTo>
                    <a:pt x="2890" y="203"/>
                  </a:lnTo>
                  <a:lnTo>
                    <a:pt x="2891" y="203"/>
                  </a:lnTo>
                  <a:lnTo>
                    <a:pt x="2891" y="273"/>
                  </a:lnTo>
                  <a:lnTo>
                    <a:pt x="2891" y="253"/>
                  </a:lnTo>
                  <a:lnTo>
                    <a:pt x="2891" y="259"/>
                  </a:lnTo>
                  <a:lnTo>
                    <a:pt x="2891" y="232"/>
                  </a:lnTo>
                  <a:lnTo>
                    <a:pt x="2892" y="311"/>
                  </a:lnTo>
                  <a:lnTo>
                    <a:pt x="2892" y="261"/>
                  </a:lnTo>
                  <a:lnTo>
                    <a:pt x="2892" y="342"/>
                  </a:lnTo>
                  <a:lnTo>
                    <a:pt x="2892" y="237"/>
                  </a:lnTo>
                  <a:lnTo>
                    <a:pt x="2893" y="217"/>
                  </a:lnTo>
                  <a:lnTo>
                    <a:pt x="2893" y="234"/>
                  </a:lnTo>
                  <a:lnTo>
                    <a:pt x="2893" y="274"/>
                  </a:lnTo>
                  <a:lnTo>
                    <a:pt x="2893" y="272"/>
                  </a:lnTo>
                  <a:lnTo>
                    <a:pt x="2893" y="240"/>
                  </a:lnTo>
                  <a:lnTo>
                    <a:pt x="2893" y="249"/>
                  </a:lnTo>
                  <a:lnTo>
                    <a:pt x="2894" y="280"/>
                  </a:lnTo>
                  <a:lnTo>
                    <a:pt x="2894" y="274"/>
                  </a:lnTo>
                  <a:lnTo>
                    <a:pt x="2894" y="252"/>
                  </a:lnTo>
                  <a:lnTo>
                    <a:pt x="2894" y="236"/>
                  </a:lnTo>
                  <a:lnTo>
                    <a:pt x="2894" y="283"/>
                  </a:lnTo>
                  <a:lnTo>
                    <a:pt x="2895" y="268"/>
                  </a:lnTo>
                  <a:lnTo>
                    <a:pt x="2895" y="299"/>
                  </a:lnTo>
                  <a:lnTo>
                    <a:pt x="2895" y="255"/>
                  </a:lnTo>
                  <a:lnTo>
                    <a:pt x="2895" y="270"/>
                  </a:lnTo>
                  <a:lnTo>
                    <a:pt x="2895" y="266"/>
                  </a:lnTo>
                  <a:lnTo>
                    <a:pt x="2896" y="261"/>
                  </a:lnTo>
                  <a:lnTo>
                    <a:pt x="2896" y="262"/>
                  </a:lnTo>
                  <a:lnTo>
                    <a:pt x="2896" y="228"/>
                  </a:lnTo>
                  <a:lnTo>
                    <a:pt x="2896" y="241"/>
                  </a:lnTo>
                  <a:lnTo>
                    <a:pt x="2896" y="213"/>
                  </a:lnTo>
                  <a:lnTo>
                    <a:pt x="2897" y="277"/>
                  </a:lnTo>
                  <a:lnTo>
                    <a:pt x="2897" y="198"/>
                  </a:lnTo>
                  <a:lnTo>
                    <a:pt x="2897" y="203"/>
                  </a:lnTo>
                  <a:lnTo>
                    <a:pt x="2897" y="240"/>
                  </a:lnTo>
                  <a:lnTo>
                    <a:pt x="2898" y="161"/>
                  </a:lnTo>
                  <a:lnTo>
                    <a:pt x="2898" y="128"/>
                  </a:lnTo>
                  <a:lnTo>
                    <a:pt x="2898" y="60"/>
                  </a:lnTo>
                  <a:lnTo>
                    <a:pt x="2898" y="44"/>
                  </a:lnTo>
                  <a:lnTo>
                    <a:pt x="2898" y="107"/>
                  </a:lnTo>
                  <a:lnTo>
                    <a:pt x="2898" y="196"/>
                  </a:lnTo>
                  <a:lnTo>
                    <a:pt x="2899" y="235"/>
                  </a:lnTo>
                  <a:lnTo>
                    <a:pt x="2899" y="292"/>
                  </a:lnTo>
                  <a:lnTo>
                    <a:pt x="2899" y="237"/>
                  </a:lnTo>
                  <a:lnTo>
                    <a:pt x="2899" y="262"/>
                  </a:lnTo>
                  <a:lnTo>
                    <a:pt x="2900" y="264"/>
                  </a:lnTo>
                  <a:lnTo>
                    <a:pt x="2900" y="327"/>
                  </a:lnTo>
                  <a:lnTo>
                    <a:pt x="2900" y="311"/>
                  </a:lnTo>
                  <a:lnTo>
                    <a:pt x="2900" y="306"/>
                  </a:lnTo>
                  <a:lnTo>
                    <a:pt x="2900" y="239"/>
                  </a:lnTo>
                  <a:lnTo>
                    <a:pt x="2901" y="287"/>
                  </a:lnTo>
                  <a:lnTo>
                    <a:pt x="2901" y="237"/>
                  </a:lnTo>
                  <a:lnTo>
                    <a:pt x="2901" y="315"/>
                  </a:lnTo>
                  <a:lnTo>
                    <a:pt x="2901" y="259"/>
                  </a:lnTo>
                  <a:lnTo>
                    <a:pt x="2901" y="277"/>
                  </a:lnTo>
                  <a:lnTo>
                    <a:pt x="2902" y="271"/>
                  </a:lnTo>
                  <a:lnTo>
                    <a:pt x="2902" y="245"/>
                  </a:lnTo>
                  <a:lnTo>
                    <a:pt x="2902" y="237"/>
                  </a:lnTo>
                  <a:lnTo>
                    <a:pt x="2902" y="278"/>
                  </a:lnTo>
                  <a:lnTo>
                    <a:pt x="2902" y="255"/>
                  </a:lnTo>
                  <a:lnTo>
                    <a:pt x="2903" y="296"/>
                  </a:lnTo>
                  <a:lnTo>
                    <a:pt x="2903" y="284"/>
                  </a:lnTo>
                  <a:lnTo>
                    <a:pt x="2903" y="297"/>
                  </a:lnTo>
                  <a:lnTo>
                    <a:pt x="2903" y="269"/>
                  </a:lnTo>
                  <a:lnTo>
                    <a:pt x="2904" y="318"/>
                  </a:lnTo>
                  <a:lnTo>
                    <a:pt x="2904" y="249"/>
                  </a:lnTo>
                  <a:lnTo>
                    <a:pt x="2904" y="260"/>
                  </a:lnTo>
                  <a:lnTo>
                    <a:pt x="2904" y="276"/>
                  </a:lnTo>
                  <a:lnTo>
                    <a:pt x="2904" y="241"/>
                  </a:lnTo>
                  <a:lnTo>
                    <a:pt x="2904" y="238"/>
                  </a:lnTo>
                  <a:lnTo>
                    <a:pt x="2905" y="249"/>
                  </a:lnTo>
                  <a:lnTo>
                    <a:pt x="2905" y="259"/>
                  </a:lnTo>
                  <a:lnTo>
                    <a:pt x="2905" y="285"/>
                  </a:lnTo>
                  <a:lnTo>
                    <a:pt x="2905" y="270"/>
                  </a:lnTo>
                  <a:lnTo>
                    <a:pt x="2906" y="197"/>
                  </a:lnTo>
                  <a:lnTo>
                    <a:pt x="2906" y="279"/>
                  </a:lnTo>
                  <a:lnTo>
                    <a:pt x="2906" y="230"/>
                  </a:lnTo>
                  <a:lnTo>
                    <a:pt x="2906" y="244"/>
                  </a:lnTo>
                  <a:lnTo>
                    <a:pt x="2906" y="249"/>
                  </a:lnTo>
                  <a:lnTo>
                    <a:pt x="2906" y="232"/>
                  </a:lnTo>
                  <a:lnTo>
                    <a:pt x="2907" y="221"/>
                  </a:lnTo>
                  <a:lnTo>
                    <a:pt x="2907" y="242"/>
                  </a:lnTo>
                  <a:lnTo>
                    <a:pt x="2907" y="279"/>
                  </a:lnTo>
                  <a:lnTo>
                    <a:pt x="2907" y="255"/>
                  </a:lnTo>
                  <a:lnTo>
                    <a:pt x="2908" y="271"/>
                  </a:lnTo>
                  <a:lnTo>
                    <a:pt x="2908" y="245"/>
                  </a:lnTo>
                  <a:lnTo>
                    <a:pt x="2908" y="233"/>
                  </a:lnTo>
                  <a:lnTo>
                    <a:pt x="2908" y="194"/>
                  </a:lnTo>
                  <a:lnTo>
                    <a:pt x="2908" y="251"/>
                  </a:lnTo>
                  <a:lnTo>
                    <a:pt x="2909" y="222"/>
                  </a:lnTo>
                  <a:lnTo>
                    <a:pt x="2909" y="203"/>
                  </a:lnTo>
                  <a:lnTo>
                    <a:pt x="2909" y="250"/>
                  </a:lnTo>
                  <a:lnTo>
                    <a:pt x="2909" y="254"/>
                  </a:lnTo>
                  <a:lnTo>
                    <a:pt x="2909" y="257"/>
                  </a:lnTo>
                  <a:lnTo>
                    <a:pt x="2909" y="245"/>
                  </a:lnTo>
                  <a:lnTo>
                    <a:pt x="2910" y="191"/>
                  </a:lnTo>
                  <a:lnTo>
                    <a:pt x="2910" y="271"/>
                  </a:lnTo>
                  <a:lnTo>
                    <a:pt x="2910" y="223"/>
                  </a:lnTo>
                  <a:lnTo>
                    <a:pt x="2910" y="240"/>
                  </a:lnTo>
                  <a:lnTo>
                    <a:pt x="2911" y="236"/>
                  </a:lnTo>
                  <a:lnTo>
                    <a:pt x="2911" y="273"/>
                  </a:lnTo>
                  <a:lnTo>
                    <a:pt x="2911" y="250"/>
                  </a:lnTo>
                  <a:lnTo>
                    <a:pt x="2911" y="191"/>
                  </a:lnTo>
                  <a:lnTo>
                    <a:pt x="2911" y="247"/>
                  </a:lnTo>
                  <a:lnTo>
                    <a:pt x="2912" y="223"/>
                  </a:lnTo>
                  <a:lnTo>
                    <a:pt x="2912" y="229"/>
                  </a:lnTo>
                  <a:lnTo>
                    <a:pt x="2912" y="257"/>
                  </a:lnTo>
                  <a:lnTo>
                    <a:pt x="2912" y="232"/>
                  </a:lnTo>
                  <a:lnTo>
                    <a:pt x="2912" y="242"/>
                  </a:lnTo>
                  <a:lnTo>
                    <a:pt x="2913" y="196"/>
                  </a:lnTo>
                  <a:lnTo>
                    <a:pt x="2913" y="259"/>
                  </a:lnTo>
                  <a:lnTo>
                    <a:pt x="2913" y="205"/>
                  </a:lnTo>
                  <a:lnTo>
                    <a:pt x="2913" y="199"/>
                  </a:lnTo>
                  <a:lnTo>
                    <a:pt x="2913" y="228"/>
                  </a:lnTo>
                  <a:lnTo>
                    <a:pt x="2914" y="241"/>
                  </a:lnTo>
                  <a:lnTo>
                    <a:pt x="2914" y="285"/>
                  </a:lnTo>
                  <a:lnTo>
                    <a:pt x="2914" y="247"/>
                  </a:lnTo>
                  <a:lnTo>
                    <a:pt x="2914" y="254"/>
                  </a:lnTo>
                  <a:lnTo>
                    <a:pt x="2915" y="223"/>
                  </a:lnTo>
                  <a:lnTo>
                    <a:pt x="2915" y="257"/>
                  </a:lnTo>
                  <a:lnTo>
                    <a:pt x="2915" y="196"/>
                  </a:lnTo>
                  <a:lnTo>
                    <a:pt x="2915" y="313"/>
                  </a:lnTo>
                  <a:lnTo>
                    <a:pt x="2915" y="225"/>
                  </a:lnTo>
                  <a:lnTo>
                    <a:pt x="2915" y="233"/>
                  </a:lnTo>
                  <a:lnTo>
                    <a:pt x="2916" y="259"/>
                  </a:lnTo>
                  <a:lnTo>
                    <a:pt x="2916" y="290"/>
                  </a:lnTo>
                  <a:lnTo>
                    <a:pt x="2916" y="249"/>
                  </a:lnTo>
                  <a:lnTo>
                    <a:pt x="2916" y="295"/>
                  </a:lnTo>
                  <a:lnTo>
                    <a:pt x="2917" y="251"/>
                  </a:lnTo>
                  <a:lnTo>
                    <a:pt x="2917" y="243"/>
                  </a:lnTo>
                  <a:lnTo>
                    <a:pt x="2917" y="240"/>
                  </a:lnTo>
                  <a:lnTo>
                    <a:pt x="2917" y="287"/>
                  </a:lnTo>
                  <a:lnTo>
                    <a:pt x="2917" y="312"/>
                  </a:lnTo>
                  <a:lnTo>
                    <a:pt x="2917" y="244"/>
                  </a:lnTo>
                  <a:lnTo>
                    <a:pt x="2918" y="256"/>
                  </a:lnTo>
                  <a:lnTo>
                    <a:pt x="2918" y="246"/>
                  </a:lnTo>
                  <a:lnTo>
                    <a:pt x="2918" y="270"/>
                  </a:lnTo>
                  <a:lnTo>
                    <a:pt x="2918" y="307"/>
                  </a:lnTo>
                  <a:lnTo>
                    <a:pt x="2919" y="266"/>
                  </a:lnTo>
                  <a:lnTo>
                    <a:pt x="2919" y="219"/>
                  </a:lnTo>
                  <a:lnTo>
                    <a:pt x="2919" y="308"/>
                  </a:lnTo>
                  <a:lnTo>
                    <a:pt x="2919" y="264"/>
                  </a:lnTo>
                  <a:lnTo>
                    <a:pt x="2919" y="240"/>
                  </a:lnTo>
                  <a:lnTo>
                    <a:pt x="2920" y="267"/>
                  </a:lnTo>
                  <a:lnTo>
                    <a:pt x="2920" y="219"/>
                  </a:lnTo>
                  <a:lnTo>
                    <a:pt x="2920" y="273"/>
                  </a:lnTo>
                  <a:lnTo>
                    <a:pt x="2920" y="271"/>
                  </a:lnTo>
                  <a:lnTo>
                    <a:pt x="2920" y="173"/>
                  </a:lnTo>
                  <a:lnTo>
                    <a:pt x="2921" y="232"/>
                  </a:lnTo>
                  <a:lnTo>
                    <a:pt x="2921" y="281"/>
                  </a:lnTo>
                  <a:lnTo>
                    <a:pt x="2921" y="267"/>
                  </a:lnTo>
                  <a:lnTo>
                    <a:pt x="2921" y="252"/>
                  </a:lnTo>
                  <a:lnTo>
                    <a:pt x="2921" y="223"/>
                  </a:lnTo>
                  <a:lnTo>
                    <a:pt x="2922" y="302"/>
                  </a:lnTo>
                  <a:lnTo>
                    <a:pt x="2922" y="257"/>
                  </a:lnTo>
                  <a:lnTo>
                    <a:pt x="2922" y="286"/>
                  </a:lnTo>
                  <a:lnTo>
                    <a:pt x="2922" y="226"/>
                  </a:lnTo>
                  <a:lnTo>
                    <a:pt x="2923" y="281"/>
                  </a:lnTo>
                  <a:lnTo>
                    <a:pt x="2923" y="247"/>
                  </a:lnTo>
                  <a:lnTo>
                    <a:pt x="2923" y="251"/>
                  </a:lnTo>
                  <a:lnTo>
                    <a:pt x="2923" y="257"/>
                  </a:lnTo>
                  <a:lnTo>
                    <a:pt x="2923" y="218"/>
                  </a:lnTo>
                  <a:lnTo>
                    <a:pt x="2923" y="208"/>
                  </a:lnTo>
                  <a:lnTo>
                    <a:pt x="2924" y="299"/>
                  </a:lnTo>
                  <a:lnTo>
                    <a:pt x="2924" y="260"/>
                  </a:lnTo>
                  <a:lnTo>
                    <a:pt x="2924" y="281"/>
                  </a:lnTo>
                  <a:lnTo>
                    <a:pt x="2924" y="241"/>
                  </a:lnTo>
                  <a:lnTo>
                    <a:pt x="2924" y="250"/>
                  </a:lnTo>
                  <a:lnTo>
                    <a:pt x="2925" y="289"/>
                  </a:lnTo>
                  <a:lnTo>
                    <a:pt x="2925" y="269"/>
                  </a:lnTo>
                  <a:lnTo>
                    <a:pt x="2925" y="296"/>
                  </a:lnTo>
                  <a:lnTo>
                    <a:pt x="2925" y="245"/>
                  </a:lnTo>
                  <a:lnTo>
                    <a:pt x="2926" y="215"/>
                  </a:lnTo>
                  <a:lnTo>
                    <a:pt x="2926" y="267"/>
                  </a:lnTo>
                  <a:lnTo>
                    <a:pt x="2926" y="265"/>
                  </a:lnTo>
                  <a:lnTo>
                    <a:pt x="2926" y="231"/>
                  </a:lnTo>
                  <a:lnTo>
                    <a:pt x="2926" y="295"/>
                  </a:lnTo>
                  <a:lnTo>
                    <a:pt x="2926" y="272"/>
                  </a:lnTo>
                  <a:lnTo>
                    <a:pt x="2927" y="263"/>
                  </a:lnTo>
                  <a:lnTo>
                    <a:pt x="2927" y="267"/>
                  </a:lnTo>
                  <a:lnTo>
                    <a:pt x="2927" y="253"/>
                  </a:lnTo>
                  <a:lnTo>
                    <a:pt x="2927" y="270"/>
                  </a:lnTo>
                  <a:lnTo>
                    <a:pt x="2928" y="264"/>
                  </a:lnTo>
                  <a:lnTo>
                    <a:pt x="2928" y="230"/>
                  </a:lnTo>
                  <a:lnTo>
                    <a:pt x="2928" y="246"/>
                  </a:lnTo>
                  <a:lnTo>
                    <a:pt x="2928" y="226"/>
                  </a:lnTo>
                  <a:lnTo>
                    <a:pt x="2928" y="231"/>
                  </a:lnTo>
                  <a:lnTo>
                    <a:pt x="2928" y="240"/>
                  </a:lnTo>
                  <a:lnTo>
                    <a:pt x="2929" y="236"/>
                  </a:lnTo>
                  <a:lnTo>
                    <a:pt x="2929" y="312"/>
                  </a:lnTo>
                  <a:lnTo>
                    <a:pt x="2929" y="268"/>
                  </a:lnTo>
                  <a:lnTo>
                    <a:pt x="2929" y="253"/>
                  </a:lnTo>
                  <a:lnTo>
                    <a:pt x="2930" y="302"/>
                  </a:lnTo>
                  <a:lnTo>
                    <a:pt x="2930" y="259"/>
                  </a:lnTo>
                  <a:lnTo>
                    <a:pt x="2930" y="235"/>
                  </a:lnTo>
                  <a:lnTo>
                    <a:pt x="2930" y="289"/>
                  </a:lnTo>
                  <a:lnTo>
                    <a:pt x="2930" y="214"/>
                  </a:lnTo>
                  <a:lnTo>
                    <a:pt x="2931" y="231"/>
                  </a:lnTo>
                  <a:lnTo>
                    <a:pt x="2931" y="296"/>
                  </a:lnTo>
                  <a:lnTo>
                    <a:pt x="2931" y="272"/>
                  </a:lnTo>
                  <a:lnTo>
                    <a:pt x="2931" y="262"/>
                  </a:lnTo>
                  <a:lnTo>
                    <a:pt x="2931" y="271"/>
                  </a:lnTo>
                  <a:lnTo>
                    <a:pt x="2932" y="249"/>
                  </a:lnTo>
                  <a:lnTo>
                    <a:pt x="2932" y="276"/>
                  </a:lnTo>
                  <a:lnTo>
                    <a:pt x="2932" y="244"/>
                  </a:lnTo>
                  <a:lnTo>
                    <a:pt x="2932" y="260"/>
                  </a:lnTo>
                  <a:lnTo>
                    <a:pt x="2932" y="289"/>
                  </a:lnTo>
                  <a:lnTo>
                    <a:pt x="2933" y="251"/>
                  </a:lnTo>
                  <a:lnTo>
                    <a:pt x="2933" y="278"/>
                  </a:lnTo>
                  <a:lnTo>
                    <a:pt x="2933" y="258"/>
                  </a:lnTo>
                  <a:lnTo>
                    <a:pt x="2933" y="302"/>
                  </a:lnTo>
                  <a:lnTo>
                    <a:pt x="2934" y="274"/>
                  </a:lnTo>
                  <a:lnTo>
                    <a:pt x="2934" y="259"/>
                  </a:lnTo>
                  <a:lnTo>
                    <a:pt x="2934" y="250"/>
                  </a:lnTo>
                  <a:lnTo>
                    <a:pt x="2934" y="313"/>
                  </a:lnTo>
                  <a:lnTo>
                    <a:pt x="2934" y="235"/>
                  </a:lnTo>
                  <a:lnTo>
                    <a:pt x="2934" y="267"/>
                  </a:lnTo>
                  <a:lnTo>
                    <a:pt x="2935" y="213"/>
                  </a:lnTo>
                  <a:lnTo>
                    <a:pt x="2935" y="225"/>
                  </a:lnTo>
                  <a:lnTo>
                    <a:pt x="2935" y="224"/>
                  </a:lnTo>
                  <a:lnTo>
                    <a:pt x="2935" y="200"/>
                  </a:lnTo>
                  <a:lnTo>
                    <a:pt x="2936" y="232"/>
                  </a:lnTo>
                  <a:lnTo>
                    <a:pt x="2936" y="279"/>
                  </a:lnTo>
                  <a:lnTo>
                    <a:pt x="2936" y="288"/>
                  </a:lnTo>
                  <a:lnTo>
                    <a:pt x="2936" y="240"/>
                  </a:lnTo>
                  <a:lnTo>
                    <a:pt x="2936" y="267"/>
                  </a:lnTo>
                  <a:lnTo>
                    <a:pt x="2937" y="219"/>
                  </a:lnTo>
                  <a:lnTo>
                    <a:pt x="2937" y="282"/>
                  </a:lnTo>
                  <a:lnTo>
                    <a:pt x="2937" y="251"/>
                  </a:lnTo>
                  <a:lnTo>
                    <a:pt x="2937" y="253"/>
                  </a:lnTo>
                  <a:lnTo>
                    <a:pt x="2937" y="349"/>
                  </a:lnTo>
                  <a:lnTo>
                    <a:pt x="2937" y="233"/>
                  </a:lnTo>
                  <a:lnTo>
                    <a:pt x="2938" y="216"/>
                  </a:lnTo>
                  <a:lnTo>
                    <a:pt x="2938" y="278"/>
                  </a:lnTo>
                  <a:lnTo>
                    <a:pt x="2938" y="209"/>
                  </a:lnTo>
                  <a:lnTo>
                    <a:pt x="2938" y="291"/>
                  </a:lnTo>
                  <a:lnTo>
                    <a:pt x="2939" y="249"/>
                  </a:lnTo>
                  <a:lnTo>
                    <a:pt x="2939" y="222"/>
                  </a:lnTo>
                  <a:lnTo>
                    <a:pt x="2939" y="267"/>
                  </a:lnTo>
                  <a:lnTo>
                    <a:pt x="2939" y="236"/>
                  </a:lnTo>
                  <a:lnTo>
                    <a:pt x="2939" y="252"/>
                  </a:lnTo>
                  <a:lnTo>
                    <a:pt x="2939" y="272"/>
                  </a:lnTo>
                  <a:lnTo>
                    <a:pt x="2940" y="258"/>
                  </a:lnTo>
                  <a:lnTo>
                    <a:pt x="2940" y="310"/>
                  </a:lnTo>
                  <a:lnTo>
                    <a:pt x="2940" y="279"/>
                  </a:lnTo>
                  <a:lnTo>
                    <a:pt x="2940" y="256"/>
                  </a:lnTo>
                  <a:lnTo>
                    <a:pt x="2941" y="241"/>
                  </a:lnTo>
                  <a:lnTo>
                    <a:pt x="2941" y="270"/>
                  </a:lnTo>
                  <a:lnTo>
                    <a:pt x="2941" y="266"/>
                  </a:lnTo>
                  <a:lnTo>
                    <a:pt x="2941" y="248"/>
                  </a:lnTo>
                  <a:lnTo>
                    <a:pt x="2941" y="289"/>
                  </a:lnTo>
                  <a:lnTo>
                    <a:pt x="2942" y="264"/>
                  </a:lnTo>
                  <a:lnTo>
                    <a:pt x="2942" y="261"/>
                  </a:lnTo>
                  <a:lnTo>
                    <a:pt x="2942" y="342"/>
                  </a:lnTo>
                  <a:lnTo>
                    <a:pt x="2942" y="277"/>
                  </a:lnTo>
                  <a:lnTo>
                    <a:pt x="2942" y="222"/>
                  </a:lnTo>
                  <a:lnTo>
                    <a:pt x="2943" y="216"/>
                  </a:lnTo>
                  <a:lnTo>
                    <a:pt x="2943" y="270"/>
                  </a:lnTo>
                  <a:lnTo>
                    <a:pt x="2943" y="305"/>
                  </a:lnTo>
                  <a:lnTo>
                    <a:pt x="2943" y="287"/>
                  </a:lnTo>
                  <a:lnTo>
                    <a:pt x="2943" y="247"/>
                  </a:lnTo>
                  <a:lnTo>
                    <a:pt x="2944" y="251"/>
                  </a:lnTo>
                  <a:lnTo>
                    <a:pt x="2944" y="196"/>
                  </a:lnTo>
                  <a:lnTo>
                    <a:pt x="2944" y="183"/>
                  </a:lnTo>
                  <a:lnTo>
                    <a:pt x="2944" y="134"/>
                  </a:lnTo>
                  <a:lnTo>
                    <a:pt x="2945" y="70"/>
                  </a:lnTo>
                  <a:lnTo>
                    <a:pt x="2945" y="41"/>
                  </a:lnTo>
                  <a:lnTo>
                    <a:pt x="2945" y="62"/>
                  </a:lnTo>
                  <a:lnTo>
                    <a:pt x="2945" y="90"/>
                  </a:lnTo>
                  <a:lnTo>
                    <a:pt x="2945" y="162"/>
                  </a:lnTo>
                  <a:lnTo>
                    <a:pt x="2945" y="241"/>
                  </a:lnTo>
                  <a:lnTo>
                    <a:pt x="2946" y="258"/>
                  </a:lnTo>
                  <a:lnTo>
                    <a:pt x="2946" y="268"/>
                  </a:lnTo>
                  <a:lnTo>
                    <a:pt x="2946" y="312"/>
                  </a:lnTo>
                  <a:lnTo>
                    <a:pt x="2946" y="261"/>
                  </a:lnTo>
                  <a:lnTo>
                    <a:pt x="2947" y="299"/>
                  </a:lnTo>
                  <a:lnTo>
                    <a:pt x="2947" y="281"/>
                  </a:lnTo>
                  <a:lnTo>
                    <a:pt x="2947" y="356"/>
                  </a:lnTo>
                  <a:lnTo>
                    <a:pt x="2947" y="276"/>
                  </a:lnTo>
                  <a:lnTo>
                    <a:pt x="2947" y="289"/>
                  </a:lnTo>
                  <a:lnTo>
                    <a:pt x="2948" y="313"/>
                  </a:lnTo>
                  <a:lnTo>
                    <a:pt x="2948" y="281"/>
                  </a:lnTo>
                  <a:lnTo>
                    <a:pt x="2948" y="309"/>
                  </a:lnTo>
                  <a:lnTo>
                    <a:pt x="2948" y="249"/>
                  </a:lnTo>
                  <a:lnTo>
                    <a:pt x="2948" y="292"/>
                  </a:lnTo>
                  <a:lnTo>
                    <a:pt x="2949" y="285"/>
                  </a:lnTo>
                  <a:lnTo>
                    <a:pt x="2949" y="242"/>
                  </a:lnTo>
                  <a:lnTo>
                    <a:pt x="2949" y="318"/>
                  </a:lnTo>
                  <a:lnTo>
                    <a:pt x="2949" y="255"/>
                  </a:lnTo>
                  <a:lnTo>
                    <a:pt x="2949" y="291"/>
                  </a:lnTo>
                  <a:lnTo>
                    <a:pt x="2950" y="187"/>
                  </a:lnTo>
                  <a:lnTo>
                    <a:pt x="2950" y="307"/>
                  </a:lnTo>
                  <a:lnTo>
                    <a:pt x="2950" y="285"/>
                  </a:lnTo>
                  <a:lnTo>
                    <a:pt x="2950" y="258"/>
                  </a:lnTo>
                  <a:lnTo>
                    <a:pt x="2951" y="249"/>
                  </a:lnTo>
                  <a:lnTo>
                    <a:pt x="2951" y="245"/>
                  </a:lnTo>
                  <a:lnTo>
                    <a:pt x="2951" y="270"/>
                  </a:lnTo>
                  <a:lnTo>
                    <a:pt x="2951" y="262"/>
                  </a:lnTo>
                  <a:lnTo>
                    <a:pt x="2951" y="203"/>
                  </a:lnTo>
                  <a:lnTo>
                    <a:pt x="2951" y="194"/>
                  </a:lnTo>
                  <a:lnTo>
                    <a:pt x="2952" y="236"/>
                  </a:lnTo>
                  <a:lnTo>
                    <a:pt x="2952" y="302"/>
                  </a:lnTo>
                  <a:lnTo>
                    <a:pt x="2952" y="224"/>
                  </a:lnTo>
                  <a:lnTo>
                    <a:pt x="2952" y="317"/>
                  </a:lnTo>
                  <a:lnTo>
                    <a:pt x="2952" y="237"/>
                  </a:lnTo>
                  <a:lnTo>
                    <a:pt x="2953" y="276"/>
                  </a:lnTo>
                  <a:lnTo>
                    <a:pt x="2953" y="295"/>
                  </a:lnTo>
                  <a:lnTo>
                    <a:pt x="2953" y="231"/>
                  </a:lnTo>
                  <a:lnTo>
                    <a:pt x="2953" y="237"/>
                  </a:lnTo>
                  <a:lnTo>
                    <a:pt x="2953" y="264"/>
                  </a:lnTo>
                  <a:lnTo>
                    <a:pt x="2954" y="259"/>
                  </a:lnTo>
                  <a:lnTo>
                    <a:pt x="2954" y="266"/>
                  </a:lnTo>
                  <a:lnTo>
                    <a:pt x="2954" y="175"/>
                  </a:lnTo>
                  <a:lnTo>
                    <a:pt x="2954" y="251"/>
                  </a:lnTo>
                  <a:lnTo>
                    <a:pt x="2954" y="246"/>
                  </a:lnTo>
                  <a:lnTo>
                    <a:pt x="2955" y="230"/>
                  </a:lnTo>
                  <a:lnTo>
                    <a:pt x="2955" y="201"/>
                  </a:lnTo>
                  <a:lnTo>
                    <a:pt x="2955" y="281"/>
                  </a:lnTo>
                  <a:lnTo>
                    <a:pt x="2955" y="223"/>
                  </a:lnTo>
                  <a:lnTo>
                    <a:pt x="2956" y="264"/>
                  </a:lnTo>
                  <a:lnTo>
                    <a:pt x="2956" y="196"/>
                  </a:lnTo>
                  <a:lnTo>
                    <a:pt x="2956" y="205"/>
                  </a:lnTo>
                  <a:lnTo>
                    <a:pt x="2956" y="261"/>
                  </a:lnTo>
                  <a:lnTo>
                    <a:pt x="2956" y="212"/>
                  </a:lnTo>
                  <a:lnTo>
                    <a:pt x="2956" y="251"/>
                  </a:lnTo>
                  <a:lnTo>
                    <a:pt x="2957" y="222"/>
                  </a:lnTo>
                  <a:lnTo>
                    <a:pt x="2957" y="224"/>
                  </a:lnTo>
                  <a:lnTo>
                    <a:pt x="2957" y="259"/>
                  </a:lnTo>
                  <a:lnTo>
                    <a:pt x="2957" y="186"/>
                  </a:lnTo>
                  <a:lnTo>
                    <a:pt x="2958" y="296"/>
                  </a:lnTo>
                  <a:lnTo>
                    <a:pt x="2958" y="163"/>
                  </a:lnTo>
                  <a:lnTo>
                    <a:pt x="2958" y="206"/>
                  </a:lnTo>
                  <a:lnTo>
                    <a:pt x="2958" y="204"/>
                  </a:lnTo>
                  <a:lnTo>
                    <a:pt x="2958" y="225"/>
                  </a:lnTo>
                  <a:lnTo>
                    <a:pt x="2959" y="225"/>
                  </a:lnTo>
                  <a:lnTo>
                    <a:pt x="2959" y="195"/>
                  </a:lnTo>
                  <a:lnTo>
                    <a:pt x="2959" y="256"/>
                  </a:lnTo>
                  <a:lnTo>
                    <a:pt x="2959" y="215"/>
                  </a:lnTo>
                  <a:lnTo>
                    <a:pt x="2959" y="205"/>
                  </a:lnTo>
                  <a:lnTo>
                    <a:pt x="2960" y="226"/>
                  </a:lnTo>
                  <a:lnTo>
                    <a:pt x="2960" y="253"/>
                  </a:lnTo>
                  <a:lnTo>
                    <a:pt x="2960" y="252"/>
                  </a:lnTo>
                  <a:lnTo>
                    <a:pt x="2960" y="197"/>
                  </a:lnTo>
                  <a:lnTo>
                    <a:pt x="2960" y="248"/>
                  </a:lnTo>
                  <a:lnTo>
                    <a:pt x="2961" y="307"/>
                  </a:lnTo>
                  <a:lnTo>
                    <a:pt x="2961" y="247"/>
                  </a:lnTo>
                  <a:lnTo>
                    <a:pt x="2961" y="253"/>
                  </a:lnTo>
                  <a:lnTo>
                    <a:pt x="2961" y="284"/>
                  </a:lnTo>
                  <a:lnTo>
                    <a:pt x="2962" y="278"/>
                  </a:lnTo>
                  <a:lnTo>
                    <a:pt x="2962" y="232"/>
                  </a:lnTo>
                  <a:lnTo>
                    <a:pt x="2962" y="239"/>
                  </a:lnTo>
                  <a:lnTo>
                    <a:pt x="2962" y="267"/>
                  </a:lnTo>
                  <a:lnTo>
                    <a:pt x="2962" y="267"/>
                  </a:lnTo>
                  <a:lnTo>
                    <a:pt x="2962" y="281"/>
                  </a:lnTo>
                  <a:lnTo>
                    <a:pt x="2963" y="325"/>
                  </a:lnTo>
                  <a:lnTo>
                    <a:pt x="2963" y="267"/>
                  </a:lnTo>
                  <a:lnTo>
                    <a:pt x="2963" y="282"/>
                  </a:lnTo>
                  <a:lnTo>
                    <a:pt x="2963" y="266"/>
                  </a:lnTo>
                  <a:lnTo>
                    <a:pt x="2964" y="254"/>
                  </a:lnTo>
                  <a:lnTo>
                    <a:pt x="2964" y="306"/>
                  </a:lnTo>
                  <a:lnTo>
                    <a:pt x="2964" y="219"/>
                  </a:lnTo>
                  <a:lnTo>
                    <a:pt x="2964" y="253"/>
                  </a:lnTo>
                  <a:lnTo>
                    <a:pt x="2964" y="249"/>
                  </a:lnTo>
                  <a:lnTo>
                    <a:pt x="2964" y="181"/>
                  </a:lnTo>
                  <a:lnTo>
                    <a:pt x="2965" y="261"/>
                  </a:lnTo>
                  <a:lnTo>
                    <a:pt x="2965" y="327"/>
                  </a:lnTo>
                  <a:lnTo>
                    <a:pt x="2965" y="278"/>
                  </a:lnTo>
                  <a:lnTo>
                    <a:pt x="2965" y="208"/>
                  </a:lnTo>
                  <a:lnTo>
                    <a:pt x="2966" y="254"/>
                  </a:lnTo>
                  <a:lnTo>
                    <a:pt x="2966" y="204"/>
                  </a:lnTo>
                  <a:lnTo>
                    <a:pt x="2966" y="244"/>
                  </a:lnTo>
                  <a:lnTo>
                    <a:pt x="2966" y="296"/>
                  </a:lnTo>
                  <a:lnTo>
                    <a:pt x="2966" y="262"/>
                  </a:lnTo>
                  <a:lnTo>
                    <a:pt x="2967" y="232"/>
                  </a:lnTo>
                  <a:lnTo>
                    <a:pt x="2967" y="229"/>
                  </a:lnTo>
                  <a:lnTo>
                    <a:pt x="2967" y="190"/>
                  </a:lnTo>
                  <a:lnTo>
                    <a:pt x="2967" y="234"/>
                  </a:lnTo>
                  <a:lnTo>
                    <a:pt x="2967" y="260"/>
                  </a:lnTo>
                  <a:lnTo>
                    <a:pt x="2967" y="257"/>
                  </a:lnTo>
                  <a:lnTo>
                    <a:pt x="2968" y="237"/>
                  </a:lnTo>
                  <a:lnTo>
                    <a:pt x="2968" y="268"/>
                  </a:lnTo>
                  <a:lnTo>
                    <a:pt x="2968" y="286"/>
                  </a:lnTo>
                  <a:lnTo>
                    <a:pt x="2968" y="281"/>
                  </a:lnTo>
                  <a:lnTo>
                    <a:pt x="2969" y="268"/>
                  </a:lnTo>
                  <a:lnTo>
                    <a:pt x="2969" y="211"/>
                  </a:lnTo>
                  <a:lnTo>
                    <a:pt x="2969" y="217"/>
                  </a:lnTo>
                  <a:lnTo>
                    <a:pt x="2969" y="281"/>
                  </a:lnTo>
                  <a:lnTo>
                    <a:pt x="2969" y="310"/>
                  </a:lnTo>
                  <a:lnTo>
                    <a:pt x="2970" y="206"/>
                  </a:lnTo>
                  <a:lnTo>
                    <a:pt x="2970" y="236"/>
                  </a:lnTo>
                  <a:lnTo>
                    <a:pt x="2970" y="208"/>
                  </a:lnTo>
                  <a:lnTo>
                    <a:pt x="2970" y="296"/>
                  </a:lnTo>
                  <a:lnTo>
                    <a:pt x="2970" y="281"/>
                  </a:lnTo>
                  <a:lnTo>
                    <a:pt x="2971" y="247"/>
                  </a:lnTo>
                  <a:lnTo>
                    <a:pt x="2971" y="252"/>
                  </a:lnTo>
                  <a:lnTo>
                    <a:pt x="2971" y="229"/>
                  </a:lnTo>
                  <a:lnTo>
                    <a:pt x="2971" y="243"/>
                  </a:lnTo>
                  <a:lnTo>
                    <a:pt x="2971" y="299"/>
                  </a:lnTo>
                  <a:lnTo>
                    <a:pt x="2972" y="252"/>
                  </a:lnTo>
                  <a:lnTo>
                    <a:pt x="2972" y="317"/>
                  </a:lnTo>
                  <a:lnTo>
                    <a:pt x="2972" y="248"/>
                  </a:lnTo>
                  <a:lnTo>
                    <a:pt x="2972" y="256"/>
                  </a:lnTo>
                  <a:lnTo>
                    <a:pt x="2973" y="245"/>
                  </a:lnTo>
                  <a:lnTo>
                    <a:pt x="2973" y="211"/>
                  </a:lnTo>
                  <a:lnTo>
                    <a:pt x="2973" y="290"/>
                  </a:lnTo>
                  <a:lnTo>
                    <a:pt x="2973" y="213"/>
                  </a:lnTo>
                  <a:lnTo>
                    <a:pt x="2973" y="270"/>
                  </a:lnTo>
                  <a:lnTo>
                    <a:pt x="2973" y="255"/>
                  </a:lnTo>
                  <a:lnTo>
                    <a:pt x="2974" y="231"/>
                  </a:lnTo>
                  <a:lnTo>
                    <a:pt x="2974" y="280"/>
                  </a:lnTo>
                  <a:lnTo>
                    <a:pt x="2974" y="206"/>
                  </a:lnTo>
                  <a:lnTo>
                    <a:pt x="2974" y="248"/>
                  </a:lnTo>
                  <a:lnTo>
                    <a:pt x="2975" y="239"/>
                  </a:lnTo>
                  <a:lnTo>
                    <a:pt x="2975" y="260"/>
                  </a:lnTo>
                  <a:lnTo>
                    <a:pt x="2975" y="222"/>
                  </a:lnTo>
                  <a:lnTo>
                    <a:pt x="2975" y="283"/>
                  </a:lnTo>
                  <a:lnTo>
                    <a:pt x="2975" y="266"/>
                  </a:lnTo>
                  <a:lnTo>
                    <a:pt x="2975" y="250"/>
                  </a:lnTo>
                  <a:lnTo>
                    <a:pt x="2976" y="264"/>
                  </a:lnTo>
                  <a:lnTo>
                    <a:pt x="2976" y="244"/>
                  </a:lnTo>
                  <a:lnTo>
                    <a:pt x="2976" y="215"/>
                  </a:lnTo>
                  <a:lnTo>
                    <a:pt x="2976" y="272"/>
                  </a:lnTo>
                  <a:lnTo>
                    <a:pt x="2977" y="249"/>
                  </a:lnTo>
                  <a:lnTo>
                    <a:pt x="2977" y="281"/>
                  </a:lnTo>
                  <a:lnTo>
                    <a:pt x="2977" y="253"/>
                  </a:lnTo>
                  <a:lnTo>
                    <a:pt x="2977" y="253"/>
                  </a:lnTo>
                  <a:lnTo>
                    <a:pt x="2977" y="222"/>
                  </a:lnTo>
                  <a:lnTo>
                    <a:pt x="2978" y="204"/>
                  </a:lnTo>
                  <a:lnTo>
                    <a:pt x="2978" y="273"/>
                  </a:lnTo>
                  <a:lnTo>
                    <a:pt x="2978" y="276"/>
                  </a:lnTo>
                  <a:lnTo>
                    <a:pt x="2978" y="208"/>
                  </a:lnTo>
                  <a:lnTo>
                    <a:pt x="2978" y="239"/>
                  </a:lnTo>
                  <a:lnTo>
                    <a:pt x="2979" y="233"/>
                  </a:lnTo>
                  <a:lnTo>
                    <a:pt x="2979" y="213"/>
                  </a:lnTo>
                  <a:lnTo>
                    <a:pt x="2979" y="221"/>
                  </a:lnTo>
                  <a:lnTo>
                    <a:pt x="2979" y="265"/>
                  </a:lnTo>
                  <a:lnTo>
                    <a:pt x="2979" y="302"/>
                  </a:lnTo>
                  <a:lnTo>
                    <a:pt x="2980" y="252"/>
                  </a:lnTo>
                  <a:lnTo>
                    <a:pt x="2980" y="229"/>
                  </a:lnTo>
                  <a:lnTo>
                    <a:pt x="2980" y="268"/>
                  </a:lnTo>
                  <a:lnTo>
                    <a:pt x="2980" y="228"/>
                  </a:lnTo>
                  <a:lnTo>
                    <a:pt x="2981" y="246"/>
                  </a:lnTo>
                  <a:lnTo>
                    <a:pt x="2981" y="255"/>
                  </a:lnTo>
                  <a:lnTo>
                    <a:pt x="2981" y="263"/>
                  </a:lnTo>
                  <a:lnTo>
                    <a:pt x="2981" y="254"/>
                  </a:lnTo>
                  <a:lnTo>
                    <a:pt x="2981" y="278"/>
                  </a:lnTo>
                  <a:lnTo>
                    <a:pt x="2981" y="244"/>
                  </a:lnTo>
                  <a:lnTo>
                    <a:pt x="2982" y="273"/>
                  </a:lnTo>
                  <a:lnTo>
                    <a:pt x="2982" y="245"/>
                  </a:lnTo>
                  <a:lnTo>
                    <a:pt x="2982" y="322"/>
                  </a:lnTo>
                  <a:lnTo>
                    <a:pt x="2982" y="277"/>
                  </a:lnTo>
                  <a:lnTo>
                    <a:pt x="2982" y="261"/>
                  </a:lnTo>
                  <a:lnTo>
                    <a:pt x="2983" y="241"/>
                  </a:lnTo>
                  <a:lnTo>
                    <a:pt x="2983" y="303"/>
                  </a:lnTo>
                  <a:lnTo>
                    <a:pt x="2983" y="212"/>
                  </a:lnTo>
                  <a:lnTo>
                    <a:pt x="2983" y="247"/>
                  </a:lnTo>
                  <a:lnTo>
                    <a:pt x="2984" y="210"/>
                  </a:lnTo>
                  <a:lnTo>
                    <a:pt x="2984" y="282"/>
                  </a:lnTo>
                  <a:lnTo>
                    <a:pt x="2984" y="258"/>
                  </a:lnTo>
                  <a:lnTo>
                    <a:pt x="2984" y="216"/>
                  </a:lnTo>
                  <a:lnTo>
                    <a:pt x="2984" y="239"/>
                  </a:lnTo>
                  <a:lnTo>
                    <a:pt x="2984" y="246"/>
                  </a:lnTo>
                  <a:lnTo>
                    <a:pt x="2985" y="282"/>
                  </a:lnTo>
                  <a:lnTo>
                    <a:pt x="2985" y="270"/>
                  </a:lnTo>
                  <a:lnTo>
                    <a:pt x="2985" y="232"/>
                  </a:lnTo>
                  <a:lnTo>
                    <a:pt x="2985" y="259"/>
                  </a:lnTo>
                  <a:lnTo>
                    <a:pt x="2986" y="249"/>
                  </a:lnTo>
                  <a:lnTo>
                    <a:pt x="2986" y="250"/>
                  </a:lnTo>
                  <a:lnTo>
                    <a:pt x="2986" y="211"/>
                  </a:lnTo>
                  <a:lnTo>
                    <a:pt x="2986" y="291"/>
                  </a:lnTo>
                  <a:lnTo>
                    <a:pt x="2986" y="255"/>
                  </a:lnTo>
                  <a:lnTo>
                    <a:pt x="2986" y="251"/>
                  </a:lnTo>
                  <a:lnTo>
                    <a:pt x="2987" y="252"/>
                  </a:lnTo>
                  <a:lnTo>
                    <a:pt x="2987" y="265"/>
                  </a:lnTo>
                  <a:lnTo>
                    <a:pt x="2987" y="206"/>
                  </a:lnTo>
                  <a:lnTo>
                    <a:pt x="2987" y="212"/>
                  </a:lnTo>
                  <a:lnTo>
                    <a:pt x="2988" y="327"/>
                  </a:lnTo>
                  <a:lnTo>
                    <a:pt x="2988" y="265"/>
                  </a:lnTo>
                  <a:lnTo>
                    <a:pt x="2988" y="291"/>
                  </a:lnTo>
                  <a:lnTo>
                    <a:pt x="2988" y="235"/>
                  </a:lnTo>
                  <a:lnTo>
                    <a:pt x="2988" y="272"/>
                  </a:lnTo>
                  <a:lnTo>
                    <a:pt x="2989" y="262"/>
                  </a:lnTo>
                  <a:lnTo>
                    <a:pt x="2989" y="236"/>
                  </a:lnTo>
                  <a:lnTo>
                    <a:pt x="2989" y="310"/>
                  </a:lnTo>
                  <a:lnTo>
                    <a:pt x="2989" y="259"/>
                  </a:lnTo>
                  <a:lnTo>
                    <a:pt x="2989" y="244"/>
                  </a:lnTo>
                  <a:lnTo>
                    <a:pt x="2990" y="186"/>
                  </a:lnTo>
                  <a:lnTo>
                    <a:pt x="2990" y="140"/>
                  </a:lnTo>
                  <a:lnTo>
                    <a:pt x="2990" y="151"/>
                  </a:lnTo>
                  <a:lnTo>
                    <a:pt x="2990" y="130"/>
                  </a:lnTo>
                  <a:lnTo>
                    <a:pt x="2990" y="51"/>
                  </a:lnTo>
                  <a:lnTo>
                    <a:pt x="2991" y="53"/>
                  </a:lnTo>
                  <a:lnTo>
                    <a:pt x="2991" y="130"/>
                  </a:lnTo>
                  <a:lnTo>
                    <a:pt x="2991" y="237"/>
                  </a:lnTo>
                  <a:lnTo>
                    <a:pt x="2991" y="201"/>
                  </a:lnTo>
                  <a:lnTo>
                    <a:pt x="2992" y="300"/>
                  </a:lnTo>
                  <a:lnTo>
                    <a:pt x="2992" y="282"/>
                  </a:lnTo>
                  <a:lnTo>
                    <a:pt x="2992" y="277"/>
                  </a:lnTo>
                  <a:lnTo>
                    <a:pt x="2992" y="283"/>
                  </a:lnTo>
                  <a:lnTo>
                    <a:pt x="2992" y="345"/>
                  </a:lnTo>
                  <a:lnTo>
                    <a:pt x="2992" y="294"/>
                  </a:lnTo>
                  <a:lnTo>
                    <a:pt x="2993" y="261"/>
                  </a:lnTo>
                  <a:lnTo>
                    <a:pt x="2993" y="251"/>
                  </a:lnTo>
                  <a:lnTo>
                    <a:pt x="2993" y="272"/>
                  </a:lnTo>
                  <a:lnTo>
                    <a:pt x="2993" y="268"/>
                  </a:lnTo>
                  <a:lnTo>
                    <a:pt x="2994" y="268"/>
                  </a:lnTo>
                  <a:lnTo>
                    <a:pt x="2994" y="251"/>
                  </a:lnTo>
                  <a:lnTo>
                    <a:pt x="2994" y="269"/>
                  </a:lnTo>
                  <a:lnTo>
                    <a:pt x="2994" y="223"/>
                  </a:lnTo>
                  <a:lnTo>
                    <a:pt x="2994" y="250"/>
                  </a:lnTo>
                  <a:lnTo>
                    <a:pt x="2995" y="272"/>
                  </a:lnTo>
                  <a:lnTo>
                    <a:pt x="2995" y="261"/>
                  </a:lnTo>
                  <a:lnTo>
                    <a:pt x="2995" y="284"/>
                  </a:lnTo>
                  <a:lnTo>
                    <a:pt x="2995" y="253"/>
                  </a:lnTo>
                  <a:lnTo>
                    <a:pt x="2995" y="234"/>
                  </a:lnTo>
                  <a:lnTo>
                    <a:pt x="2996" y="257"/>
                  </a:lnTo>
                  <a:lnTo>
                    <a:pt x="2996" y="208"/>
                  </a:lnTo>
                  <a:lnTo>
                    <a:pt x="2996" y="260"/>
                  </a:lnTo>
                  <a:lnTo>
                    <a:pt x="2996" y="241"/>
                  </a:lnTo>
                  <a:lnTo>
                    <a:pt x="2996" y="239"/>
                  </a:lnTo>
                  <a:lnTo>
                    <a:pt x="2997" y="266"/>
                  </a:lnTo>
                  <a:lnTo>
                    <a:pt x="2997" y="269"/>
                  </a:lnTo>
                  <a:lnTo>
                    <a:pt x="2997" y="278"/>
                  </a:lnTo>
                  <a:lnTo>
                    <a:pt x="2997" y="231"/>
                  </a:lnTo>
                  <a:lnTo>
                    <a:pt x="2997" y="285"/>
                  </a:lnTo>
                  <a:lnTo>
                    <a:pt x="2997" y="272"/>
                  </a:lnTo>
                  <a:lnTo>
                    <a:pt x="2998" y="242"/>
                  </a:lnTo>
                  <a:lnTo>
                    <a:pt x="2998" y="217"/>
                  </a:lnTo>
                  <a:lnTo>
                    <a:pt x="2998" y="248"/>
                  </a:lnTo>
                  <a:lnTo>
                    <a:pt x="2998" y="256"/>
                  </a:lnTo>
                  <a:lnTo>
                    <a:pt x="2999" y="236"/>
                  </a:lnTo>
                  <a:lnTo>
                    <a:pt x="2999" y="259"/>
                  </a:lnTo>
                  <a:lnTo>
                    <a:pt x="2999" y="227"/>
                  </a:lnTo>
                  <a:lnTo>
                    <a:pt x="2999" y="279"/>
                  </a:lnTo>
                  <a:lnTo>
                    <a:pt x="2999" y="255"/>
                  </a:lnTo>
                  <a:lnTo>
                    <a:pt x="3000" y="275"/>
                  </a:lnTo>
                  <a:lnTo>
                    <a:pt x="3000" y="224"/>
                  </a:lnTo>
                  <a:lnTo>
                    <a:pt x="3000" y="234"/>
                  </a:lnTo>
                  <a:lnTo>
                    <a:pt x="3000" y="233"/>
                  </a:lnTo>
                  <a:lnTo>
                    <a:pt x="3000" y="289"/>
                  </a:lnTo>
                  <a:lnTo>
                    <a:pt x="3001" y="237"/>
                  </a:lnTo>
                  <a:lnTo>
                    <a:pt x="3001" y="222"/>
                  </a:lnTo>
                  <a:lnTo>
                    <a:pt x="3001" y="224"/>
                  </a:lnTo>
                  <a:lnTo>
                    <a:pt x="3001" y="242"/>
                  </a:lnTo>
                  <a:lnTo>
                    <a:pt x="3001" y="251"/>
                  </a:lnTo>
                  <a:lnTo>
                    <a:pt x="3002" y="215"/>
                  </a:lnTo>
                  <a:lnTo>
                    <a:pt x="3002" y="212"/>
                  </a:lnTo>
                  <a:lnTo>
                    <a:pt x="3002" y="277"/>
                  </a:lnTo>
                  <a:lnTo>
                    <a:pt x="3002" y="244"/>
                  </a:lnTo>
                  <a:lnTo>
                    <a:pt x="3003" y="207"/>
                  </a:lnTo>
                  <a:lnTo>
                    <a:pt x="3003" y="228"/>
                  </a:lnTo>
                  <a:lnTo>
                    <a:pt x="3003" y="207"/>
                  </a:lnTo>
                  <a:lnTo>
                    <a:pt x="3003" y="254"/>
                  </a:lnTo>
                  <a:lnTo>
                    <a:pt x="3003" y="216"/>
                  </a:lnTo>
                  <a:lnTo>
                    <a:pt x="3003" y="191"/>
                  </a:lnTo>
                  <a:lnTo>
                    <a:pt x="3004" y="209"/>
                  </a:lnTo>
                  <a:lnTo>
                    <a:pt x="3004" y="233"/>
                  </a:lnTo>
                  <a:lnTo>
                    <a:pt x="3004" y="204"/>
                  </a:lnTo>
                  <a:lnTo>
                    <a:pt x="3004" y="203"/>
                  </a:lnTo>
                  <a:lnTo>
                    <a:pt x="3005" y="244"/>
                  </a:lnTo>
                  <a:lnTo>
                    <a:pt x="3005" y="207"/>
                  </a:lnTo>
                  <a:lnTo>
                    <a:pt x="3005" y="221"/>
                  </a:lnTo>
                  <a:lnTo>
                    <a:pt x="3005" y="198"/>
                  </a:lnTo>
                  <a:lnTo>
                    <a:pt x="3005" y="218"/>
                  </a:lnTo>
                  <a:lnTo>
                    <a:pt x="3006" y="231"/>
                  </a:lnTo>
                  <a:lnTo>
                    <a:pt x="3006" y="178"/>
                  </a:lnTo>
                  <a:lnTo>
                    <a:pt x="3006" y="256"/>
                  </a:lnTo>
                  <a:lnTo>
                    <a:pt x="3006" y="239"/>
                  </a:lnTo>
                  <a:lnTo>
                    <a:pt x="3006" y="256"/>
                  </a:lnTo>
                  <a:lnTo>
                    <a:pt x="3007" y="222"/>
                  </a:lnTo>
                  <a:lnTo>
                    <a:pt x="3007" y="275"/>
                  </a:lnTo>
                  <a:lnTo>
                    <a:pt x="3007" y="279"/>
                  </a:lnTo>
                  <a:lnTo>
                    <a:pt x="3007" y="291"/>
                  </a:lnTo>
                  <a:lnTo>
                    <a:pt x="3007" y="259"/>
                  </a:lnTo>
                  <a:lnTo>
                    <a:pt x="3008" y="166"/>
                  </a:lnTo>
                  <a:lnTo>
                    <a:pt x="3008" y="286"/>
                  </a:lnTo>
                  <a:lnTo>
                    <a:pt x="3008" y="288"/>
                  </a:lnTo>
                  <a:lnTo>
                    <a:pt x="3008" y="242"/>
                  </a:lnTo>
                  <a:lnTo>
                    <a:pt x="3008" y="309"/>
                  </a:lnTo>
                  <a:lnTo>
                    <a:pt x="3009" y="234"/>
                  </a:lnTo>
                  <a:lnTo>
                    <a:pt x="3009" y="202"/>
                  </a:lnTo>
                  <a:lnTo>
                    <a:pt x="3009" y="262"/>
                  </a:lnTo>
                  <a:lnTo>
                    <a:pt x="3009" y="245"/>
                  </a:lnTo>
                  <a:lnTo>
                    <a:pt x="3009" y="230"/>
                  </a:lnTo>
                  <a:lnTo>
                    <a:pt x="3010" y="263"/>
                  </a:lnTo>
                  <a:lnTo>
                    <a:pt x="3010" y="232"/>
                  </a:lnTo>
                  <a:lnTo>
                    <a:pt x="3010" y="283"/>
                  </a:lnTo>
                  <a:lnTo>
                    <a:pt x="3010" y="256"/>
                  </a:lnTo>
                  <a:lnTo>
                    <a:pt x="3011" y="266"/>
                  </a:lnTo>
                  <a:lnTo>
                    <a:pt x="3011" y="317"/>
                  </a:lnTo>
                  <a:lnTo>
                    <a:pt x="3011" y="280"/>
                  </a:lnTo>
                  <a:lnTo>
                    <a:pt x="3011" y="223"/>
                  </a:lnTo>
                  <a:lnTo>
                    <a:pt x="3011" y="311"/>
                  </a:lnTo>
                  <a:lnTo>
                    <a:pt x="3011" y="288"/>
                  </a:lnTo>
                  <a:lnTo>
                    <a:pt x="3012" y="264"/>
                  </a:lnTo>
                  <a:lnTo>
                    <a:pt x="3012" y="250"/>
                  </a:lnTo>
                  <a:lnTo>
                    <a:pt x="3012" y="263"/>
                  </a:lnTo>
                  <a:lnTo>
                    <a:pt x="3012" y="285"/>
                  </a:lnTo>
                  <a:lnTo>
                    <a:pt x="3012" y="278"/>
                  </a:lnTo>
                  <a:lnTo>
                    <a:pt x="3013" y="266"/>
                  </a:lnTo>
                  <a:lnTo>
                    <a:pt x="3013" y="274"/>
                  </a:lnTo>
                  <a:lnTo>
                    <a:pt x="3013" y="262"/>
                  </a:lnTo>
                  <a:lnTo>
                    <a:pt x="3013" y="253"/>
                  </a:lnTo>
                  <a:lnTo>
                    <a:pt x="3014" y="232"/>
                  </a:lnTo>
                  <a:lnTo>
                    <a:pt x="3014" y="199"/>
                  </a:lnTo>
                  <a:lnTo>
                    <a:pt x="3014" y="293"/>
                  </a:lnTo>
                  <a:lnTo>
                    <a:pt x="3014" y="221"/>
                  </a:lnTo>
                  <a:lnTo>
                    <a:pt x="3014" y="236"/>
                  </a:lnTo>
                  <a:lnTo>
                    <a:pt x="3014" y="200"/>
                  </a:lnTo>
                  <a:lnTo>
                    <a:pt x="3015" y="271"/>
                  </a:lnTo>
                  <a:lnTo>
                    <a:pt x="3015" y="271"/>
                  </a:lnTo>
                  <a:lnTo>
                    <a:pt x="3015" y="235"/>
                  </a:lnTo>
                  <a:lnTo>
                    <a:pt x="3015" y="224"/>
                  </a:lnTo>
                  <a:lnTo>
                    <a:pt x="3016" y="271"/>
                  </a:lnTo>
                  <a:lnTo>
                    <a:pt x="3016" y="249"/>
                  </a:lnTo>
                  <a:lnTo>
                    <a:pt x="3016" y="233"/>
                  </a:lnTo>
                  <a:lnTo>
                    <a:pt x="3016" y="274"/>
                  </a:lnTo>
                  <a:lnTo>
                    <a:pt x="3016" y="217"/>
                  </a:lnTo>
                  <a:lnTo>
                    <a:pt x="3017" y="261"/>
                  </a:lnTo>
                  <a:lnTo>
                    <a:pt x="3017" y="248"/>
                  </a:lnTo>
                  <a:lnTo>
                    <a:pt x="3017" y="212"/>
                  </a:lnTo>
                  <a:lnTo>
                    <a:pt x="3017" y="199"/>
                  </a:lnTo>
                  <a:lnTo>
                    <a:pt x="3017" y="242"/>
                  </a:lnTo>
                  <a:lnTo>
                    <a:pt x="3018" y="208"/>
                  </a:lnTo>
                  <a:lnTo>
                    <a:pt x="3018" y="244"/>
                  </a:lnTo>
                  <a:lnTo>
                    <a:pt x="3018" y="257"/>
                  </a:lnTo>
                  <a:lnTo>
                    <a:pt x="3018" y="226"/>
                  </a:lnTo>
                  <a:lnTo>
                    <a:pt x="3018" y="281"/>
                  </a:lnTo>
                  <a:lnTo>
                    <a:pt x="3019" y="244"/>
                  </a:lnTo>
                  <a:lnTo>
                    <a:pt x="3019" y="245"/>
                  </a:lnTo>
                  <a:lnTo>
                    <a:pt x="3019" y="270"/>
                  </a:lnTo>
                  <a:lnTo>
                    <a:pt x="3019" y="231"/>
                  </a:lnTo>
                  <a:lnTo>
                    <a:pt x="3019" y="265"/>
                  </a:lnTo>
                  <a:lnTo>
                    <a:pt x="3020" y="247"/>
                  </a:lnTo>
                  <a:lnTo>
                    <a:pt x="3020" y="255"/>
                  </a:lnTo>
                  <a:lnTo>
                    <a:pt x="3020" y="277"/>
                  </a:lnTo>
                  <a:lnTo>
                    <a:pt x="3020" y="215"/>
                  </a:lnTo>
                  <a:lnTo>
                    <a:pt x="3020" y="226"/>
                  </a:lnTo>
                  <a:lnTo>
                    <a:pt x="3021" y="230"/>
                  </a:lnTo>
                  <a:lnTo>
                    <a:pt x="3021" y="199"/>
                  </a:lnTo>
                  <a:lnTo>
                    <a:pt x="3021" y="209"/>
                  </a:lnTo>
                  <a:lnTo>
                    <a:pt x="3021" y="283"/>
                  </a:lnTo>
                  <a:lnTo>
                    <a:pt x="3022" y="226"/>
                  </a:lnTo>
                  <a:lnTo>
                    <a:pt x="3022" y="247"/>
                  </a:lnTo>
                  <a:lnTo>
                    <a:pt x="3022" y="259"/>
                  </a:lnTo>
                  <a:lnTo>
                    <a:pt x="3022" y="277"/>
                  </a:lnTo>
                  <a:lnTo>
                    <a:pt x="3022" y="261"/>
                  </a:lnTo>
                  <a:lnTo>
                    <a:pt x="3022" y="268"/>
                  </a:lnTo>
                  <a:lnTo>
                    <a:pt x="3023" y="260"/>
                  </a:lnTo>
                  <a:lnTo>
                    <a:pt x="3023" y="323"/>
                  </a:lnTo>
                  <a:lnTo>
                    <a:pt x="3023" y="243"/>
                  </a:lnTo>
                  <a:lnTo>
                    <a:pt x="3023" y="255"/>
                  </a:lnTo>
                  <a:lnTo>
                    <a:pt x="3024" y="208"/>
                  </a:lnTo>
                  <a:lnTo>
                    <a:pt x="3024" y="253"/>
                  </a:lnTo>
                  <a:lnTo>
                    <a:pt x="3024" y="260"/>
                  </a:lnTo>
                  <a:lnTo>
                    <a:pt x="3024" y="248"/>
                  </a:lnTo>
                  <a:lnTo>
                    <a:pt x="3024" y="272"/>
                  </a:lnTo>
                  <a:lnTo>
                    <a:pt x="3025" y="264"/>
                  </a:lnTo>
                  <a:lnTo>
                    <a:pt x="3025" y="263"/>
                  </a:lnTo>
                  <a:lnTo>
                    <a:pt x="3025" y="250"/>
                  </a:lnTo>
                  <a:lnTo>
                    <a:pt x="3025" y="242"/>
                  </a:lnTo>
                  <a:lnTo>
                    <a:pt x="3025" y="245"/>
                  </a:lnTo>
                  <a:lnTo>
                    <a:pt x="3026" y="287"/>
                  </a:lnTo>
                  <a:lnTo>
                    <a:pt x="3026" y="260"/>
                  </a:lnTo>
                  <a:lnTo>
                    <a:pt x="3026" y="264"/>
                  </a:lnTo>
                  <a:lnTo>
                    <a:pt x="3026" y="199"/>
                  </a:lnTo>
                  <a:lnTo>
                    <a:pt x="3026" y="277"/>
                  </a:lnTo>
                  <a:lnTo>
                    <a:pt x="3027" y="248"/>
                  </a:lnTo>
                  <a:lnTo>
                    <a:pt x="3027" y="243"/>
                  </a:lnTo>
                  <a:lnTo>
                    <a:pt x="3027" y="237"/>
                  </a:lnTo>
                  <a:lnTo>
                    <a:pt x="3027" y="236"/>
                  </a:lnTo>
                  <a:lnTo>
                    <a:pt x="3027" y="255"/>
                  </a:lnTo>
                  <a:lnTo>
                    <a:pt x="3028" y="238"/>
                  </a:lnTo>
                  <a:lnTo>
                    <a:pt x="3028" y="258"/>
                  </a:lnTo>
                  <a:lnTo>
                    <a:pt x="3028" y="280"/>
                  </a:lnTo>
                  <a:lnTo>
                    <a:pt x="3028" y="247"/>
                  </a:lnTo>
                  <a:lnTo>
                    <a:pt x="3028" y="243"/>
                  </a:lnTo>
                  <a:lnTo>
                    <a:pt x="3029" y="261"/>
                  </a:lnTo>
                  <a:lnTo>
                    <a:pt x="3029" y="311"/>
                  </a:lnTo>
                  <a:lnTo>
                    <a:pt x="3029" y="220"/>
                  </a:lnTo>
                  <a:lnTo>
                    <a:pt x="3029" y="219"/>
                  </a:lnTo>
                  <a:lnTo>
                    <a:pt x="3029" y="232"/>
                  </a:lnTo>
                  <a:lnTo>
                    <a:pt x="3030" y="255"/>
                  </a:lnTo>
                  <a:lnTo>
                    <a:pt x="3030" y="196"/>
                  </a:lnTo>
                  <a:lnTo>
                    <a:pt x="3030" y="321"/>
                  </a:lnTo>
                  <a:lnTo>
                    <a:pt x="3030" y="243"/>
                  </a:lnTo>
                  <a:lnTo>
                    <a:pt x="3030" y="232"/>
                  </a:lnTo>
                  <a:lnTo>
                    <a:pt x="3031" y="190"/>
                  </a:lnTo>
                  <a:lnTo>
                    <a:pt x="3031" y="281"/>
                  </a:lnTo>
                  <a:lnTo>
                    <a:pt x="3031" y="266"/>
                  </a:lnTo>
                  <a:lnTo>
                    <a:pt x="3031" y="259"/>
                  </a:lnTo>
                  <a:lnTo>
                    <a:pt x="3031" y="258"/>
                  </a:lnTo>
                  <a:lnTo>
                    <a:pt x="3032" y="244"/>
                  </a:lnTo>
                  <a:lnTo>
                    <a:pt x="3032" y="294"/>
                  </a:lnTo>
                  <a:lnTo>
                    <a:pt x="3032" y="256"/>
                  </a:lnTo>
                  <a:lnTo>
                    <a:pt x="3032" y="260"/>
                  </a:lnTo>
                  <a:lnTo>
                    <a:pt x="3033" y="254"/>
                  </a:lnTo>
                  <a:lnTo>
                    <a:pt x="3033" y="242"/>
                  </a:lnTo>
                  <a:lnTo>
                    <a:pt x="3033" y="224"/>
                  </a:lnTo>
                  <a:lnTo>
                    <a:pt x="3033" y="223"/>
                  </a:lnTo>
                  <a:lnTo>
                    <a:pt x="3033" y="281"/>
                  </a:lnTo>
                  <a:lnTo>
                    <a:pt x="3033" y="293"/>
                  </a:lnTo>
                  <a:lnTo>
                    <a:pt x="3034" y="258"/>
                  </a:lnTo>
                  <a:lnTo>
                    <a:pt x="3034" y="271"/>
                  </a:lnTo>
                  <a:lnTo>
                    <a:pt x="3034" y="276"/>
                  </a:lnTo>
                  <a:lnTo>
                    <a:pt x="3034" y="300"/>
                  </a:lnTo>
                  <a:lnTo>
                    <a:pt x="3035" y="276"/>
                  </a:lnTo>
                  <a:lnTo>
                    <a:pt x="3035" y="284"/>
                  </a:lnTo>
                  <a:lnTo>
                    <a:pt x="3035" y="221"/>
                  </a:lnTo>
                  <a:lnTo>
                    <a:pt x="3035" y="289"/>
                  </a:lnTo>
                  <a:lnTo>
                    <a:pt x="3035" y="251"/>
                  </a:lnTo>
                  <a:lnTo>
                    <a:pt x="3036" y="292"/>
                  </a:lnTo>
                  <a:lnTo>
                    <a:pt x="3036" y="240"/>
                  </a:lnTo>
                  <a:lnTo>
                    <a:pt x="3036" y="271"/>
                  </a:lnTo>
                  <a:lnTo>
                    <a:pt x="3036" y="204"/>
                  </a:lnTo>
                  <a:lnTo>
                    <a:pt x="3036" y="233"/>
                  </a:lnTo>
                  <a:lnTo>
                    <a:pt x="3037" y="221"/>
                  </a:lnTo>
                  <a:lnTo>
                    <a:pt x="3037" y="119"/>
                  </a:lnTo>
                  <a:lnTo>
                    <a:pt x="3037" y="186"/>
                  </a:lnTo>
                  <a:lnTo>
                    <a:pt x="3037" y="98"/>
                  </a:lnTo>
                  <a:lnTo>
                    <a:pt x="3037" y="75"/>
                  </a:lnTo>
                  <a:lnTo>
                    <a:pt x="3038" y="35"/>
                  </a:lnTo>
                  <a:lnTo>
                    <a:pt x="3038" y="22"/>
                  </a:lnTo>
                  <a:lnTo>
                    <a:pt x="3038" y="116"/>
                  </a:lnTo>
                  <a:lnTo>
                    <a:pt x="3038" y="140"/>
                  </a:lnTo>
                  <a:lnTo>
                    <a:pt x="3039" y="269"/>
                  </a:lnTo>
                  <a:lnTo>
                    <a:pt x="3039" y="287"/>
                  </a:lnTo>
                  <a:lnTo>
                    <a:pt x="3039" y="283"/>
                  </a:lnTo>
                  <a:lnTo>
                    <a:pt x="3039" y="254"/>
                  </a:lnTo>
                  <a:lnTo>
                    <a:pt x="3039" y="342"/>
                  </a:lnTo>
                  <a:lnTo>
                    <a:pt x="3039" y="255"/>
                  </a:lnTo>
                  <a:lnTo>
                    <a:pt x="3040" y="276"/>
                  </a:lnTo>
                  <a:lnTo>
                    <a:pt x="3040" y="282"/>
                  </a:lnTo>
                  <a:lnTo>
                    <a:pt x="3040" y="285"/>
                  </a:lnTo>
                  <a:lnTo>
                    <a:pt x="3040" y="262"/>
                  </a:lnTo>
                  <a:lnTo>
                    <a:pt x="3041" y="308"/>
                  </a:lnTo>
                  <a:lnTo>
                    <a:pt x="3041" y="289"/>
                  </a:lnTo>
                  <a:lnTo>
                    <a:pt x="3041" y="253"/>
                  </a:lnTo>
                  <a:lnTo>
                    <a:pt x="3041" y="283"/>
                  </a:lnTo>
                  <a:lnTo>
                    <a:pt x="3041" y="218"/>
                  </a:lnTo>
                  <a:lnTo>
                    <a:pt x="3041" y="261"/>
                  </a:lnTo>
                  <a:lnTo>
                    <a:pt x="3042" y="268"/>
                  </a:lnTo>
                  <a:lnTo>
                    <a:pt x="3042" y="227"/>
                  </a:lnTo>
                  <a:lnTo>
                    <a:pt x="3042" y="207"/>
                  </a:lnTo>
                  <a:lnTo>
                    <a:pt x="3042" y="243"/>
                  </a:lnTo>
                  <a:lnTo>
                    <a:pt x="3042" y="287"/>
                  </a:lnTo>
                  <a:lnTo>
                    <a:pt x="3043" y="223"/>
                  </a:lnTo>
                  <a:lnTo>
                    <a:pt x="3043" y="217"/>
                  </a:lnTo>
                  <a:lnTo>
                    <a:pt x="3043" y="280"/>
                  </a:lnTo>
                  <a:lnTo>
                    <a:pt x="3043" y="270"/>
                  </a:lnTo>
                  <a:lnTo>
                    <a:pt x="3044" y="306"/>
                  </a:lnTo>
                  <a:lnTo>
                    <a:pt x="3044" y="201"/>
                  </a:lnTo>
                  <a:lnTo>
                    <a:pt x="3044" y="216"/>
                  </a:lnTo>
                  <a:lnTo>
                    <a:pt x="3044" y="264"/>
                  </a:lnTo>
                  <a:lnTo>
                    <a:pt x="3044" y="232"/>
                  </a:lnTo>
                  <a:lnTo>
                    <a:pt x="3044" y="236"/>
                  </a:lnTo>
                  <a:lnTo>
                    <a:pt x="3045" y="245"/>
                  </a:lnTo>
                  <a:lnTo>
                    <a:pt x="3045" y="290"/>
                  </a:lnTo>
                  <a:lnTo>
                    <a:pt x="3045" y="197"/>
                  </a:lnTo>
                  <a:lnTo>
                    <a:pt x="3045" y="248"/>
                  </a:lnTo>
                  <a:lnTo>
                    <a:pt x="3046" y="243"/>
                  </a:lnTo>
                  <a:lnTo>
                    <a:pt x="3046" y="235"/>
                  </a:lnTo>
                  <a:lnTo>
                    <a:pt x="3046" y="272"/>
                  </a:lnTo>
                  <a:lnTo>
                    <a:pt x="3046" y="257"/>
                  </a:lnTo>
                  <a:lnTo>
                    <a:pt x="3046" y="261"/>
                  </a:lnTo>
                  <a:lnTo>
                    <a:pt x="3047" y="304"/>
                  </a:lnTo>
                  <a:lnTo>
                    <a:pt x="3047" y="260"/>
                  </a:lnTo>
                  <a:lnTo>
                    <a:pt x="3047" y="241"/>
                  </a:lnTo>
                  <a:lnTo>
                    <a:pt x="3047" y="227"/>
                  </a:lnTo>
                  <a:lnTo>
                    <a:pt x="3047" y="279"/>
                  </a:lnTo>
                  <a:lnTo>
                    <a:pt x="3048" y="244"/>
                  </a:lnTo>
                  <a:lnTo>
                    <a:pt x="3048" y="272"/>
                  </a:lnTo>
                  <a:lnTo>
                    <a:pt x="3048" y="251"/>
                  </a:lnTo>
                  <a:lnTo>
                    <a:pt x="3048" y="274"/>
                  </a:lnTo>
                  <a:lnTo>
                    <a:pt x="3048" y="265"/>
                  </a:lnTo>
                  <a:lnTo>
                    <a:pt x="3049" y="196"/>
                  </a:lnTo>
                  <a:lnTo>
                    <a:pt x="3049" y="233"/>
                  </a:lnTo>
                  <a:lnTo>
                    <a:pt x="3049" y="206"/>
                  </a:lnTo>
                  <a:lnTo>
                    <a:pt x="3049" y="253"/>
                  </a:lnTo>
                  <a:lnTo>
                    <a:pt x="3050" y="216"/>
                  </a:lnTo>
                  <a:lnTo>
                    <a:pt x="3050" y="228"/>
                  </a:lnTo>
                  <a:lnTo>
                    <a:pt x="3050" y="241"/>
                  </a:lnTo>
                  <a:lnTo>
                    <a:pt x="3050" y="245"/>
                  </a:lnTo>
                  <a:lnTo>
                    <a:pt x="3050" y="220"/>
                  </a:lnTo>
                  <a:lnTo>
                    <a:pt x="3050" y="230"/>
                  </a:lnTo>
                  <a:lnTo>
                    <a:pt x="3051" y="232"/>
                  </a:lnTo>
                  <a:lnTo>
                    <a:pt x="3051" y="261"/>
                  </a:lnTo>
                  <a:lnTo>
                    <a:pt x="3051" y="218"/>
                  </a:lnTo>
                  <a:lnTo>
                    <a:pt x="3051" y="192"/>
                  </a:lnTo>
                  <a:lnTo>
                    <a:pt x="3052" y="215"/>
                  </a:lnTo>
                  <a:lnTo>
                    <a:pt x="3052" y="242"/>
                  </a:lnTo>
                  <a:lnTo>
                    <a:pt x="3052" y="210"/>
                  </a:lnTo>
                  <a:lnTo>
                    <a:pt x="3052" y="256"/>
                  </a:lnTo>
                  <a:lnTo>
                    <a:pt x="3052" y="263"/>
                  </a:lnTo>
                  <a:lnTo>
                    <a:pt x="3052" y="272"/>
                  </a:lnTo>
                  <a:lnTo>
                    <a:pt x="3053" y="201"/>
                  </a:lnTo>
                  <a:lnTo>
                    <a:pt x="3053" y="230"/>
                  </a:lnTo>
                  <a:lnTo>
                    <a:pt x="3053" y="203"/>
                  </a:lnTo>
                  <a:lnTo>
                    <a:pt x="3053" y="245"/>
                  </a:lnTo>
                  <a:lnTo>
                    <a:pt x="3054" y="282"/>
                  </a:lnTo>
                  <a:lnTo>
                    <a:pt x="3054" y="244"/>
                  </a:lnTo>
                  <a:lnTo>
                    <a:pt x="3054" y="263"/>
                  </a:lnTo>
                  <a:lnTo>
                    <a:pt x="3054" y="208"/>
                  </a:lnTo>
                  <a:lnTo>
                    <a:pt x="3054" y="257"/>
                  </a:lnTo>
                  <a:lnTo>
                    <a:pt x="3055" y="221"/>
                  </a:lnTo>
                  <a:lnTo>
                    <a:pt x="3055" y="249"/>
                  </a:lnTo>
                  <a:lnTo>
                    <a:pt x="3055" y="231"/>
                  </a:lnTo>
                  <a:lnTo>
                    <a:pt x="3055" y="282"/>
                  </a:lnTo>
                  <a:lnTo>
                    <a:pt x="3055" y="276"/>
                  </a:lnTo>
                  <a:lnTo>
                    <a:pt x="3056" y="243"/>
                  </a:lnTo>
                  <a:lnTo>
                    <a:pt x="3056" y="186"/>
                  </a:lnTo>
                  <a:lnTo>
                    <a:pt x="3056" y="264"/>
                  </a:lnTo>
                  <a:lnTo>
                    <a:pt x="3056" y="243"/>
                  </a:lnTo>
                  <a:lnTo>
                    <a:pt x="3056" y="292"/>
                  </a:lnTo>
                  <a:lnTo>
                    <a:pt x="3057" y="252"/>
                  </a:lnTo>
                  <a:lnTo>
                    <a:pt x="3057" y="255"/>
                  </a:lnTo>
                  <a:lnTo>
                    <a:pt x="3057" y="229"/>
                  </a:lnTo>
                  <a:lnTo>
                    <a:pt x="3057" y="263"/>
                  </a:lnTo>
                  <a:lnTo>
                    <a:pt x="3057" y="279"/>
                  </a:lnTo>
                  <a:lnTo>
                    <a:pt x="3058" y="249"/>
                  </a:lnTo>
                  <a:lnTo>
                    <a:pt x="3058" y="268"/>
                  </a:lnTo>
                  <a:lnTo>
                    <a:pt x="3058" y="262"/>
                  </a:lnTo>
                  <a:lnTo>
                    <a:pt x="3058" y="298"/>
                  </a:lnTo>
                  <a:lnTo>
                    <a:pt x="3058" y="292"/>
                  </a:lnTo>
                  <a:lnTo>
                    <a:pt x="3059" y="291"/>
                  </a:lnTo>
                  <a:lnTo>
                    <a:pt x="3059" y="307"/>
                  </a:lnTo>
                  <a:lnTo>
                    <a:pt x="3059" y="244"/>
                  </a:lnTo>
                  <a:lnTo>
                    <a:pt x="3059" y="248"/>
                  </a:lnTo>
                  <a:lnTo>
                    <a:pt x="3059" y="249"/>
                  </a:lnTo>
                  <a:lnTo>
                    <a:pt x="3060" y="261"/>
                  </a:lnTo>
                  <a:lnTo>
                    <a:pt x="3060" y="266"/>
                  </a:lnTo>
                  <a:lnTo>
                    <a:pt x="3060" y="238"/>
                  </a:lnTo>
                  <a:lnTo>
                    <a:pt x="3060" y="223"/>
                  </a:lnTo>
                  <a:lnTo>
                    <a:pt x="3061" y="245"/>
                  </a:lnTo>
                  <a:lnTo>
                    <a:pt x="3061" y="257"/>
                  </a:lnTo>
                  <a:lnTo>
                    <a:pt x="3061" y="231"/>
                  </a:lnTo>
                  <a:lnTo>
                    <a:pt x="3061" y="242"/>
                  </a:lnTo>
                  <a:lnTo>
                    <a:pt x="3061" y="252"/>
                  </a:lnTo>
                  <a:lnTo>
                    <a:pt x="3061" y="275"/>
                  </a:lnTo>
                  <a:lnTo>
                    <a:pt x="3062" y="245"/>
                  </a:lnTo>
                  <a:lnTo>
                    <a:pt x="3062" y="274"/>
                  </a:lnTo>
                  <a:lnTo>
                    <a:pt x="3062" y="238"/>
                  </a:lnTo>
                  <a:lnTo>
                    <a:pt x="3062" y="266"/>
                  </a:lnTo>
                  <a:lnTo>
                    <a:pt x="3063" y="227"/>
                  </a:lnTo>
                  <a:lnTo>
                    <a:pt x="3063" y="241"/>
                  </a:lnTo>
                  <a:lnTo>
                    <a:pt x="3063" y="261"/>
                  </a:lnTo>
                  <a:lnTo>
                    <a:pt x="3063" y="281"/>
                  </a:lnTo>
                  <a:lnTo>
                    <a:pt x="3063" y="268"/>
                  </a:lnTo>
                  <a:lnTo>
                    <a:pt x="3063" y="286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7">
              <a:extLst>
                <a:ext uri="{FF2B5EF4-FFF2-40B4-BE49-F238E27FC236}">
                  <a16:creationId xmlns:a16="http://schemas.microsoft.com/office/drawing/2014/main" id="{36B6CC57-ED92-4863-8DF9-2EE3895A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670" y="1858593"/>
              <a:ext cx="129950" cy="389371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40">
              <a:extLst>
                <a:ext uri="{FF2B5EF4-FFF2-40B4-BE49-F238E27FC236}">
                  <a16:creationId xmlns:a16="http://schemas.microsoft.com/office/drawing/2014/main" id="{8AFFCF90-88AA-488E-9E3E-1FFD442D6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544" y="5753366"/>
              <a:ext cx="486251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1">
              <a:extLst>
                <a:ext uri="{FF2B5EF4-FFF2-40B4-BE49-F238E27FC236}">
                  <a16:creationId xmlns:a16="http://schemas.microsoft.com/office/drawing/2014/main" id="{AEA2EBEE-D26F-4D10-AC91-727DA60F0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4544" y="5752307"/>
              <a:ext cx="0" cy="47625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42">
              <a:extLst>
                <a:ext uri="{FF2B5EF4-FFF2-40B4-BE49-F238E27FC236}">
                  <a16:creationId xmlns:a16="http://schemas.microsoft.com/office/drawing/2014/main" id="{1C5B9986-B0FC-4277-B4B9-52D267571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381" y="5752307"/>
              <a:ext cx="0" cy="47625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3">
              <a:extLst>
                <a:ext uri="{FF2B5EF4-FFF2-40B4-BE49-F238E27FC236}">
                  <a16:creationId xmlns:a16="http://schemas.microsoft.com/office/drawing/2014/main" id="{89F34F8C-333D-4DAD-83CC-49E92BBB5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6219" y="5752307"/>
              <a:ext cx="0" cy="47625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4">
              <a:extLst>
                <a:ext uri="{FF2B5EF4-FFF2-40B4-BE49-F238E27FC236}">
                  <a16:creationId xmlns:a16="http://schemas.microsoft.com/office/drawing/2014/main" id="{DE415EB9-21E9-4366-943F-5CA4B669C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17056" y="5752307"/>
              <a:ext cx="0" cy="47625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5">
              <a:extLst>
                <a:ext uri="{FF2B5EF4-FFF2-40B4-BE49-F238E27FC236}">
                  <a16:creationId xmlns:a16="http://schemas.microsoft.com/office/drawing/2014/main" id="{48EF8E39-B074-40D0-8A00-96605B7FF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206" y="5845970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46">
              <a:extLst>
                <a:ext uri="{FF2B5EF4-FFF2-40B4-BE49-F238E27FC236}">
                  <a16:creationId xmlns:a16="http://schemas.microsoft.com/office/drawing/2014/main" id="{BF5F5B03-AEC7-4EFE-9D5F-979D92808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134" y="5845970"/>
              <a:ext cx="25648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47">
              <a:extLst>
                <a:ext uri="{FF2B5EF4-FFF2-40B4-BE49-F238E27FC236}">
                  <a16:creationId xmlns:a16="http://schemas.microsoft.com/office/drawing/2014/main" id="{753856B2-B949-430D-B22F-F727194E4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046" y="5845970"/>
              <a:ext cx="32060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48">
              <a:extLst>
                <a:ext uri="{FF2B5EF4-FFF2-40B4-BE49-F238E27FC236}">
                  <a16:creationId xmlns:a16="http://schemas.microsoft.com/office/drawing/2014/main" id="{BF2888EC-1E60-4D4C-9B08-5DB0E0A0A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4296" y="5845970"/>
              <a:ext cx="32060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15000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Freeform 62">
              <a:extLst>
                <a:ext uri="{FF2B5EF4-FFF2-40B4-BE49-F238E27FC236}">
                  <a16:creationId xmlns:a16="http://schemas.microsoft.com/office/drawing/2014/main" id="{67B9BA94-4852-4644-9122-828D1877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544" y="5373104"/>
              <a:ext cx="4767263" cy="339725"/>
            </a:xfrm>
            <a:custGeom>
              <a:avLst/>
              <a:gdLst>
                <a:gd name="T0" fmla="*/ 47 w 3003"/>
                <a:gd name="T1" fmla="*/ 563 h 925"/>
                <a:gd name="T2" fmla="*/ 94 w 3003"/>
                <a:gd name="T3" fmla="*/ 593 h 925"/>
                <a:gd name="T4" fmla="*/ 141 w 3003"/>
                <a:gd name="T5" fmla="*/ 512 h 925"/>
                <a:gd name="T6" fmla="*/ 188 w 3003"/>
                <a:gd name="T7" fmla="*/ 522 h 925"/>
                <a:gd name="T8" fmla="*/ 235 w 3003"/>
                <a:gd name="T9" fmla="*/ 503 h 925"/>
                <a:gd name="T10" fmla="*/ 282 w 3003"/>
                <a:gd name="T11" fmla="*/ 562 h 925"/>
                <a:gd name="T12" fmla="*/ 329 w 3003"/>
                <a:gd name="T13" fmla="*/ 571 h 925"/>
                <a:gd name="T14" fmla="*/ 376 w 3003"/>
                <a:gd name="T15" fmla="*/ 496 h 925"/>
                <a:gd name="T16" fmla="*/ 423 w 3003"/>
                <a:gd name="T17" fmla="*/ 554 h 925"/>
                <a:gd name="T18" fmla="*/ 470 w 3003"/>
                <a:gd name="T19" fmla="*/ 510 h 925"/>
                <a:gd name="T20" fmla="*/ 517 w 3003"/>
                <a:gd name="T21" fmla="*/ 495 h 925"/>
                <a:gd name="T22" fmla="*/ 564 w 3003"/>
                <a:gd name="T23" fmla="*/ 554 h 925"/>
                <a:gd name="T24" fmla="*/ 611 w 3003"/>
                <a:gd name="T25" fmla="*/ 508 h 925"/>
                <a:gd name="T26" fmla="*/ 658 w 3003"/>
                <a:gd name="T27" fmla="*/ 527 h 925"/>
                <a:gd name="T28" fmla="*/ 705 w 3003"/>
                <a:gd name="T29" fmla="*/ 520 h 925"/>
                <a:gd name="T30" fmla="*/ 752 w 3003"/>
                <a:gd name="T31" fmla="*/ 860 h 925"/>
                <a:gd name="T32" fmla="*/ 799 w 3003"/>
                <a:gd name="T33" fmla="*/ 642 h 925"/>
                <a:gd name="T34" fmla="*/ 846 w 3003"/>
                <a:gd name="T35" fmla="*/ 846 h 925"/>
                <a:gd name="T36" fmla="*/ 893 w 3003"/>
                <a:gd name="T37" fmla="*/ 818 h 925"/>
                <a:gd name="T38" fmla="*/ 940 w 3003"/>
                <a:gd name="T39" fmla="*/ 847 h 925"/>
                <a:gd name="T40" fmla="*/ 987 w 3003"/>
                <a:gd name="T41" fmla="*/ 789 h 925"/>
                <a:gd name="T42" fmla="*/ 1034 w 3003"/>
                <a:gd name="T43" fmla="*/ 804 h 925"/>
                <a:gd name="T44" fmla="*/ 1081 w 3003"/>
                <a:gd name="T45" fmla="*/ 627 h 925"/>
                <a:gd name="T46" fmla="*/ 1128 w 3003"/>
                <a:gd name="T47" fmla="*/ 585 h 925"/>
                <a:gd name="T48" fmla="*/ 1175 w 3003"/>
                <a:gd name="T49" fmla="*/ 587 h 925"/>
                <a:gd name="T50" fmla="*/ 1222 w 3003"/>
                <a:gd name="T51" fmla="*/ 492 h 925"/>
                <a:gd name="T52" fmla="*/ 1268 w 3003"/>
                <a:gd name="T53" fmla="*/ 582 h 925"/>
                <a:gd name="T54" fmla="*/ 1315 w 3003"/>
                <a:gd name="T55" fmla="*/ 536 h 925"/>
                <a:gd name="T56" fmla="*/ 1362 w 3003"/>
                <a:gd name="T57" fmla="*/ 508 h 925"/>
                <a:gd name="T58" fmla="*/ 1409 w 3003"/>
                <a:gd name="T59" fmla="*/ 578 h 925"/>
                <a:gd name="T60" fmla="*/ 1456 w 3003"/>
                <a:gd name="T61" fmla="*/ 496 h 925"/>
                <a:gd name="T62" fmla="*/ 1503 w 3003"/>
                <a:gd name="T63" fmla="*/ 443 h 925"/>
                <a:gd name="T64" fmla="*/ 1550 w 3003"/>
                <a:gd name="T65" fmla="*/ 547 h 925"/>
                <a:gd name="T66" fmla="*/ 1597 w 3003"/>
                <a:gd name="T67" fmla="*/ 500 h 925"/>
                <a:gd name="T68" fmla="*/ 1644 w 3003"/>
                <a:gd name="T69" fmla="*/ 486 h 925"/>
                <a:gd name="T70" fmla="*/ 1691 w 3003"/>
                <a:gd name="T71" fmla="*/ 558 h 925"/>
                <a:gd name="T72" fmla="*/ 1738 w 3003"/>
                <a:gd name="T73" fmla="*/ 206 h 925"/>
                <a:gd name="T74" fmla="*/ 1785 w 3003"/>
                <a:gd name="T75" fmla="*/ 81 h 925"/>
                <a:gd name="T76" fmla="*/ 1832 w 3003"/>
                <a:gd name="T77" fmla="*/ 407 h 925"/>
                <a:gd name="T78" fmla="*/ 1879 w 3003"/>
                <a:gd name="T79" fmla="*/ 627 h 925"/>
                <a:gd name="T80" fmla="*/ 1926 w 3003"/>
                <a:gd name="T81" fmla="*/ 666 h 925"/>
                <a:gd name="T82" fmla="*/ 1973 w 3003"/>
                <a:gd name="T83" fmla="*/ 511 h 925"/>
                <a:gd name="T84" fmla="*/ 2020 w 3003"/>
                <a:gd name="T85" fmla="*/ 501 h 925"/>
                <a:gd name="T86" fmla="*/ 2067 w 3003"/>
                <a:gd name="T87" fmla="*/ 482 h 925"/>
                <a:gd name="T88" fmla="*/ 2114 w 3003"/>
                <a:gd name="T89" fmla="*/ 556 h 925"/>
                <a:gd name="T90" fmla="*/ 2161 w 3003"/>
                <a:gd name="T91" fmla="*/ 559 h 925"/>
                <a:gd name="T92" fmla="*/ 2208 w 3003"/>
                <a:gd name="T93" fmla="*/ 549 h 925"/>
                <a:gd name="T94" fmla="*/ 2255 w 3003"/>
                <a:gd name="T95" fmla="*/ 541 h 925"/>
                <a:gd name="T96" fmla="*/ 2302 w 3003"/>
                <a:gd name="T97" fmla="*/ 565 h 925"/>
                <a:gd name="T98" fmla="*/ 2349 w 3003"/>
                <a:gd name="T99" fmla="*/ 528 h 925"/>
                <a:gd name="T100" fmla="*/ 2396 w 3003"/>
                <a:gd name="T101" fmla="*/ 568 h 925"/>
                <a:gd name="T102" fmla="*/ 2443 w 3003"/>
                <a:gd name="T103" fmla="*/ 504 h 925"/>
                <a:gd name="T104" fmla="*/ 2490 w 3003"/>
                <a:gd name="T105" fmla="*/ 521 h 925"/>
                <a:gd name="T106" fmla="*/ 2537 w 3003"/>
                <a:gd name="T107" fmla="*/ 474 h 925"/>
                <a:gd name="T108" fmla="*/ 2584 w 3003"/>
                <a:gd name="T109" fmla="*/ 551 h 925"/>
                <a:gd name="T110" fmla="*/ 2631 w 3003"/>
                <a:gd name="T111" fmla="*/ 481 h 925"/>
                <a:gd name="T112" fmla="*/ 2678 w 3003"/>
                <a:gd name="T113" fmla="*/ 556 h 925"/>
                <a:gd name="T114" fmla="*/ 2725 w 3003"/>
                <a:gd name="T115" fmla="*/ 491 h 925"/>
                <a:gd name="T116" fmla="*/ 2771 w 3003"/>
                <a:gd name="T117" fmla="*/ 502 h 925"/>
                <a:gd name="T118" fmla="*/ 2818 w 3003"/>
                <a:gd name="T119" fmla="*/ 618 h 925"/>
                <a:gd name="T120" fmla="*/ 2865 w 3003"/>
                <a:gd name="T121" fmla="*/ 418 h 925"/>
                <a:gd name="T122" fmla="*/ 2912 w 3003"/>
                <a:gd name="T123" fmla="*/ 609 h 925"/>
                <a:gd name="T124" fmla="*/ 2959 w 3003"/>
                <a:gd name="T125" fmla="*/ 43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3" h="925">
                  <a:moveTo>
                    <a:pt x="0" y="519"/>
                  </a:moveTo>
                  <a:lnTo>
                    <a:pt x="1" y="512"/>
                  </a:lnTo>
                  <a:lnTo>
                    <a:pt x="1" y="511"/>
                  </a:lnTo>
                  <a:lnTo>
                    <a:pt x="1" y="503"/>
                  </a:lnTo>
                  <a:lnTo>
                    <a:pt x="1" y="499"/>
                  </a:lnTo>
                  <a:lnTo>
                    <a:pt x="2" y="498"/>
                  </a:lnTo>
                  <a:lnTo>
                    <a:pt x="2" y="500"/>
                  </a:lnTo>
                  <a:lnTo>
                    <a:pt x="2" y="481"/>
                  </a:lnTo>
                  <a:lnTo>
                    <a:pt x="2" y="484"/>
                  </a:lnTo>
                  <a:lnTo>
                    <a:pt x="2" y="482"/>
                  </a:lnTo>
                  <a:lnTo>
                    <a:pt x="3" y="484"/>
                  </a:lnTo>
                  <a:lnTo>
                    <a:pt x="3" y="487"/>
                  </a:lnTo>
                  <a:lnTo>
                    <a:pt x="3" y="481"/>
                  </a:lnTo>
                  <a:lnTo>
                    <a:pt x="3" y="489"/>
                  </a:lnTo>
                  <a:lnTo>
                    <a:pt x="3" y="498"/>
                  </a:lnTo>
                  <a:lnTo>
                    <a:pt x="4" y="497"/>
                  </a:lnTo>
                  <a:lnTo>
                    <a:pt x="4" y="492"/>
                  </a:lnTo>
                  <a:lnTo>
                    <a:pt x="4" y="492"/>
                  </a:lnTo>
                  <a:lnTo>
                    <a:pt x="4" y="505"/>
                  </a:lnTo>
                  <a:lnTo>
                    <a:pt x="4" y="518"/>
                  </a:lnTo>
                  <a:lnTo>
                    <a:pt x="5" y="521"/>
                  </a:lnTo>
                  <a:lnTo>
                    <a:pt x="5" y="522"/>
                  </a:lnTo>
                  <a:lnTo>
                    <a:pt x="5" y="521"/>
                  </a:lnTo>
                  <a:lnTo>
                    <a:pt x="5" y="518"/>
                  </a:lnTo>
                  <a:lnTo>
                    <a:pt x="6" y="513"/>
                  </a:lnTo>
                  <a:lnTo>
                    <a:pt x="6" y="499"/>
                  </a:lnTo>
                  <a:lnTo>
                    <a:pt x="6" y="513"/>
                  </a:lnTo>
                  <a:lnTo>
                    <a:pt x="6" y="506"/>
                  </a:lnTo>
                  <a:lnTo>
                    <a:pt x="6" y="504"/>
                  </a:lnTo>
                  <a:lnTo>
                    <a:pt x="6" y="500"/>
                  </a:lnTo>
                  <a:lnTo>
                    <a:pt x="7" y="499"/>
                  </a:lnTo>
                  <a:lnTo>
                    <a:pt x="7" y="502"/>
                  </a:lnTo>
                  <a:lnTo>
                    <a:pt x="7" y="492"/>
                  </a:lnTo>
                  <a:lnTo>
                    <a:pt x="7" y="496"/>
                  </a:lnTo>
                  <a:lnTo>
                    <a:pt x="8" y="494"/>
                  </a:lnTo>
                  <a:lnTo>
                    <a:pt x="8" y="502"/>
                  </a:lnTo>
                  <a:lnTo>
                    <a:pt x="8" y="505"/>
                  </a:lnTo>
                  <a:lnTo>
                    <a:pt x="8" y="486"/>
                  </a:lnTo>
                  <a:lnTo>
                    <a:pt x="8" y="484"/>
                  </a:lnTo>
                  <a:lnTo>
                    <a:pt x="9" y="487"/>
                  </a:lnTo>
                  <a:lnTo>
                    <a:pt x="9" y="487"/>
                  </a:lnTo>
                  <a:lnTo>
                    <a:pt x="9" y="484"/>
                  </a:lnTo>
                  <a:lnTo>
                    <a:pt x="9" y="485"/>
                  </a:lnTo>
                  <a:lnTo>
                    <a:pt x="9" y="483"/>
                  </a:lnTo>
                  <a:lnTo>
                    <a:pt x="10" y="486"/>
                  </a:lnTo>
                  <a:lnTo>
                    <a:pt x="10" y="475"/>
                  </a:lnTo>
                  <a:lnTo>
                    <a:pt x="10" y="456"/>
                  </a:lnTo>
                  <a:lnTo>
                    <a:pt x="10" y="456"/>
                  </a:lnTo>
                  <a:lnTo>
                    <a:pt x="10" y="456"/>
                  </a:lnTo>
                  <a:lnTo>
                    <a:pt x="11" y="458"/>
                  </a:lnTo>
                  <a:lnTo>
                    <a:pt x="11" y="458"/>
                  </a:lnTo>
                  <a:lnTo>
                    <a:pt x="11" y="466"/>
                  </a:lnTo>
                  <a:lnTo>
                    <a:pt x="11" y="465"/>
                  </a:lnTo>
                  <a:lnTo>
                    <a:pt x="11" y="464"/>
                  </a:lnTo>
                  <a:lnTo>
                    <a:pt x="11" y="456"/>
                  </a:lnTo>
                  <a:lnTo>
                    <a:pt x="12" y="457"/>
                  </a:lnTo>
                  <a:lnTo>
                    <a:pt x="12" y="458"/>
                  </a:lnTo>
                  <a:lnTo>
                    <a:pt x="12" y="450"/>
                  </a:lnTo>
                  <a:lnTo>
                    <a:pt x="12" y="451"/>
                  </a:lnTo>
                  <a:lnTo>
                    <a:pt x="13" y="440"/>
                  </a:lnTo>
                  <a:lnTo>
                    <a:pt x="13" y="439"/>
                  </a:lnTo>
                  <a:lnTo>
                    <a:pt x="13" y="446"/>
                  </a:lnTo>
                  <a:lnTo>
                    <a:pt x="13" y="428"/>
                  </a:lnTo>
                  <a:lnTo>
                    <a:pt x="13" y="431"/>
                  </a:lnTo>
                  <a:lnTo>
                    <a:pt x="14" y="429"/>
                  </a:lnTo>
                  <a:lnTo>
                    <a:pt x="14" y="431"/>
                  </a:lnTo>
                  <a:lnTo>
                    <a:pt x="14" y="431"/>
                  </a:lnTo>
                  <a:lnTo>
                    <a:pt x="14" y="426"/>
                  </a:lnTo>
                  <a:lnTo>
                    <a:pt x="14" y="433"/>
                  </a:lnTo>
                  <a:lnTo>
                    <a:pt x="15" y="435"/>
                  </a:lnTo>
                  <a:lnTo>
                    <a:pt x="15" y="434"/>
                  </a:lnTo>
                  <a:lnTo>
                    <a:pt x="15" y="437"/>
                  </a:lnTo>
                  <a:lnTo>
                    <a:pt x="15" y="419"/>
                  </a:lnTo>
                  <a:lnTo>
                    <a:pt x="15" y="416"/>
                  </a:lnTo>
                  <a:lnTo>
                    <a:pt x="16" y="416"/>
                  </a:lnTo>
                  <a:lnTo>
                    <a:pt x="16" y="417"/>
                  </a:lnTo>
                  <a:lnTo>
                    <a:pt x="16" y="415"/>
                  </a:lnTo>
                  <a:lnTo>
                    <a:pt x="16" y="421"/>
                  </a:lnTo>
                  <a:lnTo>
                    <a:pt x="17" y="424"/>
                  </a:lnTo>
                  <a:lnTo>
                    <a:pt x="17" y="426"/>
                  </a:lnTo>
                  <a:lnTo>
                    <a:pt x="17" y="423"/>
                  </a:lnTo>
                  <a:lnTo>
                    <a:pt x="17" y="424"/>
                  </a:lnTo>
                  <a:lnTo>
                    <a:pt x="17" y="422"/>
                  </a:lnTo>
                  <a:lnTo>
                    <a:pt x="17" y="421"/>
                  </a:lnTo>
                  <a:lnTo>
                    <a:pt x="18" y="413"/>
                  </a:lnTo>
                  <a:lnTo>
                    <a:pt x="18" y="426"/>
                  </a:lnTo>
                  <a:lnTo>
                    <a:pt x="18" y="427"/>
                  </a:lnTo>
                  <a:lnTo>
                    <a:pt x="18" y="423"/>
                  </a:lnTo>
                  <a:lnTo>
                    <a:pt x="19" y="419"/>
                  </a:lnTo>
                  <a:lnTo>
                    <a:pt x="19" y="424"/>
                  </a:lnTo>
                  <a:lnTo>
                    <a:pt x="19" y="430"/>
                  </a:lnTo>
                  <a:lnTo>
                    <a:pt x="19" y="427"/>
                  </a:lnTo>
                  <a:lnTo>
                    <a:pt x="19" y="424"/>
                  </a:lnTo>
                  <a:lnTo>
                    <a:pt x="20" y="421"/>
                  </a:lnTo>
                  <a:lnTo>
                    <a:pt x="20" y="419"/>
                  </a:lnTo>
                  <a:lnTo>
                    <a:pt x="20" y="404"/>
                  </a:lnTo>
                  <a:lnTo>
                    <a:pt x="20" y="407"/>
                  </a:lnTo>
                  <a:lnTo>
                    <a:pt x="20" y="404"/>
                  </a:lnTo>
                  <a:lnTo>
                    <a:pt x="21" y="464"/>
                  </a:lnTo>
                  <a:lnTo>
                    <a:pt x="21" y="565"/>
                  </a:lnTo>
                  <a:lnTo>
                    <a:pt x="21" y="669"/>
                  </a:lnTo>
                  <a:lnTo>
                    <a:pt x="21" y="743"/>
                  </a:lnTo>
                  <a:lnTo>
                    <a:pt x="21" y="761"/>
                  </a:lnTo>
                  <a:lnTo>
                    <a:pt x="22" y="771"/>
                  </a:lnTo>
                  <a:lnTo>
                    <a:pt x="22" y="757"/>
                  </a:lnTo>
                  <a:lnTo>
                    <a:pt x="22" y="751"/>
                  </a:lnTo>
                  <a:lnTo>
                    <a:pt x="22" y="745"/>
                  </a:lnTo>
                  <a:lnTo>
                    <a:pt x="22" y="749"/>
                  </a:lnTo>
                  <a:lnTo>
                    <a:pt x="23" y="756"/>
                  </a:lnTo>
                  <a:lnTo>
                    <a:pt x="23" y="756"/>
                  </a:lnTo>
                  <a:lnTo>
                    <a:pt x="23" y="760"/>
                  </a:lnTo>
                  <a:lnTo>
                    <a:pt x="23" y="753"/>
                  </a:lnTo>
                  <a:lnTo>
                    <a:pt x="23" y="746"/>
                  </a:lnTo>
                  <a:lnTo>
                    <a:pt x="24" y="745"/>
                  </a:lnTo>
                  <a:lnTo>
                    <a:pt x="24" y="742"/>
                  </a:lnTo>
                  <a:lnTo>
                    <a:pt x="24" y="745"/>
                  </a:lnTo>
                  <a:lnTo>
                    <a:pt x="24" y="748"/>
                  </a:lnTo>
                  <a:lnTo>
                    <a:pt x="25" y="727"/>
                  </a:lnTo>
                  <a:lnTo>
                    <a:pt x="25" y="730"/>
                  </a:lnTo>
                  <a:lnTo>
                    <a:pt x="25" y="730"/>
                  </a:lnTo>
                  <a:lnTo>
                    <a:pt x="25" y="730"/>
                  </a:lnTo>
                  <a:lnTo>
                    <a:pt x="25" y="730"/>
                  </a:lnTo>
                  <a:lnTo>
                    <a:pt x="25" y="730"/>
                  </a:lnTo>
                  <a:lnTo>
                    <a:pt x="26" y="721"/>
                  </a:lnTo>
                  <a:lnTo>
                    <a:pt x="26" y="720"/>
                  </a:lnTo>
                  <a:lnTo>
                    <a:pt x="26" y="724"/>
                  </a:lnTo>
                  <a:lnTo>
                    <a:pt x="26" y="728"/>
                  </a:lnTo>
                  <a:lnTo>
                    <a:pt x="26" y="726"/>
                  </a:lnTo>
                  <a:lnTo>
                    <a:pt x="27" y="729"/>
                  </a:lnTo>
                  <a:lnTo>
                    <a:pt x="27" y="726"/>
                  </a:lnTo>
                  <a:lnTo>
                    <a:pt x="27" y="727"/>
                  </a:lnTo>
                  <a:lnTo>
                    <a:pt x="27" y="727"/>
                  </a:lnTo>
                  <a:lnTo>
                    <a:pt x="28" y="726"/>
                  </a:lnTo>
                  <a:lnTo>
                    <a:pt x="28" y="726"/>
                  </a:lnTo>
                  <a:lnTo>
                    <a:pt x="28" y="733"/>
                  </a:lnTo>
                  <a:lnTo>
                    <a:pt x="28" y="733"/>
                  </a:lnTo>
                  <a:lnTo>
                    <a:pt x="28" y="729"/>
                  </a:lnTo>
                  <a:lnTo>
                    <a:pt x="28" y="719"/>
                  </a:lnTo>
                  <a:lnTo>
                    <a:pt x="29" y="718"/>
                  </a:lnTo>
                  <a:lnTo>
                    <a:pt x="29" y="719"/>
                  </a:lnTo>
                  <a:lnTo>
                    <a:pt x="29" y="716"/>
                  </a:lnTo>
                  <a:lnTo>
                    <a:pt x="29" y="724"/>
                  </a:lnTo>
                  <a:lnTo>
                    <a:pt x="30" y="720"/>
                  </a:lnTo>
                  <a:lnTo>
                    <a:pt x="30" y="713"/>
                  </a:lnTo>
                  <a:lnTo>
                    <a:pt x="30" y="716"/>
                  </a:lnTo>
                  <a:lnTo>
                    <a:pt x="30" y="715"/>
                  </a:lnTo>
                  <a:lnTo>
                    <a:pt x="30" y="711"/>
                  </a:lnTo>
                  <a:lnTo>
                    <a:pt x="30" y="700"/>
                  </a:lnTo>
                  <a:lnTo>
                    <a:pt x="31" y="700"/>
                  </a:lnTo>
                  <a:lnTo>
                    <a:pt x="31" y="700"/>
                  </a:lnTo>
                  <a:lnTo>
                    <a:pt x="31" y="694"/>
                  </a:lnTo>
                  <a:lnTo>
                    <a:pt x="31" y="693"/>
                  </a:lnTo>
                  <a:lnTo>
                    <a:pt x="32" y="692"/>
                  </a:lnTo>
                  <a:lnTo>
                    <a:pt x="32" y="705"/>
                  </a:lnTo>
                  <a:lnTo>
                    <a:pt x="32" y="705"/>
                  </a:lnTo>
                  <a:lnTo>
                    <a:pt x="32" y="708"/>
                  </a:lnTo>
                  <a:lnTo>
                    <a:pt x="32" y="712"/>
                  </a:lnTo>
                  <a:lnTo>
                    <a:pt x="33" y="709"/>
                  </a:lnTo>
                  <a:lnTo>
                    <a:pt x="33" y="709"/>
                  </a:lnTo>
                  <a:lnTo>
                    <a:pt x="33" y="714"/>
                  </a:lnTo>
                  <a:lnTo>
                    <a:pt x="33" y="723"/>
                  </a:lnTo>
                  <a:lnTo>
                    <a:pt x="33" y="722"/>
                  </a:lnTo>
                  <a:lnTo>
                    <a:pt x="34" y="722"/>
                  </a:lnTo>
                  <a:lnTo>
                    <a:pt x="34" y="723"/>
                  </a:lnTo>
                  <a:lnTo>
                    <a:pt x="34" y="719"/>
                  </a:lnTo>
                  <a:lnTo>
                    <a:pt x="34" y="724"/>
                  </a:lnTo>
                  <a:lnTo>
                    <a:pt x="34" y="728"/>
                  </a:lnTo>
                  <a:lnTo>
                    <a:pt x="35" y="731"/>
                  </a:lnTo>
                  <a:lnTo>
                    <a:pt x="35" y="730"/>
                  </a:lnTo>
                  <a:lnTo>
                    <a:pt x="35" y="727"/>
                  </a:lnTo>
                  <a:lnTo>
                    <a:pt x="35" y="717"/>
                  </a:lnTo>
                  <a:lnTo>
                    <a:pt x="36" y="725"/>
                  </a:lnTo>
                  <a:lnTo>
                    <a:pt x="36" y="734"/>
                  </a:lnTo>
                  <a:lnTo>
                    <a:pt x="36" y="738"/>
                  </a:lnTo>
                  <a:lnTo>
                    <a:pt x="36" y="734"/>
                  </a:lnTo>
                  <a:lnTo>
                    <a:pt x="36" y="735"/>
                  </a:lnTo>
                  <a:lnTo>
                    <a:pt x="36" y="744"/>
                  </a:lnTo>
                  <a:lnTo>
                    <a:pt x="37" y="740"/>
                  </a:lnTo>
                  <a:lnTo>
                    <a:pt x="37" y="736"/>
                  </a:lnTo>
                  <a:lnTo>
                    <a:pt x="37" y="733"/>
                  </a:lnTo>
                  <a:lnTo>
                    <a:pt x="37" y="734"/>
                  </a:lnTo>
                  <a:lnTo>
                    <a:pt x="38" y="720"/>
                  </a:lnTo>
                  <a:lnTo>
                    <a:pt x="38" y="724"/>
                  </a:lnTo>
                  <a:lnTo>
                    <a:pt x="38" y="722"/>
                  </a:lnTo>
                  <a:lnTo>
                    <a:pt x="38" y="724"/>
                  </a:lnTo>
                  <a:lnTo>
                    <a:pt x="38" y="718"/>
                  </a:lnTo>
                  <a:lnTo>
                    <a:pt x="39" y="711"/>
                  </a:lnTo>
                  <a:lnTo>
                    <a:pt x="39" y="715"/>
                  </a:lnTo>
                  <a:lnTo>
                    <a:pt x="39" y="714"/>
                  </a:lnTo>
                  <a:lnTo>
                    <a:pt x="39" y="715"/>
                  </a:lnTo>
                  <a:lnTo>
                    <a:pt x="39" y="701"/>
                  </a:lnTo>
                  <a:lnTo>
                    <a:pt x="39" y="694"/>
                  </a:lnTo>
                  <a:lnTo>
                    <a:pt x="40" y="642"/>
                  </a:lnTo>
                  <a:lnTo>
                    <a:pt x="40" y="572"/>
                  </a:lnTo>
                  <a:lnTo>
                    <a:pt x="40" y="599"/>
                  </a:lnTo>
                  <a:lnTo>
                    <a:pt x="40" y="607"/>
                  </a:lnTo>
                  <a:lnTo>
                    <a:pt x="41" y="609"/>
                  </a:lnTo>
                  <a:lnTo>
                    <a:pt x="41" y="620"/>
                  </a:lnTo>
                  <a:lnTo>
                    <a:pt x="41" y="618"/>
                  </a:lnTo>
                  <a:lnTo>
                    <a:pt x="41" y="598"/>
                  </a:lnTo>
                  <a:lnTo>
                    <a:pt x="41" y="594"/>
                  </a:lnTo>
                  <a:lnTo>
                    <a:pt x="41" y="590"/>
                  </a:lnTo>
                  <a:lnTo>
                    <a:pt x="42" y="594"/>
                  </a:lnTo>
                  <a:lnTo>
                    <a:pt x="42" y="591"/>
                  </a:lnTo>
                  <a:lnTo>
                    <a:pt x="42" y="596"/>
                  </a:lnTo>
                  <a:lnTo>
                    <a:pt x="42" y="604"/>
                  </a:lnTo>
                  <a:lnTo>
                    <a:pt x="43" y="578"/>
                  </a:lnTo>
                  <a:lnTo>
                    <a:pt x="43" y="584"/>
                  </a:lnTo>
                  <a:lnTo>
                    <a:pt x="43" y="579"/>
                  </a:lnTo>
                  <a:lnTo>
                    <a:pt x="43" y="586"/>
                  </a:lnTo>
                  <a:lnTo>
                    <a:pt x="43" y="583"/>
                  </a:lnTo>
                  <a:lnTo>
                    <a:pt x="44" y="585"/>
                  </a:lnTo>
                  <a:lnTo>
                    <a:pt x="44" y="590"/>
                  </a:lnTo>
                  <a:lnTo>
                    <a:pt x="44" y="586"/>
                  </a:lnTo>
                  <a:lnTo>
                    <a:pt x="44" y="580"/>
                  </a:lnTo>
                  <a:lnTo>
                    <a:pt x="44" y="585"/>
                  </a:lnTo>
                  <a:lnTo>
                    <a:pt x="45" y="586"/>
                  </a:lnTo>
                  <a:lnTo>
                    <a:pt x="45" y="579"/>
                  </a:lnTo>
                  <a:lnTo>
                    <a:pt x="45" y="572"/>
                  </a:lnTo>
                  <a:lnTo>
                    <a:pt x="45" y="564"/>
                  </a:lnTo>
                  <a:lnTo>
                    <a:pt x="45" y="564"/>
                  </a:lnTo>
                  <a:lnTo>
                    <a:pt x="46" y="565"/>
                  </a:lnTo>
                  <a:lnTo>
                    <a:pt x="46" y="575"/>
                  </a:lnTo>
                  <a:lnTo>
                    <a:pt x="46" y="573"/>
                  </a:lnTo>
                  <a:lnTo>
                    <a:pt x="46" y="553"/>
                  </a:lnTo>
                  <a:lnTo>
                    <a:pt x="47" y="555"/>
                  </a:lnTo>
                  <a:lnTo>
                    <a:pt x="47" y="554"/>
                  </a:lnTo>
                  <a:lnTo>
                    <a:pt x="47" y="554"/>
                  </a:lnTo>
                  <a:lnTo>
                    <a:pt x="47" y="564"/>
                  </a:lnTo>
                  <a:lnTo>
                    <a:pt x="47" y="563"/>
                  </a:lnTo>
                  <a:lnTo>
                    <a:pt x="47" y="563"/>
                  </a:lnTo>
                  <a:lnTo>
                    <a:pt x="48" y="563"/>
                  </a:lnTo>
                  <a:lnTo>
                    <a:pt x="48" y="558"/>
                  </a:lnTo>
                  <a:lnTo>
                    <a:pt x="48" y="544"/>
                  </a:lnTo>
                  <a:lnTo>
                    <a:pt x="48" y="537"/>
                  </a:lnTo>
                  <a:lnTo>
                    <a:pt x="49" y="528"/>
                  </a:lnTo>
                  <a:lnTo>
                    <a:pt x="49" y="530"/>
                  </a:lnTo>
                  <a:lnTo>
                    <a:pt x="49" y="528"/>
                  </a:lnTo>
                  <a:lnTo>
                    <a:pt x="49" y="531"/>
                  </a:lnTo>
                  <a:lnTo>
                    <a:pt x="49" y="537"/>
                  </a:lnTo>
                  <a:lnTo>
                    <a:pt x="50" y="535"/>
                  </a:lnTo>
                  <a:lnTo>
                    <a:pt x="50" y="536"/>
                  </a:lnTo>
                  <a:lnTo>
                    <a:pt x="50" y="531"/>
                  </a:lnTo>
                  <a:lnTo>
                    <a:pt x="50" y="528"/>
                  </a:lnTo>
                  <a:lnTo>
                    <a:pt x="50" y="527"/>
                  </a:lnTo>
                  <a:lnTo>
                    <a:pt x="51" y="517"/>
                  </a:lnTo>
                  <a:lnTo>
                    <a:pt x="51" y="526"/>
                  </a:lnTo>
                  <a:lnTo>
                    <a:pt x="51" y="526"/>
                  </a:lnTo>
                  <a:lnTo>
                    <a:pt x="51" y="529"/>
                  </a:lnTo>
                  <a:lnTo>
                    <a:pt x="51" y="526"/>
                  </a:lnTo>
                  <a:lnTo>
                    <a:pt x="52" y="530"/>
                  </a:lnTo>
                  <a:lnTo>
                    <a:pt x="52" y="528"/>
                  </a:lnTo>
                  <a:lnTo>
                    <a:pt x="52" y="536"/>
                  </a:lnTo>
                  <a:lnTo>
                    <a:pt x="52" y="537"/>
                  </a:lnTo>
                  <a:lnTo>
                    <a:pt x="53" y="536"/>
                  </a:lnTo>
                  <a:lnTo>
                    <a:pt x="53" y="541"/>
                  </a:lnTo>
                  <a:lnTo>
                    <a:pt x="53" y="545"/>
                  </a:lnTo>
                  <a:lnTo>
                    <a:pt x="53" y="540"/>
                  </a:lnTo>
                  <a:lnTo>
                    <a:pt x="53" y="531"/>
                  </a:lnTo>
                  <a:lnTo>
                    <a:pt x="53" y="527"/>
                  </a:lnTo>
                  <a:lnTo>
                    <a:pt x="54" y="526"/>
                  </a:lnTo>
                  <a:lnTo>
                    <a:pt x="54" y="532"/>
                  </a:lnTo>
                  <a:lnTo>
                    <a:pt x="54" y="532"/>
                  </a:lnTo>
                  <a:lnTo>
                    <a:pt x="54" y="534"/>
                  </a:lnTo>
                  <a:lnTo>
                    <a:pt x="54" y="542"/>
                  </a:lnTo>
                  <a:lnTo>
                    <a:pt x="55" y="546"/>
                  </a:lnTo>
                  <a:lnTo>
                    <a:pt x="55" y="547"/>
                  </a:lnTo>
                  <a:lnTo>
                    <a:pt x="55" y="554"/>
                  </a:lnTo>
                  <a:lnTo>
                    <a:pt x="55" y="555"/>
                  </a:lnTo>
                  <a:lnTo>
                    <a:pt x="55" y="552"/>
                  </a:lnTo>
                  <a:lnTo>
                    <a:pt x="56" y="537"/>
                  </a:lnTo>
                  <a:lnTo>
                    <a:pt x="56" y="541"/>
                  </a:lnTo>
                  <a:lnTo>
                    <a:pt x="56" y="560"/>
                  </a:lnTo>
                  <a:lnTo>
                    <a:pt x="56" y="559"/>
                  </a:lnTo>
                  <a:lnTo>
                    <a:pt x="56" y="554"/>
                  </a:lnTo>
                  <a:lnTo>
                    <a:pt x="57" y="554"/>
                  </a:lnTo>
                  <a:lnTo>
                    <a:pt x="57" y="546"/>
                  </a:lnTo>
                  <a:lnTo>
                    <a:pt x="57" y="544"/>
                  </a:lnTo>
                  <a:lnTo>
                    <a:pt x="57" y="547"/>
                  </a:lnTo>
                  <a:lnTo>
                    <a:pt x="58" y="547"/>
                  </a:lnTo>
                  <a:lnTo>
                    <a:pt x="58" y="549"/>
                  </a:lnTo>
                  <a:lnTo>
                    <a:pt x="58" y="548"/>
                  </a:lnTo>
                  <a:lnTo>
                    <a:pt x="58" y="545"/>
                  </a:lnTo>
                  <a:lnTo>
                    <a:pt x="58" y="547"/>
                  </a:lnTo>
                  <a:lnTo>
                    <a:pt x="58" y="547"/>
                  </a:lnTo>
                  <a:lnTo>
                    <a:pt x="59" y="546"/>
                  </a:lnTo>
                  <a:lnTo>
                    <a:pt x="59" y="541"/>
                  </a:lnTo>
                  <a:lnTo>
                    <a:pt x="59" y="538"/>
                  </a:lnTo>
                  <a:lnTo>
                    <a:pt x="59" y="537"/>
                  </a:lnTo>
                  <a:lnTo>
                    <a:pt x="60" y="538"/>
                  </a:lnTo>
                  <a:lnTo>
                    <a:pt x="60" y="530"/>
                  </a:lnTo>
                  <a:lnTo>
                    <a:pt x="60" y="540"/>
                  </a:lnTo>
                  <a:lnTo>
                    <a:pt x="60" y="537"/>
                  </a:lnTo>
                  <a:lnTo>
                    <a:pt x="60" y="537"/>
                  </a:lnTo>
                  <a:lnTo>
                    <a:pt x="61" y="533"/>
                  </a:lnTo>
                  <a:lnTo>
                    <a:pt x="61" y="540"/>
                  </a:lnTo>
                  <a:lnTo>
                    <a:pt x="61" y="540"/>
                  </a:lnTo>
                  <a:lnTo>
                    <a:pt x="61" y="536"/>
                  </a:lnTo>
                  <a:lnTo>
                    <a:pt x="61" y="548"/>
                  </a:lnTo>
                  <a:lnTo>
                    <a:pt x="62" y="547"/>
                  </a:lnTo>
                  <a:lnTo>
                    <a:pt x="62" y="550"/>
                  </a:lnTo>
                  <a:lnTo>
                    <a:pt x="62" y="550"/>
                  </a:lnTo>
                  <a:lnTo>
                    <a:pt x="62" y="548"/>
                  </a:lnTo>
                  <a:lnTo>
                    <a:pt x="62" y="548"/>
                  </a:lnTo>
                  <a:lnTo>
                    <a:pt x="63" y="552"/>
                  </a:lnTo>
                  <a:lnTo>
                    <a:pt x="63" y="569"/>
                  </a:lnTo>
                  <a:lnTo>
                    <a:pt x="63" y="620"/>
                  </a:lnTo>
                  <a:lnTo>
                    <a:pt x="63" y="721"/>
                  </a:lnTo>
                  <a:lnTo>
                    <a:pt x="64" y="803"/>
                  </a:lnTo>
                  <a:lnTo>
                    <a:pt x="64" y="801"/>
                  </a:lnTo>
                  <a:lnTo>
                    <a:pt x="64" y="802"/>
                  </a:lnTo>
                  <a:lnTo>
                    <a:pt x="64" y="793"/>
                  </a:lnTo>
                  <a:lnTo>
                    <a:pt x="64" y="792"/>
                  </a:lnTo>
                  <a:lnTo>
                    <a:pt x="64" y="798"/>
                  </a:lnTo>
                  <a:lnTo>
                    <a:pt x="65" y="806"/>
                  </a:lnTo>
                  <a:lnTo>
                    <a:pt x="65" y="809"/>
                  </a:lnTo>
                  <a:lnTo>
                    <a:pt x="65" y="818"/>
                  </a:lnTo>
                  <a:lnTo>
                    <a:pt x="65" y="820"/>
                  </a:lnTo>
                  <a:lnTo>
                    <a:pt x="66" y="834"/>
                  </a:lnTo>
                  <a:lnTo>
                    <a:pt x="66" y="836"/>
                  </a:lnTo>
                  <a:lnTo>
                    <a:pt x="66" y="841"/>
                  </a:lnTo>
                  <a:lnTo>
                    <a:pt x="66" y="839"/>
                  </a:lnTo>
                  <a:lnTo>
                    <a:pt x="66" y="830"/>
                  </a:lnTo>
                  <a:lnTo>
                    <a:pt x="66" y="832"/>
                  </a:lnTo>
                  <a:lnTo>
                    <a:pt x="67" y="828"/>
                  </a:lnTo>
                  <a:lnTo>
                    <a:pt x="67" y="826"/>
                  </a:lnTo>
                  <a:lnTo>
                    <a:pt x="67" y="824"/>
                  </a:lnTo>
                  <a:lnTo>
                    <a:pt x="67" y="826"/>
                  </a:lnTo>
                  <a:lnTo>
                    <a:pt x="68" y="830"/>
                  </a:lnTo>
                  <a:lnTo>
                    <a:pt x="68" y="828"/>
                  </a:lnTo>
                  <a:lnTo>
                    <a:pt x="68" y="835"/>
                  </a:lnTo>
                  <a:lnTo>
                    <a:pt x="68" y="846"/>
                  </a:lnTo>
                  <a:lnTo>
                    <a:pt x="68" y="838"/>
                  </a:lnTo>
                  <a:lnTo>
                    <a:pt x="69" y="839"/>
                  </a:lnTo>
                  <a:lnTo>
                    <a:pt x="69" y="833"/>
                  </a:lnTo>
                  <a:lnTo>
                    <a:pt x="69" y="836"/>
                  </a:lnTo>
                  <a:lnTo>
                    <a:pt x="69" y="821"/>
                  </a:lnTo>
                  <a:lnTo>
                    <a:pt x="69" y="821"/>
                  </a:lnTo>
                  <a:lnTo>
                    <a:pt x="69" y="821"/>
                  </a:lnTo>
                  <a:lnTo>
                    <a:pt x="70" y="824"/>
                  </a:lnTo>
                  <a:lnTo>
                    <a:pt x="70" y="824"/>
                  </a:lnTo>
                  <a:lnTo>
                    <a:pt x="70" y="824"/>
                  </a:lnTo>
                  <a:lnTo>
                    <a:pt x="70" y="823"/>
                  </a:lnTo>
                  <a:lnTo>
                    <a:pt x="71" y="807"/>
                  </a:lnTo>
                  <a:lnTo>
                    <a:pt x="71" y="807"/>
                  </a:lnTo>
                  <a:lnTo>
                    <a:pt x="71" y="831"/>
                  </a:lnTo>
                  <a:lnTo>
                    <a:pt x="71" y="831"/>
                  </a:lnTo>
                  <a:lnTo>
                    <a:pt x="71" y="831"/>
                  </a:lnTo>
                  <a:lnTo>
                    <a:pt x="72" y="825"/>
                  </a:lnTo>
                  <a:lnTo>
                    <a:pt x="72" y="822"/>
                  </a:lnTo>
                  <a:lnTo>
                    <a:pt x="72" y="834"/>
                  </a:lnTo>
                  <a:lnTo>
                    <a:pt x="72" y="843"/>
                  </a:lnTo>
                  <a:lnTo>
                    <a:pt x="72" y="843"/>
                  </a:lnTo>
                  <a:lnTo>
                    <a:pt x="73" y="846"/>
                  </a:lnTo>
                  <a:lnTo>
                    <a:pt x="73" y="846"/>
                  </a:lnTo>
                  <a:lnTo>
                    <a:pt x="73" y="860"/>
                  </a:lnTo>
                  <a:lnTo>
                    <a:pt x="73" y="862"/>
                  </a:lnTo>
                  <a:lnTo>
                    <a:pt x="73" y="867"/>
                  </a:lnTo>
                  <a:lnTo>
                    <a:pt x="74" y="860"/>
                  </a:lnTo>
                  <a:lnTo>
                    <a:pt x="74" y="860"/>
                  </a:lnTo>
                  <a:lnTo>
                    <a:pt x="74" y="861"/>
                  </a:lnTo>
                  <a:lnTo>
                    <a:pt x="74" y="871"/>
                  </a:lnTo>
                  <a:lnTo>
                    <a:pt x="75" y="862"/>
                  </a:lnTo>
                  <a:lnTo>
                    <a:pt x="75" y="861"/>
                  </a:lnTo>
                  <a:lnTo>
                    <a:pt x="75" y="865"/>
                  </a:lnTo>
                  <a:lnTo>
                    <a:pt x="75" y="858"/>
                  </a:lnTo>
                  <a:lnTo>
                    <a:pt x="75" y="858"/>
                  </a:lnTo>
                  <a:lnTo>
                    <a:pt x="75" y="871"/>
                  </a:lnTo>
                  <a:lnTo>
                    <a:pt x="76" y="854"/>
                  </a:lnTo>
                  <a:lnTo>
                    <a:pt x="76" y="855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7" y="855"/>
                  </a:lnTo>
                  <a:lnTo>
                    <a:pt x="77" y="859"/>
                  </a:lnTo>
                  <a:lnTo>
                    <a:pt x="77" y="859"/>
                  </a:lnTo>
                  <a:lnTo>
                    <a:pt x="77" y="859"/>
                  </a:lnTo>
                  <a:lnTo>
                    <a:pt x="77" y="863"/>
                  </a:lnTo>
                  <a:lnTo>
                    <a:pt x="77" y="863"/>
                  </a:lnTo>
                  <a:lnTo>
                    <a:pt x="78" y="856"/>
                  </a:lnTo>
                  <a:lnTo>
                    <a:pt x="78" y="870"/>
                  </a:lnTo>
                  <a:lnTo>
                    <a:pt x="78" y="872"/>
                  </a:lnTo>
                  <a:lnTo>
                    <a:pt x="78" y="872"/>
                  </a:lnTo>
                  <a:lnTo>
                    <a:pt x="79" y="864"/>
                  </a:lnTo>
                  <a:lnTo>
                    <a:pt x="79" y="862"/>
                  </a:lnTo>
                  <a:lnTo>
                    <a:pt x="79" y="856"/>
                  </a:lnTo>
                  <a:lnTo>
                    <a:pt x="79" y="856"/>
                  </a:lnTo>
                  <a:lnTo>
                    <a:pt x="79" y="861"/>
                  </a:lnTo>
                  <a:lnTo>
                    <a:pt x="80" y="861"/>
                  </a:lnTo>
                  <a:lnTo>
                    <a:pt x="80" y="861"/>
                  </a:lnTo>
                  <a:lnTo>
                    <a:pt x="80" y="858"/>
                  </a:lnTo>
                  <a:lnTo>
                    <a:pt x="80" y="854"/>
                  </a:lnTo>
                  <a:lnTo>
                    <a:pt x="80" y="849"/>
                  </a:lnTo>
                  <a:lnTo>
                    <a:pt x="81" y="864"/>
                  </a:lnTo>
                  <a:lnTo>
                    <a:pt x="81" y="863"/>
                  </a:lnTo>
                  <a:lnTo>
                    <a:pt x="81" y="850"/>
                  </a:lnTo>
                  <a:lnTo>
                    <a:pt x="81" y="849"/>
                  </a:lnTo>
                  <a:lnTo>
                    <a:pt x="81" y="836"/>
                  </a:lnTo>
                  <a:lnTo>
                    <a:pt x="82" y="820"/>
                  </a:lnTo>
                  <a:lnTo>
                    <a:pt x="82" y="796"/>
                  </a:lnTo>
                  <a:lnTo>
                    <a:pt x="82" y="748"/>
                  </a:lnTo>
                  <a:lnTo>
                    <a:pt x="82" y="686"/>
                  </a:lnTo>
                  <a:lnTo>
                    <a:pt x="83" y="634"/>
                  </a:lnTo>
                  <a:lnTo>
                    <a:pt x="83" y="583"/>
                  </a:lnTo>
                  <a:lnTo>
                    <a:pt x="83" y="587"/>
                  </a:lnTo>
                  <a:lnTo>
                    <a:pt x="83" y="587"/>
                  </a:lnTo>
                  <a:lnTo>
                    <a:pt x="83" y="586"/>
                  </a:lnTo>
                  <a:lnTo>
                    <a:pt x="83" y="584"/>
                  </a:lnTo>
                  <a:lnTo>
                    <a:pt x="84" y="590"/>
                  </a:lnTo>
                  <a:lnTo>
                    <a:pt x="84" y="591"/>
                  </a:lnTo>
                  <a:lnTo>
                    <a:pt x="84" y="594"/>
                  </a:lnTo>
                  <a:lnTo>
                    <a:pt x="84" y="592"/>
                  </a:lnTo>
                  <a:lnTo>
                    <a:pt x="84" y="592"/>
                  </a:lnTo>
                  <a:lnTo>
                    <a:pt x="85" y="599"/>
                  </a:lnTo>
                  <a:lnTo>
                    <a:pt x="85" y="603"/>
                  </a:lnTo>
                  <a:lnTo>
                    <a:pt x="85" y="602"/>
                  </a:lnTo>
                  <a:lnTo>
                    <a:pt x="85" y="602"/>
                  </a:lnTo>
                  <a:lnTo>
                    <a:pt x="86" y="599"/>
                  </a:lnTo>
                  <a:lnTo>
                    <a:pt x="86" y="590"/>
                  </a:lnTo>
                  <a:lnTo>
                    <a:pt x="86" y="587"/>
                  </a:lnTo>
                  <a:lnTo>
                    <a:pt x="86" y="595"/>
                  </a:lnTo>
                  <a:lnTo>
                    <a:pt x="86" y="595"/>
                  </a:lnTo>
                  <a:lnTo>
                    <a:pt x="86" y="575"/>
                  </a:lnTo>
                  <a:lnTo>
                    <a:pt x="87" y="577"/>
                  </a:lnTo>
                  <a:lnTo>
                    <a:pt x="87" y="576"/>
                  </a:lnTo>
                  <a:lnTo>
                    <a:pt x="87" y="578"/>
                  </a:lnTo>
                  <a:lnTo>
                    <a:pt x="87" y="581"/>
                  </a:lnTo>
                  <a:lnTo>
                    <a:pt x="88" y="592"/>
                  </a:lnTo>
                  <a:lnTo>
                    <a:pt x="88" y="586"/>
                  </a:lnTo>
                  <a:lnTo>
                    <a:pt x="88" y="578"/>
                  </a:lnTo>
                  <a:lnTo>
                    <a:pt x="88" y="576"/>
                  </a:lnTo>
                  <a:lnTo>
                    <a:pt x="88" y="576"/>
                  </a:lnTo>
                  <a:lnTo>
                    <a:pt x="88" y="576"/>
                  </a:lnTo>
                  <a:lnTo>
                    <a:pt x="89" y="580"/>
                  </a:lnTo>
                  <a:lnTo>
                    <a:pt x="89" y="584"/>
                  </a:lnTo>
                  <a:lnTo>
                    <a:pt x="89" y="598"/>
                  </a:lnTo>
                  <a:lnTo>
                    <a:pt x="89" y="599"/>
                  </a:lnTo>
                  <a:lnTo>
                    <a:pt x="90" y="602"/>
                  </a:lnTo>
                  <a:lnTo>
                    <a:pt x="90" y="607"/>
                  </a:lnTo>
                  <a:lnTo>
                    <a:pt x="90" y="607"/>
                  </a:lnTo>
                  <a:lnTo>
                    <a:pt x="90" y="609"/>
                  </a:lnTo>
                  <a:lnTo>
                    <a:pt x="90" y="601"/>
                  </a:lnTo>
                  <a:lnTo>
                    <a:pt x="91" y="592"/>
                  </a:lnTo>
                  <a:lnTo>
                    <a:pt x="91" y="596"/>
                  </a:lnTo>
                  <a:lnTo>
                    <a:pt x="91" y="598"/>
                  </a:lnTo>
                  <a:lnTo>
                    <a:pt x="91" y="591"/>
                  </a:lnTo>
                  <a:lnTo>
                    <a:pt x="91" y="594"/>
                  </a:lnTo>
                  <a:lnTo>
                    <a:pt x="92" y="590"/>
                  </a:lnTo>
                  <a:lnTo>
                    <a:pt x="92" y="593"/>
                  </a:lnTo>
                  <a:lnTo>
                    <a:pt x="92" y="592"/>
                  </a:lnTo>
                  <a:lnTo>
                    <a:pt x="92" y="594"/>
                  </a:lnTo>
                  <a:lnTo>
                    <a:pt x="92" y="593"/>
                  </a:lnTo>
                  <a:lnTo>
                    <a:pt x="93" y="589"/>
                  </a:lnTo>
                  <a:lnTo>
                    <a:pt x="93" y="583"/>
                  </a:lnTo>
                  <a:lnTo>
                    <a:pt x="93" y="580"/>
                  </a:lnTo>
                  <a:lnTo>
                    <a:pt x="93" y="584"/>
                  </a:lnTo>
                  <a:lnTo>
                    <a:pt x="94" y="594"/>
                  </a:lnTo>
                  <a:lnTo>
                    <a:pt x="94" y="594"/>
                  </a:lnTo>
                  <a:lnTo>
                    <a:pt x="94" y="584"/>
                  </a:lnTo>
                  <a:lnTo>
                    <a:pt x="94" y="578"/>
                  </a:lnTo>
                  <a:lnTo>
                    <a:pt x="94" y="593"/>
                  </a:lnTo>
                  <a:lnTo>
                    <a:pt x="94" y="595"/>
                  </a:lnTo>
                  <a:lnTo>
                    <a:pt x="95" y="594"/>
                  </a:lnTo>
                  <a:lnTo>
                    <a:pt x="95" y="593"/>
                  </a:lnTo>
                  <a:lnTo>
                    <a:pt x="95" y="594"/>
                  </a:lnTo>
                  <a:lnTo>
                    <a:pt x="95" y="593"/>
                  </a:lnTo>
                  <a:lnTo>
                    <a:pt x="96" y="593"/>
                  </a:lnTo>
                  <a:lnTo>
                    <a:pt x="96" y="579"/>
                  </a:lnTo>
                  <a:lnTo>
                    <a:pt x="96" y="576"/>
                  </a:lnTo>
                  <a:lnTo>
                    <a:pt x="96" y="561"/>
                  </a:lnTo>
                  <a:lnTo>
                    <a:pt x="96" y="560"/>
                  </a:lnTo>
                  <a:lnTo>
                    <a:pt x="97" y="560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56"/>
                  </a:lnTo>
                  <a:lnTo>
                    <a:pt x="97" y="577"/>
                  </a:lnTo>
                  <a:lnTo>
                    <a:pt x="98" y="576"/>
                  </a:lnTo>
                  <a:lnTo>
                    <a:pt x="98" y="579"/>
                  </a:lnTo>
                  <a:lnTo>
                    <a:pt x="98" y="581"/>
                  </a:lnTo>
                  <a:lnTo>
                    <a:pt x="98" y="583"/>
                  </a:lnTo>
                  <a:lnTo>
                    <a:pt x="98" y="584"/>
                  </a:lnTo>
                  <a:lnTo>
                    <a:pt x="99" y="577"/>
                  </a:lnTo>
                  <a:lnTo>
                    <a:pt x="99" y="568"/>
                  </a:lnTo>
                  <a:lnTo>
                    <a:pt x="99" y="563"/>
                  </a:lnTo>
                  <a:lnTo>
                    <a:pt x="99" y="565"/>
                  </a:lnTo>
                  <a:lnTo>
                    <a:pt x="99" y="564"/>
                  </a:lnTo>
                  <a:lnTo>
                    <a:pt x="99" y="561"/>
                  </a:lnTo>
                  <a:lnTo>
                    <a:pt x="100" y="562"/>
                  </a:lnTo>
                  <a:lnTo>
                    <a:pt x="100" y="579"/>
                  </a:lnTo>
                  <a:lnTo>
                    <a:pt x="100" y="581"/>
                  </a:lnTo>
                  <a:lnTo>
                    <a:pt x="100" y="584"/>
                  </a:lnTo>
                  <a:lnTo>
                    <a:pt x="101" y="586"/>
                  </a:lnTo>
                  <a:lnTo>
                    <a:pt x="101" y="583"/>
                  </a:lnTo>
                  <a:lnTo>
                    <a:pt x="101" y="590"/>
                  </a:lnTo>
                  <a:lnTo>
                    <a:pt x="101" y="587"/>
                  </a:lnTo>
                  <a:lnTo>
                    <a:pt x="101" y="589"/>
                  </a:lnTo>
                  <a:lnTo>
                    <a:pt x="102" y="604"/>
                  </a:lnTo>
                  <a:lnTo>
                    <a:pt x="102" y="609"/>
                  </a:lnTo>
                  <a:lnTo>
                    <a:pt x="102" y="598"/>
                  </a:lnTo>
                  <a:lnTo>
                    <a:pt x="102" y="591"/>
                  </a:lnTo>
                  <a:lnTo>
                    <a:pt x="102" y="582"/>
                  </a:lnTo>
                  <a:lnTo>
                    <a:pt x="103" y="585"/>
                  </a:lnTo>
                  <a:lnTo>
                    <a:pt x="103" y="585"/>
                  </a:lnTo>
                  <a:lnTo>
                    <a:pt x="103" y="585"/>
                  </a:lnTo>
                  <a:lnTo>
                    <a:pt x="103" y="548"/>
                  </a:lnTo>
                  <a:lnTo>
                    <a:pt x="103" y="548"/>
                  </a:lnTo>
                  <a:lnTo>
                    <a:pt x="104" y="549"/>
                  </a:lnTo>
                  <a:lnTo>
                    <a:pt x="104" y="536"/>
                  </a:lnTo>
                  <a:lnTo>
                    <a:pt x="104" y="535"/>
                  </a:lnTo>
                  <a:lnTo>
                    <a:pt x="104" y="533"/>
                  </a:lnTo>
                  <a:lnTo>
                    <a:pt x="105" y="533"/>
                  </a:lnTo>
                  <a:lnTo>
                    <a:pt x="105" y="527"/>
                  </a:lnTo>
                  <a:lnTo>
                    <a:pt x="105" y="531"/>
                  </a:lnTo>
                  <a:lnTo>
                    <a:pt x="105" y="530"/>
                  </a:lnTo>
                  <a:lnTo>
                    <a:pt x="105" y="530"/>
                  </a:lnTo>
                  <a:lnTo>
                    <a:pt x="105" y="530"/>
                  </a:lnTo>
                  <a:lnTo>
                    <a:pt x="106" y="529"/>
                  </a:lnTo>
                  <a:lnTo>
                    <a:pt x="106" y="532"/>
                  </a:lnTo>
                  <a:lnTo>
                    <a:pt x="106" y="529"/>
                  </a:lnTo>
                  <a:lnTo>
                    <a:pt x="106" y="520"/>
                  </a:lnTo>
                  <a:lnTo>
                    <a:pt x="107" y="520"/>
                  </a:lnTo>
                  <a:lnTo>
                    <a:pt x="107" y="521"/>
                  </a:lnTo>
                  <a:lnTo>
                    <a:pt x="107" y="519"/>
                  </a:lnTo>
                  <a:lnTo>
                    <a:pt x="107" y="525"/>
                  </a:lnTo>
                  <a:lnTo>
                    <a:pt x="107" y="547"/>
                  </a:lnTo>
                  <a:lnTo>
                    <a:pt x="108" y="563"/>
                  </a:lnTo>
                  <a:lnTo>
                    <a:pt x="108" y="608"/>
                  </a:lnTo>
                  <a:lnTo>
                    <a:pt x="108" y="697"/>
                  </a:lnTo>
                  <a:lnTo>
                    <a:pt x="108" y="746"/>
                  </a:lnTo>
                  <a:lnTo>
                    <a:pt x="108" y="784"/>
                  </a:lnTo>
                  <a:lnTo>
                    <a:pt x="109" y="805"/>
                  </a:lnTo>
                  <a:lnTo>
                    <a:pt x="109" y="804"/>
                  </a:lnTo>
                  <a:lnTo>
                    <a:pt x="109" y="805"/>
                  </a:lnTo>
                  <a:lnTo>
                    <a:pt x="109" y="808"/>
                  </a:lnTo>
                  <a:lnTo>
                    <a:pt x="109" y="810"/>
                  </a:lnTo>
                  <a:lnTo>
                    <a:pt x="110" y="820"/>
                  </a:lnTo>
                  <a:lnTo>
                    <a:pt x="110" y="816"/>
                  </a:lnTo>
                  <a:lnTo>
                    <a:pt x="110" y="823"/>
                  </a:lnTo>
                  <a:lnTo>
                    <a:pt x="110" y="835"/>
                  </a:lnTo>
                  <a:lnTo>
                    <a:pt x="111" y="838"/>
                  </a:lnTo>
                  <a:lnTo>
                    <a:pt x="111" y="844"/>
                  </a:lnTo>
                  <a:lnTo>
                    <a:pt x="111" y="838"/>
                  </a:lnTo>
                  <a:lnTo>
                    <a:pt x="111" y="844"/>
                  </a:lnTo>
                  <a:lnTo>
                    <a:pt x="111" y="836"/>
                  </a:lnTo>
                  <a:lnTo>
                    <a:pt x="111" y="836"/>
                  </a:lnTo>
                  <a:lnTo>
                    <a:pt x="112" y="835"/>
                  </a:lnTo>
                  <a:lnTo>
                    <a:pt x="112" y="838"/>
                  </a:lnTo>
                  <a:lnTo>
                    <a:pt x="112" y="839"/>
                  </a:lnTo>
                  <a:lnTo>
                    <a:pt x="112" y="838"/>
                  </a:lnTo>
                  <a:lnTo>
                    <a:pt x="113" y="833"/>
                  </a:lnTo>
                  <a:lnTo>
                    <a:pt x="113" y="831"/>
                  </a:lnTo>
                  <a:lnTo>
                    <a:pt x="113" y="828"/>
                  </a:lnTo>
                  <a:lnTo>
                    <a:pt x="113" y="824"/>
                  </a:lnTo>
                  <a:lnTo>
                    <a:pt x="113" y="814"/>
                  </a:lnTo>
                  <a:lnTo>
                    <a:pt x="113" y="814"/>
                  </a:lnTo>
                  <a:lnTo>
                    <a:pt x="114" y="808"/>
                  </a:lnTo>
                  <a:lnTo>
                    <a:pt x="114" y="807"/>
                  </a:lnTo>
                  <a:lnTo>
                    <a:pt x="114" y="799"/>
                  </a:lnTo>
                  <a:lnTo>
                    <a:pt x="114" y="800"/>
                  </a:lnTo>
                  <a:lnTo>
                    <a:pt x="114" y="799"/>
                  </a:lnTo>
                  <a:lnTo>
                    <a:pt x="115" y="796"/>
                  </a:lnTo>
                  <a:lnTo>
                    <a:pt x="115" y="794"/>
                  </a:lnTo>
                  <a:lnTo>
                    <a:pt x="115" y="802"/>
                  </a:lnTo>
                  <a:lnTo>
                    <a:pt x="115" y="814"/>
                  </a:lnTo>
                  <a:lnTo>
                    <a:pt x="116" y="810"/>
                  </a:lnTo>
                  <a:lnTo>
                    <a:pt x="116" y="809"/>
                  </a:lnTo>
                  <a:lnTo>
                    <a:pt x="116" y="809"/>
                  </a:lnTo>
                  <a:lnTo>
                    <a:pt x="116" y="809"/>
                  </a:lnTo>
                  <a:lnTo>
                    <a:pt x="116" y="807"/>
                  </a:lnTo>
                  <a:lnTo>
                    <a:pt x="116" y="814"/>
                  </a:lnTo>
                  <a:lnTo>
                    <a:pt x="117" y="814"/>
                  </a:lnTo>
                  <a:lnTo>
                    <a:pt x="117" y="817"/>
                  </a:lnTo>
                  <a:lnTo>
                    <a:pt x="117" y="820"/>
                  </a:lnTo>
                  <a:lnTo>
                    <a:pt x="117" y="826"/>
                  </a:lnTo>
                  <a:lnTo>
                    <a:pt x="118" y="827"/>
                  </a:lnTo>
                  <a:lnTo>
                    <a:pt x="118" y="826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8" y="824"/>
                  </a:lnTo>
                  <a:lnTo>
                    <a:pt x="119" y="824"/>
                  </a:lnTo>
                  <a:lnTo>
                    <a:pt x="119" y="820"/>
                  </a:lnTo>
                  <a:lnTo>
                    <a:pt x="119" y="824"/>
                  </a:lnTo>
                  <a:lnTo>
                    <a:pt x="119" y="828"/>
                  </a:lnTo>
                  <a:lnTo>
                    <a:pt x="119" y="832"/>
                  </a:lnTo>
                  <a:lnTo>
                    <a:pt x="120" y="827"/>
                  </a:lnTo>
                  <a:lnTo>
                    <a:pt x="120" y="823"/>
                  </a:lnTo>
                  <a:lnTo>
                    <a:pt x="120" y="824"/>
                  </a:lnTo>
                  <a:lnTo>
                    <a:pt x="120" y="827"/>
                  </a:lnTo>
                  <a:lnTo>
                    <a:pt x="120" y="824"/>
                  </a:lnTo>
                  <a:lnTo>
                    <a:pt x="121" y="827"/>
                  </a:lnTo>
                  <a:lnTo>
                    <a:pt x="121" y="830"/>
                  </a:lnTo>
                  <a:lnTo>
                    <a:pt x="121" y="826"/>
                  </a:lnTo>
                  <a:lnTo>
                    <a:pt x="121" y="841"/>
                  </a:lnTo>
                  <a:lnTo>
                    <a:pt x="122" y="859"/>
                  </a:lnTo>
                  <a:lnTo>
                    <a:pt x="122" y="859"/>
                  </a:lnTo>
                  <a:lnTo>
                    <a:pt x="122" y="862"/>
                  </a:lnTo>
                  <a:lnTo>
                    <a:pt x="122" y="837"/>
                  </a:lnTo>
                  <a:lnTo>
                    <a:pt x="122" y="840"/>
                  </a:lnTo>
                  <a:lnTo>
                    <a:pt x="122" y="851"/>
                  </a:lnTo>
                  <a:lnTo>
                    <a:pt x="123" y="861"/>
                  </a:lnTo>
                  <a:lnTo>
                    <a:pt x="123" y="858"/>
                  </a:lnTo>
                  <a:lnTo>
                    <a:pt x="123" y="859"/>
                  </a:lnTo>
                  <a:lnTo>
                    <a:pt x="123" y="859"/>
                  </a:lnTo>
                  <a:lnTo>
                    <a:pt x="124" y="849"/>
                  </a:lnTo>
                  <a:lnTo>
                    <a:pt x="124" y="856"/>
                  </a:lnTo>
                  <a:lnTo>
                    <a:pt x="124" y="854"/>
                  </a:lnTo>
                  <a:lnTo>
                    <a:pt x="124" y="831"/>
                  </a:lnTo>
                  <a:lnTo>
                    <a:pt x="124" y="775"/>
                  </a:lnTo>
                  <a:lnTo>
                    <a:pt x="124" y="731"/>
                  </a:lnTo>
                  <a:lnTo>
                    <a:pt x="125" y="586"/>
                  </a:lnTo>
                  <a:lnTo>
                    <a:pt x="125" y="509"/>
                  </a:lnTo>
                  <a:lnTo>
                    <a:pt x="125" y="516"/>
                  </a:lnTo>
                  <a:lnTo>
                    <a:pt x="125" y="539"/>
                  </a:lnTo>
                  <a:lnTo>
                    <a:pt x="126" y="549"/>
                  </a:lnTo>
                  <a:lnTo>
                    <a:pt x="126" y="539"/>
                  </a:lnTo>
                  <a:lnTo>
                    <a:pt x="126" y="546"/>
                  </a:lnTo>
                  <a:lnTo>
                    <a:pt x="126" y="541"/>
                  </a:lnTo>
                  <a:lnTo>
                    <a:pt x="126" y="540"/>
                  </a:lnTo>
                  <a:lnTo>
                    <a:pt x="127" y="534"/>
                  </a:lnTo>
                  <a:lnTo>
                    <a:pt x="127" y="534"/>
                  </a:lnTo>
                  <a:lnTo>
                    <a:pt x="127" y="534"/>
                  </a:lnTo>
                  <a:lnTo>
                    <a:pt x="127" y="527"/>
                  </a:lnTo>
                  <a:lnTo>
                    <a:pt x="127" y="525"/>
                  </a:lnTo>
                  <a:lnTo>
                    <a:pt x="128" y="518"/>
                  </a:lnTo>
                  <a:lnTo>
                    <a:pt x="128" y="529"/>
                  </a:lnTo>
                  <a:lnTo>
                    <a:pt x="128" y="525"/>
                  </a:lnTo>
                  <a:lnTo>
                    <a:pt x="128" y="511"/>
                  </a:lnTo>
                  <a:lnTo>
                    <a:pt x="128" y="520"/>
                  </a:lnTo>
                  <a:lnTo>
                    <a:pt x="129" y="524"/>
                  </a:lnTo>
                  <a:lnTo>
                    <a:pt x="129" y="528"/>
                  </a:lnTo>
                  <a:lnTo>
                    <a:pt x="129" y="530"/>
                  </a:lnTo>
                  <a:lnTo>
                    <a:pt x="129" y="530"/>
                  </a:lnTo>
                  <a:lnTo>
                    <a:pt x="129" y="534"/>
                  </a:lnTo>
                  <a:lnTo>
                    <a:pt x="130" y="536"/>
                  </a:lnTo>
                  <a:lnTo>
                    <a:pt x="130" y="536"/>
                  </a:lnTo>
                  <a:lnTo>
                    <a:pt x="130" y="537"/>
                  </a:lnTo>
                  <a:lnTo>
                    <a:pt x="130" y="539"/>
                  </a:lnTo>
                  <a:lnTo>
                    <a:pt x="130" y="542"/>
                  </a:lnTo>
                  <a:lnTo>
                    <a:pt x="131" y="552"/>
                  </a:lnTo>
                  <a:lnTo>
                    <a:pt x="131" y="550"/>
                  </a:lnTo>
                  <a:lnTo>
                    <a:pt x="131" y="547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2" y="565"/>
                  </a:lnTo>
                  <a:lnTo>
                    <a:pt x="132" y="546"/>
                  </a:lnTo>
                  <a:lnTo>
                    <a:pt x="132" y="542"/>
                  </a:lnTo>
                  <a:lnTo>
                    <a:pt x="132" y="547"/>
                  </a:lnTo>
                  <a:lnTo>
                    <a:pt x="133" y="554"/>
                  </a:lnTo>
                  <a:lnTo>
                    <a:pt x="133" y="555"/>
                  </a:lnTo>
                  <a:lnTo>
                    <a:pt x="133" y="553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3" y="549"/>
                  </a:lnTo>
                  <a:lnTo>
                    <a:pt x="134" y="551"/>
                  </a:lnTo>
                  <a:lnTo>
                    <a:pt x="134" y="545"/>
                  </a:lnTo>
                  <a:lnTo>
                    <a:pt x="134" y="537"/>
                  </a:lnTo>
                  <a:lnTo>
                    <a:pt x="134" y="557"/>
                  </a:lnTo>
                  <a:lnTo>
                    <a:pt x="135" y="557"/>
                  </a:lnTo>
                  <a:lnTo>
                    <a:pt x="135" y="549"/>
                  </a:lnTo>
                  <a:lnTo>
                    <a:pt x="135" y="556"/>
                  </a:lnTo>
                  <a:lnTo>
                    <a:pt x="135" y="561"/>
                  </a:lnTo>
                  <a:lnTo>
                    <a:pt x="135" y="538"/>
                  </a:lnTo>
                  <a:lnTo>
                    <a:pt x="135" y="539"/>
                  </a:lnTo>
                  <a:lnTo>
                    <a:pt x="136" y="541"/>
                  </a:lnTo>
                  <a:lnTo>
                    <a:pt x="136" y="545"/>
                  </a:lnTo>
                  <a:lnTo>
                    <a:pt x="136" y="532"/>
                  </a:lnTo>
                  <a:lnTo>
                    <a:pt x="136" y="529"/>
                  </a:lnTo>
                  <a:lnTo>
                    <a:pt x="137" y="539"/>
                  </a:lnTo>
                  <a:lnTo>
                    <a:pt x="137" y="533"/>
                  </a:lnTo>
                  <a:lnTo>
                    <a:pt x="137" y="535"/>
                  </a:lnTo>
                  <a:lnTo>
                    <a:pt x="137" y="533"/>
                  </a:lnTo>
                  <a:lnTo>
                    <a:pt x="137" y="533"/>
                  </a:lnTo>
                  <a:lnTo>
                    <a:pt x="138" y="531"/>
                  </a:lnTo>
                  <a:lnTo>
                    <a:pt x="138" y="519"/>
                  </a:lnTo>
                  <a:lnTo>
                    <a:pt x="138" y="513"/>
                  </a:lnTo>
                  <a:lnTo>
                    <a:pt x="138" y="513"/>
                  </a:lnTo>
                  <a:lnTo>
                    <a:pt x="138" y="523"/>
                  </a:lnTo>
                  <a:lnTo>
                    <a:pt x="139" y="518"/>
                  </a:lnTo>
                  <a:lnTo>
                    <a:pt x="139" y="513"/>
                  </a:lnTo>
                  <a:lnTo>
                    <a:pt x="139" y="517"/>
                  </a:lnTo>
                  <a:lnTo>
                    <a:pt x="139" y="515"/>
                  </a:lnTo>
                  <a:lnTo>
                    <a:pt x="139" y="515"/>
                  </a:lnTo>
                  <a:lnTo>
                    <a:pt x="140" y="515"/>
                  </a:lnTo>
                  <a:lnTo>
                    <a:pt x="140" y="517"/>
                  </a:lnTo>
                  <a:lnTo>
                    <a:pt x="140" y="516"/>
                  </a:lnTo>
                  <a:lnTo>
                    <a:pt x="140" y="510"/>
                  </a:lnTo>
                  <a:lnTo>
                    <a:pt x="141" y="508"/>
                  </a:lnTo>
                  <a:lnTo>
                    <a:pt x="141" y="514"/>
                  </a:lnTo>
                  <a:lnTo>
                    <a:pt x="141" y="510"/>
                  </a:lnTo>
                  <a:lnTo>
                    <a:pt x="141" y="502"/>
                  </a:lnTo>
                  <a:lnTo>
                    <a:pt x="141" y="512"/>
                  </a:lnTo>
                  <a:lnTo>
                    <a:pt x="141" y="506"/>
                  </a:lnTo>
                  <a:lnTo>
                    <a:pt x="142" y="508"/>
                  </a:lnTo>
                  <a:lnTo>
                    <a:pt x="142" y="510"/>
                  </a:lnTo>
                  <a:lnTo>
                    <a:pt x="142" y="510"/>
                  </a:lnTo>
                  <a:lnTo>
                    <a:pt x="142" y="501"/>
                  </a:lnTo>
                  <a:lnTo>
                    <a:pt x="143" y="496"/>
                  </a:lnTo>
                  <a:lnTo>
                    <a:pt x="143" y="492"/>
                  </a:lnTo>
                  <a:lnTo>
                    <a:pt x="143" y="495"/>
                  </a:lnTo>
                  <a:lnTo>
                    <a:pt x="143" y="483"/>
                  </a:lnTo>
                  <a:lnTo>
                    <a:pt x="143" y="489"/>
                  </a:lnTo>
                  <a:lnTo>
                    <a:pt x="144" y="479"/>
                  </a:lnTo>
                  <a:lnTo>
                    <a:pt x="144" y="486"/>
                  </a:lnTo>
                  <a:lnTo>
                    <a:pt x="144" y="489"/>
                  </a:lnTo>
                  <a:lnTo>
                    <a:pt x="144" y="502"/>
                  </a:lnTo>
                  <a:lnTo>
                    <a:pt x="144" y="505"/>
                  </a:lnTo>
                  <a:lnTo>
                    <a:pt x="144" y="499"/>
                  </a:lnTo>
                  <a:lnTo>
                    <a:pt x="145" y="500"/>
                  </a:lnTo>
                  <a:lnTo>
                    <a:pt x="145" y="498"/>
                  </a:lnTo>
                  <a:lnTo>
                    <a:pt x="145" y="494"/>
                  </a:lnTo>
                  <a:lnTo>
                    <a:pt x="145" y="488"/>
                  </a:lnTo>
                  <a:lnTo>
                    <a:pt x="146" y="485"/>
                  </a:lnTo>
                  <a:lnTo>
                    <a:pt x="146" y="492"/>
                  </a:lnTo>
                  <a:lnTo>
                    <a:pt x="146" y="498"/>
                  </a:lnTo>
                  <a:lnTo>
                    <a:pt x="146" y="494"/>
                  </a:lnTo>
                  <a:lnTo>
                    <a:pt x="146" y="494"/>
                  </a:lnTo>
                  <a:lnTo>
                    <a:pt x="146" y="499"/>
                  </a:lnTo>
                  <a:lnTo>
                    <a:pt x="147" y="500"/>
                  </a:lnTo>
                  <a:lnTo>
                    <a:pt x="147" y="506"/>
                  </a:lnTo>
                  <a:lnTo>
                    <a:pt x="147" y="505"/>
                  </a:lnTo>
                  <a:lnTo>
                    <a:pt x="147" y="517"/>
                  </a:lnTo>
                  <a:lnTo>
                    <a:pt x="148" y="508"/>
                  </a:lnTo>
                  <a:lnTo>
                    <a:pt x="148" y="504"/>
                  </a:lnTo>
                  <a:lnTo>
                    <a:pt x="148" y="501"/>
                  </a:lnTo>
                  <a:lnTo>
                    <a:pt x="148" y="502"/>
                  </a:lnTo>
                  <a:lnTo>
                    <a:pt x="148" y="505"/>
                  </a:lnTo>
                  <a:lnTo>
                    <a:pt x="149" y="507"/>
                  </a:lnTo>
                  <a:lnTo>
                    <a:pt x="149" y="506"/>
                  </a:lnTo>
                  <a:lnTo>
                    <a:pt x="149" y="530"/>
                  </a:lnTo>
                  <a:lnTo>
                    <a:pt x="149" y="528"/>
                  </a:lnTo>
                  <a:lnTo>
                    <a:pt x="149" y="529"/>
                  </a:lnTo>
                  <a:lnTo>
                    <a:pt x="150" y="533"/>
                  </a:lnTo>
                  <a:lnTo>
                    <a:pt x="150" y="536"/>
                  </a:lnTo>
                  <a:lnTo>
                    <a:pt x="150" y="533"/>
                  </a:lnTo>
                  <a:lnTo>
                    <a:pt x="150" y="536"/>
                  </a:lnTo>
                  <a:lnTo>
                    <a:pt x="150" y="537"/>
                  </a:lnTo>
                  <a:lnTo>
                    <a:pt x="151" y="532"/>
                  </a:lnTo>
                  <a:lnTo>
                    <a:pt x="151" y="528"/>
                  </a:lnTo>
                  <a:lnTo>
                    <a:pt x="151" y="503"/>
                  </a:lnTo>
                  <a:lnTo>
                    <a:pt x="151" y="496"/>
                  </a:lnTo>
                  <a:lnTo>
                    <a:pt x="152" y="500"/>
                  </a:lnTo>
                  <a:lnTo>
                    <a:pt x="152" y="500"/>
                  </a:lnTo>
                  <a:lnTo>
                    <a:pt x="152" y="496"/>
                  </a:lnTo>
                  <a:lnTo>
                    <a:pt x="152" y="495"/>
                  </a:lnTo>
                  <a:lnTo>
                    <a:pt x="152" y="497"/>
                  </a:lnTo>
                  <a:lnTo>
                    <a:pt x="152" y="495"/>
                  </a:lnTo>
                  <a:lnTo>
                    <a:pt x="153" y="478"/>
                  </a:lnTo>
                  <a:lnTo>
                    <a:pt x="153" y="480"/>
                  </a:lnTo>
                  <a:lnTo>
                    <a:pt x="153" y="494"/>
                  </a:lnTo>
                  <a:lnTo>
                    <a:pt x="153" y="512"/>
                  </a:lnTo>
                  <a:lnTo>
                    <a:pt x="154" y="540"/>
                  </a:lnTo>
                  <a:lnTo>
                    <a:pt x="154" y="595"/>
                  </a:lnTo>
                  <a:lnTo>
                    <a:pt x="154" y="627"/>
                  </a:lnTo>
                  <a:lnTo>
                    <a:pt x="154" y="678"/>
                  </a:lnTo>
                  <a:lnTo>
                    <a:pt x="154" y="711"/>
                  </a:lnTo>
                  <a:lnTo>
                    <a:pt x="154" y="737"/>
                  </a:lnTo>
                  <a:lnTo>
                    <a:pt x="155" y="736"/>
                  </a:lnTo>
                  <a:lnTo>
                    <a:pt x="155" y="738"/>
                  </a:lnTo>
                  <a:lnTo>
                    <a:pt x="155" y="750"/>
                  </a:lnTo>
                  <a:lnTo>
                    <a:pt x="155" y="753"/>
                  </a:lnTo>
                  <a:lnTo>
                    <a:pt x="156" y="753"/>
                  </a:lnTo>
                  <a:lnTo>
                    <a:pt x="156" y="748"/>
                  </a:lnTo>
                  <a:lnTo>
                    <a:pt x="156" y="747"/>
                  </a:lnTo>
                  <a:lnTo>
                    <a:pt x="156" y="750"/>
                  </a:lnTo>
                  <a:lnTo>
                    <a:pt x="156" y="754"/>
                  </a:lnTo>
                  <a:lnTo>
                    <a:pt x="157" y="765"/>
                  </a:lnTo>
                  <a:lnTo>
                    <a:pt x="157" y="762"/>
                  </a:lnTo>
                  <a:lnTo>
                    <a:pt x="157" y="754"/>
                  </a:lnTo>
                  <a:lnTo>
                    <a:pt x="157" y="750"/>
                  </a:lnTo>
                  <a:lnTo>
                    <a:pt x="157" y="749"/>
                  </a:lnTo>
                  <a:lnTo>
                    <a:pt x="158" y="752"/>
                  </a:lnTo>
                  <a:lnTo>
                    <a:pt x="158" y="747"/>
                  </a:lnTo>
                  <a:lnTo>
                    <a:pt x="158" y="752"/>
                  </a:lnTo>
                  <a:lnTo>
                    <a:pt x="158" y="760"/>
                  </a:lnTo>
                  <a:lnTo>
                    <a:pt x="158" y="756"/>
                  </a:lnTo>
                  <a:lnTo>
                    <a:pt x="159" y="752"/>
                  </a:lnTo>
                  <a:lnTo>
                    <a:pt x="159" y="763"/>
                  </a:lnTo>
                  <a:lnTo>
                    <a:pt x="159" y="759"/>
                  </a:lnTo>
                  <a:lnTo>
                    <a:pt x="159" y="764"/>
                  </a:lnTo>
                  <a:lnTo>
                    <a:pt x="159" y="763"/>
                  </a:lnTo>
                  <a:lnTo>
                    <a:pt x="160" y="752"/>
                  </a:lnTo>
                  <a:lnTo>
                    <a:pt x="160" y="756"/>
                  </a:lnTo>
                  <a:lnTo>
                    <a:pt x="160" y="755"/>
                  </a:lnTo>
                  <a:lnTo>
                    <a:pt x="160" y="757"/>
                  </a:lnTo>
                  <a:lnTo>
                    <a:pt x="160" y="752"/>
                  </a:lnTo>
                  <a:lnTo>
                    <a:pt x="161" y="751"/>
                  </a:lnTo>
                  <a:lnTo>
                    <a:pt x="161" y="752"/>
                  </a:lnTo>
                  <a:lnTo>
                    <a:pt x="161" y="750"/>
                  </a:lnTo>
                  <a:lnTo>
                    <a:pt x="161" y="751"/>
                  </a:lnTo>
                  <a:lnTo>
                    <a:pt x="161" y="752"/>
                  </a:lnTo>
                  <a:lnTo>
                    <a:pt x="162" y="751"/>
                  </a:lnTo>
                  <a:lnTo>
                    <a:pt x="162" y="758"/>
                  </a:lnTo>
                  <a:lnTo>
                    <a:pt x="162" y="764"/>
                  </a:lnTo>
                  <a:lnTo>
                    <a:pt x="162" y="767"/>
                  </a:lnTo>
                  <a:lnTo>
                    <a:pt x="163" y="767"/>
                  </a:lnTo>
                  <a:lnTo>
                    <a:pt x="163" y="769"/>
                  </a:lnTo>
                  <a:lnTo>
                    <a:pt x="163" y="776"/>
                  </a:lnTo>
                  <a:lnTo>
                    <a:pt x="163" y="774"/>
                  </a:lnTo>
                  <a:lnTo>
                    <a:pt x="163" y="774"/>
                  </a:lnTo>
                  <a:lnTo>
                    <a:pt x="163" y="772"/>
                  </a:lnTo>
                  <a:lnTo>
                    <a:pt x="164" y="770"/>
                  </a:lnTo>
                  <a:lnTo>
                    <a:pt x="164" y="766"/>
                  </a:lnTo>
                  <a:lnTo>
                    <a:pt x="164" y="766"/>
                  </a:lnTo>
                  <a:lnTo>
                    <a:pt x="164" y="763"/>
                  </a:lnTo>
                  <a:lnTo>
                    <a:pt x="165" y="781"/>
                  </a:lnTo>
                  <a:lnTo>
                    <a:pt x="165" y="782"/>
                  </a:lnTo>
                  <a:lnTo>
                    <a:pt x="165" y="784"/>
                  </a:lnTo>
                  <a:lnTo>
                    <a:pt x="165" y="778"/>
                  </a:lnTo>
                  <a:lnTo>
                    <a:pt x="165" y="765"/>
                  </a:lnTo>
                  <a:lnTo>
                    <a:pt x="165" y="760"/>
                  </a:lnTo>
                  <a:lnTo>
                    <a:pt x="166" y="761"/>
                  </a:lnTo>
                  <a:lnTo>
                    <a:pt x="166" y="761"/>
                  </a:lnTo>
                  <a:lnTo>
                    <a:pt x="166" y="761"/>
                  </a:lnTo>
                  <a:lnTo>
                    <a:pt x="166" y="763"/>
                  </a:lnTo>
                  <a:lnTo>
                    <a:pt x="167" y="757"/>
                  </a:lnTo>
                  <a:lnTo>
                    <a:pt x="167" y="762"/>
                  </a:lnTo>
                  <a:lnTo>
                    <a:pt x="167" y="765"/>
                  </a:lnTo>
                  <a:lnTo>
                    <a:pt x="167" y="777"/>
                  </a:lnTo>
                  <a:lnTo>
                    <a:pt x="167" y="788"/>
                  </a:lnTo>
                  <a:lnTo>
                    <a:pt x="168" y="792"/>
                  </a:lnTo>
                  <a:lnTo>
                    <a:pt x="168" y="803"/>
                  </a:lnTo>
                  <a:lnTo>
                    <a:pt x="168" y="802"/>
                  </a:lnTo>
                  <a:lnTo>
                    <a:pt x="168" y="795"/>
                  </a:lnTo>
                  <a:lnTo>
                    <a:pt x="168" y="798"/>
                  </a:lnTo>
                  <a:lnTo>
                    <a:pt x="169" y="786"/>
                  </a:lnTo>
                  <a:lnTo>
                    <a:pt x="169" y="772"/>
                  </a:lnTo>
                  <a:lnTo>
                    <a:pt x="169" y="743"/>
                  </a:lnTo>
                  <a:lnTo>
                    <a:pt x="169" y="672"/>
                  </a:lnTo>
                  <a:lnTo>
                    <a:pt x="169" y="581"/>
                  </a:lnTo>
                  <a:lnTo>
                    <a:pt x="170" y="527"/>
                  </a:lnTo>
                  <a:lnTo>
                    <a:pt x="170" y="583"/>
                  </a:lnTo>
                  <a:lnTo>
                    <a:pt x="170" y="588"/>
                  </a:lnTo>
                  <a:lnTo>
                    <a:pt x="170" y="586"/>
                  </a:lnTo>
                  <a:lnTo>
                    <a:pt x="171" y="584"/>
                  </a:lnTo>
                  <a:lnTo>
                    <a:pt x="171" y="589"/>
                  </a:lnTo>
                  <a:lnTo>
                    <a:pt x="171" y="587"/>
                  </a:lnTo>
                  <a:lnTo>
                    <a:pt x="171" y="592"/>
                  </a:lnTo>
                  <a:lnTo>
                    <a:pt x="171" y="585"/>
                  </a:lnTo>
                  <a:lnTo>
                    <a:pt x="171" y="569"/>
                  </a:lnTo>
                  <a:lnTo>
                    <a:pt x="172" y="571"/>
                  </a:lnTo>
                  <a:lnTo>
                    <a:pt x="172" y="583"/>
                  </a:lnTo>
                  <a:lnTo>
                    <a:pt x="172" y="580"/>
                  </a:lnTo>
                  <a:lnTo>
                    <a:pt x="172" y="568"/>
                  </a:lnTo>
                  <a:lnTo>
                    <a:pt x="173" y="555"/>
                  </a:lnTo>
                  <a:lnTo>
                    <a:pt x="173" y="557"/>
                  </a:lnTo>
                  <a:lnTo>
                    <a:pt x="173" y="559"/>
                  </a:lnTo>
                  <a:lnTo>
                    <a:pt x="173" y="568"/>
                  </a:lnTo>
                  <a:lnTo>
                    <a:pt x="173" y="573"/>
                  </a:lnTo>
                  <a:lnTo>
                    <a:pt x="174" y="573"/>
                  </a:lnTo>
                  <a:lnTo>
                    <a:pt x="174" y="563"/>
                  </a:lnTo>
                  <a:lnTo>
                    <a:pt x="174" y="564"/>
                  </a:lnTo>
                  <a:lnTo>
                    <a:pt x="174" y="561"/>
                  </a:lnTo>
                  <a:lnTo>
                    <a:pt x="174" y="569"/>
                  </a:lnTo>
                  <a:lnTo>
                    <a:pt x="174" y="566"/>
                  </a:lnTo>
                  <a:lnTo>
                    <a:pt x="175" y="557"/>
                  </a:lnTo>
                  <a:lnTo>
                    <a:pt x="175" y="557"/>
                  </a:lnTo>
                  <a:lnTo>
                    <a:pt x="175" y="543"/>
                  </a:lnTo>
                  <a:lnTo>
                    <a:pt x="175" y="526"/>
                  </a:lnTo>
                  <a:lnTo>
                    <a:pt x="176" y="524"/>
                  </a:lnTo>
                  <a:lnTo>
                    <a:pt x="176" y="523"/>
                  </a:lnTo>
                  <a:lnTo>
                    <a:pt x="176" y="520"/>
                  </a:lnTo>
                  <a:lnTo>
                    <a:pt x="176" y="521"/>
                  </a:lnTo>
                  <a:lnTo>
                    <a:pt x="176" y="521"/>
                  </a:lnTo>
                  <a:lnTo>
                    <a:pt x="176" y="521"/>
                  </a:lnTo>
                  <a:lnTo>
                    <a:pt x="177" y="536"/>
                  </a:lnTo>
                  <a:lnTo>
                    <a:pt x="177" y="537"/>
                  </a:lnTo>
                  <a:lnTo>
                    <a:pt x="177" y="536"/>
                  </a:lnTo>
                  <a:lnTo>
                    <a:pt x="177" y="539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8" y="547"/>
                  </a:lnTo>
                  <a:lnTo>
                    <a:pt x="178" y="547"/>
                  </a:lnTo>
                  <a:lnTo>
                    <a:pt x="178" y="547"/>
                  </a:lnTo>
                  <a:lnTo>
                    <a:pt x="179" y="556"/>
                  </a:lnTo>
                  <a:lnTo>
                    <a:pt x="179" y="552"/>
                  </a:lnTo>
                  <a:lnTo>
                    <a:pt x="179" y="559"/>
                  </a:lnTo>
                  <a:lnTo>
                    <a:pt x="179" y="555"/>
                  </a:lnTo>
                  <a:lnTo>
                    <a:pt x="179" y="558"/>
                  </a:lnTo>
                  <a:lnTo>
                    <a:pt x="180" y="556"/>
                  </a:lnTo>
                  <a:lnTo>
                    <a:pt x="180" y="550"/>
                  </a:lnTo>
                  <a:lnTo>
                    <a:pt x="180" y="559"/>
                  </a:lnTo>
                  <a:lnTo>
                    <a:pt x="180" y="556"/>
                  </a:lnTo>
                  <a:lnTo>
                    <a:pt x="180" y="560"/>
                  </a:lnTo>
                  <a:lnTo>
                    <a:pt x="181" y="559"/>
                  </a:lnTo>
                  <a:lnTo>
                    <a:pt x="181" y="550"/>
                  </a:lnTo>
                  <a:lnTo>
                    <a:pt x="181" y="552"/>
                  </a:lnTo>
                  <a:lnTo>
                    <a:pt x="181" y="542"/>
                  </a:lnTo>
                  <a:lnTo>
                    <a:pt x="182" y="543"/>
                  </a:lnTo>
                  <a:lnTo>
                    <a:pt x="182" y="545"/>
                  </a:lnTo>
                  <a:lnTo>
                    <a:pt x="182" y="530"/>
                  </a:lnTo>
                  <a:lnTo>
                    <a:pt x="182" y="517"/>
                  </a:lnTo>
                  <a:lnTo>
                    <a:pt x="182" y="512"/>
                  </a:lnTo>
                  <a:lnTo>
                    <a:pt x="182" y="504"/>
                  </a:lnTo>
                  <a:lnTo>
                    <a:pt x="183" y="502"/>
                  </a:lnTo>
                  <a:lnTo>
                    <a:pt x="183" y="502"/>
                  </a:lnTo>
                  <a:lnTo>
                    <a:pt x="183" y="504"/>
                  </a:lnTo>
                  <a:lnTo>
                    <a:pt x="183" y="512"/>
                  </a:lnTo>
                  <a:lnTo>
                    <a:pt x="184" y="513"/>
                  </a:lnTo>
                  <a:lnTo>
                    <a:pt x="184" y="513"/>
                  </a:lnTo>
                  <a:lnTo>
                    <a:pt x="184" y="515"/>
                  </a:lnTo>
                  <a:lnTo>
                    <a:pt x="184" y="525"/>
                  </a:lnTo>
                  <a:lnTo>
                    <a:pt x="184" y="526"/>
                  </a:lnTo>
                  <a:lnTo>
                    <a:pt x="185" y="528"/>
                  </a:lnTo>
                  <a:lnTo>
                    <a:pt x="185" y="510"/>
                  </a:lnTo>
                  <a:lnTo>
                    <a:pt x="185" y="512"/>
                  </a:lnTo>
                  <a:lnTo>
                    <a:pt x="185" y="516"/>
                  </a:lnTo>
                  <a:lnTo>
                    <a:pt x="185" y="521"/>
                  </a:lnTo>
                  <a:lnTo>
                    <a:pt x="186" y="517"/>
                  </a:lnTo>
                  <a:lnTo>
                    <a:pt x="186" y="516"/>
                  </a:lnTo>
                  <a:lnTo>
                    <a:pt x="186" y="515"/>
                  </a:lnTo>
                  <a:lnTo>
                    <a:pt x="186" y="507"/>
                  </a:lnTo>
                  <a:lnTo>
                    <a:pt x="186" y="519"/>
                  </a:lnTo>
                  <a:lnTo>
                    <a:pt x="187" y="525"/>
                  </a:lnTo>
                  <a:lnTo>
                    <a:pt x="187" y="536"/>
                  </a:lnTo>
                  <a:lnTo>
                    <a:pt x="187" y="541"/>
                  </a:lnTo>
                  <a:lnTo>
                    <a:pt x="187" y="532"/>
                  </a:lnTo>
                  <a:lnTo>
                    <a:pt x="187" y="533"/>
                  </a:lnTo>
                  <a:lnTo>
                    <a:pt x="187" y="527"/>
                  </a:lnTo>
                  <a:lnTo>
                    <a:pt x="188" y="521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88" y="521"/>
                  </a:lnTo>
                  <a:lnTo>
                    <a:pt x="189" y="518"/>
                  </a:lnTo>
                  <a:lnTo>
                    <a:pt x="189" y="514"/>
                  </a:lnTo>
                  <a:lnTo>
                    <a:pt x="189" y="511"/>
                  </a:lnTo>
                  <a:lnTo>
                    <a:pt x="189" y="516"/>
                  </a:lnTo>
                  <a:lnTo>
                    <a:pt x="189" y="511"/>
                  </a:lnTo>
                  <a:lnTo>
                    <a:pt x="190" y="531"/>
                  </a:lnTo>
                  <a:lnTo>
                    <a:pt x="190" y="531"/>
                  </a:lnTo>
                  <a:lnTo>
                    <a:pt x="190" y="531"/>
                  </a:lnTo>
                  <a:lnTo>
                    <a:pt x="190" y="531"/>
                  </a:lnTo>
                  <a:lnTo>
                    <a:pt x="190" y="533"/>
                  </a:lnTo>
                  <a:lnTo>
                    <a:pt x="191" y="531"/>
                  </a:lnTo>
                  <a:lnTo>
                    <a:pt x="191" y="531"/>
                  </a:lnTo>
                  <a:lnTo>
                    <a:pt x="191" y="532"/>
                  </a:lnTo>
                  <a:lnTo>
                    <a:pt x="191" y="535"/>
                  </a:lnTo>
                  <a:lnTo>
                    <a:pt x="191" y="536"/>
                  </a:lnTo>
                  <a:lnTo>
                    <a:pt x="192" y="536"/>
                  </a:lnTo>
                  <a:lnTo>
                    <a:pt x="192" y="536"/>
                  </a:lnTo>
                  <a:lnTo>
                    <a:pt x="192" y="538"/>
                  </a:lnTo>
                  <a:lnTo>
                    <a:pt x="192" y="520"/>
                  </a:lnTo>
                  <a:lnTo>
                    <a:pt x="193" y="515"/>
                  </a:lnTo>
                  <a:lnTo>
                    <a:pt x="193" y="511"/>
                  </a:lnTo>
                  <a:lnTo>
                    <a:pt x="193" y="515"/>
                  </a:lnTo>
                  <a:lnTo>
                    <a:pt x="193" y="513"/>
                  </a:lnTo>
                  <a:lnTo>
                    <a:pt x="193" y="515"/>
                  </a:lnTo>
                  <a:lnTo>
                    <a:pt x="193" y="511"/>
                  </a:lnTo>
                  <a:lnTo>
                    <a:pt x="194" y="510"/>
                  </a:lnTo>
                  <a:lnTo>
                    <a:pt x="194" y="513"/>
                  </a:lnTo>
                  <a:lnTo>
                    <a:pt x="194" y="515"/>
                  </a:lnTo>
                  <a:lnTo>
                    <a:pt x="194" y="508"/>
                  </a:lnTo>
                  <a:lnTo>
                    <a:pt x="195" y="506"/>
                  </a:lnTo>
                  <a:lnTo>
                    <a:pt x="195" y="510"/>
                  </a:lnTo>
                  <a:lnTo>
                    <a:pt x="195" y="500"/>
                  </a:lnTo>
                  <a:lnTo>
                    <a:pt x="195" y="504"/>
                  </a:lnTo>
                  <a:lnTo>
                    <a:pt x="195" y="520"/>
                  </a:lnTo>
                  <a:lnTo>
                    <a:pt x="196" y="519"/>
                  </a:lnTo>
                  <a:lnTo>
                    <a:pt x="196" y="512"/>
                  </a:lnTo>
                  <a:lnTo>
                    <a:pt x="196" y="505"/>
                  </a:lnTo>
                  <a:lnTo>
                    <a:pt x="196" y="510"/>
                  </a:lnTo>
                  <a:lnTo>
                    <a:pt x="196" y="509"/>
                  </a:lnTo>
                  <a:lnTo>
                    <a:pt x="197" y="520"/>
                  </a:lnTo>
                  <a:lnTo>
                    <a:pt x="197" y="524"/>
                  </a:lnTo>
                  <a:lnTo>
                    <a:pt x="197" y="522"/>
                  </a:lnTo>
                  <a:lnTo>
                    <a:pt x="197" y="522"/>
                  </a:lnTo>
                  <a:lnTo>
                    <a:pt x="197" y="528"/>
                  </a:lnTo>
                  <a:lnTo>
                    <a:pt x="198" y="528"/>
                  </a:lnTo>
                  <a:lnTo>
                    <a:pt x="198" y="520"/>
                  </a:lnTo>
                  <a:lnTo>
                    <a:pt x="198" y="522"/>
                  </a:lnTo>
                  <a:lnTo>
                    <a:pt x="198" y="519"/>
                  </a:lnTo>
                  <a:lnTo>
                    <a:pt x="199" y="528"/>
                  </a:lnTo>
                  <a:lnTo>
                    <a:pt x="199" y="552"/>
                  </a:lnTo>
                  <a:lnTo>
                    <a:pt x="199" y="588"/>
                  </a:lnTo>
                  <a:lnTo>
                    <a:pt x="199" y="732"/>
                  </a:lnTo>
                  <a:lnTo>
                    <a:pt x="199" y="806"/>
                  </a:lnTo>
                  <a:lnTo>
                    <a:pt x="199" y="828"/>
                  </a:lnTo>
                  <a:lnTo>
                    <a:pt x="200" y="843"/>
                  </a:lnTo>
                  <a:lnTo>
                    <a:pt x="200" y="825"/>
                  </a:lnTo>
                  <a:lnTo>
                    <a:pt x="200" y="840"/>
                  </a:lnTo>
                  <a:lnTo>
                    <a:pt x="200" y="841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201" y="853"/>
                  </a:lnTo>
                  <a:lnTo>
                    <a:pt x="201" y="854"/>
                  </a:lnTo>
                  <a:lnTo>
                    <a:pt x="201" y="864"/>
                  </a:lnTo>
                  <a:lnTo>
                    <a:pt x="201" y="866"/>
                  </a:lnTo>
                  <a:lnTo>
                    <a:pt x="202" y="869"/>
                  </a:lnTo>
                  <a:lnTo>
                    <a:pt x="202" y="869"/>
                  </a:lnTo>
                  <a:lnTo>
                    <a:pt x="202" y="872"/>
                  </a:lnTo>
                  <a:lnTo>
                    <a:pt x="202" y="873"/>
                  </a:lnTo>
                  <a:lnTo>
                    <a:pt x="202" y="879"/>
                  </a:lnTo>
                  <a:lnTo>
                    <a:pt x="203" y="868"/>
                  </a:lnTo>
                  <a:lnTo>
                    <a:pt x="203" y="868"/>
                  </a:lnTo>
                  <a:lnTo>
                    <a:pt x="203" y="874"/>
                  </a:lnTo>
                  <a:lnTo>
                    <a:pt x="203" y="873"/>
                  </a:lnTo>
                  <a:lnTo>
                    <a:pt x="204" y="875"/>
                  </a:lnTo>
                  <a:lnTo>
                    <a:pt x="204" y="874"/>
                  </a:lnTo>
                  <a:lnTo>
                    <a:pt x="204" y="882"/>
                  </a:lnTo>
                  <a:lnTo>
                    <a:pt x="204" y="882"/>
                  </a:lnTo>
                  <a:lnTo>
                    <a:pt x="204" y="888"/>
                  </a:lnTo>
                  <a:lnTo>
                    <a:pt x="204" y="887"/>
                  </a:lnTo>
                  <a:lnTo>
                    <a:pt x="205" y="883"/>
                  </a:lnTo>
                  <a:lnTo>
                    <a:pt x="205" y="878"/>
                  </a:lnTo>
                  <a:lnTo>
                    <a:pt x="205" y="875"/>
                  </a:lnTo>
                  <a:lnTo>
                    <a:pt x="205" y="873"/>
                  </a:lnTo>
                  <a:lnTo>
                    <a:pt x="206" y="882"/>
                  </a:lnTo>
                  <a:lnTo>
                    <a:pt x="206" y="880"/>
                  </a:lnTo>
                  <a:lnTo>
                    <a:pt x="206" y="879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7" y="830"/>
                  </a:lnTo>
                  <a:lnTo>
                    <a:pt x="207" y="831"/>
                  </a:lnTo>
                  <a:lnTo>
                    <a:pt x="207" y="839"/>
                  </a:lnTo>
                  <a:lnTo>
                    <a:pt x="207" y="845"/>
                  </a:lnTo>
                  <a:lnTo>
                    <a:pt x="207" y="843"/>
                  </a:lnTo>
                  <a:lnTo>
                    <a:pt x="208" y="848"/>
                  </a:lnTo>
                  <a:lnTo>
                    <a:pt x="208" y="850"/>
                  </a:lnTo>
                  <a:lnTo>
                    <a:pt x="208" y="848"/>
                  </a:lnTo>
                  <a:lnTo>
                    <a:pt x="208" y="845"/>
                  </a:lnTo>
                  <a:lnTo>
                    <a:pt x="208" y="829"/>
                  </a:lnTo>
                  <a:lnTo>
                    <a:pt x="209" y="829"/>
                  </a:lnTo>
                  <a:lnTo>
                    <a:pt x="209" y="827"/>
                  </a:lnTo>
                  <a:lnTo>
                    <a:pt x="209" y="827"/>
                  </a:lnTo>
                  <a:lnTo>
                    <a:pt x="209" y="826"/>
                  </a:lnTo>
                  <a:lnTo>
                    <a:pt x="210" y="821"/>
                  </a:lnTo>
                  <a:lnTo>
                    <a:pt x="210" y="817"/>
                  </a:lnTo>
                  <a:lnTo>
                    <a:pt x="210" y="819"/>
                  </a:lnTo>
                  <a:lnTo>
                    <a:pt x="210" y="815"/>
                  </a:lnTo>
                  <a:lnTo>
                    <a:pt x="210" y="813"/>
                  </a:lnTo>
                  <a:lnTo>
                    <a:pt x="210" y="813"/>
                  </a:lnTo>
                  <a:lnTo>
                    <a:pt x="211" y="813"/>
                  </a:lnTo>
                  <a:lnTo>
                    <a:pt x="211" y="812"/>
                  </a:lnTo>
                  <a:lnTo>
                    <a:pt x="211" y="807"/>
                  </a:lnTo>
                  <a:lnTo>
                    <a:pt x="211" y="806"/>
                  </a:lnTo>
                  <a:lnTo>
                    <a:pt x="212" y="798"/>
                  </a:lnTo>
                  <a:lnTo>
                    <a:pt x="212" y="797"/>
                  </a:lnTo>
                  <a:lnTo>
                    <a:pt x="212" y="807"/>
                  </a:lnTo>
                  <a:lnTo>
                    <a:pt x="212" y="804"/>
                  </a:lnTo>
                  <a:lnTo>
                    <a:pt x="212" y="810"/>
                  </a:lnTo>
                  <a:lnTo>
                    <a:pt x="212" y="809"/>
                  </a:lnTo>
                  <a:lnTo>
                    <a:pt x="213" y="798"/>
                  </a:lnTo>
                  <a:lnTo>
                    <a:pt x="213" y="802"/>
                  </a:lnTo>
                  <a:lnTo>
                    <a:pt x="213" y="793"/>
                  </a:lnTo>
                  <a:lnTo>
                    <a:pt x="213" y="788"/>
                  </a:lnTo>
                  <a:lnTo>
                    <a:pt x="214" y="800"/>
                  </a:lnTo>
                  <a:lnTo>
                    <a:pt x="214" y="799"/>
                  </a:lnTo>
                  <a:lnTo>
                    <a:pt x="214" y="792"/>
                  </a:lnTo>
                  <a:lnTo>
                    <a:pt x="214" y="794"/>
                  </a:lnTo>
                  <a:lnTo>
                    <a:pt x="214" y="796"/>
                  </a:lnTo>
                  <a:lnTo>
                    <a:pt x="215" y="790"/>
                  </a:lnTo>
                  <a:lnTo>
                    <a:pt x="215" y="784"/>
                  </a:lnTo>
                  <a:lnTo>
                    <a:pt x="215" y="752"/>
                  </a:lnTo>
                  <a:lnTo>
                    <a:pt x="215" y="719"/>
                  </a:lnTo>
                  <a:lnTo>
                    <a:pt x="215" y="632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6" y="515"/>
                  </a:lnTo>
                  <a:lnTo>
                    <a:pt x="217" y="515"/>
                  </a:lnTo>
                  <a:lnTo>
                    <a:pt x="217" y="517"/>
                  </a:lnTo>
                  <a:lnTo>
                    <a:pt x="217" y="533"/>
                  </a:lnTo>
                  <a:lnTo>
                    <a:pt x="217" y="535"/>
                  </a:lnTo>
                  <a:lnTo>
                    <a:pt x="217" y="523"/>
                  </a:lnTo>
                  <a:lnTo>
                    <a:pt x="218" y="522"/>
                  </a:lnTo>
                  <a:lnTo>
                    <a:pt x="218" y="534"/>
                  </a:lnTo>
                  <a:lnTo>
                    <a:pt x="218" y="528"/>
                  </a:lnTo>
                  <a:lnTo>
                    <a:pt x="218" y="528"/>
                  </a:lnTo>
                  <a:lnTo>
                    <a:pt x="218" y="531"/>
                  </a:lnTo>
                  <a:lnTo>
                    <a:pt x="219" y="535"/>
                  </a:lnTo>
                  <a:lnTo>
                    <a:pt x="219" y="534"/>
                  </a:lnTo>
                  <a:lnTo>
                    <a:pt x="219" y="531"/>
                  </a:lnTo>
                  <a:lnTo>
                    <a:pt x="219" y="530"/>
                  </a:lnTo>
                  <a:lnTo>
                    <a:pt x="219" y="531"/>
                  </a:lnTo>
                  <a:lnTo>
                    <a:pt x="220" y="531"/>
                  </a:lnTo>
                  <a:lnTo>
                    <a:pt x="220" y="531"/>
                  </a:lnTo>
                  <a:lnTo>
                    <a:pt x="220" y="526"/>
                  </a:lnTo>
                  <a:lnTo>
                    <a:pt x="220" y="525"/>
                  </a:lnTo>
                  <a:lnTo>
                    <a:pt x="221" y="528"/>
                  </a:lnTo>
                  <a:lnTo>
                    <a:pt x="221" y="531"/>
                  </a:lnTo>
                  <a:lnTo>
                    <a:pt x="221" y="530"/>
                  </a:lnTo>
                  <a:lnTo>
                    <a:pt x="221" y="514"/>
                  </a:lnTo>
                  <a:lnTo>
                    <a:pt x="221" y="521"/>
                  </a:lnTo>
                  <a:lnTo>
                    <a:pt x="221" y="523"/>
                  </a:lnTo>
                  <a:lnTo>
                    <a:pt x="222" y="530"/>
                  </a:lnTo>
                  <a:lnTo>
                    <a:pt x="222" y="529"/>
                  </a:lnTo>
                  <a:lnTo>
                    <a:pt x="222" y="536"/>
                  </a:lnTo>
                  <a:lnTo>
                    <a:pt x="222" y="531"/>
                  </a:lnTo>
                  <a:lnTo>
                    <a:pt x="223" y="529"/>
                  </a:lnTo>
                  <a:lnTo>
                    <a:pt x="223" y="518"/>
                  </a:lnTo>
                  <a:lnTo>
                    <a:pt x="223" y="520"/>
                  </a:lnTo>
                  <a:lnTo>
                    <a:pt x="223" y="518"/>
                  </a:lnTo>
                  <a:lnTo>
                    <a:pt x="223" y="521"/>
                  </a:lnTo>
                  <a:lnTo>
                    <a:pt x="223" y="509"/>
                  </a:lnTo>
                  <a:lnTo>
                    <a:pt x="224" y="511"/>
                  </a:lnTo>
                  <a:lnTo>
                    <a:pt x="224" y="509"/>
                  </a:lnTo>
                  <a:lnTo>
                    <a:pt x="224" y="508"/>
                  </a:lnTo>
                  <a:lnTo>
                    <a:pt x="224" y="496"/>
                  </a:lnTo>
                  <a:lnTo>
                    <a:pt x="225" y="498"/>
                  </a:lnTo>
                  <a:lnTo>
                    <a:pt x="225" y="501"/>
                  </a:lnTo>
                  <a:lnTo>
                    <a:pt x="225" y="507"/>
                  </a:lnTo>
                  <a:lnTo>
                    <a:pt x="225" y="518"/>
                  </a:lnTo>
                  <a:lnTo>
                    <a:pt x="225" y="520"/>
                  </a:lnTo>
                  <a:lnTo>
                    <a:pt x="226" y="519"/>
                  </a:lnTo>
                  <a:lnTo>
                    <a:pt x="226" y="513"/>
                  </a:lnTo>
                  <a:lnTo>
                    <a:pt x="226" y="510"/>
                  </a:lnTo>
                  <a:lnTo>
                    <a:pt x="226" y="504"/>
                  </a:lnTo>
                  <a:lnTo>
                    <a:pt x="226" y="502"/>
                  </a:lnTo>
                  <a:lnTo>
                    <a:pt x="227" y="505"/>
                  </a:lnTo>
                  <a:lnTo>
                    <a:pt x="227" y="486"/>
                  </a:lnTo>
                  <a:lnTo>
                    <a:pt x="227" y="479"/>
                  </a:lnTo>
                  <a:lnTo>
                    <a:pt x="227" y="478"/>
                  </a:lnTo>
                  <a:lnTo>
                    <a:pt x="227" y="478"/>
                  </a:lnTo>
                  <a:lnTo>
                    <a:pt x="228" y="472"/>
                  </a:lnTo>
                  <a:lnTo>
                    <a:pt x="228" y="477"/>
                  </a:lnTo>
                  <a:lnTo>
                    <a:pt x="228" y="470"/>
                  </a:lnTo>
                  <a:lnTo>
                    <a:pt x="228" y="459"/>
                  </a:lnTo>
                  <a:lnTo>
                    <a:pt x="229" y="464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29" y="479"/>
                  </a:lnTo>
                  <a:lnTo>
                    <a:pt x="229" y="479"/>
                  </a:lnTo>
                  <a:lnTo>
                    <a:pt x="229" y="479"/>
                  </a:lnTo>
                  <a:lnTo>
                    <a:pt x="230" y="469"/>
                  </a:lnTo>
                  <a:lnTo>
                    <a:pt x="230" y="471"/>
                  </a:lnTo>
                  <a:lnTo>
                    <a:pt x="230" y="469"/>
                  </a:lnTo>
                  <a:lnTo>
                    <a:pt x="230" y="466"/>
                  </a:lnTo>
                  <a:lnTo>
                    <a:pt x="231" y="466"/>
                  </a:lnTo>
                  <a:lnTo>
                    <a:pt x="231" y="477"/>
                  </a:lnTo>
                  <a:lnTo>
                    <a:pt x="231" y="478"/>
                  </a:lnTo>
                  <a:lnTo>
                    <a:pt x="231" y="478"/>
                  </a:lnTo>
                  <a:lnTo>
                    <a:pt x="231" y="483"/>
                  </a:lnTo>
                  <a:lnTo>
                    <a:pt x="232" y="482"/>
                  </a:lnTo>
                  <a:lnTo>
                    <a:pt x="232" y="483"/>
                  </a:lnTo>
                  <a:lnTo>
                    <a:pt x="232" y="487"/>
                  </a:lnTo>
                  <a:lnTo>
                    <a:pt x="232" y="484"/>
                  </a:lnTo>
                  <a:lnTo>
                    <a:pt x="232" y="487"/>
                  </a:lnTo>
                  <a:lnTo>
                    <a:pt x="232" y="497"/>
                  </a:lnTo>
                  <a:lnTo>
                    <a:pt x="233" y="496"/>
                  </a:lnTo>
                  <a:lnTo>
                    <a:pt x="233" y="497"/>
                  </a:lnTo>
                  <a:lnTo>
                    <a:pt x="233" y="498"/>
                  </a:lnTo>
                  <a:lnTo>
                    <a:pt x="233" y="509"/>
                  </a:lnTo>
                  <a:lnTo>
                    <a:pt x="234" y="510"/>
                  </a:lnTo>
                  <a:lnTo>
                    <a:pt x="234" y="514"/>
                  </a:lnTo>
                  <a:lnTo>
                    <a:pt x="234" y="502"/>
                  </a:lnTo>
                  <a:lnTo>
                    <a:pt x="234" y="500"/>
                  </a:lnTo>
                  <a:lnTo>
                    <a:pt x="234" y="507"/>
                  </a:lnTo>
                  <a:lnTo>
                    <a:pt x="234" y="494"/>
                  </a:lnTo>
                  <a:lnTo>
                    <a:pt x="235" y="500"/>
                  </a:lnTo>
                  <a:lnTo>
                    <a:pt x="235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6" y="503"/>
                  </a:lnTo>
                  <a:lnTo>
                    <a:pt x="236" y="499"/>
                  </a:lnTo>
                  <a:lnTo>
                    <a:pt x="236" y="503"/>
                  </a:lnTo>
                  <a:lnTo>
                    <a:pt x="236" y="503"/>
                  </a:lnTo>
                  <a:lnTo>
                    <a:pt x="236" y="498"/>
                  </a:lnTo>
                  <a:lnTo>
                    <a:pt x="237" y="502"/>
                  </a:lnTo>
                  <a:lnTo>
                    <a:pt x="237" y="501"/>
                  </a:lnTo>
                  <a:lnTo>
                    <a:pt x="237" y="496"/>
                  </a:lnTo>
                  <a:lnTo>
                    <a:pt x="237" y="487"/>
                  </a:lnTo>
                  <a:lnTo>
                    <a:pt x="237" y="487"/>
                  </a:lnTo>
                  <a:lnTo>
                    <a:pt x="238" y="484"/>
                  </a:lnTo>
                  <a:lnTo>
                    <a:pt x="238" y="481"/>
                  </a:lnTo>
                  <a:lnTo>
                    <a:pt x="238" y="483"/>
                  </a:lnTo>
                  <a:lnTo>
                    <a:pt x="238" y="480"/>
                  </a:lnTo>
                  <a:lnTo>
                    <a:pt x="238" y="477"/>
                  </a:lnTo>
                  <a:lnTo>
                    <a:pt x="239" y="473"/>
                  </a:lnTo>
                  <a:lnTo>
                    <a:pt x="239" y="479"/>
                  </a:lnTo>
                  <a:lnTo>
                    <a:pt x="239" y="476"/>
                  </a:lnTo>
                  <a:lnTo>
                    <a:pt x="239" y="476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82"/>
                  </a:lnTo>
                  <a:lnTo>
                    <a:pt x="240" y="482"/>
                  </a:lnTo>
                  <a:lnTo>
                    <a:pt x="240" y="487"/>
                  </a:lnTo>
                  <a:lnTo>
                    <a:pt x="240" y="493"/>
                  </a:lnTo>
                  <a:lnTo>
                    <a:pt x="241" y="493"/>
                  </a:lnTo>
                  <a:lnTo>
                    <a:pt x="241" y="488"/>
                  </a:lnTo>
                  <a:lnTo>
                    <a:pt x="241" y="484"/>
                  </a:lnTo>
                  <a:lnTo>
                    <a:pt x="241" y="483"/>
                  </a:lnTo>
                  <a:lnTo>
                    <a:pt x="242" y="478"/>
                  </a:lnTo>
                  <a:lnTo>
                    <a:pt x="242" y="480"/>
                  </a:lnTo>
                  <a:lnTo>
                    <a:pt x="242" y="481"/>
                  </a:lnTo>
                  <a:lnTo>
                    <a:pt x="242" y="482"/>
                  </a:lnTo>
                  <a:lnTo>
                    <a:pt x="242" y="484"/>
                  </a:lnTo>
                  <a:lnTo>
                    <a:pt x="243" y="487"/>
                  </a:lnTo>
                  <a:lnTo>
                    <a:pt x="243" y="492"/>
                  </a:lnTo>
                  <a:lnTo>
                    <a:pt x="243" y="487"/>
                  </a:lnTo>
                  <a:lnTo>
                    <a:pt x="243" y="489"/>
                  </a:lnTo>
                  <a:lnTo>
                    <a:pt x="243" y="485"/>
                  </a:lnTo>
                  <a:lnTo>
                    <a:pt x="244" y="489"/>
                  </a:lnTo>
                  <a:lnTo>
                    <a:pt x="244" y="490"/>
                  </a:lnTo>
                  <a:lnTo>
                    <a:pt x="244" y="493"/>
                  </a:lnTo>
                  <a:lnTo>
                    <a:pt x="244" y="481"/>
                  </a:lnTo>
                  <a:lnTo>
                    <a:pt x="244" y="484"/>
                  </a:lnTo>
                  <a:lnTo>
                    <a:pt x="245" y="489"/>
                  </a:lnTo>
                  <a:lnTo>
                    <a:pt x="245" y="483"/>
                  </a:lnTo>
                  <a:lnTo>
                    <a:pt x="245" y="510"/>
                  </a:lnTo>
                  <a:lnTo>
                    <a:pt x="245" y="573"/>
                  </a:lnTo>
                  <a:lnTo>
                    <a:pt x="246" y="660"/>
                  </a:lnTo>
                  <a:lnTo>
                    <a:pt x="246" y="720"/>
                  </a:lnTo>
                  <a:lnTo>
                    <a:pt x="246" y="708"/>
                  </a:lnTo>
                  <a:lnTo>
                    <a:pt x="246" y="711"/>
                  </a:lnTo>
                  <a:lnTo>
                    <a:pt x="246" y="713"/>
                  </a:lnTo>
                  <a:lnTo>
                    <a:pt x="246" y="713"/>
                  </a:lnTo>
                  <a:lnTo>
                    <a:pt x="247" y="714"/>
                  </a:lnTo>
                  <a:lnTo>
                    <a:pt x="247" y="723"/>
                  </a:lnTo>
                  <a:lnTo>
                    <a:pt x="247" y="724"/>
                  </a:lnTo>
                  <a:lnTo>
                    <a:pt x="247" y="735"/>
                  </a:lnTo>
                  <a:lnTo>
                    <a:pt x="247" y="743"/>
                  </a:lnTo>
                  <a:lnTo>
                    <a:pt x="248" y="750"/>
                  </a:lnTo>
                  <a:lnTo>
                    <a:pt x="248" y="758"/>
                  </a:lnTo>
                  <a:lnTo>
                    <a:pt x="248" y="758"/>
                  </a:lnTo>
                  <a:lnTo>
                    <a:pt x="248" y="771"/>
                  </a:lnTo>
                  <a:lnTo>
                    <a:pt x="248" y="771"/>
                  </a:lnTo>
                  <a:lnTo>
                    <a:pt x="249" y="781"/>
                  </a:lnTo>
                  <a:lnTo>
                    <a:pt x="249" y="790"/>
                  </a:lnTo>
                  <a:lnTo>
                    <a:pt x="249" y="792"/>
                  </a:lnTo>
                  <a:lnTo>
                    <a:pt x="249" y="790"/>
                  </a:lnTo>
                  <a:lnTo>
                    <a:pt x="249" y="790"/>
                  </a:lnTo>
                  <a:lnTo>
                    <a:pt x="250" y="794"/>
                  </a:lnTo>
                  <a:lnTo>
                    <a:pt x="250" y="792"/>
                  </a:lnTo>
                  <a:lnTo>
                    <a:pt x="250" y="781"/>
                  </a:lnTo>
                  <a:lnTo>
                    <a:pt x="250" y="773"/>
                  </a:lnTo>
                  <a:lnTo>
                    <a:pt x="251" y="761"/>
                  </a:lnTo>
                  <a:lnTo>
                    <a:pt x="251" y="764"/>
                  </a:lnTo>
                  <a:lnTo>
                    <a:pt x="251" y="759"/>
                  </a:lnTo>
                  <a:lnTo>
                    <a:pt x="251" y="750"/>
                  </a:lnTo>
                  <a:lnTo>
                    <a:pt x="251" y="750"/>
                  </a:lnTo>
                  <a:lnTo>
                    <a:pt x="251" y="749"/>
                  </a:lnTo>
                  <a:lnTo>
                    <a:pt x="252" y="748"/>
                  </a:lnTo>
                  <a:lnTo>
                    <a:pt x="252" y="743"/>
                  </a:lnTo>
                  <a:lnTo>
                    <a:pt x="252" y="740"/>
                  </a:lnTo>
                  <a:lnTo>
                    <a:pt x="252" y="742"/>
                  </a:lnTo>
                  <a:lnTo>
                    <a:pt x="253" y="739"/>
                  </a:lnTo>
                  <a:lnTo>
                    <a:pt x="253" y="741"/>
                  </a:lnTo>
                  <a:lnTo>
                    <a:pt x="253" y="743"/>
                  </a:lnTo>
                  <a:lnTo>
                    <a:pt x="253" y="745"/>
                  </a:lnTo>
                  <a:lnTo>
                    <a:pt x="253" y="745"/>
                  </a:lnTo>
                  <a:lnTo>
                    <a:pt x="254" y="753"/>
                  </a:lnTo>
                  <a:lnTo>
                    <a:pt x="254" y="765"/>
                  </a:lnTo>
                  <a:lnTo>
                    <a:pt x="254" y="771"/>
                  </a:lnTo>
                  <a:lnTo>
                    <a:pt x="254" y="776"/>
                  </a:lnTo>
                  <a:lnTo>
                    <a:pt x="254" y="790"/>
                  </a:lnTo>
                  <a:lnTo>
                    <a:pt x="255" y="779"/>
                  </a:lnTo>
                  <a:lnTo>
                    <a:pt x="255" y="779"/>
                  </a:lnTo>
                  <a:lnTo>
                    <a:pt x="255" y="782"/>
                  </a:lnTo>
                  <a:lnTo>
                    <a:pt x="255" y="781"/>
                  </a:lnTo>
                  <a:lnTo>
                    <a:pt x="255" y="778"/>
                  </a:lnTo>
                  <a:lnTo>
                    <a:pt x="256" y="756"/>
                  </a:lnTo>
                  <a:lnTo>
                    <a:pt x="256" y="757"/>
                  </a:lnTo>
                  <a:lnTo>
                    <a:pt x="256" y="754"/>
                  </a:lnTo>
                  <a:lnTo>
                    <a:pt x="256" y="758"/>
                  </a:lnTo>
                  <a:lnTo>
                    <a:pt x="257" y="762"/>
                  </a:lnTo>
                  <a:lnTo>
                    <a:pt x="257" y="760"/>
                  </a:lnTo>
                  <a:lnTo>
                    <a:pt x="257" y="760"/>
                  </a:lnTo>
                  <a:lnTo>
                    <a:pt x="257" y="766"/>
                  </a:lnTo>
                  <a:lnTo>
                    <a:pt x="257" y="767"/>
                  </a:lnTo>
                  <a:lnTo>
                    <a:pt x="257" y="769"/>
                  </a:lnTo>
                  <a:lnTo>
                    <a:pt x="258" y="783"/>
                  </a:lnTo>
                  <a:lnTo>
                    <a:pt x="258" y="784"/>
                  </a:lnTo>
                  <a:lnTo>
                    <a:pt x="258" y="775"/>
                  </a:lnTo>
                  <a:lnTo>
                    <a:pt x="258" y="777"/>
                  </a:lnTo>
                  <a:lnTo>
                    <a:pt x="259" y="775"/>
                  </a:lnTo>
                  <a:lnTo>
                    <a:pt x="259" y="773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59" y="788"/>
                  </a:lnTo>
                  <a:lnTo>
                    <a:pt x="259" y="777"/>
                  </a:lnTo>
                  <a:lnTo>
                    <a:pt x="260" y="776"/>
                  </a:lnTo>
                  <a:lnTo>
                    <a:pt x="260" y="761"/>
                  </a:lnTo>
                  <a:lnTo>
                    <a:pt x="260" y="739"/>
                  </a:lnTo>
                  <a:lnTo>
                    <a:pt x="260" y="649"/>
                  </a:lnTo>
                  <a:lnTo>
                    <a:pt x="261" y="559"/>
                  </a:lnTo>
                  <a:lnTo>
                    <a:pt x="261" y="505"/>
                  </a:lnTo>
                  <a:lnTo>
                    <a:pt x="261" y="559"/>
                  </a:lnTo>
                  <a:lnTo>
                    <a:pt x="261" y="561"/>
                  </a:lnTo>
                  <a:lnTo>
                    <a:pt x="261" y="555"/>
                  </a:lnTo>
                  <a:lnTo>
                    <a:pt x="262" y="559"/>
                  </a:lnTo>
                  <a:lnTo>
                    <a:pt x="262" y="567"/>
                  </a:lnTo>
                  <a:lnTo>
                    <a:pt x="262" y="568"/>
                  </a:lnTo>
                  <a:lnTo>
                    <a:pt x="262" y="565"/>
                  </a:lnTo>
                  <a:lnTo>
                    <a:pt x="262" y="561"/>
                  </a:lnTo>
                  <a:lnTo>
                    <a:pt x="262" y="554"/>
                  </a:lnTo>
                  <a:lnTo>
                    <a:pt x="263" y="549"/>
                  </a:lnTo>
                  <a:lnTo>
                    <a:pt x="263" y="540"/>
                  </a:lnTo>
                  <a:lnTo>
                    <a:pt x="263" y="540"/>
                  </a:lnTo>
                  <a:lnTo>
                    <a:pt x="263" y="555"/>
                  </a:lnTo>
                  <a:lnTo>
                    <a:pt x="264" y="545"/>
                  </a:lnTo>
                  <a:lnTo>
                    <a:pt x="264" y="554"/>
                  </a:lnTo>
                  <a:lnTo>
                    <a:pt x="264" y="550"/>
                  </a:lnTo>
                  <a:lnTo>
                    <a:pt x="264" y="549"/>
                  </a:lnTo>
                  <a:lnTo>
                    <a:pt x="264" y="549"/>
                  </a:lnTo>
                  <a:lnTo>
                    <a:pt x="265" y="550"/>
                  </a:lnTo>
                  <a:lnTo>
                    <a:pt x="265" y="546"/>
                  </a:lnTo>
                  <a:lnTo>
                    <a:pt x="265" y="528"/>
                  </a:lnTo>
                  <a:lnTo>
                    <a:pt x="265" y="536"/>
                  </a:lnTo>
                  <a:lnTo>
                    <a:pt x="265" y="541"/>
                  </a:lnTo>
                  <a:lnTo>
                    <a:pt x="266" y="540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66" y="550"/>
                  </a:lnTo>
                  <a:lnTo>
                    <a:pt x="266" y="554"/>
                  </a:lnTo>
                  <a:lnTo>
                    <a:pt x="267" y="547"/>
                  </a:lnTo>
                  <a:lnTo>
                    <a:pt x="267" y="549"/>
                  </a:lnTo>
                  <a:lnTo>
                    <a:pt x="267" y="550"/>
                  </a:lnTo>
                  <a:lnTo>
                    <a:pt x="267" y="549"/>
                  </a:lnTo>
                  <a:lnTo>
                    <a:pt x="268" y="539"/>
                  </a:lnTo>
                  <a:lnTo>
                    <a:pt x="268" y="539"/>
                  </a:lnTo>
                  <a:lnTo>
                    <a:pt x="268" y="549"/>
                  </a:lnTo>
                  <a:lnTo>
                    <a:pt x="268" y="548"/>
                  </a:lnTo>
                  <a:lnTo>
                    <a:pt x="268" y="547"/>
                  </a:lnTo>
                  <a:lnTo>
                    <a:pt x="268" y="542"/>
                  </a:lnTo>
                  <a:lnTo>
                    <a:pt x="269" y="542"/>
                  </a:lnTo>
                  <a:lnTo>
                    <a:pt x="269" y="543"/>
                  </a:lnTo>
                  <a:lnTo>
                    <a:pt x="269" y="541"/>
                  </a:lnTo>
                  <a:lnTo>
                    <a:pt x="269" y="562"/>
                  </a:lnTo>
                  <a:lnTo>
                    <a:pt x="270" y="564"/>
                  </a:lnTo>
                  <a:lnTo>
                    <a:pt x="270" y="573"/>
                  </a:lnTo>
                  <a:lnTo>
                    <a:pt x="270" y="570"/>
                  </a:lnTo>
                  <a:lnTo>
                    <a:pt x="270" y="561"/>
                  </a:lnTo>
                  <a:lnTo>
                    <a:pt x="270" y="564"/>
                  </a:lnTo>
                  <a:lnTo>
                    <a:pt x="270" y="565"/>
                  </a:lnTo>
                  <a:lnTo>
                    <a:pt x="271" y="553"/>
                  </a:lnTo>
                  <a:lnTo>
                    <a:pt x="271" y="553"/>
                  </a:lnTo>
                  <a:lnTo>
                    <a:pt x="271" y="552"/>
                  </a:lnTo>
                  <a:lnTo>
                    <a:pt x="271" y="553"/>
                  </a:lnTo>
                  <a:lnTo>
                    <a:pt x="272" y="553"/>
                  </a:lnTo>
                  <a:lnTo>
                    <a:pt x="272" y="552"/>
                  </a:lnTo>
                  <a:lnTo>
                    <a:pt x="272" y="547"/>
                  </a:lnTo>
                  <a:lnTo>
                    <a:pt x="272" y="547"/>
                  </a:lnTo>
                  <a:lnTo>
                    <a:pt x="272" y="551"/>
                  </a:lnTo>
                  <a:lnTo>
                    <a:pt x="273" y="554"/>
                  </a:lnTo>
                  <a:lnTo>
                    <a:pt x="273" y="549"/>
                  </a:lnTo>
                  <a:lnTo>
                    <a:pt x="273" y="543"/>
                  </a:lnTo>
                  <a:lnTo>
                    <a:pt x="273" y="541"/>
                  </a:lnTo>
                  <a:lnTo>
                    <a:pt x="273" y="539"/>
                  </a:lnTo>
                  <a:lnTo>
                    <a:pt x="274" y="538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4" y="521"/>
                  </a:lnTo>
                  <a:lnTo>
                    <a:pt x="275" y="524"/>
                  </a:lnTo>
                  <a:lnTo>
                    <a:pt x="275" y="513"/>
                  </a:lnTo>
                  <a:lnTo>
                    <a:pt x="275" y="514"/>
                  </a:lnTo>
                  <a:lnTo>
                    <a:pt x="275" y="519"/>
                  </a:lnTo>
                  <a:lnTo>
                    <a:pt x="276" y="509"/>
                  </a:lnTo>
                  <a:lnTo>
                    <a:pt x="276" y="504"/>
                  </a:lnTo>
                  <a:lnTo>
                    <a:pt x="276" y="489"/>
                  </a:lnTo>
                  <a:lnTo>
                    <a:pt x="276" y="493"/>
                  </a:lnTo>
                  <a:lnTo>
                    <a:pt x="276" y="494"/>
                  </a:lnTo>
                  <a:lnTo>
                    <a:pt x="276" y="494"/>
                  </a:lnTo>
                  <a:lnTo>
                    <a:pt x="277" y="510"/>
                  </a:lnTo>
                  <a:lnTo>
                    <a:pt x="277" y="511"/>
                  </a:lnTo>
                  <a:lnTo>
                    <a:pt x="277" y="511"/>
                  </a:lnTo>
                  <a:lnTo>
                    <a:pt x="277" y="513"/>
                  </a:lnTo>
                  <a:lnTo>
                    <a:pt x="277" y="513"/>
                  </a:lnTo>
                  <a:lnTo>
                    <a:pt x="278" y="515"/>
                  </a:lnTo>
                  <a:lnTo>
                    <a:pt x="278" y="512"/>
                  </a:lnTo>
                  <a:lnTo>
                    <a:pt x="278" y="513"/>
                  </a:lnTo>
                  <a:lnTo>
                    <a:pt x="278" y="518"/>
                  </a:lnTo>
                  <a:lnTo>
                    <a:pt x="278" y="520"/>
                  </a:lnTo>
                  <a:lnTo>
                    <a:pt x="279" y="522"/>
                  </a:lnTo>
                  <a:lnTo>
                    <a:pt x="279" y="531"/>
                  </a:lnTo>
                  <a:lnTo>
                    <a:pt x="279" y="523"/>
                  </a:lnTo>
                  <a:lnTo>
                    <a:pt x="279" y="535"/>
                  </a:lnTo>
                  <a:lnTo>
                    <a:pt x="279" y="543"/>
                  </a:lnTo>
                  <a:lnTo>
                    <a:pt x="280" y="528"/>
                  </a:lnTo>
                  <a:lnTo>
                    <a:pt x="280" y="537"/>
                  </a:lnTo>
                  <a:lnTo>
                    <a:pt x="280" y="541"/>
                  </a:lnTo>
                  <a:lnTo>
                    <a:pt x="280" y="542"/>
                  </a:lnTo>
                  <a:lnTo>
                    <a:pt x="281" y="546"/>
                  </a:lnTo>
                  <a:lnTo>
                    <a:pt x="281" y="553"/>
                  </a:lnTo>
                  <a:lnTo>
                    <a:pt x="281" y="554"/>
                  </a:lnTo>
                  <a:lnTo>
                    <a:pt x="281" y="553"/>
                  </a:lnTo>
                  <a:lnTo>
                    <a:pt x="281" y="556"/>
                  </a:lnTo>
                  <a:lnTo>
                    <a:pt x="281" y="557"/>
                  </a:lnTo>
                  <a:lnTo>
                    <a:pt x="282" y="565"/>
                  </a:lnTo>
                  <a:lnTo>
                    <a:pt x="282" y="562"/>
                  </a:lnTo>
                  <a:lnTo>
                    <a:pt x="282" y="562"/>
                  </a:lnTo>
                  <a:lnTo>
                    <a:pt x="282" y="552"/>
                  </a:lnTo>
                  <a:lnTo>
                    <a:pt x="283" y="553"/>
                  </a:lnTo>
                  <a:lnTo>
                    <a:pt x="283" y="548"/>
                  </a:lnTo>
                  <a:lnTo>
                    <a:pt x="283" y="545"/>
                  </a:lnTo>
                  <a:lnTo>
                    <a:pt x="283" y="545"/>
                  </a:lnTo>
                  <a:lnTo>
                    <a:pt x="283" y="539"/>
                  </a:lnTo>
                  <a:lnTo>
                    <a:pt x="284" y="537"/>
                  </a:lnTo>
                  <a:lnTo>
                    <a:pt x="284" y="527"/>
                  </a:lnTo>
                  <a:lnTo>
                    <a:pt x="284" y="535"/>
                  </a:lnTo>
                  <a:lnTo>
                    <a:pt x="284" y="523"/>
                  </a:lnTo>
                  <a:lnTo>
                    <a:pt x="284" y="517"/>
                  </a:lnTo>
                  <a:lnTo>
                    <a:pt x="285" y="514"/>
                  </a:lnTo>
                  <a:lnTo>
                    <a:pt x="285" y="502"/>
                  </a:lnTo>
                  <a:lnTo>
                    <a:pt x="285" y="506"/>
                  </a:lnTo>
                  <a:lnTo>
                    <a:pt x="285" y="502"/>
                  </a:lnTo>
                  <a:lnTo>
                    <a:pt x="285" y="499"/>
                  </a:lnTo>
                  <a:lnTo>
                    <a:pt x="286" y="508"/>
                  </a:lnTo>
                  <a:lnTo>
                    <a:pt x="286" y="506"/>
                  </a:lnTo>
                  <a:lnTo>
                    <a:pt x="286" y="509"/>
                  </a:lnTo>
                  <a:lnTo>
                    <a:pt x="286" y="522"/>
                  </a:lnTo>
                  <a:lnTo>
                    <a:pt x="287" y="509"/>
                  </a:lnTo>
                  <a:lnTo>
                    <a:pt x="287" y="505"/>
                  </a:lnTo>
                  <a:lnTo>
                    <a:pt x="287" y="513"/>
                  </a:lnTo>
                  <a:lnTo>
                    <a:pt x="287" y="513"/>
                  </a:lnTo>
                  <a:lnTo>
                    <a:pt x="287" y="517"/>
                  </a:lnTo>
                  <a:lnTo>
                    <a:pt x="287" y="511"/>
                  </a:lnTo>
                  <a:lnTo>
                    <a:pt x="288" y="518"/>
                  </a:lnTo>
                  <a:lnTo>
                    <a:pt x="288" y="509"/>
                  </a:lnTo>
                  <a:lnTo>
                    <a:pt x="288" y="500"/>
                  </a:lnTo>
                  <a:lnTo>
                    <a:pt x="288" y="506"/>
                  </a:lnTo>
                  <a:lnTo>
                    <a:pt x="289" y="506"/>
                  </a:lnTo>
                  <a:lnTo>
                    <a:pt x="289" y="517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7"/>
                  </a:lnTo>
                  <a:lnTo>
                    <a:pt x="289" y="499"/>
                  </a:lnTo>
                  <a:lnTo>
                    <a:pt x="290" y="496"/>
                  </a:lnTo>
                  <a:lnTo>
                    <a:pt x="290" y="496"/>
                  </a:lnTo>
                  <a:lnTo>
                    <a:pt x="290" y="502"/>
                  </a:lnTo>
                  <a:lnTo>
                    <a:pt x="290" y="483"/>
                  </a:lnTo>
                  <a:lnTo>
                    <a:pt x="291" y="472"/>
                  </a:lnTo>
                  <a:lnTo>
                    <a:pt x="291" y="476"/>
                  </a:lnTo>
                  <a:lnTo>
                    <a:pt x="291" y="487"/>
                  </a:lnTo>
                  <a:lnTo>
                    <a:pt x="291" y="468"/>
                  </a:lnTo>
                  <a:lnTo>
                    <a:pt x="291" y="465"/>
                  </a:lnTo>
                  <a:lnTo>
                    <a:pt x="292" y="474"/>
                  </a:lnTo>
                  <a:lnTo>
                    <a:pt x="292" y="449"/>
                  </a:lnTo>
                  <a:lnTo>
                    <a:pt x="292" y="446"/>
                  </a:lnTo>
                  <a:lnTo>
                    <a:pt x="292" y="439"/>
                  </a:lnTo>
                  <a:lnTo>
                    <a:pt x="292" y="450"/>
                  </a:lnTo>
                  <a:lnTo>
                    <a:pt x="292" y="447"/>
                  </a:lnTo>
                  <a:lnTo>
                    <a:pt x="293" y="452"/>
                  </a:lnTo>
                  <a:lnTo>
                    <a:pt x="293" y="481"/>
                  </a:lnTo>
                  <a:lnTo>
                    <a:pt x="293" y="488"/>
                  </a:lnTo>
                  <a:lnTo>
                    <a:pt x="293" y="515"/>
                  </a:lnTo>
                  <a:lnTo>
                    <a:pt x="294" y="586"/>
                  </a:lnTo>
                  <a:lnTo>
                    <a:pt x="294" y="617"/>
                  </a:lnTo>
                  <a:lnTo>
                    <a:pt x="294" y="699"/>
                  </a:lnTo>
                  <a:lnTo>
                    <a:pt x="294" y="735"/>
                  </a:lnTo>
                  <a:lnTo>
                    <a:pt x="294" y="737"/>
                  </a:lnTo>
                  <a:lnTo>
                    <a:pt x="295" y="735"/>
                  </a:lnTo>
                  <a:lnTo>
                    <a:pt x="295" y="741"/>
                  </a:lnTo>
                  <a:lnTo>
                    <a:pt x="295" y="741"/>
                  </a:lnTo>
                  <a:lnTo>
                    <a:pt x="295" y="752"/>
                  </a:lnTo>
                  <a:lnTo>
                    <a:pt x="295" y="754"/>
                  </a:lnTo>
                  <a:lnTo>
                    <a:pt x="296" y="754"/>
                  </a:lnTo>
                  <a:lnTo>
                    <a:pt x="296" y="764"/>
                  </a:lnTo>
                  <a:lnTo>
                    <a:pt x="296" y="771"/>
                  </a:lnTo>
                  <a:lnTo>
                    <a:pt x="296" y="770"/>
                  </a:lnTo>
                  <a:lnTo>
                    <a:pt x="296" y="775"/>
                  </a:lnTo>
                  <a:lnTo>
                    <a:pt x="297" y="784"/>
                  </a:lnTo>
                  <a:lnTo>
                    <a:pt x="297" y="786"/>
                  </a:lnTo>
                  <a:lnTo>
                    <a:pt x="297" y="780"/>
                  </a:lnTo>
                  <a:lnTo>
                    <a:pt x="297" y="779"/>
                  </a:lnTo>
                  <a:lnTo>
                    <a:pt x="298" y="766"/>
                  </a:lnTo>
                  <a:lnTo>
                    <a:pt x="298" y="765"/>
                  </a:lnTo>
                  <a:lnTo>
                    <a:pt x="298" y="766"/>
                  </a:lnTo>
                  <a:lnTo>
                    <a:pt x="298" y="761"/>
                  </a:lnTo>
                  <a:lnTo>
                    <a:pt x="298" y="762"/>
                  </a:lnTo>
                  <a:lnTo>
                    <a:pt x="298" y="770"/>
                  </a:lnTo>
                  <a:lnTo>
                    <a:pt x="299" y="762"/>
                  </a:lnTo>
                  <a:lnTo>
                    <a:pt x="299" y="763"/>
                  </a:lnTo>
                  <a:lnTo>
                    <a:pt x="299" y="762"/>
                  </a:lnTo>
                  <a:lnTo>
                    <a:pt x="299" y="762"/>
                  </a:lnTo>
                  <a:lnTo>
                    <a:pt x="300" y="772"/>
                  </a:lnTo>
                  <a:lnTo>
                    <a:pt x="300" y="760"/>
                  </a:lnTo>
                  <a:lnTo>
                    <a:pt x="300" y="778"/>
                  </a:lnTo>
                  <a:lnTo>
                    <a:pt x="300" y="778"/>
                  </a:lnTo>
                  <a:lnTo>
                    <a:pt x="300" y="776"/>
                  </a:lnTo>
                  <a:lnTo>
                    <a:pt x="300" y="774"/>
                  </a:lnTo>
                  <a:lnTo>
                    <a:pt x="301" y="776"/>
                  </a:lnTo>
                  <a:lnTo>
                    <a:pt x="301" y="775"/>
                  </a:lnTo>
                  <a:lnTo>
                    <a:pt x="301" y="777"/>
                  </a:lnTo>
                  <a:lnTo>
                    <a:pt x="301" y="768"/>
                  </a:lnTo>
                  <a:lnTo>
                    <a:pt x="302" y="767"/>
                  </a:lnTo>
                  <a:lnTo>
                    <a:pt x="302" y="765"/>
                  </a:lnTo>
                  <a:lnTo>
                    <a:pt x="302" y="758"/>
                  </a:lnTo>
                  <a:lnTo>
                    <a:pt x="302" y="762"/>
                  </a:lnTo>
                  <a:lnTo>
                    <a:pt x="302" y="758"/>
                  </a:lnTo>
                  <a:lnTo>
                    <a:pt x="303" y="760"/>
                  </a:lnTo>
                  <a:lnTo>
                    <a:pt x="303" y="764"/>
                  </a:lnTo>
                  <a:lnTo>
                    <a:pt x="303" y="753"/>
                  </a:lnTo>
                  <a:lnTo>
                    <a:pt x="303" y="756"/>
                  </a:lnTo>
                  <a:lnTo>
                    <a:pt x="303" y="756"/>
                  </a:lnTo>
                  <a:lnTo>
                    <a:pt x="304" y="756"/>
                  </a:lnTo>
                  <a:lnTo>
                    <a:pt x="304" y="754"/>
                  </a:lnTo>
                  <a:lnTo>
                    <a:pt x="304" y="753"/>
                  </a:lnTo>
                  <a:lnTo>
                    <a:pt x="304" y="752"/>
                  </a:lnTo>
                  <a:lnTo>
                    <a:pt x="304" y="753"/>
                  </a:lnTo>
                  <a:lnTo>
                    <a:pt x="305" y="754"/>
                  </a:lnTo>
                  <a:lnTo>
                    <a:pt x="305" y="750"/>
                  </a:lnTo>
                  <a:lnTo>
                    <a:pt x="305" y="744"/>
                  </a:lnTo>
                  <a:lnTo>
                    <a:pt x="305" y="741"/>
                  </a:lnTo>
                  <a:lnTo>
                    <a:pt x="306" y="733"/>
                  </a:lnTo>
                  <a:lnTo>
                    <a:pt x="306" y="739"/>
                  </a:lnTo>
                  <a:lnTo>
                    <a:pt x="306" y="738"/>
                  </a:lnTo>
                  <a:lnTo>
                    <a:pt x="306" y="718"/>
                  </a:lnTo>
                  <a:lnTo>
                    <a:pt x="306" y="692"/>
                  </a:lnTo>
                  <a:lnTo>
                    <a:pt x="306" y="682"/>
                  </a:lnTo>
                  <a:lnTo>
                    <a:pt x="307" y="619"/>
                  </a:lnTo>
                  <a:lnTo>
                    <a:pt x="307" y="527"/>
                  </a:lnTo>
                  <a:lnTo>
                    <a:pt x="307" y="443"/>
                  </a:lnTo>
                  <a:lnTo>
                    <a:pt x="307" y="424"/>
                  </a:lnTo>
                  <a:lnTo>
                    <a:pt x="307" y="418"/>
                  </a:lnTo>
                  <a:lnTo>
                    <a:pt x="308" y="454"/>
                  </a:lnTo>
                  <a:lnTo>
                    <a:pt x="308" y="513"/>
                  </a:lnTo>
                  <a:lnTo>
                    <a:pt x="308" y="563"/>
                  </a:lnTo>
                  <a:lnTo>
                    <a:pt x="308" y="588"/>
                  </a:lnTo>
                  <a:lnTo>
                    <a:pt x="309" y="583"/>
                  </a:lnTo>
                  <a:lnTo>
                    <a:pt x="309" y="592"/>
                  </a:lnTo>
                  <a:lnTo>
                    <a:pt x="309" y="582"/>
                  </a:lnTo>
                  <a:lnTo>
                    <a:pt x="309" y="573"/>
                  </a:lnTo>
                  <a:lnTo>
                    <a:pt x="309" y="572"/>
                  </a:lnTo>
                  <a:lnTo>
                    <a:pt x="309" y="600"/>
                  </a:lnTo>
                  <a:lnTo>
                    <a:pt x="310" y="602"/>
                  </a:lnTo>
                  <a:lnTo>
                    <a:pt x="310" y="594"/>
                  </a:lnTo>
                  <a:lnTo>
                    <a:pt x="310" y="599"/>
                  </a:lnTo>
                  <a:lnTo>
                    <a:pt x="310" y="600"/>
                  </a:lnTo>
                  <a:lnTo>
                    <a:pt x="311" y="598"/>
                  </a:lnTo>
                  <a:lnTo>
                    <a:pt x="311" y="607"/>
                  </a:lnTo>
                  <a:lnTo>
                    <a:pt x="311" y="603"/>
                  </a:lnTo>
                  <a:lnTo>
                    <a:pt x="311" y="603"/>
                  </a:lnTo>
                  <a:lnTo>
                    <a:pt x="311" y="594"/>
                  </a:lnTo>
                  <a:lnTo>
                    <a:pt x="311" y="590"/>
                  </a:lnTo>
                  <a:lnTo>
                    <a:pt x="312" y="588"/>
                  </a:lnTo>
                  <a:lnTo>
                    <a:pt x="312" y="592"/>
                  </a:lnTo>
                  <a:lnTo>
                    <a:pt x="312" y="586"/>
                  </a:lnTo>
                  <a:lnTo>
                    <a:pt x="312" y="580"/>
                  </a:lnTo>
                  <a:lnTo>
                    <a:pt x="313" y="573"/>
                  </a:lnTo>
                  <a:lnTo>
                    <a:pt x="313" y="597"/>
                  </a:lnTo>
                  <a:lnTo>
                    <a:pt x="313" y="593"/>
                  </a:lnTo>
                  <a:lnTo>
                    <a:pt x="313" y="586"/>
                  </a:lnTo>
                  <a:lnTo>
                    <a:pt x="313" y="587"/>
                  </a:lnTo>
                  <a:lnTo>
                    <a:pt x="314" y="599"/>
                  </a:lnTo>
                  <a:lnTo>
                    <a:pt x="314" y="595"/>
                  </a:lnTo>
                  <a:lnTo>
                    <a:pt x="314" y="590"/>
                  </a:lnTo>
                  <a:lnTo>
                    <a:pt x="314" y="599"/>
                  </a:lnTo>
                  <a:lnTo>
                    <a:pt x="314" y="602"/>
                  </a:lnTo>
                  <a:lnTo>
                    <a:pt x="315" y="602"/>
                  </a:lnTo>
                  <a:lnTo>
                    <a:pt x="315" y="603"/>
                  </a:lnTo>
                  <a:lnTo>
                    <a:pt x="315" y="590"/>
                  </a:lnTo>
                  <a:lnTo>
                    <a:pt x="315" y="572"/>
                  </a:lnTo>
                  <a:lnTo>
                    <a:pt x="315" y="569"/>
                  </a:lnTo>
                  <a:lnTo>
                    <a:pt x="316" y="562"/>
                  </a:lnTo>
                  <a:lnTo>
                    <a:pt x="316" y="553"/>
                  </a:lnTo>
                  <a:lnTo>
                    <a:pt x="316" y="552"/>
                  </a:lnTo>
                  <a:lnTo>
                    <a:pt x="316" y="552"/>
                  </a:lnTo>
                  <a:lnTo>
                    <a:pt x="317" y="548"/>
                  </a:lnTo>
                  <a:lnTo>
                    <a:pt x="317" y="543"/>
                  </a:lnTo>
                  <a:lnTo>
                    <a:pt x="317" y="557"/>
                  </a:lnTo>
                  <a:lnTo>
                    <a:pt x="317" y="557"/>
                  </a:lnTo>
                  <a:lnTo>
                    <a:pt x="317" y="565"/>
                  </a:lnTo>
                  <a:lnTo>
                    <a:pt x="317" y="564"/>
                  </a:lnTo>
                  <a:lnTo>
                    <a:pt x="318" y="566"/>
                  </a:lnTo>
                  <a:lnTo>
                    <a:pt x="318" y="566"/>
                  </a:lnTo>
                  <a:lnTo>
                    <a:pt x="318" y="567"/>
                  </a:lnTo>
                  <a:lnTo>
                    <a:pt x="318" y="573"/>
                  </a:lnTo>
                  <a:lnTo>
                    <a:pt x="319" y="574"/>
                  </a:lnTo>
                  <a:lnTo>
                    <a:pt x="319" y="571"/>
                  </a:lnTo>
                  <a:lnTo>
                    <a:pt x="319" y="571"/>
                  </a:lnTo>
                  <a:lnTo>
                    <a:pt x="319" y="574"/>
                  </a:lnTo>
                  <a:lnTo>
                    <a:pt x="319" y="568"/>
                  </a:lnTo>
                  <a:lnTo>
                    <a:pt x="320" y="565"/>
                  </a:lnTo>
                  <a:lnTo>
                    <a:pt x="320" y="553"/>
                  </a:lnTo>
                  <a:lnTo>
                    <a:pt x="320" y="557"/>
                  </a:lnTo>
                  <a:lnTo>
                    <a:pt x="320" y="560"/>
                  </a:lnTo>
                  <a:lnTo>
                    <a:pt x="320" y="564"/>
                  </a:lnTo>
                  <a:lnTo>
                    <a:pt x="320" y="563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1" y="565"/>
                  </a:lnTo>
                  <a:lnTo>
                    <a:pt x="321" y="560"/>
                  </a:lnTo>
                  <a:lnTo>
                    <a:pt x="322" y="561"/>
                  </a:lnTo>
                  <a:lnTo>
                    <a:pt x="322" y="554"/>
                  </a:lnTo>
                  <a:lnTo>
                    <a:pt x="322" y="555"/>
                  </a:lnTo>
                  <a:lnTo>
                    <a:pt x="322" y="553"/>
                  </a:lnTo>
                  <a:lnTo>
                    <a:pt x="322" y="554"/>
                  </a:lnTo>
                  <a:lnTo>
                    <a:pt x="322" y="553"/>
                  </a:lnTo>
                  <a:lnTo>
                    <a:pt x="323" y="550"/>
                  </a:lnTo>
                  <a:lnTo>
                    <a:pt x="323" y="549"/>
                  </a:lnTo>
                  <a:lnTo>
                    <a:pt x="323" y="545"/>
                  </a:lnTo>
                  <a:lnTo>
                    <a:pt x="323" y="546"/>
                  </a:lnTo>
                  <a:lnTo>
                    <a:pt x="324" y="548"/>
                  </a:lnTo>
                  <a:lnTo>
                    <a:pt x="324" y="547"/>
                  </a:lnTo>
                  <a:lnTo>
                    <a:pt x="324" y="546"/>
                  </a:lnTo>
                  <a:lnTo>
                    <a:pt x="324" y="546"/>
                  </a:lnTo>
                  <a:lnTo>
                    <a:pt x="324" y="545"/>
                  </a:lnTo>
                  <a:lnTo>
                    <a:pt x="325" y="551"/>
                  </a:lnTo>
                  <a:lnTo>
                    <a:pt x="325" y="549"/>
                  </a:lnTo>
                  <a:lnTo>
                    <a:pt x="325" y="534"/>
                  </a:lnTo>
                  <a:lnTo>
                    <a:pt x="325" y="531"/>
                  </a:lnTo>
                  <a:lnTo>
                    <a:pt x="325" y="531"/>
                  </a:lnTo>
                  <a:lnTo>
                    <a:pt x="326" y="530"/>
                  </a:lnTo>
                  <a:lnTo>
                    <a:pt x="326" y="528"/>
                  </a:lnTo>
                  <a:lnTo>
                    <a:pt x="326" y="535"/>
                  </a:lnTo>
                  <a:lnTo>
                    <a:pt x="326" y="536"/>
                  </a:lnTo>
                  <a:lnTo>
                    <a:pt x="326" y="534"/>
                  </a:lnTo>
                  <a:lnTo>
                    <a:pt x="327" y="537"/>
                  </a:lnTo>
                  <a:lnTo>
                    <a:pt x="327" y="539"/>
                  </a:lnTo>
                  <a:lnTo>
                    <a:pt x="327" y="538"/>
                  </a:lnTo>
                  <a:lnTo>
                    <a:pt x="327" y="541"/>
                  </a:lnTo>
                  <a:lnTo>
                    <a:pt x="328" y="541"/>
                  </a:lnTo>
                  <a:lnTo>
                    <a:pt x="328" y="544"/>
                  </a:lnTo>
                  <a:lnTo>
                    <a:pt x="328" y="555"/>
                  </a:lnTo>
                  <a:lnTo>
                    <a:pt x="328" y="560"/>
                  </a:lnTo>
                  <a:lnTo>
                    <a:pt x="328" y="561"/>
                  </a:lnTo>
                  <a:lnTo>
                    <a:pt x="328" y="564"/>
                  </a:lnTo>
                  <a:lnTo>
                    <a:pt x="329" y="570"/>
                  </a:lnTo>
                  <a:lnTo>
                    <a:pt x="329" y="569"/>
                  </a:lnTo>
                  <a:lnTo>
                    <a:pt x="329" y="571"/>
                  </a:lnTo>
                  <a:lnTo>
                    <a:pt x="329" y="570"/>
                  </a:lnTo>
                  <a:lnTo>
                    <a:pt x="330" y="570"/>
                  </a:lnTo>
                  <a:lnTo>
                    <a:pt x="330" y="567"/>
                  </a:lnTo>
                  <a:lnTo>
                    <a:pt x="330" y="568"/>
                  </a:lnTo>
                  <a:lnTo>
                    <a:pt x="330" y="566"/>
                  </a:lnTo>
                  <a:lnTo>
                    <a:pt x="330" y="566"/>
                  </a:lnTo>
                  <a:lnTo>
                    <a:pt x="331" y="567"/>
                  </a:lnTo>
                  <a:lnTo>
                    <a:pt x="331" y="567"/>
                  </a:lnTo>
                  <a:lnTo>
                    <a:pt x="331" y="567"/>
                  </a:lnTo>
                  <a:lnTo>
                    <a:pt x="331" y="570"/>
                  </a:lnTo>
                  <a:lnTo>
                    <a:pt x="331" y="572"/>
                  </a:lnTo>
                  <a:lnTo>
                    <a:pt x="332" y="571"/>
                  </a:lnTo>
                  <a:lnTo>
                    <a:pt x="332" y="574"/>
                  </a:lnTo>
                  <a:lnTo>
                    <a:pt x="332" y="573"/>
                  </a:lnTo>
                  <a:lnTo>
                    <a:pt x="332" y="567"/>
                  </a:lnTo>
                  <a:lnTo>
                    <a:pt x="332" y="571"/>
                  </a:lnTo>
                  <a:lnTo>
                    <a:pt x="333" y="577"/>
                  </a:lnTo>
                  <a:lnTo>
                    <a:pt x="333" y="581"/>
                  </a:lnTo>
                  <a:lnTo>
                    <a:pt x="333" y="578"/>
                  </a:lnTo>
                  <a:lnTo>
                    <a:pt x="333" y="582"/>
                  </a:lnTo>
                  <a:lnTo>
                    <a:pt x="334" y="571"/>
                  </a:lnTo>
                  <a:lnTo>
                    <a:pt x="334" y="555"/>
                  </a:lnTo>
                  <a:lnTo>
                    <a:pt x="334" y="551"/>
                  </a:lnTo>
                  <a:lnTo>
                    <a:pt x="334" y="544"/>
                  </a:lnTo>
                  <a:lnTo>
                    <a:pt x="334" y="544"/>
                  </a:lnTo>
                  <a:lnTo>
                    <a:pt x="334" y="544"/>
                  </a:lnTo>
                  <a:lnTo>
                    <a:pt x="335" y="542"/>
                  </a:lnTo>
                  <a:lnTo>
                    <a:pt x="335" y="552"/>
                  </a:lnTo>
                  <a:lnTo>
                    <a:pt x="335" y="527"/>
                  </a:lnTo>
                  <a:lnTo>
                    <a:pt x="335" y="531"/>
                  </a:lnTo>
                  <a:lnTo>
                    <a:pt x="335" y="527"/>
                  </a:lnTo>
                  <a:lnTo>
                    <a:pt x="336" y="523"/>
                  </a:lnTo>
                  <a:lnTo>
                    <a:pt x="336" y="526"/>
                  </a:lnTo>
                  <a:lnTo>
                    <a:pt x="336" y="527"/>
                  </a:lnTo>
                  <a:lnTo>
                    <a:pt x="336" y="524"/>
                  </a:lnTo>
                  <a:lnTo>
                    <a:pt x="336" y="522"/>
                  </a:lnTo>
                  <a:lnTo>
                    <a:pt x="337" y="524"/>
                  </a:lnTo>
                  <a:lnTo>
                    <a:pt x="337" y="522"/>
                  </a:lnTo>
                  <a:lnTo>
                    <a:pt x="337" y="512"/>
                  </a:lnTo>
                  <a:lnTo>
                    <a:pt x="337" y="513"/>
                  </a:lnTo>
                  <a:lnTo>
                    <a:pt x="337" y="516"/>
                  </a:lnTo>
                  <a:lnTo>
                    <a:pt x="338" y="514"/>
                  </a:lnTo>
                  <a:lnTo>
                    <a:pt x="338" y="510"/>
                  </a:lnTo>
                  <a:lnTo>
                    <a:pt x="338" y="510"/>
                  </a:lnTo>
                  <a:lnTo>
                    <a:pt x="338" y="504"/>
                  </a:lnTo>
                  <a:lnTo>
                    <a:pt x="339" y="503"/>
                  </a:lnTo>
                  <a:lnTo>
                    <a:pt x="339" y="502"/>
                  </a:lnTo>
                  <a:lnTo>
                    <a:pt x="339" y="508"/>
                  </a:lnTo>
                  <a:lnTo>
                    <a:pt x="339" y="533"/>
                  </a:lnTo>
                  <a:lnTo>
                    <a:pt x="339" y="532"/>
                  </a:lnTo>
                  <a:lnTo>
                    <a:pt x="339" y="527"/>
                  </a:lnTo>
                  <a:lnTo>
                    <a:pt x="340" y="527"/>
                  </a:lnTo>
                  <a:lnTo>
                    <a:pt x="340" y="506"/>
                  </a:lnTo>
                  <a:lnTo>
                    <a:pt x="340" y="505"/>
                  </a:lnTo>
                  <a:lnTo>
                    <a:pt x="340" y="527"/>
                  </a:lnTo>
                  <a:lnTo>
                    <a:pt x="341" y="532"/>
                  </a:lnTo>
                  <a:lnTo>
                    <a:pt x="341" y="534"/>
                  </a:lnTo>
                  <a:lnTo>
                    <a:pt x="341" y="530"/>
                  </a:lnTo>
                  <a:lnTo>
                    <a:pt x="341" y="529"/>
                  </a:lnTo>
                  <a:lnTo>
                    <a:pt x="341" y="527"/>
                  </a:lnTo>
                  <a:lnTo>
                    <a:pt x="342" y="519"/>
                  </a:lnTo>
                  <a:lnTo>
                    <a:pt x="342" y="515"/>
                  </a:lnTo>
                  <a:lnTo>
                    <a:pt x="342" y="543"/>
                  </a:lnTo>
                  <a:lnTo>
                    <a:pt x="342" y="613"/>
                  </a:lnTo>
                  <a:lnTo>
                    <a:pt x="342" y="643"/>
                  </a:lnTo>
                  <a:lnTo>
                    <a:pt x="343" y="671"/>
                  </a:lnTo>
                  <a:lnTo>
                    <a:pt x="343" y="683"/>
                  </a:lnTo>
                  <a:lnTo>
                    <a:pt x="343" y="673"/>
                  </a:lnTo>
                  <a:lnTo>
                    <a:pt x="343" y="678"/>
                  </a:lnTo>
                  <a:lnTo>
                    <a:pt x="343" y="675"/>
                  </a:lnTo>
                  <a:lnTo>
                    <a:pt x="344" y="679"/>
                  </a:lnTo>
                  <a:lnTo>
                    <a:pt x="344" y="669"/>
                  </a:lnTo>
                  <a:lnTo>
                    <a:pt x="344" y="684"/>
                  </a:lnTo>
                  <a:lnTo>
                    <a:pt x="344" y="685"/>
                  </a:lnTo>
                  <a:lnTo>
                    <a:pt x="345" y="691"/>
                  </a:lnTo>
                  <a:lnTo>
                    <a:pt x="345" y="698"/>
                  </a:lnTo>
                  <a:lnTo>
                    <a:pt x="345" y="689"/>
                  </a:lnTo>
                  <a:lnTo>
                    <a:pt x="345" y="691"/>
                  </a:lnTo>
                  <a:lnTo>
                    <a:pt x="345" y="687"/>
                  </a:lnTo>
                  <a:lnTo>
                    <a:pt x="345" y="691"/>
                  </a:lnTo>
                  <a:lnTo>
                    <a:pt x="346" y="699"/>
                  </a:lnTo>
                  <a:lnTo>
                    <a:pt x="346" y="705"/>
                  </a:lnTo>
                  <a:lnTo>
                    <a:pt x="346" y="723"/>
                  </a:lnTo>
                  <a:lnTo>
                    <a:pt x="346" y="717"/>
                  </a:lnTo>
                  <a:lnTo>
                    <a:pt x="347" y="724"/>
                  </a:lnTo>
                  <a:lnTo>
                    <a:pt x="347" y="726"/>
                  </a:lnTo>
                  <a:lnTo>
                    <a:pt x="347" y="727"/>
                  </a:lnTo>
                  <a:lnTo>
                    <a:pt x="347" y="716"/>
                  </a:lnTo>
                  <a:lnTo>
                    <a:pt x="347" y="722"/>
                  </a:lnTo>
                  <a:lnTo>
                    <a:pt x="347" y="726"/>
                  </a:lnTo>
                  <a:lnTo>
                    <a:pt x="348" y="736"/>
                  </a:lnTo>
                  <a:lnTo>
                    <a:pt x="348" y="740"/>
                  </a:lnTo>
                  <a:lnTo>
                    <a:pt x="348" y="744"/>
                  </a:lnTo>
                  <a:lnTo>
                    <a:pt x="348" y="739"/>
                  </a:lnTo>
                  <a:lnTo>
                    <a:pt x="349" y="747"/>
                  </a:lnTo>
                  <a:lnTo>
                    <a:pt x="349" y="750"/>
                  </a:lnTo>
                  <a:lnTo>
                    <a:pt x="349" y="738"/>
                  </a:lnTo>
                  <a:lnTo>
                    <a:pt x="349" y="745"/>
                  </a:lnTo>
                  <a:lnTo>
                    <a:pt x="349" y="755"/>
                  </a:lnTo>
                  <a:lnTo>
                    <a:pt x="350" y="754"/>
                  </a:lnTo>
                  <a:lnTo>
                    <a:pt x="350" y="752"/>
                  </a:lnTo>
                  <a:lnTo>
                    <a:pt x="350" y="753"/>
                  </a:lnTo>
                  <a:lnTo>
                    <a:pt x="350" y="758"/>
                  </a:lnTo>
                  <a:lnTo>
                    <a:pt x="350" y="759"/>
                  </a:lnTo>
                  <a:lnTo>
                    <a:pt x="350" y="750"/>
                  </a:lnTo>
                  <a:lnTo>
                    <a:pt x="351" y="736"/>
                  </a:lnTo>
                  <a:lnTo>
                    <a:pt x="351" y="726"/>
                  </a:lnTo>
                  <a:lnTo>
                    <a:pt x="351" y="722"/>
                  </a:lnTo>
                  <a:lnTo>
                    <a:pt x="351" y="719"/>
                  </a:lnTo>
                  <a:lnTo>
                    <a:pt x="352" y="728"/>
                  </a:lnTo>
                  <a:lnTo>
                    <a:pt x="352" y="730"/>
                  </a:lnTo>
                  <a:lnTo>
                    <a:pt x="352" y="726"/>
                  </a:lnTo>
                  <a:lnTo>
                    <a:pt x="352" y="728"/>
                  </a:lnTo>
                  <a:lnTo>
                    <a:pt x="352" y="728"/>
                  </a:lnTo>
                  <a:lnTo>
                    <a:pt x="353" y="704"/>
                  </a:lnTo>
                  <a:lnTo>
                    <a:pt x="353" y="708"/>
                  </a:lnTo>
                  <a:lnTo>
                    <a:pt x="353" y="704"/>
                  </a:lnTo>
                  <a:lnTo>
                    <a:pt x="353" y="710"/>
                  </a:lnTo>
                  <a:lnTo>
                    <a:pt x="353" y="719"/>
                  </a:lnTo>
                  <a:lnTo>
                    <a:pt x="354" y="720"/>
                  </a:lnTo>
                  <a:lnTo>
                    <a:pt x="354" y="719"/>
                  </a:lnTo>
                  <a:lnTo>
                    <a:pt x="354" y="722"/>
                  </a:lnTo>
                  <a:lnTo>
                    <a:pt x="354" y="724"/>
                  </a:lnTo>
                  <a:lnTo>
                    <a:pt x="354" y="715"/>
                  </a:lnTo>
                  <a:lnTo>
                    <a:pt x="355" y="701"/>
                  </a:lnTo>
                  <a:lnTo>
                    <a:pt x="355" y="667"/>
                  </a:lnTo>
                  <a:lnTo>
                    <a:pt x="355" y="623"/>
                  </a:lnTo>
                  <a:lnTo>
                    <a:pt x="355" y="538"/>
                  </a:lnTo>
                  <a:lnTo>
                    <a:pt x="356" y="471"/>
                  </a:lnTo>
                  <a:lnTo>
                    <a:pt x="356" y="424"/>
                  </a:lnTo>
                  <a:lnTo>
                    <a:pt x="356" y="412"/>
                  </a:lnTo>
                  <a:lnTo>
                    <a:pt x="356" y="412"/>
                  </a:lnTo>
                  <a:lnTo>
                    <a:pt x="356" y="462"/>
                  </a:lnTo>
                  <a:lnTo>
                    <a:pt x="356" y="512"/>
                  </a:lnTo>
                  <a:lnTo>
                    <a:pt x="357" y="510"/>
                  </a:lnTo>
                  <a:lnTo>
                    <a:pt x="357" y="507"/>
                  </a:lnTo>
                  <a:lnTo>
                    <a:pt x="357" y="504"/>
                  </a:lnTo>
                  <a:lnTo>
                    <a:pt x="357" y="487"/>
                  </a:lnTo>
                  <a:lnTo>
                    <a:pt x="358" y="503"/>
                  </a:lnTo>
                  <a:lnTo>
                    <a:pt x="358" y="512"/>
                  </a:lnTo>
                  <a:lnTo>
                    <a:pt x="358" y="497"/>
                  </a:lnTo>
                  <a:lnTo>
                    <a:pt x="358" y="489"/>
                  </a:lnTo>
                  <a:lnTo>
                    <a:pt x="358" y="480"/>
                  </a:lnTo>
                  <a:lnTo>
                    <a:pt x="358" y="477"/>
                  </a:lnTo>
                  <a:lnTo>
                    <a:pt x="359" y="479"/>
                  </a:lnTo>
                  <a:lnTo>
                    <a:pt x="359" y="479"/>
                  </a:lnTo>
                  <a:lnTo>
                    <a:pt x="359" y="498"/>
                  </a:lnTo>
                  <a:lnTo>
                    <a:pt x="359" y="516"/>
                  </a:lnTo>
                  <a:lnTo>
                    <a:pt x="360" y="530"/>
                  </a:lnTo>
                  <a:lnTo>
                    <a:pt x="360" y="549"/>
                  </a:lnTo>
                  <a:lnTo>
                    <a:pt x="360" y="539"/>
                  </a:lnTo>
                  <a:lnTo>
                    <a:pt x="360" y="546"/>
                  </a:lnTo>
                  <a:lnTo>
                    <a:pt x="360" y="541"/>
                  </a:lnTo>
                  <a:lnTo>
                    <a:pt x="361" y="540"/>
                  </a:lnTo>
                  <a:lnTo>
                    <a:pt x="361" y="534"/>
                  </a:lnTo>
                  <a:lnTo>
                    <a:pt x="361" y="534"/>
                  </a:lnTo>
                  <a:lnTo>
                    <a:pt x="361" y="534"/>
                  </a:lnTo>
                  <a:lnTo>
                    <a:pt x="361" y="527"/>
                  </a:lnTo>
                  <a:lnTo>
                    <a:pt x="362" y="525"/>
                  </a:lnTo>
                  <a:lnTo>
                    <a:pt x="362" y="518"/>
                  </a:lnTo>
                  <a:lnTo>
                    <a:pt x="362" y="530"/>
                  </a:lnTo>
                  <a:lnTo>
                    <a:pt x="362" y="530"/>
                  </a:lnTo>
                  <a:lnTo>
                    <a:pt x="362" y="539"/>
                  </a:lnTo>
                  <a:lnTo>
                    <a:pt x="363" y="536"/>
                  </a:lnTo>
                  <a:lnTo>
                    <a:pt x="363" y="539"/>
                  </a:lnTo>
                  <a:lnTo>
                    <a:pt x="363" y="525"/>
                  </a:lnTo>
                  <a:lnTo>
                    <a:pt x="363" y="522"/>
                  </a:lnTo>
                  <a:lnTo>
                    <a:pt x="364" y="521"/>
                  </a:lnTo>
                  <a:lnTo>
                    <a:pt x="364" y="528"/>
                  </a:lnTo>
                  <a:lnTo>
                    <a:pt x="364" y="531"/>
                  </a:lnTo>
                  <a:lnTo>
                    <a:pt x="364" y="536"/>
                  </a:lnTo>
                  <a:lnTo>
                    <a:pt x="364" y="537"/>
                  </a:lnTo>
                  <a:lnTo>
                    <a:pt x="364" y="539"/>
                  </a:lnTo>
                  <a:lnTo>
                    <a:pt x="365" y="541"/>
                  </a:lnTo>
                  <a:lnTo>
                    <a:pt x="365" y="541"/>
                  </a:lnTo>
                  <a:lnTo>
                    <a:pt x="365" y="545"/>
                  </a:lnTo>
                  <a:lnTo>
                    <a:pt x="365" y="535"/>
                  </a:lnTo>
                  <a:lnTo>
                    <a:pt x="365" y="530"/>
                  </a:lnTo>
                  <a:lnTo>
                    <a:pt x="366" y="530"/>
                  </a:lnTo>
                  <a:lnTo>
                    <a:pt x="366" y="513"/>
                  </a:lnTo>
                  <a:lnTo>
                    <a:pt x="366" y="509"/>
                  </a:lnTo>
                  <a:lnTo>
                    <a:pt x="366" y="508"/>
                  </a:lnTo>
                  <a:lnTo>
                    <a:pt x="367" y="505"/>
                  </a:lnTo>
                  <a:lnTo>
                    <a:pt x="367" y="506"/>
                  </a:lnTo>
                  <a:lnTo>
                    <a:pt x="367" y="509"/>
                  </a:lnTo>
                  <a:lnTo>
                    <a:pt x="367" y="511"/>
                  </a:lnTo>
                  <a:lnTo>
                    <a:pt x="367" y="516"/>
                  </a:lnTo>
                  <a:lnTo>
                    <a:pt x="367" y="517"/>
                  </a:lnTo>
                  <a:lnTo>
                    <a:pt x="368" y="513"/>
                  </a:lnTo>
                  <a:lnTo>
                    <a:pt x="368" y="513"/>
                  </a:lnTo>
                  <a:lnTo>
                    <a:pt x="368" y="521"/>
                  </a:lnTo>
                  <a:lnTo>
                    <a:pt x="368" y="517"/>
                  </a:lnTo>
                  <a:lnTo>
                    <a:pt x="369" y="525"/>
                  </a:lnTo>
                  <a:lnTo>
                    <a:pt x="369" y="517"/>
                  </a:lnTo>
                  <a:lnTo>
                    <a:pt x="369" y="518"/>
                  </a:lnTo>
                  <a:lnTo>
                    <a:pt x="369" y="509"/>
                  </a:lnTo>
                  <a:lnTo>
                    <a:pt x="369" y="508"/>
                  </a:lnTo>
                  <a:lnTo>
                    <a:pt x="369" y="509"/>
                  </a:lnTo>
                  <a:lnTo>
                    <a:pt x="370" y="503"/>
                  </a:lnTo>
                  <a:lnTo>
                    <a:pt x="370" y="503"/>
                  </a:lnTo>
                  <a:lnTo>
                    <a:pt x="370" y="499"/>
                  </a:lnTo>
                  <a:lnTo>
                    <a:pt x="370" y="498"/>
                  </a:lnTo>
                  <a:lnTo>
                    <a:pt x="371" y="499"/>
                  </a:lnTo>
                  <a:lnTo>
                    <a:pt x="371" y="503"/>
                  </a:lnTo>
                  <a:lnTo>
                    <a:pt x="371" y="502"/>
                  </a:lnTo>
                  <a:lnTo>
                    <a:pt x="371" y="506"/>
                  </a:lnTo>
                  <a:lnTo>
                    <a:pt x="371" y="507"/>
                  </a:lnTo>
                  <a:lnTo>
                    <a:pt x="372" y="508"/>
                  </a:lnTo>
                  <a:lnTo>
                    <a:pt x="372" y="511"/>
                  </a:lnTo>
                  <a:lnTo>
                    <a:pt x="372" y="515"/>
                  </a:lnTo>
                  <a:lnTo>
                    <a:pt x="372" y="506"/>
                  </a:lnTo>
                  <a:lnTo>
                    <a:pt x="372" y="509"/>
                  </a:lnTo>
                  <a:lnTo>
                    <a:pt x="373" y="498"/>
                  </a:lnTo>
                  <a:lnTo>
                    <a:pt x="373" y="492"/>
                  </a:lnTo>
                  <a:lnTo>
                    <a:pt x="373" y="494"/>
                  </a:lnTo>
                  <a:lnTo>
                    <a:pt x="373" y="496"/>
                  </a:lnTo>
                  <a:lnTo>
                    <a:pt x="373" y="488"/>
                  </a:lnTo>
                  <a:lnTo>
                    <a:pt x="374" y="483"/>
                  </a:lnTo>
                  <a:lnTo>
                    <a:pt x="374" y="487"/>
                  </a:lnTo>
                  <a:lnTo>
                    <a:pt x="374" y="479"/>
                  </a:lnTo>
                  <a:lnTo>
                    <a:pt x="374" y="480"/>
                  </a:lnTo>
                  <a:lnTo>
                    <a:pt x="375" y="484"/>
                  </a:lnTo>
                  <a:lnTo>
                    <a:pt x="375" y="487"/>
                  </a:lnTo>
                  <a:lnTo>
                    <a:pt x="375" y="492"/>
                  </a:lnTo>
                  <a:lnTo>
                    <a:pt x="375" y="496"/>
                  </a:lnTo>
                  <a:lnTo>
                    <a:pt x="375" y="507"/>
                  </a:lnTo>
                  <a:lnTo>
                    <a:pt x="375" y="510"/>
                  </a:lnTo>
                  <a:lnTo>
                    <a:pt x="376" y="498"/>
                  </a:lnTo>
                  <a:lnTo>
                    <a:pt x="376" y="494"/>
                  </a:lnTo>
                  <a:lnTo>
                    <a:pt x="376" y="496"/>
                  </a:lnTo>
                  <a:lnTo>
                    <a:pt x="376" y="499"/>
                  </a:lnTo>
                  <a:lnTo>
                    <a:pt x="377" y="503"/>
                  </a:lnTo>
                  <a:lnTo>
                    <a:pt x="377" y="513"/>
                  </a:lnTo>
                  <a:lnTo>
                    <a:pt x="377" y="508"/>
                  </a:lnTo>
                  <a:lnTo>
                    <a:pt x="377" y="497"/>
                  </a:lnTo>
                  <a:lnTo>
                    <a:pt x="377" y="501"/>
                  </a:lnTo>
                  <a:lnTo>
                    <a:pt x="378" y="501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87"/>
                  </a:lnTo>
                  <a:lnTo>
                    <a:pt x="378" y="490"/>
                  </a:lnTo>
                  <a:lnTo>
                    <a:pt x="379" y="496"/>
                  </a:lnTo>
                  <a:lnTo>
                    <a:pt x="379" y="493"/>
                  </a:lnTo>
                  <a:lnTo>
                    <a:pt x="379" y="493"/>
                  </a:lnTo>
                  <a:lnTo>
                    <a:pt x="379" y="502"/>
                  </a:lnTo>
                  <a:lnTo>
                    <a:pt x="379" y="500"/>
                  </a:lnTo>
                  <a:lnTo>
                    <a:pt x="380" y="511"/>
                  </a:lnTo>
                  <a:lnTo>
                    <a:pt x="380" y="504"/>
                  </a:lnTo>
                  <a:lnTo>
                    <a:pt x="380" y="509"/>
                  </a:lnTo>
                  <a:lnTo>
                    <a:pt x="380" y="514"/>
                  </a:lnTo>
                  <a:lnTo>
                    <a:pt x="380" y="518"/>
                  </a:lnTo>
                  <a:lnTo>
                    <a:pt x="380" y="524"/>
                  </a:lnTo>
                  <a:lnTo>
                    <a:pt x="381" y="517"/>
                  </a:lnTo>
                  <a:lnTo>
                    <a:pt x="381" y="547"/>
                  </a:lnTo>
                  <a:lnTo>
                    <a:pt x="381" y="547"/>
                  </a:lnTo>
                  <a:lnTo>
                    <a:pt x="381" y="549"/>
                  </a:lnTo>
                  <a:lnTo>
                    <a:pt x="382" y="556"/>
                  </a:lnTo>
                  <a:lnTo>
                    <a:pt x="382" y="547"/>
                  </a:lnTo>
                  <a:lnTo>
                    <a:pt x="382" y="549"/>
                  </a:lnTo>
                  <a:lnTo>
                    <a:pt x="382" y="549"/>
                  </a:lnTo>
                  <a:lnTo>
                    <a:pt x="382" y="559"/>
                  </a:lnTo>
                  <a:lnTo>
                    <a:pt x="383" y="564"/>
                  </a:lnTo>
                  <a:lnTo>
                    <a:pt x="383" y="565"/>
                  </a:lnTo>
                  <a:lnTo>
                    <a:pt x="383" y="566"/>
                  </a:lnTo>
                  <a:lnTo>
                    <a:pt x="383" y="565"/>
                  </a:lnTo>
                  <a:lnTo>
                    <a:pt x="383" y="555"/>
                  </a:lnTo>
                  <a:lnTo>
                    <a:pt x="384" y="555"/>
                  </a:lnTo>
                  <a:lnTo>
                    <a:pt x="384" y="528"/>
                  </a:lnTo>
                  <a:lnTo>
                    <a:pt x="384" y="527"/>
                  </a:lnTo>
                  <a:lnTo>
                    <a:pt x="384" y="527"/>
                  </a:lnTo>
                  <a:lnTo>
                    <a:pt x="384" y="533"/>
                  </a:lnTo>
                  <a:lnTo>
                    <a:pt x="385" y="538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5" y="528"/>
                  </a:lnTo>
                  <a:lnTo>
                    <a:pt x="386" y="487"/>
                  </a:lnTo>
                  <a:lnTo>
                    <a:pt x="386" y="487"/>
                  </a:lnTo>
                  <a:lnTo>
                    <a:pt x="386" y="483"/>
                  </a:lnTo>
                  <a:lnTo>
                    <a:pt x="386" y="490"/>
                  </a:lnTo>
                  <a:lnTo>
                    <a:pt x="386" y="477"/>
                  </a:lnTo>
                  <a:lnTo>
                    <a:pt x="386" y="477"/>
                  </a:lnTo>
                  <a:lnTo>
                    <a:pt x="387" y="478"/>
                  </a:lnTo>
                  <a:lnTo>
                    <a:pt x="387" y="479"/>
                  </a:lnTo>
                  <a:lnTo>
                    <a:pt x="387" y="482"/>
                  </a:lnTo>
                  <a:lnTo>
                    <a:pt x="387" y="485"/>
                  </a:lnTo>
                  <a:lnTo>
                    <a:pt x="388" y="475"/>
                  </a:lnTo>
                  <a:lnTo>
                    <a:pt x="388" y="505"/>
                  </a:lnTo>
                  <a:lnTo>
                    <a:pt x="388" y="570"/>
                  </a:lnTo>
                  <a:lnTo>
                    <a:pt x="388" y="641"/>
                  </a:lnTo>
                  <a:lnTo>
                    <a:pt x="388" y="709"/>
                  </a:lnTo>
                  <a:lnTo>
                    <a:pt x="389" y="740"/>
                  </a:lnTo>
                  <a:lnTo>
                    <a:pt x="389" y="737"/>
                  </a:lnTo>
                  <a:lnTo>
                    <a:pt x="389" y="736"/>
                  </a:lnTo>
                  <a:lnTo>
                    <a:pt x="389" y="738"/>
                  </a:lnTo>
                  <a:lnTo>
                    <a:pt x="389" y="750"/>
                  </a:lnTo>
                  <a:lnTo>
                    <a:pt x="390" y="753"/>
                  </a:lnTo>
                  <a:lnTo>
                    <a:pt x="390" y="753"/>
                  </a:lnTo>
                  <a:lnTo>
                    <a:pt x="390" y="738"/>
                  </a:lnTo>
                  <a:lnTo>
                    <a:pt x="390" y="746"/>
                  </a:lnTo>
                  <a:lnTo>
                    <a:pt x="390" y="747"/>
                  </a:lnTo>
                  <a:lnTo>
                    <a:pt x="391" y="747"/>
                  </a:lnTo>
                  <a:lnTo>
                    <a:pt x="391" y="749"/>
                  </a:lnTo>
                  <a:lnTo>
                    <a:pt x="391" y="753"/>
                  </a:lnTo>
                  <a:lnTo>
                    <a:pt x="391" y="760"/>
                  </a:lnTo>
                  <a:lnTo>
                    <a:pt x="392" y="769"/>
                  </a:lnTo>
                  <a:lnTo>
                    <a:pt x="392" y="777"/>
                  </a:lnTo>
                  <a:lnTo>
                    <a:pt x="392" y="775"/>
                  </a:lnTo>
                  <a:lnTo>
                    <a:pt x="392" y="766"/>
                  </a:lnTo>
                  <a:lnTo>
                    <a:pt x="392" y="774"/>
                  </a:lnTo>
                  <a:lnTo>
                    <a:pt x="392" y="775"/>
                  </a:lnTo>
                  <a:lnTo>
                    <a:pt x="393" y="772"/>
                  </a:lnTo>
                  <a:lnTo>
                    <a:pt x="393" y="769"/>
                  </a:lnTo>
                  <a:lnTo>
                    <a:pt x="393" y="770"/>
                  </a:lnTo>
                  <a:lnTo>
                    <a:pt x="393" y="774"/>
                  </a:lnTo>
                  <a:lnTo>
                    <a:pt x="394" y="771"/>
                  </a:lnTo>
                  <a:lnTo>
                    <a:pt x="394" y="773"/>
                  </a:lnTo>
                  <a:lnTo>
                    <a:pt x="394" y="773"/>
                  </a:lnTo>
                  <a:lnTo>
                    <a:pt x="394" y="763"/>
                  </a:lnTo>
                  <a:lnTo>
                    <a:pt x="394" y="761"/>
                  </a:lnTo>
                  <a:lnTo>
                    <a:pt x="394" y="764"/>
                  </a:lnTo>
                  <a:lnTo>
                    <a:pt x="395" y="785"/>
                  </a:lnTo>
                  <a:lnTo>
                    <a:pt x="395" y="776"/>
                  </a:lnTo>
                  <a:lnTo>
                    <a:pt x="395" y="792"/>
                  </a:lnTo>
                  <a:lnTo>
                    <a:pt x="395" y="790"/>
                  </a:lnTo>
                  <a:lnTo>
                    <a:pt x="395" y="791"/>
                  </a:lnTo>
                  <a:lnTo>
                    <a:pt x="396" y="792"/>
                  </a:lnTo>
                  <a:lnTo>
                    <a:pt x="396" y="793"/>
                  </a:lnTo>
                  <a:lnTo>
                    <a:pt x="396" y="798"/>
                  </a:lnTo>
                  <a:lnTo>
                    <a:pt x="396" y="795"/>
                  </a:lnTo>
                  <a:lnTo>
                    <a:pt x="397" y="796"/>
                  </a:lnTo>
                  <a:lnTo>
                    <a:pt x="397" y="801"/>
                  </a:lnTo>
                  <a:lnTo>
                    <a:pt x="397" y="803"/>
                  </a:lnTo>
                  <a:lnTo>
                    <a:pt x="397" y="796"/>
                  </a:lnTo>
                  <a:lnTo>
                    <a:pt x="397" y="803"/>
                  </a:lnTo>
                  <a:lnTo>
                    <a:pt x="397" y="804"/>
                  </a:lnTo>
                  <a:lnTo>
                    <a:pt x="398" y="805"/>
                  </a:lnTo>
                  <a:lnTo>
                    <a:pt x="398" y="814"/>
                  </a:lnTo>
                  <a:lnTo>
                    <a:pt x="398" y="820"/>
                  </a:lnTo>
                  <a:lnTo>
                    <a:pt x="398" y="822"/>
                  </a:lnTo>
                  <a:lnTo>
                    <a:pt x="399" y="828"/>
                  </a:lnTo>
                  <a:lnTo>
                    <a:pt x="399" y="821"/>
                  </a:lnTo>
                  <a:lnTo>
                    <a:pt x="399" y="806"/>
                  </a:lnTo>
                  <a:lnTo>
                    <a:pt x="399" y="812"/>
                  </a:lnTo>
                  <a:lnTo>
                    <a:pt x="399" y="807"/>
                  </a:lnTo>
                  <a:lnTo>
                    <a:pt x="400" y="804"/>
                  </a:lnTo>
                  <a:lnTo>
                    <a:pt x="400" y="805"/>
                  </a:lnTo>
                  <a:lnTo>
                    <a:pt x="400" y="800"/>
                  </a:lnTo>
                  <a:lnTo>
                    <a:pt x="400" y="796"/>
                  </a:lnTo>
                  <a:lnTo>
                    <a:pt x="400" y="800"/>
                  </a:lnTo>
                  <a:lnTo>
                    <a:pt x="401" y="798"/>
                  </a:lnTo>
                  <a:lnTo>
                    <a:pt x="401" y="779"/>
                  </a:lnTo>
                  <a:lnTo>
                    <a:pt x="401" y="779"/>
                  </a:lnTo>
                  <a:lnTo>
                    <a:pt x="401" y="780"/>
                  </a:lnTo>
                  <a:lnTo>
                    <a:pt x="401" y="779"/>
                  </a:lnTo>
                  <a:lnTo>
                    <a:pt x="402" y="775"/>
                  </a:lnTo>
                  <a:lnTo>
                    <a:pt x="402" y="778"/>
                  </a:lnTo>
                  <a:lnTo>
                    <a:pt x="402" y="777"/>
                  </a:lnTo>
                  <a:lnTo>
                    <a:pt x="402" y="775"/>
                  </a:lnTo>
                  <a:lnTo>
                    <a:pt x="403" y="779"/>
                  </a:lnTo>
                  <a:lnTo>
                    <a:pt x="403" y="781"/>
                  </a:lnTo>
                  <a:lnTo>
                    <a:pt x="403" y="790"/>
                  </a:lnTo>
                  <a:lnTo>
                    <a:pt x="403" y="785"/>
                  </a:lnTo>
                  <a:lnTo>
                    <a:pt x="403" y="773"/>
                  </a:lnTo>
                  <a:lnTo>
                    <a:pt x="403" y="749"/>
                  </a:lnTo>
                  <a:lnTo>
                    <a:pt x="404" y="658"/>
                  </a:lnTo>
                  <a:lnTo>
                    <a:pt x="404" y="609"/>
                  </a:lnTo>
                  <a:lnTo>
                    <a:pt x="404" y="568"/>
                  </a:lnTo>
                  <a:lnTo>
                    <a:pt x="404" y="554"/>
                  </a:lnTo>
                  <a:lnTo>
                    <a:pt x="405" y="550"/>
                  </a:lnTo>
                  <a:lnTo>
                    <a:pt x="405" y="575"/>
                  </a:lnTo>
                  <a:lnTo>
                    <a:pt x="405" y="575"/>
                  </a:lnTo>
                  <a:lnTo>
                    <a:pt x="405" y="576"/>
                  </a:lnTo>
                  <a:lnTo>
                    <a:pt x="405" y="564"/>
                  </a:lnTo>
                  <a:lnTo>
                    <a:pt x="405" y="556"/>
                  </a:lnTo>
                  <a:lnTo>
                    <a:pt x="406" y="553"/>
                  </a:lnTo>
                  <a:lnTo>
                    <a:pt x="406" y="558"/>
                  </a:lnTo>
                  <a:lnTo>
                    <a:pt x="406" y="561"/>
                  </a:lnTo>
                  <a:lnTo>
                    <a:pt x="406" y="569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7" y="557"/>
                  </a:lnTo>
                  <a:lnTo>
                    <a:pt x="407" y="558"/>
                  </a:lnTo>
                  <a:lnTo>
                    <a:pt x="407" y="554"/>
                  </a:lnTo>
                  <a:lnTo>
                    <a:pt x="408" y="552"/>
                  </a:lnTo>
                  <a:lnTo>
                    <a:pt x="408" y="550"/>
                  </a:lnTo>
                  <a:lnTo>
                    <a:pt x="408" y="551"/>
                  </a:lnTo>
                  <a:lnTo>
                    <a:pt x="408" y="552"/>
                  </a:lnTo>
                  <a:lnTo>
                    <a:pt x="408" y="558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09" y="550"/>
                  </a:lnTo>
                  <a:lnTo>
                    <a:pt x="409" y="547"/>
                  </a:lnTo>
                  <a:lnTo>
                    <a:pt x="409" y="544"/>
                  </a:lnTo>
                  <a:lnTo>
                    <a:pt x="410" y="539"/>
                  </a:lnTo>
                  <a:lnTo>
                    <a:pt x="410" y="538"/>
                  </a:lnTo>
                  <a:lnTo>
                    <a:pt x="410" y="539"/>
                  </a:lnTo>
                  <a:lnTo>
                    <a:pt x="410" y="556"/>
                  </a:lnTo>
                  <a:lnTo>
                    <a:pt x="410" y="556"/>
                  </a:lnTo>
                  <a:lnTo>
                    <a:pt x="411" y="552"/>
                  </a:lnTo>
                  <a:lnTo>
                    <a:pt x="411" y="545"/>
                  </a:lnTo>
                  <a:lnTo>
                    <a:pt x="411" y="568"/>
                  </a:lnTo>
                  <a:lnTo>
                    <a:pt x="411" y="569"/>
                  </a:lnTo>
                  <a:lnTo>
                    <a:pt x="411" y="545"/>
                  </a:lnTo>
                  <a:lnTo>
                    <a:pt x="412" y="558"/>
                  </a:lnTo>
                  <a:lnTo>
                    <a:pt x="412" y="565"/>
                  </a:lnTo>
                  <a:lnTo>
                    <a:pt x="412" y="564"/>
                  </a:lnTo>
                  <a:lnTo>
                    <a:pt x="412" y="564"/>
                  </a:lnTo>
                  <a:lnTo>
                    <a:pt x="412" y="562"/>
                  </a:lnTo>
                  <a:lnTo>
                    <a:pt x="413" y="558"/>
                  </a:lnTo>
                  <a:lnTo>
                    <a:pt x="413" y="557"/>
                  </a:lnTo>
                  <a:lnTo>
                    <a:pt x="413" y="555"/>
                  </a:lnTo>
                  <a:lnTo>
                    <a:pt x="413" y="560"/>
                  </a:lnTo>
                  <a:lnTo>
                    <a:pt x="413" y="557"/>
                  </a:lnTo>
                  <a:lnTo>
                    <a:pt x="414" y="561"/>
                  </a:lnTo>
                  <a:lnTo>
                    <a:pt x="414" y="565"/>
                  </a:lnTo>
                  <a:lnTo>
                    <a:pt x="414" y="561"/>
                  </a:lnTo>
                  <a:lnTo>
                    <a:pt x="414" y="565"/>
                  </a:lnTo>
                  <a:lnTo>
                    <a:pt x="414" y="565"/>
                  </a:lnTo>
                  <a:lnTo>
                    <a:pt x="415" y="566"/>
                  </a:lnTo>
                  <a:lnTo>
                    <a:pt x="415" y="564"/>
                  </a:lnTo>
                  <a:lnTo>
                    <a:pt x="415" y="551"/>
                  </a:lnTo>
                  <a:lnTo>
                    <a:pt x="415" y="546"/>
                  </a:lnTo>
                  <a:lnTo>
                    <a:pt x="416" y="547"/>
                  </a:lnTo>
                  <a:lnTo>
                    <a:pt x="416" y="558"/>
                  </a:lnTo>
                  <a:lnTo>
                    <a:pt x="416" y="571"/>
                  </a:lnTo>
                  <a:lnTo>
                    <a:pt x="416" y="571"/>
                  </a:lnTo>
                  <a:lnTo>
                    <a:pt x="416" y="568"/>
                  </a:lnTo>
                  <a:lnTo>
                    <a:pt x="416" y="562"/>
                  </a:lnTo>
                  <a:lnTo>
                    <a:pt x="417" y="559"/>
                  </a:lnTo>
                  <a:lnTo>
                    <a:pt x="417" y="558"/>
                  </a:lnTo>
                  <a:lnTo>
                    <a:pt x="417" y="552"/>
                  </a:lnTo>
                  <a:lnTo>
                    <a:pt x="417" y="552"/>
                  </a:lnTo>
                  <a:lnTo>
                    <a:pt x="418" y="549"/>
                  </a:lnTo>
                  <a:lnTo>
                    <a:pt x="418" y="553"/>
                  </a:lnTo>
                  <a:lnTo>
                    <a:pt x="418" y="552"/>
                  </a:lnTo>
                  <a:lnTo>
                    <a:pt x="418" y="546"/>
                  </a:lnTo>
                  <a:lnTo>
                    <a:pt x="418" y="543"/>
                  </a:lnTo>
                  <a:lnTo>
                    <a:pt x="419" y="545"/>
                  </a:lnTo>
                  <a:lnTo>
                    <a:pt x="419" y="536"/>
                  </a:lnTo>
                  <a:lnTo>
                    <a:pt x="419" y="520"/>
                  </a:lnTo>
                  <a:lnTo>
                    <a:pt x="419" y="520"/>
                  </a:lnTo>
                  <a:lnTo>
                    <a:pt x="419" y="517"/>
                  </a:lnTo>
                  <a:lnTo>
                    <a:pt x="420" y="524"/>
                  </a:lnTo>
                  <a:lnTo>
                    <a:pt x="420" y="523"/>
                  </a:lnTo>
                  <a:lnTo>
                    <a:pt x="420" y="528"/>
                  </a:lnTo>
                  <a:lnTo>
                    <a:pt x="420" y="527"/>
                  </a:lnTo>
                  <a:lnTo>
                    <a:pt x="420" y="529"/>
                  </a:lnTo>
                  <a:lnTo>
                    <a:pt x="421" y="529"/>
                  </a:lnTo>
                  <a:lnTo>
                    <a:pt x="421" y="533"/>
                  </a:lnTo>
                  <a:lnTo>
                    <a:pt x="421" y="540"/>
                  </a:lnTo>
                  <a:lnTo>
                    <a:pt x="421" y="540"/>
                  </a:lnTo>
                  <a:lnTo>
                    <a:pt x="422" y="540"/>
                  </a:lnTo>
                  <a:lnTo>
                    <a:pt x="422" y="557"/>
                  </a:lnTo>
                  <a:lnTo>
                    <a:pt x="422" y="556"/>
                  </a:lnTo>
                  <a:lnTo>
                    <a:pt x="422" y="549"/>
                  </a:lnTo>
                  <a:lnTo>
                    <a:pt x="422" y="549"/>
                  </a:lnTo>
                  <a:lnTo>
                    <a:pt x="422" y="553"/>
                  </a:lnTo>
                  <a:lnTo>
                    <a:pt x="423" y="552"/>
                  </a:lnTo>
                  <a:lnTo>
                    <a:pt x="423" y="549"/>
                  </a:lnTo>
                  <a:lnTo>
                    <a:pt x="423" y="554"/>
                  </a:lnTo>
                  <a:lnTo>
                    <a:pt x="423" y="548"/>
                  </a:lnTo>
                  <a:lnTo>
                    <a:pt x="424" y="549"/>
                  </a:lnTo>
                  <a:lnTo>
                    <a:pt x="424" y="547"/>
                  </a:lnTo>
                  <a:lnTo>
                    <a:pt x="424" y="542"/>
                  </a:lnTo>
                  <a:lnTo>
                    <a:pt x="424" y="545"/>
                  </a:lnTo>
                  <a:lnTo>
                    <a:pt x="424" y="557"/>
                  </a:lnTo>
                  <a:lnTo>
                    <a:pt x="424" y="551"/>
                  </a:lnTo>
                  <a:lnTo>
                    <a:pt x="425" y="542"/>
                  </a:lnTo>
                  <a:lnTo>
                    <a:pt x="425" y="547"/>
                  </a:lnTo>
                  <a:lnTo>
                    <a:pt x="425" y="549"/>
                  </a:lnTo>
                  <a:lnTo>
                    <a:pt x="425" y="550"/>
                  </a:lnTo>
                  <a:lnTo>
                    <a:pt x="425" y="546"/>
                  </a:lnTo>
                  <a:lnTo>
                    <a:pt x="426" y="547"/>
                  </a:lnTo>
                  <a:lnTo>
                    <a:pt x="426" y="543"/>
                  </a:lnTo>
                  <a:lnTo>
                    <a:pt x="426" y="532"/>
                  </a:lnTo>
                  <a:lnTo>
                    <a:pt x="426" y="537"/>
                  </a:lnTo>
                  <a:lnTo>
                    <a:pt x="427" y="525"/>
                  </a:lnTo>
                  <a:lnTo>
                    <a:pt x="427" y="530"/>
                  </a:lnTo>
                  <a:lnTo>
                    <a:pt x="427" y="528"/>
                  </a:lnTo>
                  <a:lnTo>
                    <a:pt x="427" y="544"/>
                  </a:lnTo>
                  <a:lnTo>
                    <a:pt x="427" y="542"/>
                  </a:lnTo>
                  <a:lnTo>
                    <a:pt x="427" y="526"/>
                  </a:lnTo>
                  <a:lnTo>
                    <a:pt x="428" y="521"/>
                  </a:lnTo>
                  <a:lnTo>
                    <a:pt x="428" y="516"/>
                  </a:lnTo>
                  <a:lnTo>
                    <a:pt x="428" y="516"/>
                  </a:lnTo>
                  <a:lnTo>
                    <a:pt x="428" y="503"/>
                  </a:lnTo>
                  <a:lnTo>
                    <a:pt x="429" y="505"/>
                  </a:lnTo>
                  <a:lnTo>
                    <a:pt x="429" y="505"/>
                  </a:lnTo>
                  <a:lnTo>
                    <a:pt x="429" y="498"/>
                  </a:lnTo>
                  <a:lnTo>
                    <a:pt x="429" y="500"/>
                  </a:lnTo>
                  <a:lnTo>
                    <a:pt x="429" y="499"/>
                  </a:lnTo>
                  <a:lnTo>
                    <a:pt x="430" y="501"/>
                  </a:lnTo>
                  <a:lnTo>
                    <a:pt x="430" y="507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2"/>
                  </a:lnTo>
                  <a:lnTo>
                    <a:pt x="431" y="511"/>
                  </a:lnTo>
                  <a:lnTo>
                    <a:pt x="431" y="511"/>
                  </a:lnTo>
                  <a:lnTo>
                    <a:pt x="431" y="502"/>
                  </a:lnTo>
                  <a:lnTo>
                    <a:pt x="431" y="503"/>
                  </a:lnTo>
                  <a:lnTo>
                    <a:pt x="431" y="511"/>
                  </a:lnTo>
                  <a:lnTo>
                    <a:pt x="432" y="511"/>
                  </a:lnTo>
                  <a:lnTo>
                    <a:pt x="432" y="508"/>
                  </a:lnTo>
                  <a:lnTo>
                    <a:pt x="432" y="511"/>
                  </a:lnTo>
                  <a:lnTo>
                    <a:pt x="432" y="511"/>
                  </a:lnTo>
                  <a:lnTo>
                    <a:pt x="433" y="507"/>
                  </a:lnTo>
                  <a:lnTo>
                    <a:pt x="433" y="503"/>
                  </a:lnTo>
                  <a:lnTo>
                    <a:pt x="433" y="515"/>
                  </a:lnTo>
                  <a:lnTo>
                    <a:pt x="433" y="511"/>
                  </a:lnTo>
                  <a:lnTo>
                    <a:pt x="433" y="517"/>
                  </a:lnTo>
                  <a:lnTo>
                    <a:pt x="433" y="525"/>
                  </a:lnTo>
                  <a:lnTo>
                    <a:pt x="434" y="511"/>
                  </a:lnTo>
                  <a:lnTo>
                    <a:pt x="434" y="550"/>
                  </a:lnTo>
                  <a:lnTo>
                    <a:pt x="434" y="598"/>
                  </a:lnTo>
                  <a:lnTo>
                    <a:pt x="434" y="662"/>
                  </a:lnTo>
                  <a:lnTo>
                    <a:pt x="435" y="704"/>
                  </a:lnTo>
                  <a:lnTo>
                    <a:pt x="435" y="767"/>
                  </a:lnTo>
                  <a:lnTo>
                    <a:pt x="435" y="784"/>
                  </a:lnTo>
                  <a:lnTo>
                    <a:pt x="435" y="787"/>
                  </a:lnTo>
                  <a:lnTo>
                    <a:pt x="435" y="792"/>
                  </a:lnTo>
                  <a:lnTo>
                    <a:pt x="435" y="801"/>
                  </a:lnTo>
                  <a:lnTo>
                    <a:pt x="436" y="814"/>
                  </a:lnTo>
                  <a:lnTo>
                    <a:pt x="436" y="815"/>
                  </a:lnTo>
                  <a:lnTo>
                    <a:pt x="436" y="817"/>
                  </a:lnTo>
                  <a:lnTo>
                    <a:pt x="436" y="832"/>
                  </a:lnTo>
                  <a:lnTo>
                    <a:pt x="437" y="831"/>
                  </a:lnTo>
                  <a:lnTo>
                    <a:pt x="437" y="829"/>
                  </a:lnTo>
                  <a:lnTo>
                    <a:pt x="437" y="826"/>
                  </a:lnTo>
                  <a:lnTo>
                    <a:pt x="437" y="810"/>
                  </a:lnTo>
                  <a:lnTo>
                    <a:pt x="437" y="824"/>
                  </a:lnTo>
                  <a:lnTo>
                    <a:pt x="438" y="854"/>
                  </a:lnTo>
                  <a:lnTo>
                    <a:pt x="438" y="847"/>
                  </a:lnTo>
                  <a:lnTo>
                    <a:pt x="438" y="836"/>
                  </a:lnTo>
                  <a:lnTo>
                    <a:pt x="438" y="834"/>
                  </a:lnTo>
                  <a:lnTo>
                    <a:pt x="438" y="840"/>
                  </a:lnTo>
                  <a:lnTo>
                    <a:pt x="439" y="826"/>
                  </a:lnTo>
                  <a:lnTo>
                    <a:pt x="439" y="828"/>
                  </a:lnTo>
                  <a:lnTo>
                    <a:pt x="439" y="827"/>
                  </a:lnTo>
                  <a:lnTo>
                    <a:pt x="439" y="832"/>
                  </a:lnTo>
                  <a:lnTo>
                    <a:pt x="439" y="842"/>
                  </a:lnTo>
                  <a:lnTo>
                    <a:pt x="440" y="839"/>
                  </a:lnTo>
                  <a:lnTo>
                    <a:pt x="440" y="835"/>
                  </a:lnTo>
                  <a:lnTo>
                    <a:pt x="440" y="843"/>
                  </a:lnTo>
                  <a:lnTo>
                    <a:pt x="440" y="845"/>
                  </a:lnTo>
                  <a:lnTo>
                    <a:pt x="440" y="853"/>
                  </a:lnTo>
                  <a:lnTo>
                    <a:pt x="441" y="861"/>
                  </a:lnTo>
                  <a:lnTo>
                    <a:pt x="441" y="860"/>
                  </a:lnTo>
                  <a:lnTo>
                    <a:pt x="441" y="860"/>
                  </a:lnTo>
                  <a:lnTo>
                    <a:pt x="441" y="861"/>
                  </a:lnTo>
                  <a:lnTo>
                    <a:pt x="441" y="859"/>
                  </a:lnTo>
                  <a:lnTo>
                    <a:pt x="442" y="856"/>
                  </a:lnTo>
                  <a:lnTo>
                    <a:pt x="442" y="861"/>
                  </a:lnTo>
                  <a:lnTo>
                    <a:pt x="442" y="862"/>
                  </a:lnTo>
                  <a:lnTo>
                    <a:pt x="442" y="863"/>
                  </a:lnTo>
                  <a:lnTo>
                    <a:pt x="442" y="867"/>
                  </a:lnTo>
                  <a:lnTo>
                    <a:pt x="443" y="864"/>
                  </a:lnTo>
                  <a:lnTo>
                    <a:pt x="443" y="857"/>
                  </a:lnTo>
                  <a:lnTo>
                    <a:pt x="443" y="857"/>
                  </a:lnTo>
                  <a:lnTo>
                    <a:pt x="443" y="854"/>
                  </a:lnTo>
                  <a:lnTo>
                    <a:pt x="444" y="854"/>
                  </a:lnTo>
                  <a:lnTo>
                    <a:pt x="444" y="854"/>
                  </a:lnTo>
                  <a:lnTo>
                    <a:pt x="444" y="852"/>
                  </a:lnTo>
                  <a:lnTo>
                    <a:pt x="444" y="851"/>
                  </a:lnTo>
                  <a:lnTo>
                    <a:pt x="444" y="852"/>
                  </a:lnTo>
                  <a:lnTo>
                    <a:pt x="444" y="850"/>
                  </a:lnTo>
                  <a:lnTo>
                    <a:pt x="445" y="825"/>
                  </a:lnTo>
                  <a:lnTo>
                    <a:pt x="445" y="828"/>
                  </a:lnTo>
                  <a:lnTo>
                    <a:pt x="445" y="811"/>
                  </a:lnTo>
                  <a:lnTo>
                    <a:pt x="445" y="806"/>
                  </a:lnTo>
                  <a:lnTo>
                    <a:pt x="446" y="790"/>
                  </a:lnTo>
                  <a:lnTo>
                    <a:pt x="446" y="790"/>
                  </a:lnTo>
                  <a:lnTo>
                    <a:pt x="446" y="793"/>
                  </a:lnTo>
                  <a:lnTo>
                    <a:pt x="446" y="798"/>
                  </a:lnTo>
                  <a:lnTo>
                    <a:pt x="446" y="799"/>
                  </a:lnTo>
                  <a:lnTo>
                    <a:pt x="446" y="802"/>
                  </a:lnTo>
                  <a:lnTo>
                    <a:pt x="447" y="795"/>
                  </a:lnTo>
                  <a:lnTo>
                    <a:pt x="447" y="797"/>
                  </a:lnTo>
                  <a:lnTo>
                    <a:pt x="447" y="805"/>
                  </a:lnTo>
                  <a:lnTo>
                    <a:pt x="447" y="805"/>
                  </a:lnTo>
                  <a:lnTo>
                    <a:pt x="448" y="809"/>
                  </a:lnTo>
                  <a:lnTo>
                    <a:pt x="448" y="808"/>
                  </a:lnTo>
                  <a:lnTo>
                    <a:pt x="448" y="811"/>
                  </a:lnTo>
                  <a:lnTo>
                    <a:pt x="448" y="808"/>
                  </a:lnTo>
                  <a:lnTo>
                    <a:pt x="448" y="812"/>
                  </a:lnTo>
                  <a:lnTo>
                    <a:pt x="449" y="809"/>
                  </a:lnTo>
                  <a:lnTo>
                    <a:pt x="449" y="816"/>
                  </a:lnTo>
                  <a:lnTo>
                    <a:pt x="449" y="810"/>
                  </a:lnTo>
                  <a:lnTo>
                    <a:pt x="449" y="771"/>
                  </a:lnTo>
                  <a:lnTo>
                    <a:pt x="449" y="701"/>
                  </a:lnTo>
                  <a:lnTo>
                    <a:pt x="450" y="634"/>
                  </a:lnTo>
                  <a:lnTo>
                    <a:pt x="450" y="680"/>
                  </a:lnTo>
                  <a:lnTo>
                    <a:pt x="450" y="699"/>
                  </a:lnTo>
                  <a:lnTo>
                    <a:pt x="450" y="704"/>
                  </a:lnTo>
                  <a:lnTo>
                    <a:pt x="450" y="693"/>
                  </a:lnTo>
                  <a:lnTo>
                    <a:pt x="451" y="701"/>
                  </a:lnTo>
                  <a:lnTo>
                    <a:pt x="451" y="686"/>
                  </a:lnTo>
                  <a:lnTo>
                    <a:pt x="451" y="679"/>
                  </a:lnTo>
                  <a:lnTo>
                    <a:pt x="451" y="681"/>
                  </a:lnTo>
                  <a:lnTo>
                    <a:pt x="452" y="664"/>
                  </a:lnTo>
                  <a:lnTo>
                    <a:pt x="452" y="658"/>
                  </a:lnTo>
                  <a:lnTo>
                    <a:pt x="452" y="655"/>
                  </a:lnTo>
                  <a:lnTo>
                    <a:pt x="452" y="651"/>
                  </a:lnTo>
                  <a:lnTo>
                    <a:pt x="452" y="652"/>
                  </a:lnTo>
                  <a:lnTo>
                    <a:pt x="452" y="649"/>
                  </a:lnTo>
                  <a:lnTo>
                    <a:pt x="453" y="641"/>
                  </a:lnTo>
                  <a:lnTo>
                    <a:pt x="453" y="647"/>
                  </a:lnTo>
                  <a:lnTo>
                    <a:pt x="453" y="630"/>
                  </a:lnTo>
                  <a:lnTo>
                    <a:pt x="453" y="628"/>
                  </a:lnTo>
                  <a:lnTo>
                    <a:pt x="453" y="626"/>
                  </a:lnTo>
                  <a:lnTo>
                    <a:pt x="454" y="621"/>
                  </a:lnTo>
                  <a:lnTo>
                    <a:pt x="454" y="620"/>
                  </a:lnTo>
                  <a:lnTo>
                    <a:pt x="454" y="615"/>
                  </a:lnTo>
                  <a:lnTo>
                    <a:pt x="454" y="623"/>
                  </a:lnTo>
                  <a:lnTo>
                    <a:pt x="455" y="634"/>
                  </a:lnTo>
                  <a:lnTo>
                    <a:pt x="455" y="639"/>
                  </a:lnTo>
                  <a:lnTo>
                    <a:pt x="455" y="638"/>
                  </a:lnTo>
                  <a:lnTo>
                    <a:pt x="455" y="634"/>
                  </a:lnTo>
                  <a:lnTo>
                    <a:pt x="455" y="636"/>
                  </a:lnTo>
                  <a:lnTo>
                    <a:pt x="455" y="624"/>
                  </a:lnTo>
                  <a:lnTo>
                    <a:pt x="456" y="612"/>
                  </a:lnTo>
                  <a:lnTo>
                    <a:pt x="456" y="611"/>
                  </a:lnTo>
                  <a:lnTo>
                    <a:pt x="456" y="617"/>
                  </a:lnTo>
                  <a:lnTo>
                    <a:pt x="456" y="581"/>
                  </a:lnTo>
                  <a:lnTo>
                    <a:pt x="457" y="568"/>
                  </a:lnTo>
                  <a:lnTo>
                    <a:pt x="457" y="551"/>
                  </a:lnTo>
                  <a:lnTo>
                    <a:pt x="457" y="545"/>
                  </a:lnTo>
                  <a:lnTo>
                    <a:pt x="457" y="551"/>
                  </a:lnTo>
                  <a:lnTo>
                    <a:pt x="457" y="552"/>
                  </a:lnTo>
                  <a:lnTo>
                    <a:pt x="457" y="550"/>
                  </a:lnTo>
                  <a:lnTo>
                    <a:pt x="458" y="544"/>
                  </a:lnTo>
                  <a:lnTo>
                    <a:pt x="458" y="545"/>
                  </a:lnTo>
                  <a:lnTo>
                    <a:pt x="458" y="545"/>
                  </a:lnTo>
                  <a:lnTo>
                    <a:pt x="458" y="547"/>
                  </a:lnTo>
                  <a:lnTo>
                    <a:pt x="459" y="541"/>
                  </a:lnTo>
                  <a:lnTo>
                    <a:pt x="459" y="542"/>
                  </a:lnTo>
                  <a:lnTo>
                    <a:pt x="459" y="547"/>
                  </a:lnTo>
                  <a:lnTo>
                    <a:pt x="459" y="540"/>
                  </a:lnTo>
                  <a:lnTo>
                    <a:pt x="459" y="544"/>
                  </a:lnTo>
                  <a:lnTo>
                    <a:pt x="460" y="548"/>
                  </a:lnTo>
                  <a:lnTo>
                    <a:pt x="460" y="556"/>
                  </a:lnTo>
                  <a:lnTo>
                    <a:pt x="460" y="552"/>
                  </a:lnTo>
                  <a:lnTo>
                    <a:pt x="460" y="546"/>
                  </a:lnTo>
                  <a:lnTo>
                    <a:pt x="460" y="574"/>
                  </a:lnTo>
                  <a:lnTo>
                    <a:pt x="461" y="575"/>
                  </a:lnTo>
                  <a:lnTo>
                    <a:pt x="461" y="569"/>
                  </a:lnTo>
                  <a:lnTo>
                    <a:pt x="461" y="570"/>
                  </a:lnTo>
                  <a:lnTo>
                    <a:pt x="461" y="588"/>
                  </a:lnTo>
                  <a:lnTo>
                    <a:pt x="461" y="588"/>
                  </a:lnTo>
                  <a:lnTo>
                    <a:pt x="462" y="580"/>
                  </a:lnTo>
                  <a:lnTo>
                    <a:pt x="462" y="568"/>
                  </a:lnTo>
                  <a:lnTo>
                    <a:pt x="462" y="567"/>
                  </a:lnTo>
                  <a:lnTo>
                    <a:pt x="462" y="568"/>
                  </a:lnTo>
                  <a:lnTo>
                    <a:pt x="463" y="565"/>
                  </a:lnTo>
                  <a:lnTo>
                    <a:pt x="463" y="556"/>
                  </a:lnTo>
                  <a:lnTo>
                    <a:pt x="463" y="549"/>
                  </a:lnTo>
                  <a:lnTo>
                    <a:pt x="463" y="567"/>
                  </a:lnTo>
                  <a:lnTo>
                    <a:pt x="463" y="557"/>
                  </a:lnTo>
                  <a:lnTo>
                    <a:pt x="463" y="561"/>
                  </a:lnTo>
                  <a:lnTo>
                    <a:pt x="464" y="556"/>
                  </a:lnTo>
                  <a:lnTo>
                    <a:pt x="464" y="558"/>
                  </a:lnTo>
                  <a:lnTo>
                    <a:pt x="464" y="549"/>
                  </a:lnTo>
                  <a:lnTo>
                    <a:pt x="464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5" y="557"/>
                  </a:lnTo>
                  <a:lnTo>
                    <a:pt x="465" y="552"/>
                  </a:lnTo>
                  <a:lnTo>
                    <a:pt x="465" y="551"/>
                  </a:lnTo>
                  <a:lnTo>
                    <a:pt x="466" y="551"/>
                  </a:lnTo>
                  <a:lnTo>
                    <a:pt x="466" y="548"/>
                  </a:lnTo>
                  <a:lnTo>
                    <a:pt x="466" y="545"/>
                  </a:lnTo>
                  <a:lnTo>
                    <a:pt x="466" y="558"/>
                  </a:lnTo>
                  <a:lnTo>
                    <a:pt x="466" y="553"/>
                  </a:lnTo>
                  <a:lnTo>
                    <a:pt x="467" y="553"/>
                  </a:lnTo>
                  <a:lnTo>
                    <a:pt x="467" y="551"/>
                  </a:lnTo>
                  <a:lnTo>
                    <a:pt x="467" y="548"/>
                  </a:lnTo>
                  <a:lnTo>
                    <a:pt x="467" y="539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68" y="53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68" y="527"/>
                  </a:lnTo>
                  <a:lnTo>
                    <a:pt x="468" y="520"/>
                  </a:lnTo>
                  <a:lnTo>
                    <a:pt x="469" y="520"/>
                  </a:lnTo>
                  <a:lnTo>
                    <a:pt x="469" y="516"/>
                  </a:lnTo>
                  <a:lnTo>
                    <a:pt x="469" y="511"/>
                  </a:lnTo>
                  <a:lnTo>
                    <a:pt x="469" y="507"/>
                  </a:lnTo>
                  <a:lnTo>
                    <a:pt x="470" y="507"/>
                  </a:lnTo>
                  <a:lnTo>
                    <a:pt x="470" y="510"/>
                  </a:lnTo>
                  <a:lnTo>
                    <a:pt x="470" y="510"/>
                  </a:lnTo>
                  <a:lnTo>
                    <a:pt x="470" y="507"/>
                  </a:lnTo>
                  <a:lnTo>
                    <a:pt x="470" y="506"/>
                  </a:lnTo>
                  <a:lnTo>
                    <a:pt x="471" y="500"/>
                  </a:lnTo>
                  <a:lnTo>
                    <a:pt x="471" y="505"/>
                  </a:lnTo>
                  <a:lnTo>
                    <a:pt x="471" y="511"/>
                  </a:lnTo>
                  <a:lnTo>
                    <a:pt x="471" y="505"/>
                  </a:lnTo>
                  <a:lnTo>
                    <a:pt x="471" y="495"/>
                  </a:lnTo>
                  <a:lnTo>
                    <a:pt x="472" y="495"/>
                  </a:lnTo>
                  <a:lnTo>
                    <a:pt x="472" y="492"/>
                  </a:lnTo>
                  <a:lnTo>
                    <a:pt x="472" y="492"/>
                  </a:lnTo>
                  <a:lnTo>
                    <a:pt x="472" y="494"/>
                  </a:lnTo>
                  <a:lnTo>
                    <a:pt x="472" y="500"/>
                  </a:lnTo>
                  <a:lnTo>
                    <a:pt x="473" y="497"/>
                  </a:lnTo>
                  <a:lnTo>
                    <a:pt x="473" y="498"/>
                  </a:lnTo>
                  <a:lnTo>
                    <a:pt x="473" y="506"/>
                  </a:lnTo>
                  <a:lnTo>
                    <a:pt x="473" y="509"/>
                  </a:lnTo>
                  <a:lnTo>
                    <a:pt x="474" y="507"/>
                  </a:lnTo>
                  <a:lnTo>
                    <a:pt x="474" y="505"/>
                  </a:lnTo>
                  <a:lnTo>
                    <a:pt x="474" y="504"/>
                  </a:lnTo>
                  <a:lnTo>
                    <a:pt x="474" y="505"/>
                  </a:lnTo>
                  <a:lnTo>
                    <a:pt x="474" y="519"/>
                  </a:lnTo>
                  <a:lnTo>
                    <a:pt x="474" y="517"/>
                  </a:lnTo>
                  <a:lnTo>
                    <a:pt x="475" y="517"/>
                  </a:lnTo>
                  <a:lnTo>
                    <a:pt x="475" y="523"/>
                  </a:lnTo>
                  <a:lnTo>
                    <a:pt x="475" y="520"/>
                  </a:lnTo>
                  <a:lnTo>
                    <a:pt x="475" y="520"/>
                  </a:lnTo>
                  <a:lnTo>
                    <a:pt x="476" y="532"/>
                  </a:lnTo>
                  <a:lnTo>
                    <a:pt x="476" y="532"/>
                  </a:lnTo>
                  <a:lnTo>
                    <a:pt x="476" y="536"/>
                  </a:lnTo>
                  <a:lnTo>
                    <a:pt x="476" y="534"/>
                  </a:lnTo>
                  <a:lnTo>
                    <a:pt x="476" y="537"/>
                  </a:lnTo>
                  <a:lnTo>
                    <a:pt x="477" y="547"/>
                  </a:lnTo>
                  <a:lnTo>
                    <a:pt x="477" y="548"/>
                  </a:lnTo>
                  <a:lnTo>
                    <a:pt x="477" y="546"/>
                  </a:lnTo>
                  <a:lnTo>
                    <a:pt x="477" y="543"/>
                  </a:lnTo>
                  <a:lnTo>
                    <a:pt x="477" y="537"/>
                  </a:lnTo>
                  <a:lnTo>
                    <a:pt x="478" y="539"/>
                  </a:lnTo>
                  <a:lnTo>
                    <a:pt x="478" y="538"/>
                  </a:lnTo>
                  <a:lnTo>
                    <a:pt x="478" y="537"/>
                  </a:lnTo>
                  <a:lnTo>
                    <a:pt x="478" y="538"/>
                  </a:lnTo>
                  <a:lnTo>
                    <a:pt x="478" y="541"/>
                  </a:lnTo>
                  <a:lnTo>
                    <a:pt x="479" y="532"/>
                  </a:lnTo>
                  <a:lnTo>
                    <a:pt x="479" y="529"/>
                  </a:lnTo>
                  <a:lnTo>
                    <a:pt x="479" y="526"/>
                  </a:lnTo>
                  <a:lnTo>
                    <a:pt x="479" y="532"/>
                  </a:lnTo>
                  <a:lnTo>
                    <a:pt x="480" y="525"/>
                  </a:lnTo>
                  <a:lnTo>
                    <a:pt x="480" y="504"/>
                  </a:lnTo>
                  <a:lnTo>
                    <a:pt x="480" y="501"/>
                  </a:lnTo>
                  <a:lnTo>
                    <a:pt x="480" y="506"/>
                  </a:lnTo>
                  <a:lnTo>
                    <a:pt x="480" y="505"/>
                  </a:lnTo>
                  <a:lnTo>
                    <a:pt x="480" y="495"/>
                  </a:lnTo>
                  <a:lnTo>
                    <a:pt x="481" y="486"/>
                  </a:lnTo>
                  <a:lnTo>
                    <a:pt x="481" y="492"/>
                  </a:lnTo>
                  <a:lnTo>
                    <a:pt x="481" y="524"/>
                  </a:lnTo>
                  <a:lnTo>
                    <a:pt x="481" y="600"/>
                  </a:lnTo>
                  <a:lnTo>
                    <a:pt x="482" y="668"/>
                  </a:lnTo>
                  <a:lnTo>
                    <a:pt x="482" y="708"/>
                  </a:lnTo>
                  <a:lnTo>
                    <a:pt x="482" y="743"/>
                  </a:lnTo>
                  <a:lnTo>
                    <a:pt x="482" y="756"/>
                  </a:lnTo>
                  <a:lnTo>
                    <a:pt x="482" y="753"/>
                  </a:lnTo>
                  <a:lnTo>
                    <a:pt x="482" y="759"/>
                  </a:lnTo>
                  <a:lnTo>
                    <a:pt x="483" y="763"/>
                  </a:lnTo>
                  <a:lnTo>
                    <a:pt x="483" y="762"/>
                  </a:lnTo>
                  <a:lnTo>
                    <a:pt x="483" y="765"/>
                  </a:lnTo>
                  <a:lnTo>
                    <a:pt x="483" y="771"/>
                  </a:lnTo>
                  <a:lnTo>
                    <a:pt x="483" y="772"/>
                  </a:lnTo>
                  <a:lnTo>
                    <a:pt x="484" y="774"/>
                  </a:lnTo>
                  <a:lnTo>
                    <a:pt x="484" y="785"/>
                  </a:lnTo>
                  <a:lnTo>
                    <a:pt x="484" y="789"/>
                  </a:lnTo>
                  <a:lnTo>
                    <a:pt x="484" y="796"/>
                  </a:lnTo>
                  <a:lnTo>
                    <a:pt x="485" y="804"/>
                  </a:lnTo>
                  <a:lnTo>
                    <a:pt x="485" y="803"/>
                  </a:lnTo>
                  <a:lnTo>
                    <a:pt x="485" y="799"/>
                  </a:lnTo>
                  <a:lnTo>
                    <a:pt x="485" y="795"/>
                  </a:lnTo>
                  <a:lnTo>
                    <a:pt x="485" y="799"/>
                  </a:lnTo>
                  <a:lnTo>
                    <a:pt x="485" y="802"/>
                  </a:lnTo>
                  <a:lnTo>
                    <a:pt x="486" y="801"/>
                  </a:lnTo>
                  <a:lnTo>
                    <a:pt x="486" y="791"/>
                  </a:lnTo>
                  <a:lnTo>
                    <a:pt x="486" y="789"/>
                  </a:lnTo>
                  <a:lnTo>
                    <a:pt x="486" y="785"/>
                  </a:lnTo>
                  <a:lnTo>
                    <a:pt x="487" y="783"/>
                  </a:lnTo>
                  <a:lnTo>
                    <a:pt x="487" y="787"/>
                  </a:lnTo>
                  <a:lnTo>
                    <a:pt x="487" y="790"/>
                  </a:lnTo>
                  <a:lnTo>
                    <a:pt x="487" y="808"/>
                  </a:lnTo>
                  <a:lnTo>
                    <a:pt x="487" y="818"/>
                  </a:lnTo>
                  <a:lnTo>
                    <a:pt x="488" y="814"/>
                  </a:lnTo>
                  <a:lnTo>
                    <a:pt x="488" y="807"/>
                  </a:lnTo>
                  <a:lnTo>
                    <a:pt x="488" y="799"/>
                  </a:lnTo>
                  <a:lnTo>
                    <a:pt x="488" y="808"/>
                  </a:lnTo>
                  <a:lnTo>
                    <a:pt x="488" y="807"/>
                  </a:lnTo>
                  <a:lnTo>
                    <a:pt x="489" y="806"/>
                  </a:lnTo>
                  <a:lnTo>
                    <a:pt x="489" y="819"/>
                  </a:lnTo>
                  <a:lnTo>
                    <a:pt x="489" y="808"/>
                  </a:lnTo>
                  <a:lnTo>
                    <a:pt x="489" y="818"/>
                  </a:lnTo>
                  <a:lnTo>
                    <a:pt x="489" y="823"/>
                  </a:lnTo>
                  <a:lnTo>
                    <a:pt x="490" y="822"/>
                  </a:lnTo>
                  <a:lnTo>
                    <a:pt x="490" y="823"/>
                  </a:lnTo>
                  <a:lnTo>
                    <a:pt x="490" y="825"/>
                  </a:lnTo>
                  <a:lnTo>
                    <a:pt x="490" y="833"/>
                  </a:lnTo>
                  <a:lnTo>
                    <a:pt x="491" y="835"/>
                  </a:lnTo>
                  <a:lnTo>
                    <a:pt x="491" y="838"/>
                  </a:lnTo>
                  <a:lnTo>
                    <a:pt x="491" y="833"/>
                  </a:lnTo>
                  <a:lnTo>
                    <a:pt x="491" y="835"/>
                  </a:lnTo>
                  <a:lnTo>
                    <a:pt x="491" y="822"/>
                  </a:lnTo>
                  <a:lnTo>
                    <a:pt x="491" y="822"/>
                  </a:lnTo>
                  <a:lnTo>
                    <a:pt x="492" y="817"/>
                  </a:lnTo>
                  <a:lnTo>
                    <a:pt x="492" y="803"/>
                  </a:lnTo>
                  <a:lnTo>
                    <a:pt x="492" y="796"/>
                  </a:lnTo>
                  <a:lnTo>
                    <a:pt x="492" y="799"/>
                  </a:lnTo>
                  <a:lnTo>
                    <a:pt x="493" y="810"/>
                  </a:lnTo>
                  <a:lnTo>
                    <a:pt x="493" y="794"/>
                  </a:lnTo>
                  <a:lnTo>
                    <a:pt x="493" y="782"/>
                  </a:lnTo>
                  <a:lnTo>
                    <a:pt x="493" y="787"/>
                  </a:lnTo>
                  <a:lnTo>
                    <a:pt x="493" y="808"/>
                  </a:lnTo>
                  <a:lnTo>
                    <a:pt x="493" y="808"/>
                  </a:lnTo>
                  <a:lnTo>
                    <a:pt x="494" y="805"/>
                  </a:lnTo>
                  <a:lnTo>
                    <a:pt x="494" y="803"/>
                  </a:lnTo>
                  <a:lnTo>
                    <a:pt x="494" y="786"/>
                  </a:lnTo>
                  <a:lnTo>
                    <a:pt x="494" y="779"/>
                  </a:lnTo>
                  <a:lnTo>
                    <a:pt x="495" y="781"/>
                  </a:lnTo>
                  <a:lnTo>
                    <a:pt x="495" y="773"/>
                  </a:lnTo>
                  <a:lnTo>
                    <a:pt x="495" y="775"/>
                  </a:lnTo>
                  <a:lnTo>
                    <a:pt x="495" y="759"/>
                  </a:lnTo>
                  <a:lnTo>
                    <a:pt x="495" y="748"/>
                  </a:lnTo>
                  <a:lnTo>
                    <a:pt x="496" y="684"/>
                  </a:lnTo>
                  <a:lnTo>
                    <a:pt x="496" y="612"/>
                  </a:lnTo>
                  <a:lnTo>
                    <a:pt x="496" y="549"/>
                  </a:lnTo>
                  <a:lnTo>
                    <a:pt x="496" y="600"/>
                  </a:lnTo>
                  <a:lnTo>
                    <a:pt x="496" y="615"/>
                  </a:lnTo>
                  <a:lnTo>
                    <a:pt x="497" y="608"/>
                  </a:lnTo>
                  <a:lnTo>
                    <a:pt x="497" y="595"/>
                  </a:lnTo>
                  <a:lnTo>
                    <a:pt x="497" y="583"/>
                  </a:lnTo>
                  <a:lnTo>
                    <a:pt x="497" y="585"/>
                  </a:lnTo>
                  <a:lnTo>
                    <a:pt x="497" y="584"/>
                  </a:lnTo>
                  <a:lnTo>
                    <a:pt x="498" y="580"/>
                  </a:lnTo>
                  <a:lnTo>
                    <a:pt x="498" y="573"/>
                  </a:lnTo>
                  <a:lnTo>
                    <a:pt x="498" y="585"/>
                  </a:lnTo>
                  <a:lnTo>
                    <a:pt x="498" y="572"/>
                  </a:lnTo>
                  <a:lnTo>
                    <a:pt x="498" y="568"/>
                  </a:lnTo>
                  <a:lnTo>
                    <a:pt x="499" y="558"/>
                  </a:lnTo>
                  <a:lnTo>
                    <a:pt x="499" y="566"/>
                  </a:lnTo>
                  <a:lnTo>
                    <a:pt x="499" y="565"/>
                  </a:lnTo>
                  <a:lnTo>
                    <a:pt x="499" y="562"/>
                  </a:lnTo>
                  <a:lnTo>
                    <a:pt x="499" y="557"/>
                  </a:lnTo>
                  <a:lnTo>
                    <a:pt x="500" y="545"/>
                  </a:lnTo>
                  <a:lnTo>
                    <a:pt x="500" y="548"/>
                  </a:lnTo>
                  <a:lnTo>
                    <a:pt x="500" y="546"/>
                  </a:lnTo>
                  <a:lnTo>
                    <a:pt x="500" y="541"/>
                  </a:lnTo>
                  <a:lnTo>
                    <a:pt x="500" y="543"/>
                  </a:lnTo>
                  <a:lnTo>
                    <a:pt x="501" y="547"/>
                  </a:lnTo>
                  <a:lnTo>
                    <a:pt x="501" y="553"/>
                  </a:lnTo>
                  <a:lnTo>
                    <a:pt x="501" y="553"/>
                  </a:lnTo>
                  <a:lnTo>
                    <a:pt x="501" y="551"/>
                  </a:lnTo>
                  <a:lnTo>
                    <a:pt x="502" y="563"/>
                  </a:lnTo>
                  <a:lnTo>
                    <a:pt x="502" y="562"/>
                  </a:lnTo>
                  <a:lnTo>
                    <a:pt x="502" y="551"/>
                  </a:lnTo>
                  <a:lnTo>
                    <a:pt x="502" y="551"/>
                  </a:lnTo>
                  <a:lnTo>
                    <a:pt x="502" y="553"/>
                  </a:lnTo>
                  <a:lnTo>
                    <a:pt x="502" y="552"/>
                  </a:lnTo>
                  <a:lnTo>
                    <a:pt x="503" y="545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3" y="544"/>
                  </a:lnTo>
                  <a:lnTo>
                    <a:pt x="504" y="544"/>
                  </a:lnTo>
                  <a:lnTo>
                    <a:pt x="504" y="554"/>
                  </a:lnTo>
                  <a:lnTo>
                    <a:pt x="504" y="557"/>
                  </a:lnTo>
                  <a:lnTo>
                    <a:pt x="504" y="546"/>
                  </a:lnTo>
                  <a:lnTo>
                    <a:pt x="504" y="547"/>
                  </a:lnTo>
                  <a:lnTo>
                    <a:pt x="504" y="548"/>
                  </a:lnTo>
                  <a:lnTo>
                    <a:pt x="505" y="550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5" y="542"/>
                  </a:lnTo>
                  <a:lnTo>
                    <a:pt x="506" y="527"/>
                  </a:lnTo>
                  <a:lnTo>
                    <a:pt x="506" y="527"/>
                  </a:lnTo>
                  <a:lnTo>
                    <a:pt x="506" y="517"/>
                  </a:lnTo>
                  <a:lnTo>
                    <a:pt x="506" y="524"/>
                  </a:lnTo>
                  <a:lnTo>
                    <a:pt x="506" y="522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9"/>
                  </a:lnTo>
                  <a:lnTo>
                    <a:pt x="507" y="518"/>
                  </a:lnTo>
                  <a:lnTo>
                    <a:pt x="507" y="51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9"/>
                  </a:lnTo>
                  <a:lnTo>
                    <a:pt x="508" y="507"/>
                  </a:lnTo>
                  <a:lnTo>
                    <a:pt x="508" y="515"/>
                  </a:lnTo>
                  <a:lnTo>
                    <a:pt x="509" y="507"/>
                  </a:lnTo>
                  <a:lnTo>
                    <a:pt x="509" y="505"/>
                  </a:lnTo>
                  <a:lnTo>
                    <a:pt x="509" y="509"/>
                  </a:lnTo>
                  <a:lnTo>
                    <a:pt x="509" y="501"/>
                  </a:lnTo>
                  <a:lnTo>
                    <a:pt x="510" y="512"/>
                  </a:lnTo>
                  <a:lnTo>
                    <a:pt x="510" y="511"/>
                  </a:lnTo>
                  <a:lnTo>
                    <a:pt x="510" y="511"/>
                  </a:lnTo>
                  <a:lnTo>
                    <a:pt x="510" y="513"/>
                  </a:lnTo>
                  <a:lnTo>
                    <a:pt x="510" y="522"/>
                  </a:lnTo>
                  <a:lnTo>
                    <a:pt x="510" y="512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12"/>
                  </a:lnTo>
                  <a:lnTo>
                    <a:pt x="511" y="515"/>
                  </a:lnTo>
                  <a:lnTo>
                    <a:pt x="512" y="514"/>
                  </a:lnTo>
                  <a:lnTo>
                    <a:pt x="512" y="508"/>
                  </a:lnTo>
                  <a:lnTo>
                    <a:pt x="512" y="507"/>
                  </a:lnTo>
                  <a:lnTo>
                    <a:pt x="512" y="511"/>
                  </a:lnTo>
                  <a:lnTo>
                    <a:pt x="512" y="515"/>
                  </a:lnTo>
                  <a:lnTo>
                    <a:pt x="513" y="506"/>
                  </a:lnTo>
                  <a:lnTo>
                    <a:pt x="513" y="514"/>
                  </a:lnTo>
                  <a:lnTo>
                    <a:pt x="513" y="512"/>
                  </a:lnTo>
                  <a:lnTo>
                    <a:pt x="513" y="510"/>
                  </a:lnTo>
                  <a:lnTo>
                    <a:pt x="513" y="509"/>
                  </a:lnTo>
                  <a:lnTo>
                    <a:pt x="513" y="511"/>
                  </a:lnTo>
                  <a:lnTo>
                    <a:pt x="514" y="509"/>
                  </a:lnTo>
                  <a:lnTo>
                    <a:pt x="514" y="502"/>
                  </a:lnTo>
                  <a:lnTo>
                    <a:pt x="514" y="515"/>
                  </a:lnTo>
                  <a:lnTo>
                    <a:pt x="514" y="513"/>
                  </a:lnTo>
                  <a:lnTo>
                    <a:pt x="515" y="515"/>
                  </a:lnTo>
                  <a:lnTo>
                    <a:pt x="515" y="504"/>
                  </a:lnTo>
                  <a:lnTo>
                    <a:pt x="515" y="505"/>
                  </a:lnTo>
                  <a:lnTo>
                    <a:pt x="515" y="506"/>
                  </a:lnTo>
                  <a:lnTo>
                    <a:pt x="515" y="503"/>
                  </a:lnTo>
                  <a:lnTo>
                    <a:pt x="515" y="508"/>
                  </a:lnTo>
                  <a:lnTo>
                    <a:pt x="516" y="494"/>
                  </a:lnTo>
                  <a:lnTo>
                    <a:pt x="516" y="499"/>
                  </a:lnTo>
                  <a:lnTo>
                    <a:pt x="516" y="497"/>
                  </a:lnTo>
                  <a:lnTo>
                    <a:pt x="516" y="499"/>
                  </a:lnTo>
                  <a:lnTo>
                    <a:pt x="517" y="496"/>
                  </a:lnTo>
                  <a:lnTo>
                    <a:pt x="517" y="497"/>
                  </a:lnTo>
                  <a:lnTo>
                    <a:pt x="517" y="495"/>
                  </a:lnTo>
                  <a:lnTo>
                    <a:pt x="517" y="493"/>
                  </a:lnTo>
                  <a:lnTo>
                    <a:pt x="517" y="491"/>
                  </a:lnTo>
                  <a:lnTo>
                    <a:pt x="518" y="503"/>
                  </a:lnTo>
                  <a:lnTo>
                    <a:pt x="518" y="495"/>
                  </a:lnTo>
                  <a:lnTo>
                    <a:pt x="518" y="484"/>
                  </a:lnTo>
                  <a:lnTo>
                    <a:pt x="518" y="483"/>
                  </a:lnTo>
                  <a:lnTo>
                    <a:pt x="518" y="482"/>
                  </a:lnTo>
                  <a:lnTo>
                    <a:pt x="519" y="480"/>
                  </a:lnTo>
                  <a:lnTo>
                    <a:pt x="519" y="482"/>
                  </a:lnTo>
                  <a:lnTo>
                    <a:pt x="519" y="487"/>
                  </a:lnTo>
                  <a:lnTo>
                    <a:pt x="519" y="475"/>
                  </a:lnTo>
                  <a:lnTo>
                    <a:pt x="519" y="476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20" y="485"/>
                  </a:lnTo>
                  <a:lnTo>
                    <a:pt x="520" y="491"/>
                  </a:lnTo>
                  <a:lnTo>
                    <a:pt x="521" y="499"/>
                  </a:lnTo>
                  <a:lnTo>
                    <a:pt x="521" y="502"/>
                  </a:lnTo>
                  <a:lnTo>
                    <a:pt x="521" y="506"/>
                  </a:lnTo>
                  <a:lnTo>
                    <a:pt x="521" y="522"/>
                  </a:lnTo>
                  <a:lnTo>
                    <a:pt x="521" y="524"/>
                  </a:lnTo>
                  <a:lnTo>
                    <a:pt x="521" y="515"/>
                  </a:lnTo>
                  <a:lnTo>
                    <a:pt x="522" y="515"/>
                  </a:lnTo>
                  <a:lnTo>
                    <a:pt x="522" y="517"/>
                  </a:lnTo>
                  <a:lnTo>
                    <a:pt x="522" y="517"/>
                  </a:lnTo>
                  <a:lnTo>
                    <a:pt x="522" y="517"/>
                  </a:lnTo>
                  <a:lnTo>
                    <a:pt x="523" y="516"/>
                  </a:lnTo>
                  <a:lnTo>
                    <a:pt x="523" y="519"/>
                  </a:lnTo>
                  <a:lnTo>
                    <a:pt x="523" y="525"/>
                  </a:lnTo>
                  <a:lnTo>
                    <a:pt x="523" y="525"/>
                  </a:lnTo>
                  <a:lnTo>
                    <a:pt x="523" y="532"/>
                  </a:lnTo>
                  <a:lnTo>
                    <a:pt x="524" y="534"/>
                  </a:lnTo>
                  <a:lnTo>
                    <a:pt x="524" y="540"/>
                  </a:lnTo>
                  <a:lnTo>
                    <a:pt x="524" y="536"/>
                  </a:lnTo>
                  <a:lnTo>
                    <a:pt x="524" y="532"/>
                  </a:lnTo>
                  <a:lnTo>
                    <a:pt x="524" y="541"/>
                  </a:lnTo>
                  <a:lnTo>
                    <a:pt x="525" y="537"/>
                  </a:lnTo>
                  <a:lnTo>
                    <a:pt x="525" y="546"/>
                  </a:lnTo>
                  <a:lnTo>
                    <a:pt x="525" y="530"/>
                  </a:lnTo>
                  <a:lnTo>
                    <a:pt x="525" y="535"/>
                  </a:lnTo>
                  <a:lnTo>
                    <a:pt x="525" y="531"/>
                  </a:lnTo>
                  <a:lnTo>
                    <a:pt x="526" y="539"/>
                  </a:lnTo>
                  <a:lnTo>
                    <a:pt x="526" y="542"/>
                  </a:lnTo>
                  <a:lnTo>
                    <a:pt x="526" y="532"/>
                  </a:lnTo>
                  <a:lnTo>
                    <a:pt x="526" y="532"/>
                  </a:lnTo>
                  <a:lnTo>
                    <a:pt x="527" y="530"/>
                  </a:lnTo>
                  <a:lnTo>
                    <a:pt x="527" y="520"/>
                  </a:lnTo>
                  <a:lnTo>
                    <a:pt x="527" y="514"/>
                  </a:lnTo>
                  <a:lnTo>
                    <a:pt x="527" y="520"/>
                  </a:lnTo>
                  <a:lnTo>
                    <a:pt x="527" y="534"/>
                  </a:lnTo>
                  <a:lnTo>
                    <a:pt x="527" y="536"/>
                  </a:lnTo>
                  <a:lnTo>
                    <a:pt x="528" y="524"/>
                  </a:lnTo>
                  <a:lnTo>
                    <a:pt x="528" y="537"/>
                  </a:lnTo>
                  <a:lnTo>
                    <a:pt x="528" y="622"/>
                  </a:lnTo>
                  <a:lnTo>
                    <a:pt x="528" y="684"/>
                  </a:lnTo>
                  <a:lnTo>
                    <a:pt x="528" y="774"/>
                  </a:lnTo>
                  <a:lnTo>
                    <a:pt x="529" y="841"/>
                  </a:lnTo>
                  <a:lnTo>
                    <a:pt x="529" y="869"/>
                  </a:lnTo>
                  <a:lnTo>
                    <a:pt x="529" y="888"/>
                  </a:lnTo>
                  <a:lnTo>
                    <a:pt x="529" y="886"/>
                  </a:lnTo>
                  <a:lnTo>
                    <a:pt x="529" y="888"/>
                  </a:lnTo>
                  <a:lnTo>
                    <a:pt x="530" y="898"/>
                  </a:lnTo>
                  <a:lnTo>
                    <a:pt x="530" y="898"/>
                  </a:lnTo>
                  <a:lnTo>
                    <a:pt x="530" y="905"/>
                  </a:lnTo>
                  <a:lnTo>
                    <a:pt x="530" y="906"/>
                  </a:lnTo>
                  <a:lnTo>
                    <a:pt x="530" y="909"/>
                  </a:lnTo>
                  <a:lnTo>
                    <a:pt x="531" y="912"/>
                  </a:lnTo>
                  <a:lnTo>
                    <a:pt x="531" y="917"/>
                  </a:lnTo>
                  <a:lnTo>
                    <a:pt x="531" y="925"/>
                  </a:lnTo>
                  <a:lnTo>
                    <a:pt x="531" y="924"/>
                  </a:lnTo>
                  <a:lnTo>
                    <a:pt x="532" y="924"/>
                  </a:lnTo>
                  <a:lnTo>
                    <a:pt x="532" y="920"/>
                  </a:lnTo>
                  <a:lnTo>
                    <a:pt x="532" y="913"/>
                  </a:lnTo>
                  <a:lnTo>
                    <a:pt x="532" y="916"/>
                  </a:lnTo>
                  <a:lnTo>
                    <a:pt x="532" y="919"/>
                  </a:lnTo>
                  <a:lnTo>
                    <a:pt x="532" y="914"/>
                  </a:lnTo>
                  <a:lnTo>
                    <a:pt x="533" y="909"/>
                  </a:lnTo>
                  <a:lnTo>
                    <a:pt x="533" y="910"/>
                  </a:lnTo>
                  <a:lnTo>
                    <a:pt x="533" y="893"/>
                  </a:lnTo>
                  <a:lnTo>
                    <a:pt x="533" y="893"/>
                  </a:lnTo>
                  <a:lnTo>
                    <a:pt x="534" y="898"/>
                  </a:lnTo>
                  <a:lnTo>
                    <a:pt x="534" y="887"/>
                  </a:lnTo>
                  <a:lnTo>
                    <a:pt x="534" y="888"/>
                  </a:lnTo>
                  <a:lnTo>
                    <a:pt x="534" y="879"/>
                  </a:lnTo>
                  <a:lnTo>
                    <a:pt x="534" y="874"/>
                  </a:lnTo>
                  <a:lnTo>
                    <a:pt x="535" y="867"/>
                  </a:lnTo>
                  <a:lnTo>
                    <a:pt x="535" y="862"/>
                  </a:lnTo>
                  <a:lnTo>
                    <a:pt x="535" y="860"/>
                  </a:lnTo>
                  <a:lnTo>
                    <a:pt x="535" y="875"/>
                  </a:lnTo>
                  <a:lnTo>
                    <a:pt x="535" y="876"/>
                  </a:lnTo>
                  <a:lnTo>
                    <a:pt x="536" y="873"/>
                  </a:lnTo>
                  <a:lnTo>
                    <a:pt x="536" y="875"/>
                  </a:lnTo>
                  <a:lnTo>
                    <a:pt x="536" y="876"/>
                  </a:lnTo>
                  <a:lnTo>
                    <a:pt x="536" y="880"/>
                  </a:lnTo>
                  <a:lnTo>
                    <a:pt x="536" y="877"/>
                  </a:lnTo>
                  <a:lnTo>
                    <a:pt x="537" y="877"/>
                  </a:lnTo>
                  <a:lnTo>
                    <a:pt x="537" y="872"/>
                  </a:lnTo>
                  <a:lnTo>
                    <a:pt x="537" y="864"/>
                  </a:lnTo>
                  <a:lnTo>
                    <a:pt x="537" y="863"/>
                  </a:lnTo>
                  <a:lnTo>
                    <a:pt x="537" y="864"/>
                  </a:lnTo>
                  <a:lnTo>
                    <a:pt x="538" y="863"/>
                  </a:lnTo>
                  <a:lnTo>
                    <a:pt x="538" y="861"/>
                  </a:lnTo>
                  <a:lnTo>
                    <a:pt x="538" y="856"/>
                  </a:lnTo>
                  <a:lnTo>
                    <a:pt x="538" y="858"/>
                  </a:lnTo>
                  <a:lnTo>
                    <a:pt x="538" y="860"/>
                  </a:lnTo>
                  <a:lnTo>
                    <a:pt x="539" y="861"/>
                  </a:lnTo>
                  <a:lnTo>
                    <a:pt x="539" y="858"/>
                  </a:lnTo>
                  <a:lnTo>
                    <a:pt x="539" y="864"/>
                  </a:lnTo>
                  <a:lnTo>
                    <a:pt x="539" y="853"/>
                  </a:lnTo>
                  <a:lnTo>
                    <a:pt x="540" y="850"/>
                  </a:lnTo>
                  <a:lnTo>
                    <a:pt x="540" y="852"/>
                  </a:lnTo>
                  <a:lnTo>
                    <a:pt x="540" y="853"/>
                  </a:lnTo>
                  <a:lnTo>
                    <a:pt x="540" y="851"/>
                  </a:lnTo>
                  <a:lnTo>
                    <a:pt x="540" y="855"/>
                  </a:lnTo>
                  <a:lnTo>
                    <a:pt x="540" y="853"/>
                  </a:lnTo>
                  <a:lnTo>
                    <a:pt x="541" y="851"/>
                  </a:lnTo>
                  <a:lnTo>
                    <a:pt x="541" y="835"/>
                  </a:lnTo>
                  <a:lnTo>
                    <a:pt x="541" y="839"/>
                  </a:lnTo>
                  <a:lnTo>
                    <a:pt x="541" y="834"/>
                  </a:lnTo>
                  <a:lnTo>
                    <a:pt x="542" y="831"/>
                  </a:lnTo>
                  <a:lnTo>
                    <a:pt x="542" y="835"/>
                  </a:lnTo>
                  <a:lnTo>
                    <a:pt x="542" y="829"/>
                  </a:lnTo>
                  <a:lnTo>
                    <a:pt x="542" y="833"/>
                  </a:lnTo>
                  <a:lnTo>
                    <a:pt x="542" y="829"/>
                  </a:lnTo>
                  <a:lnTo>
                    <a:pt x="543" y="796"/>
                  </a:lnTo>
                  <a:lnTo>
                    <a:pt x="543" y="722"/>
                  </a:lnTo>
                  <a:lnTo>
                    <a:pt x="543" y="612"/>
                  </a:lnTo>
                  <a:lnTo>
                    <a:pt x="543" y="592"/>
                  </a:lnTo>
                  <a:lnTo>
                    <a:pt x="543" y="582"/>
                  </a:lnTo>
                  <a:lnTo>
                    <a:pt x="543" y="594"/>
                  </a:lnTo>
                  <a:lnTo>
                    <a:pt x="544" y="590"/>
                  </a:lnTo>
                  <a:lnTo>
                    <a:pt x="544" y="584"/>
                  </a:lnTo>
                  <a:lnTo>
                    <a:pt x="544" y="583"/>
                  </a:lnTo>
                  <a:lnTo>
                    <a:pt x="544" y="588"/>
                  </a:lnTo>
                  <a:lnTo>
                    <a:pt x="545" y="582"/>
                  </a:lnTo>
                  <a:lnTo>
                    <a:pt x="545" y="584"/>
                  </a:lnTo>
                  <a:lnTo>
                    <a:pt x="545" y="589"/>
                  </a:lnTo>
                  <a:lnTo>
                    <a:pt x="545" y="587"/>
                  </a:lnTo>
                  <a:lnTo>
                    <a:pt x="545" y="592"/>
                  </a:lnTo>
                  <a:lnTo>
                    <a:pt x="546" y="585"/>
                  </a:lnTo>
                  <a:lnTo>
                    <a:pt x="546" y="569"/>
                  </a:lnTo>
                  <a:lnTo>
                    <a:pt x="546" y="571"/>
                  </a:lnTo>
                  <a:lnTo>
                    <a:pt x="546" y="588"/>
                  </a:lnTo>
                  <a:lnTo>
                    <a:pt x="546" y="592"/>
                  </a:lnTo>
                  <a:lnTo>
                    <a:pt x="547" y="585"/>
                  </a:lnTo>
                  <a:lnTo>
                    <a:pt x="547" y="589"/>
                  </a:lnTo>
                  <a:lnTo>
                    <a:pt x="547" y="588"/>
                  </a:lnTo>
                  <a:lnTo>
                    <a:pt x="547" y="580"/>
                  </a:lnTo>
                  <a:lnTo>
                    <a:pt x="547" y="580"/>
                  </a:lnTo>
                  <a:lnTo>
                    <a:pt x="548" y="585"/>
                  </a:lnTo>
                  <a:lnTo>
                    <a:pt x="548" y="588"/>
                  </a:lnTo>
                  <a:lnTo>
                    <a:pt x="548" y="590"/>
                  </a:lnTo>
                  <a:lnTo>
                    <a:pt x="548" y="592"/>
                  </a:lnTo>
                  <a:lnTo>
                    <a:pt x="548" y="594"/>
                  </a:lnTo>
                  <a:lnTo>
                    <a:pt x="549" y="593"/>
                  </a:lnTo>
                  <a:lnTo>
                    <a:pt x="549" y="600"/>
                  </a:lnTo>
                  <a:lnTo>
                    <a:pt x="549" y="593"/>
                  </a:lnTo>
                  <a:lnTo>
                    <a:pt x="549" y="593"/>
                  </a:lnTo>
                  <a:lnTo>
                    <a:pt x="549" y="581"/>
                  </a:lnTo>
                  <a:lnTo>
                    <a:pt x="550" y="589"/>
                  </a:lnTo>
                  <a:lnTo>
                    <a:pt x="550" y="588"/>
                  </a:lnTo>
                  <a:lnTo>
                    <a:pt x="550" y="586"/>
                  </a:lnTo>
                  <a:lnTo>
                    <a:pt x="550" y="587"/>
                  </a:lnTo>
                  <a:lnTo>
                    <a:pt x="551" y="586"/>
                  </a:lnTo>
                  <a:lnTo>
                    <a:pt x="551" y="588"/>
                  </a:lnTo>
                  <a:lnTo>
                    <a:pt x="551" y="585"/>
                  </a:lnTo>
                  <a:lnTo>
                    <a:pt x="551" y="579"/>
                  </a:lnTo>
                  <a:lnTo>
                    <a:pt x="551" y="575"/>
                  </a:lnTo>
                  <a:lnTo>
                    <a:pt x="551" y="575"/>
                  </a:lnTo>
                  <a:lnTo>
                    <a:pt x="552" y="568"/>
                  </a:lnTo>
                  <a:lnTo>
                    <a:pt x="552" y="571"/>
                  </a:lnTo>
                  <a:lnTo>
                    <a:pt x="552" y="571"/>
                  </a:lnTo>
                  <a:lnTo>
                    <a:pt x="552" y="570"/>
                  </a:lnTo>
                  <a:lnTo>
                    <a:pt x="553" y="584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95"/>
                  </a:lnTo>
                  <a:lnTo>
                    <a:pt x="553" y="594"/>
                  </a:lnTo>
                  <a:lnTo>
                    <a:pt x="554" y="595"/>
                  </a:lnTo>
                  <a:lnTo>
                    <a:pt x="554" y="601"/>
                  </a:lnTo>
                  <a:lnTo>
                    <a:pt x="554" y="602"/>
                  </a:lnTo>
                  <a:lnTo>
                    <a:pt x="554" y="612"/>
                  </a:lnTo>
                  <a:lnTo>
                    <a:pt x="554" y="605"/>
                  </a:lnTo>
                  <a:lnTo>
                    <a:pt x="555" y="604"/>
                  </a:lnTo>
                  <a:lnTo>
                    <a:pt x="555" y="622"/>
                  </a:lnTo>
                  <a:lnTo>
                    <a:pt x="555" y="624"/>
                  </a:lnTo>
                  <a:lnTo>
                    <a:pt x="555" y="612"/>
                  </a:lnTo>
                  <a:lnTo>
                    <a:pt x="555" y="606"/>
                  </a:lnTo>
                  <a:lnTo>
                    <a:pt x="556" y="606"/>
                  </a:lnTo>
                  <a:lnTo>
                    <a:pt x="556" y="598"/>
                  </a:lnTo>
                  <a:lnTo>
                    <a:pt x="556" y="597"/>
                  </a:lnTo>
                  <a:lnTo>
                    <a:pt x="556" y="601"/>
                  </a:lnTo>
                  <a:lnTo>
                    <a:pt x="557" y="603"/>
                  </a:lnTo>
                  <a:lnTo>
                    <a:pt x="557" y="596"/>
                  </a:lnTo>
                  <a:lnTo>
                    <a:pt x="557" y="594"/>
                  </a:lnTo>
                  <a:lnTo>
                    <a:pt x="557" y="600"/>
                  </a:lnTo>
                  <a:lnTo>
                    <a:pt x="557" y="600"/>
                  </a:lnTo>
                  <a:lnTo>
                    <a:pt x="557" y="592"/>
                  </a:lnTo>
                  <a:lnTo>
                    <a:pt x="558" y="596"/>
                  </a:lnTo>
                  <a:lnTo>
                    <a:pt x="558" y="596"/>
                  </a:lnTo>
                  <a:lnTo>
                    <a:pt x="558" y="590"/>
                  </a:lnTo>
                  <a:lnTo>
                    <a:pt x="558" y="598"/>
                  </a:lnTo>
                  <a:lnTo>
                    <a:pt x="558" y="606"/>
                  </a:lnTo>
                  <a:lnTo>
                    <a:pt x="559" y="606"/>
                  </a:lnTo>
                  <a:lnTo>
                    <a:pt x="559" y="600"/>
                  </a:lnTo>
                  <a:lnTo>
                    <a:pt x="559" y="598"/>
                  </a:lnTo>
                  <a:lnTo>
                    <a:pt x="559" y="595"/>
                  </a:lnTo>
                  <a:lnTo>
                    <a:pt x="559" y="586"/>
                  </a:lnTo>
                  <a:lnTo>
                    <a:pt x="560" y="577"/>
                  </a:lnTo>
                  <a:lnTo>
                    <a:pt x="560" y="578"/>
                  </a:lnTo>
                  <a:lnTo>
                    <a:pt x="560" y="580"/>
                  </a:lnTo>
                  <a:lnTo>
                    <a:pt x="560" y="582"/>
                  </a:lnTo>
                  <a:lnTo>
                    <a:pt x="560" y="577"/>
                  </a:lnTo>
                  <a:lnTo>
                    <a:pt x="561" y="586"/>
                  </a:lnTo>
                  <a:lnTo>
                    <a:pt x="561" y="568"/>
                  </a:lnTo>
                  <a:lnTo>
                    <a:pt x="561" y="569"/>
                  </a:lnTo>
                  <a:lnTo>
                    <a:pt x="561" y="577"/>
                  </a:lnTo>
                  <a:lnTo>
                    <a:pt x="562" y="569"/>
                  </a:lnTo>
                  <a:lnTo>
                    <a:pt x="562" y="568"/>
                  </a:lnTo>
                  <a:lnTo>
                    <a:pt x="562" y="564"/>
                  </a:lnTo>
                  <a:lnTo>
                    <a:pt x="562" y="562"/>
                  </a:lnTo>
                  <a:lnTo>
                    <a:pt x="562" y="562"/>
                  </a:lnTo>
                  <a:lnTo>
                    <a:pt x="562" y="559"/>
                  </a:lnTo>
                  <a:lnTo>
                    <a:pt x="563" y="555"/>
                  </a:lnTo>
                  <a:lnTo>
                    <a:pt x="563" y="552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4" y="548"/>
                  </a:lnTo>
                  <a:lnTo>
                    <a:pt x="564" y="553"/>
                  </a:lnTo>
                  <a:lnTo>
                    <a:pt x="564" y="554"/>
                  </a:lnTo>
                  <a:lnTo>
                    <a:pt x="564" y="550"/>
                  </a:lnTo>
                  <a:lnTo>
                    <a:pt x="564" y="547"/>
                  </a:lnTo>
                  <a:lnTo>
                    <a:pt x="565" y="553"/>
                  </a:lnTo>
                  <a:lnTo>
                    <a:pt x="565" y="555"/>
                  </a:lnTo>
                  <a:lnTo>
                    <a:pt x="565" y="554"/>
                  </a:lnTo>
                  <a:lnTo>
                    <a:pt x="565" y="553"/>
                  </a:lnTo>
                  <a:lnTo>
                    <a:pt x="565" y="554"/>
                  </a:lnTo>
                  <a:lnTo>
                    <a:pt x="566" y="555"/>
                  </a:lnTo>
                  <a:lnTo>
                    <a:pt x="566" y="562"/>
                  </a:lnTo>
                  <a:lnTo>
                    <a:pt x="566" y="551"/>
                  </a:lnTo>
                  <a:lnTo>
                    <a:pt x="566" y="551"/>
                  </a:lnTo>
                  <a:lnTo>
                    <a:pt x="566" y="546"/>
                  </a:lnTo>
                  <a:lnTo>
                    <a:pt x="567" y="539"/>
                  </a:lnTo>
                  <a:lnTo>
                    <a:pt x="567" y="541"/>
                  </a:lnTo>
                  <a:lnTo>
                    <a:pt x="567" y="537"/>
                  </a:lnTo>
                  <a:lnTo>
                    <a:pt x="567" y="527"/>
                  </a:lnTo>
                  <a:lnTo>
                    <a:pt x="568" y="540"/>
                  </a:lnTo>
                  <a:lnTo>
                    <a:pt x="568" y="536"/>
                  </a:lnTo>
                  <a:lnTo>
                    <a:pt x="568" y="536"/>
                  </a:lnTo>
                  <a:lnTo>
                    <a:pt x="568" y="537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9" y="536"/>
                  </a:lnTo>
                  <a:lnTo>
                    <a:pt x="569" y="548"/>
                  </a:lnTo>
                  <a:lnTo>
                    <a:pt x="569" y="547"/>
                  </a:lnTo>
                  <a:lnTo>
                    <a:pt x="569" y="550"/>
                  </a:lnTo>
                  <a:lnTo>
                    <a:pt x="570" y="550"/>
                  </a:lnTo>
                  <a:lnTo>
                    <a:pt x="570" y="547"/>
                  </a:lnTo>
                  <a:lnTo>
                    <a:pt x="570" y="548"/>
                  </a:lnTo>
                  <a:lnTo>
                    <a:pt x="570" y="552"/>
                  </a:lnTo>
                  <a:lnTo>
                    <a:pt x="570" y="555"/>
                  </a:lnTo>
                  <a:lnTo>
                    <a:pt x="570" y="551"/>
                  </a:lnTo>
                  <a:lnTo>
                    <a:pt x="571" y="541"/>
                  </a:lnTo>
                  <a:lnTo>
                    <a:pt x="571" y="536"/>
                  </a:lnTo>
                  <a:lnTo>
                    <a:pt x="571" y="536"/>
                  </a:lnTo>
                  <a:lnTo>
                    <a:pt x="571" y="536"/>
                  </a:lnTo>
                  <a:lnTo>
                    <a:pt x="572" y="536"/>
                  </a:lnTo>
                  <a:lnTo>
                    <a:pt x="572" y="530"/>
                  </a:lnTo>
                  <a:lnTo>
                    <a:pt x="572" y="534"/>
                  </a:lnTo>
                  <a:lnTo>
                    <a:pt x="572" y="527"/>
                  </a:lnTo>
                  <a:lnTo>
                    <a:pt x="572" y="535"/>
                  </a:lnTo>
                  <a:lnTo>
                    <a:pt x="573" y="537"/>
                  </a:lnTo>
                  <a:lnTo>
                    <a:pt x="573" y="558"/>
                  </a:lnTo>
                  <a:lnTo>
                    <a:pt x="573" y="609"/>
                  </a:lnTo>
                  <a:lnTo>
                    <a:pt x="573" y="662"/>
                  </a:lnTo>
                  <a:lnTo>
                    <a:pt x="573" y="770"/>
                  </a:lnTo>
                  <a:lnTo>
                    <a:pt x="573" y="847"/>
                  </a:lnTo>
                  <a:lnTo>
                    <a:pt x="574" y="860"/>
                  </a:lnTo>
                  <a:lnTo>
                    <a:pt x="574" y="877"/>
                  </a:lnTo>
                  <a:lnTo>
                    <a:pt x="574" y="877"/>
                  </a:lnTo>
                  <a:lnTo>
                    <a:pt x="574" y="879"/>
                  </a:lnTo>
                  <a:lnTo>
                    <a:pt x="575" y="882"/>
                  </a:lnTo>
                  <a:lnTo>
                    <a:pt x="575" y="882"/>
                  </a:lnTo>
                  <a:lnTo>
                    <a:pt x="575" y="882"/>
                  </a:lnTo>
                  <a:lnTo>
                    <a:pt x="575" y="896"/>
                  </a:lnTo>
                  <a:lnTo>
                    <a:pt x="575" y="895"/>
                  </a:lnTo>
                  <a:lnTo>
                    <a:pt x="576" y="899"/>
                  </a:lnTo>
                  <a:lnTo>
                    <a:pt x="576" y="900"/>
                  </a:lnTo>
                  <a:lnTo>
                    <a:pt x="576" y="902"/>
                  </a:lnTo>
                  <a:lnTo>
                    <a:pt x="576" y="903"/>
                  </a:lnTo>
                  <a:lnTo>
                    <a:pt x="576" y="890"/>
                  </a:lnTo>
                  <a:lnTo>
                    <a:pt x="577" y="890"/>
                  </a:lnTo>
                  <a:lnTo>
                    <a:pt x="577" y="888"/>
                  </a:lnTo>
                  <a:lnTo>
                    <a:pt x="577" y="887"/>
                  </a:lnTo>
                  <a:lnTo>
                    <a:pt x="577" y="888"/>
                  </a:lnTo>
                  <a:lnTo>
                    <a:pt x="577" y="892"/>
                  </a:lnTo>
                  <a:lnTo>
                    <a:pt x="578" y="891"/>
                  </a:lnTo>
                  <a:lnTo>
                    <a:pt x="578" y="890"/>
                  </a:lnTo>
                  <a:lnTo>
                    <a:pt x="578" y="889"/>
                  </a:lnTo>
                  <a:lnTo>
                    <a:pt x="578" y="886"/>
                  </a:lnTo>
                  <a:lnTo>
                    <a:pt x="579" y="889"/>
                  </a:lnTo>
                  <a:lnTo>
                    <a:pt x="579" y="890"/>
                  </a:lnTo>
                  <a:lnTo>
                    <a:pt x="579" y="898"/>
                  </a:lnTo>
                  <a:lnTo>
                    <a:pt x="579" y="902"/>
                  </a:lnTo>
                  <a:lnTo>
                    <a:pt x="579" y="891"/>
                  </a:lnTo>
                  <a:lnTo>
                    <a:pt x="579" y="893"/>
                  </a:lnTo>
                  <a:lnTo>
                    <a:pt x="580" y="894"/>
                  </a:lnTo>
                  <a:lnTo>
                    <a:pt x="580" y="892"/>
                  </a:lnTo>
                  <a:lnTo>
                    <a:pt x="580" y="886"/>
                  </a:lnTo>
                  <a:lnTo>
                    <a:pt x="580" y="885"/>
                  </a:lnTo>
                  <a:lnTo>
                    <a:pt x="581" y="873"/>
                  </a:lnTo>
                  <a:lnTo>
                    <a:pt x="581" y="873"/>
                  </a:lnTo>
                  <a:lnTo>
                    <a:pt x="581" y="837"/>
                  </a:lnTo>
                  <a:lnTo>
                    <a:pt x="581" y="841"/>
                  </a:lnTo>
                  <a:lnTo>
                    <a:pt x="581" y="841"/>
                  </a:lnTo>
                  <a:lnTo>
                    <a:pt x="581" y="846"/>
                  </a:lnTo>
                  <a:lnTo>
                    <a:pt x="582" y="851"/>
                  </a:lnTo>
                  <a:lnTo>
                    <a:pt x="582" y="849"/>
                  </a:lnTo>
                  <a:lnTo>
                    <a:pt x="582" y="849"/>
                  </a:lnTo>
                  <a:lnTo>
                    <a:pt x="582" y="848"/>
                  </a:lnTo>
                  <a:lnTo>
                    <a:pt x="583" y="851"/>
                  </a:lnTo>
                  <a:lnTo>
                    <a:pt x="583" y="850"/>
                  </a:lnTo>
                  <a:lnTo>
                    <a:pt x="583" y="849"/>
                  </a:lnTo>
                  <a:lnTo>
                    <a:pt x="583" y="847"/>
                  </a:lnTo>
                  <a:lnTo>
                    <a:pt x="583" y="849"/>
                  </a:lnTo>
                  <a:lnTo>
                    <a:pt x="584" y="849"/>
                  </a:lnTo>
                  <a:lnTo>
                    <a:pt x="584" y="847"/>
                  </a:lnTo>
                  <a:lnTo>
                    <a:pt x="584" y="849"/>
                  </a:lnTo>
                  <a:lnTo>
                    <a:pt x="584" y="847"/>
                  </a:lnTo>
                  <a:lnTo>
                    <a:pt x="584" y="841"/>
                  </a:lnTo>
                  <a:lnTo>
                    <a:pt x="585" y="844"/>
                  </a:lnTo>
                  <a:lnTo>
                    <a:pt x="585" y="837"/>
                  </a:lnTo>
                  <a:lnTo>
                    <a:pt x="585" y="843"/>
                  </a:lnTo>
                  <a:lnTo>
                    <a:pt x="585" y="844"/>
                  </a:lnTo>
                  <a:lnTo>
                    <a:pt x="585" y="837"/>
                  </a:lnTo>
                  <a:lnTo>
                    <a:pt x="586" y="843"/>
                  </a:lnTo>
                  <a:lnTo>
                    <a:pt x="586" y="842"/>
                  </a:lnTo>
                  <a:lnTo>
                    <a:pt x="586" y="840"/>
                  </a:lnTo>
                  <a:lnTo>
                    <a:pt x="586" y="830"/>
                  </a:lnTo>
                  <a:lnTo>
                    <a:pt x="586" y="835"/>
                  </a:lnTo>
                  <a:lnTo>
                    <a:pt x="587" y="842"/>
                  </a:lnTo>
                  <a:lnTo>
                    <a:pt x="587" y="843"/>
                  </a:lnTo>
                  <a:lnTo>
                    <a:pt x="587" y="837"/>
                  </a:lnTo>
                  <a:lnTo>
                    <a:pt x="587" y="825"/>
                  </a:lnTo>
                  <a:lnTo>
                    <a:pt x="587" y="824"/>
                  </a:lnTo>
                  <a:lnTo>
                    <a:pt x="588" y="827"/>
                  </a:lnTo>
                  <a:lnTo>
                    <a:pt x="588" y="829"/>
                  </a:lnTo>
                  <a:lnTo>
                    <a:pt x="588" y="828"/>
                  </a:lnTo>
                  <a:lnTo>
                    <a:pt x="588" y="824"/>
                  </a:lnTo>
                  <a:lnTo>
                    <a:pt x="588" y="822"/>
                  </a:lnTo>
                  <a:lnTo>
                    <a:pt x="589" y="825"/>
                  </a:lnTo>
                  <a:lnTo>
                    <a:pt x="589" y="840"/>
                  </a:lnTo>
                  <a:lnTo>
                    <a:pt x="589" y="840"/>
                  </a:lnTo>
                  <a:lnTo>
                    <a:pt x="589" y="791"/>
                  </a:lnTo>
                  <a:lnTo>
                    <a:pt x="590" y="747"/>
                  </a:lnTo>
                  <a:lnTo>
                    <a:pt x="590" y="670"/>
                  </a:lnTo>
                  <a:lnTo>
                    <a:pt x="590" y="562"/>
                  </a:lnTo>
                  <a:lnTo>
                    <a:pt x="590" y="528"/>
                  </a:lnTo>
                  <a:lnTo>
                    <a:pt x="590" y="575"/>
                  </a:lnTo>
                  <a:lnTo>
                    <a:pt x="590" y="576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65"/>
                  </a:lnTo>
                  <a:lnTo>
                    <a:pt x="591" y="563"/>
                  </a:lnTo>
                  <a:lnTo>
                    <a:pt x="592" y="553"/>
                  </a:lnTo>
                  <a:lnTo>
                    <a:pt x="592" y="547"/>
                  </a:lnTo>
                  <a:lnTo>
                    <a:pt x="592" y="539"/>
                  </a:lnTo>
                  <a:lnTo>
                    <a:pt x="592" y="537"/>
                  </a:lnTo>
                  <a:lnTo>
                    <a:pt x="592" y="536"/>
                  </a:lnTo>
                  <a:lnTo>
                    <a:pt x="592" y="536"/>
                  </a:lnTo>
                  <a:lnTo>
                    <a:pt x="593" y="530"/>
                  </a:lnTo>
                  <a:lnTo>
                    <a:pt x="593" y="542"/>
                  </a:lnTo>
                  <a:lnTo>
                    <a:pt x="593" y="540"/>
                  </a:lnTo>
                  <a:lnTo>
                    <a:pt x="593" y="536"/>
                  </a:lnTo>
                  <a:lnTo>
                    <a:pt x="594" y="544"/>
                  </a:lnTo>
                  <a:lnTo>
                    <a:pt x="594" y="543"/>
                  </a:lnTo>
                  <a:lnTo>
                    <a:pt x="594" y="541"/>
                  </a:lnTo>
                  <a:lnTo>
                    <a:pt x="594" y="546"/>
                  </a:lnTo>
                  <a:lnTo>
                    <a:pt x="594" y="546"/>
                  </a:lnTo>
                  <a:lnTo>
                    <a:pt x="595" y="540"/>
                  </a:lnTo>
                  <a:lnTo>
                    <a:pt x="595" y="541"/>
                  </a:lnTo>
                  <a:lnTo>
                    <a:pt x="595" y="537"/>
                  </a:lnTo>
                  <a:lnTo>
                    <a:pt x="595" y="536"/>
                  </a:lnTo>
                  <a:lnTo>
                    <a:pt x="595" y="543"/>
                  </a:lnTo>
                  <a:lnTo>
                    <a:pt x="596" y="549"/>
                  </a:lnTo>
                  <a:lnTo>
                    <a:pt x="596" y="553"/>
                  </a:lnTo>
                  <a:lnTo>
                    <a:pt x="596" y="554"/>
                  </a:lnTo>
                  <a:lnTo>
                    <a:pt x="596" y="554"/>
                  </a:lnTo>
                  <a:lnTo>
                    <a:pt x="596" y="556"/>
                  </a:lnTo>
                  <a:lnTo>
                    <a:pt x="597" y="560"/>
                  </a:lnTo>
                  <a:lnTo>
                    <a:pt x="597" y="557"/>
                  </a:lnTo>
                  <a:lnTo>
                    <a:pt x="597" y="548"/>
                  </a:lnTo>
                  <a:lnTo>
                    <a:pt x="597" y="551"/>
                  </a:lnTo>
                  <a:lnTo>
                    <a:pt x="598" y="542"/>
                  </a:lnTo>
                  <a:lnTo>
                    <a:pt x="598" y="547"/>
                  </a:lnTo>
                  <a:lnTo>
                    <a:pt x="598" y="550"/>
                  </a:lnTo>
                  <a:lnTo>
                    <a:pt x="598" y="550"/>
                  </a:lnTo>
                  <a:lnTo>
                    <a:pt x="598" y="556"/>
                  </a:lnTo>
                  <a:lnTo>
                    <a:pt x="598" y="548"/>
                  </a:lnTo>
                  <a:lnTo>
                    <a:pt x="599" y="530"/>
                  </a:lnTo>
                  <a:lnTo>
                    <a:pt x="599" y="526"/>
                  </a:lnTo>
                  <a:lnTo>
                    <a:pt x="599" y="523"/>
                  </a:lnTo>
                  <a:lnTo>
                    <a:pt x="599" y="521"/>
                  </a:lnTo>
                  <a:lnTo>
                    <a:pt x="600" y="515"/>
                  </a:lnTo>
                  <a:lnTo>
                    <a:pt x="600" y="521"/>
                  </a:lnTo>
                  <a:lnTo>
                    <a:pt x="600" y="516"/>
                  </a:lnTo>
                  <a:lnTo>
                    <a:pt x="600" y="517"/>
                  </a:lnTo>
                  <a:lnTo>
                    <a:pt x="600" y="522"/>
                  </a:lnTo>
                  <a:lnTo>
                    <a:pt x="601" y="530"/>
                  </a:lnTo>
                  <a:lnTo>
                    <a:pt x="601" y="538"/>
                  </a:lnTo>
                  <a:lnTo>
                    <a:pt x="601" y="534"/>
                  </a:lnTo>
                  <a:lnTo>
                    <a:pt x="601" y="529"/>
                  </a:lnTo>
                  <a:lnTo>
                    <a:pt x="601" y="534"/>
                  </a:lnTo>
                  <a:lnTo>
                    <a:pt x="601" y="523"/>
                  </a:lnTo>
                  <a:lnTo>
                    <a:pt x="602" y="522"/>
                  </a:lnTo>
                  <a:lnTo>
                    <a:pt x="602" y="522"/>
                  </a:lnTo>
                  <a:lnTo>
                    <a:pt x="602" y="520"/>
                  </a:lnTo>
                  <a:lnTo>
                    <a:pt x="602" y="519"/>
                  </a:lnTo>
                  <a:lnTo>
                    <a:pt x="603" y="513"/>
                  </a:lnTo>
                  <a:lnTo>
                    <a:pt x="603" y="520"/>
                  </a:lnTo>
                  <a:lnTo>
                    <a:pt x="603" y="513"/>
                  </a:lnTo>
                  <a:lnTo>
                    <a:pt x="603" y="512"/>
                  </a:lnTo>
                  <a:lnTo>
                    <a:pt x="603" y="515"/>
                  </a:lnTo>
                  <a:lnTo>
                    <a:pt x="603" y="526"/>
                  </a:lnTo>
                  <a:lnTo>
                    <a:pt x="604" y="529"/>
                  </a:lnTo>
                  <a:lnTo>
                    <a:pt x="604" y="532"/>
                  </a:lnTo>
                  <a:lnTo>
                    <a:pt x="604" y="542"/>
                  </a:lnTo>
                  <a:lnTo>
                    <a:pt x="604" y="556"/>
                  </a:lnTo>
                  <a:lnTo>
                    <a:pt x="605" y="563"/>
                  </a:lnTo>
                  <a:lnTo>
                    <a:pt x="605" y="565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5" y="563"/>
                  </a:lnTo>
                  <a:lnTo>
                    <a:pt x="606" y="564"/>
                  </a:lnTo>
                  <a:lnTo>
                    <a:pt x="606" y="576"/>
                  </a:lnTo>
                  <a:lnTo>
                    <a:pt x="606" y="562"/>
                  </a:lnTo>
                  <a:lnTo>
                    <a:pt x="606" y="563"/>
                  </a:lnTo>
                  <a:lnTo>
                    <a:pt x="606" y="569"/>
                  </a:lnTo>
                  <a:lnTo>
                    <a:pt x="607" y="567"/>
                  </a:lnTo>
                  <a:lnTo>
                    <a:pt x="607" y="543"/>
                  </a:lnTo>
                  <a:lnTo>
                    <a:pt x="607" y="520"/>
                  </a:lnTo>
                  <a:lnTo>
                    <a:pt x="607" y="525"/>
                  </a:lnTo>
                  <a:lnTo>
                    <a:pt x="607" y="544"/>
                  </a:lnTo>
                  <a:lnTo>
                    <a:pt x="608" y="543"/>
                  </a:lnTo>
                  <a:lnTo>
                    <a:pt x="608" y="549"/>
                  </a:lnTo>
                  <a:lnTo>
                    <a:pt x="608" y="549"/>
                  </a:lnTo>
                  <a:lnTo>
                    <a:pt x="608" y="519"/>
                  </a:lnTo>
                  <a:lnTo>
                    <a:pt x="609" y="515"/>
                  </a:lnTo>
                  <a:lnTo>
                    <a:pt x="609" y="514"/>
                  </a:lnTo>
                  <a:lnTo>
                    <a:pt x="609" y="517"/>
                  </a:lnTo>
                  <a:lnTo>
                    <a:pt x="609" y="516"/>
                  </a:lnTo>
                  <a:lnTo>
                    <a:pt x="609" y="521"/>
                  </a:lnTo>
                  <a:lnTo>
                    <a:pt x="609" y="508"/>
                  </a:lnTo>
                  <a:lnTo>
                    <a:pt x="610" y="505"/>
                  </a:lnTo>
                  <a:lnTo>
                    <a:pt x="610" y="513"/>
                  </a:lnTo>
                  <a:lnTo>
                    <a:pt x="610" y="490"/>
                  </a:lnTo>
                  <a:lnTo>
                    <a:pt x="610" y="492"/>
                  </a:lnTo>
                  <a:lnTo>
                    <a:pt x="611" y="472"/>
                  </a:lnTo>
                  <a:lnTo>
                    <a:pt x="611" y="481"/>
                  </a:lnTo>
                  <a:lnTo>
                    <a:pt x="611" y="508"/>
                  </a:lnTo>
                  <a:lnTo>
                    <a:pt x="611" y="511"/>
                  </a:lnTo>
                  <a:lnTo>
                    <a:pt x="611" y="526"/>
                  </a:lnTo>
                  <a:lnTo>
                    <a:pt x="612" y="525"/>
                  </a:lnTo>
                  <a:lnTo>
                    <a:pt x="612" y="528"/>
                  </a:lnTo>
                  <a:lnTo>
                    <a:pt x="612" y="532"/>
                  </a:lnTo>
                  <a:lnTo>
                    <a:pt x="612" y="530"/>
                  </a:lnTo>
                  <a:lnTo>
                    <a:pt x="612" y="537"/>
                  </a:lnTo>
                  <a:lnTo>
                    <a:pt x="613" y="527"/>
                  </a:lnTo>
                  <a:lnTo>
                    <a:pt x="613" y="521"/>
                  </a:lnTo>
                  <a:lnTo>
                    <a:pt x="613" y="519"/>
                  </a:lnTo>
                  <a:lnTo>
                    <a:pt x="613" y="516"/>
                  </a:lnTo>
                  <a:lnTo>
                    <a:pt x="613" y="515"/>
                  </a:lnTo>
                  <a:lnTo>
                    <a:pt x="614" y="516"/>
                  </a:lnTo>
                  <a:lnTo>
                    <a:pt x="614" y="515"/>
                  </a:lnTo>
                  <a:lnTo>
                    <a:pt x="614" y="512"/>
                  </a:lnTo>
                  <a:lnTo>
                    <a:pt x="614" y="509"/>
                  </a:lnTo>
                  <a:lnTo>
                    <a:pt x="615" y="505"/>
                  </a:lnTo>
                  <a:lnTo>
                    <a:pt x="615" y="511"/>
                  </a:lnTo>
                  <a:lnTo>
                    <a:pt x="615" y="511"/>
                  </a:lnTo>
                  <a:lnTo>
                    <a:pt x="615" y="515"/>
                  </a:lnTo>
                  <a:lnTo>
                    <a:pt x="615" y="512"/>
                  </a:lnTo>
                  <a:lnTo>
                    <a:pt x="615" y="510"/>
                  </a:lnTo>
                  <a:lnTo>
                    <a:pt x="616" y="511"/>
                  </a:lnTo>
                  <a:lnTo>
                    <a:pt x="616" y="516"/>
                  </a:lnTo>
                  <a:lnTo>
                    <a:pt x="616" y="566"/>
                  </a:lnTo>
                  <a:lnTo>
                    <a:pt x="616" y="580"/>
                  </a:lnTo>
                  <a:lnTo>
                    <a:pt x="616" y="606"/>
                  </a:lnTo>
                  <a:lnTo>
                    <a:pt x="617" y="611"/>
                  </a:lnTo>
                  <a:lnTo>
                    <a:pt x="617" y="578"/>
                  </a:lnTo>
                  <a:lnTo>
                    <a:pt x="617" y="603"/>
                  </a:lnTo>
                  <a:lnTo>
                    <a:pt x="617" y="611"/>
                  </a:lnTo>
                  <a:lnTo>
                    <a:pt x="617" y="612"/>
                  </a:lnTo>
                  <a:lnTo>
                    <a:pt x="618" y="615"/>
                  </a:lnTo>
                  <a:lnTo>
                    <a:pt x="618" y="625"/>
                  </a:lnTo>
                  <a:lnTo>
                    <a:pt x="618" y="611"/>
                  </a:lnTo>
                  <a:lnTo>
                    <a:pt x="618" y="617"/>
                  </a:lnTo>
                  <a:lnTo>
                    <a:pt x="618" y="617"/>
                  </a:lnTo>
                  <a:lnTo>
                    <a:pt x="619" y="610"/>
                  </a:lnTo>
                  <a:lnTo>
                    <a:pt x="619" y="613"/>
                  </a:lnTo>
                  <a:lnTo>
                    <a:pt x="619" y="613"/>
                  </a:lnTo>
                  <a:lnTo>
                    <a:pt x="619" y="612"/>
                  </a:lnTo>
                  <a:lnTo>
                    <a:pt x="620" y="619"/>
                  </a:lnTo>
                  <a:lnTo>
                    <a:pt x="620" y="629"/>
                  </a:lnTo>
                  <a:lnTo>
                    <a:pt x="620" y="635"/>
                  </a:lnTo>
                  <a:lnTo>
                    <a:pt x="620" y="639"/>
                  </a:lnTo>
                  <a:lnTo>
                    <a:pt x="620" y="639"/>
                  </a:lnTo>
                  <a:lnTo>
                    <a:pt x="620" y="640"/>
                  </a:lnTo>
                  <a:lnTo>
                    <a:pt x="621" y="642"/>
                  </a:lnTo>
                  <a:lnTo>
                    <a:pt x="621" y="649"/>
                  </a:lnTo>
                  <a:lnTo>
                    <a:pt x="621" y="649"/>
                  </a:lnTo>
                  <a:lnTo>
                    <a:pt x="621" y="651"/>
                  </a:lnTo>
                  <a:lnTo>
                    <a:pt x="622" y="649"/>
                  </a:lnTo>
                  <a:lnTo>
                    <a:pt x="622" y="653"/>
                  </a:lnTo>
                  <a:lnTo>
                    <a:pt x="622" y="655"/>
                  </a:lnTo>
                  <a:lnTo>
                    <a:pt x="622" y="664"/>
                  </a:lnTo>
                  <a:lnTo>
                    <a:pt x="622" y="667"/>
                  </a:lnTo>
                  <a:lnTo>
                    <a:pt x="623" y="663"/>
                  </a:lnTo>
                  <a:lnTo>
                    <a:pt x="623" y="676"/>
                  </a:lnTo>
                  <a:lnTo>
                    <a:pt x="623" y="679"/>
                  </a:lnTo>
                  <a:lnTo>
                    <a:pt x="623" y="680"/>
                  </a:lnTo>
                  <a:lnTo>
                    <a:pt x="623" y="682"/>
                  </a:lnTo>
                  <a:lnTo>
                    <a:pt x="624" y="683"/>
                  </a:lnTo>
                  <a:lnTo>
                    <a:pt x="624" y="682"/>
                  </a:lnTo>
                  <a:lnTo>
                    <a:pt x="624" y="679"/>
                  </a:lnTo>
                  <a:lnTo>
                    <a:pt x="624" y="677"/>
                  </a:lnTo>
                  <a:lnTo>
                    <a:pt x="624" y="681"/>
                  </a:lnTo>
                  <a:lnTo>
                    <a:pt x="625" y="683"/>
                  </a:lnTo>
                  <a:lnTo>
                    <a:pt x="625" y="683"/>
                  </a:lnTo>
                  <a:lnTo>
                    <a:pt x="625" y="667"/>
                  </a:lnTo>
                  <a:lnTo>
                    <a:pt x="625" y="675"/>
                  </a:lnTo>
                  <a:lnTo>
                    <a:pt x="626" y="675"/>
                  </a:lnTo>
                  <a:lnTo>
                    <a:pt x="626" y="674"/>
                  </a:lnTo>
                  <a:lnTo>
                    <a:pt x="626" y="672"/>
                  </a:lnTo>
                  <a:lnTo>
                    <a:pt x="626" y="672"/>
                  </a:lnTo>
                  <a:lnTo>
                    <a:pt x="626" y="673"/>
                  </a:lnTo>
                  <a:lnTo>
                    <a:pt x="626" y="669"/>
                  </a:lnTo>
                  <a:lnTo>
                    <a:pt x="627" y="670"/>
                  </a:lnTo>
                  <a:lnTo>
                    <a:pt x="627" y="672"/>
                  </a:lnTo>
                  <a:lnTo>
                    <a:pt x="627" y="673"/>
                  </a:lnTo>
                  <a:lnTo>
                    <a:pt x="627" y="678"/>
                  </a:lnTo>
                  <a:lnTo>
                    <a:pt x="628" y="679"/>
                  </a:lnTo>
                  <a:lnTo>
                    <a:pt x="628" y="675"/>
                  </a:lnTo>
                  <a:lnTo>
                    <a:pt x="628" y="680"/>
                  </a:lnTo>
                  <a:lnTo>
                    <a:pt x="628" y="680"/>
                  </a:lnTo>
                  <a:lnTo>
                    <a:pt x="628" y="668"/>
                  </a:lnTo>
                  <a:lnTo>
                    <a:pt x="628" y="666"/>
                  </a:lnTo>
                  <a:lnTo>
                    <a:pt x="629" y="666"/>
                  </a:lnTo>
                  <a:lnTo>
                    <a:pt x="629" y="663"/>
                  </a:lnTo>
                  <a:lnTo>
                    <a:pt x="629" y="651"/>
                  </a:lnTo>
                  <a:lnTo>
                    <a:pt x="629" y="649"/>
                  </a:lnTo>
                  <a:lnTo>
                    <a:pt x="630" y="649"/>
                  </a:lnTo>
                  <a:lnTo>
                    <a:pt x="630" y="648"/>
                  </a:lnTo>
                  <a:lnTo>
                    <a:pt x="630" y="649"/>
                  </a:lnTo>
                  <a:lnTo>
                    <a:pt x="630" y="637"/>
                  </a:lnTo>
                  <a:lnTo>
                    <a:pt x="630" y="637"/>
                  </a:lnTo>
                  <a:lnTo>
                    <a:pt x="631" y="637"/>
                  </a:lnTo>
                  <a:lnTo>
                    <a:pt x="631" y="650"/>
                  </a:lnTo>
                  <a:lnTo>
                    <a:pt x="631" y="649"/>
                  </a:lnTo>
                  <a:lnTo>
                    <a:pt x="631" y="653"/>
                  </a:lnTo>
                  <a:lnTo>
                    <a:pt x="631" y="656"/>
                  </a:lnTo>
                  <a:lnTo>
                    <a:pt x="631" y="660"/>
                  </a:lnTo>
                  <a:lnTo>
                    <a:pt x="632" y="661"/>
                  </a:lnTo>
                  <a:lnTo>
                    <a:pt x="632" y="662"/>
                  </a:lnTo>
                  <a:lnTo>
                    <a:pt x="632" y="663"/>
                  </a:lnTo>
                  <a:lnTo>
                    <a:pt x="632" y="667"/>
                  </a:lnTo>
                  <a:lnTo>
                    <a:pt x="633" y="666"/>
                  </a:lnTo>
                  <a:lnTo>
                    <a:pt x="633" y="665"/>
                  </a:lnTo>
                  <a:lnTo>
                    <a:pt x="633" y="664"/>
                  </a:lnTo>
                  <a:lnTo>
                    <a:pt x="633" y="663"/>
                  </a:lnTo>
                  <a:lnTo>
                    <a:pt x="633" y="669"/>
                  </a:lnTo>
                  <a:lnTo>
                    <a:pt x="634" y="672"/>
                  </a:lnTo>
                  <a:lnTo>
                    <a:pt x="634" y="670"/>
                  </a:lnTo>
                  <a:lnTo>
                    <a:pt x="634" y="645"/>
                  </a:lnTo>
                  <a:lnTo>
                    <a:pt x="634" y="621"/>
                  </a:lnTo>
                  <a:lnTo>
                    <a:pt x="634" y="567"/>
                  </a:lnTo>
                  <a:lnTo>
                    <a:pt x="635" y="450"/>
                  </a:lnTo>
                  <a:lnTo>
                    <a:pt x="635" y="512"/>
                  </a:lnTo>
                  <a:lnTo>
                    <a:pt x="635" y="560"/>
                  </a:lnTo>
                  <a:lnTo>
                    <a:pt x="635" y="592"/>
                  </a:lnTo>
                  <a:lnTo>
                    <a:pt x="635" y="591"/>
                  </a:lnTo>
                  <a:lnTo>
                    <a:pt x="636" y="592"/>
                  </a:lnTo>
                  <a:lnTo>
                    <a:pt x="636" y="587"/>
                  </a:lnTo>
                  <a:lnTo>
                    <a:pt x="636" y="583"/>
                  </a:lnTo>
                  <a:lnTo>
                    <a:pt x="636" y="580"/>
                  </a:lnTo>
                  <a:lnTo>
                    <a:pt x="637" y="575"/>
                  </a:lnTo>
                  <a:lnTo>
                    <a:pt x="637" y="573"/>
                  </a:lnTo>
                  <a:lnTo>
                    <a:pt x="637" y="571"/>
                  </a:lnTo>
                  <a:lnTo>
                    <a:pt x="637" y="579"/>
                  </a:lnTo>
                  <a:lnTo>
                    <a:pt x="637" y="581"/>
                  </a:lnTo>
                  <a:lnTo>
                    <a:pt x="637" y="577"/>
                  </a:lnTo>
                  <a:lnTo>
                    <a:pt x="638" y="592"/>
                  </a:lnTo>
                  <a:lnTo>
                    <a:pt x="638" y="599"/>
                  </a:lnTo>
                  <a:lnTo>
                    <a:pt x="638" y="603"/>
                  </a:lnTo>
                  <a:lnTo>
                    <a:pt x="638" y="602"/>
                  </a:lnTo>
                  <a:lnTo>
                    <a:pt x="639" y="602"/>
                  </a:lnTo>
                  <a:lnTo>
                    <a:pt x="639" y="599"/>
                  </a:lnTo>
                  <a:lnTo>
                    <a:pt x="639" y="590"/>
                  </a:lnTo>
                  <a:lnTo>
                    <a:pt x="639" y="590"/>
                  </a:lnTo>
                  <a:lnTo>
                    <a:pt x="639" y="591"/>
                  </a:lnTo>
                  <a:lnTo>
                    <a:pt x="639" y="583"/>
                  </a:lnTo>
                  <a:lnTo>
                    <a:pt x="640" y="579"/>
                  </a:lnTo>
                  <a:lnTo>
                    <a:pt x="640" y="576"/>
                  </a:lnTo>
                  <a:lnTo>
                    <a:pt x="640" y="577"/>
                  </a:lnTo>
                  <a:lnTo>
                    <a:pt x="640" y="583"/>
                  </a:lnTo>
                  <a:lnTo>
                    <a:pt x="641" y="579"/>
                  </a:lnTo>
                  <a:lnTo>
                    <a:pt x="641" y="579"/>
                  </a:lnTo>
                  <a:lnTo>
                    <a:pt x="641" y="578"/>
                  </a:lnTo>
                  <a:lnTo>
                    <a:pt x="641" y="583"/>
                  </a:lnTo>
                  <a:lnTo>
                    <a:pt x="641" y="594"/>
                  </a:lnTo>
                  <a:lnTo>
                    <a:pt x="642" y="588"/>
                  </a:lnTo>
                  <a:lnTo>
                    <a:pt x="642" y="590"/>
                  </a:lnTo>
                  <a:lnTo>
                    <a:pt x="642" y="586"/>
                  </a:lnTo>
                  <a:lnTo>
                    <a:pt x="642" y="593"/>
                  </a:lnTo>
                  <a:lnTo>
                    <a:pt x="642" y="592"/>
                  </a:lnTo>
                  <a:lnTo>
                    <a:pt x="643" y="590"/>
                  </a:lnTo>
                  <a:lnTo>
                    <a:pt x="643" y="593"/>
                  </a:lnTo>
                  <a:lnTo>
                    <a:pt x="643" y="597"/>
                  </a:lnTo>
                  <a:lnTo>
                    <a:pt x="643" y="597"/>
                  </a:lnTo>
                  <a:lnTo>
                    <a:pt x="643" y="602"/>
                  </a:lnTo>
                  <a:lnTo>
                    <a:pt x="644" y="615"/>
                  </a:lnTo>
                  <a:lnTo>
                    <a:pt x="644" y="618"/>
                  </a:lnTo>
                  <a:lnTo>
                    <a:pt x="644" y="620"/>
                  </a:lnTo>
                  <a:lnTo>
                    <a:pt x="644" y="618"/>
                  </a:lnTo>
                  <a:lnTo>
                    <a:pt x="645" y="618"/>
                  </a:lnTo>
                  <a:lnTo>
                    <a:pt x="645" y="613"/>
                  </a:lnTo>
                  <a:lnTo>
                    <a:pt x="645" y="622"/>
                  </a:lnTo>
                  <a:lnTo>
                    <a:pt x="645" y="621"/>
                  </a:lnTo>
                  <a:lnTo>
                    <a:pt x="645" y="622"/>
                  </a:lnTo>
                  <a:lnTo>
                    <a:pt x="645" y="621"/>
                  </a:lnTo>
                  <a:lnTo>
                    <a:pt x="646" y="618"/>
                  </a:lnTo>
                  <a:lnTo>
                    <a:pt x="646" y="615"/>
                  </a:lnTo>
                  <a:lnTo>
                    <a:pt x="646" y="614"/>
                  </a:lnTo>
                  <a:lnTo>
                    <a:pt x="646" y="607"/>
                  </a:lnTo>
                  <a:lnTo>
                    <a:pt x="646" y="599"/>
                  </a:lnTo>
                  <a:lnTo>
                    <a:pt x="647" y="597"/>
                  </a:lnTo>
                  <a:lnTo>
                    <a:pt x="647" y="594"/>
                  </a:lnTo>
                  <a:lnTo>
                    <a:pt x="647" y="594"/>
                  </a:lnTo>
                  <a:lnTo>
                    <a:pt x="647" y="588"/>
                  </a:lnTo>
                  <a:lnTo>
                    <a:pt x="648" y="598"/>
                  </a:lnTo>
                  <a:lnTo>
                    <a:pt x="648" y="600"/>
                  </a:lnTo>
                  <a:lnTo>
                    <a:pt x="648" y="594"/>
                  </a:lnTo>
                  <a:lnTo>
                    <a:pt x="648" y="593"/>
                  </a:lnTo>
                  <a:lnTo>
                    <a:pt x="648" y="594"/>
                  </a:lnTo>
                  <a:lnTo>
                    <a:pt x="648" y="593"/>
                  </a:lnTo>
                  <a:lnTo>
                    <a:pt x="649" y="593"/>
                  </a:lnTo>
                  <a:lnTo>
                    <a:pt x="649" y="579"/>
                  </a:lnTo>
                  <a:lnTo>
                    <a:pt x="649" y="576"/>
                  </a:lnTo>
                  <a:lnTo>
                    <a:pt x="649" y="567"/>
                  </a:lnTo>
                  <a:lnTo>
                    <a:pt x="650" y="569"/>
                  </a:lnTo>
                  <a:lnTo>
                    <a:pt x="650" y="581"/>
                  </a:lnTo>
                  <a:lnTo>
                    <a:pt x="650" y="584"/>
                  </a:lnTo>
                  <a:lnTo>
                    <a:pt x="650" y="600"/>
                  </a:lnTo>
                  <a:lnTo>
                    <a:pt x="650" y="599"/>
                  </a:lnTo>
                  <a:lnTo>
                    <a:pt x="650" y="581"/>
                  </a:lnTo>
                  <a:lnTo>
                    <a:pt x="651" y="588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1" y="583"/>
                  </a:lnTo>
                  <a:lnTo>
                    <a:pt x="652" y="584"/>
                  </a:lnTo>
                  <a:lnTo>
                    <a:pt x="652" y="583"/>
                  </a:lnTo>
                  <a:lnTo>
                    <a:pt x="652" y="575"/>
                  </a:lnTo>
                  <a:lnTo>
                    <a:pt x="652" y="569"/>
                  </a:lnTo>
                  <a:lnTo>
                    <a:pt x="652" y="565"/>
                  </a:lnTo>
                  <a:lnTo>
                    <a:pt x="653" y="571"/>
                  </a:lnTo>
                  <a:lnTo>
                    <a:pt x="653" y="561"/>
                  </a:lnTo>
                  <a:lnTo>
                    <a:pt x="653" y="562"/>
                  </a:lnTo>
                  <a:lnTo>
                    <a:pt x="653" y="579"/>
                  </a:lnTo>
                  <a:lnTo>
                    <a:pt x="653" y="581"/>
                  </a:lnTo>
                  <a:lnTo>
                    <a:pt x="654" y="584"/>
                  </a:lnTo>
                  <a:lnTo>
                    <a:pt x="654" y="586"/>
                  </a:lnTo>
                  <a:lnTo>
                    <a:pt x="654" y="583"/>
                  </a:lnTo>
                  <a:lnTo>
                    <a:pt x="654" y="590"/>
                  </a:lnTo>
                  <a:lnTo>
                    <a:pt x="654" y="587"/>
                  </a:lnTo>
                  <a:lnTo>
                    <a:pt x="655" y="589"/>
                  </a:lnTo>
                  <a:lnTo>
                    <a:pt x="655" y="604"/>
                  </a:lnTo>
                  <a:lnTo>
                    <a:pt x="655" y="609"/>
                  </a:lnTo>
                  <a:lnTo>
                    <a:pt x="655" y="598"/>
                  </a:lnTo>
                  <a:lnTo>
                    <a:pt x="656" y="591"/>
                  </a:lnTo>
                  <a:lnTo>
                    <a:pt x="656" y="582"/>
                  </a:lnTo>
                  <a:lnTo>
                    <a:pt x="656" y="585"/>
                  </a:lnTo>
                  <a:lnTo>
                    <a:pt x="656" y="585"/>
                  </a:lnTo>
                  <a:lnTo>
                    <a:pt x="656" y="585"/>
                  </a:lnTo>
                  <a:lnTo>
                    <a:pt x="656" y="549"/>
                  </a:lnTo>
                  <a:lnTo>
                    <a:pt x="657" y="548"/>
                  </a:lnTo>
                  <a:lnTo>
                    <a:pt x="657" y="549"/>
                  </a:lnTo>
                  <a:lnTo>
                    <a:pt x="657" y="536"/>
                  </a:lnTo>
                  <a:lnTo>
                    <a:pt x="657" y="535"/>
                  </a:lnTo>
                  <a:lnTo>
                    <a:pt x="658" y="533"/>
                  </a:lnTo>
                  <a:lnTo>
                    <a:pt x="658" y="533"/>
                  </a:lnTo>
                  <a:lnTo>
                    <a:pt x="658" y="527"/>
                  </a:lnTo>
                  <a:lnTo>
                    <a:pt x="658" y="537"/>
                  </a:lnTo>
                  <a:lnTo>
                    <a:pt x="658" y="544"/>
                  </a:lnTo>
                  <a:lnTo>
                    <a:pt x="659" y="539"/>
                  </a:lnTo>
                  <a:lnTo>
                    <a:pt x="659" y="537"/>
                  </a:lnTo>
                  <a:lnTo>
                    <a:pt x="659" y="531"/>
                  </a:lnTo>
                  <a:lnTo>
                    <a:pt x="659" y="534"/>
                  </a:lnTo>
                  <a:lnTo>
                    <a:pt x="659" y="543"/>
                  </a:lnTo>
                  <a:lnTo>
                    <a:pt x="660" y="536"/>
                  </a:lnTo>
                  <a:lnTo>
                    <a:pt x="660" y="536"/>
                  </a:lnTo>
                  <a:lnTo>
                    <a:pt x="660" y="534"/>
                  </a:lnTo>
                  <a:lnTo>
                    <a:pt x="660" y="541"/>
                  </a:lnTo>
                  <a:lnTo>
                    <a:pt x="660" y="538"/>
                  </a:lnTo>
                  <a:lnTo>
                    <a:pt x="661" y="547"/>
                  </a:lnTo>
                  <a:lnTo>
                    <a:pt x="661" y="563"/>
                  </a:lnTo>
                  <a:lnTo>
                    <a:pt x="661" y="608"/>
                  </a:lnTo>
                  <a:lnTo>
                    <a:pt x="661" y="697"/>
                  </a:lnTo>
                  <a:lnTo>
                    <a:pt x="661" y="746"/>
                  </a:lnTo>
                  <a:lnTo>
                    <a:pt x="661" y="784"/>
                  </a:lnTo>
                  <a:lnTo>
                    <a:pt x="662" y="763"/>
                  </a:lnTo>
                  <a:lnTo>
                    <a:pt x="662" y="762"/>
                  </a:lnTo>
                  <a:lnTo>
                    <a:pt x="662" y="766"/>
                  </a:lnTo>
                  <a:lnTo>
                    <a:pt x="662" y="771"/>
                  </a:lnTo>
                  <a:lnTo>
                    <a:pt x="663" y="769"/>
                  </a:lnTo>
                  <a:lnTo>
                    <a:pt x="663" y="775"/>
                  </a:lnTo>
                  <a:lnTo>
                    <a:pt x="663" y="774"/>
                  </a:lnTo>
                  <a:lnTo>
                    <a:pt x="663" y="774"/>
                  </a:lnTo>
                  <a:lnTo>
                    <a:pt x="663" y="763"/>
                  </a:lnTo>
                  <a:lnTo>
                    <a:pt x="664" y="767"/>
                  </a:lnTo>
                  <a:lnTo>
                    <a:pt x="664" y="771"/>
                  </a:lnTo>
                  <a:lnTo>
                    <a:pt x="664" y="764"/>
                  </a:lnTo>
                  <a:lnTo>
                    <a:pt x="664" y="745"/>
                  </a:lnTo>
                  <a:lnTo>
                    <a:pt x="664" y="745"/>
                  </a:lnTo>
                  <a:lnTo>
                    <a:pt x="665" y="743"/>
                  </a:lnTo>
                  <a:lnTo>
                    <a:pt x="665" y="745"/>
                  </a:lnTo>
                  <a:lnTo>
                    <a:pt x="665" y="755"/>
                  </a:lnTo>
                  <a:lnTo>
                    <a:pt x="665" y="756"/>
                  </a:lnTo>
                  <a:lnTo>
                    <a:pt x="665" y="755"/>
                  </a:lnTo>
                  <a:lnTo>
                    <a:pt x="666" y="749"/>
                  </a:lnTo>
                  <a:lnTo>
                    <a:pt x="666" y="750"/>
                  </a:lnTo>
                  <a:lnTo>
                    <a:pt x="666" y="754"/>
                  </a:lnTo>
                  <a:lnTo>
                    <a:pt x="666" y="761"/>
                  </a:lnTo>
                  <a:lnTo>
                    <a:pt x="667" y="766"/>
                  </a:lnTo>
                  <a:lnTo>
                    <a:pt x="667" y="749"/>
                  </a:lnTo>
                  <a:lnTo>
                    <a:pt x="667" y="748"/>
                  </a:lnTo>
                  <a:lnTo>
                    <a:pt x="667" y="747"/>
                  </a:lnTo>
                  <a:lnTo>
                    <a:pt x="667" y="748"/>
                  </a:lnTo>
                  <a:lnTo>
                    <a:pt x="667" y="758"/>
                  </a:lnTo>
                  <a:lnTo>
                    <a:pt x="668" y="763"/>
                  </a:lnTo>
                  <a:lnTo>
                    <a:pt x="668" y="765"/>
                  </a:lnTo>
                  <a:lnTo>
                    <a:pt x="668" y="760"/>
                  </a:lnTo>
                  <a:lnTo>
                    <a:pt x="668" y="755"/>
                  </a:lnTo>
                  <a:lnTo>
                    <a:pt x="669" y="750"/>
                  </a:lnTo>
                  <a:lnTo>
                    <a:pt x="669" y="754"/>
                  </a:lnTo>
                  <a:lnTo>
                    <a:pt x="669" y="752"/>
                  </a:lnTo>
                  <a:lnTo>
                    <a:pt x="669" y="756"/>
                  </a:lnTo>
                  <a:lnTo>
                    <a:pt x="669" y="756"/>
                  </a:lnTo>
                  <a:lnTo>
                    <a:pt x="670" y="745"/>
                  </a:lnTo>
                  <a:lnTo>
                    <a:pt x="670" y="746"/>
                  </a:lnTo>
                  <a:lnTo>
                    <a:pt x="670" y="746"/>
                  </a:lnTo>
                  <a:lnTo>
                    <a:pt x="670" y="746"/>
                  </a:lnTo>
                  <a:lnTo>
                    <a:pt x="670" y="733"/>
                  </a:lnTo>
                  <a:lnTo>
                    <a:pt x="671" y="752"/>
                  </a:lnTo>
                  <a:lnTo>
                    <a:pt x="671" y="755"/>
                  </a:lnTo>
                  <a:lnTo>
                    <a:pt x="671" y="752"/>
                  </a:lnTo>
                  <a:lnTo>
                    <a:pt x="671" y="753"/>
                  </a:lnTo>
                  <a:lnTo>
                    <a:pt x="671" y="754"/>
                  </a:lnTo>
                  <a:lnTo>
                    <a:pt x="672" y="752"/>
                  </a:lnTo>
                  <a:lnTo>
                    <a:pt x="672" y="751"/>
                  </a:lnTo>
                  <a:lnTo>
                    <a:pt x="672" y="745"/>
                  </a:lnTo>
                  <a:lnTo>
                    <a:pt x="672" y="749"/>
                  </a:lnTo>
                  <a:lnTo>
                    <a:pt x="672" y="747"/>
                  </a:lnTo>
                  <a:lnTo>
                    <a:pt x="673" y="744"/>
                  </a:lnTo>
                  <a:lnTo>
                    <a:pt x="673" y="734"/>
                  </a:lnTo>
                  <a:lnTo>
                    <a:pt x="673" y="735"/>
                  </a:lnTo>
                  <a:lnTo>
                    <a:pt x="673" y="749"/>
                  </a:lnTo>
                  <a:lnTo>
                    <a:pt x="673" y="749"/>
                  </a:lnTo>
                  <a:lnTo>
                    <a:pt x="674" y="748"/>
                  </a:lnTo>
                  <a:lnTo>
                    <a:pt x="674" y="751"/>
                  </a:lnTo>
                  <a:lnTo>
                    <a:pt x="674" y="748"/>
                  </a:lnTo>
                  <a:lnTo>
                    <a:pt x="674" y="753"/>
                  </a:lnTo>
                  <a:lnTo>
                    <a:pt x="675" y="753"/>
                  </a:lnTo>
                  <a:lnTo>
                    <a:pt x="675" y="752"/>
                  </a:lnTo>
                  <a:lnTo>
                    <a:pt x="675" y="751"/>
                  </a:lnTo>
                  <a:lnTo>
                    <a:pt x="675" y="760"/>
                  </a:lnTo>
                  <a:lnTo>
                    <a:pt x="675" y="763"/>
                  </a:lnTo>
                  <a:lnTo>
                    <a:pt x="675" y="767"/>
                  </a:lnTo>
                  <a:lnTo>
                    <a:pt x="676" y="766"/>
                  </a:lnTo>
                  <a:lnTo>
                    <a:pt x="676" y="769"/>
                  </a:lnTo>
                  <a:lnTo>
                    <a:pt x="676" y="767"/>
                  </a:lnTo>
                  <a:lnTo>
                    <a:pt x="676" y="781"/>
                  </a:lnTo>
                  <a:lnTo>
                    <a:pt x="676" y="781"/>
                  </a:lnTo>
                  <a:lnTo>
                    <a:pt x="677" y="769"/>
                  </a:lnTo>
                  <a:lnTo>
                    <a:pt x="677" y="780"/>
                  </a:lnTo>
                  <a:lnTo>
                    <a:pt x="677" y="777"/>
                  </a:lnTo>
                  <a:lnTo>
                    <a:pt x="677" y="734"/>
                  </a:lnTo>
                  <a:lnTo>
                    <a:pt x="678" y="721"/>
                  </a:lnTo>
                  <a:lnTo>
                    <a:pt x="678" y="655"/>
                  </a:lnTo>
                  <a:lnTo>
                    <a:pt x="678" y="555"/>
                  </a:lnTo>
                  <a:lnTo>
                    <a:pt x="678" y="452"/>
                  </a:lnTo>
                  <a:lnTo>
                    <a:pt x="678" y="459"/>
                  </a:lnTo>
                  <a:lnTo>
                    <a:pt x="678" y="495"/>
                  </a:lnTo>
                  <a:lnTo>
                    <a:pt x="679" y="502"/>
                  </a:lnTo>
                  <a:lnTo>
                    <a:pt x="679" y="502"/>
                  </a:lnTo>
                  <a:lnTo>
                    <a:pt x="679" y="490"/>
                  </a:lnTo>
                  <a:lnTo>
                    <a:pt x="679" y="489"/>
                  </a:lnTo>
                  <a:lnTo>
                    <a:pt x="680" y="486"/>
                  </a:lnTo>
                  <a:lnTo>
                    <a:pt x="680" y="477"/>
                  </a:lnTo>
                  <a:lnTo>
                    <a:pt x="680" y="488"/>
                  </a:lnTo>
                  <a:lnTo>
                    <a:pt x="680" y="474"/>
                  </a:lnTo>
                  <a:lnTo>
                    <a:pt x="680" y="476"/>
                  </a:lnTo>
                  <a:lnTo>
                    <a:pt x="681" y="472"/>
                  </a:lnTo>
                  <a:lnTo>
                    <a:pt x="681" y="476"/>
                  </a:lnTo>
                  <a:lnTo>
                    <a:pt x="681" y="475"/>
                  </a:lnTo>
                  <a:lnTo>
                    <a:pt x="681" y="473"/>
                  </a:lnTo>
                  <a:lnTo>
                    <a:pt x="681" y="463"/>
                  </a:lnTo>
                  <a:lnTo>
                    <a:pt x="682" y="470"/>
                  </a:lnTo>
                  <a:lnTo>
                    <a:pt x="682" y="482"/>
                  </a:lnTo>
                  <a:lnTo>
                    <a:pt x="682" y="489"/>
                  </a:lnTo>
                  <a:lnTo>
                    <a:pt x="682" y="488"/>
                  </a:lnTo>
                  <a:lnTo>
                    <a:pt x="682" y="489"/>
                  </a:lnTo>
                  <a:lnTo>
                    <a:pt x="683" y="492"/>
                  </a:lnTo>
                  <a:lnTo>
                    <a:pt x="683" y="498"/>
                  </a:lnTo>
                  <a:lnTo>
                    <a:pt x="683" y="493"/>
                  </a:lnTo>
                  <a:lnTo>
                    <a:pt x="683" y="491"/>
                  </a:lnTo>
                  <a:lnTo>
                    <a:pt x="683" y="501"/>
                  </a:lnTo>
                  <a:lnTo>
                    <a:pt x="684" y="491"/>
                  </a:lnTo>
                  <a:lnTo>
                    <a:pt x="684" y="481"/>
                  </a:lnTo>
                  <a:lnTo>
                    <a:pt x="684" y="486"/>
                  </a:lnTo>
                  <a:lnTo>
                    <a:pt x="684" y="477"/>
                  </a:lnTo>
                  <a:lnTo>
                    <a:pt x="684" y="490"/>
                  </a:lnTo>
                  <a:lnTo>
                    <a:pt x="685" y="479"/>
                  </a:lnTo>
                  <a:lnTo>
                    <a:pt x="685" y="485"/>
                  </a:lnTo>
                  <a:lnTo>
                    <a:pt x="685" y="489"/>
                  </a:lnTo>
                  <a:lnTo>
                    <a:pt x="685" y="490"/>
                  </a:lnTo>
                  <a:lnTo>
                    <a:pt x="686" y="489"/>
                  </a:lnTo>
                  <a:lnTo>
                    <a:pt x="686" y="485"/>
                  </a:lnTo>
                  <a:lnTo>
                    <a:pt x="686" y="488"/>
                  </a:lnTo>
                  <a:lnTo>
                    <a:pt x="686" y="480"/>
                  </a:lnTo>
                  <a:lnTo>
                    <a:pt x="686" y="496"/>
                  </a:lnTo>
                  <a:lnTo>
                    <a:pt x="686" y="494"/>
                  </a:lnTo>
                  <a:lnTo>
                    <a:pt x="687" y="494"/>
                  </a:lnTo>
                  <a:lnTo>
                    <a:pt x="687" y="507"/>
                  </a:lnTo>
                  <a:lnTo>
                    <a:pt x="687" y="518"/>
                  </a:lnTo>
                  <a:lnTo>
                    <a:pt x="687" y="520"/>
                  </a:lnTo>
                  <a:lnTo>
                    <a:pt x="688" y="519"/>
                  </a:lnTo>
                  <a:lnTo>
                    <a:pt x="688" y="513"/>
                  </a:lnTo>
                  <a:lnTo>
                    <a:pt x="688" y="502"/>
                  </a:lnTo>
                  <a:lnTo>
                    <a:pt x="688" y="494"/>
                  </a:lnTo>
                  <a:lnTo>
                    <a:pt x="688" y="492"/>
                  </a:lnTo>
                  <a:lnTo>
                    <a:pt x="689" y="478"/>
                  </a:lnTo>
                  <a:lnTo>
                    <a:pt x="689" y="475"/>
                  </a:lnTo>
                  <a:lnTo>
                    <a:pt x="689" y="473"/>
                  </a:lnTo>
                  <a:lnTo>
                    <a:pt x="689" y="472"/>
                  </a:lnTo>
                  <a:lnTo>
                    <a:pt x="689" y="473"/>
                  </a:lnTo>
                  <a:lnTo>
                    <a:pt x="690" y="477"/>
                  </a:lnTo>
                  <a:lnTo>
                    <a:pt x="690" y="486"/>
                  </a:lnTo>
                  <a:lnTo>
                    <a:pt x="690" y="484"/>
                  </a:lnTo>
                  <a:lnTo>
                    <a:pt x="690" y="479"/>
                  </a:lnTo>
                  <a:lnTo>
                    <a:pt x="690" y="477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9"/>
                  </a:lnTo>
                  <a:lnTo>
                    <a:pt x="691" y="468"/>
                  </a:lnTo>
                  <a:lnTo>
                    <a:pt x="691" y="483"/>
                  </a:lnTo>
                  <a:lnTo>
                    <a:pt x="692" y="475"/>
                  </a:lnTo>
                  <a:lnTo>
                    <a:pt x="692" y="473"/>
                  </a:lnTo>
                  <a:lnTo>
                    <a:pt x="692" y="469"/>
                  </a:lnTo>
                  <a:lnTo>
                    <a:pt x="692" y="467"/>
                  </a:lnTo>
                  <a:lnTo>
                    <a:pt x="692" y="471"/>
                  </a:lnTo>
                  <a:lnTo>
                    <a:pt x="693" y="475"/>
                  </a:lnTo>
                  <a:lnTo>
                    <a:pt x="693" y="471"/>
                  </a:lnTo>
                  <a:lnTo>
                    <a:pt x="693" y="471"/>
                  </a:lnTo>
                  <a:lnTo>
                    <a:pt x="693" y="476"/>
                  </a:lnTo>
                  <a:lnTo>
                    <a:pt x="693" y="474"/>
                  </a:lnTo>
                  <a:lnTo>
                    <a:pt x="694" y="471"/>
                  </a:lnTo>
                  <a:lnTo>
                    <a:pt x="694" y="475"/>
                  </a:lnTo>
                  <a:lnTo>
                    <a:pt x="694" y="477"/>
                  </a:lnTo>
                  <a:lnTo>
                    <a:pt x="694" y="484"/>
                  </a:lnTo>
                  <a:lnTo>
                    <a:pt x="694" y="482"/>
                  </a:lnTo>
                  <a:lnTo>
                    <a:pt x="695" y="491"/>
                  </a:lnTo>
                  <a:lnTo>
                    <a:pt x="695" y="488"/>
                  </a:lnTo>
                  <a:lnTo>
                    <a:pt x="695" y="487"/>
                  </a:lnTo>
                  <a:lnTo>
                    <a:pt x="695" y="489"/>
                  </a:lnTo>
                  <a:lnTo>
                    <a:pt x="695" y="495"/>
                  </a:lnTo>
                  <a:lnTo>
                    <a:pt x="696" y="494"/>
                  </a:lnTo>
                  <a:lnTo>
                    <a:pt x="696" y="492"/>
                  </a:lnTo>
                  <a:lnTo>
                    <a:pt x="696" y="481"/>
                  </a:lnTo>
                  <a:lnTo>
                    <a:pt x="696" y="478"/>
                  </a:lnTo>
                  <a:lnTo>
                    <a:pt x="697" y="475"/>
                  </a:lnTo>
                  <a:lnTo>
                    <a:pt x="697" y="486"/>
                  </a:lnTo>
                  <a:lnTo>
                    <a:pt x="697" y="487"/>
                  </a:lnTo>
                  <a:lnTo>
                    <a:pt x="697" y="490"/>
                  </a:lnTo>
                  <a:lnTo>
                    <a:pt x="697" y="476"/>
                  </a:lnTo>
                  <a:lnTo>
                    <a:pt x="697" y="474"/>
                  </a:lnTo>
                  <a:lnTo>
                    <a:pt x="698" y="476"/>
                  </a:lnTo>
                  <a:lnTo>
                    <a:pt x="698" y="483"/>
                  </a:lnTo>
                  <a:lnTo>
                    <a:pt x="698" y="479"/>
                  </a:lnTo>
                  <a:lnTo>
                    <a:pt x="698" y="474"/>
                  </a:lnTo>
                  <a:lnTo>
                    <a:pt x="699" y="470"/>
                  </a:lnTo>
                  <a:lnTo>
                    <a:pt x="699" y="472"/>
                  </a:lnTo>
                  <a:lnTo>
                    <a:pt x="699" y="471"/>
                  </a:lnTo>
                  <a:lnTo>
                    <a:pt x="699" y="487"/>
                  </a:lnTo>
                  <a:lnTo>
                    <a:pt x="699" y="491"/>
                  </a:lnTo>
                  <a:lnTo>
                    <a:pt x="700" y="488"/>
                  </a:lnTo>
                  <a:lnTo>
                    <a:pt x="700" y="487"/>
                  </a:lnTo>
                  <a:lnTo>
                    <a:pt x="700" y="495"/>
                  </a:lnTo>
                  <a:lnTo>
                    <a:pt x="700" y="471"/>
                  </a:lnTo>
                  <a:lnTo>
                    <a:pt x="700" y="472"/>
                  </a:lnTo>
                  <a:lnTo>
                    <a:pt x="701" y="471"/>
                  </a:lnTo>
                  <a:lnTo>
                    <a:pt x="701" y="464"/>
                  </a:lnTo>
                  <a:lnTo>
                    <a:pt x="701" y="464"/>
                  </a:lnTo>
                  <a:lnTo>
                    <a:pt x="701" y="464"/>
                  </a:lnTo>
                  <a:lnTo>
                    <a:pt x="701" y="461"/>
                  </a:lnTo>
                  <a:lnTo>
                    <a:pt x="702" y="463"/>
                  </a:lnTo>
                  <a:lnTo>
                    <a:pt x="702" y="476"/>
                  </a:lnTo>
                  <a:lnTo>
                    <a:pt x="702" y="474"/>
                  </a:lnTo>
                  <a:lnTo>
                    <a:pt x="702" y="477"/>
                  </a:lnTo>
                  <a:lnTo>
                    <a:pt x="703" y="481"/>
                  </a:lnTo>
                  <a:lnTo>
                    <a:pt x="703" y="480"/>
                  </a:lnTo>
                  <a:lnTo>
                    <a:pt x="703" y="482"/>
                  </a:lnTo>
                  <a:lnTo>
                    <a:pt x="703" y="484"/>
                  </a:lnTo>
                  <a:lnTo>
                    <a:pt x="703" y="488"/>
                  </a:lnTo>
                  <a:lnTo>
                    <a:pt x="703" y="495"/>
                  </a:lnTo>
                  <a:lnTo>
                    <a:pt x="704" y="520"/>
                  </a:lnTo>
                  <a:lnTo>
                    <a:pt x="704" y="521"/>
                  </a:lnTo>
                  <a:lnTo>
                    <a:pt x="704" y="522"/>
                  </a:lnTo>
                  <a:lnTo>
                    <a:pt x="704" y="522"/>
                  </a:lnTo>
                  <a:lnTo>
                    <a:pt x="705" y="528"/>
                  </a:lnTo>
                  <a:lnTo>
                    <a:pt x="705" y="528"/>
                  </a:lnTo>
                  <a:lnTo>
                    <a:pt x="705" y="520"/>
                  </a:lnTo>
                  <a:lnTo>
                    <a:pt x="705" y="522"/>
                  </a:lnTo>
                  <a:lnTo>
                    <a:pt x="705" y="519"/>
                  </a:lnTo>
                  <a:lnTo>
                    <a:pt x="705" y="514"/>
                  </a:lnTo>
                  <a:lnTo>
                    <a:pt x="706" y="537"/>
                  </a:lnTo>
                  <a:lnTo>
                    <a:pt x="706" y="566"/>
                  </a:lnTo>
                  <a:lnTo>
                    <a:pt x="706" y="656"/>
                  </a:lnTo>
                  <a:lnTo>
                    <a:pt x="706" y="740"/>
                  </a:lnTo>
                  <a:lnTo>
                    <a:pt x="706" y="828"/>
                  </a:lnTo>
                  <a:lnTo>
                    <a:pt x="707" y="843"/>
                  </a:lnTo>
                  <a:lnTo>
                    <a:pt x="707" y="818"/>
                  </a:lnTo>
                  <a:lnTo>
                    <a:pt x="707" y="818"/>
                  </a:lnTo>
                  <a:lnTo>
                    <a:pt x="707" y="806"/>
                  </a:lnTo>
                  <a:lnTo>
                    <a:pt x="708" y="825"/>
                  </a:lnTo>
                  <a:lnTo>
                    <a:pt x="708" y="831"/>
                  </a:lnTo>
                  <a:lnTo>
                    <a:pt x="708" y="831"/>
                  </a:lnTo>
                  <a:lnTo>
                    <a:pt x="708" y="830"/>
                  </a:lnTo>
                  <a:lnTo>
                    <a:pt x="708" y="835"/>
                  </a:lnTo>
                  <a:lnTo>
                    <a:pt x="708" y="840"/>
                  </a:lnTo>
                  <a:lnTo>
                    <a:pt x="709" y="827"/>
                  </a:lnTo>
                  <a:lnTo>
                    <a:pt x="709" y="831"/>
                  </a:lnTo>
                  <a:lnTo>
                    <a:pt x="709" y="837"/>
                  </a:lnTo>
                  <a:lnTo>
                    <a:pt x="709" y="837"/>
                  </a:lnTo>
                  <a:lnTo>
                    <a:pt x="710" y="841"/>
                  </a:lnTo>
                  <a:lnTo>
                    <a:pt x="710" y="835"/>
                  </a:lnTo>
                  <a:lnTo>
                    <a:pt x="710" y="833"/>
                  </a:lnTo>
                  <a:lnTo>
                    <a:pt x="710" y="838"/>
                  </a:lnTo>
                  <a:lnTo>
                    <a:pt x="710" y="837"/>
                  </a:lnTo>
                  <a:lnTo>
                    <a:pt x="711" y="847"/>
                  </a:lnTo>
                  <a:lnTo>
                    <a:pt x="711" y="846"/>
                  </a:lnTo>
                  <a:lnTo>
                    <a:pt x="711" y="846"/>
                  </a:lnTo>
                  <a:lnTo>
                    <a:pt x="711" y="842"/>
                  </a:lnTo>
                  <a:lnTo>
                    <a:pt x="711" y="844"/>
                  </a:lnTo>
                  <a:lnTo>
                    <a:pt x="712" y="842"/>
                  </a:lnTo>
                  <a:lnTo>
                    <a:pt x="712" y="832"/>
                  </a:lnTo>
                  <a:lnTo>
                    <a:pt x="712" y="831"/>
                  </a:lnTo>
                  <a:lnTo>
                    <a:pt x="712" y="835"/>
                  </a:lnTo>
                  <a:lnTo>
                    <a:pt x="712" y="835"/>
                  </a:lnTo>
                  <a:lnTo>
                    <a:pt x="713" y="830"/>
                  </a:lnTo>
                  <a:lnTo>
                    <a:pt x="713" y="833"/>
                  </a:lnTo>
                  <a:lnTo>
                    <a:pt x="713" y="830"/>
                  </a:lnTo>
                  <a:lnTo>
                    <a:pt x="713" y="822"/>
                  </a:lnTo>
                  <a:lnTo>
                    <a:pt x="714" y="821"/>
                  </a:lnTo>
                  <a:lnTo>
                    <a:pt x="714" y="822"/>
                  </a:lnTo>
                  <a:lnTo>
                    <a:pt x="714" y="821"/>
                  </a:lnTo>
                  <a:lnTo>
                    <a:pt x="714" y="814"/>
                  </a:lnTo>
                  <a:lnTo>
                    <a:pt x="714" y="811"/>
                  </a:lnTo>
                  <a:lnTo>
                    <a:pt x="714" y="820"/>
                  </a:lnTo>
                  <a:lnTo>
                    <a:pt x="715" y="819"/>
                  </a:lnTo>
                  <a:lnTo>
                    <a:pt x="715" y="821"/>
                  </a:lnTo>
                  <a:lnTo>
                    <a:pt x="715" y="820"/>
                  </a:lnTo>
                  <a:lnTo>
                    <a:pt x="715" y="820"/>
                  </a:lnTo>
                  <a:lnTo>
                    <a:pt x="716" y="828"/>
                  </a:lnTo>
                  <a:lnTo>
                    <a:pt x="716" y="817"/>
                  </a:lnTo>
                  <a:lnTo>
                    <a:pt x="716" y="813"/>
                  </a:lnTo>
                  <a:lnTo>
                    <a:pt x="716" y="812"/>
                  </a:lnTo>
                  <a:lnTo>
                    <a:pt x="716" y="809"/>
                  </a:lnTo>
                  <a:lnTo>
                    <a:pt x="716" y="806"/>
                  </a:lnTo>
                  <a:lnTo>
                    <a:pt x="717" y="805"/>
                  </a:lnTo>
                  <a:lnTo>
                    <a:pt x="717" y="807"/>
                  </a:lnTo>
                  <a:lnTo>
                    <a:pt x="717" y="812"/>
                  </a:lnTo>
                  <a:lnTo>
                    <a:pt x="717" y="801"/>
                  </a:lnTo>
                  <a:lnTo>
                    <a:pt x="718" y="796"/>
                  </a:lnTo>
                  <a:lnTo>
                    <a:pt x="718" y="800"/>
                  </a:lnTo>
                  <a:lnTo>
                    <a:pt x="718" y="796"/>
                  </a:lnTo>
                  <a:lnTo>
                    <a:pt x="718" y="799"/>
                  </a:lnTo>
                  <a:lnTo>
                    <a:pt x="718" y="806"/>
                  </a:lnTo>
                  <a:lnTo>
                    <a:pt x="719" y="798"/>
                  </a:lnTo>
                  <a:lnTo>
                    <a:pt x="719" y="791"/>
                  </a:lnTo>
                  <a:lnTo>
                    <a:pt x="719" y="789"/>
                  </a:lnTo>
                  <a:lnTo>
                    <a:pt x="719" y="792"/>
                  </a:lnTo>
                  <a:lnTo>
                    <a:pt x="719" y="781"/>
                  </a:lnTo>
                  <a:lnTo>
                    <a:pt x="720" y="779"/>
                  </a:lnTo>
                  <a:lnTo>
                    <a:pt x="720" y="778"/>
                  </a:lnTo>
                  <a:lnTo>
                    <a:pt x="720" y="778"/>
                  </a:lnTo>
                  <a:lnTo>
                    <a:pt x="720" y="764"/>
                  </a:lnTo>
                  <a:lnTo>
                    <a:pt x="720" y="757"/>
                  </a:lnTo>
                  <a:lnTo>
                    <a:pt x="721" y="753"/>
                  </a:lnTo>
                  <a:lnTo>
                    <a:pt x="721" y="762"/>
                  </a:lnTo>
                  <a:lnTo>
                    <a:pt x="721" y="764"/>
                  </a:lnTo>
                  <a:lnTo>
                    <a:pt x="721" y="765"/>
                  </a:lnTo>
                  <a:lnTo>
                    <a:pt x="721" y="762"/>
                  </a:lnTo>
                  <a:lnTo>
                    <a:pt x="722" y="765"/>
                  </a:lnTo>
                  <a:lnTo>
                    <a:pt x="722" y="756"/>
                  </a:lnTo>
                  <a:lnTo>
                    <a:pt x="722" y="727"/>
                  </a:lnTo>
                  <a:lnTo>
                    <a:pt x="722" y="681"/>
                  </a:lnTo>
                  <a:lnTo>
                    <a:pt x="722" y="601"/>
                  </a:lnTo>
                  <a:lnTo>
                    <a:pt x="723" y="593"/>
                  </a:lnTo>
                  <a:lnTo>
                    <a:pt x="723" y="599"/>
                  </a:lnTo>
                  <a:lnTo>
                    <a:pt x="723" y="600"/>
                  </a:lnTo>
                  <a:lnTo>
                    <a:pt x="723" y="598"/>
                  </a:lnTo>
                  <a:lnTo>
                    <a:pt x="723" y="607"/>
                  </a:lnTo>
                  <a:lnTo>
                    <a:pt x="724" y="603"/>
                  </a:lnTo>
                  <a:lnTo>
                    <a:pt x="724" y="603"/>
                  </a:lnTo>
                  <a:lnTo>
                    <a:pt x="724" y="594"/>
                  </a:lnTo>
                  <a:lnTo>
                    <a:pt x="724" y="590"/>
                  </a:lnTo>
                  <a:lnTo>
                    <a:pt x="725" y="588"/>
                  </a:lnTo>
                  <a:lnTo>
                    <a:pt x="725" y="592"/>
                  </a:lnTo>
                  <a:lnTo>
                    <a:pt x="725" y="590"/>
                  </a:lnTo>
                  <a:lnTo>
                    <a:pt x="725" y="591"/>
                  </a:lnTo>
                  <a:lnTo>
                    <a:pt x="725" y="588"/>
                  </a:lnTo>
                  <a:lnTo>
                    <a:pt x="725" y="597"/>
                  </a:lnTo>
                  <a:lnTo>
                    <a:pt x="726" y="593"/>
                  </a:lnTo>
                  <a:lnTo>
                    <a:pt x="726" y="586"/>
                  </a:lnTo>
                  <a:lnTo>
                    <a:pt x="726" y="587"/>
                  </a:lnTo>
                  <a:lnTo>
                    <a:pt x="726" y="599"/>
                  </a:lnTo>
                  <a:lnTo>
                    <a:pt x="727" y="595"/>
                  </a:lnTo>
                  <a:lnTo>
                    <a:pt x="727" y="590"/>
                  </a:lnTo>
                  <a:lnTo>
                    <a:pt x="727" y="599"/>
                  </a:lnTo>
                  <a:lnTo>
                    <a:pt x="727" y="602"/>
                  </a:lnTo>
                  <a:lnTo>
                    <a:pt x="727" y="602"/>
                  </a:lnTo>
                  <a:lnTo>
                    <a:pt x="727" y="603"/>
                  </a:lnTo>
                  <a:lnTo>
                    <a:pt x="728" y="590"/>
                  </a:lnTo>
                  <a:lnTo>
                    <a:pt x="728" y="572"/>
                  </a:lnTo>
                  <a:lnTo>
                    <a:pt x="728" y="569"/>
                  </a:lnTo>
                  <a:lnTo>
                    <a:pt x="728" y="565"/>
                  </a:lnTo>
                  <a:lnTo>
                    <a:pt x="729" y="556"/>
                  </a:lnTo>
                  <a:lnTo>
                    <a:pt x="729" y="552"/>
                  </a:lnTo>
                  <a:lnTo>
                    <a:pt x="729" y="552"/>
                  </a:lnTo>
                  <a:lnTo>
                    <a:pt x="729" y="542"/>
                  </a:lnTo>
                  <a:lnTo>
                    <a:pt x="729" y="543"/>
                  </a:lnTo>
                  <a:lnTo>
                    <a:pt x="730" y="557"/>
                  </a:lnTo>
                  <a:lnTo>
                    <a:pt x="730" y="558"/>
                  </a:lnTo>
                  <a:lnTo>
                    <a:pt x="730" y="565"/>
                  </a:lnTo>
                  <a:lnTo>
                    <a:pt x="730" y="559"/>
                  </a:lnTo>
                  <a:lnTo>
                    <a:pt x="730" y="561"/>
                  </a:lnTo>
                  <a:lnTo>
                    <a:pt x="731" y="560"/>
                  </a:lnTo>
                  <a:lnTo>
                    <a:pt x="731" y="595"/>
                  </a:lnTo>
                  <a:lnTo>
                    <a:pt x="731" y="603"/>
                  </a:lnTo>
                  <a:lnTo>
                    <a:pt x="731" y="603"/>
                  </a:lnTo>
                  <a:lnTo>
                    <a:pt x="731" y="604"/>
                  </a:lnTo>
                  <a:lnTo>
                    <a:pt x="732" y="592"/>
                  </a:lnTo>
                  <a:lnTo>
                    <a:pt x="732" y="589"/>
                  </a:lnTo>
                  <a:lnTo>
                    <a:pt x="732" y="584"/>
                  </a:lnTo>
                  <a:lnTo>
                    <a:pt x="732" y="582"/>
                  </a:lnTo>
                  <a:lnTo>
                    <a:pt x="733" y="596"/>
                  </a:lnTo>
                  <a:lnTo>
                    <a:pt x="733" y="590"/>
                  </a:lnTo>
                  <a:lnTo>
                    <a:pt x="733" y="588"/>
                  </a:lnTo>
                  <a:lnTo>
                    <a:pt x="733" y="584"/>
                  </a:lnTo>
                  <a:lnTo>
                    <a:pt x="733" y="583"/>
                  </a:lnTo>
                  <a:lnTo>
                    <a:pt x="733" y="580"/>
                  </a:lnTo>
                  <a:lnTo>
                    <a:pt x="734" y="583"/>
                  </a:lnTo>
                  <a:lnTo>
                    <a:pt x="734" y="581"/>
                  </a:lnTo>
                  <a:lnTo>
                    <a:pt x="734" y="591"/>
                  </a:lnTo>
                  <a:lnTo>
                    <a:pt x="734" y="593"/>
                  </a:lnTo>
                  <a:lnTo>
                    <a:pt x="734" y="586"/>
                  </a:lnTo>
                  <a:lnTo>
                    <a:pt x="735" y="590"/>
                  </a:lnTo>
                  <a:lnTo>
                    <a:pt x="735" y="587"/>
                  </a:lnTo>
                  <a:lnTo>
                    <a:pt x="735" y="586"/>
                  </a:lnTo>
                  <a:lnTo>
                    <a:pt x="735" y="586"/>
                  </a:lnTo>
                  <a:lnTo>
                    <a:pt x="736" y="585"/>
                  </a:lnTo>
                  <a:lnTo>
                    <a:pt x="736" y="582"/>
                  </a:lnTo>
                  <a:lnTo>
                    <a:pt x="736" y="579"/>
                  </a:lnTo>
                  <a:lnTo>
                    <a:pt x="736" y="573"/>
                  </a:lnTo>
                  <a:lnTo>
                    <a:pt x="736" y="570"/>
                  </a:lnTo>
                  <a:lnTo>
                    <a:pt x="736" y="567"/>
                  </a:lnTo>
                  <a:lnTo>
                    <a:pt x="737" y="566"/>
                  </a:lnTo>
                  <a:lnTo>
                    <a:pt x="737" y="568"/>
                  </a:lnTo>
                  <a:lnTo>
                    <a:pt x="737" y="569"/>
                  </a:lnTo>
                  <a:lnTo>
                    <a:pt x="737" y="563"/>
                  </a:lnTo>
                  <a:lnTo>
                    <a:pt x="738" y="553"/>
                  </a:lnTo>
                  <a:lnTo>
                    <a:pt x="738" y="547"/>
                  </a:lnTo>
                  <a:lnTo>
                    <a:pt x="738" y="541"/>
                  </a:lnTo>
                  <a:lnTo>
                    <a:pt x="738" y="542"/>
                  </a:lnTo>
                  <a:lnTo>
                    <a:pt x="738" y="542"/>
                  </a:lnTo>
                  <a:lnTo>
                    <a:pt x="738" y="543"/>
                  </a:lnTo>
                  <a:lnTo>
                    <a:pt x="739" y="541"/>
                  </a:lnTo>
                  <a:lnTo>
                    <a:pt x="739" y="551"/>
                  </a:lnTo>
                  <a:lnTo>
                    <a:pt x="739" y="549"/>
                  </a:lnTo>
                  <a:lnTo>
                    <a:pt x="739" y="546"/>
                  </a:lnTo>
                  <a:lnTo>
                    <a:pt x="740" y="542"/>
                  </a:lnTo>
                  <a:lnTo>
                    <a:pt x="740" y="542"/>
                  </a:lnTo>
                  <a:lnTo>
                    <a:pt x="740" y="551"/>
                  </a:lnTo>
                  <a:lnTo>
                    <a:pt x="740" y="549"/>
                  </a:lnTo>
                  <a:lnTo>
                    <a:pt x="740" y="544"/>
                  </a:lnTo>
                  <a:lnTo>
                    <a:pt x="741" y="545"/>
                  </a:lnTo>
                  <a:lnTo>
                    <a:pt x="741" y="554"/>
                  </a:lnTo>
                  <a:lnTo>
                    <a:pt x="741" y="550"/>
                  </a:lnTo>
                  <a:lnTo>
                    <a:pt x="741" y="549"/>
                  </a:lnTo>
                  <a:lnTo>
                    <a:pt x="741" y="546"/>
                  </a:lnTo>
                  <a:lnTo>
                    <a:pt x="742" y="555"/>
                  </a:lnTo>
                  <a:lnTo>
                    <a:pt x="742" y="563"/>
                  </a:lnTo>
                  <a:lnTo>
                    <a:pt x="742" y="562"/>
                  </a:lnTo>
                  <a:lnTo>
                    <a:pt x="742" y="562"/>
                  </a:lnTo>
                  <a:lnTo>
                    <a:pt x="742" y="559"/>
                  </a:lnTo>
                  <a:lnTo>
                    <a:pt x="743" y="562"/>
                  </a:lnTo>
                  <a:lnTo>
                    <a:pt x="743" y="564"/>
                  </a:lnTo>
                  <a:lnTo>
                    <a:pt x="743" y="564"/>
                  </a:lnTo>
                  <a:lnTo>
                    <a:pt x="743" y="569"/>
                  </a:lnTo>
                  <a:lnTo>
                    <a:pt x="744" y="569"/>
                  </a:lnTo>
                  <a:lnTo>
                    <a:pt x="744" y="559"/>
                  </a:lnTo>
                  <a:lnTo>
                    <a:pt x="744" y="558"/>
                  </a:lnTo>
                  <a:lnTo>
                    <a:pt x="744" y="563"/>
                  </a:lnTo>
                  <a:lnTo>
                    <a:pt x="744" y="561"/>
                  </a:lnTo>
                  <a:lnTo>
                    <a:pt x="744" y="551"/>
                  </a:lnTo>
                  <a:lnTo>
                    <a:pt x="745" y="543"/>
                  </a:lnTo>
                  <a:lnTo>
                    <a:pt x="745" y="546"/>
                  </a:lnTo>
                  <a:lnTo>
                    <a:pt x="745" y="542"/>
                  </a:lnTo>
                  <a:lnTo>
                    <a:pt x="745" y="544"/>
                  </a:lnTo>
                  <a:lnTo>
                    <a:pt x="746" y="542"/>
                  </a:lnTo>
                  <a:lnTo>
                    <a:pt x="746" y="526"/>
                  </a:lnTo>
                  <a:lnTo>
                    <a:pt x="746" y="526"/>
                  </a:lnTo>
                  <a:lnTo>
                    <a:pt x="746" y="527"/>
                  </a:lnTo>
                  <a:lnTo>
                    <a:pt x="746" y="525"/>
                  </a:lnTo>
                  <a:lnTo>
                    <a:pt x="747" y="527"/>
                  </a:lnTo>
                  <a:lnTo>
                    <a:pt x="747" y="522"/>
                  </a:lnTo>
                  <a:lnTo>
                    <a:pt x="747" y="523"/>
                  </a:lnTo>
                  <a:lnTo>
                    <a:pt x="747" y="519"/>
                  </a:lnTo>
                  <a:lnTo>
                    <a:pt x="747" y="528"/>
                  </a:lnTo>
                  <a:lnTo>
                    <a:pt x="748" y="524"/>
                  </a:lnTo>
                  <a:lnTo>
                    <a:pt x="748" y="521"/>
                  </a:lnTo>
                  <a:lnTo>
                    <a:pt x="748" y="520"/>
                  </a:lnTo>
                  <a:lnTo>
                    <a:pt x="748" y="519"/>
                  </a:lnTo>
                  <a:lnTo>
                    <a:pt x="748" y="520"/>
                  </a:lnTo>
                  <a:lnTo>
                    <a:pt x="749" y="530"/>
                  </a:lnTo>
                  <a:lnTo>
                    <a:pt x="749" y="529"/>
                  </a:lnTo>
                  <a:lnTo>
                    <a:pt x="749" y="528"/>
                  </a:lnTo>
                  <a:lnTo>
                    <a:pt x="749" y="533"/>
                  </a:lnTo>
                  <a:lnTo>
                    <a:pt x="749" y="526"/>
                  </a:lnTo>
                  <a:lnTo>
                    <a:pt x="749" y="525"/>
                  </a:lnTo>
                  <a:lnTo>
                    <a:pt x="750" y="545"/>
                  </a:lnTo>
                  <a:lnTo>
                    <a:pt x="750" y="538"/>
                  </a:lnTo>
                  <a:lnTo>
                    <a:pt x="750" y="538"/>
                  </a:lnTo>
                  <a:lnTo>
                    <a:pt x="750" y="541"/>
                  </a:lnTo>
                  <a:lnTo>
                    <a:pt x="751" y="529"/>
                  </a:lnTo>
                  <a:lnTo>
                    <a:pt x="751" y="558"/>
                  </a:lnTo>
                  <a:lnTo>
                    <a:pt x="751" y="609"/>
                  </a:lnTo>
                  <a:lnTo>
                    <a:pt x="751" y="662"/>
                  </a:lnTo>
                  <a:lnTo>
                    <a:pt x="751" y="770"/>
                  </a:lnTo>
                  <a:lnTo>
                    <a:pt x="752" y="847"/>
                  </a:lnTo>
                  <a:lnTo>
                    <a:pt x="752" y="860"/>
                  </a:lnTo>
                  <a:lnTo>
                    <a:pt x="752" y="877"/>
                  </a:lnTo>
                  <a:lnTo>
                    <a:pt x="752" y="877"/>
                  </a:lnTo>
                  <a:lnTo>
                    <a:pt x="752" y="879"/>
                  </a:lnTo>
                  <a:lnTo>
                    <a:pt x="753" y="882"/>
                  </a:lnTo>
                  <a:lnTo>
                    <a:pt x="753" y="882"/>
                  </a:lnTo>
                  <a:lnTo>
                    <a:pt x="753" y="882"/>
                  </a:lnTo>
                  <a:lnTo>
                    <a:pt x="753" y="896"/>
                  </a:lnTo>
                  <a:lnTo>
                    <a:pt x="753" y="895"/>
                  </a:lnTo>
                  <a:lnTo>
                    <a:pt x="754" y="899"/>
                  </a:lnTo>
                  <a:lnTo>
                    <a:pt x="754" y="900"/>
                  </a:lnTo>
                  <a:lnTo>
                    <a:pt x="754" y="902"/>
                  </a:lnTo>
                  <a:lnTo>
                    <a:pt x="754" y="903"/>
                  </a:lnTo>
                  <a:lnTo>
                    <a:pt x="755" y="890"/>
                  </a:lnTo>
                  <a:lnTo>
                    <a:pt x="755" y="890"/>
                  </a:lnTo>
                  <a:lnTo>
                    <a:pt x="755" y="888"/>
                  </a:lnTo>
                  <a:lnTo>
                    <a:pt x="755" y="887"/>
                  </a:lnTo>
                  <a:lnTo>
                    <a:pt x="755" y="888"/>
                  </a:lnTo>
                  <a:lnTo>
                    <a:pt x="755" y="892"/>
                  </a:lnTo>
                  <a:lnTo>
                    <a:pt x="756" y="891"/>
                  </a:lnTo>
                  <a:lnTo>
                    <a:pt x="756" y="890"/>
                  </a:lnTo>
                  <a:lnTo>
                    <a:pt x="756" y="889"/>
                  </a:lnTo>
                  <a:lnTo>
                    <a:pt x="756" y="886"/>
                  </a:lnTo>
                  <a:lnTo>
                    <a:pt x="757" y="889"/>
                  </a:lnTo>
                  <a:lnTo>
                    <a:pt x="757" y="890"/>
                  </a:lnTo>
                  <a:lnTo>
                    <a:pt x="757" y="898"/>
                  </a:lnTo>
                  <a:lnTo>
                    <a:pt x="757" y="902"/>
                  </a:lnTo>
                  <a:lnTo>
                    <a:pt x="757" y="891"/>
                  </a:lnTo>
                  <a:lnTo>
                    <a:pt x="758" y="893"/>
                  </a:lnTo>
                  <a:lnTo>
                    <a:pt x="758" y="894"/>
                  </a:lnTo>
                  <a:lnTo>
                    <a:pt x="758" y="892"/>
                  </a:lnTo>
                  <a:lnTo>
                    <a:pt x="758" y="886"/>
                  </a:lnTo>
                  <a:lnTo>
                    <a:pt x="758" y="885"/>
                  </a:lnTo>
                  <a:lnTo>
                    <a:pt x="759" y="873"/>
                  </a:lnTo>
                  <a:lnTo>
                    <a:pt x="759" y="873"/>
                  </a:lnTo>
                  <a:lnTo>
                    <a:pt x="759" y="837"/>
                  </a:lnTo>
                  <a:lnTo>
                    <a:pt x="759" y="841"/>
                  </a:lnTo>
                  <a:lnTo>
                    <a:pt x="759" y="841"/>
                  </a:lnTo>
                  <a:lnTo>
                    <a:pt x="760" y="846"/>
                  </a:lnTo>
                  <a:lnTo>
                    <a:pt x="760" y="851"/>
                  </a:lnTo>
                  <a:lnTo>
                    <a:pt x="760" y="849"/>
                  </a:lnTo>
                  <a:lnTo>
                    <a:pt x="760" y="849"/>
                  </a:lnTo>
                  <a:lnTo>
                    <a:pt x="761" y="848"/>
                  </a:lnTo>
                  <a:lnTo>
                    <a:pt x="761" y="851"/>
                  </a:lnTo>
                  <a:lnTo>
                    <a:pt x="761" y="850"/>
                  </a:lnTo>
                  <a:lnTo>
                    <a:pt x="761" y="849"/>
                  </a:lnTo>
                  <a:lnTo>
                    <a:pt x="761" y="847"/>
                  </a:lnTo>
                  <a:lnTo>
                    <a:pt x="761" y="849"/>
                  </a:lnTo>
                  <a:lnTo>
                    <a:pt x="762" y="849"/>
                  </a:lnTo>
                  <a:lnTo>
                    <a:pt x="762" y="847"/>
                  </a:lnTo>
                  <a:lnTo>
                    <a:pt x="762" y="849"/>
                  </a:lnTo>
                  <a:lnTo>
                    <a:pt x="762" y="847"/>
                  </a:lnTo>
                  <a:lnTo>
                    <a:pt x="763" y="841"/>
                  </a:lnTo>
                  <a:lnTo>
                    <a:pt x="763" y="844"/>
                  </a:lnTo>
                  <a:lnTo>
                    <a:pt x="763" y="837"/>
                  </a:lnTo>
                  <a:lnTo>
                    <a:pt x="763" y="843"/>
                  </a:lnTo>
                  <a:lnTo>
                    <a:pt x="763" y="844"/>
                  </a:lnTo>
                  <a:lnTo>
                    <a:pt x="763" y="837"/>
                  </a:lnTo>
                  <a:lnTo>
                    <a:pt x="764" y="843"/>
                  </a:lnTo>
                  <a:lnTo>
                    <a:pt x="764" y="842"/>
                  </a:lnTo>
                  <a:lnTo>
                    <a:pt x="764" y="840"/>
                  </a:lnTo>
                  <a:lnTo>
                    <a:pt x="764" y="830"/>
                  </a:lnTo>
                  <a:lnTo>
                    <a:pt x="764" y="835"/>
                  </a:lnTo>
                  <a:lnTo>
                    <a:pt x="765" y="842"/>
                  </a:lnTo>
                  <a:lnTo>
                    <a:pt x="765" y="843"/>
                  </a:lnTo>
                  <a:lnTo>
                    <a:pt x="765" y="839"/>
                  </a:lnTo>
                  <a:lnTo>
                    <a:pt x="765" y="841"/>
                  </a:lnTo>
                  <a:lnTo>
                    <a:pt x="766" y="836"/>
                  </a:lnTo>
                  <a:lnTo>
                    <a:pt x="766" y="832"/>
                  </a:lnTo>
                  <a:lnTo>
                    <a:pt x="766" y="837"/>
                  </a:lnTo>
                  <a:lnTo>
                    <a:pt x="766" y="836"/>
                  </a:lnTo>
                  <a:lnTo>
                    <a:pt x="766" y="833"/>
                  </a:lnTo>
                  <a:lnTo>
                    <a:pt x="766" y="833"/>
                  </a:lnTo>
                  <a:lnTo>
                    <a:pt x="767" y="832"/>
                  </a:lnTo>
                  <a:lnTo>
                    <a:pt x="767" y="826"/>
                  </a:lnTo>
                  <a:lnTo>
                    <a:pt x="767" y="813"/>
                  </a:lnTo>
                  <a:lnTo>
                    <a:pt x="767" y="786"/>
                  </a:lnTo>
                  <a:lnTo>
                    <a:pt x="768" y="716"/>
                  </a:lnTo>
                  <a:lnTo>
                    <a:pt x="768" y="655"/>
                  </a:lnTo>
                  <a:lnTo>
                    <a:pt x="768" y="572"/>
                  </a:lnTo>
                  <a:lnTo>
                    <a:pt x="768" y="538"/>
                  </a:lnTo>
                  <a:lnTo>
                    <a:pt x="768" y="570"/>
                  </a:lnTo>
                  <a:lnTo>
                    <a:pt x="769" y="549"/>
                  </a:lnTo>
                  <a:lnTo>
                    <a:pt x="769" y="563"/>
                  </a:lnTo>
                  <a:lnTo>
                    <a:pt x="769" y="560"/>
                  </a:lnTo>
                  <a:lnTo>
                    <a:pt x="769" y="564"/>
                  </a:lnTo>
                  <a:lnTo>
                    <a:pt x="769" y="565"/>
                  </a:lnTo>
                  <a:lnTo>
                    <a:pt x="770" y="563"/>
                  </a:lnTo>
                  <a:lnTo>
                    <a:pt x="770" y="554"/>
                  </a:lnTo>
                  <a:lnTo>
                    <a:pt x="770" y="572"/>
                  </a:lnTo>
                  <a:lnTo>
                    <a:pt x="770" y="566"/>
                  </a:lnTo>
                  <a:lnTo>
                    <a:pt x="770" y="562"/>
                  </a:lnTo>
                  <a:lnTo>
                    <a:pt x="771" y="555"/>
                  </a:lnTo>
                  <a:lnTo>
                    <a:pt x="771" y="554"/>
                  </a:lnTo>
                  <a:lnTo>
                    <a:pt x="771" y="548"/>
                  </a:lnTo>
                  <a:lnTo>
                    <a:pt x="771" y="545"/>
                  </a:lnTo>
                  <a:lnTo>
                    <a:pt x="772" y="546"/>
                  </a:lnTo>
                  <a:lnTo>
                    <a:pt x="772" y="550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2" y="530"/>
                  </a:lnTo>
                  <a:lnTo>
                    <a:pt x="772" y="526"/>
                  </a:lnTo>
                  <a:lnTo>
                    <a:pt x="773" y="526"/>
                  </a:lnTo>
                  <a:lnTo>
                    <a:pt x="773" y="525"/>
                  </a:lnTo>
                  <a:lnTo>
                    <a:pt x="773" y="522"/>
                  </a:lnTo>
                  <a:lnTo>
                    <a:pt x="773" y="523"/>
                  </a:lnTo>
                  <a:lnTo>
                    <a:pt x="774" y="521"/>
                  </a:lnTo>
                  <a:lnTo>
                    <a:pt x="774" y="525"/>
                  </a:lnTo>
                  <a:lnTo>
                    <a:pt x="774" y="528"/>
                  </a:lnTo>
                  <a:lnTo>
                    <a:pt x="774" y="512"/>
                  </a:lnTo>
                  <a:lnTo>
                    <a:pt x="774" y="512"/>
                  </a:lnTo>
                  <a:lnTo>
                    <a:pt x="774" y="512"/>
                  </a:lnTo>
                  <a:lnTo>
                    <a:pt x="775" y="509"/>
                  </a:lnTo>
                  <a:lnTo>
                    <a:pt x="775" y="522"/>
                  </a:lnTo>
                  <a:lnTo>
                    <a:pt x="775" y="520"/>
                  </a:lnTo>
                  <a:lnTo>
                    <a:pt x="775" y="536"/>
                  </a:lnTo>
                  <a:lnTo>
                    <a:pt x="776" y="531"/>
                  </a:lnTo>
                  <a:lnTo>
                    <a:pt x="776" y="550"/>
                  </a:lnTo>
                  <a:lnTo>
                    <a:pt x="776" y="555"/>
                  </a:lnTo>
                  <a:lnTo>
                    <a:pt x="776" y="543"/>
                  </a:lnTo>
                  <a:lnTo>
                    <a:pt x="776" y="541"/>
                  </a:lnTo>
                  <a:lnTo>
                    <a:pt x="777" y="537"/>
                  </a:lnTo>
                  <a:lnTo>
                    <a:pt x="777" y="531"/>
                  </a:lnTo>
                  <a:lnTo>
                    <a:pt x="777" y="532"/>
                  </a:lnTo>
                  <a:lnTo>
                    <a:pt x="777" y="531"/>
                  </a:lnTo>
                  <a:lnTo>
                    <a:pt x="777" y="534"/>
                  </a:lnTo>
                  <a:lnTo>
                    <a:pt x="778" y="539"/>
                  </a:lnTo>
                  <a:lnTo>
                    <a:pt x="778" y="537"/>
                  </a:lnTo>
                  <a:lnTo>
                    <a:pt x="778" y="537"/>
                  </a:lnTo>
                  <a:lnTo>
                    <a:pt x="778" y="536"/>
                  </a:lnTo>
                  <a:lnTo>
                    <a:pt x="778" y="543"/>
                  </a:lnTo>
                  <a:lnTo>
                    <a:pt x="779" y="519"/>
                  </a:lnTo>
                  <a:lnTo>
                    <a:pt x="779" y="523"/>
                  </a:lnTo>
                  <a:lnTo>
                    <a:pt x="779" y="511"/>
                  </a:lnTo>
                  <a:lnTo>
                    <a:pt x="779" y="509"/>
                  </a:lnTo>
                  <a:lnTo>
                    <a:pt x="779" y="503"/>
                  </a:lnTo>
                  <a:lnTo>
                    <a:pt x="780" y="503"/>
                  </a:lnTo>
                  <a:lnTo>
                    <a:pt x="780" y="504"/>
                  </a:lnTo>
                  <a:lnTo>
                    <a:pt x="780" y="501"/>
                  </a:lnTo>
                  <a:lnTo>
                    <a:pt x="780" y="510"/>
                  </a:lnTo>
                  <a:lnTo>
                    <a:pt x="780" y="505"/>
                  </a:lnTo>
                  <a:lnTo>
                    <a:pt x="781" y="502"/>
                  </a:lnTo>
                  <a:lnTo>
                    <a:pt x="781" y="513"/>
                  </a:lnTo>
                  <a:lnTo>
                    <a:pt x="781" y="509"/>
                  </a:lnTo>
                  <a:lnTo>
                    <a:pt x="781" y="508"/>
                  </a:lnTo>
                  <a:lnTo>
                    <a:pt x="781" y="497"/>
                  </a:lnTo>
                  <a:lnTo>
                    <a:pt x="782" y="494"/>
                  </a:lnTo>
                  <a:lnTo>
                    <a:pt x="782" y="492"/>
                  </a:lnTo>
                  <a:lnTo>
                    <a:pt x="782" y="531"/>
                  </a:lnTo>
                  <a:lnTo>
                    <a:pt x="782" y="518"/>
                  </a:lnTo>
                  <a:lnTo>
                    <a:pt x="783" y="522"/>
                  </a:lnTo>
                  <a:lnTo>
                    <a:pt x="783" y="533"/>
                  </a:lnTo>
                  <a:lnTo>
                    <a:pt x="783" y="528"/>
                  </a:lnTo>
                  <a:lnTo>
                    <a:pt x="783" y="527"/>
                  </a:lnTo>
                  <a:lnTo>
                    <a:pt x="783" y="528"/>
                  </a:lnTo>
                  <a:lnTo>
                    <a:pt x="783" y="530"/>
                  </a:lnTo>
                  <a:lnTo>
                    <a:pt x="784" y="539"/>
                  </a:lnTo>
                  <a:lnTo>
                    <a:pt x="784" y="553"/>
                  </a:lnTo>
                  <a:lnTo>
                    <a:pt x="784" y="553"/>
                  </a:lnTo>
                  <a:lnTo>
                    <a:pt x="784" y="543"/>
                  </a:lnTo>
                  <a:lnTo>
                    <a:pt x="785" y="543"/>
                  </a:lnTo>
                  <a:lnTo>
                    <a:pt x="785" y="542"/>
                  </a:lnTo>
                  <a:lnTo>
                    <a:pt x="785" y="552"/>
                  </a:lnTo>
                  <a:lnTo>
                    <a:pt x="785" y="560"/>
                  </a:lnTo>
                  <a:lnTo>
                    <a:pt x="785" y="543"/>
                  </a:lnTo>
                  <a:lnTo>
                    <a:pt x="785" y="541"/>
                  </a:lnTo>
                  <a:lnTo>
                    <a:pt x="786" y="539"/>
                  </a:lnTo>
                  <a:lnTo>
                    <a:pt x="786" y="515"/>
                  </a:lnTo>
                  <a:lnTo>
                    <a:pt x="786" y="513"/>
                  </a:lnTo>
                  <a:lnTo>
                    <a:pt x="786" y="504"/>
                  </a:lnTo>
                  <a:lnTo>
                    <a:pt x="787" y="505"/>
                  </a:lnTo>
                  <a:lnTo>
                    <a:pt x="787" y="506"/>
                  </a:lnTo>
                  <a:lnTo>
                    <a:pt x="787" y="509"/>
                  </a:lnTo>
                  <a:lnTo>
                    <a:pt x="787" y="494"/>
                  </a:lnTo>
                  <a:lnTo>
                    <a:pt x="787" y="504"/>
                  </a:lnTo>
                  <a:lnTo>
                    <a:pt x="788" y="506"/>
                  </a:lnTo>
                  <a:lnTo>
                    <a:pt x="788" y="507"/>
                  </a:lnTo>
                  <a:lnTo>
                    <a:pt x="788" y="506"/>
                  </a:lnTo>
                  <a:lnTo>
                    <a:pt x="788" y="509"/>
                  </a:lnTo>
                  <a:lnTo>
                    <a:pt x="788" y="510"/>
                  </a:lnTo>
                  <a:lnTo>
                    <a:pt x="789" y="502"/>
                  </a:lnTo>
                  <a:lnTo>
                    <a:pt x="789" y="501"/>
                  </a:lnTo>
                  <a:lnTo>
                    <a:pt x="789" y="502"/>
                  </a:lnTo>
                  <a:lnTo>
                    <a:pt x="789" y="503"/>
                  </a:lnTo>
                  <a:lnTo>
                    <a:pt x="789" y="500"/>
                  </a:lnTo>
                  <a:lnTo>
                    <a:pt x="790" y="503"/>
                  </a:lnTo>
                  <a:lnTo>
                    <a:pt x="790" y="503"/>
                  </a:lnTo>
                  <a:lnTo>
                    <a:pt x="790" y="505"/>
                  </a:lnTo>
                  <a:lnTo>
                    <a:pt x="790" y="502"/>
                  </a:lnTo>
                  <a:lnTo>
                    <a:pt x="791" y="502"/>
                  </a:lnTo>
                  <a:lnTo>
                    <a:pt x="791" y="496"/>
                  </a:lnTo>
                  <a:lnTo>
                    <a:pt x="791" y="500"/>
                  </a:lnTo>
                  <a:lnTo>
                    <a:pt x="791" y="499"/>
                  </a:lnTo>
                  <a:lnTo>
                    <a:pt x="791" y="499"/>
                  </a:lnTo>
                  <a:lnTo>
                    <a:pt x="791" y="508"/>
                  </a:lnTo>
                  <a:lnTo>
                    <a:pt x="792" y="489"/>
                  </a:lnTo>
                  <a:lnTo>
                    <a:pt x="792" y="490"/>
                  </a:lnTo>
                  <a:lnTo>
                    <a:pt x="792" y="497"/>
                  </a:lnTo>
                  <a:lnTo>
                    <a:pt x="792" y="488"/>
                  </a:lnTo>
                  <a:lnTo>
                    <a:pt x="793" y="487"/>
                  </a:lnTo>
                  <a:lnTo>
                    <a:pt x="793" y="482"/>
                  </a:lnTo>
                  <a:lnTo>
                    <a:pt x="793" y="483"/>
                  </a:lnTo>
                  <a:lnTo>
                    <a:pt x="793" y="485"/>
                  </a:lnTo>
                  <a:lnTo>
                    <a:pt x="793" y="485"/>
                  </a:lnTo>
                  <a:lnTo>
                    <a:pt x="794" y="481"/>
                  </a:lnTo>
                  <a:lnTo>
                    <a:pt x="794" y="479"/>
                  </a:lnTo>
                  <a:lnTo>
                    <a:pt x="794" y="473"/>
                  </a:lnTo>
                  <a:lnTo>
                    <a:pt x="794" y="468"/>
                  </a:lnTo>
                  <a:lnTo>
                    <a:pt x="794" y="469"/>
                  </a:lnTo>
                  <a:lnTo>
                    <a:pt x="794" y="456"/>
                  </a:lnTo>
                  <a:lnTo>
                    <a:pt x="795" y="500"/>
                  </a:lnTo>
                  <a:lnTo>
                    <a:pt x="795" y="578"/>
                  </a:lnTo>
                  <a:lnTo>
                    <a:pt x="795" y="620"/>
                  </a:lnTo>
                  <a:lnTo>
                    <a:pt x="795" y="614"/>
                  </a:lnTo>
                  <a:lnTo>
                    <a:pt x="796" y="612"/>
                  </a:lnTo>
                  <a:lnTo>
                    <a:pt x="796" y="615"/>
                  </a:lnTo>
                  <a:lnTo>
                    <a:pt x="796" y="625"/>
                  </a:lnTo>
                  <a:lnTo>
                    <a:pt x="796" y="618"/>
                  </a:lnTo>
                  <a:lnTo>
                    <a:pt x="796" y="617"/>
                  </a:lnTo>
                  <a:lnTo>
                    <a:pt x="796" y="617"/>
                  </a:lnTo>
                  <a:lnTo>
                    <a:pt x="797" y="624"/>
                  </a:lnTo>
                  <a:lnTo>
                    <a:pt x="797" y="624"/>
                  </a:lnTo>
                  <a:lnTo>
                    <a:pt x="797" y="621"/>
                  </a:lnTo>
                  <a:lnTo>
                    <a:pt x="797" y="622"/>
                  </a:lnTo>
                  <a:lnTo>
                    <a:pt x="798" y="627"/>
                  </a:lnTo>
                  <a:lnTo>
                    <a:pt x="798" y="633"/>
                  </a:lnTo>
                  <a:lnTo>
                    <a:pt x="798" y="637"/>
                  </a:lnTo>
                  <a:lnTo>
                    <a:pt x="798" y="639"/>
                  </a:lnTo>
                  <a:lnTo>
                    <a:pt x="798" y="639"/>
                  </a:lnTo>
                  <a:lnTo>
                    <a:pt x="799" y="640"/>
                  </a:lnTo>
                  <a:lnTo>
                    <a:pt x="799" y="642"/>
                  </a:lnTo>
                  <a:lnTo>
                    <a:pt x="799" y="649"/>
                  </a:lnTo>
                  <a:lnTo>
                    <a:pt x="799" y="649"/>
                  </a:lnTo>
                  <a:lnTo>
                    <a:pt x="799" y="651"/>
                  </a:lnTo>
                  <a:lnTo>
                    <a:pt x="800" y="649"/>
                  </a:lnTo>
                  <a:lnTo>
                    <a:pt x="800" y="653"/>
                  </a:lnTo>
                  <a:lnTo>
                    <a:pt x="800" y="655"/>
                  </a:lnTo>
                  <a:lnTo>
                    <a:pt x="800" y="664"/>
                  </a:lnTo>
                  <a:lnTo>
                    <a:pt x="800" y="667"/>
                  </a:lnTo>
                  <a:lnTo>
                    <a:pt x="801" y="663"/>
                  </a:lnTo>
                  <a:lnTo>
                    <a:pt x="801" y="676"/>
                  </a:lnTo>
                  <a:lnTo>
                    <a:pt x="801" y="679"/>
                  </a:lnTo>
                  <a:lnTo>
                    <a:pt x="801" y="680"/>
                  </a:lnTo>
                  <a:lnTo>
                    <a:pt x="802" y="682"/>
                  </a:lnTo>
                  <a:lnTo>
                    <a:pt x="802" y="683"/>
                  </a:lnTo>
                  <a:lnTo>
                    <a:pt x="802" y="682"/>
                  </a:lnTo>
                  <a:lnTo>
                    <a:pt x="802" y="679"/>
                  </a:lnTo>
                  <a:lnTo>
                    <a:pt x="802" y="677"/>
                  </a:lnTo>
                  <a:lnTo>
                    <a:pt x="802" y="681"/>
                  </a:lnTo>
                  <a:lnTo>
                    <a:pt x="803" y="683"/>
                  </a:lnTo>
                  <a:lnTo>
                    <a:pt x="803" y="683"/>
                  </a:lnTo>
                  <a:lnTo>
                    <a:pt x="803" y="667"/>
                  </a:lnTo>
                  <a:lnTo>
                    <a:pt x="803" y="675"/>
                  </a:lnTo>
                  <a:lnTo>
                    <a:pt x="804" y="675"/>
                  </a:lnTo>
                  <a:lnTo>
                    <a:pt x="804" y="674"/>
                  </a:lnTo>
                  <a:lnTo>
                    <a:pt x="804" y="672"/>
                  </a:lnTo>
                  <a:lnTo>
                    <a:pt x="804" y="672"/>
                  </a:lnTo>
                  <a:lnTo>
                    <a:pt x="804" y="673"/>
                  </a:lnTo>
                  <a:lnTo>
                    <a:pt x="805" y="669"/>
                  </a:lnTo>
                  <a:lnTo>
                    <a:pt x="805" y="670"/>
                  </a:lnTo>
                  <a:lnTo>
                    <a:pt x="805" y="672"/>
                  </a:lnTo>
                  <a:lnTo>
                    <a:pt x="805" y="673"/>
                  </a:lnTo>
                  <a:lnTo>
                    <a:pt x="805" y="678"/>
                  </a:lnTo>
                  <a:lnTo>
                    <a:pt x="806" y="679"/>
                  </a:lnTo>
                  <a:lnTo>
                    <a:pt x="806" y="675"/>
                  </a:lnTo>
                  <a:lnTo>
                    <a:pt x="806" y="680"/>
                  </a:lnTo>
                  <a:lnTo>
                    <a:pt x="806" y="680"/>
                  </a:lnTo>
                  <a:lnTo>
                    <a:pt x="806" y="668"/>
                  </a:lnTo>
                  <a:lnTo>
                    <a:pt x="807" y="666"/>
                  </a:lnTo>
                  <a:lnTo>
                    <a:pt x="807" y="666"/>
                  </a:lnTo>
                  <a:lnTo>
                    <a:pt x="807" y="663"/>
                  </a:lnTo>
                  <a:lnTo>
                    <a:pt x="807" y="651"/>
                  </a:lnTo>
                  <a:lnTo>
                    <a:pt x="807" y="649"/>
                  </a:lnTo>
                  <a:lnTo>
                    <a:pt x="808" y="649"/>
                  </a:lnTo>
                  <a:lnTo>
                    <a:pt x="808" y="648"/>
                  </a:lnTo>
                  <a:lnTo>
                    <a:pt x="808" y="649"/>
                  </a:lnTo>
                  <a:lnTo>
                    <a:pt x="808" y="637"/>
                  </a:lnTo>
                  <a:lnTo>
                    <a:pt x="808" y="637"/>
                  </a:lnTo>
                  <a:lnTo>
                    <a:pt x="809" y="647"/>
                  </a:lnTo>
                  <a:lnTo>
                    <a:pt x="809" y="651"/>
                  </a:lnTo>
                  <a:lnTo>
                    <a:pt x="809" y="652"/>
                  </a:lnTo>
                  <a:lnTo>
                    <a:pt x="809" y="653"/>
                  </a:lnTo>
                  <a:lnTo>
                    <a:pt x="809" y="656"/>
                  </a:lnTo>
                  <a:lnTo>
                    <a:pt x="810" y="660"/>
                  </a:lnTo>
                  <a:lnTo>
                    <a:pt x="810" y="664"/>
                  </a:lnTo>
                  <a:lnTo>
                    <a:pt x="810" y="662"/>
                  </a:lnTo>
                  <a:lnTo>
                    <a:pt x="810" y="663"/>
                  </a:lnTo>
                  <a:lnTo>
                    <a:pt x="810" y="667"/>
                  </a:lnTo>
                  <a:lnTo>
                    <a:pt x="811" y="666"/>
                  </a:lnTo>
                  <a:lnTo>
                    <a:pt x="811" y="665"/>
                  </a:lnTo>
                  <a:lnTo>
                    <a:pt x="811" y="664"/>
                  </a:lnTo>
                  <a:lnTo>
                    <a:pt x="811" y="663"/>
                  </a:lnTo>
                  <a:lnTo>
                    <a:pt x="811" y="669"/>
                  </a:lnTo>
                  <a:lnTo>
                    <a:pt x="812" y="672"/>
                  </a:lnTo>
                  <a:lnTo>
                    <a:pt x="812" y="670"/>
                  </a:lnTo>
                  <a:lnTo>
                    <a:pt x="812" y="645"/>
                  </a:lnTo>
                  <a:lnTo>
                    <a:pt x="812" y="621"/>
                  </a:lnTo>
                  <a:lnTo>
                    <a:pt x="813" y="567"/>
                  </a:lnTo>
                  <a:lnTo>
                    <a:pt x="813" y="450"/>
                  </a:lnTo>
                  <a:lnTo>
                    <a:pt x="813" y="478"/>
                  </a:lnTo>
                  <a:lnTo>
                    <a:pt x="813" y="487"/>
                  </a:lnTo>
                  <a:lnTo>
                    <a:pt x="813" y="502"/>
                  </a:lnTo>
                  <a:lnTo>
                    <a:pt x="813" y="503"/>
                  </a:lnTo>
                  <a:lnTo>
                    <a:pt x="814" y="501"/>
                  </a:lnTo>
                  <a:lnTo>
                    <a:pt x="814" y="502"/>
                  </a:lnTo>
                  <a:lnTo>
                    <a:pt x="814" y="521"/>
                  </a:lnTo>
                  <a:lnTo>
                    <a:pt x="814" y="527"/>
                  </a:lnTo>
                  <a:lnTo>
                    <a:pt x="815" y="541"/>
                  </a:lnTo>
                  <a:lnTo>
                    <a:pt x="815" y="542"/>
                  </a:lnTo>
                  <a:lnTo>
                    <a:pt x="815" y="542"/>
                  </a:lnTo>
                  <a:lnTo>
                    <a:pt x="815" y="537"/>
                  </a:lnTo>
                  <a:lnTo>
                    <a:pt x="815" y="536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6" y="527"/>
                  </a:lnTo>
                  <a:lnTo>
                    <a:pt x="816" y="524"/>
                  </a:lnTo>
                  <a:lnTo>
                    <a:pt x="816" y="518"/>
                  </a:lnTo>
                  <a:lnTo>
                    <a:pt x="817" y="516"/>
                  </a:lnTo>
                  <a:lnTo>
                    <a:pt x="817" y="516"/>
                  </a:lnTo>
                  <a:lnTo>
                    <a:pt x="817" y="519"/>
                  </a:lnTo>
                  <a:lnTo>
                    <a:pt x="817" y="523"/>
                  </a:lnTo>
                  <a:lnTo>
                    <a:pt x="817" y="505"/>
                  </a:lnTo>
                  <a:lnTo>
                    <a:pt x="818" y="504"/>
                  </a:lnTo>
                  <a:lnTo>
                    <a:pt x="818" y="504"/>
                  </a:lnTo>
                  <a:lnTo>
                    <a:pt x="818" y="504"/>
                  </a:lnTo>
                  <a:lnTo>
                    <a:pt x="818" y="506"/>
                  </a:lnTo>
                  <a:lnTo>
                    <a:pt x="818" y="505"/>
                  </a:lnTo>
                  <a:lnTo>
                    <a:pt x="819" y="500"/>
                  </a:lnTo>
                  <a:lnTo>
                    <a:pt x="819" y="500"/>
                  </a:lnTo>
                  <a:lnTo>
                    <a:pt x="819" y="497"/>
                  </a:lnTo>
                  <a:lnTo>
                    <a:pt x="819" y="496"/>
                  </a:lnTo>
                  <a:lnTo>
                    <a:pt x="819" y="498"/>
                  </a:lnTo>
                  <a:lnTo>
                    <a:pt x="820" y="503"/>
                  </a:lnTo>
                  <a:lnTo>
                    <a:pt x="820" y="519"/>
                  </a:lnTo>
                  <a:lnTo>
                    <a:pt x="820" y="517"/>
                  </a:lnTo>
                  <a:lnTo>
                    <a:pt x="820" y="525"/>
                  </a:lnTo>
                  <a:lnTo>
                    <a:pt x="821" y="523"/>
                  </a:lnTo>
                  <a:lnTo>
                    <a:pt x="821" y="529"/>
                  </a:lnTo>
                  <a:lnTo>
                    <a:pt x="821" y="529"/>
                  </a:lnTo>
                  <a:lnTo>
                    <a:pt x="821" y="543"/>
                  </a:lnTo>
                  <a:lnTo>
                    <a:pt x="821" y="542"/>
                  </a:lnTo>
                  <a:lnTo>
                    <a:pt x="821" y="539"/>
                  </a:lnTo>
                  <a:lnTo>
                    <a:pt x="822" y="541"/>
                  </a:lnTo>
                  <a:lnTo>
                    <a:pt x="822" y="555"/>
                  </a:lnTo>
                  <a:lnTo>
                    <a:pt x="822" y="555"/>
                  </a:lnTo>
                  <a:lnTo>
                    <a:pt x="822" y="553"/>
                  </a:lnTo>
                  <a:lnTo>
                    <a:pt x="823" y="550"/>
                  </a:lnTo>
                  <a:lnTo>
                    <a:pt x="823" y="546"/>
                  </a:lnTo>
                  <a:lnTo>
                    <a:pt x="823" y="540"/>
                  </a:lnTo>
                  <a:lnTo>
                    <a:pt x="823" y="545"/>
                  </a:lnTo>
                  <a:lnTo>
                    <a:pt x="823" y="537"/>
                  </a:lnTo>
                  <a:lnTo>
                    <a:pt x="824" y="539"/>
                  </a:lnTo>
                  <a:lnTo>
                    <a:pt x="824" y="537"/>
                  </a:lnTo>
                  <a:lnTo>
                    <a:pt x="824" y="532"/>
                  </a:lnTo>
                  <a:lnTo>
                    <a:pt x="824" y="538"/>
                  </a:lnTo>
                  <a:lnTo>
                    <a:pt x="824" y="537"/>
                  </a:lnTo>
                  <a:lnTo>
                    <a:pt x="824" y="536"/>
                  </a:lnTo>
                  <a:lnTo>
                    <a:pt x="825" y="533"/>
                  </a:lnTo>
                  <a:lnTo>
                    <a:pt x="825" y="531"/>
                  </a:lnTo>
                  <a:lnTo>
                    <a:pt x="825" y="528"/>
                  </a:lnTo>
                  <a:lnTo>
                    <a:pt x="825" y="530"/>
                  </a:lnTo>
                  <a:lnTo>
                    <a:pt x="826" y="528"/>
                  </a:lnTo>
                  <a:lnTo>
                    <a:pt x="826" y="514"/>
                  </a:lnTo>
                  <a:lnTo>
                    <a:pt x="826" y="515"/>
                  </a:lnTo>
                  <a:lnTo>
                    <a:pt x="826" y="511"/>
                  </a:lnTo>
                  <a:lnTo>
                    <a:pt x="826" y="509"/>
                  </a:lnTo>
                  <a:lnTo>
                    <a:pt x="827" y="511"/>
                  </a:lnTo>
                  <a:lnTo>
                    <a:pt x="827" y="520"/>
                  </a:lnTo>
                  <a:lnTo>
                    <a:pt x="827" y="518"/>
                  </a:lnTo>
                  <a:lnTo>
                    <a:pt x="827" y="518"/>
                  </a:lnTo>
                  <a:lnTo>
                    <a:pt x="827" y="513"/>
                  </a:lnTo>
                  <a:lnTo>
                    <a:pt x="828" y="517"/>
                  </a:lnTo>
                  <a:lnTo>
                    <a:pt x="828" y="516"/>
                  </a:lnTo>
                  <a:lnTo>
                    <a:pt x="828" y="518"/>
                  </a:lnTo>
                  <a:lnTo>
                    <a:pt x="828" y="510"/>
                  </a:lnTo>
                  <a:lnTo>
                    <a:pt x="828" y="509"/>
                  </a:lnTo>
                  <a:lnTo>
                    <a:pt x="829" y="509"/>
                  </a:lnTo>
                  <a:lnTo>
                    <a:pt x="829" y="505"/>
                  </a:lnTo>
                  <a:lnTo>
                    <a:pt x="829" y="500"/>
                  </a:lnTo>
                  <a:lnTo>
                    <a:pt x="829" y="491"/>
                  </a:lnTo>
                  <a:lnTo>
                    <a:pt x="829" y="497"/>
                  </a:lnTo>
                  <a:lnTo>
                    <a:pt x="830" y="497"/>
                  </a:lnTo>
                  <a:lnTo>
                    <a:pt x="830" y="494"/>
                  </a:lnTo>
                  <a:lnTo>
                    <a:pt x="830" y="501"/>
                  </a:lnTo>
                  <a:lnTo>
                    <a:pt x="830" y="498"/>
                  </a:lnTo>
                  <a:lnTo>
                    <a:pt x="830" y="495"/>
                  </a:lnTo>
                  <a:lnTo>
                    <a:pt x="831" y="503"/>
                  </a:lnTo>
                  <a:lnTo>
                    <a:pt x="831" y="506"/>
                  </a:lnTo>
                  <a:lnTo>
                    <a:pt x="831" y="496"/>
                  </a:lnTo>
                  <a:lnTo>
                    <a:pt x="831" y="493"/>
                  </a:lnTo>
                  <a:lnTo>
                    <a:pt x="832" y="501"/>
                  </a:lnTo>
                  <a:lnTo>
                    <a:pt x="832" y="517"/>
                  </a:lnTo>
                  <a:lnTo>
                    <a:pt x="832" y="525"/>
                  </a:lnTo>
                  <a:lnTo>
                    <a:pt x="832" y="528"/>
                  </a:lnTo>
                  <a:lnTo>
                    <a:pt x="832" y="541"/>
                  </a:lnTo>
                  <a:lnTo>
                    <a:pt x="832" y="525"/>
                  </a:lnTo>
                  <a:lnTo>
                    <a:pt x="833" y="521"/>
                  </a:lnTo>
                  <a:lnTo>
                    <a:pt x="833" y="525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4" y="563"/>
                  </a:lnTo>
                  <a:lnTo>
                    <a:pt x="834" y="563"/>
                  </a:lnTo>
                  <a:lnTo>
                    <a:pt x="834" y="567"/>
                  </a:lnTo>
                  <a:lnTo>
                    <a:pt x="834" y="555"/>
                  </a:lnTo>
                  <a:lnTo>
                    <a:pt x="834" y="541"/>
                  </a:lnTo>
                  <a:lnTo>
                    <a:pt x="835" y="545"/>
                  </a:lnTo>
                  <a:lnTo>
                    <a:pt x="835" y="542"/>
                  </a:lnTo>
                  <a:lnTo>
                    <a:pt x="835" y="541"/>
                  </a:lnTo>
                  <a:lnTo>
                    <a:pt x="835" y="529"/>
                  </a:lnTo>
                  <a:lnTo>
                    <a:pt x="835" y="528"/>
                  </a:lnTo>
                  <a:lnTo>
                    <a:pt x="836" y="529"/>
                  </a:lnTo>
                  <a:lnTo>
                    <a:pt x="836" y="528"/>
                  </a:lnTo>
                  <a:lnTo>
                    <a:pt x="836" y="529"/>
                  </a:lnTo>
                  <a:lnTo>
                    <a:pt x="836" y="516"/>
                  </a:lnTo>
                  <a:lnTo>
                    <a:pt x="836" y="508"/>
                  </a:lnTo>
                  <a:lnTo>
                    <a:pt x="837" y="514"/>
                  </a:lnTo>
                  <a:lnTo>
                    <a:pt x="837" y="514"/>
                  </a:lnTo>
                  <a:lnTo>
                    <a:pt x="837" y="514"/>
                  </a:lnTo>
                  <a:lnTo>
                    <a:pt x="837" y="515"/>
                  </a:lnTo>
                  <a:lnTo>
                    <a:pt x="838" y="519"/>
                  </a:lnTo>
                  <a:lnTo>
                    <a:pt x="838" y="517"/>
                  </a:lnTo>
                  <a:lnTo>
                    <a:pt x="838" y="504"/>
                  </a:lnTo>
                  <a:lnTo>
                    <a:pt x="838" y="503"/>
                  </a:lnTo>
                  <a:lnTo>
                    <a:pt x="838" y="503"/>
                  </a:lnTo>
                  <a:lnTo>
                    <a:pt x="838" y="496"/>
                  </a:lnTo>
                  <a:lnTo>
                    <a:pt x="839" y="518"/>
                  </a:lnTo>
                  <a:lnTo>
                    <a:pt x="839" y="530"/>
                  </a:lnTo>
                  <a:lnTo>
                    <a:pt x="839" y="572"/>
                  </a:lnTo>
                  <a:lnTo>
                    <a:pt x="839" y="604"/>
                  </a:lnTo>
                  <a:lnTo>
                    <a:pt x="839" y="690"/>
                  </a:lnTo>
                  <a:lnTo>
                    <a:pt x="840" y="756"/>
                  </a:lnTo>
                  <a:lnTo>
                    <a:pt x="840" y="800"/>
                  </a:lnTo>
                  <a:lnTo>
                    <a:pt x="840" y="813"/>
                  </a:lnTo>
                  <a:lnTo>
                    <a:pt x="840" y="817"/>
                  </a:lnTo>
                  <a:lnTo>
                    <a:pt x="840" y="825"/>
                  </a:lnTo>
                  <a:lnTo>
                    <a:pt x="841" y="829"/>
                  </a:lnTo>
                  <a:lnTo>
                    <a:pt x="841" y="829"/>
                  </a:lnTo>
                  <a:lnTo>
                    <a:pt x="841" y="819"/>
                  </a:lnTo>
                  <a:lnTo>
                    <a:pt x="841" y="822"/>
                  </a:lnTo>
                  <a:lnTo>
                    <a:pt x="841" y="816"/>
                  </a:lnTo>
                  <a:lnTo>
                    <a:pt x="842" y="812"/>
                  </a:lnTo>
                  <a:lnTo>
                    <a:pt x="842" y="823"/>
                  </a:lnTo>
                  <a:lnTo>
                    <a:pt x="842" y="830"/>
                  </a:lnTo>
                  <a:lnTo>
                    <a:pt x="842" y="832"/>
                  </a:lnTo>
                  <a:lnTo>
                    <a:pt x="843" y="832"/>
                  </a:lnTo>
                  <a:lnTo>
                    <a:pt x="843" y="832"/>
                  </a:lnTo>
                  <a:lnTo>
                    <a:pt x="843" y="839"/>
                  </a:lnTo>
                  <a:lnTo>
                    <a:pt x="843" y="845"/>
                  </a:lnTo>
                  <a:lnTo>
                    <a:pt x="843" y="843"/>
                  </a:lnTo>
                  <a:lnTo>
                    <a:pt x="843" y="848"/>
                  </a:lnTo>
                  <a:lnTo>
                    <a:pt x="844" y="848"/>
                  </a:lnTo>
                  <a:lnTo>
                    <a:pt x="844" y="836"/>
                  </a:lnTo>
                  <a:lnTo>
                    <a:pt x="844" y="848"/>
                  </a:lnTo>
                  <a:lnTo>
                    <a:pt x="844" y="853"/>
                  </a:lnTo>
                  <a:lnTo>
                    <a:pt x="845" y="843"/>
                  </a:lnTo>
                  <a:lnTo>
                    <a:pt x="845" y="846"/>
                  </a:lnTo>
                  <a:lnTo>
                    <a:pt x="845" y="848"/>
                  </a:lnTo>
                  <a:lnTo>
                    <a:pt x="845" y="849"/>
                  </a:lnTo>
                  <a:lnTo>
                    <a:pt x="845" y="852"/>
                  </a:lnTo>
                  <a:lnTo>
                    <a:pt x="846" y="849"/>
                  </a:lnTo>
                  <a:lnTo>
                    <a:pt x="846" y="846"/>
                  </a:lnTo>
                  <a:lnTo>
                    <a:pt x="846" y="846"/>
                  </a:lnTo>
                  <a:lnTo>
                    <a:pt x="846" y="843"/>
                  </a:lnTo>
                  <a:lnTo>
                    <a:pt x="846" y="843"/>
                  </a:lnTo>
                  <a:lnTo>
                    <a:pt x="847" y="846"/>
                  </a:lnTo>
                  <a:lnTo>
                    <a:pt x="847" y="849"/>
                  </a:lnTo>
                  <a:lnTo>
                    <a:pt x="847" y="853"/>
                  </a:lnTo>
                  <a:lnTo>
                    <a:pt x="847" y="860"/>
                  </a:lnTo>
                  <a:lnTo>
                    <a:pt x="847" y="859"/>
                  </a:lnTo>
                  <a:lnTo>
                    <a:pt x="848" y="855"/>
                  </a:lnTo>
                  <a:lnTo>
                    <a:pt x="848" y="858"/>
                  </a:lnTo>
                  <a:lnTo>
                    <a:pt x="848" y="865"/>
                  </a:lnTo>
                  <a:lnTo>
                    <a:pt x="848" y="871"/>
                  </a:lnTo>
                  <a:lnTo>
                    <a:pt x="849" y="880"/>
                  </a:lnTo>
                  <a:lnTo>
                    <a:pt x="849" y="890"/>
                  </a:lnTo>
                  <a:lnTo>
                    <a:pt x="849" y="891"/>
                  </a:lnTo>
                  <a:lnTo>
                    <a:pt x="849" y="887"/>
                  </a:lnTo>
                  <a:lnTo>
                    <a:pt x="849" y="864"/>
                  </a:lnTo>
                  <a:lnTo>
                    <a:pt x="849" y="864"/>
                  </a:lnTo>
                  <a:lnTo>
                    <a:pt x="850" y="858"/>
                  </a:lnTo>
                  <a:lnTo>
                    <a:pt x="850" y="859"/>
                  </a:lnTo>
                  <a:lnTo>
                    <a:pt x="850" y="852"/>
                  </a:lnTo>
                  <a:lnTo>
                    <a:pt x="850" y="852"/>
                  </a:lnTo>
                  <a:lnTo>
                    <a:pt x="851" y="850"/>
                  </a:lnTo>
                  <a:lnTo>
                    <a:pt x="851" y="842"/>
                  </a:lnTo>
                  <a:lnTo>
                    <a:pt x="851" y="851"/>
                  </a:lnTo>
                  <a:lnTo>
                    <a:pt x="851" y="847"/>
                  </a:lnTo>
                  <a:lnTo>
                    <a:pt x="851" y="847"/>
                  </a:lnTo>
                  <a:lnTo>
                    <a:pt x="851" y="848"/>
                  </a:lnTo>
                  <a:lnTo>
                    <a:pt x="852" y="848"/>
                  </a:lnTo>
                  <a:lnTo>
                    <a:pt x="852" y="856"/>
                  </a:lnTo>
                  <a:lnTo>
                    <a:pt x="852" y="851"/>
                  </a:lnTo>
                  <a:lnTo>
                    <a:pt x="852" y="853"/>
                  </a:lnTo>
                  <a:lnTo>
                    <a:pt x="853" y="848"/>
                  </a:lnTo>
                  <a:lnTo>
                    <a:pt x="853" y="850"/>
                  </a:lnTo>
                  <a:lnTo>
                    <a:pt x="853" y="859"/>
                  </a:lnTo>
                  <a:lnTo>
                    <a:pt x="853" y="859"/>
                  </a:lnTo>
                  <a:lnTo>
                    <a:pt x="853" y="862"/>
                  </a:lnTo>
                  <a:lnTo>
                    <a:pt x="854" y="850"/>
                  </a:lnTo>
                  <a:lnTo>
                    <a:pt x="854" y="846"/>
                  </a:lnTo>
                  <a:lnTo>
                    <a:pt x="854" y="851"/>
                  </a:lnTo>
                  <a:lnTo>
                    <a:pt x="854" y="861"/>
                  </a:lnTo>
                  <a:lnTo>
                    <a:pt x="854" y="858"/>
                  </a:lnTo>
                  <a:lnTo>
                    <a:pt x="854" y="859"/>
                  </a:lnTo>
                  <a:lnTo>
                    <a:pt x="855" y="859"/>
                  </a:lnTo>
                  <a:lnTo>
                    <a:pt x="855" y="849"/>
                  </a:lnTo>
                  <a:lnTo>
                    <a:pt x="855" y="856"/>
                  </a:lnTo>
                  <a:lnTo>
                    <a:pt x="855" y="854"/>
                  </a:lnTo>
                  <a:lnTo>
                    <a:pt x="856" y="831"/>
                  </a:lnTo>
                  <a:lnTo>
                    <a:pt x="856" y="775"/>
                  </a:lnTo>
                  <a:lnTo>
                    <a:pt x="856" y="731"/>
                  </a:lnTo>
                  <a:lnTo>
                    <a:pt x="856" y="594"/>
                  </a:lnTo>
                  <a:lnTo>
                    <a:pt x="856" y="576"/>
                  </a:lnTo>
                  <a:lnTo>
                    <a:pt x="857" y="615"/>
                  </a:lnTo>
                  <a:lnTo>
                    <a:pt x="857" y="614"/>
                  </a:lnTo>
                  <a:lnTo>
                    <a:pt x="857" y="608"/>
                  </a:lnTo>
                  <a:lnTo>
                    <a:pt x="857" y="597"/>
                  </a:lnTo>
                  <a:lnTo>
                    <a:pt x="857" y="594"/>
                  </a:lnTo>
                  <a:lnTo>
                    <a:pt x="858" y="593"/>
                  </a:lnTo>
                  <a:lnTo>
                    <a:pt x="858" y="594"/>
                  </a:lnTo>
                  <a:lnTo>
                    <a:pt x="858" y="588"/>
                  </a:lnTo>
                  <a:lnTo>
                    <a:pt x="858" y="586"/>
                  </a:lnTo>
                  <a:lnTo>
                    <a:pt x="858" y="589"/>
                  </a:lnTo>
                  <a:lnTo>
                    <a:pt x="859" y="599"/>
                  </a:lnTo>
                  <a:lnTo>
                    <a:pt x="859" y="607"/>
                  </a:lnTo>
                  <a:lnTo>
                    <a:pt x="859" y="609"/>
                  </a:lnTo>
                  <a:lnTo>
                    <a:pt x="859" y="620"/>
                  </a:lnTo>
                  <a:lnTo>
                    <a:pt x="860" y="618"/>
                  </a:lnTo>
                  <a:lnTo>
                    <a:pt x="860" y="598"/>
                  </a:lnTo>
                  <a:lnTo>
                    <a:pt x="860" y="594"/>
                  </a:lnTo>
                  <a:lnTo>
                    <a:pt x="860" y="590"/>
                  </a:lnTo>
                  <a:lnTo>
                    <a:pt x="860" y="594"/>
                  </a:lnTo>
                  <a:lnTo>
                    <a:pt x="860" y="591"/>
                  </a:lnTo>
                  <a:lnTo>
                    <a:pt x="861" y="590"/>
                  </a:lnTo>
                  <a:lnTo>
                    <a:pt x="861" y="604"/>
                  </a:lnTo>
                  <a:lnTo>
                    <a:pt x="861" y="599"/>
                  </a:lnTo>
                  <a:lnTo>
                    <a:pt x="861" y="598"/>
                  </a:lnTo>
                  <a:lnTo>
                    <a:pt x="862" y="588"/>
                  </a:lnTo>
                  <a:lnTo>
                    <a:pt x="862" y="600"/>
                  </a:lnTo>
                  <a:lnTo>
                    <a:pt x="862" y="598"/>
                  </a:lnTo>
                  <a:lnTo>
                    <a:pt x="862" y="585"/>
                  </a:lnTo>
                  <a:lnTo>
                    <a:pt x="862" y="590"/>
                  </a:lnTo>
                  <a:lnTo>
                    <a:pt x="862" y="586"/>
                  </a:lnTo>
                  <a:lnTo>
                    <a:pt x="863" y="580"/>
                  </a:lnTo>
                  <a:lnTo>
                    <a:pt x="863" y="585"/>
                  </a:lnTo>
                  <a:lnTo>
                    <a:pt x="863" y="586"/>
                  </a:lnTo>
                  <a:lnTo>
                    <a:pt x="863" y="579"/>
                  </a:lnTo>
                  <a:lnTo>
                    <a:pt x="864" y="572"/>
                  </a:lnTo>
                  <a:lnTo>
                    <a:pt x="864" y="573"/>
                  </a:lnTo>
                  <a:lnTo>
                    <a:pt x="864" y="570"/>
                  </a:lnTo>
                  <a:lnTo>
                    <a:pt x="864" y="570"/>
                  </a:lnTo>
                  <a:lnTo>
                    <a:pt x="864" y="576"/>
                  </a:lnTo>
                  <a:lnTo>
                    <a:pt x="865" y="576"/>
                  </a:lnTo>
                  <a:lnTo>
                    <a:pt x="865" y="578"/>
                  </a:lnTo>
                  <a:lnTo>
                    <a:pt x="865" y="564"/>
                  </a:lnTo>
                  <a:lnTo>
                    <a:pt x="865" y="564"/>
                  </a:lnTo>
                  <a:lnTo>
                    <a:pt x="865" y="562"/>
                  </a:lnTo>
                  <a:lnTo>
                    <a:pt x="866" y="567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6" y="566"/>
                  </a:lnTo>
                  <a:lnTo>
                    <a:pt x="866" y="572"/>
                  </a:lnTo>
                  <a:lnTo>
                    <a:pt x="867" y="576"/>
                  </a:lnTo>
                  <a:lnTo>
                    <a:pt x="867" y="570"/>
                  </a:lnTo>
                  <a:lnTo>
                    <a:pt x="867" y="579"/>
                  </a:lnTo>
                  <a:lnTo>
                    <a:pt x="867" y="580"/>
                  </a:lnTo>
                  <a:lnTo>
                    <a:pt x="867" y="576"/>
                  </a:lnTo>
                  <a:lnTo>
                    <a:pt x="868" y="587"/>
                  </a:lnTo>
                  <a:lnTo>
                    <a:pt x="868" y="599"/>
                  </a:lnTo>
                  <a:lnTo>
                    <a:pt x="868" y="599"/>
                  </a:lnTo>
                  <a:lnTo>
                    <a:pt x="868" y="599"/>
                  </a:lnTo>
                  <a:lnTo>
                    <a:pt x="868" y="598"/>
                  </a:lnTo>
                  <a:lnTo>
                    <a:pt x="869" y="597"/>
                  </a:lnTo>
                  <a:lnTo>
                    <a:pt x="869" y="615"/>
                  </a:lnTo>
                  <a:lnTo>
                    <a:pt x="869" y="619"/>
                  </a:lnTo>
                  <a:lnTo>
                    <a:pt x="869" y="616"/>
                  </a:lnTo>
                  <a:lnTo>
                    <a:pt x="869" y="629"/>
                  </a:lnTo>
                  <a:lnTo>
                    <a:pt x="870" y="626"/>
                  </a:lnTo>
                  <a:lnTo>
                    <a:pt x="870" y="626"/>
                  </a:lnTo>
                  <a:lnTo>
                    <a:pt x="870" y="612"/>
                  </a:lnTo>
                  <a:lnTo>
                    <a:pt x="870" y="603"/>
                  </a:lnTo>
                  <a:lnTo>
                    <a:pt x="871" y="599"/>
                  </a:lnTo>
                  <a:lnTo>
                    <a:pt x="871" y="599"/>
                  </a:lnTo>
                  <a:lnTo>
                    <a:pt x="871" y="600"/>
                  </a:lnTo>
                  <a:lnTo>
                    <a:pt x="871" y="605"/>
                  </a:lnTo>
                  <a:lnTo>
                    <a:pt x="871" y="603"/>
                  </a:lnTo>
                  <a:lnTo>
                    <a:pt x="871" y="591"/>
                  </a:lnTo>
                  <a:lnTo>
                    <a:pt x="872" y="590"/>
                  </a:lnTo>
                  <a:lnTo>
                    <a:pt x="872" y="571"/>
                  </a:lnTo>
                  <a:lnTo>
                    <a:pt x="872" y="556"/>
                  </a:lnTo>
                  <a:lnTo>
                    <a:pt x="872" y="557"/>
                  </a:lnTo>
                  <a:lnTo>
                    <a:pt x="873" y="557"/>
                  </a:lnTo>
                  <a:lnTo>
                    <a:pt x="873" y="564"/>
                  </a:lnTo>
                  <a:lnTo>
                    <a:pt x="873" y="561"/>
                  </a:lnTo>
                  <a:lnTo>
                    <a:pt x="873" y="571"/>
                  </a:lnTo>
                  <a:lnTo>
                    <a:pt x="873" y="573"/>
                  </a:lnTo>
                  <a:lnTo>
                    <a:pt x="873" y="573"/>
                  </a:lnTo>
                  <a:lnTo>
                    <a:pt x="874" y="571"/>
                  </a:lnTo>
                  <a:lnTo>
                    <a:pt x="874" y="573"/>
                  </a:lnTo>
                  <a:lnTo>
                    <a:pt x="874" y="572"/>
                  </a:lnTo>
                  <a:lnTo>
                    <a:pt x="874" y="576"/>
                  </a:lnTo>
                  <a:lnTo>
                    <a:pt x="875" y="583"/>
                  </a:lnTo>
                  <a:lnTo>
                    <a:pt x="875" y="575"/>
                  </a:lnTo>
                  <a:lnTo>
                    <a:pt x="875" y="569"/>
                  </a:lnTo>
                  <a:lnTo>
                    <a:pt x="875" y="565"/>
                  </a:lnTo>
                  <a:lnTo>
                    <a:pt x="875" y="548"/>
                  </a:lnTo>
                  <a:lnTo>
                    <a:pt x="876" y="545"/>
                  </a:lnTo>
                  <a:lnTo>
                    <a:pt x="876" y="531"/>
                  </a:lnTo>
                  <a:lnTo>
                    <a:pt x="876" y="533"/>
                  </a:lnTo>
                  <a:lnTo>
                    <a:pt x="876" y="532"/>
                  </a:lnTo>
                  <a:lnTo>
                    <a:pt x="876" y="539"/>
                  </a:lnTo>
                  <a:lnTo>
                    <a:pt x="877" y="536"/>
                  </a:lnTo>
                  <a:lnTo>
                    <a:pt x="877" y="548"/>
                  </a:lnTo>
                  <a:lnTo>
                    <a:pt x="877" y="551"/>
                  </a:lnTo>
                  <a:lnTo>
                    <a:pt x="877" y="550"/>
                  </a:lnTo>
                  <a:lnTo>
                    <a:pt x="877" y="546"/>
                  </a:lnTo>
                  <a:lnTo>
                    <a:pt x="878" y="548"/>
                  </a:lnTo>
                  <a:lnTo>
                    <a:pt x="878" y="540"/>
                  </a:lnTo>
                  <a:lnTo>
                    <a:pt x="878" y="548"/>
                  </a:lnTo>
                  <a:lnTo>
                    <a:pt x="878" y="531"/>
                  </a:lnTo>
                  <a:lnTo>
                    <a:pt x="879" y="533"/>
                  </a:lnTo>
                  <a:lnTo>
                    <a:pt x="879" y="552"/>
                  </a:lnTo>
                  <a:lnTo>
                    <a:pt x="879" y="548"/>
                  </a:lnTo>
                  <a:lnTo>
                    <a:pt x="879" y="551"/>
                  </a:lnTo>
                  <a:lnTo>
                    <a:pt x="879" y="549"/>
                  </a:lnTo>
                  <a:lnTo>
                    <a:pt x="879" y="541"/>
                  </a:lnTo>
                  <a:lnTo>
                    <a:pt x="880" y="541"/>
                  </a:lnTo>
                  <a:lnTo>
                    <a:pt x="880" y="528"/>
                  </a:lnTo>
                  <a:lnTo>
                    <a:pt x="880" y="528"/>
                  </a:lnTo>
                  <a:lnTo>
                    <a:pt x="880" y="547"/>
                  </a:lnTo>
                  <a:lnTo>
                    <a:pt x="881" y="550"/>
                  </a:lnTo>
                  <a:lnTo>
                    <a:pt x="881" y="526"/>
                  </a:lnTo>
                  <a:lnTo>
                    <a:pt x="881" y="537"/>
                  </a:lnTo>
                  <a:lnTo>
                    <a:pt x="881" y="544"/>
                  </a:lnTo>
                  <a:lnTo>
                    <a:pt x="881" y="539"/>
                  </a:lnTo>
                  <a:lnTo>
                    <a:pt x="882" y="537"/>
                  </a:lnTo>
                  <a:lnTo>
                    <a:pt x="882" y="531"/>
                  </a:lnTo>
                  <a:lnTo>
                    <a:pt x="882" y="534"/>
                  </a:lnTo>
                  <a:lnTo>
                    <a:pt x="882" y="543"/>
                  </a:lnTo>
                  <a:lnTo>
                    <a:pt x="882" y="536"/>
                  </a:lnTo>
                  <a:lnTo>
                    <a:pt x="882" y="536"/>
                  </a:lnTo>
                  <a:lnTo>
                    <a:pt x="883" y="534"/>
                  </a:lnTo>
                  <a:lnTo>
                    <a:pt x="883" y="541"/>
                  </a:lnTo>
                  <a:lnTo>
                    <a:pt x="883" y="538"/>
                  </a:lnTo>
                  <a:lnTo>
                    <a:pt x="883" y="531"/>
                  </a:lnTo>
                  <a:lnTo>
                    <a:pt x="884" y="532"/>
                  </a:lnTo>
                  <a:lnTo>
                    <a:pt x="884" y="553"/>
                  </a:lnTo>
                  <a:lnTo>
                    <a:pt x="884" y="578"/>
                  </a:lnTo>
                  <a:lnTo>
                    <a:pt x="884" y="613"/>
                  </a:lnTo>
                  <a:lnTo>
                    <a:pt x="884" y="643"/>
                  </a:lnTo>
                  <a:lnTo>
                    <a:pt x="884" y="669"/>
                  </a:lnTo>
                  <a:lnTo>
                    <a:pt x="885" y="745"/>
                  </a:lnTo>
                  <a:lnTo>
                    <a:pt x="885" y="778"/>
                  </a:lnTo>
                  <a:lnTo>
                    <a:pt x="885" y="782"/>
                  </a:lnTo>
                  <a:lnTo>
                    <a:pt x="885" y="798"/>
                  </a:lnTo>
                  <a:lnTo>
                    <a:pt x="886" y="806"/>
                  </a:lnTo>
                  <a:lnTo>
                    <a:pt x="886" y="808"/>
                  </a:lnTo>
                  <a:lnTo>
                    <a:pt x="886" y="810"/>
                  </a:lnTo>
                  <a:lnTo>
                    <a:pt x="886" y="812"/>
                  </a:lnTo>
                  <a:lnTo>
                    <a:pt x="886" y="811"/>
                  </a:lnTo>
                  <a:lnTo>
                    <a:pt x="887" y="815"/>
                  </a:lnTo>
                  <a:lnTo>
                    <a:pt x="887" y="817"/>
                  </a:lnTo>
                  <a:lnTo>
                    <a:pt x="887" y="818"/>
                  </a:lnTo>
                  <a:lnTo>
                    <a:pt x="887" y="818"/>
                  </a:lnTo>
                  <a:lnTo>
                    <a:pt x="887" y="817"/>
                  </a:lnTo>
                  <a:lnTo>
                    <a:pt x="888" y="815"/>
                  </a:lnTo>
                  <a:lnTo>
                    <a:pt x="888" y="814"/>
                  </a:lnTo>
                  <a:lnTo>
                    <a:pt x="888" y="813"/>
                  </a:lnTo>
                  <a:lnTo>
                    <a:pt x="888" y="809"/>
                  </a:lnTo>
                  <a:lnTo>
                    <a:pt x="888" y="833"/>
                  </a:lnTo>
                  <a:lnTo>
                    <a:pt x="889" y="832"/>
                  </a:lnTo>
                  <a:lnTo>
                    <a:pt x="889" y="833"/>
                  </a:lnTo>
                  <a:lnTo>
                    <a:pt x="889" y="833"/>
                  </a:lnTo>
                  <a:lnTo>
                    <a:pt x="889" y="831"/>
                  </a:lnTo>
                  <a:lnTo>
                    <a:pt x="890" y="830"/>
                  </a:lnTo>
                  <a:lnTo>
                    <a:pt x="890" y="833"/>
                  </a:lnTo>
                  <a:lnTo>
                    <a:pt x="890" y="829"/>
                  </a:lnTo>
                  <a:lnTo>
                    <a:pt x="890" y="827"/>
                  </a:lnTo>
                  <a:lnTo>
                    <a:pt x="890" y="826"/>
                  </a:lnTo>
                  <a:lnTo>
                    <a:pt x="890" y="828"/>
                  </a:lnTo>
                  <a:lnTo>
                    <a:pt x="891" y="824"/>
                  </a:lnTo>
                  <a:lnTo>
                    <a:pt x="891" y="823"/>
                  </a:lnTo>
                  <a:lnTo>
                    <a:pt x="891" y="823"/>
                  </a:lnTo>
                  <a:lnTo>
                    <a:pt x="891" y="815"/>
                  </a:lnTo>
                  <a:lnTo>
                    <a:pt x="892" y="820"/>
                  </a:lnTo>
                  <a:lnTo>
                    <a:pt x="892" y="819"/>
                  </a:lnTo>
                  <a:lnTo>
                    <a:pt x="892" y="815"/>
                  </a:lnTo>
                  <a:lnTo>
                    <a:pt x="892" y="811"/>
                  </a:lnTo>
                  <a:lnTo>
                    <a:pt x="892" y="816"/>
                  </a:lnTo>
                  <a:lnTo>
                    <a:pt x="893" y="813"/>
                  </a:lnTo>
                  <a:lnTo>
                    <a:pt x="893" y="818"/>
                  </a:lnTo>
                  <a:lnTo>
                    <a:pt x="893" y="821"/>
                  </a:lnTo>
                  <a:lnTo>
                    <a:pt x="893" y="826"/>
                  </a:lnTo>
                  <a:lnTo>
                    <a:pt x="893" y="829"/>
                  </a:lnTo>
                  <a:lnTo>
                    <a:pt x="894" y="845"/>
                  </a:lnTo>
                  <a:lnTo>
                    <a:pt x="894" y="844"/>
                  </a:lnTo>
                  <a:lnTo>
                    <a:pt x="894" y="830"/>
                  </a:lnTo>
                  <a:lnTo>
                    <a:pt x="894" y="827"/>
                  </a:lnTo>
                  <a:lnTo>
                    <a:pt x="894" y="819"/>
                  </a:lnTo>
                  <a:lnTo>
                    <a:pt x="895" y="819"/>
                  </a:lnTo>
                  <a:lnTo>
                    <a:pt x="895" y="805"/>
                  </a:lnTo>
                  <a:lnTo>
                    <a:pt x="895" y="806"/>
                  </a:lnTo>
                  <a:lnTo>
                    <a:pt x="895" y="804"/>
                  </a:lnTo>
                  <a:lnTo>
                    <a:pt x="896" y="804"/>
                  </a:lnTo>
                  <a:lnTo>
                    <a:pt x="896" y="803"/>
                  </a:lnTo>
                  <a:lnTo>
                    <a:pt x="896" y="802"/>
                  </a:lnTo>
                  <a:lnTo>
                    <a:pt x="896" y="799"/>
                  </a:lnTo>
                  <a:lnTo>
                    <a:pt x="896" y="800"/>
                  </a:lnTo>
                  <a:lnTo>
                    <a:pt x="896" y="800"/>
                  </a:lnTo>
                  <a:lnTo>
                    <a:pt x="897" y="801"/>
                  </a:lnTo>
                  <a:lnTo>
                    <a:pt x="897" y="799"/>
                  </a:lnTo>
                  <a:lnTo>
                    <a:pt x="897" y="799"/>
                  </a:lnTo>
                  <a:lnTo>
                    <a:pt x="897" y="798"/>
                  </a:lnTo>
                  <a:lnTo>
                    <a:pt x="897" y="790"/>
                  </a:lnTo>
                  <a:lnTo>
                    <a:pt x="898" y="779"/>
                  </a:lnTo>
                  <a:lnTo>
                    <a:pt x="898" y="773"/>
                  </a:lnTo>
                  <a:lnTo>
                    <a:pt x="898" y="766"/>
                  </a:lnTo>
                  <a:lnTo>
                    <a:pt x="898" y="771"/>
                  </a:lnTo>
                  <a:lnTo>
                    <a:pt x="898" y="775"/>
                  </a:lnTo>
                  <a:lnTo>
                    <a:pt x="899" y="780"/>
                  </a:lnTo>
                  <a:lnTo>
                    <a:pt x="899" y="780"/>
                  </a:lnTo>
                  <a:lnTo>
                    <a:pt x="899" y="790"/>
                  </a:lnTo>
                  <a:lnTo>
                    <a:pt x="899" y="796"/>
                  </a:lnTo>
                  <a:lnTo>
                    <a:pt x="899" y="801"/>
                  </a:lnTo>
                  <a:lnTo>
                    <a:pt x="900" y="796"/>
                  </a:lnTo>
                  <a:lnTo>
                    <a:pt x="900" y="786"/>
                  </a:lnTo>
                  <a:lnTo>
                    <a:pt x="900" y="764"/>
                  </a:lnTo>
                  <a:lnTo>
                    <a:pt x="900" y="757"/>
                  </a:lnTo>
                  <a:lnTo>
                    <a:pt x="901" y="717"/>
                  </a:lnTo>
                  <a:lnTo>
                    <a:pt x="901" y="659"/>
                  </a:lnTo>
                  <a:lnTo>
                    <a:pt x="901" y="584"/>
                  </a:lnTo>
                  <a:lnTo>
                    <a:pt x="901" y="622"/>
                  </a:lnTo>
                  <a:lnTo>
                    <a:pt x="901" y="625"/>
                  </a:lnTo>
                  <a:lnTo>
                    <a:pt x="901" y="627"/>
                  </a:lnTo>
                  <a:lnTo>
                    <a:pt x="902" y="637"/>
                  </a:lnTo>
                  <a:lnTo>
                    <a:pt x="902" y="631"/>
                  </a:lnTo>
                  <a:lnTo>
                    <a:pt x="902" y="624"/>
                  </a:lnTo>
                  <a:lnTo>
                    <a:pt x="902" y="638"/>
                  </a:lnTo>
                  <a:lnTo>
                    <a:pt x="903" y="637"/>
                  </a:lnTo>
                  <a:lnTo>
                    <a:pt x="903" y="634"/>
                  </a:lnTo>
                  <a:lnTo>
                    <a:pt x="903" y="635"/>
                  </a:lnTo>
                  <a:lnTo>
                    <a:pt x="903" y="634"/>
                  </a:lnTo>
                  <a:lnTo>
                    <a:pt x="903" y="632"/>
                  </a:lnTo>
                  <a:lnTo>
                    <a:pt x="904" y="617"/>
                  </a:lnTo>
                  <a:lnTo>
                    <a:pt x="904" y="614"/>
                  </a:lnTo>
                  <a:lnTo>
                    <a:pt x="904" y="607"/>
                  </a:lnTo>
                  <a:lnTo>
                    <a:pt x="904" y="606"/>
                  </a:lnTo>
                  <a:lnTo>
                    <a:pt x="904" y="609"/>
                  </a:lnTo>
                  <a:lnTo>
                    <a:pt x="905" y="612"/>
                  </a:lnTo>
                  <a:lnTo>
                    <a:pt x="905" y="616"/>
                  </a:lnTo>
                  <a:lnTo>
                    <a:pt x="905" y="620"/>
                  </a:lnTo>
                  <a:lnTo>
                    <a:pt x="905" y="626"/>
                  </a:lnTo>
                  <a:lnTo>
                    <a:pt x="905" y="617"/>
                  </a:lnTo>
                  <a:lnTo>
                    <a:pt x="906" y="612"/>
                  </a:lnTo>
                  <a:lnTo>
                    <a:pt x="906" y="618"/>
                  </a:lnTo>
                  <a:lnTo>
                    <a:pt x="906" y="619"/>
                  </a:lnTo>
                  <a:lnTo>
                    <a:pt x="906" y="622"/>
                  </a:lnTo>
                  <a:lnTo>
                    <a:pt x="907" y="643"/>
                  </a:lnTo>
                  <a:lnTo>
                    <a:pt x="907" y="635"/>
                  </a:lnTo>
                  <a:lnTo>
                    <a:pt x="907" y="635"/>
                  </a:lnTo>
                  <a:lnTo>
                    <a:pt x="907" y="634"/>
                  </a:lnTo>
                  <a:lnTo>
                    <a:pt x="907" y="635"/>
                  </a:lnTo>
                  <a:lnTo>
                    <a:pt x="907" y="634"/>
                  </a:lnTo>
                  <a:lnTo>
                    <a:pt x="908" y="637"/>
                  </a:lnTo>
                  <a:lnTo>
                    <a:pt x="908" y="637"/>
                  </a:lnTo>
                  <a:lnTo>
                    <a:pt x="908" y="630"/>
                  </a:lnTo>
                  <a:lnTo>
                    <a:pt x="908" y="630"/>
                  </a:lnTo>
                  <a:lnTo>
                    <a:pt x="909" y="634"/>
                  </a:lnTo>
                  <a:lnTo>
                    <a:pt x="909" y="633"/>
                  </a:lnTo>
                  <a:lnTo>
                    <a:pt x="909" y="636"/>
                  </a:lnTo>
                  <a:lnTo>
                    <a:pt x="909" y="624"/>
                  </a:lnTo>
                  <a:lnTo>
                    <a:pt x="909" y="628"/>
                  </a:lnTo>
                  <a:lnTo>
                    <a:pt x="909" y="629"/>
                  </a:lnTo>
                  <a:lnTo>
                    <a:pt x="910" y="612"/>
                  </a:lnTo>
                  <a:lnTo>
                    <a:pt x="910" y="613"/>
                  </a:lnTo>
                  <a:lnTo>
                    <a:pt x="910" y="613"/>
                  </a:lnTo>
                  <a:lnTo>
                    <a:pt x="910" y="613"/>
                  </a:lnTo>
                  <a:lnTo>
                    <a:pt x="911" y="620"/>
                  </a:lnTo>
                  <a:lnTo>
                    <a:pt x="911" y="623"/>
                  </a:lnTo>
                  <a:lnTo>
                    <a:pt x="911" y="631"/>
                  </a:lnTo>
                  <a:lnTo>
                    <a:pt x="911" y="630"/>
                  </a:lnTo>
                  <a:lnTo>
                    <a:pt x="911" y="630"/>
                  </a:lnTo>
                  <a:lnTo>
                    <a:pt x="912" y="623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2" y="628"/>
                  </a:lnTo>
                  <a:lnTo>
                    <a:pt x="912" y="621"/>
                  </a:lnTo>
                  <a:lnTo>
                    <a:pt x="913" y="608"/>
                  </a:lnTo>
                  <a:lnTo>
                    <a:pt x="913" y="610"/>
                  </a:lnTo>
                  <a:lnTo>
                    <a:pt x="913" y="613"/>
                  </a:lnTo>
                  <a:lnTo>
                    <a:pt x="913" y="610"/>
                  </a:lnTo>
                  <a:lnTo>
                    <a:pt x="914" y="618"/>
                  </a:lnTo>
                  <a:lnTo>
                    <a:pt x="914" y="622"/>
                  </a:lnTo>
                  <a:lnTo>
                    <a:pt x="914" y="618"/>
                  </a:lnTo>
                  <a:lnTo>
                    <a:pt x="914" y="618"/>
                  </a:lnTo>
                  <a:lnTo>
                    <a:pt x="914" y="601"/>
                  </a:lnTo>
                  <a:lnTo>
                    <a:pt x="915" y="599"/>
                  </a:lnTo>
                  <a:lnTo>
                    <a:pt x="915" y="590"/>
                  </a:lnTo>
                  <a:lnTo>
                    <a:pt x="915" y="587"/>
                  </a:lnTo>
                  <a:lnTo>
                    <a:pt x="915" y="590"/>
                  </a:lnTo>
                  <a:lnTo>
                    <a:pt x="915" y="591"/>
                  </a:lnTo>
                  <a:lnTo>
                    <a:pt x="916" y="581"/>
                  </a:lnTo>
                  <a:lnTo>
                    <a:pt x="916" y="596"/>
                  </a:lnTo>
                  <a:lnTo>
                    <a:pt x="916" y="602"/>
                  </a:lnTo>
                  <a:lnTo>
                    <a:pt x="916" y="598"/>
                  </a:lnTo>
                  <a:lnTo>
                    <a:pt x="916" y="599"/>
                  </a:lnTo>
                  <a:lnTo>
                    <a:pt x="917" y="598"/>
                  </a:lnTo>
                  <a:lnTo>
                    <a:pt x="917" y="596"/>
                  </a:lnTo>
                  <a:lnTo>
                    <a:pt x="917" y="598"/>
                  </a:lnTo>
                  <a:lnTo>
                    <a:pt x="917" y="593"/>
                  </a:lnTo>
                  <a:lnTo>
                    <a:pt x="918" y="590"/>
                  </a:lnTo>
                  <a:lnTo>
                    <a:pt x="918" y="593"/>
                  </a:lnTo>
                  <a:lnTo>
                    <a:pt x="918" y="590"/>
                  </a:lnTo>
                  <a:lnTo>
                    <a:pt x="918" y="623"/>
                  </a:lnTo>
                  <a:lnTo>
                    <a:pt x="918" y="634"/>
                  </a:lnTo>
                  <a:lnTo>
                    <a:pt x="918" y="631"/>
                  </a:lnTo>
                  <a:lnTo>
                    <a:pt x="919" y="635"/>
                  </a:lnTo>
                  <a:lnTo>
                    <a:pt x="919" y="640"/>
                  </a:lnTo>
                  <a:lnTo>
                    <a:pt x="919" y="639"/>
                  </a:lnTo>
                  <a:lnTo>
                    <a:pt x="919" y="637"/>
                  </a:lnTo>
                  <a:lnTo>
                    <a:pt x="920" y="637"/>
                  </a:lnTo>
                  <a:lnTo>
                    <a:pt x="920" y="639"/>
                  </a:lnTo>
                  <a:lnTo>
                    <a:pt x="920" y="634"/>
                  </a:lnTo>
                  <a:lnTo>
                    <a:pt x="920" y="634"/>
                  </a:lnTo>
                  <a:lnTo>
                    <a:pt x="920" y="638"/>
                  </a:lnTo>
                  <a:lnTo>
                    <a:pt x="920" y="658"/>
                  </a:lnTo>
                  <a:lnTo>
                    <a:pt x="921" y="645"/>
                  </a:lnTo>
                  <a:lnTo>
                    <a:pt x="921" y="642"/>
                  </a:lnTo>
                  <a:lnTo>
                    <a:pt x="921" y="644"/>
                  </a:lnTo>
                  <a:lnTo>
                    <a:pt x="921" y="648"/>
                  </a:lnTo>
                  <a:lnTo>
                    <a:pt x="922" y="654"/>
                  </a:lnTo>
                  <a:lnTo>
                    <a:pt x="922" y="640"/>
                  </a:lnTo>
                  <a:lnTo>
                    <a:pt x="922" y="627"/>
                  </a:lnTo>
                  <a:lnTo>
                    <a:pt x="922" y="626"/>
                  </a:lnTo>
                  <a:lnTo>
                    <a:pt x="922" y="620"/>
                  </a:lnTo>
                  <a:lnTo>
                    <a:pt x="923" y="613"/>
                  </a:lnTo>
                  <a:lnTo>
                    <a:pt x="923" y="615"/>
                  </a:lnTo>
                  <a:lnTo>
                    <a:pt x="923" y="614"/>
                  </a:lnTo>
                  <a:lnTo>
                    <a:pt x="923" y="605"/>
                  </a:lnTo>
                  <a:lnTo>
                    <a:pt x="923" y="616"/>
                  </a:lnTo>
                  <a:lnTo>
                    <a:pt x="924" y="606"/>
                  </a:lnTo>
                  <a:lnTo>
                    <a:pt x="924" y="589"/>
                  </a:lnTo>
                  <a:lnTo>
                    <a:pt x="924" y="578"/>
                  </a:lnTo>
                  <a:lnTo>
                    <a:pt x="924" y="573"/>
                  </a:lnTo>
                  <a:lnTo>
                    <a:pt x="924" y="538"/>
                  </a:lnTo>
                  <a:lnTo>
                    <a:pt x="925" y="534"/>
                  </a:lnTo>
                  <a:lnTo>
                    <a:pt x="925" y="530"/>
                  </a:lnTo>
                  <a:lnTo>
                    <a:pt x="925" y="531"/>
                  </a:lnTo>
                  <a:lnTo>
                    <a:pt x="925" y="529"/>
                  </a:lnTo>
                  <a:lnTo>
                    <a:pt x="926" y="529"/>
                  </a:lnTo>
                  <a:lnTo>
                    <a:pt x="926" y="532"/>
                  </a:lnTo>
                  <a:lnTo>
                    <a:pt x="926" y="532"/>
                  </a:lnTo>
                  <a:lnTo>
                    <a:pt x="926" y="536"/>
                  </a:lnTo>
                  <a:lnTo>
                    <a:pt x="926" y="534"/>
                  </a:lnTo>
                  <a:lnTo>
                    <a:pt x="926" y="537"/>
                  </a:lnTo>
                  <a:lnTo>
                    <a:pt x="927" y="547"/>
                  </a:lnTo>
                  <a:lnTo>
                    <a:pt x="927" y="548"/>
                  </a:lnTo>
                  <a:lnTo>
                    <a:pt x="927" y="546"/>
                  </a:lnTo>
                  <a:lnTo>
                    <a:pt x="927" y="543"/>
                  </a:lnTo>
                  <a:lnTo>
                    <a:pt x="927" y="537"/>
                  </a:lnTo>
                  <a:lnTo>
                    <a:pt x="928" y="539"/>
                  </a:lnTo>
                  <a:lnTo>
                    <a:pt x="928" y="538"/>
                  </a:lnTo>
                  <a:lnTo>
                    <a:pt x="928" y="537"/>
                  </a:lnTo>
                  <a:lnTo>
                    <a:pt x="928" y="538"/>
                  </a:lnTo>
                  <a:lnTo>
                    <a:pt x="929" y="541"/>
                  </a:lnTo>
                  <a:lnTo>
                    <a:pt x="929" y="532"/>
                  </a:lnTo>
                  <a:lnTo>
                    <a:pt x="929" y="532"/>
                  </a:lnTo>
                  <a:lnTo>
                    <a:pt x="929" y="527"/>
                  </a:lnTo>
                  <a:lnTo>
                    <a:pt x="929" y="532"/>
                  </a:lnTo>
                  <a:lnTo>
                    <a:pt x="929" y="533"/>
                  </a:lnTo>
                  <a:lnTo>
                    <a:pt x="930" y="571"/>
                  </a:lnTo>
                  <a:lnTo>
                    <a:pt x="930" y="611"/>
                  </a:lnTo>
                  <a:lnTo>
                    <a:pt x="930" y="696"/>
                  </a:lnTo>
                  <a:lnTo>
                    <a:pt x="930" y="779"/>
                  </a:lnTo>
                  <a:lnTo>
                    <a:pt x="931" y="843"/>
                  </a:lnTo>
                  <a:lnTo>
                    <a:pt x="931" y="847"/>
                  </a:lnTo>
                  <a:lnTo>
                    <a:pt x="931" y="845"/>
                  </a:lnTo>
                  <a:lnTo>
                    <a:pt x="931" y="851"/>
                  </a:lnTo>
                  <a:lnTo>
                    <a:pt x="931" y="866"/>
                  </a:lnTo>
                  <a:lnTo>
                    <a:pt x="931" y="867"/>
                  </a:lnTo>
                  <a:lnTo>
                    <a:pt x="932" y="865"/>
                  </a:lnTo>
                  <a:lnTo>
                    <a:pt x="932" y="853"/>
                  </a:lnTo>
                  <a:lnTo>
                    <a:pt x="932" y="834"/>
                  </a:lnTo>
                  <a:lnTo>
                    <a:pt x="932" y="835"/>
                  </a:lnTo>
                  <a:lnTo>
                    <a:pt x="933" y="841"/>
                  </a:lnTo>
                  <a:lnTo>
                    <a:pt x="933" y="849"/>
                  </a:lnTo>
                  <a:lnTo>
                    <a:pt x="933" y="848"/>
                  </a:lnTo>
                  <a:lnTo>
                    <a:pt x="933" y="851"/>
                  </a:lnTo>
                  <a:lnTo>
                    <a:pt x="933" y="846"/>
                  </a:lnTo>
                  <a:lnTo>
                    <a:pt x="934" y="846"/>
                  </a:lnTo>
                  <a:lnTo>
                    <a:pt x="934" y="849"/>
                  </a:lnTo>
                  <a:lnTo>
                    <a:pt x="934" y="847"/>
                  </a:lnTo>
                  <a:lnTo>
                    <a:pt x="934" y="844"/>
                  </a:lnTo>
                  <a:lnTo>
                    <a:pt x="934" y="850"/>
                  </a:lnTo>
                  <a:lnTo>
                    <a:pt x="935" y="857"/>
                  </a:lnTo>
                  <a:lnTo>
                    <a:pt x="935" y="871"/>
                  </a:lnTo>
                  <a:lnTo>
                    <a:pt x="935" y="864"/>
                  </a:lnTo>
                  <a:lnTo>
                    <a:pt x="935" y="864"/>
                  </a:lnTo>
                  <a:lnTo>
                    <a:pt x="935" y="870"/>
                  </a:lnTo>
                  <a:lnTo>
                    <a:pt x="936" y="861"/>
                  </a:lnTo>
                  <a:lnTo>
                    <a:pt x="936" y="864"/>
                  </a:lnTo>
                  <a:lnTo>
                    <a:pt x="936" y="867"/>
                  </a:lnTo>
                  <a:lnTo>
                    <a:pt x="936" y="869"/>
                  </a:lnTo>
                  <a:lnTo>
                    <a:pt x="937" y="875"/>
                  </a:lnTo>
                  <a:lnTo>
                    <a:pt x="937" y="865"/>
                  </a:lnTo>
                  <a:lnTo>
                    <a:pt x="937" y="870"/>
                  </a:lnTo>
                  <a:lnTo>
                    <a:pt x="937" y="875"/>
                  </a:lnTo>
                  <a:lnTo>
                    <a:pt x="937" y="876"/>
                  </a:lnTo>
                  <a:lnTo>
                    <a:pt x="937" y="875"/>
                  </a:lnTo>
                  <a:lnTo>
                    <a:pt x="938" y="878"/>
                  </a:lnTo>
                  <a:lnTo>
                    <a:pt x="938" y="876"/>
                  </a:lnTo>
                  <a:lnTo>
                    <a:pt x="938" y="877"/>
                  </a:lnTo>
                  <a:lnTo>
                    <a:pt x="938" y="876"/>
                  </a:lnTo>
                  <a:lnTo>
                    <a:pt x="939" y="868"/>
                  </a:lnTo>
                  <a:lnTo>
                    <a:pt x="939" y="874"/>
                  </a:lnTo>
                  <a:lnTo>
                    <a:pt x="939" y="871"/>
                  </a:lnTo>
                  <a:lnTo>
                    <a:pt x="939" y="866"/>
                  </a:lnTo>
                  <a:lnTo>
                    <a:pt x="939" y="864"/>
                  </a:lnTo>
                  <a:lnTo>
                    <a:pt x="940" y="862"/>
                  </a:lnTo>
                  <a:lnTo>
                    <a:pt x="940" y="847"/>
                  </a:lnTo>
                  <a:lnTo>
                    <a:pt x="940" y="843"/>
                  </a:lnTo>
                  <a:lnTo>
                    <a:pt x="940" y="842"/>
                  </a:lnTo>
                  <a:lnTo>
                    <a:pt x="940" y="841"/>
                  </a:lnTo>
                  <a:lnTo>
                    <a:pt x="941" y="850"/>
                  </a:lnTo>
                  <a:lnTo>
                    <a:pt x="941" y="828"/>
                  </a:lnTo>
                  <a:lnTo>
                    <a:pt x="941" y="832"/>
                  </a:lnTo>
                  <a:lnTo>
                    <a:pt x="941" y="833"/>
                  </a:lnTo>
                  <a:lnTo>
                    <a:pt x="941" y="820"/>
                  </a:lnTo>
                  <a:lnTo>
                    <a:pt x="942" y="817"/>
                  </a:lnTo>
                  <a:lnTo>
                    <a:pt x="942" y="818"/>
                  </a:lnTo>
                  <a:lnTo>
                    <a:pt x="942" y="820"/>
                  </a:lnTo>
                  <a:lnTo>
                    <a:pt x="942" y="820"/>
                  </a:lnTo>
                  <a:lnTo>
                    <a:pt x="942" y="818"/>
                  </a:lnTo>
                  <a:lnTo>
                    <a:pt x="942" y="821"/>
                  </a:lnTo>
                  <a:lnTo>
                    <a:pt x="943" y="821"/>
                  </a:lnTo>
                  <a:lnTo>
                    <a:pt x="943" y="822"/>
                  </a:lnTo>
                  <a:lnTo>
                    <a:pt x="943" y="823"/>
                  </a:lnTo>
                  <a:lnTo>
                    <a:pt x="943" y="818"/>
                  </a:lnTo>
                  <a:lnTo>
                    <a:pt x="944" y="826"/>
                  </a:lnTo>
                  <a:lnTo>
                    <a:pt x="944" y="824"/>
                  </a:lnTo>
                  <a:lnTo>
                    <a:pt x="944" y="828"/>
                  </a:lnTo>
                  <a:lnTo>
                    <a:pt x="944" y="833"/>
                  </a:lnTo>
                  <a:lnTo>
                    <a:pt x="944" y="833"/>
                  </a:lnTo>
                  <a:lnTo>
                    <a:pt x="945" y="837"/>
                  </a:lnTo>
                  <a:lnTo>
                    <a:pt x="945" y="837"/>
                  </a:lnTo>
                  <a:lnTo>
                    <a:pt x="945" y="826"/>
                  </a:lnTo>
                  <a:lnTo>
                    <a:pt x="945" y="816"/>
                  </a:lnTo>
                  <a:lnTo>
                    <a:pt x="945" y="806"/>
                  </a:lnTo>
                  <a:lnTo>
                    <a:pt x="946" y="760"/>
                  </a:lnTo>
                  <a:lnTo>
                    <a:pt x="946" y="699"/>
                  </a:lnTo>
                  <a:lnTo>
                    <a:pt x="946" y="612"/>
                  </a:lnTo>
                  <a:lnTo>
                    <a:pt x="946" y="554"/>
                  </a:lnTo>
                  <a:lnTo>
                    <a:pt x="946" y="551"/>
                  </a:lnTo>
                  <a:lnTo>
                    <a:pt x="947" y="567"/>
                  </a:lnTo>
                  <a:lnTo>
                    <a:pt x="947" y="566"/>
                  </a:lnTo>
                  <a:lnTo>
                    <a:pt x="947" y="560"/>
                  </a:lnTo>
                  <a:lnTo>
                    <a:pt x="947" y="570"/>
                  </a:lnTo>
                  <a:lnTo>
                    <a:pt x="948" y="556"/>
                  </a:lnTo>
                  <a:lnTo>
                    <a:pt x="948" y="557"/>
                  </a:lnTo>
                  <a:lnTo>
                    <a:pt x="948" y="557"/>
                  </a:lnTo>
                  <a:lnTo>
                    <a:pt x="948" y="554"/>
                  </a:lnTo>
                  <a:lnTo>
                    <a:pt x="948" y="554"/>
                  </a:lnTo>
                  <a:lnTo>
                    <a:pt x="948" y="549"/>
                  </a:lnTo>
                  <a:lnTo>
                    <a:pt x="949" y="549"/>
                  </a:lnTo>
                  <a:lnTo>
                    <a:pt x="949" y="547"/>
                  </a:lnTo>
                  <a:lnTo>
                    <a:pt x="949" y="561"/>
                  </a:lnTo>
                  <a:lnTo>
                    <a:pt x="949" y="548"/>
                  </a:lnTo>
                  <a:lnTo>
                    <a:pt x="950" y="541"/>
                  </a:lnTo>
                  <a:lnTo>
                    <a:pt x="950" y="542"/>
                  </a:lnTo>
                  <a:lnTo>
                    <a:pt x="950" y="542"/>
                  </a:lnTo>
                  <a:lnTo>
                    <a:pt x="950" y="553"/>
                  </a:lnTo>
                  <a:lnTo>
                    <a:pt x="950" y="554"/>
                  </a:lnTo>
                  <a:lnTo>
                    <a:pt x="951" y="557"/>
                  </a:lnTo>
                  <a:lnTo>
                    <a:pt x="951" y="560"/>
                  </a:lnTo>
                  <a:lnTo>
                    <a:pt x="951" y="569"/>
                  </a:lnTo>
                  <a:lnTo>
                    <a:pt x="951" y="568"/>
                  </a:lnTo>
                  <a:lnTo>
                    <a:pt x="951" y="560"/>
                  </a:lnTo>
                  <a:lnTo>
                    <a:pt x="952" y="569"/>
                  </a:lnTo>
                  <a:lnTo>
                    <a:pt x="952" y="568"/>
                  </a:lnTo>
                  <a:lnTo>
                    <a:pt x="952" y="580"/>
                  </a:lnTo>
                  <a:lnTo>
                    <a:pt x="952" y="590"/>
                  </a:lnTo>
                  <a:lnTo>
                    <a:pt x="952" y="596"/>
                  </a:lnTo>
                  <a:lnTo>
                    <a:pt x="953" y="596"/>
                  </a:lnTo>
                  <a:lnTo>
                    <a:pt x="953" y="598"/>
                  </a:lnTo>
                  <a:lnTo>
                    <a:pt x="953" y="601"/>
                  </a:lnTo>
                  <a:lnTo>
                    <a:pt x="953" y="602"/>
                  </a:lnTo>
                  <a:lnTo>
                    <a:pt x="953" y="583"/>
                  </a:lnTo>
                  <a:lnTo>
                    <a:pt x="954" y="577"/>
                  </a:lnTo>
                  <a:lnTo>
                    <a:pt x="954" y="575"/>
                  </a:lnTo>
                  <a:lnTo>
                    <a:pt x="954" y="564"/>
                  </a:lnTo>
                  <a:lnTo>
                    <a:pt x="954" y="564"/>
                  </a:lnTo>
                  <a:lnTo>
                    <a:pt x="954" y="555"/>
                  </a:lnTo>
                  <a:lnTo>
                    <a:pt x="955" y="551"/>
                  </a:lnTo>
                  <a:lnTo>
                    <a:pt x="955" y="553"/>
                  </a:lnTo>
                  <a:lnTo>
                    <a:pt x="955" y="555"/>
                  </a:lnTo>
                  <a:lnTo>
                    <a:pt x="955" y="560"/>
                  </a:lnTo>
                  <a:lnTo>
                    <a:pt x="956" y="557"/>
                  </a:lnTo>
                  <a:lnTo>
                    <a:pt x="956" y="561"/>
                  </a:lnTo>
                  <a:lnTo>
                    <a:pt x="956" y="565"/>
                  </a:lnTo>
                  <a:lnTo>
                    <a:pt x="956" y="556"/>
                  </a:lnTo>
                  <a:lnTo>
                    <a:pt x="956" y="557"/>
                  </a:lnTo>
                  <a:lnTo>
                    <a:pt x="956" y="557"/>
                  </a:lnTo>
                  <a:lnTo>
                    <a:pt x="957" y="556"/>
                  </a:lnTo>
                  <a:lnTo>
                    <a:pt x="957" y="552"/>
                  </a:lnTo>
                  <a:lnTo>
                    <a:pt x="957" y="551"/>
                  </a:lnTo>
                  <a:lnTo>
                    <a:pt x="957" y="546"/>
                  </a:lnTo>
                  <a:lnTo>
                    <a:pt x="957" y="547"/>
                  </a:lnTo>
                  <a:lnTo>
                    <a:pt x="958" y="551"/>
                  </a:lnTo>
                  <a:lnTo>
                    <a:pt x="958" y="544"/>
                  </a:lnTo>
                  <a:lnTo>
                    <a:pt x="958" y="546"/>
                  </a:lnTo>
                  <a:lnTo>
                    <a:pt x="958" y="536"/>
                  </a:lnTo>
                  <a:lnTo>
                    <a:pt x="959" y="534"/>
                  </a:lnTo>
                  <a:lnTo>
                    <a:pt x="959" y="533"/>
                  </a:lnTo>
                  <a:lnTo>
                    <a:pt x="959" y="527"/>
                  </a:lnTo>
                  <a:lnTo>
                    <a:pt x="959" y="534"/>
                  </a:lnTo>
                  <a:lnTo>
                    <a:pt x="959" y="531"/>
                  </a:lnTo>
                  <a:lnTo>
                    <a:pt x="959" y="530"/>
                  </a:lnTo>
                  <a:lnTo>
                    <a:pt x="960" y="529"/>
                  </a:lnTo>
                  <a:lnTo>
                    <a:pt x="960" y="504"/>
                  </a:lnTo>
                  <a:lnTo>
                    <a:pt x="960" y="498"/>
                  </a:lnTo>
                  <a:lnTo>
                    <a:pt x="960" y="503"/>
                  </a:lnTo>
                  <a:lnTo>
                    <a:pt x="961" y="500"/>
                  </a:lnTo>
                  <a:lnTo>
                    <a:pt x="961" y="491"/>
                  </a:lnTo>
                  <a:lnTo>
                    <a:pt x="961" y="493"/>
                  </a:lnTo>
                  <a:lnTo>
                    <a:pt x="961" y="483"/>
                  </a:lnTo>
                  <a:lnTo>
                    <a:pt x="961" y="487"/>
                  </a:lnTo>
                  <a:lnTo>
                    <a:pt x="962" y="486"/>
                  </a:lnTo>
                  <a:lnTo>
                    <a:pt x="962" y="487"/>
                  </a:lnTo>
                  <a:lnTo>
                    <a:pt x="962" y="487"/>
                  </a:lnTo>
                  <a:lnTo>
                    <a:pt x="962" y="489"/>
                  </a:lnTo>
                  <a:lnTo>
                    <a:pt x="962" y="489"/>
                  </a:lnTo>
                  <a:lnTo>
                    <a:pt x="963" y="468"/>
                  </a:lnTo>
                  <a:lnTo>
                    <a:pt x="963" y="464"/>
                  </a:lnTo>
                  <a:lnTo>
                    <a:pt x="963" y="470"/>
                  </a:lnTo>
                  <a:lnTo>
                    <a:pt x="963" y="471"/>
                  </a:lnTo>
                  <a:lnTo>
                    <a:pt x="963" y="476"/>
                  </a:lnTo>
                  <a:lnTo>
                    <a:pt x="964" y="478"/>
                  </a:lnTo>
                  <a:lnTo>
                    <a:pt x="964" y="478"/>
                  </a:lnTo>
                  <a:lnTo>
                    <a:pt x="964" y="474"/>
                  </a:lnTo>
                  <a:lnTo>
                    <a:pt x="964" y="474"/>
                  </a:lnTo>
                  <a:lnTo>
                    <a:pt x="964" y="473"/>
                  </a:lnTo>
                  <a:lnTo>
                    <a:pt x="965" y="472"/>
                  </a:lnTo>
                  <a:lnTo>
                    <a:pt x="965" y="468"/>
                  </a:lnTo>
                  <a:lnTo>
                    <a:pt x="965" y="477"/>
                  </a:lnTo>
                  <a:lnTo>
                    <a:pt x="965" y="477"/>
                  </a:lnTo>
                  <a:lnTo>
                    <a:pt x="965" y="477"/>
                  </a:lnTo>
                  <a:lnTo>
                    <a:pt x="966" y="484"/>
                  </a:lnTo>
                  <a:lnTo>
                    <a:pt x="966" y="480"/>
                  </a:lnTo>
                  <a:lnTo>
                    <a:pt x="966" y="479"/>
                  </a:lnTo>
                  <a:lnTo>
                    <a:pt x="966" y="484"/>
                  </a:lnTo>
                  <a:lnTo>
                    <a:pt x="967" y="483"/>
                  </a:lnTo>
                  <a:lnTo>
                    <a:pt x="967" y="489"/>
                  </a:lnTo>
                  <a:lnTo>
                    <a:pt x="967" y="500"/>
                  </a:lnTo>
                  <a:lnTo>
                    <a:pt x="967" y="495"/>
                  </a:lnTo>
                  <a:lnTo>
                    <a:pt x="967" y="493"/>
                  </a:lnTo>
                  <a:lnTo>
                    <a:pt x="967" y="498"/>
                  </a:lnTo>
                  <a:lnTo>
                    <a:pt x="968" y="504"/>
                  </a:lnTo>
                  <a:lnTo>
                    <a:pt x="968" y="505"/>
                  </a:lnTo>
                  <a:lnTo>
                    <a:pt x="968" y="494"/>
                  </a:lnTo>
                  <a:lnTo>
                    <a:pt x="968" y="500"/>
                  </a:lnTo>
                  <a:lnTo>
                    <a:pt x="969" y="497"/>
                  </a:lnTo>
                  <a:lnTo>
                    <a:pt x="969" y="498"/>
                  </a:lnTo>
                  <a:lnTo>
                    <a:pt x="969" y="493"/>
                  </a:lnTo>
                  <a:lnTo>
                    <a:pt x="969" y="491"/>
                  </a:lnTo>
                  <a:lnTo>
                    <a:pt x="969" y="492"/>
                  </a:lnTo>
                  <a:lnTo>
                    <a:pt x="970" y="505"/>
                  </a:lnTo>
                  <a:lnTo>
                    <a:pt x="970" y="503"/>
                  </a:lnTo>
                  <a:lnTo>
                    <a:pt x="970" y="505"/>
                  </a:lnTo>
                  <a:lnTo>
                    <a:pt x="970" y="519"/>
                  </a:lnTo>
                  <a:lnTo>
                    <a:pt x="970" y="517"/>
                  </a:lnTo>
                  <a:lnTo>
                    <a:pt x="971" y="517"/>
                  </a:lnTo>
                  <a:lnTo>
                    <a:pt x="971" y="523"/>
                  </a:lnTo>
                  <a:lnTo>
                    <a:pt x="971" y="515"/>
                  </a:lnTo>
                  <a:lnTo>
                    <a:pt x="971" y="515"/>
                  </a:lnTo>
                  <a:lnTo>
                    <a:pt x="971" y="518"/>
                  </a:lnTo>
                  <a:lnTo>
                    <a:pt x="972" y="517"/>
                  </a:lnTo>
                  <a:lnTo>
                    <a:pt x="972" y="520"/>
                  </a:lnTo>
                  <a:lnTo>
                    <a:pt x="972" y="519"/>
                  </a:lnTo>
                  <a:lnTo>
                    <a:pt x="972" y="518"/>
                  </a:lnTo>
                  <a:lnTo>
                    <a:pt x="972" y="522"/>
                  </a:lnTo>
                  <a:lnTo>
                    <a:pt x="973" y="519"/>
                  </a:lnTo>
                  <a:lnTo>
                    <a:pt x="973" y="511"/>
                  </a:lnTo>
                  <a:lnTo>
                    <a:pt x="973" y="512"/>
                  </a:lnTo>
                  <a:lnTo>
                    <a:pt x="973" y="521"/>
                  </a:lnTo>
                  <a:lnTo>
                    <a:pt x="973" y="499"/>
                  </a:lnTo>
                  <a:lnTo>
                    <a:pt x="974" y="521"/>
                  </a:lnTo>
                  <a:lnTo>
                    <a:pt x="974" y="569"/>
                  </a:lnTo>
                  <a:lnTo>
                    <a:pt x="974" y="646"/>
                  </a:lnTo>
                  <a:lnTo>
                    <a:pt x="974" y="699"/>
                  </a:lnTo>
                  <a:lnTo>
                    <a:pt x="974" y="713"/>
                  </a:lnTo>
                  <a:lnTo>
                    <a:pt x="975" y="712"/>
                  </a:lnTo>
                  <a:lnTo>
                    <a:pt x="975" y="717"/>
                  </a:lnTo>
                  <a:lnTo>
                    <a:pt x="975" y="722"/>
                  </a:lnTo>
                  <a:lnTo>
                    <a:pt x="975" y="735"/>
                  </a:lnTo>
                  <a:lnTo>
                    <a:pt x="975" y="734"/>
                  </a:lnTo>
                  <a:lnTo>
                    <a:pt x="976" y="751"/>
                  </a:lnTo>
                  <a:lnTo>
                    <a:pt x="976" y="751"/>
                  </a:lnTo>
                  <a:lnTo>
                    <a:pt x="976" y="751"/>
                  </a:lnTo>
                  <a:lnTo>
                    <a:pt x="976" y="752"/>
                  </a:lnTo>
                  <a:lnTo>
                    <a:pt x="976" y="753"/>
                  </a:lnTo>
                  <a:lnTo>
                    <a:pt x="977" y="757"/>
                  </a:lnTo>
                  <a:lnTo>
                    <a:pt x="977" y="770"/>
                  </a:lnTo>
                  <a:lnTo>
                    <a:pt x="977" y="780"/>
                  </a:lnTo>
                  <a:lnTo>
                    <a:pt x="977" y="779"/>
                  </a:lnTo>
                  <a:lnTo>
                    <a:pt x="978" y="783"/>
                  </a:lnTo>
                  <a:lnTo>
                    <a:pt x="978" y="782"/>
                  </a:lnTo>
                  <a:lnTo>
                    <a:pt x="978" y="767"/>
                  </a:lnTo>
                  <a:lnTo>
                    <a:pt x="978" y="760"/>
                  </a:lnTo>
                  <a:lnTo>
                    <a:pt x="978" y="752"/>
                  </a:lnTo>
                  <a:lnTo>
                    <a:pt x="978" y="757"/>
                  </a:lnTo>
                  <a:lnTo>
                    <a:pt x="979" y="763"/>
                  </a:lnTo>
                  <a:lnTo>
                    <a:pt x="979" y="760"/>
                  </a:lnTo>
                  <a:lnTo>
                    <a:pt x="979" y="762"/>
                  </a:lnTo>
                  <a:lnTo>
                    <a:pt x="979" y="764"/>
                  </a:lnTo>
                  <a:lnTo>
                    <a:pt x="980" y="763"/>
                  </a:lnTo>
                  <a:lnTo>
                    <a:pt x="980" y="758"/>
                  </a:lnTo>
                  <a:lnTo>
                    <a:pt x="980" y="808"/>
                  </a:lnTo>
                  <a:lnTo>
                    <a:pt x="980" y="807"/>
                  </a:lnTo>
                  <a:lnTo>
                    <a:pt x="980" y="807"/>
                  </a:lnTo>
                  <a:lnTo>
                    <a:pt x="981" y="807"/>
                  </a:lnTo>
                  <a:lnTo>
                    <a:pt x="981" y="805"/>
                  </a:lnTo>
                  <a:lnTo>
                    <a:pt x="981" y="805"/>
                  </a:lnTo>
                  <a:lnTo>
                    <a:pt x="981" y="804"/>
                  </a:lnTo>
                  <a:lnTo>
                    <a:pt x="981" y="798"/>
                  </a:lnTo>
                  <a:lnTo>
                    <a:pt x="982" y="802"/>
                  </a:lnTo>
                  <a:lnTo>
                    <a:pt x="982" y="806"/>
                  </a:lnTo>
                  <a:lnTo>
                    <a:pt x="982" y="805"/>
                  </a:lnTo>
                  <a:lnTo>
                    <a:pt x="982" y="810"/>
                  </a:lnTo>
                  <a:lnTo>
                    <a:pt x="982" y="811"/>
                  </a:lnTo>
                  <a:lnTo>
                    <a:pt x="983" y="809"/>
                  </a:lnTo>
                  <a:lnTo>
                    <a:pt x="983" y="805"/>
                  </a:lnTo>
                  <a:lnTo>
                    <a:pt x="983" y="815"/>
                  </a:lnTo>
                  <a:lnTo>
                    <a:pt x="983" y="813"/>
                  </a:lnTo>
                  <a:lnTo>
                    <a:pt x="984" y="811"/>
                  </a:lnTo>
                  <a:lnTo>
                    <a:pt x="984" y="806"/>
                  </a:lnTo>
                  <a:lnTo>
                    <a:pt x="984" y="805"/>
                  </a:lnTo>
                  <a:lnTo>
                    <a:pt x="984" y="801"/>
                  </a:lnTo>
                  <a:lnTo>
                    <a:pt x="984" y="790"/>
                  </a:lnTo>
                  <a:lnTo>
                    <a:pt x="984" y="790"/>
                  </a:lnTo>
                  <a:lnTo>
                    <a:pt x="985" y="789"/>
                  </a:lnTo>
                  <a:lnTo>
                    <a:pt x="985" y="797"/>
                  </a:lnTo>
                  <a:lnTo>
                    <a:pt x="985" y="795"/>
                  </a:lnTo>
                  <a:lnTo>
                    <a:pt x="985" y="790"/>
                  </a:lnTo>
                  <a:lnTo>
                    <a:pt x="986" y="791"/>
                  </a:lnTo>
                  <a:lnTo>
                    <a:pt x="986" y="800"/>
                  </a:lnTo>
                  <a:lnTo>
                    <a:pt x="986" y="807"/>
                  </a:lnTo>
                  <a:lnTo>
                    <a:pt x="986" y="793"/>
                  </a:lnTo>
                  <a:lnTo>
                    <a:pt x="986" y="793"/>
                  </a:lnTo>
                  <a:lnTo>
                    <a:pt x="986" y="790"/>
                  </a:lnTo>
                  <a:lnTo>
                    <a:pt x="987" y="789"/>
                  </a:lnTo>
                  <a:lnTo>
                    <a:pt x="987" y="789"/>
                  </a:lnTo>
                  <a:lnTo>
                    <a:pt x="987" y="790"/>
                  </a:lnTo>
                  <a:lnTo>
                    <a:pt x="987" y="787"/>
                  </a:lnTo>
                  <a:lnTo>
                    <a:pt x="987" y="796"/>
                  </a:lnTo>
                  <a:lnTo>
                    <a:pt x="988" y="800"/>
                  </a:lnTo>
                  <a:lnTo>
                    <a:pt x="988" y="798"/>
                  </a:lnTo>
                  <a:lnTo>
                    <a:pt x="988" y="803"/>
                  </a:lnTo>
                  <a:lnTo>
                    <a:pt x="988" y="803"/>
                  </a:lnTo>
                  <a:lnTo>
                    <a:pt x="989" y="809"/>
                  </a:lnTo>
                  <a:lnTo>
                    <a:pt x="989" y="796"/>
                  </a:lnTo>
                  <a:lnTo>
                    <a:pt x="989" y="800"/>
                  </a:lnTo>
                  <a:lnTo>
                    <a:pt x="989" y="802"/>
                  </a:lnTo>
                  <a:lnTo>
                    <a:pt x="989" y="808"/>
                  </a:lnTo>
                  <a:lnTo>
                    <a:pt x="989" y="808"/>
                  </a:lnTo>
                  <a:lnTo>
                    <a:pt x="990" y="804"/>
                  </a:lnTo>
                  <a:lnTo>
                    <a:pt x="990" y="803"/>
                  </a:lnTo>
                  <a:lnTo>
                    <a:pt x="990" y="809"/>
                  </a:lnTo>
                  <a:lnTo>
                    <a:pt x="990" y="809"/>
                  </a:lnTo>
                  <a:lnTo>
                    <a:pt x="991" y="802"/>
                  </a:lnTo>
                  <a:lnTo>
                    <a:pt x="991" y="805"/>
                  </a:lnTo>
                  <a:lnTo>
                    <a:pt x="991" y="789"/>
                  </a:lnTo>
                  <a:lnTo>
                    <a:pt x="991" y="766"/>
                  </a:lnTo>
                  <a:lnTo>
                    <a:pt x="991" y="674"/>
                  </a:lnTo>
                  <a:lnTo>
                    <a:pt x="992" y="596"/>
                  </a:lnTo>
                  <a:lnTo>
                    <a:pt x="992" y="543"/>
                  </a:lnTo>
                  <a:lnTo>
                    <a:pt x="992" y="547"/>
                  </a:lnTo>
                  <a:lnTo>
                    <a:pt x="992" y="550"/>
                  </a:lnTo>
                  <a:lnTo>
                    <a:pt x="992" y="553"/>
                  </a:lnTo>
                  <a:lnTo>
                    <a:pt x="993" y="551"/>
                  </a:lnTo>
                  <a:lnTo>
                    <a:pt x="993" y="538"/>
                  </a:lnTo>
                  <a:lnTo>
                    <a:pt x="993" y="536"/>
                  </a:lnTo>
                  <a:lnTo>
                    <a:pt x="993" y="539"/>
                  </a:lnTo>
                  <a:lnTo>
                    <a:pt x="993" y="556"/>
                  </a:lnTo>
                  <a:lnTo>
                    <a:pt x="994" y="554"/>
                  </a:lnTo>
                  <a:lnTo>
                    <a:pt x="994" y="550"/>
                  </a:lnTo>
                  <a:lnTo>
                    <a:pt x="994" y="547"/>
                  </a:lnTo>
                  <a:lnTo>
                    <a:pt x="994" y="550"/>
                  </a:lnTo>
                  <a:lnTo>
                    <a:pt x="995" y="552"/>
                  </a:lnTo>
                  <a:lnTo>
                    <a:pt x="995" y="552"/>
                  </a:lnTo>
                  <a:lnTo>
                    <a:pt x="995" y="549"/>
                  </a:lnTo>
                  <a:lnTo>
                    <a:pt x="995" y="553"/>
                  </a:lnTo>
                  <a:lnTo>
                    <a:pt x="995" y="546"/>
                  </a:lnTo>
                  <a:lnTo>
                    <a:pt x="995" y="554"/>
                  </a:lnTo>
                  <a:lnTo>
                    <a:pt x="996" y="554"/>
                  </a:lnTo>
                  <a:lnTo>
                    <a:pt x="996" y="553"/>
                  </a:lnTo>
                  <a:lnTo>
                    <a:pt x="996" y="554"/>
                  </a:lnTo>
                  <a:lnTo>
                    <a:pt x="996" y="553"/>
                  </a:lnTo>
                  <a:lnTo>
                    <a:pt x="997" y="550"/>
                  </a:lnTo>
                  <a:lnTo>
                    <a:pt x="997" y="568"/>
                  </a:lnTo>
                  <a:lnTo>
                    <a:pt x="997" y="569"/>
                  </a:lnTo>
                  <a:lnTo>
                    <a:pt x="997" y="559"/>
                  </a:lnTo>
                  <a:lnTo>
                    <a:pt x="997" y="565"/>
                  </a:lnTo>
                  <a:lnTo>
                    <a:pt x="997" y="554"/>
                  </a:lnTo>
                  <a:lnTo>
                    <a:pt x="998" y="547"/>
                  </a:lnTo>
                  <a:lnTo>
                    <a:pt x="998" y="547"/>
                  </a:lnTo>
                  <a:lnTo>
                    <a:pt x="998" y="562"/>
                  </a:lnTo>
                  <a:lnTo>
                    <a:pt x="998" y="558"/>
                  </a:lnTo>
                  <a:lnTo>
                    <a:pt x="999" y="557"/>
                  </a:lnTo>
                  <a:lnTo>
                    <a:pt x="999" y="554"/>
                  </a:lnTo>
                  <a:lnTo>
                    <a:pt x="999" y="557"/>
                  </a:lnTo>
                  <a:lnTo>
                    <a:pt x="999" y="554"/>
                  </a:lnTo>
                  <a:lnTo>
                    <a:pt x="999" y="559"/>
                  </a:lnTo>
                  <a:lnTo>
                    <a:pt x="1000" y="557"/>
                  </a:lnTo>
                  <a:lnTo>
                    <a:pt x="1000" y="550"/>
                  </a:lnTo>
                  <a:lnTo>
                    <a:pt x="1000" y="557"/>
                  </a:lnTo>
                  <a:lnTo>
                    <a:pt x="1000" y="557"/>
                  </a:lnTo>
                  <a:lnTo>
                    <a:pt x="1000" y="553"/>
                  </a:lnTo>
                  <a:lnTo>
                    <a:pt x="1000" y="556"/>
                  </a:lnTo>
                  <a:lnTo>
                    <a:pt x="1001" y="561"/>
                  </a:lnTo>
                  <a:lnTo>
                    <a:pt x="1001" y="555"/>
                  </a:lnTo>
                  <a:lnTo>
                    <a:pt x="1001" y="555"/>
                  </a:lnTo>
                  <a:lnTo>
                    <a:pt x="1001" y="553"/>
                  </a:lnTo>
                  <a:lnTo>
                    <a:pt x="1002" y="550"/>
                  </a:lnTo>
                  <a:lnTo>
                    <a:pt x="1002" y="546"/>
                  </a:lnTo>
                  <a:lnTo>
                    <a:pt x="1002" y="540"/>
                  </a:lnTo>
                  <a:lnTo>
                    <a:pt x="1002" y="545"/>
                  </a:lnTo>
                  <a:lnTo>
                    <a:pt x="1002" y="537"/>
                  </a:lnTo>
                  <a:lnTo>
                    <a:pt x="1003" y="540"/>
                  </a:lnTo>
                  <a:lnTo>
                    <a:pt x="1003" y="538"/>
                  </a:lnTo>
                  <a:lnTo>
                    <a:pt x="1003" y="541"/>
                  </a:lnTo>
                  <a:lnTo>
                    <a:pt x="1003" y="539"/>
                  </a:lnTo>
                  <a:lnTo>
                    <a:pt x="1003" y="537"/>
                  </a:lnTo>
                  <a:lnTo>
                    <a:pt x="1004" y="536"/>
                  </a:lnTo>
                  <a:lnTo>
                    <a:pt x="1004" y="533"/>
                  </a:lnTo>
                  <a:lnTo>
                    <a:pt x="1004" y="552"/>
                  </a:lnTo>
                  <a:lnTo>
                    <a:pt x="1004" y="554"/>
                  </a:lnTo>
                  <a:lnTo>
                    <a:pt x="1004" y="567"/>
                  </a:lnTo>
                  <a:lnTo>
                    <a:pt x="1005" y="567"/>
                  </a:lnTo>
                  <a:lnTo>
                    <a:pt x="1005" y="560"/>
                  </a:lnTo>
                  <a:lnTo>
                    <a:pt x="1005" y="558"/>
                  </a:lnTo>
                  <a:lnTo>
                    <a:pt x="1005" y="557"/>
                  </a:lnTo>
                  <a:lnTo>
                    <a:pt x="1006" y="550"/>
                  </a:lnTo>
                  <a:lnTo>
                    <a:pt x="1006" y="549"/>
                  </a:lnTo>
                  <a:lnTo>
                    <a:pt x="1006" y="544"/>
                  </a:lnTo>
                  <a:lnTo>
                    <a:pt x="1006" y="544"/>
                  </a:lnTo>
                  <a:lnTo>
                    <a:pt x="1006" y="550"/>
                  </a:lnTo>
                  <a:lnTo>
                    <a:pt x="1006" y="550"/>
                  </a:lnTo>
                  <a:lnTo>
                    <a:pt x="1007" y="546"/>
                  </a:lnTo>
                  <a:lnTo>
                    <a:pt x="1007" y="543"/>
                  </a:lnTo>
                  <a:lnTo>
                    <a:pt x="1007" y="530"/>
                  </a:lnTo>
                  <a:lnTo>
                    <a:pt x="1007" y="534"/>
                  </a:lnTo>
                  <a:lnTo>
                    <a:pt x="1008" y="530"/>
                  </a:lnTo>
                  <a:lnTo>
                    <a:pt x="1008" y="528"/>
                  </a:lnTo>
                  <a:lnTo>
                    <a:pt x="1008" y="533"/>
                  </a:lnTo>
                  <a:lnTo>
                    <a:pt x="1008" y="538"/>
                  </a:lnTo>
                  <a:lnTo>
                    <a:pt x="1008" y="524"/>
                  </a:lnTo>
                  <a:lnTo>
                    <a:pt x="1008" y="524"/>
                  </a:lnTo>
                  <a:lnTo>
                    <a:pt x="1009" y="524"/>
                  </a:lnTo>
                  <a:lnTo>
                    <a:pt x="1009" y="529"/>
                  </a:lnTo>
                  <a:lnTo>
                    <a:pt x="1009" y="522"/>
                  </a:lnTo>
                  <a:lnTo>
                    <a:pt x="1009" y="522"/>
                  </a:lnTo>
                  <a:lnTo>
                    <a:pt x="1010" y="521"/>
                  </a:lnTo>
                  <a:lnTo>
                    <a:pt x="1010" y="520"/>
                  </a:lnTo>
                  <a:lnTo>
                    <a:pt x="1010" y="519"/>
                  </a:lnTo>
                  <a:lnTo>
                    <a:pt x="1010" y="523"/>
                  </a:lnTo>
                  <a:lnTo>
                    <a:pt x="1010" y="522"/>
                  </a:lnTo>
                  <a:lnTo>
                    <a:pt x="1011" y="522"/>
                  </a:lnTo>
                  <a:lnTo>
                    <a:pt x="1011" y="536"/>
                  </a:lnTo>
                  <a:lnTo>
                    <a:pt x="1011" y="538"/>
                  </a:lnTo>
                  <a:lnTo>
                    <a:pt x="1011" y="540"/>
                  </a:lnTo>
                  <a:lnTo>
                    <a:pt x="1011" y="541"/>
                  </a:lnTo>
                  <a:lnTo>
                    <a:pt x="1012" y="527"/>
                  </a:lnTo>
                  <a:lnTo>
                    <a:pt x="1012" y="526"/>
                  </a:lnTo>
                  <a:lnTo>
                    <a:pt x="1012" y="525"/>
                  </a:lnTo>
                  <a:lnTo>
                    <a:pt x="1012" y="538"/>
                  </a:lnTo>
                  <a:lnTo>
                    <a:pt x="1012" y="539"/>
                  </a:lnTo>
                  <a:lnTo>
                    <a:pt x="1013" y="563"/>
                  </a:lnTo>
                  <a:lnTo>
                    <a:pt x="1013" y="563"/>
                  </a:lnTo>
                  <a:lnTo>
                    <a:pt x="1013" y="567"/>
                  </a:lnTo>
                  <a:lnTo>
                    <a:pt x="1013" y="556"/>
                  </a:lnTo>
                  <a:lnTo>
                    <a:pt x="1014" y="547"/>
                  </a:lnTo>
                  <a:lnTo>
                    <a:pt x="1014" y="549"/>
                  </a:lnTo>
                  <a:lnTo>
                    <a:pt x="1014" y="549"/>
                  </a:lnTo>
                  <a:lnTo>
                    <a:pt x="1014" y="559"/>
                  </a:lnTo>
                  <a:lnTo>
                    <a:pt x="1014" y="564"/>
                  </a:lnTo>
                  <a:lnTo>
                    <a:pt x="1014" y="565"/>
                  </a:lnTo>
                  <a:lnTo>
                    <a:pt x="1015" y="566"/>
                  </a:lnTo>
                  <a:lnTo>
                    <a:pt x="1015" y="565"/>
                  </a:lnTo>
                  <a:lnTo>
                    <a:pt x="1015" y="555"/>
                  </a:lnTo>
                  <a:lnTo>
                    <a:pt x="1015" y="556"/>
                  </a:lnTo>
                  <a:lnTo>
                    <a:pt x="1015" y="571"/>
                  </a:lnTo>
                  <a:lnTo>
                    <a:pt x="1016" y="572"/>
                  </a:lnTo>
                  <a:lnTo>
                    <a:pt x="1016" y="571"/>
                  </a:lnTo>
                  <a:lnTo>
                    <a:pt x="1016" y="567"/>
                  </a:lnTo>
                  <a:lnTo>
                    <a:pt x="1016" y="557"/>
                  </a:lnTo>
                  <a:lnTo>
                    <a:pt x="1017" y="557"/>
                  </a:lnTo>
                  <a:lnTo>
                    <a:pt x="1017" y="554"/>
                  </a:lnTo>
                  <a:lnTo>
                    <a:pt x="1017" y="552"/>
                  </a:lnTo>
                  <a:lnTo>
                    <a:pt x="1017" y="538"/>
                  </a:lnTo>
                  <a:lnTo>
                    <a:pt x="1017" y="511"/>
                  </a:lnTo>
                  <a:lnTo>
                    <a:pt x="1017" y="568"/>
                  </a:lnTo>
                  <a:lnTo>
                    <a:pt x="1018" y="645"/>
                  </a:lnTo>
                  <a:lnTo>
                    <a:pt x="1018" y="745"/>
                  </a:lnTo>
                  <a:lnTo>
                    <a:pt x="1018" y="733"/>
                  </a:lnTo>
                  <a:lnTo>
                    <a:pt x="1018" y="736"/>
                  </a:lnTo>
                  <a:lnTo>
                    <a:pt x="1019" y="735"/>
                  </a:lnTo>
                  <a:lnTo>
                    <a:pt x="1019" y="739"/>
                  </a:lnTo>
                  <a:lnTo>
                    <a:pt x="1019" y="741"/>
                  </a:lnTo>
                  <a:lnTo>
                    <a:pt x="1019" y="747"/>
                  </a:lnTo>
                  <a:lnTo>
                    <a:pt x="1019" y="747"/>
                  </a:lnTo>
                  <a:lnTo>
                    <a:pt x="1019" y="759"/>
                  </a:lnTo>
                  <a:lnTo>
                    <a:pt x="1020" y="753"/>
                  </a:lnTo>
                  <a:lnTo>
                    <a:pt x="1020" y="754"/>
                  </a:lnTo>
                  <a:lnTo>
                    <a:pt x="1020" y="764"/>
                  </a:lnTo>
                  <a:lnTo>
                    <a:pt x="1020" y="766"/>
                  </a:lnTo>
                  <a:lnTo>
                    <a:pt x="1021" y="764"/>
                  </a:lnTo>
                  <a:lnTo>
                    <a:pt x="1021" y="775"/>
                  </a:lnTo>
                  <a:lnTo>
                    <a:pt x="1021" y="780"/>
                  </a:lnTo>
                  <a:lnTo>
                    <a:pt x="1021" y="779"/>
                  </a:lnTo>
                  <a:lnTo>
                    <a:pt x="1021" y="783"/>
                  </a:lnTo>
                  <a:lnTo>
                    <a:pt x="1022" y="782"/>
                  </a:lnTo>
                  <a:lnTo>
                    <a:pt x="1022" y="771"/>
                  </a:lnTo>
                  <a:lnTo>
                    <a:pt x="1022" y="773"/>
                  </a:lnTo>
                  <a:lnTo>
                    <a:pt x="1022" y="773"/>
                  </a:lnTo>
                  <a:lnTo>
                    <a:pt x="1022" y="776"/>
                  </a:lnTo>
                  <a:lnTo>
                    <a:pt x="1023" y="777"/>
                  </a:lnTo>
                  <a:lnTo>
                    <a:pt x="1023" y="779"/>
                  </a:lnTo>
                  <a:lnTo>
                    <a:pt x="1023" y="784"/>
                  </a:lnTo>
                  <a:lnTo>
                    <a:pt x="1023" y="776"/>
                  </a:lnTo>
                  <a:lnTo>
                    <a:pt x="1023" y="771"/>
                  </a:lnTo>
                  <a:lnTo>
                    <a:pt x="1024" y="765"/>
                  </a:lnTo>
                  <a:lnTo>
                    <a:pt x="1024" y="808"/>
                  </a:lnTo>
                  <a:lnTo>
                    <a:pt x="1024" y="807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5" y="805"/>
                  </a:lnTo>
                  <a:lnTo>
                    <a:pt x="1025" y="805"/>
                  </a:lnTo>
                  <a:lnTo>
                    <a:pt x="1025" y="804"/>
                  </a:lnTo>
                  <a:lnTo>
                    <a:pt x="1025" y="798"/>
                  </a:lnTo>
                  <a:lnTo>
                    <a:pt x="1025" y="802"/>
                  </a:lnTo>
                  <a:lnTo>
                    <a:pt x="1026" y="806"/>
                  </a:lnTo>
                  <a:lnTo>
                    <a:pt x="1026" y="805"/>
                  </a:lnTo>
                  <a:lnTo>
                    <a:pt x="1026" y="810"/>
                  </a:lnTo>
                  <a:lnTo>
                    <a:pt x="1026" y="811"/>
                  </a:lnTo>
                  <a:lnTo>
                    <a:pt x="1027" y="809"/>
                  </a:lnTo>
                  <a:lnTo>
                    <a:pt x="1027" y="805"/>
                  </a:lnTo>
                  <a:lnTo>
                    <a:pt x="1027" y="815"/>
                  </a:lnTo>
                  <a:lnTo>
                    <a:pt x="1027" y="813"/>
                  </a:lnTo>
                  <a:lnTo>
                    <a:pt x="1027" y="811"/>
                  </a:lnTo>
                  <a:lnTo>
                    <a:pt x="1028" y="806"/>
                  </a:lnTo>
                  <a:lnTo>
                    <a:pt x="1028" y="805"/>
                  </a:lnTo>
                  <a:lnTo>
                    <a:pt x="1028" y="813"/>
                  </a:lnTo>
                  <a:lnTo>
                    <a:pt x="1028" y="812"/>
                  </a:lnTo>
                  <a:lnTo>
                    <a:pt x="1028" y="812"/>
                  </a:lnTo>
                  <a:lnTo>
                    <a:pt x="1029" y="812"/>
                  </a:lnTo>
                  <a:lnTo>
                    <a:pt x="1029" y="797"/>
                  </a:lnTo>
                  <a:lnTo>
                    <a:pt x="1029" y="797"/>
                  </a:lnTo>
                  <a:lnTo>
                    <a:pt x="1029" y="799"/>
                  </a:lnTo>
                  <a:lnTo>
                    <a:pt x="1029" y="792"/>
                  </a:lnTo>
                  <a:lnTo>
                    <a:pt x="1030" y="800"/>
                  </a:lnTo>
                  <a:lnTo>
                    <a:pt x="1030" y="807"/>
                  </a:lnTo>
                  <a:lnTo>
                    <a:pt x="1030" y="793"/>
                  </a:lnTo>
                  <a:lnTo>
                    <a:pt x="1030" y="793"/>
                  </a:lnTo>
                  <a:lnTo>
                    <a:pt x="1030" y="790"/>
                  </a:lnTo>
                  <a:lnTo>
                    <a:pt x="1030" y="789"/>
                  </a:lnTo>
                  <a:lnTo>
                    <a:pt x="1031" y="789"/>
                  </a:lnTo>
                  <a:lnTo>
                    <a:pt x="1031" y="790"/>
                  </a:lnTo>
                  <a:lnTo>
                    <a:pt x="1031" y="787"/>
                  </a:lnTo>
                  <a:lnTo>
                    <a:pt x="1031" y="796"/>
                  </a:lnTo>
                  <a:lnTo>
                    <a:pt x="1032" y="800"/>
                  </a:lnTo>
                  <a:lnTo>
                    <a:pt x="1032" y="798"/>
                  </a:lnTo>
                  <a:lnTo>
                    <a:pt x="1032" y="803"/>
                  </a:lnTo>
                  <a:lnTo>
                    <a:pt x="1032" y="803"/>
                  </a:lnTo>
                  <a:lnTo>
                    <a:pt x="1032" y="809"/>
                  </a:lnTo>
                  <a:lnTo>
                    <a:pt x="1033" y="796"/>
                  </a:lnTo>
                  <a:lnTo>
                    <a:pt x="1033" y="800"/>
                  </a:lnTo>
                  <a:lnTo>
                    <a:pt x="1033" y="802"/>
                  </a:lnTo>
                  <a:lnTo>
                    <a:pt x="1033" y="808"/>
                  </a:lnTo>
                  <a:lnTo>
                    <a:pt x="1033" y="808"/>
                  </a:lnTo>
                  <a:lnTo>
                    <a:pt x="1034" y="804"/>
                  </a:lnTo>
                  <a:lnTo>
                    <a:pt x="1034" y="803"/>
                  </a:lnTo>
                  <a:lnTo>
                    <a:pt x="1034" y="809"/>
                  </a:lnTo>
                  <a:lnTo>
                    <a:pt x="1034" y="809"/>
                  </a:lnTo>
                  <a:lnTo>
                    <a:pt x="1034" y="802"/>
                  </a:lnTo>
                  <a:lnTo>
                    <a:pt x="1035" y="805"/>
                  </a:lnTo>
                  <a:lnTo>
                    <a:pt x="1035" y="789"/>
                  </a:lnTo>
                  <a:lnTo>
                    <a:pt x="1035" y="766"/>
                  </a:lnTo>
                  <a:lnTo>
                    <a:pt x="1035" y="674"/>
                  </a:lnTo>
                  <a:lnTo>
                    <a:pt x="1036" y="588"/>
                  </a:lnTo>
                  <a:lnTo>
                    <a:pt x="1036" y="591"/>
                  </a:lnTo>
                  <a:lnTo>
                    <a:pt x="1036" y="588"/>
                  </a:lnTo>
                  <a:lnTo>
                    <a:pt x="1036" y="586"/>
                  </a:lnTo>
                  <a:lnTo>
                    <a:pt x="1036" y="565"/>
                  </a:lnTo>
                  <a:lnTo>
                    <a:pt x="1036" y="592"/>
                  </a:lnTo>
                  <a:lnTo>
                    <a:pt x="1037" y="591"/>
                  </a:lnTo>
                  <a:lnTo>
                    <a:pt x="1037" y="592"/>
                  </a:lnTo>
                  <a:lnTo>
                    <a:pt x="1037" y="587"/>
                  </a:lnTo>
                  <a:lnTo>
                    <a:pt x="1037" y="583"/>
                  </a:lnTo>
                  <a:lnTo>
                    <a:pt x="1038" y="580"/>
                  </a:lnTo>
                  <a:lnTo>
                    <a:pt x="1038" y="575"/>
                  </a:lnTo>
                  <a:lnTo>
                    <a:pt x="1038" y="568"/>
                  </a:lnTo>
                  <a:lnTo>
                    <a:pt x="1038" y="566"/>
                  </a:lnTo>
                  <a:lnTo>
                    <a:pt x="1038" y="565"/>
                  </a:lnTo>
                  <a:lnTo>
                    <a:pt x="1039" y="564"/>
                  </a:lnTo>
                  <a:lnTo>
                    <a:pt x="1039" y="562"/>
                  </a:lnTo>
                  <a:lnTo>
                    <a:pt x="1039" y="588"/>
                  </a:lnTo>
                  <a:lnTo>
                    <a:pt x="1039" y="591"/>
                  </a:lnTo>
                  <a:lnTo>
                    <a:pt x="1039" y="596"/>
                  </a:lnTo>
                  <a:lnTo>
                    <a:pt x="1040" y="592"/>
                  </a:lnTo>
                  <a:lnTo>
                    <a:pt x="1040" y="592"/>
                  </a:lnTo>
                  <a:lnTo>
                    <a:pt x="1040" y="593"/>
                  </a:lnTo>
                  <a:lnTo>
                    <a:pt x="1040" y="590"/>
                  </a:lnTo>
                  <a:lnTo>
                    <a:pt x="1040" y="590"/>
                  </a:lnTo>
                  <a:lnTo>
                    <a:pt x="1041" y="591"/>
                  </a:lnTo>
                  <a:lnTo>
                    <a:pt x="1041" y="583"/>
                  </a:lnTo>
                  <a:lnTo>
                    <a:pt x="1041" y="579"/>
                  </a:lnTo>
                  <a:lnTo>
                    <a:pt x="1041" y="567"/>
                  </a:lnTo>
                  <a:lnTo>
                    <a:pt x="1042" y="577"/>
                  </a:lnTo>
                  <a:lnTo>
                    <a:pt x="1042" y="583"/>
                  </a:lnTo>
                  <a:lnTo>
                    <a:pt x="1042" y="579"/>
                  </a:lnTo>
                  <a:lnTo>
                    <a:pt x="1042" y="579"/>
                  </a:lnTo>
                  <a:lnTo>
                    <a:pt x="1042" y="578"/>
                  </a:lnTo>
                  <a:lnTo>
                    <a:pt x="1042" y="583"/>
                  </a:lnTo>
                  <a:lnTo>
                    <a:pt x="1043" y="594"/>
                  </a:lnTo>
                  <a:lnTo>
                    <a:pt x="1043" y="588"/>
                  </a:lnTo>
                  <a:lnTo>
                    <a:pt x="1043" y="590"/>
                  </a:lnTo>
                  <a:lnTo>
                    <a:pt x="1043" y="586"/>
                  </a:lnTo>
                  <a:lnTo>
                    <a:pt x="1044" y="593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4" y="593"/>
                  </a:lnTo>
                  <a:lnTo>
                    <a:pt x="1044" y="597"/>
                  </a:lnTo>
                  <a:lnTo>
                    <a:pt x="1044" y="597"/>
                  </a:lnTo>
                  <a:lnTo>
                    <a:pt x="1045" y="602"/>
                  </a:lnTo>
                  <a:lnTo>
                    <a:pt x="1045" y="615"/>
                  </a:lnTo>
                  <a:lnTo>
                    <a:pt x="1045" y="618"/>
                  </a:lnTo>
                  <a:lnTo>
                    <a:pt x="1045" y="620"/>
                  </a:lnTo>
                  <a:lnTo>
                    <a:pt x="1045" y="618"/>
                  </a:lnTo>
                  <a:lnTo>
                    <a:pt x="1046" y="618"/>
                  </a:lnTo>
                  <a:lnTo>
                    <a:pt x="1046" y="613"/>
                  </a:lnTo>
                  <a:lnTo>
                    <a:pt x="1046" y="622"/>
                  </a:lnTo>
                  <a:lnTo>
                    <a:pt x="1046" y="621"/>
                  </a:lnTo>
                  <a:lnTo>
                    <a:pt x="1047" y="622"/>
                  </a:lnTo>
                  <a:lnTo>
                    <a:pt x="1047" y="621"/>
                  </a:lnTo>
                  <a:lnTo>
                    <a:pt x="1047" y="618"/>
                  </a:lnTo>
                  <a:lnTo>
                    <a:pt x="1047" y="615"/>
                  </a:lnTo>
                  <a:lnTo>
                    <a:pt x="1047" y="614"/>
                  </a:lnTo>
                  <a:lnTo>
                    <a:pt x="1047" y="607"/>
                  </a:lnTo>
                  <a:lnTo>
                    <a:pt x="1048" y="599"/>
                  </a:lnTo>
                  <a:lnTo>
                    <a:pt x="1048" y="597"/>
                  </a:lnTo>
                  <a:lnTo>
                    <a:pt x="1048" y="593"/>
                  </a:lnTo>
                  <a:lnTo>
                    <a:pt x="1048" y="594"/>
                  </a:lnTo>
                  <a:lnTo>
                    <a:pt x="1049" y="588"/>
                  </a:lnTo>
                  <a:lnTo>
                    <a:pt x="1049" y="598"/>
                  </a:lnTo>
                  <a:lnTo>
                    <a:pt x="1049" y="600"/>
                  </a:lnTo>
                  <a:lnTo>
                    <a:pt x="1049" y="582"/>
                  </a:lnTo>
                  <a:lnTo>
                    <a:pt x="1049" y="577"/>
                  </a:lnTo>
                  <a:lnTo>
                    <a:pt x="1050" y="578"/>
                  </a:lnTo>
                  <a:lnTo>
                    <a:pt x="1050" y="577"/>
                  </a:lnTo>
                  <a:lnTo>
                    <a:pt x="1050" y="579"/>
                  </a:lnTo>
                  <a:lnTo>
                    <a:pt x="1050" y="574"/>
                  </a:lnTo>
                  <a:lnTo>
                    <a:pt x="1050" y="571"/>
                  </a:lnTo>
                  <a:lnTo>
                    <a:pt x="1051" y="567"/>
                  </a:lnTo>
                  <a:lnTo>
                    <a:pt x="1051" y="569"/>
                  </a:lnTo>
                  <a:lnTo>
                    <a:pt x="1051" y="581"/>
                  </a:lnTo>
                  <a:lnTo>
                    <a:pt x="1051" y="584"/>
                  </a:lnTo>
                  <a:lnTo>
                    <a:pt x="1051" y="600"/>
                  </a:lnTo>
                  <a:lnTo>
                    <a:pt x="1052" y="599"/>
                  </a:lnTo>
                  <a:lnTo>
                    <a:pt x="1052" y="581"/>
                  </a:lnTo>
                  <a:lnTo>
                    <a:pt x="1052" y="588"/>
                  </a:lnTo>
                  <a:lnTo>
                    <a:pt x="1052" y="581"/>
                  </a:lnTo>
                  <a:lnTo>
                    <a:pt x="1053" y="579"/>
                  </a:lnTo>
                  <a:lnTo>
                    <a:pt x="1053" y="569"/>
                  </a:lnTo>
                  <a:lnTo>
                    <a:pt x="1053" y="570"/>
                  </a:lnTo>
                  <a:lnTo>
                    <a:pt x="1053" y="569"/>
                  </a:lnTo>
                  <a:lnTo>
                    <a:pt x="1053" y="566"/>
                  </a:lnTo>
                  <a:lnTo>
                    <a:pt x="1053" y="569"/>
                  </a:lnTo>
                  <a:lnTo>
                    <a:pt x="1054" y="575"/>
                  </a:lnTo>
                  <a:lnTo>
                    <a:pt x="1054" y="566"/>
                  </a:lnTo>
                  <a:lnTo>
                    <a:pt x="1054" y="564"/>
                  </a:lnTo>
                  <a:lnTo>
                    <a:pt x="1054" y="571"/>
                  </a:lnTo>
                  <a:lnTo>
                    <a:pt x="1055" y="561"/>
                  </a:lnTo>
                  <a:lnTo>
                    <a:pt x="1055" y="556"/>
                  </a:lnTo>
                  <a:lnTo>
                    <a:pt x="1055" y="560"/>
                  </a:lnTo>
                  <a:lnTo>
                    <a:pt x="1055" y="562"/>
                  </a:lnTo>
                  <a:lnTo>
                    <a:pt x="1055" y="559"/>
                  </a:lnTo>
                  <a:lnTo>
                    <a:pt x="1055" y="556"/>
                  </a:lnTo>
                  <a:lnTo>
                    <a:pt x="1056" y="553"/>
                  </a:lnTo>
                  <a:lnTo>
                    <a:pt x="1056" y="560"/>
                  </a:lnTo>
                  <a:lnTo>
                    <a:pt x="1056" y="575"/>
                  </a:lnTo>
                  <a:lnTo>
                    <a:pt x="1056" y="575"/>
                  </a:lnTo>
                  <a:lnTo>
                    <a:pt x="1057" y="574"/>
                  </a:lnTo>
                  <a:lnTo>
                    <a:pt x="1057" y="568"/>
                  </a:lnTo>
                  <a:lnTo>
                    <a:pt x="1057" y="571"/>
                  </a:lnTo>
                  <a:lnTo>
                    <a:pt x="1057" y="579"/>
                  </a:lnTo>
                  <a:lnTo>
                    <a:pt x="1057" y="584"/>
                  </a:lnTo>
                  <a:lnTo>
                    <a:pt x="1058" y="584"/>
                  </a:lnTo>
                  <a:lnTo>
                    <a:pt x="1058" y="586"/>
                  </a:lnTo>
                  <a:lnTo>
                    <a:pt x="1058" y="586"/>
                  </a:lnTo>
                  <a:lnTo>
                    <a:pt x="1058" y="568"/>
                  </a:lnTo>
                  <a:lnTo>
                    <a:pt x="1058" y="586"/>
                  </a:lnTo>
                  <a:lnTo>
                    <a:pt x="1059" y="591"/>
                  </a:lnTo>
                  <a:lnTo>
                    <a:pt x="1059" y="589"/>
                  </a:lnTo>
                  <a:lnTo>
                    <a:pt x="1059" y="577"/>
                  </a:lnTo>
                  <a:lnTo>
                    <a:pt x="1059" y="575"/>
                  </a:lnTo>
                  <a:lnTo>
                    <a:pt x="1059" y="566"/>
                  </a:lnTo>
                  <a:lnTo>
                    <a:pt x="1060" y="563"/>
                  </a:lnTo>
                  <a:lnTo>
                    <a:pt x="1060" y="562"/>
                  </a:lnTo>
                  <a:lnTo>
                    <a:pt x="1060" y="555"/>
                  </a:lnTo>
                  <a:lnTo>
                    <a:pt x="1060" y="549"/>
                  </a:lnTo>
                  <a:lnTo>
                    <a:pt x="1060" y="548"/>
                  </a:lnTo>
                  <a:lnTo>
                    <a:pt x="1061" y="543"/>
                  </a:lnTo>
                  <a:lnTo>
                    <a:pt x="1061" y="536"/>
                  </a:lnTo>
                  <a:lnTo>
                    <a:pt x="1061" y="532"/>
                  </a:lnTo>
                  <a:lnTo>
                    <a:pt x="1061" y="529"/>
                  </a:lnTo>
                  <a:lnTo>
                    <a:pt x="1061" y="526"/>
                  </a:lnTo>
                  <a:lnTo>
                    <a:pt x="1062" y="527"/>
                  </a:lnTo>
                  <a:lnTo>
                    <a:pt x="1062" y="520"/>
                  </a:lnTo>
                  <a:lnTo>
                    <a:pt x="1062" y="518"/>
                  </a:lnTo>
                  <a:lnTo>
                    <a:pt x="1062" y="516"/>
                  </a:lnTo>
                  <a:lnTo>
                    <a:pt x="1062" y="528"/>
                  </a:lnTo>
                  <a:lnTo>
                    <a:pt x="1063" y="545"/>
                  </a:lnTo>
                  <a:lnTo>
                    <a:pt x="1063" y="581"/>
                  </a:lnTo>
                  <a:lnTo>
                    <a:pt x="1063" y="606"/>
                  </a:lnTo>
                  <a:lnTo>
                    <a:pt x="1063" y="682"/>
                  </a:lnTo>
                  <a:lnTo>
                    <a:pt x="1064" y="725"/>
                  </a:lnTo>
                  <a:lnTo>
                    <a:pt x="1064" y="782"/>
                  </a:lnTo>
                  <a:lnTo>
                    <a:pt x="1064" y="831"/>
                  </a:lnTo>
                  <a:lnTo>
                    <a:pt x="1064" y="839"/>
                  </a:lnTo>
                  <a:lnTo>
                    <a:pt x="1064" y="841"/>
                  </a:lnTo>
                  <a:lnTo>
                    <a:pt x="1064" y="829"/>
                  </a:lnTo>
                  <a:lnTo>
                    <a:pt x="1065" y="828"/>
                  </a:lnTo>
                  <a:lnTo>
                    <a:pt x="1065" y="821"/>
                  </a:lnTo>
                  <a:lnTo>
                    <a:pt x="1065" y="839"/>
                  </a:lnTo>
                  <a:lnTo>
                    <a:pt x="1065" y="821"/>
                  </a:lnTo>
                  <a:lnTo>
                    <a:pt x="1066" y="826"/>
                  </a:lnTo>
                  <a:lnTo>
                    <a:pt x="1066" y="823"/>
                  </a:lnTo>
                  <a:lnTo>
                    <a:pt x="1066" y="837"/>
                  </a:lnTo>
                  <a:lnTo>
                    <a:pt x="1066" y="847"/>
                  </a:lnTo>
                  <a:lnTo>
                    <a:pt x="1066" y="850"/>
                  </a:lnTo>
                  <a:lnTo>
                    <a:pt x="1066" y="864"/>
                  </a:lnTo>
                  <a:lnTo>
                    <a:pt x="1067" y="857"/>
                  </a:lnTo>
                  <a:lnTo>
                    <a:pt x="1067" y="861"/>
                  </a:lnTo>
                  <a:lnTo>
                    <a:pt x="1067" y="854"/>
                  </a:lnTo>
                  <a:lnTo>
                    <a:pt x="1067" y="854"/>
                  </a:lnTo>
                  <a:lnTo>
                    <a:pt x="1068" y="855"/>
                  </a:lnTo>
                  <a:lnTo>
                    <a:pt x="1068" y="852"/>
                  </a:lnTo>
                  <a:lnTo>
                    <a:pt x="1068" y="853"/>
                  </a:lnTo>
                  <a:lnTo>
                    <a:pt x="1068" y="848"/>
                  </a:lnTo>
                  <a:lnTo>
                    <a:pt x="1068" y="848"/>
                  </a:lnTo>
                  <a:lnTo>
                    <a:pt x="1069" y="847"/>
                  </a:lnTo>
                  <a:lnTo>
                    <a:pt x="1069" y="845"/>
                  </a:lnTo>
                  <a:lnTo>
                    <a:pt x="1069" y="844"/>
                  </a:lnTo>
                  <a:lnTo>
                    <a:pt x="1069" y="831"/>
                  </a:lnTo>
                  <a:lnTo>
                    <a:pt x="1069" y="844"/>
                  </a:lnTo>
                  <a:lnTo>
                    <a:pt x="1070" y="844"/>
                  </a:lnTo>
                  <a:lnTo>
                    <a:pt x="1070" y="842"/>
                  </a:lnTo>
                  <a:lnTo>
                    <a:pt x="1070" y="837"/>
                  </a:lnTo>
                  <a:lnTo>
                    <a:pt x="1070" y="827"/>
                  </a:lnTo>
                  <a:lnTo>
                    <a:pt x="1070" y="823"/>
                  </a:lnTo>
                  <a:lnTo>
                    <a:pt x="1071" y="823"/>
                  </a:lnTo>
                  <a:lnTo>
                    <a:pt x="1071" y="823"/>
                  </a:lnTo>
                  <a:lnTo>
                    <a:pt x="1071" y="821"/>
                  </a:lnTo>
                  <a:lnTo>
                    <a:pt x="1071" y="819"/>
                  </a:lnTo>
                  <a:lnTo>
                    <a:pt x="1072" y="818"/>
                  </a:lnTo>
                  <a:lnTo>
                    <a:pt x="1072" y="821"/>
                  </a:lnTo>
                  <a:lnTo>
                    <a:pt x="1072" y="822"/>
                  </a:lnTo>
                  <a:lnTo>
                    <a:pt x="1072" y="821"/>
                  </a:lnTo>
                  <a:lnTo>
                    <a:pt x="1072" y="825"/>
                  </a:lnTo>
                  <a:lnTo>
                    <a:pt x="1072" y="824"/>
                  </a:lnTo>
                  <a:lnTo>
                    <a:pt x="1073" y="821"/>
                  </a:lnTo>
                  <a:lnTo>
                    <a:pt x="1073" y="827"/>
                  </a:lnTo>
                  <a:lnTo>
                    <a:pt x="1073" y="822"/>
                  </a:lnTo>
                  <a:lnTo>
                    <a:pt x="1073" y="826"/>
                  </a:lnTo>
                  <a:lnTo>
                    <a:pt x="1074" y="820"/>
                  </a:lnTo>
                  <a:lnTo>
                    <a:pt x="1074" y="823"/>
                  </a:lnTo>
                  <a:lnTo>
                    <a:pt x="1074" y="824"/>
                  </a:lnTo>
                  <a:lnTo>
                    <a:pt x="1074" y="827"/>
                  </a:lnTo>
                  <a:lnTo>
                    <a:pt x="1074" y="832"/>
                  </a:lnTo>
                  <a:lnTo>
                    <a:pt x="1075" y="817"/>
                  </a:lnTo>
                  <a:lnTo>
                    <a:pt x="1075" y="818"/>
                  </a:lnTo>
                  <a:lnTo>
                    <a:pt x="1075" y="818"/>
                  </a:lnTo>
                  <a:lnTo>
                    <a:pt x="1075" y="816"/>
                  </a:lnTo>
                  <a:lnTo>
                    <a:pt x="1075" y="818"/>
                  </a:lnTo>
                  <a:lnTo>
                    <a:pt x="1075" y="817"/>
                  </a:lnTo>
                  <a:lnTo>
                    <a:pt x="1076" y="822"/>
                  </a:lnTo>
                  <a:lnTo>
                    <a:pt x="1076" y="822"/>
                  </a:lnTo>
                  <a:lnTo>
                    <a:pt x="1076" y="810"/>
                  </a:lnTo>
                  <a:lnTo>
                    <a:pt x="1076" y="813"/>
                  </a:lnTo>
                  <a:lnTo>
                    <a:pt x="1077" y="811"/>
                  </a:lnTo>
                  <a:lnTo>
                    <a:pt x="1077" y="810"/>
                  </a:lnTo>
                  <a:lnTo>
                    <a:pt x="1077" y="812"/>
                  </a:lnTo>
                  <a:lnTo>
                    <a:pt x="1077" y="805"/>
                  </a:lnTo>
                  <a:lnTo>
                    <a:pt x="1077" y="807"/>
                  </a:lnTo>
                  <a:lnTo>
                    <a:pt x="1077" y="813"/>
                  </a:lnTo>
                  <a:lnTo>
                    <a:pt x="1078" y="816"/>
                  </a:lnTo>
                  <a:lnTo>
                    <a:pt x="1078" y="826"/>
                  </a:lnTo>
                  <a:lnTo>
                    <a:pt x="1078" y="824"/>
                  </a:lnTo>
                  <a:lnTo>
                    <a:pt x="1078" y="822"/>
                  </a:lnTo>
                  <a:lnTo>
                    <a:pt x="1079" y="833"/>
                  </a:lnTo>
                  <a:lnTo>
                    <a:pt x="1079" y="826"/>
                  </a:lnTo>
                  <a:lnTo>
                    <a:pt x="1079" y="780"/>
                  </a:lnTo>
                  <a:lnTo>
                    <a:pt x="1079" y="719"/>
                  </a:lnTo>
                  <a:lnTo>
                    <a:pt x="1079" y="652"/>
                  </a:lnTo>
                  <a:lnTo>
                    <a:pt x="1080" y="632"/>
                  </a:lnTo>
                  <a:lnTo>
                    <a:pt x="1080" y="648"/>
                  </a:lnTo>
                  <a:lnTo>
                    <a:pt x="1080" y="650"/>
                  </a:lnTo>
                  <a:lnTo>
                    <a:pt x="1080" y="642"/>
                  </a:lnTo>
                  <a:lnTo>
                    <a:pt x="1080" y="618"/>
                  </a:lnTo>
                  <a:lnTo>
                    <a:pt x="1081" y="627"/>
                  </a:lnTo>
                  <a:lnTo>
                    <a:pt x="1081" y="628"/>
                  </a:lnTo>
                  <a:lnTo>
                    <a:pt x="1081" y="630"/>
                  </a:lnTo>
                  <a:lnTo>
                    <a:pt x="1081" y="627"/>
                  </a:lnTo>
                  <a:lnTo>
                    <a:pt x="1081" y="631"/>
                  </a:lnTo>
                  <a:lnTo>
                    <a:pt x="1082" y="629"/>
                  </a:lnTo>
                  <a:lnTo>
                    <a:pt x="1082" y="606"/>
                  </a:lnTo>
                  <a:lnTo>
                    <a:pt x="1082" y="604"/>
                  </a:lnTo>
                  <a:lnTo>
                    <a:pt x="1082" y="600"/>
                  </a:lnTo>
                  <a:lnTo>
                    <a:pt x="1083" y="600"/>
                  </a:lnTo>
                  <a:lnTo>
                    <a:pt x="1083" y="599"/>
                  </a:lnTo>
                  <a:lnTo>
                    <a:pt x="1083" y="599"/>
                  </a:lnTo>
                  <a:lnTo>
                    <a:pt x="1083" y="593"/>
                  </a:lnTo>
                  <a:lnTo>
                    <a:pt x="1083" y="587"/>
                  </a:lnTo>
                  <a:lnTo>
                    <a:pt x="1083" y="588"/>
                  </a:lnTo>
                  <a:lnTo>
                    <a:pt x="1084" y="589"/>
                  </a:lnTo>
                  <a:lnTo>
                    <a:pt x="1084" y="593"/>
                  </a:lnTo>
                  <a:lnTo>
                    <a:pt x="1084" y="589"/>
                  </a:lnTo>
                  <a:lnTo>
                    <a:pt x="1084" y="592"/>
                  </a:lnTo>
                  <a:lnTo>
                    <a:pt x="1085" y="589"/>
                  </a:lnTo>
                  <a:lnTo>
                    <a:pt x="1085" y="592"/>
                  </a:lnTo>
                  <a:lnTo>
                    <a:pt x="1085" y="591"/>
                  </a:lnTo>
                  <a:lnTo>
                    <a:pt x="1085" y="589"/>
                  </a:lnTo>
                  <a:lnTo>
                    <a:pt x="1085" y="591"/>
                  </a:lnTo>
                  <a:lnTo>
                    <a:pt x="1086" y="598"/>
                  </a:lnTo>
                  <a:lnTo>
                    <a:pt x="1086" y="591"/>
                  </a:lnTo>
                  <a:lnTo>
                    <a:pt x="1086" y="588"/>
                  </a:lnTo>
                  <a:lnTo>
                    <a:pt x="1086" y="578"/>
                  </a:lnTo>
                  <a:lnTo>
                    <a:pt x="1086" y="579"/>
                  </a:lnTo>
                  <a:lnTo>
                    <a:pt x="1087" y="581"/>
                  </a:lnTo>
                  <a:lnTo>
                    <a:pt x="1087" y="575"/>
                  </a:lnTo>
                  <a:lnTo>
                    <a:pt x="1087" y="574"/>
                  </a:lnTo>
                  <a:lnTo>
                    <a:pt x="1087" y="569"/>
                  </a:lnTo>
                  <a:lnTo>
                    <a:pt x="1087" y="580"/>
                  </a:lnTo>
                  <a:lnTo>
                    <a:pt x="1088" y="560"/>
                  </a:lnTo>
                  <a:lnTo>
                    <a:pt x="1088" y="555"/>
                  </a:lnTo>
                  <a:lnTo>
                    <a:pt x="1088" y="560"/>
                  </a:lnTo>
                  <a:lnTo>
                    <a:pt x="1088" y="564"/>
                  </a:lnTo>
                  <a:lnTo>
                    <a:pt x="1088" y="565"/>
                  </a:lnTo>
                  <a:lnTo>
                    <a:pt x="1089" y="553"/>
                  </a:lnTo>
                  <a:lnTo>
                    <a:pt x="1089" y="562"/>
                  </a:lnTo>
                  <a:lnTo>
                    <a:pt x="1089" y="557"/>
                  </a:lnTo>
                  <a:lnTo>
                    <a:pt x="1089" y="561"/>
                  </a:lnTo>
                  <a:lnTo>
                    <a:pt x="1089" y="558"/>
                  </a:lnTo>
                  <a:lnTo>
                    <a:pt x="1090" y="555"/>
                  </a:lnTo>
                  <a:lnTo>
                    <a:pt x="1090" y="552"/>
                  </a:lnTo>
                  <a:lnTo>
                    <a:pt x="1090" y="549"/>
                  </a:lnTo>
                  <a:lnTo>
                    <a:pt x="1090" y="549"/>
                  </a:lnTo>
                  <a:lnTo>
                    <a:pt x="1090" y="542"/>
                  </a:lnTo>
                  <a:lnTo>
                    <a:pt x="1091" y="547"/>
                  </a:lnTo>
                  <a:lnTo>
                    <a:pt x="1091" y="538"/>
                  </a:lnTo>
                  <a:lnTo>
                    <a:pt x="1091" y="541"/>
                  </a:lnTo>
                  <a:lnTo>
                    <a:pt x="1091" y="545"/>
                  </a:lnTo>
                  <a:lnTo>
                    <a:pt x="1091" y="533"/>
                  </a:lnTo>
                  <a:lnTo>
                    <a:pt x="1092" y="535"/>
                  </a:lnTo>
                  <a:lnTo>
                    <a:pt x="1092" y="540"/>
                  </a:lnTo>
                  <a:lnTo>
                    <a:pt x="1092" y="556"/>
                  </a:lnTo>
                  <a:lnTo>
                    <a:pt x="1092" y="559"/>
                  </a:lnTo>
                  <a:lnTo>
                    <a:pt x="1092" y="554"/>
                  </a:lnTo>
                  <a:lnTo>
                    <a:pt x="1093" y="543"/>
                  </a:lnTo>
                  <a:lnTo>
                    <a:pt x="1093" y="547"/>
                  </a:lnTo>
                  <a:lnTo>
                    <a:pt x="1093" y="546"/>
                  </a:lnTo>
                  <a:lnTo>
                    <a:pt x="1093" y="548"/>
                  </a:lnTo>
                  <a:lnTo>
                    <a:pt x="1094" y="555"/>
                  </a:lnTo>
                  <a:lnTo>
                    <a:pt x="1094" y="552"/>
                  </a:lnTo>
                  <a:lnTo>
                    <a:pt x="1094" y="555"/>
                  </a:lnTo>
                  <a:lnTo>
                    <a:pt x="1094" y="563"/>
                  </a:lnTo>
                  <a:lnTo>
                    <a:pt x="1094" y="562"/>
                  </a:lnTo>
                  <a:lnTo>
                    <a:pt x="1094" y="588"/>
                  </a:lnTo>
                  <a:lnTo>
                    <a:pt x="1095" y="584"/>
                  </a:lnTo>
                  <a:lnTo>
                    <a:pt x="1095" y="583"/>
                  </a:lnTo>
                  <a:lnTo>
                    <a:pt x="1095" y="574"/>
                  </a:lnTo>
                  <a:lnTo>
                    <a:pt x="1095" y="573"/>
                  </a:lnTo>
                  <a:lnTo>
                    <a:pt x="1096" y="570"/>
                  </a:lnTo>
                  <a:lnTo>
                    <a:pt x="1096" y="571"/>
                  </a:lnTo>
                  <a:lnTo>
                    <a:pt x="1096" y="553"/>
                  </a:lnTo>
                  <a:lnTo>
                    <a:pt x="1096" y="557"/>
                  </a:lnTo>
                  <a:lnTo>
                    <a:pt x="1096" y="558"/>
                  </a:lnTo>
                  <a:lnTo>
                    <a:pt x="1097" y="555"/>
                  </a:lnTo>
                  <a:lnTo>
                    <a:pt x="1097" y="549"/>
                  </a:lnTo>
                  <a:lnTo>
                    <a:pt x="1097" y="552"/>
                  </a:lnTo>
                  <a:lnTo>
                    <a:pt x="1097" y="554"/>
                  </a:lnTo>
                  <a:lnTo>
                    <a:pt x="1097" y="538"/>
                  </a:lnTo>
                  <a:lnTo>
                    <a:pt x="1098" y="528"/>
                  </a:lnTo>
                  <a:lnTo>
                    <a:pt x="1098" y="498"/>
                  </a:lnTo>
                  <a:lnTo>
                    <a:pt x="1098" y="498"/>
                  </a:lnTo>
                  <a:lnTo>
                    <a:pt x="1098" y="498"/>
                  </a:lnTo>
                  <a:lnTo>
                    <a:pt x="1098" y="499"/>
                  </a:lnTo>
                  <a:lnTo>
                    <a:pt x="1099" y="501"/>
                  </a:lnTo>
                  <a:lnTo>
                    <a:pt x="1099" y="502"/>
                  </a:lnTo>
                  <a:lnTo>
                    <a:pt x="1099" y="512"/>
                  </a:lnTo>
                  <a:lnTo>
                    <a:pt x="1099" y="513"/>
                  </a:lnTo>
                  <a:lnTo>
                    <a:pt x="1099" y="513"/>
                  </a:lnTo>
                  <a:lnTo>
                    <a:pt x="1100" y="510"/>
                  </a:lnTo>
                  <a:lnTo>
                    <a:pt x="1100" y="512"/>
                  </a:lnTo>
                  <a:lnTo>
                    <a:pt x="1100" y="490"/>
                  </a:lnTo>
                  <a:lnTo>
                    <a:pt x="1100" y="484"/>
                  </a:lnTo>
                  <a:lnTo>
                    <a:pt x="1100" y="481"/>
                  </a:lnTo>
                  <a:lnTo>
                    <a:pt x="1101" y="474"/>
                  </a:lnTo>
                  <a:lnTo>
                    <a:pt x="1101" y="474"/>
                  </a:lnTo>
                  <a:lnTo>
                    <a:pt x="1101" y="473"/>
                  </a:lnTo>
                  <a:lnTo>
                    <a:pt x="1101" y="483"/>
                  </a:lnTo>
                  <a:lnTo>
                    <a:pt x="1102" y="479"/>
                  </a:lnTo>
                  <a:lnTo>
                    <a:pt x="1102" y="486"/>
                  </a:lnTo>
                  <a:lnTo>
                    <a:pt x="1102" y="486"/>
                  </a:lnTo>
                  <a:lnTo>
                    <a:pt x="1102" y="483"/>
                  </a:lnTo>
                  <a:lnTo>
                    <a:pt x="1102" y="481"/>
                  </a:lnTo>
                  <a:lnTo>
                    <a:pt x="1102" y="492"/>
                  </a:lnTo>
                  <a:lnTo>
                    <a:pt x="1103" y="491"/>
                  </a:lnTo>
                  <a:lnTo>
                    <a:pt x="1103" y="496"/>
                  </a:lnTo>
                  <a:lnTo>
                    <a:pt x="1103" y="494"/>
                  </a:lnTo>
                  <a:lnTo>
                    <a:pt x="1103" y="495"/>
                  </a:lnTo>
                  <a:lnTo>
                    <a:pt x="1104" y="494"/>
                  </a:lnTo>
                  <a:lnTo>
                    <a:pt x="1104" y="482"/>
                  </a:lnTo>
                  <a:lnTo>
                    <a:pt x="1104" y="484"/>
                  </a:lnTo>
                  <a:lnTo>
                    <a:pt x="1104" y="485"/>
                  </a:lnTo>
                  <a:lnTo>
                    <a:pt x="1104" y="488"/>
                  </a:lnTo>
                  <a:lnTo>
                    <a:pt x="1105" y="497"/>
                  </a:lnTo>
                  <a:lnTo>
                    <a:pt x="1105" y="481"/>
                  </a:lnTo>
                  <a:lnTo>
                    <a:pt x="1105" y="481"/>
                  </a:lnTo>
                  <a:lnTo>
                    <a:pt x="1105" y="488"/>
                  </a:lnTo>
                  <a:lnTo>
                    <a:pt x="1105" y="491"/>
                  </a:lnTo>
                  <a:lnTo>
                    <a:pt x="1105" y="488"/>
                  </a:lnTo>
                  <a:lnTo>
                    <a:pt x="1106" y="487"/>
                  </a:lnTo>
                  <a:lnTo>
                    <a:pt x="1106" y="485"/>
                  </a:lnTo>
                  <a:lnTo>
                    <a:pt x="1106" y="481"/>
                  </a:lnTo>
                  <a:lnTo>
                    <a:pt x="1106" y="484"/>
                  </a:lnTo>
                  <a:lnTo>
                    <a:pt x="1107" y="489"/>
                  </a:lnTo>
                  <a:lnTo>
                    <a:pt x="1107" y="497"/>
                  </a:lnTo>
                  <a:lnTo>
                    <a:pt x="1107" y="500"/>
                  </a:lnTo>
                  <a:lnTo>
                    <a:pt x="1107" y="500"/>
                  </a:lnTo>
                  <a:lnTo>
                    <a:pt x="1107" y="490"/>
                  </a:lnTo>
                  <a:lnTo>
                    <a:pt x="1108" y="486"/>
                  </a:lnTo>
                  <a:lnTo>
                    <a:pt x="1108" y="484"/>
                  </a:lnTo>
                  <a:lnTo>
                    <a:pt x="1108" y="480"/>
                  </a:lnTo>
                  <a:lnTo>
                    <a:pt x="1108" y="488"/>
                  </a:lnTo>
                  <a:lnTo>
                    <a:pt x="1108" y="482"/>
                  </a:lnTo>
                  <a:lnTo>
                    <a:pt x="1109" y="482"/>
                  </a:lnTo>
                  <a:lnTo>
                    <a:pt x="1109" y="463"/>
                  </a:lnTo>
                  <a:lnTo>
                    <a:pt x="1109" y="524"/>
                  </a:lnTo>
                  <a:lnTo>
                    <a:pt x="1109" y="598"/>
                  </a:lnTo>
                  <a:lnTo>
                    <a:pt x="1109" y="663"/>
                  </a:lnTo>
                  <a:lnTo>
                    <a:pt x="1110" y="720"/>
                  </a:lnTo>
                  <a:lnTo>
                    <a:pt x="1110" y="726"/>
                  </a:lnTo>
                  <a:lnTo>
                    <a:pt x="1110" y="724"/>
                  </a:lnTo>
                  <a:lnTo>
                    <a:pt x="1110" y="726"/>
                  </a:lnTo>
                  <a:lnTo>
                    <a:pt x="1110" y="727"/>
                  </a:lnTo>
                  <a:lnTo>
                    <a:pt x="1111" y="724"/>
                  </a:lnTo>
                  <a:lnTo>
                    <a:pt x="1111" y="725"/>
                  </a:lnTo>
                  <a:lnTo>
                    <a:pt x="1111" y="724"/>
                  </a:lnTo>
                  <a:lnTo>
                    <a:pt x="1111" y="723"/>
                  </a:lnTo>
                  <a:lnTo>
                    <a:pt x="1111" y="722"/>
                  </a:lnTo>
                  <a:lnTo>
                    <a:pt x="1112" y="724"/>
                  </a:lnTo>
                  <a:lnTo>
                    <a:pt x="1112" y="730"/>
                  </a:lnTo>
                  <a:lnTo>
                    <a:pt x="1112" y="736"/>
                  </a:lnTo>
                  <a:lnTo>
                    <a:pt x="1112" y="741"/>
                  </a:lnTo>
                  <a:lnTo>
                    <a:pt x="1113" y="751"/>
                  </a:lnTo>
                  <a:lnTo>
                    <a:pt x="1113" y="753"/>
                  </a:lnTo>
                  <a:lnTo>
                    <a:pt x="1113" y="752"/>
                  </a:lnTo>
                  <a:lnTo>
                    <a:pt x="1113" y="755"/>
                  </a:lnTo>
                  <a:lnTo>
                    <a:pt x="1113" y="760"/>
                  </a:lnTo>
                  <a:lnTo>
                    <a:pt x="1113" y="762"/>
                  </a:lnTo>
                  <a:lnTo>
                    <a:pt x="1114" y="762"/>
                  </a:lnTo>
                  <a:lnTo>
                    <a:pt x="1114" y="771"/>
                  </a:lnTo>
                  <a:lnTo>
                    <a:pt x="1114" y="773"/>
                  </a:lnTo>
                  <a:lnTo>
                    <a:pt x="1114" y="775"/>
                  </a:lnTo>
                  <a:lnTo>
                    <a:pt x="1115" y="780"/>
                  </a:lnTo>
                  <a:lnTo>
                    <a:pt x="1115" y="776"/>
                  </a:lnTo>
                  <a:lnTo>
                    <a:pt x="1115" y="776"/>
                  </a:lnTo>
                  <a:lnTo>
                    <a:pt x="1115" y="772"/>
                  </a:lnTo>
                  <a:lnTo>
                    <a:pt x="1115" y="776"/>
                  </a:lnTo>
                  <a:lnTo>
                    <a:pt x="1116" y="769"/>
                  </a:lnTo>
                  <a:lnTo>
                    <a:pt x="1116" y="777"/>
                  </a:lnTo>
                  <a:lnTo>
                    <a:pt x="1116" y="776"/>
                  </a:lnTo>
                  <a:lnTo>
                    <a:pt x="1116" y="787"/>
                  </a:lnTo>
                  <a:lnTo>
                    <a:pt x="1116" y="783"/>
                  </a:lnTo>
                  <a:lnTo>
                    <a:pt x="1117" y="787"/>
                  </a:lnTo>
                  <a:lnTo>
                    <a:pt x="1117" y="771"/>
                  </a:lnTo>
                  <a:lnTo>
                    <a:pt x="1117" y="766"/>
                  </a:lnTo>
                  <a:lnTo>
                    <a:pt x="1117" y="763"/>
                  </a:lnTo>
                  <a:lnTo>
                    <a:pt x="1117" y="764"/>
                  </a:lnTo>
                  <a:lnTo>
                    <a:pt x="1118" y="762"/>
                  </a:lnTo>
                  <a:lnTo>
                    <a:pt x="1118" y="764"/>
                  </a:lnTo>
                  <a:lnTo>
                    <a:pt x="1118" y="766"/>
                  </a:lnTo>
                  <a:lnTo>
                    <a:pt x="1118" y="774"/>
                  </a:lnTo>
                  <a:lnTo>
                    <a:pt x="1119" y="774"/>
                  </a:lnTo>
                  <a:lnTo>
                    <a:pt x="1119" y="781"/>
                  </a:lnTo>
                  <a:lnTo>
                    <a:pt x="1119" y="794"/>
                  </a:lnTo>
                  <a:lnTo>
                    <a:pt x="1119" y="795"/>
                  </a:lnTo>
                  <a:lnTo>
                    <a:pt x="1119" y="796"/>
                  </a:lnTo>
                  <a:lnTo>
                    <a:pt x="1119" y="800"/>
                  </a:lnTo>
                  <a:lnTo>
                    <a:pt x="1120" y="790"/>
                  </a:lnTo>
                  <a:lnTo>
                    <a:pt x="1120" y="788"/>
                  </a:lnTo>
                  <a:lnTo>
                    <a:pt x="1120" y="772"/>
                  </a:lnTo>
                  <a:lnTo>
                    <a:pt x="1120" y="782"/>
                  </a:lnTo>
                  <a:lnTo>
                    <a:pt x="1120" y="773"/>
                  </a:lnTo>
                  <a:lnTo>
                    <a:pt x="1121" y="784"/>
                  </a:lnTo>
                  <a:lnTo>
                    <a:pt x="1121" y="786"/>
                  </a:lnTo>
                  <a:lnTo>
                    <a:pt x="1121" y="794"/>
                  </a:lnTo>
                  <a:lnTo>
                    <a:pt x="1121" y="800"/>
                  </a:lnTo>
                  <a:lnTo>
                    <a:pt x="1121" y="808"/>
                  </a:lnTo>
                  <a:lnTo>
                    <a:pt x="1122" y="809"/>
                  </a:lnTo>
                  <a:lnTo>
                    <a:pt x="1122" y="783"/>
                  </a:lnTo>
                  <a:lnTo>
                    <a:pt x="1122" y="775"/>
                  </a:lnTo>
                  <a:lnTo>
                    <a:pt x="1122" y="770"/>
                  </a:lnTo>
                  <a:lnTo>
                    <a:pt x="1122" y="769"/>
                  </a:lnTo>
                  <a:lnTo>
                    <a:pt x="1123" y="769"/>
                  </a:lnTo>
                  <a:lnTo>
                    <a:pt x="1123" y="767"/>
                  </a:lnTo>
                  <a:lnTo>
                    <a:pt x="1123" y="768"/>
                  </a:lnTo>
                  <a:lnTo>
                    <a:pt x="1123" y="763"/>
                  </a:lnTo>
                  <a:lnTo>
                    <a:pt x="1124" y="773"/>
                  </a:lnTo>
                  <a:lnTo>
                    <a:pt x="1124" y="775"/>
                  </a:lnTo>
                  <a:lnTo>
                    <a:pt x="1124" y="777"/>
                  </a:lnTo>
                  <a:lnTo>
                    <a:pt x="1124" y="773"/>
                  </a:lnTo>
                  <a:lnTo>
                    <a:pt x="1124" y="759"/>
                  </a:lnTo>
                  <a:lnTo>
                    <a:pt x="1124" y="751"/>
                  </a:lnTo>
                  <a:lnTo>
                    <a:pt x="1125" y="710"/>
                  </a:lnTo>
                  <a:lnTo>
                    <a:pt x="1125" y="615"/>
                  </a:lnTo>
                  <a:lnTo>
                    <a:pt x="1125" y="552"/>
                  </a:lnTo>
                  <a:lnTo>
                    <a:pt x="1125" y="583"/>
                  </a:lnTo>
                  <a:lnTo>
                    <a:pt x="1126" y="581"/>
                  </a:lnTo>
                  <a:lnTo>
                    <a:pt x="1126" y="580"/>
                  </a:lnTo>
                  <a:lnTo>
                    <a:pt x="1126" y="573"/>
                  </a:lnTo>
                  <a:lnTo>
                    <a:pt x="1126" y="561"/>
                  </a:lnTo>
                  <a:lnTo>
                    <a:pt x="1126" y="554"/>
                  </a:lnTo>
                  <a:lnTo>
                    <a:pt x="1127" y="561"/>
                  </a:lnTo>
                  <a:lnTo>
                    <a:pt x="1127" y="560"/>
                  </a:lnTo>
                  <a:lnTo>
                    <a:pt x="1127" y="561"/>
                  </a:lnTo>
                  <a:lnTo>
                    <a:pt x="1127" y="588"/>
                  </a:lnTo>
                  <a:lnTo>
                    <a:pt x="1127" y="592"/>
                  </a:lnTo>
                  <a:lnTo>
                    <a:pt x="1128" y="585"/>
                  </a:lnTo>
                  <a:lnTo>
                    <a:pt x="1128" y="589"/>
                  </a:lnTo>
                  <a:lnTo>
                    <a:pt x="1128" y="588"/>
                  </a:lnTo>
                  <a:lnTo>
                    <a:pt x="1128" y="580"/>
                  </a:lnTo>
                  <a:lnTo>
                    <a:pt x="1128" y="580"/>
                  </a:lnTo>
                  <a:lnTo>
                    <a:pt x="1129" y="585"/>
                  </a:lnTo>
                  <a:lnTo>
                    <a:pt x="1129" y="588"/>
                  </a:lnTo>
                  <a:lnTo>
                    <a:pt x="1129" y="590"/>
                  </a:lnTo>
                  <a:lnTo>
                    <a:pt x="1129" y="592"/>
                  </a:lnTo>
                  <a:lnTo>
                    <a:pt x="1130" y="594"/>
                  </a:lnTo>
                  <a:lnTo>
                    <a:pt x="1130" y="593"/>
                  </a:lnTo>
                  <a:lnTo>
                    <a:pt x="1130" y="600"/>
                  </a:lnTo>
                  <a:lnTo>
                    <a:pt x="1130" y="593"/>
                  </a:lnTo>
                  <a:lnTo>
                    <a:pt x="1130" y="593"/>
                  </a:lnTo>
                  <a:lnTo>
                    <a:pt x="1130" y="557"/>
                  </a:lnTo>
                  <a:lnTo>
                    <a:pt x="1131" y="549"/>
                  </a:lnTo>
                  <a:lnTo>
                    <a:pt x="1131" y="549"/>
                  </a:lnTo>
                  <a:lnTo>
                    <a:pt x="1131" y="553"/>
                  </a:lnTo>
                  <a:lnTo>
                    <a:pt x="1131" y="549"/>
                  </a:lnTo>
                  <a:lnTo>
                    <a:pt x="1132" y="558"/>
                  </a:lnTo>
                  <a:lnTo>
                    <a:pt x="1132" y="557"/>
                  </a:lnTo>
                  <a:lnTo>
                    <a:pt x="1132" y="561"/>
                  </a:lnTo>
                  <a:lnTo>
                    <a:pt x="1132" y="562"/>
                  </a:lnTo>
                  <a:lnTo>
                    <a:pt x="1132" y="564"/>
                  </a:lnTo>
                  <a:lnTo>
                    <a:pt x="1132" y="563"/>
                  </a:lnTo>
                  <a:lnTo>
                    <a:pt x="1133" y="567"/>
                  </a:lnTo>
                  <a:lnTo>
                    <a:pt x="1133" y="564"/>
                  </a:lnTo>
                  <a:lnTo>
                    <a:pt x="1133" y="563"/>
                  </a:lnTo>
                  <a:lnTo>
                    <a:pt x="1133" y="567"/>
                  </a:lnTo>
                  <a:lnTo>
                    <a:pt x="1134" y="575"/>
                  </a:lnTo>
                  <a:lnTo>
                    <a:pt x="1134" y="577"/>
                  </a:lnTo>
                  <a:lnTo>
                    <a:pt x="1134" y="577"/>
                  </a:lnTo>
                  <a:lnTo>
                    <a:pt x="1134" y="595"/>
                  </a:lnTo>
                  <a:lnTo>
                    <a:pt x="1134" y="594"/>
                  </a:lnTo>
                  <a:lnTo>
                    <a:pt x="1135" y="595"/>
                  </a:lnTo>
                  <a:lnTo>
                    <a:pt x="1135" y="601"/>
                  </a:lnTo>
                  <a:lnTo>
                    <a:pt x="1135" y="602"/>
                  </a:lnTo>
                  <a:lnTo>
                    <a:pt x="1135" y="612"/>
                  </a:lnTo>
                  <a:lnTo>
                    <a:pt x="1135" y="605"/>
                  </a:lnTo>
                  <a:lnTo>
                    <a:pt x="1135" y="604"/>
                  </a:lnTo>
                  <a:lnTo>
                    <a:pt x="1136" y="622"/>
                  </a:lnTo>
                  <a:lnTo>
                    <a:pt x="1136" y="624"/>
                  </a:lnTo>
                  <a:lnTo>
                    <a:pt x="1136" y="612"/>
                  </a:lnTo>
                  <a:lnTo>
                    <a:pt x="1136" y="606"/>
                  </a:lnTo>
                  <a:lnTo>
                    <a:pt x="1137" y="606"/>
                  </a:lnTo>
                  <a:lnTo>
                    <a:pt x="1137" y="598"/>
                  </a:lnTo>
                  <a:lnTo>
                    <a:pt x="1137" y="597"/>
                  </a:lnTo>
                  <a:lnTo>
                    <a:pt x="1137" y="601"/>
                  </a:lnTo>
                  <a:lnTo>
                    <a:pt x="1137" y="603"/>
                  </a:lnTo>
                  <a:lnTo>
                    <a:pt x="1138" y="596"/>
                  </a:lnTo>
                  <a:lnTo>
                    <a:pt x="1138" y="594"/>
                  </a:lnTo>
                  <a:lnTo>
                    <a:pt x="1138" y="600"/>
                  </a:lnTo>
                  <a:lnTo>
                    <a:pt x="1138" y="600"/>
                  </a:lnTo>
                  <a:lnTo>
                    <a:pt x="1138" y="592"/>
                  </a:lnTo>
                  <a:lnTo>
                    <a:pt x="1139" y="596"/>
                  </a:lnTo>
                  <a:lnTo>
                    <a:pt x="1139" y="596"/>
                  </a:lnTo>
                  <a:lnTo>
                    <a:pt x="1139" y="590"/>
                  </a:lnTo>
                  <a:lnTo>
                    <a:pt x="1139" y="598"/>
                  </a:lnTo>
                  <a:lnTo>
                    <a:pt x="1139" y="606"/>
                  </a:lnTo>
                  <a:lnTo>
                    <a:pt x="1140" y="606"/>
                  </a:lnTo>
                  <a:lnTo>
                    <a:pt x="1140" y="600"/>
                  </a:lnTo>
                  <a:lnTo>
                    <a:pt x="1140" y="598"/>
                  </a:lnTo>
                  <a:lnTo>
                    <a:pt x="1140" y="595"/>
                  </a:lnTo>
                  <a:lnTo>
                    <a:pt x="1141" y="586"/>
                  </a:lnTo>
                  <a:lnTo>
                    <a:pt x="1141" y="577"/>
                  </a:lnTo>
                  <a:lnTo>
                    <a:pt x="1141" y="578"/>
                  </a:lnTo>
                  <a:lnTo>
                    <a:pt x="1141" y="580"/>
                  </a:lnTo>
                  <a:lnTo>
                    <a:pt x="1141" y="582"/>
                  </a:lnTo>
                  <a:lnTo>
                    <a:pt x="1141" y="577"/>
                  </a:lnTo>
                  <a:lnTo>
                    <a:pt x="1142" y="586"/>
                  </a:lnTo>
                  <a:lnTo>
                    <a:pt x="1142" y="568"/>
                  </a:lnTo>
                  <a:lnTo>
                    <a:pt x="1142" y="569"/>
                  </a:lnTo>
                  <a:lnTo>
                    <a:pt x="1142" y="577"/>
                  </a:lnTo>
                  <a:lnTo>
                    <a:pt x="1143" y="569"/>
                  </a:lnTo>
                  <a:lnTo>
                    <a:pt x="1143" y="568"/>
                  </a:lnTo>
                  <a:lnTo>
                    <a:pt x="1143" y="564"/>
                  </a:lnTo>
                  <a:lnTo>
                    <a:pt x="1143" y="562"/>
                  </a:lnTo>
                  <a:lnTo>
                    <a:pt x="1143" y="562"/>
                  </a:lnTo>
                  <a:lnTo>
                    <a:pt x="1143" y="559"/>
                  </a:lnTo>
                  <a:lnTo>
                    <a:pt x="1144" y="545"/>
                  </a:lnTo>
                  <a:lnTo>
                    <a:pt x="1144" y="538"/>
                  </a:lnTo>
                  <a:lnTo>
                    <a:pt x="1144" y="544"/>
                  </a:lnTo>
                  <a:lnTo>
                    <a:pt x="1144" y="544"/>
                  </a:lnTo>
                  <a:lnTo>
                    <a:pt x="1145" y="548"/>
                  </a:lnTo>
                  <a:lnTo>
                    <a:pt x="1145" y="553"/>
                  </a:lnTo>
                  <a:lnTo>
                    <a:pt x="1145" y="554"/>
                  </a:lnTo>
                  <a:lnTo>
                    <a:pt x="1145" y="550"/>
                  </a:lnTo>
                  <a:lnTo>
                    <a:pt x="1145" y="547"/>
                  </a:lnTo>
                  <a:lnTo>
                    <a:pt x="1146" y="553"/>
                  </a:lnTo>
                  <a:lnTo>
                    <a:pt x="1146" y="555"/>
                  </a:lnTo>
                  <a:lnTo>
                    <a:pt x="1146" y="554"/>
                  </a:lnTo>
                  <a:lnTo>
                    <a:pt x="1146" y="553"/>
                  </a:lnTo>
                  <a:lnTo>
                    <a:pt x="1146" y="554"/>
                  </a:lnTo>
                  <a:lnTo>
                    <a:pt x="1147" y="555"/>
                  </a:lnTo>
                  <a:lnTo>
                    <a:pt x="1147" y="562"/>
                  </a:lnTo>
                  <a:lnTo>
                    <a:pt x="1147" y="551"/>
                  </a:lnTo>
                  <a:lnTo>
                    <a:pt x="1147" y="551"/>
                  </a:lnTo>
                  <a:lnTo>
                    <a:pt x="1147" y="546"/>
                  </a:lnTo>
                  <a:lnTo>
                    <a:pt x="1148" y="539"/>
                  </a:lnTo>
                  <a:lnTo>
                    <a:pt x="1148" y="541"/>
                  </a:lnTo>
                  <a:lnTo>
                    <a:pt x="1148" y="537"/>
                  </a:lnTo>
                  <a:lnTo>
                    <a:pt x="1148" y="527"/>
                  </a:lnTo>
                  <a:lnTo>
                    <a:pt x="1148" y="529"/>
                  </a:lnTo>
                  <a:lnTo>
                    <a:pt x="1149" y="523"/>
                  </a:lnTo>
                  <a:lnTo>
                    <a:pt x="1149" y="534"/>
                  </a:lnTo>
                  <a:lnTo>
                    <a:pt x="1149" y="537"/>
                  </a:lnTo>
                  <a:lnTo>
                    <a:pt x="1149" y="530"/>
                  </a:lnTo>
                  <a:lnTo>
                    <a:pt x="1149" y="530"/>
                  </a:lnTo>
                  <a:lnTo>
                    <a:pt x="1150" y="533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50" y="550"/>
                  </a:lnTo>
                  <a:lnTo>
                    <a:pt x="1151" y="547"/>
                  </a:lnTo>
                  <a:lnTo>
                    <a:pt x="1151" y="548"/>
                  </a:lnTo>
                  <a:lnTo>
                    <a:pt x="1151" y="549"/>
                  </a:lnTo>
                  <a:lnTo>
                    <a:pt x="1151" y="555"/>
                  </a:lnTo>
                  <a:lnTo>
                    <a:pt x="1152" y="551"/>
                  </a:lnTo>
                  <a:lnTo>
                    <a:pt x="1152" y="541"/>
                  </a:lnTo>
                  <a:lnTo>
                    <a:pt x="1152" y="536"/>
                  </a:lnTo>
                  <a:lnTo>
                    <a:pt x="1152" y="536"/>
                  </a:lnTo>
                  <a:lnTo>
                    <a:pt x="1152" y="536"/>
                  </a:lnTo>
                  <a:lnTo>
                    <a:pt x="1152" y="536"/>
                  </a:lnTo>
                  <a:lnTo>
                    <a:pt x="1153" y="533"/>
                  </a:lnTo>
                  <a:lnTo>
                    <a:pt x="1153" y="534"/>
                  </a:lnTo>
                  <a:lnTo>
                    <a:pt x="1153" y="532"/>
                  </a:lnTo>
                  <a:lnTo>
                    <a:pt x="1153" y="539"/>
                  </a:lnTo>
                  <a:lnTo>
                    <a:pt x="1154" y="538"/>
                  </a:lnTo>
                  <a:lnTo>
                    <a:pt x="1154" y="547"/>
                  </a:lnTo>
                  <a:lnTo>
                    <a:pt x="1154" y="534"/>
                  </a:lnTo>
                  <a:lnTo>
                    <a:pt x="1154" y="540"/>
                  </a:lnTo>
                  <a:lnTo>
                    <a:pt x="1154" y="612"/>
                  </a:lnTo>
                  <a:lnTo>
                    <a:pt x="1154" y="698"/>
                  </a:lnTo>
                  <a:lnTo>
                    <a:pt x="1155" y="725"/>
                  </a:lnTo>
                  <a:lnTo>
                    <a:pt x="1155" y="779"/>
                  </a:lnTo>
                  <a:lnTo>
                    <a:pt x="1155" y="843"/>
                  </a:lnTo>
                  <a:lnTo>
                    <a:pt x="1155" y="847"/>
                  </a:lnTo>
                  <a:lnTo>
                    <a:pt x="1156" y="845"/>
                  </a:lnTo>
                  <a:lnTo>
                    <a:pt x="1156" y="851"/>
                  </a:lnTo>
                  <a:lnTo>
                    <a:pt x="1156" y="866"/>
                  </a:lnTo>
                  <a:lnTo>
                    <a:pt x="1156" y="867"/>
                  </a:lnTo>
                  <a:lnTo>
                    <a:pt x="1156" y="865"/>
                  </a:lnTo>
                  <a:lnTo>
                    <a:pt x="1157" y="853"/>
                  </a:lnTo>
                  <a:lnTo>
                    <a:pt x="1157" y="834"/>
                  </a:lnTo>
                  <a:lnTo>
                    <a:pt x="1157" y="835"/>
                  </a:lnTo>
                  <a:lnTo>
                    <a:pt x="1157" y="841"/>
                  </a:lnTo>
                  <a:lnTo>
                    <a:pt x="1157" y="849"/>
                  </a:lnTo>
                  <a:lnTo>
                    <a:pt x="1158" y="848"/>
                  </a:lnTo>
                  <a:lnTo>
                    <a:pt x="1158" y="851"/>
                  </a:lnTo>
                  <a:lnTo>
                    <a:pt x="1158" y="846"/>
                  </a:lnTo>
                  <a:lnTo>
                    <a:pt x="1158" y="846"/>
                  </a:lnTo>
                  <a:lnTo>
                    <a:pt x="1158" y="849"/>
                  </a:lnTo>
                  <a:lnTo>
                    <a:pt x="1159" y="847"/>
                  </a:lnTo>
                  <a:lnTo>
                    <a:pt x="1159" y="844"/>
                  </a:lnTo>
                  <a:lnTo>
                    <a:pt x="1159" y="850"/>
                  </a:lnTo>
                  <a:lnTo>
                    <a:pt x="1159" y="857"/>
                  </a:lnTo>
                  <a:lnTo>
                    <a:pt x="1160" y="871"/>
                  </a:lnTo>
                  <a:lnTo>
                    <a:pt x="1160" y="864"/>
                  </a:lnTo>
                  <a:lnTo>
                    <a:pt x="1160" y="864"/>
                  </a:lnTo>
                  <a:lnTo>
                    <a:pt x="1160" y="870"/>
                  </a:lnTo>
                  <a:lnTo>
                    <a:pt x="1160" y="861"/>
                  </a:lnTo>
                  <a:lnTo>
                    <a:pt x="1160" y="864"/>
                  </a:lnTo>
                  <a:lnTo>
                    <a:pt x="1161" y="867"/>
                  </a:lnTo>
                  <a:lnTo>
                    <a:pt x="1161" y="869"/>
                  </a:lnTo>
                  <a:lnTo>
                    <a:pt x="1161" y="875"/>
                  </a:lnTo>
                  <a:lnTo>
                    <a:pt x="1161" y="865"/>
                  </a:lnTo>
                  <a:lnTo>
                    <a:pt x="1162" y="870"/>
                  </a:lnTo>
                  <a:lnTo>
                    <a:pt x="1162" y="875"/>
                  </a:lnTo>
                  <a:lnTo>
                    <a:pt x="1162" y="876"/>
                  </a:lnTo>
                  <a:lnTo>
                    <a:pt x="1162" y="875"/>
                  </a:lnTo>
                  <a:lnTo>
                    <a:pt x="1162" y="878"/>
                  </a:lnTo>
                  <a:lnTo>
                    <a:pt x="1163" y="876"/>
                  </a:lnTo>
                  <a:lnTo>
                    <a:pt x="1163" y="877"/>
                  </a:lnTo>
                  <a:lnTo>
                    <a:pt x="1163" y="876"/>
                  </a:lnTo>
                  <a:lnTo>
                    <a:pt x="1163" y="868"/>
                  </a:lnTo>
                  <a:lnTo>
                    <a:pt x="1163" y="874"/>
                  </a:lnTo>
                  <a:lnTo>
                    <a:pt x="1163" y="871"/>
                  </a:lnTo>
                  <a:lnTo>
                    <a:pt x="1164" y="866"/>
                  </a:lnTo>
                  <a:lnTo>
                    <a:pt x="1164" y="864"/>
                  </a:lnTo>
                  <a:lnTo>
                    <a:pt x="1164" y="862"/>
                  </a:lnTo>
                  <a:lnTo>
                    <a:pt x="1164" y="847"/>
                  </a:lnTo>
                  <a:lnTo>
                    <a:pt x="1165" y="843"/>
                  </a:lnTo>
                  <a:lnTo>
                    <a:pt x="1165" y="842"/>
                  </a:lnTo>
                  <a:lnTo>
                    <a:pt x="1165" y="841"/>
                  </a:lnTo>
                  <a:lnTo>
                    <a:pt x="1165" y="850"/>
                  </a:lnTo>
                  <a:lnTo>
                    <a:pt x="1165" y="830"/>
                  </a:lnTo>
                  <a:lnTo>
                    <a:pt x="1165" y="832"/>
                  </a:lnTo>
                  <a:lnTo>
                    <a:pt x="1166" y="833"/>
                  </a:lnTo>
                  <a:lnTo>
                    <a:pt x="1166" y="820"/>
                  </a:lnTo>
                  <a:lnTo>
                    <a:pt x="1166" y="824"/>
                  </a:lnTo>
                  <a:lnTo>
                    <a:pt x="1166" y="825"/>
                  </a:lnTo>
                  <a:lnTo>
                    <a:pt x="1167" y="827"/>
                  </a:lnTo>
                  <a:lnTo>
                    <a:pt x="1167" y="828"/>
                  </a:lnTo>
                  <a:lnTo>
                    <a:pt x="1167" y="834"/>
                  </a:lnTo>
                  <a:lnTo>
                    <a:pt x="1167" y="832"/>
                  </a:lnTo>
                  <a:lnTo>
                    <a:pt x="1167" y="830"/>
                  </a:lnTo>
                  <a:lnTo>
                    <a:pt x="1168" y="836"/>
                  </a:lnTo>
                  <a:lnTo>
                    <a:pt x="1168" y="837"/>
                  </a:lnTo>
                  <a:lnTo>
                    <a:pt x="1168" y="843"/>
                  </a:lnTo>
                  <a:lnTo>
                    <a:pt x="1168" y="842"/>
                  </a:lnTo>
                  <a:lnTo>
                    <a:pt x="1168" y="847"/>
                  </a:lnTo>
                  <a:lnTo>
                    <a:pt x="1169" y="848"/>
                  </a:lnTo>
                  <a:lnTo>
                    <a:pt x="1169" y="848"/>
                  </a:lnTo>
                  <a:lnTo>
                    <a:pt x="1169" y="862"/>
                  </a:lnTo>
                  <a:lnTo>
                    <a:pt x="1169" y="857"/>
                  </a:lnTo>
                  <a:lnTo>
                    <a:pt x="1169" y="855"/>
                  </a:lnTo>
                  <a:lnTo>
                    <a:pt x="1170" y="852"/>
                  </a:lnTo>
                  <a:lnTo>
                    <a:pt x="1170" y="839"/>
                  </a:lnTo>
                  <a:lnTo>
                    <a:pt x="1170" y="829"/>
                  </a:lnTo>
                  <a:lnTo>
                    <a:pt x="1170" y="800"/>
                  </a:lnTo>
                  <a:lnTo>
                    <a:pt x="1171" y="757"/>
                  </a:lnTo>
                  <a:lnTo>
                    <a:pt x="1171" y="679"/>
                  </a:lnTo>
                  <a:lnTo>
                    <a:pt x="1171" y="632"/>
                  </a:lnTo>
                  <a:lnTo>
                    <a:pt x="1171" y="648"/>
                  </a:lnTo>
                  <a:lnTo>
                    <a:pt x="1171" y="650"/>
                  </a:lnTo>
                  <a:lnTo>
                    <a:pt x="1171" y="642"/>
                  </a:lnTo>
                  <a:lnTo>
                    <a:pt x="1172" y="618"/>
                  </a:lnTo>
                  <a:lnTo>
                    <a:pt x="1172" y="627"/>
                  </a:lnTo>
                  <a:lnTo>
                    <a:pt x="1172" y="628"/>
                  </a:lnTo>
                  <a:lnTo>
                    <a:pt x="1172" y="630"/>
                  </a:lnTo>
                  <a:lnTo>
                    <a:pt x="1173" y="627"/>
                  </a:lnTo>
                  <a:lnTo>
                    <a:pt x="1173" y="631"/>
                  </a:lnTo>
                  <a:lnTo>
                    <a:pt x="1173" y="629"/>
                  </a:lnTo>
                  <a:lnTo>
                    <a:pt x="1173" y="606"/>
                  </a:lnTo>
                  <a:lnTo>
                    <a:pt x="1173" y="604"/>
                  </a:lnTo>
                  <a:lnTo>
                    <a:pt x="1174" y="600"/>
                  </a:lnTo>
                  <a:lnTo>
                    <a:pt x="1174" y="600"/>
                  </a:lnTo>
                  <a:lnTo>
                    <a:pt x="1174" y="599"/>
                  </a:lnTo>
                  <a:lnTo>
                    <a:pt x="1174" y="599"/>
                  </a:lnTo>
                  <a:lnTo>
                    <a:pt x="1174" y="593"/>
                  </a:lnTo>
                  <a:lnTo>
                    <a:pt x="1175" y="587"/>
                  </a:lnTo>
                  <a:lnTo>
                    <a:pt x="1175" y="590"/>
                  </a:lnTo>
                  <a:lnTo>
                    <a:pt x="1175" y="589"/>
                  </a:lnTo>
                  <a:lnTo>
                    <a:pt x="1175" y="593"/>
                  </a:lnTo>
                  <a:lnTo>
                    <a:pt x="1175" y="591"/>
                  </a:lnTo>
                  <a:lnTo>
                    <a:pt x="1176" y="594"/>
                  </a:lnTo>
                  <a:lnTo>
                    <a:pt x="1176" y="592"/>
                  </a:lnTo>
                  <a:lnTo>
                    <a:pt x="1176" y="592"/>
                  </a:lnTo>
                  <a:lnTo>
                    <a:pt x="1176" y="592"/>
                  </a:lnTo>
                  <a:lnTo>
                    <a:pt x="1177" y="599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7" y="600"/>
                  </a:lnTo>
                  <a:lnTo>
                    <a:pt x="1177" y="598"/>
                  </a:lnTo>
                  <a:lnTo>
                    <a:pt x="1177" y="598"/>
                  </a:lnTo>
                  <a:lnTo>
                    <a:pt x="1178" y="601"/>
                  </a:lnTo>
                  <a:lnTo>
                    <a:pt x="1178" y="602"/>
                  </a:lnTo>
                  <a:lnTo>
                    <a:pt x="1178" y="583"/>
                  </a:lnTo>
                  <a:lnTo>
                    <a:pt x="1178" y="577"/>
                  </a:lnTo>
                  <a:lnTo>
                    <a:pt x="1178" y="577"/>
                  </a:lnTo>
                  <a:lnTo>
                    <a:pt x="1179" y="580"/>
                  </a:lnTo>
                  <a:lnTo>
                    <a:pt x="1179" y="581"/>
                  </a:lnTo>
                  <a:lnTo>
                    <a:pt x="1179" y="592"/>
                  </a:lnTo>
                  <a:lnTo>
                    <a:pt x="1179" y="587"/>
                  </a:lnTo>
                  <a:lnTo>
                    <a:pt x="1179" y="592"/>
                  </a:lnTo>
                  <a:lnTo>
                    <a:pt x="1180" y="590"/>
                  </a:lnTo>
                  <a:lnTo>
                    <a:pt x="1180" y="594"/>
                  </a:lnTo>
                  <a:lnTo>
                    <a:pt x="1180" y="594"/>
                  </a:lnTo>
                  <a:lnTo>
                    <a:pt x="1180" y="580"/>
                  </a:lnTo>
                  <a:lnTo>
                    <a:pt x="1180" y="584"/>
                  </a:lnTo>
                  <a:lnTo>
                    <a:pt x="1181" y="598"/>
                  </a:lnTo>
                  <a:lnTo>
                    <a:pt x="1181" y="599"/>
                  </a:lnTo>
                  <a:lnTo>
                    <a:pt x="1181" y="602"/>
                  </a:lnTo>
                  <a:lnTo>
                    <a:pt x="1181" y="607"/>
                  </a:lnTo>
                  <a:lnTo>
                    <a:pt x="1182" y="607"/>
                  </a:lnTo>
                  <a:lnTo>
                    <a:pt x="1182" y="609"/>
                  </a:lnTo>
                  <a:lnTo>
                    <a:pt x="1182" y="601"/>
                  </a:lnTo>
                  <a:lnTo>
                    <a:pt x="1182" y="592"/>
                  </a:lnTo>
                  <a:lnTo>
                    <a:pt x="1182" y="596"/>
                  </a:lnTo>
                  <a:lnTo>
                    <a:pt x="1182" y="598"/>
                  </a:lnTo>
                  <a:lnTo>
                    <a:pt x="1183" y="591"/>
                  </a:lnTo>
                  <a:lnTo>
                    <a:pt x="1183" y="591"/>
                  </a:lnTo>
                  <a:lnTo>
                    <a:pt x="1183" y="599"/>
                  </a:lnTo>
                  <a:lnTo>
                    <a:pt x="1183" y="599"/>
                  </a:lnTo>
                  <a:lnTo>
                    <a:pt x="1184" y="599"/>
                  </a:lnTo>
                  <a:lnTo>
                    <a:pt x="1184" y="598"/>
                  </a:lnTo>
                  <a:lnTo>
                    <a:pt x="1184" y="597"/>
                  </a:lnTo>
                  <a:lnTo>
                    <a:pt x="1184" y="615"/>
                  </a:lnTo>
                  <a:lnTo>
                    <a:pt x="1184" y="619"/>
                  </a:lnTo>
                  <a:lnTo>
                    <a:pt x="1185" y="616"/>
                  </a:lnTo>
                  <a:lnTo>
                    <a:pt x="1185" y="629"/>
                  </a:lnTo>
                  <a:lnTo>
                    <a:pt x="1185" y="626"/>
                  </a:lnTo>
                  <a:lnTo>
                    <a:pt x="1185" y="626"/>
                  </a:lnTo>
                  <a:lnTo>
                    <a:pt x="1185" y="612"/>
                  </a:lnTo>
                  <a:lnTo>
                    <a:pt x="1186" y="603"/>
                  </a:lnTo>
                  <a:lnTo>
                    <a:pt x="1186" y="599"/>
                  </a:lnTo>
                  <a:lnTo>
                    <a:pt x="1186" y="599"/>
                  </a:lnTo>
                  <a:lnTo>
                    <a:pt x="1186" y="600"/>
                  </a:lnTo>
                  <a:lnTo>
                    <a:pt x="1186" y="605"/>
                  </a:lnTo>
                  <a:lnTo>
                    <a:pt x="1187" y="603"/>
                  </a:lnTo>
                  <a:lnTo>
                    <a:pt x="1187" y="591"/>
                  </a:lnTo>
                  <a:lnTo>
                    <a:pt x="1187" y="590"/>
                  </a:lnTo>
                  <a:lnTo>
                    <a:pt x="1187" y="571"/>
                  </a:lnTo>
                  <a:lnTo>
                    <a:pt x="1188" y="562"/>
                  </a:lnTo>
                  <a:lnTo>
                    <a:pt x="1188" y="558"/>
                  </a:lnTo>
                  <a:lnTo>
                    <a:pt x="1188" y="555"/>
                  </a:lnTo>
                  <a:lnTo>
                    <a:pt x="1188" y="561"/>
                  </a:lnTo>
                  <a:lnTo>
                    <a:pt x="1188" y="562"/>
                  </a:lnTo>
                  <a:lnTo>
                    <a:pt x="1188" y="571"/>
                  </a:lnTo>
                  <a:lnTo>
                    <a:pt x="1189" y="544"/>
                  </a:lnTo>
                  <a:lnTo>
                    <a:pt x="1189" y="533"/>
                  </a:lnTo>
                  <a:lnTo>
                    <a:pt x="1189" y="529"/>
                  </a:lnTo>
                  <a:lnTo>
                    <a:pt x="1189" y="528"/>
                  </a:lnTo>
                  <a:lnTo>
                    <a:pt x="1190" y="530"/>
                  </a:lnTo>
                  <a:lnTo>
                    <a:pt x="1190" y="532"/>
                  </a:lnTo>
                  <a:lnTo>
                    <a:pt x="1190" y="537"/>
                  </a:lnTo>
                  <a:lnTo>
                    <a:pt x="1190" y="536"/>
                  </a:lnTo>
                  <a:lnTo>
                    <a:pt x="1190" y="537"/>
                  </a:lnTo>
                  <a:lnTo>
                    <a:pt x="1190" y="543"/>
                  </a:lnTo>
                  <a:lnTo>
                    <a:pt x="1191" y="552"/>
                  </a:lnTo>
                  <a:lnTo>
                    <a:pt x="1191" y="561"/>
                  </a:lnTo>
                  <a:lnTo>
                    <a:pt x="1191" y="558"/>
                  </a:lnTo>
                  <a:lnTo>
                    <a:pt x="1191" y="552"/>
                  </a:lnTo>
                  <a:lnTo>
                    <a:pt x="1192" y="551"/>
                  </a:lnTo>
                  <a:lnTo>
                    <a:pt x="1192" y="553"/>
                  </a:lnTo>
                  <a:lnTo>
                    <a:pt x="1192" y="551"/>
                  </a:lnTo>
                  <a:lnTo>
                    <a:pt x="1192" y="548"/>
                  </a:lnTo>
                  <a:lnTo>
                    <a:pt x="1192" y="557"/>
                  </a:lnTo>
                  <a:lnTo>
                    <a:pt x="1193" y="560"/>
                  </a:lnTo>
                  <a:lnTo>
                    <a:pt x="1193" y="558"/>
                  </a:lnTo>
                  <a:lnTo>
                    <a:pt x="1193" y="559"/>
                  </a:lnTo>
                  <a:lnTo>
                    <a:pt x="1193" y="571"/>
                  </a:lnTo>
                  <a:lnTo>
                    <a:pt x="1193" y="568"/>
                  </a:lnTo>
                  <a:lnTo>
                    <a:pt x="1193" y="580"/>
                  </a:lnTo>
                  <a:lnTo>
                    <a:pt x="1194" y="578"/>
                  </a:lnTo>
                  <a:lnTo>
                    <a:pt x="1194" y="585"/>
                  </a:lnTo>
                  <a:lnTo>
                    <a:pt x="1194" y="585"/>
                  </a:lnTo>
                  <a:lnTo>
                    <a:pt x="1194" y="584"/>
                  </a:lnTo>
                  <a:lnTo>
                    <a:pt x="1195" y="583"/>
                  </a:lnTo>
                  <a:lnTo>
                    <a:pt x="1195" y="585"/>
                  </a:lnTo>
                  <a:lnTo>
                    <a:pt x="1195" y="586"/>
                  </a:lnTo>
                  <a:lnTo>
                    <a:pt x="1195" y="559"/>
                  </a:lnTo>
                  <a:lnTo>
                    <a:pt x="1195" y="558"/>
                  </a:lnTo>
                  <a:lnTo>
                    <a:pt x="1196" y="557"/>
                  </a:lnTo>
                  <a:lnTo>
                    <a:pt x="1196" y="559"/>
                  </a:lnTo>
                  <a:lnTo>
                    <a:pt x="1196" y="559"/>
                  </a:lnTo>
                  <a:lnTo>
                    <a:pt x="1196" y="541"/>
                  </a:lnTo>
                  <a:lnTo>
                    <a:pt x="1196" y="522"/>
                  </a:lnTo>
                  <a:lnTo>
                    <a:pt x="1197" y="485"/>
                  </a:lnTo>
                  <a:lnTo>
                    <a:pt x="1197" y="518"/>
                  </a:lnTo>
                  <a:lnTo>
                    <a:pt x="1197" y="568"/>
                  </a:lnTo>
                  <a:lnTo>
                    <a:pt x="1197" y="639"/>
                  </a:lnTo>
                  <a:lnTo>
                    <a:pt x="1197" y="661"/>
                  </a:lnTo>
                  <a:lnTo>
                    <a:pt x="1198" y="678"/>
                  </a:lnTo>
                  <a:lnTo>
                    <a:pt x="1198" y="694"/>
                  </a:lnTo>
                  <a:lnTo>
                    <a:pt x="1198" y="701"/>
                  </a:lnTo>
                  <a:lnTo>
                    <a:pt x="1198" y="705"/>
                  </a:lnTo>
                  <a:lnTo>
                    <a:pt x="1199" y="692"/>
                  </a:lnTo>
                  <a:lnTo>
                    <a:pt x="1199" y="700"/>
                  </a:lnTo>
                  <a:lnTo>
                    <a:pt x="1199" y="702"/>
                  </a:lnTo>
                  <a:lnTo>
                    <a:pt x="1199" y="700"/>
                  </a:lnTo>
                  <a:lnTo>
                    <a:pt x="1199" y="703"/>
                  </a:lnTo>
                  <a:lnTo>
                    <a:pt x="1199" y="702"/>
                  </a:lnTo>
                  <a:lnTo>
                    <a:pt x="1200" y="701"/>
                  </a:lnTo>
                  <a:lnTo>
                    <a:pt x="1200" y="706"/>
                  </a:lnTo>
                  <a:lnTo>
                    <a:pt x="1200" y="713"/>
                  </a:lnTo>
                  <a:lnTo>
                    <a:pt x="1200" y="705"/>
                  </a:lnTo>
                  <a:lnTo>
                    <a:pt x="1201" y="701"/>
                  </a:lnTo>
                  <a:lnTo>
                    <a:pt x="1201" y="714"/>
                  </a:lnTo>
                  <a:lnTo>
                    <a:pt x="1201" y="717"/>
                  </a:lnTo>
                  <a:lnTo>
                    <a:pt x="1201" y="719"/>
                  </a:lnTo>
                  <a:lnTo>
                    <a:pt x="1201" y="725"/>
                  </a:lnTo>
                  <a:lnTo>
                    <a:pt x="1201" y="733"/>
                  </a:lnTo>
                  <a:lnTo>
                    <a:pt x="1202" y="739"/>
                  </a:lnTo>
                  <a:lnTo>
                    <a:pt x="1202" y="734"/>
                  </a:lnTo>
                  <a:lnTo>
                    <a:pt x="1202" y="734"/>
                  </a:lnTo>
                  <a:lnTo>
                    <a:pt x="1202" y="739"/>
                  </a:lnTo>
                  <a:lnTo>
                    <a:pt x="1203" y="744"/>
                  </a:lnTo>
                  <a:lnTo>
                    <a:pt x="1203" y="744"/>
                  </a:lnTo>
                  <a:lnTo>
                    <a:pt x="1203" y="738"/>
                  </a:lnTo>
                  <a:lnTo>
                    <a:pt x="1203" y="748"/>
                  </a:lnTo>
                  <a:lnTo>
                    <a:pt x="1203" y="759"/>
                  </a:lnTo>
                  <a:lnTo>
                    <a:pt x="1204" y="761"/>
                  </a:lnTo>
                  <a:lnTo>
                    <a:pt x="1204" y="743"/>
                  </a:lnTo>
                  <a:lnTo>
                    <a:pt x="1204" y="737"/>
                  </a:lnTo>
                  <a:lnTo>
                    <a:pt x="1204" y="737"/>
                  </a:lnTo>
                  <a:lnTo>
                    <a:pt x="1204" y="735"/>
                  </a:lnTo>
                  <a:lnTo>
                    <a:pt x="1205" y="741"/>
                  </a:lnTo>
                  <a:lnTo>
                    <a:pt x="1205" y="736"/>
                  </a:lnTo>
                  <a:lnTo>
                    <a:pt x="1205" y="753"/>
                  </a:lnTo>
                  <a:lnTo>
                    <a:pt x="1205" y="755"/>
                  </a:lnTo>
                  <a:lnTo>
                    <a:pt x="1205" y="756"/>
                  </a:lnTo>
                  <a:lnTo>
                    <a:pt x="1206" y="759"/>
                  </a:lnTo>
                  <a:lnTo>
                    <a:pt x="1206" y="766"/>
                  </a:lnTo>
                  <a:lnTo>
                    <a:pt x="1206" y="768"/>
                  </a:lnTo>
                  <a:lnTo>
                    <a:pt x="1206" y="767"/>
                  </a:lnTo>
                  <a:lnTo>
                    <a:pt x="1207" y="765"/>
                  </a:lnTo>
                  <a:lnTo>
                    <a:pt x="1207" y="766"/>
                  </a:lnTo>
                  <a:lnTo>
                    <a:pt x="1207" y="765"/>
                  </a:lnTo>
                  <a:lnTo>
                    <a:pt x="1207" y="766"/>
                  </a:lnTo>
                  <a:lnTo>
                    <a:pt x="1207" y="759"/>
                  </a:lnTo>
                  <a:lnTo>
                    <a:pt x="1207" y="762"/>
                  </a:lnTo>
                  <a:lnTo>
                    <a:pt x="1208" y="757"/>
                  </a:lnTo>
                  <a:lnTo>
                    <a:pt x="1208" y="754"/>
                  </a:lnTo>
                  <a:lnTo>
                    <a:pt x="1208" y="748"/>
                  </a:lnTo>
                  <a:lnTo>
                    <a:pt x="1208" y="739"/>
                  </a:lnTo>
                  <a:lnTo>
                    <a:pt x="1208" y="740"/>
                  </a:lnTo>
                  <a:lnTo>
                    <a:pt x="1209" y="739"/>
                  </a:lnTo>
                  <a:lnTo>
                    <a:pt x="1209" y="742"/>
                  </a:lnTo>
                  <a:lnTo>
                    <a:pt x="1209" y="725"/>
                  </a:lnTo>
                  <a:lnTo>
                    <a:pt x="1209" y="721"/>
                  </a:lnTo>
                  <a:lnTo>
                    <a:pt x="1210" y="703"/>
                  </a:lnTo>
                  <a:lnTo>
                    <a:pt x="1210" y="704"/>
                  </a:lnTo>
                  <a:lnTo>
                    <a:pt x="1210" y="707"/>
                  </a:lnTo>
                  <a:lnTo>
                    <a:pt x="1210" y="703"/>
                  </a:lnTo>
                  <a:lnTo>
                    <a:pt x="1210" y="707"/>
                  </a:lnTo>
                  <a:lnTo>
                    <a:pt x="1210" y="703"/>
                  </a:lnTo>
                  <a:lnTo>
                    <a:pt x="1211" y="707"/>
                  </a:lnTo>
                  <a:lnTo>
                    <a:pt x="1211" y="707"/>
                  </a:lnTo>
                  <a:lnTo>
                    <a:pt x="1211" y="713"/>
                  </a:lnTo>
                  <a:lnTo>
                    <a:pt x="1211" y="715"/>
                  </a:lnTo>
                  <a:lnTo>
                    <a:pt x="1212" y="714"/>
                  </a:lnTo>
                  <a:lnTo>
                    <a:pt x="1212" y="726"/>
                  </a:lnTo>
                  <a:lnTo>
                    <a:pt x="1212" y="726"/>
                  </a:lnTo>
                  <a:lnTo>
                    <a:pt x="1212" y="724"/>
                  </a:lnTo>
                  <a:lnTo>
                    <a:pt x="1212" y="727"/>
                  </a:lnTo>
                  <a:lnTo>
                    <a:pt x="1212" y="722"/>
                  </a:lnTo>
                  <a:lnTo>
                    <a:pt x="1213" y="719"/>
                  </a:lnTo>
                  <a:lnTo>
                    <a:pt x="1213" y="732"/>
                  </a:lnTo>
                  <a:lnTo>
                    <a:pt x="1213" y="730"/>
                  </a:lnTo>
                  <a:lnTo>
                    <a:pt x="1213" y="728"/>
                  </a:lnTo>
                  <a:lnTo>
                    <a:pt x="1214" y="729"/>
                  </a:lnTo>
                  <a:lnTo>
                    <a:pt x="1214" y="718"/>
                  </a:lnTo>
                  <a:lnTo>
                    <a:pt x="1214" y="712"/>
                  </a:lnTo>
                  <a:lnTo>
                    <a:pt x="1214" y="708"/>
                  </a:lnTo>
                  <a:lnTo>
                    <a:pt x="1214" y="711"/>
                  </a:lnTo>
                  <a:lnTo>
                    <a:pt x="1215" y="704"/>
                  </a:lnTo>
                  <a:lnTo>
                    <a:pt x="1215" y="709"/>
                  </a:lnTo>
                  <a:lnTo>
                    <a:pt x="1215" y="707"/>
                  </a:lnTo>
                  <a:lnTo>
                    <a:pt x="1215" y="715"/>
                  </a:lnTo>
                  <a:lnTo>
                    <a:pt x="1215" y="705"/>
                  </a:lnTo>
                  <a:lnTo>
                    <a:pt x="1216" y="694"/>
                  </a:lnTo>
                  <a:lnTo>
                    <a:pt x="1216" y="654"/>
                  </a:lnTo>
                  <a:lnTo>
                    <a:pt x="1216" y="601"/>
                  </a:lnTo>
                  <a:lnTo>
                    <a:pt x="1216" y="509"/>
                  </a:lnTo>
                  <a:lnTo>
                    <a:pt x="1216" y="518"/>
                  </a:lnTo>
                  <a:lnTo>
                    <a:pt x="1217" y="522"/>
                  </a:lnTo>
                  <a:lnTo>
                    <a:pt x="1217" y="517"/>
                  </a:lnTo>
                  <a:lnTo>
                    <a:pt x="1217" y="493"/>
                  </a:lnTo>
                  <a:lnTo>
                    <a:pt x="1217" y="487"/>
                  </a:lnTo>
                  <a:lnTo>
                    <a:pt x="1218" y="472"/>
                  </a:lnTo>
                  <a:lnTo>
                    <a:pt x="1218" y="471"/>
                  </a:lnTo>
                  <a:lnTo>
                    <a:pt x="1218" y="456"/>
                  </a:lnTo>
                  <a:lnTo>
                    <a:pt x="1218" y="455"/>
                  </a:lnTo>
                  <a:lnTo>
                    <a:pt x="1218" y="459"/>
                  </a:lnTo>
                  <a:lnTo>
                    <a:pt x="1218" y="457"/>
                  </a:lnTo>
                  <a:lnTo>
                    <a:pt x="1219" y="454"/>
                  </a:lnTo>
                  <a:lnTo>
                    <a:pt x="1219" y="454"/>
                  </a:lnTo>
                  <a:lnTo>
                    <a:pt x="1219" y="447"/>
                  </a:lnTo>
                  <a:lnTo>
                    <a:pt x="1219" y="447"/>
                  </a:lnTo>
                  <a:lnTo>
                    <a:pt x="1220" y="453"/>
                  </a:lnTo>
                  <a:lnTo>
                    <a:pt x="1220" y="453"/>
                  </a:lnTo>
                  <a:lnTo>
                    <a:pt x="1220" y="450"/>
                  </a:lnTo>
                  <a:lnTo>
                    <a:pt x="1220" y="450"/>
                  </a:lnTo>
                  <a:lnTo>
                    <a:pt x="1220" y="450"/>
                  </a:lnTo>
                  <a:lnTo>
                    <a:pt x="1221" y="459"/>
                  </a:lnTo>
                  <a:lnTo>
                    <a:pt x="1221" y="483"/>
                  </a:lnTo>
                  <a:lnTo>
                    <a:pt x="1221" y="489"/>
                  </a:lnTo>
                  <a:lnTo>
                    <a:pt x="1221" y="489"/>
                  </a:lnTo>
                  <a:lnTo>
                    <a:pt x="1221" y="491"/>
                  </a:lnTo>
                  <a:lnTo>
                    <a:pt x="1222" y="492"/>
                  </a:lnTo>
                  <a:lnTo>
                    <a:pt x="1222" y="494"/>
                  </a:lnTo>
                  <a:lnTo>
                    <a:pt x="1222" y="487"/>
                  </a:lnTo>
                  <a:lnTo>
                    <a:pt x="1222" y="487"/>
                  </a:lnTo>
                  <a:lnTo>
                    <a:pt x="1222" y="493"/>
                  </a:lnTo>
                  <a:lnTo>
                    <a:pt x="1223" y="502"/>
                  </a:lnTo>
                  <a:lnTo>
                    <a:pt x="1223" y="498"/>
                  </a:lnTo>
                  <a:lnTo>
                    <a:pt x="1223" y="496"/>
                  </a:lnTo>
                  <a:lnTo>
                    <a:pt x="1223" y="483"/>
                  </a:lnTo>
                  <a:lnTo>
                    <a:pt x="1223" y="480"/>
                  </a:lnTo>
                  <a:lnTo>
                    <a:pt x="1223" y="483"/>
                  </a:lnTo>
                  <a:lnTo>
                    <a:pt x="1224" y="483"/>
                  </a:lnTo>
                  <a:lnTo>
                    <a:pt x="1224" y="487"/>
                  </a:lnTo>
                  <a:lnTo>
                    <a:pt x="1224" y="490"/>
                  </a:lnTo>
                  <a:lnTo>
                    <a:pt x="1224" y="475"/>
                  </a:lnTo>
                  <a:lnTo>
                    <a:pt x="1225" y="473"/>
                  </a:lnTo>
                  <a:lnTo>
                    <a:pt x="1225" y="473"/>
                  </a:lnTo>
                  <a:lnTo>
                    <a:pt x="1225" y="465"/>
                  </a:lnTo>
                  <a:lnTo>
                    <a:pt x="1225" y="464"/>
                  </a:lnTo>
                  <a:lnTo>
                    <a:pt x="1225" y="475"/>
                  </a:lnTo>
                  <a:lnTo>
                    <a:pt x="1226" y="488"/>
                  </a:lnTo>
                  <a:lnTo>
                    <a:pt x="1226" y="481"/>
                  </a:lnTo>
                  <a:lnTo>
                    <a:pt x="1226" y="480"/>
                  </a:lnTo>
                  <a:lnTo>
                    <a:pt x="1226" y="479"/>
                  </a:lnTo>
                  <a:lnTo>
                    <a:pt x="1226" y="479"/>
                  </a:lnTo>
                  <a:lnTo>
                    <a:pt x="1227" y="483"/>
                  </a:lnTo>
                  <a:lnTo>
                    <a:pt x="1227" y="481"/>
                  </a:lnTo>
                  <a:lnTo>
                    <a:pt x="1227" y="484"/>
                  </a:lnTo>
                  <a:lnTo>
                    <a:pt x="1227" y="473"/>
                  </a:lnTo>
                  <a:lnTo>
                    <a:pt x="1227" y="488"/>
                  </a:lnTo>
                  <a:lnTo>
                    <a:pt x="1228" y="487"/>
                  </a:lnTo>
                  <a:lnTo>
                    <a:pt x="1228" y="488"/>
                  </a:lnTo>
                  <a:lnTo>
                    <a:pt x="1228" y="485"/>
                  </a:lnTo>
                  <a:lnTo>
                    <a:pt x="1228" y="486"/>
                  </a:lnTo>
                  <a:lnTo>
                    <a:pt x="1229" y="485"/>
                  </a:lnTo>
                  <a:lnTo>
                    <a:pt x="1229" y="495"/>
                  </a:lnTo>
                  <a:lnTo>
                    <a:pt x="1229" y="489"/>
                  </a:lnTo>
                  <a:lnTo>
                    <a:pt x="1229" y="490"/>
                  </a:lnTo>
                  <a:lnTo>
                    <a:pt x="1229" y="485"/>
                  </a:lnTo>
                  <a:lnTo>
                    <a:pt x="1229" y="477"/>
                  </a:lnTo>
                  <a:lnTo>
                    <a:pt x="1230" y="478"/>
                  </a:lnTo>
                  <a:lnTo>
                    <a:pt x="1230" y="483"/>
                  </a:lnTo>
                  <a:lnTo>
                    <a:pt x="1230" y="485"/>
                  </a:lnTo>
                  <a:lnTo>
                    <a:pt x="1230" y="490"/>
                  </a:lnTo>
                  <a:lnTo>
                    <a:pt x="1231" y="481"/>
                  </a:lnTo>
                  <a:lnTo>
                    <a:pt x="1231" y="473"/>
                  </a:lnTo>
                  <a:lnTo>
                    <a:pt x="1231" y="474"/>
                  </a:lnTo>
                  <a:lnTo>
                    <a:pt x="1231" y="491"/>
                  </a:lnTo>
                  <a:lnTo>
                    <a:pt x="1231" y="500"/>
                  </a:lnTo>
                  <a:lnTo>
                    <a:pt x="1232" y="508"/>
                  </a:lnTo>
                  <a:lnTo>
                    <a:pt x="1232" y="510"/>
                  </a:lnTo>
                  <a:lnTo>
                    <a:pt x="1232" y="517"/>
                  </a:lnTo>
                  <a:lnTo>
                    <a:pt x="1232" y="501"/>
                  </a:lnTo>
                  <a:lnTo>
                    <a:pt x="1232" y="500"/>
                  </a:lnTo>
                  <a:lnTo>
                    <a:pt x="1233" y="497"/>
                  </a:lnTo>
                  <a:lnTo>
                    <a:pt x="1233" y="498"/>
                  </a:lnTo>
                  <a:lnTo>
                    <a:pt x="1233" y="505"/>
                  </a:lnTo>
                  <a:lnTo>
                    <a:pt x="1233" y="508"/>
                  </a:lnTo>
                  <a:lnTo>
                    <a:pt x="1233" y="501"/>
                  </a:lnTo>
                  <a:lnTo>
                    <a:pt x="1234" y="503"/>
                  </a:lnTo>
                  <a:lnTo>
                    <a:pt x="1234" y="498"/>
                  </a:lnTo>
                  <a:lnTo>
                    <a:pt x="1234" y="499"/>
                  </a:lnTo>
                  <a:lnTo>
                    <a:pt x="1234" y="500"/>
                  </a:lnTo>
                  <a:lnTo>
                    <a:pt x="1234" y="498"/>
                  </a:lnTo>
                  <a:lnTo>
                    <a:pt x="1235" y="502"/>
                  </a:lnTo>
                  <a:lnTo>
                    <a:pt x="1235" y="502"/>
                  </a:lnTo>
                  <a:lnTo>
                    <a:pt x="1235" y="503"/>
                  </a:lnTo>
                  <a:lnTo>
                    <a:pt x="1235" y="505"/>
                  </a:lnTo>
                  <a:lnTo>
                    <a:pt x="1235" y="506"/>
                  </a:lnTo>
                  <a:lnTo>
                    <a:pt x="1236" y="509"/>
                  </a:lnTo>
                  <a:lnTo>
                    <a:pt x="1236" y="512"/>
                  </a:lnTo>
                  <a:lnTo>
                    <a:pt x="1236" y="534"/>
                  </a:lnTo>
                  <a:lnTo>
                    <a:pt x="1236" y="532"/>
                  </a:lnTo>
                  <a:lnTo>
                    <a:pt x="1237" y="537"/>
                  </a:lnTo>
                  <a:lnTo>
                    <a:pt x="1237" y="528"/>
                  </a:lnTo>
                  <a:lnTo>
                    <a:pt x="1237" y="519"/>
                  </a:lnTo>
                  <a:lnTo>
                    <a:pt x="1237" y="519"/>
                  </a:lnTo>
                  <a:lnTo>
                    <a:pt x="1237" y="520"/>
                  </a:lnTo>
                  <a:lnTo>
                    <a:pt x="1237" y="527"/>
                  </a:lnTo>
                  <a:lnTo>
                    <a:pt x="1238" y="527"/>
                  </a:lnTo>
                  <a:lnTo>
                    <a:pt x="1238" y="527"/>
                  </a:lnTo>
                  <a:lnTo>
                    <a:pt x="1238" y="550"/>
                  </a:lnTo>
                  <a:lnTo>
                    <a:pt x="1238" y="548"/>
                  </a:lnTo>
                  <a:lnTo>
                    <a:pt x="1238" y="520"/>
                  </a:lnTo>
                  <a:lnTo>
                    <a:pt x="1239" y="526"/>
                  </a:lnTo>
                  <a:lnTo>
                    <a:pt x="1239" y="569"/>
                  </a:lnTo>
                  <a:lnTo>
                    <a:pt x="1239" y="620"/>
                  </a:lnTo>
                  <a:lnTo>
                    <a:pt x="1239" y="721"/>
                  </a:lnTo>
                  <a:lnTo>
                    <a:pt x="1240" y="803"/>
                  </a:lnTo>
                  <a:lnTo>
                    <a:pt x="1240" y="801"/>
                  </a:lnTo>
                  <a:lnTo>
                    <a:pt x="1240" y="802"/>
                  </a:lnTo>
                  <a:lnTo>
                    <a:pt x="1240" y="793"/>
                  </a:lnTo>
                  <a:lnTo>
                    <a:pt x="1240" y="792"/>
                  </a:lnTo>
                  <a:lnTo>
                    <a:pt x="1240" y="798"/>
                  </a:lnTo>
                  <a:lnTo>
                    <a:pt x="1241" y="806"/>
                  </a:lnTo>
                  <a:lnTo>
                    <a:pt x="1241" y="809"/>
                  </a:lnTo>
                  <a:lnTo>
                    <a:pt x="1241" y="818"/>
                  </a:lnTo>
                  <a:lnTo>
                    <a:pt x="1241" y="820"/>
                  </a:lnTo>
                  <a:lnTo>
                    <a:pt x="1242" y="834"/>
                  </a:lnTo>
                  <a:lnTo>
                    <a:pt x="1242" y="836"/>
                  </a:lnTo>
                  <a:lnTo>
                    <a:pt x="1242" y="841"/>
                  </a:lnTo>
                  <a:lnTo>
                    <a:pt x="1242" y="839"/>
                  </a:lnTo>
                  <a:lnTo>
                    <a:pt x="1242" y="830"/>
                  </a:lnTo>
                  <a:lnTo>
                    <a:pt x="1243" y="832"/>
                  </a:lnTo>
                  <a:lnTo>
                    <a:pt x="1243" y="828"/>
                  </a:lnTo>
                  <a:lnTo>
                    <a:pt x="1243" y="826"/>
                  </a:lnTo>
                  <a:lnTo>
                    <a:pt x="1243" y="825"/>
                  </a:lnTo>
                  <a:lnTo>
                    <a:pt x="1243" y="830"/>
                  </a:lnTo>
                  <a:lnTo>
                    <a:pt x="1244" y="828"/>
                  </a:lnTo>
                  <a:lnTo>
                    <a:pt x="1244" y="831"/>
                  </a:lnTo>
                  <a:lnTo>
                    <a:pt x="1244" y="846"/>
                  </a:lnTo>
                  <a:lnTo>
                    <a:pt x="1244" y="838"/>
                  </a:lnTo>
                  <a:lnTo>
                    <a:pt x="1244" y="839"/>
                  </a:lnTo>
                  <a:lnTo>
                    <a:pt x="1245" y="833"/>
                  </a:lnTo>
                  <a:lnTo>
                    <a:pt x="1245" y="836"/>
                  </a:lnTo>
                  <a:lnTo>
                    <a:pt x="1245" y="822"/>
                  </a:lnTo>
                  <a:lnTo>
                    <a:pt x="1245" y="821"/>
                  </a:lnTo>
                  <a:lnTo>
                    <a:pt x="1245" y="821"/>
                  </a:lnTo>
                  <a:lnTo>
                    <a:pt x="1246" y="824"/>
                  </a:lnTo>
                  <a:lnTo>
                    <a:pt x="1246" y="824"/>
                  </a:lnTo>
                  <a:lnTo>
                    <a:pt x="1246" y="824"/>
                  </a:lnTo>
                  <a:lnTo>
                    <a:pt x="1246" y="823"/>
                  </a:lnTo>
                  <a:lnTo>
                    <a:pt x="1246" y="807"/>
                  </a:lnTo>
                  <a:lnTo>
                    <a:pt x="1247" y="806"/>
                  </a:lnTo>
                  <a:lnTo>
                    <a:pt x="1247" y="831"/>
                  </a:lnTo>
                  <a:lnTo>
                    <a:pt x="1247" y="831"/>
                  </a:lnTo>
                  <a:lnTo>
                    <a:pt x="1247" y="831"/>
                  </a:lnTo>
                  <a:lnTo>
                    <a:pt x="1248" y="825"/>
                  </a:lnTo>
                  <a:lnTo>
                    <a:pt x="1248" y="822"/>
                  </a:lnTo>
                  <a:lnTo>
                    <a:pt x="1248" y="834"/>
                  </a:lnTo>
                  <a:lnTo>
                    <a:pt x="1248" y="843"/>
                  </a:lnTo>
                  <a:lnTo>
                    <a:pt x="1248" y="843"/>
                  </a:lnTo>
                  <a:lnTo>
                    <a:pt x="1248" y="846"/>
                  </a:lnTo>
                  <a:lnTo>
                    <a:pt x="1249" y="846"/>
                  </a:lnTo>
                  <a:lnTo>
                    <a:pt x="1249" y="860"/>
                  </a:lnTo>
                  <a:lnTo>
                    <a:pt x="1249" y="862"/>
                  </a:lnTo>
                  <a:lnTo>
                    <a:pt x="1249" y="867"/>
                  </a:lnTo>
                  <a:lnTo>
                    <a:pt x="1250" y="860"/>
                  </a:lnTo>
                  <a:lnTo>
                    <a:pt x="1250" y="860"/>
                  </a:lnTo>
                  <a:lnTo>
                    <a:pt x="1250" y="861"/>
                  </a:lnTo>
                  <a:lnTo>
                    <a:pt x="1250" y="871"/>
                  </a:lnTo>
                  <a:lnTo>
                    <a:pt x="1250" y="862"/>
                  </a:lnTo>
                  <a:lnTo>
                    <a:pt x="1251" y="861"/>
                  </a:lnTo>
                  <a:lnTo>
                    <a:pt x="1251" y="865"/>
                  </a:lnTo>
                  <a:lnTo>
                    <a:pt x="1251" y="858"/>
                  </a:lnTo>
                  <a:lnTo>
                    <a:pt x="1251" y="858"/>
                  </a:lnTo>
                  <a:lnTo>
                    <a:pt x="1251" y="871"/>
                  </a:lnTo>
                  <a:lnTo>
                    <a:pt x="1252" y="854"/>
                  </a:lnTo>
                  <a:lnTo>
                    <a:pt x="1252" y="855"/>
                  </a:lnTo>
                  <a:lnTo>
                    <a:pt x="1252" y="854"/>
                  </a:lnTo>
                  <a:lnTo>
                    <a:pt x="1252" y="853"/>
                  </a:lnTo>
                  <a:lnTo>
                    <a:pt x="1252" y="855"/>
                  </a:lnTo>
                  <a:lnTo>
                    <a:pt x="1253" y="859"/>
                  </a:lnTo>
                  <a:lnTo>
                    <a:pt x="1253" y="859"/>
                  </a:lnTo>
                  <a:lnTo>
                    <a:pt x="1253" y="859"/>
                  </a:lnTo>
                  <a:lnTo>
                    <a:pt x="1253" y="863"/>
                  </a:lnTo>
                  <a:lnTo>
                    <a:pt x="1253" y="863"/>
                  </a:lnTo>
                  <a:lnTo>
                    <a:pt x="1254" y="856"/>
                  </a:lnTo>
                  <a:lnTo>
                    <a:pt x="1254" y="870"/>
                  </a:lnTo>
                  <a:lnTo>
                    <a:pt x="1254" y="872"/>
                  </a:lnTo>
                  <a:lnTo>
                    <a:pt x="1254" y="872"/>
                  </a:lnTo>
                  <a:lnTo>
                    <a:pt x="1254" y="864"/>
                  </a:lnTo>
                  <a:lnTo>
                    <a:pt x="1255" y="862"/>
                  </a:lnTo>
                  <a:lnTo>
                    <a:pt x="1255" y="856"/>
                  </a:lnTo>
                  <a:lnTo>
                    <a:pt x="1255" y="856"/>
                  </a:lnTo>
                  <a:lnTo>
                    <a:pt x="1255" y="861"/>
                  </a:lnTo>
                  <a:lnTo>
                    <a:pt x="1255" y="861"/>
                  </a:lnTo>
                  <a:lnTo>
                    <a:pt x="1256" y="861"/>
                  </a:lnTo>
                  <a:lnTo>
                    <a:pt x="1256" y="858"/>
                  </a:lnTo>
                  <a:lnTo>
                    <a:pt x="1256" y="854"/>
                  </a:lnTo>
                  <a:lnTo>
                    <a:pt x="1256" y="849"/>
                  </a:lnTo>
                  <a:lnTo>
                    <a:pt x="1256" y="864"/>
                  </a:lnTo>
                  <a:lnTo>
                    <a:pt x="1257" y="863"/>
                  </a:lnTo>
                  <a:lnTo>
                    <a:pt x="1257" y="850"/>
                  </a:lnTo>
                  <a:lnTo>
                    <a:pt x="1257" y="849"/>
                  </a:lnTo>
                  <a:lnTo>
                    <a:pt x="1257" y="836"/>
                  </a:lnTo>
                  <a:lnTo>
                    <a:pt x="1257" y="820"/>
                  </a:lnTo>
                  <a:lnTo>
                    <a:pt x="1258" y="796"/>
                  </a:lnTo>
                  <a:lnTo>
                    <a:pt x="1258" y="748"/>
                  </a:lnTo>
                  <a:lnTo>
                    <a:pt x="1258" y="686"/>
                  </a:lnTo>
                  <a:lnTo>
                    <a:pt x="1258" y="634"/>
                  </a:lnTo>
                  <a:lnTo>
                    <a:pt x="1259" y="583"/>
                  </a:lnTo>
                  <a:lnTo>
                    <a:pt x="1259" y="562"/>
                  </a:lnTo>
                  <a:lnTo>
                    <a:pt x="1259" y="568"/>
                  </a:lnTo>
                  <a:lnTo>
                    <a:pt x="1259" y="568"/>
                  </a:lnTo>
                  <a:lnTo>
                    <a:pt x="1259" y="568"/>
                  </a:lnTo>
                  <a:lnTo>
                    <a:pt x="1259" y="562"/>
                  </a:lnTo>
                  <a:lnTo>
                    <a:pt x="1260" y="561"/>
                  </a:lnTo>
                  <a:lnTo>
                    <a:pt x="1260" y="559"/>
                  </a:lnTo>
                  <a:lnTo>
                    <a:pt x="1260" y="563"/>
                  </a:lnTo>
                  <a:lnTo>
                    <a:pt x="1260" y="557"/>
                  </a:lnTo>
                  <a:lnTo>
                    <a:pt x="1261" y="541"/>
                  </a:lnTo>
                  <a:lnTo>
                    <a:pt x="1261" y="534"/>
                  </a:lnTo>
                  <a:lnTo>
                    <a:pt x="1261" y="534"/>
                  </a:lnTo>
                  <a:lnTo>
                    <a:pt x="1261" y="532"/>
                  </a:lnTo>
                  <a:lnTo>
                    <a:pt x="1261" y="526"/>
                  </a:lnTo>
                  <a:lnTo>
                    <a:pt x="1262" y="523"/>
                  </a:lnTo>
                  <a:lnTo>
                    <a:pt x="1262" y="519"/>
                  </a:lnTo>
                  <a:lnTo>
                    <a:pt x="1262" y="522"/>
                  </a:lnTo>
                  <a:lnTo>
                    <a:pt x="1262" y="522"/>
                  </a:lnTo>
                  <a:lnTo>
                    <a:pt x="1262" y="504"/>
                  </a:lnTo>
                  <a:lnTo>
                    <a:pt x="1263" y="506"/>
                  </a:lnTo>
                  <a:lnTo>
                    <a:pt x="1263" y="505"/>
                  </a:lnTo>
                  <a:lnTo>
                    <a:pt x="1263" y="500"/>
                  </a:lnTo>
                  <a:lnTo>
                    <a:pt x="1263" y="500"/>
                  </a:lnTo>
                  <a:lnTo>
                    <a:pt x="1263" y="497"/>
                  </a:lnTo>
                  <a:lnTo>
                    <a:pt x="1264" y="517"/>
                  </a:lnTo>
                  <a:lnTo>
                    <a:pt x="1264" y="518"/>
                  </a:lnTo>
                  <a:lnTo>
                    <a:pt x="1264" y="519"/>
                  </a:lnTo>
                  <a:lnTo>
                    <a:pt x="1264" y="524"/>
                  </a:lnTo>
                  <a:lnTo>
                    <a:pt x="1265" y="524"/>
                  </a:lnTo>
                  <a:lnTo>
                    <a:pt x="1265" y="521"/>
                  </a:lnTo>
                  <a:lnTo>
                    <a:pt x="1265" y="524"/>
                  </a:lnTo>
                  <a:lnTo>
                    <a:pt x="1265" y="558"/>
                  </a:lnTo>
                  <a:lnTo>
                    <a:pt x="1265" y="553"/>
                  </a:lnTo>
                  <a:lnTo>
                    <a:pt x="1265" y="554"/>
                  </a:lnTo>
                  <a:lnTo>
                    <a:pt x="1266" y="549"/>
                  </a:lnTo>
                  <a:lnTo>
                    <a:pt x="1266" y="569"/>
                  </a:lnTo>
                  <a:lnTo>
                    <a:pt x="1266" y="572"/>
                  </a:lnTo>
                  <a:lnTo>
                    <a:pt x="1266" y="590"/>
                  </a:lnTo>
                  <a:lnTo>
                    <a:pt x="1267" y="590"/>
                  </a:lnTo>
                  <a:lnTo>
                    <a:pt x="1267" y="588"/>
                  </a:lnTo>
                  <a:lnTo>
                    <a:pt x="1267" y="578"/>
                  </a:lnTo>
                  <a:lnTo>
                    <a:pt x="1267" y="577"/>
                  </a:lnTo>
                  <a:lnTo>
                    <a:pt x="1267" y="580"/>
                  </a:lnTo>
                  <a:lnTo>
                    <a:pt x="1267" y="585"/>
                  </a:lnTo>
                  <a:lnTo>
                    <a:pt x="1268" y="580"/>
                  </a:lnTo>
                  <a:lnTo>
                    <a:pt x="1268" y="571"/>
                  </a:lnTo>
                  <a:lnTo>
                    <a:pt x="1268" y="572"/>
                  </a:lnTo>
                  <a:lnTo>
                    <a:pt x="1268" y="572"/>
                  </a:lnTo>
                  <a:lnTo>
                    <a:pt x="1268" y="582"/>
                  </a:lnTo>
                  <a:lnTo>
                    <a:pt x="1269" y="585"/>
                  </a:lnTo>
                  <a:lnTo>
                    <a:pt x="1269" y="589"/>
                  </a:lnTo>
                  <a:lnTo>
                    <a:pt x="1269" y="584"/>
                  </a:lnTo>
                  <a:lnTo>
                    <a:pt x="1269" y="591"/>
                  </a:lnTo>
                  <a:lnTo>
                    <a:pt x="1270" y="600"/>
                  </a:lnTo>
                  <a:lnTo>
                    <a:pt x="1270" y="601"/>
                  </a:lnTo>
                  <a:lnTo>
                    <a:pt x="1270" y="592"/>
                  </a:lnTo>
                  <a:lnTo>
                    <a:pt x="1270" y="589"/>
                  </a:lnTo>
                  <a:lnTo>
                    <a:pt x="1270" y="583"/>
                  </a:lnTo>
                  <a:lnTo>
                    <a:pt x="1270" y="600"/>
                  </a:lnTo>
                  <a:lnTo>
                    <a:pt x="1271" y="597"/>
                  </a:lnTo>
                  <a:lnTo>
                    <a:pt x="1271" y="595"/>
                  </a:lnTo>
                  <a:lnTo>
                    <a:pt x="1271" y="592"/>
                  </a:lnTo>
                  <a:lnTo>
                    <a:pt x="1271" y="589"/>
                  </a:lnTo>
                  <a:lnTo>
                    <a:pt x="1272" y="590"/>
                  </a:lnTo>
                  <a:lnTo>
                    <a:pt x="1272" y="592"/>
                  </a:lnTo>
                  <a:lnTo>
                    <a:pt x="1272" y="591"/>
                  </a:lnTo>
                  <a:lnTo>
                    <a:pt x="1272" y="576"/>
                  </a:lnTo>
                  <a:lnTo>
                    <a:pt x="1272" y="578"/>
                  </a:lnTo>
                  <a:lnTo>
                    <a:pt x="1273" y="563"/>
                  </a:lnTo>
                  <a:lnTo>
                    <a:pt x="1273" y="567"/>
                  </a:lnTo>
                  <a:lnTo>
                    <a:pt x="1273" y="581"/>
                  </a:lnTo>
                  <a:lnTo>
                    <a:pt x="1273" y="580"/>
                  </a:lnTo>
                  <a:lnTo>
                    <a:pt x="1273" y="569"/>
                  </a:lnTo>
                  <a:lnTo>
                    <a:pt x="1274" y="581"/>
                  </a:lnTo>
                  <a:lnTo>
                    <a:pt x="1274" y="586"/>
                  </a:lnTo>
                  <a:lnTo>
                    <a:pt x="1274" y="594"/>
                  </a:lnTo>
                  <a:lnTo>
                    <a:pt x="1274" y="596"/>
                  </a:lnTo>
                  <a:lnTo>
                    <a:pt x="1274" y="600"/>
                  </a:lnTo>
                  <a:lnTo>
                    <a:pt x="1275" y="599"/>
                  </a:lnTo>
                  <a:lnTo>
                    <a:pt x="1275" y="599"/>
                  </a:lnTo>
                  <a:lnTo>
                    <a:pt x="1275" y="603"/>
                  </a:lnTo>
                  <a:lnTo>
                    <a:pt x="1275" y="605"/>
                  </a:lnTo>
                  <a:lnTo>
                    <a:pt x="1276" y="592"/>
                  </a:lnTo>
                  <a:lnTo>
                    <a:pt x="1276" y="596"/>
                  </a:lnTo>
                  <a:lnTo>
                    <a:pt x="1276" y="598"/>
                  </a:lnTo>
                  <a:lnTo>
                    <a:pt x="1276" y="591"/>
                  </a:lnTo>
                  <a:lnTo>
                    <a:pt x="1276" y="594"/>
                  </a:lnTo>
                  <a:lnTo>
                    <a:pt x="1276" y="596"/>
                  </a:lnTo>
                  <a:lnTo>
                    <a:pt x="1277" y="578"/>
                  </a:lnTo>
                  <a:lnTo>
                    <a:pt x="1277" y="574"/>
                  </a:lnTo>
                  <a:lnTo>
                    <a:pt x="1277" y="560"/>
                  </a:lnTo>
                  <a:lnTo>
                    <a:pt x="1277" y="557"/>
                  </a:lnTo>
                  <a:lnTo>
                    <a:pt x="1278" y="580"/>
                  </a:lnTo>
                  <a:lnTo>
                    <a:pt x="1278" y="586"/>
                  </a:lnTo>
                  <a:lnTo>
                    <a:pt x="1278" y="588"/>
                  </a:lnTo>
                  <a:lnTo>
                    <a:pt x="1278" y="594"/>
                  </a:lnTo>
                  <a:lnTo>
                    <a:pt x="1278" y="599"/>
                  </a:lnTo>
                  <a:lnTo>
                    <a:pt x="1278" y="592"/>
                  </a:lnTo>
                  <a:lnTo>
                    <a:pt x="1279" y="590"/>
                  </a:lnTo>
                  <a:lnTo>
                    <a:pt x="1279" y="590"/>
                  </a:lnTo>
                  <a:lnTo>
                    <a:pt x="1279" y="585"/>
                  </a:lnTo>
                  <a:lnTo>
                    <a:pt x="1279" y="594"/>
                  </a:lnTo>
                  <a:lnTo>
                    <a:pt x="1280" y="607"/>
                  </a:lnTo>
                  <a:lnTo>
                    <a:pt x="1280" y="602"/>
                  </a:lnTo>
                  <a:lnTo>
                    <a:pt x="1280" y="604"/>
                  </a:lnTo>
                  <a:lnTo>
                    <a:pt x="1280" y="591"/>
                  </a:lnTo>
                  <a:lnTo>
                    <a:pt x="1280" y="601"/>
                  </a:lnTo>
                  <a:lnTo>
                    <a:pt x="1281" y="603"/>
                  </a:lnTo>
                  <a:lnTo>
                    <a:pt x="1281" y="600"/>
                  </a:lnTo>
                  <a:lnTo>
                    <a:pt x="1281" y="602"/>
                  </a:lnTo>
                  <a:lnTo>
                    <a:pt x="1281" y="602"/>
                  </a:lnTo>
                  <a:lnTo>
                    <a:pt x="1281" y="603"/>
                  </a:lnTo>
                  <a:lnTo>
                    <a:pt x="1281" y="615"/>
                  </a:lnTo>
                  <a:lnTo>
                    <a:pt x="1282" y="615"/>
                  </a:lnTo>
                  <a:lnTo>
                    <a:pt x="1282" y="619"/>
                  </a:lnTo>
                  <a:lnTo>
                    <a:pt x="1282" y="642"/>
                  </a:lnTo>
                  <a:lnTo>
                    <a:pt x="1282" y="645"/>
                  </a:lnTo>
                  <a:lnTo>
                    <a:pt x="1283" y="639"/>
                  </a:lnTo>
                  <a:lnTo>
                    <a:pt x="1283" y="643"/>
                  </a:lnTo>
                  <a:lnTo>
                    <a:pt x="1283" y="614"/>
                  </a:lnTo>
                  <a:lnTo>
                    <a:pt x="1283" y="616"/>
                  </a:lnTo>
                  <a:lnTo>
                    <a:pt x="1283" y="576"/>
                  </a:lnTo>
                  <a:lnTo>
                    <a:pt x="1284" y="604"/>
                  </a:lnTo>
                  <a:lnTo>
                    <a:pt x="1284" y="690"/>
                  </a:lnTo>
                  <a:lnTo>
                    <a:pt x="1284" y="756"/>
                  </a:lnTo>
                  <a:lnTo>
                    <a:pt x="1284" y="788"/>
                  </a:lnTo>
                  <a:lnTo>
                    <a:pt x="1284" y="809"/>
                  </a:lnTo>
                  <a:lnTo>
                    <a:pt x="1285" y="817"/>
                  </a:lnTo>
                  <a:lnTo>
                    <a:pt x="1285" y="825"/>
                  </a:lnTo>
                  <a:lnTo>
                    <a:pt x="1285" y="829"/>
                  </a:lnTo>
                  <a:lnTo>
                    <a:pt x="1285" y="829"/>
                  </a:lnTo>
                  <a:lnTo>
                    <a:pt x="1285" y="819"/>
                  </a:lnTo>
                  <a:lnTo>
                    <a:pt x="1286" y="822"/>
                  </a:lnTo>
                  <a:lnTo>
                    <a:pt x="1286" y="816"/>
                  </a:lnTo>
                  <a:lnTo>
                    <a:pt x="1286" y="812"/>
                  </a:lnTo>
                  <a:lnTo>
                    <a:pt x="1286" y="823"/>
                  </a:lnTo>
                  <a:lnTo>
                    <a:pt x="1287" y="830"/>
                  </a:lnTo>
                  <a:lnTo>
                    <a:pt x="1287" y="832"/>
                  </a:lnTo>
                  <a:lnTo>
                    <a:pt x="1287" y="832"/>
                  </a:lnTo>
                  <a:lnTo>
                    <a:pt x="1287" y="832"/>
                  </a:lnTo>
                  <a:lnTo>
                    <a:pt x="1287" y="839"/>
                  </a:lnTo>
                  <a:lnTo>
                    <a:pt x="1287" y="845"/>
                  </a:lnTo>
                  <a:lnTo>
                    <a:pt x="1288" y="843"/>
                  </a:lnTo>
                  <a:lnTo>
                    <a:pt x="1288" y="848"/>
                  </a:lnTo>
                  <a:lnTo>
                    <a:pt x="1288" y="848"/>
                  </a:lnTo>
                  <a:lnTo>
                    <a:pt x="1288" y="836"/>
                  </a:lnTo>
                  <a:lnTo>
                    <a:pt x="1289" y="848"/>
                  </a:lnTo>
                  <a:lnTo>
                    <a:pt x="1289" y="853"/>
                  </a:lnTo>
                  <a:lnTo>
                    <a:pt x="1289" y="843"/>
                  </a:lnTo>
                  <a:lnTo>
                    <a:pt x="1289" y="846"/>
                  </a:lnTo>
                  <a:lnTo>
                    <a:pt x="1289" y="848"/>
                  </a:lnTo>
                  <a:lnTo>
                    <a:pt x="1289" y="849"/>
                  </a:lnTo>
                  <a:lnTo>
                    <a:pt x="1290" y="852"/>
                  </a:lnTo>
                  <a:lnTo>
                    <a:pt x="1290" y="849"/>
                  </a:lnTo>
                  <a:lnTo>
                    <a:pt x="1290" y="846"/>
                  </a:lnTo>
                  <a:lnTo>
                    <a:pt x="1290" y="846"/>
                  </a:lnTo>
                  <a:lnTo>
                    <a:pt x="1291" y="843"/>
                  </a:lnTo>
                  <a:lnTo>
                    <a:pt x="1291" y="843"/>
                  </a:lnTo>
                  <a:lnTo>
                    <a:pt x="1291" y="846"/>
                  </a:lnTo>
                  <a:lnTo>
                    <a:pt x="1291" y="849"/>
                  </a:lnTo>
                  <a:lnTo>
                    <a:pt x="1291" y="853"/>
                  </a:lnTo>
                  <a:lnTo>
                    <a:pt x="1292" y="860"/>
                  </a:lnTo>
                  <a:lnTo>
                    <a:pt x="1292" y="859"/>
                  </a:lnTo>
                  <a:lnTo>
                    <a:pt x="1292" y="855"/>
                  </a:lnTo>
                  <a:lnTo>
                    <a:pt x="1292" y="858"/>
                  </a:lnTo>
                  <a:lnTo>
                    <a:pt x="1292" y="865"/>
                  </a:lnTo>
                  <a:lnTo>
                    <a:pt x="1293" y="871"/>
                  </a:lnTo>
                  <a:lnTo>
                    <a:pt x="1293" y="880"/>
                  </a:lnTo>
                  <a:lnTo>
                    <a:pt x="1293" y="890"/>
                  </a:lnTo>
                  <a:lnTo>
                    <a:pt x="1293" y="891"/>
                  </a:lnTo>
                  <a:lnTo>
                    <a:pt x="1293" y="887"/>
                  </a:lnTo>
                  <a:lnTo>
                    <a:pt x="1294" y="864"/>
                  </a:lnTo>
                  <a:lnTo>
                    <a:pt x="1294" y="864"/>
                  </a:lnTo>
                  <a:lnTo>
                    <a:pt x="1294" y="858"/>
                  </a:lnTo>
                  <a:lnTo>
                    <a:pt x="1294" y="859"/>
                  </a:lnTo>
                  <a:lnTo>
                    <a:pt x="1295" y="852"/>
                  </a:lnTo>
                  <a:lnTo>
                    <a:pt x="1295" y="852"/>
                  </a:lnTo>
                  <a:lnTo>
                    <a:pt x="1295" y="850"/>
                  </a:lnTo>
                  <a:lnTo>
                    <a:pt x="1295" y="842"/>
                  </a:lnTo>
                  <a:lnTo>
                    <a:pt x="1295" y="851"/>
                  </a:lnTo>
                  <a:lnTo>
                    <a:pt x="1295" y="847"/>
                  </a:lnTo>
                  <a:lnTo>
                    <a:pt x="1296" y="847"/>
                  </a:lnTo>
                  <a:lnTo>
                    <a:pt x="1296" y="848"/>
                  </a:lnTo>
                  <a:lnTo>
                    <a:pt x="1296" y="848"/>
                  </a:lnTo>
                  <a:lnTo>
                    <a:pt x="1296" y="856"/>
                  </a:lnTo>
                  <a:lnTo>
                    <a:pt x="1296" y="851"/>
                  </a:lnTo>
                  <a:lnTo>
                    <a:pt x="1297" y="853"/>
                  </a:lnTo>
                  <a:lnTo>
                    <a:pt x="1297" y="848"/>
                  </a:lnTo>
                  <a:lnTo>
                    <a:pt x="1297" y="850"/>
                  </a:lnTo>
                  <a:lnTo>
                    <a:pt x="1297" y="843"/>
                  </a:lnTo>
                  <a:lnTo>
                    <a:pt x="1298" y="847"/>
                  </a:lnTo>
                  <a:lnTo>
                    <a:pt x="1298" y="848"/>
                  </a:lnTo>
                  <a:lnTo>
                    <a:pt x="1298" y="850"/>
                  </a:lnTo>
                  <a:lnTo>
                    <a:pt x="1298" y="846"/>
                  </a:lnTo>
                  <a:lnTo>
                    <a:pt x="1298" y="846"/>
                  </a:lnTo>
                  <a:lnTo>
                    <a:pt x="1298" y="850"/>
                  </a:lnTo>
                  <a:lnTo>
                    <a:pt x="1299" y="850"/>
                  </a:lnTo>
                  <a:lnTo>
                    <a:pt x="1299" y="850"/>
                  </a:lnTo>
                  <a:lnTo>
                    <a:pt x="1299" y="855"/>
                  </a:lnTo>
                  <a:lnTo>
                    <a:pt x="1299" y="846"/>
                  </a:lnTo>
                  <a:lnTo>
                    <a:pt x="1300" y="846"/>
                  </a:lnTo>
                  <a:lnTo>
                    <a:pt x="1300" y="825"/>
                  </a:lnTo>
                  <a:lnTo>
                    <a:pt x="1300" y="799"/>
                  </a:lnTo>
                  <a:lnTo>
                    <a:pt x="1300" y="769"/>
                  </a:lnTo>
                  <a:lnTo>
                    <a:pt x="1300" y="727"/>
                  </a:lnTo>
                  <a:lnTo>
                    <a:pt x="1300" y="594"/>
                  </a:lnTo>
                  <a:lnTo>
                    <a:pt x="1301" y="518"/>
                  </a:lnTo>
                  <a:lnTo>
                    <a:pt x="1301" y="509"/>
                  </a:lnTo>
                  <a:lnTo>
                    <a:pt x="1301" y="504"/>
                  </a:lnTo>
                  <a:lnTo>
                    <a:pt x="1301" y="505"/>
                  </a:lnTo>
                  <a:lnTo>
                    <a:pt x="1302" y="506"/>
                  </a:lnTo>
                  <a:lnTo>
                    <a:pt x="1302" y="495"/>
                  </a:lnTo>
                  <a:lnTo>
                    <a:pt x="1302" y="491"/>
                  </a:lnTo>
                  <a:lnTo>
                    <a:pt x="1302" y="488"/>
                  </a:lnTo>
                  <a:lnTo>
                    <a:pt x="1302" y="480"/>
                  </a:lnTo>
                  <a:lnTo>
                    <a:pt x="1303" y="477"/>
                  </a:lnTo>
                  <a:lnTo>
                    <a:pt x="1303" y="481"/>
                  </a:lnTo>
                  <a:lnTo>
                    <a:pt x="1303" y="477"/>
                  </a:lnTo>
                  <a:lnTo>
                    <a:pt x="1303" y="471"/>
                  </a:lnTo>
                  <a:lnTo>
                    <a:pt x="1303" y="475"/>
                  </a:lnTo>
                  <a:lnTo>
                    <a:pt x="1304" y="475"/>
                  </a:lnTo>
                  <a:lnTo>
                    <a:pt x="1304" y="495"/>
                  </a:lnTo>
                  <a:lnTo>
                    <a:pt x="1304" y="498"/>
                  </a:lnTo>
                  <a:lnTo>
                    <a:pt x="1304" y="495"/>
                  </a:lnTo>
                  <a:lnTo>
                    <a:pt x="1304" y="496"/>
                  </a:lnTo>
                  <a:lnTo>
                    <a:pt x="1305" y="492"/>
                  </a:lnTo>
                  <a:lnTo>
                    <a:pt x="1305" y="490"/>
                  </a:lnTo>
                  <a:lnTo>
                    <a:pt x="1305" y="487"/>
                  </a:lnTo>
                  <a:lnTo>
                    <a:pt x="1305" y="467"/>
                  </a:lnTo>
                  <a:lnTo>
                    <a:pt x="1306" y="474"/>
                  </a:lnTo>
                  <a:lnTo>
                    <a:pt x="1306" y="468"/>
                  </a:lnTo>
                  <a:lnTo>
                    <a:pt x="1306" y="469"/>
                  </a:lnTo>
                  <a:lnTo>
                    <a:pt x="1306" y="470"/>
                  </a:lnTo>
                  <a:lnTo>
                    <a:pt x="1306" y="480"/>
                  </a:lnTo>
                  <a:lnTo>
                    <a:pt x="1306" y="471"/>
                  </a:lnTo>
                  <a:lnTo>
                    <a:pt x="1307" y="477"/>
                  </a:lnTo>
                  <a:lnTo>
                    <a:pt x="1307" y="478"/>
                  </a:lnTo>
                  <a:lnTo>
                    <a:pt x="1307" y="475"/>
                  </a:lnTo>
                  <a:lnTo>
                    <a:pt x="1307" y="479"/>
                  </a:lnTo>
                  <a:lnTo>
                    <a:pt x="1308" y="478"/>
                  </a:lnTo>
                  <a:lnTo>
                    <a:pt x="1308" y="499"/>
                  </a:lnTo>
                  <a:lnTo>
                    <a:pt x="1308" y="500"/>
                  </a:lnTo>
                  <a:lnTo>
                    <a:pt x="1308" y="492"/>
                  </a:lnTo>
                  <a:lnTo>
                    <a:pt x="1308" y="493"/>
                  </a:lnTo>
                  <a:lnTo>
                    <a:pt x="1309" y="492"/>
                  </a:lnTo>
                  <a:lnTo>
                    <a:pt x="1309" y="490"/>
                  </a:lnTo>
                  <a:lnTo>
                    <a:pt x="1309" y="488"/>
                  </a:lnTo>
                  <a:lnTo>
                    <a:pt x="1309" y="490"/>
                  </a:lnTo>
                  <a:lnTo>
                    <a:pt x="1309" y="492"/>
                  </a:lnTo>
                  <a:lnTo>
                    <a:pt x="1310" y="493"/>
                  </a:lnTo>
                  <a:lnTo>
                    <a:pt x="1310" y="496"/>
                  </a:lnTo>
                  <a:lnTo>
                    <a:pt x="1310" y="493"/>
                  </a:lnTo>
                  <a:lnTo>
                    <a:pt x="1310" y="486"/>
                  </a:lnTo>
                  <a:lnTo>
                    <a:pt x="1310" y="486"/>
                  </a:lnTo>
                  <a:lnTo>
                    <a:pt x="1311" y="487"/>
                  </a:lnTo>
                  <a:lnTo>
                    <a:pt x="1311" y="493"/>
                  </a:lnTo>
                  <a:lnTo>
                    <a:pt x="1311" y="494"/>
                  </a:lnTo>
                  <a:lnTo>
                    <a:pt x="1311" y="483"/>
                  </a:lnTo>
                  <a:lnTo>
                    <a:pt x="1311" y="482"/>
                  </a:lnTo>
                  <a:lnTo>
                    <a:pt x="1311" y="478"/>
                  </a:lnTo>
                  <a:lnTo>
                    <a:pt x="1312" y="481"/>
                  </a:lnTo>
                  <a:lnTo>
                    <a:pt x="1312" y="471"/>
                  </a:lnTo>
                  <a:lnTo>
                    <a:pt x="1312" y="478"/>
                  </a:lnTo>
                  <a:lnTo>
                    <a:pt x="1312" y="477"/>
                  </a:lnTo>
                  <a:lnTo>
                    <a:pt x="1313" y="477"/>
                  </a:lnTo>
                  <a:lnTo>
                    <a:pt x="1313" y="493"/>
                  </a:lnTo>
                  <a:lnTo>
                    <a:pt x="1313" y="492"/>
                  </a:lnTo>
                  <a:lnTo>
                    <a:pt x="1313" y="512"/>
                  </a:lnTo>
                  <a:lnTo>
                    <a:pt x="1313" y="514"/>
                  </a:lnTo>
                  <a:lnTo>
                    <a:pt x="1314" y="508"/>
                  </a:lnTo>
                  <a:lnTo>
                    <a:pt x="1314" y="511"/>
                  </a:lnTo>
                  <a:lnTo>
                    <a:pt x="1314" y="506"/>
                  </a:lnTo>
                  <a:lnTo>
                    <a:pt x="1314" y="502"/>
                  </a:lnTo>
                  <a:lnTo>
                    <a:pt x="1314" y="510"/>
                  </a:lnTo>
                  <a:lnTo>
                    <a:pt x="1315" y="535"/>
                  </a:lnTo>
                  <a:lnTo>
                    <a:pt x="1315" y="541"/>
                  </a:lnTo>
                  <a:lnTo>
                    <a:pt x="1315" y="542"/>
                  </a:lnTo>
                  <a:lnTo>
                    <a:pt x="1315" y="536"/>
                  </a:lnTo>
                  <a:lnTo>
                    <a:pt x="1315" y="536"/>
                  </a:lnTo>
                  <a:lnTo>
                    <a:pt x="1316" y="534"/>
                  </a:lnTo>
                  <a:lnTo>
                    <a:pt x="1316" y="533"/>
                  </a:lnTo>
                  <a:lnTo>
                    <a:pt x="1316" y="534"/>
                  </a:lnTo>
                  <a:lnTo>
                    <a:pt x="1316" y="538"/>
                  </a:lnTo>
                  <a:lnTo>
                    <a:pt x="1317" y="531"/>
                  </a:lnTo>
                  <a:lnTo>
                    <a:pt x="1317" y="528"/>
                  </a:lnTo>
                  <a:lnTo>
                    <a:pt x="1317" y="528"/>
                  </a:lnTo>
                  <a:lnTo>
                    <a:pt x="1317" y="530"/>
                  </a:lnTo>
                  <a:lnTo>
                    <a:pt x="1317" y="533"/>
                  </a:lnTo>
                  <a:lnTo>
                    <a:pt x="1317" y="524"/>
                  </a:lnTo>
                  <a:lnTo>
                    <a:pt x="1318" y="525"/>
                  </a:lnTo>
                  <a:lnTo>
                    <a:pt x="1318" y="520"/>
                  </a:lnTo>
                  <a:lnTo>
                    <a:pt x="1318" y="518"/>
                  </a:lnTo>
                  <a:lnTo>
                    <a:pt x="1318" y="515"/>
                  </a:lnTo>
                  <a:lnTo>
                    <a:pt x="1319" y="523"/>
                  </a:lnTo>
                  <a:lnTo>
                    <a:pt x="1319" y="522"/>
                  </a:lnTo>
                  <a:lnTo>
                    <a:pt x="1319" y="523"/>
                  </a:lnTo>
                  <a:lnTo>
                    <a:pt x="1319" y="524"/>
                  </a:lnTo>
                  <a:lnTo>
                    <a:pt x="1319" y="533"/>
                  </a:lnTo>
                  <a:lnTo>
                    <a:pt x="1320" y="538"/>
                  </a:lnTo>
                  <a:lnTo>
                    <a:pt x="1320" y="537"/>
                  </a:lnTo>
                  <a:lnTo>
                    <a:pt x="1320" y="544"/>
                  </a:lnTo>
                  <a:lnTo>
                    <a:pt x="1320" y="549"/>
                  </a:lnTo>
                  <a:lnTo>
                    <a:pt x="1320" y="526"/>
                  </a:lnTo>
                  <a:lnTo>
                    <a:pt x="1321" y="539"/>
                  </a:lnTo>
                  <a:lnTo>
                    <a:pt x="1321" y="535"/>
                  </a:lnTo>
                  <a:lnTo>
                    <a:pt x="1321" y="532"/>
                  </a:lnTo>
                  <a:lnTo>
                    <a:pt x="1321" y="532"/>
                  </a:lnTo>
                  <a:lnTo>
                    <a:pt x="1321" y="531"/>
                  </a:lnTo>
                  <a:lnTo>
                    <a:pt x="1322" y="527"/>
                  </a:lnTo>
                  <a:lnTo>
                    <a:pt x="1322" y="526"/>
                  </a:lnTo>
                  <a:lnTo>
                    <a:pt x="1322" y="521"/>
                  </a:lnTo>
                  <a:lnTo>
                    <a:pt x="1322" y="525"/>
                  </a:lnTo>
                  <a:lnTo>
                    <a:pt x="1323" y="535"/>
                  </a:lnTo>
                  <a:lnTo>
                    <a:pt x="1323" y="541"/>
                  </a:lnTo>
                  <a:lnTo>
                    <a:pt x="1323" y="543"/>
                  </a:lnTo>
                  <a:lnTo>
                    <a:pt x="1323" y="549"/>
                  </a:lnTo>
                  <a:lnTo>
                    <a:pt x="1323" y="543"/>
                  </a:lnTo>
                  <a:lnTo>
                    <a:pt x="1323" y="548"/>
                  </a:lnTo>
                  <a:lnTo>
                    <a:pt x="1324" y="550"/>
                  </a:lnTo>
                  <a:lnTo>
                    <a:pt x="1324" y="536"/>
                  </a:lnTo>
                  <a:lnTo>
                    <a:pt x="1324" y="531"/>
                  </a:lnTo>
                  <a:lnTo>
                    <a:pt x="1324" y="524"/>
                  </a:lnTo>
                  <a:lnTo>
                    <a:pt x="1325" y="517"/>
                  </a:lnTo>
                  <a:lnTo>
                    <a:pt x="1325" y="517"/>
                  </a:lnTo>
                  <a:lnTo>
                    <a:pt x="1325" y="530"/>
                  </a:lnTo>
                  <a:lnTo>
                    <a:pt x="1325" y="528"/>
                  </a:lnTo>
                  <a:lnTo>
                    <a:pt x="1325" y="534"/>
                  </a:lnTo>
                  <a:lnTo>
                    <a:pt x="1325" y="533"/>
                  </a:lnTo>
                  <a:lnTo>
                    <a:pt x="1326" y="532"/>
                  </a:lnTo>
                  <a:lnTo>
                    <a:pt x="1326" y="538"/>
                  </a:lnTo>
                  <a:lnTo>
                    <a:pt x="1326" y="536"/>
                  </a:lnTo>
                  <a:lnTo>
                    <a:pt x="1326" y="543"/>
                  </a:lnTo>
                  <a:lnTo>
                    <a:pt x="1326" y="539"/>
                  </a:lnTo>
                  <a:lnTo>
                    <a:pt x="1327" y="537"/>
                  </a:lnTo>
                  <a:lnTo>
                    <a:pt x="1327" y="535"/>
                  </a:lnTo>
                  <a:lnTo>
                    <a:pt x="1327" y="536"/>
                  </a:lnTo>
                  <a:lnTo>
                    <a:pt x="1327" y="541"/>
                  </a:lnTo>
                  <a:lnTo>
                    <a:pt x="1328" y="540"/>
                  </a:lnTo>
                  <a:lnTo>
                    <a:pt x="1328" y="540"/>
                  </a:lnTo>
                  <a:lnTo>
                    <a:pt x="1328" y="533"/>
                  </a:lnTo>
                  <a:lnTo>
                    <a:pt x="1328" y="528"/>
                  </a:lnTo>
                  <a:lnTo>
                    <a:pt x="1328" y="532"/>
                  </a:lnTo>
                  <a:lnTo>
                    <a:pt x="1328" y="522"/>
                  </a:lnTo>
                  <a:lnTo>
                    <a:pt x="1329" y="513"/>
                  </a:lnTo>
                  <a:lnTo>
                    <a:pt x="1329" y="512"/>
                  </a:lnTo>
                  <a:lnTo>
                    <a:pt x="1329" y="496"/>
                  </a:lnTo>
                  <a:lnTo>
                    <a:pt x="1329" y="520"/>
                  </a:lnTo>
                  <a:lnTo>
                    <a:pt x="1330" y="527"/>
                  </a:lnTo>
                  <a:lnTo>
                    <a:pt x="1330" y="557"/>
                  </a:lnTo>
                  <a:lnTo>
                    <a:pt x="1330" y="653"/>
                  </a:lnTo>
                  <a:lnTo>
                    <a:pt x="1330" y="705"/>
                  </a:lnTo>
                  <a:lnTo>
                    <a:pt x="1330" y="709"/>
                  </a:lnTo>
                  <a:lnTo>
                    <a:pt x="1331" y="703"/>
                  </a:lnTo>
                  <a:lnTo>
                    <a:pt x="1331" y="698"/>
                  </a:lnTo>
                  <a:lnTo>
                    <a:pt x="1331" y="701"/>
                  </a:lnTo>
                  <a:lnTo>
                    <a:pt x="1331" y="707"/>
                  </a:lnTo>
                  <a:lnTo>
                    <a:pt x="1331" y="701"/>
                  </a:lnTo>
                  <a:lnTo>
                    <a:pt x="1332" y="701"/>
                  </a:lnTo>
                  <a:lnTo>
                    <a:pt x="1332" y="706"/>
                  </a:lnTo>
                  <a:lnTo>
                    <a:pt x="1332" y="706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3" y="694"/>
                  </a:lnTo>
                  <a:lnTo>
                    <a:pt x="1333" y="694"/>
                  </a:lnTo>
                  <a:lnTo>
                    <a:pt x="1333" y="693"/>
                  </a:lnTo>
                  <a:lnTo>
                    <a:pt x="1333" y="694"/>
                  </a:lnTo>
                  <a:lnTo>
                    <a:pt x="1334" y="692"/>
                  </a:lnTo>
                  <a:lnTo>
                    <a:pt x="1334" y="693"/>
                  </a:lnTo>
                  <a:lnTo>
                    <a:pt x="1334" y="723"/>
                  </a:lnTo>
                  <a:lnTo>
                    <a:pt x="1334" y="715"/>
                  </a:lnTo>
                  <a:lnTo>
                    <a:pt x="1334" y="714"/>
                  </a:lnTo>
                  <a:lnTo>
                    <a:pt x="1334" y="710"/>
                  </a:lnTo>
                  <a:lnTo>
                    <a:pt x="1335" y="719"/>
                  </a:lnTo>
                  <a:lnTo>
                    <a:pt x="1335" y="718"/>
                  </a:lnTo>
                  <a:lnTo>
                    <a:pt x="1335" y="716"/>
                  </a:lnTo>
                  <a:lnTo>
                    <a:pt x="1335" y="714"/>
                  </a:lnTo>
                  <a:lnTo>
                    <a:pt x="1336" y="715"/>
                  </a:lnTo>
                  <a:lnTo>
                    <a:pt x="1336" y="726"/>
                  </a:lnTo>
                  <a:lnTo>
                    <a:pt x="1336" y="713"/>
                  </a:lnTo>
                  <a:lnTo>
                    <a:pt x="1336" y="712"/>
                  </a:lnTo>
                  <a:lnTo>
                    <a:pt x="1336" y="711"/>
                  </a:lnTo>
                  <a:lnTo>
                    <a:pt x="1336" y="712"/>
                  </a:lnTo>
                  <a:lnTo>
                    <a:pt x="1337" y="724"/>
                  </a:lnTo>
                  <a:lnTo>
                    <a:pt x="1337" y="722"/>
                  </a:lnTo>
                  <a:lnTo>
                    <a:pt x="1337" y="720"/>
                  </a:lnTo>
                  <a:lnTo>
                    <a:pt x="1337" y="723"/>
                  </a:lnTo>
                  <a:lnTo>
                    <a:pt x="1338" y="719"/>
                  </a:lnTo>
                  <a:lnTo>
                    <a:pt x="1338" y="720"/>
                  </a:lnTo>
                  <a:lnTo>
                    <a:pt x="1338" y="733"/>
                  </a:lnTo>
                  <a:lnTo>
                    <a:pt x="1338" y="725"/>
                  </a:lnTo>
                  <a:lnTo>
                    <a:pt x="1338" y="731"/>
                  </a:lnTo>
                  <a:lnTo>
                    <a:pt x="1339" y="730"/>
                  </a:lnTo>
                  <a:lnTo>
                    <a:pt x="1339" y="727"/>
                  </a:lnTo>
                  <a:lnTo>
                    <a:pt x="1339" y="730"/>
                  </a:lnTo>
                  <a:lnTo>
                    <a:pt x="1339" y="737"/>
                  </a:lnTo>
                  <a:lnTo>
                    <a:pt x="1339" y="724"/>
                  </a:lnTo>
                  <a:lnTo>
                    <a:pt x="1340" y="728"/>
                  </a:lnTo>
                  <a:lnTo>
                    <a:pt x="1340" y="734"/>
                  </a:lnTo>
                  <a:lnTo>
                    <a:pt x="1340" y="731"/>
                  </a:lnTo>
                  <a:lnTo>
                    <a:pt x="1340" y="719"/>
                  </a:lnTo>
                  <a:lnTo>
                    <a:pt x="1340" y="722"/>
                  </a:lnTo>
                  <a:lnTo>
                    <a:pt x="1341" y="733"/>
                  </a:lnTo>
                  <a:lnTo>
                    <a:pt x="1341" y="729"/>
                  </a:lnTo>
                  <a:lnTo>
                    <a:pt x="1341" y="741"/>
                  </a:lnTo>
                  <a:lnTo>
                    <a:pt x="1341" y="741"/>
                  </a:lnTo>
                  <a:lnTo>
                    <a:pt x="1341" y="738"/>
                  </a:lnTo>
                  <a:lnTo>
                    <a:pt x="1342" y="742"/>
                  </a:lnTo>
                  <a:lnTo>
                    <a:pt x="1342" y="744"/>
                  </a:lnTo>
                  <a:lnTo>
                    <a:pt x="1342" y="752"/>
                  </a:lnTo>
                  <a:lnTo>
                    <a:pt x="1342" y="746"/>
                  </a:lnTo>
                  <a:lnTo>
                    <a:pt x="1342" y="741"/>
                  </a:lnTo>
                  <a:lnTo>
                    <a:pt x="1343" y="749"/>
                  </a:lnTo>
                  <a:lnTo>
                    <a:pt x="1343" y="741"/>
                  </a:lnTo>
                  <a:lnTo>
                    <a:pt x="1343" y="742"/>
                  </a:lnTo>
                  <a:lnTo>
                    <a:pt x="1343" y="752"/>
                  </a:lnTo>
                  <a:lnTo>
                    <a:pt x="1343" y="772"/>
                  </a:lnTo>
                  <a:lnTo>
                    <a:pt x="1344" y="776"/>
                  </a:lnTo>
                  <a:lnTo>
                    <a:pt x="1344" y="767"/>
                  </a:lnTo>
                  <a:lnTo>
                    <a:pt x="1344" y="767"/>
                  </a:lnTo>
                  <a:lnTo>
                    <a:pt x="1344" y="752"/>
                  </a:lnTo>
                  <a:lnTo>
                    <a:pt x="1345" y="747"/>
                  </a:lnTo>
                  <a:lnTo>
                    <a:pt x="1345" y="708"/>
                  </a:lnTo>
                  <a:lnTo>
                    <a:pt x="1345" y="660"/>
                  </a:lnTo>
                  <a:lnTo>
                    <a:pt x="1345" y="577"/>
                  </a:lnTo>
                  <a:lnTo>
                    <a:pt x="1345" y="504"/>
                  </a:lnTo>
                  <a:lnTo>
                    <a:pt x="1345" y="492"/>
                  </a:lnTo>
                  <a:lnTo>
                    <a:pt x="1346" y="507"/>
                  </a:lnTo>
                  <a:lnTo>
                    <a:pt x="1346" y="498"/>
                  </a:lnTo>
                  <a:lnTo>
                    <a:pt x="1346" y="511"/>
                  </a:lnTo>
                  <a:lnTo>
                    <a:pt x="1346" y="500"/>
                  </a:lnTo>
                  <a:lnTo>
                    <a:pt x="1347" y="496"/>
                  </a:lnTo>
                  <a:lnTo>
                    <a:pt x="1347" y="505"/>
                  </a:lnTo>
                  <a:lnTo>
                    <a:pt x="1347" y="510"/>
                  </a:lnTo>
                  <a:lnTo>
                    <a:pt x="1347" y="502"/>
                  </a:lnTo>
                  <a:lnTo>
                    <a:pt x="1347" y="498"/>
                  </a:lnTo>
                  <a:lnTo>
                    <a:pt x="1347" y="490"/>
                  </a:lnTo>
                  <a:lnTo>
                    <a:pt x="1348" y="500"/>
                  </a:lnTo>
                  <a:lnTo>
                    <a:pt x="1348" y="500"/>
                  </a:lnTo>
                  <a:lnTo>
                    <a:pt x="1348" y="501"/>
                  </a:lnTo>
                  <a:lnTo>
                    <a:pt x="1348" y="490"/>
                  </a:lnTo>
                  <a:lnTo>
                    <a:pt x="1349" y="486"/>
                  </a:lnTo>
                  <a:lnTo>
                    <a:pt x="1349" y="488"/>
                  </a:lnTo>
                  <a:lnTo>
                    <a:pt x="1349" y="488"/>
                  </a:lnTo>
                  <a:lnTo>
                    <a:pt x="1349" y="486"/>
                  </a:lnTo>
                  <a:lnTo>
                    <a:pt x="1349" y="490"/>
                  </a:lnTo>
                  <a:lnTo>
                    <a:pt x="1350" y="487"/>
                  </a:lnTo>
                  <a:lnTo>
                    <a:pt x="1350" y="491"/>
                  </a:lnTo>
                  <a:lnTo>
                    <a:pt x="1350" y="492"/>
                  </a:lnTo>
                  <a:lnTo>
                    <a:pt x="1350" y="500"/>
                  </a:lnTo>
                  <a:lnTo>
                    <a:pt x="1350" y="487"/>
                  </a:lnTo>
                  <a:lnTo>
                    <a:pt x="1351" y="500"/>
                  </a:lnTo>
                  <a:lnTo>
                    <a:pt x="1351" y="494"/>
                  </a:lnTo>
                  <a:lnTo>
                    <a:pt x="1351" y="489"/>
                  </a:lnTo>
                  <a:lnTo>
                    <a:pt x="1351" y="491"/>
                  </a:lnTo>
                  <a:lnTo>
                    <a:pt x="1351" y="491"/>
                  </a:lnTo>
                  <a:lnTo>
                    <a:pt x="1352" y="492"/>
                  </a:lnTo>
                  <a:lnTo>
                    <a:pt x="1352" y="490"/>
                  </a:lnTo>
                  <a:lnTo>
                    <a:pt x="1352" y="490"/>
                  </a:lnTo>
                  <a:lnTo>
                    <a:pt x="1352" y="489"/>
                  </a:lnTo>
                  <a:lnTo>
                    <a:pt x="1353" y="491"/>
                  </a:lnTo>
                  <a:lnTo>
                    <a:pt x="1353" y="489"/>
                  </a:lnTo>
                  <a:lnTo>
                    <a:pt x="1353" y="491"/>
                  </a:lnTo>
                  <a:lnTo>
                    <a:pt x="1353" y="486"/>
                  </a:lnTo>
                  <a:lnTo>
                    <a:pt x="1353" y="488"/>
                  </a:lnTo>
                  <a:lnTo>
                    <a:pt x="1353" y="488"/>
                  </a:lnTo>
                  <a:lnTo>
                    <a:pt x="1354" y="496"/>
                  </a:lnTo>
                  <a:lnTo>
                    <a:pt x="1354" y="495"/>
                  </a:lnTo>
                  <a:lnTo>
                    <a:pt x="1354" y="495"/>
                  </a:lnTo>
                  <a:lnTo>
                    <a:pt x="1354" y="496"/>
                  </a:lnTo>
                  <a:lnTo>
                    <a:pt x="1355" y="496"/>
                  </a:lnTo>
                  <a:lnTo>
                    <a:pt x="1355" y="500"/>
                  </a:lnTo>
                  <a:lnTo>
                    <a:pt x="1355" y="498"/>
                  </a:lnTo>
                  <a:lnTo>
                    <a:pt x="1355" y="501"/>
                  </a:lnTo>
                  <a:lnTo>
                    <a:pt x="1355" y="505"/>
                  </a:lnTo>
                  <a:lnTo>
                    <a:pt x="1356" y="507"/>
                  </a:lnTo>
                  <a:lnTo>
                    <a:pt x="1356" y="511"/>
                  </a:lnTo>
                  <a:lnTo>
                    <a:pt x="1356" y="513"/>
                  </a:lnTo>
                  <a:lnTo>
                    <a:pt x="1356" y="524"/>
                  </a:lnTo>
                  <a:lnTo>
                    <a:pt x="1356" y="527"/>
                  </a:lnTo>
                  <a:lnTo>
                    <a:pt x="1356" y="538"/>
                  </a:lnTo>
                  <a:lnTo>
                    <a:pt x="1357" y="531"/>
                  </a:lnTo>
                  <a:lnTo>
                    <a:pt x="1357" y="532"/>
                  </a:lnTo>
                  <a:lnTo>
                    <a:pt x="1357" y="534"/>
                  </a:lnTo>
                  <a:lnTo>
                    <a:pt x="1357" y="539"/>
                  </a:lnTo>
                  <a:lnTo>
                    <a:pt x="1358" y="534"/>
                  </a:lnTo>
                  <a:lnTo>
                    <a:pt x="1358" y="533"/>
                  </a:lnTo>
                  <a:lnTo>
                    <a:pt x="1358" y="529"/>
                  </a:lnTo>
                  <a:lnTo>
                    <a:pt x="1358" y="528"/>
                  </a:lnTo>
                  <a:lnTo>
                    <a:pt x="1358" y="522"/>
                  </a:lnTo>
                  <a:lnTo>
                    <a:pt x="1358" y="508"/>
                  </a:lnTo>
                  <a:lnTo>
                    <a:pt x="1359" y="491"/>
                  </a:lnTo>
                  <a:lnTo>
                    <a:pt x="1359" y="482"/>
                  </a:lnTo>
                  <a:lnTo>
                    <a:pt x="1359" y="484"/>
                  </a:lnTo>
                  <a:lnTo>
                    <a:pt x="1359" y="470"/>
                  </a:lnTo>
                  <a:lnTo>
                    <a:pt x="1360" y="472"/>
                  </a:lnTo>
                  <a:lnTo>
                    <a:pt x="1360" y="473"/>
                  </a:lnTo>
                  <a:lnTo>
                    <a:pt x="1360" y="473"/>
                  </a:lnTo>
                  <a:lnTo>
                    <a:pt x="1360" y="474"/>
                  </a:lnTo>
                  <a:lnTo>
                    <a:pt x="1360" y="477"/>
                  </a:lnTo>
                  <a:lnTo>
                    <a:pt x="1361" y="481"/>
                  </a:lnTo>
                  <a:lnTo>
                    <a:pt x="1361" y="485"/>
                  </a:lnTo>
                  <a:lnTo>
                    <a:pt x="1361" y="508"/>
                  </a:lnTo>
                  <a:lnTo>
                    <a:pt x="1361" y="509"/>
                  </a:lnTo>
                  <a:lnTo>
                    <a:pt x="1361" y="513"/>
                  </a:lnTo>
                  <a:lnTo>
                    <a:pt x="1362" y="506"/>
                  </a:lnTo>
                  <a:lnTo>
                    <a:pt x="1362" y="507"/>
                  </a:lnTo>
                  <a:lnTo>
                    <a:pt x="1362" y="507"/>
                  </a:lnTo>
                  <a:lnTo>
                    <a:pt x="1362" y="508"/>
                  </a:lnTo>
                  <a:lnTo>
                    <a:pt x="1362" y="508"/>
                  </a:lnTo>
                  <a:lnTo>
                    <a:pt x="1363" y="508"/>
                  </a:lnTo>
                  <a:lnTo>
                    <a:pt x="1363" y="511"/>
                  </a:lnTo>
                  <a:lnTo>
                    <a:pt x="1363" y="509"/>
                  </a:lnTo>
                  <a:lnTo>
                    <a:pt x="1363" y="509"/>
                  </a:lnTo>
                  <a:lnTo>
                    <a:pt x="1364" y="511"/>
                  </a:lnTo>
                  <a:lnTo>
                    <a:pt x="1364" y="517"/>
                  </a:lnTo>
                  <a:lnTo>
                    <a:pt x="1364" y="520"/>
                  </a:lnTo>
                  <a:lnTo>
                    <a:pt x="1364" y="521"/>
                  </a:lnTo>
                  <a:lnTo>
                    <a:pt x="1364" y="509"/>
                  </a:lnTo>
                  <a:lnTo>
                    <a:pt x="1364" y="530"/>
                  </a:lnTo>
                  <a:lnTo>
                    <a:pt x="1365" y="529"/>
                  </a:lnTo>
                  <a:lnTo>
                    <a:pt x="1365" y="526"/>
                  </a:lnTo>
                  <a:lnTo>
                    <a:pt x="1365" y="528"/>
                  </a:lnTo>
                  <a:lnTo>
                    <a:pt x="1365" y="526"/>
                  </a:lnTo>
                  <a:lnTo>
                    <a:pt x="1366" y="530"/>
                  </a:lnTo>
                  <a:lnTo>
                    <a:pt x="1366" y="524"/>
                  </a:lnTo>
                  <a:lnTo>
                    <a:pt x="1366" y="523"/>
                  </a:lnTo>
                  <a:lnTo>
                    <a:pt x="1366" y="523"/>
                  </a:lnTo>
                  <a:lnTo>
                    <a:pt x="1366" y="518"/>
                  </a:lnTo>
                  <a:lnTo>
                    <a:pt x="1367" y="526"/>
                  </a:lnTo>
                  <a:lnTo>
                    <a:pt x="1367" y="525"/>
                  </a:lnTo>
                  <a:lnTo>
                    <a:pt x="1367" y="532"/>
                  </a:lnTo>
                  <a:lnTo>
                    <a:pt x="1367" y="535"/>
                  </a:lnTo>
                  <a:lnTo>
                    <a:pt x="1367" y="536"/>
                  </a:lnTo>
                  <a:lnTo>
                    <a:pt x="1368" y="536"/>
                  </a:lnTo>
                  <a:lnTo>
                    <a:pt x="1368" y="536"/>
                  </a:lnTo>
                  <a:lnTo>
                    <a:pt x="1368" y="538"/>
                  </a:lnTo>
                  <a:lnTo>
                    <a:pt x="1368" y="520"/>
                  </a:lnTo>
                  <a:lnTo>
                    <a:pt x="1368" y="517"/>
                  </a:lnTo>
                  <a:lnTo>
                    <a:pt x="1369" y="534"/>
                  </a:lnTo>
                  <a:lnTo>
                    <a:pt x="1369" y="524"/>
                  </a:lnTo>
                  <a:lnTo>
                    <a:pt x="1369" y="525"/>
                  </a:lnTo>
                  <a:lnTo>
                    <a:pt x="1369" y="524"/>
                  </a:lnTo>
                  <a:lnTo>
                    <a:pt x="1369" y="526"/>
                  </a:lnTo>
                  <a:lnTo>
                    <a:pt x="1370" y="527"/>
                  </a:lnTo>
                  <a:lnTo>
                    <a:pt x="1370" y="525"/>
                  </a:lnTo>
                  <a:lnTo>
                    <a:pt x="1370" y="527"/>
                  </a:lnTo>
                  <a:lnTo>
                    <a:pt x="1370" y="522"/>
                  </a:lnTo>
                  <a:lnTo>
                    <a:pt x="1370" y="523"/>
                  </a:lnTo>
                  <a:lnTo>
                    <a:pt x="1371" y="519"/>
                  </a:lnTo>
                  <a:lnTo>
                    <a:pt x="1371" y="498"/>
                  </a:lnTo>
                  <a:lnTo>
                    <a:pt x="1371" y="504"/>
                  </a:lnTo>
                  <a:lnTo>
                    <a:pt x="1371" y="504"/>
                  </a:lnTo>
                  <a:lnTo>
                    <a:pt x="1371" y="514"/>
                  </a:lnTo>
                  <a:lnTo>
                    <a:pt x="1372" y="517"/>
                  </a:lnTo>
                  <a:lnTo>
                    <a:pt x="1372" y="517"/>
                  </a:lnTo>
                  <a:lnTo>
                    <a:pt x="1372" y="530"/>
                  </a:lnTo>
                  <a:lnTo>
                    <a:pt x="1372" y="528"/>
                  </a:lnTo>
                  <a:lnTo>
                    <a:pt x="1372" y="526"/>
                  </a:lnTo>
                  <a:lnTo>
                    <a:pt x="1373" y="520"/>
                  </a:lnTo>
                  <a:lnTo>
                    <a:pt x="1373" y="519"/>
                  </a:lnTo>
                  <a:lnTo>
                    <a:pt x="1373" y="518"/>
                  </a:lnTo>
                  <a:lnTo>
                    <a:pt x="1373" y="545"/>
                  </a:lnTo>
                  <a:lnTo>
                    <a:pt x="1373" y="538"/>
                  </a:lnTo>
                  <a:lnTo>
                    <a:pt x="1374" y="538"/>
                  </a:lnTo>
                  <a:lnTo>
                    <a:pt x="1374" y="541"/>
                  </a:lnTo>
                  <a:lnTo>
                    <a:pt x="1374" y="529"/>
                  </a:lnTo>
                  <a:lnTo>
                    <a:pt x="1374" y="494"/>
                  </a:lnTo>
                  <a:lnTo>
                    <a:pt x="1375" y="490"/>
                  </a:lnTo>
                  <a:lnTo>
                    <a:pt x="1375" y="448"/>
                  </a:lnTo>
                  <a:lnTo>
                    <a:pt x="1375" y="446"/>
                  </a:lnTo>
                  <a:lnTo>
                    <a:pt x="1375" y="436"/>
                  </a:lnTo>
                  <a:lnTo>
                    <a:pt x="1375" y="447"/>
                  </a:lnTo>
                  <a:lnTo>
                    <a:pt x="1375" y="451"/>
                  </a:lnTo>
                  <a:lnTo>
                    <a:pt x="1376" y="496"/>
                  </a:lnTo>
                  <a:lnTo>
                    <a:pt x="1376" y="554"/>
                  </a:lnTo>
                  <a:lnTo>
                    <a:pt x="1376" y="627"/>
                  </a:lnTo>
                  <a:lnTo>
                    <a:pt x="1376" y="704"/>
                  </a:lnTo>
                  <a:lnTo>
                    <a:pt x="1377" y="767"/>
                  </a:lnTo>
                  <a:lnTo>
                    <a:pt x="1377" y="784"/>
                  </a:lnTo>
                  <a:lnTo>
                    <a:pt x="1377" y="787"/>
                  </a:lnTo>
                  <a:lnTo>
                    <a:pt x="1377" y="792"/>
                  </a:lnTo>
                  <a:lnTo>
                    <a:pt x="1377" y="801"/>
                  </a:lnTo>
                  <a:lnTo>
                    <a:pt x="1378" y="814"/>
                  </a:lnTo>
                  <a:lnTo>
                    <a:pt x="1378" y="815"/>
                  </a:lnTo>
                  <a:lnTo>
                    <a:pt x="1378" y="817"/>
                  </a:lnTo>
                  <a:lnTo>
                    <a:pt x="1378" y="832"/>
                  </a:lnTo>
                  <a:lnTo>
                    <a:pt x="1378" y="831"/>
                  </a:lnTo>
                  <a:lnTo>
                    <a:pt x="1379" y="829"/>
                  </a:lnTo>
                  <a:lnTo>
                    <a:pt x="1379" y="826"/>
                  </a:lnTo>
                  <a:lnTo>
                    <a:pt x="1379" y="810"/>
                  </a:lnTo>
                  <a:lnTo>
                    <a:pt x="1379" y="824"/>
                  </a:lnTo>
                  <a:lnTo>
                    <a:pt x="1379" y="854"/>
                  </a:lnTo>
                  <a:lnTo>
                    <a:pt x="1380" y="847"/>
                  </a:lnTo>
                  <a:lnTo>
                    <a:pt x="1380" y="836"/>
                  </a:lnTo>
                  <a:lnTo>
                    <a:pt x="1380" y="834"/>
                  </a:lnTo>
                  <a:lnTo>
                    <a:pt x="1380" y="840"/>
                  </a:lnTo>
                  <a:lnTo>
                    <a:pt x="1380" y="826"/>
                  </a:lnTo>
                  <a:lnTo>
                    <a:pt x="1381" y="828"/>
                  </a:lnTo>
                  <a:lnTo>
                    <a:pt x="1381" y="827"/>
                  </a:lnTo>
                  <a:lnTo>
                    <a:pt x="1381" y="832"/>
                  </a:lnTo>
                  <a:lnTo>
                    <a:pt x="1381" y="842"/>
                  </a:lnTo>
                  <a:lnTo>
                    <a:pt x="1381" y="839"/>
                  </a:lnTo>
                  <a:lnTo>
                    <a:pt x="1382" y="835"/>
                  </a:lnTo>
                  <a:lnTo>
                    <a:pt x="1382" y="843"/>
                  </a:lnTo>
                  <a:lnTo>
                    <a:pt x="1382" y="845"/>
                  </a:lnTo>
                  <a:lnTo>
                    <a:pt x="1382" y="853"/>
                  </a:lnTo>
                  <a:lnTo>
                    <a:pt x="1383" y="861"/>
                  </a:lnTo>
                  <a:lnTo>
                    <a:pt x="1383" y="860"/>
                  </a:lnTo>
                  <a:lnTo>
                    <a:pt x="1383" y="860"/>
                  </a:lnTo>
                  <a:lnTo>
                    <a:pt x="1383" y="861"/>
                  </a:lnTo>
                  <a:lnTo>
                    <a:pt x="1383" y="859"/>
                  </a:lnTo>
                  <a:lnTo>
                    <a:pt x="1383" y="856"/>
                  </a:lnTo>
                  <a:lnTo>
                    <a:pt x="1384" y="861"/>
                  </a:lnTo>
                  <a:lnTo>
                    <a:pt x="1384" y="862"/>
                  </a:lnTo>
                  <a:lnTo>
                    <a:pt x="1384" y="863"/>
                  </a:lnTo>
                  <a:lnTo>
                    <a:pt x="1384" y="867"/>
                  </a:lnTo>
                  <a:lnTo>
                    <a:pt x="1385" y="864"/>
                  </a:lnTo>
                  <a:lnTo>
                    <a:pt x="1385" y="857"/>
                  </a:lnTo>
                  <a:lnTo>
                    <a:pt x="1385" y="857"/>
                  </a:lnTo>
                  <a:lnTo>
                    <a:pt x="1385" y="854"/>
                  </a:lnTo>
                  <a:lnTo>
                    <a:pt x="1385" y="854"/>
                  </a:lnTo>
                  <a:lnTo>
                    <a:pt x="1386" y="854"/>
                  </a:lnTo>
                  <a:lnTo>
                    <a:pt x="1386" y="852"/>
                  </a:lnTo>
                  <a:lnTo>
                    <a:pt x="1386" y="851"/>
                  </a:lnTo>
                  <a:lnTo>
                    <a:pt x="1386" y="852"/>
                  </a:lnTo>
                  <a:lnTo>
                    <a:pt x="1386" y="850"/>
                  </a:lnTo>
                  <a:lnTo>
                    <a:pt x="1386" y="825"/>
                  </a:lnTo>
                  <a:lnTo>
                    <a:pt x="1387" y="828"/>
                  </a:lnTo>
                  <a:lnTo>
                    <a:pt x="1387" y="811"/>
                  </a:lnTo>
                  <a:lnTo>
                    <a:pt x="1387" y="806"/>
                  </a:lnTo>
                  <a:lnTo>
                    <a:pt x="1387" y="790"/>
                  </a:lnTo>
                  <a:lnTo>
                    <a:pt x="1388" y="790"/>
                  </a:lnTo>
                  <a:lnTo>
                    <a:pt x="1388" y="793"/>
                  </a:lnTo>
                  <a:lnTo>
                    <a:pt x="1388" y="798"/>
                  </a:lnTo>
                  <a:lnTo>
                    <a:pt x="1388" y="799"/>
                  </a:lnTo>
                  <a:lnTo>
                    <a:pt x="1388" y="802"/>
                  </a:lnTo>
                  <a:lnTo>
                    <a:pt x="1389" y="795"/>
                  </a:lnTo>
                  <a:lnTo>
                    <a:pt x="1389" y="797"/>
                  </a:lnTo>
                  <a:lnTo>
                    <a:pt x="1389" y="805"/>
                  </a:lnTo>
                  <a:lnTo>
                    <a:pt x="1389" y="805"/>
                  </a:lnTo>
                  <a:lnTo>
                    <a:pt x="1389" y="809"/>
                  </a:lnTo>
                  <a:lnTo>
                    <a:pt x="1390" y="808"/>
                  </a:lnTo>
                  <a:lnTo>
                    <a:pt x="1390" y="811"/>
                  </a:lnTo>
                  <a:lnTo>
                    <a:pt x="1390" y="808"/>
                  </a:lnTo>
                  <a:lnTo>
                    <a:pt x="1390" y="812"/>
                  </a:lnTo>
                  <a:lnTo>
                    <a:pt x="1390" y="809"/>
                  </a:lnTo>
                  <a:lnTo>
                    <a:pt x="1391" y="816"/>
                  </a:lnTo>
                  <a:lnTo>
                    <a:pt x="1391" y="810"/>
                  </a:lnTo>
                  <a:lnTo>
                    <a:pt x="1391" y="771"/>
                  </a:lnTo>
                  <a:lnTo>
                    <a:pt x="1391" y="694"/>
                  </a:lnTo>
                  <a:lnTo>
                    <a:pt x="1391" y="624"/>
                  </a:lnTo>
                  <a:lnTo>
                    <a:pt x="1392" y="628"/>
                  </a:lnTo>
                  <a:lnTo>
                    <a:pt x="1392" y="613"/>
                  </a:lnTo>
                  <a:lnTo>
                    <a:pt x="1392" y="629"/>
                  </a:lnTo>
                  <a:lnTo>
                    <a:pt x="1392" y="615"/>
                  </a:lnTo>
                  <a:lnTo>
                    <a:pt x="1392" y="609"/>
                  </a:lnTo>
                  <a:lnTo>
                    <a:pt x="1393" y="602"/>
                  </a:lnTo>
                  <a:lnTo>
                    <a:pt x="1393" y="589"/>
                  </a:lnTo>
                  <a:lnTo>
                    <a:pt x="1393" y="594"/>
                  </a:lnTo>
                  <a:lnTo>
                    <a:pt x="1393" y="590"/>
                  </a:lnTo>
                  <a:lnTo>
                    <a:pt x="1394" y="590"/>
                  </a:lnTo>
                  <a:lnTo>
                    <a:pt x="1394" y="590"/>
                  </a:lnTo>
                  <a:lnTo>
                    <a:pt x="1394" y="598"/>
                  </a:lnTo>
                  <a:lnTo>
                    <a:pt x="1394" y="599"/>
                  </a:lnTo>
                  <a:lnTo>
                    <a:pt x="1394" y="590"/>
                  </a:lnTo>
                  <a:lnTo>
                    <a:pt x="1394" y="590"/>
                  </a:lnTo>
                  <a:lnTo>
                    <a:pt x="1395" y="592"/>
                  </a:lnTo>
                  <a:lnTo>
                    <a:pt x="1395" y="593"/>
                  </a:lnTo>
                  <a:lnTo>
                    <a:pt x="1395" y="602"/>
                  </a:lnTo>
                  <a:lnTo>
                    <a:pt x="1395" y="605"/>
                  </a:lnTo>
                  <a:lnTo>
                    <a:pt x="1396" y="602"/>
                  </a:lnTo>
                  <a:lnTo>
                    <a:pt x="1396" y="611"/>
                  </a:lnTo>
                  <a:lnTo>
                    <a:pt x="1396" y="614"/>
                  </a:lnTo>
                  <a:lnTo>
                    <a:pt x="1396" y="613"/>
                  </a:lnTo>
                  <a:lnTo>
                    <a:pt x="1396" y="623"/>
                  </a:lnTo>
                  <a:lnTo>
                    <a:pt x="1397" y="625"/>
                  </a:lnTo>
                  <a:lnTo>
                    <a:pt x="1397" y="625"/>
                  </a:lnTo>
                  <a:lnTo>
                    <a:pt x="1397" y="622"/>
                  </a:lnTo>
                  <a:lnTo>
                    <a:pt x="1397" y="645"/>
                  </a:lnTo>
                  <a:lnTo>
                    <a:pt x="1397" y="637"/>
                  </a:lnTo>
                  <a:lnTo>
                    <a:pt x="1398" y="641"/>
                  </a:lnTo>
                  <a:lnTo>
                    <a:pt x="1398" y="627"/>
                  </a:lnTo>
                  <a:lnTo>
                    <a:pt x="1398" y="629"/>
                  </a:lnTo>
                  <a:lnTo>
                    <a:pt x="1398" y="613"/>
                  </a:lnTo>
                  <a:lnTo>
                    <a:pt x="1398" y="618"/>
                  </a:lnTo>
                  <a:lnTo>
                    <a:pt x="1399" y="613"/>
                  </a:lnTo>
                  <a:lnTo>
                    <a:pt x="1399" y="618"/>
                  </a:lnTo>
                  <a:lnTo>
                    <a:pt x="1399" y="614"/>
                  </a:lnTo>
                  <a:lnTo>
                    <a:pt x="1399" y="616"/>
                  </a:lnTo>
                  <a:lnTo>
                    <a:pt x="1400" y="615"/>
                  </a:lnTo>
                  <a:lnTo>
                    <a:pt x="1400" y="615"/>
                  </a:lnTo>
                  <a:lnTo>
                    <a:pt x="1400" y="616"/>
                  </a:lnTo>
                  <a:lnTo>
                    <a:pt x="1400" y="617"/>
                  </a:lnTo>
                  <a:lnTo>
                    <a:pt x="1400" y="620"/>
                  </a:lnTo>
                  <a:lnTo>
                    <a:pt x="1400" y="624"/>
                  </a:lnTo>
                  <a:lnTo>
                    <a:pt x="1401" y="617"/>
                  </a:lnTo>
                  <a:lnTo>
                    <a:pt x="1401" y="615"/>
                  </a:lnTo>
                  <a:lnTo>
                    <a:pt x="1401" y="624"/>
                  </a:lnTo>
                  <a:lnTo>
                    <a:pt x="1401" y="625"/>
                  </a:lnTo>
                  <a:lnTo>
                    <a:pt x="1401" y="627"/>
                  </a:lnTo>
                  <a:lnTo>
                    <a:pt x="1402" y="620"/>
                  </a:lnTo>
                  <a:lnTo>
                    <a:pt x="1402" y="614"/>
                  </a:lnTo>
                  <a:lnTo>
                    <a:pt x="1402" y="615"/>
                  </a:lnTo>
                  <a:lnTo>
                    <a:pt x="1402" y="634"/>
                  </a:lnTo>
                  <a:lnTo>
                    <a:pt x="1402" y="629"/>
                  </a:lnTo>
                  <a:lnTo>
                    <a:pt x="1403" y="619"/>
                  </a:lnTo>
                  <a:lnTo>
                    <a:pt x="1403" y="612"/>
                  </a:lnTo>
                  <a:lnTo>
                    <a:pt x="1403" y="607"/>
                  </a:lnTo>
                  <a:lnTo>
                    <a:pt x="1403" y="605"/>
                  </a:lnTo>
                  <a:lnTo>
                    <a:pt x="1403" y="605"/>
                  </a:lnTo>
                  <a:lnTo>
                    <a:pt x="1404" y="613"/>
                  </a:lnTo>
                  <a:lnTo>
                    <a:pt x="1404" y="592"/>
                  </a:lnTo>
                  <a:lnTo>
                    <a:pt x="1404" y="593"/>
                  </a:lnTo>
                  <a:lnTo>
                    <a:pt x="1404" y="590"/>
                  </a:lnTo>
                  <a:lnTo>
                    <a:pt x="1405" y="590"/>
                  </a:lnTo>
                  <a:lnTo>
                    <a:pt x="1405" y="587"/>
                  </a:lnTo>
                  <a:lnTo>
                    <a:pt x="1405" y="586"/>
                  </a:lnTo>
                  <a:lnTo>
                    <a:pt x="1405" y="586"/>
                  </a:lnTo>
                  <a:lnTo>
                    <a:pt x="1405" y="585"/>
                  </a:lnTo>
                  <a:lnTo>
                    <a:pt x="1405" y="582"/>
                  </a:lnTo>
                  <a:lnTo>
                    <a:pt x="1406" y="585"/>
                  </a:lnTo>
                  <a:lnTo>
                    <a:pt x="1406" y="589"/>
                  </a:lnTo>
                  <a:lnTo>
                    <a:pt x="1406" y="584"/>
                  </a:lnTo>
                  <a:lnTo>
                    <a:pt x="1406" y="591"/>
                  </a:lnTo>
                  <a:lnTo>
                    <a:pt x="1407" y="600"/>
                  </a:lnTo>
                  <a:lnTo>
                    <a:pt x="1407" y="601"/>
                  </a:lnTo>
                  <a:lnTo>
                    <a:pt x="1407" y="592"/>
                  </a:lnTo>
                  <a:lnTo>
                    <a:pt x="1407" y="589"/>
                  </a:lnTo>
                  <a:lnTo>
                    <a:pt x="1407" y="583"/>
                  </a:lnTo>
                  <a:lnTo>
                    <a:pt x="1408" y="600"/>
                  </a:lnTo>
                  <a:lnTo>
                    <a:pt x="1408" y="597"/>
                  </a:lnTo>
                  <a:lnTo>
                    <a:pt x="1408" y="595"/>
                  </a:lnTo>
                  <a:lnTo>
                    <a:pt x="1408" y="592"/>
                  </a:lnTo>
                  <a:lnTo>
                    <a:pt x="1408" y="589"/>
                  </a:lnTo>
                  <a:lnTo>
                    <a:pt x="1409" y="590"/>
                  </a:lnTo>
                  <a:lnTo>
                    <a:pt x="1409" y="592"/>
                  </a:lnTo>
                  <a:lnTo>
                    <a:pt x="1409" y="591"/>
                  </a:lnTo>
                  <a:lnTo>
                    <a:pt x="1409" y="576"/>
                  </a:lnTo>
                  <a:lnTo>
                    <a:pt x="1409" y="578"/>
                  </a:lnTo>
                  <a:lnTo>
                    <a:pt x="1410" y="563"/>
                  </a:lnTo>
                  <a:lnTo>
                    <a:pt x="1410" y="567"/>
                  </a:lnTo>
                  <a:lnTo>
                    <a:pt x="1410" y="581"/>
                  </a:lnTo>
                  <a:lnTo>
                    <a:pt x="1410" y="580"/>
                  </a:lnTo>
                  <a:lnTo>
                    <a:pt x="1411" y="569"/>
                  </a:lnTo>
                  <a:lnTo>
                    <a:pt x="1411" y="581"/>
                  </a:lnTo>
                  <a:lnTo>
                    <a:pt x="1411" y="586"/>
                  </a:lnTo>
                  <a:lnTo>
                    <a:pt x="1411" y="594"/>
                  </a:lnTo>
                  <a:lnTo>
                    <a:pt x="1411" y="596"/>
                  </a:lnTo>
                  <a:lnTo>
                    <a:pt x="1411" y="600"/>
                  </a:lnTo>
                  <a:lnTo>
                    <a:pt x="1412" y="599"/>
                  </a:lnTo>
                  <a:lnTo>
                    <a:pt x="1412" y="599"/>
                  </a:lnTo>
                  <a:lnTo>
                    <a:pt x="1412" y="603"/>
                  </a:lnTo>
                  <a:lnTo>
                    <a:pt x="1412" y="605"/>
                  </a:lnTo>
                  <a:lnTo>
                    <a:pt x="1413" y="592"/>
                  </a:lnTo>
                  <a:lnTo>
                    <a:pt x="1413" y="596"/>
                  </a:lnTo>
                  <a:lnTo>
                    <a:pt x="1413" y="598"/>
                  </a:lnTo>
                  <a:lnTo>
                    <a:pt x="1413" y="591"/>
                  </a:lnTo>
                  <a:lnTo>
                    <a:pt x="1413" y="594"/>
                  </a:lnTo>
                  <a:lnTo>
                    <a:pt x="1413" y="596"/>
                  </a:lnTo>
                  <a:lnTo>
                    <a:pt x="1414" y="578"/>
                  </a:lnTo>
                  <a:lnTo>
                    <a:pt x="1414" y="574"/>
                  </a:lnTo>
                  <a:lnTo>
                    <a:pt x="1414" y="561"/>
                  </a:lnTo>
                  <a:lnTo>
                    <a:pt x="1414" y="557"/>
                  </a:lnTo>
                  <a:lnTo>
                    <a:pt x="1414" y="580"/>
                  </a:lnTo>
                  <a:lnTo>
                    <a:pt x="1415" y="586"/>
                  </a:lnTo>
                  <a:lnTo>
                    <a:pt x="1415" y="588"/>
                  </a:lnTo>
                  <a:lnTo>
                    <a:pt x="1415" y="594"/>
                  </a:lnTo>
                  <a:lnTo>
                    <a:pt x="1415" y="599"/>
                  </a:lnTo>
                  <a:lnTo>
                    <a:pt x="1416" y="592"/>
                  </a:lnTo>
                  <a:lnTo>
                    <a:pt x="1416" y="590"/>
                  </a:lnTo>
                  <a:lnTo>
                    <a:pt x="1416" y="590"/>
                  </a:lnTo>
                  <a:lnTo>
                    <a:pt x="1416" y="585"/>
                  </a:lnTo>
                  <a:lnTo>
                    <a:pt x="1416" y="594"/>
                  </a:lnTo>
                  <a:lnTo>
                    <a:pt x="1416" y="607"/>
                  </a:lnTo>
                  <a:lnTo>
                    <a:pt x="1417" y="602"/>
                  </a:lnTo>
                  <a:lnTo>
                    <a:pt x="1417" y="604"/>
                  </a:lnTo>
                  <a:lnTo>
                    <a:pt x="1417" y="591"/>
                  </a:lnTo>
                  <a:lnTo>
                    <a:pt x="1417" y="601"/>
                  </a:lnTo>
                  <a:lnTo>
                    <a:pt x="1418" y="603"/>
                  </a:lnTo>
                  <a:lnTo>
                    <a:pt x="1418" y="600"/>
                  </a:lnTo>
                  <a:lnTo>
                    <a:pt x="1418" y="602"/>
                  </a:lnTo>
                  <a:lnTo>
                    <a:pt x="1418" y="602"/>
                  </a:lnTo>
                  <a:lnTo>
                    <a:pt x="1418" y="603"/>
                  </a:lnTo>
                  <a:lnTo>
                    <a:pt x="1419" y="615"/>
                  </a:lnTo>
                  <a:lnTo>
                    <a:pt x="1419" y="615"/>
                  </a:lnTo>
                  <a:lnTo>
                    <a:pt x="1419" y="619"/>
                  </a:lnTo>
                  <a:lnTo>
                    <a:pt x="1419" y="642"/>
                  </a:lnTo>
                  <a:lnTo>
                    <a:pt x="1419" y="645"/>
                  </a:lnTo>
                  <a:lnTo>
                    <a:pt x="1420" y="639"/>
                  </a:lnTo>
                  <a:lnTo>
                    <a:pt x="1420" y="643"/>
                  </a:lnTo>
                  <a:lnTo>
                    <a:pt x="1420" y="614"/>
                  </a:lnTo>
                  <a:lnTo>
                    <a:pt x="1420" y="616"/>
                  </a:lnTo>
                  <a:lnTo>
                    <a:pt x="1420" y="576"/>
                  </a:lnTo>
                  <a:lnTo>
                    <a:pt x="1421" y="542"/>
                  </a:lnTo>
                  <a:lnTo>
                    <a:pt x="1421" y="565"/>
                  </a:lnTo>
                  <a:lnTo>
                    <a:pt x="1421" y="597"/>
                  </a:lnTo>
                  <a:lnTo>
                    <a:pt x="1421" y="614"/>
                  </a:lnTo>
                  <a:lnTo>
                    <a:pt x="1422" y="650"/>
                  </a:lnTo>
                  <a:lnTo>
                    <a:pt x="1422" y="675"/>
                  </a:lnTo>
                  <a:lnTo>
                    <a:pt x="1422" y="743"/>
                  </a:lnTo>
                  <a:lnTo>
                    <a:pt x="1422" y="756"/>
                  </a:lnTo>
                  <a:lnTo>
                    <a:pt x="1422" y="740"/>
                  </a:lnTo>
                  <a:lnTo>
                    <a:pt x="1422" y="739"/>
                  </a:lnTo>
                  <a:lnTo>
                    <a:pt x="1423" y="756"/>
                  </a:lnTo>
                  <a:lnTo>
                    <a:pt x="1423" y="763"/>
                  </a:lnTo>
                  <a:lnTo>
                    <a:pt x="1423" y="769"/>
                  </a:lnTo>
                  <a:lnTo>
                    <a:pt x="1423" y="767"/>
                  </a:lnTo>
                  <a:lnTo>
                    <a:pt x="1424" y="770"/>
                  </a:lnTo>
                  <a:lnTo>
                    <a:pt x="1424" y="757"/>
                  </a:lnTo>
                  <a:lnTo>
                    <a:pt x="1424" y="752"/>
                  </a:lnTo>
                  <a:lnTo>
                    <a:pt x="1424" y="747"/>
                  </a:lnTo>
                  <a:lnTo>
                    <a:pt x="1424" y="756"/>
                  </a:lnTo>
                  <a:lnTo>
                    <a:pt x="1424" y="767"/>
                  </a:lnTo>
                  <a:lnTo>
                    <a:pt x="1425" y="769"/>
                  </a:lnTo>
                  <a:lnTo>
                    <a:pt x="1425" y="778"/>
                  </a:lnTo>
                  <a:lnTo>
                    <a:pt x="1425" y="766"/>
                  </a:lnTo>
                  <a:lnTo>
                    <a:pt x="1425" y="756"/>
                  </a:lnTo>
                  <a:lnTo>
                    <a:pt x="1426" y="766"/>
                  </a:lnTo>
                  <a:lnTo>
                    <a:pt x="1426" y="780"/>
                  </a:lnTo>
                  <a:lnTo>
                    <a:pt x="1426" y="774"/>
                  </a:lnTo>
                  <a:lnTo>
                    <a:pt x="1426" y="778"/>
                  </a:lnTo>
                  <a:lnTo>
                    <a:pt x="1426" y="775"/>
                  </a:lnTo>
                  <a:lnTo>
                    <a:pt x="1427" y="775"/>
                  </a:lnTo>
                  <a:lnTo>
                    <a:pt x="1427" y="779"/>
                  </a:lnTo>
                  <a:lnTo>
                    <a:pt x="1427" y="777"/>
                  </a:lnTo>
                  <a:lnTo>
                    <a:pt x="1427" y="777"/>
                  </a:lnTo>
                  <a:lnTo>
                    <a:pt x="1427" y="782"/>
                  </a:lnTo>
                  <a:lnTo>
                    <a:pt x="1428" y="775"/>
                  </a:lnTo>
                  <a:lnTo>
                    <a:pt x="1428" y="772"/>
                  </a:lnTo>
                  <a:lnTo>
                    <a:pt x="1428" y="773"/>
                  </a:lnTo>
                  <a:lnTo>
                    <a:pt x="1428" y="774"/>
                  </a:lnTo>
                  <a:lnTo>
                    <a:pt x="1428" y="773"/>
                  </a:lnTo>
                  <a:lnTo>
                    <a:pt x="1429" y="775"/>
                  </a:lnTo>
                  <a:lnTo>
                    <a:pt x="1429" y="768"/>
                  </a:lnTo>
                  <a:lnTo>
                    <a:pt x="1429" y="758"/>
                  </a:lnTo>
                  <a:lnTo>
                    <a:pt x="1429" y="762"/>
                  </a:lnTo>
                  <a:lnTo>
                    <a:pt x="1429" y="766"/>
                  </a:lnTo>
                  <a:lnTo>
                    <a:pt x="1430" y="754"/>
                  </a:lnTo>
                  <a:lnTo>
                    <a:pt x="1430" y="765"/>
                  </a:lnTo>
                  <a:lnTo>
                    <a:pt x="1430" y="753"/>
                  </a:lnTo>
                  <a:lnTo>
                    <a:pt x="1430" y="753"/>
                  </a:lnTo>
                  <a:lnTo>
                    <a:pt x="1430" y="752"/>
                  </a:lnTo>
                  <a:lnTo>
                    <a:pt x="1431" y="754"/>
                  </a:lnTo>
                  <a:lnTo>
                    <a:pt x="1431" y="754"/>
                  </a:lnTo>
                  <a:lnTo>
                    <a:pt x="1431" y="753"/>
                  </a:lnTo>
                  <a:lnTo>
                    <a:pt x="1431" y="752"/>
                  </a:lnTo>
                  <a:lnTo>
                    <a:pt x="1431" y="741"/>
                  </a:lnTo>
                  <a:lnTo>
                    <a:pt x="1432" y="742"/>
                  </a:lnTo>
                  <a:lnTo>
                    <a:pt x="1432" y="739"/>
                  </a:lnTo>
                  <a:lnTo>
                    <a:pt x="1432" y="734"/>
                  </a:lnTo>
                  <a:lnTo>
                    <a:pt x="1432" y="732"/>
                  </a:lnTo>
                  <a:lnTo>
                    <a:pt x="1433" y="733"/>
                  </a:lnTo>
                  <a:lnTo>
                    <a:pt x="1433" y="733"/>
                  </a:lnTo>
                  <a:lnTo>
                    <a:pt x="1433" y="734"/>
                  </a:lnTo>
                  <a:lnTo>
                    <a:pt x="1433" y="739"/>
                  </a:lnTo>
                  <a:lnTo>
                    <a:pt x="1433" y="741"/>
                  </a:lnTo>
                  <a:lnTo>
                    <a:pt x="1433" y="744"/>
                  </a:lnTo>
                  <a:lnTo>
                    <a:pt x="1434" y="744"/>
                  </a:lnTo>
                  <a:lnTo>
                    <a:pt x="1434" y="750"/>
                  </a:lnTo>
                  <a:lnTo>
                    <a:pt x="1434" y="747"/>
                  </a:lnTo>
                  <a:lnTo>
                    <a:pt x="1434" y="747"/>
                  </a:lnTo>
                  <a:lnTo>
                    <a:pt x="1435" y="747"/>
                  </a:lnTo>
                  <a:lnTo>
                    <a:pt x="1435" y="747"/>
                  </a:lnTo>
                  <a:lnTo>
                    <a:pt x="1435" y="747"/>
                  </a:lnTo>
                  <a:lnTo>
                    <a:pt x="1435" y="742"/>
                  </a:lnTo>
                  <a:lnTo>
                    <a:pt x="1435" y="744"/>
                  </a:lnTo>
                  <a:lnTo>
                    <a:pt x="1435" y="745"/>
                  </a:lnTo>
                  <a:lnTo>
                    <a:pt x="1436" y="746"/>
                  </a:lnTo>
                  <a:lnTo>
                    <a:pt x="1436" y="779"/>
                  </a:lnTo>
                  <a:lnTo>
                    <a:pt x="1436" y="774"/>
                  </a:lnTo>
                  <a:lnTo>
                    <a:pt x="1436" y="767"/>
                  </a:lnTo>
                  <a:lnTo>
                    <a:pt x="1437" y="759"/>
                  </a:lnTo>
                  <a:lnTo>
                    <a:pt x="1437" y="754"/>
                  </a:lnTo>
                  <a:lnTo>
                    <a:pt x="1437" y="734"/>
                  </a:lnTo>
                  <a:lnTo>
                    <a:pt x="1437" y="696"/>
                  </a:lnTo>
                  <a:lnTo>
                    <a:pt x="1437" y="635"/>
                  </a:lnTo>
                  <a:lnTo>
                    <a:pt x="1438" y="554"/>
                  </a:lnTo>
                  <a:lnTo>
                    <a:pt x="1438" y="478"/>
                  </a:lnTo>
                  <a:lnTo>
                    <a:pt x="1438" y="504"/>
                  </a:lnTo>
                  <a:lnTo>
                    <a:pt x="1438" y="517"/>
                  </a:lnTo>
                  <a:lnTo>
                    <a:pt x="1438" y="511"/>
                  </a:lnTo>
                  <a:lnTo>
                    <a:pt x="1439" y="509"/>
                  </a:lnTo>
                  <a:lnTo>
                    <a:pt x="1439" y="504"/>
                  </a:lnTo>
                  <a:lnTo>
                    <a:pt x="1439" y="502"/>
                  </a:lnTo>
                  <a:lnTo>
                    <a:pt x="1439" y="520"/>
                  </a:lnTo>
                  <a:lnTo>
                    <a:pt x="1439" y="537"/>
                  </a:lnTo>
                  <a:lnTo>
                    <a:pt x="1440" y="537"/>
                  </a:lnTo>
                  <a:lnTo>
                    <a:pt x="1440" y="537"/>
                  </a:lnTo>
                  <a:lnTo>
                    <a:pt x="1440" y="544"/>
                  </a:lnTo>
                  <a:lnTo>
                    <a:pt x="1440" y="526"/>
                  </a:lnTo>
                  <a:lnTo>
                    <a:pt x="1441" y="524"/>
                  </a:lnTo>
                  <a:lnTo>
                    <a:pt x="1441" y="525"/>
                  </a:lnTo>
                  <a:lnTo>
                    <a:pt x="1441" y="519"/>
                  </a:lnTo>
                  <a:lnTo>
                    <a:pt x="1441" y="510"/>
                  </a:lnTo>
                  <a:lnTo>
                    <a:pt x="1441" y="526"/>
                  </a:lnTo>
                  <a:lnTo>
                    <a:pt x="1441" y="521"/>
                  </a:lnTo>
                  <a:lnTo>
                    <a:pt x="1442" y="509"/>
                  </a:lnTo>
                  <a:lnTo>
                    <a:pt x="1442" y="506"/>
                  </a:lnTo>
                  <a:lnTo>
                    <a:pt x="1442" y="515"/>
                  </a:lnTo>
                  <a:lnTo>
                    <a:pt x="1442" y="524"/>
                  </a:lnTo>
                  <a:lnTo>
                    <a:pt x="1443" y="522"/>
                  </a:lnTo>
                  <a:lnTo>
                    <a:pt x="1443" y="514"/>
                  </a:lnTo>
                  <a:lnTo>
                    <a:pt x="1443" y="515"/>
                  </a:lnTo>
                  <a:lnTo>
                    <a:pt x="1443" y="519"/>
                  </a:lnTo>
                  <a:lnTo>
                    <a:pt x="1443" y="514"/>
                  </a:lnTo>
                  <a:lnTo>
                    <a:pt x="1444" y="521"/>
                  </a:lnTo>
                  <a:lnTo>
                    <a:pt x="1444" y="511"/>
                  </a:lnTo>
                  <a:lnTo>
                    <a:pt x="1444" y="511"/>
                  </a:lnTo>
                  <a:lnTo>
                    <a:pt x="1444" y="515"/>
                  </a:lnTo>
                  <a:lnTo>
                    <a:pt x="1444" y="517"/>
                  </a:lnTo>
                  <a:lnTo>
                    <a:pt x="1444" y="513"/>
                  </a:lnTo>
                  <a:lnTo>
                    <a:pt x="1445" y="506"/>
                  </a:lnTo>
                  <a:lnTo>
                    <a:pt x="1445" y="500"/>
                  </a:lnTo>
                  <a:lnTo>
                    <a:pt x="1445" y="502"/>
                  </a:lnTo>
                  <a:lnTo>
                    <a:pt x="1445" y="501"/>
                  </a:lnTo>
                  <a:lnTo>
                    <a:pt x="1446" y="510"/>
                  </a:lnTo>
                  <a:lnTo>
                    <a:pt x="1446" y="514"/>
                  </a:lnTo>
                  <a:lnTo>
                    <a:pt x="1446" y="508"/>
                  </a:lnTo>
                  <a:lnTo>
                    <a:pt x="1446" y="513"/>
                  </a:lnTo>
                  <a:lnTo>
                    <a:pt x="1446" y="513"/>
                  </a:lnTo>
                  <a:lnTo>
                    <a:pt x="1446" y="519"/>
                  </a:lnTo>
                  <a:lnTo>
                    <a:pt x="1447" y="515"/>
                  </a:lnTo>
                  <a:lnTo>
                    <a:pt x="1447" y="516"/>
                  </a:lnTo>
                  <a:lnTo>
                    <a:pt x="1447" y="519"/>
                  </a:lnTo>
                  <a:lnTo>
                    <a:pt x="1447" y="509"/>
                  </a:lnTo>
                  <a:lnTo>
                    <a:pt x="1448" y="505"/>
                  </a:lnTo>
                  <a:lnTo>
                    <a:pt x="1448" y="527"/>
                  </a:lnTo>
                  <a:lnTo>
                    <a:pt x="1448" y="530"/>
                  </a:lnTo>
                  <a:lnTo>
                    <a:pt x="1448" y="531"/>
                  </a:lnTo>
                  <a:lnTo>
                    <a:pt x="1448" y="532"/>
                  </a:lnTo>
                  <a:lnTo>
                    <a:pt x="1449" y="504"/>
                  </a:lnTo>
                  <a:lnTo>
                    <a:pt x="1449" y="503"/>
                  </a:lnTo>
                  <a:lnTo>
                    <a:pt x="1449" y="506"/>
                  </a:lnTo>
                  <a:lnTo>
                    <a:pt x="1449" y="505"/>
                  </a:lnTo>
                  <a:lnTo>
                    <a:pt x="1449" y="505"/>
                  </a:lnTo>
                  <a:lnTo>
                    <a:pt x="1450" y="513"/>
                  </a:lnTo>
                  <a:lnTo>
                    <a:pt x="1450" y="510"/>
                  </a:lnTo>
                  <a:lnTo>
                    <a:pt x="1450" y="506"/>
                  </a:lnTo>
                  <a:lnTo>
                    <a:pt x="1450" y="509"/>
                  </a:lnTo>
                  <a:lnTo>
                    <a:pt x="1450" y="503"/>
                  </a:lnTo>
                  <a:lnTo>
                    <a:pt x="1451" y="503"/>
                  </a:lnTo>
                  <a:lnTo>
                    <a:pt x="1451" y="503"/>
                  </a:lnTo>
                  <a:lnTo>
                    <a:pt x="1451" y="509"/>
                  </a:lnTo>
                  <a:lnTo>
                    <a:pt x="1451" y="506"/>
                  </a:lnTo>
                  <a:lnTo>
                    <a:pt x="1452" y="504"/>
                  </a:lnTo>
                  <a:lnTo>
                    <a:pt x="1452" y="497"/>
                  </a:lnTo>
                  <a:lnTo>
                    <a:pt x="1452" y="503"/>
                  </a:lnTo>
                  <a:lnTo>
                    <a:pt x="1452" y="500"/>
                  </a:lnTo>
                  <a:lnTo>
                    <a:pt x="1452" y="491"/>
                  </a:lnTo>
                  <a:lnTo>
                    <a:pt x="1452" y="493"/>
                  </a:lnTo>
                  <a:lnTo>
                    <a:pt x="1453" y="483"/>
                  </a:lnTo>
                  <a:lnTo>
                    <a:pt x="1453" y="473"/>
                  </a:lnTo>
                  <a:lnTo>
                    <a:pt x="1453" y="478"/>
                  </a:lnTo>
                  <a:lnTo>
                    <a:pt x="1453" y="476"/>
                  </a:lnTo>
                  <a:lnTo>
                    <a:pt x="1454" y="477"/>
                  </a:lnTo>
                  <a:lnTo>
                    <a:pt x="1454" y="471"/>
                  </a:lnTo>
                  <a:lnTo>
                    <a:pt x="1454" y="473"/>
                  </a:lnTo>
                  <a:lnTo>
                    <a:pt x="1454" y="465"/>
                  </a:lnTo>
                  <a:lnTo>
                    <a:pt x="1454" y="467"/>
                  </a:lnTo>
                  <a:lnTo>
                    <a:pt x="1455" y="468"/>
                  </a:lnTo>
                  <a:lnTo>
                    <a:pt x="1455" y="464"/>
                  </a:lnTo>
                  <a:lnTo>
                    <a:pt x="1455" y="478"/>
                  </a:lnTo>
                  <a:lnTo>
                    <a:pt x="1455" y="479"/>
                  </a:lnTo>
                  <a:lnTo>
                    <a:pt x="1455" y="475"/>
                  </a:lnTo>
                  <a:lnTo>
                    <a:pt x="1456" y="474"/>
                  </a:lnTo>
                  <a:lnTo>
                    <a:pt x="1456" y="474"/>
                  </a:lnTo>
                  <a:lnTo>
                    <a:pt x="1456" y="476"/>
                  </a:lnTo>
                  <a:lnTo>
                    <a:pt x="1456" y="476"/>
                  </a:lnTo>
                  <a:lnTo>
                    <a:pt x="1456" y="496"/>
                  </a:lnTo>
                  <a:lnTo>
                    <a:pt x="1457" y="482"/>
                  </a:lnTo>
                  <a:lnTo>
                    <a:pt x="1457" y="483"/>
                  </a:lnTo>
                  <a:lnTo>
                    <a:pt x="1457" y="478"/>
                  </a:lnTo>
                  <a:lnTo>
                    <a:pt x="1457" y="477"/>
                  </a:lnTo>
                  <a:lnTo>
                    <a:pt x="1458" y="472"/>
                  </a:lnTo>
                  <a:lnTo>
                    <a:pt x="1458" y="472"/>
                  </a:lnTo>
                  <a:lnTo>
                    <a:pt x="1458" y="472"/>
                  </a:lnTo>
                  <a:lnTo>
                    <a:pt x="1458" y="476"/>
                  </a:lnTo>
                  <a:lnTo>
                    <a:pt x="1458" y="477"/>
                  </a:lnTo>
                  <a:lnTo>
                    <a:pt x="1458" y="470"/>
                  </a:lnTo>
                  <a:lnTo>
                    <a:pt x="1459" y="471"/>
                  </a:lnTo>
                  <a:lnTo>
                    <a:pt x="1459" y="465"/>
                  </a:lnTo>
                  <a:lnTo>
                    <a:pt x="1459" y="460"/>
                  </a:lnTo>
                  <a:lnTo>
                    <a:pt x="1459" y="465"/>
                  </a:lnTo>
                  <a:lnTo>
                    <a:pt x="1459" y="459"/>
                  </a:lnTo>
                  <a:lnTo>
                    <a:pt x="1460" y="464"/>
                  </a:lnTo>
                  <a:lnTo>
                    <a:pt x="1460" y="464"/>
                  </a:lnTo>
                  <a:lnTo>
                    <a:pt x="1460" y="464"/>
                  </a:lnTo>
                  <a:lnTo>
                    <a:pt x="1460" y="466"/>
                  </a:lnTo>
                  <a:lnTo>
                    <a:pt x="1460" y="462"/>
                  </a:lnTo>
                  <a:lnTo>
                    <a:pt x="1461" y="458"/>
                  </a:lnTo>
                  <a:lnTo>
                    <a:pt x="1461" y="470"/>
                  </a:lnTo>
                  <a:lnTo>
                    <a:pt x="1461" y="468"/>
                  </a:lnTo>
                  <a:lnTo>
                    <a:pt x="1461" y="466"/>
                  </a:lnTo>
                  <a:lnTo>
                    <a:pt x="1461" y="462"/>
                  </a:lnTo>
                  <a:lnTo>
                    <a:pt x="1462" y="458"/>
                  </a:lnTo>
                  <a:lnTo>
                    <a:pt x="1462" y="457"/>
                  </a:lnTo>
                  <a:lnTo>
                    <a:pt x="1462" y="461"/>
                  </a:lnTo>
                  <a:lnTo>
                    <a:pt x="1462" y="462"/>
                  </a:lnTo>
                  <a:lnTo>
                    <a:pt x="1463" y="464"/>
                  </a:lnTo>
                  <a:lnTo>
                    <a:pt x="1463" y="462"/>
                  </a:lnTo>
                  <a:lnTo>
                    <a:pt x="1463" y="479"/>
                  </a:lnTo>
                  <a:lnTo>
                    <a:pt x="1463" y="477"/>
                  </a:lnTo>
                  <a:lnTo>
                    <a:pt x="1463" y="477"/>
                  </a:lnTo>
                  <a:lnTo>
                    <a:pt x="1463" y="472"/>
                  </a:lnTo>
                  <a:lnTo>
                    <a:pt x="1464" y="478"/>
                  </a:lnTo>
                  <a:lnTo>
                    <a:pt x="1464" y="474"/>
                  </a:lnTo>
                  <a:lnTo>
                    <a:pt x="1464" y="475"/>
                  </a:lnTo>
                  <a:lnTo>
                    <a:pt x="1464" y="475"/>
                  </a:lnTo>
                  <a:lnTo>
                    <a:pt x="1465" y="485"/>
                  </a:lnTo>
                  <a:lnTo>
                    <a:pt x="1465" y="445"/>
                  </a:lnTo>
                  <a:lnTo>
                    <a:pt x="1465" y="442"/>
                  </a:lnTo>
                  <a:lnTo>
                    <a:pt x="1465" y="445"/>
                  </a:lnTo>
                  <a:lnTo>
                    <a:pt x="1465" y="434"/>
                  </a:lnTo>
                  <a:lnTo>
                    <a:pt x="1466" y="436"/>
                  </a:lnTo>
                  <a:lnTo>
                    <a:pt x="1466" y="447"/>
                  </a:lnTo>
                  <a:lnTo>
                    <a:pt x="1466" y="456"/>
                  </a:lnTo>
                  <a:lnTo>
                    <a:pt x="1466" y="450"/>
                  </a:lnTo>
                  <a:lnTo>
                    <a:pt x="1466" y="451"/>
                  </a:lnTo>
                  <a:lnTo>
                    <a:pt x="1467" y="451"/>
                  </a:lnTo>
                  <a:lnTo>
                    <a:pt x="1467" y="448"/>
                  </a:lnTo>
                  <a:lnTo>
                    <a:pt x="1467" y="446"/>
                  </a:lnTo>
                  <a:lnTo>
                    <a:pt x="1467" y="456"/>
                  </a:lnTo>
                  <a:lnTo>
                    <a:pt x="1467" y="442"/>
                  </a:lnTo>
                  <a:lnTo>
                    <a:pt x="1468" y="470"/>
                  </a:lnTo>
                  <a:lnTo>
                    <a:pt x="1468" y="530"/>
                  </a:lnTo>
                  <a:lnTo>
                    <a:pt x="1468" y="543"/>
                  </a:lnTo>
                  <a:lnTo>
                    <a:pt x="1468" y="609"/>
                  </a:lnTo>
                  <a:lnTo>
                    <a:pt x="1469" y="689"/>
                  </a:lnTo>
                  <a:lnTo>
                    <a:pt x="1469" y="749"/>
                  </a:lnTo>
                  <a:lnTo>
                    <a:pt x="1469" y="773"/>
                  </a:lnTo>
                  <a:lnTo>
                    <a:pt x="1469" y="775"/>
                  </a:lnTo>
                  <a:lnTo>
                    <a:pt x="1469" y="775"/>
                  </a:lnTo>
                  <a:lnTo>
                    <a:pt x="1469" y="780"/>
                  </a:lnTo>
                  <a:lnTo>
                    <a:pt x="1470" y="781"/>
                  </a:lnTo>
                  <a:lnTo>
                    <a:pt x="1470" y="776"/>
                  </a:lnTo>
                  <a:lnTo>
                    <a:pt x="1470" y="771"/>
                  </a:lnTo>
                  <a:lnTo>
                    <a:pt x="1470" y="773"/>
                  </a:lnTo>
                  <a:lnTo>
                    <a:pt x="1471" y="782"/>
                  </a:lnTo>
                  <a:lnTo>
                    <a:pt x="1471" y="782"/>
                  </a:lnTo>
                  <a:lnTo>
                    <a:pt x="1471" y="785"/>
                  </a:lnTo>
                  <a:lnTo>
                    <a:pt x="1471" y="789"/>
                  </a:lnTo>
                  <a:lnTo>
                    <a:pt x="1471" y="781"/>
                  </a:lnTo>
                  <a:lnTo>
                    <a:pt x="1471" y="777"/>
                  </a:lnTo>
                  <a:lnTo>
                    <a:pt x="1472" y="777"/>
                  </a:lnTo>
                  <a:lnTo>
                    <a:pt x="1472" y="772"/>
                  </a:lnTo>
                  <a:lnTo>
                    <a:pt x="1472" y="770"/>
                  </a:lnTo>
                  <a:lnTo>
                    <a:pt x="1472" y="761"/>
                  </a:lnTo>
                  <a:lnTo>
                    <a:pt x="1473" y="766"/>
                  </a:lnTo>
                  <a:lnTo>
                    <a:pt x="1473" y="764"/>
                  </a:lnTo>
                  <a:lnTo>
                    <a:pt x="1473" y="767"/>
                  </a:lnTo>
                  <a:lnTo>
                    <a:pt x="1473" y="758"/>
                  </a:lnTo>
                  <a:lnTo>
                    <a:pt x="1473" y="753"/>
                  </a:lnTo>
                  <a:lnTo>
                    <a:pt x="1474" y="753"/>
                  </a:lnTo>
                  <a:lnTo>
                    <a:pt x="1474" y="747"/>
                  </a:lnTo>
                  <a:lnTo>
                    <a:pt x="1474" y="747"/>
                  </a:lnTo>
                  <a:lnTo>
                    <a:pt x="1474" y="749"/>
                  </a:lnTo>
                  <a:lnTo>
                    <a:pt x="1474" y="741"/>
                  </a:lnTo>
                  <a:lnTo>
                    <a:pt x="1474" y="740"/>
                  </a:lnTo>
                  <a:lnTo>
                    <a:pt x="1475" y="739"/>
                  </a:lnTo>
                  <a:lnTo>
                    <a:pt x="1475" y="739"/>
                  </a:lnTo>
                  <a:lnTo>
                    <a:pt x="1475" y="740"/>
                  </a:lnTo>
                  <a:lnTo>
                    <a:pt x="1475" y="737"/>
                  </a:lnTo>
                  <a:lnTo>
                    <a:pt x="1476" y="735"/>
                  </a:lnTo>
                  <a:lnTo>
                    <a:pt x="1476" y="733"/>
                  </a:lnTo>
                  <a:lnTo>
                    <a:pt x="1476" y="730"/>
                  </a:lnTo>
                  <a:lnTo>
                    <a:pt x="1476" y="729"/>
                  </a:lnTo>
                  <a:lnTo>
                    <a:pt x="1476" y="740"/>
                  </a:lnTo>
                  <a:lnTo>
                    <a:pt x="1477" y="741"/>
                  </a:lnTo>
                  <a:lnTo>
                    <a:pt x="1477" y="745"/>
                  </a:lnTo>
                  <a:lnTo>
                    <a:pt x="1477" y="745"/>
                  </a:lnTo>
                  <a:lnTo>
                    <a:pt x="1477" y="742"/>
                  </a:lnTo>
                  <a:lnTo>
                    <a:pt x="1477" y="738"/>
                  </a:lnTo>
                  <a:lnTo>
                    <a:pt x="1478" y="753"/>
                  </a:lnTo>
                  <a:lnTo>
                    <a:pt x="1478" y="750"/>
                  </a:lnTo>
                  <a:lnTo>
                    <a:pt x="1478" y="756"/>
                  </a:lnTo>
                  <a:lnTo>
                    <a:pt x="1478" y="756"/>
                  </a:lnTo>
                  <a:lnTo>
                    <a:pt x="1478" y="751"/>
                  </a:lnTo>
                  <a:lnTo>
                    <a:pt x="1479" y="750"/>
                  </a:lnTo>
                  <a:lnTo>
                    <a:pt x="1479" y="745"/>
                  </a:lnTo>
                  <a:lnTo>
                    <a:pt x="1479" y="744"/>
                  </a:lnTo>
                  <a:lnTo>
                    <a:pt x="1479" y="742"/>
                  </a:lnTo>
                  <a:lnTo>
                    <a:pt x="1480" y="743"/>
                  </a:lnTo>
                  <a:lnTo>
                    <a:pt x="1480" y="749"/>
                  </a:lnTo>
                  <a:lnTo>
                    <a:pt x="1480" y="747"/>
                  </a:lnTo>
                  <a:lnTo>
                    <a:pt x="1480" y="735"/>
                  </a:lnTo>
                  <a:lnTo>
                    <a:pt x="1480" y="734"/>
                  </a:lnTo>
                  <a:lnTo>
                    <a:pt x="1480" y="733"/>
                  </a:lnTo>
                  <a:lnTo>
                    <a:pt x="1481" y="743"/>
                  </a:lnTo>
                  <a:lnTo>
                    <a:pt x="1481" y="741"/>
                  </a:lnTo>
                  <a:lnTo>
                    <a:pt x="1481" y="749"/>
                  </a:lnTo>
                  <a:lnTo>
                    <a:pt x="1481" y="750"/>
                  </a:lnTo>
                  <a:lnTo>
                    <a:pt x="1482" y="753"/>
                  </a:lnTo>
                  <a:lnTo>
                    <a:pt x="1482" y="762"/>
                  </a:lnTo>
                  <a:lnTo>
                    <a:pt x="1482" y="764"/>
                  </a:lnTo>
                  <a:lnTo>
                    <a:pt x="1482" y="747"/>
                  </a:lnTo>
                  <a:lnTo>
                    <a:pt x="1482" y="735"/>
                  </a:lnTo>
                  <a:lnTo>
                    <a:pt x="1482" y="686"/>
                  </a:lnTo>
                  <a:lnTo>
                    <a:pt x="1483" y="645"/>
                  </a:lnTo>
                  <a:lnTo>
                    <a:pt x="1483" y="555"/>
                  </a:lnTo>
                  <a:lnTo>
                    <a:pt x="1483" y="526"/>
                  </a:lnTo>
                  <a:lnTo>
                    <a:pt x="1483" y="515"/>
                  </a:lnTo>
                  <a:lnTo>
                    <a:pt x="1484" y="522"/>
                  </a:lnTo>
                  <a:lnTo>
                    <a:pt x="1484" y="519"/>
                  </a:lnTo>
                  <a:lnTo>
                    <a:pt x="1484" y="509"/>
                  </a:lnTo>
                  <a:lnTo>
                    <a:pt x="1484" y="503"/>
                  </a:lnTo>
                  <a:lnTo>
                    <a:pt x="1484" y="510"/>
                  </a:lnTo>
                  <a:lnTo>
                    <a:pt x="1485" y="505"/>
                  </a:lnTo>
                  <a:lnTo>
                    <a:pt x="1485" y="500"/>
                  </a:lnTo>
                  <a:lnTo>
                    <a:pt x="1485" y="495"/>
                  </a:lnTo>
                  <a:lnTo>
                    <a:pt x="1485" y="488"/>
                  </a:lnTo>
                  <a:lnTo>
                    <a:pt x="1485" y="494"/>
                  </a:lnTo>
                  <a:lnTo>
                    <a:pt x="1486" y="495"/>
                  </a:lnTo>
                  <a:lnTo>
                    <a:pt x="1486" y="498"/>
                  </a:lnTo>
                  <a:lnTo>
                    <a:pt x="1486" y="498"/>
                  </a:lnTo>
                  <a:lnTo>
                    <a:pt x="1486" y="498"/>
                  </a:lnTo>
                  <a:lnTo>
                    <a:pt x="1486" y="499"/>
                  </a:lnTo>
                  <a:lnTo>
                    <a:pt x="1487" y="493"/>
                  </a:lnTo>
                  <a:lnTo>
                    <a:pt x="1487" y="493"/>
                  </a:lnTo>
                  <a:lnTo>
                    <a:pt x="1487" y="500"/>
                  </a:lnTo>
                  <a:lnTo>
                    <a:pt x="1487" y="499"/>
                  </a:lnTo>
                  <a:lnTo>
                    <a:pt x="1488" y="499"/>
                  </a:lnTo>
                  <a:lnTo>
                    <a:pt x="1488" y="493"/>
                  </a:lnTo>
                  <a:lnTo>
                    <a:pt x="1488" y="503"/>
                  </a:lnTo>
                  <a:lnTo>
                    <a:pt x="1488" y="505"/>
                  </a:lnTo>
                  <a:lnTo>
                    <a:pt x="1488" y="499"/>
                  </a:lnTo>
                  <a:lnTo>
                    <a:pt x="1488" y="502"/>
                  </a:lnTo>
                  <a:lnTo>
                    <a:pt x="1489" y="503"/>
                  </a:lnTo>
                  <a:lnTo>
                    <a:pt x="1489" y="502"/>
                  </a:lnTo>
                  <a:lnTo>
                    <a:pt x="1489" y="492"/>
                  </a:lnTo>
                  <a:lnTo>
                    <a:pt x="1489" y="496"/>
                  </a:lnTo>
                  <a:lnTo>
                    <a:pt x="1489" y="494"/>
                  </a:lnTo>
                  <a:lnTo>
                    <a:pt x="1490" y="477"/>
                  </a:lnTo>
                  <a:lnTo>
                    <a:pt x="1490" y="478"/>
                  </a:lnTo>
                  <a:lnTo>
                    <a:pt x="1490" y="485"/>
                  </a:lnTo>
                  <a:lnTo>
                    <a:pt x="1490" y="490"/>
                  </a:lnTo>
                  <a:lnTo>
                    <a:pt x="1491" y="490"/>
                  </a:lnTo>
                  <a:lnTo>
                    <a:pt x="1491" y="492"/>
                  </a:lnTo>
                  <a:lnTo>
                    <a:pt x="1491" y="493"/>
                  </a:lnTo>
                  <a:lnTo>
                    <a:pt x="1491" y="487"/>
                  </a:lnTo>
                  <a:lnTo>
                    <a:pt x="1491" y="500"/>
                  </a:lnTo>
                  <a:lnTo>
                    <a:pt x="1491" y="501"/>
                  </a:lnTo>
                  <a:lnTo>
                    <a:pt x="1492" y="502"/>
                  </a:lnTo>
                  <a:lnTo>
                    <a:pt x="1492" y="497"/>
                  </a:lnTo>
                  <a:lnTo>
                    <a:pt x="1492" y="497"/>
                  </a:lnTo>
                  <a:lnTo>
                    <a:pt x="1492" y="498"/>
                  </a:lnTo>
                  <a:lnTo>
                    <a:pt x="1493" y="493"/>
                  </a:lnTo>
                  <a:lnTo>
                    <a:pt x="1493" y="513"/>
                  </a:lnTo>
                  <a:lnTo>
                    <a:pt x="1493" y="504"/>
                  </a:lnTo>
                  <a:lnTo>
                    <a:pt x="1493" y="505"/>
                  </a:lnTo>
                  <a:lnTo>
                    <a:pt x="1493" y="505"/>
                  </a:lnTo>
                  <a:lnTo>
                    <a:pt x="1493" y="514"/>
                  </a:lnTo>
                  <a:lnTo>
                    <a:pt x="1494" y="514"/>
                  </a:lnTo>
                  <a:lnTo>
                    <a:pt x="1494" y="517"/>
                  </a:lnTo>
                  <a:lnTo>
                    <a:pt x="1494" y="517"/>
                  </a:lnTo>
                  <a:lnTo>
                    <a:pt x="1494" y="530"/>
                  </a:lnTo>
                  <a:lnTo>
                    <a:pt x="1495" y="466"/>
                  </a:lnTo>
                  <a:lnTo>
                    <a:pt x="1495" y="466"/>
                  </a:lnTo>
                  <a:lnTo>
                    <a:pt x="1495" y="468"/>
                  </a:lnTo>
                  <a:lnTo>
                    <a:pt x="1495" y="469"/>
                  </a:lnTo>
                  <a:lnTo>
                    <a:pt x="1495" y="466"/>
                  </a:lnTo>
                  <a:lnTo>
                    <a:pt x="1496" y="472"/>
                  </a:lnTo>
                  <a:lnTo>
                    <a:pt x="1496" y="470"/>
                  </a:lnTo>
                  <a:lnTo>
                    <a:pt x="1496" y="449"/>
                  </a:lnTo>
                  <a:lnTo>
                    <a:pt x="1496" y="452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497" y="462"/>
                  </a:lnTo>
                  <a:lnTo>
                    <a:pt x="1497" y="460"/>
                  </a:lnTo>
                  <a:lnTo>
                    <a:pt x="1497" y="458"/>
                  </a:lnTo>
                  <a:lnTo>
                    <a:pt x="1497" y="457"/>
                  </a:lnTo>
                  <a:lnTo>
                    <a:pt x="1498" y="459"/>
                  </a:lnTo>
                  <a:lnTo>
                    <a:pt x="1498" y="459"/>
                  </a:lnTo>
                  <a:lnTo>
                    <a:pt x="1498" y="461"/>
                  </a:lnTo>
                  <a:lnTo>
                    <a:pt x="1498" y="448"/>
                  </a:lnTo>
                  <a:lnTo>
                    <a:pt x="1499" y="438"/>
                  </a:lnTo>
                  <a:lnTo>
                    <a:pt x="1499" y="431"/>
                  </a:lnTo>
                  <a:lnTo>
                    <a:pt x="1499" y="432"/>
                  </a:lnTo>
                  <a:lnTo>
                    <a:pt x="1499" y="431"/>
                  </a:lnTo>
                  <a:lnTo>
                    <a:pt x="1499" y="436"/>
                  </a:lnTo>
                  <a:lnTo>
                    <a:pt x="1499" y="440"/>
                  </a:lnTo>
                  <a:lnTo>
                    <a:pt x="1500" y="441"/>
                  </a:lnTo>
                  <a:lnTo>
                    <a:pt x="1500" y="436"/>
                  </a:lnTo>
                  <a:lnTo>
                    <a:pt x="1500" y="439"/>
                  </a:lnTo>
                  <a:lnTo>
                    <a:pt x="1500" y="438"/>
                  </a:lnTo>
                  <a:lnTo>
                    <a:pt x="1501" y="432"/>
                  </a:lnTo>
                  <a:lnTo>
                    <a:pt x="1501" y="432"/>
                  </a:lnTo>
                  <a:lnTo>
                    <a:pt x="1501" y="432"/>
                  </a:lnTo>
                  <a:lnTo>
                    <a:pt x="1501" y="444"/>
                  </a:lnTo>
                  <a:lnTo>
                    <a:pt x="1501" y="428"/>
                  </a:lnTo>
                  <a:lnTo>
                    <a:pt x="1502" y="427"/>
                  </a:lnTo>
                  <a:lnTo>
                    <a:pt x="1502" y="428"/>
                  </a:lnTo>
                  <a:lnTo>
                    <a:pt x="1502" y="441"/>
                  </a:lnTo>
                  <a:lnTo>
                    <a:pt x="1502" y="442"/>
                  </a:lnTo>
                  <a:lnTo>
                    <a:pt x="1502" y="443"/>
                  </a:lnTo>
                  <a:lnTo>
                    <a:pt x="1503" y="441"/>
                  </a:lnTo>
                  <a:lnTo>
                    <a:pt x="1503" y="440"/>
                  </a:lnTo>
                  <a:lnTo>
                    <a:pt x="1503" y="437"/>
                  </a:lnTo>
                  <a:lnTo>
                    <a:pt x="1503" y="441"/>
                  </a:lnTo>
                  <a:lnTo>
                    <a:pt x="1503" y="443"/>
                  </a:lnTo>
                  <a:lnTo>
                    <a:pt x="1504" y="439"/>
                  </a:lnTo>
                  <a:lnTo>
                    <a:pt x="1504" y="440"/>
                  </a:lnTo>
                  <a:lnTo>
                    <a:pt x="1504" y="438"/>
                  </a:lnTo>
                  <a:lnTo>
                    <a:pt x="1504" y="438"/>
                  </a:lnTo>
                  <a:lnTo>
                    <a:pt x="1504" y="449"/>
                  </a:lnTo>
                  <a:lnTo>
                    <a:pt x="1504" y="450"/>
                  </a:lnTo>
                  <a:lnTo>
                    <a:pt x="1505" y="448"/>
                  </a:lnTo>
                  <a:lnTo>
                    <a:pt x="1505" y="464"/>
                  </a:lnTo>
                  <a:lnTo>
                    <a:pt x="1505" y="464"/>
                  </a:lnTo>
                  <a:lnTo>
                    <a:pt x="1505" y="464"/>
                  </a:lnTo>
                  <a:lnTo>
                    <a:pt x="1506" y="450"/>
                  </a:lnTo>
                  <a:lnTo>
                    <a:pt x="1506" y="458"/>
                  </a:lnTo>
                  <a:lnTo>
                    <a:pt x="1506" y="450"/>
                  </a:lnTo>
                  <a:lnTo>
                    <a:pt x="1506" y="451"/>
                  </a:lnTo>
                  <a:lnTo>
                    <a:pt x="1506" y="475"/>
                  </a:lnTo>
                  <a:lnTo>
                    <a:pt x="1507" y="476"/>
                  </a:lnTo>
                  <a:lnTo>
                    <a:pt x="1507" y="479"/>
                  </a:lnTo>
                  <a:lnTo>
                    <a:pt x="1507" y="495"/>
                  </a:lnTo>
                  <a:lnTo>
                    <a:pt x="1507" y="493"/>
                  </a:lnTo>
                  <a:lnTo>
                    <a:pt x="1507" y="493"/>
                  </a:lnTo>
                  <a:lnTo>
                    <a:pt x="1508" y="493"/>
                  </a:lnTo>
                  <a:lnTo>
                    <a:pt x="1508" y="494"/>
                  </a:lnTo>
                  <a:lnTo>
                    <a:pt x="1508" y="500"/>
                  </a:lnTo>
                  <a:lnTo>
                    <a:pt x="1508" y="463"/>
                  </a:lnTo>
                  <a:lnTo>
                    <a:pt x="1508" y="463"/>
                  </a:lnTo>
                  <a:lnTo>
                    <a:pt x="1509" y="485"/>
                  </a:lnTo>
                  <a:lnTo>
                    <a:pt x="1509" y="471"/>
                  </a:lnTo>
                  <a:lnTo>
                    <a:pt x="1509" y="470"/>
                  </a:lnTo>
                  <a:lnTo>
                    <a:pt x="1509" y="469"/>
                  </a:lnTo>
                  <a:lnTo>
                    <a:pt x="1510" y="470"/>
                  </a:lnTo>
                  <a:lnTo>
                    <a:pt x="1510" y="481"/>
                  </a:lnTo>
                  <a:lnTo>
                    <a:pt x="1510" y="479"/>
                  </a:lnTo>
                  <a:lnTo>
                    <a:pt x="1510" y="479"/>
                  </a:lnTo>
                  <a:lnTo>
                    <a:pt x="1510" y="472"/>
                  </a:lnTo>
                  <a:lnTo>
                    <a:pt x="1510" y="475"/>
                  </a:lnTo>
                  <a:lnTo>
                    <a:pt x="1511" y="479"/>
                  </a:lnTo>
                  <a:lnTo>
                    <a:pt x="1511" y="467"/>
                  </a:lnTo>
                  <a:lnTo>
                    <a:pt x="1511" y="477"/>
                  </a:lnTo>
                  <a:lnTo>
                    <a:pt x="1511" y="478"/>
                  </a:lnTo>
                  <a:lnTo>
                    <a:pt x="1512" y="474"/>
                  </a:lnTo>
                  <a:lnTo>
                    <a:pt x="1512" y="474"/>
                  </a:lnTo>
                  <a:lnTo>
                    <a:pt x="1512" y="470"/>
                  </a:lnTo>
                  <a:lnTo>
                    <a:pt x="1512" y="473"/>
                  </a:lnTo>
                  <a:lnTo>
                    <a:pt x="1512" y="466"/>
                  </a:lnTo>
                  <a:lnTo>
                    <a:pt x="1513" y="464"/>
                  </a:lnTo>
                  <a:lnTo>
                    <a:pt x="1513" y="466"/>
                  </a:lnTo>
                  <a:lnTo>
                    <a:pt x="1513" y="464"/>
                  </a:lnTo>
                  <a:lnTo>
                    <a:pt x="1513" y="469"/>
                  </a:lnTo>
                  <a:lnTo>
                    <a:pt x="1513" y="471"/>
                  </a:lnTo>
                  <a:lnTo>
                    <a:pt x="1514" y="473"/>
                  </a:lnTo>
                  <a:lnTo>
                    <a:pt x="1514" y="472"/>
                  </a:lnTo>
                  <a:lnTo>
                    <a:pt x="1514" y="471"/>
                  </a:lnTo>
                  <a:lnTo>
                    <a:pt x="1514" y="472"/>
                  </a:lnTo>
                  <a:lnTo>
                    <a:pt x="1514" y="481"/>
                  </a:lnTo>
                  <a:lnTo>
                    <a:pt x="1515" y="504"/>
                  </a:lnTo>
                  <a:lnTo>
                    <a:pt x="1515" y="551"/>
                  </a:lnTo>
                  <a:lnTo>
                    <a:pt x="1515" y="623"/>
                  </a:lnTo>
                  <a:lnTo>
                    <a:pt x="1515" y="706"/>
                  </a:lnTo>
                  <a:lnTo>
                    <a:pt x="1515" y="724"/>
                  </a:lnTo>
                  <a:lnTo>
                    <a:pt x="1516" y="741"/>
                  </a:lnTo>
                  <a:lnTo>
                    <a:pt x="1516" y="736"/>
                  </a:lnTo>
                  <a:lnTo>
                    <a:pt x="1516" y="741"/>
                  </a:lnTo>
                  <a:lnTo>
                    <a:pt x="1516" y="747"/>
                  </a:lnTo>
                  <a:lnTo>
                    <a:pt x="1516" y="744"/>
                  </a:lnTo>
                  <a:lnTo>
                    <a:pt x="1517" y="746"/>
                  </a:lnTo>
                  <a:lnTo>
                    <a:pt x="1517" y="759"/>
                  </a:lnTo>
                  <a:lnTo>
                    <a:pt x="1517" y="759"/>
                  </a:lnTo>
                  <a:lnTo>
                    <a:pt x="1517" y="758"/>
                  </a:lnTo>
                  <a:lnTo>
                    <a:pt x="1518" y="748"/>
                  </a:lnTo>
                  <a:lnTo>
                    <a:pt x="1518" y="756"/>
                  </a:lnTo>
                  <a:lnTo>
                    <a:pt x="1518" y="765"/>
                  </a:lnTo>
                  <a:lnTo>
                    <a:pt x="1518" y="768"/>
                  </a:lnTo>
                  <a:lnTo>
                    <a:pt x="1518" y="774"/>
                  </a:lnTo>
                  <a:lnTo>
                    <a:pt x="1518" y="775"/>
                  </a:lnTo>
                  <a:lnTo>
                    <a:pt x="1519" y="779"/>
                  </a:lnTo>
                  <a:lnTo>
                    <a:pt x="1519" y="784"/>
                  </a:lnTo>
                  <a:lnTo>
                    <a:pt x="1519" y="770"/>
                  </a:lnTo>
                  <a:lnTo>
                    <a:pt x="1519" y="771"/>
                  </a:lnTo>
                  <a:lnTo>
                    <a:pt x="1519" y="772"/>
                  </a:lnTo>
                  <a:lnTo>
                    <a:pt x="1520" y="772"/>
                  </a:lnTo>
                  <a:lnTo>
                    <a:pt x="1520" y="757"/>
                  </a:lnTo>
                  <a:lnTo>
                    <a:pt x="1520" y="753"/>
                  </a:lnTo>
                  <a:lnTo>
                    <a:pt x="1520" y="758"/>
                  </a:lnTo>
                  <a:lnTo>
                    <a:pt x="1521" y="751"/>
                  </a:lnTo>
                  <a:lnTo>
                    <a:pt x="1521" y="751"/>
                  </a:lnTo>
                  <a:lnTo>
                    <a:pt x="1521" y="738"/>
                  </a:lnTo>
                  <a:lnTo>
                    <a:pt x="1521" y="738"/>
                  </a:lnTo>
                  <a:lnTo>
                    <a:pt x="1521" y="742"/>
                  </a:lnTo>
                  <a:lnTo>
                    <a:pt x="1521" y="746"/>
                  </a:lnTo>
                  <a:lnTo>
                    <a:pt x="1522" y="745"/>
                  </a:lnTo>
                  <a:lnTo>
                    <a:pt x="1522" y="740"/>
                  </a:lnTo>
                  <a:lnTo>
                    <a:pt x="1522" y="738"/>
                  </a:lnTo>
                  <a:lnTo>
                    <a:pt x="1522" y="737"/>
                  </a:lnTo>
                  <a:lnTo>
                    <a:pt x="1523" y="740"/>
                  </a:lnTo>
                  <a:lnTo>
                    <a:pt x="1523" y="740"/>
                  </a:lnTo>
                  <a:lnTo>
                    <a:pt x="1523" y="744"/>
                  </a:lnTo>
                  <a:lnTo>
                    <a:pt x="1523" y="744"/>
                  </a:lnTo>
                  <a:lnTo>
                    <a:pt x="1523" y="740"/>
                  </a:lnTo>
                  <a:lnTo>
                    <a:pt x="1524" y="737"/>
                  </a:lnTo>
                  <a:lnTo>
                    <a:pt x="1524" y="732"/>
                  </a:lnTo>
                  <a:lnTo>
                    <a:pt x="1524" y="734"/>
                  </a:lnTo>
                  <a:lnTo>
                    <a:pt x="1524" y="734"/>
                  </a:lnTo>
                  <a:lnTo>
                    <a:pt x="1524" y="739"/>
                  </a:lnTo>
                  <a:lnTo>
                    <a:pt x="1525" y="740"/>
                  </a:lnTo>
                  <a:lnTo>
                    <a:pt x="1525" y="741"/>
                  </a:lnTo>
                  <a:lnTo>
                    <a:pt x="1525" y="743"/>
                  </a:lnTo>
                  <a:lnTo>
                    <a:pt x="1525" y="746"/>
                  </a:lnTo>
                  <a:lnTo>
                    <a:pt x="1525" y="741"/>
                  </a:lnTo>
                  <a:lnTo>
                    <a:pt x="1526" y="730"/>
                  </a:lnTo>
                  <a:lnTo>
                    <a:pt x="1526" y="735"/>
                  </a:lnTo>
                  <a:lnTo>
                    <a:pt x="1526" y="734"/>
                  </a:lnTo>
                  <a:lnTo>
                    <a:pt x="1526" y="740"/>
                  </a:lnTo>
                  <a:lnTo>
                    <a:pt x="1526" y="737"/>
                  </a:lnTo>
                  <a:lnTo>
                    <a:pt x="1527" y="737"/>
                  </a:lnTo>
                  <a:lnTo>
                    <a:pt x="1527" y="735"/>
                  </a:lnTo>
                  <a:lnTo>
                    <a:pt x="1527" y="740"/>
                  </a:lnTo>
                  <a:lnTo>
                    <a:pt x="1527" y="734"/>
                  </a:lnTo>
                  <a:lnTo>
                    <a:pt x="1527" y="740"/>
                  </a:lnTo>
                  <a:lnTo>
                    <a:pt x="1528" y="723"/>
                  </a:lnTo>
                  <a:lnTo>
                    <a:pt x="1528" y="724"/>
                  </a:lnTo>
                  <a:lnTo>
                    <a:pt x="1528" y="724"/>
                  </a:lnTo>
                  <a:lnTo>
                    <a:pt x="1528" y="726"/>
                  </a:lnTo>
                  <a:lnTo>
                    <a:pt x="1529" y="723"/>
                  </a:lnTo>
                  <a:lnTo>
                    <a:pt x="1529" y="721"/>
                  </a:lnTo>
                  <a:lnTo>
                    <a:pt x="1529" y="729"/>
                  </a:lnTo>
                  <a:lnTo>
                    <a:pt x="1529" y="722"/>
                  </a:lnTo>
                  <a:lnTo>
                    <a:pt x="1529" y="708"/>
                  </a:lnTo>
                  <a:lnTo>
                    <a:pt x="1529" y="710"/>
                  </a:lnTo>
                  <a:lnTo>
                    <a:pt x="1530" y="636"/>
                  </a:lnTo>
                  <a:lnTo>
                    <a:pt x="1530" y="546"/>
                  </a:lnTo>
                  <a:lnTo>
                    <a:pt x="1530" y="505"/>
                  </a:lnTo>
                  <a:lnTo>
                    <a:pt x="1530" y="520"/>
                  </a:lnTo>
                  <a:lnTo>
                    <a:pt x="1531" y="523"/>
                  </a:lnTo>
                  <a:lnTo>
                    <a:pt x="1531" y="521"/>
                  </a:lnTo>
                  <a:lnTo>
                    <a:pt x="1531" y="531"/>
                  </a:lnTo>
                  <a:lnTo>
                    <a:pt x="1531" y="531"/>
                  </a:lnTo>
                  <a:lnTo>
                    <a:pt x="1531" y="523"/>
                  </a:lnTo>
                  <a:lnTo>
                    <a:pt x="1532" y="529"/>
                  </a:lnTo>
                  <a:lnTo>
                    <a:pt x="1532" y="539"/>
                  </a:lnTo>
                  <a:lnTo>
                    <a:pt x="1532" y="555"/>
                  </a:lnTo>
                  <a:lnTo>
                    <a:pt x="1532" y="551"/>
                  </a:lnTo>
                  <a:lnTo>
                    <a:pt x="1532" y="552"/>
                  </a:lnTo>
                  <a:lnTo>
                    <a:pt x="1533" y="558"/>
                  </a:lnTo>
                  <a:lnTo>
                    <a:pt x="1533" y="561"/>
                  </a:lnTo>
                  <a:lnTo>
                    <a:pt x="1533" y="569"/>
                  </a:lnTo>
                  <a:lnTo>
                    <a:pt x="1533" y="563"/>
                  </a:lnTo>
                  <a:lnTo>
                    <a:pt x="1533" y="561"/>
                  </a:lnTo>
                  <a:lnTo>
                    <a:pt x="1534" y="557"/>
                  </a:lnTo>
                  <a:lnTo>
                    <a:pt x="1534" y="558"/>
                  </a:lnTo>
                  <a:lnTo>
                    <a:pt x="1534" y="554"/>
                  </a:lnTo>
                  <a:lnTo>
                    <a:pt x="1534" y="552"/>
                  </a:lnTo>
                  <a:lnTo>
                    <a:pt x="1534" y="550"/>
                  </a:lnTo>
                  <a:lnTo>
                    <a:pt x="1535" y="551"/>
                  </a:lnTo>
                  <a:lnTo>
                    <a:pt x="1535" y="552"/>
                  </a:lnTo>
                  <a:lnTo>
                    <a:pt x="1535" y="558"/>
                  </a:lnTo>
                  <a:lnTo>
                    <a:pt x="1535" y="558"/>
                  </a:lnTo>
                  <a:lnTo>
                    <a:pt x="1535" y="558"/>
                  </a:lnTo>
                  <a:lnTo>
                    <a:pt x="1536" y="550"/>
                  </a:lnTo>
                  <a:lnTo>
                    <a:pt x="1536" y="547"/>
                  </a:lnTo>
                  <a:lnTo>
                    <a:pt x="1536" y="544"/>
                  </a:lnTo>
                  <a:lnTo>
                    <a:pt x="1536" y="539"/>
                  </a:lnTo>
                  <a:lnTo>
                    <a:pt x="1536" y="536"/>
                  </a:lnTo>
                  <a:lnTo>
                    <a:pt x="1537" y="539"/>
                  </a:lnTo>
                  <a:lnTo>
                    <a:pt x="1537" y="541"/>
                  </a:lnTo>
                  <a:lnTo>
                    <a:pt x="1537" y="536"/>
                  </a:lnTo>
                  <a:lnTo>
                    <a:pt x="1537" y="526"/>
                  </a:lnTo>
                  <a:lnTo>
                    <a:pt x="1537" y="515"/>
                  </a:lnTo>
                  <a:lnTo>
                    <a:pt x="1538" y="524"/>
                  </a:lnTo>
                  <a:lnTo>
                    <a:pt x="1538" y="524"/>
                  </a:lnTo>
                  <a:lnTo>
                    <a:pt x="1538" y="525"/>
                  </a:lnTo>
                  <a:lnTo>
                    <a:pt x="1538" y="521"/>
                  </a:lnTo>
                  <a:lnTo>
                    <a:pt x="1538" y="539"/>
                  </a:lnTo>
                  <a:lnTo>
                    <a:pt x="1539" y="539"/>
                  </a:lnTo>
                  <a:lnTo>
                    <a:pt x="1539" y="541"/>
                  </a:lnTo>
                  <a:lnTo>
                    <a:pt x="1539" y="557"/>
                  </a:lnTo>
                  <a:lnTo>
                    <a:pt x="1539" y="556"/>
                  </a:lnTo>
                  <a:lnTo>
                    <a:pt x="1540" y="555"/>
                  </a:lnTo>
                  <a:lnTo>
                    <a:pt x="1540" y="543"/>
                  </a:lnTo>
                  <a:lnTo>
                    <a:pt x="1540" y="544"/>
                  </a:lnTo>
                  <a:lnTo>
                    <a:pt x="1540" y="546"/>
                  </a:lnTo>
                  <a:lnTo>
                    <a:pt x="1540" y="550"/>
                  </a:lnTo>
                  <a:lnTo>
                    <a:pt x="1540" y="542"/>
                  </a:lnTo>
                  <a:lnTo>
                    <a:pt x="1541" y="549"/>
                  </a:lnTo>
                  <a:lnTo>
                    <a:pt x="1541" y="547"/>
                  </a:lnTo>
                  <a:lnTo>
                    <a:pt x="1541" y="548"/>
                  </a:lnTo>
                  <a:lnTo>
                    <a:pt x="1541" y="553"/>
                  </a:lnTo>
                  <a:lnTo>
                    <a:pt x="1542" y="551"/>
                  </a:lnTo>
                  <a:lnTo>
                    <a:pt x="1542" y="544"/>
                  </a:lnTo>
                  <a:lnTo>
                    <a:pt x="1542" y="537"/>
                  </a:lnTo>
                  <a:lnTo>
                    <a:pt x="1542" y="537"/>
                  </a:lnTo>
                  <a:lnTo>
                    <a:pt x="1542" y="558"/>
                  </a:lnTo>
                  <a:lnTo>
                    <a:pt x="1543" y="571"/>
                  </a:lnTo>
                  <a:lnTo>
                    <a:pt x="1543" y="571"/>
                  </a:lnTo>
                  <a:lnTo>
                    <a:pt x="1543" y="568"/>
                  </a:lnTo>
                  <a:lnTo>
                    <a:pt x="1543" y="562"/>
                  </a:lnTo>
                  <a:lnTo>
                    <a:pt x="1543" y="559"/>
                  </a:lnTo>
                  <a:lnTo>
                    <a:pt x="1544" y="558"/>
                  </a:lnTo>
                  <a:lnTo>
                    <a:pt x="1544" y="552"/>
                  </a:lnTo>
                  <a:lnTo>
                    <a:pt x="1544" y="552"/>
                  </a:lnTo>
                  <a:lnTo>
                    <a:pt x="1544" y="549"/>
                  </a:lnTo>
                  <a:lnTo>
                    <a:pt x="1544" y="553"/>
                  </a:lnTo>
                  <a:lnTo>
                    <a:pt x="1545" y="552"/>
                  </a:lnTo>
                  <a:lnTo>
                    <a:pt x="1545" y="546"/>
                  </a:lnTo>
                  <a:lnTo>
                    <a:pt x="1545" y="543"/>
                  </a:lnTo>
                  <a:lnTo>
                    <a:pt x="1545" y="545"/>
                  </a:lnTo>
                  <a:lnTo>
                    <a:pt x="1546" y="536"/>
                  </a:lnTo>
                  <a:lnTo>
                    <a:pt x="1546" y="520"/>
                  </a:lnTo>
                  <a:lnTo>
                    <a:pt x="1546" y="520"/>
                  </a:lnTo>
                  <a:lnTo>
                    <a:pt x="1546" y="517"/>
                  </a:lnTo>
                  <a:lnTo>
                    <a:pt x="1546" y="524"/>
                  </a:lnTo>
                  <a:lnTo>
                    <a:pt x="1546" y="523"/>
                  </a:lnTo>
                  <a:lnTo>
                    <a:pt x="1547" y="528"/>
                  </a:lnTo>
                  <a:lnTo>
                    <a:pt x="1547" y="527"/>
                  </a:lnTo>
                  <a:lnTo>
                    <a:pt x="1547" y="529"/>
                  </a:lnTo>
                  <a:lnTo>
                    <a:pt x="1547" y="529"/>
                  </a:lnTo>
                  <a:lnTo>
                    <a:pt x="1548" y="533"/>
                  </a:lnTo>
                  <a:lnTo>
                    <a:pt x="1548" y="540"/>
                  </a:lnTo>
                  <a:lnTo>
                    <a:pt x="1548" y="540"/>
                  </a:lnTo>
                  <a:lnTo>
                    <a:pt x="1548" y="540"/>
                  </a:lnTo>
                  <a:lnTo>
                    <a:pt x="1548" y="557"/>
                  </a:lnTo>
                  <a:lnTo>
                    <a:pt x="1548" y="556"/>
                  </a:lnTo>
                  <a:lnTo>
                    <a:pt x="1549" y="549"/>
                  </a:lnTo>
                  <a:lnTo>
                    <a:pt x="1549" y="549"/>
                  </a:lnTo>
                  <a:lnTo>
                    <a:pt x="1549" y="553"/>
                  </a:lnTo>
                  <a:lnTo>
                    <a:pt x="1549" y="552"/>
                  </a:lnTo>
                  <a:lnTo>
                    <a:pt x="1549" y="549"/>
                  </a:lnTo>
                  <a:lnTo>
                    <a:pt x="1550" y="554"/>
                  </a:lnTo>
                  <a:lnTo>
                    <a:pt x="1550" y="548"/>
                  </a:lnTo>
                  <a:lnTo>
                    <a:pt x="1550" y="549"/>
                  </a:lnTo>
                  <a:lnTo>
                    <a:pt x="1550" y="547"/>
                  </a:lnTo>
                  <a:lnTo>
                    <a:pt x="1551" y="542"/>
                  </a:lnTo>
                  <a:lnTo>
                    <a:pt x="1551" y="545"/>
                  </a:lnTo>
                  <a:lnTo>
                    <a:pt x="1551" y="557"/>
                  </a:lnTo>
                  <a:lnTo>
                    <a:pt x="1551" y="551"/>
                  </a:lnTo>
                  <a:lnTo>
                    <a:pt x="1551" y="542"/>
                  </a:lnTo>
                  <a:lnTo>
                    <a:pt x="1551" y="547"/>
                  </a:lnTo>
                  <a:lnTo>
                    <a:pt x="1552" y="549"/>
                  </a:lnTo>
                  <a:lnTo>
                    <a:pt x="1552" y="550"/>
                  </a:lnTo>
                  <a:lnTo>
                    <a:pt x="1552" y="546"/>
                  </a:lnTo>
                  <a:lnTo>
                    <a:pt x="1552" y="547"/>
                  </a:lnTo>
                  <a:lnTo>
                    <a:pt x="1553" y="543"/>
                  </a:lnTo>
                  <a:lnTo>
                    <a:pt x="1553" y="532"/>
                  </a:lnTo>
                  <a:lnTo>
                    <a:pt x="1553" y="537"/>
                  </a:lnTo>
                  <a:lnTo>
                    <a:pt x="1553" y="525"/>
                  </a:lnTo>
                  <a:lnTo>
                    <a:pt x="1553" y="530"/>
                  </a:lnTo>
                  <a:lnTo>
                    <a:pt x="1554" y="528"/>
                  </a:lnTo>
                  <a:lnTo>
                    <a:pt x="1554" y="529"/>
                  </a:lnTo>
                  <a:lnTo>
                    <a:pt x="1554" y="527"/>
                  </a:lnTo>
                  <a:lnTo>
                    <a:pt x="1554" y="508"/>
                  </a:lnTo>
                  <a:lnTo>
                    <a:pt x="1554" y="507"/>
                  </a:lnTo>
                  <a:lnTo>
                    <a:pt x="1555" y="511"/>
                  </a:lnTo>
                  <a:lnTo>
                    <a:pt x="1555" y="515"/>
                  </a:lnTo>
                  <a:lnTo>
                    <a:pt x="1555" y="499"/>
                  </a:lnTo>
                  <a:lnTo>
                    <a:pt x="1555" y="495"/>
                  </a:lnTo>
                  <a:lnTo>
                    <a:pt x="1555" y="494"/>
                  </a:lnTo>
                  <a:lnTo>
                    <a:pt x="1556" y="492"/>
                  </a:lnTo>
                  <a:lnTo>
                    <a:pt x="1556" y="493"/>
                  </a:lnTo>
                  <a:lnTo>
                    <a:pt x="1556" y="482"/>
                  </a:lnTo>
                  <a:lnTo>
                    <a:pt x="1556" y="486"/>
                  </a:lnTo>
                  <a:lnTo>
                    <a:pt x="1557" y="493"/>
                  </a:lnTo>
                  <a:lnTo>
                    <a:pt x="1557" y="496"/>
                  </a:lnTo>
                  <a:lnTo>
                    <a:pt x="1557" y="508"/>
                  </a:lnTo>
                  <a:lnTo>
                    <a:pt x="1557" y="510"/>
                  </a:lnTo>
                  <a:lnTo>
                    <a:pt x="1557" y="507"/>
                  </a:lnTo>
                  <a:lnTo>
                    <a:pt x="1557" y="507"/>
                  </a:lnTo>
                  <a:lnTo>
                    <a:pt x="1558" y="502"/>
                  </a:lnTo>
                  <a:lnTo>
                    <a:pt x="1558" y="503"/>
                  </a:lnTo>
                  <a:lnTo>
                    <a:pt x="1558" y="511"/>
                  </a:lnTo>
                  <a:lnTo>
                    <a:pt x="1558" y="511"/>
                  </a:lnTo>
                  <a:lnTo>
                    <a:pt x="1559" y="508"/>
                  </a:lnTo>
                  <a:lnTo>
                    <a:pt x="1559" y="511"/>
                  </a:lnTo>
                  <a:lnTo>
                    <a:pt x="1559" y="511"/>
                  </a:lnTo>
                  <a:lnTo>
                    <a:pt x="1559" y="507"/>
                  </a:lnTo>
                  <a:lnTo>
                    <a:pt x="1559" y="503"/>
                  </a:lnTo>
                  <a:lnTo>
                    <a:pt x="1559" y="515"/>
                  </a:lnTo>
                  <a:lnTo>
                    <a:pt x="1560" y="511"/>
                  </a:lnTo>
                  <a:lnTo>
                    <a:pt x="1560" y="517"/>
                  </a:lnTo>
                  <a:lnTo>
                    <a:pt x="1560" y="582"/>
                  </a:lnTo>
                  <a:lnTo>
                    <a:pt x="1560" y="602"/>
                  </a:lnTo>
                  <a:lnTo>
                    <a:pt x="1561" y="629"/>
                  </a:lnTo>
                  <a:lnTo>
                    <a:pt x="1561" y="660"/>
                  </a:lnTo>
                  <a:lnTo>
                    <a:pt x="1561" y="662"/>
                  </a:lnTo>
                  <a:lnTo>
                    <a:pt x="1561" y="652"/>
                  </a:lnTo>
                  <a:lnTo>
                    <a:pt x="1561" y="651"/>
                  </a:lnTo>
                  <a:lnTo>
                    <a:pt x="1562" y="662"/>
                  </a:lnTo>
                  <a:lnTo>
                    <a:pt x="1562" y="678"/>
                  </a:lnTo>
                  <a:lnTo>
                    <a:pt x="1562" y="680"/>
                  </a:lnTo>
                  <a:lnTo>
                    <a:pt x="1562" y="690"/>
                  </a:lnTo>
                  <a:lnTo>
                    <a:pt x="1562" y="689"/>
                  </a:lnTo>
                  <a:lnTo>
                    <a:pt x="1562" y="695"/>
                  </a:lnTo>
                  <a:lnTo>
                    <a:pt x="1563" y="690"/>
                  </a:lnTo>
                  <a:lnTo>
                    <a:pt x="1563" y="690"/>
                  </a:lnTo>
                  <a:lnTo>
                    <a:pt x="1563" y="705"/>
                  </a:lnTo>
                  <a:lnTo>
                    <a:pt x="1563" y="705"/>
                  </a:lnTo>
                  <a:lnTo>
                    <a:pt x="1564" y="708"/>
                  </a:lnTo>
                  <a:lnTo>
                    <a:pt x="1564" y="710"/>
                  </a:lnTo>
                  <a:lnTo>
                    <a:pt x="1564" y="713"/>
                  </a:lnTo>
                  <a:lnTo>
                    <a:pt x="1564" y="711"/>
                  </a:lnTo>
                  <a:lnTo>
                    <a:pt x="1564" y="688"/>
                  </a:lnTo>
                  <a:lnTo>
                    <a:pt x="1565" y="687"/>
                  </a:lnTo>
                  <a:lnTo>
                    <a:pt x="1565" y="694"/>
                  </a:lnTo>
                  <a:lnTo>
                    <a:pt x="1565" y="686"/>
                  </a:lnTo>
                  <a:lnTo>
                    <a:pt x="1565" y="700"/>
                  </a:lnTo>
                  <a:lnTo>
                    <a:pt x="1565" y="700"/>
                  </a:lnTo>
                  <a:lnTo>
                    <a:pt x="1566" y="704"/>
                  </a:lnTo>
                  <a:lnTo>
                    <a:pt x="1566" y="696"/>
                  </a:lnTo>
                  <a:lnTo>
                    <a:pt x="1566" y="702"/>
                  </a:lnTo>
                  <a:lnTo>
                    <a:pt x="1566" y="703"/>
                  </a:lnTo>
                  <a:lnTo>
                    <a:pt x="1566" y="702"/>
                  </a:lnTo>
                  <a:lnTo>
                    <a:pt x="1567" y="700"/>
                  </a:lnTo>
                  <a:lnTo>
                    <a:pt x="1567" y="706"/>
                  </a:lnTo>
                  <a:lnTo>
                    <a:pt x="1567" y="706"/>
                  </a:lnTo>
                  <a:lnTo>
                    <a:pt x="1567" y="704"/>
                  </a:lnTo>
                  <a:lnTo>
                    <a:pt x="1568" y="709"/>
                  </a:lnTo>
                  <a:lnTo>
                    <a:pt x="1568" y="706"/>
                  </a:lnTo>
                  <a:lnTo>
                    <a:pt x="1568" y="706"/>
                  </a:lnTo>
                  <a:lnTo>
                    <a:pt x="1568" y="703"/>
                  </a:lnTo>
                  <a:lnTo>
                    <a:pt x="1568" y="702"/>
                  </a:lnTo>
                  <a:lnTo>
                    <a:pt x="1568" y="703"/>
                  </a:lnTo>
                  <a:lnTo>
                    <a:pt x="1569" y="702"/>
                  </a:lnTo>
                  <a:lnTo>
                    <a:pt x="1569" y="698"/>
                  </a:lnTo>
                  <a:lnTo>
                    <a:pt x="1569" y="701"/>
                  </a:lnTo>
                  <a:lnTo>
                    <a:pt x="1569" y="697"/>
                  </a:lnTo>
                  <a:lnTo>
                    <a:pt x="1570" y="697"/>
                  </a:lnTo>
                  <a:lnTo>
                    <a:pt x="1570" y="697"/>
                  </a:lnTo>
                  <a:lnTo>
                    <a:pt x="1570" y="696"/>
                  </a:lnTo>
                  <a:lnTo>
                    <a:pt x="1570" y="694"/>
                  </a:lnTo>
                  <a:lnTo>
                    <a:pt x="1570" y="699"/>
                  </a:lnTo>
                  <a:lnTo>
                    <a:pt x="1570" y="702"/>
                  </a:lnTo>
                  <a:lnTo>
                    <a:pt x="1571" y="705"/>
                  </a:lnTo>
                  <a:lnTo>
                    <a:pt x="1571" y="708"/>
                  </a:lnTo>
                  <a:lnTo>
                    <a:pt x="1571" y="710"/>
                  </a:lnTo>
                  <a:lnTo>
                    <a:pt x="1571" y="706"/>
                  </a:lnTo>
                  <a:lnTo>
                    <a:pt x="1572" y="720"/>
                  </a:lnTo>
                  <a:lnTo>
                    <a:pt x="1572" y="732"/>
                  </a:lnTo>
                  <a:lnTo>
                    <a:pt x="1572" y="743"/>
                  </a:lnTo>
                  <a:lnTo>
                    <a:pt x="1572" y="744"/>
                  </a:lnTo>
                  <a:lnTo>
                    <a:pt x="1572" y="739"/>
                  </a:lnTo>
                  <a:lnTo>
                    <a:pt x="1573" y="746"/>
                  </a:lnTo>
                  <a:lnTo>
                    <a:pt x="1573" y="743"/>
                  </a:lnTo>
                  <a:lnTo>
                    <a:pt x="1573" y="743"/>
                  </a:lnTo>
                  <a:lnTo>
                    <a:pt x="1573" y="739"/>
                  </a:lnTo>
                  <a:lnTo>
                    <a:pt x="1573" y="730"/>
                  </a:lnTo>
                  <a:lnTo>
                    <a:pt x="1574" y="731"/>
                  </a:lnTo>
                  <a:lnTo>
                    <a:pt x="1574" y="727"/>
                  </a:lnTo>
                  <a:lnTo>
                    <a:pt x="1574" y="722"/>
                  </a:lnTo>
                  <a:lnTo>
                    <a:pt x="1574" y="727"/>
                  </a:lnTo>
                  <a:lnTo>
                    <a:pt x="1574" y="723"/>
                  </a:lnTo>
                  <a:lnTo>
                    <a:pt x="1575" y="719"/>
                  </a:lnTo>
                  <a:lnTo>
                    <a:pt x="1575" y="720"/>
                  </a:lnTo>
                  <a:lnTo>
                    <a:pt x="1575" y="723"/>
                  </a:lnTo>
                  <a:lnTo>
                    <a:pt x="1575" y="719"/>
                  </a:lnTo>
                  <a:lnTo>
                    <a:pt x="1576" y="721"/>
                  </a:lnTo>
                  <a:lnTo>
                    <a:pt x="1576" y="719"/>
                  </a:lnTo>
                  <a:lnTo>
                    <a:pt x="1576" y="701"/>
                  </a:lnTo>
                  <a:lnTo>
                    <a:pt x="1576" y="671"/>
                  </a:lnTo>
                  <a:lnTo>
                    <a:pt x="1576" y="589"/>
                  </a:lnTo>
                  <a:lnTo>
                    <a:pt x="1576" y="536"/>
                  </a:lnTo>
                  <a:lnTo>
                    <a:pt x="1577" y="515"/>
                  </a:lnTo>
                  <a:lnTo>
                    <a:pt x="1577" y="525"/>
                  </a:lnTo>
                  <a:lnTo>
                    <a:pt x="1577" y="526"/>
                  </a:lnTo>
                  <a:lnTo>
                    <a:pt x="1577" y="522"/>
                  </a:lnTo>
                  <a:lnTo>
                    <a:pt x="1577" y="511"/>
                  </a:lnTo>
                  <a:lnTo>
                    <a:pt x="1578" y="509"/>
                  </a:lnTo>
                  <a:lnTo>
                    <a:pt x="1578" y="504"/>
                  </a:lnTo>
                  <a:lnTo>
                    <a:pt x="1578" y="504"/>
                  </a:lnTo>
                  <a:lnTo>
                    <a:pt x="1578" y="504"/>
                  </a:lnTo>
                  <a:lnTo>
                    <a:pt x="1579" y="504"/>
                  </a:lnTo>
                  <a:lnTo>
                    <a:pt x="1579" y="510"/>
                  </a:lnTo>
                  <a:lnTo>
                    <a:pt x="1579" y="507"/>
                  </a:lnTo>
                  <a:lnTo>
                    <a:pt x="1579" y="502"/>
                  </a:lnTo>
                  <a:lnTo>
                    <a:pt x="1579" y="494"/>
                  </a:lnTo>
                  <a:lnTo>
                    <a:pt x="1579" y="498"/>
                  </a:lnTo>
                  <a:lnTo>
                    <a:pt x="1580" y="495"/>
                  </a:lnTo>
                  <a:lnTo>
                    <a:pt x="1580" y="495"/>
                  </a:lnTo>
                  <a:lnTo>
                    <a:pt x="1580" y="492"/>
                  </a:lnTo>
                  <a:lnTo>
                    <a:pt x="1580" y="512"/>
                  </a:lnTo>
                  <a:lnTo>
                    <a:pt x="1581" y="512"/>
                  </a:lnTo>
                  <a:lnTo>
                    <a:pt x="1581" y="488"/>
                  </a:lnTo>
                  <a:lnTo>
                    <a:pt x="1581" y="484"/>
                  </a:lnTo>
                  <a:lnTo>
                    <a:pt x="1581" y="474"/>
                  </a:lnTo>
                  <a:lnTo>
                    <a:pt x="1581" y="473"/>
                  </a:lnTo>
                  <a:lnTo>
                    <a:pt x="1581" y="481"/>
                  </a:lnTo>
                  <a:lnTo>
                    <a:pt x="1582" y="477"/>
                  </a:lnTo>
                  <a:lnTo>
                    <a:pt x="1582" y="479"/>
                  </a:lnTo>
                  <a:lnTo>
                    <a:pt x="1582" y="488"/>
                  </a:lnTo>
                  <a:lnTo>
                    <a:pt x="1582" y="488"/>
                  </a:lnTo>
                  <a:lnTo>
                    <a:pt x="1583" y="487"/>
                  </a:lnTo>
                  <a:lnTo>
                    <a:pt x="1583" y="499"/>
                  </a:lnTo>
                  <a:lnTo>
                    <a:pt x="1583" y="493"/>
                  </a:lnTo>
                  <a:lnTo>
                    <a:pt x="1583" y="493"/>
                  </a:lnTo>
                  <a:lnTo>
                    <a:pt x="1583" y="494"/>
                  </a:lnTo>
                  <a:lnTo>
                    <a:pt x="1584" y="497"/>
                  </a:lnTo>
                  <a:lnTo>
                    <a:pt x="1584" y="488"/>
                  </a:lnTo>
                  <a:lnTo>
                    <a:pt x="1584" y="488"/>
                  </a:lnTo>
                  <a:lnTo>
                    <a:pt x="1584" y="478"/>
                  </a:lnTo>
                  <a:lnTo>
                    <a:pt x="1584" y="474"/>
                  </a:lnTo>
                  <a:lnTo>
                    <a:pt x="1585" y="480"/>
                  </a:lnTo>
                  <a:lnTo>
                    <a:pt x="1585" y="478"/>
                  </a:lnTo>
                  <a:lnTo>
                    <a:pt x="1585" y="470"/>
                  </a:lnTo>
                  <a:lnTo>
                    <a:pt x="1585" y="475"/>
                  </a:lnTo>
                  <a:lnTo>
                    <a:pt x="1585" y="473"/>
                  </a:lnTo>
                  <a:lnTo>
                    <a:pt x="1586" y="487"/>
                  </a:lnTo>
                  <a:lnTo>
                    <a:pt x="1586" y="500"/>
                  </a:lnTo>
                  <a:lnTo>
                    <a:pt x="1586" y="498"/>
                  </a:lnTo>
                  <a:lnTo>
                    <a:pt x="1586" y="497"/>
                  </a:lnTo>
                  <a:lnTo>
                    <a:pt x="1587" y="489"/>
                  </a:lnTo>
                  <a:lnTo>
                    <a:pt x="1587" y="489"/>
                  </a:lnTo>
                  <a:lnTo>
                    <a:pt x="1587" y="499"/>
                  </a:lnTo>
                  <a:lnTo>
                    <a:pt x="1587" y="495"/>
                  </a:lnTo>
                  <a:lnTo>
                    <a:pt x="1587" y="501"/>
                  </a:lnTo>
                  <a:lnTo>
                    <a:pt x="1587" y="504"/>
                  </a:lnTo>
                  <a:lnTo>
                    <a:pt x="1588" y="506"/>
                  </a:lnTo>
                  <a:lnTo>
                    <a:pt x="1588" y="520"/>
                  </a:lnTo>
                  <a:lnTo>
                    <a:pt x="1588" y="519"/>
                  </a:lnTo>
                  <a:lnTo>
                    <a:pt x="1588" y="511"/>
                  </a:lnTo>
                  <a:lnTo>
                    <a:pt x="1589" y="508"/>
                  </a:lnTo>
                  <a:lnTo>
                    <a:pt x="1589" y="506"/>
                  </a:lnTo>
                  <a:lnTo>
                    <a:pt x="1589" y="502"/>
                  </a:lnTo>
                  <a:lnTo>
                    <a:pt x="1589" y="504"/>
                  </a:lnTo>
                  <a:lnTo>
                    <a:pt x="1589" y="498"/>
                  </a:lnTo>
                  <a:lnTo>
                    <a:pt x="1590" y="495"/>
                  </a:lnTo>
                  <a:lnTo>
                    <a:pt x="1590" y="479"/>
                  </a:lnTo>
                  <a:lnTo>
                    <a:pt x="1590" y="468"/>
                  </a:lnTo>
                  <a:lnTo>
                    <a:pt x="1590" y="468"/>
                  </a:lnTo>
                  <a:lnTo>
                    <a:pt x="1590" y="468"/>
                  </a:lnTo>
                  <a:lnTo>
                    <a:pt x="1591" y="466"/>
                  </a:lnTo>
                  <a:lnTo>
                    <a:pt x="1591" y="464"/>
                  </a:lnTo>
                  <a:lnTo>
                    <a:pt x="1591" y="464"/>
                  </a:lnTo>
                  <a:lnTo>
                    <a:pt x="1591" y="459"/>
                  </a:lnTo>
                  <a:lnTo>
                    <a:pt x="1591" y="458"/>
                  </a:lnTo>
                  <a:lnTo>
                    <a:pt x="1592" y="449"/>
                  </a:lnTo>
                  <a:lnTo>
                    <a:pt x="1592" y="449"/>
                  </a:lnTo>
                  <a:lnTo>
                    <a:pt x="1592" y="453"/>
                  </a:lnTo>
                  <a:lnTo>
                    <a:pt x="1592" y="446"/>
                  </a:lnTo>
                  <a:lnTo>
                    <a:pt x="1592" y="448"/>
                  </a:lnTo>
                  <a:lnTo>
                    <a:pt x="1592" y="448"/>
                  </a:lnTo>
                  <a:lnTo>
                    <a:pt x="1593" y="465"/>
                  </a:lnTo>
                  <a:lnTo>
                    <a:pt x="1593" y="466"/>
                  </a:lnTo>
                  <a:lnTo>
                    <a:pt x="1593" y="467"/>
                  </a:lnTo>
                  <a:lnTo>
                    <a:pt x="1593" y="467"/>
                  </a:lnTo>
                  <a:lnTo>
                    <a:pt x="1594" y="476"/>
                  </a:lnTo>
                  <a:lnTo>
                    <a:pt x="1594" y="462"/>
                  </a:lnTo>
                  <a:lnTo>
                    <a:pt x="1594" y="463"/>
                  </a:lnTo>
                  <a:lnTo>
                    <a:pt x="1594" y="463"/>
                  </a:lnTo>
                  <a:lnTo>
                    <a:pt x="1594" y="469"/>
                  </a:lnTo>
                  <a:lnTo>
                    <a:pt x="1595" y="484"/>
                  </a:lnTo>
                  <a:lnTo>
                    <a:pt x="1595" y="480"/>
                  </a:lnTo>
                  <a:lnTo>
                    <a:pt x="1595" y="479"/>
                  </a:lnTo>
                  <a:lnTo>
                    <a:pt x="1595" y="486"/>
                  </a:lnTo>
                  <a:lnTo>
                    <a:pt x="1595" y="485"/>
                  </a:lnTo>
                  <a:lnTo>
                    <a:pt x="1596" y="482"/>
                  </a:lnTo>
                  <a:lnTo>
                    <a:pt x="1596" y="489"/>
                  </a:lnTo>
                  <a:lnTo>
                    <a:pt x="1596" y="492"/>
                  </a:lnTo>
                  <a:lnTo>
                    <a:pt x="1596" y="495"/>
                  </a:lnTo>
                  <a:lnTo>
                    <a:pt x="1596" y="500"/>
                  </a:lnTo>
                  <a:lnTo>
                    <a:pt x="1597" y="494"/>
                  </a:lnTo>
                  <a:lnTo>
                    <a:pt x="1597" y="494"/>
                  </a:lnTo>
                  <a:lnTo>
                    <a:pt x="1597" y="505"/>
                  </a:lnTo>
                  <a:lnTo>
                    <a:pt x="1597" y="500"/>
                  </a:lnTo>
                  <a:lnTo>
                    <a:pt x="1598" y="478"/>
                  </a:lnTo>
                  <a:lnTo>
                    <a:pt x="1598" y="474"/>
                  </a:lnTo>
                  <a:lnTo>
                    <a:pt x="1598" y="468"/>
                  </a:lnTo>
                  <a:lnTo>
                    <a:pt x="1598" y="475"/>
                  </a:lnTo>
                  <a:lnTo>
                    <a:pt x="1598" y="488"/>
                  </a:lnTo>
                  <a:lnTo>
                    <a:pt x="1598" y="485"/>
                  </a:lnTo>
                  <a:lnTo>
                    <a:pt x="1599" y="486"/>
                  </a:lnTo>
                  <a:lnTo>
                    <a:pt x="1599" y="476"/>
                  </a:lnTo>
                  <a:lnTo>
                    <a:pt x="1599" y="453"/>
                  </a:lnTo>
                  <a:lnTo>
                    <a:pt x="1599" y="454"/>
                  </a:lnTo>
                  <a:lnTo>
                    <a:pt x="1600" y="459"/>
                  </a:lnTo>
                  <a:lnTo>
                    <a:pt x="1600" y="468"/>
                  </a:lnTo>
                  <a:lnTo>
                    <a:pt x="1600" y="467"/>
                  </a:lnTo>
                  <a:lnTo>
                    <a:pt x="1600" y="470"/>
                  </a:lnTo>
                  <a:lnTo>
                    <a:pt x="1600" y="465"/>
                  </a:lnTo>
                  <a:lnTo>
                    <a:pt x="1601" y="472"/>
                  </a:lnTo>
                  <a:lnTo>
                    <a:pt x="1601" y="466"/>
                  </a:lnTo>
                  <a:lnTo>
                    <a:pt x="1601" y="475"/>
                  </a:lnTo>
                  <a:lnTo>
                    <a:pt x="1601" y="476"/>
                  </a:lnTo>
                  <a:lnTo>
                    <a:pt x="1601" y="472"/>
                  </a:lnTo>
                  <a:lnTo>
                    <a:pt x="1602" y="476"/>
                  </a:lnTo>
                  <a:lnTo>
                    <a:pt x="1602" y="474"/>
                  </a:lnTo>
                  <a:lnTo>
                    <a:pt x="1602" y="469"/>
                  </a:lnTo>
                  <a:lnTo>
                    <a:pt x="1602" y="475"/>
                  </a:lnTo>
                  <a:lnTo>
                    <a:pt x="1602" y="477"/>
                  </a:lnTo>
                  <a:lnTo>
                    <a:pt x="1603" y="486"/>
                  </a:lnTo>
                  <a:lnTo>
                    <a:pt x="1603" y="494"/>
                  </a:lnTo>
                  <a:lnTo>
                    <a:pt x="1603" y="502"/>
                  </a:lnTo>
                  <a:lnTo>
                    <a:pt x="1603" y="500"/>
                  </a:lnTo>
                  <a:lnTo>
                    <a:pt x="1604" y="489"/>
                  </a:lnTo>
                  <a:lnTo>
                    <a:pt x="1604" y="487"/>
                  </a:lnTo>
                  <a:lnTo>
                    <a:pt x="1604" y="484"/>
                  </a:lnTo>
                  <a:lnTo>
                    <a:pt x="1604" y="485"/>
                  </a:lnTo>
                  <a:lnTo>
                    <a:pt x="1604" y="485"/>
                  </a:lnTo>
                  <a:lnTo>
                    <a:pt x="1604" y="485"/>
                  </a:lnTo>
                  <a:lnTo>
                    <a:pt x="1605" y="468"/>
                  </a:lnTo>
                  <a:lnTo>
                    <a:pt x="1605" y="489"/>
                  </a:lnTo>
                  <a:lnTo>
                    <a:pt x="1605" y="506"/>
                  </a:lnTo>
                  <a:lnTo>
                    <a:pt x="1605" y="522"/>
                  </a:lnTo>
                  <a:lnTo>
                    <a:pt x="1606" y="541"/>
                  </a:lnTo>
                  <a:lnTo>
                    <a:pt x="1606" y="608"/>
                  </a:lnTo>
                  <a:lnTo>
                    <a:pt x="1606" y="698"/>
                  </a:lnTo>
                  <a:lnTo>
                    <a:pt x="1606" y="734"/>
                  </a:lnTo>
                  <a:lnTo>
                    <a:pt x="1606" y="745"/>
                  </a:lnTo>
                  <a:lnTo>
                    <a:pt x="1606" y="745"/>
                  </a:lnTo>
                  <a:lnTo>
                    <a:pt x="1607" y="752"/>
                  </a:lnTo>
                  <a:lnTo>
                    <a:pt x="1607" y="760"/>
                  </a:lnTo>
                  <a:lnTo>
                    <a:pt x="1607" y="751"/>
                  </a:lnTo>
                  <a:lnTo>
                    <a:pt x="1607" y="753"/>
                  </a:lnTo>
                  <a:lnTo>
                    <a:pt x="1607" y="742"/>
                  </a:lnTo>
                  <a:lnTo>
                    <a:pt x="1608" y="739"/>
                  </a:lnTo>
                  <a:lnTo>
                    <a:pt x="1608" y="744"/>
                  </a:lnTo>
                  <a:lnTo>
                    <a:pt x="1608" y="749"/>
                  </a:lnTo>
                  <a:lnTo>
                    <a:pt x="1608" y="760"/>
                  </a:lnTo>
                  <a:lnTo>
                    <a:pt x="1609" y="759"/>
                  </a:lnTo>
                  <a:lnTo>
                    <a:pt x="1609" y="763"/>
                  </a:lnTo>
                  <a:lnTo>
                    <a:pt x="1609" y="758"/>
                  </a:lnTo>
                  <a:lnTo>
                    <a:pt x="1609" y="760"/>
                  </a:lnTo>
                  <a:lnTo>
                    <a:pt x="1609" y="759"/>
                  </a:lnTo>
                  <a:lnTo>
                    <a:pt x="1609" y="754"/>
                  </a:lnTo>
                  <a:lnTo>
                    <a:pt x="1610" y="749"/>
                  </a:lnTo>
                  <a:lnTo>
                    <a:pt x="1610" y="753"/>
                  </a:lnTo>
                  <a:lnTo>
                    <a:pt x="1610" y="753"/>
                  </a:lnTo>
                  <a:lnTo>
                    <a:pt x="1610" y="754"/>
                  </a:lnTo>
                  <a:lnTo>
                    <a:pt x="1611" y="758"/>
                  </a:lnTo>
                  <a:lnTo>
                    <a:pt x="1611" y="757"/>
                  </a:lnTo>
                  <a:lnTo>
                    <a:pt x="1611" y="789"/>
                  </a:lnTo>
                  <a:lnTo>
                    <a:pt x="1611" y="797"/>
                  </a:lnTo>
                  <a:lnTo>
                    <a:pt x="1611" y="801"/>
                  </a:lnTo>
                  <a:lnTo>
                    <a:pt x="1612" y="801"/>
                  </a:lnTo>
                  <a:lnTo>
                    <a:pt x="1612" y="805"/>
                  </a:lnTo>
                  <a:lnTo>
                    <a:pt x="1612" y="805"/>
                  </a:lnTo>
                  <a:lnTo>
                    <a:pt x="1612" y="812"/>
                  </a:lnTo>
                  <a:lnTo>
                    <a:pt x="1612" y="807"/>
                  </a:lnTo>
                  <a:lnTo>
                    <a:pt x="1613" y="804"/>
                  </a:lnTo>
                  <a:lnTo>
                    <a:pt x="1613" y="803"/>
                  </a:lnTo>
                  <a:lnTo>
                    <a:pt x="1613" y="799"/>
                  </a:lnTo>
                  <a:lnTo>
                    <a:pt x="1613" y="804"/>
                  </a:lnTo>
                  <a:lnTo>
                    <a:pt x="1613" y="782"/>
                  </a:lnTo>
                  <a:lnTo>
                    <a:pt x="1614" y="771"/>
                  </a:lnTo>
                  <a:lnTo>
                    <a:pt x="1614" y="774"/>
                  </a:lnTo>
                  <a:lnTo>
                    <a:pt x="1614" y="779"/>
                  </a:lnTo>
                  <a:lnTo>
                    <a:pt x="1614" y="786"/>
                  </a:lnTo>
                  <a:lnTo>
                    <a:pt x="1615" y="782"/>
                  </a:lnTo>
                  <a:lnTo>
                    <a:pt x="1615" y="784"/>
                  </a:lnTo>
                  <a:lnTo>
                    <a:pt x="1615" y="784"/>
                  </a:lnTo>
                  <a:lnTo>
                    <a:pt x="1615" y="782"/>
                  </a:lnTo>
                  <a:lnTo>
                    <a:pt x="1615" y="776"/>
                  </a:lnTo>
                  <a:lnTo>
                    <a:pt x="1615" y="775"/>
                  </a:lnTo>
                  <a:lnTo>
                    <a:pt x="1616" y="779"/>
                  </a:lnTo>
                  <a:lnTo>
                    <a:pt x="1616" y="793"/>
                  </a:lnTo>
                  <a:lnTo>
                    <a:pt x="1616" y="793"/>
                  </a:lnTo>
                  <a:lnTo>
                    <a:pt x="1616" y="802"/>
                  </a:lnTo>
                  <a:lnTo>
                    <a:pt x="1617" y="797"/>
                  </a:lnTo>
                  <a:lnTo>
                    <a:pt x="1617" y="792"/>
                  </a:lnTo>
                  <a:lnTo>
                    <a:pt x="1617" y="792"/>
                  </a:lnTo>
                  <a:lnTo>
                    <a:pt x="1617" y="784"/>
                  </a:lnTo>
                  <a:lnTo>
                    <a:pt x="1617" y="782"/>
                  </a:lnTo>
                  <a:lnTo>
                    <a:pt x="1617" y="777"/>
                  </a:lnTo>
                  <a:lnTo>
                    <a:pt x="1618" y="778"/>
                  </a:lnTo>
                  <a:lnTo>
                    <a:pt x="1618" y="777"/>
                  </a:lnTo>
                  <a:lnTo>
                    <a:pt x="1618" y="781"/>
                  </a:lnTo>
                  <a:lnTo>
                    <a:pt x="1618" y="776"/>
                  </a:lnTo>
                  <a:lnTo>
                    <a:pt x="1619" y="780"/>
                  </a:lnTo>
                  <a:lnTo>
                    <a:pt x="1619" y="787"/>
                  </a:lnTo>
                  <a:lnTo>
                    <a:pt x="1619" y="796"/>
                  </a:lnTo>
                  <a:lnTo>
                    <a:pt x="1619" y="796"/>
                  </a:lnTo>
                  <a:lnTo>
                    <a:pt x="1619" y="810"/>
                  </a:lnTo>
                  <a:lnTo>
                    <a:pt x="1620" y="816"/>
                  </a:lnTo>
                  <a:lnTo>
                    <a:pt x="1620" y="816"/>
                  </a:lnTo>
                  <a:lnTo>
                    <a:pt x="1620" y="833"/>
                  </a:lnTo>
                  <a:lnTo>
                    <a:pt x="1620" y="833"/>
                  </a:lnTo>
                  <a:lnTo>
                    <a:pt x="1620" y="835"/>
                  </a:lnTo>
                  <a:lnTo>
                    <a:pt x="1621" y="835"/>
                  </a:lnTo>
                  <a:lnTo>
                    <a:pt x="1621" y="825"/>
                  </a:lnTo>
                  <a:lnTo>
                    <a:pt x="1621" y="816"/>
                  </a:lnTo>
                  <a:lnTo>
                    <a:pt x="1621" y="796"/>
                  </a:lnTo>
                  <a:lnTo>
                    <a:pt x="1621" y="728"/>
                  </a:lnTo>
                  <a:lnTo>
                    <a:pt x="1622" y="688"/>
                  </a:lnTo>
                  <a:lnTo>
                    <a:pt x="1622" y="656"/>
                  </a:lnTo>
                  <a:lnTo>
                    <a:pt x="1622" y="586"/>
                  </a:lnTo>
                  <a:lnTo>
                    <a:pt x="1622" y="579"/>
                  </a:lnTo>
                  <a:lnTo>
                    <a:pt x="1622" y="584"/>
                  </a:lnTo>
                  <a:lnTo>
                    <a:pt x="1623" y="574"/>
                  </a:lnTo>
                  <a:lnTo>
                    <a:pt x="1623" y="556"/>
                  </a:lnTo>
                  <a:lnTo>
                    <a:pt x="1623" y="567"/>
                  </a:lnTo>
                  <a:lnTo>
                    <a:pt x="1623" y="556"/>
                  </a:lnTo>
                  <a:lnTo>
                    <a:pt x="1623" y="557"/>
                  </a:lnTo>
                  <a:lnTo>
                    <a:pt x="1624" y="557"/>
                  </a:lnTo>
                  <a:lnTo>
                    <a:pt x="1624" y="554"/>
                  </a:lnTo>
                  <a:lnTo>
                    <a:pt x="1624" y="554"/>
                  </a:lnTo>
                  <a:lnTo>
                    <a:pt x="1624" y="549"/>
                  </a:lnTo>
                  <a:lnTo>
                    <a:pt x="1624" y="549"/>
                  </a:lnTo>
                  <a:lnTo>
                    <a:pt x="1625" y="547"/>
                  </a:lnTo>
                  <a:lnTo>
                    <a:pt x="1625" y="553"/>
                  </a:lnTo>
                  <a:lnTo>
                    <a:pt x="1625" y="548"/>
                  </a:lnTo>
                  <a:lnTo>
                    <a:pt x="1625" y="541"/>
                  </a:lnTo>
                  <a:lnTo>
                    <a:pt x="1626" y="530"/>
                  </a:lnTo>
                  <a:lnTo>
                    <a:pt x="1626" y="529"/>
                  </a:lnTo>
                  <a:lnTo>
                    <a:pt x="1626" y="541"/>
                  </a:lnTo>
                  <a:lnTo>
                    <a:pt x="1626" y="539"/>
                  </a:lnTo>
                  <a:lnTo>
                    <a:pt x="1626" y="545"/>
                  </a:lnTo>
                  <a:lnTo>
                    <a:pt x="1626" y="560"/>
                  </a:lnTo>
                  <a:lnTo>
                    <a:pt x="1627" y="569"/>
                  </a:lnTo>
                  <a:lnTo>
                    <a:pt x="1627" y="568"/>
                  </a:lnTo>
                  <a:lnTo>
                    <a:pt x="1627" y="560"/>
                  </a:lnTo>
                  <a:lnTo>
                    <a:pt x="1627" y="569"/>
                  </a:lnTo>
                  <a:lnTo>
                    <a:pt x="1628" y="563"/>
                  </a:lnTo>
                  <a:lnTo>
                    <a:pt x="1628" y="562"/>
                  </a:lnTo>
                  <a:lnTo>
                    <a:pt x="1628" y="538"/>
                  </a:lnTo>
                  <a:lnTo>
                    <a:pt x="1628" y="527"/>
                  </a:lnTo>
                  <a:lnTo>
                    <a:pt x="1628" y="528"/>
                  </a:lnTo>
                  <a:lnTo>
                    <a:pt x="1628" y="515"/>
                  </a:lnTo>
                  <a:lnTo>
                    <a:pt x="1629" y="505"/>
                  </a:lnTo>
                  <a:lnTo>
                    <a:pt x="1629" y="510"/>
                  </a:lnTo>
                  <a:lnTo>
                    <a:pt x="1629" y="512"/>
                  </a:lnTo>
                  <a:lnTo>
                    <a:pt x="1629" y="514"/>
                  </a:lnTo>
                  <a:lnTo>
                    <a:pt x="1630" y="514"/>
                  </a:lnTo>
                  <a:lnTo>
                    <a:pt x="1630" y="501"/>
                  </a:lnTo>
                  <a:lnTo>
                    <a:pt x="1630" y="501"/>
                  </a:lnTo>
                  <a:lnTo>
                    <a:pt x="1630" y="502"/>
                  </a:lnTo>
                  <a:lnTo>
                    <a:pt x="1630" y="502"/>
                  </a:lnTo>
                  <a:lnTo>
                    <a:pt x="1631" y="504"/>
                  </a:lnTo>
                  <a:lnTo>
                    <a:pt x="1631" y="504"/>
                  </a:lnTo>
                  <a:lnTo>
                    <a:pt x="1631" y="506"/>
                  </a:lnTo>
                  <a:lnTo>
                    <a:pt x="1631" y="507"/>
                  </a:lnTo>
                  <a:lnTo>
                    <a:pt x="1631" y="518"/>
                  </a:lnTo>
                  <a:lnTo>
                    <a:pt x="1632" y="527"/>
                  </a:lnTo>
                  <a:lnTo>
                    <a:pt x="1632" y="524"/>
                  </a:lnTo>
                  <a:lnTo>
                    <a:pt x="1632" y="524"/>
                  </a:lnTo>
                  <a:lnTo>
                    <a:pt x="1632" y="537"/>
                  </a:lnTo>
                  <a:lnTo>
                    <a:pt x="1632" y="538"/>
                  </a:lnTo>
                  <a:lnTo>
                    <a:pt x="1633" y="529"/>
                  </a:lnTo>
                  <a:lnTo>
                    <a:pt x="1633" y="526"/>
                  </a:lnTo>
                  <a:lnTo>
                    <a:pt x="1633" y="522"/>
                  </a:lnTo>
                  <a:lnTo>
                    <a:pt x="1633" y="521"/>
                  </a:lnTo>
                  <a:lnTo>
                    <a:pt x="1634" y="519"/>
                  </a:lnTo>
                  <a:lnTo>
                    <a:pt x="1634" y="503"/>
                  </a:lnTo>
                  <a:lnTo>
                    <a:pt x="1634" y="499"/>
                  </a:lnTo>
                  <a:lnTo>
                    <a:pt x="1634" y="499"/>
                  </a:lnTo>
                  <a:lnTo>
                    <a:pt x="1634" y="494"/>
                  </a:lnTo>
                  <a:lnTo>
                    <a:pt x="1634" y="496"/>
                  </a:lnTo>
                  <a:lnTo>
                    <a:pt x="1635" y="495"/>
                  </a:lnTo>
                  <a:lnTo>
                    <a:pt x="1635" y="495"/>
                  </a:lnTo>
                  <a:lnTo>
                    <a:pt x="1635" y="494"/>
                  </a:lnTo>
                  <a:lnTo>
                    <a:pt x="1635" y="494"/>
                  </a:lnTo>
                  <a:lnTo>
                    <a:pt x="1636" y="498"/>
                  </a:lnTo>
                  <a:lnTo>
                    <a:pt x="1636" y="501"/>
                  </a:lnTo>
                  <a:lnTo>
                    <a:pt x="1636" y="497"/>
                  </a:lnTo>
                  <a:lnTo>
                    <a:pt x="1636" y="495"/>
                  </a:lnTo>
                  <a:lnTo>
                    <a:pt x="1636" y="488"/>
                  </a:lnTo>
                  <a:lnTo>
                    <a:pt x="1637" y="484"/>
                  </a:lnTo>
                  <a:lnTo>
                    <a:pt x="1637" y="490"/>
                  </a:lnTo>
                  <a:lnTo>
                    <a:pt x="1637" y="505"/>
                  </a:lnTo>
                  <a:lnTo>
                    <a:pt x="1637" y="491"/>
                  </a:lnTo>
                  <a:lnTo>
                    <a:pt x="1637" y="497"/>
                  </a:lnTo>
                  <a:lnTo>
                    <a:pt x="1637" y="499"/>
                  </a:lnTo>
                  <a:lnTo>
                    <a:pt x="1638" y="497"/>
                  </a:lnTo>
                  <a:lnTo>
                    <a:pt x="1638" y="498"/>
                  </a:lnTo>
                  <a:lnTo>
                    <a:pt x="1638" y="498"/>
                  </a:lnTo>
                  <a:lnTo>
                    <a:pt x="1638" y="496"/>
                  </a:lnTo>
                  <a:lnTo>
                    <a:pt x="1639" y="491"/>
                  </a:lnTo>
                  <a:lnTo>
                    <a:pt x="1639" y="493"/>
                  </a:lnTo>
                  <a:lnTo>
                    <a:pt x="1639" y="488"/>
                  </a:lnTo>
                  <a:lnTo>
                    <a:pt x="1639" y="489"/>
                  </a:lnTo>
                  <a:lnTo>
                    <a:pt x="1639" y="500"/>
                  </a:lnTo>
                  <a:lnTo>
                    <a:pt x="1639" y="490"/>
                  </a:lnTo>
                  <a:lnTo>
                    <a:pt x="1640" y="493"/>
                  </a:lnTo>
                  <a:lnTo>
                    <a:pt x="1640" y="491"/>
                  </a:lnTo>
                  <a:lnTo>
                    <a:pt x="1640" y="495"/>
                  </a:lnTo>
                  <a:lnTo>
                    <a:pt x="1640" y="489"/>
                  </a:lnTo>
                  <a:lnTo>
                    <a:pt x="1641" y="498"/>
                  </a:lnTo>
                  <a:lnTo>
                    <a:pt x="1641" y="499"/>
                  </a:lnTo>
                  <a:lnTo>
                    <a:pt x="1641" y="501"/>
                  </a:lnTo>
                  <a:lnTo>
                    <a:pt x="1641" y="502"/>
                  </a:lnTo>
                  <a:lnTo>
                    <a:pt x="1641" y="512"/>
                  </a:lnTo>
                  <a:lnTo>
                    <a:pt x="1642" y="513"/>
                  </a:lnTo>
                  <a:lnTo>
                    <a:pt x="1642" y="513"/>
                  </a:lnTo>
                  <a:lnTo>
                    <a:pt x="1642" y="510"/>
                  </a:lnTo>
                  <a:lnTo>
                    <a:pt x="1642" y="512"/>
                  </a:lnTo>
                  <a:lnTo>
                    <a:pt x="1642" y="490"/>
                  </a:lnTo>
                  <a:lnTo>
                    <a:pt x="1643" y="484"/>
                  </a:lnTo>
                  <a:lnTo>
                    <a:pt x="1643" y="486"/>
                  </a:lnTo>
                  <a:lnTo>
                    <a:pt x="1643" y="494"/>
                  </a:lnTo>
                  <a:lnTo>
                    <a:pt x="1643" y="482"/>
                  </a:lnTo>
                  <a:lnTo>
                    <a:pt x="1643" y="480"/>
                  </a:lnTo>
                  <a:lnTo>
                    <a:pt x="1644" y="483"/>
                  </a:lnTo>
                  <a:lnTo>
                    <a:pt x="1644" y="479"/>
                  </a:lnTo>
                  <a:lnTo>
                    <a:pt x="1644" y="488"/>
                  </a:lnTo>
                  <a:lnTo>
                    <a:pt x="1644" y="486"/>
                  </a:lnTo>
                  <a:lnTo>
                    <a:pt x="1645" y="483"/>
                  </a:lnTo>
                  <a:lnTo>
                    <a:pt x="1645" y="481"/>
                  </a:lnTo>
                  <a:lnTo>
                    <a:pt x="1645" y="493"/>
                  </a:lnTo>
                  <a:lnTo>
                    <a:pt x="1645" y="507"/>
                  </a:lnTo>
                  <a:lnTo>
                    <a:pt x="1645" y="504"/>
                  </a:lnTo>
                  <a:lnTo>
                    <a:pt x="1645" y="499"/>
                  </a:lnTo>
                  <a:lnTo>
                    <a:pt x="1646" y="504"/>
                  </a:lnTo>
                  <a:lnTo>
                    <a:pt x="1646" y="507"/>
                  </a:lnTo>
                  <a:lnTo>
                    <a:pt x="1646" y="493"/>
                  </a:lnTo>
                  <a:lnTo>
                    <a:pt x="1646" y="498"/>
                  </a:lnTo>
                  <a:lnTo>
                    <a:pt x="1647" y="499"/>
                  </a:lnTo>
                  <a:lnTo>
                    <a:pt x="1647" y="485"/>
                  </a:lnTo>
                  <a:lnTo>
                    <a:pt x="1647" y="482"/>
                  </a:lnTo>
                  <a:lnTo>
                    <a:pt x="1647" y="499"/>
                  </a:lnTo>
                  <a:lnTo>
                    <a:pt x="1647" y="493"/>
                  </a:lnTo>
                  <a:lnTo>
                    <a:pt x="1648" y="495"/>
                  </a:lnTo>
                  <a:lnTo>
                    <a:pt x="1648" y="494"/>
                  </a:lnTo>
                  <a:lnTo>
                    <a:pt x="1648" y="486"/>
                  </a:lnTo>
                  <a:lnTo>
                    <a:pt x="1648" y="488"/>
                  </a:lnTo>
                  <a:lnTo>
                    <a:pt x="1648" y="488"/>
                  </a:lnTo>
                  <a:lnTo>
                    <a:pt x="1649" y="482"/>
                  </a:lnTo>
                  <a:lnTo>
                    <a:pt x="1649" y="480"/>
                  </a:lnTo>
                  <a:lnTo>
                    <a:pt x="1649" y="477"/>
                  </a:lnTo>
                  <a:lnTo>
                    <a:pt x="1649" y="487"/>
                  </a:lnTo>
                  <a:lnTo>
                    <a:pt x="1649" y="491"/>
                  </a:lnTo>
                  <a:lnTo>
                    <a:pt x="1650" y="492"/>
                  </a:lnTo>
                  <a:lnTo>
                    <a:pt x="1650" y="492"/>
                  </a:lnTo>
                  <a:lnTo>
                    <a:pt x="1650" y="473"/>
                  </a:lnTo>
                  <a:lnTo>
                    <a:pt x="1650" y="487"/>
                  </a:lnTo>
                  <a:lnTo>
                    <a:pt x="1650" y="489"/>
                  </a:lnTo>
                  <a:lnTo>
                    <a:pt x="1651" y="491"/>
                  </a:lnTo>
                  <a:lnTo>
                    <a:pt x="1651" y="493"/>
                  </a:lnTo>
                  <a:lnTo>
                    <a:pt x="1651" y="508"/>
                  </a:lnTo>
                  <a:lnTo>
                    <a:pt x="1651" y="533"/>
                  </a:lnTo>
                  <a:lnTo>
                    <a:pt x="1651" y="532"/>
                  </a:lnTo>
                  <a:lnTo>
                    <a:pt x="1652" y="527"/>
                  </a:lnTo>
                  <a:lnTo>
                    <a:pt x="1652" y="527"/>
                  </a:lnTo>
                  <a:lnTo>
                    <a:pt x="1652" y="498"/>
                  </a:lnTo>
                  <a:lnTo>
                    <a:pt x="1652" y="481"/>
                  </a:lnTo>
                  <a:lnTo>
                    <a:pt x="1652" y="536"/>
                  </a:lnTo>
                  <a:lnTo>
                    <a:pt x="1653" y="649"/>
                  </a:lnTo>
                  <a:lnTo>
                    <a:pt x="1653" y="694"/>
                  </a:lnTo>
                  <a:lnTo>
                    <a:pt x="1653" y="731"/>
                  </a:lnTo>
                  <a:lnTo>
                    <a:pt x="1653" y="749"/>
                  </a:lnTo>
                  <a:lnTo>
                    <a:pt x="1653" y="737"/>
                  </a:lnTo>
                  <a:lnTo>
                    <a:pt x="1654" y="735"/>
                  </a:lnTo>
                  <a:lnTo>
                    <a:pt x="1654" y="732"/>
                  </a:lnTo>
                  <a:lnTo>
                    <a:pt x="1654" y="732"/>
                  </a:lnTo>
                  <a:lnTo>
                    <a:pt x="1654" y="733"/>
                  </a:lnTo>
                  <a:lnTo>
                    <a:pt x="1654" y="752"/>
                  </a:lnTo>
                  <a:lnTo>
                    <a:pt x="1655" y="741"/>
                  </a:lnTo>
                  <a:lnTo>
                    <a:pt x="1655" y="752"/>
                  </a:lnTo>
                  <a:lnTo>
                    <a:pt x="1655" y="756"/>
                  </a:lnTo>
                  <a:lnTo>
                    <a:pt x="1655" y="760"/>
                  </a:lnTo>
                  <a:lnTo>
                    <a:pt x="1656" y="769"/>
                  </a:lnTo>
                  <a:lnTo>
                    <a:pt x="1656" y="766"/>
                  </a:lnTo>
                  <a:lnTo>
                    <a:pt x="1656" y="763"/>
                  </a:lnTo>
                  <a:lnTo>
                    <a:pt x="1656" y="764"/>
                  </a:lnTo>
                  <a:lnTo>
                    <a:pt x="1656" y="763"/>
                  </a:lnTo>
                  <a:lnTo>
                    <a:pt x="1656" y="766"/>
                  </a:lnTo>
                  <a:lnTo>
                    <a:pt x="1657" y="764"/>
                  </a:lnTo>
                  <a:lnTo>
                    <a:pt x="1657" y="767"/>
                  </a:lnTo>
                  <a:lnTo>
                    <a:pt x="1657" y="760"/>
                  </a:lnTo>
                  <a:lnTo>
                    <a:pt x="1657" y="763"/>
                  </a:lnTo>
                  <a:lnTo>
                    <a:pt x="1658" y="761"/>
                  </a:lnTo>
                  <a:lnTo>
                    <a:pt x="1658" y="762"/>
                  </a:lnTo>
                  <a:lnTo>
                    <a:pt x="1658" y="762"/>
                  </a:lnTo>
                  <a:lnTo>
                    <a:pt x="1658" y="767"/>
                  </a:lnTo>
                  <a:lnTo>
                    <a:pt x="1658" y="767"/>
                  </a:lnTo>
                  <a:lnTo>
                    <a:pt x="1659" y="771"/>
                  </a:lnTo>
                  <a:lnTo>
                    <a:pt x="1659" y="770"/>
                  </a:lnTo>
                  <a:lnTo>
                    <a:pt x="1659" y="772"/>
                  </a:lnTo>
                  <a:lnTo>
                    <a:pt x="1659" y="769"/>
                  </a:lnTo>
                  <a:lnTo>
                    <a:pt x="1659" y="769"/>
                  </a:lnTo>
                  <a:lnTo>
                    <a:pt x="1660" y="777"/>
                  </a:lnTo>
                  <a:lnTo>
                    <a:pt x="1660" y="777"/>
                  </a:lnTo>
                  <a:lnTo>
                    <a:pt x="1660" y="780"/>
                  </a:lnTo>
                  <a:lnTo>
                    <a:pt x="1660" y="779"/>
                  </a:lnTo>
                  <a:lnTo>
                    <a:pt x="1660" y="784"/>
                  </a:lnTo>
                  <a:lnTo>
                    <a:pt x="1661" y="787"/>
                  </a:lnTo>
                  <a:lnTo>
                    <a:pt x="1661" y="784"/>
                  </a:lnTo>
                  <a:lnTo>
                    <a:pt x="1661" y="783"/>
                  </a:lnTo>
                  <a:lnTo>
                    <a:pt x="1661" y="779"/>
                  </a:lnTo>
                  <a:lnTo>
                    <a:pt x="1661" y="764"/>
                  </a:lnTo>
                  <a:lnTo>
                    <a:pt x="1662" y="768"/>
                  </a:lnTo>
                  <a:lnTo>
                    <a:pt x="1662" y="767"/>
                  </a:lnTo>
                  <a:lnTo>
                    <a:pt x="1662" y="777"/>
                  </a:lnTo>
                  <a:lnTo>
                    <a:pt x="1662" y="779"/>
                  </a:lnTo>
                  <a:lnTo>
                    <a:pt x="1662" y="789"/>
                  </a:lnTo>
                  <a:lnTo>
                    <a:pt x="1663" y="791"/>
                  </a:lnTo>
                  <a:lnTo>
                    <a:pt x="1663" y="790"/>
                  </a:lnTo>
                  <a:lnTo>
                    <a:pt x="1663" y="796"/>
                  </a:lnTo>
                  <a:lnTo>
                    <a:pt x="1663" y="793"/>
                  </a:lnTo>
                  <a:lnTo>
                    <a:pt x="1664" y="793"/>
                  </a:lnTo>
                  <a:lnTo>
                    <a:pt x="1664" y="788"/>
                  </a:lnTo>
                  <a:lnTo>
                    <a:pt x="1664" y="794"/>
                  </a:lnTo>
                  <a:lnTo>
                    <a:pt x="1664" y="790"/>
                  </a:lnTo>
                  <a:lnTo>
                    <a:pt x="1664" y="802"/>
                  </a:lnTo>
                  <a:lnTo>
                    <a:pt x="1664" y="802"/>
                  </a:lnTo>
                  <a:lnTo>
                    <a:pt x="1665" y="808"/>
                  </a:lnTo>
                  <a:lnTo>
                    <a:pt x="1665" y="808"/>
                  </a:lnTo>
                  <a:lnTo>
                    <a:pt x="1665" y="807"/>
                  </a:lnTo>
                  <a:lnTo>
                    <a:pt x="1665" y="805"/>
                  </a:lnTo>
                  <a:lnTo>
                    <a:pt x="1666" y="800"/>
                  </a:lnTo>
                  <a:lnTo>
                    <a:pt x="1666" y="799"/>
                  </a:lnTo>
                  <a:lnTo>
                    <a:pt x="1666" y="800"/>
                  </a:lnTo>
                  <a:lnTo>
                    <a:pt x="1666" y="807"/>
                  </a:lnTo>
                  <a:lnTo>
                    <a:pt x="1666" y="799"/>
                  </a:lnTo>
                  <a:lnTo>
                    <a:pt x="1667" y="794"/>
                  </a:lnTo>
                  <a:lnTo>
                    <a:pt x="1667" y="780"/>
                  </a:lnTo>
                  <a:lnTo>
                    <a:pt x="1667" y="737"/>
                  </a:lnTo>
                  <a:lnTo>
                    <a:pt x="1667" y="675"/>
                  </a:lnTo>
                  <a:lnTo>
                    <a:pt x="1667" y="615"/>
                  </a:lnTo>
                  <a:lnTo>
                    <a:pt x="1667" y="517"/>
                  </a:lnTo>
                  <a:lnTo>
                    <a:pt x="1668" y="499"/>
                  </a:lnTo>
                  <a:lnTo>
                    <a:pt x="1668" y="506"/>
                  </a:lnTo>
                  <a:lnTo>
                    <a:pt x="1668" y="514"/>
                  </a:lnTo>
                  <a:lnTo>
                    <a:pt x="1668" y="513"/>
                  </a:lnTo>
                  <a:lnTo>
                    <a:pt x="1669" y="532"/>
                  </a:lnTo>
                  <a:lnTo>
                    <a:pt x="1669" y="537"/>
                  </a:lnTo>
                  <a:lnTo>
                    <a:pt x="1669" y="536"/>
                  </a:lnTo>
                  <a:lnTo>
                    <a:pt x="1669" y="539"/>
                  </a:lnTo>
                  <a:lnTo>
                    <a:pt x="1669" y="519"/>
                  </a:lnTo>
                  <a:lnTo>
                    <a:pt x="1670" y="509"/>
                  </a:lnTo>
                  <a:lnTo>
                    <a:pt x="1670" y="510"/>
                  </a:lnTo>
                  <a:lnTo>
                    <a:pt x="1670" y="512"/>
                  </a:lnTo>
                  <a:lnTo>
                    <a:pt x="1670" y="524"/>
                  </a:lnTo>
                  <a:lnTo>
                    <a:pt x="1670" y="520"/>
                  </a:lnTo>
                  <a:lnTo>
                    <a:pt x="1671" y="517"/>
                  </a:lnTo>
                  <a:lnTo>
                    <a:pt x="1671" y="524"/>
                  </a:lnTo>
                  <a:lnTo>
                    <a:pt x="1671" y="535"/>
                  </a:lnTo>
                  <a:lnTo>
                    <a:pt x="1671" y="535"/>
                  </a:lnTo>
                  <a:lnTo>
                    <a:pt x="1671" y="532"/>
                  </a:lnTo>
                  <a:lnTo>
                    <a:pt x="1672" y="524"/>
                  </a:lnTo>
                  <a:lnTo>
                    <a:pt x="1672" y="535"/>
                  </a:lnTo>
                  <a:lnTo>
                    <a:pt x="1672" y="533"/>
                  </a:lnTo>
                  <a:lnTo>
                    <a:pt x="1672" y="530"/>
                  </a:lnTo>
                  <a:lnTo>
                    <a:pt x="1672" y="516"/>
                  </a:lnTo>
                  <a:lnTo>
                    <a:pt x="1673" y="522"/>
                  </a:lnTo>
                  <a:lnTo>
                    <a:pt x="1673" y="519"/>
                  </a:lnTo>
                  <a:lnTo>
                    <a:pt x="1673" y="526"/>
                  </a:lnTo>
                  <a:lnTo>
                    <a:pt x="1673" y="530"/>
                  </a:lnTo>
                  <a:lnTo>
                    <a:pt x="1673" y="533"/>
                  </a:lnTo>
                  <a:lnTo>
                    <a:pt x="1674" y="535"/>
                  </a:lnTo>
                  <a:lnTo>
                    <a:pt x="1674" y="546"/>
                  </a:lnTo>
                  <a:lnTo>
                    <a:pt x="1674" y="533"/>
                  </a:lnTo>
                  <a:lnTo>
                    <a:pt x="1674" y="526"/>
                  </a:lnTo>
                  <a:lnTo>
                    <a:pt x="1675" y="537"/>
                  </a:lnTo>
                  <a:lnTo>
                    <a:pt x="1675" y="531"/>
                  </a:lnTo>
                  <a:lnTo>
                    <a:pt x="1675" y="522"/>
                  </a:lnTo>
                  <a:lnTo>
                    <a:pt x="1675" y="513"/>
                  </a:lnTo>
                  <a:lnTo>
                    <a:pt x="1675" y="519"/>
                  </a:lnTo>
                  <a:lnTo>
                    <a:pt x="1675" y="517"/>
                  </a:lnTo>
                  <a:lnTo>
                    <a:pt x="1676" y="519"/>
                  </a:lnTo>
                  <a:lnTo>
                    <a:pt x="1676" y="525"/>
                  </a:lnTo>
                  <a:lnTo>
                    <a:pt x="1676" y="527"/>
                  </a:lnTo>
                  <a:lnTo>
                    <a:pt x="1676" y="527"/>
                  </a:lnTo>
                  <a:lnTo>
                    <a:pt x="1677" y="524"/>
                  </a:lnTo>
                  <a:lnTo>
                    <a:pt x="1677" y="539"/>
                  </a:lnTo>
                  <a:lnTo>
                    <a:pt x="1677" y="543"/>
                  </a:lnTo>
                  <a:lnTo>
                    <a:pt x="1677" y="537"/>
                  </a:lnTo>
                  <a:lnTo>
                    <a:pt x="1677" y="528"/>
                  </a:lnTo>
                  <a:lnTo>
                    <a:pt x="1678" y="528"/>
                  </a:lnTo>
                  <a:lnTo>
                    <a:pt x="1678" y="527"/>
                  </a:lnTo>
                  <a:lnTo>
                    <a:pt x="1678" y="528"/>
                  </a:lnTo>
                  <a:lnTo>
                    <a:pt x="1678" y="524"/>
                  </a:lnTo>
                  <a:lnTo>
                    <a:pt x="1678" y="532"/>
                  </a:lnTo>
                  <a:lnTo>
                    <a:pt x="1679" y="538"/>
                  </a:lnTo>
                  <a:lnTo>
                    <a:pt x="1679" y="510"/>
                  </a:lnTo>
                  <a:lnTo>
                    <a:pt x="1679" y="506"/>
                  </a:lnTo>
                  <a:lnTo>
                    <a:pt x="1679" y="506"/>
                  </a:lnTo>
                  <a:lnTo>
                    <a:pt x="1679" y="499"/>
                  </a:lnTo>
                  <a:lnTo>
                    <a:pt x="1680" y="501"/>
                  </a:lnTo>
                  <a:lnTo>
                    <a:pt x="1680" y="503"/>
                  </a:lnTo>
                  <a:lnTo>
                    <a:pt x="1680" y="496"/>
                  </a:lnTo>
                  <a:lnTo>
                    <a:pt x="1680" y="502"/>
                  </a:lnTo>
                  <a:lnTo>
                    <a:pt x="1681" y="506"/>
                  </a:lnTo>
                  <a:lnTo>
                    <a:pt x="1681" y="508"/>
                  </a:lnTo>
                  <a:lnTo>
                    <a:pt x="1681" y="511"/>
                  </a:lnTo>
                  <a:lnTo>
                    <a:pt x="1681" y="511"/>
                  </a:lnTo>
                  <a:lnTo>
                    <a:pt x="1681" y="511"/>
                  </a:lnTo>
                  <a:lnTo>
                    <a:pt x="1681" y="504"/>
                  </a:lnTo>
                  <a:lnTo>
                    <a:pt x="1682" y="498"/>
                  </a:lnTo>
                  <a:lnTo>
                    <a:pt x="1682" y="498"/>
                  </a:lnTo>
                  <a:lnTo>
                    <a:pt x="1682" y="492"/>
                  </a:lnTo>
                  <a:lnTo>
                    <a:pt x="1682" y="491"/>
                  </a:lnTo>
                  <a:lnTo>
                    <a:pt x="1682" y="490"/>
                  </a:lnTo>
                  <a:lnTo>
                    <a:pt x="1683" y="488"/>
                  </a:lnTo>
                  <a:lnTo>
                    <a:pt x="1683" y="490"/>
                  </a:lnTo>
                  <a:lnTo>
                    <a:pt x="1683" y="491"/>
                  </a:lnTo>
                  <a:lnTo>
                    <a:pt x="1683" y="486"/>
                  </a:lnTo>
                  <a:lnTo>
                    <a:pt x="1683" y="487"/>
                  </a:lnTo>
                  <a:lnTo>
                    <a:pt x="1684" y="485"/>
                  </a:lnTo>
                  <a:lnTo>
                    <a:pt x="1684" y="482"/>
                  </a:lnTo>
                  <a:lnTo>
                    <a:pt x="1684" y="481"/>
                  </a:lnTo>
                  <a:lnTo>
                    <a:pt x="1684" y="479"/>
                  </a:lnTo>
                  <a:lnTo>
                    <a:pt x="1684" y="493"/>
                  </a:lnTo>
                  <a:lnTo>
                    <a:pt x="1685" y="490"/>
                  </a:lnTo>
                  <a:lnTo>
                    <a:pt x="1685" y="492"/>
                  </a:lnTo>
                  <a:lnTo>
                    <a:pt x="1685" y="494"/>
                  </a:lnTo>
                  <a:lnTo>
                    <a:pt x="1685" y="501"/>
                  </a:lnTo>
                  <a:lnTo>
                    <a:pt x="1686" y="495"/>
                  </a:lnTo>
                  <a:lnTo>
                    <a:pt x="1686" y="493"/>
                  </a:lnTo>
                  <a:lnTo>
                    <a:pt x="1686" y="505"/>
                  </a:lnTo>
                  <a:lnTo>
                    <a:pt x="1686" y="531"/>
                  </a:lnTo>
                  <a:lnTo>
                    <a:pt x="1686" y="533"/>
                  </a:lnTo>
                  <a:lnTo>
                    <a:pt x="1686" y="523"/>
                  </a:lnTo>
                  <a:lnTo>
                    <a:pt x="1687" y="530"/>
                  </a:lnTo>
                  <a:lnTo>
                    <a:pt x="1687" y="533"/>
                  </a:lnTo>
                  <a:lnTo>
                    <a:pt x="1687" y="532"/>
                  </a:lnTo>
                  <a:lnTo>
                    <a:pt x="1687" y="536"/>
                  </a:lnTo>
                  <a:lnTo>
                    <a:pt x="1688" y="522"/>
                  </a:lnTo>
                  <a:lnTo>
                    <a:pt x="1688" y="525"/>
                  </a:lnTo>
                  <a:lnTo>
                    <a:pt x="1688" y="528"/>
                  </a:lnTo>
                  <a:lnTo>
                    <a:pt x="1688" y="528"/>
                  </a:lnTo>
                  <a:lnTo>
                    <a:pt x="1688" y="536"/>
                  </a:lnTo>
                  <a:lnTo>
                    <a:pt x="1689" y="534"/>
                  </a:lnTo>
                  <a:lnTo>
                    <a:pt x="1689" y="532"/>
                  </a:lnTo>
                  <a:lnTo>
                    <a:pt x="1689" y="531"/>
                  </a:lnTo>
                  <a:lnTo>
                    <a:pt x="1689" y="531"/>
                  </a:lnTo>
                  <a:lnTo>
                    <a:pt x="1689" y="520"/>
                  </a:lnTo>
                  <a:lnTo>
                    <a:pt x="1690" y="524"/>
                  </a:lnTo>
                  <a:lnTo>
                    <a:pt x="1690" y="525"/>
                  </a:lnTo>
                  <a:lnTo>
                    <a:pt x="1690" y="525"/>
                  </a:lnTo>
                  <a:lnTo>
                    <a:pt x="1690" y="529"/>
                  </a:lnTo>
                  <a:lnTo>
                    <a:pt x="1690" y="524"/>
                  </a:lnTo>
                  <a:lnTo>
                    <a:pt x="1691" y="546"/>
                  </a:lnTo>
                  <a:lnTo>
                    <a:pt x="1691" y="545"/>
                  </a:lnTo>
                  <a:lnTo>
                    <a:pt x="1691" y="556"/>
                  </a:lnTo>
                  <a:lnTo>
                    <a:pt x="1691" y="558"/>
                  </a:lnTo>
                  <a:lnTo>
                    <a:pt x="1692" y="552"/>
                  </a:lnTo>
                  <a:lnTo>
                    <a:pt x="1692" y="539"/>
                  </a:lnTo>
                  <a:lnTo>
                    <a:pt x="1692" y="539"/>
                  </a:lnTo>
                  <a:lnTo>
                    <a:pt x="1692" y="548"/>
                  </a:lnTo>
                  <a:lnTo>
                    <a:pt x="1692" y="547"/>
                  </a:lnTo>
                  <a:lnTo>
                    <a:pt x="1692" y="549"/>
                  </a:lnTo>
                  <a:lnTo>
                    <a:pt x="1693" y="542"/>
                  </a:lnTo>
                  <a:lnTo>
                    <a:pt x="1693" y="547"/>
                  </a:lnTo>
                  <a:lnTo>
                    <a:pt x="1693" y="542"/>
                  </a:lnTo>
                  <a:lnTo>
                    <a:pt x="1693" y="542"/>
                  </a:lnTo>
                  <a:lnTo>
                    <a:pt x="1694" y="541"/>
                  </a:lnTo>
                  <a:lnTo>
                    <a:pt x="1694" y="538"/>
                  </a:lnTo>
                  <a:lnTo>
                    <a:pt x="1694" y="534"/>
                  </a:lnTo>
                  <a:lnTo>
                    <a:pt x="1694" y="537"/>
                  </a:lnTo>
                  <a:lnTo>
                    <a:pt x="1694" y="536"/>
                  </a:lnTo>
                  <a:lnTo>
                    <a:pt x="1694" y="515"/>
                  </a:lnTo>
                  <a:lnTo>
                    <a:pt x="1695" y="504"/>
                  </a:lnTo>
                  <a:lnTo>
                    <a:pt x="1695" y="496"/>
                  </a:lnTo>
                  <a:lnTo>
                    <a:pt x="1695" y="494"/>
                  </a:lnTo>
                  <a:lnTo>
                    <a:pt x="1695" y="492"/>
                  </a:lnTo>
                  <a:lnTo>
                    <a:pt x="1695" y="489"/>
                  </a:lnTo>
                  <a:lnTo>
                    <a:pt x="1696" y="474"/>
                  </a:lnTo>
                  <a:lnTo>
                    <a:pt x="1696" y="470"/>
                  </a:lnTo>
                  <a:lnTo>
                    <a:pt x="1696" y="462"/>
                  </a:lnTo>
                  <a:lnTo>
                    <a:pt x="1696" y="469"/>
                  </a:lnTo>
                  <a:lnTo>
                    <a:pt x="1697" y="470"/>
                  </a:lnTo>
                  <a:lnTo>
                    <a:pt x="1697" y="470"/>
                  </a:lnTo>
                  <a:lnTo>
                    <a:pt x="1697" y="474"/>
                  </a:lnTo>
                  <a:lnTo>
                    <a:pt x="1697" y="473"/>
                  </a:lnTo>
                  <a:lnTo>
                    <a:pt x="1697" y="475"/>
                  </a:lnTo>
                  <a:lnTo>
                    <a:pt x="1697" y="468"/>
                  </a:lnTo>
                  <a:lnTo>
                    <a:pt x="1698" y="466"/>
                  </a:lnTo>
                  <a:lnTo>
                    <a:pt x="1698" y="463"/>
                  </a:lnTo>
                  <a:lnTo>
                    <a:pt x="1698" y="463"/>
                  </a:lnTo>
                  <a:lnTo>
                    <a:pt x="1698" y="463"/>
                  </a:lnTo>
                  <a:lnTo>
                    <a:pt x="1699" y="469"/>
                  </a:lnTo>
                  <a:lnTo>
                    <a:pt x="1699" y="472"/>
                  </a:lnTo>
                  <a:lnTo>
                    <a:pt x="1699" y="480"/>
                  </a:lnTo>
                  <a:lnTo>
                    <a:pt x="1699" y="520"/>
                  </a:lnTo>
                  <a:lnTo>
                    <a:pt x="1699" y="622"/>
                  </a:lnTo>
                  <a:lnTo>
                    <a:pt x="1700" y="686"/>
                  </a:lnTo>
                  <a:lnTo>
                    <a:pt x="1700" y="736"/>
                  </a:lnTo>
                  <a:lnTo>
                    <a:pt x="1700" y="768"/>
                  </a:lnTo>
                  <a:lnTo>
                    <a:pt x="1700" y="811"/>
                  </a:lnTo>
                  <a:lnTo>
                    <a:pt x="1700" y="812"/>
                  </a:lnTo>
                  <a:lnTo>
                    <a:pt x="1701" y="813"/>
                  </a:lnTo>
                  <a:lnTo>
                    <a:pt x="1701" y="811"/>
                  </a:lnTo>
                  <a:lnTo>
                    <a:pt x="1701" y="810"/>
                  </a:lnTo>
                  <a:lnTo>
                    <a:pt x="1701" y="813"/>
                  </a:lnTo>
                  <a:lnTo>
                    <a:pt x="1701" y="820"/>
                  </a:lnTo>
                  <a:lnTo>
                    <a:pt x="1702" y="822"/>
                  </a:lnTo>
                  <a:lnTo>
                    <a:pt x="1702" y="828"/>
                  </a:lnTo>
                  <a:lnTo>
                    <a:pt x="1702" y="828"/>
                  </a:lnTo>
                  <a:lnTo>
                    <a:pt x="1702" y="831"/>
                  </a:lnTo>
                  <a:lnTo>
                    <a:pt x="1703" y="828"/>
                  </a:lnTo>
                  <a:lnTo>
                    <a:pt x="1703" y="829"/>
                  </a:lnTo>
                  <a:lnTo>
                    <a:pt x="1703" y="824"/>
                  </a:lnTo>
                  <a:lnTo>
                    <a:pt x="1703" y="832"/>
                  </a:lnTo>
                  <a:lnTo>
                    <a:pt x="1703" y="824"/>
                  </a:lnTo>
                  <a:lnTo>
                    <a:pt x="1703" y="819"/>
                  </a:lnTo>
                  <a:lnTo>
                    <a:pt x="1704" y="819"/>
                  </a:lnTo>
                  <a:lnTo>
                    <a:pt x="1704" y="816"/>
                  </a:lnTo>
                  <a:lnTo>
                    <a:pt x="1704" y="812"/>
                  </a:lnTo>
                  <a:lnTo>
                    <a:pt x="1704" y="805"/>
                  </a:lnTo>
                  <a:lnTo>
                    <a:pt x="1705" y="809"/>
                  </a:lnTo>
                  <a:lnTo>
                    <a:pt x="1705" y="809"/>
                  </a:lnTo>
                  <a:lnTo>
                    <a:pt x="1705" y="812"/>
                  </a:lnTo>
                  <a:lnTo>
                    <a:pt x="1705" y="813"/>
                  </a:lnTo>
                  <a:lnTo>
                    <a:pt x="1705" y="814"/>
                  </a:lnTo>
                  <a:lnTo>
                    <a:pt x="1705" y="815"/>
                  </a:lnTo>
                  <a:lnTo>
                    <a:pt x="1706" y="815"/>
                  </a:lnTo>
                  <a:lnTo>
                    <a:pt x="1706" y="815"/>
                  </a:lnTo>
                  <a:lnTo>
                    <a:pt x="1706" y="807"/>
                  </a:lnTo>
                  <a:lnTo>
                    <a:pt x="1706" y="805"/>
                  </a:lnTo>
                  <a:lnTo>
                    <a:pt x="1707" y="800"/>
                  </a:lnTo>
                  <a:lnTo>
                    <a:pt x="1707" y="800"/>
                  </a:lnTo>
                  <a:lnTo>
                    <a:pt x="1707" y="801"/>
                  </a:lnTo>
                  <a:lnTo>
                    <a:pt x="1707" y="806"/>
                  </a:lnTo>
                  <a:lnTo>
                    <a:pt x="1707" y="817"/>
                  </a:lnTo>
                  <a:lnTo>
                    <a:pt x="1708" y="818"/>
                  </a:lnTo>
                  <a:lnTo>
                    <a:pt x="1708" y="818"/>
                  </a:lnTo>
                  <a:lnTo>
                    <a:pt x="1708" y="833"/>
                  </a:lnTo>
                  <a:lnTo>
                    <a:pt x="1708" y="832"/>
                  </a:lnTo>
                  <a:lnTo>
                    <a:pt x="1708" y="831"/>
                  </a:lnTo>
                  <a:lnTo>
                    <a:pt x="1709" y="832"/>
                  </a:lnTo>
                  <a:lnTo>
                    <a:pt x="1709" y="840"/>
                  </a:lnTo>
                  <a:lnTo>
                    <a:pt x="1709" y="842"/>
                  </a:lnTo>
                  <a:lnTo>
                    <a:pt x="1709" y="829"/>
                  </a:lnTo>
                  <a:lnTo>
                    <a:pt x="1709" y="828"/>
                  </a:lnTo>
                  <a:lnTo>
                    <a:pt x="1710" y="823"/>
                  </a:lnTo>
                  <a:lnTo>
                    <a:pt x="1710" y="828"/>
                  </a:lnTo>
                  <a:lnTo>
                    <a:pt x="1710" y="832"/>
                  </a:lnTo>
                  <a:lnTo>
                    <a:pt x="1710" y="835"/>
                  </a:lnTo>
                  <a:lnTo>
                    <a:pt x="1710" y="825"/>
                  </a:lnTo>
                  <a:lnTo>
                    <a:pt x="1711" y="830"/>
                  </a:lnTo>
                  <a:lnTo>
                    <a:pt x="1711" y="826"/>
                  </a:lnTo>
                  <a:lnTo>
                    <a:pt x="1711" y="827"/>
                  </a:lnTo>
                  <a:lnTo>
                    <a:pt x="1711" y="823"/>
                  </a:lnTo>
                  <a:lnTo>
                    <a:pt x="1711" y="847"/>
                  </a:lnTo>
                  <a:lnTo>
                    <a:pt x="1712" y="851"/>
                  </a:lnTo>
                  <a:lnTo>
                    <a:pt x="1712" y="851"/>
                  </a:lnTo>
                  <a:lnTo>
                    <a:pt x="1712" y="834"/>
                  </a:lnTo>
                  <a:lnTo>
                    <a:pt x="1712" y="829"/>
                  </a:lnTo>
                  <a:lnTo>
                    <a:pt x="1712" y="830"/>
                  </a:lnTo>
                  <a:lnTo>
                    <a:pt x="1713" y="826"/>
                  </a:lnTo>
                  <a:lnTo>
                    <a:pt x="1713" y="823"/>
                  </a:lnTo>
                  <a:lnTo>
                    <a:pt x="1713" y="820"/>
                  </a:lnTo>
                  <a:lnTo>
                    <a:pt x="1713" y="814"/>
                  </a:lnTo>
                  <a:lnTo>
                    <a:pt x="1714" y="803"/>
                  </a:lnTo>
                  <a:lnTo>
                    <a:pt x="1714" y="752"/>
                  </a:lnTo>
                  <a:lnTo>
                    <a:pt x="1714" y="667"/>
                  </a:lnTo>
                  <a:lnTo>
                    <a:pt x="1714" y="615"/>
                  </a:lnTo>
                  <a:lnTo>
                    <a:pt x="1714" y="556"/>
                  </a:lnTo>
                  <a:lnTo>
                    <a:pt x="1714" y="563"/>
                  </a:lnTo>
                  <a:lnTo>
                    <a:pt x="1715" y="566"/>
                  </a:lnTo>
                  <a:lnTo>
                    <a:pt x="1715" y="589"/>
                  </a:lnTo>
                  <a:lnTo>
                    <a:pt x="1715" y="680"/>
                  </a:lnTo>
                  <a:lnTo>
                    <a:pt x="1715" y="699"/>
                  </a:lnTo>
                  <a:lnTo>
                    <a:pt x="1716" y="704"/>
                  </a:lnTo>
                  <a:lnTo>
                    <a:pt x="1716" y="693"/>
                  </a:lnTo>
                  <a:lnTo>
                    <a:pt x="1716" y="701"/>
                  </a:lnTo>
                  <a:lnTo>
                    <a:pt x="1716" y="686"/>
                  </a:lnTo>
                  <a:lnTo>
                    <a:pt x="1716" y="679"/>
                  </a:lnTo>
                  <a:lnTo>
                    <a:pt x="1716" y="681"/>
                  </a:lnTo>
                  <a:lnTo>
                    <a:pt x="1717" y="664"/>
                  </a:lnTo>
                  <a:lnTo>
                    <a:pt x="1717" y="658"/>
                  </a:lnTo>
                  <a:lnTo>
                    <a:pt x="1717" y="655"/>
                  </a:lnTo>
                  <a:lnTo>
                    <a:pt x="1717" y="651"/>
                  </a:lnTo>
                  <a:lnTo>
                    <a:pt x="1718" y="652"/>
                  </a:lnTo>
                  <a:lnTo>
                    <a:pt x="1718" y="649"/>
                  </a:lnTo>
                  <a:lnTo>
                    <a:pt x="1718" y="641"/>
                  </a:lnTo>
                  <a:lnTo>
                    <a:pt x="1718" y="647"/>
                  </a:lnTo>
                  <a:lnTo>
                    <a:pt x="1718" y="630"/>
                  </a:lnTo>
                  <a:lnTo>
                    <a:pt x="1719" y="628"/>
                  </a:lnTo>
                  <a:lnTo>
                    <a:pt x="1719" y="626"/>
                  </a:lnTo>
                  <a:lnTo>
                    <a:pt x="1719" y="621"/>
                  </a:lnTo>
                  <a:lnTo>
                    <a:pt x="1719" y="620"/>
                  </a:lnTo>
                  <a:lnTo>
                    <a:pt x="1719" y="615"/>
                  </a:lnTo>
                  <a:lnTo>
                    <a:pt x="1720" y="623"/>
                  </a:lnTo>
                  <a:lnTo>
                    <a:pt x="1720" y="634"/>
                  </a:lnTo>
                  <a:lnTo>
                    <a:pt x="1720" y="639"/>
                  </a:lnTo>
                  <a:lnTo>
                    <a:pt x="1720" y="638"/>
                  </a:lnTo>
                  <a:lnTo>
                    <a:pt x="1720" y="634"/>
                  </a:lnTo>
                  <a:lnTo>
                    <a:pt x="1721" y="636"/>
                  </a:lnTo>
                  <a:lnTo>
                    <a:pt x="1721" y="624"/>
                  </a:lnTo>
                  <a:lnTo>
                    <a:pt x="1721" y="612"/>
                  </a:lnTo>
                  <a:lnTo>
                    <a:pt x="1721" y="611"/>
                  </a:lnTo>
                  <a:lnTo>
                    <a:pt x="1722" y="617"/>
                  </a:lnTo>
                  <a:lnTo>
                    <a:pt x="1722" y="581"/>
                  </a:lnTo>
                  <a:lnTo>
                    <a:pt x="1722" y="568"/>
                  </a:lnTo>
                  <a:lnTo>
                    <a:pt x="1722" y="538"/>
                  </a:lnTo>
                  <a:lnTo>
                    <a:pt x="1722" y="540"/>
                  </a:lnTo>
                  <a:lnTo>
                    <a:pt x="1722" y="530"/>
                  </a:lnTo>
                  <a:lnTo>
                    <a:pt x="1723" y="537"/>
                  </a:lnTo>
                  <a:lnTo>
                    <a:pt x="1723" y="539"/>
                  </a:lnTo>
                  <a:lnTo>
                    <a:pt x="1723" y="490"/>
                  </a:lnTo>
                  <a:lnTo>
                    <a:pt x="1723" y="479"/>
                  </a:lnTo>
                  <a:lnTo>
                    <a:pt x="1724" y="460"/>
                  </a:lnTo>
                  <a:lnTo>
                    <a:pt x="1724" y="434"/>
                  </a:lnTo>
                  <a:lnTo>
                    <a:pt x="1724" y="403"/>
                  </a:lnTo>
                  <a:lnTo>
                    <a:pt x="1724" y="405"/>
                  </a:lnTo>
                  <a:lnTo>
                    <a:pt x="1724" y="360"/>
                  </a:lnTo>
                  <a:lnTo>
                    <a:pt x="1725" y="348"/>
                  </a:lnTo>
                  <a:lnTo>
                    <a:pt x="1725" y="332"/>
                  </a:lnTo>
                  <a:lnTo>
                    <a:pt x="1725" y="333"/>
                  </a:lnTo>
                  <a:lnTo>
                    <a:pt x="1725" y="339"/>
                  </a:lnTo>
                  <a:lnTo>
                    <a:pt x="1725" y="350"/>
                  </a:lnTo>
                  <a:lnTo>
                    <a:pt x="1725" y="357"/>
                  </a:lnTo>
                  <a:lnTo>
                    <a:pt x="1726" y="361"/>
                  </a:lnTo>
                  <a:lnTo>
                    <a:pt x="1726" y="355"/>
                  </a:lnTo>
                  <a:lnTo>
                    <a:pt x="1726" y="356"/>
                  </a:lnTo>
                  <a:lnTo>
                    <a:pt x="1726" y="355"/>
                  </a:lnTo>
                  <a:lnTo>
                    <a:pt x="1727" y="356"/>
                  </a:lnTo>
                  <a:lnTo>
                    <a:pt x="1727" y="350"/>
                  </a:lnTo>
                  <a:lnTo>
                    <a:pt x="1727" y="351"/>
                  </a:lnTo>
                  <a:lnTo>
                    <a:pt x="1727" y="354"/>
                  </a:lnTo>
                  <a:lnTo>
                    <a:pt x="1727" y="344"/>
                  </a:lnTo>
                  <a:lnTo>
                    <a:pt x="1727" y="345"/>
                  </a:lnTo>
                  <a:lnTo>
                    <a:pt x="1728" y="344"/>
                  </a:lnTo>
                  <a:lnTo>
                    <a:pt x="1728" y="336"/>
                  </a:lnTo>
                  <a:lnTo>
                    <a:pt x="1728" y="342"/>
                  </a:lnTo>
                  <a:lnTo>
                    <a:pt x="1728" y="340"/>
                  </a:lnTo>
                  <a:lnTo>
                    <a:pt x="1729" y="334"/>
                  </a:lnTo>
                  <a:lnTo>
                    <a:pt x="1729" y="327"/>
                  </a:lnTo>
                  <a:lnTo>
                    <a:pt x="1729" y="327"/>
                  </a:lnTo>
                  <a:lnTo>
                    <a:pt x="1729" y="320"/>
                  </a:lnTo>
                  <a:lnTo>
                    <a:pt x="1729" y="319"/>
                  </a:lnTo>
                  <a:lnTo>
                    <a:pt x="1730" y="319"/>
                  </a:lnTo>
                  <a:lnTo>
                    <a:pt x="1730" y="313"/>
                  </a:lnTo>
                  <a:lnTo>
                    <a:pt x="1730" y="312"/>
                  </a:lnTo>
                  <a:lnTo>
                    <a:pt x="1730" y="309"/>
                  </a:lnTo>
                  <a:lnTo>
                    <a:pt x="1730" y="305"/>
                  </a:lnTo>
                  <a:lnTo>
                    <a:pt x="1731" y="307"/>
                  </a:lnTo>
                  <a:lnTo>
                    <a:pt x="1731" y="307"/>
                  </a:lnTo>
                  <a:lnTo>
                    <a:pt x="1731" y="316"/>
                  </a:lnTo>
                  <a:lnTo>
                    <a:pt x="1731" y="318"/>
                  </a:lnTo>
                  <a:lnTo>
                    <a:pt x="1731" y="302"/>
                  </a:lnTo>
                  <a:lnTo>
                    <a:pt x="1732" y="304"/>
                  </a:lnTo>
                  <a:lnTo>
                    <a:pt x="1732" y="306"/>
                  </a:lnTo>
                  <a:lnTo>
                    <a:pt x="1732" y="305"/>
                  </a:lnTo>
                  <a:lnTo>
                    <a:pt x="1732" y="306"/>
                  </a:lnTo>
                  <a:lnTo>
                    <a:pt x="1733" y="295"/>
                  </a:lnTo>
                  <a:lnTo>
                    <a:pt x="1733" y="291"/>
                  </a:lnTo>
                  <a:lnTo>
                    <a:pt x="1733" y="301"/>
                  </a:lnTo>
                  <a:lnTo>
                    <a:pt x="1733" y="298"/>
                  </a:lnTo>
                  <a:lnTo>
                    <a:pt x="1733" y="312"/>
                  </a:lnTo>
                  <a:lnTo>
                    <a:pt x="1733" y="292"/>
                  </a:lnTo>
                  <a:lnTo>
                    <a:pt x="1734" y="275"/>
                  </a:lnTo>
                  <a:lnTo>
                    <a:pt x="1734" y="269"/>
                  </a:lnTo>
                  <a:lnTo>
                    <a:pt x="1734" y="289"/>
                  </a:lnTo>
                  <a:lnTo>
                    <a:pt x="1734" y="260"/>
                  </a:lnTo>
                  <a:lnTo>
                    <a:pt x="1735" y="265"/>
                  </a:lnTo>
                  <a:lnTo>
                    <a:pt x="1735" y="256"/>
                  </a:lnTo>
                  <a:lnTo>
                    <a:pt x="1735" y="256"/>
                  </a:lnTo>
                  <a:lnTo>
                    <a:pt x="1735" y="257"/>
                  </a:lnTo>
                  <a:lnTo>
                    <a:pt x="1735" y="264"/>
                  </a:lnTo>
                  <a:lnTo>
                    <a:pt x="1736" y="261"/>
                  </a:lnTo>
                  <a:lnTo>
                    <a:pt x="1736" y="258"/>
                  </a:lnTo>
                  <a:lnTo>
                    <a:pt x="1736" y="243"/>
                  </a:lnTo>
                  <a:lnTo>
                    <a:pt x="1736" y="249"/>
                  </a:lnTo>
                  <a:lnTo>
                    <a:pt x="1736" y="257"/>
                  </a:lnTo>
                  <a:lnTo>
                    <a:pt x="1737" y="235"/>
                  </a:lnTo>
                  <a:lnTo>
                    <a:pt x="1737" y="234"/>
                  </a:lnTo>
                  <a:lnTo>
                    <a:pt x="1737" y="242"/>
                  </a:lnTo>
                  <a:lnTo>
                    <a:pt x="1737" y="230"/>
                  </a:lnTo>
                  <a:lnTo>
                    <a:pt x="1737" y="219"/>
                  </a:lnTo>
                  <a:lnTo>
                    <a:pt x="1738" y="210"/>
                  </a:lnTo>
                  <a:lnTo>
                    <a:pt x="1738" y="207"/>
                  </a:lnTo>
                  <a:lnTo>
                    <a:pt x="1738" y="202"/>
                  </a:lnTo>
                  <a:lnTo>
                    <a:pt x="1738" y="206"/>
                  </a:lnTo>
                  <a:lnTo>
                    <a:pt x="1739" y="204"/>
                  </a:lnTo>
                  <a:lnTo>
                    <a:pt x="1739" y="207"/>
                  </a:lnTo>
                  <a:lnTo>
                    <a:pt x="1739" y="208"/>
                  </a:lnTo>
                  <a:lnTo>
                    <a:pt x="1739" y="212"/>
                  </a:lnTo>
                  <a:lnTo>
                    <a:pt x="1739" y="213"/>
                  </a:lnTo>
                  <a:lnTo>
                    <a:pt x="1739" y="211"/>
                  </a:lnTo>
                  <a:lnTo>
                    <a:pt x="1740" y="203"/>
                  </a:lnTo>
                  <a:lnTo>
                    <a:pt x="1740" y="203"/>
                  </a:lnTo>
                  <a:lnTo>
                    <a:pt x="1740" y="203"/>
                  </a:lnTo>
                  <a:lnTo>
                    <a:pt x="1740" y="214"/>
                  </a:lnTo>
                  <a:lnTo>
                    <a:pt x="1740" y="211"/>
                  </a:lnTo>
                  <a:lnTo>
                    <a:pt x="1741" y="211"/>
                  </a:lnTo>
                  <a:lnTo>
                    <a:pt x="1741" y="212"/>
                  </a:lnTo>
                  <a:lnTo>
                    <a:pt x="1741" y="210"/>
                  </a:lnTo>
                  <a:lnTo>
                    <a:pt x="1741" y="210"/>
                  </a:lnTo>
                  <a:lnTo>
                    <a:pt x="1741" y="210"/>
                  </a:lnTo>
                  <a:lnTo>
                    <a:pt x="1742" y="210"/>
                  </a:lnTo>
                  <a:lnTo>
                    <a:pt x="1742" y="209"/>
                  </a:lnTo>
                  <a:lnTo>
                    <a:pt x="1742" y="209"/>
                  </a:lnTo>
                  <a:lnTo>
                    <a:pt x="1742" y="204"/>
                  </a:lnTo>
                  <a:lnTo>
                    <a:pt x="1742" y="204"/>
                  </a:lnTo>
                  <a:lnTo>
                    <a:pt x="1743" y="200"/>
                  </a:lnTo>
                  <a:lnTo>
                    <a:pt x="1743" y="212"/>
                  </a:lnTo>
                  <a:lnTo>
                    <a:pt x="1743" y="235"/>
                  </a:lnTo>
                  <a:lnTo>
                    <a:pt x="1743" y="230"/>
                  </a:lnTo>
                  <a:lnTo>
                    <a:pt x="1744" y="199"/>
                  </a:lnTo>
                  <a:lnTo>
                    <a:pt x="1744" y="196"/>
                  </a:lnTo>
                  <a:lnTo>
                    <a:pt x="1744" y="201"/>
                  </a:lnTo>
                  <a:lnTo>
                    <a:pt x="1744" y="202"/>
                  </a:lnTo>
                  <a:lnTo>
                    <a:pt x="1744" y="204"/>
                  </a:lnTo>
                  <a:lnTo>
                    <a:pt x="1744" y="207"/>
                  </a:lnTo>
                  <a:lnTo>
                    <a:pt x="1745" y="197"/>
                  </a:lnTo>
                  <a:lnTo>
                    <a:pt x="1745" y="197"/>
                  </a:lnTo>
                  <a:lnTo>
                    <a:pt x="1745" y="176"/>
                  </a:lnTo>
                  <a:lnTo>
                    <a:pt x="1745" y="177"/>
                  </a:lnTo>
                  <a:lnTo>
                    <a:pt x="1746" y="174"/>
                  </a:lnTo>
                  <a:lnTo>
                    <a:pt x="1746" y="176"/>
                  </a:lnTo>
                  <a:lnTo>
                    <a:pt x="1746" y="174"/>
                  </a:lnTo>
                  <a:lnTo>
                    <a:pt x="1746" y="169"/>
                  </a:lnTo>
                  <a:lnTo>
                    <a:pt x="1746" y="169"/>
                  </a:lnTo>
                  <a:lnTo>
                    <a:pt x="1747" y="167"/>
                  </a:lnTo>
                  <a:lnTo>
                    <a:pt x="1747" y="169"/>
                  </a:lnTo>
                  <a:lnTo>
                    <a:pt x="1747" y="178"/>
                  </a:lnTo>
                  <a:lnTo>
                    <a:pt x="1747" y="164"/>
                  </a:lnTo>
                  <a:lnTo>
                    <a:pt x="1747" y="157"/>
                  </a:lnTo>
                  <a:lnTo>
                    <a:pt x="1748" y="148"/>
                  </a:lnTo>
                  <a:lnTo>
                    <a:pt x="1748" y="142"/>
                  </a:lnTo>
                  <a:lnTo>
                    <a:pt x="1748" y="134"/>
                  </a:lnTo>
                  <a:lnTo>
                    <a:pt x="1748" y="146"/>
                  </a:lnTo>
                  <a:lnTo>
                    <a:pt x="1748" y="152"/>
                  </a:lnTo>
                  <a:lnTo>
                    <a:pt x="1749" y="155"/>
                  </a:lnTo>
                  <a:lnTo>
                    <a:pt x="1749" y="151"/>
                  </a:lnTo>
                  <a:lnTo>
                    <a:pt x="1749" y="157"/>
                  </a:lnTo>
                  <a:lnTo>
                    <a:pt x="1749" y="157"/>
                  </a:lnTo>
                  <a:lnTo>
                    <a:pt x="1750" y="152"/>
                  </a:lnTo>
                  <a:lnTo>
                    <a:pt x="1750" y="155"/>
                  </a:lnTo>
                  <a:lnTo>
                    <a:pt x="1750" y="153"/>
                  </a:lnTo>
                  <a:lnTo>
                    <a:pt x="1750" y="151"/>
                  </a:lnTo>
                  <a:lnTo>
                    <a:pt x="1750" y="156"/>
                  </a:lnTo>
                  <a:lnTo>
                    <a:pt x="1750" y="156"/>
                  </a:lnTo>
                  <a:lnTo>
                    <a:pt x="1751" y="165"/>
                  </a:lnTo>
                  <a:lnTo>
                    <a:pt x="1751" y="165"/>
                  </a:lnTo>
                  <a:lnTo>
                    <a:pt x="1751" y="169"/>
                  </a:lnTo>
                  <a:lnTo>
                    <a:pt x="1751" y="170"/>
                  </a:lnTo>
                  <a:lnTo>
                    <a:pt x="1752" y="167"/>
                  </a:lnTo>
                  <a:lnTo>
                    <a:pt x="1752" y="168"/>
                  </a:lnTo>
                  <a:lnTo>
                    <a:pt x="1752" y="151"/>
                  </a:lnTo>
                  <a:lnTo>
                    <a:pt x="1752" y="155"/>
                  </a:lnTo>
                  <a:lnTo>
                    <a:pt x="1752" y="148"/>
                  </a:lnTo>
                  <a:lnTo>
                    <a:pt x="1752" y="157"/>
                  </a:lnTo>
                  <a:lnTo>
                    <a:pt x="1753" y="157"/>
                  </a:lnTo>
                  <a:lnTo>
                    <a:pt x="1753" y="157"/>
                  </a:lnTo>
                  <a:lnTo>
                    <a:pt x="1753" y="162"/>
                  </a:lnTo>
                  <a:lnTo>
                    <a:pt x="1753" y="166"/>
                  </a:lnTo>
                  <a:lnTo>
                    <a:pt x="1754" y="164"/>
                  </a:lnTo>
                  <a:lnTo>
                    <a:pt x="1754" y="167"/>
                  </a:lnTo>
                  <a:lnTo>
                    <a:pt x="1754" y="167"/>
                  </a:lnTo>
                  <a:lnTo>
                    <a:pt x="1754" y="168"/>
                  </a:lnTo>
                  <a:lnTo>
                    <a:pt x="1754" y="158"/>
                  </a:lnTo>
                  <a:lnTo>
                    <a:pt x="1755" y="162"/>
                  </a:lnTo>
                  <a:lnTo>
                    <a:pt x="1755" y="171"/>
                  </a:lnTo>
                  <a:lnTo>
                    <a:pt x="1755" y="168"/>
                  </a:lnTo>
                  <a:lnTo>
                    <a:pt x="1755" y="172"/>
                  </a:lnTo>
                  <a:lnTo>
                    <a:pt x="1755" y="170"/>
                  </a:lnTo>
                  <a:lnTo>
                    <a:pt x="1755" y="174"/>
                  </a:lnTo>
                  <a:lnTo>
                    <a:pt x="1756" y="175"/>
                  </a:lnTo>
                  <a:lnTo>
                    <a:pt x="1756" y="165"/>
                  </a:lnTo>
                  <a:lnTo>
                    <a:pt x="1756" y="157"/>
                  </a:lnTo>
                  <a:lnTo>
                    <a:pt x="1756" y="152"/>
                  </a:lnTo>
                  <a:lnTo>
                    <a:pt x="1757" y="151"/>
                  </a:lnTo>
                  <a:lnTo>
                    <a:pt x="1757" y="149"/>
                  </a:lnTo>
                  <a:lnTo>
                    <a:pt x="1757" y="150"/>
                  </a:lnTo>
                  <a:lnTo>
                    <a:pt x="1757" y="146"/>
                  </a:lnTo>
                  <a:lnTo>
                    <a:pt x="1757" y="147"/>
                  </a:lnTo>
                  <a:lnTo>
                    <a:pt x="1758" y="147"/>
                  </a:lnTo>
                  <a:lnTo>
                    <a:pt x="1758" y="146"/>
                  </a:lnTo>
                  <a:lnTo>
                    <a:pt x="1758" y="141"/>
                  </a:lnTo>
                  <a:lnTo>
                    <a:pt x="1758" y="142"/>
                  </a:lnTo>
                  <a:lnTo>
                    <a:pt x="1758" y="143"/>
                  </a:lnTo>
                  <a:lnTo>
                    <a:pt x="1759" y="147"/>
                  </a:lnTo>
                  <a:lnTo>
                    <a:pt x="1759" y="147"/>
                  </a:lnTo>
                  <a:lnTo>
                    <a:pt x="1759" y="148"/>
                  </a:lnTo>
                  <a:lnTo>
                    <a:pt x="1759" y="144"/>
                  </a:lnTo>
                  <a:lnTo>
                    <a:pt x="1759" y="140"/>
                  </a:lnTo>
                  <a:lnTo>
                    <a:pt x="1760" y="141"/>
                  </a:lnTo>
                  <a:lnTo>
                    <a:pt x="1760" y="149"/>
                  </a:lnTo>
                  <a:lnTo>
                    <a:pt x="1760" y="152"/>
                  </a:lnTo>
                  <a:lnTo>
                    <a:pt x="1760" y="154"/>
                  </a:lnTo>
                  <a:lnTo>
                    <a:pt x="1761" y="152"/>
                  </a:lnTo>
                  <a:lnTo>
                    <a:pt x="1761" y="167"/>
                  </a:lnTo>
                  <a:lnTo>
                    <a:pt x="1761" y="172"/>
                  </a:lnTo>
                  <a:lnTo>
                    <a:pt x="1761" y="187"/>
                  </a:lnTo>
                  <a:lnTo>
                    <a:pt x="1761" y="194"/>
                  </a:lnTo>
                  <a:lnTo>
                    <a:pt x="1761" y="241"/>
                  </a:lnTo>
                  <a:lnTo>
                    <a:pt x="1762" y="240"/>
                  </a:lnTo>
                  <a:lnTo>
                    <a:pt x="1762" y="240"/>
                  </a:lnTo>
                  <a:lnTo>
                    <a:pt x="1762" y="226"/>
                  </a:lnTo>
                  <a:lnTo>
                    <a:pt x="1762" y="212"/>
                  </a:lnTo>
                  <a:lnTo>
                    <a:pt x="1763" y="203"/>
                  </a:lnTo>
                  <a:lnTo>
                    <a:pt x="1763" y="205"/>
                  </a:lnTo>
                  <a:lnTo>
                    <a:pt x="1763" y="194"/>
                  </a:lnTo>
                  <a:lnTo>
                    <a:pt x="1763" y="205"/>
                  </a:lnTo>
                  <a:lnTo>
                    <a:pt x="1763" y="208"/>
                  </a:lnTo>
                  <a:lnTo>
                    <a:pt x="1763" y="210"/>
                  </a:lnTo>
                  <a:lnTo>
                    <a:pt x="1764" y="210"/>
                  </a:lnTo>
                  <a:lnTo>
                    <a:pt x="1764" y="208"/>
                  </a:lnTo>
                  <a:lnTo>
                    <a:pt x="1764" y="208"/>
                  </a:lnTo>
                  <a:lnTo>
                    <a:pt x="1764" y="207"/>
                  </a:lnTo>
                  <a:lnTo>
                    <a:pt x="1765" y="206"/>
                  </a:lnTo>
                  <a:lnTo>
                    <a:pt x="1765" y="217"/>
                  </a:lnTo>
                  <a:lnTo>
                    <a:pt x="1765" y="223"/>
                  </a:lnTo>
                  <a:lnTo>
                    <a:pt x="1765" y="226"/>
                  </a:lnTo>
                  <a:lnTo>
                    <a:pt x="1765" y="234"/>
                  </a:lnTo>
                  <a:lnTo>
                    <a:pt x="1766" y="231"/>
                  </a:lnTo>
                  <a:lnTo>
                    <a:pt x="1766" y="226"/>
                  </a:lnTo>
                  <a:lnTo>
                    <a:pt x="1766" y="223"/>
                  </a:lnTo>
                  <a:lnTo>
                    <a:pt x="1766" y="224"/>
                  </a:lnTo>
                  <a:lnTo>
                    <a:pt x="1766" y="223"/>
                  </a:lnTo>
                  <a:lnTo>
                    <a:pt x="1767" y="228"/>
                  </a:lnTo>
                  <a:lnTo>
                    <a:pt x="1767" y="229"/>
                  </a:lnTo>
                  <a:lnTo>
                    <a:pt x="1767" y="227"/>
                  </a:lnTo>
                  <a:lnTo>
                    <a:pt x="1767" y="207"/>
                  </a:lnTo>
                  <a:lnTo>
                    <a:pt x="1767" y="168"/>
                  </a:lnTo>
                  <a:lnTo>
                    <a:pt x="1768" y="166"/>
                  </a:lnTo>
                  <a:lnTo>
                    <a:pt x="1768" y="165"/>
                  </a:lnTo>
                  <a:lnTo>
                    <a:pt x="1768" y="165"/>
                  </a:lnTo>
                  <a:lnTo>
                    <a:pt x="1768" y="160"/>
                  </a:lnTo>
                  <a:lnTo>
                    <a:pt x="1769" y="162"/>
                  </a:lnTo>
                  <a:lnTo>
                    <a:pt x="1769" y="153"/>
                  </a:lnTo>
                  <a:lnTo>
                    <a:pt x="1769" y="138"/>
                  </a:lnTo>
                  <a:lnTo>
                    <a:pt x="1769" y="135"/>
                  </a:lnTo>
                  <a:lnTo>
                    <a:pt x="1769" y="136"/>
                  </a:lnTo>
                  <a:lnTo>
                    <a:pt x="1769" y="136"/>
                  </a:lnTo>
                  <a:lnTo>
                    <a:pt x="1770" y="148"/>
                  </a:lnTo>
                  <a:lnTo>
                    <a:pt x="1770" y="147"/>
                  </a:lnTo>
                  <a:lnTo>
                    <a:pt x="1770" y="146"/>
                  </a:lnTo>
                  <a:lnTo>
                    <a:pt x="1770" y="147"/>
                  </a:lnTo>
                  <a:lnTo>
                    <a:pt x="1770" y="135"/>
                  </a:lnTo>
                  <a:lnTo>
                    <a:pt x="1771" y="134"/>
                  </a:lnTo>
                  <a:lnTo>
                    <a:pt x="1771" y="132"/>
                  </a:lnTo>
                  <a:lnTo>
                    <a:pt x="1771" y="137"/>
                  </a:lnTo>
                  <a:lnTo>
                    <a:pt x="1771" y="142"/>
                  </a:lnTo>
                  <a:lnTo>
                    <a:pt x="1772" y="147"/>
                  </a:lnTo>
                  <a:lnTo>
                    <a:pt x="1772" y="158"/>
                  </a:lnTo>
                  <a:lnTo>
                    <a:pt x="1772" y="155"/>
                  </a:lnTo>
                  <a:lnTo>
                    <a:pt x="1772" y="151"/>
                  </a:lnTo>
                  <a:lnTo>
                    <a:pt x="1772" y="159"/>
                  </a:lnTo>
                  <a:lnTo>
                    <a:pt x="1772" y="160"/>
                  </a:lnTo>
                  <a:lnTo>
                    <a:pt x="1773" y="166"/>
                  </a:lnTo>
                  <a:lnTo>
                    <a:pt x="1773" y="170"/>
                  </a:lnTo>
                  <a:lnTo>
                    <a:pt x="1773" y="174"/>
                  </a:lnTo>
                  <a:lnTo>
                    <a:pt x="1773" y="176"/>
                  </a:lnTo>
                  <a:lnTo>
                    <a:pt x="1774" y="181"/>
                  </a:lnTo>
                  <a:lnTo>
                    <a:pt x="1774" y="178"/>
                  </a:lnTo>
                  <a:lnTo>
                    <a:pt x="1774" y="176"/>
                  </a:lnTo>
                  <a:lnTo>
                    <a:pt x="1774" y="178"/>
                  </a:lnTo>
                  <a:lnTo>
                    <a:pt x="1774" y="176"/>
                  </a:lnTo>
                  <a:lnTo>
                    <a:pt x="1774" y="171"/>
                  </a:lnTo>
                  <a:lnTo>
                    <a:pt x="1775" y="171"/>
                  </a:lnTo>
                  <a:lnTo>
                    <a:pt x="1775" y="171"/>
                  </a:lnTo>
                  <a:lnTo>
                    <a:pt x="1775" y="162"/>
                  </a:lnTo>
                  <a:lnTo>
                    <a:pt x="1775" y="164"/>
                  </a:lnTo>
                  <a:lnTo>
                    <a:pt x="1776" y="163"/>
                  </a:lnTo>
                  <a:lnTo>
                    <a:pt x="1776" y="162"/>
                  </a:lnTo>
                  <a:lnTo>
                    <a:pt x="1776" y="159"/>
                  </a:lnTo>
                  <a:lnTo>
                    <a:pt x="1776" y="159"/>
                  </a:lnTo>
                  <a:lnTo>
                    <a:pt x="1776" y="164"/>
                  </a:lnTo>
                  <a:lnTo>
                    <a:pt x="1777" y="163"/>
                  </a:lnTo>
                  <a:lnTo>
                    <a:pt x="1777" y="166"/>
                  </a:lnTo>
                  <a:lnTo>
                    <a:pt x="1777" y="167"/>
                  </a:lnTo>
                  <a:lnTo>
                    <a:pt x="1777" y="165"/>
                  </a:lnTo>
                  <a:lnTo>
                    <a:pt x="1777" y="174"/>
                  </a:lnTo>
                  <a:lnTo>
                    <a:pt x="1778" y="171"/>
                  </a:lnTo>
                  <a:lnTo>
                    <a:pt x="1778" y="169"/>
                  </a:lnTo>
                  <a:lnTo>
                    <a:pt x="1778" y="172"/>
                  </a:lnTo>
                  <a:lnTo>
                    <a:pt x="1778" y="172"/>
                  </a:lnTo>
                  <a:lnTo>
                    <a:pt x="1778" y="167"/>
                  </a:lnTo>
                  <a:lnTo>
                    <a:pt x="1779" y="171"/>
                  </a:lnTo>
                  <a:lnTo>
                    <a:pt x="1779" y="176"/>
                  </a:lnTo>
                  <a:lnTo>
                    <a:pt x="1779" y="175"/>
                  </a:lnTo>
                  <a:lnTo>
                    <a:pt x="1779" y="183"/>
                  </a:lnTo>
                  <a:lnTo>
                    <a:pt x="1780" y="185"/>
                  </a:lnTo>
                  <a:lnTo>
                    <a:pt x="1780" y="182"/>
                  </a:lnTo>
                  <a:lnTo>
                    <a:pt x="1780" y="180"/>
                  </a:lnTo>
                  <a:lnTo>
                    <a:pt x="1780" y="181"/>
                  </a:lnTo>
                  <a:lnTo>
                    <a:pt x="1780" y="184"/>
                  </a:lnTo>
                  <a:lnTo>
                    <a:pt x="1780" y="187"/>
                  </a:lnTo>
                  <a:lnTo>
                    <a:pt x="1781" y="181"/>
                  </a:lnTo>
                  <a:lnTo>
                    <a:pt x="1781" y="178"/>
                  </a:lnTo>
                  <a:lnTo>
                    <a:pt x="1781" y="177"/>
                  </a:lnTo>
                  <a:lnTo>
                    <a:pt x="1781" y="181"/>
                  </a:lnTo>
                  <a:lnTo>
                    <a:pt x="1782" y="177"/>
                  </a:lnTo>
                  <a:lnTo>
                    <a:pt x="1782" y="176"/>
                  </a:lnTo>
                  <a:lnTo>
                    <a:pt x="1782" y="174"/>
                  </a:lnTo>
                  <a:lnTo>
                    <a:pt x="1782" y="184"/>
                  </a:lnTo>
                  <a:lnTo>
                    <a:pt x="1782" y="182"/>
                  </a:lnTo>
                  <a:lnTo>
                    <a:pt x="1783" y="185"/>
                  </a:lnTo>
                  <a:lnTo>
                    <a:pt x="1783" y="186"/>
                  </a:lnTo>
                  <a:lnTo>
                    <a:pt x="1783" y="174"/>
                  </a:lnTo>
                  <a:lnTo>
                    <a:pt x="1783" y="145"/>
                  </a:lnTo>
                  <a:lnTo>
                    <a:pt x="1783" y="130"/>
                  </a:lnTo>
                  <a:lnTo>
                    <a:pt x="1784" y="115"/>
                  </a:lnTo>
                  <a:lnTo>
                    <a:pt x="1784" y="107"/>
                  </a:lnTo>
                  <a:lnTo>
                    <a:pt x="1784" y="160"/>
                  </a:lnTo>
                  <a:lnTo>
                    <a:pt x="1784" y="165"/>
                  </a:lnTo>
                  <a:lnTo>
                    <a:pt x="1784" y="160"/>
                  </a:lnTo>
                  <a:lnTo>
                    <a:pt x="1785" y="145"/>
                  </a:lnTo>
                  <a:lnTo>
                    <a:pt x="1785" y="120"/>
                  </a:lnTo>
                  <a:lnTo>
                    <a:pt x="1785" y="81"/>
                  </a:lnTo>
                  <a:lnTo>
                    <a:pt x="1785" y="81"/>
                  </a:lnTo>
                  <a:lnTo>
                    <a:pt x="1785" y="77"/>
                  </a:lnTo>
                  <a:lnTo>
                    <a:pt x="1785" y="70"/>
                  </a:lnTo>
                  <a:lnTo>
                    <a:pt x="1786" y="54"/>
                  </a:lnTo>
                  <a:lnTo>
                    <a:pt x="1786" y="50"/>
                  </a:lnTo>
                  <a:lnTo>
                    <a:pt x="1786" y="44"/>
                  </a:lnTo>
                  <a:lnTo>
                    <a:pt x="1786" y="33"/>
                  </a:lnTo>
                  <a:lnTo>
                    <a:pt x="1787" y="34"/>
                  </a:lnTo>
                  <a:lnTo>
                    <a:pt x="1787" y="4"/>
                  </a:lnTo>
                  <a:lnTo>
                    <a:pt x="1787" y="0"/>
                  </a:lnTo>
                  <a:lnTo>
                    <a:pt x="1787" y="53"/>
                  </a:lnTo>
                  <a:lnTo>
                    <a:pt x="1787" y="77"/>
                  </a:lnTo>
                  <a:lnTo>
                    <a:pt x="1788" y="89"/>
                  </a:lnTo>
                  <a:lnTo>
                    <a:pt x="1788" y="89"/>
                  </a:lnTo>
                  <a:lnTo>
                    <a:pt x="1788" y="89"/>
                  </a:lnTo>
                  <a:lnTo>
                    <a:pt x="1788" y="92"/>
                  </a:lnTo>
                  <a:lnTo>
                    <a:pt x="1788" y="94"/>
                  </a:lnTo>
                  <a:lnTo>
                    <a:pt x="1789" y="106"/>
                  </a:lnTo>
                  <a:lnTo>
                    <a:pt x="1789" y="107"/>
                  </a:lnTo>
                  <a:lnTo>
                    <a:pt x="1789" y="124"/>
                  </a:lnTo>
                  <a:lnTo>
                    <a:pt x="1789" y="129"/>
                  </a:lnTo>
                  <a:lnTo>
                    <a:pt x="1789" y="139"/>
                  </a:lnTo>
                  <a:lnTo>
                    <a:pt x="1790" y="134"/>
                  </a:lnTo>
                  <a:lnTo>
                    <a:pt x="1790" y="139"/>
                  </a:lnTo>
                  <a:lnTo>
                    <a:pt x="1790" y="135"/>
                  </a:lnTo>
                  <a:lnTo>
                    <a:pt x="1790" y="142"/>
                  </a:lnTo>
                  <a:lnTo>
                    <a:pt x="1791" y="143"/>
                  </a:lnTo>
                  <a:lnTo>
                    <a:pt x="1791" y="133"/>
                  </a:lnTo>
                  <a:lnTo>
                    <a:pt x="1791" y="136"/>
                  </a:lnTo>
                  <a:lnTo>
                    <a:pt x="1791" y="135"/>
                  </a:lnTo>
                  <a:lnTo>
                    <a:pt x="1791" y="128"/>
                  </a:lnTo>
                  <a:lnTo>
                    <a:pt x="1791" y="130"/>
                  </a:lnTo>
                  <a:lnTo>
                    <a:pt x="1792" y="131"/>
                  </a:lnTo>
                  <a:lnTo>
                    <a:pt x="1792" y="137"/>
                  </a:lnTo>
                  <a:lnTo>
                    <a:pt x="1792" y="133"/>
                  </a:lnTo>
                  <a:lnTo>
                    <a:pt x="1792" y="130"/>
                  </a:lnTo>
                  <a:lnTo>
                    <a:pt x="1793" y="130"/>
                  </a:lnTo>
                  <a:lnTo>
                    <a:pt x="1793" y="146"/>
                  </a:lnTo>
                  <a:lnTo>
                    <a:pt x="1793" y="146"/>
                  </a:lnTo>
                  <a:lnTo>
                    <a:pt x="1793" y="137"/>
                  </a:lnTo>
                  <a:lnTo>
                    <a:pt x="1793" y="145"/>
                  </a:lnTo>
                  <a:lnTo>
                    <a:pt x="1794" y="141"/>
                  </a:lnTo>
                  <a:lnTo>
                    <a:pt x="1794" y="141"/>
                  </a:lnTo>
                  <a:lnTo>
                    <a:pt x="1794" y="151"/>
                  </a:lnTo>
                  <a:lnTo>
                    <a:pt x="1794" y="160"/>
                  </a:lnTo>
                  <a:lnTo>
                    <a:pt x="1794" y="157"/>
                  </a:lnTo>
                  <a:lnTo>
                    <a:pt x="1795" y="170"/>
                  </a:lnTo>
                  <a:lnTo>
                    <a:pt x="1795" y="164"/>
                  </a:lnTo>
                  <a:lnTo>
                    <a:pt x="1795" y="185"/>
                  </a:lnTo>
                  <a:lnTo>
                    <a:pt x="1795" y="187"/>
                  </a:lnTo>
                  <a:lnTo>
                    <a:pt x="1795" y="222"/>
                  </a:lnTo>
                  <a:lnTo>
                    <a:pt x="1796" y="260"/>
                  </a:lnTo>
                  <a:lnTo>
                    <a:pt x="1796" y="263"/>
                  </a:lnTo>
                  <a:lnTo>
                    <a:pt x="1796" y="286"/>
                  </a:lnTo>
                  <a:lnTo>
                    <a:pt x="1796" y="279"/>
                  </a:lnTo>
                  <a:lnTo>
                    <a:pt x="1796" y="298"/>
                  </a:lnTo>
                  <a:lnTo>
                    <a:pt x="1797" y="300"/>
                  </a:lnTo>
                  <a:lnTo>
                    <a:pt x="1797" y="300"/>
                  </a:lnTo>
                  <a:lnTo>
                    <a:pt x="1797" y="312"/>
                  </a:lnTo>
                  <a:lnTo>
                    <a:pt x="1797" y="311"/>
                  </a:lnTo>
                  <a:lnTo>
                    <a:pt x="1797" y="314"/>
                  </a:lnTo>
                  <a:lnTo>
                    <a:pt x="1798" y="329"/>
                  </a:lnTo>
                  <a:lnTo>
                    <a:pt x="1798" y="329"/>
                  </a:lnTo>
                  <a:lnTo>
                    <a:pt x="1798" y="323"/>
                  </a:lnTo>
                  <a:lnTo>
                    <a:pt x="1798" y="339"/>
                  </a:lnTo>
                  <a:lnTo>
                    <a:pt x="1799" y="336"/>
                  </a:lnTo>
                  <a:lnTo>
                    <a:pt x="1799" y="340"/>
                  </a:lnTo>
                  <a:lnTo>
                    <a:pt x="1799" y="326"/>
                  </a:lnTo>
                  <a:lnTo>
                    <a:pt x="1799" y="345"/>
                  </a:lnTo>
                  <a:lnTo>
                    <a:pt x="1799" y="351"/>
                  </a:lnTo>
                  <a:lnTo>
                    <a:pt x="1799" y="343"/>
                  </a:lnTo>
                  <a:lnTo>
                    <a:pt x="1800" y="336"/>
                  </a:lnTo>
                  <a:lnTo>
                    <a:pt x="1800" y="338"/>
                  </a:lnTo>
                  <a:lnTo>
                    <a:pt x="1800" y="342"/>
                  </a:lnTo>
                  <a:lnTo>
                    <a:pt x="1800" y="370"/>
                  </a:lnTo>
                  <a:lnTo>
                    <a:pt x="1800" y="371"/>
                  </a:lnTo>
                  <a:lnTo>
                    <a:pt x="1801" y="368"/>
                  </a:lnTo>
                  <a:lnTo>
                    <a:pt x="1801" y="368"/>
                  </a:lnTo>
                  <a:lnTo>
                    <a:pt x="1801" y="382"/>
                  </a:lnTo>
                  <a:lnTo>
                    <a:pt x="1801" y="384"/>
                  </a:lnTo>
                  <a:lnTo>
                    <a:pt x="1802" y="394"/>
                  </a:lnTo>
                  <a:lnTo>
                    <a:pt x="1802" y="394"/>
                  </a:lnTo>
                  <a:lnTo>
                    <a:pt x="1802" y="385"/>
                  </a:lnTo>
                  <a:lnTo>
                    <a:pt x="1802" y="401"/>
                  </a:lnTo>
                  <a:lnTo>
                    <a:pt x="1802" y="389"/>
                  </a:lnTo>
                  <a:lnTo>
                    <a:pt x="1802" y="384"/>
                  </a:lnTo>
                  <a:lnTo>
                    <a:pt x="1803" y="390"/>
                  </a:lnTo>
                  <a:lnTo>
                    <a:pt x="1803" y="406"/>
                  </a:lnTo>
                  <a:lnTo>
                    <a:pt x="1803" y="408"/>
                  </a:lnTo>
                  <a:lnTo>
                    <a:pt x="1803" y="408"/>
                  </a:lnTo>
                  <a:lnTo>
                    <a:pt x="1804" y="410"/>
                  </a:lnTo>
                  <a:lnTo>
                    <a:pt x="1804" y="411"/>
                  </a:lnTo>
                  <a:lnTo>
                    <a:pt x="1804" y="408"/>
                  </a:lnTo>
                  <a:lnTo>
                    <a:pt x="1804" y="407"/>
                  </a:lnTo>
                  <a:lnTo>
                    <a:pt x="1804" y="431"/>
                  </a:lnTo>
                  <a:lnTo>
                    <a:pt x="1805" y="448"/>
                  </a:lnTo>
                  <a:lnTo>
                    <a:pt x="1805" y="453"/>
                  </a:lnTo>
                  <a:lnTo>
                    <a:pt x="1805" y="452"/>
                  </a:lnTo>
                  <a:lnTo>
                    <a:pt x="1805" y="451"/>
                  </a:lnTo>
                  <a:lnTo>
                    <a:pt x="1805" y="446"/>
                  </a:lnTo>
                  <a:lnTo>
                    <a:pt x="1806" y="448"/>
                  </a:lnTo>
                  <a:lnTo>
                    <a:pt x="1806" y="442"/>
                  </a:lnTo>
                  <a:lnTo>
                    <a:pt x="1806" y="445"/>
                  </a:lnTo>
                  <a:lnTo>
                    <a:pt x="1806" y="460"/>
                  </a:lnTo>
                  <a:lnTo>
                    <a:pt x="1806" y="451"/>
                  </a:lnTo>
                  <a:lnTo>
                    <a:pt x="1807" y="451"/>
                  </a:lnTo>
                  <a:lnTo>
                    <a:pt x="1807" y="453"/>
                  </a:lnTo>
                  <a:lnTo>
                    <a:pt x="1807" y="448"/>
                  </a:lnTo>
                  <a:lnTo>
                    <a:pt x="1807" y="447"/>
                  </a:lnTo>
                  <a:lnTo>
                    <a:pt x="1807" y="448"/>
                  </a:lnTo>
                  <a:lnTo>
                    <a:pt x="1808" y="434"/>
                  </a:lnTo>
                  <a:lnTo>
                    <a:pt x="1808" y="441"/>
                  </a:lnTo>
                  <a:lnTo>
                    <a:pt x="1808" y="446"/>
                  </a:lnTo>
                  <a:lnTo>
                    <a:pt x="1808" y="448"/>
                  </a:lnTo>
                  <a:lnTo>
                    <a:pt x="1808" y="451"/>
                  </a:lnTo>
                  <a:lnTo>
                    <a:pt x="1809" y="439"/>
                  </a:lnTo>
                  <a:lnTo>
                    <a:pt x="1809" y="438"/>
                  </a:lnTo>
                  <a:lnTo>
                    <a:pt x="1809" y="441"/>
                  </a:lnTo>
                  <a:lnTo>
                    <a:pt x="1809" y="442"/>
                  </a:lnTo>
                  <a:lnTo>
                    <a:pt x="1810" y="450"/>
                  </a:lnTo>
                  <a:lnTo>
                    <a:pt x="1810" y="452"/>
                  </a:lnTo>
                  <a:lnTo>
                    <a:pt x="1810" y="451"/>
                  </a:lnTo>
                  <a:lnTo>
                    <a:pt x="1810" y="451"/>
                  </a:lnTo>
                  <a:lnTo>
                    <a:pt x="1810" y="449"/>
                  </a:lnTo>
                  <a:lnTo>
                    <a:pt x="1810" y="449"/>
                  </a:lnTo>
                  <a:lnTo>
                    <a:pt x="1811" y="448"/>
                  </a:lnTo>
                  <a:lnTo>
                    <a:pt x="1811" y="456"/>
                  </a:lnTo>
                  <a:lnTo>
                    <a:pt x="1811" y="456"/>
                  </a:lnTo>
                  <a:lnTo>
                    <a:pt x="1811" y="461"/>
                  </a:lnTo>
                  <a:lnTo>
                    <a:pt x="1812" y="454"/>
                  </a:lnTo>
                  <a:lnTo>
                    <a:pt x="1812" y="453"/>
                  </a:lnTo>
                  <a:lnTo>
                    <a:pt x="1812" y="456"/>
                  </a:lnTo>
                  <a:lnTo>
                    <a:pt x="1812" y="456"/>
                  </a:lnTo>
                  <a:lnTo>
                    <a:pt x="1812" y="456"/>
                  </a:lnTo>
                  <a:lnTo>
                    <a:pt x="1813" y="461"/>
                  </a:lnTo>
                  <a:lnTo>
                    <a:pt x="1813" y="461"/>
                  </a:lnTo>
                  <a:lnTo>
                    <a:pt x="1813" y="463"/>
                  </a:lnTo>
                  <a:lnTo>
                    <a:pt x="1813" y="457"/>
                  </a:lnTo>
                  <a:lnTo>
                    <a:pt x="1813" y="471"/>
                  </a:lnTo>
                  <a:lnTo>
                    <a:pt x="1814" y="489"/>
                  </a:lnTo>
                  <a:lnTo>
                    <a:pt x="1814" y="498"/>
                  </a:lnTo>
                  <a:lnTo>
                    <a:pt x="1814" y="498"/>
                  </a:lnTo>
                  <a:lnTo>
                    <a:pt x="1814" y="497"/>
                  </a:lnTo>
                  <a:lnTo>
                    <a:pt x="1814" y="509"/>
                  </a:lnTo>
                  <a:lnTo>
                    <a:pt x="1815" y="537"/>
                  </a:lnTo>
                  <a:lnTo>
                    <a:pt x="1815" y="527"/>
                  </a:lnTo>
                  <a:lnTo>
                    <a:pt x="1815" y="522"/>
                  </a:lnTo>
                  <a:lnTo>
                    <a:pt x="1815" y="514"/>
                  </a:lnTo>
                  <a:lnTo>
                    <a:pt x="1815" y="506"/>
                  </a:lnTo>
                  <a:lnTo>
                    <a:pt x="1815" y="526"/>
                  </a:lnTo>
                  <a:lnTo>
                    <a:pt x="1816" y="541"/>
                  </a:lnTo>
                  <a:lnTo>
                    <a:pt x="1816" y="544"/>
                  </a:lnTo>
                  <a:lnTo>
                    <a:pt x="1816" y="540"/>
                  </a:lnTo>
                  <a:lnTo>
                    <a:pt x="1816" y="538"/>
                  </a:lnTo>
                  <a:lnTo>
                    <a:pt x="1817" y="533"/>
                  </a:lnTo>
                  <a:lnTo>
                    <a:pt x="1817" y="541"/>
                  </a:lnTo>
                  <a:lnTo>
                    <a:pt x="1817" y="546"/>
                  </a:lnTo>
                  <a:lnTo>
                    <a:pt x="1817" y="552"/>
                  </a:lnTo>
                  <a:lnTo>
                    <a:pt x="1817" y="556"/>
                  </a:lnTo>
                  <a:lnTo>
                    <a:pt x="1818" y="554"/>
                  </a:lnTo>
                  <a:lnTo>
                    <a:pt x="1818" y="558"/>
                  </a:lnTo>
                  <a:lnTo>
                    <a:pt x="1818" y="547"/>
                  </a:lnTo>
                  <a:lnTo>
                    <a:pt x="1818" y="561"/>
                  </a:lnTo>
                  <a:lnTo>
                    <a:pt x="1818" y="554"/>
                  </a:lnTo>
                  <a:lnTo>
                    <a:pt x="1819" y="554"/>
                  </a:lnTo>
                  <a:lnTo>
                    <a:pt x="1819" y="559"/>
                  </a:lnTo>
                  <a:lnTo>
                    <a:pt x="1819" y="561"/>
                  </a:lnTo>
                  <a:lnTo>
                    <a:pt x="1819" y="555"/>
                  </a:lnTo>
                  <a:lnTo>
                    <a:pt x="1819" y="551"/>
                  </a:lnTo>
                  <a:lnTo>
                    <a:pt x="1820" y="552"/>
                  </a:lnTo>
                  <a:lnTo>
                    <a:pt x="1820" y="532"/>
                  </a:lnTo>
                  <a:lnTo>
                    <a:pt x="1820" y="533"/>
                  </a:lnTo>
                  <a:lnTo>
                    <a:pt x="1820" y="532"/>
                  </a:lnTo>
                  <a:lnTo>
                    <a:pt x="1821" y="528"/>
                  </a:lnTo>
                  <a:lnTo>
                    <a:pt x="1821" y="527"/>
                  </a:lnTo>
                  <a:lnTo>
                    <a:pt x="1821" y="528"/>
                  </a:lnTo>
                  <a:lnTo>
                    <a:pt x="1821" y="513"/>
                  </a:lnTo>
                  <a:lnTo>
                    <a:pt x="1821" y="507"/>
                  </a:lnTo>
                  <a:lnTo>
                    <a:pt x="1821" y="509"/>
                  </a:lnTo>
                  <a:lnTo>
                    <a:pt x="1822" y="495"/>
                  </a:lnTo>
                  <a:lnTo>
                    <a:pt x="1822" y="497"/>
                  </a:lnTo>
                  <a:lnTo>
                    <a:pt x="1822" y="484"/>
                  </a:lnTo>
                  <a:lnTo>
                    <a:pt x="1822" y="494"/>
                  </a:lnTo>
                  <a:lnTo>
                    <a:pt x="1823" y="493"/>
                  </a:lnTo>
                  <a:lnTo>
                    <a:pt x="1823" y="493"/>
                  </a:lnTo>
                  <a:lnTo>
                    <a:pt x="1823" y="493"/>
                  </a:lnTo>
                  <a:lnTo>
                    <a:pt x="1823" y="491"/>
                  </a:lnTo>
                  <a:lnTo>
                    <a:pt x="1823" y="485"/>
                  </a:lnTo>
                  <a:lnTo>
                    <a:pt x="1824" y="487"/>
                  </a:lnTo>
                  <a:lnTo>
                    <a:pt x="1824" y="501"/>
                  </a:lnTo>
                  <a:lnTo>
                    <a:pt x="1824" y="497"/>
                  </a:lnTo>
                  <a:lnTo>
                    <a:pt x="1824" y="497"/>
                  </a:lnTo>
                  <a:lnTo>
                    <a:pt x="1824" y="520"/>
                  </a:lnTo>
                  <a:lnTo>
                    <a:pt x="1825" y="507"/>
                  </a:lnTo>
                  <a:lnTo>
                    <a:pt x="1825" y="512"/>
                  </a:lnTo>
                  <a:lnTo>
                    <a:pt x="1825" y="519"/>
                  </a:lnTo>
                  <a:lnTo>
                    <a:pt x="1825" y="518"/>
                  </a:lnTo>
                  <a:lnTo>
                    <a:pt x="1825" y="515"/>
                  </a:lnTo>
                  <a:lnTo>
                    <a:pt x="1826" y="518"/>
                  </a:lnTo>
                  <a:lnTo>
                    <a:pt x="1826" y="522"/>
                  </a:lnTo>
                  <a:lnTo>
                    <a:pt x="1826" y="526"/>
                  </a:lnTo>
                  <a:lnTo>
                    <a:pt x="1826" y="518"/>
                  </a:lnTo>
                  <a:lnTo>
                    <a:pt x="1827" y="518"/>
                  </a:lnTo>
                  <a:lnTo>
                    <a:pt x="1827" y="511"/>
                  </a:lnTo>
                  <a:lnTo>
                    <a:pt x="1827" y="512"/>
                  </a:lnTo>
                  <a:lnTo>
                    <a:pt x="1827" y="513"/>
                  </a:lnTo>
                  <a:lnTo>
                    <a:pt x="1827" y="508"/>
                  </a:lnTo>
                  <a:lnTo>
                    <a:pt x="1827" y="498"/>
                  </a:lnTo>
                  <a:lnTo>
                    <a:pt x="1828" y="488"/>
                  </a:lnTo>
                  <a:lnTo>
                    <a:pt x="1828" y="471"/>
                  </a:lnTo>
                  <a:lnTo>
                    <a:pt x="1828" y="480"/>
                  </a:lnTo>
                  <a:lnTo>
                    <a:pt x="1828" y="478"/>
                  </a:lnTo>
                  <a:lnTo>
                    <a:pt x="1828" y="442"/>
                  </a:lnTo>
                  <a:lnTo>
                    <a:pt x="1829" y="474"/>
                  </a:lnTo>
                  <a:lnTo>
                    <a:pt x="1829" y="493"/>
                  </a:lnTo>
                  <a:lnTo>
                    <a:pt x="1829" y="436"/>
                  </a:lnTo>
                  <a:lnTo>
                    <a:pt x="1829" y="409"/>
                  </a:lnTo>
                  <a:lnTo>
                    <a:pt x="1829" y="411"/>
                  </a:lnTo>
                  <a:lnTo>
                    <a:pt x="1830" y="412"/>
                  </a:lnTo>
                  <a:lnTo>
                    <a:pt x="1830" y="415"/>
                  </a:lnTo>
                  <a:lnTo>
                    <a:pt x="1830" y="409"/>
                  </a:lnTo>
                  <a:lnTo>
                    <a:pt x="1830" y="416"/>
                  </a:lnTo>
                  <a:lnTo>
                    <a:pt x="1830" y="419"/>
                  </a:lnTo>
                  <a:lnTo>
                    <a:pt x="1831" y="418"/>
                  </a:lnTo>
                  <a:lnTo>
                    <a:pt x="1831" y="419"/>
                  </a:lnTo>
                  <a:lnTo>
                    <a:pt x="1831" y="419"/>
                  </a:lnTo>
                  <a:lnTo>
                    <a:pt x="1831" y="418"/>
                  </a:lnTo>
                  <a:lnTo>
                    <a:pt x="1832" y="408"/>
                  </a:lnTo>
                  <a:lnTo>
                    <a:pt x="1832" y="410"/>
                  </a:lnTo>
                  <a:lnTo>
                    <a:pt x="1832" y="413"/>
                  </a:lnTo>
                  <a:lnTo>
                    <a:pt x="1832" y="407"/>
                  </a:lnTo>
                  <a:lnTo>
                    <a:pt x="1832" y="404"/>
                  </a:lnTo>
                  <a:lnTo>
                    <a:pt x="1832" y="404"/>
                  </a:lnTo>
                  <a:lnTo>
                    <a:pt x="1833" y="405"/>
                  </a:lnTo>
                  <a:lnTo>
                    <a:pt x="1833" y="411"/>
                  </a:lnTo>
                  <a:lnTo>
                    <a:pt x="1833" y="408"/>
                  </a:lnTo>
                  <a:lnTo>
                    <a:pt x="1833" y="409"/>
                  </a:lnTo>
                  <a:lnTo>
                    <a:pt x="1834" y="405"/>
                  </a:lnTo>
                  <a:lnTo>
                    <a:pt x="1834" y="411"/>
                  </a:lnTo>
                  <a:lnTo>
                    <a:pt x="1834" y="416"/>
                  </a:lnTo>
                  <a:lnTo>
                    <a:pt x="1834" y="413"/>
                  </a:lnTo>
                  <a:lnTo>
                    <a:pt x="1834" y="413"/>
                  </a:lnTo>
                  <a:lnTo>
                    <a:pt x="1835" y="404"/>
                  </a:lnTo>
                  <a:lnTo>
                    <a:pt x="1835" y="403"/>
                  </a:lnTo>
                  <a:lnTo>
                    <a:pt x="1835" y="404"/>
                  </a:lnTo>
                  <a:lnTo>
                    <a:pt x="1835" y="407"/>
                  </a:lnTo>
                  <a:lnTo>
                    <a:pt x="1835" y="411"/>
                  </a:lnTo>
                  <a:lnTo>
                    <a:pt x="1836" y="412"/>
                  </a:lnTo>
                  <a:lnTo>
                    <a:pt x="1836" y="408"/>
                  </a:lnTo>
                  <a:lnTo>
                    <a:pt x="1836" y="413"/>
                  </a:lnTo>
                  <a:lnTo>
                    <a:pt x="1836" y="413"/>
                  </a:lnTo>
                  <a:lnTo>
                    <a:pt x="1836" y="410"/>
                  </a:lnTo>
                  <a:lnTo>
                    <a:pt x="1837" y="406"/>
                  </a:lnTo>
                  <a:lnTo>
                    <a:pt x="1837" y="406"/>
                  </a:lnTo>
                  <a:lnTo>
                    <a:pt x="1837" y="417"/>
                  </a:lnTo>
                  <a:lnTo>
                    <a:pt x="1837" y="419"/>
                  </a:lnTo>
                  <a:lnTo>
                    <a:pt x="1838" y="419"/>
                  </a:lnTo>
                  <a:lnTo>
                    <a:pt x="1838" y="420"/>
                  </a:lnTo>
                  <a:lnTo>
                    <a:pt x="1838" y="420"/>
                  </a:lnTo>
                  <a:lnTo>
                    <a:pt x="1838" y="419"/>
                  </a:lnTo>
                  <a:lnTo>
                    <a:pt x="1838" y="419"/>
                  </a:lnTo>
                  <a:lnTo>
                    <a:pt x="1838" y="415"/>
                  </a:lnTo>
                  <a:lnTo>
                    <a:pt x="1839" y="405"/>
                  </a:lnTo>
                  <a:lnTo>
                    <a:pt x="1839" y="406"/>
                  </a:lnTo>
                  <a:lnTo>
                    <a:pt x="1839" y="408"/>
                  </a:lnTo>
                  <a:lnTo>
                    <a:pt x="1839" y="408"/>
                  </a:lnTo>
                  <a:lnTo>
                    <a:pt x="1840" y="404"/>
                  </a:lnTo>
                  <a:lnTo>
                    <a:pt x="1840" y="401"/>
                  </a:lnTo>
                  <a:lnTo>
                    <a:pt x="1840" y="397"/>
                  </a:lnTo>
                  <a:lnTo>
                    <a:pt x="1840" y="400"/>
                  </a:lnTo>
                  <a:lnTo>
                    <a:pt x="1840" y="403"/>
                  </a:lnTo>
                  <a:lnTo>
                    <a:pt x="1840" y="403"/>
                  </a:lnTo>
                  <a:lnTo>
                    <a:pt x="1841" y="411"/>
                  </a:lnTo>
                  <a:lnTo>
                    <a:pt x="1841" y="410"/>
                  </a:lnTo>
                  <a:lnTo>
                    <a:pt x="1841" y="413"/>
                  </a:lnTo>
                  <a:lnTo>
                    <a:pt x="1841" y="412"/>
                  </a:lnTo>
                  <a:lnTo>
                    <a:pt x="1842" y="410"/>
                  </a:lnTo>
                  <a:lnTo>
                    <a:pt x="1842" y="417"/>
                  </a:lnTo>
                  <a:lnTo>
                    <a:pt x="1842" y="423"/>
                  </a:lnTo>
                  <a:lnTo>
                    <a:pt x="1842" y="442"/>
                  </a:lnTo>
                  <a:lnTo>
                    <a:pt x="1842" y="437"/>
                  </a:lnTo>
                  <a:lnTo>
                    <a:pt x="1843" y="444"/>
                  </a:lnTo>
                  <a:lnTo>
                    <a:pt x="1843" y="445"/>
                  </a:lnTo>
                  <a:lnTo>
                    <a:pt x="1843" y="445"/>
                  </a:lnTo>
                  <a:lnTo>
                    <a:pt x="1843" y="445"/>
                  </a:lnTo>
                  <a:lnTo>
                    <a:pt x="1843" y="430"/>
                  </a:lnTo>
                  <a:lnTo>
                    <a:pt x="1843" y="424"/>
                  </a:lnTo>
                  <a:lnTo>
                    <a:pt x="1844" y="438"/>
                  </a:lnTo>
                  <a:lnTo>
                    <a:pt x="1844" y="439"/>
                  </a:lnTo>
                  <a:lnTo>
                    <a:pt x="1844" y="438"/>
                  </a:lnTo>
                  <a:lnTo>
                    <a:pt x="1844" y="442"/>
                  </a:lnTo>
                  <a:lnTo>
                    <a:pt x="1845" y="447"/>
                  </a:lnTo>
                  <a:lnTo>
                    <a:pt x="1845" y="441"/>
                  </a:lnTo>
                  <a:lnTo>
                    <a:pt x="1845" y="449"/>
                  </a:lnTo>
                  <a:lnTo>
                    <a:pt x="1845" y="450"/>
                  </a:lnTo>
                  <a:lnTo>
                    <a:pt x="1845" y="425"/>
                  </a:lnTo>
                  <a:lnTo>
                    <a:pt x="1846" y="428"/>
                  </a:lnTo>
                  <a:lnTo>
                    <a:pt x="1846" y="434"/>
                  </a:lnTo>
                  <a:lnTo>
                    <a:pt x="1846" y="424"/>
                  </a:lnTo>
                  <a:lnTo>
                    <a:pt x="1846" y="426"/>
                  </a:lnTo>
                  <a:lnTo>
                    <a:pt x="1846" y="422"/>
                  </a:lnTo>
                  <a:lnTo>
                    <a:pt x="1847" y="425"/>
                  </a:lnTo>
                  <a:lnTo>
                    <a:pt x="1847" y="424"/>
                  </a:lnTo>
                  <a:lnTo>
                    <a:pt x="1847" y="438"/>
                  </a:lnTo>
                  <a:lnTo>
                    <a:pt x="1847" y="439"/>
                  </a:lnTo>
                  <a:lnTo>
                    <a:pt x="1847" y="443"/>
                  </a:lnTo>
                  <a:lnTo>
                    <a:pt x="1848" y="426"/>
                  </a:lnTo>
                  <a:lnTo>
                    <a:pt x="1848" y="420"/>
                  </a:lnTo>
                  <a:lnTo>
                    <a:pt x="1848" y="411"/>
                  </a:lnTo>
                  <a:lnTo>
                    <a:pt x="1848" y="410"/>
                  </a:lnTo>
                  <a:lnTo>
                    <a:pt x="1849" y="405"/>
                  </a:lnTo>
                  <a:lnTo>
                    <a:pt x="1849" y="451"/>
                  </a:lnTo>
                  <a:lnTo>
                    <a:pt x="1849" y="442"/>
                  </a:lnTo>
                  <a:lnTo>
                    <a:pt x="1849" y="451"/>
                  </a:lnTo>
                  <a:lnTo>
                    <a:pt x="1849" y="457"/>
                  </a:lnTo>
                  <a:lnTo>
                    <a:pt x="1849" y="457"/>
                  </a:lnTo>
                  <a:lnTo>
                    <a:pt x="1850" y="486"/>
                  </a:lnTo>
                  <a:lnTo>
                    <a:pt x="1850" y="490"/>
                  </a:lnTo>
                  <a:lnTo>
                    <a:pt x="1850" y="492"/>
                  </a:lnTo>
                  <a:lnTo>
                    <a:pt x="1850" y="487"/>
                  </a:lnTo>
                  <a:lnTo>
                    <a:pt x="1851" y="484"/>
                  </a:lnTo>
                  <a:lnTo>
                    <a:pt x="1851" y="479"/>
                  </a:lnTo>
                  <a:lnTo>
                    <a:pt x="1851" y="483"/>
                  </a:lnTo>
                  <a:lnTo>
                    <a:pt x="1851" y="490"/>
                  </a:lnTo>
                  <a:lnTo>
                    <a:pt x="1851" y="487"/>
                  </a:lnTo>
                  <a:lnTo>
                    <a:pt x="1851" y="499"/>
                  </a:lnTo>
                  <a:lnTo>
                    <a:pt x="1852" y="496"/>
                  </a:lnTo>
                  <a:lnTo>
                    <a:pt x="1852" y="501"/>
                  </a:lnTo>
                  <a:lnTo>
                    <a:pt x="1852" y="498"/>
                  </a:lnTo>
                  <a:lnTo>
                    <a:pt x="1852" y="485"/>
                  </a:lnTo>
                  <a:lnTo>
                    <a:pt x="1853" y="490"/>
                  </a:lnTo>
                  <a:lnTo>
                    <a:pt x="1853" y="500"/>
                  </a:lnTo>
                  <a:lnTo>
                    <a:pt x="1853" y="502"/>
                  </a:lnTo>
                  <a:lnTo>
                    <a:pt x="1853" y="497"/>
                  </a:lnTo>
                  <a:lnTo>
                    <a:pt x="1853" y="504"/>
                  </a:lnTo>
                  <a:lnTo>
                    <a:pt x="1854" y="487"/>
                  </a:lnTo>
                  <a:lnTo>
                    <a:pt x="1854" y="484"/>
                  </a:lnTo>
                  <a:lnTo>
                    <a:pt x="1854" y="485"/>
                  </a:lnTo>
                  <a:lnTo>
                    <a:pt x="1854" y="487"/>
                  </a:lnTo>
                  <a:lnTo>
                    <a:pt x="1854" y="485"/>
                  </a:lnTo>
                  <a:lnTo>
                    <a:pt x="1855" y="514"/>
                  </a:lnTo>
                  <a:lnTo>
                    <a:pt x="1855" y="517"/>
                  </a:lnTo>
                  <a:lnTo>
                    <a:pt x="1855" y="513"/>
                  </a:lnTo>
                  <a:lnTo>
                    <a:pt x="1855" y="510"/>
                  </a:lnTo>
                  <a:lnTo>
                    <a:pt x="1855" y="515"/>
                  </a:lnTo>
                  <a:lnTo>
                    <a:pt x="1856" y="519"/>
                  </a:lnTo>
                  <a:lnTo>
                    <a:pt x="1856" y="521"/>
                  </a:lnTo>
                  <a:lnTo>
                    <a:pt x="1856" y="520"/>
                  </a:lnTo>
                  <a:lnTo>
                    <a:pt x="1856" y="534"/>
                  </a:lnTo>
                  <a:lnTo>
                    <a:pt x="1857" y="523"/>
                  </a:lnTo>
                  <a:lnTo>
                    <a:pt x="1857" y="520"/>
                  </a:lnTo>
                  <a:lnTo>
                    <a:pt x="1857" y="517"/>
                  </a:lnTo>
                  <a:lnTo>
                    <a:pt x="1857" y="522"/>
                  </a:lnTo>
                  <a:lnTo>
                    <a:pt x="1857" y="525"/>
                  </a:lnTo>
                  <a:lnTo>
                    <a:pt x="1857" y="510"/>
                  </a:lnTo>
                  <a:lnTo>
                    <a:pt x="1858" y="514"/>
                  </a:lnTo>
                  <a:lnTo>
                    <a:pt x="1858" y="517"/>
                  </a:lnTo>
                  <a:lnTo>
                    <a:pt x="1858" y="524"/>
                  </a:lnTo>
                  <a:lnTo>
                    <a:pt x="1858" y="519"/>
                  </a:lnTo>
                  <a:lnTo>
                    <a:pt x="1858" y="513"/>
                  </a:lnTo>
                  <a:lnTo>
                    <a:pt x="1859" y="515"/>
                  </a:lnTo>
                  <a:lnTo>
                    <a:pt x="1859" y="516"/>
                  </a:lnTo>
                  <a:lnTo>
                    <a:pt x="1859" y="518"/>
                  </a:lnTo>
                  <a:lnTo>
                    <a:pt x="1859" y="515"/>
                  </a:lnTo>
                  <a:lnTo>
                    <a:pt x="1860" y="512"/>
                  </a:lnTo>
                  <a:lnTo>
                    <a:pt x="1860" y="517"/>
                  </a:lnTo>
                  <a:lnTo>
                    <a:pt x="1860" y="517"/>
                  </a:lnTo>
                  <a:lnTo>
                    <a:pt x="1860" y="522"/>
                  </a:lnTo>
                  <a:lnTo>
                    <a:pt x="1860" y="510"/>
                  </a:lnTo>
                  <a:lnTo>
                    <a:pt x="1860" y="494"/>
                  </a:lnTo>
                  <a:lnTo>
                    <a:pt x="1861" y="496"/>
                  </a:lnTo>
                  <a:lnTo>
                    <a:pt x="1861" y="501"/>
                  </a:lnTo>
                  <a:lnTo>
                    <a:pt x="1861" y="506"/>
                  </a:lnTo>
                  <a:lnTo>
                    <a:pt x="1861" y="509"/>
                  </a:lnTo>
                  <a:lnTo>
                    <a:pt x="1862" y="495"/>
                  </a:lnTo>
                  <a:lnTo>
                    <a:pt x="1862" y="491"/>
                  </a:lnTo>
                  <a:lnTo>
                    <a:pt x="1862" y="492"/>
                  </a:lnTo>
                  <a:lnTo>
                    <a:pt x="1862" y="499"/>
                  </a:lnTo>
                  <a:lnTo>
                    <a:pt x="1862" y="501"/>
                  </a:lnTo>
                  <a:lnTo>
                    <a:pt x="1862" y="501"/>
                  </a:lnTo>
                  <a:lnTo>
                    <a:pt x="1863" y="500"/>
                  </a:lnTo>
                  <a:lnTo>
                    <a:pt x="1863" y="503"/>
                  </a:lnTo>
                  <a:lnTo>
                    <a:pt x="1863" y="505"/>
                  </a:lnTo>
                  <a:lnTo>
                    <a:pt x="1863" y="509"/>
                  </a:lnTo>
                  <a:lnTo>
                    <a:pt x="1864" y="505"/>
                  </a:lnTo>
                  <a:lnTo>
                    <a:pt x="1864" y="514"/>
                  </a:lnTo>
                  <a:lnTo>
                    <a:pt x="1864" y="513"/>
                  </a:lnTo>
                  <a:lnTo>
                    <a:pt x="1864" y="519"/>
                  </a:lnTo>
                  <a:lnTo>
                    <a:pt x="1864" y="509"/>
                  </a:lnTo>
                  <a:lnTo>
                    <a:pt x="1865" y="512"/>
                  </a:lnTo>
                  <a:lnTo>
                    <a:pt x="1865" y="501"/>
                  </a:lnTo>
                  <a:lnTo>
                    <a:pt x="1865" y="505"/>
                  </a:lnTo>
                  <a:lnTo>
                    <a:pt x="1865" y="504"/>
                  </a:lnTo>
                  <a:lnTo>
                    <a:pt x="1865" y="510"/>
                  </a:lnTo>
                  <a:lnTo>
                    <a:pt x="1866" y="509"/>
                  </a:lnTo>
                  <a:lnTo>
                    <a:pt x="1866" y="516"/>
                  </a:lnTo>
                  <a:lnTo>
                    <a:pt x="1866" y="520"/>
                  </a:lnTo>
                  <a:lnTo>
                    <a:pt x="1866" y="519"/>
                  </a:lnTo>
                  <a:lnTo>
                    <a:pt x="1866" y="521"/>
                  </a:lnTo>
                  <a:lnTo>
                    <a:pt x="1867" y="528"/>
                  </a:lnTo>
                  <a:lnTo>
                    <a:pt x="1867" y="527"/>
                  </a:lnTo>
                  <a:lnTo>
                    <a:pt x="1867" y="511"/>
                  </a:lnTo>
                  <a:lnTo>
                    <a:pt x="1867" y="518"/>
                  </a:lnTo>
                  <a:lnTo>
                    <a:pt x="1868" y="520"/>
                  </a:lnTo>
                  <a:lnTo>
                    <a:pt x="1868" y="520"/>
                  </a:lnTo>
                  <a:lnTo>
                    <a:pt x="1868" y="499"/>
                  </a:lnTo>
                  <a:lnTo>
                    <a:pt x="1868" y="447"/>
                  </a:lnTo>
                  <a:lnTo>
                    <a:pt x="1868" y="452"/>
                  </a:lnTo>
                  <a:lnTo>
                    <a:pt x="1868" y="436"/>
                  </a:lnTo>
                  <a:lnTo>
                    <a:pt x="1869" y="489"/>
                  </a:lnTo>
                  <a:lnTo>
                    <a:pt x="1869" y="563"/>
                  </a:lnTo>
                  <a:lnTo>
                    <a:pt x="1869" y="570"/>
                  </a:lnTo>
                  <a:lnTo>
                    <a:pt x="1869" y="552"/>
                  </a:lnTo>
                  <a:lnTo>
                    <a:pt x="1870" y="553"/>
                  </a:lnTo>
                  <a:lnTo>
                    <a:pt x="1870" y="555"/>
                  </a:lnTo>
                  <a:lnTo>
                    <a:pt x="1870" y="559"/>
                  </a:lnTo>
                  <a:lnTo>
                    <a:pt x="1870" y="582"/>
                  </a:lnTo>
                  <a:lnTo>
                    <a:pt x="1870" y="591"/>
                  </a:lnTo>
                  <a:lnTo>
                    <a:pt x="1871" y="580"/>
                  </a:lnTo>
                  <a:lnTo>
                    <a:pt x="1871" y="578"/>
                  </a:lnTo>
                  <a:lnTo>
                    <a:pt x="1871" y="581"/>
                  </a:lnTo>
                  <a:lnTo>
                    <a:pt x="1871" y="580"/>
                  </a:lnTo>
                  <a:lnTo>
                    <a:pt x="1871" y="588"/>
                  </a:lnTo>
                  <a:lnTo>
                    <a:pt x="1872" y="588"/>
                  </a:lnTo>
                  <a:lnTo>
                    <a:pt x="1872" y="587"/>
                  </a:lnTo>
                  <a:lnTo>
                    <a:pt x="1872" y="586"/>
                  </a:lnTo>
                  <a:lnTo>
                    <a:pt x="1872" y="586"/>
                  </a:lnTo>
                  <a:lnTo>
                    <a:pt x="1872" y="585"/>
                  </a:lnTo>
                  <a:lnTo>
                    <a:pt x="1873" y="581"/>
                  </a:lnTo>
                  <a:lnTo>
                    <a:pt x="1873" y="581"/>
                  </a:lnTo>
                  <a:lnTo>
                    <a:pt x="1873" y="581"/>
                  </a:lnTo>
                  <a:lnTo>
                    <a:pt x="1873" y="595"/>
                  </a:lnTo>
                  <a:lnTo>
                    <a:pt x="1873" y="595"/>
                  </a:lnTo>
                  <a:lnTo>
                    <a:pt x="1873" y="594"/>
                  </a:lnTo>
                  <a:lnTo>
                    <a:pt x="1874" y="597"/>
                  </a:lnTo>
                  <a:lnTo>
                    <a:pt x="1874" y="598"/>
                  </a:lnTo>
                  <a:lnTo>
                    <a:pt x="1874" y="596"/>
                  </a:lnTo>
                  <a:lnTo>
                    <a:pt x="1874" y="589"/>
                  </a:lnTo>
                  <a:lnTo>
                    <a:pt x="1875" y="589"/>
                  </a:lnTo>
                  <a:lnTo>
                    <a:pt x="1875" y="583"/>
                  </a:lnTo>
                  <a:lnTo>
                    <a:pt x="1875" y="601"/>
                  </a:lnTo>
                  <a:lnTo>
                    <a:pt x="1875" y="595"/>
                  </a:lnTo>
                  <a:lnTo>
                    <a:pt x="1875" y="591"/>
                  </a:lnTo>
                  <a:lnTo>
                    <a:pt x="1876" y="606"/>
                  </a:lnTo>
                  <a:lnTo>
                    <a:pt x="1876" y="622"/>
                  </a:lnTo>
                  <a:lnTo>
                    <a:pt x="1876" y="619"/>
                  </a:lnTo>
                  <a:lnTo>
                    <a:pt x="1876" y="620"/>
                  </a:lnTo>
                  <a:lnTo>
                    <a:pt x="1876" y="617"/>
                  </a:lnTo>
                  <a:lnTo>
                    <a:pt x="1877" y="614"/>
                  </a:lnTo>
                  <a:lnTo>
                    <a:pt x="1877" y="617"/>
                  </a:lnTo>
                  <a:lnTo>
                    <a:pt x="1877" y="625"/>
                  </a:lnTo>
                  <a:lnTo>
                    <a:pt x="1877" y="634"/>
                  </a:lnTo>
                  <a:lnTo>
                    <a:pt x="1877" y="628"/>
                  </a:lnTo>
                  <a:lnTo>
                    <a:pt x="1878" y="632"/>
                  </a:lnTo>
                  <a:lnTo>
                    <a:pt x="1878" y="620"/>
                  </a:lnTo>
                  <a:lnTo>
                    <a:pt x="1878" y="615"/>
                  </a:lnTo>
                  <a:lnTo>
                    <a:pt x="1878" y="617"/>
                  </a:lnTo>
                  <a:lnTo>
                    <a:pt x="1879" y="622"/>
                  </a:lnTo>
                  <a:lnTo>
                    <a:pt x="1879" y="626"/>
                  </a:lnTo>
                  <a:lnTo>
                    <a:pt x="1879" y="628"/>
                  </a:lnTo>
                  <a:lnTo>
                    <a:pt x="1879" y="627"/>
                  </a:lnTo>
                  <a:lnTo>
                    <a:pt x="1879" y="632"/>
                  </a:lnTo>
                  <a:lnTo>
                    <a:pt x="1879" y="630"/>
                  </a:lnTo>
                  <a:lnTo>
                    <a:pt x="1880" y="634"/>
                  </a:lnTo>
                  <a:lnTo>
                    <a:pt x="1880" y="634"/>
                  </a:lnTo>
                  <a:lnTo>
                    <a:pt x="1880" y="632"/>
                  </a:lnTo>
                  <a:lnTo>
                    <a:pt x="1880" y="633"/>
                  </a:lnTo>
                  <a:lnTo>
                    <a:pt x="1881" y="635"/>
                  </a:lnTo>
                  <a:lnTo>
                    <a:pt x="1881" y="640"/>
                  </a:lnTo>
                  <a:lnTo>
                    <a:pt x="1881" y="641"/>
                  </a:lnTo>
                  <a:lnTo>
                    <a:pt x="1881" y="652"/>
                  </a:lnTo>
                  <a:lnTo>
                    <a:pt x="1881" y="650"/>
                  </a:lnTo>
                  <a:lnTo>
                    <a:pt x="1882" y="658"/>
                  </a:lnTo>
                  <a:lnTo>
                    <a:pt x="1882" y="658"/>
                  </a:lnTo>
                  <a:lnTo>
                    <a:pt x="1882" y="655"/>
                  </a:lnTo>
                  <a:lnTo>
                    <a:pt x="1882" y="660"/>
                  </a:lnTo>
                  <a:lnTo>
                    <a:pt x="1882" y="650"/>
                  </a:lnTo>
                  <a:lnTo>
                    <a:pt x="1883" y="650"/>
                  </a:lnTo>
                  <a:lnTo>
                    <a:pt x="1883" y="650"/>
                  </a:lnTo>
                  <a:lnTo>
                    <a:pt x="1883" y="655"/>
                  </a:lnTo>
                  <a:lnTo>
                    <a:pt x="1883" y="651"/>
                  </a:lnTo>
                  <a:lnTo>
                    <a:pt x="1883" y="660"/>
                  </a:lnTo>
                  <a:lnTo>
                    <a:pt x="1884" y="660"/>
                  </a:lnTo>
                  <a:lnTo>
                    <a:pt x="1884" y="669"/>
                  </a:lnTo>
                  <a:lnTo>
                    <a:pt x="1884" y="664"/>
                  </a:lnTo>
                  <a:lnTo>
                    <a:pt x="1884" y="667"/>
                  </a:lnTo>
                  <a:lnTo>
                    <a:pt x="1885" y="671"/>
                  </a:lnTo>
                  <a:lnTo>
                    <a:pt x="1885" y="675"/>
                  </a:lnTo>
                  <a:lnTo>
                    <a:pt x="1885" y="672"/>
                  </a:lnTo>
                  <a:lnTo>
                    <a:pt x="1885" y="671"/>
                  </a:lnTo>
                  <a:lnTo>
                    <a:pt x="1885" y="672"/>
                  </a:lnTo>
                  <a:lnTo>
                    <a:pt x="1885" y="673"/>
                  </a:lnTo>
                  <a:lnTo>
                    <a:pt x="1886" y="664"/>
                  </a:lnTo>
                  <a:lnTo>
                    <a:pt x="1886" y="663"/>
                  </a:lnTo>
                  <a:lnTo>
                    <a:pt x="1886" y="663"/>
                  </a:lnTo>
                  <a:lnTo>
                    <a:pt x="1886" y="666"/>
                  </a:lnTo>
                  <a:lnTo>
                    <a:pt x="1887" y="683"/>
                  </a:lnTo>
                  <a:lnTo>
                    <a:pt x="1887" y="681"/>
                  </a:lnTo>
                  <a:lnTo>
                    <a:pt x="1887" y="678"/>
                  </a:lnTo>
                  <a:lnTo>
                    <a:pt x="1887" y="684"/>
                  </a:lnTo>
                  <a:lnTo>
                    <a:pt x="1887" y="692"/>
                  </a:lnTo>
                  <a:lnTo>
                    <a:pt x="1887" y="712"/>
                  </a:lnTo>
                  <a:lnTo>
                    <a:pt x="1888" y="701"/>
                  </a:lnTo>
                  <a:lnTo>
                    <a:pt x="1888" y="712"/>
                  </a:lnTo>
                  <a:lnTo>
                    <a:pt x="1888" y="715"/>
                  </a:lnTo>
                  <a:lnTo>
                    <a:pt x="1888" y="717"/>
                  </a:lnTo>
                  <a:lnTo>
                    <a:pt x="1888" y="704"/>
                  </a:lnTo>
                  <a:lnTo>
                    <a:pt x="1889" y="702"/>
                  </a:lnTo>
                  <a:lnTo>
                    <a:pt x="1889" y="677"/>
                  </a:lnTo>
                  <a:lnTo>
                    <a:pt x="1889" y="638"/>
                  </a:lnTo>
                  <a:lnTo>
                    <a:pt x="1889" y="603"/>
                  </a:lnTo>
                  <a:lnTo>
                    <a:pt x="1890" y="535"/>
                  </a:lnTo>
                  <a:lnTo>
                    <a:pt x="1890" y="455"/>
                  </a:lnTo>
                  <a:lnTo>
                    <a:pt x="1890" y="419"/>
                  </a:lnTo>
                  <a:lnTo>
                    <a:pt x="1890" y="420"/>
                  </a:lnTo>
                  <a:lnTo>
                    <a:pt x="1890" y="411"/>
                  </a:lnTo>
                  <a:lnTo>
                    <a:pt x="1890" y="435"/>
                  </a:lnTo>
                  <a:lnTo>
                    <a:pt x="1891" y="439"/>
                  </a:lnTo>
                  <a:lnTo>
                    <a:pt x="1891" y="448"/>
                  </a:lnTo>
                  <a:lnTo>
                    <a:pt x="1891" y="441"/>
                  </a:lnTo>
                  <a:lnTo>
                    <a:pt x="1891" y="416"/>
                  </a:lnTo>
                  <a:lnTo>
                    <a:pt x="1892" y="412"/>
                  </a:lnTo>
                  <a:lnTo>
                    <a:pt x="1892" y="405"/>
                  </a:lnTo>
                  <a:lnTo>
                    <a:pt x="1892" y="404"/>
                  </a:lnTo>
                  <a:lnTo>
                    <a:pt x="1892" y="397"/>
                  </a:lnTo>
                  <a:lnTo>
                    <a:pt x="1892" y="408"/>
                  </a:lnTo>
                  <a:lnTo>
                    <a:pt x="1893" y="412"/>
                  </a:lnTo>
                  <a:lnTo>
                    <a:pt x="1893" y="394"/>
                  </a:lnTo>
                  <a:lnTo>
                    <a:pt x="1893" y="399"/>
                  </a:lnTo>
                  <a:lnTo>
                    <a:pt x="1893" y="396"/>
                  </a:lnTo>
                  <a:lnTo>
                    <a:pt x="1893" y="424"/>
                  </a:lnTo>
                  <a:lnTo>
                    <a:pt x="1894" y="423"/>
                  </a:lnTo>
                  <a:lnTo>
                    <a:pt x="1894" y="422"/>
                  </a:lnTo>
                  <a:lnTo>
                    <a:pt x="1894" y="417"/>
                  </a:lnTo>
                  <a:lnTo>
                    <a:pt x="1894" y="414"/>
                  </a:lnTo>
                  <a:lnTo>
                    <a:pt x="1894" y="418"/>
                  </a:lnTo>
                  <a:lnTo>
                    <a:pt x="1895" y="409"/>
                  </a:lnTo>
                  <a:lnTo>
                    <a:pt x="1895" y="423"/>
                  </a:lnTo>
                  <a:lnTo>
                    <a:pt x="1895" y="413"/>
                  </a:lnTo>
                  <a:lnTo>
                    <a:pt x="1895" y="420"/>
                  </a:lnTo>
                  <a:lnTo>
                    <a:pt x="1896" y="413"/>
                  </a:lnTo>
                  <a:lnTo>
                    <a:pt x="1896" y="412"/>
                  </a:lnTo>
                  <a:lnTo>
                    <a:pt x="1896" y="423"/>
                  </a:lnTo>
                  <a:lnTo>
                    <a:pt x="1896" y="431"/>
                  </a:lnTo>
                  <a:lnTo>
                    <a:pt x="1896" y="429"/>
                  </a:lnTo>
                  <a:lnTo>
                    <a:pt x="1896" y="435"/>
                  </a:lnTo>
                  <a:lnTo>
                    <a:pt x="1897" y="444"/>
                  </a:lnTo>
                  <a:lnTo>
                    <a:pt x="1897" y="451"/>
                  </a:lnTo>
                  <a:lnTo>
                    <a:pt x="1897" y="454"/>
                  </a:lnTo>
                  <a:lnTo>
                    <a:pt x="1897" y="455"/>
                  </a:lnTo>
                  <a:lnTo>
                    <a:pt x="1898" y="471"/>
                  </a:lnTo>
                  <a:lnTo>
                    <a:pt x="1898" y="473"/>
                  </a:lnTo>
                  <a:lnTo>
                    <a:pt x="1898" y="479"/>
                  </a:lnTo>
                  <a:lnTo>
                    <a:pt x="1898" y="477"/>
                  </a:lnTo>
                  <a:lnTo>
                    <a:pt x="1898" y="471"/>
                  </a:lnTo>
                  <a:lnTo>
                    <a:pt x="1898" y="462"/>
                  </a:lnTo>
                  <a:lnTo>
                    <a:pt x="1899" y="457"/>
                  </a:lnTo>
                  <a:lnTo>
                    <a:pt x="1899" y="455"/>
                  </a:lnTo>
                  <a:lnTo>
                    <a:pt x="1899" y="454"/>
                  </a:lnTo>
                  <a:lnTo>
                    <a:pt x="1899" y="450"/>
                  </a:lnTo>
                  <a:lnTo>
                    <a:pt x="1900" y="454"/>
                  </a:lnTo>
                  <a:lnTo>
                    <a:pt x="1900" y="451"/>
                  </a:lnTo>
                  <a:lnTo>
                    <a:pt x="1900" y="458"/>
                  </a:lnTo>
                  <a:lnTo>
                    <a:pt x="1900" y="479"/>
                  </a:lnTo>
                  <a:lnTo>
                    <a:pt x="1900" y="476"/>
                  </a:lnTo>
                  <a:lnTo>
                    <a:pt x="1901" y="472"/>
                  </a:lnTo>
                  <a:lnTo>
                    <a:pt x="1901" y="470"/>
                  </a:lnTo>
                  <a:lnTo>
                    <a:pt x="1901" y="486"/>
                  </a:lnTo>
                  <a:lnTo>
                    <a:pt x="1901" y="488"/>
                  </a:lnTo>
                  <a:lnTo>
                    <a:pt x="1901" y="496"/>
                  </a:lnTo>
                  <a:lnTo>
                    <a:pt x="1902" y="498"/>
                  </a:lnTo>
                  <a:lnTo>
                    <a:pt x="1902" y="500"/>
                  </a:lnTo>
                  <a:lnTo>
                    <a:pt x="1902" y="501"/>
                  </a:lnTo>
                  <a:lnTo>
                    <a:pt x="1902" y="510"/>
                  </a:lnTo>
                  <a:lnTo>
                    <a:pt x="1902" y="524"/>
                  </a:lnTo>
                  <a:lnTo>
                    <a:pt x="1903" y="510"/>
                  </a:lnTo>
                  <a:lnTo>
                    <a:pt x="1903" y="507"/>
                  </a:lnTo>
                  <a:lnTo>
                    <a:pt x="1903" y="518"/>
                  </a:lnTo>
                  <a:lnTo>
                    <a:pt x="1903" y="501"/>
                  </a:lnTo>
                  <a:lnTo>
                    <a:pt x="1903" y="519"/>
                  </a:lnTo>
                  <a:lnTo>
                    <a:pt x="1904" y="515"/>
                  </a:lnTo>
                  <a:lnTo>
                    <a:pt x="1904" y="522"/>
                  </a:lnTo>
                  <a:lnTo>
                    <a:pt x="1904" y="521"/>
                  </a:lnTo>
                  <a:lnTo>
                    <a:pt x="1904" y="520"/>
                  </a:lnTo>
                  <a:lnTo>
                    <a:pt x="1904" y="521"/>
                  </a:lnTo>
                  <a:lnTo>
                    <a:pt x="1905" y="532"/>
                  </a:lnTo>
                  <a:lnTo>
                    <a:pt x="1905" y="529"/>
                  </a:lnTo>
                  <a:lnTo>
                    <a:pt x="1905" y="528"/>
                  </a:lnTo>
                  <a:lnTo>
                    <a:pt x="1905" y="528"/>
                  </a:lnTo>
                  <a:lnTo>
                    <a:pt x="1905" y="530"/>
                  </a:lnTo>
                  <a:lnTo>
                    <a:pt x="1906" y="531"/>
                  </a:lnTo>
                  <a:lnTo>
                    <a:pt x="1906" y="534"/>
                  </a:lnTo>
                  <a:lnTo>
                    <a:pt x="1906" y="533"/>
                  </a:lnTo>
                  <a:lnTo>
                    <a:pt x="1906" y="527"/>
                  </a:lnTo>
                  <a:lnTo>
                    <a:pt x="1907" y="528"/>
                  </a:lnTo>
                  <a:lnTo>
                    <a:pt x="1907" y="528"/>
                  </a:lnTo>
                  <a:lnTo>
                    <a:pt x="1907" y="529"/>
                  </a:lnTo>
                  <a:lnTo>
                    <a:pt x="1907" y="525"/>
                  </a:lnTo>
                  <a:lnTo>
                    <a:pt x="1907" y="528"/>
                  </a:lnTo>
                  <a:lnTo>
                    <a:pt x="1907" y="516"/>
                  </a:lnTo>
                  <a:lnTo>
                    <a:pt x="1908" y="503"/>
                  </a:lnTo>
                  <a:lnTo>
                    <a:pt x="1908" y="501"/>
                  </a:lnTo>
                  <a:lnTo>
                    <a:pt x="1908" y="477"/>
                  </a:lnTo>
                  <a:lnTo>
                    <a:pt x="1908" y="498"/>
                  </a:lnTo>
                  <a:lnTo>
                    <a:pt x="1909" y="544"/>
                  </a:lnTo>
                  <a:lnTo>
                    <a:pt x="1909" y="547"/>
                  </a:lnTo>
                  <a:lnTo>
                    <a:pt x="1909" y="550"/>
                  </a:lnTo>
                  <a:lnTo>
                    <a:pt x="1909" y="546"/>
                  </a:lnTo>
                  <a:lnTo>
                    <a:pt x="1909" y="552"/>
                  </a:lnTo>
                  <a:lnTo>
                    <a:pt x="1909" y="562"/>
                  </a:lnTo>
                  <a:lnTo>
                    <a:pt x="1910" y="574"/>
                  </a:lnTo>
                  <a:lnTo>
                    <a:pt x="1910" y="585"/>
                  </a:lnTo>
                  <a:lnTo>
                    <a:pt x="1910" y="594"/>
                  </a:lnTo>
                  <a:lnTo>
                    <a:pt x="1910" y="599"/>
                  </a:lnTo>
                  <a:lnTo>
                    <a:pt x="1911" y="604"/>
                  </a:lnTo>
                  <a:lnTo>
                    <a:pt x="1911" y="611"/>
                  </a:lnTo>
                  <a:lnTo>
                    <a:pt x="1911" y="611"/>
                  </a:lnTo>
                  <a:lnTo>
                    <a:pt x="1911" y="612"/>
                  </a:lnTo>
                  <a:lnTo>
                    <a:pt x="1911" y="613"/>
                  </a:lnTo>
                  <a:lnTo>
                    <a:pt x="1912" y="616"/>
                  </a:lnTo>
                  <a:lnTo>
                    <a:pt x="1912" y="617"/>
                  </a:lnTo>
                  <a:lnTo>
                    <a:pt x="1912" y="617"/>
                  </a:lnTo>
                  <a:lnTo>
                    <a:pt x="1912" y="613"/>
                  </a:lnTo>
                  <a:lnTo>
                    <a:pt x="1912" y="604"/>
                  </a:lnTo>
                  <a:lnTo>
                    <a:pt x="1913" y="605"/>
                  </a:lnTo>
                  <a:lnTo>
                    <a:pt x="1913" y="613"/>
                  </a:lnTo>
                  <a:lnTo>
                    <a:pt x="1913" y="611"/>
                  </a:lnTo>
                  <a:lnTo>
                    <a:pt x="1913" y="610"/>
                  </a:lnTo>
                  <a:lnTo>
                    <a:pt x="1913" y="609"/>
                  </a:lnTo>
                  <a:lnTo>
                    <a:pt x="1914" y="610"/>
                  </a:lnTo>
                  <a:lnTo>
                    <a:pt x="1914" y="611"/>
                  </a:lnTo>
                  <a:lnTo>
                    <a:pt x="1914" y="607"/>
                  </a:lnTo>
                  <a:lnTo>
                    <a:pt x="1914" y="605"/>
                  </a:lnTo>
                  <a:lnTo>
                    <a:pt x="1915" y="600"/>
                  </a:lnTo>
                  <a:lnTo>
                    <a:pt x="1915" y="597"/>
                  </a:lnTo>
                  <a:lnTo>
                    <a:pt x="1915" y="598"/>
                  </a:lnTo>
                  <a:lnTo>
                    <a:pt x="1915" y="591"/>
                  </a:lnTo>
                  <a:lnTo>
                    <a:pt x="1915" y="597"/>
                  </a:lnTo>
                  <a:lnTo>
                    <a:pt x="1915" y="595"/>
                  </a:lnTo>
                  <a:lnTo>
                    <a:pt x="1916" y="593"/>
                  </a:lnTo>
                  <a:lnTo>
                    <a:pt x="1916" y="602"/>
                  </a:lnTo>
                  <a:lnTo>
                    <a:pt x="1916" y="586"/>
                  </a:lnTo>
                  <a:lnTo>
                    <a:pt x="1916" y="593"/>
                  </a:lnTo>
                  <a:lnTo>
                    <a:pt x="1917" y="599"/>
                  </a:lnTo>
                  <a:lnTo>
                    <a:pt x="1917" y="598"/>
                  </a:lnTo>
                  <a:lnTo>
                    <a:pt x="1917" y="601"/>
                  </a:lnTo>
                  <a:lnTo>
                    <a:pt x="1917" y="603"/>
                  </a:lnTo>
                  <a:lnTo>
                    <a:pt x="1917" y="611"/>
                  </a:lnTo>
                  <a:lnTo>
                    <a:pt x="1918" y="616"/>
                  </a:lnTo>
                  <a:lnTo>
                    <a:pt x="1918" y="620"/>
                  </a:lnTo>
                  <a:lnTo>
                    <a:pt x="1918" y="622"/>
                  </a:lnTo>
                  <a:lnTo>
                    <a:pt x="1918" y="627"/>
                  </a:lnTo>
                  <a:lnTo>
                    <a:pt x="1918" y="629"/>
                  </a:lnTo>
                  <a:lnTo>
                    <a:pt x="1918" y="627"/>
                  </a:lnTo>
                  <a:lnTo>
                    <a:pt x="1919" y="630"/>
                  </a:lnTo>
                  <a:lnTo>
                    <a:pt x="1919" y="634"/>
                  </a:lnTo>
                  <a:lnTo>
                    <a:pt x="1919" y="638"/>
                  </a:lnTo>
                  <a:lnTo>
                    <a:pt x="1919" y="638"/>
                  </a:lnTo>
                  <a:lnTo>
                    <a:pt x="1920" y="640"/>
                  </a:lnTo>
                  <a:lnTo>
                    <a:pt x="1920" y="638"/>
                  </a:lnTo>
                  <a:lnTo>
                    <a:pt x="1920" y="642"/>
                  </a:lnTo>
                  <a:lnTo>
                    <a:pt x="1920" y="652"/>
                  </a:lnTo>
                  <a:lnTo>
                    <a:pt x="1920" y="668"/>
                  </a:lnTo>
                  <a:lnTo>
                    <a:pt x="1920" y="668"/>
                  </a:lnTo>
                  <a:lnTo>
                    <a:pt x="1921" y="668"/>
                  </a:lnTo>
                  <a:lnTo>
                    <a:pt x="1921" y="675"/>
                  </a:lnTo>
                  <a:lnTo>
                    <a:pt x="1921" y="666"/>
                  </a:lnTo>
                  <a:lnTo>
                    <a:pt x="1921" y="666"/>
                  </a:lnTo>
                  <a:lnTo>
                    <a:pt x="1922" y="669"/>
                  </a:lnTo>
                  <a:lnTo>
                    <a:pt x="1922" y="670"/>
                  </a:lnTo>
                  <a:lnTo>
                    <a:pt x="1922" y="665"/>
                  </a:lnTo>
                  <a:lnTo>
                    <a:pt x="1922" y="666"/>
                  </a:lnTo>
                  <a:lnTo>
                    <a:pt x="1922" y="676"/>
                  </a:lnTo>
                  <a:lnTo>
                    <a:pt x="1923" y="679"/>
                  </a:lnTo>
                  <a:lnTo>
                    <a:pt x="1923" y="690"/>
                  </a:lnTo>
                  <a:lnTo>
                    <a:pt x="1923" y="690"/>
                  </a:lnTo>
                  <a:lnTo>
                    <a:pt x="1923" y="689"/>
                  </a:lnTo>
                  <a:lnTo>
                    <a:pt x="1923" y="681"/>
                  </a:lnTo>
                  <a:lnTo>
                    <a:pt x="1924" y="685"/>
                  </a:lnTo>
                  <a:lnTo>
                    <a:pt x="1924" y="684"/>
                  </a:lnTo>
                  <a:lnTo>
                    <a:pt x="1924" y="689"/>
                  </a:lnTo>
                  <a:lnTo>
                    <a:pt x="1924" y="690"/>
                  </a:lnTo>
                  <a:lnTo>
                    <a:pt x="1924" y="678"/>
                  </a:lnTo>
                  <a:lnTo>
                    <a:pt x="1925" y="675"/>
                  </a:lnTo>
                  <a:lnTo>
                    <a:pt x="1925" y="673"/>
                  </a:lnTo>
                  <a:lnTo>
                    <a:pt x="1925" y="671"/>
                  </a:lnTo>
                  <a:lnTo>
                    <a:pt x="1925" y="664"/>
                  </a:lnTo>
                  <a:lnTo>
                    <a:pt x="1926" y="661"/>
                  </a:lnTo>
                  <a:lnTo>
                    <a:pt x="1926" y="667"/>
                  </a:lnTo>
                  <a:lnTo>
                    <a:pt x="1926" y="668"/>
                  </a:lnTo>
                  <a:lnTo>
                    <a:pt x="1926" y="666"/>
                  </a:lnTo>
                  <a:lnTo>
                    <a:pt x="1926" y="664"/>
                  </a:lnTo>
                  <a:lnTo>
                    <a:pt x="1926" y="663"/>
                  </a:lnTo>
                  <a:lnTo>
                    <a:pt x="1927" y="672"/>
                  </a:lnTo>
                  <a:lnTo>
                    <a:pt x="1927" y="676"/>
                  </a:lnTo>
                  <a:lnTo>
                    <a:pt x="1927" y="677"/>
                  </a:lnTo>
                  <a:lnTo>
                    <a:pt x="1927" y="682"/>
                  </a:lnTo>
                  <a:lnTo>
                    <a:pt x="1928" y="683"/>
                  </a:lnTo>
                  <a:lnTo>
                    <a:pt x="1928" y="689"/>
                  </a:lnTo>
                  <a:lnTo>
                    <a:pt x="1928" y="691"/>
                  </a:lnTo>
                  <a:lnTo>
                    <a:pt x="1928" y="689"/>
                  </a:lnTo>
                  <a:lnTo>
                    <a:pt x="1928" y="693"/>
                  </a:lnTo>
                  <a:lnTo>
                    <a:pt x="1929" y="701"/>
                  </a:lnTo>
                  <a:lnTo>
                    <a:pt x="1929" y="701"/>
                  </a:lnTo>
                  <a:lnTo>
                    <a:pt x="1929" y="711"/>
                  </a:lnTo>
                  <a:lnTo>
                    <a:pt x="1929" y="677"/>
                  </a:lnTo>
                  <a:lnTo>
                    <a:pt x="1929" y="676"/>
                  </a:lnTo>
                  <a:lnTo>
                    <a:pt x="1930" y="656"/>
                  </a:lnTo>
                  <a:lnTo>
                    <a:pt x="1930" y="606"/>
                  </a:lnTo>
                  <a:lnTo>
                    <a:pt x="1930" y="556"/>
                  </a:lnTo>
                  <a:lnTo>
                    <a:pt x="1930" y="481"/>
                  </a:lnTo>
                  <a:lnTo>
                    <a:pt x="1930" y="466"/>
                  </a:lnTo>
                  <a:lnTo>
                    <a:pt x="1931" y="483"/>
                  </a:lnTo>
                  <a:lnTo>
                    <a:pt x="1931" y="487"/>
                  </a:lnTo>
                  <a:lnTo>
                    <a:pt x="1931" y="491"/>
                  </a:lnTo>
                  <a:lnTo>
                    <a:pt x="1931" y="499"/>
                  </a:lnTo>
                  <a:lnTo>
                    <a:pt x="1931" y="491"/>
                  </a:lnTo>
                  <a:lnTo>
                    <a:pt x="1932" y="484"/>
                  </a:lnTo>
                  <a:lnTo>
                    <a:pt x="1932" y="476"/>
                  </a:lnTo>
                  <a:lnTo>
                    <a:pt x="1932" y="484"/>
                  </a:lnTo>
                  <a:lnTo>
                    <a:pt x="1932" y="481"/>
                  </a:lnTo>
                  <a:lnTo>
                    <a:pt x="1932" y="476"/>
                  </a:lnTo>
                  <a:lnTo>
                    <a:pt x="1933" y="467"/>
                  </a:lnTo>
                  <a:lnTo>
                    <a:pt x="1933" y="460"/>
                  </a:lnTo>
                  <a:lnTo>
                    <a:pt x="1933" y="461"/>
                  </a:lnTo>
                  <a:lnTo>
                    <a:pt x="1933" y="460"/>
                  </a:lnTo>
                  <a:lnTo>
                    <a:pt x="1933" y="463"/>
                  </a:lnTo>
                  <a:lnTo>
                    <a:pt x="1934" y="471"/>
                  </a:lnTo>
                  <a:lnTo>
                    <a:pt x="1934" y="461"/>
                  </a:lnTo>
                  <a:lnTo>
                    <a:pt x="1934" y="461"/>
                  </a:lnTo>
                  <a:lnTo>
                    <a:pt x="1934" y="460"/>
                  </a:lnTo>
                  <a:lnTo>
                    <a:pt x="1934" y="460"/>
                  </a:lnTo>
                  <a:lnTo>
                    <a:pt x="1935" y="462"/>
                  </a:lnTo>
                  <a:lnTo>
                    <a:pt x="1935" y="468"/>
                  </a:lnTo>
                  <a:lnTo>
                    <a:pt x="1935" y="478"/>
                  </a:lnTo>
                  <a:lnTo>
                    <a:pt x="1935" y="470"/>
                  </a:lnTo>
                  <a:lnTo>
                    <a:pt x="1935" y="466"/>
                  </a:lnTo>
                  <a:lnTo>
                    <a:pt x="1936" y="464"/>
                  </a:lnTo>
                  <a:lnTo>
                    <a:pt x="1936" y="465"/>
                  </a:lnTo>
                  <a:lnTo>
                    <a:pt x="1936" y="461"/>
                  </a:lnTo>
                  <a:lnTo>
                    <a:pt x="1936" y="451"/>
                  </a:lnTo>
                  <a:lnTo>
                    <a:pt x="1937" y="462"/>
                  </a:lnTo>
                  <a:lnTo>
                    <a:pt x="1937" y="467"/>
                  </a:lnTo>
                  <a:lnTo>
                    <a:pt x="1937" y="468"/>
                  </a:lnTo>
                  <a:lnTo>
                    <a:pt x="1937" y="469"/>
                  </a:lnTo>
                  <a:lnTo>
                    <a:pt x="1937" y="475"/>
                  </a:lnTo>
                  <a:lnTo>
                    <a:pt x="1937" y="475"/>
                  </a:lnTo>
                  <a:lnTo>
                    <a:pt x="1938" y="475"/>
                  </a:lnTo>
                  <a:lnTo>
                    <a:pt x="1938" y="473"/>
                  </a:lnTo>
                  <a:lnTo>
                    <a:pt x="1938" y="478"/>
                  </a:lnTo>
                  <a:lnTo>
                    <a:pt x="1938" y="502"/>
                  </a:lnTo>
                  <a:lnTo>
                    <a:pt x="1939" y="502"/>
                  </a:lnTo>
                  <a:lnTo>
                    <a:pt x="1939" y="512"/>
                  </a:lnTo>
                  <a:lnTo>
                    <a:pt x="1939" y="517"/>
                  </a:lnTo>
                  <a:lnTo>
                    <a:pt x="1939" y="513"/>
                  </a:lnTo>
                  <a:lnTo>
                    <a:pt x="1939" y="525"/>
                  </a:lnTo>
                  <a:lnTo>
                    <a:pt x="1939" y="533"/>
                  </a:lnTo>
                  <a:lnTo>
                    <a:pt x="1940" y="533"/>
                  </a:lnTo>
                  <a:lnTo>
                    <a:pt x="1940" y="533"/>
                  </a:lnTo>
                  <a:lnTo>
                    <a:pt x="1940" y="538"/>
                  </a:lnTo>
                  <a:lnTo>
                    <a:pt x="1940" y="536"/>
                  </a:lnTo>
                  <a:lnTo>
                    <a:pt x="1941" y="545"/>
                  </a:lnTo>
                  <a:lnTo>
                    <a:pt x="1941" y="545"/>
                  </a:lnTo>
                  <a:lnTo>
                    <a:pt x="1941" y="541"/>
                  </a:lnTo>
                  <a:lnTo>
                    <a:pt x="1941" y="539"/>
                  </a:lnTo>
                  <a:lnTo>
                    <a:pt x="1941" y="536"/>
                  </a:lnTo>
                  <a:lnTo>
                    <a:pt x="1942" y="540"/>
                  </a:lnTo>
                  <a:lnTo>
                    <a:pt x="1942" y="542"/>
                  </a:lnTo>
                  <a:lnTo>
                    <a:pt x="1942" y="537"/>
                  </a:lnTo>
                  <a:lnTo>
                    <a:pt x="1942" y="532"/>
                  </a:lnTo>
                  <a:lnTo>
                    <a:pt x="1942" y="548"/>
                  </a:lnTo>
                  <a:lnTo>
                    <a:pt x="1943" y="548"/>
                  </a:lnTo>
                  <a:lnTo>
                    <a:pt x="1943" y="538"/>
                  </a:lnTo>
                  <a:lnTo>
                    <a:pt x="1943" y="533"/>
                  </a:lnTo>
                  <a:lnTo>
                    <a:pt x="1943" y="535"/>
                  </a:lnTo>
                  <a:lnTo>
                    <a:pt x="1943" y="530"/>
                  </a:lnTo>
                  <a:lnTo>
                    <a:pt x="1944" y="531"/>
                  </a:lnTo>
                  <a:lnTo>
                    <a:pt x="1944" y="531"/>
                  </a:lnTo>
                  <a:lnTo>
                    <a:pt x="1944" y="526"/>
                  </a:lnTo>
                  <a:lnTo>
                    <a:pt x="1944" y="530"/>
                  </a:lnTo>
                  <a:lnTo>
                    <a:pt x="1945" y="536"/>
                  </a:lnTo>
                  <a:lnTo>
                    <a:pt x="1945" y="521"/>
                  </a:lnTo>
                  <a:lnTo>
                    <a:pt x="1945" y="523"/>
                  </a:lnTo>
                  <a:lnTo>
                    <a:pt x="1945" y="523"/>
                  </a:lnTo>
                  <a:lnTo>
                    <a:pt x="1945" y="524"/>
                  </a:lnTo>
                  <a:lnTo>
                    <a:pt x="1945" y="524"/>
                  </a:lnTo>
                  <a:lnTo>
                    <a:pt x="1946" y="520"/>
                  </a:lnTo>
                  <a:lnTo>
                    <a:pt x="1946" y="521"/>
                  </a:lnTo>
                  <a:lnTo>
                    <a:pt x="1946" y="515"/>
                  </a:lnTo>
                  <a:lnTo>
                    <a:pt x="1946" y="515"/>
                  </a:lnTo>
                  <a:lnTo>
                    <a:pt x="1947" y="512"/>
                  </a:lnTo>
                  <a:lnTo>
                    <a:pt x="1947" y="519"/>
                  </a:lnTo>
                  <a:lnTo>
                    <a:pt x="1947" y="518"/>
                  </a:lnTo>
                  <a:lnTo>
                    <a:pt x="1947" y="505"/>
                  </a:lnTo>
                  <a:lnTo>
                    <a:pt x="1947" y="497"/>
                  </a:lnTo>
                  <a:lnTo>
                    <a:pt x="1948" y="528"/>
                  </a:lnTo>
                  <a:lnTo>
                    <a:pt x="1948" y="533"/>
                  </a:lnTo>
                  <a:lnTo>
                    <a:pt x="1948" y="570"/>
                  </a:lnTo>
                  <a:lnTo>
                    <a:pt x="1948" y="606"/>
                  </a:lnTo>
                  <a:lnTo>
                    <a:pt x="1948" y="600"/>
                  </a:lnTo>
                  <a:lnTo>
                    <a:pt x="1948" y="546"/>
                  </a:lnTo>
                  <a:lnTo>
                    <a:pt x="1949" y="551"/>
                  </a:lnTo>
                  <a:lnTo>
                    <a:pt x="1949" y="556"/>
                  </a:lnTo>
                  <a:lnTo>
                    <a:pt x="1949" y="568"/>
                  </a:lnTo>
                  <a:lnTo>
                    <a:pt x="1949" y="574"/>
                  </a:lnTo>
                  <a:lnTo>
                    <a:pt x="1950" y="585"/>
                  </a:lnTo>
                  <a:lnTo>
                    <a:pt x="1950" y="594"/>
                  </a:lnTo>
                  <a:lnTo>
                    <a:pt x="1950" y="599"/>
                  </a:lnTo>
                  <a:lnTo>
                    <a:pt x="1950" y="604"/>
                  </a:lnTo>
                  <a:lnTo>
                    <a:pt x="1950" y="611"/>
                  </a:lnTo>
                  <a:lnTo>
                    <a:pt x="1950" y="611"/>
                  </a:lnTo>
                  <a:lnTo>
                    <a:pt x="1951" y="612"/>
                  </a:lnTo>
                  <a:lnTo>
                    <a:pt x="1951" y="613"/>
                  </a:lnTo>
                  <a:lnTo>
                    <a:pt x="1951" y="616"/>
                  </a:lnTo>
                  <a:lnTo>
                    <a:pt x="1951" y="617"/>
                  </a:lnTo>
                  <a:lnTo>
                    <a:pt x="1952" y="617"/>
                  </a:lnTo>
                  <a:lnTo>
                    <a:pt x="1952" y="613"/>
                  </a:lnTo>
                  <a:lnTo>
                    <a:pt x="1952" y="604"/>
                  </a:lnTo>
                  <a:lnTo>
                    <a:pt x="1952" y="605"/>
                  </a:lnTo>
                  <a:lnTo>
                    <a:pt x="1952" y="613"/>
                  </a:lnTo>
                  <a:lnTo>
                    <a:pt x="1953" y="611"/>
                  </a:lnTo>
                  <a:lnTo>
                    <a:pt x="1953" y="610"/>
                  </a:lnTo>
                  <a:lnTo>
                    <a:pt x="1953" y="609"/>
                  </a:lnTo>
                  <a:lnTo>
                    <a:pt x="1953" y="610"/>
                  </a:lnTo>
                  <a:lnTo>
                    <a:pt x="1953" y="611"/>
                  </a:lnTo>
                  <a:lnTo>
                    <a:pt x="1954" y="607"/>
                  </a:lnTo>
                  <a:lnTo>
                    <a:pt x="1954" y="605"/>
                  </a:lnTo>
                  <a:lnTo>
                    <a:pt x="1954" y="600"/>
                  </a:lnTo>
                  <a:lnTo>
                    <a:pt x="1954" y="597"/>
                  </a:lnTo>
                  <a:lnTo>
                    <a:pt x="1954" y="598"/>
                  </a:lnTo>
                  <a:lnTo>
                    <a:pt x="1955" y="595"/>
                  </a:lnTo>
                  <a:lnTo>
                    <a:pt x="1955" y="597"/>
                  </a:lnTo>
                  <a:lnTo>
                    <a:pt x="1955" y="595"/>
                  </a:lnTo>
                  <a:lnTo>
                    <a:pt x="1955" y="602"/>
                  </a:lnTo>
                  <a:lnTo>
                    <a:pt x="1956" y="586"/>
                  </a:lnTo>
                  <a:lnTo>
                    <a:pt x="1956" y="593"/>
                  </a:lnTo>
                  <a:lnTo>
                    <a:pt x="1956" y="599"/>
                  </a:lnTo>
                  <a:lnTo>
                    <a:pt x="1956" y="598"/>
                  </a:lnTo>
                  <a:lnTo>
                    <a:pt x="1956" y="601"/>
                  </a:lnTo>
                  <a:lnTo>
                    <a:pt x="1956" y="603"/>
                  </a:lnTo>
                  <a:lnTo>
                    <a:pt x="1957" y="611"/>
                  </a:lnTo>
                  <a:lnTo>
                    <a:pt x="1957" y="616"/>
                  </a:lnTo>
                  <a:lnTo>
                    <a:pt x="1957" y="620"/>
                  </a:lnTo>
                  <a:lnTo>
                    <a:pt x="1957" y="622"/>
                  </a:lnTo>
                  <a:lnTo>
                    <a:pt x="1958" y="627"/>
                  </a:lnTo>
                  <a:lnTo>
                    <a:pt x="1958" y="629"/>
                  </a:lnTo>
                  <a:lnTo>
                    <a:pt x="1958" y="627"/>
                  </a:lnTo>
                  <a:lnTo>
                    <a:pt x="1958" y="630"/>
                  </a:lnTo>
                  <a:lnTo>
                    <a:pt x="1958" y="634"/>
                  </a:lnTo>
                  <a:lnTo>
                    <a:pt x="1959" y="638"/>
                  </a:lnTo>
                  <a:lnTo>
                    <a:pt x="1959" y="638"/>
                  </a:lnTo>
                  <a:lnTo>
                    <a:pt x="1959" y="640"/>
                  </a:lnTo>
                  <a:lnTo>
                    <a:pt x="1959" y="638"/>
                  </a:lnTo>
                  <a:lnTo>
                    <a:pt x="1959" y="642"/>
                  </a:lnTo>
                  <a:lnTo>
                    <a:pt x="1960" y="652"/>
                  </a:lnTo>
                  <a:lnTo>
                    <a:pt x="1960" y="668"/>
                  </a:lnTo>
                  <a:lnTo>
                    <a:pt x="1960" y="668"/>
                  </a:lnTo>
                  <a:lnTo>
                    <a:pt x="1960" y="668"/>
                  </a:lnTo>
                  <a:lnTo>
                    <a:pt x="1960" y="675"/>
                  </a:lnTo>
                  <a:lnTo>
                    <a:pt x="1961" y="666"/>
                  </a:lnTo>
                  <a:lnTo>
                    <a:pt x="1961" y="666"/>
                  </a:lnTo>
                  <a:lnTo>
                    <a:pt x="1961" y="669"/>
                  </a:lnTo>
                  <a:lnTo>
                    <a:pt x="1961" y="670"/>
                  </a:lnTo>
                  <a:lnTo>
                    <a:pt x="1961" y="665"/>
                  </a:lnTo>
                  <a:lnTo>
                    <a:pt x="1961" y="666"/>
                  </a:lnTo>
                  <a:lnTo>
                    <a:pt x="1962" y="676"/>
                  </a:lnTo>
                  <a:lnTo>
                    <a:pt x="1962" y="679"/>
                  </a:lnTo>
                  <a:lnTo>
                    <a:pt x="1962" y="690"/>
                  </a:lnTo>
                  <a:lnTo>
                    <a:pt x="1962" y="690"/>
                  </a:lnTo>
                  <a:lnTo>
                    <a:pt x="1963" y="689"/>
                  </a:lnTo>
                  <a:lnTo>
                    <a:pt x="1963" y="681"/>
                  </a:lnTo>
                  <a:lnTo>
                    <a:pt x="1963" y="685"/>
                  </a:lnTo>
                  <a:lnTo>
                    <a:pt x="1963" y="684"/>
                  </a:lnTo>
                  <a:lnTo>
                    <a:pt x="1963" y="689"/>
                  </a:lnTo>
                  <a:lnTo>
                    <a:pt x="1964" y="690"/>
                  </a:lnTo>
                  <a:lnTo>
                    <a:pt x="1964" y="678"/>
                  </a:lnTo>
                  <a:lnTo>
                    <a:pt x="1964" y="675"/>
                  </a:lnTo>
                  <a:lnTo>
                    <a:pt x="1964" y="673"/>
                  </a:lnTo>
                  <a:lnTo>
                    <a:pt x="1964" y="671"/>
                  </a:lnTo>
                  <a:lnTo>
                    <a:pt x="1965" y="664"/>
                  </a:lnTo>
                  <a:lnTo>
                    <a:pt x="1965" y="661"/>
                  </a:lnTo>
                  <a:lnTo>
                    <a:pt x="1965" y="667"/>
                  </a:lnTo>
                  <a:lnTo>
                    <a:pt x="1965" y="668"/>
                  </a:lnTo>
                  <a:lnTo>
                    <a:pt x="1965" y="666"/>
                  </a:lnTo>
                  <a:lnTo>
                    <a:pt x="1966" y="664"/>
                  </a:lnTo>
                  <a:lnTo>
                    <a:pt x="1966" y="663"/>
                  </a:lnTo>
                  <a:lnTo>
                    <a:pt x="1966" y="672"/>
                  </a:lnTo>
                  <a:lnTo>
                    <a:pt x="1966" y="676"/>
                  </a:lnTo>
                  <a:lnTo>
                    <a:pt x="1967" y="677"/>
                  </a:lnTo>
                  <a:lnTo>
                    <a:pt x="1967" y="682"/>
                  </a:lnTo>
                  <a:lnTo>
                    <a:pt x="1967" y="683"/>
                  </a:lnTo>
                  <a:lnTo>
                    <a:pt x="1967" y="689"/>
                  </a:lnTo>
                  <a:lnTo>
                    <a:pt x="1967" y="691"/>
                  </a:lnTo>
                  <a:lnTo>
                    <a:pt x="1967" y="689"/>
                  </a:lnTo>
                  <a:lnTo>
                    <a:pt x="1968" y="693"/>
                  </a:lnTo>
                  <a:lnTo>
                    <a:pt x="1968" y="701"/>
                  </a:lnTo>
                  <a:lnTo>
                    <a:pt x="1968" y="701"/>
                  </a:lnTo>
                  <a:lnTo>
                    <a:pt x="1968" y="711"/>
                  </a:lnTo>
                  <a:lnTo>
                    <a:pt x="1969" y="677"/>
                  </a:lnTo>
                  <a:lnTo>
                    <a:pt x="1969" y="676"/>
                  </a:lnTo>
                  <a:lnTo>
                    <a:pt x="1969" y="656"/>
                  </a:lnTo>
                  <a:lnTo>
                    <a:pt x="1969" y="606"/>
                  </a:lnTo>
                  <a:lnTo>
                    <a:pt x="1969" y="556"/>
                  </a:lnTo>
                  <a:lnTo>
                    <a:pt x="1970" y="481"/>
                  </a:lnTo>
                  <a:lnTo>
                    <a:pt x="1970" y="482"/>
                  </a:lnTo>
                  <a:lnTo>
                    <a:pt x="1970" y="496"/>
                  </a:lnTo>
                  <a:lnTo>
                    <a:pt x="1970" y="505"/>
                  </a:lnTo>
                  <a:lnTo>
                    <a:pt x="1970" y="516"/>
                  </a:lnTo>
                  <a:lnTo>
                    <a:pt x="1971" y="522"/>
                  </a:lnTo>
                  <a:lnTo>
                    <a:pt x="1971" y="522"/>
                  </a:lnTo>
                  <a:lnTo>
                    <a:pt x="1971" y="524"/>
                  </a:lnTo>
                  <a:lnTo>
                    <a:pt x="1971" y="527"/>
                  </a:lnTo>
                  <a:lnTo>
                    <a:pt x="1971" y="522"/>
                  </a:lnTo>
                  <a:lnTo>
                    <a:pt x="1972" y="515"/>
                  </a:lnTo>
                  <a:lnTo>
                    <a:pt x="1972" y="511"/>
                  </a:lnTo>
                  <a:lnTo>
                    <a:pt x="1972" y="522"/>
                  </a:lnTo>
                  <a:lnTo>
                    <a:pt x="1972" y="524"/>
                  </a:lnTo>
                  <a:lnTo>
                    <a:pt x="1973" y="520"/>
                  </a:lnTo>
                  <a:lnTo>
                    <a:pt x="1973" y="522"/>
                  </a:lnTo>
                  <a:lnTo>
                    <a:pt x="1973" y="507"/>
                  </a:lnTo>
                  <a:lnTo>
                    <a:pt x="1973" y="511"/>
                  </a:lnTo>
                  <a:lnTo>
                    <a:pt x="1973" y="508"/>
                  </a:lnTo>
                  <a:lnTo>
                    <a:pt x="1973" y="509"/>
                  </a:lnTo>
                  <a:lnTo>
                    <a:pt x="1974" y="520"/>
                  </a:lnTo>
                  <a:lnTo>
                    <a:pt x="1974" y="520"/>
                  </a:lnTo>
                  <a:lnTo>
                    <a:pt x="1974" y="538"/>
                  </a:lnTo>
                  <a:lnTo>
                    <a:pt x="1974" y="537"/>
                  </a:lnTo>
                  <a:lnTo>
                    <a:pt x="1975" y="517"/>
                  </a:lnTo>
                  <a:lnTo>
                    <a:pt x="1975" y="517"/>
                  </a:lnTo>
                  <a:lnTo>
                    <a:pt x="1975" y="523"/>
                  </a:lnTo>
                  <a:lnTo>
                    <a:pt x="1975" y="527"/>
                  </a:lnTo>
                  <a:lnTo>
                    <a:pt x="1975" y="526"/>
                  </a:lnTo>
                  <a:lnTo>
                    <a:pt x="1975" y="528"/>
                  </a:lnTo>
                  <a:lnTo>
                    <a:pt x="1976" y="533"/>
                  </a:lnTo>
                  <a:lnTo>
                    <a:pt x="1976" y="540"/>
                  </a:lnTo>
                  <a:lnTo>
                    <a:pt x="1976" y="542"/>
                  </a:lnTo>
                  <a:lnTo>
                    <a:pt x="1976" y="548"/>
                  </a:lnTo>
                  <a:lnTo>
                    <a:pt x="1976" y="557"/>
                  </a:lnTo>
                  <a:lnTo>
                    <a:pt x="1977" y="565"/>
                  </a:lnTo>
                  <a:lnTo>
                    <a:pt x="1977" y="565"/>
                  </a:lnTo>
                  <a:lnTo>
                    <a:pt x="1977" y="564"/>
                  </a:lnTo>
                  <a:lnTo>
                    <a:pt x="1977" y="560"/>
                  </a:lnTo>
                  <a:lnTo>
                    <a:pt x="1978" y="548"/>
                  </a:lnTo>
                  <a:lnTo>
                    <a:pt x="1978" y="556"/>
                  </a:lnTo>
                  <a:lnTo>
                    <a:pt x="1978" y="558"/>
                  </a:lnTo>
                  <a:lnTo>
                    <a:pt x="1978" y="560"/>
                  </a:lnTo>
                  <a:lnTo>
                    <a:pt x="1978" y="563"/>
                  </a:lnTo>
                  <a:lnTo>
                    <a:pt x="1978" y="566"/>
                  </a:lnTo>
                  <a:lnTo>
                    <a:pt x="1979" y="564"/>
                  </a:lnTo>
                  <a:lnTo>
                    <a:pt x="1979" y="565"/>
                  </a:lnTo>
                  <a:lnTo>
                    <a:pt x="1979" y="566"/>
                  </a:lnTo>
                  <a:lnTo>
                    <a:pt x="1979" y="561"/>
                  </a:lnTo>
                  <a:lnTo>
                    <a:pt x="1980" y="564"/>
                  </a:lnTo>
                  <a:lnTo>
                    <a:pt x="1980" y="560"/>
                  </a:lnTo>
                  <a:lnTo>
                    <a:pt x="1980" y="566"/>
                  </a:lnTo>
                  <a:lnTo>
                    <a:pt x="1980" y="566"/>
                  </a:lnTo>
                  <a:lnTo>
                    <a:pt x="1980" y="571"/>
                  </a:lnTo>
                  <a:lnTo>
                    <a:pt x="1981" y="572"/>
                  </a:lnTo>
                  <a:lnTo>
                    <a:pt x="1981" y="577"/>
                  </a:lnTo>
                  <a:lnTo>
                    <a:pt x="1981" y="580"/>
                  </a:lnTo>
                  <a:lnTo>
                    <a:pt x="1981" y="623"/>
                  </a:lnTo>
                  <a:lnTo>
                    <a:pt x="1981" y="634"/>
                  </a:lnTo>
                  <a:lnTo>
                    <a:pt x="1982" y="631"/>
                  </a:lnTo>
                  <a:lnTo>
                    <a:pt x="1982" y="635"/>
                  </a:lnTo>
                  <a:lnTo>
                    <a:pt x="1982" y="640"/>
                  </a:lnTo>
                  <a:lnTo>
                    <a:pt x="1982" y="639"/>
                  </a:lnTo>
                  <a:lnTo>
                    <a:pt x="1982" y="637"/>
                  </a:lnTo>
                  <a:lnTo>
                    <a:pt x="1983" y="637"/>
                  </a:lnTo>
                  <a:lnTo>
                    <a:pt x="1983" y="639"/>
                  </a:lnTo>
                  <a:lnTo>
                    <a:pt x="1983" y="634"/>
                  </a:lnTo>
                  <a:lnTo>
                    <a:pt x="1983" y="634"/>
                  </a:lnTo>
                  <a:lnTo>
                    <a:pt x="1984" y="638"/>
                  </a:lnTo>
                  <a:lnTo>
                    <a:pt x="1984" y="658"/>
                  </a:lnTo>
                  <a:lnTo>
                    <a:pt x="1984" y="645"/>
                  </a:lnTo>
                  <a:lnTo>
                    <a:pt x="1984" y="642"/>
                  </a:lnTo>
                  <a:lnTo>
                    <a:pt x="1984" y="644"/>
                  </a:lnTo>
                  <a:lnTo>
                    <a:pt x="1984" y="648"/>
                  </a:lnTo>
                  <a:lnTo>
                    <a:pt x="1985" y="654"/>
                  </a:lnTo>
                  <a:lnTo>
                    <a:pt x="1985" y="640"/>
                  </a:lnTo>
                  <a:lnTo>
                    <a:pt x="1985" y="627"/>
                  </a:lnTo>
                  <a:lnTo>
                    <a:pt x="1985" y="626"/>
                  </a:lnTo>
                  <a:lnTo>
                    <a:pt x="1986" y="620"/>
                  </a:lnTo>
                  <a:lnTo>
                    <a:pt x="1986" y="613"/>
                  </a:lnTo>
                  <a:lnTo>
                    <a:pt x="1986" y="615"/>
                  </a:lnTo>
                  <a:lnTo>
                    <a:pt x="1986" y="621"/>
                  </a:lnTo>
                  <a:lnTo>
                    <a:pt x="1986" y="621"/>
                  </a:lnTo>
                  <a:lnTo>
                    <a:pt x="1986" y="626"/>
                  </a:lnTo>
                  <a:lnTo>
                    <a:pt x="1987" y="625"/>
                  </a:lnTo>
                  <a:lnTo>
                    <a:pt x="1987" y="634"/>
                  </a:lnTo>
                  <a:lnTo>
                    <a:pt x="1987" y="635"/>
                  </a:lnTo>
                  <a:lnTo>
                    <a:pt x="1987" y="627"/>
                  </a:lnTo>
                  <a:lnTo>
                    <a:pt x="1988" y="606"/>
                  </a:lnTo>
                  <a:lnTo>
                    <a:pt x="1988" y="600"/>
                  </a:lnTo>
                  <a:lnTo>
                    <a:pt x="1988" y="539"/>
                  </a:lnTo>
                  <a:lnTo>
                    <a:pt x="1988" y="563"/>
                  </a:lnTo>
                  <a:lnTo>
                    <a:pt x="1988" y="570"/>
                  </a:lnTo>
                  <a:lnTo>
                    <a:pt x="1989" y="552"/>
                  </a:lnTo>
                  <a:lnTo>
                    <a:pt x="1989" y="553"/>
                  </a:lnTo>
                  <a:lnTo>
                    <a:pt x="1989" y="555"/>
                  </a:lnTo>
                  <a:lnTo>
                    <a:pt x="1989" y="559"/>
                  </a:lnTo>
                  <a:lnTo>
                    <a:pt x="1989" y="582"/>
                  </a:lnTo>
                  <a:lnTo>
                    <a:pt x="1990" y="591"/>
                  </a:lnTo>
                  <a:lnTo>
                    <a:pt x="1990" y="580"/>
                  </a:lnTo>
                  <a:lnTo>
                    <a:pt x="1990" y="578"/>
                  </a:lnTo>
                  <a:lnTo>
                    <a:pt x="1990" y="581"/>
                  </a:lnTo>
                  <a:lnTo>
                    <a:pt x="1990" y="580"/>
                  </a:lnTo>
                  <a:lnTo>
                    <a:pt x="1991" y="588"/>
                  </a:lnTo>
                  <a:lnTo>
                    <a:pt x="1991" y="588"/>
                  </a:lnTo>
                  <a:lnTo>
                    <a:pt x="1991" y="587"/>
                  </a:lnTo>
                  <a:lnTo>
                    <a:pt x="1991" y="586"/>
                  </a:lnTo>
                  <a:lnTo>
                    <a:pt x="1991" y="586"/>
                  </a:lnTo>
                  <a:lnTo>
                    <a:pt x="1992" y="585"/>
                  </a:lnTo>
                  <a:lnTo>
                    <a:pt x="1992" y="581"/>
                  </a:lnTo>
                  <a:lnTo>
                    <a:pt x="1992" y="581"/>
                  </a:lnTo>
                  <a:lnTo>
                    <a:pt x="1992" y="581"/>
                  </a:lnTo>
                  <a:lnTo>
                    <a:pt x="1992" y="595"/>
                  </a:lnTo>
                  <a:lnTo>
                    <a:pt x="1993" y="595"/>
                  </a:lnTo>
                  <a:lnTo>
                    <a:pt x="1993" y="594"/>
                  </a:lnTo>
                  <a:lnTo>
                    <a:pt x="1993" y="597"/>
                  </a:lnTo>
                  <a:lnTo>
                    <a:pt x="1993" y="598"/>
                  </a:lnTo>
                  <a:lnTo>
                    <a:pt x="1993" y="596"/>
                  </a:lnTo>
                  <a:lnTo>
                    <a:pt x="1994" y="589"/>
                  </a:lnTo>
                  <a:lnTo>
                    <a:pt x="1994" y="589"/>
                  </a:lnTo>
                  <a:lnTo>
                    <a:pt x="1994" y="583"/>
                  </a:lnTo>
                  <a:lnTo>
                    <a:pt x="1994" y="601"/>
                  </a:lnTo>
                  <a:lnTo>
                    <a:pt x="1995" y="595"/>
                  </a:lnTo>
                  <a:lnTo>
                    <a:pt x="1995" y="591"/>
                  </a:lnTo>
                  <a:lnTo>
                    <a:pt x="1995" y="606"/>
                  </a:lnTo>
                  <a:lnTo>
                    <a:pt x="1995" y="622"/>
                  </a:lnTo>
                  <a:lnTo>
                    <a:pt x="1995" y="619"/>
                  </a:lnTo>
                  <a:lnTo>
                    <a:pt x="1995" y="620"/>
                  </a:lnTo>
                  <a:lnTo>
                    <a:pt x="1996" y="617"/>
                  </a:lnTo>
                  <a:lnTo>
                    <a:pt x="1996" y="614"/>
                  </a:lnTo>
                  <a:lnTo>
                    <a:pt x="1996" y="617"/>
                  </a:lnTo>
                  <a:lnTo>
                    <a:pt x="1996" y="625"/>
                  </a:lnTo>
                  <a:lnTo>
                    <a:pt x="1997" y="634"/>
                  </a:lnTo>
                  <a:lnTo>
                    <a:pt x="1997" y="628"/>
                  </a:lnTo>
                  <a:lnTo>
                    <a:pt x="1997" y="632"/>
                  </a:lnTo>
                  <a:lnTo>
                    <a:pt x="1997" y="620"/>
                  </a:lnTo>
                  <a:lnTo>
                    <a:pt x="1997" y="615"/>
                  </a:lnTo>
                  <a:lnTo>
                    <a:pt x="1997" y="617"/>
                  </a:lnTo>
                  <a:lnTo>
                    <a:pt x="1998" y="622"/>
                  </a:lnTo>
                  <a:lnTo>
                    <a:pt x="1998" y="626"/>
                  </a:lnTo>
                  <a:lnTo>
                    <a:pt x="1998" y="628"/>
                  </a:lnTo>
                  <a:lnTo>
                    <a:pt x="1998" y="627"/>
                  </a:lnTo>
                  <a:lnTo>
                    <a:pt x="1999" y="632"/>
                  </a:lnTo>
                  <a:lnTo>
                    <a:pt x="1999" y="630"/>
                  </a:lnTo>
                  <a:lnTo>
                    <a:pt x="1999" y="634"/>
                  </a:lnTo>
                  <a:lnTo>
                    <a:pt x="1999" y="634"/>
                  </a:lnTo>
                  <a:lnTo>
                    <a:pt x="1999" y="632"/>
                  </a:lnTo>
                  <a:lnTo>
                    <a:pt x="2000" y="633"/>
                  </a:lnTo>
                  <a:lnTo>
                    <a:pt x="2000" y="635"/>
                  </a:lnTo>
                  <a:lnTo>
                    <a:pt x="2000" y="640"/>
                  </a:lnTo>
                  <a:lnTo>
                    <a:pt x="2000" y="641"/>
                  </a:lnTo>
                  <a:lnTo>
                    <a:pt x="2000" y="652"/>
                  </a:lnTo>
                  <a:lnTo>
                    <a:pt x="2001" y="650"/>
                  </a:lnTo>
                  <a:lnTo>
                    <a:pt x="2001" y="658"/>
                  </a:lnTo>
                  <a:lnTo>
                    <a:pt x="2001" y="658"/>
                  </a:lnTo>
                  <a:lnTo>
                    <a:pt x="2001" y="655"/>
                  </a:lnTo>
                  <a:lnTo>
                    <a:pt x="2001" y="660"/>
                  </a:lnTo>
                  <a:lnTo>
                    <a:pt x="2002" y="650"/>
                  </a:lnTo>
                  <a:lnTo>
                    <a:pt x="2002" y="650"/>
                  </a:lnTo>
                  <a:lnTo>
                    <a:pt x="2002" y="650"/>
                  </a:lnTo>
                  <a:lnTo>
                    <a:pt x="2002" y="655"/>
                  </a:lnTo>
                  <a:lnTo>
                    <a:pt x="2003" y="651"/>
                  </a:lnTo>
                  <a:lnTo>
                    <a:pt x="2003" y="660"/>
                  </a:lnTo>
                  <a:lnTo>
                    <a:pt x="2003" y="660"/>
                  </a:lnTo>
                  <a:lnTo>
                    <a:pt x="2003" y="669"/>
                  </a:lnTo>
                  <a:lnTo>
                    <a:pt x="2003" y="664"/>
                  </a:lnTo>
                  <a:lnTo>
                    <a:pt x="2003" y="667"/>
                  </a:lnTo>
                  <a:lnTo>
                    <a:pt x="2004" y="671"/>
                  </a:lnTo>
                  <a:lnTo>
                    <a:pt x="2004" y="675"/>
                  </a:lnTo>
                  <a:lnTo>
                    <a:pt x="2004" y="672"/>
                  </a:lnTo>
                  <a:lnTo>
                    <a:pt x="2004" y="671"/>
                  </a:lnTo>
                  <a:lnTo>
                    <a:pt x="2005" y="672"/>
                  </a:lnTo>
                  <a:lnTo>
                    <a:pt x="2005" y="673"/>
                  </a:lnTo>
                  <a:lnTo>
                    <a:pt x="2005" y="664"/>
                  </a:lnTo>
                  <a:lnTo>
                    <a:pt x="2005" y="663"/>
                  </a:lnTo>
                  <a:lnTo>
                    <a:pt x="2005" y="663"/>
                  </a:lnTo>
                  <a:lnTo>
                    <a:pt x="2006" y="666"/>
                  </a:lnTo>
                  <a:lnTo>
                    <a:pt x="2006" y="683"/>
                  </a:lnTo>
                  <a:lnTo>
                    <a:pt x="2006" y="681"/>
                  </a:lnTo>
                  <a:lnTo>
                    <a:pt x="2006" y="678"/>
                  </a:lnTo>
                  <a:lnTo>
                    <a:pt x="2006" y="684"/>
                  </a:lnTo>
                  <a:lnTo>
                    <a:pt x="2006" y="692"/>
                  </a:lnTo>
                  <a:lnTo>
                    <a:pt x="2007" y="712"/>
                  </a:lnTo>
                  <a:lnTo>
                    <a:pt x="2007" y="701"/>
                  </a:lnTo>
                  <a:lnTo>
                    <a:pt x="2007" y="712"/>
                  </a:lnTo>
                  <a:lnTo>
                    <a:pt x="2007" y="715"/>
                  </a:lnTo>
                  <a:lnTo>
                    <a:pt x="2008" y="717"/>
                  </a:lnTo>
                  <a:lnTo>
                    <a:pt x="2008" y="704"/>
                  </a:lnTo>
                  <a:lnTo>
                    <a:pt x="2008" y="702"/>
                  </a:lnTo>
                  <a:lnTo>
                    <a:pt x="2008" y="677"/>
                  </a:lnTo>
                  <a:lnTo>
                    <a:pt x="2008" y="638"/>
                  </a:lnTo>
                  <a:lnTo>
                    <a:pt x="2008" y="603"/>
                  </a:lnTo>
                  <a:lnTo>
                    <a:pt x="2009" y="535"/>
                  </a:lnTo>
                  <a:lnTo>
                    <a:pt x="2009" y="455"/>
                  </a:lnTo>
                  <a:lnTo>
                    <a:pt x="2009" y="442"/>
                  </a:lnTo>
                  <a:lnTo>
                    <a:pt x="2009" y="486"/>
                  </a:lnTo>
                  <a:lnTo>
                    <a:pt x="2010" y="490"/>
                  </a:lnTo>
                  <a:lnTo>
                    <a:pt x="2010" y="492"/>
                  </a:lnTo>
                  <a:lnTo>
                    <a:pt x="2010" y="487"/>
                  </a:lnTo>
                  <a:lnTo>
                    <a:pt x="2010" y="484"/>
                  </a:lnTo>
                  <a:lnTo>
                    <a:pt x="2010" y="479"/>
                  </a:lnTo>
                  <a:lnTo>
                    <a:pt x="2011" y="483"/>
                  </a:lnTo>
                  <a:lnTo>
                    <a:pt x="2011" y="490"/>
                  </a:lnTo>
                  <a:lnTo>
                    <a:pt x="2011" y="487"/>
                  </a:lnTo>
                  <a:lnTo>
                    <a:pt x="2011" y="499"/>
                  </a:lnTo>
                  <a:lnTo>
                    <a:pt x="2011" y="496"/>
                  </a:lnTo>
                  <a:lnTo>
                    <a:pt x="2012" y="501"/>
                  </a:lnTo>
                  <a:lnTo>
                    <a:pt x="2012" y="498"/>
                  </a:lnTo>
                  <a:lnTo>
                    <a:pt x="2012" y="485"/>
                  </a:lnTo>
                  <a:lnTo>
                    <a:pt x="2012" y="490"/>
                  </a:lnTo>
                  <a:lnTo>
                    <a:pt x="2012" y="500"/>
                  </a:lnTo>
                  <a:lnTo>
                    <a:pt x="2013" y="502"/>
                  </a:lnTo>
                  <a:lnTo>
                    <a:pt x="2013" y="497"/>
                  </a:lnTo>
                  <a:lnTo>
                    <a:pt x="2013" y="504"/>
                  </a:lnTo>
                  <a:lnTo>
                    <a:pt x="2013" y="487"/>
                  </a:lnTo>
                  <a:lnTo>
                    <a:pt x="2014" y="484"/>
                  </a:lnTo>
                  <a:lnTo>
                    <a:pt x="2014" y="485"/>
                  </a:lnTo>
                  <a:lnTo>
                    <a:pt x="2014" y="487"/>
                  </a:lnTo>
                  <a:lnTo>
                    <a:pt x="2014" y="485"/>
                  </a:lnTo>
                  <a:lnTo>
                    <a:pt x="2014" y="489"/>
                  </a:lnTo>
                  <a:lnTo>
                    <a:pt x="2014" y="496"/>
                  </a:lnTo>
                  <a:lnTo>
                    <a:pt x="2015" y="495"/>
                  </a:lnTo>
                  <a:lnTo>
                    <a:pt x="2015" y="507"/>
                  </a:lnTo>
                  <a:lnTo>
                    <a:pt x="2015" y="510"/>
                  </a:lnTo>
                  <a:lnTo>
                    <a:pt x="2015" y="519"/>
                  </a:lnTo>
                  <a:lnTo>
                    <a:pt x="2016" y="521"/>
                  </a:lnTo>
                  <a:lnTo>
                    <a:pt x="2016" y="520"/>
                  </a:lnTo>
                  <a:lnTo>
                    <a:pt x="2016" y="534"/>
                  </a:lnTo>
                  <a:lnTo>
                    <a:pt x="2016" y="523"/>
                  </a:lnTo>
                  <a:lnTo>
                    <a:pt x="2016" y="520"/>
                  </a:lnTo>
                  <a:lnTo>
                    <a:pt x="2017" y="517"/>
                  </a:lnTo>
                  <a:lnTo>
                    <a:pt x="2017" y="522"/>
                  </a:lnTo>
                  <a:lnTo>
                    <a:pt x="2017" y="525"/>
                  </a:lnTo>
                  <a:lnTo>
                    <a:pt x="2017" y="510"/>
                  </a:lnTo>
                  <a:lnTo>
                    <a:pt x="2017" y="514"/>
                  </a:lnTo>
                  <a:lnTo>
                    <a:pt x="2018" y="517"/>
                  </a:lnTo>
                  <a:lnTo>
                    <a:pt x="2018" y="524"/>
                  </a:lnTo>
                  <a:lnTo>
                    <a:pt x="2018" y="519"/>
                  </a:lnTo>
                  <a:lnTo>
                    <a:pt x="2018" y="508"/>
                  </a:lnTo>
                  <a:lnTo>
                    <a:pt x="2018" y="511"/>
                  </a:lnTo>
                  <a:lnTo>
                    <a:pt x="2019" y="511"/>
                  </a:lnTo>
                  <a:lnTo>
                    <a:pt x="2019" y="507"/>
                  </a:lnTo>
                  <a:lnTo>
                    <a:pt x="2019" y="503"/>
                  </a:lnTo>
                  <a:lnTo>
                    <a:pt x="2019" y="502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04"/>
                  </a:lnTo>
                  <a:lnTo>
                    <a:pt x="2020" y="501"/>
                  </a:lnTo>
                  <a:lnTo>
                    <a:pt x="2020" y="492"/>
                  </a:lnTo>
                  <a:lnTo>
                    <a:pt x="2020" y="494"/>
                  </a:lnTo>
                  <a:lnTo>
                    <a:pt x="2021" y="489"/>
                  </a:lnTo>
                  <a:lnTo>
                    <a:pt x="2021" y="482"/>
                  </a:lnTo>
                  <a:lnTo>
                    <a:pt x="2021" y="475"/>
                  </a:lnTo>
                  <a:lnTo>
                    <a:pt x="2021" y="471"/>
                  </a:lnTo>
                  <a:lnTo>
                    <a:pt x="2021" y="475"/>
                  </a:lnTo>
                  <a:lnTo>
                    <a:pt x="2022" y="476"/>
                  </a:lnTo>
                  <a:lnTo>
                    <a:pt x="2022" y="455"/>
                  </a:lnTo>
                  <a:lnTo>
                    <a:pt x="2022" y="453"/>
                  </a:lnTo>
                  <a:lnTo>
                    <a:pt x="2022" y="454"/>
                  </a:lnTo>
                  <a:lnTo>
                    <a:pt x="2022" y="450"/>
                  </a:lnTo>
                  <a:lnTo>
                    <a:pt x="2023" y="446"/>
                  </a:lnTo>
                  <a:lnTo>
                    <a:pt x="2023" y="443"/>
                  </a:lnTo>
                  <a:lnTo>
                    <a:pt x="2023" y="431"/>
                  </a:lnTo>
                  <a:lnTo>
                    <a:pt x="2023" y="441"/>
                  </a:lnTo>
                  <a:lnTo>
                    <a:pt x="2023" y="422"/>
                  </a:lnTo>
                  <a:lnTo>
                    <a:pt x="2024" y="417"/>
                  </a:lnTo>
                  <a:lnTo>
                    <a:pt x="2024" y="416"/>
                  </a:lnTo>
                  <a:lnTo>
                    <a:pt x="2024" y="419"/>
                  </a:lnTo>
                  <a:lnTo>
                    <a:pt x="2024" y="415"/>
                  </a:lnTo>
                  <a:lnTo>
                    <a:pt x="2025" y="419"/>
                  </a:lnTo>
                  <a:lnTo>
                    <a:pt x="2025" y="434"/>
                  </a:lnTo>
                  <a:lnTo>
                    <a:pt x="2025" y="439"/>
                  </a:lnTo>
                  <a:lnTo>
                    <a:pt x="2025" y="438"/>
                  </a:lnTo>
                  <a:lnTo>
                    <a:pt x="2025" y="443"/>
                  </a:lnTo>
                  <a:lnTo>
                    <a:pt x="2025" y="443"/>
                  </a:lnTo>
                  <a:lnTo>
                    <a:pt x="2026" y="442"/>
                  </a:lnTo>
                  <a:lnTo>
                    <a:pt x="2026" y="443"/>
                  </a:lnTo>
                  <a:lnTo>
                    <a:pt x="2026" y="444"/>
                  </a:lnTo>
                  <a:lnTo>
                    <a:pt x="2026" y="432"/>
                  </a:lnTo>
                  <a:lnTo>
                    <a:pt x="2027" y="431"/>
                  </a:lnTo>
                  <a:lnTo>
                    <a:pt x="2027" y="436"/>
                  </a:lnTo>
                  <a:lnTo>
                    <a:pt x="2027" y="444"/>
                  </a:lnTo>
                  <a:lnTo>
                    <a:pt x="2027" y="436"/>
                  </a:lnTo>
                  <a:lnTo>
                    <a:pt x="2027" y="431"/>
                  </a:lnTo>
                  <a:lnTo>
                    <a:pt x="2028" y="443"/>
                  </a:lnTo>
                  <a:lnTo>
                    <a:pt x="2028" y="441"/>
                  </a:lnTo>
                  <a:lnTo>
                    <a:pt x="2028" y="466"/>
                  </a:lnTo>
                  <a:lnTo>
                    <a:pt x="2028" y="471"/>
                  </a:lnTo>
                  <a:lnTo>
                    <a:pt x="2028" y="473"/>
                  </a:lnTo>
                  <a:lnTo>
                    <a:pt x="2029" y="469"/>
                  </a:lnTo>
                  <a:lnTo>
                    <a:pt x="2029" y="468"/>
                  </a:lnTo>
                  <a:lnTo>
                    <a:pt x="2029" y="467"/>
                  </a:lnTo>
                  <a:lnTo>
                    <a:pt x="2029" y="464"/>
                  </a:lnTo>
                  <a:lnTo>
                    <a:pt x="2029" y="457"/>
                  </a:lnTo>
                  <a:lnTo>
                    <a:pt x="2030" y="452"/>
                  </a:lnTo>
                  <a:lnTo>
                    <a:pt x="2030" y="455"/>
                  </a:lnTo>
                  <a:lnTo>
                    <a:pt x="2030" y="438"/>
                  </a:lnTo>
                  <a:lnTo>
                    <a:pt x="2030" y="439"/>
                  </a:lnTo>
                  <a:lnTo>
                    <a:pt x="2031" y="429"/>
                  </a:lnTo>
                  <a:lnTo>
                    <a:pt x="2031" y="424"/>
                  </a:lnTo>
                  <a:lnTo>
                    <a:pt x="2031" y="428"/>
                  </a:lnTo>
                  <a:lnTo>
                    <a:pt x="2031" y="475"/>
                  </a:lnTo>
                  <a:lnTo>
                    <a:pt x="2031" y="511"/>
                  </a:lnTo>
                  <a:lnTo>
                    <a:pt x="2031" y="564"/>
                  </a:lnTo>
                  <a:lnTo>
                    <a:pt x="2032" y="645"/>
                  </a:lnTo>
                  <a:lnTo>
                    <a:pt x="2032" y="745"/>
                  </a:lnTo>
                  <a:lnTo>
                    <a:pt x="2032" y="733"/>
                  </a:lnTo>
                  <a:lnTo>
                    <a:pt x="2032" y="736"/>
                  </a:lnTo>
                  <a:lnTo>
                    <a:pt x="2033" y="735"/>
                  </a:lnTo>
                  <a:lnTo>
                    <a:pt x="2033" y="739"/>
                  </a:lnTo>
                  <a:lnTo>
                    <a:pt x="2033" y="741"/>
                  </a:lnTo>
                  <a:lnTo>
                    <a:pt x="2033" y="747"/>
                  </a:lnTo>
                  <a:lnTo>
                    <a:pt x="2033" y="747"/>
                  </a:lnTo>
                  <a:lnTo>
                    <a:pt x="2033" y="759"/>
                  </a:lnTo>
                  <a:lnTo>
                    <a:pt x="2034" y="753"/>
                  </a:lnTo>
                  <a:lnTo>
                    <a:pt x="2034" y="754"/>
                  </a:lnTo>
                  <a:lnTo>
                    <a:pt x="2034" y="764"/>
                  </a:lnTo>
                  <a:lnTo>
                    <a:pt x="2034" y="766"/>
                  </a:lnTo>
                  <a:lnTo>
                    <a:pt x="2035" y="764"/>
                  </a:lnTo>
                  <a:lnTo>
                    <a:pt x="2035" y="775"/>
                  </a:lnTo>
                  <a:lnTo>
                    <a:pt x="2035" y="772"/>
                  </a:lnTo>
                  <a:lnTo>
                    <a:pt x="2035" y="771"/>
                  </a:lnTo>
                  <a:lnTo>
                    <a:pt x="2035" y="771"/>
                  </a:lnTo>
                  <a:lnTo>
                    <a:pt x="2036" y="777"/>
                  </a:lnTo>
                  <a:lnTo>
                    <a:pt x="2036" y="771"/>
                  </a:lnTo>
                  <a:lnTo>
                    <a:pt x="2036" y="773"/>
                  </a:lnTo>
                  <a:lnTo>
                    <a:pt x="2036" y="773"/>
                  </a:lnTo>
                  <a:lnTo>
                    <a:pt x="2036" y="776"/>
                  </a:lnTo>
                  <a:lnTo>
                    <a:pt x="2036" y="777"/>
                  </a:lnTo>
                  <a:lnTo>
                    <a:pt x="2037" y="779"/>
                  </a:lnTo>
                  <a:lnTo>
                    <a:pt x="2037" y="784"/>
                  </a:lnTo>
                  <a:lnTo>
                    <a:pt x="2037" y="776"/>
                  </a:lnTo>
                  <a:lnTo>
                    <a:pt x="2037" y="771"/>
                  </a:lnTo>
                  <a:lnTo>
                    <a:pt x="2038" y="765"/>
                  </a:lnTo>
                  <a:lnTo>
                    <a:pt x="2038" y="753"/>
                  </a:lnTo>
                  <a:lnTo>
                    <a:pt x="2038" y="758"/>
                  </a:lnTo>
                  <a:lnTo>
                    <a:pt x="2038" y="758"/>
                  </a:lnTo>
                  <a:lnTo>
                    <a:pt x="2038" y="761"/>
                  </a:lnTo>
                  <a:lnTo>
                    <a:pt x="2039" y="761"/>
                  </a:lnTo>
                  <a:lnTo>
                    <a:pt x="2039" y="761"/>
                  </a:lnTo>
                  <a:lnTo>
                    <a:pt x="2039" y="764"/>
                  </a:lnTo>
                  <a:lnTo>
                    <a:pt x="2039" y="761"/>
                  </a:lnTo>
                  <a:lnTo>
                    <a:pt x="2039" y="773"/>
                  </a:lnTo>
                  <a:lnTo>
                    <a:pt x="2040" y="774"/>
                  </a:lnTo>
                  <a:lnTo>
                    <a:pt x="2040" y="779"/>
                  </a:lnTo>
                  <a:lnTo>
                    <a:pt x="2040" y="781"/>
                  </a:lnTo>
                  <a:lnTo>
                    <a:pt x="2040" y="781"/>
                  </a:lnTo>
                  <a:lnTo>
                    <a:pt x="2040" y="774"/>
                  </a:lnTo>
                  <a:lnTo>
                    <a:pt x="2041" y="777"/>
                  </a:lnTo>
                  <a:lnTo>
                    <a:pt x="2041" y="784"/>
                  </a:lnTo>
                  <a:lnTo>
                    <a:pt x="2041" y="792"/>
                  </a:lnTo>
                  <a:lnTo>
                    <a:pt x="2041" y="795"/>
                  </a:lnTo>
                  <a:lnTo>
                    <a:pt x="2042" y="801"/>
                  </a:lnTo>
                  <a:lnTo>
                    <a:pt x="2042" y="803"/>
                  </a:lnTo>
                  <a:lnTo>
                    <a:pt x="2042" y="813"/>
                  </a:lnTo>
                  <a:lnTo>
                    <a:pt x="2042" y="812"/>
                  </a:lnTo>
                  <a:lnTo>
                    <a:pt x="2042" y="812"/>
                  </a:lnTo>
                  <a:lnTo>
                    <a:pt x="2042" y="812"/>
                  </a:lnTo>
                  <a:lnTo>
                    <a:pt x="2043" y="797"/>
                  </a:lnTo>
                  <a:lnTo>
                    <a:pt x="2043" y="797"/>
                  </a:lnTo>
                  <a:lnTo>
                    <a:pt x="2043" y="799"/>
                  </a:lnTo>
                  <a:lnTo>
                    <a:pt x="2043" y="792"/>
                  </a:lnTo>
                  <a:lnTo>
                    <a:pt x="2044" y="792"/>
                  </a:lnTo>
                  <a:lnTo>
                    <a:pt x="2044" y="792"/>
                  </a:lnTo>
                  <a:lnTo>
                    <a:pt x="2044" y="787"/>
                  </a:lnTo>
                  <a:lnTo>
                    <a:pt x="2044" y="785"/>
                  </a:lnTo>
                  <a:lnTo>
                    <a:pt x="2044" y="786"/>
                  </a:lnTo>
                  <a:lnTo>
                    <a:pt x="2044" y="781"/>
                  </a:lnTo>
                  <a:lnTo>
                    <a:pt x="2045" y="774"/>
                  </a:lnTo>
                  <a:lnTo>
                    <a:pt x="2045" y="775"/>
                  </a:lnTo>
                  <a:lnTo>
                    <a:pt x="2045" y="774"/>
                  </a:lnTo>
                  <a:lnTo>
                    <a:pt x="2045" y="772"/>
                  </a:lnTo>
                  <a:lnTo>
                    <a:pt x="2046" y="774"/>
                  </a:lnTo>
                  <a:lnTo>
                    <a:pt x="2046" y="773"/>
                  </a:lnTo>
                  <a:lnTo>
                    <a:pt x="2046" y="775"/>
                  </a:lnTo>
                  <a:lnTo>
                    <a:pt x="2046" y="776"/>
                  </a:lnTo>
                  <a:lnTo>
                    <a:pt x="2046" y="774"/>
                  </a:lnTo>
                  <a:lnTo>
                    <a:pt x="2047" y="770"/>
                  </a:lnTo>
                  <a:lnTo>
                    <a:pt x="2047" y="767"/>
                  </a:lnTo>
                  <a:lnTo>
                    <a:pt x="2047" y="770"/>
                  </a:lnTo>
                  <a:lnTo>
                    <a:pt x="2047" y="774"/>
                  </a:lnTo>
                  <a:lnTo>
                    <a:pt x="2047" y="775"/>
                  </a:lnTo>
                  <a:lnTo>
                    <a:pt x="2048" y="781"/>
                  </a:lnTo>
                  <a:lnTo>
                    <a:pt x="2048" y="779"/>
                  </a:lnTo>
                  <a:lnTo>
                    <a:pt x="2048" y="766"/>
                  </a:lnTo>
                  <a:lnTo>
                    <a:pt x="2048" y="776"/>
                  </a:lnTo>
                  <a:lnTo>
                    <a:pt x="2048" y="764"/>
                  </a:lnTo>
                  <a:lnTo>
                    <a:pt x="2049" y="749"/>
                  </a:lnTo>
                  <a:lnTo>
                    <a:pt x="2049" y="729"/>
                  </a:lnTo>
                  <a:lnTo>
                    <a:pt x="2049" y="687"/>
                  </a:lnTo>
                  <a:lnTo>
                    <a:pt x="2049" y="607"/>
                  </a:lnTo>
                  <a:lnTo>
                    <a:pt x="2050" y="530"/>
                  </a:lnTo>
                  <a:lnTo>
                    <a:pt x="2050" y="516"/>
                  </a:lnTo>
                  <a:lnTo>
                    <a:pt x="2050" y="516"/>
                  </a:lnTo>
                  <a:lnTo>
                    <a:pt x="2050" y="518"/>
                  </a:lnTo>
                  <a:lnTo>
                    <a:pt x="2050" y="512"/>
                  </a:lnTo>
                  <a:lnTo>
                    <a:pt x="2050" y="509"/>
                  </a:lnTo>
                  <a:lnTo>
                    <a:pt x="2051" y="516"/>
                  </a:lnTo>
                  <a:lnTo>
                    <a:pt x="2051" y="510"/>
                  </a:lnTo>
                  <a:lnTo>
                    <a:pt x="2051" y="518"/>
                  </a:lnTo>
                  <a:lnTo>
                    <a:pt x="2051" y="516"/>
                  </a:lnTo>
                  <a:lnTo>
                    <a:pt x="2051" y="515"/>
                  </a:lnTo>
                  <a:lnTo>
                    <a:pt x="2052" y="520"/>
                  </a:lnTo>
                  <a:lnTo>
                    <a:pt x="2052" y="507"/>
                  </a:lnTo>
                  <a:lnTo>
                    <a:pt x="2052" y="502"/>
                  </a:lnTo>
                  <a:lnTo>
                    <a:pt x="2052" y="507"/>
                  </a:lnTo>
                  <a:lnTo>
                    <a:pt x="2053" y="510"/>
                  </a:lnTo>
                  <a:lnTo>
                    <a:pt x="2053" y="515"/>
                  </a:lnTo>
                  <a:lnTo>
                    <a:pt x="2053" y="513"/>
                  </a:lnTo>
                  <a:lnTo>
                    <a:pt x="2053" y="528"/>
                  </a:lnTo>
                  <a:lnTo>
                    <a:pt x="2053" y="528"/>
                  </a:lnTo>
                  <a:lnTo>
                    <a:pt x="2053" y="523"/>
                  </a:lnTo>
                  <a:lnTo>
                    <a:pt x="2054" y="522"/>
                  </a:lnTo>
                  <a:lnTo>
                    <a:pt x="2054" y="516"/>
                  </a:lnTo>
                  <a:lnTo>
                    <a:pt x="2054" y="519"/>
                  </a:lnTo>
                  <a:lnTo>
                    <a:pt x="2054" y="511"/>
                  </a:lnTo>
                  <a:lnTo>
                    <a:pt x="2055" y="512"/>
                  </a:lnTo>
                  <a:lnTo>
                    <a:pt x="2055" y="505"/>
                  </a:lnTo>
                  <a:lnTo>
                    <a:pt x="2055" y="482"/>
                  </a:lnTo>
                  <a:lnTo>
                    <a:pt x="2055" y="476"/>
                  </a:lnTo>
                  <a:lnTo>
                    <a:pt x="2055" y="487"/>
                  </a:lnTo>
                  <a:lnTo>
                    <a:pt x="2055" y="489"/>
                  </a:lnTo>
                  <a:lnTo>
                    <a:pt x="2056" y="492"/>
                  </a:lnTo>
                  <a:lnTo>
                    <a:pt x="2056" y="492"/>
                  </a:lnTo>
                  <a:lnTo>
                    <a:pt x="2056" y="492"/>
                  </a:lnTo>
                  <a:lnTo>
                    <a:pt x="2056" y="486"/>
                  </a:lnTo>
                  <a:lnTo>
                    <a:pt x="2057" y="486"/>
                  </a:lnTo>
                  <a:lnTo>
                    <a:pt x="2057" y="487"/>
                  </a:lnTo>
                  <a:lnTo>
                    <a:pt x="2057" y="483"/>
                  </a:lnTo>
                  <a:lnTo>
                    <a:pt x="2057" y="479"/>
                  </a:lnTo>
                  <a:lnTo>
                    <a:pt x="2057" y="478"/>
                  </a:lnTo>
                  <a:lnTo>
                    <a:pt x="2058" y="481"/>
                  </a:lnTo>
                  <a:lnTo>
                    <a:pt x="2058" y="481"/>
                  </a:lnTo>
                  <a:lnTo>
                    <a:pt x="2058" y="481"/>
                  </a:lnTo>
                  <a:lnTo>
                    <a:pt x="2058" y="476"/>
                  </a:lnTo>
                  <a:lnTo>
                    <a:pt x="2058" y="473"/>
                  </a:lnTo>
                  <a:lnTo>
                    <a:pt x="2059" y="476"/>
                  </a:lnTo>
                  <a:lnTo>
                    <a:pt x="2059" y="467"/>
                  </a:lnTo>
                  <a:lnTo>
                    <a:pt x="2059" y="472"/>
                  </a:lnTo>
                  <a:lnTo>
                    <a:pt x="2059" y="479"/>
                  </a:lnTo>
                  <a:lnTo>
                    <a:pt x="2059" y="479"/>
                  </a:lnTo>
                  <a:lnTo>
                    <a:pt x="2060" y="482"/>
                  </a:lnTo>
                  <a:lnTo>
                    <a:pt x="2060" y="486"/>
                  </a:lnTo>
                  <a:lnTo>
                    <a:pt x="2060" y="492"/>
                  </a:lnTo>
                  <a:lnTo>
                    <a:pt x="2060" y="507"/>
                  </a:lnTo>
                  <a:lnTo>
                    <a:pt x="2061" y="498"/>
                  </a:lnTo>
                  <a:lnTo>
                    <a:pt x="2061" y="496"/>
                  </a:lnTo>
                  <a:lnTo>
                    <a:pt x="2061" y="496"/>
                  </a:lnTo>
                  <a:lnTo>
                    <a:pt x="2061" y="498"/>
                  </a:lnTo>
                  <a:lnTo>
                    <a:pt x="2061" y="499"/>
                  </a:lnTo>
                  <a:lnTo>
                    <a:pt x="2061" y="496"/>
                  </a:lnTo>
                  <a:lnTo>
                    <a:pt x="2062" y="500"/>
                  </a:lnTo>
                  <a:lnTo>
                    <a:pt x="2062" y="495"/>
                  </a:lnTo>
                  <a:lnTo>
                    <a:pt x="2062" y="492"/>
                  </a:lnTo>
                  <a:lnTo>
                    <a:pt x="2062" y="485"/>
                  </a:lnTo>
                  <a:lnTo>
                    <a:pt x="2063" y="479"/>
                  </a:lnTo>
                  <a:lnTo>
                    <a:pt x="2063" y="476"/>
                  </a:lnTo>
                  <a:lnTo>
                    <a:pt x="2063" y="470"/>
                  </a:lnTo>
                  <a:lnTo>
                    <a:pt x="2063" y="467"/>
                  </a:lnTo>
                  <a:lnTo>
                    <a:pt x="2063" y="460"/>
                  </a:lnTo>
                  <a:lnTo>
                    <a:pt x="2064" y="461"/>
                  </a:lnTo>
                  <a:lnTo>
                    <a:pt x="2064" y="484"/>
                  </a:lnTo>
                  <a:lnTo>
                    <a:pt x="2064" y="482"/>
                  </a:lnTo>
                  <a:lnTo>
                    <a:pt x="2064" y="481"/>
                  </a:lnTo>
                  <a:lnTo>
                    <a:pt x="2064" y="467"/>
                  </a:lnTo>
                  <a:lnTo>
                    <a:pt x="2065" y="466"/>
                  </a:lnTo>
                  <a:lnTo>
                    <a:pt x="2065" y="468"/>
                  </a:lnTo>
                  <a:lnTo>
                    <a:pt x="2065" y="471"/>
                  </a:lnTo>
                  <a:lnTo>
                    <a:pt x="2065" y="475"/>
                  </a:lnTo>
                  <a:lnTo>
                    <a:pt x="2065" y="475"/>
                  </a:lnTo>
                  <a:lnTo>
                    <a:pt x="2066" y="472"/>
                  </a:lnTo>
                  <a:lnTo>
                    <a:pt x="2066" y="469"/>
                  </a:lnTo>
                  <a:lnTo>
                    <a:pt x="2066" y="463"/>
                  </a:lnTo>
                  <a:lnTo>
                    <a:pt x="2066" y="467"/>
                  </a:lnTo>
                  <a:lnTo>
                    <a:pt x="2066" y="471"/>
                  </a:lnTo>
                  <a:lnTo>
                    <a:pt x="2066" y="471"/>
                  </a:lnTo>
                  <a:lnTo>
                    <a:pt x="2067" y="489"/>
                  </a:lnTo>
                  <a:lnTo>
                    <a:pt x="2067" y="482"/>
                  </a:lnTo>
                  <a:lnTo>
                    <a:pt x="2067" y="482"/>
                  </a:lnTo>
                  <a:lnTo>
                    <a:pt x="2067" y="456"/>
                  </a:lnTo>
                  <a:lnTo>
                    <a:pt x="2068" y="454"/>
                  </a:lnTo>
                  <a:lnTo>
                    <a:pt x="2068" y="461"/>
                  </a:lnTo>
                  <a:lnTo>
                    <a:pt x="2068" y="477"/>
                  </a:lnTo>
                  <a:lnTo>
                    <a:pt x="2068" y="469"/>
                  </a:lnTo>
                  <a:lnTo>
                    <a:pt x="2068" y="465"/>
                  </a:lnTo>
                  <a:lnTo>
                    <a:pt x="2069" y="468"/>
                  </a:lnTo>
                  <a:lnTo>
                    <a:pt x="2069" y="460"/>
                  </a:lnTo>
                  <a:lnTo>
                    <a:pt x="2069" y="448"/>
                  </a:lnTo>
                  <a:lnTo>
                    <a:pt x="2069" y="450"/>
                  </a:lnTo>
                  <a:lnTo>
                    <a:pt x="2069" y="456"/>
                  </a:lnTo>
                  <a:lnTo>
                    <a:pt x="2070" y="450"/>
                  </a:lnTo>
                  <a:lnTo>
                    <a:pt x="2070" y="453"/>
                  </a:lnTo>
                  <a:lnTo>
                    <a:pt x="2070" y="432"/>
                  </a:lnTo>
                  <a:lnTo>
                    <a:pt x="2070" y="434"/>
                  </a:lnTo>
                  <a:lnTo>
                    <a:pt x="2070" y="441"/>
                  </a:lnTo>
                  <a:lnTo>
                    <a:pt x="2071" y="427"/>
                  </a:lnTo>
                  <a:lnTo>
                    <a:pt x="2071" y="425"/>
                  </a:lnTo>
                  <a:lnTo>
                    <a:pt x="2071" y="425"/>
                  </a:lnTo>
                  <a:lnTo>
                    <a:pt x="2071" y="420"/>
                  </a:lnTo>
                  <a:lnTo>
                    <a:pt x="2072" y="417"/>
                  </a:lnTo>
                  <a:lnTo>
                    <a:pt x="2072" y="416"/>
                  </a:lnTo>
                  <a:lnTo>
                    <a:pt x="2072" y="413"/>
                  </a:lnTo>
                  <a:lnTo>
                    <a:pt x="2072" y="415"/>
                  </a:lnTo>
                  <a:lnTo>
                    <a:pt x="2072" y="413"/>
                  </a:lnTo>
                  <a:lnTo>
                    <a:pt x="2072" y="412"/>
                  </a:lnTo>
                  <a:lnTo>
                    <a:pt x="2073" y="409"/>
                  </a:lnTo>
                  <a:lnTo>
                    <a:pt x="2073" y="415"/>
                  </a:lnTo>
                  <a:lnTo>
                    <a:pt x="2073" y="417"/>
                  </a:lnTo>
                  <a:lnTo>
                    <a:pt x="2073" y="420"/>
                  </a:lnTo>
                  <a:lnTo>
                    <a:pt x="2074" y="420"/>
                  </a:lnTo>
                  <a:lnTo>
                    <a:pt x="2074" y="415"/>
                  </a:lnTo>
                  <a:lnTo>
                    <a:pt x="2074" y="419"/>
                  </a:lnTo>
                  <a:lnTo>
                    <a:pt x="2074" y="421"/>
                  </a:lnTo>
                  <a:lnTo>
                    <a:pt x="2074" y="421"/>
                  </a:lnTo>
                  <a:lnTo>
                    <a:pt x="2074" y="431"/>
                  </a:lnTo>
                  <a:lnTo>
                    <a:pt x="2075" y="407"/>
                  </a:lnTo>
                  <a:lnTo>
                    <a:pt x="2075" y="401"/>
                  </a:lnTo>
                  <a:lnTo>
                    <a:pt x="2075" y="402"/>
                  </a:lnTo>
                  <a:lnTo>
                    <a:pt x="2075" y="401"/>
                  </a:lnTo>
                  <a:lnTo>
                    <a:pt x="2076" y="398"/>
                  </a:lnTo>
                  <a:lnTo>
                    <a:pt x="2076" y="393"/>
                  </a:lnTo>
                  <a:lnTo>
                    <a:pt x="2076" y="398"/>
                  </a:lnTo>
                  <a:lnTo>
                    <a:pt x="2076" y="385"/>
                  </a:lnTo>
                  <a:lnTo>
                    <a:pt x="2076" y="437"/>
                  </a:lnTo>
                  <a:lnTo>
                    <a:pt x="2077" y="461"/>
                  </a:lnTo>
                  <a:lnTo>
                    <a:pt x="2077" y="519"/>
                  </a:lnTo>
                  <a:lnTo>
                    <a:pt x="2077" y="584"/>
                  </a:lnTo>
                  <a:lnTo>
                    <a:pt x="2077" y="606"/>
                  </a:lnTo>
                  <a:lnTo>
                    <a:pt x="2077" y="665"/>
                  </a:lnTo>
                  <a:lnTo>
                    <a:pt x="2078" y="682"/>
                  </a:lnTo>
                  <a:lnTo>
                    <a:pt x="2078" y="671"/>
                  </a:lnTo>
                  <a:lnTo>
                    <a:pt x="2078" y="662"/>
                  </a:lnTo>
                  <a:lnTo>
                    <a:pt x="2078" y="658"/>
                  </a:lnTo>
                  <a:lnTo>
                    <a:pt x="2078" y="685"/>
                  </a:lnTo>
                  <a:lnTo>
                    <a:pt x="2079" y="684"/>
                  </a:lnTo>
                  <a:lnTo>
                    <a:pt x="2079" y="676"/>
                  </a:lnTo>
                  <a:lnTo>
                    <a:pt x="2079" y="676"/>
                  </a:lnTo>
                  <a:lnTo>
                    <a:pt x="2079" y="677"/>
                  </a:lnTo>
                  <a:lnTo>
                    <a:pt x="2080" y="675"/>
                  </a:lnTo>
                  <a:lnTo>
                    <a:pt x="2080" y="685"/>
                  </a:lnTo>
                  <a:lnTo>
                    <a:pt x="2080" y="685"/>
                  </a:lnTo>
                  <a:lnTo>
                    <a:pt x="2080" y="688"/>
                  </a:lnTo>
                  <a:lnTo>
                    <a:pt x="2080" y="701"/>
                  </a:lnTo>
                  <a:lnTo>
                    <a:pt x="2080" y="704"/>
                  </a:lnTo>
                  <a:lnTo>
                    <a:pt x="2081" y="708"/>
                  </a:lnTo>
                  <a:lnTo>
                    <a:pt x="2081" y="719"/>
                  </a:lnTo>
                  <a:lnTo>
                    <a:pt x="2081" y="722"/>
                  </a:lnTo>
                  <a:lnTo>
                    <a:pt x="2081" y="722"/>
                  </a:lnTo>
                  <a:lnTo>
                    <a:pt x="2081" y="719"/>
                  </a:lnTo>
                  <a:lnTo>
                    <a:pt x="2082" y="721"/>
                  </a:lnTo>
                  <a:lnTo>
                    <a:pt x="2082" y="721"/>
                  </a:lnTo>
                  <a:lnTo>
                    <a:pt x="2082" y="721"/>
                  </a:lnTo>
                  <a:lnTo>
                    <a:pt x="2082" y="706"/>
                  </a:lnTo>
                  <a:lnTo>
                    <a:pt x="2083" y="705"/>
                  </a:lnTo>
                  <a:lnTo>
                    <a:pt x="2083" y="711"/>
                  </a:lnTo>
                  <a:lnTo>
                    <a:pt x="2083" y="703"/>
                  </a:lnTo>
                  <a:lnTo>
                    <a:pt x="2083" y="714"/>
                  </a:lnTo>
                  <a:lnTo>
                    <a:pt x="2083" y="714"/>
                  </a:lnTo>
                  <a:lnTo>
                    <a:pt x="2083" y="713"/>
                  </a:lnTo>
                  <a:lnTo>
                    <a:pt x="2084" y="714"/>
                  </a:lnTo>
                  <a:lnTo>
                    <a:pt x="2084" y="713"/>
                  </a:lnTo>
                  <a:lnTo>
                    <a:pt x="2084" y="713"/>
                  </a:lnTo>
                  <a:lnTo>
                    <a:pt x="2084" y="713"/>
                  </a:lnTo>
                  <a:lnTo>
                    <a:pt x="2085" y="705"/>
                  </a:lnTo>
                  <a:lnTo>
                    <a:pt x="2085" y="708"/>
                  </a:lnTo>
                  <a:lnTo>
                    <a:pt x="2085" y="712"/>
                  </a:lnTo>
                  <a:lnTo>
                    <a:pt x="2085" y="711"/>
                  </a:lnTo>
                  <a:lnTo>
                    <a:pt x="2085" y="725"/>
                  </a:lnTo>
                  <a:lnTo>
                    <a:pt x="2085" y="730"/>
                  </a:lnTo>
                  <a:lnTo>
                    <a:pt x="2086" y="724"/>
                  </a:lnTo>
                  <a:lnTo>
                    <a:pt x="2086" y="708"/>
                  </a:lnTo>
                  <a:lnTo>
                    <a:pt x="2086" y="708"/>
                  </a:lnTo>
                  <a:lnTo>
                    <a:pt x="2086" y="702"/>
                  </a:lnTo>
                  <a:lnTo>
                    <a:pt x="2087" y="701"/>
                  </a:lnTo>
                  <a:lnTo>
                    <a:pt x="2087" y="693"/>
                  </a:lnTo>
                  <a:lnTo>
                    <a:pt x="2087" y="695"/>
                  </a:lnTo>
                  <a:lnTo>
                    <a:pt x="2087" y="696"/>
                  </a:lnTo>
                  <a:lnTo>
                    <a:pt x="2087" y="692"/>
                  </a:lnTo>
                  <a:lnTo>
                    <a:pt x="2088" y="690"/>
                  </a:lnTo>
                  <a:lnTo>
                    <a:pt x="2088" y="695"/>
                  </a:lnTo>
                  <a:lnTo>
                    <a:pt x="2088" y="694"/>
                  </a:lnTo>
                  <a:lnTo>
                    <a:pt x="2088" y="692"/>
                  </a:lnTo>
                  <a:lnTo>
                    <a:pt x="2088" y="702"/>
                  </a:lnTo>
                  <a:lnTo>
                    <a:pt x="2089" y="697"/>
                  </a:lnTo>
                  <a:lnTo>
                    <a:pt x="2089" y="684"/>
                  </a:lnTo>
                  <a:lnTo>
                    <a:pt x="2089" y="686"/>
                  </a:lnTo>
                  <a:lnTo>
                    <a:pt x="2089" y="686"/>
                  </a:lnTo>
                  <a:lnTo>
                    <a:pt x="2089" y="685"/>
                  </a:lnTo>
                  <a:lnTo>
                    <a:pt x="2090" y="683"/>
                  </a:lnTo>
                  <a:lnTo>
                    <a:pt x="2090" y="684"/>
                  </a:lnTo>
                  <a:lnTo>
                    <a:pt x="2090" y="684"/>
                  </a:lnTo>
                  <a:lnTo>
                    <a:pt x="2090" y="686"/>
                  </a:lnTo>
                  <a:lnTo>
                    <a:pt x="2091" y="683"/>
                  </a:lnTo>
                  <a:lnTo>
                    <a:pt x="2091" y="680"/>
                  </a:lnTo>
                  <a:lnTo>
                    <a:pt x="2091" y="693"/>
                  </a:lnTo>
                  <a:lnTo>
                    <a:pt x="2091" y="696"/>
                  </a:lnTo>
                  <a:lnTo>
                    <a:pt x="2091" y="728"/>
                  </a:lnTo>
                  <a:lnTo>
                    <a:pt x="2091" y="730"/>
                  </a:lnTo>
                  <a:lnTo>
                    <a:pt x="2092" y="725"/>
                  </a:lnTo>
                  <a:lnTo>
                    <a:pt x="2092" y="734"/>
                  </a:lnTo>
                  <a:lnTo>
                    <a:pt x="2092" y="720"/>
                  </a:lnTo>
                  <a:lnTo>
                    <a:pt x="2092" y="701"/>
                  </a:lnTo>
                  <a:lnTo>
                    <a:pt x="2093" y="675"/>
                  </a:lnTo>
                  <a:lnTo>
                    <a:pt x="2093" y="630"/>
                  </a:lnTo>
                  <a:lnTo>
                    <a:pt x="2093" y="542"/>
                  </a:lnTo>
                  <a:lnTo>
                    <a:pt x="2093" y="473"/>
                  </a:lnTo>
                  <a:lnTo>
                    <a:pt x="2093" y="473"/>
                  </a:lnTo>
                  <a:lnTo>
                    <a:pt x="2094" y="480"/>
                  </a:lnTo>
                  <a:lnTo>
                    <a:pt x="2094" y="491"/>
                  </a:lnTo>
                  <a:lnTo>
                    <a:pt x="2094" y="514"/>
                  </a:lnTo>
                  <a:lnTo>
                    <a:pt x="2094" y="507"/>
                  </a:lnTo>
                  <a:lnTo>
                    <a:pt x="2094" y="498"/>
                  </a:lnTo>
                  <a:lnTo>
                    <a:pt x="2095" y="491"/>
                  </a:lnTo>
                  <a:lnTo>
                    <a:pt x="2095" y="494"/>
                  </a:lnTo>
                  <a:lnTo>
                    <a:pt x="2095" y="546"/>
                  </a:lnTo>
                  <a:lnTo>
                    <a:pt x="2095" y="541"/>
                  </a:lnTo>
                  <a:lnTo>
                    <a:pt x="2095" y="518"/>
                  </a:lnTo>
                  <a:lnTo>
                    <a:pt x="2096" y="512"/>
                  </a:lnTo>
                  <a:lnTo>
                    <a:pt x="2096" y="518"/>
                  </a:lnTo>
                  <a:lnTo>
                    <a:pt x="2096" y="514"/>
                  </a:lnTo>
                  <a:lnTo>
                    <a:pt x="2096" y="509"/>
                  </a:lnTo>
                  <a:lnTo>
                    <a:pt x="2096" y="508"/>
                  </a:lnTo>
                  <a:lnTo>
                    <a:pt x="2096" y="505"/>
                  </a:lnTo>
                  <a:lnTo>
                    <a:pt x="2097" y="502"/>
                  </a:lnTo>
                  <a:lnTo>
                    <a:pt x="2097" y="502"/>
                  </a:lnTo>
                  <a:lnTo>
                    <a:pt x="2097" y="502"/>
                  </a:lnTo>
                  <a:lnTo>
                    <a:pt x="2097" y="494"/>
                  </a:lnTo>
                  <a:lnTo>
                    <a:pt x="2098" y="490"/>
                  </a:lnTo>
                  <a:lnTo>
                    <a:pt x="2098" y="491"/>
                  </a:lnTo>
                  <a:lnTo>
                    <a:pt x="2098" y="492"/>
                  </a:lnTo>
                  <a:lnTo>
                    <a:pt x="2098" y="490"/>
                  </a:lnTo>
                  <a:lnTo>
                    <a:pt x="2098" y="483"/>
                  </a:lnTo>
                  <a:lnTo>
                    <a:pt x="2099" y="485"/>
                  </a:lnTo>
                  <a:lnTo>
                    <a:pt x="2099" y="483"/>
                  </a:lnTo>
                  <a:lnTo>
                    <a:pt x="2099" y="488"/>
                  </a:lnTo>
                  <a:lnTo>
                    <a:pt x="2099" y="488"/>
                  </a:lnTo>
                  <a:lnTo>
                    <a:pt x="2099" y="492"/>
                  </a:lnTo>
                  <a:lnTo>
                    <a:pt x="2100" y="489"/>
                  </a:lnTo>
                  <a:lnTo>
                    <a:pt x="2100" y="492"/>
                  </a:lnTo>
                  <a:lnTo>
                    <a:pt x="2100" y="496"/>
                  </a:lnTo>
                  <a:lnTo>
                    <a:pt x="2100" y="495"/>
                  </a:lnTo>
                  <a:lnTo>
                    <a:pt x="2100" y="495"/>
                  </a:lnTo>
                  <a:lnTo>
                    <a:pt x="2101" y="496"/>
                  </a:lnTo>
                  <a:lnTo>
                    <a:pt x="2101" y="496"/>
                  </a:lnTo>
                  <a:lnTo>
                    <a:pt x="2101" y="498"/>
                  </a:lnTo>
                  <a:lnTo>
                    <a:pt x="2101" y="507"/>
                  </a:lnTo>
                  <a:lnTo>
                    <a:pt x="2102" y="510"/>
                  </a:lnTo>
                  <a:lnTo>
                    <a:pt x="2102" y="509"/>
                  </a:lnTo>
                  <a:lnTo>
                    <a:pt x="2102" y="505"/>
                  </a:lnTo>
                  <a:lnTo>
                    <a:pt x="2102" y="512"/>
                  </a:lnTo>
                  <a:lnTo>
                    <a:pt x="2102" y="511"/>
                  </a:lnTo>
                  <a:lnTo>
                    <a:pt x="2102" y="514"/>
                  </a:lnTo>
                  <a:lnTo>
                    <a:pt x="2103" y="532"/>
                  </a:lnTo>
                  <a:lnTo>
                    <a:pt x="2103" y="526"/>
                  </a:lnTo>
                  <a:lnTo>
                    <a:pt x="2103" y="527"/>
                  </a:lnTo>
                  <a:lnTo>
                    <a:pt x="2103" y="513"/>
                  </a:lnTo>
                  <a:lnTo>
                    <a:pt x="2104" y="509"/>
                  </a:lnTo>
                  <a:lnTo>
                    <a:pt x="2104" y="514"/>
                  </a:lnTo>
                  <a:lnTo>
                    <a:pt x="2104" y="507"/>
                  </a:lnTo>
                  <a:lnTo>
                    <a:pt x="2104" y="500"/>
                  </a:lnTo>
                  <a:lnTo>
                    <a:pt x="2104" y="496"/>
                  </a:lnTo>
                  <a:lnTo>
                    <a:pt x="2105" y="495"/>
                  </a:lnTo>
                  <a:lnTo>
                    <a:pt x="2105" y="495"/>
                  </a:lnTo>
                  <a:lnTo>
                    <a:pt x="2105" y="496"/>
                  </a:lnTo>
                  <a:lnTo>
                    <a:pt x="2105" y="496"/>
                  </a:lnTo>
                  <a:lnTo>
                    <a:pt x="2105" y="498"/>
                  </a:lnTo>
                  <a:lnTo>
                    <a:pt x="2106" y="497"/>
                  </a:lnTo>
                  <a:lnTo>
                    <a:pt x="2106" y="500"/>
                  </a:lnTo>
                  <a:lnTo>
                    <a:pt x="2106" y="496"/>
                  </a:lnTo>
                  <a:lnTo>
                    <a:pt x="2106" y="495"/>
                  </a:lnTo>
                  <a:lnTo>
                    <a:pt x="2106" y="491"/>
                  </a:lnTo>
                  <a:lnTo>
                    <a:pt x="2107" y="498"/>
                  </a:lnTo>
                  <a:lnTo>
                    <a:pt x="2107" y="494"/>
                  </a:lnTo>
                  <a:lnTo>
                    <a:pt x="2107" y="491"/>
                  </a:lnTo>
                  <a:lnTo>
                    <a:pt x="2107" y="491"/>
                  </a:lnTo>
                  <a:lnTo>
                    <a:pt x="2108" y="489"/>
                  </a:lnTo>
                  <a:lnTo>
                    <a:pt x="2108" y="488"/>
                  </a:lnTo>
                  <a:lnTo>
                    <a:pt x="2108" y="490"/>
                  </a:lnTo>
                  <a:lnTo>
                    <a:pt x="2108" y="495"/>
                  </a:lnTo>
                  <a:lnTo>
                    <a:pt x="2108" y="500"/>
                  </a:lnTo>
                  <a:lnTo>
                    <a:pt x="2108" y="499"/>
                  </a:lnTo>
                  <a:lnTo>
                    <a:pt x="2109" y="495"/>
                  </a:lnTo>
                  <a:lnTo>
                    <a:pt x="2109" y="494"/>
                  </a:lnTo>
                  <a:lnTo>
                    <a:pt x="2109" y="494"/>
                  </a:lnTo>
                  <a:lnTo>
                    <a:pt x="2109" y="485"/>
                  </a:lnTo>
                  <a:lnTo>
                    <a:pt x="2109" y="487"/>
                  </a:lnTo>
                  <a:lnTo>
                    <a:pt x="2110" y="507"/>
                  </a:lnTo>
                  <a:lnTo>
                    <a:pt x="2110" y="506"/>
                  </a:lnTo>
                  <a:lnTo>
                    <a:pt x="2110" y="510"/>
                  </a:lnTo>
                  <a:lnTo>
                    <a:pt x="2110" y="503"/>
                  </a:lnTo>
                  <a:lnTo>
                    <a:pt x="2110" y="504"/>
                  </a:lnTo>
                  <a:lnTo>
                    <a:pt x="2111" y="523"/>
                  </a:lnTo>
                  <a:lnTo>
                    <a:pt x="2111" y="520"/>
                  </a:lnTo>
                  <a:lnTo>
                    <a:pt x="2111" y="515"/>
                  </a:lnTo>
                  <a:lnTo>
                    <a:pt x="2111" y="530"/>
                  </a:lnTo>
                  <a:lnTo>
                    <a:pt x="2111" y="524"/>
                  </a:lnTo>
                  <a:lnTo>
                    <a:pt x="2112" y="523"/>
                  </a:lnTo>
                  <a:lnTo>
                    <a:pt x="2112" y="526"/>
                  </a:lnTo>
                  <a:lnTo>
                    <a:pt x="2112" y="527"/>
                  </a:lnTo>
                  <a:lnTo>
                    <a:pt x="2112" y="541"/>
                  </a:lnTo>
                  <a:lnTo>
                    <a:pt x="2113" y="566"/>
                  </a:lnTo>
                  <a:lnTo>
                    <a:pt x="2113" y="569"/>
                  </a:lnTo>
                  <a:lnTo>
                    <a:pt x="2113" y="575"/>
                  </a:lnTo>
                  <a:lnTo>
                    <a:pt x="2113" y="566"/>
                  </a:lnTo>
                  <a:lnTo>
                    <a:pt x="2113" y="564"/>
                  </a:lnTo>
                  <a:lnTo>
                    <a:pt x="2113" y="571"/>
                  </a:lnTo>
                  <a:lnTo>
                    <a:pt x="2114" y="561"/>
                  </a:lnTo>
                  <a:lnTo>
                    <a:pt x="2114" y="556"/>
                  </a:lnTo>
                  <a:lnTo>
                    <a:pt x="2114" y="557"/>
                  </a:lnTo>
                  <a:lnTo>
                    <a:pt x="2114" y="562"/>
                  </a:lnTo>
                  <a:lnTo>
                    <a:pt x="2115" y="559"/>
                  </a:lnTo>
                  <a:lnTo>
                    <a:pt x="2115" y="556"/>
                  </a:lnTo>
                  <a:lnTo>
                    <a:pt x="2115" y="553"/>
                  </a:lnTo>
                  <a:lnTo>
                    <a:pt x="2115" y="560"/>
                  </a:lnTo>
                  <a:lnTo>
                    <a:pt x="2115" y="575"/>
                  </a:lnTo>
                  <a:lnTo>
                    <a:pt x="2116" y="575"/>
                  </a:lnTo>
                  <a:lnTo>
                    <a:pt x="2116" y="574"/>
                  </a:lnTo>
                  <a:lnTo>
                    <a:pt x="2116" y="568"/>
                  </a:lnTo>
                  <a:lnTo>
                    <a:pt x="2116" y="571"/>
                  </a:lnTo>
                  <a:lnTo>
                    <a:pt x="2116" y="579"/>
                  </a:lnTo>
                  <a:lnTo>
                    <a:pt x="2117" y="584"/>
                  </a:lnTo>
                  <a:lnTo>
                    <a:pt x="2117" y="584"/>
                  </a:lnTo>
                  <a:lnTo>
                    <a:pt x="2117" y="586"/>
                  </a:lnTo>
                  <a:lnTo>
                    <a:pt x="2117" y="586"/>
                  </a:lnTo>
                  <a:lnTo>
                    <a:pt x="2117" y="568"/>
                  </a:lnTo>
                  <a:lnTo>
                    <a:pt x="2118" y="586"/>
                  </a:lnTo>
                  <a:lnTo>
                    <a:pt x="2118" y="591"/>
                  </a:lnTo>
                  <a:lnTo>
                    <a:pt x="2118" y="589"/>
                  </a:lnTo>
                  <a:lnTo>
                    <a:pt x="2118" y="577"/>
                  </a:lnTo>
                  <a:lnTo>
                    <a:pt x="2119" y="575"/>
                  </a:lnTo>
                  <a:lnTo>
                    <a:pt x="2119" y="566"/>
                  </a:lnTo>
                  <a:lnTo>
                    <a:pt x="2119" y="563"/>
                  </a:lnTo>
                  <a:lnTo>
                    <a:pt x="2119" y="562"/>
                  </a:lnTo>
                  <a:lnTo>
                    <a:pt x="2119" y="555"/>
                  </a:lnTo>
                  <a:lnTo>
                    <a:pt x="2119" y="507"/>
                  </a:lnTo>
                  <a:lnTo>
                    <a:pt x="2120" y="507"/>
                  </a:lnTo>
                  <a:lnTo>
                    <a:pt x="2120" y="519"/>
                  </a:lnTo>
                  <a:lnTo>
                    <a:pt x="2120" y="520"/>
                  </a:lnTo>
                  <a:lnTo>
                    <a:pt x="2120" y="513"/>
                  </a:lnTo>
                  <a:lnTo>
                    <a:pt x="2121" y="513"/>
                  </a:lnTo>
                  <a:lnTo>
                    <a:pt x="2121" y="510"/>
                  </a:lnTo>
                  <a:lnTo>
                    <a:pt x="2121" y="514"/>
                  </a:lnTo>
                  <a:lnTo>
                    <a:pt x="2121" y="512"/>
                  </a:lnTo>
                  <a:lnTo>
                    <a:pt x="2121" y="507"/>
                  </a:lnTo>
                  <a:lnTo>
                    <a:pt x="2121" y="497"/>
                  </a:lnTo>
                  <a:lnTo>
                    <a:pt x="2122" y="492"/>
                  </a:lnTo>
                  <a:lnTo>
                    <a:pt x="2122" y="513"/>
                  </a:lnTo>
                  <a:lnTo>
                    <a:pt x="2122" y="538"/>
                  </a:lnTo>
                  <a:lnTo>
                    <a:pt x="2122" y="574"/>
                  </a:lnTo>
                  <a:lnTo>
                    <a:pt x="2123" y="636"/>
                  </a:lnTo>
                  <a:lnTo>
                    <a:pt x="2123" y="716"/>
                  </a:lnTo>
                  <a:lnTo>
                    <a:pt x="2123" y="782"/>
                  </a:lnTo>
                  <a:lnTo>
                    <a:pt x="2123" y="831"/>
                  </a:lnTo>
                  <a:lnTo>
                    <a:pt x="2123" y="839"/>
                  </a:lnTo>
                  <a:lnTo>
                    <a:pt x="2124" y="841"/>
                  </a:lnTo>
                  <a:lnTo>
                    <a:pt x="2124" y="829"/>
                  </a:lnTo>
                  <a:lnTo>
                    <a:pt x="2124" y="828"/>
                  </a:lnTo>
                  <a:lnTo>
                    <a:pt x="2124" y="821"/>
                  </a:lnTo>
                  <a:lnTo>
                    <a:pt x="2124" y="839"/>
                  </a:lnTo>
                  <a:lnTo>
                    <a:pt x="2124" y="821"/>
                  </a:lnTo>
                  <a:lnTo>
                    <a:pt x="2125" y="826"/>
                  </a:lnTo>
                  <a:lnTo>
                    <a:pt x="2125" y="823"/>
                  </a:lnTo>
                  <a:lnTo>
                    <a:pt x="2125" y="837"/>
                  </a:lnTo>
                  <a:lnTo>
                    <a:pt x="2125" y="847"/>
                  </a:lnTo>
                  <a:lnTo>
                    <a:pt x="2126" y="850"/>
                  </a:lnTo>
                  <a:lnTo>
                    <a:pt x="2126" y="864"/>
                  </a:lnTo>
                  <a:lnTo>
                    <a:pt x="2126" y="857"/>
                  </a:lnTo>
                  <a:lnTo>
                    <a:pt x="2126" y="861"/>
                  </a:lnTo>
                  <a:lnTo>
                    <a:pt x="2126" y="854"/>
                  </a:lnTo>
                  <a:lnTo>
                    <a:pt x="2127" y="854"/>
                  </a:lnTo>
                  <a:lnTo>
                    <a:pt x="2127" y="855"/>
                  </a:lnTo>
                  <a:lnTo>
                    <a:pt x="2127" y="852"/>
                  </a:lnTo>
                  <a:lnTo>
                    <a:pt x="2127" y="853"/>
                  </a:lnTo>
                  <a:lnTo>
                    <a:pt x="2127" y="848"/>
                  </a:lnTo>
                  <a:lnTo>
                    <a:pt x="2128" y="848"/>
                  </a:lnTo>
                  <a:lnTo>
                    <a:pt x="2128" y="847"/>
                  </a:lnTo>
                  <a:lnTo>
                    <a:pt x="2128" y="845"/>
                  </a:lnTo>
                  <a:lnTo>
                    <a:pt x="2128" y="844"/>
                  </a:lnTo>
                  <a:lnTo>
                    <a:pt x="2128" y="831"/>
                  </a:lnTo>
                  <a:lnTo>
                    <a:pt x="2129" y="844"/>
                  </a:lnTo>
                  <a:lnTo>
                    <a:pt x="2129" y="844"/>
                  </a:lnTo>
                  <a:lnTo>
                    <a:pt x="2129" y="842"/>
                  </a:lnTo>
                  <a:lnTo>
                    <a:pt x="2129" y="837"/>
                  </a:lnTo>
                  <a:lnTo>
                    <a:pt x="2130" y="827"/>
                  </a:lnTo>
                  <a:lnTo>
                    <a:pt x="2130" y="823"/>
                  </a:lnTo>
                  <a:lnTo>
                    <a:pt x="2130" y="823"/>
                  </a:lnTo>
                  <a:lnTo>
                    <a:pt x="2130" y="823"/>
                  </a:lnTo>
                  <a:lnTo>
                    <a:pt x="2130" y="821"/>
                  </a:lnTo>
                  <a:lnTo>
                    <a:pt x="2130" y="819"/>
                  </a:lnTo>
                  <a:lnTo>
                    <a:pt x="2131" y="818"/>
                  </a:lnTo>
                  <a:lnTo>
                    <a:pt x="2131" y="821"/>
                  </a:lnTo>
                  <a:lnTo>
                    <a:pt x="2131" y="822"/>
                  </a:lnTo>
                  <a:lnTo>
                    <a:pt x="2131" y="821"/>
                  </a:lnTo>
                  <a:lnTo>
                    <a:pt x="2132" y="825"/>
                  </a:lnTo>
                  <a:lnTo>
                    <a:pt x="2132" y="824"/>
                  </a:lnTo>
                  <a:lnTo>
                    <a:pt x="2132" y="826"/>
                  </a:lnTo>
                  <a:lnTo>
                    <a:pt x="2132" y="827"/>
                  </a:lnTo>
                  <a:lnTo>
                    <a:pt x="2132" y="832"/>
                  </a:lnTo>
                  <a:lnTo>
                    <a:pt x="2132" y="829"/>
                  </a:lnTo>
                  <a:lnTo>
                    <a:pt x="2133" y="825"/>
                  </a:lnTo>
                  <a:lnTo>
                    <a:pt x="2133" y="825"/>
                  </a:lnTo>
                  <a:lnTo>
                    <a:pt x="2133" y="825"/>
                  </a:lnTo>
                  <a:lnTo>
                    <a:pt x="2133" y="831"/>
                  </a:lnTo>
                  <a:lnTo>
                    <a:pt x="2134" y="832"/>
                  </a:lnTo>
                  <a:lnTo>
                    <a:pt x="2134" y="824"/>
                  </a:lnTo>
                  <a:lnTo>
                    <a:pt x="2134" y="824"/>
                  </a:lnTo>
                  <a:lnTo>
                    <a:pt x="2134" y="825"/>
                  </a:lnTo>
                  <a:lnTo>
                    <a:pt x="2134" y="827"/>
                  </a:lnTo>
                  <a:lnTo>
                    <a:pt x="2135" y="828"/>
                  </a:lnTo>
                  <a:lnTo>
                    <a:pt x="2135" y="834"/>
                  </a:lnTo>
                  <a:lnTo>
                    <a:pt x="2135" y="832"/>
                  </a:lnTo>
                  <a:lnTo>
                    <a:pt x="2135" y="830"/>
                  </a:lnTo>
                  <a:lnTo>
                    <a:pt x="2135" y="836"/>
                  </a:lnTo>
                  <a:lnTo>
                    <a:pt x="2136" y="837"/>
                  </a:lnTo>
                  <a:lnTo>
                    <a:pt x="2136" y="843"/>
                  </a:lnTo>
                  <a:lnTo>
                    <a:pt x="2136" y="842"/>
                  </a:lnTo>
                  <a:lnTo>
                    <a:pt x="2136" y="847"/>
                  </a:lnTo>
                  <a:lnTo>
                    <a:pt x="2136" y="848"/>
                  </a:lnTo>
                  <a:lnTo>
                    <a:pt x="2137" y="848"/>
                  </a:lnTo>
                  <a:lnTo>
                    <a:pt x="2137" y="862"/>
                  </a:lnTo>
                  <a:lnTo>
                    <a:pt x="2137" y="857"/>
                  </a:lnTo>
                  <a:lnTo>
                    <a:pt x="2137" y="855"/>
                  </a:lnTo>
                  <a:lnTo>
                    <a:pt x="2138" y="852"/>
                  </a:lnTo>
                  <a:lnTo>
                    <a:pt x="2138" y="839"/>
                  </a:lnTo>
                  <a:lnTo>
                    <a:pt x="2138" y="829"/>
                  </a:lnTo>
                  <a:lnTo>
                    <a:pt x="2138" y="800"/>
                  </a:lnTo>
                  <a:lnTo>
                    <a:pt x="2138" y="757"/>
                  </a:lnTo>
                  <a:lnTo>
                    <a:pt x="2138" y="682"/>
                  </a:lnTo>
                  <a:lnTo>
                    <a:pt x="2139" y="623"/>
                  </a:lnTo>
                  <a:lnTo>
                    <a:pt x="2139" y="611"/>
                  </a:lnTo>
                  <a:lnTo>
                    <a:pt x="2139" y="611"/>
                  </a:lnTo>
                  <a:lnTo>
                    <a:pt x="2139" y="609"/>
                  </a:lnTo>
                  <a:lnTo>
                    <a:pt x="2139" y="605"/>
                  </a:lnTo>
                  <a:lnTo>
                    <a:pt x="2140" y="592"/>
                  </a:lnTo>
                  <a:lnTo>
                    <a:pt x="2140" y="588"/>
                  </a:lnTo>
                  <a:lnTo>
                    <a:pt x="2140" y="584"/>
                  </a:lnTo>
                  <a:lnTo>
                    <a:pt x="2140" y="584"/>
                  </a:lnTo>
                  <a:lnTo>
                    <a:pt x="2141" y="587"/>
                  </a:lnTo>
                  <a:lnTo>
                    <a:pt x="2141" y="591"/>
                  </a:lnTo>
                  <a:lnTo>
                    <a:pt x="2141" y="588"/>
                  </a:lnTo>
                  <a:lnTo>
                    <a:pt x="2141" y="586"/>
                  </a:lnTo>
                  <a:lnTo>
                    <a:pt x="2141" y="565"/>
                  </a:lnTo>
                  <a:lnTo>
                    <a:pt x="2141" y="570"/>
                  </a:lnTo>
                  <a:lnTo>
                    <a:pt x="2142" y="568"/>
                  </a:lnTo>
                  <a:lnTo>
                    <a:pt x="2142" y="576"/>
                  </a:lnTo>
                  <a:lnTo>
                    <a:pt x="2142" y="572"/>
                  </a:lnTo>
                  <a:lnTo>
                    <a:pt x="2142" y="574"/>
                  </a:lnTo>
                  <a:lnTo>
                    <a:pt x="2143" y="567"/>
                  </a:lnTo>
                  <a:lnTo>
                    <a:pt x="2143" y="569"/>
                  </a:lnTo>
                  <a:lnTo>
                    <a:pt x="2143" y="568"/>
                  </a:lnTo>
                  <a:lnTo>
                    <a:pt x="2143" y="569"/>
                  </a:lnTo>
                  <a:lnTo>
                    <a:pt x="2143" y="570"/>
                  </a:lnTo>
                  <a:lnTo>
                    <a:pt x="2143" y="568"/>
                  </a:lnTo>
                  <a:lnTo>
                    <a:pt x="2144" y="577"/>
                  </a:lnTo>
                  <a:lnTo>
                    <a:pt x="2144" y="576"/>
                  </a:lnTo>
                  <a:lnTo>
                    <a:pt x="2144" y="578"/>
                  </a:lnTo>
                  <a:lnTo>
                    <a:pt x="2144" y="579"/>
                  </a:lnTo>
                  <a:lnTo>
                    <a:pt x="2145" y="584"/>
                  </a:lnTo>
                  <a:lnTo>
                    <a:pt x="2145" y="583"/>
                  </a:lnTo>
                  <a:lnTo>
                    <a:pt x="2145" y="583"/>
                  </a:lnTo>
                  <a:lnTo>
                    <a:pt x="2145" y="583"/>
                  </a:lnTo>
                  <a:lnTo>
                    <a:pt x="2145" y="585"/>
                  </a:lnTo>
                  <a:lnTo>
                    <a:pt x="2146" y="580"/>
                  </a:lnTo>
                  <a:lnTo>
                    <a:pt x="2146" y="574"/>
                  </a:lnTo>
                  <a:lnTo>
                    <a:pt x="2146" y="567"/>
                  </a:lnTo>
                  <a:lnTo>
                    <a:pt x="2146" y="567"/>
                  </a:lnTo>
                  <a:lnTo>
                    <a:pt x="2146" y="569"/>
                  </a:lnTo>
                  <a:lnTo>
                    <a:pt x="2147" y="562"/>
                  </a:lnTo>
                  <a:lnTo>
                    <a:pt x="2147" y="566"/>
                  </a:lnTo>
                  <a:lnTo>
                    <a:pt x="2147" y="567"/>
                  </a:lnTo>
                  <a:lnTo>
                    <a:pt x="2147" y="569"/>
                  </a:lnTo>
                  <a:lnTo>
                    <a:pt x="2147" y="569"/>
                  </a:lnTo>
                  <a:lnTo>
                    <a:pt x="2148" y="569"/>
                  </a:lnTo>
                  <a:lnTo>
                    <a:pt x="2148" y="570"/>
                  </a:lnTo>
                  <a:lnTo>
                    <a:pt x="2148" y="571"/>
                  </a:lnTo>
                  <a:lnTo>
                    <a:pt x="2148" y="574"/>
                  </a:lnTo>
                  <a:lnTo>
                    <a:pt x="2149" y="574"/>
                  </a:lnTo>
                  <a:lnTo>
                    <a:pt x="2149" y="574"/>
                  </a:lnTo>
                  <a:lnTo>
                    <a:pt x="2149" y="574"/>
                  </a:lnTo>
                  <a:lnTo>
                    <a:pt x="2149" y="582"/>
                  </a:lnTo>
                  <a:lnTo>
                    <a:pt x="2149" y="582"/>
                  </a:lnTo>
                  <a:lnTo>
                    <a:pt x="2149" y="563"/>
                  </a:lnTo>
                  <a:lnTo>
                    <a:pt x="2150" y="565"/>
                  </a:lnTo>
                  <a:lnTo>
                    <a:pt x="2150" y="577"/>
                  </a:lnTo>
                  <a:lnTo>
                    <a:pt x="2150" y="571"/>
                  </a:lnTo>
                  <a:lnTo>
                    <a:pt x="2150" y="573"/>
                  </a:lnTo>
                  <a:lnTo>
                    <a:pt x="2151" y="565"/>
                  </a:lnTo>
                  <a:lnTo>
                    <a:pt x="2151" y="562"/>
                  </a:lnTo>
                  <a:lnTo>
                    <a:pt x="2151" y="553"/>
                  </a:lnTo>
                  <a:lnTo>
                    <a:pt x="2151" y="552"/>
                  </a:lnTo>
                  <a:lnTo>
                    <a:pt x="2151" y="554"/>
                  </a:lnTo>
                  <a:lnTo>
                    <a:pt x="2152" y="554"/>
                  </a:lnTo>
                  <a:lnTo>
                    <a:pt x="2152" y="554"/>
                  </a:lnTo>
                  <a:lnTo>
                    <a:pt x="2152" y="543"/>
                  </a:lnTo>
                  <a:lnTo>
                    <a:pt x="2152" y="549"/>
                  </a:lnTo>
                  <a:lnTo>
                    <a:pt x="2152" y="552"/>
                  </a:lnTo>
                  <a:lnTo>
                    <a:pt x="2153" y="551"/>
                  </a:lnTo>
                  <a:lnTo>
                    <a:pt x="2153" y="551"/>
                  </a:lnTo>
                  <a:lnTo>
                    <a:pt x="2153" y="552"/>
                  </a:lnTo>
                  <a:lnTo>
                    <a:pt x="2153" y="552"/>
                  </a:lnTo>
                  <a:lnTo>
                    <a:pt x="2153" y="554"/>
                  </a:lnTo>
                  <a:lnTo>
                    <a:pt x="2154" y="539"/>
                  </a:lnTo>
                  <a:lnTo>
                    <a:pt x="2154" y="554"/>
                  </a:lnTo>
                  <a:lnTo>
                    <a:pt x="2154" y="557"/>
                  </a:lnTo>
                  <a:lnTo>
                    <a:pt x="2154" y="575"/>
                  </a:lnTo>
                  <a:lnTo>
                    <a:pt x="2154" y="574"/>
                  </a:lnTo>
                  <a:lnTo>
                    <a:pt x="2154" y="578"/>
                  </a:lnTo>
                  <a:lnTo>
                    <a:pt x="2155" y="575"/>
                  </a:lnTo>
                  <a:lnTo>
                    <a:pt x="2155" y="576"/>
                  </a:lnTo>
                  <a:lnTo>
                    <a:pt x="2155" y="557"/>
                  </a:lnTo>
                  <a:lnTo>
                    <a:pt x="2155" y="542"/>
                  </a:lnTo>
                  <a:lnTo>
                    <a:pt x="2156" y="540"/>
                  </a:lnTo>
                  <a:lnTo>
                    <a:pt x="2156" y="542"/>
                  </a:lnTo>
                  <a:lnTo>
                    <a:pt x="2156" y="556"/>
                  </a:lnTo>
                  <a:lnTo>
                    <a:pt x="2156" y="560"/>
                  </a:lnTo>
                  <a:lnTo>
                    <a:pt x="2156" y="550"/>
                  </a:lnTo>
                  <a:lnTo>
                    <a:pt x="2157" y="549"/>
                  </a:lnTo>
                  <a:lnTo>
                    <a:pt x="2157" y="564"/>
                  </a:lnTo>
                  <a:lnTo>
                    <a:pt x="2157" y="565"/>
                  </a:lnTo>
                  <a:lnTo>
                    <a:pt x="2157" y="574"/>
                  </a:lnTo>
                  <a:lnTo>
                    <a:pt x="2157" y="568"/>
                  </a:lnTo>
                  <a:lnTo>
                    <a:pt x="2158" y="564"/>
                  </a:lnTo>
                  <a:lnTo>
                    <a:pt x="2158" y="563"/>
                  </a:lnTo>
                  <a:lnTo>
                    <a:pt x="2158" y="564"/>
                  </a:lnTo>
                  <a:lnTo>
                    <a:pt x="2158" y="568"/>
                  </a:lnTo>
                  <a:lnTo>
                    <a:pt x="2158" y="565"/>
                  </a:lnTo>
                  <a:lnTo>
                    <a:pt x="2159" y="565"/>
                  </a:lnTo>
                  <a:lnTo>
                    <a:pt x="2159" y="571"/>
                  </a:lnTo>
                  <a:lnTo>
                    <a:pt x="2159" y="561"/>
                  </a:lnTo>
                  <a:lnTo>
                    <a:pt x="2159" y="560"/>
                  </a:lnTo>
                  <a:lnTo>
                    <a:pt x="2160" y="551"/>
                  </a:lnTo>
                  <a:lnTo>
                    <a:pt x="2160" y="553"/>
                  </a:lnTo>
                  <a:lnTo>
                    <a:pt x="2160" y="551"/>
                  </a:lnTo>
                  <a:lnTo>
                    <a:pt x="2160" y="546"/>
                  </a:lnTo>
                  <a:lnTo>
                    <a:pt x="2160" y="557"/>
                  </a:lnTo>
                  <a:lnTo>
                    <a:pt x="2160" y="560"/>
                  </a:lnTo>
                  <a:lnTo>
                    <a:pt x="2161" y="558"/>
                  </a:lnTo>
                  <a:lnTo>
                    <a:pt x="2161" y="559"/>
                  </a:lnTo>
                  <a:lnTo>
                    <a:pt x="2161" y="571"/>
                  </a:lnTo>
                  <a:lnTo>
                    <a:pt x="2161" y="568"/>
                  </a:lnTo>
                  <a:lnTo>
                    <a:pt x="2162" y="580"/>
                  </a:lnTo>
                  <a:lnTo>
                    <a:pt x="2162" y="578"/>
                  </a:lnTo>
                  <a:lnTo>
                    <a:pt x="2162" y="585"/>
                  </a:lnTo>
                  <a:lnTo>
                    <a:pt x="2162" y="585"/>
                  </a:lnTo>
                  <a:lnTo>
                    <a:pt x="2162" y="584"/>
                  </a:lnTo>
                  <a:lnTo>
                    <a:pt x="2163" y="583"/>
                  </a:lnTo>
                  <a:lnTo>
                    <a:pt x="2163" y="585"/>
                  </a:lnTo>
                  <a:lnTo>
                    <a:pt x="2163" y="586"/>
                  </a:lnTo>
                  <a:lnTo>
                    <a:pt x="2163" y="559"/>
                  </a:lnTo>
                  <a:lnTo>
                    <a:pt x="2163" y="558"/>
                  </a:lnTo>
                  <a:lnTo>
                    <a:pt x="2164" y="557"/>
                  </a:lnTo>
                  <a:lnTo>
                    <a:pt x="2164" y="559"/>
                  </a:lnTo>
                  <a:lnTo>
                    <a:pt x="2164" y="559"/>
                  </a:lnTo>
                  <a:lnTo>
                    <a:pt x="2164" y="545"/>
                  </a:lnTo>
                  <a:lnTo>
                    <a:pt x="2164" y="546"/>
                  </a:lnTo>
                  <a:lnTo>
                    <a:pt x="2165" y="549"/>
                  </a:lnTo>
                  <a:lnTo>
                    <a:pt x="2165" y="540"/>
                  </a:lnTo>
                  <a:lnTo>
                    <a:pt x="2165" y="539"/>
                  </a:lnTo>
                  <a:lnTo>
                    <a:pt x="2165" y="543"/>
                  </a:lnTo>
                  <a:lnTo>
                    <a:pt x="2166" y="543"/>
                  </a:lnTo>
                  <a:lnTo>
                    <a:pt x="2166" y="544"/>
                  </a:lnTo>
                  <a:lnTo>
                    <a:pt x="2166" y="553"/>
                  </a:lnTo>
                  <a:lnTo>
                    <a:pt x="2166" y="539"/>
                  </a:lnTo>
                  <a:lnTo>
                    <a:pt x="2166" y="542"/>
                  </a:lnTo>
                  <a:lnTo>
                    <a:pt x="2166" y="541"/>
                  </a:lnTo>
                  <a:lnTo>
                    <a:pt x="2167" y="540"/>
                  </a:lnTo>
                  <a:lnTo>
                    <a:pt x="2167" y="533"/>
                  </a:lnTo>
                  <a:lnTo>
                    <a:pt x="2167" y="530"/>
                  </a:lnTo>
                  <a:lnTo>
                    <a:pt x="2167" y="532"/>
                  </a:lnTo>
                  <a:lnTo>
                    <a:pt x="2168" y="528"/>
                  </a:lnTo>
                  <a:lnTo>
                    <a:pt x="2168" y="516"/>
                  </a:lnTo>
                  <a:lnTo>
                    <a:pt x="2168" y="529"/>
                  </a:lnTo>
                  <a:lnTo>
                    <a:pt x="2168" y="516"/>
                  </a:lnTo>
                  <a:lnTo>
                    <a:pt x="2168" y="520"/>
                  </a:lnTo>
                  <a:lnTo>
                    <a:pt x="2168" y="549"/>
                  </a:lnTo>
                  <a:lnTo>
                    <a:pt x="2169" y="549"/>
                  </a:lnTo>
                  <a:lnTo>
                    <a:pt x="2169" y="552"/>
                  </a:lnTo>
                  <a:lnTo>
                    <a:pt x="2169" y="557"/>
                  </a:lnTo>
                  <a:lnTo>
                    <a:pt x="2169" y="556"/>
                  </a:lnTo>
                  <a:lnTo>
                    <a:pt x="2169" y="536"/>
                  </a:lnTo>
                  <a:lnTo>
                    <a:pt x="2170" y="553"/>
                  </a:lnTo>
                  <a:lnTo>
                    <a:pt x="2170" y="602"/>
                  </a:lnTo>
                  <a:lnTo>
                    <a:pt x="2170" y="684"/>
                  </a:lnTo>
                  <a:lnTo>
                    <a:pt x="2170" y="735"/>
                  </a:lnTo>
                  <a:lnTo>
                    <a:pt x="2171" y="762"/>
                  </a:lnTo>
                  <a:lnTo>
                    <a:pt x="2171" y="837"/>
                  </a:lnTo>
                  <a:lnTo>
                    <a:pt x="2171" y="847"/>
                  </a:lnTo>
                  <a:lnTo>
                    <a:pt x="2171" y="842"/>
                  </a:lnTo>
                  <a:lnTo>
                    <a:pt x="2171" y="837"/>
                  </a:lnTo>
                  <a:lnTo>
                    <a:pt x="2171" y="841"/>
                  </a:lnTo>
                  <a:lnTo>
                    <a:pt x="2172" y="839"/>
                  </a:lnTo>
                  <a:lnTo>
                    <a:pt x="2172" y="846"/>
                  </a:lnTo>
                  <a:lnTo>
                    <a:pt x="2172" y="847"/>
                  </a:lnTo>
                  <a:lnTo>
                    <a:pt x="2172" y="840"/>
                  </a:lnTo>
                  <a:lnTo>
                    <a:pt x="2173" y="846"/>
                  </a:lnTo>
                  <a:lnTo>
                    <a:pt x="2173" y="847"/>
                  </a:lnTo>
                  <a:lnTo>
                    <a:pt x="2173" y="855"/>
                  </a:lnTo>
                  <a:lnTo>
                    <a:pt x="2173" y="856"/>
                  </a:lnTo>
                  <a:lnTo>
                    <a:pt x="2173" y="855"/>
                  </a:lnTo>
                  <a:lnTo>
                    <a:pt x="2174" y="854"/>
                  </a:lnTo>
                  <a:lnTo>
                    <a:pt x="2174" y="850"/>
                  </a:lnTo>
                  <a:lnTo>
                    <a:pt x="2174" y="849"/>
                  </a:lnTo>
                  <a:lnTo>
                    <a:pt x="2174" y="849"/>
                  </a:lnTo>
                  <a:lnTo>
                    <a:pt x="2174" y="858"/>
                  </a:lnTo>
                  <a:lnTo>
                    <a:pt x="2175" y="858"/>
                  </a:lnTo>
                  <a:lnTo>
                    <a:pt x="2175" y="857"/>
                  </a:lnTo>
                  <a:lnTo>
                    <a:pt x="2175" y="861"/>
                  </a:lnTo>
                  <a:lnTo>
                    <a:pt x="2175" y="862"/>
                  </a:lnTo>
                  <a:lnTo>
                    <a:pt x="2175" y="860"/>
                  </a:lnTo>
                  <a:lnTo>
                    <a:pt x="2176" y="852"/>
                  </a:lnTo>
                  <a:lnTo>
                    <a:pt x="2176" y="850"/>
                  </a:lnTo>
                  <a:lnTo>
                    <a:pt x="2176" y="858"/>
                  </a:lnTo>
                  <a:lnTo>
                    <a:pt x="2176" y="862"/>
                  </a:lnTo>
                  <a:lnTo>
                    <a:pt x="2177" y="862"/>
                  </a:lnTo>
                  <a:lnTo>
                    <a:pt x="2177" y="867"/>
                  </a:lnTo>
                  <a:lnTo>
                    <a:pt x="2177" y="871"/>
                  </a:lnTo>
                  <a:lnTo>
                    <a:pt x="2177" y="870"/>
                  </a:lnTo>
                  <a:lnTo>
                    <a:pt x="2177" y="869"/>
                  </a:lnTo>
                  <a:lnTo>
                    <a:pt x="2177" y="870"/>
                  </a:lnTo>
                  <a:lnTo>
                    <a:pt x="2178" y="874"/>
                  </a:lnTo>
                  <a:lnTo>
                    <a:pt x="2178" y="873"/>
                  </a:lnTo>
                  <a:lnTo>
                    <a:pt x="2178" y="869"/>
                  </a:lnTo>
                  <a:lnTo>
                    <a:pt x="2178" y="865"/>
                  </a:lnTo>
                  <a:lnTo>
                    <a:pt x="2179" y="867"/>
                  </a:lnTo>
                  <a:lnTo>
                    <a:pt x="2179" y="872"/>
                  </a:lnTo>
                  <a:lnTo>
                    <a:pt x="2179" y="873"/>
                  </a:lnTo>
                  <a:lnTo>
                    <a:pt x="2179" y="867"/>
                  </a:lnTo>
                  <a:lnTo>
                    <a:pt x="2179" y="870"/>
                  </a:lnTo>
                  <a:lnTo>
                    <a:pt x="2179" y="873"/>
                  </a:lnTo>
                  <a:lnTo>
                    <a:pt x="2180" y="875"/>
                  </a:lnTo>
                  <a:lnTo>
                    <a:pt x="2180" y="875"/>
                  </a:lnTo>
                  <a:lnTo>
                    <a:pt x="2180" y="853"/>
                  </a:lnTo>
                  <a:lnTo>
                    <a:pt x="2180" y="843"/>
                  </a:lnTo>
                  <a:lnTo>
                    <a:pt x="2181" y="846"/>
                  </a:lnTo>
                  <a:lnTo>
                    <a:pt x="2181" y="854"/>
                  </a:lnTo>
                  <a:lnTo>
                    <a:pt x="2181" y="855"/>
                  </a:lnTo>
                  <a:lnTo>
                    <a:pt x="2181" y="854"/>
                  </a:lnTo>
                  <a:lnTo>
                    <a:pt x="2181" y="852"/>
                  </a:lnTo>
                  <a:lnTo>
                    <a:pt x="2182" y="857"/>
                  </a:lnTo>
                  <a:lnTo>
                    <a:pt x="2182" y="856"/>
                  </a:lnTo>
                  <a:lnTo>
                    <a:pt x="2182" y="857"/>
                  </a:lnTo>
                  <a:lnTo>
                    <a:pt x="2182" y="859"/>
                  </a:lnTo>
                  <a:lnTo>
                    <a:pt x="2182" y="853"/>
                  </a:lnTo>
                  <a:lnTo>
                    <a:pt x="2183" y="847"/>
                  </a:lnTo>
                  <a:lnTo>
                    <a:pt x="2183" y="862"/>
                  </a:lnTo>
                  <a:lnTo>
                    <a:pt x="2183" y="865"/>
                  </a:lnTo>
                  <a:lnTo>
                    <a:pt x="2183" y="879"/>
                  </a:lnTo>
                  <a:lnTo>
                    <a:pt x="2183" y="874"/>
                  </a:lnTo>
                  <a:lnTo>
                    <a:pt x="2184" y="875"/>
                  </a:lnTo>
                  <a:lnTo>
                    <a:pt x="2184" y="846"/>
                  </a:lnTo>
                  <a:lnTo>
                    <a:pt x="2184" y="807"/>
                  </a:lnTo>
                  <a:lnTo>
                    <a:pt x="2184" y="735"/>
                  </a:lnTo>
                  <a:lnTo>
                    <a:pt x="2184" y="671"/>
                  </a:lnTo>
                  <a:lnTo>
                    <a:pt x="2185" y="666"/>
                  </a:lnTo>
                  <a:lnTo>
                    <a:pt x="2185" y="687"/>
                  </a:lnTo>
                  <a:lnTo>
                    <a:pt x="2185" y="723"/>
                  </a:lnTo>
                  <a:lnTo>
                    <a:pt x="2185" y="732"/>
                  </a:lnTo>
                  <a:lnTo>
                    <a:pt x="2185" y="723"/>
                  </a:lnTo>
                  <a:lnTo>
                    <a:pt x="2186" y="713"/>
                  </a:lnTo>
                  <a:lnTo>
                    <a:pt x="2186" y="704"/>
                  </a:lnTo>
                  <a:lnTo>
                    <a:pt x="2186" y="705"/>
                  </a:lnTo>
                  <a:lnTo>
                    <a:pt x="2186" y="701"/>
                  </a:lnTo>
                  <a:lnTo>
                    <a:pt x="2186" y="694"/>
                  </a:lnTo>
                  <a:lnTo>
                    <a:pt x="2187" y="692"/>
                  </a:lnTo>
                  <a:lnTo>
                    <a:pt x="2187" y="680"/>
                  </a:lnTo>
                  <a:lnTo>
                    <a:pt x="2187" y="660"/>
                  </a:lnTo>
                  <a:lnTo>
                    <a:pt x="2187" y="663"/>
                  </a:lnTo>
                  <a:lnTo>
                    <a:pt x="2188" y="662"/>
                  </a:lnTo>
                  <a:lnTo>
                    <a:pt x="2188" y="663"/>
                  </a:lnTo>
                  <a:lnTo>
                    <a:pt x="2188" y="661"/>
                  </a:lnTo>
                  <a:lnTo>
                    <a:pt x="2188" y="657"/>
                  </a:lnTo>
                  <a:lnTo>
                    <a:pt x="2188" y="660"/>
                  </a:lnTo>
                  <a:lnTo>
                    <a:pt x="2188" y="658"/>
                  </a:lnTo>
                  <a:lnTo>
                    <a:pt x="2189" y="659"/>
                  </a:lnTo>
                  <a:lnTo>
                    <a:pt x="2189" y="655"/>
                  </a:lnTo>
                  <a:lnTo>
                    <a:pt x="2189" y="657"/>
                  </a:lnTo>
                  <a:lnTo>
                    <a:pt x="2189" y="656"/>
                  </a:lnTo>
                  <a:lnTo>
                    <a:pt x="2190" y="655"/>
                  </a:lnTo>
                  <a:lnTo>
                    <a:pt x="2190" y="658"/>
                  </a:lnTo>
                  <a:lnTo>
                    <a:pt x="2190" y="650"/>
                  </a:lnTo>
                  <a:lnTo>
                    <a:pt x="2190" y="648"/>
                  </a:lnTo>
                  <a:lnTo>
                    <a:pt x="2190" y="650"/>
                  </a:lnTo>
                  <a:lnTo>
                    <a:pt x="2190" y="656"/>
                  </a:lnTo>
                  <a:lnTo>
                    <a:pt x="2191" y="656"/>
                  </a:lnTo>
                  <a:lnTo>
                    <a:pt x="2191" y="656"/>
                  </a:lnTo>
                  <a:lnTo>
                    <a:pt x="2191" y="653"/>
                  </a:lnTo>
                  <a:lnTo>
                    <a:pt x="2191" y="648"/>
                  </a:lnTo>
                  <a:lnTo>
                    <a:pt x="2192" y="647"/>
                  </a:lnTo>
                  <a:lnTo>
                    <a:pt x="2192" y="652"/>
                  </a:lnTo>
                  <a:lnTo>
                    <a:pt x="2192" y="643"/>
                  </a:lnTo>
                  <a:lnTo>
                    <a:pt x="2192" y="651"/>
                  </a:lnTo>
                  <a:lnTo>
                    <a:pt x="2192" y="651"/>
                  </a:lnTo>
                  <a:lnTo>
                    <a:pt x="2193" y="651"/>
                  </a:lnTo>
                  <a:lnTo>
                    <a:pt x="2193" y="647"/>
                  </a:lnTo>
                  <a:lnTo>
                    <a:pt x="2193" y="647"/>
                  </a:lnTo>
                  <a:lnTo>
                    <a:pt x="2193" y="648"/>
                  </a:lnTo>
                  <a:lnTo>
                    <a:pt x="2193" y="648"/>
                  </a:lnTo>
                  <a:lnTo>
                    <a:pt x="2194" y="652"/>
                  </a:lnTo>
                  <a:lnTo>
                    <a:pt x="2194" y="651"/>
                  </a:lnTo>
                  <a:lnTo>
                    <a:pt x="2194" y="647"/>
                  </a:lnTo>
                  <a:lnTo>
                    <a:pt x="2194" y="647"/>
                  </a:lnTo>
                  <a:lnTo>
                    <a:pt x="2194" y="649"/>
                  </a:lnTo>
                  <a:lnTo>
                    <a:pt x="2195" y="648"/>
                  </a:lnTo>
                  <a:lnTo>
                    <a:pt x="2195" y="648"/>
                  </a:lnTo>
                  <a:lnTo>
                    <a:pt x="2195" y="651"/>
                  </a:lnTo>
                  <a:lnTo>
                    <a:pt x="2195" y="664"/>
                  </a:lnTo>
                  <a:lnTo>
                    <a:pt x="2196" y="662"/>
                  </a:lnTo>
                  <a:lnTo>
                    <a:pt x="2196" y="664"/>
                  </a:lnTo>
                  <a:lnTo>
                    <a:pt x="2196" y="661"/>
                  </a:lnTo>
                  <a:lnTo>
                    <a:pt x="2196" y="666"/>
                  </a:lnTo>
                  <a:lnTo>
                    <a:pt x="2196" y="656"/>
                  </a:lnTo>
                  <a:lnTo>
                    <a:pt x="2196" y="653"/>
                  </a:lnTo>
                  <a:lnTo>
                    <a:pt x="2197" y="649"/>
                  </a:lnTo>
                  <a:lnTo>
                    <a:pt x="2197" y="650"/>
                  </a:lnTo>
                  <a:lnTo>
                    <a:pt x="2197" y="630"/>
                  </a:lnTo>
                  <a:lnTo>
                    <a:pt x="2197" y="631"/>
                  </a:lnTo>
                  <a:lnTo>
                    <a:pt x="2198" y="631"/>
                  </a:lnTo>
                  <a:lnTo>
                    <a:pt x="2198" y="634"/>
                  </a:lnTo>
                  <a:lnTo>
                    <a:pt x="2198" y="631"/>
                  </a:lnTo>
                  <a:lnTo>
                    <a:pt x="2198" y="628"/>
                  </a:lnTo>
                  <a:lnTo>
                    <a:pt x="2198" y="622"/>
                  </a:lnTo>
                  <a:lnTo>
                    <a:pt x="2198" y="622"/>
                  </a:lnTo>
                  <a:lnTo>
                    <a:pt x="2199" y="620"/>
                  </a:lnTo>
                  <a:lnTo>
                    <a:pt x="2199" y="620"/>
                  </a:lnTo>
                  <a:lnTo>
                    <a:pt x="2199" y="629"/>
                  </a:lnTo>
                  <a:lnTo>
                    <a:pt x="2199" y="620"/>
                  </a:lnTo>
                  <a:lnTo>
                    <a:pt x="2199" y="628"/>
                  </a:lnTo>
                  <a:lnTo>
                    <a:pt x="2200" y="624"/>
                  </a:lnTo>
                  <a:lnTo>
                    <a:pt x="2200" y="628"/>
                  </a:lnTo>
                  <a:lnTo>
                    <a:pt x="2200" y="629"/>
                  </a:lnTo>
                  <a:lnTo>
                    <a:pt x="2200" y="628"/>
                  </a:lnTo>
                  <a:lnTo>
                    <a:pt x="2201" y="631"/>
                  </a:lnTo>
                  <a:lnTo>
                    <a:pt x="2201" y="630"/>
                  </a:lnTo>
                  <a:lnTo>
                    <a:pt x="2201" y="623"/>
                  </a:lnTo>
                  <a:lnTo>
                    <a:pt x="2201" y="619"/>
                  </a:lnTo>
                  <a:lnTo>
                    <a:pt x="2201" y="597"/>
                  </a:lnTo>
                  <a:lnTo>
                    <a:pt x="2201" y="600"/>
                  </a:lnTo>
                  <a:lnTo>
                    <a:pt x="2202" y="605"/>
                  </a:lnTo>
                  <a:lnTo>
                    <a:pt x="2202" y="602"/>
                  </a:lnTo>
                  <a:lnTo>
                    <a:pt x="2202" y="603"/>
                  </a:lnTo>
                  <a:lnTo>
                    <a:pt x="2202" y="605"/>
                  </a:lnTo>
                  <a:lnTo>
                    <a:pt x="2203" y="616"/>
                  </a:lnTo>
                  <a:lnTo>
                    <a:pt x="2203" y="603"/>
                  </a:lnTo>
                  <a:lnTo>
                    <a:pt x="2203" y="601"/>
                  </a:lnTo>
                  <a:lnTo>
                    <a:pt x="2203" y="564"/>
                  </a:lnTo>
                  <a:lnTo>
                    <a:pt x="2203" y="567"/>
                  </a:lnTo>
                  <a:lnTo>
                    <a:pt x="2204" y="569"/>
                  </a:lnTo>
                  <a:lnTo>
                    <a:pt x="2204" y="567"/>
                  </a:lnTo>
                  <a:lnTo>
                    <a:pt x="2204" y="550"/>
                  </a:lnTo>
                  <a:lnTo>
                    <a:pt x="2204" y="553"/>
                  </a:lnTo>
                  <a:lnTo>
                    <a:pt x="2204" y="553"/>
                  </a:lnTo>
                  <a:lnTo>
                    <a:pt x="2205" y="566"/>
                  </a:lnTo>
                  <a:lnTo>
                    <a:pt x="2205" y="566"/>
                  </a:lnTo>
                  <a:lnTo>
                    <a:pt x="2205" y="559"/>
                  </a:lnTo>
                  <a:lnTo>
                    <a:pt x="2205" y="559"/>
                  </a:lnTo>
                  <a:lnTo>
                    <a:pt x="2205" y="565"/>
                  </a:lnTo>
                  <a:lnTo>
                    <a:pt x="2206" y="569"/>
                  </a:lnTo>
                  <a:lnTo>
                    <a:pt x="2206" y="569"/>
                  </a:lnTo>
                  <a:lnTo>
                    <a:pt x="2206" y="570"/>
                  </a:lnTo>
                  <a:lnTo>
                    <a:pt x="2206" y="560"/>
                  </a:lnTo>
                  <a:lnTo>
                    <a:pt x="2207" y="562"/>
                  </a:lnTo>
                  <a:lnTo>
                    <a:pt x="2207" y="565"/>
                  </a:lnTo>
                  <a:lnTo>
                    <a:pt x="2207" y="560"/>
                  </a:lnTo>
                  <a:lnTo>
                    <a:pt x="2207" y="554"/>
                  </a:lnTo>
                  <a:lnTo>
                    <a:pt x="2207" y="553"/>
                  </a:lnTo>
                  <a:lnTo>
                    <a:pt x="2207" y="556"/>
                  </a:lnTo>
                  <a:lnTo>
                    <a:pt x="2208" y="548"/>
                  </a:lnTo>
                  <a:lnTo>
                    <a:pt x="2208" y="549"/>
                  </a:lnTo>
                  <a:lnTo>
                    <a:pt x="2208" y="559"/>
                  </a:lnTo>
                  <a:lnTo>
                    <a:pt x="2208" y="562"/>
                  </a:lnTo>
                  <a:lnTo>
                    <a:pt x="2209" y="560"/>
                  </a:lnTo>
                  <a:lnTo>
                    <a:pt x="2209" y="560"/>
                  </a:lnTo>
                  <a:lnTo>
                    <a:pt x="2209" y="559"/>
                  </a:lnTo>
                  <a:lnTo>
                    <a:pt x="2209" y="567"/>
                  </a:lnTo>
                  <a:lnTo>
                    <a:pt x="2209" y="570"/>
                  </a:lnTo>
                  <a:lnTo>
                    <a:pt x="2209" y="568"/>
                  </a:lnTo>
                  <a:lnTo>
                    <a:pt x="2210" y="571"/>
                  </a:lnTo>
                  <a:lnTo>
                    <a:pt x="2210" y="568"/>
                  </a:lnTo>
                  <a:lnTo>
                    <a:pt x="2210" y="574"/>
                  </a:lnTo>
                  <a:lnTo>
                    <a:pt x="2210" y="573"/>
                  </a:lnTo>
                  <a:lnTo>
                    <a:pt x="2211" y="576"/>
                  </a:lnTo>
                  <a:lnTo>
                    <a:pt x="2211" y="570"/>
                  </a:lnTo>
                  <a:lnTo>
                    <a:pt x="2211" y="563"/>
                  </a:lnTo>
                  <a:lnTo>
                    <a:pt x="2211" y="564"/>
                  </a:lnTo>
                  <a:lnTo>
                    <a:pt x="2211" y="558"/>
                  </a:lnTo>
                  <a:lnTo>
                    <a:pt x="2212" y="557"/>
                  </a:lnTo>
                  <a:lnTo>
                    <a:pt x="2212" y="556"/>
                  </a:lnTo>
                  <a:lnTo>
                    <a:pt x="2212" y="559"/>
                  </a:lnTo>
                  <a:lnTo>
                    <a:pt x="2212" y="571"/>
                  </a:lnTo>
                  <a:lnTo>
                    <a:pt x="2212" y="572"/>
                  </a:lnTo>
                  <a:lnTo>
                    <a:pt x="2213" y="571"/>
                  </a:lnTo>
                  <a:lnTo>
                    <a:pt x="2213" y="567"/>
                  </a:lnTo>
                  <a:lnTo>
                    <a:pt x="2213" y="559"/>
                  </a:lnTo>
                  <a:lnTo>
                    <a:pt x="2213" y="557"/>
                  </a:lnTo>
                  <a:lnTo>
                    <a:pt x="2213" y="554"/>
                  </a:lnTo>
                  <a:lnTo>
                    <a:pt x="2214" y="552"/>
                  </a:lnTo>
                  <a:lnTo>
                    <a:pt x="2214" y="550"/>
                  </a:lnTo>
                  <a:lnTo>
                    <a:pt x="2214" y="552"/>
                  </a:lnTo>
                  <a:lnTo>
                    <a:pt x="2214" y="552"/>
                  </a:lnTo>
                  <a:lnTo>
                    <a:pt x="2214" y="553"/>
                  </a:lnTo>
                  <a:lnTo>
                    <a:pt x="2215" y="548"/>
                  </a:lnTo>
                  <a:lnTo>
                    <a:pt x="2215" y="550"/>
                  </a:lnTo>
                  <a:lnTo>
                    <a:pt x="2215" y="550"/>
                  </a:lnTo>
                  <a:lnTo>
                    <a:pt x="2215" y="530"/>
                  </a:lnTo>
                  <a:lnTo>
                    <a:pt x="2215" y="520"/>
                  </a:lnTo>
                  <a:lnTo>
                    <a:pt x="2216" y="514"/>
                  </a:lnTo>
                  <a:lnTo>
                    <a:pt x="2216" y="515"/>
                  </a:lnTo>
                  <a:lnTo>
                    <a:pt x="2216" y="529"/>
                  </a:lnTo>
                  <a:lnTo>
                    <a:pt x="2216" y="522"/>
                  </a:lnTo>
                  <a:lnTo>
                    <a:pt x="2216" y="537"/>
                  </a:lnTo>
                  <a:lnTo>
                    <a:pt x="2217" y="508"/>
                  </a:lnTo>
                  <a:lnTo>
                    <a:pt x="2217" y="510"/>
                  </a:lnTo>
                  <a:lnTo>
                    <a:pt x="2217" y="503"/>
                  </a:lnTo>
                  <a:lnTo>
                    <a:pt x="2217" y="514"/>
                  </a:lnTo>
                  <a:lnTo>
                    <a:pt x="2218" y="521"/>
                  </a:lnTo>
                  <a:lnTo>
                    <a:pt x="2218" y="568"/>
                  </a:lnTo>
                  <a:lnTo>
                    <a:pt x="2218" y="627"/>
                  </a:lnTo>
                  <a:lnTo>
                    <a:pt x="2218" y="703"/>
                  </a:lnTo>
                  <a:lnTo>
                    <a:pt x="2218" y="762"/>
                  </a:lnTo>
                  <a:lnTo>
                    <a:pt x="2218" y="837"/>
                  </a:lnTo>
                  <a:lnTo>
                    <a:pt x="2219" y="847"/>
                  </a:lnTo>
                  <a:lnTo>
                    <a:pt x="2219" y="842"/>
                  </a:lnTo>
                  <a:lnTo>
                    <a:pt x="2219" y="837"/>
                  </a:lnTo>
                  <a:lnTo>
                    <a:pt x="2219" y="841"/>
                  </a:lnTo>
                  <a:lnTo>
                    <a:pt x="2220" y="839"/>
                  </a:lnTo>
                  <a:lnTo>
                    <a:pt x="2220" y="846"/>
                  </a:lnTo>
                  <a:lnTo>
                    <a:pt x="2220" y="847"/>
                  </a:lnTo>
                  <a:lnTo>
                    <a:pt x="2220" y="840"/>
                  </a:lnTo>
                  <a:lnTo>
                    <a:pt x="2220" y="846"/>
                  </a:lnTo>
                  <a:lnTo>
                    <a:pt x="2220" y="847"/>
                  </a:lnTo>
                  <a:lnTo>
                    <a:pt x="2221" y="855"/>
                  </a:lnTo>
                  <a:lnTo>
                    <a:pt x="2221" y="856"/>
                  </a:lnTo>
                  <a:lnTo>
                    <a:pt x="2221" y="855"/>
                  </a:lnTo>
                  <a:lnTo>
                    <a:pt x="2221" y="854"/>
                  </a:lnTo>
                  <a:lnTo>
                    <a:pt x="2222" y="850"/>
                  </a:lnTo>
                  <a:lnTo>
                    <a:pt x="2222" y="849"/>
                  </a:lnTo>
                  <a:lnTo>
                    <a:pt x="2222" y="849"/>
                  </a:lnTo>
                  <a:lnTo>
                    <a:pt x="2222" y="858"/>
                  </a:lnTo>
                  <a:lnTo>
                    <a:pt x="2222" y="858"/>
                  </a:lnTo>
                  <a:lnTo>
                    <a:pt x="2223" y="857"/>
                  </a:lnTo>
                  <a:lnTo>
                    <a:pt x="2223" y="861"/>
                  </a:lnTo>
                  <a:lnTo>
                    <a:pt x="2223" y="862"/>
                  </a:lnTo>
                  <a:lnTo>
                    <a:pt x="2223" y="860"/>
                  </a:lnTo>
                  <a:lnTo>
                    <a:pt x="2223" y="852"/>
                  </a:lnTo>
                  <a:lnTo>
                    <a:pt x="2224" y="850"/>
                  </a:lnTo>
                  <a:lnTo>
                    <a:pt x="2224" y="858"/>
                  </a:lnTo>
                  <a:lnTo>
                    <a:pt x="2224" y="862"/>
                  </a:lnTo>
                  <a:lnTo>
                    <a:pt x="2224" y="862"/>
                  </a:lnTo>
                  <a:lnTo>
                    <a:pt x="2224" y="867"/>
                  </a:lnTo>
                  <a:lnTo>
                    <a:pt x="2225" y="871"/>
                  </a:lnTo>
                  <a:lnTo>
                    <a:pt x="2225" y="870"/>
                  </a:lnTo>
                  <a:lnTo>
                    <a:pt x="2225" y="869"/>
                  </a:lnTo>
                  <a:lnTo>
                    <a:pt x="2225" y="870"/>
                  </a:lnTo>
                  <a:lnTo>
                    <a:pt x="2226" y="874"/>
                  </a:lnTo>
                  <a:lnTo>
                    <a:pt x="2226" y="873"/>
                  </a:lnTo>
                  <a:lnTo>
                    <a:pt x="2226" y="869"/>
                  </a:lnTo>
                  <a:lnTo>
                    <a:pt x="2226" y="865"/>
                  </a:lnTo>
                  <a:lnTo>
                    <a:pt x="2226" y="867"/>
                  </a:lnTo>
                  <a:lnTo>
                    <a:pt x="2226" y="872"/>
                  </a:lnTo>
                  <a:lnTo>
                    <a:pt x="2227" y="873"/>
                  </a:lnTo>
                  <a:lnTo>
                    <a:pt x="2227" y="867"/>
                  </a:lnTo>
                  <a:lnTo>
                    <a:pt x="2227" y="870"/>
                  </a:lnTo>
                  <a:lnTo>
                    <a:pt x="2227" y="873"/>
                  </a:lnTo>
                  <a:lnTo>
                    <a:pt x="2228" y="875"/>
                  </a:lnTo>
                  <a:lnTo>
                    <a:pt x="2228" y="875"/>
                  </a:lnTo>
                  <a:lnTo>
                    <a:pt x="2228" y="853"/>
                  </a:lnTo>
                  <a:lnTo>
                    <a:pt x="2228" y="843"/>
                  </a:lnTo>
                  <a:lnTo>
                    <a:pt x="2228" y="846"/>
                  </a:lnTo>
                  <a:lnTo>
                    <a:pt x="2229" y="854"/>
                  </a:lnTo>
                  <a:lnTo>
                    <a:pt x="2229" y="855"/>
                  </a:lnTo>
                  <a:lnTo>
                    <a:pt x="2229" y="854"/>
                  </a:lnTo>
                  <a:lnTo>
                    <a:pt x="2229" y="852"/>
                  </a:lnTo>
                  <a:lnTo>
                    <a:pt x="2229" y="857"/>
                  </a:lnTo>
                  <a:lnTo>
                    <a:pt x="2229" y="856"/>
                  </a:lnTo>
                  <a:lnTo>
                    <a:pt x="2230" y="857"/>
                  </a:lnTo>
                  <a:lnTo>
                    <a:pt x="2230" y="859"/>
                  </a:lnTo>
                  <a:lnTo>
                    <a:pt x="2230" y="853"/>
                  </a:lnTo>
                  <a:lnTo>
                    <a:pt x="2230" y="847"/>
                  </a:lnTo>
                  <a:lnTo>
                    <a:pt x="2231" y="846"/>
                  </a:lnTo>
                  <a:lnTo>
                    <a:pt x="2231" y="852"/>
                  </a:lnTo>
                  <a:lnTo>
                    <a:pt x="2231" y="851"/>
                  </a:lnTo>
                  <a:lnTo>
                    <a:pt x="2231" y="835"/>
                  </a:lnTo>
                  <a:lnTo>
                    <a:pt x="2231" y="776"/>
                  </a:lnTo>
                  <a:lnTo>
                    <a:pt x="2231" y="724"/>
                  </a:lnTo>
                  <a:lnTo>
                    <a:pt x="2232" y="650"/>
                  </a:lnTo>
                  <a:lnTo>
                    <a:pt x="2232" y="563"/>
                  </a:lnTo>
                  <a:lnTo>
                    <a:pt x="2232" y="531"/>
                  </a:lnTo>
                  <a:lnTo>
                    <a:pt x="2232" y="541"/>
                  </a:lnTo>
                  <a:lnTo>
                    <a:pt x="2233" y="537"/>
                  </a:lnTo>
                  <a:lnTo>
                    <a:pt x="2233" y="546"/>
                  </a:lnTo>
                  <a:lnTo>
                    <a:pt x="2233" y="545"/>
                  </a:lnTo>
                  <a:lnTo>
                    <a:pt x="2233" y="565"/>
                  </a:lnTo>
                  <a:lnTo>
                    <a:pt x="2233" y="571"/>
                  </a:lnTo>
                  <a:lnTo>
                    <a:pt x="2234" y="564"/>
                  </a:lnTo>
                  <a:lnTo>
                    <a:pt x="2234" y="564"/>
                  </a:lnTo>
                  <a:lnTo>
                    <a:pt x="2234" y="558"/>
                  </a:lnTo>
                  <a:lnTo>
                    <a:pt x="2234" y="564"/>
                  </a:lnTo>
                  <a:lnTo>
                    <a:pt x="2234" y="577"/>
                  </a:lnTo>
                  <a:lnTo>
                    <a:pt x="2235" y="569"/>
                  </a:lnTo>
                  <a:lnTo>
                    <a:pt x="2235" y="572"/>
                  </a:lnTo>
                  <a:lnTo>
                    <a:pt x="2235" y="556"/>
                  </a:lnTo>
                  <a:lnTo>
                    <a:pt x="2235" y="555"/>
                  </a:lnTo>
                  <a:lnTo>
                    <a:pt x="2235" y="555"/>
                  </a:lnTo>
                  <a:lnTo>
                    <a:pt x="2236" y="545"/>
                  </a:lnTo>
                  <a:lnTo>
                    <a:pt x="2236" y="545"/>
                  </a:lnTo>
                  <a:lnTo>
                    <a:pt x="2236" y="549"/>
                  </a:lnTo>
                  <a:lnTo>
                    <a:pt x="2236" y="542"/>
                  </a:lnTo>
                  <a:lnTo>
                    <a:pt x="2237" y="536"/>
                  </a:lnTo>
                  <a:lnTo>
                    <a:pt x="2237" y="539"/>
                  </a:lnTo>
                  <a:lnTo>
                    <a:pt x="2237" y="532"/>
                  </a:lnTo>
                  <a:lnTo>
                    <a:pt x="2237" y="536"/>
                  </a:lnTo>
                  <a:lnTo>
                    <a:pt x="2237" y="540"/>
                  </a:lnTo>
                  <a:lnTo>
                    <a:pt x="2237" y="530"/>
                  </a:lnTo>
                  <a:lnTo>
                    <a:pt x="2238" y="526"/>
                  </a:lnTo>
                  <a:lnTo>
                    <a:pt x="2238" y="522"/>
                  </a:lnTo>
                  <a:lnTo>
                    <a:pt x="2238" y="522"/>
                  </a:lnTo>
                  <a:lnTo>
                    <a:pt x="2238" y="522"/>
                  </a:lnTo>
                  <a:lnTo>
                    <a:pt x="2239" y="520"/>
                  </a:lnTo>
                  <a:lnTo>
                    <a:pt x="2239" y="509"/>
                  </a:lnTo>
                  <a:lnTo>
                    <a:pt x="2239" y="532"/>
                  </a:lnTo>
                  <a:lnTo>
                    <a:pt x="2239" y="530"/>
                  </a:lnTo>
                  <a:lnTo>
                    <a:pt x="2239" y="526"/>
                  </a:lnTo>
                  <a:lnTo>
                    <a:pt x="2240" y="525"/>
                  </a:lnTo>
                  <a:lnTo>
                    <a:pt x="2240" y="521"/>
                  </a:lnTo>
                  <a:lnTo>
                    <a:pt x="2240" y="514"/>
                  </a:lnTo>
                  <a:lnTo>
                    <a:pt x="2240" y="513"/>
                  </a:lnTo>
                  <a:lnTo>
                    <a:pt x="2240" y="536"/>
                  </a:lnTo>
                  <a:lnTo>
                    <a:pt x="2241" y="517"/>
                  </a:lnTo>
                  <a:lnTo>
                    <a:pt x="2241" y="517"/>
                  </a:lnTo>
                  <a:lnTo>
                    <a:pt x="2241" y="529"/>
                  </a:lnTo>
                  <a:lnTo>
                    <a:pt x="2241" y="524"/>
                  </a:lnTo>
                  <a:lnTo>
                    <a:pt x="2241" y="516"/>
                  </a:lnTo>
                  <a:lnTo>
                    <a:pt x="2242" y="524"/>
                  </a:lnTo>
                  <a:lnTo>
                    <a:pt x="2242" y="528"/>
                  </a:lnTo>
                  <a:lnTo>
                    <a:pt x="2242" y="529"/>
                  </a:lnTo>
                  <a:lnTo>
                    <a:pt x="2242" y="530"/>
                  </a:lnTo>
                  <a:lnTo>
                    <a:pt x="2242" y="524"/>
                  </a:lnTo>
                  <a:lnTo>
                    <a:pt x="2242" y="522"/>
                  </a:lnTo>
                  <a:lnTo>
                    <a:pt x="2243" y="519"/>
                  </a:lnTo>
                  <a:lnTo>
                    <a:pt x="2243" y="518"/>
                  </a:lnTo>
                  <a:lnTo>
                    <a:pt x="2243" y="527"/>
                  </a:lnTo>
                  <a:lnTo>
                    <a:pt x="2243" y="524"/>
                  </a:lnTo>
                  <a:lnTo>
                    <a:pt x="2244" y="524"/>
                  </a:lnTo>
                  <a:lnTo>
                    <a:pt x="2244" y="516"/>
                  </a:lnTo>
                  <a:lnTo>
                    <a:pt x="2244" y="512"/>
                  </a:lnTo>
                  <a:lnTo>
                    <a:pt x="2244" y="524"/>
                  </a:lnTo>
                  <a:lnTo>
                    <a:pt x="2244" y="513"/>
                  </a:lnTo>
                  <a:lnTo>
                    <a:pt x="2245" y="515"/>
                  </a:lnTo>
                  <a:lnTo>
                    <a:pt x="2245" y="515"/>
                  </a:lnTo>
                  <a:lnTo>
                    <a:pt x="2245" y="509"/>
                  </a:lnTo>
                  <a:lnTo>
                    <a:pt x="2245" y="514"/>
                  </a:lnTo>
                  <a:lnTo>
                    <a:pt x="2245" y="520"/>
                  </a:lnTo>
                  <a:lnTo>
                    <a:pt x="2246" y="515"/>
                  </a:lnTo>
                  <a:lnTo>
                    <a:pt x="2246" y="516"/>
                  </a:lnTo>
                  <a:lnTo>
                    <a:pt x="2246" y="519"/>
                  </a:lnTo>
                  <a:lnTo>
                    <a:pt x="2246" y="510"/>
                  </a:lnTo>
                  <a:lnTo>
                    <a:pt x="2246" y="510"/>
                  </a:lnTo>
                  <a:lnTo>
                    <a:pt x="2247" y="512"/>
                  </a:lnTo>
                  <a:lnTo>
                    <a:pt x="2247" y="513"/>
                  </a:lnTo>
                  <a:lnTo>
                    <a:pt x="2247" y="514"/>
                  </a:lnTo>
                  <a:lnTo>
                    <a:pt x="2247" y="514"/>
                  </a:lnTo>
                  <a:lnTo>
                    <a:pt x="2248" y="522"/>
                  </a:lnTo>
                  <a:lnTo>
                    <a:pt x="2248" y="522"/>
                  </a:lnTo>
                  <a:lnTo>
                    <a:pt x="2248" y="524"/>
                  </a:lnTo>
                  <a:lnTo>
                    <a:pt x="2248" y="531"/>
                  </a:lnTo>
                  <a:lnTo>
                    <a:pt x="2248" y="518"/>
                  </a:lnTo>
                  <a:lnTo>
                    <a:pt x="2248" y="516"/>
                  </a:lnTo>
                  <a:lnTo>
                    <a:pt x="2249" y="519"/>
                  </a:lnTo>
                  <a:lnTo>
                    <a:pt x="2249" y="521"/>
                  </a:lnTo>
                  <a:lnTo>
                    <a:pt x="2249" y="518"/>
                  </a:lnTo>
                  <a:lnTo>
                    <a:pt x="2249" y="528"/>
                  </a:lnTo>
                  <a:lnTo>
                    <a:pt x="2250" y="534"/>
                  </a:lnTo>
                  <a:lnTo>
                    <a:pt x="2250" y="539"/>
                  </a:lnTo>
                  <a:lnTo>
                    <a:pt x="2250" y="539"/>
                  </a:lnTo>
                  <a:lnTo>
                    <a:pt x="2250" y="528"/>
                  </a:lnTo>
                  <a:lnTo>
                    <a:pt x="2250" y="526"/>
                  </a:lnTo>
                  <a:lnTo>
                    <a:pt x="2251" y="528"/>
                  </a:lnTo>
                  <a:lnTo>
                    <a:pt x="2251" y="522"/>
                  </a:lnTo>
                  <a:lnTo>
                    <a:pt x="2251" y="523"/>
                  </a:lnTo>
                  <a:lnTo>
                    <a:pt x="2251" y="520"/>
                  </a:lnTo>
                  <a:lnTo>
                    <a:pt x="2251" y="511"/>
                  </a:lnTo>
                  <a:lnTo>
                    <a:pt x="2252" y="512"/>
                  </a:lnTo>
                  <a:lnTo>
                    <a:pt x="2252" y="511"/>
                  </a:lnTo>
                  <a:lnTo>
                    <a:pt x="2252" y="511"/>
                  </a:lnTo>
                  <a:lnTo>
                    <a:pt x="2252" y="521"/>
                  </a:lnTo>
                  <a:lnTo>
                    <a:pt x="2252" y="520"/>
                  </a:lnTo>
                  <a:lnTo>
                    <a:pt x="2253" y="518"/>
                  </a:lnTo>
                  <a:lnTo>
                    <a:pt x="2253" y="521"/>
                  </a:lnTo>
                  <a:lnTo>
                    <a:pt x="2253" y="524"/>
                  </a:lnTo>
                  <a:lnTo>
                    <a:pt x="2253" y="527"/>
                  </a:lnTo>
                  <a:lnTo>
                    <a:pt x="2254" y="531"/>
                  </a:lnTo>
                  <a:lnTo>
                    <a:pt x="2254" y="528"/>
                  </a:lnTo>
                  <a:lnTo>
                    <a:pt x="2254" y="530"/>
                  </a:lnTo>
                  <a:lnTo>
                    <a:pt x="2254" y="539"/>
                  </a:lnTo>
                  <a:lnTo>
                    <a:pt x="2254" y="546"/>
                  </a:lnTo>
                  <a:lnTo>
                    <a:pt x="2254" y="543"/>
                  </a:lnTo>
                  <a:lnTo>
                    <a:pt x="2255" y="543"/>
                  </a:lnTo>
                  <a:lnTo>
                    <a:pt x="2255" y="541"/>
                  </a:lnTo>
                  <a:lnTo>
                    <a:pt x="2255" y="535"/>
                  </a:lnTo>
                  <a:lnTo>
                    <a:pt x="2255" y="535"/>
                  </a:lnTo>
                  <a:lnTo>
                    <a:pt x="2256" y="531"/>
                  </a:lnTo>
                  <a:lnTo>
                    <a:pt x="2256" y="530"/>
                  </a:lnTo>
                  <a:lnTo>
                    <a:pt x="2256" y="537"/>
                  </a:lnTo>
                  <a:lnTo>
                    <a:pt x="2256" y="539"/>
                  </a:lnTo>
                  <a:lnTo>
                    <a:pt x="2256" y="533"/>
                  </a:lnTo>
                  <a:lnTo>
                    <a:pt x="2256" y="536"/>
                  </a:lnTo>
                  <a:lnTo>
                    <a:pt x="2257" y="551"/>
                  </a:lnTo>
                  <a:lnTo>
                    <a:pt x="2257" y="549"/>
                  </a:lnTo>
                  <a:lnTo>
                    <a:pt x="2257" y="549"/>
                  </a:lnTo>
                  <a:lnTo>
                    <a:pt x="2257" y="538"/>
                  </a:lnTo>
                  <a:lnTo>
                    <a:pt x="2257" y="537"/>
                  </a:lnTo>
                  <a:lnTo>
                    <a:pt x="2258" y="544"/>
                  </a:lnTo>
                  <a:lnTo>
                    <a:pt x="2258" y="546"/>
                  </a:lnTo>
                  <a:lnTo>
                    <a:pt x="2258" y="531"/>
                  </a:lnTo>
                  <a:lnTo>
                    <a:pt x="2258" y="535"/>
                  </a:lnTo>
                  <a:lnTo>
                    <a:pt x="2259" y="560"/>
                  </a:lnTo>
                  <a:lnTo>
                    <a:pt x="2259" y="560"/>
                  </a:lnTo>
                  <a:lnTo>
                    <a:pt x="2259" y="560"/>
                  </a:lnTo>
                  <a:lnTo>
                    <a:pt x="2259" y="556"/>
                  </a:lnTo>
                  <a:lnTo>
                    <a:pt x="2259" y="532"/>
                  </a:lnTo>
                  <a:lnTo>
                    <a:pt x="2259" y="535"/>
                  </a:lnTo>
                  <a:lnTo>
                    <a:pt x="2260" y="536"/>
                  </a:lnTo>
                  <a:lnTo>
                    <a:pt x="2260" y="534"/>
                  </a:lnTo>
                  <a:lnTo>
                    <a:pt x="2260" y="535"/>
                  </a:lnTo>
                  <a:lnTo>
                    <a:pt x="2260" y="522"/>
                  </a:lnTo>
                  <a:lnTo>
                    <a:pt x="2261" y="520"/>
                  </a:lnTo>
                  <a:lnTo>
                    <a:pt x="2261" y="521"/>
                  </a:lnTo>
                  <a:lnTo>
                    <a:pt x="2261" y="523"/>
                  </a:lnTo>
                  <a:lnTo>
                    <a:pt x="2261" y="527"/>
                  </a:lnTo>
                  <a:lnTo>
                    <a:pt x="2261" y="520"/>
                  </a:lnTo>
                  <a:lnTo>
                    <a:pt x="2262" y="522"/>
                  </a:lnTo>
                  <a:lnTo>
                    <a:pt x="2262" y="528"/>
                  </a:lnTo>
                  <a:lnTo>
                    <a:pt x="2262" y="526"/>
                  </a:lnTo>
                  <a:lnTo>
                    <a:pt x="2262" y="524"/>
                  </a:lnTo>
                  <a:lnTo>
                    <a:pt x="2262" y="523"/>
                  </a:lnTo>
                  <a:lnTo>
                    <a:pt x="2263" y="520"/>
                  </a:lnTo>
                  <a:lnTo>
                    <a:pt x="2263" y="513"/>
                  </a:lnTo>
                  <a:lnTo>
                    <a:pt x="2263" y="493"/>
                  </a:lnTo>
                  <a:lnTo>
                    <a:pt x="2263" y="481"/>
                  </a:lnTo>
                  <a:lnTo>
                    <a:pt x="2263" y="484"/>
                  </a:lnTo>
                  <a:lnTo>
                    <a:pt x="2264" y="489"/>
                  </a:lnTo>
                  <a:lnTo>
                    <a:pt x="2264" y="483"/>
                  </a:lnTo>
                  <a:lnTo>
                    <a:pt x="2264" y="453"/>
                  </a:lnTo>
                  <a:lnTo>
                    <a:pt x="2264" y="456"/>
                  </a:lnTo>
                  <a:lnTo>
                    <a:pt x="2265" y="457"/>
                  </a:lnTo>
                  <a:lnTo>
                    <a:pt x="2265" y="462"/>
                  </a:lnTo>
                  <a:lnTo>
                    <a:pt x="2265" y="453"/>
                  </a:lnTo>
                  <a:lnTo>
                    <a:pt x="2265" y="478"/>
                  </a:lnTo>
                  <a:lnTo>
                    <a:pt x="2265" y="565"/>
                  </a:lnTo>
                  <a:lnTo>
                    <a:pt x="2265" y="620"/>
                  </a:lnTo>
                  <a:lnTo>
                    <a:pt x="2266" y="662"/>
                  </a:lnTo>
                  <a:lnTo>
                    <a:pt x="2266" y="711"/>
                  </a:lnTo>
                  <a:lnTo>
                    <a:pt x="2266" y="751"/>
                  </a:lnTo>
                  <a:lnTo>
                    <a:pt x="2266" y="759"/>
                  </a:lnTo>
                  <a:lnTo>
                    <a:pt x="2267" y="753"/>
                  </a:lnTo>
                  <a:lnTo>
                    <a:pt x="2267" y="773"/>
                  </a:lnTo>
                  <a:lnTo>
                    <a:pt x="2267" y="785"/>
                  </a:lnTo>
                  <a:lnTo>
                    <a:pt x="2267" y="783"/>
                  </a:lnTo>
                  <a:lnTo>
                    <a:pt x="2267" y="774"/>
                  </a:lnTo>
                  <a:lnTo>
                    <a:pt x="2267" y="774"/>
                  </a:lnTo>
                  <a:lnTo>
                    <a:pt x="2268" y="781"/>
                  </a:lnTo>
                  <a:lnTo>
                    <a:pt x="2268" y="798"/>
                  </a:lnTo>
                  <a:lnTo>
                    <a:pt x="2268" y="799"/>
                  </a:lnTo>
                  <a:lnTo>
                    <a:pt x="2268" y="796"/>
                  </a:lnTo>
                  <a:lnTo>
                    <a:pt x="2269" y="801"/>
                  </a:lnTo>
                  <a:lnTo>
                    <a:pt x="2269" y="813"/>
                  </a:lnTo>
                  <a:lnTo>
                    <a:pt x="2269" y="816"/>
                  </a:lnTo>
                  <a:lnTo>
                    <a:pt x="2269" y="819"/>
                  </a:lnTo>
                  <a:lnTo>
                    <a:pt x="2269" y="811"/>
                  </a:lnTo>
                  <a:lnTo>
                    <a:pt x="2270" y="814"/>
                  </a:lnTo>
                  <a:lnTo>
                    <a:pt x="2270" y="809"/>
                  </a:lnTo>
                  <a:lnTo>
                    <a:pt x="2270" y="808"/>
                  </a:lnTo>
                  <a:lnTo>
                    <a:pt x="2270" y="802"/>
                  </a:lnTo>
                  <a:lnTo>
                    <a:pt x="2270" y="801"/>
                  </a:lnTo>
                  <a:lnTo>
                    <a:pt x="2271" y="802"/>
                  </a:lnTo>
                  <a:lnTo>
                    <a:pt x="2271" y="796"/>
                  </a:lnTo>
                  <a:lnTo>
                    <a:pt x="2271" y="796"/>
                  </a:lnTo>
                  <a:lnTo>
                    <a:pt x="2271" y="799"/>
                  </a:lnTo>
                  <a:lnTo>
                    <a:pt x="2271" y="819"/>
                  </a:lnTo>
                  <a:lnTo>
                    <a:pt x="2272" y="809"/>
                  </a:lnTo>
                  <a:lnTo>
                    <a:pt x="2272" y="811"/>
                  </a:lnTo>
                  <a:lnTo>
                    <a:pt x="2272" y="810"/>
                  </a:lnTo>
                  <a:lnTo>
                    <a:pt x="2272" y="816"/>
                  </a:lnTo>
                  <a:lnTo>
                    <a:pt x="2272" y="815"/>
                  </a:lnTo>
                  <a:lnTo>
                    <a:pt x="2273" y="813"/>
                  </a:lnTo>
                  <a:lnTo>
                    <a:pt x="2273" y="817"/>
                  </a:lnTo>
                  <a:lnTo>
                    <a:pt x="2273" y="815"/>
                  </a:lnTo>
                  <a:lnTo>
                    <a:pt x="2273" y="802"/>
                  </a:lnTo>
                  <a:lnTo>
                    <a:pt x="2273" y="810"/>
                  </a:lnTo>
                  <a:lnTo>
                    <a:pt x="2274" y="810"/>
                  </a:lnTo>
                  <a:lnTo>
                    <a:pt x="2274" y="810"/>
                  </a:lnTo>
                  <a:lnTo>
                    <a:pt x="2274" y="799"/>
                  </a:lnTo>
                  <a:lnTo>
                    <a:pt x="2274" y="793"/>
                  </a:lnTo>
                  <a:lnTo>
                    <a:pt x="2274" y="789"/>
                  </a:lnTo>
                  <a:lnTo>
                    <a:pt x="2275" y="781"/>
                  </a:lnTo>
                  <a:lnTo>
                    <a:pt x="2275" y="781"/>
                  </a:lnTo>
                  <a:lnTo>
                    <a:pt x="2275" y="781"/>
                  </a:lnTo>
                  <a:lnTo>
                    <a:pt x="2275" y="787"/>
                  </a:lnTo>
                  <a:lnTo>
                    <a:pt x="2276" y="786"/>
                  </a:lnTo>
                  <a:lnTo>
                    <a:pt x="2276" y="786"/>
                  </a:lnTo>
                  <a:lnTo>
                    <a:pt x="2276" y="788"/>
                  </a:lnTo>
                  <a:lnTo>
                    <a:pt x="2276" y="787"/>
                  </a:lnTo>
                  <a:lnTo>
                    <a:pt x="2276" y="782"/>
                  </a:lnTo>
                  <a:lnTo>
                    <a:pt x="2276" y="797"/>
                  </a:lnTo>
                  <a:lnTo>
                    <a:pt x="2277" y="807"/>
                  </a:lnTo>
                  <a:lnTo>
                    <a:pt x="2277" y="796"/>
                  </a:lnTo>
                  <a:lnTo>
                    <a:pt x="2277" y="798"/>
                  </a:lnTo>
                  <a:lnTo>
                    <a:pt x="2277" y="796"/>
                  </a:lnTo>
                  <a:lnTo>
                    <a:pt x="2278" y="819"/>
                  </a:lnTo>
                  <a:lnTo>
                    <a:pt x="2278" y="828"/>
                  </a:lnTo>
                  <a:lnTo>
                    <a:pt x="2278" y="862"/>
                  </a:lnTo>
                  <a:lnTo>
                    <a:pt x="2278" y="865"/>
                  </a:lnTo>
                  <a:lnTo>
                    <a:pt x="2278" y="879"/>
                  </a:lnTo>
                  <a:lnTo>
                    <a:pt x="2278" y="874"/>
                  </a:lnTo>
                  <a:lnTo>
                    <a:pt x="2279" y="875"/>
                  </a:lnTo>
                  <a:lnTo>
                    <a:pt x="2279" y="846"/>
                  </a:lnTo>
                  <a:lnTo>
                    <a:pt x="2279" y="807"/>
                  </a:lnTo>
                  <a:lnTo>
                    <a:pt x="2279" y="735"/>
                  </a:lnTo>
                  <a:lnTo>
                    <a:pt x="2280" y="695"/>
                  </a:lnTo>
                  <a:lnTo>
                    <a:pt x="2280" y="666"/>
                  </a:lnTo>
                  <a:lnTo>
                    <a:pt x="2280" y="687"/>
                  </a:lnTo>
                  <a:lnTo>
                    <a:pt x="2280" y="723"/>
                  </a:lnTo>
                  <a:lnTo>
                    <a:pt x="2280" y="732"/>
                  </a:lnTo>
                  <a:lnTo>
                    <a:pt x="2281" y="723"/>
                  </a:lnTo>
                  <a:lnTo>
                    <a:pt x="2281" y="713"/>
                  </a:lnTo>
                  <a:lnTo>
                    <a:pt x="2281" y="704"/>
                  </a:lnTo>
                  <a:lnTo>
                    <a:pt x="2281" y="705"/>
                  </a:lnTo>
                  <a:lnTo>
                    <a:pt x="2281" y="701"/>
                  </a:lnTo>
                  <a:lnTo>
                    <a:pt x="2282" y="694"/>
                  </a:lnTo>
                  <a:lnTo>
                    <a:pt x="2282" y="692"/>
                  </a:lnTo>
                  <a:lnTo>
                    <a:pt x="2282" y="680"/>
                  </a:lnTo>
                  <a:lnTo>
                    <a:pt x="2282" y="660"/>
                  </a:lnTo>
                  <a:lnTo>
                    <a:pt x="2282" y="663"/>
                  </a:lnTo>
                  <a:lnTo>
                    <a:pt x="2283" y="662"/>
                  </a:lnTo>
                  <a:lnTo>
                    <a:pt x="2283" y="663"/>
                  </a:lnTo>
                  <a:lnTo>
                    <a:pt x="2283" y="661"/>
                  </a:lnTo>
                  <a:lnTo>
                    <a:pt x="2283" y="657"/>
                  </a:lnTo>
                  <a:lnTo>
                    <a:pt x="2284" y="660"/>
                  </a:lnTo>
                  <a:lnTo>
                    <a:pt x="2284" y="658"/>
                  </a:lnTo>
                  <a:lnTo>
                    <a:pt x="2284" y="659"/>
                  </a:lnTo>
                  <a:lnTo>
                    <a:pt x="2284" y="655"/>
                  </a:lnTo>
                  <a:lnTo>
                    <a:pt x="2284" y="657"/>
                  </a:lnTo>
                  <a:lnTo>
                    <a:pt x="2284" y="656"/>
                  </a:lnTo>
                  <a:lnTo>
                    <a:pt x="2285" y="655"/>
                  </a:lnTo>
                  <a:lnTo>
                    <a:pt x="2285" y="658"/>
                  </a:lnTo>
                  <a:lnTo>
                    <a:pt x="2285" y="650"/>
                  </a:lnTo>
                  <a:lnTo>
                    <a:pt x="2285" y="648"/>
                  </a:lnTo>
                  <a:lnTo>
                    <a:pt x="2286" y="650"/>
                  </a:lnTo>
                  <a:lnTo>
                    <a:pt x="2286" y="656"/>
                  </a:lnTo>
                  <a:lnTo>
                    <a:pt x="2286" y="656"/>
                  </a:lnTo>
                  <a:lnTo>
                    <a:pt x="2286" y="656"/>
                  </a:lnTo>
                  <a:lnTo>
                    <a:pt x="2286" y="653"/>
                  </a:lnTo>
                  <a:lnTo>
                    <a:pt x="2287" y="648"/>
                  </a:lnTo>
                  <a:lnTo>
                    <a:pt x="2287" y="647"/>
                  </a:lnTo>
                  <a:lnTo>
                    <a:pt x="2287" y="652"/>
                  </a:lnTo>
                  <a:lnTo>
                    <a:pt x="2287" y="642"/>
                  </a:lnTo>
                  <a:lnTo>
                    <a:pt x="2287" y="651"/>
                  </a:lnTo>
                  <a:lnTo>
                    <a:pt x="2287" y="651"/>
                  </a:lnTo>
                  <a:lnTo>
                    <a:pt x="2288" y="651"/>
                  </a:lnTo>
                  <a:lnTo>
                    <a:pt x="2288" y="647"/>
                  </a:lnTo>
                  <a:lnTo>
                    <a:pt x="2288" y="647"/>
                  </a:lnTo>
                  <a:lnTo>
                    <a:pt x="2288" y="648"/>
                  </a:lnTo>
                  <a:lnTo>
                    <a:pt x="2289" y="648"/>
                  </a:lnTo>
                  <a:lnTo>
                    <a:pt x="2289" y="652"/>
                  </a:lnTo>
                  <a:lnTo>
                    <a:pt x="2289" y="651"/>
                  </a:lnTo>
                  <a:lnTo>
                    <a:pt x="2289" y="620"/>
                  </a:lnTo>
                  <a:lnTo>
                    <a:pt x="2289" y="634"/>
                  </a:lnTo>
                  <a:lnTo>
                    <a:pt x="2289" y="635"/>
                  </a:lnTo>
                  <a:lnTo>
                    <a:pt x="2290" y="644"/>
                  </a:lnTo>
                  <a:lnTo>
                    <a:pt x="2290" y="645"/>
                  </a:lnTo>
                  <a:lnTo>
                    <a:pt x="2290" y="651"/>
                  </a:lnTo>
                  <a:lnTo>
                    <a:pt x="2290" y="664"/>
                  </a:lnTo>
                  <a:lnTo>
                    <a:pt x="2291" y="662"/>
                  </a:lnTo>
                  <a:lnTo>
                    <a:pt x="2291" y="664"/>
                  </a:lnTo>
                  <a:lnTo>
                    <a:pt x="2291" y="661"/>
                  </a:lnTo>
                  <a:lnTo>
                    <a:pt x="2291" y="666"/>
                  </a:lnTo>
                  <a:lnTo>
                    <a:pt x="2291" y="656"/>
                  </a:lnTo>
                  <a:lnTo>
                    <a:pt x="2292" y="653"/>
                  </a:lnTo>
                  <a:lnTo>
                    <a:pt x="2292" y="649"/>
                  </a:lnTo>
                  <a:lnTo>
                    <a:pt x="2292" y="650"/>
                  </a:lnTo>
                  <a:lnTo>
                    <a:pt x="2292" y="613"/>
                  </a:lnTo>
                  <a:lnTo>
                    <a:pt x="2292" y="615"/>
                  </a:lnTo>
                  <a:lnTo>
                    <a:pt x="2293" y="612"/>
                  </a:lnTo>
                  <a:lnTo>
                    <a:pt x="2293" y="609"/>
                  </a:lnTo>
                  <a:lnTo>
                    <a:pt x="2293" y="604"/>
                  </a:lnTo>
                  <a:lnTo>
                    <a:pt x="2293" y="600"/>
                  </a:lnTo>
                  <a:lnTo>
                    <a:pt x="2293" y="600"/>
                  </a:lnTo>
                  <a:lnTo>
                    <a:pt x="2294" y="599"/>
                  </a:lnTo>
                  <a:lnTo>
                    <a:pt x="2294" y="597"/>
                  </a:lnTo>
                  <a:lnTo>
                    <a:pt x="2294" y="595"/>
                  </a:lnTo>
                  <a:lnTo>
                    <a:pt x="2294" y="582"/>
                  </a:lnTo>
                  <a:lnTo>
                    <a:pt x="2295" y="569"/>
                  </a:lnTo>
                  <a:lnTo>
                    <a:pt x="2295" y="567"/>
                  </a:lnTo>
                  <a:lnTo>
                    <a:pt x="2295" y="564"/>
                  </a:lnTo>
                  <a:lnTo>
                    <a:pt x="2295" y="568"/>
                  </a:lnTo>
                  <a:lnTo>
                    <a:pt x="2295" y="570"/>
                  </a:lnTo>
                  <a:lnTo>
                    <a:pt x="2295" y="571"/>
                  </a:lnTo>
                  <a:lnTo>
                    <a:pt x="2296" y="575"/>
                  </a:lnTo>
                  <a:lnTo>
                    <a:pt x="2296" y="578"/>
                  </a:lnTo>
                  <a:lnTo>
                    <a:pt x="2296" y="581"/>
                  </a:lnTo>
                  <a:lnTo>
                    <a:pt x="2296" y="571"/>
                  </a:lnTo>
                  <a:lnTo>
                    <a:pt x="2297" y="567"/>
                  </a:lnTo>
                  <a:lnTo>
                    <a:pt x="2297" y="566"/>
                  </a:lnTo>
                  <a:lnTo>
                    <a:pt x="2297" y="576"/>
                  </a:lnTo>
                  <a:lnTo>
                    <a:pt x="2297" y="581"/>
                  </a:lnTo>
                  <a:lnTo>
                    <a:pt x="2297" y="581"/>
                  </a:lnTo>
                  <a:lnTo>
                    <a:pt x="2298" y="583"/>
                  </a:lnTo>
                  <a:lnTo>
                    <a:pt x="2298" y="584"/>
                  </a:lnTo>
                  <a:lnTo>
                    <a:pt x="2298" y="583"/>
                  </a:lnTo>
                  <a:lnTo>
                    <a:pt x="2298" y="578"/>
                  </a:lnTo>
                  <a:lnTo>
                    <a:pt x="2298" y="564"/>
                  </a:lnTo>
                  <a:lnTo>
                    <a:pt x="2299" y="567"/>
                  </a:lnTo>
                  <a:lnTo>
                    <a:pt x="2299" y="549"/>
                  </a:lnTo>
                  <a:lnTo>
                    <a:pt x="2299" y="536"/>
                  </a:lnTo>
                  <a:lnTo>
                    <a:pt x="2299" y="550"/>
                  </a:lnTo>
                  <a:lnTo>
                    <a:pt x="2299" y="553"/>
                  </a:lnTo>
                  <a:lnTo>
                    <a:pt x="2300" y="553"/>
                  </a:lnTo>
                  <a:lnTo>
                    <a:pt x="2300" y="547"/>
                  </a:lnTo>
                  <a:lnTo>
                    <a:pt x="2300" y="547"/>
                  </a:lnTo>
                  <a:lnTo>
                    <a:pt x="2300" y="547"/>
                  </a:lnTo>
                  <a:lnTo>
                    <a:pt x="2301" y="552"/>
                  </a:lnTo>
                  <a:lnTo>
                    <a:pt x="2301" y="565"/>
                  </a:lnTo>
                  <a:lnTo>
                    <a:pt x="2301" y="569"/>
                  </a:lnTo>
                  <a:lnTo>
                    <a:pt x="2301" y="569"/>
                  </a:lnTo>
                  <a:lnTo>
                    <a:pt x="2301" y="570"/>
                  </a:lnTo>
                  <a:lnTo>
                    <a:pt x="2301" y="560"/>
                  </a:lnTo>
                  <a:lnTo>
                    <a:pt x="2302" y="562"/>
                  </a:lnTo>
                  <a:lnTo>
                    <a:pt x="2302" y="565"/>
                  </a:lnTo>
                  <a:lnTo>
                    <a:pt x="2302" y="560"/>
                  </a:lnTo>
                  <a:lnTo>
                    <a:pt x="2302" y="554"/>
                  </a:lnTo>
                  <a:lnTo>
                    <a:pt x="2302" y="553"/>
                  </a:lnTo>
                  <a:lnTo>
                    <a:pt x="2303" y="556"/>
                  </a:lnTo>
                  <a:lnTo>
                    <a:pt x="2303" y="548"/>
                  </a:lnTo>
                  <a:lnTo>
                    <a:pt x="2303" y="549"/>
                  </a:lnTo>
                  <a:lnTo>
                    <a:pt x="2303" y="559"/>
                  </a:lnTo>
                  <a:lnTo>
                    <a:pt x="2303" y="562"/>
                  </a:lnTo>
                  <a:lnTo>
                    <a:pt x="2304" y="560"/>
                  </a:lnTo>
                  <a:lnTo>
                    <a:pt x="2304" y="560"/>
                  </a:lnTo>
                  <a:lnTo>
                    <a:pt x="2304" y="559"/>
                  </a:lnTo>
                  <a:lnTo>
                    <a:pt x="2304" y="567"/>
                  </a:lnTo>
                  <a:lnTo>
                    <a:pt x="2304" y="570"/>
                  </a:lnTo>
                  <a:lnTo>
                    <a:pt x="2305" y="568"/>
                  </a:lnTo>
                  <a:lnTo>
                    <a:pt x="2305" y="571"/>
                  </a:lnTo>
                  <a:lnTo>
                    <a:pt x="2305" y="568"/>
                  </a:lnTo>
                  <a:lnTo>
                    <a:pt x="2305" y="574"/>
                  </a:lnTo>
                  <a:lnTo>
                    <a:pt x="2306" y="573"/>
                  </a:lnTo>
                  <a:lnTo>
                    <a:pt x="2306" y="576"/>
                  </a:lnTo>
                  <a:lnTo>
                    <a:pt x="2306" y="570"/>
                  </a:lnTo>
                  <a:lnTo>
                    <a:pt x="2306" y="563"/>
                  </a:lnTo>
                  <a:lnTo>
                    <a:pt x="2306" y="564"/>
                  </a:lnTo>
                  <a:lnTo>
                    <a:pt x="2306" y="558"/>
                  </a:lnTo>
                  <a:lnTo>
                    <a:pt x="2307" y="557"/>
                  </a:lnTo>
                  <a:lnTo>
                    <a:pt x="2307" y="556"/>
                  </a:lnTo>
                  <a:lnTo>
                    <a:pt x="2307" y="559"/>
                  </a:lnTo>
                  <a:lnTo>
                    <a:pt x="2307" y="557"/>
                  </a:lnTo>
                  <a:lnTo>
                    <a:pt x="2308" y="556"/>
                  </a:lnTo>
                  <a:lnTo>
                    <a:pt x="2308" y="555"/>
                  </a:lnTo>
                  <a:lnTo>
                    <a:pt x="2308" y="548"/>
                  </a:lnTo>
                  <a:lnTo>
                    <a:pt x="2308" y="549"/>
                  </a:lnTo>
                  <a:lnTo>
                    <a:pt x="2308" y="548"/>
                  </a:lnTo>
                  <a:lnTo>
                    <a:pt x="2309" y="551"/>
                  </a:lnTo>
                  <a:lnTo>
                    <a:pt x="2309" y="548"/>
                  </a:lnTo>
                  <a:lnTo>
                    <a:pt x="2309" y="548"/>
                  </a:lnTo>
                  <a:lnTo>
                    <a:pt x="2309" y="548"/>
                  </a:lnTo>
                  <a:lnTo>
                    <a:pt x="2309" y="546"/>
                  </a:lnTo>
                  <a:lnTo>
                    <a:pt x="2310" y="529"/>
                  </a:lnTo>
                  <a:lnTo>
                    <a:pt x="2310" y="527"/>
                  </a:lnTo>
                  <a:lnTo>
                    <a:pt x="2310" y="526"/>
                  </a:lnTo>
                  <a:lnTo>
                    <a:pt x="2310" y="530"/>
                  </a:lnTo>
                  <a:lnTo>
                    <a:pt x="2310" y="520"/>
                  </a:lnTo>
                  <a:lnTo>
                    <a:pt x="2311" y="514"/>
                  </a:lnTo>
                  <a:lnTo>
                    <a:pt x="2311" y="517"/>
                  </a:lnTo>
                  <a:lnTo>
                    <a:pt x="2311" y="513"/>
                  </a:lnTo>
                  <a:lnTo>
                    <a:pt x="2311" y="507"/>
                  </a:lnTo>
                  <a:lnTo>
                    <a:pt x="2312" y="523"/>
                  </a:lnTo>
                  <a:lnTo>
                    <a:pt x="2312" y="545"/>
                  </a:lnTo>
                  <a:lnTo>
                    <a:pt x="2312" y="579"/>
                  </a:lnTo>
                  <a:lnTo>
                    <a:pt x="2312" y="621"/>
                  </a:lnTo>
                  <a:lnTo>
                    <a:pt x="2312" y="684"/>
                  </a:lnTo>
                  <a:lnTo>
                    <a:pt x="2312" y="747"/>
                  </a:lnTo>
                  <a:lnTo>
                    <a:pt x="2313" y="790"/>
                  </a:lnTo>
                  <a:lnTo>
                    <a:pt x="2313" y="821"/>
                  </a:lnTo>
                  <a:lnTo>
                    <a:pt x="2313" y="815"/>
                  </a:lnTo>
                  <a:lnTo>
                    <a:pt x="2313" y="820"/>
                  </a:lnTo>
                  <a:lnTo>
                    <a:pt x="2314" y="823"/>
                  </a:lnTo>
                  <a:lnTo>
                    <a:pt x="2314" y="822"/>
                  </a:lnTo>
                  <a:lnTo>
                    <a:pt x="2314" y="819"/>
                  </a:lnTo>
                  <a:lnTo>
                    <a:pt x="2314" y="815"/>
                  </a:lnTo>
                  <a:lnTo>
                    <a:pt x="2314" y="813"/>
                  </a:lnTo>
                  <a:lnTo>
                    <a:pt x="2314" y="817"/>
                  </a:lnTo>
                  <a:lnTo>
                    <a:pt x="2315" y="819"/>
                  </a:lnTo>
                  <a:lnTo>
                    <a:pt x="2315" y="808"/>
                  </a:lnTo>
                  <a:lnTo>
                    <a:pt x="2315" y="808"/>
                  </a:lnTo>
                  <a:lnTo>
                    <a:pt x="2315" y="806"/>
                  </a:lnTo>
                  <a:lnTo>
                    <a:pt x="2316" y="800"/>
                  </a:lnTo>
                  <a:lnTo>
                    <a:pt x="2316" y="800"/>
                  </a:lnTo>
                  <a:lnTo>
                    <a:pt x="2316" y="803"/>
                  </a:lnTo>
                  <a:lnTo>
                    <a:pt x="2316" y="802"/>
                  </a:lnTo>
                  <a:lnTo>
                    <a:pt x="2316" y="810"/>
                  </a:lnTo>
                  <a:lnTo>
                    <a:pt x="2317" y="794"/>
                  </a:lnTo>
                  <a:lnTo>
                    <a:pt x="2317" y="800"/>
                  </a:lnTo>
                  <a:lnTo>
                    <a:pt x="2317" y="805"/>
                  </a:lnTo>
                  <a:lnTo>
                    <a:pt x="2317" y="797"/>
                  </a:lnTo>
                  <a:lnTo>
                    <a:pt x="2317" y="787"/>
                  </a:lnTo>
                  <a:lnTo>
                    <a:pt x="2317" y="779"/>
                  </a:lnTo>
                  <a:lnTo>
                    <a:pt x="2318" y="781"/>
                  </a:lnTo>
                  <a:lnTo>
                    <a:pt x="2318" y="780"/>
                  </a:lnTo>
                  <a:lnTo>
                    <a:pt x="2318" y="774"/>
                  </a:lnTo>
                  <a:lnTo>
                    <a:pt x="2318" y="767"/>
                  </a:lnTo>
                  <a:lnTo>
                    <a:pt x="2319" y="764"/>
                  </a:lnTo>
                  <a:lnTo>
                    <a:pt x="2319" y="761"/>
                  </a:lnTo>
                  <a:lnTo>
                    <a:pt x="2319" y="761"/>
                  </a:lnTo>
                  <a:lnTo>
                    <a:pt x="2319" y="756"/>
                  </a:lnTo>
                  <a:lnTo>
                    <a:pt x="2319" y="763"/>
                  </a:lnTo>
                  <a:lnTo>
                    <a:pt x="2320" y="763"/>
                  </a:lnTo>
                  <a:lnTo>
                    <a:pt x="2320" y="762"/>
                  </a:lnTo>
                  <a:lnTo>
                    <a:pt x="2320" y="761"/>
                  </a:lnTo>
                  <a:lnTo>
                    <a:pt x="2320" y="760"/>
                  </a:lnTo>
                  <a:lnTo>
                    <a:pt x="2320" y="761"/>
                  </a:lnTo>
                  <a:lnTo>
                    <a:pt x="2321" y="771"/>
                  </a:lnTo>
                  <a:lnTo>
                    <a:pt x="2321" y="776"/>
                  </a:lnTo>
                  <a:lnTo>
                    <a:pt x="2321" y="782"/>
                  </a:lnTo>
                  <a:lnTo>
                    <a:pt x="2321" y="765"/>
                  </a:lnTo>
                  <a:lnTo>
                    <a:pt x="2321" y="767"/>
                  </a:lnTo>
                  <a:lnTo>
                    <a:pt x="2322" y="763"/>
                  </a:lnTo>
                  <a:lnTo>
                    <a:pt x="2322" y="766"/>
                  </a:lnTo>
                  <a:lnTo>
                    <a:pt x="2322" y="758"/>
                  </a:lnTo>
                  <a:lnTo>
                    <a:pt x="2322" y="756"/>
                  </a:lnTo>
                  <a:lnTo>
                    <a:pt x="2322" y="758"/>
                  </a:lnTo>
                  <a:lnTo>
                    <a:pt x="2323" y="768"/>
                  </a:lnTo>
                  <a:lnTo>
                    <a:pt x="2323" y="769"/>
                  </a:lnTo>
                  <a:lnTo>
                    <a:pt x="2323" y="767"/>
                  </a:lnTo>
                  <a:lnTo>
                    <a:pt x="2323" y="782"/>
                  </a:lnTo>
                  <a:lnTo>
                    <a:pt x="2323" y="778"/>
                  </a:lnTo>
                  <a:lnTo>
                    <a:pt x="2324" y="775"/>
                  </a:lnTo>
                  <a:lnTo>
                    <a:pt x="2324" y="780"/>
                  </a:lnTo>
                  <a:lnTo>
                    <a:pt x="2324" y="771"/>
                  </a:lnTo>
                  <a:lnTo>
                    <a:pt x="2324" y="769"/>
                  </a:lnTo>
                  <a:lnTo>
                    <a:pt x="2325" y="763"/>
                  </a:lnTo>
                  <a:lnTo>
                    <a:pt x="2325" y="762"/>
                  </a:lnTo>
                  <a:lnTo>
                    <a:pt x="2325" y="759"/>
                  </a:lnTo>
                  <a:lnTo>
                    <a:pt x="2325" y="758"/>
                  </a:lnTo>
                  <a:lnTo>
                    <a:pt x="2325" y="766"/>
                  </a:lnTo>
                  <a:lnTo>
                    <a:pt x="2325" y="768"/>
                  </a:lnTo>
                  <a:lnTo>
                    <a:pt x="2326" y="786"/>
                  </a:lnTo>
                  <a:lnTo>
                    <a:pt x="2326" y="753"/>
                  </a:lnTo>
                  <a:lnTo>
                    <a:pt x="2326" y="741"/>
                  </a:lnTo>
                  <a:lnTo>
                    <a:pt x="2326" y="725"/>
                  </a:lnTo>
                  <a:lnTo>
                    <a:pt x="2327" y="695"/>
                  </a:lnTo>
                  <a:lnTo>
                    <a:pt x="2327" y="674"/>
                  </a:lnTo>
                  <a:lnTo>
                    <a:pt x="2327" y="625"/>
                  </a:lnTo>
                  <a:lnTo>
                    <a:pt x="2327" y="568"/>
                  </a:lnTo>
                  <a:lnTo>
                    <a:pt x="2327" y="573"/>
                  </a:lnTo>
                  <a:lnTo>
                    <a:pt x="2328" y="601"/>
                  </a:lnTo>
                  <a:lnTo>
                    <a:pt x="2328" y="602"/>
                  </a:lnTo>
                  <a:lnTo>
                    <a:pt x="2328" y="605"/>
                  </a:lnTo>
                  <a:lnTo>
                    <a:pt x="2328" y="594"/>
                  </a:lnTo>
                  <a:lnTo>
                    <a:pt x="2328" y="599"/>
                  </a:lnTo>
                  <a:lnTo>
                    <a:pt x="2329" y="598"/>
                  </a:lnTo>
                  <a:lnTo>
                    <a:pt x="2329" y="595"/>
                  </a:lnTo>
                  <a:lnTo>
                    <a:pt x="2329" y="597"/>
                  </a:lnTo>
                  <a:lnTo>
                    <a:pt x="2329" y="596"/>
                  </a:lnTo>
                  <a:lnTo>
                    <a:pt x="2329" y="592"/>
                  </a:lnTo>
                  <a:lnTo>
                    <a:pt x="2330" y="583"/>
                  </a:lnTo>
                  <a:lnTo>
                    <a:pt x="2330" y="590"/>
                  </a:lnTo>
                  <a:lnTo>
                    <a:pt x="2330" y="588"/>
                  </a:lnTo>
                  <a:lnTo>
                    <a:pt x="2330" y="584"/>
                  </a:lnTo>
                  <a:lnTo>
                    <a:pt x="2331" y="590"/>
                  </a:lnTo>
                  <a:lnTo>
                    <a:pt x="2331" y="593"/>
                  </a:lnTo>
                  <a:lnTo>
                    <a:pt x="2331" y="597"/>
                  </a:lnTo>
                  <a:lnTo>
                    <a:pt x="2331" y="598"/>
                  </a:lnTo>
                  <a:lnTo>
                    <a:pt x="2331" y="598"/>
                  </a:lnTo>
                  <a:lnTo>
                    <a:pt x="2331" y="592"/>
                  </a:lnTo>
                  <a:lnTo>
                    <a:pt x="2332" y="598"/>
                  </a:lnTo>
                  <a:lnTo>
                    <a:pt x="2332" y="598"/>
                  </a:lnTo>
                  <a:lnTo>
                    <a:pt x="2332" y="604"/>
                  </a:lnTo>
                  <a:lnTo>
                    <a:pt x="2332" y="618"/>
                  </a:lnTo>
                  <a:lnTo>
                    <a:pt x="2332" y="618"/>
                  </a:lnTo>
                  <a:lnTo>
                    <a:pt x="2333" y="621"/>
                  </a:lnTo>
                  <a:lnTo>
                    <a:pt x="2333" y="619"/>
                  </a:lnTo>
                  <a:lnTo>
                    <a:pt x="2333" y="631"/>
                  </a:lnTo>
                  <a:lnTo>
                    <a:pt x="2333" y="636"/>
                  </a:lnTo>
                  <a:lnTo>
                    <a:pt x="2333" y="639"/>
                  </a:lnTo>
                  <a:lnTo>
                    <a:pt x="2334" y="643"/>
                  </a:lnTo>
                  <a:lnTo>
                    <a:pt x="2334" y="634"/>
                  </a:lnTo>
                  <a:lnTo>
                    <a:pt x="2334" y="635"/>
                  </a:lnTo>
                  <a:lnTo>
                    <a:pt x="2334" y="635"/>
                  </a:lnTo>
                  <a:lnTo>
                    <a:pt x="2334" y="634"/>
                  </a:lnTo>
                  <a:lnTo>
                    <a:pt x="2335" y="634"/>
                  </a:lnTo>
                  <a:lnTo>
                    <a:pt x="2335" y="633"/>
                  </a:lnTo>
                  <a:lnTo>
                    <a:pt x="2335" y="633"/>
                  </a:lnTo>
                  <a:lnTo>
                    <a:pt x="2335" y="647"/>
                  </a:lnTo>
                  <a:lnTo>
                    <a:pt x="2336" y="643"/>
                  </a:lnTo>
                  <a:lnTo>
                    <a:pt x="2336" y="647"/>
                  </a:lnTo>
                  <a:lnTo>
                    <a:pt x="2336" y="647"/>
                  </a:lnTo>
                  <a:lnTo>
                    <a:pt x="2336" y="649"/>
                  </a:lnTo>
                  <a:lnTo>
                    <a:pt x="2336" y="648"/>
                  </a:lnTo>
                  <a:lnTo>
                    <a:pt x="2336" y="648"/>
                  </a:lnTo>
                  <a:lnTo>
                    <a:pt x="2337" y="649"/>
                  </a:lnTo>
                  <a:lnTo>
                    <a:pt x="2337" y="652"/>
                  </a:lnTo>
                  <a:lnTo>
                    <a:pt x="2337" y="650"/>
                  </a:lnTo>
                  <a:lnTo>
                    <a:pt x="2337" y="651"/>
                  </a:lnTo>
                  <a:lnTo>
                    <a:pt x="2338" y="649"/>
                  </a:lnTo>
                  <a:lnTo>
                    <a:pt x="2338" y="644"/>
                  </a:lnTo>
                  <a:lnTo>
                    <a:pt x="2338" y="645"/>
                  </a:lnTo>
                  <a:lnTo>
                    <a:pt x="2338" y="649"/>
                  </a:lnTo>
                  <a:lnTo>
                    <a:pt x="2338" y="638"/>
                  </a:lnTo>
                  <a:lnTo>
                    <a:pt x="2339" y="639"/>
                  </a:lnTo>
                  <a:lnTo>
                    <a:pt x="2339" y="630"/>
                  </a:lnTo>
                  <a:lnTo>
                    <a:pt x="2339" y="631"/>
                  </a:lnTo>
                  <a:lnTo>
                    <a:pt x="2339" y="631"/>
                  </a:lnTo>
                  <a:lnTo>
                    <a:pt x="2339" y="634"/>
                  </a:lnTo>
                  <a:lnTo>
                    <a:pt x="2340" y="631"/>
                  </a:lnTo>
                  <a:lnTo>
                    <a:pt x="2340" y="628"/>
                  </a:lnTo>
                  <a:lnTo>
                    <a:pt x="2340" y="622"/>
                  </a:lnTo>
                  <a:lnTo>
                    <a:pt x="2340" y="622"/>
                  </a:lnTo>
                  <a:lnTo>
                    <a:pt x="2340" y="620"/>
                  </a:lnTo>
                  <a:lnTo>
                    <a:pt x="2341" y="620"/>
                  </a:lnTo>
                  <a:lnTo>
                    <a:pt x="2341" y="629"/>
                  </a:lnTo>
                  <a:lnTo>
                    <a:pt x="2341" y="620"/>
                  </a:lnTo>
                  <a:lnTo>
                    <a:pt x="2341" y="628"/>
                  </a:lnTo>
                  <a:lnTo>
                    <a:pt x="2342" y="624"/>
                  </a:lnTo>
                  <a:lnTo>
                    <a:pt x="2342" y="628"/>
                  </a:lnTo>
                  <a:lnTo>
                    <a:pt x="2342" y="629"/>
                  </a:lnTo>
                  <a:lnTo>
                    <a:pt x="2342" y="628"/>
                  </a:lnTo>
                  <a:lnTo>
                    <a:pt x="2342" y="631"/>
                  </a:lnTo>
                  <a:lnTo>
                    <a:pt x="2342" y="630"/>
                  </a:lnTo>
                  <a:lnTo>
                    <a:pt x="2343" y="623"/>
                  </a:lnTo>
                  <a:lnTo>
                    <a:pt x="2343" y="619"/>
                  </a:lnTo>
                  <a:lnTo>
                    <a:pt x="2343" y="597"/>
                  </a:lnTo>
                  <a:lnTo>
                    <a:pt x="2343" y="600"/>
                  </a:lnTo>
                  <a:lnTo>
                    <a:pt x="2344" y="605"/>
                  </a:lnTo>
                  <a:lnTo>
                    <a:pt x="2344" y="602"/>
                  </a:lnTo>
                  <a:lnTo>
                    <a:pt x="2344" y="603"/>
                  </a:lnTo>
                  <a:lnTo>
                    <a:pt x="2344" y="605"/>
                  </a:lnTo>
                  <a:lnTo>
                    <a:pt x="2344" y="616"/>
                  </a:lnTo>
                  <a:lnTo>
                    <a:pt x="2344" y="603"/>
                  </a:lnTo>
                  <a:lnTo>
                    <a:pt x="2345" y="601"/>
                  </a:lnTo>
                  <a:lnTo>
                    <a:pt x="2345" y="564"/>
                  </a:lnTo>
                  <a:lnTo>
                    <a:pt x="2345" y="564"/>
                  </a:lnTo>
                  <a:lnTo>
                    <a:pt x="2345" y="555"/>
                  </a:lnTo>
                  <a:lnTo>
                    <a:pt x="2346" y="559"/>
                  </a:lnTo>
                  <a:lnTo>
                    <a:pt x="2346" y="549"/>
                  </a:lnTo>
                  <a:lnTo>
                    <a:pt x="2346" y="546"/>
                  </a:lnTo>
                  <a:lnTo>
                    <a:pt x="2346" y="545"/>
                  </a:lnTo>
                  <a:lnTo>
                    <a:pt x="2346" y="566"/>
                  </a:lnTo>
                  <a:lnTo>
                    <a:pt x="2347" y="566"/>
                  </a:lnTo>
                  <a:lnTo>
                    <a:pt x="2347" y="559"/>
                  </a:lnTo>
                  <a:lnTo>
                    <a:pt x="2347" y="559"/>
                  </a:lnTo>
                  <a:lnTo>
                    <a:pt x="2347" y="555"/>
                  </a:lnTo>
                  <a:lnTo>
                    <a:pt x="2347" y="554"/>
                  </a:lnTo>
                  <a:lnTo>
                    <a:pt x="2347" y="559"/>
                  </a:lnTo>
                  <a:lnTo>
                    <a:pt x="2348" y="559"/>
                  </a:lnTo>
                  <a:lnTo>
                    <a:pt x="2348" y="558"/>
                  </a:lnTo>
                  <a:lnTo>
                    <a:pt x="2348" y="555"/>
                  </a:lnTo>
                  <a:lnTo>
                    <a:pt x="2348" y="531"/>
                  </a:lnTo>
                  <a:lnTo>
                    <a:pt x="2349" y="528"/>
                  </a:lnTo>
                  <a:lnTo>
                    <a:pt x="2349" y="528"/>
                  </a:lnTo>
                  <a:lnTo>
                    <a:pt x="2349" y="528"/>
                  </a:lnTo>
                  <a:lnTo>
                    <a:pt x="2349" y="536"/>
                  </a:lnTo>
                  <a:lnTo>
                    <a:pt x="2349" y="536"/>
                  </a:lnTo>
                  <a:lnTo>
                    <a:pt x="2350" y="532"/>
                  </a:lnTo>
                  <a:lnTo>
                    <a:pt x="2350" y="520"/>
                  </a:lnTo>
                  <a:lnTo>
                    <a:pt x="2350" y="523"/>
                  </a:lnTo>
                  <a:lnTo>
                    <a:pt x="2350" y="522"/>
                  </a:lnTo>
                  <a:lnTo>
                    <a:pt x="2350" y="529"/>
                  </a:lnTo>
                  <a:lnTo>
                    <a:pt x="2351" y="536"/>
                  </a:lnTo>
                  <a:lnTo>
                    <a:pt x="2351" y="525"/>
                  </a:lnTo>
                  <a:lnTo>
                    <a:pt x="2351" y="523"/>
                  </a:lnTo>
                  <a:lnTo>
                    <a:pt x="2351" y="529"/>
                  </a:lnTo>
                  <a:lnTo>
                    <a:pt x="2351" y="530"/>
                  </a:lnTo>
                  <a:lnTo>
                    <a:pt x="2352" y="528"/>
                  </a:lnTo>
                  <a:lnTo>
                    <a:pt x="2352" y="532"/>
                  </a:lnTo>
                  <a:lnTo>
                    <a:pt x="2352" y="541"/>
                  </a:lnTo>
                  <a:lnTo>
                    <a:pt x="2352" y="544"/>
                  </a:lnTo>
                  <a:lnTo>
                    <a:pt x="2353" y="565"/>
                  </a:lnTo>
                  <a:lnTo>
                    <a:pt x="2353" y="571"/>
                  </a:lnTo>
                  <a:lnTo>
                    <a:pt x="2353" y="572"/>
                  </a:lnTo>
                  <a:lnTo>
                    <a:pt x="2353" y="569"/>
                  </a:lnTo>
                  <a:lnTo>
                    <a:pt x="2353" y="572"/>
                  </a:lnTo>
                  <a:lnTo>
                    <a:pt x="2353" y="559"/>
                  </a:lnTo>
                  <a:lnTo>
                    <a:pt x="2354" y="559"/>
                  </a:lnTo>
                  <a:lnTo>
                    <a:pt x="2354" y="541"/>
                  </a:lnTo>
                  <a:lnTo>
                    <a:pt x="2354" y="572"/>
                  </a:lnTo>
                  <a:lnTo>
                    <a:pt x="2354" y="574"/>
                  </a:lnTo>
                  <a:lnTo>
                    <a:pt x="2355" y="579"/>
                  </a:lnTo>
                  <a:lnTo>
                    <a:pt x="2355" y="581"/>
                  </a:lnTo>
                  <a:lnTo>
                    <a:pt x="2355" y="581"/>
                  </a:lnTo>
                  <a:lnTo>
                    <a:pt x="2355" y="585"/>
                  </a:lnTo>
                  <a:lnTo>
                    <a:pt x="2355" y="580"/>
                  </a:lnTo>
                  <a:lnTo>
                    <a:pt x="2355" y="581"/>
                  </a:lnTo>
                  <a:lnTo>
                    <a:pt x="2356" y="583"/>
                  </a:lnTo>
                  <a:lnTo>
                    <a:pt x="2356" y="589"/>
                  </a:lnTo>
                  <a:lnTo>
                    <a:pt x="2356" y="586"/>
                  </a:lnTo>
                  <a:lnTo>
                    <a:pt x="2356" y="586"/>
                  </a:lnTo>
                  <a:lnTo>
                    <a:pt x="2357" y="585"/>
                  </a:lnTo>
                  <a:lnTo>
                    <a:pt x="2357" y="582"/>
                  </a:lnTo>
                  <a:lnTo>
                    <a:pt x="2357" y="579"/>
                  </a:lnTo>
                  <a:lnTo>
                    <a:pt x="2357" y="565"/>
                  </a:lnTo>
                  <a:lnTo>
                    <a:pt x="2357" y="566"/>
                  </a:lnTo>
                  <a:lnTo>
                    <a:pt x="2358" y="555"/>
                  </a:lnTo>
                  <a:lnTo>
                    <a:pt x="2358" y="541"/>
                  </a:lnTo>
                  <a:lnTo>
                    <a:pt x="2358" y="564"/>
                  </a:lnTo>
                  <a:lnTo>
                    <a:pt x="2358" y="563"/>
                  </a:lnTo>
                  <a:lnTo>
                    <a:pt x="2358" y="557"/>
                  </a:lnTo>
                  <a:lnTo>
                    <a:pt x="2359" y="548"/>
                  </a:lnTo>
                  <a:lnTo>
                    <a:pt x="2359" y="532"/>
                  </a:lnTo>
                  <a:lnTo>
                    <a:pt x="2359" y="508"/>
                  </a:lnTo>
                  <a:lnTo>
                    <a:pt x="2359" y="534"/>
                  </a:lnTo>
                  <a:lnTo>
                    <a:pt x="2359" y="638"/>
                  </a:lnTo>
                  <a:lnTo>
                    <a:pt x="2360" y="728"/>
                  </a:lnTo>
                  <a:lnTo>
                    <a:pt x="2360" y="790"/>
                  </a:lnTo>
                  <a:lnTo>
                    <a:pt x="2360" y="830"/>
                  </a:lnTo>
                  <a:lnTo>
                    <a:pt x="2360" y="848"/>
                  </a:lnTo>
                  <a:lnTo>
                    <a:pt x="2361" y="854"/>
                  </a:lnTo>
                  <a:lnTo>
                    <a:pt x="2361" y="854"/>
                  </a:lnTo>
                  <a:lnTo>
                    <a:pt x="2361" y="855"/>
                  </a:lnTo>
                  <a:lnTo>
                    <a:pt x="2361" y="854"/>
                  </a:lnTo>
                  <a:lnTo>
                    <a:pt x="2361" y="858"/>
                  </a:lnTo>
                  <a:lnTo>
                    <a:pt x="2361" y="856"/>
                  </a:lnTo>
                  <a:lnTo>
                    <a:pt x="2362" y="862"/>
                  </a:lnTo>
                  <a:lnTo>
                    <a:pt x="2362" y="864"/>
                  </a:lnTo>
                  <a:lnTo>
                    <a:pt x="2362" y="878"/>
                  </a:lnTo>
                  <a:lnTo>
                    <a:pt x="2362" y="878"/>
                  </a:lnTo>
                  <a:lnTo>
                    <a:pt x="2362" y="881"/>
                  </a:lnTo>
                  <a:lnTo>
                    <a:pt x="2363" y="872"/>
                  </a:lnTo>
                  <a:lnTo>
                    <a:pt x="2363" y="871"/>
                  </a:lnTo>
                  <a:lnTo>
                    <a:pt x="2363" y="875"/>
                  </a:lnTo>
                  <a:lnTo>
                    <a:pt x="2363" y="857"/>
                  </a:lnTo>
                  <a:lnTo>
                    <a:pt x="2364" y="857"/>
                  </a:lnTo>
                  <a:lnTo>
                    <a:pt x="2364" y="858"/>
                  </a:lnTo>
                  <a:lnTo>
                    <a:pt x="2364" y="858"/>
                  </a:lnTo>
                  <a:lnTo>
                    <a:pt x="2364" y="854"/>
                  </a:lnTo>
                  <a:lnTo>
                    <a:pt x="2364" y="855"/>
                  </a:lnTo>
                  <a:lnTo>
                    <a:pt x="2364" y="855"/>
                  </a:lnTo>
                  <a:lnTo>
                    <a:pt x="2365" y="857"/>
                  </a:lnTo>
                  <a:lnTo>
                    <a:pt x="2365" y="854"/>
                  </a:lnTo>
                  <a:lnTo>
                    <a:pt x="2365" y="855"/>
                  </a:lnTo>
                  <a:lnTo>
                    <a:pt x="2365" y="848"/>
                  </a:lnTo>
                  <a:lnTo>
                    <a:pt x="2366" y="845"/>
                  </a:lnTo>
                  <a:lnTo>
                    <a:pt x="2366" y="836"/>
                  </a:lnTo>
                  <a:lnTo>
                    <a:pt x="2366" y="839"/>
                  </a:lnTo>
                  <a:lnTo>
                    <a:pt x="2366" y="840"/>
                  </a:lnTo>
                  <a:lnTo>
                    <a:pt x="2366" y="842"/>
                  </a:lnTo>
                  <a:lnTo>
                    <a:pt x="2366" y="842"/>
                  </a:lnTo>
                  <a:lnTo>
                    <a:pt x="2367" y="843"/>
                  </a:lnTo>
                  <a:lnTo>
                    <a:pt x="2367" y="840"/>
                  </a:lnTo>
                  <a:lnTo>
                    <a:pt x="2367" y="844"/>
                  </a:lnTo>
                  <a:lnTo>
                    <a:pt x="2367" y="853"/>
                  </a:lnTo>
                  <a:lnTo>
                    <a:pt x="2368" y="849"/>
                  </a:lnTo>
                  <a:lnTo>
                    <a:pt x="2368" y="849"/>
                  </a:lnTo>
                  <a:lnTo>
                    <a:pt x="2368" y="848"/>
                  </a:lnTo>
                  <a:lnTo>
                    <a:pt x="2368" y="851"/>
                  </a:lnTo>
                  <a:lnTo>
                    <a:pt x="2368" y="851"/>
                  </a:lnTo>
                  <a:lnTo>
                    <a:pt x="2369" y="828"/>
                  </a:lnTo>
                  <a:lnTo>
                    <a:pt x="2369" y="824"/>
                  </a:lnTo>
                  <a:lnTo>
                    <a:pt x="2369" y="825"/>
                  </a:lnTo>
                  <a:lnTo>
                    <a:pt x="2369" y="826"/>
                  </a:lnTo>
                  <a:lnTo>
                    <a:pt x="2369" y="824"/>
                  </a:lnTo>
                  <a:lnTo>
                    <a:pt x="2370" y="824"/>
                  </a:lnTo>
                  <a:lnTo>
                    <a:pt x="2370" y="823"/>
                  </a:lnTo>
                  <a:lnTo>
                    <a:pt x="2370" y="825"/>
                  </a:lnTo>
                  <a:lnTo>
                    <a:pt x="2370" y="827"/>
                  </a:lnTo>
                  <a:lnTo>
                    <a:pt x="2370" y="831"/>
                  </a:lnTo>
                  <a:lnTo>
                    <a:pt x="2371" y="831"/>
                  </a:lnTo>
                  <a:lnTo>
                    <a:pt x="2371" y="865"/>
                  </a:lnTo>
                  <a:lnTo>
                    <a:pt x="2371" y="868"/>
                  </a:lnTo>
                  <a:lnTo>
                    <a:pt x="2371" y="862"/>
                  </a:lnTo>
                  <a:lnTo>
                    <a:pt x="2372" y="858"/>
                  </a:lnTo>
                  <a:lnTo>
                    <a:pt x="2372" y="861"/>
                  </a:lnTo>
                  <a:lnTo>
                    <a:pt x="2372" y="862"/>
                  </a:lnTo>
                  <a:lnTo>
                    <a:pt x="2372" y="860"/>
                  </a:lnTo>
                  <a:lnTo>
                    <a:pt x="2372" y="864"/>
                  </a:lnTo>
                  <a:lnTo>
                    <a:pt x="2372" y="868"/>
                  </a:lnTo>
                  <a:lnTo>
                    <a:pt x="2373" y="864"/>
                  </a:lnTo>
                  <a:lnTo>
                    <a:pt x="2373" y="855"/>
                  </a:lnTo>
                  <a:lnTo>
                    <a:pt x="2373" y="836"/>
                  </a:lnTo>
                  <a:lnTo>
                    <a:pt x="2373" y="817"/>
                  </a:lnTo>
                  <a:lnTo>
                    <a:pt x="2374" y="788"/>
                  </a:lnTo>
                  <a:lnTo>
                    <a:pt x="2374" y="688"/>
                  </a:lnTo>
                  <a:lnTo>
                    <a:pt x="2374" y="632"/>
                  </a:lnTo>
                  <a:lnTo>
                    <a:pt x="2374" y="598"/>
                  </a:lnTo>
                  <a:lnTo>
                    <a:pt x="2374" y="597"/>
                  </a:lnTo>
                  <a:lnTo>
                    <a:pt x="2375" y="607"/>
                  </a:lnTo>
                  <a:lnTo>
                    <a:pt x="2375" y="606"/>
                  </a:lnTo>
                  <a:lnTo>
                    <a:pt x="2375" y="604"/>
                  </a:lnTo>
                  <a:lnTo>
                    <a:pt x="2375" y="604"/>
                  </a:lnTo>
                  <a:lnTo>
                    <a:pt x="2375" y="603"/>
                  </a:lnTo>
                  <a:lnTo>
                    <a:pt x="2375" y="581"/>
                  </a:lnTo>
                  <a:lnTo>
                    <a:pt x="2376" y="573"/>
                  </a:lnTo>
                  <a:lnTo>
                    <a:pt x="2376" y="564"/>
                  </a:lnTo>
                  <a:lnTo>
                    <a:pt x="2376" y="570"/>
                  </a:lnTo>
                  <a:lnTo>
                    <a:pt x="2376" y="568"/>
                  </a:lnTo>
                  <a:lnTo>
                    <a:pt x="2377" y="569"/>
                  </a:lnTo>
                  <a:lnTo>
                    <a:pt x="2377" y="573"/>
                  </a:lnTo>
                  <a:lnTo>
                    <a:pt x="2377" y="562"/>
                  </a:lnTo>
                  <a:lnTo>
                    <a:pt x="2377" y="562"/>
                  </a:lnTo>
                  <a:lnTo>
                    <a:pt x="2377" y="565"/>
                  </a:lnTo>
                  <a:lnTo>
                    <a:pt x="2377" y="566"/>
                  </a:lnTo>
                  <a:lnTo>
                    <a:pt x="2378" y="562"/>
                  </a:lnTo>
                  <a:lnTo>
                    <a:pt x="2378" y="564"/>
                  </a:lnTo>
                  <a:lnTo>
                    <a:pt x="2378" y="559"/>
                  </a:lnTo>
                  <a:lnTo>
                    <a:pt x="2378" y="571"/>
                  </a:lnTo>
                  <a:lnTo>
                    <a:pt x="2379" y="577"/>
                  </a:lnTo>
                  <a:lnTo>
                    <a:pt x="2379" y="577"/>
                  </a:lnTo>
                  <a:lnTo>
                    <a:pt x="2379" y="571"/>
                  </a:lnTo>
                  <a:lnTo>
                    <a:pt x="2379" y="567"/>
                  </a:lnTo>
                  <a:lnTo>
                    <a:pt x="2379" y="572"/>
                  </a:lnTo>
                  <a:lnTo>
                    <a:pt x="2380" y="565"/>
                  </a:lnTo>
                  <a:lnTo>
                    <a:pt x="2380" y="572"/>
                  </a:lnTo>
                  <a:lnTo>
                    <a:pt x="2380" y="572"/>
                  </a:lnTo>
                  <a:lnTo>
                    <a:pt x="2380" y="575"/>
                  </a:lnTo>
                  <a:lnTo>
                    <a:pt x="2380" y="565"/>
                  </a:lnTo>
                  <a:lnTo>
                    <a:pt x="2381" y="560"/>
                  </a:lnTo>
                  <a:lnTo>
                    <a:pt x="2381" y="560"/>
                  </a:lnTo>
                  <a:lnTo>
                    <a:pt x="2381" y="554"/>
                  </a:lnTo>
                  <a:lnTo>
                    <a:pt x="2381" y="554"/>
                  </a:lnTo>
                  <a:lnTo>
                    <a:pt x="2381" y="559"/>
                  </a:lnTo>
                  <a:lnTo>
                    <a:pt x="2382" y="547"/>
                  </a:lnTo>
                  <a:lnTo>
                    <a:pt x="2382" y="566"/>
                  </a:lnTo>
                  <a:lnTo>
                    <a:pt x="2382" y="565"/>
                  </a:lnTo>
                  <a:lnTo>
                    <a:pt x="2382" y="562"/>
                  </a:lnTo>
                  <a:lnTo>
                    <a:pt x="2383" y="558"/>
                  </a:lnTo>
                  <a:lnTo>
                    <a:pt x="2383" y="561"/>
                  </a:lnTo>
                  <a:lnTo>
                    <a:pt x="2383" y="566"/>
                  </a:lnTo>
                  <a:lnTo>
                    <a:pt x="2383" y="564"/>
                  </a:lnTo>
                  <a:lnTo>
                    <a:pt x="2383" y="561"/>
                  </a:lnTo>
                  <a:lnTo>
                    <a:pt x="2383" y="551"/>
                  </a:lnTo>
                  <a:lnTo>
                    <a:pt x="2384" y="556"/>
                  </a:lnTo>
                  <a:lnTo>
                    <a:pt x="2384" y="554"/>
                  </a:lnTo>
                  <a:lnTo>
                    <a:pt x="2384" y="547"/>
                  </a:lnTo>
                  <a:lnTo>
                    <a:pt x="2384" y="549"/>
                  </a:lnTo>
                  <a:lnTo>
                    <a:pt x="2385" y="548"/>
                  </a:lnTo>
                  <a:lnTo>
                    <a:pt x="2385" y="549"/>
                  </a:lnTo>
                  <a:lnTo>
                    <a:pt x="2385" y="545"/>
                  </a:lnTo>
                  <a:lnTo>
                    <a:pt x="2385" y="543"/>
                  </a:lnTo>
                  <a:lnTo>
                    <a:pt x="2385" y="546"/>
                  </a:lnTo>
                  <a:lnTo>
                    <a:pt x="2386" y="541"/>
                  </a:lnTo>
                  <a:lnTo>
                    <a:pt x="2386" y="539"/>
                  </a:lnTo>
                  <a:lnTo>
                    <a:pt x="2386" y="535"/>
                  </a:lnTo>
                  <a:lnTo>
                    <a:pt x="2386" y="538"/>
                  </a:lnTo>
                  <a:lnTo>
                    <a:pt x="2386" y="538"/>
                  </a:lnTo>
                  <a:lnTo>
                    <a:pt x="2387" y="534"/>
                  </a:lnTo>
                  <a:lnTo>
                    <a:pt x="2387" y="534"/>
                  </a:lnTo>
                  <a:lnTo>
                    <a:pt x="2387" y="547"/>
                  </a:lnTo>
                  <a:lnTo>
                    <a:pt x="2387" y="554"/>
                  </a:lnTo>
                  <a:lnTo>
                    <a:pt x="2387" y="565"/>
                  </a:lnTo>
                  <a:lnTo>
                    <a:pt x="2388" y="564"/>
                  </a:lnTo>
                  <a:lnTo>
                    <a:pt x="2388" y="562"/>
                  </a:lnTo>
                  <a:lnTo>
                    <a:pt x="2388" y="556"/>
                  </a:lnTo>
                  <a:lnTo>
                    <a:pt x="2388" y="555"/>
                  </a:lnTo>
                  <a:lnTo>
                    <a:pt x="2389" y="556"/>
                  </a:lnTo>
                  <a:lnTo>
                    <a:pt x="2389" y="554"/>
                  </a:lnTo>
                  <a:lnTo>
                    <a:pt x="2389" y="544"/>
                  </a:lnTo>
                  <a:lnTo>
                    <a:pt x="2389" y="543"/>
                  </a:lnTo>
                  <a:lnTo>
                    <a:pt x="2389" y="546"/>
                  </a:lnTo>
                  <a:lnTo>
                    <a:pt x="2389" y="548"/>
                  </a:lnTo>
                  <a:lnTo>
                    <a:pt x="2390" y="534"/>
                  </a:lnTo>
                  <a:lnTo>
                    <a:pt x="2390" y="533"/>
                  </a:lnTo>
                  <a:lnTo>
                    <a:pt x="2390" y="536"/>
                  </a:lnTo>
                  <a:lnTo>
                    <a:pt x="2390" y="535"/>
                  </a:lnTo>
                  <a:lnTo>
                    <a:pt x="2390" y="535"/>
                  </a:lnTo>
                  <a:lnTo>
                    <a:pt x="2391" y="549"/>
                  </a:lnTo>
                  <a:lnTo>
                    <a:pt x="2391" y="547"/>
                  </a:lnTo>
                  <a:lnTo>
                    <a:pt x="2391" y="546"/>
                  </a:lnTo>
                  <a:lnTo>
                    <a:pt x="2391" y="546"/>
                  </a:lnTo>
                  <a:lnTo>
                    <a:pt x="2391" y="539"/>
                  </a:lnTo>
                  <a:lnTo>
                    <a:pt x="2392" y="529"/>
                  </a:lnTo>
                  <a:lnTo>
                    <a:pt x="2392" y="535"/>
                  </a:lnTo>
                  <a:lnTo>
                    <a:pt x="2392" y="536"/>
                  </a:lnTo>
                  <a:lnTo>
                    <a:pt x="2392" y="534"/>
                  </a:lnTo>
                  <a:lnTo>
                    <a:pt x="2392" y="537"/>
                  </a:lnTo>
                  <a:lnTo>
                    <a:pt x="2393" y="539"/>
                  </a:lnTo>
                  <a:lnTo>
                    <a:pt x="2393" y="538"/>
                  </a:lnTo>
                  <a:lnTo>
                    <a:pt x="2393" y="538"/>
                  </a:lnTo>
                  <a:lnTo>
                    <a:pt x="2393" y="538"/>
                  </a:lnTo>
                  <a:lnTo>
                    <a:pt x="2394" y="545"/>
                  </a:lnTo>
                  <a:lnTo>
                    <a:pt x="2394" y="544"/>
                  </a:lnTo>
                  <a:lnTo>
                    <a:pt x="2394" y="559"/>
                  </a:lnTo>
                  <a:lnTo>
                    <a:pt x="2394" y="559"/>
                  </a:lnTo>
                  <a:lnTo>
                    <a:pt x="2394" y="564"/>
                  </a:lnTo>
                  <a:lnTo>
                    <a:pt x="2394" y="570"/>
                  </a:lnTo>
                  <a:lnTo>
                    <a:pt x="2395" y="569"/>
                  </a:lnTo>
                  <a:lnTo>
                    <a:pt x="2395" y="571"/>
                  </a:lnTo>
                  <a:lnTo>
                    <a:pt x="2395" y="570"/>
                  </a:lnTo>
                  <a:lnTo>
                    <a:pt x="2395" y="570"/>
                  </a:lnTo>
                  <a:lnTo>
                    <a:pt x="2396" y="567"/>
                  </a:lnTo>
                  <a:lnTo>
                    <a:pt x="2396" y="568"/>
                  </a:lnTo>
                  <a:lnTo>
                    <a:pt x="2396" y="566"/>
                  </a:lnTo>
                  <a:lnTo>
                    <a:pt x="2396" y="566"/>
                  </a:lnTo>
                  <a:lnTo>
                    <a:pt x="2396" y="567"/>
                  </a:lnTo>
                  <a:lnTo>
                    <a:pt x="2397" y="567"/>
                  </a:lnTo>
                  <a:lnTo>
                    <a:pt x="2397" y="567"/>
                  </a:lnTo>
                  <a:lnTo>
                    <a:pt x="2397" y="570"/>
                  </a:lnTo>
                  <a:lnTo>
                    <a:pt x="2397" y="572"/>
                  </a:lnTo>
                  <a:lnTo>
                    <a:pt x="2397" y="571"/>
                  </a:lnTo>
                  <a:lnTo>
                    <a:pt x="2398" y="574"/>
                  </a:lnTo>
                  <a:lnTo>
                    <a:pt x="2398" y="571"/>
                  </a:lnTo>
                  <a:lnTo>
                    <a:pt x="2398" y="549"/>
                  </a:lnTo>
                  <a:lnTo>
                    <a:pt x="2398" y="550"/>
                  </a:lnTo>
                  <a:lnTo>
                    <a:pt x="2398" y="554"/>
                  </a:lnTo>
                  <a:lnTo>
                    <a:pt x="2399" y="563"/>
                  </a:lnTo>
                  <a:lnTo>
                    <a:pt x="2399" y="565"/>
                  </a:lnTo>
                  <a:lnTo>
                    <a:pt x="2399" y="567"/>
                  </a:lnTo>
                  <a:lnTo>
                    <a:pt x="2399" y="561"/>
                  </a:lnTo>
                  <a:lnTo>
                    <a:pt x="2400" y="555"/>
                  </a:lnTo>
                  <a:lnTo>
                    <a:pt x="2400" y="551"/>
                  </a:lnTo>
                  <a:lnTo>
                    <a:pt x="2400" y="544"/>
                  </a:lnTo>
                  <a:lnTo>
                    <a:pt x="2400" y="544"/>
                  </a:lnTo>
                  <a:lnTo>
                    <a:pt x="2400" y="544"/>
                  </a:lnTo>
                  <a:lnTo>
                    <a:pt x="2400" y="542"/>
                  </a:lnTo>
                  <a:lnTo>
                    <a:pt x="2401" y="552"/>
                  </a:lnTo>
                  <a:lnTo>
                    <a:pt x="2401" y="527"/>
                  </a:lnTo>
                  <a:lnTo>
                    <a:pt x="2401" y="531"/>
                  </a:lnTo>
                  <a:lnTo>
                    <a:pt x="2401" y="527"/>
                  </a:lnTo>
                  <a:lnTo>
                    <a:pt x="2402" y="523"/>
                  </a:lnTo>
                  <a:lnTo>
                    <a:pt x="2402" y="526"/>
                  </a:lnTo>
                  <a:lnTo>
                    <a:pt x="2402" y="527"/>
                  </a:lnTo>
                  <a:lnTo>
                    <a:pt x="2402" y="524"/>
                  </a:lnTo>
                  <a:lnTo>
                    <a:pt x="2402" y="522"/>
                  </a:lnTo>
                  <a:lnTo>
                    <a:pt x="2402" y="524"/>
                  </a:lnTo>
                  <a:lnTo>
                    <a:pt x="2403" y="522"/>
                  </a:lnTo>
                  <a:lnTo>
                    <a:pt x="2403" y="520"/>
                  </a:lnTo>
                  <a:lnTo>
                    <a:pt x="2403" y="522"/>
                  </a:lnTo>
                  <a:lnTo>
                    <a:pt x="2403" y="524"/>
                  </a:lnTo>
                  <a:lnTo>
                    <a:pt x="2404" y="523"/>
                  </a:lnTo>
                  <a:lnTo>
                    <a:pt x="2404" y="527"/>
                  </a:lnTo>
                  <a:lnTo>
                    <a:pt x="2404" y="528"/>
                  </a:lnTo>
                  <a:lnTo>
                    <a:pt x="2404" y="534"/>
                  </a:lnTo>
                  <a:lnTo>
                    <a:pt x="2404" y="533"/>
                  </a:lnTo>
                  <a:lnTo>
                    <a:pt x="2405" y="506"/>
                  </a:lnTo>
                  <a:lnTo>
                    <a:pt x="2405" y="499"/>
                  </a:lnTo>
                  <a:lnTo>
                    <a:pt x="2405" y="499"/>
                  </a:lnTo>
                  <a:lnTo>
                    <a:pt x="2405" y="505"/>
                  </a:lnTo>
                  <a:lnTo>
                    <a:pt x="2405" y="522"/>
                  </a:lnTo>
                  <a:lnTo>
                    <a:pt x="2405" y="529"/>
                  </a:lnTo>
                  <a:lnTo>
                    <a:pt x="2406" y="524"/>
                  </a:lnTo>
                  <a:lnTo>
                    <a:pt x="2406" y="505"/>
                  </a:lnTo>
                  <a:lnTo>
                    <a:pt x="2406" y="527"/>
                  </a:lnTo>
                  <a:lnTo>
                    <a:pt x="2406" y="532"/>
                  </a:lnTo>
                  <a:lnTo>
                    <a:pt x="2407" y="534"/>
                  </a:lnTo>
                  <a:lnTo>
                    <a:pt x="2407" y="530"/>
                  </a:lnTo>
                  <a:lnTo>
                    <a:pt x="2407" y="529"/>
                  </a:lnTo>
                  <a:lnTo>
                    <a:pt x="2407" y="527"/>
                  </a:lnTo>
                  <a:lnTo>
                    <a:pt x="2407" y="519"/>
                  </a:lnTo>
                  <a:lnTo>
                    <a:pt x="2408" y="499"/>
                  </a:lnTo>
                  <a:lnTo>
                    <a:pt x="2408" y="500"/>
                  </a:lnTo>
                  <a:lnTo>
                    <a:pt x="2408" y="505"/>
                  </a:lnTo>
                  <a:lnTo>
                    <a:pt x="2408" y="552"/>
                  </a:lnTo>
                  <a:lnTo>
                    <a:pt x="2408" y="583"/>
                  </a:lnTo>
                  <a:lnTo>
                    <a:pt x="2409" y="620"/>
                  </a:lnTo>
                  <a:lnTo>
                    <a:pt x="2409" y="626"/>
                  </a:lnTo>
                  <a:lnTo>
                    <a:pt x="2409" y="633"/>
                  </a:lnTo>
                  <a:lnTo>
                    <a:pt x="2409" y="650"/>
                  </a:lnTo>
                  <a:lnTo>
                    <a:pt x="2409" y="655"/>
                  </a:lnTo>
                  <a:lnTo>
                    <a:pt x="2410" y="655"/>
                  </a:lnTo>
                  <a:lnTo>
                    <a:pt x="2410" y="654"/>
                  </a:lnTo>
                  <a:lnTo>
                    <a:pt x="2410" y="660"/>
                  </a:lnTo>
                  <a:lnTo>
                    <a:pt x="2410" y="662"/>
                  </a:lnTo>
                  <a:lnTo>
                    <a:pt x="2411" y="664"/>
                  </a:lnTo>
                  <a:lnTo>
                    <a:pt x="2411" y="677"/>
                  </a:lnTo>
                  <a:lnTo>
                    <a:pt x="2411" y="681"/>
                  </a:lnTo>
                  <a:lnTo>
                    <a:pt x="2411" y="673"/>
                  </a:lnTo>
                  <a:lnTo>
                    <a:pt x="2411" y="678"/>
                  </a:lnTo>
                  <a:lnTo>
                    <a:pt x="2411" y="681"/>
                  </a:lnTo>
                  <a:lnTo>
                    <a:pt x="2412" y="688"/>
                  </a:lnTo>
                  <a:lnTo>
                    <a:pt x="2412" y="694"/>
                  </a:lnTo>
                  <a:lnTo>
                    <a:pt x="2412" y="690"/>
                  </a:lnTo>
                  <a:lnTo>
                    <a:pt x="2412" y="688"/>
                  </a:lnTo>
                  <a:lnTo>
                    <a:pt x="2413" y="694"/>
                  </a:lnTo>
                  <a:lnTo>
                    <a:pt x="2413" y="694"/>
                  </a:lnTo>
                  <a:lnTo>
                    <a:pt x="2413" y="696"/>
                  </a:lnTo>
                  <a:lnTo>
                    <a:pt x="2413" y="699"/>
                  </a:lnTo>
                  <a:lnTo>
                    <a:pt x="2413" y="698"/>
                  </a:lnTo>
                  <a:lnTo>
                    <a:pt x="2413" y="712"/>
                  </a:lnTo>
                  <a:lnTo>
                    <a:pt x="2414" y="707"/>
                  </a:lnTo>
                  <a:lnTo>
                    <a:pt x="2414" y="696"/>
                  </a:lnTo>
                  <a:lnTo>
                    <a:pt x="2414" y="697"/>
                  </a:lnTo>
                  <a:lnTo>
                    <a:pt x="2414" y="694"/>
                  </a:lnTo>
                  <a:lnTo>
                    <a:pt x="2415" y="691"/>
                  </a:lnTo>
                  <a:lnTo>
                    <a:pt x="2415" y="698"/>
                  </a:lnTo>
                  <a:lnTo>
                    <a:pt x="2415" y="699"/>
                  </a:lnTo>
                  <a:lnTo>
                    <a:pt x="2415" y="714"/>
                  </a:lnTo>
                  <a:lnTo>
                    <a:pt x="2415" y="714"/>
                  </a:lnTo>
                  <a:lnTo>
                    <a:pt x="2416" y="715"/>
                  </a:lnTo>
                  <a:lnTo>
                    <a:pt x="2416" y="714"/>
                  </a:lnTo>
                  <a:lnTo>
                    <a:pt x="2416" y="701"/>
                  </a:lnTo>
                  <a:lnTo>
                    <a:pt x="2416" y="710"/>
                  </a:lnTo>
                  <a:lnTo>
                    <a:pt x="2416" y="708"/>
                  </a:lnTo>
                  <a:lnTo>
                    <a:pt x="2417" y="711"/>
                  </a:lnTo>
                  <a:lnTo>
                    <a:pt x="2417" y="713"/>
                  </a:lnTo>
                  <a:lnTo>
                    <a:pt x="2417" y="707"/>
                  </a:lnTo>
                  <a:lnTo>
                    <a:pt x="2417" y="706"/>
                  </a:lnTo>
                  <a:lnTo>
                    <a:pt x="2417" y="706"/>
                  </a:lnTo>
                  <a:lnTo>
                    <a:pt x="2418" y="700"/>
                  </a:lnTo>
                  <a:lnTo>
                    <a:pt x="2418" y="699"/>
                  </a:lnTo>
                  <a:lnTo>
                    <a:pt x="2418" y="700"/>
                  </a:lnTo>
                  <a:lnTo>
                    <a:pt x="2418" y="702"/>
                  </a:lnTo>
                  <a:lnTo>
                    <a:pt x="2419" y="694"/>
                  </a:lnTo>
                  <a:lnTo>
                    <a:pt x="2419" y="695"/>
                  </a:lnTo>
                  <a:lnTo>
                    <a:pt x="2419" y="699"/>
                  </a:lnTo>
                  <a:lnTo>
                    <a:pt x="2419" y="688"/>
                  </a:lnTo>
                  <a:lnTo>
                    <a:pt x="2419" y="686"/>
                  </a:lnTo>
                  <a:lnTo>
                    <a:pt x="2419" y="686"/>
                  </a:lnTo>
                  <a:lnTo>
                    <a:pt x="2420" y="681"/>
                  </a:lnTo>
                  <a:lnTo>
                    <a:pt x="2420" y="672"/>
                  </a:lnTo>
                  <a:lnTo>
                    <a:pt x="2420" y="658"/>
                  </a:lnTo>
                  <a:lnTo>
                    <a:pt x="2420" y="627"/>
                  </a:lnTo>
                  <a:lnTo>
                    <a:pt x="2420" y="597"/>
                  </a:lnTo>
                  <a:lnTo>
                    <a:pt x="2421" y="528"/>
                  </a:lnTo>
                  <a:lnTo>
                    <a:pt x="2421" y="468"/>
                  </a:lnTo>
                  <a:lnTo>
                    <a:pt x="2421" y="387"/>
                  </a:lnTo>
                  <a:lnTo>
                    <a:pt x="2421" y="343"/>
                  </a:lnTo>
                  <a:lnTo>
                    <a:pt x="2422" y="341"/>
                  </a:lnTo>
                  <a:lnTo>
                    <a:pt x="2422" y="342"/>
                  </a:lnTo>
                  <a:lnTo>
                    <a:pt x="2422" y="349"/>
                  </a:lnTo>
                  <a:lnTo>
                    <a:pt x="2422" y="411"/>
                  </a:lnTo>
                  <a:lnTo>
                    <a:pt x="2422" y="458"/>
                  </a:lnTo>
                  <a:lnTo>
                    <a:pt x="2422" y="491"/>
                  </a:lnTo>
                  <a:lnTo>
                    <a:pt x="2423" y="501"/>
                  </a:lnTo>
                  <a:lnTo>
                    <a:pt x="2423" y="496"/>
                  </a:lnTo>
                  <a:lnTo>
                    <a:pt x="2423" y="499"/>
                  </a:lnTo>
                  <a:lnTo>
                    <a:pt x="2423" y="506"/>
                  </a:lnTo>
                  <a:lnTo>
                    <a:pt x="2424" y="500"/>
                  </a:lnTo>
                  <a:lnTo>
                    <a:pt x="2424" y="488"/>
                  </a:lnTo>
                  <a:lnTo>
                    <a:pt x="2424" y="491"/>
                  </a:lnTo>
                  <a:lnTo>
                    <a:pt x="2424" y="493"/>
                  </a:lnTo>
                  <a:lnTo>
                    <a:pt x="2424" y="489"/>
                  </a:lnTo>
                  <a:lnTo>
                    <a:pt x="2424" y="482"/>
                  </a:lnTo>
                  <a:lnTo>
                    <a:pt x="2425" y="482"/>
                  </a:lnTo>
                  <a:lnTo>
                    <a:pt x="2425" y="476"/>
                  </a:lnTo>
                  <a:lnTo>
                    <a:pt x="2425" y="473"/>
                  </a:lnTo>
                  <a:lnTo>
                    <a:pt x="2425" y="467"/>
                  </a:lnTo>
                  <a:lnTo>
                    <a:pt x="2426" y="468"/>
                  </a:lnTo>
                  <a:lnTo>
                    <a:pt x="2426" y="469"/>
                  </a:lnTo>
                  <a:lnTo>
                    <a:pt x="2426" y="462"/>
                  </a:lnTo>
                  <a:lnTo>
                    <a:pt x="2426" y="468"/>
                  </a:lnTo>
                  <a:lnTo>
                    <a:pt x="2426" y="456"/>
                  </a:lnTo>
                  <a:lnTo>
                    <a:pt x="2427" y="464"/>
                  </a:lnTo>
                  <a:lnTo>
                    <a:pt x="2427" y="468"/>
                  </a:lnTo>
                  <a:lnTo>
                    <a:pt x="2427" y="467"/>
                  </a:lnTo>
                  <a:lnTo>
                    <a:pt x="2427" y="466"/>
                  </a:lnTo>
                  <a:lnTo>
                    <a:pt x="2427" y="465"/>
                  </a:lnTo>
                  <a:lnTo>
                    <a:pt x="2428" y="476"/>
                  </a:lnTo>
                  <a:lnTo>
                    <a:pt x="2428" y="477"/>
                  </a:lnTo>
                  <a:lnTo>
                    <a:pt x="2428" y="475"/>
                  </a:lnTo>
                  <a:lnTo>
                    <a:pt x="2428" y="472"/>
                  </a:lnTo>
                  <a:lnTo>
                    <a:pt x="2428" y="465"/>
                  </a:lnTo>
                  <a:lnTo>
                    <a:pt x="2429" y="464"/>
                  </a:lnTo>
                  <a:lnTo>
                    <a:pt x="2429" y="467"/>
                  </a:lnTo>
                  <a:lnTo>
                    <a:pt x="2429" y="470"/>
                  </a:lnTo>
                  <a:lnTo>
                    <a:pt x="2429" y="467"/>
                  </a:lnTo>
                  <a:lnTo>
                    <a:pt x="2430" y="470"/>
                  </a:lnTo>
                  <a:lnTo>
                    <a:pt x="2430" y="473"/>
                  </a:lnTo>
                  <a:lnTo>
                    <a:pt x="2430" y="481"/>
                  </a:lnTo>
                  <a:lnTo>
                    <a:pt x="2430" y="491"/>
                  </a:lnTo>
                  <a:lnTo>
                    <a:pt x="2430" y="489"/>
                  </a:lnTo>
                  <a:lnTo>
                    <a:pt x="2430" y="484"/>
                  </a:lnTo>
                  <a:lnTo>
                    <a:pt x="2431" y="488"/>
                  </a:lnTo>
                  <a:lnTo>
                    <a:pt x="2431" y="488"/>
                  </a:lnTo>
                  <a:lnTo>
                    <a:pt x="2431" y="487"/>
                  </a:lnTo>
                  <a:lnTo>
                    <a:pt x="2431" y="477"/>
                  </a:lnTo>
                  <a:lnTo>
                    <a:pt x="2432" y="479"/>
                  </a:lnTo>
                  <a:lnTo>
                    <a:pt x="2432" y="481"/>
                  </a:lnTo>
                  <a:lnTo>
                    <a:pt x="2432" y="485"/>
                  </a:lnTo>
                  <a:lnTo>
                    <a:pt x="2432" y="493"/>
                  </a:lnTo>
                  <a:lnTo>
                    <a:pt x="2432" y="490"/>
                  </a:lnTo>
                  <a:lnTo>
                    <a:pt x="2433" y="485"/>
                  </a:lnTo>
                  <a:lnTo>
                    <a:pt x="2433" y="483"/>
                  </a:lnTo>
                  <a:lnTo>
                    <a:pt x="2433" y="481"/>
                  </a:lnTo>
                  <a:lnTo>
                    <a:pt x="2433" y="479"/>
                  </a:lnTo>
                  <a:lnTo>
                    <a:pt x="2433" y="473"/>
                  </a:lnTo>
                  <a:lnTo>
                    <a:pt x="2434" y="485"/>
                  </a:lnTo>
                  <a:lnTo>
                    <a:pt x="2434" y="490"/>
                  </a:lnTo>
                  <a:lnTo>
                    <a:pt x="2434" y="496"/>
                  </a:lnTo>
                  <a:lnTo>
                    <a:pt x="2434" y="496"/>
                  </a:lnTo>
                  <a:lnTo>
                    <a:pt x="2434" y="498"/>
                  </a:lnTo>
                  <a:lnTo>
                    <a:pt x="2435" y="490"/>
                  </a:lnTo>
                  <a:lnTo>
                    <a:pt x="2435" y="480"/>
                  </a:lnTo>
                  <a:lnTo>
                    <a:pt x="2435" y="482"/>
                  </a:lnTo>
                  <a:lnTo>
                    <a:pt x="2435" y="487"/>
                  </a:lnTo>
                  <a:lnTo>
                    <a:pt x="2435" y="487"/>
                  </a:lnTo>
                  <a:lnTo>
                    <a:pt x="2435" y="477"/>
                  </a:lnTo>
                  <a:lnTo>
                    <a:pt x="2436" y="475"/>
                  </a:lnTo>
                  <a:lnTo>
                    <a:pt x="2436" y="474"/>
                  </a:lnTo>
                  <a:lnTo>
                    <a:pt x="2436" y="481"/>
                  </a:lnTo>
                  <a:lnTo>
                    <a:pt x="2436" y="477"/>
                  </a:lnTo>
                  <a:lnTo>
                    <a:pt x="2437" y="489"/>
                  </a:lnTo>
                  <a:lnTo>
                    <a:pt x="2437" y="481"/>
                  </a:lnTo>
                  <a:lnTo>
                    <a:pt x="2437" y="489"/>
                  </a:lnTo>
                  <a:lnTo>
                    <a:pt x="2437" y="482"/>
                  </a:lnTo>
                  <a:lnTo>
                    <a:pt x="2437" y="482"/>
                  </a:lnTo>
                  <a:lnTo>
                    <a:pt x="2438" y="483"/>
                  </a:lnTo>
                  <a:lnTo>
                    <a:pt x="2438" y="481"/>
                  </a:lnTo>
                  <a:lnTo>
                    <a:pt x="2438" y="481"/>
                  </a:lnTo>
                  <a:lnTo>
                    <a:pt x="2438" y="490"/>
                  </a:lnTo>
                  <a:lnTo>
                    <a:pt x="2438" y="487"/>
                  </a:lnTo>
                  <a:lnTo>
                    <a:pt x="2439" y="492"/>
                  </a:lnTo>
                  <a:lnTo>
                    <a:pt x="2439" y="494"/>
                  </a:lnTo>
                  <a:lnTo>
                    <a:pt x="2439" y="496"/>
                  </a:lnTo>
                  <a:lnTo>
                    <a:pt x="2439" y="500"/>
                  </a:lnTo>
                  <a:lnTo>
                    <a:pt x="2439" y="502"/>
                  </a:lnTo>
                  <a:lnTo>
                    <a:pt x="2440" y="499"/>
                  </a:lnTo>
                  <a:lnTo>
                    <a:pt x="2440" y="502"/>
                  </a:lnTo>
                  <a:lnTo>
                    <a:pt x="2440" y="503"/>
                  </a:lnTo>
                  <a:lnTo>
                    <a:pt x="2440" y="493"/>
                  </a:lnTo>
                  <a:lnTo>
                    <a:pt x="2441" y="492"/>
                  </a:lnTo>
                  <a:lnTo>
                    <a:pt x="2441" y="494"/>
                  </a:lnTo>
                  <a:lnTo>
                    <a:pt x="2441" y="496"/>
                  </a:lnTo>
                  <a:lnTo>
                    <a:pt x="2441" y="496"/>
                  </a:lnTo>
                  <a:lnTo>
                    <a:pt x="2441" y="491"/>
                  </a:lnTo>
                  <a:lnTo>
                    <a:pt x="2441" y="487"/>
                  </a:lnTo>
                  <a:lnTo>
                    <a:pt x="2442" y="490"/>
                  </a:lnTo>
                  <a:lnTo>
                    <a:pt x="2442" y="489"/>
                  </a:lnTo>
                  <a:lnTo>
                    <a:pt x="2442" y="492"/>
                  </a:lnTo>
                  <a:lnTo>
                    <a:pt x="2442" y="494"/>
                  </a:lnTo>
                  <a:lnTo>
                    <a:pt x="2443" y="486"/>
                  </a:lnTo>
                  <a:lnTo>
                    <a:pt x="2443" y="504"/>
                  </a:lnTo>
                  <a:lnTo>
                    <a:pt x="2443" y="499"/>
                  </a:lnTo>
                  <a:lnTo>
                    <a:pt x="2443" y="497"/>
                  </a:lnTo>
                  <a:lnTo>
                    <a:pt x="2443" y="498"/>
                  </a:lnTo>
                  <a:lnTo>
                    <a:pt x="2444" y="492"/>
                  </a:lnTo>
                  <a:lnTo>
                    <a:pt x="2444" y="496"/>
                  </a:lnTo>
                  <a:lnTo>
                    <a:pt x="2444" y="515"/>
                  </a:lnTo>
                  <a:lnTo>
                    <a:pt x="2444" y="511"/>
                  </a:lnTo>
                  <a:lnTo>
                    <a:pt x="2444" y="502"/>
                  </a:lnTo>
                  <a:lnTo>
                    <a:pt x="2445" y="509"/>
                  </a:lnTo>
                  <a:lnTo>
                    <a:pt x="2445" y="503"/>
                  </a:lnTo>
                  <a:lnTo>
                    <a:pt x="2445" y="516"/>
                  </a:lnTo>
                  <a:lnTo>
                    <a:pt x="2445" y="523"/>
                  </a:lnTo>
                  <a:lnTo>
                    <a:pt x="2445" y="526"/>
                  </a:lnTo>
                  <a:lnTo>
                    <a:pt x="2446" y="528"/>
                  </a:lnTo>
                  <a:lnTo>
                    <a:pt x="2446" y="526"/>
                  </a:lnTo>
                  <a:lnTo>
                    <a:pt x="2446" y="524"/>
                  </a:lnTo>
                  <a:lnTo>
                    <a:pt x="2446" y="516"/>
                  </a:lnTo>
                  <a:lnTo>
                    <a:pt x="2447" y="518"/>
                  </a:lnTo>
                  <a:lnTo>
                    <a:pt x="2447" y="524"/>
                  </a:lnTo>
                  <a:lnTo>
                    <a:pt x="2447" y="524"/>
                  </a:lnTo>
                  <a:lnTo>
                    <a:pt x="2447" y="528"/>
                  </a:lnTo>
                  <a:lnTo>
                    <a:pt x="2447" y="513"/>
                  </a:lnTo>
                  <a:lnTo>
                    <a:pt x="2447" y="520"/>
                  </a:lnTo>
                  <a:lnTo>
                    <a:pt x="2448" y="485"/>
                  </a:lnTo>
                  <a:lnTo>
                    <a:pt x="2448" y="484"/>
                  </a:lnTo>
                  <a:lnTo>
                    <a:pt x="2448" y="479"/>
                  </a:lnTo>
                  <a:lnTo>
                    <a:pt x="2448" y="481"/>
                  </a:lnTo>
                  <a:lnTo>
                    <a:pt x="2449" y="453"/>
                  </a:lnTo>
                  <a:lnTo>
                    <a:pt x="2449" y="447"/>
                  </a:lnTo>
                  <a:lnTo>
                    <a:pt x="2449" y="450"/>
                  </a:lnTo>
                  <a:lnTo>
                    <a:pt x="2449" y="452"/>
                  </a:lnTo>
                  <a:lnTo>
                    <a:pt x="2449" y="453"/>
                  </a:lnTo>
                  <a:lnTo>
                    <a:pt x="2449" y="462"/>
                  </a:lnTo>
                  <a:lnTo>
                    <a:pt x="2450" y="461"/>
                  </a:lnTo>
                  <a:lnTo>
                    <a:pt x="2450" y="459"/>
                  </a:lnTo>
                  <a:lnTo>
                    <a:pt x="2450" y="457"/>
                  </a:lnTo>
                  <a:lnTo>
                    <a:pt x="2450" y="463"/>
                  </a:lnTo>
                  <a:lnTo>
                    <a:pt x="2450" y="462"/>
                  </a:lnTo>
                  <a:lnTo>
                    <a:pt x="2451" y="461"/>
                  </a:lnTo>
                  <a:lnTo>
                    <a:pt x="2451" y="458"/>
                  </a:lnTo>
                  <a:lnTo>
                    <a:pt x="2451" y="456"/>
                  </a:lnTo>
                  <a:lnTo>
                    <a:pt x="2451" y="455"/>
                  </a:lnTo>
                  <a:lnTo>
                    <a:pt x="2452" y="455"/>
                  </a:lnTo>
                  <a:lnTo>
                    <a:pt x="2452" y="448"/>
                  </a:lnTo>
                  <a:lnTo>
                    <a:pt x="2452" y="447"/>
                  </a:lnTo>
                  <a:lnTo>
                    <a:pt x="2452" y="448"/>
                  </a:lnTo>
                  <a:lnTo>
                    <a:pt x="2452" y="448"/>
                  </a:lnTo>
                  <a:lnTo>
                    <a:pt x="2452" y="450"/>
                  </a:lnTo>
                  <a:lnTo>
                    <a:pt x="2453" y="457"/>
                  </a:lnTo>
                  <a:lnTo>
                    <a:pt x="2453" y="455"/>
                  </a:lnTo>
                  <a:lnTo>
                    <a:pt x="2453" y="455"/>
                  </a:lnTo>
                  <a:lnTo>
                    <a:pt x="2453" y="451"/>
                  </a:lnTo>
                  <a:lnTo>
                    <a:pt x="2454" y="457"/>
                  </a:lnTo>
                  <a:lnTo>
                    <a:pt x="2454" y="453"/>
                  </a:lnTo>
                  <a:lnTo>
                    <a:pt x="2454" y="454"/>
                  </a:lnTo>
                  <a:lnTo>
                    <a:pt x="2454" y="453"/>
                  </a:lnTo>
                  <a:lnTo>
                    <a:pt x="2454" y="444"/>
                  </a:lnTo>
                  <a:lnTo>
                    <a:pt x="2455" y="439"/>
                  </a:lnTo>
                  <a:lnTo>
                    <a:pt x="2455" y="451"/>
                  </a:lnTo>
                  <a:lnTo>
                    <a:pt x="2455" y="482"/>
                  </a:lnTo>
                  <a:lnTo>
                    <a:pt x="2455" y="483"/>
                  </a:lnTo>
                  <a:lnTo>
                    <a:pt x="2455" y="475"/>
                  </a:lnTo>
                  <a:lnTo>
                    <a:pt x="2456" y="468"/>
                  </a:lnTo>
                  <a:lnTo>
                    <a:pt x="2456" y="439"/>
                  </a:lnTo>
                  <a:lnTo>
                    <a:pt x="2456" y="414"/>
                  </a:lnTo>
                  <a:lnTo>
                    <a:pt x="2456" y="417"/>
                  </a:lnTo>
                  <a:lnTo>
                    <a:pt x="2456" y="398"/>
                  </a:lnTo>
                  <a:lnTo>
                    <a:pt x="2457" y="409"/>
                  </a:lnTo>
                  <a:lnTo>
                    <a:pt x="2457" y="426"/>
                  </a:lnTo>
                  <a:lnTo>
                    <a:pt x="2457" y="459"/>
                  </a:lnTo>
                  <a:lnTo>
                    <a:pt x="2457" y="494"/>
                  </a:lnTo>
                  <a:lnTo>
                    <a:pt x="2457" y="539"/>
                  </a:lnTo>
                  <a:lnTo>
                    <a:pt x="2458" y="587"/>
                  </a:lnTo>
                  <a:lnTo>
                    <a:pt x="2458" y="619"/>
                  </a:lnTo>
                  <a:lnTo>
                    <a:pt x="2458" y="601"/>
                  </a:lnTo>
                  <a:lnTo>
                    <a:pt x="2458" y="633"/>
                  </a:lnTo>
                  <a:lnTo>
                    <a:pt x="2458" y="650"/>
                  </a:lnTo>
                  <a:lnTo>
                    <a:pt x="2459" y="655"/>
                  </a:lnTo>
                  <a:lnTo>
                    <a:pt x="2459" y="655"/>
                  </a:lnTo>
                  <a:lnTo>
                    <a:pt x="2459" y="654"/>
                  </a:lnTo>
                  <a:lnTo>
                    <a:pt x="2459" y="660"/>
                  </a:lnTo>
                  <a:lnTo>
                    <a:pt x="2460" y="662"/>
                  </a:lnTo>
                  <a:lnTo>
                    <a:pt x="2460" y="664"/>
                  </a:lnTo>
                  <a:lnTo>
                    <a:pt x="2460" y="677"/>
                  </a:lnTo>
                  <a:lnTo>
                    <a:pt x="2460" y="681"/>
                  </a:lnTo>
                  <a:lnTo>
                    <a:pt x="2460" y="673"/>
                  </a:lnTo>
                  <a:lnTo>
                    <a:pt x="2460" y="678"/>
                  </a:lnTo>
                  <a:lnTo>
                    <a:pt x="2461" y="681"/>
                  </a:lnTo>
                  <a:lnTo>
                    <a:pt x="2461" y="688"/>
                  </a:lnTo>
                  <a:lnTo>
                    <a:pt x="2461" y="694"/>
                  </a:lnTo>
                  <a:lnTo>
                    <a:pt x="2461" y="690"/>
                  </a:lnTo>
                  <a:lnTo>
                    <a:pt x="2462" y="688"/>
                  </a:lnTo>
                  <a:lnTo>
                    <a:pt x="2462" y="694"/>
                  </a:lnTo>
                  <a:lnTo>
                    <a:pt x="2462" y="694"/>
                  </a:lnTo>
                  <a:lnTo>
                    <a:pt x="2462" y="696"/>
                  </a:lnTo>
                  <a:lnTo>
                    <a:pt x="2462" y="699"/>
                  </a:lnTo>
                  <a:lnTo>
                    <a:pt x="2463" y="698"/>
                  </a:lnTo>
                  <a:lnTo>
                    <a:pt x="2463" y="712"/>
                  </a:lnTo>
                  <a:lnTo>
                    <a:pt x="2463" y="707"/>
                  </a:lnTo>
                  <a:lnTo>
                    <a:pt x="2463" y="696"/>
                  </a:lnTo>
                  <a:lnTo>
                    <a:pt x="2463" y="697"/>
                  </a:lnTo>
                  <a:lnTo>
                    <a:pt x="2464" y="694"/>
                  </a:lnTo>
                  <a:lnTo>
                    <a:pt x="2464" y="691"/>
                  </a:lnTo>
                  <a:lnTo>
                    <a:pt x="2464" y="698"/>
                  </a:lnTo>
                  <a:lnTo>
                    <a:pt x="2464" y="699"/>
                  </a:lnTo>
                  <a:lnTo>
                    <a:pt x="2464" y="714"/>
                  </a:lnTo>
                  <a:lnTo>
                    <a:pt x="2465" y="714"/>
                  </a:lnTo>
                  <a:lnTo>
                    <a:pt x="2465" y="715"/>
                  </a:lnTo>
                  <a:lnTo>
                    <a:pt x="2465" y="714"/>
                  </a:lnTo>
                  <a:lnTo>
                    <a:pt x="2465" y="701"/>
                  </a:lnTo>
                  <a:lnTo>
                    <a:pt x="2465" y="710"/>
                  </a:lnTo>
                  <a:lnTo>
                    <a:pt x="2466" y="708"/>
                  </a:lnTo>
                  <a:lnTo>
                    <a:pt x="2466" y="711"/>
                  </a:lnTo>
                  <a:lnTo>
                    <a:pt x="2466" y="713"/>
                  </a:lnTo>
                  <a:lnTo>
                    <a:pt x="2466" y="707"/>
                  </a:lnTo>
                  <a:lnTo>
                    <a:pt x="2466" y="706"/>
                  </a:lnTo>
                  <a:lnTo>
                    <a:pt x="2467" y="706"/>
                  </a:lnTo>
                  <a:lnTo>
                    <a:pt x="2467" y="700"/>
                  </a:lnTo>
                  <a:lnTo>
                    <a:pt x="2467" y="699"/>
                  </a:lnTo>
                  <a:lnTo>
                    <a:pt x="2467" y="700"/>
                  </a:lnTo>
                  <a:lnTo>
                    <a:pt x="2467" y="702"/>
                  </a:lnTo>
                  <a:lnTo>
                    <a:pt x="2468" y="694"/>
                  </a:lnTo>
                  <a:lnTo>
                    <a:pt x="2468" y="695"/>
                  </a:lnTo>
                  <a:lnTo>
                    <a:pt x="2468" y="699"/>
                  </a:lnTo>
                  <a:lnTo>
                    <a:pt x="2468" y="688"/>
                  </a:lnTo>
                  <a:lnTo>
                    <a:pt x="2468" y="686"/>
                  </a:lnTo>
                  <a:lnTo>
                    <a:pt x="2469" y="686"/>
                  </a:lnTo>
                  <a:lnTo>
                    <a:pt x="2469" y="681"/>
                  </a:lnTo>
                  <a:lnTo>
                    <a:pt x="2469" y="672"/>
                  </a:lnTo>
                  <a:lnTo>
                    <a:pt x="2469" y="658"/>
                  </a:lnTo>
                  <a:lnTo>
                    <a:pt x="2469" y="627"/>
                  </a:lnTo>
                  <a:lnTo>
                    <a:pt x="2470" y="597"/>
                  </a:lnTo>
                  <a:lnTo>
                    <a:pt x="2470" y="528"/>
                  </a:lnTo>
                  <a:lnTo>
                    <a:pt x="2470" y="451"/>
                  </a:lnTo>
                  <a:lnTo>
                    <a:pt x="2470" y="362"/>
                  </a:lnTo>
                  <a:lnTo>
                    <a:pt x="2471" y="329"/>
                  </a:lnTo>
                  <a:lnTo>
                    <a:pt x="2471" y="341"/>
                  </a:lnTo>
                  <a:lnTo>
                    <a:pt x="2471" y="356"/>
                  </a:lnTo>
                  <a:lnTo>
                    <a:pt x="2471" y="381"/>
                  </a:lnTo>
                  <a:lnTo>
                    <a:pt x="2471" y="408"/>
                  </a:lnTo>
                  <a:lnTo>
                    <a:pt x="2471" y="405"/>
                  </a:lnTo>
                  <a:lnTo>
                    <a:pt x="2472" y="417"/>
                  </a:lnTo>
                  <a:lnTo>
                    <a:pt x="2472" y="415"/>
                  </a:lnTo>
                  <a:lnTo>
                    <a:pt x="2472" y="440"/>
                  </a:lnTo>
                  <a:lnTo>
                    <a:pt x="2472" y="440"/>
                  </a:lnTo>
                  <a:lnTo>
                    <a:pt x="2473" y="444"/>
                  </a:lnTo>
                  <a:lnTo>
                    <a:pt x="2473" y="445"/>
                  </a:lnTo>
                  <a:lnTo>
                    <a:pt x="2473" y="425"/>
                  </a:lnTo>
                  <a:lnTo>
                    <a:pt x="2473" y="434"/>
                  </a:lnTo>
                  <a:lnTo>
                    <a:pt x="2473" y="432"/>
                  </a:lnTo>
                  <a:lnTo>
                    <a:pt x="2474" y="433"/>
                  </a:lnTo>
                  <a:lnTo>
                    <a:pt x="2474" y="432"/>
                  </a:lnTo>
                  <a:lnTo>
                    <a:pt x="2474" y="432"/>
                  </a:lnTo>
                  <a:lnTo>
                    <a:pt x="2474" y="438"/>
                  </a:lnTo>
                  <a:lnTo>
                    <a:pt x="2474" y="439"/>
                  </a:lnTo>
                  <a:lnTo>
                    <a:pt x="2475" y="443"/>
                  </a:lnTo>
                  <a:lnTo>
                    <a:pt x="2475" y="455"/>
                  </a:lnTo>
                  <a:lnTo>
                    <a:pt x="2475" y="456"/>
                  </a:lnTo>
                  <a:lnTo>
                    <a:pt x="2475" y="453"/>
                  </a:lnTo>
                  <a:lnTo>
                    <a:pt x="2475" y="453"/>
                  </a:lnTo>
                  <a:lnTo>
                    <a:pt x="2476" y="454"/>
                  </a:lnTo>
                  <a:lnTo>
                    <a:pt x="2476" y="453"/>
                  </a:lnTo>
                  <a:lnTo>
                    <a:pt x="2476" y="453"/>
                  </a:lnTo>
                  <a:lnTo>
                    <a:pt x="2476" y="448"/>
                  </a:lnTo>
                  <a:lnTo>
                    <a:pt x="2477" y="448"/>
                  </a:lnTo>
                  <a:lnTo>
                    <a:pt x="2477" y="448"/>
                  </a:lnTo>
                  <a:lnTo>
                    <a:pt x="2477" y="449"/>
                  </a:lnTo>
                  <a:lnTo>
                    <a:pt x="2477" y="449"/>
                  </a:lnTo>
                  <a:lnTo>
                    <a:pt x="2477" y="441"/>
                  </a:lnTo>
                  <a:lnTo>
                    <a:pt x="2477" y="436"/>
                  </a:lnTo>
                  <a:lnTo>
                    <a:pt x="2478" y="434"/>
                  </a:lnTo>
                  <a:lnTo>
                    <a:pt x="2478" y="453"/>
                  </a:lnTo>
                  <a:lnTo>
                    <a:pt x="2478" y="448"/>
                  </a:lnTo>
                  <a:lnTo>
                    <a:pt x="2478" y="445"/>
                  </a:lnTo>
                  <a:lnTo>
                    <a:pt x="2479" y="445"/>
                  </a:lnTo>
                  <a:lnTo>
                    <a:pt x="2479" y="443"/>
                  </a:lnTo>
                  <a:lnTo>
                    <a:pt x="2479" y="439"/>
                  </a:lnTo>
                  <a:lnTo>
                    <a:pt x="2479" y="438"/>
                  </a:lnTo>
                  <a:lnTo>
                    <a:pt x="2479" y="438"/>
                  </a:lnTo>
                  <a:lnTo>
                    <a:pt x="2479" y="437"/>
                  </a:lnTo>
                  <a:lnTo>
                    <a:pt x="2480" y="437"/>
                  </a:lnTo>
                  <a:lnTo>
                    <a:pt x="2480" y="437"/>
                  </a:lnTo>
                  <a:lnTo>
                    <a:pt x="2480" y="438"/>
                  </a:lnTo>
                  <a:lnTo>
                    <a:pt x="2480" y="437"/>
                  </a:lnTo>
                  <a:lnTo>
                    <a:pt x="2480" y="436"/>
                  </a:lnTo>
                  <a:lnTo>
                    <a:pt x="2481" y="434"/>
                  </a:lnTo>
                  <a:lnTo>
                    <a:pt x="2481" y="445"/>
                  </a:lnTo>
                  <a:lnTo>
                    <a:pt x="2481" y="440"/>
                  </a:lnTo>
                  <a:lnTo>
                    <a:pt x="2481" y="453"/>
                  </a:lnTo>
                  <a:lnTo>
                    <a:pt x="2482" y="451"/>
                  </a:lnTo>
                  <a:lnTo>
                    <a:pt x="2482" y="451"/>
                  </a:lnTo>
                  <a:lnTo>
                    <a:pt x="2482" y="451"/>
                  </a:lnTo>
                  <a:lnTo>
                    <a:pt x="2482" y="456"/>
                  </a:lnTo>
                  <a:lnTo>
                    <a:pt x="2482" y="457"/>
                  </a:lnTo>
                  <a:lnTo>
                    <a:pt x="2482" y="456"/>
                  </a:lnTo>
                  <a:lnTo>
                    <a:pt x="2483" y="470"/>
                  </a:lnTo>
                  <a:lnTo>
                    <a:pt x="2483" y="475"/>
                  </a:lnTo>
                  <a:lnTo>
                    <a:pt x="2483" y="471"/>
                  </a:lnTo>
                  <a:lnTo>
                    <a:pt x="2483" y="466"/>
                  </a:lnTo>
                  <a:lnTo>
                    <a:pt x="2484" y="465"/>
                  </a:lnTo>
                  <a:lnTo>
                    <a:pt x="2484" y="464"/>
                  </a:lnTo>
                  <a:lnTo>
                    <a:pt x="2484" y="458"/>
                  </a:lnTo>
                  <a:lnTo>
                    <a:pt x="2484" y="459"/>
                  </a:lnTo>
                  <a:lnTo>
                    <a:pt x="2484" y="468"/>
                  </a:lnTo>
                  <a:lnTo>
                    <a:pt x="2485" y="463"/>
                  </a:lnTo>
                  <a:lnTo>
                    <a:pt x="2485" y="463"/>
                  </a:lnTo>
                  <a:lnTo>
                    <a:pt x="2485" y="464"/>
                  </a:lnTo>
                  <a:lnTo>
                    <a:pt x="2485" y="472"/>
                  </a:lnTo>
                  <a:lnTo>
                    <a:pt x="2485" y="473"/>
                  </a:lnTo>
                  <a:lnTo>
                    <a:pt x="2486" y="471"/>
                  </a:lnTo>
                  <a:lnTo>
                    <a:pt x="2486" y="492"/>
                  </a:lnTo>
                  <a:lnTo>
                    <a:pt x="2486" y="490"/>
                  </a:lnTo>
                  <a:lnTo>
                    <a:pt x="2486" y="490"/>
                  </a:lnTo>
                  <a:lnTo>
                    <a:pt x="2486" y="485"/>
                  </a:lnTo>
                  <a:lnTo>
                    <a:pt x="2487" y="490"/>
                  </a:lnTo>
                  <a:lnTo>
                    <a:pt x="2487" y="489"/>
                  </a:lnTo>
                  <a:lnTo>
                    <a:pt x="2487" y="491"/>
                  </a:lnTo>
                  <a:lnTo>
                    <a:pt x="2487" y="505"/>
                  </a:lnTo>
                  <a:lnTo>
                    <a:pt x="2488" y="506"/>
                  </a:lnTo>
                  <a:lnTo>
                    <a:pt x="2488" y="506"/>
                  </a:lnTo>
                  <a:lnTo>
                    <a:pt x="2488" y="515"/>
                  </a:lnTo>
                  <a:lnTo>
                    <a:pt x="2488" y="511"/>
                  </a:lnTo>
                  <a:lnTo>
                    <a:pt x="2488" y="523"/>
                  </a:lnTo>
                  <a:lnTo>
                    <a:pt x="2488" y="523"/>
                  </a:lnTo>
                  <a:lnTo>
                    <a:pt x="2489" y="522"/>
                  </a:lnTo>
                  <a:lnTo>
                    <a:pt x="2489" y="520"/>
                  </a:lnTo>
                  <a:lnTo>
                    <a:pt x="2489" y="517"/>
                  </a:lnTo>
                  <a:lnTo>
                    <a:pt x="2489" y="516"/>
                  </a:lnTo>
                  <a:lnTo>
                    <a:pt x="2490" y="518"/>
                  </a:lnTo>
                  <a:lnTo>
                    <a:pt x="2490" y="521"/>
                  </a:lnTo>
                  <a:lnTo>
                    <a:pt x="2490" y="533"/>
                  </a:lnTo>
                  <a:lnTo>
                    <a:pt x="2490" y="545"/>
                  </a:lnTo>
                  <a:lnTo>
                    <a:pt x="2490" y="539"/>
                  </a:lnTo>
                  <a:lnTo>
                    <a:pt x="2490" y="541"/>
                  </a:lnTo>
                  <a:lnTo>
                    <a:pt x="2491" y="541"/>
                  </a:lnTo>
                  <a:lnTo>
                    <a:pt x="2491" y="544"/>
                  </a:lnTo>
                  <a:lnTo>
                    <a:pt x="2491" y="538"/>
                  </a:lnTo>
                  <a:lnTo>
                    <a:pt x="2491" y="530"/>
                  </a:lnTo>
                  <a:lnTo>
                    <a:pt x="2492" y="528"/>
                  </a:lnTo>
                  <a:lnTo>
                    <a:pt x="2492" y="534"/>
                  </a:lnTo>
                  <a:lnTo>
                    <a:pt x="2492" y="530"/>
                  </a:lnTo>
                  <a:lnTo>
                    <a:pt x="2492" y="532"/>
                  </a:lnTo>
                  <a:lnTo>
                    <a:pt x="2492" y="541"/>
                  </a:lnTo>
                  <a:lnTo>
                    <a:pt x="2493" y="543"/>
                  </a:lnTo>
                  <a:lnTo>
                    <a:pt x="2493" y="542"/>
                  </a:lnTo>
                  <a:lnTo>
                    <a:pt x="2493" y="544"/>
                  </a:lnTo>
                  <a:lnTo>
                    <a:pt x="2493" y="545"/>
                  </a:lnTo>
                  <a:lnTo>
                    <a:pt x="2493" y="550"/>
                  </a:lnTo>
                  <a:lnTo>
                    <a:pt x="2494" y="549"/>
                  </a:lnTo>
                  <a:lnTo>
                    <a:pt x="2494" y="541"/>
                  </a:lnTo>
                  <a:lnTo>
                    <a:pt x="2494" y="531"/>
                  </a:lnTo>
                  <a:lnTo>
                    <a:pt x="2494" y="528"/>
                  </a:lnTo>
                  <a:lnTo>
                    <a:pt x="2494" y="528"/>
                  </a:lnTo>
                  <a:lnTo>
                    <a:pt x="2495" y="528"/>
                  </a:lnTo>
                  <a:lnTo>
                    <a:pt x="2495" y="536"/>
                  </a:lnTo>
                  <a:lnTo>
                    <a:pt x="2495" y="536"/>
                  </a:lnTo>
                  <a:lnTo>
                    <a:pt x="2495" y="532"/>
                  </a:lnTo>
                  <a:lnTo>
                    <a:pt x="2495" y="520"/>
                  </a:lnTo>
                  <a:lnTo>
                    <a:pt x="2496" y="523"/>
                  </a:lnTo>
                  <a:lnTo>
                    <a:pt x="2496" y="522"/>
                  </a:lnTo>
                  <a:lnTo>
                    <a:pt x="2496" y="529"/>
                  </a:lnTo>
                  <a:lnTo>
                    <a:pt x="2496" y="536"/>
                  </a:lnTo>
                  <a:lnTo>
                    <a:pt x="2496" y="525"/>
                  </a:lnTo>
                  <a:lnTo>
                    <a:pt x="2497" y="523"/>
                  </a:lnTo>
                  <a:lnTo>
                    <a:pt x="2497" y="529"/>
                  </a:lnTo>
                  <a:lnTo>
                    <a:pt x="2497" y="530"/>
                  </a:lnTo>
                  <a:lnTo>
                    <a:pt x="2497" y="528"/>
                  </a:lnTo>
                  <a:lnTo>
                    <a:pt x="2497" y="532"/>
                  </a:lnTo>
                  <a:lnTo>
                    <a:pt x="2498" y="541"/>
                  </a:lnTo>
                  <a:lnTo>
                    <a:pt x="2498" y="544"/>
                  </a:lnTo>
                  <a:lnTo>
                    <a:pt x="2498" y="565"/>
                  </a:lnTo>
                  <a:lnTo>
                    <a:pt x="2498" y="571"/>
                  </a:lnTo>
                  <a:lnTo>
                    <a:pt x="2499" y="572"/>
                  </a:lnTo>
                  <a:lnTo>
                    <a:pt x="2499" y="569"/>
                  </a:lnTo>
                  <a:lnTo>
                    <a:pt x="2499" y="572"/>
                  </a:lnTo>
                  <a:lnTo>
                    <a:pt x="2499" y="559"/>
                  </a:lnTo>
                  <a:lnTo>
                    <a:pt x="2499" y="559"/>
                  </a:lnTo>
                  <a:lnTo>
                    <a:pt x="2499" y="541"/>
                  </a:lnTo>
                  <a:lnTo>
                    <a:pt x="2500" y="572"/>
                  </a:lnTo>
                  <a:lnTo>
                    <a:pt x="2500" y="574"/>
                  </a:lnTo>
                  <a:lnTo>
                    <a:pt x="2500" y="579"/>
                  </a:lnTo>
                  <a:lnTo>
                    <a:pt x="2500" y="581"/>
                  </a:lnTo>
                  <a:lnTo>
                    <a:pt x="2501" y="581"/>
                  </a:lnTo>
                  <a:lnTo>
                    <a:pt x="2501" y="585"/>
                  </a:lnTo>
                  <a:lnTo>
                    <a:pt x="2501" y="580"/>
                  </a:lnTo>
                  <a:lnTo>
                    <a:pt x="2501" y="581"/>
                  </a:lnTo>
                  <a:lnTo>
                    <a:pt x="2501" y="583"/>
                  </a:lnTo>
                  <a:lnTo>
                    <a:pt x="2501" y="589"/>
                  </a:lnTo>
                  <a:lnTo>
                    <a:pt x="2502" y="586"/>
                  </a:lnTo>
                  <a:lnTo>
                    <a:pt x="2502" y="586"/>
                  </a:lnTo>
                  <a:lnTo>
                    <a:pt x="2502" y="585"/>
                  </a:lnTo>
                  <a:lnTo>
                    <a:pt x="2502" y="582"/>
                  </a:lnTo>
                  <a:lnTo>
                    <a:pt x="2503" y="579"/>
                  </a:lnTo>
                  <a:lnTo>
                    <a:pt x="2503" y="565"/>
                  </a:lnTo>
                  <a:lnTo>
                    <a:pt x="2503" y="566"/>
                  </a:lnTo>
                  <a:lnTo>
                    <a:pt x="2503" y="555"/>
                  </a:lnTo>
                  <a:lnTo>
                    <a:pt x="2503" y="541"/>
                  </a:lnTo>
                  <a:lnTo>
                    <a:pt x="2504" y="564"/>
                  </a:lnTo>
                  <a:lnTo>
                    <a:pt x="2504" y="563"/>
                  </a:lnTo>
                  <a:lnTo>
                    <a:pt x="2504" y="557"/>
                  </a:lnTo>
                  <a:lnTo>
                    <a:pt x="2504" y="548"/>
                  </a:lnTo>
                  <a:lnTo>
                    <a:pt x="2504" y="532"/>
                  </a:lnTo>
                  <a:lnTo>
                    <a:pt x="2505" y="508"/>
                  </a:lnTo>
                  <a:lnTo>
                    <a:pt x="2505" y="477"/>
                  </a:lnTo>
                  <a:lnTo>
                    <a:pt x="2505" y="482"/>
                  </a:lnTo>
                  <a:lnTo>
                    <a:pt x="2505" y="466"/>
                  </a:lnTo>
                  <a:lnTo>
                    <a:pt x="2505" y="492"/>
                  </a:lnTo>
                  <a:lnTo>
                    <a:pt x="2506" y="517"/>
                  </a:lnTo>
                  <a:lnTo>
                    <a:pt x="2506" y="578"/>
                  </a:lnTo>
                  <a:lnTo>
                    <a:pt x="2506" y="594"/>
                  </a:lnTo>
                  <a:lnTo>
                    <a:pt x="2506" y="665"/>
                  </a:lnTo>
                  <a:lnTo>
                    <a:pt x="2507" y="684"/>
                  </a:lnTo>
                  <a:lnTo>
                    <a:pt x="2507" y="692"/>
                  </a:lnTo>
                  <a:lnTo>
                    <a:pt x="2507" y="692"/>
                  </a:lnTo>
                  <a:lnTo>
                    <a:pt x="2507" y="690"/>
                  </a:lnTo>
                  <a:lnTo>
                    <a:pt x="2507" y="689"/>
                  </a:lnTo>
                  <a:lnTo>
                    <a:pt x="2507" y="683"/>
                  </a:lnTo>
                  <a:lnTo>
                    <a:pt x="2508" y="678"/>
                  </a:lnTo>
                  <a:lnTo>
                    <a:pt x="2508" y="677"/>
                  </a:lnTo>
                  <a:lnTo>
                    <a:pt x="2508" y="676"/>
                  </a:lnTo>
                  <a:lnTo>
                    <a:pt x="2508" y="670"/>
                  </a:lnTo>
                  <a:lnTo>
                    <a:pt x="2509" y="668"/>
                  </a:lnTo>
                  <a:lnTo>
                    <a:pt x="2509" y="696"/>
                  </a:lnTo>
                  <a:lnTo>
                    <a:pt x="2509" y="690"/>
                  </a:lnTo>
                  <a:lnTo>
                    <a:pt x="2509" y="689"/>
                  </a:lnTo>
                  <a:lnTo>
                    <a:pt x="2509" y="680"/>
                  </a:lnTo>
                  <a:lnTo>
                    <a:pt x="2510" y="690"/>
                  </a:lnTo>
                  <a:lnTo>
                    <a:pt x="2510" y="688"/>
                  </a:lnTo>
                  <a:lnTo>
                    <a:pt x="2510" y="685"/>
                  </a:lnTo>
                  <a:lnTo>
                    <a:pt x="2510" y="682"/>
                  </a:lnTo>
                  <a:lnTo>
                    <a:pt x="2510" y="683"/>
                  </a:lnTo>
                  <a:lnTo>
                    <a:pt x="2510" y="682"/>
                  </a:lnTo>
                  <a:lnTo>
                    <a:pt x="2511" y="679"/>
                  </a:lnTo>
                  <a:lnTo>
                    <a:pt x="2511" y="667"/>
                  </a:lnTo>
                  <a:lnTo>
                    <a:pt x="2511" y="667"/>
                  </a:lnTo>
                  <a:lnTo>
                    <a:pt x="2511" y="666"/>
                  </a:lnTo>
                  <a:lnTo>
                    <a:pt x="2512" y="665"/>
                  </a:lnTo>
                  <a:lnTo>
                    <a:pt x="2512" y="666"/>
                  </a:lnTo>
                  <a:lnTo>
                    <a:pt x="2512" y="667"/>
                  </a:lnTo>
                  <a:lnTo>
                    <a:pt x="2512" y="658"/>
                  </a:lnTo>
                  <a:lnTo>
                    <a:pt x="2512" y="657"/>
                  </a:lnTo>
                  <a:lnTo>
                    <a:pt x="2512" y="665"/>
                  </a:lnTo>
                  <a:lnTo>
                    <a:pt x="2513" y="662"/>
                  </a:lnTo>
                  <a:lnTo>
                    <a:pt x="2513" y="671"/>
                  </a:lnTo>
                  <a:lnTo>
                    <a:pt x="2513" y="671"/>
                  </a:lnTo>
                  <a:lnTo>
                    <a:pt x="2513" y="673"/>
                  </a:lnTo>
                  <a:lnTo>
                    <a:pt x="2514" y="678"/>
                  </a:lnTo>
                  <a:lnTo>
                    <a:pt x="2514" y="685"/>
                  </a:lnTo>
                  <a:lnTo>
                    <a:pt x="2514" y="683"/>
                  </a:lnTo>
                  <a:lnTo>
                    <a:pt x="2514" y="684"/>
                  </a:lnTo>
                  <a:lnTo>
                    <a:pt x="2514" y="679"/>
                  </a:lnTo>
                  <a:lnTo>
                    <a:pt x="2515" y="679"/>
                  </a:lnTo>
                  <a:lnTo>
                    <a:pt x="2515" y="677"/>
                  </a:lnTo>
                  <a:lnTo>
                    <a:pt x="2515" y="676"/>
                  </a:lnTo>
                  <a:lnTo>
                    <a:pt x="2515" y="670"/>
                  </a:lnTo>
                  <a:lnTo>
                    <a:pt x="2515" y="679"/>
                  </a:lnTo>
                  <a:lnTo>
                    <a:pt x="2516" y="671"/>
                  </a:lnTo>
                  <a:lnTo>
                    <a:pt x="2516" y="663"/>
                  </a:lnTo>
                  <a:lnTo>
                    <a:pt x="2516" y="663"/>
                  </a:lnTo>
                  <a:lnTo>
                    <a:pt x="2516" y="656"/>
                  </a:lnTo>
                  <a:lnTo>
                    <a:pt x="2516" y="660"/>
                  </a:lnTo>
                  <a:lnTo>
                    <a:pt x="2517" y="661"/>
                  </a:lnTo>
                  <a:lnTo>
                    <a:pt x="2517" y="659"/>
                  </a:lnTo>
                  <a:lnTo>
                    <a:pt x="2517" y="665"/>
                  </a:lnTo>
                  <a:lnTo>
                    <a:pt x="2517" y="659"/>
                  </a:lnTo>
                  <a:lnTo>
                    <a:pt x="2518" y="668"/>
                  </a:lnTo>
                  <a:lnTo>
                    <a:pt x="2518" y="669"/>
                  </a:lnTo>
                  <a:lnTo>
                    <a:pt x="2518" y="681"/>
                  </a:lnTo>
                  <a:lnTo>
                    <a:pt x="2518" y="678"/>
                  </a:lnTo>
                  <a:lnTo>
                    <a:pt x="2518" y="679"/>
                  </a:lnTo>
                  <a:lnTo>
                    <a:pt x="2518" y="662"/>
                  </a:lnTo>
                  <a:lnTo>
                    <a:pt x="2519" y="650"/>
                  </a:lnTo>
                  <a:lnTo>
                    <a:pt x="2519" y="590"/>
                  </a:lnTo>
                  <a:lnTo>
                    <a:pt x="2519" y="528"/>
                  </a:lnTo>
                  <a:lnTo>
                    <a:pt x="2519" y="440"/>
                  </a:lnTo>
                  <a:lnTo>
                    <a:pt x="2520" y="387"/>
                  </a:lnTo>
                  <a:lnTo>
                    <a:pt x="2520" y="361"/>
                  </a:lnTo>
                  <a:lnTo>
                    <a:pt x="2520" y="390"/>
                  </a:lnTo>
                  <a:lnTo>
                    <a:pt x="2520" y="413"/>
                  </a:lnTo>
                  <a:lnTo>
                    <a:pt x="2520" y="443"/>
                  </a:lnTo>
                  <a:lnTo>
                    <a:pt x="2521" y="441"/>
                  </a:lnTo>
                  <a:lnTo>
                    <a:pt x="2521" y="414"/>
                  </a:lnTo>
                  <a:lnTo>
                    <a:pt x="2521" y="417"/>
                  </a:lnTo>
                  <a:lnTo>
                    <a:pt x="2521" y="416"/>
                  </a:lnTo>
                  <a:lnTo>
                    <a:pt x="2521" y="403"/>
                  </a:lnTo>
                  <a:lnTo>
                    <a:pt x="2522" y="404"/>
                  </a:lnTo>
                  <a:lnTo>
                    <a:pt x="2522" y="402"/>
                  </a:lnTo>
                  <a:lnTo>
                    <a:pt x="2522" y="415"/>
                  </a:lnTo>
                  <a:lnTo>
                    <a:pt x="2522" y="495"/>
                  </a:lnTo>
                  <a:lnTo>
                    <a:pt x="2522" y="511"/>
                  </a:lnTo>
                  <a:lnTo>
                    <a:pt x="2523" y="512"/>
                  </a:lnTo>
                  <a:lnTo>
                    <a:pt x="2523" y="513"/>
                  </a:lnTo>
                  <a:lnTo>
                    <a:pt x="2523" y="506"/>
                  </a:lnTo>
                  <a:lnTo>
                    <a:pt x="2523" y="516"/>
                  </a:lnTo>
                  <a:lnTo>
                    <a:pt x="2523" y="513"/>
                  </a:lnTo>
                  <a:lnTo>
                    <a:pt x="2523" y="508"/>
                  </a:lnTo>
                  <a:lnTo>
                    <a:pt x="2524" y="509"/>
                  </a:lnTo>
                  <a:lnTo>
                    <a:pt x="2524" y="521"/>
                  </a:lnTo>
                  <a:lnTo>
                    <a:pt x="2524" y="524"/>
                  </a:lnTo>
                  <a:lnTo>
                    <a:pt x="2524" y="535"/>
                  </a:lnTo>
                  <a:lnTo>
                    <a:pt x="2525" y="535"/>
                  </a:lnTo>
                  <a:lnTo>
                    <a:pt x="2525" y="530"/>
                  </a:lnTo>
                  <a:lnTo>
                    <a:pt x="2525" y="534"/>
                  </a:lnTo>
                  <a:lnTo>
                    <a:pt x="2525" y="527"/>
                  </a:lnTo>
                  <a:lnTo>
                    <a:pt x="2525" y="526"/>
                  </a:lnTo>
                  <a:lnTo>
                    <a:pt x="2526" y="520"/>
                  </a:lnTo>
                  <a:lnTo>
                    <a:pt x="2526" y="521"/>
                  </a:lnTo>
                  <a:lnTo>
                    <a:pt x="2526" y="520"/>
                  </a:lnTo>
                  <a:lnTo>
                    <a:pt x="2526" y="506"/>
                  </a:lnTo>
                  <a:lnTo>
                    <a:pt x="2526" y="508"/>
                  </a:lnTo>
                  <a:lnTo>
                    <a:pt x="2527" y="506"/>
                  </a:lnTo>
                  <a:lnTo>
                    <a:pt x="2527" y="506"/>
                  </a:lnTo>
                  <a:lnTo>
                    <a:pt x="2527" y="515"/>
                  </a:lnTo>
                  <a:lnTo>
                    <a:pt x="2527" y="515"/>
                  </a:lnTo>
                  <a:lnTo>
                    <a:pt x="2527" y="511"/>
                  </a:lnTo>
                  <a:lnTo>
                    <a:pt x="2528" y="517"/>
                  </a:lnTo>
                  <a:lnTo>
                    <a:pt x="2528" y="521"/>
                  </a:lnTo>
                  <a:lnTo>
                    <a:pt x="2528" y="522"/>
                  </a:lnTo>
                  <a:lnTo>
                    <a:pt x="2528" y="530"/>
                  </a:lnTo>
                  <a:lnTo>
                    <a:pt x="2529" y="535"/>
                  </a:lnTo>
                  <a:lnTo>
                    <a:pt x="2529" y="533"/>
                  </a:lnTo>
                  <a:lnTo>
                    <a:pt x="2529" y="528"/>
                  </a:lnTo>
                  <a:lnTo>
                    <a:pt x="2529" y="528"/>
                  </a:lnTo>
                  <a:lnTo>
                    <a:pt x="2529" y="511"/>
                  </a:lnTo>
                  <a:lnTo>
                    <a:pt x="2529" y="509"/>
                  </a:lnTo>
                  <a:lnTo>
                    <a:pt x="2530" y="510"/>
                  </a:lnTo>
                  <a:lnTo>
                    <a:pt x="2530" y="528"/>
                  </a:lnTo>
                  <a:lnTo>
                    <a:pt x="2530" y="530"/>
                  </a:lnTo>
                  <a:lnTo>
                    <a:pt x="2530" y="526"/>
                  </a:lnTo>
                  <a:lnTo>
                    <a:pt x="2531" y="530"/>
                  </a:lnTo>
                  <a:lnTo>
                    <a:pt x="2531" y="519"/>
                  </a:lnTo>
                  <a:lnTo>
                    <a:pt x="2531" y="518"/>
                  </a:lnTo>
                  <a:lnTo>
                    <a:pt x="2531" y="522"/>
                  </a:lnTo>
                  <a:lnTo>
                    <a:pt x="2531" y="503"/>
                  </a:lnTo>
                  <a:lnTo>
                    <a:pt x="2532" y="503"/>
                  </a:lnTo>
                  <a:lnTo>
                    <a:pt x="2532" y="497"/>
                  </a:lnTo>
                  <a:lnTo>
                    <a:pt x="2532" y="499"/>
                  </a:lnTo>
                  <a:lnTo>
                    <a:pt x="2532" y="502"/>
                  </a:lnTo>
                  <a:lnTo>
                    <a:pt x="2532" y="492"/>
                  </a:lnTo>
                  <a:lnTo>
                    <a:pt x="2533" y="507"/>
                  </a:lnTo>
                  <a:lnTo>
                    <a:pt x="2533" y="502"/>
                  </a:lnTo>
                  <a:lnTo>
                    <a:pt x="2533" y="487"/>
                  </a:lnTo>
                  <a:lnTo>
                    <a:pt x="2533" y="482"/>
                  </a:lnTo>
                  <a:lnTo>
                    <a:pt x="2533" y="470"/>
                  </a:lnTo>
                  <a:lnTo>
                    <a:pt x="2534" y="470"/>
                  </a:lnTo>
                  <a:lnTo>
                    <a:pt x="2534" y="467"/>
                  </a:lnTo>
                  <a:lnTo>
                    <a:pt x="2534" y="466"/>
                  </a:lnTo>
                  <a:lnTo>
                    <a:pt x="2534" y="474"/>
                  </a:lnTo>
                  <a:lnTo>
                    <a:pt x="2535" y="471"/>
                  </a:lnTo>
                  <a:lnTo>
                    <a:pt x="2535" y="475"/>
                  </a:lnTo>
                  <a:lnTo>
                    <a:pt x="2535" y="475"/>
                  </a:lnTo>
                  <a:lnTo>
                    <a:pt x="2535" y="472"/>
                  </a:lnTo>
                  <a:lnTo>
                    <a:pt x="2535" y="466"/>
                  </a:lnTo>
                  <a:lnTo>
                    <a:pt x="2535" y="470"/>
                  </a:lnTo>
                  <a:lnTo>
                    <a:pt x="2536" y="467"/>
                  </a:lnTo>
                  <a:lnTo>
                    <a:pt x="2536" y="479"/>
                  </a:lnTo>
                  <a:lnTo>
                    <a:pt x="2536" y="468"/>
                  </a:lnTo>
                  <a:lnTo>
                    <a:pt x="2536" y="464"/>
                  </a:lnTo>
                  <a:lnTo>
                    <a:pt x="2537" y="469"/>
                  </a:lnTo>
                  <a:lnTo>
                    <a:pt x="2537" y="474"/>
                  </a:lnTo>
                  <a:lnTo>
                    <a:pt x="2537" y="473"/>
                  </a:lnTo>
                  <a:lnTo>
                    <a:pt x="2537" y="478"/>
                  </a:lnTo>
                  <a:lnTo>
                    <a:pt x="2537" y="481"/>
                  </a:lnTo>
                  <a:lnTo>
                    <a:pt x="2537" y="482"/>
                  </a:lnTo>
                  <a:lnTo>
                    <a:pt x="2538" y="475"/>
                  </a:lnTo>
                  <a:lnTo>
                    <a:pt x="2538" y="466"/>
                  </a:lnTo>
                  <a:lnTo>
                    <a:pt x="2538" y="476"/>
                  </a:lnTo>
                  <a:lnTo>
                    <a:pt x="2538" y="448"/>
                  </a:lnTo>
                  <a:lnTo>
                    <a:pt x="2538" y="451"/>
                  </a:lnTo>
                  <a:lnTo>
                    <a:pt x="2539" y="442"/>
                  </a:lnTo>
                  <a:lnTo>
                    <a:pt x="2539" y="422"/>
                  </a:lnTo>
                  <a:lnTo>
                    <a:pt x="2539" y="417"/>
                  </a:lnTo>
                  <a:lnTo>
                    <a:pt x="2539" y="422"/>
                  </a:lnTo>
                  <a:lnTo>
                    <a:pt x="2540" y="422"/>
                  </a:lnTo>
                  <a:lnTo>
                    <a:pt x="2540" y="421"/>
                  </a:lnTo>
                  <a:lnTo>
                    <a:pt x="2540" y="424"/>
                  </a:lnTo>
                  <a:lnTo>
                    <a:pt x="2540" y="440"/>
                  </a:lnTo>
                  <a:lnTo>
                    <a:pt x="2540" y="430"/>
                  </a:lnTo>
                  <a:lnTo>
                    <a:pt x="2540" y="431"/>
                  </a:lnTo>
                  <a:lnTo>
                    <a:pt x="2541" y="431"/>
                  </a:lnTo>
                  <a:lnTo>
                    <a:pt x="2541" y="435"/>
                  </a:lnTo>
                  <a:lnTo>
                    <a:pt x="2541" y="451"/>
                  </a:lnTo>
                  <a:lnTo>
                    <a:pt x="2541" y="454"/>
                  </a:lnTo>
                  <a:lnTo>
                    <a:pt x="2542" y="451"/>
                  </a:lnTo>
                  <a:lnTo>
                    <a:pt x="2542" y="458"/>
                  </a:lnTo>
                  <a:lnTo>
                    <a:pt x="2542" y="457"/>
                  </a:lnTo>
                  <a:lnTo>
                    <a:pt x="2542" y="456"/>
                  </a:lnTo>
                  <a:lnTo>
                    <a:pt x="2542" y="454"/>
                  </a:lnTo>
                  <a:lnTo>
                    <a:pt x="2543" y="467"/>
                  </a:lnTo>
                  <a:lnTo>
                    <a:pt x="2543" y="465"/>
                  </a:lnTo>
                  <a:lnTo>
                    <a:pt x="2543" y="471"/>
                  </a:lnTo>
                  <a:lnTo>
                    <a:pt x="2543" y="477"/>
                  </a:lnTo>
                  <a:lnTo>
                    <a:pt x="2543" y="476"/>
                  </a:lnTo>
                  <a:lnTo>
                    <a:pt x="2544" y="468"/>
                  </a:lnTo>
                  <a:lnTo>
                    <a:pt x="2544" y="477"/>
                  </a:lnTo>
                  <a:lnTo>
                    <a:pt x="2544" y="472"/>
                  </a:lnTo>
                  <a:lnTo>
                    <a:pt x="2544" y="478"/>
                  </a:lnTo>
                  <a:lnTo>
                    <a:pt x="2544" y="495"/>
                  </a:lnTo>
                  <a:lnTo>
                    <a:pt x="2545" y="501"/>
                  </a:lnTo>
                  <a:lnTo>
                    <a:pt x="2545" y="508"/>
                  </a:lnTo>
                  <a:lnTo>
                    <a:pt x="2545" y="492"/>
                  </a:lnTo>
                  <a:lnTo>
                    <a:pt x="2545" y="489"/>
                  </a:lnTo>
                  <a:lnTo>
                    <a:pt x="2546" y="490"/>
                  </a:lnTo>
                  <a:lnTo>
                    <a:pt x="2546" y="479"/>
                  </a:lnTo>
                  <a:lnTo>
                    <a:pt x="2546" y="482"/>
                  </a:lnTo>
                  <a:lnTo>
                    <a:pt x="2546" y="482"/>
                  </a:lnTo>
                  <a:lnTo>
                    <a:pt x="2546" y="479"/>
                  </a:lnTo>
                  <a:lnTo>
                    <a:pt x="2546" y="487"/>
                  </a:lnTo>
                  <a:lnTo>
                    <a:pt x="2547" y="488"/>
                  </a:lnTo>
                  <a:lnTo>
                    <a:pt x="2547" y="485"/>
                  </a:lnTo>
                  <a:lnTo>
                    <a:pt x="2547" y="489"/>
                  </a:lnTo>
                  <a:lnTo>
                    <a:pt x="2547" y="489"/>
                  </a:lnTo>
                  <a:lnTo>
                    <a:pt x="2548" y="489"/>
                  </a:lnTo>
                  <a:lnTo>
                    <a:pt x="2548" y="455"/>
                  </a:lnTo>
                  <a:lnTo>
                    <a:pt x="2548" y="454"/>
                  </a:lnTo>
                  <a:lnTo>
                    <a:pt x="2548" y="454"/>
                  </a:lnTo>
                  <a:lnTo>
                    <a:pt x="2548" y="454"/>
                  </a:lnTo>
                  <a:lnTo>
                    <a:pt x="2548" y="450"/>
                  </a:lnTo>
                  <a:lnTo>
                    <a:pt x="2549" y="449"/>
                  </a:lnTo>
                  <a:lnTo>
                    <a:pt x="2549" y="439"/>
                  </a:lnTo>
                  <a:lnTo>
                    <a:pt x="2549" y="449"/>
                  </a:lnTo>
                  <a:lnTo>
                    <a:pt x="2549" y="447"/>
                  </a:lnTo>
                  <a:lnTo>
                    <a:pt x="2550" y="443"/>
                  </a:lnTo>
                  <a:lnTo>
                    <a:pt x="2550" y="438"/>
                  </a:lnTo>
                  <a:lnTo>
                    <a:pt x="2550" y="440"/>
                  </a:lnTo>
                  <a:lnTo>
                    <a:pt x="2550" y="442"/>
                  </a:lnTo>
                  <a:lnTo>
                    <a:pt x="2550" y="440"/>
                  </a:lnTo>
                  <a:lnTo>
                    <a:pt x="2551" y="441"/>
                  </a:lnTo>
                  <a:lnTo>
                    <a:pt x="2551" y="439"/>
                  </a:lnTo>
                  <a:lnTo>
                    <a:pt x="2551" y="441"/>
                  </a:lnTo>
                  <a:lnTo>
                    <a:pt x="2551" y="437"/>
                  </a:lnTo>
                  <a:lnTo>
                    <a:pt x="2551" y="428"/>
                  </a:lnTo>
                  <a:lnTo>
                    <a:pt x="2552" y="437"/>
                  </a:lnTo>
                  <a:lnTo>
                    <a:pt x="2552" y="438"/>
                  </a:lnTo>
                  <a:lnTo>
                    <a:pt x="2552" y="438"/>
                  </a:lnTo>
                  <a:lnTo>
                    <a:pt x="2552" y="434"/>
                  </a:lnTo>
                  <a:lnTo>
                    <a:pt x="2552" y="432"/>
                  </a:lnTo>
                  <a:lnTo>
                    <a:pt x="2553" y="437"/>
                  </a:lnTo>
                  <a:lnTo>
                    <a:pt x="2553" y="438"/>
                  </a:lnTo>
                  <a:lnTo>
                    <a:pt x="2553" y="499"/>
                  </a:lnTo>
                  <a:lnTo>
                    <a:pt x="2553" y="549"/>
                  </a:lnTo>
                  <a:lnTo>
                    <a:pt x="2553" y="561"/>
                  </a:lnTo>
                  <a:lnTo>
                    <a:pt x="2554" y="609"/>
                  </a:lnTo>
                  <a:lnTo>
                    <a:pt x="2554" y="651"/>
                  </a:lnTo>
                  <a:lnTo>
                    <a:pt x="2554" y="719"/>
                  </a:lnTo>
                  <a:lnTo>
                    <a:pt x="2554" y="726"/>
                  </a:lnTo>
                  <a:lnTo>
                    <a:pt x="2554" y="726"/>
                  </a:lnTo>
                  <a:lnTo>
                    <a:pt x="2555" y="727"/>
                  </a:lnTo>
                  <a:lnTo>
                    <a:pt x="2555" y="732"/>
                  </a:lnTo>
                  <a:lnTo>
                    <a:pt x="2555" y="736"/>
                  </a:lnTo>
                  <a:lnTo>
                    <a:pt x="2555" y="736"/>
                  </a:lnTo>
                  <a:lnTo>
                    <a:pt x="2555" y="743"/>
                  </a:lnTo>
                  <a:lnTo>
                    <a:pt x="2556" y="747"/>
                  </a:lnTo>
                  <a:lnTo>
                    <a:pt x="2556" y="760"/>
                  </a:lnTo>
                  <a:lnTo>
                    <a:pt x="2556" y="773"/>
                  </a:lnTo>
                  <a:lnTo>
                    <a:pt x="2556" y="779"/>
                  </a:lnTo>
                  <a:lnTo>
                    <a:pt x="2557" y="787"/>
                  </a:lnTo>
                  <a:lnTo>
                    <a:pt x="2557" y="796"/>
                  </a:lnTo>
                  <a:lnTo>
                    <a:pt x="2557" y="809"/>
                  </a:lnTo>
                  <a:lnTo>
                    <a:pt x="2557" y="797"/>
                  </a:lnTo>
                  <a:lnTo>
                    <a:pt x="2557" y="795"/>
                  </a:lnTo>
                  <a:lnTo>
                    <a:pt x="2557" y="792"/>
                  </a:lnTo>
                  <a:lnTo>
                    <a:pt x="2558" y="788"/>
                  </a:lnTo>
                  <a:lnTo>
                    <a:pt x="2558" y="785"/>
                  </a:lnTo>
                  <a:lnTo>
                    <a:pt x="2558" y="784"/>
                  </a:lnTo>
                  <a:lnTo>
                    <a:pt x="2558" y="782"/>
                  </a:lnTo>
                  <a:lnTo>
                    <a:pt x="2559" y="783"/>
                  </a:lnTo>
                  <a:lnTo>
                    <a:pt x="2559" y="786"/>
                  </a:lnTo>
                  <a:lnTo>
                    <a:pt x="2559" y="792"/>
                  </a:lnTo>
                  <a:lnTo>
                    <a:pt x="2559" y="786"/>
                  </a:lnTo>
                  <a:lnTo>
                    <a:pt x="2559" y="785"/>
                  </a:lnTo>
                  <a:lnTo>
                    <a:pt x="2559" y="777"/>
                  </a:lnTo>
                  <a:lnTo>
                    <a:pt x="2560" y="778"/>
                  </a:lnTo>
                  <a:lnTo>
                    <a:pt x="2560" y="777"/>
                  </a:lnTo>
                  <a:lnTo>
                    <a:pt x="2560" y="777"/>
                  </a:lnTo>
                  <a:lnTo>
                    <a:pt x="2560" y="779"/>
                  </a:lnTo>
                  <a:lnTo>
                    <a:pt x="2561" y="779"/>
                  </a:lnTo>
                  <a:lnTo>
                    <a:pt x="2561" y="778"/>
                  </a:lnTo>
                  <a:lnTo>
                    <a:pt x="2561" y="774"/>
                  </a:lnTo>
                  <a:lnTo>
                    <a:pt x="2561" y="772"/>
                  </a:lnTo>
                  <a:lnTo>
                    <a:pt x="2561" y="767"/>
                  </a:lnTo>
                  <a:lnTo>
                    <a:pt x="2562" y="767"/>
                  </a:lnTo>
                  <a:lnTo>
                    <a:pt x="2562" y="768"/>
                  </a:lnTo>
                  <a:lnTo>
                    <a:pt x="2562" y="766"/>
                  </a:lnTo>
                  <a:lnTo>
                    <a:pt x="2562" y="749"/>
                  </a:lnTo>
                  <a:lnTo>
                    <a:pt x="2562" y="751"/>
                  </a:lnTo>
                  <a:lnTo>
                    <a:pt x="2563" y="746"/>
                  </a:lnTo>
                  <a:lnTo>
                    <a:pt x="2563" y="746"/>
                  </a:lnTo>
                  <a:lnTo>
                    <a:pt x="2563" y="753"/>
                  </a:lnTo>
                  <a:lnTo>
                    <a:pt x="2563" y="750"/>
                  </a:lnTo>
                  <a:lnTo>
                    <a:pt x="2563" y="751"/>
                  </a:lnTo>
                  <a:lnTo>
                    <a:pt x="2564" y="751"/>
                  </a:lnTo>
                  <a:lnTo>
                    <a:pt x="2564" y="751"/>
                  </a:lnTo>
                  <a:lnTo>
                    <a:pt x="2564" y="755"/>
                  </a:lnTo>
                  <a:lnTo>
                    <a:pt x="2564" y="757"/>
                  </a:lnTo>
                  <a:lnTo>
                    <a:pt x="2565" y="751"/>
                  </a:lnTo>
                  <a:lnTo>
                    <a:pt x="2565" y="763"/>
                  </a:lnTo>
                  <a:lnTo>
                    <a:pt x="2565" y="754"/>
                  </a:lnTo>
                  <a:lnTo>
                    <a:pt x="2565" y="757"/>
                  </a:lnTo>
                  <a:lnTo>
                    <a:pt x="2565" y="759"/>
                  </a:lnTo>
                  <a:lnTo>
                    <a:pt x="2565" y="764"/>
                  </a:lnTo>
                  <a:lnTo>
                    <a:pt x="2566" y="777"/>
                  </a:lnTo>
                  <a:lnTo>
                    <a:pt x="2566" y="771"/>
                  </a:lnTo>
                  <a:lnTo>
                    <a:pt x="2566" y="773"/>
                  </a:lnTo>
                  <a:lnTo>
                    <a:pt x="2566" y="786"/>
                  </a:lnTo>
                  <a:lnTo>
                    <a:pt x="2567" y="785"/>
                  </a:lnTo>
                  <a:lnTo>
                    <a:pt x="2567" y="779"/>
                  </a:lnTo>
                  <a:lnTo>
                    <a:pt x="2567" y="759"/>
                  </a:lnTo>
                  <a:lnTo>
                    <a:pt x="2567" y="719"/>
                  </a:lnTo>
                  <a:lnTo>
                    <a:pt x="2567" y="649"/>
                  </a:lnTo>
                  <a:lnTo>
                    <a:pt x="2568" y="586"/>
                  </a:lnTo>
                  <a:lnTo>
                    <a:pt x="2568" y="520"/>
                  </a:lnTo>
                  <a:lnTo>
                    <a:pt x="2568" y="519"/>
                  </a:lnTo>
                  <a:lnTo>
                    <a:pt x="2568" y="530"/>
                  </a:lnTo>
                  <a:lnTo>
                    <a:pt x="2568" y="546"/>
                  </a:lnTo>
                  <a:lnTo>
                    <a:pt x="2568" y="558"/>
                  </a:lnTo>
                  <a:lnTo>
                    <a:pt x="2569" y="555"/>
                  </a:lnTo>
                  <a:lnTo>
                    <a:pt x="2569" y="541"/>
                  </a:lnTo>
                  <a:lnTo>
                    <a:pt x="2569" y="538"/>
                  </a:lnTo>
                  <a:lnTo>
                    <a:pt x="2569" y="531"/>
                  </a:lnTo>
                  <a:lnTo>
                    <a:pt x="2570" y="535"/>
                  </a:lnTo>
                  <a:lnTo>
                    <a:pt x="2570" y="574"/>
                  </a:lnTo>
                  <a:lnTo>
                    <a:pt x="2570" y="580"/>
                  </a:lnTo>
                  <a:lnTo>
                    <a:pt x="2570" y="579"/>
                  </a:lnTo>
                  <a:lnTo>
                    <a:pt x="2570" y="559"/>
                  </a:lnTo>
                  <a:lnTo>
                    <a:pt x="2570" y="551"/>
                  </a:lnTo>
                  <a:lnTo>
                    <a:pt x="2571" y="546"/>
                  </a:lnTo>
                  <a:lnTo>
                    <a:pt x="2571" y="541"/>
                  </a:lnTo>
                  <a:lnTo>
                    <a:pt x="2571" y="551"/>
                  </a:lnTo>
                  <a:lnTo>
                    <a:pt x="2571" y="549"/>
                  </a:lnTo>
                  <a:lnTo>
                    <a:pt x="2572" y="552"/>
                  </a:lnTo>
                  <a:lnTo>
                    <a:pt x="2572" y="553"/>
                  </a:lnTo>
                  <a:lnTo>
                    <a:pt x="2572" y="559"/>
                  </a:lnTo>
                  <a:lnTo>
                    <a:pt x="2572" y="555"/>
                  </a:lnTo>
                  <a:lnTo>
                    <a:pt x="2572" y="560"/>
                  </a:lnTo>
                  <a:lnTo>
                    <a:pt x="2573" y="570"/>
                  </a:lnTo>
                  <a:lnTo>
                    <a:pt x="2573" y="568"/>
                  </a:lnTo>
                  <a:lnTo>
                    <a:pt x="2573" y="576"/>
                  </a:lnTo>
                  <a:lnTo>
                    <a:pt x="2573" y="572"/>
                  </a:lnTo>
                  <a:lnTo>
                    <a:pt x="2573" y="574"/>
                  </a:lnTo>
                  <a:lnTo>
                    <a:pt x="2574" y="567"/>
                  </a:lnTo>
                  <a:lnTo>
                    <a:pt x="2574" y="569"/>
                  </a:lnTo>
                  <a:lnTo>
                    <a:pt x="2574" y="568"/>
                  </a:lnTo>
                  <a:lnTo>
                    <a:pt x="2574" y="569"/>
                  </a:lnTo>
                  <a:lnTo>
                    <a:pt x="2574" y="570"/>
                  </a:lnTo>
                  <a:lnTo>
                    <a:pt x="2575" y="568"/>
                  </a:lnTo>
                  <a:lnTo>
                    <a:pt x="2575" y="577"/>
                  </a:lnTo>
                  <a:lnTo>
                    <a:pt x="2575" y="576"/>
                  </a:lnTo>
                  <a:lnTo>
                    <a:pt x="2575" y="578"/>
                  </a:lnTo>
                  <a:lnTo>
                    <a:pt x="2576" y="579"/>
                  </a:lnTo>
                  <a:lnTo>
                    <a:pt x="2576" y="584"/>
                  </a:lnTo>
                  <a:lnTo>
                    <a:pt x="2576" y="583"/>
                  </a:lnTo>
                  <a:lnTo>
                    <a:pt x="2576" y="583"/>
                  </a:lnTo>
                  <a:lnTo>
                    <a:pt x="2576" y="583"/>
                  </a:lnTo>
                  <a:lnTo>
                    <a:pt x="2576" y="585"/>
                  </a:lnTo>
                  <a:lnTo>
                    <a:pt x="2577" y="580"/>
                  </a:lnTo>
                  <a:lnTo>
                    <a:pt x="2577" y="574"/>
                  </a:lnTo>
                  <a:lnTo>
                    <a:pt x="2577" y="567"/>
                  </a:lnTo>
                  <a:lnTo>
                    <a:pt x="2577" y="567"/>
                  </a:lnTo>
                  <a:lnTo>
                    <a:pt x="2578" y="569"/>
                  </a:lnTo>
                  <a:lnTo>
                    <a:pt x="2578" y="562"/>
                  </a:lnTo>
                  <a:lnTo>
                    <a:pt x="2578" y="566"/>
                  </a:lnTo>
                  <a:lnTo>
                    <a:pt x="2578" y="567"/>
                  </a:lnTo>
                  <a:lnTo>
                    <a:pt x="2578" y="569"/>
                  </a:lnTo>
                  <a:lnTo>
                    <a:pt x="2579" y="569"/>
                  </a:lnTo>
                  <a:lnTo>
                    <a:pt x="2579" y="565"/>
                  </a:lnTo>
                  <a:lnTo>
                    <a:pt x="2579" y="567"/>
                  </a:lnTo>
                  <a:lnTo>
                    <a:pt x="2579" y="571"/>
                  </a:lnTo>
                  <a:lnTo>
                    <a:pt x="2579" y="574"/>
                  </a:lnTo>
                  <a:lnTo>
                    <a:pt x="2580" y="574"/>
                  </a:lnTo>
                  <a:lnTo>
                    <a:pt x="2580" y="574"/>
                  </a:lnTo>
                  <a:lnTo>
                    <a:pt x="2580" y="574"/>
                  </a:lnTo>
                  <a:lnTo>
                    <a:pt x="2580" y="582"/>
                  </a:lnTo>
                  <a:lnTo>
                    <a:pt x="2580" y="582"/>
                  </a:lnTo>
                  <a:lnTo>
                    <a:pt x="2581" y="563"/>
                  </a:lnTo>
                  <a:lnTo>
                    <a:pt x="2581" y="565"/>
                  </a:lnTo>
                  <a:lnTo>
                    <a:pt x="2581" y="577"/>
                  </a:lnTo>
                  <a:lnTo>
                    <a:pt x="2581" y="571"/>
                  </a:lnTo>
                  <a:lnTo>
                    <a:pt x="2581" y="573"/>
                  </a:lnTo>
                  <a:lnTo>
                    <a:pt x="2582" y="565"/>
                  </a:lnTo>
                  <a:lnTo>
                    <a:pt x="2582" y="562"/>
                  </a:lnTo>
                  <a:lnTo>
                    <a:pt x="2582" y="553"/>
                  </a:lnTo>
                  <a:lnTo>
                    <a:pt x="2582" y="552"/>
                  </a:lnTo>
                  <a:lnTo>
                    <a:pt x="2582" y="554"/>
                  </a:lnTo>
                  <a:lnTo>
                    <a:pt x="2583" y="554"/>
                  </a:lnTo>
                  <a:lnTo>
                    <a:pt x="2583" y="554"/>
                  </a:lnTo>
                  <a:lnTo>
                    <a:pt x="2583" y="543"/>
                  </a:lnTo>
                  <a:lnTo>
                    <a:pt x="2583" y="549"/>
                  </a:lnTo>
                  <a:lnTo>
                    <a:pt x="2583" y="552"/>
                  </a:lnTo>
                  <a:lnTo>
                    <a:pt x="2584" y="551"/>
                  </a:lnTo>
                  <a:lnTo>
                    <a:pt x="2584" y="551"/>
                  </a:lnTo>
                  <a:lnTo>
                    <a:pt x="2584" y="552"/>
                  </a:lnTo>
                  <a:lnTo>
                    <a:pt x="2584" y="552"/>
                  </a:lnTo>
                  <a:lnTo>
                    <a:pt x="2584" y="554"/>
                  </a:lnTo>
                  <a:lnTo>
                    <a:pt x="2585" y="538"/>
                  </a:lnTo>
                  <a:lnTo>
                    <a:pt x="2585" y="551"/>
                  </a:lnTo>
                  <a:lnTo>
                    <a:pt x="2585" y="557"/>
                  </a:lnTo>
                  <a:lnTo>
                    <a:pt x="2585" y="575"/>
                  </a:lnTo>
                  <a:lnTo>
                    <a:pt x="2585" y="574"/>
                  </a:lnTo>
                  <a:lnTo>
                    <a:pt x="2586" y="578"/>
                  </a:lnTo>
                  <a:lnTo>
                    <a:pt x="2586" y="575"/>
                  </a:lnTo>
                  <a:lnTo>
                    <a:pt x="2586" y="576"/>
                  </a:lnTo>
                  <a:lnTo>
                    <a:pt x="2586" y="557"/>
                  </a:lnTo>
                  <a:lnTo>
                    <a:pt x="2587" y="553"/>
                  </a:lnTo>
                  <a:lnTo>
                    <a:pt x="2587" y="543"/>
                  </a:lnTo>
                  <a:lnTo>
                    <a:pt x="2587" y="543"/>
                  </a:lnTo>
                  <a:lnTo>
                    <a:pt x="2587" y="542"/>
                  </a:lnTo>
                  <a:lnTo>
                    <a:pt x="2587" y="552"/>
                  </a:lnTo>
                  <a:lnTo>
                    <a:pt x="2587" y="560"/>
                  </a:lnTo>
                  <a:lnTo>
                    <a:pt x="2588" y="543"/>
                  </a:lnTo>
                  <a:lnTo>
                    <a:pt x="2588" y="549"/>
                  </a:lnTo>
                  <a:lnTo>
                    <a:pt x="2588" y="548"/>
                  </a:lnTo>
                  <a:lnTo>
                    <a:pt x="2588" y="541"/>
                  </a:lnTo>
                  <a:lnTo>
                    <a:pt x="2589" y="538"/>
                  </a:lnTo>
                  <a:lnTo>
                    <a:pt x="2589" y="540"/>
                  </a:lnTo>
                  <a:lnTo>
                    <a:pt x="2589" y="540"/>
                  </a:lnTo>
                  <a:lnTo>
                    <a:pt x="2589" y="541"/>
                  </a:lnTo>
                  <a:lnTo>
                    <a:pt x="2589" y="547"/>
                  </a:lnTo>
                  <a:lnTo>
                    <a:pt x="2590" y="546"/>
                  </a:lnTo>
                  <a:lnTo>
                    <a:pt x="2590" y="535"/>
                  </a:lnTo>
                  <a:lnTo>
                    <a:pt x="2590" y="537"/>
                  </a:lnTo>
                  <a:lnTo>
                    <a:pt x="2590" y="541"/>
                  </a:lnTo>
                  <a:lnTo>
                    <a:pt x="2590" y="550"/>
                  </a:lnTo>
                  <a:lnTo>
                    <a:pt x="2591" y="536"/>
                  </a:lnTo>
                  <a:lnTo>
                    <a:pt x="2591" y="533"/>
                  </a:lnTo>
                  <a:lnTo>
                    <a:pt x="2591" y="532"/>
                  </a:lnTo>
                  <a:lnTo>
                    <a:pt x="2591" y="530"/>
                  </a:lnTo>
                  <a:lnTo>
                    <a:pt x="2591" y="522"/>
                  </a:lnTo>
                  <a:lnTo>
                    <a:pt x="2592" y="532"/>
                  </a:lnTo>
                  <a:lnTo>
                    <a:pt x="2592" y="527"/>
                  </a:lnTo>
                  <a:lnTo>
                    <a:pt x="2592" y="524"/>
                  </a:lnTo>
                  <a:lnTo>
                    <a:pt x="2592" y="525"/>
                  </a:lnTo>
                  <a:lnTo>
                    <a:pt x="2592" y="545"/>
                  </a:lnTo>
                  <a:lnTo>
                    <a:pt x="2593" y="545"/>
                  </a:lnTo>
                  <a:lnTo>
                    <a:pt x="2593" y="545"/>
                  </a:lnTo>
                  <a:lnTo>
                    <a:pt x="2593" y="544"/>
                  </a:lnTo>
                  <a:lnTo>
                    <a:pt x="2593" y="548"/>
                  </a:lnTo>
                  <a:lnTo>
                    <a:pt x="2593" y="547"/>
                  </a:lnTo>
                  <a:lnTo>
                    <a:pt x="2594" y="546"/>
                  </a:lnTo>
                  <a:lnTo>
                    <a:pt x="2594" y="540"/>
                  </a:lnTo>
                  <a:lnTo>
                    <a:pt x="2594" y="541"/>
                  </a:lnTo>
                  <a:lnTo>
                    <a:pt x="2594" y="539"/>
                  </a:lnTo>
                  <a:lnTo>
                    <a:pt x="2595" y="543"/>
                  </a:lnTo>
                  <a:lnTo>
                    <a:pt x="2595" y="541"/>
                  </a:lnTo>
                  <a:lnTo>
                    <a:pt x="2595" y="546"/>
                  </a:lnTo>
                  <a:lnTo>
                    <a:pt x="2595" y="545"/>
                  </a:lnTo>
                  <a:lnTo>
                    <a:pt x="2595" y="545"/>
                  </a:lnTo>
                  <a:lnTo>
                    <a:pt x="2595" y="546"/>
                  </a:lnTo>
                  <a:lnTo>
                    <a:pt x="2596" y="549"/>
                  </a:lnTo>
                  <a:lnTo>
                    <a:pt x="2596" y="540"/>
                  </a:lnTo>
                  <a:lnTo>
                    <a:pt x="2596" y="539"/>
                  </a:lnTo>
                  <a:lnTo>
                    <a:pt x="2596" y="539"/>
                  </a:lnTo>
                  <a:lnTo>
                    <a:pt x="2597" y="543"/>
                  </a:lnTo>
                  <a:lnTo>
                    <a:pt x="2597" y="544"/>
                  </a:lnTo>
                  <a:lnTo>
                    <a:pt x="2597" y="553"/>
                  </a:lnTo>
                  <a:lnTo>
                    <a:pt x="2597" y="539"/>
                  </a:lnTo>
                  <a:lnTo>
                    <a:pt x="2597" y="542"/>
                  </a:lnTo>
                  <a:lnTo>
                    <a:pt x="2598" y="541"/>
                  </a:lnTo>
                  <a:lnTo>
                    <a:pt x="2598" y="529"/>
                  </a:lnTo>
                  <a:lnTo>
                    <a:pt x="2598" y="530"/>
                  </a:lnTo>
                  <a:lnTo>
                    <a:pt x="2598" y="530"/>
                  </a:lnTo>
                  <a:lnTo>
                    <a:pt x="2598" y="519"/>
                  </a:lnTo>
                  <a:lnTo>
                    <a:pt x="2598" y="516"/>
                  </a:lnTo>
                  <a:lnTo>
                    <a:pt x="2599" y="515"/>
                  </a:lnTo>
                  <a:lnTo>
                    <a:pt x="2599" y="529"/>
                  </a:lnTo>
                  <a:lnTo>
                    <a:pt x="2599" y="516"/>
                  </a:lnTo>
                  <a:lnTo>
                    <a:pt x="2599" y="520"/>
                  </a:lnTo>
                  <a:lnTo>
                    <a:pt x="2600" y="549"/>
                  </a:lnTo>
                  <a:lnTo>
                    <a:pt x="2600" y="549"/>
                  </a:lnTo>
                  <a:lnTo>
                    <a:pt x="2600" y="552"/>
                  </a:lnTo>
                  <a:lnTo>
                    <a:pt x="2600" y="557"/>
                  </a:lnTo>
                  <a:lnTo>
                    <a:pt x="2600" y="556"/>
                  </a:lnTo>
                  <a:lnTo>
                    <a:pt x="2601" y="536"/>
                  </a:lnTo>
                  <a:lnTo>
                    <a:pt x="2601" y="510"/>
                  </a:lnTo>
                  <a:lnTo>
                    <a:pt x="2601" y="520"/>
                  </a:lnTo>
                  <a:lnTo>
                    <a:pt x="2601" y="523"/>
                  </a:lnTo>
                  <a:lnTo>
                    <a:pt x="2601" y="559"/>
                  </a:lnTo>
                  <a:lnTo>
                    <a:pt x="2602" y="603"/>
                  </a:lnTo>
                  <a:lnTo>
                    <a:pt x="2602" y="659"/>
                  </a:lnTo>
                  <a:lnTo>
                    <a:pt x="2602" y="665"/>
                  </a:lnTo>
                  <a:lnTo>
                    <a:pt x="2602" y="712"/>
                  </a:lnTo>
                  <a:lnTo>
                    <a:pt x="2602" y="746"/>
                  </a:lnTo>
                  <a:lnTo>
                    <a:pt x="2603" y="747"/>
                  </a:lnTo>
                  <a:lnTo>
                    <a:pt x="2603" y="746"/>
                  </a:lnTo>
                  <a:lnTo>
                    <a:pt x="2603" y="747"/>
                  </a:lnTo>
                  <a:lnTo>
                    <a:pt x="2603" y="744"/>
                  </a:lnTo>
                  <a:lnTo>
                    <a:pt x="2603" y="759"/>
                  </a:lnTo>
                  <a:lnTo>
                    <a:pt x="2604" y="762"/>
                  </a:lnTo>
                  <a:lnTo>
                    <a:pt x="2604" y="758"/>
                  </a:lnTo>
                  <a:lnTo>
                    <a:pt x="2604" y="764"/>
                  </a:lnTo>
                  <a:lnTo>
                    <a:pt x="2604" y="771"/>
                  </a:lnTo>
                  <a:lnTo>
                    <a:pt x="2604" y="782"/>
                  </a:lnTo>
                  <a:lnTo>
                    <a:pt x="2605" y="799"/>
                  </a:lnTo>
                  <a:lnTo>
                    <a:pt x="2605" y="798"/>
                  </a:lnTo>
                  <a:lnTo>
                    <a:pt x="2605" y="799"/>
                  </a:lnTo>
                  <a:lnTo>
                    <a:pt x="2605" y="811"/>
                  </a:lnTo>
                  <a:lnTo>
                    <a:pt x="2606" y="811"/>
                  </a:lnTo>
                  <a:lnTo>
                    <a:pt x="2606" y="795"/>
                  </a:lnTo>
                  <a:lnTo>
                    <a:pt x="2606" y="789"/>
                  </a:lnTo>
                  <a:lnTo>
                    <a:pt x="2606" y="788"/>
                  </a:lnTo>
                  <a:lnTo>
                    <a:pt x="2606" y="790"/>
                  </a:lnTo>
                  <a:lnTo>
                    <a:pt x="2606" y="790"/>
                  </a:lnTo>
                  <a:lnTo>
                    <a:pt x="2607" y="790"/>
                  </a:lnTo>
                  <a:lnTo>
                    <a:pt x="2607" y="794"/>
                  </a:lnTo>
                  <a:lnTo>
                    <a:pt x="2607" y="802"/>
                  </a:lnTo>
                  <a:lnTo>
                    <a:pt x="2607" y="803"/>
                  </a:lnTo>
                  <a:lnTo>
                    <a:pt x="2608" y="813"/>
                  </a:lnTo>
                  <a:lnTo>
                    <a:pt x="2608" y="818"/>
                  </a:lnTo>
                  <a:lnTo>
                    <a:pt x="2608" y="817"/>
                  </a:lnTo>
                  <a:lnTo>
                    <a:pt x="2608" y="819"/>
                  </a:lnTo>
                  <a:lnTo>
                    <a:pt x="2608" y="814"/>
                  </a:lnTo>
                  <a:lnTo>
                    <a:pt x="2609" y="814"/>
                  </a:lnTo>
                  <a:lnTo>
                    <a:pt x="2609" y="814"/>
                  </a:lnTo>
                  <a:lnTo>
                    <a:pt x="2609" y="814"/>
                  </a:lnTo>
                  <a:lnTo>
                    <a:pt x="2609" y="815"/>
                  </a:lnTo>
                  <a:lnTo>
                    <a:pt x="2609" y="816"/>
                  </a:lnTo>
                  <a:lnTo>
                    <a:pt x="2610" y="822"/>
                  </a:lnTo>
                  <a:lnTo>
                    <a:pt x="2610" y="812"/>
                  </a:lnTo>
                  <a:lnTo>
                    <a:pt x="2610" y="821"/>
                  </a:lnTo>
                  <a:lnTo>
                    <a:pt x="2610" y="823"/>
                  </a:lnTo>
                  <a:lnTo>
                    <a:pt x="2610" y="819"/>
                  </a:lnTo>
                  <a:lnTo>
                    <a:pt x="2611" y="814"/>
                  </a:lnTo>
                  <a:lnTo>
                    <a:pt x="2611" y="812"/>
                  </a:lnTo>
                  <a:lnTo>
                    <a:pt x="2611" y="813"/>
                  </a:lnTo>
                  <a:lnTo>
                    <a:pt x="2611" y="811"/>
                  </a:lnTo>
                  <a:lnTo>
                    <a:pt x="2612" y="811"/>
                  </a:lnTo>
                  <a:lnTo>
                    <a:pt x="2612" y="802"/>
                  </a:lnTo>
                  <a:lnTo>
                    <a:pt x="2612" y="798"/>
                  </a:lnTo>
                  <a:lnTo>
                    <a:pt x="2612" y="797"/>
                  </a:lnTo>
                  <a:lnTo>
                    <a:pt x="2612" y="799"/>
                  </a:lnTo>
                  <a:lnTo>
                    <a:pt x="2612" y="791"/>
                  </a:lnTo>
                  <a:lnTo>
                    <a:pt x="2613" y="792"/>
                  </a:lnTo>
                  <a:lnTo>
                    <a:pt x="2613" y="787"/>
                  </a:lnTo>
                  <a:lnTo>
                    <a:pt x="2613" y="782"/>
                  </a:lnTo>
                  <a:lnTo>
                    <a:pt x="2613" y="773"/>
                  </a:lnTo>
                  <a:lnTo>
                    <a:pt x="2613" y="774"/>
                  </a:lnTo>
                  <a:lnTo>
                    <a:pt x="2614" y="785"/>
                  </a:lnTo>
                  <a:lnTo>
                    <a:pt x="2614" y="798"/>
                  </a:lnTo>
                  <a:lnTo>
                    <a:pt x="2614" y="802"/>
                  </a:lnTo>
                  <a:lnTo>
                    <a:pt x="2614" y="803"/>
                  </a:lnTo>
                  <a:lnTo>
                    <a:pt x="2614" y="792"/>
                  </a:lnTo>
                  <a:lnTo>
                    <a:pt x="2615" y="783"/>
                  </a:lnTo>
                  <a:lnTo>
                    <a:pt x="2615" y="751"/>
                  </a:lnTo>
                  <a:lnTo>
                    <a:pt x="2615" y="681"/>
                  </a:lnTo>
                  <a:lnTo>
                    <a:pt x="2615" y="586"/>
                  </a:lnTo>
                  <a:lnTo>
                    <a:pt x="2615" y="543"/>
                  </a:lnTo>
                  <a:lnTo>
                    <a:pt x="2616" y="507"/>
                  </a:lnTo>
                  <a:lnTo>
                    <a:pt x="2616" y="516"/>
                  </a:lnTo>
                  <a:lnTo>
                    <a:pt x="2616" y="529"/>
                  </a:lnTo>
                  <a:lnTo>
                    <a:pt x="2616" y="583"/>
                  </a:lnTo>
                  <a:lnTo>
                    <a:pt x="2617" y="594"/>
                  </a:lnTo>
                  <a:lnTo>
                    <a:pt x="2617" y="596"/>
                  </a:lnTo>
                  <a:lnTo>
                    <a:pt x="2617" y="588"/>
                  </a:lnTo>
                  <a:lnTo>
                    <a:pt x="2617" y="579"/>
                  </a:lnTo>
                  <a:lnTo>
                    <a:pt x="2617" y="578"/>
                  </a:lnTo>
                  <a:lnTo>
                    <a:pt x="2617" y="578"/>
                  </a:lnTo>
                  <a:lnTo>
                    <a:pt x="2618" y="562"/>
                  </a:lnTo>
                  <a:lnTo>
                    <a:pt x="2618" y="577"/>
                  </a:lnTo>
                  <a:lnTo>
                    <a:pt x="2618" y="578"/>
                  </a:lnTo>
                  <a:lnTo>
                    <a:pt x="2618" y="576"/>
                  </a:lnTo>
                  <a:lnTo>
                    <a:pt x="2619" y="585"/>
                  </a:lnTo>
                  <a:lnTo>
                    <a:pt x="2619" y="581"/>
                  </a:lnTo>
                  <a:lnTo>
                    <a:pt x="2619" y="571"/>
                  </a:lnTo>
                  <a:lnTo>
                    <a:pt x="2619" y="572"/>
                  </a:lnTo>
                  <a:lnTo>
                    <a:pt x="2619" y="574"/>
                  </a:lnTo>
                  <a:lnTo>
                    <a:pt x="2620" y="575"/>
                  </a:lnTo>
                  <a:lnTo>
                    <a:pt x="2620" y="572"/>
                  </a:lnTo>
                  <a:lnTo>
                    <a:pt x="2620" y="575"/>
                  </a:lnTo>
                  <a:lnTo>
                    <a:pt x="2620" y="577"/>
                  </a:lnTo>
                  <a:lnTo>
                    <a:pt x="2620" y="581"/>
                  </a:lnTo>
                  <a:lnTo>
                    <a:pt x="2621" y="583"/>
                  </a:lnTo>
                  <a:lnTo>
                    <a:pt x="2621" y="589"/>
                  </a:lnTo>
                  <a:lnTo>
                    <a:pt x="2621" y="590"/>
                  </a:lnTo>
                  <a:lnTo>
                    <a:pt x="2621" y="590"/>
                  </a:lnTo>
                  <a:lnTo>
                    <a:pt x="2621" y="569"/>
                  </a:lnTo>
                  <a:lnTo>
                    <a:pt x="2622" y="573"/>
                  </a:lnTo>
                  <a:lnTo>
                    <a:pt x="2622" y="573"/>
                  </a:lnTo>
                  <a:lnTo>
                    <a:pt x="2622" y="565"/>
                  </a:lnTo>
                  <a:lnTo>
                    <a:pt x="2622" y="569"/>
                  </a:lnTo>
                  <a:lnTo>
                    <a:pt x="2623" y="567"/>
                  </a:lnTo>
                  <a:lnTo>
                    <a:pt x="2623" y="568"/>
                  </a:lnTo>
                  <a:lnTo>
                    <a:pt x="2623" y="574"/>
                  </a:lnTo>
                  <a:lnTo>
                    <a:pt x="2623" y="576"/>
                  </a:lnTo>
                  <a:lnTo>
                    <a:pt x="2623" y="568"/>
                  </a:lnTo>
                  <a:lnTo>
                    <a:pt x="2623" y="558"/>
                  </a:lnTo>
                  <a:lnTo>
                    <a:pt x="2624" y="556"/>
                  </a:lnTo>
                  <a:lnTo>
                    <a:pt x="2624" y="556"/>
                  </a:lnTo>
                  <a:lnTo>
                    <a:pt x="2624" y="556"/>
                  </a:lnTo>
                  <a:lnTo>
                    <a:pt x="2624" y="557"/>
                  </a:lnTo>
                  <a:lnTo>
                    <a:pt x="2625" y="560"/>
                  </a:lnTo>
                  <a:lnTo>
                    <a:pt x="2625" y="548"/>
                  </a:lnTo>
                  <a:lnTo>
                    <a:pt x="2625" y="545"/>
                  </a:lnTo>
                  <a:lnTo>
                    <a:pt x="2625" y="545"/>
                  </a:lnTo>
                  <a:lnTo>
                    <a:pt x="2625" y="546"/>
                  </a:lnTo>
                  <a:lnTo>
                    <a:pt x="2625" y="556"/>
                  </a:lnTo>
                  <a:lnTo>
                    <a:pt x="2626" y="551"/>
                  </a:lnTo>
                  <a:lnTo>
                    <a:pt x="2626" y="549"/>
                  </a:lnTo>
                  <a:lnTo>
                    <a:pt x="2626" y="549"/>
                  </a:lnTo>
                  <a:lnTo>
                    <a:pt x="2626" y="546"/>
                  </a:lnTo>
                  <a:lnTo>
                    <a:pt x="2627" y="540"/>
                  </a:lnTo>
                  <a:lnTo>
                    <a:pt x="2627" y="548"/>
                  </a:lnTo>
                  <a:lnTo>
                    <a:pt x="2627" y="547"/>
                  </a:lnTo>
                  <a:lnTo>
                    <a:pt x="2627" y="551"/>
                  </a:lnTo>
                  <a:lnTo>
                    <a:pt x="2627" y="553"/>
                  </a:lnTo>
                  <a:lnTo>
                    <a:pt x="2628" y="559"/>
                  </a:lnTo>
                  <a:lnTo>
                    <a:pt x="2628" y="551"/>
                  </a:lnTo>
                  <a:lnTo>
                    <a:pt x="2628" y="550"/>
                  </a:lnTo>
                  <a:lnTo>
                    <a:pt x="2628" y="547"/>
                  </a:lnTo>
                  <a:lnTo>
                    <a:pt x="2628" y="529"/>
                  </a:lnTo>
                  <a:lnTo>
                    <a:pt x="2628" y="526"/>
                  </a:lnTo>
                  <a:lnTo>
                    <a:pt x="2629" y="525"/>
                  </a:lnTo>
                  <a:lnTo>
                    <a:pt x="2629" y="524"/>
                  </a:lnTo>
                  <a:lnTo>
                    <a:pt x="2629" y="514"/>
                  </a:lnTo>
                  <a:lnTo>
                    <a:pt x="2629" y="508"/>
                  </a:lnTo>
                  <a:lnTo>
                    <a:pt x="2630" y="480"/>
                  </a:lnTo>
                  <a:lnTo>
                    <a:pt x="2630" y="489"/>
                  </a:lnTo>
                  <a:lnTo>
                    <a:pt x="2630" y="484"/>
                  </a:lnTo>
                  <a:lnTo>
                    <a:pt x="2630" y="489"/>
                  </a:lnTo>
                  <a:lnTo>
                    <a:pt x="2630" y="486"/>
                  </a:lnTo>
                  <a:lnTo>
                    <a:pt x="2631" y="481"/>
                  </a:lnTo>
                  <a:lnTo>
                    <a:pt x="2631" y="481"/>
                  </a:lnTo>
                  <a:lnTo>
                    <a:pt x="2631" y="488"/>
                  </a:lnTo>
                  <a:lnTo>
                    <a:pt x="2631" y="487"/>
                  </a:lnTo>
                  <a:lnTo>
                    <a:pt x="2631" y="492"/>
                  </a:lnTo>
                  <a:lnTo>
                    <a:pt x="2632" y="492"/>
                  </a:lnTo>
                  <a:lnTo>
                    <a:pt x="2632" y="492"/>
                  </a:lnTo>
                  <a:lnTo>
                    <a:pt x="2632" y="497"/>
                  </a:lnTo>
                  <a:lnTo>
                    <a:pt x="2632" y="502"/>
                  </a:lnTo>
                  <a:lnTo>
                    <a:pt x="2632" y="500"/>
                  </a:lnTo>
                  <a:lnTo>
                    <a:pt x="2633" y="502"/>
                  </a:lnTo>
                  <a:lnTo>
                    <a:pt x="2633" y="499"/>
                  </a:lnTo>
                  <a:lnTo>
                    <a:pt x="2633" y="502"/>
                  </a:lnTo>
                  <a:lnTo>
                    <a:pt x="2633" y="503"/>
                  </a:lnTo>
                  <a:lnTo>
                    <a:pt x="2634" y="493"/>
                  </a:lnTo>
                  <a:lnTo>
                    <a:pt x="2634" y="492"/>
                  </a:lnTo>
                  <a:lnTo>
                    <a:pt x="2634" y="494"/>
                  </a:lnTo>
                  <a:lnTo>
                    <a:pt x="2634" y="495"/>
                  </a:lnTo>
                  <a:lnTo>
                    <a:pt x="2634" y="494"/>
                  </a:lnTo>
                  <a:lnTo>
                    <a:pt x="2634" y="485"/>
                  </a:lnTo>
                  <a:lnTo>
                    <a:pt x="2635" y="490"/>
                  </a:lnTo>
                  <a:lnTo>
                    <a:pt x="2635" y="490"/>
                  </a:lnTo>
                  <a:lnTo>
                    <a:pt x="2635" y="486"/>
                  </a:lnTo>
                  <a:lnTo>
                    <a:pt x="2635" y="481"/>
                  </a:lnTo>
                  <a:lnTo>
                    <a:pt x="2636" y="485"/>
                  </a:lnTo>
                  <a:lnTo>
                    <a:pt x="2636" y="471"/>
                  </a:lnTo>
                  <a:lnTo>
                    <a:pt x="2636" y="465"/>
                  </a:lnTo>
                  <a:lnTo>
                    <a:pt x="2636" y="471"/>
                  </a:lnTo>
                  <a:lnTo>
                    <a:pt x="2636" y="476"/>
                  </a:lnTo>
                  <a:lnTo>
                    <a:pt x="2636" y="484"/>
                  </a:lnTo>
                  <a:lnTo>
                    <a:pt x="2637" y="486"/>
                  </a:lnTo>
                  <a:lnTo>
                    <a:pt x="2637" y="490"/>
                  </a:lnTo>
                  <a:lnTo>
                    <a:pt x="2637" y="491"/>
                  </a:lnTo>
                  <a:lnTo>
                    <a:pt x="2637" y="495"/>
                  </a:lnTo>
                  <a:lnTo>
                    <a:pt x="2638" y="492"/>
                  </a:lnTo>
                  <a:lnTo>
                    <a:pt x="2638" y="501"/>
                  </a:lnTo>
                  <a:lnTo>
                    <a:pt x="2638" y="483"/>
                  </a:lnTo>
                  <a:lnTo>
                    <a:pt x="2638" y="476"/>
                  </a:lnTo>
                  <a:lnTo>
                    <a:pt x="2638" y="483"/>
                  </a:lnTo>
                  <a:lnTo>
                    <a:pt x="2639" y="482"/>
                  </a:lnTo>
                  <a:lnTo>
                    <a:pt x="2639" y="483"/>
                  </a:lnTo>
                  <a:lnTo>
                    <a:pt x="2639" y="485"/>
                  </a:lnTo>
                  <a:lnTo>
                    <a:pt x="2639" y="487"/>
                  </a:lnTo>
                  <a:lnTo>
                    <a:pt x="2639" y="488"/>
                  </a:lnTo>
                  <a:lnTo>
                    <a:pt x="2640" y="491"/>
                  </a:lnTo>
                  <a:lnTo>
                    <a:pt x="2640" y="498"/>
                  </a:lnTo>
                  <a:lnTo>
                    <a:pt x="2640" y="511"/>
                  </a:lnTo>
                  <a:lnTo>
                    <a:pt x="2640" y="507"/>
                  </a:lnTo>
                  <a:lnTo>
                    <a:pt x="2640" y="502"/>
                  </a:lnTo>
                  <a:lnTo>
                    <a:pt x="2641" y="497"/>
                  </a:lnTo>
                  <a:lnTo>
                    <a:pt x="2641" y="496"/>
                  </a:lnTo>
                  <a:lnTo>
                    <a:pt x="2641" y="497"/>
                  </a:lnTo>
                  <a:lnTo>
                    <a:pt x="2641" y="498"/>
                  </a:lnTo>
                  <a:lnTo>
                    <a:pt x="2642" y="498"/>
                  </a:lnTo>
                  <a:lnTo>
                    <a:pt x="2642" y="499"/>
                  </a:lnTo>
                  <a:lnTo>
                    <a:pt x="2642" y="504"/>
                  </a:lnTo>
                  <a:lnTo>
                    <a:pt x="2642" y="504"/>
                  </a:lnTo>
                  <a:lnTo>
                    <a:pt x="2642" y="498"/>
                  </a:lnTo>
                  <a:lnTo>
                    <a:pt x="2642" y="521"/>
                  </a:lnTo>
                  <a:lnTo>
                    <a:pt x="2643" y="518"/>
                  </a:lnTo>
                  <a:lnTo>
                    <a:pt x="2643" y="518"/>
                  </a:lnTo>
                  <a:lnTo>
                    <a:pt x="2643" y="521"/>
                  </a:lnTo>
                  <a:lnTo>
                    <a:pt x="2643" y="522"/>
                  </a:lnTo>
                  <a:lnTo>
                    <a:pt x="2643" y="523"/>
                  </a:lnTo>
                  <a:lnTo>
                    <a:pt x="2644" y="520"/>
                  </a:lnTo>
                  <a:lnTo>
                    <a:pt x="2644" y="517"/>
                  </a:lnTo>
                  <a:lnTo>
                    <a:pt x="2644" y="519"/>
                  </a:lnTo>
                  <a:lnTo>
                    <a:pt x="2644" y="529"/>
                  </a:lnTo>
                  <a:lnTo>
                    <a:pt x="2645" y="523"/>
                  </a:lnTo>
                  <a:lnTo>
                    <a:pt x="2645" y="529"/>
                  </a:lnTo>
                  <a:lnTo>
                    <a:pt x="2645" y="519"/>
                  </a:lnTo>
                  <a:lnTo>
                    <a:pt x="2645" y="537"/>
                  </a:lnTo>
                  <a:lnTo>
                    <a:pt x="2645" y="536"/>
                  </a:lnTo>
                  <a:lnTo>
                    <a:pt x="2645" y="534"/>
                  </a:lnTo>
                  <a:lnTo>
                    <a:pt x="2646" y="540"/>
                  </a:lnTo>
                  <a:lnTo>
                    <a:pt x="2646" y="520"/>
                  </a:lnTo>
                  <a:lnTo>
                    <a:pt x="2646" y="508"/>
                  </a:lnTo>
                  <a:lnTo>
                    <a:pt x="2646" y="511"/>
                  </a:lnTo>
                  <a:lnTo>
                    <a:pt x="2647" y="512"/>
                  </a:lnTo>
                  <a:lnTo>
                    <a:pt x="2647" y="512"/>
                  </a:lnTo>
                  <a:lnTo>
                    <a:pt x="2647" y="514"/>
                  </a:lnTo>
                  <a:lnTo>
                    <a:pt x="2647" y="517"/>
                  </a:lnTo>
                  <a:lnTo>
                    <a:pt x="2647" y="513"/>
                  </a:lnTo>
                  <a:lnTo>
                    <a:pt x="2647" y="508"/>
                  </a:lnTo>
                  <a:lnTo>
                    <a:pt x="2648" y="523"/>
                  </a:lnTo>
                  <a:lnTo>
                    <a:pt x="2648" y="545"/>
                  </a:lnTo>
                  <a:lnTo>
                    <a:pt x="2648" y="565"/>
                  </a:lnTo>
                  <a:lnTo>
                    <a:pt x="2648" y="609"/>
                  </a:lnTo>
                  <a:lnTo>
                    <a:pt x="2649" y="684"/>
                  </a:lnTo>
                  <a:lnTo>
                    <a:pt x="2649" y="747"/>
                  </a:lnTo>
                  <a:lnTo>
                    <a:pt x="2649" y="790"/>
                  </a:lnTo>
                  <a:lnTo>
                    <a:pt x="2649" y="821"/>
                  </a:lnTo>
                  <a:lnTo>
                    <a:pt x="2649" y="818"/>
                  </a:lnTo>
                  <a:lnTo>
                    <a:pt x="2650" y="855"/>
                  </a:lnTo>
                  <a:lnTo>
                    <a:pt x="2650" y="855"/>
                  </a:lnTo>
                  <a:lnTo>
                    <a:pt x="2650" y="869"/>
                  </a:lnTo>
                  <a:lnTo>
                    <a:pt x="2650" y="873"/>
                  </a:lnTo>
                  <a:lnTo>
                    <a:pt x="2650" y="871"/>
                  </a:lnTo>
                  <a:lnTo>
                    <a:pt x="2651" y="881"/>
                  </a:lnTo>
                  <a:lnTo>
                    <a:pt x="2651" y="884"/>
                  </a:lnTo>
                  <a:lnTo>
                    <a:pt x="2651" y="882"/>
                  </a:lnTo>
                  <a:lnTo>
                    <a:pt x="2651" y="879"/>
                  </a:lnTo>
                  <a:lnTo>
                    <a:pt x="2651" y="880"/>
                  </a:lnTo>
                  <a:lnTo>
                    <a:pt x="2652" y="876"/>
                  </a:lnTo>
                  <a:lnTo>
                    <a:pt x="2652" y="874"/>
                  </a:lnTo>
                  <a:lnTo>
                    <a:pt x="2652" y="877"/>
                  </a:lnTo>
                  <a:lnTo>
                    <a:pt x="2652" y="866"/>
                  </a:lnTo>
                  <a:lnTo>
                    <a:pt x="2653" y="867"/>
                  </a:lnTo>
                  <a:lnTo>
                    <a:pt x="2653" y="866"/>
                  </a:lnTo>
                  <a:lnTo>
                    <a:pt x="2653" y="866"/>
                  </a:lnTo>
                  <a:lnTo>
                    <a:pt x="2653" y="865"/>
                  </a:lnTo>
                  <a:lnTo>
                    <a:pt x="2653" y="872"/>
                  </a:lnTo>
                  <a:lnTo>
                    <a:pt x="2653" y="870"/>
                  </a:lnTo>
                  <a:lnTo>
                    <a:pt x="2654" y="858"/>
                  </a:lnTo>
                  <a:lnTo>
                    <a:pt x="2654" y="854"/>
                  </a:lnTo>
                  <a:lnTo>
                    <a:pt x="2654" y="856"/>
                  </a:lnTo>
                  <a:lnTo>
                    <a:pt x="2654" y="857"/>
                  </a:lnTo>
                  <a:lnTo>
                    <a:pt x="2655" y="857"/>
                  </a:lnTo>
                  <a:lnTo>
                    <a:pt x="2655" y="852"/>
                  </a:lnTo>
                  <a:lnTo>
                    <a:pt x="2655" y="849"/>
                  </a:lnTo>
                  <a:lnTo>
                    <a:pt x="2655" y="848"/>
                  </a:lnTo>
                  <a:lnTo>
                    <a:pt x="2655" y="849"/>
                  </a:lnTo>
                  <a:lnTo>
                    <a:pt x="2656" y="848"/>
                  </a:lnTo>
                  <a:lnTo>
                    <a:pt x="2656" y="844"/>
                  </a:lnTo>
                  <a:lnTo>
                    <a:pt x="2656" y="848"/>
                  </a:lnTo>
                  <a:lnTo>
                    <a:pt x="2656" y="850"/>
                  </a:lnTo>
                  <a:lnTo>
                    <a:pt x="2656" y="857"/>
                  </a:lnTo>
                  <a:lnTo>
                    <a:pt x="2656" y="854"/>
                  </a:lnTo>
                  <a:lnTo>
                    <a:pt x="2657" y="859"/>
                  </a:lnTo>
                  <a:lnTo>
                    <a:pt x="2657" y="848"/>
                  </a:lnTo>
                  <a:lnTo>
                    <a:pt x="2657" y="849"/>
                  </a:lnTo>
                  <a:lnTo>
                    <a:pt x="2657" y="840"/>
                  </a:lnTo>
                  <a:lnTo>
                    <a:pt x="2658" y="835"/>
                  </a:lnTo>
                  <a:lnTo>
                    <a:pt x="2658" y="838"/>
                  </a:lnTo>
                  <a:lnTo>
                    <a:pt x="2658" y="830"/>
                  </a:lnTo>
                  <a:lnTo>
                    <a:pt x="2658" y="823"/>
                  </a:lnTo>
                  <a:lnTo>
                    <a:pt x="2658" y="816"/>
                  </a:lnTo>
                  <a:lnTo>
                    <a:pt x="2658" y="811"/>
                  </a:lnTo>
                  <a:lnTo>
                    <a:pt x="2659" y="814"/>
                  </a:lnTo>
                  <a:lnTo>
                    <a:pt x="2659" y="825"/>
                  </a:lnTo>
                  <a:lnTo>
                    <a:pt x="2659" y="824"/>
                  </a:lnTo>
                  <a:lnTo>
                    <a:pt x="2659" y="823"/>
                  </a:lnTo>
                  <a:lnTo>
                    <a:pt x="2660" y="820"/>
                  </a:lnTo>
                  <a:lnTo>
                    <a:pt x="2660" y="815"/>
                  </a:lnTo>
                  <a:lnTo>
                    <a:pt x="2660" y="815"/>
                  </a:lnTo>
                  <a:lnTo>
                    <a:pt x="2660" y="813"/>
                  </a:lnTo>
                  <a:lnTo>
                    <a:pt x="2660" y="815"/>
                  </a:lnTo>
                  <a:lnTo>
                    <a:pt x="2661" y="815"/>
                  </a:lnTo>
                  <a:lnTo>
                    <a:pt x="2661" y="811"/>
                  </a:lnTo>
                  <a:lnTo>
                    <a:pt x="2661" y="812"/>
                  </a:lnTo>
                  <a:lnTo>
                    <a:pt x="2661" y="811"/>
                  </a:lnTo>
                  <a:lnTo>
                    <a:pt x="2661" y="808"/>
                  </a:lnTo>
                  <a:lnTo>
                    <a:pt x="2662" y="807"/>
                  </a:lnTo>
                  <a:lnTo>
                    <a:pt x="2662" y="802"/>
                  </a:lnTo>
                  <a:lnTo>
                    <a:pt x="2662" y="810"/>
                  </a:lnTo>
                  <a:lnTo>
                    <a:pt x="2662" y="816"/>
                  </a:lnTo>
                  <a:lnTo>
                    <a:pt x="2662" y="812"/>
                  </a:lnTo>
                  <a:lnTo>
                    <a:pt x="2663" y="798"/>
                  </a:lnTo>
                  <a:lnTo>
                    <a:pt x="2663" y="790"/>
                  </a:lnTo>
                  <a:lnTo>
                    <a:pt x="2663" y="754"/>
                  </a:lnTo>
                  <a:lnTo>
                    <a:pt x="2663" y="643"/>
                  </a:lnTo>
                  <a:lnTo>
                    <a:pt x="2664" y="549"/>
                  </a:lnTo>
                  <a:lnTo>
                    <a:pt x="2664" y="566"/>
                  </a:lnTo>
                  <a:lnTo>
                    <a:pt x="2664" y="573"/>
                  </a:lnTo>
                  <a:lnTo>
                    <a:pt x="2664" y="567"/>
                  </a:lnTo>
                  <a:lnTo>
                    <a:pt x="2664" y="565"/>
                  </a:lnTo>
                  <a:lnTo>
                    <a:pt x="2664" y="564"/>
                  </a:lnTo>
                  <a:lnTo>
                    <a:pt x="2665" y="564"/>
                  </a:lnTo>
                  <a:lnTo>
                    <a:pt x="2665" y="577"/>
                  </a:lnTo>
                  <a:lnTo>
                    <a:pt x="2665" y="569"/>
                  </a:lnTo>
                  <a:lnTo>
                    <a:pt x="2665" y="572"/>
                  </a:lnTo>
                  <a:lnTo>
                    <a:pt x="2666" y="557"/>
                  </a:lnTo>
                  <a:lnTo>
                    <a:pt x="2666" y="555"/>
                  </a:lnTo>
                  <a:lnTo>
                    <a:pt x="2666" y="556"/>
                  </a:lnTo>
                  <a:lnTo>
                    <a:pt x="2666" y="553"/>
                  </a:lnTo>
                  <a:lnTo>
                    <a:pt x="2666" y="554"/>
                  </a:lnTo>
                  <a:lnTo>
                    <a:pt x="2667" y="557"/>
                  </a:lnTo>
                  <a:lnTo>
                    <a:pt x="2667" y="560"/>
                  </a:lnTo>
                  <a:lnTo>
                    <a:pt x="2667" y="564"/>
                  </a:lnTo>
                  <a:lnTo>
                    <a:pt x="2667" y="563"/>
                  </a:lnTo>
                  <a:lnTo>
                    <a:pt x="2667" y="562"/>
                  </a:lnTo>
                  <a:lnTo>
                    <a:pt x="2668" y="564"/>
                  </a:lnTo>
                  <a:lnTo>
                    <a:pt x="2668" y="565"/>
                  </a:lnTo>
                  <a:lnTo>
                    <a:pt x="2668" y="569"/>
                  </a:lnTo>
                  <a:lnTo>
                    <a:pt x="2668" y="573"/>
                  </a:lnTo>
                  <a:lnTo>
                    <a:pt x="2668" y="573"/>
                  </a:lnTo>
                  <a:lnTo>
                    <a:pt x="2669" y="560"/>
                  </a:lnTo>
                  <a:lnTo>
                    <a:pt x="2669" y="559"/>
                  </a:lnTo>
                  <a:lnTo>
                    <a:pt x="2669" y="559"/>
                  </a:lnTo>
                  <a:lnTo>
                    <a:pt x="2669" y="555"/>
                  </a:lnTo>
                  <a:lnTo>
                    <a:pt x="2670" y="553"/>
                  </a:lnTo>
                  <a:lnTo>
                    <a:pt x="2670" y="555"/>
                  </a:lnTo>
                  <a:lnTo>
                    <a:pt x="2670" y="560"/>
                  </a:lnTo>
                  <a:lnTo>
                    <a:pt x="2670" y="560"/>
                  </a:lnTo>
                  <a:lnTo>
                    <a:pt x="2670" y="554"/>
                  </a:lnTo>
                  <a:lnTo>
                    <a:pt x="2670" y="552"/>
                  </a:lnTo>
                  <a:lnTo>
                    <a:pt x="2671" y="559"/>
                  </a:lnTo>
                  <a:lnTo>
                    <a:pt x="2671" y="546"/>
                  </a:lnTo>
                  <a:lnTo>
                    <a:pt x="2671" y="566"/>
                  </a:lnTo>
                  <a:lnTo>
                    <a:pt x="2671" y="565"/>
                  </a:lnTo>
                  <a:lnTo>
                    <a:pt x="2671" y="562"/>
                  </a:lnTo>
                  <a:lnTo>
                    <a:pt x="2672" y="553"/>
                  </a:lnTo>
                  <a:lnTo>
                    <a:pt x="2672" y="552"/>
                  </a:lnTo>
                  <a:lnTo>
                    <a:pt x="2672" y="556"/>
                  </a:lnTo>
                  <a:lnTo>
                    <a:pt x="2672" y="556"/>
                  </a:lnTo>
                  <a:lnTo>
                    <a:pt x="2672" y="561"/>
                  </a:lnTo>
                  <a:lnTo>
                    <a:pt x="2673" y="572"/>
                  </a:lnTo>
                  <a:lnTo>
                    <a:pt x="2673" y="571"/>
                  </a:lnTo>
                  <a:lnTo>
                    <a:pt x="2673" y="570"/>
                  </a:lnTo>
                  <a:lnTo>
                    <a:pt x="2673" y="565"/>
                  </a:lnTo>
                  <a:lnTo>
                    <a:pt x="2673" y="566"/>
                  </a:lnTo>
                  <a:lnTo>
                    <a:pt x="2674" y="568"/>
                  </a:lnTo>
                  <a:lnTo>
                    <a:pt x="2674" y="568"/>
                  </a:lnTo>
                  <a:lnTo>
                    <a:pt x="2674" y="566"/>
                  </a:lnTo>
                  <a:lnTo>
                    <a:pt x="2674" y="576"/>
                  </a:lnTo>
                  <a:lnTo>
                    <a:pt x="2675" y="580"/>
                  </a:lnTo>
                  <a:lnTo>
                    <a:pt x="2675" y="541"/>
                  </a:lnTo>
                  <a:lnTo>
                    <a:pt x="2675" y="539"/>
                  </a:lnTo>
                  <a:lnTo>
                    <a:pt x="2675" y="535"/>
                  </a:lnTo>
                  <a:lnTo>
                    <a:pt x="2675" y="538"/>
                  </a:lnTo>
                  <a:lnTo>
                    <a:pt x="2675" y="538"/>
                  </a:lnTo>
                  <a:lnTo>
                    <a:pt x="2676" y="534"/>
                  </a:lnTo>
                  <a:lnTo>
                    <a:pt x="2676" y="534"/>
                  </a:lnTo>
                  <a:lnTo>
                    <a:pt x="2676" y="547"/>
                  </a:lnTo>
                  <a:lnTo>
                    <a:pt x="2676" y="554"/>
                  </a:lnTo>
                  <a:lnTo>
                    <a:pt x="2677" y="565"/>
                  </a:lnTo>
                  <a:lnTo>
                    <a:pt x="2677" y="564"/>
                  </a:lnTo>
                  <a:lnTo>
                    <a:pt x="2677" y="562"/>
                  </a:lnTo>
                  <a:lnTo>
                    <a:pt x="2677" y="556"/>
                  </a:lnTo>
                  <a:lnTo>
                    <a:pt x="2677" y="555"/>
                  </a:lnTo>
                  <a:lnTo>
                    <a:pt x="2678" y="556"/>
                  </a:lnTo>
                  <a:lnTo>
                    <a:pt x="2678" y="554"/>
                  </a:lnTo>
                  <a:lnTo>
                    <a:pt x="2678" y="542"/>
                  </a:lnTo>
                  <a:lnTo>
                    <a:pt x="2678" y="542"/>
                  </a:lnTo>
                  <a:lnTo>
                    <a:pt x="2678" y="539"/>
                  </a:lnTo>
                  <a:lnTo>
                    <a:pt x="2679" y="543"/>
                  </a:lnTo>
                  <a:lnTo>
                    <a:pt x="2679" y="534"/>
                  </a:lnTo>
                  <a:lnTo>
                    <a:pt x="2679" y="528"/>
                  </a:lnTo>
                  <a:lnTo>
                    <a:pt x="2679" y="530"/>
                  </a:lnTo>
                  <a:lnTo>
                    <a:pt x="2679" y="529"/>
                  </a:lnTo>
                  <a:lnTo>
                    <a:pt x="2680" y="535"/>
                  </a:lnTo>
                  <a:lnTo>
                    <a:pt x="2680" y="549"/>
                  </a:lnTo>
                  <a:lnTo>
                    <a:pt x="2680" y="547"/>
                  </a:lnTo>
                  <a:lnTo>
                    <a:pt x="2680" y="546"/>
                  </a:lnTo>
                  <a:lnTo>
                    <a:pt x="2681" y="546"/>
                  </a:lnTo>
                  <a:lnTo>
                    <a:pt x="2681" y="539"/>
                  </a:lnTo>
                  <a:lnTo>
                    <a:pt x="2681" y="529"/>
                  </a:lnTo>
                  <a:lnTo>
                    <a:pt x="2681" y="529"/>
                  </a:lnTo>
                  <a:lnTo>
                    <a:pt x="2681" y="531"/>
                  </a:lnTo>
                  <a:lnTo>
                    <a:pt x="2681" y="531"/>
                  </a:lnTo>
                  <a:lnTo>
                    <a:pt x="2682" y="531"/>
                  </a:lnTo>
                  <a:lnTo>
                    <a:pt x="2682" y="527"/>
                  </a:lnTo>
                  <a:lnTo>
                    <a:pt x="2682" y="540"/>
                  </a:lnTo>
                  <a:lnTo>
                    <a:pt x="2682" y="541"/>
                  </a:lnTo>
                  <a:lnTo>
                    <a:pt x="2683" y="546"/>
                  </a:lnTo>
                  <a:lnTo>
                    <a:pt x="2683" y="544"/>
                  </a:lnTo>
                  <a:lnTo>
                    <a:pt x="2683" y="547"/>
                  </a:lnTo>
                  <a:lnTo>
                    <a:pt x="2683" y="551"/>
                  </a:lnTo>
                  <a:lnTo>
                    <a:pt x="2683" y="545"/>
                  </a:lnTo>
                  <a:lnTo>
                    <a:pt x="2683" y="547"/>
                  </a:lnTo>
                  <a:lnTo>
                    <a:pt x="2684" y="538"/>
                  </a:lnTo>
                  <a:lnTo>
                    <a:pt x="2684" y="538"/>
                  </a:lnTo>
                  <a:lnTo>
                    <a:pt x="2684" y="534"/>
                  </a:lnTo>
                  <a:lnTo>
                    <a:pt x="2684" y="537"/>
                  </a:lnTo>
                  <a:lnTo>
                    <a:pt x="2685" y="539"/>
                  </a:lnTo>
                  <a:lnTo>
                    <a:pt x="2685" y="546"/>
                  </a:lnTo>
                  <a:lnTo>
                    <a:pt x="2685" y="543"/>
                  </a:lnTo>
                  <a:lnTo>
                    <a:pt x="2685" y="543"/>
                  </a:lnTo>
                  <a:lnTo>
                    <a:pt x="2685" y="541"/>
                  </a:lnTo>
                  <a:lnTo>
                    <a:pt x="2686" y="549"/>
                  </a:lnTo>
                  <a:lnTo>
                    <a:pt x="2686" y="553"/>
                  </a:lnTo>
                  <a:lnTo>
                    <a:pt x="2686" y="560"/>
                  </a:lnTo>
                  <a:lnTo>
                    <a:pt x="2686" y="557"/>
                  </a:lnTo>
                  <a:lnTo>
                    <a:pt x="2686" y="541"/>
                  </a:lnTo>
                  <a:lnTo>
                    <a:pt x="2686" y="539"/>
                  </a:lnTo>
                  <a:lnTo>
                    <a:pt x="2687" y="541"/>
                  </a:lnTo>
                  <a:lnTo>
                    <a:pt x="2687" y="537"/>
                  </a:lnTo>
                  <a:lnTo>
                    <a:pt x="2687" y="551"/>
                  </a:lnTo>
                  <a:lnTo>
                    <a:pt x="2687" y="549"/>
                  </a:lnTo>
                  <a:lnTo>
                    <a:pt x="2688" y="549"/>
                  </a:lnTo>
                  <a:lnTo>
                    <a:pt x="2688" y="556"/>
                  </a:lnTo>
                  <a:lnTo>
                    <a:pt x="2688" y="550"/>
                  </a:lnTo>
                  <a:lnTo>
                    <a:pt x="2688" y="551"/>
                  </a:lnTo>
                  <a:lnTo>
                    <a:pt x="2688" y="549"/>
                  </a:lnTo>
                  <a:lnTo>
                    <a:pt x="2689" y="552"/>
                  </a:lnTo>
                  <a:lnTo>
                    <a:pt x="2689" y="554"/>
                  </a:lnTo>
                  <a:lnTo>
                    <a:pt x="2689" y="560"/>
                  </a:lnTo>
                  <a:lnTo>
                    <a:pt x="2689" y="560"/>
                  </a:lnTo>
                  <a:lnTo>
                    <a:pt x="2689" y="560"/>
                  </a:lnTo>
                  <a:lnTo>
                    <a:pt x="2690" y="556"/>
                  </a:lnTo>
                  <a:lnTo>
                    <a:pt x="2690" y="543"/>
                  </a:lnTo>
                  <a:lnTo>
                    <a:pt x="2690" y="548"/>
                  </a:lnTo>
                  <a:lnTo>
                    <a:pt x="2690" y="546"/>
                  </a:lnTo>
                  <a:lnTo>
                    <a:pt x="2690" y="560"/>
                  </a:lnTo>
                  <a:lnTo>
                    <a:pt x="2691" y="543"/>
                  </a:lnTo>
                  <a:lnTo>
                    <a:pt x="2691" y="543"/>
                  </a:lnTo>
                  <a:lnTo>
                    <a:pt x="2691" y="544"/>
                  </a:lnTo>
                  <a:lnTo>
                    <a:pt x="2691" y="549"/>
                  </a:lnTo>
                  <a:lnTo>
                    <a:pt x="2692" y="548"/>
                  </a:lnTo>
                  <a:lnTo>
                    <a:pt x="2692" y="543"/>
                  </a:lnTo>
                  <a:lnTo>
                    <a:pt x="2692" y="536"/>
                  </a:lnTo>
                  <a:lnTo>
                    <a:pt x="2692" y="529"/>
                  </a:lnTo>
                  <a:lnTo>
                    <a:pt x="2692" y="528"/>
                  </a:lnTo>
                  <a:lnTo>
                    <a:pt x="2692" y="526"/>
                  </a:lnTo>
                  <a:lnTo>
                    <a:pt x="2693" y="524"/>
                  </a:lnTo>
                  <a:lnTo>
                    <a:pt x="2693" y="523"/>
                  </a:lnTo>
                  <a:lnTo>
                    <a:pt x="2693" y="520"/>
                  </a:lnTo>
                  <a:lnTo>
                    <a:pt x="2693" y="513"/>
                  </a:lnTo>
                  <a:lnTo>
                    <a:pt x="2694" y="548"/>
                  </a:lnTo>
                  <a:lnTo>
                    <a:pt x="2694" y="611"/>
                  </a:lnTo>
                  <a:lnTo>
                    <a:pt x="2694" y="661"/>
                  </a:lnTo>
                  <a:lnTo>
                    <a:pt x="2694" y="750"/>
                  </a:lnTo>
                  <a:lnTo>
                    <a:pt x="2694" y="773"/>
                  </a:lnTo>
                  <a:lnTo>
                    <a:pt x="2694" y="788"/>
                  </a:lnTo>
                  <a:lnTo>
                    <a:pt x="2695" y="792"/>
                  </a:lnTo>
                  <a:lnTo>
                    <a:pt x="2695" y="802"/>
                  </a:lnTo>
                  <a:lnTo>
                    <a:pt x="2695" y="806"/>
                  </a:lnTo>
                  <a:lnTo>
                    <a:pt x="2695" y="808"/>
                  </a:lnTo>
                  <a:lnTo>
                    <a:pt x="2696" y="810"/>
                  </a:lnTo>
                  <a:lnTo>
                    <a:pt x="2696" y="812"/>
                  </a:lnTo>
                  <a:lnTo>
                    <a:pt x="2696" y="811"/>
                  </a:lnTo>
                  <a:lnTo>
                    <a:pt x="2696" y="815"/>
                  </a:lnTo>
                  <a:lnTo>
                    <a:pt x="2696" y="817"/>
                  </a:lnTo>
                  <a:lnTo>
                    <a:pt x="2697" y="818"/>
                  </a:lnTo>
                  <a:lnTo>
                    <a:pt x="2697" y="818"/>
                  </a:lnTo>
                  <a:lnTo>
                    <a:pt x="2697" y="826"/>
                  </a:lnTo>
                  <a:lnTo>
                    <a:pt x="2697" y="822"/>
                  </a:lnTo>
                  <a:lnTo>
                    <a:pt x="2697" y="822"/>
                  </a:lnTo>
                  <a:lnTo>
                    <a:pt x="2698" y="821"/>
                  </a:lnTo>
                  <a:lnTo>
                    <a:pt x="2698" y="822"/>
                  </a:lnTo>
                  <a:lnTo>
                    <a:pt x="2698" y="833"/>
                  </a:lnTo>
                  <a:lnTo>
                    <a:pt x="2698" y="832"/>
                  </a:lnTo>
                  <a:lnTo>
                    <a:pt x="2698" y="833"/>
                  </a:lnTo>
                  <a:lnTo>
                    <a:pt x="2699" y="833"/>
                  </a:lnTo>
                  <a:lnTo>
                    <a:pt x="2699" y="831"/>
                  </a:lnTo>
                  <a:lnTo>
                    <a:pt x="2699" y="830"/>
                  </a:lnTo>
                  <a:lnTo>
                    <a:pt x="2699" y="833"/>
                  </a:lnTo>
                  <a:lnTo>
                    <a:pt x="2700" y="829"/>
                  </a:lnTo>
                  <a:lnTo>
                    <a:pt x="2700" y="827"/>
                  </a:lnTo>
                  <a:lnTo>
                    <a:pt x="2700" y="826"/>
                  </a:lnTo>
                  <a:lnTo>
                    <a:pt x="2700" y="828"/>
                  </a:lnTo>
                  <a:lnTo>
                    <a:pt x="2700" y="824"/>
                  </a:lnTo>
                  <a:lnTo>
                    <a:pt x="2700" y="823"/>
                  </a:lnTo>
                  <a:lnTo>
                    <a:pt x="2701" y="823"/>
                  </a:lnTo>
                  <a:lnTo>
                    <a:pt x="2701" y="826"/>
                  </a:lnTo>
                  <a:lnTo>
                    <a:pt x="2701" y="827"/>
                  </a:lnTo>
                  <a:lnTo>
                    <a:pt x="2701" y="823"/>
                  </a:lnTo>
                  <a:lnTo>
                    <a:pt x="2701" y="823"/>
                  </a:lnTo>
                  <a:lnTo>
                    <a:pt x="2702" y="831"/>
                  </a:lnTo>
                  <a:lnTo>
                    <a:pt x="2702" y="839"/>
                  </a:lnTo>
                  <a:lnTo>
                    <a:pt x="2702" y="845"/>
                  </a:lnTo>
                  <a:lnTo>
                    <a:pt x="2702" y="843"/>
                  </a:lnTo>
                  <a:lnTo>
                    <a:pt x="2703" y="848"/>
                  </a:lnTo>
                  <a:lnTo>
                    <a:pt x="2703" y="850"/>
                  </a:lnTo>
                  <a:lnTo>
                    <a:pt x="2703" y="848"/>
                  </a:lnTo>
                  <a:lnTo>
                    <a:pt x="2703" y="845"/>
                  </a:lnTo>
                  <a:lnTo>
                    <a:pt x="2703" y="844"/>
                  </a:lnTo>
                  <a:lnTo>
                    <a:pt x="2703" y="830"/>
                  </a:lnTo>
                  <a:lnTo>
                    <a:pt x="2704" y="827"/>
                  </a:lnTo>
                  <a:lnTo>
                    <a:pt x="2704" y="827"/>
                  </a:lnTo>
                  <a:lnTo>
                    <a:pt x="2704" y="826"/>
                  </a:lnTo>
                  <a:lnTo>
                    <a:pt x="2704" y="821"/>
                  </a:lnTo>
                  <a:lnTo>
                    <a:pt x="2705" y="817"/>
                  </a:lnTo>
                  <a:lnTo>
                    <a:pt x="2705" y="819"/>
                  </a:lnTo>
                  <a:lnTo>
                    <a:pt x="2705" y="815"/>
                  </a:lnTo>
                  <a:lnTo>
                    <a:pt x="2705" y="813"/>
                  </a:lnTo>
                  <a:lnTo>
                    <a:pt x="2705" y="813"/>
                  </a:lnTo>
                  <a:lnTo>
                    <a:pt x="2705" y="813"/>
                  </a:lnTo>
                  <a:lnTo>
                    <a:pt x="2706" y="812"/>
                  </a:lnTo>
                  <a:lnTo>
                    <a:pt x="2706" y="807"/>
                  </a:lnTo>
                  <a:lnTo>
                    <a:pt x="2706" y="811"/>
                  </a:lnTo>
                  <a:lnTo>
                    <a:pt x="2706" y="801"/>
                  </a:lnTo>
                  <a:lnTo>
                    <a:pt x="2707" y="800"/>
                  </a:lnTo>
                  <a:lnTo>
                    <a:pt x="2707" y="807"/>
                  </a:lnTo>
                  <a:lnTo>
                    <a:pt x="2707" y="804"/>
                  </a:lnTo>
                  <a:lnTo>
                    <a:pt x="2707" y="810"/>
                  </a:lnTo>
                  <a:lnTo>
                    <a:pt x="2707" y="809"/>
                  </a:lnTo>
                  <a:lnTo>
                    <a:pt x="2708" y="798"/>
                  </a:lnTo>
                  <a:lnTo>
                    <a:pt x="2708" y="802"/>
                  </a:lnTo>
                  <a:lnTo>
                    <a:pt x="2708" y="793"/>
                  </a:lnTo>
                  <a:lnTo>
                    <a:pt x="2708" y="788"/>
                  </a:lnTo>
                  <a:lnTo>
                    <a:pt x="2708" y="800"/>
                  </a:lnTo>
                  <a:lnTo>
                    <a:pt x="2709" y="799"/>
                  </a:lnTo>
                  <a:lnTo>
                    <a:pt x="2709" y="796"/>
                  </a:lnTo>
                  <a:lnTo>
                    <a:pt x="2709" y="801"/>
                  </a:lnTo>
                  <a:lnTo>
                    <a:pt x="2709" y="796"/>
                  </a:lnTo>
                  <a:lnTo>
                    <a:pt x="2709" y="788"/>
                  </a:lnTo>
                  <a:lnTo>
                    <a:pt x="2710" y="761"/>
                  </a:lnTo>
                  <a:lnTo>
                    <a:pt x="2710" y="711"/>
                  </a:lnTo>
                  <a:lnTo>
                    <a:pt x="2710" y="678"/>
                  </a:lnTo>
                  <a:lnTo>
                    <a:pt x="2710" y="564"/>
                  </a:lnTo>
                  <a:lnTo>
                    <a:pt x="2711" y="567"/>
                  </a:lnTo>
                  <a:lnTo>
                    <a:pt x="2711" y="580"/>
                  </a:lnTo>
                  <a:lnTo>
                    <a:pt x="2711" y="583"/>
                  </a:lnTo>
                  <a:lnTo>
                    <a:pt x="2711" y="582"/>
                  </a:lnTo>
                  <a:lnTo>
                    <a:pt x="2711" y="581"/>
                  </a:lnTo>
                  <a:lnTo>
                    <a:pt x="2711" y="583"/>
                  </a:lnTo>
                  <a:lnTo>
                    <a:pt x="2712" y="577"/>
                  </a:lnTo>
                  <a:lnTo>
                    <a:pt x="2712" y="584"/>
                  </a:lnTo>
                  <a:lnTo>
                    <a:pt x="2712" y="585"/>
                  </a:lnTo>
                  <a:lnTo>
                    <a:pt x="2712" y="585"/>
                  </a:lnTo>
                  <a:lnTo>
                    <a:pt x="2713" y="586"/>
                  </a:lnTo>
                  <a:lnTo>
                    <a:pt x="2713" y="579"/>
                  </a:lnTo>
                  <a:lnTo>
                    <a:pt x="2713" y="569"/>
                  </a:lnTo>
                  <a:lnTo>
                    <a:pt x="2713" y="573"/>
                  </a:lnTo>
                  <a:lnTo>
                    <a:pt x="2713" y="572"/>
                  </a:lnTo>
                  <a:lnTo>
                    <a:pt x="2714" y="568"/>
                  </a:lnTo>
                  <a:lnTo>
                    <a:pt x="2714" y="569"/>
                  </a:lnTo>
                  <a:lnTo>
                    <a:pt x="2714" y="574"/>
                  </a:lnTo>
                  <a:lnTo>
                    <a:pt x="2714" y="560"/>
                  </a:lnTo>
                  <a:lnTo>
                    <a:pt x="2714" y="564"/>
                  </a:lnTo>
                  <a:lnTo>
                    <a:pt x="2715" y="561"/>
                  </a:lnTo>
                  <a:lnTo>
                    <a:pt x="2715" y="539"/>
                  </a:lnTo>
                  <a:lnTo>
                    <a:pt x="2715" y="541"/>
                  </a:lnTo>
                  <a:lnTo>
                    <a:pt x="2715" y="541"/>
                  </a:lnTo>
                  <a:lnTo>
                    <a:pt x="2715" y="543"/>
                  </a:lnTo>
                  <a:lnTo>
                    <a:pt x="2716" y="540"/>
                  </a:lnTo>
                  <a:lnTo>
                    <a:pt x="2716" y="537"/>
                  </a:lnTo>
                  <a:lnTo>
                    <a:pt x="2716" y="537"/>
                  </a:lnTo>
                  <a:lnTo>
                    <a:pt x="2716" y="534"/>
                  </a:lnTo>
                  <a:lnTo>
                    <a:pt x="2716" y="534"/>
                  </a:lnTo>
                  <a:lnTo>
                    <a:pt x="2716" y="535"/>
                  </a:lnTo>
                  <a:lnTo>
                    <a:pt x="2717" y="535"/>
                  </a:lnTo>
                  <a:lnTo>
                    <a:pt x="2717" y="545"/>
                  </a:lnTo>
                  <a:lnTo>
                    <a:pt x="2717" y="549"/>
                  </a:lnTo>
                  <a:lnTo>
                    <a:pt x="2717" y="543"/>
                  </a:lnTo>
                  <a:lnTo>
                    <a:pt x="2718" y="541"/>
                  </a:lnTo>
                  <a:lnTo>
                    <a:pt x="2718" y="543"/>
                  </a:lnTo>
                  <a:lnTo>
                    <a:pt x="2718" y="541"/>
                  </a:lnTo>
                  <a:lnTo>
                    <a:pt x="2718" y="520"/>
                  </a:lnTo>
                  <a:lnTo>
                    <a:pt x="2718" y="528"/>
                  </a:lnTo>
                  <a:lnTo>
                    <a:pt x="2719" y="568"/>
                  </a:lnTo>
                  <a:lnTo>
                    <a:pt x="2719" y="549"/>
                  </a:lnTo>
                  <a:lnTo>
                    <a:pt x="2719" y="549"/>
                  </a:lnTo>
                  <a:lnTo>
                    <a:pt x="2719" y="551"/>
                  </a:lnTo>
                  <a:lnTo>
                    <a:pt x="2719" y="553"/>
                  </a:lnTo>
                  <a:lnTo>
                    <a:pt x="2720" y="559"/>
                  </a:lnTo>
                  <a:lnTo>
                    <a:pt x="2720" y="551"/>
                  </a:lnTo>
                  <a:lnTo>
                    <a:pt x="2720" y="550"/>
                  </a:lnTo>
                  <a:lnTo>
                    <a:pt x="2720" y="547"/>
                  </a:lnTo>
                  <a:lnTo>
                    <a:pt x="2720" y="537"/>
                  </a:lnTo>
                  <a:lnTo>
                    <a:pt x="2721" y="536"/>
                  </a:lnTo>
                  <a:lnTo>
                    <a:pt x="2721" y="536"/>
                  </a:lnTo>
                  <a:lnTo>
                    <a:pt x="2721" y="531"/>
                  </a:lnTo>
                  <a:lnTo>
                    <a:pt x="2721" y="528"/>
                  </a:lnTo>
                  <a:lnTo>
                    <a:pt x="2722" y="529"/>
                  </a:lnTo>
                  <a:lnTo>
                    <a:pt x="2722" y="519"/>
                  </a:lnTo>
                  <a:lnTo>
                    <a:pt x="2722" y="498"/>
                  </a:lnTo>
                  <a:lnTo>
                    <a:pt x="2722" y="497"/>
                  </a:lnTo>
                  <a:lnTo>
                    <a:pt x="2722" y="492"/>
                  </a:lnTo>
                  <a:lnTo>
                    <a:pt x="2722" y="488"/>
                  </a:lnTo>
                  <a:lnTo>
                    <a:pt x="2723" y="487"/>
                  </a:lnTo>
                  <a:lnTo>
                    <a:pt x="2723" y="490"/>
                  </a:lnTo>
                  <a:lnTo>
                    <a:pt x="2723" y="488"/>
                  </a:lnTo>
                  <a:lnTo>
                    <a:pt x="2723" y="487"/>
                  </a:lnTo>
                  <a:lnTo>
                    <a:pt x="2724" y="496"/>
                  </a:lnTo>
                  <a:lnTo>
                    <a:pt x="2724" y="493"/>
                  </a:lnTo>
                  <a:lnTo>
                    <a:pt x="2724" y="492"/>
                  </a:lnTo>
                  <a:lnTo>
                    <a:pt x="2724" y="497"/>
                  </a:lnTo>
                  <a:lnTo>
                    <a:pt x="2724" y="502"/>
                  </a:lnTo>
                  <a:lnTo>
                    <a:pt x="2725" y="491"/>
                  </a:lnTo>
                  <a:lnTo>
                    <a:pt x="2725" y="485"/>
                  </a:lnTo>
                  <a:lnTo>
                    <a:pt x="2725" y="492"/>
                  </a:lnTo>
                  <a:lnTo>
                    <a:pt x="2725" y="488"/>
                  </a:lnTo>
                  <a:lnTo>
                    <a:pt x="2725" y="484"/>
                  </a:lnTo>
                  <a:lnTo>
                    <a:pt x="2726" y="484"/>
                  </a:lnTo>
                  <a:lnTo>
                    <a:pt x="2726" y="485"/>
                  </a:lnTo>
                  <a:lnTo>
                    <a:pt x="2726" y="483"/>
                  </a:lnTo>
                  <a:lnTo>
                    <a:pt x="2726" y="483"/>
                  </a:lnTo>
                  <a:lnTo>
                    <a:pt x="2726" y="483"/>
                  </a:lnTo>
                  <a:lnTo>
                    <a:pt x="2727" y="484"/>
                  </a:lnTo>
                  <a:lnTo>
                    <a:pt x="2727" y="497"/>
                  </a:lnTo>
                  <a:lnTo>
                    <a:pt x="2727" y="499"/>
                  </a:lnTo>
                  <a:lnTo>
                    <a:pt x="2727" y="492"/>
                  </a:lnTo>
                  <a:lnTo>
                    <a:pt x="2727" y="496"/>
                  </a:lnTo>
                  <a:lnTo>
                    <a:pt x="2728" y="498"/>
                  </a:lnTo>
                  <a:lnTo>
                    <a:pt x="2728" y="499"/>
                  </a:lnTo>
                  <a:lnTo>
                    <a:pt x="2728" y="497"/>
                  </a:lnTo>
                  <a:lnTo>
                    <a:pt x="2728" y="488"/>
                  </a:lnTo>
                  <a:lnTo>
                    <a:pt x="2728" y="487"/>
                  </a:lnTo>
                  <a:lnTo>
                    <a:pt x="2729" y="485"/>
                  </a:lnTo>
                  <a:lnTo>
                    <a:pt x="2729" y="483"/>
                  </a:lnTo>
                  <a:lnTo>
                    <a:pt x="2729" y="483"/>
                  </a:lnTo>
                  <a:lnTo>
                    <a:pt x="2729" y="493"/>
                  </a:lnTo>
                  <a:lnTo>
                    <a:pt x="2730" y="495"/>
                  </a:lnTo>
                  <a:lnTo>
                    <a:pt x="2730" y="483"/>
                  </a:lnTo>
                  <a:lnTo>
                    <a:pt x="2730" y="486"/>
                  </a:lnTo>
                  <a:lnTo>
                    <a:pt x="2730" y="487"/>
                  </a:lnTo>
                  <a:lnTo>
                    <a:pt x="2730" y="482"/>
                  </a:lnTo>
                  <a:lnTo>
                    <a:pt x="2730" y="480"/>
                  </a:lnTo>
                  <a:lnTo>
                    <a:pt x="2731" y="477"/>
                  </a:lnTo>
                  <a:lnTo>
                    <a:pt x="2731" y="468"/>
                  </a:lnTo>
                  <a:lnTo>
                    <a:pt x="2731" y="464"/>
                  </a:lnTo>
                  <a:lnTo>
                    <a:pt x="2731" y="469"/>
                  </a:lnTo>
                  <a:lnTo>
                    <a:pt x="2731" y="471"/>
                  </a:lnTo>
                  <a:lnTo>
                    <a:pt x="2732" y="471"/>
                  </a:lnTo>
                  <a:lnTo>
                    <a:pt x="2732" y="484"/>
                  </a:lnTo>
                  <a:lnTo>
                    <a:pt x="2732" y="471"/>
                  </a:lnTo>
                  <a:lnTo>
                    <a:pt x="2732" y="477"/>
                  </a:lnTo>
                  <a:lnTo>
                    <a:pt x="2733" y="475"/>
                  </a:lnTo>
                  <a:lnTo>
                    <a:pt x="2733" y="484"/>
                  </a:lnTo>
                  <a:lnTo>
                    <a:pt x="2733" y="485"/>
                  </a:lnTo>
                  <a:lnTo>
                    <a:pt x="2733" y="484"/>
                  </a:lnTo>
                  <a:lnTo>
                    <a:pt x="2733" y="476"/>
                  </a:lnTo>
                  <a:lnTo>
                    <a:pt x="2733" y="476"/>
                  </a:lnTo>
                  <a:lnTo>
                    <a:pt x="2734" y="479"/>
                  </a:lnTo>
                  <a:lnTo>
                    <a:pt x="2734" y="476"/>
                  </a:lnTo>
                  <a:lnTo>
                    <a:pt x="2734" y="475"/>
                  </a:lnTo>
                  <a:lnTo>
                    <a:pt x="2734" y="475"/>
                  </a:lnTo>
                  <a:lnTo>
                    <a:pt x="2735" y="481"/>
                  </a:lnTo>
                  <a:lnTo>
                    <a:pt x="2735" y="479"/>
                  </a:lnTo>
                  <a:lnTo>
                    <a:pt x="2735" y="479"/>
                  </a:lnTo>
                  <a:lnTo>
                    <a:pt x="2735" y="472"/>
                  </a:lnTo>
                  <a:lnTo>
                    <a:pt x="2735" y="461"/>
                  </a:lnTo>
                  <a:lnTo>
                    <a:pt x="2736" y="463"/>
                  </a:lnTo>
                  <a:lnTo>
                    <a:pt x="2736" y="464"/>
                  </a:lnTo>
                  <a:lnTo>
                    <a:pt x="2736" y="466"/>
                  </a:lnTo>
                  <a:lnTo>
                    <a:pt x="2736" y="466"/>
                  </a:lnTo>
                  <a:lnTo>
                    <a:pt x="2736" y="463"/>
                  </a:lnTo>
                  <a:lnTo>
                    <a:pt x="2737" y="475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7" y="471"/>
                  </a:lnTo>
                  <a:lnTo>
                    <a:pt x="2737" y="470"/>
                  </a:lnTo>
                  <a:lnTo>
                    <a:pt x="2738" y="471"/>
                  </a:lnTo>
                  <a:lnTo>
                    <a:pt x="2738" y="468"/>
                  </a:lnTo>
                  <a:lnTo>
                    <a:pt x="2738" y="461"/>
                  </a:lnTo>
                  <a:lnTo>
                    <a:pt x="2738" y="468"/>
                  </a:lnTo>
                  <a:lnTo>
                    <a:pt x="2738" y="464"/>
                  </a:lnTo>
                  <a:lnTo>
                    <a:pt x="2739" y="473"/>
                  </a:lnTo>
                  <a:lnTo>
                    <a:pt x="2739" y="476"/>
                  </a:lnTo>
                  <a:lnTo>
                    <a:pt x="2739" y="470"/>
                  </a:lnTo>
                  <a:lnTo>
                    <a:pt x="2739" y="467"/>
                  </a:lnTo>
                  <a:lnTo>
                    <a:pt x="2739" y="468"/>
                  </a:lnTo>
                  <a:lnTo>
                    <a:pt x="2740" y="461"/>
                  </a:lnTo>
                  <a:lnTo>
                    <a:pt x="2740" y="511"/>
                  </a:lnTo>
                  <a:lnTo>
                    <a:pt x="2740" y="545"/>
                  </a:lnTo>
                  <a:lnTo>
                    <a:pt x="2740" y="586"/>
                  </a:lnTo>
                  <a:lnTo>
                    <a:pt x="2741" y="671"/>
                  </a:lnTo>
                  <a:lnTo>
                    <a:pt x="2741" y="737"/>
                  </a:lnTo>
                  <a:lnTo>
                    <a:pt x="2741" y="716"/>
                  </a:lnTo>
                  <a:lnTo>
                    <a:pt x="2741" y="735"/>
                  </a:lnTo>
                  <a:lnTo>
                    <a:pt x="2741" y="735"/>
                  </a:lnTo>
                  <a:lnTo>
                    <a:pt x="2741" y="736"/>
                  </a:lnTo>
                  <a:lnTo>
                    <a:pt x="2742" y="738"/>
                  </a:lnTo>
                  <a:lnTo>
                    <a:pt x="2742" y="737"/>
                  </a:lnTo>
                  <a:lnTo>
                    <a:pt x="2742" y="752"/>
                  </a:lnTo>
                  <a:lnTo>
                    <a:pt x="2742" y="763"/>
                  </a:lnTo>
                  <a:lnTo>
                    <a:pt x="2743" y="753"/>
                  </a:lnTo>
                  <a:lnTo>
                    <a:pt x="2743" y="741"/>
                  </a:lnTo>
                  <a:lnTo>
                    <a:pt x="2743" y="743"/>
                  </a:lnTo>
                  <a:lnTo>
                    <a:pt x="2743" y="747"/>
                  </a:lnTo>
                  <a:lnTo>
                    <a:pt x="2743" y="760"/>
                  </a:lnTo>
                  <a:lnTo>
                    <a:pt x="2744" y="763"/>
                  </a:lnTo>
                  <a:lnTo>
                    <a:pt x="2744" y="765"/>
                  </a:lnTo>
                  <a:lnTo>
                    <a:pt x="2744" y="765"/>
                  </a:lnTo>
                  <a:lnTo>
                    <a:pt x="2744" y="767"/>
                  </a:lnTo>
                  <a:lnTo>
                    <a:pt x="2744" y="767"/>
                  </a:lnTo>
                  <a:lnTo>
                    <a:pt x="2745" y="767"/>
                  </a:lnTo>
                  <a:lnTo>
                    <a:pt x="2745" y="767"/>
                  </a:lnTo>
                  <a:lnTo>
                    <a:pt x="2745" y="764"/>
                  </a:lnTo>
                  <a:lnTo>
                    <a:pt x="2745" y="752"/>
                  </a:lnTo>
                  <a:lnTo>
                    <a:pt x="2745" y="722"/>
                  </a:lnTo>
                  <a:lnTo>
                    <a:pt x="2746" y="716"/>
                  </a:lnTo>
                  <a:lnTo>
                    <a:pt x="2746" y="717"/>
                  </a:lnTo>
                  <a:lnTo>
                    <a:pt x="2746" y="708"/>
                  </a:lnTo>
                  <a:lnTo>
                    <a:pt x="2746" y="727"/>
                  </a:lnTo>
                  <a:lnTo>
                    <a:pt x="2746" y="726"/>
                  </a:lnTo>
                  <a:lnTo>
                    <a:pt x="2747" y="730"/>
                  </a:lnTo>
                  <a:lnTo>
                    <a:pt x="2747" y="727"/>
                  </a:lnTo>
                  <a:lnTo>
                    <a:pt x="2747" y="728"/>
                  </a:lnTo>
                  <a:lnTo>
                    <a:pt x="2747" y="728"/>
                  </a:lnTo>
                  <a:lnTo>
                    <a:pt x="2747" y="722"/>
                  </a:lnTo>
                  <a:lnTo>
                    <a:pt x="2748" y="720"/>
                  </a:lnTo>
                  <a:lnTo>
                    <a:pt x="2748" y="718"/>
                  </a:lnTo>
                  <a:lnTo>
                    <a:pt x="2748" y="716"/>
                  </a:lnTo>
                  <a:lnTo>
                    <a:pt x="2748" y="721"/>
                  </a:lnTo>
                  <a:lnTo>
                    <a:pt x="2748" y="724"/>
                  </a:lnTo>
                  <a:lnTo>
                    <a:pt x="2749" y="723"/>
                  </a:lnTo>
                  <a:lnTo>
                    <a:pt x="2749" y="724"/>
                  </a:lnTo>
                  <a:lnTo>
                    <a:pt x="2749" y="722"/>
                  </a:lnTo>
                  <a:lnTo>
                    <a:pt x="2749" y="716"/>
                  </a:lnTo>
                  <a:lnTo>
                    <a:pt x="2749" y="716"/>
                  </a:lnTo>
                  <a:lnTo>
                    <a:pt x="2750" y="712"/>
                  </a:lnTo>
                  <a:lnTo>
                    <a:pt x="2750" y="707"/>
                  </a:lnTo>
                  <a:lnTo>
                    <a:pt x="2750" y="707"/>
                  </a:lnTo>
                  <a:lnTo>
                    <a:pt x="2750" y="703"/>
                  </a:lnTo>
                  <a:lnTo>
                    <a:pt x="2750" y="701"/>
                  </a:lnTo>
                  <a:lnTo>
                    <a:pt x="2751" y="705"/>
                  </a:lnTo>
                  <a:lnTo>
                    <a:pt x="2751" y="707"/>
                  </a:lnTo>
                  <a:lnTo>
                    <a:pt x="2751" y="705"/>
                  </a:lnTo>
                  <a:lnTo>
                    <a:pt x="2751" y="702"/>
                  </a:lnTo>
                  <a:lnTo>
                    <a:pt x="2752" y="700"/>
                  </a:lnTo>
                  <a:lnTo>
                    <a:pt x="2752" y="693"/>
                  </a:lnTo>
                  <a:lnTo>
                    <a:pt x="2752" y="698"/>
                  </a:lnTo>
                  <a:lnTo>
                    <a:pt x="2752" y="699"/>
                  </a:lnTo>
                  <a:lnTo>
                    <a:pt x="2752" y="703"/>
                  </a:lnTo>
                  <a:lnTo>
                    <a:pt x="2752" y="702"/>
                  </a:lnTo>
                  <a:lnTo>
                    <a:pt x="2753" y="697"/>
                  </a:lnTo>
                  <a:lnTo>
                    <a:pt x="2753" y="697"/>
                  </a:lnTo>
                  <a:lnTo>
                    <a:pt x="2753" y="709"/>
                  </a:lnTo>
                  <a:lnTo>
                    <a:pt x="2753" y="701"/>
                  </a:lnTo>
                  <a:lnTo>
                    <a:pt x="2754" y="700"/>
                  </a:lnTo>
                  <a:lnTo>
                    <a:pt x="2754" y="704"/>
                  </a:lnTo>
                  <a:lnTo>
                    <a:pt x="2754" y="709"/>
                  </a:lnTo>
                  <a:lnTo>
                    <a:pt x="2754" y="712"/>
                  </a:lnTo>
                  <a:lnTo>
                    <a:pt x="2754" y="709"/>
                  </a:lnTo>
                  <a:lnTo>
                    <a:pt x="2755" y="712"/>
                  </a:lnTo>
                  <a:lnTo>
                    <a:pt x="2755" y="703"/>
                  </a:lnTo>
                  <a:lnTo>
                    <a:pt x="2755" y="677"/>
                  </a:lnTo>
                  <a:lnTo>
                    <a:pt x="2755" y="677"/>
                  </a:lnTo>
                  <a:lnTo>
                    <a:pt x="2755" y="619"/>
                  </a:lnTo>
                  <a:lnTo>
                    <a:pt x="2756" y="563"/>
                  </a:lnTo>
                  <a:lnTo>
                    <a:pt x="2756" y="604"/>
                  </a:lnTo>
                  <a:lnTo>
                    <a:pt x="2756" y="611"/>
                  </a:lnTo>
                  <a:lnTo>
                    <a:pt x="2756" y="606"/>
                  </a:lnTo>
                  <a:lnTo>
                    <a:pt x="2756" y="605"/>
                  </a:lnTo>
                  <a:lnTo>
                    <a:pt x="2757" y="603"/>
                  </a:lnTo>
                  <a:lnTo>
                    <a:pt x="2757" y="605"/>
                  </a:lnTo>
                  <a:lnTo>
                    <a:pt x="2757" y="590"/>
                  </a:lnTo>
                  <a:lnTo>
                    <a:pt x="2757" y="586"/>
                  </a:lnTo>
                  <a:lnTo>
                    <a:pt x="2758" y="584"/>
                  </a:lnTo>
                  <a:lnTo>
                    <a:pt x="2758" y="583"/>
                  </a:lnTo>
                  <a:lnTo>
                    <a:pt x="2758" y="587"/>
                  </a:lnTo>
                  <a:lnTo>
                    <a:pt x="2758" y="590"/>
                  </a:lnTo>
                  <a:lnTo>
                    <a:pt x="2758" y="599"/>
                  </a:lnTo>
                  <a:lnTo>
                    <a:pt x="2758" y="598"/>
                  </a:lnTo>
                  <a:lnTo>
                    <a:pt x="2759" y="593"/>
                  </a:lnTo>
                  <a:lnTo>
                    <a:pt x="2759" y="590"/>
                  </a:lnTo>
                  <a:lnTo>
                    <a:pt x="2759" y="586"/>
                  </a:lnTo>
                  <a:lnTo>
                    <a:pt x="2759" y="591"/>
                  </a:lnTo>
                  <a:lnTo>
                    <a:pt x="2760" y="593"/>
                  </a:lnTo>
                  <a:lnTo>
                    <a:pt x="2760" y="593"/>
                  </a:lnTo>
                  <a:lnTo>
                    <a:pt x="2760" y="623"/>
                  </a:lnTo>
                  <a:lnTo>
                    <a:pt x="2760" y="624"/>
                  </a:lnTo>
                  <a:lnTo>
                    <a:pt x="2760" y="624"/>
                  </a:lnTo>
                  <a:lnTo>
                    <a:pt x="2760" y="622"/>
                  </a:lnTo>
                  <a:lnTo>
                    <a:pt x="2761" y="627"/>
                  </a:lnTo>
                  <a:lnTo>
                    <a:pt x="2761" y="628"/>
                  </a:lnTo>
                  <a:lnTo>
                    <a:pt x="2761" y="630"/>
                  </a:lnTo>
                  <a:lnTo>
                    <a:pt x="2761" y="616"/>
                  </a:lnTo>
                  <a:lnTo>
                    <a:pt x="2761" y="604"/>
                  </a:lnTo>
                  <a:lnTo>
                    <a:pt x="2762" y="589"/>
                  </a:lnTo>
                  <a:lnTo>
                    <a:pt x="2762" y="589"/>
                  </a:lnTo>
                  <a:lnTo>
                    <a:pt x="2762" y="586"/>
                  </a:lnTo>
                  <a:lnTo>
                    <a:pt x="2762" y="581"/>
                  </a:lnTo>
                  <a:lnTo>
                    <a:pt x="2763" y="583"/>
                  </a:lnTo>
                  <a:lnTo>
                    <a:pt x="2763" y="584"/>
                  </a:lnTo>
                  <a:lnTo>
                    <a:pt x="2763" y="579"/>
                  </a:lnTo>
                  <a:lnTo>
                    <a:pt x="2763" y="587"/>
                  </a:lnTo>
                  <a:lnTo>
                    <a:pt x="2763" y="585"/>
                  </a:lnTo>
                  <a:lnTo>
                    <a:pt x="2763" y="585"/>
                  </a:lnTo>
                  <a:lnTo>
                    <a:pt x="2764" y="583"/>
                  </a:lnTo>
                  <a:lnTo>
                    <a:pt x="2764" y="587"/>
                  </a:lnTo>
                  <a:lnTo>
                    <a:pt x="2764" y="585"/>
                  </a:lnTo>
                  <a:lnTo>
                    <a:pt x="2764" y="586"/>
                  </a:lnTo>
                  <a:lnTo>
                    <a:pt x="2765" y="581"/>
                  </a:lnTo>
                  <a:lnTo>
                    <a:pt x="2765" y="586"/>
                  </a:lnTo>
                  <a:lnTo>
                    <a:pt x="2765" y="584"/>
                  </a:lnTo>
                  <a:lnTo>
                    <a:pt x="2765" y="590"/>
                  </a:lnTo>
                  <a:lnTo>
                    <a:pt x="2765" y="584"/>
                  </a:lnTo>
                  <a:lnTo>
                    <a:pt x="2766" y="581"/>
                  </a:lnTo>
                  <a:lnTo>
                    <a:pt x="2766" y="578"/>
                  </a:lnTo>
                  <a:lnTo>
                    <a:pt x="2766" y="580"/>
                  </a:lnTo>
                  <a:lnTo>
                    <a:pt x="2766" y="582"/>
                  </a:lnTo>
                  <a:lnTo>
                    <a:pt x="2766" y="576"/>
                  </a:lnTo>
                  <a:lnTo>
                    <a:pt x="2767" y="491"/>
                  </a:lnTo>
                  <a:lnTo>
                    <a:pt x="2767" y="480"/>
                  </a:lnTo>
                  <a:lnTo>
                    <a:pt x="2767" y="480"/>
                  </a:lnTo>
                  <a:lnTo>
                    <a:pt x="2767" y="469"/>
                  </a:lnTo>
                  <a:lnTo>
                    <a:pt x="2767" y="468"/>
                  </a:lnTo>
                  <a:lnTo>
                    <a:pt x="2768" y="473"/>
                  </a:lnTo>
                  <a:lnTo>
                    <a:pt x="2768" y="472"/>
                  </a:lnTo>
                  <a:lnTo>
                    <a:pt x="2768" y="472"/>
                  </a:lnTo>
                  <a:lnTo>
                    <a:pt x="2768" y="474"/>
                  </a:lnTo>
                  <a:lnTo>
                    <a:pt x="2769" y="472"/>
                  </a:lnTo>
                  <a:lnTo>
                    <a:pt x="2769" y="466"/>
                  </a:lnTo>
                  <a:lnTo>
                    <a:pt x="2769" y="494"/>
                  </a:lnTo>
                  <a:lnTo>
                    <a:pt x="2769" y="494"/>
                  </a:lnTo>
                  <a:lnTo>
                    <a:pt x="2769" y="502"/>
                  </a:lnTo>
                  <a:lnTo>
                    <a:pt x="2769" y="500"/>
                  </a:lnTo>
                  <a:lnTo>
                    <a:pt x="2770" y="496"/>
                  </a:lnTo>
                  <a:lnTo>
                    <a:pt x="2770" y="491"/>
                  </a:lnTo>
                  <a:lnTo>
                    <a:pt x="2770" y="485"/>
                  </a:lnTo>
                  <a:lnTo>
                    <a:pt x="2770" y="492"/>
                  </a:lnTo>
                  <a:lnTo>
                    <a:pt x="2771" y="483"/>
                  </a:lnTo>
                  <a:lnTo>
                    <a:pt x="2771" y="483"/>
                  </a:lnTo>
                  <a:lnTo>
                    <a:pt x="2771" y="509"/>
                  </a:lnTo>
                  <a:lnTo>
                    <a:pt x="2771" y="511"/>
                  </a:lnTo>
                  <a:lnTo>
                    <a:pt x="2771" y="509"/>
                  </a:lnTo>
                  <a:lnTo>
                    <a:pt x="2771" y="502"/>
                  </a:lnTo>
                  <a:lnTo>
                    <a:pt x="2772" y="502"/>
                  </a:lnTo>
                  <a:lnTo>
                    <a:pt x="2772" y="485"/>
                  </a:lnTo>
                  <a:lnTo>
                    <a:pt x="2772" y="477"/>
                  </a:lnTo>
                  <a:lnTo>
                    <a:pt x="2772" y="479"/>
                  </a:lnTo>
                  <a:lnTo>
                    <a:pt x="2773" y="473"/>
                  </a:lnTo>
                  <a:lnTo>
                    <a:pt x="2773" y="483"/>
                  </a:lnTo>
                  <a:lnTo>
                    <a:pt x="2773" y="482"/>
                  </a:lnTo>
                  <a:lnTo>
                    <a:pt x="2773" y="482"/>
                  </a:lnTo>
                  <a:lnTo>
                    <a:pt x="2773" y="477"/>
                  </a:lnTo>
                  <a:lnTo>
                    <a:pt x="2774" y="482"/>
                  </a:lnTo>
                  <a:lnTo>
                    <a:pt x="2774" y="486"/>
                  </a:lnTo>
                  <a:lnTo>
                    <a:pt x="2774" y="499"/>
                  </a:lnTo>
                  <a:lnTo>
                    <a:pt x="2774" y="490"/>
                  </a:lnTo>
                  <a:lnTo>
                    <a:pt x="2774" y="497"/>
                  </a:lnTo>
                  <a:lnTo>
                    <a:pt x="2775" y="499"/>
                  </a:lnTo>
                  <a:lnTo>
                    <a:pt x="2775" y="501"/>
                  </a:lnTo>
                  <a:lnTo>
                    <a:pt x="2775" y="498"/>
                  </a:lnTo>
                  <a:lnTo>
                    <a:pt x="2775" y="503"/>
                  </a:lnTo>
                  <a:lnTo>
                    <a:pt x="2775" y="497"/>
                  </a:lnTo>
                  <a:lnTo>
                    <a:pt x="2776" y="498"/>
                  </a:lnTo>
                  <a:lnTo>
                    <a:pt x="2776" y="504"/>
                  </a:lnTo>
                  <a:lnTo>
                    <a:pt x="2776" y="497"/>
                  </a:lnTo>
                  <a:lnTo>
                    <a:pt x="2776" y="501"/>
                  </a:lnTo>
                  <a:lnTo>
                    <a:pt x="2776" y="504"/>
                  </a:lnTo>
                  <a:lnTo>
                    <a:pt x="2777" y="504"/>
                  </a:lnTo>
                  <a:lnTo>
                    <a:pt x="2777" y="499"/>
                  </a:lnTo>
                  <a:lnTo>
                    <a:pt x="2777" y="497"/>
                  </a:lnTo>
                  <a:lnTo>
                    <a:pt x="2777" y="502"/>
                  </a:lnTo>
                  <a:lnTo>
                    <a:pt x="2777" y="498"/>
                  </a:lnTo>
                  <a:lnTo>
                    <a:pt x="2778" y="495"/>
                  </a:lnTo>
                  <a:lnTo>
                    <a:pt x="2778" y="506"/>
                  </a:lnTo>
                  <a:lnTo>
                    <a:pt x="2778" y="513"/>
                  </a:lnTo>
                  <a:lnTo>
                    <a:pt x="2778" y="506"/>
                  </a:lnTo>
                  <a:lnTo>
                    <a:pt x="2778" y="504"/>
                  </a:lnTo>
                  <a:lnTo>
                    <a:pt x="2779" y="513"/>
                  </a:lnTo>
                  <a:lnTo>
                    <a:pt x="2779" y="517"/>
                  </a:lnTo>
                  <a:lnTo>
                    <a:pt x="2779" y="502"/>
                  </a:lnTo>
                  <a:lnTo>
                    <a:pt x="2779" y="492"/>
                  </a:lnTo>
                  <a:lnTo>
                    <a:pt x="2780" y="489"/>
                  </a:lnTo>
                  <a:lnTo>
                    <a:pt x="2780" y="487"/>
                  </a:lnTo>
                  <a:lnTo>
                    <a:pt x="2780" y="513"/>
                  </a:lnTo>
                  <a:lnTo>
                    <a:pt x="2780" y="501"/>
                  </a:lnTo>
                  <a:lnTo>
                    <a:pt x="2780" y="499"/>
                  </a:lnTo>
                  <a:lnTo>
                    <a:pt x="2780" y="498"/>
                  </a:lnTo>
                  <a:lnTo>
                    <a:pt x="2781" y="501"/>
                  </a:lnTo>
                  <a:lnTo>
                    <a:pt x="2781" y="511"/>
                  </a:lnTo>
                  <a:lnTo>
                    <a:pt x="2781" y="511"/>
                  </a:lnTo>
                  <a:lnTo>
                    <a:pt x="2781" y="502"/>
                  </a:lnTo>
                  <a:lnTo>
                    <a:pt x="2782" y="500"/>
                  </a:lnTo>
                  <a:lnTo>
                    <a:pt x="2782" y="495"/>
                  </a:lnTo>
                  <a:lnTo>
                    <a:pt x="2782" y="491"/>
                  </a:lnTo>
                  <a:lnTo>
                    <a:pt x="2782" y="483"/>
                  </a:lnTo>
                  <a:lnTo>
                    <a:pt x="2782" y="483"/>
                  </a:lnTo>
                  <a:lnTo>
                    <a:pt x="2782" y="481"/>
                  </a:lnTo>
                  <a:lnTo>
                    <a:pt x="2783" y="479"/>
                  </a:lnTo>
                  <a:lnTo>
                    <a:pt x="2783" y="499"/>
                  </a:lnTo>
                  <a:lnTo>
                    <a:pt x="2783" y="502"/>
                  </a:lnTo>
                  <a:lnTo>
                    <a:pt x="2783" y="507"/>
                  </a:lnTo>
                  <a:lnTo>
                    <a:pt x="2784" y="509"/>
                  </a:lnTo>
                  <a:lnTo>
                    <a:pt x="2784" y="502"/>
                  </a:lnTo>
                  <a:lnTo>
                    <a:pt x="2784" y="501"/>
                  </a:lnTo>
                  <a:lnTo>
                    <a:pt x="2784" y="505"/>
                  </a:lnTo>
                  <a:lnTo>
                    <a:pt x="2784" y="505"/>
                  </a:lnTo>
                  <a:lnTo>
                    <a:pt x="2785" y="504"/>
                  </a:lnTo>
                  <a:lnTo>
                    <a:pt x="2785" y="480"/>
                  </a:lnTo>
                  <a:lnTo>
                    <a:pt x="2785" y="492"/>
                  </a:lnTo>
                  <a:lnTo>
                    <a:pt x="2785" y="510"/>
                  </a:lnTo>
                  <a:lnTo>
                    <a:pt x="2785" y="468"/>
                  </a:lnTo>
                  <a:lnTo>
                    <a:pt x="2786" y="464"/>
                  </a:lnTo>
                  <a:lnTo>
                    <a:pt x="2786" y="463"/>
                  </a:lnTo>
                  <a:lnTo>
                    <a:pt x="2786" y="463"/>
                  </a:lnTo>
                  <a:lnTo>
                    <a:pt x="2786" y="463"/>
                  </a:lnTo>
                  <a:lnTo>
                    <a:pt x="2786" y="469"/>
                  </a:lnTo>
                  <a:lnTo>
                    <a:pt x="2787" y="472"/>
                  </a:lnTo>
                  <a:lnTo>
                    <a:pt x="2787" y="447"/>
                  </a:lnTo>
                  <a:lnTo>
                    <a:pt x="2787" y="423"/>
                  </a:lnTo>
                  <a:lnTo>
                    <a:pt x="2787" y="428"/>
                  </a:lnTo>
                  <a:lnTo>
                    <a:pt x="2788" y="424"/>
                  </a:lnTo>
                  <a:lnTo>
                    <a:pt x="2788" y="415"/>
                  </a:lnTo>
                  <a:lnTo>
                    <a:pt x="2788" y="425"/>
                  </a:lnTo>
                  <a:lnTo>
                    <a:pt x="2788" y="455"/>
                  </a:lnTo>
                  <a:lnTo>
                    <a:pt x="2788" y="478"/>
                  </a:lnTo>
                  <a:lnTo>
                    <a:pt x="2788" y="570"/>
                  </a:lnTo>
                  <a:lnTo>
                    <a:pt x="2789" y="629"/>
                  </a:lnTo>
                  <a:lnTo>
                    <a:pt x="2789" y="711"/>
                  </a:lnTo>
                  <a:lnTo>
                    <a:pt x="2789" y="740"/>
                  </a:lnTo>
                  <a:lnTo>
                    <a:pt x="2789" y="740"/>
                  </a:lnTo>
                  <a:lnTo>
                    <a:pt x="2789" y="739"/>
                  </a:lnTo>
                  <a:lnTo>
                    <a:pt x="2790" y="740"/>
                  </a:lnTo>
                  <a:lnTo>
                    <a:pt x="2790" y="730"/>
                  </a:lnTo>
                  <a:lnTo>
                    <a:pt x="2790" y="736"/>
                  </a:lnTo>
                  <a:lnTo>
                    <a:pt x="2790" y="740"/>
                  </a:lnTo>
                  <a:lnTo>
                    <a:pt x="2791" y="734"/>
                  </a:lnTo>
                  <a:lnTo>
                    <a:pt x="2791" y="747"/>
                  </a:lnTo>
                  <a:lnTo>
                    <a:pt x="2791" y="746"/>
                  </a:lnTo>
                  <a:lnTo>
                    <a:pt x="2791" y="758"/>
                  </a:lnTo>
                  <a:lnTo>
                    <a:pt x="2791" y="756"/>
                  </a:lnTo>
                  <a:lnTo>
                    <a:pt x="2791" y="760"/>
                  </a:lnTo>
                  <a:lnTo>
                    <a:pt x="2792" y="761"/>
                  </a:lnTo>
                  <a:lnTo>
                    <a:pt x="2792" y="776"/>
                  </a:lnTo>
                  <a:lnTo>
                    <a:pt x="2792" y="769"/>
                  </a:lnTo>
                  <a:lnTo>
                    <a:pt x="2792" y="768"/>
                  </a:lnTo>
                  <a:lnTo>
                    <a:pt x="2793" y="775"/>
                  </a:lnTo>
                  <a:lnTo>
                    <a:pt x="2793" y="773"/>
                  </a:lnTo>
                  <a:lnTo>
                    <a:pt x="2793" y="772"/>
                  </a:lnTo>
                  <a:lnTo>
                    <a:pt x="2793" y="774"/>
                  </a:lnTo>
                  <a:lnTo>
                    <a:pt x="2793" y="773"/>
                  </a:lnTo>
                  <a:lnTo>
                    <a:pt x="2793" y="767"/>
                  </a:lnTo>
                  <a:lnTo>
                    <a:pt x="2794" y="775"/>
                  </a:lnTo>
                  <a:lnTo>
                    <a:pt x="2794" y="777"/>
                  </a:lnTo>
                  <a:lnTo>
                    <a:pt x="2794" y="778"/>
                  </a:lnTo>
                  <a:lnTo>
                    <a:pt x="2794" y="775"/>
                  </a:lnTo>
                  <a:lnTo>
                    <a:pt x="2795" y="776"/>
                  </a:lnTo>
                  <a:lnTo>
                    <a:pt x="2795" y="777"/>
                  </a:lnTo>
                  <a:lnTo>
                    <a:pt x="2795" y="776"/>
                  </a:lnTo>
                  <a:lnTo>
                    <a:pt x="2795" y="769"/>
                  </a:lnTo>
                  <a:lnTo>
                    <a:pt x="2795" y="768"/>
                  </a:lnTo>
                  <a:lnTo>
                    <a:pt x="2796" y="768"/>
                  </a:lnTo>
                  <a:lnTo>
                    <a:pt x="2796" y="767"/>
                  </a:lnTo>
                  <a:lnTo>
                    <a:pt x="2796" y="769"/>
                  </a:lnTo>
                  <a:lnTo>
                    <a:pt x="2796" y="771"/>
                  </a:lnTo>
                  <a:lnTo>
                    <a:pt x="2796" y="772"/>
                  </a:lnTo>
                  <a:lnTo>
                    <a:pt x="2797" y="770"/>
                  </a:lnTo>
                  <a:lnTo>
                    <a:pt x="2797" y="771"/>
                  </a:lnTo>
                  <a:lnTo>
                    <a:pt x="2797" y="772"/>
                  </a:lnTo>
                  <a:lnTo>
                    <a:pt x="2797" y="766"/>
                  </a:lnTo>
                  <a:lnTo>
                    <a:pt x="2797" y="763"/>
                  </a:lnTo>
                  <a:lnTo>
                    <a:pt x="2798" y="754"/>
                  </a:lnTo>
                  <a:lnTo>
                    <a:pt x="2798" y="754"/>
                  </a:lnTo>
                  <a:lnTo>
                    <a:pt x="2798" y="757"/>
                  </a:lnTo>
                  <a:lnTo>
                    <a:pt x="2798" y="758"/>
                  </a:lnTo>
                  <a:lnTo>
                    <a:pt x="2799" y="742"/>
                  </a:lnTo>
                  <a:lnTo>
                    <a:pt x="2799" y="742"/>
                  </a:lnTo>
                  <a:lnTo>
                    <a:pt x="2799" y="744"/>
                  </a:lnTo>
                  <a:lnTo>
                    <a:pt x="2799" y="748"/>
                  </a:lnTo>
                  <a:lnTo>
                    <a:pt x="2799" y="748"/>
                  </a:lnTo>
                  <a:lnTo>
                    <a:pt x="2799" y="751"/>
                  </a:lnTo>
                  <a:lnTo>
                    <a:pt x="2800" y="748"/>
                  </a:lnTo>
                  <a:lnTo>
                    <a:pt x="2800" y="757"/>
                  </a:lnTo>
                  <a:lnTo>
                    <a:pt x="2800" y="760"/>
                  </a:lnTo>
                  <a:lnTo>
                    <a:pt x="2800" y="757"/>
                  </a:lnTo>
                  <a:lnTo>
                    <a:pt x="2801" y="771"/>
                  </a:lnTo>
                  <a:lnTo>
                    <a:pt x="2801" y="772"/>
                  </a:lnTo>
                  <a:lnTo>
                    <a:pt x="2801" y="769"/>
                  </a:lnTo>
                  <a:lnTo>
                    <a:pt x="2801" y="759"/>
                  </a:lnTo>
                  <a:lnTo>
                    <a:pt x="2801" y="752"/>
                  </a:lnTo>
                  <a:lnTo>
                    <a:pt x="2802" y="724"/>
                  </a:lnTo>
                  <a:lnTo>
                    <a:pt x="2802" y="664"/>
                  </a:lnTo>
                  <a:lnTo>
                    <a:pt x="2802" y="587"/>
                  </a:lnTo>
                  <a:lnTo>
                    <a:pt x="2802" y="514"/>
                  </a:lnTo>
                  <a:lnTo>
                    <a:pt x="2802" y="488"/>
                  </a:lnTo>
                  <a:lnTo>
                    <a:pt x="2803" y="498"/>
                  </a:lnTo>
                  <a:lnTo>
                    <a:pt x="2803" y="500"/>
                  </a:lnTo>
                  <a:lnTo>
                    <a:pt x="2803" y="488"/>
                  </a:lnTo>
                  <a:lnTo>
                    <a:pt x="2803" y="504"/>
                  </a:lnTo>
                  <a:lnTo>
                    <a:pt x="2803" y="509"/>
                  </a:lnTo>
                  <a:lnTo>
                    <a:pt x="2804" y="507"/>
                  </a:lnTo>
                  <a:lnTo>
                    <a:pt x="2804" y="505"/>
                  </a:lnTo>
                  <a:lnTo>
                    <a:pt x="2804" y="496"/>
                  </a:lnTo>
                  <a:lnTo>
                    <a:pt x="2804" y="483"/>
                  </a:lnTo>
                  <a:lnTo>
                    <a:pt x="2804" y="507"/>
                  </a:lnTo>
                  <a:lnTo>
                    <a:pt x="2804" y="529"/>
                  </a:lnTo>
                  <a:lnTo>
                    <a:pt x="2805" y="524"/>
                  </a:lnTo>
                  <a:lnTo>
                    <a:pt x="2805" y="524"/>
                  </a:lnTo>
                  <a:lnTo>
                    <a:pt x="2805" y="511"/>
                  </a:lnTo>
                  <a:lnTo>
                    <a:pt x="2805" y="524"/>
                  </a:lnTo>
                  <a:lnTo>
                    <a:pt x="2806" y="541"/>
                  </a:lnTo>
                  <a:lnTo>
                    <a:pt x="2806" y="542"/>
                  </a:lnTo>
                  <a:lnTo>
                    <a:pt x="2806" y="543"/>
                  </a:lnTo>
                  <a:lnTo>
                    <a:pt x="2806" y="543"/>
                  </a:lnTo>
                  <a:lnTo>
                    <a:pt x="2806" y="555"/>
                  </a:lnTo>
                  <a:lnTo>
                    <a:pt x="2807" y="545"/>
                  </a:lnTo>
                  <a:lnTo>
                    <a:pt x="2807" y="546"/>
                  </a:lnTo>
                  <a:lnTo>
                    <a:pt x="2807" y="550"/>
                  </a:lnTo>
                  <a:lnTo>
                    <a:pt x="2807" y="560"/>
                  </a:lnTo>
                  <a:lnTo>
                    <a:pt x="2807" y="561"/>
                  </a:lnTo>
                  <a:lnTo>
                    <a:pt x="2808" y="561"/>
                  </a:lnTo>
                  <a:lnTo>
                    <a:pt x="2808" y="561"/>
                  </a:lnTo>
                  <a:lnTo>
                    <a:pt x="2808" y="557"/>
                  </a:lnTo>
                  <a:lnTo>
                    <a:pt x="2808" y="553"/>
                  </a:lnTo>
                  <a:lnTo>
                    <a:pt x="2808" y="555"/>
                  </a:lnTo>
                  <a:lnTo>
                    <a:pt x="2809" y="542"/>
                  </a:lnTo>
                  <a:lnTo>
                    <a:pt x="2809" y="532"/>
                  </a:lnTo>
                  <a:lnTo>
                    <a:pt x="2809" y="524"/>
                  </a:lnTo>
                  <a:lnTo>
                    <a:pt x="2809" y="530"/>
                  </a:lnTo>
                  <a:lnTo>
                    <a:pt x="2810" y="527"/>
                  </a:lnTo>
                  <a:lnTo>
                    <a:pt x="2810" y="534"/>
                  </a:lnTo>
                  <a:lnTo>
                    <a:pt x="2810" y="538"/>
                  </a:lnTo>
                  <a:lnTo>
                    <a:pt x="2810" y="545"/>
                  </a:lnTo>
                  <a:lnTo>
                    <a:pt x="2810" y="541"/>
                  </a:lnTo>
                  <a:lnTo>
                    <a:pt x="2810" y="553"/>
                  </a:lnTo>
                  <a:lnTo>
                    <a:pt x="2811" y="543"/>
                  </a:lnTo>
                  <a:lnTo>
                    <a:pt x="2811" y="538"/>
                  </a:lnTo>
                  <a:lnTo>
                    <a:pt x="2811" y="551"/>
                  </a:lnTo>
                  <a:lnTo>
                    <a:pt x="2811" y="545"/>
                  </a:lnTo>
                  <a:lnTo>
                    <a:pt x="2812" y="551"/>
                  </a:lnTo>
                  <a:lnTo>
                    <a:pt x="2812" y="552"/>
                  </a:lnTo>
                  <a:lnTo>
                    <a:pt x="2812" y="550"/>
                  </a:lnTo>
                  <a:lnTo>
                    <a:pt x="2812" y="544"/>
                  </a:lnTo>
                  <a:lnTo>
                    <a:pt x="2812" y="545"/>
                  </a:lnTo>
                  <a:lnTo>
                    <a:pt x="2813" y="545"/>
                  </a:lnTo>
                  <a:lnTo>
                    <a:pt x="2813" y="547"/>
                  </a:lnTo>
                  <a:lnTo>
                    <a:pt x="2813" y="541"/>
                  </a:lnTo>
                  <a:lnTo>
                    <a:pt x="2813" y="542"/>
                  </a:lnTo>
                  <a:lnTo>
                    <a:pt x="2813" y="547"/>
                  </a:lnTo>
                  <a:lnTo>
                    <a:pt x="2814" y="541"/>
                  </a:lnTo>
                  <a:lnTo>
                    <a:pt x="2814" y="557"/>
                  </a:lnTo>
                  <a:lnTo>
                    <a:pt x="2814" y="555"/>
                  </a:lnTo>
                  <a:lnTo>
                    <a:pt x="2814" y="562"/>
                  </a:lnTo>
                  <a:lnTo>
                    <a:pt x="2814" y="579"/>
                  </a:lnTo>
                  <a:lnTo>
                    <a:pt x="2815" y="576"/>
                  </a:lnTo>
                  <a:lnTo>
                    <a:pt x="2815" y="575"/>
                  </a:lnTo>
                  <a:lnTo>
                    <a:pt x="2815" y="586"/>
                  </a:lnTo>
                  <a:lnTo>
                    <a:pt x="2815" y="589"/>
                  </a:lnTo>
                  <a:lnTo>
                    <a:pt x="2816" y="587"/>
                  </a:lnTo>
                  <a:lnTo>
                    <a:pt x="2816" y="587"/>
                  </a:lnTo>
                  <a:lnTo>
                    <a:pt x="2816" y="593"/>
                  </a:lnTo>
                  <a:lnTo>
                    <a:pt x="2816" y="590"/>
                  </a:lnTo>
                  <a:lnTo>
                    <a:pt x="2816" y="585"/>
                  </a:lnTo>
                  <a:lnTo>
                    <a:pt x="2816" y="586"/>
                  </a:lnTo>
                  <a:lnTo>
                    <a:pt x="2817" y="585"/>
                  </a:lnTo>
                  <a:lnTo>
                    <a:pt x="2817" y="586"/>
                  </a:lnTo>
                  <a:lnTo>
                    <a:pt x="2817" y="592"/>
                  </a:lnTo>
                  <a:lnTo>
                    <a:pt x="2817" y="600"/>
                  </a:lnTo>
                  <a:lnTo>
                    <a:pt x="2818" y="604"/>
                  </a:lnTo>
                  <a:lnTo>
                    <a:pt x="2818" y="613"/>
                  </a:lnTo>
                  <a:lnTo>
                    <a:pt x="2818" y="600"/>
                  </a:lnTo>
                  <a:lnTo>
                    <a:pt x="2818" y="618"/>
                  </a:lnTo>
                  <a:lnTo>
                    <a:pt x="2818" y="622"/>
                  </a:lnTo>
                  <a:lnTo>
                    <a:pt x="2818" y="618"/>
                  </a:lnTo>
                  <a:lnTo>
                    <a:pt x="2819" y="618"/>
                  </a:lnTo>
                  <a:lnTo>
                    <a:pt x="2819" y="601"/>
                  </a:lnTo>
                  <a:lnTo>
                    <a:pt x="2819" y="599"/>
                  </a:lnTo>
                  <a:lnTo>
                    <a:pt x="2819" y="590"/>
                  </a:lnTo>
                  <a:lnTo>
                    <a:pt x="2819" y="587"/>
                  </a:lnTo>
                  <a:lnTo>
                    <a:pt x="2820" y="590"/>
                  </a:lnTo>
                  <a:lnTo>
                    <a:pt x="2820" y="591"/>
                  </a:lnTo>
                  <a:lnTo>
                    <a:pt x="2820" y="579"/>
                  </a:lnTo>
                  <a:lnTo>
                    <a:pt x="2820" y="581"/>
                  </a:lnTo>
                  <a:lnTo>
                    <a:pt x="2821" y="579"/>
                  </a:lnTo>
                  <a:lnTo>
                    <a:pt x="2821" y="575"/>
                  </a:lnTo>
                  <a:lnTo>
                    <a:pt x="2821" y="576"/>
                  </a:lnTo>
                  <a:lnTo>
                    <a:pt x="2821" y="576"/>
                  </a:lnTo>
                  <a:lnTo>
                    <a:pt x="2821" y="573"/>
                  </a:lnTo>
                  <a:lnTo>
                    <a:pt x="2821" y="572"/>
                  </a:lnTo>
                  <a:lnTo>
                    <a:pt x="2822" y="571"/>
                  </a:lnTo>
                  <a:lnTo>
                    <a:pt x="2822" y="569"/>
                  </a:lnTo>
                  <a:lnTo>
                    <a:pt x="2822" y="575"/>
                  </a:lnTo>
                  <a:lnTo>
                    <a:pt x="2822" y="580"/>
                  </a:lnTo>
                  <a:lnTo>
                    <a:pt x="2823" y="597"/>
                  </a:lnTo>
                  <a:lnTo>
                    <a:pt x="2823" y="596"/>
                  </a:lnTo>
                  <a:lnTo>
                    <a:pt x="2823" y="594"/>
                  </a:lnTo>
                  <a:lnTo>
                    <a:pt x="2823" y="556"/>
                  </a:lnTo>
                  <a:lnTo>
                    <a:pt x="2823" y="558"/>
                  </a:lnTo>
                  <a:lnTo>
                    <a:pt x="2824" y="572"/>
                  </a:lnTo>
                  <a:lnTo>
                    <a:pt x="2824" y="571"/>
                  </a:lnTo>
                  <a:lnTo>
                    <a:pt x="2824" y="560"/>
                  </a:lnTo>
                  <a:lnTo>
                    <a:pt x="2824" y="557"/>
                  </a:lnTo>
                  <a:lnTo>
                    <a:pt x="2824" y="556"/>
                  </a:lnTo>
                  <a:lnTo>
                    <a:pt x="2825" y="556"/>
                  </a:lnTo>
                  <a:lnTo>
                    <a:pt x="2825" y="559"/>
                  </a:lnTo>
                  <a:lnTo>
                    <a:pt x="2825" y="555"/>
                  </a:lnTo>
                  <a:lnTo>
                    <a:pt x="2825" y="560"/>
                  </a:lnTo>
                  <a:lnTo>
                    <a:pt x="2825" y="566"/>
                  </a:lnTo>
                  <a:lnTo>
                    <a:pt x="2826" y="575"/>
                  </a:lnTo>
                  <a:lnTo>
                    <a:pt x="2826" y="565"/>
                  </a:lnTo>
                  <a:lnTo>
                    <a:pt x="2826" y="564"/>
                  </a:lnTo>
                  <a:lnTo>
                    <a:pt x="2826" y="549"/>
                  </a:lnTo>
                  <a:lnTo>
                    <a:pt x="2827" y="548"/>
                  </a:lnTo>
                  <a:lnTo>
                    <a:pt x="2827" y="549"/>
                  </a:lnTo>
                  <a:lnTo>
                    <a:pt x="2827" y="539"/>
                  </a:lnTo>
                  <a:lnTo>
                    <a:pt x="2827" y="548"/>
                  </a:lnTo>
                  <a:lnTo>
                    <a:pt x="2827" y="552"/>
                  </a:lnTo>
                  <a:lnTo>
                    <a:pt x="2827" y="553"/>
                  </a:lnTo>
                  <a:lnTo>
                    <a:pt x="2828" y="550"/>
                  </a:lnTo>
                  <a:lnTo>
                    <a:pt x="2828" y="550"/>
                  </a:lnTo>
                  <a:lnTo>
                    <a:pt x="2828" y="541"/>
                  </a:lnTo>
                  <a:lnTo>
                    <a:pt x="2828" y="543"/>
                  </a:lnTo>
                  <a:lnTo>
                    <a:pt x="2829" y="536"/>
                  </a:lnTo>
                  <a:lnTo>
                    <a:pt x="2829" y="536"/>
                  </a:lnTo>
                  <a:lnTo>
                    <a:pt x="2829" y="532"/>
                  </a:lnTo>
                  <a:lnTo>
                    <a:pt x="2829" y="534"/>
                  </a:lnTo>
                  <a:lnTo>
                    <a:pt x="2829" y="530"/>
                  </a:lnTo>
                  <a:lnTo>
                    <a:pt x="2829" y="531"/>
                  </a:lnTo>
                  <a:lnTo>
                    <a:pt x="2830" y="536"/>
                  </a:lnTo>
                  <a:lnTo>
                    <a:pt x="2830" y="537"/>
                  </a:lnTo>
                  <a:lnTo>
                    <a:pt x="2830" y="537"/>
                  </a:lnTo>
                  <a:lnTo>
                    <a:pt x="2830" y="534"/>
                  </a:lnTo>
                  <a:lnTo>
                    <a:pt x="2831" y="539"/>
                  </a:lnTo>
                  <a:lnTo>
                    <a:pt x="2831" y="539"/>
                  </a:lnTo>
                  <a:lnTo>
                    <a:pt x="2831" y="530"/>
                  </a:lnTo>
                  <a:lnTo>
                    <a:pt x="2831" y="526"/>
                  </a:lnTo>
                  <a:lnTo>
                    <a:pt x="2831" y="522"/>
                  </a:lnTo>
                  <a:lnTo>
                    <a:pt x="2832" y="523"/>
                  </a:lnTo>
                  <a:lnTo>
                    <a:pt x="2832" y="517"/>
                  </a:lnTo>
                  <a:lnTo>
                    <a:pt x="2832" y="519"/>
                  </a:lnTo>
                  <a:lnTo>
                    <a:pt x="2832" y="518"/>
                  </a:lnTo>
                  <a:lnTo>
                    <a:pt x="2832" y="514"/>
                  </a:lnTo>
                  <a:lnTo>
                    <a:pt x="2833" y="515"/>
                  </a:lnTo>
                  <a:lnTo>
                    <a:pt x="2833" y="506"/>
                  </a:lnTo>
                  <a:lnTo>
                    <a:pt x="2833" y="505"/>
                  </a:lnTo>
                  <a:lnTo>
                    <a:pt x="2833" y="504"/>
                  </a:lnTo>
                  <a:lnTo>
                    <a:pt x="2833" y="506"/>
                  </a:lnTo>
                  <a:lnTo>
                    <a:pt x="2834" y="513"/>
                  </a:lnTo>
                  <a:lnTo>
                    <a:pt x="2834" y="483"/>
                  </a:lnTo>
                  <a:lnTo>
                    <a:pt x="2834" y="479"/>
                  </a:lnTo>
                  <a:lnTo>
                    <a:pt x="2834" y="461"/>
                  </a:lnTo>
                  <a:lnTo>
                    <a:pt x="2834" y="451"/>
                  </a:lnTo>
                  <a:lnTo>
                    <a:pt x="2835" y="423"/>
                  </a:lnTo>
                  <a:lnTo>
                    <a:pt x="2835" y="426"/>
                  </a:lnTo>
                  <a:lnTo>
                    <a:pt x="2835" y="415"/>
                  </a:lnTo>
                  <a:lnTo>
                    <a:pt x="2835" y="419"/>
                  </a:lnTo>
                  <a:lnTo>
                    <a:pt x="2835" y="412"/>
                  </a:lnTo>
                  <a:lnTo>
                    <a:pt x="2836" y="411"/>
                  </a:lnTo>
                  <a:lnTo>
                    <a:pt x="2836" y="412"/>
                  </a:lnTo>
                  <a:lnTo>
                    <a:pt x="2836" y="426"/>
                  </a:lnTo>
                  <a:lnTo>
                    <a:pt x="2836" y="416"/>
                  </a:lnTo>
                  <a:lnTo>
                    <a:pt x="2836" y="457"/>
                  </a:lnTo>
                  <a:lnTo>
                    <a:pt x="2837" y="507"/>
                  </a:lnTo>
                  <a:lnTo>
                    <a:pt x="2837" y="592"/>
                  </a:lnTo>
                  <a:lnTo>
                    <a:pt x="2837" y="678"/>
                  </a:lnTo>
                  <a:lnTo>
                    <a:pt x="2837" y="703"/>
                  </a:lnTo>
                  <a:lnTo>
                    <a:pt x="2838" y="707"/>
                  </a:lnTo>
                  <a:lnTo>
                    <a:pt x="2838" y="707"/>
                  </a:lnTo>
                  <a:lnTo>
                    <a:pt x="2838" y="709"/>
                  </a:lnTo>
                  <a:lnTo>
                    <a:pt x="2838" y="705"/>
                  </a:lnTo>
                  <a:lnTo>
                    <a:pt x="2838" y="705"/>
                  </a:lnTo>
                  <a:lnTo>
                    <a:pt x="2838" y="704"/>
                  </a:lnTo>
                  <a:lnTo>
                    <a:pt x="2839" y="716"/>
                  </a:lnTo>
                  <a:lnTo>
                    <a:pt x="2839" y="712"/>
                  </a:lnTo>
                  <a:lnTo>
                    <a:pt x="2839" y="717"/>
                  </a:lnTo>
                  <a:lnTo>
                    <a:pt x="2839" y="713"/>
                  </a:lnTo>
                  <a:lnTo>
                    <a:pt x="2840" y="728"/>
                  </a:lnTo>
                  <a:lnTo>
                    <a:pt x="2840" y="725"/>
                  </a:lnTo>
                  <a:lnTo>
                    <a:pt x="2840" y="724"/>
                  </a:lnTo>
                  <a:lnTo>
                    <a:pt x="2840" y="735"/>
                  </a:lnTo>
                  <a:lnTo>
                    <a:pt x="2840" y="739"/>
                  </a:lnTo>
                  <a:lnTo>
                    <a:pt x="2840" y="767"/>
                  </a:lnTo>
                  <a:lnTo>
                    <a:pt x="2841" y="772"/>
                  </a:lnTo>
                  <a:lnTo>
                    <a:pt x="2841" y="773"/>
                  </a:lnTo>
                  <a:lnTo>
                    <a:pt x="2841" y="768"/>
                  </a:lnTo>
                  <a:lnTo>
                    <a:pt x="2841" y="784"/>
                  </a:lnTo>
                  <a:lnTo>
                    <a:pt x="2842" y="790"/>
                  </a:lnTo>
                  <a:lnTo>
                    <a:pt x="2842" y="786"/>
                  </a:lnTo>
                  <a:lnTo>
                    <a:pt x="2842" y="782"/>
                  </a:lnTo>
                  <a:lnTo>
                    <a:pt x="2842" y="780"/>
                  </a:lnTo>
                  <a:lnTo>
                    <a:pt x="2842" y="770"/>
                  </a:lnTo>
                  <a:lnTo>
                    <a:pt x="2843" y="775"/>
                  </a:lnTo>
                  <a:lnTo>
                    <a:pt x="2843" y="778"/>
                  </a:lnTo>
                  <a:lnTo>
                    <a:pt x="2843" y="762"/>
                  </a:lnTo>
                  <a:lnTo>
                    <a:pt x="2843" y="765"/>
                  </a:lnTo>
                  <a:lnTo>
                    <a:pt x="2843" y="766"/>
                  </a:lnTo>
                  <a:lnTo>
                    <a:pt x="2844" y="766"/>
                  </a:lnTo>
                  <a:lnTo>
                    <a:pt x="2844" y="787"/>
                  </a:lnTo>
                  <a:lnTo>
                    <a:pt x="2844" y="792"/>
                  </a:lnTo>
                  <a:lnTo>
                    <a:pt x="2844" y="790"/>
                  </a:lnTo>
                  <a:lnTo>
                    <a:pt x="2844" y="768"/>
                  </a:lnTo>
                  <a:lnTo>
                    <a:pt x="2845" y="780"/>
                  </a:lnTo>
                  <a:lnTo>
                    <a:pt x="2845" y="779"/>
                  </a:lnTo>
                  <a:lnTo>
                    <a:pt x="2845" y="785"/>
                  </a:lnTo>
                  <a:lnTo>
                    <a:pt x="2845" y="781"/>
                  </a:lnTo>
                  <a:lnTo>
                    <a:pt x="2846" y="782"/>
                  </a:lnTo>
                  <a:lnTo>
                    <a:pt x="2846" y="777"/>
                  </a:lnTo>
                  <a:lnTo>
                    <a:pt x="2846" y="777"/>
                  </a:lnTo>
                  <a:lnTo>
                    <a:pt x="2846" y="787"/>
                  </a:lnTo>
                  <a:lnTo>
                    <a:pt x="2846" y="786"/>
                  </a:lnTo>
                  <a:lnTo>
                    <a:pt x="2846" y="783"/>
                  </a:lnTo>
                  <a:lnTo>
                    <a:pt x="2847" y="788"/>
                  </a:lnTo>
                  <a:lnTo>
                    <a:pt x="2847" y="788"/>
                  </a:lnTo>
                  <a:lnTo>
                    <a:pt x="2847" y="775"/>
                  </a:lnTo>
                  <a:lnTo>
                    <a:pt x="2847" y="775"/>
                  </a:lnTo>
                  <a:lnTo>
                    <a:pt x="2848" y="776"/>
                  </a:lnTo>
                  <a:lnTo>
                    <a:pt x="2848" y="778"/>
                  </a:lnTo>
                  <a:lnTo>
                    <a:pt x="2848" y="775"/>
                  </a:lnTo>
                  <a:lnTo>
                    <a:pt x="2848" y="773"/>
                  </a:lnTo>
                  <a:lnTo>
                    <a:pt x="2848" y="770"/>
                  </a:lnTo>
                  <a:lnTo>
                    <a:pt x="2849" y="766"/>
                  </a:lnTo>
                  <a:lnTo>
                    <a:pt x="2849" y="772"/>
                  </a:lnTo>
                  <a:lnTo>
                    <a:pt x="2849" y="770"/>
                  </a:lnTo>
                  <a:lnTo>
                    <a:pt x="2849" y="775"/>
                  </a:lnTo>
                  <a:lnTo>
                    <a:pt x="2849" y="752"/>
                  </a:lnTo>
                  <a:lnTo>
                    <a:pt x="2849" y="743"/>
                  </a:lnTo>
                  <a:lnTo>
                    <a:pt x="2850" y="687"/>
                  </a:lnTo>
                  <a:lnTo>
                    <a:pt x="2850" y="619"/>
                  </a:lnTo>
                  <a:lnTo>
                    <a:pt x="2850" y="522"/>
                  </a:lnTo>
                  <a:lnTo>
                    <a:pt x="2850" y="473"/>
                  </a:lnTo>
                  <a:lnTo>
                    <a:pt x="2851" y="446"/>
                  </a:lnTo>
                  <a:lnTo>
                    <a:pt x="2851" y="451"/>
                  </a:lnTo>
                  <a:lnTo>
                    <a:pt x="2851" y="450"/>
                  </a:lnTo>
                  <a:lnTo>
                    <a:pt x="2851" y="451"/>
                  </a:lnTo>
                  <a:lnTo>
                    <a:pt x="2851" y="453"/>
                  </a:lnTo>
                  <a:lnTo>
                    <a:pt x="2851" y="455"/>
                  </a:lnTo>
                  <a:lnTo>
                    <a:pt x="2852" y="466"/>
                  </a:lnTo>
                  <a:lnTo>
                    <a:pt x="2852" y="467"/>
                  </a:lnTo>
                  <a:lnTo>
                    <a:pt x="2852" y="459"/>
                  </a:lnTo>
                  <a:lnTo>
                    <a:pt x="2852" y="445"/>
                  </a:lnTo>
                  <a:lnTo>
                    <a:pt x="2853" y="445"/>
                  </a:lnTo>
                  <a:lnTo>
                    <a:pt x="2853" y="449"/>
                  </a:lnTo>
                  <a:lnTo>
                    <a:pt x="2853" y="446"/>
                  </a:lnTo>
                  <a:lnTo>
                    <a:pt x="2853" y="446"/>
                  </a:lnTo>
                  <a:lnTo>
                    <a:pt x="2853" y="450"/>
                  </a:lnTo>
                  <a:lnTo>
                    <a:pt x="2854" y="454"/>
                  </a:lnTo>
                  <a:lnTo>
                    <a:pt x="2854" y="455"/>
                  </a:lnTo>
                  <a:lnTo>
                    <a:pt x="2854" y="448"/>
                  </a:lnTo>
                  <a:lnTo>
                    <a:pt x="2854" y="449"/>
                  </a:lnTo>
                  <a:lnTo>
                    <a:pt x="2854" y="442"/>
                  </a:lnTo>
                  <a:lnTo>
                    <a:pt x="2855" y="454"/>
                  </a:lnTo>
                  <a:lnTo>
                    <a:pt x="2855" y="452"/>
                  </a:lnTo>
                  <a:lnTo>
                    <a:pt x="2855" y="453"/>
                  </a:lnTo>
                  <a:lnTo>
                    <a:pt x="2855" y="454"/>
                  </a:lnTo>
                  <a:lnTo>
                    <a:pt x="2855" y="449"/>
                  </a:lnTo>
                  <a:lnTo>
                    <a:pt x="2856" y="446"/>
                  </a:lnTo>
                  <a:lnTo>
                    <a:pt x="2856" y="456"/>
                  </a:lnTo>
                  <a:lnTo>
                    <a:pt x="2856" y="457"/>
                  </a:lnTo>
                  <a:lnTo>
                    <a:pt x="2856" y="441"/>
                  </a:lnTo>
                  <a:lnTo>
                    <a:pt x="2857" y="440"/>
                  </a:lnTo>
                  <a:lnTo>
                    <a:pt x="2857" y="443"/>
                  </a:lnTo>
                  <a:lnTo>
                    <a:pt x="2857" y="443"/>
                  </a:lnTo>
                  <a:lnTo>
                    <a:pt x="2857" y="444"/>
                  </a:lnTo>
                  <a:lnTo>
                    <a:pt x="2857" y="448"/>
                  </a:lnTo>
                  <a:lnTo>
                    <a:pt x="2857" y="450"/>
                  </a:lnTo>
                  <a:lnTo>
                    <a:pt x="2858" y="441"/>
                  </a:lnTo>
                  <a:lnTo>
                    <a:pt x="2858" y="445"/>
                  </a:lnTo>
                  <a:lnTo>
                    <a:pt x="2858" y="448"/>
                  </a:lnTo>
                  <a:lnTo>
                    <a:pt x="2858" y="448"/>
                  </a:lnTo>
                  <a:lnTo>
                    <a:pt x="2859" y="446"/>
                  </a:lnTo>
                  <a:lnTo>
                    <a:pt x="2859" y="447"/>
                  </a:lnTo>
                  <a:lnTo>
                    <a:pt x="2859" y="447"/>
                  </a:lnTo>
                  <a:lnTo>
                    <a:pt x="2859" y="449"/>
                  </a:lnTo>
                  <a:lnTo>
                    <a:pt x="2859" y="446"/>
                  </a:lnTo>
                  <a:lnTo>
                    <a:pt x="2860" y="450"/>
                  </a:lnTo>
                  <a:lnTo>
                    <a:pt x="2860" y="463"/>
                  </a:lnTo>
                  <a:lnTo>
                    <a:pt x="2860" y="467"/>
                  </a:lnTo>
                  <a:lnTo>
                    <a:pt x="2860" y="465"/>
                  </a:lnTo>
                  <a:lnTo>
                    <a:pt x="2860" y="466"/>
                  </a:lnTo>
                  <a:lnTo>
                    <a:pt x="2861" y="464"/>
                  </a:lnTo>
                  <a:lnTo>
                    <a:pt x="2861" y="463"/>
                  </a:lnTo>
                  <a:lnTo>
                    <a:pt x="2861" y="482"/>
                  </a:lnTo>
                  <a:lnTo>
                    <a:pt x="2861" y="492"/>
                  </a:lnTo>
                  <a:lnTo>
                    <a:pt x="2861" y="487"/>
                  </a:lnTo>
                  <a:lnTo>
                    <a:pt x="2862" y="489"/>
                  </a:lnTo>
                  <a:lnTo>
                    <a:pt x="2862" y="490"/>
                  </a:lnTo>
                  <a:lnTo>
                    <a:pt x="2862" y="491"/>
                  </a:lnTo>
                  <a:lnTo>
                    <a:pt x="2862" y="485"/>
                  </a:lnTo>
                  <a:lnTo>
                    <a:pt x="2862" y="471"/>
                  </a:lnTo>
                  <a:lnTo>
                    <a:pt x="2863" y="483"/>
                  </a:lnTo>
                  <a:lnTo>
                    <a:pt x="2863" y="486"/>
                  </a:lnTo>
                  <a:lnTo>
                    <a:pt x="2863" y="455"/>
                  </a:lnTo>
                  <a:lnTo>
                    <a:pt x="2863" y="451"/>
                  </a:lnTo>
                  <a:lnTo>
                    <a:pt x="2863" y="444"/>
                  </a:lnTo>
                  <a:lnTo>
                    <a:pt x="2864" y="446"/>
                  </a:lnTo>
                  <a:lnTo>
                    <a:pt x="2864" y="442"/>
                  </a:lnTo>
                  <a:lnTo>
                    <a:pt x="2864" y="440"/>
                  </a:lnTo>
                  <a:lnTo>
                    <a:pt x="2864" y="424"/>
                  </a:lnTo>
                  <a:lnTo>
                    <a:pt x="2864" y="420"/>
                  </a:lnTo>
                  <a:lnTo>
                    <a:pt x="2865" y="424"/>
                  </a:lnTo>
                  <a:lnTo>
                    <a:pt x="2865" y="424"/>
                  </a:lnTo>
                  <a:lnTo>
                    <a:pt x="2865" y="422"/>
                  </a:lnTo>
                  <a:lnTo>
                    <a:pt x="2865" y="420"/>
                  </a:lnTo>
                  <a:lnTo>
                    <a:pt x="2865" y="418"/>
                  </a:lnTo>
                  <a:lnTo>
                    <a:pt x="2866" y="423"/>
                  </a:lnTo>
                  <a:lnTo>
                    <a:pt x="2866" y="426"/>
                  </a:lnTo>
                  <a:lnTo>
                    <a:pt x="2866" y="425"/>
                  </a:lnTo>
                  <a:lnTo>
                    <a:pt x="2866" y="426"/>
                  </a:lnTo>
                  <a:lnTo>
                    <a:pt x="2866" y="431"/>
                  </a:lnTo>
                  <a:lnTo>
                    <a:pt x="2867" y="424"/>
                  </a:lnTo>
                  <a:lnTo>
                    <a:pt x="2867" y="424"/>
                  </a:lnTo>
                  <a:lnTo>
                    <a:pt x="2867" y="425"/>
                  </a:lnTo>
                  <a:lnTo>
                    <a:pt x="2867" y="426"/>
                  </a:lnTo>
                  <a:lnTo>
                    <a:pt x="2868" y="430"/>
                  </a:lnTo>
                  <a:lnTo>
                    <a:pt x="2868" y="433"/>
                  </a:lnTo>
                  <a:lnTo>
                    <a:pt x="2868" y="432"/>
                  </a:lnTo>
                  <a:lnTo>
                    <a:pt x="2868" y="440"/>
                  </a:lnTo>
                  <a:lnTo>
                    <a:pt x="2868" y="441"/>
                  </a:lnTo>
                  <a:lnTo>
                    <a:pt x="2868" y="436"/>
                  </a:lnTo>
                  <a:lnTo>
                    <a:pt x="2869" y="439"/>
                  </a:lnTo>
                  <a:lnTo>
                    <a:pt x="2869" y="438"/>
                  </a:lnTo>
                  <a:lnTo>
                    <a:pt x="2869" y="428"/>
                  </a:lnTo>
                  <a:lnTo>
                    <a:pt x="2869" y="423"/>
                  </a:lnTo>
                  <a:lnTo>
                    <a:pt x="2870" y="426"/>
                  </a:lnTo>
                  <a:lnTo>
                    <a:pt x="2870" y="438"/>
                  </a:lnTo>
                  <a:lnTo>
                    <a:pt x="2870" y="439"/>
                  </a:lnTo>
                  <a:lnTo>
                    <a:pt x="2870" y="441"/>
                  </a:lnTo>
                  <a:lnTo>
                    <a:pt x="2870" y="461"/>
                  </a:lnTo>
                  <a:lnTo>
                    <a:pt x="2871" y="468"/>
                  </a:lnTo>
                  <a:lnTo>
                    <a:pt x="2871" y="468"/>
                  </a:lnTo>
                  <a:lnTo>
                    <a:pt x="2871" y="471"/>
                  </a:lnTo>
                  <a:lnTo>
                    <a:pt x="2871" y="483"/>
                  </a:lnTo>
                  <a:lnTo>
                    <a:pt x="2871" y="477"/>
                  </a:lnTo>
                  <a:lnTo>
                    <a:pt x="2872" y="477"/>
                  </a:lnTo>
                  <a:lnTo>
                    <a:pt x="2872" y="480"/>
                  </a:lnTo>
                  <a:lnTo>
                    <a:pt x="2872" y="483"/>
                  </a:lnTo>
                  <a:lnTo>
                    <a:pt x="2872" y="490"/>
                  </a:lnTo>
                  <a:lnTo>
                    <a:pt x="2872" y="484"/>
                  </a:lnTo>
                  <a:lnTo>
                    <a:pt x="2873" y="488"/>
                  </a:lnTo>
                  <a:lnTo>
                    <a:pt x="2873" y="487"/>
                  </a:lnTo>
                  <a:lnTo>
                    <a:pt x="2873" y="480"/>
                  </a:lnTo>
                  <a:lnTo>
                    <a:pt x="2873" y="480"/>
                  </a:lnTo>
                  <a:lnTo>
                    <a:pt x="2873" y="479"/>
                  </a:lnTo>
                  <a:lnTo>
                    <a:pt x="2874" y="477"/>
                  </a:lnTo>
                  <a:lnTo>
                    <a:pt x="2874" y="481"/>
                  </a:lnTo>
                  <a:lnTo>
                    <a:pt x="2874" y="477"/>
                  </a:lnTo>
                  <a:lnTo>
                    <a:pt x="2874" y="484"/>
                  </a:lnTo>
                  <a:lnTo>
                    <a:pt x="2874" y="484"/>
                  </a:lnTo>
                  <a:lnTo>
                    <a:pt x="2875" y="486"/>
                  </a:lnTo>
                  <a:lnTo>
                    <a:pt x="2875" y="488"/>
                  </a:lnTo>
                  <a:lnTo>
                    <a:pt x="2875" y="499"/>
                  </a:lnTo>
                  <a:lnTo>
                    <a:pt x="2875" y="499"/>
                  </a:lnTo>
                  <a:lnTo>
                    <a:pt x="2876" y="505"/>
                  </a:lnTo>
                  <a:lnTo>
                    <a:pt x="2876" y="485"/>
                  </a:lnTo>
                  <a:lnTo>
                    <a:pt x="2876" y="507"/>
                  </a:lnTo>
                  <a:lnTo>
                    <a:pt x="2876" y="512"/>
                  </a:lnTo>
                  <a:lnTo>
                    <a:pt x="2876" y="519"/>
                  </a:lnTo>
                  <a:lnTo>
                    <a:pt x="2876" y="518"/>
                  </a:lnTo>
                  <a:lnTo>
                    <a:pt x="2877" y="517"/>
                  </a:lnTo>
                  <a:lnTo>
                    <a:pt x="2877" y="521"/>
                  </a:lnTo>
                  <a:lnTo>
                    <a:pt x="2877" y="520"/>
                  </a:lnTo>
                  <a:lnTo>
                    <a:pt x="2877" y="535"/>
                  </a:lnTo>
                  <a:lnTo>
                    <a:pt x="2878" y="537"/>
                  </a:lnTo>
                  <a:lnTo>
                    <a:pt x="2878" y="542"/>
                  </a:lnTo>
                  <a:lnTo>
                    <a:pt x="2878" y="543"/>
                  </a:lnTo>
                  <a:lnTo>
                    <a:pt x="2878" y="533"/>
                  </a:lnTo>
                  <a:lnTo>
                    <a:pt x="2878" y="536"/>
                  </a:lnTo>
                  <a:lnTo>
                    <a:pt x="2879" y="533"/>
                  </a:lnTo>
                  <a:lnTo>
                    <a:pt x="2879" y="531"/>
                  </a:lnTo>
                  <a:lnTo>
                    <a:pt x="2879" y="525"/>
                  </a:lnTo>
                  <a:lnTo>
                    <a:pt x="2879" y="525"/>
                  </a:lnTo>
                  <a:lnTo>
                    <a:pt x="2879" y="524"/>
                  </a:lnTo>
                  <a:lnTo>
                    <a:pt x="2879" y="520"/>
                  </a:lnTo>
                  <a:lnTo>
                    <a:pt x="2880" y="516"/>
                  </a:lnTo>
                  <a:lnTo>
                    <a:pt x="2880" y="515"/>
                  </a:lnTo>
                  <a:lnTo>
                    <a:pt x="2880" y="530"/>
                  </a:lnTo>
                  <a:lnTo>
                    <a:pt x="2880" y="532"/>
                  </a:lnTo>
                  <a:lnTo>
                    <a:pt x="2881" y="527"/>
                  </a:lnTo>
                  <a:lnTo>
                    <a:pt x="2881" y="522"/>
                  </a:lnTo>
                  <a:lnTo>
                    <a:pt x="2881" y="486"/>
                  </a:lnTo>
                  <a:lnTo>
                    <a:pt x="2881" y="477"/>
                  </a:lnTo>
                  <a:lnTo>
                    <a:pt x="2881" y="478"/>
                  </a:lnTo>
                  <a:lnTo>
                    <a:pt x="2882" y="467"/>
                  </a:lnTo>
                  <a:lnTo>
                    <a:pt x="2882" y="464"/>
                  </a:lnTo>
                  <a:lnTo>
                    <a:pt x="2882" y="451"/>
                  </a:lnTo>
                  <a:lnTo>
                    <a:pt x="2882" y="448"/>
                  </a:lnTo>
                  <a:lnTo>
                    <a:pt x="2882" y="450"/>
                  </a:lnTo>
                  <a:lnTo>
                    <a:pt x="2883" y="468"/>
                  </a:lnTo>
                  <a:lnTo>
                    <a:pt x="2883" y="463"/>
                  </a:lnTo>
                  <a:lnTo>
                    <a:pt x="2883" y="485"/>
                  </a:lnTo>
                  <a:lnTo>
                    <a:pt x="2883" y="525"/>
                  </a:lnTo>
                  <a:lnTo>
                    <a:pt x="2883" y="618"/>
                  </a:lnTo>
                  <a:lnTo>
                    <a:pt x="2884" y="684"/>
                  </a:lnTo>
                  <a:lnTo>
                    <a:pt x="2884" y="774"/>
                  </a:lnTo>
                  <a:lnTo>
                    <a:pt x="2884" y="841"/>
                  </a:lnTo>
                  <a:lnTo>
                    <a:pt x="2884" y="860"/>
                  </a:lnTo>
                  <a:lnTo>
                    <a:pt x="2884" y="888"/>
                  </a:lnTo>
                  <a:lnTo>
                    <a:pt x="2885" y="885"/>
                  </a:lnTo>
                  <a:lnTo>
                    <a:pt x="2885" y="876"/>
                  </a:lnTo>
                  <a:lnTo>
                    <a:pt x="2885" y="884"/>
                  </a:lnTo>
                  <a:lnTo>
                    <a:pt x="2885" y="889"/>
                  </a:lnTo>
                  <a:lnTo>
                    <a:pt x="2885" y="890"/>
                  </a:lnTo>
                  <a:lnTo>
                    <a:pt x="2886" y="893"/>
                  </a:lnTo>
                  <a:lnTo>
                    <a:pt x="2886" y="902"/>
                  </a:lnTo>
                  <a:lnTo>
                    <a:pt x="2886" y="904"/>
                  </a:lnTo>
                  <a:lnTo>
                    <a:pt x="2886" y="908"/>
                  </a:lnTo>
                  <a:lnTo>
                    <a:pt x="2887" y="925"/>
                  </a:lnTo>
                  <a:lnTo>
                    <a:pt x="2887" y="924"/>
                  </a:lnTo>
                  <a:lnTo>
                    <a:pt x="2887" y="924"/>
                  </a:lnTo>
                  <a:lnTo>
                    <a:pt x="2887" y="920"/>
                  </a:lnTo>
                  <a:lnTo>
                    <a:pt x="2887" y="913"/>
                  </a:lnTo>
                  <a:lnTo>
                    <a:pt x="2887" y="916"/>
                  </a:lnTo>
                  <a:lnTo>
                    <a:pt x="2888" y="919"/>
                  </a:lnTo>
                  <a:lnTo>
                    <a:pt x="2888" y="914"/>
                  </a:lnTo>
                  <a:lnTo>
                    <a:pt x="2888" y="909"/>
                  </a:lnTo>
                  <a:lnTo>
                    <a:pt x="2888" y="901"/>
                  </a:lnTo>
                  <a:lnTo>
                    <a:pt x="2889" y="872"/>
                  </a:lnTo>
                  <a:lnTo>
                    <a:pt x="2889" y="866"/>
                  </a:lnTo>
                  <a:lnTo>
                    <a:pt x="2889" y="866"/>
                  </a:lnTo>
                  <a:lnTo>
                    <a:pt x="2889" y="867"/>
                  </a:lnTo>
                  <a:lnTo>
                    <a:pt x="2889" y="867"/>
                  </a:lnTo>
                  <a:lnTo>
                    <a:pt x="2890" y="867"/>
                  </a:lnTo>
                  <a:lnTo>
                    <a:pt x="2890" y="861"/>
                  </a:lnTo>
                  <a:lnTo>
                    <a:pt x="2890" y="861"/>
                  </a:lnTo>
                  <a:lnTo>
                    <a:pt x="2890" y="862"/>
                  </a:lnTo>
                  <a:lnTo>
                    <a:pt x="2890" y="857"/>
                  </a:lnTo>
                  <a:lnTo>
                    <a:pt x="2891" y="875"/>
                  </a:lnTo>
                  <a:lnTo>
                    <a:pt x="2891" y="876"/>
                  </a:lnTo>
                  <a:lnTo>
                    <a:pt x="2891" y="873"/>
                  </a:lnTo>
                  <a:lnTo>
                    <a:pt x="2891" y="875"/>
                  </a:lnTo>
                  <a:lnTo>
                    <a:pt x="2891" y="876"/>
                  </a:lnTo>
                  <a:lnTo>
                    <a:pt x="2892" y="880"/>
                  </a:lnTo>
                  <a:lnTo>
                    <a:pt x="2892" y="877"/>
                  </a:lnTo>
                  <a:lnTo>
                    <a:pt x="2892" y="877"/>
                  </a:lnTo>
                  <a:lnTo>
                    <a:pt x="2892" y="872"/>
                  </a:lnTo>
                  <a:lnTo>
                    <a:pt x="2893" y="864"/>
                  </a:lnTo>
                  <a:lnTo>
                    <a:pt x="2893" y="863"/>
                  </a:lnTo>
                  <a:lnTo>
                    <a:pt x="2893" y="864"/>
                  </a:lnTo>
                  <a:lnTo>
                    <a:pt x="2893" y="863"/>
                  </a:lnTo>
                  <a:lnTo>
                    <a:pt x="2893" y="861"/>
                  </a:lnTo>
                  <a:lnTo>
                    <a:pt x="2893" y="856"/>
                  </a:lnTo>
                  <a:lnTo>
                    <a:pt x="2894" y="858"/>
                  </a:lnTo>
                  <a:lnTo>
                    <a:pt x="2894" y="860"/>
                  </a:lnTo>
                  <a:lnTo>
                    <a:pt x="2894" y="861"/>
                  </a:lnTo>
                  <a:lnTo>
                    <a:pt x="2894" y="858"/>
                  </a:lnTo>
                  <a:lnTo>
                    <a:pt x="2894" y="864"/>
                  </a:lnTo>
                  <a:lnTo>
                    <a:pt x="2895" y="853"/>
                  </a:lnTo>
                  <a:lnTo>
                    <a:pt x="2895" y="850"/>
                  </a:lnTo>
                  <a:lnTo>
                    <a:pt x="2895" y="852"/>
                  </a:lnTo>
                  <a:lnTo>
                    <a:pt x="2895" y="853"/>
                  </a:lnTo>
                  <a:lnTo>
                    <a:pt x="2895" y="851"/>
                  </a:lnTo>
                  <a:lnTo>
                    <a:pt x="2896" y="855"/>
                  </a:lnTo>
                  <a:lnTo>
                    <a:pt x="2896" y="853"/>
                  </a:lnTo>
                  <a:lnTo>
                    <a:pt x="2896" y="851"/>
                  </a:lnTo>
                  <a:lnTo>
                    <a:pt x="2896" y="835"/>
                  </a:lnTo>
                  <a:lnTo>
                    <a:pt x="2896" y="839"/>
                  </a:lnTo>
                  <a:lnTo>
                    <a:pt x="2897" y="834"/>
                  </a:lnTo>
                  <a:lnTo>
                    <a:pt x="2897" y="831"/>
                  </a:lnTo>
                  <a:lnTo>
                    <a:pt x="2897" y="835"/>
                  </a:lnTo>
                  <a:lnTo>
                    <a:pt x="2897" y="829"/>
                  </a:lnTo>
                  <a:lnTo>
                    <a:pt x="2898" y="833"/>
                  </a:lnTo>
                  <a:lnTo>
                    <a:pt x="2898" y="829"/>
                  </a:lnTo>
                  <a:lnTo>
                    <a:pt x="2898" y="796"/>
                  </a:lnTo>
                  <a:lnTo>
                    <a:pt x="2898" y="722"/>
                  </a:lnTo>
                  <a:lnTo>
                    <a:pt x="2898" y="612"/>
                  </a:lnTo>
                  <a:lnTo>
                    <a:pt x="2898" y="565"/>
                  </a:lnTo>
                  <a:lnTo>
                    <a:pt x="2899" y="556"/>
                  </a:lnTo>
                  <a:lnTo>
                    <a:pt x="2899" y="566"/>
                  </a:lnTo>
                  <a:lnTo>
                    <a:pt x="2899" y="624"/>
                  </a:lnTo>
                  <a:lnTo>
                    <a:pt x="2899" y="628"/>
                  </a:lnTo>
                  <a:lnTo>
                    <a:pt x="2900" y="613"/>
                  </a:lnTo>
                  <a:lnTo>
                    <a:pt x="2900" y="613"/>
                  </a:lnTo>
                  <a:lnTo>
                    <a:pt x="2900" y="600"/>
                  </a:lnTo>
                  <a:lnTo>
                    <a:pt x="2900" y="588"/>
                  </a:lnTo>
                  <a:lnTo>
                    <a:pt x="2900" y="622"/>
                  </a:lnTo>
                  <a:lnTo>
                    <a:pt x="2901" y="625"/>
                  </a:lnTo>
                  <a:lnTo>
                    <a:pt x="2901" y="627"/>
                  </a:lnTo>
                  <a:lnTo>
                    <a:pt x="2901" y="637"/>
                  </a:lnTo>
                  <a:lnTo>
                    <a:pt x="2901" y="631"/>
                  </a:lnTo>
                  <a:lnTo>
                    <a:pt x="2901" y="624"/>
                  </a:lnTo>
                  <a:lnTo>
                    <a:pt x="2902" y="638"/>
                  </a:lnTo>
                  <a:lnTo>
                    <a:pt x="2902" y="637"/>
                  </a:lnTo>
                  <a:lnTo>
                    <a:pt x="2902" y="634"/>
                  </a:lnTo>
                  <a:lnTo>
                    <a:pt x="2902" y="635"/>
                  </a:lnTo>
                  <a:lnTo>
                    <a:pt x="2902" y="634"/>
                  </a:lnTo>
                  <a:lnTo>
                    <a:pt x="2903" y="632"/>
                  </a:lnTo>
                  <a:lnTo>
                    <a:pt x="2903" y="617"/>
                  </a:lnTo>
                  <a:lnTo>
                    <a:pt x="2903" y="614"/>
                  </a:lnTo>
                  <a:lnTo>
                    <a:pt x="2903" y="607"/>
                  </a:lnTo>
                  <a:lnTo>
                    <a:pt x="2904" y="606"/>
                  </a:lnTo>
                  <a:lnTo>
                    <a:pt x="2904" y="609"/>
                  </a:lnTo>
                  <a:lnTo>
                    <a:pt x="2904" y="612"/>
                  </a:lnTo>
                  <a:lnTo>
                    <a:pt x="2904" y="616"/>
                  </a:lnTo>
                  <a:lnTo>
                    <a:pt x="2904" y="620"/>
                  </a:lnTo>
                  <a:lnTo>
                    <a:pt x="2904" y="626"/>
                  </a:lnTo>
                  <a:lnTo>
                    <a:pt x="2905" y="617"/>
                  </a:lnTo>
                  <a:lnTo>
                    <a:pt x="2905" y="612"/>
                  </a:lnTo>
                  <a:lnTo>
                    <a:pt x="2905" y="618"/>
                  </a:lnTo>
                  <a:lnTo>
                    <a:pt x="2905" y="619"/>
                  </a:lnTo>
                  <a:lnTo>
                    <a:pt x="2906" y="622"/>
                  </a:lnTo>
                  <a:lnTo>
                    <a:pt x="2906" y="643"/>
                  </a:lnTo>
                  <a:lnTo>
                    <a:pt x="2906" y="635"/>
                  </a:lnTo>
                  <a:lnTo>
                    <a:pt x="2906" y="635"/>
                  </a:lnTo>
                  <a:lnTo>
                    <a:pt x="2906" y="634"/>
                  </a:lnTo>
                  <a:lnTo>
                    <a:pt x="2906" y="635"/>
                  </a:lnTo>
                  <a:lnTo>
                    <a:pt x="2907" y="634"/>
                  </a:lnTo>
                  <a:lnTo>
                    <a:pt x="2907" y="637"/>
                  </a:lnTo>
                  <a:lnTo>
                    <a:pt x="2907" y="637"/>
                  </a:lnTo>
                  <a:lnTo>
                    <a:pt x="2907" y="630"/>
                  </a:lnTo>
                  <a:lnTo>
                    <a:pt x="2908" y="630"/>
                  </a:lnTo>
                  <a:lnTo>
                    <a:pt x="2908" y="634"/>
                  </a:lnTo>
                  <a:lnTo>
                    <a:pt x="2908" y="633"/>
                  </a:lnTo>
                  <a:lnTo>
                    <a:pt x="2908" y="636"/>
                  </a:lnTo>
                  <a:lnTo>
                    <a:pt x="2908" y="624"/>
                  </a:lnTo>
                  <a:lnTo>
                    <a:pt x="2909" y="628"/>
                  </a:lnTo>
                  <a:lnTo>
                    <a:pt x="2909" y="629"/>
                  </a:lnTo>
                  <a:lnTo>
                    <a:pt x="2909" y="612"/>
                  </a:lnTo>
                  <a:lnTo>
                    <a:pt x="2909" y="613"/>
                  </a:lnTo>
                  <a:lnTo>
                    <a:pt x="2909" y="613"/>
                  </a:lnTo>
                  <a:lnTo>
                    <a:pt x="2909" y="613"/>
                  </a:lnTo>
                  <a:lnTo>
                    <a:pt x="2910" y="620"/>
                  </a:lnTo>
                  <a:lnTo>
                    <a:pt x="2910" y="623"/>
                  </a:lnTo>
                  <a:lnTo>
                    <a:pt x="2910" y="631"/>
                  </a:lnTo>
                  <a:lnTo>
                    <a:pt x="2910" y="630"/>
                  </a:lnTo>
                  <a:lnTo>
                    <a:pt x="2911" y="630"/>
                  </a:lnTo>
                  <a:lnTo>
                    <a:pt x="2911" y="623"/>
                  </a:lnTo>
                  <a:lnTo>
                    <a:pt x="2911" y="628"/>
                  </a:lnTo>
                  <a:lnTo>
                    <a:pt x="2911" y="628"/>
                  </a:lnTo>
                  <a:lnTo>
                    <a:pt x="2911" y="628"/>
                  </a:lnTo>
                  <a:lnTo>
                    <a:pt x="2912" y="628"/>
                  </a:lnTo>
                  <a:lnTo>
                    <a:pt x="2912" y="621"/>
                  </a:lnTo>
                  <a:lnTo>
                    <a:pt x="2912" y="608"/>
                  </a:lnTo>
                  <a:lnTo>
                    <a:pt x="2912" y="610"/>
                  </a:lnTo>
                  <a:lnTo>
                    <a:pt x="2912" y="609"/>
                  </a:lnTo>
                  <a:lnTo>
                    <a:pt x="2913" y="610"/>
                  </a:lnTo>
                  <a:lnTo>
                    <a:pt x="2913" y="602"/>
                  </a:lnTo>
                  <a:lnTo>
                    <a:pt x="2913" y="594"/>
                  </a:lnTo>
                  <a:lnTo>
                    <a:pt x="2913" y="596"/>
                  </a:lnTo>
                  <a:lnTo>
                    <a:pt x="2913" y="590"/>
                  </a:lnTo>
                  <a:lnTo>
                    <a:pt x="2914" y="588"/>
                  </a:lnTo>
                  <a:lnTo>
                    <a:pt x="2914" y="588"/>
                  </a:lnTo>
                  <a:lnTo>
                    <a:pt x="2914" y="582"/>
                  </a:lnTo>
                  <a:lnTo>
                    <a:pt x="2914" y="582"/>
                  </a:lnTo>
                  <a:lnTo>
                    <a:pt x="2915" y="581"/>
                  </a:lnTo>
                  <a:lnTo>
                    <a:pt x="2915" y="585"/>
                  </a:lnTo>
                  <a:lnTo>
                    <a:pt x="2915" y="581"/>
                  </a:lnTo>
                  <a:lnTo>
                    <a:pt x="2915" y="596"/>
                  </a:lnTo>
                  <a:lnTo>
                    <a:pt x="2915" y="602"/>
                  </a:lnTo>
                  <a:lnTo>
                    <a:pt x="2915" y="598"/>
                  </a:lnTo>
                  <a:lnTo>
                    <a:pt x="2916" y="599"/>
                  </a:lnTo>
                  <a:lnTo>
                    <a:pt x="2916" y="598"/>
                  </a:lnTo>
                  <a:lnTo>
                    <a:pt x="2916" y="596"/>
                  </a:lnTo>
                  <a:lnTo>
                    <a:pt x="2916" y="598"/>
                  </a:lnTo>
                  <a:lnTo>
                    <a:pt x="2917" y="593"/>
                  </a:lnTo>
                  <a:lnTo>
                    <a:pt x="2917" y="590"/>
                  </a:lnTo>
                  <a:lnTo>
                    <a:pt x="2917" y="593"/>
                  </a:lnTo>
                  <a:lnTo>
                    <a:pt x="2917" y="590"/>
                  </a:lnTo>
                  <a:lnTo>
                    <a:pt x="2917" y="585"/>
                  </a:lnTo>
                  <a:lnTo>
                    <a:pt x="2917" y="591"/>
                  </a:lnTo>
                  <a:lnTo>
                    <a:pt x="2918" y="586"/>
                  </a:lnTo>
                  <a:lnTo>
                    <a:pt x="2918" y="567"/>
                  </a:lnTo>
                  <a:lnTo>
                    <a:pt x="2918" y="568"/>
                  </a:lnTo>
                  <a:lnTo>
                    <a:pt x="2918" y="567"/>
                  </a:lnTo>
                  <a:lnTo>
                    <a:pt x="2919" y="566"/>
                  </a:lnTo>
                  <a:lnTo>
                    <a:pt x="2919" y="564"/>
                  </a:lnTo>
                  <a:lnTo>
                    <a:pt x="2919" y="562"/>
                  </a:lnTo>
                  <a:lnTo>
                    <a:pt x="2919" y="572"/>
                  </a:lnTo>
                  <a:lnTo>
                    <a:pt x="2919" y="576"/>
                  </a:lnTo>
                  <a:lnTo>
                    <a:pt x="2920" y="575"/>
                  </a:lnTo>
                  <a:lnTo>
                    <a:pt x="2920" y="599"/>
                  </a:lnTo>
                  <a:lnTo>
                    <a:pt x="2920" y="595"/>
                  </a:lnTo>
                  <a:lnTo>
                    <a:pt x="2920" y="609"/>
                  </a:lnTo>
                  <a:lnTo>
                    <a:pt x="2920" y="606"/>
                  </a:lnTo>
                  <a:lnTo>
                    <a:pt x="2921" y="609"/>
                  </a:lnTo>
                  <a:lnTo>
                    <a:pt x="2921" y="607"/>
                  </a:lnTo>
                  <a:lnTo>
                    <a:pt x="2921" y="606"/>
                  </a:lnTo>
                  <a:lnTo>
                    <a:pt x="2921" y="608"/>
                  </a:lnTo>
                  <a:lnTo>
                    <a:pt x="2921" y="610"/>
                  </a:lnTo>
                  <a:lnTo>
                    <a:pt x="2922" y="617"/>
                  </a:lnTo>
                  <a:lnTo>
                    <a:pt x="2922" y="613"/>
                  </a:lnTo>
                  <a:lnTo>
                    <a:pt x="2922" y="611"/>
                  </a:lnTo>
                  <a:lnTo>
                    <a:pt x="2922" y="621"/>
                  </a:lnTo>
                  <a:lnTo>
                    <a:pt x="2923" y="621"/>
                  </a:lnTo>
                  <a:lnTo>
                    <a:pt x="2923" y="626"/>
                  </a:lnTo>
                  <a:lnTo>
                    <a:pt x="2923" y="625"/>
                  </a:lnTo>
                  <a:lnTo>
                    <a:pt x="2923" y="634"/>
                  </a:lnTo>
                  <a:lnTo>
                    <a:pt x="2923" y="635"/>
                  </a:lnTo>
                  <a:lnTo>
                    <a:pt x="2923" y="627"/>
                  </a:lnTo>
                  <a:lnTo>
                    <a:pt x="2924" y="588"/>
                  </a:lnTo>
                  <a:lnTo>
                    <a:pt x="2924" y="556"/>
                  </a:lnTo>
                  <a:lnTo>
                    <a:pt x="2924" y="539"/>
                  </a:lnTo>
                  <a:lnTo>
                    <a:pt x="2924" y="544"/>
                  </a:lnTo>
                  <a:lnTo>
                    <a:pt x="2924" y="544"/>
                  </a:lnTo>
                  <a:lnTo>
                    <a:pt x="2925" y="549"/>
                  </a:lnTo>
                  <a:lnTo>
                    <a:pt x="2925" y="552"/>
                  </a:lnTo>
                  <a:lnTo>
                    <a:pt x="2925" y="539"/>
                  </a:lnTo>
                  <a:lnTo>
                    <a:pt x="2925" y="545"/>
                  </a:lnTo>
                  <a:lnTo>
                    <a:pt x="2926" y="546"/>
                  </a:lnTo>
                  <a:lnTo>
                    <a:pt x="2926" y="551"/>
                  </a:lnTo>
                  <a:lnTo>
                    <a:pt x="2926" y="550"/>
                  </a:lnTo>
                  <a:lnTo>
                    <a:pt x="2926" y="555"/>
                  </a:lnTo>
                  <a:lnTo>
                    <a:pt x="2926" y="559"/>
                  </a:lnTo>
                  <a:lnTo>
                    <a:pt x="2926" y="553"/>
                  </a:lnTo>
                  <a:lnTo>
                    <a:pt x="2927" y="552"/>
                  </a:lnTo>
                  <a:lnTo>
                    <a:pt x="2927" y="549"/>
                  </a:lnTo>
                  <a:lnTo>
                    <a:pt x="2927" y="550"/>
                  </a:lnTo>
                  <a:lnTo>
                    <a:pt x="2927" y="552"/>
                  </a:lnTo>
                  <a:lnTo>
                    <a:pt x="2928" y="552"/>
                  </a:lnTo>
                  <a:lnTo>
                    <a:pt x="2928" y="553"/>
                  </a:lnTo>
                  <a:lnTo>
                    <a:pt x="2928" y="548"/>
                  </a:lnTo>
                  <a:lnTo>
                    <a:pt x="2928" y="550"/>
                  </a:lnTo>
                  <a:lnTo>
                    <a:pt x="2928" y="550"/>
                  </a:lnTo>
                  <a:lnTo>
                    <a:pt x="2928" y="533"/>
                  </a:lnTo>
                  <a:lnTo>
                    <a:pt x="2929" y="506"/>
                  </a:lnTo>
                  <a:lnTo>
                    <a:pt x="2929" y="543"/>
                  </a:lnTo>
                  <a:lnTo>
                    <a:pt x="2929" y="590"/>
                  </a:lnTo>
                  <a:lnTo>
                    <a:pt x="2929" y="653"/>
                  </a:lnTo>
                  <a:lnTo>
                    <a:pt x="2930" y="729"/>
                  </a:lnTo>
                  <a:lnTo>
                    <a:pt x="2930" y="758"/>
                  </a:lnTo>
                  <a:lnTo>
                    <a:pt x="2930" y="758"/>
                  </a:lnTo>
                  <a:lnTo>
                    <a:pt x="2930" y="763"/>
                  </a:lnTo>
                  <a:lnTo>
                    <a:pt x="2930" y="768"/>
                  </a:lnTo>
                  <a:lnTo>
                    <a:pt x="2931" y="778"/>
                  </a:lnTo>
                  <a:lnTo>
                    <a:pt x="2931" y="778"/>
                  </a:lnTo>
                  <a:lnTo>
                    <a:pt x="2931" y="776"/>
                  </a:lnTo>
                  <a:lnTo>
                    <a:pt x="2931" y="773"/>
                  </a:lnTo>
                  <a:lnTo>
                    <a:pt x="2931" y="778"/>
                  </a:lnTo>
                  <a:lnTo>
                    <a:pt x="2932" y="775"/>
                  </a:lnTo>
                  <a:lnTo>
                    <a:pt x="2932" y="773"/>
                  </a:lnTo>
                  <a:lnTo>
                    <a:pt x="2932" y="772"/>
                  </a:lnTo>
                  <a:lnTo>
                    <a:pt x="2932" y="773"/>
                  </a:lnTo>
                  <a:lnTo>
                    <a:pt x="2932" y="776"/>
                  </a:lnTo>
                  <a:lnTo>
                    <a:pt x="2933" y="789"/>
                  </a:lnTo>
                  <a:lnTo>
                    <a:pt x="2933" y="786"/>
                  </a:lnTo>
                  <a:lnTo>
                    <a:pt x="2933" y="784"/>
                  </a:lnTo>
                  <a:lnTo>
                    <a:pt x="2933" y="785"/>
                  </a:lnTo>
                  <a:lnTo>
                    <a:pt x="2934" y="780"/>
                  </a:lnTo>
                  <a:lnTo>
                    <a:pt x="2934" y="779"/>
                  </a:lnTo>
                  <a:lnTo>
                    <a:pt x="2934" y="784"/>
                  </a:lnTo>
                  <a:lnTo>
                    <a:pt x="2934" y="784"/>
                  </a:lnTo>
                  <a:lnTo>
                    <a:pt x="2934" y="775"/>
                  </a:lnTo>
                  <a:lnTo>
                    <a:pt x="2934" y="776"/>
                  </a:lnTo>
                  <a:lnTo>
                    <a:pt x="2935" y="759"/>
                  </a:lnTo>
                  <a:lnTo>
                    <a:pt x="2935" y="756"/>
                  </a:lnTo>
                  <a:lnTo>
                    <a:pt x="2935" y="754"/>
                  </a:lnTo>
                  <a:lnTo>
                    <a:pt x="2935" y="753"/>
                  </a:lnTo>
                  <a:lnTo>
                    <a:pt x="2936" y="761"/>
                  </a:lnTo>
                  <a:lnTo>
                    <a:pt x="2936" y="764"/>
                  </a:lnTo>
                  <a:lnTo>
                    <a:pt x="2936" y="779"/>
                  </a:lnTo>
                  <a:lnTo>
                    <a:pt x="2936" y="774"/>
                  </a:lnTo>
                  <a:lnTo>
                    <a:pt x="2936" y="779"/>
                  </a:lnTo>
                  <a:lnTo>
                    <a:pt x="2937" y="779"/>
                  </a:lnTo>
                  <a:lnTo>
                    <a:pt x="2937" y="780"/>
                  </a:lnTo>
                  <a:lnTo>
                    <a:pt x="2937" y="760"/>
                  </a:lnTo>
                  <a:lnTo>
                    <a:pt x="2937" y="760"/>
                  </a:lnTo>
                  <a:lnTo>
                    <a:pt x="2937" y="759"/>
                  </a:lnTo>
                  <a:lnTo>
                    <a:pt x="2937" y="764"/>
                  </a:lnTo>
                  <a:lnTo>
                    <a:pt x="2938" y="767"/>
                  </a:lnTo>
                  <a:lnTo>
                    <a:pt x="2938" y="767"/>
                  </a:lnTo>
                  <a:lnTo>
                    <a:pt x="2938" y="769"/>
                  </a:lnTo>
                  <a:lnTo>
                    <a:pt x="2938" y="776"/>
                  </a:lnTo>
                  <a:lnTo>
                    <a:pt x="2939" y="774"/>
                  </a:lnTo>
                  <a:lnTo>
                    <a:pt x="2939" y="774"/>
                  </a:lnTo>
                  <a:lnTo>
                    <a:pt x="2939" y="772"/>
                  </a:lnTo>
                  <a:lnTo>
                    <a:pt x="2939" y="770"/>
                  </a:lnTo>
                  <a:lnTo>
                    <a:pt x="2939" y="761"/>
                  </a:lnTo>
                  <a:lnTo>
                    <a:pt x="2939" y="762"/>
                  </a:lnTo>
                  <a:lnTo>
                    <a:pt x="2940" y="762"/>
                  </a:lnTo>
                  <a:lnTo>
                    <a:pt x="2940" y="763"/>
                  </a:lnTo>
                  <a:lnTo>
                    <a:pt x="2940" y="764"/>
                  </a:lnTo>
                  <a:lnTo>
                    <a:pt x="2940" y="763"/>
                  </a:lnTo>
                  <a:lnTo>
                    <a:pt x="2941" y="759"/>
                  </a:lnTo>
                  <a:lnTo>
                    <a:pt x="2941" y="754"/>
                  </a:lnTo>
                  <a:lnTo>
                    <a:pt x="2941" y="739"/>
                  </a:lnTo>
                  <a:lnTo>
                    <a:pt x="2941" y="741"/>
                  </a:lnTo>
                  <a:lnTo>
                    <a:pt x="2941" y="744"/>
                  </a:lnTo>
                  <a:lnTo>
                    <a:pt x="2942" y="748"/>
                  </a:lnTo>
                  <a:lnTo>
                    <a:pt x="2942" y="747"/>
                  </a:lnTo>
                  <a:lnTo>
                    <a:pt x="2942" y="744"/>
                  </a:lnTo>
                  <a:lnTo>
                    <a:pt x="2942" y="751"/>
                  </a:lnTo>
                  <a:lnTo>
                    <a:pt x="2942" y="757"/>
                  </a:lnTo>
                  <a:lnTo>
                    <a:pt x="2943" y="777"/>
                  </a:lnTo>
                  <a:lnTo>
                    <a:pt x="2943" y="788"/>
                  </a:lnTo>
                  <a:lnTo>
                    <a:pt x="2943" y="792"/>
                  </a:lnTo>
                  <a:lnTo>
                    <a:pt x="2943" y="803"/>
                  </a:lnTo>
                  <a:lnTo>
                    <a:pt x="2943" y="802"/>
                  </a:lnTo>
                  <a:lnTo>
                    <a:pt x="2944" y="795"/>
                  </a:lnTo>
                  <a:lnTo>
                    <a:pt x="2944" y="798"/>
                  </a:lnTo>
                  <a:lnTo>
                    <a:pt x="2944" y="786"/>
                  </a:lnTo>
                  <a:lnTo>
                    <a:pt x="2944" y="772"/>
                  </a:lnTo>
                  <a:lnTo>
                    <a:pt x="2945" y="743"/>
                  </a:lnTo>
                  <a:lnTo>
                    <a:pt x="2945" y="694"/>
                  </a:lnTo>
                  <a:lnTo>
                    <a:pt x="2945" y="614"/>
                  </a:lnTo>
                  <a:lnTo>
                    <a:pt x="2945" y="525"/>
                  </a:lnTo>
                  <a:lnTo>
                    <a:pt x="2945" y="480"/>
                  </a:lnTo>
                  <a:lnTo>
                    <a:pt x="2945" y="530"/>
                  </a:lnTo>
                  <a:lnTo>
                    <a:pt x="2946" y="540"/>
                  </a:lnTo>
                  <a:lnTo>
                    <a:pt x="2946" y="543"/>
                  </a:lnTo>
                  <a:lnTo>
                    <a:pt x="2946" y="538"/>
                  </a:lnTo>
                  <a:lnTo>
                    <a:pt x="2946" y="532"/>
                  </a:lnTo>
                  <a:lnTo>
                    <a:pt x="2947" y="529"/>
                  </a:lnTo>
                  <a:lnTo>
                    <a:pt x="2947" y="537"/>
                  </a:lnTo>
                  <a:lnTo>
                    <a:pt x="2947" y="530"/>
                  </a:lnTo>
                  <a:lnTo>
                    <a:pt x="2947" y="515"/>
                  </a:lnTo>
                  <a:lnTo>
                    <a:pt x="2947" y="502"/>
                  </a:lnTo>
                  <a:lnTo>
                    <a:pt x="2948" y="502"/>
                  </a:lnTo>
                  <a:lnTo>
                    <a:pt x="2948" y="507"/>
                  </a:lnTo>
                  <a:lnTo>
                    <a:pt x="2948" y="504"/>
                  </a:lnTo>
                  <a:lnTo>
                    <a:pt x="2948" y="504"/>
                  </a:lnTo>
                  <a:lnTo>
                    <a:pt x="2948" y="507"/>
                  </a:lnTo>
                  <a:lnTo>
                    <a:pt x="2949" y="503"/>
                  </a:lnTo>
                  <a:lnTo>
                    <a:pt x="2949" y="498"/>
                  </a:lnTo>
                  <a:lnTo>
                    <a:pt x="2949" y="492"/>
                  </a:lnTo>
                  <a:lnTo>
                    <a:pt x="2949" y="486"/>
                  </a:lnTo>
                  <a:lnTo>
                    <a:pt x="2949" y="473"/>
                  </a:lnTo>
                  <a:lnTo>
                    <a:pt x="2950" y="469"/>
                  </a:lnTo>
                  <a:lnTo>
                    <a:pt x="2950" y="472"/>
                  </a:lnTo>
                  <a:lnTo>
                    <a:pt x="2950" y="478"/>
                  </a:lnTo>
                  <a:lnTo>
                    <a:pt x="2950" y="475"/>
                  </a:lnTo>
                  <a:lnTo>
                    <a:pt x="2951" y="470"/>
                  </a:lnTo>
                  <a:lnTo>
                    <a:pt x="2951" y="471"/>
                  </a:lnTo>
                  <a:lnTo>
                    <a:pt x="2951" y="475"/>
                  </a:lnTo>
                  <a:lnTo>
                    <a:pt x="2951" y="481"/>
                  </a:lnTo>
                  <a:lnTo>
                    <a:pt x="2951" y="487"/>
                  </a:lnTo>
                  <a:lnTo>
                    <a:pt x="2951" y="482"/>
                  </a:lnTo>
                  <a:lnTo>
                    <a:pt x="2952" y="478"/>
                  </a:lnTo>
                  <a:lnTo>
                    <a:pt x="2952" y="480"/>
                  </a:lnTo>
                  <a:lnTo>
                    <a:pt x="2952" y="479"/>
                  </a:lnTo>
                  <a:lnTo>
                    <a:pt x="2952" y="477"/>
                  </a:lnTo>
                  <a:lnTo>
                    <a:pt x="2952" y="478"/>
                  </a:lnTo>
                  <a:lnTo>
                    <a:pt x="2953" y="481"/>
                  </a:lnTo>
                  <a:lnTo>
                    <a:pt x="2953" y="483"/>
                  </a:lnTo>
                  <a:lnTo>
                    <a:pt x="2953" y="488"/>
                  </a:lnTo>
                  <a:lnTo>
                    <a:pt x="2953" y="484"/>
                  </a:lnTo>
                  <a:lnTo>
                    <a:pt x="2953" y="486"/>
                  </a:lnTo>
                  <a:lnTo>
                    <a:pt x="2954" y="489"/>
                  </a:lnTo>
                  <a:lnTo>
                    <a:pt x="2954" y="490"/>
                  </a:lnTo>
                  <a:lnTo>
                    <a:pt x="2954" y="492"/>
                  </a:lnTo>
                  <a:lnTo>
                    <a:pt x="2954" y="498"/>
                  </a:lnTo>
                  <a:lnTo>
                    <a:pt x="2954" y="497"/>
                  </a:lnTo>
                  <a:lnTo>
                    <a:pt x="2955" y="498"/>
                  </a:lnTo>
                  <a:lnTo>
                    <a:pt x="2955" y="492"/>
                  </a:lnTo>
                  <a:lnTo>
                    <a:pt x="2955" y="506"/>
                  </a:lnTo>
                  <a:lnTo>
                    <a:pt x="2955" y="498"/>
                  </a:lnTo>
                  <a:lnTo>
                    <a:pt x="2956" y="462"/>
                  </a:lnTo>
                  <a:lnTo>
                    <a:pt x="2956" y="463"/>
                  </a:lnTo>
                  <a:lnTo>
                    <a:pt x="2956" y="456"/>
                  </a:lnTo>
                  <a:lnTo>
                    <a:pt x="2956" y="443"/>
                  </a:lnTo>
                  <a:lnTo>
                    <a:pt x="2956" y="452"/>
                  </a:lnTo>
                  <a:lnTo>
                    <a:pt x="2956" y="455"/>
                  </a:lnTo>
                  <a:lnTo>
                    <a:pt x="2957" y="458"/>
                  </a:lnTo>
                  <a:lnTo>
                    <a:pt x="2957" y="449"/>
                  </a:lnTo>
                  <a:lnTo>
                    <a:pt x="2957" y="450"/>
                  </a:lnTo>
                  <a:lnTo>
                    <a:pt x="2957" y="457"/>
                  </a:lnTo>
                  <a:lnTo>
                    <a:pt x="2958" y="457"/>
                  </a:lnTo>
                  <a:lnTo>
                    <a:pt x="2958" y="467"/>
                  </a:lnTo>
                  <a:lnTo>
                    <a:pt x="2958" y="451"/>
                  </a:lnTo>
                  <a:lnTo>
                    <a:pt x="2958" y="449"/>
                  </a:lnTo>
                  <a:lnTo>
                    <a:pt x="2958" y="450"/>
                  </a:lnTo>
                  <a:lnTo>
                    <a:pt x="2959" y="448"/>
                  </a:lnTo>
                  <a:lnTo>
                    <a:pt x="2959" y="447"/>
                  </a:lnTo>
                  <a:lnTo>
                    <a:pt x="2959" y="448"/>
                  </a:lnTo>
                  <a:lnTo>
                    <a:pt x="2959" y="448"/>
                  </a:lnTo>
                  <a:lnTo>
                    <a:pt x="2959" y="437"/>
                  </a:lnTo>
                  <a:lnTo>
                    <a:pt x="2960" y="437"/>
                  </a:lnTo>
                  <a:lnTo>
                    <a:pt x="2960" y="430"/>
                  </a:lnTo>
                  <a:lnTo>
                    <a:pt x="2960" y="435"/>
                  </a:lnTo>
                  <a:lnTo>
                    <a:pt x="2960" y="434"/>
                  </a:lnTo>
                  <a:lnTo>
                    <a:pt x="2960" y="439"/>
                  </a:lnTo>
                  <a:lnTo>
                    <a:pt x="2961" y="440"/>
                  </a:lnTo>
                  <a:lnTo>
                    <a:pt x="2961" y="438"/>
                  </a:lnTo>
                  <a:lnTo>
                    <a:pt x="2961" y="434"/>
                  </a:lnTo>
                  <a:lnTo>
                    <a:pt x="2961" y="430"/>
                  </a:lnTo>
                  <a:lnTo>
                    <a:pt x="2962" y="430"/>
                  </a:lnTo>
                  <a:lnTo>
                    <a:pt x="2962" y="437"/>
                  </a:lnTo>
                  <a:lnTo>
                    <a:pt x="2962" y="449"/>
                  </a:lnTo>
                  <a:lnTo>
                    <a:pt x="2962" y="445"/>
                  </a:lnTo>
                  <a:lnTo>
                    <a:pt x="2962" y="448"/>
                  </a:lnTo>
                  <a:lnTo>
                    <a:pt x="2962" y="442"/>
                  </a:lnTo>
                  <a:lnTo>
                    <a:pt x="2963" y="443"/>
                  </a:lnTo>
                  <a:lnTo>
                    <a:pt x="2963" y="461"/>
                  </a:lnTo>
                  <a:lnTo>
                    <a:pt x="2963" y="461"/>
                  </a:lnTo>
                  <a:lnTo>
                    <a:pt x="2963" y="473"/>
                  </a:lnTo>
                  <a:lnTo>
                    <a:pt x="2964" y="480"/>
                  </a:lnTo>
                  <a:lnTo>
                    <a:pt x="2964" y="481"/>
                  </a:lnTo>
                  <a:lnTo>
                    <a:pt x="2964" y="484"/>
                  </a:lnTo>
                  <a:lnTo>
                    <a:pt x="2964" y="478"/>
                  </a:lnTo>
                  <a:lnTo>
                    <a:pt x="2964" y="478"/>
                  </a:lnTo>
                  <a:lnTo>
                    <a:pt x="2964" y="480"/>
                  </a:lnTo>
                  <a:lnTo>
                    <a:pt x="2965" y="480"/>
                  </a:lnTo>
                  <a:lnTo>
                    <a:pt x="2965" y="480"/>
                  </a:lnTo>
                  <a:lnTo>
                    <a:pt x="2965" y="458"/>
                  </a:lnTo>
                  <a:lnTo>
                    <a:pt x="2965" y="463"/>
                  </a:lnTo>
                  <a:lnTo>
                    <a:pt x="2966" y="479"/>
                  </a:lnTo>
                  <a:lnTo>
                    <a:pt x="2966" y="478"/>
                  </a:lnTo>
                  <a:lnTo>
                    <a:pt x="2966" y="478"/>
                  </a:lnTo>
                  <a:lnTo>
                    <a:pt x="2966" y="478"/>
                  </a:lnTo>
                  <a:lnTo>
                    <a:pt x="2966" y="487"/>
                  </a:lnTo>
                  <a:lnTo>
                    <a:pt x="2967" y="491"/>
                  </a:lnTo>
                  <a:lnTo>
                    <a:pt x="2967" y="491"/>
                  </a:lnTo>
                  <a:lnTo>
                    <a:pt x="2967" y="500"/>
                  </a:lnTo>
                  <a:lnTo>
                    <a:pt x="2967" y="503"/>
                  </a:lnTo>
                  <a:lnTo>
                    <a:pt x="2967" y="502"/>
                  </a:lnTo>
                  <a:lnTo>
                    <a:pt x="2967" y="502"/>
                  </a:lnTo>
                  <a:lnTo>
                    <a:pt x="2968" y="515"/>
                  </a:lnTo>
                  <a:lnTo>
                    <a:pt x="2968" y="510"/>
                  </a:lnTo>
                  <a:lnTo>
                    <a:pt x="2968" y="493"/>
                  </a:lnTo>
                  <a:lnTo>
                    <a:pt x="2968" y="501"/>
                  </a:lnTo>
                  <a:lnTo>
                    <a:pt x="2969" y="496"/>
                  </a:lnTo>
                  <a:lnTo>
                    <a:pt x="2969" y="493"/>
                  </a:lnTo>
                  <a:lnTo>
                    <a:pt x="2969" y="487"/>
                  </a:lnTo>
                  <a:lnTo>
                    <a:pt x="2969" y="494"/>
                  </a:lnTo>
                  <a:lnTo>
                    <a:pt x="2969" y="496"/>
                  </a:lnTo>
                  <a:lnTo>
                    <a:pt x="2970" y="507"/>
                  </a:lnTo>
                  <a:lnTo>
                    <a:pt x="2970" y="509"/>
                  </a:lnTo>
                  <a:lnTo>
                    <a:pt x="2970" y="510"/>
                  </a:lnTo>
                  <a:lnTo>
                    <a:pt x="2970" y="507"/>
                  </a:lnTo>
                  <a:lnTo>
                    <a:pt x="2970" y="508"/>
                  </a:lnTo>
                  <a:lnTo>
                    <a:pt x="2971" y="501"/>
                  </a:lnTo>
                  <a:lnTo>
                    <a:pt x="2971" y="488"/>
                  </a:lnTo>
                  <a:lnTo>
                    <a:pt x="2971" y="489"/>
                  </a:lnTo>
                  <a:lnTo>
                    <a:pt x="2971" y="487"/>
                  </a:lnTo>
                  <a:lnTo>
                    <a:pt x="2971" y="487"/>
                  </a:lnTo>
                  <a:lnTo>
                    <a:pt x="2972" y="480"/>
                  </a:lnTo>
                  <a:lnTo>
                    <a:pt x="2972" y="465"/>
                  </a:lnTo>
                  <a:lnTo>
                    <a:pt x="2972" y="473"/>
                  </a:lnTo>
                  <a:lnTo>
                    <a:pt x="2972" y="475"/>
                  </a:lnTo>
                  <a:lnTo>
                    <a:pt x="2973" y="473"/>
                  </a:lnTo>
                  <a:lnTo>
                    <a:pt x="2973" y="477"/>
                  </a:lnTo>
                  <a:lnTo>
                    <a:pt x="2973" y="476"/>
                  </a:lnTo>
                  <a:lnTo>
                    <a:pt x="2973" y="481"/>
                  </a:lnTo>
                  <a:lnTo>
                    <a:pt x="2973" y="487"/>
                  </a:lnTo>
                  <a:lnTo>
                    <a:pt x="2973" y="487"/>
                  </a:lnTo>
                  <a:lnTo>
                    <a:pt x="2974" y="483"/>
                  </a:lnTo>
                  <a:lnTo>
                    <a:pt x="2974" y="480"/>
                  </a:lnTo>
                  <a:lnTo>
                    <a:pt x="2974" y="488"/>
                  </a:lnTo>
                  <a:lnTo>
                    <a:pt x="2974" y="485"/>
                  </a:lnTo>
                  <a:lnTo>
                    <a:pt x="2975" y="474"/>
                  </a:lnTo>
                  <a:lnTo>
                    <a:pt x="2975" y="479"/>
                  </a:lnTo>
                  <a:lnTo>
                    <a:pt x="2975" y="487"/>
                  </a:lnTo>
                  <a:lnTo>
                    <a:pt x="2975" y="492"/>
                  </a:lnTo>
                  <a:lnTo>
                    <a:pt x="2975" y="486"/>
                  </a:lnTo>
                  <a:lnTo>
                    <a:pt x="2975" y="493"/>
                  </a:lnTo>
                  <a:lnTo>
                    <a:pt x="2976" y="537"/>
                  </a:lnTo>
                  <a:lnTo>
                    <a:pt x="2976" y="556"/>
                  </a:lnTo>
                  <a:lnTo>
                    <a:pt x="2976" y="614"/>
                  </a:lnTo>
                  <a:lnTo>
                    <a:pt x="2976" y="719"/>
                  </a:lnTo>
                  <a:lnTo>
                    <a:pt x="2977" y="822"/>
                  </a:lnTo>
                  <a:lnTo>
                    <a:pt x="2977" y="866"/>
                  </a:lnTo>
                  <a:lnTo>
                    <a:pt x="2977" y="874"/>
                  </a:lnTo>
                  <a:lnTo>
                    <a:pt x="2977" y="885"/>
                  </a:lnTo>
                  <a:lnTo>
                    <a:pt x="2977" y="886"/>
                  </a:lnTo>
                  <a:lnTo>
                    <a:pt x="2978" y="888"/>
                  </a:lnTo>
                  <a:lnTo>
                    <a:pt x="2978" y="898"/>
                  </a:lnTo>
                  <a:lnTo>
                    <a:pt x="2978" y="898"/>
                  </a:lnTo>
                  <a:lnTo>
                    <a:pt x="2978" y="905"/>
                  </a:lnTo>
                  <a:lnTo>
                    <a:pt x="2978" y="906"/>
                  </a:lnTo>
                  <a:lnTo>
                    <a:pt x="2979" y="909"/>
                  </a:lnTo>
                  <a:lnTo>
                    <a:pt x="2979" y="912"/>
                  </a:lnTo>
                  <a:lnTo>
                    <a:pt x="2979" y="917"/>
                  </a:lnTo>
                  <a:lnTo>
                    <a:pt x="2979" y="918"/>
                  </a:lnTo>
                  <a:lnTo>
                    <a:pt x="2979" y="912"/>
                  </a:lnTo>
                  <a:lnTo>
                    <a:pt x="2980" y="910"/>
                  </a:lnTo>
                  <a:lnTo>
                    <a:pt x="2980" y="906"/>
                  </a:lnTo>
                  <a:lnTo>
                    <a:pt x="2980" y="900"/>
                  </a:lnTo>
                  <a:lnTo>
                    <a:pt x="2980" y="907"/>
                  </a:lnTo>
                  <a:lnTo>
                    <a:pt x="2981" y="907"/>
                  </a:lnTo>
                  <a:lnTo>
                    <a:pt x="2981" y="909"/>
                  </a:lnTo>
                  <a:lnTo>
                    <a:pt x="2981" y="910"/>
                  </a:lnTo>
                  <a:lnTo>
                    <a:pt x="2981" y="893"/>
                  </a:lnTo>
                  <a:lnTo>
                    <a:pt x="2981" y="893"/>
                  </a:lnTo>
                  <a:lnTo>
                    <a:pt x="2981" y="898"/>
                  </a:lnTo>
                  <a:lnTo>
                    <a:pt x="2982" y="887"/>
                  </a:lnTo>
                  <a:lnTo>
                    <a:pt x="2982" y="888"/>
                  </a:lnTo>
                  <a:lnTo>
                    <a:pt x="2982" y="879"/>
                  </a:lnTo>
                  <a:lnTo>
                    <a:pt x="2982" y="875"/>
                  </a:lnTo>
                  <a:lnTo>
                    <a:pt x="2982" y="867"/>
                  </a:lnTo>
                  <a:lnTo>
                    <a:pt x="2983" y="862"/>
                  </a:lnTo>
                  <a:lnTo>
                    <a:pt x="2983" y="860"/>
                  </a:lnTo>
                  <a:lnTo>
                    <a:pt x="2983" y="859"/>
                  </a:lnTo>
                  <a:lnTo>
                    <a:pt x="2983" y="872"/>
                  </a:lnTo>
                  <a:lnTo>
                    <a:pt x="2984" y="872"/>
                  </a:lnTo>
                  <a:lnTo>
                    <a:pt x="2984" y="871"/>
                  </a:lnTo>
                  <a:lnTo>
                    <a:pt x="2984" y="869"/>
                  </a:lnTo>
                  <a:lnTo>
                    <a:pt x="2984" y="871"/>
                  </a:lnTo>
                  <a:lnTo>
                    <a:pt x="2984" y="872"/>
                  </a:lnTo>
                  <a:lnTo>
                    <a:pt x="2984" y="871"/>
                  </a:lnTo>
                  <a:lnTo>
                    <a:pt x="2985" y="871"/>
                  </a:lnTo>
                  <a:lnTo>
                    <a:pt x="2985" y="865"/>
                  </a:lnTo>
                  <a:lnTo>
                    <a:pt x="2985" y="859"/>
                  </a:lnTo>
                  <a:lnTo>
                    <a:pt x="2985" y="859"/>
                  </a:lnTo>
                  <a:lnTo>
                    <a:pt x="2986" y="855"/>
                  </a:lnTo>
                  <a:lnTo>
                    <a:pt x="2986" y="853"/>
                  </a:lnTo>
                  <a:lnTo>
                    <a:pt x="2986" y="852"/>
                  </a:lnTo>
                  <a:lnTo>
                    <a:pt x="2986" y="845"/>
                  </a:lnTo>
                  <a:lnTo>
                    <a:pt x="2986" y="831"/>
                  </a:lnTo>
                  <a:lnTo>
                    <a:pt x="2986" y="830"/>
                  </a:lnTo>
                  <a:lnTo>
                    <a:pt x="2987" y="829"/>
                  </a:lnTo>
                  <a:lnTo>
                    <a:pt x="2987" y="829"/>
                  </a:lnTo>
                  <a:lnTo>
                    <a:pt x="2987" y="829"/>
                  </a:lnTo>
                  <a:lnTo>
                    <a:pt x="2987" y="831"/>
                  </a:lnTo>
                  <a:lnTo>
                    <a:pt x="2988" y="831"/>
                  </a:lnTo>
                  <a:lnTo>
                    <a:pt x="2988" y="865"/>
                  </a:lnTo>
                  <a:lnTo>
                    <a:pt x="2988" y="868"/>
                  </a:lnTo>
                  <a:lnTo>
                    <a:pt x="2988" y="862"/>
                  </a:lnTo>
                  <a:lnTo>
                    <a:pt x="2988" y="858"/>
                  </a:lnTo>
                  <a:lnTo>
                    <a:pt x="2989" y="861"/>
                  </a:lnTo>
                  <a:lnTo>
                    <a:pt x="2989" y="862"/>
                  </a:lnTo>
                  <a:lnTo>
                    <a:pt x="2989" y="860"/>
                  </a:lnTo>
                  <a:lnTo>
                    <a:pt x="2989" y="864"/>
                  </a:lnTo>
                  <a:lnTo>
                    <a:pt x="2989" y="868"/>
                  </a:lnTo>
                  <a:lnTo>
                    <a:pt x="2990" y="864"/>
                  </a:lnTo>
                  <a:lnTo>
                    <a:pt x="2990" y="855"/>
                  </a:lnTo>
                  <a:lnTo>
                    <a:pt x="2990" y="836"/>
                  </a:lnTo>
                  <a:lnTo>
                    <a:pt x="2990" y="817"/>
                  </a:lnTo>
                  <a:lnTo>
                    <a:pt x="2990" y="788"/>
                  </a:lnTo>
                  <a:lnTo>
                    <a:pt x="2991" y="723"/>
                  </a:lnTo>
                  <a:lnTo>
                    <a:pt x="2991" y="640"/>
                  </a:lnTo>
                  <a:lnTo>
                    <a:pt x="2991" y="598"/>
                  </a:lnTo>
                  <a:lnTo>
                    <a:pt x="2991" y="597"/>
                  </a:lnTo>
                  <a:lnTo>
                    <a:pt x="2992" y="607"/>
                  </a:lnTo>
                  <a:lnTo>
                    <a:pt x="2992" y="606"/>
                  </a:lnTo>
                  <a:lnTo>
                    <a:pt x="2992" y="604"/>
                  </a:lnTo>
                  <a:lnTo>
                    <a:pt x="2992" y="611"/>
                  </a:lnTo>
                  <a:lnTo>
                    <a:pt x="2992" y="606"/>
                  </a:lnTo>
                  <a:lnTo>
                    <a:pt x="2992" y="605"/>
                  </a:lnTo>
                  <a:lnTo>
                    <a:pt x="2993" y="603"/>
                  </a:lnTo>
                  <a:lnTo>
                    <a:pt x="2993" y="605"/>
                  </a:lnTo>
                  <a:lnTo>
                    <a:pt x="2993" y="590"/>
                  </a:lnTo>
                  <a:lnTo>
                    <a:pt x="2993" y="586"/>
                  </a:lnTo>
                  <a:lnTo>
                    <a:pt x="2994" y="584"/>
                  </a:lnTo>
                  <a:lnTo>
                    <a:pt x="2994" y="583"/>
                  </a:lnTo>
                  <a:lnTo>
                    <a:pt x="2994" y="587"/>
                  </a:lnTo>
                  <a:lnTo>
                    <a:pt x="2994" y="590"/>
                  </a:lnTo>
                  <a:lnTo>
                    <a:pt x="2994" y="599"/>
                  </a:lnTo>
                  <a:lnTo>
                    <a:pt x="2995" y="598"/>
                  </a:lnTo>
                  <a:lnTo>
                    <a:pt x="2995" y="593"/>
                  </a:lnTo>
                  <a:lnTo>
                    <a:pt x="2995" y="590"/>
                  </a:lnTo>
                  <a:lnTo>
                    <a:pt x="2995" y="586"/>
                  </a:lnTo>
                  <a:lnTo>
                    <a:pt x="2995" y="591"/>
                  </a:lnTo>
                  <a:lnTo>
                    <a:pt x="2996" y="593"/>
                  </a:lnTo>
                  <a:lnTo>
                    <a:pt x="2996" y="593"/>
                  </a:lnTo>
                  <a:lnTo>
                    <a:pt x="2996" y="623"/>
                  </a:lnTo>
                  <a:lnTo>
                    <a:pt x="2996" y="624"/>
                  </a:lnTo>
                  <a:lnTo>
                    <a:pt x="2996" y="624"/>
                  </a:lnTo>
                  <a:lnTo>
                    <a:pt x="2997" y="622"/>
                  </a:lnTo>
                  <a:lnTo>
                    <a:pt x="2997" y="627"/>
                  </a:lnTo>
                  <a:lnTo>
                    <a:pt x="2997" y="628"/>
                  </a:lnTo>
                  <a:lnTo>
                    <a:pt x="2997" y="630"/>
                  </a:lnTo>
                  <a:lnTo>
                    <a:pt x="2997" y="616"/>
                  </a:lnTo>
                  <a:lnTo>
                    <a:pt x="2997" y="604"/>
                  </a:lnTo>
                  <a:lnTo>
                    <a:pt x="2998" y="589"/>
                  </a:lnTo>
                  <a:lnTo>
                    <a:pt x="2998" y="589"/>
                  </a:lnTo>
                  <a:lnTo>
                    <a:pt x="2998" y="586"/>
                  </a:lnTo>
                  <a:lnTo>
                    <a:pt x="2998" y="587"/>
                  </a:lnTo>
                  <a:lnTo>
                    <a:pt x="2999" y="586"/>
                  </a:lnTo>
                  <a:lnTo>
                    <a:pt x="2999" y="588"/>
                  </a:lnTo>
                  <a:lnTo>
                    <a:pt x="2999" y="585"/>
                  </a:lnTo>
                  <a:lnTo>
                    <a:pt x="2999" y="587"/>
                  </a:lnTo>
                  <a:lnTo>
                    <a:pt x="2999" y="585"/>
                  </a:lnTo>
                  <a:lnTo>
                    <a:pt x="3000" y="585"/>
                  </a:lnTo>
                  <a:lnTo>
                    <a:pt x="3000" y="583"/>
                  </a:lnTo>
                  <a:lnTo>
                    <a:pt x="3000" y="587"/>
                  </a:lnTo>
                  <a:lnTo>
                    <a:pt x="3000" y="585"/>
                  </a:lnTo>
                  <a:lnTo>
                    <a:pt x="3000" y="586"/>
                  </a:lnTo>
                  <a:lnTo>
                    <a:pt x="3001" y="584"/>
                  </a:lnTo>
                  <a:lnTo>
                    <a:pt x="3001" y="586"/>
                  </a:lnTo>
                  <a:lnTo>
                    <a:pt x="3001" y="584"/>
                  </a:lnTo>
                  <a:lnTo>
                    <a:pt x="3001" y="590"/>
                  </a:lnTo>
                  <a:lnTo>
                    <a:pt x="3001" y="584"/>
                  </a:lnTo>
                  <a:lnTo>
                    <a:pt x="3002" y="582"/>
                  </a:lnTo>
                  <a:lnTo>
                    <a:pt x="3002" y="579"/>
                  </a:lnTo>
                  <a:lnTo>
                    <a:pt x="3002" y="580"/>
                  </a:lnTo>
                  <a:lnTo>
                    <a:pt x="3002" y="582"/>
                  </a:lnTo>
                  <a:lnTo>
                    <a:pt x="3003" y="580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3">
              <a:extLst>
                <a:ext uri="{FF2B5EF4-FFF2-40B4-BE49-F238E27FC236}">
                  <a16:creationId xmlns:a16="http://schemas.microsoft.com/office/drawing/2014/main" id="{D4716944-F559-4CEA-A7F7-2EB3AE0F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895" y="4958663"/>
              <a:ext cx="4779963" cy="339725"/>
            </a:xfrm>
            <a:custGeom>
              <a:avLst/>
              <a:gdLst>
                <a:gd name="T0" fmla="*/ 47 w 3011"/>
                <a:gd name="T1" fmla="*/ 660 h 925"/>
                <a:gd name="T2" fmla="*/ 95 w 3011"/>
                <a:gd name="T3" fmla="*/ 767 h 925"/>
                <a:gd name="T4" fmla="*/ 142 w 3011"/>
                <a:gd name="T5" fmla="*/ 559 h 925"/>
                <a:gd name="T6" fmla="*/ 189 w 3011"/>
                <a:gd name="T7" fmla="*/ 638 h 925"/>
                <a:gd name="T8" fmla="*/ 236 w 3011"/>
                <a:gd name="T9" fmla="*/ 779 h 925"/>
                <a:gd name="T10" fmla="*/ 283 w 3011"/>
                <a:gd name="T11" fmla="*/ 708 h 925"/>
                <a:gd name="T12" fmla="*/ 331 w 3011"/>
                <a:gd name="T13" fmla="*/ 680 h 925"/>
                <a:gd name="T14" fmla="*/ 378 w 3011"/>
                <a:gd name="T15" fmla="*/ 563 h 925"/>
                <a:gd name="T16" fmla="*/ 425 w 3011"/>
                <a:gd name="T17" fmla="*/ 575 h 925"/>
                <a:gd name="T18" fmla="*/ 472 w 3011"/>
                <a:gd name="T19" fmla="*/ 646 h 925"/>
                <a:gd name="T20" fmla="*/ 519 w 3011"/>
                <a:gd name="T21" fmla="*/ 722 h 925"/>
                <a:gd name="T22" fmla="*/ 566 w 3011"/>
                <a:gd name="T23" fmla="*/ 622 h 925"/>
                <a:gd name="T24" fmla="*/ 614 w 3011"/>
                <a:gd name="T25" fmla="*/ 701 h 925"/>
                <a:gd name="T26" fmla="*/ 661 w 3011"/>
                <a:gd name="T27" fmla="*/ 760 h 925"/>
                <a:gd name="T28" fmla="*/ 708 w 3011"/>
                <a:gd name="T29" fmla="*/ 832 h 925"/>
                <a:gd name="T30" fmla="*/ 755 w 3011"/>
                <a:gd name="T31" fmla="*/ 664 h 925"/>
                <a:gd name="T32" fmla="*/ 802 w 3011"/>
                <a:gd name="T33" fmla="*/ 525 h 925"/>
                <a:gd name="T34" fmla="*/ 849 w 3011"/>
                <a:gd name="T35" fmla="*/ 415 h 925"/>
                <a:gd name="T36" fmla="*/ 897 w 3011"/>
                <a:gd name="T37" fmla="*/ 151 h 925"/>
                <a:gd name="T38" fmla="*/ 944 w 3011"/>
                <a:gd name="T39" fmla="*/ 212 h 925"/>
                <a:gd name="T40" fmla="*/ 991 w 3011"/>
                <a:gd name="T41" fmla="*/ 353 h 925"/>
                <a:gd name="T42" fmla="*/ 1038 w 3011"/>
                <a:gd name="T43" fmla="*/ 464 h 925"/>
                <a:gd name="T44" fmla="*/ 1085 w 3011"/>
                <a:gd name="T45" fmla="*/ 640 h 925"/>
                <a:gd name="T46" fmla="*/ 1132 w 3011"/>
                <a:gd name="T47" fmla="*/ 637 h 925"/>
                <a:gd name="T48" fmla="*/ 1180 w 3011"/>
                <a:gd name="T49" fmla="*/ 605 h 925"/>
                <a:gd name="T50" fmla="*/ 1227 w 3011"/>
                <a:gd name="T51" fmla="*/ 702 h 925"/>
                <a:gd name="T52" fmla="*/ 1274 w 3011"/>
                <a:gd name="T53" fmla="*/ 697 h 925"/>
                <a:gd name="T54" fmla="*/ 1321 w 3011"/>
                <a:gd name="T55" fmla="*/ 756 h 925"/>
                <a:gd name="T56" fmla="*/ 1368 w 3011"/>
                <a:gd name="T57" fmla="*/ 700 h 925"/>
                <a:gd name="T58" fmla="*/ 1416 w 3011"/>
                <a:gd name="T59" fmla="*/ 668 h 925"/>
                <a:gd name="T60" fmla="*/ 1463 w 3011"/>
                <a:gd name="T61" fmla="*/ 722 h 925"/>
                <a:gd name="T62" fmla="*/ 1510 w 3011"/>
                <a:gd name="T63" fmla="*/ 666 h 925"/>
                <a:gd name="T64" fmla="*/ 1557 w 3011"/>
                <a:gd name="T65" fmla="*/ 756 h 925"/>
                <a:gd name="T66" fmla="*/ 1604 w 3011"/>
                <a:gd name="T67" fmla="*/ 654 h 925"/>
                <a:gd name="T68" fmla="*/ 1651 w 3011"/>
                <a:gd name="T69" fmla="*/ 655 h 925"/>
                <a:gd name="T70" fmla="*/ 1699 w 3011"/>
                <a:gd name="T71" fmla="*/ 703 h 925"/>
                <a:gd name="T72" fmla="*/ 1746 w 3011"/>
                <a:gd name="T73" fmla="*/ 208 h 925"/>
                <a:gd name="T74" fmla="*/ 1793 w 3011"/>
                <a:gd name="T75" fmla="*/ 634 h 925"/>
                <a:gd name="T76" fmla="*/ 1840 w 3011"/>
                <a:gd name="T77" fmla="*/ 365 h 925"/>
                <a:gd name="T78" fmla="*/ 1887 w 3011"/>
                <a:gd name="T79" fmla="*/ 468 h 925"/>
                <a:gd name="T80" fmla="*/ 1934 w 3011"/>
                <a:gd name="T81" fmla="*/ 488 h 925"/>
                <a:gd name="T82" fmla="*/ 1982 w 3011"/>
                <a:gd name="T83" fmla="*/ 424 h 925"/>
                <a:gd name="T84" fmla="*/ 2029 w 3011"/>
                <a:gd name="T85" fmla="*/ 432 h 925"/>
                <a:gd name="T86" fmla="*/ 2076 w 3011"/>
                <a:gd name="T87" fmla="*/ 530 h 925"/>
                <a:gd name="T88" fmla="*/ 2123 w 3011"/>
                <a:gd name="T89" fmla="*/ 746 h 925"/>
                <a:gd name="T90" fmla="*/ 2170 w 3011"/>
                <a:gd name="T91" fmla="*/ 602 h 925"/>
                <a:gd name="T92" fmla="*/ 2218 w 3011"/>
                <a:gd name="T93" fmla="*/ 530 h 925"/>
                <a:gd name="T94" fmla="*/ 2265 w 3011"/>
                <a:gd name="T95" fmla="*/ 643 h 925"/>
                <a:gd name="T96" fmla="*/ 2312 w 3011"/>
                <a:gd name="T97" fmla="*/ 431 h 925"/>
                <a:gd name="T98" fmla="*/ 2359 w 3011"/>
                <a:gd name="T99" fmla="*/ 605 h 925"/>
                <a:gd name="T100" fmla="*/ 2406 w 3011"/>
                <a:gd name="T101" fmla="*/ 717 h 925"/>
                <a:gd name="T102" fmla="*/ 2453 w 3011"/>
                <a:gd name="T103" fmla="*/ 544 h 925"/>
                <a:gd name="T104" fmla="*/ 2501 w 3011"/>
                <a:gd name="T105" fmla="*/ 614 h 925"/>
                <a:gd name="T106" fmla="*/ 2548 w 3011"/>
                <a:gd name="T107" fmla="*/ 739 h 925"/>
                <a:gd name="T108" fmla="*/ 2595 w 3011"/>
                <a:gd name="T109" fmla="*/ 709 h 925"/>
                <a:gd name="T110" fmla="*/ 2642 w 3011"/>
                <a:gd name="T111" fmla="*/ 845 h 925"/>
                <a:gd name="T112" fmla="*/ 2689 w 3011"/>
                <a:gd name="T113" fmla="*/ 775 h 925"/>
                <a:gd name="T114" fmla="*/ 2736 w 3011"/>
                <a:gd name="T115" fmla="*/ 796 h 925"/>
                <a:gd name="T116" fmla="*/ 2784 w 3011"/>
                <a:gd name="T117" fmla="*/ 692 h 925"/>
                <a:gd name="T118" fmla="*/ 2831 w 3011"/>
                <a:gd name="T119" fmla="*/ 777 h 925"/>
                <a:gd name="T120" fmla="*/ 2878 w 3011"/>
                <a:gd name="T121" fmla="*/ 735 h 925"/>
                <a:gd name="T122" fmla="*/ 2925 w 3011"/>
                <a:gd name="T123" fmla="*/ 638 h 925"/>
                <a:gd name="T124" fmla="*/ 2972 w 3011"/>
                <a:gd name="T125" fmla="*/ 82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1" h="925">
                  <a:moveTo>
                    <a:pt x="0" y="660"/>
                  </a:moveTo>
                  <a:lnTo>
                    <a:pt x="1" y="660"/>
                  </a:lnTo>
                  <a:lnTo>
                    <a:pt x="1" y="660"/>
                  </a:lnTo>
                  <a:lnTo>
                    <a:pt x="1" y="660"/>
                  </a:lnTo>
                  <a:lnTo>
                    <a:pt x="1" y="660"/>
                  </a:lnTo>
                  <a:lnTo>
                    <a:pt x="2" y="660"/>
                  </a:lnTo>
                  <a:lnTo>
                    <a:pt x="2" y="660"/>
                  </a:lnTo>
                  <a:lnTo>
                    <a:pt x="2" y="660"/>
                  </a:lnTo>
                  <a:lnTo>
                    <a:pt x="2" y="660"/>
                  </a:lnTo>
                  <a:lnTo>
                    <a:pt x="2" y="660"/>
                  </a:lnTo>
                  <a:lnTo>
                    <a:pt x="3" y="660"/>
                  </a:lnTo>
                  <a:lnTo>
                    <a:pt x="3" y="660"/>
                  </a:lnTo>
                  <a:lnTo>
                    <a:pt x="3" y="660"/>
                  </a:lnTo>
                  <a:lnTo>
                    <a:pt x="3" y="660"/>
                  </a:lnTo>
                  <a:lnTo>
                    <a:pt x="3" y="660"/>
                  </a:lnTo>
                  <a:lnTo>
                    <a:pt x="4" y="660"/>
                  </a:lnTo>
                  <a:lnTo>
                    <a:pt x="4" y="660"/>
                  </a:lnTo>
                  <a:lnTo>
                    <a:pt x="4" y="660"/>
                  </a:lnTo>
                  <a:lnTo>
                    <a:pt x="4" y="660"/>
                  </a:lnTo>
                  <a:lnTo>
                    <a:pt x="4" y="660"/>
                  </a:lnTo>
                  <a:lnTo>
                    <a:pt x="5" y="660"/>
                  </a:lnTo>
                  <a:lnTo>
                    <a:pt x="5" y="660"/>
                  </a:lnTo>
                  <a:lnTo>
                    <a:pt x="5" y="660"/>
                  </a:lnTo>
                  <a:lnTo>
                    <a:pt x="5" y="660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7" y="660"/>
                  </a:lnTo>
                  <a:lnTo>
                    <a:pt x="7" y="660"/>
                  </a:lnTo>
                  <a:lnTo>
                    <a:pt x="7" y="660"/>
                  </a:lnTo>
                  <a:lnTo>
                    <a:pt x="7" y="660"/>
                  </a:lnTo>
                  <a:lnTo>
                    <a:pt x="8" y="660"/>
                  </a:lnTo>
                  <a:lnTo>
                    <a:pt x="8" y="660"/>
                  </a:lnTo>
                  <a:lnTo>
                    <a:pt x="8" y="660"/>
                  </a:lnTo>
                  <a:lnTo>
                    <a:pt x="8" y="660"/>
                  </a:lnTo>
                  <a:lnTo>
                    <a:pt x="8" y="660"/>
                  </a:lnTo>
                  <a:lnTo>
                    <a:pt x="9" y="660"/>
                  </a:lnTo>
                  <a:lnTo>
                    <a:pt x="9" y="660"/>
                  </a:lnTo>
                  <a:lnTo>
                    <a:pt x="9" y="660"/>
                  </a:lnTo>
                  <a:lnTo>
                    <a:pt x="9" y="660"/>
                  </a:lnTo>
                  <a:lnTo>
                    <a:pt x="9" y="660"/>
                  </a:lnTo>
                  <a:lnTo>
                    <a:pt x="10" y="660"/>
                  </a:lnTo>
                  <a:lnTo>
                    <a:pt x="10" y="660"/>
                  </a:lnTo>
                  <a:lnTo>
                    <a:pt x="10" y="660"/>
                  </a:lnTo>
                  <a:lnTo>
                    <a:pt x="10" y="660"/>
                  </a:lnTo>
                  <a:lnTo>
                    <a:pt x="10" y="660"/>
                  </a:lnTo>
                  <a:lnTo>
                    <a:pt x="11" y="660"/>
                  </a:lnTo>
                  <a:lnTo>
                    <a:pt x="11" y="660"/>
                  </a:lnTo>
                  <a:lnTo>
                    <a:pt x="11" y="660"/>
                  </a:lnTo>
                  <a:lnTo>
                    <a:pt x="11" y="660"/>
                  </a:lnTo>
                  <a:lnTo>
                    <a:pt x="11" y="660"/>
                  </a:lnTo>
                  <a:lnTo>
                    <a:pt x="11" y="660"/>
                  </a:lnTo>
                  <a:lnTo>
                    <a:pt x="12" y="660"/>
                  </a:lnTo>
                  <a:lnTo>
                    <a:pt x="12" y="660"/>
                  </a:lnTo>
                  <a:lnTo>
                    <a:pt x="12" y="660"/>
                  </a:lnTo>
                  <a:lnTo>
                    <a:pt x="12" y="660"/>
                  </a:lnTo>
                  <a:lnTo>
                    <a:pt x="13" y="660"/>
                  </a:lnTo>
                  <a:lnTo>
                    <a:pt x="13" y="660"/>
                  </a:lnTo>
                  <a:lnTo>
                    <a:pt x="13" y="660"/>
                  </a:lnTo>
                  <a:lnTo>
                    <a:pt x="13" y="660"/>
                  </a:lnTo>
                  <a:lnTo>
                    <a:pt x="13" y="660"/>
                  </a:lnTo>
                  <a:lnTo>
                    <a:pt x="14" y="660"/>
                  </a:lnTo>
                  <a:lnTo>
                    <a:pt x="14" y="660"/>
                  </a:lnTo>
                  <a:lnTo>
                    <a:pt x="14" y="660"/>
                  </a:lnTo>
                  <a:lnTo>
                    <a:pt x="14" y="660"/>
                  </a:lnTo>
                  <a:lnTo>
                    <a:pt x="14" y="660"/>
                  </a:lnTo>
                  <a:lnTo>
                    <a:pt x="15" y="660"/>
                  </a:lnTo>
                  <a:lnTo>
                    <a:pt x="15" y="660"/>
                  </a:lnTo>
                  <a:lnTo>
                    <a:pt x="15" y="660"/>
                  </a:lnTo>
                  <a:lnTo>
                    <a:pt x="15" y="660"/>
                  </a:lnTo>
                  <a:lnTo>
                    <a:pt x="15" y="660"/>
                  </a:lnTo>
                  <a:lnTo>
                    <a:pt x="16" y="660"/>
                  </a:lnTo>
                  <a:lnTo>
                    <a:pt x="16" y="660"/>
                  </a:lnTo>
                  <a:lnTo>
                    <a:pt x="16" y="660"/>
                  </a:lnTo>
                  <a:lnTo>
                    <a:pt x="16" y="660"/>
                  </a:lnTo>
                  <a:lnTo>
                    <a:pt x="17" y="660"/>
                  </a:lnTo>
                  <a:lnTo>
                    <a:pt x="17" y="660"/>
                  </a:lnTo>
                  <a:lnTo>
                    <a:pt x="17" y="660"/>
                  </a:lnTo>
                  <a:lnTo>
                    <a:pt x="17" y="660"/>
                  </a:lnTo>
                  <a:lnTo>
                    <a:pt x="17" y="660"/>
                  </a:lnTo>
                  <a:lnTo>
                    <a:pt x="17" y="660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18" y="660"/>
                  </a:lnTo>
                  <a:lnTo>
                    <a:pt x="19" y="660"/>
                  </a:lnTo>
                  <a:lnTo>
                    <a:pt x="19" y="660"/>
                  </a:lnTo>
                  <a:lnTo>
                    <a:pt x="19" y="660"/>
                  </a:lnTo>
                  <a:lnTo>
                    <a:pt x="19" y="660"/>
                  </a:lnTo>
                  <a:lnTo>
                    <a:pt x="19" y="660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0" y="660"/>
                  </a:lnTo>
                  <a:lnTo>
                    <a:pt x="21" y="660"/>
                  </a:lnTo>
                  <a:lnTo>
                    <a:pt x="21" y="660"/>
                  </a:lnTo>
                  <a:lnTo>
                    <a:pt x="21" y="660"/>
                  </a:lnTo>
                  <a:lnTo>
                    <a:pt x="21" y="660"/>
                  </a:lnTo>
                  <a:lnTo>
                    <a:pt x="21" y="660"/>
                  </a:lnTo>
                  <a:lnTo>
                    <a:pt x="22" y="660"/>
                  </a:lnTo>
                  <a:lnTo>
                    <a:pt x="22" y="660"/>
                  </a:lnTo>
                  <a:lnTo>
                    <a:pt x="22" y="660"/>
                  </a:lnTo>
                  <a:lnTo>
                    <a:pt x="22" y="660"/>
                  </a:lnTo>
                  <a:lnTo>
                    <a:pt x="22" y="660"/>
                  </a:lnTo>
                  <a:lnTo>
                    <a:pt x="23" y="660"/>
                  </a:lnTo>
                  <a:lnTo>
                    <a:pt x="23" y="660"/>
                  </a:lnTo>
                  <a:lnTo>
                    <a:pt x="23" y="660"/>
                  </a:lnTo>
                  <a:lnTo>
                    <a:pt x="23" y="660"/>
                  </a:lnTo>
                  <a:lnTo>
                    <a:pt x="23" y="660"/>
                  </a:lnTo>
                  <a:lnTo>
                    <a:pt x="24" y="660"/>
                  </a:lnTo>
                  <a:lnTo>
                    <a:pt x="24" y="660"/>
                  </a:lnTo>
                  <a:lnTo>
                    <a:pt x="24" y="660"/>
                  </a:lnTo>
                  <a:lnTo>
                    <a:pt x="24" y="660"/>
                  </a:lnTo>
                  <a:lnTo>
                    <a:pt x="25" y="660"/>
                  </a:lnTo>
                  <a:lnTo>
                    <a:pt x="25" y="660"/>
                  </a:lnTo>
                  <a:lnTo>
                    <a:pt x="25" y="660"/>
                  </a:lnTo>
                  <a:lnTo>
                    <a:pt x="25" y="660"/>
                  </a:lnTo>
                  <a:lnTo>
                    <a:pt x="25" y="660"/>
                  </a:lnTo>
                  <a:lnTo>
                    <a:pt x="25" y="660"/>
                  </a:lnTo>
                  <a:lnTo>
                    <a:pt x="26" y="660"/>
                  </a:lnTo>
                  <a:lnTo>
                    <a:pt x="26" y="660"/>
                  </a:lnTo>
                  <a:lnTo>
                    <a:pt x="26" y="660"/>
                  </a:lnTo>
                  <a:lnTo>
                    <a:pt x="26" y="660"/>
                  </a:lnTo>
                  <a:lnTo>
                    <a:pt x="26" y="660"/>
                  </a:lnTo>
                  <a:lnTo>
                    <a:pt x="27" y="660"/>
                  </a:lnTo>
                  <a:lnTo>
                    <a:pt x="27" y="660"/>
                  </a:lnTo>
                  <a:lnTo>
                    <a:pt x="27" y="660"/>
                  </a:lnTo>
                  <a:lnTo>
                    <a:pt x="27" y="660"/>
                  </a:lnTo>
                  <a:lnTo>
                    <a:pt x="28" y="660"/>
                  </a:lnTo>
                  <a:lnTo>
                    <a:pt x="28" y="660"/>
                  </a:lnTo>
                  <a:lnTo>
                    <a:pt x="28" y="660"/>
                  </a:lnTo>
                  <a:lnTo>
                    <a:pt x="28" y="660"/>
                  </a:lnTo>
                  <a:lnTo>
                    <a:pt x="28" y="660"/>
                  </a:lnTo>
                  <a:lnTo>
                    <a:pt x="28" y="660"/>
                  </a:lnTo>
                  <a:lnTo>
                    <a:pt x="29" y="660"/>
                  </a:lnTo>
                  <a:lnTo>
                    <a:pt x="29" y="660"/>
                  </a:lnTo>
                  <a:lnTo>
                    <a:pt x="29" y="660"/>
                  </a:lnTo>
                  <a:lnTo>
                    <a:pt x="29" y="660"/>
                  </a:lnTo>
                  <a:lnTo>
                    <a:pt x="30" y="660"/>
                  </a:lnTo>
                  <a:lnTo>
                    <a:pt x="30" y="660"/>
                  </a:lnTo>
                  <a:lnTo>
                    <a:pt x="30" y="660"/>
                  </a:lnTo>
                  <a:lnTo>
                    <a:pt x="30" y="660"/>
                  </a:lnTo>
                  <a:lnTo>
                    <a:pt x="30" y="660"/>
                  </a:lnTo>
                  <a:lnTo>
                    <a:pt x="30" y="660"/>
                  </a:lnTo>
                  <a:lnTo>
                    <a:pt x="31" y="660"/>
                  </a:lnTo>
                  <a:lnTo>
                    <a:pt x="31" y="660"/>
                  </a:lnTo>
                  <a:lnTo>
                    <a:pt x="31" y="660"/>
                  </a:lnTo>
                  <a:lnTo>
                    <a:pt x="31" y="660"/>
                  </a:lnTo>
                  <a:lnTo>
                    <a:pt x="32" y="660"/>
                  </a:lnTo>
                  <a:lnTo>
                    <a:pt x="32" y="660"/>
                  </a:lnTo>
                  <a:lnTo>
                    <a:pt x="32" y="660"/>
                  </a:lnTo>
                  <a:lnTo>
                    <a:pt x="32" y="660"/>
                  </a:lnTo>
                  <a:lnTo>
                    <a:pt x="32" y="660"/>
                  </a:lnTo>
                  <a:lnTo>
                    <a:pt x="33" y="660"/>
                  </a:lnTo>
                  <a:lnTo>
                    <a:pt x="33" y="660"/>
                  </a:lnTo>
                  <a:lnTo>
                    <a:pt x="33" y="660"/>
                  </a:lnTo>
                  <a:lnTo>
                    <a:pt x="33" y="660"/>
                  </a:lnTo>
                  <a:lnTo>
                    <a:pt x="33" y="660"/>
                  </a:lnTo>
                  <a:lnTo>
                    <a:pt x="34" y="660"/>
                  </a:lnTo>
                  <a:lnTo>
                    <a:pt x="34" y="660"/>
                  </a:lnTo>
                  <a:lnTo>
                    <a:pt x="34" y="660"/>
                  </a:lnTo>
                  <a:lnTo>
                    <a:pt x="34" y="660"/>
                  </a:lnTo>
                  <a:lnTo>
                    <a:pt x="34" y="660"/>
                  </a:lnTo>
                  <a:lnTo>
                    <a:pt x="35" y="660"/>
                  </a:lnTo>
                  <a:lnTo>
                    <a:pt x="35" y="660"/>
                  </a:lnTo>
                  <a:lnTo>
                    <a:pt x="35" y="660"/>
                  </a:lnTo>
                  <a:lnTo>
                    <a:pt x="35" y="660"/>
                  </a:lnTo>
                  <a:lnTo>
                    <a:pt x="36" y="660"/>
                  </a:lnTo>
                  <a:lnTo>
                    <a:pt x="36" y="660"/>
                  </a:lnTo>
                  <a:lnTo>
                    <a:pt x="36" y="660"/>
                  </a:lnTo>
                  <a:lnTo>
                    <a:pt x="36" y="660"/>
                  </a:lnTo>
                  <a:lnTo>
                    <a:pt x="36" y="660"/>
                  </a:lnTo>
                  <a:lnTo>
                    <a:pt x="36" y="660"/>
                  </a:lnTo>
                  <a:lnTo>
                    <a:pt x="37" y="660"/>
                  </a:lnTo>
                  <a:lnTo>
                    <a:pt x="37" y="660"/>
                  </a:lnTo>
                  <a:lnTo>
                    <a:pt x="37" y="660"/>
                  </a:lnTo>
                  <a:lnTo>
                    <a:pt x="37" y="660"/>
                  </a:lnTo>
                  <a:lnTo>
                    <a:pt x="38" y="660"/>
                  </a:lnTo>
                  <a:lnTo>
                    <a:pt x="38" y="660"/>
                  </a:lnTo>
                  <a:lnTo>
                    <a:pt x="38" y="660"/>
                  </a:lnTo>
                  <a:lnTo>
                    <a:pt x="38" y="660"/>
                  </a:lnTo>
                  <a:lnTo>
                    <a:pt x="38" y="660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40" y="660"/>
                  </a:lnTo>
                  <a:lnTo>
                    <a:pt x="40" y="660"/>
                  </a:lnTo>
                  <a:lnTo>
                    <a:pt x="40" y="660"/>
                  </a:lnTo>
                  <a:lnTo>
                    <a:pt x="40" y="660"/>
                  </a:lnTo>
                  <a:lnTo>
                    <a:pt x="41" y="660"/>
                  </a:lnTo>
                  <a:lnTo>
                    <a:pt x="41" y="660"/>
                  </a:lnTo>
                  <a:lnTo>
                    <a:pt x="41" y="660"/>
                  </a:lnTo>
                  <a:lnTo>
                    <a:pt x="41" y="660"/>
                  </a:lnTo>
                  <a:lnTo>
                    <a:pt x="41" y="660"/>
                  </a:lnTo>
                  <a:lnTo>
                    <a:pt x="41" y="660"/>
                  </a:lnTo>
                  <a:lnTo>
                    <a:pt x="42" y="660"/>
                  </a:lnTo>
                  <a:lnTo>
                    <a:pt x="42" y="660"/>
                  </a:lnTo>
                  <a:lnTo>
                    <a:pt x="42" y="660"/>
                  </a:lnTo>
                  <a:lnTo>
                    <a:pt x="42" y="660"/>
                  </a:lnTo>
                  <a:lnTo>
                    <a:pt x="43" y="660"/>
                  </a:lnTo>
                  <a:lnTo>
                    <a:pt x="43" y="660"/>
                  </a:lnTo>
                  <a:lnTo>
                    <a:pt x="43" y="660"/>
                  </a:lnTo>
                  <a:lnTo>
                    <a:pt x="43" y="660"/>
                  </a:lnTo>
                  <a:lnTo>
                    <a:pt x="43" y="660"/>
                  </a:lnTo>
                  <a:lnTo>
                    <a:pt x="44" y="660"/>
                  </a:lnTo>
                  <a:lnTo>
                    <a:pt x="44" y="660"/>
                  </a:lnTo>
                  <a:lnTo>
                    <a:pt x="44" y="660"/>
                  </a:lnTo>
                  <a:lnTo>
                    <a:pt x="44" y="660"/>
                  </a:lnTo>
                  <a:lnTo>
                    <a:pt x="44" y="660"/>
                  </a:lnTo>
                  <a:lnTo>
                    <a:pt x="45" y="660"/>
                  </a:lnTo>
                  <a:lnTo>
                    <a:pt x="45" y="660"/>
                  </a:lnTo>
                  <a:lnTo>
                    <a:pt x="45" y="660"/>
                  </a:lnTo>
                  <a:lnTo>
                    <a:pt x="45" y="660"/>
                  </a:lnTo>
                  <a:lnTo>
                    <a:pt x="45" y="660"/>
                  </a:lnTo>
                  <a:lnTo>
                    <a:pt x="46" y="660"/>
                  </a:lnTo>
                  <a:lnTo>
                    <a:pt x="46" y="660"/>
                  </a:lnTo>
                  <a:lnTo>
                    <a:pt x="46" y="660"/>
                  </a:lnTo>
                  <a:lnTo>
                    <a:pt x="46" y="660"/>
                  </a:lnTo>
                  <a:lnTo>
                    <a:pt x="47" y="660"/>
                  </a:lnTo>
                  <a:lnTo>
                    <a:pt x="47" y="660"/>
                  </a:lnTo>
                  <a:lnTo>
                    <a:pt x="47" y="660"/>
                  </a:lnTo>
                  <a:lnTo>
                    <a:pt x="47" y="660"/>
                  </a:lnTo>
                  <a:lnTo>
                    <a:pt x="47" y="660"/>
                  </a:lnTo>
                  <a:lnTo>
                    <a:pt x="47" y="660"/>
                  </a:lnTo>
                  <a:lnTo>
                    <a:pt x="48" y="660"/>
                  </a:lnTo>
                  <a:lnTo>
                    <a:pt x="48" y="660"/>
                  </a:lnTo>
                  <a:lnTo>
                    <a:pt x="48" y="660"/>
                  </a:lnTo>
                  <a:lnTo>
                    <a:pt x="48" y="660"/>
                  </a:lnTo>
                  <a:lnTo>
                    <a:pt x="49" y="660"/>
                  </a:lnTo>
                  <a:lnTo>
                    <a:pt x="49" y="660"/>
                  </a:lnTo>
                  <a:lnTo>
                    <a:pt x="49" y="660"/>
                  </a:lnTo>
                  <a:lnTo>
                    <a:pt x="49" y="660"/>
                  </a:lnTo>
                  <a:lnTo>
                    <a:pt x="49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2" y="704"/>
                  </a:lnTo>
                  <a:lnTo>
                    <a:pt x="52" y="722"/>
                  </a:lnTo>
                  <a:lnTo>
                    <a:pt x="52" y="718"/>
                  </a:lnTo>
                  <a:lnTo>
                    <a:pt x="52" y="710"/>
                  </a:lnTo>
                  <a:lnTo>
                    <a:pt x="53" y="722"/>
                  </a:lnTo>
                  <a:lnTo>
                    <a:pt x="53" y="689"/>
                  </a:lnTo>
                  <a:lnTo>
                    <a:pt x="53" y="665"/>
                  </a:lnTo>
                  <a:lnTo>
                    <a:pt x="53" y="666"/>
                  </a:lnTo>
                  <a:lnTo>
                    <a:pt x="53" y="682"/>
                  </a:lnTo>
                  <a:lnTo>
                    <a:pt x="53" y="659"/>
                  </a:lnTo>
                  <a:lnTo>
                    <a:pt x="54" y="662"/>
                  </a:lnTo>
                  <a:lnTo>
                    <a:pt x="54" y="656"/>
                  </a:lnTo>
                  <a:lnTo>
                    <a:pt x="54" y="671"/>
                  </a:lnTo>
                  <a:lnTo>
                    <a:pt x="54" y="684"/>
                  </a:lnTo>
                  <a:lnTo>
                    <a:pt x="54" y="662"/>
                  </a:lnTo>
                  <a:lnTo>
                    <a:pt x="55" y="673"/>
                  </a:lnTo>
                  <a:lnTo>
                    <a:pt x="55" y="686"/>
                  </a:lnTo>
                  <a:lnTo>
                    <a:pt x="55" y="697"/>
                  </a:lnTo>
                  <a:lnTo>
                    <a:pt x="55" y="709"/>
                  </a:lnTo>
                  <a:lnTo>
                    <a:pt x="55" y="720"/>
                  </a:lnTo>
                  <a:lnTo>
                    <a:pt x="56" y="744"/>
                  </a:lnTo>
                  <a:lnTo>
                    <a:pt x="56" y="721"/>
                  </a:lnTo>
                  <a:lnTo>
                    <a:pt x="56" y="737"/>
                  </a:lnTo>
                  <a:lnTo>
                    <a:pt x="56" y="746"/>
                  </a:lnTo>
                  <a:lnTo>
                    <a:pt x="56" y="718"/>
                  </a:lnTo>
                  <a:lnTo>
                    <a:pt x="57" y="720"/>
                  </a:lnTo>
                  <a:lnTo>
                    <a:pt x="57" y="725"/>
                  </a:lnTo>
                  <a:lnTo>
                    <a:pt x="57" y="738"/>
                  </a:lnTo>
                  <a:lnTo>
                    <a:pt x="57" y="755"/>
                  </a:lnTo>
                  <a:lnTo>
                    <a:pt x="58" y="763"/>
                  </a:lnTo>
                  <a:lnTo>
                    <a:pt x="58" y="782"/>
                  </a:lnTo>
                  <a:lnTo>
                    <a:pt x="58" y="798"/>
                  </a:lnTo>
                  <a:lnTo>
                    <a:pt x="58" y="773"/>
                  </a:lnTo>
                  <a:lnTo>
                    <a:pt x="58" y="724"/>
                  </a:lnTo>
                  <a:lnTo>
                    <a:pt x="58" y="735"/>
                  </a:lnTo>
                  <a:lnTo>
                    <a:pt x="59" y="747"/>
                  </a:lnTo>
                  <a:lnTo>
                    <a:pt x="59" y="767"/>
                  </a:lnTo>
                  <a:lnTo>
                    <a:pt x="59" y="772"/>
                  </a:lnTo>
                  <a:lnTo>
                    <a:pt x="59" y="780"/>
                  </a:lnTo>
                  <a:lnTo>
                    <a:pt x="60" y="778"/>
                  </a:lnTo>
                  <a:lnTo>
                    <a:pt x="60" y="735"/>
                  </a:lnTo>
                  <a:lnTo>
                    <a:pt x="60" y="741"/>
                  </a:lnTo>
                  <a:lnTo>
                    <a:pt x="60" y="754"/>
                  </a:lnTo>
                  <a:lnTo>
                    <a:pt x="60" y="771"/>
                  </a:lnTo>
                  <a:lnTo>
                    <a:pt x="61" y="762"/>
                  </a:lnTo>
                  <a:lnTo>
                    <a:pt x="61" y="777"/>
                  </a:lnTo>
                  <a:lnTo>
                    <a:pt x="61" y="754"/>
                  </a:lnTo>
                  <a:lnTo>
                    <a:pt x="61" y="757"/>
                  </a:lnTo>
                  <a:lnTo>
                    <a:pt x="61" y="762"/>
                  </a:lnTo>
                  <a:lnTo>
                    <a:pt x="62" y="752"/>
                  </a:lnTo>
                  <a:lnTo>
                    <a:pt x="62" y="765"/>
                  </a:lnTo>
                  <a:lnTo>
                    <a:pt x="62" y="781"/>
                  </a:lnTo>
                  <a:lnTo>
                    <a:pt x="62" y="792"/>
                  </a:lnTo>
                  <a:lnTo>
                    <a:pt x="62" y="797"/>
                  </a:lnTo>
                  <a:lnTo>
                    <a:pt x="63" y="818"/>
                  </a:lnTo>
                  <a:lnTo>
                    <a:pt x="63" y="823"/>
                  </a:lnTo>
                  <a:lnTo>
                    <a:pt x="63" y="801"/>
                  </a:lnTo>
                  <a:lnTo>
                    <a:pt x="63" y="801"/>
                  </a:lnTo>
                  <a:lnTo>
                    <a:pt x="64" y="801"/>
                  </a:lnTo>
                  <a:lnTo>
                    <a:pt x="64" y="812"/>
                  </a:lnTo>
                  <a:lnTo>
                    <a:pt x="64" y="785"/>
                  </a:lnTo>
                  <a:lnTo>
                    <a:pt x="64" y="777"/>
                  </a:lnTo>
                  <a:lnTo>
                    <a:pt x="64" y="791"/>
                  </a:lnTo>
                  <a:lnTo>
                    <a:pt x="64" y="788"/>
                  </a:lnTo>
                  <a:lnTo>
                    <a:pt x="65" y="760"/>
                  </a:lnTo>
                  <a:lnTo>
                    <a:pt x="65" y="751"/>
                  </a:lnTo>
                  <a:lnTo>
                    <a:pt x="65" y="747"/>
                  </a:lnTo>
                  <a:lnTo>
                    <a:pt x="65" y="745"/>
                  </a:lnTo>
                  <a:lnTo>
                    <a:pt x="66" y="744"/>
                  </a:lnTo>
                  <a:lnTo>
                    <a:pt x="66" y="764"/>
                  </a:lnTo>
                  <a:lnTo>
                    <a:pt x="66" y="759"/>
                  </a:lnTo>
                  <a:lnTo>
                    <a:pt x="66" y="747"/>
                  </a:lnTo>
                  <a:lnTo>
                    <a:pt x="66" y="752"/>
                  </a:lnTo>
                  <a:lnTo>
                    <a:pt x="66" y="706"/>
                  </a:lnTo>
                  <a:lnTo>
                    <a:pt x="67" y="697"/>
                  </a:lnTo>
                  <a:lnTo>
                    <a:pt x="67" y="709"/>
                  </a:lnTo>
                  <a:lnTo>
                    <a:pt x="67" y="725"/>
                  </a:lnTo>
                  <a:lnTo>
                    <a:pt x="67" y="718"/>
                  </a:lnTo>
                  <a:lnTo>
                    <a:pt x="68" y="719"/>
                  </a:lnTo>
                  <a:lnTo>
                    <a:pt x="68" y="737"/>
                  </a:lnTo>
                  <a:lnTo>
                    <a:pt x="68" y="722"/>
                  </a:lnTo>
                  <a:lnTo>
                    <a:pt x="68" y="737"/>
                  </a:lnTo>
                  <a:lnTo>
                    <a:pt x="68" y="726"/>
                  </a:lnTo>
                  <a:lnTo>
                    <a:pt x="69" y="745"/>
                  </a:lnTo>
                  <a:lnTo>
                    <a:pt x="69" y="767"/>
                  </a:lnTo>
                  <a:lnTo>
                    <a:pt x="69" y="791"/>
                  </a:lnTo>
                  <a:lnTo>
                    <a:pt x="69" y="797"/>
                  </a:lnTo>
                  <a:lnTo>
                    <a:pt x="69" y="819"/>
                  </a:lnTo>
                  <a:lnTo>
                    <a:pt x="69" y="793"/>
                  </a:lnTo>
                  <a:lnTo>
                    <a:pt x="70" y="777"/>
                  </a:lnTo>
                  <a:lnTo>
                    <a:pt x="70" y="730"/>
                  </a:lnTo>
                  <a:lnTo>
                    <a:pt x="70" y="736"/>
                  </a:lnTo>
                  <a:lnTo>
                    <a:pt x="70" y="751"/>
                  </a:lnTo>
                  <a:lnTo>
                    <a:pt x="71" y="730"/>
                  </a:lnTo>
                  <a:lnTo>
                    <a:pt x="71" y="750"/>
                  </a:lnTo>
                  <a:lnTo>
                    <a:pt x="71" y="766"/>
                  </a:lnTo>
                  <a:lnTo>
                    <a:pt x="71" y="733"/>
                  </a:lnTo>
                  <a:lnTo>
                    <a:pt x="71" y="707"/>
                  </a:lnTo>
                  <a:lnTo>
                    <a:pt x="72" y="728"/>
                  </a:lnTo>
                  <a:lnTo>
                    <a:pt x="72" y="739"/>
                  </a:lnTo>
                  <a:lnTo>
                    <a:pt x="72" y="752"/>
                  </a:lnTo>
                  <a:lnTo>
                    <a:pt x="72" y="760"/>
                  </a:lnTo>
                  <a:lnTo>
                    <a:pt x="72" y="767"/>
                  </a:lnTo>
                  <a:lnTo>
                    <a:pt x="73" y="765"/>
                  </a:lnTo>
                  <a:lnTo>
                    <a:pt x="73" y="679"/>
                  </a:lnTo>
                  <a:lnTo>
                    <a:pt x="73" y="587"/>
                  </a:lnTo>
                  <a:lnTo>
                    <a:pt x="73" y="492"/>
                  </a:lnTo>
                  <a:lnTo>
                    <a:pt x="73" y="372"/>
                  </a:lnTo>
                  <a:lnTo>
                    <a:pt x="74" y="292"/>
                  </a:lnTo>
                  <a:lnTo>
                    <a:pt x="74" y="307"/>
                  </a:lnTo>
                  <a:lnTo>
                    <a:pt x="74" y="320"/>
                  </a:lnTo>
                  <a:lnTo>
                    <a:pt x="74" y="215"/>
                  </a:lnTo>
                  <a:lnTo>
                    <a:pt x="75" y="177"/>
                  </a:lnTo>
                  <a:lnTo>
                    <a:pt x="75" y="155"/>
                  </a:lnTo>
                  <a:lnTo>
                    <a:pt x="75" y="185"/>
                  </a:lnTo>
                  <a:lnTo>
                    <a:pt x="75" y="205"/>
                  </a:lnTo>
                  <a:lnTo>
                    <a:pt x="75" y="196"/>
                  </a:lnTo>
                  <a:lnTo>
                    <a:pt x="75" y="210"/>
                  </a:lnTo>
                  <a:lnTo>
                    <a:pt x="76" y="214"/>
                  </a:lnTo>
                  <a:lnTo>
                    <a:pt x="76" y="247"/>
                  </a:lnTo>
                  <a:lnTo>
                    <a:pt x="76" y="268"/>
                  </a:lnTo>
                  <a:lnTo>
                    <a:pt x="76" y="246"/>
                  </a:lnTo>
                  <a:lnTo>
                    <a:pt x="77" y="257"/>
                  </a:lnTo>
                  <a:lnTo>
                    <a:pt x="77" y="276"/>
                  </a:lnTo>
                  <a:lnTo>
                    <a:pt x="77" y="274"/>
                  </a:lnTo>
                  <a:lnTo>
                    <a:pt x="77" y="288"/>
                  </a:lnTo>
                  <a:lnTo>
                    <a:pt x="77" y="314"/>
                  </a:lnTo>
                  <a:lnTo>
                    <a:pt x="77" y="340"/>
                  </a:lnTo>
                  <a:lnTo>
                    <a:pt x="78" y="349"/>
                  </a:lnTo>
                  <a:lnTo>
                    <a:pt x="78" y="345"/>
                  </a:lnTo>
                  <a:lnTo>
                    <a:pt x="78" y="354"/>
                  </a:lnTo>
                  <a:lnTo>
                    <a:pt x="78" y="381"/>
                  </a:lnTo>
                  <a:lnTo>
                    <a:pt x="79" y="372"/>
                  </a:lnTo>
                  <a:lnTo>
                    <a:pt x="79" y="401"/>
                  </a:lnTo>
                  <a:lnTo>
                    <a:pt x="79" y="412"/>
                  </a:lnTo>
                  <a:lnTo>
                    <a:pt x="79" y="389"/>
                  </a:lnTo>
                  <a:lnTo>
                    <a:pt x="79" y="405"/>
                  </a:lnTo>
                  <a:lnTo>
                    <a:pt x="80" y="410"/>
                  </a:lnTo>
                  <a:lnTo>
                    <a:pt x="80" y="414"/>
                  </a:lnTo>
                  <a:lnTo>
                    <a:pt x="80" y="442"/>
                  </a:lnTo>
                  <a:lnTo>
                    <a:pt x="80" y="470"/>
                  </a:lnTo>
                  <a:lnTo>
                    <a:pt x="80" y="452"/>
                  </a:lnTo>
                  <a:lnTo>
                    <a:pt x="81" y="448"/>
                  </a:lnTo>
                  <a:lnTo>
                    <a:pt x="81" y="454"/>
                  </a:lnTo>
                  <a:lnTo>
                    <a:pt x="81" y="440"/>
                  </a:lnTo>
                  <a:lnTo>
                    <a:pt x="81" y="457"/>
                  </a:lnTo>
                  <a:lnTo>
                    <a:pt x="81" y="484"/>
                  </a:lnTo>
                  <a:lnTo>
                    <a:pt x="82" y="480"/>
                  </a:lnTo>
                  <a:lnTo>
                    <a:pt x="82" y="504"/>
                  </a:lnTo>
                  <a:lnTo>
                    <a:pt x="82" y="518"/>
                  </a:lnTo>
                  <a:lnTo>
                    <a:pt x="82" y="545"/>
                  </a:lnTo>
                  <a:lnTo>
                    <a:pt x="83" y="550"/>
                  </a:lnTo>
                  <a:lnTo>
                    <a:pt x="83" y="546"/>
                  </a:lnTo>
                  <a:lnTo>
                    <a:pt x="83" y="564"/>
                  </a:lnTo>
                  <a:lnTo>
                    <a:pt x="83" y="524"/>
                  </a:lnTo>
                  <a:lnTo>
                    <a:pt x="83" y="524"/>
                  </a:lnTo>
                  <a:lnTo>
                    <a:pt x="83" y="525"/>
                  </a:lnTo>
                  <a:lnTo>
                    <a:pt x="84" y="519"/>
                  </a:lnTo>
                  <a:lnTo>
                    <a:pt x="84" y="512"/>
                  </a:lnTo>
                  <a:lnTo>
                    <a:pt x="84" y="434"/>
                  </a:lnTo>
                  <a:lnTo>
                    <a:pt x="84" y="460"/>
                  </a:lnTo>
                  <a:lnTo>
                    <a:pt x="84" y="451"/>
                  </a:lnTo>
                  <a:lnTo>
                    <a:pt x="85" y="442"/>
                  </a:lnTo>
                  <a:lnTo>
                    <a:pt x="85" y="449"/>
                  </a:lnTo>
                  <a:lnTo>
                    <a:pt x="85" y="462"/>
                  </a:lnTo>
                  <a:lnTo>
                    <a:pt x="85" y="475"/>
                  </a:lnTo>
                  <a:lnTo>
                    <a:pt x="86" y="467"/>
                  </a:lnTo>
                  <a:lnTo>
                    <a:pt x="86" y="494"/>
                  </a:lnTo>
                  <a:lnTo>
                    <a:pt x="86" y="515"/>
                  </a:lnTo>
                  <a:lnTo>
                    <a:pt x="86" y="531"/>
                  </a:lnTo>
                  <a:lnTo>
                    <a:pt x="86" y="538"/>
                  </a:lnTo>
                  <a:lnTo>
                    <a:pt x="86" y="562"/>
                  </a:lnTo>
                  <a:lnTo>
                    <a:pt x="87" y="579"/>
                  </a:lnTo>
                  <a:lnTo>
                    <a:pt x="87" y="584"/>
                  </a:lnTo>
                  <a:lnTo>
                    <a:pt x="87" y="603"/>
                  </a:lnTo>
                  <a:lnTo>
                    <a:pt x="87" y="600"/>
                  </a:lnTo>
                  <a:lnTo>
                    <a:pt x="88" y="616"/>
                  </a:lnTo>
                  <a:lnTo>
                    <a:pt x="88" y="573"/>
                  </a:lnTo>
                  <a:lnTo>
                    <a:pt x="88" y="588"/>
                  </a:lnTo>
                  <a:lnTo>
                    <a:pt x="88" y="604"/>
                  </a:lnTo>
                  <a:lnTo>
                    <a:pt x="88" y="628"/>
                  </a:lnTo>
                  <a:lnTo>
                    <a:pt x="88" y="649"/>
                  </a:lnTo>
                  <a:lnTo>
                    <a:pt x="89" y="658"/>
                  </a:lnTo>
                  <a:lnTo>
                    <a:pt x="89" y="681"/>
                  </a:lnTo>
                  <a:lnTo>
                    <a:pt x="89" y="696"/>
                  </a:lnTo>
                  <a:lnTo>
                    <a:pt x="89" y="720"/>
                  </a:lnTo>
                  <a:lnTo>
                    <a:pt x="90" y="744"/>
                  </a:lnTo>
                  <a:lnTo>
                    <a:pt x="90" y="753"/>
                  </a:lnTo>
                  <a:lnTo>
                    <a:pt x="90" y="720"/>
                  </a:lnTo>
                  <a:lnTo>
                    <a:pt x="90" y="728"/>
                  </a:lnTo>
                  <a:lnTo>
                    <a:pt x="90" y="752"/>
                  </a:lnTo>
                  <a:lnTo>
                    <a:pt x="91" y="775"/>
                  </a:lnTo>
                  <a:lnTo>
                    <a:pt x="91" y="785"/>
                  </a:lnTo>
                  <a:lnTo>
                    <a:pt x="91" y="741"/>
                  </a:lnTo>
                  <a:lnTo>
                    <a:pt x="91" y="749"/>
                  </a:lnTo>
                  <a:lnTo>
                    <a:pt x="91" y="718"/>
                  </a:lnTo>
                  <a:lnTo>
                    <a:pt x="92" y="741"/>
                  </a:lnTo>
                  <a:lnTo>
                    <a:pt x="92" y="757"/>
                  </a:lnTo>
                  <a:lnTo>
                    <a:pt x="92" y="779"/>
                  </a:lnTo>
                  <a:lnTo>
                    <a:pt x="92" y="796"/>
                  </a:lnTo>
                  <a:lnTo>
                    <a:pt x="92" y="806"/>
                  </a:lnTo>
                  <a:lnTo>
                    <a:pt x="93" y="802"/>
                  </a:lnTo>
                  <a:lnTo>
                    <a:pt x="93" y="780"/>
                  </a:lnTo>
                  <a:lnTo>
                    <a:pt x="93" y="785"/>
                  </a:lnTo>
                  <a:lnTo>
                    <a:pt x="93" y="785"/>
                  </a:lnTo>
                  <a:lnTo>
                    <a:pt x="94" y="806"/>
                  </a:lnTo>
                  <a:lnTo>
                    <a:pt x="94" y="805"/>
                  </a:lnTo>
                  <a:lnTo>
                    <a:pt x="94" y="789"/>
                  </a:lnTo>
                  <a:lnTo>
                    <a:pt x="94" y="771"/>
                  </a:lnTo>
                  <a:lnTo>
                    <a:pt x="94" y="760"/>
                  </a:lnTo>
                  <a:lnTo>
                    <a:pt x="94" y="772"/>
                  </a:lnTo>
                  <a:lnTo>
                    <a:pt x="95" y="767"/>
                  </a:lnTo>
                  <a:lnTo>
                    <a:pt x="95" y="773"/>
                  </a:lnTo>
                  <a:lnTo>
                    <a:pt x="95" y="790"/>
                  </a:lnTo>
                  <a:lnTo>
                    <a:pt x="95" y="807"/>
                  </a:lnTo>
                  <a:lnTo>
                    <a:pt x="96" y="812"/>
                  </a:lnTo>
                  <a:lnTo>
                    <a:pt x="96" y="830"/>
                  </a:lnTo>
                  <a:lnTo>
                    <a:pt x="96" y="824"/>
                  </a:lnTo>
                  <a:lnTo>
                    <a:pt x="96" y="781"/>
                  </a:lnTo>
                  <a:lnTo>
                    <a:pt x="96" y="781"/>
                  </a:lnTo>
                  <a:lnTo>
                    <a:pt x="97" y="740"/>
                  </a:lnTo>
                  <a:lnTo>
                    <a:pt x="97" y="754"/>
                  </a:lnTo>
                  <a:lnTo>
                    <a:pt x="97" y="756"/>
                  </a:lnTo>
                  <a:lnTo>
                    <a:pt x="97" y="754"/>
                  </a:lnTo>
                  <a:lnTo>
                    <a:pt x="97" y="763"/>
                  </a:lnTo>
                  <a:lnTo>
                    <a:pt x="98" y="784"/>
                  </a:lnTo>
                  <a:lnTo>
                    <a:pt x="98" y="780"/>
                  </a:lnTo>
                  <a:lnTo>
                    <a:pt x="98" y="769"/>
                  </a:lnTo>
                  <a:lnTo>
                    <a:pt x="98" y="758"/>
                  </a:lnTo>
                  <a:lnTo>
                    <a:pt x="98" y="746"/>
                  </a:lnTo>
                  <a:lnTo>
                    <a:pt x="99" y="752"/>
                  </a:lnTo>
                  <a:lnTo>
                    <a:pt x="99" y="761"/>
                  </a:lnTo>
                  <a:lnTo>
                    <a:pt x="99" y="771"/>
                  </a:lnTo>
                  <a:lnTo>
                    <a:pt x="99" y="788"/>
                  </a:lnTo>
                  <a:lnTo>
                    <a:pt x="99" y="770"/>
                  </a:lnTo>
                  <a:lnTo>
                    <a:pt x="99" y="773"/>
                  </a:lnTo>
                  <a:lnTo>
                    <a:pt x="100" y="774"/>
                  </a:lnTo>
                  <a:lnTo>
                    <a:pt x="100" y="779"/>
                  </a:lnTo>
                  <a:lnTo>
                    <a:pt x="100" y="767"/>
                  </a:lnTo>
                  <a:lnTo>
                    <a:pt x="100" y="759"/>
                  </a:lnTo>
                  <a:lnTo>
                    <a:pt x="101" y="765"/>
                  </a:lnTo>
                  <a:lnTo>
                    <a:pt x="101" y="773"/>
                  </a:lnTo>
                  <a:lnTo>
                    <a:pt x="101" y="779"/>
                  </a:lnTo>
                  <a:lnTo>
                    <a:pt x="101" y="790"/>
                  </a:lnTo>
                  <a:lnTo>
                    <a:pt x="101" y="800"/>
                  </a:lnTo>
                  <a:lnTo>
                    <a:pt x="102" y="816"/>
                  </a:lnTo>
                  <a:lnTo>
                    <a:pt x="102" y="820"/>
                  </a:lnTo>
                  <a:lnTo>
                    <a:pt x="102" y="836"/>
                  </a:lnTo>
                  <a:lnTo>
                    <a:pt x="102" y="842"/>
                  </a:lnTo>
                  <a:lnTo>
                    <a:pt x="102" y="843"/>
                  </a:lnTo>
                  <a:lnTo>
                    <a:pt x="103" y="850"/>
                  </a:lnTo>
                  <a:lnTo>
                    <a:pt x="103" y="861"/>
                  </a:lnTo>
                  <a:lnTo>
                    <a:pt x="103" y="872"/>
                  </a:lnTo>
                  <a:lnTo>
                    <a:pt x="103" y="873"/>
                  </a:lnTo>
                  <a:lnTo>
                    <a:pt x="103" y="851"/>
                  </a:lnTo>
                  <a:lnTo>
                    <a:pt x="104" y="857"/>
                  </a:lnTo>
                  <a:lnTo>
                    <a:pt x="104" y="855"/>
                  </a:lnTo>
                  <a:lnTo>
                    <a:pt x="104" y="872"/>
                  </a:lnTo>
                  <a:lnTo>
                    <a:pt x="104" y="875"/>
                  </a:lnTo>
                  <a:lnTo>
                    <a:pt x="105" y="879"/>
                  </a:lnTo>
                  <a:lnTo>
                    <a:pt x="105" y="882"/>
                  </a:lnTo>
                  <a:lnTo>
                    <a:pt x="105" y="880"/>
                  </a:lnTo>
                  <a:lnTo>
                    <a:pt x="105" y="897"/>
                  </a:lnTo>
                  <a:lnTo>
                    <a:pt x="105" y="895"/>
                  </a:lnTo>
                  <a:lnTo>
                    <a:pt x="105" y="897"/>
                  </a:lnTo>
                  <a:lnTo>
                    <a:pt x="106" y="879"/>
                  </a:lnTo>
                  <a:lnTo>
                    <a:pt x="106" y="892"/>
                  </a:lnTo>
                  <a:lnTo>
                    <a:pt x="106" y="876"/>
                  </a:lnTo>
                  <a:lnTo>
                    <a:pt x="106" y="890"/>
                  </a:lnTo>
                  <a:lnTo>
                    <a:pt x="107" y="903"/>
                  </a:lnTo>
                  <a:lnTo>
                    <a:pt x="107" y="905"/>
                  </a:lnTo>
                  <a:lnTo>
                    <a:pt x="107" y="886"/>
                  </a:lnTo>
                  <a:lnTo>
                    <a:pt x="107" y="860"/>
                  </a:lnTo>
                  <a:lnTo>
                    <a:pt x="107" y="844"/>
                  </a:lnTo>
                  <a:lnTo>
                    <a:pt x="108" y="824"/>
                  </a:lnTo>
                  <a:lnTo>
                    <a:pt x="108" y="804"/>
                  </a:lnTo>
                  <a:lnTo>
                    <a:pt x="108" y="815"/>
                  </a:lnTo>
                  <a:lnTo>
                    <a:pt x="108" y="809"/>
                  </a:lnTo>
                  <a:lnTo>
                    <a:pt x="108" y="811"/>
                  </a:lnTo>
                  <a:lnTo>
                    <a:pt x="109" y="818"/>
                  </a:lnTo>
                  <a:lnTo>
                    <a:pt x="109" y="822"/>
                  </a:lnTo>
                  <a:lnTo>
                    <a:pt x="109" y="822"/>
                  </a:lnTo>
                  <a:lnTo>
                    <a:pt x="109" y="809"/>
                  </a:lnTo>
                  <a:lnTo>
                    <a:pt x="109" y="821"/>
                  </a:lnTo>
                  <a:lnTo>
                    <a:pt x="110" y="826"/>
                  </a:lnTo>
                  <a:lnTo>
                    <a:pt x="110" y="839"/>
                  </a:lnTo>
                  <a:lnTo>
                    <a:pt x="110" y="850"/>
                  </a:lnTo>
                  <a:lnTo>
                    <a:pt x="110" y="866"/>
                  </a:lnTo>
                  <a:lnTo>
                    <a:pt x="111" y="860"/>
                  </a:lnTo>
                  <a:lnTo>
                    <a:pt x="111" y="856"/>
                  </a:lnTo>
                  <a:lnTo>
                    <a:pt x="111" y="872"/>
                  </a:lnTo>
                  <a:lnTo>
                    <a:pt x="111" y="842"/>
                  </a:lnTo>
                  <a:lnTo>
                    <a:pt x="111" y="837"/>
                  </a:lnTo>
                  <a:lnTo>
                    <a:pt x="111" y="831"/>
                  </a:lnTo>
                  <a:lnTo>
                    <a:pt x="112" y="824"/>
                  </a:lnTo>
                  <a:lnTo>
                    <a:pt x="112" y="844"/>
                  </a:lnTo>
                  <a:lnTo>
                    <a:pt x="112" y="822"/>
                  </a:lnTo>
                  <a:lnTo>
                    <a:pt x="112" y="812"/>
                  </a:lnTo>
                  <a:lnTo>
                    <a:pt x="113" y="781"/>
                  </a:lnTo>
                  <a:lnTo>
                    <a:pt x="113" y="794"/>
                  </a:lnTo>
                  <a:lnTo>
                    <a:pt x="113" y="813"/>
                  </a:lnTo>
                  <a:lnTo>
                    <a:pt x="113" y="782"/>
                  </a:lnTo>
                  <a:lnTo>
                    <a:pt x="113" y="712"/>
                  </a:lnTo>
                  <a:lnTo>
                    <a:pt x="113" y="722"/>
                  </a:lnTo>
                  <a:lnTo>
                    <a:pt x="114" y="740"/>
                  </a:lnTo>
                  <a:lnTo>
                    <a:pt x="114" y="737"/>
                  </a:lnTo>
                  <a:lnTo>
                    <a:pt x="114" y="753"/>
                  </a:lnTo>
                  <a:lnTo>
                    <a:pt x="114" y="769"/>
                  </a:lnTo>
                  <a:lnTo>
                    <a:pt x="114" y="779"/>
                  </a:lnTo>
                  <a:lnTo>
                    <a:pt x="115" y="790"/>
                  </a:lnTo>
                  <a:lnTo>
                    <a:pt x="115" y="790"/>
                  </a:lnTo>
                  <a:lnTo>
                    <a:pt x="115" y="778"/>
                  </a:lnTo>
                  <a:lnTo>
                    <a:pt x="115" y="796"/>
                  </a:lnTo>
                  <a:lnTo>
                    <a:pt x="116" y="817"/>
                  </a:lnTo>
                  <a:lnTo>
                    <a:pt x="116" y="837"/>
                  </a:lnTo>
                  <a:lnTo>
                    <a:pt x="116" y="775"/>
                  </a:lnTo>
                  <a:lnTo>
                    <a:pt x="116" y="747"/>
                  </a:lnTo>
                  <a:lnTo>
                    <a:pt x="116" y="753"/>
                  </a:lnTo>
                  <a:lnTo>
                    <a:pt x="116" y="756"/>
                  </a:lnTo>
                  <a:lnTo>
                    <a:pt x="117" y="772"/>
                  </a:lnTo>
                  <a:lnTo>
                    <a:pt x="117" y="785"/>
                  </a:lnTo>
                  <a:lnTo>
                    <a:pt x="117" y="805"/>
                  </a:lnTo>
                  <a:lnTo>
                    <a:pt x="117" y="773"/>
                  </a:lnTo>
                  <a:lnTo>
                    <a:pt x="118" y="756"/>
                  </a:lnTo>
                  <a:lnTo>
                    <a:pt x="118" y="678"/>
                  </a:lnTo>
                  <a:lnTo>
                    <a:pt x="118" y="559"/>
                  </a:lnTo>
                  <a:lnTo>
                    <a:pt x="118" y="477"/>
                  </a:lnTo>
                  <a:lnTo>
                    <a:pt x="118" y="443"/>
                  </a:lnTo>
                  <a:lnTo>
                    <a:pt x="119" y="431"/>
                  </a:lnTo>
                  <a:lnTo>
                    <a:pt x="119" y="400"/>
                  </a:lnTo>
                  <a:lnTo>
                    <a:pt x="119" y="354"/>
                  </a:lnTo>
                  <a:lnTo>
                    <a:pt x="119" y="315"/>
                  </a:lnTo>
                  <a:lnTo>
                    <a:pt x="119" y="326"/>
                  </a:lnTo>
                  <a:lnTo>
                    <a:pt x="120" y="339"/>
                  </a:lnTo>
                  <a:lnTo>
                    <a:pt x="120" y="368"/>
                  </a:lnTo>
                  <a:lnTo>
                    <a:pt x="120" y="382"/>
                  </a:lnTo>
                  <a:lnTo>
                    <a:pt x="120" y="355"/>
                  </a:lnTo>
                  <a:lnTo>
                    <a:pt x="120" y="378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94"/>
                  </a:lnTo>
                  <a:lnTo>
                    <a:pt x="122" y="409"/>
                  </a:lnTo>
                  <a:lnTo>
                    <a:pt x="122" y="417"/>
                  </a:lnTo>
                  <a:lnTo>
                    <a:pt x="122" y="423"/>
                  </a:lnTo>
                  <a:lnTo>
                    <a:pt x="122" y="430"/>
                  </a:lnTo>
                  <a:lnTo>
                    <a:pt x="122" y="415"/>
                  </a:lnTo>
                  <a:lnTo>
                    <a:pt x="122" y="438"/>
                  </a:lnTo>
                  <a:lnTo>
                    <a:pt x="123" y="445"/>
                  </a:lnTo>
                  <a:lnTo>
                    <a:pt x="123" y="460"/>
                  </a:lnTo>
                  <a:lnTo>
                    <a:pt x="123" y="481"/>
                  </a:lnTo>
                  <a:lnTo>
                    <a:pt x="123" y="438"/>
                  </a:lnTo>
                  <a:lnTo>
                    <a:pt x="124" y="419"/>
                  </a:lnTo>
                  <a:lnTo>
                    <a:pt x="124" y="438"/>
                  </a:lnTo>
                  <a:lnTo>
                    <a:pt x="124" y="467"/>
                  </a:lnTo>
                  <a:lnTo>
                    <a:pt x="124" y="468"/>
                  </a:lnTo>
                  <a:lnTo>
                    <a:pt x="124" y="492"/>
                  </a:lnTo>
                  <a:lnTo>
                    <a:pt x="124" y="515"/>
                  </a:lnTo>
                  <a:lnTo>
                    <a:pt x="125" y="539"/>
                  </a:lnTo>
                  <a:lnTo>
                    <a:pt x="125" y="513"/>
                  </a:lnTo>
                  <a:lnTo>
                    <a:pt x="125" y="527"/>
                  </a:lnTo>
                  <a:lnTo>
                    <a:pt x="125" y="552"/>
                  </a:lnTo>
                  <a:lnTo>
                    <a:pt x="126" y="548"/>
                  </a:lnTo>
                  <a:lnTo>
                    <a:pt x="126" y="545"/>
                  </a:lnTo>
                  <a:lnTo>
                    <a:pt x="126" y="559"/>
                  </a:lnTo>
                  <a:lnTo>
                    <a:pt x="126" y="577"/>
                  </a:lnTo>
                  <a:lnTo>
                    <a:pt x="126" y="599"/>
                  </a:lnTo>
                  <a:lnTo>
                    <a:pt x="127" y="613"/>
                  </a:lnTo>
                  <a:lnTo>
                    <a:pt x="127" y="627"/>
                  </a:lnTo>
                  <a:lnTo>
                    <a:pt x="127" y="644"/>
                  </a:lnTo>
                  <a:lnTo>
                    <a:pt x="127" y="616"/>
                  </a:lnTo>
                  <a:lnTo>
                    <a:pt x="127" y="587"/>
                  </a:lnTo>
                  <a:lnTo>
                    <a:pt x="128" y="583"/>
                  </a:lnTo>
                  <a:lnTo>
                    <a:pt x="128" y="581"/>
                  </a:lnTo>
                  <a:lnTo>
                    <a:pt x="128" y="588"/>
                  </a:lnTo>
                  <a:lnTo>
                    <a:pt x="128" y="612"/>
                  </a:lnTo>
                  <a:lnTo>
                    <a:pt x="128" y="609"/>
                  </a:lnTo>
                  <a:lnTo>
                    <a:pt x="129" y="624"/>
                  </a:lnTo>
                  <a:lnTo>
                    <a:pt x="129" y="607"/>
                  </a:lnTo>
                  <a:lnTo>
                    <a:pt x="129" y="621"/>
                  </a:lnTo>
                  <a:lnTo>
                    <a:pt x="129" y="612"/>
                  </a:lnTo>
                  <a:lnTo>
                    <a:pt x="129" y="604"/>
                  </a:lnTo>
                  <a:lnTo>
                    <a:pt x="130" y="617"/>
                  </a:lnTo>
                  <a:lnTo>
                    <a:pt x="130" y="604"/>
                  </a:lnTo>
                  <a:lnTo>
                    <a:pt x="130" y="584"/>
                  </a:lnTo>
                  <a:lnTo>
                    <a:pt x="130" y="593"/>
                  </a:lnTo>
                  <a:lnTo>
                    <a:pt x="130" y="592"/>
                  </a:lnTo>
                  <a:lnTo>
                    <a:pt x="131" y="568"/>
                  </a:lnTo>
                  <a:lnTo>
                    <a:pt x="131" y="594"/>
                  </a:lnTo>
                  <a:lnTo>
                    <a:pt x="131" y="612"/>
                  </a:lnTo>
                  <a:lnTo>
                    <a:pt x="131" y="606"/>
                  </a:lnTo>
                  <a:lnTo>
                    <a:pt x="131" y="625"/>
                  </a:lnTo>
                  <a:lnTo>
                    <a:pt x="132" y="636"/>
                  </a:lnTo>
                  <a:lnTo>
                    <a:pt x="132" y="656"/>
                  </a:lnTo>
                  <a:lnTo>
                    <a:pt x="132" y="617"/>
                  </a:lnTo>
                  <a:lnTo>
                    <a:pt x="132" y="642"/>
                  </a:lnTo>
                  <a:lnTo>
                    <a:pt x="133" y="637"/>
                  </a:lnTo>
                  <a:lnTo>
                    <a:pt x="133" y="658"/>
                  </a:lnTo>
                  <a:lnTo>
                    <a:pt x="133" y="644"/>
                  </a:lnTo>
                  <a:lnTo>
                    <a:pt x="133" y="666"/>
                  </a:lnTo>
                  <a:lnTo>
                    <a:pt x="133" y="669"/>
                  </a:lnTo>
                  <a:lnTo>
                    <a:pt x="133" y="642"/>
                  </a:lnTo>
                  <a:lnTo>
                    <a:pt x="134" y="664"/>
                  </a:lnTo>
                  <a:lnTo>
                    <a:pt x="134" y="677"/>
                  </a:lnTo>
                  <a:lnTo>
                    <a:pt x="134" y="671"/>
                  </a:lnTo>
                  <a:lnTo>
                    <a:pt x="134" y="670"/>
                  </a:lnTo>
                  <a:lnTo>
                    <a:pt x="135" y="683"/>
                  </a:lnTo>
                  <a:lnTo>
                    <a:pt x="135" y="680"/>
                  </a:lnTo>
                  <a:lnTo>
                    <a:pt x="135" y="655"/>
                  </a:lnTo>
                  <a:lnTo>
                    <a:pt x="135" y="628"/>
                  </a:lnTo>
                  <a:lnTo>
                    <a:pt x="135" y="651"/>
                  </a:lnTo>
                  <a:lnTo>
                    <a:pt x="135" y="630"/>
                  </a:lnTo>
                  <a:lnTo>
                    <a:pt x="136" y="642"/>
                  </a:lnTo>
                  <a:lnTo>
                    <a:pt x="136" y="649"/>
                  </a:lnTo>
                  <a:lnTo>
                    <a:pt x="136" y="666"/>
                  </a:lnTo>
                  <a:lnTo>
                    <a:pt x="136" y="609"/>
                  </a:lnTo>
                  <a:lnTo>
                    <a:pt x="137" y="612"/>
                  </a:lnTo>
                  <a:lnTo>
                    <a:pt x="137" y="629"/>
                  </a:lnTo>
                  <a:lnTo>
                    <a:pt x="137" y="642"/>
                  </a:lnTo>
                  <a:lnTo>
                    <a:pt x="137" y="645"/>
                  </a:lnTo>
                  <a:lnTo>
                    <a:pt x="137" y="645"/>
                  </a:lnTo>
                  <a:lnTo>
                    <a:pt x="138" y="645"/>
                  </a:lnTo>
                  <a:lnTo>
                    <a:pt x="138" y="624"/>
                  </a:lnTo>
                  <a:lnTo>
                    <a:pt x="138" y="610"/>
                  </a:lnTo>
                  <a:lnTo>
                    <a:pt x="138" y="573"/>
                  </a:lnTo>
                  <a:lnTo>
                    <a:pt x="138" y="541"/>
                  </a:lnTo>
                  <a:lnTo>
                    <a:pt x="139" y="556"/>
                  </a:lnTo>
                  <a:lnTo>
                    <a:pt x="139" y="575"/>
                  </a:lnTo>
                  <a:lnTo>
                    <a:pt x="139" y="581"/>
                  </a:lnTo>
                  <a:lnTo>
                    <a:pt x="139" y="599"/>
                  </a:lnTo>
                  <a:lnTo>
                    <a:pt x="139" y="594"/>
                  </a:lnTo>
                  <a:lnTo>
                    <a:pt x="140" y="598"/>
                  </a:lnTo>
                  <a:lnTo>
                    <a:pt x="140" y="571"/>
                  </a:lnTo>
                  <a:lnTo>
                    <a:pt x="140" y="589"/>
                  </a:lnTo>
                  <a:lnTo>
                    <a:pt x="140" y="608"/>
                  </a:lnTo>
                  <a:lnTo>
                    <a:pt x="141" y="604"/>
                  </a:lnTo>
                  <a:lnTo>
                    <a:pt x="141" y="616"/>
                  </a:lnTo>
                  <a:lnTo>
                    <a:pt x="141" y="603"/>
                  </a:lnTo>
                  <a:lnTo>
                    <a:pt x="141" y="622"/>
                  </a:lnTo>
                  <a:lnTo>
                    <a:pt x="141" y="621"/>
                  </a:lnTo>
                  <a:lnTo>
                    <a:pt x="141" y="635"/>
                  </a:lnTo>
                  <a:lnTo>
                    <a:pt x="142" y="594"/>
                  </a:lnTo>
                  <a:lnTo>
                    <a:pt x="142" y="559"/>
                  </a:lnTo>
                  <a:lnTo>
                    <a:pt x="142" y="585"/>
                  </a:lnTo>
                  <a:lnTo>
                    <a:pt x="142" y="574"/>
                  </a:lnTo>
                  <a:lnTo>
                    <a:pt x="143" y="576"/>
                  </a:lnTo>
                  <a:lnTo>
                    <a:pt x="143" y="584"/>
                  </a:lnTo>
                  <a:lnTo>
                    <a:pt x="143" y="592"/>
                  </a:lnTo>
                  <a:lnTo>
                    <a:pt x="143" y="604"/>
                  </a:lnTo>
                  <a:lnTo>
                    <a:pt x="143" y="606"/>
                  </a:lnTo>
                  <a:lnTo>
                    <a:pt x="144" y="617"/>
                  </a:lnTo>
                  <a:lnTo>
                    <a:pt x="144" y="630"/>
                  </a:lnTo>
                  <a:lnTo>
                    <a:pt x="144" y="606"/>
                  </a:lnTo>
                  <a:lnTo>
                    <a:pt x="144" y="585"/>
                  </a:lnTo>
                  <a:lnTo>
                    <a:pt x="144" y="599"/>
                  </a:lnTo>
                  <a:lnTo>
                    <a:pt x="144" y="620"/>
                  </a:lnTo>
                  <a:lnTo>
                    <a:pt x="145" y="604"/>
                  </a:lnTo>
                  <a:lnTo>
                    <a:pt x="145" y="590"/>
                  </a:lnTo>
                  <a:lnTo>
                    <a:pt x="145" y="587"/>
                  </a:lnTo>
                  <a:lnTo>
                    <a:pt x="145" y="516"/>
                  </a:lnTo>
                  <a:lnTo>
                    <a:pt x="146" y="517"/>
                  </a:lnTo>
                  <a:lnTo>
                    <a:pt x="146" y="539"/>
                  </a:lnTo>
                  <a:lnTo>
                    <a:pt x="146" y="558"/>
                  </a:lnTo>
                  <a:lnTo>
                    <a:pt x="146" y="571"/>
                  </a:lnTo>
                  <a:lnTo>
                    <a:pt x="146" y="567"/>
                  </a:lnTo>
                  <a:lnTo>
                    <a:pt x="146" y="561"/>
                  </a:lnTo>
                  <a:lnTo>
                    <a:pt x="147" y="543"/>
                  </a:lnTo>
                  <a:lnTo>
                    <a:pt x="147" y="556"/>
                  </a:lnTo>
                  <a:lnTo>
                    <a:pt x="147" y="556"/>
                  </a:lnTo>
                  <a:lnTo>
                    <a:pt x="147" y="582"/>
                  </a:lnTo>
                  <a:lnTo>
                    <a:pt x="148" y="601"/>
                  </a:lnTo>
                  <a:lnTo>
                    <a:pt x="148" y="615"/>
                  </a:lnTo>
                  <a:lnTo>
                    <a:pt x="148" y="640"/>
                  </a:lnTo>
                  <a:lnTo>
                    <a:pt x="148" y="624"/>
                  </a:lnTo>
                  <a:lnTo>
                    <a:pt x="148" y="629"/>
                  </a:lnTo>
                  <a:lnTo>
                    <a:pt x="149" y="622"/>
                  </a:lnTo>
                  <a:lnTo>
                    <a:pt x="149" y="580"/>
                  </a:lnTo>
                  <a:lnTo>
                    <a:pt x="149" y="578"/>
                  </a:lnTo>
                  <a:lnTo>
                    <a:pt x="149" y="591"/>
                  </a:lnTo>
                  <a:lnTo>
                    <a:pt x="149" y="596"/>
                  </a:lnTo>
                  <a:lnTo>
                    <a:pt x="150" y="620"/>
                  </a:lnTo>
                  <a:lnTo>
                    <a:pt x="150" y="630"/>
                  </a:lnTo>
                  <a:lnTo>
                    <a:pt x="150" y="629"/>
                  </a:lnTo>
                  <a:lnTo>
                    <a:pt x="150" y="643"/>
                  </a:lnTo>
                  <a:lnTo>
                    <a:pt x="150" y="653"/>
                  </a:lnTo>
                  <a:lnTo>
                    <a:pt x="151" y="650"/>
                  </a:lnTo>
                  <a:lnTo>
                    <a:pt x="151" y="651"/>
                  </a:lnTo>
                  <a:lnTo>
                    <a:pt x="151" y="622"/>
                  </a:lnTo>
                  <a:lnTo>
                    <a:pt x="151" y="645"/>
                  </a:lnTo>
                  <a:lnTo>
                    <a:pt x="152" y="623"/>
                  </a:lnTo>
                  <a:lnTo>
                    <a:pt x="152" y="624"/>
                  </a:lnTo>
                  <a:lnTo>
                    <a:pt x="152" y="623"/>
                  </a:lnTo>
                  <a:lnTo>
                    <a:pt x="152" y="634"/>
                  </a:lnTo>
                  <a:lnTo>
                    <a:pt x="152" y="633"/>
                  </a:lnTo>
                  <a:lnTo>
                    <a:pt x="152" y="649"/>
                  </a:lnTo>
                  <a:lnTo>
                    <a:pt x="153" y="660"/>
                  </a:lnTo>
                  <a:lnTo>
                    <a:pt x="153" y="671"/>
                  </a:lnTo>
                  <a:lnTo>
                    <a:pt x="153" y="660"/>
                  </a:lnTo>
                  <a:lnTo>
                    <a:pt x="153" y="668"/>
                  </a:lnTo>
                  <a:lnTo>
                    <a:pt x="154" y="607"/>
                  </a:lnTo>
                  <a:lnTo>
                    <a:pt x="154" y="609"/>
                  </a:lnTo>
                  <a:lnTo>
                    <a:pt x="154" y="627"/>
                  </a:lnTo>
                  <a:lnTo>
                    <a:pt x="154" y="636"/>
                  </a:lnTo>
                  <a:lnTo>
                    <a:pt x="154" y="615"/>
                  </a:lnTo>
                  <a:lnTo>
                    <a:pt x="154" y="614"/>
                  </a:lnTo>
                  <a:lnTo>
                    <a:pt x="155" y="609"/>
                  </a:lnTo>
                  <a:lnTo>
                    <a:pt x="155" y="628"/>
                  </a:lnTo>
                  <a:lnTo>
                    <a:pt x="155" y="641"/>
                  </a:lnTo>
                  <a:lnTo>
                    <a:pt x="155" y="617"/>
                  </a:lnTo>
                  <a:lnTo>
                    <a:pt x="156" y="615"/>
                  </a:lnTo>
                  <a:lnTo>
                    <a:pt x="156" y="620"/>
                  </a:lnTo>
                  <a:lnTo>
                    <a:pt x="156" y="590"/>
                  </a:lnTo>
                  <a:lnTo>
                    <a:pt x="156" y="599"/>
                  </a:lnTo>
                  <a:lnTo>
                    <a:pt x="156" y="608"/>
                  </a:lnTo>
                  <a:lnTo>
                    <a:pt x="157" y="614"/>
                  </a:lnTo>
                  <a:lnTo>
                    <a:pt x="157" y="615"/>
                  </a:lnTo>
                  <a:lnTo>
                    <a:pt x="157" y="641"/>
                  </a:lnTo>
                  <a:lnTo>
                    <a:pt x="157" y="657"/>
                  </a:lnTo>
                  <a:lnTo>
                    <a:pt x="157" y="665"/>
                  </a:lnTo>
                  <a:lnTo>
                    <a:pt x="158" y="638"/>
                  </a:lnTo>
                  <a:lnTo>
                    <a:pt x="158" y="639"/>
                  </a:lnTo>
                  <a:lnTo>
                    <a:pt x="158" y="664"/>
                  </a:lnTo>
                  <a:lnTo>
                    <a:pt x="158" y="637"/>
                  </a:lnTo>
                  <a:lnTo>
                    <a:pt x="158" y="622"/>
                  </a:lnTo>
                  <a:lnTo>
                    <a:pt x="159" y="646"/>
                  </a:lnTo>
                  <a:lnTo>
                    <a:pt x="159" y="650"/>
                  </a:lnTo>
                  <a:lnTo>
                    <a:pt x="159" y="660"/>
                  </a:lnTo>
                  <a:lnTo>
                    <a:pt x="159" y="663"/>
                  </a:lnTo>
                  <a:lnTo>
                    <a:pt x="159" y="675"/>
                  </a:lnTo>
                  <a:lnTo>
                    <a:pt x="160" y="662"/>
                  </a:lnTo>
                  <a:lnTo>
                    <a:pt x="160" y="681"/>
                  </a:lnTo>
                  <a:lnTo>
                    <a:pt x="160" y="667"/>
                  </a:lnTo>
                  <a:lnTo>
                    <a:pt x="160" y="692"/>
                  </a:lnTo>
                  <a:lnTo>
                    <a:pt x="160" y="664"/>
                  </a:lnTo>
                  <a:lnTo>
                    <a:pt x="161" y="668"/>
                  </a:lnTo>
                  <a:lnTo>
                    <a:pt x="161" y="667"/>
                  </a:lnTo>
                  <a:lnTo>
                    <a:pt x="161" y="606"/>
                  </a:lnTo>
                  <a:lnTo>
                    <a:pt x="161" y="610"/>
                  </a:lnTo>
                  <a:lnTo>
                    <a:pt x="161" y="617"/>
                  </a:lnTo>
                  <a:lnTo>
                    <a:pt x="162" y="636"/>
                  </a:lnTo>
                  <a:lnTo>
                    <a:pt x="162" y="590"/>
                  </a:lnTo>
                  <a:lnTo>
                    <a:pt x="162" y="602"/>
                  </a:lnTo>
                  <a:lnTo>
                    <a:pt x="162" y="590"/>
                  </a:lnTo>
                  <a:lnTo>
                    <a:pt x="163" y="609"/>
                  </a:lnTo>
                  <a:lnTo>
                    <a:pt x="163" y="602"/>
                  </a:lnTo>
                  <a:lnTo>
                    <a:pt x="163" y="616"/>
                  </a:lnTo>
                  <a:lnTo>
                    <a:pt x="163" y="637"/>
                  </a:lnTo>
                  <a:lnTo>
                    <a:pt x="163" y="624"/>
                  </a:lnTo>
                  <a:lnTo>
                    <a:pt x="163" y="605"/>
                  </a:lnTo>
                  <a:lnTo>
                    <a:pt x="164" y="552"/>
                  </a:lnTo>
                  <a:lnTo>
                    <a:pt x="164" y="517"/>
                  </a:lnTo>
                  <a:lnTo>
                    <a:pt x="164" y="384"/>
                  </a:lnTo>
                  <a:lnTo>
                    <a:pt x="164" y="308"/>
                  </a:lnTo>
                  <a:lnTo>
                    <a:pt x="165" y="266"/>
                  </a:lnTo>
                  <a:lnTo>
                    <a:pt x="165" y="242"/>
                  </a:lnTo>
                  <a:lnTo>
                    <a:pt x="165" y="195"/>
                  </a:lnTo>
                  <a:lnTo>
                    <a:pt x="165" y="126"/>
                  </a:lnTo>
                  <a:lnTo>
                    <a:pt x="165" y="80"/>
                  </a:lnTo>
                  <a:lnTo>
                    <a:pt x="165" y="98"/>
                  </a:lnTo>
                  <a:lnTo>
                    <a:pt x="166" y="85"/>
                  </a:lnTo>
                  <a:lnTo>
                    <a:pt x="166" y="99"/>
                  </a:lnTo>
                  <a:lnTo>
                    <a:pt x="166" y="119"/>
                  </a:lnTo>
                  <a:lnTo>
                    <a:pt x="166" y="143"/>
                  </a:lnTo>
                  <a:lnTo>
                    <a:pt x="167" y="176"/>
                  </a:lnTo>
                  <a:lnTo>
                    <a:pt x="167" y="187"/>
                  </a:lnTo>
                  <a:lnTo>
                    <a:pt x="167" y="211"/>
                  </a:lnTo>
                  <a:lnTo>
                    <a:pt x="167" y="239"/>
                  </a:lnTo>
                  <a:lnTo>
                    <a:pt x="167" y="268"/>
                  </a:lnTo>
                  <a:lnTo>
                    <a:pt x="168" y="240"/>
                  </a:lnTo>
                  <a:lnTo>
                    <a:pt x="168" y="259"/>
                  </a:lnTo>
                  <a:lnTo>
                    <a:pt x="168" y="288"/>
                  </a:lnTo>
                  <a:lnTo>
                    <a:pt x="168" y="266"/>
                  </a:lnTo>
                  <a:lnTo>
                    <a:pt x="168" y="298"/>
                  </a:lnTo>
                  <a:lnTo>
                    <a:pt x="169" y="324"/>
                  </a:lnTo>
                  <a:lnTo>
                    <a:pt x="169" y="309"/>
                  </a:lnTo>
                  <a:lnTo>
                    <a:pt x="169" y="315"/>
                  </a:lnTo>
                  <a:lnTo>
                    <a:pt x="169" y="341"/>
                  </a:lnTo>
                  <a:lnTo>
                    <a:pt x="169" y="370"/>
                  </a:lnTo>
                  <a:lnTo>
                    <a:pt x="170" y="341"/>
                  </a:lnTo>
                  <a:lnTo>
                    <a:pt x="170" y="360"/>
                  </a:lnTo>
                  <a:lnTo>
                    <a:pt x="170" y="350"/>
                  </a:lnTo>
                  <a:lnTo>
                    <a:pt x="170" y="374"/>
                  </a:lnTo>
                  <a:lnTo>
                    <a:pt x="171" y="343"/>
                  </a:lnTo>
                  <a:lnTo>
                    <a:pt x="171" y="368"/>
                  </a:lnTo>
                  <a:lnTo>
                    <a:pt x="171" y="361"/>
                  </a:lnTo>
                  <a:lnTo>
                    <a:pt x="171" y="350"/>
                  </a:lnTo>
                  <a:lnTo>
                    <a:pt x="171" y="367"/>
                  </a:lnTo>
                  <a:lnTo>
                    <a:pt x="171" y="364"/>
                  </a:lnTo>
                  <a:lnTo>
                    <a:pt x="172" y="358"/>
                  </a:lnTo>
                  <a:lnTo>
                    <a:pt x="172" y="370"/>
                  </a:lnTo>
                  <a:lnTo>
                    <a:pt x="172" y="386"/>
                  </a:lnTo>
                  <a:lnTo>
                    <a:pt x="172" y="398"/>
                  </a:lnTo>
                  <a:lnTo>
                    <a:pt x="173" y="383"/>
                  </a:lnTo>
                  <a:lnTo>
                    <a:pt x="173" y="400"/>
                  </a:lnTo>
                  <a:lnTo>
                    <a:pt x="173" y="415"/>
                  </a:lnTo>
                  <a:lnTo>
                    <a:pt x="173" y="430"/>
                  </a:lnTo>
                  <a:lnTo>
                    <a:pt x="173" y="423"/>
                  </a:lnTo>
                  <a:lnTo>
                    <a:pt x="174" y="439"/>
                  </a:lnTo>
                  <a:lnTo>
                    <a:pt x="174" y="451"/>
                  </a:lnTo>
                  <a:lnTo>
                    <a:pt x="174" y="460"/>
                  </a:lnTo>
                  <a:lnTo>
                    <a:pt x="174" y="485"/>
                  </a:lnTo>
                  <a:lnTo>
                    <a:pt x="174" y="504"/>
                  </a:lnTo>
                  <a:lnTo>
                    <a:pt x="174" y="486"/>
                  </a:lnTo>
                  <a:lnTo>
                    <a:pt x="175" y="514"/>
                  </a:lnTo>
                  <a:lnTo>
                    <a:pt x="175" y="520"/>
                  </a:lnTo>
                  <a:lnTo>
                    <a:pt x="175" y="518"/>
                  </a:lnTo>
                  <a:lnTo>
                    <a:pt x="175" y="519"/>
                  </a:lnTo>
                  <a:lnTo>
                    <a:pt x="176" y="478"/>
                  </a:lnTo>
                  <a:lnTo>
                    <a:pt x="176" y="489"/>
                  </a:lnTo>
                  <a:lnTo>
                    <a:pt x="176" y="515"/>
                  </a:lnTo>
                  <a:lnTo>
                    <a:pt x="176" y="531"/>
                  </a:lnTo>
                  <a:lnTo>
                    <a:pt x="176" y="543"/>
                  </a:lnTo>
                  <a:lnTo>
                    <a:pt x="176" y="522"/>
                  </a:lnTo>
                  <a:lnTo>
                    <a:pt x="177" y="550"/>
                  </a:lnTo>
                  <a:lnTo>
                    <a:pt x="177" y="562"/>
                  </a:lnTo>
                  <a:lnTo>
                    <a:pt x="177" y="559"/>
                  </a:lnTo>
                  <a:lnTo>
                    <a:pt x="177" y="562"/>
                  </a:lnTo>
                  <a:lnTo>
                    <a:pt x="178" y="588"/>
                  </a:lnTo>
                  <a:lnTo>
                    <a:pt x="178" y="597"/>
                  </a:lnTo>
                  <a:lnTo>
                    <a:pt x="178" y="597"/>
                  </a:lnTo>
                  <a:lnTo>
                    <a:pt x="178" y="584"/>
                  </a:lnTo>
                  <a:lnTo>
                    <a:pt x="178" y="592"/>
                  </a:lnTo>
                  <a:lnTo>
                    <a:pt x="179" y="594"/>
                  </a:lnTo>
                  <a:lnTo>
                    <a:pt x="179" y="584"/>
                  </a:lnTo>
                  <a:lnTo>
                    <a:pt x="179" y="609"/>
                  </a:lnTo>
                  <a:lnTo>
                    <a:pt x="179" y="617"/>
                  </a:lnTo>
                  <a:lnTo>
                    <a:pt x="179" y="614"/>
                  </a:lnTo>
                  <a:lnTo>
                    <a:pt x="180" y="630"/>
                  </a:lnTo>
                  <a:lnTo>
                    <a:pt x="180" y="614"/>
                  </a:lnTo>
                  <a:lnTo>
                    <a:pt x="180" y="586"/>
                  </a:lnTo>
                  <a:lnTo>
                    <a:pt x="180" y="612"/>
                  </a:lnTo>
                  <a:lnTo>
                    <a:pt x="180" y="626"/>
                  </a:lnTo>
                  <a:lnTo>
                    <a:pt x="181" y="596"/>
                  </a:lnTo>
                  <a:lnTo>
                    <a:pt x="181" y="586"/>
                  </a:lnTo>
                  <a:lnTo>
                    <a:pt x="181" y="577"/>
                  </a:lnTo>
                  <a:lnTo>
                    <a:pt x="181" y="589"/>
                  </a:lnTo>
                  <a:lnTo>
                    <a:pt x="182" y="596"/>
                  </a:lnTo>
                  <a:lnTo>
                    <a:pt x="182" y="582"/>
                  </a:lnTo>
                  <a:lnTo>
                    <a:pt x="182" y="594"/>
                  </a:lnTo>
                  <a:lnTo>
                    <a:pt x="182" y="576"/>
                  </a:lnTo>
                  <a:lnTo>
                    <a:pt x="182" y="567"/>
                  </a:lnTo>
                  <a:lnTo>
                    <a:pt x="182" y="558"/>
                  </a:lnTo>
                  <a:lnTo>
                    <a:pt x="183" y="570"/>
                  </a:lnTo>
                  <a:lnTo>
                    <a:pt x="183" y="561"/>
                  </a:lnTo>
                  <a:lnTo>
                    <a:pt x="183" y="581"/>
                  </a:lnTo>
                  <a:lnTo>
                    <a:pt x="183" y="545"/>
                  </a:lnTo>
                  <a:lnTo>
                    <a:pt x="184" y="518"/>
                  </a:lnTo>
                  <a:lnTo>
                    <a:pt x="184" y="485"/>
                  </a:lnTo>
                  <a:lnTo>
                    <a:pt x="184" y="511"/>
                  </a:lnTo>
                  <a:lnTo>
                    <a:pt x="184" y="497"/>
                  </a:lnTo>
                  <a:lnTo>
                    <a:pt x="184" y="484"/>
                  </a:lnTo>
                  <a:lnTo>
                    <a:pt x="185" y="499"/>
                  </a:lnTo>
                  <a:lnTo>
                    <a:pt x="185" y="474"/>
                  </a:lnTo>
                  <a:lnTo>
                    <a:pt x="185" y="480"/>
                  </a:lnTo>
                  <a:lnTo>
                    <a:pt x="185" y="499"/>
                  </a:lnTo>
                  <a:lnTo>
                    <a:pt x="185" y="505"/>
                  </a:lnTo>
                  <a:lnTo>
                    <a:pt x="186" y="521"/>
                  </a:lnTo>
                  <a:lnTo>
                    <a:pt x="186" y="534"/>
                  </a:lnTo>
                  <a:lnTo>
                    <a:pt x="186" y="536"/>
                  </a:lnTo>
                  <a:lnTo>
                    <a:pt x="186" y="553"/>
                  </a:lnTo>
                  <a:lnTo>
                    <a:pt x="186" y="543"/>
                  </a:lnTo>
                  <a:lnTo>
                    <a:pt x="187" y="548"/>
                  </a:lnTo>
                  <a:lnTo>
                    <a:pt x="187" y="536"/>
                  </a:lnTo>
                  <a:lnTo>
                    <a:pt x="187" y="543"/>
                  </a:lnTo>
                  <a:lnTo>
                    <a:pt x="187" y="544"/>
                  </a:lnTo>
                  <a:lnTo>
                    <a:pt x="187" y="545"/>
                  </a:lnTo>
                  <a:lnTo>
                    <a:pt x="187" y="552"/>
                  </a:lnTo>
                  <a:lnTo>
                    <a:pt x="188" y="578"/>
                  </a:lnTo>
                  <a:lnTo>
                    <a:pt x="188" y="597"/>
                  </a:lnTo>
                  <a:lnTo>
                    <a:pt x="188" y="604"/>
                  </a:lnTo>
                  <a:lnTo>
                    <a:pt x="188" y="618"/>
                  </a:lnTo>
                  <a:lnTo>
                    <a:pt x="189" y="612"/>
                  </a:lnTo>
                  <a:lnTo>
                    <a:pt x="189" y="625"/>
                  </a:lnTo>
                  <a:lnTo>
                    <a:pt x="189" y="638"/>
                  </a:lnTo>
                  <a:lnTo>
                    <a:pt x="189" y="648"/>
                  </a:lnTo>
                  <a:lnTo>
                    <a:pt x="189" y="634"/>
                  </a:lnTo>
                  <a:lnTo>
                    <a:pt x="190" y="629"/>
                  </a:lnTo>
                  <a:lnTo>
                    <a:pt x="190" y="625"/>
                  </a:lnTo>
                  <a:lnTo>
                    <a:pt x="190" y="628"/>
                  </a:lnTo>
                  <a:lnTo>
                    <a:pt x="190" y="649"/>
                  </a:lnTo>
                  <a:lnTo>
                    <a:pt x="190" y="675"/>
                  </a:lnTo>
                  <a:lnTo>
                    <a:pt x="191" y="661"/>
                  </a:lnTo>
                  <a:lnTo>
                    <a:pt x="191" y="684"/>
                  </a:lnTo>
                  <a:lnTo>
                    <a:pt x="191" y="691"/>
                  </a:lnTo>
                  <a:lnTo>
                    <a:pt x="191" y="711"/>
                  </a:lnTo>
                  <a:lnTo>
                    <a:pt x="191" y="716"/>
                  </a:lnTo>
                  <a:lnTo>
                    <a:pt x="192" y="703"/>
                  </a:lnTo>
                  <a:lnTo>
                    <a:pt x="192" y="721"/>
                  </a:lnTo>
                  <a:lnTo>
                    <a:pt x="192" y="688"/>
                  </a:lnTo>
                  <a:lnTo>
                    <a:pt x="192" y="710"/>
                  </a:lnTo>
                  <a:lnTo>
                    <a:pt x="193" y="700"/>
                  </a:lnTo>
                  <a:lnTo>
                    <a:pt x="193" y="714"/>
                  </a:lnTo>
                  <a:lnTo>
                    <a:pt x="193" y="708"/>
                  </a:lnTo>
                  <a:lnTo>
                    <a:pt x="193" y="697"/>
                  </a:lnTo>
                  <a:lnTo>
                    <a:pt x="193" y="708"/>
                  </a:lnTo>
                  <a:lnTo>
                    <a:pt x="193" y="701"/>
                  </a:lnTo>
                  <a:lnTo>
                    <a:pt x="194" y="718"/>
                  </a:lnTo>
                  <a:lnTo>
                    <a:pt x="194" y="733"/>
                  </a:lnTo>
                  <a:lnTo>
                    <a:pt x="194" y="716"/>
                  </a:lnTo>
                  <a:lnTo>
                    <a:pt x="194" y="711"/>
                  </a:lnTo>
                  <a:lnTo>
                    <a:pt x="195" y="718"/>
                  </a:lnTo>
                  <a:lnTo>
                    <a:pt x="195" y="716"/>
                  </a:lnTo>
                  <a:lnTo>
                    <a:pt x="195" y="724"/>
                  </a:lnTo>
                  <a:lnTo>
                    <a:pt x="195" y="739"/>
                  </a:lnTo>
                  <a:lnTo>
                    <a:pt x="195" y="728"/>
                  </a:lnTo>
                  <a:lnTo>
                    <a:pt x="196" y="690"/>
                  </a:lnTo>
                  <a:lnTo>
                    <a:pt x="196" y="712"/>
                  </a:lnTo>
                  <a:lnTo>
                    <a:pt x="196" y="711"/>
                  </a:lnTo>
                  <a:lnTo>
                    <a:pt x="196" y="682"/>
                  </a:lnTo>
                  <a:lnTo>
                    <a:pt x="196" y="663"/>
                  </a:lnTo>
                  <a:lnTo>
                    <a:pt x="197" y="683"/>
                  </a:lnTo>
                  <a:lnTo>
                    <a:pt x="197" y="671"/>
                  </a:lnTo>
                  <a:lnTo>
                    <a:pt x="197" y="669"/>
                  </a:lnTo>
                  <a:lnTo>
                    <a:pt x="197" y="694"/>
                  </a:lnTo>
                  <a:lnTo>
                    <a:pt x="197" y="713"/>
                  </a:lnTo>
                  <a:lnTo>
                    <a:pt x="198" y="691"/>
                  </a:lnTo>
                  <a:lnTo>
                    <a:pt x="198" y="700"/>
                  </a:lnTo>
                  <a:lnTo>
                    <a:pt x="198" y="714"/>
                  </a:lnTo>
                  <a:lnTo>
                    <a:pt x="198" y="730"/>
                  </a:lnTo>
                  <a:lnTo>
                    <a:pt x="199" y="752"/>
                  </a:lnTo>
                  <a:lnTo>
                    <a:pt x="199" y="746"/>
                  </a:lnTo>
                  <a:lnTo>
                    <a:pt x="199" y="758"/>
                  </a:lnTo>
                  <a:lnTo>
                    <a:pt x="199" y="725"/>
                  </a:lnTo>
                  <a:lnTo>
                    <a:pt x="199" y="721"/>
                  </a:lnTo>
                  <a:lnTo>
                    <a:pt x="199" y="715"/>
                  </a:lnTo>
                  <a:lnTo>
                    <a:pt x="200" y="731"/>
                  </a:lnTo>
                  <a:lnTo>
                    <a:pt x="200" y="739"/>
                  </a:lnTo>
                  <a:lnTo>
                    <a:pt x="200" y="739"/>
                  </a:lnTo>
                  <a:lnTo>
                    <a:pt x="200" y="739"/>
                  </a:lnTo>
                  <a:lnTo>
                    <a:pt x="201" y="751"/>
                  </a:lnTo>
                  <a:lnTo>
                    <a:pt x="201" y="767"/>
                  </a:lnTo>
                  <a:lnTo>
                    <a:pt x="201" y="748"/>
                  </a:lnTo>
                  <a:lnTo>
                    <a:pt x="201" y="753"/>
                  </a:lnTo>
                  <a:lnTo>
                    <a:pt x="201" y="733"/>
                  </a:lnTo>
                  <a:lnTo>
                    <a:pt x="201" y="737"/>
                  </a:lnTo>
                  <a:lnTo>
                    <a:pt x="202" y="708"/>
                  </a:lnTo>
                  <a:lnTo>
                    <a:pt x="202" y="730"/>
                  </a:lnTo>
                  <a:lnTo>
                    <a:pt x="202" y="735"/>
                  </a:lnTo>
                  <a:lnTo>
                    <a:pt x="202" y="693"/>
                  </a:lnTo>
                  <a:lnTo>
                    <a:pt x="202" y="671"/>
                  </a:lnTo>
                  <a:lnTo>
                    <a:pt x="203" y="688"/>
                  </a:lnTo>
                  <a:lnTo>
                    <a:pt x="203" y="694"/>
                  </a:lnTo>
                  <a:lnTo>
                    <a:pt x="203" y="673"/>
                  </a:lnTo>
                  <a:lnTo>
                    <a:pt x="203" y="687"/>
                  </a:lnTo>
                  <a:lnTo>
                    <a:pt x="204" y="673"/>
                  </a:lnTo>
                  <a:lnTo>
                    <a:pt x="204" y="679"/>
                  </a:lnTo>
                  <a:lnTo>
                    <a:pt x="204" y="700"/>
                  </a:lnTo>
                  <a:lnTo>
                    <a:pt x="204" y="681"/>
                  </a:lnTo>
                  <a:lnTo>
                    <a:pt x="204" y="652"/>
                  </a:lnTo>
                  <a:lnTo>
                    <a:pt x="204" y="664"/>
                  </a:lnTo>
                  <a:lnTo>
                    <a:pt x="205" y="629"/>
                  </a:lnTo>
                  <a:lnTo>
                    <a:pt x="205" y="628"/>
                  </a:lnTo>
                  <a:lnTo>
                    <a:pt x="205" y="630"/>
                  </a:lnTo>
                  <a:lnTo>
                    <a:pt x="205" y="607"/>
                  </a:lnTo>
                  <a:lnTo>
                    <a:pt x="206" y="620"/>
                  </a:lnTo>
                  <a:lnTo>
                    <a:pt x="206" y="623"/>
                  </a:lnTo>
                  <a:lnTo>
                    <a:pt x="206" y="631"/>
                  </a:lnTo>
                  <a:lnTo>
                    <a:pt x="206" y="624"/>
                  </a:lnTo>
                  <a:lnTo>
                    <a:pt x="206" y="638"/>
                  </a:lnTo>
                  <a:lnTo>
                    <a:pt x="207" y="633"/>
                  </a:lnTo>
                  <a:lnTo>
                    <a:pt x="207" y="620"/>
                  </a:lnTo>
                  <a:lnTo>
                    <a:pt x="207" y="617"/>
                  </a:lnTo>
                  <a:lnTo>
                    <a:pt x="207" y="619"/>
                  </a:lnTo>
                  <a:lnTo>
                    <a:pt x="207" y="617"/>
                  </a:lnTo>
                  <a:lnTo>
                    <a:pt x="208" y="589"/>
                  </a:lnTo>
                  <a:lnTo>
                    <a:pt x="208" y="583"/>
                  </a:lnTo>
                  <a:lnTo>
                    <a:pt x="208" y="595"/>
                  </a:lnTo>
                  <a:lnTo>
                    <a:pt x="208" y="576"/>
                  </a:lnTo>
                  <a:lnTo>
                    <a:pt x="208" y="563"/>
                  </a:lnTo>
                  <a:lnTo>
                    <a:pt x="209" y="537"/>
                  </a:lnTo>
                  <a:lnTo>
                    <a:pt x="209" y="517"/>
                  </a:lnTo>
                  <a:lnTo>
                    <a:pt x="209" y="361"/>
                  </a:lnTo>
                  <a:lnTo>
                    <a:pt x="209" y="291"/>
                  </a:lnTo>
                  <a:lnTo>
                    <a:pt x="210" y="221"/>
                  </a:lnTo>
                  <a:lnTo>
                    <a:pt x="210" y="238"/>
                  </a:lnTo>
                  <a:lnTo>
                    <a:pt x="210" y="208"/>
                  </a:lnTo>
                  <a:lnTo>
                    <a:pt x="210" y="164"/>
                  </a:lnTo>
                  <a:lnTo>
                    <a:pt x="210" y="184"/>
                  </a:lnTo>
                  <a:lnTo>
                    <a:pt x="210" y="114"/>
                  </a:lnTo>
                  <a:lnTo>
                    <a:pt x="211" y="139"/>
                  </a:lnTo>
                  <a:lnTo>
                    <a:pt x="211" y="157"/>
                  </a:lnTo>
                  <a:lnTo>
                    <a:pt x="211" y="192"/>
                  </a:lnTo>
                  <a:lnTo>
                    <a:pt x="211" y="221"/>
                  </a:lnTo>
                  <a:lnTo>
                    <a:pt x="212" y="239"/>
                  </a:lnTo>
                  <a:lnTo>
                    <a:pt x="212" y="236"/>
                  </a:lnTo>
                  <a:lnTo>
                    <a:pt x="212" y="243"/>
                  </a:lnTo>
                  <a:lnTo>
                    <a:pt x="212" y="253"/>
                  </a:lnTo>
                  <a:lnTo>
                    <a:pt x="212" y="260"/>
                  </a:lnTo>
                  <a:lnTo>
                    <a:pt x="212" y="255"/>
                  </a:lnTo>
                  <a:lnTo>
                    <a:pt x="213" y="254"/>
                  </a:lnTo>
                  <a:lnTo>
                    <a:pt x="213" y="270"/>
                  </a:lnTo>
                  <a:lnTo>
                    <a:pt x="213" y="270"/>
                  </a:lnTo>
                  <a:lnTo>
                    <a:pt x="213" y="282"/>
                  </a:lnTo>
                  <a:lnTo>
                    <a:pt x="214" y="301"/>
                  </a:lnTo>
                  <a:lnTo>
                    <a:pt x="214" y="318"/>
                  </a:lnTo>
                  <a:lnTo>
                    <a:pt x="214" y="340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15" y="375"/>
                  </a:lnTo>
                  <a:lnTo>
                    <a:pt x="215" y="389"/>
                  </a:lnTo>
                  <a:lnTo>
                    <a:pt x="215" y="416"/>
                  </a:lnTo>
                  <a:lnTo>
                    <a:pt x="215" y="417"/>
                  </a:lnTo>
                  <a:lnTo>
                    <a:pt x="215" y="427"/>
                  </a:lnTo>
                  <a:lnTo>
                    <a:pt x="216" y="432"/>
                  </a:lnTo>
                  <a:lnTo>
                    <a:pt x="216" y="421"/>
                  </a:lnTo>
                  <a:lnTo>
                    <a:pt x="216" y="432"/>
                  </a:lnTo>
                  <a:lnTo>
                    <a:pt x="216" y="395"/>
                  </a:lnTo>
                  <a:lnTo>
                    <a:pt x="216" y="399"/>
                  </a:lnTo>
                  <a:lnTo>
                    <a:pt x="217" y="385"/>
                  </a:lnTo>
                  <a:lnTo>
                    <a:pt x="217" y="367"/>
                  </a:lnTo>
                  <a:lnTo>
                    <a:pt x="217" y="356"/>
                  </a:lnTo>
                  <a:lnTo>
                    <a:pt x="217" y="364"/>
                  </a:lnTo>
                  <a:lnTo>
                    <a:pt x="217" y="380"/>
                  </a:lnTo>
                  <a:lnTo>
                    <a:pt x="218" y="400"/>
                  </a:lnTo>
                  <a:lnTo>
                    <a:pt x="218" y="396"/>
                  </a:lnTo>
                  <a:lnTo>
                    <a:pt x="218" y="382"/>
                  </a:lnTo>
                  <a:lnTo>
                    <a:pt x="218" y="407"/>
                  </a:lnTo>
                  <a:lnTo>
                    <a:pt x="218" y="403"/>
                  </a:lnTo>
                  <a:lnTo>
                    <a:pt x="219" y="356"/>
                  </a:lnTo>
                  <a:lnTo>
                    <a:pt x="219" y="378"/>
                  </a:lnTo>
                  <a:lnTo>
                    <a:pt x="219" y="392"/>
                  </a:lnTo>
                  <a:lnTo>
                    <a:pt x="219" y="421"/>
                  </a:lnTo>
                  <a:lnTo>
                    <a:pt x="219" y="432"/>
                  </a:lnTo>
                  <a:lnTo>
                    <a:pt x="220" y="435"/>
                  </a:lnTo>
                  <a:lnTo>
                    <a:pt x="220" y="431"/>
                  </a:lnTo>
                  <a:lnTo>
                    <a:pt x="220" y="427"/>
                  </a:lnTo>
                  <a:lnTo>
                    <a:pt x="220" y="420"/>
                  </a:lnTo>
                  <a:lnTo>
                    <a:pt x="221" y="409"/>
                  </a:lnTo>
                  <a:lnTo>
                    <a:pt x="221" y="430"/>
                  </a:lnTo>
                  <a:lnTo>
                    <a:pt x="221" y="435"/>
                  </a:lnTo>
                  <a:lnTo>
                    <a:pt x="221" y="455"/>
                  </a:lnTo>
                  <a:lnTo>
                    <a:pt x="221" y="445"/>
                  </a:lnTo>
                  <a:lnTo>
                    <a:pt x="221" y="446"/>
                  </a:lnTo>
                  <a:lnTo>
                    <a:pt x="222" y="470"/>
                  </a:lnTo>
                  <a:lnTo>
                    <a:pt x="222" y="483"/>
                  </a:lnTo>
                  <a:lnTo>
                    <a:pt x="222" y="512"/>
                  </a:lnTo>
                  <a:lnTo>
                    <a:pt x="222" y="526"/>
                  </a:lnTo>
                  <a:lnTo>
                    <a:pt x="223" y="549"/>
                  </a:lnTo>
                  <a:lnTo>
                    <a:pt x="223" y="568"/>
                  </a:lnTo>
                  <a:lnTo>
                    <a:pt x="223" y="586"/>
                  </a:lnTo>
                  <a:lnTo>
                    <a:pt x="223" y="577"/>
                  </a:lnTo>
                  <a:lnTo>
                    <a:pt x="223" y="584"/>
                  </a:lnTo>
                  <a:lnTo>
                    <a:pt x="223" y="602"/>
                  </a:lnTo>
                  <a:lnTo>
                    <a:pt x="224" y="624"/>
                  </a:lnTo>
                  <a:lnTo>
                    <a:pt x="224" y="630"/>
                  </a:lnTo>
                  <a:lnTo>
                    <a:pt x="224" y="647"/>
                  </a:lnTo>
                  <a:lnTo>
                    <a:pt x="224" y="640"/>
                  </a:lnTo>
                  <a:lnTo>
                    <a:pt x="225" y="646"/>
                  </a:lnTo>
                  <a:lnTo>
                    <a:pt x="225" y="650"/>
                  </a:lnTo>
                  <a:lnTo>
                    <a:pt x="225" y="669"/>
                  </a:lnTo>
                  <a:lnTo>
                    <a:pt x="225" y="667"/>
                  </a:lnTo>
                  <a:lnTo>
                    <a:pt x="225" y="625"/>
                  </a:lnTo>
                  <a:lnTo>
                    <a:pt x="226" y="637"/>
                  </a:lnTo>
                  <a:lnTo>
                    <a:pt x="226" y="662"/>
                  </a:lnTo>
                  <a:lnTo>
                    <a:pt x="226" y="665"/>
                  </a:lnTo>
                  <a:lnTo>
                    <a:pt x="226" y="673"/>
                  </a:lnTo>
                  <a:lnTo>
                    <a:pt x="226" y="690"/>
                  </a:lnTo>
                  <a:lnTo>
                    <a:pt x="227" y="712"/>
                  </a:lnTo>
                  <a:lnTo>
                    <a:pt x="227" y="733"/>
                  </a:lnTo>
                  <a:lnTo>
                    <a:pt x="227" y="705"/>
                  </a:lnTo>
                  <a:lnTo>
                    <a:pt x="227" y="719"/>
                  </a:lnTo>
                  <a:lnTo>
                    <a:pt x="227" y="711"/>
                  </a:lnTo>
                  <a:lnTo>
                    <a:pt x="228" y="707"/>
                  </a:lnTo>
                  <a:lnTo>
                    <a:pt x="228" y="728"/>
                  </a:lnTo>
                  <a:lnTo>
                    <a:pt x="228" y="684"/>
                  </a:lnTo>
                  <a:lnTo>
                    <a:pt x="228" y="697"/>
                  </a:lnTo>
                  <a:lnTo>
                    <a:pt x="229" y="707"/>
                  </a:lnTo>
                  <a:lnTo>
                    <a:pt x="229" y="696"/>
                  </a:lnTo>
                  <a:lnTo>
                    <a:pt x="229" y="706"/>
                  </a:lnTo>
                  <a:lnTo>
                    <a:pt x="229" y="729"/>
                  </a:lnTo>
                  <a:lnTo>
                    <a:pt x="229" y="729"/>
                  </a:lnTo>
                  <a:lnTo>
                    <a:pt x="229" y="722"/>
                  </a:lnTo>
                  <a:lnTo>
                    <a:pt x="230" y="700"/>
                  </a:lnTo>
                  <a:lnTo>
                    <a:pt x="230" y="724"/>
                  </a:lnTo>
                  <a:lnTo>
                    <a:pt x="230" y="736"/>
                  </a:lnTo>
                  <a:lnTo>
                    <a:pt x="230" y="755"/>
                  </a:lnTo>
                  <a:lnTo>
                    <a:pt x="231" y="755"/>
                  </a:lnTo>
                  <a:lnTo>
                    <a:pt x="231" y="735"/>
                  </a:lnTo>
                  <a:lnTo>
                    <a:pt x="231" y="754"/>
                  </a:lnTo>
                  <a:lnTo>
                    <a:pt x="231" y="709"/>
                  </a:lnTo>
                  <a:lnTo>
                    <a:pt x="231" y="705"/>
                  </a:lnTo>
                  <a:lnTo>
                    <a:pt x="232" y="700"/>
                  </a:lnTo>
                  <a:lnTo>
                    <a:pt x="232" y="718"/>
                  </a:lnTo>
                  <a:lnTo>
                    <a:pt x="232" y="742"/>
                  </a:lnTo>
                  <a:lnTo>
                    <a:pt x="232" y="693"/>
                  </a:lnTo>
                  <a:lnTo>
                    <a:pt x="232" y="680"/>
                  </a:lnTo>
                  <a:lnTo>
                    <a:pt x="232" y="686"/>
                  </a:lnTo>
                  <a:lnTo>
                    <a:pt x="233" y="703"/>
                  </a:lnTo>
                  <a:lnTo>
                    <a:pt x="233" y="716"/>
                  </a:lnTo>
                  <a:lnTo>
                    <a:pt x="233" y="732"/>
                  </a:lnTo>
                  <a:lnTo>
                    <a:pt x="233" y="751"/>
                  </a:lnTo>
                  <a:lnTo>
                    <a:pt x="234" y="761"/>
                  </a:lnTo>
                  <a:lnTo>
                    <a:pt x="234" y="753"/>
                  </a:lnTo>
                  <a:lnTo>
                    <a:pt x="234" y="771"/>
                  </a:lnTo>
                  <a:lnTo>
                    <a:pt x="234" y="764"/>
                  </a:lnTo>
                  <a:lnTo>
                    <a:pt x="234" y="779"/>
                  </a:lnTo>
                  <a:lnTo>
                    <a:pt x="234" y="791"/>
                  </a:lnTo>
                  <a:lnTo>
                    <a:pt x="235" y="802"/>
                  </a:lnTo>
                  <a:lnTo>
                    <a:pt x="235" y="763"/>
                  </a:lnTo>
                  <a:lnTo>
                    <a:pt x="235" y="764"/>
                  </a:lnTo>
                  <a:lnTo>
                    <a:pt x="235" y="776"/>
                  </a:lnTo>
                  <a:lnTo>
                    <a:pt x="236" y="794"/>
                  </a:lnTo>
                  <a:lnTo>
                    <a:pt x="236" y="774"/>
                  </a:lnTo>
                  <a:lnTo>
                    <a:pt x="236" y="778"/>
                  </a:lnTo>
                  <a:lnTo>
                    <a:pt x="236" y="779"/>
                  </a:lnTo>
                  <a:lnTo>
                    <a:pt x="236" y="756"/>
                  </a:lnTo>
                  <a:lnTo>
                    <a:pt x="237" y="761"/>
                  </a:lnTo>
                  <a:lnTo>
                    <a:pt x="237" y="715"/>
                  </a:lnTo>
                  <a:lnTo>
                    <a:pt x="237" y="720"/>
                  </a:lnTo>
                  <a:lnTo>
                    <a:pt x="237" y="733"/>
                  </a:lnTo>
                  <a:lnTo>
                    <a:pt x="237" y="755"/>
                  </a:lnTo>
                  <a:lnTo>
                    <a:pt x="238" y="703"/>
                  </a:lnTo>
                  <a:lnTo>
                    <a:pt x="238" y="714"/>
                  </a:lnTo>
                  <a:lnTo>
                    <a:pt x="238" y="691"/>
                  </a:lnTo>
                  <a:lnTo>
                    <a:pt x="238" y="690"/>
                  </a:lnTo>
                  <a:lnTo>
                    <a:pt x="238" y="711"/>
                  </a:lnTo>
                  <a:lnTo>
                    <a:pt x="239" y="713"/>
                  </a:lnTo>
                  <a:lnTo>
                    <a:pt x="239" y="722"/>
                  </a:lnTo>
                  <a:lnTo>
                    <a:pt x="239" y="710"/>
                  </a:lnTo>
                  <a:lnTo>
                    <a:pt x="239" y="726"/>
                  </a:lnTo>
                  <a:lnTo>
                    <a:pt x="240" y="741"/>
                  </a:lnTo>
                  <a:lnTo>
                    <a:pt x="240" y="741"/>
                  </a:lnTo>
                  <a:lnTo>
                    <a:pt x="240" y="731"/>
                  </a:lnTo>
                  <a:lnTo>
                    <a:pt x="240" y="720"/>
                  </a:lnTo>
                  <a:lnTo>
                    <a:pt x="240" y="738"/>
                  </a:lnTo>
                  <a:lnTo>
                    <a:pt x="240" y="736"/>
                  </a:lnTo>
                  <a:lnTo>
                    <a:pt x="241" y="726"/>
                  </a:lnTo>
                  <a:lnTo>
                    <a:pt x="241" y="741"/>
                  </a:lnTo>
                  <a:lnTo>
                    <a:pt x="241" y="700"/>
                  </a:lnTo>
                  <a:lnTo>
                    <a:pt x="241" y="701"/>
                  </a:lnTo>
                  <a:lnTo>
                    <a:pt x="242" y="708"/>
                  </a:lnTo>
                  <a:lnTo>
                    <a:pt x="242" y="732"/>
                  </a:lnTo>
                  <a:lnTo>
                    <a:pt x="242" y="741"/>
                  </a:lnTo>
                  <a:lnTo>
                    <a:pt x="242" y="727"/>
                  </a:lnTo>
                  <a:lnTo>
                    <a:pt x="242" y="738"/>
                  </a:lnTo>
                  <a:lnTo>
                    <a:pt x="243" y="713"/>
                  </a:lnTo>
                  <a:lnTo>
                    <a:pt x="243" y="721"/>
                  </a:lnTo>
                  <a:lnTo>
                    <a:pt x="243" y="683"/>
                  </a:lnTo>
                  <a:lnTo>
                    <a:pt x="243" y="686"/>
                  </a:lnTo>
                  <a:lnTo>
                    <a:pt x="243" y="711"/>
                  </a:lnTo>
                  <a:lnTo>
                    <a:pt x="244" y="713"/>
                  </a:lnTo>
                  <a:lnTo>
                    <a:pt x="244" y="712"/>
                  </a:lnTo>
                  <a:lnTo>
                    <a:pt x="244" y="715"/>
                  </a:lnTo>
                  <a:lnTo>
                    <a:pt x="244" y="721"/>
                  </a:lnTo>
                  <a:lnTo>
                    <a:pt x="244" y="717"/>
                  </a:lnTo>
                  <a:lnTo>
                    <a:pt x="245" y="676"/>
                  </a:lnTo>
                  <a:lnTo>
                    <a:pt x="245" y="643"/>
                  </a:lnTo>
                  <a:lnTo>
                    <a:pt x="245" y="646"/>
                  </a:lnTo>
                  <a:lnTo>
                    <a:pt x="245" y="662"/>
                  </a:lnTo>
                  <a:lnTo>
                    <a:pt x="246" y="649"/>
                  </a:lnTo>
                  <a:lnTo>
                    <a:pt x="246" y="651"/>
                  </a:lnTo>
                  <a:lnTo>
                    <a:pt x="246" y="665"/>
                  </a:lnTo>
                  <a:lnTo>
                    <a:pt x="246" y="689"/>
                  </a:lnTo>
                  <a:lnTo>
                    <a:pt x="246" y="678"/>
                  </a:lnTo>
                  <a:lnTo>
                    <a:pt x="246" y="699"/>
                  </a:lnTo>
                  <a:lnTo>
                    <a:pt x="247" y="683"/>
                  </a:lnTo>
                  <a:lnTo>
                    <a:pt x="247" y="683"/>
                  </a:lnTo>
                  <a:lnTo>
                    <a:pt x="247" y="701"/>
                  </a:lnTo>
                  <a:lnTo>
                    <a:pt x="247" y="700"/>
                  </a:lnTo>
                  <a:lnTo>
                    <a:pt x="247" y="716"/>
                  </a:lnTo>
                  <a:lnTo>
                    <a:pt x="248" y="727"/>
                  </a:lnTo>
                  <a:lnTo>
                    <a:pt x="248" y="737"/>
                  </a:lnTo>
                  <a:lnTo>
                    <a:pt x="248" y="724"/>
                  </a:lnTo>
                  <a:lnTo>
                    <a:pt x="248" y="698"/>
                  </a:lnTo>
                  <a:lnTo>
                    <a:pt x="248" y="696"/>
                  </a:lnTo>
                  <a:lnTo>
                    <a:pt x="249" y="669"/>
                  </a:lnTo>
                  <a:lnTo>
                    <a:pt x="249" y="673"/>
                  </a:lnTo>
                  <a:lnTo>
                    <a:pt x="249" y="653"/>
                  </a:lnTo>
                  <a:lnTo>
                    <a:pt x="249" y="649"/>
                  </a:lnTo>
                  <a:lnTo>
                    <a:pt x="249" y="669"/>
                  </a:lnTo>
                  <a:lnTo>
                    <a:pt x="250" y="687"/>
                  </a:lnTo>
                  <a:lnTo>
                    <a:pt x="250" y="673"/>
                  </a:lnTo>
                  <a:lnTo>
                    <a:pt x="250" y="682"/>
                  </a:lnTo>
                  <a:lnTo>
                    <a:pt x="250" y="673"/>
                  </a:lnTo>
                  <a:lnTo>
                    <a:pt x="251" y="683"/>
                  </a:lnTo>
                  <a:lnTo>
                    <a:pt x="251" y="686"/>
                  </a:lnTo>
                  <a:lnTo>
                    <a:pt x="251" y="676"/>
                  </a:lnTo>
                  <a:lnTo>
                    <a:pt x="251" y="671"/>
                  </a:lnTo>
                  <a:lnTo>
                    <a:pt x="251" y="694"/>
                  </a:lnTo>
                  <a:lnTo>
                    <a:pt x="251" y="630"/>
                  </a:lnTo>
                  <a:lnTo>
                    <a:pt x="252" y="614"/>
                  </a:lnTo>
                  <a:lnTo>
                    <a:pt x="252" y="619"/>
                  </a:lnTo>
                  <a:lnTo>
                    <a:pt x="252" y="630"/>
                  </a:lnTo>
                  <a:lnTo>
                    <a:pt x="252" y="649"/>
                  </a:lnTo>
                  <a:lnTo>
                    <a:pt x="253" y="639"/>
                  </a:lnTo>
                  <a:lnTo>
                    <a:pt x="253" y="656"/>
                  </a:lnTo>
                  <a:lnTo>
                    <a:pt x="253" y="668"/>
                  </a:lnTo>
                  <a:lnTo>
                    <a:pt x="253" y="684"/>
                  </a:lnTo>
                  <a:lnTo>
                    <a:pt x="253" y="692"/>
                  </a:lnTo>
                  <a:lnTo>
                    <a:pt x="254" y="707"/>
                  </a:lnTo>
                  <a:lnTo>
                    <a:pt x="254" y="639"/>
                  </a:lnTo>
                  <a:lnTo>
                    <a:pt x="254" y="629"/>
                  </a:lnTo>
                  <a:lnTo>
                    <a:pt x="254" y="629"/>
                  </a:lnTo>
                  <a:lnTo>
                    <a:pt x="254" y="652"/>
                  </a:lnTo>
                  <a:lnTo>
                    <a:pt x="255" y="622"/>
                  </a:lnTo>
                  <a:lnTo>
                    <a:pt x="255" y="583"/>
                  </a:lnTo>
                  <a:lnTo>
                    <a:pt x="255" y="531"/>
                  </a:lnTo>
                  <a:lnTo>
                    <a:pt x="255" y="488"/>
                  </a:lnTo>
                  <a:lnTo>
                    <a:pt x="255" y="398"/>
                  </a:lnTo>
                  <a:lnTo>
                    <a:pt x="256" y="336"/>
                  </a:lnTo>
                  <a:lnTo>
                    <a:pt x="256" y="302"/>
                  </a:lnTo>
                  <a:lnTo>
                    <a:pt x="256" y="319"/>
                  </a:lnTo>
                  <a:lnTo>
                    <a:pt x="256" y="322"/>
                  </a:lnTo>
                  <a:lnTo>
                    <a:pt x="257" y="263"/>
                  </a:lnTo>
                  <a:lnTo>
                    <a:pt x="257" y="258"/>
                  </a:lnTo>
                  <a:lnTo>
                    <a:pt x="257" y="290"/>
                  </a:lnTo>
                  <a:lnTo>
                    <a:pt x="257" y="317"/>
                  </a:lnTo>
                  <a:lnTo>
                    <a:pt x="257" y="328"/>
                  </a:lnTo>
                  <a:lnTo>
                    <a:pt x="257" y="352"/>
                  </a:lnTo>
                  <a:lnTo>
                    <a:pt x="258" y="337"/>
                  </a:lnTo>
                  <a:lnTo>
                    <a:pt x="258" y="331"/>
                  </a:lnTo>
                  <a:lnTo>
                    <a:pt x="258" y="334"/>
                  </a:lnTo>
                  <a:lnTo>
                    <a:pt x="258" y="309"/>
                  </a:lnTo>
                  <a:lnTo>
                    <a:pt x="259" y="328"/>
                  </a:lnTo>
                  <a:lnTo>
                    <a:pt x="259" y="320"/>
                  </a:lnTo>
                  <a:lnTo>
                    <a:pt x="259" y="322"/>
                  </a:lnTo>
                  <a:lnTo>
                    <a:pt x="259" y="333"/>
                  </a:lnTo>
                  <a:lnTo>
                    <a:pt x="259" y="349"/>
                  </a:lnTo>
                  <a:lnTo>
                    <a:pt x="259" y="376"/>
                  </a:lnTo>
                  <a:lnTo>
                    <a:pt x="260" y="399"/>
                  </a:lnTo>
                  <a:lnTo>
                    <a:pt x="260" y="399"/>
                  </a:lnTo>
                  <a:lnTo>
                    <a:pt x="260" y="367"/>
                  </a:lnTo>
                  <a:lnTo>
                    <a:pt x="260" y="389"/>
                  </a:lnTo>
                  <a:lnTo>
                    <a:pt x="261" y="388"/>
                  </a:lnTo>
                  <a:lnTo>
                    <a:pt x="261" y="342"/>
                  </a:lnTo>
                  <a:lnTo>
                    <a:pt x="261" y="336"/>
                  </a:lnTo>
                  <a:lnTo>
                    <a:pt x="261" y="325"/>
                  </a:lnTo>
                  <a:lnTo>
                    <a:pt x="261" y="323"/>
                  </a:lnTo>
                  <a:lnTo>
                    <a:pt x="262" y="336"/>
                  </a:lnTo>
                  <a:lnTo>
                    <a:pt x="262" y="360"/>
                  </a:lnTo>
                  <a:lnTo>
                    <a:pt x="262" y="361"/>
                  </a:lnTo>
                  <a:lnTo>
                    <a:pt x="262" y="363"/>
                  </a:lnTo>
                  <a:lnTo>
                    <a:pt x="262" y="329"/>
                  </a:lnTo>
                  <a:lnTo>
                    <a:pt x="262" y="349"/>
                  </a:lnTo>
                  <a:lnTo>
                    <a:pt x="263" y="360"/>
                  </a:lnTo>
                  <a:lnTo>
                    <a:pt x="263" y="389"/>
                  </a:lnTo>
                  <a:lnTo>
                    <a:pt x="263" y="415"/>
                  </a:lnTo>
                  <a:lnTo>
                    <a:pt x="263" y="387"/>
                  </a:lnTo>
                  <a:lnTo>
                    <a:pt x="264" y="395"/>
                  </a:lnTo>
                  <a:lnTo>
                    <a:pt x="264" y="381"/>
                  </a:lnTo>
                  <a:lnTo>
                    <a:pt x="264" y="374"/>
                  </a:lnTo>
                  <a:lnTo>
                    <a:pt x="264" y="402"/>
                  </a:lnTo>
                  <a:lnTo>
                    <a:pt x="264" y="392"/>
                  </a:lnTo>
                  <a:lnTo>
                    <a:pt x="265" y="353"/>
                  </a:lnTo>
                  <a:lnTo>
                    <a:pt x="265" y="371"/>
                  </a:lnTo>
                  <a:lnTo>
                    <a:pt x="265" y="398"/>
                  </a:lnTo>
                  <a:lnTo>
                    <a:pt x="265" y="407"/>
                  </a:lnTo>
                  <a:lnTo>
                    <a:pt x="265" y="387"/>
                  </a:lnTo>
                  <a:lnTo>
                    <a:pt x="266" y="386"/>
                  </a:lnTo>
                  <a:lnTo>
                    <a:pt x="266" y="413"/>
                  </a:lnTo>
                  <a:lnTo>
                    <a:pt x="266" y="414"/>
                  </a:lnTo>
                  <a:lnTo>
                    <a:pt x="266" y="403"/>
                  </a:lnTo>
                  <a:lnTo>
                    <a:pt x="266" y="417"/>
                  </a:lnTo>
                  <a:lnTo>
                    <a:pt x="267" y="426"/>
                  </a:lnTo>
                  <a:lnTo>
                    <a:pt x="267" y="439"/>
                  </a:lnTo>
                  <a:lnTo>
                    <a:pt x="267" y="455"/>
                  </a:lnTo>
                  <a:lnTo>
                    <a:pt x="267" y="465"/>
                  </a:lnTo>
                  <a:lnTo>
                    <a:pt x="268" y="443"/>
                  </a:lnTo>
                  <a:lnTo>
                    <a:pt x="268" y="448"/>
                  </a:lnTo>
                  <a:lnTo>
                    <a:pt x="268" y="477"/>
                  </a:lnTo>
                  <a:lnTo>
                    <a:pt x="268" y="484"/>
                  </a:lnTo>
                  <a:lnTo>
                    <a:pt x="268" y="488"/>
                  </a:lnTo>
                  <a:lnTo>
                    <a:pt x="268" y="485"/>
                  </a:lnTo>
                  <a:lnTo>
                    <a:pt x="269" y="507"/>
                  </a:lnTo>
                  <a:lnTo>
                    <a:pt x="269" y="495"/>
                  </a:lnTo>
                  <a:lnTo>
                    <a:pt x="269" y="504"/>
                  </a:lnTo>
                  <a:lnTo>
                    <a:pt x="269" y="522"/>
                  </a:lnTo>
                  <a:lnTo>
                    <a:pt x="270" y="498"/>
                  </a:lnTo>
                  <a:lnTo>
                    <a:pt x="270" y="513"/>
                  </a:lnTo>
                  <a:lnTo>
                    <a:pt x="270" y="535"/>
                  </a:lnTo>
                  <a:lnTo>
                    <a:pt x="270" y="545"/>
                  </a:lnTo>
                  <a:lnTo>
                    <a:pt x="270" y="545"/>
                  </a:lnTo>
                  <a:lnTo>
                    <a:pt x="270" y="539"/>
                  </a:lnTo>
                  <a:lnTo>
                    <a:pt x="271" y="509"/>
                  </a:lnTo>
                  <a:lnTo>
                    <a:pt x="271" y="526"/>
                  </a:lnTo>
                  <a:lnTo>
                    <a:pt x="271" y="520"/>
                  </a:lnTo>
                  <a:lnTo>
                    <a:pt x="271" y="487"/>
                  </a:lnTo>
                  <a:lnTo>
                    <a:pt x="272" y="474"/>
                  </a:lnTo>
                  <a:lnTo>
                    <a:pt x="272" y="490"/>
                  </a:lnTo>
                  <a:lnTo>
                    <a:pt x="272" y="518"/>
                  </a:lnTo>
                  <a:lnTo>
                    <a:pt x="272" y="516"/>
                  </a:lnTo>
                  <a:lnTo>
                    <a:pt x="272" y="533"/>
                  </a:lnTo>
                  <a:lnTo>
                    <a:pt x="273" y="522"/>
                  </a:lnTo>
                  <a:lnTo>
                    <a:pt x="273" y="525"/>
                  </a:lnTo>
                  <a:lnTo>
                    <a:pt x="273" y="546"/>
                  </a:lnTo>
                  <a:lnTo>
                    <a:pt x="273" y="566"/>
                  </a:lnTo>
                  <a:lnTo>
                    <a:pt x="273" y="549"/>
                  </a:lnTo>
                  <a:lnTo>
                    <a:pt x="274" y="529"/>
                  </a:lnTo>
                  <a:lnTo>
                    <a:pt x="274" y="544"/>
                  </a:lnTo>
                  <a:lnTo>
                    <a:pt x="274" y="563"/>
                  </a:lnTo>
                  <a:lnTo>
                    <a:pt x="274" y="578"/>
                  </a:lnTo>
                  <a:lnTo>
                    <a:pt x="274" y="576"/>
                  </a:lnTo>
                  <a:lnTo>
                    <a:pt x="275" y="579"/>
                  </a:lnTo>
                  <a:lnTo>
                    <a:pt x="275" y="575"/>
                  </a:lnTo>
                  <a:lnTo>
                    <a:pt x="275" y="575"/>
                  </a:lnTo>
                  <a:lnTo>
                    <a:pt x="275" y="587"/>
                  </a:lnTo>
                  <a:lnTo>
                    <a:pt x="276" y="573"/>
                  </a:lnTo>
                  <a:lnTo>
                    <a:pt x="276" y="594"/>
                  </a:lnTo>
                  <a:lnTo>
                    <a:pt x="276" y="596"/>
                  </a:lnTo>
                  <a:lnTo>
                    <a:pt x="276" y="620"/>
                  </a:lnTo>
                  <a:lnTo>
                    <a:pt x="276" y="627"/>
                  </a:lnTo>
                  <a:lnTo>
                    <a:pt x="276" y="625"/>
                  </a:lnTo>
                  <a:lnTo>
                    <a:pt x="277" y="645"/>
                  </a:lnTo>
                  <a:lnTo>
                    <a:pt x="277" y="649"/>
                  </a:lnTo>
                  <a:lnTo>
                    <a:pt x="277" y="670"/>
                  </a:lnTo>
                  <a:lnTo>
                    <a:pt x="277" y="679"/>
                  </a:lnTo>
                  <a:lnTo>
                    <a:pt x="277" y="702"/>
                  </a:lnTo>
                  <a:lnTo>
                    <a:pt x="278" y="663"/>
                  </a:lnTo>
                  <a:lnTo>
                    <a:pt x="278" y="654"/>
                  </a:lnTo>
                  <a:lnTo>
                    <a:pt x="278" y="652"/>
                  </a:lnTo>
                  <a:lnTo>
                    <a:pt x="278" y="669"/>
                  </a:lnTo>
                  <a:lnTo>
                    <a:pt x="278" y="669"/>
                  </a:lnTo>
                  <a:lnTo>
                    <a:pt x="279" y="670"/>
                  </a:lnTo>
                  <a:lnTo>
                    <a:pt x="279" y="673"/>
                  </a:lnTo>
                  <a:lnTo>
                    <a:pt x="279" y="678"/>
                  </a:lnTo>
                  <a:lnTo>
                    <a:pt x="279" y="696"/>
                  </a:lnTo>
                  <a:lnTo>
                    <a:pt x="279" y="718"/>
                  </a:lnTo>
                  <a:lnTo>
                    <a:pt x="280" y="698"/>
                  </a:lnTo>
                  <a:lnTo>
                    <a:pt x="280" y="720"/>
                  </a:lnTo>
                  <a:lnTo>
                    <a:pt x="280" y="693"/>
                  </a:lnTo>
                  <a:lnTo>
                    <a:pt x="280" y="687"/>
                  </a:lnTo>
                  <a:lnTo>
                    <a:pt x="281" y="695"/>
                  </a:lnTo>
                  <a:lnTo>
                    <a:pt x="281" y="702"/>
                  </a:lnTo>
                  <a:lnTo>
                    <a:pt x="281" y="703"/>
                  </a:lnTo>
                  <a:lnTo>
                    <a:pt x="281" y="694"/>
                  </a:lnTo>
                  <a:lnTo>
                    <a:pt x="281" y="683"/>
                  </a:lnTo>
                  <a:lnTo>
                    <a:pt x="281" y="678"/>
                  </a:lnTo>
                  <a:lnTo>
                    <a:pt x="282" y="684"/>
                  </a:lnTo>
                  <a:lnTo>
                    <a:pt x="282" y="692"/>
                  </a:lnTo>
                  <a:lnTo>
                    <a:pt x="282" y="667"/>
                  </a:lnTo>
                  <a:lnTo>
                    <a:pt x="282" y="682"/>
                  </a:lnTo>
                  <a:lnTo>
                    <a:pt x="283" y="705"/>
                  </a:lnTo>
                  <a:lnTo>
                    <a:pt x="283" y="692"/>
                  </a:lnTo>
                  <a:lnTo>
                    <a:pt x="283" y="706"/>
                  </a:lnTo>
                  <a:lnTo>
                    <a:pt x="283" y="711"/>
                  </a:lnTo>
                  <a:lnTo>
                    <a:pt x="283" y="708"/>
                  </a:lnTo>
                  <a:lnTo>
                    <a:pt x="284" y="706"/>
                  </a:lnTo>
                  <a:lnTo>
                    <a:pt x="284" y="694"/>
                  </a:lnTo>
                  <a:lnTo>
                    <a:pt x="284" y="700"/>
                  </a:lnTo>
                  <a:lnTo>
                    <a:pt x="284" y="709"/>
                  </a:lnTo>
                  <a:lnTo>
                    <a:pt x="284" y="724"/>
                  </a:lnTo>
                  <a:lnTo>
                    <a:pt x="285" y="720"/>
                  </a:lnTo>
                  <a:lnTo>
                    <a:pt x="285" y="658"/>
                  </a:lnTo>
                  <a:lnTo>
                    <a:pt x="285" y="683"/>
                  </a:lnTo>
                  <a:lnTo>
                    <a:pt x="285" y="688"/>
                  </a:lnTo>
                  <a:lnTo>
                    <a:pt x="285" y="676"/>
                  </a:lnTo>
                  <a:lnTo>
                    <a:pt x="286" y="692"/>
                  </a:lnTo>
                  <a:lnTo>
                    <a:pt x="286" y="620"/>
                  </a:lnTo>
                  <a:lnTo>
                    <a:pt x="286" y="630"/>
                  </a:lnTo>
                  <a:lnTo>
                    <a:pt x="286" y="638"/>
                  </a:lnTo>
                  <a:lnTo>
                    <a:pt x="287" y="653"/>
                  </a:lnTo>
                  <a:lnTo>
                    <a:pt x="287" y="618"/>
                  </a:lnTo>
                  <a:lnTo>
                    <a:pt x="287" y="617"/>
                  </a:lnTo>
                  <a:lnTo>
                    <a:pt x="287" y="642"/>
                  </a:lnTo>
                  <a:lnTo>
                    <a:pt x="287" y="647"/>
                  </a:lnTo>
                  <a:lnTo>
                    <a:pt x="287" y="645"/>
                  </a:lnTo>
                  <a:lnTo>
                    <a:pt x="288" y="613"/>
                  </a:lnTo>
                  <a:lnTo>
                    <a:pt x="288" y="568"/>
                  </a:lnTo>
                  <a:lnTo>
                    <a:pt x="288" y="589"/>
                  </a:lnTo>
                  <a:lnTo>
                    <a:pt x="288" y="600"/>
                  </a:lnTo>
                  <a:lnTo>
                    <a:pt x="289" y="606"/>
                  </a:lnTo>
                  <a:lnTo>
                    <a:pt x="289" y="614"/>
                  </a:lnTo>
                  <a:lnTo>
                    <a:pt x="289" y="618"/>
                  </a:lnTo>
                  <a:lnTo>
                    <a:pt x="289" y="608"/>
                  </a:lnTo>
                  <a:lnTo>
                    <a:pt x="289" y="627"/>
                  </a:lnTo>
                  <a:lnTo>
                    <a:pt x="289" y="644"/>
                  </a:lnTo>
                  <a:lnTo>
                    <a:pt x="290" y="626"/>
                  </a:lnTo>
                  <a:lnTo>
                    <a:pt x="290" y="585"/>
                  </a:lnTo>
                  <a:lnTo>
                    <a:pt x="290" y="585"/>
                  </a:lnTo>
                  <a:lnTo>
                    <a:pt x="290" y="595"/>
                  </a:lnTo>
                  <a:lnTo>
                    <a:pt x="291" y="606"/>
                  </a:lnTo>
                  <a:lnTo>
                    <a:pt x="291" y="586"/>
                  </a:lnTo>
                  <a:lnTo>
                    <a:pt x="291" y="552"/>
                  </a:lnTo>
                  <a:lnTo>
                    <a:pt x="291" y="528"/>
                  </a:lnTo>
                  <a:lnTo>
                    <a:pt x="291" y="533"/>
                  </a:lnTo>
                  <a:lnTo>
                    <a:pt x="292" y="540"/>
                  </a:lnTo>
                  <a:lnTo>
                    <a:pt x="292" y="560"/>
                  </a:lnTo>
                  <a:lnTo>
                    <a:pt x="292" y="551"/>
                  </a:lnTo>
                  <a:lnTo>
                    <a:pt x="292" y="558"/>
                  </a:lnTo>
                  <a:lnTo>
                    <a:pt x="292" y="583"/>
                  </a:lnTo>
                  <a:lnTo>
                    <a:pt x="292" y="574"/>
                  </a:lnTo>
                  <a:lnTo>
                    <a:pt x="293" y="547"/>
                  </a:lnTo>
                  <a:lnTo>
                    <a:pt x="293" y="535"/>
                  </a:lnTo>
                  <a:lnTo>
                    <a:pt x="293" y="558"/>
                  </a:lnTo>
                  <a:lnTo>
                    <a:pt x="293" y="578"/>
                  </a:lnTo>
                  <a:lnTo>
                    <a:pt x="294" y="600"/>
                  </a:lnTo>
                  <a:lnTo>
                    <a:pt x="294" y="592"/>
                  </a:lnTo>
                  <a:lnTo>
                    <a:pt x="294" y="606"/>
                  </a:lnTo>
                  <a:lnTo>
                    <a:pt x="294" y="603"/>
                  </a:lnTo>
                  <a:lnTo>
                    <a:pt x="294" y="625"/>
                  </a:lnTo>
                  <a:lnTo>
                    <a:pt x="295" y="642"/>
                  </a:lnTo>
                  <a:lnTo>
                    <a:pt x="295" y="637"/>
                  </a:lnTo>
                  <a:lnTo>
                    <a:pt x="295" y="612"/>
                  </a:lnTo>
                  <a:lnTo>
                    <a:pt x="295" y="613"/>
                  </a:lnTo>
                  <a:lnTo>
                    <a:pt x="295" y="617"/>
                  </a:lnTo>
                  <a:lnTo>
                    <a:pt x="296" y="614"/>
                  </a:lnTo>
                  <a:lnTo>
                    <a:pt x="296" y="628"/>
                  </a:lnTo>
                  <a:lnTo>
                    <a:pt x="296" y="628"/>
                  </a:lnTo>
                  <a:lnTo>
                    <a:pt x="296" y="636"/>
                  </a:lnTo>
                  <a:lnTo>
                    <a:pt x="296" y="649"/>
                  </a:lnTo>
                  <a:lnTo>
                    <a:pt x="297" y="620"/>
                  </a:lnTo>
                  <a:lnTo>
                    <a:pt x="297" y="628"/>
                  </a:lnTo>
                  <a:lnTo>
                    <a:pt x="297" y="622"/>
                  </a:lnTo>
                  <a:lnTo>
                    <a:pt x="297" y="622"/>
                  </a:lnTo>
                  <a:lnTo>
                    <a:pt x="298" y="619"/>
                  </a:lnTo>
                  <a:lnTo>
                    <a:pt x="298" y="640"/>
                  </a:lnTo>
                  <a:lnTo>
                    <a:pt x="298" y="607"/>
                  </a:lnTo>
                  <a:lnTo>
                    <a:pt x="298" y="606"/>
                  </a:lnTo>
                  <a:lnTo>
                    <a:pt x="298" y="592"/>
                  </a:lnTo>
                  <a:lnTo>
                    <a:pt x="298" y="593"/>
                  </a:lnTo>
                  <a:lnTo>
                    <a:pt x="299" y="617"/>
                  </a:lnTo>
                  <a:lnTo>
                    <a:pt x="299" y="621"/>
                  </a:lnTo>
                  <a:lnTo>
                    <a:pt x="299" y="640"/>
                  </a:lnTo>
                  <a:lnTo>
                    <a:pt x="299" y="647"/>
                  </a:lnTo>
                  <a:lnTo>
                    <a:pt x="300" y="605"/>
                  </a:lnTo>
                  <a:lnTo>
                    <a:pt x="300" y="617"/>
                  </a:lnTo>
                  <a:lnTo>
                    <a:pt x="300" y="637"/>
                  </a:lnTo>
                  <a:lnTo>
                    <a:pt x="300" y="629"/>
                  </a:lnTo>
                  <a:lnTo>
                    <a:pt x="300" y="619"/>
                  </a:lnTo>
                  <a:lnTo>
                    <a:pt x="300" y="605"/>
                  </a:lnTo>
                  <a:lnTo>
                    <a:pt x="301" y="609"/>
                  </a:lnTo>
                  <a:lnTo>
                    <a:pt x="301" y="634"/>
                  </a:lnTo>
                  <a:lnTo>
                    <a:pt x="301" y="605"/>
                  </a:lnTo>
                  <a:lnTo>
                    <a:pt x="301" y="625"/>
                  </a:lnTo>
                  <a:lnTo>
                    <a:pt x="302" y="618"/>
                  </a:lnTo>
                  <a:lnTo>
                    <a:pt x="302" y="614"/>
                  </a:lnTo>
                  <a:lnTo>
                    <a:pt x="302" y="621"/>
                  </a:lnTo>
                  <a:lnTo>
                    <a:pt x="302" y="628"/>
                  </a:lnTo>
                  <a:lnTo>
                    <a:pt x="302" y="640"/>
                  </a:lnTo>
                  <a:lnTo>
                    <a:pt x="303" y="647"/>
                  </a:lnTo>
                  <a:lnTo>
                    <a:pt x="303" y="659"/>
                  </a:lnTo>
                  <a:lnTo>
                    <a:pt x="303" y="628"/>
                  </a:lnTo>
                  <a:lnTo>
                    <a:pt x="303" y="635"/>
                  </a:lnTo>
                  <a:lnTo>
                    <a:pt x="303" y="626"/>
                  </a:lnTo>
                  <a:lnTo>
                    <a:pt x="304" y="547"/>
                  </a:lnTo>
                  <a:lnTo>
                    <a:pt x="304" y="459"/>
                  </a:lnTo>
                  <a:lnTo>
                    <a:pt x="304" y="370"/>
                  </a:lnTo>
                  <a:lnTo>
                    <a:pt x="304" y="338"/>
                  </a:lnTo>
                  <a:lnTo>
                    <a:pt x="304" y="352"/>
                  </a:lnTo>
                  <a:lnTo>
                    <a:pt x="305" y="341"/>
                  </a:lnTo>
                  <a:lnTo>
                    <a:pt x="305" y="316"/>
                  </a:lnTo>
                  <a:lnTo>
                    <a:pt x="305" y="287"/>
                  </a:lnTo>
                  <a:lnTo>
                    <a:pt x="305" y="261"/>
                  </a:lnTo>
                  <a:lnTo>
                    <a:pt x="306" y="275"/>
                  </a:lnTo>
                  <a:lnTo>
                    <a:pt x="306" y="308"/>
                  </a:lnTo>
                  <a:lnTo>
                    <a:pt x="306" y="326"/>
                  </a:lnTo>
                  <a:lnTo>
                    <a:pt x="306" y="328"/>
                  </a:lnTo>
                  <a:lnTo>
                    <a:pt x="306" y="354"/>
                  </a:lnTo>
                  <a:lnTo>
                    <a:pt x="306" y="375"/>
                  </a:lnTo>
                  <a:lnTo>
                    <a:pt x="307" y="338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07" y="358"/>
                  </a:lnTo>
                  <a:lnTo>
                    <a:pt x="307" y="367"/>
                  </a:lnTo>
                  <a:lnTo>
                    <a:pt x="308" y="389"/>
                  </a:lnTo>
                  <a:lnTo>
                    <a:pt x="308" y="390"/>
                  </a:lnTo>
                  <a:lnTo>
                    <a:pt x="308" y="373"/>
                  </a:lnTo>
                  <a:lnTo>
                    <a:pt x="308" y="373"/>
                  </a:lnTo>
                  <a:lnTo>
                    <a:pt x="309" y="401"/>
                  </a:lnTo>
                  <a:lnTo>
                    <a:pt x="309" y="350"/>
                  </a:lnTo>
                  <a:lnTo>
                    <a:pt x="309" y="381"/>
                  </a:lnTo>
                  <a:lnTo>
                    <a:pt x="309" y="409"/>
                  </a:lnTo>
                  <a:lnTo>
                    <a:pt x="309" y="435"/>
                  </a:lnTo>
                  <a:lnTo>
                    <a:pt x="309" y="460"/>
                  </a:lnTo>
                  <a:lnTo>
                    <a:pt x="310" y="478"/>
                  </a:lnTo>
                  <a:lnTo>
                    <a:pt x="310" y="488"/>
                  </a:lnTo>
                  <a:lnTo>
                    <a:pt x="310" y="500"/>
                  </a:lnTo>
                  <a:lnTo>
                    <a:pt x="310" y="494"/>
                  </a:lnTo>
                  <a:lnTo>
                    <a:pt x="311" y="468"/>
                  </a:lnTo>
                  <a:lnTo>
                    <a:pt x="311" y="466"/>
                  </a:lnTo>
                  <a:lnTo>
                    <a:pt x="311" y="482"/>
                  </a:lnTo>
                  <a:lnTo>
                    <a:pt x="311" y="499"/>
                  </a:lnTo>
                  <a:lnTo>
                    <a:pt x="311" y="522"/>
                  </a:lnTo>
                  <a:lnTo>
                    <a:pt x="311" y="503"/>
                  </a:lnTo>
                  <a:lnTo>
                    <a:pt x="312" y="508"/>
                  </a:lnTo>
                  <a:lnTo>
                    <a:pt x="312" y="512"/>
                  </a:lnTo>
                  <a:lnTo>
                    <a:pt x="312" y="507"/>
                  </a:lnTo>
                  <a:lnTo>
                    <a:pt x="312" y="510"/>
                  </a:lnTo>
                  <a:lnTo>
                    <a:pt x="313" y="509"/>
                  </a:lnTo>
                  <a:lnTo>
                    <a:pt x="313" y="515"/>
                  </a:lnTo>
                  <a:lnTo>
                    <a:pt x="313" y="487"/>
                  </a:lnTo>
                  <a:lnTo>
                    <a:pt x="313" y="515"/>
                  </a:lnTo>
                  <a:lnTo>
                    <a:pt x="313" y="511"/>
                  </a:lnTo>
                  <a:lnTo>
                    <a:pt x="314" y="520"/>
                  </a:lnTo>
                  <a:lnTo>
                    <a:pt x="314" y="510"/>
                  </a:lnTo>
                  <a:lnTo>
                    <a:pt x="314" y="529"/>
                  </a:lnTo>
                  <a:lnTo>
                    <a:pt x="314" y="554"/>
                  </a:lnTo>
                  <a:lnTo>
                    <a:pt x="314" y="574"/>
                  </a:lnTo>
                  <a:lnTo>
                    <a:pt x="315" y="588"/>
                  </a:lnTo>
                  <a:lnTo>
                    <a:pt x="315" y="597"/>
                  </a:lnTo>
                  <a:lnTo>
                    <a:pt x="315" y="606"/>
                  </a:lnTo>
                  <a:lnTo>
                    <a:pt x="315" y="626"/>
                  </a:lnTo>
                  <a:lnTo>
                    <a:pt x="315" y="640"/>
                  </a:lnTo>
                  <a:lnTo>
                    <a:pt x="316" y="624"/>
                  </a:lnTo>
                  <a:lnTo>
                    <a:pt x="316" y="637"/>
                  </a:lnTo>
                  <a:lnTo>
                    <a:pt x="316" y="663"/>
                  </a:lnTo>
                  <a:lnTo>
                    <a:pt x="316" y="671"/>
                  </a:lnTo>
                  <a:lnTo>
                    <a:pt x="317" y="690"/>
                  </a:lnTo>
                  <a:lnTo>
                    <a:pt x="317" y="691"/>
                  </a:lnTo>
                  <a:lnTo>
                    <a:pt x="317" y="715"/>
                  </a:lnTo>
                  <a:lnTo>
                    <a:pt x="317" y="738"/>
                  </a:lnTo>
                  <a:lnTo>
                    <a:pt x="317" y="714"/>
                  </a:lnTo>
                  <a:lnTo>
                    <a:pt x="317" y="696"/>
                  </a:lnTo>
                  <a:lnTo>
                    <a:pt x="318" y="719"/>
                  </a:lnTo>
                  <a:lnTo>
                    <a:pt x="318" y="724"/>
                  </a:lnTo>
                  <a:lnTo>
                    <a:pt x="318" y="740"/>
                  </a:lnTo>
                  <a:lnTo>
                    <a:pt x="318" y="752"/>
                  </a:lnTo>
                  <a:lnTo>
                    <a:pt x="319" y="754"/>
                  </a:lnTo>
                  <a:lnTo>
                    <a:pt x="319" y="762"/>
                  </a:lnTo>
                  <a:lnTo>
                    <a:pt x="319" y="775"/>
                  </a:lnTo>
                  <a:lnTo>
                    <a:pt x="319" y="754"/>
                  </a:lnTo>
                  <a:lnTo>
                    <a:pt x="319" y="765"/>
                  </a:lnTo>
                  <a:lnTo>
                    <a:pt x="320" y="757"/>
                  </a:lnTo>
                  <a:lnTo>
                    <a:pt x="320" y="774"/>
                  </a:lnTo>
                  <a:lnTo>
                    <a:pt x="320" y="794"/>
                  </a:lnTo>
                  <a:lnTo>
                    <a:pt x="320" y="816"/>
                  </a:lnTo>
                  <a:lnTo>
                    <a:pt x="320" y="833"/>
                  </a:lnTo>
                  <a:lnTo>
                    <a:pt x="320" y="831"/>
                  </a:lnTo>
                  <a:lnTo>
                    <a:pt x="321" y="843"/>
                  </a:lnTo>
                  <a:lnTo>
                    <a:pt x="321" y="859"/>
                  </a:lnTo>
                  <a:lnTo>
                    <a:pt x="321" y="868"/>
                  </a:lnTo>
                  <a:lnTo>
                    <a:pt x="321" y="847"/>
                  </a:lnTo>
                  <a:lnTo>
                    <a:pt x="322" y="828"/>
                  </a:lnTo>
                  <a:lnTo>
                    <a:pt x="322" y="839"/>
                  </a:lnTo>
                  <a:lnTo>
                    <a:pt x="322" y="831"/>
                  </a:lnTo>
                  <a:lnTo>
                    <a:pt x="322" y="845"/>
                  </a:lnTo>
                  <a:lnTo>
                    <a:pt x="322" y="860"/>
                  </a:lnTo>
                  <a:lnTo>
                    <a:pt x="322" y="859"/>
                  </a:lnTo>
                  <a:lnTo>
                    <a:pt x="323" y="877"/>
                  </a:lnTo>
                  <a:lnTo>
                    <a:pt x="323" y="876"/>
                  </a:lnTo>
                  <a:lnTo>
                    <a:pt x="323" y="890"/>
                  </a:lnTo>
                  <a:lnTo>
                    <a:pt x="323" y="882"/>
                  </a:lnTo>
                  <a:lnTo>
                    <a:pt x="324" y="810"/>
                  </a:lnTo>
                  <a:lnTo>
                    <a:pt x="324" y="806"/>
                  </a:lnTo>
                  <a:lnTo>
                    <a:pt x="324" y="789"/>
                  </a:lnTo>
                  <a:lnTo>
                    <a:pt x="324" y="798"/>
                  </a:lnTo>
                  <a:lnTo>
                    <a:pt x="324" y="816"/>
                  </a:lnTo>
                  <a:lnTo>
                    <a:pt x="325" y="838"/>
                  </a:lnTo>
                  <a:lnTo>
                    <a:pt x="325" y="840"/>
                  </a:lnTo>
                  <a:lnTo>
                    <a:pt x="325" y="855"/>
                  </a:lnTo>
                  <a:lnTo>
                    <a:pt x="325" y="837"/>
                  </a:lnTo>
                  <a:lnTo>
                    <a:pt x="325" y="819"/>
                  </a:lnTo>
                  <a:lnTo>
                    <a:pt x="326" y="804"/>
                  </a:lnTo>
                  <a:lnTo>
                    <a:pt x="326" y="811"/>
                  </a:lnTo>
                  <a:lnTo>
                    <a:pt x="326" y="832"/>
                  </a:lnTo>
                  <a:lnTo>
                    <a:pt x="326" y="800"/>
                  </a:lnTo>
                  <a:lnTo>
                    <a:pt x="326" y="783"/>
                  </a:lnTo>
                  <a:lnTo>
                    <a:pt x="327" y="802"/>
                  </a:lnTo>
                  <a:lnTo>
                    <a:pt x="327" y="816"/>
                  </a:lnTo>
                  <a:lnTo>
                    <a:pt x="327" y="828"/>
                  </a:lnTo>
                  <a:lnTo>
                    <a:pt x="327" y="824"/>
                  </a:lnTo>
                  <a:lnTo>
                    <a:pt x="328" y="817"/>
                  </a:lnTo>
                  <a:lnTo>
                    <a:pt x="328" y="810"/>
                  </a:lnTo>
                  <a:lnTo>
                    <a:pt x="328" y="832"/>
                  </a:lnTo>
                  <a:lnTo>
                    <a:pt x="328" y="842"/>
                  </a:lnTo>
                  <a:lnTo>
                    <a:pt x="328" y="781"/>
                  </a:lnTo>
                  <a:lnTo>
                    <a:pt x="328" y="733"/>
                  </a:lnTo>
                  <a:lnTo>
                    <a:pt x="329" y="722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9" y="748"/>
                  </a:lnTo>
                  <a:lnTo>
                    <a:pt x="330" y="727"/>
                  </a:lnTo>
                  <a:lnTo>
                    <a:pt x="330" y="681"/>
                  </a:lnTo>
                  <a:lnTo>
                    <a:pt x="330" y="656"/>
                  </a:lnTo>
                  <a:lnTo>
                    <a:pt x="330" y="669"/>
                  </a:lnTo>
                  <a:lnTo>
                    <a:pt x="330" y="690"/>
                  </a:lnTo>
                  <a:lnTo>
                    <a:pt x="331" y="680"/>
                  </a:lnTo>
                  <a:lnTo>
                    <a:pt x="331" y="682"/>
                  </a:lnTo>
                  <a:lnTo>
                    <a:pt x="331" y="676"/>
                  </a:lnTo>
                  <a:lnTo>
                    <a:pt x="331" y="684"/>
                  </a:lnTo>
                  <a:lnTo>
                    <a:pt x="331" y="697"/>
                  </a:lnTo>
                  <a:lnTo>
                    <a:pt x="332" y="690"/>
                  </a:lnTo>
                  <a:lnTo>
                    <a:pt x="332" y="690"/>
                  </a:lnTo>
                  <a:lnTo>
                    <a:pt x="332" y="704"/>
                  </a:lnTo>
                  <a:lnTo>
                    <a:pt x="332" y="724"/>
                  </a:lnTo>
                  <a:lnTo>
                    <a:pt x="332" y="727"/>
                  </a:lnTo>
                  <a:lnTo>
                    <a:pt x="333" y="719"/>
                  </a:lnTo>
                  <a:lnTo>
                    <a:pt x="333" y="741"/>
                  </a:lnTo>
                  <a:lnTo>
                    <a:pt x="333" y="763"/>
                  </a:lnTo>
                  <a:lnTo>
                    <a:pt x="333" y="775"/>
                  </a:lnTo>
                  <a:lnTo>
                    <a:pt x="334" y="759"/>
                  </a:lnTo>
                  <a:lnTo>
                    <a:pt x="334" y="743"/>
                  </a:lnTo>
                  <a:lnTo>
                    <a:pt x="334" y="743"/>
                  </a:lnTo>
                  <a:lnTo>
                    <a:pt x="334" y="695"/>
                  </a:lnTo>
                  <a:lnTo>
                    <a:pt x="334" y="685"/>
                  </a:lnTo>
                  <a:lnTo>
                    <a:pt x="334" y="700"/>
                  </a:lnTo>
                  <a:lnTo>
                    <a:pt x="335" y="701"/>
                  </a:lnTo>
                  <a:lnTo>
                    <a:pt x="335" y="685"/>
                  </a:lnTo>
                  <a:lnTo>
                    <a:pt x="335" y="635"/>
                  </a:lnTo>
                  <a:lnTo>
                    <a:pt x="335" y="650"/>
                  </a:lnTo>
                  <a:lnTo>
                    <a:pt x="335" y="664"/>
                  </a:lnTo>
                  <a:lnTo>
                    <a:pt x="336" y="684"/>
                  </a:lnTo>
                  <a:lnTo>
                    <a:pt x="336" y="707"/>
                  </a:lnTo>
                  <a:lnTo>
                    <a:pt x="336" y="706"/>
                  </a:lnTo>
                  <a:lnTo>
                    <a:pt x="336" y="727"/>
                  </a:lnTo>
                  <a:lnTo>
                    <a:pt x="336" y="724"/>
                  </a:lnTo>
                  <a:lnTo>
                    <a:pt x="337" y="720"/>
                  </a:lnTo>
                  <a:lnTo>
                    <a:pt x="337" y="727"/>
                  </a:lnTo>
                  <a:lnTo>
                    <a:pt x="337" y="720"/>
                  </a:lnTo>
                  <a:lnTo>
                    <a:pt x="337" y="719"/>
                  </a:lnTo>
                  <a:lnTo>
                    <a:pt x="337" y="731"/>
                  </a:lnTo>
                  <a:lnTo>
                    <a:pt x="338" y="754"/>
                  </a:lnTo>
                  <a:lnTo>
                    <a:pt x="338" y="692"/>
                  </a:lnTo>
                  <a:lnTo>
                    <a:pt x="338" y="623"/>
                  </a:lnTo>
                  <a:lnTo>
                    <a:pt x="338" y="642"/>
                  </a:lnTo>
                  <a:lnTo>
                    <a:pt x="339" y="664"/>
                  </a:lnTo>
                  <a:lnTo>
                    <a:pt x="339" y="679"/>
                  </a:lnTo>
                  <a:lnTo>
                    <a:pt x="339" y="694"/>
                  </a:lnTo>
                  <a:lnTo>
                    <a:pt x="339" y="680"/>
                  </a:lnTo>
                  <a:lnTo>
                    <a:pt x="339" y="700"/>
                  </a:lnTo>
                  <a:lnTo>
                    <a:pt x="339" y="717"/>
                  </a:lnTo>
                  <a:lnTo>
                    <a:pt x="340" y="733"/>
                  </a:lnTo>
                  <a:lnTo>
                    <a:pt x="340" y="700"/>
                  </a:lnTo>
                  <a:lnTo>
                    <a:pt x="340" y="701"/>
                  </a:lnTo>
                  <a:lnTo>
                    <a:pt x="340" y="726"/>
                  </a:lnTo>
                  <a:lnTo>
                    <a:pt x="341" y="728"/>
                  </a:lnTo>
                  <a:lnTo>
                    <a:pt x="341" y="723"/>
                  </a:lnTo>
                  <a:lnTo>
                    <a:pt x="341" y="738"/>
                  </a:lnTo>
                  <a:lnTo>
                    <a:pt x="341" y="729"/>
                  </a:lnTo>
                  <a:lnTo>
                    <a:pt x="341" y="707"/>
                  </a:lnTo>
                  <a:lnTo>
                    <a:pt x="342" y="724"/>
                  </a:lnTo>
                  <a:lnTo>
                    <a:pt x="342" y="739"/>
                  </a:lnTo>
                  <a:lnTo>
                    <a:pt x="342" y="759"/>
                  </a:lnTo>
                  <a:lnTo>
                    <a:pt x="342" y="719"/>
                  </a:lnTo>
                  <a:lnTo>
                    <a:pt x="342" y="727"/>
                  </a:lnTo>
                  <a:lnTo>
                    <a:pt x="343" y="730"/>
                  </a:lnTo>
                  <a:lnTo>
                    <a:pt x="343" y="700"/>
                  </a:lnTo>
                  <a:lnTo>
                    <a:pt x="343" y="680"/>
                  </a:lnTo>
                  <a:lnTo>
                    <a:pt x="343" y="703"/>
                  </a:lnTo>
                  <a:lnTo>
                    <a:pt x="343" y="666"/>
                  </a:lnTo>
                  <a:lnTo>
                    <a:pt x="344" y="638"/>
                  </a:lnTo>
                  <a:lnTo>
                    <a:pt x="344" y="636"/>
                  </a:lnTo>
                  <a:lnTo>
                    <a:pt x="344" y="629"/>
                  </a:lnTo>
                  <a:lnTo>
                    <a:pt x="344" y="642"/>
                  </a:lnTo>
                  <a:lnTo>
                    <a:pt x="345" y="651"/>
                  </a:lnTo>
                  <a:lnTo>
                    <a:pt x="345" y="624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593"/>
                  </a:lnTo>
                  <a:lnTo>
                    <a:pt x="345" y="588"/>
                  </a:lnTo>
                  <a:lnTo>
                    <a:pt x="346" y="594"/>
                  </a:lnTo>
                  <a:lnTo>
                    <a:pt x="346" y="613"/>
                  </a:lnTo>
                  <a:lnTo>
                    <a:pt x="346" y="637"/>
                  </a:lnTo>
                  <a:lnTo>
                    <a:pt x="346" y="639"/>
                  </a:lnTo>
                  <a:lnTo>
                    <a:pt x="347" y="662"/>
                  </a:lnTo>
                  <a:lnTo>
                    <a:pt x="347" y="654"/>
                  </a:lnTo>
                  <a:lnTo>
                    <a:pt x="347" y="648"/>
                  </a:lnTo>
                  <a:lnTo>
                    <a:pt x="347" y="672"/>
                  </a:lnTo>
                  <a:lnTo>
                    <a:pt x="347" y="658"/>
                  </a:lnTo>
                  <a:lnTo>
                    <a:pt x="347" y="648"/>
                  </a:lnTo>
                  <a:lnTo>
                    <a:pt x="348" y="667"/>
                  </a:lnTo>
                  <a:lnTo>
                    <a:pt x="348" y="685"/>
                  </a:lnTo>
                  <a:lnTo>
                    <a:pt x="348" y="652"/>
                  </a:lnTo>
                  <a:lnTo>
                    <a:pt x="348" y="617"/>
                  </a:lnTo>
                  <a:lnTo>
                    <a:pt x="349" y="620"/>
                  </a:lnTo>
                  <a:lnTo>
                    <a:pt x="349" y="644"/>
                  </a:lnTo>
                  <a:lnTo>
                    <a:pt x="349" y="642"/>
                  </a:lnTo>
                  <a:lnTo>
                    <a:pt x="349" y="658"/>
                  </a:lnTo>
                  <a:lnTo>
                    <a:pt x="349" y="649"/>
                  </a:lnTo>
                  <a:lnTo>
                    <a:pt x="350" y="669"/>
                  </a:lnTo>
                  <a:lnTo>
                    <a:pt x="350" y="689"/>
                  </a:lnTo>
                  <a:lnTo>
                    <a:pt x="350" y="672"/>
                  </a:lnTo>
                  <a:lnTo>
                    <a:pt x="350" y="666"/>
                  </a:lnTo>
                  <a:lnTo>
                    <a:pt x="350" y="682"/>
                  </a:lnTo>
                  <a:lnTo>
                    <a:pt x="350" y="687"/>
                  </a:lnTo>
                  <a:lnTo>
                    <a:pt x="351" y="679"/>
                  </a:lnTo>
                  <a:lnTo>
                    <a:pt x="351" y="695"/>
                  </a:lnTo>
                  <a:lnTo>
                    <a:pt x="351" y="716"/>
                  </a:lnTo>
                  <a:lnTo>
                    <a:pt x="351" y="725"/>
                  </a:lnTo>
                  <a:lnTo>
                    <a:pt x="352" y="663"/>
                  </a:lnTo>
                  <a:lnTo>
                    <a:pt x="352" y="663"/>
                  </a:lnTo>
                  <a:lnTo>
                    <a:pt x="352" y="633"/>
                  </a:lnTo>
                  <a:lnTo>
                    <a:pt x="352" y="562"/>
                  </a:lnTo>
                  <a:lnTo>
                    <a:pt x="352" y="473"/>
                  </a:lnTo>
                  <a:lnTo>
                    <a:pt x="353" y="471"/>
                  </a:lnTo>
                  <a:lnTo>
                    <a:pt x="353" y="472"/>
                  </a:lnTo>
                  <a:lnTo>
                    <a:pt x="353" y="492"/>
                  </a:lnTo>
                  <a:lnTo>
                    <a:pt x="353" y="462"/>
                  </a:lnTo>
                  <a:lnTo>
                    <a:pt x="353" y="345"/>
                  </a:lnTo>
                  <a:lnTo>
                    <a:pt x="354" y="325"/>
                  </a:lnTo>
                  <a:lnTo>
                    <a:pt x="354" y="328"/>
                  </a:lnTo>
                  <a:lnTo>
                    <a:pt x="354" y="319"/>
                  </a:lnTo>
                  <a:lnTo>
                    <a:pt x="354" y="326"/>
                  </a:lnTo>
                  <a:lnTo>
                    <a:pt x="354" y="351"/>
                  </a:lnTo>
                  <a:lnTo>
                    <a:pt x="355" y="358"/>
                  </a:lnTo>
                  <a:lnTo>
                    <a:pt x="355" y="343"/>
                  </a:lnTo>
                  <a:lnTo>
                    <a:pt x="355" y="363"/>
                  </a:lnTo>
                  <a:lnTo>
                    <a:pt x="355" y="364"/>
                  </a:lnTo>
                  <a:lnTo>
                    <a:pt x="356" y="387"/>
                  </a:lnTo>
                  <a:lnTo>
                    <a:pt x="356" y="345"/>
                  </a:lnTo>
                  <a:lnTo>
                    <a:pt x="356" y="371"/>
                  </a:lnTo>
                  <a:lnTo>
                    <a:pt x="356" y="352"/>
                  </a:lnTo>
                  <a:lnTo>
                    <a:pt x="356" y="370"/>
                  </a:lnTo>
                  <a:lnTo>
                    <a:pt x="356" y="386"/>
                  </a:lnTo>
                  <a:lnTo>
                    <a:pt x="357" y="384"/>
                  </a:lnTo>
                  <a:lnTo>
                    <a:pt x="357" y="394"/>
                  </a:lnTo>
                  <a:lnTo>
                    <a:pt x="357" y="404"/>
                  </a:lnTo>
                  <a:lnTo>
                    <a:pt x="357" y="428"/>
                  </a:lnTo>
                  <a:lnTo>
                    <a:pt x="358" y="444"/>
                  </a:lnTo>
                  <a:lnTo>
                    <a:pt x="358" y="455"/>
                  </a:lnTo>
                  <a:lnTo>
                    <a:pt x="358" y="407"/>
                  </a:lnTo>
                  <a:lnTo>
                    <a:pt x="358" y="417"/>
                  </a:lnTo>
                  <a:lnTo>
                    <a:pt x="358" y="400"/>
                  </a:lnTo>
                  <a:lnTo>
                    <a:pt x="358" y="406"/>
                  </a:lnTo>
                  <a:lnTo>
                    <a:pt x="359" y="403"/>
                  </a:lnTo>
                  <a:lnTo>
                    <a:pt x="359" y="398"/>
                  </a:lnTo>
                  <a:lnTo>
                    <a:pt x="359" y="400"/>
                  </a:lnTo>
                  <a:lnTo>
                    <a:pt x="359" y="363"/>
                  </a:lnTo>
                  <a:lnTo>
                    <a:pt x="360" y="362"/>
                  </a:lnTo>
                  <a:lnTo>
                    <a:pt x="360" y="354"/>
                  </a:lnTo>
                  <a:lnTo>
                    <a:pt x="360" y="376"/>
                  </a:lnTo>
                  <a:lnTo>
                    <a:pt x="360" y="388"/>
                  </a:lnTo>
                  <a:lnTo>
                    <a:pt x="360" y="379"/>
                  </a:lnTo>
                  <a:lnTo>
                    <a:pt x="361" y="367"/>
                  </a:lnTo>
                  <a:lnTo>
                    <a:pt x="361" y="344"/>
                  </a:lnTo>
                  <a:lnTo>
                    <a:pt x="361" y="326"/>
                  </a:lnTo>
                  <a:lnTo>
                    <a:pt x="361" y="353"/>
                  </a:lnTo>
                  <a:lnTo>
                    <a:pt x="361" y="384"/>
                  </a:lnTo>
                  <a:lnTo>
                    <a:pt x="362" y="411"/>
                  </a:lnTo>
                  <a:lnTo>
                    <a:pt x="362" y="418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62" y="445"/>
                  </a:lnTo>
                  <a:lnTo>
                    <a:pt x="363" y="439"/>
                  </a:lnTo>
                  <a:lnTo>
                    <a:pt x="363" y="451"/>
                  </a:lnTo>
                  <a:lnTo>
                    <a:pt x="363" y="461"/>
                  </a:lnTo>
                  <a:lnTo>
                    <a:pt x="363" y="470"/>
                  </a:lnTo>
                  <a:lnTo>
                    <a:pt x="364" y="462"/>
                  </a:lnTo>
                  <a:lnTo>
                    <a:pt x="364" y="488"/>
                  </a:lnTo>
                  <a:lnTo>
                    <a:pt x="364" y="509"/>
                  </a:lnTo>
                  <a:lnTo>
                    <a:pt x="364" y="508"/>
                  </a:lnTo>
                  <a:lnTo>
                    <a:pt x="364" y="496"/>
                  </a:lnTo>
                  <a:lnTo>
                    <a:pt x="364" y="477"/>
                  </a:lnTo>
                  <a:lnTo>
                    <a:pt x="365" y="475"/>
                  </a:lnTo>
                  <a:lnTo>
                    <a:pt x="365" y="494"/>
                  </a:lnTo>
                  <a:lnTo>
                    <a:pt x="365" y="521"/>
                  </a:lnTo>
                  <a:lnTo>
                    <a:pt x="365" y="546"/>
                  </a:lnTo>
                  <a:lnTo>
                    <a:pt x="365" y="571"/>
                  </a:lnTo>
                  <a:lnTo>
                    <a:pt x="366" y="584"/>
                  </a:lnTo>
                  <a:lnTo>
                    <a:pt x="366" y="560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7" y="596"/>
                  </a:lnTo>
                  <a:lnTo>
                    <a:pt x="367" y="618"/>
                  </a:lnTo>
                  <a:lnTo>
                    <a:pt x="367" y="609"/>
                  </a:lnTo>
                  <a:lnTo>
                    <a:pt x="367" y="624"/>
                  </a:lnTo>
                  <a:lnTo>
                    <a:pt x="367" y="626"/>
                  </a:lnTo>
                  <a:lnTo>
                    <a:pt x="367" y="614"/>
                  </a:lnTo>
                  <a:lnTo>
                    <a:pt x="368" y="629"/>
                  </a:lnTo>
                  <a:lnTo>
                    <a:pt x="368" y="618"/>
                  </a:lnTo>
                  <a:lnTo>
                    <a:pt x="368" y="621"/>
                  </a:lnTo>
                  <a:lnTo>
                    <a:pt x="368" y="641"/>
                  </a:lnTo>
                  <a:lnTo>
                    <a:pt x="369" y="661"/>
                  </a:lnTo>
                  <a:lnTo>
                    <a:pt x="369" y="674"/>
                  </a:lnTo>
                  <a:lnTo>
                    <a:pt x="369" y="683"/>
                  </a:lnTo>
                  <a:lnTo>
                    <a:pt x="369" y="695"/>
                  </a:lnTo>
                  <a:lnTo>
                    <a:pt x="369" y="677"/>
                  </a:lnTo>
                  <a:lnTo>
                    <a:pt x="369" y="663"/>
                  </a:lnTo>
                  <a:lnTo>
                    <a:pt x="370" y="675"/>
                  </a:lnTo>
                  <a:lnTo>
                    <a:pt x="370" y="671"/>
                  </a:lnTo>
                  <a:lnTo>
                    <a:pt x="370" y="674"/>
                  </a:lnTo>
                  <a:lnTo>
                    <a:pt x="370" y="613"/>
                  </a:lnTo>
                  <a:lnTo>
                    <a:pt x="371" y="624"/>
                  </a:lnTo>
                  <a:lnTo>
                    <a:pt x="371" y="618"/>
                  </a:lnTo>
                  <a:lnTo>
                    <a:pt x="371" y="625"/>
                  </a:lnTo>
                  <a:lnTo>
                    <a:pt x="371" y="639"/>
                  </a:lnTo>
                  <a:lnTo>
                    <a:pt x="371" y="632"/>
                  </a:lnTo>
                  <a:lnTo>
                    <a:pt x="372" y="653"/>
                  </a:lnTo>
                  <a:lnTo>
                    <a:pt x="372" y="627"/>
                  </a:lnTo>
                  <a:lnTo>
                    <a:pt x="372" y="630"/>
                  </a:lnTo>
                  <a:lnTo>
                    <a:pt x="372" y="651"/>
                  </a:lnTo>
                  <a:lnTo>
                    <a:pt x="372" y="673"/>
                  </a:lnTo>
                  <a:lnTo>
                    <a:pt x="373" y="651"/>
                  </a:lnTo>
                  <a:lnTo>
                    <a:pt x="373" y="664"/>
                  </a:lnTo>
                  <a:lnTo>
                    <a:pt x="373" y="646"/>
                  </a:lnTo>
                  <a:lnTo>
                    <a:pt x="373" y="662"/>
                  </a:lnTo>
                  <a:lnTo>
                    <a:pt x="373" y="665"/>
                  </a:lnTo>
                  <a:lnTo>
                    <a:pt x="374" y="632"/>
                  </a:lnTo>
                  <a:lnTo>
                    <a:pt x="374" y="614"/>
                  </a:lnTo>
                  <a:lnTo>
                    <a:pt x="374" y="639"/>
                  </a:lnTo>
                  <a:lnTo>
                    <a:pt x="374" y="639"/>
                  </a:lnTo>
                  <a:lnTo>
                    <a:pt x="375" y="657"/>
                  </a:lnTo>
                  <a:lnTo>
                    <a:pt x="375" y="680"/>
                  </a:lnTo>
                  <a:lnTo>
                    <a:pt x="375" y="672"/>
                  </a:lnTo>
                  <a:lnTo>
                    <a:pt x="375" y="679"/>
                  </a:lnTo>
                  <a:lnTo>
                    <a:pt x="375" y="632"/>
                  </a:lnTo>
                  <a:lnTo>
                    <a:pt x="375" y="584"/>
                  </a:lnTo>
                  <a:lnTo>
                    <a:pt x="376" y="598"/>
                  </a:lnTo>
                  <a:lnTo>
                    <a:pt x="376" y="574"/>
                  </a:lnTo>
                  <a:lnTo>
                    <a:pt x="376" y="594"/>
                  </a:lnTo>
                  <a:lnTo>
                    <a:pt x="376" y="609"/>
                  </a:lnTo>
                  <a:lnTo>
                    <a:pt x="377" y="595"/>
                  </a:lnTo>
                  <a:lnTo>
                    <a:pt x="377" y="591"/>
                  </a:lnTo>
                  <a:lnTo>
                    <a:pt x="377" y="584"/>
                  </a:lnTo>
                  <a:lnTo>
                    <a:pt x="377" y="594"/>
                  </a:lnTo>
                  <a:lnTo>
                    <a:pt x="377" y="576"/>
                  </a:lnTo>
                  <a:lnTo>
                    <a:pt x="378" y="575"/>
                  </a:lnTo>
                  <a:lnTo>
                    <a:pt x="378" y="563"/>
                  </a:lnTo>
                  <a:lnTo>
                    <a:pt x="378" y="585"/>
                  </a:lnTo>
                  <a:lnTo>
                    <a:pt x="378" y="608"/>
                  </a:lnTo>
                  <a:lnTo>
                    <a:pt x="378" y="614"/>
                  </a:lnTo>
                  <a:lnTo>
                    <a:pt x="379" y="577"/>
                  </a:lnTo>
                  <a:lnTo>
                    <a:pt x="379" y="602"/>
                  </a:lnTo>
                  <a:lnTo>
                    <a:pt x="379" y="613"/>
                  </a:lnTo>
                  <a:lnTo>
                    <a:pt x="379" y="640"/>
                  </a:lnTo>
                  <a:lnTo>
                    <a:pt x="379" y="666"/>
                  </a:lnTo>
                  <a:lnTo>
                    <a:pt x="380" y="671"/>
                  </a:lnTo>
                  <a:lnTo>
                    <a:pt x="380" y="678"/>
                  </a:lnTo>
                  <a:lnTo>
                    <a:pt x="380" y="688"/>
                  </a:lnTo>
                  <a:lnTo>
                    <a:pt x="380" y="662"/>
                  </a:lnTo>
                  <a:lnTo>
                    <a:pt x="380" y="663"/>
                  </a:lnTo>
                  <a:lnTo>
                    <a:pt x="380" y="652"/>
                  </a:lnTo>
                  <a:lnTo>
                    <a:pt x="381" y="671"/>
                  </a:lnTo>
                  <a:lnTo>
                    <a:pt x="381" y="635"/>
                  </a:lnTo>
                  <a:lnTo>
                    <a:pt x="381" y="657"/>
                  </a:lnTo>
                  <a:lnTo>
                    <a:pt x="381" y="639"/>
                  </a:lnTo>
                  <a:lnTo>
                    <a:pt x="382" y="654"/>
                  </a:lnTo>
                  <a:lnTo>
                    <a:pt x="382" y="676"/>
                  </a:lnTo>
                  <a:lnTo>
                    <a:pt x="382" y="663"/>
                  </a:lnTo>
                  <a:lnTo>
                    <a:pt x="382" y="652"/>
                  </a:lnTo>
                  <a:lnTo>
                    <a:pt x="382" y="642"/>
                  </a:lnTo>
                  <a:lnTo>
                    <a:pt x="383" y="656"/>
                  </a:lnTo>
                  <a:lnTo>
                    <a:pt x="383" y="623"/>
                  </a:lnTo>
                  <a:lnTo>
                    <a:pt x="383" y="625"/>
                  </a:lnTo>
                  <a:lnTo>
                    <a:pt x="383" y="616"/>
                  </a:lnTo>
                  <a:lnTo>
                    <a:pt x="383" y="599"/>
                  </a:lnTo>
                  <a:lnTo>
                    <a:pt x="384" y="590"/>
                  </a:lnTo>
                  <a:lnTo>
                    <a:pt x="384" y="611"/>
                  </a:lnTo>
                  <a:lnTo>
                    <a:pt x="384" y="615"/>
                  </a:lnTo>
                  <a:lnTo>
                    <a:pt x="384" y="624"/>
                  </a:lnTo>
                  <a:lnTo>
                    <a:pt x="384" y="599"/>
                  </a:lnTo>
                  <a:lnTo>
                    <a:pt x="385" y="611"/>
                  </a:lnTo>
                  <a:lnTo>
                    <a:pt x="385" y="597"/>
                  </a:lnTo>
                  <a:lnTo>
                    <a:pt x="385" y="605"/>
                  </a:lnTo>
                  <a:lnTo>
                    <a:pt x="385" y="581"/>
                  </a:lnTo>
                  <a:lnTo>
                    <a:pt x="386" y="555"/>
                  </a:lnTo>
                  <a:lnTo>
                    <a:pt x="386" y="533"/>
                  </a:lnTo>
                  <a:lnTo>
                    <a:pt x="386" y="547"/>
                  </a:lnTo>
                  <a:lnTo>
                    <a:pt x="386" y="526"/>
                  </a:lnTo>
                  <a:lnTo>
                    <a:pt x="386" y="503"/>
                  </a:lnTo>
                  <a:lnTo>
                    <a:pt x="386" y="516"/>
                  </a:lnTo>
                  <a:lnTo>
                    <a:pt x="387" y="535"/>
                  </a:lnTo>
                  <a:lnTo>
                    <a:pt x="387" y="556"/>
                  </a:lnTo>
                  <a:lnTo>
                    <a:pt x="387" y="543"/>
                  </a:lnTo>
                  <a:lnTo>
                    <a:pt x="387" y="564"/>
                  </a:lnTo>
                  <a:lnTo>
                    <a:pt x="388" y="573"/>
                  </a:lnTo>
                  <a:lnTo>
                    <a:pt x="388" y="583"/>
                  </a:lnTo>
                  <a:lnTo>
                    <a:pt x="388" y="604"/>
                  </a:lnTo>
                  <a:lnTo>
                    <a:pt x="388" y="627"/>
                  </a:lnTo>
                  <a:lnTo>
                    <a:pt x="388" y="595"/>
                  </a:lnTo>
                  <a:lnTo>
                    <a:pt x="389" y="600"/>
                  </a:lnTo>
                  <a:lnTo>
                    <a:pt x="389" y="584"/>
                  </a:lnTo>
                  <a:lnTo>
                    <a:pt x="389" y="561"/>
                  </a:lnTo>
                  <a:lnTo>
                    <a:pt x="389" y="573"/>
                  </a:lnTo>
                  <a:lnTo>
                    <a:pt x="389" y="556"/>
                  </a:lnTo>
                  <a:lnTo>
                    <a:pt x="390" y="581"/>
                  </a:lnTo>
                  <a:lnTo>
                    <a:pt x="390" y="586"/>
                  </a:lnTo>
                  <a:lnTo>
                    <a:pt x="390" y="592"/>
                  </a:lnTo>
                  <a:lnTo>
                    <a:pt x="390" y="591"/>
                  </a:lnTo>
                  <a:lnTo>
                    <a:pt x="390" y="570"/>
                  </a:lnTo>
                  <a:lnTo>
                    <a:pt x="391" y="565"/>
                  </a:lnTo>
                  <a:lnTo>
                    <a:pt x="391" y="590"/>
                  </a:lnTo>
                  <a:lnTo>
                    <a:pt x="391" y="590"/>
                  </a:lnTo>
                  <a:lnTo>
                    <a:pt x="391" y="613"/>
                  </a:lnTo>
                  <a:lnTo>
                    <a:pt x="392" y="603"/>
                  </a:lnTo>
                  <a:lnTo>
                    <a:pt x="392" y="617"/>
                  </a:lnTo>
                  <a:lnTo>
                    <a:pt x="392" y="584"/>
                  </a:lnTo>
                  <a:lnTo>
                    <a:pt x="392" y="558"/>
                  </a:lnTo>
                  <a:lnTo>
                    <a:pt x="392" y="564"/>
                  </a:lnTo>
                  <a:lnTo>
                    <a:pt x="392" y="559"/>
                  </a:lnTo>
                  <a:lnTo>
                    <a:pt x="393" y="580"/>
                  </a:lnTo>
                  <a:lnTo>
                    <a:pt x="393" y="588"/>
                  </a:lnTo>
                  <a:lnTo>
                    <a:pt x="393" y="595"/>
                  </a:lnTo>
                  <a:lnTo>
                    <a:pt x="393" y="592"/>
                  </a:lnTo>
                  <a:lnTo>
                    <a:pt x="394" y="581"/>
                  </a:lnTo>
                  <a:lnTo>
                    <a:pt x="394" y="552"/>
                  </a:lnTo>
                  <a:lnTo>
                    <a:pt x="394" y="532"/>
                  </a:lnTo>
                  <a:lnTo>
                    <a:pt x="394" y="503"/>
                  </a:lnTo>
                  <a:lnTo>
                    <a:pt x="394" y="521"/>
                  </a:lnTo>
                  <a:lnTo>
                    <a:pt x="394" y="510"/>
                  </a:lnTo>
                  <a:lnTo>
                    <a:pt x="395" y="502"/>
                  </a:lnTo>
                  <a:lnTo>
                    <a:pt x="395" y="513"/>
                  </a:lnTo>
                  <a:lnTo>
                    <a:pt x="395" y="536"/>
                  </a:lnTo>
                  <a:lnTo>
                    <a:pt x="395" y="552"/>
                  </a:lnTo>
                  <a:lnTo>
                    <a:pt x="395" y="503"/>
                  </a:lnTo>
                  <a:lnTo>
                    <a:pt x="396" y="509"/>
                  </a:lnTo>
                  <a:lnTo>
                    <a:pt x="396" y="498"/>
                  </a:lnTo>
                  <a:lnTo>
                    <a:pt x="396" y="485"/>
                  </a:lnTo>
                  <a:lnTo>
                    <a:pt x="396" y="503"/>
                  </a:lnTo>
                  <a:lnTo>
                    <a:pt x="397" y="509"/>
                  </a:lnTo>
                  <a:lnTo>
                    <a:pt x="397" y="515"/>
                  </a:lnTo>
                  <a:lnTo>
                    <a:pt x="397" y="524"/>
                  </a:lnTo>
                  <a:lnTo>
                    <a:pt x="397" y="545"/>
                  </a:lnTo>
                  <a:lnTo>
                    <a:pt x="397" y="561"/>
                  </a:lnTo>
                  <a:lnTo>
                    <a:pt x="397" y="588"/>
                  </a:lnTo>
                  <a:lnTo>
                    <a:pt x="398" y="549"/>
                  </a:lnTo>
                  <a:lnTo>
                    <a:pt x="398" y="481"/>
                  </a:lnTo>
                  <a:lnTo>
                    <a:pt x="398" y="397"/>
                  </a:lnTo>
                  <a:lnTo>
                    <a:pt x="398" y="309"/>
                  </a:lnTo>
                  <a:lnTo>
                    <a:pt x="399" y="234"/>
                  </a:lnTo>
                  <a:lnTo>
                    <a:pt x="399" y="245"/>
                  </a:lnTo>
                  <a:lnTo>
                    <a:pt x="399" y="232"/>
                  </a:lnTo>
                  <a:lnTo>
                    <a:pt x="399" y="134"/>
                  </a:lnTo>
                  <a:lnTo>
                    <a:pt x="399" y="101"/>
                  </a:lnTo>
                  <a:lnTo>
                    <a:pt x="400" y="100"/>
                  </a:lnTo>
                  <a:lnTo>
                    <a:pt x="400" y="108"/>
                  </a:lnTo>
                  <a:lnTo>
                    <a:pt x="400" y="104"/>
                  </a:lnTo>
                  <a:lnTo>
                    <a:pt x="400" y="89"/>
                  </a:lnTo>
                  <a:lnTo>
                    <a:pt x="400" y="101"/>
                  </a:lnTo>
                  <a:lnTo>
                    <a:pt x="401" y="126"/>
                  </a:lnTo>
                  <a:lnTo>
                    <a:pt x="401" y="132"/>
                  </a:lnTo>
                  <a:lnTo>
                    <a:pt x="401" y="125"/>
                  </a:lnTo>
                  <a:lnTo>
                    <a:pt x="401" y="158"/>
                  </a:lnTo>
                  <a:lnTo>
                    <a:pt x="401" y="159"/>
                  </a:lnTo>
                  <a:lnTo>
                    <a:pt x="402" y="159"/>
                  </a:lnTo>
                  <a:lnTo>
                    <a:pt x="402" y="168"/>
                  </a:lnTo>
                  <a:lnTo>
                    <a:pt x="402" y="141"/>
                  </a:lnTo>
                  <a:lnTo>
                    <a:pt x="402" y="168"/>
                  </a:lnTo>
                  <a:lnTo>
                    <a:pt x="403" y="168"/>
                  </a:lnTo>
                  <a:lnTo>
                    <a:pt x="403" y="189"/>
                  </a:lnTo>
                  <a:lnTo>
                    <a:pt x="403" y="189"/>
                  </a:lnTo>
                  <a:lnTo>
                    <a:pt x="403" y="201"/>
                  </a:lnTo>
                  <a:lnTo>
                    <a:pt x="403" y="186"/>
                  </a:lnTo>
                  <a:lnTo>
                    <a:pt x="403" y="218"/>
                  </a:lnTo>
                  <a:lnTo>
                    <a:pt x="404" y="238"/>
                  </a:lnTo>
                  <a:lnTo>
                    <a:pt x="404" y="220"/>
                  </a:lnTo>
                  <a:lnTo>
                    <a:pt x="404" y="206"/>
                  </a:lnTo>
                  <a:lnTo>
                    <a:pt x="404" y="228"/>
                  </a:lnTo>
                  <a:lnTo>
                    <a:pt x="405" y="237"/>
                  </a:lnTo>
                  <a:lnTo>
                    <a:pt x="405" y="249"/>
                  </a:lnTo>
                  <a:lnTo>
                    <a:pt x="405" y="263"/>
                  </a:lnTo>
                  <a:lnTo>
                    <a:pt x="405" y="271"/>
                  </a:lnTo>
                  <a:lnTo>
                    <a:pt x="405" y="298"/>
                  </a:lnTo>
                  <a:lnTo>
                    <a:pt x="405" y="326"/>
                  </a:lnTo>
                  <a:lnTo>
                    <a:pt x="406" y="315"/>
                  </a:lnTo>
                  <a:lnTo>
                    <a:pt x="406" y="298"/>
                  </a:lnTo>
                  <a:lnTo>
                    <a:pt x="406" y="329"/>
                  </a:lnTo>
                  <a:lnTo>
                    <a:pt x="406" y="352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99"/>
                  </a:lnTo>
                  <a:lnTo>
                    <a:pt x="407" y="424"/>
                  </a:lnTo>
                  <a:lnTo>
                    <a:pt x="408" y="438"/>
                  </a:lnTo>
                  <a:lnTo>
                    <a:pt x="408" y="459"/>
                  </a:lnTo>
                  <a:lnTo>
                    <a:pt x="408" y="485"/>
                  </a:lnTo>
                  <a:lnTo>
                    <a:pt x="408" y="487"/>
                  </a:lnTo>
                  <a:lnTo>
                    <a:pt x="408" y="513"/>
                  </a:lnTo>
                  <a:lnTo>
                    <a:pt x="409" y="519"/>
                  </a:lnTo>
                  <a:lnTo>
                    <a:pt x="409" y="539"/>
                  </a:lnTo>
                  <a:lnTo>
                    <a:pt x="409" y="520"/>
                  </a:lnTo>
                  <a:lnTo>
                    <a:pt x="409" y="505"/>
                  </a:lnTo>
                  <a:lnTo>
                    <a:pt x="409" y="519"/>
                  </a:lnTo>
                  <a:lnTo>
                    <a:pt x="410" y="545"/>
                  </a:lnTo>
                  <a:lnTo>
                    <a:pt x="410" y="567"/>
                  </a:lnTo>
                  <a:lnTo>
                    <a:pt x="410" y="536"/>
                  </a:lnTo>
                  <a:lnTo>
                    <a:pt x="410" y="528"/>
                  </a:lnTo>
                  <a:lnTo>
                    <a:pt x="410" y="529"/>
                  </a:lnTo>
                  <a:lnTo>
                    <a:pt x="411" y="546"/>
                  </a:lnTo>
                  <a:lnTo>
                    <a:pt x="411" y="549"/>
                  </a:lnTo>
                  <a:lnTo>
                    <a:pt x="411" y="541"/>
                  </a:lnTo>
                  <a:lnTo>
                    <a:pt x="411" y="556"/>
                  </a:lnTo>
                  <a:lnTo>
                    <a:pt x="411" y="516"/>
                  </a:lnTo>
                  <a:lnTo>
                    <a:pt x="412" y="525"/>
                  </a:lnTo>
                  <a:lnTo>
                    <a:pt x="412" y="508"/>
                  </a:lnTo>
                  <a:lnTo>
                    <a:pt x="412" y="529"/>
                  </a:lnTo>
                  <a:lnTo>
                    <a:pt x="412" y="556"/>
                  </a:lnTo>
                  <a:lnTo>
                    <a:pt x="412" y="568"/>
                  </a:lnTo>
                  <a:lnTo>
                    <a:pt x="413" y="549"/>
                  </a:lnTo>
                  <a:lnTo>
                    <a:pt x="413" y="533"/>
                  </a:lnTo>
                  <a:lnTo>
                    <a:pt x="413" y="526"/>
                  </a:lnTo>
                  <a:lnTo>
                    <a:pt x="413" y="532"/>
                  </a:lnTo>
                  <a:lnTo>
                    <a:pt x="413" y="537"/>
                  </a:lnTo>
                  <a:lnTo>
                    <a:pt x="414" y="513"/>
                  </a:lnTo>
                  <a:lnTo>
                    <a:pt x="414" y="510"/>
                  </a:lnTo>
                  <a:lnTo>
                    <a:pt x="414" y="537"/>
                  </a:lnTo>
                  <a:lnTo>
                    <a:pt x="414" y="564"/>
                  </a:lnTo>
                  <a:lnTo>
                    <a:pt x="414" y="524"/>
                  </a:lnTo>
                  <a:lnTo>
                    <a:pt x="415" y="549"/>
                  </a:lnTo>
                  <a:lnTo>
                    <a:pt x="415" y="539"/>
                  </a:lnTo>
                  <a:lnTo>
                    <a:pt x="415" y="539"/>
                  </a:lnTo>
                  <a:lnTo>
                    <a:pt x="415" y="561"/>
                  </a:lnTo>
                  <a:lnTo>
                    <a:pt x="416" y="577"/>
                  </a:lnTo>
                  <a:lnTo>
                    <a:pt x="416" y="525"/>
                  </a:lnTo>
                  <a:lnTo>
                    <a:pt x="416" y="510"/>
                  </a:lnTo>
                  <a:lnTo>
                    <a:pt x="416" y="511"/>
                  </a:lnTo>
                  <a:lnTo>
                    <a:pt x="416" y="536"/>
                  </a:lnTo>
                  <a:lnTo>
                    <a:pt x="416" y="546"/>
                  </a:lnTo>
                  <a:lnTo>
                    <a:pt x="417" y="555"/>
                  </a:lnTo>
                  <a:lnTo>
                    <a:pt x="417" y="564"/>
                  </a:lnTo>
                  <a:lnTo>
                    <a:pt x="417" y="589"/>
                  </a:lnTo>
                  <a:lnTo>
                    <a:pt x="417" y="607"/>
                  </a:lnTo>
                  <a:lnTo>
                    <a:pt x="418" y="581"/>
                  </a:lnTo>
                  <a:lnTo>
                    <a:pt x="418" y="578"/>
                  </a:lnTo>
                  <a:lnTo>
                    <a:pt x="418" y="551"/>
                  </a:lnTo>
                  <a:lnTo>
                    <a:pt x="418" y="560"/>
                  </a:lnTo>
                  <a:lnTo>
                    <a:pt x="418" y="584"/>
                  </a:lnTo>
                  <a:lnTo>
                    <a:pt x="419" y="605"/>
                  </a:lnTo>
                  <a:lnTo>
                    <a:pt x="419" y="622"/>
                  </a:lnTo>
                  <a:lnTo>
                    <a:pt x="419" y="608"/>
                  </a:lnTo>
                  <a:lnTo>
                    <a:pt x="419" y="622"/>
                  </a:lnTo>
                  <a:lnTo>
                    <a:pt x="419" y="646"/>
                  </a:lnTo>
                  <a:lnTo>
                    <a:pt x="420" y="640"/>
                  </a:lnTo>
                  <a:lnTo>
                    <a:pt x="420" y="634"/>
                  </a:lnTo>
                  <a:lnTo>
                    <a:pt x="420" y="603"/>
                  </a:lnTo>
                  <a:lnTo>
                    <a:pt x="420" y="605"/>
                  </a:lnTo>
                  <a:lnTo>
                    <a:pt x="420" y="604"/>
                  </a:lnTo>
                  <a:lnTo>
                    <a:pt x="421" y="621"/>
                  </a:lnTo>
                  <a:lnTo>
                    <a:pt x="421" y="621"/>
                  </a:lnTo>
                  <a:lnTo>
                    <a:pt x="421" y="614"/>
                  </a:lnTo>
                  <a:lnTo>
                    <a:pt x="421" y="575"/>
                  </a:lnTo>
                  <a:lnTo>
                    <a:pt x="422" y="537"/>
                  </a:lnTo>
                  <a:lnTo>
                    <a:pt x="422" y="563"/>
                  </a:lnTo>
                  <a:lnTo>
                    <a:pt x="422" y="540"/>
                  </a:lnTo>
                  <a:lnTo>
                    <a:pt x="422" y="564"/>
                  </a:lnTo>
                  <a:lnTo>
                    <a:pt x="422" y="587"/>
                  </a:lnTo>
                  <a:lnTo>
                    <a:pt x="422" y="529"/>
                  </a:lnTo>
                  <a:lnTo>
                    <a:pt x="423" y="522"/>
                  </a:lnTo>
                  <a:lnTo>
                    <a:pt x="423" y="514"/>
                  </a:lnTo>
                  <a:lnTo>
                    <a:pt x="423" y="530"/>
                  </a:lnTo>
                  <a:lnTo>
                    <a:pt x="423" y="535"/>
                  </a:lnTo>
                  <a:lnTo>
                    <a:pt x="424" y="533"/>
                  </a:lnTo>
                  <a:lnTo>
                    <a:pt x="424" y="527"/>
                  </a:lnTo>
                  <a:lnTo>
                    <a:pt x="424" y="492"/>
                  </a:lnTo>
                  <a:lnTo>
                    <a:pt x="424" y="520"/>
                  </a:lnTo>
                  <a:lnTo>
                    <a:pt x="424" y="518"/>
                  </a:lnTo>
                  <a:lnTo>
                    <a:pt x="424" y="535"/>
                  </a:lnTo>
                  <a:lnTo>
                    <a:pt x="425" y="549"/>
                  </a:lnTo>
                  <a:lnTo>
                    <a:pt x="425" y="575"/>
                  </a:lnTo>
                  <a:lnTo>
                    <a:pt x="425" y="602"/>
                  </a:lnTo>
                  <a:lnTo>
                    <a:pt x="425" y="600"/>
                  </a:lnTo>
                  <a:lnTo>
                    <a:pt x="425" y="621"/>
                  </a:lnTo>
                  <a:lnTo>
                    <a:pt x="426" y="625"/>
                  </a:lnTo>
                  <a:lnTo>
                    <a:pt x="426" y="619"/>
                  </a:lnTo>
                  <a:lnTo>
                    <a:pt x="426" y="637"/>
                  </a:lnTo>
                  <a:lnTo>
                    <a:pt x="426" y="647"/>
                  </a:lnTo>
                  <a:lnTo>
                    <a:pt x="427" y="655"/>
                  </a:lnTo>
                  <a:lnTo>
                    <a:pt x="427" y="661"/>
                  </a:lnTo>
                  <a:lnTo>
                    <a:pt x="427" y="667"/>
                  </a:lnTo>
                  <a:lnTo>
                    <a:pt x="427" y="637"/>
                  </a:lnTo>
                  <a:lnTo>
                    <a:pt x="427" y="637"/>
                  </a:lnTo>
                  <a:lnTo>
                    <a:pt x="427" y="638"/>
                  </a:lnTo>
                  <a:lnTo>
                    <a:pt x="428" y="642"/>
                  </a:lnTo>
                  <a:lnTo>
                    <a:pt x="428" y="604"/>
                  </a:lnTo>
                  <a:lnTo>
                    <a:pt x="428" y="627"/>
                  </a:lnTo>
                  <a:lnTo>
                    <a:pt x="428" y="624"/>
                  </a:lnTo>
                  <a:lnTo>
                    <a:pt x="429" y="610"/>
                  </a:lnTo>
                  <a:lnTo>
                    <a:pt x="429" y="585"/>
                  </a:lnTo>
                  <a:lnTo>
                    <a:pt x="429" y="554"/>
                  </a:lnTo>
                  <a:lnTo>
                    <a:pt x="429" y="573"/>
                  </a:lnTo>
                  <a:lnTo>
                    <a:pt x="429" y="567"/>
                  </a:lnTo>
                  <a:lnTo>
                    <a:pt x="430" y="586"/>
                  </a:lnTo>
                  <a:lnTo>
                    <a:pt x="430" y="605"/>
                  </a:lnTo>
                  <a:lnTo>
                    <a:pt x="430" y="576"/>
                  </a:lnTo>
                  <a:lnTo>
                    <a:pt x="430" y="569"/>
                  </a:lnTo>
                  <a:lnTo>
                    <a:pt x="430" y="528"/>
                  </a:lnTo>
                  <a:lnTo>
                    <a:pt x="431" y="513"/>
                  </a:lnTo>
                  <a:lnTo>
                    <a:pt x="431" y="485"/>
                  </a:lnTo>
                  <a:lnTo>
                    <a:pt x="431" y="468"/>
                  </a:lnTo>
                  <a:lnTo>
                    <a:pt x="431" y="492"/>
                  </a:lnTo>
                  <a:lnTo>
                    <a:pt x="431" y="506"/>
                  </a:lnTo>
                  <a:lnTo>
                    <a:pt x="432" y="519"/>
                  </a:lnTo>
                  <a:lnTo>
                    <a:pt x="432" y="543"/>
                  </a:lnTo>
                  <a:lnTo>
                    <a:pt x="432" y="541"/>
                  </a:lnTo>
                  <a:lnTo>
                    <a:pt x="432" y="536"/>
                  </a:lnTo>
                  <a:lnTo>
                    <a:pt x="433" y="544"/>
                  </a:lnTo>
                  <a:lnTo>
                    <a:pt x="433" y="534"/>
                  </a:lnTo>
                  <a:lnTo>
                    <a:pt x="433" y="537"/>
                  </a:lnTo>
                  <a:lnTo>
                    <a:pt x="433" y="524"/>
                  </a:lnTo>
                  <a:lnTo>
                    <a:pt x="433" y="543"/>
                  </a:lnTo>
                  <a:lnTo>
                    <a:pt x="433" y="551"/>
                  </a:lnTo>
                  <a:lnTo>
                    <a:pt x="434" y="574"/>
                  </a:lnTo>
                  <a:lnTo>
                    <a:pt x="434" y="582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5" y="590"/>
                  </a:lnTo>
                  <a:lnTo>
                    <a:pt x="435" y="561"/>
                  </a:lnTo>
                  <a:lnTo>
                    <a:pt x="435" y="556"/>
                  </a:lnTo>
                  <a:lnTo>
                    <a:pt x="435" y="548"/>
                  </a:lnTo>
                  <a:lnTo>
                    <a:pt x="435" y="571"/>
                  </a:lnTo>
                  <a:lnTo>
                    <a:pt x="435" y="595"/>
                  </a:lnTo>
                  <a:lnTo>
                    <a:pt x="436" y="620"/>
                  </a:lnTo>
                  <a:lnTo>
                    <a:pt x="436" y="630"/>
                  </a:lnTo>
                  <a:lnTo>
                    <a:pt x="436" y="634"/>
                  </a:lnTo>
                  <a:lnTo>
                    <a:pt x="436" y="658"/>
                  </a:lnTo>
                  <a:lnTo>
                    <a:pt x="437" y="621"/>
                  </a:lnTo>
                  <a:lnTo>
                    <a:pt x="437" y="568"/>
                  </a:lnTo>
                  <a:lnTo>
                    <a:pt x="437" y="557"/>
                  </a:lnTo>
                  <a:lnTo>
                    <a:pt x="437" y="559"/>
                  </a:lnTo>
                  <a:lnTo>
                    <a:pt x="437" y="572"/>
                  </a:lnTo>
                  <a:lnTo>
                    <a:pt x="438" y="567"/>
                  </a:lnTo>
                  <a:lnTo>
                    <a:pt x="438" y="579"/>
                  </a:lnTo>
                  <a:lnTo>
                    <a:pt x="438" y="553"/>
                  </a:lnTo>
                  <a:lnTo>
                    <a:pt x="438" y="528"/>
                  </a:lnTo>
                  <a:lnTo>
                    <a:pt x="438" y="538"/>
                  </a:lnTo>
                  <a:lnTo>
                    <a:pt x="439" y="544"/>
                  </a:lnTo>
                  <a:lnTo>
                    <a:pt x="439" y="565"/>
                  </a:lnTo>
                  <a:lnTo>
                    <a:pt x="439" y="533"/>
                  </a:lnTo>
                  <a:lnTo>
                    <a:pt x="439" y="559"/>
                  </a:lnTo>
                  <a:lnTo>
                    <a:pt x="439" y="561"/>
                  </a:lnTo>
                  <a:lnTo>
                    <a:pt x="440" y="570"/>
                  </a:lnTo>
                  <a:lnTo>
                    <a:pt x="440" y="587"/>
                  </a:lnTo>
                  <a:lnTo>
                    <a:pt x="440" y="579"/>
                  </a:lnTo>
                  <a:lnTo>
                    <a:pt x="440" y="595"/>
                  </a:lnTo>
                  <a:lnTo>
                    <a:pt x="440" y="583"/>
                  </a:lnTo>
                  <a:lnTo>
                    <a:pt x="441" y="599"/>
                  </a:lnTo>
                  <a:lnTo>
                    <a:pt x="441" y="607"/>
                  </a:lnTo>
                  <a:lnTo>
                    <a:pt x="441" y="591"/>
                  </a:lnTo>
                  <a:lnTo>
                    <a:pt x="441" y="579"/>
                  </a:lnTo>
                  <a:lnTo>
                    <a:pt x="441" y="520"/>
                  </a:lnTo>
                  <a:lnTo>
                    <a:pt x="442" y="537"/>
                  </a:lnTo>
                  <a:lnTo>
                    <a:pt x="442" y="560"/>
                  </a:lnTo>
                  <a:lnTo>
                    <a:pt x="442" y="580"/>
                  </a:lnTo>
                  <a:lnTo>
                    <a:pt x="442" y="598"/>
                  </a:lnTo>
                  <a:lnTo>
                    <a:pt x="442" y="592"/>
                  </a:lnTo>
                  <a:lnTo>
                    <a:pt x="443" y="611"/>
                  </a:lnTo>
                  <a:lnTo>
                    <a:pt x="443" y="634"/>
                  </a:lnTo>
                  <a:lnTo>
                    <a:pt x="443" y="642"/>
                  </a:lnTo>
                  <a:lnTo>
                    <a:pt x="443" y="657"/>
                  </a:lnTo>
                  <a:lnTo>
                    <a:pt x="444" y="651"/>
                  </a:lnTo>
                  <a:lnTo>
                    <a:pt x="444" y="671"/>
                  </a:lnTo>
                  <a:lnTo>
                    <a:pt x="444" y="610"/>
                  </a:lnTo>
                  <a:lnTo>
                    <a:pt x="444" y="529"/>
                  </a:lnTo>
                  <a:lnTo>
                    <a:pt x="444" y="438"/>
                  </a:lnTo>
                  <a:lnTo>
                    <a:pt x="444" y="388"/>
                  </a:lnTo>
                  <a:lnTo>
                    <a:pt x="445" y="364"/>
                  </a:lnTo>
                  <a:lnTo>
                    <a:pt x="445" y="394"/>
                  </a:lnTo>
                  <a:lnTo>
                    <a:pt x="445" y="391"/>
                  </a:lnTo>
                  <a:lnTo>
                    <a:pt x="445" y="333"/>
                  </a:lnTo>
                  <a:lnTo>
                    <a:pt x="446" y="287"/>
                  </a:lnTo>
                  <a:lnTo>
                    <a:pt x="446" y="279"/>
                  </a:lnTo>
                  <a:lnTo>
                    <a:pt x="446" y="298"/>
                  </a:lnTo>
                  <a:lnTo>
                    <a:pt x="446" y="326"/>
                  </a:lnTo>
                  <a:lnTo>
                    <a:pt x="446" y="354"/>
                  </a:lnTo>
                  <a:lnTo>
                    <a:pt x="446" y="382"/>
                  </a:lnTo>
                  <a:lnTo>
                    <a:pt x="447" y="392"/>
                  </a:lnTo>
                  <a:lnTo>
                    <a:pt x="447" y="381"/>
                  </a:lnTo>
                  <a:lnTo>
                    <a:pt x="447" y="381"/>
                  </a:lnTo>
                  <a:lnTo>
                    <a:pt x="447" y="349"/>
                  </a:lnTo>
                  <a:lnTo>
                    <a:pt x="448" y="340"/>
                  </a:lnTo>
                  <a:lnTo>
                    <a:pt x="448" y="370"/>
                  </a:lnTo>
                  <a:lnTo>
                    <a:pt x="448" y="368"/>
                  </a:lnTo>
                  <a:lnTo>
                    <a:pt x="448" y="389"/>
                  </a:lnTo>
                  <a:lnTo>
                    <a:pt x="448" y="361"/>
                  </a:lnTo>
                  <a:lnTo>
                    <a:pt x="449" y="381"/>
                  </a:lnTo>
                  <a:lnTo>
                    <a:pt x="449" y="374"/>
                  </a:lnTo>
                  <a:lnTo>
                    <a:pt x="449" y="363"/>
                  </a:lnTo>
                  <a:lnTo>
                    <a:pt x="449" y="385"/>
                  </a:lnTo>
                  <a:lnTo>
                    <a:pt x="449" y="406"/>
                  </a:lnTo>
                  <a:lnTo>
                    <a:pt x="450" y="430"/>
                  </a:lnTo>
                  <a:lnTo>
                    <a:pt x="450" y="424"/>
                  </a:lnTo>
                  <a:lnTo>
                    <a:pt x="450" y="425"/>
                  </a:lnTo>
                  <a:lnTo>
                    <a:pt x="450" y="421"/>
                  </a:lnTo>
                  <a:lnTo>
                    <a:pt x="450" y="426"/>
                  </a:lnTo>
                  <a:lnTo>
                    <a:pt x="451" y="455"/>
                  </a:lnTo>
                  <a:lnTo>
                    <a:pt x="451" y="479"/>
                  </a:lnTo>
                  <a:lnTo>
                    <a:pt x="451" y="482"/>
                  </a:lnTo>
                  <a:lnTo>
                    <a:pt x="451" y="508"/>
                  </a:lnTo>
                  <a:lnTo>
                    <a:pt x="452" y="521"/>
                  </a:lnTo>
                  <a:lnTo>
                    <a:pt x="452" y="521"/>
                  </a:lnTo>
                  <a:lnTo>
                    <a:pt x="452" y="536"/>
                  </a:lnTo>
                  <a:lnTo>
                    <a:pt x="452" y="540"/>
                  </a:lnTo>
                  <a:lnTo>
                    <a:pt x="452" y="552"/>
                  </a:lnTo>
                  <a:lnTo>
                    <a:pt x="452" y="503"/>
                  </a:lnTo>
                  <a:lnTo>
                    <a:pt x="453" y="490"/>
                  </a:lnTo>
                  <a:lnTo>
                    <a:pt x="453" y="506"/>
                  </a:lnTo>
                  <a:lnTo>
                    <a:pt x="453" y="528"/>
                  </a:lnTo>
                  <a:lnTo>
                    <a:pt x="453" y="545"/>
                  </a:lnTo>
                  <a:lnTo>
                    <a:pt x="453" y="570"/>
                  </a:lnTo>
                  <a:lnTo>
                    <a:pt x="454" y="569"/>
                  </a:lnTo>
                  <a:lnTo>
                    <a:pt x="454" y="578"/>
                  </a:lnTo>
                  <a:lnTo>
                    <a:pt x="454" y="588"/>
                  </a:lnTo>
                  <a:lnTo>
                    <a:pt x="454" y="612"/>
                  </a:lnTo>
                  <a:lnTo>
                    <a:pt x="455" y="638"/>
                  </a:lnTo>
                  <a:lnTo>
                    <a:pt x="455" y="642"/>
                  </a:lnTo>
                  <a:lnTo>
                    <a:pt x="455" y="637"/>
                  </a:lnTo>
                  <a:lnTo>
                    <a:pt x="455" y="611"/>
                  </a:lnTo>
                  <a:lnTo>
                    <a:pt x="455" y="608"/>
                  </a:lnTo>
                  <a:lnTo>
                    <a:pt x="455" y="593"/>
                  </a:lnTo>
                  <a:lnTo>
                    <a:pt x="456" y="615"/>
                  </a:lnTo>
                  <a:lnTo>
                    <a:pt x="456" y="626"/>
                  </a:lnTo>
                  <a:lnTo>
                    <a:pt x="456" y="647"/>
                  </a:lnTo>
                  <a:lnTo>
                    <a:pt x="456" y="653"/>
                  </a:lnTo>
                  <a:lnTo>
                    <a:pt x="457" y="668"/>
                  </a:lnTo>
                  <a:lnTo>
                    <a:pt x="457" y="674"/>
                  </a:lnTo>
                  <a:lnTo>
                    <a:pt x="457" y="683"/>
                  </a:lnTo>
                  <a:lnTo>
                    <a:pt x="457" y="662"/>
                  </a:lnTo>
                  <a:lnTo>
                    <a:pt x="457" y="678"/>
                  </a:lnTo>
                  <a:lnTo>
                    <a:pt x="457" y="692"/>
                  </a:lnTo>
                  <a:lnTo>
                    <a:pt x="458" y="686"/>
                  </a:lnTo>
                  <a:lnTo>
                    <a:pt x="458" y="692"/>
                  </a:lnTo>
                  <a:lnTo>
                    <a:pt x="458" y="646"/>
                  </a:lnTo>
                  <a:lnTo>
                    <a:pt x="458" y="642"/>
                  </a:lnTo>
                  <a:lnTo>
                    <a:pt x="459" y="660"/>
                  </a:lnTo>
                  <a:lnTo>
                    <a:pt x="459" y="679"/>
                  </a:lnTo>
                  <a:lnTo>
                    <a:pt x="459" y="681"/>
                  </a:lnTo>
                  <a:lnTo>
                    <a:pt x="459" y="681"/>
                  </a:lnTo>
                  <a:lnTo>
                    <a:pt x="459" y="681"/>
                  </a:lnTo>
                  <a:lnTo>
                    <a:pt x="460" y="682"/>
                  </a:lnTo>
                  <a:lnTo>
                    <a:pt x="460" y="672"/>
                  </a:lnTo>
                  <a:lnTo>
                    <a:pt x="460" y="670"/>
                  </a:lnTo>
                  <a:lnTo>
                    <a:pt x="460" y="695"/>
                  </a:lnTo>
                  <a:lnTo>
                    <a:pt x="460" y="697"/>
                  </a:lnTo>
                  <a:lnTo>
                    <a:pt x="461" y="694"/>
                  </a:lnTo>
                  <a:lnTo>
                    <a:pt x="461" y="652"/>
                  </a:lnTo>
                  <a:lnTo>
                    <a:pt x="461" y="637"/>
                  </a:lnTo>
                  <a:lnTo>
                    <a:pt x="461" y="656"/>
                  </a:lnTo>
                  <a:lnTo>
                    <a:pt x="461" y="622"/>
                  </a:lnTo>
                  <a:lnTo>
                    <a:pt x="462" y="637"/>
                  </a:lnTo>
                  <a:lnTo>
                    <a:pt x="462" y="645"/>
                  </a:lnTo>
                  <a:lnTo>
                    <a:pt x="462" y="653"/>
                  </a:lnTo>
                  <a:lnTo>
                    <a:pt x="462" y="677"/>
                  </a:lnTo>
                  <a:lnTo>
                    <a:pt x="463" y="672"/>
                  </a:lnTo>
                  <a:lnTo>
                    <a:pt x="463" y="696"/>
                  </a:lnTo>
                  <a:lnTo>
                    <a:pt x="463" y="677"/>
                  </a:lnTo>
                  <a:lnTo>
                    <a:pt x="463" y="675"/>
                  </a:lnTo>
                  <a:lnTo>
                    <a:pt x="463" y="680"/>
                  </a:lnTo>
                  <a:lnTo>
                    <a:pt x="463" y="680"/>
                  </a:lnTo>
                  <a:lnTo>
                    <a:pt x="464" y="685"/>
                  </a:lnTo>
                  <a:lnTo>
                    <a:pt x="464" y="683"/>
                  </a:lnTo>
                  <a:lnTo>
                    <a:pt x="464" y="695"/>
                  </a:lnTo>
                  <a:lnTo>
                    <a:pt x="464" y="695"/>
                  </a:lnTo>
                  <a:lnTo>
                    <a:pt x="465" y="645"/>
                  </a:lnTo>
                  <a:lnTo>
                    <a:pt x="465" y="630"/>
                  </a:lnTo>
                  <a:lnTo>
                    <a:pt x="465" y="649"/>
                  </a:lnTo>
                  <a:lnTo>
                    <a:pt x="465" y="641"/>
                  </a:lnTo>
                  <a:lnTo>
                    <a:pt x="465" y="664"/>
                  </a:lnTo>
                  <a:lnTo>
                    <a:pt x="466" y="649"/>
                  </a:lnTo>
                  <a:lnTo>
                    <a:pt x="466" y="643"/>
                  </a:lnTo>
                  <a:lnTo>
                    <a:pt x="466" y="657"/>
                  </a:lnTo>
                  <a:lnTo>
                    <a:pt x="466" y="648"/>
                  </a:lnTo>
                  <a:lnTo>
                    <a:pt x="466" y="628"/>
                  </a:lnTo>
                  <a:lnTo>
                    <a:pt x="467" y="634"/>
                  </a:lnTo>
                  <a:lnTo>
                    <a:pt x="467" y="609"/>
                  </a:lnTo>
                  <a:lnTo>
                    <a:pt x="467" y="614"/>
                  </a:lnTo>
                  <a:lnTo>
                    <a:pt x="467" y="615"/>
                  </a:lnTo>
                  <a:lnTo>
                    <a:pt x="467" y="614"/>
                  </a:lnTo>
                  <a:lnTo>
                    <a:pt x="468" y="636"/>
                  </a:lnTo>
                  <a:lnTo>
                    <a:pt x="468" y="613"/>
                  </a:lnTo>
                  <a:lnTo>
                    <a:pt x="468" y="617"/>
                  </a:lnTo>
                  <a:lnTo>
                    <a:pt x="468" y="635"/>
                  </a:lnTo>
                  <a:lnTo>
                    <a:pt x="468" y="650"/>
                  </a:lnTo>
                  <a:lnTo>
                    <a:pt x="468" y="664"/>
                  </a:lnTo>
                  <a:lnTo>
                    <a:pt x="469" y="652"/>
                  </a:lnTo>
                  <a:lnTo>
                    <a:pt x="469" y="639"/>
                  </a:lnTo>
                  <a:lnTo>
                    <a:pt x="469" y="608"/>
                  </a:lnTo>
                  <a:lnTo>
                    <a:pt x="469" y="608"/>
                  </a:lnTo>
                  <a:lnTo>
                    <a:pt x="470" y="578"/>
                  </a:lnTo>
                  <a:lnTo>
                    <a:pt x="470" y="551"/>
                  </a:lnTo>
                  <a:lnTo>
                    <a:pt x="470" y="572"/>
                  </a:lnTo>
                  <a:lnTo>
                    <a:pt x="470" y="587"/>
                  </a:lnTo>
                  <a:lnTo>
                    <a:pt x="470" y="558"/>
                  </a:lnTo>
                  <a:lnTo>
                    <a:pt x="471" y="577"/>
                  </a:lnTo>
                  <a:lnTo>
                    <a:pt x="471" y="585"/>
                  </a:lnTo>
                  <a:lnTo>
                    <a:pt x="471" y="607"/>
                  </a:lnTo>
                  <a:lnTo>
                    <a:pt x="471" y="623"/>
                  </a:lnTo>
                  <a:lnTo>
                    <a:pt x="471" y="644"/>
                  </a:lnTo>
                  <a:lnTo>
                    <a:pt x="472" y="618"/>
                  </a:lnTo>
                  <a:lnTo>
                    <a:pt x="472" y="641"/>
                  </a:lnTo>
                  <a:lnTo>
                    <a:pt x="472" y="646"/>
                  </a:lnTo>
                  <a:lnTo>
                    <a:pt x="472" y="669"/>
                  </a:lnTo>
                  <a:lnTo>
                    <a:pt x="472" y="683"/>
                  </a:lnTo>
                  <a:lnTo>
                    <a:pt x="473" y="671"/>
                  </a:lnTo>
                  <a:lnTo>
                    <a:pt x="473" y="676"/>
                  </a:lnTo>
                  <a:lnTo>
                    <a:pt x="473" y="639"/>
                  </a:lnTo>
                  <a:lnTo>
                    <a:pt x="473" y="618"/>
                  </a:lnTo>
                  <a:lnTo>
                    <a:pt x="474" y="598"/>
                  </a:lnTo>
                  <a:lnTo>
                    <a:pt x="474" y="594"/>
                  </a:lnTo>
                  <a:lnTo>
                    <a:pt x="474" y="610"/>
                  </a:lnTo>
                  <a:lnTo>
                    <a:pt x="474" y="635"/>
                  </a:lnTo>
                  <a:lnTo>
                    <a:pt x="474" y="615"/>
                  </a:lnTo>
                  <a:lnTo>
                    <a:pt x="474" y="641"/>
                  </a:lnTo>
                  <a:lnTo>
                    <a:pt x="475" y="634"/>
                  </a:lnTo>
                  <a:lnTo>
                    <a:pt x="475" y="652"/>
                  </a:lnTo>
                  <a:lnTo>
                    <a:pt x="475" y="662"/>
                  </a:lnTo>
                  <a:lnTo>
                    <a:pt x="475" y="678"/>
                  </a:lnTo>
                  <a:lnTo>
                    <a:pt x="476" y="672"/>
                  </a:lnTo>
                  <a:lnTo>
                    <a:pt x="476" y="668"/>
                  </a:lnTo>
                  <a:lnTo>
                    <a:pt x="476" y="627"/>
                  </a:lnTo>
                  <a:lnTo>
                    <a:pt x="476" y="622"/>
                  </a:lnTo>
                  <a:lnTo>
                    <a:pt x="476" y="613"/>
                  </a:lnTo>
                  <a:lnTo>
                    <a:pt x="477" y="638"/>
                  </a:lnTo>
                  <a:lnTo>
                    <a:pt x="477" y="643"/>
                  </a:lnTo>
                  <a:lnTo>
                    <a:pt x="477" y="655"/>
                  </a:lnTo>
                  <a:lnTo>
                    <a:pt x="477" y="601"/>
                  </a:lnTo>
                  <a:lnTo>
                    <a:pt x="477" y="615"/>
                  </a:lnTo>
                  <a:lnTo>
                    <a:pt x="478" y="600"/>
                  </a:lnTo>
                  <a:lnTo>
                    <a:pt x="478" y="560"/>
                  </a:lnTo>
                  <a:lnTo>
                    <a:pt x="478" y="555"/>
                  </a:lnTo>
                  <a:lnTo>
                    <a:pt x="478" y="577"/>
                  </a:lnTo>
                  <a:lnTo>
                    <a:pt x="478" y="591"/>
                  </a:lnTo>
                  <a:lnTo>
                    <a:pt x="479" y="609"/>
                  </a:lnTo>
                  <a:lnTo>
                    <a:pt x="479" y="613"/>
                  </a:lnTo>
                  <a:lnTo>
                    <a:pt x="479" y="623"/>
                  </a:lnTo>
                  <a:lnTo>
                    <a:pt x="479" y="632"/>
                  </a:lnTo>
                  <a:lnTo>
                    <a:pt x="480" y="644"/>
                  </a:lnTo>
                  <a:lnTo>
                    <a:pt x="480" y="649"/>
                  </a:lnTo>
                  <a:lnTo>
                    <a:pt x="480" y="631"/>
                  </a:lnTo>
                  <a:lnTo>
                    <a:pt x="480" y="653"/>
                  </a:lnTo>
                  <a:lnTo>
                    <a:pt x="480" y="615"/>
                  </a:lnTo>
                  <a:lnTo>
                    <a:pt x="480" y="623"/>
                  </a:lnTo>
                  <a:lnTo>
                    <a:pt x="481" y="639"/>
                  </a:lnTo>
                  <a:lnTo>
                    <a:pt x="481" y="635"/>
                  </a:lnTo>
                  <a:lnTo>
                    <a:pt x="481" y="618"/>
                  </a:lnTo>
                  <a:lnTo>
                    <a:pt x="481" y="637"/>
                  </a:lnTo>
                  <a:lnTo>
                    <a:pt x="482" y="599"/>
                  </a:lnTo>
                  <a:lnTo>
                    <a:pt x="482" y="595"/>
                  </a:lnTo>
                  <a:lnTo>
                    <a:pt x="482" y="617"/>
                  </a:lnTo>
                  <a:lnTo>
                    <a:pt x="482" y="624"/>
                  </a:lnTo>
                  <a:lnTo>
                    <a:pt x="482" y="632"/>
                  </a:lnTo>
                  <a:lnTo>
                    <a:pt x="482" y="646"/>
                  </a:lnTo>
                  <a:lnTo>
                    <a:pt x="483" y="651"/>
                  </a:lnTo>
                  <a:lnTo>
                    <a:pt x="483" y="671"/>
                  </a:lnTo>
                  <a:lnTo>
                    <a:pt x="483" y="668"/>
                  </a:lnTo>
                  <a:lnTo>
                    <a:pt x="483" y="676"/>
                  </a:lnTo>
                  <a:lnTo>
                    <a:pt x="483" y="661"/>
                  </a:lnTo>
                  <a:lnTo>
                    <a:pt x="484" y="680"/>
                  </a:lnTo>
                  <a:lnTo>
                    <a:pt x="484" y="651"/>
                  </a:lnTo>
                  <a:lnTo>
                    <a:pt x="484" y="661"/>
                  </a:lnTo>
                  <a:lnTo>
                    <a:pt x="484" y="671"/>
                  </a:lnTo>
                  <a:lnTo>
                    <a:pt x="485" y="658"/>
                  </a:lnTo>
                  <a:lnTo>
                    <a:pt x="485" y="680"/>
                  </a:lnTo>
                  <a:lnTo>
                    <a:pt x="485" y="676"/>
                  </a:lnTo>
                  <a:lnTo>
                    <a:pt x="485" y="695"/>
                  </a:lnTo>
                  <a:lnTo>
                    <a:pt x="485" y="704"/>
                  </a:lnTo>
                  <a:lnTo>
                    <a:pt x="485" y="675"/>
                  </a:lnTo>
                  <a:lnTo>
                    <a:pt x="486" y="700"/>
                  </a:lnTo>
                  <a:lnTo>
                    <a:pt x="486" y="705"/>
                  </a:lnTo>
                  <a:lnTo>
                    <a:pt x="486" y="715"/>
                  </a:lnTo>
                  <a:lnTo>
                    <a:pt x="486" y="691"/>
                  </a:lnTo>
                  <a:lnTo>
                    <a:pt x="487" y="697"/>
                  </a:lnTo>
                  <a:lnTo>
                    <a:pt x="487" y="711"/>
                  </a:lnTo>
                  <a:lnTo>
                    <a:pt x="487" y="707"/>
                  </a:lnTo>
                  <a:lnTo>
                    <a:pt x="487" y="712"/>
                  </a:lnTo>
                  <a:lnTo>
                    <a:pt x="487" y="721"/>
                  </a:lnTo>
                  <a:lnTo>
                    <a:pt x="488" y="744"/>
                  </a:lnTo>
                  <a:lnTo>
                    <a:pt x="488" y="723"/>
                  </a:lnTo>
                  <a:lnTo>
                    <a:pt x="488" y="746"/>
                  </a:lnTo>
                  <a:lnTo>
                    <a:pt x="488" y="767"/>
                  </a:lnTo>
                  <a:lnTo>
                    <a:pt x="488" y="769"/>
                  </a:lnTo>
                  <a:lnTo>
                    <a:pt x="489" y="752"/>
                  </a:lnTo>
                  <a:lnTo>
                    <a:pt x="489" y="731"/>
                  </a:lnTo>
                  <a:lnTo>
                    <a:pt x="489" y="746"/>
                  </a:lnTo>
                  <a:lnTo>
                    <a:pt x="489" y="752"/>
                  </a:lnTo>
                  <a:lnTo>
                    <a:pt x="489" y="755"/>
                  </a:lnTo>
                  <a:lnTo>
                    <a:pt x="490" y="752"/>
                  </a:lnTo>
                  <a:lnTo>
                    <a:pt x="490" y="733"/>
                  </a:lnTo>
                  <a:lnTo>
                    <a:pt x="490" y="728"/>
                  </a:lnTo>
                  <a:lnTo>
                    <a:pt x="490" y="743"/>
                  </a:lnTo>
                  <a:lnTo>
                    <a:pt x="491" y="753"/>
                  </a:lnTo>
                  <a:lnTo>
                    <a:pt x="491" y="743"/>
                  </a:lnTo>
                  <a:lnTo>
                    <a:pt x="491" y="713"/>
                  </a:lnTo>
                  <a:lnTo>
                    <a:pt x="491" y="701"/>
                  </a:lnTo>
                  <a:lnTo>
                    <a:pt x="491" y="625"/>
                  </a:lnTo>
                  <a:lnTo>
                    <a:pt x="491" y="515"/>
                  </a:lnTo>
                  <a:lnTo>
                    <a:pt x="492" y="419"/>
                  </a:lnTo>
                  <a:lnTo>
                    <a:pt x="492" y="409"/>
                  </a:lnTo>
                  <a:lnTo>
                    <a:pt x="492" y="416"/>
                  </a:lnTo>
                  <a:lnTo>
                    <a:pt x="492" y="395"/>
                  </a:lnTo>
                  <a:lnTo>
                    <a:pt x="493" y="298"/>
                  </a:lnTo>
                  <a:lnTo>
                    <a:pt x="493" y="316"/>
                  </a:lnTo>
                  <a:lnTo>
                    <a:pt x="493" y="279"/>
                  </a:lnTo>
                  <a:lnTo>
                    <a:pt x="493" y="303"/>
                  </a:lnTo>
                  <a:lnTo>
                    <a:pt x="493" y="312"/>
                  </a:lnTo>
                  <a:lnTo>
                    <a:pt x="493" y="326"/>
                  </a:lnTo>
                  <a:lnTo>
                    <a:pt x="494" y="354"/>
                  </a:lnTo>
                  <a:lnTo>
                    <a:pt x="494" y="350"/>
                  </a:lnTo>
                  <a:lnTo>
                    <a:pt x="494" y="359"/>
                  </a:lnTo>
                  <a:lnTo>
                    <a:pt x="494" y="344"/>
                  </a:lnTo>
                  <a:lnTo>
                    <a:pt x="495" y="324"/>
                  </a:lnTo>
                  <a:lnTo>
                    <a:pt x="495" y="343"/>
                  </a:lnTo>
                  <a:lnTo>
                    <a:pt x="495" y="354"/>
                  </a:lnTo>
                  <a:lnTo>
                    <a:pt x="495" y="374"/>
                  </a:lnTo>
                  <a:lnTo>
                    <a:pt x="495" y="398"/>
                  </a:lnTo>
                  <a:lnTo>
                    <a:pt x="496" y="397"/>
                  </a:lnTo>
                  <a:lnTo>
                    <a:pt x="496" y="402"/>
                  </a:lnTo>
                  <a:lnTo>
                    <a:pt x="496" y="391"/>
                  </a:lnTo>
                  <a:lnTo>
                    <a:pt x="496" y="387"/>
                  </a:lnTo>
                  <a:lnTo>
                    <a:pt x="496" y="408"/>
                  </a:lnTo>
                  <a:lnTo>
                    <a:pt x="497" y="422"/>
                  </a:lnTo>
                  <a:lnTo>
                    <a:pt x="497" y="427"/>
                  </a:lnTo>
                  <a:lnTo>
                    <a:pt x="497" y="399"/>
                  </a:lnTo>
                  <a:lnTo>
                    <a:pt x="497" y="423"/>
                  </a:lnTo>
                  <a:lnTo>
                    <a:pt x="497" y="422"/>
                  </a:lnTo>
                  <a:lnTo>
                    <a:pt x="498" y="425"/>
                  </a:lnTo>
                  <a:lnTo>
                    <a:pt x="498" y="407"/>
                  </a:lnTo>
                  <a:lnTo>
                    <a:pt x="498" y="436"/>
                  </a:lnTo>
                  <a:lnTo>
                    <a:pt x="498" y="447"/>
                  </a:lnTo>
                  <a:lnTo>
                    <a:pt x="498" y="449"/>
                  </a:lnTo>
                  <a:lnTo>
                    <a:pt x="499" y="465"/>
                  </a:lnTo>
                  <a:lnTo>
                    <a:pt x="499" y="455"/>
                  </a:lnTo>
                  <a:lnTo>
                    <a:pt x="499" y="440"/>
                  </a:lnTo>
                  <a:lnTo>
                    <a:pt x="499" y="459"/>
                  </a:lnTo>
                  <a:lnTo>
                    <a:pt x="499" y="481"/>
                  </a:lnTo>
                  <a:lnTo>
                    <a:pt x="500" y="483"/>
                  </a:lnTo>
                  <a:lnTo>
                    <a:pt x="500" y="469"/>
                  </a:lnTo>
                  <a:lnTo>
                    <a:pt x="500" y="461"/>
                  </a:lnTo>
                  <a:lnTo>
                    <a:pt x="500" y="483"/>
                  </a:lnTo>
                  <a:lnTo>
                    <a:pt x="500" y="488"/>
                  </a:lnTo>
                  <a:lnTo>
                    <a:pt x="501" y="481"/>
                  </a:lnTo>
                  <a:lnTo>
                    <a:pt x="501" y="457"/>
                  </a:lnTo>
                  <a:lnTo>
                    <a:pt x="501" y="485"/>
                  </a:lnTo>
                  <a:lnTo>
                    <a:pt x="501" y="491"/>
                  </a:lnTo>
                  <a:lnTo>
                    <a:pt x="502" y="497"/>
                  </a:lnTo>
                  <a:lnTo>
                    <a:pt x="502" y="520"/>
                  </a:lnTo>
                  <a:lnTo>
                    <a:pt x="502" y="494"/>
                  </a:lnTo>
                  <a:lnTo>
                    <a:pt x="502" y="521"/>
                  </a:lnTo>
                  <a:lnTo>
                    <a:pt x="502" y="535"/>
                  </a:lnTo>
                  <a:lnTo>
                    <a:pt x="502" y="548"/>
                  </a:lnTo>
                  <a:lnTo>
                    <a:pt x="503" y="559"/>
                  </a:lnTo>
                  <a:lnTo>
                    <a:pt x="503" y="522"/>
                  </a:lnTo>
                  <a:lnTo>
                    <a:pt x="503" y="532"/>
                  </a:lnTo>
                  <a:lnTo>
                    <a:pt x="503" y="531"/>
                  </a:lnTo>
                  <a:lnTo>
                    <a:pt x="504" y="522"/>
                  </a:lnTo>
                  <a:lnTo>
                    <a:pt x="504" y="549"/>
                  </a:lnTo>
                  <a:lnTo>
                    <a:pt x="504" y="576"/>
                  </a:lnTo>
                  <a:lnTo>
                    <a:pt x="504" y="548"/>
                  </a:lnTo>
                  <a:lnTo>
                    <a:pt x="504" y="525"/>
                  </a:lnTo>
                  <a:lnTo>
                    <a:pt x="504" y="543"/>
                  </a:lnTo>
                  <a:lnTo>
                    <a:pt x="505" y="558"/>
                  </a:lnTo>
                  <a:lnTo>
                    <a:pt x="505" y="566"/>
                  </a:lnTo>
                  <a:lnTo>
                    <a:pt x="505" y="585"/>
                  </a:lnTo>
                  <a:lnTo>
                    <a:pt x="505" y="560"/>
                  </a:lnTo>
                  <a:lnTo>
                    <a:pt x="506" y="587"/>
                  </a:lnTo>
                  <a:lnTo>
                    <a:pt x="506" y="565"/>
                  </a:lnTo>
                  <a:lnTo>
                    <a:pt x="506" y="592"/>
                  </a:lnTo>
                  <a:lnTo>
                    <a:pt x="506" y="610"/>
                  </a:lnTo>
                  <a:lnTo>
                    <a:pt x="506" y="621"/>
                  </a:lnTo>
                  <a:lnTo>
                    <a:pt x="507" y="639"/>
                  </a:lnTo>
                  <a:lnTo>
                    <a:pt x="507" y="643"/>
                  </a:lnTo>
                  <a:lnTo>
                    <a:pt x="507" y="646"/>
                  </a:lnTo>
                  <a:lnTo>
                    <a:pt x="507" y="656"/>
                  </a:lnTo>
                  <a:lnTo>
                    <a:pt x="507" y="676"/>
                  </a:lnTo>
                  <a:lnTo>
                    <a:pt x="508" y="689"/>
                  </a:lnTo>
                  <a:lnTo>
                    <a:pt x="508" y="667"/>
                  </a:lnTo>
                  <a:lnTo>
                    <a:pt x="508" y="637"/>
                  </a:lnTo>
                  <a:lnTo>
                    <a:pt x="508" y="629"/>
                  </a:lnTo>
                  <a:lnTo>
                    <a:pt x="508" y="646"/>
                  </a:lnTo>
                  <a:lnTo>
                    <a:pt x="509" y="661"/>
                  </a:lnTo>
                  <a:lnTo>
                    <a:pt x="509" y="661"/>
                  </a:lnTo>
                  <a:lnTo>
                    <a:pt x="509" y="656"/>
                  </a:lnTo>
                  <a:lnTo>
                    <a:pt x="509" y="656"/>
                  </a:lnTo>
                  <a:lnTo>
                    <a:pt x="510" y="680"/>
                  </a:lnTo>
                  <a:lnTo>
                    <a:pt x="510" y="660"/>
                  </a:lnTo>
                  <a:lnTo>
                    <a:pt x="510" y="683"/>
                  </a:lnTo>
                  <a:lnTo>
                    <a:pt x="510" y="667"/>
                  </a:lnTo>
                  <a:lnTo>
                    <a:pt x="510" y="655"/>
                  </a:lnTo>
                  <a:lnTo>
                    <a:pt x="510" y="634"/>
                  </a:lnTo>
                  <a:lnTo>
                    <a:pt x="511" y="611"/>
                  </a:lnTo>
                  <a:lnTo>
                    <a:pt x="511" y="601"/>
                  </a:lnTo>
                  <a:lnTo>
                    <a:pt x="511" y="617"/>
                  </a:lnTo>
                  <a:lnTo>
                    <a:pt x="511" y="618"/>
                  </a:lnTo>
                  <a:lnTo>
                    <a:pt x="512" y="627"/>
                  </a:lnTo>
                  <a:lnTo>
                    <a:pt x="512" y="647"/>
                  </a:lnTo>
                  <a:lnTo>
                    <a:pt x="512" y="629"/>
                  </a:lnTo>
                  <a:lnTo>
                    <a:pt x="512" y="647"/>
                  </a:lnTo>
                  <a:lnTo>
                    <a:pt x="512" y="672"/>
                  </a:lnTo>
                  <a:lnTo>
                    <a:pt x="513" y="664"/>
                  </a:lnTo>
                  <a:lnTo>
                    <a:pt x="513" y="662"/>
                  </a:lnTo>
                  <a:lnTo>
                    <a:pt x="513" y="682"/>
                  </a:lnTo>
                  <a:lnTo>
                    <a:pt x="513" y="656"/>
                  </a:lnTo>
                  <a:lnTo>
                    <a:pt x="513" y="664"/>
                  </a:lnTo>
                  <a:lnTo>
                    <a:pt x="513" y="662"/>
                  </a:lnTo>
                  <a:lnTo>
                    <a:pt x="514" y="648"/>
                  </a:lnTo>
                  <a:lnTo>
                    <a:pt x="514" y="643"/>
                  </a:lnTo>
                  <a:lnTo>
                    <a:pt x="514" y="628"/>
                  </a:lnTo>
                  <a:lnTo>
                    <a:pt x="514" y="635"/>
                  </a:lnTo>
                  <a:lnTo>
                    <a:pt x="515" y="658"/>
                  </a:lnTo>
                  <a:lnTo>
                    <a:pt x="515" y="662"/>
                  </a:lnTo>
                  <a:lnTo>
                    <a:pt x="515" y="677"/>
                  </a:lnTo>
                  <a:lnTo>
                    <a:pt x="515" y="676"/>
                  </a:lnTo>
                  <a:lnTo>
                    <a:pt x="515" y="657"/>
                  </a:lnTo>
                  <a:lnTo>
                    <a:pt x="515" y="645"/>
                  </a:lnTo>
                  <a:lnTo>
                    <a:pt x="516" y="614"/>
                  </a:lnTo>
                  <a:lnTo>
                    <a:pt x="516" y="588"/>
                  </a:lnTo>
                  <a:lnTo>
                    <a:pt x="516" y="557"/>
                  </a:lnTo>
                  <a:lnTo>
                    <a:pt x="516" y="569"/>
                  </a:lnTo>
                  <a:lnTo>
                    <a:pt x="517" y="588"/>
                  </a:lnTo>
                  <a:lnTo>
                    <a:pt x="517" y="609"/>
                  </a:lnTo>
                  <a:lnTo>
                    <a:pt x="517" y="627"/>
                  </a:lnTo>
                  <a:lnTo>
                    <a:pt x="517" y="630"/>
                  </a:lnTo>
                  <a:lnTo>
                    <a:pt x="517" y="637"/>
                  </a:lnTo>
                  <a:lnTo>
                    <a:pt x="518" y="654"/>
                  </a:lnTo>
                  <a:lnTo>
                    <a:pt x="518" y="664"/>
                  </a:lnTo>
                  <a:lnTo>
                    <a:pt x="518" y="673"/>
                  </a:lnTo>
                  <a:lnTo>
                    <a:pt x="518" y="693"/>
                  </a:lnTo>
                  <a:lnTo>
                    <a:pt x="518" y="709"/>
                  </a:lnTo>
                  <a:lnTo>
                    <a:pt x="519" y="690"/>
                  </a:lnTo>
                  <a:lnTo>
                    <a:pt x="519" y="707"/>
                  </a:lnTo>
                  <a:lnTo>
                    <a:pt x="519" y="703"/>
                  </a:lnTo>
                  <a:lnTo>
                    <a:pt x="519" y="722"/>
                  </a:lnTo>
                  <a:lnTo>
                    <a:pt x="519" y="718"/>
                  </a:lnTo>
                  <a:lnTo>
                    <a:pt x="520" y="741"/>
                  </a:lnTo>
                  <a:lnTo>
                    <a:pt x="520" y="752"/>
                  </a:lnTo>
                  <a:lnTo>
                    <a:pt x="520" y="747"/>
                  </a:lnTo>
                  <a:lnTo>
                    <a:pt x="520" y="743"/>
                  </a:lnTo>
                  <a:lnTo>
                    <a:pt x="521" y="722"/>
                  </a:lnTo>
                  <a:lnTo>
                    <a:pt x="521" y="720"/>
                  </a:lnTo>
                  <a:lnTo>
                    <a:pt x="521" y="720"/>
                  </a:lnTo>
                  <a:lnTo>
                    <a:pt x="521" y="730"/>
                  </a:lnTo>
                  <a:lnTo>
                    <a:pt x="521" y="746"/>
                  </a:lnTo>
                  <a:lnTo>
                    <a:pt x="521" y="767"/>
                  </a:lnTo>
                  <a:lnTo>
                    <a:pt x="522" y="779"/>
                  </a:lnTo>
                  <a:lnTo>
                    <a:pt x="522" y="746"/>
                  </a:lnTo>
                  <a:lnTo>
                    <a:pt x="522" y="748"/>
                  </a:lnTo>
                  <a:lnTo>
                    <a:pt x="522" y="760"/>
                  </a:lnTo>
                  <a:lnTo>
                    <a:pt x="523" y="782"/>
                  </a:lnTo>
                  <a:lnTo>
                    <a:pt x="523" y="758"/>
                  </a:lnTo>
                  <a:lnTo>
                    <a:pt x="523" y="771"/>
                  </a:lnTo>
                  <a:lnTo>
                    <a:pt x="523" y="787"/>
                  </a:lnTo>
                  <a:lnTo>
                    <a:pt x="523" y="792"/>
                  </a:lnTo>
                  <a:lnTo>
                    <a:pt x="524" y="798"/>
                  </a:lnTo>
                  <a:lnTo>
                    <a:pt x="524" y="819"/>
                  </a:lnTo>
                  <a:lnTo>
                    <a:pt x="524" y="785"/>
                  </a:lnTo>
                  <a:lnTo>
                    <a:pt x="524" y="786"/>
                  </a:lnTo>
                  <a:lnTo>
                    <a:pt x="524" y="806"/>
                  </a:lnTo>
                  <a:lnTo>
                    <a:pt x="525" y="797"/>
                  </a:lnTo>
                  <a:lnTo>
                    <a:pt x="525" y="798"/>
                  </a:lnTo>
                  <a:lnTo>
                    <a:pt x="525" y="811"/>
                  </a:lnTo>
                  <a:lnTo>
                    <a:pt x="525" y="814"/>
                  </a:lnTo>
                  <a:lnTo>
                    <a:pt x="525" y="824"/>
                  </a:lnTo>
                  <a:lnTo>
                    <a:pt x="526" y="840"/>
                  </a:lnTo>
                  <a:lnTo>
                    <a:pt x="526" y="823"/>
                  </a:lnTo>
                  <a:lnTo>
                    <a:pt x="526" y="828"/>
                  </a:lnTo>
                  <a:lnTo>
                    <a:pt x="526" y="816"/>
                  </a:lnTo>
                  <a:lnTo>
                    <a:pt x="527" y="815"/>
                  </a:lnTo>
                  <a:lnTo>
                    <a:pt x="527" y="825"/>
                  </a:lnTo>
                  <a:lnTo>
                    <a:pt x="527" y="804"/>
                  </a:lnTo>
                  <a:lnTo>
                    <a:pt x="527" y="812"/>
                  </a:lnTo>
                  <a:lnTo>
                    <a:pt x="527" y="794"/>
                  </a:lnTo>
                  <a:lnTo>
                    <a:pt x="527" y="797"/>
                  </a:lnTo>
                  <a:lnTo>
                    <a:pt x="528" y="755"/>
                  </a:lnTo>
                  <a:lnTo>
                    <a:pt x="528" y="772"/>
                  </a:lnTo>
                  <a:lnTo>
                    <a:pt x="528" y="750"/>
                  </a:lnTo>
                  <a:lnTo>
                    <a:pt x="528" y="762"/>
                  </a:lnTo>
                  <a:lnTo>
                    <a:pt x="528" y="780"/>
                  </a:lnTo>
                  <a:lnTo>
                    <a:pt x="529" y="760"/>
                  </a:lnTo>
                  <a:lnTo>
                    <a:pt x="529" y="775"/>
                  </a:lnTo>
                  <a:lnTo>
                    <a:pt x="529" y="788"/>
                  </a:lnTo>
                  <a:lnTo>
                    <a:pt x="529" y="775"/>
                  </a:lnTo>
                  <a:lnTo>
                    <a:pt x="529" y="756"/>
                  </a:lnTo>
                  <a:lnTo>
                    <a:pt x="530" y="779"/>
                  </a:lnTo>
                  <a:lnTo>
                    <a:pt x="530" y="796"/>
                  </a:lnTo>
                  <a:lnTo>
                    <a:pt x="530" y="792"/>
                  </a:lnTo>
                  <a:lnTo>
                    <a:pt x="530" y="757"/>
                  </a:lnTo>
                  <a:lnTo>
                    <a:pt x="530" y="730"/>
                  </a:lnTo>
                  <a:lnTo>
                    <a:pt x="531" y="732"/>
                  </a:lnTo>
                  <a:lnTo>
                    <a:pt x="531" y="722"/>
                  </a:lnTo>
                  <a:lnTo>
                    <a:pt x="531" y="738"/>
                  </a:lnTo>
                  <a:lnTo>
                    <a:pt x="531" y="760"/>
                  </a:lnTo>
                  <a:lnTo>
                    <a:pt x="532" y="764"/>
                  </a:lnTo>
                  <a:lnTo>
                    <a:pt x="532" y="766"/>
                  </a:lnTo>
                  <a:lnTo>
                    <a:pt x="532" y="761"/>
                  </a:lnTo>
                  <a:lnTo>
                    <a:pt x="532" y="754"/>
                  </a:lnTo>
                  <a:lnTo>
                    <a:pt x="532" y="745"/>
                  </a:lnTo>
                  <a:lnTo>
                    <a:pt x="532" y="751"/>
                  </a:lnTo>
                  <a:lnTo>
                    <a:pt x="533" y="764"/>
                  </a:lnTo>
                  <a:lnTo>
                    <a:pt x="533" y="773"/>
                  </a:lnTo>
                  <a:lnTo>
                    <a:pt x="533" y="780"/>
                  </a:lnTo>
                  <a:lnTo>
                    <a:pt x="533" y="771"/>
                  </a:lnTo>
                  <a:lnTo>
                    <a:pt x="534" y="785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4" y="796"/>
                  </a:lnTo>
                  <a:lnTo>
                    <a:pt x="534" y="803"/>
                  </a:lnTo>
                  <a:lnTo>
                    <a:pt x="535" y="813"/>
                  </a:lnTo>
                  <a:lnTo>
                    <a:pt x="535" y="811"/>
                  </a:lnTo>
                  <a:lnTo>
                    <a:pt x="535" y="772"/>
                  </a:lnTo>
                  <a:lnTo>
                    <a:pt x="535" y="732"/>
                  </a:lnTo>
                  <a:lnTo>
                    <a:pt x="535" y="728"/>
                  </a:lnTo>
                  <a:lnTo>
                    <a:pt x="536" y="733"/>
                  </a:lnTo>
                  <a:lnTo>
                    <a:pt x="536" y="747"/>
                  </a:lnTo>
                  <a:lnTo>
                    <a:pt x="536" y="740"/>
                  </a:lnTo>
                  <a:lnTo>
                    <a:pt x="536" y="731"/>
                  </a:lnTo>
                  <a:lnTo>
                    <a:pt x="536" y="751"/>
                  </a:lnTo>
                  <a:lnTo>
                    <a:pt x="537" y="760"/>
                  </a:lnTo>
                  <a:lnTo>
                    <a:pt x="537" y="775"/>
                  </a:lnTo>
                  <a:lnTo>
                    <a:pt x="537" y="763"/>
                  </a:lnTo>
                  <a:lnTo>
                    <a:pt x="537" y="777"/>
                  </a:lnTo>
                  <a:lnTo>
                    <a:pt x="537" y="764"/>
                  </a:lnTo>
                  <a:lnTo>
                    <a:pt x="538" y="703"/>
                  </a:lnTo>
                  <a:lnTo>
                    <a:pt x="538" y="649"/>
                  </a:lnTo>
                  <a:lnTo>
                    <a:pt x="538" y="549"/>
                  </a:lnTo>
                  <a:lnTo>
                    <a:pt x="538" y="504"/>
                  </a:lnTo>
                  <a:lnTo>
                    <a:pt x="538" y="423"/>
                  </a:lnTo>
                  <a:lnTo>
                    <a:pt x="539" y="341"/>
                  </a:lnTo>
                  <a:lnTo>
                    <a:pt x="539" y="341"/>
                  </a:lnTo>
                  <a:lnTo>
                    <a:pt x="539" y="355"/>
                  </a:lnTo>
                  <a:lnTo>
                    <a:pt x="539" y="313"/>
                  </a:lnTo>
                  <a:lnTo>
                    <a:pt x="540" y="208"/>
                  </a:lnTo>
                  <a:lnTo>
                    <a:pt x="540" y="181"/>
                  </a:lnTo>
                  <a:lnTo>
                    <a:pt x="540" y="187"/>
                  </a:lnTo>
                  <a:lnTo>
                    <a:pt x="540" y="215"/>
                  </a:lnTo>
                  <a:lnTo>
                    <a:pt x="540" y="224"/>
                  </a:lnTo>
                  <a:lnTo>
                    <a:pt x="540" y="236"/>
                  </a:lnTo>
                  <a:lnTo>
                    <a:pt x="541" y="257"/>
                  </a:lnTo>
                  <a:lnTo>
                    <a:pt x="541" y="283"/>
                  </a:lnTo>
                  <a:lnTo>
                    <a:pt x="541" y="256"/>
                  </a:lnTo>
                  <a:lnTo>
                    <a:pt x="541" y="267"/>
                  </a:lnTo>
                  <a:lnTo>
                    <a:pt x="542" y="238"/>
                  </a:lnTo>
                  <a:lnTo>
                    <a:pt x="542" y="226"/>
                  </a:lnTo>
                  <a:lnTo>
                    <a:pt x="542" y="232"/>
                  </a:lnTo>
                  <a:lnTo>
                    <a:pt x="542" y="224"/>
                  </a:lnTo>
                  <a:lnTo>
                    <a:pt x="542" y="246"/>
                  </a:lnTo>
                  <a:lnTo>
                    <a:pt x="543" y="275"/>
                  </a:lnTo>
                  <a:lnTo>
                    <a:pt x="543" y="303"/>
                  </a:lnTo>
                  <a:lnTo>
                    <a:pt x="543" y="327"/>
                  </a:lnTo>
                  <a:lnTo>
                    <a:pt x="543" y="289"/>
                  </a:lnTo>
                  <a:lnTo>
                    <a:pt x="543" y="310"/>
                  </a:lnTo>
                  <a:lnTo>
                    <a:pt x="543" y="327"/>
                  </a:lnTo>
                  <a:lnTo>
                    <a:pt x="544" y="295"/>
                  </a:lnTo>
                  <a:lnTo>
                    <a:pt x="544" y="320"/>
                  </a:lnTo>
                  <a:lnTo>
                    <a:pt x="544" y="329"/>
                  </a:lnTo>
                  <a:lnTo>
                    <a:pt x="544" y="332"/>
                  </a:lnTo>
                  <a:lnTo>
                    <a:pt x="545" y="350"/>
                  </a:lnTo>
                  <a:lnTo>
                    <a:pt x="545" y="355"/>
                  </a:lnTo>
                  <a:lnTo>
                    <a:pt x="545" y="368"/>
                  </a:lnTo>
                  <a:lnTo>
                    <a:pt x="545" y="377"/>
                  </a:lnTo>
                  <a:lnTo>
                    <a:pt x="545" y="407"/>
                  </a:lnTo>
                  <a:lnTo>
                    <a:pt x="546" y="404"/>
                  </a:lnTo>
                  <a:lnTo>
                    <a:pt x="546" y="404"/>
                  </a:lnTo>
                  <a:lnTo>
                    <a:pt x="546" y="414"/>
                  </a:lnTo>
                  <a:lnTo>
                    <a:pt x="546" y="377"/>
                  </a:lnTo>
                  <a:lnTo>
                    <a:pt x="546" y="377"/>
                  </a:lnTo>
                  <a:lnTo>
                    <a:pt x="547" y="407"/>
                  </a:lnTo>
                  <a:lnTo>
                    <a:pt x="547" y="437"/>
                  </a:lnTo>
                  <a:lnTo>
                    <a:pt x="547" y="430"/>
                  </a:lnTo>
                  <a:lnTo>
                    <a:pt x="547" y="440"/>
                  </a:lnTo>
                  <a:lnTo>
                    <a:pt x="547" y="446"/>
                  </a:lnTo>
                  <a:lnTo>
                    <a:pt x="548" y="464"/>
                  </a:lnTo>
                  <a:lnTo>
                    <a:pt x="548" y="481"/>
                  </a:lnTo>
                  <a:lnTo>
                    <a:pt x="548" y="442"/>
                  </a:lnTo>
                  <a:lnTo>
                    <a:pt x="548" y="438"/>
                  </a:lnTo>
                  <a:lnTo>
                    <a:pt x="548" y="451"/>
                  </a:lnTo>
                  <a:lnTo>
                    <a:pt x="549" y="472"/>
                  </a:lnTo>
                  <a:lnTo>
                    <a:pt x="549" y="479"/>
                  </a:lnTo>
                  <a:lnTo>
                    <a:pt x="549" y="479"/>
                  </a:lnTo>
                  <a:lnTo>
                    <a:pt x="549" y="471"/>
                  </a:lnTo>
                  <a:lnTo>
                    <a:pt x="549" y="492"/>
                  </a:lnTo>
                  <a:lnTo>
                    <a:pt x="550" y="507"/>
                  </a:lnTo>
                  <a:lnTo>
                    <a:pt x="550" y="523"/>
                  </a:lnTo>
                  <a:lnTo>
                    <a:pt x="550" y="537"/>
                  </a:lnTo>
                  <a:lnTo>
                    <a:pt x="550" y="529"/>
                  </a:lnTo>
                  <a:lnTo>
                    <a:pt x="551" y="521"/>
                  </a:lnTo>
                  <a:lnTo>
                    <a:pt x="551" y="547"/>
                  </a:lnTo>
                  <a:lnTo>
                    <a:pt x="551" y="526"/>
                  </a:lnTo>
                  <a:lnTo>
                    <a:pt x="551" y="529"/>
                  </a:lnTo>
                  <a:lnTo>
                    <a:pt x="551" y="547"/>
                  </a:lnTo>
                  <a:lnTo>
                    <a:pt x="551" y="559"/>
                  </a:lnTo>
                  <a:lnTo>
                    <a:pt x="552" y="539"/>
                  </a:lnTo>
                  <a:lnTo>
                    <a:pt x="552" y="544"/>
                  </a:lnTo>
                  <a:lnTo>
                    <a:pt x="552" y="558"/>
                  </a:lnTo>
                  <a:lnTo>
                    <a:pt x="552" y="525"/>
                  </a:lnTo>
                  <a:lnTo>
                    <a:pt x="553" y="550"/>
                  </a:lnTo>
                  <a:lnTo>
                    <a:pt x="553" y="565"/>
                  </a:lnTo>
                  <a:lnTo>
                    <a:pt x="553" y="531"/>
                  </a:lnTo>
                  <a:lnTo>
                    <a:pt x="553" y="501"/>
                  </a:lnTo>
                  <a:lnTo>
                    <a:pt x="553" y="517"/>
                  </a:lnTo>
                  <a:lnTo>
                    <a:pt x="554" y="543"/>
                  </a:lnTo>
                  <a:lnTo>
                    <a:pt x="554" y="565"/>
                  </a:lnTo>
                  <a:lnTo>
                    <a:pt x="554" y="558"/>
                  </a:lnTo>
                  <a:lnTo>
                    <a:pt x="554" y="584"/>
                  </a:lnTo>
                  <a:lnTo>
                    <a:pt x="554" y="597"/>
                  </a:lnTo>
                  <a:lnTo>
                    <a:pt x="555" y="580"/>
                  </a:lnTo>
                  <a:lnTo>
                    <a:pt x="555" y="598"/>
                  </a:lnTo>
                  <a:lnTo>
                    <a:pt x="555" y="564"/>
                  </a:lnTo>
                  <a:lnTo>
                    <a:pt x="555" y="571"/>
                  </a:lnTo>
                  <a:lnTo>
                    <a:pt x="555" y="540"/>
                  </a:lnTo>
                  <a:lnTo>
                    <a:pt x="556" y="534"/>
                  </a:lnTo>
                  <a:lnTo>
                    <a:pt x="556" y="561"/>
                  </a:lnTo>
                  <a:lnTo>
                    <a:pt x="556" y="569"/>
                  </a:lnTo>
                  <a:lnTo>
                    <a:pt x="556" y="575"/>
                  </a:lnTo>
                  <a:lnTo>
                    <a:pt x="557" y="595"/>
                  </a:lnTo>
                  <a:lnTo>
                    <a:pt x="557" y="601"/>
                  </a:lnTo>
                  <a:lnTo>
                    <a:pt x="557" y="576"/>
                  </a:lnTo>
                  <a:lnTo>
                    <a:pt x="557" y="597"/>
                  </a:lnTo>
                  <a:lnTo>
                    <a:pt x="557" y="573"/>
                  </a:lnTo>
                  <a:lnTo>
                    <a:pt x="557" y="576"/>
                  </a:lnTo>
                  <a:lnTo>
                    <a:pt x="558" y="566"/>
                  </a:lnTo>
                  <a:lnTo>
                    <a:pt x="558" y="579"/>
                  </a:lnTo>
                  <a:lnTo>
                    <a:pt x="558" y="601"/>
                  </a:lnTo>
                  <a:lnTo>
                    <a:pt x="558" y="617"/>
                  </a:lnTo>
                  <a:lnTo>
                    <a:pt x="558" y="639"/>
                  </a:lnTo>
                  <a:lnTo>
                    <a:pt x="559" y="611"/>
                  </a:lnTo>
                  <a:lnTo>
                    <a:pt x="559" y="620"/>
                  </a:lnTo>
                  <a:lnTo>
                    <a:pt x="559" y="645"/>
                  </a:lnTo>
                  <a:lnTo>
                    <a:pt x="559" y="658"/>
                  </a:lnTo>
                  <a:lnTo>
                    <a:pt x="559" y="581"/>
                  </a:lnTo>
                  <a:lnTo>
                    <a:pt x="560" y="559"/>
                  </a:lnTo>
                  <a:lnTo>
                    <a:pt x="560" y="573"/>
                  </a:lnTo>
                  <a:lnTo>
                    <a:pt x="560" y="527"/>
                  </a:lnTo>
                  <a:lnTo>
                    <a:pt x="560" y="543"/>
                  </a:lnTo>
                  <a:lnTo>
                    <a:pt x="560" y="556"/>
                  </a:lnTo>
                  <a:lnTo>
                    <a:pt x="561" y="554"/>
                  </a:lnTo>
                  <a:lnTo>
                    <a:pt x="561" y="556"/>
                  </a:lnTo>
                  <a:lnTo>
                    <a:pt x="561" y="523"/>
                  </a:lnTo>
                  <a:lnTo>
                    <a:pt x="561" y="533"/>
                  </a:lnTo>
                  <a:lnTo>
                    <a:pt x="562" y="553"/>
                  </a:lnTo>
                  <a:lnTo>
                    <a:pt x="562" y="531"/>
                  </a:lnTo>
                  <a:lnTo>
                    <a:pt x="562" y="511"/>
                  </a:lnTo>
                  <a:lnTo>
                    <a:pt x="562" y="527"/>
                  </a:lnTo>
                  <a:lnTo>
                    <a:pt x="562" y="544"/>
                  </a:lnTo>
                  <a:lnTo>
                    <a:pt x="562" y="571"/>
                  </a:lnTo>
                  <a:lnTo>
                    <a:pt x="563" y="575"/>
                  </a:lnTo>
                  <a:lnTo>
                    <a:pt x="563" y="599"/>
                  </a:lnTo>
                  <a:lnTo>
                    <a:pt x="563" y="571"/>
                  </a:lnTo>
                  <a:lnTo>
                    <a:pt x="563" y="579"/>
                  </a:lnTo>
                  <a:lnTo>
                    <a:pt x="564" y="582"/>
                  </a:lnTo>
                  <a:lnTo>
                    <a:pt x="564" y="608"/>
                  </a:lnTo>
                  <a:lnTo>
                    <a:pt x="564" y="604"/>
                  </a:lnTo>
                  <a:lnTo>
                    <a:pt x="564" y="579"/>
                  </a:lnTo>
                  <a:lnTo>
                    <a:pt x="564" y="603"/>
                  </a:lnTo>
                  <a:lnTo>
                    <a:pt x="565" y="607"/>
                  </a:lnTo>
                  <a:lnTo>
                    <a:pt x="565" y="589"/>
                  </a:lnTo>
                  <a:lnTo>
                    <a:pt x="565" y="614"/>
                  </a:lnTo>
                  <a:lnTo>
                    <a:pt x="565" y="584"/>
                  </a:lnTo>
                  <a:lnTo>
                    <a:pt x="565" y="599"/>
                  </a:lnTo>
                  <a:lnTo>
                    <a:pt x="566" y="610"/>
                  </a:lnTo>
                  <a:lnTo>
                    <a:pt x="566" y="605"/>
                  </a:lnTo>
                  <a:lnTo>
                    <a:pt x="566" y="612"/>
                  </a:lnTo>
                  <a:lnTo>
                    <a:pt x="566" y="612"/>
                  </a:lnTo>
                  <a:lnTo>
                    <a:pt x="566" y="622"/>
                  </a:lnTo>
                  <a:lnTo>
                    <a:pt x="567" y="647"/>
                  </a:lnTo>
                  <a:lnTo>
                    <a:pt x="567" y="656"/>
                  </a:lnTo>
                  <a:lnTo>
                    <a:pt x="567" y="640"/>
                  </a:lnTo>
                  <a:lnTo>
                    <a:pt x="567" y="648"/>
                  </a:lnTo>
                  <a:lnTo>
                    <a:pt x="568" y="616"/>
                  </a:lnTo>
                  <a:lnTo>
                    <a:pt x="568" y="624"/>
                  </a:lnTo>
                  <a:lnTo>
                    <a:pt x="568" y="638"/>
                  </a:lnTo>
                  <a:lnTo>
                    <a:pt x="568" y="644"/>
                  </a:lnTo>
                  <a:lnTo>
                    <a:pt x="568" y="664"/>
                  </a:lnTo>
                  <a:lnTo>
                    <a:pt x="568" y="632"/>
                  </a:lnTo>
                  <a:lnTo>
                    <a:pt x="569" y="644"/>
                  </a:lnTo>
                  <a:lnTo>
                    <a:pt x="569" y="666"/>
                  </a:lnTo>
                  <a:lnTo>
                    <a:pt x="569" y="638"/>
                  </a:lnTo>
                  <a:lnTo>
                    <a:pt x="569" y="651"/>
                  </a:lnTo>
                  <a:lnTo>
                    <a:pt x="570" y="646"/>
                  </a:lnTo>
                  <a:lnTo>
                    <a:pt x="570" y="623"/>
                  </a:lnTo>
                  <a:lnTo>
                    <a:pt x="570" y="643"/>
                  </a:lnTo>
                  <a:lnTo>
                    <a:pt x="570" y="645"/>
                  </a:lnTo>
                  <a:lnTo>
                    <a:pt x="570" y="671"/>
                  </a:lnTo>
                  <a:lnTo>
                    <a:pt x="570" y="691"/>
                  </a:lnTo>
                  <a:lnTo>
                    <a:pt x="571" y="668"/>
                  </a:lnTo>
                  <a:lnTo>
                    <a:pt x="571" y="667"/>
                  </a:lnTo>
                  <a:lnTo>
                    <a:pt x="571" y="662"/>
                  </a:lnTo>
                  <a:lnTo>
                    <a:pt x="571" y="636"/>
                  </a:lnTo>
                  <a:lnTo>
                    <a:pt x="572" y="572"/>
                  </a:lnTo>
                  <a:lnTo>
                    <a:pt x="572" y="584"/>
                  </a:lnTo>
                  <a:lnTo>
                    <a:pt x="572" y="605"/>
                  </a:lnTo>
                  <a:lnTo>
                    <a:pt x="572" y="604"/>
                  </a:lnTo>
                  <a:lnTo>
                    <a:pt x="572" y="623"/>
                  </a:lnTo>
                  <a:lnTo>
                    <a:pt x="573" y="647"/>
                  </a:lnTo>
                  <a:lnTo>
                    <a:pt x="573" y="663"/>
                  </a:lnTo>
                  <a:lnTo>
                    <a:pt x="573" y="678"/>
                  </a:lnTo>
                  <a:lnTo>
                    <a:pt x="573" y="626"/>
                  </a:lnTo>
                  <a:lnTo>
                    <a:pt x="573" y="634"/>
                  </a:lnTo>
                  <a:lnTo>
                    <a:pt x="573" y="632"/>
                  </a:lnTo>
                  <a:lnTo>
                    <a:pt x="574" y="657"/>
                  </a:lnTo>
                  <a:lnTo>
                    <a:pt x="574" y="663"/>
                  </a:lnTo>
                  <a:lnTo>
                    <a:pt x="574" y="643"/>
                  </a:lnTo>
                  <a:lnTo>
                    <a:pt x="574" y="648"/>
                  </a:lnTo>
                  <a:lnTo>
                    <a:pt x="575" y="666"/>
                  </a:lnTo>
                  <a:lnTo>
                    <a:pt x="575" y="676"/>
                  </a:lnTo>
                  <a:lnTo>
                    <a:pt x="575" y="691"/>
                  </a:lnTo>
                  <a:lnTo>
                    <a:pt x="575" y="694"/>
                  </a:lnTo>
                  <a:lnTo>
                    <a:pt x="575" y="717"/>
                  </a:lnTo>
                  <a:lnTo>
                    <a:pt x="576" y="730"/>
                  </a:lnTo>
                  <a:lnTo>
                    <a:pt x="576" y="739"/>
                  </a:lnTo>
                  <a:lnTo>
                    <a:pt x="576" y="733"/>
                  </a:lnTo>
                  <a:lnTo>
                    <a:pt x="576" y="712"/>
                  </a:lnTo>
                  <a:lnTo>
                    <a:pt x="576" y="690"/>
                  </a:lnTo>
                  <a:lnTo>
                    <a:pt x="577" y="690"/>
                  </a:lnTo>
                  <a:lnTo>
                    <a:pt x="577" y="701"/>
                  </a:lnTo>
                  <a:lnTo>
                    <a:pt x="577" y="671"/>
                  </a:lnTo>
                  <a:lnTo>
                    <a:pt x="577" y="667"/>
                  </a:lnTo>
                  <a:lnTo>
                    <a:pt x="577" y="640"/>
                  </a:lnTo>
                  <a:lnTo>
                    <a:pt x="578" y="645"/>
                  </a:lnTo>
                  <a:lnTo>
                    <a:pt x="578" y="623"/>
                  </a:lnTo>
                  <a:lnTo>
                    <a:pt x="578" y="643"/>
                  </a:lnTo>
                  <a:lnTo>
                    <a:pt x="578" y="656"/>
                  </a:lnTo>
                  <a:lnTo>
                    <a:pt x="579" y="662"/>
                  </a:lnTo>
                  <a:lnTo>
                    <a:pt x="579" y="684"/>
                  </a:lnTo>
                  <a:lnTo>
                    <a:pt x="579" y="652"/>
                  </a:lnTo>
                  <a:lnTo>
                    <a:pt x="579" y="659"/>
                  </a:lnTo>
                  <a:lnTo>
                    <a:pt x="579" y="682"/>
                  </a:lnTo>
                  <a:lnTo>
                    <a:pt x="579" y="627"/>
                  </a:lnTo>
                  <a:lnTo>
                    <a:pt x="580" y="604"/>
                  </a:lnTo>
                  <a:lnTo>
                    <a:pt x="580" y="622"/>
                  </a:lnTo>
                  <a:lnTo>
                    <a:pt x="580" y="616"/>
                  </a:lnTo>
                  <a:lnTo>
                    <a:pt x="580" y="592"/>
                  </a:lnTo>
                  <a:lnTo>
                    <a:pt x="581" y="608"/>
                  </a:lnTo>
                  <a:lnTo>
                    <a:pt x="581" y="605"/>
                  </a:lnTo>
                  <a:lnTo>
                    <a:pt x="581" y="623"/>
                  </a:lnTo>
                  <a:lnTo>
                    <a:pt x="581" y="600"/>
                  </a:lnTo>
                  <a:lnTo>
                    <a:pt x="581" y="626"/>
                  </a:lnTo>
                  <a:lnTo>
                    <a:pt x="581" y="634"/>
                  </a:lnTo>
                  <a:lnTo>
                    <a:pt x="582" y="595"/>
                  </a:lnTo>
                  <a:lnTo>
                    <a:pt x="582" y="589"/>
                  </a:lnTo>
                  <a:lnTo>
                    <a:pt x="582" y="586"/>
                  </a:lnTo>
                  <a:lnTo>
                    <a:pt x="582" y="606"/>
                  </a:lnTo>
                  <a:lnTo>
                    <a:pt x="583" y="609"/>
                  </a:lnTo>
                  <a:lnTo>
                    <a:pt x="583" y="570"/>
                  </a:lnTo>
                  <a:lnTo>
                    <a:pt x="583" y="484"/>
                  </a:lnTo>
                  <a:lnTo>
                    <a:pt x="583" y="420"/>
                  </a:lnTo>
                  <a:lnTo>
                    <a:pt x="583" y="320"/>
                  </a:lnTo>
                  <a:lnTo>
                    <a:pt x="584" y="245"/>
                  </a:lnTo>
                  <a:lnTo>
                    <a:pt x="584" y="278"/>
                  </a:lnTo>
                  <a:lnTo>
                    <a:pt x="584" y="287"/>
                  </a:lnTo>
                  <a:lnTo>
                    <a:pt x="584" y="233"/>
                  </a:lnTo>
                  <a:lnTo>
                    <a:pt x="584" y="203"/>
                  </a:lnTo>
                  <a:lnTo>
                    <a:pt x="585" y="163"/>
                  </a:lnTo>
                  <a:lnTo>
                    <a:pt x="585" y="193"/>
                  </a:lnTo>
                  <a:lnTo>
                    <a:pt x="585" y="207"/>
                  </a:lnTo>
                  <a:lnTo>
                    <a:pt x="585" y="238"/>
                  </a:lnTo>
                  <a:lnTo>
                    <a:pt x="585" y="225"/>
                  </a:lnTo>
                  <a:lnTo>
                    <a:pt x="586" y="258"/>
                  </a:lnTo>
                  <a:lnTo>
                    <a:pt x="586" y="264"/>
                  </a:lnTo>
                  <a:lnTo>
                    <a:pt x="586" y="241"/>
                  </a:lnTo>
                  <a:lnTo>
                    <a:pt x="586" y="263"/>
                  </a:lnTo>
                  <a:lnTo>
                    <a:pt x="586" y="243"/>
                  </a:lnTo>
                  <a:lnTo>
                    <a:pt x="587" y="270"/>
                  </a:lnTo>
                  <a:lnTo>
                    <a:pt x="587" y="302"/>
                  </a:lnTo>
                  <a:lnTo>
                    <a:pt x="587" y="308"/>
                  </a:lnTo>
                  <a:lnTo>
                    <a:pt x="587" y="316"/>
                  </a:lnTo>
                  <a:lnTo>
                    <a:pt x="587" y="317"/>
                  </a:lnTo>
                  <a:lnTo>
                    <a:pt x="588" y="303"/>
                  </a:lnTo>
                  <a:lnTo>
                    <a:pt x="588" y="329"/>
                  </a:lnTo>
                  <a:lnTo>
                    <a:pt x="588" y="349"/>
                  </a:lnTo>
                  <a:lnTo>
                    <a:pt x="588" y="335"/>
                  </a:lnTo>
                  <a:lnTo>
                    <a:pt x="588" y="365"/>
                  </a:lnTo>
                  <a:lnTo>
                    <a:pt x="589" y="369"/>
                  </a:lnTo>
                  <a:lnTo>
                    <a:pt x="589" y="331"/>
                  </a:lnTo>
                  <a:lnTo>
                    <a:pt x="589" y="342"/>
                  </a:lnTo>
                  <a:lnTo>
                    <a:pt x="589" y="336"/>
                  </a:lnTo>
                  <a:lnTo>
                    <a:pt x="590" y="355"/>
                  </a:lnTo>
                  <a:lnTo>
                    <a:pt x="590" y="366"/>
                  </a:lnTo>
                  <a:lnTo>
                    <a:pt x="590" y="387"/>
                  </a:lnTo>
                  <a:lnTo>
                    <a:pt x="590" y="375"/>
                  </a:lnTo>
                  <a:lnTo>
                    <a:pt x="590" y="385"/>
                  </a:lnTo>
                  <a:lnTo>
                    <a:pt x="590" y="387"/>
                  </a:lnTo>
                  <a:lnTo>
                    <a:pt x="591" y="392"/>
                  </a:lnTo>
                  <a:lnTo>
                    <a:pt x="591" y="383"/>
                  </a:lnTo>
                  <a:lnTo>
                    <a:pt x="591" y="413"/>
                  </a:lnTo>
                  <a:lnTo>
                    <a:pt x="591" y="418"/>
                  </a:lnTo>
                  <a:lnTo>
                    <a:pt x="592" y="433"/>
                  </a:lnTo>
                  <a:lnTo>
                    <a:pt x="592" y="452"/>
                  </a:lnTo>
                  <a:lnTo>
                    <a:pt x="592" y="472"/>
                  </a:lnTo>
                  <a:lnTo>
                    <a:pt x="592" y="481"/>
                  </a:lnTo>
                  <a:lnTo>
                    <a:pt x="592" y="473"/>
                  </a:lnTo>
                  <a:lnTo>
                    <a:pt x="592" y="459"/>
                  </a:lnTo>
                  <a:lnTo>
                    <a:pt x="593" y="485"/>
                  </a:lnTo>
                  <a:lnTo>
                    <a:pt x="593" y="505"/>
                  </a:lnTo>
                  <a:lnTo>
                    <a:pt x="593" y="530"/>
                  </a:lnTo>
                  <a:lnTo>
                    <a:pt x="593" y="531"/>
                  </a:lnTo>
                  <a:lnTo>
                    <a:pt x="594" y="550"/>
                  </a:lnTo>
                  <a:lnTo>
                    <a:pt x="594" y="573"/>
                  </a:lnTo>
                  <a:lnTo>
                    <a:pt x="594" y="600"/>
                  </a:lnTo>
                  <a:lnTo>
                    <a:pt x="594" y="624"/>
                  </a:lnTo>
                  <a:lnTo>
                    <a:pt x="594" y="629"/>
                  </a:lnTo>
                  <a:lnTo>
                    <a:pt x="595" y="648"/>
                  </a:lnTo>
                  <a:lnTo>
                    <a:pt x="595" y="673"/>
                  </a:lnTo>
                  <a:lnTo>
                    <a:pt x="595" y="674"/>
                  </a:lnTo>
                  <a:lnTo>
                    <a:pt x="595" y="677"/>
                  </a:lnTo>
                  <a:lnTo>
                    <a:pt x="595" y="684"/>
                  </a:lnTo>
                  <a:lnTo>
                    <a:pt x="596" y="708"/>
                  </a:lnTo>
                  <a:lnTo>
                    <a:pt x="596" y="709"/>
                  </a:lnTo>
                  <a:lnTo>
                    <a:pt x="596" y="717"/>
                  </a:lnTo>
                  <a:lnTo>
                    <a:pt x="596" y="671"/>
                  </a:lnTo>
                  <a:lnTo>
                    <a:pt x="596" y="675"/>
                  </a:lnTo>
                  <a:lnTo>
                    <a:pt x="597" y="673"/>
                  </a:lnTo>
                  <a:lnTo>
                    <a:pt x="597" y="689"/>
                  </a:lnTo>
                  <a:lnTo>
                    <a:pt x="597" y="694"/>
                  </a:lnTo>
                  <a:lnTo>
                    <a:pt x="597" y="682"/>
                  </a:lnTo>
                  <a:lnTo>
                    <a:pt x="598" y="675"/>
                  </a:lnTo>
                  <a:lnTo>
                    <a:pt x="598" y="679"/>
                  </a:lnTo>
                  <a:lnTo>
                    <a:pt x="598" y="696"/>
                  </a:lnTo>
                  <a:lnTo>
                    <a:pt x="598" y="717"/>
                  </a:lnTo>
                  <a:lnTo>
                    <a:pt x="598" y="705"/>
                  </a:lnTo>
                  <a:lnTo>
                    <a:pt x="598" y="710"/>
                  </a:lnTo>
                  <a:lnTo>
                    <a:pt x="599" y="687"/>
                  </a:lnTo>
                  <a:lnTo>
                    <a:pt x="599" y="654"/>
                  </a:lnTo>
                  <a:lnTo>
                    <a:pt x="599" y="677"/>
                  </a:lnTo>
                  <a:lnTo>
                    <a:pt x="599" y="659"/>
                  </a:lnTo>
                  <a:lnTo>
                    <a:pt x="600" y="683"/>
                  </a:lnTo>
                  <a:lnTo>
                    <a:pt x="600" y="683"/>
                  </a:lnTo>
                  <a:lnTo>
                    <a:pt x="600" y="654"/>
                  </a:lnTo>
                  <a:lnTo>
                    <a:pt x="600" y="662"/>
                  </a:lnTo>
                  <a:lnTo>
                    <a:pt x="600" y="681"/>
                  </a:lnTo>
                  <a:lnTo>
                    <a:pt x="601" y="679"/>
                  </a:lnTo>
                  <a:lnTo>
                    <a:pt x="601" y="656"/>
                  </a:lnTo>
                  <a:lnTo>
                    <a:pt x="601" y="678"/>
                  </a:lnTo>
                  <a:lnTo>
                    <a:pt x="601" y="668"/>
                  </a:lnTo>
                  <a:lnTo>
                    <a:pt x="601" y="677"/>
                  </a:lnTo>
                  <a:lnTo>
                    <a:pt x="601" y="684"/>
                  </a:lnTo>
                  <a:lnTo>
                    <a:pt x="602" y="689"/>
                  </a:lnTo>
                  <a:lnTo>
                    <a:pt x="602" y="658"/>
                  </a:lnTo>
                  <a:lnTo>
                    <a:pt x="602" y="681"/>
                  </a:lnTo>
                  <a:lnTo>
                    <a:pt x="602" y="643"/>
                  </a:lnTo>
                  <a:lnTo>
                    <a:pt x="603" y="652"/>
                  </a:lnTo>
                  <a:lnTo>
                    <a:pt x="603" y="653"/>
                  </a:lnTo>
                  <a:lnTo>
                    <a:pt x="603" y="653"/>
                  </a:lnTo>
                  <a:lnTo>
                    <a:pt x="603" y="646"/>
                  </a:lnTo>
                  <a:lnTo>
                    <a:pt x="603" y="666"/>
                  </a:lnTo>
                  <a:lnTo>
                    <a:pt x="603" y="640"/>
                  </a:lnTo>
                  <a:lnTo>
                    <a:pt x="604" y="602"/>
                  </a:lnTo>
                  <a:lnTo>
                    <a:pt x="604" y="621"/>
                  </a:lnTo>
                  <a:lnTo>
                    <a:pt x="604" y="600"/>
                  </a:lnTo>
                  <a:lnTo>
                    <a:pt x="604" y="583"/>
                  </a:lnTo>
                  <a:lnTo>
                    <a:pt x="605" y="586"/>
                  </a:lnTo>
                  <a:lnTo>
                    <a:pt x="605" y="595"/>
                  </a:lnTo>
                  <a:lnTo>
                    <a:pt x="605" y="622"/>
                  </a:lnTo>
                  <a:lnTo>
                    <a:pt x="605" y="603"/>
                  </a:lnTo>
                  <a:lnTo>
                    <a:pt x="605" y="593"/>
                  </a:lnTo>
                  <a:lnTo>
                    <a:pt x="606" y="602"/>
                  </a:lnTo>
                  <a:lnTo>
                    <a:pt x="606" y="609"/>
                  </a:lnTo>
                  <a:lnTo>
                    <a:pt x="606" y="624"/>
                  </a:lnTo>
                  <a:lnTo>
                    <a:pt x="606" y="621"/>
                  </a:lnTo>
                  <a:lnTo>
                    <a:pt x="606" y="646"/>
                  </a:lnTo>
                  <a:lnTo>
                    <a:pt x="607" y="622"/>
                  </a:lnTo>
                  <a:lnTo>
                    <a:pt x="607" y="639"/>
                  </a:lnTo>
                  <a:lnTo>
                    <a:pt x="607" y="643"/>
                  </a:lnTo>
                  <a:lnTo>
                    <a:pt x="607" y="648"/>
                  </a:lnTo>
                  <a:lnTo>
                    <a:pt x="607" y="671"/>
                  </a:lnTo>
                  <a:lnTo>
                    <a:pt x="608" y="643"/>
                  </a:lnTo>
                  <a:lnTo>
                    <a:pt x="608" y="666"/>
                  </a:lnTo>
                  <a:lnTo>
                    <a:pt x="608" y="658"/>
                  </a:lnTo>
                  <a:lnTo>
                    <a:pt x="608" y="682"/>
                  </a:lnTo>
                  <a:lnTo>
                    <a:pt x="609" y="703"/>
                  </a:lnTo>
                  <a:lnTo>
                    <a:pt x="609" y="667"/>
                  </a:lnTo>
                  <a:lnTo>
                    <a:pt x="609" y="668"/>
                  </a:lnTo>
                  <a:lnTo>
                    <a:pt x="609" y="681"/>
                  </a:lnTo>
                  <a:lnTo>
                    <a:pt x="609" y="701"/>
                  </a:lnTo>
                  <a:lnTo>
                    <a:pt x="609" y="718"/>
                  </a:lnTo>
                  <a:lnTo>
                    <a:pt x="610" y="683"/>
                  </a:lnTo>
                  <a:lnTo>
                    <a:pt x="610" y="684"/>
                  </a:lnTo>
                  <a:lnTo>
                    <a:pt x="610" y="696"/>
                  </a:lnTo>
                  <a:lnTo>
                    <a:pt x="610" y="660"/>
                  </a:lnTo>
                  <a:lnTo>
                    <a:pt x="611" y="682"/>
                  </a:lnTo>
                  <a:lnTo>
                    <a:pt x="611" y="655"/>
                  </a:lnTo>
                  <a:lnTo>
                    <a:pt x="611" y="618"/>
                  </a:lnTo>
                  <a:lnTo>
                    <a:pt x="611" y="628"/>
                  </a:lnTo>
                  <a:lnTo>
                    <a:pt x="611" y="625"/>
                  </a:lnTo>
                  <a:lnTo>
                    <a:pt x="612" y="633"/>
                  </a:lnTo>
                  <a:lnTo>
                    <a:pt x="612" y="635"/>
                  </a:lnTo>
                  <a:lnTo>
                    <a:pt x="612" y="661"/>
                  </a:lnTo>
                  <a:lnTo>
                    <a:pt x="612" y="678"/>
                  </a:lnTo>
                  <a:lnTo>
                    <a:pt x="612" y="680"/>
                  </a:lnTo>
                  <a:lnTo>
                    <a:pt x="613" y="704"/>
                  </a:lnTo>
                  <a:lnTo>
                    <a:pt x="613" y="664"/>
                  </a:lnTo>
                  <a:lnTo>
                    <a:pt x="613" y="671"/>
                  </a:lnTo>
                  <a:lnTo>
                    <a:pt x="613" y="685"/>
                  </a:lnTo>
                  <a:lnTo>
                    <a:pt x="613" y="690"/>
                  </a:lnTo>
                  <a:lnTo>
                    <a:pt x="614" y="701"/>
                  </a:lnTo>
                  <a:lnTo>
                    <a:pt x="614" y="665"/>
                  </a:lnTo>
                  <a:lnTo>
                    <a:pt x="614" y="681"/>
                  </a:lnTo>
                  <a:lnTo>
                    <a:pt x="614" y="628"/>
                  </a:lnTo>
                  <a:lnTo>
                    <a:pt x="615" y="587"/>
                  </a:lnTo>
                  <a:lnTo>
                    <a:pt x="615" y="582"/>
                  </a:lnTo>
                  <a:lnTo>
                    <a:pt x="615" y="586"/>
                  </a:lnTo>
                  <a:lnTo>
                    <a:pt x="615" y="578"/>
                  </a:lnTo>
                  <a:lnTo>
                    <a:pt x="615" y="597"/>
                  </a:lnTo>
                  <a:lnTo>
                    <a:pt x="615" y="610"/>
                  </a:lnTo>
                  <a:lnTo>
                    <a:pt x="616" y="635"/>
                  </a:lnTo>
                  <a:lnTo>
                    <a:pt x="616" y="636"/>
                  </a:lnTo>
                  <a:lnTo>
                    <a:pt x="616" y="621"/>
                  </a:lnTo>
                  <a:lnTo>
                    <a:pt x="616" y="627"/>
                  </a:lnTo>
                  <a:lnTo>
                    <a:pt x="616" y="616"/>
                  </a:lnTo>
                  <a:lnTo>
                    <a:pt x="617" y="627"/>
                  </a:lnTo>
                  <a:lnTo>
                    <a:pt x="617" y="632"/>
                  </a:lnTo>
                  <a:lnTo>
                    <a:pt x="617" y="570"/>
                  </a:lnTo>
                  <a:lnTo>
                    <a:pt x="617" y="567"/>
                  </a:lnTo>
                  <a:lnTo>
                    <a:pt x="617" y="575"/>
                  </a:lnTo>
                  <a:lnTo>
                    <a:pt x="618" y="591"/>
                  </a:lnTo>
                  <a:lnTo>
                    <a:pt x="618" y="613"/>
                  </a:lnTo>
                  <a:lnTo>
                    <a:pt x="618" y="613"/>
                  </a:lnTo>
                  <a:lnTo>
                    <a:pt x="618" y="604"/>
                  </a:lnTo>
                  <a:lnTo>
                    <a:pt x="618" y="611"/>
                  </a:lnTo>
                  <a:lnTo>
                    <a:pt x="619" y="612"/>
                  </a:lnTo>
                  <a:lnTo>
                    <a:pt x="619" y="617"/>
                  </a:lnTo>
                  <a:lnTo>
                    <a:pt x="619" y="634"/>
                  </a:lnTo>
                  <a:lnTo>
                    <a:pt x="619" y="610"/>
                  </a:lnTo>
                  <a:lnTo>
                    <a:pt x="620" y="631"/>
                  </a:lnTo>
                  <a:lnTo>
                    <a:pt x="620" y="645"/>
                  </a:lnTo>
                  <a:lnTo>
                    <a:pt x="620" y="649"/>
                  </a:lnTo>
                  <a:lnTo>
                    <a:pt x="620" y="623"/>
                  </a:lnTo>
                  <a:lnTo>
                    <a:pt x="620" y="617"/>
                  </a:lnTo>
                  <a:lnTo>
                    <a:pt x="620" y="579"/>
                  </a:lnTo>
                  <a:lnTo>
                    <a:pt x="621" y="606"/>
                  </a:lnTo>
                  <a:lnTo>
                    <a:pt x="621" y="593"/>
                  </a:lnTo>
                  <a:lnTo>
                    <a:pt x="621" y="575"/>
                  </a:lnTo>
                  <a:lnTo>
                    <a:pt x="621" y="598"/>
                  </a:lnTo>
                  <a:lnTo>
                    <a:pt x="622" y="616"/>
                  </a:lnTo>
                  <a:lnTo>
                    <a:pt x="622" y="618"/>
                  </a:lnTo>
                  <a:lnTo>
                    <a:pt x="622" y="580"/>
                  </a:lnTo>
                  <a:lnTo>
                    <a:pt x="622" y="593"/>
                  </a:lnTo>
                  <a:lnTo>
                    <a:pt x="622" y="578"/>
                  </a:lnTo>
                  <a:lnTo>
                    <a:pt x="623" y="578"/>
                  </a:lnTo>
                  <a:lnTo>
                    <a:pt x="623" y="547"/>
                  </a:lnTo>
                  <a:lnTo>
                    <a:pt x="623" y="566"/>
                  </a:lnTo>
                  <a:lnTo>
                    <a:pt x="623" y="556"/>
                  </a:lnTo>
                  <a:lnTo>
                    <a:pt x="623" y="576"/>
                  </a:lnTo>
                  <a:lnTo>
                    <a:pt x="624" y="586"/>
                  </a:lnTo>
                  <a:lnTo>
                    <a:pt x="624" y="589"/>
                  </a:lnTo>
                  <a:lnTo>
                    <a:pt x="624" y="576"/>
                  </a:lnTo>
                  <a:lnTo>
                    <a:pt x="624" y="567"/>
                  </a:lnTo>
                  <a:lnTo>
                    <a:pt x="624" y="590"/>
                  </a:lnTo>
                  <a:lnTo>
                    <a:pt x="625" y="615"/>
                  </a:lnTo>
                  <a:lnTo>
                    <a:pt x="625" y="628"/>
                  </a:lnTo>
                  <a:lnTo>
                    <a:pt x="625" y="583"/>
                  </a:lnTo>
                  <a:lnTo>
                    <a:pt x="625" y="585"/>
                  </a:lnTo>
                  <a:lnTo>
                    <a:pt x="626" y="601"/>
                  </a:lnTo>
                  <a:lnTo>
                    <a:pt x="626" y="562"/>
                  </a:lnTo>
                  <a:lnTo>
                    <a:pt x="626" y="554"/>
                  </a:lnTo>
                  <a:lnTo>
                    <a:pt x="626" y="465"/>
                  </a:lnTo>
                  <a:lnTo>
                    <a:pt x="626" y="480"/>
                  </a:lnTo>
                  <a:lnTo>
                    <a:pt x="626" y="424"/>
                  </a:lnTo>
                  <a:lnTo>
                    <a:pt x="627" y="321"/>
                  </a:lnTo>
                  <a:lnTo>
                    <a:pt x="627" y="237"/>
                  </a:lnTo>
                  <a:lnTo>
                    <a:pt x="627" y="262"/>
                  </a:lnTo>
                  <a:lnTo>
                    <a:pt x="627" y="266"/>
                  </a:lnTo>
                  <a:lnTo>
                    <a:pt x="628" y="189"/>
                  </a:lnTo>
                  <a:lnTo>
                    <a:pt x="628" y="169"/>
                  </a:lnTo>
                  <a:lnTo>
                    <a:pt x="628" y="142"/>
                  </a:lnTo>
                  <a:lnTo>
                    <a:pt x="628" y="150"/>
                  </a:lnTo>
                  <a:lnTo>
                    <a:pt x="628" y="181"/>
                  </a:lnTo>
                  <a:lnTo>
                    <a:pt x="628" y="202"/>
                  </a:lnTo>
                  <a:lnTo>
                    <a:pt x="629" y="212"/>
                  </a:lnTo>
                  <a:lnTo>
                    <a:pt x="629" y="238"/>
                  </a:lnTo>
                  <a:lnTo>
                    <a:pt x="629" y="272"/>
                  </a:lnTo>
                  <a:lnTo>
                    <a:pt x="629" y="299"/>
                  </a:lnTo>
                  <a:lnTo>
                    <a:pt x="630" y="283"/>
                  </a:lnTo>
                  <a:lnTo>
                    <a:pt x="630" y="290"/>
                  </a:lnTo>
                  <a:lnTo>
                    <a:pt x="630" y="267"/>
                  </a:lnTo>
                  <a:lnTo>
                    <a:pt x="630" y="274"/>
                  </a:lnTo>
                  <a:lnTo>
                    <a:pt x="630" y="295"/>
                  </a:lnTo>
                  <a:lnTo>
                    <a:pt x="631" y="260"/>
                  </a:lnTo>
                  <a:lnTo>
                    <a:pt x="631" y="268"/>
                  </a:lnTo>
                  <a:lnTo>
                    <a:pt x="631" y="277"/>
                  </a:lnTo>
                  <a:lnTo>
                    <a:pt x="631" y="260"/>
                  </a:lnTo>
                  <a:lnTo>
                    <a:pt x="631" y="262"/>
                  </a:lnTo>
                  <a:lnTo>
                    <a:pt x="631" y="294"/>
                  </a:lnTo>
                  <a:lnTo>
                    <a:pt x="632" y="296"/>
                  </a:lnTo>
                  <a:lnTo>
                    <a:pt x="632" y="297"/>
                  </a:lnTo>
                  <a:lnTo>
                    <a:pt x="632" y="279"/>
                  </a:lnTo>
                  <a:lnTo>
                    <a:pt x="632" y="307"/>
                  </a:lnTo>
                  <a:lnTo>
                    <a:pt x="633" y="337"/>
                  </a:lnTo>
                  <a:lnTo>
                    <a:pt x="633" y="347"/>
                  </a:lnTo>
                  <a:lnTo>
                    <a:pt x="633" y="351"/>
                  </a:lnTo>
                  <a:lnTo>
                    <a:pt x="633" y="339"/>
                  </a:lnTo>
                  <a:lnTo>
                    <a:pt x="633" y="342"/>
                  </a:lnTo>
                  <a:lnTo>
                    <a:pt x="634" y="353"/>
                  </a:lnTo>
                  <a:lnTo>
                    <a:pt x="634" y="315"/>
                  </a:lnTo>
                  <a:lnTo>
                    <a:pt x="634" y="346"/>
                  </a:lnTo>
                  <a:lnTo>
                    <a:pt x="634" y="360"/>
                  </a:lnTo>
                  <a:lnTo>
                    <a:pt x="634" y="334"/>
                  </a:lnTo>
                  <a:lnTo>
                    <a:pt x="635" y="344"/>
                  </a:lnTo>
                  <a:lnTo>
                    <a:pt x="635" y="361"/>
                  </a:lnTo>
                  <a:lnTo>
                    <a:pt x="635" y="347"/>
                  </a:lnTo>
                  <a:lnTo>
                    <a:pt x="635" y="347"/>
                  </a:lnTo>
                  <a:lnTo>
                    <a:pt x="635" y="373"/>
                  </a:lnTo>
                  <a:lnTo>
                    <a:pt x="636" y="360"/>
                  </a:lnTo>
                  <a:lnTo>
                    <a:pt x="636" y="339"/>
                  </a:lnTo>
                  <a:lnTo>
                    <a:pt x="636" y="350"/>
                  </a:lnTo>
                  <a:lnTo>
                    <a:pt x="636" y="376"/>
                  </a:lnTo>
                  <a:lnTo>
                    <a:pt x="637" y="369"/>
                  </a:lnTo>
                  <a:lnTo>
                    <a:pt x="637" y="395"/>
                  </a:lnTo>
                  <a:lnTo>
                    <a:pt x="637" y="420"/>
                  </a:lnTo>
                  <a:lnTo>
                    <a:pt x="637" y="432"/>
                  </a:lnTo>
                  <a:lnTo>
                    <a:pt x="637" y="452"/>
                  </a:lnTo>
                  <a:lnTo>
                    <a:pt x="637" y="470"/>
                  </a:lnTo>
                  <a:lnTo>
                    <a:pt x="638" y="498"/>
                  </a:lnTo>
                  <a:lnTo>
                    <a:pt x="638" y="517"/>
                  </a:lnTo>
                  <a:lnTo>
                    <a:pt x="638" y="524"/>
                  </a:lnTo>
                  <a:lnTo>
                    <a:pt x="638" y="512"/>
                  </a:lnTo>
                  <a:lnTo>
                    <a:pt x="639" y="506"/>
                  </a:lnTo>
                  <a:lnTo>
                    <a:pt x="639" y="534"/>
                  </a:lnTo>
                  <a:lnTo>
                    <a:pt x="639" y="532"/>
                  </a:lnTo>
                  <a:lnTo>
                    <a:pt x="639" y="501"/>
                  </a:lnTo>
                  <a:lnTo>
                    <a:pt x="639" y="498"/>
                  </a:lnTo>
                  <a:lnTo>
                    <a:pt x="639" y="517"/>
                  </a:lnTo>
                  <a:lnTo>
                    <a:pt x="640" y="508"/>
                  </a:lnTo>
                  <a:lnTo>
                    <a:pt x="640" y="517"/>
                  </a:lnTo>
                  <a:lnTo>
                    <a:pt x="640" y="499"/>
                  </a:lnTo>
                  <a:lnTo>
                    <a:pt x="640" y="526"/>
                  </a:lnTo>
                  <a:lnTo>
                    <a:pt x="641" y="539"/>
                  </a:lnTo>
                  <a:lnTo>
                    <a:pt x="641" y="536"/>
                  </a:lnTo>
                  <a:lnTo>
                    <a:pt x="641" y="555"/>
                  </a:lnTo>
                  <a:lnTo>
                    <a:pt x="641" y="517"/>
                  </a:lnTo>
                  <a:lnTo>
                    <a:pt x="641" y="531"/>
                  </a:lnTo>
                  <a:lnTo>
                    <a:pt x="642" y="518"/>
                  </a:lnTo>
                  <a:lnTo>
                    <a:pt x="642" y="528"/>
                  </a:lnTo>
                  <a:lnTo>
                    <a:pt x="642" y="520"/>
                  </a:lnTo>
                  <a:lnTo>
                    <a:pt x="642" y="541"/>
                  </a:lnTo>
                  <a:lnTo>
                    <a:pt x="642" y="558"/>
                  </a:lnTo>
                  <a:lnTo>
                    <a:pt x="643" y="583"/>
                  </a:lnTo>
                  <a:lnTo>
                    <a:pt x="643" y="608"/>
                  </a:lnTo>
                  <a:lnTo>
                    <a:pt x="643" y="620"/>
                  </a:lnTo>
                  <a:lnTo>
                    <a:pt x="643" y="644"/>
                  </a:lnTo>
                  <a:lnTo>
                    <a:pt x="643" y="660"/>
                  </a:lnTo>
                  <a:lnTo>
                    <a:pt x="644" y="671"/>
                  </a:lnTo>
                  <a:lnTo>
                    <a:pt x="644" y="667"/>
                  </a:lnTo>
                  <a:lnTo>
                    <a:pt x="644" y="687"/>
                  </a:lnTo>
                  <a:lnTo>
                    <a:pt x="644" y="680"/>
                  </a:lnTo>
                  <a:lnTo>
                    <a:pt x="645" y="664"/>
                  </a:lnTo>
                  <a:lnTo>
                    <a:pt x="645" y="652"/>
                  </a:lnTo>
                  <a:lnTo>
                    <a:pt x="645" y="648"/>
                  </a:lnTo>
                  <a:lnTo>
                    <a:pt x="645" y="662"/>
                  </a:lnTo>
                  <a:lnTo>
                    <a:pt x="645" y="658"/>
                  </a:lnTo>
                  <a:lnTo>
                    <a:pt x="645" y="669"/>
                  </a:lnTo>
                  <a:lnTo>
                    <a:pt x="646" y="672"/>
                  </a:lnTo>
                  <a:lnTo>
                    <a:pt x="646" y="690"/>
                  </a:lnTo>
                  <a:lnTo>
                    <a:pt x="646" y="653"/>
                  </a:lnTo>
                  <a:lnTo>
                    <a:pt x="646" y="645"/>
                  </a:lnTo>
                  <a:lnTo>
                    <a:pt x="646" y="669"/>
                  </a:lnTo>
                  <a:lnTo>
                    <a:pt x="647" y="676"/>
                  </a:lnTo>
                  <a:lnTo>
                    <a:pt x="647" y="664"/>
                  </a:lnTo>
                  <a:lnTo>
                    <a:pt x="647" y="660"/>
                  </a:lnTo>
                  <a:lnTo>
                    <a:pt x="647" y="675"/>
                  </a:lnTo>
                  <a:lnTo>
                    <a:pt x="648" y="698"/>
                  </a:lnTo>
                  <a:lnTo>
                    <a:pt x="648" y="712"/>
                  </a:lnTo>
                  <a:lnTo>
                    <a:pt x="648" y="704"/>
                  </a:lnTo>
                  <a:lnTo>
                    <a:pt x="648" y="728"/>
                  </a:lnTo>
                  <a:lnTo>
                    <a:pt x="648" y="717"/>
                  </a:lnTo>
                  <a:lnTo>
                    <a:pt x="648" y="727"/>
                  </a:lnTo>
                  <a:lnTo>
                    <a:pt x="649" y="738"/>
                  </a:lnTo>
                  <a:lnTo>
                    <a:pt x="649" y="708"/>
                  </a:lnTo>
                  <a:lnTo>
                    <a:pt x="649" y="720"/>
                  </a:lnTo>
                  <a:lnTo>
                    <a:pt x="649" y="736"/>
                  </a:lnTo>
                  <a:lnTo>
                    <a:pt x="650" y="742"/>
                  </a:lnTo>
                  <a:lnTo>
                    <a:pt x="650" y="739"/>
                  </a:lnTo>
                  <a:lnTo>
                    <a:pt x="650" y="735"/>
                  </a:lnTo>
                  <a:lnTo>
                    <a:pt x="650" y="718"/>
                  </a:lnTo>
                  <a:lnTo>
                    <a:pt x="650" y="687"/>
                  </a:lnTo>
                  <a:lnTo>
                    <a:pt x="650" y="692"/>
                  </a:lnTo>
                  <a:lnTo>
                    <a:pt x="651" y="710"/>
                  </a:lnTo>
                  <a:lnTo>
                    <a:pt x="651" y="734"/>
                  </a:lnTo>
                  <a:lnTo>
                    <a:pt x="651" y="709"/>
                  </a:lnTo>
                  <a:lnTo>
                    <a:pt x="651" y="712"/>
                  </a:lnTo>
                  <a:lnTo>
                    <a:pt x="652" y="716"/>
                  </a:lnTo>
                  <a:lnTo>
                    <a:pt x="652" y="724"/>
                  </a:lnTo>
                  <a:lnTo>
                    <a:pt x="652" y="745"/>
                  </a:lnTo>
                  <a:lnTo>
                    <a:pt x="652" y="767"/>
                  </a:lnTo>
                  <a:lnTo>
                    <a:pt x="652" y="788"/>
                  </a:lnTo>
                  <a:lnTo>
                    <a:pt x="653" y="788"/>
                  </a:lnTo>
                  <a:lnTo>
                    <a:pt x="653" y="765"/>
                  </a:lnTo>
                  <a:lnTo>
                    <a:pt x="653" y="767"/>
                  </a:lnTo>
                  <a:lnTo>
                    <a:pt x="653" y="749"/>
                  </a:lnTo>
                  <a:lnTo>
                    <a:pt x="653" y="771"/>
                  </a:lnTo>
                  <a:lnTo>
                    <a:pt x="654" y="765"/>
                  </a:lnTo>
                  <a:lnTo>
                    <a:pt x="654" y="782"/>
                  </a:lnTo>
                  <a:lnTo>
                    <a:pt x="654" y="787"/>
                  </a:lnTo>
                  <a:lnTo>
                    <a:pt x="654" y="758"/>
                  </a:lnTo>
                  <a:lnTo>
                    <a:pt x="654" y="780"/>
                  </a:lnTo>
                  <a:lnTo>
                    <a:pt x="655" y="772"/>
                  </a:lnTo>
                  <a:lnTo>
                    <a:pt x="655" y="742"/>
                  </a:lnTo>
                  <a:lnTo>
                    <a:pt x="655" y="751"/>
                  </a:lnTo>
                  <a:lnTo>
                    <a:pt x="655" y="772"/>
                  </a:lnTo>
                  <a:lnTo>
                    <a:pt x="656" y="790"/>
                  </a:lnTo>
                  <a:lnTo>
                    <a:pt x="656" y="802"/>
                  </a:lnTo>
                  <a:lnTo>
                    <a:pt x="656" y="823"/>
                  </a:lnTo>
                  <a:lnTo>
                    <a:pt x="656" y="809"/>
                  </a:lnTo>
                  <a:lnTo>
                    <a:pt x="656" y="823"/>
                  </a:lnTo>
                  <a:lnTo>
                    <a:pt x="656" y="803"/>
                  </a:lnTo>
                  <a:lnTo>
                    <a:pt x="657" y="802"/>
                  </a:lnTo>
                  <a:lnTo>
                    <a:pt x="657" y="808"/>
                  </a:lnTo>
                  <a:lnTo>
                    <a:pt x="657" y="822"/>
                  </a:lnTo>
                  <a:lnTo>
                    <a:pt x="657" y="809"/>
                  </a:lnTo>
                  <a:lnTo>
                    <a:pt x="658" y="818"/>
                  </a:lnTo>
                  <a:lnTo>
                    <a:pt x="658" y="833"/>
                  </a:lnTo>
                  <a:lnTo>
                    <a:pt x="658" y="843"/>
                  </a:lnTo>
                  <a:lnTo>
                    <a:pt x="658" y="807"/>
                  </a:lnTo>
                  <a:lnTo>
                    <a:pt x="658" y="812"/>
                  </a:lnTo>
                  <a:lnTo>
                    <a:pt x="659" y="792"/>
                  </a:lnTo>
                  <a:lnTo>
                    <a:pt x="659" y="792"/>
                  </a:lnTo>
                  <a:lnTo>
                    <a:pt x="659" y="794"/>
                  </a:lnTo>
                  <a:lnTo>
                    <a:pt x="659" y="799"/>
                  </a:lnTo>
                  <a:lnTo>
                    <a:pt x="659" y="789"/>
                  </a:lnTo>
                  <a:lnTo>
                    <a:pt x="660" y="772"/>
                  </a:lnTo>
                  <a:lnTo>
                    <a:pt x="660" y="758"/>
                  </a:lnTo>
                  <a:lnTo>
                    <a:pt x="660" y="764"/>
                  </a:lnTo>
                  <a:lnTo>
                    <a:pt x="660" y="787"/>
                  </a:lnTo>
                  <a:lnTo>
                    <a:pt x="660" y="805"/>
                  </a:lnTo>
                  <a:lnTo>
                    <a:pt x="661" y="752"/>
                  </a:lnTo>
                  <a:lnTo>
                    <a:pt x="661" y="760"/>
                  </a:lnTo>
                  <a:lnTo>
                    <a:pt x="661" y="753"/>
                  </a:lnTo>
                  <a:lnTo>
                    <a:pt x="661" y="767"/>
                  </a:lnTo>
                  <a:lnTo>
                    <a:pt x="661" y="756"/>
                  </a:lnTo>
                  <a:lnTo>
                    <a:pt x="661" y="779"/>
                  </a:lnTo>
                  <a:lnTo>
                    <a:pt x="662" y="767"/>
                  </a:lnTo>
                  <a:lnTo>
                    <a:pt x="662" y="769"/>
                  </a:lnTo>
                  <a:lnTo>
                    <a:pt x="662" y="775"/>
                  </a:lnTo>
                  <a:lnTo>
                    <a:pt x="662" y="739"/>
                  </a:lnTo>
                  <a:lnTo>
                    <a:pt x="663" y="729"/>
                  </a:lnTo>
                  <a:lnTo>
                    <a:pt x="663" y="739"/>
                  </a:lnTo>
                  <a:lnTo>
                    <a:pt x="663" y="744"/>
                  </a:lnTo>
                  <a:lnTo>
                    <a:pt x="663" y="703"/>
                  </a:lnTo>
                  <a:lnTo>
                    <a:pt x="663" y="700"/>
                  </a:lnTo>
                  <a:lnTo>
                    <a:pt x="664" y="705"/>
                  </a:lnTo>
                  <a:lnTo>
                    <a:pt x="664" y="729"/>
                  </a:lnTo>
                  <a:lnTo>
                    <a:pt x="664" y="734"/>
                  </a:lnTo>
                  <a:lnTo>
                    <a:pt x="664" y="739"/>
                  </a:lnTo>
                  <a:lnTo>
                    <a:pt x="664" y="757"/>
                  </a:lnTo>
                  <a:lnTo>
                    <a:pt x="665" y="745"/>
                  </a:lnTo>
                  <a:lnTo>
                    <a:pt x="665" y="734"/>
                  </a:lnTo>
                  <a:lnTo>
                    <a:pt x="665" y="736"/>
                  </a:lnTo>
                  <a:lnTo>
                    <a:pt x="665" y="735"/>
                  </a:lnTo>
                  <a:lnTo>
                    <a:pt x="665" y="728"/>
                  </a:lnTo>
                  <a:lnTo>
                    <a:pt x="666" y="746"/>
                  </a:lnTo>
                  <a:lnTo>
                    <a:pt x="666" y="759"/>
                  </a:lnTo>
                  <a:lnTo>
                    <a:pt x="666" y="778"/>
                  </a:lnTo>
                  <a:lnTo>
                    <a:pt x="666" y="770"/>
                  </a:lnTo>
                  <a:lnTo>
                    <a:pt x="667" y="776"/>
                  </a:lnTo>
                  <a:lnTo>
                    <a:pt x="667" y="740"/>
                  </a:lnTo>
                  <a:lnTo>
                    <a:pt x="667" y="720"/>
                  </a:lnTo>
                  <a:lnTo>
                    <a:pt x="667" y="718"/>
                  </a:lnTo>
                  <a:lnTo>
                    <a:pt x="667" y="709"/>
                  </a:lnTo>
                  <a:lnTo>
                    <a:pt x="667" y="673"/>
                  </a:lnTo>
                  <a:lnTo>
                    <a:pt x="668" y="690"/>
                  </a:lnTo>
                  <a:lnTo>
                    <a:pt x="668" y="697"/>
                  </a:lnTo>
                  <a:lnTo>
                    <a:pt x="668" y="664"/>
                  </a:lnTo>
                  <a:lnTo>
                    <a:pt x="668" y="683"/>
                  </a:lnTo>
                  <a:lnTo>
                    <a:pt x="669" y="706"/>
                  </a:lnTo>
                  <a:lnTo>
                    <a:pt x="669" y="728"/>
                  </a:lnTo>
                  <a:lnTo>
                    <a:pt x="669" y="741"/>
                  </a:lnTo>
                  <a:lnTo>
                    <a:pt x="669" y="713"/>
                  </a:lnTo>
                  <a:lnTo>
                    <a:pt x="669" y="720"/>
                  </a:lnTo>
                  <a:lnTo>
                    <a:pt x="670" y="712"/>
                  </a:lnTo>
                  <a:lnTo>
                    <a:pt x="670" y="718"/>
                  </a:lnTo>
                  <a:lnTo>
                    <a:pt x="670" y="743"/>
                  </a:lnTo>
                  <a:lnTo>
                    <a:pt x="670" y="736"/>
                  </a:lnTo>
                  <a:lnTo>
                    <a:pt x="670" y="758"/>
                  </a:lnTo>
                  <a:lnTo>
                    <a:pt x="671" y="703"/>
                  </a:lnTo>
                  <a:lnTo>
                    <a:pt x="671" y="667"/>
                  </a:lnTo>
                  <a:lnTo>
                    <a:pt x="671" y="614"/>
                  </a:lnTo>
                  <a:lnTo>
                    <a:pt x="671" y="528"/>
                  </a:lnTo>
                  <a:lnTo>
                    <a:pt x="671" y="503"/>
                  </a:lnTo>
                  <a:lnTo>
                    <a:pt x="672" y="510"/>
                  </a:lnTo>
                  <a:lnTo>
                    <a:pt x="672" y="480"/>
                  </a:lnTo>
                  <a:lnTo>
                    <a:pt x="672" y="450"/>
                  </a:lnTo>
                  <a:lnTo>
                    <a:pt x="672" y="386"/>
                  </a:lnTo>
                  <a:lnTo>
                    <a:pt x="672" y="384"/>
                  </a:lnTo>
                  <a:lnTo>
                    <a:pt x="673" y="409"/>
                  </a:lnTo>
                  <a:lnTo>
                    <a:pt x="673" y="389"/>
                  </a:lnTo>
                  <a:lnTo>
                    <a:pt x="673" y="386"/>
                  </a:lnTo>
                  <a:lnTo>
                    <a:pt x="673" y="413"/>
                  </a:lnTo>
                  <a:lnTo>
                    <a:pt x="673" y="432"/>
                  </a:lnTo>
                  <a:lnTo>
                    <a:pt x="674" y="427"/>
                  </a:lnTo>
                  <a:lnTo>
                    <a:pt x="674" y="428"/>
                  </a:lnTo>
                  <a:lnTo>
                    <a:pt x="674" y="402"/>
                  </a:lnTo>
                  <a:lnTo>
                    <a:pt x="674" y="349"/>
                  </a:lnTo>
                  <a:lnTo>
                    <a:pt x="675" y="373"/>
                  </a:lnTo>
                  <a:lnTo>
                    <a:pt x="675" y="396"/>
                  </a:lnTo>
                  <a:lnTo>
                    <a:pt x="675" y="423"/>
                  </a:lnTo>
                  <a:lnTo>
                    <a:pt x="675" y="439"/>
                  </a:lnTo>
                  <a:lnTo>
                    <a:pt x="675" y="449"/>
                  </a:lnTo>
                  <a:lnTo>
                    <a:pt x="675" y="441"/>
                  </a:lnTo>
                  <a:lnTo>
                    <a:pt x="676" y="417"/>
                  </a:lnTo>
                  <a:lnTo>
                    <a:pt x="676" y="426"/>
                  </a:lnTo>
                  <a:lnTo>
                    <a:pt x="676" y="439"/>
                  </a:lnTo>
                  <a:lnTo>
                    <a:pt x="676" y="464"/>
                  </a:lnTo>
                  <a:lnTo>
                    <a:pt x="676" y="451"/>
                  </a:lnTo>
                  <a:lnTo>
                    <a:pt x="677" y="447"/>
                  </a:lnTo>
                  <a:lnTo>
                    <a:pt x="677" y="447"/>
                  </a:lnTo>
                  <a:lnTo>
                    <a:pt x="677" y="412"/>
                  </a:lnTo>
                  <a:lnTo>
                    <a:pt x="677" y="402"/>
                  </a:lnTo>
                  <a:lnTo>
                    <a:pt x="678" y="394"/>
                  </a:lnTo>
                  <a:lnTo>
                    <a:pt x="678" y="408"/>
                  </a:lnTo>
                  <a:lnTo>
                    <a:pt x="678" y="424"/>
                  </a:lnTo>
                  <a:lnTo>
                    <a:pt x="678" y="452"/>
                  </a:lnTo>
                  <a:lnTo>
                    <a:pt x="678" y="428"/>
                  </a:lnTo>
                  <a:lnTo>
                    <a:pt x="678" y="408"/>
                  </a:lnTo>
                  <a:lnTo>
                    <a:pt x="679" y="405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79" y="418"/>
                  </a:lnTo>
                  <a:lnTo>
                    <a:pt x="680" y="374"/>
                  </a:lnTo>
                  <a:lnTo>
                    <a:pt x="680" y="385"/>
                  </a:lnTo>
                  <a:lnTo>
                    <a:pt x="680" y="406"/>
                  </a:lnTo>
                  <a:lnTo>
                    <a:pt x="680" y="432"/>
                  </a:lnTo>
                  <a:lnTo>
                    <a:pt x="680" y="434"/>
                  </a:lnTo>
                  <a:lnTo>
                    <a:pt x="681" y="417"/>
                  </a:lnTo>
                  <a:lnTo>
                    <a:pt x="681" y="432"/>
                  </a:lnTo>
                  <a:lnTo>
                    <a:pt x="681" y="449"/>
                  </a:lnTo>
                  <a:lnTo>
                    <a:pt x="681" y="456"/>
                  </a:lnTo>
                  <a:lnTo>
                    <a:pt x="681" y="469"/>
                  </a:lnTo>
                  <a:lnTo>
                    <a:pt x="682" y="486"/>
                  </a:lnTo>
                  <a:lnTo>
                    <a:pt x="682" y="503"/>
                  </a:lnTo>
                  <a:lnTo>
                    <a:pt x="682" y="528"/>
                  </a:lnTo>
                  <a:lnTo>
                    <a:pt x="682" y="542"/>
                  </a:lnTo>
                  <a:lnTo>
                    <a:pt x="682" y="562"/>
                  </a:lnTo>
                  <a:lnTo>
                    <a:pt x="683" y="574"/>
                  </a:lnTo>
                  <a:lnTo>
                    <a:pt x="683" y="551"/>
                  </a:lnTo>
                  <a:lnTo>
                    <a:pt x="683" y="566"/>
                  </a:lnTo>
                  <a:lnTo>
                    <a:pt x="683" y="561"/>
                  </a:lnTo>
                  <a:lnTo>
                    <a:pt x="683" y="573"/>
                  </a:lnTo>
                  <a:lnTo>
                    <a:pt x="684" y="600"/>
                  </a:lnTo>
                  <a:lnTo>
                    <a:pt x="684" y="613"/>
                  </a:lnTo>
                  <a:lnTo>
                    <a:pt x="684" y="636"/>
                  </a:lnTo>
                  <a:lnTo>
                    <a:pt x="684" y="652"/>
                  </a:lnTo>
                  <a:lnTo>
                    <a:pt x="684" y="668"/>
                  </a:lnTo>
                  <a:lnTo>
                    <a:pt x="685" y="667"/>
                  </a:lnTo>
                  <a:lnTo>
                    <a:pt x="685" y="692"/>
                  </a:lnTo>
                  <a:lnTo>
                    <a:pt x="685" y="705"/>
                  </a:lnTo>
                  <a:lnTo>
                    <a:pt x="685" y="728"/>
                  </a:lnTo>
                  <a:lnTo>
                    <a:pt x="686" y="750"/>
                  </a:lnTo>
                  <a:lnTo>
                    <a:pt x="686" y="762"/>
                  </a:lnTo>
                  <a:lnTo>
                    <a:pt x="686" y="771"/>
                  </a:lnTo>
                  <a:lnTo>
                    <a:pt x="686" y="785"/>
                  </a:lnTo>
                  <a:lnTo>
                    <a:pt x="686" y="791"/>
                  </a:lnTo>
                  <a:lnTo>
                    <a:pt x="686" y="798"/>
                  </a:lnTo>
                  <a:lnTo>
                    <a:pt x="687" y="795"/>
                  </a:lnTo>
                  <a:lnTo>
                    <a:pt x="687" y="783"/>
                  </a:lnTo>
                  <a:lnTo>
                    <a:pt x="687" y="792"/>
                  </a:lnTo>
                  <a:lnTo>
                    <a:pt x="687" y="807"/>
                  </a:lnTo>
                  <a:lnTo>
                    <a:pt x="688" y="806"/>
                  </a:lnTo>
                  <a:lnTo>
                    <a:pt x="688" y="819"/>
                  </a:lnTo>
                  <a:lnTo>
                    <a:pt x="688" y="812"/>
                  </a:lnTo>
                  <a:lnTo>
                    <a:pt x="688" y="815"/>
                  </a:lnTo>
                  <a:lnTo>
                    <a:pt x="688" y="828"/>
                  </a:lnTo>
                  <a:lnTo>
                    <a:pt x="689" y="837"/>
                  </a:lnTo>
                  <a:lnTo>
                    <a:pt x="689" y="842"/>
                  </a:lnTo>
                  <a:lnTo>
                    <a:pt x="689" y="828"/>
                  </a:lnTo>
                  <a:lnTo>
                    <a:pt x="689" y="843"/>
                  </a:lnTo>
                  <a:lnTo>
                    <a:pt x="689" y="862"/>
                  </a:lnTo>
                  <a:lnTo>
                    <a:pt x="690" y="877"/>
                  </a:lnTo>
                  <a:lnTo>
                    <a:pt x="690" y="828"/>
                  </a:lnTo>
                  <a:lnTo>
                    <a:pt x="690" y="833"/>
                  </a:lnTo>
                  <a:lnTo>
                    <a:pt x="690" y="810"/>
                  </a:lnTo>
                  <a:lnTo>
                    <a:pt x="690" y="826"/>
                  </a:lnTo>
                  <a:lnTo>
                    <a:pt x="691" y="843"/>
                  </a:lnTo>
                  <a:lnTo>
                    <a:pt x="691" y="821"/>
                  </a:lnTo>
                  <a:lnTo>
                    <a:pt x="691" y="833"/>
                  </a:lnTo>
                  <a:lnTo>
                    <a:pt x="691" y="824"/>
                  </a:lnTo>
                  <a:lnTo>
                    <a:pt x="691" y="833"/>
                  </a:lnTo>
                  <a:lnTo>
                    <a:pt x="692" y="805"/>
                  </a:lnTo>
                  <a:lnTo>
                    <a:pt x="692" y="822"/>
                  </a:lnTo>
                  <a:lnTo>
                    <a:pt x="692" y="806"/>
                  </a:lnTo>
                  <a:lnTo>
                    <a:pt x="692" y="783"/>
                  </a:lnTo>
                  <a:lnTo>
                    <a:pt x="692" y="796"/>
                  </a:lnTo>
                  <a:lnTo>
                    <a:pt x="693" y="811"/>
                  </a:lnTo>
                  <a:lnTo>
                    <a:pt x="693" y="820"/>
                  </a:lnTo>
                  <a:lnTo>
                    <a:pt x="693" y="809"/>
                  </a:lnTo>
                  <a:lnTo>
                    <a:pt x="693" y="816"/>
                  </a:lnTo>
                  <a:lnTo>
                    <a:pt x="693" y="809"/>
                  </a:lnTo>
                  <a:lnTo>
                    <a:pt x="694" y="794"/>
                  </a:lnTo>
                  <a:lnTo>
                    <a:pt x="694" y="738"/>
                  </a:lnTo>
                  <a:lnTo>
                    <a:pt x="694" y="713"/>
                  </a:lnTo>
                  <a:lnTo>
                    <a:pt x="694" y="736"/>
                  </a:lnTo>
                  <a:lnTo>
                    <a:pt x="694" y="748"/>
                  </a:lnTo>
                  <a:lnTo>
                    <a:pt x="695" y="729"/>
                  </a:lnTo>
                  <a:lnTo>
                    <a:pt x="695" y="745"/>
                  </a:lnTo>
                  <a:lnTo>
                    <a:pt x="695" y="754"/>
                  </a:lnTo>
                  <a:lnTo>
                    <a:pt x="695" y="774"/>
                  </a:lnTo>
                  <a:lnTo>
                    <a:pt x="695" y="789"/>
                  </a:lnTo>
                  <a:lnTo>
                    <a:pt x="696" y="811"/>
                  </a:lnTo>
                  <a:lnTo>
                    <a:pt x="696" y="794"/>
                  </a:lnTo>
                  <a:lnTo>
                    <a:pt x="696" y="795"/>
                  </a:lnTo>
                  <a:lnTo>
                    <a:pt x="696" y="812"/>
                  </a:lnTo>
                  <a:lnTo>
                    <a:pt x="697" y="810"/>
                  </a:lnTo>
                  <a:lnTo>
                    <a:pt x="697" y="820"/>
                  </a:lnTo>
                  <a:lnTo>
                    <a:pt x="697" y="799"/>
                  </a:lnTo>
                  <a:lnTo>
                    <a:pt x="697" y="819"/>
                  </a:lnTo>
                  <a:lnTo>
                    <a:pt x="697" y="818"/>
                  </a:lnTo>
                  <a:lnTo>
                    <a:pt x="697" y="835"/>
                  </a:lnTo>
                  <a:lnTo>
                    <a:pt x="698" y="843"/>
                  </a:lnTo>
                  <a:lnTo>
                    <a:pt x="698" y="830"/>
                  </a:lnTo>
                  <a:lnTo>
                    <a:pt x="698" y="836"/>
                  </a:lnTo>
                  <a:lnTo>
                    <a:pt x="698" y="831"/>
                  </a:lnTo>
                  <a:lnTo>
                    <a:pt x="699" y="762"/>
                  </a:lnTo>
                  <a:lnTo>
                    <a:pt x="699" y="770"/>
                  </a:lnTo>
                  <a:lnTo>
                    <a:pt x="699" y="787"/>
                  </a:lnTo>
                  <a:lnTo>
                    <a:pt x="699" y="748"/>
                  </a:lnTo>
                  <a:lnTo>
                    <a:pt x="699" y="766"/>
                  </a:lnTo>
                  <a:lnTo>
                    <a:pt x="700" y="790"/>
                  </a:lnTo>
                  <a:lnTo>
                    <a:pt x="700" y="759"/>
                  </a:lnTo>
                  <a:lnTo>
                    <a:pt x="700" y="763"/>
                  </a:lnTo>
                  <a:lnTo>
                    <a:pt x="700" y="760"/>
                  </a:lnTo>
                  <a:lnTo>
                    <a:pt x="700" y="780"/>
                  </a:lnTo>
                  <a:lnTo>
                    <a:pt x="701" y="800"/>
                  </a:lnTo>
                  <a:lnTo>
                    <a:pt x="701" y="801"/>
                  </a:lnTo>
                  <a:lnTo>
                    <a:pt x="701" y="807"/>
                  </a:lnTo>
                  <a:lnTo>
                    <a:pt x="701" y="827"/>
                  </a:lnTo>
                  <a:lnTo>
                    <a:pt x="701" y="846"/>
                  </a:lnTo>
                  <a:lnTo>
                    <a:pt x="702" y="860"/>
                  </a:lnTo>
                  <a:lnTo>
                    <a:pt x="702" y="856"/>
                  </a:lnTo>
                  <a:lnTo>
                    <a:pt x="702" y="874"/>
                  </a:lnTo>
                  <a:lnTo>
                    <a:pt x="702" y="869"/>
                  </a:lnTo>
                  <a:lnTo>
                    <a:pt x="703" y="875"/>
                  </a:lnTo>
                  <a:lnTo>
                    <a:pt x="703" y="852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57"/>
                  </a:lnTo>
                  <a:lnTo>
                    <a:pt x="703" y="856"/>
                  </a:lnTo>
                  <a:lnTo>
                    <a:pt x="704" y="850"/>
                  </a:lnTo>
                  <a:lnTo>
                    <a:pt x="704" y="820"/>
                  </a:lnTo>
                  <a:lnTo>
                    <a:pt x="704" y="820"/>
                  </a:lnTo>
                  <a:lnTo>
                    <a:pt x="704" y="819"/>
                  </a:lnTo>
                  <a:lnTo>
                    <a:pt x="705" y="817"/>
                  </a:lnTo>
                  <a:lnTo>
                    <a:pt x="705" y="839"/>
                  </a:lnTo>
                  <a:lnTo>
                    <a:pt x="705" y="835"/>
                  </a:lnTo>
                  <a:lnTo>
                    <a:pt x="705" y="812"/>
                  </a:lnTo>
                  <a:lnTo>
                    <a:pt x="705" y="828"/>
                  </a:lnTo>
                  <a:lnTo>
                    <a:pt x="705" y="842"/>
                  </a:lnTo>
                  <a:lnTo>
                    <a:pt x="706" y="860"/>
                  </a:lnTo>
                  <a:lnTo>
                    <a:pt x="706" y="843"/>
                  </a:lnTo>
                  <a:lnTo>
                    <a:pt x="706" y="858"/>
                  </a:lnTo>
                  <a:lnTo>
                    <a:pt x="706" y="864"/>
                  </a:lnTo>
                  <a:lnTo>
                    <a:pt x="706" y="850"/>
                  </a:lnTo>
                  <a:lnTo>
                    <a:pt x="707" y="865"/>
                  </a:lnTo>
                  <a:lnTo>
                    <a:pt x="707" y="856"/>
                  </a:lnTo>
                  <a:lnTo>
                    <a:pt x="707" y="871"/>
                  </a:lnTo>
                  <a:lnTo>
                    <a:pt x="707" y="852"/>
                  </a:lnTo>
                  <a:lnTo>
                    <a:pt x="708" y="846"/>
                  </a:lnTo>
                  <a:lnTo>
                    <a:pt x="708" y="848"/>
                  </a:lnTo>
                  <a:lnTo>
                    <a:pt x="708" y="832"/>
                  </a:lnTo>
                  <a:lnTo>
                    <a:pt x="708" y="837"/>
                  </a:lnTo>
                  <a:lnTo>
                    <a:pt x="708" y="854"/>
                  </a:lnTo>
                  <a:lnTo>
                    <a:pt x="708" y="861"/>
                  </a:lnTo>
                  <a:lnTo>
                    <a:pt x="709" y="850"/>
                  </a:lnTo>
                  <a:lnTo>
                    <a:pt x="709" y="846"/>
                  </a:lnTo>
                  <a:lnTo>
                    <a:pt x="709" y="846"/>
                  </a:lnTo>
                  <a:lnTo>
                    <a:pt x="709" y="829"/>
                  </a:lnTo>
                  <a:lnTo>
                    <a:pt x="710" y="847"/>
                  </a:lnTo>
                  <a:lnTo>
                    <a:pt x="710" y="845"/>
                  </a:lnTo>
                  <a:lnTo>
                    <a:pt x="710" y="844"/>
                  </a:lnTo>
                  <a:lnTo>
                    <a:pt x="710" y="835"/>
                  </a:lnTo>
                  <a:lnTo>
                    <a:pt x="710" y="852"/>
                  </a:lnTo>
                  <a:lnTo>
                    <a:pt x="711" y="833"/>
                  </a:lnTo>
                  <a:lnTo>
                    <a:pt x="711" y="818"/>
                  </a:lnTo>
                  <a:lnTo>
                    <a:pt x="711" y="839"/>
                  </a:lnTo>
                  <a:lnTo>
                    <a:pt x="711" y="819"/>
                  </a:lnTo>
                  <a:lnTo>
                    <a:pt x="711" y="841"/>
                  </a:lnTo>
                  <a:lnTo>
                    <a:pt x="712" y="839"/>
                  </a:lnTo>
                  <a:lnTo>
                    <a:pt x="712" y="795"/>
                  </a:lnTo>
                  <a:lnTo>
                    <a:pt x="712" y="812"/>
                  </a:lnTo>
                  <a:lnTo>
                    <a:pt x="712" y="834"/>
                  </a:lnTo>
                  <a:lnTo>
                    <a:pt x="712" y="777"/>
                  </a:lnTo>
                  <a:lnTo>
                    <a:pt x="713" y="795"/>
                  </a:lnTo>
                  <a:lnTo>
                    <a:pt x="713" y="766"/>
                  </a:lnTo>
                  <a:lnTo>
                    <a:pt x="713" y="752"/>
                  </a:lnTo>
                  <a:lnTo>
                    <a:pt x="713" y="770"/>
                  </a:lnTo>
                  <a:lnTo>
                    <a:pt x="714" y="782"/>
                  </a:lnTo>
                  <a:lnTo>
                    <a:pt x="714" y="800"/>
                  </a:lnTo>
                  <a:lnTo>
                    <a:pt x="714" y="806"/>
                  </a:lnTo>
                  <a:lnTo>
                    <a:pt x="714" y="796"/>
                  </a:lnTo>
                  <a:lnTo>
                    <a:pt x="714" y="740"/>
                  </a:lnTo>
                  <a:lnTo>
                    <a:pt x="714" y="752"/>
                  </a:lnTo>
                  <a:lnTo>
                    <a:pt x="715" y="757"/>
                  </a:lnTo>
                  <a:lnTo>
                    <a:pt x="715" y="764"/>
                  </a:lnTo>
                  <a:lnTo>
                    <a:pt x="715" y="788"/>
                  </a:lnTo>
                  <a:lnTo>
                    <a:pt x="715" y="787"/>
                  </a:lnTo>
                  <a:lnTo>
                    <a:pt x="716" y="791"/>
                  </a:lnTo>
                  <a:lnTo>
                    <a:pt x="716" y="732"/>
                  </a:lnTo>
                  <a:lnTo>
                    <a:pt x="716" y="702"/>
                  </a:lnTo>
                  <a:lnTo>
                    <a:pt x="716" y="645"/>
                  </a:lnTo>
                  <a:lnTo>
                    <a:pt x="716" y="553"/>
                  </a:lnTo>
                  <a:lnTo>
                    <a:pt x="716" y="464"/>
                  </a:lnTo>
                  <a:lnTo>
                    <a:pt x="717" y="436"/>
                  </a:lnTo>
                  <a:lnTo>
                    <a:pt x="717" y="402"/>
                  </a:lnTo>
                  <a:lnTo>
                    <a:pt x="717" y="392"/>
                  </a:lnTo>
                  <a:lnTo>
                    <a:pt x="717" y="306"/>
                  </a:lnTo>
                  <a:lnTo>
                    <a:pt x="718" y="226"/>
                  </a:lnTo>
                  <a:lnTo>
                    <a:pt x="718" y="245"/>
                  </a:lnTo>
                  <a:lnTo>
                    <a:pt x="718" y="274"/>
                  </a:lnTo>
                  <a:lnTo>
                    <a:pt x="718" y="285"/>
                  </a:lnTo>
                  <a:lnTo>
                    <a:pt x="718" y="308"/>
                  </a:lnTo>
                  <a:lnTo>
                    <a:pt x="719" y="289"/>
                  </a:lnTo>
                  <a:lnTo>
                    <a:pt x="719" y="274"/>
                  </a:lnTo>
                  <a:lnTo>
                    <a:pt x="719" y="283"/>
                  </a:lnTo>
                  <a:lnTo>
                    <a:pt x="719" y="294"/>
                  </a:lnTo>
                  <a:lnTo>
                    <a:pt x="719" y="292"/>
                  </a:lnTo>
                  <a:lnTo>
                    <a:pt x="720" y="298"/>
                  </a:lnTo>
                  <a:lnTo>
                    <a:pt x="720" y="326"/>
                  </a:lnTo>
                  <a:lnTo>
                    <a:pt x="720" y="349"/>
                  </a:lnTo>
                  <a:lnTo>
                    <a:pt x="720" y="371"/>
                  </a:lnTo>
                  <a:lnTo>
                    <a:pt x="720" y="395"/>
                  </a:lnTo>
                  <a:lnTo>
                    <a:pt x="721" y="374"/>
                  </a:lnTo>
                  <a:lnTo>
                    <a:pt x="721" y="404"/>
                  </a:lnTo>
                  <a:lnTo>
                    <a:pt x="721" y="405"/>
                  </a:lnTo>
                  <a:lnTo>
                    <a:pt x="721" y="378"/>
                  </a:lnTo>
                  <a:lnTo>
                    <a:pt x="721" y="395"/>
                  </a:lnTo>
                  <a:lnTo>
                    <a:pt x="722" y="405"/>
                  </a:lnTo>
                  <a:lnTo>
                    <a:pt x="722" y="433"/>
                  </a:lnTo>
                  <a:lnTo>
                    <a:pt x="722" y="439"/>
                  </a:lnTo>
                  <a:lnTo>
                    <a:pt x="722" y="465"/>
                  </a:lnTo>
                  <a:lnTo>
                    <a:pt x="722" y="480"/>
                  </a:lnTo>
                  <a:lnTo>
                    <a:pt x="723" y="504"/>
                  </a:lnTo>
                  <a:lnTo>
                    <a:pt x="723" y="476"/>
                  </a:lnTo>
                  <a:lnTo>
                    <a:pt x="723" y="489"/>
                  </a:lnTo>
                  <a:lnTo>
                    <a:pt x="723" y="516"/>
                  </a:lnTo>
                  <a:lnTo>
                    <a:pt x="723" y="542"/>
                  </a:lnTo>
                  <a:lnTo>
                    <a:pt x="724" y="539"/>
                  </a:lnTo>
                  <a:lnTo>
                    <a:pt x="724" y="536"/>
                  </a:lnTo>
                  <a:lnTo>
                    <a:pt x="724" y="560"/>
                  </a:lnTo>
                  <a:lnTo>
                    <a:pt x="724" y="551"/>
                  </a:lnTo>
                  <a:lnTo>
                    <a:pt x="725" y="551"/>
                  </a:lnTo>
                  <a:lnTo>
                    <a:pt x="725" y="551"/>
                  </a:lnTo>
                  <a:lnTo>
                    <a:pt x="725" y="527"/>
                  </a:lnTo>
                  <a:lnTo>
                    <a:pt x="725" y="549"/>
                  </a:lnTo>
                  <a:lnTo>
                    <a:pt x="725" y="562"/>
                  </a:lnTo>
                  <a:lnTo>
                    <a:pt x="725" y="553"/>
                  </a:lnTo>
                  <a:lnTo>
                    <a:pt x="726" y="580"/>
                  </a:lnTo>
                  <a:lnTo>
                    <a:pt x="726" y="580"/>
                  </a:lnTo>
                  <a:lnTo>
                    <a:pt x="726" y="584"/>
                  </a:lnTo>
                  <a:lnTo>
                    <a:pt x="726" y="567"/>
                  </a:lnTo>
                  <a:lnTo>
                    <a:pt x="727" y="573"/>
                  </a:lnTo>
                  <a:lnTo>
                    <a:pt x="727" y="563"/>
                  </a:lnTo>
                  <a:lnTo>
                    <a:pt x="727" y="558"/>
                  </a:lnTo>
                  <a:lnTo>
                    <a:pt x="727" y="566"/>
                  </a:lnTo>
                  <a:lnTo>
                    <a:pt x="727" y="557"/>
                  </a:lnTo>
                  <a:lnTo>
                    <a:pt x="727" y="572"/>
                  </a:lnTo>
                  <a:lnTo>
                    <a:pt x="728" y="568"/>
                  </a:lnTo>
                  <a:lnTo>
                    <a:pt x="728" y="593"/>
                  </a:lnTo>
                  <a:lnTo>
                    <a:pt x="728" y="598"/>
                  </a:lnTo>
                  <a:lnTo>
                    <a:pt x="728" y="611"/>
                  </a:lnTo>
                  <a:lnTo>
                    <a:pt x="729" y="593"/>
                  </a:lnTo>
                  <a:lnTo>
                    <a:pt x="729" y="601"/>
                  </a:lnTo>
                  <a:lnTo>
                    <a:pt x="729" y="607"/>
                  </a:lnTo>
                  <a:lnTo>
                    <a:pt x="729" y="630"/>
                  </a:lnTo>
                  <a:lnTo>
                    <a:pt x="729" y="626"/>
                  </a:lnTo>
                  <a:lnTo>
                    <a:pt x="730" y="619"/>
                  </a:lnTo>
                  <a:lnTo>
                    <a:pt x="730" y="619"/>
                  </a:lnTo>
                  <a:lnTo>
                    <a:pt x="730" y="636"/>
                  </a:lnTo>
                  <a:lnTo>
                    <a:pt x="730" y="608"/>
                  </a:lnTo>
                  <a:lnTo>
                    <a:pt x="730" y="613"/>
                  </a:lnTo>
                  <a:lnTo>
                    <a:pt x="731" y="635"/>
                  </a:lnTo>
                  <a:lnTo>
                    <a:pt x="731" y="628"/>
                  </a:lnTo>
                  <a:lnTo>
                    <a:pt x="731" y="649"/>
                  </a:lnTo>
                  <a:lnTo>
                    <a:pt x="731" y="669"/>
                  </a:lnTo>
                  <a:lnTo>
                    <a:pt x="731" y="689"/>
                  </a:lnTo>
                  <a:lnTo>
                    <a:pt x="732" y="669"/>
                  </a:lnTo>
                  <a:lnTo>
                    <a:pt x="732" y="660"/>
                  </a:lnTo>
                  <a:lnTo>
                    <a:pt x="732" y="677"/>
                  </a:lnTo>
                  <a:lnTo>
                    <a:pt x="732" y="692"/>
                  </a:lnTo>
                  <a:lnTo>
                    <a:pt x="733" y="703"/>
                  </a:lnTo>
                  <a:lnTo>
                    <a:pt x="733" y="681"/>
                  </a:lnTo>
                  <a:lnTo>
                    <a:pt x="733" y="703"/>
                  </a:lnTo>
                  <a:lnTo>
                    <a:pt x="733" y="724"/>
                  </a:lnTo>
                  <a:lnTo>
                    <a:pt x="733" y="737"/>
                  </a:lnTo>
                  <a:lnTo>
                    <a:pt x="733" y="746"/>
                  </a:lnTo>
                  <a:lnTo>
                    <a:pt x="734" y="718"/>
                  </a:lnTo>
                  <a:lnTo>
                    <a:pt x="734" y="724"/>
                  </a:lnTo>
                  <a:lnTo>
                    <a:pt x="734" y="723"/>
                  </a:lnTo>
                  <a:lnTo>
                    <a:pt x="734" y="735"/>
                  </a:lnTo>
                  <a:lnTo>
                    <a:pt x="734" y="749"/>
                  </a:lnTo>
                  <a:lnTo>
                    <a:pt x="735" y="749"/>
                  </a:lnTo>
                  <a:lnTo>
                    <a:pt x="735" y="752"/>
                  </a:lnTo>
                  <a:lnTo>
                    <a:pt x="735" y="759"/>
                  </a:lnTo>
                  <a:lnTo>
                    <a:pt x="735" y="747"/>
                  </a:lnTo>
                  <a:lnTo>
                    <a:pt x="736" y="745"/>
                  </a:lnTo>
                  <a:lnTo>
                    <a:pt x="736" y="753"/>
                  </a:lnTo>
                  <a:lnTo>
                    <a:pt x="736" y="734"/>
                  </a:lnTo>
                  <a:lnTo>
                    <a:pt x="736" y="758"/>
                  </a:lnTo>
                  <a:lnTo>
                    <a:pt x="736" y="718"/>
                  </a:lnTo>
                  <a:lnTo>
                    <a:pt x="736" y="723"/>
                  </a:lnTo>
                  <a:lnTo>
                    <a:pt x="737" y="737"/>
                  </a:lnTo>
                  <a:lnTo>
                    <a:pt x="737" y="754"/>
                  </a:lnTo>
                  <a:lnTo>
                    <a:pt x="737" y="751"/>
                  </a:lnTo>
                  <a:lnTo>
                    <a:pt x="737" y="753"/>
                  </a:lnTo>
                  <a:lnTo>
                    <a:pt x="738" y="764"/>
                  </a:lnTo>
                  <a:lnTo>
                    <a:pt x="738" y="717"/>
                  </a:lnTo>
                  <a:lnTo>
                    <a:pt x="738" y="709"/>
                  </a:lnTo>
                  <a:lnTo>
                    <a:pt x="738" y="732"/>
                  </a:lnTo>
                  <a:lnTo>
                    <a:pt x="738" y="745"/>
                  </a:lnTo>
                  <a:lnTo>
                    <a:pt x="738" y="722"/>
                  </a:lnTo>
                  <a:lnTo>
                    <a:pt x="739" y="730"/>
                  </a:lnTo>
                  <a:lnTo>
                    <a:pt x="739" y="739"/>
                  </a:lnTo>
                  <a:lnTo>
                    <a:pt x="739" y="724"/>
                  </a:lnTo>
                  <a:lnTo>
                    <a:pt x="739" y="739"/>
                  </a:lnTo>
                  <a:lnTo>
                    <a:pt x="740" y="726"/>
                  </a:lnTo>
                  <a:lnTo>
                    <a:pt x="740" y="742"/>
                  </a:lnTo>
                  <a:lnTo>
                    <a:pt x="740" y="759"/>
                  </a:lnTo>
                  <a:lnTo>
                    <a:pt x="740" y="758"/>
                  </a:lnTo>
                  <a:lnTo>
                    <a:pt x="740" y="727"/>
                  </a:lnTo>
                  <a:lnTo>
                    <a:pt x="741" y="742"/>
                  </a:lnTo>
                  <a:lnTo>
                    <a:pt x="741" y="736"/>
                  </a:lnTo>
                  <a:lnTo>
                    <a:pt x="741" y="706"/>
                  </a:lnTo>
                  <a:lnTo>
                    <a:pt x="741" y="704"/>
                  </a:lnTo>
                  <a:lnTo>
                    <a:pt x="741" y="688"/>
                  </a:lnTo>
                  <a:lnTo>
                    <a:pt x="742" y="646"/>
                  </a:lnTo>
                  <a:lnTo>
                    <a:pt x="742" y="653"/>
                  </a:lnTo>
                  <a:lnTo>
                    <a:pt x="742" y="624"/>
                  </a:lnTo>
                  <a:lnTo>
                    <a:pt x="742" y="645"/>
                  </a:lnTo>
                  <a:lnTo>
                    <a:pt x="742" y="668"/>
                  </a:lnTo>
                  <a:lnTo>
                    <a:pt x="743" y="661"/>
                  </a:lnTo>
                  <a:lnTo>
                    <a:pt x="743" y="683"/>
                  </a:lnTo>
                  <a:lnTo>
                    <a:pt x="743" y="674"/>
                  </a:lnTo>
                  <a:lnTo>
                    <a:pt x="743" y="617"/>
                  </a:lnTo>
                  <a:lnTo>
                    <a:pt x="744" y="604"/>
                  </a:lnTo>
                  <a:lnTo>
                    <a:pt x="744" y="618"/>
                  </a:lnTo>
                  <a:lnTo>
                    <a:pt x="744" y="594"/>
                  </a:lnTo>
                  <a:lnTo>
                    <a:pt x="744" y="596"/>
                  </a:lnTo>
                  <a:lnTo>
                    <a:pt x="744" y="613"/>
                  </a:lnTo>
                  <a:lnTo>
                    <a:pt x="744" y="632"/>
                  </a:lnTo>
                  <a:lnTo>
                    <a:pt x="745" y="617"/>
                  </a:lnTo>
                  <a:lnTo>
                    <a:pt x="745" y="623"/>
                  </a:lnTo>
                  <a:lnTo>
                    <a:pt x="745" y="638"/>
                  </a:lnTo>
                  <a:lnTo>
                    <a:pt x="745" y="637"/>
                  </a:lnTo>
                  <a:lnTo>
                    <a:pt x="746" y="618"/>
                  </a:lnTo>
                  <a:lnTo>
                    <a:pt x="746" y="638"/>
                  </a:lnTo>
                  <a:lnTo>
                    <a:pt x="746" y="620"/>
                  </a:lnTo>
                  <a:lnTo>
                    <a:pt x="746" y="613"/>
                  </a:lnTo>
                  <a:lnTo>
                    <a:pt x="746" y="639"/>
                  </a:lnTo>
                  <a:lnTo>
                    <a:pt x="747" y="647"/>
                  </a:lnTo>
                  <a:lnTo>
                    <a:pt x="747" y="652"/>
                  </a:lnTo>
                  <a:lnTo>
                    <a:pt x="747" y="643"/>
                  </a:lnTo>
                  <a:lnTo>
                    <a:pt x="747" y="648"/>
                  </a:lnTo>
                  <a:lnTo>
                    <a:pt x="747" y="663"/>
                  </a:lnTo>
                  <a:lnTo>
                    <a:pt x="748" y="671"/>
                  </a:lnTo>
                  <a:lnTo>
                    <a:pt x="748" y="685"/>
                  </a:lnTo>
                  <a:lnTo>
                    <a:pt x="748" y="659"/>
                  </a:lnTo>
                  <a:lnTo>
                    <a:pt x="748" y="679"/>
                  </a:lnTo>
                  <a:lnTo>
                    <a:pt x="748" y="696"/>
                  </a:lnTo>
                  <a:lnTo>
                    <a:pt x="749" y="685"/>
                  </a:lnTo>
                  <a:lnTo>
                    <a:pt x="749" y="697"/>
                  </a:lnTo>
                  <a:lnTo>
                    <a:pt x="749" y="681"/>
                  </a:lnTo>
                  <a:lnTo>
                    <a:pt x="749" y="694"/>
                  </a:lnTo>
                  <a:lnTo>
                    <a:pt x="749" y="701"/>
                  </a:lnTo>
                  <a:lnTo>
                    <a:pt x="749" y="724"/>
                  </a:lnTo>
                  <a:lnTo>
                    <a:pt x="750" y="724"/>
                  </a:lnTo>
                  <a:lnTo>
                    <a:pt x="750" y="710"/>
                  </a:lnTo>
                  <a:lnTo>
                    <a:pt x="750" y="734"/>
                  </a:lnTo>
                  <a:lnTo>
                    <a:pt x="750" y="706"/>
                  </a:lnTo>
                  <a:lnTo>
                    <a:pt x="751" y="725"/>
                  </a:lnTo>
                  <a:lnTo>
                    <a:pt x="751" y="734"/>
                  </a:lnTo>
                  <a:lnTo>
                    <a:pt x="751" y="728"/>
                  </a:lnTo>
                  <a:lnTo>
                    <a:pt x="751" y="731"/>
                  </a:lnTo>
                  <a:lnTo>
                    <a:pt x="751" y="697"/>
                  </a:lnTo>
                  <a:lnTo>
                    <a:pt x="752" y="709"/>
                  </a:lnTo>
                  <a:lnTo>
                    <a:pt x="752" y="728"/>
                  </a:lnTo>
                  <a:lnTo>
                    <a:pt x="752" y="714"/>
                  </a:lnTo>
                  <a:lnTo>
                    <a:pt x="752" y="725"/>
                  </a:lnTo>
                  <a:lnTo>
                    <a:pt x="752" y="711"/>
                  </a:lnTo>
                  <a:lnTo>
                    <a:pt x="753" y="721"/>
                  </a:lnTo>
                  <a:lnTo>
                    <a:pt x="753" y="719"/>
                  </a:lnTo>
                  <a:lnTo>
                    <a:pt x="753" y="743"/>
                  </a:lnTo>
                  <a:lnTo>
                    <a:pt x="753" y="738"/>
                  </a:lnTo>
                  <a:lnTo>
                    <a:pt x="753" y="746"/>
                  </a:lnTo>
                  <a:lnTo>
                    <a:pt x="754" y="708"/>
                  </a:lnTo>
                  <a:lnTo>
                    <a:pt x="754" y="720"/>
                  </a:lnTo>
                  <a:lnTo>
                    <a:pt x="754" y="713"/>
                  </a:lnTo>
                  <a:lnTo>
                    <a:pt x="754" y="717"/>
                  </a:lnTo>
                  <a:lnTo>
                    <a:pt x="755" y="693"/>
                  </a:lnTo>
                  <a:lnTo>
                    <a:pt x="755" y="688"/>
                  </a:lnTo>
                  <a:lnTo>
                    <a:pt x="755" y="696"/>
                  </a:lnTo>
                  <a:lnTo>
                    <a:pt x="755" y="664"/>
                  </a:lnTo>
                  <a:lnTo>
                    <a:pt x="755" y="648"/>
                  </a:lnTo>
                  <a:lnTo>
                    <a:pt x="755" y="651"/>
                  </a:lnTo>
                  <a:lnTo>
                    <a:pt x="756" y="629"/>
                  </a:lnTo>
                  <a:lnTo>
                    <a:pt x="756" y="639"/>
                  </a:lnTo>
                  <a:lnTo>
                    <a:pt x="756" y="659"/>
                  </a:lnTo>
                  <a:lnTo>
                    <a:pt x="756" y="661"/>
                  </a:lnTo>
                  <a:lnTo>
                    <a:pt x="757" y="630"/>
                  </a:lnTo>
                  <a:lnTo>
                    <a:pt x="757" y="624"/>
                  </a:lnTo>
                  <a:lnTo>
                    <a:pt x="757" y="621"/>
                  </a:lnTo>
                  <a:lnTo>
                    <a:pt x="757" y="646"/>
                  </a:lnTo>
                  <a:lnTo>
                    <a:pt x="757" y="645"/>
                  </a:lnTo>
                  <a:lnTo>
                    <a:pt x="758" y="663"/>
                  </a:lnTo>
                  <a:lnTo>
                    <a:pt x="758" y="653"/>
                  </a:lnTo>
                  <a:lnTo>
                    <a:pt x="758" y="677"/>
                  </a:lnTo>
                  <a:lnTo>
                    <a:pt x="758" y="679"/>
                  </a:lnTo>
                  <a:lnTo>
                    <a:pt x="758" y="693"/>
                  </a:lnTo>
                  <a:lnTo>
                    <a:pt x="759" y="652"/>
                  </a:lnTo>
                  <a:lnTo>
                    <a:pt x="759" y="674"/>
                  </a:lnTo>
                  <a:lnTo>
                    <a:pt x="759" y="690"/>
                  </a:lnTo>
                  <a:lnTo>
                    <a:pt x="759" y="712"/>
                  </a:lnTo>
                  <a:lnTo>
                    <a:pt x="759" y="730"/>
                  </a:lnTo>
                  <a:lnTo>
                    <a:pt x="760" y="739"/>
                  </a:lnTo>
                  <a:lnTo>
                    <a:pt x="760" y="738"/>
                  </a:lnTo>
                  <a:lnTo>
                    <a:pt x="760" y="728"/>
                  </a:lnTo>
                  <a:lnTo>
                    <a:pt x="760" y="726"/>
                  </a:lnTo>
                  <a:lnTo>
                    <a:pt x="761" y="717"/>
                  </a:lnTo>
                  <a:lnTo>
                    <a:pt x="761" y="710"/>
                  </a:lnTo>
                  <a:lnTo>
                    <a:pt x="761" y="594"/>
                  </a:lnTo>
                  <a:lnTo>
                    <a:pt x="761" y="568"/>
                  </a:lnTo>
                  <a:lnTo>
                    <a:pt x="761" y="506"/>
                  </a:lnTo>
                  <a:lnTo>
                    <a:pt x="761" y="373"/>
                  </a:lnTo>
                  <a:lnTo>
                    <a:pt x="762" y="308"/>
                  </a:lnTo>
                  <a:lnTo>
                    <a:pt x="762" y="317"/>
                  </a:lnTo>
                  <a:lnTo>
                    <a:pt x="762" y="343"/>
                  </a:lnTo>
                  <a:lnTo>
                    <a:pt x="762" y="305"/>
                  </a:lnTo>
                  <a:lnTo>
                    <a:pt x="763" y="261"/>
                  </a:lnTo>
                  <a:lnTo>
                    <a:pt x="763" y="257"/>
                  </a:lnTo>
                  <a:lnTo>
                    <a:pt x="763" y="240"/>
                  </a:lnTo>
                  <a:lnTo>
                    <a:pt x="763" y="260"/>
                  </a:lnTo>
                  <a:lnTo>
                    <a:pt x="763" y="290"/>
                  </a:lnTo>
                  <a:lnTo>
                    <a:pt x="763" y="319"/>
                  </a:lnTo>
                  <a:lnTo>
                    <a:pt x="764" y="336"/>
                  </a:lnTo>
                  <a:lnTo>
                    <a:pt x="764" y="360"/>
                  </a:lnTo>
                  <a:lnTo>
                    <a:pt x="764" y="366"/>
                  </a:lnTo>
                  <a:lnTo>
                    <a:pt x="764" y="390"/>
                  </a:lnTo>
                  <a:lnTo>
                    <a:pt x="764" y="392"/>
                  </a:lnTo>
                  <a:lnTo>
                    <a:pt x="765" y="403"/>
                  </a:lnTo>
                  <a:lnTo>
                    <a:pt x="765" y="401"/>
                  </a:lnTo>
                  <a:lnTo>
                    <a:pt x="765" y="405"/>
                  </a:lnTo>
                  <a:lnTo>
                    <a:pt x="765" y="413"/>
                  </a:lnTo>
                  <a:lnTo>
                    <a:pt x="766" y="426"/>
                  </a:lnTo>
                  <a:lnTo>
                    <a:pt x="766" y="447"/>
                  </a:lnTo>
                  <a:lnTo>
                    <a:pt x="766" y="468"/>
                  </a:lnTo>
                  <a:lnTo>
                    <a:pt x="766" y="496"/>
                  </a:lnTo>
                  <a:lnTo>
                    <a:pt x="766" y="524"/>
                  </a:lnTo>
                  <a:lnTo>
                    <a:pt x="766" y="526"/>
                  </a:lnTo>
                  <a:lnTo>
                    <a:pt x="767" y="523"/>
                  </a:lnTo>
                  <a:lnTo>
                    <a:pt x="767" y="506"/>
                  </a:lnTo>
                  <a:lnTo>
                    <a:pt x="767" y="484"/>
                  </a:lnTo>
                  <a:lnTo>
                    <a:pt x="767" y="464"/>
                  </a:lnTo>
                  <a:lnTo>
                    <a:pt x="768" y="489"/>
                  </a:lnTo>
                  <a:lnTo>
                    <a:pt x="768" y="480"/>
                  </a:lnTo>
                  <a:lnTo>
                    <a:pt x="768" y="481"/>
                  </a:lnTo>
                  <a:lnTo>
                    <a:pt x="768" y="506"/>
                  </a:lnTo>
                  <a:lnTo>
                    <a:pt x="768" y="517"/>
                  </a:lnTo>
                  <a:lnTo>
                    <a:pt x="769" y="510"/>
                  </a:lnTo>
                  <a:lnTo>
                    <a:pt x="769" y="515"/>
                  </a:lnTo>
                  <a:lnTo>
                    <a:pt x="769" y="455"/>
                  </a:lnTo>
                  <a:lnTo>
                    <a:pt x="769" y="470"/>
                  </a:lnTo>
                  <a:lnTo>
                    <a:pt x="769" y="480"/>
                  </a:lnTo>
                  <a:lnTo>
                    <a:pt x="770" y="486"/>
                  </a:lnTo>
                  <a:lnTo>
                    <a:pt x="770" y="464"/>
                  </a:lnTo>
                  <a:lnTo>
                    <a:pt x="770" y="462"/>
                  </a:lnTo>
                  <a:lnTo>
                    <a:pt x="770" y="475"/>
                  </a:lnTo>
                  <a:lnTo>
                    <a:pt x="770" y="492"/>
                  </a:lnTo>
                  <a:lnTo>
                    <a:pt x="771" y="481"/>
                  </a:lnTo>
                  <a:lnTo>
                    <a:pt x="771" y="473"/>
                  </a:lnTo>
                  <a:lnTo>
                    <a:pt x="771" y="481"/>
                  </a:lnTo>
                  <a:lnTo>
                    <a:pt x="771" y="490"/>
                  </a:lnTo>
                  <a:lnTo>
                    <a:pt x="772" y="505"/>
                  </a:lnTo>
                  <a:lnTo>
                    <a:pt x="772" y="491"/>
                  </a:lnTo>
                  <a:lnTo>
                    <a:pt x="772" y="492"/>
                  </a:lnTo>
                  <a:lnTo>
                    <a:pt x="772" y="486"/>
                  </a:lnTo>
                  <a:lnTo>
                    <a:pt x="772" y="492"/>
                  </a:lnTo>
                  <a:lnTo>
                    <a:pt x="772" y="475"/>
                  </a:lnTo>
                  <a:lnTo>
                    <a:pt x="773" y="501"/>
                  </a:lnTo>
                  <a:lnTo>
                    <a:pt x="773" y="462"/>
                  </a:lnTo>
                  <a:lnTo>
                    <a:pt x="773" y="457"/>
                  </a:lnTo>
                  <a:lnTo>
                    <a:pt x="773" y="485"/>
                  </a:lnTo>
                  <a:lnTo>
                    <a:pt x="774" y="476"/>
                  </a:lnTo>
                  <a:lnTo>
                    <a:pt x="774" y="505"/>
                  </a:lnTo>
                  <a:lnTo>
                    <a:pt x="774" y="532"/>
                  </a:lnTo>
                  <a:lnTo>
                    <a:pt x="774" y="551"/>
                  </a:lnTo>
                  <a:lnTo>
                    <a:pt x="774" y="577"/>
                  </a:lnTo>
                  <a:lnTo>
                    <a:pt x="774" y="591"/>
                  </a:lnTo>
                  <a:lnTo>
                    <a:pt x="775" y="588"/>
                  </a:lnTo>
                  <a:lnTo>
                    <a:pt x="775" y="615"/>
                  </a:lnTo>
                  <a:lnTo>
                    <a:pt x="775" y="599"/>
                  </a:lnTo>
                  <a:lnTo>
                    <a:pt x="775" y="586"/>
                  </a:lnTo>
                  <a:lnTo>
                    <a:pt x="776" y="587"/>
                  </a:lnTo>
                  <a:lnTo>
                    <a:pt x="776" y="571"/>
                  </a:lnTo>
                  <a:lnTo>
                    <a:pt x="776" y="585"/>
                  </a:lnTo>
                  <a:lnTo>
                    <a:pt x="776" y="599"/>
                  </a:lnTo>
                  <a:lnTo>
                    <a:pt x="776" y="605"/>
                  </a:lnTo>
                  <a:lnTo>
                    <a:pt x="777" y="615"/>
                  </a:lnTo>
                  <a:lnTo>
                    <a:pt x="777" y="632"/>
                  </a:lnTo>
                  <a:lnTo>
                    <a:pt x="777" y="639"/>
                  </a:lnTo>
                  <a:lnTo>
                    <a:pt x="777" y="624"/>
                  </a:lnTo>
                  <a:lnTo>
                    <a:pt x="777" y="648"/>
                  </a:lnTo>
                  <a:lnTo>
                    <a:pt x="778" y="650"/>
                  </a:lnTo>
                  <a:lnTo>
                    <a:pt x="778" y="657"/>
                  </a:lnTo>
                  <a:lnTo>
                    <a:pt x="778" y="626"/>
                  </a:lnTo>
                  <a:lnTo>
                    <a:pt x="778" y="625"/>
                  </a:lnTo>
                  <a:lnTo>
                    <a:pt x="778" y="643"/>
                  </a:lnTo>
                  <a:lnTo>
                    <a:pt x="779" y="599"/>
                  </a:lnTo>
                  <a:lnTo>
                    <a:pt x="779" y="607"/>
                  </a:lnTo>
                  <a:lnTo>
                    <a:pt x="779" y="602"/>
                  </a:lnTo>
                  <a:lnTo>
                    <a:pt x="779" y="594"/>
                  </a:lnTo>
                  <a:lnTo>
                    <a:pt x="779" y="604"/>
                  </a:lnTo>
                  <a:lnTo>
                    <a:pt x="780" y="611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80" y="613"/>
                  </a:lnTo>
                  <a:lnTo>
                    <a:pt x="780" y="637"/>
                  </a:lnTo>
                  <a:lnTo>
                    <a:pt x="781" y="658"/>
                  </a:lnTo>
                  <a:lnTo>
                    <a:pt x="781" y="682"/>
                  </a:lnTo>
                  <a:lnTo>
                    <a:pt x="781" y="707"/>
                  </a:lnTo>
                  <a:lnTo>
                    <a:pt x="781" y="688"/>
                  </a:lnTo>
                  <a:lnTo>
                    <a:pt x="781" y="704"/>
                  </a:lnTo>
                  <a:lnTo>
                    <a:pt x="782" y="670"/>
                  </a:lnTo>
                  <a:lnTo>
                    <a:pt x="782" y="692"/>
                  </a:lnTo>
                  <a:lnTo>
                    <a:pt x="782" y="651"/>
                  </a:lnTo>
                  <a:lnTo>
                    <a:pt x="782" y="602"/>
                  </a:lnTo>
                  <a:lnTo>
                    <a:pt x="783" y="624"/>
                  </a:lnTo>
                  <a:lnTo>
                    <a:pt x="783" y="633"/>
                  </a:lnTo>
                  <a:lnTo>
                    <a:pt x="783" y="617"/>
                  </a:lnTo>
                  <a:lnTo>
                    <a:pt x="783" y="558"/>
                  </a:lnTo>
                  <a:lnTo>
                    <a:pt x="783" y="571"/>
                  </a:lnTo>
                  <a:lnTo>
                    <a:pt x="783" y="598"/>
                  </a:lnTo>
                  <a:lnTo>
                    <a:pt x="784" y="607"/>
                  </a:lnTo>
                  <a:lnTo>
                    <a:pt x="784" y="613"/>
                  </a:lnTo>
                  <a:lnTo>
                    <a:pt x="784" y="581"/>
                  </a:lnTo>
                  <a:lnTo>
                    <a:pt x="784" y="597"/>
                  </a:lnTo>
                  <a:lnTo>
                    <a:pt x="785" y="615"/>
                  </a:lnTo>
                  <a:lnTo>
                    <a:pt x="785" y="629"/>
                  </a:lnTo>
                  <a:lnTo>
                    <a:pt x="785" y="617"/>
                  </a:lnTo>
                  <a:lnTo>
                    <a:pt x="785" y="588"/>
                  </a:lnTo>
                  <a:lnTo>
                    <a:pt x="785" y="550"/>
                  </a:lnTo>
                  <a:lnTo>
                    <a:pt x="785" y="577"/>
                  </a:lnTo>
                  <a:lnTo>
                    <a:pt x="786" y="592"/>
                  </a:lnTo>
                  <a:lnTo>
                    <a:pt x="786" y="600"/>
                  </a:lnTo>
                  <a:lnTo>
                    <a:pt x="786" y="579"/>
                  </a:lnTo>
                  <a:lnTo>
                    <a:pt x="786" y="579"/>
                  </a:lnTo>
                  <a:lnTo>
                    <a:pt x="787" y="583"/>
                  </a:lnTo>
                  <a:lnTo>
                    <a:pt x="787" y="589"/>
                  </a:lnTo>
                  <a:lnTo>
                    <a:pt x="787" y="587"/>
                  </a:lnTo>
                  <a:lnTo>
                    <a:pt x="787" y="598"/>
                  </a:lnTo>
                  <a:lnTo>
                    <a:pt x="787" y="567"/>
                  </a:lnTo>
                  <a:lnTo>
                    <a:pt x="788" y="586"/>
                  </a:lnTo>
                  <a:lnTo>
                    <a:pt x="788" y="595"/>
                  </a:lnTo>
                  <a:lnTo>
                    <a:pt x="788" y="582"/>
                  </a:lnTo>
                  <a:lnTo>
                    <a:pt x="788" y="604"/>
                  </a:lnTo>
                  <a:lnTo>
                    <a:pt x="788" y="578"/>
                  </a:lnTo>
                  <a:lnTo>
                    <a:pt x="789" y="537"/>
                  </a:lnTo>
                  <a:lnTo>
                    <a:pt x="789" y="525"/>
                  </a:lnTo>
                  <a:lnTo>
                    <a:pt x="789" y="530"/>
                  </a:lnTo>
                  <a:lnTo>
                    <a:pt x="789" y="539"/>
                  </a:lnTo>
                  <a:lnTo>
                    <a:pt x="789" y="535"/>
                  </a:lnTo>
                  <a:lnTo>
                    <a:pt x="790" y="550"/>
                  </a:lnTo>
                  <a:lnTo>
                    <a:pt x="790" y="575"/>
                  </a:lnTo>
                  <a:lnTo>
                    <a:pt x="790" y="596"/>
                  </a:lnTo>
                  <a:lnTo>
                    <a:pt x="790" y="577"/>
                  </a:lnTo>
                  <a:lnTo>
                    <a:pt x="791" y="577"/>
                  </a:lnTo>
                  <a:lnTo>
                    <a:pt x="791" y="596"/>
                  </a:lnTo>
                  <a:lnTo>
                    <a:pt x="791" y="569"/>
                  </a:lnTo>
                  <a:lnTo>
                    <a:pt x="791" y="595"/>
                  </a:lnTo>
                  <a:lnTo>
                    <a:pt x="791" y="602"/>
                  </a:lnTo>
                  <a:lnTo>
                    <a:pt x="791" y="615"/>
                  </a:lnTo>
                  <a:lnTo>
                    <a:pt x="792" y="625"/>
                  </a:lnTo>
                  <a:lnTo>
                    <a:pt x="792" y="641"/>
                  </a:lnTo>
                  <a:lnTo>
                    <a:pt x="792" y="660"/>
                  </a:lnTo>
                  <a:lnTo>
                    <a:pt x="792" y="654"/>
                  </a:lnTo>
                  <a:lnTo>
                    <a:pt x="793" y="660"/>
                  </a:lnTo>
                  <a:lnTo>
                    <a:pt x="793" y="633"/>
                  </a:lnTo>
                  <a:lnTo>
                    <a:pt x="793" y="618"/>
                  </a:lnTo>
                  <a:lnTo>
                    <a:pt x="793" y="626"/>
                  </a:lnTo>
                  <a:lnTo>
                    <a:pt x="793" y="639"/>
                  </a:lnTo>
                  <a:lnTo>
                    <a:pt x="794" y="644"/>
                  </a:lnTo>
                  <a:lnTo>
                    <a:pt x="794" y="623"/>
                  </a:lnTo>
                  <a:lnTo>
                    <a:pt x="794" y="620"/>
                  </a:lnTo>
                  <a:lnTo>
                    <a:pt x="794" y="642"/>
                  </a:lnTo>
                  <a:lnTo>
                    <a:pt x="794" y="648"/>
                  </a:lnTo>
                  <a:lnTo>
                    <a:pt x="794" y="645"/>
                  </a:lnTo>
                  <a:lnTo>
                    <a:pt x="795" y="613"/>
                  </a:lnTo>
                  <a:lnTo>
                    <a:pt x="795" y="579"/>
                  </a:lnTo>
                  <a:lnTo>
                    <a:pt x="795" y="594"/>
                  </a:lnTo>
                  <a:lnTo>
                    <a:pt x="795" y="594"/>
                  </a:lnTo>
                  <a:lnTo>
                    <a:pt x="796" y="605"/>
                  </a:lnTo>
                  <a:lnTo>
                    <a:pt x="796" y="630"/>
                  </a:lnTo>
                  <a:lnTo>
                    <a:pt x="796" y="564"/>
                  </a:lnTo>
                  <a:lnTo>
                    <a:pt x="796" y="588"/>
                  </a:lnTo>
                  <a:lnTo>
                    <a:pt x="796" y="601"/>
                  </a:lnTo>
                  <a:lnTo>
                    <a:pt x="796" y="613"/>
                  </a:lnTo>
                  <a:lnTo>
                    <a:pt x="797" y="597"/>
                  </a:lnTo>
                  <a:lnTo>
                    <a:pt x="797" y="595"/>
                  </a:lnTo>
                  <a:lnTo>
                    <a:pt x="797" y="595"/>
                  </a:lnTo>
                  <a:lnTo>
                    <a:pt x="797" y="621"/>
                  </a:lnTo>
                  <a:lnTo>
                    <a:pt x="798" y="602"/>
                  </a:lnTo>
                  <a:lnTo>
                    <a:pt x="798" y="599"/>
                  </a:lnTo>
                  <a:lnTo>
                    <a:pt x="798" y="585"/>
                  </a:lnTo>
                  <a:lnTo>
                    <a:pt x="798" y="611"/>
                  </a:lnTo>
                  <a:lnTo>
                    <a:pt x="798" y="619"/>
                  </a:lnTo>
                  <a:lnTo>
                    <a:pt x="799" y="624"/>
                  </a:lnTo>
                  <a:lnTo>
                    <a:pt x="799" y="638"/>
                  </a:lnTo>
                  <a:lnTo>
                    <a:pt x="799" y="660"/>
                  </a:lnTo>
                  <a:lnTo>
                    <a:pt x="799" y="641"/>
                  </a:lnTo>
                  <a:lnTo>
                    <a:pt x="799" y="645"/>
                  </a:lnTo>
                  <a:lnTo>
                    <a:pt x="800" y="650"/>
                  </a:lnTo>
                  <a:lnTo>
                    <a:pt x="800" y="623"/>
                  </a:lnTo>
                  <a:lnTo>
                    <a:pt x="800" y="627"/>
                  </a:lnTo>
                  <a:lnTo>
                    <a:pt x="800" y="649"/>
                  </a:lnTo>
                  <a:lnTo>
                    <a:pt x="800" y="624"/>
                  </a:lnTo>
                  <a:lnTo>
                    <a:pt x="801" y="626"/>
                  </a:lnTo>
                  <a:lnTo>
                    <a:pt x="801" y="595"/>
                  </a:lnTo>
                  <a:lnTo>
                    <a:pt x="801" y="615"/>
                  </a:lnTo>
                  <a:lnTo>
                    <a:pt x="801" y="575"/>
                  </a:lnTo>
                  <a:lnTo>
                    <a:pt x="802" y="582"/>
                  </a:lnTo>
                  <a:lnTo>
                    <a:pt x="802" y="522"/>
                  </a:lnTo>
                  <a:lnTo>
                    <a:pt x="802" y="539"/>
                  </a:lnTo>
                  <a:lnTo>
                    <a:pt x="802" y="566"/>
                  </a:lnTo>
                  <a:lnTo>
                    <a:pt x="802" y="525"/>
                  </a:lnTo>
                  <a:lnTo>
                    <a:pt x="802" y="512"/>
                  </a:lnTo>
                  <a:lnTo>
                    <a:pt x="803" y="517"/>
                  </a:lnTo>
                  <a:lnTo>
                    <a:pt x="803" y="523"/>
                  </a:lnTo>
                  <a:lnTo>
                    <a:pt x="803" y="547"/>
                  </a:lnTo>
                  <a:lnTo>
                    <a:pt x="803" y="531"/>
                  </a:lnTo>
                  <a:lnTo>
                    <a:pt x="804" y="502"/>
                  </a:lnTo>
                  <a:lnTo>
                    <a:pt x="804" y="520"/>
                  </a:lnTo>
                  <a:lnTo>
                    <a:pt x="804" y="513"/>
                  </a:lnTo>
                  <a:lnTo>
                    <a:pt x="804" y="485"/>
                  </a:lnTo>
                  <a:lnTo>
                    <a:pt x="804" y="448"/>
                  </a:lnTo>
                  <a:lnTo>
                    <a:pt x="805" y="334"/>
                  </a:lnTo>
                  <a:lnTo>
                    <a:pt x="805" y="314"/>
                  </a:lnTo>
                  <a:lnTo>
                    <a:pt x="805" y="196"/>
                  </a:lnTo>
                  <a:lnTo>
                    <a:pt x="805" y="192"/>
                  </a:lnTo>
                  <a:lnTo>
                    <a:pt x="805" y="186"/>
                  </a:lnTo>
                  <a:lnTo>
                    <a:pt x="806" y="145"/>
                  </a:lnTo>
                  <a:lnTo>
                    <a:pt x="806" y="97"/>
                  </a:lnTo>
                  <a:lnTo>
                    <a:pt x="806" y="66"/>
                  </a:lnTo>
                  <a:lnTo>
                    <a:pt x="806" y="29"/>
                  </a:lnTo>
                  <a:lnTo>
                    <a:pt x="806" y="53"/>
                  </a:lnTo>
                  <a:lnTo>
                    <a:pt x="807" y="77"/>
                  </a:lnTo>
                  <a:lnTo>
                    <a:pt x="807" y="91"/>
                  </a:lnTo>
                  <a:lnTo>
                    <a:pt x="807" y="122"/>
                  </a:lnTo>
                  <a:lnTo>
                    <a:pt x="807" y="128"/>
                  </a:lnTo>
                  <a:lnTo>
                    <a:pt x="807" y="151"/>
                  </a:lnTo>
                  <a:lnTo>
                    <a:pt x="808" y="141"/>
                  </a:lnTo>
                  <a:lnTo>
                    <a:pt x="808" y="140"/>
                  </a:lnTo>
                  <a:lnTo>
                    <a:pt x="808" y="142"/>
                  </a:lnTo>
                  <a:lnTo>
                    <a:pt x="808" y="149"/>
                  </a:lnTo>
                  <a:lnTo>
                    <a:pt x="808" y="180"/>
                  </a:lnTo>
                  <a:lnTo>
                    <a:pt x="809" y="194"/>
                  </a:lnTo>
                  <a:lnTo>
                    <a:pt x="809" y="227"/>
                  </a:lnTo>
                  <a:lnTo>
                    <a:pt x="809" y="255"/>
                  </a:lnTo>
                  <a:lnTo>
                    <a:pt x="809" y="285"/>
                  </a:lnTo>
                  <a:lnTo>
                    <a:pt x="809" y="285"/>
                  </a:lnTo>
                  <a:lnTo>
                    <a:pt x="810" y="282"/>
                  </a:lnTo>
                  <a:lnTo>
                    <a:pt x="810" y="315"/>
                  </a:lnTo>
                  <a:lnTo>
                    <a:pt x="810" y="309"/>
                  </a:lnTo>
                  <a:lnTo>
                    <a:pt x="810" y="315"/>
                  </a:lnTo>
                  <a:lnTo>
                    <a:pt x="810" y="341"/>
                  </a:lnTo>
                  <a:lnTo>
                    <a:pt x="811" y="319"/>
                  </a:lnTo>
                  <a:lnTo>
                    <a:pt x="811" y="319"/>
                  </a:lnTo>
                  <a:lnTo>
                    <a:pt x="811" y="340"/>
                  </a:lnTo>
                  <a:lnTo>
                    <a:pt x="811" y="337"/>
                  </a:lnTo>
                  <a:lnTo>
                    <a:pt x="811" y="360"/>
                  </a:lnTo>
                  <a:lnTo>
                    <a:pt x="812" y="348"/>
                  </a:lnTo>
                  <a:lnTo>
                    <a:pt x="812" y="361"/>
                  </a:lnTo>
                  <a:lnTo>
                    <a:pt x="812" y="336"/>
                  </a:lnTo>
                  <a:lnTo>
                    <a:pt x="812" y="321"/>
                  </a:lnTo>
                  <a:lnTo>
                    <a:pt x="813" y="336"/>
                  </a:lnTo>
                  <a:lnTo>
                    <a:pt x="813" y="350"/>
                  </a:lnTo>
                  <a:lnTo>
                    <a:pt x="813" y="379"/>
                  </a:lnTo>
                  <a:lnTo>
                    <a:pt x="813" y="368"/>
                  </a:lnTo>
                  <a:lnTo>
                    <a:pt x="813" y="364"/>
                  </a:lnTo>
                  <a:lnTo>
                    <a:pt x="813" y="326"/>
                  </a:lnTo>
                  <a:lnTo>
                    <a:pt x="814" y="355"/>
                  </a:lnTo>
                  <a:lnTo>
                    <a:pt x="814" y="379"/>
                  </a:lnTo>
                  <a:lnTo>
                    <a:pt x="814" y="395"/>
                  </a:lnTo>
                  <a:lnTo>
                    <a:pt x="814" y="425"/>
                  </a:lnTo>
                  <a:lnTo>
                    <a:pt x="815" y="454"/>
                  </a:lnTo>
                  <a:lnTo>
                    <a:pt x="815" y="464"/>
                  </a:lnTo>
                  <a:lnTo>
                    <a:pt x="815" y="458"/>
                  </a:lnTo>
                  <a:lnTo>
                    <a:pt x="815" y="460"/>
                  </a:lnTo>
                  <a:lnTo>
                    <a:pt x="815" y="471"/>
                  </a:lnTo>
                  <a:lnTo>
                    <a:pt x="816" y="444"/>
                  </a:lnTo>
                  <a:lnTo>
                    <a:pt x="816" y="449"/>
                  </a:lnTo>
                  <a:lnTo>
                    <a:pt x="816" y="474"/>
                  </a:lnTo>
                  <a:lnTo>
                    <a:pt x="816" y="467"/>
                  </a:lnTo>
                  <a:lnTo>
                    <a:pt x="816" y="479"/>
                  </a:lnTo>
                  <a:lnTo>
                    <a:pt x="817" y="456"/>
                  </a:lnTo>
                  <a:lnTo>
                    <a:pt x="817" y="466"/>
                  </a:lnTo>
                  <a:lnTo>
                    <a:pt x="817" y="481"/>
                  </a:lnTo>
                  <a:lnTo>
                    <a:pt x="817" y="485"/>
                  </a:lnTo>
                  <a:lnTo>
                    <a:pt x="817" y="500"/>
                  </a:lnTo>
                  <a:lnTo>
                    <a:pt x="818" y="477"/>
                  </a:lnTo>
                  <a:lnTo>
                    <a:pt x="818" y="493"/>
                  </a:lnTo>
                  <a:lnTo>
                    <a:pt x="818" y="509"/>
                  </a:lnTo>
                  <a:lnTo>
                    <a:pt x="818" y="516"/>
                  </a:lnTo>
                  <a:lnTo>
                    <a:pt x="818" y="524"/>
                  </a:lnTo>
                  <a:lnTo>
                    <a:pt x="819" y="534"/>
                  </a:lnTo>
                  <a:lnTo>
                    <a:pt x="819" y="548"/>
                  </a:lnTo>
                  <a:lnTo>
                    <a:pt x="819" y="569"/>
                  </a:lnTo>
                  <a:lnTo>
                    <a:pt x="819" y="582"/>
                  </a:lnTo>
                  <a:lnTo>
                    <a:pt x="819" y="599"/>
                  </a:lnTo>
                  <a:lnTo>
                    <a:pt x="820" y="598"/>
                  </a:lnTo>
                  <a:lnTo>
                    <a:pt x="820" y="592"/>
                  </a:lnTo>
                  <a:lnTo>
                    <a:pt x="820" y="605"/>
                  </a:lnTo>
                  <a:lnTo>
                    <a:pt x="820" y="631"/>
                  </a:lnTo>
                  <a:lnTo>
                    <a:pt x="821" y="632"/>
                  </a:lnTo>
                  <a:lnTo>
                    <a:pt x="821" y="623"/>
                  </a:lnTo>
                  <a:lnTo>
                    <a:pt x="821" y="613"/>
                  </a:lnTo>
                  <a:lnTo>
                    <a:pt x="821" y="614"/>
                  </a:lnTo>
                  <a:lnTo>
                    <a:pt x="821" y="631"/>
                  </a:lnTo>
                  <a:lnTo>
                    <a:pt x="821" y="653"/>
                  </a:lnTo>
                  <a:lnTo>
                    <a:pt x="822" y="641"/>
                  </a:lnTo>
                  <a:lnTo>
                    <a:pt x="822" y="629"/>
                  </a:lnTo>
                  <a:lnTo>
                    <a:pt x="822" y="624"/>
                  </a:lnTo>
                  <a:lnTo>
                    <a:pt x="822" y="638"/>
                  </a:lnTo>
                  <a:lnTo>
                    <a:pt x="823" y="645"/>
                  </a:lnTo>
                  <a:lnTo>
                    <a:pt x="823" y="657"/>
                  </a:lnTo>
                  <a:lnTo>
                    <a:pt x="823" y="641"/>
                  </a:lnTo>
                  <a:lnTo>
                    <a:pt x="823" y="621"/>
                  </a:lnTo>
                  <a:lnTo>
                    <a:pt x="823" y="628"/>
                  </a:lnTo>
                  <a:lnTo>
                    <a:pt x="824" y="610"/>
                  </a:lnTo>
                  <a:lnTo>
                    <a:pt x="824" y="634"/>
                  </a:lnTo>
                  <a:lnTo>
                    <a:pt x="824" y="617"/>
                  </a:lnTo>
                  <a:lnTo>
                    <a:pt x="824" y="635"/>
                  </a:lnTo>
                  <a:lnTo>
                    <a:pt x="824" y="615"/>
                  </a:lnTo>
                  <a:lnTo>
                    <a:pt x="824" y="605"/>
                  </a:lnTo>
                  <a:lnTo>
                    <a:pt x="825" y="623"/>
                  </a:lnTo>
                  <a:lnTo>
                    <a:pt x="825" y="649"/>
                  </a:lnTo>
                  <a:lnTo>
                    <a:pt x="825" y="623"/>
                  </a:lnTo>
                  <a:lnTo>
                    <a:pt x="825" y="627"/>
                  </a:lnTo>
                  <a:lnTo>
                    <a:pt x="826" y="592"/>
                  </a:lnTo>
                  <a:lnTo>
                    <a:pt x="826" y="599"/>
                  </a:lnTo>
                  <a:lnTo>
                    <a:pt x="826" y="600"/>
                  </a:lnTo>
                  <a:lnTo>
                    <a:pt x="826" y="611"/>
                  </a:lnTo>
                  <a:lnTo>
                    <a:pt x="826" y="617"/>
                  </a:lnTo>
                  <a:lnTo>
                    <a:pt x="827" y="623"/>
                  </a:lnTo>
                  <a:lnTo>
                    <a:pt x="827" y="644"/>
                  </a:lnTo>
                  <a:lnTo>
                    <a:pt x="827" y="625"/>
                  </a:lnTo>
                  <a:lnTo>
                    <a:pt x="827" y="611"/>
                  </a:lnTo>
                  <a:lnTo>
                    <a:pt x="827" y="604"/>
                  </a:lnTo>
                  <a:lnTo>
                    <a:pt x="828" y="605"/>
                  </a:lnTo>
                  <a:lnTo>
                    <a:pt x="828" y="604"/>
                  </a:lnTo>
                  <a:lnTo>
                    <a:pt x="828" y="609"/>
                  </a:lnTo>
                  <a:lnTo>
                    <a:pt x="828" y="607"/>
                  </a:lnTo>
                  <a:lnTo>
                    <a:pt x="828" y="628"/>
                  </a:lnTo>
                  <a:lnTo>
                    <a:pt x="829" y="637"/>
                  </a:lnTo>
                  <a:lnTo>
                    <a:pt x="829" y="651"/>
                  </a:lnTo>
                  <a:lnTo>
                    <a:pt x="829" y="605"/>
                  </a:lnTo>
                  <a:lnTo>
                    <a:pt x="829" y="601"/>
                  </a:lnTo>
                  <a:lnTo>
                    <a:pt x="829" y="623"/>
                  </a:lnTo>
                  <a:lnTo>
                    <a:pt x="830" y="601"/>
                  </a:lnTo>
                  <a:lnTo>
                    <a:pt x="830" y="599"/>
                  </a:lnTo>
                  <a:lnTo>
                    <a:pt x="830" y="589"/>
                  </a:lnTo>
                  <a:lnTo>
                    <a:pt x="830" y="580"/>
                  </a:lnTo>
                  <a:lnTo>
                    <a:pt x="830" y="581"/>
                  </a:lnTo>
                  <a:lnTo>
                    <a:pt x="831" y="600"/>
                  </a:lnTo>
                  <a:lnTo>
                    <a:pt x="831" y="598"/>
                  </a:lnTo>
                  <a:lnTo>
                    <a:pt x="831" y="619"/>
                  </a:lnTo>
                  <a:lnTo>
                    <a:pt x="831" y="637"/>
                  </a:lnTo>
                  <a:lnTo>
                    <a:pt x="832" y="657"/>
                  </a:lnTo>
                  <a:lnTo>
                    <a:pt x="832" y="647"/>
                  </a:lnTo>
                  <a:lnTo>
                    <a:pt x="832" y="648"/>
                  </a:lnTo>
                  <a:lnTo>
                    <a:pt x="832" y="651"/>
                  </a:lnTo>
                  <a:lnTo>
                    <a:pt x="832" y="656"/>
                  </a:lnTo>
                  <a:lnTo>
                    <a:pt x="832" y="666"/>
                  </a:lnTo>
                  <a:lnTo>
                    <a:pt x="833" y="668"/>
                  </a:lnTo>
                  <a:lnTo>
                    <a:pt x="833" y="634"/>
                  </a:lnTo>
                  <a:lnTo>
                    <a:pt x="833" y="657"/>
                  </a:lnTo>
                  <a:lnTo>
                    <a:pt x="833" y="661"/>
                  </a:lnTo>
                  <a:lnTo>
                    <a:pt x="834" y="680"/>
                  </a:lnTo>
                  <a:lnTo>
                    <a:pt x="834" y="675"/>
                  </a:lnTo>
                  <a:lnTo>
                    <a:pt x="834" y="669"/>
                  </a:lnTo>
                  <a:lnTo>
                    <a:pt x="834" y="608"/>
                  </a:lnTo>
                  <a:lnTo>
                    <a:pt x="834" y="625"/>
                  </a:lnTo>
                  <a:lnTo>
                    <a:pt x="835" y="616"/>
                  </a:lnTo>
                  <a:lnTo>
                    <a:pt x="835" y="638"/>
                  </a:lnTo>
                  <a:lnTo>
                    <a:pt x="835" y="658"/>
                  </a:lnTo>
                  <a:lnTo>
                    <a:pt x="835" y="673"/>
                  </a:lnTo>
                  <a:lnTo>
                    <a:pt x="835" y="673"/>
                  </a:lnTo>
                  <a:lnTo>
                    <a:pt x="836" y="698"/>
                  </a:lnTo>
                  <a:lnTo>
                    <a:pt x="836" y="658"/>
                  </a:lnTo>
                  <a:lnTo>
                    <a:pt x="836" y="669"/>
                  </a:lnTo>
                  <a:lnTo>
                    <a:pt x="836" y="689"/>
                  </a:lnTo>
                  <a:lnTo>
                    <a:pt x="836" y="700"/>
                  </a:lnTo>
                  <a:lnTo>
                    <a:pt x="837" y="713"/>
                  </a:lnTo>
                  <a:lnTo>
                    <a:pt x="837" y="690"/>
                  </a:lnTo>
                  <a:lnTo>
                    <a:pt x="837" y="712"/>
                  </a:lnTo>
                  <a:lnTo>
                    <a:pt x="837" y="719"/>
                  </a:lnTo>
                  <a:lnTo>
                    <a:pt x="838" y="712"/>
                  </a:lnTo>
                  <a:lnTo>
                    <a:pt x="838" y="726"/>
                  </a:lnTo>
                  <a:lnTo>
                    <a:pt x="838" y="711"/>
                  </a:lnTo>
                  <a:lnTo>
                    <a:pt x="838" y="708"/>
                  </a:lnTo>
                  <a:lnTo>
                    <a:pt x="838" y="728"/>
                  </a:lnTo>
                  <a:lnTo>
                    <a:pt x="838" y="742"/>
                  </a:lnTo>
                  <a:lnTo>
                    <a:pt x="839" y="725"/>
                  </a:lnTo>
                  <a:lnTo>
                    <a:pt x="839" y="715"/>
                  </a:lnTo>
                  <a:lnTo>
                    <a:pt x="839" y="734"/>
                  </a:lnTo>
                  <a:lnTo>
                    <a:pt x="839" y="743"/>
                  </a:lnTo>
                  <a:lnTo>
                    <a:pt x="839" y="758"/>
                  </a:lnTo>
                  <a:lnTo>
                    <a:pt x="840" y="758"/>
                  </a:lnTo>
                  <a:lnTo>
                    <a:pt x="840" y="777"/>
                  </a:lnTo>
                  <a:lnTo>
                    <a:pt x="840" y="737"/>
                  </a:lnTo>
                  <a:lnTo>
                    <a:pt x="840" y="758"/>
                  </a:lnTo>
                  <a:lnTo>
                    <a:pt x="840" y="750"/>
                  </a:lnTo>
                  <a:lnTo>
                    <a:pt x="841" y="773"/>
                  </a:lnTo>
                  <a:lnTo>
                    <a:pt x="841" y="779"/>
                  </a:lnTo>
                  <a:lnTo>
                    <a:pt x="841" y="759"/>
                  </a:lnTo>
                  <a:lnTo>
                    <a:pt x="841" y="762"/>
                  </a:lnTo>
                  <a:lnTo>
                    <a:pt x="841" y="760"/>
                  </a:lnTo>
                  <a:lnTo>
                    <a:pt x="842" y="774"/>
                  </a:lnTo>
                  <a:lnTo>
                    <a:pt x="842" y="773"/>
                  </a:lnTo>
                  <a:lnTo>
                    <a:pt x="842" y="786"/>
                  </a:lnTo>
                  <a:lnTo>
                    <a:pt x="842" y="766"/>
                  </a:lnTo>
                  <a:lnTo>
                    <a:pt x="843" y="786"/>
                  </a:lnTo>
                  <a:lnTo>
                    <a:pt x="843" y="764"/>
                  </a:lnTo>
                  <a:lnTo>
                    <a:pt x="843" y="721"/>
                  </a:lnTo>
                  <a:lnTo>
                    <a:pt x="843" y="725"/>
                  </a:lnTo>
                  <a:lnTo>
                    <a:pt x="843" y="717"/>
                  </a:lnTo>
                  <a:lnTo>
                    <a:pt x="843" y="739"/>
                  </a:lnTo>
                  <a:lnTo>
                    <a:pt x="844" y="725"/>
                  </a:lnTo>
                  <a:lnTo>
                    <a:pt x="844" y="716"/>
                  </a:lnTo>
                  <a:lnTo>
                    <a:pt x="844" y="691"/>
                  </a:lnTo>
                  <a:lnTo>
                    <a:pt x="844" y="690"/>
                  </a:lnTo>
                  <a:lnTo>
                    <a:pt x="845" y="686"/>
                  </a:lnTo>
                  <a:lnTo>
                    <a:pt x="845" y="692"/>
                  </a:lnTo>
                  <a:lnTo>
                    <a:pt x="845" y="692"/>
                  </a:lnTo>
                  <a:lnTo>
                    <a:pt x="845" y="644"/>
                  </a:lnTo>
                  <a:lnTo>
                    <a:pt x="845" y="643"/>
                  </a:lnTo>
                  <a:lnTo>
                    <a:pt x="846" y="641"/>
                  </a:lnTo>
                  <a:lnTo>
                    <a:pt x="846" y="662"/>
                  </a:lnTo>
                  <a:lnTo>
                    <a:pt x="846" y="648"/>
                  </a:lnTo>
                  <a:lnTo>
                    <a:pt x="846" y="609"/>
                  </a:lnTo>
                  <a:lnTo>
                    <a:pt x="846" y="626"/>
                  </a:lnTo>
                  <a:lnTo>
                    <a:pt x="847" y="619"/>
                  </a:lnTo>
                  <a:lnTo>
                    <a:pt x="847" y="587"/>
                  </a:lnTo>
                  <a:lnTo>
                    <a:pt x="847" y="610"/>
                  </a:lnTo>
                  <a:lnTo>
                    <a:pt x="847" y="608"/>
                  </a:lnTo>
                  <a:lnTo>
                    <a:pt x="847" y="592"/>
                  </a:lnTo>
                  <a:lnTo>
                    <a:pt x="848" y="608"/>
                  </a:lnTo>
                  <a:lnTo>
                    <a:pt x="848" y="577"/>
                  </a:lnTo>
                  <a:lnTo>
                    <a:pt x="848" y="599"/>
                  </a:lnTo>
                  <a:lnTo>
                    <a:pt x="848" y="612"/>
                  </a:lnTo>
                  <a:lnTo>
                    <a:pt x="849" y="613"/>
                  </a:lnTo>
                  <a:lnTo>
                    <a:pt x="849" y="602"/>
                  </a:lnTo>
                  <a:lnTo>
                    <a:pt x="849" y="562"/>
                  </a:lnTo>
                  <a:lnTo>
                    <a:pt x="849" y="523"/>
                  </a:lnTo>
                  <a:lnTo>
                    <a:pt x="849" y="497"/>
                  </a:lnTo>
                  <a:lnTo>
                    <a:pt x="849" y="415"/>
                  </a:lnTo>
                  <a:lnTo>
                    <a:pt x="850" y="350"/>
                  </a:lnTo>
                  <a:lnTo>
                    <a:pt x="850" y="332"/>
                  </a:lnTo>
                  <a:lnTo>
                    <a:pt x="850" y="351"/>
                  </a:lnTo>
                  <a:lnTo>
                    <a:pt x="850" y="314"/>
                  </a:lnTo>
                  <a:lnTo>
                    <a:pt x="851" y="243"/>
                  </a:lnTo>
                  <a:lnTo>
                    <a:pt x="851" y="223"/>
                  </a:lnTo>
                  <a:lnTo>
                    <a:pt x="851" y="247"/>
                  </a:lnTo>
                  <a:lnTo>
                    <a:pt x="851" y="243"/>
                  </a:lnTo>
                  <a:lnTo>
                    <a:pt x="851" y="237"/>
                  </a:lnTo>
                  <a:lnTo>
                    <a:pt x="851" y="241"/>
                  </a:lnTo>
                  <a:lnTo>
                    <a:pt x="852" y="261"/>
                  </a:lnTo>
                  <a:lnTo>
                    <a:pt x="852" y="288"/>
                  </a:lnTo>
                  <a:lnTo>
                    <a:pt x="852" y="314"/>
                  </a:lnTo>
                  <a:lnTo>
                    <a:pt x="852" y="301"/>
                  </a:lnTo>
                  <a:lnTo>
                    <a:pt x="853" y="311"/>
                  </a:lnTo>
                  <a:lnTo>
                    <a:pt x="853" y="326"/>
                  </a:lnTo>
                  <a:lnTo>
                    <a:pt x="853" y="316"/>
                  </a:lnTo>
                  <a:lnTo>
                    <a:pt x="853" y="344"/>
                  </a:lnTo>
                  <a:lnTo>
                    <a:pt x="853" y="375"/>
                  </a:lnTo>
                  <a:lnTo>
                    <a:pt x="854" y="395"/>
                  </a:lnTo>
                  <a:lnTo>
                    <a:pt x="854" y="425"/>
                  </a:lnTo>
                  <a:lnTo>
                    <a:pt x="854" y="392"/>
                  </a:lnTo>
                  <a:lnTo>
                    <a:pt x="854" y="411"/>
                  </a:lnTo>
                  <a:lnTo>
                    <a:pt x="854" y="424"/>
                  </a:lnTo>
                  <a:lnTo>
                    <a:pt x="854" y="447"/>
                  </a:lnTo>
                  <a:lnTo>
                    <a:pt x="855" y="461"/>
                  </a:lnTo>
                  <a:lnTo>
                    <a:pt x="855" y="482"/>
                  </a:lnTo>
                  <a:lnTo>
                    <a:pt x="855" y="448"/>
                  </a:lnTo>
                  <a:lnTo>
                    <a:pt x="855" y="469"/>
                  </a:lnTo>
                  <a:lnTo>
                    <a:pt x="856" y="472"/>
                  </a:lnTo>
                  <a:lnTo>
                    <a:pt x="856" y="465"/>
                  </a:lnTo>
                  <a:lnTo>
                    <a:pt x="856" y="472"/>
                  </a:lnTo>
                  <a:lnTo>
                    <a:pt x="856" y="483"/>
                  </a:lnTo>
                  <a:lnTo>
                    <a:pt x="856" y="496"/>
                  </a:lnTo>
                  <a:lnTo>
                    <a:pt x="857" y="517"/>
                  </a:lnTo>
                  <a:lnTo>
                    <a:pt x="857" y="526"/>
                  </a:lnTo>
                  <a:lnTo>
                    <a:pt x="857" y="501"/>
                  </a:lnTo>
                  <a:lnTo>
                    <a:pt x="857" y="512"/>
                  </a:lnTo>
                  <a:lnTo>
                    <a:pt x="857" y="517"/>
                  </a:lnTo>
                  <a:lnTo>
                    <a:pt x="858" y="545"/>
                  </a:lnTo>
                  <a:lnTo>
                    <a:pt x="858" y="564"/>
                  </a:lnTo>
                  <a:lnTo>
                    <a:pt x="858" y="524"/>
                  </a:lnTo>
                  <a:lnTo>
                    <a:pt x="858" y="546"/>
                  </a:lnTo>
                  <a:lnTo>
                    <a:pt x="858" y="571"/>
                  </a:lnTo>
                  <a:lnTo>
                    <a:pt x="859" y="562"/>
                  </a:lnTo>
                  <a:lnTo>
                    <a:pt x="859" y="566"/>
                  </a:lnTo>
                  <a:lnTo>
                    <a:pt x="859" y="592"/>
                  </a:lnTo>
                  <a:lnTo>
                    <a:pt x="859" y="554"/>
                  </a:lnTo>
                  <a:lnTo>
                    <a:pt x="860" y="578"/>
                  </a:lnTo>
                  <a:lnTo>
                    <a:pt x="860" y="574"/>
                  </a:lnTo>
                  <a:lnTo>
                    <a:pt x="860" y="593"/>
                  </a:lnTo>
                  <a:lnTo>
                    <a:pt x="860" y="577"/>
                  </a:lnTo>
                  <a:lnTo>
                    <a:pt x="860" y="593"/>
                  </a:lnTo>
                  <a:lnTo>
                    <a:pt x="860" y="619"/>
                  </a:lnTo>
                  <a:lnTo>
                    <a:pt x="861" y="635"/>
                  </a:lnTo>
                  <a:lnTo>
                    <a:pt x="861" y="649"/>
                  </a:lnTo>
                  <a:lnTo>
                    <a:pt x="861" y="648"/>
                  </a:lnTo>
                  <a:lnTo>
                    <a:pt x="861" y="666"/>
                  </a:lnTo>
                  <a:lnTo>
                    <a:pt x="862" y="689"/>
                  </a:lnTo>
                  <a:lnTo>
                    <a:pt x="862" y="700"/>
                  </a:lnTo>
                  <a:lnTo>
                    <a:pt x="862" y="701"/>
                  </a:lnTo>
                  <a:lnTo>
                    <a:pt x="862" y="710"/>
                  </a:lnTo>
                  <a:lnTo>
                    <a:pt x="862" y="706"/>
                  </a:lnTo>
                  <a:lnTo>
                    <a:pt x="862" y="707"/>
                  </a:lnTo>
                  <a:lnTo>
                    <a:pt x="863" y="714"/>
                  </a:lnTo>
                  <a:lnTo>
                    <a:pt x="863" y="712"/>
                  </a:lnTo>
                  <a:lnTo>
                    <a:pt x="863" y="729"/>
                  </a:lnTo>
                  <a:lnTo>
                    <a:pt x="863" y="751"/>
                  </a:lnTo>
                  <a:lnTo>
                    <a:pt x="864" y="708"/>
                  </a:lnTo>
                  <a:lnTo>
                    <a:pt x="864" y="718"/>
                  </a:lnTo>
                  <a:lnTo>
                    <a:pt x="864" y="729"/>
                  </a:lnTo>
                  <a:lnTo>
                    <a:pt x="864" y="735"/>
                  </a:lnTo>
                  <a:lnTo>
                    <a:pt x="864" y="759"/>
                  </a:lnTo>
                  <a:lnTo>
                    <a:pt x="865" y="757"/>
                  </a:lnTo>
                  <a:lnTo>
                    <a:pt x="865" y="773"/>
                  </a:lnTo>
                  <a:lnTo>
                    <a:pt x="865" y="776"/>
                  </a:lnTo>
                  <a:lnTo>
                    <a:pt x="865" y="788"/>
                  </a:lnTo>
                  <a:lnTo>
                    <a:pt x="865" y="791"/>
                  </a:lnTo>
                  <a:lnTo>
                    <a:pt x="866" y="777"/>
                  </a:lnTo>
                  <a:lnTo>
                    <a:pt x="866" y="762"/>
                  </a:lnTo>
                  <a:lnTo>
                    <a:pt x="866" y="757"/>
                  </a:lnTo>
                  <a:lnTo>
                    <a:pt x="866" y="772"/>
                  </a:lnTo>
                  <a:lnTo>
                    <a:pt x="866" y="767"/>
                  </a:lnTo>
                  <a:lnTo>
                    <a:pt x="867" y="774"/>
                  </a:lnTo>
                  <a:lnTo>
                    <a:pt x="867" y="718"/>
                  </a:lnTo>
                  <a:lnTo>
                    <a:pt x="867" y="735"/>
                  </a:lnTo>
                  <a:lnTo>
                    <a:pt x="867" y="737"/>
                  </a:lnTo>
                  <a:lnTo>
                    <a:pt x="867" y="751"/>
                  </a:lnTo>
                  <a:lnTo>
                    <a:pt x="868" y="742"/>
                  </a:lnTo>
                  <a:lnTo>
                    <a:pt x="868" y="765"/>
                  </a:lnTo>
                  <a:lnTo>
                    <a:pt x="868" y="752"/>
                  </a:lnTo>
                  <a:lnTo>
                    <a:pt x="868" y="749"/>
                  </a:lnTo>
                  <a:lnTo>
                    <a:pt x="868" y="760"/>
                  </a:lnTo>
                  <a:lnTo>
                    <a:pt x="869" y="775"/>
                  </a:lnTo>
                  <a:lnTo>
                    <a:pt x="869" y="796"/>
                  </a:lnTo>
                  <a:lnTo>
                    <a:pt x="869" y="763"/>
                  </a:lnTo>
                  <a:lnTo>
                    <a:pt x="869" y="763"/>
                  </a:lnTo>
                  <a:lnTo>
                    <a:pt x="869" y="745"/>
                  </a:lnTo>
                  <a:lnTo>
                    <a:pt x="870" y="766"/>
                  </a:lnTo>
                  <a:lnTo>
                    <a:pt x="870" y="760"/>
                  </a:lnTo>
                  <a:lnTo>
                    <a:pt x="870" y="741"/>
                  </a:lnTo>
                  <a:lnTo>
                    <a:pt x="870" y="741"/>
                  </a:lnTo>
                  <a:lnTo>
                    <a:pt x="871" y="761"/>
                  </a:lnTo>
                  <a:lnTo>
                    <a:pt x="871" y="763"/>
                  </a:lnTo>
                  <a:lnTo>
                    <a:pt x="871" y="764"/>
                  </a:lnTo>
                  <a:lnTo>
                    <a:pt x="871" y="742"/>
                  </a:lnTo>
                  <a:lnTo>
                    <a:pt x="871" y="705"/>
                  </a:lnTo>
                  <a:lnTo>
                    <a:pt x="871" y="701"/>
                  </a:lnTo>
                  <a:lnTo>
                    <a:pt x="872" y="721"/>
                  </a:lnTo>
                  <a:lnTo>
                    <a:pt x="872" y="745"/>
                  </a:lnTo>
                  <a:lnTo>
                    <a:pt x="872" y="715"/>
                  </a:lnTo>
                  <a:lnTo>
                    <a:pt x="872" y="708"/>
                  </a:lnTo>
                  <a:lnTo>
                    <a:pt x="873" y="713"/>
                  </a:lnTo>
                  <a:lnTo>
                    <a:pt x="873" y="696"/>
                  </a:lnTo>
                  <a:lnTo>
                    <a:pt x="873" y="708"/>
                  </a:lnTo>
                  <a:lnTo>
                    <a:pt x="873" y="728"/>
                  </a:lnTo>
                  <a:lnTo>
                    <a:pt x="873" y="722"/>
                  </a:lnTo>
                  <a:lnTo>
                    <a:pt x="873" y="730"/>
                  </a:lnTo>
                  <a:lnTo>
                    <a:pt x="874" y="711"/>
                  </a:lnTo>
                  <a:lnTo>
                    <a:pt x="874" y="722"/>
                  </a:lnTo>
                  <a:lnTo>
                    <a:pt x="874" y="728"/>
                  </a:lnTo>
                  <a:lnTo>
                    <a:pt x="874" y="752"/>
                  </a:lnTo>
                  <a:lnTo>
                    <a:pt x="875" y="753"/>
                  </a:lnTo>
                  <a:lnTo>
                    <a:pt x="875" y="698"/>
                  </a:lnTo>
                  <a:lnTo>
                    <a:pt x="875" y="686"/>
                  </a:lnTo>
                  <a:lnTo>
                    <a:pt x="875" y="704"/>
                  </a:lnTo>
                  <a:lnTo>
                    <a:pt x="875" y="699"/>
                  </a:lnTo>
                  <a:lnTo>
                    <a:pt x="876" y="710"/>
                  </a:lnTo>
                  <a:lnTo>
                    <a:pt x="876" y="725"/>
                  </a:lnTo>
                  <a:lnTo>
                    <a:pt x="876" y="746"/>
                  </a:lnTo>
                  <a:lnTo>
                    <a:pt x="876" y="765"/>
                  </a:lnTo>
                  <a:lnTo>
                    <a:pt x="876" y="742"/>
                  </a:lnTo>
                  <a:lnTo>
                    <a:pt x="877" y="746"/>
                  </a:lnTo>
                  <a:lnTo>
                    <a:pt x="877" y="769"/>
                  </a:lnTo>
                  <a:lnTo>
                    <a:pt x="877" y="725"/>
                  </a:lnTo>
                  <a:lnTo>
                    <a:pt x="877" y="736"/>
                  </a:lnTo>
                  <a:lnTo>
                    <a:pt x="877" y="733"/>
                  </a:lnTo>
                  <a:lnTo>
                    <a:pt x="878" y="706"/>
                  </a:lnTo>
                  <a:lnTo>
                    <a:pt x="878" y="703"/>
                  </a:lnTo>
                  <a:lnTo>
                    <a:pt x="878" y="722"/>
                  </a:lnTo>
                  <a:lnTo>
                    <a:pt x="878" y="733"/>
                  </a:lnTo>
                  <a:lnTo>
                    <a:pt x="879" y="745"/>
                  </a:lnTo>
                  <a:lnTo>
                    <a:pt x="879" y="768"/>
                  </a:lnTo>
                  <a:lnTo>
                    <a:pt x="879" y="718"/>
                  </a:lnTo>
                  <a:lnTo>
                    <a:pt x="879" y="698"/>
                  </a:lnTo>
                  <a:lnTo>
                    <a:pt x="879" y="662"/>
                  </a:lnTo>
                  <a:lnTo>
                    <a:pt x="879" y="652"/>
                  </a:lnTo>
                  <a:lnTo>
                    <a:pt x="880" y="631"/>
                  </a:lnTo>
                  <a:lnTo>
                    <a:pt x="880" y="653"/>
                  </a:lnTo>
                  <a:lnTo>
                    <a:pt x="880" y="655"/>
                  </a:lnTo>
                  <a:lnTo>
                    <a:pt x="880" y="671"/>
                  </a:lnTo>
                  <a:lnTo>
                    <a:pt x="881" y="655"/>
                  </a:lnTo>
                  <a:lnTo>
                    <a:pt x="881" y="669"/>
                  </a:lnTo>
                  <a:lnTo>
                    <a:pt x="881" y="668"/>
                  </a:lnTo>
                  <a:lnTo>
                    <a:pt x="881" y="654"/>
                  </a:lnTo>
                  <a:lnTo>
                    <a:pt x="881" y="655"/>
                  </a:lnTo>
                  <a:lnTo>
                    <a:pt x="882" y="620"/>
                  </a:lnTo>
                  <a:lnTo>
                    <a:pt x="882" y="613"/>
                  </a:lnTo>
                  <a:lnTo>
                    <a:pt x="882" y="624"/>
                  </a:lnTo>
                  <a:lnTo>
                    <a:pt x="882" y="613"/>
                  </a:lnTo>
                  <a:lnTo>
                    <a:pt x="882" y="600"/>
                  </a:lnTo>
                  <a:lnTo>
                    <a:pt x="882" y="594"/>
                  </a:lnTo>
                  <a:lnTo>
                    <a:pt x="883" y="567"/>
                  </a:lnTo>
                  <a:lnTo>
                    <a:pt x="883" y="518"/>
                  </a:lnTo>
                  <a:lnTo>
                    <a:pt x="883" y="524"/>
                  </a:lnTo>
                  <a:lnTo>
                    <a:pt x="883" y="482"/>
                  </a:lnTo>
                  <a:lnTo>
                    <a:pt x="884" y="481"/>
                  </a:lnTo>
                  <a:lnTo>
                    <a:pt x="884" y="489"/>
                  </a:lnTo>
                  <a:lnTo>
                    <a:pt x="884" y="507"/>
                  </a:lnTo>
                  <a:lnTo>
                    <a:pt x="884" y="534"/>
                  </a:lnTo>
                  <a:lnTo>
                    <a:pt x="884" y="553"/>
                  </a:lnTo>
                  <a:lnTo>
                    <a:pt x="884" y="576"/>
                  </a:lnTo>
                  <a:lnTo>
                    <a:pt x="885" y="592"/>
                  </a:lnTo>
                  <a:lnTo>
                    <a:pt x="885" y="579"/>
                  </a:lnTo>
                  <a:lnTo>
                    <a:pt x="885" y="575"/>
                  </a:lnTo>
                  <a:lnTo>
                    <a:pt x="885" y="560"/>
                  </a:lnTo>
                  <a:lnTo>
                    <a:pt x="886" y="550"/>
                  </a:lnTo>
                  <a:lnTo>
                    <a:pt x="886" y="533"/>
                  </a:lnTo>
                  <a:lnTo>
                    <a:pt x="886" y="523"/>
                  </a:lnTo>
                  <a:lnTo>
                    <a:pt x="886" y="532"/>
                  </a:lnTo>
                  <a:lnTo>
                    <a:pt x="886" y="503"/>
                  </a:lnTo>
                  <a:lnTo>
                    <a:pt x="887" y="527"/>
                  </a:lnTo>
                  <a:lnTo>
                    <a:pt x="887" y="523"/>
                  </a:lnTo>
                  <a:lnTo>
                    <a:pt x="887" y="519"/>
                  </a:lnTo>
                  <a:lnTo>
                    <a:pt x="887" y="537"/>
                  </a:lnTo>
                  <a:lnTo>
                    <a:pt x="887" y="551"/>
                  </a:lnTo>
                  <a:lnTo>
                    <a:pt x="888" y="574"/>
                  </a:lnTo>
                  <a:lnTo>
                    <a:pt x="888" y="601"/>
                  </a:lnTo>
                  <a:lnTo>
                    <a:pt x="888" y="569"/>
                  </a:lnTo>
                  <a:lnTo>
                    <a:pt x="888" y="584"/>
                  </a:lnTo>
                  <a:lnTo>
                    <a:pt x="888" y="594"/>
                  </a:lnTo>
                  <a:lnTo>
                    <a:pt x="889" y="590"/>
                  </a:lnTo>
                  <a:lnTo>
                    <a:pt x="889" y="596"/>
                  </a:lnTo>
                  <a:lnTo>
                    <a:pt x="889" y="573"/>
                  </a:lnTo>
                  <a:lnTo>
                    <a:pt x="889" y="581"/>
                  </a:lnTo>
                  <a:lnTo>
                    <a:pt x="890" y="557"/>
                  </a:lnTo>
                  <a:lnTo>
                    <a:pt x="890" y="556"/>
                  </a:lnTo>
                  <a:lnTo>
                    <a:pt x="890" y="581"/>
                  </a:lnTo>
                  <a:lnTo>
                    <a:pt x="890" y="596"/>
                  </a:lnTo>
                  <a:lnTo>
                    <a:pt x="890" y="572"/>
                  </a:lnTo>
                  <a:lnTo>
                    <a:pt x="890" y="579"/>
                  </a:lnTo>
                  <a:lnTo>
                    <a:pt x="891" y="566"/>
                  </a:lnTo>
                  <a:lnTo>
                    <a:pt x="891" y="557"/>
                  </a:lnTo>
                  <a:lnTo>
                    <a:pt x="891" y="580"/>
                  </a:lnTo>
                  <a:lnTo>
                    <a:pt x="891" y="561"/>
                  </a:lnTo>
                  <a:lnTo>
                    <a:pt x="892" y="556"/>
                  </a:lnTo>
                  <a:lnTo>
                    <a:pt x="892" y="527"/>
                  </a:lnTo>
                  <a:lnTo>
                    <a:pt x="892" y="528"/>
                  </a:lnTo>
                  <a:lnTo>
                    <a:pt x="892" y="543"/>
                  </a:lnTo>
                  <a:lnTo>
                    <a:pt x="892" y="547"/>
                  </a:lnTo>
                  <a:lnTo>
                    <a:pt x="893" y="536"/>
                  </a:lnTo>
                  <a:lnTo>
                    <a:pt x="893" y="504"/>
                  </a:lnTo>
                  <a:lnTo>
                    <a:pt x="893" y="498"/>
                  </a:lnTo>
                  <a:lnTo>
                    <a:pt x="893" y="461"/>
                  </a:lnTo>
                  <a:lnTo>
                    <a:pt x="893" y="474"/>
                  </a:lnTo>
                  <a:lnTo>
                    <a:pt x="894" y="493"/>
                  </a:lnTo>
                  <a:lnTo>
                    <a:pt x="894" y="513"/>
                  </a:lnTo>
                  <a:lnTo>
                    <a:pt x="894" y="503"/>
                  </a:lnTo>
                  <a:lnTo>
                    <a:pt x="894" y="478"/>
                  </a:lnTo>
                  <a:lnTo>
                    <a:pt x="894" y="346"/>
                  </a:lnTo>
                  <a:lnTo>
                    <a:pt x="895" y="264"/>
                  </a:lnTo>
                  <a:lnTo>
                    <a:pt x="895" y="205"/>
                  </a:lnTo>
                  <a:lnTo>
                    <a:pt x="895" y="198"/>
                  </a:lnTo>
                  <a:lnTo>
                    <a:pt x="895" y="187"/>
                  </a:lnTo>
                  <a:lnTo>
                    <a:pt x="896" y="98"/>
                  </a:lnTo>
                  <a:lnTo>
                    <a:pt x="896" y="72"/>
                  </a:lnTo>
                  <a:lnTo>
                    <a:pt x="896" y="77"/>
                  </a:lnTo>
                  <a:lnTo>
                    <a:pt x="896" y="102"/>
                  </a:lnTo>
                  <a:lnTo>
                    <a:pt x="896" y="114"/>
                  </a:lnTo>
                  <a:lnTo>
                    <a:pt x="896" y="127"/>
                  </a:lnTo>
                  <a:lnTo>
                    <a:pt x="897" y="151"/>
                  </a:lnTo>
                  <a:lnTo>
                    <a:pt x="897" y="175"/>
                  </a:lnTo>
                  <a:lnTo>
                    <a:pt x="897" y="206"/>
                  </a:lnTo>
                  <a:lnTo>
                    <a:pt x="897" y="236"/>
                  </a:lnTo>
                  <a:lnTo>
                    <a:pt x="897" y="268"/>
                  </a:lnTo>
                  <a:lnTo>
                    <a:pt x="898" y="260"/>
                  </a:lnTo>
                  <a:lnTo>
                    <a:pt x="898" y="270"/>
                  </a:lnTo>
                  <a:lnTo>
                    <a:pt x="898" y="246"/>
                  </a:lnTo>
                  <a:lnTo>
                    <a:pt x="898" y="264"/>
                  </a:lnTo>
                  <a:lnTo>
                    <a:pt x="898" y="265"/>
                  </a:lnTo>
                  <a:lnTo>
                    <a:pt x="899" y="289"/>
                  </a:lnTo>
                  <a:lnTo>
                    <a:pt x="899" y="267"/>
                  </a:lnTo>
                  <a:lnTo>
                    <a:pt x="899" y="260"/>
                  </a:lnTo>
                  <a:lnTo>
                    <a:pt x="899" y="273"/>
                  </a:lnTo>
                  <a:lnTo>
                    <a:pt x="899" y="253"/>
                  </a:lnTo>
                  <a:lnTo>
                    <a:pt x="900" y="263"/>
                  </a:lnTo>
                  <a:lnTo>
                    <a:pt x="900" y="284"/>
                  </a:lnTo>
                  <a:lnTo>
                    <a:pt x="900" y="303"/>
                  </a:lnTo>
                  <a:lnTo>
                    <a:pt x="900" y="333"/>
                  </a:lnTo>
                  <a:lnTo>
                    <a:pt x="901" y="345"/>
                  </a:lnTo>
                  <a:lnTo>
                    <a:pt x="901" y="373"/>
                  </a:lnTo>
                  <a:lnTo>
                    <a:pt x="901" y="357"/>
                  </a:lnTo>
                  <a:lnTo>
                    <a:pt x="901" y="373"/>
                  </a:lnTo>
                  <a:lnTo>
                    <a:pt x="901" y="368"/>
                  </a:lnTo>
                  <a:lnTo>
                    <a:pt x="901" y="358"/>
                  </a:lnTo>
                  <a:lnTo>
                    <a:pt x="902" y="377"/>
                  </a:lnTo>
                  <a:lnTo>
                    <a:pt x="902" y="396"/>
                  </a:lnTo>
                  <a:lnTo>
                    <a:pt x="902" y="419"/>
                  </a:lnTo>
                  <a:lnTo>
                    <a:pt x="902" y="376"/>
                  </a:lnTo>
                  <a:lnTo>
                    <a:pt x="903" y="342"/>
                  </a:lnTo>
                  <a:lnTo>
                    <a:pt x="903" y="368"/>
                  </a:lnTo>
                  <a:lnTo>
                    <a:pt x="903" y="390"/>
                  </a:lnTo>
                  <a:lnTo>
                    <a:pt x="903" y="392"/>
                  </a:lnTo>
                  <a:lnTo>
                    <a:pt x="903" y="402"/>
                  </a:lnTo>
                  <a:lnTo>
                    <a:pt x="904" y="409"/>
                  </a:lnTo>
                  <a:lnTo>
                    <a:pt x="904" y="434"/>
                  </a:lnTo>
                  <a:lnTo>
                    <a:pt x="904" y="413"/>
                  </a:lnTo>
                  <a:lnTo>
                    <a:pt x="904" y="434"/>
                  </a:lnTo>
                  <a:lnTo>
                    <a:pt x="904" y="462"/>
                  </a:lnTo>
                  <a:lnTo>
                    <a:pt x="905" y="473"/>
                  </a:lnTo>
                  <a:lnTo>
                    <a:pt x="905" y="472"/>
                  </a:lnTo>
                  <a:lnTo>
                    <a:pt x="905" y="489"/>
                  </a:lnTo>
                  <a:lnTo>
                    <a:pt x="905" y="494"/>
                  </a:lnTo>
                  <a:lnTo>
                    <a:pt x="905" y="485"/>
                  </a:lnTo>
                  <a:lnTo>
                    <a:pt x="906" y="512"/>
                  </a:lnTo>
                  <a:lnTo>
                    <a:pt x="906" y="535"/>
                  </a:lnTo>
                  <a:lnTo>
                    <a:pt x="906" y="523"/>
                  </a:lnTo>
                  <a:lnTo>
                    <a:pt x="906" y="539"/>
                  </a:lnTo>
                  <a:lnTo>
                    <a:pt x="907" y="566"/>
                  </a:lnTo>
                  <a:lnTo>
                    <a:pt x="907" y="575"/>
                  </a:lnTo>
                  <a:lnTo>
                    <a:pt x="907" y="567"/>
                  </a:lnTo>
                  <a:lnTo>
                    <a:pt x="907" y="581"/>
                  </a:lnTo>
                  <a:lnTo>
                    <a:pt x="907" y="598"/>
                  </a:lnTo>
                  <a:lnTo>
                    <a:pt x="907" y="609"/>
                  </a:lnTo>
                  <a:lnTo>
                    <a:pt x="908" y="576"/>
                  </a:lnTo>
                  <a:lnTo>
                    <a:pt x="908" y="572"/>
                  </a:lnTo>
                  <a:lnTo>
                    <a:pt x="908" y="585"/>
                  </a:lnTo>
                  <a:lnTo>
                    <a:pt x="908" y="576"/>
                  </a:lnTo>
                  <a:lnTo>
                    <a:pt x="909" y="564"/>
                  </a:lnTo>
                  <a:lnTo>
                    <a:pt x="909" y="580"/>
                  </a:lnTo>
                  <a:lnTo>
                    <a:pt x="909" y="606"/>
                  </a:lnTo>
                  <a:lnTo>
                    <a:pt x="909" y="594"/>
                  </a:lnTo>
                  <a:lnTo>
                    <a:pt x="909" y="620"/>
                  </a:lnTo>
                  <a:lnTo>
                    <a:pt x="909" y="643"/>
                  </a:lnTo>
                  <a:lnTo>
                    <a:pt x="910" y="662"/>
                  </a:lnTo>
                  <a:lnTo>
                    <a:pt x="910" y="685"/>
                  </a:lnTo>
                  <a:lnTo>
                    <a:pt x="910" y="680"/>
                  </a:lnTo>
                  <a:lnTo>
                    <a:pt x="910" y="668"/>
                  </a:lnTo>
                  <a:lnTo>
                    <a:pt x="911" y="675"/>
                  </a:lnTo>
                  <a:lnTo>
                    <a:pt x="911" y="667"/>
                  </a:lnTo>
                  <a:lnTo>
                    <a:pt x="911" y="659"/>
                  </a:lnTo>
                  <a:lnTo>
                    <a:pt x="911" y="648"/>
                  </a:lnTo>
                  <a:lnTo>
                    <a:pt x="911" y="668"/>
                  </a:lnTo>
                  <a:lnTo>
                    <a:pt x="912" y="673"/>
                  </a:lnTo>
                  <a:lnTo>
                    <a:pt x="912" y="691"/>
                  </a:lnTo>
                  <a:lnTo>
                    <a:pt x="912" y="666"/>
                  </a:lnTo>
                  <a:lnTo>
                    <a:pt x="912" y="673"/>
                  </a:lnTo>
                  <a:lnTo>
                    <a:pt x="912" y="644"/>
                  </a:lnTo>
                  <a:lnTo>
                    <a:pt x="912" y="669"/>
                  </a:lnTo>
                  <a:lnTo>
                    <a:pt x="913" y="693"/>
                  </a:lnTo>
                  <a:lnTo>
                    <a:pt x="913" y="669"/>
                  </a:lnTo>
                  <a:lnTo>
                    <a:pt x="913" y="687"/>
                  </a:lnTo>
                  <a:lnTo>
                    <a:pt x="913" y="696"/>
                  </a:lnTo>
                  <a:lnTo>
                    <a:pt x="914" y="679"/>
                  </a:lnTo>
                  <a:lnTo>
                    <a:pt x="914" y="693"/>
                  </a:lnTo>
                  <a:lnTo>
                    <a:pt x="914" y="657"/>
                  </a:lnTo>
                  <a:lnTo>
                    <a:pt x="914" y="669"/>
                  </a:lnTo>
                  <a:lnTo>
                    <a:pt x="914" y="632"/>
                  </a:lnTo>
                  <a:lnTo>
                    <a:pt x="915" y="625"/>
                  </a:lnTo>
                  <a:lnTo>
                    <a:pt x="915" y="624"/>
                  </a:lnTo>
                  <a:lnTo>
                    <a:pt x="915" y="637"/>
                  </a:lnTo>
                  <a:lnTo>
                    <a:pt x="915" y="650"/>
                  </a:lnTo>
                  <a:lnTo>
                    <a:pt x="915" y="647"/>
                  </a:lnTo>
                  <a:lnTo>
                    <a:pt x="916" y="616"/>
                  </a:lnTo>
                  <a:lnTo>
                    <a:pt x="916" y="598"/>
                  </a:lnTo>
                  <a:lnTo>
                    <a:pt x="916" y="622"/>
                  </a:lnTo>
                  <a:lnTo>
                    <a:pt x="916" y="632"/>
                  </a:lnTo>
                  <a:lnTo>
                    <a:pt x="916" y="638"/>
                  </a:lnTo>
                  <a:lnTo>
                    <a:pt x="917" y="641"/>
                  </a:lnTo>
                  <a:lnTo>
                    <a:pt x="917" y="629"/>
                  </a:lnTo>
                  <a:lnTo>
                    <a:pt x="917" y="642"/>
                  </a:lnTo>
                  <a:lnTo>
                    <a:pt x="917" y="634"/>
                  </a:lnTo>
                  <a:lnTo>
                    <a:pt x="918" y="645"/>
                  </a:lnTo>
                  <a:lnTo>
                    <a:pt x="918" y="625"/>
                  </a:lnTo>
                  <a:lnTo>
                    <a:pt x="918" y="631"/>
                  </a:lnTo>
                  <a:lnTo>
                    <a:pt x="918" y="641"/>
                  </a:lnTo>
                  <a:lnTo>
                    <a:pt x="918" y="662"/>
                  </a:lnTo>
                  <a:lnTo>
                    <a:pt x="918" y="666"/>
                  </a:lnTo>
                  <a:lnTo>
                    <a:pt x="919" y="668"/>
                  </a:lnTo>
                  <a:lnTo>
                    <a:pt x="919" y="613"/>
                  </a:lnTo>
                  <a:lnTo>
                    <a:pt x="919" y="637"/>
                  </a:lnTo>
                  <a:lnTo>
                    <a:pt x="919" y="656"/>
                  </a:lnTo>
                  <a:lnTo>
                    <a:pt x="920" y="679"/>
                  </a:lnTo>
                  <a:lnTo>
                    <a:pt x="920" y="644"/>
                  </a:lnTo>
                  <a:lnTo>
                    <a:pt x="920" y="651"/>
                  </a:lnTo>
                  <a:lnTo>
                    <a:pt x="920" y="659"/>
                  </a:lnTo>
                  <a:lnTo>
                    <a:pt x="920" y="674"/>
                  </a:lnTo>
                  <a:lnTo>
                    <a:pt x="920" y="671"/>
                  </a:lnTo>
                  <a:lnTo>
                    <a:pt x="921" y="683"/>
                  </a:lnTo>
                  <a:lnTo>
                    <a:pt x="921" y="692"/>
                  </a:lnTo>
                  <a:lnTo>
                    <a:pt x="921" y="694"/>
                  </a:lnTo>
                  <a:lnTo>
                    <a:pt x="921" y="696"/>
                  </a:lnTo>
                  <a:lnTo>
                    <a:pt x="922" y="704"/>
                  </a:lnTo>
                  <a:lnTo>
                    <a:pt x="922" y="714"/>
                  </a:lnTo>
                  <a:lnTo>
                    <a:pt x="922" y="671"/>
                  </a:lnTo>
                  <a:lnTo>
                    <a:pt x="922" y="690"/>
                  </a:lnTo>
                  <a:lnTo>
                    <a:pt x="922" y="713"/>
                  </a:lnTo>
                  <a:lnTo>
                    <a:pt x="923" y="736"/>
                  </a:lnTo>
                  <a:lnTo>
                    <a:pt x="923" y="713"/>
                  </a:lnTo>
                  <a:lnTo>
                    <a:pt x="923" y="661"/>
                  </a:lnTo>
                  <a:lnTo>
                    <a:pt x="923" y="679"/>
                  </a:lnTo>
                  <a:lnTo>
                    <a:pt x="923" y="676"/>
                  </a:lnTo>
                  <a:lnTo>
                    <a:pt x="924" y="683"/>
                  </a:lnTo>
                  <a:lnTo>
                    <a:pt x="924" y="679"/>
                  </a:lnTo>
                  <a:lnTo>
                    <a:pt x="924" y="696"/>
                  </a:lnTo>
                  <a:lnTo>
                    <a:pt x="924" y="719"/>
                  </a:lnTo>
                  <a:lnTo>
                    <a:pt x="924" y="696"/>
                  </a:lnTo>
                  <a:lnTo>
                    <a:pt x="925" y="720"/>
                  </a:lnTo>
                  <a:lnTo>
                    <a:pt x="925" y="737"/>
                  </a:lnTo>
                  <a:lnTo>
                    <a:pt x="925" y="728"/>
                  </a:lnTo>
                  <a:lnTo>
                    <a:pt x="925" y="718"/>
                  </a:lnTo>
                  <a:lnTo>
                    <a:pt x="926" y="706"/>
                  </a:lnTo>
                  <a:lnTo>
                    <a:pt x="926" y="683"/>
                  </a:lnTo>
                  <a:lnTo>
                    <a:pt x="926" y="672"/>
                  </a:lnTo>
                  <a:lnTo>
                    <a:pt x="926" y="668"/>
                  </a:lnTo>
                  <a:lnTo>
                    <a:pt x="926" y="655"/>
                  </a:lnTo>
                  <a:lnTo>
                    <a:pt x="926" y="660"/>
                  </a:lnTo>
                  <a:lnTo>
                    <a:pt x="927" y="685"/>
                  </a:lnTo>
                  <a:lnTo>
                    <a:pt x="927" y="693"/>
                  </a:lnTo>
                  <a:lnTo>
                    <a:pt x="927" y="711"/>
                  </a:lnTo>
                  <a:lnTo>
                    <a:pt x="927" y="722"/>
                  </a:lnTo>
                  <a:lnTo>
                    <a:pt x="927" y="746"/>
                  </a:lnTo>
                  <a:lnTo>
                    <a:pt x="928" y="739"/>
                  </a:lnTo>
                  <a:lnTo>
                    <a:pt x="928" y="749"/>
                  </a:lnTo>
                  <a:lnTo>
                    <a:pt x="928" y="743"/>
                  </a:lnTo>
                  <a:lnTo>
                    <a:pt x="928" y="766"/>
                  </a:lnTo>
                  <a:lnTo>
                    <a:pt x="929" y="751"/>
                  </a:lnTo>
                  <a:lnTo>
                    <a:pt x="929" y="688"/>
                  </a:lnTo>
                  <a:lnTo>
                    <a:pt x="929" y="675"/>
                  </a:lnTo>
                  <a:lnTo>
                    <a:pt x="929" y="699"/>
                  </a:lnTo>
                  <a:lnTo>
                    <a:pt x="929" y="717"/>
                  </a:lnTo>
                  <a:lnTo>
                    <a:pt x="929" y="706"/>
                  </a:lnTo>
                  <a:lnTo>
                    <a:pt x="930" y="707"/>
                  </a:lnTo>
                  <a:lnTo>
                    <a:pt x="930" y="675"/>
                  </a:lnTo>
                  <a:lnTo>
                    <a:pt x="930" y="688"/>
                  </a:lnTo>
                  <a:lnTo>
                    <a:pt x="930" y="694"/>
                  </a:lnTo>
                  <a:lnTo>
                    <a:pt x="931" y="718"/>
                  </a:lnTo>
                  <a:lnTo>
                    <a:pt x="931" y="694"/>
                  </a:lnTo>
                  <a:lnTo>
                    <a:pt x="931" y="693"/>
                  </a:lnTo>
                  <a:lnTo>
                    <a:pt x="931" y="669"/>
                  </a:lnTo>
                  <a:lnTo>
                    <a:pt x="931" y="646"/>
                  </a:lnTo>
                  <a:lnTo>
                    <a:pt x="931" y="640"/>
                  </a:lnTo>
                  <a:lnTo>
                    <a:pt x="932" y="597"/>
                  </a:lnTo>
                  <a:lnTo>
                    <a:pt x="932" y="612"/>
                  </a:lnTo>
                  <a:lnTo>
                    <a:pt x="932" y="634"/>
                  </a:lnTo>
                  <a:lnTo>
                    <a:pt x="932" y="640"/>
                  </a:lnTo>
                  <a:lnTo>
                    <a:pt x="933" y="615"/>
                  </a:lnTo>
                  <a:lnTo>
                    <a:pt x="933" y="609"/>
                  </a:lnTo>
                  <a:lnTo>
                    <a:pt x="933" y="612"/>
                  </a:lnTo>
                  <a:lnTo>
                    <a:pt x="933" y="581"/>
                  </a:lnTo>
                  <a:lnTo>
                    <a:pt x="933" y="594"/>
                  </a:lnTo>
                  <a:lnTo>
                    <a:pt x="934" y="556"/>
                  </a:lnTo>
                  <a:lnTo>
                    <a:pt x="934" y="547"/>
                  </a:lnTo>
                  <a:lnTo>
                    <a:pt x="934" y="536"/>
                  </a:lnTo>
                  <a:lnTo>
                    <a:pt x="934" y="560"/>
                  </a:lnTo>
                  <a:lnTo>
                    <a:pt x="934" y="564"/>
                  </a:lnTo>
                  <a:lnTo>
                    <a:pt x="935" y="582"/>
                  </a:lnTo>
                  <a:lnTo>
                    <a:pt x="935" y="598"/>
                  </a:lnTo>
                  <a:lnTo>
                    <a:pt x="935" y="612"/>
                  </a:lnTo>
                  <a:lnTo>
                    <a:pt x="935" y="627"/>
                  </a:lnTo>
                  <a:lnTo>
                    <a:pt x="935" y="623"/>
                  </a:lnTo>
                  <a:lnTo>
                    <a:pt x="936" y="586"/>
                  </a:lnTo>
                  <a:lnTo>
                    <a:pt x="936" y="603"/>
                  </a:lnTo>
                  <a:lnTo>
                    <a:pt x="936" y="626"/>
                  </a:lnTo>
                  <a:lnTo>
                    <a:pt x="936" y="580"/>
                  </a:lnTo>
                  <a:lnTo>
                    <a:pt x="937" y="562"/>
                  </a:lnTo>
                  <a:lnTo>
                    <a:pt x="937" y="564"/>
                  </a:lnTo>
                  <a:lnTo>
                    <a:pt x="937" y="578"/>
                  </a:lnTo>
                  <a:lnTo>
                    <a:pt x="937" y="603"/>
                  </a:lnTo>
                  <a:lnTo>
                    <a:pt x="937" y="614"/>
                  </a:lnTo>
                  <a:lnTo>
                    <a:pt x="937" y="596"/>
                  </a:lnTo>
                  <a:lnTo>
                    <a:pt x="938" y="611"/>
                  </a:lnTo>
                  <a:lnTo>
                    <a:pt x="938" y="623"/>
                  </a:lnTo>
                  <a:lnTo>
                    <a:pt x="938" y="612"/>
                  </a:lnTo>
                  <a:lnTo>
                    <a:pt x="938" y="616"/>
                  </a:lnTo>
                  <a:lnTo>
                    <a:pt x="939" y="590"/>
                  </a:lnTo>
                  <a:lnTo>
                    <a:pt x="939" y="597"/>
                  </a:lnTo>
                  <a:lnTo>
                    <a:pt x="939" y="597"/>
                  </a:lnTo>
                  <a:lnTo>
                    <a:pt x="939" y="602"/>
                  </a:lnTo>
                  <a:lnTo>
                    <a:pt x="939" y="576"/>
                  </a:lnTo>
                  <a:lnTo>
                    <a:pt x="940" y="575"/>
                  </a:lnTo>
                  <a:lnTo>
                    <a:pt x="940" y="531"/>
                  </a:lnTo>
                  <a:lnTo>
                    <a:pt x="940" y="504"/>
                  </a:lnTo>
                  <a:lnTo>
                    <a:pt x="940" y="379"/>
                  </a:lnTo>
                  <a:lnTo>
                    <a:pt x="940" y="309"/>
                  </a:lnTo>
                  <a:lnTo>
                    <a:pt x="941" y="247"/>
                  </a:lnTo>
                  <a:lnTo>
                    <a:pt x="941" y="216"/>
                  </a:lnTo>
                  <a:lnTo>
                    <a:pt x="941" y="184"/>
                  </a:lnTo>
                  <a:lnTo>
                    <a:pt x="941" y="130"/>
                  </a:lnTo>
                  <a:lnTo>
                    <a:pt x="941" y="113"/>
                  </a:lnTo>
                  <a:lnTo>
                    <a:pt x="942" y="131"/>
                  </a:lnTo>
                  <a:lnTo>
                    <a:pt x="942" y="162"/>
                  </a:lnTo>
                  <a:lnTo>
                    <a:pt x="942" y="194"/>
                  </a:lnTo>
                  <a:lnTo>
                    <a:pt x="942" y="172"/>
                  </a:lnTo>
                  <a:lnTo>
                    <a:pt x="942" y="166"/>
                  </a:lnTo>
                  <a:lnTo>
                    <a:pt x="942" y="182"/>
                  </a:lnTo>
                  <a:lnTo>
                    <a:pt x="943" y="215"/>
                  </a:lnTo>
                  <a:lnTo>
                    <a:pt x="943" y="209"/>
                  </a:lnTo>
                  <a:lnTo>
                    <a:pt x="943" y="227"/>
                  </a:lnTo>
                  <a:lnTo>
                    <a:pt x="943" y="234"/>
                  </a:lnTo>
                  <a:lnTo>
                    <a:pt x="944" y="185"/>
                  </a:lnTo>
                  <a:lnTo>
                    <a:pt x="944" y="212"/>
                  </a:lnTo>
                  <a:lnTo>
                    <a:pt x="944" y="241"/>
                  </a:lnTo>
                  <a:lnTo>
                    <a:pt x="944" y="246"/>
                  </a:lnTo>
                  <a:lnTo>
                    <a:pt x="944" y="242"/>
                  </a:lnTo>
                  <a:lnTo>
                    <a:pt x="945" y="255"/>
                  </a:lnTo>
                  <a:lnTo>
                    <a:pt x="945" y="283"/>
                  </a:lnTo>
                  <a:lnTo>
                    <a:pt x="945" y="253"/>
                  </a:lnTo>
                  <a:lnTo>
                    <a:pt x="945" y="241"/>
                  </a:lnTo>
                  <a:lnTo>
                    <a:pt x="945" y="214"/>
                  </a:lnTo>
                  <a:lnTo>
                    <a:pt x="946" y="224"/>
                  </a:lnTo>
                  <a:lnTo>
                    <a:pt x="946" y="235"/>
                  </a:lnTo>
                  <a:lnTo>
                    <a:pt x="946" y="252"/>
                  </a:lnTo>
                  <a:lnTo>
                    <a:pt x="946" y="237"/>
                  </a:lnTo>
                  <a:lnTo>
                    <a:pt x="946" y="221"/>
                  </a:lnTo>
                  <a:lnTo>
                    <a:pt x="947" y="241"/>
                  </a:lnTo>
                  <a:lnTo>
                    <a:pt x="947" y="230"/>
                  </a:lnTo>
                  <a:lnTo>
                    <a:pt x="947" y="243"/>
                  </a:lnTo>
                  <a:lnTo>
                    <a:pt x="947" y="255"/>
                  </a:lnTo>
                  <a:lnTo>
                    <a:pt x="948" y="280"/>
                  </a:lnTo>
                  <a:lnTo>
                    <a:pt x="948" y="237"/>
                  </a:lnTo>
                  <a:lnTo>
                    <a:pt x="948" y="262"/>
                  </a:lnTo>
                  <a:lnTo>
                    <a:pt x="948" y="292"/>
                  </a:lnTo>
                  <a:lnTo>
                    <a:pt x="948" y="301"/>
                  </a:lnTo>
                  <a:lnTo>
                    <a:pt x="948" y="309"/>
                  </a:lnTo>
                  <a:lnTo>
                    <a:pt x="949" y="309"/>
                  </a:lnTo>
                  <a:lnTo>
                    <a:pt x="949" y="299"/>
                  </a:lnTo>
                  <a:lnTo>
                    <a:pt x="949" y="278"/>
                  </a:lnTo>
                  <a:lnTo>
                    <a:pt x="949" y="302"/>
                  </a:lnTo>
                  <a:lnTo>
                    <a:pt x="950" y="332"/>
                  </a:lnTo>
                  <a:lnTo>
                    <a:pt x="950" y="322"/>
                  </a:lnTo>
                  <a:lnTo>
                    <a:pt x="950" y="350"/>
                  </a:lnTo>
                  <a:lnTo>
                    <a:pt x="950" y="373"/>
                  </a:lnTo>
                  <a:lnTo>
                    <a:pt x="950" y="398"/>
                  </a:lnTo>
                  <a:lnTo>
                    <a:pt x="951" y="415"/>
                  </a:lnTo>
                  <a:lnTo>
                    <a:pt x="951" y="400"/>
                  </a:lnTo>
                  <a:lnTo>
                    <a:pt x="951" y="386"/>
                  </a:lnTo>
                  <a:lnTo>
                    <a:pt x="951" y="395"/>
                  </a:lnTo>
                  <a:lnTo>
                    <a:pt x="951" y="349"/>
                  </a:lnTo>
                  <a:lnTo>
                    <a:pt x="952" y="375"/>
                  </a:lnTo>
                  <a:lnTo>
                    <a:pt x="952" y="398"/>
                  </a:lnTo>
                  <a:lnTo>
                    <a:pt x="952" y="427"/>
                  </a:lnTo>
                  <a:lnTo>
                    <a:pt x="952" y="448"/>
                  </a:lnTo>
                  <a:lnTo>
                    <a:pt x="952" y="452"/>
                  </a:lnTo>
                  <a:lnTo>
                    <a:pt x="953" y="481"/>
                  </a:lnTo>
                  <a:lnTo>
                    <a:pt x="953" y="436"/>
                  </a:lnTo>
                  <a:lnTo>
                    <a:pt x="953" y="447"/>
                  </a:lnTo>
                  <a:lnTo>
                    <a:pt x="953" y="443"/>
                  </a:lnTo>
                  <a:lnTo>
                    <a:pt x="953" y="454"/>
                  </a:lnTo>
                  <a:lnTo>
                    <a:pt x="954" y="475"/>
                  </a:lnTo>
                  <a:lnTo>
                    <a:pt x="954" y="494"/>
                  </a:lnTo>
                  <a:lnTo>
                    <a:pt x="954" y="499"/>
                  </a:lnTo>
                  <a:lnTo>
                    <a:pt x="954" y="492"/>
                  </a:lnTo>
                  <a:lnTo>
                    <a:pt x="954" y="511"/>
                  </a:lnTo>
                  <a:lnTo>
                    <a:pt x="955" y="529"/>
                  </a:lnTo>
                  <a:lnTo>
                    <a:pt x="955" y="552"/>
                  </a:lnTo>
                  <a:lnTo>
                    <a:pt x="955" y="522"/>
                  </a:lnTo>
                  <a:lnTo>
                    <a:pt x="955" y="540"/>
                  </a:lnTo>
                  <a:lnTo>
                    <a:pt x="956" y="554"/>
                  </a:lnTo>
                  <a:lnTo>
                    <a:pt x="956" y="571"/>
                  </a:lnTo>
                  <a:lnTo>
                    <a:pt x="956" y="564"/>
                  </a:lnTo>
                  <a:lnTo>
                    <a:pt x="956" y="574"/>
                  </a:lnTo>
                  <a:lnTo>
                    <a:pt x="956" y="567"/>
                  </a:lnTo>
                  <a:lnTo>
                    <a:pt x="956" y="581"/>
                  </a:lnTo>
                  <a:lnTo>
                    <a:pt x="957" y="552"/>
                  </a:lnTo>
                  <a:lnTo>
                    <a:pt x="957" y="559"/>
                  </a:lnTo>
                  <a:lnTo>
                    <a:pt x="957" y="524"/>
                  </a:lnTo>
                  <a:lnTo>
                    <a:pt x="957" y="535"/>
                  </a:lnTo>
                  <a:lnTo>
                    <a:pt x="957" y="544"/>
                  </a:lnTo>
                  <a:lnTo>
                    <a:pt x="958" y="536"/>
                  </a:lnTo>
                  <a:lnTo>
                    <a:pt x="958" y="554"/>
                  </a:lnTo>
                  <a:lnTo>
                    <a:pt x="958" y="541"/>
                  </a:lnTo>
                  <a:lnTo>
                    <a:pt x="958" y="564"/>
                  </a:lnTo>
                  <a:lnTo>
                    <a:pt x="959" y="562"/>
                  </a:lnTo>
                  <a:lnTo>
                    <a:pt x="959" y="557"/>
                  </a:lnTo>
                  <a:lnTo>
                    <a:pt x="959" y="575"/>
                  </a:lnTo>
                  <a:lnTo>
                    <a:pt x="959" y="566"/>
                  </a:lnTo>
                  <a:lnTo>
                    <a:pt x="959" y="566"/>
                  </a:lnTo>
                  <a:lnTo>
                    <a:pt x="959" y="517"/>
                  </a:lnTo>
                  <a:lnTo>
                    <a:pt x="960" y="488"/>
                  </a:lnTo>
                  <a:lnTo>
                    <a:pt x="960" y="515"/>
                  </a:lnTo>
                  <a:lnTo>
                    <a:pt x="960" y="513"/>
                  </a:lnTo>
                  <a:lnTo>
                    <a:pt x="960" y="519"/>
                  </a:lnTo>
                  <a:lnTo>
                    <a:pt x="961" y="511"/>
                  </a:lnTo>
                  <a:lnTo>
                    <a:pt x="961" y="523"/>
                  </a:lnTo>
                  <a:lnTo>
                    <a:pt x="961" y="491"/>
                  </a:lnTo>
                  <a:lnTo>
                    <a:pt x="961" y="490"/>
                  </a:lnTo>
                  <a:lnTo>
                    <a:pt x="961" y="477"/>
                  </a:lnTo>
                  <a:lnTo>
                    <a:pt x="962" y="494"/>
                  </a:lnTo>
                  <a:lnTo>
                    <a:pt x="962" y="508"/>
                  </a:lnTo>
                  <a:lnTo>
                    <a:pt x="962" y="500"/>
                  </a:lnTo>
                  <a:lnTo>
                    <a:pt x="962" y="470"/>
                  </a:lnTo>
                  <a:lnTo>
                    <a:pt x="962" y="475"/>
                  </a:lnTo>
                  <a:lnTo>
                    <a:pt x="963" y="479"/>
                  </a:lnTo>
                  <a:lnTo>
                    <a:pt x="963" y="468"/>
                  </a:lnTo>
                  <a:lnTo>
                    <a:pt x="963" y="457"/>
                  </a:lnTo>
                  <a:lnTo>
                    <a:pt x="963" y="463"/>
                  </a:lnTo>
                  <a:lnTo>
                    <a:pt x="963" y="425"/>
                  </a:lnTo>
                  <a:lnTo>
                    <a:pt x="964" y="447"/>
                  </a:lnTo>
                  <a:lnTo>
                    <a:pt x="964" y="473"/>
                  </a:lnTo>
                  <a:lnTo>
                    <a:pt x="964" y="436"/>
                  </a:lnTo>
                  <a:lnTo>
                    <a:pt x="964" y="437"/>
                  </a:lnTo>
                  <a:lnTo>
                    <a:pt x="964" y="464"/>
                  </a:lnTo>
                  <a:lnTo>
                    <a:pt x="965" y="471"/>
                  </a:lnTo>
                  <a:lnTo>
                    <a:pt x="965" y="476"/>
                  </a:lnTo>
                  <a:lnTo>
                    <a:pt x="965" y="497"/>
                  </a:lnTo>
                  <a:lnTo>
                    <a:pt x="965" y="515"/>
                  </a:lnTo>
                  <a:lnTo>
                    <a:pt x="965" y="512"/>
                  </a:lnTo>
                  <a:lnTo>
                    <a:pt x="966" y="486"/>
                  </a:lnTo>
                  <a:lnTo>
                    <a:pt x="966" y="483"/>
                  </a:lnTo>
                  <a:lnTo>
                    <a:pt x="966" y="466"/>
                  </a:lnTo>
                  <a:lnTo>
                    <a:pt x="966" y="490"/>
                  </a:lnTo>
                  <a:lnTo>
                    <a:pt x="967" y="499"/>
                  </a:lnTo>
                  <a:lnTo>
                    <a:pt x="967" y="485"/>
                  </a:lnTo>
                  <a:lnTo>
                    <a:pt x="967" y="479"/>
                  </a:lnTo>
                  <a:lnTo>
                    <a:pt x="967" y="498"/>
                  </a:lnTo>
                  <a:lnTo>
                    <a:pt x="967" y="508"/>
                  </a:lnTo>
                  <a:lnTo>
                    <a:pt x="967" y="526"/>
                  </a:lnTo>
                  <a:lnTo>
                    <a:pt x="968" y="519"/>
                  </a:lnTo>
                  <a:lnTo>
                    <a:pt x="968" y="524"/>
                  </a:lnTo>
                  <a:lnTo>
                    <a:pt x="968" y="545"/>
                  </a:lnTo>
                  <a:lnTo>
                    <a:pt x="968" y="522"/>
                  </a:lnTo>
                  <a:lnTo>
                    <a:pt x="969" y="518"/>
                  </a:lnTo>
                  <a:lnTo>
                    <a:pt x="969" y="526"/>
                  </a:lnTo>
                  <a:lnTo>
                    <a:pt x="969" y="533"/>
                  </a:lnTo>
                  <a:lnTo>
                    <a:pt x="969" y="540"/>
                  </a:lnTo>
                  <a:lnTo>
                    <a:pt x="969" y="558"/>
                  </a:lnTo>
                  <a:lnTo>
                    <a:pt x="970" y="555"/>
                  </a:lnTo>
                  <a:lnTo>
                    <a:pt x="970" y="537"/>
                  </a:lnTo>
                  <a:lnTo>
                    <a:pt x="970" y="507"/>
                  </a:lnTo>
                  <a:lnTo>
                    <a:pt x="970" y="522"/>
                  </a:lnTo>
                  <a:lnTo>
                    <a:pt x="970" y="548"/>
                  </a:lnTo>
                  <a:lnTo>
                    <a:pt x="971" y="547"/>
                  </a:lnTo>
                  <a:lnTo>
                    <a:pt x="971" y="571"/>
                  </a:lnTo>
                  <a:lnTo>
                    <a:pt x="971" y="590"/>
                  </a:lnTo>
                  <a:lnTo>
                    <a:pt x="971" y="556"/>
                  </a:lnTo>
                  <a:lnTo>
                    <a:pt x="971" y="536"/>
                  </a:lnTo>
                  <a:lnTo>
                    <a:pt x="972" y="548"/>
                  </a:lnTo>
                  <a:lnTo>
                    <a:pt x="972" y="547"/>
                  </a:lnTo>
                  <a:lnTo>
                    <a:pt x="972" y="566"/>
                  </a:lnTo>
                  <a:lnTo>
                    <a:pt x="972" y="583"/>
                  </a:lnTo>
                  <a:lnTo>
                    <a:pt x="972" y="591"/>
                  </a:lnTo>
                  <a:lnTo>
                    <a:pt x="973" y="541"/>
                  </a:lnTo>
                  <a:lnTo>
                    <a:pt x="973" y="528"/>
                  </a:lnTo>
                  <a:lnTo>
                    <a:pt x="973" y="520"/>
                  </a:lnTo>
                  <a:lnTo>
                    <a:pt x="973" y="526"/>
                  </a:lnTo>
                  <a:lnTo>
                    <a:pt x="973" y="522"/>
                  </a:lnTo>
                  <a:lnTo>
                    <a:pt x="974" y="518"/>
                  </a:lnTo>
                  <a:lnTo>
                    <a:pt x="974" y="521"/>
                  </a:lnTo>
                  <a:lnTo>
                    <a:pt x="974" y="492"/>
                  </a:lnTo>
                  <a:lnTo>
                    <a:pt x="974" y="484"/>
                  </a:lnTo>
                  <a:lnTo>
                    <a:pt x="974" y="463"/>
                  </a:lnTo>
                  <a:lnTo>
                    <a:pt x="975" y="479"/>
                  </a:lnTo>
                  <a:lnTo>
                    <a:pt x="975" y="484"/>
                  </a:lnTo>
                  <a:lnTo>
                    <a:pt x="975" y="500"/>
                  </a:lnTo>
                  <a:lnTo>
                    <a:pt x="975" y="500"/>
                  </a:lnTo>
                  <a:lnTo>
                    <a:pt x="975" y="510"/>
                  </a:lnTo>
                  <a:lnTo>
                    <a:pt x="976" y="532"/>
                  </a:lnTo>
                  <a:lnTo>
                    <a:pt x="976" y="552"/>
                  </a:lnTo>
                  <a:lnTo>
                    <a:pt x="976" y="543"/>
                  </a:lnTo>
                  <a:lnTo>
                    <a:pt x="976" y="529"/>
                  </a:lnTo>
                  <a:lnTo>
                    <a:pt x="976" y="541"/>
                  </a:lnTo>
                  <a:lnTo>
                    <a:pt x="977" y="531"/>
                  </a:lnTo>
                  <a:lnTo>
                    <a:pt x="977" y="553"/>
                  </a:lnTo>
                  <a:lnTo>
                    <a:pt x="977" y="560"/>
                  </a:lnTo>
                  <a:lnTo>
                    <a:pt x="977" y="574"/>
                  </a:lnTo>
                  <a:lnTo>
                    <a:pt x="978" y="599"/>
                  </a:lnTo>
                  <a:lnTo>
                    <a:pt x="978" y="562"/>
                  </a:lnTo>
                  <a:lnTo>
                    <a:pt x="978" y="547"/>
                  </a:lnTo>
                  <a:lnTo>
                    <a:pt x="978" y="538"/>
                  </a:lnTo>
                  <a:lnTo>
                    <a:pt x="978" y="529"/>
                  </a:lnTo>
                  <a:lnTo>
                    <a:pt x="978" y="523"/>
                  </a:lnTo>
                  <a:lnTo>
                    <a:pt x="979" y="551"/>
                  </a:lnTo>
                  <a:lnTo>
                    <a:pt x="979" y="506"/>
                  </a:lnTo>
                  <a:lnTo>
                    <a:pt x="979" y="475"/>
                  </a:lnTo>
                  <a:lnTo>
                    <a:pt x="979" y="492"/>
                  </a:lnTo>
                  <a:lnTo>
                    <a:pt x="980" y="479"/>
                  </a:lnTo>
                  <a:lnTo>
                    <a:pt x="980" y="475"/>
                  </a:lnTo>
                  <a:lnTo>
                    <a:pt x="980" y="482"/>
                  </a:lnTo>
                  <a:lnTo>
                    <a:pt x="980" y="507"/>
                  </a:lnTo>
                  <a:lnTo>
                    <a:pt x="980" y="533"/>
                  </a:lnTo>
                  <a:lnTo>
                    <a:pt x="981" y="518"/>
                  </a:lnTo>
                  <a:lnTo>
                    <a:pt x="981" y="465"/>
                  </a:lnTo>
                  <a:lnTo>
                    <a:pt x="981" y="482"/>
                  </a:lnTo>
                  <a:lnTo>
                    <a:pt x="981" y="480"/>
                  </a:lnTo>
                  <a:lnTo>
                    <a:pt x="981" y="476"/>
                  </a:lnTo>
                  <a:lnTo>
                    <a:pt x="982" y="484"/>
                  </a:lnTo>
                  <a:lnTo>
                    <a:pt x="982" y="494"/>
                  </a:lnTo>
                  <a:lnTo>
                    <a:pt x="982" y="516"/>
                  </a:lnTo>
                  <a:lnTo>
                    <a:pt x="982" y="517"/>
                  </a:lnTo>
                  <a:lnTo>
                    <a:pt x="982" y="488"/>
                  </a:lnTo>
                  <a:lnTo>
                    <a:pt x="983" y="509"/>
                  </a:lnTo>
                  <a:lnTo>
                    <a:pt x="983" y="514"/>
                  </a:lnTo>
                  <a:lnTo>
                    <a:pt x="983" y="510"/>
                  </a:lnTo>
                  <a:lnTo>
                    <a:pt x="983" y="505"/>
                  </a:lnTo>
                  <a:lnTo>
                    <a:pt x="984" y="419"/>
                  </a:lnTo>
                  <a:lnTo>
                    <a:pt x="984" y="414"/>
                  </a:lnTo>
                  <a:lnTo>
                    <a:pt x="984" y="313"/>
                  </a:lnTo>
                  <a:lnTo>
                    <a:pt x="984" y="236"/>
                  </a:lnTo>
                  <a:lnTo>
                    <a:pt x="984" y="180"/>
                  </a:lnTo>
                  <a:lnTo>
                    <a:pt x="984" y="213"/>
                  </a:lnTo>
                  <a:lnTo>
                    <a:pt x="985" y="144"/>
                  </a:lnTo>
                  <a:lnTo>
                    <a:pt x="985" y="62"/>
                  </a:lnTo>
                  <a:lnTo>
                    <a:pt x="985" y="24"/>
                  </a:lnTo>
                  <a:lnTo>
                    <a:pt x="985" y="0"/>
                  </a:lnTo>
                  <a:lnTo>
                    <a:pt x="986" y="35"/>
                  </a:lnTo>
                  <a:lnTo>
                    <a:pt x="986" y="61"/>
                  </a:lnTo>
                  <a:lnTo>
                    <a:pt x="986" y="93"/>
                  </a:lnTo>
                  <a:lnTo>
                    <a:pt x="986" y="104"/>
                  </a:lnTo>
                  <a:lnTo>
                    <a:pt x="986" y="134"/>
                  </a:lnTo>
                  <a:lnTo>
                    <a:pt x="986" y="139"/>
                  </a:lnTo>
                  <a:lnTo>
                    <a:pt x="987" y="143"/>
                  </a:lnTo>
                  <a:lnTo>
                    <a:pt x="987" y="172"/>
                  </a:lnTo>
                  <a:lnTo>
                    <a:pt x="987" y="196"/>
                  </a:lnTo>
                  <a:lnTo>
                    <a:pt x="987" y="210"/>
                  </a:lnTo>
                  <a:lnTo>
                    <a:pt x="987" y="218"/>
                  </a:lnTo>
                  <a:lnTo>
                    <a:pt x="988" y="182"/>
                  </a:lnTo>
                  <a:lnTo>
                    <a:pt x="988" y="201"/>
                  </a:lnTo>
                  <a:lnTo>
                    <a:pt x="988" y="189"/>
                  </a:lnTo>
                  <a:lnTo>
                    <a:pt x="988" y="150"/>
                  </a:lnTo>
                  <a:lnTo>
                    <a:pt x="989" y="182"/>
                  </a:lnTo>
                  <a:lnTo>
                    <a:pt x="989" y="204"/>
                  </a:lnTo>
                  <a:lnTo>
                    <a:pt x="989" y="219"/>
                  </a:lnTo>
                  <a:lnTo>
                    <a:pt x="989" y="251"/>
                  </a:lnTo>
                  <a:lnTo>
                    <a:pt x="989" y="270"/>
                  </a:lnTo>
                  <a:lnTo>
                    <a:pt x="989" y="268"/>
                  </a:lnTo>
                  <a:lnTo>
                    <a:pt x="990" y="287"/>
                  </a:lnTo>
                  <a:lnTo>
                    <a:pt x="990" y="297"/>
                  </a:lnTo>
                  <a:lnTo>
                    <a:pt x="990" y="328"/>
                  </a:lnTo>
                  <a:lnTo>
                    <a:pt x="990" y="356"/>
                  </a:lnTo>
                  <a:lnTo>
                    <a:pt x="991" y="379"/>
                  </a:lnTo>
                  <a:lnTo>
                    <a:pt x="991" y="369"/>
                  </a:lnTo>
                  <a:lnTo>
                    <a:pt x="991" y="353"/>
                  </a:lnTo>
                  <a:lnTo>
                    <a:pt x="991" y="364"/>
                  </a:lnTo>
                  <a:lnTo>
                    <a:pt x="991" y="365"/>
                  </a:lnTo>
                  <a:lnTo>
                    <a:pt x="992" y="366"/>
                  </a:lnTo>
                  <a:lnTo>
                    <a:pt x="992" y="381"/>
                  </a:lnTo>
                  <a:lnTo>
                    <a:pt x="992" y="409"/>
                  </a:lnTo>
                  <a:lnTo>
                    <a:pt x="992" y="428"/>
                  </a:lnTo>
                  <a:lnTo>
                    <a:pt x="992" y="452"/>
                  </a:lnTo>
                  <a:lnTo>
                    <a:pt x="993" y="469"/>
                  </a:lnTo>
                  <a:lnTo>
                    <a:pt x="993" y="477"/>
                  </a:lnTo>
                  <a:lnTo>
                    <a:pt x="993" y="486"/>
                  </a:lnTo>
                  <a:lnTo>
                    <a:pt x="993" y="509"/>
                  </a:lnTo>
                  <a:lnTo>
                    <a:pt x="993" y="523"/>
                  </a:lnTo>
                  <a:lnTo>
                    <a:pt x="994" y="535"/>
                  </a:lnTo>
                  <a:lnTo>
                    <a:pt x="994" y="549"/>
                  </a:lnTo>
                  <a:lnTo>
                    <a:pt x="994" y="560"/>
                  </a:lnTo>
                  <a:lnTo>
                    <a:pt x="994" y="536"/>
                  </a:lnTo>
                  <a:lnTo>
                    <a:pt x="995" y="543"/>
                  </a:lnTo>
                  <a:lnTo>
                    <a:pt x="995" y="566"/>
                  </a:lnTo>
                  <a:lnTo>
                    <a:pt x="995" y="572"/>
                  </a:lnTo>
                  <a:lnTo>
                    <a:pt x="995" y="586"/>
                  </a:lnTo>
                  <a:lnTo>
                    <a:pt x="995" y="599"/>
                  </a:lnTo>
                  <a:lnTo>
                    <a:pt x="995" y="618"/>
                  </a:lnTo>
                  <a:lnTo>
                    <a:pt x="996" y="635"/>
                  </a:lnTo>
                  <a:lnTo>
                    <a:pt x="996" y="630"/>
                  </a:lnTo>
                  <a:lnTo>
                    <a:pt x="996" y="629"/>
                  </a:lnTo>
                  <a:lnTo>
                    <a:pt x="996" y="630"/>
                  </a:lnTo>
                  <a:lnTo>
                    <a:pt x="997" y="621"/>
                  </a:lnTo>
                  <a:lnTo>
                    <a:pt x="997" y="627"/>
                  </a:lnTo>
                  <a:lnTo>
                    <a:pt x="997" y="649"/>
                  </a:lnTo>
                  <a:lnTo>
                    <a:pt x="997" y="661"/>
                  </a:lnTo>
                  <a:lnTo>
                    <a:pt x="997" y="675"/>
                  </a:lnTo>
                  <a:lnTo>
                    <a:pt x="997" y="700"/>
                  </a:lnTo>
                  <a:lnTo>
                    <a:pt x="998" y="716"/>
                  </a:lnTo>
                  <a:lnTo>
                    <a:pt x="998" y="718"/>
                  </a:lnTo>
                  <a:lnTo>
                    <a:pt x="998" y="740"/>
                  </a:lnTo>
                  <a:lnTo>
                    <a:pt x="998" y="749"/>
                  </a:lnTo>
                  <a:lnTo>
                    <a:pt x="999" y="756"/>
                  </a:lnTo>
                  <a:lnTo>
                    <a:pt x="999" y="725"/>
                  </a:lnTo>
                  <a:lnTo>
                    <a:pt x="999" y="746"/>
                  </a:lnTo>
                  <a:lnTo>
                    <a:pt x="999" y="735"/>
                  </a:lnTo>
                  <a:lnTo>
                    <a:pt x="999" y="728"/>
                  </a:lnTo>
                  <a:lnTo>
                    <a:pt x="1000" y="745"/>
                  </a:lnTo>
                  <a:lnTo>
                    <a:pt x="1000" y="723"/>
                  </a:lnTo>
                  <a:lnTo>
                    <a:pt x="1000" y="741"/>
                  </a:lnTo>
                  <a:lnTo>
                    <a:pt x="1000" y="744"/>
                  </a:lnTo>
                  <a:lnTo>
                    <a:pt x="1000" y="731"/>
                  </a:lnTo>
                  <a:lnTo>
                    <a:pt x="1000" y="755"/>
                  </a:lnTo>
                  <a:lnTo>
                    <a:pt x="1001" y="723"/>
                  </a:lnTo>
                  <a:lnTo>
                    <a:pt x="1001" y="724"/>
                  </a:lnTo>
                  <a:lnTo>
                    <a:pt x="1001" y="729"/>
                  </a:lnTo>
                  <a:lnTo>
                    <a:pt x="1001" y="751"/>
                  </a:lnTo>
                  <a:lnTo>
                    <a:pt x="1002" y="761"/>
                  </a:lnTo>
                  <a:lnTo>
                    <a:pt x="1002" y="720"/>
                  </a:lnTo>
                  <a:lnTo>
                    <a:pt x="1002" y="673"/>
                  </a:lnTo>
                  <a:lnTo>
                    <a:pt x="1002" y="681"/>
                  </a:lnTo>
                  <a:lnTo>
                    <a:pt x="1002" y="696"/>
                  </a:lnTo>
                  <a:lnTo>
                    <a:pt x="1003" y="715"/>
                  </a:lnTo>
                  <a:lnTo>
                    <a:pt x="1003" y="731"/>
                  </a:lnTo>
                  <a:lnTo>
                    <a:pt x="1003" y="740"/>
                  </a:lnTo>
                  <a:lnTo>
                    <a:pt x="1003" y="707"/>
                  </a:lnTo>
                  <a:lnTo>
                    <a:pt x="1003" y="683"/>
                  </a:lnTo>
                  <a:lnTo>
                    <a:pt x="1004" y="676"/>
                  </a:lnTo>
                  <a:lnTo>
                    <a:pt x="1004" y="700"/>
                  </a:lnTo>
                  <a:lnTo>
                    <a:pt x="1004" y="672"/>
                  </a:lnTo>
                  <a:lnTo>
                    <a:pt x="1004" y="695"/>
                  </a:lnTo>
                  <a:lnTo>
                    <a:pt x="1004" y="711"/>
                  </a:lnTo>
                  <a:lnTo>
                    <a:pt x="1005" y="698"/>
                  </a:lnTo>
                  <a:lnTo>
                    <a:pt x="1005" y="697"/>
                  </a:lnTo>
                  <a:lnTo>
                    <a:pt x="1005" y="677"/>
                  </a:lnTo>
                  <a:lnTo>
                    <a:pt x="1005" y="663"/>
                  </a:lnTo>
                  <a:lnTo>
                    <a:pt x="1006" y="682"/>
                  </a:lnTo>
                  <a:lnTo>
                    <a:pt x="1006" y="705"/>
                  </a:lnTo>
                  <a:lnTo>
                    <a:pt x="1006" y="727"/>
                  </a:lnTo>
                  <a:lnTo>
                    <a:pt x="1006" y="750"/>
                  </a:lnTo>
                  <a:lnTo>
                    <a:pt x="1006" y="739"/>
                  </a:lnTo>
                  <a:lnTo>
                    <a:pt x="1006" y="762"/>
                  </a:lnTo>
                  <a:lnTo>
                    <a:pt x="1007" y="767"/>
                  </a:lnTo>
                  <a:lnTo>
                    <a:pt x="1007" y="754"/>
                  </a:lnTo>
                  <a:lnTo>
                    <a:pt x="1007" y="750"/>
                  </a:lnTo>
                  <a:lnTo>
                    <a:pt x="1007" y="719"/>
                  </a:lnTo>
                  <a:lnTo>
                    <a:pt x="1008" y="732"/>
                  </a:lnTo>
                  <a:lnTo>
                    <a:pt x="1008" y="740"/>
                  </a:lnTo>
                  <a:lnTo>
                    <a:pt x="1008" y="761"/>
                  </a:lnTo>
                  <a:lnTo>
                    <a:pt x="1008" y="719"/>
                  </a:lnTo>
                  <a:lnTo>
                    <a:pt x="1008" y="714"/>
                  </a:lnTo>
                  <a:lnTo>
                    <a:pt x="1008" y="729"/>
                  </a:lnTo>
                  <a:lnTo>
                    <a:pt x="1009" y="721"/>
                  </a:lnTo>
                  <a:lnTo>
                    <a:pt x="1009" y="723"/>
                  </a:lnTo>
                  <a:lnTo>
                    <a:pt x="1009" y="744"/>
                  </a:lnTo>
                  <a:lnTo>
                    <a:pt x="1009" y="749"/>
                  </a:lnTo>
                  <a:lnTo>
                    <a:pt x="1010" y="762"/>
                  </a:lnTo>
                  <a:lnTo>
                    <a:pt x="1010" y="780"/>
                  </a:lnTo>
                  <a:lnTo>
                    <a:pt x="1010" y="772"/>
                  </a:lnTo>
                  <a:lnTo>
                    <a:pt x="1010" y="747"/>
                  </a:lnTo>
                  <a:lnTo>
                    <a:pt x="1010" y="763"/>
                  </a:lnTo>
                  <a:lnTo>
                    <a:pt x="1011" y="741"/>
                  </a:lnTo>
                  <a:lnTo>
                    <a:pt x="1011" y="731"/>
                  </a:lnTo>
                  <a:lnTo>
                    <a:pt x="1011" y="736"/>
                  </a:lnTo>
                  <a:lnTo>
                    <a:pt x="1011" y="724"/>
                  </a:lnTo>
                  <a:lnTo>
                    <a:pt x="1011" y="743"/>
                  </a:lnTo>
                  <a:lnTo>
                    <a:pt x="1012" y="756"/>
                  </a:lnTo>
                  <a:lnTo>
                    <a:pt x="1012" y="726"/>
                  </a:lnTo>
                  <a:lnTo>
                    <a:pt x="1012" y="741"/>
                  </a:lnTo>
                  <a:lnTo>
                    <a:pt x="1012" y="712"/>
                  </a:lnTo>
                  <a:lnTo>
                    <a:pt x="1012" y="719"/>
                  </a:lnTo>
                  <a:lnTo>
                    <a:pt x="1013" y="714"/>
                  </a:lnTo>
                  <a:lnTo>
                    <a:pt x="1013" y="715"/>
                  </a:lnTo>
                  <a:lnTo>
                    <a:pt x="1013" y="733"/>
                  </a:lnTo>
                  <a:lnTo>
                    <a:pt x="1013" y="736"/>
                  </a:lnTo>
                  <a:lnTo>
                    <a:pt x="1014" y="712"/>
                  </a:lnTo>
                  <a:lnTo>
                    <a:pt x="1014" y="713"/>
                  </a:lnTo>
                  <a:lnTo>
                    <a:pt x="1014" y="689"/>
                  </a:lnTo>
                  <a:lnTo>
                    <a:pt x="1014" y="648"/>
                  </a:lnTo>
                  <a:lnTo>
                    <a:pt x="1014" y="666"/>
                  </a:lnTo>
                  <a:lnTo>
                    <a:pt x="1014" y="674"/>
                  </a:lnTo>
                  <a:lnTo>
                    <a:pt x="1015" y="683"/>
                  </a:lnTo>
                  <a:lnTo>
                    <a:pt x="1015" y="694"/>
                  </a:lnTo>
                  <a:lnTo>
                    <a:pt x="1015" y="718"/>
                  </a:lnTo>
                  <a:lnTo>
                    <a:pt x="1015" y="718"/>
                  </a:lnTo>
                  <a:lnTo>
                    <a:pt x="1015" y="690"/>
                  </a:lnTo>
                  <a:lnTo>
                    <a:pt x="1016" y="703"/>
                  </a:lnTo>
                  <a:lnTo>
                    <a:pt x="1016" y="654"/>
                  </a:lnTo>
                  <a:lnTo>
                    <a:pt x="1016" y="677"/>
                  </a:lnTo>
                  <a:lnTo>
                    <a:pt x="1016" y="688"/>
                  </a:lnTo>
                  <a:lnTo>
                    <a:pt x="1017" y="695"/>
                  </a:lnTo>
                  <a:lnTo>
                    <a:pt x="1017" y="716"/>
                  </a:lnTo>
                  <a:lnTo>
                    <a:pt x="1017" y="724"/>
                  </a:lnTo>
                  <a:lnTo>
                    <a:pt x="1017" y="720"/>
                  </a:lnTo>
                  <a:lnTo>
                    <a:pt x="1017" y="676"/>
                  </a:lnTo>
                  <a:lnTo>
                    <a:pt x="1017" y="675"/>
                  </a:lnTo>
                  <a:lnTo>
                    <a:pt x="1018" y="681"/>
                  </a:lnTo>
                  <a:lnTo>
                    <a:pt x="1018" y="700"/>
                  </a:lnTo>
                  <a:lnTo>
                    <a:pt x="1018" y="696"/>
                  </a:lnTo>
                  <a:lnTo>
                    <a:pt x="1018" y="717"/>
                  </a:lnTo>
                  <a:lnTo>
                    <a:pt x="1019" y="734"/>
                  </a:lnTo>
                  <a:lnTo>
                    <a:pt x="1019" y="693"/>
                  </a:lnTo>
                  <a:lnTo>
                    <a:pt x="1019" y="707"/>
                  </a:lnTo>
                  <a:lnTo>
                    <a:pt x="1019" y="673"/>
                  </a:lnTo>
                  <a:lnTo>
                    <a:pt x="1019" y="680"/>
                  </a:lnTo>
                  <a:lnTo>
                    <a:pt x="1019" y="683"/>
                  </a:lnTo>
                  <a:lnTo>
                    <a:pt x="1020" y="706"/>
                  </a:lnTo>
                  <a:lnTo>
                    <a:pt x="1020" y="704"/>
                  </a:lnTo>
                  <a:lnTo>
                    <a:pt x="1020" y="711"/>
                  </a:lnTo>
                  <a:lnTo>
                    <a:pt x="1020" y="722"/>
                  </a:lnTo>
                  <a:lnTo>
                    <a:pt x="1021" y="717"/>
                  </a:lnTo>
                  <a:lnTo>
                    <a:pt x="1021" y="712"/>
                  </a:lnTo>
                  <a:lnTo>
                    <a:pt x="1021" y="716"/>
                  </a:lnTo>
                  <a:lnTo>
                    <a:pt x="1021" y="726"/>
                  </a:lnTo>
                  <a:lnTo>
                    <a:pt x="1021" y="732"/>
                  </a:lnTo>
                  <a:lnTo>
                    <a:pt x="1022" y="692"/>
                  </a:lnTo>
                  <a:lnTo>
                    <a:pt x="1022" y="696"/>
                  </a:lnTo>
                  <a:lnTo>
                    <a:pt x="1022" y="688"/>
                  </a:lnTo>
                  <a:lnTo>
                    <a:pt x="1022" y="692"/>
                  </a:lnTo>
                  <a:lnTo>
                    <a:pt x="1022" y="656"/>
                  </a:lnTo>
                  <a:lnTo>
                    <a:pt x="1023" y="679"/>
                  </a:lnTo>
                  <a:lnTo>
                    <a:pt x="1023" y="700"/>
                  </a:lnTo>
                  <a:lnTo>
                    <a:pt x="1023" y="673"/>
                  </a:lnTo>
                  <a:lnTo>
                    <a:pt x="1023" y="685"/>
                  </a:lnTo>
                  <a:lnTo>
                    <a:pt x="1023" y="700"/>
                  </a:lnTo>
                  <a:lnTo>
                    <a:pt x="1024" y="703"/>
                  </a:lnTo>
                  <a:lnTo>
                    <a:pt x="1024" y="694"/>
                  </a:lnTo>
                  <a:lnTo>
                    <a:pt x="1024" y="675"/>
                  </a:lnTo>
                  <a:lnTo>
                    <a:pt x="1024" y="696"/>
                  </a:lnTo>
                  <a:lnTo>
                    <a:pt x="1025" y="715"/>
                  </a:lnTo>
                  <a:lnTo>
                    <a:pt x="1025" y="726"/>
                  </a:lnTo>
                  <a:lnTo>
                    <a:pt x="1025" y="739"/>
                  </a:lnTo>
                  <a:lnTo>
                    <a:pt x="1025" y="733"/>
                  </a:lnTo>
                  <a:lnTo>
                    <a:pt x="1025" y="751"/>
                  </a:lnTo>
                  <a:lnTo>
                    <a:pt x="1025" y="721"/>
                  </a:lnTo>
                  <a:lnTo>
                    <a:pt x="1026" y="728"/>
                  </a:lnTo>
                  <a:lnTo>
                    <a:pt x="1026" y="736"/>
                  </a:lnTo>
                  <a:lnTo>
                    <a:pt x="1026" y="721"/>
                  </a:lnTo>
                  <a:lnTo>
                    <a:pt x="1026" y="703"/>
                  </a:lnTo>
                  <a:lnTo>
                    <a:pt x="1027" y="706"/>
                  </a:lnTo>
                  <a:lnTo>
                    <a:pt x="1027" y="711"/>
                  </a:lnTo>
                  <a:lnTo>
                    <a:pt x="1027" y="722"/>
                  </a:lnTo>
                  <a:lnTo>
                    <a:pt x="1027" y="663"/>
                  </a:lnTo>
                  <a:lnTo>
                    <a:pt x="1027" y="585"/>
                  </a:lnTo>
                  <a:lnTo>
                    <a:pt x="1028" y="539"/>
                  </a:lnTo>
                  <a:lnTo>
                    <a:pt x="1028" y="459"/>
                  </a:lnTo>
                  <a:lnTo>
                    <a:pt x="1028" y="397"/>
                  </a:lnTo>
                  <a:lnTo>
                    <a:pt x="1028" y="377"/>
                  </a:lnTo>
                  <a:lnTo>
                    <a:pt x="1028" y="393"/>
                  </a:lnTo>
                  <a:lnTo>
                    <a:pt x="1029" y="339"/>
                  </a:lnTo>
                  <a:lnTo>
                    <a:pt x="1029" y="289"/>
                  </a:lnTo>
                  <a:lnTo>
                    <a:pt x="1029" y="259"/>
                  </a:lnTo>
                  <a:lnTo>
                    <a:pt x="1029" y="222"/>
                  </a:lnTo>
                  <a:lnTo>
                    <a:pt x="1029" y="231"/>
                  </a:lnTo>
                  <a:lnTo>
                    <a:pt x="1030" y="227"/>
                  </a:lnTo>
                  <a:lnTo>
                    <a:pt x="1030" y="239"/>
                  </a:lnTo>
                  <a:lnTo>
                    <a:pt x="1030" y="268"/>
                  </a:lnTo>
                  <a:lnTo>
                    <a:pt x="1030" y="257"/>
                  </a:lnTo>
                  <a:lnTo>
                    <a:pt x="1030" y="284"/>
                  </a:lnTo>
                  <a:lnTo>
                    <a:pt x="1030" y="291"/>
                  </a:lnTo>
                  <a:lnTo>
                    <a:pt x="1031" y="286"/>
                  </a:lnTo>
                  <a:lnTo>
                    <a:pt x="1031" y="299"/>
                  </a:lnTo>
                  <a:lnTo>
                    <a:pt x="1031" y="280"/>
                  </a:lnTo>
                  <a:lnTo>
                    <a:pt x="1031" y="308"/>
                  </a:lnTo>
                  <a:lnTo>
                    <a:pt x="1032" y="326"/>
                  </a:lnTo>
                  <a:lnTo>
                    <a:pt x="1032" y="288"/>
                  </a:lnTo>
                  <a:lnTo>
                    <a:pt x="1032" y="296"/>
                  </a:lnTo>
                  <a:lnTo>
                    <a:pt x="1032" y="323"/>
                  </a:lnTo>
                  <a:lnTo>
                    <a:pt x="1032" y="347"/>
                  </a:lnTo>
                  <a:lnTo>
                    <a:pt x="1033" y="374"/>
                  </a:lnTo>
                  <a:lnTo>
                    <a:pt x="1033" y="328"/>
                  </a:lnTo>
                  <a:lnTo>
                    <a:pt x="1033" y="360"/>
                  </a:lnTo>
                  <a:lnTo>
                    <a:pt x="1033" y="333"/>
                  </a:lnTo>
                  <a:lnTo>
                    <a:pt x="1033" y="358"/>
                  </a:lnTo>
                  <a:lnTo>
                    <a:pt x="1034" y="333"/>
                  </a:lnTo>
                  <a:lnTo>
                    <a:pt x="1034" y="345"/>
                  </a:lnTo>
                  <a:lnTo>
                    <a:pt x="1034" y="374"/>
                  </a:lnTo>
                  <a:lnTo>
                    <a:pt x="1034" y="388"/>
                  </a:lnTo>
                  <a:lnTo>
                    <a:pt x="1034" y="390"/>
                  </a:lnTo>
                  <a:lnTo>
                    <a:pt x="1035" y="416"/>
                  </a:lnTo>
                  <a:lnTo>
                    <a:pt x="1035" y="415"/>
                  </a:lnTo>
                  <a:lnTo>
                    <a:pt x="1035" y="426"/>
                  </a:lnTo>
                  <a:lnTo>
                    <a:pt x="1035" y="432"/>
                  </a:lnTo>
                  <a:lnTo>
                    <a:pt x="1036" y="455"/>
                  </a:lnTo>
                  <a:lnTo>
                    <a:pt x="1036" y="450"/>
                  </a:lnTo>
                  <a:lnTo>
                    <a:pt x="1036" y="428"/>
                  </a:lnTo>
                  <a:lnTo>
                    <a:pt x="1036" y="454"/>
                  </a:lnTo>
                  <a:lnTo>
                    <a:pt x="1036" y="462"/>
                  </a:lnTo>
                  <a:lnTo>
                    <a:pt x="1036" y="452"/>
                  </a:lnTo>
                  <a:lnTo>
                    <a:pt x="1037" y="443"/>
                  </a:lnTo>
                  <a:lnTo>
                    <a:pt x="1037" y="448"/>
                  </a:lnTo>
                  <a:lnTo>
                    <a:pt x="1037" y="453"/>
                  </a:lnTo>
                  <a:lnTo>
                    <a:pt x="1037" y="451"/>
                  </a:lnTo>
                  <a:lnTo>
                    <a:pt x="1038" y="448"/>
                  </a:lnTo>
                  <a:lnTo>
                    <a:pt x="1038" y="461"/>
                  </a:lnTo>
                  <a:lnTo>
                    <a:pt x="1038" y="475"/>
                  </a:lnTo>
                  <a:lnTo>
                    <a:pt x="1038" y="464"/>
                  </a:lnTo>
                  <a:lnTo>
                    <a:pt x="1038" y="466"/>
                  </a:lnTo>
                  <a:lnTo>
                    <a:pt x="1039" y="470"/>
                  </a:lnTo>
                  <a:lnTo>
                    <a:pt x="1039" y="467"/>
                  </a:lnTo>
                  <a:lnTo>
                    <a:pt x="1039" y="471"/>
                  </a:lnTo>
                  <a:lnTo>
                    <a:pt x="1039" y="474"/>
                  </a:lnTo>
                  <a:lnTo>
                    <a:pt x="1039" y="465"/>
                  </a:lnTo>
                  <a:lnTo>
                    <a:pt x="1040" y="488"/>
                  </a:lnTo>
                  <a:lnTo>
                    <a:pt x="1040" y="516"/>
                  </a:lnTo>
                  <a:lnTo>
                    <a:pt x="1040" y="484"/>
                  </a:lnTo>
                  <a:lnTo>
                    <a:pt x="1040" y="498"/>
                  </a:lnTo>
                  <a:lnTo>
                    <a:pt x="1040" y="513"/>
                  </a:lnTo>
                  <a:lnTo>
                    <a:pt x="1041" y="523"/>
                  </a:lnTo>
                  <a:lnTo>
                    <a:pt x="1041" y="490"/>
                  </a:lnTo>
                  <a:lnTo>
                    <a:pt x="1041" y="481"/>
                  </a:lnTo>
                  <a:lnTo>
                    <a:pt x="1041" y="474"/>
                  </a:lnTo>
                  <a:lnTo>
                    <a:pt x="1042" y="498"/>
                  </a:lnTo>
                  <a:lnTo>
                    <a:pt x="1042" y="523"/>
                  </a:lnTo>
                  <a:lnTo>
                    <a:pt x="1042" y="541"/>
                  </a:lnTo>
                  <a:lnTo>
                    <a:pt x="1042" y="560"/>
                  </a:lnTo>
                  <a:lnTo>
                    <a:pt x="1042" y="571"/>
                  </a:lnTo>
                  <a:lnTo>
                    <a:pt x="1042" y="596"/>
                  </a:lnTo>
                  <a:lnTo>
                    <a:pt x="1043" y="611"/>
                  </a:lnTo>
                  <a:lnTo>
                    <a:pt x="1043" y="627"/>
                  </a:lnTo>
                  <a:lnTo>
                    <a:pt x="1043" y="652"/>
                  </a:lnTo>
                  <a:lnTo>
                    <a:pt x="1043" y="617"/>
                  </a:lnTo>
                  <a:lnTo>
                    <a:pt x="1044" y="634"/>
                  </a:lnTo>
                  <a:lnTo>
                    <a:pt x="1044" y="633"/>
                  </a:lnTo>
                  <a:lnTo>
                    <a:pt x="1044" y="657"/>
                  </a:lnTo>
                  <a:lnTo>
                    <a:pt x="1044" y="681"/>
                  </a:lnTo>
                  <a:lnTo>
                    <a:pt x="1044" y="686"/>
                  </a:lnTo>
                  <a:lnTo>
                    <a:pt x="1044" y="710"/>
                  </a:lnTo>
                  <a:lnTo>
                    <a:pt x="1045" y="693"/>
                  </a:lnTo>
                  <a:lnTo>
                    <a:pt x="1045" y="707"/>
                  </a:lnTo>
                  <a:lnTo>
                    <a:pt x="1045" y="723"/>
                  </a:lnTo>
                  <a:lnTo>
                    <a:pt x="1045" y="735"/>
                  </a:lnTo>
                  <a:lnTo>
                    <a:pt x="1045" y="711"/>
                  </a:lnTo>
                  <a:lnTo>
                    <a:pt x="1046" y="702"/>
                  </a:lnTo>
                  <a:lnTo>
                    <a:pt x="1046" y="714"/>
                  </a:lnTo>
                  <a:lnTo>
                    <a:pt x="1046" y="722"/>
                  </a:lnTo>
                  <a:lnTo>
                    <a:pt x="1046" y="694"/>
                  </a:lnTo>
                  <a:lnTo>
                    <a:pt x="1047" y="694"/>
                  </a:lnTo>
                  <a:lnTo>
                    <a:pt x="1047" y="716"/>
                  </a:lnTo>
                  <a:lnTo>
                    <a:pt x="1047" y="728"/>
                  </a:lnTo>
                  <a:lnTo>
                    <a:pt x="1047" y="735"/>
                  </a:lnTo>
                  <a:lnTo>
                    <a:pt x="1047" y="742"/>
                  </a:lnTo>
                  <a:lnTo>
                    <a:pt x="1047" y="749"/>
                  </a:lnTo>
                  <a:lnTo>
                    <a:pt x="1048" y="739"/>
                  </a:lnTo>
                  <a:lnTo>
                    <a:pt x="1048" y="761"/>
                  </a:lnTo>
                  <a:lnTo>
                    <a:pt x="1048" y="775"/>
                  </a:lnTo>
                  <a:lnTo>
                    <a:pt x="1048" y="772"/>
                  </a:lnTo>
                  <a:lnTo>
                    <a:pt x="1049" y="777"/>
                  </a:lnTo>
                  <a:lnTo>
                    <a:pt x="1049" y="763"/>
                  </a:lnTo>
                  <a:lnTo>
                    <a:pt x="1049" y="764"/>
                  </a:lnTo>
                  <a:lnTo>
                    <a:pt x="1049" y="762"/>
                  </a:lnTo>
                  <a:lnTo>
                    <a:pt x="1049" y="760"/>
                  </a:lnTo>
                  <a:lnTo>
                    <a:pt x="1050" y="771"/>
                  </a:lnTo>
                  <a:lnTo>
                    <a:pt x="1050" y="786"/>
                  </a:lnTo>
                  <a:lnTo>
                    <a:pt x="1050" y="805"/>
                  </a:lnTo>
                  <a:lnTo>
                    <a:pt x="1050" y="805"/>
                  </a:lnTo>
                  <a:lnTo>
                    <a:pt x="1050" y="802"/>
                  </a:lnTo>
                  <a:lnTo>
                    <a:pt x="1051" y="815"/>
                  </a:lnTo>
                  <a:lnTo>
                    <a:pt x="1051" y="806"/>
                  </a:lnTo>
                  <a:lnTo>
                    <a:pt x="1051" y="810"/>
                  </a:lnTo>
                  <a:lnTo>
                    <a:pt x="1051" y="789"/>
                  </a:lnTo>
                  <a:lnTo>
                    <a:pt x="1051" y="795"/>
                  </a:lnTo>
                  <a:lnTo>
                    <a:pt x="1052" y="770"/>
                  </a:lnTo>
                  <a:lnTo>
                    <a:pt x="1052" y="759"/>
                  </a:lnTo>
                  <a:lnTo>
                    <a:pt x="1052" y="777"/>
                  </a:lnTo>
                  <a:lnTo>
                    <a:pt x="1052" y="782"/>
                  </a:lnTo>
                  <a:lnTo>
                    <a:pt x="1053" y="764"/>
                  </a:lnTo>
                  <a:lnTo>
                    <a:pt x="1053" y="760"/>
                  </a:lnTo>
                  <a:lnTo>
                    <a:pt x="1053" y="753"/>
                  </a:lnTo>
                  <a:lnTo>
                    <a:pt x="1053" y="770"/>
                  </a:lnTo>
                  <a:lnTo>
                    <a:pt x="1053" y="755"/>
                  </a:lnTo>
                  <a:lnTo>
                    <a:pt x="1053" y="766"/>
                  </a:lnTo>
                  <a:lnTo>
                    <a:pt x="1054" y="769"/>
                  </a:lnTo>
                  <a:lnTo>
                    <a:pt x="1054" y="749"/>
                  </a:lnTo>
                  <a:lnTo>
                    <a:pt x="1054" y="747"/>
                  </a:lnTo>
                  <a:lnTo>
                    <a:pt x="1054" y="747"/>
                  </a:lnTo>
                  <a:lnTo>
                    <a:pt x="1055" y="753"/>
                  </a:lnTo>
                  <a:lnTo>
                    <a:pt x="1055" y="766"/>
                  </a:lnTo>
                  <a:lnTo>
                    <a:pt x="1055" y="736"/>
                  </a:lnTo>
                  <a:lnTo>
                    <a:pt x="1055" y="738"/>
                  </a:lnTo>
                  <a:lnTo>
                    <a:pt x="1055" y="742"/>
                  </a:lnTo>
                  <a:lnTo>
                    <a:pt x="1055" y="766"/>
                  </a:lnTo>
                  <a:lnTo>
                    <a:pt x="1056" y="780"/>
                  </a:lnTo>
                  <a:lnTo>
                    <a:pt x="1056" y="796"/>
                  </a:lnTo>
                  <a:lnTo>
                    <a:pt x="1056" y="758"/>
                  </a:lnTo>
                  <a:lnTo>
                    <a:pt x="1056" y="752"/>
                  </a:lnTo>
                  <a:lnTo>
                    <a:pt x="1057" y="767"/>
                  </a:lnTo>
                  <a:lnTo>
                    <a:pt x="1057" y="782"/>
                  </a:lnTo>
                  <a:lnTo>
                    <a:pt x="1057" y="773"/>
                  </a:lnTo>
                  <a:lnTo>
                    <a:pt x="1057" y="797"/>
                  </a:lnTo>
                  <a:lnTo>
                    <a:pt x="1057" y="800"/>
                  </a:lnTo>
                  <a:lnTo>
                    <a:pt x="1058" y="815"/>
                  </a:lnTo>
                  <a:lnTo>
                    <a:pt x="1058" y="811"/>
                  </a:lnTo>
                  <a:lnTo>
                    <a:pt x="1058" y="827"/>
                  </a:lnTo>
                  <a:lnTo>
                    <a:pt x="1058" y="844"/>
                  </a:lnTo>
                  <a:lnTo>
                    <a:pt x="1058" y="866"/>
                  </a:lnTo>
                  <a:lnTo>
                    <a:pt x="1059" y="869"/>
                  </a:lnTo>
                  <a:lnTo>
                    <a:pt x="1059" y="888"/>
                  </a:lnTo>
                  <a:lnTo>
                    <a:pt x="1059" y="887"/>
                  </a:lnTo>
                  <a:lnTo>
                    <a:pt x="1059" y="849"/>
                  </a:lnTo>
                  <a:lnTo>
                    <a:pt x="1059" y="867"/>
                  </a:lnTo>
                  <a:lnTo>
                    <a:pt x="1060" y="883"/>
                  </a:lnTo>
                  <a:lnTo>
                    <a:pt x="1060" y="901"/>
                  </a:lnTo>
                  <a:lnTo>
                    <a:pt x="1060" y="887"/>
                  </a:lnTo>
                  <a:lnTo>
                    <a:pt x="1060" y="884"/>
                  </a:lnTo>
                  <a:lnTo>
                    <a:pt x="1060" y="894"/>
                  </a:lnTo>
                  <a:lnTo>
                    <a:pt x="1061" y="914"/>
                  </a:lnTo>
                  <a:lnTo>
                    <a:pt x="1061" y="916"/>
                  </a:lnTo>
                  <a:lnTo>
                    <a:pt x="1061" y="911"/>
                  </a:lnTo>
                  <a:lnTo>
                    <a:pt x="1061" y="910"/>
                  </a:lnTo>
                  <a:lnTo>
                    <a:pt x="1061" y="906"/>
                  </a:lnTo>
                  <a:lnTo>
                    <a:pt x="1062" y="902"/>
                  </a:lnTo>
                  <a:lnTo>
                    <a:pt x="1062" y="908"/>
                  </a:lnTo>
                  <a:lnTo>
                    <a:pt x="1062" y="925"/>
                  </a:lnTo>
                  <a:lnTo>
                    <a:pt x="1062" y="909"/>
                  </a:lnTo>
                  <a:lnTo>
                    <a:pt x="1062" y="891"/>
                  </a:lnTo>
                  <a:lnTo>
                    <a:pt x="1063" y="899"/>
                  </a:lnTo>
                  <a:lnTo>
                    <a:pt x="1063" y="900"/>
                  </a:lnTo>
                  <a:lnTo>
                    <a:pt x="1063" y="908"/>
                  </a:lnTo>
                  <a:lnTo>
                    <a:pt x="1063" y="877"/>
                  </a:lnTo>
                  <a:lnTo>
                    <a:pt x="1064" y="867"/>
                  </a:lnTo>
                  <a:lnTo>
                    <a:pt x="1064" y="845"/>
                  </a:lnTo>
                  <a:lnTo>
                    <a:pt x="1064" y="837"/>
                  </a:lnTo>
                  <a:lnTo>
                    <a:pt x="1064" y="852"/>
                  </a:lnTo>
                  <a:lnTo>
                    <a:pt x="1064" y="868"/>
                  </a:lnTo>
                  <a:lnTo>
                    <a:pt x="1064" y="870"/>
                  </a:lnTo>
                  <a:lnTo>
                    <a:pt x="1065" y="871"/>
                  </a:lnTo>
                  <a:lnTo>
                    <a:pt x="1065" y="877"/>
                  </a:lnTo>
                  <a:lnTo>
                    <a:pt x="1065" y="864"/>
                  </a:lnTo>
                  <a:lnTo>
                    <a:pt x="1065" y="844"/>
                  </a:lnTo>
                  <a:lnTo>
                    <a:pt x="1066" y="863"/>
                  </a:lnTo>
                  <a:lnTo>
                    <a:pt x="1066" y="872"/>
                  </a:lnTo>
                  <a:lnTo>
                    <a:pt x="1066" y="880"/>
                  </a:lnTo>
                  <a:lnTo>
                    <a:pt x="1066" y="895"/>
                  </a:lnTo>
                  <a:lnTo>
                    <a:pt x="1066" y="888"/>
                  </a:lnTo>
                  <a:lnTo>
                    <a:pt x="1066" y="899"/>
                  </a:lnTo>
                  <a:lnTo>
                    <a:pt x="1067" y="882"/>
                  </a:lnTo>
                  <a:lnTo>
                    <a:pt x="1067" y="843"/>
                  </a:lnTo>
                  <a:lnTo>
                    <a:pt x="1067" y="833"/>
                  </a:lnTo>
                  <a:lnTo>
                    <a:pt x="1067" y="807"/>
                  </a:lnTo>
                  <a:lnTo>
                    <a:pt x="1068" y="799"/>
                  </a:lnTo>
                  <a:lnTo>
                    <a:pt x="1068" y="815"/>
                  </a:lnTo>
                  <a:lnTo>
                    <a:pt x="1068" y="826"/>
                  </a:lnTo>
                  <a:lnTo>
                    <a:pt x="1068" y="839"/>
                  </a:lnTo>
                  <a:lnTo>
                    <a:pt x="1068" y="861"/>
                  </a:lnTo>
                  <a:lnTo>
                    <a:pt x="1069" y="880"/>
                  </a:lnTo>
                  <a:lnTo>
                    <a:pt x="1069" y="888"/>
                  </a:lnTo>
                  <a:lnTo>
                    <a:pt x="1069" y="838"/>
                  </a:lnTo>
                  <a:lnTo>
                    <a:pt x="1069" y="853"/>
                  </a:lnTo>
                  <a:lnTo>
                    <a:pt x="1069" y="845"/>
                  </a:lnTo>
                  <a:lnTo>
                    <a:pt x="1070" y="820"/>
                  </a:lnTo>
                  <a:lnTo>
                    <a:pt x="1070" y="823"/>
                  </a:lnTo>
                  <a:lnTo>
                    <a:pt x="1070" y="834"/>
                  </a:lnTo>
                  <a:lnTo>
                    <a:pt x="1070" y="792"/>
                  </a:lnTo>
                  <a:lnTo>
                    <a:pt x="1070" y="812"/>
                  </a:lnTo>
                  <a:lnTo>
                    <a:pt x="1071" y="803"/>
                  </a:lnTo>
                  <a:lnTo>
                    <a:pt x="1071" y="803"/>
                  </a:lnTo>
                  <a:lnTo>
                    <a:pt x="1071" y="789"/>
                  </a:lnTo>
                  <a:lnTo>
                    <a:pt x="1071" y="800"/>
                  </a:lnTo>
                  <a:lnTo>
                    <a:pt x="1072" y="780"/>
                  </a:lnTo>
                  <a:lnTo>
                    <a:pt x="1072" y="771"/>
                  </a:lnTo>
                  <a:lnTo>
                    <a:pt x="1072" y="757"/>
                  </a:lnTo>
                  <a:lnTo>
                    <a:pt x="1072" y="775"/>
                  </a:lnTo>
                  <a:lnTo>
                    <a:pt x="1072" y="789"/>
                  </a:lnTo>
                  <a:lnTo>
                    <a:pt x="1072" y="798"/>
                  </a:lnTo>
                  <a:lnTo>
                    <a:pt x="1073" y="757"/>
                  </a:lnTo>
                  <a:lnTo>
                    <a:pt x="1073" y="716"/>
                  </a:lnTo>
                  <a:lnTo>
                    <a:pt x="1073" y="694"/>
                  </a:lnTo>
                  <a:lnTo>
                    <a:pt x="1073" y="613"/>
                  </a:lnTo>
                  <a:lnTo>
                    <a:pt x="1074" y="534"/>
                  </a:lnTo>
                  <a:lnTo>
                    <a:pt x="1074" y="477"/>
                  </a:lnTo>
                  <a:lnTo>
                    <a:pt x="1074" y="454"/>
                  </a:lnTo>
                  <a:lnTo>
                    <a:pt x="1074" y="451"/>
                  </a:lnTo>
                  <a:lnTo>
                    <a:pt x="1074" y="440"/>
                  </a:lnTo>
                  <a:lnTo>
                    <a:pt x="1075" y="417"/>
                  </a:lnTo>
                  <a:lnTo>
                    <a:pt x="1075" y="390"/>
                  </a:lnTo>
                  <a:lnTo>
                    <a:pt x="1075" y="398"/>
                  </a:lnTo>
                  <a:lnTo>
                    <a:pt x="1075" y="408"/>
                  </a:lnTo>
                  <a:lnTo>
                    <a:pt x="1075" y="413"/>
                  </a:lnTo>
                  <a:lnTo>
                    <a:pt x="1075" y="438"/>
                  </a:lnTo>
                  <a:lnTo>
                    <a:pt x="1076" y="440"/>
                  </a:lnTo>
                  <a:lnTo>
                    <a:pt x="1076" y="389"/>
                  </a:lnTo>
                  <a:lnTo>
                    <a:pt x="1076" y="367"/>
                  </a:lnTo>
                  <a:lnTo>
                    <a:pt x="1076" y="394"/>
                  </a:lnTo>
                  <a:lnTo>
                    <a:pt x="1077" y="354"/>
                  </a:lnTo>
                  <a:lnTo>
                    <a:pt x="1077" y="382"/>
                  </a:lnTo>
                  <a:lnTo>
                    <a:pt x="1077" y="398"/>
                  </a:lnTo>
                  <a:lnTo>
                    <a:pt x="1077" y="355"/>
                  </a:lnTo>
                  <a:lnTo>
                    <a:pt x="1077" y="360"/>
                  </a:lnTo>
                  <a:lnTo>
                    <a:pt x="1077" y="360"/>
                  </a:lnTo>
                  <a:lnTo>
                    <a:pt x="1078" y="368"/>
                  </a:lnTo>
                  <a:lnTo>
                    <a:pt x="1078" y="385"/>
                  </a:lnTo>
                  <a:lnTo>
                    <a:pt x="1078" y="396"/>
                  </a:lnTo>
                  <a:lnTo>
                    <a:pt x="1078" y="421"/>
                  </a:lnTo>
                  <a:lnTo>
                    <a:pt x="1079" y="434"/>
                  </a:lnTo>
                  <a:lnTo>
                    <a:pt x="1079" y="422"/>
                  </a:lnTo>
                  <a:lnTo>
                    <a:pt x="1079" y="423"/>
                  </a:lnTo>
                  <a:lnTo>
                    <a:pt x="1079" y="424"/>
                  </a:lnTo>
                  <a:lnTo>
                    <a:pt x="1079" y="441"/>
                  </a:lnTo>
                  <a:lnTo>
                    <a:pt x="1080" y="443"/>
                  </a:lnTo>
                  <a:lnTo>
                    <a:pt x="1080" y="451"/>
                  </a:lnTo>
                  <a:lnTo>
                    <a:pt x="1080" y="431"/>
                  </a:lnTo>
                  <a:lnTo>
                    <a:pt x="1080" y="407"/>
                  </a:lnTo>
                  <a:lnTo>
                    <a:pt x="1080" y="413"/>
                  </a:lnTo>
                  <a:lnTo>
                    <a:pt x="1081" y="441"/>
                  </a:lnTo>
                  <a:lnTo>
                    <a:pt x="1081" y="436"/>
                  </a:lnTo>
                  <a:lnTo>
                    <a:pt x="1081" y="447"/>
                  </a:lnTo>
                  <a:lnTo>
                    <a:pt x="1081" y="460"/>
                  </a:lnTo>
                  <a:lnTo>
                    <a:pt x="1081" y="462"/>
                  </a:lnTo>
                  <a:lnTo>
                    <a:pt x="1082" y="480"/>
                  </a:lnTo>
                  <a:lnTo>
                    <a:pt x="1082" y="494"/>
                  </a:lnTo>
                  <a:lnTo>
                    <a:pt x="1082" y="474"/>
                  </a:lnTo>
                  <a:lnTo>
                    <a:pt x="1082" y="478"/>
                  </a:lnTo>
                  <a:lnTo>
                    <a:pt x="1083" y="505"/>
                  </a:lnTo>
                  <a:lnTo>
                    <a:pt x="1083" y="528"/>
                  </a:lnTo>
                  <a:lnTo>
                    <a:pt x="1083" y="537"/>
                  </a:lnTo>
                  <a:lnTo>
                    <a:pt x="1083" y="538"/>
                  </a:lnTo>
                  <a:lnTo>
                    <a:pt x="1083" y="564"/>
                  </a:lnTo>
                  <a:lnTo>
                    <a:pt x="1083" y="545"/>
                  </a:lnTo>
                  <a:lnTo>
                    <a:pt x="1084" y="571"/>
                  </a:lnTo>
                  <a:lnTo>
                    <a:pt x="1084" y="592"/>
                  </a:lnTo>
                  <a:lnTo>
                    <a:pt x="1084" y="576"/>
                  </a:lnTo>
                  <a:lnTo>
                    <a:pt x="1084" y="592"/>
                  </a:lnTo>
                  <a:lnTo>
                    <a:pt x="1085" y="591"/>
                  </a:lnTo>
                  <a:lnTo>
                    <a:pt x="1085" y="579"/>
                  </a:lnTo>
                  <a:lnTo>
                    <a:pt x="1085" y="597"/>
                  </a:lnTo>
                  <a:lnTo>
                    <a:pt x="1085" y="617"/>
                  </a:lnTo>
                  <a:lnTo>
                    <a:pt x="1085" y="640"/>
                  </a:lnTo>
                  <a:lnTo>
                    <a:pt x="1086" y="626"/>
                  </a:lnTo>
                  <a:lnTo>
                    <a:pt x="1086" y="623"/>
                  </a:lnTo>
                  <a:lnTo>
                    <a:pt x="1086" y="624"/>
                  </a:lnTo>
                  <a:lnTo>
                    <a:pt x="1086" y="628"/>
                  </a:lnTo>
                  <a:lnTo>
                    <a:pt x="1086" y="636"/>
                  </a:lnTo>
                  <a:lnTo>
                    <a:pt x="1087" y="660"/>
                  </a:lnTo>
                  <a:lnTo>
                    <a:pt x="1087" y="677"/>
                  </a:lnTo>
                  <a:lnTo>
                    <a:pt x="1087" y="690"/>
                  </a:lnTo>
                  <a:lnTo>
                    <a:pt x="1087" y="686"/>
                  </a:lnTo>
                  <a:lnTo>
                    <a:pt x="1087" y="691"/>
                  </a:lnTo>
                  <a:lnTo>
                    <a:pt x="1088" y="692"/>
                  </a:lnTo>
                  <a:lnTo>
                    <a:pt x="1088" y="705"/>
                  </a:lnTo>
                  <a:lnTo>
                    <a:pt x="1088" y="702"/>
                  </a:lnTo>
                  <a:lnTo>
                    <a:pt x="1088" y="718"/>
                  </a:lnTo>
                  <a:lnTo>
                    <a:pt x="1088" y="735"/>
                  </a:lnTo>
                  <a:lnTo>
                    <a:pt x="1089" y="689"/>
                  </a:lnTo>
                  <a:lnTo>
                    <a:pt x="1089" y="687"/>
                  </a:lnTo>
                  <a:lnTo>
                    <a:pt x="1089" y="702"/>
                  </a:lnTo>
                  <a:lnTo>
                    <a:pt x="1089" y="724"/>
                  </a:lnTo>
                  <a:lnTo>
                    <a:pt x="1089" y="738"/>
                  </a:lnTo>
                  <a:lnTo>
                    <a:pt x="1090" y="760"/>
                  </a:lnTo>
                  <a:lnTo>
                    <a:pt x="1090" y="771"/>
                  </a:lnTo>
                  <a:lnTo>
                    <a:pt x="1090" y="783"/>
                  </a:lnTo>
                  <a:lnTo>
                    <a:pt x="1090" y="747"/>
                  </a:lnTo>
                  <a:lnTo>
                    <a:pt x="1090" y="724"/>
                  </a:lnTo>
                  <a:lnTo>
                    <a:pt x="1091" y="720"/>
                  </a:lnTo>
                  <a:lnTo>
                    <a:pt x="1091" y="706"/>
                  </a:lnTo>
                  <a:lnTo>
                    <a:pt x="1091" y="713"/>
                  </a:lnTo>
                  <a:lnTo>
                    <a:pt x="1091" y="732"/>
                  </a:lnTo>
                  <a:lnTo>
                    <a:pt x="1091" y="729"/>
                  </a:lnTo>
                  <a:lnTo>
                    <a:pt x="1092" y="752"/>
                  </a:lnTo>
                  <a:lnTo>
                    <a:pt x="1092" y="715"/>
                  </a:lnTo>
                  <a:lnTo>
                    <a:pt x="1092" y="702"/>
                  </a:lnTo>
                  <a:lnTo>
                    <a:pt x="1092" y="707"/>
                  </a:lnTo>
                  <a:lnTo>
                    <a:pt x="1092" y="722"/>
                  </a:lnTo>
                  <a:lnTo>
                    <a:pt x="1093" y="746"/>
                  </a:lnTo>
                  <a:lnTo>
                    <a:pt x="1093" y="768"/>
                  </a:lnTo>
                  <a:lnTo>
                    <a:pt x="1093" y="774"/>
                  </a:lnTo>
                  <a:lnTo>
                    <a:pt x="1093" y="759"/>
                  </a:lnTo>
                  <a:lnTo>
                    <a:pt x="1094" y="770"/>
                  </a:lnTo>
                  <a:lnTo>
                    <a:pt x="1094" y="770"/>
                  </a:lnTo>
                  <a:lnTo>
                    <a:pt x="1094" y="772"/>
                  </a:lnTo>
                  <a:lnTo>
                    <a:pt x="1094" y="747"/>
                  </a:lnTo>
                  <a:lnTo>
                    <a:pt x="1094" y="698"/>
                  </a:lnTo>
                  <a:lnTo>
                    <a:pt x="1094" y="720"/>
                  </a:lnTo>
                  <a:lnTo>
                    <a:pt x="1095" y="736"/>
                  </a:lnTo>
                  <a:lnTo>
                    <a:pt x="1095" y="721"/>
                  </a:lnTo>
                  <a:lnTo>
                    <a:pt x="1095" y="745"/>
                  </a:lnTo>
                  <a:lnTo>
                    <a:pt x="1095" y="756"/>
                  </a:lnTo>
                  <a:lnTo>
                    <a:pt x="1096" y="748"/>
                  </a:lnTo>
                  <a:lnTo>
                    <a:pt x="1096" y="746"/>
                  </a:lnTo>
                  <a:lnTo>
                    <a:pt x="1096" y="760"/>
                  </a:lnTo>
                  <a:lnTo>
                    <a:pt x="1096" y="750"/>
                  </a:lnTo>
                  <a:lnTo>
                    <a:pt x="1096" y="722"/>
                  </a:lnTo>
                  <a:lnTo>
                    <a:pt x="1097" y="744"/>
                  </a:lnTo>
                  <a:lnTo>
                    <a:pt x="1097" y="751"/>
                  </a:lnTo>
                  <a:lnTo>
                    <a:pt x="1097" y="763"/>
                  </a:lnTo>
                  <a:lnTo>
                    <a:pt x="1097" y="765"/>
                  </a:lnTo>
                  <a:lnTo>
                    <a:pt x="1097" y="748"/>
                  </a:lnTo>
                  <a:lnTo>
                    <a:pt x="1098" y="733"/>
                  </a:lnTo>
                  <a:lnTo>
                    <a:pt x="1098" y="701"/>
                  </a:lnTo>
                  <a:lnTo>
                    <a:pt x="1098" y="702"/>
                  </a:lnTo>
                  <a:lnTo>
                    <a:pt x="1098" y="692"/>
                  </a:lnTo>
                  <a:lnTo>
                    <a:pt x="1098" y="685"/>
                  </a:lnTo>
                  <a:lnTo>
                    <a:pt x="1099" y="663"/>
                  </a:lnTo>
                  <a:lnTo>
                    <a:pt x="1099" y="680"/>
                  </a:lnTo>
                  <a:lnTo>
                    <a:pt x="1099" y="691"/>
                  </a:lnTo>
                  <a:lnTo>
                    <a:pt x="1099" y="686"/>
                  </a:lnTo>
                  <a:lnTo>
                    <a:pt x="1099" y="699"/>
                  </a:lnTo>
                  <a:lnTo>
                    <a:pt x="1100" y="721"/>
                  </a:lnTo>
                  <a:lnTo>
                    <a:pt x="1100" y="709"/>
                  </a:lnTo>
                  <a:lnTo>
                    <a:pt x="1100" y="732"/>
                  </a:lnTo>
                  <a:lnTo>
                    <a:pt x="1100" y="744"/>
                  </a:lnTo>
                  <a:lnTo>
                    <a:pt x="1100" y="766"/>
                  </a:lnTo>
                  <a:lnTo>
                    <a:pt x="1101" y="786"/>
                  </a:lnTo>
                  <a:lnTo>
                    <a:pt x="1101" y="786"/>
                  </a:lnTo>
                  <a:lnTo>
                    <a:pt x="1101" y="749"/>
                  </a:lnTo>
                  <a:lnTo>
                    <a:pt x="1101" y="751"/>
                  </a:lnTo>
                  <a:lnTo>
                    <a:pt x="1102" y="740"/>
                  </a:lnTo>
                  <a:lnTo>
                    <a:pt x="1102" y="739"/>
                  </a:lnTo>
                  <a:lnTo>
                    <a:pt x="1102" y="752"/>
                  </a:lnTo>
                  <a:lnTo>
                    <a:pt x="1102" y="724"/>
                  </a:lnTo>
                  <a:lnTo>
                    <a:pt x="1102" y="739"/>
                  </a:lnTo>
                  <a:lnTo>
                    <a:pt x="1102" y="733"/>
                  </a:lnTo>
                  <a:lnTo>
                    <a:pt x="1103" y="738"/>
                  </a:lnTo>
                  <a:lnTo>
                    <a:pt x="1103" y="735"/>
                  </a:lnTo>
                  <a:lnTo>
                    <a:pt x="1103" y="747"/>
                  </a:lnTo>
                  <a:lnTo>
                    <a:pt x="1103" y="750"/>
                  </a:lnTo>
                  <a:lnTo>
                    <a:pt x="1104" y="755"/>
                  </a:lnTo>
                  <a:lnTo>
                    <a:pt x="1104" y="776"/>
                  </a:lnTo>
                  <a:lnTo>
                    <a:pt x="1104" y="741"/>
                  </a:lnTo>
                  <a:lnTo>
                    <a:pt x="1104" y="751"/>
                  </a:lnTo>
                  <a:lnTo>
                    <a:pt x="1104" y="756"/>
                  </a:lnTo>
                  <a:lnTo>
                    <a:pt x="1105" y="777"/>
                  </a:lnTo>
                  <a:lnTo>
                    <a:pt x="1105" y="764"/>
                  </a:lnTo>
                  <a:lnTo>
                    <a:pt x="1105" y="785"/>
                  </a:lnTo>
                  <a:lnTo>
                    <a:pt x="1105" y="750"/>
                  </a:lnTo>
                  <a:lnTo>
                    <a:pt x="1105" y="768"/>
                  </a:lnTo>
                  <a:lnTo>
                    <a:pt x="1105" y="765"/>
                  </a:lnTo>
                  <a:lnTo>
                    <a:pt x="1106" y="766"/>
                  </a:lnTo>
                  <a:lnTo>
                    <a:pt x="1106" y="776"/>
                  </a:lnTo>
                  <a:lnTo>
                    <a:pt x="1106" y="798"/>
                  </a:lnTo>
                  <a:lnTo>
                    <a:pt x="1106" y="815"/>
                  </a:lnTo>
                  <a:lnTo>
                    <a:pt x="1107" y="823"/>
                  </a:lnTo>
                  <a:lnTo>
                    <a:pt x="1107" y="837"/>
                  </a:lnTo>
                  <a:lnTo>
                    <a:pt x="1107" y="844"/>
                  </a:lnTo>
                  <a:lnTo>
                    <a:pt x="1107" y="852"/>
                  </a:lnTo>
                  <a:lnTo>
                    <a:pt x="1107" y="829"/>
                  </a:lnTo>
                  <a:lnTo>
                    <a:pt x="1108" y="810"/>
                  </a:lnTo>
                  <a:lnTo>
                    <a:pt x="1108" y="746"/>
                  </a:lnTo>
                  <a:lnTo>
                    <a:pt x="1108" y="757"/>
                  </a:lnTo>
                  <a:lnTo>
                    <a:pt x="1108" y="736"/>
                  </a:lnTo>
                  <a:lnTo>
                    <a:pt x="1108" y="755"/>
                  </a:lnTo>
                  <a:lnTo>
                    <a:pt x="1109" y="719"/>
                  </a:lnTo>
                  <a:lnTo>
                    <a:pt x="1109" y="720"/>
                  </a:lnTo>
                  <a:lnTo>
                    <a:pt x="1109" y="717"/>
                  </a:lnTo>
                  <a:lnTo>
                    <a:pt x="1109" y="718"/>
                  </a:lnTo>
                  <a:lnTo>
                    <a:pt x="1109" y="732"/>
                  </a:lnTo>
                  <a:lnTo>
                    <a:pt x="1110" y="743"/>
                  </a:lnTo>
                  <a:lnTo>
                    <a:pt x="1110" y="754"/>
                  </a:lnTo>
                  <a:lnTo>
                    <a:pt x="1110" y="721"/>
                  </a:lnTo>
                  <a:lnTo>
                    <a:pt x="1110" y="743"/>
                  </a:lnTo>
                  <a:lnTo>
                    <a:pt x="1110" y="738"/>
                  </a:lnTo>
                  <a:lnTo>
                    <a:pt x="1111" y="756"/>
                  </a:lnTo>
                  <a:lnTo>
                    <a:pt x="1111" y="749"/>
                  </a:lnTo>
                  <a:lnTo>
                    <a:pt x="1111" y="744"/>
                  </a:lnTo>
                  <a:lnTo>
                    <a:pt x="1111" y="758"/>
                  </a:lnTo>
                  <a:lnTo>
                    <a:pt x="1111" y="779"/>
                  </a:lnTo>
                  <a:lnTo>
                    <a:pt x="1112" y="770"/>
                  </a:lnTo>
                  <a:lnTo>
                    <a:pt x="1112" y="777"/>
                  </a:lnTo>
                  <a:lnTo>
                    <a:pt x="1112" y="762"/>
                  </a:lnTo>
                  <a:lnTo>
                    <a:pt x="1112" y="768"/>
                  </a:lnTo>
                  <a:lnTo>
                    <a:pt x="1113" y="787"/>
                  </a:lnTo>
                  <a:lnTo>
                    <a:pt x="1113" y="764"/>
                  </a:lnTo>
                  <a:lnTo>
                    <a:pt x="1113" y="782"/>
                  </a:lnTo>
                  <a:lnTo>
                    <a:pt x="1113" y="804"/>
                  </a:lnTo>
                  <a:lnTo>
                    <a:pt x="1113" y="822"/>
                  </a:lnTo>
                  <a:lnTo>
                    <a:pt x="1113" y="835"/>
                  </a:lnTo>
                  <a:lnTo>
                    <a:pt x="1114" y="824"/>
                  </a:lnTo>
                  <a:lnTo>
                    <a:pt x="1114" y="769"/>
                  </a:lnTo>
                  <a:lnTo>
                    <a:pt x="1114" y="786"/>
                  </a:lnTo>
                  <a:lnTo>
                    <a:pt x="1114" y="794"/>
                  </a:lnTo>
                  <a:lnTo>
                    <a:pt x="1115" y="788"/>
                  </a:lnTo>
                  <a:lnTo>
                    <a:pt x="1115" y="797"/>
                  </a:lnTo>
                  <a:lnTo>
                    <a:pt x="1115" y="795"/>
                  </a:lnTo>
                  <a:lnTo>
                    <a:pt x="1115" y="783"/>
                  </a:lnTo>
                  <a:lnTo>
                    <a:pt x="1115" y="802"/>
                  </a:lnTo>
                  <a:lnTo>
                    <a:pt x="1116" y="815"/>
                  </a:lnTo>
                  <a:lnTo>
                    <a:pt x="1116" y="834"/>
                  </a:lnTo>
                  <a:lnTo>
                    <a:pt x="1116" y="846"/>
                  </a:lnTo>
                  <a:lnTo>
                    <a:pt x="1116" y="830"/>
                  </a:lnTo>
                  <a:lnTo>
                    <a:pt x="1116" y="820"/>
                  </a:lnTo>
                  <a:lnTo>
                    <a:pt x="1117" y="830"/>
                  </a:lnTo>
                  <a:lnTo>
                    <a:pt x="1117" y="826"/>
                  </a:lnTo>
                  <a:lnTo>
                    <a:pt x="1117" y="811"/>
                  </a:lnTo>
                  <a:lnTo>
                    <a:pt x="1117" y="803"/>
                  </a:lnTo>
                  <a:lnTo>
                    <a:pt x="1117" y="816"/>
                  </a:lnTo>
                  <a:lnTo>
                    <a:pt x="1118" y="836"/>
                  </a:lnTo>
                  <a:lnTo>
                    <a:pt x="1118" y="855"/>
                  </a:lnTo>
                  <a:lnTo>
                    <a:pt x="1118" y="836"/>
                  </a:lnTo>
                  <a:lnTo>
                    <a:pt x="1118" y="843"/>
                  </a:lnTo>
                  <a:lnTo>
                    <a:pt x="1119" y="836"/>
                  </a:lnTo>
                  <a:lnTo>
                    <a:pt x="1119" y="833"/>
                  </a:lnTo>
                  <a:lnTo>
                    <a:pt x="1119" y="824"/>
                  </a:lnTo>
                  <a:lnTo>
                    <a:pt x="1119" y="751"/>
                  </a:lnTo>
                  <a:lnTo>
                    <a:pt x="1119" y="671"/>
                  </a:lnTo>
                  <a:lnTo>
                    <a:pt x="1119" y="585"/>
                  </a:lnTo>
                  <a:lnTo>
                    <a:pt x="1120" y="528"/>
                  </a:lnTo>
                  <a:lnTo>
                    <a:pt x="1120" y="536"/>
                  </a:lnTo>
                  <a:lnTo>
                    <a:pt x="1120" y="499"/>
                  </a:lnTo>
                  <a:lnTo>
                    <a:pt x="1120" y="460"/>
                  </a:lnTo>
                  <a:lnTo>
                    <a:pt x="1120" y="396"/>
                  </a:lnTo>
                  <a:lnTo>
                    <a:pt x="1121" y="356"/>
                  </a:lnTo>
                  <a:lnTo>
                    <a:pt x="1121" y="364"/>
                  </a:lnTo>
                  <a:lnTo>
                    <a:pt x="1121" y="376"/>
                  </a:lnTo>
                  <a:lnTo>
                    <a:pt x="1121" y="398"/>
                  </a:lnTo>
                  <a:lnTo>
                    <a:pt x="1121" y="423"/>
                  </a:lnTo>
                  <a:lnTo>
                    <a:pt x="1122" y="449"/>
                  </a:lnTo>
                  <a:lnTo>
                    <a:pt x="1122" y="451"/>
                  </a:lnTo>
                  <a:lnTo>
                    <a:pt x="1122" y="439"/>
                  </a:lnTo>
                  <a:lnTo>
                    <a:pt x="1122" y="451"/>
                  </a:lnTo>
                  <a:lnTo>
                    <a:pt x="1122" y="470"/>
                  </a:lnTo>
                  <a:lnTo>
                    <a:pt x="1123" y="472"/>
                  </a:lnTo>
                  <a:lnTo>
                    <a:pt x="1123" y="495"/>
                  </a:lnTo>
                  <a:lnTo>
                    <a:pt x="1123" y="484"/>
                  </a:lnTo>
                  <a:lnTo>
                    <a:pt x="1123" y="500"/>
                  </a:lnTo>
                  <a:lnTo>
                    <a:pt x="1124" y="507"/>
                  </a:lnTo>
                  <a:lnTo>
                    <a:pt x="1124" y="514"/>
                  </a:lnTo>
                  <a:lnTo>
                    <a:pt x="1124" y="537"/>
                  </a:lnTo>
                  <a:lnTo>
                    <a:pt x="1124" y="522"/>
                  </a:lnTo>
                  <a:lnTo>
                    <a:pt x="1124" y="522"/>
                  </a:lnTo>
                  <a:lnTo>
                    <a:pt x="1124" y="511"/>
                  </a:lnTo>
                  <a:lnTo>
                    <a:pt x="1125" y="502"/>
                  </a:lnTo>
                  <a:lnTo>
                    <a:pt x="1125" y="522"/>
                  </a:lnTo>
                  <a:lnTo>
                    <a:pt x="1125" y="511"/>
                  </a:lnTo>
                  <a:lnTo>
                    <a:pt x="1125" y="494"/>
                  </a:lnTo>
                  <a:lnTo>
                    <a:pt x="1126" y="498"/>
                  </a:lnTo>
                  <a:lnTo>
                    <a:pt x="1126" y="483"/>
                  </a:lnTo>
                  <a:lnTo>
                    <a:pt x="1126" y="503"/>
                  </a:lnTo>
                  <a:lnTo>
                    <a:pt x="1126" y="506"/>
                  </a:lnTo>
                  <a:lnTo>
                    <a:pt x="1126" y="510"/>
                  </a:lnTo>
                  <a:lnTo>
                    <a:pt x="1127" y="528"/>
                  </a:lnTo>
                  <a:lnTo>
                    <a:pt x="1127" y="539"/>
                  </a:lnTo>
                  <a:lnTo>
                    <a:pt x="1127" y="522"/>
                  </a:lnTo>
                  <a:lnTo>
                    <a:pt x="1127" y="518"/>
                  </a:lnTo>
                  <a:lnTo>
                    <a:pt x="1127" y="502"/>
                  </a:lnTo>
                  <a:lnTo>
                    <a:pt x="1128" y="514"/>
                  </a:lnTo>
                  <a:lnTo>
                    <a:pt x="1128" y="491"/>
                  </a:lnTo>
                  <a:lnTo>
                    <a:pt x="1128" y="513"/>
                  </a:lnTo>
                  <a:lnTo>
                    <a:pt x="1128" y="508"/>
                  </a:lnTo>
                  <a:lnTo>
                    <a:pt x="1128" y="528"/>
                  </a:lnTo>
                  <a:lnTo>
                    <a:pt x="1129" y="551"/>
                  </a:lnTo>
                  <a:lnTo>
                    <a:pt x="1129" y="537"/>
                  </a:lnTo>
                  <a:lnTo>
                    <a:pt x="1129" y="560"/>
                  </a:lnTo>
                  <a:lnTo>
                    <a:pt x="1129" y="573"/>
                  </a:lnTo>
                  <a:lnTo>
                    <a:pt x="1130" y="592"/>
                  </a:lnTo>
                  <a:lnTo>
                    <a:pt x="1130" y="567"/>
                  </a:lnTo>
                  <a:lnTo>
                    <a:pt x="1130" y="579"/>
                  </a:lnTo>
                  <a:lnTo>
                    <a:pt x="1130" y="566"/>
                  </a:lnTo>
                  <a:lnTo>
                    <a:pt x="1130" y="586"/>
                  </a:lnTo>
                  <a:lnTo>
                    <a:pt x="1130" y="605"/>
                  </a:lnTo>
                  <a:lnTo>
                    <a:pt x="1131" y="621"/>
                  </a:lnTo>
                  <a:lnTo>
                    <a:pt x="1131" y="624"/>
                  </a:lnTo>
                  <a:lnTo>
                    <a:pt x="1131" y="620"/>
                  </a:lnTo>
                  <a:lnTo>
                    <a:pt x="1131" y="631"/>
                  </a:lnTo>
                  <a:lnTo>
                    <a:pt x="1132" y="655"/>
                  </a:lnTo>
                  <a:lnTo>
                    <a:pt x="1132" y="642"/>
                  </a:lnTo>
                  <a:lnTo>
                    <a:pt x="1132" y="630"/>
                  </a:lnTo>
                  <a:lnTo>
                    <a:pt x="1132" y="615"/>
                  </a:lnTo>
                  <a:lnTo>
                    <a:pt x="1132" y="636"/>
                  </a:lnTo>
                  <a:lnTo>
                    <a:pt x="1132" y="637"/>
                  </a:lnTo>
                  <a:lnTo>
                    <a:pt x="1133" y="637"/>
                  </a:lnTo>
                  <a:lnTo>
                    <a:pt x="1133" y="649"/>
                  </a:lnTo>
                  <a:lnTo>
                    <a:pt x="1133" y="640"/>
                  </a:lnTo>
                  <a:lnTo>
                    <a:pt x="1133" y="636"/>
                  </a:lnTo>
                  <a:lnTo>
                    <a:pt x="1134" y="624"/>
                  </a:lnTo>
                  <a:lnTo>
                    <a:pt x="1134" y="629"/>
                  </a:lnTo>
                  <a:lnTo>
                    <a:pt x="1134" y="641"/>
                  </a:lnTo>
                  <a:lnTo>
                    <a:pt x="1134" y="613"/>
                  </a:lnTo>
                  <a:lnTo>
                    <a:pt x="1134" y="634"/>
                  </a:lnTo>
                  <a:lnTo>
                    <a:pt x="1135" y="614"/>
                  </a:lnTo>
                  <a:lnTo>
                    <a:pt x="1135" y="623"/>
                  </a:lnTo>
                  <a:lnTo>
                    <a:pt x="1135" y="645"/>
                  </a:lnTo>
                  <a:lnTo>
                    <a:pt x="1135" y="629"/>
                  </a:lnTo>
                  <a:lnTo>
                    <a:pt x="1135" y="621"/>
                  </a:lnTo>
                  <a:lnTo>
                    <a:pt x="1135" y="633"/>
                  </a:lnTo>
                  <a:lnTo>
                    <a:pt x="1136" y="631"/>
                  </a:lnTo>
                  <a:lnTo>
                    <a:pt x="1136" y="644"/>
                  </a:lnTo>
                  <a:lnTo>
                    <a:pt x="1136" y="639"/>
                  </a:lnTo>
                  <a:lnTo>
                    <a:pt x="1136" y="655"/>
                  </a:lnTo>
                  <a:lnTo>
                    <a:pt x="1137" y="670"/>
                  </a:lnTo>
                  <a:lnTo>
                    <a:pt x="1137" y="662"/>
                  </a:lnTo>
                  <a:lnTo>
                    <a:pt x="1137" y="673"/>
                  </a:lnTo>
                  <a:lnTo>
                    <a:pt x="1137" y="664"/>
                  </a:lnTo>
                  <a:lnTo>
                    <a:pt x="1137" y="679"/>
                  </a:lnTo>
                  <a:lnTo>
                    <a:pt x="1138" y="667"/>
                  </a:lnTo>
                  <a:lnTo>
                    <a:pt x="1138" y="675"/>
                  </a:lnTo>
                  <a:lnTo>
                    <a:pt x="1138" y="692"/>
                  </a:lnTo>
                  <a:lnTo>
                    <a:pt x="1138" y="714"/>
                  </a:lnTo>
                  <a:lnTo>
                    <a:pt x="1138" y="728"/>
                  </a:lnTo>
                  <a:lnTo>
                    <a:pt x="1139" y="709"/>
                  </a:lnTo>
                  <a:lnTo>
                    <a:pt x="1139" y="680"/>
                  </a:lnTo>
                  <a:lnTo>
                    <a:pt x="1139" y="665"/>
                  </a:lnTo>
                  <a:lnTo>
                    <a:pt x="1139" y="661"/>
                  </a:lnTo>
                  <a:lnTo>
                    <a:pt x="1139" y="670"/>
                  </a:lnTo>
                  <a:lnTo>
                    <a:pt x="1140" y="683"/>
                  </a:lnTo>
                  <a:lnTo>
                    <a:pt x="1140" y="674"/>
                  </a:lnTo>
                  <a:lnTo>
                    <a:pt x="1140" y="652"/>
                  </a:lnTo>
                  <a:lnTo>
                    <a:pt x="1140" y="665"/>
                  </a:lnTo>
                  <a:lnTo>
                    <a:pt x="1141" y="670"/>
                  </a:lnTo>
                  <a:lnTo>
                    <a:pt x="1141" y="682"/>
                  </a:lnTo>
                  <a:lnTo>
                    <a:pt x="1141" y="706"/>
                  </a:lnTo>
                  <a:lnTo>
                    <a:pt x="1141" y="686"/>
                  </a:lnTo>
                  <a:lnTo>
                    <a:pt x="1141" y="696"/>
                  </a:lnTo>
                  <a:lnTo>
                    <a:pt x="1141" y="711"/>
                  </a:lnTo>
                  <a:lnTo>
                    <a:pt x="1142" y="722"/>
                  </a:lnTo>
                  <a:lnTo>
                    <a:pt x="1142" y="692"/>
                  </a:lnTo>
                  <a:lnTo>
                    <a:pt x="1142" y="687"/>
                  </a:lnTo>
                  <a:lnTo>
                    <a:pt x="1142" y="679"/>
                  </a:lnTo>
                  <a:lnTo>
                    <a:pt x="1143" y="683"/>
                  </a:lnTo>
                  <a:lnTo>
                    <a:pt x="1143" y="665"/>
                  </a:lnTo>
                  <a:lnTo>
                    <a:pt x="1143" y="685"/>
                  </a:lnTo>
                  <a:lnTo>
                    <a:pt x="1143" y="692"/>
                  </a:lnTo>
                  <a:lnTo>
                    <a:pt x="1143" y="668"/>
                  </a:lnTo>
                  <a:lnTo>
                    <a:pt x="1143" y="680"/>
                  </a:lnTo>
                  <a:lnTo>
                    <a:pt x="1144" y="690"/>
                  </a:lnTo>
                  <a:lnTo>
                    <a:pt x="1144" y="703"/>
                  </a:lnTo>
                  <a:lnTo>
                    <a:pt x="1144" y="702"/>
                  </a:lnTo>
                  <a:lnTo>
                    <a:pt x="1144" y="719"/>
                  </a:lnTo>
                  <a:lnTo>
                    <a:pt x="1145" y="720"/>
                  </a:lnTo>
                  <a:lnTo>
                    <a:pt x="1145" y="724"/>
                  </a:lnTo>
                  <a:lnTo>
                    <a:pt x="1145" y="720"/>
                  </a:lnTo>
                  <a:lnTo>
                    <a:pt x="1145" y="714"/>
                  </a:lnTo>
                  <a:lnTo>
                    <a:pt x="1145" y="725"/>
                  </a:lnTo>
                  <a:lnTo>
                    <a:pt x="1146" y="737"/>
                  </a:lnTo>
                  <a:lnTo>
                    <a:pt x="1146" y="696"/>
                  </a:lnTo>
                  <a:lnTo>
                    <a:pt x="1146" y="698"/>
                  </a:lnTo>
                  <a:lnTo>
                    <a:pt x="1146" y="712"/>
                  </a:lnTo>
                  <a:lnTo>
                    <a:pt x="1146" y="670"/>
                  </a:lnTo>
                  <a:lnTo>
                    <a:pt x="1147" y="642"/>
                  </a:lnTo>
                  <a:lnTo>
                    <a:pt x="1147" y="644"/>
                  </a:lnTo>
                  <a:lnTo>
                    <a:pt x="1147" y="653"/>
                  </a:lnTo>
                  <a:lnTo>
                    <a:pt x="1147" y="660"/>
                  </a:lnTo>
                  <a:lnTo>
                    <a:pt x="1147" y="659"/>
                  </a:lnTo>
                  <a:lnTo>
                    <a:pt x="1148" y="674"/>
                  </a:lnTo>
                  <a:lnTo>
                    <a:pt x="1148" y="691"/>
                  </a:lnTo>
                  <a:lnTo>
                    <a:pt x="1148" y="694"/>
                  </a:lnTo>
                  <a:lnTo>
                    <a:pt x="1148" y="680"/>
                  </a:lnTo>
                  <a:lnTo>
                    <a:pt x="1148" y="701"/>
                  </a:lnTo>
                  <a:lnTo>
                    <a:pt x="1149" y="691"/>
                  </a:lnTo>
                  <a:lnTo>
                    <a:pt x="1149" y="687"/>
                  </a:lnTo>
                  <a:lnTo>
                    <a:pt x="1149" y="702"/>
                  </a:lnTo>
                  <a:lnTo>
                    <a:pt x="1149" y="724"/>
                  </a:lnTo>
                  <a:lnTo>
                    <a:pt x="1149" y="693"/>
                  </a:lnTo>
                  <a:lnTo>
                    <a:pt x="1150" y="702"/>
                  </a:lnTo>
                  <a:lnTo>
                    <a:pt x="1150" y="667"/>
                  </a:lnTo>
                  <a:lnTo>
                    <a:pt x="1150" y="679"/>
                  </a:lnTo>
                  <a:lnTo>
                    <a:pt x="1150" y="670"/>
                  </a:lnTo>
                  <a:lnTo>
                    <a:pt x="1150" y="662"/>
                  </a:lnTo>
                  <a:lnTo>
                    <a:pt x="1151" y="677"/>
                  </a:lnTo>
                  <a:lnTo>
                    <a:pt x="1151" y="695"/>
                  </a:lnTo>
                  <a:lnTo>
                    <a:pt x="1151" y="688"/>
                  </a:lnTo>
                  <a:lnTo>
                    <a:pt x="1151" y="686"/>
                  </a:lnTo>
                  <a:lnTo>
                    <a:pt x="1152" y="677"/>
                  </a:lnTo>
                  <a:lnTo>
                    <a:pt x="1152" y="663"/>
                  </a:lnTo>
                  <a:lnTo>
                    <a:pt x="1152" y="657"/>
                  </a:lnTo>
                  <a:lnTo>
                    <a:pt x="1152" y="656"/>
                  </a:lnTo>
                  <a:lnTo>
                    <a:pt x="1152" y="680"/>
                  </a:lnTo>
                  <a:lnTo>
                    <a:pt x="1152" y="692"/>
                  </a:lnTo>
                  <a:lnTo>
                    <a:pt x="1153" y="710"/>
                  </a:lnTo>
                  <a:lnTo>
                    <a:pt x="1153" y="656"/>
                  </a:lnTo>
                  <a:lnTo>
                    <a:pt x="1153" y="658"/>
                  </a:lnTo>
                  <a:lnTo>
                    <a:pt x="1153" y="652"/>
                  </a:lnTo>
                  <a:lnTo>
                    <a:pt x="1154" y="658"/>
                  </a:lnTo>
                  <a:lnTo>
                    <a:pt x="1154" y="626"/>
                  </a:lnTo>
                  <a:lnTo>
                    <a:pt x="1154" y="629"/>
                  </a:lnTo>
                  <a:lnTo>
                    <a:pt x="1154" y="639"/>
                  </a:lnTo>
                  <a:lnTo>
                    <a:pt x="1154" y="658"/>
                  </a:lnTo>
                  <a:lnTo>
                    <a:pt x="1154" y="667"/>
                  </a:lnTo>
                  <a:lnTo>
                    <a:pt x="1155" y="676"/>
                  </a:lnTo>
                  <a:lnTo>
                    <a:pt x="1155" y="687"/>
                  </a:lnTo>
                  <a:lnTo>
                    <a:pt x="1155" y="707"/>
                  </a:lnTo>
                  <a:lnTo>
                    <a:pt x="1155" y="697"/>
                  </a:lnTo>
                  <a:lnTo>
                    <a:pt x="1156" y="722"/>
                  </a:lnTo>
                  <a:lnTo>
                    <a:pt x="1156" y="722"/>
                  </a:lnTo>
                  <a:lnTo>
                    <a:pt x="1156" y="714"/>
                  </a:lnTo>
                  <a:lnTo>
                    <a:pt x="1156" y="725"/>
                  </a:lnTo>
                  <a:lnTo>
                    <a:pt x="1156" y="730"/>
                  </a:lnTo>
                  <a:lnTo>
                    <a:pt x="1157" y="738"/>
                  </a:lnTo>
                  <a:lnTo>
                    <a:pt x="1157" y="737"/>
                  </a:lnTo>
                  <a:lnTo>
                    <a:pt x="1157" y="712"/>
                  </a:lnTo>
                  <a:lnTo>
                    <a:pt x="1157" y="699"/>
                  </a:lnTo>
                  <a:lnTo>
                    <a:pt x="1157" y="710"/>
                  </a:lnTo>
                  <a:lnTo>
                    <a:pt x="1158" y="706"/>
                  </a:lnTo>
                  <a:lnTo>
                    <a:pt x="1158" y="703"/>
                  </a:lnTo>
                  <a:lnTo>
                    <a:pt x="1158" y="718"/>
                  </a:lnTo>
                  <a:lnTo>
                    <a:pt x="1158" y="699"/>
                  </a:lnTo>
                  <a:lnTo>
                    <a:pt x="1158" y="668"/>
                  </a:lnTo>
                  <a:lnTo>
                    <a:pt x="1159" y="665"/>
                  </a:lnTo>
                  <a:lnTo>
                    <a:pt x="1159" y="636"/>
                  </a:lnTo>
                  <a:lnTo>
                    <a:pt x="1159" y="643"/>
                  </a:lnTo>
                  <a:lnTo>
                    <a:pt x="1159" y="627"/>
                  </a:lnTo>
                  <a:lnTo>
                    <a:pt x="1160" y="619"/>
                  </a:lnTo>
                  <a:lnTo>
                    <a:pt x="1160" y="636"/>
                  </a:lnTo>
                  <a:lnTo>
                    <a:pt x="1160" y="630"/>
                  </a:lnTo>
                  <a:lnTo>
                    <a:pt x="1160" y="651"/>
                  </a:lnTo>
                  <a:lnTo>
                    <a:pt x="1160" y="673"/>
                  </a:lnTo>
                  <a:lnTo>
                    <a:pt x="1160" y="665"/>
                  </a:lnTo>
                  <a:lnTo>
                    <a:pt x="1161" y="675"/>
                  </a:lnTo>
                  <a:lnTo>
                    <a:pt x="1161" y="672"/>
                  </a:lnTo>
                  <a:lnTo>
                    <a:pt x="1161" y="695"/>
                  </a:lnTo>
                  <a:lnTo>
                    <a:pt x="1161" y="684"/>
                  </a:lnTo>
                  <a:lnTo>
                    <a:pt x="1162" y="669"/>
                  </a:lnTo>
                  <a:lnTo>
                    <a:pt x="1162" y="645"/>
                  </a:lnTo>
                  <a:lnTo>
                    <a:pt x="1162" y="633"/>
                  </a:lnTo>
                  <a:lnTo>
                    <a:pt x="1162" y="634"/>
                  </a:lnTo>
                  <a:lnTo>
                    <a:pt x="1162" y="658"/>
                  </a:lnTo>
                  <a:lnTo>
                    <a:pt x="1163" y="654"/>
                  </a:lnTo>
                  <a:lnTo>
                    <a:pt x="1163" y="673"/>
                  </a:lnTo>
                  <a:lnTo>
                    <a:pt x="1163" y="643"/>
                  </a:lnTo>
                  <a:lnTo>
                    <a:pt x="1163" y="621"/>
                  </a:lnTo>
                  <a:lnTo>
                    <a:pt x="1163" y="640"/>
                  </a:lnTo>
                  <a:lnTo>
                    <a:pt x="1163" y="652"/>
                  </a:lnTo>
                  <a:lnTo>
                    <a:pt x="1164" y="661"/>
                  </a:lnTo>
                  <a:lnTo>
                    <a:pt x="1164" y="670"/>
                  </a:lnTo>
                  <a:lnTo>
                    <a:pt x="1164" y="647"/>
                  </a:lnTo>
                  <a:lnTo>
                    <a:pt x="1164" y="571"/>
                  </a:lnTo>
                  <a:lnTo>
                    <a:pt x="1165" y="480"/>
                  </a:lnTo>
                  <a:lnTo>
                    <a:pt x="1165" y="419"/>
                  </a:lnTo>
                  <a:lnTo>
                    <a:pt x="1165" y="340"/>
                  </a:lnTo>
                  <a:lnTo>
                    <a:pt x="1165" y="287"/>
                  </a:lnTo>
                  <a:lnTo>
                    <a:pt x="1165" y="318"/>
                  </a:lnTo>
                  <a:lnTo>
                    <a:pt x="1165" y="323"/>
                  </a:lnTo>
                  <a:lnTo>
                    <a:pt x="1166" y="240"/>
                  </a:lnTo>
                  <a:lnTo>
                    <a:pt x="1166" y="182"/>
                  </a:lnTo>
                  <a:lnTo>
                    <a:pt x="1166" y="186"/>
                  </a:lnTo>
                  <a:lnTo>
                    <a:pt x="1166" y="217"/>
                  </a:lnTo>
                  <a:lnTo>
                    <a:pt x="1167" y="178"/>
                  </a:lnTo>
                  <a:lnTo>
                    <a:pt x="1167" y="158"/>
                  </a:lnTo>
                  <a:lnTo>
                    <a:pt x="1167" y="191"/>
                  </a:lnTo>
                  <a:lnTo>
                    <a:pt x="1167" y="210"/>
                  </a:lnTo>
                  <a:lnTo>
                    <a:pt x="1167" y="211"/>
                  </a:lnTo>
                  <a:lnTo>
                    <a:pt x="1168" y="234"/>
                  </a:lnTo>
                  <a:lnTo>
                    <a:pt x="1168" y="228"/>
                  </a:lnTo>
                  <a:lnTo>
                    <a:pt x="1168" y="245"/>
                  </a:lnTo>
                  <a:lnTo>
                    <a:pt x="1168" y="253"/>
                  </a:lnTo>
                  <a:lnTo>
                    <a:pt x="1168" y="264"/>
                  </a:lnTo>
                  <a:lnTo>
                    <a:pt x="1169" y="285"/>
                  </a:lnTo>
                  <a:lnTo>
                    <a:pt x="1169" y="307"/>
                  </a:lnTo>
                  <a:lnTo>
                    <a:pt x="1169" y="306"/>
                  </a:lnTo>
                  <a:lnTo>
                    <a:pt x="1169" y="261"/>
                  </a:lnTo>
                  <a:lnTo>
                    <a:pt x="1169" y="262"/>
                  </a:lnTo>
                  <a:lnTo>
                    <a:pt x="1170" y="288"/>
                  </a:lnTo>
                  <a:lnTo>
                    <a:pt x="1170" y="300"/>
                  </a:lnTo>
                  <a:lnTo>
                    <a:pt x="1170" y="277"/>
                  </a:lnTo>
                  <a:lnTo>
                    <a:pt x="1170" y="271"/>
                  </a:lnTo>
                  <a:lnTo>
                    <a:pt x="1171" y="295"/>
                  </a:lnTo>
                  <a:lnTo>
                    <a:pt x="1171" y="304"/>
                  </a:lnTo>
                  <a:lnTo>
                    <a:pt x="1171" y="326"/>
                  </a:lnTo>
                  <a:lnTo>
                    <a:pt x="1171" y="304"/>
                  </a:lnTo>
                  <a:lnTo>
                    <a:pt x="1171" y="303"/>
                  </a:lnTo>
                  <a:lnTo>
                    <a:pt x="1171" y="304"/>
                  </a:lnTo>
                  <a:lnTo>
                    <a:pt x="1172" y="319"/>
                  </a:lnTo>
                  <a:lnTo>
                    <a:pt x="1172" y="291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3" y="324"/>
                  </a:lnTo>
                  <a:lnTo>
                    <a:pt x="1173" y="351"/>
                  </a:lnTo>
                  <a:lnTo>
                    <a:pt x="1173" y="372"/>
                  </a:lnTo>
                  <a:lnTo>
                    <a:pt x="1173" y="371"/>
                  </a:lnTo>
                  <a:lnTo>
                    <a:pt x="1173" y="371"/>
                  </a:lnTo>
                  <a:lnTo>
                    <a:pt x="1174" y="396"/>
                  </a:lnTo>
                  <a:lnTo>
                    <a:pt x="1174" y="426"/>
                  </a:lnTo>
                  <a:lnTo>
                    <a:pt x="1174" y="451"/>
                  </a:lnTo>
                  <a:lnTo>
                    <a:pt x="1174" y="454"/>
                  </a:lnTo>
                  <a:lnTo>
                    <a:pt x="1174" y="440"/>
                  </a:lnTo>
                  <a:lnTo>
                    <a:pt x="1175" y="445"/>
                  </a:lnTo>
                  <a:lnTo>
                    <a:pt x="1175" y="408"/>
                  </a:lnTo>
                  <a:lnTo>
                    <a:pt x="1175" y="435"/>
                  </a:lnTo>
                  <a:lnTo>
                    <a:pt x="1175" y="447"/>
                  </a:lnTo>
                  <a:lnTo>
                    <a:pt x="1175" y="405"/>
                  </a:lnTo>
                  <a:lnTo>
                    <a:pt x="1176" y="435"/>
                  </a:lnTo>
                  <a:lnTo>
                    <a:pt x="1176" y="449"/>
                  </a:lnTo>
                  <a:lnTo>
                    <a:pt x="1176" y="472"/>
                  </a:lnTo>
                  <a:lnTo>
                    <a:pt x="1176" y="468"/>
                  </a:lnTo>
                  <a:lnTo>
                    <a:pt x="1177" y="490"/>
                  </a:lnTo>
                  <a:lnTo>
                    <a:pt x="1177" y="494"/>
                  </a:lnTo>
                  <a:lnTo>
                    <a:pt x="1177" y="504"/>
                  </a:lnTo>
                  <a:lnTo>
                    <a:pt x="1177" y="522"/>
                  </a:lnTo>
                  <a:lnTo>
                    <a:pt x="1177" y="546"/>
                  </a:lnTo>
                  <a:lnTo>
                    <a:pt x="1177" y="537"/>
                  </a:lnTo>
                  <a:lnTo>
                    <a:pt x="1178" y="520"/>
                  </a:lnTo>
                  <a:lnTo>
                    <a:pt x="1178" y="544"/>
                  </a:lnTo>
                  <a:lnTo>
                    <a:pt x="1178" y="540"/>
                  </a:lnTo>
                  <a:lnTo>
                    <a:pt x="1178" y="540"/>
                  </a:lnTo>
                  <a:lnTo>
                    <a:pt x="1178" y="555"/>
                  </a:lnTo>
                  <a:lnTo>
                    <a:pt x="1179" y="575"/>
                  </a:lnTo>
                  <a:lnTo>
                    <a:pt x="1179" y="581"/>
                  </a:lnTo>
                  <a:lnTo>
                    <a:pt x="1179" y="568"/>
                  </a:lnTo>
                  <a:lnTo>
                    <a:pt x="1179" y="561"/>
                  </a:lnTo>
                  <a:lnTo>
                    <a:pt x="1179" y="582"/>
                  </a:lnTo>
                  <a:lnTo>
                    <a:pt x="1180" y="605"/>
                  </a:lnTo>
                  <a:lnTo>
                    <a:pt x="1180" y="553"/>
                  </a:lnTo>
                  <a:lnTo>
                    <a:pt x="1180" y="566"/>
                  </a:lnTo>
                  <a:lnTo>
                    <a:pt x="1180" y="562"/>
                  </a:lnTo>
                  <a:lnTo>
                    <a:pt x="1180" y="575"/>
                  </a:lnTo>
                  <a:lnTo>
                    <a:pt x="1181" y="575"/>
                  </a:lnTo>
                  <a:lnTo>
                    <a:pt x="1181" y="569"/>
                  </a:lnTo>
                  <a:lnTo>
                    <a:pt x="1181" y="593"/>
                  </a:lnTo>
                  <a:lnTo>
                    <a:pt x="1181" y="601"/>
                  </a:lnTo>
                  <a:lnTo>
                    <a:pt x="1182" y="627"/>
                  </a:lnTo>
                  <a:lnTo>
                    <a:pt x="1182" y="650"/>
                  </a:lnTo>
                  <a:lnTo>
                    <a:pt x="1182" y="675"/>
                  </a:lnTo>
                  <a:lnTo>
                    <a:pt x="1182" y="673"/>
                  </a:lnTo>
                  <a:lnTo>
                    <a:pt x="1182" y="694"/>
                  </a:lnTo>
                  <a:lnTo>
                    <a:pt x="1182" y="676"/>
                  </a:lnTo>
                  <a:lnTo>
                    <a:pt x="1183" y="665"/>
                  </a:lnTo>
                  <a:lnTo>
                    <a:pt x="1183" y="688"/>
                  </a:lnTo>
                  <a:lnTo>
                    <a:pt x="1183" y="691"/>
                  </a:lnTo>
                  <a:lnTo>
                    <a:pt x="1183" y="663"/>
                  </a:lnTo>
                  <a:lnTo>
                    <a:pt x="1184" y="683"/>
                  </a:lnTo>
                  <a:lnTo>
                    <a:pt x="1184" y="693"/>
                  </a:lnTo>
                  <a:lnTo>
                    <a:pt x="1184" y="687"/>
                  </a:lnTo>
                  <a:lnTo>
                    <a:pt x="1184" y="703"/>
                  </a:lnTo>
                  <a:lnTo>
                    <a:pt x="1184" y="693"/>
                  </a:lnTo>
                  <a:lnTo>
                    <a:pt x="1185" y="711"/>
                  </a:lnTo>
                  <a:lnTo>
                    <a:pt x="1185" y="727"/>
                  </a:lnTo>
                  <a:lnTo>
                    <a:pt x="1185" y="713"/>
                  </a:lnTo>
                  <a:lnTo>
                    <a:pt x="1185" y="709"/>
                  </a:lnTo>
                  <a:lnTo>
                    <a:pt x="1185" y="721"/>
                  </a:lnTo>
                  <a:lnTo>
                    <a:pt x="1186" y="707"/>
                  </a:lnTo>
                  <a:lnTo>
                    <a:pt x="1186" y="718"/>
                  </a:lnTo>
                  <a:lnTo>
                    <a:pt x="1186" y="727"/>
                  </a:lnTo>
                  <a:lnTo>
                    <a:pt x="1186" y="750"/>
                  </a:lnTo>
                  <a:lnTo>
                    <a:pt x="1186" y="762"/>
                  </a:lnTo>
                  <a:lnTo>
                    <a:pt x="1187" y="762"/>
                  </a:lnTo>
                  <a:lnTo>
                    <a:pt x="1187" y="745"/>
                  </a:lnTo>
                  <a:lnTo>
                    <a:pt x="1187" y="757"/>
                  </a:lnTo>
                  <a:lnTo>
                    <a:pt x="1187" y="753"/>
                  </a:lnTo>
                  <a:lnTo>
                    <a:pt x="1188" y="756"/>
                  </a:lnTo>
                  <a:lnTo>
                    <a:pt x="1188" y="742"/>
                  </a:lnTo>
                  <a:lnTo>
                    <a:pt x="1188" y="756"/>
                  </a:lnTo>
                  <a:lnTo>
                    <a:pt x="1188" y="753"/>
                  </a:lnTo>
                  <a:lnTo>
                    <a:pt x="1188" y="754"/>
                  </a:lnTo>
                  <a:lnTo>
                    <a:pt x="1188" y="753"/>
                  </a:lnTo>
                  <a:lnTo>
                    <a:pt x="1189" y="740"/>
                  </a:lnTo>
                  <a:lnTo>
                    <a:pt x="1189" y="716"/>
                  </a:lnTo>
                  <a:lnTo>
                    <a:pt x="1189" y="715"/>
                  </a:lnTo>
                  <a:lnTo>
                    <a:pt x="1189" y="714"/>
                  </a:lnTo>
                  <a:lnTo>
                    <a:pt x="1190" y="715"/>
                  </a:lnTo>
                  <a:lnTo>
                    <a:pt x="1190" y="736"/>
                  </a:lnTo>
                  <a:lnTo>
                    <a:pt x="1190" y="739"/>
                  </a:lnTo>
                  <a:lnTo>
                    <a:pt x="1190" y="698"/>
                  </a:lnTo>
                  <a:lnTo>
                    <a:pt x="1190" y="686"/>
                  </a:lnTo>
                  <a:lnTo>
                    <a:pt x="1190" y="703"/>
                  </a:lnTo>
                  <a:lnTo>
                    <a:pt x="1191" y="725"/>
                  </a:lnTo>
                  <a:lnTo>
                    <a:pt x="1191" y="720"/>
                  </a:lnTo>
                  <a:lnTo>
                    <a:pt x="1191" y="720"/>
                  </a:lnTo>
                  <a:lnTo>
                    <a:pt x="1191" y="719"/>
                  </a:lnTo>
                  <a:lnTo>
                    <a:pt x="1192" y="727"/>
                  </a:lnTo>
                  <a:lnTo>
                    <a:pt x="1192" y="707"/>
                  </a:lnTo>
                  <a:lnTo>
                    <a:pt x="1192" y="713"/>
                  </a:lnTo>
                  <a:lnTo>
                    <a:pt x="1192" y="700"/>
                  </a:lnTo>
                  <a:lnTo>
                    <a:pt x="1192" y="674"/>
                  </a:lnTo>
                  <a:lnTo>
                    <a:pt x="1193" y="690"/>
                  </a:lnTo>
                  <a:lnTo>
                    <a:pt x="1193" y="691"/>
                  </a:lnTo>
                  <a:lnTo>
                    <a:pt x="1193" y="685"/>
                  </a:lnTo>
                  <a:lnTo>
                    <a:pt x="1193" y="699"/>
                  </a:lnTo>
                  <a:lnTo>
                    <a:pt x="1193" y="707"/>
                  </a:lnTo>
                  <a:lnTo>
                    <a:pt x="1193" y="716"/>
                  </a:lnTo>
                  <a:lnTo>
                    <a:pt x="1194" y="737"/>
                  </a:lnTo>
                  <a:lnTo>
                    <a:pt x="1194" y="734"/>
                  </a:lnTo>
                  <a:lnTo>
                    <a:pt x="1194" y="703"/>
                  </a:lnTo>
                  <a:lnTo>
                    <a:pt x="1194" y="696"/>
                  </a:lnTo>
                  <a:lnTo>
                    <a:pt x="1195" y="709"/>
                  </a:lnTo>
                  <a:lnTo>
                    <a:pt x="1195" y="707"/>
                  </a:lnTo>
                  <a:lnTo>
                    <a:pt x="1195" y="706"/>
                  </a:lnTo>
                  <a:lnTo>
                    <a:pt x="1195" y="708"/>
                  </a:lnTo>
                  <a:lnTo>
                    <a:pt x="1195" y="715"/>
                  </a:lnTo>
                  <a:lnTo>
                    <a:pt x="1196" y="694"/>
                  </a:lnTo>
                  <a:lnTo>
                    <a:pt x="1196" y="680"/>
                  </a:lnTo>
                  <a:lnTo>
                    <a:pt x="1196" y="696"/>
                  </a:lnTo>
                  <a:lnTo>
                    <a:pt x="1196" y="700"/>
                  </a:lnTo>
                  <a:lnTo>
                    <a:pt x="1196" y="720"/>
                  </a:lnTo>
                  <a:lnTo>
                    <a:pt x="1197" y="720"/>
                  </a:lnTo>
                  <a:lnTo>
                    <a:pt x="1197" y="743"/>
                  </a:lnTo>
                  <a:lnTo>
                    <a:pt x="1197" y="738"/>
                  </a:lnTo>
                  <a:lnTo>
                    <a:pt x="1197" y="670"/>
                  </a:lnTo>
                  <a:lnTo>
                    <a:pt x="1197" y="681"/>
                  </a:lnTo>
                  <a:lnTo>
                    <a:pt x="1198" y="690"/>
                  </a:lnTo>
                  <a:lnTo>
                    <a:pt x="1198" y="665"/>
                  </a:lnTo>
                  <a:lnTo>
                    <a:pt x="1198" y="666"/>
                  </a:lnTo>
                  <a:lnTo>
                    <a:pt x="1198" y="670"/>
                  </a:lnTo>
                  <a:lnTo>
                    <a:pt x="1199" y="682"/>
                  </a:lnTo>
                  <a:lnTo>
                    <a:pt x="1199" y="664"/>
                  </a:lnTo>
                  <a:lnTo>
                    <a:pt x="1199" y="682"/>
                  </a:lnTo>
                  <a:lnTo>
                    <a:pt x="1199" y="690"/>
                  </a:lnTo>
                  <a:lnTo>
                    <a:pt x="1199" y="709"/>
                  </a:lnTo>
                  <a:lnTo>
                    <a:pt x="1199" y="718"/>
                  </a:lnTo>
                  <a:lnTo>
                    <a:pt x="1200" y="728"/>
                  </a:lnTo>
                  <a:lnTo>
                    <a:pt x="1200" y="713"/>
                  </a:lnTo>
                  <a:lnTo>
                    <a:pt x="1200" y="718"/>
                  </a:lnTo>
                  <a:lnTo>
                    <a:pt x="1200" y="702"/>
                  </a:lnTo>
                  <a:lnTo>
                    <a:pt x="1201" y="703"/>
                  </a:lnTo>
                  <a:lnTo>
                    <a:pt x="1201" y="726"/>
                  </a:lnTo>
                  <a:lnTo>
                    <a:pt x="1201" y="707"/>
                  </a:lnTo>
                  <a:lnTo>
                    <a:pt x="1201" y="727"/>
                  </a:lnTo>
                  <a:lnTo>
                    <a:pt x="1201" y="742"/>
                  </a:lnTo>
                  <a:lnTo>
                    <a:pt x="1201" y="754"/>
                  </a:lnTo>
                  <a:lnTo>
                    <a:pt x="1202" y="741"/>
                  </a:lnTo>
                  <a:lnTo>
                    <a:pt x="1202" y="757"/>
                  </a:lnTo>
                  <a:lnTo>
                    <a:pt x="1202" y="745"/>
                  </a:lnTo>
                  <a:lnTo>
                    <a:pt x="1202" y="715"/>
                  </a:lnTo>
                  <a:lnTo>
                    <a:pt x="1203" y="707"/>
                  </a:lnTo>
                  <a:lnTo>
                    <a:pt x="1203" y="713"/>
                  </a:lnTo>
                  <a:lnTo>
                    <a:pt x="1203" y="737"/>
                  </a:lnTo>
                  <a:lnTo>
                    <a:pt x="1203" y="696"/>
                  </a:lnTo>
                  <a:lnTo>
                    <a:pt x="1203" y="691"/>
                  </a:lnTo>
                  <a:lnTo>
                    <a:pt x="1204" y="662"/>
                  </a:lnTo>
                  <a:lnTo>
                    <a:pt x="1204" y="681"/>
                  </a:lnTo>
                  <a:lnTo>
                    <a:pt x="1204" y="697"/>
                  </a:lnTo>
                  <a:lnTo>
                    <a:pt x="1204" y="713"/>
                  </a:lnTo>
                  <a:lnTo>
                    <a:pt x="1204" y="721"/>
                  </a:lnTo>
                  <a:lnTo>
                    <a:pt x="1205" y="703"/>
                  </a:lnTo>
                  <a:lnTo>
                    <a:pt x="1205" y="715"/>
                  </a:lnTo>
                  <a:lnTo>
                    <a:pt x="1205" y="723"/>
                  </a:lnTo>
                  <a:lnTo>
                    <a:pt x="1205" y="675"/>
                  </a:lnTo>
                  <a:lnTo>
                    <a:pt x="1205" y="691"/>
                  </a:lnTo>
                  <a:lnTo>
                    <a:pt x="1206" y="679"/>
                  </a:lnTo>
                  <a:lnTo>
                    <a:pt x="1206" y="692"/>
                  </a:lnTo>
                  <a:lnTo>
                    <a:pt x="1206" y="649"/>
                  </a:lnTo>
                  <a:lnTo>
                    <a:pt x="1206" y="619"/>
                  </a:lnTo>
                  <a:lnTo>
                    <a:pt x="1207" y="567"/>
                  </a:lnTo>
                  <a:lnTo>
                    <a:pt x="1207" y="509"/>
                  </a:lnTo>
                  <a:lnTo>
                    <a:pt x="1207" y="465"/>
                  </a:lnTo>
                  <a:lnTo>
                    <a:pt x="1207" y="446"/>
                  </a:lnTo>
                  <a:lnTo>
                    <a:pt x="1207" y="379"/>
                  </a:lnTo>
                  <a:lnTo>
                    <a:pt x="1207" y="405"/>
                  </a:lnTo>
                  <a:lnTo>
                    <a:pt x="1208" y="434"/>
                  </a:lnTo>
                  <a:lnTo>
                    <a:pt x="1208" y="414"/>
                  </a:lnTo>
                  <a:lnTo>
                    <a:pt x="1208" y="401"/>
                  </a:lnTo>
                  <a:lnTo>
                    <a:pt x="1208" y="379"/>
                  </a:lnTo>
                  <a:lnTo>
                    <a:pt x="1208" y="409"/>
                  </a:lnTo>
                  <a:lnTo>
                    <a:pt x="1209" y="419"/>
                  </a:lnTo>
                  <a:lnTo>
                    <a:pt x="1209" y="443"/>
                  </a:lnTo>
                  <a:lnTo>
                    <a:pt x="1209" y="460"/>
                  </a:lnTo>
                  <a:lnTo>
                    <a:pt x="1209" y="457"/>
                  </a:lnTo>
                  <a:lnTo>
                    <a:pt x="1210" y="443"/>
                  </a:lnTo>
                  <a:lnTo>
                    <a:pt x="1210" y="462"/>
                  </a:lnTo>
                  <a:lnTo>
                    <a:pt x="1210" y="491"/>
                  </a:lnTo>
                  <a:lnTo>
                    <a:pt x="1210" y="484"/>
                  </a:lnTo>
                  <a:lnTo>
                    <a:pt x="1210" y="474"/>
                  </a:lnTo>
                  <a:lnTo>
                    <a:pt x="1210" y="492"/>
                  </a:lnTo>
                  <a:lnTo>
                    <a:pt x="1211" y="507"/>
                  </a:lnTo>
                  <a:lnTo>
                    <a:pt x="1211" y="503"/>
                  </a:lnTo>
                  <a:lnTo>
                    <a:pt x="1211" y="455"/>
                  </a:lnTo>
                  <a:lnTo>
                    <a:pt x="1211" y="482"/>
                  </a:lnTo>
                  <a:lnTo>
                    <a:pt x="1212" y="493"/>
                  </a:lnTo>
                  <a:lnTo>
                    <a:pt x="1212" y="479"/>
                  </a:lnTo>
                  <a:lnTo>
                    <a:pt x="1212" y="486"/>
                  </a:lnTo>
                  <a:lnTo>
                    <a:pt x="1212" y="491"/>
                  </a:lnTo>
                  <a:lnTo>
                    <a:pt x="1212" y="463"/>
                  </a:lnTo>
                  <a:lnTo>
                    <a:pt x="1212" y="448"/>
                  </a:lnTo>
                  <a:lnTo>
                    <a:pt x="1213" y="473"/>
                  </a:lnTo>
                  <a:lnTo>
                    <a:pt x="1213" y="466"/>
                  </a:lnTo>
                  <a:lnTo>
                    <a:pt x="1213" y="486"/>
                  </a:lnTo>
                  <a:lnTo>
                    <a:pt x="1213" y="472"/>
                  </a:lnTo>
                  <a:lnTo>
                    <a:pt x="1214" y="483"/>
                  </a:lnTo>
                  <a:lnTo>
                    <a:pt x="1214" y="417"/>
                  </a:lnTo>
                  <a:lnTo>
                    <a:pt x="1214" y="400"/>
                  </a:lnTo>
                  <a:lnTo>
                    <a:pt x="1214" y="430"/>
                  </a:lnTo>
                  <a:lnTo>
                    <a:pt x="1214" y="442"/>
                  </a:lnTo>
                  <a:lnTo>
                    <a:pt x="1215" y="433"/>
                  </a:lnTo>
                  <a:lnTo>
                    <a:pt x="1215" y="457"/>
                  </a:lnTo>
                  <a:lnTo>
                    <a:pt x="1215" y="447"/>
                  </a:lnTo>
                  <a:lnTo>
                    <a:pt x="1215" y="468"/>
                  </a:lnTo>
                  <a:lnTo>
                    <a:pt x="1215" y="485"/>
                  </a:lnTo>
                  <a:lnTo>
                    <a:pt x="1216" y="481"/>
                  </a:lnTo>
                  <a:lnTo>
                    <a:pt x="1216" y="505"/>
                  </a:lnTo>
                  <a:lnTo>
                    <a:pt x="1216" y="522"/>
                  </a:lnTo>
                  <a:lnTo>
                    <a:pt x="1216" y="527"/>
                  </a:lnTo>
                  <a:lnTo>
                    <a:pt x="1216" y="520"/>
                  </a:lnTo>
                  <a:lnTo>
                    <a:pt x="1217" y="533"/>
                  </a:lnTo>
                  <a:lnTo>
                    <a:pt x="1217" y="549"/>
                  </a:lnTo>
                  <a:lnTo>
                    <a:pt x="1217" y="552"/>
                  </a:lnTo>
                  <a:lnTo>
                    <a:pt x="1217" y="506"/>
                  </a:lnTo>
                  <a:lnTo>
                    <a:pt x="1218" y="510"/>
                  </a:lnTo>
                  <a:lnTo>
                    <a:pt x="1218" y="478"/>
                  </a:lnTo>
                  <a:lnTo>
                    <a:pt x="1218" y="500"/>
                  </a:lnTo>
                  <a:lnTo>
                    <a:pt x="1218" y="513"/>
                  </a:lnTo>
                  <a:lnTo>
                    <a:pt x="1218" y="523"/>
                  </a:lnTo>
                  <a:lnTo>
                    <a:pt x="1218" y="537"/>
                  </a:lnTo>
                  <a:lnTo>
                    <a:pt x="1219" y="555"/>
                  </a:lnTo>
                  <a:lnTo>
                    <a:pt x="1219" y="566"/>
                  </a:lnTo>
                  <a:lnTo>
                    <a:pt x="1219" y="525"/>
                  </a:lnTo>
                  <a:lnTo>
                    <a:pt x="1219" y="530"/>
                  </a:lnTo>
                  <a:lnTo>
                    <a:pt x="1220" y="546"/>
                  </a:lnTo>
                  <a:lnTo>
                    <a:pt x="1220" y="559"/>
                  </a:lnTo>
                  <a:lnTo>
                    <a:pt x="1220" y="574"/>
                  </a:lnTo>
                  <a:lnTo>
                    <a:pt x="1220" y="582"/>
                  </a:lnTo>
                  <a:lnTo>
                    <a:pt x="1220" y="564"/>
                  </a:lnTo>
                  <a:lnTo>
                    <a:pt x="1221" y="582"/>
                  </a:lnTo>
                  <a:lnTo>
                    <a:pt x="1221" y="584"/>
                  </a:lnTo>
                  <a:lnTo>
                    <a:pt x="1221" y="604"/>
                  </a:lnTo>
                  <a:lnTo>
                    <a:pt x="1221" y="573"/>
                  </a:lnTo>
                  <a:lnTo>
                    <a:pt x="1221" y="587"/>
                  </a:lnTo>
                  <a:lnTo>
                    <a:pt x="1222" y="591"/>
                  </a:lnTo>
                  <a:lnTo>
                    <a:pt x="1222" y="590"/>
                  </a:lnTo>
                  <a:lnTo>
                    <a:pt x="1222" y="616"/>
                  </a:lnTo>
                  <a:lnTo>
                    <a:pt x="1222" y="618"/>
                  </a:lnTo>
                  <a:lnTo>
                    <a:pt x="1222" y="643"/>
                  </a:lnTo>
                  <a:lnTo>
                    <a:pt x="1223" y="656"/>
                  </a:lnTo>
                  <a:lnTo>
                    <a:pt x="1223" y="680"/>
                  </a:lnTo>
                  <a:lnTo>
                    <a:pt x="1223" y="688"/>
                  </a:lnTo>
                  <a:lnTo>
                    <a:pt x="1223" y="706"/>
                  </a:lnTo>
                  <a:lnTo>
                    <a:pt x="1223" y="698"/>
                  </a:lnTo>
                  <a:lnTo>
                    <a:pt x="1223" y="715"/>
                  </a:lnTo>
                  <a:lnTo>
                    <a:pt x="1224" y="720"/>
                  </a:lnTo>
                  <a:lnTo>
                    <a:pt x="1224" y="705"/>
                  </a:lnTo>
                  <a:lnTo>
                    <a:pt x="1224" y="718"/>
                  </a:lnTo>
                  <a:lnTo>
                    <a:pt x="1224" y="697"/>
                  </a:lnTo>
                  <a:lnTo>
                    <a:pt x="1225" y="675"/>
                  </a:lnTo>
                  <a:lnTo>
                    <a:pt x="1225" y="658"/>
                  </a:lnTo>
                  <a:lnTo>
                    <a:pt x="1225" y="679"/>
                  </a:lnTo>
                  <a:lnTo>
                    <a:pt x="1225" y="691"/>
                  </a:lnTo>
                  <a:lnTo>
                    <a:pt x="1225" y="682"/>
                  </a:lnTo>
                  <a:lnTo>
                    <a:pt x="1226" y="681"/>
                  </a:lnTo>
                  <a:lnTo>
                    <a:pt x="1226" y="665"/>
                  </a:lnTo>
                  <a:lnTo>
                    <a:pt x="1226" y="675"/>
                  </a:lnTo>
                  <a:lnTo>
                    <a:pt x="1226" y="666"/>
                  </a:lnTo>
                  <a:lnTo>
                    <a:pt x="1226" y="660"/>
                  </a:lnTo>
                  <a:lnTo>
                    <a:pt x="1227" y="678"/>
                  </a:lnTo>
                  <a:lnTo>
                    <a:pt x="1227" y="702"/>
                  </a:lnTo>
                  <a:lnTo>
                    <a:pt x="1227" y="670"/>
                  </a:lnTo>
                  <a:lnTo>
                    <a:pt x="1227" y="658"/>
                  </a:lnTo>
                  <a:lnTo>
                    <a:pt x="1227" y="634"/>
                  </a:lnTo>
                  <a:lnTo>
                    <a:pt x="1228" y="658"/>
                  </a:lnTo>
                  <a:lnTo>
                    <a:pt x="1228" y="678"/>
                  </a:lnTo>
                  <a:lnTo>
                    <a:pt x="1228" y="670"/>
                  </a:lnTo>
                  <a:lnTo>
                    <a:pt x="1228" y="676"/>
                  </a:lnTo>
                  <a:lnTo>
                    <a:pt x="1229" y="669"/>
                  </a:lnTo>
                  <a:lnTo>
                    <a:pt x="1229" y="679"/>
                  </a:lnTo>
                  <a:lnTo>
                    <a:pt x="1229" y="696"/>
                  </a:lnTo>
                  <a:lnTo>
                    <a:pt x="1229" y="684"/>
                  </a:lnTo>
                  <a:lnTo>
                    <a:pt x="1229" y="672"/>
                  </a:lnTo>
                  <a:lnTo>
                    <a:pt x="1229" y="651"/>
                  </a:lnTo>
                  <a:lnTo>
                    <a:pt x="1230" y="671"/>
                  </a:lnTo>
                  <a:lnTo>
                    <a:pt x="1230" y="695"/>
                  </a:lnTo>
                  <a:lnTo>
                    <a:pt x="1230" y="704"/>
                  </a:lnTo>
                  <a:lnTo>
                    <a:pt x="1230" y="727"/>
                  </a:lnTo>
                  <a:lnTo>
                    <a:pt x="1231" y="747"/>
                  </a:lnTo>
                  <a:lnTo>
                    <a:pt x="1231" y="769"/>
                  </a:lnTo>
                  <a:lnTo>
                    <a:pt x="1231" y="744"/>
                  </a:lnTo>
                  <a:lnTo>
                    <a:pt x="1231" y="756"/>
                  </a:lnTo>
                  <a:lnTo>
                    <a:pt x="1231" y="768"/>
                  </a:lnTo>
                  <a:lnTo>
                    <a:pt x="1232" y="754"/>
                  </a:lnTo>
                  <a:lnTo>
                    <a:pt x="1232" y="768"/>
                  </a:lnTo>
                  <a:lnTo>
                    <a:pt x="1232" y="773"/>
                  </a:lnTo>
                  <a:lnTo>
                    <a:pt x="1232" y="773"/>
                  </a:lnTo>
                  <a:lnTo>
                    <a:pt x="1232" y="760"/>
                  </a:lnTo>
                  <a:lnTo>
                    <a:pt x="1233" y="738"/>
                  </a:lnTo>
                  <a:lnTo>
                    <a:pt x="1233" y="736"/>
                  </a:lnTo>
                  <a:lnTo>
                    <a:pt x="1233" y="744"/>
                  </a:lnTo>
                  <a:lnTo>
                    <a:pt x="1233" y="746"/>
                  </a:lnTo>
                  <a:lnTo>
                    <a:pt x="1233" y="717"/>
                  </a:lnTo>
                  <a:lnTo>
                    <a:pt x="1234" y="737"/>
                  </a:lnTo>
                  <a:lnTo>
                    <a:pt x="1234" y="758"/>
                  </a:lnTo>
                  <a:lnTo>
                    <a:pt x="1234" y="744"/>
                  </a:lnTo>
                  <a:lnTo>
                    <a:pt x="1234" y="733"/>
                  </a:lnTo>
                  <a:lnTo>
                    <a:pt x="1234" y="741"/>
                  </a:lnTo>
                  <a:lnTo>
                    <a:pt x="1235" y="721"/>
                  </a:lnTo>
                  <a:lnTo>
                    <a:pt x="1235" y="716"/>
                  </a:lnTo>
                  <a:lnTo>
                    <a:pt x="1235" y="662"/>
                  </a:lnTo>
                  <a:lnTo>
                    <a:pt x="1235" y="674"/>
                  </a:lnTo>
                  <a:lnTo>
                    <a:pt x="1235" y="669"/>
                  </a:lnTo>
                  <a:lnTo>
                    <a:pt x="1236" y="637"/>
                  </a:lnTo>
                  <a:lnTo>
                    <a:pt x="1236" y="634"/>
                  </a:lnTo>
                  <a:lnTo>
                    <a:pt x="1236" y="612"/>
                  </a:lnTo>
                  <a:lnTo>
                    <a:pt x="1236" y="602"/>
                  </a:lnTo>
                  <a:lnTo>
                    <a:pt x="1237" y="625"/>
                  </a:lnTo>
                  <a:lnTo>
                    <a:pt x="1237" y="619"/>
                  </a:lnTo>
                  <a:lnTo>
                    <a:pt x="1237" y="630"/>
                  </a:lnTo>
                  <a:lnTo>
                    <a:pt x="1237" y="611"/>
                  </a:lnTo>
                  <a:lnTo>
                    <a:pt x="1237" y="611"/>
                  </a:lnTo>
                  <a:lnTo>
                    <a:pt x="1237" y="593"/>
                  </a:lnTo>
                  <a:lnTo>
                    <a:pt x="1238" y="591"/>
                  </a:lnTo>
                  <a:lnTo>
                    <a:pt x="1238" y="605"/>
                  </a:lnTo>
                  <a:lnTo>
                    <a:pt x="1238" y="623"/>
                  </a:lnTo>
                  <a:lnTo>
                    <a:pt x="1238" y="625"/>
                  </a:lnTo>
                  <a:lnTo>
                    <a:pt x="1238" y="605"/>
                  </a:lnTo>
                  <a:lnTo>
                    <a:pt x="1239" y="610"/>
                  </a:lnTo>
                  <a:lnTo>
                    <a:pt x="1239" y="592"/>
                  </a:lnTo>
                  <a:lnTo>
                    <a:pt x="1239" y="598"/>
                  </a:lnTo>
                  <a:lnTo>
                    <a:pt x="1239" y="595"/>
                  </a:lnTo>
                  <a:lnTo>
                    <a:pt x="1240" y="614"/>
                  </a:lnTo>
                  <a:lnTo>
                    <a:pt x="1240" y="631"/>
                  </a:lnTo>
                  <a:lnTo>
                    <a:pt x="1240" y="603"/>
                  </a:lnTo>
                  <a:lnTo>
                    <a:pt x="1240" y="599"/>
                  </a:lnTo>
                  <a:lnTo>
                    <a:pt x="1240" y="617"/>
                  </a:lnTo>
                  <a:lnTo>
                    <a:pt x="1240" y="638"/>
                  </a:lnTo>
                  <a:lnTo>
                    <a:pt x="1241" y="644"/>
                  </a:lnTo>
                  <a:lnTo>
                    <a:pt x="1241" y="622"/>
                  </a:lnTo>
                  <a:lnTo>
                    <a:pt x="1241" y="634"/>
                  </a:lnTo>
                  <a:lnTo>
                    <a:pt x="1241" y="636"/>
                  </a:lnTo>
                  <a:lnTo>
                    <a:pt x="1242" y="620"/>
                  </a:lnTo>
                  <a:lnTo>
                    <a:pt x="1242" y="577"/>
                  </a:lnTo>
                  <a:lnTo>
                    <a:pt x="1242" y="604"/>
                  </a:lnTo>
                  <a:lnTo>
                    <a:pt x="1242" y="596"/>
                  </a:lnTo>
                  <a:lnTo>
                    <a:pt x="1242" y="599"/>
                  </a:lnTo>
                  <a:lnTo>
                    <a:pt x="1243" y="625"/>
                  </a:lnTo>
                  <a:lnTo>
                    <a:pt x="1243" y="633"/>
                  </a:lnTo>
                  <a:lnTo>
                    <a:pt x="1243" y="653"/>
                  </a:lnTo>
                  <a:lnTo>
                    <a:pt x="1243" y="661"/>
                  </a:lnTo>
                  <a:lnTo>
                    <a:pt x="1243" y="664"/>
                  </a:lnTo>
                  <a:lnTo>
                    <a:pt x="1244" y="637"/>
                  </a:lnTo>
                  <a:lnTo>
                    <a:pt x="1244" y="638"/>
                  </a:lnTo>
                  <a:lnTo>
                    <a:pt x="1244" y="619"/>
                  </a:lnTo>
                  <a:lnTo>
                    <a:pt x="1244" y="596"/>
                  </a:lnTo>
                  <a:lnTo>
                    <a:pt x="1244" y="617"/>
                  </a:lnTo>
                  <a:lnTo>
                    <a:pt x="1245" y="636"/>
                  </a:lnTo>
                  <a:lnTo>
                    <a:pt x="1245" y="646"/>
                  </a:lnTo>
                  <a:lnTo>
                    <a:pt x="1245" y="670"/>
                  </a:lnTo>
                  <a:lnTo>
                    <a:pt x="1245" y="641"/>
                  </a:lnTo>
                  <a:lnTo>
                    <a:pt x="1245" y="649"/>
                  </a:lnTo>
                  <a:lnTo>
                    <a:pt x="1246" y="635"/>
                  </a:lnTo>
                  <a:lnTo>
                    <a:pt x="1246" y="640"/>
                  </a:lnTo>
                  <a:lnTo>
                    <a:pt x="1246" y="592"/>
                  </a:lnTo>
                  <a:lnTo>
                    <a:pt x="1246" y="573"/>
                  </a:lnTo>
                  <a:lnTo>
                    <a:pt x="1246" y="593"/>
                  </a:lnTo>
                  <a:lnTo>
                    <a:pt x="1247" y="601"/>
                  </a:lnTo>
                  <a:lnTo>
                    <a:pt x="1247" y="586"/>
                  </a:lnTo>
                  <a:lnTo>
                    <a:pt x="1247" y="603"/>
                  </a:lnTo>
                  <a:lnTo>
                    <a:pt x="1247" y="617"/>
                  </a:lnTo>
                  <a:lnTo>
                    <a:pt x="1248" y="607"/>
                  </a:lnTo>
                  <a:lnTo>
                    <a:pt x="1248" y="624"/>
                  </a:lnTo>
                  <a:lnTo>
                    <a:pt x="1248" y="650"/>
                  </a:lnTo>
                  <a:lnTo>
                    <a:pt x="1248" y="658"/>
                  </a:lnTo>
                  <a:lnTo>
                    <a:pt x="1248" y="683"/>
                  </a:lnTo>
                  <a:lnTo>
                    <a:pt x="1248" y="607"/>
                  </a:lnTo>
                  <a:lnTo>
                    <a:pt x="1249" y="579"/>
                  </a:lnTo>
                  <a:lnTo>
                    <a:pt x="1249" y="548"/>
                  </a:lnTo>
                  <a:lnTo>
                    <a:pt x="1249" y="514"/>
                  </a:lnTo>
                  <a:lnTo>
                    <a:pt x="1249" y="398"/>
                  </a:lnTo>
                  <a:lnTo>
                    <a:pt x="1250" y="344"/>
                  </a:lnTo>
                  <a:lnTo>
                    <a:pt x="1250" y="357"/>
                  </a:lnTo>
                  <a:lnTo>
                    <a:pt x="1250" y="335"/>
                  </a:lnTo>
                  <a:lnTo>
                    <a:pt x="1250" y="312"/>
                  </a:lnTo>
                  <a:lnTo>
                    <a:pt x="1250" y="296"/>
                  </a:lnTo>
                  <a:lnTo>
                    <a:pt x="1251" y="222"/>
                  </a:lnTo>
                  <a:lnTo>
                    <a:pt x="1251" y="238"/>
                  </a:lnTo>
                  <a:lnTo>
                    <a:pt x="1251" y="263"/>
                  </a:lnTo>
                  <a:lnTo>
                    <a:pt x="1251" y="274"/>
                  </a:lnTo>
                  <a:lnTo>
                    <a:pt x="1251" y="304"/>
                  </a:lnTo>
                  <a:lnTo>
                    <a:pt x="1252" y="297"/>
                  </a:lnTo>
                  <a:lnTo>
                    <a:pt x="1252" y="324"/>
                  </a:lnTo>
                  <a:lnTo>
                    <a:pt x="1252" y="327"/>
                  </a:lnTo>
                  <a:lnTo>
                    <a:pt x="1252" y="297"/>
                  </a:lnTo>
                  <a:lnTo>
                    <a:pt x="1252" y="314"/>
                  </a:lnTo>
                  <a:lnTo>
                    <a:pt x="1253" y="300"/>
                  </a:lnTo>
                  <a:lnTo>
                    <a:pt x="1253" y="312"/>
                  </a:lnTo>
                  <a:lnTo>
                    <a:pt x="1253" y="339"/>
                  </a:lnTo>
                  <a:lnTo>
                    <a:pt x="1253" y="371"/>
                  </a:lnTo>
                  <a:lnTo>
                    <a:pt x="1253" y="358"/>
                  </a:lnTo>
                  <a:lnTo>
                    <a:pt x="1254" y="383"/>
                  </a:lnTo>
                  <a:lnTo>
                    <a:pt x="1254" y="354"/>
                  </a:lnTo>
                  <a:lnTo>
                    <a:pt x="1254" y="358"/>
                  </a:lnTo>
                  <a:lnTo>
                    <a:pt x="1254" y="329"/>
                  </a:lnTo>
                  <a:lnTo>
                    <a:pt x="1254" y="340"/>
                  </a:lnTo>
                  <a:lnTo>
                    <a:pt x="1255" y="315"/>
                  </a:lnTo>
                  <a:lnTo>
                    <a:pt x="1255" y="343"/>
                  </a:lnTo>
                  <a:lnTo>
                    <a:pt x="1255" y="339"/>
                  </a:lnTo>
                  <a:lnTo>
                    <a:pt x="1255" y="369"/>
                  </a:lnTo>
                  <a:lnTo>
                    <a:pt x="1255" y="368"/>
                  </a:lnTo>
                  <a:lnTo>
                    <a:pt x="1256" y="356"/>
                  </a:lnTo>
                  <a:lnTo>
                    <a:pt x="1256" y="387"/>
                  </a:lnTo>
                  <a:lnTo>
                    <a:pt x="1256" y="411"/>
                  </a:lnTo>
                  <a:lnTo>
                    <a:pt x="1256" y="412"/>
                  </a:lnTo>
                  <a:lnTo>
                    <a:pt x="1256" y="400"/>
                  </a:lnTo>
                  <a:lnTo>
                    <a:pt x="1257" y="393"/>
                  </a:lnTo>
                  <a:lnTo>
                    <a:pt x="1257" y="354"/>
                  </a:lnTo>
                  <a:lnTo>
                    <a:pt x="1257" y="383"/>
                  </a:lnTo>
                  <a:lnTo>
                    <a:pt x="1257" y="390"/>
                  </a:lnTo>
                  <a:lnTo>
                    <a:pt x="1257" y="405"/>
                  </a:lnTo>
                  <a:lnTo>
                    <a:pt x="1258" y="396"/>
                  </a:lnTo>
                  <a:lnTo>
                    <a:pt x="1258" y="395"/>
                  </a:lnTo>
                  <a:lnTo>
                    <a:pt x="1258" y="420"/>
                  </a:lnTo>
                  <a:lnTo>
                    <a:pt x="1258" y="449"/>
                  </a:lnTo>
                  <a:lnTo>
                    <a:pt x="1259" y="438"/>
                  </a:lnTo>
                  <a:lnTo>
                    <a:pt x="1259" y="464"/>
                  </a:lnTo>
                  <a:lnTo>
                    <a:pt x="1259" y="461"/>
                  </a:lnTo>
                  <a:lnTo>
                    <a:pt x="1259" y="471"/>
                  </a:lnTo>
                  <a:lnTo>
                    <a:pt x="1259" y="485"/>
                  </a:lnTo>
                  <a:lnTo>
                    <a:pt x="1259" y="488"/>
                  </a:lnTo>
                  <a:lnTo>
                    <a:pt x="1260" y="500"/>
                  </a:lnTo>
                  <a:lnTo>
                    <a:pt x="1260" y="505"/>
                  </a:lnTo>
                  <a:lnTo>
                    <a:pt x="1260" y="482"/>
                  </a:lnTo>
                  <a:lnTo>
                    <a:pt x="1260" y="486"/>
                  </a:lnTo>
                  <a:lnTo>
                    <a:pt x="1261" y="497"/>
                  </a:lnTo>
                  <a:lnTo>
                    <a:pt x="1261" y="517"/>
                  </a:lnTo>
                  <a:lnTo>
                    <a:pt x="1261" y="510"/>
                  </a:lnTo>
                  <a:lnTo>
                    <a:pt x="1261" y="507"/>
                  </a:lnTo>
                  <a:lnTo>
                    <a:pt x="1261" y="511"/>
                  </a:lnTo>
                  <a:lnTo>
                    <a:pt x="1262" y="453"/>
                  </a:lnTo>
                  <a:lnTo>
                    <a:pt x="1262" y="466"/>
                  </a:lnTo>
                  <a:lnTo>
                    <a:pt x="1262" y="464"/>
                  </a:lnTo>
                  <a:lnTo>
                    <a:pt x="1262" y="491"/>
                  </a:lnTo>
                  <a:lnTo>
                    <a:pt x="1262" y="478"/>
                  </a:lnTo>
                  <a:lnTo>
                    <a:pt x="1263" y="492"/>
                  </a:lnTo>
                  <a:lnTo>
                    <a:pt x="1263" y="454"/>
                  </a:lnTo>
                  <a:lnTo>
                    <a:pt x="1263" y="463"/>
                  </a:lnTo>
                  <a:lnTo>
                    <a:pt x="1263" y="474"/>
                  </a:lnTo>
                  <a:lnTo>
                    <a:pt x="1263" y="442"/>
                  </a:lnTo>
                  <a:lnTo>
                    <a:pt x="1264" y="429"/>
                  </a:lnTo>
                  <a:lnTo>
                    <a:pt x="1264" y="449"/>
                  </a:lnTo>
                  <a:lnTo>
                    <a:pt x="1264" y="472"/>
                  </a:lnTo>
                  <a:lnTo>
                    <a:pt x="1264" y="468"/>
                  </a:lnTo>
                  <a:lnTo>
                    <a:pt x="1265" y="451"/>
                  </a:lnTo>
                  <a:lnTo>
                    <a:pt x="1265" y="477"/>
                  </a:lnTo>
                  <a:lnTo>
                    <a:pt x="1265" y="500"/>
                  </a:lnTo>
                  <a:lnTo>
                    <a:pt x="1265" y="524"/>
                  </a:lnTo>
                  <a:lnTo>
                    <a:pt x="1265" y="544"/>
                  </a:lnTo>
                  <a:lnTo>
                    <a:pt x="1265" y="556"/>
                  </a:lnTo>
                  <a:lnTo>
                    <a:pt x="1266" y="581"/>
                  </a:lnTo>
                  <a:lnTo>
                    <a:pt x="1266" y="592"/>
                  </a:lnTo>
                  <a:lnTo>
                    <a:pt x="1266" y="590"/>
                  </a:lnTo>
                  <a:lnTo>
                    <a:pt x="1266" y="555"/>
                  </a:lnTo>
                  <a:lnTo>
                    <a:pt x="1267" y="575"/>
                  </a:lnTo>
                  <a:lnTo>
                    <a:pt x="1267" y="596"/>
                  </a:lnTo>
                  <a:lnTo>
                    <a:pt x="1267" y="607"/>
                  </a:lnTo>
                  <a:lnTo>
                    <a:pt x="1267" y="625"/>
                  </a:lnTo>
                  <a:lnTo>
                    <a:pt x="1267" y="646"/>
                  </a:lnTo>
                  <a:lnTo>
                    <a:pt x="1267" y="656"/>
                  </a:lnTo>
                  <a:lnTo>
                    <a:pt x="1268" y="642"/>
                  </a:lnTo>
                  <a:lnTo>
                    <a:pt x="1268" y="651"/>
                  </a:lnTo>
                  <a:lnTo>
                    <a:pt x="1268" y="603"/>
                  </a:lnTo>
                  <a:lnTo>
                    <a:pt x="1268" y="598"/>
                  </a:lnTo>
                  <a:lnTo>
                    <a:pt x="1268" y="591"/>
                  </a:lnTo>
                  <a:lnTo>
                    <a:pt x="1269" y="604"/>
                  </a:lnTo>
                  <a:lnTo>
                    <a:pt x="1269" y="624"/>
                  </a:lnTo>
                  <a:lnTo>
                    <a:pt x="1269" y="627"/>
                  </a:lnTo>
                  <a:lnTo>
                    <a:pt x="1269" y="648"/>
                  </a:lnTo>
                  <a:lnTo>
                    <a:pt x="1270" y="662"/>
                  </a:lnTo>
                  <a:lnTo>
                    <a:pt x="1270" y="673"/>
                  </a:lnTo>
                  <a:lnTo>
                    <a:pt x="1270" y="689"/>
                  </a:lnTo>
                  <a:lnTo>
                    <a:pt x="1270" y="659"/>
                  </a:lnTo>
                  <a:lnTo>
                    <a:pt x="1270" y="651"/>
                  </a:lnTo>
                  <a:lnTo>
                    <a:pt x="1270" y="660"/>
                  </a:lnTo>
                  <a:lnTo>
                    <a:pt x="1271" y="669"/>
                  </a:lnTo>
                  <a:lnTo>
                    <a:pt x="1271" y="682"/>
                  </a:lnTo>
                  <a:lnTo>
                    <a:pt x="1271" y="700"/>
                  </a:lnTo>
                  <a:lnTo>
                    <a:pt x="1271" y="700"/>
                  </a:lnTo>
                  <a:lnTo>
                    <a:pt x="1272" y="705"/>
                  </a:lnTo>
                  <a:lnTo>
                    <a:pt x="1272" y="678"/>
                  </a:lnTo>
                  <a:lnTo>
                    <a:pt x="1272" y="695"/>
                  </a:lnTo>
                  <a:lnTo>
                    <a:pt x="1272" y="669"/>
                  </a:lnTo>
                  <a:lnTo>
                    <a:pt x="1272" y="670"/>
                  </a:lnTo>
                  <a:lnTo>
                    <a:pt x="1273" y="667"/>
                  </a:lnTo>
                  <a:lnTo>
                    <a:pt x="1273" y="676"/>
                  </a:lnTo>
                  <a:lnTo>
                    <a:pt x="1273" y="695"/>
                  </a:lnTo>
                  <a:lnTo>
                    <a:pt x="1273" y="694"/>
                  </a:lnTo>
                  <a:lnTo>
                    <a:pt x="1273" y="697"/>
                  </a:lnTo>
                  <a:lnTo>
                    <a:pt x="1274" y="712"/>
                  </a:lnTo>
                  <a:lnTo>
                    <a:pt x="1274" y="730"/>
                  </a:lnTo>
                  <a:lnTo>
                    <a:pt x="1274" y="697"/>
                  </a:lnTo>
                  <a:lnTo>
                    <a:pt x="1274" y="669"/>
                  </a:lnTo>
                  <a:lnTo>
                    <a:pt x="1274" y="689"/>
                  </a:lnTo>
                  <a:lnTo>
                    <a:pt x="1275" y="700"/>
                  </a:lnTo>
                  <a:lnTo>
                    <a:pt x="1275" y="712"/>
                  </a:lnTo>
                  <a:lnTo>
                    <a:pt x="1275" y="696"/>
                  </a:lnTo>
                  <a:lnTo>
                    <a:pt x="1275" y="699"/>
                  </a:lnTo>
                  <a:lnTo>
                    <a:pt x="1276" y="708"/>
                  </a:lnTo>
                  <a:lnTo>
                    <a:pt x="1276" y="723"/>
                  </a:lnTo>
                  <a:lnTo>
                    <a:pt x="1276" y="740"/>
                  </a:lnTo>
                  <a:lnTo>
                    <a:pt x="1276" y="713"/>
                  </a:lnTo>
                  <a:lnTo>
                    <a:pt x="1276" y="735"/>
                  </a:lnTo>
                  <a:lnTo>
                    <a:pt x="1276" y="757"/>
                  </a:lnTo>
                  <a:lnTo>
                    <a:pt x="1277" y="753"/>
                  </a:lnTo>
                  <a:lnTo>
                    <a:pt x="1277" y="717"/>
                  </a:lnTo>
                  <a:lnTo>
                    <a:pt x="1277" y="739"/>
                  </a:lnTo>
                  <a:lnTo>
                    <a:pt x="1277" y="727"/>
                  </a:lnTo>
                  <a:lnTo>
                    <a:pt x="1278" y="720"/>
                  </a:lnTo>
                  <a:lnTo>
                    <a:pt x="1278" y="733"/>
                  </a:lnTo>
                  <a:lnTo>
                    <a:pt x="1278" y="751"/>
                  </a:lnTo>
                  <a:lnTo>
                    <a:pt x="1278" y="755"/>
                  </a:lnTo>
                  <a:lnTo>
                    <a:pt x="1278" y="764"/>
                  </a:lnTo>
                  <a:lnTo>
                    <a:pt x="1278" y="715"/>
                  </a:lnTo>
                  <a:lnTo>
                    <a:pt x="1279" y="731"/>
                  </a:lnTo>
                  <a:lnTo>
                    <a:pt x="1279" y="699"/>
                  </a:lnTo>
                  <a:lnTo>
                    <a:pt x="1279" y="715"/>
                  </a:lnTo>
                  <a:lnTo>
                    <a:pt x="1279" y="709"/>
                  </a:lnTo>
                  <a:lnTo>
                    <a:pt x="1280" y="678"/>
                  </a:lnTo>
                  <a:lnTo>
                    <a:pt x="1280" y="673"/>
                  </a:lnTo>
                  <a:lnTo>
                    <a:pt x="1280" y="669"/>
                  </a:lnTo>
                  <a:lnTo>
                    <a:pt x="1280" y="675"/>
                  </a:lnTo>
                  <a:lnTo>
                    <a:pt x="1280" y="691"/>
                  </a:lnTo>
                  <a:lnTo>
                    <a:pt x="1281" y="703"/>
                  </a:lnTo>
                  <a:lnTo>
                    <a:pt x="1281" y="715"/>
                  </a:lnTo>
                  <a:lnTo>
                    <a:pt x="1281" y="707"/>
                  </a:lnTo>
                  <a:lnTo>
                    <a:pt x="1281" y="720"/>
                  </a:lnTo>
                  <a:lnTo>
                    <a:pt x="1281" y="719"/>
                  </a:lnTo>
                  <a:lnTo>
                    <a:pt x="1281" y="700"/>
                  </a:lnTo>
                  <a:lnTo>
                    <a:pt x="1282" y="679"/>
                  </a:lnTo>
                  <a:lnTo>
                    <a:pt x="1282" y="671"/>
                  </a:lnTo>
                  <a:lnTo>
                    <a:pt x="1282" y="672"/>
                  </a:lnTo>
                  <a:lnTo>
                    <a:pt x="1282" y="657"/>
                  </a:lnTo>
                  <a:lnTo>
                    <a:pt x="1283" y="594"/>
                  </a:lnTo>
                  <a:lnTo>
                    <a:pt x="1283" y="577"/>
                  </a:lnTo>
                  <a:lnTo>
                    <a:pt x="1283" y="596"/>
                  </a:lnTo>
                  <a:lnTo>
                    <a:pt x="1283" y="613"/>
                  </a:lnTo>
                  <a:lnTo>
                    <a:pt x="1283" y="616"/>
                  </a:lnTo>
                  <a:lnTo>
                    <a:pt x="1284" y="640"/>
                  </a:lnTo>
                  <a:lnTo>
                    <a:pt x="1284" y="656"/>
                  </a:lnTo>
                  <a:lnTo>
                    <a:pt x="1284" y="638"/>
                  </a:lnTo>
                  <a:lnTo>
                    <a:pt x="1284" y="660"/>
                  </a:lnTo>
                  <a:lnTo>
                    <a:pt x="1284" y="633"/>
                  </a:lnTo>
                  <a:lnTo>
                    <a:pt x="1285" y="624"/>
                  </a:lnTo>
                  <a:lnTo>
                    <a:pt x="1285" y="635"/>
                  </a:lnTo>
                  <a:lnTo>
                    <a:pt x="1285" y="621"/>
                  </a:lnTo>
                  <a:lnTo>
                    <a:pt x="1285" y="611"/>
                  </a:lnTo>
                  <a:lnTo>
                    <a:pt x="1285" y="577"/>
                  </a:lnTo>
                  <a:lnTo>
                    <a:pt x="1286" y="596"/>
                  </a:lnTo>
                  <a:lnTo>
                    <a:pt x="1286" y="620"/>
                  </a:lnTo>
                  <a:lnTo>
                    <a:pt x="1286" y="629"/>
                  </a:lnTo>
                  <a:lnTo>
                    <a:pt x="1286" y="640"/>
                  </a:lnTo>
                  <a:lnTo>
                    <a:pt x="1287" y="664"/>
                  </a:lnTo>
                  <a:lnTo>
                    <a:pt x="1287" y="660"/>
                  </a:lnTo>
                  <a:lnTo>
                    <a:pt x="1287" y="644"/>
                  </a:lnTo>
                  <a:lnTo>
                    <a:pt x="1287" y="619"/>
                  </a:lnTo>
                  <a:lnTo>
                    <a:pt x="1287" y="621"/>
                  </a:lnTo>
                  <a:lnTo>
                    <a:pt x="1287" y="637"/>
                  </a:lnTo>
                  <a:lnTo>
                    <a:pt x="1288" y="658"/>
                  </a:lnTo>
                  <a:lnTo>
                    <a:pt x="1288" y="662"/>
                  </a:lnTo>
                  <a:lnTo>
                    <a:pt x="1288" y="661"/>
                  </a:lnTo>
                  <a:lnTo>
                    <a:pt x="1288" y="648"/>
                  </a:lnTo>
                  <a:lnTo>
                    <a:pt x="1289" y="639"/>
                  </a:lnTo>
                  <a:lnTo>
                    <a:pt x="1289" y="618"/>
                  </a:lnTo>
                  <a:lnTo>
                    <a:pt x="1289" y="639"/>
                  </a:lnTo>
                  <a:lnTo>
                    <a:pt x="1289" y="629"/>
                  </a:lnTo>
                  <a:lnTo>
                    <a:pt x="1289" y="594"/>
                  </a:lnTo>
                  <a:lnTo>
                    <a:pt x="1289" y="540"/>
                  </a:lnTo>
                  <a:lnTo>
                    <a:pt x="1290" y="515"/>
                  </a:lnTo>
                  <a:lnTo>
                    <a:pt x="1290" y="540"/>
                  </a:lnTo>
                  <a:lnTo>
                    <a:pt x="1290" y="519"/>
                  </a:lnTo>
                  <a:lnTo>
                    <a:pt x="1290" y="514"/>
                  </a:lnTo>
                  <a:lnTo>
                    <a:pt x="1291" y="529"/>
                  </a:lnTo>
                  <a:lnTo>
                    <a:pt x="1291" y="527"/>
                  </a:lnTo>
                  <a:lnTo>
                    <a:pt x="1291" y="547"/>
                  </a:lnTo>
                  <a:lnTo>
                    <a:pt x="1291" y="569"/>
                  </a:lnTo>
                  <a:lnTo>
                    <a:pt x="1291" y="596"/>
                  </a:lnTo>
                  <a:lnTo>
                    <a:pt x="1292" y="587"/>
                  </a:lnTo>
                  <a:lnTo>
                    <a:pt x="1292" y="606"/>
                  </a:lnTo>
                  <a:lnTo>
                    <a:pt x="1292" y="563"/>
                  </a:lnTo>
                  <a:lnTo>
                    <a:pt x="1292" y="506"/>
                  </a:lnTo>
                  <a:lnTo>
                    <a:pt x="1292" y="517"/>
                  </a:lnTo>
                  <a:lnTo>
                    <a:pt x="1293" y="540"/>
                  </a:lnTo>
                  <a:lnTo>
                    <a:pt x="1293" y="488"/>
                  </a:lnTo>
                  <a:lnTo>
                    <a:pt x="1293" y="420"/>
                  </a:lnTo>
                  <a:lnTo>
                    <a:pt x="1293" y="444"/>
                  </a:lnTo>
                  <a:lnTo>
                    <a:pt x="1293" y="386"/>
                  </a:lnTo>
                  <a:lnTo>
                    <a:pt x="1294" y="325"/>
                  </a:lnTo>
                  <a:lnTo>
                    <a:pt x="1294" y="247"/>
                  </a:lnTo>
                  <a:lnTo>
                    <a:pt x="1294" y="220"/>
                  </a:lnTo>
                  <a:lnTo>
                    <a:pt x="1294" y="249"/>
                  </a:lnTo>
                  <a:lnTo>
                    <a:pt x="1295" y="270"/>
                  </a:lnTo>
                  <a:lnTo>
                    <a:pt x="1295" y="238"/>
                  </a:lnTo>
                  <a:lnTo>
                    <a:pt x="1295" y="199"/>
                  </a:lnTo>
                  <a:lnTo>
                    <a:pt x="1295" y="145"/>
                  </a:lnTo>
                  <a:lnTo>
                    <a:pt x="1295" y="140"/>
                  </a:lnTo>
                  <a:lnTo>
                    <a:pt x="1295" y="149"/>
                  </a:lnTo>
                  <a:lnTo>
                    <a:pt x="1296" y="172"/>
                  </a:lnTo>
                  <a:lnTo>
                    <a:pt x="1296" y="203"/>
                  </a:lnTo>
                  <a:lnTo>
                    <a:pt x="1296" y="199"/>
                  </a:lnTo>
                  <a:lnTo>
                    <a:pt x="1296" y="223"/>
                  </a:lnTo>
                  <a:lnTo>
                    <a:pt x="1296" y="236"/>
                  </a:lnTo>
                  <a:lnTo>
                    <a:pt x="1297" y="268"/>
                  </a:lnTo>
                  <a:lnTo>
                    <a:pt x="1297" y="297"/>
                  </a:lnTo>
                  <a:lnTo>
                    <a:pt x="1297" y="301"/>
                  </a:lnTo>
                  <a:lnTo>
                    <a:pt x="1297" y="279"/>
                  </a:lnTo>
                  <a:lnTo>
                    <a:pt x="1298" y="296"/>
                  </a:lnTo>
                  <a:lnTo>
                    <a:pt x="1298" y="290"/>
                  </a:lnTo>
                  <a:lnTo>
                    <a:pt x="1298" y="306"/>
                  </a:lnTo>
                  <a:lnTo>
                    <a:pt x="1298" y="318"/>
                  </a:lnTo>
                  <a:lnTo>
                    <a:pt x="1298" y="340"/>
                  </a:lnTo>
                  <a:lnTo>
                    <a:pt x="1298" y="332"/>
                  </a:lnTo>
                  <a:lnTo>
                    <a:pt x="1299" y="342"/>
                  </a:lnTo>
                  <a:lnTo>
                    <a:pt x="1299" y="314"/>
                  </a:lnTo>
                  <a:lnTo>
                    <a:pt x="1299" y="336"/>
                  </a:lnTo>
                  <a:lnTo>
                    <a:pt x="1299" y="306"/>
                  </a:lnTo>
                  <a:lnTo>
                    <a:pt x="1300" y="311"/>
                  </a:lnTo>
                  <a:lnTo>
                    <a:pt x="1300" y="333"/>
                  </a:lnTo>
                  <a:lnTo>
                    <a:pt x="1300" y="330"/>
                  </a:lnTo>
                  <a:lnTo>
                    <a:pt x="1300" y="358"/>
                  </a:lnTo>
                  <a:lnTo>
                    <a:pt x="1300" y="352"/>
                  </a:lnTo>
                  <a:lnTo>
                    <a:pt x="1300" y="368"/>
                  </a:lnTo>
                  <a:lnTo>
                    <a:pt x="1301" y="391"/>
                  </a:lnTo>
                  <a:lnTo>
                    <a:pt x="1301" y="414"/>
                  </a:lnTo>
                  <a:lnTo>
                    <a:pt x="1301" y="432"/>
                  </a:lnTo>
                  <a:lnTo>
                    <a:pt x="1301" y="430"/>
                  </a:lnTo>
                  <a:lnTo>
                    <a:pt x="1302" y="453"/>
                  </a:lnTo>
                  <a:lnTo>
                    <a:pt x="1302" y="467"/>
                  </a:lnTo>
                  <a:lnTo>
                    <a:pt x="1302" y="454"/>
                  </a:lnTo>
                  <a:lnTo>
                    <a:pt x="1302" y="455"/>
                  </a:lnTo>
                  <a:lnTo>
                    <a:pt x="1302" y="420"/>
                  </a:lnTo>
                  <a:lnTo>
                    <a:pt x="1303" y="437"/>
                  </a:lnTo>
                  <a:lnTo>
                    <a:pt x="1303" y="449"/>
                  </a:lnTo>
                  <a:lnTo>
                    <a:pt x="1303" y="464"/>
                  </a:lnTo>
                  <a:lnTo>
                    <a:pt x="1303" y="483"/>
                  </a:lnTo>
                  <a:lnTo>
                    <a:pt x="1303" y="471"/>
                  </a:lnTo>
                  <a:lnTo>
                    <a:pt x="1304" y="470"/>
                  </a:lnTo>
                  <a:lnTo>
                    <a:pt x="1304" y="483"/>
                  </a:lnTo>
                  <a:lnTo>
                    <a:pt x="1304" y="484"/>
                  </a:lnTo>
                  <a:lnTo>
                    <a:pt x="1304" y="492"/>
                  </a:lnTo>
                  <a:lnTo>
                    <a:pt x="1304" y="509"/>
                  </a:lnTo>
                  <a:lnTo>
                    <a:pt x="1305" y="528"/>
                  </a:lnTo>
                  <a:lnTo>
                    <a:pt x="1305" y="548"/>
                  </a:lnTo>
                  <a:lnTo>
                    <a:pt x="1305" y="542"/>
                  </a:lnTo>
                  <a:lnTo>
                    <a:pt x="1305" y="551"/>
                  </a:lnTo>
                  <a:lnTo>
                    <a:pt x="1306" y="563"/>
                  </a:lnTo>
                  <a:lnTo>
                    <a:pt x="1306" y="585"/>
                  </a:lnTo>
                  <a:lnTo>
                    <a:pt x="1306" y="610"/>
                  </a:lnTo>
                  <a:lnTo>
                    <a:pt x="1306" y="628"/>
                  </a:lnTo>
                  <a:lnTo>
                    <a:pt x="1306" y="595"/>
                  </a:lnTo>
                  <a:lnTo>
                    <a:pt x="1306" y="616"/>
                  </a:lnTo>
                  <a:lnTo>
                    <a:pt x="1307" y="637"/>
                  </a:lnTo>
                  <a:lnTo>
                    <a:pt x="1307" y="651"/>
                  </a:lnTo>
                  <a:lnTo>
                    <a:pt x="1307" y="670"/>
                  </a:lnTo>
                  <a:lnTo>
                    <a:pt x="1307" y="668"/>
                  </a:lnTo>
                  <a:lnTo>
                    <a:pt x="1308" y="659"/>
                  </a:lnTo>
                  <a:lnTo>
                    <a:pt x="1308" y="658"/>
                  </a:lnTo>
                  <a:lnTo>
                    <a:pt x="1308" y="642"/>
                  </a:lnTo>
                  <a:lnTo>
                    <a:pt x="1308" y="645"/>
                  </a:lnTo>
                  <a:lnTo>
                    <a:pt x="1308" y="654"/>
                  </a:lnTo>
                  <a:lnTo>
                    <a:pt x="1309" y="661"/>
                  </a:lnTo>
                  <a:lnTo>
                    <a:pt x="1309" y="640"/>
                  </a:lnTo>
                  <a:lnTo>
                    <a:pt x="1309" y="649"/>
                  </a:lnTo>
                  <a:lnTo>
                    <a:pt x="1309" y="656"/>
                  </a:lnTo>
                  <a:lnTo>
                    <a:pt x="1309" y="634"/>
                  </a:lnTo>
                  <a:lnTo>
                    <a:pt x="1310" y="634"/>
                  </a:lnTo>
                  <a:lnTo>
                    <a:pt x="1310" y="590"/>
                  </a:lnTo>
                  <a:lnTo>
                    <a:pt x="1310" y="582"/>
                  </a:lnTo>
                  <a:lnTo>
                    <a:pt x="1310" y="585"/>
                  </a:lnTo>
                  <a:lnTo>
                    <a:pt x="1310" y="575"/>
                  </a:lnTo>
                  <a:lnTo>
                    <a:pt x="1311" y="576"/>
                  </a:lnTo>
                  <a:lnTo>
                    <a:pt x="1311" y="569"/>
                  </a:lnTo>
                  <a:lnTo>
                    <a:pt x="1311" y="592"/>
                  </a:lnTo>
                  <a:lnTo>
                    <a:pt x="1311" y="593"/>
                  </a:lnTo>
                  <a:lnTo>
                    <a:pt x="1311" y="584"/>
                  </a:lnTo>
                  <a:lnTo>
                    <a:pt x="1311" y="598"/>
                  </a:lnTo>
                  <a:lnTo>
                    <a:pt x="1312" y="584"/>
                  </a:lnTo>
                  <a:lnTo>
                    <a:pt x="1312" y="578"/>
                  </a:lnTo>
                  <a:lnTo>
                    <a:pt x="1312" y="605"/>
                  </a:lnTo>
                  <a:lnTo>
                    <a:pt x="1312" y="627"/>
                  </a:lnTo>
                  <a:lnTo>
                    <a:pt x="1313" y="652"/>
                  </a:lnTo>
                  <a:lnTo>
                    <a:pt x="1313" y="653"/>
                  </a:lnTo>
                  <a:lnTo>
                    <a:pt x="1313" y="671"/>
                  </a:lnTo>
                  <a:lnTo>
                    <a:pt x="1313" y="662"/>
                  </a:lnTo>
                  <a:lnTo>
                    <a:pt x="1313" y="654"/>
                  </a:lnTo>
                  <a:lnTo>
                    <a:pt x="1314" y="669"/>
                  </a:lnTo>
                  <a:lnTo>
                    <a:pt x="1314" y="666"/>
                  </a:lnTo>
                  <a:lnTo>
                    <a:pt x="1314" y="673"/>
                  </a:lnTo>
                  <a:lnTo>
                    <a:pt x="1314" y="674"/>
                  </a:lnTo>
                  <a:lnTo>
                    <a:pt x="1314" y="667"/>
                  </a:lnTo>
                  <a:lnTo>
                    <a:pt x="1315" y="690"/>
                  </a:lnTo>
                  <a:lnTo>
                    <a:pt x="1315" y="696"/>
                  </a:lnTo>
                  <a:lnTo>
                    <a:pt x="1315" y="657"/>
                  </a:lnTo>
                  <a:lnTo>
                    <a:pt x="1315" y="621"/>
                  </a:lnTo>
                  <a:lnTo>
                    <a:pt x="1315" y="627"/>
                  </a:lnTo>
                  <a:lnTo>
                    <a:pt x="1316" y="652"/>
                  </a:lnTo>
                  <a:lnTo>
                    <a:pt x="1316" y="674"/>
                  </a:lnTo>
                  <a:lnTo>
                    <a:pt x="1316" y="676"/>
                  </a:lnTo>
                  <a:lnTo>
                    <a:pt x="1316" y="673"/>
                  </a:lnTo>
                  <a:lnTo>
                    <a:pt x="1317" y="677"/>
                  </a:lnTo>
                  <a:lnTo>
                    <a:pt x="1317" y="684"/>
                  </a:lnTo>
                  <a:lnTo>
                    <a:pt x="1317" y="679"/>
                  </a:lnTo>
                  <a:lnTo>
                    <a:pt x="1317" y="691"/>
                  </a:lnTo>
                  <a:lnTo>
                    <a:pt x="1317" y="714"/>
                  </a:lnTo>
                  <a:lnTo>
                    <a:pt x="1317" y="721"/>
                  </a:lnTo>
                  <a:lnTo>
                    <a:pt x="1318" y="735"/>
                  </a:lnTo>
                  <a:lnTo>
                    <a:pt x="1318" y="722"/>
                  </a:lnTo>
                  <a:lnTo>
                    <a:pt x="1318" y="743"/>
                  </a:lnTo>
                  <a:lnTo>
                    <a:pt x="1318" y="738"/>
                  </a:lnTo>
                  <a:lnTo>
                    <a:pt x="1319" y="725"/>
                  </a:lnTo>
                  <a:lnTo>
                    <a:pt x="1319" y="746"/>
                  </a:lnTo>
                  <a:lnTo>
                    <a:pt x="1319" y="755"/>
                  </a:lnTo>
                  <a:lnTo>
                    <a:pt x="1319" y="756"/>
                  </a:lnTo>
                  <a:lnTo>
                    <a:pt x="1319" y="745"/>
                  </a:lnTo>
                  <a:lnTo>
                    <a:pt x="1320" y="753"/>
                  </a:lnTo>
                  <a:lnTo>
                    <a:pt x="1320" y="741"/>
                  </a:lnTo>
                  <a:lnTo>
                    <a:pt x="1320" y="752"/>
                  </a:lnTo>
                  <a:lnTo>
                    <a:pt x="1320" y="696"/>
                  </a:lnTo>
                  <a:lnTo>
                    <a:pt x="1320" y="715"/>
                  </a:lnTo>
                  <a:lnTo>
                    <a:pt x="1321" y="727"/>
                  </a:lnTo>
                  <a:lnTo>
                    <a:pt x="1321" y="735"/>
                  </a:lnTo>
                  <a:lnTo>
                    <a:pt x="1321" y="756"/>
                  </a:lnTo>
                  <a:lnTo>
                    <a:pt x="1321" y="756"/>
                  </a:lnTo>
                  <a:lnTo>
                    <a:pt x="1321" y="764"/>
                  </a:lnTo>
                  <a:lnTo>
                    <a:pt x="1322" y="783"/>
                  </a:lnTo>
                  <a:lnTo>
                    <a:pt x="1322" y="796"/>
                  </a:lnTo>
                  <a:lnTo>
                    <a:pt x="1322" y="797"/>
                  </a:lnTo>
                  <a:lnTo>
                    <a:pt x="1322" y="782"/>
                  </a:lnTo>
                  <a:lnTo>
                    <a:pt x="1323" y="783"/>
                  </a:lnTo>
                  <a:lnTo>
                    <a:pt x="1323" y="782"/>
                  </a:lnTo>
                  <a:lnTo>
                    <a:pt x="1323" y="766"/>
                  </a:lnTo>
                  <a:lnTo>
                    <a:pt x="1323" y="758"/>
                  </a:lnTo>
                  <a:lnTo>
                    <a:pt x="1323" y="740"/>
                  </a:lnTo>
                  <a:lnTo>
                    <a:pt x="1323" y="748"/>
                  </a:lnTo>
                  <a:lnTo>
                    <a:pt x="1324" y="749"/>
                  </a:lnTo>
                  <a:lnTo>
                    <a:pt x="1324" y="733"/>
                  </a:lnTo>
                  <a:lnTo>
                    <a:pt x="1324" y="752"/>
                  </a:lnTo>
                  <a:lnTo>
                    <a:pt x="1324" y="747"/>
                  </a:lnTo>
                  <a:lnTo>
                    <a:pt x="1325" y="770"/>
                  </a:lnTo>
                  <a:lnTo>
                    <a:pt x="1325" y="789"/>
                  </a:lnTo>
                  <a:lnTo>
                    <a:pt x="1325" y="752"/>
                  </a:lnTo>
                  <a:lnTo>
                    <a:pt x="1325" y="753"/>
                  </a:lnTo>
                  <a:lnTo>
                    <a:pt x="1325" y="755"/>
                  </a:lnTo>
                  <a:lnTo>
                    <a:pt x="1325" y="765"/>
                  </a:lnTo>
                  <a:lnTo>
                    <a:pt x="1326" y="782"/>
                  </a:lnTo>
                  <a:lnTo>
                    <a:pt x="1326" y="793"/>
                  </a:lnTo>
                  <a:lnTo>
                    <a:pt x="1326" y="799"/>
                  </a:lnTo>
                  <a:lnTo>
                    <a:pt x="1326" y="806"/>
                  </a:lnTo>
                  <a:lnTo>
                    <a:pt x="1326" y="825"/>
                  </a:lnTo>
                  <a:lnTo>
                    <a:pt x="1327" y="833"/>
                  </a:lnTo>
                  <a:lnTo>
                    <a:pt x="1327" y="791"/>
                  </a:lnTo>
                  <a:lnTo>
                    <a:pt x="1327" y="784"/>
                  </a:lnTo>
                  <a:lnTo>
                    <a:pt x="1327" y="712"/>
                  </a:lnTo>
                  <a:lnTo>
                    <a:pt x="1328" y="733"/>
                  </a:lnTo>
                  <a:lnTo>
                    <a:pt x="1328" y="746"/>
                  </a:lnTo>
                  <a:lnTo>
                    <a:pt x="1328" y="769"/>
                  </a:lnTo>
                  <a:lnTo>
                    <a:pt x="1328" y="736"/>
                  </a:lnTo>
                  <a:lnTo>
                    <a:pt x="1328" y="731"/>
                  </a:lnTo>
                  <a:lnTo>
                    <a:pt x="1328" y="714"/>
                  </a:lnTo>
                  <a:lnTo>
                    <a:pt x="1329" y="702"/>
                  </a:lnTo>
                  <a:lnTo>
                    <a:pt x="1329" y="717"/>
                  </a:lnTo>
                  <a:lnTo>
                    <a:pt x="1329" y="737"/>
                  </a:lnTo>
                  <a:lnTo>
                    <a:pt x="1329" y="726"/>
                  </a:lnTo>
                  <a:lnTo>
                    <a:pt x="1330" y="737"/>
                  </a:lnTo>
                  <a:lnTo>
                    <a:pt x="1330" y="684"/>
                  </a:lnTo>
                  <a:lnTo>
                    <a:pt x="1330" y="657"/>
                  </a:lnTo>
                  <a:lnTo>
                    <a:pt x="1330" y="648"/>
                  </a:lnTo>
                  <a:lnTo>
                    <a:pt x="1330" y="612"/>
                  </a:lnTo>
                  <a:lnTo>
                    <a:pt x="1331" y="607"/>
                  </a:lnTo>
                  <a:lnTo>
                    <a:pt x="1331" y="624"/>
                  </a:lnTo>
                  <a:lnTo>
                    <a:pt x="1331" y="581"/>
                  </a:lnTo>
                  <a:lnTo>
                    <a:pt x="1331" y="588"/>
                  </a:lnTo>
                  <a:lnTo>
                    <a:pt x="1331" y="602"/>
                  </a:lnTo>
                  <a:lnTo>
                    <a:pt x="1332" y="600"/>
                  </a:lnTo>
                  <a:lnTo>
                    <a:pt x="1332" y="624"/>
                  </a:lnTo>
                  <a:lnTo>
                    <a:pt x="1332" y="617"/>
                  </a:lnTo>
                  <a:lnTo>
                    <a:pt x="1332" y="592"/>
                  </a:lnTo>
                  <a:lnTo>
                    <a:pt x="1332" y="611"/>
                  </a:lnTo>
                  <a:lnTo>
                    <a:pt x="1333" y="606"/>
                  </a:lnTo>
                  <a:lnTo>
                    <a:pt x="1333" y="633"/>
                  </a:lnTo>
                  <a:lnTo>
                    <a:pt x="1333" y="646"/>
                  </a:lnTo>
                  <a:lnTo>
                    <a:pt x="1333" y="669"/>
                  </a:lnTo>
                  <a:lnTo>
                    <a:pt x="1334" y="681"/>
                  </a:lnTo>
                  <a:lnTo>
                    <a:pt x="1334" y="678"/>
                  </a:lnTo>
                  <a:lnTo>
                    <a:pt x="1334" y="655"/>
                  </a:lnTo>
                  <a:lnTo>
                    <a:pt x="1334" y="630"/>
                  </a:lnTo>
                  <a:lnTo>
                    <a:pt x="1334" y="643"/>
                  </a:lnTo>
                  <a:lnTo>
                    <a:pt x="1334" y="647"/>
                  </a:lnTo>
                  <a:lnTo>
                    <a:pt x="1335" y="664"/>
                  </a:lnTo>
                  <a:lnTo>
                    <a:pt x="1335" y="670"/>
                  </a:lnTo>
                  <a:lnTo>
                    <a:pt x="1335" y="665"/>
                  </a:lnTo>
                  <a:lnTo>
                    <a:pt x="1335" y="688"/>
                  </a:lnTo>
                  <a:lnTo>
                    <a:pt x="1336" y="712"/>
                  </a:lnTo>
                  <a:lnTo>
                    <a:pt x="1336" y="725"/>
                  </a:lnTo>
                  <a:lnTo>
                    <a:pt x="1336" y="692"/>
                  </a:lnTo>
                  <a:lnTo>
                    <a:pt x="1336" y="708"/>
                  </a:lnTo>
                  <a:lnTo>
                    <a:pt x="1336" y="708"/>
                  </a:lnTo>
                  <a:lnTo>
                    <a:pt x="1336" y="722"/>
                  </a:lnTo>
                  <a:lnTo>
                    <a:pt x="1337" y="720"/>
                  </a:lnTo>
                  <a:lnTo>
                    <a:pt x="1337" y="733"/>
                  </a:lnTo>
                  <a:lnTo>
                    <a:pt x="1337" y="726"/>
                  </a:lnTo>
                  <a:lnTo>
                    <a:pt x="1337" y="708"/>
                  </a:lnTo>
                  <a:lnTo>
                    <a:pt x="1338" y="693"/>
                  </a:lnTo>
                  <a:lnTo>
                    <a:pt x="1338" y="704"/>
                  </a:lnTo>
                  <a:lnTo>
                    <a:pt x="1338" y="701"/>
                  </a:lnTo>
                  <a:lnTo>
                    <a:pt x="1338" y="688"/>
                  </a:lnTo>
                  <a:lnTo>
                    <a:pt x="1338" y="703"/>
                  </a:lnTo>
                  <a:lnTo>
                    <a:pt x="1339" y="720"/>
                  </a:lnTo>
                  <a:lnTo>
                    <a:pt x="1339" y="720"/>
                  </a:lnTo>
                  <a:lnTo>
                    <a:pt x="1339" y="721"/>
                  </a:lnTo>
                  <a:lnTo>
                    <a:pt x="1339" y="712"/>
                  </a:lnTo>
                  <a:lnTo>
                    <a:pt x="1339" y="664"/>
                  </a:lnTo>
                  <a:lnTo>
                    <a:pt x="1340" y="683"/>
                  </a:lnTo>
                  <a:lnTo>
                    <a:pt x="1340" y="598"/>
                  </a:lnTo>
                  <a:lnTo>
                    <a:pt x="1340" y="487"/>
                  </a:lnTo>
                  <a:lnTo>
                    <a:pt x="1340" y="398"/>
                  </a:lnTo>
                  <a:lnTo>
                    <a:pt x="1340" y="425"/>
                  </a:lnTo>
                  <a:lnTo>
                    <a:pt x="1341" y="378"/>
                  </a:lnTo>
                  <a:lnTo>
                    <a:pt x="1341" y="314"/>
                  </a:lnTo>
                  <a:lnTo>
                    <a:pt x="1341" y="260"/>
                  </a:lnTo>
                  <a:lnTo>
                    <a:pt x="1341" y="270"/>
                  </a:lnTo>
                  <a:lnTo>
                    <a:pt x="1341" y="279"/>
                  </a:lnTo>
                  <a:lnTo>
                    <a:pt x="1342" y="304"/>
                  </a:lnTo>
                  <a:lnTo>
                    <a:pt x="1342" y="324"/>
                  </a:lnTo>
                  <a:lnTo>
                    <a:pt x="1342" y="339"/>
                  </a:lnTo>
                  <a:lnTo>
                    <a:pt x="1342" y="361"/>
                  </a:lnTo>
                  <a:lnTo>
                    <a:pt x="1342" y="363"/>
                  </a:lnTo>
                  <a:lnTo>
                    <a:pt x="1343" y="372"/>
                  </a:lnTo>
                  <a:lnTo>
                    <a:pt x="1343" y="389"/>
                  </a:lnTo>
                  <a:lnTo>
                    <a:pt x="1343" y="413"/>
                  </a:lnTo>
                  <a:lnTo>
                    <a:pt x="1343" y="415"/>
                  </a:lnTo>
                  <a:lnTo>
                    <a:pt x="1343" y="441"/>
                  </a:lnTo>
                  <a:lnTo>
                    <a:pt x="1344" y="450"/>
                  </a:lnTo>
                  <a:lnTo>
                    <a:pt x="1344" y="420"/>
                  </a:lnTo>
                  <a:lnTo>
                    <a:pt x="1344" y="404"/>
                  </a:lnTo>
                  <a:lnTo>
                    <a:pt x="1344" y="426"/>
                  </a:lnTo>
                  <a:lnTo>
                    <a:pt x="1345" y="434"/>
                  </a:lnTo>
                  <a:lnTo>
                    <a:pt x="1345" y="429"/>
                  </a:lnTo>
                  <a:lnTo>
                    <a:pt x="1345" y="429"/>
                  </a:lnTo>
                  <a:lnTo>
                    <a:pt x="1345" y="415"/>
                  </a:lnTo>
                  <a:lnTo>
                    <a:pt x="1345" y="438"/>
                  </a:lnTo>
                  <a:lnTo>
                    <a:pt x="1345" y="458"/>
                  </a:lnTo>
                  <a:lnTo>
                    <a:pt x="1346" y="460"/>
                  </a:lnTo>
                  <a:lnTo>
                    <a:pt x="1346" y="410"/>
                  </a:lnTo>
                  <a:lnTo>
                    <a:pt x="1346" y="435"/>
                  </a:lnTo>
                  <a:lnTo>
                    <a:pt x="1346" y="436"/>
                  </a:lnTo>
                  <a:lnTo>
                    <a:pt x="1347" y="462"/>
                  </a:lnTo>
                  <a:lnTo>
                    <a:pt x="1347" y="465"/>
                  </a:lnTo>
                  <a:lnTo>
                    <a:pt x="1347" y="476"/>
                  </a:lnTo>
                  <a:lnTo>
                    <a:pt x="1347" y="496"/>
                  </a:lnTo>
                  <a:lnTo>
                    <a:pt x="1347" y="520"/>
                  </a:lnTo>
                  <a:lnTo>
                    <a:pt x="1347" y="515"/>
                  </a:lnTo>
                  <a:lnTo>
                    <a:pt x="1348" y="539"/>
                  </a:lnTo>
                  <a:lnTo>
                    <a:pt x="1348" y="541"/>
                  </a:lnTo>
                  <a:lnTo>
                    <a:pt x="1348" y="551"/>
                  </a:lnTo>
                  <a:lnTo>
                    <a:pt x="1348" y="545"/>
                  </a:lnTo>
                  <a:lnTo>
                    <a:pt x="1349" y="564"/>
                  </a:lnTo>
                  <a:lnTo>
                    <a:pt x="1349" y="563"/>
                  </a:lnTo>
                  <a:lnTo>
                    <a:pt x="1349" y="571"/>
                  </a:lnTo>
                  <a:lnTo>
                    <a:pt x="1349" y="573"/>
                  </a:lnTo>
                  <a:lnTo>
                    <a:pt x="1349" y="536"/>
                  </a:lnTo>
                  <a:lnTo>
                    <a:pt x="1350" y="560"/>
                  </a:lnTo>
                  <a:lnTo>
                    <a:pt x="1350" y="578"/>
                  </a:lnTo>
                  <a:lnTo>
                    <a:pt x="1350" y="597"/>
                  </a:lnTo>
                  <a:lnTo>
                    <a:pt x="1350" y="583"/>
                  </a:lnTo>
                  <a:lnTo>
                    <a:pt x="1350" y="550"/>
                  </a:lnTo>
                  <a:lnTo>
                    <a:pt x="1351" y="562"/>
                  </a:lnTo>
                  <a:lnTo>
                    <a:pt x="1351" y="560"/>
                  </a:lnTo>
                  <a:lnTo>
                    <a:pt x="1351" y="531"/>
                  </a:lnTo>
                  <a:lnTo>
                    <a:pt x="1351" y="555"/>
                  </a:lnTo>
                  <a:lnTo>
                    <a:pt x="1351" y="573"/>
                  </a:lnTo>
                  <a:lnTo>
                    <a:pt x="1352" y="560"/>
                  </a:lnTo>
                  <a:lnTo>
                    <a:pt x="1352" y="582"/>
                  </a:lnTo>
                  <a:lnTo>
                    <a:pt x="1352" y="576"/>
                  </a:lnTo>
                  <a:lnTo>
                    <a:pt x="1352" y="570"/>
                  </a:lnTo>
                  <a:lnTo>
                    <a:pt x="1353" y="578"/>
                  </a:lnTo>
                  <a:lnTo>
                    <a:pt x="1353" y="564"/>
                  </a:lnTo>
                  <a:lnTo>
                    <a:pt x="1353" y="582"/>
                  </a:lnTo>
                  <a:lnTo>
                    <a:pt x="1353" y="587"/>
                  </a:lnTo>
                  <a:lnTo>
                    <a:pt x="1353" y="594"/>
                  </a:lnTo>
                  <a:lnTo>
                    <a:pt x="1353" y="620"/>
                  </a:lnTo>
                  <a:lnTo>
                    <a:pt x="1354" y="627"/>
                  </a:lnTo>
                  <a:lnTo>
                    <a:pt x="1354" y="623"/>
                  </a:lnTo>
                  <a:lnTo>
                    <a:pt x="1354" y="618"/>
                  </a:lnTo>
                  <a:lnTo>
                    <a:pt x="1354" y="638"/>
                  </a:lnTo>
                  <a:lnTo>
                    <a:pt x="1355" y="647"/>
                  </a:lnTo>
                  <a:lnTo>
                    <a:pt x="1355" y="662"/>
                  </a:lnTo>
                  <a:lnTo>
                    <a:pt x="1355" y="674"/>
                  </a:lnTo>
                  <a:lnTo>
                    <a:pt x="1355" y="663"/>
                  </a:lnTo>
                  <a:lnTo>
                    <a:pt x="1355" y="660"/>
                  </a:lnTo>
                  <a:lnTo>
                    <a:pt x="1356" y="671"/>
                  </a:lnTo>
                  <a:lnTo>
                    <a:pt x="1356" y="678"/>
                  </a:lnTo>
                  <a:lnTo>
                    <a:pt x="1356" y="676"/>
                  </a:lnTo>
                  <a:lnTo>
                    <a:pt x="1356" y="674"/>
                  </a:lnTo>
                  <a:lnTo>
                    <a:pt x="1356" y="645"/>
                  </a:lnTo>
                  <a:lnTo>
                    <a:pt x="1356" y="666"/>
                  </a:lnTo>
                  <a:lnTo>
                    <a:pt x="1357" y="678"/>
                  </a:lnTo>
                  <a:lnTo>
                    <a:pt x="1357" y="689"/>
                  </a:lnTo>
                  <a:lnTo>
                    <a:pt x="1357" y="697"/>
                  </a:lnTo>
                  <a:lnTo>
                    <a:pt x="1357" y="683"/>
                  </a:lnTo>
                  <a:lnTo>
                    <a:pt x="1358" y="673"/>
                  </a:lnTo>
                  <a:lnTo>
                    <a:pt x="1358" y="686"/>
                  </a:lnTo>
                  <a:lnTo>
                    <a:pt x="1358" y="708"/>
                  </a:lnTo>
                  <a:lnTo>
                    <a:pt x="1358" y="728"/>
                  </a:lnTo>
                  <a:lnTo>
                    <a:pt x="1358" y="728"/>
                  </a:lnTo>
                  <a:lnTo>
                    <a:pt x="1358" y="705"/>
                  </a:lnTo>
                  <a:lnTo>
                    <a:pt x="1359" y="693"/>
                  </a:lnTo>
                  <a:lnTo>
                    <a:pt x="1359" y="710"/>
                  </a:lnTo>
                  <a:lnTo>
                    <a:pt x="1359" y="699"/>
                  </a:lnTo>
                  <a:lnTo>
                    <a:pt x="1359" y="653"/>
                  </a:lnTo>
                  <a:lnTo>
                    <a:pt x="1360" y="660"/>
                  </a:lnTo>
                  <a:lnTo>
                    <a:pt x="1360" y="663"/>
                  </a:lnTo>
                  <a:lnTo>
                    <a:pt x="1360" y="667"/>
                  </a:lnTo>
                  <a:lnTo>
                    <a:pt x="1360" y="628"/>
                  </a:lnTo>
                  <a:lnTo>
                    <a:pt x="1360" y="596"/>
                  </a:lnTo>
                  <a:lnTo>
                    <a:pt x="1361" y="619"/>
                  </a:lnTo>
                  <a:lnTo>
                    <a:pt x="1361" y="628"/>
                  </a:lnTo>
                  <a:lnTo>
                    <a:pt x="1361" y="652"/>
                  </a:lnTo>
                  <a:lnTo>
                    <a:pt x="1361" y="673"/>
                  </a:lnTo>
                  <a:lnTo>
                    <a:pt x="1361" y="692"/>
                  </a:lnTo>
                  <a:lnTo>
                    <a:pt x="1362" y="703"/>
                  </a:lnTo>
                  <a:lnTo>
                    <a:pt x="1362" y="726"/>
                  </a:lnTo>
                  <a:lnTo>
                    <a:pt x="1362" y="732"/>
                  </a:lnTo>
                  <a:lnTo>
                    <a:pt x="1362" y="729"/>
                  </a:lnTo>
                  <a:lnTo>
                    <a:pt x="1362" y="742"/>
                  </a:lnTo>
                  <a:lnTo>
                    <a:pt x="1363" y="765"/>
                  </a:lnTo>
                  <a:lnTo>
                    <a:pt x="1363" y="763"/>
                  </a:lnTo>
                  <a:lnTo>
                    <a:pt x="1363" y="738"/>
                  </a:lnTo>
                  <a:lnTo>
                    <a:pt x="1363" y="709"/>
                  </a:lnTo>
                  <a:lnTo>
                    <a:pt x="1364" y="699"/>
                  </a:lnTo>
                  <a:lnTo>
                    <a:pt x="1364" y="693"/>
                  </a:lnTo>
                  <a:lnTo>
                    <a:pt x="1364" y="679"/>
                  </a:lnTo>
                  <a:lnTo>
                    <a:pt x="1364" y="701"/>
                  </a:lnTo>
                  <a:lnTo>
                    <a:pt x="1364" y="701"/>
                  </a:lnTo>
                  <a:lnTo>
                    <a:pt x="1364" y="701"/>
                  </a:lnTo>
                  <a:lnTo>
                    <a:pt x="1365" y="717"/>
                  </a:lnTo>
                  <a:lnTo>
                    <a:pt x="1365" y="687"/>
                  </a:lnTo>
                  <a:lnTo>
                    <a:pt x="1365" y="691"/>
                  </a:lnTo>
                  <a:lnTo>
                    <a:pt x="1365" y="711"/>
                  </a:lnTo>
                  <a:lnTo>
                    <a:pt x="1366" y="701"/>
                  </a:lnTo>
                  <a:lnTo>
                    <a:pt x="1366" y="719"/>
                  </a:lnTo>
                  <a:lnTo>
                    <a:pt x="1366" y="720"/>
                  </a:lnTo>
                  <a:lnTo>
                    <a:pt x="1366" y="719"/>
                  </a:lnTo>
                  <a:lnTo>
                    <a:pt x="1366" y="737"/>
                  </a:lnTo>
                  <a:lnTo>
                    <a:pt x="1367" y="745"/>
                  </a:lnTo>
                  <a:lnTo>
                    <a:pt x="1367" y="741"/>
                  </a:lnTo>
                  <a:lnTo>
                    <a:pt x="1367" y="737"/>
                  </a:lnTo>
                  <a:lnTo>
                    <a:pt x="1367" y="730"/>
                  </a:lnTo>
                  <a:lnTo>
                    <a:pt x="1367" y="676"/>
                  </a:lnTo>
                  <a:lnTo>
                    <a:pt x="1368" y="694"/>
                  </a:lnTo>
                  <a:lnTo>
                    <a:pt x="1368" y="709"/>
                  </a:lnTo>
                  <a:lnTo>
                    <a:pt x="1368" y="701"/>
                  </a:lnTo>
                  <a:lnTo>
                    <a:pt x="1368" y="684"/>
                  </a:lnTo>
                  <a:lnTo>
                    <a:pt x="1368" y="700"/>
                  </a:lnTo>
                  <a:lnTo>
                    <a:pt x="1369" y="703"/>
                  </a:lnTo>
                  <a:lnTo>
                    <a:pt x="1369" y="661"/>
                  </a:lnTo>
                  <a:lnTo>
                    <a:pt x="1369" y="651"/>
                  </a:lnTo>
                  <a:lnTo>
                    <a:pt x="1369" y="664"/>
                  </a:lnTo>
                  <a:lnTo>
                    <a:pt x="1369" y="641"/>
                  </a:lnTo>
                  <a:lnTo>
                    <a:pt x="1370" y="608"/>
                  </a:lnTo>
                  <a:lnTo>
                    <a:pt x="1370" y="615"/>
                  </a:lnTo>
                  <a:lnTo>
                    <a:pt x="1370" y="632"/>
                  </a:lnTo>
                  <a:lnTo>
                    <a:pt x="1370" y="633"/>
                  </a:lnTo>
                  <a:lnTo>
                    <a:pt x="1370" y="636"/>
                  </a:lnTo>
                  <a:lnTo>
                    <a:pt x="1371" y="635"/>
                  </a:lnTo>
                  <a:lnTo>
                    <a:pt x="1371" y="643"/>
                  </a:lnTo>
                  <a:lnTo>
                    <a:pt x="1371" y="666"/>
                  </a:lnTo>
                  <a:lnTo>
                    <a:pt x="1371" y="681"/>
                  </a:lnTo>
                  <a:lnTo>
                    <a:pt x="1371" y="703"/>
                  </a:lnTo>
                  <a:lnTo>
                    <a:pt x="1372" y="713"/>
                  </a:lnTo>
                  <a:lnTo>
                    <a:pt x="1372" y="717"/>
                  </a:lnTo>
                  <a:lnTo>
                    <a:pt x="1372" y="705"/>
                  </a:lnTo>
                  <a:lnTo>
                    <a:pt x="1372" y="687"/>
                  </a:lnTo>
                  <a:lnTo>
                    <a:pt x="1372" y="702"/>
                  </a:lnTo>
                  <a:lnTo>
                    <a:pt x="1373" y="727"/>
                  </a:lnTo>
                  <a:lnTo>
                    <a:pt x="1373" y="704"/>
                  </a:lnTo>
                  <a:lnTo>
                    <a:pt x="1373" y="695"/>
                  </a:lnTo>
                  <a:lnTo>
                    <a:pt x="1373" y="689"/>
                  </a:lnTo>
                  <a:lnTo>
                    <a:pt x="1373" y="672"/>
                  </a:lnTo>
                  <a:lnTo>
                    <a:pt x="1374" y="671"/>
                  </a:lnTo>
                  <a:lnTo>
                    <a:pt x="1374" y="661"/>
                  </a:lnTo>
                  <a:lnTo>
                    <a:pt x="1374" y="672"/>
                  </a:lnTo>
                  <a:lnTo>
                    <a:pt x="1374" y="640"/>
                  </a:lnTo>
                  <a:lnTo>
                    <a:pt x="1375" y="624"/>
                  </a:lnTo>
                  <a:lnTo>
                    <a:pt x="1375" y="612"/>
                  </a:lnTo>
                  <a:lnTo>
                    <a:pt x="1375" y="637"/>
                  </a:lnTo>
                  <a:lnTo>
                    <a:pt x="1375" y="640"/>
                  </a:lnTo>
                  <a:lnTo>
                    <a:pt x="1375" y="636"/>
                  </a:lnTo>
                  <a:lnTo>
                    <a:pt x="1375" y="629"/>
                  </a:lnTo>
                  <a:lnTo>
                    <a:pt x="1376" y="627"/>
                  </a:lnTo>
                  <a:lnTo>
                    <a:pt x="1376" y="651"/>
                  </a:lnTo>
                  <a:lnTo>
                    <a:pt x="1376" y="654"/>
                  </a:lnTo>
                  <a:lnTo>
                    <a:pt x="1376" y="656"/>
                  </a:lnTo>
                  <a:lnTo>
                    <a:pt x="1377" y="670"/>
                  </a:lnTo>
                  <a:lnTo>
                    <a:pt x="1377" y="681"/>
                  </a:lnTo>
                  <a:lnTo>
                    <a:pt x="1377" y="703"/>
                  </a:lnTo>
                  <a:lnTo>
                    <a:pt x="1377" y="696"/>
                  </a:lnTo>
                  <a:lnTo>
                    <a:pt x="1377" y="711"/>
                  </a:lnTo>
                  <a:lnTo>
                    <a:pt x="1378" y="734"/>
                  </a:lnTo>
                  <a:lnTo>
                    <a:pt x="1378" y="726"/>
                  </a:lnTo>
                  <a:lnTo>
                    <a:pt x="1378" y="715"/>
                  </a:lnTo>
                  <a:lnTo>
                    <a:pt x="1378" y="713"/>
                  </a:lnTo>
                  <a:lnTo>
                    <a:pt x="1378" y="736"/>
                  </a:lnTo>
                  <a:lnTo>
                    <a:pt x="1379" y="720"/>
                  </a:lnTo>
                  <a:lnTo>
                    <a:pt x="1379" y="712"/>
                  </a:lnTo>
                  <a:lnTo>
                    <a:pt x="1379" y="728"/>
                  </a:lnTo>
                  <a:lnTo>
                    <a:pt x="1379" y="749"/>
                  </a:lnTo>
                  <a:lnTo>
                    <a:pt x="1379" y="757"/>
                  </a:lnTo>
                  <a:lnTo>
                    <a:pt x="1380" y="776"/>
                  </a:lnTo>
                  <a:lnTo>
                    <a:pt x="1380" y="791"/>
                  </a:lnTo>
                  <a:lnTo>
                    <a:pt x="1380" y="779"/>
                  </a:lnTo>
                  <a:lnTo>
                    <a:pt x="1380" y="798"/>
                  </a:lnTo>
                  <a:lnTo>
                    <a:pt x="1380" y="789"/>
                  </a:lnTo>
                  <a:lnTo>
                    <a:pt x="1381" y="773"/>
                  </a:lnTo>
                  <a:lnTo>
                    <a:pt x="1381" y="740"/>
                  </a:lnTo>
                  <a:lnTo>
                    <a:pt x="1381" y="755"/>
                  </a:lnTo>
                  <a:lnTo>
                    <a:pt x="1381" y="777"/>
                  </a:lnTo>
                  <a:lnTo>
                    <a:pt x="1381" y="782"/>
                  </a:lnTo>
                  <a:lnTo>
                    <a:pt x="1382" y="802"/>
                  </a:lnTo>
                  <a:lnTo>
                    <a:pt x="1382" y="822"/>
                  </a:lnTo>
                  <a:lnTo>
                    <a:pt x="1382" y="782"/>
                  </a:lnTo>
                  <a:lnTo>
                    <a:pt x="1382" y="779"/>
                  </a:lnTo>
                  <a:lnTo>
                    <a:pt x="1383" y="766"/>
                  </a:lnTo>
                  <a:lnTo>
                    <a:pt x="1383" y="718"/>
                  </a:lnTo>
                  <a:lnTo>
                    <a:pt x="1383" y="715"/>
                  </a:lnTo>
                  <a:lnTo>
                    <a:pt x="1383" y="704"/>
                  </a:lnTo>
                  <a:lnTo>
                    <a:pt x="1383" y="726"/>
                  </a:lnTo>
                  <a:lnTo>
                    <a:pt x="1383" y="725"/>
                  </a:lnTo>
                  <a:lnTo>
                    <a:pt x="1384" y="736"/>
                  </a:lnTo>
                  <a:lnTo>
                    <a:pt x="1384" y="729"/>
                  </a:lnTo>
                  <a:lnTo>
                    <a:pt x="1384" y="711"/>
                  </a:lnTo>
                  <a:lnTo>
                    <a:pt x="1384" y="710"/>
                  </a:lnTo>
                  <a:lnTo>
                    <a:pt x="1385" y="721"/>
                  </a:lnTo>
                  <a:lnTo>
                    <a:pt x="1385" y="681"/>
                  </a:lnTo>
                  <a:lnTo>
                    <a:pt x="1385" y="703"/>
                  </a:lnTo>
                  <a:lnTo>
                    <a:pt x="1385" y="680"/>
                  </a:lnTo>
                  <a:lnTo>
                    <a:pt x="1385" y="674"/>
                  </a:lnTo>
                  <a:lnTo>
                    <a:pt x="1386" y="679"/>
                  </a:lnTo>
                  <a:lnTo>
                    <a:pt x="1386" y="622"/>
                  </a:lnTo>
                  <a:lnTo>
                    <a:pt x="1386" y="573"/>
                  </a:lnTo>
                  <a:lnTo>
                    <a:pt x="1386" y="504"/>
                  </a:lnTo>
                  <a:lnTo>
                    <a:pt x="1386" y="382"/>
                  </a:lnTo>
                  <a:lnTo>
                    <a:pt x="1386" y="324"/>
                  </a:lnTo>
                  <a:lnTo>
                    <a:pt x="1387" y="355"/>
                  </a:lnTo>
                  <a:lnTo>
                    <a:pt x="1387" y="350"/>
                  </a:lnTo>
                  <a:lnTo>
                    <a:pt x="1387" y="280"/>
                  </a:lnTo>
                  <a:lnTo>
                    <a:pt x="1387" y="211"/>
                  </a:lnTo>
                  <a:lnTo>
                    <a:pt x="1388" y="218"/>
                  </a:lnTo>
                  <a:lnTo>
                    <a:pt x="1388" y="240"/>
                  </a:lnTo>
                  <a:lnTo>
                    <a:pt x="1388" y="260"/>
                  </a:lnTo>
                  <a:lnTo>
                    <a:pt x="1388" y="285"/>
                  </a:lnTo>
                  <a:lnTo>
                    <a:pt x="1388" y="300"/>
                  </a:lnTo>
                  <a:lnTo>
                    <a:pt x="1389" y="331"/>
                  </a:lnTo>
                  <a:lnTo>
                    <a:pt x="1389" y="351"/>
                  </a:lnTo>
                  <a:lnTo>
                    <a:pt x="1389" y="322"/>
                  </a:lnTo>
                  <a:lnTo>
                    <a:pt x="1389" y="284"/>
                  </a:lnTo>
                  <a:lnTo>
                    <a:pt x="1389" y="297"/>
                  </a:lnTo>
                  <a:lnTo>
                    <a:pt x="1390" y="278"/>
                  </a:lnTo>
                  <a:lnTo>
                    <a:pt x="1390" y="276"/>
                  </a:lnTo>
                  <a:lnTo>
                    <a:pt x="1390" y="249"/>
                  </a:lnTo>
                  <a:lnTo>
                    <a:pt x="1390" y="216"/>
                  </a:lnTo>
                  <a:lnTo>
                    <a:pt x="1390" y="197"/>
                  </a:lnTo>
                  <a:lnTo>
                    <a:pt x="1391" y="195"/>
                  </a:lnTo>
                  <a:lnTo>
                    <a:pt x="1391" y="164"/>
                  </a:lnTo>
                  <a:lnTo>
                    <a:pt x="1391" y="154"/>
                  </a:lnTo>
                  <a:lnTo>
                    <a:pt x="1391" y="177"/>
                  </a:lnTo>
                  <a:lnTo>
                    <a:pt x="1391" y="203"/>
                  </a:lnTo>
                  <a:lnTo>
                    <a:pt x="1392" y="228"/>
                  </a:lnTo>
                  <a:lnTo>
                    <a:pt x="1392" y="253"/>
                  </a:lnTo>
                  <a:lnTo>
                    <a:pt x="1392" y="284"/>
                  </a:lnTo>
                  <a:lnTo>
                    <a:pt x="1392" y="303"/>
                  </a:lnTo>
                  <a:lnTo>
                    <a:pt x="1392" y="321"/>
                  </a:lnTo>
                  <a:lnTo>
                    <a:pt x="1393" y="321"/>
                  </a:lnTo>
                  <a:lnTo>
                    <a:pt x="1393" y="322"/>
                  </a:lnTo>
                  <a:lnTo>
                    <a:pt x="1393" y="343"/>
                  </a:lnTo>
                  <a:lnTo>
                    <a:pt x="1393" y="332"/>
                  </a:lnTo>
                  <a:lnTo>
                    <a:pt x="1394" y="354"/>
                  </a:lnTo>
                  <a:lnTo>
                    <a:pt x="1394" y="380"/>
                  </a:lnTo>
                  <a:lnTo>
                    <a:pt x="1394" y="397"/>
                  </a:lnTo>
                  <a:lnTo>
                    <a:pt x="1394" y="420"/>
                  </a:lnTo>
                  <a:lnTo>
                    <a:pt x="1394" y="400"/>
                  </a:lnTo>
                  <a:lnTo>
                    <a:pt x="1394" y="419"/>
                  </a:lnTo>
                  <a:lnTo>
                    <a:pt x="1395" y="409"/>
                  </a:lnTo>
                  <a:lnTo>
                    <a:pt x="1395" y="426"/>
                  </a:lnTo>
                  <a:lnTo>
                    <a:pt x="1395" y="453"/>
                  </a:lnTo>
                  <a:lnTo>
                    <a:pt x="1395" y="469"/>
                  </a:lnTo>
                  <a:lnTo>
                    <a:pt x="1396" y="496"/>
                  </a:lnTo>
                  <a:lnTo>
                    <a:pt x="1396" y="506"/>
                  </a:lnTo>
                  <a:lnTo>
                    <a:pt x="1396" y="500"/>
                  </a:lnTo>
                  <a:lnTo>
                    <a:pt x="1396" y="492"/>
                  </a:lnTo>
                  <a:lnTo>
                    <a:pt x="1396" y="504"/>
                  </a:lnTo>
                  <a:lnTo>
                    <a:pt x="1397" y="455"/>
                  </a:lnTo>
                  <a:lnTo>
                    <a:pt x="1397" y="469"/>
                  </a:lnTo>
                  <a:lnTo>
                    <a:pt x="1397" y="416"/>
                  </a:lnTo>
                  <a:lnTo>
                    <a:pt x="1397" y="435"/>
                  </a:lnTo>
                  <a:lnTo>
                    <a:pt x="1397" y="417"/>
                  </a:lnTo>
                  <a:lnTo>
                    <a:pt x="1398" y="431"/>
                  </a:lnTo>
                  <a:lnTo>
                    <a:pt x="1398" y="411"/>
                  </a:lnTo>
                  <a:lnTo>
                    <a:pt x="1398" y="416"/>
                  </a:lnTo>
                  <a:lnTo>
                    <a:pt x="1398" y="437"/>
                  </a:lnTo>
                  <a:lnTo>
                    <a:pt x="1398" y="430"/>
                  </a:lnTo>
                  <a:lnTo>
                    <a:pt x="1399" y="441"/>
                  </a:lnTo>
                  <a:lnTo>
                    <a:pt x="1399" y="464"/>
                  </a:lnTo>
                  <a:lnTo>
                    <a:pt x="1399" y="454"/>
                  </a:lnTo>
                  <a:lnTo>
                    <a:pt x="1399" y="481"/>
                  </a:lnTo>
                  <a:lnTo>
                    <a:pt x="1400" y="486"/>
                  </a:lnTo>
                  <a:lnTo>
                    <a:pt x="1400" y="485"/>
                  </a:lnTo>
                  <a:lnTo>
                    <a:pt x="1400" y="489"/>
                  </a:lnTo>
                  <a:lnTo>
                    <a:pt x="1400" y="515"/>
                  </a:lnTo>
                  <a:lnTo>
                    <a:pt x="1400" y="519"/>
                  </a:lnTo>
                  <a:lnTo>
                    <a:pt x="1400" y="495"/>
                  </a:lnTo>
                  <a:lnTo>
                    <a:pt x="1401" y="500"/>
                  </a:lnTo>
                  <a:lnTo>
                    <a:pt x="1401" y="528"/>
                  </a:lnTo>
                  <a:lnTo>
                    <a:pt x="1401" y="538"/>
                  </a:lnTo>
                  <a:lnTo>
                    <a:pt x="1401" y="541"/>
                  </a:lnTo>
                  <a:lnTo>
                    <a:pt x="1401" y="563"/>
                  </a:lnTo>
                  <a:lnTo>
                    <a:pt x="1402" y="588"/>
                  </a:lnTo>
                  <a:lnTo>
                    <a:pt x="1402" y="594"/>
                  </a:lnTo>
                  <a:lnTo>
                    <a:pt x="1402" y="607"/>
                  </a:lnTo>
                  <a:lnTo>
                    <a:pt x="1402" y="607"/>
                  </a:lnTo>
                  <a:lnTo>
                    <a:pt x="1402" y="613"/>
                  </a:lnTo>
                  <a:lnTo>
                    <a:pt x="1403" y="630"/>
                  </a:lnTo>
                  <a:lnTo>
                    <a:pt x="1403" y="631"/>
                  </a:lnTo>
                  <a:lnTo>
                    <a:pt x="1403" y="618"/>
                  </a:lnTo>
                  <a:lnTo>
                    <a:pt x="1403" y="617"/>
                  </a:lnTo>
                  <a:lnTo>
                    <a:pt x="1403" y="640"/>
                  </a:lnTo>
                  <a:lnTo>
                    <a:pt x="1404" y="631"/>
                  </a:lnTo>
                  <a:lnTo>
                    <a:pt x="1404" y="649"/>
                  </a:lnTo>
                  <a:lnTo>
                    <a:pt x="1404" y="663"/>
                  </a:lnTo>
                  <a:lnTo>
                    <a:pt x="1404" y="660"/>
                  </a:lnTo>
                  <a:lnTo>
                    <a:pt x="1405" y="654"/>
                  </a:lnTo>
                  <a:lnTo>
                    <a:pt x="1405" y="670"/>
                  </a:lnTo>
                  <a:lnTo>
                    <a:pt x="1405" y="677"/>
                  </a:lnTo>
                  <a:lnTo>
                    <a:pt x="1405" y="637"/>
                  </a:lnTo>
                  <a:lnTo>
                    <a:pt x="1405" y="655"/>
                  </a:lnTo>
                  <a:lnTo>
                    <a:pt x="1405" y="651"/>
                  </a:lnTo>
                  <a:lnTo>
                    <a:pt x="1406" y="676"/>
                  </a:lnTo>
                  <a:lnTo>
                    <a:pt x="1406" y="659"/>
                  </a:lnTo>
                  <a:lnTo>
                    <a:pt x="1406" y="670"/>
                  </a:lnTo>
                  <a:lnTo>
                    <a:pt x="1406" y="688"/>
                  </a:lnTo>
                  <a:lnTo>
                    <a:pt x="1407" y="700"/>
                  </a:lnTo>
                  <a:lnTo>
                    <a:pt x="1407" y="688"/>
                  </a:lnTo>
                  <a:lnTo>
                    <a:pt x="1407" y="681"/>
                  </a:lnTo>
                  <a:lnTo>
                    <a:pt x="1407" y="672"/>
                  </a:lnTo>
                  <a:lnTo>
                    <a:pt x="1407" y="656"/>
                  </a:lnTo>
                  <a:lnTo>
                    <a:pt x="1408" y="659"/>
                  </a:lnTo>
                  <a:lnTo>
                    <a:pt x="1408" y="651"/>
                  </a:lnTo>
                  <a:lnTo>
                    <a:pt x="1408" y="656"/>
                  </a:lnTo>
                  <a:lnTo>
                    <a:pt x="1408" y="651"/>
                  </a:lnTo>
                  <a:lnTo>
                    <a:pt x="1408" y="625"/>
                  </a:lnTo>
                  <a:lnTo>
                    <a:pt x="1409" y="606"/>
                  </a:lnTo>
                  <a:lnTo>
                    <a:pt x="1409" y="579"/>
                  </a:lnTo>
                  <a:lnTo>
                    <a:pt x="1409" y="583"/>
                  </a:lnTo>
                  <a:lnTo>
                    <a:pt x="1409" y="607"/>
                  </a:lnTo>
                  <a:lnTo>
                    <a:pt x="1409" y="615"/>
                  </a:lnTo>
                  <a:lnTo>
                    <a:pt x="1410" y="628"/>
                  </a:lnTo>
                  <a:lnTo>
                    <a:pt x="1410" y="622"/>
                  </a:lnTo>
                  <a:lnTo>
                    <a:pt x="1410" y="622"/>
                  </a:lnTo>
                  <a:lnTo>
                    <a:pt x="1410" y="601"/>
                  </a:lnTo>
                  <a:lnTo>
                    <a:pt x="1411" y="624"/>
                  </a:lnTo>
                  <a:lnTo>
                    <a:pt x="1411" y="632"/>
                  </a:lnTo>
                  <a:lnTo>
                    <a:pt x="1411" y="607"/>
                  </a:lnTo>
                  <a:lnTo>
                    <a:pt x="1411" y="619"/>
                  </a:lnTo>
                  <a:lnTo>
                    <a:pt x="1411" y="625"/>
                  </a:lnTo>
                  <a:lnTo>
                    <a:pt x="1411" y="645"/>
                  </a:lnTo>
                  <a:lnTo>
                    <a:pt x="1412" y="639"/>
                  </a:lnTo>
                  <a:lnTo>
                    <a:pt x="1412" y="611"/>
                  </a:lnTo>
                  <a:lnTo>
                    <a:pt x="1412" y="617"/>
                  </a:lnTo>
                  <a:lnTo>
                    <a:pt x="1412" y="628"/>
                  </a:lnTo>
                  <a:lnTo>
                    <a:pt x="1413" y="644"/>
                  </a:lnTo>
                  <a:lnTo>
                    <a:pt x="1413" y="625"/>
                  </a:lnTo>
                  <a:lnTo>
                    <a:pt x="1413" y="645"/>
                  </a:lnTo>
                  <a:lnTo>
                    <a:pt x="1413" y="640"/>
                  </a:lnTo>
                  <a:lnTo>
                    <a:pt x="1413" y="659"/>
                  </a:lnTo>
                  <a:lnTo>
                    <a:pt x="1413" y="679"/>
                  </a:lnTo>
                  <a:lnTo>
                    <a:pt x="1414" y="694"/>
                  </a:lnTo>
                  <a:lnTo>
                    <a:pt x="1414" y="685"/>
                  </a:lnTo>
                  <a:lnTo>
                    <a:pt x="1414" y="699"/>
                  </a:lnTo>
                  <a:lnTo>
                    <a:pt x="1414" y="689"/>
                  </a:lnTo>
                  <a:lnTo>
                    <a:pt x="1414" y="649"/>
                  </a:lnTo>
                  <a:lnTo>
                    <a:pt x="1415" y="663"/>
                  </a:lnTo>
                  <a:lnTo>
                    <a:pt x="1415" y="658"/>
                  </a:lnTo>
                  <a:lnTo>
                    <a:pt x="1415" y="649"/>
                  </a:lnTo>
                  <a:lnTo>
                    <a:pt x="1415" y="663"/>
                  </a:lnTo>
                  <a:lnTo>
                    <a:pt x="1416" y="668"/>
                  </a:lnTo>
                  <a:lnTo>
                    <a:pt x="1416" y="685"/>
                  </a:lnTo>
                  <a:lnTo>
                    <a:pt x="1416" y="707"/>
                  </a:lnTo>
                  <a:lnTo>
                    <a:pt x="1416" y="689"/>
                  </a:lnTo>
                  <a:lnTo>
                    <a:pt x="1416" y="672"/>
                  </a:lnTo>
                  <a:lnTo>
                    <a:pt x="1416" y="666"/>
                  </a:lnTo>
                  <a:lnTo>
                    <a:pt x="1417" y="678"/>
                  </a:lnTo>
                  <a:lnTo>
                    <a:pt x="1417" y="670"/>
                  </a:lnTo>
                  <a:lnTo>
                    <a:pt x="1417" y="662"/>
                  </a:lnTo>
                  <a:lnTo>
                    <a:pt x="1417" y="638"/>
                  </a:lnTo>
                  <a:lnTo>
                    <a:pt x="1418" y="627"/>
                  </a:lnTo>
                  <a:lnTo>
                    <a:pt x="1418" y="618"/>
                  </a:lnTo>
                  <a:lnTo>
                    <a:pt x="1418" y="644"/>
                  </a:lnTo>
                  <a:lnTo>
                    <a:pt x="1418" y="633"/>
                  </a:lnTo>
                  <a:lnTo>
                    <a:pt x="1418" y="654"/>
                  </a:lnTo>
                  <a:lnTo>
                    <a:pt x="1419" y="632"/>
                  </a:lnTo>
                  <a:lnTo>
                    <a:pt x="1419" y="645"/>
                  </a:lnTo>
                  <a:lnTo>
                    <a:pt x="1419" y="654"/>
                  </a:lnTo>
                  <a:lnTo>
                    <a:pt x="1419" y="628"/>
                  </a:lnTo>
                  <a:lnTo>
                    <a:pt x="1419" y="647"/>
                  </a:lnTo>
                  <a:lnTo>
                    <a:pt x="1420" y="664"/>
                  </a:lnTo>
                  <a:lnTo>
                    <a:pt x="1420" y="657"/>
                  </a:lnTo>
                  <a:lnTo>
                    <a:pt x="1420" y="682"/>
                  </a:lnTo>
                  <a:lnTo>
                    <a:pt x="1420" y="702"/>
                  </a:lnTo>
                  <a:lnTo>
                    <a:pt x="1420" y="677"/>
                  </a:lnTo>
                  <a:lnTo>
                    <a:pt x="1421" y="664"/>
                  </a:lnTo>
                  <a:lnTo>
                    <a:pt x="1421" y="683"/>
                  </a:lnTo>
                  <a:lnTo>
                    <a:pt x="1421" y="663"/>
                  </a:lnTo>
                  <a:lnTo>
                    <a:pt x="1421" y="665"/>
                  </a:lnTo>
                  <a:lnTo>
                    <a:pt x="1422" y="686"/>
                  </a:lnTo>
                  <a:lnTo>
                    <a:pt x="1422" y="693"/>
                  </a:lnTo>
                  <a:lnTo>
                    <a:pt x="1422" y="706"/>
                  </a:lnTo>
                  <a:lnTo>
                    <a:pt x="1422" y="719"/>
                  </a:lnTo>
                  <a:lnTo>
                    <a:pt x="1422" y="737"/>
                  </a:lnTo>
                  <a:lnTo>
                    <a:pt x="1422" y="751"/>
                  </a:lnTo>
                  <a:lnTo>
                    <a:pt x="1423" y="761"/>
                  </a:lnTo>
                  <a:lnTo>
                    <a:pt x="1423" y="771"/>
                  </a:lnTo>
                  <a:lnTo>
                    <a:pt x="1423" y="758"/>
                  </a:lnTo>
                  <a:lnTo>
                    <a:pt x="1423" y="766"/>
                  </a:lnTo>
                  <a:lnTo>
                    <a:pt x="1424" y="785"/>
                  </a:lnTo>
                  <a:lnTo>
                    <a:pt x="1424" y="769"/>
                  </a:lnTo>
                  <a:lnTo>
                    <a:pt x="1424" y="770"/>
                  </a:lnTo>
                  <a:lnTo>
                    <a:pt x="1424" y="758"/>
                  </a:lnTo>
                  <a:lnTo>
                    <a:pt x="1424" y="769"/>
                  </a:lnTo>
                  <a:lnTo>
                    <a:pt x="1424" y="776"/>
                  </a:lnTo>
                  <a:lnTo>
                    <a:pt x="1425" y="786"/>
                  </a:lnTo>
                  <a:lnTo>
                    <a:pt x="1425" y="775"/>
                  </a:lnTo>
                  <a:lnTo>
                    <a:pt x="1425" y="714"/>
                  </a:lnTo>
                  <a:lnTo>
                    <a:pt x="1425" y="706"/>
                  </a:lnTo>
                  <a:lnTo>
                    <a:pt x="1426" y="719"/>
                  </a:lnTo>
                  <a:lnTo>
                    <a:pt x="1426" y="729"/>
                  </a:lnTo>
                  <a:lnTo>
                    <a:pt x="1426" y="750"/>
                  </a:lnTo>
                  <a:lnTo>
                    <a:pt x="1426" y="758"/>
                  </a:lnTo>
                  <a:lnTo>
                    <a:pt x="1426" y="723"/>
                  </a:lnTo>
                  <a:lnTo>
                    <a:pt x="1427" y="688"/>
                  </a:lnTo>
                  <a:lnTo>
                    <a:pt x="1427" y="708"/>
                  </a:lnTo>
                  <a:lnTo>
                    <a:pt x="1427" y="731"/>
                  </a:lnTo>
                  <a:lnTo>
                    <a:pt x="1427" y="722"/>
                  </a:lnTo>
                  <a:lnTo>
                    <a:pt x="1427" y="710"/>
                  </a:lnTo>
                  <a:lnTo>
                    <a:pt x="1428" y="732"/>
                  </a:lnTo>
                  <a:lnTo>
                    <a:pt x="1428" y="736"/>
                  </a:lnTo>
                  <a:lnTo>
                    <a:pt x="1428" y="756"/>
                  </a:lnTo>
                  <a:lnTo>
                    <a:pt x="1428" y="760"/>
                  </a:lnTo>
                  <a:lnTo>
                    <a:pt x="1428" y="778"/>
                  </a:lnTo>
                  <a:lnTo>
                    <a:pt x="1429" y="790"/>
                  </a:lnTo>
                  <a:lnTo>
                    <a:pt x="1429" y="801"/>
                  </a:lnTo>
                  <a:lnTo>
                    <a:pt x="1429" y="781"/>
                  </a:lnTo>
                  <a:lnTo>
                    <a:pt x="1429" y="730"/>
                  </a:lnTo>
                  <a:lnTo>
                    <a:pt x="1429" y="755"/>
                  </a:lnTo>
                  <a:lnTo>
                    <a:pt x="1430" y="727"/>
                  </a:lnTo>
                  <a:lnTo>
                    <a:pt x="1430" y="714"/>
                  </a:lnTo>
                  <a:lnTo>
                    <a:pt x="1430" y="709"/>
                  </a:lnTo>
                  <a:lnTo>
                    <a:pt x="1430" y="719"/>
                  </a:lnTo>
                  <a:lnTo>
                    <a:pt x="1430" y="718"/>
                  </a:lnTo>
                  <a:lnTo>
                    <a:pt x="1431" y="734"/>
                  </a:lnTo>
                  <a:lnTo>
                    <a:pt x="1431" y="688"/>
                  </a:lnTo>
                  <a:lnTo>
                    <a:pt x="1431" y="650"/>
                  </a:lnTo>
                  <a:lnTo>
                    <a:pt x="1431" y="580"/>
                  </a:lnTo>
                  <a:lnTo>
                    <a:pt x="1431" y="546"/>
                  </a:lnTo>
                  <a:lnTo>
                    <a:pt x="1432" y="449"/>
                  </a:lnTo>
                  <a:lnTo>
                    <a:pt x="1432" y="372"/>
                  </a:lnTo>
                  <a:lnTo>
                    <a:pt x="1432" y="382"/>
                  </a:lnTo>
                  <a:lnTo>
                    <a:pt x="1432" y="342"/>
                  </a:lnTo>
                  <a:lnTo>
                    <a:pt x="1433" y="261"/>
                  </a:lnTo>
                  <a:lnTo>
                    <a:pt x="1433" y="200"/>
                  </a:lnTo>
                  <a:lnTo>
                    <a:pt x="1433" y="185"/>
                  </a:lnTo>
                  <a:lnTo>
                    <a:pt x="1433" y="205"/>
                  </a:lnTo>
                  <a:lnTo>
                    <a:pt x="1433" y="232"/>
                  </a:lnTo>
                  <a:lnTo>
                    <a:pt x="1433" y="247"/>
                  </a:lnTo>
                  <a:lnTo>
                    <a:pt x="1434" y="245"/>
                  </a:lnTo>
                  <a:lnTo>
                    <a:pt x="1434" y="270"/>
                  </a:lnTo>
                  <a:lnTo>
                    <a:pt x="1434" y="276"/>
                  </a:lnTo>
                  <a:lnTo>
                    <a:pt x="1434" y="276"/>
                  </a:lnTo>
                  <a:lnTo>
                    <a:pt x="1435" y="302"/>
                  </a:lnTo>
                  <a:lnTo>
                    <a:pt x="1435" y="312"/>
                  </a:lnTo>
                  <a:lnTo>
                    <a:pt x="1435" y="302"/>
                  </a:lnTo>
                  <a:lnTo>
                    <a:pt x="1435" y="262"/>
                  </a:lnTo>
                  <a:lnTo>
                    <a:pt x="1435" y="198"/>
                  </a:lnTo>
                  <a:lnTo>
                    <a:pt x="1435" y="225"/>
                  </a:lnTo>
                  <a:lnTo>
                    <a:pt x="1436" y="237"/>
                  </a:lnTo>
                  <a:lnTo>
                    <a:pt x="1436" y="247"/>
                  </a:lnTo>
                  <a:lnTo>
                    <a:pt x="1436" y="257"/>
                  </a:lnTo>
                  <a:lnTo>
                    <a:pt x="1436" y="288"/>
                  </a:lnTo>
                  <a:lnTo>
                    <a:pt x="1437" y="272"/>
                  </a:lnTo>
                  <a:lnTo>
                    <a:pt x="1437" y="297"/>
                  </a:lnTo>
                  <a:lnTo>
                    <a:pt x="1437" y="308"/>
                  </a:lnTo>
                  <a:lnTo>
                    <a:pt x="1437" y="302"/>
                  </a:lnTo>
                  <a:lnTo>
                    <a:pt x="1437" y="306"/>
                  </a:lnTo>
                  <a:lnTo>
                    <a:pt x="1438" y="266"/>
                  </a:lnTo>
                  <a:lnTo>
                    <a:pt x="1438" y="275"/>
                  </a:lnTo>
                  <a:lnTo>
                    <a:pt x="1438" y="287"/>
                  </a:lnTo>
                  <a:lnTo>
                    <a:pt x="1438" y="314"/>
                  </a:lnTo>
                  <a:lnTo>
                    <a:pt x="1438" y="338"/>
                  </a:lnTo>
                  <a:lnTo>
                    <a:pt x="1439" y="353"/>
                  </a:lnTo>
                  <a:lnTo>
                    <a:pt x="1439" y="341"/>
                  </a:lnTo>
                  <a:lnTo>
                    <a:pt x="1439" y="332"/>
                  </a:lnTo>
                  <a:lnTo>
                    <a:pt x="1439" y="329"/>
                  </a:lnTo>
                  <a:lnTo>
                    <a:pt x="1439" y="323"/>
                  </a:lnTo>
                  <a:lnTo>
                    <a:pt x="1440" y="285"/>
                  </a:lnTo>
                  <a:lnTo>
                    <a:pt x="1440" y="297"/>
                  </a:lnTo>
                  <a:lnTo>
                    <a:pt x="1440" y="297"/>
                  </a:lnTo>
                  <a:lnTo>
                    <a:pt x="1440" y="319"/>
                  </a:lnTo>
                  <a:lnTo>
                    <a:pt x="1441" y="339"/>
                  </a:lnTo>
                  <a:lnTo>
                    <a:pt x="1441" y="368"/>
                  </a:lnTo>
                  <a:lnTo>
                    <a:pt x="1441" y="383"/>
                  </a:lnTo>
                  <a:lnTo>
                    <a:pt x="1441" y="400"/>
                  </a:lnTo>
                  <a:lnTo>
                    <a:pt x="1441" y="411"/>
                  </a:lnTo>
                  <a:lnTo>
                    <a:pt x="1441" y="400"/>
                  </a:lnTo>
                  <a:lnTo>
                    <a:pt x="1442" y="383"/>
                  </a:lnTo>
                  <a:lnTo>
                    <a:pt x="1442" y="394"/>
                  </a:lnTo>
                  <a:lnTo>
                    <a:pt x="1442" y="419"/>
                  </a:lnTo>
                  <a:lnTo>
                    <a:pt x="1442" y="401"/>
                  </a:lnTo>
                  <a:lnTo>
                    <a:pt x="1443" y="411"/>
                  </a:lnTo>
                  <a:lnTo>
                    <a:pt x="1443" y="439"/>
                  </a:lnTo>
                  <a:lnTo>
                    <a:pt x="1443" y="433"/>
                  </a:lnTo>
                  <a:lnTo>
                    <a:pt x="1443" y="415"/>
                  </a:lnTo>
                  <a:lnTo>
                    <a:pt x="1443" y="424"/>
                  </a:lnTo>
                  <a:lnTo>
                    <a:pt x="1444" y="442"/>
                  </a:lnTo>
                  <a:lnTo>
                    <a:pt x="1444" y="452"/>
                  </a:lnTo>
                  <a:lnTo>
                    <a:pt x="1444" y="477"/>
                  </a:lnTo>
                  <a:lnTo>
                    <a:pt x="1444" y="499"/>
                  </a:lnTo>
                  <a:lnTo>
                    <a:pt x="1444" y="502"/>
                  </a:lnTo>
                  <a:lnTo>
                    <a:pt x="1444" y="525"/>
                  </a:lnTo>
                  <a:lnTo>
                    <a:pt x="1445" y="540"/>
                  </a:lnTo>
                  <a:lnTo>
                    <a:pt x="1445" y="561"/>
                  </a:lnTo>
                  <a:lnTo>
                    <a:pt x="1445" y="568"/>
                  </a:lnTo>
                  <a:lnTo>
                    <a:pt x="1445" y="575"/>
                  </a:lnTo>
                  <a:lnTo>
                    <a:pt x="1446" y="588"/>
                  </a:lnTo>
                  <a:lnTo>
                    <a:pt x="1446" y="607"/>
                  </a:lnTo>
                  <a:lnTo>
                    <a:pt x="1446" y="601"/>
                  </a:lnTo>
                  <a:lnTo>
                    <a:pt x="1446" y="584"/>
                  </a:lnTo>
                  <a:lnTo>
                    <a:pt x="1446" y="563"/>
                  </a:lnTo>
                  <a:lnTo>
                    <a:pt x="1446" y="587"/>
                  </a:lnTo>
                  <a:lnTo>
                    <a:pt x="1447" y="586"/>
                  </a:lnTo>
                  <a:lnTo>
                    <a:pt x="1447" y="612"/>
                  </a:lnTo>
                  <a:lnTo>
                    <a:pt x="1447" y="594"/>
                  </a:lnTo>
                  <a:lnTo>
                    <a:pt x="1447" y="616"/>
                  </a:lnTo>
                  <a:lnTo>
                    <a:pt x="1448" y="624"/>
                  </a:lnTo>
                  <a:lnTo>
                    <a:pt x="1448" y="633"/>
                  </a:lnTo>
                  <a:lnTo>
                    <a:pt x="1448" y="635"/>
                  </a:lnTo>
                  <a:lnTo>
                    <a:pt x="1448" y="652"/>
                  </a:lnTo>
                  <a:lnTo>
                    <a:pt x="1448" y="672"/>
                  </a:lnTo>
                  <a:lnTo>
                    <a:pt x="1449" y="654"/>
                  </a:lnTo>
                  <a:lnTo>
                    <a:pt x="1449" y="614"/>
                  </a:lnTo>
                  <a:lnTo>
                    <a:pt x="1449" y="639"/>
                  </a:lnTo>
                  <a:lnTo>
                    <a:pt x="1449" y="622"/>
                  </a:lnTo>
                  <a:lnTo>
                    <a:pt x="1449" y="631"/>
                  </a:lnTo>
                  <a:lnTo>
                    <a:pt x="1450" y="648"/>
                  </a:lnTo>
                  <a:lnTo>
                    <a:pt x="1450" y="667"/>
                  </a:lnTo>
                  <a:lnTo>
                    <a:pt x="1450" y="673"/>
                  </a:lnTo>
                  <a:lnTo>
                    <a:pt x="1450" y="684"/>
                  </a:lnTo>
                  <a:lnTo>
                    <a:pt x="1450" y="709"/>
                  </a:lnTo>
                  <a:lnTo>
                    <a:pt x="1451" y="719"/>
                  </a:lnTo>
                  <a:lnTo>
                    <a:pt x="1451" y="721"/>
                  </a:lnTo>
                  <a:lnTo>
                    <a:pt x="1451" y="722"/>
                  </a:lnTo>
                  <a:lnTo>
                    <a:pt x="1451" y="726"/>
                  </a:lnTo>
                  <a:lnTo>
                    <a:pt x="1452" y="694"/>
                  </a:lnTo>
                  <a:lnTo>
                    <a:pt x="1452" y="713"/>
                  </a:lnTo>
                  <a:lnTo>
                    <a:pt x="1452" y="707"/>
                  </a:lnTo>
                  <a:lnTo>
                    <a:pt x="1452" y="690"/>
                  </a:lnTo>
                  <a:lnTo>
                    <a:pt x="1452" y="683"/>
                  </a:lnTo>
                  <a:lnTo>
                    <a:pt x="1452" y="705"/>
                  </a:lnTo>
                  <a:lnTo>
                    <a:pt x="1453" y="679"/>
                  </a:lnTo>
                  <a:lnTo>
                    <a:pt x="1453" y="691"/>
                  </a:lnTo>
                  <a:lnTo>
                    <a:pt x="1453" y="690"/>
                  </a:lnTo>
                  <a:lnTo>
                    <a:pt x="1453" y="702"/>
                  </a:lnTo>
                  <a:lnTo>
                    <a:pt x="1454" y="711"/>
                  </a:lnTo>
                  <a:lnTo>
                    <a:pt x="1454" y="662"/>
                  </a:lnTo>
                  <a:lnTo>
                    <a:pt x="1454" y="679"/>
                  </a:lnTo>
                  <a:lnTo>
                    <a:pt x="1454" y="693"/>
                  </a:lnTo>
                  <a:lnTo>
                    <a:pt x="1454" y="715"/>
                  </a:lnTo>
                  <a:lnTo>
                    <a:pt x="1455" y="738"/>
                  </a:lnTo>
                  <a:lnTo>
                    <a:pt x="1455" y="751"/>
                  </a:lnTo>
                  <a:lnTo>
                    <a:pt x="1455" y="737"/>
                  </a:lnTo>
                  <a:lnTo>
                    <a:pt x="1455" y="749"/>
                  </a:lnTo>
                  <a:lnTo>
                    <a:pt x="1455" y="767"/>
                  </a:lnTo>
                  <a:lnTo>
                    <a:pt x="1456" y="744"/>
                  </a:lnTo>
                  <a:lnTo>
                    <a:pt x="1456" y="674"/>
                  </a:lnTo>
                  <a:lnTo>
                    <a:pt x="1456" y="669"/>
                  </a:lnTo>
                  <a:lnTo>
                    <a:pt x="1456" y="673"/>
                  </a:lnTo>
                  <a:lnTo>
                    <a:pt x="1456" y="697"/>
                  </a:lnTo>
                  <a:lnTo>
                    <a:pt x="1457" y="712"/>
                  </a:lnTo>
                  <a:lnTo>
                    <a:pt x="1457" y="715"/>
                  </a:lnTo>
                  <a:lnTo>
                    <a:pt x="1457" y="715"/>
                  </a:lnTo>
                  <a:lnTo>
                    <a:pt x="1457" y="704"/>
                  </a:lnTo>
                  <a:lnTo>
                    <a:pt x="1458" y="645"/>
                  </a:lnTo>
                  <a:lnTo>
                    <a:pt x="1458" y="637"/>
                  </a:lnTo>
                  <a:lnTo>
                    <a:pt x="1458" y="653"/>
                  </a:lnTo>
                  <a:lnTo>
                    <a:pt x="1458" y="667"/>
                  </a:lnTo>
                  <a:lnTo>
                    <a:pt x="1458" y="689"/>
                  </a:lnTo>
                  <a:lnTo>
                    <a:pt x="1458" y="696"/>
                  </a:lnTo>
                  <a:lnTo>
                    <a:pt x="1459" y="654"/>
                  </a:lnTo>
                  <a:lnTo>
                    <a:pt x="1459" y="662"/>
                  </a:lnTo>
                  <a:lnTo>
                    <a:pt x="1459" y="679"/>
                  </a:lnTo>
                  <a:lnTo>
                    <a:pt x="1459" y="664"/>
                  </a:lnTo>
                  <a:lnTo>
                    <a:pt x="1459" y="678"/>
                  </a:lnTo>
                  <a:lnTo>
                    <a:pt x="1460" y="698"/>
                  </a:lnTo>
                  <a:lnTo>
                    <a:pt x="1460" y="710"/>
                  </a:lnTo>
                  <a:lnTo>
                    <a:pt x="1460" y="696"/>
                  </a:lnTo>
                  <a:lnTo>
                    <a:pt x="1460" y="692"/>
                  </a:lnTo>
                  <a:lnTo>
                    <a:pt x="1460" y="684"/>
                  </a:lnTo>
                  <a:lnTo>
                    <a:pt x="1461" y="697"/>
                  </a:lnTo>
                  <a:lnTo>
                    <a:pt x="1461" y="707"/>
                  </a:lnTo>
                  <a:lnTo>
                    <a:pt x="1461" y="728"/>
                  </a:lnTo>
                  <a:lnTo>
                    <a:pt x="1461" y="743"/>
                  </a:lnTo>
                  <a:lnTo>
                    <a:pt x="1461" y="736"/>
                  </a:lnTo>
                  <a:lnTo>
                    <a:pt x="1462" y="730"/>
                  </a:lnTo>
                  <a:lnTo>
                    <a:pt x="1462" y="740"/>
                  </a:lnTo>
                  <a:lnTo>
                    <a:pt x="1462" y="701"/>
                  </a:lnTo>
                  <a:lnTo>
                    <a:pt x="1462" y="690"/>
                  </a:lnTo>
                  <a:lnTo>
                    <a:pt x="1463" y="714"/>
                  </a:lnTo>
                  <a:lnTo>
                    <a:pt x="1463" y="722"/>
                  </a:lnTo>
                  <a:lnTo>
                    <a:pt x="1463" y="694"/>
                  </a:lnTo>
                  <a:lnTo>
                    <a:pt x="1463" y="693"/>
                  </a:lnTo>
                  <a:lnTo>
                    <a:pt x="1463" y="679"/>
                  </a:lnTo>
                  <a:lnTo>
                    <a:pt x="1463" y="680"/>
                  </a:lnTo>
                  <a:lnTo>
                    <a:pt x="1464" y="658"/>
                  </a:lnTo>
                  <a:lnTo>
                    <a:pt x="1464" y="681"/>
                  </a:lnTo>
                  <a:lnTo>
                    <a:pt x="1464" y="664"/>
                  </a:lnTo>
                  <a:lnTo>
                    <a:pt x="1464" y="672"/>
                  </a:lnTo>
                  <a:lnTo>
                    <a:pt x="1465" y="658"/>
                  </a:lnTo>
                  <a:lnTo>
                    <a:pt x="1465" y="613"/>
                  </a:lnTo>
                  <a:lnTo>
                    <a:pt x="1465" y="609"/>
                  </a:lnTo>
                  <a:lnTo>
                    <a:pt x="1465" y="597"/>
                  </a:lnTo>
                  <a:lnTo>
                    <a:pt x="1465" y="593"/>
                  </a:lnTo>
                  <a:lnTo>
                    <a:pt x="1466" y="594"/>
                  </a:lnTo>
                  <a:lnTo>
                    <a:pt x="1466" y="590"/>
                  </a:lnTo>
                  <a:lnTo>
                    <a:pt x="1466" y="609"/>
                  </a:lnTo>
                  <a:lnTo>
                    <a:pt x="1466" y="606"/>
                  </a:lnTo>
                  <a:lnTo>
                    <a:pt x="1466" y="594"/>
                  </a:lnTo>
                  <a:lnTo>
                    <a:pt x="1467" y="547"/>
                  </a:lnTo>
                  <a:lnTo>
                    <a:pt x="1467" y="571"/>
                  </a:lnTo>
                  <a:lnTo>
                    <a:pt x="1467" y="549"/>
                  </a:lnTo>
                  <a:lnTo>
                    <a:pt x="1467" y="573"/>
                  </a:lnTo>
                  <a:lnTo>
                    <a:pt x="1467" y="533"/>
                  </a:lnTo>
                  <a:lnTo>
                    <a:pt x="1468" y="518"/>
                  </a:lnTo>
                  <a:lnTo>
                    <a:pt x="1468" y="512"/>
                  </a:lnTo>
                  <a:lnTo>
                    <a:pt x="1468" y="511"/>
                  </a:lnTo>
                  <a:lnTo>
                    <a:pt x="1468" y="528"/>
                  </a:lnTo>
                  <a:lnTo>
                    <a:pt x="1469" y="539"/>
                  </a:lnTo>
                  <a:lnTo>
                    <a:pt x="1469" y="525"/>
                  </a:lnTo>
                  <a:lnTo>
                    <a:pt x="1469" y="526"/>
                  </a:lnTo>
                  <a:lnTo>
                    <a:pt x="1469" y="515"/>
                  </a:lnTo>
                  <a:lnTo>
                    <a:pt x="1469" y="473"/>
                  </a:lnTo>
                  <a:lnTo>
                    <a:pt x="1469" y="497"/>
                  </a:lnTo>
                  <a:lnTo>
                    <a:pt x="1470" y="525"/>
                  </a:lnTo>
                  <a:lnTo>
                    <a:pt x="1470" y="542"/>
                  </a:lnTo>
                  <a:lnTo>
                    <a:pt x="1470" y="538"/>
                  </a:lnTo>
                  <a:lnTo>
                    <a:pt x="1470" y="522"/>
                  </a:lnTo>
                  <a:lnTo>
                    <a:pt x="1471" y="520"/>
                  </a:lnTo>
                  <a:lnTo>
                    <a:pt x="1471" y="504"/>
                  </a:lnTo>
                  <a:lnTo>
                    <a:pt x="1471" y="522"/>
                  </a:lnTo>
                  <a:lnTo>
                    <a:pt x="1471" y="518"/>
                  </a:lnTo>
                  <a:lnTo>
                    <a:pt x="1471" y="524"/>
                  </a:lnTo>
                  <a:lnTo>
                    <a:pt x="1471" y="526"/>
                  </a:lnTo>
                  <a:lnTo>
                    <a:pt x="1472" y="514"/>
                  </a:lnTo>
                  <a:lnTo>
                    <a:pt x="1472" y="533"/>
                  </a:lnTo>
                  <a:lnTo>
                    <a:pt x="1472" y="537"/>
                  </a:lnTo>
                  <a:lnTo>
                    <a:pt x="1472" y="562"/>
                  </a:lnTo>
                  <a:lnTo>
                    <a:pt x="1473" y="558"/>
                  </a:lnTo>
                  <a:lnTo>
                    <a:pt x="1473" y="581"/>
                  </a:lnTo>
                  <a:lnTo>
                    <a:pt x="1473" y="567"/>
                  </a:lnTo>
                  <a:lnTo>
                    <a:pt x="1473" y="570"/>
                  </a:lnTo>
                  <a:lnTo>
                    <a:pt x="1473" y="591"/>
                  </a:lnTo>
                  <a:lnTo>
                    <a:pt x="1474" y="582"/>
                  </a:lnTo>
                  <a:lnTo>
                    <a:pt x="1474" y="562"/>
                  </a:lnTo>
                  <a:lnTo>
                    <a:pt x="1474" y="574"/>
                  </a:lnTo>
                  <a:lnTo>
                    <a:pt x="1474" y="559"/>
                  </a:lnTo>
                  <a:lnTo>
                    <a:pt x="1474" y="586"/>
                  </a:lnTo>
                  <a:lnTo>
                    <a:pt x="1474" y="604"/>
                  </a:lnTo>
                  <a:lnTo>
                    <a:pt x="1475" y="565"/>
                  </a:lnTo>
                  <a:lnTo>
                    <a:pt x="1475" y="531"/>
                  </a:lnTo>
                  <a:lnTo>
                    <a:pt x="1475" y="556"/>
                  </a:lnTo>
                  <a:lnTo>
                    <a:pt x="1475" y="568"/>
                  </a:lnTo>
                  <a:lnTo>
                    <a:pt x="1476" y="566"/>
                  </a:lnTo>
                  <a:lnTo>
                    <a:pt x="1476" y="574"/>
                  </a:lnTo>
                  <a:lnTo>
                    <a:pt x="1476" y="586"/>
                  </a:lnTo>
                  <a:lnTo>
                    <a:pt x="1476" y="581"/>
                  </a:lnTo>
                  <a:lnTo>
                    <a:pt x="1476" y="582"/>
                  </a:lnTo>
                  <a:lnTo>
                    <a:pt x="1477" y="592"/>
                  </a:lnTo>
                  <a:lnTo>
                    <a:pt x="1477" y="570"/>
                  </a:lnTo>
                  <a:lnTo>
                    <a:pt x="1477" y="565"/>
                  </a:lnTo>
                  <a:lnTo>
                    <a:pt x="1477" y="574"/>
                  </a:lnTo>
                  <a:lnTo>
                    <a:pt x="1477" y="594"/>
                  </a:lnTo>
                  <a:lnTo>
                    <a:pt x="1478" y="552"/>
                  </a:lnTo>
                  <a:lnTo>
                    <a:pt x="1478" y="455"/>
                  </a:lnTo>
                  <a:lnTo>
                    <a:pt x="1478" y="471"/>
                  </a:lnTo>
                  <a:lnTo>
                    <a:pt x="1478" y="428"/>
                  </a:lnTo>
                  <a:lnTo>
                    <a:pt x="1478" y="314"/>
                  </a:lnTo>
                  <a:lnTo>
                    <a:pt x="1479" y="267"/>
                  </a:lnTo>
                  <a:lnTo>
                    <a:pt x="1479" y="277"/>
                  </a:lnTo>
                  <a:lnTo>
                    <a:pt x="1479" y="251"/>
                  </a:lnTo>
                  <a:lnTo>
                    <a:pt x="1479" y="238"/>
                  </a:lnTo>
                  <a:lnTo>
                    <a:pt x="1480" y="221"/>
                  </a:lnTo>
                  <a:lnTo>
                    <a:pt x="1480" y="221"/>
                  </a:lnTo>
                  <a:lnTo>
                    <a:pt x="1480" y="238"/>
                  </a:lnTo>
                  <a:lnTo>
                    <a:pt x="1480" y="234"/>
                  </a:lnTo>
                  <a:lnTo>
                    <a:pt x="1480" y="253"/>
                  </a:lnTo>
                  <a:lnTo>
                    <a:pt x="1480" y="244"/>
                  </a:lnTo>
                  <a:lnTo>
                    <a:pt x="1481" y="241"/>
                  </a:lnTo>
                  <a:lnTo>
                    <a:pt x="1481" y="253"/>
                  </a:lnTo>
                  <a:lnTo>
                    <a:pt x="1481" y="249"/>
                  </a:lnTo>
                  <a:lnTo>
                    <a:pt x="1481" y="268"/>
                  </a:lnTo>
                  <a:lnTo>
                    <a:pt x="1482" y="289"/>
                  </a:lnTo>
                  <a:lnTo>
                    <a:pt x="1482" y="299"/>
                  </a:lnTo>
                  <a:lnTo>
                    <a:pt x="1482" y="272"/>
                  </a:lnTo>
                  <a:lnTo>
                    <a:pt x="1482" y="301"/>
                  </a:lnTo>
                  <a:lnTo>
                    <a:pt x="1482" y="294"/>
                  </a:lnTo>
                  <a:lnTo>
                    <a:pt x="1482" y="307"/>
                  </a:lnTo>
                  <a:lnTo>
                    <a:pt x="1483" y="315"/>
                  </a:lnTo>
                  <a:lnTo>
                    <a:pt x="1483" y="305"/>
                  </a:lnTo>
                  <a:lnTo>
                    <a:pt x="1483" y="322"/>
                  </a:lnTo>
                  <a:lnTo>
                    <a:pt x="1483" y="338"/>
                  </a:lnTo>
                  <a:lnTo>
                    <a:pt x="1484" y="328"/>
                  </a:lnTo>
                  <a:lnTo>
                    <a:pt x="1484" y="330"/>
                  </a:lnTo>
                  <a:lnTo>
                    <a:pt x="1484" y="345"/>
                  </a:lnTo>
                  <a:lnTo>
                    <a:pt x="1484" y="343"/>
                  </a:lnTo>
                  <a:lnTo>
                    <a:pt x="1484" y="347"/>
                  </a:lnTo>
                  <a:lnTo>
                    <a:pt x="1485" y="362"/>
                  </a:lnTo>
                  <a:lnTo>
                    <a:pt x="1485" y="383"/>
                  </a:lnTo>
                  <a:lnTo>
                    <a:pt x="1485" y="382"/>
                  </a:lnTo>
                  <a:lnTo>
                    <a:pt x="1485" y="389"/>
                  </a:lnTo>
                  <a:lnTo>
                    <a:pt x="1485" y="412"/>
                  </a:lnTo>
                  <a:lnTo>
                    <a:pt x="1486" y="393"/>
                  </a:lnTo>
                  <a:lnTo>
                    <a:pt x="1486" y="385"/>
                  </a:lnTo>
                  <a:lnTo>
                    <a:pt x="1486" y="350"/>
                  </a:lnTo>
                  <a:lnTo>
                    <a:pt x="1486" y="351"/>
                  </a:lnTo>
                  <a:lnTo>
                    <a:pt x="1486" y="364"/>
                  </a:lnTo>
                  <a:lnTo>
                    <a:pt x="1487" y="383"/>
                  </a:lnTo>
                  <a:lnTo>
                    <a:pt x="1487" y="369"/>
                  </a:lnTo>
                  <a:lnTo>
                    <a:pt x="1487" y="396"/>
                  </a:lnTo>
                  <a:lnTo>
                    <a:pt x="1487" y="400"/>
                  </a:lnTo>
                  <a:lnTo>
                    <a:pt x="1488" y="407"/>
                  </a:lnTo>
                  <a:lnTo>
                    <a:pt x="1488" y="434"/>
                  </a:lnTo>
                  <a:lnTo>
                    <a:pt x="1488" y="423"/>
                  </a:lnTo>
                  <a:lnTo>
                    <a:pt x="1488" y="422"/>
                  </a:lnTo>
                  <a:lnTo>
                    <a:pt x="1488" y="439"/>
                  </a:lnTo>
                  <a:lnTo>
                    <a:pt x="1488" y="442"/>
                  </a:lnTo>
                  <a:lnTo>
                    <a:pt x="1489" y="469"/>
                  </a:lnTo>
                  <a:lnTo>
                    <a:pt x="1489" y="479"/>
                  </a:lnTo>
                  <a:lnTo>
                    <a:pt x="1489" y="453"/>
                  </a:lnTo>
                  <a:lnTo>
                    <a:pt x="1489" y="470"/>
                  </a:lnTo>
                  <a:lnTo>
                    <a:pt x="1489" y="459"/>
                  </a:lnTo>
                  <a:lnTo>
                    <a:pt x="1490" y="459"/>
                  </a:lnTo>
                  <a:lnTo>
                    <a:pt x="1490" y="479"/>
                  </a:lnTo>
                  <a:lnTo>
                    <a:pt x="1490" y="492"/>
                  </a:lnTo>
                  <a:lnTo>
                    <a:pt x="1490" y="517"/>
                  </a:lnTo>
                  <a:lnTo>
                    <a:pt x="1491" y="525"/>
                  </a:lnTo>
                  <a:lnTo>
                    <a:pt x="1491" y="527"/>
                  </a:lnTo>
                  <a:lnTo>
                    <a:pt x="1491" y="540"/>
                  </a:lnTo>
                  <a:lnTo>
                    <a:pt x="1491" y="523"/>
                  </a:lnTo>
                  <a:lnTo>
                    <a:pt x="1491" y="502"/>
                  </a:lnTo>
                  <a:lnTo>
                    <a:pt x="1491" y="528"/>
                  </a:lnTo>
                  <a:lnTo>
                    <a:pt x="1492" y="534"/>
                  </a:lnTo>
                  <a:lnTo>
                    <a:pt x="1492" y="555"/>
                  </a:lnTo>
                  <a:lnTo>
                    <a:pt x="1492" y="569"/>
                  </a:lnTo>
                  <a:lnTo>
                    <a:pt x="1492" y="575"/>
                  </a:lnTo>
                  <a:lnTo>
                    <a:pt x="1493" y="584"/>
                  </a:lnTo>
                  <a:lnTo>
                    <a:pt x="1493" y="604"/>
                  </a:lnTo>
                  <a:lnTo>
                    <a:pt x="1493" y="631"/>
                  </a:lnTo>
                  <a:lnTo>
                    <a:pt x="1493" y="611"/>
                  </a:lnTo>
                  <a:lnTo>
                    <a:pt x="1493" y="636"/>
                  </a:lnTo>
                  <a:lnTo>
                    <a:pt x="1493" y="648"/>
                  </a:lnTo>
                  <a:lnTo>
                    <a:pt x="1494" y="649"/>
                  </a:lnTo>
                  <a:lnTo>
                    <a:pt x="1494" y="661"/>
                  </a:lnTo>
                  <a:lnTo>
                    <a:pt x="1494" y="684"/>
                  </a:lnTo>
                  <a:lnTo>
                    <a:pt x="1494" y="700"/>
                  </a:lnTo>
                  <a:lnTo>
                    <a:pt x="1495" y="691"/>
                  </a:lnTo>
                  <a:lnTo>
                    <a:pt x="1495" y="697"/>
                  </a:lnTo>
                  <a:lnTo>
                    <a:pt x="1495" y="678"/>
                  </a:lnTo>
                  <a:lnTo>
                    <a:pt x="1495" y="695"/>
                  </a:lnTo>
                  <a:lnTo>
                    <a:pt x="1495" y="678"/>
                  </a:lnTo>
                  <a:lnTo>
                    <a:pt x="1496" y="654"/>
                  </a:lnTo>
                  <a:lnTo>
                    <a:pt x="1496" y="679"/>
                  </a:lnTo>
                  <a:lnTo>
                    <a:pt x="1496" y="685"/>
                  </a:lnTo>
                  <a:lnTo>
                    <a:pt x="1496" y="691"/>
                  </a:lnTo>
                  <a:lnTo>
                    <a:pt x="1496" y="703"/>
                  </a:lnTo>
                  <a:lnTo>
                    <a:pt x="1497" y="719"/>
                  </a:lnTo>
                  <a:lnTo>
                    <a:pt x="1497" y="716"/>
                  </a:lnTo>
                  <a:lnTo>
                    <a:pt x="1497" y="722"/>
                  </a:lnTo>
                  <a:lnTo>
                    <a:pt x="1497" y="707"/>
                  </a:lnTo>
                  <a:lnTo>
                    <a:pt x="1497" y="728"/>
                  </a:lnTo>
                  <a:lnTo>
                    <a:pt x="1498" y="713"/>
                  </a:lnTo>
                  <a:lnTo>
                    <a:pt x="1498" y="697"/>
                  </a:lnTo>
                  <a:lnTo>
                    <a:pt x="1498" y="676"/>
                  </a:lnTo>
                  <a:lnTo>
                    <a:pt x="1498" y="683"/>
                  </a:lnTo>
                  <a:lnTo>
                    <a:pt x="1499" y="698"/>
                  </a:lnTo>
                  <a:lnTo>
                    <a:pt x="1499" y="681"/>
                  </a:lnTo>
                  <a:lnTo>
                    <a:pt x="1499" y="685"/>
                  </a:lnTo>
                  <a:lnTo>
                    <a:pt x="1499" y="705"/>
                  </a:lnTo>
                  <a:lnTo>
                    <a:pt x="1499" y="703"/>
                  </a:lnTo>
                  <a:lnTo>
                    <a:pt x="1499" y="724"/>
                  </a:lnTo>
                  <a:lnTo>
                    <a:pt x="1500" y="732"/>
                  </a:lnTo>
                  <a:lnTo>
                    <a:pt x="1500" y="745"/>
                  </a:lnTo>
                  <a:lnTo>
                    <a:pt x="1500" y="769"/>
                  </a:lnTo>
                  <a:lnTo>
                    <a:pt x="1500" y="781"/>
                  </a:lnTo>
                  <a:lnTo>
                    <a:pt x="1501" y="784"/>
                  </a:lnTo>
                  <a:lnTo>
                    <a:pt x="1501" y="775"/>
                  </a:lnTo>
                  <a:lnTo>
                    <a:pt x="1501" y="780"/>
                  </a:lnTo>
                  <a:lnTo>
                    <a:pt x="1501" y="765"/>
                  </a:lnTo>
                  <a:lnTo>
                    <a:pt x="1501" y="786"/>
                  </a:lnTo>
                  <a:lnTo>
                    <a:pt x="1502" y="773"/>
                  </a:lnTo>
                  <a:lnTo>
                    <a:pt x="1502" y="782"/>
                  </a:lnTo>
                  <a:lnTo>
                    <a:pt x="1502" y="755"/>
                  </a:lnTo>
                  <a:lnTo>
                    <a:pt x="1502" y="760"/>
                  </a:lnTo>
                  <a:lnTo>
                    <a:pt x="1502" y="763"/>
                  </a:lnTo>
                  <a:lnTo>
                    <a:pt x="1503" y="774"/>
                  </a:lnTo>
                  <a:lnTo>
                    <a:pt x="1503" y="762"/>
                  </a:lnTo>
                  <a:lnTo>
                    <a:pt x="1503" y="780"/>
                  </a:lnTo>
                  <a:lnTo>
                    <a:pt x="1503" y="784"/>
                  </a:lnTo>
                  <a:lnTo>
                    <a:pt x="1503" y="802"/>
                  </a:lnTo>
                  <a:lnTo>
                    <a:pt x="1504" y="822"/>
                  </a:lnTo>
                  <a:lnTo>
                    <a:pt x="1504" y="843"/>
                  </a:lnTo>
                  <a:lnTo>
                    <a:pt x="1504" y="798"/>
                  </a:lnTo>
                  <a:lnTo>
                    <a:pt x="1504" y="788"/>
                  </a:lnTo>
                  <a:lnTo>
                    <a:pt x="1504" y="750"/>
                  </a:lnTo>
                  <a:lnTo>
                    <a:pt x="1504" y="747"/>
                  </a:lnTo>
                  <a:lnTo>
                    <a:pt x="1505" y="750"/>
                  </a:lnTo>
                  <a:lnTo>
                    <a:pt x="1505" y="753"/>
                  </a:lnTo>
                  <a:lnTo>
                    <a:pt x="1505" y="774"/>
                  </a:lnTo>
                  <a:lnTo>
                    <a:pt x="1505" y="769"/>
                  </a:lnTo>
                  <a:lnTo>
                    <a:pt x="1506" y="738"/>
                  </a:lnTo>
                  <a:lnTo>
                    <a:pt x="1506" y="751"/>
                  </a:lnTo>
                  <a:lnTo>
                    <a:pt x="1506" y="740"/>
                  </a:lnTo>
                  <a:lnTo>
                    <a:pt x="1506" y="730"/>
                  </a:lnTo>
                  <a:lnTo>
                    <a:pt x="1506" y="746"/>
                  </a:lnTo>
                  <a:lnTo>
                    <a:pt x="1507" y="755"/>
                  </a:lnTo>
                  <a:lnTo>
                    <a:pt x="1507" y="710"/>
                  </a:lnTo>
                  <a:lnTo>
                    <a:pt x="1507" y="713"/>
                  </a:lnTo>
                  <a:lnTo>
                    <a:pt x="1507" y="729"/>
                  </a:lnTo>
                  <a:lnTo>
                    <a:pt x="1507" y="679"/>
                  </a:lnTo>
                  <a:lnTo>
                    <a:pt x="1508" y="688"/>
                  </a:lnTo>
                  <a:lnTo>
                    <a:pt x="1508" y="695"/>
                  </a:lnTo>
                  <a:lnTo>
                    <a:pt x="1508" y="692"/>
                  </a:lnTo>
                  <a:lnTo>
                    <a:pt x="1508" y="667"/>
                  </a:lnTo>
                  <a:lnTo>
                    <a:pt x="1508" y="647"/>
                  </a:lnTo>
                  <a:lnTo>
                    <a:pt x="1509" y="672"/>
                  </a:lnTo>
                  <a:lnTo>
                    <a:pt x="1509" y="697"/>
                  </a:lnTo>
                  <a:lnTo>
                    <a:pt x="1509" y="677"/>
                  </a:lnTo>
                  <a:lnTo>
                    <a:pt x="1509" y="680"/>
                  </a:lnTo>
                  <a:lnTo>
                    <a:pt x="1510" y="644"/>
                  </a:lnTo>
                  <a:lnTo>
                    <a:pt x="1510" y="651"/>
                  </a:lnTo>
                  <a:lnTo>
                    <a:pt x="1510" y="666"/>
                  </a:lnTo>
                  <a:lnTo>
                    <a:pt x="1510" y="686"/>
                  </a:lnTo>
                  <a:lnTo>
                    <a:pt x="1510" y="698"/>
                  </a:lnTo>
                  <a:lnTo>
                    <a:pt x="1510" y="706"/>
                  </a:lnTo>
                  <a:lnTo>
                    <a:pt x="1511" y="688"/>
                  </a:lnTo>
                  <a:lnTo>
                    <a:pt x="1511" y="667"/>
                  </a:lnTo>
                  <a:lnTo>
                    <a:pt x="1511" y="638"/>
                  </a:lnTo>
                  <a:lnTo>
                    <a:pt x="1511" y="647"/>
                  </a:lnTo>
                  <a:lnTo>
                    <a:pt x="1512" y="662"/>
                  </a:lnTo>
                  <a:lnTo>
                    <a:pt x="1512" y="685"/>
                  </a:lnTo>
                  <a:lnTo>
                    <a:pt x="1512" y="681"/>
                  </a:lnTo>
                  <a:lnTo>
                    <a:pt x="1512" y="666"/>
                  </a:lnTo>
                  <a:lnTo>
                    <a:pt x="1512" y="660"/>
                  </a:lnTo>
                  <a:lnTo>
                    <a:pt x="1513" y="660"/>
                  </a:lnTo>
                  <a:lnTo>
                    <a:pt x="1513" y="644"/>
                  </a:lnTo>
                  <a:lnTo>
                    <a:pt x="1513" y="634"/>
                  </a:lnTo>
                  <a:lnTo>
                    <a:pt x="1513" y="646"/>
                  </a:lnTo>
                  <a:lnTo>
                    <a:pt x="1513" y="667"/>
                  </a:lnTo>
                  <a:lnTo>
                    <a:pt x="1514" y="674"/>
                  </a:lnTo>
                  <a:lnTo>
                    <a:pt x="1514" y="686"/>
                  </a:lnTo>
                  <a:lnTo>
                    <a:pt x="1514" y="675"/>
                  </a:lnTo>
                  <a:lnTo>
                    <a:pt x="1514" y="675"/>
                  </a:lnTo>
                  <a:lnTo>
                    <a:pt x="1514" y="690"/>
                  </a:lnTo>
                  <a:lnTo>
                    <a:pt x="1515" y="695"/>
                  </a:lnTo>
                  <a:lnTo>
                    <a:pt x="1515" y="701"/>
                  </a:lnTo>
                  <a:lnTo>
                    <a:pt x="1515" y="649"/>
                  </a:lnTo>
                  <a:lnTo>
                    <a:pt x="1515" y="655"/>
                  </a:lnTo>
                  <a:lnTo>
                    <a:pt x="1515" y="677"/>
                  </a:lnTo>
                  <a:lnTo>
                    <a:pt x="1516" y="655"/>
                  </a:lnTo>
                  <a:lnTo>
                    <a:pt x="1516" y="666"/>
                  </a:lnTo>
                  <a:lnTo>
                    <a:pt x="1516" y="661"/>
                  </a:lnTo>
                  <a:lnTo>
                    <a:pt x="1516" y="620"/>
                  </a:lnTo>
                  <a:lnTo>
                    <a:pt x="1516" y="634"/>
                  </a:lnTo>
                  <a:lnTo>
                    <a:pt x="1517" y="638"/>
                  </a:lnTo>
                  <a:lnTo>
                    <a:pt x="1517" y="656"/>
                  </a:lnTo>
                  <a:lnTo>
                    <a:pt x="1517" y="660"/>
                  </a:lnTo>
                  <a:lnTo>
                    <a:pt x="1517" y="664"/>
                  </a:lnTo>
                  <a:lnTo>
                    <a:pt x="1518" y="669"/>
                  </a:lnTo>
                  <a:lnTo>
                    <a:pt x="1518" y="674"/>
                  </a:lnTo>
                  <a:lnTo>
                    <a:pt x="1518" y="669"/>
                  </a:lnTo>
                  <a:lnTo>
                    <a:pt x="1518" y="650"/>
                  </a:lnTo>
                  <a:lnTo>
                    <a:pt x="1518" y="657"/>
                  </a:lnTo>
                  <a:lnTo>
                    <a:pt x="1518" y="636"/>
                  </a:lnTo>
                  <a:lnTo>
                    <a:pt x="1519" y="652"/>
                  </a:lnTo>
                  <a:lnTo>
                    <a:pt x="1519" y="674"/>
                  </a:lnTo>
                  <a:lnTo>
                    <a:pt x="1519" y="632"/>
                  </a:lnTo>
                  <a:lnTo>
                    <a:pt x="1519" y="654"/>
                  </a:lnTo>
                  <a:lnTo>
                    <a:pt x="1519" y="642"/>
                  </a:lnTo>
                  <a:lnTo>
                    <a:pt x="1520" y="605"/>
                  </a:lnTo>
                  <a:lnTo>
                    <a:pt x="1520" y="627"/>
                  </a:lnTo>
                  <a:lnTo>
                    <a:pt x="1520" y="650"/>
                  </a:lnTo>
                  <a:lnTo>
                    <a:pt x="1520" y="628"/>
                  </a:lnTo>
                  <a:lnTo>
                    <a:pt x="1521" y="632"/>
                  </a:lnTo>
                  <a:lnTo>
                    <a:pt x="1521" y="626"/>
                  </a:lnTo>
                  <a:lnTo>
                    <a:pt x="1521" y="642"/>
                  </a:lnTo>
                  <a:lnTo>
                    <a:pt x="1521" y="599"/>
                  </a:lnTo>
                  <a:lnTo>
                    <a:pt x="1521" y="617"/>
                  </a:lnTo>
                  <a:lnTo>
                    <a:pt x="1521" y="614"/>
                  </a:lnTo>
                  <a:lnTo>
                    <a:pt x="1522" y="607"/>
                  </a:lnTo>
                  <a:lnTo>
                    <a:pt x="1522" y="582"/>
                  </a:lnTo>
                  <a:lnTo>
                    <a:pt x="1522" y="581"/>
                  </a:lnTo>
                  <a:lnTo>
                    <a:pt x="1522" y="578"/>
                  </a:lnTo>
                  <a:lnTo>
                    <a:pt x="1523" y="605"/>
                  </a:lnTo>
                  <a:lnTo>
                    <a:pt x="1523" y="618"/>
                  </a:lnTo>
                  <a:lnTo>
                    <a:pt x="1523" y="621"/>
                  </a:lnTo>
                  <a:lnTo>
                    <a:pt x="1523" y="633"/>
                  </a:lnTo>
                  <a:lnTo>
                    <a:pt x="1523" y="622"/>
                  </a:lnTo>
                  <a:lnTo>
                    <a:pt x="1524" y="639"/>
                  </a:lnTo>
                  <a:lnTo>
                    <a:pt x="1524" y="636"/>
                  </a:lnTo>
                  <a:lnTo>
                    <a:pt x="1524" y="655"/>
                  </a:lnTo>
                  <a:lnTo>
                    <a:pt x="1524" y="668"/>
                  </a:lnTo>
                  <a:lnTo>
                    <a:pt x="1524" y="676"/>
                  </a:lnTo>
                  <a:lnTo>
                    <a:pt x="1525" y="663"/>
                  </a:lnTo>
                  <a:lnTo>
                    <a:pt x="1525" y="631"/>
                  </a:lnTo>
                  <a:lnTo>
                    <a:pt x="1525" y="519"/>
                  </a:lnTo>
                  <a:lnTo>
                    <a:pt x="1525" y="466"/>
                  </a:lnTo>
                  <a:lnTo>
                    <a:pt x="1525" y="493"/>
                  </a:lnTo>
                  <a:lnTo>
                    <a:pt x="1526" y="489"/>
                  </a:lnTo>
                  <a:lnTo>
                    <a:pt x="1526" y="380"/>
                  </a:lnTo>
                  <a:lnTo>
                    <a:pt x="1526" y="348"/>
                  </a:lnTo>
                  <a:lnTo>
                    <a:pt x="1526" y="322"/>
                  </a:lnTo>
                  <a:lnTo>
                    <a:pt x="1526" y="332"/>
                  </a:lnTo>
                  <a:lnTo>
                    <a:pt x="1527" y="339"/>
                  </a:lnTo>
                  <a:lnTo>
                    <a:pt x="1527" y="365"/>
                  </a:lnTo>
                  <a:lnTo>
                    <a:pt x="1527" y="390"/>
                  </a:lnTo>
                  <a:lnTo>
                    <a:pt x="1527" y="399"/>
                  </a:lnTo>
                  <a:lnTo>
                    <a:pt x="1527" y="370"/>
                  </a:lnTo>
                  <a:lnTo>
                    <a:pt x="1528" y="357"/>
                  </a:lnTo>
                  <a:lnTo>
                    <a:pt x="1528" y="365"/>
                  </a:lnTo>
                  <a:lnTo>
                    <a:pt x="1528" y="366"/>
                  </a:lnTo>
                  <a:lnTo>
                    <a:pt x="1528" y="396"/>
                  </a:lnTo>
                  <a:lnTo>
                    <a:pt x="1529" y="407"/>
                  </a:lnTo>
                  <a:lnTo>
                    <a:pt x="1529" y="424"/>
                  </a:lnTo>
                  <a:lnTo>
                    <a:pt x="1529" y="429"/>
                  </a:lnTo>
                  <a:lnTo>
                    <a:pt x="1529" y="405"/>
                  </a:lnTo>
                  <a:lnTo>
                    <a:pt x="1529" y="398"/>
                  </a:lnTo>
                  <a:lnTo>
                    <a:pt x="1529" y="354"/>
                  </a:lnTo>
                  <a:lnTo>
                    <a:pt x="1530" y="358"/>
                  </a:lnTo>
                  <a:lnTo>
                    <a:pt x="1530" y="340"/>
                  </a:lnTo>
                  <a:lnTo>
                    <a:pt x="1530" y="370"/>
                  </a:lnTo>
                  <a:lnTo>
                    <a:pt x="1530" y="347"/>
                  </a:lnTo>
                  <a:lnTo>
                    <a:pt x="1531" y="304"/>
                  </a:lnTo>
                  <a:lnTo>
                    <a:pt x="1531" y="330"/>
                  </a:lnTo>
                  <a:lnTo>
                    <a:pt x="1531" y="314"/>
                  </a:lnTo>
                  <a:lnTo>
                    <a:pt x="1531" y="336"/>
                  </a:lnTo>
                  <a:lnTo>
                    <a:pt x="1531" y="327"/>
                  </a:lnTo>
                  <a:lnTo>
                    <a:pt x="1532" y="356"/>
                  </a:lnTo>
                  <a:lnTo>
                    <a:pt x="1532" y="359"/>
                  </a:lnTo>
                  <a:lnTo>
                    <a:pt x="1532" y="371"/>
                  </a:lnTo>
                  <a:lnTo>
                    <a:pt x="1532" y="375"/>
                  </a:lnTo>
                  <a:lnTo>
                    <a:pt x="1532" y="403"/>
                  </a:lnTo>
                  <a:lnTo>
                    <a:pt x="1533" y="387"/>
                  </a:lnTo>
                  <a:lnTo>
                    <a:pt x="1533" y="397"/>
                  </a:lnTo>
                  <a:lnTo>
                    <a:pt x="1533" y="396"/>
                  </a:lnTo>
                  <a:lnTo>
                    <a:pt x="1533" y="406"/>
                  </a:lnTo>
                  <a:lnTo>
                    <a:pt x="1533" y="434"/>
                  </a:lnTo>
                  <a:lnTo>
                    <a:pt x="1534" y="463"/>
                  </a:lnTo>
                  <a:lnTo>
                    <a:pt x="1534" y="462"/>
                  </a:lnTo>
                  <a:lnTo>
                    <a:pt x="1534" y="480"/>
                  </a:lnTo>
                  <a:lnTo>
                    <a:pt x="1534" y="474"/>
                  </a:lnTo>
                  <a:lnTo>
                    <a:pt x="1534" y="477"/>
                  </a:lnTo>
                  <a:lnTo>
                    <a:pt x="1535" y="473"/>
                  </a:lnTo>
                  <a:lnTo>
                    <a:pt x="1535" y="485"/>
                  </a:lnTo>
                  <a:lnTo>
                    <a:pt x="1535" y="513"/>
                  </a:lnTo>
                  <a:lnTo>
                    <a:pt x="1535" y="513"/>
                  </a:lnTo>
                  <a:lnTo>
                    <a:pt x="1535" y="534"/>
                  </a:lnTo>
                  <a:lnTo>
                    <a:pt x="1536" y="498"/>
                  </a:lnTo>
                  <a:lnTo>
                    <a:pt x="1536" y="519"/>
                  </a:lnTo>
                  <a:lnTo>
                    <a:pt x="1536" y="521"/>
                  </a:lnTo>
                  <a:lnTo>
                    <a:pt x="1536" y="521"/>
                  </a:lnTo>
                  <a:lnTo>
                    <a:pt x="1536" y="532"/>
                  </a:lnTo>
                  <a:lnTo>
                    <a:pt x="1537" y="527"/>
                  </a:lnTo>
                  <a:lnTo>
                    <a:pt x="1537" y="533"/>
                  </a:lnTo>
                  <a:lnTo>
                    <a:pt x="1537" y="554"/>
                  </a:lnTo>
                  <a:lnTo>
                    <a:pt x="1537" y="570"/>
                  </a:lnTo>
                  <a:lnTo>
                    <a:pt x="1537" y="584"/>
                  </a:lnTo>
                  <a:lnTo>
                    <a:pt x="1538" y="568"/>
                  </a:lnTo>
                  <a:lnTo>
                    <a:pt x="1538" y="540"/>
                  </a:lnTo>
                  <a:lnTo>
                    <a:pt x="1538" y="547"/>
                  </a:lnTo>
                  <a:lnTo>
                    <a:pt x="1538" y="568"/>
                  </a:lnTo>
                  <a:lnTo>
                    <a:pt x="1538" y="592"/>
                  </a:lnTo>
                  <a:lnTo>
                    <a:pt x="1539" y="552"/>
                  </a:lnTo>
                  <a:lnTo>
                    <a:pt x="1539" y="553"/>
                  </a:lnTo>
                  <a:lnTo>
                    <a:pt x="1539" y="575"/>
                  </a:lnTo>
                  <a:lnTo>
                    <a:pt x="1539" y="598"/>
                  </a:lnTo>
                  <a:lnTo>
                    <a:pt x="1540" y="586"/>
                  </a:lnTo>
                  <a:lnTo>
                    <a:pt x="1540" y="580"/>
                  </a:lnTo>
                  <a:lnTo>
                    <a:pt x="1540" y="568"/>
                  </a:lnTo>
                  <a:lnTo>
                    <a:pt x="1540" y="594"/>
                  </a:lnTo>
                  <a:lnTo>
                    <a:pt x="1540" y="619"/>
                  </a:lnTo>
                  <a:lnTo>
                    <a:pt x="1540" y="632"/>
                  </a:lnTo>
                  <a:lnTo>
                    <a:pt x="1541" y="639"/>
                  </a:lnTo>
                  <a:lnTo>
                    <a:pt x="1541" y="657"/>
                  </a:lnTo>
                  <a:lnTo>
                    <a:pt x="1541" y="657"/>
                  </a:lnTo>
                  <a:lnTo>
                    <a:pt x="1541" y="663"/>
                  </a:lnTo>
                  <a:lnTo>
                    <a:pt x="1542" y="633"/>
                  </a:lnTo>
                  <a:lnTo>
                    <a:pt x="1542" y="656"/>
                  </a:lnTo>
                  <a:lnTo>
                    <a:pt x="1542" y="670"/>
                  </a:lnTo>
                  <a:lnTo>
                    <a:pt x="1542" y="678"/>
                  </a:lnTo>
                  <a:lnTo>
                    <a:pt x="1542" y="662"/>
                  </a:lnTo>
                  <a:lnTo>
                    <a:pt x="1543" y="674"/>
                  </a:lnTo>
                  <a:lnTo>
                    <a:pt x="1543" y="627"/>
                  </a:lnTo>
                  <a:lnTo>
                    <a:pt x="1543" y="653"/>
                  </a:lnTo>
                  <a:lnTo>
                    <a:pt x="1543" y="668"/>
                  </a:lnTo>
                  <a:lnTo>
                    <a:pt x="1543" y="627"/>
                  </a:lnTo>
                  <a:lnTo>
                    <a:pt x="1544" y="632"/>
                  </a:lnTo>
                  <a:lnTo>
                    <a:pt x="1544" y="653"/>
                  </a:lnTo>
                  <a:lnTo>
                    <a:pt x="1544" y="637"/>
                  </a:lnTo>
                  <a:lnTo>
                    <a:pt x="1544" y="663"/>
                  </a:lnTo>
                  <a:lnTo>
                    <a:pt x="1544" y="678"/>
                  </a:lnTo>
                  <a:lnTo>
                    <a:pt x="1545" y="682"/>
                  </a:lnTo>
                  <a:lnTo>
                    <a:pt x="1545" y="655"/>
                  </a:lnTo>
                  <a:lnTo>
                    <a:pt x="1545" y="655"/>
                  </a:lnTo>
                  <a:lnTo>
                    <a:pt x="1545" y="665"/>
                  </a:lnTo>
                  <a:lnTo>
                    <a:pt x="1546" y="641"/>
                  </a:lnTo>
                  <a:lnTo>
                    <a:pt x="1546" y="646"/>
                  </a:lnTo>
                  <a:lnTo>
                    <a:pt x="1546" y="639"/>
                  </a:lnTo>
                  <a:lnTo>
                    <a:pt x="1546" y="615"/>
                  </a:lnTo>
                  <a:lnTo>
                    <a:pt x="1546" y="637"/>
                  </a:lnTo>
                  <a:lnTo>
                    <a:pt x="1546" y="655"/>
                  </a:lnTo>
                  <a:lnTo>
                    <a:pt x="1547" y="656"/>
                  </a:lnTo>
                  <a:lnTo>
                    <a:pt x="1547" y="641"/>
                  </a:lnTo>
                  <a:lnTo>
                    <a:pt x="1547" y="665"/>
                  </a:lnTo>
                  <a:lnTo>
                    <a:pt x="1547" y="663"/>
                  </a:lnTo>
                  <a:lnTo>
                    <a:pt x="1548" y="655"/>
                  </a:lnTo>
                  <a:lnTo>
                    <a:pt x="1548" y="645"/>
                  </a:lnTo>
                  <a:lnTo>
                    <a:pt x="1548" y="643"/>
                  </a:lnTo>
                  <a:lnTo>
                    <a:pt x="1548" y="650"/>
                  </a:lnTo>
                  <a:lnTo>
                    <a:pt x="1548" y="630"/>
                  </a:lnTo>
                  <a:lnTo>
                    <a:pt x="1548" y="601"/>
                  </a:lnTo>
                  <a:lnTo>
                    <a:pt x="1549" y="613"/>
                  </a:lnTo>
                  <a:lnTo>
                    <a:pt x="1549" y="619"/>
                  </a:lnTo>
                  <a:lnTo>
                    <a:pt x="1549" y="584"/>
                  </a:lnTo>
                  <a:lnTo>
                    <a:pt x="1549" y="603"/>
                  </a:lnTo>
                  <a:lnTo>
                    <a:pt x="1549" y="616"/>
                  </a:lnTo>
                  <a:lnTo>
                    <a:pt x="1550" y="581"/>
                  </a:lnTo>
                  <a:lnTo>
                    <a:pt x="1550" y="572"/>
                  </a:lnTo>
                  <a:lnTo>
                    <a:pt x="1550" y="597"/>
                  </a:lnTo>
                  <a:lnTo>
                    <a:pt x="1550" y="594"/>
                  </a:lnTo>
                  <a:lnTo>
                    <a:pt x="1551" y="617"/>
                  </a:lnTo>
                  <a:lnTo>
                    <a:pt x="1551" y="602"/>
                  </a:lnTo>
                  <a:lnTo>
                    <a:pt x="1551" y="621"/>
                  </a:lnTo>
                  <a:lnTo>
                    <a:pt x="1551" y="619"/>
                  </a:lnTo>
                  <a:lnTo>
                    <a:pt x="1551" y="592"/>
                  </a:lnTo>
                  <a:lnTo>
                    <a:pt x="1551" y="600"/>
                  </a:lnTo>
                  <a:lnTo>
                    <a:pt x="1552" y="568"/>
                  </a:lnTo>
                  <a:lnTo>
                    <a:pt x="1552" y="594"/>
                  </a:lnTo>
                  <a:lnTo>
                    <a:pt x="1552" y="602"/>
                  </a:lnTo>
                  <a:lnTo>
                    <a:pt x="1552" y="628"/>
                  </a:lnTo>
                  <a:lnTo>
                    <a:pt x="1553" y="618"/>
                  </a:lnTo>
                  <a:lnTo>
                    <a:pt x="1553" y="643"/>
                  </a:lnTo>
                  <a:lnTo>
                    <a:pt x="1553" y="659"/>
                  </a:lnTo>
                  <a:lnTo>
                    <a:pt x="1553" y="637"/>
                  </a:lnTo>
                  <a:lnTo>
                    <a:pt x="1553" y="609"/>
                  </a:lnTo>
                  <a:lnTo>
                    <a:pt x="1554" y="615"/>
                  </a:lnTo>
                  <a:lnTo>
                    <a:pt x="1554" y="607"/>
                  </a:lnTo>
                  <a:lnTo>
                    <a:pt x="1554" y="580"/>
                  </a:lnTo>
                  <a:lnTo>
                    <a:pt x="1554" y="594"/>
                  </a:lnTo>
                  <a:lnTo>
                    <a:pt x="1554" y="613"/>
                  </a:lnTo>
                  <a:lnTo>
                    <a:pt x="1555" y="632"/>
                  </a:lnTo>
                  <a:lnTo>
                    <a:pt x="1555" y="630"/>
                  </a:lnTo>
                  <a:lnTo>
                    <a:pt x="1555" y="641"/>
                  </a:lnTo>
                  <a:lnTo>
                    <a:pt x="1555" y="653"/>
                  </a:lnTo>
                  <a:lnTo>
                    <a:pt x="1555" y="677"/>
                  </a:lnTo>
                  <a:lnTo>
                    <a:pt x="1556" y="695"/>
                  </a:lnTo>
                  <a:lnTo>
                    <a:pt x="1556" y="687"/>
                  </a:lnTo>
                  <a:lnTo>
                    <a:pt x="1556" y="706"/>
                  </a:lnTo>
                  <a:lnTo>
                    <a:pt x="1556" y="711"/>
                  </a:lnTo>
                  <a:lnTo>
                    <a:pt x="1557" y="736"/>
                  </a:lnTo>
                  <a:lnTo>
                    <a:pt x="1557" y="758"/>
                  </a:lnTo>
                  <a:lnTo>
                    <a:pt x="1557" y="767"/>
                  </a:lnTo>
                  <a:lnTo>
                    <a:pt x="1557" y="756"/>
                  </a:lnTo>
                  <a:lnTo>
                    <a:pt x="1557" y="733"/>
                  </a:lnTo>
                  <a:lnTo>
                    <a:pt x="1557" y="712"/>
                  </a:lnTo>
                  <a:lnTo>
                    <a:pt x="1558" y="694"/>
                  </a:lnTo>
                  <a:lnTo>
                    <a:pt x="1558" y="714"/>
                  </a:lnTo>
                  <a:lnTo>
                    <a:pt x="1558" y="731"/>
                  </a:lnTo>
                  <a:lnTo>
                    <a:pt x="1558" y="701"/>
                  </a:lnTo>
                  <a:lnTo>
                    <a:pt x="1559" y="721"/>
                  </a:lnTo>
                  <a:lnTo>
                    <a:pt x="1559" y="721"/>
                  </a:lnTo>
                  <a:lnTo>
                    <a:pt x="1559" y="731"/>
                  </a:lnTo>
                  <a:lnTo>
                    <a:pt x="1559" y="747"/>
                  </a:lnTo>
                  <a:lnTo>
                    <a:pt x="1559" y="730"/>
                  </a:lnTo>
                  <a:lnTo>
                    <a:pt x="1559" y="750"/>
                  </a:lnTo>
                  <a:lnTo>
                    <a:pt x="1560" y="688"/>
                  </a:lnTo>
                  <a:lnTo>
                    <a:pt x="1560" y="647"/>
                  </a:lnTo>
                  <a:lnTo>
                    <a:pt x="1560" y="667"/>
                  </a:lnTo>
                  <a:lnTo>
                    <a:pt x="1560" y="684"/>
                  </a:lnTo>
                  <a:lnTo>
                    <a:pt x="1561" y="678"/>
                  </a:lnTo>
                  <a:lnTo>
                    <a:pt x="1561" y="666"/>
                  </a:lnTo>
                  <a:lnTo>
                    <a:pt x="1561" y="685"/>
                  </a:lnTo>
                  <a:lnTo>
                    <a:pt x="1561" y="657"/>
                  </a:lnTo>
                  <a:lnTo>
                    <a:pt x="1561" y="670"/>
                  </a:lnTo>
                  <a:lnTo>
                    <a:pt x="1562" y="694"/>
                  </a:lnTo>
                  <a:lnTo>
                    <a:pt x="1562" y="696"/>
                  </a:lnTo>
                  <a:lnTo>
                    <a:pt x="1562" y="708"/>
                  </a:lnTo>
                  <a:lnTo>
                    <a:pt x="1562" y="730"/>
                  </a:lnTo>
                  <a:lnTo>
                    <a:pt x="1562" y="725"/>
                  </a:lnTo>
                  <a:lnTo>
                    <a:pt x="1562" y="724"/>
                  </a:lnTo>
                  <a:lnTo>
                    <a:pt x="1563" y="710"/>
                  </a:lnTo>
                  <a:lnTo>
                    <a:pt x="1563" y="694"/>
                  </a:lnTo>
                  <a:lnTo>
                    <a:pt x="1563" y="711"/>
                  </a:lnTo>
                  <a:lnTo>
                    <a:pt x="1563" y="694"/>
                  </a:lnTo>
                  <a:lnTo>
                    <a:pt x="1564" y="692"/>
                  </a:lnTo>
                  <a:lnTo>
                    <a:pt x="1564" y="708"/>
                  </a:lnTo>
                  <a:lnTo>
                    <a:pt x="1564" y="694"/>
                  </a:lnTo>
                  <a:lnTo>
                    <a:pt x="1564" y="659"/>
                  </a:lnTo>
                  <a:lnTo>
                    <a:pt x="1564" y="675"/>
                  </a:lnTo>
                  <a:lnTo>
                    <a:pt x="1565" y="664"/>
                  </a:lnTo>
                  <a:lnTo>
                    <a:pt x="1565" y="669"/>
                  </a:lnTo>
                  <a:lnTo>
                    <a:pt x="1565" y="644"/>
                  </a:lnTo>
                  <a:lnTo>
                    <a:pt x="1565" y="637"/>
                  </a:lnTo>
                  <a:lnTo>
                    <a:pt x="1565" y="660"/>
                  </a:lnTo>
                  <a:lnTo>
                    <a:pt x="1566" y="660"/>
                  </a:lnTo>
                  <a:lnTo>
                    <a:pt x="1566" y="685"/>
                  </a:lnTo>
                  <a:lnTo>
                    <a:pt x="1566" y="667"/>
                  </a:lnTo>
                  <a:lnTo>
                    <a:pt x="1566" y="692"/>
                  </a:lnTo>
                  <a:lnTo>
                    <a:pt x="1566" y="694"/>
                  </a:lnTo>
                  <a:lnTo>
                    <a:pt x="1567" y="698"/>
                  </a:lnTo>
                  <a:lnTo>
                    <a:pt x="1567" y="714"/>
                  </a:lnTo>
                  <a:lnTo>
                    <a:pt x="1567" y="705"/>
                  </a:lnTo>
                  <a:lnTo>
                    <a:pt x="1567" y="723"/>
                  </a:lnTo>
                  <a:lnTo>
                    <a:pt x="1568" y="735"/>
                  </a:lnTo>
                  <a:lnTo>
                    <a:pt x="1568" y="754"/>
                  </a:lnTo>
                  <a:lnTo>
                    <a:pt x="1568" y="741"/>
                  </a:lnTo>
                  <a:lnTo>
                    <a:pt x="1568" y="702"/>
                  </a:lnTo>
                  <a:lnTo>
                    <a:pt x="1568" y="706"/>
                  </a:lnTo>
                  <a:lnTo>
                    <a:pt x="1568" y="682"/>
                  </a:lnTo>
                  <a:lnTo>
                    <a:pt x="1569" y="661"/>
                  </a:lnTo>
                  <a:lnTo>
                    <a:pt x="1569" y="669"/>
                  </a:lnTo>
                  <a:lnTo>
                    <a:pt x="1569" y="681"/>
                  </a:lnTo>
                  <a:lnTo>
                    <a:pt x="1569" y="681"/>
                  </a:lnTo>
                  <a:lnTo>
                    <a:pt x="1570" y="689"/>
                  </a:lnTo>
                  <a:lnTo>
                    <a:pt x="1570" y="683"/>
                  </a:lnTo>
                  <a:lnTo>
                    <a:pt x="1570" y="634"/>
                  </a:lnTo>
                  <a:lnTo>
                    <a:pt x="1570" y="546"/>
                  </a:lnTo>
                  <a:lnTo>
                    <a:pt x="1570" y="460"/>
                  </a:lnTo>
                  <a:lnTo>
                    <a:pt x="1570" y="459"/>
                  </a:lnTo>
                  <a:lnTo>
                    <a:pt x="1571" y="441"/>
                  </a:lnTo>
                  <a:lnTo>
                    <a:pt x="1571" y="407"/>
                  </a:lnTo>
                  <a:lnTo>
                    <a:pt x="1571" y="398"/>
                  </a:lnTo>
                  <a:lnTo>
                    <a:pt x="1571" y="336"/>
                  </a:lnTo>
                  <a:lnTo>
                    <a:pt x="1572" y="287"/>
                  </a:lnTo>
                  <a:lnTo>
                    <a:pt x="1572" y="237"/>
                  </a:lnTo>
                  <a:lnTo>
                    <a:pt x="1572" y="262"/>
                  </a:lnTo>
                  <a:lnTo>
                    <a:pt x="1572" y="287"/>
                  </a:lnTo>
                  <a:lnTo>
                    <a:pt x="1572" y="230"/>
                  </a:lnTo>
                  <a:lnTo>
                    <a:pt x="1573" y="256"/>
                  </a:lnTo>
                  <a:lnTo>
                    <a:pt x="1573" y="279"/>
                  </a:lnTo>
                  <a:lnTo>
                    <a:pt x="1573" y="311"/>
                  </a:lnTo>
                  <a:lnTo>
                    <a:pt x="1573" y="327"/>
                  </a:lnTo>
                  <a:lnTo>
                    <a:pt x="1573" y="350"/>
                  </a:lnTo>
                  <a:lnTo>
                    <a:pt x="1574" y="369"/>
                  </a:lnTo>
                  <a:lnTo>
                    <a:pt x="1574" y="368"/>
                  </a:lnTo>
                  <a:lnTo>
                    <a:pt x="1574" y="394"/>
                  </a:lnTo>
                  <a:lnTo>
                    <a:pt x="1574" y="392"/>
                  </a:lnTo>
                  <a:lnTo>
                    <a:pt x="1574" y="416"/>
                  </a:lnTo>
                  <a:lnTo>
                    <a:pt x="1575" y="428"/>
                  </a:lnTo>
                  <a:lnTo>
                    <a:pt x="1575" y="416"/>
                  </a:lnTo>
                  <a:lnTo>
                    <a:pt x="1575" y="426"/>
                  </a:lnTo>
                  <a:lnTo>
                    <a:pt x="1575" y="434"/>
                  </a:lnTo>
                  <a:lnTo>
                    <a:pt x="1576" y="448"/>
                  </a:lnTo>
                  <a:lnTo>
                    <a:pt x="1576" y="429"/>
                  </a:lnTo>
                  <a:lnTo>
                    <a:pt x="1576" y="457"/>
                  </a:lnTo>
                  <a:lnTo>
                    <a:pt x="1576" y="426"/>
                  </a:lnTo>
                  <a:lnTo>
                    <a:pt x="1576" y="451"/>
                  </a:lnTo>
                  <a:lnTo>
                    <a:pt x="1576" y="468"/>
                  </a:lnTo>
                  <a:lnTo>
                    <a:pt x="1577" y="438"/>
                  </a:lnTo>
                  <a:lnTo>
                    <a:pt x="1577" y="465"/>
                  </a:lnTo>
                  <a:lnTo>
                    <a:pt x="1577" y="492"/>
                  </a:lnTo>
                  <a:lnTo>
                    <a:pt x="1577" y="501"/>
                  </a:lnTo>
                  <a:lnTo>
                    <a:pt x="1577" y="528"/>
                  </a:lnTo>
                  <a:lnTo>
                    <a:pt x="1578" y="536"/>
                  </a:lnTo>
                  <a:lnTo>
                    <a:pt x="1578" y="532"/>
                  </a:lnTo>
                  <a:lnTo>
                    <a:pt x="1578" y="557"/>
                  </a:lnTo>
                  <a:lnTo>
                    <a:pt x="1578" y="572"/>
                  </a:lnTo>
                  <a:lnTo>
                    <a:pt x="1579" y="581"/>
                  </a:lnTo>
                  <a:lnTo>
                    <a:pt x="1579" y="608"/>
                  </a:lnTo>
                  <a:lnTo>
                    <a:pt x="1579" y="631"/>
                  </a:lnTo>
                  <a:lnTo>
                    <a:pt x="1579" y="654"/>
                  </a:lnTo>
                  <a:lnTo>
                    <a:pt x="1579" y="658"/>
                  </a:lnTo>
                  <a:lnTo>
                    <a:pt x="1579" y="653"/>
                  </a:lnTo>
                  <a:lnTo>
                    <a:pt x="1580" y="667"/>
                  </a:lnTo>
                  <a:lnTo>
                    <a:pt x="1580" y="681"/>
                  </a:lnTo>
                  <a:lnTo>
                    <a:pt x="1580" y="651"/>
                  </a:lnTo>
                  <a:lnTo>
                    <a:pt x="1580" y="654"/>
                  </a:lnTo>
                  <a:lnTo>
                    <a:pt x="1581" y="664"/>
                  </a:lnTo>
                  <a:lnTo>
                    <a:pt x="1581" y="674"/>
                  </a:lnTo>
                  <a:lnTo>
                    <a:pt x="1581" y="682"/>
                  </a:lnTo>
                  <a:lnTo>
                    <a:pt x="1581" y="705"/>
                  </a:lnTo>
                  <a:lnTo>
                    <a:pt x="1581" y="708"/>
                  </a:lnTo>
                  <a:lnTo>
                    <a:pt x="1581" y="729"/>
                  </a:lnTo>
                  <a:lnTo>
                    <a:pt x="1582" y="730"/>
                  </a:lnTo>
                  <a:lnTo>
                    <a:pt x="1582" y="746"/>
                  </a:lnTo>
                  <a:lnTo>
                    <a:pt x="1582" y="745"/>
                  </a:lnTo>
                  <a:lnTo>
                    <a:pt x="1582" y="749"/>
                  </a:lnTo>
                  <a:lnTo>
                    <a:pt x="1583" y="760"/>
                  </a:lnTo>
                  <a:lnTo>
                    <a:pt x="1583" y="778"/>
                  </a:lnTo>
                  <a:lnTo>
                    <a:pt x="1583" y="749"/>
                  </a:lnTo>
                  <a:lnTo>
                    <a:pt x="1583" y="767"/>
                  </a:lnTo>
                  <a:lnTo>
                    <a:pt x="1583" y="770"/>
                  </a:lnTo>
                  <a:lnTo>
                    <a:pt x="1584" y="780"/>
                  </a:lnTo>
                  <a:lnTo>
                    <a:pt x="1584" y="763"/>
                  </a:lnTo>
                  <a:lnTo>
                    <a:pt x="1584" y="779"/>
                  </a:lnTo>
                  <a:lnTo>
                    <a:pt x="1584" y="762"/>
                  </a:lnTo>
                  <a:lnTo>
                    <a:pt x="1584" y="744"/>
                  </a:lnTo>
                  <a:lnTo>
                    <a:pt x="1585" y="768"/>
                  </a:lnTo>
                  <a:lnTo>
                    <a:pt x="1585" y="783"/>
                  </a:lnTo>
                  <a:lnTo>
                    <a:pt x="1585" y="801"/>
                  </a:lnTo>
                  <a:lnTo>
                    <a:pt x="1585" y="796"/>
                  </a:lnTo>
                  <a:lnTo>
                    <a:pt x="1585" y="774"/>
                  </a:lnTo>
                  <a:lnTo>
                    <a:pt x="1586" y="784"/>
                  </a:lnTo>
                  <a:lnTo>
                    <a:pt x="1586" y="767"/>
                  </a:lnTo>
                  <a:lnTo>
                    <a:pt x="1586" y="758"/>
                  </a:lnTo>
                  <a:lnTo>
                    <a:pt x="1586" y="744"/>
                  </a:lnTo>
                  <a:lnTo>
                    <a:pt x="1587" y="766"/>
                  </a:lnTo>
                  <a:lnTo>
                    <a:pt x="1587" y="773"/>
                  </a:lnTo>
                  <a:lnTo>
                    <a:pt x="1587" y="764"/>
                  </a:lnTo>
                  <a:lnTo>
                    <a:pt x="1587" y="745"/>
                  </a:lnTo>
                  <a:lnTo>
                    <a:pt x="1587" y="768"/>
                  </a:lnTo>
                  <a:lnTo>
                    <a:pt x="1587" y="782"/>
                  </a:lnTo>
                  <a:lnTo>
                    <a:pt x="1588" y="783"/>
                  </a:lnTo>
                  <a:lnTo>
                    <a:pt x="1588" y="786"/>
                  </a:lnTo>
                  <a:lnTo>
                    <a:pt x="1588" y="771"/>
                  </a:lnTo>
                  <a:lnTo>
                    <a:pt x="1588" y="769"/>
                  </a:lnTo>
                  <a:lnTo>
                    <a:pt x="1589" y="782"/>
                  </a:lnTo>
                  <a:lnTo>
                    <a:pt x="1589" y="793"/>
                  </a:lnTo>
                  <a:lnTo>
                    <a:pt x="1589" y="802"/>
                  </a:lnTo>
                  <a:lnTo>
                    <a:pt x="1589" y="798"/>
                  </a:lnTo>
                  <a:lnTo>
                    <a:pt x="1589" y="762"/>
                  </a:lnTo>
                  <a:lnTo>
                    <a:pt x="1590" y="743"/>
                  </a:lnTo>
                  <a:lnTo>
                    <a:pt x="1590" y="766"/>
                  </a:lnTo>
                  <a:lnTo>
                    <a:pt x="1590" y="778"/>
                  </a:lnTo>
                  <a:lnTo>
                    <a:pt x="1590" y="754"/>
                  </a:lnTo>
                  <a:lnTo>
                    <a:pt x="1590" y="773"/>
                  </a:lnTo>
                  <a:lnTo>
                    <a:pt x="1591" y="754"/>
                  </a:lnTo>
                  <a:lnTo>
                    <a:pt x="1591" y="699"/>
                  </a:lnTo>
                  <a:lnTo>
                    <a:pt x="1591" y="723"/>
                  </a:lnTo>
                  <a:lnTo>
                    <a:pt x="1591" y="725"/>
                  </a:lnTo>
                  <a:lnTo>
                    <a:pt x="1591" y="726"/>
                  </a:lnTo>
                  <a:lnTo>
                    <a:pt x="1592" y="715"/>
                  </a:lnTo>
                  <a:lnTo>
                    <a:pt x="1592" y="730"/>
                  </a:lnTo>
                  <a:lnTo>
                    <a:pt x="1592" y="715"/>
                  </a:lnTo>
                  <a:lnTo>
                    <a:pt x="1592" y="722"/>
                  </a:lnTo>
                  <a:lnTo>
                    <a:pt x="1592" y="684"/>
                  </a:lnTo>
                  <a:lnTo>
                    <a:pt x="1592" y="692"/>
                  </a:lnTo>
                  <a:lnTo>
                    <a:pt x="1593" y="632"/>
                  </a:lnTo>
                  <a:lnTo>
                    <a:pt x="1593" y="620"/>
                  </a:lnTo>
                  <a:lnTo>
                    <a:pt x="1593" y="644"/>
                  </a:lnTo>
                  <a:lnTo>
                    <a:pt x="1593" y="653"/>
                  </a:lnTo>
                  <a:lnTo>
                    <a:pt x="1594" y="668"/>
                  </a:lnTo>
                  <a:lnTo>
                    <a:pt x="1594" y="637"/>
                  </a:lnTo>
                  <a:lnTo>
                    <a:pt x="1594" y="662"/>
                  </a:lnTo>
                  <a:lnTo>
                    <a:pt x="1594" y="646"/>
                  </a:lnTo>
                  <a:lnTo>
                    <a:pt x="1594" y="623"/>
                  </a:lnTo>
                  <a:lnTo>
                    <a:pt x="1595" y="639"/>
                  </a:lnTo>
                  <a:lnTo>
                    <a:pt x="1595" y="660"/>
                  </a:lnTo>
                  <a:lnTo>
                    <a:pt x="1595" y="648"/>
                  </a:lnTo>
                  <a:lnTo>
                    <a:pt x="1595" y="617"/>
                  </a:lnTo>
                  <a:lnTo>
                    <a:pt x="1595" y="634"/>
                  </a:lnTo>
                  <a:lnTo>
                    <a:pt x="1596" y="635"/>
                  </a:lnTo>
                  <a:lnTo>
                    <a:pt x="1596" y="605"/>
                  </a:lnTo>
                  <a:lnTo>
                    <a:pt x="1596" y="617"/>
                  </a:lnTo>
                  <a:lnTo>
                    <a:pt x="1596" y="628"/>
                  </a:lnTo>
                  <a:lnTo>
                    <a:pt x="1596" y="638"/>
                  </a:lnTo>
                  <a:lnTo>
                    <a:pt x="1597" y="657"/>
                  </a:lnTo>
                  <a:lnTo>
                    <a:pt x="1597" y="660"/>
                  </a:lnTo>
                  <a:lnTo>
                    <a:pt x="1597" y="659"/>
                  </a:lnTo>
                  <a:lnTo>
                    <a:pt x="1597" y="624"/>
                  </a:lnTo>
                  <a:lnTo>
                    <a:pt x="1598" y="639"/>
                  </a:lnTo>
                  <a:lnTo>
                    <a:pt x="1598" y="640"/>
                  </a:lnTo>
                  <a:lnTo>
                    <a:pt x="1598" y="658"/>
                  </a:lnTo>
                  <a:lnTo>
                    <a:pt x="1598" y="634"/>
                  </a:lnTo>
                  <a:lnTo>
                    <a:pt x="1598" y="629"/>
                  </a:lnTo>
                  <a:lnTo>
                    <a:pt x="1598" y="643"/>
                  </a:lnTo>
                  <a:lnTo>
                    <a:pt x="1599" y="609"/>
                  </a:lnTo>
                  <a:lnTo>
                    <a:pt x="1599" y="634"/>
                  </a:lnTo>
                  <a:lnTo>
                    <a:pt x="1599" y="657"/>
                  </a:lnTo>
                  <a:lnTo>
                    <a:pt x="1599" y="676"/>
                  </a:lnTo>
                  <a:lnTo>
                    <a:pt x="1600" y="694"/>
                  </a:lnTo>
                  <a:lnTo>
                    <a:pt x="1600" y="697"/>
                  </a:lnTo>
                  <a:lnTo>
                    <a:pt x="1600" y="705"/>
                  </a:lnTo>
                  <a:lnTo>
                    <a:pt x="1600" y="706"/>
                  </a:lnTo>
                  <a:lnTo>
                    <a:pt x="1600" y="718"/>
                  </a:lnTo>
                  <a:lnTo>
                    <a:pt x="1601" y="716"/>
                  </a:lnTo>
                  <a:lnTo>
                    <a:pt x="1601" y="692"/>
                  </a:lnTo>
                  <a:lnTo>
                    <a:pt x="1601" y="697"/>
                  </a:lnTo>
                  <a:lnTo>
                    <a:pt x="1601" y="677"/>
                  </a:lnTo>
                  <a:lnTo>
                    <a:pt x="1601" y="681"/>
                  </a:lnTo>
                  <a:lnTo>
                    <a:pt x="1602" y="664"/>
                  </a:lnTo>
                  <a:lnTo>
                    <a:pt x="1602" y="664"/>
                  </a:lnTo>
                  <a:lnTo>
                    <a:pt x="1602" y="668"/>
                  </a:lnTo>
                  <a:lnTo>
                    <a:pt x="1602" y="637"/>
                  </a:lnTo>
                  <a:lnTo>
                    <a:pt x="1602" y="656"/>
                  </a:lnTo>
                  <a:lnTo>
                    <a:pt x="1603" y="667"/>
                  </a:lnTo>
                  <a:lnTo>
                    <a:pt x="1603" y="641"/>
                  </a:lnTo>
                  <a:lnTo>
                    <a:pt x="1603" y="647"/>
                  </a:lnTo>
                  <a:lnTo>
                    <a:pt x="1603" y="614"/>
                  </a:lnTo>
                  <a:lnTo>
                    <a:pt x="1604" y="628"/>
                  </a:lnTo>
                  <a:lnTo>
                    <a:pt x="1604" y="620"/>
                  </a:lnTo>
                  <a:lnTo>
                    <a:pt x="1604" y="625"/>
                  </a:lnTo>
                  <a:lnTo>
                    <a:pt x="1604" y="646"/>
                  </a:lnTo>
                  <a:lnTo>
                    <a:pt x="1604" y="654"/>
                  </a:lnTo>
                  <a:lnTo>
                    <a:pt x="1604" y="661"/>
                  </a:lnTo>
                  <a:lnTo>
                    <a:pt x="1605" y="665"/>
                  </a:lnTo>
                  <a:lnTo>
                    <a:pt x="1605" y="661"/>
                  </a:lnTo>
                  <a:lnTo>
                    <a:pt x="1605" y="663"/>
                  </a:lnTo>
                  <a:lnTo>
                    <a:pt x="1605" y="631"/>
                  </a:lnTo>
                  <a:lnTo>
                    <a:pt x="1606" y="657"/>
                  </a:lnTo>
                  <a:lnTo>
                    <a:pt x="1606" y="639"/>
                  </a:lnTo>
                  <a:lnTo>
                    <a:pt x="1606" y="622"/>
                  </a:lnTo>
                  <a:lnTo>
                    <a:pt x="1606" y="613"/>
                  </a:lnTo>
                  <a:lnTo>
                    <a:pt x="1606" y="627"/>
                  </a:lnTo>
                  <a:lnTo>
                    <a:pt x="1606" y="620"/>
                  </a:lnTo>
                  <a:lnTo>
                    <a:pt x="1607" y="632"/>
                  </a:lnTo>
                  <a:lnTo>
                    <a:pt x="1607" y="643"/>
                  </a:lnTo>
                  <a:lnTo>
                    <a:pt x="1607" y="643"/>
                  </a:lnTo>
                  <a:lnTo>
                    <a:pt x="1607" y="612"/>
                  </a:lnTo>
                  <a:lnTo>
                    <a:pt x="1607" y="611"/>
                  </a:lnTo>
                  <a:lnTo>
                    <a:pt x="1608" y="621"/>
                  </a:lnTo>
                  <a:lnTo>
                    <a:pt x="1608" y="609"/>
                  </a:lnTo>
                  <a:lnTo>
                    <a:pt x="1608" y="616"/>
                  </a:lnTo>
                  <a:lnTo>
                    <a:pt x="1608" y="637"/>
                  </a:lnTo>
                  <a:lnTo>
                    <a:pt x="1609" y="661"/>
                  </a:lnTo>
                  <a:lnTo>
                    <a:pt x="1609" y="667"/>
                  </a:lnTo>
                  <a:lnTo>
                    <a:pt x="1609" y="651"/>
                  </a:lnTo>
                  <a:lnTo>
                    <a:pt x="1609" y="611"/>
                  </a:lnTo>
                  <a:lnTo>
                    <a:pt x="1609" y="631"/>
                  </a:lnTo>
                  <a:lnTo>
                    <a:pt x="1609" y="647"/>
                  </a:lnTo>
                  <a:lnTo>
                    <a:pt x="1610" y="644"/>
                  </a:lnTo>
                  <a:lnTo>
                    <a:pt x="1610" y="633"/>
                  </a:lnTo>
                  <a:lnTo>
                    <a:pt x="1610" y="636"/>
                  </a:lnTo>
                  <a:lnTo>
                    <a:pt x="1610" y="643"/>
                  </a:lnTo>
                  <a:lnTo>
                    <a:pt x="1611" y="657"/>
                  </a:lnTo>
                  <a:lnTo>
                    <a:pt x="1611" y="658"/>
                  </a:lnTo>
                  <a:lnTo>
                    <a:pt x="1611" y="652"/>
                  </a:lnTo>
                  <a:lnTo>
                    <a:pt x="1611" y="628"/>
                  </a:lnTo>
                  <a:lnTo>
                    <a:pt x="1611" y="615"/>
                  </a:lnTo>
                  <a:lnTo>
                    <a:pt x="1612" y="594"/>
                  </a:lnTo>
                  <a:lnTo>
                    <a:pt x="1612" y="578"/>
                  </a:lnTo>
                  <a:lnTo>
                    <a:pt x="1612" y="579"/>
                  </a:lnTo>
                  <a:lnTo>
                    <a:pt x="1612" y="593"/>
                  </a:lnTo>
                  <a:lnTo>
                    <a:pt x="1612" y="566"/>
                  </a:lnTo>
                  <a:lnTo>
                    <a:pt x="1613" y="543"/>
                  </a:lnTo>
                  <a:lnTo>
                    <a:pt x="1613" y="549"/>
                  </a:lnTo>
                  <a:lnTo>
                    <a:pt x="1613" y="520"/>
                  </a:lnTo>
                  <a:lnTo>
                    <a:pt x="1613" y="531"/>
                  </a:lnTo>
                  <a:lnTo>
                    <a:pt x="1613" y="517"/>
                  </a:lnTo>
                  <a:lnTo>
                    <a:pt x="1614" y="526"/>
                  </a:lnTo>
                  <a:lnTo>
                    <a:pt x="1614" y="545"/>
                  </a:lnTo>
                  <a:lnTo>
                    <a:pt x="1614" y="539"/>
                  </a:lnTo>
                  <a:lnTo>
                    <a:pt x="1614" y="549"/>
                  </a:lnTo>
                  <a:lnTo>
                    <a:pt x="1615" y="556"/>
                  </a:lnTo>
                  <a:lnTo>
                    <a:pt x="1615" y="545"/>
                  </a:lnTo>
                  <a:lnTo>
                    <a:pt x="1615" y="513"/>
                  </a:lnTo>
                  <a:lnTo>
                    <a:pt x="1615" y="504"/>
                  </a:lnTo>
                  <a:lnTo>
                    <a:pt x="1615" y="515"/>
                  </a:lnTo>
                  <a:lnTo>
                    <a:pt x="1615" y="512"/>
                  </a:lnTo>
                  <a:lnTo>
                    <a:pt x="1616" y="453"/>
                  </a:lnTo>
                  <a:lnTo>
                    <a:pt x="1616" y="348"/>
                  </a:lnTo>
                  <a:lnTo>
                    <a:pt x="1616" y="307"/>
                  </a:lnTo>
                  <a:lnTo>
                    <a:pt x="1616" y="219"/>
                  </a:lnTo>
                  <a:lnTo>
                    <a:pt x="1617" y="226"/>
                  </a:lnTo>
                  <a:lnTo>
                    <a:pt x="1617" y="215"/>
                  </a:lnTo>
                  <a:lnTo>
                    <a:pt x="1617" y="209"/>
                  </a:lnTo>
                  <a:lnTo>
                    <a:pt x="1617" y="202"/>
                  </a:lnTo>
                  <a:lnTo>
                    <a:pt x="1617" y="187"/>
                  </a:lnTo>
                  <a:lnTo>
                    <a:pt x="1617" y="188"/>
                  </a:lnTo>
                  <a:lnTo>
                    <a:pt x="1618" y="199"/>
                  </a:lnTo>
                  <a:lnTo>
                    <a:pt x="1618" y="217"/>
                  </a:lnTo>
                  <a:lnTo>
                    <a:pt x="1618" y="187"/>
                  </a:lnTo>
                  <a:lnTo>
                    <a:pt x="1618" y="178"/>
                  </a:lnTo>
                  <a:lnTo>
                    <a:pt x="1619" y="205"/>
                  </a:lnTo>
                  <a:lnTo>
                    <a:pt x="1619" y="211"/>
                  </a:lnTo>
                  <a:lnTo>
                    <a:pt x="1619" y="241"/>
                  </a:lnTo>
                  <a:lnTo>
                    <a:pt x="1619" y="260"/>
                  </a:lnTo>
                  <a:lnTo>
                    <a:pt x="1619" y="288"/>
                  </a:lnTo>
                  <a:lnTo>
                    <a:pt x="1620" y="297"/>
                  </a:lnTo>
                  <a:lnTo>
                    <a:pt x="1620" y="316"/>
                  </a:lnTo>
                  <a:lnTo>
                    <a:pt x="1620" y="321"/>
                  </a:lnTo>
                  <a:lnTo>
                    <a:pt x="1620" y="312"/>
                  </a:lnTo>
                  <a:lnTo>
                    <a:pt x="1620" y="302"/>
                  </a:lnTo>
                  <a:lnTo>
                    <a:pt x="1621" y="331"/>
                  </a:lnTo>
                  <a:lnTo>
                    <a:pt x="1621" y="346"/>
                  </a:lnTo>
                  <a:lnTo>
                    <a:pt x="1621" y="357"/>
                  </a:lnTo>
                  <a:lnTo>
                    <a:pt x="1621" y="377"/>
                  </a:lnTo>
                  <a:lnTo>
                    <a:pt x="1621" y="372"/>
                  </a:lnTo>
                  <a:lnTo>
                    <a:pt x="1622" y="402"/>
                  </a:lnTo>
                  <a:lnTo>
                    <a:pt x="1622" y="393"/>
                  </a:lnTo>
                  <a:lnTo>
                    <a:pt x="1622" y="401"/>
                  </a:lnTo>
                  <a:lnTo>
                    <a:pt x="1622" y="392"/>
                  </a:lnTo>
                  <a:lnTo>
                    <a:pt x="1622" y="420"/>
                  </a:lnTo>
                  <a:lnTo>
                    <a:pt x="1623" y="449"/>
                  </a:lnTo>
                  <a:lnTo>
                    <a:pt x="1623" y="447"/>
                  </a:lnTo>
                  <a:lnTo>
                    <a:pt x="1623" y="475"/>
                  </a:lnTo>
                  <a:lnTo>
                    <a:pt x="1623" y="496"/>
                  </a:lnTo>
                  <a:lnTo>
                    <a:pt x="1623" y="483"/>
                  </a:lnTo>
                  <a:lnTo>
                    <a:pt x="1624" y="492"/>
                  </a:lnTo>
                  <a:lnTo>
                    <a:pt x="1624" y="509"/>
                  </a:lnTo>
                  <a:lnTo>
                    <a:pt x="1624" y="475"/>
                  </a:lnTo>
                  <a:lnTo>
                    <a:pt x="1624" y="460"/>
                  </a:lnTo>
                  <a:lnTo>
                    <a:pt x="1624" y="485"/>
                  </a:lnTo>
                  <a:lnTo>
                    <a:pt x="1625" y="497"/>
                  </a:lnTo>
                  <a:lnTo>
                    <a:pt x="1625" y="503"/>
                  </a:lnTo>
                  <a:lnTo>
                    <a:pt x="1625" y="530"/>
                  </a:lnTo>
                  <a:lnTo>
                    <a:pt x="1625" y="553"/>
                  </a:lnTo>
                  <a:lnTo>
                    <a:pt x="1626" y="544"/>
                  </a:lnTo>
                  <a:lnTo>
                    <a:pt x="1626" y="551"/>
                  </a:lnTo>
                  <a:lnTo>
                    <a:pt x="1626" y="564"/>
                  </a:lnTo>
                  <a:lnTo>
                    <a:pt x="1626" y="566"/>
                  </a:lnTo>
                  <a:lnTo>
                    <a:pt x="1626" y="583"/>
                  </a:lnTo>
                  <a:lnTo>
                    <a:pt x="1626" y="607"/>
                  </a:lnTo>
                  <a:lnTo>
                    <a:pt x="1627" y="619"/>
                  </a:lnTo>
                  <a:lnTo>
                    <a:pt x="1627" y="634"/>
                  </a:lnTo>
                  <a:lnTo>
                    <a:pt x="1627" y="658"/>
                  </a:lnTo>
                  <a:lnTo>
                    <a:pt x="1627" y="664"/>
                  </a:lnTo>
                  <a:lnTo>
                    <a:pt x="1628" y="648"/>
                  </a:lnTo>
                  <a:lnTo>
                    <a:pt x="1628" y="656"/>
                  </a:lnTo>
                  <a:lnTo>
                    <a:pt x="1628" y="679"/>
                  </a:lnTo>
                  <a:lnTo>
                    <a:pt x="1628" y="680"/>
                  </a:lnTo>
                  <a:lnTo>
                    <a:pt x="1628" y="665"/>
                  </a:lnTo>
                  <a:lnTo>
                    <a:pt x="1628" y="664"/>
                  </a:lnTo>
                  <a:lnTo>
                    <a:pt x="1629" y="669"/>
                  </a:lnTo>
                  <a:lnTo>
                    <a:pt x="1629" y="643"/>
                  </a:lnTo>
                  <a:lnTo>
                    <a:pt x="1629" y="664"/>
                  </a:lnTo>
                  <a:lnTo>
                    <a:pt x="1629" y="675"/>
                  </a:lnTo>
                  <a:lnTo>
                    <a:pt x="1630" y="698"/>
                  </a:lnTo>
                  <a:lnTo>
                    <a:pt x="1630" y="684"/>
                  </a:lnTo>
                  <a:lnTo>
                    <a:pt x="1630" y="688"/>
                  </a:lnTo>
                  <a:lnTo>
                    <a:pt x="1630" y="664"/>
                  </a:lnTo>
                  <a:lnTo>
                    <a:pt x="1630" y="670"/>
                  </a:lnTo>
                  <a:lnTo>
                    <a:pt x="1631" y="675"/>
                  </a:lnTo>
                  <a:lnTo>
                    <a:pt x="1631" y="695"/>
                  </a:lnTo>
                  <a:lnTo>
                    <a:pt x="1631" y="675"/>
                  </a:lnTo>
                  <a:lnTo>
                    <a:pt x="1631" y="675"/>
                  </a:lnTo>
                  <a:lnTo>
                    <a:pt x="1631" y="676"/>
                  </a:lnTo>
                  <a:lnTo>
                    <a:pt x="1632" y="692"/>
                  </a:lnTo>
                  <a:lnTo>
                    <a:pt x="1632" y="694"/>
                  </a:lnTo>
                  <a:lnTo>
                    <a:pt x="1632" y="716"/>
                  </a:lnTo>
                  <a:lnTo>
                    <a:pt x="1632" y="734"/>
                  </a:lnTo>
                  <a:lnTo>
                    <a:pt x="1632" y="743"/>
                  </a:lnTo>
                  <a:lnTo>
                    <a:pt x="1633" y="766"/>
                  </a:lnTo>
                  <a:lnTo>
                    <a:pt x="1633" y="780"/>
                  </a:lnTo>
                  <a:lnTo>
                    <a:pt x="1633" y="786"/>
                  </a:lnTo>
                  <a:lnTo>
                    <a:pt x="1633" y="767"/>
                  </a:lnTo>
                  <a:lnTo>
                    <a:pt x="1634" y="751"/>
                  </a:lnTo>
                  <a:lnTo>
                    <a:pt x="1634" y="741"/>
                  </a:lnTo>
                  <a:lnTo>
                    <a:pt x="1634" y="760"/>
                  </a:lnTo>
                  <a:lnTo>
                    <a:pt x="1634" y="781"/>
                  </a:lnTo>
                  <a:lnTo>
                    <a:pt x="1634" y="796"/>
                  </a:lnTo>
                  <a:lnTo>
                    <a:pt x="1634" y="802"/>
                  </a:lnTo>
                  <a:lnTo>
                    <a:pt x="1635" y="813"/>
                  </a:lnTo>
                  <a:lnTo>
                    <a:pt x="1635" y="780"/>
                  </a:lnTo>
                  <a:lnTo>
                    <a:pt x="1635" y="798"/>
                  </a:lnTo>
                  <a:lnTo>
                    <a:pt x="1635" y="820"/>
                  </a:lnTo>
                  <a:lnTo>
                    <a:pt x="1636" y="834"/>
                  </a:lnTo>
                  <a:lnTo>
                    <a:pt x="1636" y="826"/>
                  </a:lnTo>
                  <a:lnTo>
                    <a:pt x="1636" y="836"/>
                  </a:lnTo>
                  <a:lnTo>
                    <a:pt x="1636" y="838"/>
                  </a:lnTo>
                  <a:lnTo>
                    <a:pt x="1636" y="840"/>
                  </a:lnTo>
                  <a:lnTo>
                    <a:pt x="1637" y="828"/>
                  </a:lnTo>
                  <a:lnTo>
                    <a:pt x="1637" y="788"/>
                  </a:lnTo>
                  <a:lnTo>
                    <a:pt x="1637" y="804"/>
                  </a:lnTo>
                  <a:lnTo>
                    <a:pt x="1637" y="810"/>
                  </a:lnTo>
                  <a:lnTo>
                    <a:pt x="1637" y="800"/>
                  </a:lnTo>
                  <a:lnTo>
                    <a:pt x="1637" y="791"/>
                  </a:lnTo>
                  <a:lnTo>
                    <a:pt x="1638" y="810"/>
                  </a:lnTo>
                  <a:lnTo>
                    <a:pt x="1638" y="797"/>
                  </a:lnTo>
                  <a:lnTo>
                    <a:pt x="1638" y="770"/>
                  </a:lnTo>
                  <a:lnTo>
                    <a:pt x="1638" y="770"/>
                  </a:lnTo>
                  <a:lnTo>
                    <a:pt x="1639" y="749"/>
                  </a:lnTo>
                  <a:lnTo>
                    <a:pt x="1639" y="737"/>
                  </a:lnTo>
                  <a:lnTo>
                    <a:pt x="1639" y="756"/>
                  </a:lnTo>
                  <a:lnTo>
                    <a:pt x="1639" y="738"/>
                  </a:lnTo>
                  <a:lnTo>
                    <a:pt x="1639" y="711"/>
                  </a:lnTo>
                  <a:lnTo>
                    <a:pt x="1639" y="732"/>
                  </a:lnTo>
                  <a:lnTo>
                    <a:pt x="1640" y="705"/>
                  </a:lnTo>
                  <a:lnTo>
                    <a:pt x="1640" y="712"/>
                  </a:lnTo>
                  <a:lnTo>
                    <a:pt x="1640" y="716"/>
                  </a:lnTo>
                  <a:lnTo>
                    <a:pt x="1640" y="737"/>
                  </a:lnTo>
                  <a:lnTo>
                    <a:pt x="1641" y="723"/>
                  </a:lnTo>
                  <a:lnTo>
                    <a:pt x="1641" y="745"/>
                  </a:lnTo>
                  <a:lnTo>
                    <a:pt x="1641" y="761"/>
                  </a:lnTo>
                  <a:lnTo>
                    <a:pt x="1641" y="776"/>
                  </a:lnTo>
                  <a:lnTo>
                    <a:pt x="1641" y="743"/>
                  </a:lnTo>
                  <a:lnTo>
                    <a:pt x="1642" y="763"/>
                  </a:lnTo>
                  <a:lnTo>
                    <a:pt x="1642" y="769"/>
                  </a:lnTo>
                  <a:lnTo>
                    <a:pt x="1642" y="786"/>
                  </a:lnTo>
                  <a:lnTo>
                    <a:pt x="1642" y="800"/>
                  </a:lnTo>
                  <a:lnTo>
                    <a:pt x="1642" y="801"/>
                  </a:lnTo>
                  <a:lnTo>
                    <a:pt x="1643" y="796"/>
                  </a:lnTo>
                  <a:lnTo>
                    <a:pt x="1643" y="807"/>
                  </a:lnTo>
                  <a:lnTo>
                    <a:pt x="1643" y="809"/>
                  </a:lnTo>
                  <a:lnTo>
                    <a:pt x="1643" y="824"/>
                  </a:lnTo>
                  <a:lnTo>
                    <a:pt x="1643" y="793"/>
                  </a:lnTo>
                  <a:lnTo>
                    <a:pt x="1644" y="790"/>
                  </a:lnTo>
                  <a:lnTo>
                    <a:pt x="1644" y="763"/>
                  </a:lnTo>
                  <a:lnTo>
                    <a:pt x="1644" y="777"/>
                  </a:lnTo>
                  <a:lnTo>
                    <a:pt x="1644" y="792"/>
                  </a:lnTo>
                  <a:lnTo>
                    <a:pt x="1645" y="773"/>
                  </a:lnTo>
                  <a:lnTo>
                    <a:pt x="1645" y="765"/>
                  </a:lnTo>
                  <a:lnTo>
                    <a:pt x="1645" y="769"/>
                  </a:lnTo>
                  <a:lnTo>
                    <a:pt x="1645" y="757"/>
                  </a:lnTo>
                  <a:lnTo>
                    <a:pt x="1645" y="771"/>
                  </a:lnTo>
                  <a:lnTo>
                    <a:pt x="1645" y="775"/>
                  </a:lnTo>
                  <a:lnTo>
                    <a:pt x="1646" y="751"/>
                  </a:lnTo>
                  <a:lnTo>
                    <a:pt x="1646" y="758"/>
                  </a:lnTo>
                  <a:lnTo>
                    <a:pt x="1646" y="749"/>
                  </a:lnTo>
                  <a:lnTo>
                    <a:pt x="1646" y="766"/>
                  </a:lnTo>
                  <a:lnTo>
                    <a:pt x="1647" y="755"/>
                  </a:lnTo>
                  <a:lnTo>
                    <a:pt x="1647" y="767"/>
                  </a:lnTo>
                  <a:lnTo>
                    <a:pt x="1647" y="777"/>
                  </a:lnTo>
                  <a:lnTo>
                    <a:pt x="1647" y="764"/>
                  </a:lnTo>
                  <a:lnTo>
                    <a:pt x="1647" y="766"/>
                  </a:lnTo>
                  <a:lnTo>
                    <a:pt x="1648" y="771"/>
                  </a:lnTo>
                  <a:lnTo>
                    <a:pt x="1648" y="769"/>
                  </a:lnTo>
                  <a:lnTo>
                    <a:pt x="1648" y="727"/>
                  </a:lnTo>
                  <a:lnTo>
                    <a:pt x="1648" y="747"/>
                  </a:lnTo>
                  <a:lnTo>
                    <a:pt x="1648" y="741"/>
                  </a:lnTo>
                  <a:lnTo>
                    <a:pt x="1649" y="715"/>
                  </a:lnTo>
                  <a:lnTo>
                    <a:pt x="1649" y="723"/>
                  </a:lnTo>
                  <a:lnTo>
                    <a:pt x="1649" y="704"/>
                  </a:lnTo>
                  <a:lnTo>
                    <a:pt x="1649" y="720"/>
                  </a:lnTo>
                  <a:lnTo>
                    <a:pt x="1649" y="707"/>
                  </a:lnTo>
                  <a:lnTo>
                    <a:pt x="1650" y="684"/>
                  </a:lnTo>
                  <a:lnTo>
                    <a:pt x="1650" y="692"/>
                  </a:lnTo>
                  <a:lnTo>
                    <a:pt x="1650" y="693"/>
                  </a:lnTo>
                  <a:lnTo>
                    <a:pt x="1650" y="673"/>
                  </a:lnTo>
                  <a:lnTo>
                    <a:pt x="1650" y="654"/>
                  </a:lnTo>
                  <a:lnTo>
                    <a:pt x="1651" y="667"/>
                  </a:lnTo>
                  <a:lnTo>
                    <a:pt x="1651" y="683"/>
                  </a:lnTo>
                  <a:lnTo>
                    <a:pt x="1651" y="673"/>
                  </a:lnTo>
                  <a:lnTo>
                    <a:pt x="1651" y="668"/>
                  </a:lnTo>
                  <a:lnTo>
                    <a:pt x="1651" y="655"/>
                  </a:lnTo>
                  <a:lnTo>
                    <a:pt x="1652" y="654"/>
                  </a:lnTo>
                  <a:lnTo>
                    <a:pt x="1652" y="625"/>
                  </a:lnTo>
                  <a:lnTo>
                    <a:pt x="1652" y="622"/>
                  </a:lnTo>
                  <a:lnTo>
                    <a:pt x="1652" y="627"/>
                  </a:lnTo>
                  <a:lnTo>
                    <a:pt x="1652" y="632"/>
                  </a:lnTo>
                  <a:lnTo>
                    <a:pt x="1653" y="641"/>
                  </a:lnTo>
                  <a:lnTo>
                    <a:pt x="1653" y="636"/>
                  </a:lnTo>
                  <a:lnTo>
                    <a:pt x="1653" y="629"/>
                  </a:lnTo>
                  <a:lnTo>
                    <a:pt x="1653" y="619"/>
                  </a:lnTo>
                  <a:lnTo>
                    <a:pt x="1653" y="641"/>
                  </a:lnTo>
                  <a:lnTo>
                    <a:pt x="1654" y="642"/>
                  </a:lnTo>
                  <a:lnTo>
                    <a:pt x="1654" y="612"/>
                  </a:lnTo>
                  <a:lnTo>
                    <a:pt x="1654" y="591"/>
                  </a:lnTo>
                  <a:lnTo>
                    <a:pt x="1654" y="609"/>
                  </a:lnTo>
                  <a:lnTo>
                    <a:pt x="1654" y="623"/>
                  </a:lnTo>
                  <a:lnTo>
                    <a:pt x="1655" y="628"/>
                  </a:lnTo>
                  <a:lnTo>
                    <a:pt x="1655" y="603"/>
                  </a:lnTo>
                  <a:lnTo>
                    <a:pt x="1655" y="594"/>
                  </a:lnTo>
                  <a:lnTo>
                    <a:pt x="1655" y="588"/>
                  </a:lnTo>
                  <a:lnTo>
                    <a:pt x="1656" y="592"/>
                  </a:lnTo>
                  <a:lnTo>
                    <a:pt x="1656" y="612"/>
                  </a:lnTo>
                  <a:lnTo>
                    <a:pt x="1656" y="594"/>
                  </a:lnTo>
                  <a:lnTo>
                    <a:pt x="1656" y="582"/>
                  </a:lnTo>
                  <a:lnTo>
                    <a:pt x="1656" y="592"/>
                  </a:lnTo>
                  <a:lnTo>
                    <a:pt x="1656" y="581"/>
                  </a:lnTo>
                  <a:lnTo>
                    <a:pt x="1657" y="583"/>
                  </a:lnTo>
                  <a:lnTo>
                    <a:pt x="1657" y="608"/>
                  </a:lnTo>
                  <a:lnTo>
                    <a:pt x="1657" y="628"/>
                  </a:lnTo>
                  <a:lnTo>
                    <a:pt x="1657" y="651"/>
                  </a:lnTo>
                  <a:lnTo>
                    <a:pt x="1658" y="675"/>
                  </a:lnTo>
                  <a:lnTo>
                    <a:pt x="1658" y="662"/>
                  </a:lnTo>
                  <a:lnTo>
                    <a:pt x="1658" y="638"/>
                  </a:lnTo>
                  <a:lnTo>
                    <a:pt x="1658" y="645"/>
                  </a:lnTo>
                  <a:lnTo>
                    <a:pt x="1658" y="623"/>
                  </a:lnTo>
                  <a:lnTo>
                    <a:pt x="1659" y="613"/>
                  </a:lnTo>
                  <a:lnTo>
                    <a:pt x="1659" y="589"/>
                  </a:lnTo>
                  <a:lnTo>
                    <a:pt x="1659" y="584"/>
                  </a:lnTo>
                  <a:lnTo>
                    <a:pt x="1659" y="581"/>
                  </a:lnTo>
                  <a:lnTo>
                    <a:pt x="1659" y="554"/>
                  </a:lnTo>
                  <a:lnTo>
                    <a:pt x="1660" y="555"/>
                  </a:lnTo>
                  <a:lnTo>
                    <a:pt x="1660" y="578"/>
                  </a:lnTo>
                  <a:lnTo>
                    <a:pt x="1660" y="533"/>
                  </a:lnTo>
                  <a:lnTo>
                    <a:pt x="1660" y="474"/>
                  </a:lnTo>
                  <a:lnTo>
                    <a:pt x="1660" y="487"/>
                  </a:lnTo>
                  <a:lnTo>
                    <a:pt x="1661" y="480"/>
                  </a:lnTo>
                  <a:lnTo>
                    <a:pt x="1661" y="501"/>
                  </a:lnTo>
                  <a:lnTo>
                    <a:pt x="1661" y="528"/>
                  </a:lnTo>
                  <a:lnTo>
                    <a:pt x="1661" y="553"/>
                  </a:lnTo>
                  <a:lnTo>
                    <a:pt x="1661" y="568"/>
                  </a:lnTo>
                  <a:lnTo>
                    <a:pt x="1662" y="550"/>
                  </a:lnTo>
                  <a:lnTo>
                    <a:pt x="1662" y="575"/>
                  </a:lnTo>
                  <a:lnTo>
                    <a:pt x="1662" y="552"/>
                  </a:lnTo>
                  <a:lnTo>
                    <a:pt x="1662" y="550"/>
                  </a:lnTo>
                  <a:lnTo>
                    <a:pt x="1662" y="472"/>
                  </a:lnTo>
                  <a:lnTo>
                    <a:pt x="1663" y="379"/>
                  </a:lnTo>
                  <a:lnTo>
                    <a:pt x="1663" y="307"/>
                  </a:lnTo>
                  <a:lnTo>
                    <a:pt x="1663" y="295"/>
                  </a:lnTo>
                  <a:lnTo>
                    <a:pt x="1663" y="325"/>
                  </a:lnTo>
                  <a:lnTo>
                    <a:pt x="1664" y="302"/>
                  </a:lnTo>
                  <a:lnTo>
                    <a:pt x="1664" y="250"/>
                  </a:lnTo>
                  <a:lnTo>
                    <a:pt x="1664" y="243"/>
                  </a:lnTo>
                  <a:lnTo>
                    <a:pt x="1664" y="262"/>
                  </a:lnTo>
                  <a:lnTo>
                    <a:pt x="1664" y="283"/>
                  </a:lnTo>
                  <a:lnTo>
                    <a:pt x="1664" y="276"/>
                  </a:lnTo>
                  <a:lnTo>
                    <a:pt x="1665" y="272"/>
                  </a:lnTo>
                  <a:lnTo>
                    <a:pt x="1665" y="302"/>
                  </a:lnTo>
                  <a:lnTo>
                    <a:pt x="1665" y="256"/>
                  </a:lnTo>
                  <a:lnTo>
                    <a:pt x="1665" y="242"/>
                  </a:lnTo>
                  <a:lnTo>
                    <a:pt x="1666" y="247"/>
                  </a:lnTo>
                  <a:lnTo>
                    <a:pt x="1666" y="265"/>
                  </a:lnTo>
                  <a:lnTo>
                    <a:pt x="1666" y="288"/>
                  </a:lnTo>
                  <a:lnTo>
                    <a:pt x="1666" y="307"/>
                  </a:lnTo>
                  <a:lnTo>
                    <a:pt x="1666" y="330"/>
                  </a:lnTo>
                  <a:lnTo>
                    <a:pt x="1667" y="322"/>
                  </a:lnTo>
                  <a:lnTo>
                    <a:pt x="1667" y="282"/>
                  </a:lnTo>
                  <a:lnTo>
                    <a:pt x="1667" y="304"/>
                  </a:lnTo>
                  <a:lnTo>
                    <a:pt x="1667" y="311"/>
                  </a:lnTo>
                  <a:lnTo>
                    <a:pt x="1667" y="317"/>
                  </a:lnTo>
                  <a:lnTo>
                    <a:pt x="1667" y="338"/>
                  </a:lnTo>
                  <a:lnTo>
                    <a:pt x="1668" y="312"/>
                  </a:lnTo>
                  <a:lnTo>
                    <a:pt x="1668" y="307"/>
                  </a:lnTo>
                  <a:lnTo>
                    <a:pt x="1668" y="298"/>
                  </a:lnTo>
                  <a:lnTo>
                    <a:pt x="1668" y="292"/>
                  </a:lnTo>
                  <a:lnTo>
                    <a:pt x="1669" y="320"/>
                  </a:lnTo>
                  <a:lnTo>
                    <a:pt x="1669" y="328"/>
                  </a:lnTo>
                  <a:lnTo>
                    <a:pt x="1669" y="355"/>
                  </a:lnTo>
                  <a:lnTo>
                    <a:pt x="1669" y="324"/>
                  </a:lnTo>
                  <a:lnTo>
                    <a:pt x="1669" y="342"/>
                  </a:lnTo>
                  <a:lnTo>
                    <a:pt x="1670" y="371"/>
                  </a:lnTo>
                  <a:lnTo>
                    <a:pt x="1670" y="385"/>
                  </a:lnTo>
                  <a:lnTo>
                    <a:pt x="1670" y="376"/>
                  </a:lnTo>
                  <a:lnTo>
                    <a:pt x="1670" y="360"/>
                  </a:lnTo>
                  <a:lnTo>
                    <a:pt x="1670" y="390"/>
                  </a:lnTo>
                  <a:lnTo>
                    <a:pt x="1671" y="394"/>
                  </a:lnTo>
                  <a:lnTo>
                    <a:pt x="1671" y="418"/>
                  </a:lnTo>
                  <a:lnTo>
                    <a:pt x="1671" y="434"/>
                  </a:lnTo>
                  <a:lnTo>
                    <a:pt x="1671" y="443"/>
                  </a:lnTo>
                  <a:lnTo>
                    <a:pt x="1671" y="429"/>
                  </a:lnTo>
                  <a:lnTo>
                    <a:pt x="1672" y="448"/>
                  </a:lnTo>
                  <a:lnTo>
                    <a:pt x="1672" y="444"/>
                  </a:lnTo>
                  <a:lnTo>
                    <a:pt x="1672" y="469"/>
                  </a:lnTo>
                  <a:lnTo>
                    <a:pt x="1672" y="460"/>
                  </a:lnTo>
                  <a:lnTo>
                    <a:pt x="1672" y="448"/>
                  </a:lnTo>
                  <a:lnTo>
                    <a:pt x="1673" y="461"/>
                  </a:lnTo>
                  <a:lnTo>
                    <a:pt x="1673" y="480"/>
                  </a:lnTo>
                  <a:lnTo>
                    <a:pt x="1673" y="504"/>
                  </a:lnTo>
                  <a:lnTo>
                    <a:pt x="1673" y="514"/>
                  </a:lnTo>
                  <a:lnTo>
                    <a:pt x="1673" y="520"/>
                  </a:lnTo>
                  <a:lnTo>
                    <a:pt x="1674" y="520"/>
                  </a:lnTo>
                  <a:lnTo>
                    <a:pt x="1674" y="505"/>
                  </a:lnTo>
                  <a:lnTo>
                    <a:pt x="1674" y="517"/>
                  </a:lnTo>
                  <a:lnTo>
                    <a:pt x="1674" y="505"/>
                  </a:lnTo>
                  <a:lnTo>
                    <a:pt x="1675" y="531"/>
                  </a:lnTo>
                  <a:lnTo>
                    <a:pt x="1675" y="548"/>
                  </a:lnTo>
                  <a:lnTo>
                    <a:pt x="1675" y="573"/>
                  </a:lnTo>
                  <a:lnTo>
                    <a:pt x="1675" y="556"/>
                  </a:lnTo>
                  <a:lnTo>
                    <a:pt x="1675" y="560"/>
                  </a:lnTo>
                  <a:lnTo>
                    <a:pt x="1675" y="571"/>
                  </a:lnTo>
                  <a:lnTo>
                    <a:pt x="1676" y="578"/>
                  </a:lnTo>
                  <a:lnTo>
                    <a:pt x="1676" y="592"/>
                  </a:lnTo>
                  <a:lnTo>
                    <a:pt x="1676" y="590"/>
                  </a:lnTo>
                  <a:lnTo>
                    <a:pt x="1676" y="610"/>
                  </a:lnTo>
                  <a:lnTo>
                    <a:pt x="1677" y="626"/>
                  </a:lnTo>
                  <a:lnTo>
                    <a:pt x="1677" y="641"/>
                  </a:lnTo>
                  <a:lnTo>
                    <a:pt x="1677" y="618"/>
                  </a:lnTo>
                  <a:lnTo>
                    <a:pt x="1677" y="641"/>
                  </a:lnTo>
                  <a:lnTo>
                    <a:pt x="1677" y="655"/>
                  </a:lnTo>
                  <a:lnTo>
                    <a:pt x="1678" y="666"/>
                  </a:lnTo>
                  <a:lnTo>
                    <a:pt x="1678" y="617"/>
                  </a:lnTo>
                  <a:lnTo>
                    <a:pt x="1678" y="629"/>
                  </a:lnTo>
                  <a:lnTo>
                    <a:pt x="1678" y="645"/>
                  </a:lnTo>
                  <a:lnTo>
                    <a:pt x="1678" y="659"/>
                  </a:lnTo>
                  <a:lnTo>
                    <a:pt x="1679" y="666"/>
                  </a:lnTo>
                  <a:lnTo>
                    <a:pt x="1679" y="671"/>
                  </a:lnTo>
                  <a:lnTo>
                    <a:pt x="1679" y="690"/>
                  </a:lnTo>
                  <a:lnTo>
                    <a:pt x="1679" y="675"/>
                  </a:lnTo>
                  <a:lnTo>
                    <a:pt x="1679" y="671"/>
                  </a:lnTo>
                  <a:lnTo>
                    <a:pt x="1680" y="685"/>
                  </a:lnTo>
                  <a:lnTo>
                    <a:pt x="1680" y="673"/>
                  </a:lnTo>
                  <a:lnTo>
                    <a:pt x="1680" y="695"/>
                  </a:lnTo>
                  <a:lnTo>
                    <a:pt x="1680" y="666"/>
                  </a:lnTo>
                  <a:lnTo>
                    <a:pt x="1681" y="677"/>
                  </a:lnTo>
                  <a:lnTo>
                    <a:pt x="1681" y="689"/>
                  </a:lnTo>
                  <a:lnTo>
                    <a:pt x="1681" y="702"/>
                  </a:lnTo>
                  <a:lnTo>
                    <a:pt x="1681" y="713"/>
                  </a:lnTo>
                  <a:lnTo>
                    <a:pt x="1681" y="723"/>
                  </a:lnTo>
                  <a:lnTo>
                    <a:pt x="1681" y="723"/>
                  </a:lnTo>
                  <a:lnTo>
                    <a:pt x="1682" y="694"/>
                  </a:lnTo>
                  <a:lnTo>
                    <a:pt x="1682" y="702"/>
                  </a:lnTo>
                  <a:lnTo>
                    <a:pt x="1682" y="707"/>
                  </a:lnTo>
                  <a:lnTo>
                    <a:pt x="1682" y="709"/>
                  </a:lnTo>
                  <a:lnTo>
                    <a:pt x="1682" y="670"/>
                  </a:lnTo>
                  <a:lnTo>
                    <a:pt x="1683" y="664"/>
                  </a:lnTo>
                  <a:lnTo>
                    <a:pt x="1683" y="646"/>
                  </a:lnTo>
                  <a:lnTo>
                    <a:pt x="1683" y="659"/>
                  </a:lnTo>
                  <a:lnTo>
                    <a:pt x="1683" y="645"/>
                  </a:lnTo>
                  <a:lnTo>
                    <a:pt x="1683" y="664"/>
                  </a:lnTo>
                  <a:lnTo>
                    <a:pt x="1684" y="656"/>
                  </a:lnTo>
                  <a:lnTo>
                    <a:pt x="1684" y="660"/>
                  </a:lnTo>
                  <a:lnTo>
                    <a:pt x="1684" y="631"/>
                  </a:lnTo>
                  <a:lnTo>
                    <a:pt x="1684" y="610"/>
                  </a:lnTo>
                  <a:lnTo>
                    <a:pt x="1684" y="611"/>
                  </a:lnTo>
                  <a:lnTo>
                    <a:pt x="1685" y="634"/>
                  </a:lnTo>
                  <a:lnTo>
                    <a:pt x="1685" y="656"/>
                  </a:lnTo>
                  <a:lnTo>
                    <a:pt x="1685" y="677"/>
                  </a:lnTo>
                  <a:lnTo>
                    <a:pt x="1685" y="688"/>
                  </a:lnTo>
                  <a:lnTo>
                    <a:pt x="1686" y="691"/>
                  </a:lnTo>
                  <a:lnTo>
                    <a:pt x="1686" y="657"/>
                  </a:lnTo>
                  <a:lnTo>
                    <a:pt x="1686" y="672"/>
                  </a:lnTo>
                  <a:lnTo>
                    <a:pt x="1686" y="685"/>
                  </a:lnTo>
                  <a:lnTo>
                    <a:pt x="1686" y="681"/>
                  </a:lnTo>
                  <a:lnTo>
                    <a:pt x="1686" y="706"/>
                  </a:lnTo>
                  <a:lnTo>
                    <a:pt x="1687" y="676"/>
                  </a:lnTo>
                  <a:lnTo>
                    <a:pt x="1687" y="647"/>
                  </a:lnTo>
                  <a:lnTo>
                    <a:pt x="1687" y="624"/>
                  </a:lnTo>
                  <a:lnTo>
                    <a:pt x="1687" y="610"/>
                  </a:lnTo>
                  <a:lnTo>
                    <a:pt x="1688" y="634"/>
                  </a:lnTo>
                  <a:lnTo>
                    <a:pt x="1688" y="627"/>
                  </a:lnTo>
                  <a:lnTo>
                    <a:pt x="1688" y="639"/>
                  </a:lnTo>
                  <a:lnTo>
                    <a:pt x="1688" y="663"/>
                  </a:lnTo>
                  <a:lnTo>
                    <a:pt x="1688" y="639"/>
                  </a:lnTo>
                  <a:lnTo>
                    <a:pt x="1689" y="622"/>
                  </a:lnTo>
                  <a:lnTo>
                    <a:pt x="1689" y="648"/>
                  </a:lnTo>
                  <a:lnTo>
                    <a:pt x="1689" y="670"/>
                  </a:lnTo>
                  <a:lnTo>
                    <a:pt x="1689" y="660"/>
                  </a:lnTo>
                  <a:lnTo>
                    <a:pt x="1689" y="682"/>
                  </a:lnTo>
                  <a:lnTo>
                    <a:pt x="1690" y="673"/>
                  </a:lnTo>
                  <a:lnTo>
                    <a:pt x="1690" y="656"/>
                  </a:lnTo>
                  <a:lnTo>
                    <a:pt x="1690" y="667"/>
                  </a:lnTo>
                  <a:lnTo>
                    <a:pt x="1690" y="658"/>
                  </a:lnTo>
                  <a:lnTo>
                    <a:pt x="1690" y="651"/>
                  </a:lnTo>
                  <a:lnTo>
                    <a:pt x="1691" y="673"/>
                  </a:lnTo>
                  <a:lnTo>
                    <a:pt x="1691" y="698"/>
                  </a:lnTo>
                  <a:lnTo>
                    <a:pt x="1691" y="694"/>
                  </a:lnTo>
                  <a:lnTo>
                    <a:pt x="1691" y="695"/>
                  </a:lnTo>
                  <a:lnTo>
                    <a:pt x="1692" y="658"/>
                  </a:lnTo>
                  <a:lnTo>
                    <a:pt x="1692" y="670"/>
                  </a:lnTo>
                  <a:lnTo>
                    <a:pt x="1692" y="609"/>
                  </a:lnTo>
                  <a:lnTo>
                    <a:pt x="1692" y="632"/>
                  </a:lnTo>
                  <a:lnTo>
                    <a:pt x="1692" y="652"/>
                  </a:lnTo>
                  <a:lnTo>
                    <a:pt x="1692" y="658"/>
                  </a:lnTo>
                  <a:lnTo>
                    <a:pt x="1693" y="659"/>
                  </a:lnTo>
                  <a:lnTo>
                    <a:pt x="1693" y="658"/>
                  </a:lnTo>
                  <a:lnTo>
                    <a:pt x="1693" y="629"/>
                  </a:lnTo>
                  <a:lnTo>
                    <a:pt x="1693" y="649"/>
                  </a:lnTo>
                  <a:lnTo>
                    <a:pt x="1694" y="661"/>
                  </a:lnTo>
                  <a:lnTo>
                    <a:pt x="1694" y="674"/>
                  </a:lnTo>
                  <a:lnTo>
                    <a:pt x="1694" y="695"/>
                  </a:lnTo>
                  <a:lnTo>
                    <a:pt x="1694" y="718"/>
                  </a:lnTo>
                  <a:lnTo>
                    <a:pt x="1694" y="709"/>
                  </a:lnTo>
                  <a:lnTo>
                    <a:pt x="1694" y="727"/>
                  </a:lnTo>
                  <a:lnTo>
                    <a:pt x="1695" y="701"/>
                  </a:lnTo>
                  <a:lnTo>
                    <a:pt x="1695" y="688"/>
                  </a:lnTo>
                  <a:lnTo>
                    <a:pt x="1695" y="691"/>
                  </a:lnTo>
                  <a:lnTo>
                    <a:pt x="1695" y="711"/>
                  </a:lnTo>
                  <a:lnTo>
                    <a:pt x="1695" y="716"/>
                  </a:lnTo>
                  <a:lnTo>
                    <a:pt x="1696" y="712"/>
                  </a:lnTo>
                  <a:lnTo>
                    <a:pt x="1696" y="691"/>
                  </a:lnTo>
                  <a:lnTo>
                    <a:pt x="1696" y="677"/>
                  </a:lnTo>
                  <a:lnTo>
                    <a:pt x="1696" y="686"/>
                  </a:lnTo>
                  <a:lnTo>
                    <a:pt x="1697" y="661"/>
                  </a:lnTo>
                  <a:lnTo>
                    <a:pt x="1697" y="683"/>
                  </a:lnTo>
                  <a:lnTo>
                    <a:pt x="1697" y="694"/>
                  </a:lnTo>
                  <a:lnTo>
                    <a:pt x="1697" y="705"/>
                  </a:lnTo>
                  <a:lnTo>
                    <a:pt x="1697" y="687"/>
                  </a:lnTo>
                  <a:lnTo>
                    <a:pt x="1697" y="684"/>
                  </a:lnTo>
                  <a:lnTo>
                    <a:pt x="1698" y="673"/>
                  </a:lnTo>
                  <a:lnTo>
                    <a:pt x="1698" y="698"/>
                  </a:lnTo>
                  <a:lnTo>
                    <a:pt x="1698" y="718"/>
                  </a:lnTo>
                  <a:lnTo>
                    <a:pt x="1698" y="688"/>
                  </a:lnTo>
                  <a:lnTo>
                    <a:pt x="1699" y="703"/>
                  </a:lnTo>
                  <a:lnTo>
                    <a:pt x="1699" y="696"/>
                  </a:lnTo>
                  <a:lnTo>
                    <a:pt x="1699" y="668"/>
                  </a:lnTo>
                  <a:lnTo>
                    <a:pt x="1699" y="692"/>
                  </a:lnTo>
                  <a:lnTo>
                    <a:pt x="1699" y="634"/>
                  </a:lnTo>
                  <a:lnTo>
                    <a:pt x="1700" y="630"/>
                  </a:lnTo>
                  <a:lnTo>
                    <a:pt x="1700" y="618"/>
                  </a:lnTo>
                  <a:lnTo>
                    <a:pt x="1700" y="601"/>
                  </a:lnTo>
                  <a:lnTo>
                    <a:pt x="1700" y="576"/>
                  </a:lnTo>
                  <a:lnTo>
                    <a:pt x="1700" y="592"/>
                  </a:lnTo>
                  <a:lnTo>
                    <a:pt x="1701" y="580"/>
                  </a:lnTo>
                  <a:lnTo>
                    <a:pt x="1701" y="571"/>
                  </a:lnTo>
                  <a:lnTo>
                    <a:pt x="1701" y="548"/>
                  </a:lnTo>
                  <a:lnTo>
                    <a:pt x="1701" y="575"/>
                  </a:lnTo>
                  <a:lnTo>
                    <a:pt x="1701" y="558"/>
                  </a:lnTo>
                  <a:lnTo>
                    <a:pt x="1702" y="534"/>
                  </a:lnTo>
                  <a:lnTo>
                    <a:pt x="1702" y="546"/>
                  </a:lnTo>
                  <a:lnTo>
                    <a:pt x="1702" y="544"/>
                  </a:lnTo>
                  <a:lnTo>
                    <a:pt x="1702" y="563"/>
                  </a:lnTo>
                  <a:lnTo>
                    <a:pt x="1703" y="569"/>
                  </a:lnTo>
                  <a:lnTo>
                    <a:pt x="1703" y="554"/>
                  </a:lnTo>
                  <a:lnTo>
                    <a:pt x="1703" y="578"/>
                  </a:lnTo>
                  <a:lnTo>
                    <a:pt x="1703" y="591"/>
                  </a:lnTo>
                  <a:lnTo>
                    <a:pt x="1703" y="600"/>
                  </a:lnTo>
                  <a:lnTo>
                    <a:pt x="1703" y="597"/>
                  </a:lnTo>
                  <a:lnTo>
                    <a:pt x="1704" y="622"/>
                  </a:lnTo>
                  <a:lnTo>
                    <a:pt x="1704" y="613"/>
                  </a:lnTo>
                  <a:lnTo>
                    <a:pt x="1704" y="628"/>
                  </a:lnTo>
                  <a:lnTo>
                    <a:pt x="1704" y="614"/>
                  </a:lnTo>
                  <a:lnTo>
                    <a:pt x="1705" y="577"/>
                  </a:lnTo>
                  <a:lnTo>
                    <a:pt x="1705" y="586"/>
                  </a:lnTo>
                  <a:lnTo>
                    <a:pt x="1705" y="606"/>
                  </a:lnTo>
                  <a:lnTo>
                    <a:pt x="1705" y="582"/>
                  </a:lnTo>
                  <a:lnTo>
                    <a:pt x="1705" y="590"/>
                  </a:lnTo>
                  <a:lnTo>
                    <a:pt x="1705" y="617"/>
                  </a:lnTo>
                  <a:lnTo>
                    <a:pt x="1706" y="634"/>
                  </a:lnTo>
                  <a:lnTo>
                    <a:pt x="1706" y="627"/>
                  </a:lnTo>
                  <a:lnTo>
                    <a:pt x="1706" y="559"/>
                  </a:lnTo>
                  <a:lnTo>
                    <a:pt x="1706" y="573"/>
                  </a:lnTo>
                  <a:lnTo>
                    <a:pt x="1707" y="579"/>
                  </a:lnTo>
                  <a:lnTo>
                    <a:pt x="1707" y="584"/>
                  </a:lnTo>
                  <a:lnTo>
                    <a:pt x="1707" y="607"/>
                  </a:lnTo>
                  <a:lnTo>
                    <a:pt x="1707" y="625"/>
                  </a:lnTo>
                  <a:lnTo>
                    <a:pt x="1707" y="635"/>
                  </a:lnTo>
                  <a:lnTo>
                    <a:pt x="1708" y="653"/>
                  </a:lnTo>
                  <a:lnTo>
                    <a:pt x="1708" y="669"/>
                  </a:lnTo>
                  <a:lnTo>
                    <a:pt x="1708" y="689"/>
                  </a:lnTo>
                  <a:lnTo>
                    <a:pt x="1708" y="680"/>
                  </a:lnTo>
                  <a:lnTo>
                    <a:pt x="1708" y="671"/>
                  </a:lnTo>
                  <a:lnTo>
                    <a:pt x="1709" y="689"/>
                  </a:lnTo>
                  <a:lnTo>
                    <a:pt x="1709" y="703"/>
                  </a:lnTo>
                  <a:lnTo>
                    <a:pt x="1709" y="652"/>
                  </a:lnTo>
                  <a:lnTo>
                    <a:pt x="1709" y="607"/>
                  </a:lnTo>
                  <a:lnTo>
                    <a:pt x="1709" y="509"/>
                  </a:lnTo>
                  <a:lnTo>
                    <a:pt x="1710" y="408"/>
                  </a:lnTo>
                  <a:lnTo>
                    <a:pt x="1710" y="344"/>
                  </a:lnTo>
                  <a:lnTo>
                    <a:pt x="1710" y="351"/>
                  </a:lnTo>
                  <a:lnTo>
                    <a:pt x="1710" y="349"/>
                  </a:lnTo>
                  <a:lnTo>
                    <a:pt x="1710" y="331"/>
                  </a:lnTo>
                  <a:lnTo>
                    <a:pt x="1711" y="276"/>
                  </a:lnTo>
                  <a:lnTo>
                    <a:pt x="1711" y="299"/>
                  </a:lnTo>
                  <a:lnTo>
                    <a:pt x="1711" y="319"/>
                  </a:lnTo>
                  <a:lnTo>
                    <a:pt x="1711" y="306"/>
                  </a:lnTo>
                  <a:lnTo>
                    <a:pt x="1711" y="285"/>
                  </a:lnTo>
                  <a:lnTo>
                    <a:pt x="1712" y="311"/>
                  </a:lnTo>
                  <a:lnTo>
                    <a:pt x="1712" y="337"/>
                  </a:lnTo>
                  <a:lnTo>
                    <a:pt x="1712" y="351"/>
                  </a:lnTo>
                  <a:lnTo>
                    <a:pt x="1712" y="360"/>
                  </a:lnTo>
                  <a:lnTo>
                    <a:pt x="1712" y="343"/>
                  </a:lnTo>
                  <a:lnTo>
                    <a:pt x="1713" y="347"/>
                  </a:lnTo>
                  <a:lnTo>
                    <a:pt x="1713" y="376"/>
                  </a:lnTo>
                  <a:lnTo>
                    <a:pt x="1713" y="405"/>
                  </a:lnTo>
                  <a:lnTo>
                    <a:pt x="1713" y="432"/>
                  </a:lnTo>
                  <a:lnTo>
                    <a:pt x="1714" y="443"/>
                  </a:lnTo>
                  <a:lnTo>
                    <a:pt x="1714" y="425"/>
                  </a:lnTo>
                  <a:lnTo>
                    <a:pt x="1714" y="405"/>
                  </a:lnTo>
                  <a:lnTo>
                    <a:pt x="1714" y="410"/>
                  </a:lnTo>
                  <a:lnTo>
                    <a:pt x="1714" y="432"/>
                  </a:lnTo>
                  <a:lnTo>
                    <a:pt x="1714" y="423"/>
                  </a:lnTo>
                  <a:lnTo>
                    <a:pt x="1715" y="437"/>
                  </a:lnTo>
                  <a:lnTo>
                    <a:pt x="1715" y="434"/>
                  </a:lnTo>
                  <a:lnTo>
                    <a:pt x="1715" y="450"/>
                  </a:lnTo>
                  <a:lnTo>
                    <a:pt x="1715" y="413"/>
                  </a:lnTo>
                  <a:lnTo>
                    <a:pt x="1716" y="438"/>
                  </a:lnTo>
                  <a:lnTo>
                    <a:pt x="1716" y="429"/>
                  </a:lnTo>
                  <a:lnTo>
                    <a:pt x="1716" y="437"/>
                  </a:lnTo>
                  <a:lnTo>
                    <a:pt x="1716" y="441"/>
                  </a:lnTo>
                  <a:lnTo>
                    <a:pt x="1716" y="451"/>
                  </a:lnTo>
                  <a:lnTo>
                    <a:pt x="1716" y="454"/>
                  </a:lnTo>
                  <a:lnTo>
                    <a:pt x="1717" y="432"/>
                  </a:lnTo>
                  <a:lnTo>
                    <a:pt x="1717" y="432"/>
                  </a:lnTo>
                  <a:lnTo>
                    <a:pt x="1717" y="445"/>
                  </a:lnTo>
                  <a:lnTo>
                    <a:pt x="1717" y="441"/>
                  </a:lnTo>
                  <a:lnTo>
                    <a:pt x="1718" y="460"/>
                  </a:lnTo>
                  <a:lnTo>
                    <a:pt x="1718" y="485"/>
                  </a:lnTo>
                  <a:lnTo>
                    <a:pt x="1718" y="473"/>
                  </a:lnTo>
                  <a:lnTo>
                    <a:pt x="1718" y="499"/>
                  </a:lnTo>
                  <a:lnTo>
                    <a:pt x="1718" y="519"/>
                  </a:lnTo>
                  <a:lnTo>
                    <a:pt x="1719" y="541"/>
                  </a:lnTo>
                  <a:lnTo>
                    <a:pt x="1719" y="560"/>
                  </a:lnTo>
                  <a:lnTo>
                    <a:pt x="1719" y="577"/>
                  </a:lnTo>
                  <a:lnTo>
                    <a:pt x="1719" y="600"/>
                  </a:lnTo>
                  <a:lnTo>
                    <a:pt x="1719" y="612"/>
                  </a:lnTo>
                  <a:lnTo>
                    <a:pt x="1720" y="599"/>
                  </a:lnTo>
                  <a:lnTo>
                    <a:pt x="1720" y="602"/>
                  </a:lnTo>
                  <a:lnTo>
                    <a:pt x="1720" y="616"/>
                  </a:lnTo>
                  <a:lnTo>
                    <a:pt x="1720" y="631"/>
                  </a:lnTo>
                  <a:lnTo>
                    <a:pt x="1720" y="640"/>
                  </a:lnTo>
                  <a:lnTo>
                    <a:pt x="1721" y="616"/>
                  </a:lnTo>
                  <a:lnTo>
                    <a:pt x="1721" y="630"/>
                  </a:lnTo>
                  <a:lnTo>
                    <a:pt x="1721" y="627"/>
                  </a:lnTo>
                  <a:lnTo>
                    <a:pt x="1721" y="648"/>
                  </a:lnTo>
                  <a:lnTo>
                    <a:pt x="1722" y="630"/>
                  </a:lnTo>
                  <a:lnTo>
                    <a:pt x="1722" y="630"/>
                  </a:lnTo>
                  <a:lnTo>
                    <a:pt x="1722" y="623"/>
                  </a:lnTo>
                  <a:lnTo>
                    <a:pt x="1722" y="617"/>
                  </a:lnTo>
                  <a:lnTo>
                    <a:pt x="1722" y="625"/>
                  </a:lnTo>
                  <a:lnTo>
                    <a:pt x="1722" y="611"/>
                  </a:lnTo>
                  <a:lnTo>
                    <a:pt x="1723" y="627"/>
                  </a:lnTo>
                  <a:lnTo>
                    <a:pt x="1723" y="638"/>
                  </a:lnTo>
                  <a:lnTo>
                    <a:pt x="1723" y="650"/>
                  </a:lnTo>
                  <a:lnTo>
                    <a:pt x="1723" y="635"/>
                  </a:lnTo>
                  <a:lnTo>
                    <a:pt x="1724" y="658"/>
                  </a:lnTo>
                  <a:lnTo>
                    <a:pt x="1724" y="653"/>
                  </a:lnTo>
                  <a:lnTo>
                    <a:pt x="1724" y="655"/>
                  </a:lnTo>
                  <a:lnTo>
                    <a:pt x="1724" y="668"/>
                  </a:lnTo>
                  <a:lnTo>
                    <a:pt x="1724" y="690"/>
                  </a:lnTo>
                  <a:lnTo>
                    <a:pt x="1725" y="713"/>
                  </a:lnTo>
                  <a:lnTo>
                    <a:pt x="1725" y="711"/>
                  </a:lnTo>
                  <a:lnTo>
                    <a:pt x="1725" y="726"/>
                  </a:lnTo>
                  <a:lnTo>
                    <a:pt x="1725" y="722"/>
                  </a:lnTo>
                  <a:lnTo>
                    <a:pt x="1725" y="703"/>
                  </a:lnTo>
                  <a:lnTo>
                    <a:pt x="1725" y="695"/>
                  </a:lnTo>
                  <a:lnTo>
                    <a:pt x="1726" y="688"/>
                  </a:lnTo>
                  <a:lnTo>
                    <a:pt x="1726" y="688"/>
                  </a:lnTo>
                  <a:lnTo>
                    <a:pt x="1726" y="698"/>
                  </a:lnTo>
                  <a:lnTo>
                    <a:pt x="1726" y="706"/>
                  </a:lnTo>
                  <a:lnTo>
                    <a:pt x="1727" y="646"/>
                  </a:lnTo>
                  <a:lnTo>
                    <a:pt x="1727" y="672"/>
                  </a:lnTo>
                  <a:lnTo>
                    <a:pt x="1727" y="693"/>
                  </a:lnTo>
                  <a:lnTo>
                    <a:pt x="1727" y="708"/>
                  </a:lnTo>
                  <a:lnTo>
                    <a:pt x="1727" y="730"/>
                  </a:lnTo>
                  <a:lnTo>
                    <a:pt x="1727" y="752"/>
                  </a:lnTo>
                  <a:lnTo>
                    <a:pt x="1728" y="764"/>
                  </a:lnTo>
                  <a:lnTo>
                    <a:pt x="1728" y="768"/>
                  </a:lnTo>
                  <a:lnTo>
                    <a:pt x="1728" y="770"/>
                  </a:lnTo>
                  <a:lnTo>
                    <a:pt x="1728" y="743"/>
                  </a:lnTo>
                  <a:lnTo>
                    <a:pt x="1729" y="751"/>
                  </a:lnTo>
                  <a:lnTo>
                    <a:pt x="1729" y="763"/>
                  </a:lnTo>
                  <a:lnTo>
                    <a:pt x="1729" y="786"/>
                  </a:lnTo>
                  <a:lnTo>
                    <a:pt x="1729" y="790"/>
                  </a:lnTo>
                  <a:lnTo>
                    <a:pt x="1729" y="781"/>
                  </a:lnTo>
                  <a:lnTo>
                    <a:pt x="1730" y="799"/>
                  </a:lnTo>
                  <a:lnTo>
                    <a:pt x="1730" y="776"/>
                  </a:lnTo>
                  <a:lnTo>
                    <a:pt x="1730" y="773"/>
                  </a:lnTo>
                  <a:lnTo>
                    <a:pt x="1730" y="757"/>
                  </a:lnTo>
                  <a:lnTo>
                    <a:pt x="1730" y="744"/>
                  </a:lnTo>
                  <a:lnTo>
                    <a:pt x="1731" y="752"/>
                  </a:lnTo>
                  <a:lnTo>
                    <a:pt x="1731" y="751"/>
                  </a:lnTo>
                  <a:lnTo>
                    <a:pt x="1731" y="746"/>
                  </a:lnTo>
                  <a:lnTo>
                    <a:pt x="1731" y="747"/>
                  </a:lnTo>
                  <a:lnTo>
                    <a:pt x="1731" y="767"/>
                  </a:lnTo>
                  <a:lnTo>
                    <a:pt x="1732" y="727"/>
                  </a:lnTo>
                  <a:lnTo>
                    <a:pt x="1732" y="709"/>
                  </a:lnTo>
                  <a:lnTo>
                    <a:pt x="1732" y="701"/>
                  </a:lnTo>
                  <a:lnTo>
                    <a:pt x="1732" y="715"/>
                  </a:lnTo>
                  <a:lnTo>
                    <a:pt x="1733" y="732"/>
                  </a:lnTo>
                  <a:lnTo>
                    <a:pt x="1733" y="681"/>
                  </a:lnTo>
                  <a:lnTo>
                    <a:pt x="1733" y="685"/>
                  </a:lnTo>
                  <a:lnTo>
                    <a:pt x="1733" y="589"/>
                  </a:lnTo>
                  <a:lnTo>
                    <a:pt x="1733" y="556"/>
                  </a:lnTo>
                  <a:lnTo>
                    <a:pt x="1733" y="446"/>
                  </a:lnTo>
                  <a:lnTo>
                    <a:pt x="1734" y="322"/>
                  </a:lnTo>
                  <a:lnTo>
                    <a:pt x="1734" y="245"/>
                  </a:lnTo>
                  <a:lnTo>
                    <a:pt x="1734" y="202"/>
                  </a:lnTo>
                  <a:lnTo>
                    <a:pt x="1734" y="158"/>
                  </a:lnTo>
                  <a:lnTo>
                    <a:pt x="1735" y="159"/>
                  </a:lnTo>
                  <a:lnTo>
                    <a:pt x="1735" y="149"/>
                  </a:lnTo>
                  <a:lnTo>
                    <a:pt x="1735" y="155"/>
                  </a:lnTo>
                  <a:lnTo>
                    <a:pt x="1735" y="136"/>
                  </a:lnTo>
                  <a:lnTo>
                    <a:pt x="1735" y="139"/>
                  </a:lnTo>
                  <a:lnTo>
                    <a:pt x="1736" y="125"/>
                  </a:lnTo>
                  <a:lnTo>
                    <a:pt x="1736" y="89"/>
                  </a:lnTo>
                  <a:lnTo>
                    <a:pt x="1736" y="105"/>
                  </a:lnTo>
                  <a:lnTo>
                    <a:pt x="1736" y="105"/>
                  </a:lnTo>
                  <a:lnTo>
                    <a:pt x="1736" y="128"/>
                  </a:lnTo>
                  <a:lnTo>
                    <a:pt x="1737" y="146"/>
                  </a:lnTo>
                  <a:lnTo>
                    <a:pt x="1737" y="149"/>
                  </a:lnTo>
                  <a:lnTo>
                    <a:pt x="1737" y="160"/>
                  </a:lnTo>
                  <a:lnTo>
                    <a:pt x="1737" y="162"/>
                  </a:lnTo>
                  <a:lnTo>
                    <a:pt x="1737" y="174"/>
                  </a:lnTo>
                  <a:lnTo>
                    <a:pt x="1738" y="196"/>
                  </a:lnTo>
                  <a:lnTo>
                    <a:pt x="1738" y="221"/>
                  </a:lnTo>
                  <a:lnTo>
                    <a:pt x="1738" y="230"/>
                  </a:lnTo>
                  <a:lnTo>
                    <a:pt x="1738" y="233"/>
                  </a:lnTo>
                  <a:lnTo>
                    <a:pt x="1739" y="254"/>
                  </a:lnTo>
                  <a:lnTo>
                    <a:pt x="1739" y="284"/>
                  </a:lnTo>
                  <a:lnTo>
                    <a:pt x="1739" y="306"/>
                  </a:lnTo>
                  <a:lnTo>
                    <a:pt x="1739" y="306"/>
                  </a:lnTo>
                  <a:lnTo>
                    <a:pt x="1739" y="321"/>
                  </a:lnTo>
                  <a:lnTo>
                    <a:pt x="1739" y="313"/>
                  </a:lnTo>
                  <a:lnTo>
                    <a:pt x="1740" y="338"/>
                  </a:lnTo>
                  <a:lnTo>
                    <a:pt x="1740" y="345"/>
                  </a:lnTo>
                  <a:lnTo>
                    <a:pt x="1740" y="302"/>
                  </a:lnTo>
                  <a:lnTo>
                    <a:pt x="1740" y="317"/>
                  </a:lnTo>
                  <a:lnTo>
                    <a:pt x="1740" y="303"/>
                  </a:lnTo>
                  <a:lnTo>
                    <a:pt x="1741" y="295"/>
                  </a:lnTo>
                  <a:lnTo>
                    <a:pt x="1741" y="288"/>
                  </a:lnTo>
                  <a:lnTo>
                    <a:pt x="1741" y="270"/>
                  </a:lnTo>
                  <a:lnTo>
                    <a:pt x="1741" y="296"/>
                  </a:lnTo>
                  <a:lnTo>
                    <a:pt x="1741" y="242"/>
                  </a:lnTo>
                  <a:lnTo>
                    <a:pt x="1742" y="252"/>
                  </a:lnTo>
                  <a:lnTo>
                    <a:pt x="1742" y="253"/>
                  </a:lnTo>
                  <a:lnTo>
                    <a:pt x="1742" y="283"/>
                  </a:lnTo>
                  <a:lnTo>
                    <a:pt x="1742" y="301"/>
                  </a:lnTo>
                  <a:lnTo>
                    <a:pt x="1742" y="304"/>
                  </a:lnTo>
                  <a:lnTo>
                    <a:pt x="1743" y="305"/>
                  </a:lnTo>
                  <a:lnTo>
                    <a:pt x="1743" y="302"/>
                  </a:lnTo>
                  <a:lnTo>
                    <a:pt x="1743" y="332"/>
                  </a:lnTo>
                  <a:lnTo>
                    <a:pt x="1743" y="290"/>
                  </a:lnTo>
                  <a:lnTo>
                    <a:pt x="1744" y="288"/>
                  </a:lnTo>
                  <a:lnTo>
                    <a:pt x="1744" y="275"/>
                  </a:lnTo>
                  <a:lnTo>
                    <a:pt x="1744" y="307"/>
                  </a:lnTo>
                  <a:lnTo>
                    <a:pt x="1744" y="268"/>
                  </a:lnTo>
                  <a:lnTo>
                    <a:pt x="1744" y="233"/>
                  </a:lnTo>
                  <a:lnTo>
                    <a:pt x="1744" y="263"/>
                  </a:lnTo>
                  <a:lnTo>
                    <a:pt x="1745" y="238"/>
                  </a:lnTo>
                  <a:lnTo>
                    <a:pt x="1745" y="238"/>
                  </a:lnTo>
                  <a:lnTo>
                    <a:pt x="1745" y="191"/>
                  </a:lnTo>
                  <a:lnTo>
                    <a:pt x="1745" y="220"/>
                  </a:lnTo>
                  <a:lnTo>
                    <a:pt x="1746" y="217"/>
                  </a:lnTo>
                  <a:lnTo>
                    <a:pt x="1746" y="208"/>
                  </a:lnTo>
                  <a:lnTo>
                    <a:pt x="1746" y="205"/>
                  </a:lnTo>
                  <a:lnTo>
                    <a:pt x="1746" y="233"/>
                  </a:lnTo>
                  <a:lnTo>
                    <a:pt x="1746" y="218"/>
                  </a:lnTo>
                  <a:lnTo>
                    <a:pt x="1747" y="174"/>
                  </a:lnTo>
                  <a:lnTo>
                    <a:pt x="1747" y="191"/>
                  </a:lnTo>
                  <a:lnTo>
                    <a:pt x="1747" y="162"/>
                  </a:lnTo>
                  <a:lnTo>
                    <a:pt x="1747" y="183"/>
                  </a:lnTo>
                  <a:lnTo>
                    <a:pt x="1747" y="185"/>
                  </a:lnTo>
                  <a:lnTo>
                    <a:pt x="1748" y="190"/>
                  </a:lnTo>
                  <a:lnTo>
                    <a:pt x="1748" y="174"/>
                  </a:lnTo>
                  <a:lnTo>
                    <a:pt x="1748" y="197"/>
                  </a:lnTo>
                  <a:lnTo>
                    <a:pt x="1748" y="210"/>
                  </a:lnTo>
                  <a:lnTo>
                    <a:pt x="1748" y="205"/>
                  </a:lnTo>
                  <a:lnTo>
                    <a:pt x="1749" y="213"/>
                  </a:lnTo>
                  <a:lnTo>
                    <a:pt x="1749" y="245"/>
                  </a:lnTo>
                  <a:lnTo>
                    <a:pt x="1749" y="260"/>
                  </a:lnTo>
                  <a:lnTo>
                    <a:pt x="1749" y="292"/>
                  </a:lnTo>
                  <a:lnTo>
                    <a:pt x="1750" y="322"/>
                  </a:lnTo>
                  <a:lnTo>
                    <a:pt x="1750" y="347"/>
                  </a:lnTo>
                  <a:lnTo>
                    <a:pt x="1750" y="348"/>
                  </a:lnTo>
                  <a:lnTo>
                    <a:pt x="1750" y="370"/>
                  </a:lnTo>
                  <a:lnTo>
                    <a:pt x="1750" y="335"/>
                  </a:lnTo>
                  <a:lnTo>
                    <a:pt x="1750" y="357"/>
                  </a:lnTo>
                  <a:lnTo>
                    <a:pt x="1751" y="363"/>
                  </a:lnTo>
                  <a:lnTo>
                    <a:pt x="1751" y="347"/>
                  </a:lnTo>
                  <a:lnTo>
                    <a:pt x="1751" y="325"/>
                  </a:lnTo>
                  <a:lnTo>
                    <a:pt x="1751" y="355"/>
                  </a:lnTo>
                  <a:lnTo>
                    <a:pt x="1752" y="364"/>
                  </a:lnTo>
                  <a:lnTo>
                    <a:pt x="1752" y="345"/>
                  </a:lnTo>
                  <a:lnTo>
                    <a:pt x="1752" y="369"/>
                  </a:lnTo>
                  <a:lnTo>
                    <a:pt x="1752" y="379"/>
                  </a:lnTo>
                  <a:lnTo>
                    <a:pt x="1752" y="401"/>
                  </a:lnTo>
                  <a:lnTo>
                    <a:pt x="1752" y="426"/>
                  </a:lnTo>
                  <a:lnTo>
                    <a:pt x="1753" y="443"/>
                  </a:lnTo>
                  <a:lnTo>
                    <a:pt x="1753" y="439"/>
                  </a:lnTo>
                  <a:lnTo>
                    <a:pt x="1753" y="417"/>
                  </a:lnTo>
                  <a:lnTo>
                    <a:pt x="1753" y="429"/>
                  </a:lnTo>
                  <a:lnTo>
                    <a:pt x="1754" y="408"/>
                  </a:lnTo>
                  <a:lnTo>
                    <a:pt x="1754" y="400"/>
                  </a:lnTo>
                  <a:lnTo>
                    <a:pt x="1754" y="397"/>
                  </a:lnTo>
                  <a:lnTo>
                    <a:pt x="1754" y="406"/>
                  </a:lnTo>
                  <a:lnTo>
                    <a:pt x="1754" y="419"/>
                  </a:lnTo>
                  <a:lnTo>
                    <a:pt x="1755" y="428"/>
                  </a:lnTo>
                  <a:lnTo>
                    <a:pt x="1755" y="405"/>
                  </a:lnTo>
                  <a:lnTo>
                    <a:pt x="1755" y="430"/>
                  </a:lnTo>
                  <a:lnTo>
                    <a:pt x="1755" y="409"/>
                  </a:lnTo>
                  <a:lnTo>
                    <a:pt x="1755" y="426"/>
                  </a:lnTo>
                  <a:lnTo>
                    <a:pt x="1755" y="443"/>
                  </a:lnTo>
                  <a:lnTo>
                    <a:pt x="1756" y="450"/>
                  </a:lnTo>
                  <a:lnTo>
                    <a:pt x="1756" y="477"/>
                  </a:lnTo>
                  <a:lnTo>
                    <a:pt x="1756" y="498"/>
                  </a:lnTo>
                  <a:lnTo>
                    <a:pt x="1756" y="519"/>
                  </a:lnTo>
                  <a:lnTo>
                    <a:pt x="1757" y="537"/>
                  </a:lnTo>
                  <a:lnTo>
                    <a:pt x="1757" y="517"/>
                  </a:lnTo>
                  <a:lnTo>
                    <a:pt x="1757" y="509"/>
                  </a:lnTo>
                  <a:lnTo>
                    <a:pt x="1757" y="458"/>
                  </a:lnTo>
                  <a:lnTo>
                    <a:pt x="1757" y="432"/>
                  </a:lnTo>
                  <a:lnTo>
                    <a:pt x="1758" y="460"/>
                  </a:lnTo>
                  <a:lnTo>
                    <a:pt x="1758" y="481"/>
                  </a:lnTo>
                  <a:lnTo>
                    <a:pt x="1758" y="498"/>
                  </a:lnTo>
                  <a:lnTo>
                    <a:pt x="1758" y="487"/>
                  </a:lnTo>
                  <a:lnTo>
                    <a:pt x="1758" y="487"/>
                  </a:lnTo>
                  <a:lnTo>
                    <a:pt x="1759" y="501"/>
                  </a:lnTo>
                  <a:lnTo>
                    <a:pt x="1759" y="516"/>
                  </a:lnTo>
                  <a:lnTo>
                    <a:pt x="1759" y="511"/>
                  </a:lnTo>
                  <a:lnTo>
                    <a:pt x="1759" y="522"/>
                  </a:lnTo>
                  <a:lnTo>
                    <a:pt x="1759" y="521"/>
                  </a:lnTo>
                  <a:lnTo>
                    <a:pt x="1760" y="523"/>
                  </a:lnTo>
                  <a:lnTo>
                    <a:pt x="1760" y="540"/>
                  </a:lnTo>
                  <a:lnTo>
                    <a:pt x="1760" y="549"/>
                  </a:lnTo>
                  <a:lnTo>
                    <a:pt x="1760" y="518"/>
                  </a:lnTo>
                  <a:lnTo>
                    <a:pt x="1761" y="536"/>
                  </a:lnTo>
                  <a:lnTo>
                    <a:pt x="1761" y="542"/>
                  </a:lnTo>
                  <a:lnTo>
                    <a:pt x="1761" y="552"/>
                  </a:lnTo>
                  <a:lnTo>
                    <a:pt x="1761" y="556"/>
                  </a:lnTo>
                  <a:lnTo>
                    <a:pt x="1761" y="561"/>
                  </a:lnTo>
                  <a:lnTo>
                    <a:pt x="1761" y="536"/>
                  </a:lnTo>
                  <a:lnTo>
                    <a:pt x="1762" y="544"/>
                  </a:lnTo>
                  <a:lnTo>
                    <a:pt x="1762" y="504"/>
                  </a:lnTo>
                  <a:lnTo>
                    <a:pt x="1762" y="483"/>
                  </a:lnTo>
                  <a:lnTo>
                    <a:pt x="1762" y="453"/>
                  </a:lnTo>
                  <a:lnTo>
                    <a:pt x="1763" y="439"/>
                  </a:lnTo>
                  <a:lnTo>
                    <a:pt x="1763" y="455"/>
                  </a:lnTo>
                  <a:lnTo>
                    <a:pt x="1763" y="479"/>
                  </a:lnTo>
                  <a:lnTo>
                    <a:pt x="1763" y="470"/>
                  </a:lnTo>
                  <a:lnTo>
                    <a:pt x="1763" y="463"/>
                  </a:lnTo>
                  <a:lnTo>
                    <a:pt x="1763" y="451"/>
                  </a:lnTo>
                  <a:lnTo>
                    <a:pt x="1764" y="441"/>
                  </a:lnTo>
                  <a:lnTo>
                    <a:pt x="1764" y="444"/>
                  </a:lnTo>
                  <a:lnTo>
                    <a:pt x="1764" y="461"/>
                  </a:lnTo>
                  <a:lnTo>
                    <a:pt x="1764" y="428"/>
                  </a:lnTo>
                  <a:lnTo>
                    <a:pt x="1765" y="418"/>
                  </a:lnTo>
                  <a:lnTo>
                    <a:pt x="1765" y="410"/>
                  </a:lnTo>
                  <a:lnTo>
                    <a:pt x="1765" y="428"/>
                  </a:lnTo>
                  <a:lnTo>
                    <a:pt x="1765" y="421"/>
                  </a:lnTo>
                  <a:lnTo>
                    <a:pt x="1765" y="441"/>
                  </a:lnTo>
                  <a:lnTo>
                    <a:pt x="1766" y="427"/>
                  </a:lnTo>
                  <a:lnTo>
                    <a:pt x="1766" y="445"/>
                  </a:lnTo>
                  <a:lnTo>
                    <a:pt x="1766" y="442"/>
                  </a:lnTo>
                  <a:lnTo>
                    <a:pt x="1766" y="396"/>
                  </a:lnTo>
                  <a:lnTo>
                    <a:pt x="1766" y="386"/>
                  </a:lnTo>
                  <a:lnTo>
                    <a:pt x="1767" y="416"/>
                  </a:lnTo>
                  <a:lnTo>
                    <a:pt x="1767" y="430"/>
                  </a:lnTo>
                  <a:lnTo>
                    <a:pt x="1767" y="430"/>
                  </a:lnTo>
                  <a:lnTo>
                    <a:pt x="1767" y="403"/>
                  </a:lnTo>
                  <a:lnTo>
                    <a:pt x="1767" y="396"/>
                  </a:lnTo>
                  <a:lnTo>
                    <a:pt x="1768" y="402"/>
                  </a:lnTo>
                  <a:lnTo>
                    <a:pt x="1768" y="413"/>
                  </a:lnTo>
                  <a:lnTo>
                    <a:pt x="1768" y="419"/>
                  </a:lnTo>
                  <a:lnTo>
                    <a:pt x="1768" y="402"/>
                  </a:lnTo>
                  <a:lnTo>
                    <a:pt x="1769" y="412"/>
                  </a:lnTo>
                  <a:lnTo>
                    <a:pt x="1769" y="430"/>
                  </a:lnTo>
                  <a:lnTo>
                    <a:pt x="1769" y="457"/>
                  </a:lnTo>
                  <a:lnTo>
                    <a:pt x="1769" y="478"/>
                  </a:lnTo>
                  <a:lnTo>
                    <a:pt x="1769" y="481"/>
                  </a:lnTo>
                  <a:lnTo>
                    <a:pt x="1769" y="485"/>
                  </a:lnTo>
                  <a:lnTo>
                    <a:pt x="1770" y="500"/>
                  </a:lnTo>
                  <a:lnTo>
                    <a:pt x="1770" y="509"/>
                  </a:lnTo>
                  <a:lnTo>
                    <a:pt x="1770" y="496"/>
                  </a:lnTo>
                  <a:lnTo>
                    <a:pt x="1770" y="512"/>
                  </a:lnTo>
                  <a:lnTo>
                    <a:pt x="1770" y="525"/>
                  </a:lnTo>
                  <a:lnTo>
                    <a:pt x="1771" y="551"/>
                  </a:lnTo>
                  <a:lnTo>
                    <a:pt x="1771" y="505"/>
                  </a:lnTo>
                  <a:lnTo>
                    <a:pt x="1771" y="529"/>
                  </a:lnTo>
                  <a:lnTo>
                    <a:pt x="1771" y="509"/>
                  </a:lnTo>
                  <a:lnTo>
                    <a:pt x="1772" y="460"/>
                  </a:lnTo>
                  <a:lnTo>
                    <a:pt x="1772" y="485"/>
                  </a:lnTo>
                  <a:lnTo>
                    <a:pt x="1772" y="503"/>
                  </a:lnTo>
                  <a:lnTo>
                    <a:pt x="1772" y="502"/>
                  </a:lnTo>
                  <a:lnTo>
                    <a:pt x="1772" y="488"/>
                  </a:lnTo>
                  <a:lnTo>
                    <a:pt x="1772" y="445"/>
                  </a:lnTo>
                  <a:lnTo>
                    <a:pt x="1773" y="461"/>
                  </a:lnTo>
                  <a:lnTo>
                    <a:pt x="1773" y="452"/>
                  </a:lnTo>
                  <a:lnTo>
                    <a:pt x="1773" y="416"/>
                  </a:lnTo>
                  <a:lnTo>
                    <a:pt x="1773" y="408"/>
                  </a:lnTo>
                  <a:lnTo>
                    <a:pt x="1774" y="420"/>
                  </a:lnTo>
                  <a:lnTo>
                    <a:pt x="1774" y="417"/>
                  </a:lnTo>
                  <a:lnTo>
                    <a:pt x="1774" y="443"/>
                  </a:lnTo>
                  <a:lnTo>
                    <a:pt x="1774" y="448"/>
                  </a:lnTo>
                  <a:lnTo>
                    <a:pt x="1774" y="445"/>
                  </a:lnTo>
                  <a:lnTo>
                    <a:pt x="1774" y="467"/>
                  </a:lnTo>
                  <a:lnTo>
                    <a:pt x="1775" y="453"/>
                  </a:lnTo>
                  <a:lnTo>
                    <a:pt x="1775" y="411"/>
                  </a:lnTo>
                  <a:lnTo>
                    <a:pt x="1775" y="396"/>
                  </a:lnTo>
                  <a:lnTo>
                    <a:pt x="1775" y="372"/>
                  </a:lnTo>
                  <a:lnTo>
                    <a:pt x="1776" y="382"/>
                  </a:lnTo>
                  <a:lnTo>
                    <a:pt x="1776" y="409"/>
                  </a:lnTo>
                  <a:lnTo>
                    <a:pt x="1776" y="430"/>
                  </a:lnTo>
                  <a:lnTo>
                    <a:pt x="1776" y="457"/>
                  </a:lnTo>
                  <a:lnTo>
                    <a:pt x="1776" y="485"/>
                  </a:lnTo>
                  <a:lnTo>
                    <a:pt x="1777" y="499"/>
                  </a:lnTo>
                  <a:lnTo>
                    <a:pt x="1777" y="527"/>
                  </a:lnTo>
                  <a:lnTo>
                    <a:pt x="1777" y="540"/>
                  </a:lnTo>
                  <a:lnTo>
                    <a:pt x="1777" y="525"/>
                  </a:lnTo>
                  <a:lnTo>
                    <a:pt x="1777" y="445"/>
                  </a:lnTo>
                  <a:lnTo>
                    <a:pt x="1778" y="465"/>
                  </a:lnTo>
                  <a:lnTo>
                    <a:pt x="1778" y="494"/>
                  </a:lnTo>
                  <a:lnTo>
                    <a:pt x="1778" y="522"/>
                  </a:lnTo>
                  <a:lnTo>
                    <a:pt x="1778" y="545"/>
                  </a:lnTo>
                  <a:lnTo>
                    <a:pt x="1778" y="557"/>
                  </a:lnTo>
                  <a:lnTo>
                    <a:pt x="1779" y="563"/>
                  </a:lnTo>
                  <a:lnTo>
                    <a:pt x="1779" y="528"/>
                  </a:lnTo>
                  <a:lnTo>
                    <a:pt x="1779" y="529"/>
                  </a:lnTo>
                  <a:lnTo>
                    <a:pt x="1779" y="555"/>
                  </a:lnTo>
                  <a:lnTo>
                    <a:pt x="1780" y="578"/>
                  </a:lnTo>
                  <a:lnTo>
                    <a:pt x="1780" y="526"/>
                  </a:lnTo>
                  <a:lnTo>
                    <a:pt x="1780" y="553"/>
                  </a:lnTo>
                  <a:lnTo>
                    <a:pt x="1780" y="571"/>
                  </a:lnTo>
                  <a:lnTo>
                    <a:pt x="1780" y="585"/>
                  </a:lnTo>
                  <a:lnTo>
                    <a:pt x="1780" y="536"/>
                  </a:lnTo>
                  <a:lnTo>
                    <a:pt x="1781" y="530"/>
                  </a:lnTo>
                  <a:lnTo>
                    <a:pt x="1781" y="508"/>
                  </a:lnTo>
                  <a:lnTo>
                    <a:pt x="1781" y="494"/>
                  </a:lnTo>
                  <a:lnTo>
                    <a:pt x="1781" y="488"/>
                  </a:lnTo>
                  <a:lnTo>
                    <a:pt x="1782" y="516"/>
                  </a:lnTo>
                  <a:lnTo>
                    <a:pt x="1782" y="450"/>
                  </a:lnTo>
                  <a:lnTo>
                    <a:pt x="1782" y="450"/>
                  </a:lnTo>
                  <a:lnTo>
                    <a:pt x="1782" y="454"/>
                  </a:lnTo>
                  <a:lnTo>
                    <a:pt x="1782" y="464"/>
                  </a:lnTo>
                  <a:lnTo>
                    <a:pt x="1783" y="464"/>
                  </a:lnTo>
                  <a:lnTo>
                    <a:pt x="1783" y="463"/>
                  </a:lnTo>
                  <a:lnTo>
                    <a:pt x="1783" y="451"/>
                  </a:lnTo>
                  <a:lnTo>
                    <a:pt x="1783" y="470"/>
                  </a:lnTo>
                  <a:lnTo>
                    <a:pt x="1783" y="481"/>
                  </a:lnTo>
                  <a:lnTo>
                    <a:pt x="1784" y="505"/>
                  </a:lnTo>
                  <a:lnTo>
                    <a:pt x="1784" y="510"/>
                  </a:lnTo>
                  <a:lnTo>
                    <a:pt x="1784" y="520"/>
                  </a:lnTo>
                  <a:lnTo>
                    <a:pt x="1784" y="519"/>
                  </a:lnTo>
                  <a:lnTo>
                    <a:pt x="1784" y="546"/>
                  </a:lnTo>
                  <a:lnTo>
                    <a:pt x="1785" y="547"/>
                  </a:lnTo>
                  <a:lnTo>
                    <a:pt x="1785" y="540"/>
                  </a:lnTo>
                  <a:lnTo>
                    <a:pt x="1785" y="551"/>
                  </a:lnTo>
                  <a:lnTo>
                    <a:pt x="1785" y="527"/>
                  </a:lnTo>
                  <a:lnTo>
                    <a:pt x="1785" y="538"/>
                  </a:lnTo>
                  <a:lnTo>
                    <a:pt x="1785" y="539"/>
                  </a:lnTo>
                  <a:lnTo>
                    <a:pt x="1786" y="546"/>
                  </a:lnTo>
                  <a:lnTo>
                    <a:pt x="1786" y="550"/>
                  </a:lnTo>
                  <a:lnTo>
                    <a:pt x="1786" y="554"/>
                  </a:lnTo>
                  <a:lnTo>
                    <a:pt x="1786" y="575"/>
                  </a:lnTo>
                  <a:lnTo>
                    <a:pt x="1787" y="575"/>
                  </a:lnTo>
                  <a:lnTo>
                    <a:pt x="1787" y="526"/>
                  </a:lnTo>
                  <a:lnTo>
                    <a:pt x="1787" y="517"/>
                  </a:lnTo>
                  <a:lnTo>
                    <a:pt x="1787" y="525"/>
                  </a:lnTo>
                  <a:lnTo>
                    <a:pt x="1787" y="543"/>
                  </a:lnTo>
                  <a:lnTo>
                    <a:pt x="1788" y="550"/>
                  </a:lnTo>
                  <a:lnTo>
                    <a:pt x="1788" y="560"/>
                  </a:lnTo>
                  <a:lnTo>
                    <a:pt x="1788" y="559"/>
                  </a:lnTo>
                  <a:lnTo>
                    <a:pt x="1788" y="572"/>
                  </a:lnTo>
                  <a:lnTo>
                    <a:pt x="1788" y="596"/>
                  </a:lnTo>
                  <a:lnTo>
                    <a:pt x="1789" y="586"/>
                  </a:lnTo>
                  <a:lnTo>
                    <a:pt x="1789" y="589"/>
                  </a:lnTo>
                  <a:lnTo>
                    <a:pt x="1789" y="611"/>
                  </a:lnTo>
                  <a:lnTo>
                    <a:pt x="1789" y="636"/>
                  </a:lnTo>
                  <a:lnTo>
                    <a:pt x="1789" y="659"/>
                  </a:lnTo>
                  <a:lnTo>
                    <a:pt x="1790" y="682"/>
                  </a:lnTo>
                  <a:lnTo>
                    <a:pt x="1790" y="673"/>
                  </a:lnTo>
                  <a:lnTo>
                    <a:pt x="1790" y="688"/>
                  </a:lnTo>
                  <a:lnTo>
                    <a:pt x="1790" y="705"/>
                  </a:lnTo>
                  <a:lnTo>
                    <a:pt x="1791" y="712"/>
                  </a:lnTo>
                  <a:lnTo>
                    <a:pt x="1791" y="698"/>
                  </a:lnTo>
                  <a:lnTo>
                    <a:pt x="1791" y="668"/>
                  </a:lnTo>
                  <a:lnTo>
                    <a:pt x="1791" y="666"/>
                  </a:lnTo>
                  <a:lnTo>
                    <a:pt x="1791" y="662"/>
                  </a:lnTo>
                  <a:lnTo>
                    <a:pt x="1791" y="654"/>
                  </a:lnTo>
                  <a:lnTo>
                    <a:pt x="1792" y="673"/>
                  </a:lnTo>
                  <a:lnTo>
                    <a:pt x="1792" y="664"/>
                  </a:lnTo>
                  <a:lnTo>
                    <a:pt x="1792" y="646"/>
                  </a:lnTo>
                  <a:lnTo>
                    <a:pt x="1792" y="671"/>
                  </a:lnTo>
                  <a:lnTo>
                    <a:pt x="1793" y="673"/>
                  </a:lnTo>
                  <a:lnTo>
                    <a:pt x="1793" y="629"/>
                  </a:lnTo>
                  <a:lnTo>
                    <a:pt x="1793" y="634"/>
                  </a:lnTo>
                  <a:lnTo>
                    <a:pt x="1793" y="632"/>
                  </a:lnTo>
                  <a:lnTo>
                    <a:pt x="1793" y="607"/>
                  </a:lnTo>
                  <a:lnTo>
                    <a:pt x="1794" y="570"/>
                  </a:lnTo>
                  <a:lnTo>
                    <a:pt x="1794" y="568"/>
                  </a:lnTo>
                  <a:lnTo>
                    <a:pt x="1794" y="593"/>
                  </a:lnTo>
                  <a:lnTo>
                    <a:pt x="1794" y="604"/>
                  </a:lnTo>
                  <a:lnTo>
                    <a:pt x="1794" y="630"/>
                  </a:lnTo>
                  <a:lnTo>
                    <a:pt x="1795" y="632"/>
                  </a:lnTo>
                  <a:lnTo>
                    <a:pt x="1795" y="635"/>
                  </a:lnTo>
                  <a:lnTo>
                    <a:pt x="1795" y="629"/>
                  </a:lnTo>
                  <a:lnTo>
                    <a:pt x="1795" y="631"/>
                  </a:lnTo>
                  <a:lnTo>
                    <a:pt x="1795" y="615"/>
                  </a:lnTo>
                  <a:lnTo>
                    <a:pt x="1796" y="633"/>
                  </a:lnTo>
                  <a:lnTo>
                    <a:pt x="1796" y="650"/>
                  </a:lnTo>
                  <a:lnTo>
                    <a:pt x="1796" y="656"/>
                  </a:lnTo>
                  <a:lnTo>
                    <a:pt x="1796" y="652"/>
                  </a:lnTo>
                  <a:lnTo>
                    <a:pt x="1796" y="563"/>
                  </a:lnTo>
                  <a:lnTo>
                    <a:pt x="1797" y="546"/>
                  </a:lnTo>
                  <a:lnTo>
                    <a:pt x="1797" y="429"/>
                  </a:lnTo>
                  <a:lnTo>
                    <a:pt x="1797" y="334"/>
                  </a:lnTo>
                  <a:lnTo>
                    <a:pt x="1797" y="301"/>
                  </a:lnTo>
                  <a:lnTo>
                    <a:pt x="1797" y="294"/>
                  </a:lnTo>
                  <a:lnTo>
                    <a:pt x="1798" y="319"/>
                  </a:lnTo>
                  <a:lnTo>
                    <a:pt x="1798" y="286"/>
                  </a:lnTo>
                  <a:lnTo>
                    <a:pt x="1798" y="247"/>
                  </a:lnTo>
                  <a:lnTo>
                    <a:pt x="1798" y="232"/>
                  </a:lnTo>
                  <a:lnTo>
                    <a:pt x="1799" y="239"/>
                  </a:lnTo>
                  <a:lnTo>
                    <a:pt x="1799" y="270"/>
                  </a:lnTo>
                  <a:lnTo>
                    <a:pt x="1799" y="299"/>
                  </a:lnTo>
                  <a:lnTo>
                    <a:pt x="1799" y="300"/>
                  </a:lnTo>
                  <a:lnTo>
                    <a:pt x="1799" y="332"/>
                  </a:lnTo>
                  <a:lnTo>
                    <a:pt x="1799" y="326"/>
                  </a:lnTo>
                  <a:lnTo>
                    <a:pt x="1800" y="356"/>
                  </a:lnTo>
                  <a:lnTo>
                    <a:pt x="1800" y="352"/>
                  </a:lnTo>
                  <a:lnTo>
                    <a:pt x="1800" y="363"/>
                  </a:lnTo>
                  <a:lnTo>
                    <a:pt x="1800" y="353"/>
                  </a:lnTo>
                  <a:lnTo>
                    <a:pt x="1800" y="357"/>
                  </a:lnTo>
                  <a:lnTo>
                    <a:pt x="1801" y="356"/>
                  </a:lnTo>
                  <a:lnTo>
                    <a:pt x="1801" y="366"/>
                  </a:lnTo>
                  <a:lnTo>
                    <a:pt x="1801" y="388"/>
                  </a:lnTo>
                  <a:lnTo>
                    <a:pt x="1801" y="392"/>
                  </a:lnTo>
                  <a:lnTo>
                    <a:pt x="1802" y="421"/>
                  </a:lnTo>
                  <a:lnTo>
                    <a:pt x="1802" y="359"/>
                  </a:lnTo>
                  <a:lnTo>
                    <a:pt x="1802" y="362"/>
                  </a:lnTo>
                  <a:lnTo>
                    <a:pt x="1802" y="384"/>
                  </a:lnTo>
                  <a:lnTo>
                    <a:pt x="1802" y="340"/>
                  </a:lnTo>
                  <a:lnTo>
                    <a:pt x="1802" y="355"/>
                  </a:lnTo>
                  <a:lnTo>
                    <a:pt x="1803" y="378"/>
                  </a:lnTo>
                  <a:lnTo>
                    <a:pt x="1803" y="399"/>
                  </a:lnTo>
                  <a:lnTo>
                    <a:pt x="1803" y="371"/>
                  </a:lnTo>
                  <a:lnTo>
                    <a:pt x="1803" y="340"/>
                  </a:lnTo>
                  <a:lnTo>
                    <a:pt x="1804" y="355"/>
                  </a:lnTo>
                  <a:lnTo>
                    <a:pt x="1804" y="380"/>
                  </a:lnTo>
                  <a:lnTo>
                    <a:pt x="1804" y="360"/>
                  </a:lnTo>
                  <a:lnTo>
                    <a:pt x="1804" y="372"/>
                  </a:lnTo>
                  <a:lnTo>
                    <a:pt x="1804" y="379"/>
                  </a:lnTo>
                  <a:lnTo>
                    <a:pt x="1805" y="383"/>
                  </a:lnTo>
                  <a:lnTo>
                    <a:pt x="1805" y="386"/>
                  </a:lnTo>
                  <a:lnTo>
                    <a:pt x="1805" y="406"/>
                  </a:lnTo>
                  <a:lnTo>
                    <a:pt x="1805" y="406"/>
                  </a:lnTo>
                  <a:lnTo>
                    <a:pt x="1805" y="422"/>
                  </a:lnTo>
                  <a:lnTo>
                    <a:pt x="1806" y="433"/>
                  </a:lnTo>
                  <a:lnTo>
                    <a:pt x="1806" y="456"/>
                  </a:lnTo>
                  <a:lnTo>
                    <a:pt x="1806" y="473"/>
                  </a:lnTo>
                  <a:lnTo>
                    <a:pt x="1806" y="450"/>
                  </a:lnTo>
                  <a:lnTo>
                    <a:pt x="1806" y="452"/>
                  </a:lnTo>
                  <a:lnTo>
                    <a:pt x="1807" y="476"/>
                  </a:lnTo>
                  <a:lnTo>
                    <a:pt x="1807" y="498"/>
                  </a:lnTo>
                  <a:lnTo>
                    <a:pt x="1807" y="514"/>
                  </a:lnTo>
                  <a:lnTo>
                    <a:pt x="1807" y="523"/>
                  </a:lnTo>
                  <a:lnTo>
                    <a:pt x="1807" y="532"/>
                  </a:lnTo>
                  <a:lnTo>
                    <a:pt x="1808" y="548"/>
                  </a:lnTo>
                  <a:lnTo>
                    <a:pt x="1808" y="575"/>
                  </a:lnTo>
                  <a:lnTo>
                    <a:pt x="1808" y="586"/>
                  </a:lnTo>
                  <a:lnTo>
                    <a:pt x="1808" y="609"/>
                  </a:lnTo>
                  <a:lnTo>
                    <a:pt x="1808" y="608"/>
                  </a:lnTo>
                  <a:lnTo>
                    <a:pt x="1809" y="632"/>
                  </a:lnTo>
                  <a:lnTo>
                    <a:pt x="1809" y="626"/>
                  </a:lnTo>
                  <a:lnTo>
                    <a:pt x="1809" y="633"/>
                  </a:lnTo>
                  <a:lnTo>
                    <a:pt x="1809" y="635"/>
                  </a:lnTo>
                  <a:lnTo>
                    <a:pt x="1810" y="638"/>
                  </a:lnTo>
                  <a:lnTo>
                    <a:pt x="1810" y="649"/>
                  </a:lnTo>
                  <a:lnTo>
                    <a:pt x="1810" y="638"/>
                  </a:lnTo>
                  <a:lnTo>
                    <a:pt x="1810" y="648"/>
                  </a:lnTo>
                  <a:lnTo>
                    <a:pt x="1810" y="667"/>
                  </a:lnTo>
                  <a:lnTo>
                    <a:pt x="1810" y="692"/>
                  </a:lnTo>
                  <a:lnTo>
                    <a:pt x="1811" y="701"/>
                  </a:lnTo>
                  <a:lnTo>
                    <a:pt x="1811" y="715"/>
                  </a:lnTo>
                  <a:lnTo>
                    <a:pt x="1811" y="684"/>
                  </a:lnTo>
                  <a:lnTo>
                    <a:pt x="1811" y="708"/>
                  </a:lnTo>
                  <a:lnTo>
                    <a:pt x="1812" y="700"/>
                  </a:lnTo>
                  <a:lnTo>
                    <a:pt x="1812" y="703"/>
                  </a:lnTo>
                  <a:lnTo>
                    <a:pt x="1812" y="715"/>
                  </a:lnTo>
                  <a:lnTo>
                    <a:pt x="1812" y="700"/>
                  </a:lnTo>
                  <a:lnTo>
                    <a:pt x="1812" y="683"/>
                  </a:lnTo>
                  <a:lnTo>
                    <a:pt x="1813" y="675"/>
                  </a:lnTo>
                  <a:lnTo>
                    <a:pt x="1813" y="693"/>
                  </a:lnTo>
                  <a:lnTo>
                    <a:pt x="1813" y="701"/>
                  </a:lnTo>
                  <a:lnTo>
                    <a:pt x="1813" y="707"/>
                  </a:lnTo>
                  <a:lnTo>
                    <a:pt x="1813" y="680"/>
                  </a:lnTo>
                  <a:lnTo>
                    <a:pt x="1814" y="667"/>
                  </a:lnTo>
                  <a:lnTo>
                    <a:pt x="1814" y="658"/>
                  </a:lnTo>
                  <a:lnTo>
                    <a:pt x="1814" y="657"/>
                  </a:lnTo>
                  <a:lnTo>
                    <a:pt x="1814" y="631"/>
                  </a:lnTo>
                  <a:lnTo>
                    <a:pt x="1814" y="648"/>
                  </a:lnTo>
                  <a:lnTo>
                    <a:pt x="1815" y="656"/>
                  </a:lnTo>
                  <a:lnTo>
                    <a:pt x="1815" y="650"/>
                  </a:lnTo>
                  <a:lnTo>
                    <a:pt x="1815" y="666"/>
                  </a:lnTo>
                  <a:lnTo>
                    <a:pt x="1815" y="665"/>
                  </a:lnTo>
                  <a:lnTo>
                    <a:pt x="1815" y="651"/>
                  </a:lnTo>
                  <a:lnTo>
                    <a:pt x="1815" y="669"/>
                  </a:lnTo>
                  <a:lnTo>
                    <a:pt x="1816" y="652"/>
                  </a:lnTo>
                  <a:lnTo>
                    <a:pt x="1816" y="656"/>
                  </a:lnTo>
                  <a:lnTo>
                    <a:pt x="1816" y="673"/>
                  </a:lnTo>
                  <a:lnTo>
                    <a:pt x="1816" y="682"/>
                  </a:lnTo>
                  <a:lnTo>
                    <a:pt x="1817" y="668"/>
                  </a:lnTo>
                  <a:lnTo>
                    <a:pt x="1817" y="693"/>
                  </a:lnTo>
                  <a:lnTo>
                    <a:pt x="1817" y="710"/>
                  </a:lnTo>
                  <a:lnTo>
                    <a:pt x="1817" y="715"/>
                  </a:lnTo>
                  <a:lnTo>
                    <a:pt x="1817" y="735"/>
                  </a:lnTo>
                  <a:lnTo>
                    <a:pt x="1818" y="724"/>
                  </a:lnTo>
                  <a:lnTo>
                    <a:pt x="1818" y="701"/>
                  </a:lnTo>
                  <a:lnTo>
                    <a:pt x="1818" y="689"/>
                  </a:lnTo>
                  <a:lnTo>
                    <a:pt x="1818" y="709"/>
                  </a:lnTo>
                  <a:lnTo>
                    <a:pt x="1818" y="705"/>
                  </a:lnTo>
                  <a:lnTo>
                    <a:pt x="1819" y="725"/>
                  </a:lnTo>
                  <a:lnTo>
                    <a:pt x="1819" y="744"/>
                  </a:lnTo>
                  <a:lnTo>
                    <a:pt x="1819" y="758"/>
                  </a:lnTo>
                  <a:lnTo>
                    <a:pt x="1819" y="732"/>
                  </a:lnTo>
                  <a:lnTo>
                    <a:pt x="1819" y="745"/>
                  </a:lnTo>
                  <a:lnTo>
                    <a:pt x="1820" y="740"/>
                  </a:lnTo>
                  <a:lnTo>
                    <a:pt x="1820" y="717"/>
                  </a:lnTo>
                  <a:lnTo>
                    <a:pt x="1820" y="729"/>
                  </a:lnTo>
                  <a:lnTo>
                    <a:pt x="1820" y="715"/>
                  </a:lnTo>
                  <a:lnTo>
                    <a:pt x="1821" y="687"/>
                  </a:lnTo>
                  <a:lnTo>
                    <a:pt x="1821" y="668"/>
                  </a:lnTo>
                  <a:lnTo>
                    <a:pt x="1821" y="682"/>
                  </a:lnTo>
                  <a:lnTo>
                    <a:pt x="1821" y="703"/>
                  </a:lnTo>
                  <a:lnTo>
                    <a:pt x="1821" y="712"/>
                  </a:lnTo>
                  <a:lnTo>
                    <a:pt x="1821" y="734"/>
                  </a:lnTo>
                  <a:lnTo>
                    <a:pt x="1822" y="736"/>
                  </a:lnTo>
                  <a:lnTo>
                    <a:pt x="1822" y="710"/>
                  </a:lnTo>
                  <a:lnTo>
                    <a:pt x="1822" y="722"/>
                  </a:lnTo>
                  <a:lnTo>
                    <a:pt x="1822" y="746"/>
                  </a:lnTo>
                  <a:lnTo>
                    <a:pt x="1823" y="737"/>
                  </a:lnTo>
                  <a:lnTo>
                    <a:pt x="1823" y="710"/>
                  </a:lnTo>
                  <a:lnTo>
                    <a:pt x="1823" y="727"/>
                  </a:lnTo>
                  <a:lnTo>
                    <a:pt x="1823" y="748"/>
                  </a:lnTo>
                  <a:lnTo>
                    <a:pt x="1823" y="720"/>
                  </a:lnTo>
                  <a:lnTo>
                    <a:pt x="1824" y="713"/>
                  </a:lnTo>
                  <a:lnTo>
                    <a:pt x="1824" y="645"/>
                  </a:lnTo>
                  <a:lnTo>
                    <a:pt x="1824" y="670"/>
                  </a:lnTo>
                  <a:lnTo>
                    <a:pt x="1824" y="666"/>
                  </a:lnTo>
                  <a:lnTo>
                    <a:pt x="1824" y="672"/>
                  </a:lnTo>
                  <a:lnTo>
                    <a:pt x="1825" y="666"/>
                  </a:lnTo>
                  <a:lnTo>
                    <a:pt x="1825" y="613"/>
                  </a:lnTo>
                  <a:lnTo>
                    <a:pt x="1825" y="608"/>
                  </a:lnTo>
                  <a:lnTo>
                    <a:pt x="1825" y="630"/>
                  </a:lnTo>
                  <a:lnTo>
                    <a:pt x="1825" y="603"/>
                  </a:lnTo>
                  <a:lnTo>
                    <a:pt x="1826" y="612"/>
                  </a:lnTo>
                  <a:lnTo>
                    <a:pt x="1826" y="604"/>
                  </a:lnTo>
                  <a:lnTo>
                    <a:pt x="1826" y="579"/>
                  </a:lnTo>
                  <a:lnTo>
                    <a:pt x="1826" y="549"/>
                  </a:lnTo>
                  <a:lnTo>
                    <a:pt x="1827" y="561"/>
                  </a:lnTo>
                  <a:lnTo>
                    <a:pt x="1827" y="557"/>
                  </a:lnTo>
                  <a:lnTo>
                    <a:pt x="1827" y="562"/>
                  </a:lnTo>
                  <a:lnTo>
                    <a:pt x="1827" y="558"/>
                  </a:lnTo>
                  <a:lnTo>
                    <a:pt x="1827" y="583"/>
                  </a:lnTo>
                  <a:lnTo>
                    <a:pt x="1827" y="591"/>
                  </a:lnTo>
                  <a:lnTo>
                    <a:pt x="1828" y="615"/>
                  </a:lnTo>
                  <a:lnTo>
                    <a:pt x="1828" y="613"/>
                  </a:lnTo>
                  <a:lnTo>
                    <a:pt x="1828" y="607"/>
                  </a:lnTo>
                  <a:lnTo>
                    <a:pt x="1828" y="592"/>
                  </a:lnTo>
                  <a:lnTo>
                    <a:pt x="1828" y="578"/>
                  </a:lnTo>
                  <a:lnTo>
                    <a:pt x="1829" y="600"/>
                  </a:lnTo>
                  <a:lnTo>
                    <a:pt x="1829" y="604"/>
                  </a:lnTo>
                  <a:lnTo>
                    <a:pt x="1829" y="608"/>
                  </a:lnTo>
                  <a:lnTo>
                    <a:pt x="1829" y="633"/>
                  </a:lnTo>
                  <a:lnTo>
                    <a:pt x="1829" y="649"/>
                  </a:lnTo>
                  <a:lnTo>
                    <a:pt x="1830" y="673"/>
                  </a:lnTo>
                  <a:lnTo>
                    <a:pt x="1830" y="664"/>
                  </a:lnTo>
                  <a:lnTo>
                    <a:pt x="1830" y="677"/>
                  </a:lnTo>
                  <a:lnTo>
                    <a:pt x="1830" y="675"/>
                  </a:lnTo>
                  <a:lnTo>
                    <a:pt x="1830" y="691"/>
                  </a:lnTo>
                  <a:lnTo>
                    <a:pt x="1831" y="699"/>
                  </a:lnTo>
                  <a:lnTo>
                    <a:pt x="1831" y="709"/>
                  </a:lnTo>
                  <a:lnTo>
                    <a:pt x="1831" y="711"/>
                  </a:lnTo>
                  <a:lnTo>
                    <a:pt x="1831" y="716"/>
                  </a:lnTo>
                  <a:lnTo>
                    <a:pt x="1832" y="727"/>
                  </a:lnTo>
                  <a:lnTo>
                    <a:pt x="1832" y="717"/>
                  </a:lnTo>
                  <a:lnTo>
                    <a:pt x="1832" y="725"/>
                  </a:lnTo>
                  <a:lnTo>
                    <a:pt x="1832" y="698"/>
                  </a:lnTo>
                  <a:lnTo>
                    <a:pt x="1832" y="701"/>
                  </a:lnTo>
                  <a:lnTo>
                    <a:pt x="1832" y="677"/>
                  </a:lnTo>
                  <a:lnTo>
                    <a:pt x="1833" y="696"/>
                  </a:lnTo>
                  <a:lnTo>
                    <a:pt x="1833" y="715"/>
                  </a:lnTo>
                  <a:lnTo>
                    <a:pt x="1833" y="726"/>
                  </a:lnTo>
                  <a:lnTo>
                    <a:pt x="1833" y="677"/>
                  </a:lnTo>
                  <a:lnTo>
                    <a:pt x="1834" y="695"/>
                  </a:lnTo>
                  <a:lnTo>
                    <a:pt x="1834" y="708"/>
                  </a:lnTo>
                  <a:lnTo>
                    <a:pt x="1834" y="716"/>
                  </a:lnTo>
                  <a:lnTo>
                    <a:pt x="1834" y="734"/>
                  </a:lnTo>
                  <a:lnTo>
                    <a:pt x="1834" y="703"/>
                  </a:lnTo>
                  <a:lnTo>
                    <a:pt x="1835" y="690"/>
                  </a:lnTo>
                  <a:lnTo>
                    <a:pt x="1835" y="686"/>
                  </a:lnTo>
                  <a:lnTo>
                    <a:pt x="1835" y="692"/>
                  </a:lnTo>
                  <a:lnTo>
                    <a:pt x="1835" y="715"/>
                  </a:lnTo>
                  <a:lnTo>
                    <a:pt x="1835" y="716"/>
                  </a:lnTo>
                  <a:lnTo>
                    <a:pt x="1836" y="730"/>
                  </a:lnTo>
                  <a:lnTo>
                    <a:pt x="1836" y="735"/>
                  </a:lnTo>
                  <a:lnTo>
                    <a:pt x="1836" y="734"/>
                  </a:lnTo>
                  <a:lnTo>
                    <a:pt x="1836" y="754"/>
                  </a:lnTo>
                  <a:lnTo>
                    <a:pt x="1836" y="728"/>
                  </a:lnTo>
                  <a:lnTo>
                    <a:pt x="1837" y="684"/>
                  </a:lnTo>
                  <a:lnTo>
                    <a:pt x="1837" y="700"/>
                  </a:lnTo>
                  <a:lnTo>
                    <a:pt x="1837" y="720"/>
                  </a:lnTo>
                  <a:lnTo>
                    <a:pt x="1837" y="685"/>
                  </a:lnTo>
                  <a:lnTo>
                    <a:pt x="1838" y="620"/>
                  </a:lnTo>
                  <a:lnTo>
                    <a:pt x="1838" y="602"/>
                  </a:lnTo>
                  <a:lnTo>
                    <a:pt x="1838" y="547"/>
                  </a:lnTo>
                  <a:lnTo>
                    <a:pt x="1838" y="499"/>
                  </a:lnTo>
                  <a:lnTo>
                    <a:pt x="1838" y="453"/>
                  </a:lnTo>
                  <a:lnTo>
                    <a:pt x="1838" y="377"/>
                  </a:lnTo>
                  <a:lnTo>
                    <a:pt x="1839" y="404"/>
                  </a:lnTo>
                  <a:lnTo>
                    <a:pt x="1839" y="432"/>
                  </a:lnTo>
                  <a:lnTo>
                    <a:pt x="1839" y="347"/>
                  </a:lnTo>
                  <a:lnTo>
                    <a:pt x="1839" y="334"/>
                  </a:lnTo>
                  <a:lnTo>
                    <a:pt x="1840" y="357"/>
                  </a:lnTo>
                  <a:lnTo>
                    <a:pt x="1840" y="348"/>
                  </a:lnTo>
                  <a:lnTo>
                    <a:pt x="1840" y="359"/>
                  </a:lnTo>
                  <a:lnTo>
                    <a:pt x="1840" y="365"/>
                  </a:lnTo>
                  <a:lnTo>
                    <a:pt x="1840" y="385"/>
                  </a:lnTo>
                  <a:lnTo>
                    <a:pt x="1840" y="415"/>
                  </a:lnTo>
                  <a:lnTo>
                    <a:pt x="1841" y="434"/>
                  </a:lnTo>
                  <a:lnTo>
                    <a:pt x="1841" y="421"/>
                  </a:lnTo>
                  <a:lnTo>
                    <a:pt x="1841" y="430"/>
                  </a:lnTo>
                  <a:lnTo>
                    <a:pt x="1841" y="443"/>
                  </a:lnTo>
                  <a:lnTo>
                    <a:pt x="1842" y="442"/>
                  </a:lnTo>
                  <a:lnTo>
                    <a:pt x="1842" y="458"/>
                  </a:lnTo>
                  <a:lnTo>
                    <a:pt x="1842" y="482"/>
                  </a:lnTo>
                  <a:lnTo>
                    <a:pt x="1842" y="435"/>
                  </a:lnTo>
                  <a:lnTo>
                    <a:pt x="1842" y="422"/>
                  </a:lnTo>
                  <a:lnTo>
                    <a:pt x="1843" y="429"/>
                  </a:lnTo>
                  <a:lnTo>
                    <a:pt x="1843" y="404"/>
                  </a:lnTo>
                  <a:lnTo>
                    <a:pt x="1843" y="408"/>
                  </a:lnTo>
                  <a:lnTo>
                    <a:pt x="1843" y="402"/>
                  </a:lnTo>
                  <a:lnTo>
                    <a:pt x="1843" y="401"/>
                  </a:lnTo>
                  <a:lnTo>
                    <a:pt x="1843" y="411"/>
                  </a:lnTo>
                  <a:lnTo>
                    <a:pt x="1844" y="428"/>
                  </a:lnTo>
                  <a:lnTo>
                    <a:pt x="1844" y="432"/>
                  </a:lnTo>
                  <a:lnTo>
                    <a:pt x="1844" y="433"/>
                  </a:lnTo>
                  <a:lnTo>
                    <a:pt x="1844" y="451"/>
                  </a:lnTo>
                  <a:lnTo>
                    <a:pt x="1845" y="425"/>
                  </a:lnTo>
                  <a:lnTo>
                    <a:pt x="1845" y="402"/>
                  </a:lnTo>
                  <a:lnTo>
                    <a:pt x="1845" y="390"/>
                  </a:lnTo>
                  <a:lnTo>
                    <a:pt x="1845" y="408"/>
                  </a:lnTo>
                  <a:lnTo>
                    <a:pt x="1845" y="415"/>
                  </a:lnTo>
                  <a:lnTo>
                    <a:pt x="1846" y="421"/>
                  </a:lnTo>
                  <a:lnTo>
                    <a:pt x="1846" y="438"/>
                  </a:lnTo>
                  <a:lnTo>
                    <a:pt x="1846" y="440"/>
                  </a:lnTo>
                  <a:lnTo>
                    <a:pt x="1846" y="413"/>
                  </a:lnTo>
                  <a:lnTo>
                    <a:pt x="1846" y="432"/>
                  </a:lnTo>
                  <a:lnTo>
                    <a:pt x="1847" y="428"/>
                  </a:lnTo>
                  <a:lnTo>
                    <a:pt x="1847" y="454"/>
                  </a:lnTo>
                  <a:lnTo>
                    <a:pt x="1847" y="441"/>
                  </a:lnTo>
                  <a:lnTo>
                    <a:pt x="1847" y="402"/>
                  </a:lnTo>
                  <a:lnTo>
                    <a:pt x="1847" y="412"/>
                  </a:lnTo>
                  <a:lnTo>
                    <a:pt x="1848" y="426"/>
                  </a:lnTo>
                  <a:lnTo>
                    <a:pt x="1848" y="447"/>
                  </a:lnTo>
                  <a:lnTo>
                    <a:pt x="1848" y="430"/>
                  </a:lnTo>
                  <a:lnTo>
                    <a:pt x="1848" y="425"/>
                  </a:lnTo>
                  <a:lnTo>
                    <a:pt x="1849" y="447"/>
                  </a:lnTo>
                  <a:lnTo>
                    <a:pt x="1849" y="424"/>
                  </a:lnTo>
                  <a:lnTo>
                    <a:pt x="1849" y="413"/>
                  </a:lnTo>
                  <a:lnTo>
                    <a:pt x="1849" y="425"/>
                  </a:lnTo>
                  <a:lnTo>
                    <a:pt x="1849" y="454"/>
                  </a:lnTo>
                  <a:lnTo>
                    <a:pt x="1849" y="454"/>
                  </a:lnTo>
                  <a:lnTo>
                    <a:pt x="1850" y="457"/>
                  </a:lnTo>
                  <a:lnTo>
                    <a:pt x="1850" y="435"/>
                  </a:lnTo>
                  <a:lnTo>
                    <a:pt x="1850" y="456"/>
                  </a:lnTo>
                  <a:lnTo>
                    <a:pt x="1850" y="477"/>
                  </a:lnTo>
                  <a:lnTo>
                    <a:pt x="1851" y="495"/>
                  </a:lnTo>
                  <a:lnTo>
                    <a:pt x="1851" y="491"/>
                  </a:lnTo>
                  <a:lnTo>
                    <a:pt x="1851" y="518"/>
                  </a:lnTo>
                  <a:lnTo>
                    <a:pt x="1851" y="532"/>
                  </a:lnTo>
                  <a:lnTo>
                    <a:pt x="1851" y="534"/>
                  </a:lnTo>
                  <a:lnTo>
                    <a:pt x="1851" y="548"/>
                  </a:lnTo>
                  <a:lnTo>
                    <a:pt x="1852" y="523"/>
                  </a:lnTo>
                  <a:lnTo>
                    <a:pt x="1852" y="529"/>
                  </a:lnTo>
                  <a:lnTo>
                    <a:pt x="1852" y="519"/>
                  </a:lnTo>
                  <a:lnTo>
                    <a:pt x="1852" y="540"/>
                  </a:lnTo>
                  <a:lnTo>
                    <a:pt x="1853" y="566"/>
                  </a:lnTo>
                  <a:lnTo>
                    <a:pt x="1853" y="579"/>
                  </a:lnTo>
                  <a:lnTo>
                    <a:pt x="1853" y="578"/>
                  </a:lnTo>
                  <a:lnTo>
                    <a:pt x="1853" y="598"/>
                  </a:lnTo>
                  <a:lnTo>
                    <a:pt x="1853" y="563"/>
                  </a:lnTo>
                  <a:lnTo>
                    <a:pt x="1854" y="574"/>
                  </a:lnTo>
                  <a:lnTo>
                    <a:pt x="1854" y="570"/>
                  </a:lnTo>
                  <a:lnTo>
                    <a:pt x="1854" y="575"/>
                  </a:lnTo>
                  <a:lnTo>
                    <a:pt x="1854" y="593"/>
                  </a:lnTo>
                  <a:lnTo>
                    <a:pt x="1854" y="596"/>
                  </a:lnTo>
                  <a:lnTo>
                    <a:pt x="1855" y="596"/>
                  </a:lnTo>
                  <a:lnTo>
                    <a:pt x="1855" y="601"/>
                  </a:lnTo>
                  <a:lnTo>
                    <a:pt x="1855" y="617"/>
                  </a:lnTo>
                  <a:lnTo>
                    <a:pt x="1855" y="641"/>
                  </a:lnTo>
                  <a:lnTo>
                    <a:pt x="1855" y="592"/>
                  </a:lnTo>
                  <a:lnTo>
                    <a:pt x="1856" y="596"/>
                  </a:lnTo>
                  <a:lnTo>
                    <a:pt x="1856" y="606"/>
                  </a:lnTo>
                  <a:lnTo>
                    <a:pt x="1856" y="605"/>
                  </a:lnTo>
                  <a:lnTo>
                    <a:pt x="1856" y="586"/>
                  </a:lnTo>
                  <a:lnTo>
                    <a:pt x="1857" y="598"/>
                  </a:lnTo>
                  <a:lnTo>
                    <a:pt x="1857" y="603"/>
                  </a:lnTo>
                  <a:lnTo>
                    <a:pt x="1857" y="615"/>
                  </a:lnTo>
                  <a:lnTo>
                    <a:pt x="1857" y="586"/>
                  </a:lnTo>
                  <a:lnTo>
                    <a:pt x="1857" y="598"/>
                  </a:lnTo>
                  <a:lnTo>
                    <a:pt x="1857" y="588"/>
                  </a:lnTo>
                  <a:lnTo>
                    <a:pt x="1858" y="592"/>
                  </a:lnTo>
                  <a:lnTo>
                    <a:pt x="1858" y="511"/>
                  </a:lnTo>
                  <a:lnTo>
                    <a:pt x="1858" y="528"/>
                  </a:lnTo>
                  <a:lnTo>
                    <a:pt x="1858" y="554"/>
                  </a:lnTo>
                  <a:lnTo>
                    <a:pt x="1858" y="574"/>
                  </a:lnTo>
                  <a:lnTo>
                    <a:pt x="1859" y="586"/>
                  </a:lnTo>
                  <a:lnTo>
                    <a:pt x="1859" y="551"/>
                  </a:lnTo>
                  <a:lnTo>
                    <a:pt x="1859" y="546"/>
                  </a:lnTo>
                  <a:lnTo>
                    <a:pt x="1859" y="564"/>
                  </a:lnTo>
                  <a:lnTo>
                    <a:pt x="1860" y="580"/>
                  </a:lnTo>
                  <a:lnTo>
                    <a:pt x="1860" y="563"/>
                  </a:lnTo>
                  <a:lnTo>
                    <a:pt x="1860" y="575"/>
                  </a:lnTo>
                  <a:lnTo>
                    <a:pt x="1860" y="577"/>
                  </a:lnTo>
                  <a:lnTo>
                    <a:pt x="1860" y="581"/>
                  </a:lnTo>
                  <a:lnTo>
                    <a:pt x="1860" y="605"/>
                  </a:lnTo>
                  <a:lnTo>
                    <a:pt x="1861" y="604"/>
                  </a:lnTo>
                  <a:lnTo>
                    <a:pt x="1861" y="567"/>
                  </a:lnTo>
                  <a:lnTo>
                    <a:pt x="1861" y="558"/>
                  </a:lnTo>
                  <a:lnTo>
                    <a:pt x="1861" y="545"/>
                  </a:lnTo>
                  <a:lnTo>
                    <a:pt x="1862" y="543"/>
                  </a:lnTo>
                  <a:lnTo>
                    <a:pt x="1862" y="561"/>
                  </a:lnTo>
                  <a:lnTo>
                    <a:pt x="1862" y="571"/>
                  </a:lnTo>
                  <a:lnTo>
                    <a:pt x="1862" y="565"/>
                  </a:lnTo>
                  <a:lnTo>
                    <a:pt x="1862" y="573"/>
                  </a:lnTo>
                  <a:lnTo>
                    <a:pt x="1862" y="579"/>
                  </a:lnTo>
                  <a:lnTo>
                    <a:pt x="1863" y="545"/>
                  </a:lnTo>
                  <a:lnTo>
                    <a:pt x="1863" y="569"/>
                  </a:lnTo>
                  <a:lnTo>
                    <a:pt x="1863" y="544"/>
                  </a:lnTo>
                  <a:lnTo>
                    <a:pt x="1863" y="541"/>
                  </a:lnTo>
                  <a:lnTo>
                    <a:pt x="1864" y="527"/>
                  </a:lnTo>
                  <a:lnTo>
                    <a:pt x="1864" y="553"/>
                  </a:lnTo>
                  <a:lnTo>
                    <a:pt x="1864" y="563"/>
                  </a:lnTo>
                  <a:lnTo>
                    <a:pt x="1864" y="568"/>
                  </a:lnTo>
                  <a:lnTo>
                    <a:pt x="1864" y="578"/>
                  </a:lnTo>
                  <a:lnTo>
                    <a:pt x="1865" y="538"/>
                  </a:lnTo>
                  <a:lnTo>
                    <a:pt x="1865" y="534"/>
                  </a:lnTo>
                  <a:lnTo>
                    <a:pt x="1865" y="519"/>
                  </a:lnTo>
                  <a:lnTo>
                    <a:pt x="1865" y="507"/>
                  </a:lnTo>
                  <a:lnTo>
                    <a:pt x="1865" y="526"/>
                  </a:lnTo>
                  <a:lnTo>
                    <a:pt x="1866" y="538"/>
                  </a:lnTo>
                  <a:lnTo>
                    <a:pt x="1866" y="529"/>
                  </a:lnTo>
                  <a:lnTo>
                    <a:pt x="1866" y="519"/>
                  </a:lnTo>
                  <a:lnTo>
                    <a:pt x="1866" y="534"/>
                  </a:lnTo>
                  <a:lnTo>
                    <a:pt x="1866" y="543"/>
                  </a:lnTo>
                  <a:lnTo>
                    <a:pt x="1867" y="547"/>
                  </a:lnTo>
                  <a:lnTo>
                    <a:pt x="1867" y="536"/>
                  </a:lnTo>
                  <a:lnTo>
                    <a:pt x="1867" y="555"/>
                  </a:lnTo>
                  <a:lnTo>
                    <a:pt x="1867" y="542"/>
                  </a:lnTo>
                  <a:lnTo>
                    <a:pt x="1868" y="538"/>
                  </a:lnTo>
                  <a:lnTo>
                    <a:pt x="1868" y="534"/>
                  </a:lnTo>
                  <a:lnTo>
                    <a:pt x="1868" y="529"/>
                  </a:lnTo>
                  <a:lnTo>
                    <a:pt x="1868" y="516"/>
                  </a:lnTo>
                  <a:lnTo>
                    <a:pt x="1868" y="492"/>
                  </a:lnTo>
                  <a:lnTo>
                    <a:pt x="1868" y="511"/>
                  </a:lnTo>
                  <a:lnTo>
                    <a:pt x="1869" y="534"/>
                  </a:lnTo>
                  <a:lnTo>
                    <a:pt x="1869" y="497"/>
                  </a:lnTo>
                  <a:lnTo>
                    <a:pt x="1869" y="518"/>
                  </a:lnTo>
                  <a:lnTo>
                    <a:pt x="1869" y="541"/>
                  </a:lnTo>
                  <a:lnTo>
                    <a:pt x="1870" y="563"/>
                  </a:lnTo>
                  <a:lnTo>
                    <a:pt x="1870" y="525"/>
                  </a:lnTo>
                  <a:lnTo>
                    <a:pt x="1870" y="546"/>
                  </a:lnTo>
                  <a:lnTo>
                    <a:pt x="1870" y="549"/>
                  </a:lnTo>
                  <a:lnTo>
                    <a:pt x="1870" y="558"/>
                  </a:lnTo>
                  <a:lnTo>
                    <a:pt x="1871" y="553"/>
                  </a:lnTo>
                  <a:lnTo>
                    <a:pt x="1871" y="548"/>
                  </a:lnTo>
                  <a:lnTo>
                    <a:pt x="1871" y="567"/>
                  </a:lnTo>
                  <a:lnTo>
                    <a:pt x="1871" y="563"/>
                  </a:lnTo>
                  <a:lnTo>
                    <a:pt x="1871" y="578"/>
                  </a:lnTo>
                  <a:lnTo>
                    <a:pt x="1872" y="605"/>
                  </a:lnTo>
                  <a:lnTo>
                    <a:pt x="1872" y="630"/>
                  </a:lnTo>
                  <a:lnTo>
                    <a:pt x="1872" y="629"/>
                  </a:lnTo>
                  <a:lnTo>
                    <a:pt x="1872" y="592"/>
                  </a:lnTo>
                  <a:lnTo>
                    <a:pt x="1872" y="617"/>
                  </a:lnTo>
                  <a:lnTo>
                    <a:pt x="1873" y="631"/>
                  </a:lnTo>
                  <a:lnTo>
                    <a:pt x="1873" y="617"/>
                  </a:lnTo>
                  <a:lnTo>
                    <a:pt x="1873" y="615"/>
                  </a:lnTo>
                  <a:lnTo>
                    <a:pt x="1873" y="600"/>
                  </a:lnTo>
                  <a:lnTo>
                    <a:pt x="1873" y="606"/>
                  </a:lnTo>
                  <a:lnTo>
                    <a:pt x="1873" y="604"/>
                  </a:lnTo>
                  <a:lnTo>
                    <a:pt x="1874" y="629"/>
                  </a:lnTo>
                  <a:lnTo>
                    <a:pt x="1874" y="651"/>
                  </a:lnTo>
                  <a:lnTo>
                    <a:pt x="1874" y="651"/>
                  </a:lnTo>
                  <a:lnTo>
                    <a:pt x="1874" y="660"/>
                  </a:lnTo>
                  <a:lnTo>
                    <a:pt x="1875" y="665"/>
                  </a:lnTo>
                  <a:lnTo>
                    <a:pt x="1875" y="641"/>
                  </a:lnTo>
                  <a:lnTo>
                    <a:pt x="1875" y="658"/>
                  </a:lnTo>
                  <a:lnTo>
                    <a:pt x="1875" y="647"/>
                  </a:lnTo>
                  <a:lnTo>
                    <a:pt x="1875" y="632"/>
                  </a:lnTo>
                  <a:lnTo>
                    <a:pt x="1876" y="652"/>
                  </a:lnTo>
                  <a:lnTo>
                    <a:pt x="1876" y="656"/>
                  </a:lnTo>
                  <a:lnTo>
                    <a:pt x="1876" y="663"/>
                  </a:lnTo>
                  <a:lnTo>
                    <a:pt x="1876" y="679"/>
                  </a:lnTo>
                  <a:lnTo>
                    <a:pt x="1876" y="692"/>
                  </a:lnTo>
                  <a:lnTo>
                    <a:pt x="1877" y="690"/>
                  </a:lnTo>
                  <a:lnTo>
                    <a:pt x="1877" y="676"/>
                  </a:lnTo>
                  <a:lnTo>
                    <a:pt x="1877" y="650"/>
                  </a:lnTo>
                  <a:lnTo>
                    <a:pt x="1877" y="670"/>
                  </a:lnTo>
                  <a:lnTo>
                    <a:pt x="1877" y="692"/>
                  </a:lnTo>
                  <a:lnTo>
                    <a:pt x="1878" y="705"/>
                  </a:lnTo>
                  <a:lnTo>
                    <a:pt x="1878" y="632"/>
                  </a:lnTo>
                  <a:lnTo>
                    <a:pt x="1878" y="586"/>
                  </a:lnTo>
                  <a:lnTo>
                    <a:pt x="1878" y="542"/>
                  </a:lnTo>
                  <a:lnTo>
                    <a:pt x="1879" y="470"/>
                  </a:lnTo>
                  <a:lnTo>
                    <a:pt x="1879" y="440"/>
                  </a:lnTo>
                  <a:lnTo>
                    <a:pt x="1879" y="398"/>
                  </a:lnTo>
                  <a:lnTo>
                    <a:pt x="1879" y="404"/>
                  </a:lnTo>
                  <a:lnTo>
                    <a:pt x="1879" y="342"/>
                  </a:lnTo>
                  <a:lnTo>
                    <a:pt x="1879" y="315"/>
                  </a:lnTo>
                  <a:lnTo>
                    <a:pt x="1880" y="299"/>
                  </a:lnTo>
                  <a:lnTo>
                    <a:pt x="1880" y="316"/>
                  </a:lnTo>
                  <a:lnTo>
                    <a:pt x="1880" y="271"/>
                  </a:lnTo>
                  <a:lnTo>
                    <a:pt x="1880" y="298"/>
                  </a:lnTo>
                  <a:lnTo>
                    <a:pt x="1881" y="300"/>
                  </a:lnTo>
                  <a:lnTo>
                    <a:pt x="1881" y="288"/>
                  </a:lnTo>
                  <a:lnTo>
                    <a:pt x="1881" y="299"/>
                  </a:lnTo>
                  <a:lnTo>
                    <a:pt x="1881" y="276"/>
                  </a:lnTo>
                  <a:lnTo>
                    <a:pt x="1881" y="272"/>
                  </a:lnTo>
                  <a:lnTo>
                    <a:pt x="1882" y="303"/>
                  </a:lnTo>
                  <a:lnTo>
                    <a:pt x="1882" y="334"/>
                  </a:lnTo>
                  <a:lnTo>
                    <a:pt x="1882" y="346"/>
                  </a:lnTo>
                  <a:lnTo>
                    <a:pt x="1882" y="362"/>
                  </a:lnTo>
                  <a:lnTo>
                    <a:pt x="1882" y="352"/>
                  </a:lnTo>
                  <a:lnTo>
                    <a:pt x="1883" y="377"/>
                  </a:lnTo>
                  <a:lnTo>
                    <a:pt x="1883" y="389"/>
                  </a:lnTo>
                  <a:lnTo>
                    <a:pt x="1883" y="400"/>
                  </a:lnTo>
                  <a:lnTo>
                    <a:pt x="1883" y="409"/>
                  </a:lnTo>
                  <a:lnTo>
                    <a:pt x="1883" y="418"/>
                  </a:lnTo>
                  <a:lnTo>
                    <a:pt x="1884" y="420"/>
                  </a:lnTo>
                  <a:lnTo>
                    <a:pt x="1884" y="404"/>
                  </a:lnTo>
                  <a:lnTo>
                    <a:pt x="1884" y="420"/>
                  </a:lnTo>
                  <a:lnTo>
                    <a:pt x="1884" y="377"/>
                  </a:lnTo>
                  <a:lnTo>
                    <a:pt x="1885" y="383"/>
                  </a:lnTo>
                  <a:lnTo>
                    <a:pt x="1885" y="385"/>
                  </a:lnTo>
                  <a:lnTo>
                    <a:pt x="1885" y="413"/>
                  </a:lnTo>
                  <a:lnTo>
                    <a:pt x="1885" y="442"/>
                  </a:lnTo>
                  <a:lnTo>
                    <a:pt x="1885" y="412"/>
                  </a:lnTo>
                  <a:lnTo>
                    <a:pt x="1885" y="409"/>
                  </a:lnTo>
                  <a:lnTo>
                    <a:pt x="1886" y="406"/>
                  </a:lnTo>
                  <a:lnTo>
                    <a:pt x="1886" y="421"/>
                  </a:lnTo>
                  <a:lnTo>
                    <a:pt x="1886" y="429"/>
                  </a:lnTo>
                  <a:lnTo>
                    <a:pt x="1886" y="435"/>
                  </a:lnTo>
                  <a:lnTo>
                    <a:pt x="1887" y="451"/>
                  </a:lnTo>
                  <a:lnTo>
                    <a:pt x="1887" y="479"/>
                  </a:lnTo>
                  <a:lnTo>
                    <a:pt x="1887" y="472"/>
                  </a:lnTo>
                  <a:lnTo>
                    <a:pt x="1887" y="459"/>
                  </a:lnTo>
                  <a:lnTo>
                    <a:pt x="1887" y="468"/>
                  </a:lnTo>
                  <a:lnTo>
                    <a:pt x="1887" y="421"/>
                  </a:lnTo>
                  <a:lnTo>
                    <a:pt x="1888" y="426"/>
                  </a:lnTo>
                  <a:lnTo>
                    <a:pt x="1888" y="398"/>
                  </a:lnTo>
                  <a:lnTo>
                    <a:pt x="1888" y="388"/>
                  </a:lnTo>
                  <a:lnTo>
                    <a:pt x="1888" y="375"/>
                  </a:lnTo>
                  <a:lnTo>
                    <a:pt x="1888" y="382"/>
                  </a:lnTo>
                  <a:lnTo>
                    <a:pt x="1889" y="407"/>
                  </a:lnTo>
                  <a:lnTo>
                    <a:pt x="1889" y="436"/>
                  </a:lnTo>
                  <a:lnTo>
                    <a:pt x="1889" y="454"/>
                  </a:lnTo>
                  <a:lnTo>
                    <a:pt x="1889" y="433"/>
                  </a:lnTo>
                  <a:lnTo>
                    <a:pt x="1890" y="438"/>
                  </a:lnTo>
                  <a:lnTo>
                    <a:pt x="1890" y="438"/>
                  </a:lnTo>
                  <a:lnTo>
                    <a:pt x="1890" y="454"/>
                  </a:lnTo>
                  <a:lnTo>
                    <a:pt x="1890" y="449"/>
                  </a:lnTo>
                  <a:lnTo>
                    <a:pt x="1890" y="463"/>
                  </a:lnTo>
                  <a:lnTo>
                    <a:pt x="1890" y="476"/>
                  </a:lnTo>
                  <a:lnTo>
                    <a:pt x="1891" y="498"/>
                  </a:lnTo>
                  <a:lnTo>
                    <a:pt x="1891" y="523"/>
                  </a:lnTo>
                  <a:lnTo>
                    <a:pt x="1891" y="501"/>
                  </a:lnTo>
                  <a:lnTo>
                    <a:pt x="1891" y="500"/>
                  </a:lnTo>
                  <a:lnTo>
                    <a:pt x="1892" y="488"/>
                  </a:lnTo>
                  <a:lnTo>
                    <a:pt x="1892" y="492"/>
                  </a:lnTo>
                  <a:lnTo>
                    <a:pt x="1892" y="481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3" y="500"/>
                  </a:lnTo>
                  <a:lnTo>
                    <a:pt x="1893" y="515"/>
                  </a:lnTo>
                  <a:lnTo>
                    <a:pt x="1893" y="538"/>
                  </a:lnTo>
                  <a:lnTo>
                    <a:pt x="1893" y="527"/>
                  </a:lnTo>
                  <a:lnTo>
                    <a:pt x="1893" y="512"/>
                  </a:lnTo>
                  <a:lnTo>
                    <a:pt x="1894" y="519"/>
                  </a:lnTo>
                  <a:lnTo>
                    <a:pt x="1894" y="547"/>
                  </a:lnTo>
                  <a:lnTo>
                    <a:pt x="1894" y="544"/>
                  </a:lnTo>
                  <a:lnTo>
                    <a:pt x="1894" y="524"/>
                  </a:lnTo>
                  <a:lnTo>
                    <a:pt x="1894" y="514"/>
                  </a:lnTo>
                  <a:lnTo>
                    <a:pt x="1895" y="527"/>
                  </a:lnTo>
                  <a:lnTo>
                    <a:pt x="1895" y="540"/>
                  </a:lnTo>
                  <a:lnTo>
                    <a:pt x="1895" y="562"/>
                  </a:lnTo>
                  <a:lnTo>
                    <a:pt x="1895" y="563"/>
                  </a:lnTo>
                  <a:lnTo>
                    <a:pt x="1896" y="567"/>
                  </a:lnTo>
                  <a:lnTo>
                    <a:pt x="1896" y="551"/>
                  </a:lnTo>
                  <a:lnTo>
                    <a:pt x="1896" y="546"/>
                  </a:lnTo>
                  <a:lnTo>
                    <a:pt x="1896" y="560"/>
                  </a:lnTo>
                  <a:lnTo>
                    <a:pt x="1896" y="550"/>
                  </a:lnTo>
                  <a:lnTo>
                    <a:pt x="1896" y="519"/>
                  </a:lnTo>
                  <a:lnTo>
                    <a:pt x="1897" y="467"/>
                  </a:lnTo>
                  <a:lnTo>
                    <a:pt x="1897" y="438"/>
                  </a:lnTo>
                  <a:lnTo>
                    <a:pt x="1897" y="463"/>
                  </a:lnTo>
                  <a:lnTo>
                    <a:pt x="1897" y="438"/>
                  </a:lnTo>
                  <a:lnTo>
                    <a:pt x="1898" y="432"/>
                  </a:lnTo>
                  <a:lnTo>
                    <a:pt x="1898" y="434"/>
                  </a:lnTo>
                  <a:lnTo>
                    <a:pt x="1898" y="396"/>
                  </a:lnTo>
                  <a:lnTo>
                    <a:pt x="1898" y="404"/>
                  </a:lnTo>
                  <a:lnTo>
                    <a:pt x="1898" y="376"/>
                  </a:lnTo>
                  <a:lnTo>
                    <a:pt x="1898" y="404"/>
                  </a:lnTo>
                  <a:lnTo>
                    <a:pt x="1899" y="391"/>
                  </a:lnTo>
                  <a:lnTo>
                    <a:pt x="1899" y="371"/>
                  </a:lnTo>
                  <a:lnTo>
                    <a:pt x="1899" y="344"/>
                  </a:lnTo>
                  <a:lnTo>
                    <a:pt x="1899" y="335"/>
                  </a:lnTo>
                  <a:lnTo>
                    <a:pt x="1900" y="351"/>
                  </a:lnTo>
                  <a:lnTo>
                    <a:pt x="1900" y="346"/>
                  </a:lnTo>
                  <a:lnTo>
                    <a:pt x="1900" y="361"/>
                  </a:lnTo>
                  <a:lnTo>
                    <a:pt x="1900" y="368"/>
                  </a:lnTo>
                  <a:lnTo>
                    <a:pt x="1900" y="395"/>
                  </a:lnTo>
                  <a:lnTo>
                    <a:pt x="1901" y="383"/>
                  </a:lnTo>
                  <a:lnTo>
                    <a:pt x="1901" y="394"/>
                  </a:lnTo>
                  <a:lnTo>
                    <a:pt x="1901" y="411"/>
                  </a:lnTo>
                  <a:lnTo>
                    <a:pt x="1901" y="417"/>
                  </a:lnTo>
                  <a:lnTo>
                    <a:pt x="1901" y="400"/>
                  </a:lnTo>
                  <a:lnTo>
                    <a:pt x="1902" y="414"/>
                  </a:lnTo>
                  <a:lnTo>
                    <a:pt x="1902" y="435"/>
                  </a:lnTo>
                  <a:lnTo>
                    <a:pt x="1902" y="455"/>
                  </a:lnTo>
                  <a:lnTo>
                    <a:pt x="1902" y="479"/>
                  </a:lnTo>
                  <a:lnTo>
                    <a:pt x="1902" y="443"/>
                  </a:lnTo>
                  <a:lnTo>
                    <a:pt x="1903" y="454"/>
                  </a:lnTo>
                  <a:lnTo>
                    <a:pt x="1903" y="460"/>
                  </a:lnTo>
                  <a:lnTo>
                    <a:pt x="1903" y="445"/>
                  </a:lnTo>
                  <a:lnTo>
                    <a:pt x="1903" y="369"/>
                  </a:lnTo>
                  <a:lnTo>
                    <a:pt x="1903" y="393"/>
                  </a:lnTo>
                  <a:lnTo>
                    <a:pt x="1904" y="406"/>
                  </a:lnTo>
                  <a:lnTo>
                    <a:pt x="1904" y="423"/>
                  </a:lnTo>
                  <a:lnTo>
                    <a:pt x="1904" y="431"/>
                  </a:lnTo>
                  <a:lnTo>
                    <a:pt x="1904" y="403"/>
                  </a:lnTo>
                  <a:lnTo>
                    <a:pt x="1904" y="423"/>
                  </a:lnTo>
                  <a:lnTo>
                    <a:pt x="1905" y="447"/>
                  </a:lnTo>
                  <a:lnTo>
                    <a:pt x="1905" y="453"/>
                  </a:lnTo>
                  <a:lnTo>
                    <a:pt x="1905" y="475"/>
                  </a:lnTo>
                  <a:lnTo>
                    <a:pt x="1905" y="439"/>
                  </a:lnTo>
                  <a:lnTo>
                    <a:pt x="1905" y="447"/>
                  </a:lnTo>
                  <a:lnTo>
                    <a:pt x="1906" y="464"/>
                  </a:lnTo>
                  <a:lnTo>
                    <a:pt x="1906" y="456"/>
                  </a:lnTo>
                  <a:lnTo>
                    <a:pt x="1906" y="478"/>
                  </a:lnTo>
                  <a:lnTo>
                    <a:pt x="1906" y="491"/>
                  </a:lnTo>
                  <a:lnTo>
                    <a:pt x="1907" y="500"/>
                  </a:lnTo>
                  <a:lnTo>
                    <a:pt x="1907" y="453"/>
                  </a:lnTo>
                  <a:lnTo>
                    <a:pt x="1907" y="438"/>
                  </a:lnTo>
                  <a:lnTo>
                    <a:pt x="1907" y="446"/>
                  </a:lnTo>
                  <a:lnTo>
                    <a:pt x="1907" y="468"/>
                  </a:lnTo>
                  <a:lnTo>
                    <a:pt x="1907" y="471"/>
                  </a:lnTo>
                  <a:lnTo>
                    <a:pt x="1908" y="498"/>
                  </a:lnTo>
                  <a:lnTo>
                    <a:pt x="1908" y="480"/>
                  </a:lnTo>
                  <a:lnTo>
                    <a:pt x="1908" y="490"/>
                  </a:lnTo>
                  <a:lnTo>
                    <a:pt x="1908" y="511"/>
                  </a:lnTo>
                  <a:lnTo>
                    <a:pt x="1909" y="460"/>
                  </a:lnTo>
                  <a:lnTo>
                    <a:pt x="1909" y="486"/>
                  </a:lnTo>
                  <a:lnTo>
                    <a:pt x="1909" y="500"/>
                  </a:lnTo>
                  <a:lnTo>
                    <a:pt x="1909" y="528"/>
                  </a:lnTo>
                  <a:lnTo>
                    <a:pt x="1909" y="553"/>
                  </a:lnTo>
                  <a:lnTo>
                    <a:pt x="1909" y="564"/>
                  </a:lnTo>
                  <a:lnTo>
                    <a:pt x="1910" y="586"/>
                  </a:lnTo>
                  <a:lnTo>
                    <a:pt x="1910" y="610"/>
                  </a:lnTo>
                  <a:lnTo>
                    <a:pt x="1910" y="598"/>
                  </a:lnTo>
                  <a:lnTo>
                    <a:pt x="1910" y="601"/>
                  </a:lnTo>
                  <a:lnTo>
                    <a:pt x="1911" y="623"/>
                  </a:lnTo>
                  <a:lnTo>
                    <a:pt x="1911" y="630"/>
                  </a:lnTo>
                  <a:lnTo>
                    <a:pt x="1911" y="645"/>
                  </a:lnTo>
                  <a:lnTo>
                    <a:pt x="1911" y="659"/>
                  </a:lnTo>
                  <a:lnTo>
                    <a:pt x="1911" y="665"/>
                  </a:lnTo>
                  <a:lnTo>
                    <a:pt x="1912" y="660"/>
                  </a:lnTo>
                  <a:lnTo>
                    <a:pt x="1912" y="633"/>
                  </a:lnTo>
                  <a:lnTo>
                    <a:pt x="1912" y="656"/>
                  </a:lnTo>
                  <a:lnTo>
                    <a:pt x="1912" y="679"/>
                  </a:lnTo>
                  <a:lnTo>
                    <a:pt x="1912" y="646"/>
                  </a:lnTo>
                  <a:lnTo>
                    <a:pt x="1913" y="623"/>
                  </a:lnTo>
                  <a:lnTo>
                    <a:pt x="1913" y="602"/>
                  </a:lnTo>
                  <a:lnTo>
                    <a:pt x="1913" y="549"/>
                  </a:lnTo>
                  <a:lnTo>
                    <a:pt x="1913" y="522"/>
                  </a:lnTo>
                  <a:lnTo>
                    <a:pt x="1913" y="539"/>
                  </a:lnTo>
                  <a:lnTo>
                    <a:pt x="1914" y="496"/>
                  </a:lnTo>
                  <a:lnTo>
                    <a:pt x="1914" y="509"/>
                  </a:lnTo>
                  <a:lnTo>
                    <a:pt x="1914" y="507"/>
                  </a:lnTo>
                  <a:lnTo>
                    <a:pt x="1914" y="498"/>
                  </a:lnTo>
                  <a:lnTo>
                    <a:pt x="1915" y="524"/>
                  </a:lnTo>
                  <a:lnTo>
                    <a:pt x="1915" y="525"/>
                  </a:lnTo>
                  <a:lnTo>
                    <a:pt x="1915" y="531"/>
                  </a:lnTo>
                  <a:lnTo>
                    <a:pt x="1915" y="526"/>
                  </a:lnTo>
                  <a:lnTo>
                    <a:pt x="1915" y="548"/>
                  </a:lnTo>
                  <a:lnTo>
                    <a:pt x="1915" y="540"/>
                  </a:lnTo>
                  <a:lnTo>
                    <a:pt x="1916" y="567"/>
                  </a:lnTo>
                  <a:lnTo>
                    <a:pt x="1916" y="547"/>
                  </a:lnTo>
                  <a:lnTo>
                    <a:pt x="1916" y="568"/>
                  </a:lnTo>
                  <a:lnTo>
                    <a:pt x="1916" y="541"/>
                  </a:lnTo>
                  <a:lnTo>
                    <a:pt x="1917" y="558"/>
                  </a:lnTo>
                  <a:lnTo>
                    <a:pt x="1917" y="536"/>
                  </a:lnTo>
                  <a:lnTo>
                    <a:pt x="1917" y="524"/>
                  </a:lnTo>
                  <a:lnTo>
                    <a:pt x="1917" y="501"/>
                  </a:lnTo>
                  <a:lnTo>
                    <a:pt x="1917" y="443"/>
                  </a:lnTo>
                  <a:lnTo>
                    <a:pt x="1918" y="461"/>
                  </a:lnTo>
                  <a:lnTo>
                    <a:pt x="1918" y="442"/>
                  </a:lnTo>
                  <a:lnTo>
                    <a:pt x="1918" y="374"/>
                  </a:lnTo>
                  <a:lnTo>
                    <a:pt x="1918" y="303"/>
                  </a:lnTo>
                  <a:lnTo>
                    <a:pt x="1918" y="223"/>
                  </a:lnTo>
                  <a:lnTo>
                    <a:pt x="1918" y="213"/>
                  </a:lnTo>
                  <a:lnTo>
                    <a:pt x="1919" y="229"/>
                  </a:lnTo>
                  <a:lnTo>
                    <a:pt x="1919" y="215"/>
                  </a:lnTo>
                  <a:lnTo>
                    <a:pt x="1919" y="160"/>
                  </a:lnTo>
                  <a:lnTo>
                    <a:pt x="1919" y="106"/>
                  </a:lnTo>
                  <a:lnTo>
                    <a:pt x="1920" y="102"/>
                  </a:lnTo>
                  <a:lnTo>
                    <a:pt x="1920" y="76"/>
                  </a:lnTo>
                  <a:lnTo>
                    <a:pt x="1920" y="87"/>
                  </a:lnTo>
                  <a:lnTo>
                    <a:pt x="1920" y="109"/>
                  </a:lnTo>
                  <a:lnTo>
                    <a:pt x="1920" y="114"/>
                  </a:lnTo>
                  <a:lnTo>
                    <a:pt x="1920" y="141"/>
                  </a:lnTo>
                  <a:lnTo>
                    <a:pt x="1921" y="157"/>
                  </a:lnTo>
                  <a:lnTo>
                    <a:pt x="1921" y="177"/>
                  </a:lnTo>
                  <a:lnTo>
                    <a:pt x="1921" y="188"/>
                  </a:lnTo>
                  <a:lnTo>
                    <a:pt x="1921" y="195"/>
                  </a:lnTo>
                  <a:lnTo>
                    <a:pt x="1922" y="198"/>
                  </a:lnTo>
                  <a:lnTo>
                    <a:pt x="1922" y="223"/>
                  </a:lnTo>
                  <a:lnTo>
                    <a:pt x="1922" y="245"/>
                  </a:lnTo>
                  <a:lnTo>
                    <a:pt x="1922" y="249"/>
                  </a:lnTo>
                  <a:lnTo>
                    <a:pt x="1922" y="282"/>
                  </a:lnTo>
                  <a:lnTo>
                    <a:pt x="1923" y="300"/>
                  </a:lnTo>
                  <a:lnTo>
                    <a:pt x="1923" y="262"/>
                  </a:lnTo>
                  <a:lnTo>
                    <a:pt x="1923" y="288"/>
                  </a:lnTo>
                  <a:lnTo>
                    <a:pt x="1923" y="319"/>
                  </a:lnTo>
                  <a:lnTo>
                    <a:pt x="1923" y="314"/>
                  </a:lnTo>
                  <a:lnTo>
                    <a:pt x="1924" y="304"/>
                  </a:lnTo>
                  <a:lnTo>
                    <a:pt x="1924" y="310"/>
                  </a:lnTo>
                  <a:lnTo>
                    <a:pt x="1924" y="336"/>
                  </a:lnTo>
                  <a:lnTo>
                    <a:pt x="1924" y="342"/>
                  </a:lnTo>
                  <a:lnTo>
                    <a:pt x="1924" y="347"/>
                  </a:lnTo>
                  <a:lnTo>
                    <a:pt x="1925" y="357"/>
                  </a:lnTo>
                  <a:lnTo>
                    <a:pt x="1925" y="380"/>
                  </a:lnTo>
                  <a:lnTo>
                    <a:pt x="1925" y="388"/>
                  </a:lnTo>
                  <a:lnTo>
                    <a:pt x="1925" y="357"/>
                  </a:lnTo>
                  <a:lnTo>
                    <a:pt x="1926" y="364"/>
                  </a:lnTo>
                  <a:lnTo>
                    <a:pt x="1926" y="382"/>
                  </a:lnTo>
                  <a:lnTo>
                    <a:pt x="1926" y="404"/>
                  </a:lnTo>
                  <a:lnTo>
                    <a:pt x="1926" y="407"/>
                  </a:lnTo>
                  <a:lnTo>
                    <a:pt x="1926" y="420"/>
                  </a:lnTo>
                  <a:lnTo>
                    <a:pt x="1926" y="388"/>
                  </a:lnTo>
                  <a:lnTo>
                    <a:pt x="1927" y="398"/>
                  </a:lnTo>
                  <a:lnTo>
                    <a:pt x="1927" y="427"/>
                  </a:lnTo>
                  <a:lnTo>
                    <a:pt x="1927" y="435"/>
                  </a:lnTo>
                  <a:lnTo>
                    <a:pt x="1927" y="427"/>
                  </a:lnTo>
                  <a:lnTo>
                    <a:pt x="1928" y="434"/>
                  </a:lnTo>
                  <a:lnTo>
                    <a:pt x="1928" y="426"/>
                  </a:lnTo>
                  <a:lnTo>
                    <a:pt x="1928" y="445"/>
                  </a:lnTo>
                  <a:lnTo>
                    <a:pt x="1928" y="456"/>
                  </a:lnTo>
                  <a:lnTo>
                    <a:pt x="1928" y="463"/>
                  </a:lnTo>
                  <a:lnTo>
                    <a:pt x="1929" y="490"/>
                  </a:lnTo>
                  <a:lnTo>
                    <a:pt x="1929" y="512"/>
                  </a:lnTo>
                  <a:lnTo>
                    <a:pt x="1929" y="505"/>
                  </a:lnTo>
                  <a:lnTo>
                    <a:pt x="1929" y="526"/>
                  </a:lnTo>
                  <a:lnTo>
                    <a:pt x="1929" y="520"/>
                  </a:lnTo>
                  <a:lnTo>
                    <a:pt x="1930" y="547"/>
                  </a:lnTo>
                  <a:lnTo>
                    <a:pt x="1930" y="540"/>
                  </a:lnTo>
                  <a:lnTo>
                    <a:pt x="1930" y="520"/>
                  </a:lnTo>
                  <a:lnTo>
                    <a:pt x="1930" y="501"/>
                  </a:lnTo>
                  <a:lnTo>
                    <a:pt x="1930" y="522"/>
                  </a:lnTo>
                  <a:lnTo>
                    <a:pt x="1931" y="513"/>
                  </a:lnTo>
                  <a:lnTo>
                    <a:pt x="1931" y="524"/>
                  </a:lnTo>
                  <a:lnTo>
                    <a:pt x="1931" y="526"/>
                  </a:lnTo>
                  <a:lnTo>
                    <a:pt x="1931" y="517"/>
                  </a:lnTo>
                  <a:lnTo>
                    <a:pt x="1931" y="531"/>
                  </a:lnTo>
                  <a:lnTo>
                    <a:pt x="1932" y="536"/>
                  </a:lnTo>
                  <a:lnTo>
                    <a:pt x="1932" y="560"/>
                  </a:lnTo>
                  <a:lnTo>
                    <a:pt x="1932" y="566"/>
                  </a:lnTo>
                  <a:lnTo>
                    <a:pt x="1932" y="571"/>
                  </a:lnTo>
                  <a:lnTo>
                    <a:pt x="1932" y="529"/>
                  </a:lnTo>
                  <a:lnTo>
                    <a:pt x="1933" y="534"/>
                  </a:lnTo>
                  <a:lnTo>
                    <a:pt x="1933" y="524"/>
                  </a:lnTo>
                  <a:lnTo>
                    <a:pt x="1933" y="495"/>
                  </a:lnTo>
                  <a:lnTo>
                    <a:pt x="1933" y="508"/>
                  </a:lnTo>
                  <a:lnTo>
                    <a:pt x="1933" y="521"/>
                  </a:lnTo>
                  <a:lnTo>
                    <a:pt x="1934" y="533"/>
                  </a:lnTo>
                  <a:lnTo>
                    <a:pt x="1934" y="537"/>
                  </a:lnTo>
                  <a:lnTo>
                    <a:pt x="1934" y="550"/>
                  </a:lnTo>
                  <a:lnTo>
                    <a:pt x="1934" y="526"/>
                  </a:lnTo>
                  <a:lnTo>
                    <a:pt x="1934" y="488"/>
                  </a:lnTo>
                  <a:lnTo>
                    <a:pt x="1935" y="514"/>
                  </a:lnTo>
                  <a:lnTo>
                    <a:pt x="1935" y="512"/>
                  </a:lnTo>
                  <a:lnTo>
                    <a:pt x="1935" y="528"/>
                  </a:lnTo>
                  <a:lnTo>
                    <a:pt x="1935" y="541"/>
                  </a:lnTo>
                  <a:lnTo>
                    <a:pt x="1935" y="549"/>
                  </a:lnTo>
                  <a:lnTo>
                    <a:pt x="1936" y="504"/>
                  </a:lnTo>
                  <a:lnTo>
                    <a:pt x="1936" y="522"/>
                  </a:lnTo>
                  <a:lnTo>
                    <a:pt x="1936" y="530"/>
                  </a:lnTo>
                  <a:lnTo>
                    <a:pt x="1936" y="544"/>
                  </a:lnTo>
                  <a:lnTo>
                    <a:pt x="1937" y="526"/>
                  </a:lnTo>
                  <a:lnTo>
                    <a:pt x="1937" y="544"/>
                  </a:lnTo>
                  <a:lnTo>
                    <a:pt x="1937" y="522"/>
                  </a:lnTo>
                  <a:lnTo>
                    <a:pt x="1937" y="526"/>
                  </a:lnTo>
                  <a:lnTo>
                    <a:pt x="1937" y="505"/>
                  </a:lnTo>
                  <a:lnTo>
                    <a:pt x="1937" y="515"/>
                  </a:lnTo>
                  <a:lnTo>
                    <a:pt x="1938" y="522"/>
                  </a:lnTo>
                  <a:lnTo>
                    <a:pt x="1938" y="515"/>
                  </a:lnTo>
                  <a:lnTo>
                    <a:pt x="1938" y="535"/>
                  </a:lnTo>
                  <a:lnTo>
                    <a:pt x="1938" y="511"/>
                  </a:lnTo>
                  <a:lnTo>
                    <a:pt x="1939" y="486"/>
                  </a:lnTo>
                  <a:lnTo>
                    <a:pt x="1939" y="497"/>
                  </a:lnTo>
                  <a:lnTo>
                    <a:pt x="1939" y="522"/>
                  </a:lnTo>
                  <a:lnTo>
                    <a:pt x="1939" y="485"/>
                  </a:lnTo>
                  <a:lnTo>
                    <a:pt x="1939" y="513"/>
                  </a:lnTo>
                  <a:lnTo>
                    <a:pt x="1939" y="533"/>
                  </a:lnTo>
                  <a:lnTo>
                    <a:pt x="1940" y="531"/>
                  </a:lnTo>
                  <a:lnTo>
                    <a:pt x="1940" y="529"/>
                  </a:lnTo>
                  <a:lnTo>
                    <a:pt x="1940" y="544"/>
                  </a:lnTo>
                  <a:lnTo>
                    <a:pt x="1940" y="556"/>
                  </a:lnTo>
                  <a:lnTo>
                    <a:pt x="1941" y="568"/>
                  </a:lnTo>
                  <a:lnTo>
                    <a:pt x="1941" y="578"/>
                  </a:lnTo>
                  <a:lnTo>
                    <a:pt x="1941" y="547"/>
                  </a:lnTo>
                  <a:lnTo>
                    <a:pt x="1941" y="542"/>
                  </a:lnTo>
                  <a:lnTo>
                    <a:pt x="1941" y="546"/>
                  </a:lnTo>
                  <a:lnTo>
                    <a:pt x="1942" y="566"/>
                  </a:lnTo>
                  <a:lnTo>
                    <a:pt x="1942" y="556"/>
                  </a:lnTo>
                  <a:lnTo>
                    <a:pt x="1942" y="566"/>
                  </a:lnTo>
                  <a:lnTo>
                    <a:pt x="1942" y="554"/>
                  </a:lnTo>
                  <a:lnTo>
                    <a:pt x="1942" y="553"/>
                  </a:lnTo>
                  <a:lnTo>
                    <a:pt x="1943" y="579"/>
                  </a:lnTo>
                  <a:lnTo>
                    <a:pt x="1943" y="571"/>
                  </a:lnTo>
                  <a:lnTo>
                    <a:pt x="1943" y="597"/>
                  </a:lnTo>
                  <a:lnTo>
                    <a:pt x="1943" y="584"/>
                  </a:lnTo>
                  <a:lnTo>
                    <a:pt x="1943" y="598"/>
                  </a:lnTo>
                  <a:lnTo>
                    <a:pt x="1944" y="557"/>
                  </a:lnTo>
                  <a:lnTo>
                    <a:pt x="1944" y="528"/>
                  </a:lnTo>
                  <a:lnTo>
                    <a:pt x="1944" y="539"/>
                  </a:lnTo>
                  <a:lnTo>
                    <a:pt x="1944" y="563"/>
                  </a:lnTo>
                  <a:lnTo>
                    <a:pt x="1945" y="586"/>
                  </a:lnTo>
                  <a:lnTo>
                    <a:pt x="1945" y="608"/>
                  </a:lnTo>
                  <a:lnTo>
                    <a:pt x="1945" y="593"/>
                  </a:lnTo>
                  <a:lnTo>
                    <a:pt x="1945" y="577"/>
                  </a:lnTo>
                  <a:lnTo>
                    <a:pt x="1945" y="592"/>
                  </a:lnTo>
                  <a:lnTo>
                    <a:pt x="1945" y="607"/>
                  </a:lnTo>
                  <a:lnTo>
                    <a:pt x="1946" y="620"/>
                  </a:lnTo>
                  <a:lnTo>
                    <a:pt x="1946" y="625"/>
                  </a:lnTo>
                  <a:lnTo>
                    <a:pt x="1946" y="600"/>
                  </a:lnTo>
                  <a:lnTo>
                    <a:pt x="1946" y="576"/>
                  </a:lnTo>
                  <a:lnTo>
                    <a:pt x="1947" y="541"/>
                  </a:lnTo>
                  <a:lnTo>
                    <a:pt x="1947" y="535"/>
                  </a:lnTo>
                  <a:lnTo>
                    <a:pt x="1947" y="527"/>
                  </a:lnTo>
                  <a:lnTo>
                    <a:pt x="1947" y="537"/>
                  </a:lnTo>
                  <a:lnTo>
                    <a:pt x="1947" y="540"/>
                  </a:lnTo>
                  <a:lnTo>
                    <a:pt x="1948" y="529"/>
                  </a:lnTo>
                  <a:lnTo>
                    <a:pt x="1948" y="549"/>
                  </a:lnTo>
                  <a:lnTo>
                    <a:pt x="1948" y="574"/>
                  </a:lnTo>
                  <a:lnTo>
                    <a:pt x="1948" y="590"/>
                  </a:lnTo>
                  <a:lnTo>
                    <a:pt x="1948" y="586"/>
                  </a:lnTo>
                  <a:lnTo>
                    <a:pt x="1948" y="574"/>
                  </a:lnTo>
                  <a:lnTo>
                    <a:pt x="1949" y="566"/>
                  </a:lnTo>
                  <a:lnTo>
                    <a:pt x="1949" y="570"/>
                  </a:lnTo>
                  <a:lnTo>
                    <a:pt x="1949" y="584"/>
                  </a:lnTo>
                  <a:lnTo>
                    <a:pt x="1949" y="601"/>
                  </a:lnTo>
                  <a:lnTo>
                    <a:pt x="1950" y="615"/>
                  </a:lnTo>
                  <a:lnTo>
                    <a:pt x="1950" y="637"/>
                  </a:lnTo>
                  <a:lnTo>
                    <a:pt x="1950" y="648"/>
                  </a:lnTo>
                  <a:lnTo>
                    <a:pt x="1950" y="614"/>
                  </a:lnTo>
                  <a:lnTo>
                    <a:pt x="1950" y="628"/>
                  </a:lnTo>
                  <a:lnTo>
                    <a:pt x="1950" y="633"/>
                  </a:lnTo>
                  <a:lnTo>
                    <a:pt x="1951" y="657"/>
                  </a:lnTo>
                  <a:lnTo>
                    <a:pt x="1951" y="666"/>
                  </a:lnTo>
                  <a:lnTo>
                    <a:pt x="1951" y="665"/>
                  </a:lnTo>
                  <a:lnTo>
                    <a:pt x="1951" y="686"/>
                  </a:lnTo>
                  <a:lnTo>
                    <a:pt x="1952" y="701"/>
                  </a:lnTo>
                  <a:lnTo>
                    <a:pt x="1952" y="703"/>
                  </a:lnTo>
                  <a:lnTo>
                    <a:pt x="1952" y="719"/>
                  </a:lnTo>
                  <a:lnTo>
                    <a:pt x="1952" y="690"/>
                  </a:lnTo>
                  <a:lnTo>
                    <a:pt x="1952" y="649"/>
                  </a:lnTo>
                  <a:lnTo>
                    <a:pt x="1953" y="655"/>
                  </a:lnTo>
                  <a:lnTo>
                    <a:pt x="1953" y="678"/>
                  </a:lnTo>
                  <a:lnTo>
                    <a:pt x="1953" y="661"/>
                  </a:lnTo>
                  <a:lnTo>
                    <a:pt x="1953" y="666"/>
                  </a:lnTo>
                  <a:lnTo>
                    <a:pt x="1953" y="668"/>
                  </a:lnTo>
                  <a:lnTo>
                    <a:pt x="1954" y="642"/>
                  </a:lnTo>
                  <a:lnTo>
                    <a:pt x="1954" y="606"/>
                  </a:lnTo>
                  <a:lnTo>
                    <a:pt x="1954" y="624"/>
                  </a:lnTo>
                  <a:lnTo>
                    <a:pt x="1954" y="587"/>
                  </a:lnTo>
                  <a:lnTo>
                    <a:pt x="1954" y="546"/>
                  </a:lnTo>
                  <a:lnTo>
                    <a:pt x="1955" y="558"/>
                  </a:lnTo>
                  <a:lnTo>
                    <a:pt x="1955" y="545"/>
                  </a:lnTo>
                  <a:lnTo>
                    <a:pt x="1955" y="554"/>
                  </a:lnTo>
                  <a:lnTo>
                    <a:pt x="1955" y="554"/>
                  </a:lnTo>
                  <a:lnTo>
                    <a:pt x="1956" y="513"/>
                  </a:lnTo>
                  <a:lnTo>
                    <a:pt x="1956" y="534"/>
                  </a:lnTo>
                  <a:lnTo>
                    <a:pt x="1956" y="560"/>
                  </a:lnTo>
                  <a:lnTo>
                    <a:pt x="1956" y="554"/>
                  </a:lnTo>
                  <a:lnTo>
                    <a:pt x="1956" y="566"/>
                  </a:lnTo>
                  <a:lnTo>
                    <a:pt x="1956" y="564"/>
                  </a:lnTo>
                  <a:lnTo>
                    <a:pt x="1957" y="580"/>
                  </a:lnTo>
                  <a:lnTo>
                    <a:pt x="1957" y="546"/>
                  </a:lnTo>
                  <a:lnTo>
                    <a:pt x="1957" y="486"/>
                  </a:lnTo>
                  <a:lnTo>
                    <a:pt x="1957" y="468"/>
                  </a:lnTo>
                  <a:lnTo>
                    <a:pt x="1958" y="386"/>
                  </a:lnTo>
                  <a:lnTo>
                    <a:pt x="1958" y="348"/>
                  </a:lnTo>
                  <a:lnTo>
                    <a:pt x="1958" y="315"/>
                  </a:lnTo>
                  <a:lnTo>
                    <a:pt x="1958" y="314"/>
                  </a:lnTo>
                  <a:lnTo>
                    <a:pt x="1958" y="298"/>
                  </a:lnTo>
                  <a:lnTo>
                    <a:pt x="1959" y="204"/>
                  </a:lnTo>
                  <a:lnTo>
                    <a:pt x="1959" y="186"/>
                  </a:lnTo>
                  <a:lnTo>
                    <a:pt x="1959" y="177"/>
                  </a:lnTo>
                  <a:lnTo>
                    <a:pt x="1959" y="204"/>
                  </a:lnTo>
                  <a:lnTo>
                    <a:pt x="1959" y="193"/>
                  </a:lnTo>
                  <a:lnTo>
                    <a:pt x="1960" y="200"/>
                  </a:lnTo>
                  <a:lnTo>
                    <a:pt x="1960" y="207"/>
                  </a:lnTo>
                  <a:lnTo>
                    <a:pt x="1960" y="205"/>
                  </a:lnTo>
                  <a:lnTo>
                    <a:pt x="1960" y="223"/>
                  </a:lnTo>
                  <a:lnTo>
                    <a:pt x="1960" y="245"/>
                  </a:lnTo>
                  <a:lnTo>
                    <a:pt x="1961" y="226"/>
                  </a:lnTo>
                  <a:lnTo>
                    <a:pt x="1961" y="251"/>
                  </a:lnTo>
                  <a:lnTo>
                    <a:pt x="1961" y="265"/>
                  </a:lnTo>
                  <a:lnTo>
                    <a:pt x="1961" y="247"/>
                  </a:lnTo>
                  <a:lnTo>
                    <a:pt x="1961" y="265"/>
                  </a:lnTo>
                  <a:lnTo>
                    <a:pt x="1961" y="272"/>
                  </a:lnTo>
                  <a:lnTo>
                    <a:pt x="1962" y="248"/>
                  </a:lnTo>
                  <a:lnTo>
                    <a:pt x="1962" y="223"/>
                  </a:lnTo>
                  <a:lnTo>
                    <a:pt x="1962" y="255"/>
                  </a:lnTo>
                  <a:lnTo>
                    <a:pt x="1962" y="256"/>
                  </a:lnTo>
                  <a:lnTo>
                    <a:pt x="1963" y="260"/>
                  </a:lnTo>
                  <a:lnTo>
                    <a:pt x="1963" y="264"/>
                  </a:lnTo>
                  <a:lnTo>
                    <a:pt x="1963" y="283"/>
                  </a:lnTo>
                  <a:lnTo>
                    <a:pt x="1963" y="296"/>
                  </a:lnTo>
                  <a:lnTo>
                    <a:pt x="1963" y="288"/>
                  </a:lnTo>
                  <a:lnTo>
                    <a:pt x="1964" y="319"/>
                  </a:lnTo>
                  <a:lnTo>
                    <a:pt x="1964" y="339"/>
                  </a:lnTo>
                  <a:lnTo>
                    <a:pt x="1964" y="326"/>
                  </a:lnTo>
                  <a:lnTo>
                    <a:pt x="1964" y="332"/>
                  </a:lnTo>
                  <a:lnTo>
                    <a:pt x="1964" y="333"/>
                  </a:lnTo>
                  <a:lnTo>
                    <a:pt x="1965" y="269"/>
                  </a:lnTo>
                  <a:lnTo>
                    <a:pt x="1965" y="233"/>
                  </a:lnTo>
                  <a:lnTo>
                    <a:pt x="1965" y="246"/>
                  </a:lnTo>
                  <a:lnTo>
                    <a:pt x="1965" y="227"/>
                  </a:lnTo>
                  <a:lnTo>
                    <a:pt x="1965" y="205"/>
                  </a:lnTo>
                  <a:lnTo>
                    <a:pt x="1966" y="233"/>
                  </a:lnTo>
                  <a:lnTo>
                    <a:pt x="1966" y="242"/>
                  </a:lnTo>
                  <a:lnTo>
                    <a:pt x="1966" y="275"/>
                  </a:lnTo>
                  <a:lnTo>
                    <a:pt x="1966" y="296"/>
                  </a:lnTo>
                  <a:lnTo>
                    <a:pt x="1967" y="281"/>
                  </a:lnTo>
                  <a:lnTo>
                    <a:pt x="1967" y="297"/>
                  </a:lnTo>
                  <a:lnTo>
                    <a:pt x="1967" y="308"/>
                  </a:lnTo>
                  <a:lnTo>
                    <a:pt x="1967" y="309"/>
                  </a:lnTo>
                  <a:lnTo>
                    <a:pt x="1967" y="317"/>
                  </a:lnTo>
                  <a:lnTo>
                    <a:pt x="1967" y="330"/>
                  </a:lnTo>
                  <a:lnTo>
                    <a:pt x="1968" y="358"/>
                  </a:lnTo>
                  <a:lnTo>
                    <a:pt x="1968" y="385"/>
                  </a:lnTo>
                  <a:lnTo>
                    <a:pt x="1968" y="377"/>
                  </a:lnTo>
                  <a:lnTo>
                    <a:pt x="1968" y="396"/>
                  </a:lnTo>
                  <a:lnTo>
                    <a:pt x="1969" y="403"/>
                  </a:lnTo>
                  <a:lnTo>
                    <a:pt x="1969" y="426"/>
                  </a:lnTo>
                  <a:lnTo>
                    <a:pt x="1969" y="451"/>
                  </a:lnTo>
                  <a:lnTo>
                    <a:pt x="1969" y="465"/>
                  </a:lnTo>
                  <a:lnTo>
                    <a:pt x="1969" y="476"/>
                  </a:lnTo>
                  <a:lnTo>
                    <a:pt x="1970" y="489"/>
                  </a:lnTo>
                  <a:lnTo>
                    <a:pt x="1970" y="508"/>
                  </a:lnTo>
                  <a:lnTo>
                    <a:pt x="1970" y="500"/>
                  </a:lnTo>
                  <a:lnTo>
                    <a:pt x="1970" y="493"/>
                  </a:lnTo>
                  <a:lnTo>
                    <a:pt x="1970" y="505"/>
                  </a:lnTo>
                  <a:lnTo>
                    <a:pt x="1971" y="492"/>
                  </a:lnTo>
                  <a:lnTo>
                    <a:pt x="1971" y="516"/>
                  </a:lnTo>
                  <a:lnTo>
                    <a:pt x="1971" y="539"/>
                  </a:lnTo>
                  <a:lnTo>
                    <a:pt x="1971" y="565"/>
                  </a:lnTo>
                  <a:lnTo>
                    <a:pt x="1971" y="569"/>
                  </a:lnTo>
                  <a:lnTo>
                    <a:pt x="1972" y="583"/>
                  </a:lnTo>
                  <a:lnTo>
                    <a:pt x="1972" y="569"/>
                  </a:lnTo>
                  <a:lnTo>
                    <a:pt x="1972" y="574"/>
                  </a:lnTo>
                  <a:lnTo>
                    <a:pt x="1972" y="547"/>
                  </a:lnTo>
                  <a:lnTo>
                    <a:pt x="1973" y="545"/>
                  </a:lnTo>
                  <a:lnTo>
                    <a:pt x="1973" y="537"/>
                  </a:lnTo>
                  <a:lnTo>
                    <a:pt x="1973" y="520"/>
                  </a:lnTo>
                  <a:lnTo>
                    <a:pt x="1973" y="516"/>
                  </a:lnTo>
                  <a:lnTo>
                    <a:pt x="1973" y="544"/>
                  </a:lnTo>
                  <a:lnTo>
                    <a:pt x="1973" y="516"/>
                  </a:lnTo>
                  <a:lnTo>
                    <a:pt x="1974" y="509"/>
                  </a:lnTo>
                  <a:lnTo>
                    <a:pt x="1974" y="538"/>
                  </a:lnTo>
                  <a:lnTo>
                    <a:pt x="1974" y="512"/>
                  </a:lnTo>
                  <a:lnTo>
                    <a:pt x="1974" y="527"/>
                  </a:lnTo>
                  <a:lnTo>
                    <a:pt x="1975" y="519"/>
                  </a:lnTo>
                  <a:lnTo>
                    <a:pt x="1975" y="508"/>
                  </a:lnTo>
                  <a:lnTo>
                    <a:pt x="1975" y="474"/>
                  </a:lnTo>
                  <a:lnTo>
                    <a:pt x="1975" y="478"/>
                  </a:lnTo>
                  <a:lnTo>
                    <a:pt x="1975" y="466"/>
                  </a:lnTo>
                  <a:lnTo>
                    <a:pt x="1975" y="488"/>
                  </a:lnTo>
                  <a:lnTo>
                    <a:pt x="1976" y="464"/>
                  </a:lnTo>
                  <a:lnTo>
                    <a:pt x="1976" y="476"/>
                  </a:lnTo>
                  <a:lnTo>
                    <a:pt x="1976" y="477"/>
                  </a:lnTo>
                  <a:lnTo>
                    <a:pt x="1976" y="457"/>
                  </a:lnTo>
                  <a:lnTo>
                    <a:pt x="1976" y="478"/>
                  </a:lnTo>
                  <a:lnTo>
                    <a:pt x="1977" y="452"/>
                  </a:lnTo>
                  <a:lnTo>
                    <a:pt x="1977" y="462"/>
                  </a:lnTo>
                  <a:lnTo>
                    <a:pt x="1977" y="454"/>
                  </a:lnTo>
                  <a:lnTo>
                    <a:pt x="1977" y="443"/>
                  </a:lnTo>
                  <a:lnTo>
                    <a:pt x="1978" y="466"/>
                  </a:lnTo>
                  <a:lnTo>
                    <a:pt x="1978" y="454"/>
                  </a:lnTo>
                  <a:lnTo>
                    <a:pt x="1978" y="464"/>
                  </a:lnTo>
                  <a:lnTo>
                    <a:pt x="1978" y="489"/>
                  </a:lnTo>
                  <a:lnTo>
                    <a:pt x="1978" y="515"/>
                  </a:lnTo>
                  <a:lnTo>
                    <a:pt x="1978" y="542"/>
                  </a:lnTo>
                  <a:lnTo>
                    <a:pt x="1979" y="526"/>
                  </a:lnTo>
                  <a:lnTo>
                    <a:pt x="1979" y="502"/>
                  </a:lnTo>
                  <a:lnTo>
                    <a:pt x="1979" y="506"/>
                  </a:lnTo>
                  <a:lnTo>
                    <a:pt x="1979" y="512"/>
                  </a:lnTo>
                  <a:lnTo>
                    <a:pt x="1980" y="524"/>
                  </a:lnTo>
                  <a:lnTo>
                    <a:pt x="1980" y="540"/>
                  </a:lnTo>
                  <a:lnTo>
                    <a:pt x="1980" y="540"/>
                  </a:lnTo>
                  <a:lnTo>
                    <a:pt x="1980" y="539"/>
                  </a:lnTo>
                  <a:lnTo>
                    <a:pt x="1980" y="491"/>
                  </a:lnTo>
                  <a:lnTo>
                    <a:pt x="1981" y="468"/>
                  </a:lnTo>
                  <a:lnTo>
                    <a:pt x="1981" y="459"/>
                  </a:lnTo>
                  <a:lnTo>
                    <a:pt x="1981" y="438"/>
                  </a:lnTo>
                  <a:lnTo>
                    <a:pt x="1981" y="419"/>
                  </a:lnTo>
                  <a:lnTo>
                    <a:pt x="1981" y="438"/>
                  </a:lnTo>
                  <a:lnTo>
                    <a:pt x="1982" y="424"/>
                  </a:lnTo>
                  <a:lnTo>
                    <a:pt x="1982" y="431"/>
                  </a:lnTo>
                  <a:lnTo>
                    <a:pt x="1982" y="402"/>
                  </a:lnTo>
                  <a:lnTo>
                    <a:pt x="1982" y="407"/>
                  </a:lnTo>
                  <a:lnTo>
                    <a:pt x="1982" y="434"/>
                  </a:lnTo>
                  <a:lnTo>
                    <a:pt x="1983" y="449"/>
                  </a:lnTo>
                  <a:lnTo>
                    <a:pt x="1983" y="451"/>
                  </a:lnTo>
                  <a:lnTo>
                    <a:pt x="1983" y="432"/>
                  </a:lnTo>
                  <a:lnTo>
                    <a:pt x="1983" y="447"/>
                  </a:lnTo>
                  <a:lnTo>
                    <a:pt x="1984" y="438"/>
                  </a:lnTo>
                  <a:lnTo>
                    <a:pt x="1984" y="428"/>
                  </a:lnTo>
                  <a:lnTo>
                    <a:pt x="1984" y="435"/>
                  </a:lnTo>
                  <a:lnTo>
                    <a:pt x="1984" y="456"/>
                  </a:lnTo>
                  <a:lnTo>
                    <a:pt x="1984" y="428"/>
                  </a:lnTo>
                  <a:lnTo>
                    <a:pt x="1984" y="393"/>
                  </a:lnTo>
                  <a:lnTo>
                    <a:pt x="1985" y="382"/>
                  </a:lnTo>
                  <a:lnTo>
                    <a:pt x="1985" y="408"/>
                  </a:lnTo>
                  <a:lnTo>
                    <a:pt x="1985" y="437"/>
                  </a:lnTo>
                  <a:lnTo>
                    <a:pt x="1985" y="451"/>
                  </a:lnTo>
                  <a:lnTo>
                    <a:pt x="1986" y="469"/>
                  </a:lnTo>
                  <a:lnTo>
                    <a:pt x="1986" y="476"/>
                  </a:lnTo>
                  <a:lnTo>
                    <a:pt x="1986" y="427"/>
                  </a:lnTo>
                  <a:lnTo>
                    <a:pt x="1986" y="418"/>
                  </a:lnTo>
                  <a:lnTo>
                    <a:pt x="1986" y="422"/>
                  </a:lnTo>
                  <a:lnTo>
                    <a:pt x="1986" y="441"/>
                  </a:lnTo>
                  <a:lnTo>
                    <a:pt x="1987" y="462"/>
                  </a:lnTo>
                  <a:lnTo>
                    <a:pt x="1987" y="463"/>
                  </a:lnTo>
                  <a:lnTo>
                    <a:pt x="1987" y="472"/>
                  </a:lnTo>
                  <a:lnTo>
                    <a:pt x="1987" y="491"/>
                  </a:lnTo>
                  <a:lnTo>
                    <a:pt x="1988" y="504"/>
                  </a:lnTo>
                  <a:lnTo>
                    <a:pt x="1988" y="502"/>
                  </a:lnTo>
                  <a:lnTo>
                    <a:pt x="1988" y="507"/>
                  </a:lnTo>
                  <a:lnTo>
                    <a:pt x="1988" y="487"/>
                  </a:lnTo>
                  <a:lnTo>
                    <a:pt x="1988" y="496"/>
                  </a:lnTo>
                  <a:lnTo>
                    <a:pt x="1989" y="467"/>
                  </a:lnTo>
                  <a:lnTo>
                    <a:pt x="1989" y="491"/>
                  </a:lnTo>
                  <a:lnTo>
                    <a:pt x="1989" y="505"/>
                  </a:lnTo>
                  <a:lnTo>
                    <a:pt x="1989" y="505"/>
                  </a:lnTo>
                  <a:lnTo>
                    <a:pt x="1989" y="526"/>
                  </a:lnTo>
                  <a:lnTo>
                    <a:pt x="1990" y="505"/>
                  </a:lnTo>
                  <a:lnTo>
                    <a:pt x="1990" y="483"/>
                  </a:lnTo>
                  <a:lnTo>
                    <a:pt x="1990" y="507"/>
                  </a:lnTo>
                  <a:lnTo>
                    <a:pt x="1990" y="521"/>
                  </a:lnTo>
                  <a:lnTo>
                    <a:pt x="1990" y="545"/>
                  </a:lnTo>
                  <a:lnTo>
                    <a:pt x="1991" y="556"/>
                  </a:lnTo>
                  <a:lnTo>
                    <a:pt x="1991" y="545"/>
                  </a:lnTo>
                  <a:lnTo>
                    <a:pt x="1991" y="561"/>
                  </a:lnTo>
                  <a:lnTo>
                    <a:pt x="1991" y="574"/>
                  </a:lnTo>
                  <a:lnTo>
                    <a:pt x="1991" y="600"/>
                  </a:lnTo>
                  <a:lnTo>
                    <a:pt x="1992" y="600"/>
                  </a:lnTo>
                  <a:lnTo>
                    <a:pt x="1992" y="580"/>
                  </a:lnTo>
                  <a:lnTo>
                    <a:pt x="1992" y="551"/>
                  </a:lnTo>
                  <a:lnTo>
                    <a:pt x="1992" y="575"/>
                  </a:lnTo>
                  <a:lnTo>
                    <a:pt x="1992" y="592"/>
                  </a:lnTo>
                  <a:lnTo>
                    <a:pt x="1993" y="613"/>
                  </a:lnTo>
                  <a:lnTo>
                    <a:pt x="1993" y="615"/>
                  </a:lnTo>
                  <a:lnTo>
                    <a:pt x="1993" y="622"/>
                  </a:lnTo>
                  <a:lnTo>
                    <a:pt x="1993" y="597"/>
                  </a:lnTo>
                  <a:lnTo>
                    <a:pt x="1993" y="581"/>
                  </a:lnTo>
                  <a:lnTo>
                    <a:pt x="1994" y="578"/>
                  </a:lnTo>
                  <a:lnTo>
                    <a:pt x="1994" y="602"/>
                  </a:lnTo>
                  <a:lnTo>
                    <a:pt x="1994" y="620"/>
                  </a:lnTo>
                  <a:lnTo>
                    <a:pt x="1994" y="613"/>
                  </a:lnTo>
                  <a:lnTo>
                    <a:pt x="1995" y="613"/>
                  </a:lnTo>
                  <a:lnTo>
                    <a:pt x="1995" y="613"/>
                  </a:lnTo>
                  <a:lnTo>
                    <a:pt x="1995" y="618"/>
                  </a:lnTo>
                  <a:lnTo>
                    <a:pt x="1995" y="585"/>
                  </a:lnTo>
                  <a:lnTo>
                    <a:pt x="1995" y="581"/>
                  </a:lnTo>
                  <a:lnTo>
                    <a:pt x="1995" y="573"/>
                  </a:lnTo>
                  <a:lnTo>
                    <a:pt x="1996" y="565"/>
                  </a:lnTo>
                  <a:lnTo>
                    <a:pt x="1996" y="592"/>
                  </a:lnTo>
                  <a:lnTo>
                    <a:pt x="1996" y="603"/>
                  </a:lnTo>
                  <a:lnTo>
                    <a:pt x="1996" y="630"/>
                  </a:lnTo>
                  <a:lnTo>
                    <a:pt x="1997" y="645"/>
                  </a:lnTo>
                  <a:lnTo>
                    <a:pt x="1997" y="660"/>
                  </a:lnTo>
                  <a:lnTo>
                    <a:pt x="1997" y="657"/>
                  </a:lnTo>
                  <a:lnTo>
                    <a:pt x="1997" y="677"/>
                  </a:lnTo>
                  <a:lnTo>
                    <a:pt x="1997" y="676"/>
                  </a:lnTo>
                  <a:lnTo>
                    <a:pt x="1997" y="630"/>
                  </a:lnTo>
                  <a:lnTo>
                    <a:pt x="1998" y="599"/>
                  </a:lnTo>
                  <a:lnTo>
                    <a:pt x="1998" y="533"/>
                  </a:lnTo>
                  <a:lnTo>
                    <a:pt x="1998" y="476"/>
                  </a:lnTo>
                  <a:lnTo>
                    <a:pt x="1998" y="500"/>
                  </a:lnTo>
                  <a:lnTo>
                    <a:pt x="1999" y="518"/>
                  </a:lnTo>
                  <a:lnTo>
                    <a:pt x="1999" y="482"/>
                  </a:lnTo>
                  <a:lnTo>
                    <a:pt x="1999" y="444"/>
                  </a:lnTo>
                  <a:lnTo>
                    <a:pt x="1999" y="395"/>
                  </a:lnTo>
                  <a:lnTo>
                    <a:pt x="1999" y="333"/>
                  </a:lnTo>
                  <a:lnTo>
                    <a:pt x="2000" y="361"/>
                  </a:lnTo>
                  <a:lnTo>
                    <a:pt x="2000" y="359"/>
                  </a:lnTo>
                  <a:lnTo>
                    <a:pt x="2000" y="384"/>
                  </a:lnTo>
                  <a:lnTo>
                    <a:pt x="2000" y="405"/>
                  </a:lnTo>
                  <a:lnTo>
                    <a:pt x="2000" y="415"/>
                  </a:lnTo>
                  <a:lnTo>
                    <a:pt x="2001" y="385"/>
                  </a:lnTo>
                  <a:lnTo>
                    <a:pt x="2001" y="345"/>
                  </a:lnTo>
                  <a:lnTo>
                    <a:pt x="2001" y="372"/>
                  </a:lnTo>
                  <a:lnTo>
                    <a:pt x="2001" y="389"/>
                  </a:lnTo>
                  <a:lnTo>
                    <a:pt x="2001" y="413"/>
                  </a:lnTo>
                  <a:lnTo>
                    <a:pt x="2002" y="435"/>
                  </a:lnTo>
                  <a:lnTo>
                    <a:pt x="2002" y="423"/>
                  </a:lnTo>
                  <a:lnTo>
                    <a:pt x="2002" y="426"/>
                  </a:lnTo>
                  <a:lnTo>
                    <a:pt x="2002" y="407"/>
                  </a:lnTo>
                  <a:lnTo>
                    <a:pt x="2003" y="426"/>
                  </a:lnTo>
                  <a:lnTo>
                    <a:pt x="2003" y="418"/>
                  </a:lnTo>
                  <a:lnTo>
                    <a:pt x="2003" y="438"/>
                  </a:lnTo>
                  <a:lnTo>
                    <a:pt x="2003" y="405"/>
                  </a:lnTo>
                  <a:lnTo>
                    <a:pt x="2003" y="434"/>
                  </a:lnTo>
                  <a:lnTo>
                    <a:pt x="2003" y="450"/>
                  </a:lnTo>
                  <a:lnTo>
                    <a:pt x="2004" y="449"/>
                  </a:lnTo>
                  <a:lnTo>
                    <a:pt x="2004" y="478"/>
                  </a:lnTo>
                  <a:lnTo>
                    <a:pt x="2004" y="445"/>
                  </a:lnTo>
                  <a:lnTo>
                    <a:pt x="2004" y="467"/>
                  </a:lnTo>
                  <a:lnTo>
                    <a:pt x="2005" y="489"/>
                  </a:lnTo>
                  <a:lnTo>
                    <a:pt x="2005" y="498"/>
                  </a:lnTo>
                  <a:lnTo>
                    <a:pt x="2005" y="469"/>
                  </a:lnTo>
                  <a:lnTo>
                    <a:pt x="2005" y="497"/>
                  </a:lnTo>
                  <a:lnTo>
                    <a:pt x="2005" y="494"/>
                  </a:lnTo>
                  <a:lnTo>
                    <a:pt x="2006" y="471"/>
                  </a:lnTo>
                  <a:lnTo>
                    <a:pt x="2006" y="463"/>
                  </a:lnTo>
                  <a:lnTo>
                    <a:pt x="2006" y="440"/>
                  </a:lnTo>
                  <a:lnTo>
                    <a:pt x="2006" y="460"/>
                  </a:lnTo>
                  <a:lnTo>
                    <a:pt x="2006" y="434"/>
                  </a:lnTo>
                  <a:lnTo>
                    <a:pt x="2006" y="440"/>
                  </a:lnTo>
                  <a:lnTo>
                    <a:pt x="2007" y="461"/>
                  </a:lnTo>
                  <a:lnTo>
                    <a:pt x="2007" y="473"/>
                  </a:lnTo>
                  <a:lnTo>
                    <a:pt x="2007" y="495"/>
                  </a:lnTo>
                  <a:lnTo>
                    <a:pt x="2007" y="505"/>
                  </a:lnTo>
                  <a:lnTo>
                    <a:pt x="2008" y="505"/>
                  </a:lnTo>
                  <a:lnTo>
                    <a:pt x="2008" y="491"/>
                  </a:lnTo>
                  <a:lnTo>
                    <a:pt x="2008" y="499"/>
                  </a:lnTo>
                  <a:lnTo>
                    <a:pt x="2008" y="483"/>
                  </a:lnTo>
                  <a:lnTo>
                    <a:pt x="2008" y="460"/>
                  </a:lnTo>
                  <a:lnTo>
                    <a:pt x="2008" y="468"/>
                  </a:lnTo>
                  <a:lnTo>
                    <a:pt x="2009" y="483"/>
                  </a:lnTo>
                  <a:lnTo>
                    <a:pt x="2009" y="496"/>
                  </a:lnTo>
                  <a:lnTo>
                    <a:pt x="2009" y="514"/>
                  </a:lnTo>
                  <a:lnTo>
                    <a:pt x="2009" y="533"/>
                  </a:lnTo>
                  <a:lnTo>
                    <a:pt x="2010" y="539"/>
                  </a:lnTo>
                  <a:lnTo>
                    <a:pt x="2010" y="549"/>
                  </a:lnTo>
                  <a:lnTo>
                    <a:pt x="2010" y="572"/>
                  </a:lnTo>
                  <a:lnTo>
                    <a:pt x="2010" y="586"/>
                  </a:lnTo>
                  <a:lnTo>
                    <a:pt x="2010" y="591"/>
                  </a:lnTo>
                  <a:lnTo>
                    <a:pt x="2011" y="603"/>
                  </a:lnTo>
                  <a:lnTo>
                    <a:pt x="2011" y="599"/>
                  </a:lnTo>
                  <a:lnTo>
                    <a:pt x="2011" y="615"/>
                  </a:lnTo>
                  <a:lnTo>
                    <a:pt x="2011" y="638"/>
                  </a:lnTo>
                  <a:lnTo>
                    <a:pt x="2011" y="662"/>
                  </a:lnTo>
                  <a:lnTo>
                    <a:pt x="2012" y="649"/>
                  </a:lnTo>
                  <a:lnTo>
                    <a:pt x="2012" y="657"/>
                  </a:lnTo>
                  <a:lnTo>
                    <a:pt x="2012" y="660"/>
                  </a:lnTo>
                  <a:lnTo>
                    <a:pt x="2012" y="660"/>
                  </a:lnTo>
                  <a:lnTo>
                    <a:pt x="2012" y="664"/>
                  </a:lnTo>
                  <a:lnTo>
                    <a:pt x="2013" y="654"/>
                  </a:lnTo>
                  <a:lnTo>
                    <a:pt x="2013" y="666"/>
                  </a:lnTo>
                  <a:lnTo>
                    <a:pt x="2013" y="652"/>
                  </a:lnTo>
                  <a:lnTo>
                    <a:pt x="2013" y="666"/>
                  </a:lnTo>
                  <a:lnTo>
                    <a:pt x="2014" y="654"/>
                  </a:lnTo>
                  <a:lnTo>
                    <a:pt x="2014" y="626"/>
                  </a:lnTo>
                  <a:lnTo>
                    <a:pt x="2014" y="611"/>
                  </a:lnTo>
                  <a:lnTo>
                    <a:pt x="2014" y="609"/>
                  </a:lnTo>
                  <a:lnTo>
                    <a:pt x="2014" y="624"/>
                  </a:lnTo>
                  <a:lnTo>
                    <a:pt x="2014" y="618"/>
                  </a:lnTo>
                  <a:lnTo>
                    <a:pt x="2015" y="603"/>
                  </a:lnTo>
                  <a:lnTo>
                    <a:pt x="2015" y="622"/>
                  </a:lnTo>
                  <a:lnTo>
                    <a:pt x="2015" y="593"/>
                  </a:lnTo>
                  <a:lnTo>
                    <a:pt x="2015" y="601"/>
                  </a:lnTo>
                  <a:lnTo>
                    <a:pt x="2016" y="607"/>
                  </a:lnTo>
                  <a:lnTo>
                    <a:pt x="2016" y="571"/>
                  </a:lnTo>
                  <a:lnTo>
                    <a:pt x="2016" y="578"/>
                  </a:lnTo>
                  <a:lnTo>
                    <a:pt x="2016" y="602"/>
                  </a:lnTo>
                  <a:lnTo>
                    <a:pt x="2016" y="610"/>
                  </a:lnTo>
                  <a:lnTo>
                    <a:pt x="2017" y="582"/>
                  </a:lnTo>
                  <a:lnTo>
                    <a:pt x="2017" y="543"/>
                  </a:lnTo>
                  <a:lnTo>
                    <a:pt x="2017" y="522"/>
                  </a:lnTo>
                  <a:lnTo>
                    <a:pt x="2017" y="517"/>
                  </a:lnTo>
                  <a:lnTo>
                    <a:pt x="2017" y="537"/>
                  </a:lnTo>
                  <a:lnTo>
                    <a:pt x="2018" y="541"/>
                  </a:lnTo>
                  <a:lnTo>
                    <a:pt x="2018" y="526"/>
                  </a:lnTo>
                  <a:lnTo>
                    <a:pt x="2018" y="515"/>
                  </a:lnTo>
                  <a:lnTo>
                    <a:pt x="2018" y="530"/>
                  </a:lnTo>
                  <a:lnTo>
                    <a:pt x="2018" y="516"/>
                  </a:lnTo>
                  <a:lnTo>
                    <a:pt x="2019" y="525"/>
                  </a:lnTo>
                  <a:lnTo>
                    <a:pt x="2019" y="549"/>
                  </a:lnTo>
                  <a:lnTo>
                    <a:pt x="2019" y="565"/>
                  </a:lnTo>
                  <a:lnTo>
                    <a:pt x="2019" y="582"/>
                  </a:lnTo>
                  <a:lnTo>
                    <a:pt x="2020" y="587"/>
                  </a:lnTo>
                  <a:lnTo>
                    <a:pt x="2020" y="599"/>
                  </a:lnTo>
                  <a:lnTo>
                    <a:pt x="2020" y="594"/>
                  </a:lnTo>
                  <a:lnTo>
                    <a:pt x="2020" y="591"/>
                  </a:lnTo>
                  <a:lnTo>
                    <a:pt x="2020" y="614"/>
                  </a:lnTo>
                  <a:lnTo>
                    <a:pt x="2020" y="620"/>
                  </a:lnTo>
                  <a:lnTo>
                    <a:pt x="2021" y="599"/>
                  </a:lnTo>
                  <a:lnTo>
                    <a:pt x="2021" y="596"/>
                  </a:lnTo>
                  <a:lnTo>
                    <a:pt x="2021" y="592"/>
                  </a:lnTo>
                  <a:lnTo>
                    <a:pt x="2021" y="617"/>
                  </a:lnTo>
                  <a:lnTo>
                    <a:pt x="2021" y="630"/>
                  </a:lnTo>
                  <a:lnTo>
                    <a:pt x="2022" y="646"/>
                  </a:lnTo>
                  <a:lnTo>
                    <a:pt x="2022" y="656"/>
                  </a:lnTo>
                  <a:lnTo>
                    <a:pt x="2022" y="622"/>
                  </a:lnTo>
                  <a:lnTo>
                    <a:pt x="2022" y="629"/>
                  </a:lnTo>
                  <a:lnTo>
                    <a:pt x="2022" y="630"/>
                  </a:lnTo>
                  <a:lnTo>
                    <a:pt x="2023" y="625"/>
                  </a:lnTo>
                  <a:lnTo>
                    <a:pt x="2023" y="625"/>
                  </a:lnTo>
                  <a:lnTo>
                    <a:pt x="2023" y="618"/>
                  </a:lnTo>
                  <a:lnTo>
                    <a:pt x="2023" y="632"/>
                  </a:lnTo>
                  <a:lnTo>
                    <a:pt x="2023" y="615"/>
                  </a:lnTo>
                  <a:lnTo>
                    <a:pt x="2024" y="593"/>
                  </a:lnTo>
                  <a:lnTo>
                    <a:pt x="2024" y="584"/>
                  </a:lnTo>
                  <a:lnTo>
                    <a:pt x="2024" y="583"/>
                  </a:lnTo>
                  <a:lnTo>
                    <a:pt x="2024" y="606"/>
                  </a:lnTo>
                  <a:lnTo>
                    <a:pt x="2025" y="564"/>
                  </a:lnTo>
                  <a:lnTo>
                    <a:pt x="2025" y="577"/>
                  </a:lnTo>
                  <a:lnTo>
                    <a:pt x="2025" y="572"/>
                  </a:lnTo>
                  <a:lnTo>
                    <a:pt x="2025" y="560"/>
                  </a:lnTo>
                  <a:lnTo>
                    <a:pt x="2025" y="548"/>
                  </a:lnTo>
                  <a:lnTo>
                    <a:pt x="2025" y="521"/>
                  </a:lnTo>
                  <a:lnTo>
                    <a:pt x="2026" y="536"/>
                  </a:lnTo>
                  <a:lnTo>
                    <a:pt x="2026" y="527"/>
                  </a:lnTo>
                  <a:lnTo>
                    <a:pt x="2026" y="498"/>
                  </a:lnTo>
                  <a:lnTo>
                    <a:pt x="2026" y="520"/>
                  </a:lnTo>
                  <a:lnTo>
                    <a:pt x="2027" y="520"/>
                  </a:lnTo>
                  <a:lnTo>
                    <a:pt x="2027" y="483"/>
                  </a:lnTo>
                  <a:lnTo>
                    <a:pt x="2027" y="484"/>
                  </a:lnTo>
                  <a:lnTo>
                    <a:pt x="2027" y="466"/>
                  </a:lnTo>
                  <a:lnTo>
                    <a:pt x="2027" y="461"/>
                  </a:lnTo>
                  <a:lnTo>
                    <a:pt x="2028" y="395"/>
                  </a:lnTo>
                  <a:lnTo>
                    <a:pt x="2028" y="411"/>
                  </a:lnTo>
                  <a:lnTo>
                    <a:pt x="2028" y="434"/>
                  </a:lnTo>
                  <a:lnTo>
                    <a:pt x="2028" y="417"/>
                  </a:lnTo>
                  <a:lnTo>
                    <a:pt x="2028" y="434"/>
                  </a:lnTo>
                  <a:lnTo>
                    <a:pt x="2029" y="435"/>
                  </a:lnTo>
                  <a:lnTo>
                    <a:pt x="2029" y="432"/>
                  </a:lnTo>
                  <a:lnTo>
                    <a:pt x="2029" y="435"/>
                  </a:lnTo>
                  <a:lnTo>
                    <a:pt x="2029" y="447"/>
                  </a:lnTo>
                  <a:lnTo>
                    <a:pt x="2029" y="449"/>
                  </a:lnTo>
                  <a:lnTo>
                    <a:pt x="2030" y="470"/>
                  </a:lnTo>
                  <a:lnTo>
                    <a:pt x="2030" y="445"/>
                  </a:lnTo>
                  <a:lnTo>
                    <a:pt x="2030" y="449"/>
                  </a:lnTo>
                  <a:lnTo>
                    <a:pt x="2030" y="440"/>
                  </a:lnTo>
                  <a:lnTo>
                    <a:pt x="2031" y="443"/>
                  </a:lnTo>
                  <a:lnTo>
                    <a:pt x="2031" y="462"/>
                  </a:lnTo>
                  <a:lnTo>
                    <a:pt x="2031" y="473"/>
                  </a:lnTo>
                  <a:lnTo>
                    <a:pt x="2031" y="449"/>
                  </a:lnTo>
                  <a:lnTo>
                    <a:pt x="2031" y="428"/>
                  </a:lnTo>
                  <a:lnTo>
                    <a:pt x="2031" y="434"/>
                  </a:lnTo>
                  <a:lnTo>
                    <a:pt x="2032" y="452"/>
                  </a:lnTo>
                  <a:lnTo>
                    <a:pt x="2032" y="447"/>
                  </a:lnTo>
                  <a:lnTo>
                    <a:pt x="2032" y="447"/>
                  </a:lnTo>
                  <a:lnTo>
                    <a:pt x="2032" y="467"/>
                  </a:lnTo>
                  <a:lnTo>
                    <a:pt x="2033" y="453"/>
                  </a:lnTo>
                  <a:lnTo>
                    <a:pt x="2033" y="480"/>
                  </a:lnTo>
                  <a:lnTo>
                    <a:pt x="2033" y="485"/>
                  </a:lnTo>
                  <a:lnTo>
                    <a:pt x="2033" y="468"/>
                  </a:lnTo>
                  <a:lnTo>
                    <a:pt x="2033" y="468"/>
                  </a:lnTo>
                  <a:lnTo>
                    <a:pt x="2033" y="454"/>
                  </a:lnTo>
                  <a:lnTo>
                    <a:pt x="2034" y="405"/>
                  </a:lnTo>
                  <a:lnTo>
                    <a:pt x="2034" y="433"/>
                  </a:lnTo>
                  <a:lnTo>
                    <a:pt x="2034" y="424"/>
                  </a:lnTo>
                  <a:lnTo>
                    <a:pt x="2034" y="450"/>
                  </a:lnTo>
                  <a:lnTo>
                    <a:pt x="2035" y="432"/>
                  </a:lnTo>
                  <a:lnTo>
                    <a:pt x="2035" y="447"/>
                  </a:lnTo>
                  <a:lnTo>
                    <a:pt x="2035" y="468"/>
                  </a:lnTo>
                  <a:lnTo>
                    <a:pt x="2035" y="489"/>
                  </a:lnTo>
                  <a:lnTo>
                    <a:pt x="2035" y="514"/>
                  </a:lnTo>
                  <a:lnTo>
                    <a:pt x="2036" y="457"/>
                  </a:lnTo>
                  <a:lnTo>
                    <a:pt x="2036" y="466"/>
                  </a:lnTo>
                  <a:lnTo>
                    <a:pt x="2036" y="481"/>
                  </a:lnTo>
                  <a:lnTo>
                    <a:pt x="2036" y="510"/>
                  </a:lnTo>
                  <a:lnTo>
                    <a:pt x="2036" y="502"/>
                  </a:lnTo>
                  <a:lnTo>
                    <a:pt x="2036" y="526"/>
                  </a:lnTo>
                  <a:lnTo>
                    <a:pt x="2037" y="522"/>
                  </a:lnTo>
                  <a:lnTo>
                    <a:pt x="2037" y="511"/>
                  </a:lnTo>
                  <a:lnTo>
                    <a:pt x="2037" y="484"/>
                  </a:lnTo>
                  <a:lnTo>
                    <a:pt x="2037" y="483"/>
                  </a:lnTo>
                  <a:lnTo>
                    <a:pt x="2038" y="511"/>
                  </a:lnTo>
                  <a:lnTo>
                    <a:pt x="2038" y="539"/>
                  </a:lnTo>
                  <a:lnTo>
                    <a:pt x="2038" y="544"/>
                  </a:lnTo>
                  <a:lnTo>
                    <a:pt x="2038" y="551"/>
                  </a:lnTo>
                  <a:lnTo>
                    <a:pt x="2038" y="578"/>
                  </a:lnTo>
                  <a:lnTo>
                    <a:pt x="2039" y="599"/>
                  </a:lnTo>
                  <a:lnTo>
                    <a:pt x="2039" y="602"/>
                  </a:lnTo>
                  <a:lnTo>
                    <a:pt x="2039" y="615"/>
                  </a:lnTo>
                  <a:lnTo>
                    <a:pt x="2039" y="582"/>
                  </a:lnTo>
                  <a:lnTo>
                    <a:pt x="2039" y="608"/>
                  </a:lnTo>
                  <a:lnTo>
                    <a:pt x="2040" y="612"/>
                  </a:lnTo>
                  <a:lnTo>
                    <a:pt x="2040" y="623"/>
                  </a:lnTo>
                  <a:lnTo>
                    <a:pt x="2040" y="625"/>
                  </a:lnTo>
                  <a:lnTo>
                    <a:pt x="2040" y="637"/>
                  </a:lnTo>
                  <a:lnTo>
                    <a:pt x="2040" y="644"/>
                  </a:lnTo>
                  <a:lnTo>
                    <a:pt x="2041" y="621"/>
                  </a:lnTo>
                  <a:lnTo>
                    <a:pt x="2041" y="607"/>
                  </a:lnTo>
                  <a:lnTo>
                    <a:pt x="2041" y="550"/>
                  </a:lnTo>
                  <a:lnTo>
                    <a:pt x="2041" y="531"/>
                  </a:lnTo>
                  <a:lnTo>
                    <a:pt x="2042" y="473"/>
                  </a:lnTo>
                  <a:lnTo>
                    <a:pt x="2042" y="406"/>
                  </a:lnTo>
                  <a:lnTo>
                    <a:pt x="2042" y="337"/>
                  </a:lnTo>
                  <a:lnTo>
                    <a:pt x="2042" y="319"/>
                  </a:lnTo>
                  <a:lnTo>
                    <a:pt x="2042" y="314"/>
                  </a:lnTo>
                  <a:lnTo>
                    <a:pt x="2042" y="284"/>
                  </a:lnTo>
                  <a:lnTo>
                    <a:pt x="2043" y="259"/>
                  </a:lnTo>
                  <a:lnTo>
                    <a:pt x="2043" y="249"/>
                  </a:lnTo>
                  <a:lnTo>
                    <a:pt x="2043" y="266"/>
                  </a:lnTo>
                  <a:lnTo>
                    <a:pt x="2043" y="272"/>
                  </a:lnTo>
                  <a:lnTo>
                    <a:pt x="2044" y="268"/>
                  </a:lnTo>
                  <a:lnTo>
                    <a:pt x="2044" y="258"/>
                  </a:lnTo>
                  <a:lnTo>
                    <a:pt x="2044" y="264"/>
                  </a:lnTo>
                  <a:lnTo>
                    <a:pt x="2044" y="213"/>
                  </a:lnTo>
                  <a:lnTo>
                    <a:pt x="2044" y="240"/>
                  </a:lnTo>
                  <a:lnTo>
                    <a:pt x="2044" y="257"/>
                  </a:lnTo>
                  <a:lnTo>
                    <a:pt x="2045" y="272"/>
                  </a:lnTo>
                  <a:lnTo>
                    <a:pt x="2045" y="302"/>
                  </a:lnTo>
                  <a:lnTo>
                    <a:pt x="2045" y="317"/>
                  </a:lnTo>
                  <a:lnTo>
                    <a:pt x="2045" y="318"/>
                  </a:lnTo>
                  <a:lnTo>
                    <a:pt x="2046" y="298"/>
                  </a:lnTo>
                  <a:lnTo>
                    <a:pt x="2046" y="318"/>
                  </a:lnTo>
                  <a:lnTo>
                    <a:pt x="2046" y="320"/>
                  </a:lnTo>
                  <a:lnTo>
                    <a:pt x="2046" y="324"/>
                  </a:lnTo>
                  <a:lnTo>
                    <a:pt x="2046" y="341"/>
                  </a:lnTo>
                  <a:lnTo>
                    <a:pt x="2047" y="368"/>
                  </a:lnTo>
                  <a:lnTo>
                    <a:pt x="2047" y="366"/>
                  </a:lnTo>
                  <a:lnTo>
                    <a:pt x="2047" y="349"/>
                  </a:lnTo>
                  <a:lnTo>
                    <a:pt x="2047" y="365"/>
                  </a:lnTo>
                  <a:lnTo>
                    <a:pt x="2047" y="354"/>
                  </a:lnTo>
                  <a:lnTo>
                    <a:pt x="2048" y="380"/>
                  </a:lnTo>
                  <a:lnTo>
                    <a:pt x="2048" y="365"/>
                  </a:lnTo>
                  <a:lnTo>
                    <a:pt x="2048" y="390"/>
                  </a:lnTo>
                  <a:lnTo>
                    <a:pt x="2048" y="368"/>
                  </a:lnTo>
                  <a:lnTo>
                    <a:pt x="2048" y="361"/>
                  </a:lnTo>
                  <a:lnTo>
                    <a:pt x="2049" y="369"/>
                  </a:lnTo>
                  <a:lnTo>
                    <a:pt x="2049" y="383"/>
                  </a:lnTo>
                  <a:lnTo>
                    <a:pt x="2049" y="392"/>
                  </a:lnTo>
                  <a:lnTo>
                    <a:pt x="2049" y="392"/>
                  </a:lnTo>
                  <a:lnTo>
                    <a:pt x="2050" y="401"/>
                  </a:lnTo>
                  <a:lnTo>
                    <a:pt x="2050" y="418"/>
                  </a:lnTo>
                  <a:lnTo>
                    <a:pt x="2050" y="403"/>
                  </a:lnTo>
                  <a:lnTo>
                    <a:pt x="2050" y="421"/>
                  </a:lnTo>
                  <a:lnTo>
                    <a:pt x="2050" y="415"/>
                  </a:lnTo>
                  <a:lnTo>
                    <a:pt x="2050" y="434"/>
                  </a:lnTo>
                  <a:lnTo>
                    <a:pt x="2051" y="451"/>
                  </a:lnTo>
                  <a:lnTo>
                    <a:pt x="2051" y="469"/>
                  </a:lnTo>
                  <a:lnTo>
                    <a:pt x="2051" y="443"/>
                  </a:lnTo>
                  <a:lnTo>
                    <a:pt x="2051" y="436"/>
                  </a:lnTo>
                  <a:lnTo>
                    <a:pt x="2051" y="406"/>
                  </a:lnTo>
                  <a:lnTo>
                    <a:pt x="2052" y="413"/>
                  </a:lnTo>
                  <a:lnTo>
                    <a:pt x="2052" y="422"/>
                  </a:lnTo>
                  <a:lnTo>
                    <a:pt x="2052" y="451"/>
                  </a:lnTo>
                  <a:lnTo>
                    <a:pt x="2052" y="472"/>
                  </a:lnTo>
                  <a:lnTo>
                    <a:pt x="2053" y="458"/>
                  </a:lnTo>
                  <a:lnTo>
                    <a:pt x="2053" y="438"/>
                  </a:lnTo>
                  <a:lnTo>
                    <a:pt x="2053" y="444"/>
                  </a:lnTo>
                  <a:lnTo>
                    <a:pt x="2053" y="451"/>
                  </a:lnTo>
                  <a:lnTo>
                    <a:pt x="2053" y="458"/>
                  </a:lnTo>
                  <a:lnTo>
                    <a:pt x="2053" y="458"/>
                  </a:lnTo>
                  <a:lnTo>
                    <a:pt x="2054" y="487"/>
                  </a:lnTo>
                  <a:lnTo>
                    <a:pt x="2054" y="506"/>
                  </a:lnTo>
                  <a:lnTo>
                    <a:pt x="2054" y="508"/>
                  </a:lnTo>
                  <a:lnTo>
                    <a:pt x="2054" y="534"/>
                  </a:lnTo>
                  <a:lnTo>
                    <a:pt x="2055" y="536"/>
                  </a:lnTo>
                  <a:lnTo>
                    <a:pt x="2055" y="545"/>
                  </a:lnTo>
                  <a:lnTo>
                    <a:pt x="2055" y="568"/>
                  </a:lnTo>
                  <a:lnTo>
                    <a:pt x="2055" y="586"/>
                  </a:lnTo>
                  <a:lnTo>
                    <a:pt x="2055" y="583"/>
                  </a:lnTo>
                  <a:lnTo>
                    <a:pt x="2055" y="606"/>
                  </a:lnTo>
                  <a:lnTo>
                    <a:pt x="2056" y="605"/>
                  </a:lnTo>
                  <a:lnTo>
                    <a:pt x="2056" y="630"/>
                  </a:lnTo>
                  <a:lnTo>
                    <a:pt x="2056" y="655"/>
                  </a:lnTo>
                  <a:lnTo>
                    <a:pt x="2056" y="679"/>
                  </a:lnTo>
                  <a:lnTo>
                    <a:pt x="2057" y="686"/>
                  </a:lnTo>
                  <a:lnTo>
                    <a:pt x="2057" y="687"/>
                  </a:lnTo>
                  <a:lnTo>
                    <a:pt x="2057" y="669"/>
                  </a:lnTo>
                  <a:lnTo>
                    <a:pt x="2057" y="674"/>
                  </a:lnTo>
                  <a:lnTo>
                    <a:pt x="2057" y="663"/>
                  </a:lnTo>
                  <a:lnTo>
                    <a:pt x="2058" y="688"/>
                  </a:lnTo>
                  <a:lnTo>
                    <a:pt x="2058" y="691"/>
                  </a:lnTo>
                  <a:lnTo>
                    <a:pt x="2058" y="647"/>
                  </a:lnTo>
                  <a:lnTo>
                    <a:pt x="2058" y="646"/>
                  </a:lnTo>
                  <a:lnTo>
                    <a:pt x="2058" y="616"/>
                  </a:lnTo>
                  <a:lnTo>
                    <a:pt x="2059" y="626"/>
                  </a:lnTo>
                  <a:lnTo>
                    <a:pt x="2059" y="615"/>
                  </a:lnTo>
                  <a:lnTo>
                    <a:pt x="2059" y="607"/>
                  </a:lnTo>
                  <a:lnTo>
                    <a:pt x="2059" y="601"/>
                  </a:lnTo>
                  <a:lnTo>
                    <a:pt x="2059" y="576"/>
                  </a:lnTo>
                  <a:lnTo>
                    <a:pt x="2060" y="586"/>
                  </a:lnTo>
                  <a:lnTo>
                    <a:pt x="2060" y="591"/>
                  </a:lnTo>
                  <a:lnTo>
                    <a:pt x="2060" y="597"/>
                  </a:lnTo>
                  <a:lnTo>
                    <a:pt x="2060" y="609"/>
                  </a:lnTo>
                  <a:lnTo>
                    <a:pt x="2061" y="596"/>
                  </a:lnTo>
                  <a:lnTo>
                    <a:pt x="2061" y="608"/>
                  </a:lnTo>
                  <a:lnTo>
                    <a:pt x="2061" y="625"/>
                  </a:lnTo>
                  <a:lnTo>
                    <a:pt x="2061" y="647"/>
                  </a:lnTo>
                  <a:lnTo>
                    <a:pt x="2061" y="671"/>
                  </a:lnTo>
                  <a:lnTo>
                    <a:pt x="2061" y="688"/>
                  </a:lnTo>
                  <a:lnTo>
                    <a:pt x="2062" y="635"/>
                  </a:lnTo>
                  <a:lnTo>
                    <a:pt x="2062" y="621"/>
                  </a:lnTo>
                  <a:lnTo>
                    <a:pt x="2062" y="620"/>
                  </a:lnTo>
                  <a:lnTo>
                    <a:pt x="2062" y="590"/>
                  </a:lnTo>
                  <a:lnTo>
                    <a:pt x="2063" y="569"/>
                  </a:lnTo>
                  <a:lnTo>
                    <a:pt x="2063" y="553"/>
                  </a:lnTo>
                  <a:lnTo>
                    <a:pt x="2063" y="577"/>
                  </a:lnTo>
                  <a:lnTo>
                    <a:pt x="2063" y="577"/>
                  </a:lnTo>
                  <a:lnTo>
                    <a:pt x="2063" y="600"/>
                  </a:lnTo>
                  <a:lnTo>
                    <a:pt x="2064" y="577"/>
                  </a:lnTo>
                  <a:lnTo>
                    <a:pt x="2064" y="596"/>
                  </a:lnTo>
                  <a:lnTo>
                    <a:pt x="2064" y="609"/>
                  </a:lnTo>
                  <a:lnTo>
                    <a:pt x="2064" y="592"/>
                  </a:lnTo>
                  <a:lnTo>
                    <a:pt x="2064" y="587"/>
                  </a:lnTo>
                  <a:lnTo>
                    <a:pt x="2065" y="567"/>
                  </a:lnTo>
                  <a:lnTo>
                    <a:pt x="2065" y="560"/>
                  </a:lnTo>
                  <a:lnTo>
                    <a:pt x="2065" y="553"/>
                  </a:lnTo>
                  <a:lnTo>
                    <a:pt x="2065" y="498"/>
                  </a:lnTo>
                  <a:lnTo>
                    <a:pt x="2065" y="452"/>
                  </a:lnTo>
                  <a:lnTo>
                    <a:pt x="2066" y="440"/>
                  </a:lnTo>
                  <a:lnTo>
                    <a:pt x="2066" y="445"/>
                  </a:lnTo>
                  <a:lnTo>
                    <a:pt x="2066" y="467"/>
                  </a:lnTo>
                  <a:lnTo>
                    <a:pt x="2066" y="479"/>
                  </a:lnTo>
                  <a:lnTo>
                    <a:pt x="2066" y="466"/>
                  </a:lnTo>
                  <a:lnTo>
                    <a:pt x="2066" y="484"/>
                  </a:lnTo>
                  <a:lnTo>
                    <a:pt x="2067" y="502"/>
                  </a:lnTo>
                  <a:lnTo>
                    <a:pt x="2067" y="501"/>
                  </a:lnTo>
                  <a:lnTo>
                    <a:pt x="2067" y="515"/>
                  </a:lnTo>
                  <a:lnTo>
                    <a:pt x="2067" y="488"/>
                  </a:lnTo>
                  <a:lnTo>
                    <a:pt x="2068" y="501"/>
                  </a:lnTo>
                  <a:lnTo>
                    <a:pt x="2068" y="503"/>
                  </a:lnTo>
                  <a:lnTo>
                    <a:pt x="2068" y="526"/>
                  </a:lnTo>
                  <a:lnTo>
                    <a:pt x="2068" y="541"/>
                  </a:lnTo>
                  <a:lnTo>
                    <a:pt x="2068" y="554"/>
                  </a:lnTo>
                  <a:lnTo>
                    <a:pt x="2069" y="536"/>
                  </a:lnTo>
                  <a:lnTo>
                    <a:pt x="2069" y="530"/>
                  </a:lnTo>
                  <a:lnTo>
                    <a:pt x="2069" y="556"/>
                  </a:lnTo>
                  <a:lnTo>
                    <a:pt x="2069" y="519"/>
                  </a:lnTo>
                  <a:lnTo>
                    <a:pt x="2069" y="503"/>
                  </a:lnTo>
                  <a:lnTo>
                    <a:pt x="2070" y="515"/>
                  </a:lnTo>
                  <a:lnTo>
                    <a:pt x="2070" y="510"/>
                  </a:lnTo>
                  <a:lnTo>
                    <a:pt x="2070" y="522"/>
                  </a:lnTo>
                  <a:lnTo>
                    <a:pt x="2070" y="519"/>
                  </a:lnTo>
                  <a:lnTo>
                    <a:pt x="2070" y="519"/>
                  </a:lnTo>
                  <a:lnTo>
                    <a:pt x="2071" y="506"/>
                  </a:lnTo>
                  <a:lnTo>
                    <a:pt x="2071" y="524"/>
                  </a:lnTo>
                  <a:lnTo>
                    <a:pt x="2071" y="520"/>
                  </a:lnTo>
                  <a:lnTo>
                    <a:pt x="2071" y="506"/>
                  </a:lnTo>
                  <a:lnTo>
                    <a:pt x="2072" y="534"/>
                  </a:lnTo>
                  <a:lnTo>
                    <a:pt x="2072" y="557"/>
                  </a:lnTo>
                  <a:lnTo>
                    <a:pt x="2072" y="577"/>
                  </a:lnTo>
                  <a:lnTo>
                    <a:pt x="2072" y="599"/>
                  </a:lnTo>
                  <a:lnTo>
                    <a:pt x="2072" y="598"/>
                  </a:lnTo>
                  <a:lnTo>
                    <a:pt x="2072" y="582"/>
                  </a:lnTo>
                  <a:lnTo>
                    <a:pt x="2073" y="543"/>
                  </a:lnTo>
                  <a:lnTo>
                    <a:pt x="2073" y="520"/>
                  </a:lnTo>
                  <a:lnTo>
                    <a:pt x="2073" y="526"/>
                  </a:lnTo>
                  <a:lnTo>
                    <a:pt x="2073" y="481"/>
                  </a:lnTo>
                  <a:lnTo>
                    <a:pt x="2074" y="481"/>
                  </a:lnTo>
                  <a:lnTo>
                    <a:pt x="2074" y="455"/>
                  </a:lnTo>
                  <a:lnTo>
                    <a:pt x="2074" y="469"/>
                  </a:lnTo>
                  <a:lnTo>
                    <a:pt x="2074" y="495"/>
                  </a:lnTo>
                  <a:lnTo>
                    <a:pt x="2074" y="466"/>
                  </a:lnTo>
                  <a:lnTo>
                    <a:pt x="2074" y="493"/>
                  </a:lnTo>
                  <a:lnTo>
                    <a:pt x="2075" y="478"/>
                  </a:lnTo>
                  <a:lnTo>
                    <a:pt x="2075" y="475"/>
                  </a:lnTo>
                  <a:lnTo>
                    <a:pt x="2075" y="496"/>
                  </a:lnTo>
                  <a:lnTo>
                    <a:pt x="2075" y="487"/>
                  </a:lnTo>
                  <a:lnTo>
                    <a:pt x="2076" y="491"/>
                  </a:lnTo>
                  <a:lnTo>
                    <a:pt x="2076" y="518"/>
                  </a:lnTo>
                  <a:lnTo>
                    <a:pt x="2076" y="530"/>
                  </a:lnTo>
                  <a:lnTo>
                    <a:pt x="2076" y="516"/>
                  </a:lnTo>
                  <a:lnTo>
                    <a:pt x="2076" y="537"/>
                  </a:lnTo>
                  <a:lnTo>
                    <a:pt x="2077" y="543"/>
                  </a:lnTo>
                  <a:lnTo>
                    <a:pt x="2077" y="538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484"/>
                  </a:lnTo>
                  <a:lnTo>
                    <a:pt x="2078" y="509"/>
                  </a:lnTo>
                  <a:lnTo>
                    <a:pt x="2078" y="534"/>
                  </a:lnTo>
                  <a:lnTo>
                    <a:pt x="2078" y="554"/>
                  </a:lnTo>
                  <a:lnTo>
                    <a:pt x="2078" y="579"/>
                  </a:lnTo>
                  <a:lnTo>
                    <a:pt x="2078" y="557"/>
                  </a:lnTo>
                  <a:lnTo>
                    <a:pt x="2079" y="560"/>
                  </a:lnTo>
                  <a:lnTo>
                    <a:pt x="2079" y="572"/>
                  </a:lnTo>
                  <a:lnTo>
                    <a:pt x="2079" y="595"/>
                  </a:lnTo>
                  <a:lnTo>
                    <a:pt x="2079" y="595"/>
                  </a:lnTo>
                  <a:lnTo>
                    <a:pt x="2080" y="616"/>
                  </a:lnTo>
                  <a:lnTo>
                    <a:pt x="2080" y="613"/>
                  </a:lnTo>
                  <a:lnTo>
                    <a:pt x="2080" y="599"/>
                  </a:lnTo>
                  <a:lnTo>
                    <a:pt x="2080" y="553"/>
                  </a:lnTo>
                  <a:lnTo>
                    <a:pt x="2080" y="573"/>
                  </a:lnTo>
                  <a:lnTo>
                    <a:pt x="2080" y="585"/>
                  </a:lnTo>
                  <a:lnTo>
                    <a:pt x="2081" y="578"/>
                  </a:lnTo>
                  <a:lnTo>
                    <a:pt x="2081" y="590"/>
                  </a:lnTo>
                  <a:lnTo>
                    <a:pt x="2081" y="553"/>
                  </a:lnTo>
                  <a:lnTo>
                    <a:pt x="2081" y="578"/>
                  </a:lnTo>
                  <a:lnTo>
                    <a:pt x="2081" y="565"/>
                  </a:lnTo>
                  <a:lnTo>
                    <a:pt x="2082" y="574"/>
                  </a:lnTo>
                  <a:lnTo>
                    <a:pt x="2082" y="577"/>
                  </a:lnTo>
                  <a:lnTo>
                    <a:pt x="2082" y="564"/>
                  </a:lnTo>
                  <a:lnTo>
                    <a:pt x="2082" y="589"/>
                  </a:lnTo>
                  <a:lnTo>
                    <a:pt x="2083" y="607"/>
                  </a:lnTo>
                  <a:lnTo>
                    <a:pt x="2083" y="615"/>
                  </a:lnTo>
                  <a:lnTo>
                    <a:pt x="2083" y="631"/>
                  </a:lnTo>
                  <a:lnTo>
                    <a:pt x="2083" y="624"/>
                  </a:lnTo>
                  <a:lnTo>
                    <a:pt x="2083" y="637"/>
                  </a:lnTo>
                  <a:lnTo>
                    <a:pt x="2083" y="614"/>
                  </a:lnTo>
                  <a:lnTo>
                    <a:pt x="2084" y="637"/>
                  </a:lnTo>
                  <a:lnTo>
                    <a:pt x="2084" y="635"/>
                  </a:lnTo>
                  <a:lnTo>
                    <a:pt x="2084" y="638"/>
                  </a:lnTo>
                  <a:lnTo>
                    <a:pt x="2084" y="663"/>
                  </a:lnTo>
                  <a:lnTo>
                    <a:pt x="2085" y="687"/>
                  </a:lnTo>
                  <a:lnTo>
                    <a:pt x="2085" y="671"/>
                  </a:lnTo>
                  <a:lnTo>
                    <a:pt x="2085" y="686"/>
                  </a:lnTo>
                  <a:lnTo>
                    <a:pt x="2085" y="640"/>
                  </a:lnTo>
                  <a:lnTo>
                    <a:pt x="2085" y="652"/>
                  </a:lnTo>
                  <a:lnTo>
                    <a:pt x="2085" y="605"/>
                  </a:lnTo>
                  <a:lnTo>
                    <a:pt x="2086" y="609"/>
                  </a:lnTo>
                  <a:lnTo>
                    <a:pt x="2086" y="596"/>
                  </a:lnTo>
                  <a:lnTo>
                    <a:pt x="2086" y="588"/>
                  </a:lnTo>
                  <a:lnTo>
                    <a:pt x="2086" y="531"/>
                  </a:lnTo>
                  <a:lnTo>
                    <a:pt x="2087" y="521"/>
                  </a:lnTo>
                  <a:lnTo>
                    <a:pt x="2087" y="486"/>
                  </a:lnTo>
                  <a:lnTo>
                    <a:pt x="2087" y="439"/>
                  </a:lnTo>
                  <a:lnTo>
                    <a:pt x="2087" y="353"/>
                  </a:lnTo>
                  <a:lnTo>
                    <a:pt x="2087" y="327"/>
                  </a:lnTo>
                  <a:lnTo>
                    <a:pt x="2088" y="344"/>
                  </a:lnTo>
                  <a:lnTo>
                    <a:pt x="2088" y="324"/>
                  </a:lnTo>
                  <a:lnTo>
                    <a:pt x="2088" y="261"/>
                  </a:lnTo>
                  <a:lnTo>
                    <a:pt x="2088" y="223"/>
                  </a:lnTo>
                  <a:lnTo>
                    <a:pt x="2088" y="202"/>
                  </a:lnTo>
                  <a:lnTo>
                    <a:pt x="2089" y="199"/>
                  </a:lnTo>
                  <a:lnTo>
                    <a:pt x="2089" y="227"/>
                  </a:lnTo>
                  <a:lnTo>
                    <a:pt x="2089" y="232"/>
                  </a:lnTo>
                  <a:lnTo>
                    <a:pt x="2089" y="263"/>
                  </a:lnTo>
                  <a:lnTo>
                    <a:pt x="2089" y="278"/>
                  </a:lnTo>
                  <a:lnTo>
                    <a:pt x="2090" y="279"/>
                  </a:lnTo>
                  <a:lnTo>
                    <a:pt x="2090" y="300"/>
                  </a:lnTo>
                  <a:lnTo>
                    <a:pt x="2090" y="263"/>
                  </a:lnTo>
                  <a:lnTo>
                    <a:pt x="2090" y="235"/>
                  </a:lnTo>
                  <a:lnTo>
                    <a:pt x="2091" y="257"/>
                  </a:lnTo>
                  <a:lnTo>
                    <a:pt x="2091" y="225"/>
                  </a:lnTo>
                  <a:lnTo>
                    <a:pt x="2091" y="230"/>
                  </a:lnTo>
                  <a:lnTo>
                    <a:pt x="2091" y="247"/>
                  </a:lnTo>
                  <a:lnTo>
                    <a:pt x="2091" y="269"/>
                  </a:lnTo>
                  <a:lnTo>
                    <a:pt x="2091" y="270"/>
                  </a:lnTo>
                  <a:lnTo>
                    <a:pt x="2092" y="270"/>
                  </a:lnTo>
                  <a:lnTo>
                    <a:pt x="2092" y="292"/>
                  </a:lnTo>
                  <a:lnTo>
                    <a:pt x="2092" y="298"/>
                  </a:lnTo>
                  <a:lnTo>
                    <a:pt x="2092" y="275"/>
                  </a:lnTo>
                  <a:lnTo>
                    <a:pt x="2093" y="280"/>
                  </a:lnTo>
                  <a:lnTo>
                    <a:pt x="2093" y="284"/>
                  </a:lnTo>
                  <a:lnTo>
                    <a:pt x="2093" y="287"/>
                  </a:lnTo>
                  <a:lnTo>
                    <a:pt x="2093" y="301"/>
                  </a:lnTo>
                  <a:lnTo>
                    <a:pt x="2093" y="324"/>
                  </a:lnTo>
                  <a:lnTo>
                    <a:pt x="2094" y="339"/>
                  </a:lnTo>
                  <a:lnTo>
                    <a:pt x="2094" y="366"/>
                  </a:lnTo>
                  <a:lnTo>
                    <a:pt x="2094" y="392"/>
                  </a:lnTo>
                  <a:lnTo>
                    <a:pt x="2094" y="414"/>
                  </a:lnTo>
                  <a:lnTo>
                    <a:pt x="2094" y="435"/>
                  </a:lnTo>
                  <a:lnTo>
                    <a:pt x="2095" y="462"/>
                  </a:lnTo>
                  <a:lnTo>
                    <a:pt x="2095" y="468"/>
                  </a:lnTo>
                  <a:lnTo>
                    <a:pt x="2095" y="493"/>
                  </a:lnTo>
                  <a:lnTo>
                    <a:pt x="2095" y="517"/>
                  </a:lnTo>
                  <a:lnTo>
                    <a:pt x="2095" y="496"/>
                  </a:lnTo>
                  <a:lnTo>
                    <a:pt x="2096" y="513"/>
                  </a:lnTo>
                  <a:lnTo>
                    <a:pt x="2096" y="532"/>
                  </a:lnTo>
                  <a:lnTo>
                    <a:pt x="2096" y="537"/>
                  </a:lnTo>
                  <a:lnTo>
                    <a:pt x="2096" y="525"/>
                  </a:lnTo>
                  <a:lnTo>
                    <a:pt x="2096" y="482"/>
                  </a:lnTo>
                  <a:lnTo>
                    <a:pt x="2096" y="477"/>
                  </a:lnTo>
                  <a:lnTo>
                    <a:pt x="2097" y="503"/>
                  </a:lnTo>
                  <a:lnTo>
                    <a:pt x="2097" y="493"/>
                  </a:lnTo>
                  <a:lnTo>
                    <a:pt x="2097" y="508"/>
                  </a:lnTo>
                  <a:lnTo>
                    <a:pt x="2097" y="503"/>
                  </a:lnTo>
                  <a:lnTo>
                    <a:pt x="2098" y="518"/>
                  </a:lnTo>
                  <a:lnTo>
                    <a:pt x="2098" y="534"/>
                  </a:lnTo>
                  <a:lnTo>
                    <a:pt x="2098" y="551"/>
                  </a:lnTo>
                  <a:lnTo>
                    <a:pt x="2098" y="558"/>
                  </a:lnTo>
                  <a:lnTo>
                    <a:pt x="2098" y="575"/>
                  </a:lnTo>
                  <a:lnTo>
                    <a:pt x="2099" y="557"/>
                  </a:lnTo>
                  <a:lnTo>
                    <a:pt x="2099" y="542"/>
                  </a:lnTo>
                  <a:lnTo>
                    <a:pt x="2099" y="566"/>
                  </a:lnTo>
                  <a:lnTo>
                    <a:pt x="2099" y="578"/>
                  </a:lnTo>
                  <a:lnTo>
                    <a:pt x="2099" y="578"/>
                  </a:lnTo>
                  <a:lnTo>
                    <a:pt x="2100" y="604"/>
                  </a:lnTo>
                  <a:lnTo>
                    <a:pt x="2100" y="599"/>
                  </a:lnTo>
                  <a:lnTo>
                    <a:pt x="2100" y="624"/>
                  </a:lnTo>
                  <a:lnTo>
                    <a:pt x="2100" y="647"/>
                  </a:lnTo>
                  <a:lnTo>
                    <a:pt x="2100" y="664"/>
                  </a:lnTo>
                  <a:lnTo>
                    <a:pt x="2101" y="652"/>
                  </a:lnTo>
                  <a:lnTo>
                    <a:pt x="2101" y="617"/>
                  </a:lnTo>
                  <a:lnTo>
                    <a:pt x="2101" y="607"/>
                  </a:lnTo>
                  <a:lnTo>
                    <a:pt x="2101" y="615"/>
                  </a:lnTo>
                  <a:lnTo>
                    <a:pt x="2102" y="626"/>
                  </a:lnTo>
                  <a:lnTo>
                    <a:pt x="2102" y="641"/>
                  </a:lnTo>
                  <a:lnTo>
                    <a:pt x="2102" y="647"/>
                  </a:lnTo>
                  <a:lnTo>
                    <a:pt x="2102" y="641"/>
                  </a:lnTo>
                  <a:lnTo>
                    <a:pt x="2102" y="632"/>
                  </a:lnTo>
                  <a:lnTo>
                    <a:pt x="2102" y="605"/>
                  </a:lnTo>
                  <a:lnTo>
                    <a:pt x="2103" y="623"/>
                  </a:lnTo>
                  <a:lnTo>
                    <a:pt x="2103" y="630"/>
                  </a:lnTo>
                  <a:lnTo>
                    <a:pt x="2103" y="637"/>
                  </a:lnTo>
                  <a:lnTo>
                    <a:pt x="2103" y="635"/>
                  </a:lnTo>
                  <a:lnTo>
                    <a:pt x="2104" y="652"/>
                  </a:lnTo>
                  <a:lnTo>
                    <a:pt x="2104" y="650"/>
                  </a:lnTo>
                  <a:lnTo>
                    <a:pt x="2104" y="656"/>
                  </a:lnTo>
                  <a:lnTo>
                    <a:pt x="2104" y="652"/>
                  </a:lnTo>
                  <a:lnTo>
                    <a:pt x="2104" y="667"/>
                  </a:lnTo>
                  <a:lnTo>
                    <a:pt x="2105" y="679"/>
                  </a:lnTo>
                  <a:lnTo>
                    <a:pt x="2105" y="650"/>
                  </a:lnTo>
                  <a:lnTo>
                    <a:pt x="2105" y="674"/>
                  </a:lnTo>
                  <a:lnTo>
                    <a:pt x="2105" y="652"/>
                  </a:lnTo>
                  <a:lnTo>
                    <a:pt x="2105" y="658"/>
                  </a:lnTo>
                  <a:lnTo>
                    <a:pt x="2106" y="678"/>
                  </a:lnTo>
                  <a:lnTo>
                    <a:pt x="2106" y="685"/>
                  </a:lnTo>
                  <a:lnTo>
                    <a:pt x="2106" y="680"/>
                  </a:lnTo>
                  <a:lnTo>
                    <a:pt x="2106" y="677"/>
                  </a:lnTo>
                  <a:lnTo>
                    <a:pt x="2106" y="698"/>
                  </a:lnTo>
                  <a:lnTo>
                    <a:pt x="2107" y="716"/>
                  </a:lnTo>
                  <a:lnTo>
                    <a:pt x="2107" y="739"/>
                  </a:lnTo>
                  <a:lnTo>
                    <a:pt x="2107" y="754"/>
                  </a:lnTo>
                  <a:lnTo>
                    <a:pt x="2107" y="767"/>
                  </a:lnTo>
                  <a:lnTo>
                    <a:pt x="2108" y="725"/>
                  </a:lnTo>
                  <a:lnTo>
                    <a:pt x="2108" y="726"/>
                  </a:lnTo>
                  <a:lnTo>
                    <a:pt x="2108" y="722"/>
                  </a:lnTo>
                  <a:lnTo>
                    <a:pt x="2108" y="689"/>
                  </a:lnTo>
                  <a:lnTo>
                    <a:pt x="2108" y="672"/>
                  </a:lnTo>
                  <a:lnTo>
                    <a:pt x="2108" y="683"/>
                  </a:lnTo>
                  <a:lnTo>
                    <a:pt x="2109" y="698"/>
                  </a:lnTo>
                  <a:lnTo>
                    <a:pt x="2109" y="706"/>
                  </a:lnTo>
                  <a:lnTo>
                    <a:pt x="2109" y="725"/>
                  </a:lnTo>
                  <a:lnTo>
                    <a:pt x="2109" y="662"/>
                  </a:lnTo>
                  <a:lnTo>
                    <a:pt x="2109" y="666"/>
                  </a:lnTo>
                  <a:lnTo>
                    <a:pt x="2110" y="655"/>
                  </a:lnTo>
                  <a:lnTo>
                    <a:pt x="2110" y="669"/>
                  </a:lnTo>
                  <a:lnTo>
                    <a:pt x="2110" y="635"/>
                  </a:lnTo>
                  <a:lnTo>
                    <a:pt x="2110" y="628"/>
                  </a:lnTo>
                  <a:lnTo>
                    <a:pt x="2110" y="635"/>
                  </a:lnTo>
                  <a:lnTo>
                    <a:pt x="2111" y="658"/>
                  </a:lnTo>
                  <a:lnTo>
                    <a:pt x="2111" y="650"/>
                  </a:lnTo>
                  <a:lnTo>
                    <a:pt x="2111" y="664"/>
                  </a:lnTo>
                  <a:lnTo>
                    <a:pt x="2111" y="667"/>
                  </a:lnTo>
                  <a:lnTo>
                    <a:pt x="2111" y="666"/>
                  </a:lnTo>
                  <a:lnTo>
                    <a:pt x="2112" y="678"/>
                  </a:lnTo>
                  <a:lnTo>
                    <a:pt x="2112" y="700"/>
                  </a:lnTo>
                  <a:lnTo>
                    <a:pt x="2112" y="722"/>
                  </a:lnTo>
                  <a:lnTo>
                    <a:pt x="2112" y="732"/>
                  </a:lnTo>
                  <a:lnTo>
                    <a:pt x="2113" y="692"/>
                  </a:lnTo>
                  <a:lnTo>
                    <a:pt x="2113" y="690"/>
                  </a:lnTo>
                  <a:lnTo>
                    <a:pt x="2113" y="702"/>
                  </a:lnTo>
                  <a:lnTo>
                    <a:pt x="2113" y="706"/>
                  </a:lnTo>
                  <a:lnTo>
                    <a:pt x="2113" y="718"/>
                  </a:lnTo>
                  <a:lnTo>
                    <a:pt x="2113" y="720"/>
                  </a:lnTo>
                  <a:lnTo>
                    <a:pt x="2114" y="724"/>
                  </a:lnTo>
                  <a:lnTo>
                    <a:pt x="2114" y="729"/>
                  </a:lnTo>
                  <a:lnTo>
                    <a:pt x="2114" y="744"/>
                  </a:lnTo>
                  <a:lnTo>
                    <a:pt x="2114" y="758"/>
                  </a:lnTo>
                  <a:lnTo>
                    <a:pt x="2115" y="773"/>
                  </a:lnTo>
                  <a:lnTo>
                    <a:pt x="2115" y="786"/>
                  </a:lnTo>
                  <a:lnTo>
                    <a:pt x="2115" y="790"/>
                  </a:lnTo>
                  <a:lnTo>
                    <a:pt x="2115" y="803"/>
                  </a:lnTo>
                  <a:lnTo>
                    <a:pt x="2115" y="810"/>
                  </a:lnTo>
                  <a:lnTo>
                    <a:pt x="2116" y="802"/>
                  </a:lnTo>
                  <a:lnTo>
                    <a:pt x="2116" y="792"/>
                  </a:lnTo>
                  <a:lnTo>
                    <a:pt x="2116" y="770"/>
                  </a:lnTo>
                  <a:lnTo>
                    <a:pt x="2116" y="760"/>
                  </a:lnTo>
                  <a:lnTo>
                    <a:pt x="2116" y="780"/>
                  </a:lnTo>
                  <a:lnTo>
                    <a:pt x="2117" y="771"/>
                  </a:lnTo>
                  <a:lnTo>
                    <a:pt x="2117" y="728"/>
                  </a:lnTo>
                  <a:lnTo>
                    <a:pt x="2117" y="711"/>
                  </a:lnTo>
                  <a:lnTo>
                    <a:pt x="2117" y="724"/>
                  </a:lnTo>
                  <a:lnTo>
                    <a:pt x="2117" y="730"/>
                  </a:lnTo>
                  <a:lnTo>
                    <a:pt x="2118" y="716"/>
                  </a:lnTo>
                  <a:lnTo>
                    <a:pt x="2118" y="726"/>
                  </a:lnTo>
                  <a:lnTo>
                    <a:pt x="2118" y="716"/>
                  </a:lnTo>
                  <a:lnTo>
                    <a:pt x="2118" y="698"/>
                  </a:lnTo>
                  <a:lnTo>
                    <a:pt x="2119" y="668"/>
                  </a:lnTo>
                  <a:lnTo>
                    <a:pt x="2119" y="670"/>
                  </a:lnTo>
                  <a:lnTo>
                    <a:pt x="2119" y="688"/>
                  </a:lnTo>
                  <a:lnTo>
                    <a:pt x="2119" y="675"/>
                  </a:lnTo>
                  <a:lnTo>
                    <a:pt x="2119" y="629"/>
                  </a:lnTo>
                  <a:lnTo>
                    <a:pt x="2119" y="646"/>
                  </a:lnTo>
                  <a:lnTo>
                    <a:pt x="2120" y="621"/>
                  </a:lnTo>
                  <a:lnTo>
                    <a:pt x="2120" y="647"/>
                  </a:lnTo>
                  <a:lnTo>
                    <a:pt x="2120" y="667"/>
                  </a:lnTo>
                  <a:lnTo>
                    <a:pt x="2120" y="681"/>
                  </a:lnTo>
                  <a:lnTo>
                    <a:pt x="2121" y="701"/>
                  </a:lnTo>
                  <a:lnTo>
                    <a:pt x="2121" y="696"/>
                  </a:lnTo>
                  <a:lnTo>
                    <a:pt x="2121" y="703"/>
                  </a:lnTo>
                  <a:lnTo>
                    <a:pt x="2121" y="692"/>
                  </a:lnTo>
                  <a:lnTo>
                    <a:pt x="2121" y="695"/>
                  </a:lnTo>
                  <a:lnTo>
                    <a:pt x="2121" y="701"/>
                  </a:lnTo>
                  <a:lnTo>
                    <a:pt x="2122" y="711"/>
                  </a:lnTo>
                  <a:lnTo>
                    <a:pt x="2122" y="723"/>
                  </a:lnTo>
                  <a:lnTo>
                    <a:pt x="2122" y="733"/>
                  </a:lnTo>
                  <a:lnTo>
                    <a:pt x="2122" y="756"/>
                  </a:lnTo>
                  <a:lnTo>
                    <a:pt x="2123" y="724"/>
                  </a:lnTo>
                  <a:lnTo>
                    <a:pt x="2123" y="731"/>
                  </a:lnTo>
                  <a:lnTo>
                    <a:pt x="2123" y="751"/>
                  </a:lnTo>
                  <a:lnTo>
                    <a:pt x="2123" y="746"/>
                  </a:lnTo>
                  <a:lnTo>
                    <a:pt x="2123" y="748"/>
                  </a:lnTo>
                  <a:lnTo>
                    <a:pt x="2124" y="719"/>
                  </a:lnTo>
                  <a:lnTo>
                    <a:pt x="2124" y="726"/>
                  </a:lnTo>
                  <a:lnTo>
                    <a:pt x="2124" y="717"/>
                  </a:lnTo>
                  <a:lnTo>
                    <a:pt x="2124" y="722"/>
                  </a:lnTo>
                  <a:lnTo>
                    <a:pt x="2124" y="681"/>
                  </a:lnTo>
                  <a:lnTo>
                    <a:pt x="2124" y="694"/>
                  </a:lnTo>
                  <a:lnTo>
                    <a:pt x="2125" y="647"/>
                  </a:lnTo>
                  <a:lnTo>
                    <a:pt x="2125" y="640"/>
                  </a:lnTo>
                  <a:lnTo>
                    <a:pt x="2125" y="651"/>
                  </a:lnTo>
                  <a:lnTo>
                    <a:pt x="2125" y="653"/>
                  </a:lnTo>
                  <a:lnTo>
                    <a:pt x="2126" y="671"/>
                  </a:lnTo>
                  <a:lnTo>
                    <a:pt x="2126" y="695"/>
                  </a:lnTo>
                  <a:lnTo>
                    <a:pt x="2126" y="703"/>
                  </a:lnTo>
                  <a:lnTo>
                    <a:pt x="2126" y="706"/>
                  </a:lnTo>
                  <a:lnTo>
                    <a:pt x="2126" y="726"/>
                  </a:lnTo>
                  <a:lnTo>
                    <a:pt x="2127" y="750"/>
                  </a:lnTo>
                  <a:lnTo>
                    <a:pt x="2127" y="708"/>
                  </a:lnTo>
                  <a:lnTo>
                    <a:pt x="2127" y="701"/>
                  </a:lnTo>
                  <a:lnTo>
                    <a:pt x="2127" y="722"/>
                  </a:lnTo>
                  <a:lnTo>
                    <a:pt x="2127" y="679"/>
                  </a:lnTo>
                  <a:lnTo>
                    <a:pt x="2128" y="703"/>
                  </a:lnTo>
                  <a:lnTo>
                    <a:pt x="2128" y="707"/>
                  </a:lnTo>
                  <a:lnTo>
                    <a:pt x="2128" y="725"/>
                  </a:lnTo>
                  <a:lnTo>
                    <a:pt x="2128" y="743"/>
                  </a:lnTo>
                  <a:lnTo>
                    <a:pt x="2128" y="758"/>
                  </a:lnTo>
                  <a:lnTo>
                    <a:pt x="2129" y="761"/>
                  </a:lnTo>
                  <a:lnTo>
                    <a:pt x="2129" y="778"/>
                  </a:lnTo>
                  <a:lnTo>
                    <a:pt x="2129" y="789"/>
                  </a:lnTo>
                  <a:lnTo>
                    <a:pt x="2129" y="756"/>
                  </a:lnTo>
                  <a:lnTo>
                    <a:pt x="2130" y="715"/>
                  </a:lnTo>
                  <a:lnTo>
                    <a:pt x="2130" y="739"/>
                  </a:lnTo>
                  <a:lnTo>
                    <a:pt x="2130" y="718"/>
                  </a:lnTo>
                  <a:lnTo>
                    <a:pt x="2130" y="722"/>
                  </a:lnTo>
                  <a:lnTo>
                    <a:pt x="2130" y="745"/>
                  </a:lnTo>
                  <a:lnTo>
                    <a:pt x="2130" y="763"/>
                  </a:lnTo>
                  <a:lnTo>
                    <a:pt x="2131" y="783"/>
                  </a:lnTo>
                  <a:lnTo>
                    <a:pt x="2131" y="757"/>
                  </a:lnTo>
                  <a:lnTo>
                    <a:pt x="2131" y="691"/>
                  </a:lnTo>
                  <a:lnTo>
                    <a:pt x="2131" y="681"/>
                  </a:lnTo>
                  <a:lnTo>
                    <a:pt x="2132" y="628"/>
                  </a:lnTo>
                  <a:lnTo>
                    <a:pt x="2132" y="652"/>
                  </a:lnTo>
                  <a:lnTo>
                    <a:pt x="2132" y="625"/>
                  </a:lnTo>
                  <a:lnTo>
                    <a:pt x="2132" y="596"/>
                  </a:lnTo>
                  <a:lnTo>
                    <a:pt x="2132" y="501"/>
                  </a:lnTo>
                  <a:lnTo>
                    <a:pt x="2132" y="454"/>
                  </a:lnTo>
                  <a:lnTo>
                    <a:pt x="2133" y="382"/>
                  </a:lnTo>
                  <a:lnTo>
                    <a:pt x="2133" y="337"/>
                  </a:lnTo>
                  <a:lnTo>
                    <a:pt x="2133" y="304"/>
                  </a:lnTo>
                  <a:lnTo>
                    <a:pt x="2133" y="306"/>
                  </a:lnTo>
                  <a:lnTo>
                    <a:pt x="2134" y="261"/>
                  </a:lnTo>
                  <a:lnTo>
                    <a:pt x="2134" y="173"/>
                  </a:lnTo>
                  <a:lnTo>
                    <a:pt x="2134" y="153"/>
                  </a:lnTo>
                  <a:lnTo>
                    <a:pt x="2134" y="116"/>
                  </a:lnTo>
                  <a:lnTo>
                    <a:pt x="2134" y="132"/>
                  </a:lnTo>
                  <a:lnTo>
                    <a:pt x="2135" y="153"/>
                  </a:lnTo>
                  <a:lnTo>
                    <a:pt x="2135" y="151"/>
                  </a:lnTo>
                  <a:lnTo>
                    <a:pt x="2135" y="168"/>
                  </a:lnTo>
                  <a:lnTo>
                    <a:pt x="2135" y="161"/>
                  </a:lnTo>
                  <a:lnTo>
                    <a:pt x="2135" y="150"/>
                  </a:lnTo>
                  <a:lnTo>
                    <a:pt x="2136" y="169"/>
                  </a:lnTo>
                  <a:lnTo>
                    <a:pt x="2136" y="141"/>
                  </a:lnTo>
                  <a:lnTo>
                    <a:pt x="2136" y="156"/>
                  </a:lnTo>
                  <a:lnTo>
                    <a:pt x="2136" y="149"/>
                  </a:lnTo>
                  <a:lnTo>
                    <a:pt x="2136" y="174"/>
                  </a:lnTo>
                  <a:lnTo>
                    <a:pt x="2137" y="190"/>
                  </a:lnTo>
                  <a:lnTo>
                    <a:pt x="2137" y="196"/>
                  </a:lnTo>
                  <a:lnTo>
                    <a:pt x="2137" y="229"/>
                  </a:lnTo>
                  <a:lnTo>
                    <a:pt x="2137" y="214"/>
                  </a:lnTo>
                  <a:lnTo>
                    <a:pt x="2138" y="221"/>
                  </a:lnTo>
                  <a:lnTo>
                    <a:pt x="2138" y="238"/>
                  </a:lnTo>
                  <a:lnTo>
                    <a:pt x="2138" y="245"/>
                  </a:lnTo>
                  <a:lnTo>
                    <a:pt x="2138" y="261"/>
                  </a:lnTo>
                  <a:lnTo>
                    <a:pt x="2138" y="271"/>
                  </a:lnTo>
                  <a:lnTo>
                    <a:pt x="2138" y="252"/>
                  </a:lnTo>
                  <a:lnTo>
                    <a:pt x="2139" y="263"/>
                  </a:lnTo>
                  <a:lnTo>
                    <a:pt x="2139" y="295"/>
                  </a:lnTo>
                  <a:lnTo>
                    <a:pt x="2139" y="305"/>
                  </a:lnTo>
                  <a:lnTo>
                    <a:pt x="2139" y="322"/>
                  </a:lnTo>
                  <a:lnTo>
                    <a:pt x="2139" y="333"/>
                  </a:lnTo>
                  <a:lnTo>
                    <a:pt x="2140" y="337"/>
                  </a:lnTo>
                  <a:lnTo>
                    <a:pt x="2140" y="364"/>
                  </a:lnTo>
                  <a:lnTo>
                    <a:pt x="2140" y="331"/>
                  </a:lnTo>
                  <a:lnTo>
                    <a:pt x="2140" y="351"/>
                  </a:lnTo>
                  <a:lnTo>
                    <a:pt x="2141" y="365"/>
                  </a:lnTo>
                  <a:lnTo>
                    <a:pt x="2141" y="386"/>
                  </a:lnTo>
                  <a:lnTo>
                    <a:pt x="2141" y="376"/>
                  </a:lnTo>
                  <a:lnTo>
                    <a:pt x="2141" y="387"/>
                  </a:lnTo>
                  <a:lnTo>
                    <a:pt x="2141" y="392"/>
                  </a:lnTo>
                  <a:lnTo>
                    <a:pt x="2141" y="371"/>
                  </a:lnTo>
                  <a:lnTo>
                    <a:pt x="2142" y="395"/>
                  </a:lnTo>
                  <a:lnTo>
                    <a:pt x="2142" y="417"/>
                  </a:lnTo>
                  <a:lnTo>
                    <a:pt x="2142" y="444"/>
                  </a:lnTo>
                  <a:lnTo>
                    <a:pt x="2142" y="450"/>
                  </a:lnTo>
                  <a:lnTo>
                    <a:pt x="2143" y="466"/>
                  </a:lnTo>
                  <a:lnTo>
                    <a:pt x="2143" y="492"/>
                  </a:lnTo>
                  <a:lnTo>
                    <a:pt x="2143" y="502"/>
                  </a:lnTo>
                  <a:lnTo>
                    <a:pt x="2143" y="522"/>
                  </a:lnTo>
                  <a:lnTo>
                    <a:pt x="2143" y="538"/>
                  </a:lnTo>
                  <a:lnTo>
                    <a:pt x="2143" y="537"/>
                  </a:lnTo>
                  <a:lnTo>
                    <a:pt x="2144" y="511"/>
                  </a:lnTo>
                  <a:lnTo>
                    <a:pt x="2144" y="508"/>
                  </a:lnTo>
                  <a:lnTo>
                    <a:pt x="2144" y="532"/>
                  </a:lnTo>
                  <a:lnTo>
                    <a:pt x="2144" y="538"/>
                  </a:lnTo>
                  <a:lnTo>
                    <a:pt x="2145" y="548"/>
                  </a:lnTo>
                  <a:lnTo>
                    <a:pt x="2145" y="574"/>
                  </a:lnTo>
                  <a:lnTo>
                    <a:pt x="2145" y="570"/>
                  </a:lnTo>
                  <a:lnTo>
                    <a:pt x="2145" y="581"/>
                  </a:lnTo>
                  <a:lnTo>
                    <a:pt x="2145" y="555"/>
                  </a:lnTo>
                  <a:lnTo>
                    <a:pt x="2146" y="577"/>
                  </a:lnTo>
                  <a:lnTo>
                    <a:pt x="2146" y="571"/>
                  </a:lnTo>
                  <a:lnTo>
                    <a:pt x="2146" y="589"/>
                  </a:lnTo>
                  <a:lnTo>
                    <a:pt x="2146" y="605"/>
                  </a:lnTo>
                  <a:lnTo>
                    <a:pt x="2146" y="587"/>
                  </a:lnTo>
                  <a:lnTo>
                    <a:pt x="2147" y="603"/>
                  </a:lnTo>
                  <a:lnTo>
                    <a:pt x="2147" y="615"/>
                  </a:lnTo>
                  <a:lnTo>
                    <a:pt x="2147" y="638"/>
                  </a:lnTo>
                  <a:lnTo>
                    <a:pt x="2147" y="658"/>
                  </a:lnTo>
                  <a:lnTo>
                    <a:pt x="2147" y="681"/>
                  </a:lnTo>
                  <a:lnTo>
                    <a:pt x="2148" y="705"/>
                  </a:lnTo>
                  <a:lnTo>
                    <a:pt x="2148" y="717"/>
                  </a:lnTo>
                  <a:lnTo>
                    <a:pt x="2148" y="735"/>
                  </a:lnTo>
                  <a:lnTo>
                    <a:pt x="2148" y="734"/>
                  </a:lnTo>
                  <a:lnTo>
                    <a:pt x="2149" y="711"/>
                  </a:lnTo>
                  <a:lnTo>
                    <a:pt x="2149" y="691"/>
                  </a:lnTo>
                  <a:lnTo>
                    <a:pt x="2149" y="703"/>
                  </a:lnTo>
                  <a:lnTo>
                    <a:pt x="2149" y="719"/>
                  </a:lnTo>
                  <a:lnTo>
                    <a:pt x="2149" y="711"/>
                  </a:lnTo>
                  <a:lnTo>
                    <a:pt x="2149" y="700"/>
                  </a:lnTo>
                  <a:lnTo>
                    <a:pt x="2150" y="713"/>
                  </a:lnTo>
                  <a:lnTo>
                    <a:pt x="2150" y="723"/>
                  </a:lnTo>
                  <a:lnTo>
                    <a:pt x="2150" y="713"/>
                  </a:lnTo>
                  <a:lnTo>
                    <a:pt x="2150" y="725"/>
                  </a:lnTo>
                  <a:lnTo>
                    <a:pt x="2151" y="710"/>
                  </a:lnTo>
                  <a:lnTo>
                    <a:pt x="2151" y="702"/>
                  </a:lnTo>
                  <a:lnTo>
                    <a:pt x="2151" y="718"/>
                  </a:lnTo>
                  <a:lnTo>
                    <a:pt x="2151" y="730"/>
                  </a:lnTo>
                  <a:lnTo>
                    <a:pt x="2151" y="744"/>
                  </a:lnTo>
                  <a:lnTo>
                    <a:pt x="2152" y="750"/>
                  </a:lnTo>
                  <a:lnTo>
                    <a:pt x="2152" y="754"/>
                  </a:lnTo>
                  <a:lnTo>
                    <a:pt x="2152" y="745"/>
                  </a:lnTo>
                  <a:lnTo>
                    <a:pt x="2152" y="752"/>
                  </a:lnTo>
                  <a:lnTo>
                    <a:pt x="2152" y="770"/>
                  </a:lnTo>
                  <a:lnTo>
                    <a:pt x="2153" y="792"/>
                  </a:lnTo>
                  <a:lnTo>
                    <a:pt x="2153" y="807"/>
                  </a:lnTo>
                  <a:lnTo>
                    <a:pt x="2153" y="803"/>
                  </a:lnTo>
                  <a:lnTo>
                    <a:pt x="2153" y="811"/>
                  </a:lnTo>
                  <a:lnTo>
                    <a:pt x="2153" y="754"/>
                  </a:lnTo>
                  <a:lnTo>
                    <a:pt x="2154" y="757"/>
                  </a:lnTo>
                  <a:lnTo>
                    <a:pt x="2154" y="760"/>
                  </a:lnTo>
                  <a:lnTo>
                    <a:pt x="2154" y="770"/>
                  </a:lnTo>
                  <a:lnTo>
                    <a:pt x="2154" y="767"/>
                  </a:lnTo>
                  <a:lnTo>
                    <a:pt x="2154" y="761"/>
                  </a:lnTo>
                  <a:lnTo>
                    <a:pt x="2154" y="748"/>
                  </a:lnTo>
                  <a:lnTo>
                    <a:pt x="2155" y="771"/>
                  </a:lnTo>
                  <a:lnTo>
                    <a:pt x="2155" y="772"/>
                  </a:lnTo>
                  <a:lnTo>
                    <a:pt x="2155" y="793"/>
                  </a:lnTo>
                  <a:lnTo>
                    <a:pt x="2155" y="791"/>
                  </a:lnTo>
                  <a:lnTo>
                    <a:pt x="2156" y="792"/>
                  </a:lnTo>
                  <a:lnTo>
                    <a:pt x="2156" y="812"/>
                  </a:lnTo>
                  <a:lnTo>
                    <a:pt x="2156" y="830"/>
                  </a:lnTo>
                  <a:lnTo>
                    <a:pt x="2156" y="787"/>
                  </a:lnTo>
                  <a:lnTo>
                    <a:pt x="2156" y="801"/>
                  </a:lnTo>
                  <a:lnTo>
                    <a:pt x="2157" y="799"/>
                  </a:lnTo>
                  <a:lnTo>
                    <a:pt x="2157" y="786"/>
                  </a:lnTo>
                  <a:lnTo>
                    <a:pt x="2157" y="782"/>
                  </a:lnTo>
                  <a:lnTo>
                    <a:pt x="2157" y="796"/>
                  </a:lnTo>
                  <a:lnTo>
                    <a:pt x="2157" y="803"/>
                  </a:lnTo>
                  <a:lnTo>
                    <a:pt x="2158" y="805"/>
                  </a:lnTo>
                  <a:lnTo>
                    <a:pt x="2158" y="815"/>
                  </a:lnTo>
                  <a:lnTo>
                    <a:pt x="2158" y="795"/>
                  </a:lnTo>
                  <a:lnTo>
                    <a:pt x="2158" y="806"/>
                  </a:lnTo>
                  <a:lnTo>
                    <a:pt x="2158" y="809"/>
                  </a:lnTo>
                  <a:lnTo>
                    <a:pt x="2159" y="783"/>
                  </a:lnTo>
                  <a:lnTo>
                    <a:pt x="2159" y="754"/>
                  </a:lnTo>
                  <a:lnTo>
                    <a:pt x="2159" y="736"/>
                  </a:lnTo>
                  <a:lnTo>
                    <a:pt x="2159" y="750"/>
                  </a:lnTo>
                  <a:lnTo>
                    <a:pt x="2160" y="736"/>
                  </a:lnTo>
                  <a:lnTo>
                    <a:pt x="2160" y="722"/>
                  </a:lnTo>
                  <a:lnTo>
                    <a:pt x="2160" y="745"/>
                  </a:lnTo>
                  <a:lnTo>
                    <a:pt x="2160" y="732"/>
                  </a:lnTo>
                  <a:lnTo>
                    <a:pt x="2160" y="698"/>
                  </a:lnTo>
                  <a:lnTo>
                    <a:pt x="2160" y="687"/>
                  </a:lnTo>
                  <a:lnTo>
                    <a:pt x="2161" y="705"/>
                  </a:lnTo>
                  <a:lnTo>
                    <a:pt x="2161" y="701"/>
                  </a:lnTo>
                  <a:lnTo>
                    <a:pt x="2161" y="690"/>
                  </a:lnTo>
                  <a:lnTo>
                    <a:pt x="2161" y="680"/>
                  </a:lnTo>
                  <a:lnTo>
                    <a:pt x="2162" y="703"/>
                  </a:lnTo>
                  <a:lnTo>
                    <a:pt x="2162" y="708"/>
                  </a:lnTo>
                  <a:lnTo>
                    <a:pt x="2162" y="709"/>
                  </a:lnTo>
                  <a:lnTo>
                    <a:pt x="2162" y="691"/>
                  </a:lnTo>
                  <a:lnTo>
                    <a:pt x="2162" y="688"/>
                  </a:lnTo>
                  <a:lnTo>
                    <a:pt x="2163" y="711"/>
                  </a:lnTo>
                  <a:lnTo>
                    <a:pt x="2163" y="713"/>
                  </a:lnTo>
                  <a:lnTo>
                    <a:pt x="2163" y="730"/>
                  </a:lnTo>
                  <a:lnTo>
                    <a:pt x="2163" y="741"/>
                  </a:lnTo>
                  <a:lnTo>
                    <a:pt x="2163" y="760"/>
                  </a:lnTo>
                  <a:lnTo>
                    <a:pt x="2164" y="739"/>
                  </a:lnTo>
                  <a:lnTo>
                    <a:pt x="2164" y="751"/>
                  </a:lnTo>
                  <a:lnTo>
                    <a:pt x="2164" y="732"/>
                  </a:lnTo>
                  <a:lnTo>
                    <a:pt x="2164" y="737"/>
                  </a:lnTo>
                  <a:lnTo>
                    <a:pt x="2164" y="744"/>
                  </a:lnTo>
                  <a:lnTo>
                    <a:pt x="2165" y="750"/>
                  </a:lnTo>
                  <a:lnTo>
                    <a:pt x="2165" y="762"/>
                  </a:lnTo>
                  <a:lnTo>
                    <a:pt x="2165" y="756"/>
                  </a:lnTo>
                  <a:lnTo>
                    <a:pt x="2165" y="756"/>
                  </a:lnTo>
                  <a:lnTo>
                    <a:pt x="2166" y="737"/>
                  </a:lnTo>
                  <a:lnTo>
                    <a:pt x="2166" y="733"/>
                  </a:lnTo>
                  <a:lnTo>
                    <a:pt x="2166" y="725"/>
                  </a:lnTo>
                  <a:lnTo>
                    <a:pt x="2166" y="729"/>
                  </a:lnTo>
                  <a:lnTo>
                    <a:pt x="2166" y="714"/>
                  </a:lnTo>
                  <a:lnTo>
                    <a:pt x="2166" y="695"/>
                  </a:lnTo>
                  <a:lnTo>
                    <a:pt x="2167" y="717"/>
                  </a:lnTo>
                  <a:lnTo>
                    <a:pt x="2167" y="678"/>
                  </a:lnTo>
                  <a:lnTo>
                    <a:pt x="2167" y="698"/>
                  </a:lnTo>
                  <a:lnTo>
                    <a:pt x="2167" y="711"/>
                  </a:lnTo>
                  <a:lnTo>
                    <a:pt x="2168" y="678"/>
                  </a:lnTo>
                  <a:lnTo>
                    <a:pt x="2168" y="691"/>
                  </a:lnTo>
                  <a:lnTo>
                    <a:pt x="2168" y="697"/>
                  </a:lnTo>
                  <a:lnTo>
                    <a:pt x="2168" y="717"/>
                  </a:lnTo>
                  <a:lnTo>
                    <a:pt x="2168" y="702"/>
                  </a:lnTo>
                  <a:lnTo>
                    <a:pt x="2168" y="717"/>
                  </a:lnTo>
                  <a:lnTo>
                    <a:pt x="2169" y="702"/>
                  </a:lnTo>
                  <a:lnTo>
                    <a:pt x="2169" y="657"/>
                  </a:lnTo>
                  <a:lnTo>
                    <a:pt x="2169" y="646"/>
                  </a:lnTo>
                  <a:lnTo>
                    <a:pt x="2169" y="639"/>
                  </a:lnTo>
                  <a:lnTo>
                    <a:pt x="2169" y="608"/>
                  </a:lnTo>
                  <a:lnTo>
                    <a:pt x="2170" y="588"/>
                  </a:lnTo>
                  <a:lnTo>
                    <a:pt x="2170" y="602"/>
                  </a:lnTo>
                  <a:lnTo>
                    <a:pt x="2170" y="628"/>
                  </a:lnTo>
                  <a:lnTo>
                    <a:pt x="2170" y="602"/>
                  </a:lnTo>
                  <a:lnTo>
                    <a:pt x="2171" y="625"/>
                  </a:lnTo>
                  <a:lnTo>
                    <a:pt x="2171" y="607"/>
                  </a:lnTo>
                  <a:lnTo>
                    <a:pt x="2171" y="618"/>
                  </a:lnTo>
                  <a:lnTo>
                    <a:pt x="2171" y="607"/>
                  </a:lnTo>
                  <a:lnTo>
                    <a:pt x="2171" y="621"/>
                  </a:lnTo>
                  <a:lnTo>
                    <a:pt x="2171" y="623"/>
                  </a:lnTo>
                  <a:lnTo>
                    <a:pt x="2172" y="629"/>
                  </a:lnTo>
                  <a:lnTo>
                    <a:pt x="2172" y="650"/>
                  </a:lnTo>
                  <a:lnTo>
                    <a:pt x="2172" y="631"/>
                  </a:lnTo>
                  <a:lnTo>
                    <a:pt x="2172" y="654"/>
                  </a:lnTo>
                  <a:lnTo>
                    <a:pt x="2173" y="676"/>
                  </a:lnTo>
                  <a:lnTo>
                    <a:pt x="2173" y="675"/>
                  </a:lnTo>
                  <a:lnTo>
                    <a:pt x="2173" y="694"/>
                  </a:lnTo>
                  <a:lnTo>
                    <a:pt x="2173" y="697"/>
                  </a:lnTo>
                  <a:lnTo>
                    <a:pt x="2173" y="661"/>
                  </a:lnTo>
                  <a:lnTo>
                    <a:pt x="2174" y="669"/>
                  </a:lnTo>
                  <a:lnTo>
                    <a:pt x="2174" y="672"/>
                  </a:lnTo>
                  <a:lnTo>
                    <a:pt x="2174" y="691"/>
                  </a:lnTo>
                  <a:lnTo>
                    <a:pt x="2174" y="682"/>
                  </a:lnTo>
                  <a:lnTo>
                    <a:pt x="2174" y="696"/>
                  </a:lnTo>
                  <a:lnTo>
                    <a:pt x="2175" y="694"/>
                  </a:lnTo>
                  <a:lnTo>
                    <a:pt x="2175" y="683"/>
                  </a:lnTo>
                  <a:lnTo>
                    <a:pt x="2175" y="687"/>
                  </a:lnTo>
                  <a:lnTo>
                    <a:pt x="2175" y="699"/>
                  </a:lnTo>
                  <a:lnTo>
                    <a:pt x="2175" y="683"/>
                  </a:lnTo>
                  <a:lnTo>
                    <a:pt x="2176" y="666"/>
                  </a:lnTo>
                  <a:lnTo>
                    <a:pt x="2176" y="659"/>
                  </a:lnTo>
                  <a:lnTo>
                    <a:pt x="2176" y="631"/>
                  </a:lnTo>
                  <a:lnTo>
                    <a:pt x="2176" y="636"/>
                  </a:lnTo>
                  <a:lnTo>
                    <a:pt x="2177" y="655"/>
                  </a:lnTo>
                  <a:lnTo>
                    <a:pt x="2177" y="661"/>
                  </a:lnTo>
                  <a:lnTo>
                    <a:pt x="2177" y="665"/>
                  </a:lnTo>
                  <a:lnTo>
                    <a:pt x="2177" y="677"/>
                  </a:lnTo>
                  <a:lnTo>
                    <a:pt x="2177" y="691"/>
                  </a:lnTo>
                  <a:lnTo>
                    <a:pt x="2177" y="674"/>
                  </a:lnTo>
                  <a:lnTo>
                    <a:pt x="2178" y="660"/>
                  </a:lnTo>
                  <a:lnTo>
                    <a:pt x="2178" y="663"/>
                  </a:lnTo>
                  <a:lnTo>
                    <a:pt x="2178" y="645"/>
                  </a:lnTo>
                  <a:lnTo>
                    <a:pt x="2178" y="643"/>
                  </a:lnTo>
                  <a:lnTo>
                    <a:pt x="2179" y="661"/>
                  </a:lnTo>
                  <a:lnTo>
                    <a:pt x="2179" y="657"/>
                  </a:lnTo>
                  <a:lnTo>
                    <a:pt x="2179" y="632"/>
                  </a:lnTo>
                  <a:lnTo>
                    <a:pt x="2179" y="633"/>
                  </a:lnTo>
                  <a:lnTo>
                    <a:pt x="2179" y="636"/>
                  </a:lnTo>
                  <a:lnTo>
                    <a:pt x="2179" y="615"/>
                  </a:lnTo>
                  <a:lnTo>
                    <a:pt x="2180" y="604"/>
                  </a:lnTo>
                  <a:lnTo>
                    <a:pt x="2180" y="555"/>
                  </a:lnTo>
                  <a:lnTo>
                    <a:pt x="2180" y="480"/>
                  </a:lnTo>
                  <a:lnTo>
                    <a:pt x="2180" y="392"/>
                  </a:lnTo>
                  <a:lnTo>
                    <a:pt x="2181" y="356"/>
                  </a:lnTo>
                  <a:lnTo>
                    <a:pt x="2181" y="286"/>
                  </a:lnTo>
                  <a:lnTo>
                    <a:pt x="2181" y="307"/>
                  </a:lnTo>
                  <a:lnTo>
                    <a:pt x="2181" y="251"/>
                  </a:lnTo>
                  <a:lnTo>
                    <a:pt x="2181" y="206"/>
                  </a:lnTo>
                  <a:lnTo>
                    <a:pt x="2182" y="148"/>
                  </a:lnTo>
                  <a:lnTo>
                    <a:pt x="2182" y="169"/>
                  </a:lnTo>
                  <a:lnTo>
                    <a:pt x="2182" y="176"/>
                  </a:lnTo>
                  <a:lnTo>
                    <a:pt x="2182" y="205"/>
                  </a:lnTo>
                  <a:lnTo>
                    <a:pt x="2182" y="172"/>
                  </a:lnTo>
                  <a:lnTo>
                    <a:pt x="2183" y="144"/>
                  </a:lnTo>
                  <a:lnTo>
                    <a:pt x="2183" y="179"/>
                  </a:lnTo>
                  <a:lnTo>
                    <a:pt x="2183" y="210"/>
                  </a:lnTo>
                  <a:lnTo>
                    <a:pt x="2183" y="176"/>
                  </a:lnTo>
                  <a:lnTo>
                    <a:pt x="2183" y="168"/>
                  </a:lnTo>
                  <a:lnTo>
                    <a:pt x="2184" y="169"/>
                  </a:lnTo>
                  <a:lnTo>
                    <a:pt x="2184" y="182"/>
                  </a:lnTo>
                  <a:lnTo>
                    <a:pt x="2184" y="206"/>
                  </a:lnTo>
                  <a:lnTo>
                    <a:pt x="2184" y="231"/>
                  </a:lnTo>
                  <a:lnTo>
                    <a:pt x="2184" y="208"/>
                  </a:lnTo>
                  <a:lnTo>
                    <a:pt x="2185" y="228"/>
                  </a:lnTo>
                  <a:lnTo>
                    <a:pt x="2185" y="225"/>
                  </a:lnTo>
                  <a:lnTo>
                    <a:pt x="2185" y="234"/>
                  </a:lnTo>
                  <a:lnTo>
                    <a:pt x="2185" y="238"/>
                  </a:lnTo>
                  <a:lnTo>
                    <a:pt x="2185" y="253"/>
                  </a:lnTo>
                  <a:lnTo>
                    <a:pt x="2186" y="281"/>
                  </a:lnTo>
                  <a:lnTo>
                    <a:pt x="2186" y="274"/>
                  </a:lnTo>
                  <a:lnTo>
                    <a:pt x="2186" y="305"/>
                  </a:lnTo>
                  <a:lnTo>
                    <a:pt x="2186" y="299"/>
                  </a:lnTo>
                  <a:lnTo>
                    <a:pt x="2186" y="278"/>
                  </a:lnTo>
                  <a:lnTo>
                    <a:pt x="2187" y="293"/>
                  </a:lnTo>
                  <a:lnTo>
                    <a:pt x="2187" y="305"/>
                  </a:lnTo>
                  <a:lnTo>
                    <a:pt x="2187" y="321"/>
                  </a:lnTo>
                  <a:lnTo>
                    <a:pt x="2187" y="338"/>
                  </a:lnTo>
                  <a:lnTo>
                    <a:pt x="2188" y="334"/>
                  </a:lnTo>
                  <a:lnTo>
                    <a:pt x="2188" y="314"/>
                  </a:lnTo>
                  <a:lnTo>
                    <a:pt x="2188" y="327"/>
                  </a:lnTo>
                  <a:lnTo>
                    <a:pt x="2188" y="356"/>
                  </a:lnTo>
                  <a:lnTo>
                    <a:pt x="2188" y="373"/>
                  </a:lnTo>
                  <a:lnTo>
                    <a:pt x="2188" y="384"/>
                  </a:lnTo>
                  <a:lnTo>
                    <a:pt x="2189" y="338"/>
                  </a:lnTo>
                  <a:lnTo>
                    <a:pt x="2189" y="370"/>
                  </a:lnTo>
                  <a:lnTo>
                    <a:pt x="2189" y="374"/>
                  </a:lnTo>
                  <a:lnTo>
                    <a:pt x="2189" y="384"/>
                  </a:lnTo>
                  <a:lnTo>
                    <a:pt x="2190" y="396"/>
                  </a:lnTo>
                  <a:lnTo>
                    <a:pt x="2190" y="380"/>
                  </a:lnTo>
                  <a:lnTo>
                    <a:pt x="2190" y="394"/>
                  </a:lnTo>
                  <a:lnTo>
                    <a:pt x="2190" y="402"/>
                  </a:lnTo>
                  <a:lnTo>
                    <a:pt x="2190" y="432"/>
                  </a:lnTo>
                  <a:lnTo>
                    <a:pt x="2190" y="442"/>
                  </a:lnTo>
                  <a:lnTo>
                    <a:pt x="2191" y="439"/>
                  </a:lnTo>
                  <a:lnTo>
                    <a:pt x="2191" y="430"/>
                  </a:lnTo>
                  <a:lnTo>
                    <a:pt x="2191" y="453"/>
                  </a:lnTo>
                  <a:lnTo>
                    <a:pt x="2191" y="477"/>
                  </a:lnTo>
                  <a:lnTo>
                    <a:pt x="2192" y="491"/>
                  </a:lnTo>
                  <a:lnTo>
                    <a:pt x="2192" y="499"/>
                  </a:lnTo>
                  <a:lnTo>
                    <a:pt x="2192" y="518"/>
                  </a:lnTo>
                  <a:lnTo>
                    <a:pt x="2192" y="484"/>
                  </a:lnTo>
                  <a:lnTo>
                    <a:pt x="2192" y="508"/>
                  </a:lnTo>
                  <a:lnTo>
                    <a:pt x="2193" y="523"/>
                  </a:lnTo>
                  <a:lnTo>
                    <a:pt x="2193" y="545"/>
                  </a:lnTo>
                  <a:lnTo>
                    <a:pt x="2193" y="540"/>
                  </a:lnTo>
                  <a:lnTo>
                    <a:pt x="2193" y="541"/>
                  </a:lnTo>
                  <a:lnTo>
                    <a:pt x="2193" y="549"/>
                  </a:lnTo>
                  <a:lnTo>
                    <a:pt x="2194" y="529"/>
                  </a:lnTo>
                  <a:lnTo>
                    <a:pt x="2194" y="552"/>
                  </a:lnTo>
                  <a:lnTo>
                    <a:pt x="2194" y="537"/>
                  </a:lnTo>
                  <a:lnTo>
                    <a:pt x="2194" y="531"/>
                  </a:lnTo>
                  <a:lnTo>
                    <a:pt x="2194" y="534"/>
                  </a:lnTo>
                  <a:lnTo>
                    <a:pt x="2195" y="551"/>
                  </a:lnTo>
                  <a:lnTo>
                    <a:pt x="2195" y="551"/>
                  </a:lnTo>
                  <a:lnTo>
                    <a:pt x="2195" y="555"/>
                  </a:lnTo>
                  <a:lnTo>
                    <a:pt x="2195" y="571"/>
                  </a:lnTo>
                  <a:lnTo>
                    <a:pt x="2196" y="574"/>
                  </a:lnTo>
                  <a:lnTo>
                    <a:pt x="2196" y="578"/>
                  </a:lnTo>
                  <a:lnTo>
                    <a:pt x="2196" y="582"/>
                  </a:lnTo>
                  <a:lnTo>
                    <a:pt x="2196" y="596"/>
                  </a:lnTo>
                  <a:lnTo>
                    <a:pt x="2196" y="600"/>
                  </a:lnTo>
                  <a:lnTo>
                    <a:pt x="2196" y="597"/>
                  </a:lnTo>
                  <a:lnTo>
                    <a:pt x="2197" y="622"/>
                  </a:lnTo>
                  <a:lnTo>
                    <a:pt x="2197" y="616"/>
                  </a:lnTo>
                  <a:lnTo>
                    <a:pt x="2197" y="550"/>
                  </a:lnTo>
                  <a:lnTo>
                    <a:pt x="2197" y="549"/>
                  </a:lnTo>
                  <a:lnTo>
                    <a:pt x="2198" y="572"/>
                  </a:lnTo>
                  <a:lnTo>
                    <a:pt x="2198" y="594"/>
                  </a:lnTo>
                  <a:lnTo>
                    <a:pt x="2198" y="615"/>
                  </a:lnTo>
                  <a:lnTo>
                    <a:pt x="2198" y="595"/>
                  </a:lnTo>
                  <a:lnTo>
                    <a:pt x="2198" y="580"/>
                  </a:lnTo>
                  <a:lnTo>
                    <a:pt x="2198" y="592"/>
                  </a:lnTo>
                  <a:lnTo>
                    <a:pt x="2199" y="578"/>
                  </a:lnTo>
                  <a:lnTo>
                    <a:pt x="2199" y="596"/>
                  </a:lnTo>
                  <a:lnTo>
                    <a:pt x="2199" y="581"/>
                  </a:lnTo>
                  <a:lnTo>
                    <a:pt x="2199" y="574"/>
                  </a:lnTo>
                  <a:lnTo>
                    <a:pt x="2199" y="594"/>
                  </a:lnTo>
                  <a:lnTo>
                    <a:pt x="2200" y="613"/>
                  </a:lnTo>
                  <a:lnTo>
                    <a:pt x="2200" y="601"/>
                  </a:lnTo>
                  <a:lnTo>
                    <a:pt x="2200" y="617"/>
                  </a:lnTo>
                  <a:lnTo>
                    <a:pt x="2200" y="637"/>
                  </a:lnTo>
                  <a:lnTo>
                    <a:pt x="2201" y="650"/>
                  </a:lnTo>
                  <a:lnTo>
                    <a:pt x="2201" y="653"/>
                  </a:lnTo>
                  <a:lnTo>
                    <a:pt x="2201" y="663"/>
                  </a:lnTo>
                  <a:lnTo>
                    <a:pt x="2201" y="652"/>
                  </a:lnTo>
                  <a:lnTo>
                    <a:pt x="2201" y="660"/>
                  </a:lnTo>
                  <a:lnTo>
                    <a:pt x="2201" y="632"/>
                  </a:lnTo>
                  <a:lnTo>
                    <a:pt x="2202" y="607"/>
                  </a:lnTo>
                  <a:lnTo>
                    <a:pt x="2202" y="594"/>
                  </a:lnTo>
                  <a:lnTo>
                    <a:pt x="2202" y="581"/>
                  </a:lnTo>
                  <a:lnTo>
                    <a:pt x="2202" y="585"/>
                  </a:lnTo>
                  <a:lnTo>
                    <a:pt x="2203" y="592"/>
                  </a:lnTo>
                  <a:lnTo>
                    <a:pt x="2203" y="566"/>
                  </a:lnTo>
                  <a:lnTo>
                    <a:pt x="2203" y="577"/>
                  </a:lnTo>
                  <a:lnTo>
                    <a:pt x="2203" y="578"/>
                  </a:lnTo>
                  <a:lnTo>
                    <a:pt x="2203" y="591"/>
                  </a:lnTo>
                  <a:lnTo>
                    <a:pt x="2204" y="611"/>
                  </a:lnTo>
                  <a:lnTo>
                    <a:pt x="2204" y="631"/>
                  </a:lnTo>
                  <a:lnTo>
                    <a:pt x="2204" y="608"/>
                  </a:lnTo>
                  <a:lnTo>
                    <a:pt x="2204" y="618"/>
                  </a:lnTo>
                  <a:lnTo>
                    <a:pt x="2204" y="626"/>
                  </a:lnTo>
                  <a:lnTo>
                    <a:pt x="2205" y="651"/>
                  </a:lnTo>
                  <a:lnTo>
                    <a:pt x="2205" y="660"/>
                  </a:lnTo>
                  <a:lnTo>
                    <a:pt x="2205" y="671"/>
                  </a:lnTo>
                  <a:lnTo>
                    <a:pt x="2205" y="683"/>
                  </a:lnTo>
                  <a:lnTo>
                    <a:pt x="2205" y="664"/>
                  </a:lnTo>
                  <a:lnTo>
                    <a:pt x="2206" y="662"/>
                  </a:lnTo>
                  <a:lnTo>
                    <a:pt x="2206" y="677"/>
                  </a:lnTo>
                  <a:lnTo>
                    <a:pt x="2206" y="658"/>
                  </a:lnTo>
                  <a:lnTo>
                    <a:pt x="2206" y="660"/>
                  </a:lnTo>
                  <a:lnTo>
                    <a:pt x="2207" y="652"/>
                  </a:lnTo>
                  <a:lnTo>
                    <a:pt x="2207" y="654"/>
                  </a:lnTo>
                  <a:lnTo>
                    <a:pt x="2207" y="640"/>
                  </a:lnTo>
                  <a:lnTo>
                    <a:pt x="2207" y="658"/>
                  </a:lnTo>
                  <a:lnTo>
                    <a:pt x="2207" y="669"/>
                  </a:lnTo>
                  <a:lnTo>
                    <a:pt x="2207" y="649"/>
                  </a:lnTo>
                  <a:lnTo>
                    <a:pt x="2208" y="658"/>
                  </a:lnTo>
                  <a:lnTo>
                    <a:pt x="2208" y="637"/>
                  </a:lnTo>
                  <a:lnTo>
                    <a:pt x="2208" y="653"/>
                  </a:lnTo>
                  <a:lnTo>
                    <a:pt x="2208" y="653"/>
                  </a:lnTo>
                  <a:lnTo>
                    <a:pt x="2209" y="663"/>
                  </a:lnTo>
                  <a:lnTo>
                    <a:pt x="2209" y="668"/>
                  </a:lnTo>
                  <a:lnTo>
                    <a:pt x="2209" y="656"/>
                  </a:lnTo>
                  <a:lnTo>
                    <a:pt x="2209" y="638"/>
                  </a:lnTo>
                  <a:lnTo>
                    <a:pt x="2209" y="652"/>
                  </a:lnTo>
                  <a:lnTo>
                    <a:pt x="2209" y="658"/>
                  </a:lnTo>
                  <a:lnTo>
                    <a:pt x="2210" y="661"/>
                  </a:lnTo>
                  <a:lnTo>
                    <a:pt x="2210" y="642"/>
                  </a:lnTo>
                  <a:lnTo>
                    <a:pt x="2210" y="645"/>
                  </a:lnTo>
                  <a:lnTo>
                    <a:pt x="2210" y="650"/>
                  </a:lnTo>
                  <a:lnTo>
                    <a:pt x="2211" y="637"/>
                  </a:lnTo>
                  <a:lnTo>
                    <a:pt x="2211" y="648"/>
                  </a:lnTo>
                  <a:lnTo>
                    <a:pt x="2211" y="644"/>
                  </a:lnTo>
                  <a:lnTo>
                    <a:pt x="2211" y="661"/>
                  </a:lnTo>
                  <a:lnTo>
                    <a:pt x="2211" y="622"/>
                  </a:lnTo>
                  <a:lnTo>
                    <a:pt x="2212" y="618"/>
                  </a:lnTo>
                  <a:lnTo>
                    <a:pt x="2212" y="620"/>
                  </a:lnTo>
                  <a:lnTo>
                    <a:pt x="2212" y="626"/>
                  </a:lnTo>
                  <a:lnTo>
                    <a:pt x="2212" y="645"/>
                  </a:lnTo>
                  <a:lnTo>
                    <a:pt x="2212" y="641"/>
                  </a:lnTo>
                  <a:lnTo>
                    <a:pt x="2213" y="666"/>
                  </a:lnTo>
                  <a:lnTo>
                    <a:pt x="2213" y="684"/>
                  </a:lnTo>
                  <a:lnTo>
                    <a:pt x="2213" y="688"/>
                  </a:lnTo>
                  <a:lnTo>
                    <a:pt x="2213" y="673"/>
                  </a:lnTo>
                  <a:lnTo>
                    <a:pt x="2213" y="661"/>
                  </a:lnTo>
                  <a:lnTo>
                    <a:pt x="2214" y="617"/>
                  </a:lnTo>
                  <a:lnTo>
                    <a:pt x="2214" y="637"/>
                  </a:lnTo>
                  <a:lnTo>
                    <a:pt x="2214" y="574"/>
                  </a:lnTo>
                  <a:lnTo>
                    <a:pt x="2214" y="577"/>
                  </a:lnTo>
                  <a:lnTo>
                    <a:pt x="2214" y="569"/>
                  </a:lnTo>
                  <a:lnTo>
                    <a:pt x="2215" y="583"/>
                  </a:lnTo>
                  <a:lnTo>
                    <a:pt x="2215" y="593"/>
                  </a:lnTo>
                  <a:lnTo>
                    <a:pt x="2215" y="619"/>
                  </a:lnTo>
                  <a:lnTo>
                    <a:pt x="2215" y="603"/>
                  </a:lnTo>
                  <a:lnTo>
                    <a:pt x="2215" y="554"/>
                  </a:lnTo>
                  <a:lnTo>
                    <a:pt x="2216" y="554"/>
                  </a:lnTo>
                  <a:lnTo>
                    <a:pt x="2216" y="558"/>
                  </a:lnTo>
                  <a:lnTo>
                    <a:pt x="2216" y="585"/>
                  </a:lnTo>
                  <a:lnTo>
                    <a:pt x="2216" y="609"/>
                  </a:lnTo>
                  <a:lnTo>
                    <a:pt x="2216" y="585"/>
                  </a:lnTo>
                  <a:lnTo>
                    <a:pt x="2217" y="530"/>
                  </a:lnTo>
                  <a:lnTo>
                    <a:pt x="2217" y="524"/>
                  </a:lnTo>
                  <a:lnTo>
                    <a:pt x="2217" y="536"/>
                  </a:lnTo>
                  <a:lnTo>
                    <a:pt x="2217" y="504"/>
                  </a:lnTo>
                  <a:lnTo>
                    <a:pt x="2218" y="530"/>
                  </a:lnTo>
                  <a:lnTo>
                    <a:pt x="2218" y="531"/>
                  </a:lnTo>
                  <a:lnTo>
                    <a:pt x="2218" y="558"/>
                  </a:lnTo>
                  <a:lnTo>
                    <a:pt x="2218" y="528"/>
                  </a:lnTo>
                  <a:lnTo>
                    <a:pt x="2218" y="505"/>
                  </a:lnTo>
                  <a:lnTo>
                    <a:pt x="2218" y="515"/>
                  </a:lnTo>
                  <a:lnTo>
                    <a:pt x="2219" y="542"/>
                  </a:lnTo>
                  <a:lnTo>
                    <a:pt x="2219" y="554"/>
                  </a:lnTo>
                  <a:lnTo>
                    <a:pt x="2219" y="574"/>
                  </a:lnTo>
                  <a:lnTo>
                    <a:pt x="2219" y="566"/>
                  </a:lnTo>
                  <a:lnTo>
                    <a:pt x="2220" y="577"/>
                  </a:lnTo>
                  <a:lnTo>
                    <a:pt x="2220" y="565"/>
                  </a:lnTo>
                  <a:lnTo>
                    <a:pt x="2220" y="588"/>
                  </a:lnTo>
                  <a:lnTo>
                    <a:pt x="2220" y="606"/>
                  </a:lnTo>
                  <a:lnTo>
                    <a:pt x="2220" y="591"/>
                  </a:lnTo>
                  <a:lnTo>
                    <a:pt x="2220" y="609"/>
                  </a:lnTo>
                  <a:lnTo>
                    <a:pt x="2221" y="617"/>
                  </a:lnTo>
                  <a:lnTo>
                    <a:pt x="2221" y="631"/>
                  </a:lnTo>
                  <a:lnTo>
                    <a:pt x="2221" y="641"/>
                  </a:lnTo>
                  <a:lnTo>
                    <a:pt x="2221" y="652"/>
                  </a:lnTo>
                  <a:lnTo>
                    <a:pt x="2222" y="651"/>
                  </a:lnTo>
                  <a:lnTo>
                    <a:pt x="2222" y="651"/>
                  </a:lnTo>
                  <a:lnTo>
                    <a:pt x="2222" y="652"/>
                  </a:lnTo>
                  <a:lnTo>
                    <a:pt x="2222" y="635"/>
                  </a:lnTo>
                  <a:lnTo>
                    <a:pt x="2222" y="648"/>
                  </a:lnTo>
                  <a:lnTo>
                    <a:pt x="2223" y="666"/>
                  </a:lnTo>
                  <a:lnTo>
                    <a:pt x="2223" y="677"/>
                  </a:lnTo>
                  <a:lnTo>
                    <a:pt x="2223" y="686"/>
                  </a:lnTo>
                  <a:lnTo>
                    <a:pt x="2223" y="689"/>
                  </a:lnTo>
                  <a:lnTo>
                    <a:pt x="2223" y="692"/>
                  </a:lnTo>
                  <a:lnTo>
                    <a:pt x="2224" y="696"/>
                  </a:lnTo>
                  <a:lnTo>
                    <a:pt x="2224" y="705"/>
                  </a:lnTo>
                  <a:lnTo>
                    <a:pt x="2224" y="690"/>
                  </a:lnTo>
                  <a:lnTo>
                    <a:pt x="2224" y="702"/>
                  </a:lnTo>
                  <a:lnTo>
                    <a:pt x="2224" y="692"/>
                  </a:lnTo>
                  <a:lnTo>
                    <a:pt x="2225" y="702"/>
                  </a:lnTo>
                  <a:lnTo>
                    <a:pt x="2225" y="706"/>
                  </a:lnTo>
                  <a:lnTo>
                    <a:pt x="2225" y="711"/>
                  </a:lnTo>
                  <a:lnTo>
                    <a:pt x="2225" y="673"/>
                  </a:lnTo>
                  <a:lnTo>
                    <a:pt x="2226" y="656"/>
                  </a:lnTo>
                  <a:lnTo>
                    <a:pt x="2226" y="626"/>
                  </a:lnTo>
                  <a:lnTo>
                    <a:pt x="2226" y="639"/>
                  </a:lnTo>
                  <a:lnTo>
                    <a:pt x="2226" y="637"/>
                  </a:lnTo>
                  <a:lnTo>
                    <a:pt x="2226" y="639"/>
                  </a:lnTo>
                  <a:lnTo>
                    <a:pt x="2226" y="637"/>
                  </a:lnTo>
                  <a:lnTo>
                    <a:pt x="2227" y="600"/>
                  </a:lnTo>
                  <a:lnTo>
                    <a:pt x="2227" y="623"/>
                  </a:lnTo>
                  <a:lnTo>
                    <a:pt x="2227" y="607"/>
                  </a:lnTo>
                  <a:lnTo>
                    <a:pt x="2227" y="606"/>
                  </a:lnTo>
                  <a:lnTo>
                    <a:pt x="2228" y="609"/>
                  </a:lnTo>
                  <a:lnTo>
                    <a:pt x="2228" y="561"/>
                  </a:lnTo>
                  <a:lnTo>
                    <a:pt x="2228" y="514"/>
                  </a:lnTo>
                  <a:lnTo>
                    <a:pt x="2228" y="418"/>
                  </a:lnTo>
                  <a:lnTo>
                    <a:pt x="2228" y="376"/>
                  </a:lnTo>
                  <a:lnTo>
                    <a:pt x="2229" y="316"/>
                  </a:lnTo>
                  <a:lnTo>
                    <a:pt x="2229" y="335"/>
                  </a:lnTo>
                  <a:lnTo>
                    <a:pt x="2229" y="321"/>
                  </a:lnTo>
                  <a:lnTo>
                    <a:pt x="2229" y="309"/>
                  </a:lnTo>
                  <a:lnTo>
                    <a:pt x="2229" y="266"/>
                  </a:lnTo>
                  <a:lnTo>
                    <a:pt x="2229" y="191"/>
                  </a:lnTo>
                  <a:lnTo>
                    <a:pt x="2230" y="151"/>
                  </a:lnTo>
                  <a:lnTo>
                    <a:pt x="2230" y="176"/>
                  </a:lnTo>
                  <a:lnTo>
                    <a:pt x="2230" y="197"/>
                  </a:lnTo>
                  <a:lnTo>
                    <a:pt x="2230" y="211"/>
                  </a:lnTo>
                  <a:lnTo>
                    <a:pt x="2231" y="241"/>
                  </a:lnTo>
                  <a:lnTo>
                    <a:pt x="2231" y="249"/>
                  </a:lnTo>
                  <a:lnTo>
                    <a:pt x="2231" y="279"/>
                  </a:lnTo>
                  <a:lnTo>
                    <a:pt x="2231" y="299"/>
                  </a:lnTo>
                  <a:lnTo>
                    <a:pt x="2231" y="311"/>
                  </a:lnTo>
                  <a:lnTo>
                    <a:pt x="2231" y="330"/>
                  </a:lnTo>
                  <a:lnTo>
                    <a:pt x="2232" y="359"/>
                  </a:lnTo>
                  <a:lnTo>
                    <a:pt x="2232" y="390"/>
                  </a:lnTo>
                  <a:lnTo>
                    <a:pt x="2232" y="355"/>
                  </a:lnTo>
                  <a:lnTo>
                    <a:pt x="2232" y="368"/>
                  </a:lnTo>
                  <a:lnTo>
                    <a:pt x="2233" y="392"/>
                  </a:lnTo>
                  <a:lnTo>
                    <a:pt x="2233" y="401"/>
                  </a:lnTo>
                  <a:lnTo>
                    <a:pt x="2233" y="407"/>
                  </a:lnTo>
                  <a:lnTo>
                    <a:pt x="2233" y="436"/>
                  </a:lnTo>
                  <a:lnTo>
                    <a:pt x="2233" y="416"/>
                  </a:lnTo>
                  <a:lnTo>
                    <a:pt x="2234" y="434"/>
                  </a:lnTo>
                  <a:lnTo>
                    <a:pt x="2234" y="458"/>
                  </a:lnTo>
                  <a:lnTo>
                    <a:pt x="2234" y="487"/>
                  </a:lnTo>
                  <a:lnTo>
                    <a:pt x="2234" y="490"/>
                  </a:lnTo>
                  <a:lnTo>
                    <a:pt x="2234" y="483"/>
                  </a:lnTo>
                  <a:lnTo>
                    <a:pt x="2235" y="502"/>
                  </a:lnTo>
                  <a:lnTo>
                    <a:pt x="2235" y="524"/>
                  </a:lnTo>
                  <a:lnTo>
                    <a:pt x="2235" y="539"/>
                  </a:lnTo>
                  <a:lnTo>
                    <a:pt x="2235" y="552"/>
                  </a:lnTo>
                  <a:lnTo>
                    <a:pt x="2235" y="547"/>
                  </a:lnTo>
                  <a:lnTo>
                    <a:pt x="2236" y="571"/>
                  </a:lnTo>
                  <a:lnTo>
                    <a:pt x="2236" y="547"/>
                  </a:lnTo>
                  <a:lnTo>
                    <a:pt x="2236" y="552"/>
                  </a:lnTo>
                  <a:lnTo>
                    <a:pt x="2236" y="555"/>
                  </a:lnTo>
                  <a:lnTo>
                    <a:pt x="2237" y="551"/>
                  </a:lnTo>
                  <a:lnTo>
                    <a:pt x="2237" y="565"/>
                  </a:lnTo>
                  <a:lnTo>
                    <a:pt x="2237" y="567"/>
                  </a:lnTo>
                  <a:lnTo>
                    <a:pt x="2237" y="587"/>
                  </a:lnTo>
                  <a:lnTo>
                    <a:pt x="2237" y="604"/>
                  </a:lnTo>
                  <a:lnTo>
                    <a:pt x="2237" y="622"/>
                  </a:lnTo>
                  <a:lnTo>
                    <a:pt x="2238" y="641"/>
                  </a:lnTo>
                  <a:lnTo>
                    <a:pt x="2238" y="598"/>
                  </a:lnTo>
                  <a:lnTo>
                    <a:pt x="2238" y="571"/>
                  </a:lnTo>
                  <a:lnTo>
                    <a:pt x="2238" y="592"/>
                  </a:lnTo>
                  <a:lnTo>
                    <a:pt x="2239" y="592"/>
                  </a:lnTo>
                  <a:lnTo>
                    <a:pt x="2239" y="605"/>
                  </a:lnTo>
                  <a:lnTo>
                    <a:pt x="2239" y="625"/>
                  </a:lnTo>
                  <a:lnTo>
                    <a:pt x="2239" y="608"/>
                  </a:lnTo>
                  <a:lnTo>
                    <a:pt x="2239" y="584"/>
                  </a:lnTo>
                  <a:lnTo>
                    <a:pt x="2240" y="534"/>
                  </a:lnTo>
                  <a:lnTo>
                    <a:pt x="2240" y="535"/>
                  </a:lnTo>
                  <a:lnTo>
                    <a:pt x="2240" y="542"/>
                  </a:lnTo>
                  <a:lnTo>
                    <a:pt x="2240" y="540"/>
                  </a:lnTo>
                  <a:lnTo>
                    <a:pt x="2240" y="529"/>
                  </a:lnTo>
                  <a:lnTo>
                    <a:pt x="2241" y="544"/>
                  </a:lnTo>
                  <a:lnTo>
                    <a:pt x="2241" y="569"/>
                  </a:lnTo>
                  <a:lnTo>
                    <a:pt x="2241" y="552"/>
                  </a:lnTo>
                  <a:lnTo>
                    <a:pt x="2241" y="569"/>
                  </a:lnTo>
                  <a:lnTo>
                    <a:pt x="2241" y="595"/>
                  </a:lnTo>
                  <a:lnTo>
                    <a:pt x="2242" y="619"/>
                  </a:lnTo>
                  <a:lnTo>
                    <a:pt x="2242" y="641"/>
                  </a:lnTo>
                  <a:lnTo>
                    <a:pt x="2242" y="650"/>
                  </a:lnTo>
                  <a:lnTo>
                    <a:pt x="2242" y="668"/>
                  </a:lnTo>
                  <a:lnTo>
                    <a:pt x="2242" y="693"/>
                  </a:lnTo>
                  <a:lnTo>
                    <a:pt x="2242" y="697"/>
                  </a:lnTo>
                  <a:lnTo>
                    <a:pt x="2243" y="680"/>
                  </a:lnTo>
                  <a:lnTo>
                    <a:pt x="2243" y="695"/>
                  </a:lnTo>
                  <a:lnTo>
                    <a:pt x="2243" y="698"/>
                  </a:lnTo>
                  <a:lnTo>
                    <a:pt x="2243" y="713"/>
                  </a:lnTo>
                  <a:lnTo>
                    <a:pt x="2244" y="696"/>
                  </a:lnTo>
                  <a:lnTo>
                    <a:pt x="2244" y="696"/>
                  </a:lnTo>
                  <a:lnTo>
                    <a:pt x="2244" y="646"/>
                  </a:lnTo>
                  <a:lnTo>
                    <a:pt x="2244" y="663"/>
                  </a:lnTo>
                  <a:lnTo>
                    <a:pt x="2244" y="687"/>
                  </a:lnTo>
                  <a:lnTo>
                    <a:pt x="2245" y="696"/>
                  </a:lnTo>
                  <a:lnTo>
                    <a:pt x="2245" y="703"/>
                  </a:lnTo>
                  <a:lnTo>
                    <a:pt x="2245" y="688"/>
                  </a:lnTo>
                  <a:lnTo>
                    <a:pt x="2245" y="687"/>
                  </a:lnTo>
                  <a:lnTo>
                    <a:pt x="2245" y="691"/>
                  </a:lnTo>
                  <a:lnTo>
                    <a:pt x="2246" y="700"/>
                  </a:lnTo>
                  <a:lnTo>
                    <a:pt x="2246" y="723"/>
                  </a:lnTo>
                  <a:lnTo>
                    <a:pt x="2246" y="726"/>
                  </a:lnTo>
                  <a:lnTo>
                    <a:pt x="2246" y="707"/>
                  </a:lnTo>
                  <a:lnTo>
                    <a:pt x="2246" y="702"/>
                  </a:lnTo>
                  <a:lnTo>
                    <a:pt x="2247" y="697"/>
                  </a:lnTo>
                  <a:lnTo>
                    <a:pt x="2247" y="718"/>
                  </a:lnTo>
                  <a:lnTo>
                    <a:pt x="2247" y="666"/>
                  </a:lnTo>
                  <a:lnTo>
                    <a:pt x="2247" y="645"/>
                  </a:lnTo>
                  <a:lnTo>
                    <a:pt x="2248" y="648"/>
                  </a:lnTo>
                  <a:lnTo>
                    <a:pt x="2248" y="627"/>
                  </a:lnTo>
                  <a:lnTo>
                    <a:pt x="2248" y="630"/>
                  </a:lnTo>
                  <a:lnTo>
                    <a:pt x="2248" y="618"/>
                  </a:lnTo>
                  <a:lnTo>
                    <a:pt x="2248" y="601"/>
                  </a:lnTo>
                  <a:lnTo>
                    <a:pt x="2248" y="569"/>
                  </a:lnTo>
                  <a:lnTo>
                    <a:pt x="2249" y="588"/>
                  </a:lnTo>
                  <a:lnTo>
                    <a:pt x="2249" y="587"/>
                  </a:lnTo>
                  <a:lnTo>
                    <a:pt x="2249" y="612"/>
                  </a:lnTo>
                  <a:lnTo>
                    <a:pt x="2249" y="604"/>
                  </a:lnTo>
                  <a:lnTo>
                    <a:pt x="2250" y="617"/>
                  </a:lnTo>
                  <a:lnTo>
                    <a:pt x="2250" y="617"/>
                  </a:lnTo>
                  <a:lnTo>
                    <a:pt x="2250" y="616"/>
                  </a:lnTo>
                  <a:lnTo>
                    <a:pt x="2250" y="620"/>
                  </a:lnTo>
                  <a:lnTo>
                    <a:pt x="2250" y="608"/>
                  </a:lnTo>
                  <a:lnTo>
                    <a:pt x="2251" y="588"/>
                  </a:lnTo>
                  <a:lnTo>
                    <a:pt x="2251" y="602"/>
                  </a:lnTo>
                  <a:lnTo>
                    <a:pt x="2251" y="622"/>
                  </a:lnTo>
                  <a:lnTo>
                    <a:pt x="2251" y="629"/>
                  </a:lnTo>
                  <a:lnTo>
                    <a:pt x="2251" y="634"/>
                  </a:lnTo>
                  <a:lnTo>
                    <a:pt x="2252" y="627"/>
                  </a:lnTo>
                  <a:lnTo>
                    <a:pt x="2252" y="623"/>
                  </a:lnTo>
                  <a:lnTo>
                    <a:pt x="2252" y="625"/>
                  </a:lnTo>
                  <a:lnTo>
                    <a:pt x="2252" y="622"/>
                  </a:lnTo>
                  <a:lnTo>
                    <a:pt x="2252" y="611"/>
                  </a:lnTo>
                  <a:lnTo>
                    <a:pt x="2253" y="631"/>
                  </a:lnTo>
                  <a:lnTo>
                    <a:pt x="2253" y="626"/>
                  </a:lnTo>
                  <a:lnTo>
                    <a:pt x="2253" y="609"/>
                  </a:lnTo>
                  <a:lnTo>
                    <a:pt x="2253" y="630"/>
                  </a:lnTo>
                  <a:lnTo>
                    <a:pt x="2254" y="653"/>
                  </a:lnTo>
                  <a:lnTo>
                    <a:pt x="2254" y="653"/>
                  </a:lnTo>
                  <a:lnTo>
                    <a:pt x="2254" y="611"/>
                  </a:lnTo>
                  <a:lnTo>
                    <a:pt x="2254" y="632"/>
                  </a:lnTo>
                  <a:lnTo>
                    <a:pt x="2254" y="639"/>
                  </a:lnTo>
                  <a:lnTo>
                    <a:pt x="2254" y="640"/>
                  </a:lnTo>
                  <a:lnTo>
                    <a:pt x="2255" y="617"/>
                  </a:lnTo>
                  <a:lnTo>
                    <a:pt x="2255" y="631"/>
                  </a:lnTo>
                  <a:lnTo>
                    <a:pt x="2255" y="631"/>
                  </a:lnTo>
                  <a:lnTo>
                    <a:pt x="2255" y="644"/>
                  </a:lnTo>
                  <a:lnTo>
                    <a:pt x="2256" y="632"/>
                  </a:lnTo>
                  <a:lnTo>
                    <a:pt x="2256" y="646"/>
                  </a:lnTo>
                  <a:lnTo>
                    <a:pt x="2256" y="631"/>
                  </a:lnTo>
                  <a:lnTo>
                    <a:pt x="2256" y="630"/>
                  </a:lnTo>
                  <a:lnTo>
                    <a:pt x="2256" y="626"/>
                  </a:lnTo>
                  <a:lnTo>
                    <a:pt x="2256" y="628"/>
                  </a:lnTo>
                  <a:lnTo>
                    <a:pt x="2257" y="645"/>
                  </a:lnTo>
                  <a:lnTo>
                    <a:pt x="2257" y="649"/>
                  </a:lnTo>
                  <a:lnTo>
                    <a:pt x="2257" y="654"/>
                  </a:lnTo>
                  <a:lnTo>
                    <a:pt x="2257" y="672"/>
                  </a:lnTo>
                  <a:lnTo>
                    <a:pt x="2257" y="626"/>
                  </a:lnTo>
                  <a:lnTo>
                    <a:pt x="2258" y="630"/>
                  </a:lnTo>
                  <a:lnTo>
                    <a:pt x="2258" y="644"/>
                  </a:lnTo>
                  <a:lnTo>
                    <a:pt x="2258" y="656"/>
                  </a:lnTo>
                  <a:lnTo>
                    <a:pt x="2258" y="637"/>
                  </a:lnTo>
                  <a:lnTo>
                    <a:pt x="2259" y="637"/>
                  </a:lnTo>
                  <a:lnTo>
                    <a:pt x="2259" y="618"/>
                  </a:lnTo>
                  <a:lnTo>
                    <a:pt x="2259" y="583"/>
                  </a:lnTo>
                  <a:lnTo>
                    <a:pt x="2259" y="586"/>
                  </a:lnTo>
                  <a:lnTo>
                    <a:pt x="2259" y="598"/>
                  </a:lnTo>
                  <a:lnTo>
                    <a:pt x="2259" y="563"/>
                  </a:lnTo>
                  <a:lnTo>
                    <a:pt x="2260" y="552"/>
                  </a:lnTo>
                  <a:lnTo>
                    <a:pt x="2260" y="541"/>
                  </a:lnTo>
                  <a:lnTo>
                    <a:pt x="2260" y="518"/>
                  </a:lnTo>
                  <a:lnTo>
                    <a:pt x="2260" y="526"/>
                  </a:lnTo>
                  <a:lnTo>
                    <a:pt x="2261" y="540"/>
                  </a:lnTo>
                  <a:lnTo>
                    <a:pt x="2261" y="564"/>
                  </a:lnTo>
                  <a:lnTo>
                    <a:pt x="2261" y="561"/>
                  </a:lnTo>
                  <a:lnTo>
                    <a:pt x="2261" y="588"/>
                  </a:lnTo>
                  <a:lnTo>
                    <a:pt x="2261" y="564"/>
                  </a:lnTo>
                  <a:lnTo>
                    <a:pt x="2262" y="553"/>
                  </a:lnTo>
                  <a:lnTo>
                    <a:pt x="2262" y="566"/>
                  </a:lnTo>
                  <a:lnTo>
                    <a:pt x="2262" y="577"/>
                  </a:lnTo>
                  <a:lnTo>
                    <a:pt x="2262" y="598"/>
                  </a:lnTo>
                  <a:lnTo>
                    <a:pt x="2262" y="611"/>
                  </a:lnTo>
                  <a:lnTo>
                    <a:pt x="2263" y="581"/>
                  </a:lnTo>
                  <a:lnTo>
                    <a:pt x="2263" y="598"/>
                  </a:lnTo>
                  <a:lnTo>
                    <a:pt x="2263" y="582"/>
                  </a:lnTo>
                  <a:lnTo>
                    <a:pt x="2263" y="592"/>
                  </a:lnTo>
                  <a:lnTo>
                    <a:pt x="2263" y="582"/>
                  </a:lnTo>
                  <a:lnTo>
                    <a:pt x="2264" y="584"/>
                  </a:lnTo>
                  <a:lnTo>
                    <a:pt x="2264" y="609"/>
                  </a:lnTo>
                  <a:lnTo>
                    <a:pt x="2264" y="607"/>
                  </a:lnTo>
                  <a:lnTo>
                    <a:pt x="2264" y="625"/>
                  </a:lnTo>
                  <a:lnTo>
                    <a:pt x="2265" y="628"/>
                  </a:lnTo>
                  <a:lnTo>
                    <a:pt x="2265" y="643"/>
                  </a:lnTo>
                  <a:lnTo>
                    <a:pt x="2265" y="634"/>
                  </a:lnTo>
                  <a:lnTo>
                    <a:pt x="2265" y="610"/>
                  </a:lnTo>
                  <a:lnTo>
                    <a:pt x="2265" y="594"/>
                  </a:lnTo>
                  <a:lnTo>
                    <a:pt x="2265" y="583"/>
                  </a:lnTo>
                  <a:lnTo>
                    <a:pt x="2266" y="586"/>
                  </a:lnTo>
                  <a:lnTo>
                    <a:pt x="2266" y="612"/>
                  </a:lnTo>
                  <a:lnTo>
                    <a:pt x="2266" y="607"/>
                  </a:lnTo>
                  <a:lnTo>
                    <a:pt x="2266" y="598"/>
                  </a:lnTo>
                  <a:lnTo>
                    <a:pt x="2267" y="614"/>
                  </a:lnTo>
                  <a:lnTo>
                    <a:pt x="2267" y="611"/>
                  </a:lnTo>
                  <a:lnTo>
                    <a:pt x="2267" y="590"/>
                  </a:lnTo>
                  <a:lnTo>
                    <a:pt x="2267" y="596"/>
                  </a:lnTo>
                  <a:lnTo>
                    <a:pt x="2267" y="597"/>
                  </a:lnTo>
                  <a:lnTo>
                    <a:pt x="2267" y="616"/>
                  </a:lnTo>
                  <a:lnTo>
                    <a:pt x="2268" y="642"/>
                  </a:lnTo>
                  <a:lnTo>
                    <a:pt x="2268" y="660"/>
                  </a:lnTo>
                  <a:lnTo>
                    <a:pt x="2268" y="678"/>
                  </a:lnTo>
                  <a:lnTo>
                    <a:pt x="2268" y="692"/>
                  </a:lnTo>
                  <a:lnTo>
                    <a:pt x="2269" y="671"/>
                  </a:lnTo>
                  <a:lnTo>
                    <a:pt x="2269" y="693"/>
                  </a:lnTo>
                  <a:lnTo>
                    <a:pt x="2269" y="688"/>
                  </a:lnTo>
                  <a:lnTo>
                    <a:pt x="2269" y="707"/>
                  </a:lnTo>
                  <a:lnTo>
                    <a:pt x="2269" y="637"/>
                  </a:lnTo>
                  <a:lnTo>
                    <a:pt x="2270" y="625"/>
                  </a:lnTo>
                  <a:lnTo>
                    <a:pt x="2270" y="634"/>
                  </a:lnTo>
                  <a:lnTo>
                    <a:pt x="2270" y="613"/>
                  </a:lnTo>
                  <a:lnTo>
                    <a:pt x="2270" y="615"/>
                  </a:lnTo>
                  <a:lnTo>
                    <a:pt x="2270" y="611"/>
                  </a:lnTo>
                  <a:lnTo>
                    <a:pt x="2271" y="620"/>
                  </a:lnTo>
                  <a:lnTo>
                    <a:pt x="2271" y="585"/>
                  </a:lnTo>
                  <a:lnTo>
                    <a:pt x="2271" y="570"/>
                  </a:lnTo>
                  <a:lnTo>
                    <a:pt x="2271" y="560"/>
                  </a:lnTo>
                  <a:lnTo>
                    <a:pt x="2271" y="554"/>
                  </a:lnTo>
                  <a:lnTo>
                    <a:pt x="2272" y="569"/>
                  </a:lnTo>
                  <a:lnTo>
                    <a:pt x="2272" y="527"/>
                  </a:lnTo>
                  <a:lnTo>
                    <a:pt x="2272" y="545"/>
                  </a:lnTo>
                  <a:lnTo>
                    <a:pt x="2272" y="544"/>
                  </a:lnTo>
                  <a:lnTo>
                    <a:pt x="2272" y="542"/>
                  </a:lnTo>
                  <a:lnTo>
                    <a:pt x="2273" y="567"/>
                  </a:lnTo>
                  <a:lnTo>
                    <a:pt x="2273" y="580"/>
                  </a:lnTo>
                  <a:lnTo>
                    <a:pt x="2273" y="569"/>
                  </a:lnTo>
                  <a:lnTo>
                    <a:pt x="2273" y="551"/>
                  </a:lnTo>
                  <a:lnTo>
                    <a:pt x="2273" y="563"/>
                  </a:lnTo>
                  <a:lnTo>
                    <a:pt x="2274" y="582"/>
                  </a:lnTo>
                  <a:lnTo>
                    <a:pt x="2274" y="602"/>
                  </a:lnTo>
                  <a:lnTo>
                    <a:pt x="2274" y="554"/>
                  </a:lnTo>
                  <a:lnTo>
                    <a:pt x="2274" y="520"/>
                  </a:lnTo>
                  <a:lnTo>
                    <a:pt x="2274" y="506"/>
                  </a:lnTo>
                  <a:lnTo>
                    <a:pt x="2275" y="512"/>
                  </a:lnTo>
                  <a:lnTo>
                    <a:pt x="2275" y="539"/>
                  </a:lnTo>
                  <a:lnTo>
                    <a:pt x="2275" y="487"/>
                  </a:lnTo>
                  <a:lnTo>
                    <a:pt x="2275" y="407"/>
                  </a:lnTo>
                  <a:lnTo>
                    <a:pt x="2276" y="391"/>
                  </a:lnTo>
                  <a:lnTo>
                    <a:pt x="2276" y="273"/>
                  </a:lnTo>
                  <a:lnTo>
                    <a:pt x="2276" y="222"/>
                  </a:lnTo>
                  <a:lnTo>
                    <a:pt x="2276" y="193"/>
                  </a:lnTo>
                  <a:lnTo>
                    <a:pt x="2276" y="186"/>
                  </a:lnTo>
                  <a:lnTo>
                    <a:pt x="2276" y="181"/>
                  </a:lnTo>
                  <a:lnTo>
                    <a:pt x="2277" y="107"/>
                  </a:lnTo>
                  <a:lnTo>
                    <a:pt x="2277" y="88"/>
                  </a:lnTo>
                  <a:lnTo>
                    <a:pt x="2277" y="87"/>
                  </a:lnTo>
                  <a:lnTo>
                    <a:pt x="2277" y="113"/>
                  </a:lnTo>
                  <a:lnTo>
                    <a:pt x="2278" y="148"/>
                  </a:lnTo>
                  <a:lnTo>
                    <a:pt x="2278" y="165"/>
                  </a:lnTo>
                  <a:lnTo>
                    <a:pt x="2278" y="165"/>
                  </a:lnTo>
                  <a:lnTo>
                    <a:pt x="2278" y="188"/>
                  </a:lnTo>
                  <a:lnTo>
                    <a:pt x="2278" y="178"/>
                  </a:lnTo>
                  <a:lnTo>
                    <a:pt x="2278" y="179"/>
                  </a:lnTo>
                  <a:lnTo>
                    <a:pt x="2279" y="206"/>
                  </a:lnTo>
                  <a:lnTo>
                    <a:pt x="2279" y="210"/>
                  </a:lnTo>
                  <a:lnTo>
                    <a:pt x="2279" y="193"/>
                  </a:lnTo>
                  <a:lnTo>
                    <a:pt x="2279" y="202"/>
                  </a:lnTo>
                  <a:lnTo>
                    <a:pt x="2280" y="183"/>
                  </a:lnTo>
                  <a:lnTo>
                    <a:pt x="2280" y="190"/>
                  </a:lnTo>
                  <a:lnTo>
                    <a:pt x="2280" y="206"/>
                  </a:lnTo>
                  <a:lnTo>
                    <a:pt x="2280" y="196"/>
                  </a:lnTo>
                  <a:lnTo>
                    <a:pt x="2280" y="215"/>
                  </a:lnTo>
                  <a:lnTo>
                    <a:pt x="2281" y="213"/>
                  </a:lnTo>
                  <a:lnTo>
                    <a:pt x="2281" y="199"/>
                  </a:lnTo>
                  <a:lnTo>
                    <a:pt x="2281" y="166"/>
                  </a:lnTo>
                  <a:lnTo>
                    <a:pt x="2281" y="156"/>
                  </a:lnTo>
                  <a:lnTo>
                    <a:pt x="2281" y="176"/>
                  </a:lnTo>
                  <a:lnTo>
                    <a:pt x="2282" y="210"/>
                  </a:lnTo>
                  <a:lnTo>
                    <a:pt x="2282" y="240"/>
                  </a:lnTo>
                  <a:lnTo>
                    <a:pt x="2282" y="259"/>
                  </a:lnTo>
                  <a:lnTo>
                    <a:pt x="2282" y="273"/>
                  </a:lnTo>
                  <a:lnTo>
                    <a:pt x="2282" y="269"/>
                  </a:lnTo>
                  <a:lnTo>
                    <a:pt x="2283" y="260"/>
                  </a:lnTo>
                  <a:lnTo>
                    <a:pt x="2283" y="272"/>
                  </a:lnTo>
                  <a:lnTo>
                    <a:pt x="2283" y="291"/>
                  </a:lnTo>
                  <a:lnTo>
                    <a:pt x="2283" y="283"/>
                  </a:lnTo>
                  <a:lnTo>
                    <a:pt x="2284" y="308"/>
                  </a:lnTo>
                  <a:lnTo>
                    <a:pt x="2284" y="338"/>
                  </a:lnTo>
                  <a:lnTo>
                    <a:pt x="2284" y="357"/>
                  </a:lnTo>
                  <a:lnTo>
                    <a:pt x="2284" y="339"/>
                  </a:lnTo>
                  <a:lnTo>
                    <a:pt x="2284" y="329"/>
                  </a:lnTo>
                  <a:lnTo>
                    <a:pt x="2284" y="356"/>
                  </a:lnTo>
                  <a:lnTo>
                    <a:pt x="2285" y="361"/>
                  </a:lnTo>
                  <a:lnTo>
                    <a:pt x="2285" y="363"/>
                  </a:lnTo>
                  <a:lnTo>
                    <a:pt x="2285" y="370"/>
                  </a:lnTo>
                  <a:lnTo>
                    <a:pt x="2285" y="375"/>
                  </a:lnTo>
                  <a:lnTo>
                    <a:pt x="2286" y="400"/>
                  </a:lnTo>
                  <a:lnTo>
                    <a:pt x="2286" y="428"/>
                  </a:lnTo>
                  <a:lnTo>
                    <a:pt x="2286" y="398"/>
                  </a:lnTo>
                  <a:lnTo>
                    <a:pt x="2286" y="419"/>
                  </a:lnTo>
                  <a:lnTo>
                    <a:pt x="2286" y="435"/>
                  </a:lnTo>
                  <a:lnTo>
                    <a:pt x="2287" y="459"/>
                  </a:lnTo>
                  <a:lnTo>
                    <a:pt x="2287" y="487"/>
                  </a:lnTo>
                  <a:lnTo>
                    <a:pt x="2287" y="454"/>
                  </a:lnTo>
                  <a:lnTo>
                    <a:pt x="2287" y="453"/>
                  </a:lnTo>
                  <a:lnTo>
                    <a:pt x="2287" y="472"/>
                  </a:lnTo>
                  <a:lnTo>
                    <a:pt x="2287" y="487"/>
                  </a:lnTo>
                  <a:lnTo>
                    <a:pt x="2288" y="488"/>
                  </a:lnTo>
                  <a:lnTo>
                    <a:pt x="2288" y="503"/>
                  </a:lnTo>
                  <a:lnTo>
                    <a:pt x="2288" y="520"/>
                  </a:lnTo>
                  <a:lnTo>
                    <a:pt x="2288" y="527"/>
                  </a:lnTo>
                  <a:lnTo>
                    <a:pt x="2289" y="545"/>
                  </a:lnTo>
                  <a:lnTo>
                    <a:pt x="2289" y="556"/>
                  </a:lnTo>
                  <a:lnTo>
                    <a:pt x="2289" y="553"/>
                  </a:lnTo>
                  <a:lnTo>
                    <a:pt x="2289" y="550"/>
                  </a:lnTo>
                  <a:lnTo>
                    <a:pt x="2289" y="562"/>
                  </a:lnTo>
                  <a:lnTo>
                    <a:pt x="2289" y="551"/>
                  </a:lnTo>
                  <a:lnTo>
                    <a:pt x="2290" y="559"/>
                  </a:lnTo>
                  <a:lnTo>
                    <a:pt x="2290" y="561"/>
                  </a:lnTo>
                  <a:lnTo>
                    <a:pt x="2290" y="566"/>
                  </a:lnTo>
                  <a:lnTo>
                    <a:pt x="2290" y="584"/>
                  </a:lnTo>
                  <a:lnTo>
                    <a:pt x="2291" y="584"/>
                  </a:lnTo>
                  <a:lnTo>
                    <a:pt x="2291" y="595"/>
                  </a:lnTo>
                  <a:lnTo>
                    <a:pt x="2291" y="619"/>
                  </a:lnTo>
                  <a:lnTo>
                    <a:pt x="2291" y="620"/>
                  </a:lnTo>
                  <a:lnTo>
                    <a:pt x="2291" y="634"/>
                  </a:lnTo>
                  <a:lnTo>
                    <a:pt x="2292" y="618"/>
                  </a:lnTo>
                  <a:lnTo>
                    <a:pt x="2292" y="603"/>
                  </a:lnTo>
                  <a:lnTo>
                    <a:pt x="2292" y="597"/>
                  </a:lnTo>
                  <a:lnTo>
                    <a:pt x="2292" y="610"/>
                  </a:lnTo>
                  <a:lnTo>
                    <a:pt x="2292" y="597"/>
                  </a:lnTo>
                  <a:lnTo>
                    <a:pt x="2293" y="591"/>
                  </a:lnTo>
                  <a:lnTo>
                    <a:pt x="2293" y="613"/>
                  </a:lnTo>
                  <a:lnTo>
                    <a:pt x="2293" y="585"/>
                  </a:lnTo>
                  <a:lnTo>
                    <a:pt x="2293" y="607"/>
                  </a:lnTo>
                  <a:lnTo>
                    <a:pt x="2293" y="626"/>
                  </a:lnTo>
                  <a:lnTo>
                    <a:pt x="2294" y="647"/>
                  </a:lnTo>
                  <a:lnTo>
                    <a:pt x="2294" y="651"/>
                  </a:lnTo>
                  <a:lnTo>
                    <a:pt x="2294" y="630"/>
                  </a:lnTo>
                  <a:lnTo>
                    <a:pt x="2294" y="620"/>
                  </a:lnTo>
                  <a:lnTo>
                    <a:pt x="2295" y="630"/>
                  </a:lnTo>
                  <a:lnTo>
                    <a:pt x="2295" y="627"/>
                  </a:lnTo>
                  <a:lnTo>
                    <a:pt x="2295" y="650"/>
                  </a:lnTo>
                  <a:lnTo>
                    <a:pt x="2295" y="655"/>
                  </a:lnTo>
                  <a:lnTo>
                    <a:pt x="2295" y="658"/>
                  </a:lnTo>
                  <a:lnTo>
                    <a:pt x="2295" y="659"/>
                  </a:lnTo>
                  <a:lnTo>
                    <a:pt x="2296" y="659"/>
                  </a:lnTo>
                  <a:lnTo>
                    <a:pt x="2296" y="647"/>
                  </a:lnTo>
                  <a:lnTo>
                    <a:pt x="2296" y="643"/>
                  </a:lnTo>
                  <a:lnTo>
                    <a:pt x="2296" y="665"/>
                  </a:lnTo>
                  <a:lnTo>
                    <a:pt x="2297" y="649"/>
                  </a:lnTo>
                  <a:lnTo>
                    <a:pt x="2297" y="657"/>
                  </a:lnTo>
                  <a:lnTo>
                    <a:pt x="2297" y="637"/>
                  </a:lnTo>
                  <a:lnTo>
                    <a:pt x="2297" y="638"/>
                  </a:lnTo>
                  <a:lnTo>
                    <a:pt x="2297" y="648"/>
                  </a:lnTo>
                  <a:lnTo>
                    <a:pt x="2298" y="672"/>
                  </a:lnTo>
                  <a:lnTo>
                    <a:pt x="2298" y="685"/>
                  </a:lnTo>
                  <a:lnTo>
                    <a:pt x="2298" y="697"/>
                  </a:lnTo>
                  <a:lnTo>
                    <a:pt x="2298" y="704"/>
                  </a:lnTo>
                  <a:lnTo>
                    <a:pt x="2298" y="669"/>
                  </a:lnTo>
                  <a:lnTo>
                    <a:pt x="2299" y="664"/>
                  </a:lnTo>
                  <a:lnTo>
                    <a:pt x="2299" y="683"/>
                  </a:lnTo>
                  <a:lnTo>
                    <a:pt x="2299" y="703"/>
                  </a:lnTo>
                  <a:lnTo>
                    <a:pt x="2299" y="649"/>
                  </a:lnTo>
                  <a:lnTo>
                    <a:pt x="2299" y="663"/>
                  </a:lnTo>
                  <a:lnTo>
                    <a:pt x="2300" y="668"/>
                  </a:lnTo>
                  <a:lnTo>
                    <a:pt x="2300" y="688"/>
                  </a:lnTo>
                  <a:lnTo>
                    <a:pt x="2300" y="681"/>
                  </a:lnTo>
                  <a:lnTo>
                    <a:pt x="2300" y="704"/>
                  </a:lnTo>
                  <a:lnTo>
                    <a:pt x="2301" y="726"/>
                  </a:lnTo>
                  <a:lnTo>
                    <a:pt x="2301" y="741"/>
                  </a:lnTo>
                  <a:lnTo>
                    <a:pt x="2301" y="727"/>
                  </a:lnTo>
                  <a:lnTo>
                    <a:pt x="2301" y="728"/>
                  </a:lnTo>
                  <a:lnTo>
                    <a:pt x="2301" y="695"/>
                  </a:lnTo>
                  <a:lnTo>
                    <a:pt x="2301" y="711"/>
                  </a:lnTo>
                  <a:lnTo>
                    <a:pt x="2302" y="735"/>
                  </a:lnTo>
                  <a:lnTo>
                    <a:pt x="2302" y="750"/>
                  </a:lnTo>
                  <a:lnTo>
                    <a:pt x="2302" y="732"/>
                  </a:lnTo>
                  <a:lnTo>
                    <a:pt x="2302" y="669"/>
                  </a:lnTo>
                  <a:lnTo>
                    <a:pt x="2302" y="668"/>
                  </a:lnTo>
                  <a:lnTo>
                    <a:pt x="2303" y="680"/>
                  </a:lnTo>
                  <a:lnTo>
                    <a:pt x="2303" y="626"/>
                  </a:lnTo>
                  <a:lnTo>
                    <a:pt x="2303" y="643"/>
                  </a:lnTo>
                  <a:lnTo>
                    <a:pt x="2303" y="626"/>
                  </a:lnTo>
                  <a:lnTo>
                    <a:pt x="2303" y="621"/>
                  </a:lnTo>
                  <a:lnTo>
                    <a:pt x="2304" y="618"/>
                  </a:lnTo>
                  <a:lnTo>
                    <a:pt x="2304" y="627"/>
                  </a:lnTo>
                  <a:lnTo>
                    <a:pt x="2304" y="642"/>
                  </a:lnTo>
                  <a:lnTo>
                    <a:pt x="2304" y="642"/>
                  </a:lnTo>
                  <a:lnTo>
                    <a:pt x="2304" y="609"/>
                  </a:lnTo>
                  <a:lnTo>
                    <a:pt x="2305" y="630"/>
                  </a:lnTo>
                  <a:lnTo>
                    <a:pt x="2305" y="607"/>
                  </a:lnTo>
                  <a:lnTo>
                    <a:pt x="2305" y="576"/>
                  </a:lnTo>
                  <a:lnTo>
                    <a:pt x="2305" y="588"/>
                  </a:lnTo>
                  <a:lnTo>
                    <a:pt x="2306" y="585"/>
                  </a:lnTo>
                  <a:lnTo>
                    <a:pt x="2306" y="570"/>
                  </a:lnTo>
                  <a:lnTo>
                    <a:pt x="2306" y="537"/>
                  </a:lnTo>
                  <a:lnTo>
                    <a:pt x="2306" y="521"/>
                  </a:lnTo>
                  <a:lnTo>
                    <a:pt x="2306" y="493"/>
                  </a:lnTo>
                  <a:lnTo>
                    <a:pt x="2306" y="522"/>
                  </a:lnTo>
                  <a:lnTo>
                    <a:pt x="2307" y="502"/>
                  </a:lnTo>
                  <a:lnTo>
                    <a:pt x="2307" y="510"/>
                  </a:lnTo>
                  <a:lnTo>
                    <a:pt x="2307" y="523"/>
                  </a:lnTo>
                  <a:lnTo>
                    <a:pt x="2307" y="541"/>
                  </a:lnTo>
                  <a:lnTo>
                    <a:pt x="2308" y="519"/>
                  </a:lnTo>
                  <a:lnTo>
                    <a:pt x="2308" y="536"/>
                  </a:lnTo>
                  <a:lnTo>
                    <a:pt x="2308" y="530"/>
                  </a:lnTo>
                  <a:lnTo>
                    <a:pt x="2308" y="497"/>
                  </a:lnTo>
                  <a:lnTo>
                    <a:pt x="2308" y="492"/>
                  </a:lnTo>
                  <a:lnTo>
                    <a:pt x="2309" y="483"/>
                  </a:lnTo>
                  <a:lnTo>
                    <a:pt x="2309" y="491"/>
                  </a:lnTo>
                  <a:lnTo>
                    <a:pt x="2309" y="445"/>
                  </a:lnTo>
                  <a:lnTo>
                    <a:pt x="2309" y="394"/>
                  </a:lnTo>
                  <a:lnTo>
                    <a:pt x="2309" y="400"/>
                  </a:lnTo>
                  <a:lnTo>
                    <a:pt x="2310" y="414"/>
                  </a:lnTo>
                  <a:lnTo>
                    <a:pt x="2310" y="421"/>
                  </a:lnTo>
                  <a:lnTo>
                    <a:pt x="2310" y="447"/>
                  </a:lnTo>
                  <a:lnTo>
                    <a:pt x="2310" y="474"/>
                  </a:lnTo>
                  <a:lnTo>
                    <a:pt x="2310" y="440"/>
                  </a:lnTo>
                  <a:lnTo>
                    <a:pt x="2311" y="425"/>
                  </a:lnTo>
                  <a:lnTo>
                    <a:pt x="2311" y="406"/>
                  </a:lnTo>
                  <a:lnTo>
                    <a:pt x="2311" y="425"/>
                  </a:lnTo>
                  <a:lnTo>
                    <a:pt x="2311" y="441"/>
                  </a:lnTo>
                  <a:lnTo>
                    <a:pt x="2312" y="398"/>
                  </a:lnTo>
                  <a:lnTo>
                    <a:pt x="2312" y="408"/>
                  </a:lnTo>
                  <a:lnTo>
                    <a:pt x="2312" y="431"/>
                  </a:lnTo>
                  <a:lnTo>
                    <a:pt x="2312" y="438"/>
                  </a:lnTo>
                  <a:lnTo>
                    <a:pt x="2312" y="435"/>
                  </a:lnTo>
                  <a:lnTo>
                    <a:pt x="2312" y="454"/>
                  </a:lnTo>
                  <a:lnTo>
                    <a:pt x="2313" y="457"/>
                  </a:lnTo>
                  <a:lnTo>
                    <a:pt x="2313" y="445"/>
                  </a:lnTo>
                  <a:lnTo>
                    <a:pt x="2313" y="474"/>
                  </a:lnTo>
                  <a:lnTo>
                    <a:pt x="2313" y="459"/>
                  </a:lnTo>
                  <a:lnTo>
                    <a:pt x="2314" y="437"/>
                  </a:lnTo>
                  <a:lnTo>
                    <a:pt x="2314" y="454"/>
                  </a:lnTo>
                  <a:lnTo>
                    <a:pt x="2314" y="459"/>
                  </a:lnTo>
                  <a:lnTo>
                    <a:pt x="2314" y="452"/>
                  </a:lnTo>
                  <a:lnTo>
                    <a:pt x="2314" y="477"/>
                  </a:lnTo>
                  <a:lnTo>
                    <a:pt x="2314" y="485"/>
                  </a:lnTo>
                  <a:lnTo>
                    <a:pt x="2315" y="500"/>
                  </a:lnTo>
                  <a:lnTo>
                    <a:pt x="2315" y="522"/>
                  </a:lnTo>
                  <a:lnTo>
                    <a:pt x="2315" y="530"/>
                  </a:lnTo>
                  <a:lnTo>
                    <a:pt x="2315" y="545"/>
                  </a:lnTo>
                  <a:lnTo>
                    <a:pt x="2316" y="558"/>
                  </a:lnTo>
                  <a:lnTo>
                    <a:pt x="2316" y="584"/>
                  </a:lnTo>
                  <a:lnTo>
                    <a:pt x="2316" y="595"/>
                  </a:lnTo>
                  <a:lnTo>
                    <a:pt x="2316" y="559"/>
                  </a:lnTo>
                  <a:lnTo>
                    <a:pt x="2316" y="586"/>
                  </a:lnTo>
                  <a:lnTo>
                    <a:pt x="2317" y="556"/>
                  </a:lnTo>
                  <a:lnTo>
                    <a:pt x="2317" y="545"/>
                  </a:lnTo>
                  <a:lnTo>
                    <a:pt x="2317" y="564"/>
                  </a:lnTo>
                  <a:lnTo>
                    <a:pt x="2317" y="567"/>
                  </a:lnTo>
                  <a:lnTo>
                    <a:pt x="2317" y="582"/>
                  </a:lnTo>
                  <a:lnTo>
                    <a:pt x="2317" y="568"/>
                  </a:lnTo>
                  <a:lnTo>
                    <a:pt x="2318" y="552"/>
                  </a:lnTo>
                  <a:lnTo>
                    <a:pt x="2318" y="540"/>
                  </a:lnTo>
                  <a:lnTo>
                    <a:pt x="2318" y="564"/>
                  </a:lnTo>
                  <a:lnTo>
                    <a:pt x="2318" y="553"/>
                  </a:lnTo>
                  <a:lnTo>
                    <a:pt x="2319" y="561"/>
                  </a:lnTo>
                  <a:lnTo>
                    <a:pt x="2319" y="539"/>
                  </a:lnTo>
                  <a:lnTo>
                    <a:pt x="2319" y="552"/>
                  </a:lnTo>
                  <a:lnTo>
                    <a:pt x="2319" y="563"/>
                  </a:lnTo>
                  <a:lnTo>
                    <a:pt x="2319" y="545"/>
                  </a:lnTo>
                  <a:lnTo>
                    <a:pt x="2320" y="534"/>
                  </a:lnTo>
                  <a:lnTo>
                    <a:pt x="2320" y="546"/>
                  </a:lnTo>
                  <a:lnTo>
                    <a:pt x="2320" y="517"/>
                  </a:lnTo>
                  <a:lnTo>
                    <a:pt x="2320" y="497"/>
                  </a:lnTo>
                  <a:lnTo>
                    <a:pt x="2320" y="520"/>
                  </a:lnTo>
                  <a:lnTo>
                    <a:pt x="2321" y="543"/>
                  </a:lnTo>
                  <a:lnTo>
                    <a:pt x="2321" y="548"/>
                  </a:lnTo>
                  <a:lnTo>
                    <a:pt x="2321" y="561"/>
                  </a:lnTo>
                  <a:lnTo>
                    <a:pt x="2321" y="572"/>
                  </a:lnTo>
                  <a:lnTo>
                    <a:pt x="2321" y="568"/>
                  </a:lnTo>
                  <a:lnTo>
                    <a:pt x="2322" y="518"/>
                  </a:lnTo>
                  <a:lnTo>
                    <a:pt x="2322" y="487"/>
                  </a:lnTo>
                  <a:lnTo>
                    <a:pt x="2322" y="441"/>
                  </a:lnTo>
                  <a:lnTo>
                    <a:pt x="2322" y="386"/>
                  </a:lnTo>
                  <a:lnTo>
                    <a:pt x="2322" y="258"/>
                  </a:lnTo>
                  <a:lnTo>
                    <a:pt x="2323" y="255"/>
                  </a:lnTo>
                  <a:lnTo>
                    <a:pt x="2323" y="263"/>
                  </a:lnTo>
                  <a:lnTo>
                    <a:pt x="2323" y="209"/>
                  </a:lnTo>
                  <a:lnTo>
                    <a:pt x="2323" y="176"/>
                  </a:lnTo>
                  <a:lnTo>
                    <a:pt x="2323" y="167"/>
                  </a:lnTo>
                  <a:lnTo>
                    <a:pt x="2324" y="179"/>
                  </a:lnTo>
                  <a:lnTo>
                    <a:pt x="2324" y="201"/>
                  </a:lnTo>
                  <a:lnTo>
                    <a:pt x="2324" y="214"/>
                  </a:lnTo>
                  <a:lnTo>
                    <a:pt x="2324" y="203"/>
                  </a:lnTo>
                  <a:lnTo>
                    <a:pt x="2325" y="194"/>
                  </a:lnTo>
                  <a:lnTo>
                    <a:pt x="2325" y="220"/>
                  </a:lnTo>
                  <a:lnTo>
                    <a:pt x="2325" y="194"/>
                  </a:lnTo>
                  <a:lnTo>
                    <a:pt x="2325" y="221"/>
                  </a:lnTo>
                  <a:lnTo>
                    <a:pt x="2325" y="199"/>
                  </a:lnTo>
                  <a:lnTo>
                    <a:pt x="2325" y="194"/>
                  </a:lnTo>
                  <a:lnTo>
                    <a:pt x="2326" y="221"/>
                  </a:lnTo>
                  <a:lnTo>
                    <a:pt x="2326" y="250"/>
                  </a:lnTo>
                  <a:lnTo>
                    <a:pt x="2326" y="245"/>
                  </a:lnTo>
                  <a:lnTo>
                    <a:pt x="2326" y="274"/>
                  </a:lnTo>
                  <a:lnTo>
                    <a:pt x="2327" y="229"/>
                  </a:lnTo>
                  <a:lnTo>
                    <a:pt x="2327" y="245"/>
                  </a:lnTo>
                  <a:lnTo>
                    <a:pt x="2327" y="220"/>
                  </a:lnTo>
                  <a:lnTo>
                    <a:pt x="2327" y="209"/>
                  </a:lnTo>
                  <a:lnTo>
                    <a:pt x="2327" y="189"/>
                  </a:lnTo>
                  <a:lnTo>
                    <a:pt x="2328" y="218"/>
                  </a:lnTo>
                  <a:lnTo>
                    <a:pt x="2328" y="240"/>
                  </a:lnTo>
                  <a:lnTo>
                    <a:pt x="2328" y="264"/>
                  </a:lnTo>
                  <a:lnTo>
                    <a:pt x="2328" y="266"/>
                  </a:lnTo>
                  <a:lnTo>
                    <a:pt x="2328" y="281"/>
                  </a:lnTo>
                  <a:lnTo>
                    <a:pt x="2329" y="297"/>
                  </a:lnTo>
                  <a:lnTo>
                    <a:pt x="2329" y="292"/>
                  </a:lnTo>
                  <a:lnTo>
                    <a:pt x="2329" y="315"/>
                  </a:lnTo>
                  <a:lnTo>
                    <a:pt x="2329" y="343"/>
                  </a:lnTo>
                  <a:lnTo>
                    <a:pt x="2329" y="328"/>
                  </a:lnTo>
                  <a:lnTo>
                    <a:pt x="2330" y="345"/>
                  </a:lnTo>
                  <a:lnTo>
                    <a:pt x="2330" y="346"/>
                  </a:lnTo>
                  <a:lnTo>
                    <a:pt x="2330" y="348"/>
                  </a:lnTo>
                  <a:lnTo>
                    <a:pt x="2330" y="368"/>
                  </a:lnTo>
                  <a:lnTo>
                    <a:pt x="2331" y="369"/>
                  </a:lnTo>
                  <a:lnTo>
                    <a:pt x="2331" y="354"/>
                  </a:lnTo>
                  <a:lnTo>
                    <a:pt x="2331" y="357"/>
                  </a:lnTo>
                  <a:lnTo>
                    <a:pt x="2331" y="381"/>
                  </a:lnTo>
                  <a:lnTo>
                    <a:pt x="2331" y="385"/>
                  </a:lnTo>
                  <a:lnTo>
                    <a:pt x="2331" y="414"/>
                  </a:lnTo>
                  <a:lnTo>
                    <a:pt x="2332" y="438"/>
                  </a:lnTo>
                  <a:lnTo>
                    <a:pt x="2332" y="467"/>
                  </a:lnTo>
                  <a:lnTo>
                    <a:pt x="2332" y="493"/>
                  </a:lnTo>
                  <a:lnTo>
                    <a:pt x="2332" y="513"/>
                  </a:lnTo>
                  <a:lnTo>
                    <a:pt x="2332" y="530"/>
                  </a:lnTo>
                  <a:lnTo>
                    <a:pt x="2333" y="535"/>
                  </a:lnTo>
                  <a:lnTo>
                    <a:pt x="2333" y="539"/>
                  </a:lnTo>
                  <a:lnTo>
                    <a:pt x="2333" y="553"/>
                  </a:lnTo>
                  <a:lnTo>
                    <a:pt x="2333" y="578"/>
                  </a:lnTo>
                  <a:lnTo>
                    <a:pt x="2333" y="566"/>
                  </a:lnTo>
                  <a:lnTo>
                    <a:pt x="2334" y="568"/>
                  </a:lnTo>
                  <a:lnTo>
                    <a:pt x="2334" y="580"/>
                  </a:lnTo>
                  <a:lnTo>
                    <a:pt x="2334" y="535"/>
                  </a:lnTo>
                  <a:lnTo>
                    <a:pt x="2334" y="535"/>
                  </a:lnTo>
                  <a:lnTo>
                    <a:pt x="2334" y="552"/>
                  </a:lnTo>
                  <a:lnTo>
                    <a:pt x="2335" y="556"/>
                  </a:lnTo>
                  <a:lnTo>
                    <a:pt x="2335" y="556"/>
                  </a:lnTo>
                  <a:lnTo>
                    <a:pt x="2335" y="551"/>
                  </a:lnTo>
                  <a:lnTo>
                    <a:pt x="2335" y="572"/>
                  </a:lnTo>
                  <a:lnTo>
                    <a:pt x="2336" y="559"/>
                  </a:lnTo>
                  <a:lnTo>
                    <a:pt x="2336" y="533"/>
                  </a:lnTo>
                  <a:lnTo>
                    <a:pt x="2336" y="487"/>
                  </a:lnTo>
                  <a:lnTo>
                    <a:pt x="2336" y="449"/>
                  </a:lnTo>
                  <a:lnTo>
                    <a:pt x="2336" y="448"/>
                  </a:lnTo>
                  <a:lnTo>
                    <a:pt x="2336" y="448"/>
                  </a:lnTo>
                  <a:lnTo>
                    <a:pt x="2337" y="459"/>
                  </a:lnTo>
                  <a:lnTo>
                    <a:pt x="2337" y="481"/>
                  </a:lnTo>
                  <a:lnTo>
                    <a:pt x="2337" y="490"/>
                  </a:lnTo>
                  <a:lnTo>
                    <a:pt x="2337" y="505"/>
                  </a:lnTo>
                  <a:lnTo>
                    <a:pt x="2338" y="527"/>
                  </a:lnTo>
                  <a:lnTo>
                    <a:pt x="2338" y="535"/>
                  </a:lnTo>
                  <a:lnTo>
                    <a:pt x="2338" y="542"/>
                  </a:lnTo>
                  <a:lnTo>
                    <a:pt x="2338" y="555"/>
                  </a:lnTo>
                  <a:lnTo>
                    <a:pt x="2338" y="539"/>
                  </a:lnTo>
                  <a:lnTo>
                    <a:pt x="2339" y="523"/>
                  </a:lnTo>
                  <a:lnTo>
                    <a:pt x="2339" y="548"/>
                  </a:lnTo>
                  <a:lnTo>
                    <a:pt x="2339" y="575"/>
                  </a:lnTo>
                  <a:lnTo>
                    <a:pt x="2339" y="550"/>
                  </a:lnTo>
                  <a:lnTo>
                    <a:pt x="2339" y="527"/>
                  </a:lnTo>
                  <a:lnTo>
                    <a:pt x="2340" y="539"/>
                  </a:lnTo>
                  <a:lnTo>
                    <a:pt x="2340" y="563"/>
                  </a:lnTo>
                  <a:lnTo>
                    <a:pt x="2340" y="576"/>
                  </a:lnTo>
                  <a:lnTo>
                    <a:pt x="2340" y="568"/>
                  </a:lnTo>
                  <a:lnTo>
                    <a:pt x="2340" y="579"/>
                  </a:lnTo>
                  <a:lnTo>
                    <a:pt x="2341" y="583"/>
                  </a:lnTo>
                  <a:lnTo>
                    <a:pt x="2341" y="589"/>
                  </a:lnTo>
                  <a:lnTo>
                    <a:pt x="2341" y="589"/>
                  </a:lnTo>
                  <a:lnTo>
                    <a:pt x="2341" y="606"/>
                  </a:lnTo>
                  <a:lnTo>
                    <a:pt x="2342" y="583"/>
                  </a:lnTo>
                  <a:lnTo>
                    <a:pt x="2342" y="574"/>
                  </a:lnTo>
                  <a:lnTo>
                    <a:pt x="2342" y="588"/>
                  </a:lnTo>
                  <a:lnTo>
                    <a:pt x="2342" y="588"/>
                  </a:lnTo>
                  <a:lnTo>
                    <a:pt x="2342" y="579"/>
                  </a:lnTo>
                  <a:lnTo>
                    <a:pt x="2342" y="594"/>
                  </a:lnTo>
                  <a:lnTo>
                    <a:pt x="2343" y="608"/>
                  </a:lnTo>
                  <a:lnTo>
                    <a:pt x="2343" y="627"/>
                  </a:lnTo>
                  <a:lnTo>
                    <a:pt x="2343" y="625"/>
                  </a:lnTo>
                  <a:lnTo>
                    <a:pt x="2343" y="588"/>
                  </a:lnTo>
                  <a:lnTo>
                    <a:pt x="2344" y="580"/>
                  </a:lnTo>
                  <a:lnTo>
                    <a:pt x="2344" y="560"/>
                  </a:lnTo>
                  <a:lnTo>
                    <a:pt x="2344" y="583"/>
                  </a:lnTo>
                  <a:lnTo>
                    <a:pt x="2344" y="605"/>
                  </a:lnTo>
                  <a:lnTo>
                    <a:pt x="2344" y="629"/>
                  </a:lnTo>
                  <a:lnTo>
                    <a:pt x="2344" y="618"/>
                  </a:lnTo>
                  <a:lnTo>
                    <a:pt x="2345" y="635"/>
                  </a:lnTo>
                  <a:lnTo>
                    <a:pt x="2345" y="649"/>
                  </a:lnTo>
                  <a:lnTo>
                    <a:pt x="2345" y="651"/>
                  </a:lnTo>
                  <a:lnTo>
                    <a:pt x="2345" y="674"/>
                  </a:lnTo>
                  <a:lnTo>
                    <a:pt x="2346" y="680"/>
                  </a:lnTo>
                  <a:lnTo>
                    <a:pt x="2346" y="645"/>
                  </a:lnTo>
                  <a:lnTo>
                    <a:pt x="2346" y="644"/>
                  </a:lnTo>
                  <a:lnTo>
                    <a:pt x="2346" y="658"/>
                  </a:lnTo>
                  <a:lnTo>
                    <a:pt x="2346" y="658"/>
                  </a:lnTo>
                  <a:lnTo>
                    <a:pt x="2347" y="679"/>
                  </a:lnTo>
                  <a:lnTo>
                    <a:pt x="2347" y="657"/>
                  </a:lnTo>
                  <a:lnTo>
                    <a:pt x="2347" y="682"/>
                  </a:lnTo>
                  <a:lnTo>
                    <a:pt x="2347" y="695"/>
                  </a:lnTo>
                  <a:lnTo>
                    <a:pt x="2347" y="655"/>
                  </a:lnTo>
                  <a:lnTo>
                    <a:pt x="2347" y="660"/>
                  </a:lnTo>
                  <a:lnTo>
                    <a:pt x="2348" y="683"/>
                  </a:lnTo>
                  <a:lnTo>
                    <a:pt x="2348" y="679"/>
                  </a:lnTo>
                  <a:lnTo>
                    <a:pt x="2348" y="692"/>
                  </a:lnTo>
                  <a:lnTo>
                    <a:pt x="2348" y="697"/>
                  </a:lnTo>
                  <a:lnTo>
                    <a:pt x="2349" y="633"/>
                  </a:lnTo>
                  <a:lnTo>
                    <a:pt x="2349" y="630"/>
                  </a:lnTo>
                  <a:lnTo>
                    <a:pt x="2349" y="656"/>
                  </a:lnTo>
                  <a:lnTo>
                    <a:pt x="2349" y="652"/>
                  </a:lnTo>
                  <a:lnTo>
                    <a:pt x="2349" y="636"/>
                  </a:lnTo>
                  <a:lnTo>
                    <a:pt x="2350" y="654"/>
                  </a:lnTo>
                  <a:lnTo>
                    <a:pt x="2350" y="667"/>
                  </a:lnTo>
                  <a:lnTo>
                    <a:pt x="2350" y="688"/>
                  </a:lnTo>
                  <a:lnTo>
                    <a:pt x="2350" y="701"/>
                  </a:lnTo>
                  <a:lnTo>
                    <a:pt x="2350" y="726"/>
                  </a:lnTo>
                  <a:lnTo>
                    <a:pt x="2351" y="710"/>
                  </a:lnTo>
                  <a:lnTo>
                    <a:pt x="2351" y="728"/>
                  </a:lnTo>
                  <a:lnTo>
                    <a:pt x="2351" y="698"/>
                  </a:lnTo>
                  <a:lnTo>
                    <a:pt x="2351" y="716"/>
                  </a:lnTo>
                  <a:lnTo>
                    <a:pt x="2351" y="712"/>
                  </a:lnTo>
                  <a:lnTo>
                    <a:pt x="2352" y="662"/>
                  </a:lnTo>
                  <a:lnTo>
                    <a:pt x="2352" y="679"/>
                  </a:lnTo>
                  <a:lnTo>
                    <a:pt x="2352" y="697"/>
                  </a:lnTo>
                  <a:lnTo>
                    <a:pt x="2352" y="650"/>
                  </a:lnTo>
                  <a:lnTo>
                    <a:pt x="2353" y="640"/>
                  </a:lnTo>
                  <a:lnTo>
                    <a:pt x="2353" y="636"/>
                  </a:lnTo>
                  <a:lnTo>
                    <a:pt x="2353" y="627"/>
                  </a:lnTo>
                  <a:lnTo>
                    <a:pt x="2353" y="629"/>
                  </a:lnTo>
                  <a:lnTo>
                    <a:pt x="2353" y="611"/>
                  </a:lnTo>
                  <a:lnTo>
                    <a:pt x="2353" y="629"/>
                  </a:lnTo>
                  <a:lnTo>
                    <a:pt x="2354" y="650"/>
                  </a:lnTo>
                  <a:lnTo>
                    <a:pt x="2354" y="673"/>
                  </a:lnTo>
                  <a:lnTo>
                    <a:pt x="2354" y="635"/>
                  </a:lnTo>
                  <a:lnTo>
                    <a:pt x="2354" y="642"/>
                  </a:lnTo>
                  <a:lnTo>
                    <a:pt x="2355" y="583"/>
                  </a:lnTo>
                  <a:lnTo>
                    <a:pt x="2355" y="571"/>
                  </a:lnTo>
                  <a:lnTo>
                    <a:pt x="2355" y="532"/>
                  </a:lnTo>
                  <a:lnTo>
                    <a:pt x="2355" y="552"/>
                  </a:lnTo>
                  <a:lnTo>
                    <a:pt x="2355" y="543"/>
                  </a:lnTo>
                  <a:lnTo>
                    <a:pt x="2355" y="560"/>
                  </a:lnTo>
                  <a:lnTo>
                    <a:pt x="2356" y="578"/>
                  </a:lnTo>
                  <a:lnTo>
                    <a:pt x="2356" y="576"/>
                  </a:lnTo>
                  <a:lnTo>
                    <a:pt x="2356" y="575"/>
                  </a:lnTo>
                  <a:lnTo>
                    <a:pt x="2356" y="576"/>
                  </a:lnTo>
                  <a:lnTo>
                    <a:pt x="2357" y="576"/>
                  </a:lnTo>
                  <a:lnTo>
                    <a:pt x="2357" y="541"/>
                  </a:lnTo>
                  <a:lnTo>
                    <a:pt x="2357" y="545"/>
                  </a:lnTo>
                  <a:lnTo>
                    <a:pt x="2357" y="553"/>
                  </a:lnTo>
                  <a:lnTo>
                    <a:pt x="2357" y="566"/>
                  </a:lnTo>
                  <a:lnTo>
                    <a:pt x="2358" y="586"/>
                  </a:lnTo>
                  <a:lnTo>
                    <a:pt x="2358" y="578"/>
                  </a:lnTo>
                  <a:lnTo>
                    <a:pt x="2358" y="583"/>
                  </a:lnTo>
                  <a:lnTo>
                    <a:pt x="2358" y="602"/>
                  </a:lnTo>
                  <a:lnTo>
                    <a:pt x="2358" y="590"/>
                  </a:lnTo>
                  <a:lnTo>
                    <a:pt x="2359" y="595"/>
                  </a:lnTo>
                  <a:lnTo>
                    <a:pt x="2359" y="578"/>
                  </a:lnTo>
                  <a:lnTo>
                    <a:pt x="2359" y="605"/>
                  </a:lnTo>
                  <a:lnTo>
                    <a:pt x="2359" y="565"/>
                  </a:lnTo>
                  <a:lnTo>
                    <a:pt x="2359" y="557"/>
                  </a:lnTo>
                  <a:lnTo>
                    <a:pt x="2360" y="560"/>
                  </a:lnTo>
                  <a:lnTo>
                    <a:pt x="2360" y="586"/>
                  </a:lnTo>
                  <a:lnTo>
                    <a:pt x="2360" y="564"/>
                  </a:lnTo>
                  <a:lnTo>
                    <a:pt x="2360" y="549"/>
                  </a:lnTo>
                  <a:lnTo>
                    <a:pt x="2361" y="569"/>
                  </a:lnTo>
                  <a:lnTo>
                    <a:pt x="2361" y="546"/>
                  </a:lnTo>
                  <a:lnTo>
                    <a:pt x="2361" y="562"/>
                  </a:lnTo>
                  <a:lnTo>
                    <a:pt x="2361" y="564"/>
                  </a:lnTo>
                  <a:lnTo>
                    <a:pt x="2361" y="569"/>
                  </a:lnTo>
                  <a:lnTo>
                    <a:pt x="2361" y="570"/>
                  </a:lnTo>
                  <a:lnTo>
                    <a:pt x="2362" y="592"/>
                  </a:lnTo>
                  <a:lnTo>
                    <a:pt x="2362" y="606"/>
                  </a:lnTo>
                  <a:lnTo>
                    <a:pt x="2362" y="609"/>
                  </a:lnTo>
                  <a:lnTo>
                    <a:pt x="2362" y="582"/>
                  </a:lnTo>
                  <a:lnTo>
                    <a:pt x="2362" y="601"/>
                  </a:lnTo>
                  <a:lnTo>
                    <a:pt x="2363" y="616"/>
                  </a:lnTo>
                  <a:lnTo>
                    <a:pt x="2363" y="620"/>
                  </a:lnTo>
                  <a:lnTo>
                    <a:pt x="2363" y="631"/>
                  </a:lnTo>
                  <a:lnTo>
                    <a:pt x="2363" y="641"/>
                  </a:lnTo>
                  <a:lnTo>
                    <a:pt x="2364" y="611"/>
                  </a:lnTo>
                  <a:lnTo>
                    <a:pt x="2364" y="615"/>
                  </a:lnTo>
                  <a:lnTo>
                    <a:pt x="2364" y="604"/>
                  </a:lnTo>
                  <a:lnTo>
                    <a:pt x="2364" y="606"/>
                  </a:lnTo>
                  <a:lnTo>
                    <a:pt x="2364" y="631"/>
                  </a:lnTo>
                  <a:lnTo>
                    <a:pt x="2364" y="627"/>
                  </a:lnTo>
                  <a:lnTo>
                    <a:pt x="2365" y="580"/>
                  </a:lnTo>
                  <a:lnTo>
                    <a:pt x="2365" y="559"/>
                  </a:lnTo>
                  <a:lnTo>
                    <a:pt x="2365" y="564"/>
                  </a:lnTo>
                  <a:lnTo>
                    <a:pt x="2365" y="566"/>
                  </a:lnTo>
                  <a:lnTo>
                    <a:pt x="2366" y="563"/>
                  </a:lnTo>
                  <a:lnTo>
                    <a:pt x="2366" y="534"/>
                  </a:lnTo>
                  <a:lnTo>
                    <a:pt x="2366" y="532"/>
                  </a:lnTo>
                  <a:lnTo>
                    <a:pt x="2366" y="553"/>
                  </a:lnTo>
                  <a:lnTo>
                    <a:pt x="2366" y="551"/>
                  </a:lnTo>
                  <a:lnTo>
                    <a:pt x="2366" y="547"/>
                  </a:lnTo>
                  <a:lnTo>
                    <a:pt x="2367" y="563"/>
                  </a:lnTo>
                  <a:lnTo>
                    <a:pt x="2367" y="571"/>
                  </a:lnTo>
                  <a:lnTo>
                    <a:pt x="2367" y="577"/>
                  </a:lnTo>
                  <a:lnTo>
                    <a:pt x="2367" y="583"/>
                  </a:lnTo>
                  <a:lnTo>
                    <a:pt x="2368" y="602"/>
                  </a:lnTo>
                  <a:lnTo>
                    <a:pt x="2368" y="573"/>
                  </a:lnTo>
                  <a:lnTo>
                    <a:pt x="2368" y="554"/>
                  </a:lnTo>
                  <a:lnTo>
                    <a:pt x="2368" y="574"/>
                  </a:lnTo>
                  <a:lnTo>
                    <a:pt x="2368" y="543"/>
                  </a:lnTo>
                  <a:lnTo>
                    <a:pt x="2369" y="511"/>
                  </a:lnTo>
                  <a:lnTo>
                    <a:pt x="2369" y="501"/>
                  </a:lnTo>
                  <a:lnTo>
                    <a:pt x="2369" y="480"/>
                  </a:lnTo>
                  <a:lnTo>
                    <a:pt x="2369" y="426"/>
                  </a:lnTo>
                  <a:lnTo>
                    <a:pt x="2369" y="340"/>
                  </a:lnTo>
                  <a:lnTo>
                    <a:pt x="2370" y="213"/>
                  </a:lnTo>
                  <a:lnTo>
                    <a:pt x="2370" y="165"/>
                  </a:lnTo>
                  <a:lnTo>
                    <a:pt x="2370" y="172"/>
                  </a:lnTo>
                  <a:lnTo>
                    <a:pt x="2370" y="191"/>
                  </a:lnTo>
                  <a:lnTo>
                    <a:pt x="2370" y="152"/>
                  </a:lnTo>
                  <a:lnTo>
                    <a:pt x="2371" y="121"/>
                  </a:lnTo>
                  <a:lnTo>
                    <a:pt x="2371" y="113"/>
                  </a:lnTo>
                  <a:lnTo>
                    <a:pt x="2371" y="115"/>
                  </a:lnTo>
                  <a:lnTo>
                    <a:pt x="2371" y="132"/>
                  </a:lnTo>
                  <a:lnTo>
                    <a:pt x="2372" y="142"/>
                  </a:lnTo>
                  <a:lnTo>
                    <a:pt x="2372" y="174"/>
                  </a:lnTo>
                  <a:lnTo>
                    <a:pt x="2372" y="187"/>
                  </a:lnTo>
                  <a:lnTo>
                    <a:pt x="2372" y="199"/>
                  </a:lnTo>
                  <a:lnTo>
                    <a:pt x="2372" y="186"/>
                  </a:lnTo>
                  <a:lnTo>
                    <a:pt x="2372" y="202"/>
                  </a:lnTo>
                  <a:lnTo>
                    <a:pt x="2373" y="233"/>
                  </a:lnTo>
                  <a:lnTo>
                    <a:pt x="2373" y="247"/>
                  </a:lnTo>
                  <a:lnTo>
                    <a:pt x="2373" y="243"/>
                  </a:lnTo>
                  <a:lnTo>
                    <a:pt x="2373" y="207"/>
                  </a:lnTo>
                  <a:lnTo>
                    <a:pt x="2374" y="217"/>
                  </a:lnTo>
                  <a:lnTo>
                    <a:pt x="2374" y="226"/>
                  </a:lnTo>
                  <a:lnTo>
                    <a:pt x="2374" y="227"/>
                  </a:lnTo>
                  <a:lnTo>
                    <a:pt x="2374" y="247"/>
                  </a:lnTo>
                  <a:lnTo>
                    <a:pt x="2374" y="271"/>
                  </a:lnTo>
                  <a:lnTo>
                    <a:pt x="2375" y="267"/>
                  </a:lnTo>
                  <a:lnTo>
                    <a:pt x="2375" y="288"/>
                  </a:lnTo>
                  <a:lnTo>
                    <a:pt x="2375" y="275"/>
                  </a:lnTo>
                  <a:lnTo>
                    <a:pt x="2375" y="215"/>
                  </a:lnTo>
                  <a:lnTo>
                    <a:pt x="2375" y="216"/>
                  </a:lnTo>
                  <a:lnTo>
                    <a:pt x="2375" y="248"/>
                  </a:lnTo>
                  <a:lnTo>
                    <a:pt x="2376" y="250"/>
                  </a:lnTo>
                  <a:lnTo>
                    <a:pt x="2376" y="247"/>
                  </a:lnTo>
                  <a:lnTo>
                    <a:pt x="2376" y="262"/>
                  </a:lnTo>
                  <a:lnTo>
                    <a:pt x="2376" y="282"/>
                  </a:lnTo>
                  <a:lnTo>
                    <a:pt x="2377" y="277"/>
                  </a:lnTo>
                  <a:lnTo>
                    <a:pt x="2377" y="277"/>
                  </a:lnTo>
                  <a:lnTo>
                    <a:pt x="2377" y="309"/>
                  </a:lnTo>
                  <a:lnTo>
                    <a:pt x="2377" y="334"/>
                  </a:lnTo>
                  <a:lnTo>
                    <a:pt x="2377" y="315"/>
                  </a:lnTo>
                  <a:lnTo>
                    <a:pt x="2377" y="287"/>
                  </a:lnTo>
                  <a:lnTo>
                    <a:pt x="2378" y="270"/>
                  </a:lnTo>
                  <a:lnTo>
                    <a:pt x="2378" y="273"/>
                  </a:lnTo>
                  <a:lnTo>
                    <a:pt x="2378" y="276"/>
                  </a:lnTo>
                  <a:lnTo>
                    <a:pt x="2378" y="299"/>
                  </a:lnTo>
                  <a:lnTo>
                    <a:pt x="2379" y="290"/>
                  </a:lnTo>
                  <a:lnTo>
                    <a:pt x="2379" y="304"/>
                  </a:lnTo>
                  <a:lnTo>
                    <a:pt x="2379" y="330"/>
                  </a:lnTo>
                  <a:lnTo>
                    <a:pt x="2379" y="290"/>
                  </a:lnTo>
                  <a:lnTo>
                    <a:pt x="2379" y="314"/>
                  </a:lnTo>
                  <a:lnTo>
                    <a:pt x="2380" y="319"/>
                  </a:lnTo>
                  <a:lnTo>
                    <a:pt x="2380" y="335"/>
                  </a:lnTo>
                  <a:lnTo>
                    <a:pt x="2380" y="355"/>
                  </a:lnTo>
                  <a:lnTo>
                    <a:pt x="2380" y="370"/>
                  </a:lnTo>
                  <a:lnTo>
                    <a:pt x="2380" y="388"/>
                  </a:lnTo>
                  <a:lnTo>
                    <a:pt x="2381" y="388"/>
                  </a:lnTo>
                  <a:lnTo>
                    <a:pt x="2381" y="408"/>
                  </a:lnTo>
                  <a:lnTo>
                    <a:pt x="2381" y="428"/>
                  </a:lnTo>
                  <a:lnTo>
                    <a:pt x="2381" y="445"/>
                  </a:lnTo>
                  <a:lnTo>
                    <a:pt x="2381" y="429"/>
                  </a:lnTo>
                  <a:lnTo>
                    <a:pt x="2382" y="446"/>
                  </a:lnTo>
                  <a:lnTo>
                    <a:pt x="2382" y="456"/>
                  </a:lnTo>
                  <a:lnTo>
                    <a:pt x="2382" y="466"/>
                  </a:lnTo>
                  <a:lnTo>
                    <a:pt x="2382" y="460"/>
                  </a:lnTo>
                  <a:lnTo>
                    <a:pt x="2383" y="478"/>
                  </a:lnTo>
                  <a:lnTo>
                    <a:pt x="2383" y="439"/>
                  </a:lnTo>
                  <a:lnTo>
                    <a:pt x="2383" y="468"/>
                  </a:lnTo>
                  <a:lnTo>
                    <a:pt x="2383" y="436"/>
                  </a:lnTo>
                  <a:lnTo>
                    <a:pt x="2383" y="451"/>
                  </a:lnTo>
                  <a:lnTo>
                    <a:pt x="2383" y="463"/>
                  </a:lnTo>
                  <a:lnTo>
                    <a:pt x="2384" y="435"/>
                  </a:lnTo>
                  <a:lnTo>
                    <a:pt x="2384" y="446"/>
                  </a:lnTo>
                  <a:lnTo>
                    <a:pt x="2384" y="453"/>
                  </a:lnTo>
                  <a:lnTo>
                    <a:pt x="2384" y="477"/>
                  </a:lnTo>
                  <a:lnTo>
                    <a:pt x="2385" y="470"/>
                  </a:lnTo>
                  <a:lnTo>
                    <a:pt x="2385" y="494"/>
                  </a:lnTo>
                  <a:lnTo>
                    <a:pt x="2385" y="513"/>
                  </a:lnTo>
                  <a:lnTo>
                    <a:pt x="2385" y="530"/>
                  </a:lnTo>
                  <a:lnTo>
                    <a:pt x="2385" y="491"/>
                  </a:lnTo>
                  <a:lnTo>
                    <a:pt x="2386" y="506"/>
                  </a:lnTo>
                  <a:lnTo>
                    <a:pt x="2386" y="517"/>
                  </a:lnTo>
                  <a:lnTo>
                    <a:pt x="2386" y="511"/>
                  </a:lnTo>
                  <a:lnTo>
                    <a:pt x="2386" y="532"/>
                  </a:lnTo>
                  <a:lnTo>
                    <a:pt x="2386" y="542"/>
                  </a:lnTo>
                  <a:lnTo>
                    <a:pt x="2387" y="555"/>
                  </a:lnTo>
                  <a:lnTo>
                    <a:pt x="2387" y="579"/>
                  </a:lnTo>
                  <a:lnTo>
                    <a:pt x="2387" y="523"/>
                  </a:lnTo>
                  <a:lnTo>
                    <a:pt x="2387" y="535"/>
                  </a:lnTo>
                  <a:lnTo>
                    <a:pt x="2387" y="561"/>
                  </a:lnTo>
                  <a:lnTo>
                    <a:pt x="2388" y="569"/>
                  </a:lnTo>
                  <a:lnTo>
                    <a:pt x="2388" y="593"/>
                  </a:lnTo>
                  <a:lnTo>
                    <a:pt x="2388" y="619"/>
                  </a:lnTo>
                  <a:lnTo>
                    <a:pt x="2388" y="624"/>
                  </a:lnTo>
                  <a:lnTo>
                    <a:pt x="2389" y="600"/>
                  </a:lnTo>
                  <a:lnTo>
                    <a:pt x="2389" y="605"/>
                  </a:lnTo>
                  <a:lnTo>
                    <a:pt x="2389" y="628"/>
                  </a:lnTo>
                  <a:lnTo>
                    <a:pt x="2389" y="622"/>
                  </a:lnTo>
                  <a:lnTo>
                    <a:pt x="2389" y="627"/>
                  </a:lnTo>
                  <a:lnTo>
                    <a:pt x="2389" y="593"/>
                  </a:lnTo>
                  <a:lnTo>
                    <a:pt x="2390" y="567"/>
                  </a:lnTo>
                  <a:lnTo>
                    <a:pt x="2390" y="579"/>
                  </a:lnTo>
                  <a:lnTo>
                    <a:pt x="2390" y="567"/>
                  </a:lnTo>
                  <a:lnTo>
                    <a:pt x="2390" y="567"/>
                  </a:lnTo>
                  <a:lnTo>
                    <a:pt x="2390" y="588"/>
                  </a:lnTo>
                  <a:lnTo>
                    <a:pt x="2391" y="603"/>
                  </a:lnTo>
                  <a:lnTo>
                    <a:pt x="2391" y="601"/>
                  </a:lnTo>
                  <a:lnTo>
                    <a:pt x="2391" y="581"/>
                  </a:lnTo>
                  <a:lnTo>
                    <a:pt x="2391" y="574"/>
                  </a:lnTo>
                  <a:lnTo>
                    <a:pt x="2391" y="541"/>
                  </a:lnTo>
                  <a:lnTo>
                    <a:pt x="2392" y="546"/>
                  </a:lnTo>
                  <a:lnTo>
                    <a:pt x="2392" y="551"/>
                  </a:lnTo>
                  <a:lnTo>
                    <a:pt x="2392" y="577"/>
                  </a:lnTo>
                  <a:lnTo>
                    <a:pt x="2392" y="594"/>
                  </a:lnTo>
                  <a:lnTo>
                    <a:pt x="2392" y="609"/>
                  </a:lnTo>
                  <a:lnTo>
                    <a:pt x="2393" y="599"/>
                  </a:lnTo>
                  <a:lnTo>
                    <a:pt x="2393" y="607"/>
                  </a:lnTo>
                  <a:lnTo>
                    <a:pt x="2393" y="623"/>
                  </a:lnTo>
                  <a:lnTo>
                    <a:pt x="2393" y="576"/>
                  </a:lnTo>
                  <a:lnTo>
                    <a:pt x="2394" y="579"/>
                  </a:lnTo>
                  <a:lnTo>
                    <a:pt x="2394" y="585"/>
                  </a:lnTo>
                  <a:lnTo>
                    <a:pt x="2394" y="604"/>
                  </a:lnTo>
                  <a:lnTo>
                    <a:pt x="2394" y="573"/>
                  </a:lnTo>
                  <a:lnTo>
                    <a:pt x="2394" y="559"/>
                  </a:lnTo>
                  <a:lnTo>
                    <a:pt x="2394" y="585"/>
                  </a:lnTo>
                  <a:lnTo>
                    <a:pt x="2395" y="603"/>
                  </a:lnTo>
                  <a:lnTo>
                    <a:pt x="2395" y="570"/>
                  </a:lnTo>
                  <a:lnTo>
                    <a:pt x="2395" y="579"/>
                  </a:lnTo>
                  <a:lnTo>
                    <a:pt x="2395" y="594"/>
                  </a:lnTo>
                  <a:lnTo>
                    <a:pt x="2396" y="610"/>
                  </a:lnTo>
                  <a:lnTo>
                    <a:pt x="2396" y="635"/>
                  </a:lnTo>
                  <a:lnTo>
                    <a:pt x="2396" y="602"/>
                  </a:lnTo>
                  <a:lnTo>
                    <a:pt x="2396" y="616"/>
                  </a:lnTo>
                  <a:lnTo>
                    <a:pt x="2396" y="632"/>
                  </a:lnTo>
                  <a:lnTo>
                    <a:pt x="2397" y="619"/>
                  </a:lnTo>
                  <a:lnTo>
                    <a:pt x="2397" y="602"/>
                  </a:lnTo>
                  <a:lnTo>
                    <a:pt x="2397" y="601"/>
                  </a:lnTo>
                  <a:lnTo>
                    <a:pt x="2397" y="609"/>
                  </a:lnTo>
                  <a:lnTo>
                    <a:pt x="2397" y="624"/>
                  </a:lnTo>
                  <a:lnTo>
                    <a:pt x="2398" y="641"/>
                  </a:lnTo>
                  <a:lnTo>
                    <a:pt x="2398" y="653"/>
                  </a:lnTo>
                  <a:lnTo>
                    <a:pt x="2398" y="664"/>
                  </a:lnTo>
                  <a:lnTo>
                    <a:pt x="2398" y="659"/>
                  </a:lnTo>
                  <a:lnTo>
                    <a:pt x="2398" y="653"/>
                  </a:lnTo>
                  <a:lnTo>
                    <a:pt x="2399" y="640"/>
                  </a:lnTo>
                  <a:lnTo>
                    <a:pt x="2399" y="654"/>
                  </a:lnTo>
                  <a:lnTo>
                    <a:pt x="2399" y="664"/>
                  </a:lnTo>
                  <a:lnTo>
                    <a:pt x="2399" y="640"/>
                  </a:lnTo>
                  <a:lnTo>
                    <a:pt x="2400" y="647"/>
                  </a:lnTo>
                  <a:lnTo>
                    <a:pt x="2400" y="629"/>
                  </a:lnTo>
                  <a:lnTo>
                    <a:pt x="2400" y="641"/>
                  </a:lnTo>
                  <a:lnTo>
                    <a:pt x="2400" y="624"/>
                  </a:lnTo>
                  <a:lnTo>
                    <a:pt x="2400" y="649"/>
                  </a:lnTo>
                  <a:lnTo>
                    <a:pt x="2400" y="663"/>
                  </a:lnTo>
                  <a:lnTo>
                    <a:pt x="2401" y="689"/>
                  </a:lnTo>
                  <a:lnTo>
                    <a:pt x="2401" y="707"/>
                  </a:lnTo>
                  <a:lnTo>
                    <a:pt x="2401" y="727"/>
                  </a:lnTo>
                  <a:lnTo>
                    <a:pt x="2401" y="728"/>
                  </a:lnTo>
                  <a:lnTo>
                    <a:pt x="2402" y="706"/>
                  </a:lnTo>
                  <a:lnTo>
                    <a:pt x="2402" y="691"/>
                  </a:lnTo>
                  <a:lnTo>
                    <a:pt x="2402" y="700"/>
                  </a:lnTo>
                  <a:lnTo>
                    <a:pt x="2402" y="699"/>
                  </a:lnTo>
                  <a:lnTo>
                    <a:pt x="2402" y="722"/>
                  </a:lnTo>
                  <a:lnTo>
                    <a:pt x="2402" y="736"/>
                  </a:lnTo>
                  <a:lnTo>
                    <a:pt x="2403" y="727"/>
                  </a:lnTo>
                  <a:lnTo>
                    <a:pt x="2403" y="734"/>
                  </a:lnTo>
                  <a:lnTo>
                    <a:pt x="2403" y="739"/>
                  </a:lnTo>
                  <a:lnTo>
                    <a:pt x="2403" y="758"/>
                  </a:lnTo>
                  <a:lnTo>
                    <a:pt x="2404" y="762"/>
                  </a:lnTo>
                  <a:lnTo>
                    <a:pt x="2404" y="705"/>
                  </a:lnTo>
                  <a:lnTo>
                    <a:pt x="2404" y="658"/>
                  </a:lnTo>
                  <a:lnTo>
                    <a:pt x="2404" y="667"/>
                  </a:lnTo>
                  <a:lnTo>
                    <a:pt x="2404" y="681"/>
                  </a:lnTo>
                  <a:lnTo>
                    <a:pt x="2405" y="688"/>
                  </a:lnTo>
                  <a:lnTo>
                    <a:pt x="2405" y="694"/>
                  </a:lnTo>
                  <a:lnTo>
                    <a:pt x="2405" y="671"/>
                  </a:lnTo>
                  <a:lnTo>
                    <a:pt x="2405" y="694"/>
                  </a:lnTo>
                  <a:lnTo>
                    <a:pt x="2405" y="700"/>
                  </a:lnTo>
                  <a:lnTo>
                    <a:pt x="2405" y="696"/>
                  </a:lnTo>
                  <a:lnTo>
                    <a:pt x="2406" y="695"/>
                  </a:lnTo>
                  <a:lnTo>
                    <a:pt x="2406" y="709"/>
                  </a:lnTo>
                  <a:lnTo>
                    <a:pt x="2406" y="717"/>
                  </a:lnTo>
                  <a:lnTo>
                    <a:pt x="2406" y="706"/>
                  </a:lnTo>
                  <a:lnTo>
                    <a:pt x="2407" y="701"/>
                  </a:lnTo>
                  <a:lnTo>
                    <a:pt x="2407" y="690"/>
                  </a:lnTo>
                  <a:lnTo>
                    <a:pt x="2407" y="708"/>
                  </a:lnTo>
                  <a:lnTo>
                    <a:pt x="2407" y="695"/>
                  </a:lnTo>
                  <a:lnTo>
                    <a:pt x="2407" y="679"/>
                  </a:lnTo>
                  <a:lnTo>
                    <a:pt x="2408" y="698"/>
                  </a:lnTo>
                  <a:lnTo>
                    <a:pt x="2408" y="674"/>
                  </a:lnTo>
                  <a:lnTo>
                    <a:pt x="2408" y="671"/>
                  </a:lnTo>
                  <a:lnTo>
                    <a:pt x="2408" y="689"/>
                  </a:lnTo>
                  <a:lnTo>
                    <a:pt x="2408" y="696"/>
                  </a:lnTo>
                  <a:lnTo>
                    <a:pt x="2409" y="685"/>
                  </a:lnTo>
                  <a:lnTo>
                    <a:pt x="2409" y="681"/>
                  </a:lnTo>
                  <a:lnTo>
                    <a:pt x="2409" y="696"/>
                  </a:lnTo>
                  <a:lnTo>
                    <a:pt x="2409" y="703"/>
                  </a:lnTo>
                  <a:lnTo>
                    <a:pt x="2409" y="720"/>
                  </a:lnTo>
                  <a:lnTo>
                    <a:pt x="2410" y="743"/>
                  </a:lnTo>
                  <a:lnTo>
                    <a:pt x="2410" y="764"/>
                  </a:lnTo>
                  <a:lnTo>
                    <a:pt x="2410" y="758"/>
                  </a:lnTo>
                  <a:lnTo>
                    <a:pt x="2410" y="758"/>
                  </a:lnTo>
                  <a:lnTo>
                    <a:pt x="2411" y="757"/>
                  </a:lnTo>
                  <a:lnTo>
                    <a:pt x="2411" y="780"/>
                  </a:lnTo>
                  <a:lnTo>
                    <a:pt x="2411" y="723"/>
                  </a:lnTo>
                  <a:lnTo>
                    <a:pt x="2411" y="695"/>
                  </a:lnTo>
                  <a:lnTo>
                    <a:pt x="2411" y="689"/>
                  </a:lnTo>
                  <a:lnTo>
                    <a:pt x="2411" y="702"/>
                  </a:lnTo>
                  <a:lnTo>
                    <a:pt x="2412" y="724"/>
                  </a:lnTo>
                  <a:lnTo>
                    <a:pt x="2412" y="721"/>
                  </a:lnTo>
                  <a:lnTo>
                    <a:pt x="2412" y="744"/>
                  </a:lnTo>
                  <a:lnTo>
                    <a:pt x="2412" y="731"/>
                  </a:lnTo>
                  <a:lnTo>
                    <a:pt x="2413" y="715"/>
                  </a:lnTo>
                  <a:lnTo>
                    <a:pt x="2413" y="733"/>
                  </a:lnTo>
                  <a:lnTo>
                    <a:pt x="2413" y="754"/>
                  </a:lnTo>
                  <a:lnTo>
                    <a:pt x="2413" y="737"/>
                  </a:lnTo>
                  <a:lnTo>
                    <a:pt x="2413" y="745"/>
                  </a:lnTo>
                  <a:lnTo>
                    <a:pt x="2413" y="746"/>
                  </a:lnTo>
                  <a:lnTo>
                    <a:pt x="2414" y="752"/>
                  </a:lnTo>
                  <a:lnTo>
                    <a:pt x="2414" y="744"/>
                  </a:lnTo>
                  <a:lnTo>
                    <a:pt x="2414" y="749"/>
                  </a:lnTo>
                  <a:lnTo>
                    <a:pt x="2414" y="767"/>
                  </a:lnTo>
                  <a:lnTo>
                    <a:pt x="2415" y="754"/>
                  </a:lnTo>
                  <a:lnTo>
                    <a:pt x="2415" y="773"/>
                  </a:lnTo>
                  <a:lnTo>
                    <a:pt x="2415" y="748"/>
                  </a:lnTo>
                  <a:lnTo>
                    <a:pt x="2415" y="684"/>
                  </a:lnTo>
                  <a:lnTo>
                    <a:pt x="2415" y="706"/>
                  </a:lnTo>
                  <a:lnTo>
                    <a:pt x="2416" y="696"/>
                  </a:lnTo>
                  <a:lnTo>
                    <a:pt x="2416" y="692"/>
                  </a:lnTo>
                  <a:lnTo>
                    <a:pt x="2416" y="702"/>
                  </a:lnTo>
                  <a:lnTo>
                    <a:pt x="2416" y="673"/>
                  </a:lnTo>
                  <a:lnTo>
                    <a:pt x="2416" y="655"/>
                  </a:lnTo>
                  <a:lnTo>
                    <a:pt x="2417" y="650"/>
                  </a:lnTo>
                  <a:lnTo>
                    <a:pt x="2417" y="634"/>
                  </a:lnTo>
                  <a:lnTo>
                    <a:pt x="2417" y="606"/>
                  </a:lnTo>
                  <a:lnTo>
                    <a:pt x="2417" y="607"/>
                  </a:lnTo>
                  <a:lnTo>
                    <a:pt x="2417" y="628"/>
                  </a:lnTo>
                  <a:lnTo>
                    <a:pt x="2418" y="614"/>
                  </a:lnTo>
                  <a:lnTo>
                    <a:pt x="2418" y="619"/>
                  </a:lnTo>
                  <a:lnTo>
                    <a:pt x="2418" y="605"/>
                  </a:lnTo>
                  <a:lnTo>
                    <a:pt x="2418" y="549"/>
                  </a:lnTo>
                  <a:lnTo>
                    <a:pt x="2419" y="504"/>
                  </a:lnTo>
                  <a:lnTo>
                    <a:pt x="2419" y="426"/>
                  </a:lnTo>
                  <a:lnTo>
                    <a:pt x="2419" y="366"/>
                  </a:lnTo>
                  <a:lnTo>
                    <a:pt x="2419" y="321"/>
                  </a:lnTo>
                  <a:lnTo>
                    <a:pt x="2419" y="322"/>
                  </a:lnTo>
                  <a:lnTo>
                    <a:pt x="2419" y="265"/>
                  </a:lnTo>
                  <a:lnTo>
                    <a:pt x="2420" y="237"/>
                  </a:lnTo>
                  <a:lnTo>
                    <a:pt x="2420" y="237"/>
                  </a:lnTo>
                  <a:lnTo>
                    <a:pt x="2420" y="232"/>
                  </a:lnTo>
                  <a:lnTo>
                    <a:pt x="2420" y="241"/>
                  </a:lnTo>
                  <a:lnTo>
                    <a:pt x="2420" y="229"/>
                  </a:lnTo>
                  <a:lnTo>
                    <a:pt x="2421" y="221"/>
                  </a:lnTo>
                  <a:lnTo>
                    <a:pt x="2421" y="233"/>
                  </a:lnTo>
                  <a:lnTo>
                    <a:pt x="2421" y="239"/>
                  </a:lnTo>
                  <a:lnTo>
                    <a:pt x="2421" y="256"/>
                  </a:lnTo>
                  <a:lnTo>
                    <a:pt x="2422" y="284"/>
                  </a:lnTo>
                  <a:lnTo>
                    <a:pt x="2422" y="264"/>
                  </a:lnTo>
                  <a:lnTo>
                    <a:pt x="2422" y="294"/>
                  </a:lnTo>
                  <a:lnTo>
                    <a:pt x="2422" y="301"/>
                  </a:lnTo>
                  <a:lnTo>
                    <a:pt x="2422" y="308"/>
                  </a:lnTo>
                  <a:lnTo>
                    <a:pt x="2422" y="318"/>
                  </a:lnTo>
                  <a:lnTo>
                    <a:pt x="2423" y="347"/>
                  </a:lnTo>
                  <a:lnTo>
                    <a:pt x="2423" y="346"/>
                  </a:lnTo>
                  <a:lnTo>
                    <a:pt x="2423" y="361"/>
                  </a:lnTo>
                  <a:lnTo>
                    <a:pt x="2423" y="391"/>
                  </a:lnTo>
                  <a:lnTo>
                    <a:pt x="2424" y="371"/>
                  </a:lnTo>
                  <a:lnTo>
                    <a:pt x="2424" y="356"/>
                  </a:lnTo>
                  <a:lnTo>
                    <a:pt x="2424" y="327"/>
                  </a:lnTo>
                  <a:lnTo>
                    <a:pt x="2424" y="349"/>
                  </a:lnTo>
                  <a:lnTo>
                    <a:pt x="2424" y="373"/>
                  </a:lnTo>
                  <a:lnTo>
                    <a:pt x="2424" y="365"/>
                  </a:lnTo>
                  <a:lnTo>
                    <a:pt x="2425" y="391"/>
                  </a:lnTo>
                  <a:lnTo>
                    <a:pt x="2425" y="418"/>
                  </a:lnTo>
                  <a:lnTo>
                    <a:pt x="2425" y="406"/>
                  </a:lnTo>
                  <a:lnTo>
                    <a:pt x="2425" y="429"/>
                  </a:lnTo>
                  <a:lnTo>
                    <a:pt x="2426" y="440"/>
                  </a:lnTo>
                  <a:lnTo>
                    <a:pt x="2426" y="441"/>
                  </a:lnTo>
                  <a:lnTo>
                    <a:pt x="2426" y="440"/>
                  </a:lnTo>
                  <a:lnTo>
                    <a:pt x="2426" y="463"/>
                  </a:lnTo>
                  <a:lnTo>
                    <a:pt x="2426" y="489"/>
                  </a:lnTo>
                  <a:lnTo>
                    <a:pt x="2427" y="463"/>
                  </a:lnTo>
                  <a:lnTo>
                    <a:pt x="2427" y="451"/>
                  </a:lnTo>
                  <a:lnTo>
                    <a:pt x="2427" y="476"/>
                  </a:lnTo>
                  <a:lnTo>
                    <a:pt x="2427" y="496"/>
                  </a:lnTo>
                  <a:lnTo>
                    <a:pt x="2427" y="515"/>
                  </a:lnTo>
                  <a:lnTo>
                    <a:pt x="2428" y="512"/>
                  </a:lnTo>
                  <a:lnTo>
                    <a:pt x="2428" y="527"/>
                  </a:lnTo>
                  <a:lnTo>
                    <a:pt x="2428" y="540"/>
                  </a:lnTo>
                  <a:lnTo>
                    <a:pt x="2428" y="560"/>
                  </a:lnTo>
                  <a:lnTo>
                    <a:pt x="2428" y="562"/>
                  </a:lnTo>
                  <a:lnTo>
                    <a:pt x="2429" y="567"/>
                  </a:lnTo>
                  <a:lnTo>
                    <a:pt x="2429" y="590"/>
                  </a:lnTo>
                  <a:lnTo>
                    <a:pt x="2429" y="602"/>
                  </a:lnTo>
                  <a:lnTo>
                    <a:pt x="2429" y="604"/>
                  </a:lnTo>
                  <a:lnTo>
                    <a:pt x="2430" y="624"/>
                  </a:lnTo>
                  <a:lnTo>
                    <a:pt x="2430" y="632"/>
                  </a:lnTo>
                  <a:lnTo>
                    <a:pt x="2430" y="639"/>
                  </a:lnTo>
                  <a:lnTo>
                    <a:pt x="2430" y="632"/>
                  </a:lnTo>
                  <a:lnTo>
                    <a:pt x="2430" y="640"/>
                  </a:lnTo>
                  <a:lnTo>
                    <a:pt x="2430" y="659"/>
                  </a:lnTo>
                  <a:lnTo>
                    <a:pt x="2431" y="645"/>
                  </a:lnTo>
                  <a:lnTo>
                    <a:pt x="2431" y="625"/>
                  </a:lnTo>
                  <a:lnTo>
                    <a:pt x="2431" y="622"/>
                  </a:lnTo>
                  <a:lnTo>
                    <a:pt x="2431" y="609"/>
                  </a:lnTo>
                  <a:lnTo>
                    <a:pt x="2432" y="616"/>
                  </a:lnTo>
                  <a:lnTo>
                    <a:pt x="2432" y="628"/>
                  </a:lnTo>
                  <a:lnTo>
                    <a:pt x="2432" y="646"/>
                  </a:lnTo>
                  <a:lnTo>
                    <a:pt x="2432" y="668"/>
                  </a:lnTo>
                  <a:lnTo>
                    <a:pt x="2432" y="642"/>
                  </a:lnTo>
                  <a:lnTo>
                    <a:pt x="2433" y="638"/>
                  </a:lnTo>
                  <a:lnTo>
                    <a:pt x="2433" y="649"/>
                  </a:lnTo>
                  <a:lnTo>
                    <a:pt x="2433" y="655"/>
                  </a:lnTo>
                  <a:lnTo>
                    <a:pt x="2433" y="639"/>
                  </a:lnTo>
                  <a:lnTo>
                    <a:pt x="2433" y="652"/>
                  </a:lnTo>
                  <a:lnTo>
                    <a:pt x="2434" y="674"/>
                  </a:lnTo>
                  <a:lnTo>
                    <a:pt x="2434" y="656"/>
                  </a:lnTo>
                  <a:lnTo>
                    <a:pt x="2434" y="615"/>
                  </a:lnTo>
                  <a:lnTo>
                    <a:pt x="2434" y="607"/>
                  </a:lnTo>
                  <a:lnTo>
                    <a:pt x="2434" y="602"/>
                  </a:lnTo>
                  <a:lnTo>
                    <a:pt x="2435" y="575"/>
                  </a:lnTo>
                  <a:lnTo>
                    <a:pt x="2435" y="596"/>
                  </a:lnTo>
                  <a:lnTo>
                    <a:pt x="2435" y="592"/>
                  </a:lnTo>
                  <a:lnTo>
                    <a:pt x="2435" y="597"/>
                  </a:lnTo>
                  <a:lnTo>
                    <a:pt x="2435" y="615"/>
                  </a:lnTo>
                  <a:lnTo>
                    <a:pt x="2435" y="617"/>
                  </a:lnTo>
                  <a:lnTo>
                    <a:pt x="2436" y="628"/>
                  </a:lnTo>
                  <a:lnTo>
                    <a:pt x="2436" y="649"/>
                  </a:lnTo>
                  <a:lnTo>
                    <a:pt x="2436" y="655"/>
                  </a:lnTo>
                  <a:lnTo>
                    <a:pt x="2436" y="667"/>
                  </a:lnTo>
                  <a:lnTo>
                    <a:pt x="2437" y="684"/>
                  </a:lnTo>
                  <a:lnTo>
                    <a:pt x="2437" y="684"/>
                  </a:lnTo>
                  <a:lnTo>
                    <a:pt x="2437" y="635"/>
                  </a:lnTo>
                  <a:lnTo>
                    <a:pt x="2437" y="648"/>
                  </a:lnTo>
                  <a:lnTo>
                    <a:pt x="2437" y="665"/>
                  </a:lnTo>
                  <a:lnTo>
                    <a:pt x="2438" y="689"/>
                  </a:lnTo>
                  <a:lnTo>
                    <a:pt x="2438" y="705"/>
                  </a:lnTo>
                  <a:lnTo>
                    <a:pt x="2438" y="705"/>
                  </a:lnTo>
                  <a:lnTo>
                    <a:pt x="2438" y="726"/>
                  </a:lnTo>
                  <a:lnTo>
                    <a:pt x="2438" y="701"/>
                  </a:lnTo>
                  <a:lnTo>
                    <a:pt x="2439" y="715"/>
                  </a:lnTo>
                  <a:lnTo>
                    <a:pt x="2439" y="695"/>
                  </a:lnTo>
                  <a:lnTo>
                    <a:pt x="2439" y="667"/>
                  </a:lnTo>
                  <a:lnTo>
                    <a:pt x="2439" y="657"/>
                  </a:lnTo>
                  <a:lnTo>
                    <a:pt x="2439" y="657"/>
                  </a:lnTo>
                  <a:lnTo>
                    <a:pt x="2440" y="656"/>
                  </a:lnTo>
                  <a:lnTo>
                    <a:pt x="2440" y="647"/>
                  </a:lnTo>
                  <a:lnTo>
                    <a:pt x="2440" y="661"/>
                  </a:lnTo>
                  <a:lnTo>
                    <a:pt x="2440" y="673"/>
                  </a:lnTo>
                  <a:lnTo>
                    <a:pt x="2441" y="655"/>
                  </a:lnTo>
                  <a:lnTo>
                    <a:pt x="2441" y="656"/>
                  </a:lnTo>
                  <a:lnTo>
                    <a:pt x="2441" y="662"/>
                  </a:lnTo>
                  <a:lnTo>
                    <a:pt x="2441" y="656"/>
                  </a:lnTo>
                  <a:lnTo>
                    <a:pt x="2441" y="672"/>
                  </a:lnTo>
                  <a:lnTo>
                    <a:pt x="2441" y="656"/>
                  </a:lnTo>
                  <a:lnTo>
                    <a:pt x="2442" y="673"/>
                  </a:lnTo>
                  <a:lnTo>
                    <a:pt x="2442" y="674"/>
                  </a:lnTo>
                  <a:lnTo>
                    <a:pt x="2442" y="691"/>
                  </a:lnTo>
                  <a:lnTo>
                    <a:pt x="2442" y="674"/>
                  </a:lnTo>
                  <a:lnTo>
                    <a:pt x="2443" y="640"/>
                  </a:lnTo>
                  <a:lnTo>
                    <a:pt x="2443" y="665"/>
                  </a:lnTo>
                  <a:lnTo>
                    <a:pt x="2443" y="661"/>
                  </a:lnTo>
                  <a:lnTo>
                    <a:pt x="2443" y="683"/>
                  </a:lnTo>
                  <a:lnTo>
                    <a:pt x="2443" y="694"/>
                  </a:lnTo>
                  <a:lnTo>
                    <a:pt x="2444" y="675"/>
                  </a:lnTo>
                  <a:lnTo>
                    <a:pt x="2444" y="662"/>
                  </a:lnTo>
                  <a:lnTo>
                    <a:pt x="2444" y="645"/>
                  </a:lnTo>
                  <a:lnTo>
                    <a:pt x="2444" y="652"/>
                  </a:lnTo>
                  <a:lnTo>
                    <a:pt x="2444" y="645"/>
                  </a:lnTo>
                  <a:lnTo>
                    <a:pt x="2445" y="656"/>
                  </a:lnTo>
                  <a:lnTo>
                    <a:pt x="2445" y="678"/>
                  </a:lnTo>
                  <a:lnTo>
                    <a:pt x="2445" y="653"/>
                  </a:lnTo>
                  <a:lnTo>
                    <a:pt x="2445" y="655"/>
                  </a:lnTo>
                  <a:lnTo>
                    <a:pt x="2445" y="675"/>
                  </a:lnTo>
                  <a:lnTo>
                    <a:pt x="2446" y="635"/>
                  </a:lnTo>
                  <a:lnTo>
                    <a:pt x="2446" y="654"/>
                  </a:lnTo>
                  <a:lnTo>
                    <a:pt x="2446" y="670"/>
                  </a:lnTo>
                  <a:lnTo>
                    <a:pt x="2446" y="661"/>
                  </a:lnTo>
                  <a:lnTo>
                    <a:pt x="2447" y="643"/>
                  </a:lnTo>
                  <a:lnTo>
                    <a:pt x="2447" y="657"/>
                  </a:lnTo>
                  <a:lnTo>
                    <a:pt x="2447" y="652"/>
                  </a:lnTo>
                  <a:lnTo>
                    <a:pt x="2447" y="607"/>
                  </a:lnTo>
                  <a:lnTo>
                    <a:pt x="2447" y="607"/>
                  </a:lnTo>
                  <a:lnTo>
                    <a:pt x="2447" y="617"/>
                  </a:lnTo>
                  <a:lnTo>
                    <a:pt x="2448" y="642"/>
                  </a:lnTo>
                  <a:lnTo>
                    <a:pt x="2448" y="635"/>
                  </a:lnTo>
                  <a:lnTo>
                    <a:pt x="2448" y="657"/>
                  </a:lnTo>
                  <a:lnTo>
                    <a:pt x="2448" y="641"/>
                  </a:lnTo>
                  <a:lnTo>
                    <a:pt x="2449" y="631"/>
                  </a:lnTo>
                  <a:lnTo>
                    <a:pt x="2449" y="599"/>
                  </a:lnTo>
                  <a:lnTo>
                    <a:pt x="2449" y="624"/>
                  </a:lnTo>
                  <a:lnTo>
                    <a:pt x="2449" y="609"/>
                  </a:lnTo>
                  <a:lnTo>
                    <a:pt x="2449" y="584"/>
                  </a:lnTo>
                  <a:lnTo>
                    <a:pt x="2449" y="583"/>
                  </a:lnTo>
                  <a:lnTo>
                    <a:pt x="2450" y="607"/>
                  </a:lnTo>
                  <a:lnTo>
                    <a:pt x="2450" y="601"/>
                  </a:lnTo>
                  <a:lnTo>
                    <a:pt x="2450" y="614"/>
                  </a:lnTo>
                  <a:lnTo>
                    <a:pt x="2450" y="589"/>
                  </a:lnTo>
                  <a:lnTo>
                    <a:pt x="2450" y="615"/>
                  </a:lnTo>
                  <a:lnTo>
                    <a:pt x="2451" y="614"/>
                  </a:lnTo>
                  <a:lnTo>
                    <a:pt x="2451" y="631"/>
                  </a:lnTo>
                  <a:lnTo>
                    <a:pt x="2451" y="649"/>
                  </a:lnTo>
                  <a:lnTo>
                    <a:pt x="2451" y="632"/>
                  </a:lnTo>
                  <a:lnTo>
                    <a:pt x="2452" y="605"/>
                  </a:lnTo>
                  <a:lnTo>
                    <a:pt x="2452" y="623"/>
                  </a:lnTo>
                  <a:lnTo>
                    <a:pt x="2452" y="594"/>
                  </a:lnTo>
                  <a:lnTo>
                    <a:pt x="2452" y="605"/>
                  </a:lnTo>
                  <a:lnTo>
                    <a:pt x="2452" y="587"/>
                  </a:lnTo>
                  <a:lnTo>
                    <a:pt x="2452" y="567"/>
                  </a:lnTo>
                  <a:lnTo>
                    <a:pt x="2453" y="571"/>
                  </a:lnTo>
                  <a:lnTo>
                    <a:pt x="2453" y="582"/>
                  </a:lnTo>
                  <a:lnTo>
                    <a:pt x="2453" y="598"/>
                  </a:lnTo>
                  <a:lnTo>
                    <a:pt x="2453" y="544"/>
                  </a:lnTo>
                  <a:lnTo>
                    <a:pt x="2454" y="558"/>
                  </a:lnTo>
                  <a:lnTo>
                    <a:pt x="2454" y="538"/>
                  </a:lnTo>
                  <a:lnTo>
                    <a:pt x="2454" y="496"/>
                  </a:lnTo>
                  <a:lnTo>
                    <a:pt x="2454" y="501"/>
                  </a:lnTo>
                  <a:lnTo>
                    <a:pt x="2454" y="513"/>
                  </a:lnTo>
                  <a:lnTo>
                    <a:pt x="2455" y="507"/>
                  </a:lnTo>
                  <a:lnTo>
                    <a:pt x="2455" y="509"/>
                  </a:lnTo>
                  <a:lnTo>
                    <a:pt x="2455" y="521"/>
                  </a:lnTo>
                  <a:lnTo>
                    <a:pt x="2455" y="518"/>
                  </a:lnTo>
                  <a:lnTo>
                    <a:pt x="2455" y="503"/>
                  </a:lnTo>
                  <a:lnTo>
                    <a:pt x="2456" y="518"/>
                  </a:lnTo>
                  <a:lnTo>
                    <a:pt x="2456" y="546"/>
                  </a:lnTo>
                  <a:lnTo>
                    <a:pt x="2456" y="544"/>
                  </a:lnTo>
                  <a:lnTo>
                    <a:pt x="2456" y="557"/>
                  </a:lnTo>
                  <a:lnTo>
                    <a:pt x="2456" y="570"/>
                  </a:lnTo>
                  <a:lnTo>
                    <a:pt x="2457" y="527"/>
                  </a:lnTo>
                  <a:lnTo>
                    <a:pt x="2457" y="542"/>
                  </a:lnTo>
                  <a:lnTo>
                    <a:pt x="2457" y="565"/>
                  </a:lnTo>
                  <a:lnTo>
                    <a:pt x="2457" y="554"/>
                  </a:lnTo>
                  <a:lnTo>
                    <a:pt x="2457" y="509"/>
                  </a:lnTo>
                  <a:lnTo>
                    <a:pt x="2458" y="488"/>
                  </a:lnTo>
                  <a:lnTo>
                    <a:pt x="2458" y="501"/>
                  </a:lnTo>
                  <a:lnTo>
                    <a:pt x="2458" y="514"/>
                  </a:lnTo>
                  <a:lnTo>
                    <a:pt x="2458" y="487"/>
                  </a:lnTo>
                  <a:lnTo>
                    <a:pt x="2458" y="464"/>
                  </a:lnTo>
                  <a:lnTo>
                    <a:pt x="2459" y="465"/>
                  </a:lnTo>
                  <a:lnTo>
                    <a:pt x="2459" y="479"/>
                  </a:lnTo>
                  <a:lnTo>
                    <a:pt x="2459" y="483"/>
                  </a:lnTo>
                  <a:lnTo>
                    <a:pt x="2459" y="505"/>
                  </a:lnTo>
                  <a:lnTo>
                    <a:pt x="2460" y="497"/>
                  </a:lnTo>
                  <a:lnTo>
                    <a:pt x="2460" y="489"/>
                  </a:lnTo>
                  <a:lnTo>
                    <a:pt x="2460" y="518"/>
                  </a:lnTo>
                  <a:lnTo>
                    <a:pt x="2460" y="541"/>
                  </a:lnTo>
                  <a:lnTo>
                    <a:pt x="2460" y="547"/>
                  </a:lnTo>
                  <a:lnTo>
                    <a:pt x="2460" y="568"/>
                  </a:lnTo>
                  <a:lnTo>
                    <a:pt x="2461" y="585"/>
                  </a:lnTo>
                  <a:lnTo>
                    <a:pt x="2461" y="535"/>
                  </a:lnTo>
                  <a:lnTo>
                    <a:pt x="2461" y="551"/>
                  </a:lnTo>
                  <a:lnTo>
                    <a:pt x="2461" y="552"/>
                  </a:lnTo>
                  <a:lnTo>
                    <a:pt x="2462" y="547"/>
                  </a:lnTo>
                  <a:lnTo>
                    <a:pt x="2462" y="542"/>
                  </a:lnTo>
                  <a:lnTo>
                    <a:pt x="2462" y="549"/>
                  </a:lnTo>
                  <a:lnTo>
                    <a:pt x="2462" y="564"/>
                  </a:lnTo>
                  <a:lnTo>
                    <a:pt x="2462" y="584"/>
                  </a:lnTo>
                  <a:lnTo>
                    <a:pt x="2463" y="589"/>
                  </a:lnTo>
                  <a:lnTo>
                    <a:pt x="2463" y="597"/>
                  </a:lnTo>
                  <a:lnTo>
                    <a:pt x="2463" y="599"/>
                  </a:lnTo>
                  <a:lnTo>
                    <a:pt x="2463" y="578"/>
                  </a:lnTo>
                  <a:lnTo>
                    <a:pt x="2463" y="592"/>
                  </a:lnTo>
                  <a:lnTo>
                    <a:pt x="2464" y="565"/>
                  </a:lnTo>
                  <a:lnTo>
                    <a:pt x="2464" y="590"/>
                  </a:lnTo>
                  <a:lnTo>
                    <a:pt x="2464" y="604"/>
                  </a:lnTo>
                  <a:lnTo>
                    <a:pt x="2464" y="610"/>
                  </a:lnTo>
                  <a:lnTo>
                    <a:pt x="2464" y="600"/>
                  </a:lnTo>
                  <a:lnTo>
                    <a:pt x="2465" y="615"/>
                  </a:lnTo>
                  <a:lnTo>
                    <a:pt x="2465" y="605"/>
                  </a:lnTo>
                  <a:lnTo>
                    <a:pt x="2465" y="597"/>
                  </a:lnTo>
                  <a:lnTo>
                    <a:pt x="2465" y="613"/>
                  </a:lnTo>
                  <a:lnTo>
                    <a:pt x="2465" y="607"/>
                  </a:lnTo>
                  <a:lnTo>
                    <a:pt x="2466" y="610"/>
                  </a:lnTo>
                  <a:lnTo>
                    <a:pt x="2466" y="608"/>
                  </a:lnTo>
                  <a:lnTo>
                    <a:pt x="2466" y="596"/>
                  </a:lnTo>
                  <a:lnTo>
                    <a:pt x="2466" y="600"/>
                  </a:lnTo>
                  <a:lnTo>
                    <a:pt x="2466" y="597"/>
                  </a:lnTo>
                  <a:lnTo>
                    <a:pt x="2467" y="573"/>
                  </a:lnTo>
                  <a:lnTo>
                    <a:pt x="2467" y="583"/>
                  </a:lnTo>
                  <a:lnTo>
                    <a:pt x="2467" y="559"/>
                  </a:lnTo>
                  <a:lnTo>
                    <a:pt x="2467" y="546"/>
                  </a:lnTo>
                  <a:lnTo>
                    <a:pt x="2467" y="518"/>
                  </a:lnTo>
                  <a:lnTo>
                    <a:pt x="2468" y="464"/>
                  </a:lnTo>
                  <a:lnTo>
                    <a:pt x="2468" y="385"/>
                  </a:lnTo>
                  <a:lnTo>
                    <a:pt x="2468" y="318"/>
                  </a:lnTo>
                  <a:lnTo>
                    <a:pt x="2468" y="302"/>
                  </a:lnTo>
                  <a:lnTo>
                    <a:pt x="2468" y="331"/>
                  </a:lnTo>
                  <a:lnTo>
                    <a:pt x="2469" y="261"/>
                  </a:lnTo>
                  <a:lnTo>
                    <a:pt x="2469" y="273"/>
                  </a:lnTo>
                  <a:lnTo>
                    <a:pt x="2469" y="234"/>
                  </a:lnTo>
                  <a:lnTo>
                    <a:pt x="2469" y="264"/>
                  </a:lnTo>
                  <a:lnTo>
                    <a:pt x="2469" y="236"/>
                  </a:lnTo>
                  <a:lnTo>
                    <a:pt x="2470" y="235"/>
                  </a:lnTo>
                  <a:lnTo>
                    <a:pt x="2470" y="267"/>
                  </a:lnTo>
                  <a:lnTo>
                    <a:pt x="2470" y="264"/>
                  </a:lnTo>
                  <a:lnTo>
                    <a:pt x="2470" y="270"/>
                  </a:lnTo>
                  <a:lnTo>
                    <a:pt x="2471" y="293"/>
                  </a:lnTo>
                  <a:lnTo>
                    <a:pt x="2471" y="302"/>
                  </a:lnTo>
                  <a:lnTo>
                    <a:pt x="2471" y="300"/>
                  </a:lnTo>
                  <a:lnTo>
                    <a:pt x="2471" y="314"/>
                  </a:lnTo>
                  <a:lnTo>
                    <a:pt x="2471" y="320"/>
                  </a:lnTo>
                  <a:lnTo>
                    <a:pt x="2471" y="348"/>
                  </a:lnTo>
                  <a:lnTo>
                    <a:pt x="2472" y="335"/>
                  </a:lnTo>
                  <a:lnTo>
                    <a:pt x="2472" y="352"/>
                  </a:lnTo>
                  <a:lnTo>
                    <a:pt x="2472" y="373"/>
                  </a:lnTo>
                  <a:lnTo>
                    <a:pt x="2472" y="358"/>
                  </a:lnTo>
                  <a:lnTo>
                    <a:pt x="2473" y="363"/>
                  </a:lnTo>
                  <a:lnTo>
                    <a:pt x="2473" y="358"/>
                  </a:lnTo>
                  <a:lnTo>
                    <a:pt x="2473" y="385"/>
                  </a:lnTo>
                  <a:lnTo>
                    <a:pt x="2473" y="409"/>
                  </a:lnTo>
                  <a:lnTo>
                    <a:pt x="2473" y="438"/>
                  </a:lnTo>
                  <a:lnTo>
                    <a:pt x="2474" y="410"/>
                  </a:lnTo>
                  <a:lnTo>
                    <a:pt x="2474" y="437"/>
                  </a:lnTo>
                  <a:lnTo>
                    <a:pt x="2474" y="451"/>
                  </a:lnTo>
                  <a:lnTo>
                    <a:pt x="2474" y="475"/>
                  </a:lnTo>
                  <a:lnTo>
                    <a:pt x="2474" y="454"/>
                  </a:lnTo>
                  <a:lnTo>
                    <a:pt x="2475" y="481"/>
                  </a:lnTo>
                  <a:lnTo>
                    <a:pt x="2475" y="503"/>
                  </a:lnTo>
                  <a:lnTo>
                    <a:pt x="2475" y="522"/>
                  </a:lnTo>
                  <a:lnTo>
                    <a:pt x="2475" y="515"/>
                  </a:lnTo>
                  <a:lnTo>
                    <a:pt x="2475" y="522"/>
                  </a:lnTo>
                  <a:lnTo>
                    <a:pt x="2476" y="522"/>
                  </a:lnTo>
                  <a:lnTo>
                    <a:pt x="2476" y="525"/>
                  </a:lnTo>
                  <a:lnTo>
                    <a:pt x="2476" y="532"/>
                  </a:lnTo>
                  <a:lnTo>
                    <a:pt x="2476" y="545"/>
                  </a:lnTo>
                  <a:lnTo>
                    <a:pt x="2477" y="571"/>
                  </a:lnTo>
                  <a:lnTo>
                    <a:pt x="2477" y="598"/>
                  </a:lnTo>
                  <a:lnTo>
                    <a:pt x="2477" y="606"/>
                  </a:lnTo>
                  <a:lnTo>
                    <a:pt x="2477" y="631"/>
                  </a:lnTo>
                  <a:lnTo>
                    <a:pt x="2477" y="643"/>
                  </a:lnTo>
                  <a:lnTo>
                    <a:pt x="2477" y="654"/>
                  </a:lnTo>
                  <a:lnTo>
                    <a:pt x="2478" y="628"/>
                  </a:lnTo>
                  <a:lnTo>
                    <a:pt x="2478" y="613"/>
                  </a:lnTo>
                  <a:lnTo>
                    <a:pt x="2478" y="635"/>
                  </a:lnTo>
                  <a:lnTo>
                    <a:pt x="2478" y="622"/>
                  </a:lnTo>
                  <a:lnTo>
                    <a:pt x="2479" y="645"/>
                  </a:lnTo>
                  <a:lnTo>
                    <a:pt x="2479" y="634"/>
                  </a:lnTo>
                  <a:lnTo>
                    <a:pt x="2479" y="658"/>
                  </a:lnTo>
                  <a:lnTo>
                    <a:pt x="2479" y="643"/>
                  </a:lnTo>
                  <a:lnTo>
                    <a:pt x="2479" y="632"/>
                  </a:lnTo>
                  <a:lnTo>
                    <a:pt x="2479" y="592"/>
                  </a:lnTo>
                  <a:lnTo>
                    <a:pt x="2480" y="609"/>
                  </a:lnTo>
                  <a:lnTo>
                    <a:pt x="2480" y="627"/>
                  </a:lnTo>
                  <a:lnTo>
                    <a:pt x="2480" y="553"/>
                  </a:lnTo>
                  <a:lnTo>
                    <a:pt x="2480" y="564"/>
                  </a:lnTo>
                  <a:lnTo>
                    <a:pt x="2480" y="548"/>
                  </a:lnTo>
                  <a:lnTo>
                    <a:pt x="2481" y="544"/>
                  </a:lnTo>
                  <a:lnTo>
                    <a:pt x="2481" y="564"/>
                  </a:lnTo>
                  <a:lnTo>
                    <a:pt x="2481" y="533"/>
                  </a:lnTo>
                  <a:lnTo>
                    <a:pt x="2481" y="531"/>
                  </a:lnTo>
                  <a:lnTo>
                    <a:pt x="2482" y="510"/>
                  </a:lnTo>
                  <a:lnTo>
                    <a:pt x="2482" y="523"/>
                  </a:lnTo>
                  <a:lnTo>
                    <a:pt x="2482" y="521"/>
                  </a:lnTo>
                  <a:lnTo>
                    <a:pt x="2482" y="481"/>
                  </a:lnTo>
                  <a:lnTo>
                    <a:pt x="2482" y="497"/>
                  </a:lnTo>
                  <a:lnTo>
                    <a:pt x="2482" y="522"/>
                  </a:lnTo>
                  <a:lnTo>
                    <a:pt x="2483" y="540"/>
                  </a:lnTo>
                  <a:lnTo>
                    <a:pt x="2483" y="539"/>
                  </a:lnTo>
                  <a:lnTo>
                    <a:pt x="2483" y="561"/>
                  </a:lnTo>
                  <a:lnTo>
                    <a:pt x="2483" y="586"/>
                  </a:lnTo>
                  <a:lnTo>
                    <a:pt x="2484" y="604"/>
                  </a:lnTo>
                  <a:lnTo>
                    <a:pt x="2484" y="582"/>
                  </a:lnTo>
                  <a:lnTo>
                    <a:pt x="2484" y="600"/>
                  </a:lnTo>
                  <a:lnTo>
                    <a:pt x="2484" y="573"/>
                  </a:lnTo>
                  <a:lnTo>
                    <a:pt x="2484" y="571"/>
                  </a:lnTo>
                  <a:lnTo>
                    <a:pt x="2485" y="565"/>
                  </a:lnTo>
                  <a:lnTo>
                    <a:pt x="2485" y="521"/>
                  </a:lnTo>
                  <a:lnTo>
                    <a:pt x="2485" y="549"/>
                  </a:lnTo>
                  <a:lnTo>
                    <a:pt x="2485" y="549"/>
                  </a:lnTo>
                  <a:lnTo>
                    <a:pt x="2485" y="547"/>
                  </a:lnTo>
                  <a:lnTo>
                    <a:pt x="2486" y="551"/>
                  </a:lnTo>
                  <a:lnTo>
                    <a:pt x="2486" y="557"/>
                  </a:lnTo>
                  <a:lnTo>
                    <a:pt x="2486" y="560"/>
                  </a:lnTo>
                  <a:lnTo>
                    <a:pt x="2486" y="579"/>
                  </a:lnTo>
                  <a:lnTo>
                    <a:pt x="2486" y="589"/>
                  </a:lnTo>
                  <a:lnTo>
                    <a:pt x="2487" y="616"/>
                  </a:lnTo>
                  <a:lnTo>
                    <a:pt x="2487" y="582"/>
                  </a:lnTo>
                  <a:lnTo>
                    <a:pt x="2487" y="603"/>
                  </a:lnTo>
                  <a:lnTo>
                    <a:pt x="2487" y="573"/>
                  </a:lnTo>
                  <a:lnTo>
                    <a:pt x="2488" y="550"/>
                  </a:lnTo>
                  <a:lnTo>
                    <a:pt x="2488" y="558"/>
                  </a:lnTo>
                  <a:lnTo>
                    <a:pt x="2488" y="555"/>
                  </a:lnTo>
                  <a:lnTo>
                    <a:pt x="2488" y="553"/>
                  </a:lnTo>
                  <a:lnTo>
                    <a:pt x="2488" y="527"/>
                  </a:lnTo>
                  <a:lnTo>
                    <a:pt x="2488" y="549"/>
                  </a:lnTo>
                  <a:lnTo>
                    <a:pt x="2489" y="569"/>
                  </a:lnTo>
                  <a:lnTo>
                    <a:pt x="2489" y="571"/>
                  </a:lnTo>
                  <a:lnTo>
                    <a:pt x="2489" y="582"/>
                  </a:lnTo>
                  <a:lnTo>
                    <a:pt x="2489" y="601"/>
                  </a:lnTo>
                  <a:lnTo>
                    <a:pt x="2490" y="602"/>
                  </a:lnTo>
                  <a:lnTo>
                    <a:pt x="2490" y="610"/>
                  </a:lnTo>
                  <a:lnTo>
                    <a:pt x="2490" y="608"/>
                  </a:lnTo>
                  <a:lnTo>
                    <a:pt x="2490" y="627"/>
                  </a:lnTo>
                  <a:lnTo>
                    <a:pt x="2490" y="642"/>
                  </a:lnTo>
                  <a:lnTo>
                    <a:pt x="2490" y="650"/>
                  </a:lnTo>
                  <a:lnTo>
                    <a:pt x="2491" y="663"/>
                  </a:lnTo>
                  <a:lnTo>
                    <a:pt x="2491" y="682"/>
                  </a:lnTo>
                  <a:lnTo>
                    <a:pt x="2491" y="662"/>
                  </a:lnTo>
                  <a:lnTo>
                    <a:pt x="2491" y="625"/>
                  </a:lnTo>
                  <a:lnTo>
                    <a:pt x="2492" y="640"/>
                  </a:lnTo>
                  <a:lnTo>
                    <a:pt x="2492" y="642"/>
                  </a:lnTo>
                  <a:lnTo>
                    <a:pt x="2492" y="665"/>
                  </a:lnTo>
                  <a:lnTo>
                    <a:pt x="2492" y="671"/>
                  </a:lnTo>
                  <a:lnTo>
                    <a:pt x="2492" y="682"/>
                  </a:lnTo>
                  <a:lnTo>
                    <a:pt x="2493" y="667"/>
                  </a:lnTo>
                  <a:lnTo>
                    <a:pt x="2493" y="670"/>
                  </a:lnTo>
                  <a:lnTo>
                    <a:pt x="2493" y="650"/>
                  </a:lnTo>
                  <a:lnTo>
                    <a:pt x="2493" y="670"/>
                  </a:lnTo>
                  <a:lnTo>
                    <a:pt x="2493" y="651"/>
                  </a:lnTo>
                  <a:lnTo>
                    <a:pt x="2494" y="659"/>
                  </a:lnTo>
                  <a:lnTo>
                    <a:pt x="2494" y="651"/>
                  </a:lnTo>
                  <a:lnTo>
                    <a:pt x="2494" y="625"/>
                  </a:lnTo>
                  <a:lnTo>
                    <a:pt x="2494" y="622"/>
                  </a:lnTo>
                  <a:lnTo>
                    <a:pt x="2494" y="626"/>
                  </a:lnTo>
                  <a:lnTo>
                    <a:pt x="2495" y="591"/>
                  </a:lnTo>
                  <a:lnTo>
                    <a:pt x="2495" y="612"/>
                  </a:lnTo>
                  <a:lnTo>
                    <a:pt x="2495" y="592"/>
                  </a:lnTo>
                  <a:lnTo>
                    <a:pt x="2495" y="615"/>
                  </a:lnTo>
                  <a:lnTo>
                    <a:pt x="2495" y="600"/>
                  </a:lnTo>
                  <a:lnTo>
                    <a:pt x="2496" y="585"/>
                  </a:lnTo>
                  <a:lnTo>
                    <a:pt x="2496" y="598"/>
                  </a:lnTo>
                  <a:lnTo>
                    <a:pt x="2496" y="611"/>
                  </a:lnTo>
                  <a:lnTo>
                    <a:pt x="2496" y="624"/>
                  </a:lnTo>
                  <a:lnTo>
                    <a:pt x="2496" y="631"/>
                  </a:lnTo>
                  <a:lnTo>
                    <a:pt x="2497" y="607"/>
                  </a:lnTo>
                  <a:lnTo>
                    <a:pt x="2497" y="622"/>
                  </a:lnTo>
                  <a:lnTo>
                    <a:pt x="2497" y="632"/>
                  </a:lnTo>
                  <a:lnTo>
                    <a:pt x="2497" y="572"/>
                  </a:lnTo>
                  <a:lnTo>
                    <a:pt x="2497" y="578"/>
                  </a:lnTo>
                  <a:lnTo>
                    <a:pt x="2498" y="585"/>
                  </a:lnTo>
                  <a:lnTo>
                    <a:pt x="2498" y="560"/>
                  </a:lnTo>
                  <a:lnTo>
                    <a:pt x="2498" y="560"/>
                  </a:lnTo>
                  <a:lnTo>
                    <a:pt x="2498" y="559"/>
                  </a:lnTo>
                  <a:lnTo>
                    <a:pt x="2499" y="567"/>
                  </a:lnTo>
                  <a:lnTo>
                    <a:pt x="2499" y="587"/>
                  </a:lnTo>
                  <a:lnTo>
                    <a:pt x="2499" y="613"/>
                  </a:lnTo>
                  <a:lnTo>
                    <a:pt x="2499" y="600"/>
                  </a:lnTo>
                  <a:lnTo>
                    <a:pt x="2499" y="621"/>
                  </a:lnTo>
                  <a:lnTo>
                    <a:pt x="2499" y="639"/>
                  </a:lnTo>
                  <a:lnTo>
                    <a:pt x="2500" y="643"/>
                  </a:lnTo>
                  <a:lnTo>
                    <a:pt x="2500" y="652"/>
                  </a:lnTo>
                  <a:lnTo>
                    <a:pt x="2500" y="610"/>
                  </a:lnTo>
                  <a:lnTo>
                    <a:pt x="2500" y="610"/>
                  </a:lnTo>
                  <a:lnTo>
                    <a:pt x="2501" y="614"/>
                  </a:lnTo>
                  <a:lnTo>
                    <a:pt x="2501" y="611"/>
                  </a:lnTo>
                  <a:lnTo>
                    <a:pt x="2501" y="601"/>
                  </a:lnTo>
                  <a:lnTo>
                    <a:pt x="2501" y="590"/>
                  </a:lnTo>
                  <a:lnTo>
                    <a:pt x="2501" y="540"/>
                  </a:lnTo>
                  <a:lnTo>
                    <a:pt x="2501" y="541"/>
                  </a:lnTo>
                  <a:lnTo>
                    <a:pt x="2502" y="535"/>
                  </a:lnTo>
                  <a:lnTo>
                    <a:pt x="2502" y="553"/>
                  </a:lnTo>
                  <a:lnTo>
                    <a:pt x="2502" y="568"/>
                  </a:lnTo>
                  <a:lnTo>
                    <a:pt x="2502" y="526"/>
                  </a:lnTo>
                  <a:lnTo>
                    <a:pt x="2503" y="509"/>
                  </a:lnTo>
                  <a:lnTo>
                    <a:pt x="2503" y="508"/>
                  </a:lnTo>
                  <a:lnTo>
                    <a:pt x="2503" y="514"/>
                  </a:lnTo>
                  <a:lnTo>
                    <a:pt x="2503" y="525"/>
                  </a:lnTo>
                  <a:lnTo>
                    <a:pt x="2503" y="550"/>
                  </a:lnTo>
                  <a:lnTo>
                    <a:pt x="2504" y="576"/>
                  </a:lnTo>
                  <a:lnTo>
                    <a:pt x="2504" y="572"/>
                  </a:lnTo>
                  <a:lnTo>
                    <a:pt x="2504" y="572"/>
                  </a:lnTo>
                  <a:lnTo>
                    <a:pt x="2504" y="545"/>
                  </a:lnTo>
                  <a:lnTo>
                    <a:pt x="2504" y="554"/>
                  </a:lnTo>
                  <a:lnTo>
                    <a:pt x="2505" y="575"/>
                  </a:lnTo>
                  <a:lnTo>
                    <a:pt x="2505" y="565"/>
                  </a:lnTo>
                  <a:lnTo>
                    <a:pt x="2505" y="586"/>
                  </a:lnTo>
                  <a:lnTo>
                    <a:pt x="2505" y="608"/>
                  </a:lnTo>
                  <a:lnTo>
                    <a:pt x="2505" y="558"/>
                  </a:lnTo>
                  <a:lnTo>
                    <a:pt x="2506" y="559"/>
                  </a:lnTo>
                  <a:lnTo>
                    <a:pt x="2506" y="583"/>
                  </a:lnTo>
                  <a:lnTo>
                    <a:pt x="2506" y="564"/>
                  </a:lnTo>
                  <a:lnTo>
                    <a:pt x="2506" y="575"/>
                  </a:lnTo>
                  <a:lnTo>
                    <a:pt x="2507" y="546"/>
                  </a:lnTo>
                  <a:lnTo>
                    <a:pt x="2507" y="563"/>
                  </a:lnTo>
                  <a:lnTo>
                    <a:pt x="2507" y="570"/>
                  </a:lnTo>
                  <a:lnTo>
                    <a:pt x="2507" y="576"/>
                  </a:lnTo>
                  <a:lnTo>
                    <a:pt x="2507" y="580"/>
                  </a:lnTo>
                  <a:lnTo>
                    <a:pt x="2507" y="605"/>
                  </a:lnTo>
                  <a:lnTo>
                    <a:pt x="2508" y="614"/>
                  </a:lnTo>
                  <a:lnTo>
                    <a:pt x="2508" y="600"/>
                  </a:lnTo>
                  <a:lnTo>
                    <a:pt x="2508" y="605"/>
                  </a:lnTo>
                  <a:lnTo>
                    <a:pt x="2508" y="603"/>
                  </a:lnTo>
                  <a:lnTo>
                    <a:pt x="2509" y="604"/>
                  </a:lnTo>
                  <a:lnTo>
                    <a:pt x="2509" y="601"/>
                  </a:lnTo>
                  <a:lnTo>
                    <a:pt x="2509" y="620"/>
                  </a:lnTo>
                  <a:lnTo>
                    <a:pt x="2509" y="620"/>
                  </a:lnTo>
                  <a:lnTo>
                    <a:pt x="2509" y="635"/>
                  </a:lnTo>
                  <a:lnTo>
                    <a:pt x="2510" y="608"/>
                  </a:lnTo>
                  <a:lnTo>
                    <a:pt x="2510" y="617"/>
                  </a:lnTo>
                  <a:lnTo>
                    <a:pt x="2510" y="642"/>
                  </a:lnTo>
                  <a:lnTo>
                    <a:pt x="2510" y="623"/>
                  </a:lnTo>
                  <a:lnTo>
                    <a:pt x="2510" y="613"/>
                  </a:lnTo>
                  <a:lnTo>
                    <a:pt x="2510" y="610"/>
                  </a:lnTo>
                  <a:lnTo>
                    <a:pt x="2511" y="632"/>
                  </a:lnTo>
                  <a:lnTo>
                    <a:pt x="2511" y="634"/>
                  </a:lnTo>
                  <a:lnTo>
                    <a:pt x="2511" y="650"/>
                  </a:lnTo>
                  <a:lnTo>
                    <a:pt x="2511" y="649"/>
                  </a:lnTo>
                  <a:lnTo>
                    <a:pt x="2512" y="664"/>
                  </a:lnTo>
                  <a:lnTo>
                    <a:pt x="2512" y="609"/>
                  </a:lnTo>
                  <a:lnTo>
                    <a:pt x="2512" y="627"/>
                  </a:lnTo>
                  <a:lnTo>
                    <a:pt x="2512" y="623"/>
                  </a:lnTo>
                  <a:lnTo>
                    <a:pt x="2512" y="629"/>
                  </a:lnTo>
                  <a:lnTo>
                    <a:pt x="2512" y="650"/>
                  </a:lnTo>
                  <a:lnTo>
                    <a:pt x="2513" y="599"/>
                  </a:lnTo>
                  <a:lnTo>
                    <a:pt x="2513" y="614"/>
                  </a:lnTo>
                  <a:lnTo>
                    <a:pt x="2513" y="616"/>
                  </a:lnTo>
                  <a:lnTo>
                    <a:pt x="2513" y="604"/>
                  </a:lnTo>
                  <a:lnTo>
                    <a:pt x="2514" y="575"/>
                  </a:lnTo>
                  <a:lnTo>
                    <a:pt x="2514" y="598"/>
                  </a:lnTo>
                  <a:lnTo>
                    <a:pt x="2514" y="621"/>
                  </a:lnTo>
                  <a:lnTo>
                    <a:pt x="2514" y="629"/>
                  </a:lnTo>
                  <a:lnTo>
                    <a:pt x="2514" y="598"/>
                  </a:lnTo>
                  <a:lnTo>
                    <a:pt x="2515" y="573"/>
                  </a:lnTo>
                  <a:lnTo>
                    <a:pt x="2515" y="583"/>
                  </a:lnTo>
                  <a:lnTo>
                    <a:pt x="2515" y="557"/>
                  </a:lnTo>
                  <a:lnTo>
                    <a:pt x="2515" y="554"/>
                  </a:lnTo>
                  <a:lnTo>
                    <a:pt x="2515" y="523"/>
                  </a:lnTo>
                  <a:lnTo>
                    <a:pt x="2516" y="513"/>
                  </a:lnTo>
                  <a:lnTo>
                    <a:pt x="2516" y="442"/>
                  </a:lnTo>
                  <a:lnTo>
                    <a:pt x="2516" y="365"/>
                  </a:lnTo>
                  <a:lnTo>
                    <a:pt x="2516" y="303"/>
                  </a:lnTo>
                  <a:lnTo>
                    <a:pt x="2516" y="280"/>
                  </a:lnTo>
                  <a:lnTo>
                    <a:pt x="2517" y="262"/>
                  </a:lnTo>
                  <a:lnTo>
                    <a:pt x="2517" y="241"/>
                  </a:lnTo>
                  <a:lnTo>
                    <a:pt x="2517" y="245"/>
                  </a:lnTo>
                  <a:lnTo>
                    <a:pt x="2517" y="253"/>
                  </a:lnTo>
                  <a:lnTo>
                    <a:pt x="2518" y="284"/>
                  </a:lnTo>
                  <a:lnTo>
                    <a:pt x="2518" y="275"/>
                  </a:lnTo>
                  <a:lnTo>
                    <a:pt x="2518" y="294"/>
                  </a:lnTo>
                  <a:lnTo>
                    <a:pt x="2518" y="315"/>
                  </a:lnTo>
                  <a:lnTo>
                    <a:pt x="2518" y="306"/>
                  </a:lnTo>
                  <a:lnTo>
                    <a:pt x="2518" y="329"/>
                  </a:lnTo>
                  <a:lnTo>
                    <a:pt x="2519" y="341"/>
                  </a:lnTo>
                  <a:lnTo>
                    <a:pt x="2519" y="331"/>
                  </a:lnTo>
                  <a:lnTo>
                    <a:pt x="2519" y="293"/>
                  </a:lnTo>
                  <a:lnTo>
                    <a:pt x="2519" y="267"/>
                  </a:lnTo>
                  <a:lnTo>
                    <a:pt x="2520" y="275"/>
                  </a:lnTo>
                  <a:lnTo>
                    <a:pt x="2520" y="285"/>
                  </a:lnTo>
                  <a:lnTo>
                    <a:pt x="2520" y="272"/>
                  </a:lnTo>
                  <a:lnTo>
                    <a:pt x="2520" y="283"/>
                  </a:lnTo>
                  <a:lnTo>
                    <a:pt x="2520" y="314"/>
                  </a:lnTo>
                  <a:lnTo>
                    <a:pt x="2521" y="298"/>
                  </a:lnTo>
                  <a:lnTo>
                    <a:pt x="2521" y="328"/>
                  </a:lnTo>
                  <a:lnTo>
                    <a:pt x="2521" y="292"/>
                  </a:lnTo>
                  <a:lnTo>
                    <a:pt x="2521" y="309"/>
                  </a:lnTo>
                  <a:lnTo>
                    <a:pt x="2521" y="341"/>
                  </a:lnTo>
                  <a:lnTo>
                    <a:pt x="2522" y="334"/>
                  </a:lnTo>
                  <a:lnTo>
                    <a:pt x="2522" y="358"/>
                  </a:lnTo>
                  <a:lnTo>
                    <a:pt x="2522" y="364"/>
                  </a:lnTo>
                  <a:lnTo>
                    <a:pt x="2522" y="377"/>
                  </a:lnTo>
                  <a:lnTo>
                    <a:pt x="2522" y="407"/>
                  </a:lnTo>
                  <a:lnTo>
                    <a:pt x="2523" y="430"/>
                  </a:lnTo>
                  <a:lnTo>
                    <a:pt x="2523" y="405"/>
                  </a:lnTo>
                  <a:lnTo>
                    <a:pt x="2523" y="423"/>
                  </a:lnTo>
                  <a:lnTo>
                    <a:pt x="2523" y="432"/>
                  </a:lnTo>
                  <a:lnTo>
                    <a:pt x="2523" y="432"/>
                  </a:lnTo>
                  <a:lnTo>
                    <a:pt x="2523" y="424"/>
                  </a:lnTo>
                  <a:lnTo>
                    <a:pt x="2524" y="411"/>
                  </a:lnTo>
                  <a:lnTo>
                    <a:pt x="2524" y="417"/>
                  </a:lnTo>
                  <a:lnTo>
                    <a:pt x="2524" y="407"/>
                  </a:lnTo>
                  <a:lnTo>
                    <a:pt x="2524" y="408"/>
                  </a:lnTo>
                  <a:lnTo>
                    <a:pt x="2525" y="438"/>
                  </a:lnTo>
                  <a:lnTo>
                    <a:pt x="2525" y="447"/>
                  </a:lnTo>
                  <a:lnTo>
                    <a:pt x="2525" y="439"/>
                  </a:lnTo>
                  <a:lnTo>
                    <a:pt x="2525" y="461"/>
                  </a:lnTo>
                  <a:lnTo>
                    <a:pt x="2525" y="464"/>
                  </a:lnTo>
                  <a:lnTo>
                    <a:pt x="2526" y="473"/>
                  </a:lnTo>
                  <a:lnTo>
                    <a:pt x="2526" y="413"/>
                  </a:lnTo>
                  <a:lnTo>
                    <a:pt x="2526" y="442"/>
                  </a:lnTo>
                  <a:lnTo>
                    <a:pt x="2526" y="442"/>
                  </a:lnTo>
                  <a:lnTo>
                    <a:pt x="2526" y="456"/>
                  </a:lnTo>
                  <a:lnTo>
                    <a:pt x="2527" y="474"/>
                  </a:lnTo>
                  <a:lnTo>
                    <a:pt x="2527" y="498"/>
                  </a:lnTo>
                  <a:lnTo>
                    <a:pt x="2527" y="521"/>
                  </a:lnTo>
                  <a:lnTo>
                    <a:pt x="2527" y="516"/>
                  </a:lnTo>
                  <a:lnTo>
                    <a:pt x="2527" y="534"/>
                  </a:lnTo>
                  <a:lnTo>
                    <a:pt x="2528" y="542"/>
                  </a:lnTo>
                  <a:lnTo>
                    <a:pt x="2528" y="536"/>
                  </a:lnTo>
                  <a:lnTo>
                    <a:pt x="2528" y="542"/>
                  </a:lnTo>
                  <a:lnTo>
                    <a:pt x="2528" y="527"/>
                  </a:lnTo>
                  <a:lnTo>
                    <a:pt x="2529" y="539"/>
                  </a:lnTo>
                  <a:lnTo>
                    <a:pt x="2529" y="560"/>
                  </a:lnTo>
                  <a:lnTo>
                    <a:pt x="2529" y="551"/>
                  </a:lnTo>
                  <a:lnTo>
                    <a:pt x="2529" y="538"/>
                  </a:lnTo>
                  <a:lnTo>
                    <a:pt x="2529" y="562"/>
                  </a:lnTo>
                  <a:lnTo>
                    <a:pt x="2529" y="538"/>
                  </a:lnTo>
                  <a:lnTo>
                    <a:pt x="2530" y="526"/>
                  </a:lnTo>
                  <a:lnTo>
                    <a:pt x="2530" y="525"/>
                  </a:lnTo>
                  <a:lnTo>
                    <a:pt x="2530" y="498"/>
                  </a:lnTo>
                  <a:lnTo>
                    <a:pt x="2530" y="477"/>
                  </a:lnTo>
                  <a:lnTo>
                    <a:pt x="2531" y="490"/>
                  </a:lnTo>
                  <a:lnTo>
                    <a:pt x="2531" y="485"/>
                  </a:lnTo>
                  <a:lnTo>
                    <a:pt x="2531" y="484"/>
                  </a:lnTo>
                  <a:lnTo>
                    <a:pt x="2531" y="511"/>
                  </a:lnTo>
                  <a:lnTo>
                    <a:pt x="2531" y="517"/>
                  </a:lnTo>
                  <a:lnTo>
                    <a:pt x="2532" y="539"/>
                  </a:lnTo>
                  <a:lnTo>
                    <a:pt x="2532" y="548"/>
                  </a:lnTo>
                  <a:lnTo>
                    <a:pt x="2532" y="560"/>
                  </a:lnTo>
                  <a:lnTo>
                    <a:pt x="2532" y="546"/>
                  </a:lnTo>
                  <a:lnTo>
                    <a:pt x="2532" y="567"/>
                  </a:lnTo>
                  <a:lnTo>
                    <a:pt x="2533" y="575"/>
                  </a:lnTo>
                  <a:lnTo>
                    <a:pt x="2533" y="602"/>
                  </a:lnTo>
                  <a:lnTo>
                    <a:pt x="2533" y="617"/>
                  </a:lnTo>
                  <a:lnTo>
                    <a:pt x="2533" y="577"/>
                  </a:lnTo>
                  <a:lnTo>
                    <a:pt x="2533" y="588"/>
                  </a:lnTo>
                  <a:lnTo>
                    <a:pt x="2534" y="597"/>
                  </a:lnTo>
                  <a:lnTo>
                    <a:pt x="2534" y="598"/>
                  </a:lnTo>
                  <a:lnTo>
                    <a:pt x="2534" y="571"/>
                  </a:lnTo>
                  <a:lnTo>
                    <a:pt x="2534" y="582"/>
                  </a:lnTo>
                  <a:lnTo>
                    <a:pt x="2535" y="576"/>
                  </a:lnTo>
                  <a:lnTo>
                    <a:pt x="2535" y="582"/>
                  </a:lnTo>
                  <a:lnTo>
                    <a:pt x="2535" y="573"/>
                  </a:lnTo>
                  <a:lnTo>
                    <a:pt x="2535" y="572"/>
                  </a:lnTo>
                  <a:lnTo>
                    <a:pt x="2535" y="577"/>
                  </a:lnTo>
                  <a:lnTo>
                    <a:pt x="2535" y="597"/>
                  </a:lnTo>
                  <a:lnTo>
                    <a:pt x="2536" y="607"/>
                  </a:lnTo>
                  <a:lnTo>
                    <a:pt x="2536" y="633"/>
                  </a:lnTo>
                  <a:lnTo>
                    <a:pt x="2536" y="650"/>
                  </a:lnTo>
                  <a:lnTo>
                    <a:pt x="2536" y="644"/>
                  </a:lnTo>
                  <a:lnTo>
                    <a:pt x="2537" y="658"/>
                  </a:lnTo>
                  <a:lnTo>
                    <a:pt x="2537" y="633"/>
                  </a:lnTo>
                  <a:lnTo>
                    <a:pt x="2537" y="635"/>
                  </a:lnTo>
                  <a:lnTo>
                    <a:pt x="2537" y="657"/>
                  </a:lnTo>
                  <a:lnTo>
                    <a:pt x="2537" y="650"/>
                  </a:lnTo>
                  <a:lnTo>
                    <a:pt x="2537" y="637"/>
                  </a:lnTo>
                  <a:lnTo>
                    <a:pt x="2538" y="653"/>
                  </a:lnTo>
                  <a:lnTo>
                    <a:pt x="2538" y="666"/>
                  </a:lnTo>
                  <a:lnTo>
                    <a:pt x="2538" y="649"/>
                  </a:lnTo>
                  <a:lnTo>
                    <a:pt x="2538" y="674"/>
                  </a:lnTo>
                  <a:lnTo>
                    <a:pt x="2538" y="648"/>
                  </a:lnTo>
                  <a:lnTo>
                    <a:pt x="2539" y="662"/>
                  </a:lnTo>
                  <a:lnTo>
                    <a:pt x="2539" y="684"/>
                  </a:lnTo>
                  <a:lnTo>
                    <a:pt x="2539" y="692"/>
                  </a:lnTo>
                  <a:lnTo>
                    <a:pt x="2539" y="667"/>
                  </a:lnTo>
                  <a:lnTo>
                    <a:pt x="2540" y="686"/>
                  </a:lnTo>
                  <a:lnTo>
                    <a:pt x="2540" y="710"/>
                  </a:lnTo>
                  <a:lnTo>
                    <a:pt x="2540" y="724"/>
                  </a:lnTo>
                  <a:lnTo>
                    <a:pt x="2540" y="720"/>
                  </a:lnTo>
                  <a:lnTo>
                    <a:pt x="2540" y="736"/>
                  </a:lnTo>
                  <a:lnTo>
                    <a:pt x="2540" y="759"/>
                  </a:lnTo>
                  <a:lnTo>
                    <a:pt x="2541" y="752"/>
                  </a:lnTo>
                  <a:lnTo>
                    <a:pt x="2541" y="760"/>
                  </a:lnTo>
                  <a:lnTo>
                    <a:pt x="2541" y="758"/>
                  </a:lnTo>
                  <a:lnTo>
                    <a:pt x="2541" y="780"/>
                  </a:lnTo>
                  <a:lnTo>
                    <a:pt x="2542" y="798"/>
                  </a:lnTo>
                  <a:lnTo>
                    <a:pt x="2542" y="799"/>
                  </a:lnTo>
                  <a:lnTo>
                    <a:pt x="2542" y="820"/>
                  </a:lnTo>
                  <a:lnTo>
                    <a:pt x="2542" y="841"/>
                  </a:lnTo>
                  <a:lnTo>
                    <a:pt x="2542" y="840"/>
                  </a:lnTo>
                  <a:lnTo>
                    <a:pt x="2543" y="816"/>
                  </a:lnTo>
                  <a:lnTo>
                    <a:pt x="2543" y="802"/>
                  </a:lnTo>
                  <a:lnTo>
                    <a:pt x="2543" y="779"/>
                  </a:lnTo>
                  <a:lnTo>
                    <a:pt x="2543" y="775"/>
                  </a:lnTo>
                  <a:lnTo>
                    <a:pt x="2543" y="785"/>
                  </a:lnTo>
                  <a:lnTo>
                    <a:pt x="2544" y="800"/>
                  </a:lnTo>
                  <a:lnTo>
                    <a:pt x="2544" y="776"/>
                  </a:lnTo>
                  <a:lnTo>
                    <a:pt x="2544" y="793"/>
                  </a:lnTo>
                  <a:lnTo>
                    <a:pt x="2544" y="813"/>
                  </a:lnTo>
                  <a:lnTo>
                    <a:pt x="2544" y="815"/>
                  </a:lnTo>
                  <a:lnTo>
                    <a:pt x="2545" y="820"/>
                  </a:lnTo>
                  <a:lnTo>
                    <a:pt x="2545" y="838"/>
                  </a:lnTo>
                  <a:lnTo>
                    <a:pt x="2545" y="830"/>
                  </a:lnTo>
                  <a:lnTo>
                    <a:pt x="2545" y="825"/>
                  </a:lnTo>
                  <a:lnTo>
                    <a:pt x="2546" y="825"/>
                  </a:lnTo>
                  <a:lnTo>
                    <a:pt x="2546" y="823"/>
                  </a:lnTo>
                  <a:lnTo>
                    <a:pt x="2546" y="837"/>
                  </a:lnTo>
                  <a:lnTo>
                    <a:pt x="2546" y="818"/>
                  </a:lnTo>
                  <a:lnTo>
                    <a:pt x="2546" y="827"/>
                  </a:lnTo>
                  <a:lnTo>
                    <a:pt x="2546" y="824"/>
                  </a:lnTo>
                  <a:lnTo>
                    <a:pt x="2547" y="785"/>
                  </a:lnTo>
                  <a:lnTo>
                    <a:pt x="2547" y="794"/>
                  </a:lnTo>
                  <a:lnTo>
                    <a:pt x="2547" y="775"/>
                  </a:lnTo>
                  <a:lnTo>
                    <a:pt x="2547" y="752"/>
                  </a:lnTo>
                  <a:lnTo>
                    <a:pt x="2548" y="752"/>
                  </a:lnTo>
                  <a:lnTo>
                    <a:pt x="2548" y="739"/>
                  </a:lnTo>
                  <a:lnTo>
                    <a:pt x="2548" y="697"/>
                  </a:lnTo>
                  <a:lnTo>
                    <a:pt x="2548" y="709"/>
                  </a:lnTo>
                  <a:lnTo>
                    <a:pt x="2548" y="614"/>
                  </a:lnTo>
                  <a:lnTo>
                    <a:pt x="2548" y="637"/>
                  </a:lnTo>
                  <a:lnTo>
                    <a:pt x="2549" y="641"/>
                  </a:lnTo>
                  <a:lnTo>
                    <a:pt x="2549" y="596"/>
                  </a:lnTo>
                  <a:lnTo>
                    <a:pt x="2549" y="619"/>
                  </a:lnTo>
                  <a:lnTo>
                    <a:pt x="2549" y="618"/>
                  </a:lnTo>
                  <a:lnTo>
                    <a:pt x="2550" y="636"/>
                  </a:lnTo>
                  <a:lnTo>
                    <a:pt x="2550" y="660"/>
                  </a:lnTo>
                  <a:lnTo>
                    <a:pt x="2550" y="675"/>
                  </a:lnTo>
                  <a:lnTo>
                    <a:pt x="2550" y="669"/>
                  </a:lnTo>
                  <a:lnTo>
                    <a:pt x="2550" y="651"/>
                  </a:lnTo>
                  <a:lnTo>
                    <a:pt x="2551" y="676"/>
                  </a:lnTo>
                  <a:lnTo>
                    <a:pt x="2551" y="693"/>
                  </a:lnTo>
                  <a:lnTo>
                    <a:pt x="2551" y="711"/>
                  </a:lnTo>
                  <a:lnTo>
                    <a:pt x="2551" y="718"/>
                  </a:lnTo>
                  <a:lnTo>
                    <a:pt x="2551" y="737"/>
                  </a:lnTo>
                  <a:lnTo>
                    <a:pt x="2552" y="735"/>
                  </a:lnTo>
                  <a:lnTo>
                    <a:pt x="2552" y="746"/>
                  </a:lnTo>
                  <a:lnTo>
                    <a:pt x="2552" y="718"/>
                  </a:lnTo>
                  <a:lnTo>
                    <a:pt x="2552" y="721"/>
                  </a:lnTo>
                  <a:lnTo>
                    <a:pt x="2552" y="741"/>
                  </a:lnTo>
                  <a:lnTo>
                    <a:pt x="2553" y="720"/>
                  </a:lnTo>
                  <a:lnTo>
                    <a:pt x="2553" y="732"/>
                  </a:lnTo>
                  <a:lnTo>
                    <a:pt x="2553" y="743"/>
                  </a:lnTo>
                  <a:lnTo>
                    <a:pt x="2553" y="724"/>
                  </a:lnTo>
                  <a:lnTo>
                    <a:pt x="2553" y="706"/>
                  </a:lnTo>
                  <a:lnTo>
                    <a:pt x="2554" y="720"/>
                  </a:lnTo>
                  <a:lnTo>
                    <a:pt x="2554" y="723"/>
                  </a:lnTo>
                  <a:lnTo>
                    <a:pt x="2554" y="724"/>
                  </a:lnTo>
                  <a:lnTo>
                    <a:pt x="2554" y="718"/>
                  </a:lnTo>
                  <a:lnTo>
                    <a:pt x="2554" y="676"/>
                  </a:lnTo>
                  <a:lnTo>
                    <a:pt x="2555" y="672"/>
                  </a:lnTo>
                  <a:lnTo>
                    <a:pt x="2555" y="676"/>
                  </a:lnTo>
                  <a:lnTo>
                    <a:pt x="2555" y="653"/>
                  </a:lnTo>
                  <a:lnTo>
                    <a:pt x="2555" y="664"/>
                  </a:lnTo>
                  <a:lnTo>
                    <a:pt x="2555" y="655"/>
                  </a:lnTo>
                  <a:lnTo>
                    <a:pt x="2556" y="644"/>
                  </a:lnTo>
                  <a:lnTo>
                    <a:pt x="2556" y="631"/>
                  </a:lnTo>
                  <a:lnTo>
                    <a:pt x="2556" y="619"/>
                  </a:lnTo>
                  <a:lnTo>
                    <a:pt x="2556" y="579"/>
                  </a:lnTo>
                  <a:lnTo>
                    <a:pt x="2557" y="593"/>
                  </a:lnTo>
                  <a:lnTo>
                    <a:pt x="2557" y="591"/>
                  </a:lnTo>
                  <a:lnTo>
                    <a:pt x="2557" y="581"/>
                  </a:lnTo>
                  <a:lnTo>
                    <a:pt x="2557" y="575"/>
                  </a:lnTo>
                  <a:lnTo>
                    <a:pt x="2557" y="598"/>
                  </a:lnTo>
                  <a:lnTo>
                    <a:pt x="2557" y="613"/>
                  </a:lnTo>
                  <a:lnTo>
                    <a:pt x="2558" y="579"/>
                  </a:lnTo>
                  <a:lnTo>
                    <a:pt x="2558" y="586"/>
                  </a:lnTo>
                  <a:lnTo>
                    <a:pt x="2558" y="591"/>
                  </a:lnTo>
                  <a:lnTo>
                    <a:pt x="2558" y="615"/>
                  </a:lnTo>
                  <a:lnTo>
                    <a:pt x="2559" y="591"/>
                  </a:lnTo>
                  <a:lnTo>
                    <a:pt x="2559" y="572"/>
                  </a:lnTo>
                  <a:lnTo>
                    <a:pt x="2559" y="564"/>
                  </a:lnTo>
                  <a:lnTo>
                    <a:pt x="2559" y="564"/>
                  </a:lnTo>
                  <a:lnTo>
                    <a:pt x="2559" y="568"/>
                  </a:lnTo>
                  <a:lnTo>
                    <a:pt x="2559" y="582"/>
                  </a:lnTo>
                  <a:lnTo>
                    <a:pt x="2560" y="602"/>
                  </a:lnTo>
                  <a:lnTo>
                    <a:pt x="2560" y="607"/>
                  </a:lnTo>
                  <a:lnTo>
                    <a:pt x="2560" y="632"/>
                  </a:lnTo>
                  <a:lnTo>
                    <a:pt x="2560" y="656"/>
                  </a:lnTo>
                  <a:lnTo>
                    <a:pt x="2561" y="677"/>
                  </a:lnTo>
                  <a:lnTo>
                    <a:pt x="2561" y="682"/>
                  </a:lnTo>
                  <a:lnTo>
                    <a:pt x="2561" y="685"/>
                  </a:lnTo>
                  <a:lnTo>
                    <a:pt x="2561" y="681"/>
                  </a:lnTo>
                  <a:lnTo>
                    <a:pt x="2561" y="690"/>
                  </a:lnTo>
                  <a:lnTo>
                    <a:pt x="2562" y="671"/>
                  </a:lnTo>
                  <a:lnTo>
                    <a:pt x="2562" y="688"/>
                  </a:lnTo>
                  <a:lnTo>
                    <a:pt x="2562" y="664"/>
                  </a:lnTo>
                  <a:lnTo>
                    <a:pt x="2562" y="646"/>
                  </a:lnTo>
                  <a:lnTo>
                    <a:pt x="2562" y="637"/>
                  </a:lnTo>
                  <a:lnTo>
                    <a:pt x="2563" y="649"/>
                  </a:lnTo>
                  <a:lnTo>
                    <a:pt x="2563" y="659"/>
                  </a:lnTo>
                  <a:lnTo>
                    <a:pt x="2563" y="603"/>
                  </a:lnTo>
                  <a:lnTo>
                    <a:pt x="2563" y="560"/>
                  </a:lnTo>
                  <a:lnTo>
                    <a:pt x="2563" y="571"/>
                  </a:lnTo>
                  <a:lnTo>
                    <a:pt x="2564" y="510"/>
                  </a:lnTo>
                  <a:lnTo>
                    <a:pt x="2564" y="396"/>
                  </a:lnTo>
                  <a:lnTo>
                    <a:pt x="2564" y="316"/>
                  </a:lnTo>
                  <a:lnTo>
                    <a:pt x="2564" y="329"/>
                  </a:lnTo>
                  <a:lnTo>
                    <a:pt x="2565" y="355"/>
                  </a:lnTo>
                  <a:lnTo>
                    <a:pt x="2565" y="324"/>
                  </a:lnTo>
                  <a:lnTo>
                    <a:pt x="2565" y="268"/>
                  </a:lnTo>
                  <a:lnTo>
                    <a:pt x="2565" y="237"/>
                  </a:lnTo>
                  <a:lnTo>
                    <a:pt x="2565" y="242"/>
                  </a:lnTo>
                  <a:lnTo>
                    <a:pt x="2565" y="272"/>
                  </a:lnTo>
                  <a:lnTo>
                    <a:pt x="2566" y="261"/>
                  </a:lnTo>
                  <a:lnTo>
                    <a:pt x="2566" y="281"/>
                  </a:lnTo>
                  <a:lnTo>
                    <a:pt x="2566" y="306"/>
                  </a:lnTo>
                  <a:lnTo>
                    <a:pt x="2566" y="319"/>
                  </a:lnTo>
                  <a:lnTo>
                    <a:pt x="2567" y="325"/>
                  </a:lnTo>
                  <a:lnTo>
                    <a:pt x="2567" y="309"/>
                  </a:lnTo>
                  <a:lnTo>
                    <a:pt x="2567" y="308"/>
                  </a:lnTo>
                  <a:lnTo>
                    <a:pt x="2567" y="315"/>
                  </a:lnTo>
                  <a:lnTo>
                    <a:pt x="2567" y="262"/>
                  </a:lnTo>
                  <a:lnTo>
                    <a:pt x="2568" y="283"/>
                  </a:lnTo>
                  <a:lnTo>
                    <a:pt x="2568" y="278"/>
                  </a:lnTo>
                  <a:lnTo>
                    <a:pt x="2568" y="295"/>
                  </a:lnTo>
                  <a:lnTo>
                    <a:pt x="2568" y="311"/>
                  </a:lnTo>
                  <a:lnTo>
                    <a:pt x="2568" y="328"/>
                  </a:lnTo>
                  <a:lnTo>
                    <a:pt x="2568" y="329"/>
                  </a:lnTo>
                  <a:lnTo>
                    <a:pt x="2569" y="306"/>
                  </a:lnTo>
                  <a:lnTo>
                    <a:pt x="2569" y="318"/>
                  </a:lnTo>
                  <a:lnTo>
                    <a:pt x="2569" y="320"/>
                  </a:lnTo>
                  <a:lnTo>
                    <a:pt x="2569" y="342"/>
                  </a:lnTo>
                  <a:lnTo>
                    <a:pt x="2570" y="309"/>
                  </a:lnTo>
                  <a:lnTo>
                    <a:pt x="2570" y="323"/>
                  </a:lnTo>
                  <a:lnTo>
                    <a:pt x="2570" y="317"/>
                  </a:lnTo>
                  <a:lnTo>
                    <a:pt x="2570" y="334"/>
                  </a:lnTo>
                  <a:lnTo>
                    <a:pt x="2570" y="333"/>
                  </a:lnTo>
                  <a:lnTo>
                    <a:pt x="2570" y="355"/>
                  </a:lnTo>
                  <a:lnTo>
                    <a:pt x="2571" y="336"/>
                  </a:lnTo>
                  <a:lnTo>
                    <a:pt x="2571" y="325"/>
                  </a:lnTo>
                  <a:lnTo>
                    <a:pt x="2571" y="356"/>
                  </a:lnTo>
                  <a:lnTo>
                    <a:pt x="2571" y="363"/>
                  </a:lnTo>
                  <a:lnTo>
                    <a:pt x="2572" y="364"/>
                  </a:lnTo>
                  <a:lnTo>
                    <a:pt x="2572" y="384"/>
                  </a:lnTo>
                  <a:lnTo>
                    <a:pt x="2572" y="406"/>
                  </a:lnTo>
                  <a:lnTo>
                    <a:pt x="2572" y="399"/>
                  </a:lnTo>
                  <a:lnTo>
                    <a:pt x="2572" y="425"/>
                  </a:lnTo>
                  <a:lnTo>
                    <a:pt x="2573" y="395"/>
                  </a:lnTo>
                  <a:lnTo>
                    <a:pt x="2573" y="417"/>
                  </a:lnTo>
                  <a:lnTo>
                    <a:pt x="2573" y="422"/>
                  </a:lnTo>
                  <a:lnTo>
                    <a:pt x="2573" y="377"/>
                  </a:lnTo>
                  <a:lnTo>
                    <a:pt x="2573" y="380"/>
                  </a:lnTo>
                  <a:lnTo>
                    <a:pt x="2574" y="381"/>
                  </a:lnTo>
                  <a:lnTo>
                    <a:pt x="2574" y="391"/>
                  </a:lnTo>
                  <a:lnTo>
                    <a:pt x="2574" y="407"/>
                  </a:lnTo>
                  <a:lnTo>
                    <a:pt x="2574" y="415"/>
                  </a:lnTo>
                  <a:lnTo>
                    <a:pt x="2574" y="399"/>
                  </a:lnTo>
                  <a:lnTo>
                    <a:pt x="2575" y="407"/>
                  </a:lnTo>
                  <a:lnTo>
                    <a:pt x="2575" y="425"/>
                  </a:lnTo>
                  <a:lnTo>
                    <a:pt x="2575" y="437"/>
                  </a:lnTo>
                  <a:lnTo>
                    <a:pt x="2575" y="463"/>
                  </a:lnTo>
                  <a:lnTo>
                    <a:pt x="2576" y="464"/>
                  </a:lnTo>
                  <a:lnTo>
                    <a:pt x="2576" y="480"/>
                  </a:lnTo>
                  <a:lnTo>
                    <a:pt x="2576" y="493"/>
                  </a:lnTo>
                  <a:lnTo>
                    <a:pt x="2576" y="517"/>
                  </a:lnTo>
                  <a:lnTo>
                    <a:pt x="2576" y="544"/>
                  </a:lnTo>
                  <a:lnTo>
                    <a:pt x="2576" y="557"/>
                  </a:lnTo>
                  <a:lnTo>
                    <a:pt x="2577" y="579"/>
                  </a:lnTo>
                  <a:lnTo>
                    <a:pt x="2577" y="583"/>
                  </a:lnTo>
                  <a:lnTo>
                    <a:pt x="2577" y="572"/>
                  </a:lnTo>
                  <a:lnTo>
                    <a:pt x="2577" y="595"/>
                  </a:lnTo>
                  <a:lnTo>
                    <a:pt x="2578" y="604"/>
                  </a:lnTo>
                  <a:lnTo>
                    <a:pt x="2578" y="624"/>
                  </a:lnTo>
                  <a:lnTo>
                    <a:pt x="2578" y="644"/>
                  </a:lnTo>
                  <a:lnTo>
                    <a:pt x="2578" y="649"/>
                  </a:lnTo>
                  <a:lnTo>
                    <a:pt x="2578" y="667"/>
                  </a:lnTo>
                  <a:lnTo>
                    <a:pt x="2579" y="664"/>
                  </a:lnTo>
                  <a:lnTo>
                    <a:pt x="2579" y="658"/>
                  </a:lnTo>
                  <a:lnTo>
                    <a:pt x="2579" y="631"/>
                  </a:lnTo>
                  <a:lnTo>
                    <a:pt x="2579" y="634"/>
                  </a:lnTo>
                  <a:lnTo>
                    <a:pt x="2579" y="658"/>
                  </a:lnTo>
                  <a:lnTo>
                    <a:pt x="2580" y="640"/>
                  </a:lnTo>
                  <a:lnTo>
                    <a:pt x="2580" y="625"/>
                  </a:lnTo>
                  <a:lnTo>
                    <a:pt x="2580" y="647"/>
                  </a:lnTo>
                  <a:lnTo>
                    <a:pt x="2580" y="670"/>
                  </a:lnTo>
                  <a:lnTo>
                    <a:pt x="2580" y="668"/>
                  </a:lnTo>
                  <a:lnTo>
                    <a:pt x="2581" y="679"/>
                  </a:lnTo>
                  <a:lnTo>
                    <a:pt x="2581" y="682"/>
                  </a:lnTo>
                  <a:lnTo>
                    <a:pt x="2581" y="683"/>
                  </a:lnTo>
                  <a:lnTo>
                    <a:pt x="2581" y="698"/>
                  </a:lnTo>
                  <a:lnTo>
                    <a:pt x="2581" y="719"/>
                  </a:lnTo>
                  <a:lnTo>
                    <a:pt x="2582" y="730"/>
                  </a:lnTo>
                  <a:lnTo>
                    <a:pt x="2582" y="746"/>
                  </a:lnTo>
                  <a:lnTo>
                    <a:pt x="2582" y="762"/>
                  </a:lnTo>
                  <a:lnTo>
                    <a:pt x="2582" y="764"/>
                  </a:lnTo>
                  <a:lnTo>
                    <a:pt x="2582" y="787"/>
                  </a:lnTo>
                  <a:lnTo>
                    <a:pt x="2583" y="781"/>
                  </a:lnTo>
                  <a:lnTo>
                    <a:pt x="2583" y="801"/>
                  </a:lnTo>
                  <a:lnTo>
                    <a:pt x="2583" y="806"/>
                  </a:lnTo>
                  <a:lnTo>
                    <a:pt x="2583" y="782"/>
                  </a:lnTo>
                  <a:lnTo>
                    <a:pt x="2583" y="798"/>
                  </a:lnTo>
                  <a:lnTo>
                    <a:pt x="2584" y="772"/>
                  </a:lnTo>
                  <a:lnTo>
                    <a:pt x="2584" y="793"/>
                  </a:lnTo>
                  <a:lnTo>
                    <a:pt x="2584" y="811"/>
                  </a:lnTo>
                  <a:lnTo>
                    <a:pt x="2584" y="827"/>
                  </a:lnTo>
                  <a:lnTo>
                    <a:pt x="2584" y="817"/>
                  </a:lnTo>
                  <a:lnTo>
                    <a:pt x="2585" y="800"/>
                  </a:lnTo>
                  <a:lnTo>
                    <a:pt x="2585" y="790"/>
                  </a:lnTo>
                  <a:lnTo>
                    <a:pt x="2585" y="785"/>
                  </a:lnTo>
                  <a:lnTo>
                    <a:pt x="2585" y="747"/>
                  </a:lnTo>
                  <a:lnTo>
                    <a:pt x="2585" y="748"/>
                  </a:lnTo>
                  <a:lnTo>
                    <a:pt x="2586" y="760"/>
                  </a:lnTo>
                  <a:lnTo>
                    <a:pt x="2586" y="758"/>
                  </a:lnTo>
                  <a:lnTo>
                    <a:pt x="2586" y="780"/>
                  </a:lnTo>
                  <a:lnTo>
                    <a:pt x="2586" y="779"/>
                  </a:lnTo>
                  <a:lnTo>
                    <a:pt x="2587" y="799"/>
                  </a:lnTo>
                  <a:lnTo>
                    <a:pt x="2587" y="797"/>
                  </a:lnTo>
                  <a:lnTo>
                    <a:pt x="2587" y="778"/>
                  </a:lnTo>
                  <a:lnTo>
                    <a:pt x="2587" y="736"/>
                  </a:lnTo>
                  <a:lnTo>
                    <a:pt x="2587" y="737"/>
                  </a:lnTo>
                  <a:lnTo>
                    <a:pt x="2587" y="748"/>
                  </a:lnTo>
                  <a:lnTo>
                    <a:pt x="2588" y="737"/>
                  </a:lnTo>
                  <a:lnTo>
                    <a:pt x="2588" y="751"/>
                  </a:lnTo>
                  <a:lnTo>
                    <a:pt x="2588" y="742"/>
                  </a:lnTo>
                  <a:lnTo>
                    <a:pt x="2588" y="747"/>
                  </a:lnTo>
                  <a:lnTo>
                    <a:pt x="2589" y="672"/>
                  </a:lnTo>
                  <a:lnTo>
                    <a:pt x="2589" y="660"/>
                  </a:lnTo>
                  <a:lnTo>
                    <a:pt x="2589" y="665"/>
                  </a:lnTo>
                  <a:lnTo>
                    <a:pt x="2589" y="677"/>
                  </a:lnTo>
                  <a:lnTo>
                    <a:pt x="2589" y="681"/>
                  </a:lnTo>
                  <a:lnTo>
                    <a:pt x="2590" y="690"/>
                  </a:lnTo>
                  <a:lnTo>
                    <a:pt x="2590" y="696"/>
                  </a:lnTo>
                  <a:lnTo>
                    <a:pt x="2590" y="702"/>
                  </a:lnTo>
                  <a:lnTo>
                    <a:pt x="2590" y="697"/>
                  </a:lnTo>
                  <a:lnTo>
                    <a:pt x="2590" y="681"/>
                  </a:lnTo>
                  <a:lnTo>
                    <a:pt x="2591" y="663"/>
                  </a:lnTo>
                  <a:lnTo>
                    <a:pt x="2591" y="664"/>
                  </a:lnTo>
                  <a:lnTo>
                    <a:pt x="2591" y="669"/>
                  </a:lnTo>
                  <a:lnTo>
                    <a:pt x="2591" y="645"/>
                  </a:lnTo>
                  <a:lnTo>
                    <a:pt x="2591" y="633"/>
                  </a:lnTo>
                  <a:lnTo>
                    <a:pt x="2592" y="648"/>
                  </a:lnTo>
                  <a:lnTo>
                    <a:pt x="2592" y="636"/>
                  </a:lnTo>
                  <a:lnTo>
                    <a:pt x="2592" y="652"/>
                  </a:lnTo>
                  <a:lnTo>
                    <a:pt x="2592" y="677"/>
                  </a:lnTo>
                  <a:lnTo>
                    <a:pt x="2592" y="655"/>
                  </a:lnTo>
                  <a:lnTo>
                    <a:pt x="2593" y="660"/>
                  </a:lnTo>
                  <a:lnTo>
                    <a:pt x="2593" y="675"/>
                  </a:lnTo>
                  <a:lnTo>
                    <a:pt x="2593" y="680"/>
                  </a:lnTo>
                  <a:lnTo>
                    <a:pt x="2593" y="666"/>
                  </a:lnTo>
                  <a:lnTo>
                    <a:pt x="2593" y="663"/>
                  </a:lnTo>
                  <a:lnTo>
                    <a:pt x="2594" y="673"/>
                  </a:lnTo>
                  <a:lnTo>
                    <a:pt x="2594" y="696"/>
                  </a:lnTo>
                  <a:lnTo>
                    <a:pt x="2594" y="707"/>
                  </a:lnTo>
                  <a:lnTo>
                    <a:pt x="2594" y="713"/>
                  </a:lnTo>
                  <a:lnTo>
                    <a:pt x="2595" y="728"/>
                  </a:lnTo>
                  <a:lnTo>
                    <a:pt x="2595" y="709"/>
                  </a:lnTo>
                  <a:lnTo>
                    <a:pt x="2595" y="709"/>
                  </a:lnTo>
                  <a:lnTo>
                    <a:pt x="2595" y="668"/>
                  </a:lnTo>
                  <a:lnTo>
                    <a:pt x="2595" y="687"/>
                  </a:lnTo>
                  <a:lnTo>
                    <a:pt x="2595" y="710"/>
                  </a:lnTo>
                  <a:lnTo>
                    <a:pt x="2596" y="688"/>
                  </a:lnTo>
                  <a:lnTo>
                    <a:pt x="2596" y="705"/>
                  </a:lnTo>
                  <a:lnTo>
                    <a:pt x="2596" y="686"/>
                  </a:lnTo>
                  <a:lnTo>
                    <a:pt x="2596" y="662"/>
                  </a:lnTo>
                  <a:lnTo>
                    <a:pt x="2597" y="646"/>
                  </a:lnTo>
                  <a:lnTo>
                    <a:pt x="2597" y="642"/>
                  </a:lnTo>
                  <a:lnTo>
                    <a:pt x="2597" y="667"/>
                  </a:lnTo>
                  <a:lnTo>
                    <a:pt x="2597" y="678"/>
                  </a:lnTo>
                  <a:lnTo>
                    <a:pt x="2597" y="659"/>
                  </a:lnTo>
                  <a:lnTo>
                    <a:pt x="2598" y="672"/>
                  </a:lnTo>
                  <a:lnTo>
                    <a:pt x="2598" y="627"/>
                  </a:lnTo>
                  <a:lnTo>
                    <a:pt x="2598" y="607"/>
                  </a:lnTo>
                  <a:lnTo>
                    <a:pt x="2598" y="600"/>
                  </a:lnTo>
                  <a:lnTo>
                    <a:pt x="2598" y="565"/>
                  </a:lnTo>
                  <a:lnTo>
                    <a:pt x="2598" y="573"/>
                  </a:lnTo>
                  <a:lnTo>
                    <a:pt x="2599" y="574"/>
                  </a:lnTo>
                  <a:lnTo>
                    <a:pt x="2599" y="536"/>
                  </a:lnTo>
                  <a:lnTo>
                    <a:pt x="2599" y="558"/>
                  </a:lnTo>
                  <a:lnTo>
                    <a:pt x="2599" y="540"/>
                  </a:lnTo>
                  <a:lnTo>
                    <a:pt x="2600" y="542"/>
                  </a:lnTo>
                  <a:lnTo>
                    <a:pt x="2600" y="563"/>
                  </a:lnTo>
                  <a:lnTo>
                    <a:pt x="2600" y="568"/>
                  </a:lnTo>
                  <a:lnTo>
                    <a:pt x="2600" y="560"/>
                  </a:lnTo>
                  <a:lnTo>
                    <a:pt x="2600" y="585"/>
                  </a:lnTo>
                  <a:lnTo>
                    <a:pt x="2601" y="593"/>
                  </a:lnTo>
                  <a:lnTo>
                    <a:pt x="2601" y="613"/>
                  </a:lnTo>
                  <a:lnTo>
                    <a:pt x="2601" y="600"/>
                  </a:lnTo>
                  <a:lnTo>
                    <a:pt x="2601" y="615"/>
                  </a:lnTo>
                  <a:lnTo>
                    <a:pt x="2601" y="626"/>
                  </a:lnTo>
                  <a:lnTo>
                    <a:pt x="2602" y="638"/>
                  </a:lnTo>
                  <a:lnTo>
                    <a:pt x="2602" y="656"/>
                  </a:lnTo>
                  <a:lnTo>
                    <a:pt x="2602" y="681"/>
                  </a:lnTo>
                  <a:lnTo>
                    <a:pt x="2602" y="683"/>
                  </a:lnTo>
                  <a:lnTo>
                    <a:pt x="2602" y="673"/>
                  </a:lnTo>
                  <a:lnTo>
                    <a:pt x="2603" y="648"/>
                  </a:lnTo>
                  <a:lnTo>
                    <a:pt x="2603" y="657"/>
                  </a:lnTo>
                  <a:lnTo>
                    <a:pt x="2603" y="657"/>
                  </a:lnTo>
                  <a:lnTo>
                    <a:pt x="2603" y="661"/>
                  </a:lnTo>
                  <a:lnTo>
                    <a:pt x="2603" y="670"/>
                  </a:lnTo>
                  <a:lnTo>
                    <a:pt x="2604" y="677"/>
                  </a:lnTo>
                  <a:lnTo>
                    <a:pt x="2604" y="687"/>
                  </a:lnTo>
                  <a:lnTo>
                    <a:pt x="2604" y="706"/>
                  </a:lnTo>
                  <a:lnTo>
                    <a:pt x="2604" y="718"/>
                  </a:lnTo>
                  <a:lnTo>
                    <a:pt x="2604" y="713"/>
                  </a:lnTo>
                  <a:lnTo>
                    <a:pt x="2605" y="706"/>
                  </a:lnTo>
                  <a:lnTo>
                    <a:pt x="2605" y="690"/>
                  </a:lnTo>
                  <a:lnTo>
                    <a:pt x="2605" y="708"/>
                  </a:lnTo>
                  <a:lnTo>
                    <a:pt x="2605" y="705"/>
                  </a:lnTo>
                  <a:lnTo>
                    <a:pt x="2606" y="720"/>
                  </a:lnTo>
                  <a:lnTo>
                    <a:pt x="2606" y="727"/>
                  </a:lnTo>
                  <a:lnTo>
                    <a:pt x="2606" y="736"/>
                  </a:lnTo>
                  <a:lnTo>
                    <a:pt x="2606" y="738"/>
                  </a:lnTo>
                  <a:lnTo>
                    <a:pt x="2606" y="756"/>
                  </a:lnTo>
                  <a:lnTo>
                    <a:pt x="2606" y="751"/>
                  </a:lnTo>
                  <a:lnTo>
                    <a:pt x="2607" y="764"/>
                  </a:lnTo>
                  <a:lnTo>
                    <a:pt x="2607" y="721"/>
                  </a:lnTo>
                  <a:lnTo>
                    <a:pt x="2607" y="730"/>
                  </a:lnTo>
                  <a:lnTo>
                    <a:pt x="2607" y="743"/>
                  </a:lnTo>
                  <a:lnTo>
                    <a:pt x="2608" y="764"/>
                  </a:lnTo>
                  <a:lnTo>
                    <a:pt x="2608" y="742"/>
                  </a:lnTo>
                  <a:lnTo>
                    <a:pt x="2608" y="765"/>
                  </a:lnTo>
                  <a:lnTo>
                    <a:pt x="2608" y="745"/>
                  </a:lnTo>
                  <a:lnTo>
                    <a:pt x="2608" y="688"/>
                  </a:lnTo>
                  <a:lnTo>
                    <a:pt x="2609" y="693"/>
                  </a:lnTo>
                  <a:lnTo>
                    <a:pt x="2609" y="709"/>
                  </a:lnTo>
                  <a:lnTo>
                    <a:pt x="2609" y="706"/>
                  </a:lnTo>
                  <a:lnTo>
                    <a:pt x="2609" y="728"/>
                  </a:lnTo>
                  <a:lnTo>
                    <a:pt x="2609" y="736"/>
                  </a:lnTo>
                  <a:lnTo>
                    <a:pt x="2610" y="716"/>
                  </a:lnTo>
                  <a:lnTo>
                    <a:pt x="2610" y="727"/>
                  </a:lnTo>
                  <a:lnTo>
                    <a:pt x="2610" y="744"/>
                  </a:lnTo>
                  <a:lnTo>
                    <a:pt x="2610" y="763"/>
                  </a:lnTo>
                  <a:lnTo>
                    <a:pt x="2610" y="781"/>
                  </a:lnTo>
                  <a:lnTo>
                    <a:pt x="2611" y="765"/>
                  </a:lnTo>
                  <a:lnTo>
                    <a:pt x="2611" y="728"/>
                  </a:lnTo>
                  <a:lnTo>
                    <a:pt x="2611" y="714"/>
                  </a:lnTo>
                  <a:lnTo>
                    <a:pt x="2611" y="708"/>
                  </a:lnTo>
                  <a:lnTo>
                    <a:pt x="2612" y="664"/>
                  </a:lnTo>
                  <a:lnTo>
                    <a:pt x="2612" y="602"/>
                  </a:lnTo>
                  <a:lnTo>
                    <a:pt x="2612" y="555"/>
                  </a:lnTo>
                  <a:lnTo>
                    <a:pt x="2612" y="411"/>
                  </a:lnTo>
                  <a:lnTo>
                    <a:pt x="2612" y="336"/>
                  </a:lnTo>
                  <a:lnTo>
                    <a:pt x="2612" y="359"/>
                  </a:lnTo>
                  <a:lnTo>
                    <a:pt x="2613" y="337"/>
                  </a:lnTo>
                  <a:lnTo>
                    <a:pt x="2613" y="304"/>
                  </a:lnTo>
                  <a:lnTo>
                    <a:pt x="2613" y="284"/>
                  </a:lnTo>
                  <a:lnTo>
                    <a:pt x="2613" y="277"/>
                  </a:lnTo>
                  <a:lnTo>
                    <a:pt x="2613" y="242"/>
                  </a:lnTo>
                  <a:lnTo>
                    <a:pt x="2614" y="249"/>
                  </a:lnTo>
                  <a:lnTo>
                    <a:pt x="2614" y="256"/>
                  </a:lnTo>
                  <a:lnTo>
                    <a:pt x="2614" y="266"/>
                  </a:lnTo>
                  <a:lnTo>
                    <a:pt x="2614" y="279"/>
                  </a:lnTo>
                  <a:lnTo>
                    <a:pt x="2614" y="304"/>
                  </a:lnTo>
                  <a:lnTo>
                    <a:pt x="2615" y="320"/>
                  </a:lnTo>
                  <a:lnTo>
                    <a:pt x="2615" y="315"/>
                  </a:lnTo>
                  <a:lnTo>
                    <a:pt x="2615" y="334"/>
                  </a:lnTo>
                  <a:lnTo>
                    <a:pt x="2615" y="354"/>
                  </a:lnTo>
                  <a:lnTo>
                    <a:pt x="2615" y="360"/>
                  </a:lnTo>
                  <a:lnTo>
                    <a:pt x="2616" y="324"/>
                  </a:lnTo>
                  <a:lnTo>
                    <a:pt x="2616" y="339"/>
                  </a:lnTo>
                  <a:lnTo>
                    <a:pt x="2616" y="355"/>
                  </a:lnTo>
                  <a:lnTo>
                    <a:pt x="2616" y="378"/>
                  </a:lnTo>
                  <a:lnTo>
                    <a:pt x="2617" y="389"/>
                  </a:lnTo>
                  <a:lnTo>
                    <a:pt x="2617" y="388"/>
                  </a:lnTo>
                  <a:lnTo>
                    <a:pt x="2617" y="418"/>
                  </a:lnTo>
                  <a:lnTo>
                    <a:pt x="2617" y="438"/>
                  </a:lnTo>
                  <a:lnTo>
                    <a:pt x="2617" y="414"/>
                  </a:lnTo>
                  <a:lnTo>
                    <a:pt x="2617" y="439"/>
                  </a:lnTo>
                  <a:lnTo>
                    <a:pt x="2618" y="453"/>
                  </a:lnTo>
                  <a:lnTo>
                    <a:pt x="2618" y="432"/>
                  </a:lnTo>
                  <a:lnTo>
                    <a:pt x="2618" y="416"/>
                  </a:lnTo>
                  <a:lnTo>
                    <a:pt x="2618" y="398"/>
                  </a:lnTo>
                  <a:lnTo>
                    <a:pt x="2619" y="418"/>
                  </a:lnTo>
                  <a:lnTo>
                    <a:pt x="2619" y="431"/>
                  </a:lnTo>
                  <a:lnTo>
                    <a:pt x="2619" y="446"/>
                  </a:lnTo>
                  <a:lnTo>
                    <a:pt x="2619" y="429"/>
                  </a:lnTo>
                  <a:lnTo>
                    <a:pt x="2619" y="456"/>
                  </a:lnTo>
                  <a:lnTo>
                    <a:pt x="2620" y="425"/>
                  </a:lnTo>
                  <a:lnTo>
                    <a:pt x="2620" y="427"/>
                  </a:lnTo>
                  <a:lnTo>
                    <a:pt x="2620" y="433"/>
                  </a:lnTo>
                  <a:lnTo>
                    <a:pt x="2620" y="450"/>
                  </a:lnTo>
                  <a:lnTo>
                    <a:pt x="2620" y="447"/>
                  </a:lnTo>
                  <a:lnTo>
                    <a:pt x="2621" y="460"/>
                  </a:lnTo>
                  <a:lnTo>
                    <a:pt x="2621" y="454"/>
                  </a:lnTo>
                  <a:lnTo>
                    <a:pt x="2621" y="462"/>
                  </a:lnTo>
                  <a:lnTo>
                    <a:pt x="2621" y="449"/>
                  </a:lnTo>
                  <a:lnTo>
                    <a:pt x="2621" y="462"/>
                  </a:lnTo>
                  <a:lnTo>
                    <a:pt x="2622" y="481"/>
                  </a:lnTo>
                  <a:lnTo>
                    <a:pt x="2622" y="502"/>
                  </a:lnTo>
                  <a:lnTo>
                    <a:pt x="2622" y="528"/>
                  </a:lnTo>
                  <a:lnTo>
                    <a:pt x="2622" y="511"/>
                  </a:lnTo>
                  <a:lnTo>
                    <a:pt x="2623" y="488"/>
                  </a:lnTo>
                  <a:lnTo>
                    <a:pt x="2623" y="508"/>
                  </a:lnTo>
                  <a:lnTo>
                    <a:pt x="2623" y="532"/>
                  </a:lnTo>
                  <a:lnTo>
                    <a:pt x="2623" y="534"/>
                  </a:lnTo>
                  <a:lnTo>
                    <a:pt x="2623" y="554"/>
                  </a:lnTo>
                  <a:lnTo>
                    <a:pt x="2623" y="556"/>
                  </a:lnTo>
                  <a:lnTo>
                    <a:pt x="2624" y="541"/>
                  </a:lnTo>
                  <a:lnTo>
                    <a:pt x="2624" y="537"/>
                  </a:lnTo>
                  <a:lnTo>
                    <a:pt x="2624" y="537"/>
                  </a:lnTo>
                  <a:lnTo>
                    <a:pt x="2624" y="547"/>
                  </a:lnTo>
                  <a:lnTo>
                    <a:pt x="2625" y="564"/>
                  </a:lnTo>
                  <a:lnTo>
                    <a:pt x="2625" y="590"/>
                  </a:lnTo>
                  <a:lnTo>
                    <a:pt x="2625" y="587"/>
                  </a:lnTo>
                  <a:lnTo>
                    <a:pt x="2625" y="597"/>
                  </a:lnTo>
                  <a:lnTo>
                    <a:pt x="2625" y="603"/>
                  </a:lnTo>
                  <a:lnTo>
                    <a:pt x="2625" y="620"/>
                  </a:lnTo>
                  <a:lnTo>
                    <a:pt x="2626" y="642"/>
                  </a:lnTo>
                  <a:lnTo>
                    <a:pt x="2626" y="651"/>
                  </a:lnTo>
                  <a:lnTo>
                    <a:pt x="2626" y="675"/>
                  </a:lnTo>
                  <a:lnTo>
                    <a:pt x="2626" y="677"/>
                  </a:lnTo>
                  <a:lnTo>
                    <a:pt x="2627" y="700"/>
                  </a:lnTo>
                  <a:lnTo>
                    <a:pt x="2627" y="709"/>
                  </a:lnTo>
                  <a:lnTo>
                    <a:pt x="2627" y="719"/>
                  </a:lnTo>
                  <a:lnTo>
                    <a:pt x="2627" y="715"/>
                  </a:lnTo>
                  <a:lnTo>
                    <a:pt x="2627" y="719"/>
                  </a:lnTo>
                  <a:lnTo>
                    <a:pt x="2628" y="702"/>
                  </a:lnTo>
                  <a:lnTo>
                    <a:pt x="2628" y="675"/>
                  </a:lnTo>
                  <a:lnTo>
                    <a:pt x="2628" y="693"/>
                  </a:lnTo>
                  <a:lnTo>
                    <a:pt x="2628" y="704"/>
                  </a:lnTo>
                  <a:lnTo>
                    <a:pt x="2628" y="726"/>
                  </a:lnTo>
                  <a:lnTo>
                    <a:pt x="2628" y="726"/>
                  </a:lnTo>
                  <a:lnTo>
                    <a:pt x="2629" y="749"/>
                  </a:lnTo>
                  <a:lnTo>
                    <a:pt x="2629" y="751"/>
                  </a:lnTo>
                  <a:lnTo>
                    <a:pt x="2629" y="750"/>
                  </a:lnTo>
                  <a:lnTo>
                    <a:pt x="2629" y="741"/>
                  </a:lnTo>
                  <a:lnTo>
                    <a:pt x="2630" y="753"/>
                  </a:lnTo>
                  <a:lnTo>
                    <a:pt x="2630" y="760"/>
                  </a:lnTo>
                  <a:lnTo>
                    <a:pt x="2630" y="782"/>
                  </a:lnTo>
                  <a:lnTo>
                    <a:pt x="2630" y="773"/>
                  </a:lnTo>
                  <a:lnTo>
                    <a:pt x="2630" y="778"/>
                  </a:lnTo>
                  <a:lnTo>
                    <a:pt x="2631" y="783"/>
                  </a:lnTo>
                  <a:lnTo>
                    <a:pt x="2631" y="776"/>
                  </a:lnTo>
                  <a:lnTo>
                    <a:pt x="2631" y="783"/>
                  </a:lnTo>
                  <a:lnTo>
                    <a:pt x="2631" y="782"/>
                  </a:lnTo>
                  <a:lnTo>
                    <a:pt x="2631" y="726"/>
                  </a:lnTo>
                  <a:lnTo>
                    <a:pt x="2632" y="748"/>
                  </a:lnTo>
                  <a:lnTo>
                    <a:pt x="2632" y="769"/>
                  </a:lnTo>
                  <a:lnTo>
                    <a:pt x="2632" y="781"/>
                  </a:lnTo>
                  <a:lnTo>
                    <a:pt x="2632" y="783"/>
                  </a:lnTo>
                  <a:lnTo>
                    <a:pt x="2632" y="805"/>
                  </a:lnTo>
                  <a:lnTo>
                    <a:pt x="2633" y="822"/>
                  </a:lnTo>
                  <a:lnTo>
                    <a:pt x="2633" y="800"/>
                  </a:lnTo>
                  <a:lnTo>
                    <a:pt x="2633" y="800"/>
                  </a:lnTo>
                  <a:lnTo>
                    <a:pt x="2633" y="812"/>
                  </a:lnTo>
                  <a:lnTo>
                    <a:pt x="2634" y="801"/>
                  </a:lnTo>
                  <a:lnTo>
                    <a:pt x="2634" y="808"/>
                  </a:lnTo>
                  <a:lnTo>
                    <a:pt x="2634" y="829"/>
                  </a:lnTo>
                  <a:lnTo>
                    <a:pt x="2634" y="828"/>
                  </a:lnTo>
                  <a:lnTo>
                    <a:pt x="2634" y="843"/>
                  </a:lnTo>
                  <a:lnTo>
                    <a:pt x="2634" y="851"/>
                  </a:lnTo>
                  <a:lnTo>
                    <a:pt x="2635" y="865"/>
                  </a:lnTo>
                  <a:lnTo>
                    <a:pt x="2635" y="876"/>
                  </a:lnTo>
                  <a:lnTo>
                    <a:pt x="2635" y="841"/>
                  </a:lnTo>
                  <a:lnTo>
                    <a:pt x="2635" y="861"/>
                  </a:lnTo>
                  <a:lnTo>
                    <a:pt x="2636" y="880"/>
                  </a:lnTo>
                  <a:lnTo>
                    <a:pt x="2636" y="879"/>
                  </a:lnTo>
                  <a:lnTo>
                    <a:pt x="2636" y="867"/>
                  </a:lnTo>
                  <a:lnTo>
                    <a:pt x="2636" y="879"/>
                  </a:lnTo>
                  <a:lnTo>
                    <a:pt x="2636" y="846"/>
                  </a:lnTo>
                  <a:lnTo>
                    <a:pt x="2636" y="839"/>
                  </a:lnTo>
                  <a:lnTo>
                    <a:pt x="2637" y="820"/>
                  </a:lnTo>
                  <a:lnTo>
                    <a:pt x="2637" y="816"/>
                  </a:lnTo>
                  <a:lnTo>
                    <a:pt x="2637" y="832"/>
                  </a:lnTo>
                  <a:lnTo>
                    <a:pt x="2637" y="842"/>
                  </a:lnTo>
                  <a:lnTo>
                    <a:pt x="2638" y="842"/>
                  </a:lnTo>
                  <a:lnTo>
                    <a:pt x="2638" y="791"/>
                  </a:lnTo>
                  <a:lnTo>
                    <a:pt x="2638" y="801"/>
                  </a:lnTo>
                  <a:lnTo>
                    <a:pt x="2638" y="813"/>
                  </a:lnTo>
                  <a:lnTo>
                    <a:pt x="2638" y="772"/>
                  </a:lnTo>
                  <a:lnTo>
                    <a:pt x="2639" y="791"/>
                  </a:lnTo>
                  <a:lnTo>
                    <a:pt x="2639" y="807"/>
                  </a:lnTo>
                  <a:lnTo>
                    <a:pt x="2639" y="815"/>
                  </a:lnTo>
                  <a:lnTo>
                    <a:pt x="2639" y="825"/>
                  </a:lnTo>
                  <a:lnTo>
                    <a:pt x="2639" y="795"/>
                  </a:lnTo>
                  <a:lnTo>
                    <a:pt x="2640" y="792"/>
                  </a:lnTo>
                  <a:lnTo>
                    <a:pt x="2640" y="813"/>
                  </a:lnTo>
                  <a:lnTo>
                    <a:pt x="2640" y="796"/>
                  </a:lnTo>
                  <a:lnTo>
                    <a:pt x="2640" y="798"/>
                  </a:lnTo>
                  <a:lnTo>
                    <a:pt x="2640" y="800"/>
                  </a:lnTo>
                  <a:lnTo>
                    <a:pt x="2641" y="811"/>
                  </a:lnTo>
                  <a:lnTo>
                    <a:pt x="2641" y="831"/>
                  </a:lnTo>
                  <a:lnTo>
                    <a:pt x="2641" y="835"/>
                  </a:lnTo>
                  <a:lnTo>
                    <a:pt x="2641" y="845"/>
                  </a:lnTo>
                  <a:lnTo>
                    <a:pt x="2642" y="848"/>
                  </a:lnTo>
                  <a:lnTo>
                    <a:pt x="2642" y="858"/>
                  </a:lnTo>
                  <a:lnTo>
                    <a:pt x="2642" y="841"/>
                  </a:lnTo>
                  <a:lnTo>
                    <a:pt x="2642" y="845"/>
                  </a:lnTo>
                  <a:lnTo>
                    <a:pt x="2642" y="862"/>
                  </a:lnTo>
                  <a:lnTo>
                    <a:pt x="2642" y="761"/>
                  </a:lnTo>
                  <a:lnTo>
                    <a:pt x="2643" y="772"/>
                  </a:lnTo>
                  <a:lnTo>
                    <a:pt x="2643" y="752"/>
                  </a:lnTo>
                  <a:lnTo>
                    <a:pt x="2643" y="744"/>
                  </a:lnTo>
                  <a:lnTo>
                    <a:pt x="2643" y="766"/>
                  </a:lnTo>
                  <a:lnTo>
                    <a:pt x="2643" y="773"/>
                  </a:lnTo>
                  <a:lnTo>
                    <a:pt x="2644" y="791"/>
                  </a:lnTo>
                  <a:lnTo>
                    <a:pt x="2644" y="751"/>
                  </a:lnTo>
                  <a:lnTo>
                    <a:pt x="2644" y="762"/>
                  </a:lnTo>
                  <a:lnTo>
                    <a:pt x="2644" y="758"/>
                  </a:lnTo>
                  <a:lnTo>
                    <a:pt x="2645" y="773"/>
                  </a:lnTo>
                  <a:lnTo>
                    <a:pt x="2645" y="794"/>
                  </a:lnTo>
                  <a:lnTo>
                    <a:pt x="2645" y="802"/>
                  </a:lnTo>
                  <a:lnTo>
                    <a:pt x="2645" y="822"/>
                  </a:lnTo>
                  <a:lnTo>
                    <a:pt x="2645" y="828"/>
                  </a:lnTo>
                  <a:lnTo>
                    <a:pt x="2645" y="843"/>
                  </a:lnTo>
                  <a:lnTo>
                    <a:pt x="2646" y="845"/>
                  </a:lnTo>
                  <a:lnTo>
                    <a:pt x="2646" y="823"/>
                  </a:lnTo>
                  <a:lnTo>
                    <a:pt x="2646" y="812"/>
                  </a:lnTo>
                  <a:lnTo>
                    <a:pt x="2646" y="818"/>
                  </a:lnTo>
                  <a:lnTo>
                    <a:pt x="2647" y="818"/>
                  </a:lnTo>
                  <a:lnTo>
                    <a:pt x="2647" y="767"/>
                  </a:lnTo>
                  <a:lnTo>
                    <a:pt x="2647" y="765"/>
                  </a:lnTo>
                  <a:lnTo>
                    <a:pt x="2647" y="781"/>
                  </a:lnTo>
                  <a:lnTo>
                    <a:pt x="2647" y="775"/>
                  </a:lnTo>
                  <a:lnTo>
                    <a:pt x="2647" y="778"/>
                  </a:lnTo>
                  <a:lnTo>
                    <a:pt x="2648" y="801"/>
                  </a:lnTo>
                  <a:lnTo>
                    <a:pt x="2648" y="790"/>
                  </a:lnTo>
                  <a:lnTo>
                    <a:pt x="2648" y="763"/>
                  </a:lnTo>
                  <a:lnTo>
                    <a:pt x="2648" y="718"/>
                  </a:lnTo>
                  <a:lnTo>
                    <a:pt x="2649" y="742"/>
                  </a:lnTo>
                  <a:lnTo>
                    <a:pt x="2649" y="761"/>
                  </a:lnTo>
                  <a:lnTo>
                    <a:pt x="2649" y="774"/>
                  </a:lnTo>
                  <a:lnTo>
                    <a:pt x="2649" y="794"/>
                  </a:lnTo>
                  <a:lnTo>
                    <a:pt x="2649" y="801"/>
                  </a:lnTo>
                  <a:lnTo>
                    <a:pt x="2650" y="760"/>
                  </a:lnTo>
                  <a:lnTo>
                    <a:pt x="2650" y="718"/>
                  </a:lnTo>
                  <a:lnTo>
                    <a:pt x="2650" y="724"/>
                  </a:lnTo>
                  <a:lnTo>
                    <a:pt x="2650" y="729"/>
                  </a:lnTo>
                  <a:lnTo>
                    <a:pt x="2650" y="733"/>
                  </a:lnTo>
                  <a:lnTo>
                    <a:pt x="2651" y="728"/>
                  </a:lnTo>
                  <a:lnTo>
                    <a:pt x="2651" y="752"/>
                  </a:lnTo>
                  <a:lnTo>
                    <a:pt x="2651" y="758"/>
                  </a:lnTo>
                  <a:lnTo>
                    <a:pt x="2651" y="760"/>
                  </a:lnTo>
                  <a:lnTo>
                    <a:pt x="2651" y="755"/>
                  </a:lnTo>
                  <a:lnTo>
                    <a:pt x="2652" y="740"/>
                  </a:lnTo>
                  <a:lnTo>
                    <a:pt x="2652" y="732"/>
                  </a:lnTo>
                  <a:lnTo>
                    <a:pt x="2652" y="749"/>
                  </a:lnTo>
                  <a:lnTo>
                    <a:pt x="2652" y="750"/>
                  </a:lnTo>
                  <a:lnTo>
                    <a:pt x="2653" y="725"/>
                  </a:lnTo>
                  <a:lnTo>
                    <a:pt x="2653" y="737"/>
                  </a:lnTo>
                  <a:lnTo>
                    <a:pt x="2653" y="755"/>
                  </a:lnTo>
                  <a:lnTo>
                    <a:pt x="2653" y="735"/>
                  </a:lnTo>
                  <a:lnTo>
                    <a:pt x="2653" y="745"/>
                  </a:lnTo>
                  <a:lnTo>
                    <a:pt x="2653" y="721"/>
                  </a:lnTo>
                  <a:lnTo>
                    <a:pt x="2654" y="732"/>
                  </a:lnTo>
                  <a:lnTo>
                    <a:pt x="2654" y="728"/>
                  </a:lnTo>
                  <a:lnTo>
                    <a:pt x="2654" y="728"/>
                  </a:lnTo>
                  <a:lnTo>
                    <a:pt x="2654" y="744"/>
                  </a:lnTo>
                  <a:lnTo>
                    <a:pt x="2655" y="765"/>
                  </a:lnTo>
                  <a:lnTo>
                    <a:pt x="2655" y="763"/>
                  </a:lnTo>
                  <a:lnTo>
                    <a:pt x="2655" y="717"/>
                  </a:lnTo>
                  <a:lnTo>
                    <a:pt x="2655" y="707"/>
                  </a:lnTo>
                  <a:lnTo>
                    <a:pt x="2655" y="724"/>
                  </a:lnTo>
                  <a:lnTo>
                    <a:pt x="2656" y="713"/>
                  </a:lnTo>
                  <a:lnTo>
                    <a:pt x="2656" y="687"/>
                  </a:lnTo>
                  <a:lnTo>
                    <a:pt x="2656" y="705"/>
                  </a:lnTo>
                  <a:lnTo>
                    <a:pt x="2656" y="696"/>
                  </a:lnTo>
                  <a:lnTo>
                    <a:pt x="2656" y="717"/>
                  </a:lnTo>
                  <a:lnTo>
                    <a:pt x="2656" y="684"/>
                  </a:lnTo>
                  <a:lnTo>
                    <a:pt x="2657" y="694"/>
                  </a:lnTo>
                  <a:lnTo>
                    <a:pt x="2657" y="718"/>
                  </a:lnTo>
                  <a:lnTo>
                    <a:pt x="2657" y="708"/>
                  </a:lnTo>
                  <a:lnTo>
                    <a:pt x="2657" y="730"/>
                  </a:lnTo>
                  <a:lnTo>
                    <a:pt x="2658" y="711"/>
                  </a:lnTo>
                  <a:lnTo>
                    <a:pt x="2658" y="706"/>
                  </a:lnTo>
                  <a:lnTo>
                    <a:pt x="2658" y="679"/>
                  </a:lnTo>
                  <a:lnTo>
                    <a:pt x="2658" y="666"/>
                  </a:lnTo>
                  <a:lnTo>
                    <a:pt x="2658" y="617"/>
                  </a:lnTo>
                  <a:lnTo>
                    <a:pt x="2658" y="495"/>
                  </a:lnTo>
                  <a:lnTo>
                    <a:pt x="2659" y="462"/>
                  </a:lnTo>
                  <a:lnTo>
                    <a:pt x="2659" y="391"/>
                  </a:lnTo>
                  <a:lnTo>
                    <a:pt x="2659" y="366"/>
                  </a:lnTo>
                  <a:lnTo>
                    <a:pt x="2659" y="366"/>
                  </a:lnTo>
                  <a:lnTo>
                    <a:pt x="2660" y="357"/>
                  </a:lnTo>
                  <a:lnTo>
                    <a:pt x="2660" y="318"/>
                  </a:lnTo>
                  <a:lnTo>
                    <a:pt x="2660" y="267"/>
                  </a:lnTo>
                  <a:lnTo>
                    <a:pt x="2660" y="273"/>
                  </a:lnTo>
                  <a:lnTo>
                    <a:pt x="2660" y="294"/>
                  </a:lnTo>
                  <a:lnTo>
                    <a:pt x="2661" y="317"/>
                  </a:lnTo>
                  <a:lnTo>
                    <a:pt x="2661" y="340"/>
                  </a:lnTo>
                  <a:lnTo>
                    <a:pt x="2661" y="358"/>
                  </a:lnTo>
                  <a:lnTo>
                    <a:pt x="2661" y="368"/>
                  </a:lnTo>
                  <a:lnTo>
                    <a:pt x="2661" y="318"/>
                  </a:lnTo>
                  <a:lnTo>
                    <a:pt x="2662" y="349"/>
                  </a:lnTo>
                  <a:lnTo>
                    <a:pt x="2662" y="356"/>
                  </a:lnTo>
                  <a:lnTo>
                    <a:pt x="2662" y="375"/>
                  </a:lnTo>
                  <a:lnTo>
                    <a:pt x="2662" y="390"/>
                  </a:lnTo>
                  <a:lnTo>
                    <a:pt x="2662" y="420"/>
                  </a:lnTo>
                  <a:lnTo>
                    <a:pt x="2663" y="448"/>
                  </a:lnTo>
                  <a:lnTo>
                    <a:pt x="2663" y="458"/>
                  </a:lnTo>
                  <a:lnTo>
                    <a:pt x="2663" y="482"/>
                  </a:lnTo>
                  <a:lnTo>
                    <a:pt x="2663" y="466"/>
                  </a:lnTo>
                  <a:lnTo>
                    <a:pt x="2664" y="470"/>
                  </a:lnTo>
                  <a:lnTo>
                    <a:pt x="2664" y="486"/>
                  </a:lnTo>
                  <a:lnTo>
                    <a:pt x="2664" y="457"/>
                  </a:lnTo>
                  <a:lnTo>
                    <a:pt x="2664" y="483"/>
                  </a:lnTo>
                  <a:lnTo>
                    <a:pt x="2664" y="501"/>
                  </a:lnTo>
                  <a:lnTo>
                    <a:pt x="2664" y="499"/>
                  </a:lnTo>
                  <a:lnTo>
                    <a:pt x="2665" y="495"/>
                  </a:lnTo>
                  <a:lnTo>
                    <a:pt x="2665" y="511"/>
                  </a:lnTo>
                  <a:lnTo>
                    <a:pt x="2665" y="522"/>
                  </a:lnTo>
                  <a:lnTo>
                    <a:pt x="2665" y="534"/>
                  </a:lnTo>
                  <a:lnTo>
                    <a:pt x="2666" y="513"/>
                  </a:lnTo>
                  <a:lnTo>
                    <a:pt x="2666" y="480"/>
                  </a:lnTo>
                  <a:lnTo>
                    <a:pt x="2666" y="488"/>
                  </a:lnTo>
                  <a:lnTo>
                    <a:pt x="2666" y="506"/>
                  </a:lnTo>
                  <a:lnTo>
                    <a:pt x="2666" y="517"/>
                  </a:lnTo>
                  <a:lnTo>
                    <a:pt x="2667" y="527"/>
                  </a:lnTo>
                  <a:lnTo>
                    <a:pt x="2667" y="514"/>
                  </a:lnTo>
                  <a:lnTo>
                    <a:pt x="2667" y="504"/>
                  </a:lnTo>
                  <a:lnTo>
                    <a:pt x="2667" y="508"/>
                  </a:lnTo>
                  <a:lnTo>
                    <a:pt x="2667" y="477"/>
                  </a:lnTo>
                  <a:lnTo>
                    <a:pt x="2668" y="504"/>
                  </a:lnTo>
                  <a:lnTo>
                    <a:pt x="2668" y="518"/>
                  </a:lnTo>
                  <a:lnTo>
                    <a:pt x="2668" y="492"/>
                  </a:lnTo>
                  <a:lnTo>
                    <a:pt x="2668" y="494"/>
                  </a:lnTo>
                  <a:lnTo>
                    <a:pt x="2668" y="471"/>
                  </a:lnTo>
                  <a:lnTo>
                    <a:pt x="2669" y="489"/>
                  </a:lnTo>
                  <a:lnTo>
                    <a:pt x="2669" y="507"/>
                  </a:lnTo>
                  <a:lnTo>
                    <a:pt x="2669" y="535"/>
                  </a:lnTo>
                  <a:lnTo>
                    <a:pt x="2669" y="554"/>
                  </a:lnTo>
                  <a:lnTo>
                    <a:pt x="2670" y="573"/>
                  </a:lnTo>
                  <a:lnTo>
                    <a:pt x="2670" y="579"/>
                  </a:lnTo>
                  <a:lnTo>
                    <a:pt x="2670" y="604"/>
                  </a:lnTo>
                  <a:lnTo>
                    <a:pt x="2670" y="611"/>
                  </a:lnTo>
                  <a:lnTo>
                    <a:pt x="2670" y="635"/>
                  </a:lnTo>
                  <a:lnTo>
                    <a:pt x="2670" y="661"/>
                  </a:lnTo>
                  <a:lnTo>
                    <a:pt x="2671" y="678"/>
                  </a:lnTo>
                  <a:lnTo>
                    <a:pt x="2671" y="670"/>
                  </a:lnTo>
                  <a:lnTo>
                    <a:pt x="2671" y="693"/>
                  </a:lnTo>
                  <a:lnTo>
                    <a:pt x="2671" y="705"/>
                  </a:lnTo>
                  <a:lnTo>
                    <a:pt x="2671" y="725"/>
                  </a:lnTo>
                  <a:lnTo>
                    <a:pt x="2672" y="733"/>
                  </a:lnTo>
                  <a:lnTo>
                    <a:pt x="2672" y="731"/>
                  </a:lnTo>
                  <a:lnTo>
                    <a:pt x="2672" y="746"/>
                  </a:lnTo>
                  <a:lnTo>
                    <a:pt x="2672" y="725"/>
                  </a:lnTo>
                  <a:lnTo>
                    <a:pt x="2672" y="720"/>
                  </a:lnTo>
                  <a:lnTo>
                    <a:pt x="2673" y="737"/>
                  </a:lnTo>
                  <a:lnTo>
                    <a:pt x="2673" y="748"/>
                  </a:lnTo>
                  <a:lnTo>
                    <a:pt x="2673" y="754"/>
                  </a:lnTo>
                  <a:lnTo>
                    <a:pt x="2673" y="733"/>
                  </a:lnTo>
                  <a:lnTo>
                    <a:pt x="2673" y="730"/>
                  </a:lnTo>
                  <a:lnTo>
                    <a:pt x="2674" y="738"/>
                  </a:lnTo>
                  <a:lnTo>
                    <a:pt x="2674" y="747"/>
                  </a:lnTo>
                  <a:lnTo>
                    <a:pt x="2674" y="730"/>
                  </a:lnTo>
                  <a:lnTo>
                    <a:pt x="2674" y="737"/>
                  </a:lnTo>
                  <a:lnTo>
                    <a:pt x="2675" y="741"/>
                  </a:lnTo>
                  <a:lnTo>
                    <a:pt x="2675" y="741"/>
                  </a:lnTo>
                  <a:lnTo>
                    <a:pt x="2675" y="755"/>
                  </a:lnTo>
                  <a:lnTo>
                    <a:pt x="2675" y="772"/>
                  </a:lnTo>
                  <a:lnTo>
                    <a:pt x="2675" y="765"/>
                  </a:lnTo>
                  <a:lnTo>
                    <a:pt x="2675" y="741"/>
                  </a:lnTo>
                  <a:lnTo>
                    <a:pt x="2676" y="745"/>
                  </a:lnTo>
                  <a:lnTo>
                    <a:pt x="2676" y="745"/>
                  </a:lnTo>
                  <a:lnTo>
                    <a:pt x="2676" y="751"/>
                  </a:lnTo>
                  <a:lnTo>
                    <a:pt x="2676" y="771"/>
                  </a:lnTo>
                  <a:lnTo>
                    <a:pt x="2677" y="778"/>
                  </a:lnTo>
                  <a:lnTo>
                    <a:pt x="2677" y="797"/>
                  </a:lnTo>
                  <a:lnTo>
                    <a:pt x="2677" y="748"/>
                  </a:lnTo>
                  <a:lnTo>
                    <a:pt x="2677" y="760"/>
                  </a:lnTo>
                  <a:lnTo>
                    <a:pt x="2677" y="751"/>
                  </a:lnTo>
                  <a:lnTo>
                    <a:pt x="2678" y="764"/>
                  </a:lnTo>
                  <a:lnTo>
                    <a:pt x="2678" y="763"/>
                  </a:lnTo>
                  <a:lnTo>
                    <a:pt x="2678" y="756"/>
                  </a:lnTo>
                  <a:lnTo>
                    <a:pt x="2678" y="766"/>
                  </a:lnTo>
                  <a:lnTo>
                    <a:pt x="2678" y="779"/>
                  </a:lnTo>
                  <a:lnTo>
                    <a:pt x="2679" y="762"/>
                  </a:lnTo>
                  <a:lnTo>
                    <a:pt x="2679" y="785"/>
                  </a:lnTo>
                  <a:lnTo>
                    <a:pt x="2679" y="804"/>
                  </a:lnTo>
                  <a:lnTo>
                    <a:pt x="2679" y="777"/>
                  </a:lnTo>
                  <a:lnTo>
                    <a:pt x="2679" y="770"/>
                  </a:lnTo>
                  <a:lnTo>
                    <a:pt x="2680" y="753"/>
                  </a:lnTo>
                  <a:lnTo>
                    <a:pt x="2680" y="765"/>
                  </a:lnTo>
                  <a:lnTo>
                    <a:pt x="2680" y="758"/>
                  </a:lnTo>
                  <a:lnTo>
                    <a:pt x="2680" y="764"/>
                  </a:lnTo>
                  <a:lnTo>
                    <a:pt x="2681" y="774"/>
                  </a:lnTo>
                  <a:lnTo>
                    <a:pt x="2681" y="735"/>
                  </a:lnTo>
                  <a:lnTo>
                    <a:pt x="2681" y="702"/>
                  </a:lnTo>
                  <a:lnTo>
                    <a:pt x="2681" y="686"/>
                  </a:lnTo>
                  <a:lnTo>
                    <a:pt x="2681" y="701"/>
                  </a:lnTo>
                  <a:lnTo>
                    <a:pt x="2681" y="700"/>
                  </a:lnTo>
                  <a:lnTo>
                    <a:pt x="2682" y="687"/>
                  </a:lnTo>
                  <a:lnTo>
                    <a:pt x="2682" y="685"/>
                  </a:lnTo>
                  <a:lnTo>
                    <a:pt x="2682" y="689"/>
                  </a:lnTo>
                  <a:lnTo>
                    <a:pt x="2682" y="674"/>
                  </a:lnTo>
                  <a:lnTo>
                    <a:pt x="2683" y="681"/>
                  </a:lnTo>
                  <a:lnTo>
                    <a:pt x="2683" y="699"/>
                  </a:lnTo>
                  <a:lnTo>
                    <a:pt x="2683" y="710"/>
                  </a:lnTo>
                  <a:lnTo>
                    <a:pt x="2683" y="714"/>
                  </a:lnTo>
                  <a:lnTo>
                    <a:pt x="2683" y="727"/>
                  </a:lnTo>
                  <a:lnTo>
                    <a:pt x="2683" y="738"/>
                  </a:lnTo>
                  <a:lnTo>
                    <a:pt x="2684" y="758"/>
                  </a:lnTo>
                  <a:lnTo>
                    <a:pt x="2684" y="744"/>
                  </a:lnTo>
                  <a:lnTo>
                    <a:pt x="2684" y="759"/>
                  </a:lnTo>
                  <a:lnTo>
                    <a:pt x="2684" y="768"/>
                  </a:lnTo>
                  <a:lnTo>
                    <a:pt x="2685" y="749"/>
                  </a:lnTo>
                  <a:lnTo>
                    <a:pt x="2685" y="751"/>
                  </a:lnTo>
                  <a:lnTo>
                    <a:pt x="2685" y="756"/>
                  </a:lnTo>
                  <a:lnTo>
                    <a:pt x="2685" y="758"/>
                  </a:lnTo>
                  <a:lnTo>
                    <a:pt x="2685" y="756"/>
                  </a:lnTo>
                  <a:lnTo>
                    <a:pt x="2686" y="777"/>
                  </a:lnTo>
                  <a:lnTo>
                    <a:pt x="2686" y="789"/>
                  </a:lnTo>
                  <a:lnTo>
                    <a:pt x="2686" y="785"/>
                  </a:lnTo>
                  <a:lnTo>
                    <a:pt x="2686" y="793"/>
                  </a:lnTo>
                  <a:lnTo>
                    <a:pt x="2686" y="792"/>
                  </a:lnTo>
                  <a:lnTo>
                    <a:pt x="2686" y="809"/>
                  </a:lnTo>
                  <a:lnTo>
                    <a:pt x="2687" y="797"/>
                  </a:lnTo>
                  <a:lnTo>
                    <a:pt x="2687" y="766"/>
                  </a:lnTo>
                  <a:lnTo>
                    <a:pt x="2687" y="753"/>
                  </a:lnTo>
                  <a:lnTo>
                    <a:pt x="2687" y="747"/>
                  </a:lnTo>
                  <a:lnTo>
                    <a:pt x="2688" y="749"/>
                  </a:lnTo>
                  <a:lnTo>
                    <a:pt x="2688" y="764"/>
                  </a:lnTo>
                  <a:lnTo>
                    <a:pt x="2688" y="742"/>
                  </a:lnTo>
                  <a:lnTo>
                    <a:pt x="2688" y="763"/>
                  </a:lnTo>
                  <a:lnTo>
                    <a:pt x="2688" y="782"/>
                  </a:lnTo>
                  <a:lnTo>
                    <a:pt x="2689" y="786"/>
                  </a:lnTo>
                  <a:lnTo>
                    <a:pt x="2689" y="794"/>
                  </a:lnTo>
                  <a:lnTo>
                    <a:pt x="2689" y="783"/>
                  </a:lnTo>
                  <a:lnTo>
                    <a:pt x="2689" y="775"/>
                  </a:lnTo>
                  <a:lnTo>
                    <a:pt x="2689" y="778"/>
                  </a:lnTo>
                  <a:lnTo>
                    <a:pt x="2690" y="786"/>
                  </a:lnTo>
                  <a:lnTo>
                    <a:pt x="2690" y="807"/>
                  </a:lnTo>
                  <a:lnTo>
                    <a:pt x="2690" y="797"/>
                  </a:lnTo>
                  <a:lnTo>
                    <a:pt x="2690" y="795"/>
                  </a:lnTo>
                  <a:lnTo>
                    <a:pt x="2690" y="804"/>
                  </a:lnTo>
                  <a:lnTo>
                    <a:pt x="2691" y="817"/>
                  </a:lnTo>
                  <a:lnTo>
                    <a:pt x="2691" y="806"/>
                  </a:lnTo>
                  <a:lnTo>
                    <a:pt x="2691" y="767"/>
                  </a:lnTo>
                  <a:lnTo>
                    <a:pt x="2691" y="724"/>
                  </a:lnTo>
                  <a:lnTo>
                    <a:pt x="2692" y="747"/>
                  </a:lnTo>
                  <a:lnTo>
                    <a:pt x="2692" y="763"/>
                  </a:lnTo>
                  <a:lnTo>
                    <a:pt x="2692" y="766"/>
                  </a:lnTo>
                  <a:lnTo>
                    <a:pt x="2692" y="720"/>
                  </a:lnTo>
                  <a:lnTo>
                    <a:pt x="2692" y="711"/>
                  </a:lnTo>
                  <a:lnTo>
                    <a:pt x="2692" y="720"/>
                  </a:lnTo>
                  <a:lnTo>
                    <a:pt x="2693" y="734"/>
                  </a:lnTo>
                  <a:lnTo>
                    <a:pt x="2693" y="715"/>
                  </a:lnTo>
                  <a:lnTo>
                    <a:pt x="2693" y="729"/>
                  </a:lnTo>
                  <a:lnTo>
                    <a:pt x="2693" y="728"/>
                  </a:lnTo>
                  <a:lnTo>
                    <a:pt x="2694" y="693"/>
                  </a:lnTo>
                  <a:lnTo>
                    <a:pt x="2694" y="683"/>
                  </a:lnTo>
                  <a:lnTo>
                    <a:pt x="2694" y="693"/>
                  </a:lnTo>
                  <a:lnTo>
                    <a:pt x="2694" y="716"/>
                  </a:lnTo>
                  <a:lnTo>
                    <a:pt x="2694" y="725"/>
                  </a:lnTo>
                  <a:lnTo>
                    <a:pt x="2694" y="748"/>
                  </a:lnTo>
                  <a:lnTo>
                    <a:pt x="2695" y="769"/>
                  </a:lnTo>
                  <a:lnTo>
                    <a:pt x="2695" y="727"/>
                  </a:lnTo>
                  <a:lnTo>
                    <a:pt x="2695" y="742"/>
                  </a:lnTo>
                  <a:lnTo>
                    <a:pt x="2695" y="764"/>
                  </a:lnTo>
                  <a:lnTo>
                    <a:pt x="2696" y="780"/>
                  </a:lnTo>
                  <a:lnTo>
                    <a:pt x="2696" y="795"/>
                  </a:lnTo>
                  <a:lnTo>
                    <a:pt x="2696" y="818"/>
                  </a:lnTo>
                  <a:lnTo>
                    <a:pt x="2696" y="831"/>
                  </a:lnTo>
                  <a:lnTo>
                    <a:pt x="2696" y="845"/>
                  </a:lnTo>
                  <a:lnTo>
                    <a:pt x="2697" y="829"/>
                  </a:lnTo>
                  <a:lnTo>
                    <a:pt x="2697" y="848"/>
                  </a:lnTo>
                  <a:lnTo>
                    <a:pt x="2697" y="851"/>
                  </a:lnTo>
                  <a:lnTo>
                    <a:pt x="2697" y="833"/>
                  </a:lnTo>
                  <a:lnTo>
                    <a:pt x="2697" y="840"/>
                  </a:lnTo>
                  <a:lnTo>
                    <a:pt x="2698" y="845"/>
                  </a:lnTo>
                  <a:lnTo>
                    <a:pt x="2698" y="839"/>
                  </a:lnTo>
                  <a:lnTo>
                    <a:pt x="2698" y="860"/>
                  </a:lnTo>
                  <a:lnTo>
                    <a:pt x="2698" y="852"/>
                  </a:lnTo>
                  <a:lnTo>
                    <a:pt x="2698" y="854"/>
                  </a:lnTo>
                  <a:lnTo>
                    <a:pt x="2699" y="812"/>
                  </a:lnTo>
                  <a:lnTo>
                    <a:pt x="2699" y="808"/>
                  </a:lnTo>
                  <a:lnTo>
                    <a:pt x="2699" y="782"/>
                  </a:lnTo>
                  <a:lnTo>
                    <a:pt x="2699" y="781"/>
                  </a:lnTo>
                  <a:lnTo>
                    <a:pt x="2700" y="802"/>
                  </a:lnTo>
                  <a:lnTo>
                    <a:pt x="2700" y="798"/>
                  </a:lnTo>
                  <a:lnTo>
                    <a:pt x="2700" y="809"/>
                  </a:lnTo>
                  <a:lnTo>
                    <a:pt x="2700" y="794"/>
                  </a:lnTo>
                  <a:lnTo>
                    <a:pt x="2700" y="801"/>
                  </a:lnTo>
                  <a:lnTo>
                    <a:pt x="2700" y="817"/>
                  </a:lnTo>
                  <a:lnTo>
                    <a:pt x="2701" y="815"/>
                  </a:lnTo>
                  <a:lnTo>
                    <a:pt x="2701" y="815"/>
                  </a:lnTo>
                  <a:lnTo>
                    <a:pt x="2701" y="803"/>
                  </a:lnTo>
                  <a:lnTo>
                    <a:pt x="2701" y="802"/>
                  </a:lnTo>
                  <a:lnTo>
                    <a:pt x="2701" y="808"/>
                  </a:lnTo>
                  <a:lnTo>
                    <a:pt x="2702" y="814"/>
                  </a:lnTo>
                  <a:lnTo>
                    <a:pt x="2702" y="811"/>
                  </a:lnTo>
                  <a:lnTo>
                    <a:pt x="2702" y="834"/>
                  </a:lnTo>
                  <a:lnTo>
                    <a:pt x="2702" y="806"/>
                  </a:lnTo>
                  <a:lnTo>
                    <a:pt x="2703" y="806"/>
                  </a:lnTo>
                  <a:lnTo>
                    <a:pt x="2703" y="824"/>
                  </a:lnTo>
                  <a:lnTo>
                    <a:pt x="2703" y="842"/>
                  </a:lnTo>
                  <a:lnTo>
                    <a:pt x="2703" y="832"/>
                  </a:lnTo>
                  <a:lnTo>
                    <a:pt x="2703" y="807"/>
                  </a:lnTo>
                  <a:lnTo>
                    <a:pt x="2703" y="773"/>
                  </a:lnTo>
                  <a:lnTo>
                    <a:pt x="2704" y="724"/>
                  </a:lnTo>
                  <a:lnTo>
                    <a:pt x="2704" y="673"/>
                  </a:lnTo>
                  <a:lnTo>
                    <a:pt x="2704" y="595"/>
                  </a:lnTo>
                  <a:lnTo>
                    <a:pt x="2704" y="525"/>
                  </a:lnTo>
                  <a:lnTo>
                    <a:pt x="2705" y="523"/>
                  </a:lnTo>
                  <a:lnTo>
                    <a:pt x="2705" y="527"/>
                  </a:lnTo>
                  <a:lnTo>
                    <a:pt x="2705" y="457"/>
                  </a:lnTo>
                  <a:lnTo>
                    <a:pt x="2705" y="429"/>
                  </a:lnTo>
                  <a:lnTo>
                    <a:pt x="2705" y="435"/>
                  </a:lnTo>
                  <a:lnTo>
                    <a:pt x="2705" y="449"/>
                  </a:lnTo>
                  <a:lnTo>
                    <a:pt x="2706" y="465"/>
                  </a:lnTo>
                  <a:lnTo>
                    <a:pt x="2706" y="488"/>
                  </a:lnTo>
                  <a:lnTo>
                    <a:pt x="2706" y="492"/>
                  </a:lnTo>
                  <a:lnTo>
                    <a:pt x="2706" y="481"/>
                  </a:lnTo>
                  <a:lnTo>
                    <a:pt x="2707" y="472"/>
                  </a:lnTo>
                  <a:lnTo>
                    <a:pt x="2707" y="475"/>
                  </a:lnTo>
                  <a:lnTo>
                    <a:pt x="2707" y="492"/>
                  </a:lnTo>
                  <a:lnTo>
                    <a:pt x="2707" y="509"/>
                  </a:lnTo>
                  <a:lnTo>
                    <a:pt x="2707" y="535"/>
                  </a:lnTo>
                  <a:lnTo>
                    <a:pt x="2708" y="555"/>
                  </a:lnTo>
                  <a:lnTo>
                    <a:pt x="2708" y="551"/>
                  </a:lnTo>
                  <a:lnTo>
                    <a:pt x="2708" y="533"/>
                  </a:lnTo>
                  <a:lnTo>
                    <a:pt x="2708" y="546"/>
                  </a:lnTo>
                  <a:lnTo>
                    <a:pt x="2708" y="564"/>
                  </a:lnTo>
                  <a:lnTo>
                    <a:pt x="2709" y="509"/>
                  </a:lnTo>
                  <a:lnTo>
                    <a:pt x="2709" y="526"/>
                  </a:lnTo>
                  <a:lnTo>
                    <a:pt x="2709" y="547"/>
                  </a:lnTo>
                  <a:lnTo>
                    <a:pt x="2709" y="559"/>
                  </a:lnTo>
                  <a:lnTo>
                    <a:pt x="2709" y="567"/>
                  </a:lnTo>
                  <a:lnTo>
                    <a:pt x="2710" y="584"/>
                  </a:lnTo>
                  <a:lnTo>
                    <a:pt x="2710" y="593"/>
                  </a:lnTo>
                  <a:lnTo>
                    <a:pt x="2710" y="615"/>
                  </a:lnTo>
                  <a:lnTo>
                    <a:pt x="2710" y="598"/>
                  </a:lnTo>
                  <a:lnTo>
                    <a:pt x="2711" y="614"/>
                  </a:lnTo>
                  <a:lnTo>
                    <a:pt x="2711" y="625"/>
                  </a:lnTo>
                  <a:lnTo>
                    <a:pt x="2711" y="647"/>
                  </a:lnTo>
                  <a:lnTo>
                    <a:pt x="2711" y="668"/>
                  </a:lnTo>
                  <a:lnTo>
                    <a:pt x="2711" y="690"/>
                  </a:lnTo>
                  <a:lnTo>
                    <a:pt x="2711" y="682"/>
                  </a:lnTo>
                  <a:lnTo>
                    <a:pt x="2712" y="666"/>
                  </a:lnTo>
                  <a:lnTo>
                    <a:pt x="2712" y="643"/>
                  </a:lnTo>
                  <a:lnTo>
                    <a:pt x="2712" y="663"/>
                  </a:lnTo>
                  <a:lnTo>
                    <a:pt x="2712" y="684"/>
                  </a:lnTo>
                  <a:lnTo>
                    <a:pt x="2713" y="705"/>
                  </a:lnTo>
                  <a:lnTo>
                    <a:pt x="2713" y="697"/>
                  </a:lnTo>
                  <a:lnTo>
                    <a:pt x="2713" y="715"/>
                  </a:lnTo>
                  <a:lnTo>
                    <a:pt x="2713" y="698"/>
                  </a:lnTo>
                  <a:lnTo>
                    <a:pt x="2713" y="685"/>
                  </a:lnTo>
                  <a:lnTo>
                    <a:pt x="2714" y="689"/>
                  </a:lnTo>
                  <a:lnTo>
                    <a:pt x="2714" y="694"/>
                  </a:lnTo>
                  <a:lnTo>
                    <a:pt x="2714" y="681"/>
                  </a:lnTo>
                  <a:lnTo>
                    <a:pt x="2714" y="690"/>
                  </a:lnTo>
                  <a:lnTo>
                    <a:pt x="2714" y="677"/>
                  </a:lnTo>
                  <a:lnTo>
                    <a:pt x="2715" y="680"/>
                  </a:lnTo>
                  <a:lnTo>
                    <a:pt x="2715" y="695"/>
                  </a:lnTo>
                  <a:lnTo>
                    <a:pt x="2715" y="704"/>
                  </a:lnTo>
                  <a:lnTo>
                    <a:pt x="2715" y="715"/>
                  </a:lnTo>
                  <a:lnTo>
                    <a:pt x="2715" y="738"/>
                  </a:lnTo>
                  <a:lnTo>
                    <a:pt x="2716" y="751"/>
                  </a:lnTo>
                  <a:lnTo>
                    <a:pt x="2716" y="767"/>
                  </a:lnTo>
                  <a:lnTo>
                    <a:pt x="2716" y="747"/>
                  </a:lnTo>
                  <a:lnTo>
                    <a:pt x="2716" y="766"/>
                  </a:lnTo>
                  <a:lnTo>
                    <a:pt x="2716" y="743"/>
                  </a:lnTo>
                  <a:lnTo>
                    <a:pt x="2716" y="754"/>
                  </a:lnTo>
                  <a:lnTo>
                    <a:pt x="2717" y="765"/>
                  </a:lnTo>
                  <a:lnTo>
                    <a:pt x="2717" y="757"/>
                  </a:lnTo>
                  <a:lnTo>
                    <a:pt x="2717" y="766"/>
                  </a:lnTo>
                  <a:lnTo>
                    <a:pt x="2717" y="766"/>
                  </a:lnTo>
                  <a:lnTo>
                    <a:pt x="2718" y="714"/>
                  </a:lnTo>
                  <a:lnTo>
                    <a:pt x="2718" y="720"/>
                  </a:lnTo>
                  <a:lnTo>
                    <a:pt x="2718" y="720"/>
                  </a:lnTo>
                  <a:lnTo>
                    <a:pt x="2718" y="734"/>
                  </a:lnTo>
                  <a:lnTo>
                    <a:pt x="2718" y="737"/>
                  </a:lnTo>
                  <a:lnTo>
                    <a:pt x="2719" y="749"/>
                  </a:lnTo>
                  <a:lnTo>
                    <a:pt x="2719" y="753"/>
                  </a:lnTo>
                  <a:lnTo>
                    <a:pt x="2719" y="765"/>
                  </a:lnTo>
                  <a:lnTo>
                    <a:pt x="2719" y="745"/>
                  </a:lnTo>
                  <a:lnTo>
                    <a:pt x="2719" y="736"/>
                  </a:lnTo>
                  <a:lnTo>
                    <a:pt x="2720" y="703"/>
                  </a:lnTo>
                  <a:lnTo>
                    <a:pt x="2720" y="655"/>
                  </a:lnTo>
                  <a:lnTo>
                    <a:pt x="2720" y="664"/>
                  </a:lnTo>
                  <a:lnTo>
                    <a:pt x="2720" y="683"/>
                  </a:lnTo>
                  <a:lnTo>
                    <a:pt x="2720" y="669"/>
                  </a:lnTo>
                  <a:lnTo>
                    <a:pt x="2721" y="646"/>
                  </a:lnTo>
                  <a:lnTo>
                    <a:pt x="2721" y="658"/>
                  </a:lnTo>
                  <a:lnTo>
                    <a:pt x="2721" y="681"/>
                  </a:lnTo>
                  <a:lnTo>
                    <a:pt x="2721" y="664"/>
                  </a:lnTo>
                  <a:lnTo>
                    <a:pt x="2722" y="684"/>
                  </a:lnTo>
                  <a:lnTo>
                    <a:pt x="2722" y="703"/>
                  </a:lnTo>
                  <a:lnTo>
                    <a:pt x="2722" y="676"/>
                  </a:lnTo>
                  <a:lnTo>
                    <a:pt x="2722" y="687"/>
                  </a:lnTo>
                  <a:lnTo>
                    <a:pt x="2722" y="705"/>
                  </a:lnTo>
                  <a:lnTo>
                    <a:pt x="2722" y="672"/>
                  </a:lnTo>
                  <a:lnTo>
                    <a:pt x="2723" y="660"/>
                  </a:lnTo>
                  <a:lnTo>
                    <a:pt x="2723" y="667"/>
                  </a:lnTo>
                  <a:lnTo>
                    <a:pt x="2723" y="676"/>
                  </a:lnTo>
                  <a:lnTo>
                    <a:pt x="2723" y="686"/>
                  </a:lnTo>
                  <a:lnTo>
                    <a:pt x="2724" y="680"/>
                  </a:lnTo>
                  <a:lnTo>
                    <a:pt x="2724" y="685"/>
                  </a:lnTo>
                  <a:lnTo>
                    <a:pt x="2724" y="644"/>
                  </a:lnTo>
                  <a:lnTo>
                    <a:pt x="2724" y="579"/>
                  </a:lnTo>
                  <a:lnTo>
                    <a:pt x="2724" y="600"/>
                  </a:lnTo>
                  <a:lnTo>
                    <a:pt x="2725" y="614"/>
                  </a:lnTo>
                  <a:lnTo>
                    <a:pt x="2725" y="595"/>
                  </a:lnTo>
                  <a:lnTo>
                    <a:pt x="2725" y="592"/>
                  </a:lnTo>
                  <a:lnTo>
                    <a:pt x="2725" y="576"/>
                  </a:lnTo>
                  <a:lnTo>
                    <a:pt x="2725" y="585"/>
                  </a:lnTo>
                  <a:lnTo>
                    <a:pt x="2726" y="568"/>
                  </a:lnTo>
                  <a:lnTo>
                    <a:pt x="2726" y="588"/>
                  </a:lnTo>
                  <a:lnTo>
                    <a:pt x="2726" y="588"/>
                  </a:lnTo>
                  <a:lnTo>
                    <a:pt x="2726" y="597"/>
                  </a:lnTo>
                  <a:lnTo>
                    <a:pt x="2726" y="616"/>
                  </a:lnTo>
                  <a:lnTo>
                    <a:pt x="2727" y="634"/>
                  </a:lnTo>
                  <a:lnTo>
                    <a:pt x="2727" y="603"/>
                  </a:lnTo>
                  <a:lnTo>
                    <a:pt x="2727" y="610"/>
                  </a:lnTo>
                  <a:lnTo>
                    <a:pt x="2727" y="625"/>
                  </a:lnTo>
                  <a:lnTo>
                    <a:pt x="2727" y="650"/>
                  </a:lnTo>
                  <a:lnTo>
                    <a:pt x="2728" y="658"/>
                  </a:lnTo>
                  <a:lnTo>
                    <a:pt x="2728" y="645"/>
                  </a:lnTo>
                  <a:lnTo>
                    <a:pt x="2728" y="667"/>
                  </a:lnTo>
                  <a:lnTo>
                    <a:pt x="2728" y="607"/>
                  </a:lnTo>
                  <a:lnTo>
                    <a:pt x="2728" y="615"/>
                  </a:lnTo>
                  <a:lnTo>
                    <a:pt x="2729" y="559"/>
                  </a:lnTo>
                  <a:lnTo>
                    <a:pt x="2729" y="551"/>
                  </a:lnTo>
                  <a:lnTo>
                    <a:pt x="2729" y="560"/>
                  </a:lnTo>
                  <a:lnTo>
                    <a:pt x="2729" y="584"/>
                  </a:lnTo>
                  <a:lnTo>
                    <a:pt x="2730" y="595"/>
                  </a:lnTo>
                  <a:lnTo>
                    <a:pt x="2730" y="608"/>
                  </a:lnTo>
                  <a:lnTo>
                    <a:pt x="2730" y="628"/>
                  </a:lnTo>
                  <a:lnTo>
                    <a:pt x="2730" y="646"/>
                  </a:lnTo>
                  <a:lnTo>
                    <a:pt x="2730" y="635"/>
                  </a:lnTo>
                  <a:lnTo>
                    <a:pt x="2730" y="655"/>
                  </a:lnTo>
                  <a:lnTo>
                    <a:pt x="2731" y="647"/>
                  </a:lnTo>
                  <a:lnTo>
                    <a:pt x="2731" y="655"/>
                  </a:lnTo>
                  <a:lnTo>
                    <a:pt x="2731" y="667"/>
                  </a:lnTo>
                  <a:lnTo>
                    <a:pt x="2731" y="648"/>
                  </a:lnTo>
                  <a:lnTo>
                    <a:pt x="2731" y="671"/>
                  </a:lnTo>
                  <a:lnTo>
                    <a:pt x="2732" y="629"/>
                  </a:lnTo>
                  <a:lnTo>
                    <a:pt x="2732" y="598"/>
                  </a:lnTo>
                  <a:lnTo>
                    <a:pt x="2732" y="609"/>
                  </a:lnTo>
                  <a:lnTo>
                    <a:pt x="2732" y="623"/>
                  </a:lnTo>
                  <a:lnTo>
                    <a:pt x="2733" y="632"/>
                  </a:lnTo>
                  <a:lnTo>
                    <a:pt x="2733" y="636"/>
                  </a:lnTo>
                  <a:lnTo>
                    <a:pt x="2733" y="633"/>
                  </a:lnTo>
                  <a:lnTo>
                    <a:pt x="2733" y="613"/>
                  </a:lnTo>
                  <a:lnTo>
                    <a:pt x="2733" y="615"/>
                  </a:lnTo>
                  <a:lnTo>
                    <a:pt x="2733" y="641"/>
                  </a:lnTo>
                  <a:lnTo>
                    <a:pt x="2734" y="642"/>
                  </a:lnTo>
                  <a:lnTo>
                    <a:pt x="2734" y="655"/>
                  </a:lnTo>
                  <a:lnTo>
                    <a:pt x="2734" y="667"/>
                  </a:lnTo>
                  <a:lnTo>
                    <a:pt x="2734" y="639"/>
                  </a:lnTo>
                  <a:lnTo>
                    <a:pt x="2735" y="662"/>
                  </a:lnTo>
                  <a:lnTo>
                    <a:pt x="2735" y="683"/>
                  </a:lnTo>
                  <a:lnTo>
                    <a:pt x="2735" y="704"/>
                  </a:lnTo>
                  <a:lnTo>
                    <a:pt x="2735" y="701"/>
                  </a:lnTo>
                  <a:lnTo>
                    <a:pt x="2735" y="713"/>
                  </a:lnTo>
                  <a:lnTo>
                    <a:pt x="2736" y="727"/>
                  </a:lnTo>
                  <a:lnTo>
                    <a:pt x="2736" y="745"/>
                  </a:lnTo>
                  <a:lnTo>
                    <a:pt x="2736" y="766"/>
                  </a:lnTo>
                  <a:lnTo>
                    <a:pt x="2736" y="777"/>
                  </a:lnTo>
                  <a:lnTo>
                    <a:pt x="2736" y="796"/>
                  </a:lnTo>
                  <a:lnTo>
                    <a:pt x="2737" y="808"/>
                  </a:lnTo>
                  <a:lnTo>
                    <a:pt x="2737" y="792"/>
                  </a:lnTo>
                  <a:lnTo>
                    <a:pt x="2737" y="780"/>
                  </a:lnTo>
                  <a:lnTo>
                    <a:pt x="2737" y="781"/>
                  </a:lnTo>
                  <a:lnTo>
                    <a:pt x="2737" y="760"/>
                  </a:lnTo>
                  <a:lnTo>
                    <a:pt x="2738" y="749"/>
                  </a:lnTo>
                  <a:lnTo>
                    <a:pt x="2738" y="760"/>
                  </a:lnTo>
                  <a:lnTo>
                    <a:pt x="2738" y="777"/>
                  </a:lnTo>
                  <a:lnTo>
                    <a:pt x="2738" y="795"/>
                  </a:lnTo>
                  <a:lnTo>
                    <a:pt x="2738" y="811"/>
                  </a:lnTo>
                  <a:lnTo>
                    <a:pt x="2739" y="815"/>
                  </a:lnTo>
                  <a:lnTo>
                    <a:pt x="2739" y="784"/>
                  </a:lnTo>
                  <a:lnTo>
                    <a:pt x="2739" y="797"/>
                  </a:lnTo>
                  <a:lnTo>
                    <a:pt x="2739" y="778"/>
                  </a:lnTo>
                  <a:lnTo>
                    <a:pt x="2739" y="772"/>
                  </a:lnTo>
                  <a:lnTo>
                    <a:pt x="2740" y="712"/>
                  </a:lnTo>
                  <a:lnTo>
                    <a:pt x="2740" y="700"/>
                  </a:lnTo>
                  <a:lnTo>
                    <a:pt x="2740" y="718"/>
                  </a:lnTo>
                  <a:lnTo>
                    <a:pt x="2740" y="692"/>
                  </a:lnTo>
                  <a:lnTo>
                    <a:pt x="2741" y="700"/>
                  </a:lnTo>
                  <a:lnTo>
                    <a:pt x="2741" y="694"/>
                  </a:lnTo>
                  <a:lnTo>
                    <a:pt x="2741" y="696"/>
                  </a:lnTo>
                  <a:lnTo>
                    <a:pt x="2741" y="676"/>
                  </a:lnTo>
                  <a:lnTo>
                    <a:pt x="2741" y="664"/>
                  </a:lnTo>
                  <a:lnTo>
                    <a:pt x="2741" y="668"/>
                  </a:lnTo>
                  <a:lnTo>
                    <a:pt x="2742" y="677"/>
                  </a:lnTo>
                  <a:lnTo>
                    <a:pt x="2742" y="691"/>
                  </a:lnTo>
                  <a:lnTo>
                    <a:pt x="2742" y="713"/>
                  </a:lnTo>
                  <a:lnTo>
                    <a:pt x="2742" y="736"/>
                  </a:lnTo>
                  <a:lnTo>
                    <a:pt x="2743" y="722"/>
                  </a:lnTo>
                  <a:lnTo>
                    <a:pt x="2743" y="716"/>
                  </a:lnTo>
                  <a:lnTo>
                    <a:pt x="2743" y="670"/>
                  </a:lnTo>
                  <a:lnTo>
                    <a:pt x="2743" y="685"/>
                  </a:lnTo>
                  <a:lnTo>
                    <a:pt x="2743" y="666"/>
                  </a:lnTo>
                  <a:lnTo>
                    <a:pt x="2744" y="681"/>
                  </a:lnTo>
                  <a:lnTo>
                    <a:pt x="2744" y="681"/>
                  </a:lnTo>
                  <a:lnTo>
                    <a:pt x="2744" y="703"/>
                  </a:lnTo>
                  <a:lnTo>
                    <a:pt x="2744" y="723"/>
                  </a:lnTo>
                  <a:lnTo>
                    <a:pt x="2744" y="747"/>
                  </a:lnTo>
                  <a:lnTo>
                    <a:pt x="2745" y="761"/>
                  </a:lnTo>
                  <a:lnTo>
                    <a:pt x="2745" y="743"/>
                  </a:lnTo>
                  <a:lnTo>
                    <a:pt x="2745" y="751"/>
                  </a:lnTo>
                  <a:lnTo>
                    <a:pt x="2745" y="757"/>
                  </a:lnTo>
                  <a:lnTo>
                    <a:pt x="2745" y="758"/>
                  </a:lnTo>
                  <a:lnTo>
                    <a:pt x="2746" y="730"/>
                  </a:lnTo>
                  <a:lnTo>
                    <a:pt x="2746" y="744"/>
                  </a:lnTo>
                  <a:lnTo>
                    <a:pt x="2746" y="716"/>
                  </a:lnTo>
                  <a:lnTo>
                    <a:pt x="2746" y="695"/>
                  </a:lnTo>
                  <a:lnTo>
                    <a:pt x="2746" y="696"/>
                  </a:lnTo>
                  <a:lnTo>
                    <a:pt x="2747" y="699"/>
                  </a:lnTo>
                  <a:lnTo>
                    <a:pt x="2747" y="690"/>
                  </a:lnTo>
                  <a:lnTo>
                    <a:pt x="2747" y="707"/>
                  </a:lnTo>
                  <a:lnTo>
                    <a:pt x="2747" y="723"/>
                  </a:lnTo>
                  <a:lnTo>
                    <a:pt x="2747" y="743"/>
                  </a:lnTo>
                  <a:lnTo>
                    <a:pt x="2748" y="735"/>
                  </a:lnTo>
                  <a:lnTo>
                    <a:pt x="2748" y="736"/>
                  </a:lnTo>
                  <a:lnTo>
                    <a:pt x="2748" y="733"/>
                  </a:lnTo>
                  <a:lnTo>
                    <a:pt x="2748" y="724"/>
                  </a:lnTo>
                  <a:lnTo>
                    <a:pt x="2748" y="725"/>
                  </a:lnTo>
                  <a:lnTo>
                    <a:pt x="2749" y="700"/>
                  </a:lnTo>
                  <a:lnTo>
                    <a:pt x="2749" y="720"/>
                  </a:lnTo>
                  <a:lnTo>
                    <a:pt x="2749" y="741"/>
                  </a:lnTo>
                  <a:lnTo>
                    <a:pt x="2749" y="751"/>
                  </a:lnTo>
                  <a:lnTo>
                    <a:pt x="2749" y="774"/>
                  </a:lnTo>
                  <a:lnTo>
                    <a:pt x="2750" y="759"/>
                  </a:lnTo>
                  <a:lnTo>
                    <a:pt x="2750" y="707"/>
                  </a:lnTo>
                  <a:lnTo>
                    <a:pt x="2750" y="663"/>
                  </a:lnTo>
                  <a:lnTo>
                    <a:pt x="2750" y="618"/>
                  </a:lnTo>
                  <a:lnTo>
                    <a:pt x="2750" y="533"/>
                  </a:lnTo>
                  <a:lnTo>
                    <a:pt x="2751" y="476"/>
                  </a:lnTo>
                  <a:lnTo>
                    <a:pt x="2751" y="402"/>
                  </a:lnTo>
                  <a:lnTo>
                    <a:pt x="2751" y="422"/>
                  </a:lnTo>
                  <a:lnTo>
                    <a:pt x="2751" y="386"/>
                  </a:lnTo>
                  <a:lnTo>
                    <a:pt x="2752" y="360"/>
                  </a:lnTo>
                  <a:lnTo>
                    <a:pt x="2752" y="330"/>
                  </a:lnTo>
                  <a:lnTo>
                    <a:pt x="2752" y="347"/>
                  </a:lnTo>
                  <a:lnTo>
                    <a:pt x="2752" y="373"/>
                  </a:lnTo>
                  <a:lnTo>
                    <a:pt x="2752" y="400"/>
                  </a:lnTo>
                  <a:lnTo>
                    <a:pt x="2752" y="401"/>
                  </a:lnTo>
                  <a:lnTo>
                    <a:pt x="2753" y="398"/>
                  </a:lnTo>
                  <a:lnTo>
                    <a:pt x="2753" y="387"/>
                  </a:lnTo>
                  <a:lnTo>
                    <a:pt x="2753" y="402"/>
                  </a:lnTo>
                  <a:lnTo>
                    <a:pt x="2753" y="396"/>
                  </a:lnTo>
                  <a:lnTo>
                    <a:pt x="2754" y="405"/>
                  </a:lnTo>
                  <a:lnTo>
                    <a:pt x="2754" y="422"/>
                  </a:lnTo>
                  <a:lnTo>
                    <a:pt x="2754" y="450"/>
                  </a:lnTo>
                  <a:lnTo>
                    <a:pt x="2754" y="459"/>
                  </a:lnTo>
                  <a:lnTo>
                    <a:pt x="2754" y="480"/>
                  </a:lnTo>
                  <a:lnTo>
                    <a:pt x="2755" y="507"/>
                  </a:lnTo>
                  <a:lnTo>
                    <a:pt x="2755" y="498"/>
                  </a:lnTo>
                  <a:lnTo>
                    <a:pt x="2755" y="521"/>
                  </a:lnTo>
                  <a:lnTo>
                    <a:pt x="2755" y="530"/>
                  </a:lnTo>
                  <a:lnTo>
                    <a:pt x="2755" y="487"/>
                  </a:lnTo>
                  <a:lnTo>
                    <a:pt x="2756" y="505"/>
                  </a:lnTo>
                  <a:lnTo>
                    <a:pt x="2756" y="524"/>
                  </a:lnTo>
                  <a:lnTo>
                    <a:pt x="2756" y="488"/>
                  </a:lnTo>
                  <a:lnTo>
                    <a:pt x="2756" y="483"/>
                  </a:lnTo>
                  <a:lnTo>
                    <a:pt x="2756" y="499"/>
                  </a:lnTo>
                  <a:lnTo>
                    <a:pt x="2757" y="525"/>
                  </a:lnTo>
                  <a:lnTo>
                    <a:pt x="2757" y="520"/>
                  </a:lnTo>
                  <a:lnTo>
                    <a:pt x="2757" y="539"/>
                  </a:lnTo>
                  <a:lnTo>
                    <a:pt x="2757" y="559"/>
                  </a:lnTo>
                  <a:lnTo>
                    <a:pt x="2758" y="529"/>
                  </a:lnTo>
                  <a:lnTo>
                    <a:pt x="2758" y="551"/>
                  </a:lnTo>
                  <a:lnTo>
                    <a:pt x="2758" y="567"/>
                  </a:lnTo>
                  <a:lnTo>
                    <a:pt x="2758" y="567"/>
                  </a:lnTo>
                  <a:lnTo>
                    <a:pt x="2758" y="576"/>
                  </a:lnTo>
                  <a:lnTo>
                    <a:pt x="2758" y="593"/>
                  </a:lnTo>
                  <a:lnTo>
                    <a:pt x="2759" y="608"/>
                  </a:lnTo>
                  <a:lnTo>
                    <a:pt x="2759" y="615"/>
                  </a:lnTo>
                  <a:lnTo>
                    <a:pt x="2759" y="618"/>
                  </a:lnTo>
                  <a:lnTo>
                    <a:pt x="2759" y="594"/>
                  </a:lnTo>
                  <a:lnTo>
                    <a:pt x="2760" y="618"/>
                  </a:lnTo>
                  <a:lnTo>
                    <a:pt x="2760" y="609"/>
                  </a:lnTo>
                  <a:lnTo>
                    <a:pt x="2760" y="585"/>
                  </a:lnTo>
                  <a:lnTo>
                    <a:pt x="2760" y="602"/>
                  </a:lnTo>
                  <a:lnTo>
                    <a:pt x="2760" y="620"/>
                  </a:lnTo>
                  <a:lnTo>
                    <a:pt x="2760" y="611"/>
                  </a:lnTo>
                  <a:lnTo>
                    <a:pt x="2761" y="619"/>
                  </a:lnTo>
                  <a:lnTo>
                    <a:pt x="2761" y="581"/>
                  </a:lnTo>
                  <a:lnTo>
                    <a:pt x="2761" y="603"/>
                  </a:lnTo>
                  <a:lnTo>
                    <a:pt x="2761" y="610"/>
                  </a:lnTo>
                  <a:lnTo>
                    <a:pt x="2761" y="609"/>
                  </a:lnTo>
                  <a:lnTo>
                    <a:pt x="2762" y="602"/>
                  </a:lnTo>
                  <a:lnTo>
                    <a:pt x="2762" y="629"/>
                  </a:lnTo>
                  <a:lnTo>
                    <a:pt x="2762" y="625"/>
                  </a:lnTo>
                  <a:lnTo>
                    <a:pt x="2762" y="583"/>
                  </a:lnTo>
                  <a:lnTo>
                    <a:pt x="2763" y="605"/>
                  </a:lnTo>
                  <a:lnTo>
                    <a:pt x="2763" y="593"/>
                  </a:lnTo>
                  <a:lnTo>
                    <a:pt x="2763" y="597"/>
                  </a:lnTo>
                  <a:lnTo>
                    <a:pt x="2763" y="578"/>
                  </a:lnTo>
                  <a:lnTo>
                    <a:pt x="2763" y="575"/>
                  </a:lnTo>
                  <a:lnTo>
                    <a:pt x="2763" y="598"/>
                  </a:lnTo>
                  <a:lnTo>
                    <a:pt x="2764" y="624"/>
                  </a:lnTo>
                  <a:lnTo>
                    <a:pt x="2764" y="618"/>
                  </a:lnTo>
                  <a:lnTo>
                    <a:pt x="2764" y="628"/>
                  </a:lnTo>
                  <a:lnTo>
                    <a:pt x="2764" y="637"/>
                  </a:lnTo>
                  <a:lnTo>
                    <a:pt x="2765" y="637"/>
                  </a:lnTo>
                  <a:lnTo>
                    <a:pt x="2765" y="659"/>
                  </a:lnTo>
                  <a:lnTo>
                    <a:pt x="2765" y="674"/>
                  </a:lnTo>
                  <a:lnTo>
                    <a:pt x="2765" y="667"/>
                  </a:lnTo>
                  <a:lnTo>
                    <a:pt x="2765" y="686"/>
                  </a:lnTo>
                  <a:lnTo>
                    <a:pt x="2766" y="711"/>
                  </a:lnTo>
                  <a:lnTo>
                    <a:pt x="2766" y="701"/>
                  </a:lnTo>
                  <a:lnTo>
                    <a:pt x="2766" y="698"/>
                  </a:lnTo>
                  <a:lnTo>
                    <a:pt x="2766" y="719"/>
                  </a:lnTo>
                  <a:lnTo>
                    <a:pt x="2766" y="722"/>
                  </a:lnTo>
                  <a:lnTo>
                    <a:pt x="2767" y="730"/>
                  </a:lnTo>
                  <a:lnTo>
                    <a:pt x="2767" y="715"/>
                  </a:lnTo>
                  <a:lnTo>
                    <a:pt x="2767" y="695"/>
                  </a:lnTo>
                  <a:lnTo>
                    <a:pt x="2767" y="693"/>
                  </a:lnTo>
                  <a:lnTo>
                    <a:pt x="2767" y="716"/>
                  </a:lnTo>
                  <a:lnTo>
                    <a:pt x="2768" y="732"/>
                  </a:lnTo>
                  <a:lnTo>
                    <a:pt x="2768" y="745"/>
                  </a:lnTo>
                  <a:lnTo>
                    <a:pt x="2768" y="694"/>
                  </a:lnTo>
                  <a:lnTo>
                    <a:pt x="2768" y="693"/>
                  </a:lnTo>
                  <a:lnTo>
                    <a:pt x="2769" y="695"/>
                  </a:lnTo>
                  <a:lnTo>
                    <a:pt x="2769" y="716"/>
                  </a:lnTo>
                  <a:lnTo>
                    <a:pt x="2769" y="734"/>
                  </a:lnTo>
                  <a:lnTo>
                    <a:pt x="2769" y="739"/>
                  </a:lnTo>
                  <a:lnTo>
                    <a:pt x="2769" y="722"/>
                  </a:lnTo>
                  <a:lnTo>
                    <a:pt x="2769" y="729"/>
                  </a:lnTo>
                  <a:lnTo>
                    <a:pt x="2770" y="738"/>
                  </a:lnTo>
                  <a:lnTo>
                    <a:pt x="2770" y="739"/>
                  </a:lnTo>
                  <a:lnTo>
                    <a:pt x="2770" y="739"/>
                  </a:lnTo>
                  <a:lnTo>
                    <a:pt x="2770" y="751"/>
                  </a:lnTo>
                  <a:lnTo>
                    <a:pt x="2771" y="725"/>
                  </a:lnTo>
                  <a:lnTo>
                    <a:pt x="2771" y="741"/>
                  </a:lnTo>
                  <a:lnTo>
                    <a:pt x="2771" y="741"/>
                  </a:lnTo>
                  <a:lnTo>
                    <a:pt x="2771" y="740"/>
                  </a:lnTo>
                  <a:lnTo>
                    <a:pt x="2771" y="745"/>
                  </a:lnTo>
                  <a:lnTo>
                    <a:pt x="2771" y="763"/>
                  </a:lnTo>
                  <a:lnTo>
                    <a:pt x="2772" y="777"/>
                  </a:lnTo>
                  <a:lnTo>
                    <a:pt x="2772" y="798"/>
                  </a:lnTo>
                  <a:lnTo>
                    <a:pt x="2772" y="771"/>
                  </a:lnTo>
                  <a:lnTo>
                    <a:pt x="2772" y="718"/>
                  </a:lnTo>
                  <a:lnTo>
                    <a:pt x="2773" y="725"/>
                  </a:lnTo>
                  <a:lnTo>
                    <a:pt x="2773" y="749"/>
                  </a:lnTo>
                  <a:lnTo>
                    <a:pt x="2773" y="736"/>
                  </a:lnTo>
                  <a:lnTo>
                    <a:pt x="2773" y="758"/>
                  </a:lnTo>
                  <a:lnTo>
                    <a:pt x="2773" y="741"/>
                  </a:lnTo>
                  <a:lnTo>
                    <a:pt x="2774" y="759"/>
                  </a:lnTo>
                  <a:lnTo>
                    <a:pt x="2774" y="751"/>
                  </a:lnTo>
                  <a:lnTo>
                    <a:pt x="2774" y="733"/>
                  </a:lnTo>
                  <a:lnTo>
                    <a:pt x="2774" y="709"/>
                  </a:lnTo>
                  <a:lnTo>
                    <a:pt x="2774" y="722"/>
                  </a:lnTo>
                  <a:lnTo>
                    <a:pt x="2775" y="720"/>
                  </a:lnTo>
                  <a:lnTo>
                    <a:pt x="2775" y="697"/>
                  </a:lnTo>
                  <a:lnTo>
                    <a:pt x="2775" y="707"/>
                  </a:lnTo>
                  <a:lnTo>
                    <a:pt x="2775" y="729"/>
                  </a:lnTo>
                  <a:lnTo>
                    <a:pt x="2775" y="713"/>
                  </a:lnTo>
                  <a:lnTo>
                    <a:pt x="2776" y="692"/>
                  </a:lnTo>
                  <a:lnTo>
                    <a:pt x="2776" y="716"/>
                  </a:lnTo>
                  <a:lnTo>
                    <a:pt x="2776" y="728"/>
                  </a:lnTo>
                  <a:lnTo>
                    <a:pt x="2776" y="726"/>
                  </a:lnTo>
                  <a:lnTo>
                    <a:pt x="2776" y="741"/>
                  </a:lnTo>
                  <a:lnTo>
                    <a:pt x="2777" y="747"/>
                  </a:lnTo>
                  <a:lnTo>
                    <a:pt x="2777" y="715"/>
                  </a:lnTo>
                  <a:lnTo>
                    <a:pt x="2777" y="738"/>
                  </a:lnTo>
                  <a:lnTo>
                    <a:pt x="2777" y="737"/>
                  </a:lnTo>
                  <a:lnTo>
                    <a:pt x="2777" y="732"/>
                  </a:lnTo>
                  <a:lnTo>
                    <a:pt x="2778" y="735"/>
                  </a:lnTo>
                  <a:lnTo>
                    <a:pt x="2778" y="754"/>
                  </a:lnTo>
                  <a:lnTo>
                    <a:pt x="2778" y="762"/>
                  </a:lnTo>
                  <a:lnTo>
                    <a:pt x="2778" y="774"/>
                  </a:lnTo>
                  <a:lnTo>
                    <a:pt x="2778" y="797"/>
                  </a:lnTo>
                  <a:lnTo>
                    <a:pt x="2779" y="804"/>
                  </a:lnTo>
                  <a:lnTo>
                    <a:pt x="2779" y="813"/>
                  </a:lnTo>
                  <a:lnTo>
                    <a:pt x="2779" y="794"/>
                  </a:lnTo>
                  <a:lnTo>
                    <a:pt x="2779" y="795"/>
                  </a:lnTo>
                  <a:lnTo>
                    <a:pt x="2780" y="808"/>
                  </a:lnTo>
                  <a:lnTo>
                    <a:pt x="2780" y="824"/>
                  </a:lnTo>
                  <a:lnTo>
                    <a:pt x="2780" y="832"/>
                  </a:lnTo>
                  <a:lnTo>
                    <a:pt x="2780" y="839"/>
                  </a:lnTo>
                  <a:lnTo>
                    <a:pt x="2780" y="834"/>
                  </a:lnTo>
                  <a:lnTo>
                    <a:pt x="2780" y="856"/>
                  </a:lnTo>
                  <a:lnTo>
                    <a:pt x="2781" y="862"/>
                  </a:lnTo>
                  <a:lnTo>
                    <a:pt x="2781" y="857"/>
                  </a:lnTo>
                  <a:lnTo>
                    <a:pt x="2781" y="854"/>
                  </a:lnTo>
                  <a:lnTo>
                    <a:pt x="2781" y="871"/>
                  </a:lnTo>
                  <a:lnTo>
                    <a:pt x="2782" y="819"/>
                  </a:lnTo>
                  <a:lnTo>
                    <a:pt x="2782" y="833"/>
                  </a:lnTo>
                  <a:lnTo>
                    <a:pt x="2782" y="812"/>
                  </a:lnTo>
                  <a:lnTo>
                    <a:pt x="2782" y="827"/>
                  </a:lnTo>
                  <a:lnTo>
                    <a:pt x="2782" y="819"/>
                  </a:lnTo>
                  <a:lnTo>
                    <a:pt x="2782" y="807"/>
                  </a:lnTo>
                  <a:lnTo>
                    <a:pt x="2783" y="772"/>
                  </a:lnTo>
                  <a:lnTo>
                    <a:pt x="2783" y="741"/>
                  </a:lnTo>
                  <a:lnTo>
                    <a:pt x="2783" y="696"/>
                  </a:lnTo>
                  <a:lnTo>
                    <a:pt x="2783" y="683"/>
                  </a:lnTo>
                  <a:lnTo>
                    <a:pt x="2784" y="692"/>
                  </a:lnTo>
                  <a:lnTo>
                    <a:pt x="2784" y="672"/>
                  </a:lnTo>
                  <a:lnTo>
                    <a:pt x="2784" y="694"/>
                  </a:lnTo>
                  <a:lnTo>
                    <a:pt x="2784" y="701"/>
                  </a:lnTo>
                  <a:lnTo>
                    <a:pt x="2784" y="709"/>
                  </a:lnTo>
                  <a:lnTo>
                    <a:pt x="2785" y="717"/>
                  </a:lnTo>
                  <a:lnTo>
                    <a:pt x="2785" y="741"/>
                  </a:lnTo>
                  <a:lnTo>
                    <a:pt x="2785" y="712"/>
                  </a:lnTo>
                  <a:lnTo>
                    <a:pt x="2785" y="726"/>
                  </a:lnTo>
                  <a:lnTo>
                    <a:pt x="2785" y="748"/>
                  </a:lnTo>
                  <a:lnTo>
                    <a:pt x="2786" y="732"/>
                  </a:lnTo>
                  <a:lnTo>
                    <a:pt x="2786" y="753"/>
                  </a:lnTo>
                  <a:lnTo>
                    <a:pt x="2786" y="759"/>
                  </a:lnTo>
                  <a:lnTo>
                    <a:pt x="2786" y="769"/>
                  </a:lnTo>
                  <a:lnTo>
                    <a:pt x="2786" y="764"/>
                  </a:lnTo>
                  <a:lnTo>
                    <a:pt x="2787" y="782"/>
                  </a:lnTo>
                  <a:lnTo>
                    <a:pt x="2787" y="778"/>
                  </a:lnTo>
                  <a:lnTo>
                    <a:pt x="2787" y="781"/>
                  </a:lnTo>
                  <a:lnTo>
                    <a:pt x="2787" y="794"/>
                  </a:lnTo>
                  <a:lnTo>
                    <a:pt x="2788" y="817"/>
                  </a:lnTo>
                  <a:lnTo>
                    <a:pt x="2788" y="827"/>
                  </a:lnTo>
                  <a:lnTo>
                    <a:pt x="2788" y="787"/>
                  </a:lnTo>
                  <a:lnTo>
                    <a:pt x="2788" y="773"/>
                  </a:lnTo>
                  <a:lnTo>
                    <a:pt x="2788" y="770"/>
                  </a:lnTo>
                  <a:lnTo>
                    <a:pt x="2788" y="769"/>
                  </a:lnTo>
                  <a:lnTo>
                    <a:pt x="2789" y="773"/>
                  </a:lnTo>
                  <a:lnTo>
                    <a:pt x="2789" y="762"/>
                  </a:lnTo>
                  <a:lnTo>
                    <a:pt x="2789" y="766"/>
                  </a:lnTo>
                  <a:lnTo>
                    <a:pt x="2789" y="734"/>
                  </a:lnTo>
                  <a:lnTo>
                    <a:pt x="2789" y="730"/>
                  </a:lnTo>
                  <a:lnTo>
                    <a:pt x="2790" y="738"/>
                  </a:lnTo>
                  <a:lnTo>
                    <a:pt x="2790" y="738"/>
                  </a:lnTo>
                  <a:lnTo>
                    <a:pt x="2790" y="698"/>
                  </a:lnTo>
                  <a:lnTo>
                    <a:pt x="2790" y="719"/>
                  </a:lnTo>
                  <a:lnTo>
                    <a:pt x="2791" y="715"/>
                  </a:lnTo>
                  <a:lnTo>
                    <a:pt x="2791" y="722"/>
                  </a:lnTo>
                  <a:lnTo>
                    <a:pt x="2791" y="674"/>
                  </a:lnTo>
                  <a:lnTo>
                    <a:pt x="2791" y="681"/>
                  </a:lnTo>
                  <a:lnTo>
                    <a:pt x="2791" y="681"/>
                  </a:lnTo>
                  <a:lnTo>
                    <a:pt x="2791" y="688"/>
                  </a:lnTo>
                  <a:lnTo>
                    <a:pt x="2792" y="649"/>
                  </a:lnTo>
                  <a:lnTo>
                    <a:pt x="2792" y="649"/>
                  </a:lnTo>
                  <a:lnTo>
                    <a:pt x="2792" y="642"/>
                  </a:lnTo>
                  <a:lnTo>
                    <a:pt x="2792" y="652"/>
                  </a:lnTo>
                  <a:lnTo>
                    <a:pt x="2793" y="637"/>
                  </a:lnTo>
                  <a:lnTo>
                    <a:pt x="2793" y="629"/>
                  </a:lnTo>
                  <a:lnTo>
                    <a:pt x="2793" y="633"/>
                  </a:lnTo>
                  <a:lnTo>
                    <a:pt x="2793" y="649"/>
                  </a:lnTo>
                  <a:lnTo>
                    <a:pt x="2793" y="642"/>
                  </a:lnTo>
                  <a:lnTo>
                    <a:pt x="2793" y="661"/>
                  </a:lnTo>
                  <a:lnTo>
                    <a:pt x="2794" y="675"/>
                  </a:lnTo>
                  <a:lnTo>
                    <a:pt x="2794" y="639"/>
                  </a:lnTo>
                  <a:lnTo>
                    <a:pt x="2794" y="648"/>
                  </a:lnTo>
                  <a:lnTo>
                    <a:pt x="2794" y="658"/>
                  </a:lnTo>
                  <a:lnTo>
                    <a:pt x="2795" y="681"/>
                  </a:lnTo>
                  <a:lnTo>
                    <a:pt x="2795" y="664"/>
                  </a:lnTo>
                  <a:lnTo>
                    <a:pt x="2795" y="653"/>
                  </a:lnTo>
                  <a:lnTo>
                    <a:pt x="2795" y="658"/>
                  </a:lnTo>
                  <a:lnTo>
                    <a:pt x="2795" y="635"/>
                  </a:lnTo>
                  <a:lnTo>
                    <a:pt x="2796" y="640"/>
                  </a:lnTo>
                  <a:lnTo>
                    <a:pt x="2796" y="654"/>
                  </a:lnTo>
                  <a:lnTo>
                    <a:pt x="2796" y="616"/>
                  </a:lnTo>
                  <a:lnTo>
                    <a:pt x="2796" y="631"/>
                  </a:lnTo>
                  <a:lnTo>
                    <a:pt x="2796" y="650"/>
                  </a:lnTo>
                  <a:lnTo>
                    <a:pt x="2797" y="650"/>
                  </a:lnTo>
                  <a:lnTo>
                    <a:pt x="2797" y="645"/>
                  </a:lnTo>
                  <a:lnTo>
                    <a:pt x="2797" y="622"/>
                  </a:lnTo>
                  <a:lnTo>
                    <a:pt x="2797" y="648"/>
                  </a:lnTo>
                  <a:lnTo>
                    <a:pt x="2797" y="664"/>
                  </a:lnTo>
                  <a:lnTo>
                    <a:pt x="2798" y="658"/>
                  </a:lnTo>
                  <a:lnTo>
                    <a:pt x="2798" y="677"/>
                  </a:lnTo>
                  <a:lnTo>
                    <a:pt x="2798" y="624"/>
                  </a:lnTo>
                  <a:lnTo>
                    <a:pt x="2798" y="619"/>
                  </a:lnTo>
                  <a:lnTo>
                    <a:pt x="2799" y="550"/>
                  </a:lnTo>
                  <a:lnTo>
                    <a:pt x="2799" y="492"/>
                  </a:lnTo>
                  <a:lnTo>
                    <a:pt x="2799" y="405"/>
                  </a:lnTo>
                  <a:lnTo>
                    <a:pt x="2799" y="397"/>
                  </a:lnTo>
                  <a:lnTo>
                    <a:pt x="2799" y="406"/>
                  </a:lnTo>
                  <a:lnTo>
                    <a:pt x="2799" y="431"/>
                  </a:lnTo>
                  <a:lnTo>
                    <a:pt x="2800" y="396"/>
                  </a:lnTo>
                  <a:lnTo>
                    <a:pt x="2800" y="391"/>
                  </a:lnTo>
                  <a:lnTo>
                    <a:pt x="2800" y="385"/>
                  </a:lnTo>
                  <a:lnTo>
                    <a:pt x="2800" y="390"/>
                  </a:lnTo>
                  <a:lnTo>
                    <a:pt x="2801" y="380"/>
                  </a:lnTo>
                  <a:lnTo>
                    <a:pt x="2801" y="405"/>
                  </a:lnTo>
                  <a:lnTo>
                    <a:pt x="2801" y="429"/>
                  </a:lnTo>
                  <a:lnTo>
                    <a:pt x="2801" y="427"/>
                  </a:lnTo>
                  <a:lnTo>
                    <a:pt x="2801" y="427"/>
                  </a:lnTo>
                  <a:lnTo>
                    <a:pt x="2802" y="426"/>
                  </a:lnTo>
                  <a:lnTo>
                    <a:pt x="2802" y="444"/>
                  </a:lnTo>
                  <a:lnTo>
                    <a:pt x="2802" y="468"/>
                  </a:lnTo>
                  <a:lnTo>
                    <a:pt x="2802" y="457"/>
                  </a:lnTo>
                  <a:lnTo>
                    <a:pt x="2802" y="470"/>
                  </a:lnTo>
                  <a:lnTo>
                    <a:pt x="2803" y="440"/>
                  </a:lnTo>
                  <a:lnTo>
                    <a:pt x="2803" y="430"/>
                  </a:lnTo>
                  <a:lnTo>
                    <a:pt x="2803" y="450"/>
                  </a:lnTo>
                  <a:lnTo>
                    <a:pt x="2803" y="443"/>
                  </a:lnTo>
                  <a:lnTo>
                    <a:pt x="2803" y="421"/>
                  </a:lnTo>
                  <a:lnTo>
                    <a:pt x="2804" y="416"/>
                  </a:lnTo>
                  <a:lnTo>
                    <a:pt x="2804" y="420"/>
                  </a:lnTo>
                  <a:lnTo>
                    <a:pt x="2804" y="439"/>
                  </a:lnTo>
                  <a:lnTo>
                    <a:pt x="2804" y="430"/>
                  </a:lnTo>
                  <a:lnTo>
                    <a:pt x="2804" y="458"/>
                  </a:lnTo>
                  <a:lnTo>
                    <a:pt x="2804" y="420"/>
                  </a:lnTo>
                  <a:lnTo>
                    <a:pt x="2805" y="443"/>
                  </a:lnTo>
                  <a:lnTo>
                    <a:pt x="2805" y="451"/>
                  </a:lnTo>
                  <a:lnTo>
                    <a:pt x="2805" y="423"/>
                  </a:lnTo>
                  <a:lnTo>
                    <a:pt x="2805" y="415"/>
                  </a:lnTo>
                  <a:lnTo>
                    <a:pt x="2806" y="434"/>
                  </a:lnTo>
                  <a:lnTo>
                    <a:pt x="2806" y="390"/>
                  </a:lnTo>
                  <a:lnTo>
                    <a:pt x="2806" y="402"/>
                  </a:lnTo>
                  <a:lnTo>
                    <a:pt x="2806" y="423"/>
                  </a:lnTo>
                  <a:lnTo>
                    <a:pt x="2806" y="443"/>
                  </a:lnTo>
                  <a:lnTo>
                    <a:pt x="2807" y="453"/>
                  </a:lnTo>
                  <a:lnTo>
                    <a:pt x="2807" y="474"/>
                  </a:lnTo>
                  <a:lnTo>
                    <a:pt x="2807" y="478"/>
                  </a:lnTo>
                  <a:lnTo>
                    <a:pt x="2807" y="497"/>
                  </a:lnTo>
                  <a:lnTo>
                    <a:pt x="2807" y="506"/>
                  </a:lnTo>
                  <a:lnTo>
                    <a:pt x="2808" y="484"/>
                  </a:lnTo>
                  <a:lnTo>
                    <a:pt x="2808" y="494"/>
                  </a:lnTo>
                  <a:lnTo>
                    <a:pt x="2808" y="520"/>
                  </a:lnTo>
                  <a:lnTo>
                    <a:pt x="2808" y="513"/>
                  </a:lnTo>
                  <a:lnTo>
                    <a:pt x="2808" y="507"/>
                  </a:lnTo>
                  <a:lnTo>
                    <a:pt x="2809" y="523"/>
                  </a:lnTo>
                  <a:lnTo>
                    <a:pt x="2809" y="514"/>
                  </a:lnTo>
                  <a:lnTo>
                    <a:pt x="2809" y="471"/>
                  </a:lnTo>
                  <a:lnTo>
                    <a:pt x="2809" y="481"/>
                  </a:lnTo>
                  <a:lnTo>
                    <a:pt x="2810" y="496"/>
                  </a:lnTo>
                  <a:lnTo>
                    <a:pt x="2810" y="498"/>
                  </a:lnTo>
                  <a:lnTo>
                    <a:pt x="2810" y="419"/>
                  </a:lnTo>
                  <a:lnTo>
                    <a:pt x="2810" y="429"/>
                  </a:lnTo>
                  <a:lnTo>
                    <a:pt x="2810" y="436"/>
                  </a:lnTo>
                  <a:lnTo>
                    <a:pt x="2810" y="429"/>
                  </a:lnTo>
                  <a:lnTo>
                    <a:pt x="2811" y="458"/>
                  </a:lnTo>
                  <a:lnTo>
                    <a:pt x="2811" y="487"/>
                  </a:lnTo>
                  <a:lnTo>
                    <a:pt x="2811" y="509"/>
                  </a:lnTo>
                  <a:lnTo>
                    <a:pt x="2811" y="517"/>
                  </a:lnTo>
                  <a:lnTo>
                    <a:pt x="2812" y="527"/>
                  </a:lnTo>
                  <a:lnTo>
                    <a:pt x="2812" y="545"/>
                  </a:lnTo>
                  <a:lnTo>
                    <a:pt x="2812" y="564"/>
                  </a:lnTo>
                  <a:lnTo>
                    <a:pt x="2812" y="558"/>
                  </a:lnTo>
                  <a:lnTo>
                    <a:pt x="2812" y="563"/>
                  </a:lnTo>
                  <a:lnTo>
                    <a:pt x="2813" y="556"/>
                  </a:lnTo>
                  <a:lnTo>
                    <a:pt x="2813" y="565"/>
                  </a:lnTo>
                  <a:lnTo>
                    <a:pt x="2813" y="552"/>
                  </a:lnTo>
                  <a:lnTo>
                    <a:pt x="2813" y="573"/>
                  </a:lnTo>
                  <a:lnTo>
                    <a:pt x="2813" y="568"/>
                  </a:lnTo>
                  <a:lnTo>
                    <a:pt x="2814" y="576"/>
                  </a:lnTo>
                  <a:lnTo>
                    <a:pt x="2814" y="555"/>
                  </a:lnTo>
                  <a:lnTo>
                    <a:pt x="2814" y="561"/>
                  </a:lnTo>
                  <a:lnTo>
                    <a:pt x="2814" y="576"/>
                  </a:lnTo>
                  <a:lnTo>
                    <a:pt x="2814" y="569"/>
                  </a:lnTo>
                  <a:lnTo>
                    <a:pt x="2815" y="566"/>
                  </a:lnTo>
                  <a:lnTo>
                    <a:pt x="2815" y="588"/>
                  </a:lnTo>
                  <a:lnTo>
                    <a:pt x="2815" y="586"/>
                  </a:lnTo>
                  <a:lnTo>
                    <a:pt x="2815" y="600"/>
                  </a:lnTo>
                  <a:lnTo>
                    <a:pt x="2816" y="575"/>
                  </a:lnTo>
                  <a:lnTo>
                    <a:pt x="2816" y="589"/>
                  </a:lnTo>
                  <a:lnTo>
                    <a:pt x="2816" y="585"/>
                  </a:lnTo>
                  <a:lnTo>
                    <a:pt x="2816" y="605"/>
                  </a:lnTo>
                  <a:lnTo>
                    <a:pt x="2816" y="583"/>
                  </a:lnTo>
                  <a:lnTo>
                    <a:pt x="2816" y="600"/>
                  </a:lnTo>
                  <a:lnTo>
                    <a:pt x="2817" y="587"/>
                  </a:lnTo>
                  <a:lnTo>
                    <a:pt x="2817" y="594"/>
                  </a:lnTo>
                  <a:lnTo>
                    <a:pt x="2817" y="620"/>
                  </a:lnTo>
                  <a:lnTo>
                    <a:pt x="2817" y="629"/>
                  </a:lnTo>
                  <a:lnTo>
                    <a:pt x="2818" y="648"/>
                  </a:lnTo>
                  <a:lnTo>
                    <a:pt x="2818" y="658"/>
                  </a:lnTo>
                  <a:lnTo>
                    <a:pt x="2818" y="650"/>
                  </a:lnTo>
                  <a:lnTo>
                    <a:pt x="2818" y="657"/>
                  </a:lnTo>
                  <a:lnTo>
                    <a:pt x="2818" y="656"/>
                  </a:lnTo>
                  <a:lnTo>
                    <a:pt x="2818" y="660"/>
                  </a:lnTo>
                  <a:lnTo>
                    <a:pt x="2819" y="648"/>
                  </a:lnTo>
                  <a:lnTo>
                    <a:pt x="2819" y="665"/>
                  </a:lnTo>
                  <a:lnTo>
                    <a:pt x="2819" y="642"/>
                  </a:lnTo>
                  <a:lnTo>
                    <a:pt x="2819" y="658"/>
                  </a:lnTo>
                  <a:lnTo>
                    <a:pt x="2819" y="668"/>
                  </a:lnTo>
                  <a:lnTo>
                    <a:pt x="2820" y="683"/>
                  </a:lnTo>
                  <a:lnTo>
                    <a:pt x="2820" y="629"/>
                  </a:lnTo>
                  <a:lnTo>
                    <a:pt x="2820" y="618"/>
                  </a:lnTo>
                  <a:lnTo>
                    <a:pt x="2820" y="623"/>
                  </a:lnTo>
                  <a:lnTo>
                    <a:pt x="2821" y="639"/>
                  </a:lnTo>
                  <a:lnTo>
                    <a:pt x="2821" y="637"/>
                  </a:lnTo>
                  <a:lnTo>
                    <a:pt x="2821" y="625"/>
                  </a:lnTo>
                  <a:lnTo>
                    <a:pt x="2821" y="617"/>
                  </a:lnTo>
                  <a:lnTo>
                    <a:pt x="2821" y="609"/>
                  </a:lnTo>
                  <a:lnTo>
                    <a:pt x="2821" y="606"/>
                  </a:lnTo>
                  <a:lnTo>
                    <a:pt x="2822" y="615"/>
                  </a:lnTo>
                  <a:lnTo>
                    <a:pt x="2822" y="629"/>
                  </a:lnTo>
                  <a:lnTo>
                    <a:pt x="2822" y="637"/>
                  </a:lnTo>
                  <a:lnTo>
                    <a:pt x="2822" y="662"/>
                  </a:lnTo>
                  <a:lnTo>
                    <a:pt x="2823" y="683"/>
                  </a:lnTo>
                  <a:lnTo>
                    <a:pt x="2823" y="700"/>
                  </a:lnTo>
                  <a:lnTo>
                    <a:pt x="2823" y="695"/>
                  </a:lnTo>
                  <a:lnTo>
                    <a:pt x="2823" y="697"/>
                  </a:lnTo>
                  <a:lnTo>
                    <a:pt x="2823" y="697"/>
                  </a:lnTo>
                  <a:lnTo>
                    <a:pt x="2824" y="716"/>
                  </a:lnTo>
                  <a:lnTo>
                    <a:pt x="2824" y="731"/>
                  </a:lnTo>
                  <a:lnTo>
                    <a:pt x="2824" y="726"/>
                  </a:lnTo>
                  <a:lnTo>
                    <a:pt x="2824" y="695"/>
                  </a:lnTo>
                  <a:lnTo>
                    <a:pt x="2824" y="701"/>
                  </a:lnTo>
                  <a:lnTo>
                    <a:pt x="2825" y="659"/>
                  </a:lnTo>
                  <a:lnTo>
                    <a:pt x="2825" y="655"/>
                  </a:lnTo>
                  <a:lnTo>
                    <a:pt x="2825" y="677"/>
                  </a:lnTo>
                  <a:lnTo>
                    <a:pt x="2825" y="698"/>
                  </a:lnTo>
                  <a:lnTo>
                    <a:pt x="2825" y="707"/>
                  </a:lnTo>
                  <a:lnTo>
                    <a:pt x="2826" y="672"/>
                  </a:lnTo>
                  <a:lnTo>
                    <a:pt x="2826" y="694"/>
                  </a:lnTo>
                  <a:lnTo>
                    <a:pt x="2826" y="677"/>
                  </a:lnTo>
                  <a:lnTo>
                    <a:pt x="2826" y="665"/>
                  </a:lnTo>
                  <a:lnTo>
                    <a:pt x="2827" y="631"/>
                  </a:lnTo>
                  <a:lnTo>
                    <a:pt x="2827" y="636"/>
                  </a:lnTo>
                  <a:lnTo>
                    <a:pt x="2827" y="646"/>
                  </a:lnTo>
                  <a:lnTo>
                    <a:pt x="2827" y="669"/>
                  </a:lnTo>
                  <a:lnTo>
                    <a:pt x="2827" y="644"/>
                  </a:lnTo>
                  <a:lnTo>
                    <a:pt x="2827" y="628"/>
                  </a:lnTo>
                  <a:lnTo>
                    <a:pt x="2828" y="647"/>
                  </a:lnTo>
                  <a:lnTo>
                    <a:pt x="2828" y="629"/>
                  </a:lnTo>
                  <a:lnTo>
                    <a:pt x="2828" y="652"/>
                  </a:lnTo>
                  <a:lnTo>
                    <a:pt x="2828" y="671"/>
                  </a:lnTo>
                  <a:lnTo>
                    <a:pt x="2829" y="668"/>
                  </a:lnTo>
                  <a:lnTo>
                    <a:pt x="2829" y="681"/>
                  </a:lnTo>
                  <a:lnTo>
                    <a:pt x="2829" y="658"/>
                  </a:lnTo>
                  <a:lnTo>
                    <a:pt x="2829" y="675"/>
                  </a:lnTo>
                  <a:lnTo>
                    <a:pt x="2829" y="687"/>
                  </a:lnTo>
                  <a:lnTo>
                    <a:pt x="2829" y="711"/>
                  </a:lnTo>
                  <a:lnTo>
                    <a:pt x="2830" y="705"/>
                  </a:lnTo>
                  <a:lnTo>
                    <a:pt x="2830" y="702"/>
                  </a:lnTo>
                  <a:lnTo>
                    <a:pt x="2830" y="714"/>
                  </a:lnTo>
                  <a:lnTo>
                    <a:pt x="2830" y="736"/>
                  </a:lnTo>
                  <a:lnTo>
                    <a:pt x="2831" y="760"/>
                  </a:lnTo>
                  <a:lnTo>
                    <a:pt x="2831" y="777"/>
                  </a:lnTo>
                  <a:lnTo>
                    <a:pt x="2831" y="776"/>
                  </a:lnTo>
                  <a:lnTo>
                    <a:pt x="2831" y="798"/>
                  </a:lnTo>
                  <a:lnTo>
                    <a:pt x="2831" y="812"/>
                  </a:lnTo>
                  <a:lnTo>
                    <a:pt x="2832" y="826"/>
                  </a:lnTo>
                  <a:lnTo>
                    <a:pt x="2832" y="834"/>
                  </a:lnTo>
                  <a:lnTo>
                    <a:pt x="2832" y="825"/>
                  </a:lnTo>
                  <a:lnTo>
                    <a:pt x="2832" y="833"/>
                  </a:lnTo>
                  <a:lnTo>
                    <a:pt x="2832" y="848"/>
                  </a:lnTo>
                  <a:lnTo>
                    <a:pt x="2833" y="858"/>
                  </a:lnTo>
                  <a:lnTo>
                    <a:pt x="2833" y="863"/>
                  </a:lnTo>
                  <a:lnTo>
                    <a:pt x="2833" y="867"/>
                  </a:lnTo>
                  <a:lnTo>
                    <a:pt x="2833" y="844"/>
                  </a:lnTo>
                  <a:lnTo>
                    <a:pt x="2833" y="813"/>
                  </a:lnTo>
                  <a:lnTo>
                    <a:pt x="2834" y="807"/>
                  </a:lnTo>
                  <a:lnTo>
                    <a:pt x="2834" y="828"/>
                  </a:lnTo>
                  <a:lnTo>
                    <a:pt x="2834" y="819"/>
                  </a:lnTo>
                  <a:lnTo>
                    <a:pt x="2834" y="827"/>
                  </a:lnTo>
                  <a:lnTo>
                    <a:pt x="2834" y="826"/>
                  </a:lnTo>
                  <a:lnTo>
                    <a:pt x="2835" y="825"/>
                  </a:lnTo>
                  <a:lnTo>
                    <a:pt x="2835" y="833"/>
                  </a:lnTo>
                  <a:lnTo>
                    <a:pt x="2835" y="806"/>
                  </a:lnTo>
                  <a:lnTo>
                    <a:pt x="2835" y="808"/>
                  </a:lnTo>
                  <a:lnTo>
                    <a:pt x="2835" y="821"/>
                  </a:lnTo>
                  <a:lnTo>
                    <a:pt x="2836" y="758"/>
                  </a:lnTo>
                  <a:lnTo>
                    <a:pt x="2836" y="769"/>
                  </a:lnTo>
                  <a:lnTo>
                    <a:pt x="2836" y="789"/>
                  </a:lnTo>
                  <a:lnTo>
                    <a:pt x="2836" y="795"/>
                  </a:lnTo>
                  <a:lnTo>
                    <a:pt x="2836" y="808"/>
                  </a:lnTo>
                  <a:lnTo>
                    <a:pt x="2837" y="808"/>
                  </a:lnTo>
                  <a:lnTo>
                    <a:pt x="2837" y="773"/>
                  </a:lnTo>
                  <a:lnTo>
                    <a:pt x="2837" y="736"/>
                  </a:lnTo>
                  <a:lnTo>
                    <a:pt x="2837" y="747"/>
                  </a:lnTo>
                  <a:lnTo>
                    <a:pt x="2838" y="749"/>
                  </a:lnTo>
                  <a:lnTo>
                    <a:pt x="2838" y="771"/>
                  </a:lnTo>
                  <a:lnTo>
                    <a:pt x="2838" y="772"/>
                  </a:lnTo>
                  <a:lnTo>
                    <a:pt x="2838" y="795"/>
                  </a:lnTo>
                  <a:lnTo>
                    <a:pt x="2838" y="793"/>
                  </a:lnTo>
                  <a:lnTo>
                    <a:pt x="2838" y="813"/>
                  </a:lnTo>
                  <a:lnTo>
                    <a:pt x="2839" y="828"/>
                  </a:lnTo>
                  <a:lnTo>
                    <a:pt x="2839" y="844"/>
                  </a:lnTo>
                  <a:lnTo>
                    <a:pt x="2839" y="839"/>
                  </a:lnTo>
                  <a:lnTo>
                    <a:pt x="2839" y="835"/>
                  </a:lnTo>
                  <a:lnTo>
                    <a:pt x="2840" y="835"/>
                  </a:lnTo>
                  <a:lnTo>
                    <a:pt x="2840" y="811"/>
                  </a:lnTo>
                  <a:lnTo>
                    <a:pt x="2840" y="811"/>
                  </a:lnTo>
                  <a:lnTo>
                    <a:pt x="2840" y="808"/>
                  </a:lnTo>
                  <a:lnTo>
                    <a:pt x="2840" y="827"/>
                  </a:lnTo>
                  <a:lnTo>
                    <a:pt x="2840" y="781"/>
                  </a:lnTo>
                  <a:lnTo>
                    <a:pt x="2841" y="789"/>
                  </a:lnTo>
                  <a:lnTo>
                    <a:pt x="2841" y="724"/>
                  </a:lnTo>
                  <a:lnTo>
                    <a:pt x="2841" y="732"/>
                  </a:lnTo>
                  <a:lnTo>
                    <a:pt x="2841" y="724"/>
                  </a:lnTo>
                  <a:lnTo>
                    <a:pt x="2842" y="738"/>
                  </a:lnTo>
                  <a:lnTo>
                    <a:pt x="2842" y="730"/>
                  </a:lnTo>
                  <a:lnTo>
                    <a:pt x="2842" y="723"/>
                  </a:lnTo>
                  <a:lnTo>
                    <a:pt x="2842" y="746"/>
                  </a:lnTo>
                  <a:lnTo>
                    <a:pt x="2842" y="760"/>
                  </a:lnTo>
                  <a:lnTo>
                    <a:pt x="2843" y="743"/>
                  </a:lnTo>
                  <a:lnTo>
                    <a:pt x="2843" y="735"/>
                  </a:lnTo>
                  <a:lnTo>
                    <a:pt x="2843" y="749"/>
                  </a:lnTo>
                  <a:lnTo>
                    <a:pt x="2843" y="767"/>
                  </a:lnTo>
                  <a:lnTo>
                    <a:pt x="2843" y="750"/>
                  </a:lnTo>
                  <a:lnTo>
                    <a:pt x="2844" y="748"/>
                  </a:lnTo>
                  <a:lnTo>
                    <a:pt x="2844" y="720"/>
                  </a:lnTo>
                  <a:lnTo>
                    <a:pt x="2844" y="737"/>
                  </a:lnTo>
                  <a:lnTo>
                    <a:pt x="2844" y="739"/>
                  </a:lnTo>
                  <a:lnTo>
                    <a:pt x="2844" y="744"/>
                  </a:lnTo>
                  <a:lnTo>
                    <a:pt x="2845" y="753"/>
                  </a:lnTo>
                  <a:lnTo>
                    <a:pt x="2845" y="759"/>
                  </a:lnTo>
                  <a:lnTo>
                    <a:pt x="2845" y="770"/>
                  </a:lnTo>
                  <a:lnTo>
                    <a:pt x="2845" y="790"/>
                  </a:lnTo>
                  <a:lnTo>
                    <a:pt x="2846" y="794"/>
                  </a:lnTo>
                  <a:lnTo>
                    <a:pt x="2846" y="773"/>
                  </a:lnTo>
                  <a:lnTo>
                    <a:pt x="2846" y="766"/>
                  </a:lnTo>
                  <a:lnTo>
                    <a:pt x="2846" y="768"/>
                  </a:lnTo>
                  <a:lnTo>
                    <a:pt x="2846" y="775"/>
                  </a:lnTo>
                  <a:lnTo>
                    <a:pt x="2846" y="742"/>
                  </a:lnTo>
                  <a:lnTo>
                    <a:pt x="2847" y="686"/>
                  </a:lnTo>
                  <a:lnTo>
                    <a:pt x="2847" y="579"/>
                  </a:lnTo>
                  <a:lnTo>
                    <a:pt x="2847" y="478"/>
                  </a:lnTo>
                  <a:lnTo>
                    <a:pt x="2847" y="454"/>
                  </a:lnTo>
                  <a:lnTo>
                    <a:pt x="2848" y="452"/>
                  </a:lnTo>
                  <a:lnTo>
                    <a:pt x="2848" y="429"/>
                  </a:lnTo>
                  <a:lnTo>
                    <a:pt x="2848" y="376"/>
                  </a:lnTo>
                  <a:lnTo>
                    <a:pt x="2848" y="399"/>
                  </a:lnTo>
                  <a:lnTo>
                    <a:pt x="2848" y="413"/>
                  </a:lnTo>
                  <a:lnTo>
                    <a:pt x="2849" y="435"/>
                  </a:lnTo>
                  <a:lnTo>
                    <a:pt x="2849" y="405"/>
                  </a:lnTo>
                  <a:lnTo>
                    <a:pt x="2849" y="397"/>
                  </a:lnTo>
                  <a:lnTo>
                    <a:pt x="2849" y="399"/>
                  </a:lnTo>
                  <a:lnTo>
                    <a:pt x="2849" y="396"/>
                  </a:lnTo>
                  <a:lnTo>
                    <a:pt x="2849" y="409"/>
                  </a:lnTo>
                  <a:lnTo>
                    <a:pt x="2850" y="415"/>
                  </a:lnTo>
                  <a:lnTo>
                    <a:pt x="2850" y="389"/>
                  </a:lnTo>
                  <a:lnTo>
                    <a:pt x="2850" y="415"/>
                  </a:lnTo>
                  <a:lnTo>
                    <a:pt x="2850" y="421"/>
                  </a:lnTo>
                  <a:lnTo>
                    <a:pt x="2851" y="429"/>
                  </a:lnTo>
                  <a:lnTo>
                    <a:pt x="2851" y="458"/>
                  </a:lnTo>
                  <a:lnTo>
                    <a:pt x="2851" y="483"/>
                  </a:lnTo>
                  <a:lnTo>
                    <a:pt x="2851" y="474"/>
                  </a:lnTo>
                  <a:lnTo>
                    <a:pt x="2851" y="487"/>
                  </a:lnTo>
                  <a:lnTo>
                    <a:pt x="2851" y="462"/>
                  </a:lnTo>
                  <a:lnTo>
                    <a:pt x="2852" y="452"/>
                  </a:lnTo>
                  <a:lnTo>
                    <a:pt x="2852" y="434"/>
                  </a:lnTo>
                  <a:lnTo>
                    <a:pt x="2852" y="445"/>
                  </a:lnTo>
                  <a:lnTo>
                    <a:pt x="2852" y="411"/>
                  </a:lnTo>
                  <a:lnTo>
                    <a:pt x="2853" y="438"/>
                  </a:lnTo>
                  <a:lnTo>
                    <a:pt x="2853" y="459"/>
                  </a:lnTo>
                  <a:lnTo>
                    <a:pt x="2853" y="462"/>
                  </a:lnTo>
                  <a:lnTo>
                    <a:pt x="2853" y="488"/>
                  </a:lnTo>
                  <a:lnTo>
                    <a:pt x="2853" y="515"/>
                  </a:lnTo>
                  <a:lnTo>
                    <a:pt x="2854" y="531"/>
                  </a:lnTo>
                  <a:lnTo>
                    <a:pt x="2854" y="534"/>
                  </a:lnTo>
                  <a:lnTo>
                    <a:pt x="2854" y="514"/>
                  </a:lnTo>
                  <a:lnTo>
                    <a:pt x="2854" y="512"/>
                  </a:lnTo>
                  <a:lnTo>
                    <a:pt x="2854" y="501"/>
                  </a:lnTo>
                  <a:lnTo>
                    <a:pt x="2855" y="489"/>
                  </a:lnTo>
                  <a:lnTo>
                    <a:pt x="2855" y="513"/>
                  </a:lnTo>
                  <a:lnTo>
                    <a:pt x="2855" y="531"/>
                  </a:lnTo>
                  <a:lnTo>
                    <a:pt x="2855" y="544"/>
                  </a:lnTo>
                  <a:lnTo>
                    <a:pt x="2855" y="571"/>
                  </a:lnTo>
                  <a:lnTo>
                    <a:pt x="2856" y="589"/>
                  </a:lnTo>
                  <a:lnTo>
                    <a:pt x="2856" y="604"/>
                  </a:lnTo>
                  <a:lnTo>
                    <a:pt x="2856" y="585"/>
                  </a:lnTo>
                  <a:lnTo>
                    <a:pt x="2856" y="594"/>
                  </a:lnTo>
                  <a:lnTo>
                    <a:pt x="2857" y="590"/>
                  </a:lnTo>
                  <a:lnTo>
                    <a:pt x="2857" y="613"/>
                  </a:lnTo>
                  <a:lnTo>
                    <a:pt x="2857" y="633"/>
                  </a:lnTo>
                  <a:lnTo>
                    <a:pt x="2857" y="618"/>
                  </a:lnTo>
                  <a:lnTo>
                    <a:pt x="2857" y="626"/>
                  </a:lnTo>
                  <a:lnTo>
                    <a:pt x="2857" y="645"/>
                  </a:lnTo>
                  <a:lnTo>
                    <a:pt x="2858" y="648"/>
                  </a:lnTo>
                  <a:lnTo>
                    <a:pt x="2858" y="650"/>
                  </a:lnTo>
                  <a:lnTo>
                    <a:pt x="2858" y="650"/>
                  </a:lnTo>
                  <a:lnTo>
                    <a:pt x="2858" y="651"/>
                  </a:lnTo>
                  <a:lnTo>
                    <a:pt x="2859" y="668"/>
                  </a:lnTo>
                  <a:lnTo>
                    <a:pt x="2859" y="651"/>
                  </a:lnTo>
                  <a:lnTo>
                    <a:pt x="2859" y="641"/>
                  </a:lnTo>
                  <a:lnTo>
                    <a:pt x="2859" y="656"/>
                  </a:lnTo>
                  <a:lnTo>
                    <a:pt x="2859" y="675"/>
                  </a:lnTo>
                  <a:lnTo>
                    <a:pt x="2860" y="698"/>
                  </a:lnTo>
                  <a:lnTo>
                    <a:pt x="2860" y="686"/>
                  </a:lnTo>
                  <a:lnTo>
                    <a:pt x="2860" y="700"/>
                  </a:lnTo>
                  <a:lnTo>
                    <a:pt x="2860" y="680"/>
                  </a:lnTo>
                  <a:lnTo>
                    <a:pt x="2860" y="693"/>
                  </a:lnTo>
                  <a:lnTo>
                    <a:pt x="2861" y="709"/>
                  </a:lnTo>
                  <a:lnTo>
                    <a:pt x="2861" y="733"/>
                  </a:lnTo>
                  <a:lnTo>
                    <a:pt x="2861" y="732"/>
                  </a:lnTo>
                  <a:lnTo>
                    <a:pt x="2861" y="756"/>
                  </a:lnTo>
                  <a:lnTo>
                    <a:pt x="2861" y="771"/>
                  </a:lnTo>
                  <a:lnTo>
                    <a:pt x="2862" y="760"/>
                  </a:lnTo>
                  <a:lnTo>
                    <a:pt x="2862" y="756"/>
                  </a:lnTo>
                  <a:lnTo>
                    <a:pt x="2862" y="756"/>
                  </a:lnTo>
                  <a:lnTo>
                    <a:pt x="2862" y="753"/>
                  </a:lnTo>
                  <a:lnTo>
                    <a:pt x="2862" y="774"/>
                  </a:lnTo>
                  <a:lnTo>
                    <a:pt x="2863" y="782"/>
                  </a:lnTo>
                  <a:lnTo>
                    <a:pt x="2863" y="753"/>
                  </a:lnTo>
                  <a:lnTo>
                    <a:pt x="2863" y="767"/>
                  </a:lnTo>
                  <a:lnTo>
                    <a:pt x="2863" y="776"/>
                  </a:lnTo>
                  <a:lnTo>
                    <a:pt x="2863" y="782"/>
                  </a:lnTo>
                  <a:lnTo>
                    <a:pt x="2864" y="789"/>
                  </a:lnTo>
                  <a:lnTo>
                    <a:pt x="2864" y="772"/>
                  </a:lnTo>
                  <a:lnTo>
                    <a:pt x="2864" y="723"/>
                  </a:lnTo>
                  <a:lnTo>
                    <a:pt x="2864" y="733"/>
                  </a:lnTo>
                  <a:lnTo>
                    <a:pt x="2864" y="752"/>
                  </a:lnTo>
                  <a:lnTo>
                    <a:pt x="2865" y="756"/>
                  </a:lnTo>
                  <a:lnTo>
                    <a:pt x="2865" y="732"/>
                  </a:lnTo>
                  <a:lnTo>
                    <a:pt x="2865" y="750"/>
                  </a:lnTo>
                  <a:lnTo>
                    <a:pt x="2865" y="726"/>
                  </a:lnTo>
                  <a:lnTo>
                    <a:pt x="2865" y="747"/>
                  </a:lnTo>
                  <a:lnTo>
                    <a:pt x="2866" y="768"/>
                  </a:lnTo>
                  <a:lnTo>
                    <a:pt x="2866" y="789"/>
                  </a:lnTo>
                  <a:lnTo>
                    <a:pt x="2866" y="768"/>
                  </a:lnTo>
                  <a:lnTo>
                    <a:pt x="2866" y="727"/>
                  </a:lnTo>
                  <a:lnTo>
                    <a:pt x="2866" y="748"/>
                  </a:lnTo>
                  <a:lnTo>
                    <a:pt x="2867" y="763"/>
                  </a:lnTo>
                  <a:lnTo>
                    <a:pt x="2867" y="784"/>
                  </a:lnTo>
                  <a:lnTo>
                    <a:pt x="2867" y="781"/>
                  </a:lnTo>
                  <a:lnTo>
                    <a:pt x="2867" y="743"/>
                  </a:lnTo>
                  <a:lnTo>
                    <a:pt x="2868" y="748"/>
                  </a:lnTo>
                  <a:lnTo>
                    <a:pt x="2868" y="747"/>
                  </a:lnTo>
                  <a:lnTo>
                    <a:pt x="2868" y="708"/>
                  </a:lnTo>
                  <a:lnTo>
                    <a:pt x="2868" y="714"/>
                  </a:lnTo>
                  <a:lnTo>
                    <a:pt x="2868" y="735"/>
                  </a:lnTo>
                  <a:lnTo>
                    <a:pt x="2868" y="734"/>
                  </a:lnTo>
                  <a:lnTo>
                    <a:pt x="2869" y="739"/>
                  </a:lnTo>
                  <a:lnTo>
                    <a:pt x="2869" y="728"/>
                  </a:lnTo>
                  <a:lnTo>
                    <a:pt x="2869" y="719"/>
                  </a:lnTo>
                  <a:lnTo>
                    <a:pt x="2869" y="684"/>
                  </a:lnTo>
                  <a:lnTo>
                    <a:pt x="2870" y="706"/>
                  </a:lnTo>
                  <a:lnTo>
                    <a:pt x="2870" y="680"/>
                  </a:lnTo>
                  <a:lnTo>
                    <a:pt x="2870" y="671"/>
                  </a:lnTo>
                  <a:lnTo>
                    <a:pt x="2870" y="681"/>
                  </a:lnTo>
                  <a:lnTo>
                    <a:pt x="2870" y="693"/>
                  </a:lnTo>
                  <a:lnTo>
                    <a:pt x="2871" y="656"/>
                  </a:lnTo>
                  <a:lnTo>
                    <a:pt x="2871" y="668"/>
                  </a:lnTo>
                  <a:lnTo>
                    <a:pt x="2871" y="654"/>
                  </a:lnTo>
                  <a:lnTo>
                    <a:pt x="2871" y="661"/>
                  </a:lnTo>
                  <a:lnTo>
                    <a:pt x="2871" y="652"/>
                  </a:lnTo>
                  <a:lnTo>
                    <a:pt x="2872" y="674"/>
                  </a:lnTo>
                  <a:lnTo>
                    <a:pt x="2872" y="691"/>
                  </a:lnTo>
                  <a:lnTo>
                    <a:pt x="2872" y="700"/>
                  </a:lnTo>
                  <a:lnTo>
                    <a:pt x="2872" y="706"/>
                  </a:lnTo>
                  <a:lnTo>
                    <a:pt x="2872" y="707"/>
                  </a:lnTo>
                  <a:lnTo>
                    <a:pt x="2873" y="667"/>
                  </a:lnTo>
                  <a:lnTo>
                    <a:pt x="2873" y="667"/>
                  </a:lnTo>
                  <a:lnTo>
                    <a:pt x="2873" y="652"/>
                  </a:lnTo>
                  <a:lnTo>
                    <a:pt x="2873" y="677"/>
                  </a:lnTo>
                  <a:lnTo>
                    <a:pt x="2873" y="695"/>
                  </a:lnTo>
                  <a:lnTo>
                    <a:pt x="2874" y="675"/>
                  </a:lnTo>
                  <a:lnTo>
                    <a:pt x="2874" y="677"/>
                  </a:lnTo>
                  <a:lnTo>
                    <a:pt x="2874" y="655"/>
                  </a:lnTo>
                  <a:lnTo>
                    <a:pt x="2874" y="677"/>
                  </a:lnTo>
                  <a:lnTo>
                    <a:pt x="2874" y="674"/>
                  </a:lnTo>
                  <a:lnTo>
                    <a:pt x="2875" y="673"/>
                  </a:lnTo>
                  <a:lnTo>
                    <a:pt x="2875" y="673"/>
                  </a:lnTo>
                  <a:lnTo>
                    <a:pt x="2875" y="692"/>
                  </a:lnTo>
                  <a:lnTo>
                    <a:pt x="2875" y="662"/>
                  </a:lnTo>
                  <a:lnTo>
                    <a:pt x="2876" y="657"/>
                  </a:lnTo>
                  <a:lnTo>
                    <a:pt x="2876" y="664"/>
                  </a:lnTo>
                  <a:lnTo>
                    <a:pt x="2876" y="667"/>
                  </a:lnTo>
                  <a:lnTo>
                    <a:pt x="2876" y="684"/>
                  </a:lnTo>
                  <a:lnTo>
                    <a:pt x="2876" y="683"/>
                  </a:lnTo>
                  <a:lnTo>
                    <a:pt x="2876" y="688"/>
                  </a:lnTo>
                  <a:lnTo>
                    <a:pt x="2877" y="702"/>
                  </a:lnTo>
                  <a:lnTo>
                    <a:pt x="2877" y="719"/>
                  </a:lnTo>
                  <a:lnTo>
                    <a:pt x="2877" y="735"/>
                  </a:lnTo>
                  <a:lnTo>
                    <a:pt x="2877" y="759"/>
                  </a:lnTo>
                  <a:lnTo>
                    <a:pt x="2878" y="772"/>
                  </a:lnTo>
                  <a:lnTo>
                    <a:pt x="2878" y="788"/>
                  </a:lnTo>
                  <a:lnTo>
                    <a:pt x="2878" y="735"/>
                  </a:lnTo>
                  <a:lnTo>
                    <a:pt x="2878" y="731"/>
                  </a:lnTo>
                  <a:lnTo>
                    <a:pt x="2878" y="745"/>
                  </a:lnTo>
                  <a:lnTo>
                    <a:pt x="2879" y="716"/>
                  </a:lnTo>
                  <a:lnTo>
                    <a:pt x="2879" y="731"/>
                  </a:lnTo>
                  <a:lnTo>
                    <a:pt x="2879" y="743"/>
                  </a:lnTo>
                  <a:lnTo>
                    <a:pt x="2879" y="726"/>
                  </a:lnTo>
                  <a:lnTo>
                    <a:pt x="2879" y="722"/>
                  </a:lnTo>
                  <a:lnTo>
                    <a:pt x="2879" y="740"/>
                  </a:lnTo>
                  <a:lnTo>
                    <a:pt x="2880" y="707"/>
                  </a:lnTo>
                  <a:lnTo>
                    <a:pt x="2880" y="700"/>
                  </a:lnTo>
                  <a:lnTo>
                    <a:pt x="2880" y="705"/>
                  </a:lnTo>
                  <a:lnTo>
                    <a:pt x="2880" y="703"/>
                  </a:lnTo>
                  <a:lnTo>
                    <a:pt x="2881" y="722"/>
                  </a:lnTo>
                  <a:lnTo>
                    <a:pt x="2881" y="714"/>
                  </a:lnTo>
                  <a:lnTo>
                    <a:pt x="2881" y="737"/>
                  </a:lnTo>
                  <a:lnTo>
                    <a:pt x="2881" y="743"/>
                  </a:lnTo>
                  <a:lnTo>
                    <a:pt x="2881" y="722"/>
                  </a:lnTo>
                  <a:lnTo>
                    <a:pt x="2882" y="739"/>
                  </a:lnTo>
                  <a:lnTo>
                    <a:pt x="2882" y="730"/>
                  </a:lnTo>
                  <a:lnTo>
                    <a:pt x="2882" y="740"/>
                  </a:lnTo>
                  <a:lnTo>
                    <a:pt x="2882" y="710"/>
                  </a:lnTo>
                  <a:lnTo>
                    <a:pt x="2882" y="709"/>
                  </a:lnTo>
                  <a:lnTo>
                    <a:pt x="2883" y="723"/>
                  </a:lnTo>
                  <a:lnTo>
                    <a:pt x="2883" y="743"/>
                  </a:lnTo>
                  <a:lnTo>
                    <a:pt x="2883" y="702"/>
                  </a:lnTo>
                  <a:lnTo>
                    <a:pt x="2883" y="717"/>
                  </a:lnTo>
                  <a:lnTo>
                    <a:pt x="2883" y="719"/>
                  </a:lnTo>
                  <a:lnTo>
                    <a:pt x="2884" y="718"/>
                  </a:lnTo>
                  <a:lnTo>
                    <a:pt x="2884" y="733"/>
                  </a:lnTo>
                  <a:lnTo>
                    <a:pt x="2884" y="752"/>
                  </a:lnTo>
                  <a:lnTo>
                    <a:pt x="2884" y="753"/>
                  </a:lnTo>
                  <a:lnTo>
                    <a:pt x="2884" y="766"/>
                  </a:lnTo>
                  <a:lnTo>
                    <a:pt x="2885" y="735"/>
                  </a:lnTo>
                  <a:lnTo>
                    <a:pt x="2885" y="704"/>
                  </a:lnTo>
                  <a:lnTo>
                    <a:pt x="2885" y="725"/>
                  </a:lnTo>
                  <a:lnTo>
                    <a:pt x="2885" y="724"/>
                  </a:lnTo>
                  <a:lnTo>
                    <a:pt x="2885" y="727"/>
                  </a:lnTo>
                  <a:lnTo>
                    <a:pt x="2886" y="711"/>
                  </a:lnTo>
                  <a:lnTo>
                    <a:pt x="2886" y="727"/>
                  </a:lnTo>
                  <a:lnTo>
                    <a:pt x="2886" y="741"/>
                  </a:lnTo>
                  <a:lnTo>
                    <a:pt x="2886" y="666"/>
                  </a:lnTo>
                  <a:lnTo>
                    <a:pt x="2887" y="675"/>
                  </a:lnTo>
                  <a:lnTo>
                    <a:pt x="2887" y="671"/>
                  </a:lnTo>
                  <a:lnTo>
                    <a:pt x="2887" y="663"/>
                  </a:lnTo>
                  <a:lnTo>
                    <a:pt x="2887" y="659"/>
                  </a:lnTo>
                  <a:lnTo>
                    <a:pt x="2887" y="633"/>
                  </a:lnTo>
                  <a:lnTo>
                    <a:pt x="2887" y="648"/>
                  </a:lnTo>
                  <a:lnTo>
                    <a:pt x="2888" y="660"/>
                  </a:lnTo>
                  <a:lnTo>
                    <a:pt x="2888" y="655"/>
                  </a:lnTo>
                  <a:lnTo>
                    <a:pt x="2888" y="679"/>
                  </a:lnTo>
                  <a:lnTo>
                    <a:pt x="2888" y="688"/>
                  </a:lnTo>
                  <a:lnTo>
                    <a:pt x="2889" y="678"/>
                  </a:lnTo>
                  <a:lnTo>
                    <a:pt x="2889" y="685"/>
                  </a:lnTo>
                  <a:lnTo>
                    <a:pt x="2889" y="646"/>
                  </a:lnTo>
                  <a:lnTo>
                    <a:pt x="2889" y="641"/>
                  </a:lnTo>
                  <a:lnTo>
                    <a:pt x="2889" y="661"/>
                  </a:lnTo>
                  <a:lnTo>
                    <a:pt x="2890" y="680"/>
                  </a:lnTo>
                  <a:lnTo>
                    <a:pt x="2890" y="681"/>
                  </a:lnTo>
                  <a:lnTo>
                    <a:pt x="2890" y="685"/>
                  </a:lnTo>
                  <a:lnTo>
                    <a:pt x="2890" y="705"/>
                  </a:lnTo>
                  <a:lnTo>
                    <a:pt x="2890" y="685"/>
                  </a:lnTo>
                  <a:lnTo>
                    <a:pt x="2891" y="690"/>
                  </a:lnTo>
                  <a:lnTo>
                    <a:pt x="2891" y="698"/>
                  </a:lnTo>
                  <a:lnTo>
                    <a:pt x="2891" y="631"/>
                  </a:lnTo>
                  <a:lnTo>
                    <a:pt x="2891" y="632"/>
                  </a:lnTo>
                  <a:lnTo>
                    <a:pt x="2891" y="631"/>
                  </a:lnTo>
                  <a:lnTo>
                    <a:pt x="2892" y="630"/>
                  </a:lnTo>
                  <a:lnTo>
                    <a:pt x="2892" y="626"/>
                  </a:lnTo>
                  <a:lnTo>
                    <a:pt x="2892" y="588"/>
                  </a:lnTo>
                  <a:lnTo>
                    <a:pt x="2892" y="572"/>
                  </a:lnTo>
                  <a:lnTo>
                    <a:pt x="2893" y="596"/>
                  </a:lnTo>
                  <a:lnTo>
                    <a:pt x="2893" y="616"/>
                  </a:lnTo>
                  <a:lnTo>
                    <a:pt x="2893" y="602"/>
                  </a:lnTo>
                  <a:lnTo>
                    <a:pt x="2893" y="583"/>
                  </a:lnTo>
                  <a:lnTo>
                    <a:pt x="2893" y="530"/>
                  </a:lnTo>
                  <a:lnTo>
                    <a:pt x="2893" y="433"/>
                  </a:lnTo>
                  <a:lnTo>
                    <a:pt x="2894" y="330"/>
                  </a:lnTo>
                  <a:lnTo>
                    <a:pt x="2894" y="270"/>
                  </a:lnTo>
                  <a:lnTo>
                    <a:pt x="2894" y="247"/>
                  </a:lnTo>
                  <a:lnTo>
                    <a:pt x="2894" y="271"/>
                  </a:lnTo>
                  <a:lnTo>
                    <a:pt x="2894" y="237"/>
                  </a:lnTo>
                  <a:lnTo>
                    <a:pt x="2895" y="214"/>
                  </a:lnTo>
                  <a:lnTo>
                    <a:pt x="2895" y="207"/>
                  </a:lnTo>
                  <a:lnTo>
                    <a:pt x="2895" y="180"/>
                  </a:lnTo>
                  <a:lnTo>
                    <a:pt x="2895" y="211"/>
                  </a:lnTo>
                  <a:lnTo>
                    <a:pt x="2895" y="220"/>
                  </a:lnTo>
                  <a:lnTo>
                    <a:pt x="2896" y="249"/>
                  </a:lnTo>
                  <a:lnTo>
                    <a:pt x="2896" y="209"/>
                  </a:lnTo>
                  <a:lnTo>
                    <a:pt x="2896" y="240"/>
                  </a:lnTo>
                  <a:lnTo>
                    <a:pt x="2896" y="262"/>
                  </a:lnTo>
                  <a:lnTo>
                    <a:pt x="2896" y="257"/>
                  </a:lnTo>
                  <a:lnTo>
                    <a:pt x="2897" y="279"/>
                  </a:lnTo>
                  <a:lnTo>
                    <a:pt x="2897" y="270"/>
                  </a:lnTo>
                  <a:lnTo>
                    <a:pt x="2897" y="292"/>
                  </a:lnTo>
                  <a:lnTo>
                    <a:pt x="2897" y="289"/>
                  </a:lnTo>
                  <a:lnTo>
                    <a:pt x="2898" y="290"/>
                  </a:lnTo>
                  <a:lnTo>
                    <a:pt x="2898" y="317"/>
                  </a:lnTo>
                  <a:lnTo>
                    <a:pt x="2898" y="280"/>
                  </a:lnTo>
                  <a:lnTo>
                    <a:pt x="2898" y="304"/>
                  </a:lnTo>
                  <a:lnTo>
                    <a:pt x="2898" y="292"/>
                  </a:lnTo>
                  <a:lnTo>
                    <a:pt x="2898" y="272"/>
                  </a:lnTo>
                  <a:lnTo>
                    <a:pt x="2899" y="239"/>
                  </a:lnTo>
                  <a:lnTo>
                    <a:pt x="2899" y="229"/>
                  </a:lnTo>
                  <a:lnTo>
                    <a:pt x="2899" y="247"/>
                  </a:lnTo>
                  <a:lnTo>
                    <a:pt x="2899" y="272"/>
                  </a:lnTo>
                  <a:lnTo>
                    <a:pt x="2900" y="299"/>
                  </a:lnTo>
                  <a:lnTo>
                    <a:pt x="2900" y="300"/>
                  </a:lnTo>
                  <a:lnTo>
                    <a:pt x="2900" y="311"/>
                  </a:lnTo>
                  <a:lnTo>
                    <a:pt x="2900" y="310"/>
                  </a:lnTo>
                  <a:lnTo>
                    <a:pt x="2900" y="308"/>
                  </a:lnTo>
                  <a:lnTo>
                    <a:pt x="2901" y="329"/>
                  </a:lnTo>
                  <a:lnTo>
                    <a:pt x="2901" y="288"/>
                  </a:lnTo>
                  <a:lnTo>
                    <a:pt x="2901" y="314"/>
                  </a:lnTo>
                  <a:lnTo>
                    <a:pt x="2901" y="269"/>
                  </a:lnTo>
                  <a:lnTo>
                    <a:pt x="2901" y="298"/>
                  </a:lnTo>
                  <a:lnTo>
                    <a:pt x="2902" y="299"/>
                  </a:lnTo>
                  <a:lnTo>
                    <a:pt x="2902" y="286"/>
                  </a:lnTo>
                  <a:lnTo>
                    <a:pt x="2902" y="302"/>
                  </a:lnTo>
                  <a:lnTo>
                    <a:pt x="2902" y="326"/>
                  </a:lnTo>
                  <a:lnTo>
                    <a:pt x="2902" y="337"/>
                  </a:lnTo>
                  <a:lnTo>
                    <a:pt x="2903" y="350"/>
                  </a:lnTo>
                  <a:lnTo>
                    <a:pt x="2903" y="357"/>
                  </a:lnTo>
                  <a:lnTo>
                    <a:pt x="2903" y="329"/>
                  </a:lnTo>
                  <a:lnTo>
                    <a:pt x="2903" y="342"/>
                  </a:lnTo>
                  <a:lnTo>
                    <a:pt x="2904" y="358"/>
                  </a:lnTo>
                  <a:lnTo>
                    <a:pt x="2904" y="388"/>
                  </a:lnTo>
                  <a:lnTo>
                    <a:pt x="2904" y="394"/>
                  </a:lnTo>
                  <a:lnTo>
                    <a:pt x="2904" y="372"/>
                  </a:lnTo>
                  <a:lnTo>
                    <a:pt x="2904" y="397"/>
                  </a:lnTo>
                  <a:lnTo>
                    <a:pt x="2904" y="397"/>
                  </a:lnTo>
                  <a:lnTo>
                    <a:pt x="2905" y="392"/>
                  </a:lnTo>
                  <a:lnTo>
                    <a:pt x="2905" y="398"/>
                  </a:lnTo>
                  <a:lnTo>
                    <a:pt x="2905" y="397"/>
                  </a:lnTo>
                  <a:lnTo>
                    <a:pt x="2905" y="411"/>
                  </a:lnTo>
                  <a:lnTo>
                    <a:pt x="2906" y="421"/>
                  </a:lnTo>
                  <a:lnTo>
                    <a:pt x="2906" y="442"/>
                  </a:lnTo>
                  <a:lnTo>
                    <a:pt x="2906" y="466"/>
                  </a:lnTo>
                  <a:lnTo>
                    <a:pt x="2906" y="468"/>
                  </a:lnTo>
                  <a:lnTo>
                    <a:pt x="2906" y="454"/>
                  </a:lnTo>
                  <a:lnTo>
                    <a:pt x="2906" y="422"/>
                  </a:lnTo>
                  <a:lnTo>
                    <a:pt x="2907" y="385"/>
                  </a:lnTo>
                  <a:lnTo>
                    <a:pt x="2907" y="395"/>
                  </a:lnTo>
                  <a:lnTo>
                    <a:pt x="2907" y="407"/>
                  </a:lnTo>
                  <a:lnTo>
                    <a:pt x="2907" y="434"/>
                  </a:lnTo>
                  <a:lnTo>
                    <a:pt x="2908" y="461"/>
                  </a:lnTo>
                  <a:lnTo>
                    <a:pt x="2908" y="464"/>
                  </a:lnTo>
                  <a:lnTo>
                    <a:pt x="2908" y="463"/>
                  </a:lnTo>
                  <a:lnTo>
                    <a:pt x="2908" y="481"/>
                  </a:lnTo>
                  <a:lnTo>
                    <a:pt x="2908" y="487"/>
                  </a:lnTo>
                  <a:lnTo>
                    <a:pt x="2909" y="513"/>
                  </a:lnTo>
                  <a:lnTo>
                    <a:pt x="2909" y="520"/>
                  </a:lnTo>
                  <a:lnTo>
                    <a:pt x="2909" y="530"/>
                  </a:lnTo>
                  <a:lnTo>
                    <a:pt x="2909" y="522"/>
                  </a:lnTo>
                  <a:lnTo>
                    <a:pt x="2909" y="536"/>
                  </a:lnTo>
                  <a:lnTo>
                    <a:pt x="2909" y="498"/>
                  </a:lnTo>
                  <a:lnTo>
                    <a:pt x="2910" y="524"/>
                  </a:lnTo>
                  <a:lnTo>
                    <a:pt x="2910" y="545"/>
                  </a:lnTo>
                  <a:lnTo>
                    <a:pt x="2910" y="538"/>
                  </a:lnTo>
                  <a:lnTo>
                    <a:pt x="2910" y="539"/>
                  </a:lnTo>
                  <a:lnTo>
                    <a:pt x="2911" y="550"/>
                  </a:lnTo>
                  <a:lnTo>
                    <a:pt x="2911" y="572"/>
                  </a:lnTo>
                  <a:lnTo>
                    <a:pt x="2911" y="575"/>
                  </a:lnTo>
                  <a:lnTo>
                    <a:pt x="2911" y="579"/>
                  </a:lnTo>
                  <a:lnTo>
                    <a:pt x="2911" y="569"/>
                  </a:lnTo>
                  <a:lnTo>
                    <a:pt x="2912" y="521"/>
                  </a:lnTo>
                  <a:lnTo>
                    <a:pt x="2912" y="535"/>
                  </a:lnTo>
                  <a:lnTo>
                    <a:pt x="2912" y="535"/>
                  </a:lnTo>
                  <a:lnTo>
                    <a:pt x="2912" y="550"/>
                  </a:lnTo>
                  <a:lnTo>
                    <a:pt x="2912" y="573"/>
                  </a:lnTo>
                  <a:lnTo>
                    <a:pt x="2913" y="545"/>
                  </a:lnTo>
                  <a:lnTo>
                    <a:pt x="2913" y="547"/>
                  </a:lnTo>
                  <a:lnTo>
                    <a:pt x="2913" y="563"/>
                  </a:lnTo>
                  <a:lnTo>
                    <a:pt x="2913" y="580"/>
                  </a:lnTo>
                  <a:lnTo>
                    <a:pt x="2913" y="558"/>
                  </a:lnTo>
                  <a:lnTo>
                    <a:pt x="2914" y="553"/>
                  </a:lnTo>
                  <a:lnTo>
                    <a:pt x="2914" y="488"/>
                  </a:lnTo>
                  <a:lnTo>
                    <a:pt x="2914" y="479"/>
                  </a:lnTo>
                  <a:lnTo>
                    <a:pt x="2914" y="476"/>
                  </a:lnTo>
                  <a:lnTo>
                    <a:pt x="2915" y="491"/>
                  </a:lnTo>
                  <a:lnTo>
                    <a:pt x="2915" y="489"/>
                  </a:lnTo>
                  <a:lnTo>
                    <a:pt x="2915" y="507"/>
                  </a:lnTo>
                  <a:lnTo>
                    <a:pt x="2915" y="475"/>
                  </a:lnTo>
                  <a:lnTo>
                    <a:pt x="2915" y="479"/>
                  </a:lnTo>
                  <a:lnTo>
                    <a:pt x="2915" y="502"/>
                  </a:lnTo>
                  <a:lnTo>
                    <a:pt x="2916" y="521"/>
                  </a:lnTo>
                  <a:lnTo>
                    <a:pt x="2916" y="508"/>
                  </a:lnTo>
                  <a:lnTo>
                    <a:pt x="2916" y="531"/>
                  </a:lnTo>
                  <a:lnTo>
                    <a:pt x="2916" y="528"/>
                  </a:lnTo>
                  <a:lnTo>
                    <a:pt x="2917" y="530"/>
                  </a:lnTo>
                  <a:lnTo>
                    <a:pt x="2917" y="554"/>
                  </a:lnTo>
                  <a:lnTo>
                    <a:pt x="2917" y="551"/>
                  </a:lnTo>
                  <a:lnTo>
                    <a:pt x="2917" y="534"/>
                  </a:lnTo>
                  <a:lnTo>
                    <a:pt x="2917" y="527"/>
                  </a:lnTo>
                  <a:lnTo>
                    <a:pt x="2917" y="536"/>
                  </a:lnTo>
                  <a:lnTo>
                    <a:pt x="2918" y="529"/>
                  </a:lnTo>
                  <a:lnTo>
                    <a:pt x="2918" y="533"/>
                  </a:lnTo>
                  <a:lnTo>
                    <a:pt x="2918" y="519"/>
                  </a:lnTo>
                  <a:lnTo>
                    <a:pt x="2918" y="480"/>
                  </a:lnTo>
                  <a:lnTo>
                    <a:pt x="2919" y="475"/>
                  </a:lnTo>
                  <a:lnTo>
                    <a:pt x="2919" y="502"/>
                  </a:lnTo>
                  <a:lnTo>
                    <a:pt x="2919" y="505"/>
                  </a:lnTo>
                  <a:lnTo>
                    <a:pt x="2919" y="472"/>
                  </a:lnTo>
                  <a:lnTo>
                    <a:pt x="2919" y="458"/>
                  </a:lnTo>
                  <a:lnTo>
                    <a:pt x="2920" y="481"/>
                  </a:lnTo>
                  <a:lnTo>
                    <a:pt x="2920" y="499"/>
                  </a:lnTo>
                  <a:lnTo>
                    <a:pt x="2920" y="517"/>
                  </a:lnTo>
                  <a:lnTo>
                    <a:pt x="2920" y="540"/>
                  </a:lnTo>
                  <a:lnTo>
                    <a:pt x="2920" y="509"/>
                  </a:lnTo>
                  <a:lnTo>
                    <a:pt x="2921" y="527"/>
                  </a:lnTo>
                  <a:lnTo>
                    <a:pt x="2921" y="486"/>
                  </a:lnTo>
                  <a:lnTo>
                    <a:pt x="2921" y="515"/>
                  </a:lnTo>
                  <a:lnTo>
                    <a:pt x="2921" y="535"/>
                  </a:lnTo>
                  <a:lnTo>
                    <a:pt x="2921" y="562"/>
                  </a:lnTo>
                  <a:lnTo>
                    <a:pt x="2922" y="562"/>
                  </a:lnTo>
                  <a:lnTo>
                    <a:pt x="2922" y="538"/>
                  </a:lnTo>
                  <a:lnTo>
                    <a:pt x="2922" y="544"/>
                  </a:lnTo>
                  <a:lnTo>
                    <a:pt x="2922" y="538"/>
                  </a:lnTo>
                  <a:lnTo>
                    <a:pt x="2923" y="546"/>
                  </a:lnTo>
                  <a:lnTo>
                    <a:pt x="2923" y="570"/>
                  </a:lnTo>
                  <a:lnTo>
                    <a:pt x="2923" y="555"/>
                  </a:lnTo>
                  <a:lnTo>
                    <a:pt x="2923" y="554"/>
                  </a:lnTo>
                  <a:lnTo>
                    <a:pt x="2923" y="569"/>
                  </a:lnTo>
                  <a:lnTo>
                    <a:pt x="2923" y="590"/>
                  </a:lnTo>
                  <a:lnTo>
                    <a:pt x="2924" y="592"/>
                  </a:lnTo>
                  <a:lnTo>
                    <a:pt x="2924" y="607"/>
                  </a:lnTo>
                  <a:lnTo>
                    <a:pt x="2924" y="588"/>
                  </a:lnTo>
                  <a:lnTo>
                    <a:pt x="2924" y="588"/>
                  </a:lnTo>
                  <a:lnTo>
                    <a:pt x="2924" y="606"/>
                  </a:lnTo>
                  <a:lnTo>
                    <a:pt x="2925" y="611"/>
                  </a:lnTo>
                  <a:lnTo>
                    <a:pt x="2925" y="636"/>
                  </a:lnTo>
                  <a:lnTo>
                    <a:pt x="2925" y="638"/>
                  </a:lnTo>
                  <a:lnTo>
                    <a:pt x="2925" y="630"/>
                  </a:lnTo>
                  <a:lnTo>
                    <a:pt x="2926" y="645"/>
                  </a:lnTo>
                  <a:lnTo>
                    <a:pt x="2926" y="630"/>
                  </a:lnTo>
                  <a:lnTo>
                    <a:pt x="2926" y="644"/>
                  </a:lnTo>
                  <a:lnTo>
                    <a:pt x="2926" y="659"/>
                  </a:lnTo>
                  <a:lnTo>
                    <a:pt x="2926" y="667"/>
                  </a:lnTo>
                  <a:lnTo>
                    <a:pt x="2926" y="664"/>
                  </a:lnTo>
                  <a:lnTo>
                    <a:pt x="2927" y="649"/>
                  </a:lnTo>
                  <a:lnTo>
                    <a:pt x="2927" y="634"/>
                  </a:lnTo>
                  <a:lnTo>
                    <a:pt x="2927" y="634"/>
                  </a:lnTo>
                  <a:lnTo>
                    <a:pt x="2927" y="655"/>
                  </a:lnTo>
                  <a:lnTo>
                    <a:pt x="2928" y="679"/>
                  </a:lnTo>
                  <a:lnTo>
                    <a:pt x="2928" y="688"/>
                  </a:lnTo>
                  <a:lnTo>
                    <a:pt x="2928" y="707"/>
                  </a:lnTo>
                  <a:lnTo>
                    <a:pt x="2928" y="696"/>
                  </a:lnTo>
                  <a:lnTo>
                    <a:pt x="2928" y="655"/>
                  </a:lnTo>
                  <a:lnTo>
                    <a:pt x="2928" y="669"/>
                  </a:lnTo>
                  <a:lnTo>
                    <a:pt x="2929" y="682"/>
                  </a:lnTo>
                  <a:lnTo>
                    <a:pt x="2929" y="683"/>
                  </a:lnTo>
                  <a:lnTo>
                    <a:pt x="2929" y="695"/>
                  </a:lnTo>
                  <a:lnTo>
                    <a:pt x="2929" y="713"/>
                  </a:lnTo>
                  <a:lnTo>
                    <a:pt x="2930" y="721"/>
                  </a:lnTo>
                  <a:lnTo>
                    <a:pt x="2930" y="722"/>
                  </a:lnTo>
                  <a:lnTo>
                    <a:pt x="2930" y="733"/>
                  </a:lnTo>
                  <a:lnTo>
                    <a:pt x="2930" y="721"/>
                  </a:lnTo>
                  <a:lnTo>
                    <a:pt x="2930" y="744"/>
                  </a:lnTo>
                  <a:lnTo>
                    <a:pt x="2931" y="739"/>
                  </a:lnTo>
                  <a:lnTo>
                    <a:pt x="2931" y="761"/>
                  </a:lnTo>
                  <a:lnTo>
                    <a:pt x="2931" y="711"/>
                  </a:lnTo>
                  <a:lnTo>
                    <a:pt x="2931" y="708"/>
                  </a:lnTo>
                  <a:lnTo>
                    <a:pt x="2931" y="722"/>
                  </a:lnTo>
                  <a:lnTo>
                    <a:pt x="2932" y="740"/>
                  </a:lnTo>
                  <a:lnTo>
                    <a:pt x="2932" y="710"/>
                  </a:lnTo>
                  <a:lnTo>
                    <a:pt x="2932" y="703"/>
                  </a:lnTo>
                  <a:lnTo>
                    <a:pt x="2932" y="720"/>
                  </a:lnTo>
                  <a:lnTo>
                    <a:pt x="2932" y="722"/>
                  </a:lnTo>
                  <a:lnTo>
                    <a:pt x="2933" y="698"/>
                  </a:lnTo>
                  <a:lnTo>
                    <a:pt x="2933" y="699"/>
                  </a:lnTo>
                  <a:lnTo>
                    <a:pt x="2933" y="707"/>
                  </a:lnTo>
                  <a:lnTo>
                    <a:pt x="2933" y="724"/>
                  </a:lnTo>
                  <a:lnTo>
                    <a:pt x="2934" y="735"/>
                  </a:lnTo>
                  <a:lnTo>
                    <a:pt x="2934" y="712"/>
                  </a:lnTo>
                  <a:lnTo>
                    <a:pt x="2934" y="706"/>
                  </a:lnTo>
                  <a:lnTo>
                    <a:pt x="2934" y="722"/>
                  </a:lnTo>
                  <a:lnTo>
                    <a:pt x="2934" y="729"/>
                  </a:lnTo>
                  <a:lnTo>
                    <a:pt x="2934" y="744"/>
                  </a:lnTo>
                  <a:lnTo>
                    <a:pt x="2935" y="758"/>
                  </a:lnTo>
                  <a:lnTo>
                    <a:pt x="2935" y="757"/>
                  </a:lnTo>
                  <a:lnTo>
                    <a:pt x="2935" y="728"/>
                  </a:lnTo>
                  <a:lnTo>
                    <a:pt x="2935" y="736"/>
                  </a:lnTo>
                  <a:lnTo>
                    <a:pt x="2936" y="748"/>
                  </a:lnTo>
                  <a:lnTo>
                    <a:pt x="2936" y="760"/>
                  </a:lnTo>
                  <a:lnTo>
                    <a:pt x="2936" y="760"/>
                  </a:lnTo>
                  <a:lnTo>
                    <a:pt x="2936" y="752"/>
                  </a:lnTo>
                  <a:lnTo>
                    <a:pt x="2936" y="755"/>
                  </a:lnTo>
                  <a:lnTo>
                    <a:pt x="2937" y="689"/>
                  </a:lnTo>
                  <a:lnTo>
                    <a:pt x="2937" y="688"/>
                  </a:lnTo>
                  <a:lnTo>
                    <a:pt x="2937" y="669"/>
                  </a:lnTo>
                  <a:lnTo>
                    <a:pt x="2937" y="683"/>
                  </a:lnTo>
                  <a:lnTo>
                    <a:pt x="2937" y="683"/>
                  </a:lnTo>
                  <a:lnTo>
                    <a:pt x="2937" y="693"/>
                  </a:lnTo>
                  <a:lnTo>
                    <a:pt x="2938" y="711"/>
                  </a:lnTo>
                  <a:lnTo>
                    <a:pt x="2938" y="672"/>
                  </a:lnTo>
                  <a:lnTo>
                    <a:pt x="2938" y="684"/>
                  </a:lnTo>
                  <a:lnTo>
                    <a:pt x="2938" y="709"/>
                  </a:lnTo>
                  <a:lnTo>
                    <a:pt x="2939" y="683"/>
                  </a:lnTo>
                  <a:lnTo>
                    <a:pt x="2939" y="624"/>
                  </a:lnTo>
                  <a:lnTo>
                    <a:pt x="2939" y="591"/>
                  </a:lnTo>
                  <a:lnTo>
                    <a:pt x="2939" y="552"/>
                  </a:lnTo>
                  <a:lnTo>
                    <a:pt x="2939" y="452"/>
                  </a:lnTo>
                  <a:lnTo>
                    <a:pt x="2939" y="372"/>
                  </a:lnTo>
                  <a:lnTo>
                    <a:pt x="2940" y="377"/>
                  </a:lnTo>
                  <a:lnTo>
                    <a:pt x="2940" y="339"/>
                  </a:lnTo>
                  <a:lnTo>
                    <a:pt x="2940" y="356"/>
                  </a:lnTo>
                  <a:lnTo>
                    <a:pt x="2940" y="302"/>
                  </a:lnTo>
                  <a:lnTo>
                    <a:pt x="2941" y="289"/>
                  </a:lnTo>
                  <a:lnTo>
                    <a:pt x="2941" y="298"/>
                  </a:lnTo>
                  <a:lnTo>
                    <a:pt x="2941" y="312"/>
                  </a:lnTo>
                  <a:lnTo>
                    <a:pt x="2941" y="275"/>
                  </a:lnTo>
                  <a:lnTo>
                    <a:pt x="2941" y="294"/>
                  </a:lnTo>
                  <a:lnTo>
                    <a:pt x="2942" y="309"/>
                  </a:lnTo>
                  <a:lnTo>
                    <a:pt x="2942" y="321"/>
                  </a:lnTo>
                  <a:lnTo>
                    <a:pt x="2942" y="346"/>
                  </a:lnTo>
                  <a:lnTo>
                    <a:pt x="2942" y="368"/>
                  </a:lnTo>
                  <a:lnTo>
                    <a:pt x="2942" y="385"/>
                  </a:lnTo>
                  <a:lnTo>
                    <a:pt x="2943" y="413"/>
                  </a:lnTo>
                  <a:lnTo>
                    <a:pt x="2943" y="419"/>
                  </a:lnTo>
                  <a:lnTo>
                    <a:pt x="2943" y="432"/>
                  </a:lnTo>
                  <a:lnTo>
                    <a:pt x="2943" y="449"/>
                  </a:lnTo>
                  <a:lnTo>
                    <a:pt x="2943" y="443"/>
                  </a:lnTo>
                  <a:lnTo>
                    <a:pt x="2944" y="448"/>
                  </a:lnTo>
                  <a:lnTo>
                    <a:pt x="2944" y="435"/>
                  </a:lnTo>
                  <a:lnTo>
                    <a:pt x="2944" y="453"/>
                  </a:lnTo>
                  <a:lnTo>
                    <a:pt x="2944" y="476"/>
                  </a:lnTo>
                  <a:lnTo>
                    <a:pt x="2945" y="488"/>
                  </a:lnTo>
                  <a:lnTo>
                    <a:pt x="2945" y="489"/>
                  </a:lnTo>
                  <a:lnTo>
                    <a:pt x="2945" y="492"/>
                  </a:lnTo>
                  <a:lnTo>
                    <a:pt x="2945" y="513"/>
                  </a:lnTo>
                  <a:lnTo>
                    <a:pt x="2945" y="535"/>
                  </a:lnTo>
                  <a:lnTo>
                    <a:pt x="2945" y="531"/>
                  </a:lnTo>
                  <a:lnTo>
                    <a:pt x="2946" y="528"/>
                  </a:lnTo>
                  <a:lnTo>
                    <a:pt x="2946" y="520"/>
                  </a:lnTo>
                  <a:lnTo>
                    <a:pt x="2946" y="537"/>
                  </a:lnTo>
                  <a:lnTo>
                    <a:pt x="2946" y="524"/>
                  </a:lnTo>
                  <a:lnTo>
                    <a:pt x="2947" y="526"/>
                  </a:lnTo>
                  <a:lnTo>
                    <a:pt x="2947" y="551"/>
                  </a:lnTo>
                  <a:lnTo>
                    <a:pt x="2947" y="555"/>
                  </a:lnTo>
                  <a:lnTo>
                    <a:pt x="2947" y="572"/>
                  </a:lnTo>
                  <a:lnTo>
                    <a:pt x="2947" y="579"/>
                  </a:lnTo>
                  <a:lnTo>
                    <a:pt x="2948" y="604"/>
                  </a:lnTo>
                  <a:lnTo>
                    <a:pt x="2948" y="607"/>
                  </a:lnTo>
                  <a:lnTo>
                    <a:pt x="2948" y="626"/>
                  </a:lnTo>
                  <a:lnTo>
                    <a:pt x="2948" y="610"/>
                  </a:lnTo>
                  <a:lnTo>
                    <a:pt x="2948" y="620"/>
                  </a:lnTo>
                  <a:lnTo>
                    <a:pt x="2949" y="612"/>
                  </a:lnTo>
                  <a:lnTo>
                    <a:pt x="2949" y="623"/>
                  </a:lnTo>
                  <a:lnTo>
                    <a:pt x="2949" y="644"/>
                  </a:lnTo>
                  <a:lnTo>
                    <a:pt x="2949" y="667"/>
                  </a:lnTo>
                  <a:lnTo>
                    <a:pt x="2949" y="642"/>
                  </a:lnTo>
                  <a:lnTo>
                    <a:pt x="2950" y="668"/>
                  </a:lnTo>
                  <a:lnTo>
                    <a:pt x="2950" y="679"/>
                  </a:lnTo>
                  <a:lnTo>
                    <a:pt x="2950" y="696"/>
                  </a:lnTo>
                  <a:lnTo>
                    <a:pt x="2950" y="711"/>
                  </a:lnTo>
                  <a:lnTo>
                    <a:pt x="2951" y="716"/>
                  </a:lnTo>
                  <a:lnTo>
                    <a:pt x="2951" y="725"/>
                  </a:lnTo>
                  <a:lnTo>
                    <a:pt x="2951" y="733"/>
                  </a:lnTo>
                  <a:lnTo>
                    <a:pt x="2951" y="711"/>
                  </a:lnTo>
                  <a:lnTo>
                    <a:pt x="2951" y="725"/>
                  </a:lnTo>
                  <a:lnTo>
                    <a:pt x="2951" y="724"/>
                  </a:lnTo>
                  <a:lnTo>
                    <a:pt x="2952" y="745"/>
                  </a:lnTo>
                  <a:lnTo>
                    <a:pt x="2952" y="748"/>
                  </a:lnTo>
                  <a:lnTo>
                    <a:pt x="2952" y="747"/>
                  </a:lnTo>
                  <a:lnTo>
                    <a:pt x="2952" y="759"/>
                  </a:lnTo>
                  <a:lnTo>
                    <a:pt x="2952" y="748"/>
                  </a:lnTo>
                  <a:lnTo>
                    <a:pt x="2953" y="758"/>
                  </a:lnTo>
                  <a:lnTo>
                    <a:pt x="2953" y="772"/>
                  </a:lnTo>
                  <a:lnTo>
                    <a:pt x="2953" y="777"/>
                  </a:lnTo>
                  <a:lnTo>
                    <a:pt x="2953" y="782"/>
                  </a:lnTo>
                  <a:lnTo>
                    <a:pt x="2953" y="786"/>
                  </a:lnTo>
                  <a:lnTo>
                    <a:pt x="2954" y="791"/>
                  </a:lnTo>
                  <a:lnTo>
                    <a:pt x="2954" y="809"/>
                  </a:lnTo>
                  <a:lnTo>
                    <a:pt x="2954" y="805"/>
                  </a:lnTo>
                  <a:lnTo>
                    <a:pt x="2954" y="821"/>
                  </a:lnTo>
                  <a:lnTo>
                    <a:pt x="2954" y="839"/>
                  </a:lnTo>
                  <a:lnTo>
                    <a:pt x="2955" y="816"/>
                  </a:lnTo>
                  <a:lnTo>
                    <a:pt x="2955" y="809"/>
                  </a:lnTo>
                  <a:lnTo>
                    <a:pt x="2955" y="822"/>
                  </a:lnTo>
                  <a:lnTo>
                    <a:pt x="2955" y="823"/>
                  </a:lnTo>
                  <a:lnTo>
                    <a:pt x="2956" y="831"/>
                  </a:lnTo>
                  <a:lnTo>
                    <a:pt x="2956" y="819"/>
                  </a:lnTo>
                  <a:lnTo>
                    <a:pt x="2956" y="807"/>
                  </a:lnTo>
                  <a:lnTo>
                    <a:pt x="2956" y="789"/>
                  </a:lnTo>
                  <a:lnTo>
                    <a:pt x="2956" y="805"/>
                  </a:lnTo>
                  <a:lnTo>
                    <a:pt x="2956" y="749"/>
                  </a:lnTo>
                  <a:lnTo>
                    <a:pt x="2957" y="730"/>
                  </a:lnTo>
                  <a:lnTo>
                    <a:pt x="2957" y="710"/>
                  </a:lnTo>
                  <a:lnTo>
                    <a:pt x="2957" y="734"/>
                  </a:lnTo>
                  <a:lnTo>
                    <a:pt x="2957" y="696"/>
                  </a:lnTo>
                  <a:lnTo>
                    <a:pt x="2958" y="710"/>
                  </a:lnTo>
                  <a:lnTo>
                    <a:pt x="2958" y="695"/>
                  </a:lnTo>
                  <a:lnTo>
                    <a:pt x="2958" y="697"/>
                  </a:lnTo>
                  <a:lnTo>
                    <a:pt x="2958" y="712"/>
                  </a:lnTo>
                  <a:lnTo>
                    <a:pt x="2958" y="733"/>
                  </a:lnTo>
                  <a:lnTo>
                    <a:pt x="2959" y="728"/>
                  </a:lnTo>
                  <a:lnTo>
                    <a:pt x="2959" y="752"/>
                  </a:lnTo>
                  <a:lnTo>
                    <a:pt x="2959" y="730"/>
                  </a:lnTo>
                  <a:lnTo>
                    <a:pt x="2959" y="737"/>
                  </a:lnTo>
                  <a:lnTo>
                    <a:pt x="2959" y="737"/>
                  </a:lnTo>
                  <a:lnTo>
                    <a:pt x="2960" y="692"/>
                  </a:lnTo>
                  <a:lnTo>
                    <a:pt x="2960" y="689"/>
                  </a:lnTo>
                  <a:lnTo>
                    <a:pt x="2960" y="688"/>
                  </a:lnTo>
                  <a:lnTo>
                    <a:pt x="2960" y="653"/>
                  </a:lnTo>
                  <a:lnTo>
                    <a:pt x="2960" y="644"/>
                  </a:lnTo>
                  <a:lnTo>
                    <a:pt x="2961" y="656"/>
                  </a:lnTo>
                  <a:lnTo>
                    <a:pt x="2961" y="681"/>
                  </a:lnTo>
                  <a:lnTo>
                    <a:pt x="2961" y="690"/>
                  </a:lnTo>
                  <a:lnTo>
                    <a:pt x="2961" y="676"/>
                  </a:lnTo>
                  <a:lnTo>
                    <a:pt x="2962" y="669"/>
                  </a:lnTo>
                  <a:lnTo>
                    <a:pt x="2962" y="674"/>
                  </a:lnTo>
                  <a:lnTo>
                    <a:pt x="2962" y="672"/>
                  </a:lnTo>
                  <a:lnTo>
                    <a:pt x="2962" y="680"/>
                  </a:lnTo>
                  <a:lnTo>
                    <a:pt x="2962" y="695"/>
                  </a:lnTo>
                  <a:lnTo>
                    <a:pt x="2962" y="713"/>
                  </a:lnTo>
                  <a:lnTo>
                    <a:pt x="2963" y="703"/>
                  </a:lnTo>
                  <a:lnTo>
                    <a:pt x="2963" y="669"/>
                  </a:lnTo>
                  <a:lnTo>
                    <a:pt x="2963" y="684"/>
                  </a:lnTo>
                  <a:lnTo>
                    <a:pt x="2963" y="703"/>
                  </a:lnTo>
                  <a:lnTo>
                    <a:pt x="2964" y="702"/>
                  </a:lnTo>
                  <a:lnTo>
                    <a:pt x="2964" y="684"/>
                  </a:lnTo>
                  <a:lnTo>
                    <a:pt x="2964" y="670"/>
                  </a:lnTo>
                  <a:lnTo>
                    <a:pt x="2964" y="694"/>
                  </a:lnTo>
                  <a:lnTo>
                    <a:pt x="2964" y="709"/>
                  </a:lnTo>
                  <a:lnTo>
                    <a:pt x="2964" y="700"/>
                  </a:lnTo>
                  <a:lnTo>
                    <a:pt x="2965" y="713"/>
                  </a:lnTo>
                  <a:lnTo>
                    <a:pt x="2965" y="732"/>
                  </a:lnTo>
                  <a:lnTo>
                    <a:pt x="2965" y="723"/>
                  </a:lnTo>
                  <a:lnTo>
                    <a:pt x="2965" y="727"/>
                  </a:lnTo>
                  <a:lnTo>
                    <a:pt x="2966" y="729"/>
                  </a:lnTo>
                  <a:lnTo>
                    <a:pt x="2966" y="742"/>
                  </a:lnTo>
                  <a:lnTo>
                    <a:pt x="2966" y="744"/>
                  </a:lnTo>
                  <a:lnTo>
                    <a:pt x="2966" y="737"/>
                  </a:lnTo>
                  <a:lnTo>
                    <a:pt x="2966" y="747"/>
                  </a:lnTo>
                  <a:lnTo>
                    <a:pt x="2967" y="755"/>
                  </a:lnTo>
                  <a:lnTo>
                    <a:pt x="2967" y="760"/>
                  </a:lnTo>
                  <a:lnTo>
                    <a:pt x="2967" y="755"/>
                  </a:lnTo>
                  <a:lnTo>
                    <a:pt x="2967" y="774"/>
                  </a:lnTo>
                  <a:lnTo>
                    <a:pt x="2967" y="753"/>
                  </a:lnTo>
                  <a:lnTo>
                    <a:pt x="2967" y="771"/>
                  </a:lnTo>
                  <a:lnTo>
                    <a:pt x="2968" y="790"/>
                  </a:lnTo>
                  <a:lnTo>
                    <a:pt x="2968" y="786"/>
                  </a:lnTo>
                  <a:lnTo>
                    <a:pt x="2968" y="799"/>
                  </a:lnTo>
                  <a:lnTo>
                    <a:pt x="2968" y="799"/>
                  </a:lnTo>
                  <a:lnTo>
                    <a:pt x="2969" y="817"/>
                  </a:lnTo>
                  <a:lnTo>
                    <a:pt x="2969" y="825"/>
                  </a:lnTo>
                  <a:lnTo>
                    <a:pt x="2969" y="814"/>
                  </a:lnTo>
                  <a:lnTo>
                    <a:pt x="2969" y="812"/>
                  </a:lnTo>
                  <a:lnTo>
                    <a:pt x="2969" y="823"/>
                  </a:lnTo>
                  <a:lnTo>
                    <a:pt x="2970" y="843"/>
                  </a:lnTo>
                  <a:lnTo>
                    <a:pt x="2970" y="836"/>
                  </a:lnTo>
                  <a:lnTo>
                    <a:pt x="2970" y="844"/>
                  </a:lnTo>
                  <a:lnTo>
                    <a:pt x="2970" y="809"/>
                  </a:lnTo>
                  <a:lnTo>
                    <a:pt x="2970" y="830"/>
                  </a:lnTo>
                  <a:lnTo>
                    <a:pt x="2971" y="836"/>
                  </a:lnTo>
                  <a:lnTo>
                    <a:pt x="2971" y="834"/>
                  </a:lnTo>
                  <a:lnTo>
                    <a:pt x="2971" y="819"/>
                  </a:lnTo>
                  <a:lnTo>
                    <a:pt x="2971" y="825"/>
                  </a:lnTo>
                  <a:lnTo>
                    <a:pt x="2971" y="825"/>
                  </a:lnTo>
                  <a:lnTo>
                    <a:pt x="2972" y="835"/>
                  </a:lnTo>
                  <a:lnTo>
                    <a:pt x="2972" y="787"/>
                  </a:lnTo>
                  <a:lnTo>
                    <a:pt x="2972" y="802"/>
                  </a:lnTo>
                  <a:lnTo>
                    <a:pt x="2972" y="820"/>
                  </a:lnTo>
                  <a:lnTo>
                    <a:pt x="2973" y="808"/>
                  </a:lnTo>
                  <a:lnTo>
                    <a:pt x="2973" y="817"/>
                  </a:lnTo>
                  <a:lnTo>
                    <a:pt x="2973" y="816"/>
                  </a:lnTo>
                  <a:lnTo>
                    <a:pt x="2973" y="827"/>
                  </a:lnTo>
                  <a:lnTo>
                    <a:pt x="2973" y="815"/>
                  </a:lnTo>
                  <a:lnTo>
                    <a:pt x="2973" y="813"/>
                  </a:lnTo>
                  <a:lnTo>
                    <a:pt x="2974" y="813"/>
                  </a:lnTo>
                  <a:lnTo>
                    <a:pt x="2974" y="827"/>
                  </a:lnTo>
                  <a:lnTo>
                    <a:pt x="2974" y="847"/>
                  </a:lnTo>
                  <a:lnTo>
                    <a:pt x="2974" y="863"/>
                  </a:lnTo>
                  <a:lnTo>
                    <a:pt x="2975" y="838"/>
                  </a:lnTo>
                  <a:lnTo>
                    <a:pt x="2975" y="842"/>
                  </a:lnTo>
                  <a:lnTo>
                    <a:pt x="2975" y="843"/>
                  </a:lnTo>
                  <a:lnTo>
                    <a:pt x="2975" y="826"/>
                  </a:lnTo>
                  <a:lnTo>
                    <a:pt x="2975" y="810"/>
                  </a:lnTo>
                  <a:lnTo>
                    <a:pt x="2975" y="822"/>
                  </a:lnTo>
                  <a:lnTo>
                    <a:pt x="2976" y="838"/>
                  </a:lnTo>
                  <a:lnTo>
                    <a:pt x="2976" y="858"/>
                  </a:lnTo>
                  <a:lnTo>
                    <a:pt x="2976" y="877"/>
                  </a:lnTo>
                  <a:lnTo>
                    <a:pt x="2976" y="878"/>
                  </a:lnTo>
                  <a:lnTo>
                    <a:pt x="2977" y="895"/>
                  </a:lnTo>
                  <a:lnTo>
                    <a:pt x="2977" y="893"/>
                  </a:lnTo>
                  <a:lnTo>
                    <a:pt x="2977" y="873"/>
                  </a:lnTo>
                  <a:lnTo>
                    <a:pt x="2977" y="888"/>
                  </a:lnTo>
                  <a:lnTo>
                    <a:pt x="2977" y="907"/>
                  </a:lnTo>
                  <a:lnTo>
                    <a:pt x="2978" y="908"/>
                  </a:lnTo>
                  <a:lnTo>
                    <a:pt x="2978" y="864"/>
                  </a:lnTo>
                  <a:lnTo>
                    <a:pt x="2978" y="861"/>
                  </a:lnTo>
                  <a:lnTo>
                    <a:pt x="2978" y="862"/>
                  </a:lnTo>
                  <a:lnTo>
                    <a:pt x="2978" y="880"/>
                  </a:lnTo>
                  <a:lnTo>
                    <a:pt x="2979" y="880"/>
                  </a:lnTo>
                  <a:lnTo>
                    <a:pt x="2979" y="869"/>
                  </a:lnTo>
                  <a:lnTo>
                    <a:pt x="2979" y="805"/>
                  </a:lnTo>
                  <a:lnTo>
                    <a:pt x="2979" y="821"/>
                  </a:lnTo>
                  <a:lnTo>
                    <a:pt x="2979" y="838"/>
                  </a:lnTo>
                  <a:lnTo>
                    <a:pt x="2980" y="817"/>
                  </a:lnTo>
                  <a:lnTo>
                    <a:pt x="2980" y="793"/>
                  </a:lnTo>
                  <a:lnTo>
                    <a:pt x="2980" y="786"/>
                  </a:lnTo>
                  <a:lnTo>
                    <a:pt x="2980" y="788"/>
                  </a:lnTo>
                  <a:lnTo>
                    <a:pt x="2981" y="795"/>
                  </a:lnTo>
                  <a:lnTo>
                    <a:pt x="2981" y="815"/>
                  </a:lnTo>
                  <a:lnTo>
                    <a:pt x="2981" y="789"/>
                  </a:lnTo>
                  <a:lnTo>
                    <a:pt x="2981" y="801"/>
                  </a:lnTo>
                  <a:lnTo>
                    <a:pt x="2981" y="809"/>
                  </a:lnTo>
                  <a:lnTo>
                    <a:pt x="2981" y="823"/>
                  </a:lnTo>
                  <a:lnTo>
                    <a:pt x="2982" y="845"/>
                  </a:lnTo>
                  <a:lnTo>
                    <a:pt x="2982" y="853"/>
                  </a:lnTo>
                  <a:lnTo>
                    <a:pt x="2982" y="864"/>
                  </a:lnTo>
                  <a:lnTo>
                    <a:pt x="2982" y="839"/>
                  </a:lnTo>
                  <a:lnTo>
                    <a:pt x="2982" y="806"/>
                  </a:lnTo>
                  <a:lnTo>
                    <a:pt x="2983" y="812"/>
                  </a:lnTo>
                  <a:lnTo>
                    <a:pt x="2983" y="808"/>
                  </a:lnTo>
                  <a:lnTo>
                    <a:pt x="2983" y="802"/>
                  </a:lnTo>
                  <a:lnTo>
                    <a:pt x="2983" y="775"/>
                  </a:lnTo>
                  <a:lnTo>
                    <a:pt x="2984" y="775"/>
                  </a:lnTo>
                  <a:lnTo>
                    <a:pt x="2984" y="767"/>
                  </a:lnTo>
                  <a:lnTo>
                    <a:pt x="2984" y="763"/>
                  </a:lnTo>
                  <a:lnTo>
                    <a:pt x="2984" y="745"/>
                  </a:lnTo>
                  <a:lnTo>
                    <a:pt x="2984" y="762"/>
                  </a:lnTo>
                  <a:lnTo>
                    <a:pt x="2984" y="739"/>
                  </a:lnTo>
                  <a:lnTo>
                    <a:pt x="2985" y="760"/>
                  </a:lnTo>
                  <a:lnTo>
                    <a:pt x="2985" y="755"/>
                  </a:lnTo>
                  <a:lnTo>
                    <a:pt x="2985" y="746"/>
                  </a:lnTo>
                  <a:lnTo>
                    <a:pt x="2985" y="769"/>
                  </a:lnTo>
                  <a:lnTo>
                    <a:pt x="2986" y="786"/>
                  </a:lnTo>
                  <a:lnTo>
                    <a:pt x="2986" y="712"/>
                  </a:lnTo>
                  <a:lnTo>
                    <a:pt x="2986" y="715"/>
                  </a:lnTo>
                  <a:lnTo>
                    <a:pt x="2986" y="643"/>
                  </a:lnTo>
                  <a:lnTo>
                    <a:pt x="2986" y="563"/>
                  </a:lnTo>
                  <a:lnTo>
                    <a:pt x="2986" y="462"/>
                  </a:lnTo>
                  <a:lnTo>
                    <a:pt x="2987" y="366"/>
                  </a:lnTo>
                  <a:lnTo>
                    <a:pt x="2987" y="370"/>
                  </a:lnTo>
                  <a:lnTo>
                    <a:pt x="2987" y="390"/>
                  </a:lnTo>
                  <a:lnTo>
                    <a:pt x="2987" y="330"/>
                  </a:lnTo>
                  <a:lnTo>
                    <a:pt x="2988" y="286"/>
                  </a:lnTo>
                  <a:lnTo>
                    <a:pt x="2988" y="275"/>
                  </a:lnTo>
                  <a:lnTo>
                    <a:pt x="2988" y="304"/>
                  </a:lnTo>
                  <a:lnTo>
                    <a:pt x="2988" y="270"/>
                  </a:lnTo>
                  <a:lnTo>
                    <a:pt x="2988" y="279"/>
                  </a:lnTo>
                  <a:lnTo>
                    <a:pt x="2989" y="307"/>
                  </a:lnTo>
                  <a:lnTo>
                    <a:pt x="2989" y="336"/>
                  </a:lnTo>
                  <a:lnTo>
                    <a:pt x="2989" y="356"/>
                  </a:lnTo>
                  <a:lnTo>
                    <a:pt x="2989" y="381"/>
                  </a:lnTo>
                  <a:lnTo>
                    <a:pt x="2989" y="370"/>
                  </a:lnTo>
                  <a:lnTo>
                    <a:pt x="2990" y="375"/>
                  </a:lnTo>
                  <a:lnTo>
                    <a:pt x="2990" y="401"/>
                  </a:lnTo>
                  <a:lnTo>
                    <a:pt x="2990" y="403"/>
                  </a:lnTo>
                  <a:lnTo>
                    <a:pt x="2990" y="404"/>
                  </a:lnTo>
                  <a:lnTo>
                    <a:pt x="2990" y="416"/>
                  </a:lnTo>
                  <a:lnTo>
                    <a:pt x="2991" y="419"/>
                  </a:lnTo>
                  <a:lnTo>
                    <a:pt x="2991" y="439"/>
                  </a:lnTo>
                  <a:lnTo>
                    <a:pt x="2991" y="445"/>
                  </a:lnTo>
                  <a:lnTo>
                    <a:pt x="2991" y="460"/>
                  </a:lnTo>
                  <a:lnTo>
                    <a:pt x="2992" y="433"/>
                  </a:lnTo>
                  <a:lnTo>
                    <a:pt x="2992" y="455"/>
                  </a:lnTo>
                  <a:lnTo>
                    <a:pt x="2992" y="470"/>
                  </a:lnTo>
                  <a:lnTo>
                    <a:pt x="2992" y="454"/>
                  </a:lnTo>
                  <a:lnTo>
                    <a:pt x="2992" y="450"/>
                  </a:lnTo>
                  <a:lnTo>
                    <a:pt x="2992" y="418"/>
                  </a:lnTo>
                  <a:lnTo>
                    <a:pt x="2993" y="407"/>
                  </a:lnTo>
                  <a:lnTo>
                    <a:pt x="2993" y="413"/>
                  </a:lnTo>
                  <a:lnTo>
                    <a:pt x="2993" y="417"/>
                  </a:lnTo>
                  <a:lnTo>
                    <a:pt x="2993" y="444"/>
                  </a:lnTo>
                  <a:lnTo>
                    <a:pt x="2994" y="471"/>
                  </a:lnTo>
                  <a:lnTo>
                    <a:pt x="2994" y="489"/>
                  </a:lnTo>
                  <a:lnTo>
                    <a:pt x="2994" y="464"/>
                  </a:lnTo>
                  <a:lnTo>
                    <a:pt x="2994" y="456"/>
                  </a:lnTo>
                  <a:lnTo>
                    <a:pt x="2994" y="472"/>
                  </a:lnTo>
                  <a:lnTo>
                    <a:pt x="2995" y="493"/>
                  </a:lnTo>
                  <a:lnTo>
                    <a:pt x="2995" y="520"/>
                  </a:lnTo>
                  <a:lnTo>
                    <a:pt x="2995" y="513"/>
                  </a:lnTo>
                  <a:lnTo>
                    <a:pt x="2995" y="522"/>
                  </a:lnTo>
                  <a:lnTo>
                    <a:pt x="2995" y="529"/>
                  </a:lnTo>
                  <a:lnTo>
                    <a:pt x="2996" y="499"/>
                  </a:lnTo>
                  <a:lnTo>
                    <a:pt x="2996" y="516"/>
                  </a:lnTo>
                  <a:lnTo>
                    <a:pt x="2996" y="538"/>
                  </a:lnTo>
                  <a:lnTo>
                    <a:pt x="2996" y="549"/>
                  </a:lnTo>
                  <a:lnTo>
                    <a:pt x="2996" y="541"/>
                  </a:lnTo>
                  <a:lnTo>
                    <a:pt x="2997" y="565"/>
                  </a:lnTo>
                  <a:lnTo>
                    <a:pt x="2997" y="562"/>
                  </a:lnTo>
                  <a:lnTo>
                    <a:pt x="2997" y="578"/>
                  </a:lnTo>
                  <a:lnTo>
                    <a:pt x="2997" y="573"/>
                  </a:lnTo>
                  <a:lnTo>
                    <a:pt x="2997" y="578"/>
                  </a:lnTo>
                  <a:lnTo>
                    <a:pt x="2997" y="563"/>
                  </a:lnTo>
                  <a:lnTo>
                    <a:pt x="2998" y="589"/>
                  </a:lnTo>
                  <a:lnTo>
                    <a:pt x="2998" y="594"/>
                  </a:lnTo>
                  <a:lnTo>
                    <a:pt x="2998" y="595"/>
                  </a:lnTo>
                  <a:lnTo>
                    <a:pt x="2998" y="612"/>
                  </a:lnTo>
                  <a:lnTo>
                    <a:pt x="2999" y="635"/>
                  </a:lnTo>
                  <a:lnTo>
                    <a:pt x="2999" y="647"/>
                  </a:lnTo>
                  <a:lnTo>
                    <a:pt x="2999" y="657"/>
                  </a:lnTo>
                  <a:lnTo>
                    <a:pt x="2999" y="673"/>
                  </a:lnTo>
                  <a:lnTo>
                    <a:pt x="2999" y="698"/>
                  </a:lnTo>
                  <a:lnTo>
                    <a:pt x="3000" y="721"/>
                  </a:lnTo>
                  <a:lnTo>
                    <a:pt x="3000" y="718"/>
                  </a:lnTo>
                  <a:lnTo>
                    <a:pt x="3000" y="727"/>
                  </a:lnTo>
                  <a:lnTo>
                    <a:pt x="3000" y="713"/>
                  </a:lnTo>
                  <a:lnTo>
                    <a:pt x="3000" y="726"/>
                  </a:lnTo>
                  <a:lnTo>
                    <a:pt x="3001" y="735"/>
                  </a:lnTo>
                  <a:lnTo>
                    <a:pt x="3001" y="743"/>
                  </a:lnTo>
                  <a:lnTo>
                    <a:pt x="3001" y="740"/>
                  </a:lnTo>
                  <a:lnTo>
                    <a:pt x="3001" y="734"/>
                  </a:lnTo>
                  <a:lnTo>
                    <a:pt x="3001" y="725"/>
                  </a:lnTo>
                  <a:lnTo>
                    <a:pt x="3002" y="713"/>
                  </a:lnTo>
                  <a:lnTo>
                    <a:pt x="3002" y="730"/>
                  </a:lnTo>
                  <a:lnTo>
                    <a:pt x="3002" y="725"/>
                  </a:lnTo>
                  <a:lnTo>
                    <a:pt x="3002" y="735"/>
                  </a:lnTo>
                  <a:lnTo>
                    <a:pt x="3003" y="711"/>
                  </a:lnTo>
                  <a:lnTo>
                    <a:pt x="3003" y="729"/>
                  </a:lnTo>
                  <a:lnTo>
                    <a:pt x="3003" y="731"/>
                  </a:lnTo>
                  <a:lnTo>
                    <a:pt x="3003" y="725"/>
                  </a:lnTo>
                  <a:lnTo>
                    <a:pt x="3003" y="730"/>
                  </a:lnTo>
                  <a:lnTo>
                    <a:pt x="3003" y="740"/>
                  </a:lnTo>
                  <a:lnTo>
                    <a:pt x="3004" y="750"/>
                  </a:lnTo>
                  <a:lnTo>
                    <a:pt x="3004" y="771"/>
                  </a:lnTo>
                  <a:lnTo>
                    <a:pt x="3004" y="750"/>
                  </a:lnTo>
                  <a:lnTo>
                    <a:pt x="3004" y="739"/>
                  </a:lnTo>
                  <a:lnTo>
                    <a:pt x="3005" y="762"/>
                  </a:lnTo>
                  <a:lnTo>
                    <a:pt x="3005" y="735"/>
                  </a:lnTo>
                  <a:lnTo>
                    <a:pt x="3005" y="732"/>
                  </a:lnTo>
                  <a:lnTo>
                    <a:pt x="3005" y="748"/>
                  </a:lnTo>
                  <a:lnTo>
                    <a:pt x="3005" y="718"/>
                  </a:lnTo>
                  <a:lnTo>
                    <a:pt x="3006" y="731"/>
                  </a:lnTo>
                  <a:lnTo>
                    <a:pt x="3006" y="742"/>
                  </a:lnTo>
                  <a:lnTo>
                    <a:pt x="3006" y="755"/>
                  </a:lnTo>
                  <a:lnTo>
                    <a:pt x="3006" y="756"/>
                  </a:lnTo>
                  <a:lnTo>
                    <a:pt x="3006" y="743"/>
                  </a:lnTo>
                  <a:lnTo>
                    <a:pt x="3007" y="760"/>
                  </a:lnTo>
                  <a:lnTo>
                    <a:pt x="3007" y="759"/>
                  </a:lnTo>
                  <a:lnTo>
                    <a:pt x="3007" y="765"/>
                  </a:lnTo>
                  <a:lnTo>
                    <a:pt x="3007" y="737"/>
                  </a:lnTo>
                  <a:lnTo>
                    <a:pt x="3007" y="720"/>
                  </a:lnTo>
                  <a:lnTo>
                    <a:pt x="3008" y="707"/>
                  </a:lnTo>
                  <a:lnTo>
                    <a:pt x="3008" y="681"/>
                  </a:lnTo>
                  <a:lnTo>
                    <a:pt x="3008" y="697"/>
                  </a:lnTo>
                  <a:lnTo>
                    <a:pt x="3008" y="719"/>
                  </a:lnTo>
                  <a:lnTo>
                    <a:pt x="3008" y="740"/>
                  </a:lnTo>
                  <a:lnTo>
                    <a:pt x="3009" y="745"/>
                  </a:lnTo>
                  <a:lnTo>
                    <a:pt x="3009" y="743"/>
                  </a:lnTo>
                  <a:lnTo>
                    <a:pt x="3009" y="767"/>
                  </a:lnTo>
                  <a:lnTo>
                    <a:pt x="3009" y="780"/>
                  </a:lnTo>
                  <a:lnTo>
                    <a:pt x="3009" y="790"/>
                  </a:lnTo>
                  <a:lnTo>
                    <a:pt x="3010" y="788"/>
                  </a:lnTo>
                  <a:lnTo>
                    <a:pt x="3010" y="810"/>
                  </a:lnTo>
                  <a:lnTo>
                    <a:pt x="3010" y="821"/>
                  </a:lnTo>
                  <a:lnTo>
                    <a:pt x="3010" y="825"/>
                  </a:lnTo>
                  <a:lnTo>
                    <a:pt x="3011" y="808"/>
                  </a:lnTo>
                </a:path>
              </a:pathLst>
            </a:custGeom>
            <a:noFill/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2">
              <a:extLst>
                <a:ext uri="{FF2B5EF4-FFF2-40B4-BE49-F238E27FC236}">
                  <a16:creationId xmlns:a16="http://schemas.microsoft.com/office/drawing/2014/main" id="{82AA9C47-9792-42B1-80CC-264CB9C54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661" y="3142247"/>
              <a:ext cx="4767263" cy="363537"/>
            </a:xfrm>
            <a:custGeom>
              <a:avLst/>
              <a:gdLst>
                <a:gd name="T0" fmla="*/ 47 w 3003"/>
                <a:gd name="T1" fmla="*/ 872 h 925"/>
                <a:gd name="T2" fmla="*/ 94 w 3003"/>
                <a:gd name="T3" fmla="*/ 886 h 925"/>
                <a:gd name="T4" fmla="*/ 141 w 3003"/>
                <a:gd name="T5" fmla="*/ 873 h 925"/>
                <a:gd name="T6" fmla="*/ 188 w 3003"/>
                <a:gd name="T7" fmla="*/ 912 h 925"/>
                <a:gd name="T8" fmla="*/ 235 w 3003"/>
                <a:gd name="T9" fmla="*/ 912 h 925"/>
                <a:gd name="T10" fmla="*/ 282 w 3003"/>
                <a:gd name="T11" fmla="*/ 911 h 925"/>
                <a:gd name="T12" fmla="*/ 329 w 3003"/>
                <a:gd name="T13" fmla="*/ 925 h 925"/>
                <a:gd name="T14" fmla="*/ 376 w 3003"/>
                <a:gd name="T15" fmla="*/ 911 h 925"/>
                <a:gd name="T16" fmla="*/ 423 w 3003"/>
                <a:gd name="T17" fmla="*/ 914 h 925"/>
                <a:gd name="T18" fmla="*/ 470 w 3003"/>
                <a:gd name="T19" fmla="*/ 914 h 925"/>
                <a:gd name="T20" fmla="*/ 517 w 3003"/>
                <a:gd name="T21" fmla="*/ 922 h 925"/>
                <a:gd name="T22" fmla="*/ 564 w 3003"/>
                <a:gd name="T23" fmla="*/ 914 h 925"/>
                <a:gd name="T24" fmla="*/ 611 w 3003"/>
                <a:gd name="T25" fmla="*/ 899 h 925"/>
                <a:gd name="T26" fmla="*/ 658 w 3003"/>
                <a:gd name="T27" fmla="*/ 904 h 925"/>
                <a:gd name="T28" fmla="*/ 705 w 3003"/>
                <a:gd name="T29" fmla="*/ 906 h 925"/>
                <a:gd name="T30" fmla="*/ 752 w 3003"/>
                <a:gd name="T31" fmla="*/ 908 h 925"/>
                <a:gd name="T32" fmla="*/ 799 w 3003"/>
                <a:gd name="T33" fmla="*/ 810 h 925"/>
                <a:gd name="T34" fmla="*/ 846 w 3003"/>
                <a:gd name="T35" fmla="*/ 830 h 925"/>
                <a:gd name="T36" fmla="*/ 893 w 3003"/>
                <a:gd name="T37" fmla="*/ 841 h 925"/>
                <a:gd name="T38" fmla="*/ 940 w 3003"/>
                <a:gd name="T39" fmla="*/ 901 h 925"/>
                <a:gd name="T40" fmla="*/ 987 w 3003"/>
                <a:gd name="T41" fmla="*/ 828 h 925"/>
                <a:gd name="T42" fmla="*/ 1034 w 3003"/>
                <a:gd name="T43" fmla="*/ 828 h 925"/>
                <a:gd name="T44" fmla="*/ 1081 w 3003"/>
                <a:gd name="T45" fmla="*/ 884 h 925"/>
                <a:gd name="T46" fmla="*/ 1128 w 3003"/>
                <a:gd name="T47" fmla="*/ 894 h 925"/>
                <a:gd name="T48" fmla="*/ 1175 w 3003"/>
                <a:gd name="T49" fmla="*/ 889 h 925"/>
                <a:gd name="T50" fmla="*/ 1222 w 3003"/>
                <a:gd name="T51" fmla="*/ 871 h 925"/>
                <a:gd name="T52" fmla="*/ 1268 w 3003"/>
                <a:gd name="T53" fmla="*/ 874 h 925"/>
                <a:gd name="T54" fmla="*/ 1315 w 3003"/>
                <a:gd name="T55" fmla="*/ 909 h 925"/>
                <a:gd name="T56" fmla="*/ 1362 w 3003"/>
                <a:gd name="T57" fmla="*/ 915 h 925"/>
                <a:gd name="T58" fmla="*/ 1409 w 3003"/>
                <a:gd name="T59" fmla="*/ 909 h 925"/>
                <a:gd name="T60" fmla="*/ 1456 w 3003"/>
                <a:gd name="T61" fmla="*/ 901 h 925"/>
                <a:gd name="T62" fmla="*/ 1503 w 3003"/>
                <a:gd name="T63" fmla="*/ 909 h 925"/>
                <a:gd name="T64" fmla="*/ 1550 w 3003"/>
                <a:gd name="T65" fmla="*/ 902 h 925"/>
                <a:gd name="T66" fmla="*/ 1597 w 3003"/>
                <a:gd name="T67" fmla="*/ 918 h 925"/>
                <a:gd name="T68" fmla="*/ 1644 w 3003"/>
                <a:gd name="T69" fmla="*/ 890 h 925"/>
                <a:gd name="T70" fmla="*/ 1691 w 3003"/>
                <a:gd name="T71" fmla="*/ 915 h 925"/>
                <a:gd name="T72" fmla="*/ 1738 w 3003"/>
                <a:gd name="T73" fmla="*/ 161 h 925"/>
                <a:gd name="T74" fmla="*/ 1785 w 3003"/>
                <a:gd name="T75" fmla="*/ 25 h 925"/>
                <a:gd name="T76" fmla="*/ 1832 w 3003"/>
                <a:gd name="T77" fmla="*/ 378 h 925"/>
                <a:gd name="T78" fmla="*/ 1879 w 3003"/>
                <a:gd name="T79" fmla="*/ 838 h 925"/>
                <a:gd name="T80" fmla="*/ 1926 w 3003"/>
                <a:gd name="T81" fmla="*/ 739 h 925"/>
                <a:gd name="T82" fmla="*/ 1973 w 3003"/>
                <a:gd name="T83" fmla="*/ 878 h 925"/>
                <a:gd name="T84" fmla="*/ 2020 w 3003"/>
                <a:gd name="T85" fmla="*/ 842 h 925"/>
                <a:gd name="T86" fmla="*/ 2067 w 3003"/>
                <a:gd name="T87" fmla="*/ 907 h 925"/>
                <a:gd name="T88" fmla="*/ 2114 w 3003"/>
                <a:gd name="T89" fmla="*/ 902 h 925"/>
                <a:gd name="T90" fmla="*/ 2161 w 3003"/>
                <a:gd name="T91" fmla="*/ 893 h 925"/>
                <a:gd name="T92" fmla="*/ 2208 w 3003"/>
                <a:gd name="T93" fmla="*/ 915 h 925"/>
                <a:gd name="T94" fmla="*/ 2255 w 3003"/>
                <a:gd name="T95" fmla="*/ 918 h 925"/>
                <a:gd name="T96" fmla="*/ 2302 w 3003"/>
                <a:gd name="T97" fmla="*/ 911 h 925"/>
                <a:gd name="T98" fmla="*/ 2349 w 3003"/>
                <a:gd name="T99" fmla="*/ 897 h 925"/>
                <a:gd name="T100" fmla="*/ 2396 w 3003"/>
                <a:gd name="T101" fmla="*/ 904 h 925"/>
                <a:gd name="T102" fmla="*/ 2443 w 3003"/>
                <a:gd name="T103" fmla="*/ 912 h 925"/>
                <a:gd name="T104" fmla="*/ 2490 w 3003"/>
                <a:gd name="T105" fmla="*/ 910 h 925"/>
                <a:gd name="T106" fmla="*/ 2537 w 3003"/>
                <a:gd name="T107" fmla="*/ 884 h 925"/>
                <a:gd name="T108" fmla="*/ 2584 w 3003"/>
                <a:gd name="T109" fmla="*/ 902 h 925"/>
                <a:gd name="T110" fmla="*/ 2631 w 3003"/>
                <a:gd name="T111" fmla="*/ 914 h 925"/>
                <a:gd name="T112" fmla="*/ 2678 w 3003"/>
                <a:gd name="T113" fmla="*/ 882 h 925"/>
                <a:gd name="T114" fmla="*/ 2725 w 3003"/>
                <a:gd name="T115" fmla="*/ 911 h 925"/>
                <a:gd name="T116" fmla="*/ 2771 w 3003"/>
                <a:gd name="T117" fmla="*/ 907 h 925"/>
                <a:gd name="T118" fmla="*/ 2818 w 3003"/>
                <a:gd name="T119" fmla="*/ 916 h 925"/>
                <a:gd name="T120" fmla="*/ 2865 w 3003"/>
                <a:gd name="T121" fmla="*/ 892 h 925"/>
                <a:gd name="T122" fmla="*/ 2912 w 3003"/>
                <a:gd name="T123" fmla="*/ 894 h 925"/>
                <a:gd name="T124" fmla="*/ 2959 w 3003"/>
                <a:gd name="T125" fmla="*/ 888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3" h="925">
                  <a:moveTo>
                    <a:pt x="0" y="896"/>
                  </a:moveTo>
                  <a:lnTo>
                    <a:pt x="1" y="896"/>
                  </a:lnTo>
                  <a:lnTo>
                    <a:pt x="1" y="896"/>
                  </a:lnTo>
                  <a:lnTo>
                    <a:pt x="1" y="896"/>
                  </a:lnTo>
                  <a:lnTo>
                    <a:pt x="1" y="896"/>
                  </a:lnTo>
                  <a:lnTo>
                    <a:pt x="2" y="896"/>
                  </a:lnTo>
                  <a:lnTo>
                    <a:pt x="2" y="896"/>
                  </a:lnTo>
                  <a:lnTo>
                    <a:pt x="2" y="896"/>
                  </a:lnTo>
                  <a:lnTo>
                    <a:pt x="2" y="896"/>
                  </a:lnTo>
                  <a:lnTo>
                    <a:pt x="2" y="896"/>
                  </a:lnTo>
                  <a:lnTo>
                    <a:pt x="3" y="896"/>
                  </a:lnTo>
                  <a:lnTo>
                    <a:pt x="3" y="896"/>
                  </a:lnTo>
                  <a:lnTo>
                    <a:pt x="3" y="896"/>
                  </a:lnTo>
                  <a:lnTo>
                    <a:pt x="3" y="896"/>
                  </a:lnTo>
                  <a:lnTo>
                    <a:pt x="3" y="897"/>
                  </a:lnTo>
                  <a:lnTo>
                    <a:pt x="4" y="897"/>
                  </a:lnTo>
                  <a:lnTo>
                    <a:pt x="4" y="897"/>
                  </a:lnTo>
                  <a:lnTo>
                    <a:pt x="4" y="897"/>
                  </a:lnTo>
                  <a:lnTo>
                    <a:pt x="4" y="898"/>
                  </a:lnTo>
                  <a:lnTo>
                    <a:pt x="4" y="899"/>
                  </a:lnTo>
                  <a:lnTo>
                    <a:pt x="5" y="899"/>
                  </a:lnTo>
                  <a:lnTo>
                    <a:pt x="5" y="899"/>
                  </a:lnTo>
                  <a:lnTo>
                    <a:pt x="5" y="900"/>
                  </a:lnTo>
                  <a:lnTo>
                    <a:pt x="5" y="900"/>
                  </a:lnTo>
                  <a:lnTo>
                    <a:pt x="6" y="900"/>
                  </a:lnTo>
                  <a:lnTo>
                    <a:pt x="6" y="901"/>
                  </a:lnTo>
                  <a:lnTo>
                    <a:pt x="6" y="901"/>
                  </a:lnTo>
                  <a:lnTo>
                    <a:pt x="6" y="901"/>
                  </a:lnTo>
                  <a:lnTo>
                    <a:pt x="6" y="901"/>
                  </a:lnTo>
                  <a:lnTo>
                    <a:pt x="6" y="901"/>
                  </a:lnTo>
                  <a:lnTo>
                    <a:pt x="7" y="902"/>
                  </a:lnTo>
                  <a:lnTo>
                    <a:pt x="7" y="901"/>
                  </a:lnTo>
                  <a:lnTo>
                    <a:pt x="7" y="901"/>
                  </a:lnTo>
                  <a:lnTo>
                    <a:pt x="7" y="901"/>
                  </a:lnTo>
                  <a:lnTo>
                    <a:pt x="8" y="901"/>
                  </a:lnTo>
                  <a:lnTo>
                    <a:pt x="8" y="901"/>
                  </a:lnTo>
                  <a:lnTo>
                    <a:pt x="8" y="901"/>
                  </a:lnTo>
                  <a:lnTo>
                    <a:pt x="8" y="901"/>
                  </a:lnTo>
                  <a:lnTo>
                    <a:pt x="8" y="901"/>
                  </a:lnTo>
                  <a:lnTo>
                    <a:pt x="9" y="901"/>
                  </a:lnTo>
                  <a:lnTo>
                    <a:pt x="9" y="902"/>
                  </a:lnTo>
                  <a:lnTo>
                    <a:pt x="9" y="902"/>
                  </a:lnTo>
                  <a:lnTo>
                    <a:pt x="9" y="903"/>
                  </a:lnTo>
                  <a:lnTo>
                    <a:pt x="9" y="903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11" y="903"/>
                  </a:lnTo>
                  <a:lnTo>
                    <a:pt x="11" y="903"/>
                  </a:lnTo>
                  <a:lnTo>
                    <a:pt x="11" y="903"/>
                  </a:lnTo>
                  <a:lnTo>
                    <a:pt x="11" y="904"/>
                  </a:lnTo>
                  <a:lnTo>
                    <a:pt x="11" y="904"/>
                  </a:lnTo>
                  <a:lnTo>
                    <a:pt x="11" y="904"/>
                  </a:lnTo>
                  <a:lnTo>
                    <a:pt x="12" y="904"/>
                  </a:lnTo>
                  <a:lnTo>
                    <a:pt x="12" y="904"/>
                  </a:lnTo>
                  <a:lnTo>
                    <a:pt x="12" y="904"/>
                  </a:lnTo>
                  <a:lnTo>
                    <a:pt x="12" y="904"/>
                  </a:lnTo>
                  <a:lnTo>
                    <a:pt x="13" y="904"/>
                  </a:lnTo>
                  <a:lnTo>
                    <a:pt x="13" y="903"/>
                  </a:lnTo>
                  <a:lnTo>
                    <a:pt x="13" y="903"/>
                  </a:lnTo>
                  <a:lnTo>
                    <a:pt x="13" y="903"/>
                  </a:lnTo>
                  <a:lnTo>
                    <a:pt x="13" y="903"/>
                  </a:lnTo>
                  <a:lnTo>
                    <a:pt x="14" y="903"/>
                  </a:lnTo>
                  <a:lnTo>
                    <a:pt x="14" y="903"/>
                  </a:lnTo>
                  <a:lnTo>
                    <a:pt x="14" y="903"/>
                  </a:lnTo>
                  <a:lnTo>
                    <a:pt x="14" y="903"/>
                  </a:lnTo>
                  <a:lnTo>
                    <a:pt x="14" y="903"/>
                  </a:lnTo>
                  <a:lnTo>
                    <a:pt x="15" y="902"/>
                  </a:lnTo>
                  <a:lnTo>
                    <a:pt x="15" y="902"/>
                  </a:lnTo>
                  <a:lnTo>
                    <a:pt x="15" y="902"/>
                  </a:lnTo>
                  <a:lnTo>
                    <a:pt x="15" y="902"/>
                  </a:lnTo>
                  <a:lnTo>
                    <a:pt x="15" y="901"/>
                  </a:lnTo>
                  <a:lnTo>
                    <a:pt x="16" y="900"/>
                  </a:lnTo>
                  <a:lnTo>
                    <a:pt x="16" y="900"/>
                  </a:lnTo>
                  <a:lnTo>
                    <a:pt x="16" y="900"/>
                  </a:lnTo>
                  <a:lnTo>
                    <a:pt x="16" y="900"/>
                  </a:lnTo>
                  <a:lnTo>
                    <a:pt x="17" y="899"/>
                  </a:lnTo>
                  <a:lnTo>
                    <a:pt x="17" y="899"/>
                  </a:lnTo>
                  <a:lnTo>
                    <a:pt x="17" y="900"/>
                  </a:lnTo>
                  <a:lnTo>
                    <a:pt x="17" y="899"/>
                  </a:lnTo>
                  <a:lnTo>
                    <a:pt x="17" y="899"/>
                  </a:lnTo>
                  <a:lnTo>
                    <a:pt x="17" y="899"/>
                  </a:lnTo>
                  <a:lnTo>
                    <a:pt x="18" y="899"/>
                  </a:lnTo>
                  <a:lnTo>
                    <a:pt x="18" y="900"/>
                  </a:lnTo>
                  <a:lnTo>
                    <a:pt x="18" y="899"/>
                  </a:lnTo>
                  <a:lnTo>
                    <a:pt x="18" y="899"/>
                  </a:lnTo>
                  <a:lnTo>
                    <a:pt x="19" y="899"/>
                  </a:lnTo>
                  <a:lnTo>
                    <a:pt x="19" y="899"/>
                  </a:lnTo>
                  <a:lnTo>
                    <a:pt x="19" y="899"/>
                  </a:lnTo>
                  <a:lnTo>
                    <a:pt x="19" y="899"/>
                  </a:lnTo>
                  <a:lnTo>
                    <a:pt x="19" y="899"/>
                  </a:lnTo>
                  <a:lnTo>
                    <a:pt x="20" y="894"/>
                  </a:lnTo>
                  <a:lnTo>
                    <a:pt x="20" y="880"/>
                  </a:lnTo>
                  <a:lnTo>
                    <a:pt x="20" y="863"/>
                  </a:lnTo>
                  <a:lnTo>
                    <a:pt x="20" y="848"/>
                  </a:lnTo>
                  <a:lnTo>
                    <a:pt x="20" y="834"/>
                  </a:lnTo>
                  <a:lnTo>
                    <a:pt x="21" y="836"/>
                  </a:lnTo>
                  <a:lnTo>
                    <a:pt x="21" y="841"/>
                  </a:lnTo>
                  <a:lnTo>
                    <a:pt x="21" y="849"/>
                  </a:lnTo>
                  <a:lnTo>
                    <a:pt x="21" y="851"/>
                  </a:lnTo>
                  <a:lnTo>
                    <a:pt x="21" y="840"/>
                  </a:lnTo>
                  <a:lnTo>
                    <a:pt x="22" y="827"/>
                  </a:lnTo>
                  <a:lnTo>
                    <a:pt x="22" y="823"/>
                  </a:lnTo>
                  <a:lnTo>
                    <a:pt x="22" y="824"/>
                  </a:lnTo>
                  <a:lnTo>
                    <a:pt x="22" y="824"/>
                  </a:lnTo>
                  <a:lnTo>
                    <a:pt x="22" y="823"/>
                  </a:lnTo>
                  <a:lnTo>
                    <a:pt x="23" y="823"/>
                  </a:lnTo>
                  <a:lnTo>
                    <a:pt x="23" y="823"/>
                  </a:lnTo>
                  <a:lnTo>
                    <a:pt x="23" y="823"/>
                  </a:lnTo>
                  <a:lnTo>
                    <a:pt x="23" y="824"/>
                  </a:lnTo>
                  <a:lnTo>
                    <a:pt x="23" y="824"/>
                  </a:lnTo>
                  <a:lnTo>
                    <a:pt x="24" y="824"/>
                  </a:lnTo>
                  <a:lnTo>
                    <a:pt x="24" y="824"/>
                  </a:lnTo>
                  <a:lnTo>
                    <a:pt x="24" y="824"/>
                  </a:lnTo>
                  <a:lnTo>
                    <a:pt x="24" y="825"/>
                  </a:lnTo>
                  <a:lnTo>
                    <a:pt x="25" y="825"/>
                  </a:lnTo>
                  <a:lnTo>
                    <a:pt x="25" y="825"/>
                  </a:lnTo>
                  <a:lnTo>
                    <a:pt x="25" y="825"/>
                  </a:lnTo>
                  <a:lnTo>
                    <a:pt x="25" y="825"/>
                  </a:lnTo>
                  <a:lnTo>
                    <a:pt x="25" y="825"/>
                  </a:lnTo>
                  <a:lnTo>
                    <a:pt x="25" y="825"/>
                  </a:lnTo>
                  <a:lnTo>
                    <a:pt x="26" y="825"/>
                  </a:lnTo>
                  <a:lnTo>
                    <a:pt x="26" y="825"/>
                  </a:lnTo>
                  <a:lnTo>
                    <a:pt x="26" y="825"/>
                  </a:lnTo>
                  <a:lnTo>
                    <a:pt x="26" y="825"/>
                  </a:lnTo>
                  <a:lnTo>
                    <a:pt x="26" y="825"/>
                  </a:lnTo>
                  <a:lnTo>
                    <a:pt x="27" y="825"/>
                  </a:lnTo>
                  <a:lnTo>
                    <a:pt x="27" y="825"/>
                  </a:lnTo>
                  <a:lnTo>
                    <a:pt x="27" y="825"/>
                  </a:lnTo>
                  <a:lnTo>
                    <a:pt x="27" y="825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24"/>
                  </a:lnTo>
                  <a:lnTo>
                    <a:pt x="28" y="824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30" y="824"/>
                  </a:lnTo>
                  <a:lnTo>
                    <a:pt x="30" y="824"/>
                  </a:lnTo>
                  <a:lnTo>
                    <a:pt x="30" y="824"/>
                  </a:lnTo>
                  <a:lnTo>
                    <a:pt x="30" y="824"/>
                  </a:lnTo>
                  <a:lnTo>
                    <a:pt x="30" y="824"/>
                  </a:lnTo>
                  <a:lnTo>
                    <a:pt x="30" y="824"/>
                  </a:lnTo>
                  <a:lnTo>
                    <a:pt x="31" y="823"/>
                  </a:lnTo>
                  <a:lnTo>
                    <a:pt x="31" y="823"/>
                  </a:lnTo>
                  <a:lnTo>
                    <a:pt x="31" y="823"/>
                  </a:lnTo>
                  <a:lnTo>
                    <a:pt x="31" y="823"/>
                  </a:lnTo>
                  <a:lnTo>
                    <a:pt x="32" y="823"/>
                  </a:lnTo>
                  <a:lnTo>
                    <a:pt x="32" y="823"/>
                  </a:lnTo>
                  <a:lnTo>
                    <a:pt x="32" y="823"/>
                  </a:lnTo>
                  <a:lnTo>
                    <a:pt x="32" y="823"/>
                  </a:lnTo>
                  <a:lnTo>
                    <a:pt x="32" y="823"/>
                  </a:lnTo>
                  <a:lnTo>
                    <a:pt x="33" y="823"/>
                  </a:lnTo>
                  <a:lnTo>
                    <a:pt x="33" y="823"/>
                  </a:lnTo>
                  <a:lnTo>
                    <a:pt x="33" y="823"/>
                  </a:lnTo>
                  <a:lnTo>
                    <a:pt x="33" y="823"/>
                  </a:lnTo>
                  <a:lnTo>
                    <a:pt x="33" y="822"/>
                  </a:lnTo>
                  <a:lnTo>
                    <a:pt x="34" y="822"/>
                  </a:lnTo>
                  <a:lnTo>
                    <a:pt x="34" y="823"/>
                  </a:lnTo>
                  <a:lnTo>
                    <a:pt x="34" y="823"/>
                  </a:lnTo>
                  <a:lnTo>
                    <a:pt x="34" y="823"/>
                  </a:lnTo>
                  <a:lnTo>
                    <a:pt x="34" y="823"/>
                  </a:lnTo>
                  <a:lnTo>
                    <a:pt x="35" y="823"/>
                  </a:lnTo>
                  <a:lnTo>
                    <a:pt x="35" y="823"/>
                  </a:lnTo>
                  <a:lnTo>
                    <a:pt x="35" y="823"/>
                  </a:lnTo>
                  <a:lnTo>
                    <a:pt x="35" y="823"/>
                  </a:lnTo>
                  <a:lnTo>
                    <a:pt x="36" y="823"/>
                  </a:lnTo>
                  <a:lnTo>
                    <a:pt x="36" y="823"/>
                  </a:lnTo>
                  <a:lnTo>
                    <a:pt x="36" y="822"/>
                  </a:lnTo>
                  <a:lnTo>
                    <a:pt x="36" y="822"/>
                  </a:lnTo>
                  <a:lnTo>
                    <a:pt x="36" y="822"/>
                  </a:lnTo>
                  <a:lnTo>
                    <a:pt x="36" y="822"/>
                  </a:lnTo>
                  <a:lnTo>
                    <a:pt x="37" y="822"/>
                  </a:lnTo>
                  <a:lnTo>
                    <a:pt x="37" y="822"/>
                  </a:lnTo>
                  <a:lnTo>
                    <a:pt x="37" y="822"/>
                  </a:lnTo>
                  <a:lnTo>
                    <a:pt x="37" y="822"/>
                  </a:lnTo>
                  <a:lnTo>
                    <a:pt x="38" y="822"/>
                  </a:lnTo>
                  <a:lnTo>
                    <a:pt x="38" y="822"/>
                  </a:lnTo>
                  <a:lnTo>
                    <a:pt x="38" y="822"/>
                  </a:lnTo>
                  <a:lnTo>
                    <a:pt x="38" y="822"/>
                  </a:lnTo>
                  <a:lnTo>
                    <a:pt x="38" y="822"/>
                  </a:lnTo>
                  <a:lnTo>
                    <a:pt x="39" y="823"/>
                  </a:lnTo>
                  <a:lnTo>
                    <a:pt x="39" y="824"/>
                  </a:lnTo>
                  <a:lnTo>
                    <a:pt x="39" y="826"/>
                  </a:lnTo>
                  <a:lnTo>
                    <a:pt x="39" y="827"/>
                  </a:lnTo>
                  <a:lnTo>
                    <a:pt x="39" y="826"/>
                  </a:lnTo>
                  <a:lnTo>
                    <a:pt x="39" y="826"/>
                  </a:lnTo>
                  <a:lnTo>
                    <a:pt x="40" y="823"/>
                  </a:lnTo>
                  <a:lnTo>
                    <a:pt x="40" y="816"/>
                  </a:lnTo>
                  <a:lnTo>
                    <a:pt x="40" y="808"/>
                  </a:lnTo>
                  <a:lnTo>
                    <a:pt x="40" y="810"/>
                  </a:lnTo>
                  <a:lnTo>
                    <a:pt x="41" y="816"/>
                  </a:lnTo>
                  <a:lnTo>
                    <a:pt x="41" y="865"/>
                  </a:lnTo>
                  <a:lnTo>
                    <a:pt x="41" y="873"/>
                  </a:lnTo>
                  <a:lnTo>
                    <a:pt x="41" y="872"/>
                  </a:lnTo>
                  <a:lnTo>
                    <a:pt x="41" y="873"/>
                  </a:lnTo>
                  <a:lnTo>
                    <a:pt x="41" y="873"/>
                  </a:lnTo>
                  <a:lnTo>
                    <a:pt x="42" y="873"/>
                  </a:lnTo>
                  <a:lnTo>
                    <a:pt x="42" y="873"/>
                  </a:lnTo>
                  <a:lnTo>
                    <a:pt x="42" y="873"/>
                  </a:lnTo>
                  <a:lnTo>
                    <a:pt x="42" y="872"/>
                  </a:lnTo>
                  <a:lnTo>
                    <a:pt x="43" y="872"/>
                  </a:lnTo>
                  <a:lnTo>
                    <a:pt x="43" y="872"/>
                  </a:lnTo>
                  <a:lnTo>
                    <a:pt x="43" y="872"/>
                  </a:lnTo>
                  <a:lnTo>
                    <a:pt x="43" y="872"/>
                  </a:lnTo>
                  <a:lnTo>
                    <a:pt x="43" y="872"/>
                  </a:lnTo>
                  <a:lnTo>
                    <a:pt x="44" y="872"/>
                  </a:lnTo>
                  <a:lnTo>
                    <a:pt x="44" y="873"/>
                  </a:lnTo>
                  <a:lnTo>
                    <a:pt x="44" y="873"/>
                  </a:lnTo>
                  <a:lnTo>
                    <a:pt x="44" y="873"/>
                  </a:lnTo>
                  <a:lnTo>
                    <a:pt x="44" y="873"/>
                  </a:lnTo>
                  <a:lnTo>
                    <a:pt x="45" y="873"/>
                  </a:lnTo>
                  <a:lnTo>
                    <a:pt x="45" y="872"/>
                  </a:lnTo>
                  <a:lnTo>
                    <a:pt x="45" y="872"/>
                  </a:lnTo>
                  <a:lnTo>
                    <a:pt x="45" y="872"/>
                  </a:lnTo>
                  <a:lnTo>
                    <a:pt x="45" y="872"/>
                  </a:lnTo>
                  <a:lnTo>
                    <a:pt x="46" y="872"/>
                  </a:lnTo>
                  <a:lnTo>
                    <a:pt x="46" y="872"/>
                  </a:lnTo>
                  <a:lnTo>
                    <a:pt x="46" y="872"/>
                  </a:lnTo>
                  <a:lnTo>
                    <a:pt x="46" y="872"/>
                  </a:lnTo>
                  <a:lnTo>
                    <a:pt x="47" y="872"/>
                  </a:lnTo>
                  <a:lnTo>
                    <a:pt x="47" y="872"/>
                  </a:lnTo>
                  <a:lnTo>
                    <a:pt x="47" y="872"/>
                  </a:lnTo>
                  <a:lnTo>
                    <a:pt x="47" y="872"/>
                  </a:lnTo>
                  <a:lnTo>
                    <a:pt x="47" y="872"/>
                  </a:lnTo>
                  <a:lnTo>
                    <a:pt x="47" y="872"/>
                  </a:lnTo>
                  <a:lnTo>
                    <a:pt x="48" y="872"/>
                  </a:lnTo>
                  <a:lnTo>
                    <a:pt x="48" y="872"/>
                  </a:lnTo>
                  <a:lnTo>
                    <a:pt x="48" y="872"/>
                  </a:lnTo>
                  <a:lnTo>
                    <a:pt x="48" y="872"/>
                  </a:lnTo>
                  <a:lnTo>
                    <a:pt x="49" y="872"/>
                  </a:lnTo>
                  <a:lnTo>
                    <a:pt x="49" y="872"/>
                  </a:lnTo>
                  <a:lnTo>
                    <a:pt x="49" y="872"/>
                  </a:lnTo>
                  <a:lnTo>
                    <a:pt x="49" y="872"/>
                  </a:lnTo>
                  <a:lnTo>
                    <a:pt x="49" y="873"/>
                  </a:lnTo>
                  <a:lnTo>
                    <a:pt x="50" y="873"/>
                  </a:lnTo>
                  <a:lnTo>
                    <a:pt x="50" y="873"/>
                  </a:lnTo>
                  <a:lnTo>
                    <a:pt x="50" y="873"/>
                  </a:lnTo>
                  <a:lnTo>
                    <a:pt x="50" y="873"/>
                  </a:lnTo>
                  <a:lnTo>
                    <a:pt x="50" y="874"/>
                  </a:lnTo>
                  <a:lnTo>
                    <a:pt x="51" y="874"/>
                  </a:lnTo>
                  <a:lnTo>
                    <a:pt x="51" y="875"/>
                  </a:lnTo>
                  <a:lnTo>
                    <a:pt x="51" y="875"/>
                  </a:lnTo>
                  <a:lnTo>
                    <a:pt x="51" y="875"/>
                  </a:lnTo>
                  <a:lnTo>
                    <a:pt x="51" y="875"/>
                  </a:lnTo>
                  <a:lnTo>
                    <a:pt x="52" y="876"/>
                  </a:lnTo>
                  <a:lnTo>
                    <a:pt x="52" y="876"/>
                  </a:lnTo>
                  <a:lnTo>
                    <a:pt x="52" y="877"/>
                  </a:lnTo>
                  <a:lnTo>
                    <a:pt x="52" y="877"/>
                  </a:lnTo>
                  <a:lnTo>
                    <a:pt x="53" y="877"/>
                  </a:lnTo>
                  <a:lnTo>
                    <a:pt x="53" y="878"/>
                  </a:lnTo>
                  <a:lnTo>
                    <a:pt x="53" y="878"/>
                  </a:lnTo>
                  <a:lnTo>
                    <a:pt x="53" y="878"/>
                  </a:lnTo>
                  <a:lnTo>
                    <a:pt x="53" y="878"/>
                  </a:lnTo>
                  <a:lnTo>
                    <a:pt x="53" y="878"/>
                  </a:lnTo>
                  <a:lnTo>
                    <a:pt x="54" y="878"/>
                  </a:lnTo>
                  <a:lnTo>
                    <a:pt x="54" y="877"/>
                  </a:lnTo>
                  <a:lnTo>
                    <a:pt x="54" y="876"/>
                  </a:lnTo>
                  <a:lnTo>
                    <a:pt x="54" y="875"/>
                  </a:lnTo>
                  <a:lnTo>
                    <a:pt x="54" y="875"/>
                  </a:lnTo>
                  <a:lnTo>
                    <a:pt x="55" y="875"/>
                  </a:lnTo>
                  <a:lnTo>
                    <a:pt x="55" y="875"/>
                  </a:lnTo>
                  <a:lnTo>
                    <a:pt x="55" y="877"/>
                  </a:lnTo>
                  <a:lnTo>
                    <a:pt x="55" y="878"/>
                  </a:lnTo>
                  <a:lnTo>
                    <a:pt x="55" y="879"/>
                  </a:lnTo>
                  <a:lnTo>
                    <a:pt x="56" y="880"/>
                  </a:lnTo>
                  <a:lnTo>
                    <a:pt x="56" y="881"/>
                  </a:lnTo>
                  <a:lnTo>
                    <a:pt x="56" y="882"/>
                  </a:lnTo>
                  <a:lnTo>
                    <a:pt x="56" y="882"/>
                  </a:lnTo>
                  <a:lnTo>
                    <a:pt x="56" y="882"/>
                  </a:lnTo>
                  <a:lnTo>
                    <a:pt x="57" y="882"/>
                  </a:lnTo>
                  <a:lnTo>
                    <a:pt x="57" y="883"/>
                  </a:lnTo>
                  <a:lnTo>
                    <a:pt x="57" y="883"/>
                  </a:lnTo>
                  <a:lnTo>
                    <a:pt x="57" y="883"/>
                  </a:lnTo>
                  <a:lnTo>
                    <a:pt x="58" y="883"/>
                  </a:lnTo>
                  <a:lnTo>
                    <a:pt x="58" y="883"/>
                  </a:lnTo>
                  <a:lnTo>
                    <a:pt x="58" y="883"/>
                  </a:lnTo>
                  <a:lnTo>
                    <a:pt x="58" y="883"/>
                  </a:lnTo>
                  <a:lnTo>
                    <a:pt x="58" y="883"/>
                  </a:lnTo>
                  <a:lnTo>
                    <a:pt x="58" y="883"/>
                  </a:lnTo>
                  <a:lnTo>
                    <a:pt x="59" y="883"/>
                  </a:lnTo>
                  <a:lnTo>
                    <a:pt x="59" y="883"/>
                  </a:lnTo>
                  <a:lnTo>
                    <a:pt x="59" y="883"/>
                  </a:lnTo>
                  <a:lnTo>
                    <a:pt x="59" y="883"/>
                  </a:lnTo>
                  <a:lnTo>
                    <a:pt x="60" y="883"/>
                  </a:lnTo>
                  <a:lnTo>
                    <a:pt x="60" y="883"/>
                  </a:lnTo>
                  <a:lnTo>
                    <a:pt x="60" y="883"/>
                  </a:lnTo>
                  <a:lnTo>
                    <a:pt x="60" y="883"/>
                  </a:lnTo>
                  <a:lnTo>
                    <a:pt x="60" y="883"/>
                  </a:lnTo>
                  <a:lnTo>
                    <a:pt x="61" y="883"/>
                  </a:lnTo>
                  <a:lnTo>
                    <a:pt x="61" y="884"/>
                  </a:lnTo>
                  <a:lnTo>
                    <a:pt x="61" y="884"/>
                  </a:lnTo>
                  <a:lnTo>
                    <a:pt x="61" y="884"/>
                  </a:lnTo>
                  <a:lnTo>
                    <a:pt x="61" y="884"/>
                  </a:lnTo>
                  <a:lnTo>
                    <a:pt x="62" y="884"/>
                  </a:lnTo>
                  <a:lnTo>
                    <a:pt x="62" y="882"/>
                  </a:lnTo>
                  <a:lnTo>
                    <a:pt x="62" y="874"/>
                  </a:lnTo>
                  <a:lnTo>
                    <a:pt x="62" y="861"/>
                  </a:lnTo>
                  <a:lnTo>
                    <a:pt x="62" y="842"/>
                  </a:lnTo>
                  <a:lnTo>
                    <a:pt x="63" y="833"/>
                  </a:lnTo>
                  <a:lnTo>
                    <a:pt x="63" y="834"/>
                  </a:lnTo>
                  <a:lnTo>
                    <a:pt x="63" y="836"/>
                  </a:lnTo>
                  <a:lnTo>
                    <a:pt x="63" y="841"/>
                  </a:lnTo>
                  <a:lnTo>
                    <a:pt x="64" y="849"/>
                  </a:lnTo>
                  <a:lnTo>
                    <a:pt x="64" y="851"/>
                  </a:lnTo>
                  <a:lnTo>
                    <a:pt x="64" y="840"/>
                  </a:lnTo>
                  <a:lnTo>
                    <a:pt x="64" y="827"/>
                  </a:lnTo>
                  <a:lnTo>
                    <a:pt x="64" y="823"/>
                  </a:lnTo>
                  <a:lnTo>
                    <a:pt x="64" y="824"/>
                  </a:lnTo>
                  <a:lnTo>
                    <a:pt x="65" y="824"/>
                  </a:lnTo>
                  <a:lnTo>
                    <a:pt x="65" y="823"/>
                  </a:lnTo>
                  <a:lnTo>
                    <a:pt x="65" y="823"/>
                  </a:lnTo>
                  <a:lnTo>
                    <a:pt x="65" y="823"/>
                  </a:lnTo>
                  <a:lnTo>
                    <a:pt x="66" y="823"/>
                  </a:lnTo>
                  <a:lnTo>
                    <a:pt x="66" y="824"/>
                  </a:lnTo>
                  <a:lnTo>
                    <a:pt x="66" y="824"/>
                  </a:lnTo>
                  <a:lnTo>
                    <a:pt x="66" y="824"/>
                  </a:lnTo>
                  <a:lnTo>
                    <a:pt x="66" y="824"/>
                  </a:lnTo>
                  <a:lnTo>
                    <a:pt x="66" y="824"/>
                  </a:lnTo>
                  <a:lnTo>
                    <a:pt x="67" y="825"/>
                  </a:lnTo>
                  <a:lnTo>
                    <a:pt x="67" y="825"/>
                  </a:lnTo>
                  <a:lnTo>
                    <a:pt x="67" y="825"/>
                  </a:lnTo>
                  <a:lnTo>
                    <a:pt x="67" y="825"/>
                  </a:lnTo>
                  <a:lnTo>
                    <a:pt x="68" y="825"/>
                  </a:lnTo>
                  <a:lnTo>
                    <a:pt x="68" y="825"/>
                  </a:lnTo>
                  <a:lnTo>
                    <a:pt x="68" y="825"/>
                  </a:lnTo>
                  <a:lnTo>
                    <a:pt x="68" y="825"/>
                  </a:lnTo>
                  <a:lnTo>
                    <a:pt x="68" y="825"/>
                  </a:lnTo>
                  <a:lnTo>
                    <a:pt x="69" y="825"/>
                  </a:lnTo>
                  <a:lnTo>
                    <a:pt x="69" y="825"/>
                  </a:lnTo>
                  <a:lnTo>
                    <a:pt x="69" y="825"/>
                  </a:lnTo>
                  <a:lnTo>
                    <a:pt x="69" y="825"/>
                  </a:lnTo>
                  <a:lnTo>
                    <a:pt x="69" y="825"/>
                  </a:lnTo>
                  <a:lnTo>
                    <a:pt x="69" y="825"/>
                  </a:lnTo>
                  <a:lnTo>
                    <a:pt x="70" y="825"/>
                  </a:lnTo>
                  <a:lnTo>
                    <a:pt x="70" y="825"/>
                  </a:lnTo>
                  <a:lnTo>
                    <a:pt x="70" y="825"/>
                  </a:lnTo>
                  <a:lnTo>
                    <a:pt x="70" y="825"/>
                  </a:lnTo>
                  <a:lnTo>
                    <a:pt x="71" y="825"/>
                  </a:lnTo>
                  <a:lnTo>
                    <a:pt x="71" y="824"/>
                  </a:lnTo>
                  <a:lnTo>
                    <a:pt x="71" y="824"/>
                  </a:lnTo>
                  <a:lnTo>
                    <a:pt x="71" y="824"/>
                  </a:lnTo>
                  <a:lnTo>
                    <a:pt x="71" y="824"/>
                  </a:lnTo>
                  <a:lnTo>
                    <a:pt x="72" y="824"/>
                  </a:lnTo>
                  <a:lnTo>
                    <a:pt x="72" y="824"/>
                  </a:lnTo>
                  <a:lnTo>
                    <a:pt x="72" y="824"/>
                  </a:lnTo>
                  <a:lnTo>
                    <a:pt x="72" y="824"/>
                  </a:lnTo>
                  <a:lnTo>
                    <a:pt x="72" y="824"/>
                  </a:lnTo>
                  <a:lnTo>
                    <a:pt x="73" y="824"/>
                  </a:lnTo>
                  <a:lnTo>
                    <a:pt x="73" y="824"/>
                  </a:lnTo>
                  <a:lnTo>
                    <a:pt x="73" y="824"/>
                  </a:lnTo>
                  <a:lnTo>
                    <a:pt x="73" y="823"/>
                  </a:lnTo>
                  <a:lnTo>
                    <a:pt x="73" y="823"/>
                  </a:lnTo>
                  <a:lnTo>
                    <a:pt x="74" y="823"/>
                  </a:lnTo>
                  <a:lnTo>
                    <a:pt x="74" y="823"/>
                  </a:lnTo>
                  <a:lnTo>
                    <a:pt x="74" y="823"/>
                  </a:lnTo>
                  <a:lnTo>
                    <a:pt x="74" y="823"/>
                  </a:lnTo>
                  <a:lnTo>
                    <a:pt x="75" y="823"/>
                  </a:lnTo>
                  <a:lnTo>
                    <a:pt x="75" y="823"/>
                  </a:lnTo>
                  <a:lnTo>
                    <a:pt x="75" y="823"/>
                  </a:lnTo>
                  <a:lnTo>
                    <a:pt x="75" y="823"/>
                  </a:lnTo>
                  <a:lnTo>
                    <a:pt x="75" y="823"/>
                  </a:lnTo>
                  <a:lnTo>
                    <a:pt x="75" y="823"/>
                  </a:lnTo>
                  <a:lnTo>
                    <a:pt x="76" y="823"/>
                  </a:lnTo>
                  <a:lnTo>
                    <a:pt x="76" y="822"/>
                  </a:lnTo>
                  <a:lnTo>
                    <a:pt x="76" y="822"/>
                  </a:lnTo>
                  <a:lnTo>
                    <a:pt x="76" y="823"/>
                  </a:lnTo>
                  <a:lnTo>
                    <a:pt x="77" y="823"/>
                  </a:lnTo>
                  <a:lnTo>
                    <a:pt x="77" y="823"/>
                  </a:lnTo>
                  <a:lnTo>
                    <a:pt x="77" y="823"/>
                  </a:lnTo>
                  <a:lnTo>
                    <a:pt x="77" y="823"/>
                  </a:lnTo>
                  <a:lnTo>
                    <a:pt x="77" y="823"/>
                  </a:lnTo>
                  <a:lnTo>
                    <a:pt x="77" y="823"/>
                  </a:lnTo>
                  <a:lnTo>
                    <a:pt x="78" y="823"/>
                  </a:lnTo>
                  <a:lnTo>
                    <a:pt x="78" y="823"/>
                  </a:lnTo>
                  <a:lnTo>
                    <a:pt x="78" y="823"/>
                  </a:lnTo>
                  <a:lnTo>
                    <a:pt x="78" y="822"/>
                  </a:lnTo>
                  <a:lnTo>
                    <a:pt x="79" y="822"/>
                  </a:lnTo>
                  <a:lnTo>
                    <a:pt x="79" y="822"/>
                  </a:lnTo>
                  <a:lnTo>
                    <a:pt x="79" y="822"/>
                  </a:lnTo>
                  <a:lnTo>
                    <a:pt x="79" y="822"/>
                  </a:lnTo>
                  <a:lnTo>
                    <a:pt x="79" y="822"/>
                  </a:lnTo>
                  <a:lnTo>
                    <a:pt x="80" y="822"/>
                  </a:lnTo>
                  <a:lnTo>
                    <a:pt x="80" y="822"/>
                  </a:lnTo>
                  <a:lnTo>
                    <a:pt x="80" y="822"/>
                  </a:lnTo>
                  <a:lnTo>
                    <a:pt x="80" y="822"/>
                  </a:lnTo>
                  <a:lnTo>
                    <a:pt x="80" y="822"/>
                  </a:lnTo>
                  <a:lnTo>
                    <a:pt x="81" y="822"/>
                  </a:lnTo>
                  <a:lnTo>
                    <a:pt x="81" y="822"/>
                  </a:lnTo>
                  <a:lnTo>
                    <a:pt x="81" y="823"/>
                  </a:lnTo>
                  <a:lnTo>
                    <a:pt x="81" y="824"/>
                  </a:lnTo>
                  <a:lnTo>
                    <a:pt x="81" y="826"/>
                  </a:lnTo>
                  <a:lnTo>
                    <a:pt x="82" y="827"/>
                  </a:lnTo>
                  <a:lnTo>
                    <a:pt x="82" y="826"/>
                  </a:lnTo>
                  <a:lnTo>
                    <a:pt x="82" y="826"/>
                  </a:lnTo>
                  <a:lnTo>
                    <a:pt x="82" y="823"/>
                  </a:lnTo>
                  <a:lnTo>
                    <a:pt x="83" y="816"/>
                  </a:lnTo>
                  <a:lnTo>
                    <a:pt x="83" y="808"/>
                  </a:lnTo>
                  <a:lnTo>
                    <a:pt x="83" y="832"/>
                  </a:lnTo>
                  <a:lnTo>
                    <a:pt x="83" y="850"/>
                  </a:lnTo>
                  <a:lnTo>
                    <a:pt x="83" y="851"/>
                  </a:lnTo>
                  <a:lnTo>
                    <a:pt x="83" y="852"/>
                  </a:lnTo>
                  <a:lnTo>
                    <a:pt x="84" y="851"/>
                  </a:lnTo>
                  <a:lnTo>
                    <a:pt x="84" y="851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85" y="853"/>
                  </a:lnTo>
                  <a:lnTo>
                    <a:pt x="85" y="857"/>
                  </a:lnTo>
                  <a:lnTo>
                    <a:pt x="85" y="860"/>
                  </a:lnTo>
                  <a:lnTo>
                    <a:pt x="85" y="864"/>
                  </a:lnTo>
                  <a:lnTo>
                    <a:pt x="86" y="866"/>
                  </a:lnTo>
                  <a:lnTo>
                    <a:pt x="86" y="867"/>
                  </a:lnTo>
                  <a:lnTo>
                    <a:pt x="86" y="867"/>
                  </a:lnTo>
                  <a:lnTo>
                    <a:pt x="86" y="867"/>
                  </a:lnTo>
                  <a:lnTo>
                    <a:pt x="86" y="867"/>
                  </a:lnTo>
                  <a:lnTo>
                    <a:pt x="86" y="867"/>
                  </a:lnTo>
                  <a:lnTo>
                    <a:pt x="87" y="867"/>
                  </a:lnTo>
                  <a:lnTo>
                    <a:pt x="87" y="867"/>
                  </a:lnTo>
                  <a:lnTo>
                    <a:pt x="87" y="867"/>
                  </a:lnTo>
                  <a:lnTo>
                    <a:pt x="87" y="867"/>
                  </a:lnTo>
                  <a:lnTo>
                    <a:pt x="88" y="867"/>
                  </a:lnTo>
                  <a:lnTo>
                    <a:pt x="88" y="867"/>
                  </a:lnTo>
                  <a:lnTo>
                    <a:pt x="88" y="867"/>
                  </a:lnTo>
                  <a:lnTo>
                    <a:pt x="88" y="867"/>
                  </a:lnTo>
                  <a:lnTo>
                    <a:pt x="88" y="867"/>
                  </a:lnTo>
                  <a:lnTo>
                    <a:pt x="88" y="867"/>
                  </a:lnTo>
                  <a:lnTo>
                    <a:pt x="89" y="867"/>
                  </a:lnTo>
                  <a:lnTo>
                    <a:pt x="89" y="867"/>
                  </a:lnTo>
                  <a:lnTo>
                    <a:pt x="89" y="867"/>
                  </a:lnTo>
                  <a:lnTo>
                    <a:pt x="89" y="867"/>
                  </a:lnTo>
                  <a:lnTo>
                    <a:pt x="90" y="867"/>
                  </a:lnTo>
                  <a:lnTo>
                    <a:pt x="90" y="867"/>
                  </a:lnTo>
                  <a:lnTo>
                    <a:pt x="90" y="867"/>
                  </a:lnTo>
                  <a:lnTo>
                    <a:pt x="90" y="868"/>
                  </a:lnTo>
                  <a:lnTo>
                    <a:pt x="90" y="868"/>
                  </a:lnTo>
                  <a:lnTo>
                    <a:pt x="91" y="868"/>
                  </a:lnTo>
                  <a:lnTo>
                    <a:pt x="91" y="868"/>
                  </a:lnTo>
                  <a:lnTo>
                    <a:pt x="91" y="869"/>
                  </a:lnTo>
                  <a:lnTo>
                    <a:pt x="91" y="869"/>
                  </a:lnTo>
                  <a:lnTo>
                    <a:pt x="91" y="870"/>
                  </a:lnTo>
                  <a:lnTo>
                    <a:pt x="92" y="870"/>
                  </a:lnTo>
                  <a:lnTo>
                    <a:pt x="92" y="871"/>
                  </a:lnTo>
                  <a:lnTo>
                    <a:pt x="92" y="872"/>
                  </a:lnTo>
                  <a:lnTo>
                    <a:pt x="92" y="873"/>
                  </a:lnTo>
                  <a:lnTo>
                    <a:pt x="92" y="875"/>
                  </a:lnTo>
                  <a:lnTo>
                    <a:pt x="93" y="877"/>
                  </a:lnTo>
                  <a:lnTo>
                    <a:pt x="93" y="878"/>
                  </a:lnTo>
                  <a:lnTo>
                    <a:pt x="93" y="880"/>
                  </a:lnTo>
                  <a:lnTo>
                    <a:pt x="93" y="881"/>
                  </a:lnTo>
                  <a:lnTo>
                    <a:pt x="94" y="882"/>
                  </a:lnTo>
                  <a:lnTo>
                    <a:pt x="94" y="884"/>
                  </a:lnTo>
                  <a:lnTo>
                    <a:pt x="94" y="884"/>
                  </a:lnTo>
                  <a:lnTo>
                    <a:pt x="94" y="886"/>
                  </a:lnTo>
                  <a:lnTo>
                    <a:pt x="94" y="886"/>
                  </a:lnTo>
                  <a:lnTo>
                    <a:pt x="94" y="887"/>
                  </a:lnTo>
                  <a:lnTo>
                    <a:pt x="95" y="888"/>
                  </a:lnTo>
                  <a:lnTo>
                    <a:pt x="95" y="888"/>
                  </a:lnTo>
                  <a:lnTo>
                    <a:pt x="95" y="888"/>
                  </a:lnTo>
                  <a:lnTo>
                    <a:pt x="95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9"/>
                  </a:lnTo>
                  <a:lnTo>
                    <a:pt x="96" y="890"/>
                  </a:lnTo>
                  <a:lnTo>
                    <a:pt x="97" y="891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97" y="896"/>
                  </a:lnTo>
                  <a:lnTo>
                    <a:pt x="97" y="898"/>
                  </a:lnTo>
                  <a:lnTo>
                    <a:pt x="98" y="900"/>
                  </a:lnTo>
                  <a:lnTo>
                    <a:pt x="98" y="901"/>
                  </a:lnTo>
                  <a:lnTo>
                    <a:pt x="98" y="901"/>
                  </a:lnTo>
                  <a:lnTo>
                    <a:pt x="98" y="902"/>
                  </a:lnTo>
                  <a:lnTo>
                    <a:pt x="98" y="902"/>
                  </a:lnTo>
                  <a:lnTo>
                    <a:pt x="99" y="902"/>
                  </a:lnTo>
                  <a:lnTo>
                    <a:pt x="99" y="902"/>
                  </a:lnTo>
                  <a:lnTo>
                    <a:pt x="99" y="902"/>
                  </a:lnTo>
                  <a:lnTo>
                    <a:pt x="99" y="903"/>
                  </a:lnTo>
                  <a:lnTo>
                    <a:pt x="99" y="902"/>
                  </a:lnTo>
                  <a:lnTo>
                    <a:pt x="99" y="902"/>
                  </a:lnTo>
                  <a:lnTo>
                    <a:pt x="100" y="902"/>
                  </a:lnTo>
                  <a:lnTo>
                    <a:pt x="100" y="902"/>
                  </a:lnTo>
                  <a:lnTo>
                    <a:pt x="100" y="902"/>
                  </a:lnTo>
                  <a:lnTo>
                    <a:pt x="100" y="902"/>
                  </a:lnTo>
                  <a:lnTo>
                    <a:pt x="101" y="902"/>
                  </a:lnTo>
                  <a:lnTo>
                    <a:pt x="101" y="902"/>
                  </a:lnTo>
                  <a:lnTo>
                    <a:pt x="101" y="903"/>
                  </a:lnTo>
                  <a:lnTo>
                    <a:pt x="101" y="903"/>
                  </a:lnTo>
                  <a:lnTo>
                    <a:pt x="101" y="903"/>
                  </a:lnTo>
                  <a:lnTo>
                    <a:pt x="102" y="904"/>
                  </a:lnTo>
                  <a:lnTo>
                    <a:pt x="102" y="904"/>
                  </a:lnTo>
                  <a:lnTo>
                    <a:pt x="102" y="904"/>
                  </a:lnTo>
                  <a:lnTo>
                    <a:pt x="102" y="904"/>
                  </a:lnTo>
                  <a:lnTo>
                    <a:pt x="102" y="904"/>
                  </a:lnTo>
                  <a:lnTo>
                    <a:pt x="103" y="904"/>
                  </a:lnTo>
                  <a:lnTo>
                    <a:pt x="103" y="904"/>
                  </a:lnTo>
                  <a:lnTo>
                    <a:pt x="103" y="904"/>
                  </a:lnTo>
                  <a:lnTo>
                    <a:pt x="103" y="904"/>
                  </a:lnTo>
                  <a:lnTo>
                    <a:pt x="103" y="904"/>
                  </a:lnTo>
                  <a:lnTo>
                    <a:pt x="104" y="904"/>
                  </a:lnTo>
                  <a:lnTo>
                    <a:pt x="104" y="904"/>
                  </a:lnTo>
                  <a:lnTo>
                    <a:pt x="104" y="904"/>
                  </a:lnTo>
                  <a:lnTo>
                    <a:pt x="104" y="904"/>
                  </a:lnTo>
                  <a:lnTo>
                    <a:pt x="105" y="904"/>
                  </a:lnTo>
                  <a:lnTo>
                    <a:pt x="105" y="904"/>
                  </a:lnTo>
                  <a:lnTo>
                    <a:pt x="105" y="904"/>
                  </a:lnTo>
                  <a:lnTo>
                    <a:pt x="105" y="904"/>
                  </a:lnTo>
                  <a:lnTo>
                    <a:pt x="105" y="904"/>
                  </a:lnTo>
                  <a:lnTo>
                    <a:pt x="105" y="904"/>
                  </a:lnTo>
                  <a:lnTo>
                    <a:pt x="106" y="904"/>
                  </a:lnTo>
                  <a:lnTo>
                    <a:pt x="106" y="904"/>
                  </a:lnTo>
                  <a:lnTo>
                    <a:pt x="106" y="904"/>
                  </a:lnTo>
                  <a:lnTo>
                    <a:pt x="106" y="904"/>
                  </a:lnTo>
                  <a:lnTo>
                    <a:pt x="107" y="900"/>
                  </a:lnTo>
                  <a:lnTo>
                    <a:pt x="107" y="888"/>
                  </a:lnTo>
                  <a:lnTo>
                    <a:pt x="107" y="877"/>
                  </a:lnTo>
                  <a:lnTo>
                    <a:pt x="107" y="871"/>
                  </a:lnTo>
                  <a:lnTo>
                    <a:pt x="107" y="867"/>
                  </a:lnTo>
                  <a:lnTo>
                    <a:pt x="108" y="862"/>
                  </a:lnTo>
                  <a:lnTo>
                    <a:pt x="108" y="860"/>
                  </a:lnTo>
                  <a:lnTo>
                    <a:pt x="108" y="866"/>
                  </a:lnTo>
                  <a:lnTo>
                    <a:pt x="108" y="870"/>
                  </a:lnTo>
                  <a:lnTo>
                    <a:pt x="108" y="867"/>
                  </a:lnTo>
                  <a:lnTo>
                    <a:pt x="109" y="848"/>
                  </a:lnTo>
                  <a:lnTo>
                    <a:pt x="109" y="822"/>
                  </a:lnTo>
                  <a:lnTo>
                    <a:pt x="109" y="811"/>
                  </a:lnTo>
                  <a:lnTo>
                    <a:pt x="109" y="811"/>
                  </a:lnTo>
                  <a:lnTo>
                    <a:pt x="109" y="811"/>
                  </a:lnTo>
                  <a:lnTo>
                    <a:pt x="110" y="810"/>
                  </a:lnTo>
                  <a:lnTo>
                    <a:pt x="110" y="809"/>
                  </a:lnTo>
                  <a:lnTo>
                    <a:pt x="110" y="809"/>
                  </a:lnTo>
                  <a:lnTo>
                    <a:pt x="110" y="810"/>
                  </a:lnTo>
                  <a:lnTo>
                    <a:pt x="111" y="810"/>
                  </a:lnTo>
                  <a:lnTo>
                    <a:pt x="111" y="810"/>
                  </a:lnTo>
                  <a:lnTo>
                    <a:pt x="111" y="811"/>
                  </a:lnTo>
                  <a:lnTo>
                    <a:pt x="111" y="811"/>
                  </a:lnTo>
                  <a:lnTo>
                    <a:pt x="111" y="811"/>
                  </a:lnTo>
                  <a:lnTo>
                    <a:pt x="111" y="811"/>
                  </a:lnTo>
                  <a:lnTo>
                    <a:pt x="112" y="811"/>
                  </a:lnTo>
                  <a:lnTo>
                    <a:pt x="112" y="811"/>
                  </a:lnTo>
                  <a:lnTo>
                    <a:pt x="112" y="811"/>
                  </a:lnTo>
                  <a:lnTo>
                    <a:pt x="112" y="811"/>
                  </a:lnTo>
                  <a:lnTo>
                    <a:pt x="113" y="811"/>
                  </a:lnTo>
                  <a:lnTo>
                    <a:pt x="113" y="811"/>
                  </a:lnTo>
                  <a:lnTo>
                    <a:pt x="113" y="811"/>
                  </a:lnTo>
                  <a:lnTo>
                    <a:pt x="113" y="811"/>
                  </a:lnTo>
                  <a:lnTo>
                    <a:pt x="113" y="811"/>
                  </a:lnTo>
                  <a:lnTo>
                    <a:pt x="113" y="811"/>
                  </a:lnTo>
                  <a:lnTo>
                    <a:pt x="114" y="811"/>
                  </a:lnTo>
                  <a:lnTo>
                    <a:pt x="114" y="811"/>
                  </a:lnTo>
                  <a:lnTo>
                    <a:pt x="114" y="811"/>
                  </a:lnTo>
                  <a:lnTo>
                    <a:pt x="114" y="811"/>
                  </a:lnTo>
                  <a:lnTo>
                    <a:pt x="114" y="811"/>
                  </a:lnTo>
                  <a:lnTo>
                    <a:pt x="115" y="811"/>
                  </a:lnTo>
                  <a:lnTo>
                    <a:pt x="115" y="811"/>
                  </a:lnTo>
                  <a:lnTo>
                    <a:pt x="115" y="811"/>
                  </a:lnTo>
                  <a:lnTo>
                    <a:pt x="115" y="811"/>
                  </a:lnTo>
                  <a:lnTo>
                    <a:pt x="116" y="811"/>
                  </a:lnTo>
                  <a:lnTo>
                    <a:pt x="116" y="811"/>
                  </a:lnTo>
                  <a:lnTo>
                    <a:pt x="116" y="811"/>
                  </a:lnTo>
                  <a:lnTo>
                    <a:pt x="116" y="811"/>
                  </a:lnTo>
                  <a:lnTo>
                    <a:pt x="116" y="811"/>
                  </a:lnTo>
                  <a:lnTo>
                    <a:pt x="116" y="811"/>
                  </a:lnTo>
                  <a:lnTo>
                    <a:pt x="117" y="811"/>
                  </a:lnTo>
                  <a:lnTo>
                    <a:pt x="117" y="811"/>
                  </a:lnTo>
                  <a:lnTo>
                    <a:pt x="117" y="811"/>
                  </a:lnTo>
                  <a:lnTo>
                    <a:pt x="117" y="811"/>
                  </a:lnTo>
                  <a:lnTo>
                    <a:pt x="118" y="811"/>
                  </a:lnTo>
                  <a:lnTo>
                    <a:pt x="118" y="811"/>
                  </a:lnTo>
                  <a:lnTo>
                    <a:pt x="118" y="811"/>
                  </a:lnTo>
                  <a:lnTo>
                    <a:pt x="118" y="811"/>
                  </a:lnTo>
                  <a:lnTo>
                    <a:pt x="118" y="811"/>
                  </a:lnTo>
                  <a:lnTo>
                    <a:pt x="119" y="811"/>
                  </a:lnTo>
                  <a:lnTo>
                    <a:pt x="119" y="811"/>
                  </a:lnTo>
                  <a:lnTo>
                    <a:pt x="119" y="811"/>
                  </a:lnTo>
                  <a:lnTo>
                    <a:pt x="119" y="811"/>
                  </a:lnTo>
                  <a:lnTo>
                    <a:pt x="119" y="811"/>
                  </a:lnTo>
                  <a:lnTo>
                    <a:pt x="120" y="811"/>
                  </a:lnTo>
                  <a:lnTo>
                    <a:pt x="120" y="811"/>
                  </a:lnTo>
                  <a:lnTo>
                    <a:pt x="120" y="811"/>
                  </a:lnTo>
                  <a:lnTo>
                    <a:pt x="120" y="811"/>
                  </a:lnTo>
                  <a:lnTo>
                    <a:pt x="120" y="811"/>
                  </a:lnTo>
                  <a:lnTo>
                    <a:pt x="121" y="811"/>
                  </a:lnTo>
                  <a:lnTo>
                    <a:pt x="121" y="811"/>
                  </a:lnTo>
                  <a:lnTo>
                    <a:pt x="121" y="811"/>
                  </a:lnTo>
                  <a:lnTo>
                    <a:pt x="121" y="811"/>
                  </a:lnTo>
                  <a:lnTo>
                    <a:pt x="122" y="811"/>
                  </a:lnTo>
                  <a:lnTo>
                    <a:pt x="122" y="811"/>
                  </a:lnTo>
                  <a:lnTo>
                    <a:pt x="122" y="811"/>
                  </a:lnTo>
                  <a:lnTo>
                    <a:pt x="122" y="811"/>
                  </a:lnTo>
                  <a:lnTo>
                    <a:pt x="122" y="811"/>
                  </a:lnTo>
                  <a:lnTo>
                    <a:pt x="122" y="811"/>
                  </a:lnTo>
                  <a:lnTo>
                    <a:pt x="123" y="811"/>
                  </a:lnTo>
                  <a:lnTo>
                    <a:pt x="123" y="811"/>
                  </a:lnTo>
                  <a:lnTo>
                    <a:pt x="123" y="811"/>
                  </a:lnTo>
                  <a:lnTo>
                    <a:pt x="123" y="811"/>
                  </a:lnTo>
                  <a:lnTo>
                    <a:pt x="124" y="812"/>
                  </a:lnTo>
                  <a:lnTo>
                    <a:pt x="124" y="815"/>
                  </a:lnTo>
                  <a:lnTo>
                    <a:pt x="124" y="818"/>
                  </a:lnTo>
                  <a:lnTo>
                    <a:pt x="124" y="819"/>
                  </a:lnTo>
                  <a:lnTo>
                    <a:pt x="124" y="820"/>
                  </a:lnTo>
                  <a:lnTo>
                    <a:pt x="124" y="821"/>
                  </a:lnTo>
                  <a:lnTo>
                    <a:pt x="125" y="815"/>
                  </a:lnTo>
                  <a:lnTo>
                    <a:pt x="125" y="804"/>
                  </a:lnTo>
                  <a:lnTo>
                    <a:pt x="125" y="815"/>
                  </a:lnTo>
                  <a:lnTo>
                    <a:pt x="125" y="867"/>
                  </a:lnTo>
                  <a:lnTo>
                    <a:pt x="126" y="873"/>
                  </a:lnTo>
                  <a:lnTo>
                    <a:pt x="126" y="874"/>
                  </a:lnTo>
                  <a:lnTo>
                    <a:pt x="126" y="875"/>
                  </a:lnTo>
                  <a:lnTo>
                    <a:pt x="126" y="875"/>
                  </a:lnTo>
                  <a:lnTo>
                    <a:pt x="126" y="875"/>
                  </a:lnTo>
                  <a:lnTo>
                    <a:pt x="127" y="875"/>
                  </a:lnTo>
                  <a:lnTo>
                    <a:pt x="127" y="875"/>
                  </a:lnTo>
                  <a:lnTo>
                    <a:pt x="127" y="875"/>
                  </a:lnTo>
                  <a:lnTo>
                    <a:pt x="127" y="875"/>
                  </a:lnTo>
                  <a:lnTo>
                    <a:pt x="127" y="875"/>
                  </a:lnTo>
                  <a:lnTo>
                    <a:pt x="128" y="875"/>
                  </a:lnTo>
                  <a:lnTo>
                    <a:pt x="128" y="876"/>
                  </a:lnTo>
                  <a:lnTo>
                    <a:pt x="128" y="877"/>
                  </a:lnTo>
                  <a:lnTo>
                    <a:pt x="128" y="877"/>
                  </a:lnTo>
                  <a:lnTo>
                    <a:pt x="128" y="878"/>
                  </a:lnTo>
                  <a:lnTo>
                    <a:pt x="129" y="878"/>
                  </a:lnTo>
                  <a:lnTo>
                    <a:pt x="129" y="877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9" y="877"/>
                  </a:lnTo>
                  <a:lnTo>
                    <a:pt x="130" y="877"/>
                  </a:lnTo>
                  <a:lnTo>
                    <a:pt x="130" y="877"/>
                  </a:lnTo>
                  <a:lnTo>
                    <a:pt x="130" y="877"/>
                  </a:lnTo>
                  <a:lnTo>
                    <a:pt x="130" y="877"/>
                  </a:lnTo>
                  <a:lnTo>
                    <a:pt x="130" y="877"/>
                  </a:lnTo>
                  <a:lnTo>
                    <a:pt x="131" y="877"/>
                  </a:lnTo>
                  <a:lnTo>
                    <a:pt x="131" y="877"/>
                  </a:lnTo>
                  <a:lnTo>
                    <a:pt x="131" y="877"/>
                  </a:lnTo>
                  <a:lnTo>
                    <a:pt x="131" y="877"/>
                  </a:lnTo>
                  <a:lnTo>
                    <a:pt x="131" y="876"/>
                  </a:lnTo>
                  <a:lnTo>
                    <a:pt x="132" y="876"/>
                  </a:lnTo>
                  <a:lnTo>
                    <a:pt x="132" y="876"/>
                  </a:lnTo>
                  <a:lnTo>
                    <a:pt x="132" y="876"/>
                  </a:lnTo>
                  <a:lnTo>
                    <a:pt x="132" y="876"/>
                  </a:lnTo>
                  <a:lnTo>
                    <a:pt x="133" y="876"/>
                  </a:lnTo>
                  <a:lnTo>
                    <a:pt x="133" y="876"/>
                  </a:lnTo>
                  <a:lnTo>
                    <a:pt x="133" y="876"/>
                  </a:lnTo>
                  <a:lnTo>
                    <a:pt x="133" y="875"/>
                  </a:lnTo>
                  <a:lnTo>
                    <a:pt x="133" y="875"/>
                  </a:lnTo>
                  <a:lnTo>
                    <a:pt x="133" y="875"/>
                  </a:lnTo>
                  <a:lnTo>
                    <a:pt x="134" y="875"/>
                  </a:lnTo>
                  <a:lnTo>
                    <a:pt x="134" y="875"/>
                  </a:lnTo>
                  <a:lnTo>
                    <a:pt x="134" y="874"/>
                  </a:lnTo>
                  <a:lnTo>
                    <a:pt x="134" y="874"/>
                  </a:lnTo>
                  <a:lnTo>
                    <a:pt x="135" y="873"/>
                  </a:lnTo>
                  <a:lnTo>
                    <a:pt x="135" y="873"/>
                  </a:lnTo>
                  <a:lnTo>
                    <a:pt x="135" y="873"/>
                  </a:lnTo>
                  <a:lnTo>
                    <a:pt x="135" y="873"/>
                  </a:lnTo>
                  <a:lnTo>
                    <a:pt x="135" y="873"/>
                  </a:lnTo>
                  <a:lnTo>
                    <a:pt x="135" y="873"/>
                  </a:lnTo>
                  <a:lnTo>
                    <a:pt x="136" y="873"/>
                  </a:lnTo>
                  <a:lnTo>
                    <a:pt x="136" y="872"/>
                  </a:lnTo>
                  <a:lnTo>
                    <a:pt x="136" y="872"/>
                  </a:lnTo>
                  <a:lnTo>
                    <a:pt x="136" y="872"/>
                  </a:lnTo>
                  <a:lnTo>
                    <a:pt x="137" y="872"/>
                  </a:lnTo>
                  <a:lnTo>
                    <a:pt x="137" y="871"/>
                  </a:lnTo>
                  <a:lnTo>
                    <a:pt x="137" y="871"/>
                  </a:lnTo>
                  <a:lnTo>
                    <a:pt x="137" y="871"/>
                  </a:lnTo>
                  <a:lnTo>
                    <a:pt x="137" y="871"/>
                  </a:lnTo>
                  <a:lnTo>
                    <a:pt x="138" y="870"/>
                  </a:lnTo>
                  <a:lnTo>
                    <a:pt x="138" y="870"/>
                  </a:lnTo>
                  <a:lnTo>
                    <a:pt x="138" y="870"/>
                  </a:lnTo>
                  <a:lnTo>
                    <a:pt x="138" y="870"/>
                  </a:lnTo>
                  <a:lnTo>
                    <a:pt x="138" y="870"/>
                  </a:lnTo>
                  <a:lnTo>
                    <a:pt x="139" y="870"/>
                  </a:lnTo>
                  <a:lnTo>
                    <a:pt x="139" y="870"/>
                  </a:lnTo>
                  <a:lnTo>
                    <a:pt x="139" y="871"/>
                  </a:lnTo>
                  <a:lnTo>
                    <a:pt x="139" y="872"/>
                  </a:lnTo>
                  <a:lnTo>
                    <a:pt x="139" y="872"/>
                  </a:lnTo>
                  <a:lnTo>
                    <a:pt x="140" y="873"/>
                  </a:lnTo>
                  <a:lnTo>
                    <a:pt x="140" y="873"/>
                  </a:lnTo>
                  <a:lnTo>
                    <a:pt x="140" y="873"/>
                  </a:lnTo>
                  <a:lnTo>
                    <a:pt x="140" y="873"/>
                  </a:lnTo>
                  <a:lnTo>
                    <a:pt x="141" y="873"/>
                  </a:lnTo>
                  <a:lnTo>
                    <a:pt x="141" y="873"/>
                  </a:lnTo>
                  <a:lnTo>
                    <a:pt x="141" y="873"/>
                  </a:lnTo>
                  <a:lnTo>
                    <a:pt x="141" y="873"/>
                  </a:lnTo>
                  <a:lnTo>
                    <a:pt x="141" y="873"/>
                  </a:lnTo>
                  <a:lnTo>
                    <a:pt x="141" y="874"/>
                  </a:lnTo>
                  <a:lnTo>
                    <a:pt x="142" y="877"/>
                  </a:lnTo>
                  <a:lnTo>
                    <a:pt x="142" y="881"/>
                  </a:lnTo>
                  <a:lnTo>
                    <a:pt x="142" y="884"/>
                  </a:lnTo>
                  <a:lnTo>
                    <a:pt x="142" y="886"/>
                  </a:lnTo>
                  <a:lnTo>
                    <a:pt x="143" y="887"/>
                  </a:lnTo>
                  <a:lnTo>
                    <a:pt x="143" y="887"/>
                  </a:lnTo>
                  <a:lnTo>
                    <a:pt x="143" y="887"/>
                  </a:lnTo>
                  <a:lnTo>
                    <a:pt x="143" y="886"/>
                  </a:lnTo>
                  <a:lnTo>
                    <a:pt x="143" y="885"/>
                  </a:lnTo>
                  <a:lnTo>
                    <a:pt x="144" y="883"/>
                  </a:lnTo>
                  <a:lnTo>
                    <a:pt x="144" y="881"/>
                  </a:lnTo>
                  <a:lnTo>
                    <a:pt x="144" y="880"/>
                  </a:lnTo>
                  <a:lnTo>
                    <a:pt x="144" y="880"/>
                  </a:lnTo>
                  <a:lnTo>
                    <a:pt x="144" y="879"/>
                  </a:lnTo>
                  <a:lnTo>
                    <a:pt x="144" y="877"/>
                  </a:lnTo>
                  <a:lnTo>
                    <a:pt x="145" y="875"/>
                  </a:lnTo>
                  <a:lnTo>
                    <a:pt x="145" y="874"/>
                  </a:lnTo>
                  <a:lnTo>
                    <a:pt x="145" y="873"/>
                  </a:lnTo>
                  <a:lnTo>
                    <a:pt x="145" y="873"/>
                  </a:lnTo>
                  <a:lnTo>
                    <a:pt x="146" y="872"/>
                  </a:lnTo>
                  <a:lnTo>
                    <a:pt x="146" y="872"/>
                  </a:lnTo>
                  <a:lnTo>
                    <a:pt x="146" y="873"/>
                  </a:lnTo>
                  <a:lnTo>
                    <a:pt x="146" y="873"/>
                  </a:lnTo>
                  <a:lnTo>
                    <a:pt x="146" y="873"/>
                  </a:lnTo>
                  <a:lnTo>
                    <a:pt x="146" y="873"/>
                  </a:lnTo>
                  <a:lnTo>
                    <a:pt x="147" y="873"/>
                  </a:lnTo>
                  <a:lnTo>
                    <a:pt x="147" y="874"/>
                  </a:lnTo>
                  <a:lnTo>
                    <a:pt x="147" y="874"/>
                  </a:lnTo>
                  <a:lnTo>
                    <a:pt x="147" y="874"/>
                  </a:lnTo>
                  <a:lnTo>
                    <a:pt x="148" y="875"/>
                  </a:lnTo>
                  <a:lnTo>
                    <a:pt x="148" y="875"/>
                  </a:lnTo>
                  <a:lnTo>
                    <a:pt x="148" y="875"/>
                  </a:lnTo>
                  <a:lnTo>
                    <a:pt x="148" y="875"/>
                  </a:lnTo>
                  <a:lnTo>
                    <a:pt x="148" y="875"/>
                  </a:lnTo>
                  <a:lnTo>
                    <a:pt x="149" y="876"/>
                  </a:lnTo>
                  <a:lnTo>
                    <a:pt x="149" y="876"/>
                  </a:lnTo>
                  <a:lnTo>
                    <a:pt x="149" y="877"/>
                  </a:lnTo>
                  <a:lnTo>
                    <a:pt x="149" y="877"/>
                  </a:lnTo>
                  <a:lnTo>
                    <a:pt x="149" y="878"/>
                  </a:lnTo>
                  <a:lnTo>
                    <a:pt x="150" y="878"/>
                  </a:lnTo>
                  <a:lnTo>
                    <a:pt x="150" y="877"/>
                  </a:lnTo>
                  <a:lnTo>
                    <a:pt x="150" y="877"/>
                  </a:lnTo>
                  <a:lnTo>
                    <a:pt x="150" y="877"/>
                  </a:lnTo>
                  <a:lnTo>
                    <a:pt x="150" y="877"/>
                  </a:lnTo>
                  <a:lnTo>
                    <a:pt x="151" y="876"/>
                  </a:lnTo>
                  <a:lnTo>
                    <a:pt x="151" y="876"/>
                  </a:lnTo>
                  <a:lnTo>
                    <a:pt x="151" y="875"/>
                  </a:lnTo>
                  <a:lnTo>
                    <a:pt x="151" y="875"/>
                  </a:lnTo>
                  <a:lnTo>
                    <a:pt x="152" y="873"/>
                  </a:lnTo>
                  <a:lnTo>
                    <a:pt x="152" y="873"/>
                  </a:lnTo>
                  <a:lnTo>
                    <a:pt x="152" y="873"/>
                  </a:lnTo>
                  <a:lnTo>
                    <a:pt x="152" y="874"/>
                  </a:lnTo>
                  <a:lnTo>
                    <a:pt x="152" y="874"/>
                  </a:lnTo>
                  <a:lnTo>
                    <a:pt x="152" y="874"/>
                  </a:lnTo>
                  <a:lnTo>
                    <a:pt x="153" y="874"/>
                  </a:lnTo>
                  <a:lnTo>
                    <a:pt x="153" y="874"/>
                  </a:lnTo>
                  <a:lnTo>
                    <a:pt x="153" y="874"/>
                  </a:lnTo>
                  <a:lnTo>
                    <a:pt x="153" y="875"/>
                  </a:lnTo>
                  <a:lnTo>
                    <a:pt x="154" y="876"/>
                  </a:lnTo>
                  <a:lnTo>
                    <a:pt x="154" y="879"/>
                  </a:lnTo>
                  <a:lnTo>
                    <a:pt x="154" y="883"/>
                  </a:lnTo>
                  <a:lnTo>
                    <a:pt x="154" y="888"/>
                  </a:lnTo>
                  <a:lnTo>
                    <a:pt x="154" y="892"/>
                  </a:lnTo>
                  <a:lnTo>
                    <a:pt x="154" y="893"/>
                  </a:lnTo>
                  <a:lnTo>
                    <a:pt x="155" y="893"/>
                  </a:lnTo>
                  <a:lnTo>
                    <a:pt x="155" y="893"/>
                  </a:lnTo>
                  <a:lnTo>
                    <a:pt x="155" y="893"/>
                  </a:lnTo>
                  <a:lnTo>
                    <a:pt x="155" y="894"/>
                  </a:lnTo>
                  <a:lnTo>
                    <a:pt x="156" y="894"/>
                  </a:lnTo>
                  <a:lnTo>
                    <a:pt x="156" y="894"/>
                  </a:lnTo>
                  <a:lnTo>
                    <a:pt x="156" y="894"/>
                  </a:lnTo>
                  <a:lnTo>
                    <a:pt x="156" y="895"/>
                  </a:lnTo>
                  <a:lnTo>
                    <a:pt x="156" y="895"/>
                  </a:lnTo>
                  <a:lnTo>
                    <a:pt x="157" y="895"/>
                  </a:lnTo>
                  <a:lnTo>
                    <a:pt x="157" y="895"/>
                  </a:lnTo>
                  <a:lnTo>
                    <a:pt x="157" y="895"/>
                  </a:lnTo>
                  <a:lnTo>
                    <a:pt x="157" y="895"/>
                  </a:lnTo>
                  <a:lnTo>
                    <a:pt x="157" y="895"/>
                  </a:lnTo>
                  <a:lnTo>
                    <a:pt x="158" y="895"/>
                  </a:lnTo>
                  <a:lnTo>
                    <a:pt x="158" y="895"/>
                  </a:lnTo>
                  <a:lnTo>
                    <a:pt x="158" y="894"/>
                  </a:lnTo>
                  <a:lnTo>
                    <a:pt x="158" y="894"/>
                  </a:lnTo>
                  <a:lnTo>
                    <a:pt x="158" y="894"/>
                  </a:lnTo>
                  <a:lnTo>
                    <a:pt x="159" y="894"/>
                  </a:lnTo>
                  <a:lnTo>
                    <a:pt x="159" y="894"/>
                  </a:lnTo>
                  <a:lnTo>
                    <a:pt x="159" y="894"/>
                  </a:lnTo>
                  <a:lnTo>
                    <a:pt x="159" y="894"/>
                  </a:lnTo>
                  <a:lnTo>
                    <a:pt x="159" y="894"/>
                  </a:lnTo>
                  <a:lnTo>
                    <a:pt x="160" y="894"/>
                  </a:lnTo>
                  <a:lnTo>
                    <a:pt x="160" y="894"/>
                  </a:lnTo>
                  <a:lnTo>
                    <a:pt x="160" y="894"/>
                  </a:lnTo>
                  <a:lnTo>
                    <a:pt x="160" y="894"/>
                  </a:lnTo>
                  <a:lnTo>
                    <a:pt x="160" y="894"/>
                  </a:lnTo>
                  <a:lnTo>
                    <a:pt x="161" y="894"/>
                  </a:lnTo>
                  <a:lnTo>
                    <a:pt x="161" y="894"/>
                  </a:lnTo>
                  <a:lnTo>
                    <a:pt x="161" y="893"/>
                  </a:lnTo>
                  <a:lnTo>
                    <a:pt x="161" y="893"/>
                  </a:lnTo>
                  <a:lnTo>
                    <a:pt x="161" y="894"/>
                  </a:lnTo>
                  <a:lnTo>
                    <a:pt x="162" y="894"/>
                  </a:lnTo>
                  <a:lnTo>
                    <a:pt x="162" y="894"/>
                  </a:lnTo>
                  <a:lnTo>
                    <a:pt x="162" y="894"/>
                  </a:lnTo>
                  <a:lnTo>
                    <a:pt x="162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4" y="894"/>
                  </a:lnTo>
                  <a:lnTo>
                    <a:pt x="164" y="894"/>
                  </a:lnTo>
                  <a:lnTo>
                    <a:pt x="164" y="894"/>
                  </a:lnTo>
                  <a:lnTo>
                    <a:pt x="164" y="894"/>
                  </a:lnTo>
                  <a:lnTo>
                    <a:pt x="165" y="894"/>
                  </a:lnTo>
                  <a:lnTo>
                    <a:pt x="165" y="895"/>
                  </a:lnTo>
                  <a:lnTo>
                    <a:pt x="165" y="895"/>
                  </a:lnTo>
                  <a:lnTo>
                    <a:pt x="165" y="895"/>
                  </a:lnTo>
                  <a:lnTo>
                    <a:pt x="165" y="895"/>
                  </a:lnTo>
                  <a:lnTo>
                    <a:pt x="165" y="895"/>
                  </a:lnTo>
                  <a:lnTo>
                    <a:pt x="166" y="895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7" y="896"/>
                  </a:lnTo>
                  <a:lnTo>
                    <a:pt x="167" y="897"/>
                  </a:lnTo>
                  <a:lnTo>
                    <a:pt x="167" y="897"/>
                  </a:lnTo>
                  <a:lnTo>
                    <a:pt x="167" y="897"/>
                  </a:lnTo>
                  <a:lnTo>
                    <a:pt x="168" y="897"/>
                  </a:lnTo>
                  <a:lnTo>
                    <a:pt x="168" y="897"/>
                  </a:lnTo>
                  <a:lnTo>
                    <a:pt x="168" y="897"/>
                  </a:lnTo>
                  <a:lnTo>
                    <a:pt x="168" y="897"/>
                  </a:lnTo>
                  <a:lnTo>
                    <a:pt x="168" y="898"/>
                  </a:lnTo>
                  <a:lnTo>
                    <a:pt x="169" y="897"/>
                  </a:lnTo>
                  <a:lnTo>
                    <a:pt x="169" y="897"/>
                  </a:lnTo>
                  <a:lnTo>
                    <a:pt x="169" y="897"/>
                  </a:lnTo>
                  <a:lnTo>
                    <a:pt x="169" y="896"/>
                  </a:lnTo>
                  <a:lnTo>
                    <a:pt x="169" y="894"/>
                  </a:lnTo>
                  <a:lnTo>
                    <a:pt x="170" y="890"/>
                  </a:lnTo>
                  <a:lnTo>
                    <a:pt x="170" y="887"/>
                  </a:lnTo>
                  <a:lnTo>
                    <a:pt x="170" y="886"/>
                  </a:lnTo>
                  <a:lnTo>
                    <a:pt x="170" y="886"/>
                  </a:lnTo>
                  <a:lnTo>
                    <a:pt x="171" y="885"/>
                  </a:lnTo>
                  <a:lnTo>
                    <a:pt x="171" y="885"/>
                  </a:lnTo>
                  <a:lnTo>
                    <a:pt x="171" y="886"/>
                  </a:lnTo>
                  <a:lnTo>
                    <a:pt x="171" y="887"/>
                  </a:lnTo>
                  <a:lnTo>
                    <a:pt x="171" y="888"/>
                  </a:lnTo>
                  <a:lnTo>
                    <a:pt x="171" y="887"/>
                  </a:lnTo>
                  <a:lnTo>
                    <a:pt x="172" y="886"/>
                  </a:lnTo>
                  <a:lnTo>
                    <a:pt x="172" y="885"/>
                  </a:lnTo>
                  <a:lnTo>
                    <a:pt x="172" y="884"/>
                  </a:lnTo>
                  <a:lnTo>
                    <a:pt x="172" y="884"/>
                  </a:lnTo>
                  <a:lnTo>
                    <a:pt x="173" y="883"/>
                  </a:lnTo>
                  <a:lnTo>
                    <a:pt x="173" y="882"/>
                  </a:lnTo>
                  <a:lnTo>
                    <a:pt x="173" y="881"/>
                  </a:lnTo>
                  <a:lnTo>
                    <a:pt x="173" y="881"/>
                  </a:lnTo>
                  <a:lnTo>
                    <a:pt x="173" y="881"/>
                  </a:lnTo>
                  <a:lnTo>
                    <a:pt x="174" y="881"/>
                  </a:lnTo>
                  <a:lnTo>
                    <a:pt x="174" y="881"/>
                  </a:lnTo>
                  <a:lnTo>
                    <a:pt x="174" y="881"/>
                  </a:lnTo>
                  <a:lnTo>
                    <a:pt x="174" y="881"/>
                  </a:lnTo>
                  <a:lnTo>
                    <a:pt x="174" y="881"/>
                  </a:lnTo>
                  <a:lnTo>
                    <a:pt x="174" y="881"/>
                  </a:lnTo>
                  <a:lnTo>
                    <a:pt x="175" y="881"/>
                  </a:lnTo>
                  <a:lnTo>
                    <a:pt x="175" y="881"/>
                  </a:lnTo>
                  <a:lnTo>
                    <a:pt x="175" y="881"/>
                  </a:lnTo>
                  <a:lnTo>
                    <a:pt x="175" y="881"/>
                  </a:lnTo>
                  <a:lnTo>
                    <a:pt x="176" y="881"/>
                  </a:lnTo>
                  <a:lnTo>
                    <a:pt x="176" y="881"/>
                  </a:lnTo>
                  <a:lnTo>
                    <a:pt x="176" y="881"/>
                  </a:lnTo>
                  <a:lnTo>
                    <a:pt x="176" y="881"/>
                  </a:lnTo>
                  <a:lnTo>
                    <a:pt x="176" y="881"/>
                  </a:lnTo>
                  <a:lnTo>
                    <a:pt x="176" y="881"/>
                  </a:lnTo>
                  <a:lnTo>
                    <a:pt x="177" y="881"/>
                  </a:lnTo>
                  <a:lnTo>
                    <a:pt x="177" y="881"/>
                  </a:lnTo>
                  <a:lnTo>
                    <a:pt x="177" y="881"/>
                  </a:lnTo>
                  <a:lnTo>
                    <a:pt x="177" y="881"/>
                  </a:lnTo>
                  <a:lnTo>
                    <a:pt x="178" y="881"/>
                  </a:lnTo>
                  <a:lnTo>
                    <a:pt x="178" y="881"/>
                  </a:lnTo>
                  <a:lnTo>
                    <a:pt x="178" y="881"/>
                  </a:lnTo>
                  <a:lnTo>
                    <a:pt x="178" y="881"/>
                  </a:lnTo>
                  <a:lnTo>
                    <a:pt x="178" y="881"/>
                  </a:lnTo>
                  <a:lnTo>
                    <a:pt x="179" y="881"/>
                  </a:lnTo>
                  <a:lnTo>
                    <a:pt x="179" y="881"/>
                  </a:lnTo>
                  <a:lnTo>
                    <a:pt x="179" y="882"/>
                  </a:lnTo>
                  <a:lnTo>
                    <a:pt x="179" y="882"/>
                  </a:lnTo>
                  <a:lnTo>
                    <a:pt x="179" y="882"/>
                  </a:lnTo>
                  <a:lnTo>
                    <a:pt x="180" y="882"/>
                  </a:lnTo>
                  <a:lnTo>
                    <a:pt x="180" y="882"/>
                  </a:lnTo>
                  <a:lnTo>
                    <a:pt x="180" y="883"/>
                  </a:lnTo>
                  <a:lnTo>
                    <a:pt x="180" y="883"/>
                  </a:lnTo>
                  <a:lnTo>
                    <a:pt x="180" y="884"/>
                  </a:lnTo>
                  <a:lnTo>
                    <a:pt x="181" y="884"/>
                  </a:lnTo>
                  <a:lnTo>
                    <a:pt x="181" y="884"/>
                  </a:lnTo>
                  <a:lnTo>
                    <a:pt x="181" y="884"/>
                  </a:lnTo>
                  <a:lnTo>
                    <a:pt x="181" y="884"/>
                  </a:lnTo>
                  <a:lnTo>
                    <a:pt x="182" y="885"/>
                  </a:lnTo>
                  <a:lnTo>
                    <a:pt x="182" y="885"/>
                  </a:lnTo>
                  <a:lnTo>
                    <a:pt x="182" y="885"/>
                  </a:lnTo>
                  <a:lnTo>
                    <a:pt x="182" y="885"/>
                  </a:lnTo>
                  <a:lnTo>
                    <a:pt x="182" y="886"/>
                  </a:lnTo>
                  <a:lnTo>
                    <a:pt x="182" y="886"/>
                  </a:lnTo>
                  <a:lnTo>
                    <a:pt x="183" y="886"/>
                  </a:lnTo>
                  <a:lnTo>
                    <a:pt x="183" y="886"/>
                  </a:lnTo>
                  <a:lnTo>
                    <a:pt x="183" y="886"/>
                  </a:lnTo>
                  <a:lnTo>
                    <a:pt x="183" y="886"/>
                  </a:lnTo>
                  <a:lnTo>
                    <a:pt x="184" y="886"/>
                  </a:lnTo>
                  <a:lnTo>
                    <a:pt x="184" y="886"/>
                  </a:lnTo>
                  <a:lnTo>
                    <a:pt x="184" y="885"/>
                  </a:lnTo>
                  <a:lnTo>
                    <a:pt x="184" y="886"/>
                  </a:lnTo>
                  <a:lnTo>
                    <a:pt x="184" y="892"/>
                  </a:lnTo>
                  <a:lnTo>
                    <a:pt x="185" y="899"/>
                  </a:lnTo>
                  <a:lnTo>
                    <a:pt x="185" y="903"/>
                  </a:lnTo>
                  <a:lnTo>
                    <a:pt x="185" y="906"/>
                  </a:lnTo>
                  <a:lnTo>
                    <a:pt x="185" y="908"/>
                  </a:lnTo>
                  <a:lnTo>
                    <a:pt x="185" y="909"/>
                  </a:lnTo>
                  <a:lnTo>
                    <a:pt x="186" y="910"/>
                  </a:lnTo>
                  <a:lnTo>
                    <a:pt x="186" y="910"/>
                  </a:lnTo>
                  <a:lnTo>
                    <a:pt x="186" y="910"/>
                  </a:lnTo>
                  <a:lnTo>
                    <a:pt x="186" y="910"/>
                  </a:lnTo>
                  <a:lnTo>
                    <a:pt x="186" y="910"/>
                  </a:lnTo>
                  <a:lnTo>
                    <a:pt x="187" y="910"/>
                  </a:lnTo>
                  <a:lnTo>
                    <a:pt x="187" y="910"/>
                  </a:lnTo>
                  <a:lnTo>
                    <a:pt x="187" y="910"/>
                  </a:lnTo>
                  <a:lnTo>
                    <a:pt x="187" y="910"/>
                  </a:lnTo>
                  <a:lnTo>
                    <a:pt x="187" y="910"/>
                  </a:lnTo>
                  <a:lnTo>
                    <a:pt x="187" y="910"/>
                  </a:lnTo>
                  <a:lnTo>
                    <a:pt x="188" y="911"/>
                  </a:lnTo>
                  <a:lnTo>
                    <a:pt x="188" y="911"/>
                  </a:lnTo>
                  <a:lnTo>
                    <a:pt x="188" y="912"/>
                  </a:lnTo>
                  <a:lnTo>
                    <a:pt x="188" y="912"/>
                  </a:lnTo>
                  <a:lnTo>
                    <a:pt x="189" y="912"/>
                  </a:lnTo>
                  <a:lnTo>
                    <a:pt x="189" y="912"/>
                  </a:lnTo>
                  <a:lnTo>
                    <a:pt x="189" y="912"/>
                  </a:lnTo>
                  <a:lnTo>
                    <a:pt x="189" y="913"/>
                  </a:lnTo>
                  <a:lnTo>
                    <a:pt x="189" y="913"/>
                  </a:lnTo>
                  <a:lnTo>
                    <a:pt x="190" y="912"/>
                  </a:lnTo>
                  <a:lnTo>
                    <a:pt x="190" y="912"/>
                  </a:lnTo>
                  <a:lnTo>
                    <a:pt x="190" y="912"/>
                  </a:lnTo>
                  <a:lnTo>
                    <a:pt x="190" y="912"/>
                  </a:lnTo>
                  <a:lnTo>
                    <a:pt x="190" y="913"/>
                  </a:lnTo>
                  <a:lnTo>
                    <a:pt x="191" y="913"/>
                  </a:lnTo>
                  <a:lnTo>
                    <a:pt x="191" y="913"/>
                  </a:lnTo>
                  <a:lnTo>
                    <a:pt x="191" y="911"/>
                  </a:lnTo>
                  <a:lnTo>
                    <a:pt x="191" y="910"/>
                  </a:lnTo>
                  <a:lnTo>
                    <a:pt x="191" y="910"/>
                  </a:lnTo>
                  <a:lnTo>
                    <a:pt x="192" y="910"/>
                  </a:lnTo>
                  <a:lnTo>
                    <a:pt x="192" y="910"/>
                  </a:lnTo>
                  <a:lnTo>
                    <a:pt x="192" y="909"/>
                  </a:lnTo>
                  <a:lnTo>
                    <a:pt x="192" y="910"/>
                  </a:lnTo>
                  <a:lnTo>
                    <a:pt x="193" y="909"/>
                  </a:lnTo>
                  <a:lnTo>
                    <a:pt x="193" y="909"/>
                  </a:lnTo>
                  <a:lnTo>
                    <a:pt x="193" y="908"/>
                  </a:lnTo>
                  <a:lnTo>
                    <a:pt x="193" y="907"/>
                  </a:lnTo>
                  <a:lnTo>
                    <a:pt x="193" y="906"/>
                  </a:lnTo>
                  <a:lnTo>
                    <a:pt x="193" y="905"/>
                  </a:lnTo>
                  <a:lnTo>
                    <a:pt x="194" y="905"/>
                  </a:lnTo>
                  <a:lnTo>
                    <a:pt x="194" y="904"/>
                  </a:lnTo>
                  <a:lnTo>
                    <a:pt x="194" y="902"/>
                  </a:lnTo>
                  <a:lnTo>
                    <a:pt x="194" y="901"/>
                  </a:lnTo>
                  <a:lnTo>
                    <a:pt x="195" y="900"/>
                  </a:lnTo>
                  <a:lnTo>
                    <a:pt x="195" y="900"/>
                  </a:lnTo>
                  <a:lnTo>
                    <a:pt x="195" y="900"/>
                  </a:lnTo>
                  <a:lnTo>
                    <a:pt x="195" y="900"/>
                  </a:lnTo>
                  <a:lnTo>
                    <a:pt x="195" y="901"/>
                  </a:lnTo>
                  <a:lnTo>
                    <a:pt x="196" y="901"/>
                  </a:lnTo>
                  <a:lnTo>
                    <a:pt x="196" y="901"/>
                  </a:lnTo>
                  <a:lnTo>
                    <a:pt x="196" y="901"/>
                  </a:lnTo>
                  <a:lnTo>
                    <a:pt x="196" y="901"/>
                  </a:lnTo>
                  <a:lnTo>
                    <a:pt x="196" y="901"/>
                  </a:lnTo>
                  <a:lnTo>
                    <a:pt x="197" y="901"/>
                  </a:lnTo>
                  <a:lnTo>
                    <a:pt x="197" y="901"/>
                  </a:lnTo>
                  <a:lnTo>
                    <a:pt x="197" y="901"/>
                  </a:lnTo>
                  <a:lnTo>
                    <a:pt x="197" y="902"/>
                  </a:lnTo>
                  <a:lnTo>
                    <a:pt x="197" y="902"/>
                  </a:lnTo>
                  <a:lnTo>
                    <a:pt x="198" y="902"/>
                  </a:lnTo>
                  <a:lnTo>
                    <a:pt x="198" y="901"/>
                  </a:lnTo>
                  <a:lnTo>
                    <a:pt x="198" y="887"/>
                  </a:lnTo>
                  <a:lnTo>
                    <a:pt x="198" y="856"/>
                  </a:lnTo>
                  <a:lnTo>
                    <a:pt x="199" y="851"/>
                  </a:lnTo>
                  <a:lnTo>
                    <a:pt x="199" y="847"/>
                  </a:lnTo>
                  <a:lnTo>
                    <a:pt x="199" y="844"/>
                  </a:lnTo>
                  <a:lnTo>
                    <a:pt x="199" y="846"/>
                  </a:lnTo>
                  <a:lnTo>
                    <a:pt x="199" y="853"/>
                  </a:lnTo>
                  <a:lnTo>
                    <a:pt x="199" y="856"/>
                  </a:lnTo>
                  <a:lnTo>
                    <a:pt x="200" y="853"/>
                  </a:lnTo>
                  <a:lnTo>
                    <a:pt x="200" y="847"/>
                  </a:lnTo>
                  <a:lnTo>
                    <a:pt x="200" y="844"/>
                  </a:lnTo>
                  <a:lnTo>
                    <a:pt x="200" y="843"/>
                  </a:lnTo>
                  <a:lnTo>
                    <a:pt x="201" y="842"/>
                  </a:lnTo>
                  <a:lnTo>
                    <a:pt x="201" y="842"/>
                  </a:lnTo>
                  <a:lnTo>
                    <a:pt x="201" y="842"/>
                  </a:lnTo>
                  <a:lnTo>
                    <a:pt x="201" y="841"/>
                  </a:lnTo>
                  <a:lnTo>
                    <a:pt x="201" y="841"/>
                  </a:lnTo>
                  <a:lnTo>
                    <a:pt x="201" y="841"/>
                  </a:lnTo>
                  <a:lnTo>
                    <a:pt x="202" y="841"/>
                  </a:lnTo>
                  <a:lnTo>
                    <a:pt x="202" y="841"/>
                  </a:lnTo>
                  <a:lnTo>
                    <a:pt x="202" y="841"/>
                  </a:lnTo>
                  <a:lnTo>
                    <a:pt x="202" y="841"/>
                  </a:lnTo>
                  <a:lnTo>
                    <a:pt x="202" y="841"/>
                  </a:lnTo>
                  <a:lnTo>
                    <a:pt x="203" y="841"/>
                  </a:lnTo>
                  <a:lnTo>
                    <a:pt x="203" y="841"/>
                  </a:lnTo>
                  <a:lnTo>
                    <a:pt x="203" y="841"/>
                  </a:lnTo>
                  <a:lnTo>
                    <a:pt x="203" y="841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7" y="841"/>
                  </a:lnTo>
                  <a:lnTo>
                    <a:pt x="207" y="841"/>
                  </a:lnTo>
                  <a:lnTo>
                    <a:pt x="207" y="841"/>
                  </a:lnTo>
                  <a:lnTo>
                    <a:pt x="207" y="841"/>
                  </a:lnTo>
                  <a:lnTo>
                    <a:pt x="207" y="841"/>
                  </a:lnTo>
                  <a:lnTo>
                    <a:pt x="208" y="841"/>
                  </a:lnTo>
                  <a:lnTo>
                    <a:pt x="208" y="841"/>
                  </a:lnTo>
                  <a:lnTo>
                    <a:pt x="208" y="841"/>
                  </a:lnTo>
                  <a:lnTo>
                    <a:pt x="208" y="841"/>
                  </a:lnTo>
                  <a:lnTo>
                    <a:pt x="208" y="840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09" y="840"/>
                  </a:lnTo>
                  <a:lnTo>
                    <a:pt x="210" y="840"/>
                  </a:lnTo>
                  <a:lnTo>
                    <a:pt x="210" y="839"/>
                  </a:lnTo>
                  <a:lnTo>
                    <a:pt x="210" y="839"/>
                  </a:lnTo>
                  <a:lnTo>
                    <a:pt x="210" y="839"/>
                  </a:lnTo>
                  <a:lnTo>
                    <a:pt x="210" y="839"/>
                  </a:lnTo>
                  <a:lnTo>
                    <a:pt x="210" y="839"/>
                  </a:lnTo>
                  <a:lnTo>
                    <a:pt x="211" y="839"/>
                  </a:lnTo>
                  <a:lnTo>
                    <a:pt x="211" y="838"/>
                  </a:lnTo>
                  <a:lnTo>
                    <a:pt x="211" y="838"/>
                  </a:lnTo>
                  <a:lnTo>
                    <a:pt x="211" y="838"/>
                  </a:lnTo>
                  <a:lnTo>
                    <a:pt x="212" y="838"/>
                  </a:lnTo>
                  <a:lnTo>
                    <a:pt x="212" y="838"/>
                  </a:lnTo>
                  <a:lnTo>
                    <a:pt x="212" y="837"/>
                  </a:lnTo>
                  <a:lnTo>
                    <a:pt x="212" y="837"/>
                  </a:lnTo>
                  <a:lnTo>
                    <a:pt x="212" y="837"/>
                  </a:lnTo>
                  <a:lnTo>
                    <a:pt x="212" y="837"/>
                  </a:lnTo>
                  <a:lnTo>
                    <a:pt x="213" y="837"/>
                  </a:lnTo>
                  <a:lnTo>
                    <a:pt x="213" y="837"/>
                  </a:lnTo>
                  <a:lnTo>
                    <a:pt x="213" y="838"/>
                  </a:lnTo>
                  <a:lnTo>
                    <a:pt x="213" y="838"/>
                  </a:lnTo>
                  <a:lnTo>
                    <a:pt x="214" y="838"/>
                  </a:lnTo>
                  <a:lnTo>
                    <a:pt x="214" y="838"/>
                  </a:lnTo>
                  <a:lnTo>
                    <a:pt x="214" y="838"/>
                  </a:lnTo>
                  <a:lnTo>
                    <a:pt x="214" y="838"/>
                  </a:lnTo>
                  <a:lnTo>
                    <a:pt x="214" y="838"/>
                  </a:lnTo>
                  <a:lnTo>
                    <a:pt x="215" y="838"/>
                  </a:lnTo>
                  <a:lnTo>
                    <a:pt x="215" y="841"/>
                  </a:lnTo>
                  <a:lnTo>
                    <a:pt x="215" y="843"/>
                  </a:lnTo>
                  <a:lnTo>
                    <a:pt x="215" y="845"/>
                  </a:lnTo>
                  <a:lnTo>
                    <a:pt x="215" y="838"/>
                  </a:lnTo>
                  <a:lnTo>
                    <a:pt x="216" y="837"/>
                  </a:lnTo>
                  <a:lnTo>
                    <a:pt x="216" y="860"/>
                  </a:lnTo>
                  <a:lnTo>
                    <a:pt x="216" y="894"/>
                  </a:lnTo>
                  <a:lnTo>
                    <a:pt x="216" y="903"/>
                  </a:lnTo>
                  <a:lnTo>
                    <a:pt x="216" y="903"/>
                  </a:lnTo>
                  <a:lnTo>
                    <a:pt x="217" y="903"/>
                  </a:lnTo>
                  <a:lnTo>
                    <a:pt x="217" y="903"/>
                  </a:lnTo>
                  <a:lnTo>
                    <a:pt x="217" y="903"/>
                  </a:lnTo>
                  <a:lnTo>
                    <a:pt x="217" y="903"/>
                  </a:lnTo>
                  <a:lnTo>
                    <a:pt x="217" y="903"/>
                  </a:lnTo>
                  <a:lnTo>
                    <a:pt x="218" y="903"/>
                  </a:lnTo>
                  <a:lnTo>
                    <a:pt x="218" y="903"/>
                  </a:lnTo>
                  <a:lnTo>
                    <a:pt x="218" y="903"/>
                  </a:lnTo>
                  <a:lnTo>
                    <a:pt x="218" y="903"/>
                  </a:lnTo>
                  <a:lnTo>
                    <a:pt x="218" y="903"/>
                  </a:lnTo>
                  <a:lnTo>
                    <a:pt x="219" y="903"/>
                  </a:lnTo>
                  <a:lnTo>
                    <a:pt x="219" y="903"/>
                  </a:lnTo>
                  <a:lnTo>
                    <a:pt x="219" y="903"/>
                  </a:lnTo>
                  <a:lnTo>
                    <a:pt x="219" y="903"/>
                  </a:lnTo>
                  <a:lnTo>
                    <a:pt x="219" y="903"/>
                  </a:lnTo>
                  <a:lnTo>
                    <a:pt x="220" y="903"/>
                  </a:lnTo>
                  <a:lnTo>
                    <a:pt x="220" y="903"/>
                  </a:lnTo>
                  <a:lnTo>
                    <a:pt x="220" y="903"/>
                  </a:lnTo>
                  <a:lnTo>
                    <a:pt x="220" y="903"/>
                  </a:lnTo>
                  <a:lnTo>
                    <a:pt x="221" y="903"/>
                  </a:lnTo>
                  <a:lnTo>
                    <a:pt x="221" y="903"/>
                  </a:lnTo>
                  <a:lnTo>
                    <a:pt x="221" y="902"/>
                  </a:lnTo>
                  <a:lnTo>
                    <a:pt x="221" y="902"/>
                  </a:lnTo>
                  <a:lnTo>
                    <a:pt x="221" y="902"/>
                  </a:lnTo>
                  <a:lnTo>
                    <a:pt x="221" y="903"/>
                  </a:lnTo>
                  <a:lnTo>
                    <a:pt x="222" y="903"/>
                  </a:lnTo>
                  <a:lnTo>
                    <a:pt x="222" y="902"/>
                  </a:lnTo>
                  <a:lnTo>
                    <a:pt x="222" y="902"/>
                  </a:lnTo>
                  <a:lnTo>
                    <a:pt x="222" y="902"/>
                  </a:lnTo>
                  <a:lnTo>
                    <a:pt x="223" y="902"/>
                  </a:lnTo>
                  <a:lnTo>
                    <a:pt x="223" y="903"/>
                  </a:lnTo>
                  <a:lnTo>
                    <a:pt x="223" y="903"/>
                  </a:lnTo>
                  <a:lnTo>
                    <a:pt x="223" y="903"/>
                  </a:lnTo>
                  <a:lnTo>
                    <a:pt x="223" y="903"/>
                  </a:lnTo>
                  <a:lnTo>
                    <a:pt x="223" y="903"/>
                  </a:lnTo>
                  <a:lnTo>
                    <a:pt x="224" y="903"/>
                  </a:lnTo>
                  <a:lnTo>
                    <a:pt x="224" y="903"/>
                  </a:lnTo>
                  <a:lnTo>
                    <a:pt x="224" y="903"/>
                  </a:lnTo>
                  <a:lnTo>
                    <a:pt x="224" y="903"/>
                  </a:lnTo>
                  <a:lnTo>
                    <a:pt x="225" y="903"/>
                  </a:lnTo>
                  <a:lnTo>
                    <a:pt x="225" y="903"/>
                  </a:lnTo>
                  <a:lnTo>
                    <a:pt x="225" y="903"/>
                  </a:lnTo>
                  <a:lnTo>
                    <a:pt x="225" y="903"/>
                  </a:lnTo>
                  <a:lnTo>
                    <a:pt x="225" y="903"/>
                  </a:lnTo>
                  <a:lnTo>
                    <a:pt x="226" y="904"/>
                  </a:lnTo>
                  <a:lnTo>
                    <a:pt x="226" y="904"/>
                  </a:lnTo>
                  <a:lnTo>
                    <a:pt x="226" y="904"/>
                  </a:lnTo>
                  <a:lnTo>
                    <a:pt x="226" y="904"/>
                  </a:lnTo>
                  <a:lnTo>
                    <a:pt x="226" y="905"/>
                  </a:lnTo>
                  <a:lnTo>
                    <a:pt x="227" y="905"/>
                  </a:lnTo>
                  <a:lnTo>
                    <a:pt x="227" y="905"/>
                  </a:lnTo>
                  <a:lnTo>
                    <a:pt x="227" y="906"/>
                  </a:lnTo>
                  <a:lnTo>
                    <a:pt x="227" y="906"/>
                  </a:lnTo>
                  <a:lnTo>
                    <a:pt x="227" y="907"/>
                  </a:lnTo>
                  <a:lnTo>
                    <a:pt x="228" y="907"/>
                  </a:lnTo>
                  <a:lnTo>
                    <a:pt x="228" y="907"/>
                  </a:lnTo>
                  <a:lnTo>
                    <a:pt x="228" y="908"/>
                  </a:lnTo>
                  <a:lnTo>
                    <a:pt x="228" y="908"/>
                  </a:lnTo>
                  <a:lnTo>
                    <a:pt x="229" y="909"/>
                  </a:lnTo>
                  <a:lnTo>
                    <a:pt x="229" y="909"/>
                  </a:lnTo>
                  <a:lnTo>
                    <a:pt x="229" y="909"/>
                  </a:lnTo>
                  <a:lnTo>
                    <a:pt x="229" y="910"/>
                  </a:lnTo>
                  <a:lnTo>
                    <a:pt x="229" y="910"/>
                  </a:lnTo>
                  <a:lnTo>
                    <a:pt x="229" y="911"/>
                  </a:lnTo>
                  <a:lnTo>
                    <a:pt x="230" y="911"/>
                  </a:lnTo>
                  <a:lnTo>
                    <a:pt x="230" y="911"/>
                  </a:lnTo>
                  <a:lnTo>
                    <a:pt x="230" y="912"/>
                  </a:lnTo>
                  <a:lnTo>
                    <a:pt x="230" y="912"/>
                  </a:lnTo>
                  <a:lnTo>
                    <a:pt x="231" y="912"/>
                  </a:lnTo>
                  <a:lnTo>
                    <a:pt x="231" y="912"/>
                  </a:lnTo>
                  <a:lnTo>
                    <a:pt x="231" y="912"/>
                  </a:lnTo>
                  <a:lnTo>
                    <a:pt x="231" y="912"/>
                  </a:lnTo>
                  <a:lnTo>
                    <a:pt x="231" y="912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3" y="912"/>
                  </a:lnTo>
                  <a:lnTo>
                    <a:pt x="233" y="912"/>
                  </a:lnTo>
                  <a:lnTo>
                    <a:pt x="233" y="912"/>
                  </a:lnTo>
                  <a:lnTo>
                    <a:pt x="233" y="912"/>
                  </a:lnTo>
                  <a:lnTo>
                    <a:pt x="234" y="912"/>
                  </a:lnTo>
                  <a:lnTo>
                    <a:pt x="234" y="912"/>
                  </a:lnTo>
                  <a:lnTo>
                    <a:pt x="234" y="912"/>
                  </a:lnTo>
                  <a:lnTo>
                    <a:pt x="234" y="912"/>
                  </a:lnTo>
                  <a:lnTo>
                    <a:pt x="234" y="912"/>
                  </a:lnTo>
                  <a:lnTo>
                    <a:pt x="234" y="912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236" y="911"/>
                  </a:lnTo>
                  <a:lnTo>
                    <a:pt x="236" y="911"/>
                  </a:lnTo>
                  <a:lnTo>
                    <a:pt x="236" y="911"/>
                  </a:lnTo>
                  <a:lnTo>
                    <a:pt x="236" y="911"/>
                  </a:lnTo>
                  <a:lnTo>
                    <a:pt x="236" y="911"/>
                  </a:lnTo>
                  <a:lnTo>
                    <a:pt x="237" y="911"/>
                  </a:lnTo>
                  <a:lnTo>
                    <a:pt x="237" y="911"/>
                  </a:lnTo>
                  <a:lnTo>
                    <a:pt x="237" y="910"/>
                  </a:lnTo>
                  <a:lnTo>
                    <a:pt x="237" y="909"/>
                  </a:lnTo>
                  <a:lnTo>
                    <a:pt x="237" y="909"/>
                  </a:lnTo>
                  <a:lnTo>
                    <a:pt x="238" y="909"/>
                  </a:lnTo>
                  <a:lnTo>
                    <a:pt x="238" y="909"/>
                  </a:lnTo>
                  <a:lnTo>
                    <a:pt x="238" y="909"/>
                  </a:lnTo>
                  <a:lnTo>
                    <a:pt x="238" y="909"/>
                  </a:lnTo>
                  <a:lnTo>
                    <a:pt x="238" y="909"/>
                  </a:lnTo>
                  <a:lnTo>
                    <a:pt x="239" y="909"/>
                  </a:lnTo>
                  <a:lnTo>
                    <a:pt x="239" y="909"/>
                  </a:lnTo>
                  <a:lnTo>
                    <a:pt x="239" y="909"/>
                  </a:lnTo>
                  <a:lnTo>
                    <a:pt x="239" y="909"/>
                  </a:lnTo>
                  <a:lnTo>
                    <a:pt x="240" y="909"/>
                  </a:lnTo>
                  <a:lnTo>
                    <a:pt x="240" y="909"/>
                  </a:lnTo>
                  <a:lnTo>
                    <a:pt x="240" y="909"/>
                  </a:lnTo>
                  <a:lnTo>
                    <a:pt x="240" y="909"/>
                  </a:lnTo>
                  <a:lnTo>
                    <a:pt x="240" y="909"/>
                  </a:lnTo>
                  <a:lnTo>
                    <a:pt x="240" y="909"/>
                  </a:lnTo>
                  <a:lnTo>
                    <a:pt x="241" y="909"/>
                  </a:lnTo>
                  <a:lnTo>
                    <a:pt x="241" y="909"/>
                  </a:lnTo>
                  <a:lnTo>
                    <a:pt x="241" y="909"/>
                  </a:lnTo>
                  <a:lnTo>
                    <a:pt x="241" y="909"/>
                  </a:lnTo>
                  <a:lnTo>
                    <a:pt x="242" y="909"/>
                  </a:lnTo>
                  <a:lnTo>
                    <a:pt x="242" y="909"/>
                  </a:lnTo>
                  <a:lnTo>
                    <a:pt x="242" y="909"/>
                  </a:lnTo>
                  <a:lnTo>
                    <a:pt x="242" y="909"/>
                  </a:lnTo>
                  <a:lnTo>
                    <a:pt x="242" y="909"/>
                  </a:lnTo>
                  <a:lnTo>
                    <a:pt x="243" y="909"/>
                  </a:lnTo>
                  <a:lnTo>
                    <a:pt x="243" y="909"/>
                  </a:lnTo>
                  <a:lnTo>
                    <a:pt x="243" y="910"/>
                  </a:lnTo>
                  <a:lnTo>
                    <a:pt x="243" y="910"/>
                  </a:lnTo>
                  <a:lnTo>
                    <a:pt x="243" y="910"/>
                  </a:lnTo>
                  <a:lnTo>
                    <a:pt x="244" y="909"/>
                  </a:lnTo>
                  <a:lnTo>
                    <a:pt x="244" y="910"/>
                  </a:lnTo>
                  <a:lnTo>
                    <a:pt x="244" y="909"/>
                  </a:lnTo>
                  <a:lnTo>
                    <a:pt x="244" y="907"/>
                  </a:lnTo>
                  <a:lnTo>
                    <a:pt x="244" y="901"/>
                  </a:lnTo>
                  <a:lnTo>
                    <a:pt x="245" y="899"/>
                  </a:lnTo>
                  <a:lnTo>
                    <a:pt x="245" y="897"/>
                  </a:lnTo>
                  <a:lnTo>
                    <a:pt x="245" y="894"/>
                  </a:lnTo>
                  <a:lnTo>
                    <a:pt x="245" y="892"/>
                  </a:lnTo>
                  <a:lnTo>
                    <a:pt x="246" y="894"/>
                  </a:lnTo>
                  <a:lnTo>
                    <a:pt x="246" y="898"/>
                  </a:lnTo>
                  <a:lnTo>
                    <a:pt x="246" y="892"/>
                  </a:lnTo>
                  <a:lnTo>
                    <a:pt x="246" y="879"/>
                  </a:lnTo>
                  <a:lnTo>
                    <a:pt x="246" y="873"/>
                  </a:lnTo>
                  <a:lnTo>
                    <a:pt x="246" y="873"/>
                  </a:lnTo>
                  <a:lnTo>
                    <a:pt x="247" y="872"/>
                  </a:lnTo>
                  <a:lnTo>
                    <a:pt x="247" y="870"/>
                  </a:lnTo>
                  <a:lnTo>
                    <a:pt x="247" y="868"/>
                  </a:lnTo>
                  <a:lnTo>
                    <a:pt x="247" y="867"/>
                  </a:lnTo>
                  <a:lnTo>
                    <a:pt x="247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8" y="867"/>
                  </a:lnTo>
                  <a:lnTo>
                    <a:pt x="249" y="867"/>
                  </a:lnTo>
                  <a:lnTo>
                    <a:pt x="249" y="867"/>
                  </a:lnTo>
                  <a:lnTo>
                    <a:pt x="249" y="867"/>
                  </a:lnTo>
                  <a:lnTo>
                    <a:pt x="249" y="867"/>
                  </a:lnTo>
                  <a:lnTo>
                    <a:pt x="249" y="867"/>
                  </a:lnTo>
                  <a:lnTo>
                    <a:pt x="250" y="867"/>
                  </a:lnTo>
                  <a:lnTo>
                    <a:pt x="250" y="867"/>
                  </a:lnTo>
                  <a:lnTo>
                    <a:pt x="250" y="867"/>
                  </a:lnTo>
                  <a:lnTo>
                    <a:pt x="250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1" y="867"/>
                  </a:lnTo>
                  <a:lnTo>
                    <a:pt x="252" y="867"/>
                  </a:lnTo>
                  <a:lnTo>
                    <a:pt x="252" y="867"/>
                  </a:lnTo>
                  <a:lnTo>
                    <a:pt x="252" y="867"/>
                  </a:lnTo>
                  <a:lnTo>
                    <a:pt x="252" y="867"/>
                  </a:lnTo>
                  <a:lnTo>
                    <a:pt x="253" y="867"/>
                  </a:lnTo>
                  <a:lnTo>
                    <a:pt x="253" y="867"/>
                  </a:lnTo>
                  <a:lnTo>
                    <a:pt x="253" y="867"/>
                  </a:lnTo>
                  <a:lnTo>
                    <a:pt x="253" y="867"/>
                  </a:lnTo>
                  <a:lnTo>
                    <a:pt x="253" y="867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4" y="867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5" y="867"/>
                  </a:lnTo>
                  <a:lnTo>
                    <a:pt x="255" y="866"/>
                  </a:lnTo>
                  <a:lnTo>
                    <a:pt x="255" y="866"/>
                  </a:lnTo>
                  <a:lnTo>
                    <a:pt x="256" y="866"/>
                  </a:lnTo>
                  <a:lnTo>
                    <a:pt x="256" y="865"/>
                  </a:lnTo>
                  <a:lnTo>
                    <a:pt x="256" y="865"/>
                  </a:lnTo>
                  <a:lnTo>
                    <a:pt x="256" y="865"/>
                  </a:lnTo>
                  <a:lnTo>
                    <a:pt x="257" y="864"/>
                  </a:lnTo>
                  <a:lnTo>
                    <a:pt x="257" y="864"/>
                  </a:lnTo>
                  <a:lnTo>
                    <a:pt x="257" y="863"/>
                  </a:lnTo>
                  <a:lnTo>
                    <a:pt x="257" y="863"/>
                  </a:lnTo>
                  <a:lnTo>
                    <a:pt x="257" y="862"/>
                  </a:lnTo>
                  <a:lnTo>
                    <a:pt x="257" y="862"/>
                  </a:lnTo>
                  <a:lnTo>
                    <a:pt x="258" y="861"/>
                  </a:lnTo>
                  <a:lnTo>
                    <a:pt x="258" y="861"/>
                  </a:lnTo>
                  <a:lnTo>
                    <a:pt x="258" y="860"/>
                  </a:lnTo>
                  <a:lnTo>
                    <a:pt x="258" y="859"/>
                  </a:lnTo>
                  <a:lnTo>
                    <a:pt x="259" y="858"/>
                  </a:lnTo>
                  <a:lnTo>
                    <a:pt x="259" y="858"/>
                  </a:lnTo>
                  <a:lnTo>
                    <a:pt x="259" y="858"/>
                  </a:lnTo>
                  <a:lnTo>
                    <a:pt x="259" y="857"/>
                  </a:lnTo>
                  <a:lnTo>
                    <a:pt x="259" y="857"/>
                  </a:lnTo>
                  <a:lnTo>
                    <a:pt x="259" y="857"/>
                  </a:lnTo>
                  <a:lnTo>
                    <a:pt x="260" y="856"/>
                  </a:lnTo>
                  <a:lnTo>
                    <a:pt x="260" y="855"/>
                  </a:lnTo>
                  <a:lnTo>
                    <a:pt x="260" y="852"/>
                  </a:lnTo>
                  <a:lnTo>
                    <a:pt x="260" y="848"/>
                  </a:lnTo>
                  <a:lnTo>
                    <a:pt x="261" y="840"/>
                  </a:lnTo>
                  <a:lnTo>
                    <a:pt x="261" y="833"/>
                  </a:lnTo>
                  <a:lnTo>
                    <a:pt x="261" y="843"/>
                  </a:lnTo>
                  <a:lnTo>
                    <a:pt x="261" y="893"/>
                  </a:lnTo>
                  <a:lnTo>
                    <a:pt x="261" y="904"/>
                  </a:lnTo>
                  <a:lnTo>
                    <a:pt x="262" y="904"/>
                  </a:lnTo>
                  <a:lnTo>
                    <a:pt x="262" y="904"/>
                  </a:lnTo>
                  <a:lnTo>
                    <a:pt x="262" y="904"/>
                  </a:lnTo>
                  <a:lnTo>
                    <a:pt x="262" y="904"/>
                  </a:lnTo>
                  <a:lnTo>
                    <a:pt x="262" y="904"/>
                  </a:lnTo>
                  <a:lnTo>
                    <a:pt x="262" y="905"/>
                  </a:lnTo>
                  <a:lnTo>
                    <a:pt x="263" y="904"/>
                  </a:lnTo>
                  <a:lnTo>
                    <a:pt x="263" y="904"/>
                  </a:lnTo>
                  <a:lnTo>
                    <a:pt x="263" y="904"/>
                  </a:lnTo>
                  <a:lnTo>
                    <a:pt x="263" y="904"/>
                  </a:lnTo>
                  <a:lnTo>
                    <a:pt x="264" y="904"/>
                  </a:lnTo>
                  <a:lnTo>
                    <a:pt x="264" y="904"/>
                  </a:lnTo>
                  <a:lnTo>
                    <a:pt x="264" y="904"/>
                  </a:lnTo>
                  <a:lnTo>
                    <a:pt x="264" y="904"/>
                  </a:lnTo>
                  <a:lnTo>
                    <a:pt x="264" y="904"/>
                  </a:lnTo>
                  <a:lnTo>
                    <a:pt x="265" y="904"/>
                  </a:lnTo>
                  <a:lnTo>
                    <a:pt x="265" y="904"/>
                  </a:lnTo>
                  <a:lnTo>
                    <a:pt x="265" y="904"/>
                  </a:lnTo>
                  <a:lnTo>
                    <a:pt x="265" y="904"/>
                  </a:lnTo>
                  <a:lnTo>
                    <a:pt x="265" y="904"/>
                  </a:lnTo>
                  <a:lnTo>
                    <a:pt x="266" y="904"/>
                  </a:lnTo>
                  <a:lnTo>
                    <a:pt x="266" y="904"/>
                  </a:lnTo>
                  <a:lnTo>
                    <a:pt x="266" y="904"/>
                  </a:lnTo>
                  <a:lnTo>
                    <a:pt x="266" y="904"/>
                  </a:lnTo>
                  <a:lnTo>
                    <a:pt x="266" y="904"/>
                  </a:lnTo>
                  <a:lnTo>
                    <a:pt x="267" y="904"/>
                  </a:lnTo>
                  <a:lnTo>
                    <a:pt x="267" y="905"/>
                  </a:lnTo>
                  <a:lnTo>
                    <a:pt x="267" y="905"/>
                  </a:lnTo>
                  <a:lnTo>
                    <a:pt x="267" y="905"/>
                  </a:lnTo>
                  <a:lnTo>
                    <a:pt x="268" y="905"/>
                  </a:lnTo>
                  <a:lnTo>
                    <a:pt x="268" y="905"/>
                  </a:lnTo>
                  <a:lnTo>
                    <a:pt x="268" y="905"/>
                  </a:lnTo>
                  <a:lnTo>
                    <a:pt x="268" y="905"/>
                  </a:lnTo>
                  <a:lnTo>
                    <a:pt x="268" y="905"/>
                  </a:lnTo>
                  <a:lnTo>
                    <a:pt x="268" y="905"/>
                  </a:lnTo>
                  <a:lnTo>
                    <a:pt x="269" y="905"/>
                  </a:lnTo>
                  <a:lnTo>
                    <a:pt x="269" y="905"/>
                  </a:lnTo>
                  <a:lnTo>
                    <a:pt x="269" y="905"/>
                  </a:lnTo>
                  <a:lnTo>
                    <a:pt x="269" y="905"/>
                  </a:lnTo>
                  <a:lnTo>
                    <a:pt x="270" y="905"/>
                  </a:lnTo>
                  <a:lnTo>
                    <a:pt x="270" y="905"/>
                  </a:lnTo>
                  <a:lnTo>
                    <a:pt x="270" y="905"/>
                  </a:lnTo>
                  <a:lnTo>
                    <a:pt x="270" y="905"/>
                  </a:lnTo>
                  <a:lnTo>
                    <a:pt x="270" y="905"/>
                  </a:lnTo>
                  <a:lnTo>
                    <a:pt x="270" y="905"/>
                  </a:lnTo>
                  <a:lnTo>
                    <a:pt x="271" y="905"/>
                  </a:lnTo>
                  <a:lnTo>
                    <a:pt x="271" y="905"/>
                  </a:lnTo>
                  <a:lnTo>
                    <a:pt x="271" y="906"/>
                  </a:lnTo>
                  <a:lnTo>
                    <a:pt x="271" y="906"/>
                  </a:lnTo>
                  <a:lnTo>
                    <a:pt x="272" y="906"/>
                  </a:lnTo>
                  <a:lnTo>
                    <a:pt x="272" y="906"/>
                  </a:lnTo>
                  <a:lnTo>
                    <a:pt x="272" y="906"/>
                  </a:lnTo>
                  <a:lnTo>
                    <a:pt x="272" y="906"/>
                  </a:lnTo>
                  <a:lnTo>
                    <a:pt x="272" y="906"/>
                  </a:lnTo>
                  <a:lnTo>
                    <a:pt x="273" y="907"/>
                  </a:lnTo>
                  <a:lnTo>
                    <a:pt x="273" y="907"/>
                  </a:lnTo>
                  <a:lnTo>
                    <a:pt x="273" y="907"/>
                  </a:lnTo>
                  <a:lnTo>
                    <a:pt x="273" y="907"/>
                  </a:lnTo>
                  <a:lnTo>
                    <a:pt x="273" y="907"/>
                  </a:lnTo>
                  <a:lnTo>
                    <a:pt x="274" y="907"/>
                  </a:lnTo>
                  <a:lnTo>
                    <a:pt x="274" y="907"/>
                  </a:lnTo>
                  <a:lnTo>
                    <a:pt x="274" y="907"/>
                  </a:lnTo>
                  <a:lnTo>
                    <a:pt x="274" y="907"/>
                  </a:lnTo>
                  <a:lnTo>
                    <a:pt x="274" y="907"/>
                  </a:lnTo>
                  <a:lnTo>
                    <a:pt x="275" y="907"/>
                  </a:lnTo>
                  <a:lnTo>
                    <a:pt x="275" y="907"/>
                  </a:lnTo>
                  <a:lnTo>
                    <a:pt x="275" y="907"/>
                  </a:lnTo>
                  <a:lnTo>
                    <a:pt x="275" y="907"/>
                  </a:lnTo>
                  <a:lnTo>
                    <a:pt x="276" y="907"/>
                  </a:lnTo>
                  <a:lnTo>
                    <a:pt x="276" y="907"/>
                  </a:lnTo>
                  <a:lnTo>
                    <a:pt x="276" y="907"/>
                  </a:lnTo>
                  <a:lnTo>
                    <a:pt x="276" y="907"/>
                  </a:lnTo>
                  <a:lnTo>
                    <a:pt x="276" y="907"/>
                  </a:lnTo>
                  <a:lnTo>
                    <a:pt x="276" y="907"/>
                  </a:lnTo>
                  <a:lnTo>
                    <a:pt x="277" y="908"/>
                  </a:lnTo>
                  <a:lnTo>
                    <a:pt x="277" y="909"/>
                  </a:lnTo>
                  <a:lnTo>
                    <a:pt x="277" y="910"/>
                  </a:lnTo>
                  <a:lnTo>
                    <a:pt x="277" y="910"/>
                  </a:lnTo>
                  <a:lnTo>
                    <a:pt x="277" y="911"/>
                  </a:lnTo>
                  <a:lnTo>
                    <a:pt x="278" y="911"/>
                  </a:lnTo>
                  <a:lnTo>
                    <a:pt x="278" y="911"/>
                  </a:lnTo>
                  <a:lnTo>
                    <a:pt x="278" y="911"/>
                  </a:lnTo>
                  <a:lnTo>
                    <a:pt x="278" y="911"/>
                  </a:lnTo>
                  <a:lnTo>
                    <a:pt x="278" y="911"/>
                  </a:lnTo>
                  <a:lnTo>
                    <a:pt x="279" y="911"/>
                  </a:lnTo>
                  <a:lnTo>
                    <a:pt x="279" y="911"/>
                  </a:lnTo>
                  <a:lnTo>
                    <a:pt x="279" y="911"/>
                  </a:lnTo>
                  <a:lnTo>
                    <a:pt x="279" y="911"/>
                  </a:lnTo>
                  <a:lnTo>
                    <a:pt x="279" y="911"/>
                  </a:lnTo>
                  <a:lnTo>
                    <a:pt x="280" y="911"/>
                  </a:lnTo>
                  <a:lnTo>
                    <a:pt x="280" y="911"/>
                  </a:lnTo>
                  <a:lnTo>
                    <a:pt x="280" y="911"/>
                  </a:lnTo>
                  <a:lnTo>
                    <a:pt x="280" y="911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2" y="911"/>
                  </a:lnTo>
                  <a:lnTo>
                    <a:pt x="282" y="911"/>
                  </a:lnTo>
                  <a:lnTo>
                    <a:pt x="282" y="911"/>
                  </a:lnTo>
                  <a:lnTo>
                    <a:pt x="282" y="911"/>
                  </a:lnTo>
                  <a:lnTo>
                    <a:pt x="283" y="911"/>
                  </a:lnTo>
                  <a:lnTo>
                    <a:pt x="283" y="911"/>
                  </a:lnTo>
                  <a:lnTo>
                    <a:pt x="283" y="910"/>
                  </a:lnTo>
                  <a:lnTo>
                    <a:pt x="283" y="909"/>
                  </a:lnTo>
                  <a:lnTo>
                    <a:pt x="283" y="909"/>
                  </a:lnTo>
                  <a:lnTo>
                    <a:pt x="284" y="910"/>
                  </a:lnTo>
                  <a:lnTo>
                    <a:pt x="284" y="910"/>
                  </a:lnTo>
                  <a:lnTo>
                    <a:pt x="284" y="910"/>
                  </a:lnTo>
                  <a:lnTo>
                    <a:pt x="284" y="910"/>
                  </a:lnTo>
                  <a:lnTo>
                    <a:pt x="284" y="911"/>
                  </a:lnTo>
                  <a:lnTo>
                    <a:pt x="285" y="912"/>
                  </a:lnTo>
                  <a:lnTo>
                    <a:pt x="285" y="912"/>
                  </a:lnTo>
                  <a:lnTo>
                    <a:pt x="285" y="911"/>
                  </a:lnTo>
                  <a:lnTo>
                    <a:pt x="285" y="911"/>
                  </a:lnTo>
                  <a:lnTo>
                    <a:pt x="285" y="911"/>
                  </a:lnTo>
                  <a:lnTo>
                    <a:pt x="286" y="911"/>
                  </a:lnTo>
                  <a:lnTo>
                    <a:pt x="286" y="911"/>
                  </a:lnTo>
                  <a:lnTo>
                    <a:pt x="286" y="910"/>
                  </a:lnTo>
                  <a:lnTo>
                    <a:pt x="286" y="910"/>
                  </a:lnTo>
                  <a:lnTo>
                    <a:pt x="287" y="910"/>
                  </a:lnTo>
                  <a:lnTo>
                    <a:pt x="287" y="910"/>
                  </a:lnTo>
                  <a:lnTo>
                    <a:pt x="287" y="909"/>
                  </a:lnTo>
                  <a:lnTo>
                    <a:pt x="287" y="909"/>
                  </a:lnTo>
                  <a:lnTo>
                    <a:pt x="287" y="908"/>
                  </a:lnTo>
                  <a:lnTo>
                    <a:pt x="287" y="908"/>
                  </a:lnTo>
                  <a:lnTo>
                    <a:pt x="288" y="908"/>
                  </a:lnTo>
                  <a:lnTo>
                    <a:pt x="288" y="908"/>
                  </a:lnTo>
                  <a:lnTo>
                    <a:pt x="288" y="907"/>
                  </a:lnTo>
                  <a:lnTo>
                    <a:pt x="288" y="907"/>
                  </a:lnTo>
                  <a:lnTo>
                    <a:pt x="289" y="907"/>
                  </a:lnTo>
                  <a:lnTo>
                    <a:pt x="289" y="907"/>
                  </a:lnTo>
                  <a:lnTo>
                    <a:pt x="289" y="907"/>
                  </a:lnTo>
                  <a:lnTo>
                    <a:pt x="289" y="907"/>
                  </a:lnTo>
                  <a:lnTo>
                    <a:pt x="289" y="907"/>
                  </a:lnTo>
                  <a:lnTo>
                    <a:pt x="289" y="907"/>
                  </a:lnTo>
                  <a:lnTo>
                    <a:pt x="290" y="907"/>
                  </a:lnTo>
                  <a:lnTo>
                    <a:pt x="290" y="907"/>
                  </a:lnTo>
                  <a:lnTo>
                    <a:pt x="290" y="907"/>
                  </a:lnTo>
                  <a:lnTo>
                    <a:pt x="290" y="907"/>
                  </a:lnTo>
                  <a:lnTo>
                    <a:pt x="291" y="907"/>
                  </a:lnTo>
                  <a:lnTo>
                    <a:pt x="291" y="907"/>
                  </a:lnTo>
                  <a:lnTo>
                    <a:pt x="291" y="907"/>
                  </a:lnTo>
                  <a:lnTo>
                    <a:pt x="291" y="907"/>
                  </a:lnTo>
                  <a:lnTo>
                    <a:pt x="291" y="907"/>
                  </a:lnTo>
                  <a:lnTo>
                    <a:pt x="292" y="907"/>
                  </a:lnTo>
                  <a:lnTo>
                    <a:pt x="292" y="907"/>
                  </a:lnTo>
                  <a:lnTo>
                    <a:pt x="292" y="906"/>
                  </a:lnTo>
                  <a:lnTo>
                    <a:pt x="292" y="906"/>
                  </a:lnTo>
                  <a:lnTo>
                    <a:pt x="292" y="903"/>
                  </a:lnTo>
                  <a:lnTo>
                    <a:pt x="292" y="892"/>
                  </a:lnTo>
                  <a:lnTo>
                    <a:pt x="293" y="878"/>
                  </a:lnTo>
                  <a:lnTo>
                    <a:pt x="293" y="865"/>
                  </a:lnTo>
                  <a:lnTo>
                    <a:pt x="293" y="856"/>
                  </a:lnTo>
                  <a:lnTo>
                    <a:pt x="293" y="857"/>
                  </a:lnTo>
                  <a:lnTo>
                    <a:pt x="294" y="859"/>
                  </a:lnTo>
                  <a:lnTo>
                    <a:pt x="294" y="865"/>
                  </a:lnTo>
                  <a:lnTo>
                    <a:pt x="294" y="871"/>
                  </a:lnTo>
                  <a:lnTo>
                    <a:pt x="294" y="871"/>
                  </a:lnTo>
                  <a:lnTo>
                    <a:pt x="294" y="862"/>
                  </a:lnTo>
                  <a:lnTo>
                    <a:pt x="295" y="855"/>
                  </a:lnTo>
                  <a:lnTo>
                    <a:pt x="295" y="854"/>
                  </a:lnTo>
                  <a:lnTo>
                    <a:pt x="295" y="854"/>
                  </a:lnTo>
                  <a:lnTo>
                    <a:pt x="295" y="853"/>
                  </a:lnTo>
                  <a:lnTo>
                    <a:pt x="295" y="852"/>
                  </a:lnTo>
                  <a:lnTo>
                    <a:pt x="296" y="852"/>
                  </a:lnTo>
                  <a:lnTo>
                    <a:pt x="296" y="852"/>
                  </a:lnTo>
                  <a:lnTo>
                    <a:pt x="296" y="852"/>
                  </a:lnTo>
                  <a:lnTo>
                    <a:pt x="296" y="852"/>
                  </a:lnTo>
                  <a:lnTo>
                    <a:pt x="296" y="852"/>
                  </a:lnTo>
                  <a:lnTo>
                    <a:pt x="297" y="852"/>
                  </a:lnTo>
                  <a:lnTo>
                    <a:pt x="297" y="852"/>
                  </a:lnTo>
                  <a:lnTo>
                    <a:pt x="297" y="852"/>
                  </a:lnTo>
                  <a:lnTo>
                    <a:pt x="297" y="852"/>
                  </a:lnTo>
                  <a:lnTo>
                    <a:pt x="298" y="852"/>
                  </a:lnTo>
                  <a:lnTo>
                    <a:pt x="298" y="852"/>
                  </a:lnTo>
                  <a:lnTo>
                    <a:pt x="298" y="852"/>
                  </a:lnTo>
                  <a:lnTo>
                    <a:pt x="298" y="853"/>
                  </a:lnTo>
                  <a:lnTo>
                    <a:pt x="298" y="853"/>
                  </a:lnTo>
                  <a:lnTo>
                    <a:pt x="298" y="853"/>
                  </a:lnTo>
                  <a:lnTo>
                    <a:pt x="299" y="853"/>
                  </a:lnTo>
                  <a:lnTo>
                    <a:pt x="299" y="853"/>
                  </a:lnTo>
                  <a:lnTo>
                    <a:pt x="299" y="853"/>
                  </a:lnTo>
                  <a:lnTo>
                    <a:pt x="299" y="853"/>
                  </a:lnTo>
                  <a:lnTo>
                    <a:pt x="300" y="853"/>
                  </a:lnTo>
                  <a:lnTo>
                    <a:pt x="300" y="853"/>
                  </a:lnTo>
                  <a:lnTo>
                    <a:pt x="300" y="853"/>
                  </a:lnTo>
                  <a:lnTo>
                    <a:pt x="300" y="853"/>
                  </a:lnTo>
                  <a:lnTo>
                    <a:pt x="300" y="853"/>
                  </a:lnTo>
                  <a:lnTo>
                    <a:pt x="300" y="853"/>
                  </a:lnTo>
                  <a:lnTo>
                    <a:pt x="301" y="853"/>
                  </a:lnTo>
                  <a:lnTo>
                    <a:pt x="301" y="853"/>
                  </a:lnTo>
                  <a:lnTo>
                    <a:pt x="301" y="853"/>
                  </a:lnTo>
                  <a:lnTo>
                    <a:pt x="301" y="853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3" y="854"/>
                  </a:lnTo>
                  <a:lnTo>
                    <a:pt x="303" y="854"/>
                  </a:lnTo>
                  <a:lnTo>
                    <a:pt x="303" y="854"/>
                  </a:lnTo>
                  <a:lnTo>
                    <a:pt x="303" y="854"/>
                  </a:lnTo>
                  <a:lnTo>
                    <a:pt x="303" y="853"/>
                  </a:lnTo>
                  <a:lnTo>
                    <a:pt x="304" y="854"/>
                  </a:lnTo>
                  <a:lnTo>
                    <a:pt x="304" y="854"/>
                  </a:lnTo>
                  <a:lnTo>
                    <a:pt x="304" y="854"/>
                  </a:lnTo>
                  <a:lnTo>
                    <a:pt x="304" y="854"/>
                  </a:lnTo>
                  <a:lnTo>
                    <a:pt x="304" y="853"/>
                  </a:lnTo>
                  <a:lnTo>
                    <a:pt x="305" y="853"/>
                  </a:lnTo>
                  <a:lnTo>
                    <a:pt x="305" y="853"/>
                  </a:lnTo>
                  <a:lnTo>
                    <a:pt x="305" y="853"/>
                  </a:lnTo>
                  <a:lnTo>
                    <a:pt x="305" y="853"/>
                  </a:lnTo>
                  <a:lnTo>
                    <a:pt x="306" y="852"/>
                  </a:lnTo>
                  <a:lnTo>
                    <a:pt x="306" y="852"/>
                  </a:lnTo>
                  <a:lnTo>
                    <a:pt x="306" y="851"/>
                  </a:lnTo>
                  <a:lnTo>
                    <a:pt x="306" y="851"/>
                  </a:lnTo>
                  <a:lnTo>
                    <a:pt x="306" y="850"/>
                  </a:lnTo>
                  <a:lnTo>
                    <a:pt x="306" y="849"/>
                  </a:lnTo>
                  <a:lnTo>
                    <a:pt x="307" y="845"/>
                  </a:lnTo>
                  <a:lnTo>
                    <a:pt x="307" y="837"/>
                  </a:lnTo>
                  <a:lnTo>
                    <a:pt x="307" y="830"/>
                  </a:lnTo>
                  <a:lnTo>
                    <a:pt x="307" y="831"/>
                  </a:lnTo>
                  <a:lnTo>
                    <a:pt x="307" y="857"/>
                  </a:lnTo>
                  <a:lnTo>
                    <a:pt x="308" y="880"/>
                  </a:lnTo>
                  <a:lnTo>
                    <a:pt x="308" y="888"/>
                  </a:lnTo>
                  <a:lnTo>
                    <a:pt x="308" y="889"/>
                  </a:lnTo>
                  <a:lnTo>
                    <a:pt x="308" y="892"/>
                  </a:lnTo>
                  <a:lnTo>
                    <a:pt x="309" y="893"/>
                  </a:lnTo>
                  <a:lnTo>
                    <a:pt x="309" y="893"/>
                  </a:lnTo>
                  <a:lnTo>
                    <a:pt x="309" y="894"/>
                  </a:lnTo>
                  <a:lnTo>
                    <a:pt x="309" y="895"/>
                  </a:lnTo>
                  <a:lnTo>
                    <a:pt x="309" y="896"/>
                  </a:lnTo>
                  <a:lnTo>
                    <a:pt x="309" y="895"/>
                  </a:lnTo>
                  <a:lnTo>
                    <a:pt x="310" y="895"/>
                  </a:lnTo>
                  <a:lnTo>
                    <a:pt x="310" y="895"/>
                  </a:lnTo>
                  <a:lnTo>
                    <a:pt x="310" y="896"/>
                  </a:lnTo>
                  <a:lnTo>
                    <a:pt x="310" y="897"/>
                  </a:lnTo>
                  <a:lnTo>
                    <a:pt x="311" y="897"/>
                  </a:lnTo>
                  <a:lnTo>
                    <a:pt x="311" y="897"/>
                  </a:lnTo>
                  <a:lnTo>
                    <a:pt x="311" y="897"/>
                  </a:lnTo>
                  <a:lnTo>
                    <a:pt x="311" y="897"/>
                  </a:lnTo>
                  <a:lnTo>
                    <a:pt x="311" y="897"/>
                  </a:lnTo>
                  <a:lnTo>
                    <a:pt x="311" y="897"/>
                  </a:lnTo>
                  <a:lnTo>
                    <a:pt x="312" y="897"/>
                  </a:lnTo>
                  <a:lnTo>
                    <a:pt x="312" y="897"/>
                  </a:lnTo>
                  <a:lnTo>
                    <a:pt x="312" y="898"/>
                  </a:lnTo>
                  <a:lnTo>
                    <a:pt x="312" y="898"/>
                  </a:lnTo>
                  <a:lnTo>
                    <a:pt x="313" y="898"/>
                  </a:lnTo>
                  <a:lnTo>
                    <a:pt x="313" y="898"/>
                  </a:lnTo>
                  <a:lnTo>
                    <a:pt x="313" y="898"/>
                  </a:lnTo>
                  <a:lnTo>
                    <a:pt x="313" y="898"/>
                  </a:lnTo>
                  <a:lnTo>
                    <a:pt x="313" y="898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5" y="898"/>
                  </a:lnTo>
                  <a:lnTo>
                    <a:pt x="315" y="898"/>
                  </a:lnTo>
                  <a:lnTo>
                    <a:pt x="315" y="898"/>
                  </a:lnTo>
                  <a:lnTo>
                    <a:pt x="315" y="898"/>
                  </a:lnTo>
                  <a:lnTo>
                    <a:pt x="315" y="898"/>
                  </a:lnTo>
                  <a:lnTo>
                    <a:pt x="316" y="898"/>
                  </a:lnTo>
                  <a:lnTo>
                    <a:pt x="316" y="898"/>
                  </a:lnTo>
                  <a:lnTo>
                    <a:pt x="316" y="898"/>
                  </a:lnTo>
                  <a:lnTo>
                    <a:pt x="316" y="898"/>
                  </a:lnTo>
                  <a:lnTo>
                    <a:pt x="317" y="898"/>
                  </a:lnTo>
                  <a:lnTo>
                    <a:pt x="317" y="897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8" y="898"/>
                  </a:lnTo>
                  <a:lnTo>
                    <a:pt x="318" y="898"/>
                  </a:lnTo>
                  <a:lnTo>
                    <a:pt x="318" y="898"/>
                  </a:lnTo>
                  <a:lnTo>
                    <a:pt x="318" y="898"/>
                  </a:lnTo>
                  <a:lnTo>
                    <a:pt x="319" y="897"/>
                  </a:lnTo>
                  <a:lnTo>
                    <a:pt x="319" y="897"/>
                  </a:lnTo>
                  <a:lnTo>
                    <a:pt x="319" y="897"/>
                  </a:lnTo>
                  <a:lnTo>
                    <a:pt x="319" y="897"/>
                  </a:lnTo>
                  <a:lnTo>
                    <a:pt x="319" y="897"/>
                  </a:lnTo>
                  <a:lnTo>
                    <a:pt x="320" y="897"/>
                  </a:lnTo>
                  <a:lnTo>
                    <a:pt x="320" y="897"/>
                  </a:lnTo>
                  <a:lnTo>
                    <a:pt x="320" y="897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21" y="896"/>
                  </a:lnTo>
                  <a:lnTo>
                    <a:pt x="321" y="897"/>
                  </a:lnTo>
                  <a:lnTo>
                    <a:pt x="321" y="897"/>
                  </a:lnTo>
                  <a:lnTo>
                    <a:pt x="321" y="898"/>
                  </a:lnTo>
                  <a:lnTo>
                    <a:pt x="322" y="900"/>
                  </a:lnTo>
                  <a:lnTo>
                    <a:pt x="322" y="902"/>
                  </a:lnTo>
                  <a:lnTo>
                    <a:pt x="322" y="905"/>
                  </a:lnTo>
                  <a:lnTo>
                    <a:pt x="322" y="909"/>
                  </a:lnTo>
                  <a:lnTo>
                    <a:pt x="322" y="912"/>
                  </a:lnTo>
                  <a:lnTo>
                    <a:pt x="322" y="914"/>
                  </a:lnTo>
                  <a:lnTo>
                    <a:pt x="323" y="916"/>
                  </a:lnTo>
                  <a:lnTo>
                    <a:pt x="323" y="918"/>
                  </a:lnTo>
                  <a:lnTo>
                    <a:pt x="323" y="920"/>
                  </a:lnTo>
                  <a:lnTo>
                    <a:pt x="323" y="922"/>
                  </a:lnTo>
                  <a:lnTo>
                    <a:pt x="324" y="922"/>
                  </a:lnTo>
                  <a:lnTo>
                    <a:pt x="324" y="923"/>
                  </a:lnTo>
                  <a:lnTo>
                    <a:pt x="324" y="923"/>
                  </a:lnTo>
                  <a:lnTo>
                    <a:pt x="324" y="924"/>
                  </a:lnTo>
                  <a:lnTo>
                    <a:pt x="324" y="924"/>
                  </a:lnTo>
                  <a:lnTo>
                    <a:pt x="325" y="924"/>
                  </a:lnTo>
                  <a:lnTo>
                    <a:pt x="325" y="924"/>
                  </a:lnTo>
                  <a:lnTo>
                    <a:pt x="325" y="924"/>
                  </a:lnTo>
                  <a:lnTo>
                    <a:pt x="325" y="924"/>
                  </a:lnTo>
                  <a:lnTo>
                    <a:pt x="325" y="924"/>
                  </a:lnTo>
                  <a:lnTo>
                    <a:pt x="326" y="924"/>
                  </a:lnTo>
                  <a:lnTo>
                    <a:pt x="326" y="924"/>
                  </a:lnTo>
                  <a:lnTo>
                    <a:pt x="326" y="924"/>
                  </a:lnTo>
                  <a:lnTo>
                    <a:pt x="326" y="924"/>
                  </a:lnTo>
                  <a:lnTo>
                    <a:pt x="326" y="924"/>
                  </a:lnTo>
                  <a:lnTo>
                    <a:pt x="327" y="924"/>
                  </a:lnTo>
                  <a:lnTo>
                    <a:pt x="327" y="924"/>
                  </a:lnTo>
                  <a:lnTo>
                    <a:pt x="327" y="924"/>
                  </a:lnTo>
                  <a:lnTo>
                    <a:pt x="327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8" y="925"/>
                  </a:lnTo>
                  <a:lnTo>
                    <a:pt x="329" y="925"/>
                  </a:lnTo>
                  <a:lnTo>
                    <a:pt x="329" y="925"/>
                  </a:lnTo>
                  <a:lnTo>
                    <a:pt x="329" y="925"/>
                  </a:lnTo>
                  <a:lnTo>
                    <a:pt x="329" y="925"/>
                  </a:lnTo>
                  <a:lnTo>
                    <a:pt x="330" y="925"/>
                  </a:lnTo>
                  <a:lnTo>
                    <a:pt x="330" y="925"/>
                  </a:lnTo>
                  <a:lnTo>
                    <a:pt x="330" y="925"/>
                  </a:lnTo>
                  <a:lnTo>
                    <a:pt x="330" y="925"/>
                  </a:lnTo>
                  <a:lnTo>
                    <a:pt x="330" y="925"/>
                  </a:lnTo>
                  <a:lnTo>
                    <a:pt x="331" y="925"/>
                  </a:lnTo>
                  <a:lnTo>
                    <a:pt x="331" y="925"/>
                  </a:lnTo>
                  <a:lnTo>
                    <a:pt x="331" y="925"/>
                  </a:lnTo>
                  <a:lnTo>
                    <a:pt x="331" y="924"/>
                  </a:lnTo>
                  <a:lnTo>
                    <a:pt x="331" y="923"/>
                  </a:lnTo>
                  <a:lnTo>
                    <a:pt x="332" y="922"/>
                  </a:lnTo>
                  <a:lnTo>
                    <a:pt x="332" y="920"/>
                  </a:lnTo>
                  <a:lnTo>
                    <a:pt x="332" y="918"/>
                  </a:lnTo>
                  <a:lnTo>
                    <a:pt x="332" y="916"/>
                  </a:lnTo>
                  <a:lnTo>
                    <a:pt x="332" y="915"/>
                  </a:lnTo>
                  <a:lnTo>
                    <a:pt x="333" y="915"/>
                  </a:lnTo>
                  <a:lnTo>
                    <a:pt x="333" y="915"/>
                  </a:lnTo>
                  <a:lnTo>
                    <a:pt x="333" y="914"/>
                  </a:lnTo>
                  <a:lnTo>
                    <a:pt x="333" y="913"/>
                  </a:lnTo>
                  <a:lnTo>
                    <a:pt x="334" y="911"/>
                  </a:lnTo>
                  <a:lnTo>
                    <a:pt x="334" y="910"/>
                  </a:lnTo>
                  <a:lnTo>
                    <a:pt x="334" y="910"/>
                  </a:lnTo>
                  <a:lnTo>
                    <a:pt x="334" y="910"/>
                  </a:lnTo>
                  <a:lnTo>
                    <a:pt x="334" y="910"/>
                  </a:lnTo>
                  <a:lnTo>
                    <a:pt x="334" y="910"/>
                  </a:lnTo>
                  <a:lnTo>
                    <a:pt x="335" y="910"/>
                  </a:lnTo>
                  <a:lnTo>
                    <a:pt x="335" y="909"/>
                  </a:lnTo>
                  <a:lnTo>
                    <a:pt x="335" y="909"/>
                  </a:lnTo>
                  <a:lnTo>
                    <a:pt x="335" y="907"/>
                  </a:lnTo>
                  <a:lnTo>
                    <a:pt x="335" y="906"/>
                  </a:lnTo>
                  <a:lnTo>
                    <a:pt x="336" y="906"/>
                  </a:lnTo>
                  <a:lnTo>
                    <a:pt x="336" y="905"/>
                  </a:lnTo>
                  <a:lnTo>
                    <a:pt x="336" y="905"/>
                  </a:lnTo>
                  <a:lnTo>
                    <a:pt x="336" y="905"/>
                  </a:lnTo>
                  <a:lnTo>
                    <a:pt x="336" y="904"/>
                  </a:lnTo>
                  <a:lnTo>
                    <a:pt x="337" y="903"/>
                  </a:lnTo>
                  <a:lnTo>
                    <a:pt x="337" y="903"/>
                  </a:lnTo>
                  <a:lnTo>
                    <a:pt x="337" y="903"/>
                  </a:lnTo>
                  <a:lnTo>
                    <a:pt x="337" y="903"/>
                  </a:lnTo>
                  <a:lnTo>
                    <a:pt x="337" y="903"/>
                  </a:lnTo>
                  <a:lnTo>
                    <a:pt x="338" y="903"/>
                  </a:lnTo>
                  <a:lnTo>
                    <a:pt x="338" y="903"/>
                  </a:lnTo>
                  <a:lnTo>
                    <a:pt x="338" y="903"/>
                  </a:lnTo>
                  <a:lnTo>
                    <a:pt x="338" y="903"/>
                  </a:lnTo>
                  <a:lnTo>
                    <a:pt x="339" y="903"/>
                  </a:lnTo>
                  <a:lnTo>
                    <a:pt x="339" y="903"/>
                  </a:lnTo>
                  <a:lnTo>
                    <a:pt x="339" y="903"/>
                  </a:lnTo>
                  <a:lnTo>
                    <a:pt x="339" y="903"/>
                  </a:lnTo>
                  <a:lnTo>
                    <a:pt x="339" y="902"/>
                  </a:lnTo>
                  <a:lnTo>
                    <a:pt x="339" y="902"/>
                  </a:lnTo>
                  <a:lnTo>
                    <a:pt x="340" y="902"/>
                  </a:lnTo>
                  <a:lnTo>
                    <a:pt x="340" y="902"/>
                  </a:lnTo>
                  <a:lnTo>
                    <a:pt x="340" y="898"/>
                  </a:lnTo>
                  <a:lnTo>
                    <a:pt x="340" y="888"/>
                  </a:lnTo>
                  <a:lnTo>
                    <a:pt x="341" y="888"/>
                  </a:lnTo>
                  <a:lnTo>
                    <a:pt x="341" y="884"/>
                  </a:lnTo>
                  <a:lnTo>
                    <a:pt x="341" y="873"/>
                  </a:lnTo>
                  <a:lnTo>
                    <a:pt x="341" y="865"/>
                  </a:lnTo>
                  <a:lnTo>
                    <a:pt x="341" y="856"/>
                  </a:lnTo>
                  <a:lnTo>
                    <a:pt x="342" y="856"/>
                  </a:lnTo>
                  <a:lnTo>
                    <a:pt x="342" y="857"/>
                  </a:lnTo>
                  <a:lnTo>
                    <a:pt x="342" y="859"/>
                  </a:lnTo>
                  <a:lnTo>
                    <a:pt x="342" y="865"/>
                  </a:lnTo>
                  <a:lnTo>
                    <a:pt x="342" y="871"/>
                  </a:lnTo>
                  <a:lnTo>
                    <a:pt x="343" y="871"/>
                  </a:lnTo>
                  <a:lnTo>
                    <a:pt x="343" y="862"/>
                  </a:lnTo>
                  <a:lnTo>
                    <a:pt x="343" y="855"/>
                  </a:lnTo>
                  <a:lnTo>
                    <a:pt x="343" y="854"/>
                  </a:lnTo>
                  <a:lnTo>
                    <a:pt x="343" y="854"/>
                  </a:lnTo>
                  <a:lnTo>
                    <a:pt x="344" y="853"/>
                  </a:lnTo>
                  <a:lnTo>
                    <a:pt x="344" y="852"/>
                  </a:lnTo>
                  <a:lnTo>
                    <a:pt x="344" y="852"/>
                  </a:lnTo>
                  <a:lnTo>
                    <a:pt x="344" y="852"/>
                  </a:lnTo>
                  <a:lnTo>
                    <a:pt x="345" y="852"/>
                  </a:lnTo>
                  <a:lnTo>
                    <a:pt x="345" y="852"/>
                  </a:lnTo>
                  <a:lnTo>
                    <a:pt x="345" y="852"/>
                  </a:lnTo>
                  <a:lnTo>
                    <a:pt x="345" y="852"/>
                  </a:lnTo>
                  <a:lnTo>
                    <a:pt x="345" y="852"/>
                  </a:lnTo>
                  <a:lnTo>
                    <a:pt x="345" y="852"/>
                  </a:lnTo>
                  <a:lnTo>
                    <a:pt x="346" y="852"/>
                  </a:lnTo>
                  <a:lnTo>
                    <a:pt x="346" y="852"/>
                  </a:lnTo>
                  <a:lnTo>
                    <a:pt x="346" y="852"/>
                  </a:lnTo>
                  <a:lnTo>
                    <a:pt x="346" y="852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48" y="853"/>
                  </a:lnTo>
                  <a:lnTo>
                    <a:pt x="348" y="853"/>
                  </a:lnTo>
                  <a:lnTo>
                    <a:pt x="348" y="853"/>
                  </a:lnTo>
                  <a:lnTo>
                    <a:pt x="348" y="853"/>
                  </a:lnTo>
                  <a:lnTo>
                    <a:pt x="349" y="853"/>
                  </a:lnTo>
                  <a:lnTo>
                    <a:pt x="349" y="853"/>
                  </a:lnTo>
                  <a:lnTo>
                    <a:pt x="349" y="853"/>
                  </a:lnTo>
                  <a:lnTo>
                    <a:pt x="349" y="853"/>
                  </a:lnTo>
                  <a:lnTo>
                    <a:pt x="349" y="853"/>
                  </a:lnTo>
                  <a:lnTo>
                    <a:pt x="350" y="853"/>
                  </a:lnTo>
                  <a:lnTo>
                    <a:pt x="350" y="853"/>
                  </a:lnTo>
                  <a:lnTo>
                    <a:pt x="350" y="853"/>
                  </a:lnTo>
                  <a:lnTo>
                    <a:pt x="350" y="853"/>
                  </a:lnTo>
                  <a:lnTo>
                    <a:pt x="350" y="853"/>
                  </a:lnTo>
                  <a:lnTo>
                    <a:pt x="350" y="853"/>
                  </a:lnTo>
                  <a:lnTo>
                    <a:pt x="351" y="853"/>
                  </a:lnTo>
                  <a:lnTo>
                    <a:pt x="351" y="854"/>
                  </a:lnTo>
                  <a:lnTo>
                    <a:pt x="351" y="854"/>
                  </a:lnTo>
                  <a:lnTo>
                    <a:pt x="351" y="854"/>
                  </a:lnTo>
                  <a:lnTo>
                    <a:pt x="352" y="854"/>
                  </a:lnTo>
                  <a:lnTo>
                    <a:pt x="352" y="853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3" y="854"/>
                  </a:lnTo>
                  <a:lnTo>
                    <a:pt x="353" y="853"/>
                  </a:lnTo>
                  <a:lnTo>
                    <a:pt x="353" y="853"/>
                  </a:lnTo>
                  <a:lnTo>
                    <a:pt x="353" y="853"/>
                  </a:lnTo>
                  <a:lnTo>
                    <a:pt x="353" y="853"/>
                  </a:lnTo>
                  <a:lnTo>
                    <a:pt x="354" y="853"/>
                  </a:lnTo>
                  <a:lnTo>
                    <a:pt x="354" y="852"/>
                  </a:lnTo>
                  <a:lnTo>
                    <a:pt x="354" y="852"/>
                  </a:lnTo>
                  <a:lnTo>
                    <a:pt x="354" y="851"/>
                  </a:lnTo>
                  <a:lnTo>
                    <a:pt x="354" y="851"/>
                  </a:lnTo>
                  <a:lnTo>
                    <a:pt x="355" y="850"/>
                  </a:lnTo>
                  <a:lnTo>
                    <a:pt x="355" y="849"/>
                  </a:lnTo>
                  <a:lnTo>
                    <a:pt x="355" y="845"/>
                  </a:lnTo>
                  <a:lnTo>
                    <a:pt x="355" y="837"/>
                  </a:lnTo>
                  <a:lnTo>
                    <a:pt x="356" y="830"/>
                  </a:lnTo>
                  <a:lnTo>
                    <a:pt x="356" y="831"/>
                  </a:lnTo>
                  <a:lnTo>
                    <a:pt x="356" y="872"/>
                  </a:lnTo>
                  <a:lnTo>
                    <a:pt x="356" y="872"/>
                  </a:lnTo>
                  <a:lnTo>
                    <a:pt x="356" y="874"/>
                  </a:lnTo>
                  <a:lnTo>
                    <a:pt x="356" y="875"/>
                  </a:lnTo>
                  <a:lnTo>
                    <a:pt x="357" y="875"/>
                  </a:lnTo>
                  <a:lnTo>
                    <a:pt x="357" y="877"/>
                  </a:lnTo>
                  <a:lnTo>
                    <a:pt x="357" y="878"/>
                  </a:lnTo>
                  <a:lnTo>
                    <a:pt x="357" y="879"/>
                  </a:lnTo>
                  <a:lnTo>
                    <a:pt x="358" y="878"/>
                  </a:lnTo>
                  <a:lnTo>
                    <a:pt x="358" y="879"/>
                  </a:lnTo>
                  <a:lnTo>
                    <a:pt x="358" y="879"/>
                  </a:lnTo>
                  <a:lnTo>
                    <a:pt x="358" y="881"/>
                  </a:lnTo>
                  <a:lnTo>
                    <a:pt x="358" y="883"/>
                  </a:lnTo>
                  <a:lnTo>
                    <a:pt x="358" y="884"/>
                  </a:lnTo>
                  <a:lnTo>
                    <a:pt x="359" y="884"/>
                  </a:lnTo>
                  <a:lnTo>
                    <a:pt x="359" y="884"/>
                  </a:lnTo>
                  <a:lnTo>
                    <a:pt x="359" y="884"/>
                  </a:lnTo>
                  <a:lnTo>
                    <a:pt x="359" y="884"/>
                  </a:lnTo>
                  <a:lnTo>
                    <a:pt x="360" y="884"/>
                  </a:lnTo>
                  <a:lnTo>
                    <a:pt x="360" y="884"/>
                  </a:lnTo>
                  <a:lnTo>
                    <a:pt x="360" y="884"/>
                  </a:lnTo>
                  <a:lnTo>
                    <a:pt x="360" y="884"/>
                  </a:lnTo>
                  <a:lnTo>
                    <a:pt x="360" y="884"/>
                  </a:lnTo>
                  <a:lnTo>
                    <a:pt x="361" y="884"/>
                  </a:lnTo>
                  <a:lnTo>
                    <a:pt x="361" y="884"/>
                  </a:lnTo>
                  <a:lnTo>
                    <a:pt x="361" y="884"/>
                  </a:lnTo>
                  <a:lnTo>
                    <a:pt x="361" y="884"/>
                  </a:lnTo>
                  <a:lnTo>
                    <a:pt x="361" y="884"/>
                  </a:lnTo>
                  <a:lnTo>
                    <a:pt x="362" y="884"/>
                  </a:lnTo>
                  <a:lnTo>
                    <a:pt x="362" y="884"/>
                  </a:lnTo>
                  <a:lnTo>
                    <a:pt x="362" y="884"/>
                  </a:lnTo>
                  <a:lnTo>
                    <a:pt x="362" y="884"/>
                  </a:lnTo>
                  <a:lnTo>
                    <a:pt x="362" y="884"/>
                  </a:lnTo>
                  <a:lnTo>
                    <a:pt x="363" y="884"/>
                  </a:lnTo>
                  <a:lnTo>
                    <a:pt x="363" y="884"/>
                  </a:lnTo>
                  <a:lnTo>
                    <a:pt x="363" y="884"/>
                  </a:lnTo>
                  <a:lnTo>
                    <a:pt x="363" y="884"/>
                  </a:lnTo>
                  <a:lnTo>
                    <a:pt x="364" y="884"/>
                  </a:lnTo>
                  <a:lnTo>
                    <a:pt x="364" y="884"/>
                  </a:lnTo>
                  <a:lnTo>
                    <a:pt x="364" y="883"/>
                  </a:lnTo>
                  <a:lnTo>
                    <a:pt x="364" y="884"/>
                  </a:lnTo>
                  <a:lnTo>
                    <a:pt x="364" y="884"/>
                  </a:lnTo>
                  <a:lnTo>
                    <a:pt x="364" y="884"/>
                  </a:lnTo>
                  <a:lnTo>
                    <a:pt x="365" y="884"/>
                  </a:lnTo>
                  <a:lnTo>
                    <a:pt x="365" y="885"/>
                  </a:lnTo>
                  <a:lnTo>
                    <a:pt x="365" y="885"/>
                  </a:lnTo>
                  <a:lnTo>
                    <a:pt x="365" y="885"/>
                  </a:lnTo>
                  <a:lnTo>
                    <a:pt x="365" y="886"/>
                  </a:lnTo>
                  <a:lnTo>
                    <a:pt x="366" y="886"/>
                  </a:lnTo>
                  <a:lnTo>
                    <a:pt x="366" y="887"/>
                  </a:lnTo>
                  <a:lnTo>
                    <a:pt x="366" y="887"/>
                  </a:lnTo>
                  <a:lnTo>
                    <a:pt x="366" y="888"/>
                  </a:lnTo>
                  <a:lnTo>
                    <a:pt x="367" y="888"/>
                  </a:lnTo>
                  <a:lnTo>
                    <a:pt x="367" y="888"/>
                  </a:lnTo>
                  <a:lnTo>
                    <a:pt x="367" y="889"/>
                  </a:lnTo>
                  <a:lnTo>
                    <a:pt x="367" y="889"/>
                  </a:lnTo>
                  <a:lnTo>
                    <a:pt x="367" y="889"/>
                  </a:lnTo>
                  <a:lnTo>
                    <a:pt x="367" y="889"/>
                  </a:lnTo>
                  <a:lnTo>
                    <a:pt x="368" y="889"/>
                  </a:lnTo>
                  <a:lnTo>
                    <a:pt x="368" y="889"/>
                  </a:lnTo>
                  <a:lnTo>
                    <a:pt x="368" y="889"/>
                  </a:lnTo>
                  <a:lnTo>
                    <a:pt x="368" y="888"/>
                  </a:lnTo>
                  <a:lnTo>
                    <a:pt x="369" y="888"/>
                  </a:lnTo>
                  <a:lnTo>
                    <a:pt x="369" y="889"/>
                  </a:lnTo>
                  <a:lnTo>
                    <a:pt x="369" y="889"/>
                  </a:lnTo>
                  <a:lnTo>
                    <a:pt x="369" y="890"/>
                  </a:lnTo>
                  <a:lnTo>
                    <a:pt x="369" y="891"/>
                  </a:lnTo>
                  <a:lnTo>
                    <a:pt x="369" y="892"/>
                  </a:lnTo>
                  <a:lnTo>
                    <a:pt x="370" y="894"/>
                  </a:lnTo>
                  <a:lnTo>
                    <a:pt x="370" y="896"/>
                  </a:lnTo>
                  <a:lnTo>
                    <a:pt x="370" y="899"/>
                  </a:lnTo>
                  <a:lnTo>
                    <a:pt x="370" y="901"/>
                  </a:lnTo>
                  <a:lnTo>
                    <a:pt x="371" y="903"/>
                  </a:lnTo>
                  <a:lnTo>
                    <a:pt x="371" y="904"/>
                  </a:lnTo>
                  <a:lnTo>
                    <a:pt x="371" y="906"/>
                  </a:lnTo>
                  <a:lnTo>
                    <a:pt x="371" y="907"/>
                  </a:lnTo>
                  <a:lnTo>
                    <a:pt x="371" y="908"/>
                  </a:lnTo>
                  <a:lnTo>
                    <a:pt x="372" y="908"/>
                  </a:lnTo>
                  <a:lnTo>
                    <a:pt x="372" y="909"/>
                  </a:lnTo>
                  <a:lnTo>
                    <a:pt x="372" y="909"/>
                  </a:lnTo>
                  <a:lnTo>
                    <a:pt x="372" y="909"/>
                  </a:lnTo>
                  <a:lnTo>
                    <a:pt x="372" y="909"/>
                  </a:lnTo>
                  <a:lnTo>
                    <a:pt x="373" y="909"/>
                  </a:lnTo>
                  <a:lnTo>
                    <a:pt x="373" y="909"/>
                  </a:lnTo>
                  <a:lnTo>
                    <a:pt x="373" y="909"/>
                  </a:lnTo>
                  <a:lnTo>
                    <a:pt x="373" y="909"/>
                  </a:lnTo>
                  <a:lnTo>
                    <a:pt x="373" y="910"/>
                  </a:lnTo>
                  <a:lnTo>
                    <a:pt x="374" y="910"/>
                  </a:lnTo>
                  <a:lnTo>
                    <a:pt x="374" y="910"/>
                  </a:lnTo>
                  <a:lnTo>
                    <a:pt x="374" y="910"/>
                  </a:lnTo>
                  <a:lnTo>
                    <a:pt x="374" y="910"/>
                  </a:lnTo>
                  <a:lnTo>
                    <a:pt x="375" y="910"/>
                  </a:lnTo>
                  <a:lnTo>
                    <a:pt x="375" y="910"/>
                  </a:lnTo>
                  <a:lnTo>
                    <a:pt x="375" y="910"/>
                  </a:lnTo>
                  <a:lnTo>
                    <a:pt x="375" y="910"/>
                  </a:lnTo>
                  <a:lnTo>
                    <a:pt x="375" y="910"/>
                  </a:lnTo>
                  <a:lnTo>
                    <a:pt x="375" y="910"/>
                  </a:lnTo>
                  <a:lnTo>
                    <a:pt x="376" y="910"/>
                  </a:lnTo>
                  <a:lnTo>
                    <a:pt x="376" y="910"/>
                  </a:lnTo>
                  <a:lnTo>
                    <a:pt x="376" y="911"/>
                  </a:lnTo>
                  <a:lnTo>
                    <a:pt x="376" y="911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378" y="913"/>
                  </a:lnTo>
                  <a:lnTo>
                    <a:pt x="378" y="913"/>
                  </a:lnTo>
                  <a:lnTo>
                    <a:pt x="378" y="912"/>
                  </a:lnTo>
                  <a:lnTo>
                    <a:pt x="378" y="912"/>
                  </a:lnTo>
                  <a:lnTo>
                    <a:pt x="378" y="912"/>
                  </a:lnTo>
                  <a:lnTo>
                    <a:pt x="379" y="912"/>
                  </a:lnTo>
                  <a:lnTo>
                    <a:pt x="379" y="913"/>
                  </a:lnTo>
                  <a:lnTo>
                    <a:pt x="379" y="913"/>
                  </a:lnTo>
                  <a:lnTo>
                    <a:pt x="379" y="913"/>
                  </a:lnTo>
                  <a:lnTo>
                    <a:pt x="379" y="911"/>
                  </a:lnTo>
                  <a:lnTo>
                    <a:pt x="380" y="910"/>
                  </a:lnTo>
                  <a:lnTo>
                    <a:pt x="380" y="910"/>
                  </a:lnTo>
                  <a:lnTo>
                    <a:pt x="380" y="910"/>
                  </a:lnTo>
                  <a:lnTo>
                    <a:pt x="380" y="910"/>
                  </a:lnTo>
                  <a:lnTo>
                    <a:pt x="380" y="909"/>
                  </a:lnTo>
                  <a:lnTo>
                    <a:pt x="380" y="910"/>
                  </a:lnTo>
                  <a:lnTo>
                    <a:pt x="381" y="909"/>
                  </a:lnTo>
                  <a:lnTo>
                    <a:pt x="381" y="909"/>
                  </a:lnTo>
                  <a:lnTo>
                    <a:pt x="381" y="908"/>
                  </a:lnTo>
                  <a:lnTo>
                    <a:pt x="381" y="907"/>
                  </a:lnTo>
                  <a:lnTo>
                    <a:pt x="382" y="906"/>
                  </a:lnTo>
                  <a:lnTo>
                    <a:pt x="382" y="905"/>
                  </a:lnTo>
                  <a:lnTo>
                    <a:pt x="382" y="905"/>
                  </a:lnTo>
                  <a:lnTo>
                    <a:pt x="382" y="904"/>
                  </a:lnTo>
                  <a:lnTo>
                    <a:pt x="382" y="902"/>
                  </a:lnTo>
                  <a:lnTo>
                    <a:pt x="383" y="901"/>
                  </a:lnTo>
                  <a:lnTo>
                    <a:pt x="383" y="900"/>
                  </a:lnTo>
                  <a:lnTo>
                    <a:pt x="383" y="900"/>
                  </a:lnTo>
                  <a:lnTo>
                    <a:pt x="383" y="900"/>
                  </a:lnTo>
                  <a:lnTo>
                    <a:pt x="383" y="900"/>
                  </a:lnTo>
                  <a:lnTo>
                    <a:pt x="384" y="901"/>
                  </a:lnTo>
                  <a:lnTo>
                    <a:pt x="384" y="901"/>
                  </a:lnTo>
                  <a:lnTo>
                    <a:pt x="384" y="901"/>
                  </a:lnTo>
                  <a:lnTo>
                    <a:pt x="384" y="901"/>
                  </a:lnTo>
                  <a:lnTo>
                    <a:pt x="384" y="901"/>
                  </a:lnTo>
                  <a:lnTo>
                    <a:pt x="385" y="901"/>
                  </a:lnTo>
                  <a:lnTo>
                    <a:pt x="385" y="901"/>
                  </a:lnTo>
                  <a:lnTo>
                    <a:pt x="385" y="901"/>
                  </a:lnTo>
                  <a:lnTo>
                    <a:pt x="385" y="901"/>
                  </a:lnTo>
                  <a:lnTo>
                    <a:pt x="386" y="902"/>
                  </a:lnTo>
                  <a:lnTo>
                    <a:pt x="386" y="902"/>
                  </a:lnTo>
                  <a:lnTo>
                    <a:pt x="386" y="902"/>
                  </a:lnTo>
                  <a:lnTo>
                    <a:pt x="386" y="901"/>
                  </a:lnTo>
                  <a:lnTo>
                    <a:pt x="386" y="891"/>
                  </a:lnTo>
                  <a:lnTo>
                    <a:pt x="386" y="891"/>
                  </a:lnTo>
                  <a:lnTo>
                    <a:pt x="387" y="891"/>
                  </a:lnTo>
                  <a:lnTo>
                    <a:pt x="387" y="890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88" y="883"/>
                  </a:lnTo>
                  <a:lnTo>
                    <a:pt x="388" y="885"/>
                  </a:lnTo>
                  <a:lnTo>
                    <a:pt x="388" y="887"/>
                  </a:lnTo>
                  <a:lnTo>
                    <a:pt x="388" y="891"/>
                  </a:lnTo>
                  <a:lnTo>
                    <a:pt x="388" y="896"/>
                  </a:lnTo>
                  <a:lnTo>
                    <a:pt x="389" y="899"/>
                  </a:lnTo>
                  <a:lnTo>
                    <a:pt x="389" y="899"/>
                  </a:lnTo>
                  <a:lnTo>
                    <a:pt x="389" y="898"/>
                  </a:lnTo>
                  <a:lnTo>
                    <a:pt x="389" y="897"/>
                  </a:lnTo>
                  <a:lnTo>
                    <a:pt x="389" y="897"/>
                  </a:lnTo>
                  <a:lnTo>
                    <a:pt x="390" y="896"/>
                  </a:lnTo>
                  <a:lnTo>
                    <a:pt x="390" y="896"/>
                  </a:lnTo>
                  <a:lnTo>
                    <a:pt x="390" y="894"/>
                  </a:lnTo>
                  <a:lnTo>
                    <a:pt x="390" y="894"/>
                  </a:lnTo>
                  <a:lnTo>
                    <a:pt x="390" y="895"/>
                  </a:lnTo>
                  <a:lnTo>
                    <a:pt x="391" y="895"/>
                  </a:lnTo>
                  <a:lnTo>
                    <a:pt x="391" y="895"/>
                  </a:lnTo>
                  <a:lnTo>
                    <a:pt x="391" y="895"/>
                  </a:lnTo>
                  <a:lnTo>
                    <a:pt x="391" y="895"/>
                  </a:lnTo>
                  <a:lnTo>
                    <a:pt x="392" y="895"/>
                  </a:lnTo>
                  <a:lnTo>
                    <a:pt x="392" y="895"/>
                  </a:lnTo>
                  <a:lnTo>
                    <a:pt x="392" y="895"/>
                  </a:lnTo>
                  <a:lnTo>
                    <a:pt x="392" y="895"/>
                  </a:lnTo>
                  <a:lnTo>
                    <a:pt x="392" y="894"/>
                  </a:lnTo>
                  <a:lnTo>
                    <a:pt x="392" y="894"/>
                  </a:lnTo>
                  <a:lnTo>
                    <a:pt x="393" y="894"/>
                  </a:lnTo>
                  <a:lnTo>
                    <a:pt x="393" y="894"/>
                  </a:lnTo>
                  <a:lnTo>
                    <a:pt x="393" y="894"/>
                  </a:lnTo>
                  <a:lnTo>
                    <a:pt x="393" y="894"/>
                  </a:lnTo>
                  <a:lnTo>
                    <a:pt x="394" y="894"/>
                  </a:lnTo>
                  <a:lnTo>
                    <a:pt x="394" y="894"/>
                  </a:lnTo>
                  <a:lnTo>
                    <a:pt x="394" y="894"/>
                  </a:lnTo>
                  <a:lnTo>
                    <a:pt x="394" y="894"/>
                  </a:lnTo>
                  <a:lnTo>
                    <a:pt x="394" y="894"/>
                  </a:lnTo>
                  <a:lnTo>
                    <a:pt x="394" y="894"/>
                  </a:lnTo>
                  <a:lnTo>
                    <a:pt x="395" y="894"/>
                  </a:lnTo>
                  <a:lnTo>
                    <a:pt x="395" y="894"/>
                  </a:lnTo>
                  <a:lnTo>
                    <a:pt x="395" y="894"/>
                  </a:lnTo>
                  <a:lnTo>
                    <a:pt x="395" y="894"/>
                  </a:lnTo>
                  <a:lnTo>
                    <a:pt x="395" y="894"/>
                  </a:lnTo>
                  <a:lnTo>
                    <a:pt x="396" y="894"/>
                  </a:lnTo>
                  <a:lnTo>
                    <a:pt x="396" y="894"/>
                  </a:lnTo>
                  <a:lnTo>
                    <a:pt x="396" y="894"/>
                  </a:lnTo>
                  <a:lnTo>
                    <a:pt x="396" y="894"/>
                  </a:lnTo>
                  <a:lnTo>
                    <a:pt x="397" y="894"/>
                  </a:lnTo>
                  <a:lnTo>
                    <a:pt x="397" y="894"/>
                  </a:lnTo>
                  <a:lnTo>
                    <a:pt x="397" y="894"/>
                  </a:lnTo>
                  <a:lnTo>
                    <a:pt x="397" y="894"/>
                  </a:lnTo>
                  <a:lnTo>
                    <a:pt x="397" y="894"/>
                  </a:lnTo>
                  <a:lnTo>
                    <a:pt x="397" y="894"/>
                  </a:lnTo>
                  <a:lnTo>
                    <a:pt x="398" y="894"/>
                  </a:lnTo>
                  <a:lnTo>
                    <a:pt x="398" y="894"/>
                  </a:lnTo>
                  <a:lnTo>
                    <a:pt x="398" y="894"/>
                  </a:lnTo>
                  <a:lnTo>
                    <a:pt x="398" y="894"/>
                  </a:lnTo>
                  <a:lnTo>
                    <a:pt x="399" y="894"/>
                  </a:lnTo>
                  <a:lnTo>
                    <a:pt x="399" y="894"/>
                  </a:lnTo>
                  <a:lnTo>
                    <a:pt x="399" y="895"/>
                  </a:lnTo>
                  <a:lnTo>
                    <a:pt x="399" y="895"/>
                  </a:lnTo>
                  <a:lnTo>
                    <a:pt x="399" y="895"/>
                  </a:lnTo>
                  <a:lnTo>
                    <a:pt x="400" y="895"/>
                  </a:lnTo>
                  <a:lnTo>
                    <a:pt x="400" y="895"/>
                  </a:lnTo>
                  <a:lnTo>
                    <a:pt x="400" y="895"/>
                  </a:lnTo>
                  <a:lnTo>
                    <a:pt x="400" y="896"/>
                  </a:lnTo>
                  <a:lnTo>
                    <a:pt x="400" y="896"/>
                  </a:lnTo>
                  <a:lnTo>
                    <a:pt x="401" y="896"/>
                  </a:lnTo>
                  <a:lnTo>
                    <a:pt x="401" y="896"/>
                  </a:lnTo>
                  <a:lnTo>
                    <a:pt x="401" y="896"/>
                  </a:lnTo>
                  <a:lnTo>
                    <a:pt x="401" y="897"/>
                  </a:lnTo>
                  <a:lnTo>
                    <a:pt x="401" y="897"/>
                  </a:lnTo>
                  <a:lnTo>
                    <a:pt x="402" y="897"/>
                  </a:lnTo>
                  <a:lnTo>
                    <a:pt x="402" y="897"/>
                  </a:lnTo>
                  <a:lnTo>
                    <a:pt x="402" y="897"/>
                  </a:lnTo>
                  <a:lnTo>
                    <a:pt x="402" y="897"/>
                  </a:lnTo>
                  <a:lnTo>
                    <a:pt x="403" y="897"/>
                  </a:lnTo>
                  <a:lnTo>
                    <a:pt x="403" y="898"/>
                  </a:lnTo>
                  <a:lnTo>
                    <a:pt x="403" y="897"/>
                  </a:lnTo>
                  <a:lnTo>
                    <a:pt x="403" y="897"/>
                  </a:lnTo>
                  <a:lnTo>
                    <a:pt x="403" y="897"/>
                  </a:lnTo>
                  <a:lnTo>
                    <a:pt x="403" y="896"/>
                  </a:lnTo>
                  <a:lnTo>
                    <a:pt x="404" y="894"/>
                  </a:lnTo>
                  <a:lnTo>
                    <a:pt x="404" y="890"/>
                  </a:lnTo>
                  <a:lnTo>
                    <a:pt x="404" y="887"/>
                  </a:lnTo>
                  <a:lnTo>
                    <a:pt x="404" y="886"/>
                  </a:lnTo>
                  <a:lnTo>
                    <a:pt x="405" y="886"/>
                  </a:lnTo>
                  <a:lnTo>
                    <a:pt x="405" y="888"/>
                  </a:lnTo>
                  <a:lnTo>
                    <a:pt x="405" y="889"/>
                  </a:lnTo>
                  <a:lnTo>
                    <a:pt x="405" y="890"/>
                  </a:lnTo>
                  <a:lnTo>
                    <a:pt x="405" y="891"/>
                  </a:lnTo>
                  <a:lnTo>
                    <a:pt x="405" y="892"/>
                  </a:lnTo>
                  <a:lnTo>
                    <a:pt x="406" y="892"/>
                  </a:lnTo>
                  <a:lnTo>
                    <a:pt x="406" y="891"/>
                  </a:lnTo>
                  <a:lnTo>
                    <a:pt x="406" y="891"/>
                  </a:lnTo>
                  <a:lnTo>
                    <a:pt x="406" y="891"/>
                  </a:lnTo>
                  <a:lnTo>
                    <a:pt x="407" y="891"/>
                  </a:lnTo>
                  <a:lnTo>
                    <a:pt x="407" y="892"/>
                  </a:lnTo>
                  <a:lnTo>
                    <a:pt x="407" y="894"/>
                  </a:lnTo>
                  <a:lnTo>
                    <a:pt x="407" y="895"/>
                  </a:lnTo>
                  <a:lnTo>
                    <a:pt x="407" y="896"/>
                  </a:lnTo>
                  <a:lnTo>
                    <a:pt x="408" y="896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9" y="897"/>
                  </a:lnTo>
                  <a:lnTo>
                    <a:pt x="409" y="897"/>
                  </a:lnTo>
                  <a:lnTo>
                    <a:pt x="409" y="897"/>
                  </a:lnTo>
                  <a:lnTo>
                    <a:pt x="409" y="897"/>
                  </a:lnTo>
                  <a:lnTo>
                    <a:pt x="409" y="897"/>
                  </a:lnTo>
                  <a:lnTo>
                    <a:pt x="410" y="897"/>
                  </a:lnTo>
                  <a:lnTo>
                    <a:pt x="410" y="897"/>
                  </a:lnTo>
                  <a:lnTo>
                    <a:pt x="410" y="897"/>
                  </a:lnTo>
                  <a:lnTo>
                    <a:pt x="410" y="898"/>
                  </a:lnTo>
                  <a:lnTo>
                    <a:pt x="410" y="898"/>
                  </a:lnTo>
                  <a:lnTo>
                    <a:pt x="411" y="898"/>
                  </a:lnTo>
                  <a:lnTo>
                    <a:pt x="411" y="898"/>
                  </a:lnTo>
                  <a:lnTo>
                    <a:pt x="411" y="898"/>
                  </a:lnTo>
                  <a:lnTo>
                    <a:pt x="411" y="898"/>
                  </a:lnTo>
                  <a:lnTo>
                    <a:pt x="411" y="898"/>
                  </a:lnTo>
                  <a:lnTo>
                    <a:pt x="412" y="898"/>
                  </a:lnTo>
                  <a:lnTo>
                    <a:pt x="412" y="898"/>
                  </a:lnTo>
                  <a:lnTo>
                    <a:pt x="412" y="898"/>
                  </a:lnTo>
                  <a:lnTo>
                    <a:pt x="412" y="899"/>
                  </a:lnTo>
                  <a:lnTo>
                    <a:pt x="412" y="899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13" y="900"/>
                  </a:lnTo>
                  <a:lnTo>
                    <a:pt x="413" y="900"/>
                  </a:lnTo>
                  <a:lnTo>
                    <a:pt x="413" y="900"/>
                  </a:lnTo>
                  <a:lnTo>
                    <a:pt x="414" y="900"/>
                  </a:lnTo>
                  <a:lnTo>
                    <a:pt x="414" y="901"/>
                  </a:lnTo>
                  <a:lnTo>
                    <a:pt x="414" y="901"/>
                  </a:lnTo>
                  <a:lnTo>
                    <a:pt x="414" y="901"/>
                  </a:lnTo>
                  <a:lnTo>
                    <a:pt x="414" y="901"/>
                  </a:lnTo>
                  <a:lnTo>
                    <a:pt x="415" y="901"/>
                  </a:lnTo>
                  <a:lnTo>
                    <a:pt x="415" y="901"/>
                  </a:lnTo>
                  <a:lnTo>
                    <a:pt x="415" y="902"/>
                  </a:lnTo>
                  <a:lnTo>
                    <a:pt x="415" y="902"/>
                  </a:lnTo>
                  <a:lnTo>
                    <a:pt x="416" y="902"/>
                  </a:lnTo>
                  <a:lnTo>
                    <a:pt x="416" y="902"/>
                  </a:lnTo>
                  <a:lnTo>
                    <a:pt x="416" y="902"/>
                  </a:lnTo>
                  <a:lnTo>
                    <a:pt x="416" y="902"/>
                  </a:lnTo>
                  <a:lnTo>
                    <a:pt x="416" y="901"/>
                  </a:lnTo>
                  <a:lnTo>
                    <a:pt x="416" y="901"/>
                  </a:lnTo>
                  <a:lnTo>
                    <a:pt x="417" y="901"/>
                  </a:lnTo>
                  <a:lnTo>
                    <a:pt x="417" y="901"/>
                  </a:lnTo>
                  <a:lnTo>
                    <a:pt x="417" y="901"/>
                  </a:lnTo>
                  <a:lnTo>
                    <a:pt x="417" y="901"/>
                  </a:lnTo>
                  <a:lnTo>
                    <a:pt x="418" y="901"/>
                  </a:lnTo>
                  <a:lnTo>
                    <a:pt x="418" y="901"/>
                  </a:lnTo>
                  <a:lnTo>
                    <a:pt x="418" y="901"/>
                  </a:lnTo>
                  <a:lnTo>
                    <a:pt x="418" y="901"/>
                  </a:lnTo>
                  <a:lnTo>
                    <a:pt x="418" y="901"/>
                  </a:lnTo>
                  <a:lnTo>
                    <a:pt x="419" y="901"/>
                  </a:lnTo>
                  <a:lnTo>
                    <a:pt x="419" y="901"/>
                  </a:lnTo>
                  <a:lnTo>
                    <a:pt x="419" y="900"/>
                  </a:lnTo>
                  <a:lnTo>
                    <a:pt x="419" y="901"/>
                  </a:lnTo>
                  <a:lnTo>
                    <a:pt x="419" y="901"/>
                  </a:lnTo>
                  <a:lnTo>
                    <a:pt x="420" y="900"/>
                  </a:lnTo>
                  <a:lnTo>
                    <a:pt x="420" y="900"/>
                  </a:lnTo>
                  <a:lnTo>
                    <a:pt x="420" y="904"/>
                  </a:lnTo>
                  <a:lnTo>
                    <a:pt x="420" y="907"/>
                  </a:lnTo>
                  <a:lnTo>
                    <a:pt x="420" y="909"/>
                  </a:lnTo>
                  <a:lnTo>
                    <a:pt x="421" y="911"/>
                  </a:lnTo>
                  <a:lnTo>
                    <a:pt x="421" y="912"/>
                  </a:lnTo>
                  <a:lnTo>
                    <a:pt x="421" y="913"/>
                  </a:lnTo>
                  <a:lnTo>
                    <a:pt x="421" y="913"/>
                  </a:lnTo>
                  <a:lnTo>
                    <a:pt x="422" y="914"/>
                  </a:lnTo>
                  <a:lnTo>
                    <a:pt x="422" y="914"/>
                  </a:lnTo>
                  <a:lnTo>
                    <a:pt x="422" y="914"/>
                  </a:lnTo>
                  <a:lnTo>
                    <a:pt x="422" y="914"/>
                  </a:lnTo>
                  <a:lnTo>
                    <a:pt x="422" y="914"/>
                  </a:lnTo>
                  <a:lnTo>
                    <a:pt x="422" y="914"/>
                  </a:lnTo>
                  <a:lnTo>
                    <a:pt x="423" y="914"/>
                  </a:lnTo>
                  <a:lnTo>
                    <a:pt x="423" y="914"/>
                  </a:lnTo>
                  <a:lnTo>
                    <a:pt x="423" y="914"/>
                  </a:lnTo>
                  <a:lnTo>
                    <a:pt x="423" y="914"/>
                  </a:lnTo>
                  <a:lnTo>
                    <a:pt x="424" y="914"/>
                  </a:lnTo>
                  <a:lnTo>
                    <a:pt x="424" y="914"/>
                  </a:lnTo>
                  <a:lnTo>
                    <a:pt x="424" y="914"/>
                  </a:lnTo>
                  <a:lnTo>
                    <a:pt x="424" y="914"/>
                  </a:lnTo>
                  <a:lnTo>
                    <a:pt x="424" y="914"/>
                  </a:lnTo>
                  <a:lnTo>
                    <a:pt x="424" y="914"/>
                  </a:lnTo>
                  <a:lnTo>
                    <a:pt x="425" y="914"/>
                  </a:lnTo>
                  <a:lnTo>
                    <a:pt x="425" y="913"/>
                  </a:lnTo>
                  <a:lnTo>
                    <a:pt x="425" y="913"/>
                  </a:lnTo>
                  <a:lnTo>
                    <a:pt x="425" y="913"/>
                  </a:lnTo>
                  <a:lnTo>
                    <a:pt x="425" y="913"/>
                  </a:lnTo>
                  <a:lnTo>
                    <a:pt x="426" y="913"/>
                  </a:lnTo>
                  <a:lnTo>
                    <a:pt x="426" y="912"/>
                  </a:lnTo>
                  <a:lnTo>
                    <a:pt x="426" y="911"/>
                  </a:lnTo>
                  <a:lnTo>
                    <a:pt x="426" y="911"/>
                  </a:lnTo>
                  <a:lnTo>
                    <a:pt x="427" y="911"/>
                  </a:lnTo>
                  <a:lnTo>
                    <a:pt x="427" y="910"/>
                  </a:lnTo>
                  <a:lnTo>
                    <a:pt x="427" y="910"/>
                  </a:lnTo>
                  <a:lnTo>
                    <a:pt x="427" y="910"/>
                  </a:lnTo>
                  <a:lnTo>
                    <a:pt x="427" y="910"/>
                  </a:lnTo>
                  <a:lnTo>
                    <a:pt x="427" y="910"/>
                  </a:lnTo>
                  <a:lnTo>
                    <a:pt x="428" y="910"/>
                  </a:lnTo>
                  <a:lnTo>
                    <a:pt x="428" y="909"/>
                  </a:lnTo>
                  <a:lnTo>
                    <a:pt x="428" y="909"/>
                  </a:lnTo>
                  <a:lnTo>
                    <a:pt x="428" y="909"/>
                  </a:lnTo>
                  <a:lnTo>
                    <a:pt x="429" y="909"/>
                  </a:lnTo>
                  <a:lnTo>
                    <a:pt x="429" y="909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29" y="908"/>
                  </a:lnTo>
                  <a:lnTo>
                    <a:pt x="430" y="908"/>
                  </a:lnTo>
                  <a:lnTo>
                    <a:pt x="430" y="908"/>
                  </a:lnTo>
                  <a:lnTo>
                    <a:pt x="430" y="908"/>
                  </a:lnTo>
                  <a:lnTo>
                    <a:pt x="430" y="908"/>
                  </a:lnTo>
                  <a:lnTo>
                    <a:pt x="430" y="908"/>
                  </a:lnTo>
                  <a:lnTo>
                    <a:pt x="431" y="908"/>
                  </a:lnTo>
                  <a:lnTo>
                    <a:pt x="431" y="909"/>
                  </a:lnTo>
                  <a:lnTo>
                    <a:pt x="431" y="909"/>
                  </a:lnTo>
                  <a:lnTo>
                    <a:pt x="431" y="909"/>
                  </a:lnTo>
                  <a:lnTo>
                    <a:pt x="431" y="909"/>
                  </a:lnTo>
                  <a:lnTo>
                    <a:pt x="432" y="909"/>
                  </a:lnTo>
                  <a:lnTo>
                    <a:pt x="432" y="909"/>
                  </a:lnTo>
                  <a:lnTo>
                    <a:pt x="432" y="909"/>
                  </a:lnTo>
                  <a:lnTo>
                    <a:pt x="432" y="909"/>
                  </a:lnTo>
                  <a:lnTo>
                    <a:pt x="433" y="909"/>
                  </a:lnTo>
                  <a:lnTo>
                    <a:pt x="433" y="909"/>
                  </a:lnTo>
                  <a:lnTo>
                    <a:pt x="433" y="910"/>
                  </a:lnTo>
                  <a:lnTo>
                    <a:pt x="433" y="908"/>
                  </a:lnTo>
                  <a:lnTo>
                    <a:pt x="433" y="902"/>
                  </a:lnTo>
                  <a:lnTo>
                    <a:pt x="433" y="896"/>
                  </a:lnTo>
                  <a:lnTo>
                    <a:pt x="434" y="888"/>
                  </a:lnTo>
                  <a:lnTo>
                    <a:pt x="434" y="882"/>
                  </a:lnTo>
                  <a:lnTo>
                    <a:pt x="434" y="877"/>
                  </a:lnTo>
                  <a:lnTo>
                    <a:pt x="434" y="876"/>
                  </a:lnTo>
                  <a:lnTo>
                    <a:pt x="435" y="881"/>
                  </a:lnTo>
                  <a:lnTo>
                    <a:pt x="435" y="882"/>
                  </a:lnTo>
                  <a:lnTo>
                    <a:pt x="435" y="878"/>
                  </a:lnTo>
                  <a:lnTo>
                    <a:pt x="435" y="874"/>
                  </a:lnTo>
                  <a:lnTo>
                    <a:pt x="435" y="873"/>
                  </a:lnTo>
                  <a:lnTo>
                    <a:pt x="435" y="873"/>
                  </a:lnTo>
                  <a:lnTo>
                    <a:pt x="436" y="873"/>
                  </a:lnTo>
                  <a:lnTo>
                    <a:pt x="436" y="873"/>
                  </a:lnTo>
                  <a:lnTo>
                    <a:pt x="436" y="873"/>
                  </a:lnTo>
                  <a:lnTo>
                    <a:pt x="436" y="873"/>
                  </a:lnTo>
                  <a:lnTo>
                    <a:pt x="437" y="873"/>
                  </a:lnTo>
                  <a:lnTo>
                    <a:pt x="437" y="874"/>
                  </a:lnTo>
                  <a:lnTo>
                    <a:pt x="437" y="874"/>
                  </a:lnTo>
                  <a:lnTo>
                    <a:pt x="437" y="874"/>
                  </a:lnTo>
                  <a:lnTo>
                    <a:pt x="437" y="875"/>
                  </a:lnTo>
                  <a:lnTo>
                    <a:pt x="438" y="875"/>
                  </a:lnTo>
                  <a:lnTo>
                    <a:pt x="438" y="875"/>
                  </a:lnTo>
                  <a:lnTo>
                    <a:pt x="438" y="875"/>
                  </a:lnTo>
                  <a:lnTo>
                    <a:pt x="438" y="875"/>
                  </a:lnTo>
                  <a:lnTo>
                    <a:pt x="438" y="875"/>
                  </a:lnTo>
                  <a:lnTo>
                    <a:pt x="439" y="875"/>
                  </a:lnTo>
                  <a:lnTo>
                    <a:pt x="439" y="875"/>
                  </a:lnTo>
                  <a:lnTo>
                    <a:pt x="439" y="875"/>
                  </a:lnTo>
                  <a:lnTo>
                    <a:pt x="439" y="875"/>
                  </a:lnTo>
                  <a:lnTo>
                    <a:pt x="439" y="875"/>
                  </a:lnTo>
                  <a:lnTo>
                    <a:pt x="440" y="876"/>
                  </a:lnTo>
                  <a:lnTo>
                    <a:pt x="440" y="876"/>
                  </a:lnTo>
                  <a:lnTo>
                    <a:pt x="440" y="876"/>
                  </a:lnTo>
                  <a:lnTo>
                    <a:pt x="440" y="876"/>
                  </a:lnTo>
                  <a:lnTo>
                    <a:pt x="440" y="876"/>
                  </a:lnTo>
                  <a:lnTo>
                    <a:pt x="441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42" y="877"/>
                  </a:lnTo>
                  <a:lnTo>
                    <a:pt x="442" y="877"/>
                  </a:lnTo>
                  <a:lnTo>
                    <a:pt x="442" y="877"/>
                  </a:lnTo>
                  <a:lnTo>
                    <a:pt x="442" y="877"/>
                  </a:lnTo>
                  <a:lnTo>
                    <a:pt x="442" y="877"/>
                  </a:lnTo>
                  <a:lnTo>
                    <a:pt x="443" y="877"/>
                  </a:lnTo>
                  <a:lnTo>
                    <a:pt x="443" y="877"/>
                  </a:lnTo>
                  <a:lnTo>
                    <a:pt x="443" y="877"/>
                  </a:lnTo>
                  <a:lnTo>
                    <a:pt x="443" y="877"/>
                  </a:lnTo>
                  <a:lnTo>
                    <a:pt x="444" y="877"/>
                  </a:lnTo>
                  <a:lnTo>
                    <a:pt x="444" y="877"/>
                  </a:lnTo>
                  <a:lnTo>
                    <a:pt x="444" y="877"/>
                  </a:lnTo>
                  <a:lnTo>
                    <a:pt x="444" y="877"/>
                  </a:lnTo>
                  <a:lnTo>
                    <a:pt x="444" y="877"/>
                  </a:lnTo>
                  <a:lnTo>
                    <a:pt x="444" y="877"/>
                  </a:lnTo>
                  <a:lnTo>
                    <a:pt x="445" y="877"/>
                  </a:lnTo>
                  <a:lnTo>
                    <a:pt x="445" y="877"/>
                  </a:lnTo>
                  <a:lnTo>
                    <a:pt x="445" y="876"/>
                  </a:lnTo>
                  <a:lnTo>
                    <a:pt x="445" y="876"/>
                  </a:lnTo>
                  <a:lnTo>
                    <a:pt x="446" y="875"/>
                  </a:lnTo>
                  <a:lnTo>
                    <a:pt x="446" y="875"/>
                  </a:lnTo>
                  <a:lnTo>
                    <a:pt x="446" y="875"/>
                  </a:lnTo>
                  <a:lnTo>
                    <a:pt x="446" y="875"/>
                  </a:lnTo>
                  <a:lnTo>
                    <a:pt x="446" y="874"/>
                  </a:lnTo>
                  <a:lnTo>
                    <a:pt x="446" y="874"/>
                  </a:lnTo>
                  <a:lnTo>
                    <a:pt x="447" y="873"/>
                  </a:lnTo>
                  <a:lnTo>
                    <a:pt x="447" y="873"/>
                  </a:lnTo>
                  <a:lnTo>
                    <a:pt x="447" y="873"/>
                  </a:lnTo>
                  <a:lnTo>
                    <a:pt x="447" y="872"/>
                  </a:lnTo>
                  <a:lnTo>
                    <a:pt x="448" y="872"/>
                  </a:lnTo>
                  <a:lnTo>
                    <a:pt x="448" y="871"/>
                  </a:lnTo>
                  <a:lnTo>
                    <a:pt x="448" y="871"/>
                  </a:lnTo>
                  <a:lnTo>
                    <a:pt x="448" y="871"/>
                  </a:lnTo>
                  <a:lnTo>
                    <a:pt x="448" y="870"/>
                  </a:lnTo>
                  <a:lnTo>
                    <a:pt x="449" y="870"/>
                  </a:lnTo>
                  <a:lnTo>
                    <a:pt x="449" y="869"/>
                  </a:lnTo>
                  <a:lnTo>
                    <a:pt x="449" y="868"/>
                  </a:lnTo>
                  <a:lnTo>
                    <a:pt x="449" y="865"/>
                  </a:lnTo>
                  <a:lnTo>
                    <a:pt x="449" y="863"/>
                  </a:lnTo>
                  <a:lnTo>
                    <a:pt x="450" y="857"/>
                  </a:lnTo>
                  <a:lnTo>
                    <a:pt x="450" y="851"/>
                  </a:lnTo>
                  <a:lnTo>
                    <a:pt x="450" y="855"/>
                  </a:lnTo>
                  <a:lnTo>
                    <a:pt x="450" y="860"/>
                  </a:lnTo>
                  <a:lnTo>
                    <a:pt x="450" y="870"/>
                  </a:lnTo>
                  <a:lnTo>
                    <a:pt x="451" y="870"/>
                  </a:lnTo>
                  <a:lnTo>
                    <a:pt x="451" y="870"/>
                  </a:lnTo>
                  <a:lnTo>
                    <a:pt x="451" y="871"/>
                  </a:lnTo>
                  <a:lnTo>
                    <a:pt x="451" y="871"/>
                  </a:lnTo>
                  <a:lnTo>
                    <a:pt x="452" y="873"/>
                  </a:lnTo>
                  <a:lnTo>
                    <a:pt x="452" y="873"/>
                  </a:lnTo>
                  <a:lnTo>
                    <a:pt x="452" y="873"/>
                  </a:lnTo>
                  <a:lnTo>
                    <a:pt x="452" y="873"/>
                  </a:lnTo>
                  <a:lnTo>
                    <a:pt x="452" y="872"/>
                  </a:lnTo>
                  <a:lnTo>
                    <a:pt x="452" y="872"/>
                  </a:lnTo>
                  <a:lnTo>
                    <a:pt x="453" y="873"/>
                  </a:lnTo>
                  <a:lnTo>
                    <a:pt x="453" y="875"/>
                  </a:lnTo>
                  <a:lnTo>
                    <a:pt x="453" y="877"/>
                  </a:lnTo>
                  <a:lnTo>
                    <a:pt x="453" y="878"/>
                  </a:lnTo>
                  <a:lnTo>
                    <a:pt x="453" y="878"/>
                  </a:lnTo>
                  <a:lnTo>
                    <a:pt x="454" y="879"/>
                  </a:lnTo>
                  <a:lnTo>
                    <a:pt x="454" y="879"/>
                  </a:lnTo>
                  <a:lnTo>
                    <a:pt x="454" y="879"/>
                  </a:lnTo>
                  <a:lnTo>
                    <a:pt x="454" y="879"/>
                  </a:lnTo>
                  <a:lnTo>
                    <a:pt x="455" y="879"/>
                  </a:lnTo>
                  <a:lnTo>
                    <a:pt x="455" y="879"/>
                  </a:lnTo>
                  <a:lnTo>
                    <a:pt x="455" y="879"/>
                  </a:lnTo>
                  <a:lnTo>
                    <a:pt x="455" y="879"/>
                  </a:lnTo>
                  <a:lnTo>
                    <a:pt x="455" y="879"/>
                  </a:lnTo>
                  <a:lnTo>
                    <a:pt x="455" y="879"/>
                  </a:lnTo>
                  <a:lnTo>
                    <a:pt x="456" y="880"/>
                  </a:lnTo>
                  <a:lnTo>
                    <a:pt x="456" y="880"/>
                  </a:lnTo>
                  <a:lnTo>
                    <a:pt x="456" y="880"/>
                  </a:lnTo>
                  <a:lnTo>
                    <a:pt x="456" y="880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8" y="880"/>
                  </a:lnTo>
                  <a:lnTo>
                    <a:pt x="458" y="880"/>
                  </a:lnTo>
                  <a:lnTo>
                    <a:pt x="458" y="880"/>
                  </a:lnTo>
                  <a:lnTo>
                    <a:pt x="458" y="880"/>
                  </a:lnTo>
                  <a:lnTo>
                    <a:pt x="459" y="881"/>
                  </a:lnTo>
                  <a:lnTo>
                    <a:pt x="459" y="881"/>
                  </a:lnTo>
                  <a:lnTo>
                    <a:pt x="459" y="881"/>
                  </a:lnTo>
                  <a:lnTo>
                    <a:pt x="459" y="881"/>
                  </a:lnTo>
                  <a:lnTo>
                    <a:pt x="459" y="881"/>
                  </a:lnTo>
                  <a:lnTo>
                    <a:pt x="460" y="882"/>
                  </a:lnTo>
                  <a:lnTo>
                    <a:pt x="460" y="882"/>
                  </a:lnTo>
                  <a:lnTo>
                    <a:pt x="460" y="884"/>
                  </a:lnTo>
                  <a:lnTo>
                    <a:pt x="460" y="885"/>
                  </a:lnTo>
                  <a:lnTo>
                    <a:pt x="460" y="886"/>
                  </a:lnTo>
                  <a:lnTo>
                    <a:pt x="461" y="887"/>
                  </a:lnTo>
                  <a:lnTo>
                    <a:pt x="461" y="888"/>
                  </a:lnTo>
                  <a:lnTo>
                    <a:pt x="461" y="889"/>
                  </a:lnTo>
                  <a:lnTo>
                    <a:pt x="461" y="890"/>
                  </a:lnTo>
                  <a:lnTo>
                    <a:pt x="461" y="890"/>
                  </a:lnTo>
                  <a:lnTo>
                    <a:pt x="462" y="890"/>
                  </a:lnTo>
                  <a:lnTo>
                    <a:pt x="462" y="890"/>
                  </a:lnTo>
                  <a:lnTo>
                    <a:pt x="462" y="890"/>
                  </a:lnTo>
                  <a:lnTo>
                    <a:pt x="462" y="890"/>
                  </a:lnTo>
                  <a:lnTo>
                    <a:pt x="463" y="890"/>
                  </a:lnTo>
                  <a:lnTo>
                    <a:pt x="463" y="890"/>
                  </a:lnTo>
                  <a:lnTo>
                    <a:pt x="463" y="890"/>
                  </a:lnTo>
                  <a:lnTo>
                    <a:pt x="463" y="890"/>
                  </a:lnTo>
                  <a:lnTo>
                    <a:pt x="463" y="890"/>
                  </a:lnTo>
                  <a:lnTo>
                    <a:pt x="463" y="892"/>
                  </a:lnTo>
                  <a:lnTo>
                    <a:pt x="464" y="893"/>
                  </a:lnTo>
                  <a:lnTo>
                    <a:pt x="464" y="895"/>
                  </a:lnTo>
                  <a:lnTo>
                    <a:pt x="464" y="896"/>
                  </a:lnTo>
                  <a:lnTo>
                    <a:pt x="464" y="899"/>
                  </a:lnTo>
                  <a:lnTo>
                    <a:pt x="465" y="901"/>
                  </a:lnTo>
                  <a:lnTo>
                    <a:pt x="465" y="903"/>
                  </a:lnTo>
                  <a:lnTo>
                    <a:pt x="465" y="905"/>
                  </a:lnTo>
                  <a:lnTo>
                    <a:pt x="465" y="906"/>
                  </a:lnTo>
                  <a:lnTo>
                    <a:pt x="465" y="907"/>
                  </a:lnTo>
                  <a:lnTo>
                    <a:pt x="466" y="907"/>
                  </a:lnTo>
                  <a:lnTo>
                    <a:pt x="466" y="907"/>
                  </a:lnTo>
                  <a:lnTo>
                    <a:pt x="466" y="907"/>
                  </a:lnTo>
                  <a:lnTo>
                    <a:pt x="466" y="907"/>
                  </a:lnTo>
                  <a:lnTo>
                    <a:pt x="466" y="907"/>
                  </a:lnTo>
                  <a:lnTo>
                    <a:pt x="467" y="907"/>
                  </a:lnTo>
                  <a:lnTo>
                    <a:pt x="467" y="909"/>
                  </a:lnTo>
                  <a:lnTo>
                    <a:pt x="467" y="911"/>
                  </a:lnTo>
                  <a:lnTo>
                    <a:pt x="467" y="913"/>
                  </a:lnTo>
                  <a:lnTo>
                    <a:pt x="467" y="913"/>
                  </a:lnTo>
                  <a:lnTo>
                    <a:pt x="468" y="914"/>
                  </a:lnTo>
                  <a:lnTo>
                    <a:pt x="468" y="914"/>
                  </a:lnTo>
                  <a:lnTo>
                    <a:pt x="468" y="914"/>
                  </a:lnTo>
                  <a:lnTo>
                    <a:pt x="468" y="914"/>
                  </a:lnTo>
                  <a:lnTo>
                    <a:pt x="468" y="914"/>
                  </a:lnTo>
                  <a:lnTo>
                    <a:pt x="468" y="915"/>
                  </a:lnTo>
                  <a:lnTo>
                    <a:pt x="469" y="915"/>
                  </a:lnTo>
                  <a:lnTo>
                    <a:pt x="469" y="915"/>
                  </a:lnTo>
                  <a:lnTo>
                    <a:pt x="469" y="915"/>
                  </a:lnTo>
                  <a:lnTo>
                    <a:pt x="469" y="915"/>
                  </a:lnTo>
                  <a:lnTo>
                    <a:pt x="470" y="915"/>
                  </a:lnTo>
                  <a:lnTo>
                    <a:pt x="470" y="915"/>
                  </a:lnTo>
                  <a:lnTo>
                    <a:pt x="470" y="914"/>
                  </a:lnTo>
                  <a:lnTo>
                    <a:pt x="470" y="914"/>
                  </a:lnTo>
                  <a:lnTo>
                    <a:pt x="470" y="915"/>
                  </a:lnTo>
                  <a:lnTo>
                    <a:pt x="471" y="914"/>
                  </a:lnTo>
                  <a:lnTo>
                    <a:pt x="471" y="914"/>
                  </a:lnTo>
                  <a:lnTo>
                    <a:pt x="471" y="915"/>
                  </a:lnTo>
                  <a:lnTo>
                    <a:pt x="471" y="915"/>
                  </a:lnTo>
                  <a:lnTo>
                    <a:pt x="471" y="915"/>
                  </a:lnTo>
                  <a:lnTo>
                    <a:pt x="472" y="915"/>
                  </a:lnTo>
                  <a:lnTo>
                    <a:pt x="472" y="915"/>
                  </a:lnTo>
                  <a:lnTo>
                    <a:pt x="472" y="915"/>
                  </a:lnTo>
                  <a:lnTo>
                    <a:pt x="472" y="915"/>
                  </a:lnTo>
                  <a:lnTo>
                    <a:pt x="472" y="915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3" y="914"/>
                  </a:lnTo>
                  <a:lnTo>
                    <a:pt x="473" y="914"/>
                  </a:lnTo>
                  <a:lnTo>
                    <a:pt x="474" y="914"/>
                  </a:lnTo>
                  <a:lnTo>
                    <a:pt x="474" y="914"/>
                  </a:lnTo>
                  <a:lnTo>
                    <a:pt x="474" y="914"/>
                  </a:lnTo>
                  <a:lnTo>
                    <a:pt x="474" y="914"/>
                  </a:lnTo>
                  <a:lnTo>
                    <a:pt x="474" y="914"/>
                  </a:lnTo>
                  <a:lnTo>
                    <a:pt x="474" y="914"/>
                  </a:lnTo>
                  <a:lnTo>
                    <a:pt x="475" y="914"/>
                  </a:lnTo>
                  <a:lnTo>
                    <a:pt x="475" y="914"/>
                  </a:lnTo>
                  <a:lnTo>
                    <a:pt x="475" y="914"/>
                  </a:lnTo>
                  <a:lnTo>
                    <a:pt x="475" y="914"/>
                  </a:lnTo>
                  <a:lnTo>
                    <a:pt x="476" y="914"/>
                  </a:lnTo>
                  <a:lnTo>
                    <a:pt x="476" y="914"/>
                  </a:lnTo>
                  <a:lnTo>
                    <a:pt x="476" y="914"/>
                  </a:lnTo>
                  <a:lnTo>
                    <a:pt x="476" y="914"/>
                  </a:lnTo>
                  <a:lnTo>
                    <a:pt x="476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78" y="914"/>
                  </a:lnTo>
                  <a:lnTo>
                    <a:pt x="479" y="914"/>
                  </a:lnTo>
                  <a:lnTo>
                    <a:pt x="479" y="914"/>
                  </a:lnTo>
                  <a:lnTo>
                    <a:pt x="479" y="914"/>
                  </a:lnTo>
                  <a:lnTo>
                    <a:pt x="479" y="914"/>
                  </a:lnTo>
                  <a:lnTo>
                    <a:pt x="480" y="914"/>
                  </a:lnTo>
                  <a:lnTo>
                    <a:pt x="480" y="914"/>
                  </a:lnTo>
                  <a:lnTo>
                    <a:pt x="480" y="914"/>
                  </a:lnTo>
                  <a:lnTo>
                    <a:pt x="480" y="909"/>
                  </a:lnTo>
                  <a:lnTo>
                    <a:pt x="480" y="894"/>
                  </a:lnTo>
                  <a:lnTo>
                    <a:pt x="480" y="880"/>
                  </a:lnTo>
                  <a:lnTo>
                    <a:pt x="481" y="875"/>
                  </a:lnTo>
                  <a:lnTo>
                    <a:pt x="481" y="867"/>
                  </a:lnTo>
                  <a:lnTo>
                    <a:pt x="481" y="860"/>
                  </a:lnTo>
                  <a:lnTo>
                    <a:pt x="481" y="858"/>
                  </a:lnTo>
                  <a:lnTo>
                    <a:pt x="482" y="864"/>
                  </a:lnTo>
                  <a:lnTo>
                    <a:pt x="482" y="866"/>
                  </a:lnTo>
                  <a:lnTo>
                    <a:pt x="482" y="853"/>
                  </a:lnTo>
                  <a:lnTo>
                    <a:pt x="482" y="836"/>
                  </a:lnTo>
                  <a:lnTo>
                    <a:pt x="482" y="829"/>
                  </a:lnTo>
                  <a:lnTo>
                    <a:pt x="482" y="829"/>
                  </a:lnTo>
                  <a:lnTo>
                    <a:pt x="483" y="829"/>
                  </a:lnTo>
                  <a:lnTo>
                    <a:pt x="483" y="829"/>
                  </a:lnTo>
                  <a:lnTo>
                    <a:pt x="483" y="829"/>
                  </a:lnTo>
                  <a:lnTo>
                    <a:pt x="483" y="829"/>
                  </a:lnTo>
                  <a:lnTo>
                    <a:pt x="483" y="829"/>
                  </a:lnTo>
                  <a:lnTo>
                    <a:pt x="484" y="829"/>
                  </a:lnTo>
                  <a:lnTo>
                    <a:pt x="484" y="829"/>
                  </a:lnTo>
                  <a:lnTo>
                    <a:pt x="484" y="829"/>
                  </a:lnTo>
                  <a:lnTo>
                    <a:pt x="484" y="830"/>
                  </a:lnTo>
                  <a:lnTo>
                    <a:pt x="485" y="830"/>
                  </a:lnTo>
                  <a:lnTo>
                    <a:pt x="485" y="830"/>
                  </a:lnTo>
                  <a:lnTo>
                    <a:pt x="485" y="830"/>
                  </a:lnTo>
                  <a:lnTo>
                    <a:pt x="485" y="830"/>
                  </a:lnTo>
                  <a:lnTo>
                    <a:pt x="485" y="830"/>
                  </a:lnTo>
                  <a:lnTo>
                    <a:pt x="485" y="830"/>
                  </a:lnTo>
                  <a:lnTo>
                    <a:pt x="486" y="830"/>
                  </a:lnTo>
                  <a:lnTo>
                    <a:pt x="486" y="830"/>
                  </a:lnTo>
                  <a:lnTo>
                    <a:pt x="486" y="830"/>
                  </a:lnTo>
                  <a:lnTo>
                    <a:pt x="486" y="830"/>
                  </a:lnTo>
                  <a:lnTo>
                    <a:pt x="487" y="830"/>
                  </a:lnTo>
                  <a:lnTo>
                    <a:pt x="487" y="830"/>
                  </a:lnTo>
                  <a:lnTo>
                    <a:pt x="487" y="830"/>
                  </a:lnTo>
                  <a:lnTo>
                    <a:pt x="487" y="830"/>
                  </a:lnTo>
                  <a:lnTo>
                    <a:pt x="487" y="830"/>
                  </a:lnTo>
                  <a:lnTo>
                    <a:pt x="488" y="830"/>
                  </a:lnTo>
                  <a:lnTo>
                    <a:pt x="488" y="830"/>
                  </a:lnTo>
                  <a:lnTo>
                    <a:pt x="488" y="830"/>
                  </a:lnTo>
                  <a:lnTo>
                    <a:pt x="488" y="830"/>
                  </a:lnTo>
                  <a:lnTo>
                    <a:pt x="488" y="830"/>
                  </a:lnTo>
                  <a:lnTo>
                    <a:pt x="489" y="830"/>
                  </a:lnTo>
                  <a:lnTo>
                    <a:pt x="489" y="830"/>
                  </a:lnTo>
                  <a:lnTo>
                    <a:pt x="489" y="830"/>
                  </a:lnTo>
                  <a:lnTo>
                    <a:pt x="489" y="830"/>
                  </a:lnTo>
                  <a:lnTo>
                    <a:pt x="489" y="830"/>
                  </a:lnTo>
                  <a:lnTo>
                    <a:pt x="490" y="830"/>
                  </a:lnTo>
                  <a:lnTo>
                    <a:pt x="490" y="830"/>
                  </a:lnTo>
                  <a:lnTo>
                    <a:pt x="490" y="830"/>
                  </a:lnTo>
                  <a:lnTo>
                    <a:pt x="490" y="830"/>
                  </a:lnTo>
                  <a:lnTo>
                    <a:pt x="491" y="830"/>
                  </a:lnTo>
                  <a:lnTo>
                    <a:pt x="491" y="830"/>
                  </a:lnTo>
                  <a:lnTo>
                    <a:pt x="491" y="830"/>
                  </a:lnTo>
                  <a:lnTo>
                    <a:pt x="491" y="830"/>
                  </a:lnTo>
                  <a:lnTo>
                    <a:pt x="491" y="830"/>
                  </a:lnTo>
                  <a:lnTo>
                    <a:pt x="491" y="830"/>
                  </a:lnTo>
                  <a:lnTo>
                    <a:pt x="492" y="830"/>
                  </a:lnTo>
                  <a:lnTo>
                    <a:pt x="492" y="830"/>
                  </a:lnTo>
                  <a:lnTo>
                    <a:pt x="492" y="830"/>
                  </a:lnTo>
                  <a:lnTo>
                    <a:pt x="492" y="830"/>
                  </a:lnTo>
                  <a:lnTo>
                    <a:pt x="493" y="830"/>
                  </a:lnTo>
                  <a:lnTo>
                    <a:pt x="493" y="830"/>
                  </a:lnTo>
                  <a:lnTo>
                    <a:pt x="493" y="830"/>
                  </a:lnTo>
                  <a:lnTo>
                    <a:pt x="493" y="830"/>
                  </a:lnTo>
                  <a:lnTo>
                    <a:pt x="493" y="830"/>
                  </a:lnTo>
                  <a:lnTo>
                    <a:pt x="493" y="830"/>
                  </a:lnTo>
                  <a:lnTo>
                    <a:pt x="494" y="830"/>
                  </a:lnTo>
                  <a:lnTo>
                    <a:pt x="494" y="830"/>
                  </a:lnTo>
                  <a:lnTo>
                    <a:pt x="494" y="830"/>
                  </a:lnTo>
                  <a:lnTo>
                    <a:pt x="494" y="830"/>
                  </a:lnTo>
                  <a:lnTo>
                    <a:pt x="495" y="830"/>
                  </a:lnTo>
                  <a:lnTo>
                    <a:pt x="495" y="830"/>
                  </a:lnTo>
                  <a:lnTo>
                    <a:pt x="495" y="830"/>
                  </a:lnTo>
                  <a:lnTo>
                    <a:pt x="495" y="828"/>
                  </a:lnTo>
                  <a:lnTo>
                    <a:pt x="495" y="824"/>
                  </a:lnTo>
                  <a:lnTo>
                    <a:pt x="496" y="816"/>
                  </a:lnTo>
                  <a:lnTo>
                    <a:pt x="496" y="805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856"/>
                  </a:lnTo>
                  <a:lnTo>
                    <a:pt x="497" y="868"/>
                  </a:lnTo>
                  <a:lnTo>
                    <a:pt x="497" y="877"/>
                  </a:lnTo>
                  <a:lnTo>
                    <a:pt x="497" y="877"/>
                  </a:lnTo>
                  <a:lnTo>
                    <a:pt x="497" y="878"/>
                  </a:lnTo>
                  <a:lnTo>
                    <a:pt x="497" y="879"/>
                  </a:lnTo>
                  <a:lnTo>
                    <a:pt x="498" y="879"/>
                  </a:lnTo>
                  <a:lnTo>
                    <a:pt x="498" y="880"/>
                  </a:lnTo>
                  <a:lnTo>
                    <a:pt x="498" y="880"/>
                  </a:lnTo>
                  <a:lnTo>
                    <a:pt x="498" y="881"/>
                  </a:lnTo>
                  <a:lnTo>
                    <a:pt x="498" y="881"/>
                  </a:lnTo>
                  <a:lnTo>
                    <a:pt x="499" y="880"/>
                  </a:lnTo>
                  <a:lnTo>
                    <a:pt x="499" y="880"/>
                  </a:lnTo>
                  <a:lnTo>
                    <a:pt x="499" y="880"/>
                  </a:lnTo>
                  <a:lnTo>
                    <a:pt x="499" y="880"/>
                  </a:lnTo>
                  <a:lnTo>
                    <a:pt x="499" y="880"/>
                  </a:lnTo>
                  <a:lnTo>
                    <a:pt x="500" y="880"/>
                  </a:lnTo>
                  <a:lnTo>
                    <a:pt x="500" y="880"/>
                  </a:lnTo>
                  <a:lnTo>
                    <a:pt x="500" y="879"/>
                  </a:lnTo>
                  <a:lnTo>
                    <a:pt x="500" y="879"/>
                  </a:lnTo>
                  <a:lnTo>
                    <a:pt x="500" y="879"/>
                  </a:lnTo>
                  <a:lnTo>
                    <a:pt x="501" y="879"/>
                  </a:lnTo>
                  <a:lnTo>
                    <a:pt x="501" y="880"/>
                  </a:lnTo>
                  <a:lnTo>
                    <a:pt x="501" y="880"/>
                  </a:lnTo>
                  <a:lnTo>
                    <a:pt x="501" y="880"/>
                  </a:lnTo>
                  <a:lnTo>
                    <a:pt x="502" y="880"/>
                  </a:lnTo>
                  <a:lnTo>
                    <a:pt x="502" y="880"/>
                  </a:lnTo>
                  <a:lnTo>
                    <a:pt x="502" y="880"/>
                  </a:lnTo>
                  <a:lnTo>
                    <a:pt x="502" y="880"/>
                  </a:lnTo>
                  <a:lnTo>
                    <a:pt x="502" y="880"/>
                  </a:lnTo>
                  <a:lnTo>
                    <a:pt x="502" y="880"/>
                  </a:lnTo>
                  <a:lnTo>
                    <a:pt x="503" y="880"/>
                  </a:lnTo>
                  <a:lnTo>
                    <a:pt x="503" y="880"/>
                  </a:lnTo>
                  <a:lnTo>
                    <a:pt x="503" y="880"/>
                  </a:lnTo>
                  <a:lnTo>
                    <a:pt x="503" y="881"/>
                  </a:lnTo>
                  <a:lnTo>
                    <a:pt x="504" y="881"/>
                  </a:lnTo>
                  <a:lnTo>
                    <a:pt x="504" y="881"/>
                  </a:lnTo>
                  <a:lnTo>
                    <a:pt x="504" y="881"/>
                  </a:lnTo>
                  <a:lnTo>
                    <a:pt x="504" y="881"/>
                  </a:lnTo>
                  <a:lnTo>
                    <a:pt x="504" y="881"/>
                  </a:lnTo>
                  <a:lnTo>
                    <a:pt x="504" y="882"/>
                  </a:lnTo>
                  <a:lnTo>
                    <a:pt x="505" y="882"/>
                  </a:lnTo>
                  <a:lnTo>
                    <a:pt x="505" y="882"/>
                  </a:lnTo>
                  <a:lnTo>
                    <a:pt x="505" y="882"/>
                  </a:lnTo>
                  <a:lnTo>
                    <a:pt x="505" y="883"/>
                  </a:lnTo>
                  <a:lnTo>
                    <a:pt x="506" y="883"/>
                  </a:lnTo>
                  <a:lnTo>
                    <a:pt x="506" y="883"/>
                  </a:lnTo>
                  <a:lnTo>
                    <a:pt x="506" y="883"/>
                  </a:lnTo>
                  <a:lnTo>
                    <a:pt x="506" y="883"/>
                  </a:lnTo>
                  <a:lnTo>
                    <a:pt x="506" y="885"/>
                  </a:lnTo>
                  <a:lnTo>
                    <a:pt x="507" y="887"/>
                  </a:lnTo>
                  <a:lnTo>
                    <a:pt x="507" y="888"/>
                  </a:lnTo>
                  <a:lnTo>
                    <a:pt x="507" y="890"/>
                  </a:lnTo>
                  <a:lnTo>
                    <a:pt x="507" y="892"/>
                  </a:lnTo>
                  <a:lnTo>
                    <a:pt x="507" y="893"/>
                  </a:lnTo>
                  <a:lnTo>
                    <a:pt x="508" y="894"/>
                  </a:lnTo>
                  <a:lnTo>
                    <a:pt x="508" y="895"/>
                  </a:lnTo>
                  <a:lnTo>
                    <a:pt x="508" y="897"/>
                  </a:lnTo>
                  <a:lnTo>
                    <a:pt x="508" y="898"/>
                  </a:lnTo>
                  <a:lnTo>
                    <a:pt x="508" y="898"/>
                  </a:lnTo>
                  <a:lnTo>
                    <a:pt x="509" y="899"/>
                  </a:lnTo>
                  <a:lnTo>
                    <a:pt x="509" y="899"/>
                  </a:lnTo>
                  <a:lnTo>
                    <a:pt x="509" y="900"/>
                  </a:lnTo>
                  <a:lnTo>
                    <a:pt x="509" y="900"/>
                  </a:lnTo>
                  <a:lnTo>
                    <a:pt x="510" y="900"/>
                  </a:lnTo>
                  <a:lnTo>
                    <a:pt x="510" y="900"/>
                  </a:lnTo>
                  <a:lnTo>
                    <a:pt x="510" y="900"/>
                  </a:lnTo>
                  <a:lnTo>
                    <a:pt x="510" y="901"/>
                  </a:lnTo>
                  <a:lnTo>
                    <a:pt x="510" y="902"/>
                  </a:lnTo>
                  <a:lnTo>
                    <a:pt x="510" y="903"/>
                  </a:lnTo>
                  <a:lnTo>
                    <a:pt x="511" y="907"/>
                  </a:lnTo>
                  <a:lnTo>
                    <a:pt x="511" y="910"/>
                  </a:lnTo>
                  <a:lnTo>
                    <a:pt x="511" y="913"/>
                  </a:lnTo>
                  <a:lnTo>
                    <a:pt x="511" y="916"/>
                  </a:lnTo>
                  <a:lnTo>
                    <a:pt x="512" y="917"/>
                  </a:lnTo>
                  <a:lnTo>
                    <a:pt x="512" y="919"/>
                  </a:lnTo>
                  <a:lnTo>
                    <a:pt x="512" y="919"/>
                  </a:lnTo>
                  <a:lnTo>
                    <a:pt x="512" y="920"/>
                  </a:lnTo>
                  <a:lnTo>
                    <a:pt x="512" y="920"/>
                  </a:lnTo>
                  <a:lnTo>
                    <a:pt x="513" y="920"/>
                  </a:lnTo>
                  <a:lnTo>
                    <a:pt x="513" y="920"/>
                  </a:lnTo>
                  <a:lnTo>
                    <a:pt x="513" y="920"/>
                  </a:lnTo>
                  <a:lnTo>
                    <a:pt x="513" y="920"/>
                  </a:lnTo>
                  <a:lnTo>
                    <a:pt x="513" y="920"/>
                  </a:lnTo>
                  <a:lnTo>
                    <a:pt x="513" y="920"/>
                  </a:lnTo>
                  <a:lnTo>
                    <a:pt x="514" y="920"/>
                  </a:lnTo>
                  <a:lnTo>
                    <a:pt x="514" y="920"/>
                  </a:lnTo>
                  <a:lnTo>
                    <a:pt x="514" y="920"/>
                  </a:lnTo>
                  <a:lnTo>
                    <a:pt x="514" y="920"/>
                  </a:lnTo>
                  <a:lnTo>
                    <a:pt x="515" y="920"/>
                  </a:lnTo>
                  <a:lnTo>
                    <a:pt x="515" y="920"/>
                  </a:lnTo>
                  <a:lnTo>
                    <a:pt x="515" y="920"/>
                  </a:lnTo>
                  <a:lnTo>
                    <a:pt x="515" y="920"/>
                  </a:lnTo>
                  <a:lnTo>
                    <a:pt x="515" y="920"/>
                  </a:lnTo>
                  <a:lnTo>
                    <a:pt x="515" y="921"/>
                  </a:lnTo>
                  <a:lnTo>
                    <a:pt x="516" y="921"/>
                  </a:lnTo>
                  <a:lnTo>
                    <a:pt x="516" y="921"/>
                  </a:lnTo>
                  <a:lnTo>
                    <a:pt x="516" y="921"/>
                  </a:lnTo>
                  <a:lnTo>
                    <a:pt x="516" y="921"/>
                  </a:lnTo>
                  <a:lnTo>
                    <a:pt x="517" y="922"/>
                  </a:lnTo>
                  <a:lnTo>
                    <a:pt x="517" y="922"/>
                  </a:lnTo>
                  <a:lnTo>
                    <a:pt x="517" y="922"/>
                  </a:lnTo>
                  <a:lnTo>
                    <a:pt x="517" y="922"/>
                  </a:lnTo>
                  <a:lnTo>
                    <a:pt x="517" y="922"/>
                  </a:lnTo>
                  <a:lnTo>
                    <a:pt x="518" y="923"/>
                  </a:lnTo>
                  <a:lnTo>
                    <a:pt x="518" y="923"/>
                  </a:lnTo>
                  <a:lnTo>
                    <a:pt x="518" y="923"/>
                  </a:lnTo>
                  <a:lnTo>
                    <a:pt x="518" y="924"/>
                  </a:lnTo>
                  <a:lnTo>
                    <a:pt x="518" y="924"/>
                  </a:lnTo>
                  <a:lnTo>
                    <a:pt x="519" y="922"/>
                  </a:lnTo>
                  <a:lnTo>
                    <a:pt x="519" y="920"/>
                  </a:lnTo>
                  <a:lnTo>
                    <a:pt x="519" y="919"/>
                  </a:lnTo>
                  <a:lnTo>
                    <a:pt x="519" y="918"/>
                  </a:lnTo>
                  <a:lnTo>
                    <a:pt x="519" y="916"/>
                  </a:lnTo>
                  <a:lnTo>
                    <a:pt x="520" y="913"/>
                  </a:lnTo>
                  <a:lnTo>
                    <a:pt x="520" y="909"/>
                  </a:lnTo>
                  <a:lnTo>
                    <a:pt x="520" y="907"/>
                  </a:lnTo>
                  <a:lnTo>
                    <a:pt x="520" y="906"/>
                  </a:lnTo>
                  <a:lnTo>
                    <a:pt x="521" y="906"/>
                  </a:lnTo>
                  <a:lnTo>
                    <a:pt x="521" y="906"/>
                  </a:lnTo>
                  <a:lnTo>
                    <a:pt x="521" y="906"/>
                  </a:lnTo>
                  <a:lnTo>
                    <a:pt x="521" y="906"/>
                  </a:lnTo>
                  <a:lnTo>
                    <a:pt x="521" y="906"/>
                  </a:lnTo>
                  <a:lnTo>
                    <a:pt x="521" y="906"/>
                  </a:lnTo>
                  <a:lnTo>
                    <a:pt x="522" y="907"/>
                  </a:lnTo>
                  <a:lnTo>
                    <a:pt x="522" y="907"/>
                  </a:lnTo>
                  <a:lnTo>
                    <a:pt x="522" y="907"/>
                  </a:lnTo>
                  <a:lnTo>
                    <a:pt x="522" y="907"/>
                  </a:lnTo>
                  <a:lnTo>
                    <a:pt x="523" y="907"/>
                  </a:lnTo>
                  <a:lnTo>
                    <a:pt x="523" y="907"/>
                  </a:lnTo>
                  <a:lnTo>
                    <a:pt x="523" y="908"/>
                  </a:lnTo>
                  <a:lnTo>
                    <a:pt x="523" y="908"/>
                  </a:lnTo>
                  <a:lnTo>
                    <a:pt x="523" y="908"/>
                  </a:lnTo>
                  <a:lnTo>
                    <a:pt x="524" y="908"/>
                  </a:lnTo>
                  <a:lnTo>
                    <a:pt x="524" y="908"/>
                  </a:lnTo>
                  <a:lnTo>
                    <a:pt x="524" y="908"/>
                  </a:lnTo>
                  <a:lnTo>
                    <a:pt x="524" y="908"/>
                  </a:lnTo>
                  <a:lnTo>
                    <a:pt x="524" y="908"/>
                  </a:lnTo>
                  <a:lnTo>
                    <a:pt x="525" y="908"/>
                  </a:lnTo>
                  <a:lnTo>
                    <a:pt x="525" y="908"/>
                  </a:lnTo>
                  <a:lnTo>
                    <a:pt x="525" y="909"/>
                  </a:lnTo>
                  <a:lnTo>
                    <a:pt x="525" y="909"/>
                  </a:lnTo>
                  <a:lnTo>
                    <a:pt x="525" y="909"/>
                  </a:lnTo>
                  <a:lnTo>
                    <a:pt x="526" y="909"/>
                  </a:lnTo>
                  <a:lnTo>
                    <a:pt x="526" y="909"/>
                  </a:lnTo>
                  <a:lnTo>
                    <a:pt x="526" y="909"/>
                  </a:lnTo>
                  <a:lnTo>
                    <a:pt x="526" y="909"/>
                  </a:lnTo>
                  <a:lnTo>
                    <a:pt x="527" y="909"/>
                  </a:lnTo>
                  <a:lnTo>
                    <a:pt x="527" y="909"/>
                  </a:lnTo>
                  <a:lnTo>
                    <a:pt x="527" y="909"/>
                  </a:lnTo>
                  <a:lnTo>
                    <a:pt x="527" y="909"/>
                  </a:lnTo>
                  <a:lnTo>
                    <a:pt x="527" y="909"/>
                  </a:lnTo>
                  <a:lnTo>
                    <a:pt x="527" y="909"/>
                  </a:lnTo>
                  <a:lnTo>
                    <a:pt x="528" y="910"/>
                  </a:lnTo>
                  <a:lnTo>
                    <a:pt x="528" y="911"/>
                  </a:lnTo>
                  <a:lnTo>
                    <a:pt x="528" y="913"/>
                  </a:lnTo>
                  <a:lnTo>
                    <a:pt x="528" y="916"/>
                  </a:lnTo>
                  <a:lnTo>
                    <a:pt x="528" y="918"/>
                  </a:lnTo>
                  <a:lnTo>
                    <a:pt x="529" y="916"/>
                  </a:lnTo>
                  <a:lnTo>
                    <a:pt x="529" y="909"/>
                  </a:lnTo>
                  <a:lnTo>
                    <a:pt x="529" y="904"/>
                  </a:lnTo>
                  <a:lnTo>
                    <a:pt x="529" y="903"/>
                  </a:lnTo>
                  <a:lnTo>
                    <a:pt x="529" y="903"/>
                  </a:lnTo>
                  <a:lnTo>
                    <a:pt x="530" y="903"/>
                  </a:lnTo>
                  <a:lnTo>
                    <a:pt x="530" y="903"/>
                  </a:lnTo>
                  <a:lnTo>
                    <a:pt x="530" y="903"/>
                  </a:lnTo>
                  <a:lnTo>
                    <a:pt x="530" y="903"/>
                  </a:lnTo>
                  <a:lnTo>
                    <a:pt x="530" y="903"/>
                  </a:lnTo>
                  <a:lnTo>
                    <a:pt x="531" y="903"/>
                  </a:lnTo>
                  <a:lnTo>
                    <a:pt x="531" y="904"/>
                  </a:lnTo>
                  <a:lnTo>
                    <a:pt x="531" y="904"/>
                  </a:lnTo>
                  <a:lnTo>
                    <a:pt x="531" y="904"/>
                  </a:lnTo>
                  <a:lnTo>
                    <a:pt x="532" y="904"/>
                  </a:lnTo>
                  <a:lnTo>
                    <a:pt x="532" y="904"/>
                  </a:lnTo>
                  <a:lnTo>
                    <a:pt x="532" y="904"/>
                  </a:lnTo>
                  <a:lnTo>
                    <a:pt x="532" y="903"/>
                  </a:lnTo>
                  <a:lnTo>
                    <a:pt x="532" y="903"/>
                  </a:lnTo>
                  <a:lnTo>
                    <a:pt x="532" y="903"/>
                  </a:lnTo>
                  <a:lnTo>
                    <a:pt x="533" y="903"/>
                  </a:lnTo>
                  <a:lnTo>
                    <a:pt x="533" y="903"/>
                  </a:lnTo>
                  <a:lnTo>
                    <a:pt x="533" y="903"/>
                  </a:lnTo>
                  <a:lnTo>
                    <a:pt x="533" y="903"/>
                  </a:lnTo>
                  <a:lnTo>
                    <a:pt x="534" y="903"/>
                  </a:lnTo>
                  <a:lnTo>
                    <a:pt x="534" y="903"/>
                  </a:lnTo>
                  <a:lnTo>
                    <a:pt x="534" y="903"/>
                  </a:lnTo>
                  <a:lnTo>
                    <a:pt x="534" y="903"/>
                  </a:lnTo>
                  <a:lnTo>
                    <a:pt x="534" y="903"/>
                  </a:lnTo>
                  <a:lnTo>
                    <a:pt x="535" y="903"/>
                  </a:lnTo>
                  <a:lnTo>
                    <a:pt x="535" y="903"/>
                  </a:lnTo>
                  <a:lnTo>
                    <a:pt x="535" y="903"/>
                  </a:lnTo>
                  <a:lnTo>
                    <a:pt x="535" y="903"/>
                  </a:lnTo>
                  <a:lnTo>
                    <a:pt x="535" y="903"/>
                  </a:lnTo>
                  <a:lnTo>
                    <a:pt x="536" y="903"/>
                  </a:lnTo>
                  <a:lnTo>
                    <a:pt x="536" y="904"/>
                  </a:lnTo>
                  <a:lnTo>
                    <a:pt x="536" y="904"/>
                  </a:lnTo>
                  <a:lnTo>
                    <a:pt x="536" y="903"/>
                  </a:lnTo>
                  <a:lnTo>
                    <a:pt x="536" y="903"/>
                  </a:lnTo>
                  <a:lnTo>
                    <a:pt x="537" y="903"/>
                  </a:lnTo>
                  <a:lnTo>
                    <a:pt x="537" y="903"/>
                  </a:lnTo>
                  <a:lnTo>
                    <a:pt x="537" y="903"/>
                  </a:lnTo>
                  <a:lnTo>
                    <a:pt x="537" y="903"/>
                  </a:lnTo>
                  <a:lnTo>
                    <a:pt x="537" y="903"/>
                  </a:lnTo>
                  <a:lnTo>
                    <a:pt x="538" y="903"/>
                  </a:lnTo>
                  <a:lnTo>
                    <a:pt x="538" y="903"/>
                  </a:lnTo>
                  <a:lnTo>
                    <a:pt x="538" y="903"/>
                  </a:lnTo>
                  <a:lnTo>
                    <a:pt x="538" y="903"/>
                  </a:lnTo>
                  <a:lnTo>
                    <a:pt x="538" y="903"/>
                  </a:lnTo>
                  <a:lnTo>
                    <a:pt x="539" y="903"/>
                  </a:lnTo>
                  <a:lnTo>
                    <a:pt x="539" y="903"/>
                  </a:lnTo>
                  <a:lnTo>
                    <a:pt x="539" y="902"/>
                  </a:lnTo>
                  <a:lnTo>
                    <a:pt x="539" y="902"/>
                  </a:lnTo>
                  <a:lnTo>
                    <a:pt x="540" y="902"/>
                  </a:lnTo>
                  <a:lnTo>
                    <a:pt x="540" y="902"/>
                  </a:lnTo>
                  <a:lnTo>
                    <a:pt x="540" y="902"/>
                  </a:lnTo>
                  <a:lnTo>
                    <a:pt x="540" y="901"/>
                  </a:lnTo>
                  <a:lnTo>
                    <a:pt x="540" y="901"/>
                  </a:lnTo>
                  <a:lnTo>
                    <a:pt x="540" y="901"/>
                  </a:lnTo>
                  <a:lnTo>
                    <a:pt x="541" y="901"/>
                  </a:lnTo>
                  <a:lnTo>
                    <a:pt x="541" y="901"/>
                  </a:lnTo>
                  <a:lnTo>
                    <a:pt x="541" y="902"/>
                  </a:lnTo>
                  <a:lnTo>
                    <a:pt x="541" y="902"/>
                  </a:lnTo>
                  <a:lnTo>
                    <a:pt x="542" y="902"/>
                  </a:lnTo>
                  <a:lnTo>
                    <a:pt x="542" y="902"/>
                  </a:lnTo>
                  <a:lnTo>
                    <a:pt x="542" y="902"/>
                  </a:lnTo>
                  <a:lnTo>
                    <a:pt x="542" y="901"/>
                  </a:lnTo>
                  <a:lnTo>
                    <a:pt x="542" y="900"/>
                  </a:lnTo>
                  <a:lnTo>
                    <a:pt x="543" y="898"/>
                  </a:lnTo>
                  <a:lnTo>
                    <a:pt x="543" y="895"/>
                  </a:lnTo>
                  <a:lnTo>
                    <a:pt x="543" y="890"/>
                  </a:lnTo>
                  <a:lnTo>
                    <a:pt x="543" y="886"/>
                  </a:lnTo>
                  <a:lnTo>
                    <a:pt x="543" y="890"/>
                  </a:lnTo>
                  <a:lnTo>
                    <a:pt x="543" y="894"/>
                  </a:lnTo>
                  <a:lnTo>
                    <a:pt x="544" y="893"/>
                  </a:lnTo>
                  <a:lnTo>
                    <a:pt x="544" y="893"/>
                  </a:lnTo>
                  <a:lnTo>
                    <a:pt x="544" y="893"/>
                  </a:lnTo>
                  <a:lnTo>
                    <a:pt x="544" y="893"/>
                  </a:lnTo>
                  <a:lnTo>
                    <a:pt x="545" y="893"/>
                  </a:lnTo>
                  <a:lnTo>
                    <a:pt x="545" y="893"/>
                  </a:lnTo>
                  <a:lnTo>
                    <a:pt x="545" y="893"/>
                  </a:lnTo>
                  <a:lnTo>
                    <a:pt x="545" y="892"/>
                  </a:lnTo>
                  <a:lnTo>
                    <a:pt x="545" y="892"/>
                  </a:lnTo>
                  <a:lnTo>
                    <a:pt x="546" y="892"/>
                  </a:lnTo>
                  <a:lnTo>
                    <a:pt x="546" y="892"/>
                  </a:lnTo>
                  <a:lnTo>
                    <a:pt x="546" y="892"/>
                  </a:lnTo>
                  <a:lnTo>
                    <a:pt x="546" y="892"/>
                  </a:lnTo>
                  <a:lnTo>
                    <a:pt x="546" y="892"/>
                  </a:lnTo>
                  <a:lnTo>
                    <a:pt x="547" y="892"/>
                  </a:lnTo>
                  <a:lnTo>
                    <a:pt x="547" y="892"/>
                  </a:lnTo>
                  <a:lnTo>
                    <a:pt x="547" y="892"/>
                  </a:lnTo>
                  <a:lnTo>
                    <a:pt x="547" y="892"/>
                  </a:lnTo>
                  <a:lnTo>
                    <a:pt x="547" y="892"/>
                  </a:lnTo>
                  <a:lnTo>
                    <a:pt x="548" y="892"/>
                  </a:lnTo>
                  <a:lnTo>
                    <a:pt x="548" y="892"/>
                  </a:lnTo>
                  <a:lnTo>
                    <a:pt x="548" y="892"/>
                  </a:lnTo>
                  <a:lnTo>
                    <a:pt x="548" y="892"/>
                  </a:lnTo>
                  <a:lnTo>
                    <a:pt x="548" y="892"/>
                  </a:lnTo>
                  <a:lnTo>
                    <a:pt x="549" y="892"/>
                  </a:lnTo>
                  <a:lnTo>
                    <a:pt x="549" y="892"/>
                  </a:lnTo>
                  <a:lnTo>
                    <a:pt x="549" y="892"/>
                  </a:lnTo>
                  <a:lnTo>
                    <a:pt x="549" y="892"/>
                  </a:lnTo>
                  <a:lnTo>
                    <a:pt x="549" y="892"/>
                  </a:lnTo>
                  <a:lnTo>
                    <a:pt x="550" y="893"/>
                  </a:lnTo>
                  <a:lnTo>
                    <a:pt x="550" y="893"/>
                  </a:lnTo>
                  <a:lnTo>
                    <a:pt x="550" y="894"/>
                  </a:lnTo>
                  <a:lnTo>
                    <a:pt x="550" y="894"/>
                  </a:lnTo>
                  <a:lnTo>
                    <a:pt x="551" y="894"/>
                  </a:lnTo>
                  <a:lnTo>
                    <a:pt x="551" y="895"/>
                  </a:lnTo>
                  <a:lnTo>
                    <a:pt x="551" y="895"/>
                  </a:lnTo>
                  <a:lnTo>
                    <a:pt x="551" y="896"/>
                  </a:lnTo>
                  <a:lnTo>
                    <a:pt x="551" y="896"/>
                  </a:lnTo>
                  <a:lnTo>
                    <a:pt x="551" y="896"/>
                  </a:lnTo>
                  <a:lnTo>
                    <a:pt x="552" y="896"/>
                  </a:lnTo>
                  <a:lnTo>
                    <a:pt x="552" y="897"/>
                  </a:lnTo>
                  <a:lnTo>
                    <a:pt x="552" y="897"/>
                  </a:lnTo>
                  <a:lnTo>
                    <a:pt x="552" y="898"/>
                  </a:lnTo>
                  <a:lnTo>
                    <a:pt x="553" y="898"/>
                  </a:lnTo>
                  <a:lnTo>
                    <a:pt x="553" y="898"/>
                  </a:lnTo>
                  <a:lnTo>
                    <a:pt x="553" y="899"/>
                  </a:lnTo>
                  <a:lnTo>
                    <a:pt x="553" y="900"/>
                  </a:lnTo>
                  <a:lnTo>
                    <a:pt x="553" y="901"/>
                  </a:lnTo>
                  <a:lnTo>
                    <a:pt x="554" y="901"/>
                  </a:lnTo>
                  <a:lnTo>
                    <a:pt x="554" y="902"/>
                  </a:lnTo>
                  <a:lnTo>
                    <a:pt x="554" y="903"/>
                  </a:lnTo>
                  <a:lnTo>
                    <a:pt x="554" y="904"/>
                  </a:lnTo>
                  <a:lnTo>
                    <a:pt x="554" y="905"/>
                  </a:lnTo>
                  <a:lnTo>
                    <a:pt x="555" y="905"/>
                  </a:lnTo>
                  <a:lnTo>
                    <a:pt x="555" y="906"/>
                  </a:lnTo>
                  <a:lnTo>
                    <a:pt x="555" y="907"/>
                  </a:lnTo>
                  <a:lnTo>
                    <a:pt x="555" y="907"/>
                  </a:lnTo>
                  <a:lnTo>
                    <a:pt x="555" y="908"/>
                  </a:lnTo>
                  <a:lnTo>
                    <a:pt x="556" y="908"/>
                  </a:lnTo>
                  <a:lnTo>
                    <a:pt x="556" y="909"/>
                  </a:lnTo>
                  <a:lnTo>
                    <a:pt x="556" y="909"/>
                  </a:lnTo>
                  <a:lnTo>
                    <a:pt x="556" y="910"/>
                  </a:lnTo>
                  <a:lnTo>
                    <a:pt x="557" y="910"/>
                  </a:lnTo>
                  <a:lnTo>
                    <a:pt x="557" y="910"/>
                  </a:lnTo>
                  <a:lnTo>
                    <a:pt x="557" y="910"/>
                  </a:lnTo>
                  <a:lnTo>
                    <a:pt x="557" y="910"/>
                  </a:lnTo>
                  <a:lnTo>
                    <a:pt x="557" y="910"/>
                  </a:lnTo>
                  <a:lnTo>
                    <a:pt x="557" y="910"/>
                  </a:lnTo>
                  <a:lnTo>
                    <a:pt x="558" y="911"/>
                  </a:lnTo>
                  <a:lnTo>
                    <a:pt x="558" y="911"/>
                  </a:lnTo>
                  <a:lnTo>
                    <a:pt x="558" y="911"/>
                  </a:lnTo>
                  <a:lnTo>
                    <a:pt x="558" y="912"/>
                  </a:lnTo>
                  <a:lnTo>
                    <a:pt x="558" y="913"/>
                  </a:lnTo>
                  <a:lnTo>
                    <a:pt x="559" y="914"/>
                  </a:lnTo>
                  <a:lnTo>
                    <a:pt x="559" y="915"/>
                  </a:lnTo>
                  <a:lnTo>
                    <a:pt x="559" y="915"/>
                  </a:lnTo>
                  <a:lnTo>
                    <a:pt x="559" y="915"/>
                  </a:lnTo>
                  <a:lnTo>
                    <a:pt x="559" y="915"/>
                  </a:lnTo>
                  <a:lnTo>
                    <a:pt x="560" y="915"/>
                  </a:lnTo>
                  <a:lnTo>
                    <a:pt x="560" y="915"/>
                  </a:lnTo>
                  <a:lnTo>
                    <a:pt x="560" y="915"/>
                  </a:lnTo>
                  <a:lnTo>
                    <a:pt x="560" y="914"/>
                  </a:lnTo>
                  <a:lnTo>
                    <a:pt x="560" y="914"/>
                  </a:lnTo>
                  <a:lnTo>
                    <a:pt x="561" y="914"/>
                  </a:lnTo>
                  <a:lnTo>
                    <a:pt x="561" y="914"/>
                  </a:lnTo>
                  <a:lnTo>
                    <a:pt x="561" y="914"/>
                  </a:lnTo>
                  <a:lnTo>
                    <a:pt x="561" y="914"/>
                  </a:lnTo>
                  <a:lnTo>
                    <a:pt x="562" y="914"/>
                  </a:lnTo>
                  <a:lnTo>
                    <a:pt x="562" y="914"/>
                  </a:lnTo>
                  <a:lnTo>
                    <a:pt x="562" y="914"/>
                  </a:lnTo>
                  <a:lnTo>
                    <a:pt x="562" y="914"/>
                  </a:lnTo>
                  <a:lnTo>
                    <a:pt x="562" y="914"/>
                  </a:lnTo>
                  <a:lnTo>
                    <a:pt x="562" y="914"/>
                  </a:lnTo>
                  <a:lnTo>
                    <a:pt x="563" y="914"/>
                  </a:lnTo>
                  <a:lnTo>
                    <a:pt x="563" y="914"/>
                  </a:lnTo>
                  <a:lnTo>
                    <a:pt x="563" y="914"/>
                  </a:lnTo>
                  <a:lnTo>
                    <a:pt x="563" y="915"/>
                  </a:lnTo>
                  <a:lnTo>
                    <a:pt x="564" y="915"/>
                  </a:lnTo>
                  <a:lnTo>
                    <a:pt x="564" y="915"/>
                  </a:lnTo>
                  <a:lnTo>
                    <a:pt x="564" y="914"/>
                  </a:lnTo>
                  <a:lnTo>
                    <a:pt x="564" y="914"/>
                  </a:lnTo>
                  <a:lnTo>
                    <a:pt x="564" y="914"/>
                  </a:lnTo>
                  <a:lnTo>
                    <a:pt x="565" y="914"/>
                  </a:lnTo>
                  <a:lnTo>
                    <a:pt x="565" y="913"/>
                  </a:lnTo>
                  <a:lnTo>
                    <a:pt x="565" y="913"/>
                  </a:lnTo>
                  <a:lnTo>
                    <a:pt x="565" y="914"/>
                  </a:lnTo>
                  <a:lnTo>
                    <a:pt x="565" y="914"/>
                  </a:lnTo>
                  <a:lnTo>
                    <a:pt x="566" y="914"/>
                  </a:lnTo>
                  <a:lnTo>
                    <a:pt x="566" y="914"/>
                  </a:lnTo>
                  <a:lnTo>
                    <a:pt x="566" y="914"/>
                  </a:lnTo>
                  <a:lnTo>
                    <a:pt x="566" y="915"/>
                  </a:lnTo>
                  <a:lnTo>
                    <a:pt x="566" y="915"/>
                  </a:lnTo>
                  <a:lnTo>
                    <a:pt x="567" y="915"/>
                  </a:lnTo>
                  <a:lnTo>
                    <a:pt x="567" y="915"/>
                  </a:lnTo>
                  <a:lnTo>
                    <a:pt x="567" y="915"/>
                  </a:lnTo>
                  <a:lnTo>
                    <a:pt x="567" y="915"/>
                  </a:lnTo>
                  <a:lnTo>
                    <a:pt x="568" y="915"/>
                  </a:lnTo>
                  <a:lnTo>
                    <a:pt x="568" y="915"/>
                  </a:lnTo>
                  <a:lnTo>
                    <a:pt x="568" y="915"/>
                  </a:lnTo>
                  <a:lnTo>
                    <a:pt x="568" y="915"/>
                  </a:lnTo>
                  <a:lnTo>
                    <a:pt x="568" y="915"/>
                  </a:lnTo>
                  <a:lnTo>
                    <a:pt x="568" y="915"/>
                  </a:lnTo>
                  <a:lnTo>
                    <a:pt x="569" y="915"/>
                  </a:lnTo>
                  <a:lnTo>
                    <a:pt x="569" y="915"/>
                  </a:lnTo>
                  <a:lnTo>
                    <a:pt x="569" y="915"/>
                  </a:lnTo>
                  <a:lnTo>
                    <a:pt x="569" y="915"/>
                  </a:lnTo>
                  <a:lnTo>
                    <a:pt x="570" y="915"/>
                  </a:lnTo>
                  <a:lnTo>
                    <a:pt x="570" y="915"/>
                  </a:lnTo>
                  <a:lnTo>
                    <a:pt x="570" y="915"/>
                  </a:lnTo>
                  <a:lnTo>
                    <a:pt x="570" y="915"/>
                  </a:lnTo>
                  <a:lnTo>
                    <a:pt x="570" y="915"/>
                  </a:lnTo>
                  <a:lnTo>
                    <a:pt x="570" y="915"/>
                  </a:lnTo>
                  <a:lnTo>
                    <a:pt x="571" y="915"/>
                  </a:lnTo>
                  <a:lnTo>
                    <a:pt x="571" y="915"/>
                  </a:lnTo>
                  <a:lnTo>
                    <a:pt x="571" y="915"/>
                  </a:lnTo>
                  <a:lnTo>
                    <a:pt x="571" y="915"/>
                  </a:lnTo>
                  <a:lnTo>
                    <a:pt x="572" y="915"/>
                  </a:lnTo>
                  <a:lnTo>
                    <a:pt x="572" y="916"/>
                  </a:lnTo>
                  <a:lnTo>
                    <a:pt x="572" y="915"/>
                  </a:lnTo>
                  <a:lnTo>
                    <a:pt x="572" y="915"/>
                  </a:lnTo>
                  <a:lnTo>
                    <a:pt x="572" y="915"/>
                  </a:lnTo>
                  <a:lnTo>
                    <a:pt x="573" y="916"/>
                  </a:lnTo>
                  <a:lnTo>
                    <a:pt x="573" y="917"/>
                  </a:lnTo>
                  <a:lnTo>
                    <a:pt x="573" y="917"/>
                  </a:lnTo>
                  <a:lnTo>
                    <a:pt x="573" y="919"/>
                  </a:lnTo>
                  <a:lnTo>
                    <a:pt x="573" y="921"/>
                  </a:lnTo>
                  <a:lnTo>
                    <a:pt x="573" y="915"/>
                  </a:lnTo>
                  <a:lnTo>
                    <a:pt x="574" y="908"/>
                  </a:lnTo>
                  <a:lnTo>
                    <a:pt x="574" y="905"/>
                  </a:lnTo>
                  <a:lnTo>
                    <a:pt x="574" y="905"/>
                  </a:lnTo>
                  <a:lnTo>
                    <a:pt x="574" y="906"/>
                  </a:lnTo>
                  <a:lnTo>
                    <a:pt x="575" y="906"/>
                  </a:lnTo>
                  <a:lnTo>
                    <a:pt x="575" y="906"/>
                  </a:lnTo>
                  <a:lnTo>
                    <a:pt x="575" y="906"/>
                  </a:lnTo>
                  <a:lnTo>
                    <a:pt x="575" y="906"/>
                  </a:lnTo>
                  <a:lnTo>
                    <a:pt x="575" y="906"/>
                  </a:lnTo>
                  <a:lnTo>
                    <a:pt x="576" y="906"/>
                  </a:lnTo>
                  <a:lnTo>
                    <a:pt x="576" y="906"/>
                  </a:lnTo>
                  <a:lnTo>
                    <a:pt x="576" y="906"/>
                  </a:lnTo>
                  <a:lnTo>
                    <a:pt x="576" y="906"/>
                  </a:lnTo>
                  <a:lnTo>
                    <a:pt x="576" y="906"/>
                  </a:lnTo>
                  <a:lnTo>
                    <a:pt x="577" y="906"/>
                  </a:lnTo>
                  <a:lnTo>
                    <a:pt x="577" y="906"/>
                  </a:lnTo>
                  <a:lnTo>
                    <a:pt x="577" y="906"/>
                  </a:lnTo>
                  <a:lnTo>
                    <a:pt x="577" y="906"/>
                  </a:lnTo>
                  <a:lnTo>
                    <a:pt x="577" y="906"/>
                  </a:lnTo>
                  <a:lnTo>
                    <a:pt x="578" y="906"/>
                  </a:lnTo>
                  <a:lnTo>
                    <a:pt x="578" y="906"/>
                  </a:lnTo>
                  <a:lnTo>
                    <a:pt x="578" y="907"/>
                  </a:lnTo>
                  <a:lnTo>
                    <a:pt x="578" y="907"/>
                  </a:lnTo>
                  <a:lnTo>
                    <a:pt x="579" y="907"/>
                  </a:lnTo>
                  <a:lnTo>
                    <a:pt x="579" y="907"/>
                  </a:lnTo>
                  <a:lnTo>
                    <a:pt x="579" y="907"/>
                  </a:lnTo>
                  <a:lnTo>
                    <a:pt x="579" y="907"/>
                  </a:lnTo>
                  <a:lnTo>
                    <a:pt x="579" y="907"/>
                  </a:lnTo>
                  <a:lnTo>
                    <a:pt x="579" y="907"/>
                  </a:lnTo>
                  <a:lnTo>
                    <a:pt x="580" y="907"/>
                  </a:lnTo>
                  <a:lnTo>
                    <a:pt x="580" y="907"/>
                  </a:lnTo>
                  <a:lnTo>
                    <a:pt x="580" y="907"/>
                  </a:lnTo>
                  <a:lnTo>
                    <a:pt x="580" y="907"/>
                  </a:lnTo>
                  <a:lnTo>
                    <a:pt x="581" y="907"/>
                  </a:lnTo>
                  <a:lnTo>
                    <a:pt x="581" y="907"/>
                  </a:lnTo>
                  <a:lnTo>
                    <a:pt x="581" y="907"/>
                  </a:lnTo>
                  <a:lnTo>
                    <a:pt x="581" y="907"/>
                  </a:lnTo>
                  <a:lnTo>
                    <a:pt x="581" y="907"/>
                  </a:lnTo>
                  <a:lnTo>
                    <a:pt x="581" y="907"/>
                  </a:lnTo>
                  <a:lnTo>
                    <a:pt x="582" y="907"/>
                  </a:lnTo>
                  <a:lnTo>
                    <a:pt x="582" y="907"/>
                  </a:lnTo>
                  <a:lnTo>
                    <a:pt x="582" y="907"/>
                  </a:lnTo>
                  <a:lnTo>
                    <a:pt x="582" y="907"/>
                  </a:lnTo>
                  <a:lnTo>
                    <a:pt x="583" y="907"/>
                  </a:lnTo>
                  <a:lnTo>
                    <a:pt x="583" y="907"/>
                  </a:lnTo>
                  <a:lnTo>
                    <a:pt x="583" y="907"/>
                  </a:lnTo>
                  <a:lnTo>
                    <a:pt x="583" y="907"/>
                  </a:lnTo>
                  <a:lnTo>
                    <a:pt x="583" y="907"/>
                  </a:lnTo>
                  <a:lnTo>
                    <a:pt x="584" y="907"/>
                  </a:lnTo>
                  <a:lnTo>
                    <a:pt x="584" y="907"/>
                  </a:lnTo>
                  <a:lnTo>
                    <a:pt x="584" y="907"/>
                  </a:lnTo>
                  <a:lnTo>
                    <a:pt x="584" y="907"/>
                  </a:lnTo>
                  <a:lnTo>
                    <a:pt x="584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6" y="907"/>
                  </a:lnTo>
                  <a:lnTo>
                    <a:pt x="586" y="907"/>
                  </a:lnTo>
                  <a:lnTo>
                    <a:pt x="586" y="906"/>
                  </a:lnTo>
                  <a:lnTo>
                    <a:pt x="586" y="906"/>
                  </a:lnTo>
                  <a:lnTo>
                    <a:pt x="586" y="906"/>
                  </a:lnTo>
                  <a:lnTo>
                    <a:pt x="587" y="906"/>
                  </a:lnTo>
                  <a:lnTo>
                    <a:pt x="587" y="906"/>
                  </a:lnTo>
                  <a:lnTo>
                    <a:pt x="587" y="906"/>
                  </a:lnTo>
                  <a:lnTo>
                    <a:pt x="587" y="906"/>
                  </a:lnTo>
                  <a:lnTo>
                    <a:pt x="587" y="906"/>
                  </a:lnTo>
                  <a:lnTo>
                    <a:pt x="588" y="906"/>
                  </a:lnTo>
                  <a:lnTo>
                    <a:pt x="588" y="906"/>
                  </a:lnTo>
                  <a:lnTo>
                    <a:pt x="588" y="906"/>
                  </a:lnTo>
                  <a:lnTo>
                    <a:pt x="588" y="906"/>
                  </a:lnTo>
                  <a:lnTo>
                    <a:pt x="588" y="906"/>
                  </a:lnTo>
                  <a:lnTo>
                    <a:pt x="589" y="907"/>
                  </a:lnTo>
                  <a:lnTo>
                    <a:pt x="589" y="908"/>
                  </a:lnTo>
                  <a:lnTo>
                    <a:pt x="589" y="909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4"/>
                  </a:lnTo>
                  <a:lnTo>
                    <a:pt x="590" y="901"/>
                  </a:lnTo>
                  <a:lnTo>
                    <a:pt x="590" y="899"/>
                  </a:lnTo>
                  <a:lnTo>
                    <a:pt x="590" y="898"/>
                  </a:lnTo>
                  <a:lnTo>
                    <a:pt x="590" y="898"/>
                  </a:lnTo>
                  <a:lnTo>
                    <a:pt x="591" y="897"/>
                  </a:lnTo>
                  <a:lnTo>
                    <a:pt x="591" y="897"/>
                  </a:lnTo>
                  <a:lnTo>
                    <a:pt x="591" y="897"/>
                  </a:lnTo>
                  <a:lnTo>
                    <a:pt x="591" y="897"/>
                  </a:lnTo>
                  <a:lnTo>
                    <a:pt x="592" y="897"/>
                  </a:lnTo>
                  <a:lnTo>
                    <a:pt x="592" y="897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93" y="896"/>
                  </a:lnTo>
                  <a:lnTo>
                    <a:pt x="593" y="896"/>
                  </a:lnTo>
                  <a:lnTo>
                    <a:pt x="593" y="895"/>
                  </a:lnTo>
                  <a:lnTo>
                    <a:pt x="593" y="895"/>
                  </a:lnTo>
                  <a:lnTo>
                    <a:pt x="594" y="895"/>
                  </a:lnTo>
                  <a:lnTo>
                    <a:pt x="594" y="895"/>
                  </a:lnTo>
                  <a:lnTo>
                    <a:pt x="594" y="895"/>
                  </a:lnTo>
                  <a:lnTo>
                    <a:pt x="594" y="895"/>
                  </a:lnTo>
                  <a:lnTo>
                    <a:pt x="594" y="895"/>
                  </a:lnTo>
                  <a:lnTo>
                    <a:pt x="595" y="895"/>
                  </a:lnTo>
                  <a:lnTo>
                    <a:pt x="595" y="895"/>
                  </a:lnTo>
                  <a:lnTo>
                    <a:pt x="595" y="895"/>
                  </a:lnTo>
                  <a:lnTo>
                    <a:pt x="595" y="895"/>
                  </a:lnTo>
                  <a:lnTo>
                    <a:pt x="595" y="895"/>
                  </a:lnTo>
                  <a:lnTo>
                    <a:pt x="596" y="895"/>
                  </a:lnTo>
                  <a:lnTo>
                    <a:pt x="596" y="895"/>
                  </a:lnTo>
                  <a:lnTo>
                    <a:pt x="596" y="895"/>
                  </a:lnTo>
                  <a:lnTo>
                    <a:pt x="596" y="895"/>
                  </a:lnTo>
                  <a:lnTo>
                    <a:pt x="596" y="895"/>
                  </a:lnTo>
                  <a:lnTo>
                    <a:pt x="597" y="894"/>
                  </a:lnTo>
                  <a:lnTo>
                    <a:pt x="597" y="894"/>
                  </a:lnTo>
                  <a:lnTo>
                    <a:pt x="597" y="894"/>
                  </a:lnTo>
                  <a:lnTo>
                    <a:pt x="597" y="894"/>
                  </a:lnTo>
                  <a:lnTo>
                    <a:pt x="598" y="894"/>
                  </a:lnTo>
                  <a:lnTo>
                    <a:pt x="598" y="894"/>
                  </a:lnTo>
                  <a:lnTo>
                    <a:pt x="598" y="894"/>
                  </a:lnTo>
                  <a:lnTo>
                    <a:pt x="598" y="894"/>
                  </a:lnTo>
                  <a:lnTo>
                    <a:pt x="598" y="894"/>
                  </a:lnTo>
                  <a:lnTo>
                    <a:pt x="598" y="894"/>
                  </a:lnTo>
                  <a:lnTo>
                    <a:pt x="599" y="894"/>
                  </a:lnTo>
                  <a:lnTo>
                    <a:pt x="599" y="894"/>
                  </a:lnTo>
                  <a:lnTo>
                    <a:pt x="599" y="894"/>
                  </a:lnTo>
                  <a:lnTo>
                    <a:pt x="599" y="894"/>
                  </a:lnTo>
                  <a:lnTo>
                    <a:pt x="600" y="894"/>
                  </a:lnTo>
                  <a:lnTo>
                    <a:pt x="600" y="894"/>
                  </a:lnTo>
                  <a:lnTo>
                    <a:pt x="600" y="894"/>
                  </a:lnTo>
                  <a:lnTo>
                    <a:pt x="600" y="894"/>
                  </a:lnTo>
                  <a:lnTo>
                    <a:pt x="600" y="894"/>
                  </a:lnTo>
                  <a:lnTo>
                    <a:pt x="601" y="893"/>
                  </a:lnTo>
                  <a:lnTo>
                    <a:pt x="601" y="893"/>
                  </a:lnTo>
                  <a:lnTo>
                    <a:pt x="601" y="893"/>
                  </a:lnTo>
                  <a:lnTo>
                    <a:pt x="601" y="893"/>
                  </a:lnTo>
                  <a:lnTo>
                    <a:pt x="601" y="892"/>
                  </a:lnTo>
                  <a:lnTo>
                    <a:pt x="601" y="892"/>
                  </a:lnTo>
                  <a:lnTo>
                    <a:pt x="602" y="892"/>
                  </a:lnTo>
                  <a:lnTo>
                    <a:pt x="602" y="892"/>
                  </a:lnTo>
                  <a:lnTo>
                    <a:pt x="602" y="891"/>
                  </a:lnTo>
                  <a:lnTo>
                    <a:pt x="602" y="891"/>
                  </a:lnTo>
                  <a:lnTo>
                    <a:pt x="603" y="891"/>
                  </a:lnTo>
                  <a:lnTo>
                    <a:pt x="603" y="890"/>
                  </a:lnTo>
                  <a:lnTo>
                    <a:pt x="603" y="890"/>
                  </a:lnTo>
                  <a:lnTo>
                    <a:pt x="603" y="890"/>
                  </a:lnTo>
                  <a:lnTo>
                    <a:pt x="603" y="889"/>
                  </a:lnTo>
                  <a:lnTo>
                    <a:pt x="603" y="889"/>
                  </a:lnTo>
                  <a:lnTo>
                    <a:pt x="604" y="889"/>
                  </a:lnTo>
                  <a:lnTo>
                    <a:pt x="604" y="889"/>
                  </a:lnTo>
                  <a:lnTo>
                    <a:pt x="604" y="888"/>
                  </a:lnTo>
                  <a:lnTo>
                    <a:pt x="604" y="888"/>
                  </a:lnTo>
                  <a:lnTo>
                    <a:pt x="605" y="888"/>
                  </a:lnTo>
                  <a:lnTo>
                    <a:pt x="605" y="888"/>
                  </a:lnTo>
                  <a:lnTo>
                    <a:pt x="605" y="888"/>
                  </a:lnTo>
                  <a:lnTo>
                    <a:pt x="605" y="888"/>
                  </a:lnTo>
                  <a:lnTo>
                    <a:pt x="605" y="890"/>
                  </a:lnTo>
                  <a:lnTo>
                    <a:pt x="606" y="892"/>
                  </a:lnTo>
                  <a:lnTo>
                    <a:pt x="606" y="896"/>
                  </a:lnTo>
                  <a:lnTo>
                    <a:pt x="606" y="899"/>
                  </a:lnTo>
                  <a:lnTo>
                    <a:pt x="606" y="901"/>
                  </a:lnTo>
                  <a:lnTo>
                    <a:pt x="606" y="901"/>
                  </a:lnTo>
                  <a:lnTo>
                    <a:pt x="607" y="902"/>
                  </a:lnTo>
                  <a:lnTo>
                    <a:pt x="607" y="902"/>
                  </a:lnTo>
                  <a:lnTo>
                    <a:pt x="607" y="902"/>
                  </a:lnTo>
                  <a:lnTo>
                    <a:pt x="607" y="902"/>
                  </a:lnTo>
                  <a:lnTo>
                    <a:pt x="607" y="902"/>
                  </a:lnTo>
                  <a:lnTo>
                    <a:pt x="608" y="902"/>
                  </a:lnTo>
                  <a:lnTo>
                    <a:pt x="608" y="902"/>
                  </a:lnTo>
                  <a:lnTo>
                    <a:pt x="608" y="902"/>
                  </a:lnTo>
                  <a:lnTo>
                    <a:pt x="608" y="902"/>
                  </a:lnTo>
                  <a:lnTo>
                    <a:pt x="609" y="902"/>
                  </a:lnTo>
                  <a:lnTo>
                    <a:pt x="609" y="902"/>
                  </a:lnTo>
                  <a:lnTo>
                    <a:pt x="609" y="901"/>
                  </a:lnTo>
                  <a:lnTo>
                    <a:pt x="609" y="900"/>
                  </a:lnTo>
                  <a:lnTo>
                    <a:pt x="609" y="900"/>
                  </a:lnTo>
                  <a:lnTo>
                    <a:pt x="609" y="900"/>
                  </a:lnTo>
                  <a:lnTo>
                    <a:pt x="610" y="900"/>
                  </a:lnTo>
                  <a:lnTo>
                    <a:pt x="610" y="900"/>
                  </a:lnTo>
                  <a:lnTo>
                    <a:pt x="610" y="900"/>
                  </a:lnTo>
                  <a:lnTo>
                    <a:pt x="610" y="899"/>
                  </a:lnTo>
                  <a:lnTo>
                    <a:pt x="611" y="899"/>
                  </a:lnTo>
                  <a:lnTo>
                    <a:pt x="611" y="899"/>
                  </a:lnTo>
                  <a:lnTo>
                    <a:pt x="611" y="899"/>
                  </a:lnTo>
                  <a:lnTo>
                    <a:pt x="611" y="899"/>
                  </a:lnTo>
                  <a:lnTo>
                    <a:pt x="611" y="899"/>
                  </a:lnTo>
                  <a:lnTo>
                    <a:pt x="612" y="900"/>
                  </a:lnTo>
                  <a:lnTo>
                    <a:pt x="612" y="899"/>
                  </a:lnTo>
                  <a:lnTo>
                    <a:pt x="612" y="900"/>
                  </a:lnTo>
                  <a:lnTo>
                    <a:pt x="612" y="900"/>
                  </a:lnTo>
                  <a:lnTo>
                    <a:pt x="612" y="900"/>
                  </a:lnTo>
                  <a:lnTo>
                    <a:pt x="613" y="900"/>
                  </a:lnTo>
                  <a:lnTo>
                    <a:pt x="613" y="900"/>
                  </a:lnTo>
                  <a:lnTo>
                    <a:pt x="613" y="900"/>
                  </a:lnTo>
                  <a:lnTo>
                    <a:pt x="613" y="901"/>
                  </a:lnTo>
                  <a:lnTo>
                    <a:pt x="613" y="901"/>
                  </a:lnTo>
                  <a:lnTo>
                    <a:pt x="614" y="901"/>
                  </a:lnTo>
                  <a:lnTo>
                    <a:pt x="614" y="901"/>
                  </a:lnTo>
                  <a:lnTo>
                    <a:pt x="614" y="901"/>
                  </a:lnTo>
                  <a:lnTo>
                    <a:pt x="614" y="902"/>
                  </a:lnTo>
                  <a:lnTo>
                    <a:pt x="615" y="902"/>
                  </a:lnTo>
                  <a:lnTo>
                    <a:pt x="615" y="903"/>
                  </a:lnTo>
                  <a:lnTo>
                    <a:pt x="615" y="903"/>
                  </a:lnTo>
                  <a:lnTo>
                    <a:pt x="615" y="902"/>
                  </a:lnTo>
                  <a:lnTo>
                    <a:pt x="615" y="902"/>
                  </a:lnTo>
                  <a:lnTo>
                    <a:pt x="615" y="890"/>
                  </a:lnTo>
                  <a:lnTo>
                    <a:pt x="616" y="869"/>
                  </a:lnTo>
                  <a:lnTo>
                    <a:pt x="616" y="862"/>
                  </a:lnTo>
                  <a:lnTo>
                    <a:pt x="616" y="855"/>
                  </a:lnTo>
                  <a:lnTo>
                    <a:pt x="616" y="852"/>
                  </a:lnTo>
                  <a:lnTo>
                    <a:pt x="616" y="854"/>
                  </a:lnTo>
                  <a:lnTo>
                    <a:pt x="617" y="860"/>
                  </a:lnTo>
                  <a:lnTo>
                    <a:pt x="617" y="858"/>
                  </a:lnTo>
                  <a:lnTo>
                    <a:pt x="617" y="838"/>
                  </a:lnTo>
                  <a:lnTo>
                    <a:pt x="617" y="816"/>
                  </a:lnTo>
                  <a:lnTo>
                    <a:pt x="617" y="809"/>
                  </a:lnTo>
                  <a:lnTo>
                    <a:pt x="618" y="809"/>
                  </a:lnTo>
                  <a:lnTo>
                    <a:pt x="618" y="809"/>
                  </a:lnTo>
                  <a:lnTo>
                    <a:pt x="618" y="809"/>
                  </a:lnTo>
                  <a:lnTo>
                    <a:pt x="618" y="809"/>
                  </a:lnTo>
                  <a:lnTo>
                    <a:pt x="618" y="809"/>
                  </a:lnTo>
                  <a:lnTo>
                    <a:pt x="619" y="809"/>
                  </a:lnTo>
                  <a:lnTo>
                    <a:pt x="619" y="809"/>
                  </a:lnTo>
                  <a:lnTo>
                    <a:pt x="619" y="810"/>
                  </a:lnTo>
                  <a:lnTo>
                    <a:pt x="619" y="810"/>
                  </a:lnTo>
                  <a:lnTo>
                    <a:pt x="620" y="810"/>
                  </a:lnTo>
                  <a:lnTo>
                    <a:pt x="620" y="810"/>
                  </a:lnTo>
                  <a:lnTo>
                    <a:pt x="620" y="810"/>
                  </a:lnTo>
                  <a:lnTo>
                    <a:pt x="620" y="810"/>
                  </a:lnTo>
                  <a:lnTo>
                    <a:pt x="620" y="810"/>
                  </a:lnTo>
                  <a:lnTo>
                    <a:pt x="620" y="810"/>
                  </a:lnTo>
                  <a:lnTo>
                    <a:pt x="621" y="810"/>
                  </a:lnTo>
                  <a:lnTo>
                    <a:pt x="621" y="810"/>
                  </a:lnTo>
                  <a:lnTo>
                    <a:pt x="621" y="810"/>
                  </a:lnTo>
                  <a:lnTo>
                    <a:pt x="621" y="810"/>
                  </a:lnTo>
                  <a:lnTo>
                    <a:pt x="622" y="810"/>
                  </a:lnTo>
                  <a:lnTo>
                    <a:pt x="622" y="810"/>
                  </a:lnTo>
                  <a:lnTo>
                    <a:pt x="622" y="810"/>
                  </a:lnTo>
                  <a:lnTo>
                    <a:pt x="622" y="810"/>
                  </a:lnTo>
                  <a:lnTo>
                    <a:pt x="622" y="810"/>
                  </a:lnTo>
                  <a:lnTo>
                    <a:pt x="623" y="810"/>
                  </a:lnTo>
                  <a:lnTo>
                    <a:pt x="623" y="810"/>
                  </a:lnTo>
                  <a:lnTo>
                    <a:pt x="623" y="810"/>
                  </a:lnTo>
                  <a:lnTo>
                    <a:pt x="623" y="810"/>
                  </a:lnTo>
                  <a:lnTo>
                    <a:pt x="623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4" y="810"/>
                  </a:lnTo>
                  <a:lnTo>
                    <a:pt x="625" y="811"/>
                  </a:lnTo>
                  <a:lnTo>
                    <a:pt x="625" y="811"/>
                  </a:lnTo>
                  <a:lnTo>
                    <a:pt x="625" y="811"/>
                  </a:lnTo>
                  <a:lnTo>
                    <a:pt x="625" y="811"/>
                  </a:lnTo>
                  <a:lnTo>
                    <a:pt x="626" y="811"/>
                  </a:lnTo>
                  <a:lnTo>
                    <a:pt x="626" y="811"/>
                  </a:lnTo>
                  <a:lnTo>
                    <a:pt x="626" y="811"/>
                  </a:lnTo>
                  <a:lnTo>
                    <a:pt x="626" y="811"/>
                  </a:lnTo>
                  <a:lnTo>
                    <a:pt x="626" y="811"/>
                  </a:lnTo>
                  <a:lnTo>
                    <a:pt x="626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7" y="811"/>
                  </a:lnTo>
                  <a:lnTo>
                    <a:pt x="628" y="811"/>
                  </a:lnTo>
                  <a:lnTo>
                    <a:pt x="628" y="811"/>
                  </a:lnTo>
                  <a:lnTo>
                    <a:pt x="628" y="811"/>
                  </a:lnTo>
                  <a:lnTo>
                    <a:pt x="628" y="811"/>
                  </a:lnTo>
                  <a:lnTo>
                    <a:pt x="628" y="811"/>
                  </a:lnTo>
                  <a:lnTo>
                    <a:pt x="628" y="811"/>
                  </a:lnTo>
                  <a:lnTo>
                    <a:pt x="629" y="811"/>
                  </a:lnTo>
                  <a:lnTo>
                    <a:pt x="629" y="811"/>
                  </a:lnTo>
                  <a:lnTo>
                    <a:pt x="629" y="811"/>
                  </a:lnTo>
                  <a:lnTo>
                    <a:pt x="629" y="811"/>
                  </a:lnTo>
                  <a:lnTo>
                    <a:pt x="630" y="812"/>
                  </a:lnTo>
                  <a:lnTo>
                    <a:pt x="630" y="812"/>
                  </a:lnTo>
                  <a:lnTo>
                    <a:pt x="630" y="812"/>
                  </a:lnTo>
                  <a:lnTo>
                    <a:pt x="630" y="812"/>
                  </a:lnTo>
                  <a:lnTo>
                    <a:pt x="630" y="812"/>
                  </a:lnTo>
                  <a:lnTo>
                    <a:pt x="631" y="812"/>
                  </a:lnTo>
                  <a:lnTo>
                    <a:pt x="631" y="812"/>
                  </a:lnTo>
                  <a:lnTo>
                    <a:pt x="631" y="812"/>
                  </a:lnTo>
                  <a:lnTo>
                    <a:pt x="631" y="812"/>
                  </a:lnTo>
                  <a:lnTo>
                    <a:pt x="631" y="812"/>
                  </a:lnTo>
                  <a:lnTo>
                    <a:pt x="631" y="812"/>
                  </a:lnTo>
                  <a:lnTo>
                    <a:pt x="632" y="812"/>
                  </a:lnTo>
                  <a:lnTo>
                    <a:pt x="632" y="812"/>
                  </a:lnTo>
                  <a:lnTo>
                    <a:pt x="632" y="812"/>
                  </a:lnTo>
                  <a:lnTo>
                    <a:pt x="632" y="812"/>
                  </a:lnTo>
                  <a:lnTo>
                    <a:pt x="633" y="812"/>
                  </a:lnTo>
                  <a:lnTo>
                    <a:pt x="633" y="812"/>
                  </a:lnTo>
                  <a:lnTo>
                    <a:pt x="633" y="812"/>
                  </a:lnTo>
                  <a:lnTo>
                    <a:pt x="633" y="812"/>
                  </a:lnTo>
                  <a:lnTo>
                    <a:pt x="633" y="812"/>
                  </a:lnTo>
                  <a:lnTo>
                    <a:pt x="634" y="812"/>
                  </a:lnTo>
                  <a:lnTo>
                    <a:pt x="634" y="811"/>
                  </a:lnTo>
                  <a:lnTo>
                    <a:pt x="634" y="809"/>
                  </a:lnTo>
                  <a:lnTo>
                    <a:pt x="634" y="806"/>
                  </a:lnTo>
                  <a:lnTo>
                    <a:pt x="634" y="800"/>
                  </a:lnTo>
                  <a:lnTo>
                    <a:pt x="635" y="790"/>
                  </a:lnTo>
                  <a:lnTo>
                    <a:pt x="635" y="779"/>
                  </a:lnTo>
                  <a:lnTo>
                    <a:pt x="635" y="820"/>
                  </a:lnTo>
                  <a:lnTo>
                    <a:pt x="635" y="851"/>
                  </a:lnTo>
                  <a:lnTo>
                    <a:pt x="635" y="855"/>
                  </a:lnTo>
                  <a:lnTo>
                    <a:pt x="636" y="856"/>
                  </a:lnTo>
                  <a:lnTo>
                    <a:pt x="636" y="858"/>
                  </a:lnTo>
                  <a:lnTo>
                    <a:pt x="636" y="858"/>
                  </a:lnTo>
                  <a:lnTo>
                    <a:pt x="636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37" y="859"/>
                  </a:lnTo>
                  <a:lnTo>
                    <a:pt x="638" y="860"/>
                  </a:lnTo>
                  <a:lnTo>
                    <a:pt x="638" y="861"/>
                  </a:lnTo>
                  <a:lnTo>
                    <a:pt x="638" y="862"/>
                  </a:lnTo>
                  <a:lnTo>
                    <a:pt x="638" y="862"/>
                  </a:lnTo>
                  <a:lnTo>
                    <a:pt x="639" y="864"/>
                  </a:lnTo>
                  <a:lnTo>
                    <a:pt x="639" y="866"/>
                  </a:lnTo>
                  <a:lnTo>
                    <a:pt x="639" y="867"/>
                  </a:lnTo>
                  <a:lnTo>
                    <a:pt x="639" y="867"/>
                  </a:lnTo>
                  <a:lnTo>
                    <a:pt x="639" y="867"/>
                  </a:lnTo>
                  <a:lnTo>
                    <a:pt x="639" y="867"/>
                  </a:lnTo>
                  <a:lnTo>
                    <a:pt x="640" y="867"/>
                  </a:lnTo>
                  <a:lnTo>
                    <a:pt x="640" y="867"/>
                  </a:lnTo>
                  <a:lnTo>
                    <a:pt x="640" y="867"/>
                  </a:lnTo>
                  <a:lnTo>
                    <a:pt x="640" y="867"/>
                  </a:lnTo>
                  <a:lnTo>
                    <a:pt x="641" y="867"/>
                  </a:lnTo>
                  <a:lnTo>
                    <a:pt x="641" y="867"/>
                  </a:lnTo>
                  <a:lnTo>
                    <a:pt x="641" y="867"/>
                  </a:lnTo>
                  <a:lnTo>
                    <a:pt x="641" y="867"/>
                  </a:lnTo>
                  <a:lnTo>
                    <a:pt x="641" y="867"/>
                  </a:lnTo>
                  <a:lnTo>
                    <a:pt x="642" y="867"/>
                  </a:lnTo>
                  <a:lnTo>
                    <a:pt x="642" y="867"/>
                  </a:lnTo>
                  <a:lnTo>
                    <a:pt x="642" y="867"/>
                  </a:lnTo>
                  <a:lnTo>
                    <a:pt x="642" y="867"/>
                  </a:lnTo>
                  <a:lnTo>
                    <a:pt x="642" y="867"/>
                  </a:lnTo>
                  <a:lnTo>
                    <a:pt x="643" y="867"/>
                  </a:lnTo>
                  <a:lnTo>
                    <a:pt x="643" y="867"/>
                  </a:lnTo>
                  <a:lnTo>
                    <a:pt x="643" y="867"/>
                  </a:lnTo>
                  <a:lnTo>
                    <a:pt x="643" y="867"/>
                  </a:lnTo>
                  <a:lnTo>
                    <a:pt x="643" y="868"/>
                  </a:lnTo>
                  <a:lnTo>
                    <a:pt x="644" y="868"/>
                  </a:lnTo>
                  <a:lnTo>
                    <a:pt x="644" y="868"/>
                  </a:lnTo>
                  <a:lnTo>
                    <a:pt x="644" y="868"/>
                  </a:lnTo>
                  <a:lnTo>
                    <a:pt x="644" y="869"/>
                  </a:lnTo>
                  <a:lnTo>
                    <a:pt x="645" y="869"/>
                  </a:lnTo>
                  <a:lnTo>
                    <a:pt x="645" y="870"/>
                  </a:lnTo>
                  <a:lnTo>
                    <a:pt x="645" y="870"/>
                  </a:lnTo>
                  <a:lnTo>
                    <a:pt x="645" y="871"/>
                  </a:lnTo>
                  <a:lnTo>
                    <a:pt x="645" y="872"/>
                  </a:lnTo>
                  <a:lnTo>
                    <a:pt x="645" y="873"/>
                  </a:lnTo>
                  <a:lnTo>
                    <a:pt x="646" y="875"/>
                  </a:lnTo>
                  <a:lnTo>
                    <a:pt x="646" y="877"/>
                  </a:lnTo>
                  <a:lnTo>
                    <a:pt x="646" y="878"/>
                  </a:lnTo>
                  <a:lnTo>
                    <a:pt x="646" y="880"/>
                  </a:lnTo>
                  <a:lnTo>
                    <a:pt x="646" y="881"/>
                  </a:lnTo>
                  <a:lnTo>
                    <a:pt x="647" y="882"/>
                  </a:lnTo>
                  <a:lnTo>
                    <a:pt x="647" y="884"/>
                  </a:lnTo>
                  <a:lnTo>
                    <a:pt x="647" y="884"/>
                  </a:lnTo>
                  <a:lnTo>
                    <a:pt x="647" y="886"/>
                  </a:lnTo>
                  <a:lnTo>
                    <a:pt x="648" y="886"/>
                  </a:lnTo>
                  <a:lnTo>
                    <a:pt x="648" y="887"/>
                  </a:lnTo>
                  <a:lnTo>
                    <a:pt x="648" y="888"/>
                  </a:lnTo>
                  <a:lnTo>
                    <a:pt x="648" y="888"/>
                  </a:lnTo>
                  <a:lnTo>
                    <a:pt x="648" y="888"/>
                  </a:lnTo>
                  <a:lnTo>
                    <a:pt x="648" y="888"/>
                  </a:lnTo>
                  <a:lnTo>
                    <a:pt x="649" y="888"/>
                  </a:lnTo>
                  <a:lnTo>
                    <a:pt x="649" y="888"/>
                  </a:lnTo>
                  <a:lnTo>
                    <a:pt x="649" y="888"/>
                  </a:lnTo>
                  <a:lnTo>
                    <a:pt x="649" y="889"/>
                  </a:lnTo>
                  <a:lnTo>
                    <a:pt x="650" y="890"/>
                  </a:lnTo>
                  <a:lnTo>
                    <a:pt x="650" y="891"/>
                  </a:lnTo>
                  <a:lnTo>
                    <a:pt x="650" y="893"/>
                  </a:lnTo>
                  <a:lnTo>
                    <a:pt x="650" y="895"/>
                  </a:lnTo>
                  <a:lnTo>
                    <a:pt x="650" y="896"/>
                  </a:lnTo>
                  <a:lnTo>
                    <a:pt x="650" y="898"/>
                  </a:lnTo>
                  <a:lnTo>
                    <a:pt x="651" y="900"/>
                  </a:lnTo>
                  <a:lnTo>
                    <a:pt x="651" y="901"/>
                  </a:lnTo>
                  <a:lnTo>
                    <a:pt x="651" y="901"/>
                  </a:lnTo>
                  <a:lnTo>
                    <a:pt x="651" y="902"/>
                  </a:lnTo>
                  <a:lnTo>
                    <a:pt x="652" y="902"/>
                  </a:lnTo>
                  <a:lnTo>
                    <a:pt x="652" y="902"/>
                  </a:lnTo>
                  <a:lnTo>
                    <a:pt x="652" y="902"/>
                  </a:lnTo>
                  <a:lnTo>
                    <a:pt x="652" y="902"/>
                  </a:lnTo>
                  <a:lnTo>
                    <a:pt x="652" y="903"/>
                  </a:lnTo>
                  <a:lnTo>
                    <a:pt x="653" y="902"/>
                  </a:lnTo>
                  <a:lnTo>
                    <a:pt x="653" y="902"/>
                  </a:lnTo>
                  <a:lnTo>
                    <a:pt x="653" y="902"/>
                  </a:lnTo>
                  <a:lnTo>
                    <a:pt x="653" y="902"/>
                  </a:lnTo>
                  <a:lnTo>
                    <a:pt x="653" y="902"/>
                  </a:lnTo>
                  <a:lnTo>
                    <a:pt x="654" y="902"/>
                  </a:lnTo>
                  <a:lnTo>
                    <a:pt x="654" y="902"/>
                  </a:lnTo>
                  <a:lnTo>
                    <a:pt x="654" y="902"/>
                  </a:lnTo>
                  <a:lnTo>
                    <a:pt x="654" y="903"/>
                  </a:lnTo>
                  <a:lnTo>
                    <a:pt x="654" y="903"/>
                  </a:lnTo>
                  <a:lnTo>
                    <a:pt x="655" y="903"/>
                  </a:lnTo>
                  <a:lnTo>
                    <a:pt x="655" y="904"/>
                  </a:lnTo>
                  <a:lnTo>
                    <a:pt x="655" y="904"/>
                  </a:lnTo>
                  <a:lnTo>
                    <a:pt x="655" y="904"/>
                  </a:lnTo>
                  <a:lnTo>
                    <a:pt x="656" y="904"/>
                  </a:lnTo>
                  <a:lnTo>
                    <a:pt x="656" y="904"/>
                  </a:lnTo>
                  <a:lnTo>
                    <a:pt x="656" y="904"/>
                  </a:lnTo>
                  <a:lnTo>
                    <a:pt x="656" y="904"/>
                  </a:lnTo>
                  <a:lnTo>
                    <a:pt x="656" y="904"/>
                  </a:lnTo>
                  <a:lnTo>
                    <a:pt x="656" y="904"/>
                  </a:lnTo>
                  <a:lnTo>
                    <a:pt x="657" y="904"/>
                  </a:lnTo>
                  <a:lnTo>
                    <a:pt x="657" y="904"/>
                  </a:lnTo>
                  <a:lnTo>
                    <a:pt x="657" y="904"/>
                  </a:lnTo>
                  <a:lnTo>
                    <a:pt x="657" y="904"/>
                  </a:lnTo>
                  <a:lnTo>
                    <a:pt x="658" y="904"/>
                  </a:lnTo>
                  <a:lnTo>
                    <a:pt x="658" y="904"/>
                  </a:lnTo>
                  <a:lnTo>
                    <a:pt x="658" y="904"/>
                  </a:lnTo>
                  <a:lnTo>
                    <a:pt x="658" y="904"/>
                  </a:lnTo>
                  <a:lnTo>
                    <a:pt x="658" y="904"/>
                  </a:lnTo>
                  <a:lnTo>
                    <a:pt x="659" y="904"/>
                  </a:lnTo>
                  <a:lnTo>
                    <a:pt x="659" y="904"/>
                  </a:lnTo>
                  <a:lnTo>
                    <a:pt x="659" y="904"/>
                  </a:lnTo>
                  <a:lnTo>
                    <a:pt x="659" y="904"/>
                  </a:lnTo>
                  <a:lnTo>
                    <a:pt x="659" y="904"/>
                  </a:lnTo>
                  <a:lnTo>
                    <a:pt x="660" y="904"/>
                  </a:lnTo>
                  <a:lnTo>
                    <a:pt x="660" y="900"/>
                  </a:lnTo>
                  <a:lnTo>
                    <a:pt x="660" y="888"/>
                  </a:lnTo>
                  <a:lnTo>
                    <a:pt x="660" y="872"/>
                  </a:lnTo>
                  <a:lnTo>
                    <a:pt x="660" y="858"/>
                  </a:lnTo>
                  <a:lnTo>
                    <a:pt x="661" y="845"/>
                  </a:lnTo>
                  <a:lnTo>
                    <a:pt x="661" y="848"/>
                  </a:lnTo>
                  <a:lnTo>
                    <a:pt x="661" y="854"/>
                  </a:lnTo>
                  <a:lnTo>
                    <a:pt x="661" y="861"/>
                  </a:lnTo>
                  <a:lnTo>
                    <a:pt x="661" y="865"/>
                  </a:lnTo>
                  <a:lnTo>
                    <a:pt x="661" y="866"/>
                  </a:lnTo>
                  <a:lnTo>
                    <a:pt x="662" y="866"/>
                  </a:lnTo>
                  <a:lnTo>
                    <a:pt x="662" y="866"/>
                  </a:lnTo>
                  <a:lnTo>
                    <a:pt x="662" y="866"/>
                  </a:lnTo>
                  <a:lnTo>
                    <a:pt x="662" y="866"/>
                  </a:lnTo>
                  <a:lnTo>
                    <a:pt x="663" y="867"/>
                  </a:lnTo>
                  <a:lnTo>
                    <a:pt x="663" y="867"/>
                  </a:lnTo>
                  <a:lnTo>
                    <a:pt x="663" y="867"/>
                  </a:lnTo>
                  <a:lnTo>
                    <a:pt x="663" y="867"/>
                  </a:lnTo>
                  <a:lnTo>
                    <a:pt x="663" y="867"/>
                  </a:lnTo>
                  <a:lnTo>
                    <a:pt x="664" y="867"/>
                  </a:lnTo>
                  <a:lnTo>
                    <a:pt x="664" y="867"/>
                  </a:lnTo>
                  <a:lnTo>
                    <a:pt x="664" y="867"/>
                  </a:lnTo>
                  <a:lnTo>
                    <a:pt x="664" y="867"/>
                  </a:lnTo>
                  <a:lnTo>
                    <a:pt x="664" y="868"/>
                  </a:lnTo>
                  <a:lnTo>
                    <a:pt x="665" y="868"/>
                  </a:lnTo>
                  <a:lnTo>
                    <a:pt x="665" y="868"/>
                  </a:lnTo>
                  <a:lnTo>
                    <a:pt x="665" y="868"/>
                  </a:lnTo>
                  <a:lnTo>
                    <a:pt x="665" y="867"/>
                  </a:lnTo>
                  <a:lnTo>
                    <a:pt x="665" y="868"/>
                  </a:lnTo>
                  <a:lnTo>
                    <a:pt x="666" y="868"/>
                  </a:lnTo>
                  <a:lnTo>
                    <a:pt x="666" y="868"/>
                  </a:lnTo>
                  <a:lnTo>
                    <a:pt x="666" y="868"/>
                  </a:lnTo>
                  <a:lnTo>
                    <a:pt x="666" y="868"/>
                  </a:lnTo>
                  <a:lnTo>
                    <a:pt x="667" y="868"/>
                  </a:lnTo>
                  <a:lnTo>
                    <a:pt x="667" y="868"/>
                  </a:lnTo>
                  <a:lnTo>
                    <a:pt x="667" y="868"/>
                  </a:lnTo>
                  <a:lnTo>
                    <a:pt x="667" y="868"/>
                  </a:lnTo>
                  <a:lnTo>
                    <a:pt x="667" y="868"/>
                  </a:lnTo>
                  <a:lnTo>
                    <a:pt x="667" y="868"/>
                  </a:lnTo>
                  <a:lnTo>
                    <a:pt x="668" y="868"/>
                  </a:lnTo>
                  <a:lnTo>
                    <a:pt x="668" y="868"/>
                  </a:lnTo>
                  <a:lnTo>
                    <a:pt x="668" y="867"/>
                  </a:lnTo>
                  <a:lnTo>
                    <a:pt x="668" y="867"/>
                  </a:lnTo>
                  <a:lnTo>
                    <a:pt x="669" y="867"/>
                  </a:lnTo>
                  <a:lnTo>
                    <a:pt x="669" y="867"/>
                  </a:lnTo>
                  <a:lnTo>
                    <a:pt x="669" y="867"/>
                  </a:lnTo>
                  <a:lnTo>
                    <a:pt x="669" y="867"/>
                  </a:lnTo>
                  <a:lnTo>
                    <a:pt x="669" y="867"/>
                  </a:lnTo>
                  <a:lnTo>
                    <a:pt x="670" y="867"/>
                  </a:lnTo>
                  <a:lnTo>
                    <a:pt x="670" y="867"/>
                  </a:lnTo>
                  <a:lnTo>
                    <a:pt x="670" y="868"/>
                  </a:lnTo>
                  <a:lnTo>
                    <a:pt x="670" y="868"/>
                  </a:lnTo>
                  <a:lnTo>
                    <a:pt x="670" y="867"/>
                  </a:lnTo>
                  <a:lnTo>
                    <a:pt x="671" y="867"/>
                  </a:lnTo>
                  <a:lnTo>
                    <a:pt x="671" y="867"/>
                  </a:lnTo>
                  <a:lnTo>
                    <a:pt x="671" y="867"/>
                  </a:lnTo>
                  <a:lnTo>
                    <a:pt x="671" y="867"/>
                  </a:lnTo>
                  <a:lnTo>
                    <a:pt x="671" y="867"/>
                  </a:lnTo>
                  <a:lnTo>
                    <a:pt x="672" y="867"/>
                  </a:lnTo>
                  <a:lnTo>
                    <a:pt x="672" y="867"/>
                  </a:lnTo>
                  <a:lnTo>
                    <a:pt x="672" y="867"/>
                  </a:lnTo>
                  <a:lnTo>
                    <a:pt x="672" y="867"/>
                  </a:lnTo>
                  <a:lnTo>
                    <a:pt x="672" y="867"/>
                  </a:lnTo>
                  <a:lnTo>
                    <a:pt x="673" y="867"/>
                  </a:lnTo>
                  <a:lnTo>
                    <a:pt x="673" y="867"/>
                  </a:lnTo>
                  <a:lnTo>
                    <a:pt x="673" y="867"/>
                  </a:lnTo>
                  <a:lnTo>
                    <a:pt x="673" y="867"/>
                  </a:lnTo>
                  <a:lnTo>
                    <a:pt x="673" y="867"/>
                  </a:lnTo>
                  <a:lnTo>
                    <a:pt x="674" y="867"/>
                  </a:lnTo>
                  <a:lnTo>
                    <a:pt x="674" y="867"/>
                  </a:lnTo>
                  <a:lnTo>
                    <a:pt x="674" y="867"/>
                  </a:lnTo>
                  <a:lnTo>
                    <a:pt x="674" y="867"/>
                  </a:lnTo>
                  <a:lnTo>
                    <a:pt x="675" y="867"/>
                  </a:lnTo>
                  <a:lnTo>
                    <a:pt x="675" y="867"/>
                  </a:lnTo>
                  <a:lnTo>
                    <a:pt x="675" y="867"/>
                  </a:lnTo>
                  <a:lnTo>
                    <a:pt x="675" y="867"/>
                  </a:lnTo>
                  <a:lnTo>
                    <a:pt x="675" y="867"/>
                  </a:lnTo>
                  <a:lnTo>
                    <a:pt x="675" y="867"/>
                  </a:lnTo>
                  <a:lnTo>
                    <a:pt x="676" y="867"/>
                  </a:lnTo>
                  <a:lnTo>
                    <a:pt x="676" y="867"/>
                  </a:lnTo>
                  <a:lnTo>
                    <a:pt x="676" y="867"/>
                  </a:lnTo>
                  <a:lnTo>
                    <a:pt x="676" y="867"/>
                  </a:lnTo>
                  <a:lnTo>
                    <a:pt x="676" y="868"/>
                  </a:lnTo>
                  <a:lnTo>
                    <a:pt x="677" y="868"/>
                  </a:lnTo>
                  <a:lnTo>
                    <a:pt x="677" y="869"/>
                  </a:lnTo>
                  <a:lnTo>
                    <a:pt x="677" y="868"/>
                  </a:lnTo>
                  <a:lnTo>
                    <a:pt x="677" y="868"/>
                  </a:lnTo>
                  <a:lnTo>
                    <a:pt x="678" y="868"/>
                  </a:lnTo>
                  <a:lnTo>
                    <a:pt x="678" y="866"/>
                  </a:lnTo>
                  <a:lnTo>
                    <a:pt x="678" y="860"/>
                  </a:lnTo>
                  <a:lnTo>
                    <a:pt x="678" y="856"/>
                  </a:lnTo>
                  <a:lnTo>
                    <a:pt x="678" y="877"/>
                  </a:lnTo>
                  <a:lnTo>
                    <a:pt x="678" y="905"/>
                  </a:lnTo>
                  <a:lnTo>
                    <a:pt x="679" y="913"/>
                  </a:lnTo>
                  <a:lnTo>
                    <a:pt x="679" y="912"/>
                  </a:lnTo>
                  <a:lnTo>
                    <a:pt x="679" y="913"/>
                  </a:lnTo>
                  <a:lnTo>
                    <a:pt x="679" y="913"/>
                  </a:lnTo>
                  <a:lnTo>
                    <a:pt x="680" y="913"/>
                  </a:lnTo>
                  <a:lnTo>
                    <a:pt x="680" y="913"/>
                  </a:lnTo>
                  <a:lnTo>
                    <a:pt x="680" y="913"/>
                  </a:lnTo>
                  <a:lnTo>
                    <a:pt x="680" y="913"/>
                  </a:lnTo>
                  <a:lnTo>
                    <a:pt x="680" y="912"/>
                  </a:lnTo>
                  <a:lnTo>
                    <a:pt x="681" y="912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1" y="911"/>
                  </a:lnTo>
                  <a:lnTo>
                    <a:pt x="681" y="912"/>
                  </a:lnTo>
                  <a:lnTo>
                    <a:pt x="682" y="912"/>
                  </a:lnTo>
                  <a:lnTo>
                    <a:pt x="682" y="912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3" y="911"/>
                  </a:lnTo>
                  <a:lnTo>
                    <a:pt x="683" y="911"/>
                  </a:lnTo>
                  <a:lnTo>
                    <a:pt x="683" y="911"/>
                  </a:lnTo>
                  <a:lnTo>
                    <a:pt x="683" y="911"/>
                  </a:lnTo>
                  <a:lnTo>
                    <a:pt x="683" y="911"/>
                  </a:lnTo>
                  <a:lnTo>
                    <a:pt x="684" y="911"/>
                  </a:lnTo>
                  <a:lnTo>
                    <a:pt x="684" y="910"/>
                  </a:lnTo>
                  <a:lnTo>
                    <a:pt x="684" y="910"/>
                  </a:lnTo>
                  <a:lnTo>
                    <a:pt x="684" y="910"/>
                  </a:lnTo>
                  <a:lnTo>
                    <a:pt x="684" y="910"/>
                  </a:lnTo>
                  <a:lnTo>
                    <a:pt x="685" y="910"/>
                  </a:lnTo>
                  <a:lnTo>
                    <a:pt x="685" y="910"/>
                  </a:lnTo>
                  <a:lnTo>
                    <a:pt x="685" y="910"/>
                  </a:lnTo>
                  <a:lnTo>
                    <a:pt x="685" y="910"/>
                  </a:lnTo>
                  <a:lnTo>
                    <a:pt x="686" y="910"/>
                  </a:lnTo>
                  <a:lnTo>
                    <a:pt x="686" y="910"/>
                  </a:lnTo>
                  <a:lnTo>
                    <a:pt x="686" y="910"/>
                  </a:lnTo>
                  <a:lnTo>
                    <a:pt x="686" y="910"/>
                  </a:lnTo>
                  <a:lnTo>
                    <a:pt x="686" y="910"/>
                  </a:lnTo>
                  <a:lnTo>
                    <a:pt x="686" y="910"/>
                  </a:lnTo>
                  <a:lnTo>
                    <a:pt x="687" y="910"/>
                  </a:lnTo>
                  <a:lnTo>
                    <a:pt x="687" y="910"/>
                  </a:lnTo>
                  <a:lnTo>
                    <a:pt x="687" y="910"/>
                  </a:lnTo>
                  <a:lnTo>
                    <a:pt x="687" y="910"/>
                  </a:lnTo>
                  <a:lnTo>
                    <a:pt x="688" y="910"/>
                  </a:lnTo>
                  <a:lnTo>
                    <a:pt x="688" y="910"/>
                  </a:lnTo>
                  <a:lnTo>
                    <a:pt x="688" y="910"/>
                  </a:lnTo>
                  <a:lnTo>
                    <a:pt x="688" y="910"/>
                  </a:lnTo>
                  <a:lnTo>
                    <a:pt x="688" y="910"/>
                  </a:lnTo>
                  <a:lnTo>
                    <a:pt x="689" y="909"/>
                  </a:lnTo>
                  <a:lnTo>
                    <a:pt x="689" y="909"/>
                  </a:lnTo>
                  <a:lnTo>
                    <a:pt x="689" y="909"/>
                  </a:lnTo>
                  <a:lnTo>
                    <a:pt x="689" y="909"/>
                  </a:lnTo>
                  <a:lnTo>
                    <a:pt x="689" y="909"/>
                  </a:lnTo>
                  <a:lnTo>
                    <a:pt x="690" y="908"/>
                  </a:lnTo>
                  <a:lnTo>
                    <a:pt x="690" y="908"/>
                  </a:lnTo>
                  <a:lnTo>
                    <a:pt x="690" y="908"/>
                  </a:lnTo>
                  <a:lnTo>
                    <a:pt x="690" y="908"/>
                  </a:lnTo>
                  <a:lnTo>
                    <a:pt x="690" y="908"/>
                  </a:lnTo>
                  <a:lnTo>
                    <a:pt x="691" y="908"/>
                  </a:lnTo>
                  <a:lnTo>
                    <a:pt x="691" y="907"/>
                  </a:lnTo>
                  <a:lnTo>
                    <a:pt x="691" y="907"/>
                  </a:lnTo>
                  <a:lnTo>
                    <a:pt x="691" y="907"/>
                  </a:lnTo>
                  <a:lnTo>
                    <a:pt x="691" y="907"/>
                  </a:lnTo>
                  <a:lnTo>
                    <a:pt x="692" y="907"/>
                  </a:lnTo>
                  <a:lnTo>
                    <a:pt x="692" y="907"/>
                  </a:lnTo>
                  <a:lnTo>
                    <a:pt x="692" y="907"/>
                  </a:lnTo>
                  <a:lnTo>
                    <a:pt x="692" y="908"/>
                  </a:lnTo>
                  <a:lnTo>
                    <a:pt x="692" y="909"/>
                  </a:lnTo>
                  <a:lnTo>
                    <a:pt x="693" y="909"/>
                  </a:lnTo>
                  <a:lnTo>
                    <a:pt x="693" y="909"/>
                  </a:lnTo>
                  <a:lnTo>
                    <a:pt x="693" y="910"/>
                  </a:lnTo>
                  <a:lnTo>
                    <a:pt x="693" y="911"/>
                  </a:lnTo>
                  <a:lnTo>
                    <a:pt x="693" y="911"/>
                  </a:lnTo>
                  <a:lnTo>
                    <a:pt x="694" y="912"/>
                  </a:lnTo>
                  <a:lnTo>
                    <a:pt x="694" y="912"/>
                  </a:lnTo>
                  <a:lnTo>
                    <a:pt x="694" y="913"/>
                  </a:lnTo>
                  <a:lnTo>
                    <a:pt x="694" y="913"/>
                  </a:lnTo>
                  <a:lnTo>
                    <a:pt x="694" y="914"/>
                  </a:lnTo>
                  <a:lnTo>
                    <a:pt x="695" y="914"/>
                  </a:lnTo>
                  <a:lnTo>
                    <a:pt x="695" y="914"/>
                  </a:lnTo>
                  <a:lnTo>
                    <a:pt x="695" y="914"/>
                  </a:lnTo>
                  <a:lnTo>
                    <a:pt x="695" y="914"/>
                  </a:lnTo>
                  <a:lnTo>
                    <a:pt x="695" y="914"/>
                  </a:lnTo>
                  <a:lnTo>
                    <a:pt x="696" y="914"/>
                  </a:lnTo>
                  <a:lnTo>
                    <a:pt x="696" y="914"/>
                  </a:lnTo>
                  <a:lnTo>
                    <a:pt x="696" y="914"/>
                  </a:lnTo>
                  <a:lnTo>
                    <a:pt x="696" y="914"/>
                  </a:lnTo>
                  <a:lnTo>
                    <a:pt x="697" y="914"/>
                  </a:lnTo>
                  <a:lnTo>
                    <a:pt x="697" y="914"/>
                  </a:lnTo>
                  <a:lnTo>
                    <a:pt x="697" y="914"/>
                  </a:lnTo>
                  <a:lnTo>
                    <a:pt x="697" y="914"/>
                  </a:lnTo>
                  <a:lnTo>
                    <a:pt x="697" y="913"/>
                  </a:lnTo>
                  <a:lnTo>
                    <a:pt x="697" y="913"/>
                  </a:lnTo>
                  <a:lnTo>
                    <a:pt x="698" y="912"/>
                  </a:lnTo>
                  <a:lnTo>
                    <a:pt x="698" y="910"/>
                  </a:lnTo>
                  <a:lnTo>
                    <a:pt x="698" y="909"/>
                  </a:lnTo>
                  <a:lnTo>
                    <a:pt x="698" y="908"/>
                  </a:lnTo>
                  <a:lnTo>
                    <a:pt x="699" y="908"/>
                  </a:lnTo>
                  <a:lnTo>
                    <a:pt x="699" y="908"/>
                  </a:lnTo>
                  <a:lnTo>
                    <a:pt x="699" y="907"/>
                  </a:lnTo>
                  <a:lnTo>
                    <a:pt x="699" y="907"/>
                  </a:lnTo>
                  <a:lnTo>
                    <a:pt x="699" y="907"/>
                  </a:lnTo>
                  <a:lnTo>
                    <a:pt x="700" y="907"/>
                  </a:lnTo>
                  <a:lnTo>
                    <a:pt x="700" y="906"/>
                  </a:lnTo>
                  <a:lnTo>
                    <a:pt x="700" y="906"/>
                  </a:lnTo>
                  <a:lnTo>
                    <a:pt x="700" y="906"/>
                  </a:lnTo>
                  <a:lnTo>
                    <a:pt x="700" y="906"/>
                  </a:lnTo>
                  <a:lnTo>
                    <a:pt x="701" y="906"/>
                  </a:lnTo>
                  <a:lnTo>
                    <a:pt x="701" y="906"/>
                  </a:lnTo>
                  <a:lnTo>
                    <a:pt x="701" y="906"/>
                  </a:lnTo>
                  <a:lnTo>
                    <a:pt x="701" y="906"/>
                  </a:lnTo>
                  <a:lnTo>
                    <a:pt x="701" y="906"/>
                  </a:lnTo>
                  <a:lnTo>
                    <a:pt x="702" y="906"/>
                  </a:lnTo>
                  <a:lnTo>
                    <a:pt x="702" y="906"/>
                  </a:lnTo>
                  <a:lnTo>
                    <a:pt x="702" y="906"/>
                  </a:lnTo>
                  <a:lnTo>
                    <a:pt x="702" y="906"/>
                  </a:lnTo>
                  <a:lnTo>
                    <a:pt x="703" y="906"/>
                  </a:lnTo>
                  <a:lnTo>
                    <a:pt x="703" y="906"/>
                  </a:lnTo>
                  <a:lnTo>
                    <a:pt x="703" y="906"/>
                  </a:lnTo>
                  <a:lnTo>
                    <a:pt x="703" y="906"/>
                  </a:lnTo>
                  <a:lnTo>
                    <a:pt x="703" y="906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4" y="906"/>
                  </a:lnTo>
                  <a:lnTo>
                    <a:pt x="704" y="906"/>
                  </a:lnTo>
                  <a:lnTo>
                    <a:pt x="704" y="906"/>
                  </a:lnTo>
                  <a:lnTo>
                    <a:pt x="705" y="906"/>
                  </a:lnTo>
                  <a:lnTo>
                    <a:pt x="705" y="906"/>
                  </a:lnTo>
                  <a:lnTo>
                    <a:pt x="705" y="906"/>
                  </a:lnTo>
                  <a:lnTo>
                    <a:pt x="705" y="906"/>
                  </a:lnTo>
                  <a:lnTo>
                    <a:pt x="705" y="905"/>
                  </a:lnTo>
                  <a:lnTo>
                    <a:pt x="705" y="905"/>
                  </a:lnTo>
                  <a:lnTo>
                    <a:pt x="706" y="905"/>
                  </a:lnTo>
                  <a:lnTo>
                    <a:pt x="706" y="906"/>
                  </a:lnTo>
                  <a:lnTo>
                    <a:pt x="706" y="907"/>
                  </a:lnTo>
                  <a:lnTo>
                    <a:pt x="706" y="909"/>
                  </a:lnTo>
                  <a:lnTo>
                    <a:pt x="706" y="912"/>
                  </a:lnTo>
                  <a:lnTo>
                    <a:pt x="707" y="906"/>
                  </a:lnTo>
                  <a:lnTo>
                    <a:pt x="707" y="884"/>
                  </a:lnTo>
                  <a:lnTo>
                    <a:pt x="707" y="865"/>
                  </a:lnTo>
                  <a:lnTo>
                    <a:pt x="707" y="860"/>
                  </a:lnTo>
                  <a:lnTo>
                    <a:pt x="708" y="861"/>
                  </a:lnTo>
                  <a:lnTo>
                    <a:pt x="708" y="861"/>
                  </a:lnTo>
                  <a:lnTo>
                    <a:pt x="708" y="860"/>
                  </a:lnTo>
                  <a:lnTo>
                    <a:pt x="708" y="860"/>
                  </a:lnTo>
                  <a:lnTo>
                    <a:pt x="708" y="860"/>
                  </a:lnTo>
                  <a:lnTo>
                    <a:pt x="708" y="860"/>
                  </a:lnTo>
                  <a:lnTo>
                    <a:pt x="709" y="860"/>
                  </a:lnTo>
                  <a:lnTo>
                    <a:pt x="709" y="860"/>
                  </a:lnTo>
                  <a:lnTo>
                    <a:pt x="709" y="860"/>
                  </a:lnTo>
                  <a:lnTo>
                    <a:pt x="709" y="861"/>
                  </a:lnTo>
                  <a:lnTo>
                    <a:pt x="710" y="861"/>
                  </a:lnTo>
                  <a:lnTo>
                    <a:pt x="710" y="861"/>
                  </a:lnTo>
                  <a:lnTo>
                    <a:pt x="710" y="861"/>
                  </a:lnTo>
                  <a:lnTo>
                    <a:pt x="710" y="861"/>
                  </a:lnTo>
                  <a:lnTo>
                    <a:pt x="710" y="861"/>
                  </a:lnTo>
                  <a:lnTo>
                    <a:pt x="711" y="861"/>
                  </a:lnTo>
                  <a:lnTo>
                    <a:pt x="711" y="861"/>
                  </a:lnTo>
                  <a:lnTo>
                    <a:pt x="711" y="861"/>
                  </a:lnTo>
                  <a:lnTo>
                    <a:pt x="711" y="861"/>
                  </a:lnTo>
                  <a:lnTo>
                    <a:pt x="711" y="861"/>
                  </a:lnTo>
                  <a:lnTo>
                    <a:pt x="712" y="861"/>
                  </a:lnTo>
                  <a:lnTo>
                    <a:pt x="712" y="861"/>
                  </a:lnTo>
                  <a:lnTo>
                    <a:pt x="712" y="861"/>
                  </a:lnTo>
                  <a:lnTo>
                    <a:pt x="712" y="861"/>
                  </a:lnTo>
                  <a:lnTo>
                    <a:pt x="712" y="861"/>
                  </a:lnTo>
                  <a:lnTo>
                    <a:pt x="713" y="861"/>
                  </a:lnTo>
                  <a:lnTo>
                    <a:pt x="713" y="861"/>
                  </a:lnTo>
                  <a:lnTo>
                    <a:pt x="713" y="861"/>
                  </a:lnTo>
                  <a:lnTo>
                    <a:pt x="713" y="861"/>
                  </a:lnTo>
                  <a:lnTo>
                    <a:pt x="714" y="861"/>
                  </a:lnTo>
                  <a:lnTo>
                    <a:pt x="714" y="861"/>
                  </a:lnTo>
                  <a:lnTo>
                    <a:pt x="714" y="861"/>
                  </a:lnTo>
                  <a:lnTo>
                    <a:pt x="714" y="861"/>
                  </a:lnTo>
                  <a:lnTo>
                    <a:pt x="714" y="861"/>
                  </a:lnTo>
                  <a:lnTo>
                    <a:pt x="714" y="861"/>
                  </a:lnTo>
                  <a:lnTo>
                    <a:pt x="715" y="861"/>
                  </a:lnTo>
                  <a:lnTo>
                    <a:pt x="715" y="861"/>
                  </a:lnTo>
                  <a:lnTo>
                    <a:pt x="715" y="861"/>
                  </a:lnTo>
                  <a:lnTo>
                    <a:pt x="715" y="861"/>
                  </a:lnTo>
                  <a:lnTo>
                    <a:pt x="716" y="860"/>
                  </a:lnTo>
                  <a:lnTo>
                    <a:pt x="716" y="860"/>
                  </a:lnTo>
                  <a:lnTo>
                    <a:pt x="716" y="860"/>
                  </a:lnTo>
                  <a:lnTo>
                    <a:pt x="716" y="860"/>
                  </a:lnTo>
                  <a:lnTo>
                    <a:pt x="716" y="860"/>
                  </a:lnTo>
                  <a:lnTo>
                    <a:pt x="716" y="860"/>
                  </a:lnTo>
                  <a:lnTo>
                    <a:pt x="717" y="860"/>
                  </a:lnTo>
                  <a:lnTo>
                    <a:pt x="717" y="860"/>
                  </a:lnTo>
                  <a:lnTo>
                    <a:pt x="717" y="860"/>
                  </a:lnTo>
                  <a:lnTo>
                    <a:pt x="717" y="860"/>
                  </a:lnTo>
                  <a:lnTo>
                    <a:pt x="718" y="859"/>
                  </a:lnTo>
                  <a:lnTo>
                    <a:pt x="718" y="859"/>
                  </a:lnTo>
                  <a:lnTo>
                    <a:pt x="718" y="859"/>
                  </a:lnTo>
                  <a:lnTo>
                    <a:pt x="718" y="859"/>
                  </a:lnTo>
                  <a:lnTo>
                    <a:pt x="718" y="859"/>
                  </a:lnTo>
                  <a:lnTo>
                    <a:pt x="719" y="859"/>
                  </a:lnTo>
                  <a:lnTo>
                    <a:pt x="719" y="859"/>
                  </a:lnTo>
                  <a:lnTo>
                    <a:pt x="719" y="859"/>
                  </a:lnTo>
                  <a:lnTo>
                    <a:pt x="719" y="859"/>
                  </a:lnTo>
                  <a:lnTo>
                    <a:pt x="719" y="859"/>
                  </a:lnTo>
                  <a:lnTo>
                    <a:pt x="720" y="859"/>
                  </a:lnTo>
                  <a:lnTo>
                    <a:pt x="720" y="859"/>
                  </a:lnTo>
                  <a:lnTo>
                    <a:pt x="720" y="859"/>
                  </a:lnTo>
                  <a:lnTo>
                    <a:pt x="720" y="859"/>
                  </a:lnTo>
                  <a:lnTo>
                    <a:pt x="720" y="859"/>
                  </a:lnTo>
                  <a:lnTo>
                    <a:pt x="721" y="859"/>
                  </a:lnTo>
                  <a:lnTo>
                    <a:pt x="721" y="859"/>
                  </a:lnTo>
                  <a:lnTo>
                    <a:pt x="721" y="859"/>
                  </a:lnTo>
                  <a:lnTo>
                    <a:pt x="721" y="859"/>
                  </a:lnTo>
                  <a:lnTo>
                    <a:pt x="721" y="859"/>
                  </a:lnTo>
                  <a:lnTo>
                    <a:pt x="722" y="858"/>
                  </a:lnTo>
                  <a:lnTo>
                    <a:pt x="722" y="857"/>
                  </a:lnTo>
                  <a:lnTo>
                    <a:pt x="722" y="854"/>
                  </a:lnTo>
                  <a:lnTo>
                    <a:pt x="722" y="849"/>
                  </a:lnTo>
                  <a:lnTo>
                    <a:pt x="722" y="843"/>
                  </a:lnTo>
                  <a:lnTo>
                    <a:pt x="723" y="838"/>
                  </a:lnTo>
                  <a:lnTo>
                    <a:pt x="723" y="839"/>
                  </a:lnTo>
                  <a:lnTo>
                    <a:pt x="723" y="880"/>
                  </a:lnTo>
                  <a:lnTo>
                    <a:pt x="723" y="888"/>
                  </a:lnTo>
                  <a:lnTo>
                    <a:pt x="723" y="889"/>
                  </a:lnTo>
                  <a:lnTo>
                    <a:pt x="724" y="890"/>
                  </a:lnTo>
                  <a:lnTo>
                    <a:pt x="724" y="891"/>
                  </a:lnTo>
                  <a:lnTo>
                    <a:pt x="724" y="892"/>
                  </a:lnTo>
                  <a:lnTo>
                    <a:pt x="724" y="893"/>
                  </a:lnTo>
                  <a:lnTo>
                    <a:pt x="725" y="893"/>
                  </a:lnTo>
                  <a:lnTo>
                    <a:pt x="725" y="892"/>
                  </a:lnTo>
                  <a:lnTo>
                    <a:pt x="725" y="892"/>
                  </a:lnTo>
                  <a:lnTo>
                    <a:pt x="725" y="892"/>
                  </a:lnTo>
                  <a:lnTo>
                    <a:pt x="725" y="892"/>
                  </a:lnTo>
                  <a:lnTo>
                    <a:pt x="725" y="892"/>
                  </a:lnTo>
                  <a:lnTo>
                    <a:pt x="726" y="892"/>
                  </a:lnTo>
                  <a:lnTo>
                    <a:pt x="726" y="892"/>
                  </a:lnTo>
                  <a:lnTo>
                    <a:pt x="726" y="892"/>
                  </a:lnTo>
                  <a:lnTo>
                    <a:pt x="726" y="892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7" y="891"/>
                  </a:lnTo>
                  <a:lnTo>
                    <a:pt x="728" y="891"/>
                  </a:lnTo>
                  <a:lnTo>
                    <a:pt x="728" y="891"/>
                  </a:lnTo>
                  <a:lnTo>
                    <a:pt x="728" y="891"/>
                  </a:lnTo>
                  <a:lnTo>
                    <a:pt x="728" y="891"/>
                  </a:lnTo>
                  <a:lnTo>
                    <a:pt x="729" y="890"/>
                  </a:lnTo>
                  <a:lnTo>
                    <a:pt x="729" y="890"/>
                  </a:lnTo>
                  <a:lnTo>
                    <a:pt x="729" y="890"/>
                  </a:lnTo>
                  <a:lnTo>
                    <a:pt x="729" y="890"/>
                  </a:lnTo>
                  <a:lnTo>
                    <a:pt x="729" y="890"/>
                  </a:lnTo>
                  <a:lnTo>
                    <a:pt x="730" y="890"/>
                  </a:lnTo>
                  <a:lnTo>
                    <a:pt x="730" y="891"/>
                  </a:lnTo>
                  <a:lnTo>
                    <a:pt x="730" y="891"/>
                  </a:lnTo>
                  <a:lnTo>
                    <a:pt x="730" y="891"/>
                  </a:lnTo>
                  <a:lnTo>
                    <a:pt x="730" y="891"/>
                  </a:lnTo>
                  <a:lnTo>
                    <a:pt x="731" y="891"/>
                  </a:lnTo>
                  <a:lnTo>
                    <a:pt x="731" y="891"/>
                  </a:lnTo>
                  <a:lnTo>
                    <a:pt x="731" y="891"/>
                  </a:lnTo>
                  <a:lnTo>
                    <a:pt x="731" y="891"/>
                  </a:lnTo>
                  <a:lnTo>
                    <a:pt x="731" y="891"/>
                  </a:lnTo>
                  <a:lnTo>
                    <a:pt x="732" y="892"/>
                  </a:lnTo>
                  <a:lnTo>
                    <a:pt x="732" y="892"/>
                  </a:lnTo>
                  <a:lnTo>
                    <a:pt x="732" y="892"/>
                  </a:lnTo>
                  <a:lnTo>
                    <a:pt x="732" y="893"/>
                  </a:lnTo>
                  <a:lnTo>
                    <a:pt x="733" y="893"/>
                  </a:lnTo>
                  <a:lnTo>
                    <a:pt x="733" y="894"/>
                  </a:lnTo>
                  <a:lnTo>
                    <a:pt x="733" y="894"/>
                  </a:lnTo>
                  <a:lnTo>
                    <a:pt x="733" y="894"/>
                  </a:lnTo>
                  <a:lnTo>
                    <a:pt x="733" y="895"/>
                  </a:lnTo>
                  <a:lnTo>
                    <a:pt x="733" y="895"/>
                  </a:lnTo>
                  <a:lnTo>
                    <a:pt x="734" y="896"/>
                  </a:lnTo>
                  <a:lnTo>
                    <a:pt x="734" y="896"/>
                  </a:lnTo>
                  <a:lnTo>
                    <a:pt x="734" y="896"/>
                  </a:lnTo>
                  <a:lnTo>
                    <a:pt x="734" y="896"/>
                  </a:lnTo>
                  <a:lnTo>
                    <a:pt x="734" y="896"/>
                  </a:lnTo>
                  <a:lnTo>
                    <a:pt x="735" y="896"/>
                  </a:lnTo>
                  <a:lnTo>
                    <a:pt x="735" y="896"/>
                  </a:lnTo>
                  <a:lnTo>
                    <a:pt x="735" y="896"/>
                  </a:lnTo>
                  <a:lnTo>
                    <a:pt x="735" y="896"/>
                  </a:lnTo>
                  <a:lnTo>
                    <a:pt x="736" y="896"/>
                  </a:lnTo>
                  <a:lnTo>
                    <a:pt x="736" y="896"/>
                  </a:lnTo>
                  <a:lnTo>
                    <a:pt x="736" y="896"/>
                  </a:lnTo>
                  <a:lnTo>
                    <a:pt x="736" y="896"/>
                  </a:lnTo>
                  <a:lnTo>
                    <a:pt x="736" y="896"/>
                  </a:lnTo>
                  <a:lnTo>
                    <a:pt x="736" y="896"/>
                  </a:lnTo>
                  <a:lnTo>
                    <a:pt x="737" y="897"/>
                  </a:lnTo>
                  <a:lnTo>
                    <a:pt x="737" y="897"/>
                  </a:lnTo>
                  <a:lnTo>
                    <a:pt x="737" y="898"/>
                  </a:lnTo>
                  <a:lnTo>
                    <a:pt x="737" y="899"/>
                  </a:lnTo>
                  <a:lnTo>
                    <a:pt x="738" y="903"/>
                  </a:lnTo>
                  <a:lnTo>
                    <a:pt x="738" y="907"/>
                  </a:lnTo>
                  <a:lnTo>
                    <a:pt x="738" y="910"/>
                  </a:lnTo>
                  <a:lnTo>
                    <a:pt x="738" y="912"/>
                  </a:lnTo>
                  <a:lnTo>
                    <a:pt x="738" y="913"/>
                  </a:lnTo>
                  <a:lnTo>
                    <a:pt x="738" y="914"/>
                  </a:lnTo>
                  <a:lnTo>
                    <a:pt x="739" y="914"/>
                  </a:lnTo>
                  <a:lnTo>
                    <a:pt x="739" y="915"/>
                  </a:lnTo>
                  <a:lnTo>
                    <a:pt x="739" y="915"/>
                  </a:lnTo>
                  <a:lnTo>
                    <a:pt x="739" y="915"/>
                  </a:lnTo>
                  <a:lnTo>
                    <a:pt x="740" y="915"/>
                  </a:lnTo>
                  <a:lnTo>
                    <a:pt x="740" y="915"/>
                  </a:lnTo>
                  <a:lnTo>
                    <a:pt x="740" y="916"/>
                  </a:lnTo>
                  <a:lnTo>
                    <a:pt x="740" y="916"/>
                  </a:lnTo>
                  <a:lnTo>
                    <a:pt x="740" y="916"/>
                  </a:lnTo>
                  <a:lnTo>
                    <a:pt x="741" y="916"/>
                  </a:lnTo>
                  <a:lnTo>
                    <a:pt x="741" y="916"/>
                  </a:lnTo>
                  <a:lnTo>
                    <a:pt x="741" y="916"/>
                  </a:lnTo>
                  <a:lnTo>
                    <a:pt x="741" y="916"/>
                  </a:lnTo>
                  <a:lnTo>
                    <a:pt x="741" y="915"/>
                  </a:lnTo>
                  <a:lnTo>
                    <a:pt x="742" y="915"/>
                  </a:lnTo>
                  <a:lnTo>
                    <a:pt x="742" y="914"/>
                  </a:lnTo>
                  <a:lnTo>
                    <a:pt x="742" y="914"/>
                  </a:lnTo>
                  <a:lnTo>
                    <a:pt x="742" y="913"/>
                  </a:lnTo>
                  <a:lnTo>
                    <a:pt x="742" y="913"/>
                  </a:lnTo>
                  <a:lnTo>
                    <a:pt x="743" y="913"/>
                  </a:lnTo>
                  <a:lnTo>
                    <a:pt x="743" y="913"/>
                  </a:lnTo>
                  <a:lnTo>
                    <a:pt x="743" y="913"/>
                  </a:lnTo>
                  <a:lnTo>
                    <a:pt x="743" y="914"/>
                  </a:lnTo>
                  <a:lnTo>
                    <a:pt x="744" y="914"/>
                  </a:lnTo>
                  <a:lnTo>
                    <a:pt x="744" y="914"/>
                  </a:lnTo>
                  <a:lnTo>
                    <a:pt x="744" y="914"/>
                  </a:lnTo>
                  <a:lnTo>
                    <a:pt x="744" y="914"/>
                  </a:lnTo>
                  <a:lnTo>
                    <a:pt x="744" y="915"/>
                  </a:lnTo>
                  <a:lnTo>
                    <a:pt x="744" y="915"/>
                  </a:lnTo>
                  <a:lnTo>
                    <a:pt x="745" y="915"/>
                  </a:lnTo>
                  <a:lnTo>
                    <a:pt x="745" y="915"/>
                  </a:lnTo>
                  <a:lnTo>
                    <a:pt x="745" y="915"/>
                  </a:lnTo>
                  <a:lnTo>
                    <a:pt x="745" y="915"/>
                  </a:lnTo>
                  <a:lnTo>
                    <a:pt x="746" y="915"/>
                  </a:lnTo>
                  <a:lnTo>
                    <a:pt x="746" y="915"/>
                  </a:lnTo>
                  <a:lnTo>
                    <a:pt x="746" y="915"/>
                  </a:lnTo>
                  <a:lnTo>
                    <a:pt x="746" y="915"/>
                  </a:lnTo>
                  <a:lnTo>
                    <a:pt x="746" y="915"/>
                  </a:lnTo>
                  <a:lnTo>
                    <a:pt x="747" y="915"/>
                  </a:lnTo>
                  <a:lnTo>
                    <a:pt x="747" y="915"/>
                  </a:lnTo>
                  <a:lnTo>
                    <a:pt x="747" y="915"/>
                  </a:lnTo>
                  <a:lnTo>
                    <a:pt x="747" y="915"/>
                  </a:lnTo>
                  <a:lnTo>
                    <a:pt x="747" y="915"/>
                  </a:lnTo>
                  <a:lnTo>
                    <a:pt x="748" y="915"/>
                  </a:lnTo>
                  <a:lnTo>
                    <a:pt x="748" y="915"/>
                  </a:lnTo>
                  <a:lnTo>
                    <a:pt x="748" y="915"/>
                  </a:lnTo>
                  <a:lnTo>
                    <a:pt x="748" y="915"/>
                  </a:lnTo>
                  <a:lnTo>
                    <a:pt x="748" y="915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49" y="915"/>
                  </a:lnTo>
                  <a:lnTo>
                    <a:pt x="750" y="916"/>
                  </a:lnTo>
                  <a:lnTo>
                    <a:pt x="750" y="915"/>
                  </a:lnTo>
                  <a:lnTo>
                    <a:pt x="750" y="915"/>
                  </a:lnTo>
                  <a:lnTo>
                    <a:pt x="750" y="915"/>
                  </a:lnTo>
                  <a:lnTo>
                    <a:pt x="751" y="916"/>
                  </a:lnTo>
                  <a:lnTo>
                    <a:pt x="751" y="917"/>
                  </a:lnTo>
                  <a:lnTo>
                    <a:pt x="751" y="917"/>
                  </a:lnTo>
                  <a:lnTo>
                    <a:pt x="751" y="919"/>
                  </a:lnTo>
                  <a:lnTo>
                    <a:pt x="751" y="921"/>
                  </a:lnTo>
                  <a:lnTo>
                    <a:pt x="752" y="915"/>
                  </a:lnTo>
                  <a:lnTo>
                    <a:pt x="752" y="908"/>
                  </a:lnTo>
                  <a:lnTo>
                    <a:pt x="752" y="905"/>
                  </a:lnTo>
                  <a:lnTo>
                    <a:pt x="752" y="905"/>
                  </a:lnTo>
                  <a:lnTo>
                    <a:pt x="752" y="906"/>
                  </a:lnTo>
                  <a:lnTo>
                    <a:pt x="753" y="906"/>
                  </a:lnTo>
                  <a:lnTo>
                    <a:pt x="753" y="906"/>
                  </a:lnTo>
                  <a:lnTo>
                    <a:pt x="753" y="906"/>
                  </a:lnTo>
                  <a:lnTo>
                    <a:pt x="753" y="906"/>
                  </a:lnTo>
                  <a:lnTo>
                    <a:pt x="753" y="906"/>
                  </a:lnTo>
                  <a:lnTo>
                    <a:pt x="754" y="906"/>
                  </a:lnTo>
                  <a:lnTo>
                    <a:pt x="754" y="906"/>
                  </a:lnTo>
                  <a:lnTo>
                    <a:pt x="754" y="906"/>
                  </a:lnTo>
                  <a:lnTo>
                    <a:pt x="754" y="906"/>
                  </a:lnTo>
                  <a:lnTo>
                    <a:pt x="755" y="906"/>
                  </a:lnTo>
                  <a:lnTo>
                    <a:pt x="755" y="906"/>
                  </a:lnTo>
                  <a:lnTo>
                    <a:pt x="755" y="906"/>
                  </a:lnTo>
                  <a:lnTo>
                    <a:pt x="755" y="906"/>
                  </a:lnTo>
                  <a:lnTo>
                    <a:pt x="755" y="906"/>
                  </a:lnTo>
                  <a:lnTo>
                    <a:pt x="755" y="906"/>
                  </a:lnTo>
                  <a:lnTo>
                    <a:pt x="756" y="906"/>
                  </a:lnTo>
                  <a:lnTo>
                    <a:pt x="756" y="906"/>
                  </a:lnTo>
                  <a:lnTo>
                    <a:pt x="756" y="907"/>
                  </a:lnTo>
                  <a:lnTo>
                    <a:pt x="756" y="907"/>
                  </a:lnTo>
                  <a:lnTo>
                    <a:pt x="757" y="907"/>
                  </a:lnTo>
                  <a:lnTo>
                    <a:pt x="757" y="907"/>
                  </a:lnTo>
                  <a:lnTo>
                    <a:pt x="757" y="907"/>
                  </a:lnTo>
                  <a:lnTo>
                    <a:pt x="757" y="907"/>
                  </a:lnTo>
                  <a:lnTo>
                    <a:pt x="757" y="907"/>
                  </a:lnTo>
                  <a:lnTo>
                    <a:pt x="758" y="907"/>
                  </a:lnTo>
                  <a:lnTo>
                    <a:pt x="758" y="907"/>
                  </a:lnTo>
                  <a:lnTo>
                    <a:pt x="758" y="907"/>
                  </a:lnTo>
                  <a:lnTo>
                    <a:pt x="758" y="907"/>
                  </a:lnTo>
                  <a:lnTo>
                    <a:pt x="758" y="907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60" y="907"/>
                  </a:lnTo>
                  <a:lnTo>
                    <a:pt x="760" y="907"/>
                  </a:lnTo>
                  <a:lnTo>
                    <a:pt x="760" y="907"/>
                  </a:lnTo>
                  <a:lnTo>
                    <a:pt x="760" y="907"/>
                  </a:lnTo>
                  <a:lnTo>
                    <a:pt x="761" y="907"/>
                  </a:lnTo>
                  <a:lnTo>
                    <a:pt x="761" y="907"/>
                  </a:lnTo>
                  <a:lnTo>
                    <a:pt x="761" y="907"/>
                  </a:lnTo>
                  <a:lnTo>
                    <a:pt x="761" y="907"/>
                  </a:lnTo>
                  <a:lnTo>
                    <a:pt x="761" y="907"/>
                  </a:lnTo>
                  <a:lnTo>
                    <a:pt x="761" y="907"/>
                  </a:lnTo>
                  <a:lnTo>
                    <a:pt x="762" y="907"/>
                  </a:lnTo>
                  <a:lnTo>
                    <a:pt x="762" y="907"/>
                  </a:lnTo>
                  <a:lnTo>
                    <a:pt x="762" y="907"/>
                  </a:lnTo>
                  <a:lnTo>
                    <a:pt x="762" y="907"/>
                  </a:lnTo>
                  <a:lnTo>
                    <a:pt x="763" y="907"/>
                  </a:lnTo>
                  <a:lnTo>
                    <a:pt x="763" y="907"/>
                  </a:lnTo>
                  <a:lnTo>
                    <a:pt x="763" y="907"/>
                  </a:lnTo>
                  <a:lnTo>
                    <a:pt x="763" y="907"/>
                  </a:lnTo>
                  <a:lnTo>
                    <a:pt x="763" y="907"/>
                  </a:lnTo>
                  <a:lnTo>
                    <a:pt x="763" y="907"/>
                  </a:lnTo>
                  <a:lnTo>
                    <a:pt x="764" y="907"/>
                  </a:lnTo>
                  <a:lnTo>
                    <a:pt x="764" y="907"/>
                  </a:lnTo>
                  <a:lnTo>
                    <a:pt x="764" y="906"/>
                  </a:lnTo>
                  <a:lnTo>
                    <a:pt x="764" y="906"/>
                  </a:lnTo>
                  <a:lnTo>
                    <a:pt x="764" y="906"/>
                  </a:lnTo>
                  <a:lnTo>
                    <a:pt x="765" y="906"/>
                  </a:lnTo>
                  <a:lnTo>
                    <a:pt x="765" y="906"/>
                  </a:lnTo>
                  <a:lnTo>
                    <a:pt x="765" y="906"/>
                  </a:lnTo>
                  <a:lnTo>
                    <a:pt x="765" y="906"/>
                  </a:lnTo>
                  <a:lnTo>
                    <a:pt x="766" y="906"/>
                  </a:lnTo>
                  <a:lnTo>
                    <a:pt x="766" y="906"/>
                  </a:lnTo>
                  <a:lnTo>
                    <a:pt x="766" y="906"/>
                  </a:lnTo>
                  <a:lnTo>
                    <a:pt x="766" y="906"/>
                  </a:lnTo>
                  <a:lnTo>
                    <a:pt x="766" y="906"/>
                  </a:lnTo>
                  <a:lnTo>
                    <a:pt x="766" y="906"/>
                  </a:lnTo>
                  <a:lnTo>
                    <a:pt x="767" y="907"/>
                  </a:lnTo>
                  <a:lnTo>
                    <a:pt x="767" y="908"/>
                  </a:lnTo>
                  <a:lnTo>
                    <a:pt x="767" y="909"/>
                  </a:lnTo>
                  <a:lnTo>
                    <a:pt x="767" y="910"/>
                  </a:lnTo>
                  <a:lnTo>
                    <a:pt x="768" y="908"/>
                  </a:lnTo>
                  <a:lnTo>
                    <a:pt x="768" y="904"/>
                  </a:lnTo>
                  <a:lnTo>
                    <a:pt x="768" y="901"/>
                  </a:lnTo>
                  <a:lnTo>
                    <a:pt x="768" y="899"/>
                  </a:lnTo>
                  <a:lnTo>
                    <a:pt x="768" y="898"/>
                  </a:lnTo>
                  <a:lnTo>
                    <a:pt x="769" y="898"/>
                  </a:lnTo>
                  <a:lnTo>
                    <a:pt x="769" y="897"/>
                  </a:lnTo>
                  <a:lnTo>
                    <a:pt x="769" y="897"/>
                  </a:lnTo>
                  <a:lnTo>
                    <a:pt x="769" y="897"/>
                  </a:lnTo>
                  <a:lnTo>
                    <a:pt x="769" y="897"/>
                  </a:lnTo>
                  <a:lnTo>
                    <a:pt x="770" y="897"/>
                  </a:lnTo>
                  <a:lnTo>
                    <a:pt x="770" y="897"/>
                  </a:lnTo>
                  <a:lnTo>
                    <a:pt x="770" y="896"/>
                  </a:lnTo>
                  <a:lnTo>
                    <a:pt x="770" y="896"/>
                  </a:lnTo>
                  <a:lnTo>
                    <a:pt x="770" y="896"/>
                  </a:lnTo>
                  <a:lnTo>
                    <a:pt x="771" y="896"/>
                  </a:lnTo>
                  <a:lnTo>
                    <a:pt x="771" y="896"/>
                  </a:lnTo>
                  <a:lnTo>
                    <a:pt x="771" y="896"/>
                  </a:lnTo>
                  <a:lnTo>
                    <a:pt x="771" y="895"/>
                  </a:lnTo>
                  <a:lnTo>
                    <a:pt x="772" y="895"/>
                  </a:lnTo>
                  <a:lnTo>
                    <a:pt x="772" y="895"/>
                  </a:lnTo>
                  <a:lnTo>
                    <a:pt x="772" y="895"/>
                  </a:lnTo>
                  <a:lnTo>
                    <a:pt x="772" y="895"/>
                  </a:lnTo>
                  <a:lnTo>
                    <a:pt x="772" y="895"/>
                  </a:lnTo>
                  <a:lnTo>
                    <a:pt x="772" y="895"/>
                  </a:lnTo>
                  <a:lnTo>
                    <a:pt x="773" y="895"/>
                  </a:lnTo>
                  <a:lnTo>
                    <a:pt x="773" y="895"/>
                  </a:lnTo>
                  <a:lnTo>
                    <a:pt x="773" y="895"/>
                  </a:lnTo>
                  <a:lnTo>
                    <a:pt x="773" y="895"/>
                  </a:lnTo>
                  <a:lnTo>
                    <a:pt x="774" y="895"/>
                  </a:lnTo>
                  <a:lnTo>
                    <a:pt x="774" y="895"/>
                  </a:lnTo>
                  <a:lnTo>
                    <a:pt x="774" y="895"/>
                  </a:lnTo>
                  <a:lnTo>
                    <a:pt x="774" y="895"/>
                  </a:lnTo>
                  <a:lnTo>
                    <a:pt x="774" y="895"/>
                  </a:lnTo>
                  <a:lnTo>
                    <a:pt x="774" y="895"/>
                  </a:lnTo>
                  <a:lnTo>
                    <a:pt x="775" y="894"/>
                  </a:lnTo>
                  <a:lnTo>
                    <a:pt x="775" y="894"/>
                  </a:lnTo>
                  <a:lnTo>
                    <a:pt x="775" y="894"/>
                  </a:lnTo>
                  <a:lnTo>
                    <a:pt x="775" y="894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6" y="894"/>
                  </a:lnTo>
                  <a:lnTo>
                    <a:pt x="777" y="894"/>
                  </a:lnTo>
                  <a:lnTo>
                    <a:pt x="777" y="894"/>
                  </a:lnTo>
                  <a:lnTo>
                    <a:pt x="777" y="894"/>
                  </a:lnTo>
                  <a:lnTo>
                    <a:pt x="777" y="894"/>
                  </a:lnTo>
                  <a:lnTo>
                    <a:pt x="777" y="894"/>
                  </a:lnTo>
                  <a:lnTo>
                    <a:pt x="778" y="894"/>
                  </a:lnTo>
                  <a:lnTo>
                    <a:pt x="778" y="894"/>
                  </a:lnTo>
                  <a:lnTo>
                    <a:pt x="778" y="894"/>
                  </a:lnTo>
                  <a:lnTo>
                    <a:pt x="778" y="894"/>
                  </a:lnTo>
                  <a:lnTo>
                    <a:pt x="778" y="894"/>
                  </a:lnTo>
                  <a:lnTo>
                    <a:pt x="779" y="893"/>
                  </a:lnTo>
                  <a:lnTo>
                    <a:pt x="779" y="893"/>
                  </a:lnTo>
                  <a:lnTo>
                    <a:pt x="779" y="893"/>
                  </a:lnTo>
                  <a:lnTo>
                    <a:pt x="779" y="893"/>
                  </a:lnTo>
                  <a:lnTo>
                    <a:pt x="779" y="892"/>
                  </a:lnTo>
                  <a:lnTo>
                    <a:pt x="780" y="892"/>
                  </a:lnTo>
                  <a:lnTo>
                    <a:pt x="780" y="892"/>
                  </a:lnTo>
                  <a:lnTo>
                    <a:pt x="780" y="892"/>
                  </a:lnTo>
                  <a:lnTo>
                    <a:pt x="780" y="891"/>
                  </a:lnTo>
                  <a:lnTo>
                    <a:pt x="780" y="891"/>
                  </a:lnTo>
                  <a:lnTo>
                    <a:pt x="781" y="892"/>
                  </a:lnTo>
                  <a:lnTo>
                    <a:pt x="781" y="893"/>
                  </a:lnTo>
                  <a:lnTo>
                    <a:pt x="781" y="894"/>
                  </a:lnTo>
                  <a:lnTo>
                    <a:pt x="781" y="894"/>
                  </a:lnTo>
                  <a:lnTo>
                    <a:pt x="781" y="894"/>
                  </a:lnTo>
                  <a:lnTo>
                    <a:pt x="782" y="894"/>
                  </a:lnTo>
                  <a:lnTo>
                    <a:pt x="782" y="894"/>
                  </a:lnTo>
                  <a:lnTo>
                    <a:pt x="782" y="894"/>
                  </a:lnTo>
                  <a:lnTo>
                    <a:pt x="782" y="894"/>
                  </a:lnTo>
                  <a:lnTo>
                    <a:pt x="783" y="893"/>
                  </a:lnTo>
                  <a:lnTo>
                    <a:pt x="783" y="896"/>
                  </a:lnTo>
                  <a:lnTo>
                    <a:pt x="783" y="899"/>
                  </a:lnTo>
                  <a:lnTo>
                    <a:pt x="783" y="904"/>
                  </a:lnTo>
                  <a:lnTo>
                    <a:pt x="783" y="907"/>
                  </a:lnTo>
                  <a:lnTo>
                    <a:pt x="783" y="910"/>
                  </a:lnTo>
                  <a:lnTo>
                    <a:pt x="784" y="911"/>
                  </a:lnTo>
                  <a:lnTo>
                    <a:pt x="784" y="911"/>
                  </a:lnTo>
                  <a:lnTo>
                    <a:pt x="784" y="911"/>
                  </a:lnTo>
                  <a:lnTo>
                    <a:pt x="784" y="910"/>
                  </a:lnTo>
                  <a:lnTo>
                    <a:pt x="785" y="909"/>
                  </a:lnTo>
                  <a:lnTo>
                    <a:pt x="785" y="909"/>
                  </a:lnTo>
                  <a:lnTo>
                    <a:pt x="785" y="909"/>
                  </a:lnTo>
                  <a:lnTo>
                    <a:pt x="785" y="909"/>
                  </a:lnTo>
                  <a:lnTo>
                    <a:pt x="785" y="909"/>
                  </a:lnTo>
                  <a:lnTo>
                    <a:pt x="785" y="909"/>
                  </a:lnTo>
                  <a:lnTo>
                    <a:pt x="786" y="909"/>
                  </a:lnTo>
                  <a:lnTo>
                    <a:pt x="786" y="908"/>
                  </a:lnTo>
                  <a:lnTo>
                    <a:pt x="786" y="908"/>
                  </a:lnTo>
                  <a:lnTo>
                    <a:pt x="786" y="906"/>
                  </a:lnTo>
                  <a:lnTo>
                    <a:pt x="787" y="903"/>
                  </a:lnTo>
                  <a:lnTo>
                    <a:pt x="787" y="901"/>
                  </a:lnTo>
                  <a:lnTo>
                    <a:pt x="787" y="901"/>
                  </a:lnTo>
                  <a:lnTo>
                    <a:pt x="787" y="900"/>
                  </a:lnTo>
                  <a:lnTo>
                    <a:pt x="787" y="900"/>
                  </a:lnTo>
                  <a:lnTo>
                    <a:pt x="788" y="900"/>
                  </a:lnTo>
                  <a:lnTo>
                    <a:pt x="788" y="900"/>
                  </a:lnTo>
                  <a:lnTo>
                    <a:pt x="788" y="900"/>
                  </a:lnTo>
                  <a:lnTo>
                    <a:pt x="788" y="899"/>
                  </a:lnTo>
                  <a:lnTo>
                    <a:pt x="788" y="897"/>
                  </a:lnTo>
                  <a:lnTo>
                    <a:pt x="789" y="895"/>
                  </a:lnTo>
                  <a:lnTo>
                    <a:pt x="789" y="895"/>
                  </a:lnTo>
                  <a:lnTo>
                    <a:pt x="789" y="894"/>
                  </a:lnTo>
                  <a:lnTo>
                    <a:pt x="789" y="894"/>
                  </a:lnTo>
                  <a:lnTo>
                    <a:pt x="789" y="893"/>
                  </a:lnTo>
                  <a:lnTo>
                    <a:pt x="790" y="894"/>
                  </a:lnTo>
                  <a:lnTo>
                    <a:pt x="790" y="894"/>
                  </a:lnTo>
                  <a:lnTo>
                    <a:pt x="790" y="894"/>
                  </a:lnTo>
                  <a:lnTo>
                    <a:pt x="790" y="894"/>
                  </a:lnTo>
                  <a:lnTo>
                    <a:pt x="791" y="894"/>
                  </a:lnTo>
                  <a:lnTo>
                    <a:pt x="791" y="894"/>
                  </a:lnTo>
                  <a:lnTo>
                    <a:pt x="791" y="894"/>
                  </a:lnTo>
                  <a:lnTo>
                    <a:pt x="791" y="894"/>
                  </a:lnTo>
                  <a:lnTo>
                    <a:pt x="791" y="893"/>
                  </a:lnTo>
                  <a:lnTo>
                    <a:pt x="791" y="893"/>
                  </a:lnTo>
                  <a:lnTo>
                    <a:pt x="792" y="893"/>
                  </a:lnTo>
                  <a:lnTo>
                    <a:pt x="792" y="893"/>
                  </a:lnTo>
                  <a:lnTo>
                    <a:pt x="792" y="892"/>
                  </a:lnTo>
                  <a:lnTo>
                    <a:pt x="792" y="884"/>
                  </a:lnTo>
                  <a:lnTo>
                    <a:pt x="793" y="880"/>
                  </a:lnTo>
                  <a:lnTo>
                    <a:pt x="793" y="880"/>
                  </a:lnTo>
                  <a:lnTo>
                    <a:pt x="793" y="880"/>
                  </a:lnTo>
                  <a:lnTo>
                    <a:pt x="793" y="880"/>
                  </a:lnTo>
                  <a:lnTo>
                    <a:pt x="793" y="880"/>
                  </a:lnTo>
                  <a:lnTo>
                    <a:pt x="794" y="876"/>
                  </a:lnTo>
                  <a:lnTo>
                    <a:pt x="794" y="869"/>
                  </a:lnTo>
                  <a:lnTo>
                    <a:pt x="794" y="862"/>
                  </a:lnTo>
                  <a:lnTo>
                    <a:pt x="794" y="855"/>
                  </a:lnTo>
                  <a:lnTo>
                    <a:pt x="794" y="852"/>
                  </a:lnTo>
                  <a:lnTo>
                    <a:pt x="794" y="854"/>
                  </a:lnTo>
                  <a:lnTo>
                    <a:pt x="795" y="860"/>
                  </a:lnTo>
                  <a:lnTo>
                    <a:pt x="795" y="858"/>
                  </a:lnTo>
                  <a:lnTo>
                    <a:pt x="795" y="838"/>
                  </a:lnTo>
                  <a:lnTo>
                    <a:pt x="795" y="816"/>
                  </a:lnTo>
                  <a:lnTo>
                    <a:pt x="796" y="809"/>
                  </a:lnTo>
                  <a:lnTo>
                    <a:pt x="796" y="809"/>
                  </a:lnTo>
                  <a:lnTo>
                    <a:pt x="796" y="809"/>
                  </a:lnTo>
                  <a:lnTo>
                    <a:pt x="796" y="809"/>
                  </a:lnTo>
                  <a:lnTo>
                    <a:pt x="796" y="809"/>
                  </a:lnTo>
                  <a:lnTo>
                    <a:pt x="796" y="809"/>
                  </a:lnTo>
                  <a:lnTo>
                    <a:pt x="797" y="809"/>
                  </a:lnTo>
                  <a:lnTo>
                    <a:pt x="797" y="809"/>
                  </a:lnTo>
                  <a:lnTo>
                    <a:pt x="797" y="810"/>
                  </a:lnTo>
                  <a:lnTo>
                    <a:pt x="797" y="810"/>
                  </a:lnTo>
                  <a:lnTo>
                    <a:pt x="798" y="810"/>
                  </a:lnTo>
                  <a:lnTo>
                    <a:pt x="798" y="810"/>
                  </a:lnTo>
                  <a:lnTo>
                    <a:pt x="798" y="810"/>
                  </a:lnTo>
                  <a:lnTo>
                    <a:pt x="798" y="810"/>
                  </a:lnTo>
                  <a:lnTo>
                    <a:pt x="798" y="810"/>
                  </a:lnTo>
                  <a:lnTo>
                    <a:pt x="799" y="810"/>
                  </a:lnTo>
                  <a:lnTo>
                    <a:pt x="799" y="810"/>
                  </a:lnTo>
                  <a:lnTo>
                    <a:pt x="799" y="810"/>
                  </a:lnTo>
                  <a:lnTo>
                    <a:pt x="799" y="810"/>
                  </a:lnTo>
                  <a:lnTo>
                    <a:pt x="799" y="810"/>
                  </a:lnTo>
                  <a:lnTo>
                    <a:pt x="800" y="810"/>
                  </a:lnTo>
                  <a:lnTo>
                    <a:pt x="800" y="810"/>
                  </a:lnTo>
                  <a:lnTo>
                    <a:pt x="800" y="810"/>
                  </a:lnTo>
                  <a:lnTo>
                    <a:pt x="800" y="810"/>
                  </a:lnTo>
                  <a:lnTo>
                    <a:pt x="800" y="810"/>
                  </a:lnTo>
                  <a:lnTo>
                    <a:pt x="801" y="810"/>
                  </a:lnTo>
                  <a:lnTo>
                    <a:pt x="801" y="810"/>
                  </a:lnTo>
                  <a:lnTo>
                    <a:pt x="801" y="810"/>
                  </a:lnTo>
                  <a:lnTo>
                    <a:pt x="801" y="810"/>
                  </a:lnTo>
                  <a:lnTo>
                    <a:pt x="802" y="810"/>
                  </a:lnTo>
                  <a:lnTo>
                    <a:pt x="802" y="810"/>
                  </a:lnTo>
                  <a:lnTo>
                    <a:pt x="802" y="810"/>
                  </a:lnTo>
                  <a:lnTo>
                    <a:pt x="802" y="810"/>
                  </a:lnTo>
                  <a:lnTo>
                    <a:pt x="802" y="810"/>
                  </a:lnTo>
                  <a:lnTo>
                    <a:pt x="802" y="810"/>
                  </a:lnTo>
                  <a:lnTo>
                    <a:pt x="803" y="811"/>
                  </a:lnTo>
                  <a:lnTo>
                    <a:pt x="803" y="811"/>
                  </a:lnTo>
                  <a:lnTo>
                    <a:pt x="803" y="811"/>
                  </a:lnTo>
                  <a:lnTo>
                    <a:pt x="803" y="811"/>
                  </a:lnTo>
                  <a:lnTo>
                    <a:pt x="804" y="811"/>
                  </a:lnTo>
                  <a:lnTo>
                    <a:pt x="804" y="811"/>
                  </a:lnTo>
                  <a:lnTo>
                    <a:pt x="804" y="811"/>
                  </a:lnTo>
                  <a:lnTo>
                    <a:pt x="804" y="811"/>
                  </a:lnTo>
                  <a:lnTo>
                    <a:pt x="804" y="811"/>
                  </a:lnTo>
                  <a:lnTo>
                    <a:pt x="805" y="811"/>
                  </a:lnTo>
                  <a:lnTo>
                    <a:pt x="805" y="811"/>
                  </a:lnTo>
                  <a:lnTo>
                    <a:pt x="805" y="811"/>
                  </a:lnTo>
                  <a:lnTo>
                    <a:pt x="805" y="811"/>
                  </a:lnTo>
                  <a:lnTo>
                    <a:pt x="805" y="811"/>
                  </a:lnTo>
                  <a:lnTo>
                    <a:pt x="806" y="811"/>
                  </a:lnTo>
                  <a:lnTo>
                    <a:pt x="806" y="811"/>
                  </a:lnTo>
                  <a:lnTo>
                    <a:pt x="806" y="811"/>
                  </a:lnTo>
                  <a:lnTo>
                    <a:pt x="806" y="811"/>
                  </a:lnTo>
                  <a:lnTo>
                    <a:pt x="806" y="811"/>
                  </a:lnTo>
                  <a:lnTo>
                    <a:pt x="807" y="811"/>
                  </a:lnTo>
                  <a:lnTo>
                    <a:pt x="807" y="811"/>
                  </a:lnTo>
                  <a:lnTo>
                    <a:pt x="807" y="811"/>
                  </a:lnTo>
                  <a:lnTo>
                    <a:pt x="807" y="811"/>
                  </a:lnTo>
                  <a:lnTo>
                    <a:pt x="807" y="811"/>
                  </a:lnTo>
                  <a:lnTo>
                    <a:pt x="808" y="812"/>
                  </a:lnTo>
                  <a:lnTo>
                    <a:pt x="808" y="812"/>
                  </a:lnTo>
                  <a:lnTo>
                    <a:pt x="808" y="812"/>
                  </a:lnTo>
                  <a:lnTo>
                    <a:pt x="808" y="812"/>
                  </a:lnTo>
                  <a:lnTo>
                    <a:pt x="808" y="812"/>
                  </a:lnTo>
                  <a:lnTo>
                    <a:pt x="809" y="812"/>
                  </a:lnTo>
                  <a:lnTo>
                    <a:pt x="809" y="812"/>
                  </a:lnTo>
                  <a:lnTo>
                    <a:pt x="809" y="812"/>
                  </a:lnTo>
                  <a:lnTo>
                    <a:pt x="809" y="812"/>
                  </a:lnTo>
                  <a:lnTo>
                    <a:pt x="809" y="812"/>
                  </a:lnTo>
                  <a:lnTo>
                    <a:pt x="810" y="812"/>
                  </a:lnTo>
                  <a:lnTo>
                    <a:pt x="810" y="812"/>
                  </a:lnTo>
                  <a:lnTo>
                    <a:pt x="810" y="812"/>
                  </a:lnTo>
                  <a:lnTo>
                    <a:pt x="810" y="812"/>
                  </a:lnTo>
                  <a:lnTo>
                    <a:pt x="810" y="812"/>
                  </a:lnTo>
                  <a:lnTo>
                    <a:pt x="811" y="812"/>
                  </a:lnTo>
                  <a:lnTo>
                    <a:pt x="811" y="812"/>
                  </a:lnTo>
                  <a:lnTo>
                    <a:pt x="811" y="812"/>
                  </a:lnTo>
                  <a:lnTo>
                    <a:pt x="811" y="812"/>
                  </a:lnTo>
                  <a:lnTo>
                    <a:pt x="811" y="812"/>
                  </a:lnTo>
                  <a:lnTo>
                    <a:pt x="812" y="812"/>
                  </a:lnTo>
                  <a:lnTo>
                    <a:pt x="812" y="811"/>
                  </a:lnTo>
                  <a:lnTo>
                    <a:pt x="812" y="809"/>
                  </a:lnTo>
                  <a:lnTo>
                    <a:pt x="812" y="806"/>
                  </a:lnTo>
                  <a:lnTo>
                    <a:pt x="813" y="800"/>
                  </a:lnTo>
                  <a:lnTo>
                    <a:pt x="813" y="790"/>
                  </a:lnTo>
                  <a:lnTo>
                    <a:pt x="813" y="779"/>
                  </a:lnTo>
                  <a:lnTo>
                    <a:pt x="813" y="824"/>
                  </a:lnTo>
                  <a:lnTo>
                    <a:pt x="813" y="863"/>
                  </a:lnTo>
                  <a:lnTo>
                    <a:pt x="813" y="865"/>
                  </a:lnTo>
                  <a:lnTo>
                    <a:pt x="814" y="866"/>
                  </a:lnTo>
                  <a:lnTo>
                    <a:pt x="814" y="870"/>
                  </a:lnTo>
                  <a:lnTo>
                    <a:pt x="814" y="873"/>
                  </a:lnTo>
                  <a:lnTo>
                    <a:pt x="814" y="875"/>
                  </a:lnTo>
                  <a:lnTo>
                    <a:pt x="815" y="875"/>
                  </a:lnTo>
                  <a:lnTo>
                    <a:pt x="815" y="875"/>
                  </a:lnTo>
                  <a:lnTo>
                    <a:pt x="815" y="874"/>
                  </a:lnTo>
                  <a:lnTo>
                    <a:pt x="815" y="874"/>
                  </a:lnTo>
                  <a:lnTo>
                    <a:pt x="815" y="874"/>
                  </a:lnTo>
                  <a:lnTo>
                    <a:pt x="816" y="874"/>
                  </a:lnTo>
                  <a:lnTo>
                    <a:pt x="816" y="874"/>
                  </a:lnTo>
                  <a:lnTo>
                    <a:pt x="816" y="875"/>
                  </a:lnTo>
                  <a:lnTo>
                    <a:pt x="816" y="875"/>
                  </a:lnTo>
                  <a:lnTo>
                    <a:pt x="816" y="875"/>
                  </a:lnTo>
                  <a:lnTo>
                    <a:pt x="817" y="875"/>
                  </a:lnTo>
                  <a:lnTo>
                    <a:pt x="817" y="875"/>
                  </a:lnTo>
                  <a:lnTo>
                    <a:pt x="817" y="875"/>
                  </a:lnTo>
                  <a:lnTo>
                    <a:pt x="817" y="875"/>
                  </a:lnTo>
                  <a:lnTo>
                    <a:pt x="817" y="875"/>
                  </a:lnTo>
                  <a:lnTo>
                    <a:pt x="818" y="875"/>
                  </a:lnTo>
                  <a:lnTo>
                    <a:pt x="818" y="875"/>
                  </a:lnTo>
                  <a:lnTo>
                    <a:pt x="818" y="875"/>
                  </a:lnTo>
                  <a:lnTo>
                    <a:pt x="818" y="875"/>
                  </a:lnTo>
                  <a:lnTo>
                    <a:pt x="818" y="875"/>
                  </a:lnTo>
                  <a:lnTo>
                    <a:pt x="819" y="875"/>
                  </a:lnTo>
                  <a:lnTo>
                    <a:pt x="819" y="875"/>
                  </a:lnTo>
                  <a:lnTo>
                    <a:pt x="819" y="875"/>
                  </a:lnTo>
                  <a:lnTo>
                    <a:pt x="819" y="875"/>
                  </a:lnTo>
                  <a:lnTo>
                    <a:pt x="819" y="875"/>
                  </a:lnTo>
                  <a:lnTo>
                    <a:pt x="820" y="875"/>
                  </a:lnTo>
                  <a:lnTo>
                    <a:pt x="820" y="875"/>
                  </a:lnTo>
                  <a:lnTo>
                    <a:pt x="820" y="875"/>
                  </a:lnTo>
                  <a:lnTo>
                    <a:pt x="820" y="875"/>
                  </a:lnTo>
                  <a:lnTo>
                    <a:pt x="821" y="875"/>
                  </a:lnTo>
                  <a:lnTo>
                    <a:pt x="821" y="875"/>
                  </a:lnTo>
                  <a:lnTo>
                    <a:pt x="821" y="875"/>
                  </a:lnTo>
                  <a:lnTo>
                    <a:pt x="821" y="875"/>
                  </a:lnTo>
                  <a:lnTo>
                    <a:pt x="821" y="875"/>
                  </a:lnTo>
                  <a:lnTo>
                    <a:pt x="821" y="875"/>
                  </a:lnTo>
                  <a:lnTo>
                    <a:pt x="822" y="875"/>
                  </a:lnTo>
                  <a:lnTo>
                    <a:pt x="822" y="875"/>
                  </a:lnTo>
                  <a:lnTo>
                    <a:pt x="822" y="875"/>
                  </a:lnTo>
                  <a:lnTo>
                    <a:pt x="822" y="875"/>
                  </a:lnTo>
                  <a:lnTo>
                    <a:pt x="823" y="875"/>
                  </a:lnTo>
                  <a:lnTo>
                    <a:pt x="823" y="875"/>
                  </a:lnTo>
                  <a:lnTo>
                    <a:pt x="823" y="875"/>
                  </a:lnTo>
                  <a:lnTo>
                    <a:pt x="823" y="875"/>
                  </a:lnTo>
                  <a:lnTo>
                    <a:pt x="823" y="875"/>
                  </a:lnTo>
                  <a:lnTo>
                    <a:pt x="824" y="876"/>
                  </a:lnTo>
                  <a:lnTo>
                    <a:pt x="824" y="876"/>
                  </a:lnTo>
                  <a:lnTo>
                    <a:pt x="824" y="876"/>
                  </a:lnTo>
                  <a:lnTo>
                    <a:pt x="824" y="876"/>
                  </a:lnTo>
                  <a:lnTo>
                    <a:pt x="824" y="877"/>
                  </a:lnTo>
                  <a:lnTo>
                    <a:pt x="824" y="877"/>
                  </a:lnTo>
                  <a:lnTo>
                    <a:pt x="825" y="878"/>
                  </a:lnTo>
                  <a:lnTo>
                    <a:pt x="825" y="878"/>
                  </a:lnTo>
                  <a:lnTo>
                    <a:pt x="825" y="878"/>
                  </a:lnTo>
                  <a:lnTo>
                    <a:pt x="825" y="879"/>
                  </a:lnTo>
                  <a:lnTo>
                    <a:pt x="826" y="880"/>
                  </a:lnTo>
                  <a:lnTo>
                    <a:pt x="826" y="880"/>
                  </a:lnTo>
                  <a:lnTo>
                    <a:pt x="826" y="881"/>
                  </a:lnTo>
                  <a:lnTo>
                    <a:pt x="826" y="881"/>
                  </a:lnTo>
                  <a:lnTo>
                    <a:pt x="826" y="882"/>
                  </a:lnTo>
                  <a:lnTo>
                    <a:pt x="827" y="884"/>
                  </a:lnTo>
                  <a:lnTo>
                    <a:pt x="827" y="885"/>
                  </a:lnTo>
                  <a:lnTo>
                    <a:pt x="827" y="886"/>
                  </a:lnTo>
                  <a:lnTo>
                    <a:pt x="827" y="888"/>
                  </a:lnTo>
                  <a:lnTo>
                    <a:pt x="827" y="889"/>
                  </a:lnTo>
                  <a:lnTo>
                    <a:pt x="828" y="890"/>
                  </a:lnTo>
                  <a:lnTo>
                    <a:pt x="828" y="891"/>
                  </a:lnTo>
                  <a:lnTo>
                    <a:pt x="828" y="891"/>
                  </a:lnTo>
                  <a:lnTo>
                    <a:pt x="828" y="892"/>
                  </a:lnTo>
                  <a:lnTo>
                    <a:pt x="828" y="894"/>
                  </a:lnTo>
                  <a:lnTo>
                    <a:pt x="829" y="894"/>
                  </a:lnTo>
                  <a:lnTo>
                    <a:pt x="829" y="895"/>
                  </a:lnTo>
                  <a:lnTo>
                    <a:pt x="829" y="900"/>
                  </a:lnTo>
                  <a:lnTo>
                    <a:pt x="829" y="902"/>
                  </a:lnTo>
                  <a:lnTo>
                    <a:pt x="829" y="905"/>
                  </a:lnTo>
                  <a:lnTo>
                    <a:pt x="830" y="906"/>
                  </a:lnTo>
                  <a:lnTo>
                    <a:pt x="830" y="907"/>
                  </a:lnTo>
                  <a:lnTo>
                    <a:pt x="830" y="908"/>
                  </a:lnTo>
                  <a:lnTo>
                    <a:pt x="830" y="908"/>
                  </a:lnTo>
                  <a:lnTo>
                    <a:pt x="830" y="908"/>
                  </a:lnTo>
                  <a:lnTo>
                    <a:pt x="831" y="908"/>
                  </a:lnTo>
                  <a:lnTo>
                    <a:pt x="831" y="908"/>
                  </a:lnTo>
                  <a:lnTo>
                    <a:pt x="831" y="908"/>
                  </a:lnTo>
                  <a:lnTo>
                    <a:pt x="831" y="908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3" y="908"/>
                  </a:lnTo>
                  <a:lnTo>
                    <a:pt x="833" y="908"/>
                  </a:lnTo>
                  <a:lnTo>
                    <a:pt x="833" y="908"/>
                  </a:lnTo>
                  <a:lnTo>
                    <a:pt x="833" y="908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4" y="909"/>
                  </a:lnTo>
                  <a:lnTo>
                    <a:pt x="835" y="909"/>
                  </a:lnTo>
                  <a:lnTo>
                    <a:pt x="835" y="909"/>
                  </a:lnTo>
                  <a:lnTo>
                    <a:pt x="835" y="909"/>
                  </a:lnTo>
                  <a:lnTo>
                    <a:pt x="835" y="909"/>
                  </a:lnTo>
                  <a:lnTo>
                    <a:pt x="835" y="909"/>
                  </a:lnTo>
                  <a:lnTo>
                    <a:pt x="836" y="909"/>
                  </a:lnTo>
                  <a:lnTo>
                    <a:pt x="836" y="909"/>
                  </a:lnTo>
                  <a:lnTo>
                    <a:pt x="836" y="910"/>
                  </a:lnTo>
                  <a:lnTo>
                    <a:pt x="836" y="910"/>
                  </a:lnTo>
                  <a:lnTo>
                    <a:pt x="836" y="911"/>
                  </a:lnTo>
                  <a:lnTo>
                    <a:pt x="837" y="911"/>
                  </a:lnTo>
                  <a:lnTo>
                    <a:pt x="837" y="911"/>
                  </a:lnTo>
                  <a:lnTo>
                    <a:pt x="837" y="911"/>
                  </a:lnTo>
                  <a:lnTo>
                    <a:pt x="837" y="911"/>
                  </a:lnTo>
                  <a:lnTo>
                    <a:pt x="838" y="911"/>
                  </a:lnTo>
                  <a:lnTo>
                    <a:pt x="838" y="911"/>
                  </a:lnTo>
                  <a:lnTo>
                    <a:pt x="838" y="911"/>
                  </a:lnTo>
                  <a:lnTo>
                    <a:pt x="838" y="910"/>
                  </a:lnTo>
                  <a:lnTo>
                    <a:pt x="838" y="905"/>
                  </a:lnTo>
                  <a:lnTo>
                    <a:pt x="838" y="898"/>
                  </a:lnTo>
                  <a:lnTo>
                    <a:pt x="839" y="892"/>
                  </a:lnTo>
                  <a:lnTo>
                    <a:pt x="839" y="884"/>
                  </a:lnTo>
                  <a:lnTo>
                    <a:pt x="839" y="877"/>
                  </a:lnTo>
                  <a:lnTo>
                    <a:pt x="839" y="872"/>
                  </a:lnTo>
                  <a:lnTo>
                    <a:pt x="839" y="877"/>
                  </a:lnTo>
                  <a:lnTo>
                    <a:pt x="840" y="873"/>
                  </a:lnTo>
                  <a:lnTo>
                    <a:pt x="840" y="854"/>
                  </a:lnTo>
                  <a:lnTo>
                    <a:pt x="840" y="832"/>
                  </a:lnTo>
                  <a:lnTo>
                    <a:pt x="840" y="828"/>
                  </a:lnTo>
                  <a:lnTo>
                    <a:pt x="840" y="828"/>
                  </a:lnTo>
                  <a:lnTo>
                    <a:pt x="841" y="829"/>
                  </a:lnTo>
                  <a:lnTo>
                    <a:pt x="841" y="829"/>
                  </a:lnTo>
                  <a:lnTo>
                    <a:pt x="841" y="829"/>
                  </a:lnTo>
                  <a:lnTo>
                    <a:pt x="841" y="829"/>
                  </a:lnTo>
                  <a:lnTo>
                    <a:pt x="841" y="829"/>
                  </a:lnTo>
                  <a:lnTo>
                    <a:pt x="842" y="829"/>
                  </a:lnTo>
                  <a:lnTo>
                    <a:pt x="842" y="830"/>
                  </a:lnTo>
                  <a:lnTo>
                    <a:pt x="842" y="830"/>
                  </a:lnTo>
                  <a:lnTo>
                    <a:pt x="842" y="830"/>
                  </a:lnTo>
                  <a:lnTo>
                    <a:pt x="843" y="830"/>
                  </a:lnTo>
                  <a:lnTo>
                    <a:pt x="843" y="830"/>
                  </a:lnTo>
                  <a:lnTo>
                    <a:pt x="843" y="830"/>
                  </a:lnTo>
                  <a:lnTo>
                    <a:pt x="843" y="830"/>
                  </a:lnTo>
                  <a:lnTo>
                    <a:pt x="843" y="830"/>
                  </a:lnTo>
                  <a:lnTo>
                    <a:pt x="843" y="830"/>
                  </a:lnTo>
                  <a:lnTo>
                    <a:pt x="844" y="830"/>
                  </a:lnTo>
                  <a:lnTo>
                    <a:pt x="844" y="830"/>
                  </a:lnTo>
                  <a:lnTo>
                    <a:pt x="844" y="830"/>
                  </a:lnTo>
                  <a:lnTo>
                    <a:pt x="844" y="830"/>
                  </a:lnTo>
                  <a:lnTo>
                    <a:pt x="845" y="830"/>
                  </a:lnTo>
                  <a:lnTo>
                    <a:pt x="845" y="830"/>
                  </a:lnTo>
                  <a:lnTo>
                    <a:pt x="845" y="830"/>
                  </a:lnTo>
                  <a:lnTo>
                    <a:pt x="845" y="830"/>
                  </a:lnTo>
                  <a:lnTo>
                    <a:pt x="845" y="830"/>
                  </a:lnTo>
                  <a:lnTo>
                    <a:pt x="846" y="830"/>
                  </a:lnTo>
                  <a:lnTo>
                    <a:pt x="846" y="830"/>
                  </a:lnTo>
                  <a:lnTo>
                    <a:pt x="846" y="830"/>
                  </a:lnTo>
                  <a:lnTo>
                    <a:pt x="846" y="830"/>
                  </a:lnTo>
                  <a:lnTo>
                    <a:pt x="846" y="830"/>
                  </a:lnTo>
                  <a:lnTo>
                    <a:pt x="847" y="830"/>
                  </a:lnTo>
                  <a:lnTo>
                    <a:pt x="847" y="830"/>
                  </a:lnTo>
                  <a:lnTo>
                    <a:pt x="847" y="830"/>
                  </a:lnTo>
                  <a:lnTo>
                    <a:pt x="847" y="830"/>
                  </a:lnTo>
                  <a:lnTo>
                    <a:pt x="847" y="830"/>
                  </a:lnTo>
                  <a:lnTo>
                    <a:pt x="848" y="830"/>
                  </a:lnTo>
                  <a:lnTo>
                    <a:pt x="848" y="830"/>
                  </a:lnTo>
                  <a:lnTo>
                    <a:pt x="848" y="830"/>
                  </a:lnTo>
                  <a:lnTo>
                    <a:pt x="848" y="830"/>
                  </a:lnTo>
                  <a:lnTo>
                    <a:pt x="849" y="830"/>
                  </a:lnTo>
                  <a:lnTo>
                    <a:pt x="849" y="830"/>
                  </a:lnTo>
                  <a:lnTo>
                    <a:pt x="849" y="830"/>
                  </a:lnTo>
                  <a:lnTo>
                    <a:pt x="849" y="830"/>
                  </a:lnTo>
                  <a:lnTo>
                    <a:pt x="849" y="830"/>
                  </a:lnTo>
                  <a:lnTo>
                    <a:pt x="849" y="830"/>
                  </a:lnTo>
                  <a:lnTo>
                    <a:pt x="850" y="830"/>
                  </a:lnTo>
                  <a:lnTo>
                    <a:pt x="850" y="830"/>
                  </a:lnTo>
                  <a:lnTo>
                    <a:pt x="850" y="829"/>
                  </a:lnTo>
                  <a:lnTo>
                    <a:pt x="850" y="829"/>
                  </a:lnTo>
                  <a:lnTo>
                    <a:pt x="851" y="829"/>
                  </a:lnTo>
                  <a:lnTo>
                    <a:pt x="851" y="829"/>
                  </a:lnTo>
                  <a:lnTo>
                    <a:pt x="851" y="829"/>
                  </a:lnTo>
                  <a:lnTo>
                    <a:pt x="851" y="829"/>
                  </a:lnTo>
                  <a:lnTo>
                    <a:pt x="851" y="829"/>
                  </a:lnTo>
                  <a:lnTo>
                    <a:pt x="851" y="829"/>
                  </a:lnTo>
                  <a:lnTo>
                    <a:pt x="852" y="829"/>
                  </a:lnTo>
                  <a:lnTo>
                    <a:pt x="852" y="829"/>
                  </a:lnTo>
                  <a:lnTo>
                    <a:pt x="852" y="829"/>
                  </a:lnTo>
                  <a:lnTo>
                    <a:pt x="852" y="829"/>
                  </a:lnTo>
                  <a:lnTo>
                    <a:pt x="853" y="829"/>
                  </a:lnTo>
                  <a:lnTo>
                    <a:pt x="853" y="829"/>
                  </a:lnTo>
                  <a:lnTo>
                    <a:pt x="853" y="829"/>
                  </a:lnTo>
                  <a:lnTo>
                    <a:pt x="853" y="829"/>
                  </a:lnTo>
                  <a:lnTo>
                    <a:pt x="853" y="829"/>
                  </a:lnTo>
                  <a:lnTo>
                    <a:pt x="854" y="829"/>
                  </a:lnTo>
                  <a:lnTo>
                    <a:pt x="854" y="829"/>
                  </a:lnTo>
                  <a:lnTo>
                    <a:pt x="854" y="829"/>
                  </a:lnTo>
                  <a:lnTo>
                    <a:pt x="854" y="829"/>
                  </a:lnTo>
                  <a:lnTo>
                    <a:pt x="854" y="829"/>
                  </a:lnTo>
                  <a:lnTo>
                    <a:pt x="854" y="829"/>
                  </a:lnTo>
                  <a:lnTo>
                    <a:pt x="855" y="829"/>
                  </a:lnTo>
                  <a:lnTo>
                    <a:pt x="855" y="829"/>
                  </a:lnTo>
                  <a:lnTo>
                    <a:pt x="855" y="829"/>
                  </a:lnTo>
                  <a:lnTo>
                    <a:pt x="855" y="828"/>
                  </a:lnTo>
                  <a:lnTo>
                    <a:pt x="856" y="826"/>
                  </a:lnTo>
                  <a:lnTo>
                    <a:pt x="856" y="821"/>
                  </a:lnTo>
                  <a:lnTo>
                    <a:pt x="856" y="813"/>
                  </a:lnTo>
                  <a:lnTo>
                    <a:pt x="856" y="801"/>
                  </a:lnTo>
                  <a:lnTo>
                    <a:pt x="856" y="791"/>
                  </a:lnTo>
                  <a:lnTo>
                    <a:pt x="857" y="830"/>
                  </a:lnTo>
                  <a:lnTo>
                    <a:pt x="857" y="870"/>
                  </a:lnTo>
                  <a:lnTo>
                    <a:pt x="857" y="870"/>
                  </a:lnTo>
                  <a:lnTo>
                    <a:pt x="857" y="877"/>
                  </a:lnTo>
                  <a:lnTo>
                    <a:pt x="857" y="883"/>
                  </a:lnTo>
                  <a:lnTo>
                    <a:pt x="858" y="884"/>
                  </a:lnTo>
                  <a:lnTo>
                    <a:pt x="858" y="884"/>
                  </a:lnTo>
                  <a:lnTo>
                    <a:pt x="858" y="884"/>
                  </a:lnTo>
                  <a:lnTo>
                    <a:pt x="858" y="885"/>
                  </a:lnTo>
                  <a:lnTo>
                    <a:pt x="858" y="884"/>
                  </a:lnTo>
                  <a:lnTo>
                    <a:pt x="859" y="885"/>
                  </a:lnTo>
                  <a:lnTo>
                    <a:pt x="859" y="886"/>
                  </a:lnTo>
                  <a:lnTo>
                    <a:pt x="859" y="887"/>
                  </a:lnTo>
                  <a:lnTo>
                    <a:pt x="859" y="889"/>
                  </a:lnTo>
                  <a:lnTo>
                    <a:pt x="860" y="890"/>
                  </a:lnTo>
                  <a:lnTo>
                    <a:pt x="860" y="892"/>
                  </a:lnTo>
                  <a:lnTo>
                    <a:pt x="860" y="892"/>
                  </a:lnTo>
                  <a:lnTo>
                    <a:pt x="860" y="892"/>
                  </a:lnTo>
                  <a:lnTo>
                    <a:pt x="860" y="892"/>
                  </a:lnTo>
                  <a:lnTo>
                    <a:pt x="860" y="892"/>
                  </a:lnTo>
                  <a:lnTo>
                    <a:pt x="861" y="892"/>
                  </a:lnTo>
                  <a:lnTo>
                    <a:pt x="861" y="892"/>
                  </a:lnTo>
                  <a:lnTo>
                    <a:pt x="861" y="892"/>
                  </a:lnTo>
                  <a:lnTo>
                    <a:pt x="861" y="892"/>
                  </a:lnTo>
                  <a:lnTo>
                    <a:pt x="862" y="892"/>
                  </a:lnTo>
                  <a:lnTo>
                    <a:pt x="862" y="892"/>
                  </a:lnTo>
                  <a:lnTo>
                    <a:pt x="862" y="892"/>
                  </a:lnTo>
                  <a:lnTo>
                    <a:pt x="862" y="892"/>
                  </a:lnTo>
                  <a:lnTo>
                    <a:pt x="862" y="892"/>
                  </a:lnTo>
                  <a:lnTo>
                    <a:pt x="862" y="892"/>
                  </a:lnTo>
                  <a:lnTo>
                    <a:pt x="863" y="892"/>
                  </a:lnTo>
                  <a:lnTo>
                    <a:pt x="863" y="892"/>
                  </a:lnTo>
                  <a:lnTo>
                    <a:pt x="863" y="892"/>
                  </a:lnTo>
                  <a:lnTo>
                    <a:pt x="863" y="892"/>
                  </a:lnTo>
                  <a:lnTo>
                    <a:pt x="864" y="892"/>
                  </a:lnTo>
                  <a:lnTo>
                    <a:pt x="864" y="892"/>
                  </a:lnTo>
                  <a:lnTo>
                    <a:pt x="864" y="892"/>
                  </a:lnTo>
                  <a:lnTo>
                    <a:pt x="864" y="892"/>
                  </a:lnTo>
                  <a:lnTo>
                    <a:pt x="864" y="892"/>
                  </a:lnTo>
                  <a:lnTo>
                    <a:pt x="865" y="892"/>
                  </a:lnTo>
                  <a:lnTo>
                    <a:pt x="865" y="892"/>
                  </a:lnTo>
                  <a:lnTo>
                    <a:pt x="865" y="892"/>
                  </a:lnTo>
                  <a:lnTo>
                    <a:pt x="865" y="892"/>
                  </a:lnTo>
                  <a:lnTo>
                    <a:pt x="865" y="892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7" y="892"/>
                  </a:lnTo>
                  <a:lnTo>
                    <a:pt x="867" y="892"/>
                  </a:lnTo>
                  <a:lnTo>
                    <a:pt x="867" y="892"/>
                  </a:lnTo>
                  <a:lnTo>
                    <a:pt x="867" y="892"/>
                  </a:lnTo>
                  <a:lnTo>
                    <a:pt x="867" y="892"/>
                  </a:lnTo>
                  <a:lnTo>
                    <a:pt x="868" y="892"/>
                  </a:lnTo>
                  <a:lnTo>
                    <a:pt x="868" y="892"/>
                  </a:lnTo>
                  <a:lnTo>
                    <a:pt x="868" y="892"/>
                  </a:lnTo>
                  <a:lnTo>
                    <a:pt x="868" y="892"/>
                  </a:lnTo>
                  <a:lnTo>
                    <a:pt x="868" y="892"/>
                  </a:lnTo>
                  <a:lnTo>
                    <a:pt x="869" y="892"/>
                  </a:lnTo>
                  <a:lnTo>
                    <a:pt x="869" y="891"/>
                  </a:lnTo>
                  <a:lnTo>
                    <a:pt x="869" y="891"/>
                  </a:lnTo>
                  <a:lnTo>
                    <a:pt x="869" y="891"/>
                  </a:lnTo>
                  <a:lnTo>
                    <a:pt x="869" y="891"/>
                  </a:lnTo>
                  <a:lnTo>
                    <a:pt x="870" y="892"/>
                  </a:lnTo>
                  <a:lnTo>
                    <a:pt x="870" y="892"/>
                  </a:lnTo>
                  <a:lnTo>
                    <a:pt x="870" y="894"/>
                  </a:lnTo>
                  <a:lnTo>
                    <a:pt x="870" y="894"/>
                  </a:lnTo>
                  <a:lnTo>
                    <a:pt x="871" y="896"/>
                  </a:lnTo>
                  <a:lnTo>
                    <a:pt x="871" y="898"/>
                  </a:lnTo>
                  <a:lnTo>
                    <a:pt x="871" y="900"/>
                  </a:lnTo>
                  <a:lnTo>
                    <a:pt x="871" y="902"/>
                  </a:lnTo>
                  <a:lnTo>
                    <a:pt x="871" y="905"/>
                  </a:lnTo>
                  <a:lnTo>
                    <a:pt x="871" y="909"/>
                  </a:lnTo>
                  <a:lnTo>
                    <a:pt x="872" y="910"/>
                  </a:lnTo>
                  <a:lnTo>
                    <a:pt x="872" y="912"/>
                  </a:lnTo>
                  <a:lnTo>
                    <a:pt x="872" y="913"/>
                  </a:lnTo>
                  <a:lnTo>
                    <a:pt x="872" y="913"/>
                  </a:lnTo>
                  <a:lnTo>
                    <a:pt x="873" y="913"/>
                  </a:lnTo>
                  <a:lnTo>
                    <a:pt x="873" y="914"/>
                  </a:lnTo>
                  <a:lnTo>
                    <a:pt x="873" y="914"/>
                  </a:lnTo>
                  <a:lnTo>
                    <a:pt x="873" y="914"/>
                  </a:lnTo>
                  <a:lnTo>
                    <a:pt x="873" y="914"/>
                  </a:lnTo>
                  <a:lnTo>
                    <a:pt x="873" y="914"/>
                  </a:lnTo>
                  <a:lnTo>
                    <a:pt x="874" y="914"/>
                  </a:lnTo>
                  <a:lnTo>
                    <a:pt x="874" y="914"/>
                  </a:lnTo>
                  <a:lnTo>
                    <a:pt x="874" y="914"/>
                  </a:lnTo>
                  <a:lnTo>
                    <a:pt x="874" y="914"/>
                  </a:lnTo>
                  <a:lnTo>
                    <a:pt x="875" y="914"/>
                  </a:lnTo>
                  <a:lnTo>
                    <a:pt x="875" y="913"/>
                  </a:lnTo>
                  <a:lnTo>
                    <a:pt x="875" y="911"/>
                  </a:lnTo>
                  <a:lnTo>
                    <a:pt x="875" y="909"/>
                  </a:lnTo>
                  <a:lnTo>
                    <a:pt x="875" y="909"/>
                  </a:lnTo>
                  <a:lnTo>
                    <a:pt x="876" y="908"/>
                  </a:lnTo>
                  <a:lnTo>
                    <a:pt x="876" y="908"/>
                  </a:lnTo>
                  <a:lnTo>
                    <a:pt x="876" y="908"/>
                  </a:lnTo>
                  <a:lnTo>
                    <a:pt x="876" y="906"/>
                  </a:lnTo>
                  <a:lnTo>
                    <a:pt x="876" y="905"/>
                  </a:lnTo>
                  <a:lnTo>
                    <a:pt x="877" y="905"/>
                  </a:lnTo>
                  <a:lnTo>
                    <a:pt x="877" y="904"/>
                  </a:lnTo>
                  <a:lnTo>
                    <a:pt x="877" y="904"/>
                  </a:lnTo>
                  <a:lnTo>
                    <a:pt x="877" y="904"/>
                  </a:lnTo>
                  <a:lnTo>
                    <a:pt x="877" y="904"/>
                  </a:lnTo>
                  <a:lnTo>
                    <a:pt x="878" y="904"/>
                  </a:lnTo>
                  <a:lnTo>
                    <a:pt x="878" y="903"/>
                  </a:lnTo>
                  <a:lnTo>
                    <a:pt x="878" y="903"/>
                  </a:lnTo>
                  <a:lnTo>
                    <a:pt x="878" y="903"/>
                  </a:lnTo>
                  <a:lnTo>
                    <a:pt x="879" y="902"/>
                  </a:lnTo>
                  <a:lnTo>
                    <a:pt x="879" y="902"/>
                  </a:lnTo>
                  <a:lnTo>
                    <a:pt x="879" y="902"/>
                  </a:lnTo>
                  <a:lnTo>
                    <a:pt x="879" y="902"/>
                  </a:lnTo>
                  <a:lnTo>
                    <a:pt x="879" y="902"/>
                  </a:lnTo>
                  <a:lnTo>
                    <a:pt x="879" y="902"/>
                  </a:lnTo>
                  <a:lnTo>
                    <a:pt x="880" y="901"/>
                  </a:lnTo>
                  <a:lnTo>
                    <a:pt x="880" y="901"/>
                  </a:lnTo>
                  <a:lnTo>
                    <a:pt x="880" y="901"/>
                  </a:lnTo>
                  <a:lnTo>
                    <a:pt x="880" y="902"/>
                  </a:lnTo>
                  <a:lnTo>
                    <a:pt x="881" y="902"/>
                  </a:lnTo>
                  <a:lnTo>
                    <a:pt x="881" y="902"/>
                  </a:lnTo>
                  <a:lnTo>
                    <a:pt x="881" y="902"/>
                  </a:lnTo>
                  <a:lnTo>
                    <a:pt x="881" y="902"/>
                  </a:lnTo>
                  <a:lnTo>
                    <a:pt x="881" y="902"/>
                  </a:lnTo>
                  <a:lnTo>
                    <a:pt x="882" y="902"/>
                  </a:lnTo>
                  <a:lnTo>
                    <a:pt x="882" y="902"/>
                  </a:lnTo>
                  <a:lnTo>
                    <a:pt x="882" y="902"/>
                  </a:lnTo>
                  <a:lnTo>
                    <a:pt x="882" y="902"/>
                  </a:lnTo>
                  <a:lnTo>
                    <a:pt x="882" y="902"/>
                  </a:lnTo>
                  <a:lnTo>
                    <a:pt x="882" y="902"/>
                  </a:lnTo>
                  <a:lnTo>
                    <a:pt x="883" y="902"/>
                  </a:lnTo>
                  <a:lnTo>
                    <a:pt x="883" y="902"/>
                  </a:lnTo>
                  <a:lnTo>
                    <a:pt x="883" y="902"/>
                  </a:lnTo>
                  <a:lnTo>
                    <a:pt x="883" y="892"/>
                  </a:lnTo>
                  <a:lnTo>
                    <a:pt x="884" y="876"/>
                  </a:lnTo>
                  <a:lnTo>
                    <a:pt x="884" y="872"/>
                  </a:lnTo>
                  <a:lnTo>
                    <a:pt x="884" y="869"/>
                  </a:lnTo>
                  <a:lnTo>
                    <a:pt x="884" y="866"/>
                  </a:lnTo>
                  <a:lnTo>
                    <a:pt x="884" y="861"/>
                  </a:lnTo>
                  <a:lnTo>
                    <a:pt x="884" y="860"/>
                  </a:lnTo>
                  <a:lnTo>
                    <a:pt x="885" y="866"/>
                  </a:lnTo>
                  <a:lnTo>
                    <a:pt x="885" y="853"/>
                  </a:lnTo>
                  <a:lnTo>
                    <a:pt x="885" y="847"/>
                  </a:lnTo>
                  <a:lnTo>
                    <a:pt x="885" y="844"/>
                  </a:lnTo>
                  <a:lnTo>
                    <a:pt x="886" y="843"/>
                  </a:lnTo>
                  <a:lnTo>
                    <a:pt x="886" y="842"/>
                  </a:lnTo>
                  <a:lnTo>
                    <a:pt x="886" y="842"/>
                  </a:lnTo>
                  <a:lnTo>
                    <a:pt x="886" y="842"/>
                  </a:lnTo>
                  <a:lnTo>
                    <a:pt x="886" y="841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88" y="841"/>
                  </a:lnTo>
                  <a:lnTo>
                    <a:pt x="888" y="841"/>
                  </a:lnTo>
                  <a:lnTo>
                    <a:pt x="888" y="841"/>
                  </a:lnTo>
                  <a:lnTo>
                    <a:pt x="888" y="841"/>
                  </a:lnTo>
                  <a:lnTo>
                    <a:pt x="888" y="841"/>
                  </a:lnTo>
                  <a:lnTo>
                    <a:pt x="889" y="841"/>
                  </a:lnTo>
                  <a:lnTo>
                    <a:pt x="889" y="841"/>
                  </a:lnTo>
                  <a:lnTo>
                    <a:pt x="889" y="841"/>
                  </a:lnTo>
                  <a:lnTo>
                    <a:pt x="889" y="841"/>
                  </a:lnTo>
                  <a:lnTo>
                    <a:pt x="890" y="841"/>
                  </a:lnTo>
                  <a:lnTo>
                    <a:pt x="890" y="841"/>
                  </a:lnTo>
                  <a:lnTo>
                    <a:pt x="890" y="841"/>
                  </a:lnTo>
                  <a:lnTo>
                    <a:pt x="890" y="841"/>
                  </a:lnTo>
                  <a:lnTo>
                    <a:pt x="890" y="841"/>
                  </a:lnTo>
                  <a:lnTo>
                    <a:pt x="890" y="841"/>
                  </a:lnTo>
                  <a:lnTo>
                    <a:pt x="891" y="841"/>
                  </a:lnTo>
                  <a:lnTo>
                    <a:pt x="891" y="841"/>
                  </a:lnTo>
                  <a:lnTo>
                    <a:pt x="891" y="841"/>
                  </a:lnTo>
                  <a:lnTo>
                    <a:pt x="891" y="841"/>
                  </a:lnTo>
                  <a:lnTo>
                    <a:pt x="892" y="841"/>
                  </a:lnTo>
                  <a:lnTo>
                    <a:pt x="892" y="841"/>
                  </a:lnTo>
                  <a:lnTo>
                    <a:pt x="892" y="841"/>
                  </a:lnTo>
                  <a:lnTo>
                    <a:pt x="892" y="841"/>
                  </a:lnTo>
                  <a:lnTo>
                    <a:pt x="892" y="841"/>
                  </a:lnTo>
                  <a:lnTo>
                    <a:pt x="893" y="841"/>
                  </a:lnTo>
                  <a:lnTo>
                    <a:pt x="893" y="841"/>
                  </a:lnTo>
                  <a:lnTo>
                    <a:pt x="893" y="841"/>
                  </a:lnTo>
                  <a:lnTo>
                    <a:pt x="893" y="841"/>
                  </a:lnTo>
                  <a:lnTo>
                    <a:pt x="893" y="841"/>
                  </a:lnTo>
                  <a:lnTo>
                    <a:pt x="894" y="841"/>
                  </a:lnTo>
                  <a:lnTo>
                    <a:pt x="894" y="840"/>
                  </a:lnTo>
                  <a:lnTo>
                    <a:pt x="894" y="840"/>
                  </a:lnTo>
                  <a:lnTo>
                    <a:pt x="894" y="840"/>
                  </a:lnTo>
                  <a:lnTo>
                    <a:pt x="894" y="840"/>
                  </a:lnTo>
                  <a:lnTo>
                    <a:pt x="895" y="840"/>
                  </a:lnTo>
                  <a:lnTo>
                    <a:pt x="895" y="840"/>
                  </a:lnTo>
                  <a:lnTo>
                    <a:pt x="895" y="839"/>
                  </a:lnTo>
                  <a:lnTo>
                    <a:pt x="895" y="839"/>
                  </a:lnTo>
                  <a:lnTo>
                    <a:pt x="896" y="839"/>
                  </a:lnTo>
                  <a:lnTo>
                    <a:pt x="896" y="839"/>
                  </a:lnTo>
                  <a:lnTo>
                    <a:pt x="896" y="839"/>
                  </a:lnTo>
                  <a:lnTo>
                    <a:pt x="896" y="839"/>
                  </a:lnTo>
                  <a:lnTo>
                    <a:pt x="896" y="838"/>
                  </a:lnTo>
                  <a:lnTo>
                    <a:pt x="896" y="838"/>
                  </a:lnTo>
                  <a:lnTo>
                    <a:pt x="897" y="838"/>
                  </a:lnTo>
                  <a:lnTo>
                    <a:pt x="897" y="838"/>
                  </a:lnTo>
                  <a:lnTo>
                    <a:pt x="897" y="838"/>
                  </a:lnTo>
                  <a:lnTo>
                    <a:pt x="897" y="837"/>
                  </a:lnTo>
                  <a:lnTo>
                    <a:pt x="897" y="837"/>
                  </a:lnTo>
                  <a:lnTo>
                    <a:pt x="898" y="837"/>
                  </a:lnTo>
                  <a:lnTo>
                    <a:pt x="898" y="837"/>
                  </a:lnTo>
                  <a:lnTo>
                    <a:pt x="898" y="837"/>
                  </a:lnTo>
                  <a:lnTo>
                    <a:pt x="898" y="837"/>
                  </a:lnTo>
                  <a:lnTo>
                    <a:pt x="898" y="838"/>
                  </a:lnTo>
                  <a:lnTo>
                    <a:pt x="899" y="838"/>
                  </a:lnTo>
                  <a:lnTo>
                    <a:pt x="899" y="838"/>
                  </a:lnTo>
                  <a:lnTo>
                    <a:pt x="899" y="838"/>
                  </a:lnTo>
                  <a:lnTo>
                    <a:pt x="899" y="838"/>
                  </a:lnTo>
                  <a:lnTo>
                    <a:pt x="899" y="838"/>
                  </a:lnTo>
                  <a:lnTo>
                    <a:pt x="900" y="838"/>
                  </a:lnTo>
                  <a:lnTo>
                    <a:pt x="900" y="838"/>
                  </a:lnTo>
                  <a:lnTo>
                    <a:pt x="900" y="838"/>
                  </a:lnTo>
                  <a:lnTo>
                    <a:pt x="900" y="836"/>
                  </a:lnTo>
                  <a:lnTo>
                    <a:pt x="901" y="831"/>
                  </a:lnTo>
                  <a:lnTo>
                    <a:pt x="901" y="824"/>
                  </a:lnTo>
                  <a:lnTo>
                    <a:pt x="901" y="816"/>
                  </a:lnTo>
                  <a:lnTo>
                    <a:pt x="901" y="819"/>
                  </a:lnTo>
                  <a:lnTo>
                    <a:pt x="901" y="850"/>
                  </a:lnTo>
                  <a:lnTo>
                    <a:pt x="901" y="876"/>
                  </a:lnTo>
                  <a:lnTo>
                    <a:pt x="902" y="876"/>
                  </a:lnTo>
                  <a:lnTo>
                    <a:pt x="902" y="880"/>
                  </a:lnTo>
                  <a:lnTo>
                    <a:pt x="902" y="881"/>
                  </a:lnTo>
                  <a:lnTo>
                    <a:pt x="902" y="881"/>
                  </a:lnTo>
                  <a:lnTo>
                    <a:pt x="903" y="883"/>
                  </a:lnTo>
                  <a:lnTo>
                    <a:pt x="903" y="884"/>
                  </a:lnTo>
                  <a:lnTo>
                    <a:pt x="903" y="884"/>
                  </a:lnTo>
                  <a:lnTo>
                    <a:pt x="903" y="884"/>
                  </a:lnTo>
                  <a:lnTo>
                    <a:pt x="903" y="885"/>
                  </a:lnTo>
                  <a:lnTo>
                    <a:pt x="904" y="885"/>
                  </a:lnTo>
                  <a:lnTo>
                    <a:pt x="904" y="886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4" y="890"/>
                  </a:lnTo>
                  <a:lnTo>
                    <a:pt x="905" y="890"/>
                  </a:lnTo>
                  <a:lnTo>
                    <a:pt x="905" y="892"/>
                  </a:lnTo>
                  <a:lnTo>
                    <a:pt x="905" y="892"/>
                  </a:lnTo>
                  <a:lnTo>
                    <a:pt x="905" y="892"/>
                  </a:lnTo>
                  <a:lnTo>
                    <a:pt x="905" y="892"/>
                  </a:lnTo>
                  <a:lnTo>
                    <a:pt x="906" y="892"/>
                  </a:lnTo>
                  <a:lnTo>
                    <a:pt x="906" y="892"/>
                  </a:lnTo>
                  <a:lnTo>
                    <a:pt x="906" y="892"/>
                  </a:lnTo>
                  <a:lnTo>
                    <a:pt x="906" y="892"/>
                  </a:lnTo>
                  <a:lnTo>
                    <a:pt x="907" y="892"/>
                  </a:lnTo>
                  <a:lnTo>
                    <a:pt x="907" y="892"/>
                  </a:lnTo>
                  <a:lnTo>
                    <a:pt x="907" y="892"/>
                  </a:lnTo>
                  <a:lnTo>
                    <a:pt x="907" y="892"/>
                  </a:lnTo>
                  <a:lnTo>
                    <a:pt x="907" y="892"/>
                  </a:lnTo>
                  <a:lnTo>
                    <a:pt x="907" y="892"/>
                  </a:lnTo>
                  <a:lnTo>
                    <a:pt x="908" y="892"/>
                  </a:lnTo>
                  <a:lnTo>
                    <a:pt x="908" y="892"/>
                  </a:lnTo>
                  <a:lnTo>
                    <a:pt x="908" y="892"/>
                  </a:lnTo>
                  <a:lnTo>
                    <a:pt x="908" y="892"/>
                  </a:lnTo>
                  <a:lnTo>
                    <a:pt x="909" y="892"/>
                  </a:lnTo>
                  <a:lnTo>
                    <a:pt x="909" y="892"/>
                  </a:lnTo>
                  <a:lnTo>
                    <a:pt x="909" y="892"/>
                  </a:lnTo>
                  <a:lnTo>
                    <a:pt x="909" y="892"/>
                  </a:lnTo>
                  <a:lnTo>
                    <a:pt x="909" y="892"/>
                  </a:lnTo>
                  <a:lnTo>
                    <a:pt x="909" y="892"/>
                  </a:lnTo>
                  <a:lnTo>
                    <a:pt x="910" y="892"/>
                  </a:lnTo>
                  <a:lnTo>
                    <a:pt x="910" y="892"/>
                  </a:lnTo>
                  <a:lnTo>
                    <a:pt x="910" y="892"/>
                  </a:lnTo>
                  <a:lnTo>
                    <a:pt x="910" y="892"/>
                  </a:lnTo>
                  <a:lnTo>
                    <a:pt x="911" y="892"/>
                  </a:lnTo>
                  <a:lnTo>
                    <a:pt x="911" y="893"/>
                  </a:lnTo>
                  <a:lnTo>
                    <a:pt x="911" y="893"/>
                  </a:lnTo>
                  <a:lnTo>
                    <a:pt x="911" y="893"/>
                  </a:lnTo>
                  <a:lnTo>
                    <a:pt x="911" y="894"/>
                  </a:lnTo>
                  <a:lnTo>
                    <a:pt x="912" y="894"/>
                  </a:lnTo>
                  <a:lnTo>
                    <a:pt x="912" y="895"/>
                  </a:lnTo>
                  <a:lnTo>
                    <a:pt x="912" y="895"/>
                  </a:lnTo>
                  <a:lnTo>
                    <a:pt x="912" y="895"/>
                  </a:lnTo>
                  <a:lnTo>
                    <a:pt x="912" y="896"/>
                  </a:lnTo>
                  <a:lnTo>
                    <a:pt x="912" y="896"/>
                  </a:lnTo>
                  <a:lnTo>
                    <a:pt x="913" y="896"/>
                  </a:lnTo>
                  <a:lnTo>
                    <a:pt x="913" y="896"/>
                  </a:lnTo>
                  <a:lnTo>
                    <a:pt x="913" y="896"/>
                  </a:lnTo>
                  <a:lnTo>
                    <a:pt x="913" y="896"/>
                  </a:lnTo>
                  <a:lnTo>
                    <a:pt x="914" y="896"/>
                  </a:lnTo>
                  <a:lnTo>
                    <a:pt x="914" y="896"/>
                  </a:lnTo>
                  <a:lnTo>
                    <a:pt x="914" y="896"/>
                  </a:lnTo>
                  <a:lnTo>
                    <a:pt x="914" y="896"/>
                  </a:lnTo>
                  <a:lnTo>
                    <a:pt x="914" y="896"/>
                  </a:lnTo>
                  <a:lnTo>
                    <a:pt x="915" y="896"/>
                  </a:lnTo>
                  <a:lnTo>
                    <a:pt x="915" y="896"/>
                  </a:lnTo>
                  <a:lnTo>
                    <a:pt x="915" y="896"/>
                  </a:lnTo>
                  <a:lnTo>
                    <a:pt x="915" y="897"/>
                  </a:lnTo>
                  <a:lnTo>
                    <a:pt x="915" y="897"/>
                  </a:lnTo>
                  <a:lnTo>
                    <a:pt x="916" y="898"/>
                  </a:lnTo>
                  <a:lnTo>
                    <a:pt x="916" y="899"/>
                  </a:lnTo>
                  <a:lnTo>
                    <a:pt x="916" y="900"/>
                  </a:lnTo>
                  <a:lnTo>
                    <a:pt x="916" y="902"/>
                  </a:lnTo>
                  <a:lnTo>
                    <a:pt x="916" y="904"/>
                  </a:lnTo>
                  <a:lnTo>
                    <a:pt x="917" y="905"/>
                  </a:lnTo>
                  <a:lnTo>
                    <a:pt x="917" y="907"/>
                  </a:lnTo>
                  <a:lnTo>
                    <a:pt x="917" y="907"/>
                  </a:lnTo>
                  <a:lnTo>
                    <a:pt x="917" y="908"/>
                  </a:lnTo>
                  <a:lnTo>
                    <a:pt x="918" y="908"/>
                  </a:lnTo>
                  <a:lnTo>
                    <a:pt x="918" y="908"/>
                  </a:lnTo>
                  <a:lnTo>
                    <a:pt x="918" y="908"/>
                  </a:lnTo>
                  <a:lnTo>
                    <a:pt x="918" y="909"/>
                  </a:lnTo>
                  <a:lnTo>
                    <a:pt x="918" y="909"/>
                  </a:lnTo>
                  <a:lnTo>
                    <a:pt x="918" y="909"/>
                  </a:lnTo>
                  <a:lnTo>
                    <a:pt x="919" y="909"/>
                  </a:lnTo>
                  <a:lnTo>
                    <a:pt x="919" y="909"/>
                  </a:lnTo>
                  <a:lnTo>
                    <a:pt x="919" y="909"/>
                  </a:lnTo>
                  <a:lnTo>
                    <a:pt x="919" y="909"/>
                  </a:lnTo>
                  <a:lnTo>
                    <a:pt x="920" y="909"/>
                  </a:lnTo>
                  <a:lnTo>
                    <a:pt x="920" y="909"/>
                  </a:lnTo>
                  <a:lnTo>
                    <a:pt x="920" y="909"/>
                  </a:lnTo>
                  <a:lnTo>
                    <a:pt x="920" y="908"/>
                  </a:lnTo>
                  <a:lnTo>
                    <a:pt x="920" y="908"/>
                  </a:lnTo>
                  <a:lnTo>
                    <a:pt x="920" y="908"/>
                  </a:lnTo>
                  <a:lnTo>
                    <a:pt x="921" y="908"/>
                  </a:lnTo>
                  <a:lnTo>
                    <a:pt x="921" y="908"/>
                  </a:lnTo>
                  <a:lnTo>
                    <a:pt x="921" y="907"/>
                  </a:lnTo>
                  <a:lnTo>
                    <a:pt x="921" y="906"/>
                  </a:lnTo>
                  <a:lnTo>
                    <a:pt x="922" y="905"/>
                  </a:lnTo>
                  <a:lnTo>
                    <a:pt x="922" y="905"/>
                  </a:lnTo>
                  <a:lnTo>
                    <a:pt x="922" y="904"/>
                  </a:lnTo>
                  <a:lnTo>
                    <a:pt x="922" y="904"/>
                  </a:lnTo>
                  <a:lnTo>
                    <a:pt x="922" y="904"/>
                  </a:lnTo>
                  <a:lnTo>
                    <a:pt x="923" y="904"/>
                  </a:lnTo>
                  <a:lnTo>
                    <a:pt x="923" y="904"/>
                  </a:lnTo>
                  <a:lnTo>
                    <a:pt x="923" y="903"/>
                  </a:lnTo>
                  <a:lnTo>
                    <a:pt x="923" y="903"/>
                  </a:lnTo>
                  <a:lnTo>
                    <a:pt x="923" y="903"/>
                  </a:lnTo>
                  <a:lnTo>
                    <a:pt x="924" y="902"/>
                  </a:lnTo>
                  <a:lnTo>
                    <a:pt x="924" y="902"/>
                  </a:lnTo>
                  <a:lnTo>
                    <a:pt x="924" y="902"/>
                  </a:lnTo>
                  <a:lnTo>
                    <a:pt x="924" y="902"/>
                  </a:lnTo>
                  <a:lnTo>
                    <a:pt x="924" y="902"/>
                  </a:lnTo>
                  <a:lnTo>
                    <a:pt x="925" y="902"/>
                  </a:lnTo>
                  <a:lnTo>
                    <a:pt x="925" y="902"/>
                  </a:lnTo>
                  <a:lnTo>
                    <a:pt x="925" y="902"/>
                  </a:lnTo>
                  <a:lnTo>
                    <a:pt x="925" y="902"/>
                  </a:lnTo>
                  <a:lnTo>
                    <a:pt x="926" y="902"/>
                  </a:lnTo>
                  <a:lnTo>
                    <a:pt x="926" y="902"/>
                  </a:lnTo>
                  <a:lnTo>
                    <a:pt x="926" y="902"/>
                  </a:lnTo>
                  <a:lnTo>
                    <a:pt x="926" y="902"/>
                  </a:lnTo>
                  <a:lnTo>
                    <a:pt x="926" y="902"/>
                  </a:lnTo>
                  <a:lnTo>
                    <a:pt x="926" y="902"/>
                  </a:lnTo>
                  <a:lnTo>
                    <a:pt x="927" y="902"/>
                  </a:lnTo>
                  <a:lnTo>
                    <a:pt x="927" y="902"/>
                  </a:lnTo>
                  <a:lnTo>
                    <a:pt x="927" y="902"/>
                  </a:lnTo>
                  <a:lnTo>
                    <a:pt x="927" y="902"/>
                  </a:lnTo>
                  <a:lnTo>
                    <a:pt x="927" y="902"/>
                  </a:lnTo>
                  <a:lnTo>
                    <a:pt x="928" y="902"/>
                  </a:lnTo>
                  <a:lnTo>
                    <a:pt x="928" y="902"/>
                  </a:lnTo>
                  <a:lnTo>
                    <a:pt x="928" y="902"/>
                  </a:lnTo>
                  <a:lnTo>
                    <a:pt x="928" y="902"/>
                  </a:lnTo>
                  <a:lnTo>
                    <a:pt x="929" y="901"/>
                  </a:lnTo>
                  <a:lnTo>
                    <a:pt x="929" y="901"/>
                  </a:lnTo>
                  <a:lnTo>
                    <a:pt x="929" y="897"/>
                  </a:lnTo>
                  <a:lnTo>
                    <a:pt x="929" y="897"/>
                  </a:lnTo>
                  <a:lnTo>
                    <a:pt x="929" y="896"/>
                  </a:lnTo>
                  <a:lnTo>
                    <a:pt x="929" y="894"/>
                  </a:lnTo>
                  <a:lnTo>
                    <a:pt x="930" y="892"/>
                  </a:lnTo>
                  <a:lnTo>
                    <a:pt x="930" y="893"/>
                  </a:lnTo>
                  <a:lnTo>
                    <a:pt x="930" y="897"/>
                  </a:lnTo>
                  <a:lnTo>
                    <a:pt x="930" y="901"/>
                  </a:lnTo>
                  <a:lnTo>
                    <a:pt x="931" y="903"/>
                  </a:lnTo>
                  <a:lnTo>
                    <a:pt x="931" y="903"/>
                  </a:lnTo>
                  <a:lnTo>
                    <a:pt x="931" y="903"/>
                  </a:lnTo>
                  <a:lnTo>
                    <a:pt x="931" y="903"/>
                  </a:lnTo>
                  <a:lnTo>
                    <a:pt x="931" y="903"/>
                  </a:lnTo>
                  <a:lnTo>
                    <a:pt x="931" y="903"/>
                  </a:lnTo>
                  <a:lnTo>
                    <a:pt x="932" y="902"/>
                  </a:lnTo>
                  <a:lnTo>
                    <a:pt x="932" y="902"/>
                  </a:lnTo>
                  <a:lnTo>
                    <a:pt x="932" y="902"/>
                  </a:lnTo>
                  <a:lnTo>
                    <a:pt x="932" y="902"/>
                  </a:lnTo>
                  <a:lnTo>
                    <a:pt x="933" y="902"/>
                  </a:lnTo>
                  <a:lnTo>
                    <a:pt x="933" y="902"/>
                  </a:lnTo>
                  <a:lnTo>
                    <a:pt x="933" y="903"/>
                  </a:lnTo>
                  <a:lnTo>
                    <a:pt x="933" y="903"/>
                  </a:lnTo>
                  <a:lnTo>
                    <a:pt x="933" y="903"/>
                  </a:lnTo>
                  <a:lnTo>
                    <a:pt x="934" y="903"/>
                  </a:lnTo>
                  <a:lnTo>
                    <a:pt x="934" y="903"/>
                  </a:lnTo>
                  <a:lnTo>
                    <a:pt x="934" y="902"/>
                  </a:lnTo>
                  <a:lnTo>
                    <a:pt x="934" y="902"/>
                  </a:lnTo>
                  <a:lnTo>
                    <a:pt x="934" y="903"/>
                  </a:lnTo>
                  <a:lnTo>
                    <a:pt x="935" y="902"/>
                  </a:lnTo>
                  <a:lnTo>
                    <a:pt x="935" y="902"/>
                  </a:lnTo>
                  <a:lnTo>
                    <a:pt x="935" y="902"/>
                  </a:lnTo>
                  <a:lnTo>
                    <a:pt x="935" y="902"/>
                  </a:lnTo>
                  <a:lnTo>
                    <a:pt x="935" y="903"/>
                  </a:lnTo>
                  <a:lnTo>
                    <a:pt x="936" y="902"/>
                  </a:lnTo>
                  <a:lnTo>
                    <a:pt x="936" y="902"/>
                  </a:lnTo>
                  <a:lnTo>
                    <a:pt x="936" y="902"/>
                  </a:lnTo>
                  <a:lnTo>
                    <a:pt x="936" y="902"/>
                  </a:lnTo>
                  <a:lnTo>
                    <a:pt x="937" y="902"/>
                  </a:lnTo>
                  <a:lnTo>
                    <a:pt x="937" y="902"/>
                  </a:lnTo>
                  <a:lnTo>
                    <a:pt x="937" y="902"/>
                  </a:lnTo>
                  <a:lnTo>
                    <a:pt x="937" y="902"/>
                  </a:lnTo>
                  <a:lnTo>
                    <a:pt x="937" y="902"/>
                  </a:lnTo>
                  <a:lnTo>
                    <a:pt x="937" y="902"/>
                  </a:lnTo>
                  <a:lnTo>
                    <a:pt x="938" y="902"/>
                  </a:lnTo>
                  <a:lnTo>
                    <a:pt x="938" y="902"/>
                  </a:lnTo>
                  <a:lnTo>
                    <a:pt x="938" y="902"/>
                  </a:lnTo>
                  <a:lnTo>
                    <a:pt x="938" y="901"/>
                  </a:lnTo>
                  <a:lnTo>
                    <a:pt x="939" y="901"/>
                  </a:lnTo>
                  <a:lnTo>
                    <a:pt x="939" y="901"/>
                  </a:lnTo>
                  <a:lnTo>
                    <a:pt x="939" y="901"/>
                  </a:lnTo>
                  <a:lnTo>
                    <a:pt x="939" y="901"/>
                  </a:lnTo>
                  <a:lnTo>
                    <a:pt x="939" y="901"/>
                  </a:lnTo>
                  <a:lnTo>
                    <a:pt x="940" y="901"/>
                  </a:lnTo>
                  <a:lnTo>
                    <a:pt x="940" y="901"/>
                  </a:lnTo>
                  <a:lnTo>
                    <a:pt x="940" y="901"/>
                  </a:lnTo>
                  <a:lnTo>
                    <a:pt x="940" y="900"/>
                  </a:lnTo>
                  <a:lnTo>
                    <a:pt x="940" y="900"/>
                  </a:lnTo>
                  <a:lnTo>
                    <a:pt x="941" y="899"/>
                  </a:lnTo>
                  <a:lnTo>
                    <a:pt x="941" y="899"/>
                  </a:lnTo>
                  <a:lnTo>
                    <a:pt x="941" y="899"/>
                  </a:lnTo>
                  <a:lnTo>
                    <a:pt x="941" y="899"/>
                  </a:lnTo>
                  <a:lnTo>
                    <a:pt x="941" y="898"/>
                  </a:lnTo>
                  <a:lnTo>
                    <a:pt x="942" y="898"/>
                  </a:lnTo>
                  <a:lnTo>
                    <a:pt x="942" y="897"/>
                  </a:lnTo>
                  <a:lnTo>
                    <a:pt x="942" y="897"/>
                  </a:lnTo>
                  <a:lnTo>
                    <a:pt x="942" y="896"/>
                  </a:lnTo>
                  <a:lnTo>
                    <a:pt x="942" y="896"/>
                  </a:lnTo>
                  <a:lnTo>
                    <a:pt x="942" y="895"/>
                  </a:lnTo>
                  <a:lnTo>
                    <a:pt x="943" y="894"/>
                  </a:lnTo>
                  <a:lnTo>
                    <a:pt x="943" y="894"/>
                  </a:lnTo>
                  <a:lnTo>
                    <a:pt x="943" y="893"/>
                  </a:lnTo>
                  <a:lnTo>
                    <a:pt x="943" y="892"/>
                  </a:lnTo>
                  <a:lnTo>
                    <a:pt x="944" y="892"/>
                  </a:lnTo>
                  <a:lnTo>
                    <a:pt x="944" y="892"/>
                  </a:lnTo>
                  <a:lnTo>
                    <a:pt x="944" y="892"/>
                  </a:lnTo>
                  <a:lnTo>
                    <a:pt x="944" y="892"/>
                  </a:lnTo>
                  <a:lnTo>
                    <a:pt x="944" y="891"/>
                  </a:lnTo>
                  <a:lnTo>
                    <a:pt x="945" y="892"/>
                  </a:lnTo>
                  <a:lnTo>
                    <a:pt x="945" y="892"/>
                  </a:lnTo>
                  <a:lnTo>
                    <a:pt x="945" y="893"/>
                  </a:lnTo>
                  <a:lnTo>
                    <a:pt x="945" y="895"/>
                  </a:lnTo>
                  <a:lnTo>
                    <a:pt x="945" y="897"/>
                  </a:lnTo>
                  <a:lnTo>
                    <a:pt x="946" y="897"/>
                  </a:lnTo>
                  <a:lnTo>
                    <a:pt x="946" y="896"/>
                  </a:lnTo>
                  <a:lnTo>
                    <a:pt x="946" y="892"/>
                  </a:lnTo>
                  <a:lnTo>
                    <a:pt x="946" y="889"/>
                  </a:lnTo>
                  <a:lnTo>
                    <a:pt x="946" y="890"/>
                  </a:lnTo>
                  <a:lnTo>
                    <a:pt x="947" y="910"/>
                  </a:lnTo>
                  <a:lnTo>
                    <a:pt x="947" y="914"/>
                  </a:lnTo>
                  <a:lnTo>
                    <a:pt x="947" y="914"/>
                  </a:lnTo>
                  <a:lnTo>
                    <a:pt x="947" y="914"/>
                  </a:lnTo>
                  <a:lnTo>
                    <a:pt x="948" y="914"/>
                  </a:lnTo>
                  <a:lnTo>
                    <a:pt x="948" y="915"/>
                  </a:lnTo>
                  <a:lnTo>
                    <a:pt x="948" y="914"/>
                  </a:lnTo>
                  <a:lnTo>
                    <a:pt x="948" y="914"/>
                  </a:lnTo>
                  <a:lnTo>
                    <a:pt x="948" y="914"/>
                  </a:lnTo>
                  <a:lnTo>
                    <a:pt x="948" y="914"/>
                  </a:lnTo>
                  <a:lnTo>
                    <a:pt x="949" y="914"/>
                  </a:lnTo>
                  <a:lnTo>
                    <a:pt x="949" y="914"/>
                  </a:lnTo>
                  <a:lnTo>
                    <a:pt x="949" y="914"/>
                  </a:lnTo>
                  <a:lnTo>
                    <a:pt x="949" y="914"/>
                  </a:lnTo>
                  <a:lnTo>
                    <a:pt x="950" y="914"/>
                  </a:lnTo>
                  <a:lnTo>
                    <a:pt x="950" y="914"/>
                  </a:lnTo>
                  <a:lnTo>
                    <a:pt x="950" y="914"/>
                  </a:lnTo>
                  <a:lnTo>
                    <a:pt x="950" y="914"/>
                  </a:lnTo>
                  <a:lnTo>
                    <a:pt x="950" y="914"/>
                  </a:lnTo>
                  <a:lnTo>
                    <a:pt x="951" y="914"/>
                  </a:lnTo>
                  <a:lnTo>
                    <a:pt x="951" y="914"/>
                  </a:lnTo>
                  <a:lnTo>
                    <a:pt x="951" y="914"/>
                  </a:lnTo>
                  <a:lnTo>
                    <a:pt x="951" y="914"/>
                  </a:lnTo>
                  <a:lnTo>
                    <a:pt x="951" y="914"/>
                  </a:lnTo>
                  <a:lnTo>
                    <a:pt x="952" y="914"/>
                  </a:lnTo>
                  <a:lnTo>
                    <a:pt x="952" y="914"/>
                  </a:lnTo>
                  <a:lnTo>
                    <a:pt x="952" y="914"/>
                  </a:lnTo>
                  <a:lnTo>
                    <a:pt x="952" y="914"/>
                  </a:lnTo>
                  <a:lnTo>
                    <a:pt x="952" y="914"/>
                  </a:lnTo>
                  <a:lnTo>
                    <a:pt x="953" y="914"/>
                  </a:lnTo>
                  <a:lnTo>
                    <a:pt x="953" y="914"/>
                  </a:lnTo>
                  <a:lnTo>
                    <a:pt x="953" y="914"/>
                  </a:lnTo>
                  <a:lnTo>
                    <a:pt x="953" y="914"/>
                  </a:lnTo>
                  <a:lnTo>
                    <a:pt x="953" y="914"/>
                  </a:lnTo>
                  <a:lnTo>
                    <a:pt x="954" y="914"/>
                  </a:lnTo>
                  <a:lnTo>
                    <a:pt x="954" y="914"/>
                  </a:lnTo>
                  <a:lnTo>
                    <a:pt x="954" y="914"/>
                  </a:lnTo>
                  <a:lnTo>
                    <a:pt x="954" y="914"/>
                  </a:lnTo>
                  <a:lnTo>
                    <a:pt x="954" y="914"/>
                  </a:lnTo>
                  <a:lnTo>
                    <a:pt x="955" y="914"/>
                  </a:lnTo>
                  <a:lnTo>
                    <a:pt x="955" y="914"/>
                  </a:lnTo>
                  <a:lnTo>
                    <a:pt x="955" y="913"/>
                  </a:lnTo>
                  <a:lnTo>
                    <a:pt x="955" y="913"/>
                  </a:lnTo>
                  <a:lnTo>
                    <a:pt x="956" y="913"/>
                  </a:lnTo>
                  <a:lnTo>
                    <a:pt x="956" y="913"/>
                  </a:lnTo>
                  <a:lnTo>
                    <a:pt x="956" y="913"/>
                  </a:lnTo>
                  <a:lnTo>
                    <a:pt x="956" y="913"/>
                  </a:lnTo>
                  <a:lnTo>
                    <a:pt x="956" y="913"/>
                  </a:lnTo>
                  <a:lnTo>
                    <a:pt x="956" y="913"/>
                  </a:lnTo>
                  <a:lnTo>
                    <a:pt x="957" y="913"/>
                  </a:lnTo>
                  <a:lnTo>
                    <a:pt x="957" y="913"/>
                  </a:lnTo>
                  <a:lnTo>
                    <a:pt x="957" y="913"/>
                  </a:lnTo>
                  <a:lnTo>
                    <a:pt x="957" y="913"/>
                  </a:lnTo>
                  <a:lnTo>
                    <a:pt x="957" y="913"/>
                  </a:lnTo>
                  <a:lnTo>
                    <a:pt x="958" y="913"/>
                  </a:lnTo>
                  <a:lnTo>
                    <a:pt x="958" y="913"/>
                  </a:lnTo>
                  <a:lnTo>
                    <a:pt x="958" y="913"/>
                  </a:lnTo>
                  <a:lnTo>
                    <a:pt x="958" y="913"/>
                  </a:lnTo>
                  <a:lnTo>
                    <a:pt x="959" y="913"/>
                  </a:lnTo>
                  <a:lnTo>
                    <a:pt x="959" y="913"/>
                  </a:lnTo>
                  <a:lnTo>
                    <a:pt x="959" y="913"/>
                  </a:lnTo>
                  <a:lnTo>
                    <a:pt x="959" y="912"/>
                  </a:lnTo>
                  <a:lnTo>
                    <a:pt x="959" y="912"/>
                  </a:lnTo>
                  <a:lnTo>
                    <a:pt x="959" y="912"/>
                  </a:lnTo>
                  <a:lnTo>
                    <a:pt x="960" y="912"/>
                  </a:lnTo>
                  <a:lnTo>
                    <a:pt x="960" y="912"/>
                  </a:lnTo>
                  <a:lnTo>
                    <a:pt x="960" y="912"/>
                  </a:lnTo>
                  <a:lnTo>
                    <a:pt x="960" y="912"/>
                  </a:lnTo>
                  <a:lnTo>
                    <a:pt x="961" y="912"/>
                  </a:lnTo>
                  <a:lnTo>
                    <a:pt x="961" y="913"/>
                  </a:lnTo>
                  <a:lnTo>
                    <a:pt x="961" y="913"/>
                  </a:lnTo>
                  <a:lnTo>
                    <a:pt x="961" y="913"/>
                  </a:lnTo>
                  <a:lnTo>
                    <a:pt x="961" y="913"/>
                  </a:lnTo>
                  <a:lnTo>
                    <a:pt x="962" y="913"/>
                  </a:lnTo>
                  <a:lnTo>
                    <a:pt x="962" y="913"/>
                  </a:lnTo>
                  <a:lnTo>
                    <a:pt x="962" y="913"/>
                  </a:lnTo>
                  <a:lnTo>
                    <a:pt x="962" y="913"/>
                  </a:lnTo>
                  <a:lnTo>
                    <a:pt x="962" y="914"/>
                  </a:lnTo>
                  <a:lnTo>
                    <a:pt x="963" y="914"/>
                  </a:lnTo>
                  <a:lnTo>
                    <a:pt x="963" y="914"/>
                  </a:lnTo>
                  <a:lnTo>
                    <a:pt x="963" y="914"/>
                  </a:lnTo>
                  <a:lnTo>
                    <a:pt x="963" y="914"/>
                  </a:lnTo>
                  <a:lnTo>
                    <a:pt x="963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3"/>
                  </a:lnTo>
                  <a:lnTo>
                    <a:pt x="965" y="912"/>
                  </a:lnTo>
                  <a:lnTo>
                    <a:pt x="965" y="911"/>
                  </a:lnTo>
                  <a:lnTo>
                    <a:pt x="965" y="909"/>
                  </a:lnTo>
                  <a:lnTo>
                    <a:pt x="965" y="908"/>
                  </a:lnTo>
                  <a:lnTo>
                    <a:pt x="965" y="905"/>
                  </a:lnTo>
                  <a:lnTo>
                    <a:pt x="966" y="899"/>
                  </a:lnTo>
                  <a:lnTo>
                    <a:pt x="966" y="896"/>
                  </a:lnTo>
                  <a:lnTo>
                    <a:pt x="966" y="895"/>
                  </a:lnTo>
                  <a:lnTo>
                    <a:pt x="966" y="895"/>
                  </a:lnTo>
                  <a:lnTo>
                    <a:pt x="967" y="894"/>
                  </a:lnTo>
                  <a:lnTo>
                    <a:pt x="967" y="894"/>
                  </a:lnTo>
                  <a:lnTo>
                    <a:pt x="967" y="894"/>
                  </a:lnTo>
                  <a:lnTo>
                    <a:pt x="967" y="894"/>
                  </a:lnTo>
                  <a:lnTo>
                    <a:pt x="967" y="894"/>
                  </a:lnTo>
                  <a:lnTo>
                    <a:pt x="967" y="893"/>
                  </a:lnTo>
                  <a:lnTo>
                    <a:pt x="968" y="891"/>
                  </a:lnTo>
                  <a:lnTo>
                    <a:pt x="968" y="889"/>
                  </a:lnTo>
                  <a:lnTo>
                    <a:pt x="968" y="888"/>
                  </a:lnTo>
                  <a:lnTo>
                    <a:pt x="968" y="886"/>
                  </a:lnTo>
                  <a:lnTo>
                    <a:pt x="969" y="884"/>
                  </a:lnTo>
                  <a:lnTo>
                    <a:pt x="969" y="881"/>
                  </a:lnTo>
                  <a:lnTo>
                    <a:pt x="969" y="878"/>
                  </a:lnTo>
                  <a:lnTo>
                    <a:pt x="969" y="875"/>
                  </a:lnTo>
                  <a:lnTo>
                    <a:pt x="969" y="873"/>
                  </a:lnTo>
                  <a:lnTo>
                    <a:pt x="970" y="873"/>
                  </a:lnTo>
                  <a:lnTo>
                    <a:pt x="970" y="872"/>
                  </a:lnTo>
                  <a:lnTo>
                    <a:pt x="970" y="873"/>
                  </a:lnTo>
                  <a:lnTo>
                    <a:pt x="970" y="874"/>
                  </a:lnTo>
                  <a:lnTo>
                    <a:pt x="970" y="875"/>
                  </a:lnTo>
                  <a:lnTo>
                    <a:pt x="971" y="875"/>
                  </a:lnTo>
                  <a:lnTo>
                    <a:pt x="971" y="876"/>
                  </a:lnTo>
                  <a:lnTo>
                    <a:pt x="971" y="876"/>
                  </a:lnTo>
                  <a:lnTo>
                    <a:pt x="971" y="874"/>
                  </a:lnTo>
                  <a:lnTo>
                    <a:pt x="971" y="871"/>
                  </a:lnTo>
                  <a:lnTo>
                    <a:pt x="972" y="871"/>
                  </a:lnTo>
                  <a:lnTo>
                    <a:pt x="972" y="871"/>
                  </a:lnTo>
                  <a:lnTo>
                    <a:pt x="972" y="870"/>
                  </a:lnTo>
                  <a:lnTo>
                    <a:pt x="972" y="870"/>
                  </a:lnTo>
                  <a:lnTo>
                    <a:pt x="972" y="870"/>
                  </a:lnTo>
                  <a:lnTo>
                    <a:pt x="973" y="867"/>
                  </a:lnTo>
                  <a:lnTo>
                    <a:pt x="973" y="846"/>
                  </a:lnTo>
                  <a:lnTo>
                    <a:pt x="973" y="841"/>
                  </a:lnTo>
                  <a:lnTo>
                    <a:pt x="973" y="837"/>
                  </a:lnTo>
                  <a:lnTo>
                    <a:pt x="973" y="834"/>
                  </a:lnTo>
                  <a:lnTo>
                    <a:pt x="974" y="835"/>
                  </a:lnTo>
                  <a:lnTo>
                    <a:pt x="974" y="839"/>
                  </a:lnTo>
                  <a:lnTo>
                    <a:pt x="974" y="847"/>
                  </a:lnTo>
                  <a:lnTo>
                    <a:pt x="974" y="849"/>
                  </a:lnTo>
                  <a:lnTo>
                    <a:pt x="974" y="838"/>
                  </a:lnTo>
                  <a:lnTo>
                    <a:pt x="975" y="835"/>
                  </a:lnTo>
                  <a:lnTo>
                    <a:pt x="975" y="835"/>
                  </a:lnTo>
                  <a:lnTo>
                    <a:pt x="975" y="835"/>
                  </a:lnTo>
                  <a:lnTo>
                    <a:pt x="975" y="835"/>
                  </a:lnTo>
                  <a:lnTo>
                    <a:pt x="975" y="835"/>
                  </a:lnTo>
                  <a:lnTo>
                    <a:pt x="976" y="835"/>
                  </a:lnTo>
                  <a:lnTo>
                    <a:pt x="976" y="836"/>
                  </a:lnTo>
                  <a:lnTo>
                    <a:pt x="976" y="836"/>
                  </a:lnTo>
                  <a:lnTo>
                    <a:pt x="976" y="837"/>
                  </a:lnTo>
                  <a:lnTo>
                    <a:pt x="976" y="837"/>
                  </a:lnTo>
                  <a:lnTo>
                    <a:pt x="977" y="838"/>
                  </a:lnTo>
                  <a:lnTo>
                    <a:pt x="977" y="838"/>
                  </a:lnTo>
                  <a:lnTo>
                    <a:pt x="977" y="838"/>
                  </a:lnTo>
                  <a:lnTo>
                    <a:pt x="977" y="838"/>
                  </a:lnTo>
                  <a:lnTo>
                    <a:pt x="978" y="838"/>
                  </a:lnTo>
                  <a:lnTo>
                    <a:pt x="978" y="838"/>
                  </a:lnTo>
                  <a:lnTo>
                    <a:pt x="978" y="838"/>
                  </a:lnTo>
                  <a:lnTo>
                    <a:pt x="978" y="838"/>
                  </a:lnTo>
                  <a:lnTo>
                    <a:pt x="978" y="838"/>
                  </a:lnTo>
                  <a:lnTo>
                    <a:pt x="978" y="838"/>
                  </a:lnTo>
                  <a:lnTo>
                    <a:pt x="979" y="838"/>
                  </a:lnTo>
                  <a:lnTo>
                    <a:pt x="979" y="838"/>
                  </a:lnTo>
                  <a:lnTo>
                    <a:pt x="979" y="838"/>
                  </a:lnTo>
                  <a:lnTo>
                    <a:pt x="979" y="838"/>
                  </a:lnTo>
                  <a:lnTo>
                    <a:pt x="980" y="838"/>
                  </a:lnTo>
                  <a:lnTo>
                    <a:pt x="980" y="838"/>
                  </a:lnTo>
                  <a:lnTo>
                    <a:pt x="980" y="838"/>
                  </a:lnTo>
                  <a:lnTo>
                    <a:pt x="980" y="838"/>
                  </a:lnTo>
                  <a:lnTo>
                    <a:pt x="980" y="838"/>
                  </a:lnTo>
                  <a:lnTo>
                    <a:pt x="981" y="837"/>
                  </a:lnTo>
                  <a:lnTo>
                    <a:pt x="981" y="837"/>
                  </a:lnTo>
                  <a:lnTo>
                    <a:pt x="981" y="837"/>
                  </a:lnTo>
                  <a:lnTo>
                    <a:pt x="981" y="837"/>
                  </a:lnTo>
                  <a:lnTo>
                    <a:pt x="981" y="837"/>
                  </a:lnTo>
                  <a:lnTo>
                    <a:pt x="982" y="836"/>
                  </a:lnTo>
                  <a:lnTo>
                    <a:pt x="982" y="836"/>
                  </a:lnTo>
                  <a:lnTo>
                    <a:pt x="982" y="836"/>
                  </a:lnTo>
                  <a:lnTo>
                    <a:pt x="982" y="835"/>
                  </a:lnTo>
                  <a:lnTo>
                    <a:pt x="982" y="835"/>
                  </a:lnTo>
                  <a:lnTo>
                    <a:pt x="983" y="835"/>
                  </a:lnTo>
                  <a:lnTo>
                    <a:pt x="983" y="835"/>
                  </a:lnTo>
                  <a:lnTo>
                    <a:pt x="983" y="835"/>
                  </a:lnTo>
                  <a:lnTo>
                    <a:pt x="983" y="834"/>
                  </a:lnTo>
                  <a:lnTo>
                    <a:pt x="984" y="833"/>
                  </a:lnTo>
                  <a:lnTo>
                    <a:pt x="984" y="833"/>
                  </a:lnTo>
                  <a:lnTo>
                    <a:pt x="984" y="833"/>
                  </a:lnTo>
                  <a:lnTo>
                    <a:pt x="984" y="832"/>
                  </a:lnTo>
                  <a:lnTo>
                    <a:pt x="984" y="832"/>
                  </a:lnTo>
                  <a:lnTo>
                    <a:pt x="984" y="831"/>
                  </a:lnTo>
                  <a:lnTo>
                    <a:pt x="985" y="831"/>
                  </a:lnTo>
                  <a:lnTo>
                    <a:pt x="985" y="831"/>
                  </a:lnTo>
                  <a:lnTo>
                    <a:pt x="985" y="831"/>
                  </a:lnTo>
                  <a:lnTo>
                    <a:pt x="985" y="830"/>
                  </a:lnTo>
                  <a:lnTo>
                    <a:pt x="986" y="830"/>
                  </a:lnTo>
                  <a:lnTo>
                    <a:pt x="986" y="829"/>
                  </a:lnTo>
                  <a:lnTo>
                    <a:pt x="986" y="829"/>
                  </a:lnTo>
                  <a:lnTo>
                    <a:pt x="986" y="828"/>
                  </a:lnTo>
                  <a:lnTo>
                    <a:pt x="986" y="828"/>
                  </a:lnTo>
                  <a:lnTo>
                    <a:pt x="986" y="828"/>
                  </a:lnTo>
                  <a:lnTo>
                    <a:pt x="987" y="828"/>
                  </a:lnTo>
                  <a:lnTo>
                    <a:pt x="987" y="828"/>
                  </a:lnTo>
                  <a:lnTo>
                    <a:pt x="987" y="828"/>
                  </a:lnTo>
                  <a:lnTo>
                    <a:pt x="987" y="828"/>
                  </a:lnTo>
                  <a:lnTo>
                    <a:pt x="987" y="828"/>
                  </a:lnTo>
                  <a:lnTo>
                    <a:pt x="988" y="828"/>
                  </a:lnTo>
                  <a:lnTo>
                    <a:pt x="988" y="827"/>
                  </a:lnTo>
                  <a:lnTo>
                    <a:pt x="988" y="827"/>
                  </a:lnTo>
                  <a:lnTo>
                    <a:pt x="988" y="827"/>
                  </a:lnTo>
                  <a:lnTo>
                    <a:pt x="989" y="827"/>
                  </a:lnTo>
                  <a:lnTo>
                    <a:pt x="989" y="827"/>
                  </a:lnTo>
                  <a:lnTo>
                    <a:pt x="989" y="827"/>
                  </a:lnTo>
                  <a:lnTo>
                    <a:pt x="989" y="827"/>
                  </a:lnTo>
                  <a:lnTo>
                    <a:pt x="989" y="827"/>
                  </a:lnTo>
                  <a:lnTo>
                    <a:pt x="989" y="827"/>
                  </a:lnTo>
                  <a:lnTo>
                    <a:pt x="990" y="826"/>
                  </a:lnTo>
                  <a:lnTo>
                    <a:pt x="990" y="826"/>
                  </a:lnTo>
                  <a:lnTo>
                    <a:pt x="990" y="826"/>
                  </a:lnTo>
                  <a:lnTo>
                    <a:pt x="990" y="826"/>
                  </a:lnTo>
                  <a:lnTo>
                    <a:pt x="991" y="826"/>
                  </a:lnTo>
                  <a:lnTo>
                    <a:pt x="991" y="826"/>
                  </a:lnTo>
                  <a:lnTo>
                    <a:pt x="991" y="825"/>
                  </a:lnTo>
                  <a:lnTo>
                    <a:pt x="991" y="822"/>
                  </a:lnTo>
                  <a:lnTo>
                    <a:pt x="991" y="817"/>
                  </a:lnTo>
                  <a:lnTo>
                    <a:pt x="992" y="807"/>
                  </a:lnTo>
                  <a:lnTo>
                    <a:pt x="992" y="812"/>
                  </a:lnTo>
                  <a:lnTo>
                    <a:pt x="992" y="837"/>
                  </a:lnTo>
                  <a:lnTo>
                    <a:pt x="992" y="855"/>
                  </a:lnTo>
                  <a:lnTo>
                    <a:pt x="992" y="860"/>
                  </a:lnTo>
                  <a:lnTo>
                    <a:pt x="993" y="863"/>
                  </a:lnTo>
                  <a:lnTo>
                    <a:pt x="993" y="865"/>
                  </a:lnTo>
                  <a:lnTo>
                    <a:pt x="993" y="868"/>
                  </a:lnTo>
                  <a:lnTo>
                    <a:pt x="993" y="869"/>
                  </a:lnTo>
                  <a:lnTo>
                    <a:pt x="993" y="869"/>
                  </a:lnTo>
                  <a:lnTo>
                    <a:pt x="994" y="869"/>
                  </a:lnTo>
                  <a:lnTo>
                    <a:pt x="994" y="869"/>
                  </a:lnTo>
                  <a:lnTo>
                    <a:pt x="994" y="869"/>
                  </a:lnTo>
                  <a:lnTo>
                    <a:pt x="994" y="869"/>
                  </a:lnTo>
                  <a:lnTo>
                    <a:pt x="995" y="869"/>
                  </a:lnTo>
                  <a:lnTo>
                    <a:pt x="995" y="870"/>
                  </a:lnTo>
                  <a:lnTo>
                    <a:pt x="995" y="871"/>
                  </a:lnTo>
                  <a:lnTo>
                    <a:pt x="995" y="871"/>
                  </a:lnTo>
                  <a:lnTo>
                    <a:pt x="995" y="871"/>
                  </a:lnTo>
                  <a:lnTo>
                    <a:pt x="995" y="871"/>
                  </a:lnTo>
                  <a:lnTo>
                    <a:pt x="996" y="871"/>
                  </a:lnTo>
                  <a:lnTo>
                    <a:pt x="996" y="871"/>
                  </a:lnTo>
                  <a:lnTo>
                    <a:pt x="996" y="871"/>
                  </a:lnTo>
                  <a:lnTo>
                    <a:pt x="996" y="871"/>
                  </a:lnTo>
                  <a:lnTo>
                    <a:pt x="997" y="870"/>
                  </a:lnTo>
                  <a:lnTo>
                    <a:pt x="997" y="870"/>
                  </a:lnTo>
                  <a:lnTo>
                    <a:pt x="997" y="870"/>
                  </a:lnTo>
                  <a:lnTo>
                    <a:pt x="997" y="870"/>
                  </a:lnTo>
                  <a:lnTo>
                    <a:pt x="997" y="869"/>
                  </a:lnTo>
                  <a:lnTo>
                    <a:pt x="997" y="869"/>
                  </a:lnTo>
                  <a:lnTo>
                    <a:pt x="998" y="869"/>
                  </a:lnTo>
                  <a:lnTo>
                    <a:pt x="998" y="869"/>
                  </a:lnTo>
                  <a:lnTo>
                    <a:pt x="998" y="869"/>
                  </a:lnTo>
                  <a:lnTo>
                    <a:pt x="998" y="868"/>
                  </a:lnTo>
                  <a:lnTo>
                    <a:pt x="999" y="868"/>
                  </a:lnTo>
                  <a:lnTo>
                    <a:pt x="999" y="868"/>
                  </a:lnTo>
                  <a:lnTo>
                    <a:pt x="999" y="867"/>
                  </a:lnTo>
                  <a:lnTo>
                    <a:pt x="999" y="867"/>
                  </a:lnTo>
                  <a:lnTo>
                    <a:pt x="999" y="867"/>
                  </a:lnTo>
                  <a:lnTo>
                    <a:pt x="1000" y="867"/>
                  </a:lnTo>
                  <a:lnTo>
                    <a:pt x="1000" y="867"/>
                  </a:lnTo>
                  <a:lnTo>
                    <a:pt x="1000" y="866"/>
                  </a:lnTo>
                  <a:lnTo>
                    <a:pt x="1000" y="866"/>
                  </a:lnTo>
                  <a:lnTo>
                    <a:pt x="1000" y="866"/>
                  </a:lnTo>
                  <a:lnTo>
                    <a:pt x="1000" y="865"/>
                  </a:lnTo>
                  <a:lnTo>
                    <a:pt x="1001" y="865"/>
                  </a:lnTo>
                  <a:lnTo>
                    <a:pt x="1001" y="865"/>
                  </a:lnTo>
                  <a:lnTo>
                    <a:pt x="1001" y="865"/>
                  </a:lnTo>
                  <a:lnTo>
                    <a:pt x="1001" y="865"/>
                  </a:lnTo>
                  <a:lnTo>
                    <a:pt x="1002" y="866"/>
                  </a:lnTo>
                  <a:lnTo>
                    <a:pt x="1002" y="867"/>
                  </a:lnTo>
                  <a:lnTo>
                    <a:pt x="1002" y="869"/>
                  </a:lnTo>
                  <a:lnTo>
                    <a:pt x="1002" y="870"/>
                  </a:lnTo>
                  <a:lnTo>
                    <a:pt x="1002" y="871"/>
                  </a:lnTo>
                  <a:lnTo>
                    <a:pt x="1003" y="872"/>
                  </a:lnTo>
                  <a:lnTo>
                    <a:pt x="1003" y="873"/>
                  </a:lnTo>
                  <a:lnTo>
                    <a:pt x="1003" y="873"/>
                  </a:lnTo>
                  <a:lnTo>
                    <a:pt x="1003" y="874"/>
                  </a:lnTo>
                  <a:lnTo>
                    <a:pt x="1003" y="875"/>
                  </a:lnTo>
                  <a:lnTo>
                    <a:pt x="1004" y="875"/>
                  </a:lnTo>
                  <a:lnTo>
                    <a:pt x="1004" y="875"/>
                  </a:lnTo>
                  <a:lnTo>
                    <a:pt x="1004" y="875"/>
                  </a:lnTo>
                  <a:lnTo>
                    <a:pt x="1004" y="874"/>
                  </a:lnTo>
                  <a:lnTo>
                    <a:pt x="1004" y="874"/>
                  </a:lnTo>
                  <a:lnTo>
                    <a:pt x="1005" y="874"/>
                  </a:lnTo>
                  <a:lnTo>
                    <a:pt x="1005" y="874"/>
                  </a:lnTo>
                  <a:lnTo>
                    <a:pt x="1005" y="875"/>
                  </a:lnTo>
                  <a:lnTo>
                    <a:pt x="1005" y="876"/>
                  </a:lnTo>
                  <a:lnTo>
                    <a:pt x="1006" y="879"/>
                  </a:lnTo>
                  <a:lnTo>
                    <a:pt x="1006" y="882"/>
                  </a:lnTo>
                  <a:lnTo>
                    <a:pt x="1006" y="885"/>
                  </a:lnTo>
                  <a:lnTo>
                    <a:pt x="1006" y="888"/>
                  </a:lnTo>
                  <a:lnTo>
                    <a:pt x="1006" y="892"/>
                  </a:lnTo>
                  <a:lnTo>
                    <a:pt x="1006" y="896"/>
                  </a:lnTo>
                  <a:lnTo>
                    <a:pt x="1007" y="899"/>
                  </a:lnTo>
                  <a:lnTo>
                    <a:pt x="1007" y="901"/>
                  </a:lnTo>
                  <a:lnTo>
                    <a:pt x="1007" y="901"/>
                  </a:lnTo>
                  <a:lnTo>
                    <a:pt x="1007" y="902"/>
                  </a:lnTo>
                  <a:lnTo>
                    <a:pt x="1008" y="902"/>
                  </a:lnTo>
                  <a:lnTo>
                    <a:pt x="1008" y="902"/>
                  </a:lnTo>
                  <a:lnTo>
                    <a:pt x="1008" y="902"/>
                  </a:lnTo>
                  <a:lnTo>
                    <a:pt x="1008" y="902"/>
                  </a:lnTo>
                  <a:lnTo>
                    <a:pt x="1008" y="902"/>
                  </a:lnTo>
                  <a:lnTo>
                    <a:pt x="1008" y="902"/>
                  </a:lnTo>
                  <a:lnTo>
                    <a:pt x="1009" y="902"/>
                  </a:lnTo>
                  <a:lnTo>
                    <a:pt x="1009" y="902"/>
                  </a:lnTo>
                  <a:lnTo>
                    <a:pt x="1009" y="902"/>
                  </a:lnTo>
                  <a:lnTo>
                    <a:pt x="1009" y="902"/>
                  </a:lnTo>
                  <a:lnTo>
                    <a:pt x="1010" y="901"/>
                  </a:lnTo>
                  <a:lnTo>
                    <a:pt x="1010" y="900"/>
                  </a:lnTo>
                  <a:lnTo>
                    <a:pt x="1010" y="900"/>
                  </a:lnTo>
                  <a:lnTo>
                    <a:pt x="1010" y="900"/>
                  </a:lnTo>
                  <a:lnTo>
                    <a:pt x="1010" y="900"/>
                  </a:lnTo>
                  <a:lnTo>
                    <a:pt x="1011" y="900"/>
                  </a:lnTo>
                  <a:lnTo>
                    <a:pt x="1011" y="900"/>
                  </a:lnTo>
                  <a:lnTo>
                    <a:pt x="1011" y="899"/>
                  </a:lnTo>
                  <a:lnTo>
                    <a:pt x="1011" y="899"/>
                  </a:lnTo>
                  <a:lnTo>
                    <a:pt x="1011" y="899"/>
                  </a:lnTo>
                  <a:lnTo>
                    <a:pt x="1012" y="899"/>
                  </a:lnTo>
                  <a:lnTo>
                    <a:pt x="1012" y="899"/>
                  </a:lnTo>
                  <a:lnTo>
                    <a:pt x="1012" y="899"/>
                  </a:lnTo>
                  <a:lnTo>
                    <a:pt x="1012" y="900"/>
                  </a:lnTo>
                  <a:lnTo>
                    <a:pt x="1012" y="899"/>
                  </a:lnTo>
                  <a:lnTo>
                    <a:pt x="1013" y="900"/>
                  </a:lnTo>
                  <a:lnTo>
                    <a:pt x="1013" y="900"/>
                  </a:lnTo>
                  <a:lnTo>
                    <a:pt x="1013" y="900"/>
                  </a:lnTo>
                  <a:lnTo>
                    <a:pt x="1013" y="900"/>
                  </a:lnTo>
                  <a:lnTo>
                    <a:pt x="1014" y="900"/>
                  </a:lnTo>
                  <a:lnTo>
                    <a:pt x="1014" y="900"/>
                  </a:lnTo>
                  <a:lnTo>
                    <a:pt x="1014" y="901"/>
                  </a:lnTo>
                  <a:lnTo>
                    <a:pt x="1014" y="901"/>
                  </a:lnTo>
                  <a:lnTo>
                    <a:pt x="1014" y="901"/>
                  </a:lnTo>
                  <a:lnTo>
                    <a:pt x="1014" y="901"/>
                  </a:lnTo>
                  <a:lnTo>
                    <a:pt x="1015" y="901"/>
                  </a:lnTo>
                  <a:lnTo>
                    <a:pt x="1015" y="902"/>
                  </a:lnTo>
                  <a:lnTo>
                    <a:pt x="1015" y="902"/>
                  </a:lnTo>
                  <a:lnTo>
                    <a:pt x="1015" y="903"/>
                  </a:lnTo>
                  <a:lnTo>
                    <a:pt x="1015" y="903"/>
                  </a:lnTo>
                  <a:lnTo>
                    <a:pt x="1016" y="902"/>
                  </a:lnTo>
                  <a:lnTo>
                    <a:pt x="1016" y="902"/>
                  </a:lnTo>
                  <a:lnTo>
                    <a:pt x="1016" y="890"/>
                  </a:lnTo>
                  <a:lnTo>
                    <a:pt x="1016" y="866"/>
                  </a:lnTo>
                  <a:lnTo>
                    <a:pt x="1017" y="859"/>
                  </a:lnTo>
                  <a:lnTo>
                    <a:pt x="1017" y="841"/>
                  </a:lnTo>
                  <a:lnTo>
                    <a:pt x="1017" y="837"/>
                  </a:lnTo>
                  <a:lnTo>
                    <a:pt x="1017" y="834"/>
                  </a:lnTo>
                  <a:lnTo>
                    <a:pt x="1017" y="835"/>
                  </a:lnTo>
                  <a:lnTo>
                    <a:pt x="1017" y="839"/>
                  </a:lnTo>
                  <a:lnTo>
                    <a:pt x="1018" y="847"/>
                  </a:lnTo>
                  <a:lnTo>
                    <a:pt x="1018" y="849"/>
                  </a:lnTo>
                  <a:lnTo>
                    <a:pt x="1018" y="838"/>
                  </a:lnTo>
                  <a:lnTo>
                    <a:pt x="1018" y="824"/>
                  </a:lnTo>
                  <a:lnTo>
                    <a:pt x="1019" y="818"/>
                  </a:lnTo>
                  <a:lnTo>
                    <a:pt x="1019" y="818"/>
                  </a:lnTo>
                  <a:lnTo>
                    <a:pt x="1019" y="818"/>
                  </a:lnTo>
                  <a:lnTo>
                    <a:pt x="1019" y="817"/>
                  </a:lnTo>
                  <a:lnTo>
                    <a:pt x="1019" y="817"/>
                  </a:lnTo>
                  <a:lnTo>
                    <a:pt x="1019" y="817"/>
                  </a:lnTo>
                  <a:lnTo>
                    <a:pt x="1020" y="817"/>
                  </a:lnTo>
                  <a:lnTo>
                    <a:pt x="1020" y="817"/>
                  </a:lnTo>
                  <a:lnTo>
                    <a:pt x="1020" y="817"/>
                  </a:lnTo>
                  <a:lnTo>
                    <a:pt x="1020" y="817"/>
                  </a:lnTo>
                  <a:lnTo>
                    <a:pt x="1021" y="817"/>
                  </a:lnTo>
                  <a:lnTo>
                    <a:pt x="1021" y="818"/>
                  </a:lnTo>
                  <a:lnTo>
                    <a:pt x="1021" y="818"/>
                  </a:lnTo>
                  <a:lnTo>
                    <a:pt x="1021" y="818"/>
                  </a:lnTo>
                  <a:lnTo>
                    <a:pt x="1021" y="818"/>
                  </a:lnTo>
                  <a:lnTo>
                    <a:pt x="1022" y="819"/>
                  </a:lnTo>
                  <a:lnTo>
                    <a:pt x="1022" y="819"/>
                  </a:lnTo>
                  <a:lnTo>
                    <a:pt x="1022" y="819"/>
                  </a:lnTo>
                  <a:lnTo>
                    <a:pt x="1022" y="819"/>
                  </a:lnTo>
                  <a:lnTo>
                    <a:pt x="1022" y="819"/>
                  </a:lnTo>
                  <a:lnTo>
                    <a:pt x="1023" y="820"/>
                  </a:lnTo>
                  <a:lnTo>
                    <a:pt x="1023" y="820"/>
                  </a:lnTo>
                  <a:lnTo>
                    <a:pt x="1023" y="820"/>
                  </a:lnTo>
                  <a:lnTo>
                    <a:pt x="1023" y="820"/>
                  </a:lnTo>
                  <a:lnTo>
                    <a:pt x="1023" y="820"/>
                  </a:lnTo>
                  <a:lnTo>
                    <a:pt x="1024" y="820"/>
                  </a:lnTo>
                  <a:lnTo>
                    <a:pt x="1024" y="820"/>
                  </a:lnTo>
                  <a:lnTo>
                    <a:pt x="1024" y="820"/>
                  </a:lnTo>
                  <a:lnTo>
                    <a:pt x="1024" y="820"/>
                  </a:lnTo>
                  <a:lnTo>
                    <a:pt x="1025" y="820"/>
                  </a:lnTo>
                  <a:lnTo>
                    <a:pt x="1025" y="820"/>
                  </a:lnTo>
                  <a:lnTo>
                    <a:pt x="1025" y="821"/>
                  </a:lnTo>
                  <a:lnTo>
                    <a:pt x="1025" y="820"/>
                  </a:lnTo>
                  <a:lnTo>
                    <a:pt x="1025" y="820"/>
                  </a:lnTo>
                  <a:lnTo>
                    <a:pt x="1025" y="820"/>
                  </a:lnTo>
                  <a:lnTo>
                    <a:pt x="1026" y="820"/>
                  </a:lnTo>
                  <a:lnTo>
                    <a:pt x="1026" y="820"/>
                  </a:lnTo>
                  <a:lnTo>
                    <a:pt x="1026" y="820"/>
                  </a:lnTo>
                  <a:lnTo>
                    <a:pt x="1026" y="821"/>
                  </a:lnTo>
                  <a:lnTo>
                    <a:pt x="1027" y="821"/>
                  </a:lnTo>
                  <a:lnTo>
                    <a:pt x="1027" y="821"/>
                  </a:lnTo>
                  <a:lnTo>
                    <a:pt x="1027" y="821"/>
                  </a:lnTo>
                  <a:lnTo>
                    <a:pt x="1027" y="821"/>
                  </a:lnTo>
                  <a:lnTo>
                    <a:pt x="1027" y="821"/>
                  </a:lnTo>
                  <a:lnTo>
                    <a:pt x="1028" y="821"/>
                  </a:lnTo>
                  <a:lnTo>
                    <a:pt x="1028" y="822"/>
                  </a:lnTo>
                  <a:lnTo>
                    <a:pt x="1028" y="822"/>
                  </a:lnTo>
                  <a:lnTo>
                    <a:pt x="1028" y="822"/>
                  </a:lnTo>
                  <a:lnTo>
                    <a:pt x="1028" y="822"/>
                  </a:lnTo>
                  <a:lnTo>
                    <a:pt x="1029" y="823"/>
                  </a:lnTo>
                  <a:lnTo>
                    <a:pt x="1029" y="823"/>
                  </a:lnTo>
                  <a:lnTo>
                    <a:pt x="1029" y="824"/>
                  </a:lnTo>
                  <a:lnTo>
                    <a:pt x="1029" y="824"/>
                  </a:lnTo>
                  <a:lnTo>
                    <a:pt x="1029" y="824"/>
                  </a:lnTo>
                  <a:lnTo>
                    <a:pt x="1030" y="825"/>
                  </a:lnTo>
                  <a:lnTo>
                    <a:pt x="1030" y="825"/>
                  </a:lnTo>
                  <a:lnTo>
                    <a:pt x="1030" y="826"/>
                  </a:lnTo>
                  <a:lnTo>
                    <a:pt x="1030" y="826"/>
                  </a:lnTo>
                  <a:lnTo>
                    <a:pt x="1030" y="826"/>
                  </a:lnTo>
                  <a:lnTo>
                    <a:pt x="1030" y="826"/>
                  </a:lnTo>
                  <a:lnTo>
                    <a:pt x="1031" y="827"/>
                  </a:lnTo>
                  <a:lnTo>
                    <a:pt x="1031" y="827"/>
                  </a:lnTo>
                  <a:lnTo>
                    <a:pt x="1031" y="827"/>
                  </a:lnTo>
                  <a:lnTo>
                    <a:pt x="1031" y="828"/>
                  </a:lnTo>
                  <a:lnTo>
                    <a:pt x="1032" y="828"/>
                  </a:lnTo>
                  <a:lnTo>
                    <a:pt x="1032" y="828"/>
                  </a:lnTo>
                  <a:lnTo>
                    <a:pt x="1032" y="828"/>
                  </a:lnTo>
                  <a:lnTo>
                    <a:pt x="1032" y="828"/>
                  </a:lnTo>
                  <a:lnTo>
                    <a:pt x="1032" y="828"/>
                  </a:lnTo>
                  <a:lnTo>
                    <a:pt x="1033" y="828"/>
                  </a:lnTo>
                  <a:lnTo>
                    <a:pt x="1033" y="828"/>
                  </a:lnTo>
                  <a:lnTo>
                    <a:pt x="1033" y="828"/>
                  </a:lnTo>
                  <a:lnTo>
                    <a:pt x="1033" y="828"/>
                  </a:lnTo>
                  <a:lnTo>
                    <a:pt x="1033" y="828"/>
                  </a:lnTo>
                  <a:lnTo>
                    <a:pt x="1034" y="828"/>
                  </a:lnTo>
                  <a:lnTo>
                    <a:pt x="1034" y="827"/>
                  </a:lnTo>
                  <a:lnTo>
                    <a:pt x="1034" y="827"/>
                  </a:lnTo>
                  <a:lnTo>
                    <a:pt x="1034" y="827"/>
                  </a:lnTo>
                  <a:lnTo>
                    <a:pt x="1034" y="826"/>
                  </a:lnTo>
                  <a:lnTo>
                    <a:pt x="1035" y="824"/>
                  </a:lnTo>
                  <a:lnTo>
                    <a:pt x="1035" y="820"/>
                  </a:lnTo>
                  <a:lnTo>
                    <a:pt x="1035" y="813"/>
                  </a:lnTo>
                  <a:lnTo>
                    <a:pt x="1035" y="802"/>
                  </a:lnTo>
                  <a:lnTo>
                    <a:pt x="1036" y="793"/>
                  </a:lnTo>
                  <a:lnTo>
                    <a:pt x="1036" y="792"/>
                  </a:lnTo>
                  <a:lnTo>
                    <a:pt x="1036" y="803"/>
                  </a:lnTo>
                  <a:lnTo>
                    <a:pt x="1036" y="809"/>
                  </a:lnTo>
                  <a:lnTo>
                    <a:pt x="1036" y="851"/>
                  </a:lnTo>
                  <a:lnTo>
                    <a:pt x="1036" y="855"/>
                  </a:lnTo>
                  <a:lnTo>
                    <a:pt x="1037" y="856"/>
                  </a:lnTo>
                  <a:lnTo>
                    <a:pt x="1037" y="858"/>
                  </a:lnTo>
                  <a:lnTo>
                    <a:pt x="1037" y="858"/>
                  </a:lnTo>
                  <a:lnTo>
                    <a:pt x="1037" y="858"/>
                  </a:lnTo>
                  <a:lnTo>
                    <a:pt x="1038" y="858"/>
                  </a:lnTo>
                  <a:lnTo>
                    <a:pt x="1038" y="858"/>
                  </a:lnTo>
                  <a:lnTo>
                    <a:pt x="1038" y="858"/>
                  </a:lnTo>
                  <a:lnTo>
                    <a:pt x="1038" y="858"/>
                  </a:lnTo>
                  <a:lnTo>
                    <a:pt x="1038" y="858"/>
                  </a:lnTo>
                  <a:lnTo>
                    <a:pt x="1039" y="859"/>
                  </a:lnTo>
                  <a:lnTo>
                    <a:pt x="1039" y="860"/>
                  </a:lnTo>
                  <a:lnTo>
                    <a:pt x="1039" y="861"/>
                  </a:lnTo>
                  <a:lnTo>
                    <a:pt x="1039" y="862"/>
                  </a:lnTo>
                  <a:lnTo>
                    <a:pt x="1039" y="862"/>
                  </a:lnTo>
                  <a:lnTo>
                    <a:pt x="1040" y="862"/>
                  </a:lnTo>
                  <a:lnTo>
                    <a:pt x="1040" y="862"/>
                  </a:lnTo>
                  <a:lnTo>
                    <a:pt x="1040" y="862"/>
                  </a:lnTo>
                  <a:lnTo>
                    <a:pt x="1040" y="861"/>
                  </a:lnTo>
                  <a:lnTo>
                    <a:pt x="1040" y="861"/>
                  </a:lnTo>
                  <a:lnTo>
                    <a:pt x="1041" y="861"/>
                  </a:lnTo>
                  <a:lnTo>
                    <a:pt x="1041" y="861"/>
                  </a:lnTo>
                  <a:lnTo>
                    <a:pt x="1041" y="861"/>
                  </a:lnTo>
                  <a:lnTo>
                    <a:pt x="1041" y="861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3" y="861"/>
                  </a:lnTo>
                  <a:lnTo>
                    <a:pt x="1043" y="861"/>
                  </a:lnTo>
                  <a:lnTo>
                    <a:pt x="1043" y="861"/>
                  </a:lnTo>
                  <a:lnTo>
                    <a:pt x="1043" y="861"/>
                  </a:lnTo>
                  <a:lnTo>
                    <a:pt x="1044" y="861"/>
                  </a:lnTo>
                  <a:lnTo>
                    <a:pt x="1044" y="862"/>
                  </a:lnTo>
                  <a:lnTo>
                    <a:pt x="1044" y="862"/>
                  </a:lnTo>
                  <a:lnTo>
                    <a:pt x="1044" y="862"/>
                  </a:lnTo>
                  <a:lnTo>
                    <a:pt x="1044" y="862"/>
                  </a:lnTo>
                  <a:lnTo>
                    <a:pt x="1044" y="862"/>
                  </a:lnTo>
                  <a:lnTo>
                    <a:pt x="1045" y="862"/>
                  </a:lnTo>
                  <a:lnTo>
                    <a:pt x="1045" y="863"/>
                  </a:lnTo>
                  <a:lnTo>
                    <a:pt x="1045" y="863"/>
                  </a:lnTo>
                  <a:lnTo>
                    <a:pt x="1045" y="863"/>
                  </a:lnTo>
                  <a:lnTo>
                    <a:pt x="1045" y="864"/>
                  </a:lnTo>
                  <a:lnTo>
                    <a:pt x="1046" y="864"/>
                  </a:lnTo>
                  <a:lnTo>
                    <a:pt x="1046" y="864"/>
                  </a:lnTo>
                  <a:lnTo>
                    <a:pt x="1046" y="864"/>
                  </a:lnTo>
                  <a:lnTo>
                    <a:pt x="1046" y="865"/>
                  </a:lnTo>
                  <a:lnTo>
                    <a:pt x="1047" y="865"/>
                  </a:lnTo>
                  <a:lnTo>
                    <a:pt x="1047" y="865"/>
                  </a:lnTo>
                  <a:lnTo>
                    <a:pt x="1047" y="866"/>
                  </a:lnTo>
                  <a:lnTo>
                    <a:pt x="1047" y="866"/>
                  </a:lnTo>
                  <a:lnTo>
                    <a:pt x="1047" y="865"/>
                  </a:lnTo>
                  <a:lnTo>
                    <a:pt x="1047" y="865"/>
                  </a:lnTo>
                  <a:lnTo>
                    <a:pt x="1048" y="865"/>
                  </a:lnTo>
                  <a:lnTo>
                    <a:pt x="1048" y="865"/>
                  </a:lnTo>
                  <a:lnTo>
                    <a:pt x="1048" y="865"/>
                  </a:lnTo>
                  <a:lnTo>
                    <a:pt x="1048" y="865"/>
                  </a:lnTo>
                  <a:lnTo>
                    <a:pt x="1049" y="865"/>
                  </a:lnTo>
                  <a:lnTo>
                    <a:pt x="1049" y="865"/>
                  </a:lnTo>
                  <a:lnTo>
                    <a:pt x="1049" y="865"/>
                  </a:lnTo>
                  <a:lnTo>
                    <a:pt x="1049" y="865"/>
                  </a:lnTo>
                  <a:lnTo>
                    <a:pt x="1049" y="866"/>
                  </a:lnTo>
                  <a:lnTo>
                    <a:pt x="1050" y="871"/>
                  </a:lnTo>
                  <a:lnTo>
                    <a:pt x="1050" y="875"/>
                  </a:lnTo>
                  <a:lnTo>
                    <a:pt x="1050" y="883"/>
                  </a:lnTo>
                  <a:lnTo>
                    <a:pt x="1050" y="890"/>
                  </a:lnTo>
                  <a:lnTo>
                    <a:pt x="1050" y="894"/>
                  </a:lnTo>
                  <a:lnTo>
                    <a:pt x="1051" y="896"/>
                  </a:lnTo>
                  <a:lnTo>
                    <a:pt x="1051" y="898"/>
                  </a:lnTo>
                  <a:lnTo>
                    <a:pt x="1051" y="898"/>
                  </a:lnTo>
                  <a:lnTo>
                    <a:pt x="1051" y="898"/>
                  </a:lnTo>
                  <a:lnTo>
                    <a:pt x="1051" y="899"/>
                  </a:lnTo>
                  <a:lnTo>
                    <a:pt x="1052" y="899"/>
                  </a:lnTo>
                  <a:lnTo>
                    <a:pt x="1052" y="899"/>
                  </a:lnTo>
                  <a:lnTo>
                    <a:pt x="1052" y="899"/>
                  </a:lnTo>
                  <a:lnTo>
                    <a:pt x="1052" y="899"/>
                  </a:lnTo>
                  <a:lnTo>
                    <a:pt x="1053" y="899"/>
                  </a:lnTo>
                  <a:lnTo>
                    <a:pt x="1053" y="899"/>
                  </a:lnTo>
                  <a:lnTo>
                    <a:pt x="1053" y="899"/>
                  </a:lnTo>
                  <a:lnTo>
                    <a:pt x="1053" y="900"/>
                  </a:lnTo>
                  <a:lnTo>
                    <a:pt x="1053" y="900"/>
                  </a:lnTo>
                  <a:lnTo>
                    <a:pt x="1053" y="900"/>
                  </a:lnTo>
                  <a:lnTo>
                    <a:pt x="1054" y="900"/>
                  </a:lnTo>
                  <a:lnTo>
                    <a:pt x="1054" y="900"/>
                  </a:lnTo>
                  <a:lnTo>
                    <a:pt x="1054" y="901"/>
                  </a:lnTo>
                  <a:lnTo>
                    <a:pt x="1054" y="902"/>
                  </a:lnTo>
                  <a:lnTo>
                    <a:pt x="1055" y="903"/>
                  </a:lnTo>
                  <a:lnTo>
                    <a:pt x="1055" y="903"/>
                  </a:lnTo>
                  <a:lnTo>
                    <a:pt x="1055" y="904"/>
                  </a:lnTo>
                  <a:lnTo>
                    <a:pt x="1055" y="905"/>
                  </a:lnTo>
                  <a:lnTo>
                    <a:pt x="1055" y="906"/>
                  </a:lnTo>
                  <a:lnTo>
                    <a:pt x="1055" y="907"/>
                  </a:lnTo>
                  <a:lnTo>
                    <a:pt x="1056" y="908"/>
                  </a:lnTo>
                  <a:lnTo>
                    <a:pt x="1056" y="909"/>
                  </a:lnTo>
                  <a:lnTo>
                    <a:pt x="1056" y="910"/>
                  </a:lnTo>
                  <a:lnTo>
                    <a:pt x="1056" y="911"/>
                  </a:lnTo>
                  <a:lnTo>
                    <a:pt x="1057" y="912"/>
                  </a:lnTo>
                  <a:lnTo>
                    <a:pt x="1057" y="912"/>
                  </a:lnTo>
                  <a:lnTo>
                    <a:pt x="1057" y="913"/>
                  </a:lnTo>
                  <a:lnTo>
                    <a:pt x="1057" y="913"/>
                  </a:lnTo>
                  <a:lnTo>
                    <a:pt x="1057" y="913"/>
                  </a:lnTo>
                  <a:lnTo>
                    <a:pt x="1058" y="914"/>
                  </a:lnTo>
                  <a:lnTo>
                    <a:pt x="1058" y="914"/>
                  </a:lnTo>
                  <a:lnTo>
                    <a:pt x="1058" y="913"/>
                  </a:lnTo>
                  <a:lnTo>
                    <a:pt x="1058" y="913"/>
                  </a:lnTo>
                  <a:lnTo>
                    <a:pt x="1058" y="913"/>
                  </a:lnTo>
                  <a:lnTo>
                    <a:pt x="1059" y="912"/>
                  </a:lnTo>
                  <a:lnTo>
                    <a:pt x="1059" y="912"/>
                  </a:lnTo>
                  <a:lnTo>
                    <a:pt x="1059" y="912"/>
                  </a:lnTo>
                  <a:lnTo>
                    <a:pt x="1059" y="912"/>
                  </a:lnTo>
                  <a:lnTo>
                    <a:pt x="1059" y="912"/>
                  </a:lnTo>
                  <a:lnTo>
                    <a:pt x="1060" y="912"/>
                  </a:lnTo>
                  <a:lnTo>
                    <a:pt x="1060" y="912"/>
                  </a:lnTo>
                  <a:lnTo>
                    <a:pt x="1060" y="912"/>
                  </a:lnTo>
                  <a:lnTo>
                    <a:pt x="1060" y="912"/>
                  </a:lnTo>
                  <a:lnTo>
                    <a:pt x="1060" y="912"/>
                  </a:lnTo>
                  <a:lnTo>
                    <a:pt x="1061" y="912"/>
                  </a:lnTo>
                  <a:lnTo>
                    <a:pt x="1061" y="912"/>
                  </a:lnTo>
                  <a:lnTo>
                    <a:pt x="1061" y="912"/>
                  </a:lnTo>
                  <a:lnTo>
                    <a:pt x="1061" y="913"/>
                  </a:lnTo>
                  <a:lnTo>
                    <a:pt x="1061" y="912"/>
                  </a:lnTo>
                  <a:lnTo>
                    <a:pt x="1062" y="912"/>
                  </a:lnTo>
                  <a:lnTo>
                    <a:pt x="1062" y="912"/>
                  </a:lnTo>
                  <a:lnTo>
                    <a:pt x="1062" y="906"/>
                  </a:lnTo>
                  <a:lnTo>
                    <a:pt x="1062" y="883"/>
                  </a:lnTo>
                  <a:lnTo>
                    <a:pt x="1062" y="883"/>
                  </a:lnTo>
                  <a:lnTo>
                    <a:pt x="1063" y="883"/>
                  </a:lnTo>
                  <a:lnTo>
                    <a:pt x="1063" y="883"/>
                  </a:lnTo>
                  <a:lnTo>
                    <a:pt x="1063" y="885"/>
                  </a:lnTo>
                  <a:lnTo>
                    <a:pt x="1063" y="887"/>
                  </a:lnTo>
                  <a:lnTo>
                    <a:pt x="1064" y="891"/>
                  </a:lnTo>
                  <a:lnTo>
                    <a:pt x="1064" y="896"/>
                  </a:lnTo>
                  <a:lnTo>
                    <a:pt x="1064" y="899"/>
                  </a:lnTo>
                  <a:lnTo>
                    <a:pt x="1064" y="899"/>
                  </a:lnTo>
                  <a:lnTo>
                    <a:pt x="1064" y="898"/>
                  </a:lnTo>
                  <a:lnTo>
                    <a:pt x="1064" y="897"/>
                  </a:lnTo>
                  <a:lnTo>
                    <a:pt x="1065" y="897"/>
                  </a:lnTo>
                  <a:lnTo>
                    <a:pt x="1065" y="896"/>
                  </a:lnTo>
                  <a:lnTo>
                    <a:pt x="1065" y="896"/>
                  </a:lnTo>
                  <a:lnTo>
                    <a:pt x="1065" y="894"/>
                  </a:lnTo>
                  <a:lnTo>
                    <a:pt x="1066" y="894"/>
                  </a:lnTo>
                  <a:lnTo>
                    <a:pt x="1066" y="894"/>
                  </a:lnTo>
                  <a:lnTo>
                    <a:pt x="1066" y="894"/>
                  </a:lnTo>
                  <a:lnTo>
                    <a:pt x="1066" y="894"/>
                  </a:lnTo>
                  <a:lnTo>
                    <a:pt x="1066" y="894"/>
                  </a:lnTo>
                  <a:lnTo>
                    <a:pt x="1066" y="894"/>
                  </a:lnTo>
                  <a:lnTo>
                    <a:pt x="1067" y="894"/>
                  </a:lnTo>
                  <a:lnTo>
                    <a:pt x="1067" y="894"/>
                  </a:lnTo>
                  <a:lnTo>
                    <a:pt x="1067" y="894"/>
                  </a:lnTo>
                  <a:lnTo>
                    <a:pt x="1067" y="894"/>
                  </a:lnTo>
                  <a:lnTo>
                    <a:pt x="1068" y="894"/>
                  </a:lnTo>
                  <a:lnTo>
                    <a:pt x="1068" y="894"/>
                  </a:lnTo>
                  <a:lnTo>
                    <a:pt x="1068" y="894"/>
                  </a:lnTo>
                  <a:lnTo>
                    <a:pt x="1068" y="894"/>
                  </a:lnTo>
                  <a:lnTo>
                    <a:pt x="1068" y="894"/>
                  </a:lnTo>
                  <a:lnTo>
                    <a:pt x="1069" y="894"/>
                  </a:lnTo>
                  <a:lnTo>
                    <a:pt x="1069" y="894"/>
                  </a:lnTo>
                  <a:lnTo>
                    <a:pt x="1069" y="894"/>
                  </a:lnTo>
                  <a:lnTo>
                    <a:pt x="1069" y="894"/>
                  </a:lnTo>
                  <a:lnTo>
                    <a:pt x="1069" y="894"/>
                  </a:lnTo>
                  <a:lnTo>
                    <a:pt x="1070" y="894"/>
                  </a:lnTo>
                  <a:lnTo>
                    <a:pt x="1070" y="894"/>
                  </a:lnTo>
                  <a:lnTo>
                    <a:pt x="1070" y="894"/>
                  </a:lnTo>
                  <a:lnTo>
                    <a:pt x="1070" y="894"/>
                  </a:lnTo>
                  <a:lnTo>
                    <a:pt x="1070" y="894"/>
                  </a:lnTo>
                  <a:lnTo>
                    <a:pt x="1071" y="894"/>
                  </a:lnTo>
                  <a:lnTo>
                    <a:pt x="1071" y="894"/>
                  </a:lnTo>
                  <a:lnTo>
                    <a:pt x="1071" y="894"/>
                  </a:lnTo>
                  <a:lnTo>
                    <a:pt x="1071" y="894"/>
                  </a:lnTo>
                  <a:lnTo>
                    <a:pt x="1072" y="894"/>
                  </a:lnTo>
                  <a:lnTo>
                    <a:pt x="1072" y="894"/>
                  </a:lnTo>
                  <a:lnTo>
                    <a:pt x="1072" y="894"/>
                  </a:lnTo>
                  <a:lnTo>
                    <a:pt x="1072" y="894"/>
                  </a:lnTo>
                  <a:lnTo>
                    <a:pt x="1072" y="894"/>
                  </a:lnTo>
                  <a:lnTo>
                    <a:pt x="1072" y="894"/>
                  </a:lnTo>
                  <a:lnTo>
                    <a:pt x="1073" y="893"/>
                  </a:lnTo>
                  <a:lnTo>
                    <a:pt x="1073" y="893"/>
                  </a:lnTo>
                  <a:lnTo>
                    <a:pt x="1073" y="893"/>
                  </a:lnTo>
                  <a:lnTo>
                    <a:pt x="1073" y="893"/>
                  </a:lnTo>
                  <a:lnTo>
                    <a:pt x="1074" y="892"/>
                  </a:lnTo>
                  <a:lnTo>
                    <a:pt x="1074" y="892"/>
                  </a:lnTo>
                  <a:lnTo>
                    <a:pt x="1074" y="892"/>
                  </a:lnTo>
                  <a:lnTo>
                    <a:pt x="1074" y="892"/>
                  </a:lnTo>
                  <a:lnTo>
                    <a:pt x="1074" y="891"/>
                  </a:lnTo>
                  <a:lnTo>
                    <a:pt x="1075" y="891"/>
                  </a:lnTo>
                  <a:lnTo>
                    <a:pt x="1075" y="890"/>
                  </a:lnTo>
                  <a:lnTo>
                    <a:pt x="1075" y="890"/>
                  </a:lnTo>
                  <a:lnTo>
                    <a:pt x="1075" y="889"/>
                  </a:lnTo>
                  <a:lnTo>
                    <a:pt x="1075" y="889"/>
                  </a:lnTo>
                  <a:lnTo>
                    <a:pt x="1075" y="889"/>
                  </a:lnTo>
                  <a:lnTo>
                    <a:pt x="1076" y="889"/>
                  </a:lnTo>
                  <a:lnTo>
                    <a:pt x="1076" y="888"/>
                  </a:lnTo>
                  <a:lnTo>
                    <a:pt x="1076" y="888"/>
                  </a:lnTo>
                  <a:lnTo>
                    <a:pt x="1076" y="888"/>
                  </a:lnTo>
                  <a:lnTo>
                    <a:pt x="1077" y="887"/>
                  </a:lnTo>
                  <a:lnTo>
                    <a:pt x="1077" y="887"/>
                  </a:lnTo>
                  <a:lnTo>
                    <a:pt x="1077" y="887"/>
                  </a:lnTo>
                  <a:lnTo>
                    <a:pt x="1077" y="887"/>
                  </a:lnTo>
                  <a:lnTo>
                    <a:pt x="1077" y="886"/>
                  </a:lnTo>
                  <a:lnTo>
                    <a:pt x="1077" y="887"/>
                  </a:lnTo>
                  <a:lnTo>
                    <a:pt x="1078" y="888"/>
                  </a:lnTo>
                  <a:lnTo>
                    <a:pt x="1078" y="888"/>
                  </a:lnTo>
                  <a:lnTo>
                    <a:pt x="1078" y="888"/>
                  </a:lnTo>
                  <a:lnTo>
                    <a:pt x="1078" y="888"/>
                  </a:lnTo>
                  <a:lnTo>
                    <a:pt x="1079" y="886"/>
                  </a:lnTo>
                  <a:lnTo>
                    <a:pt x="1079" y="884"/>
                  </a:lnTo>
                  <a:lnTo>
                    <a:pt x="1079" y="879"/>
                  </a:lnTo>
                  <a:lnTo>
                    <a:pt x="1079" y="873"/>
                  </a:lnTo>
                  <a:lnTo>
                    <a:pt x="1079" y="872"/>
                  </a:lnTo>
                  <a:lnTo>
                    <a:pt x="1080" y="872"/>
                  </a:lnTo>
                  <a:lnTo>
                    <a:pt x="1080" y="879"/>
                  </a:lnTo>
                  <a:lnTo>
                    <a:pt x="1080" y="880"/>
                  </a:lnTo>
                  <a:lnTo>
                    <a:pt x="1080" y="882"/>
                  </a:lnTo>
                  <a:lnTo>
                    <a:pt x="1080" y="884"/>
                  </a:lnTo>
                  <a:lnTo>
                    <a:pt x="1081" y="884"/>
                  </a:lnTo>
                  <a:lnTo>
                    <a:pt x="1081" y="884"/>
                  </a:lnTo>
                  <a:lnTo>
                    <a:pt x="1081" y="884"/>
                  </a:lnTo>
                  <a:lnTo>
                    <a:pt x="1081" y="884"/>
                  </a:lnTo>
                  <a:lnTo>
                    <a:pt x="1081" y="884"/>
                  </a:lnTo>
                  <a:lnTo>
                    <a:pt x="1082" y="884"/>
                  </a:lnTo>
                  <a:lnTo>
                    <a:pt x="1082" y="884"/>
                  </a:lnTo>
                  <a:lnTo>
                    <a:pt x="1082" y="885"/>
                  </a:lnTo>
                  <a:lnTo>
                    <a:pt x="1082" y="886"/>
                  </a:lnTo>
                  <a:lnTo>
                    <a:pt x="1083" y="886"/>
                  </a:lnTo>
                  <a:lnTo>
                    <a:pt x="1083" y="887"/>
                  </a:lnTo>
                  <a:lnTo>
                    <a:pt x="1083" y="887"/>
                  </a:lnTo>
                  <a:lnTo>
                    <a:pt x="1083" y="887"/>
                  </a:lnTo>
                  <a:lnTo>
                    <a:pt x="1083" y="887"/>
                  </a:lnTo>
                  <a:lnTo>
                    <a:pt x="1083" y="887"/>
                  </a:lnTo>
                  <a:lnTo>
                    <a:pt x="1084" y="887"/>
                  </a:lnTo>
                  <a:lnTo>
                    <a:pt x="1084" y="886"/>
                  </a:lnTo>
                  <a:lnTo>
                    <a:pt x="1084" y="886"/>
                  </a:lnTo>
                  <a:lnTo>
                    <a:pt x="1084" y="886"/>
                  </a:lnTo>
                  <a:lnTo>
                    <a:pt x="1085" y="886"/>
                  </a:lnTo>
                  <a:lnTo>
                    <a:pt x="1085" y="886"/>
                  </a:lnTo>
                  <a:lnTo>
                    <a:pt x="1085" y="886"/>
                  </a:lnTo>
                  <a:lnTo>
                    <a:pt x="1085" y="886"/>
                  </a:lnTo>
                  <a:lnTo>
                    <a:pt x="1085" y="886"/>
                  </a:lnTo>
                  <a:lnTo>
                    <a:pt x="1086" y="886"/>
                  </a:lnTo>
                  <a:lnTo>
                    <a:pt x="1086" y="886"/>
                  </a:lnTo>
                  <a:lnTo>
                    <a:pt x="1086" y="886"/>
                  </a:lnTo>
                  <a:lnTo>
                    <a:pt x="1086" y="886"/>
                  </a:lnTo>
                  <a:lnTo>
                    <a:pt x="1086" y="886"/>
                  </a:lnTo>
                  <a:lnTo>
                    <a:pt x="1087" y="886"/>
                  </a:lnTo>
                  <a:lnTo>
                    <a:pt x="1087" y="886"/>
                  </a:lnTo>
                  <a:lnTo>
                    <a:pt x="1087" y="886"/>
                  </a:lnTo>
                  <a:lnTo>
                    <a:pt x="1087" y="886"/>
                  </a:lnTo>
                  <a:lnTo>
                    <a:pt x="1087" y="886"/>
                  </a:lnTo>
                  <a:lnTo>
                    <a:pt x="1088" y="886"/>
                  </a:lnTo>
                  <a:lnTo>
                    <a:pt x="1088" y="886"/>
                  </a:lnTo>
                  <a:lnTo>
                    <a:pt x="1088" y="886"/>
                  </a:lnTo>
                  <a:lnTo>
                    <a:pt x="1088" y="886"/>
                  </a:lnTo>
                  <a:lnTo>
                    <a:pt x="1088" y="886"/>
                  </a:lnTo>
                  <a:lnTo>
                    <a:pt x="1089" y="886"/>
                  </a:lnTo>
                  <a:lnTo>
                    <a:pt x="1089" y="886"/>
                  </a:lnTo>
                  <a:lnTo>
                    <a:pt x="1089" y="886"/>
                  </a:lnTo>
                  <a:lnTo>
                    <a:pt x="1089" y="886"/>
                  </a:lnTo>
                  <a:lnTo>
                    <a:pt x="1089" y="886"/>
                  </a:lnTo>
                  <a:lnTo>
                    <a:pt x="1090" y="886"/>
                  </a:lnTo>
                  <a:lnTo>
                    <a:pt x="1090" y="886"/>
                  </a:lnTo>
                  <a:lnTo>
                    <a:pt x="1090" y="886"/>
                  </a:lnTo>
                  <a:lnTo>
                    <a:pt x="1090" y="886"/>
                  </a:lnTo>
                  <a:lnTo>
                    <a:pt x="1090" y="886"/>
                  </a:lnTo>
                  <a:lnTo>
                    <a:pt x="1091" y="886"/>
                  </a:lnTo>
                  <a:lnTo>
                    <a:pt x="1091" y="886"/>
                  </a:lnTo>
                  <a:lnTo>
                    <a:pt x="1091" y="886"/>
                  </a:lnTo>
                  <a:lnTo>
                    <a:pt x="1091" y="886"/>
                  </a:lnTo>
                  <a:lnTo>
                    <a:pt x="1091" y="886"/>
                  </a:lnTo>
                  <a:lnTo>
                    <a:pt x="1092" y="885"/>
                  </a:lnTo>
                  <a:lnTo>
                    <a:pt x="1092" y="885"/>
                  </a:lnTo>
                  <a:lnTo>
                    <a:pt x="1092" y="885"/>
                  </a:lnTo>
                  <a:lnTo>
                    <a:pt x="1092" y="885"/>
                  </a:lnTo>
                  <a:lnTo>
                    <a:pt x="1092" y="885"/>
                  </a:lnTo>
                  <a:lnTo>
                    <a:pt x="1093" y="885"/>
                  </a:lnTo>
                  <a:lnTo>
                    <a:pt x="1093" y="885"/>
                  </a:lnTo>
                  <a:lnTo>
                    <a:pt x="1093" y="885"/>
                  </a:lnTo>
                  <a:lnTo>
                    <a:pt x="1093" y="886"/>
                  </a:lnTo>
                  <a:lnTo>
                    <a:pt x="1094" y="886"/>
                  </a:lnTo>
                  <a:lnTo>
                    <a:pt x="1094" y="886"/>
                  </a:lnTo>
                  <a:lnTo>
                    <a:pt x="1094" y="892"/>
                  </a:lnTo>
                  <a:lnTo>
                    <a:pt x="1094" y="897"/>
                  </a:lnTo>
                  <a:lnTo>
                    <a:pt x="1094" y="901"/>
                  </a:lnTo>
                  <a:lnTo>
                    <a:pt x="1094" y="904"/>
                  </a:lnTo>
                  <a:lnTo>
                    <a:pt x="1095" y="906"/>
                  </a:lnTo>
                  <a:lnTo>
                    <a:pt x="1095" y="908"/>
                  </a:lnTo>
                  <a:lnTo>
                    <a:pt x="1095" y="909"/>
                  </a:lnTo>
                  <a:lnTo>
                    <a:pt x="1095" y="910"/>
                  </a:lnTo>
                  <a:lnTo>
                    <a:pt x="1096" y="910"/>
                  </a:lnTo>
                  <a:lnTo>
                    <a:pt x="1096" y="910"/>
                  </a:lnTo>
                  <a:lnTo>
                    <a:pt x="1096" y="910"/>
                  </a:lnTo>
                  <a:lnTo>
                    <a:pt x="1096" y="910"/>
                  </a:lnTo>
                  <a:lnTo>
                    <a:pt x="1096" y="910"/>
                  </a:lnTo>
                  <a:lnTo>
                    <a:pt x="1097" y="910"/>
                  </a:lnTo>
                  <a:lnTo>
                    <a:pt x="1097" y="910"/>
                  </a:lnTo>
                  <a:lnTo>
                    <a:pt x="1097" y="910"/>
                  </a:lnTo>
                  <a:lnTo>
                    <a:pt x="1097" y="910"/>
                  </a:lnTo>
                  <a:lnTo>
                    <a:pt x="1097" y="910"/>
                  </a:lnTo>
                  <a:lnTo>
                    <a:pt x="1098" y="910"/>
                  </a:lnTo>
                  <a:lnTo>
                    <a:pt x="1098" y="910"/>
                  </a:lnTo>
                  <a:lnTo>
                    <a:pt x="1098" y="910"/>
                  </a:lnTo>
                  <a:lnTo>
                    <a:pt x="1098" y="910"/>
                  </a:lnTo>
                  <a:lnTo>
                    <a:pt x="1098" y="910"/>
                  </a:lnTo>
                  <a:lnTo>
                    <a:pt x="1099" y="910"/>
                  </a:lnTo>
                  <a:lnTo>
                    <a:pt x="1099" y="910"/>
                  </a:lnTo>
                  <a:lnTo>
                    <a:pt x="1099" y="910"/>
                  </a:lnTo>
                  <a:lnTo>
                    <a:pt x="1099" y="910"/>
                  </a:lnTo>
                  <a:lnTo>
                    <a:pt x="1099" y="910"/>
                  </a:lnTo>
                  <a:lnTo>
                    <a:pt x="1100" y="909"/>
                  </a:lnTo>
                  <a:lnTo>
                    <a:pt x="1100" y="908"/>
                  </a:lnTo>
                  <a:lnTo>
                    <a:pt x="1100" y="907"/>
                  </a:lnTo>
                  <a:lnTo>
                    <a:pt x="1100" y="906"/>
                  </a:lnTo>
                  <a:lnTo>
                    <a:pt x="1100" y="905"/>
                  </a:lnTo>
                  <a:lnTo>
                    <a:pt x="1101" y="903"/>
                  </a:lnTo>
                  <a:lnTo>
                    <a:pt x="1101" y="904"/>
                  </a:lnTo>
                  <a:lnTo>
                    <a:pt x="1101" y="905"/>
                  </a:lnTo>
                  <a:lnTo>
                    <a:pt x="1101" y="906"/>
                  </a:lnTo>
                  <a:lnTo>
                    <a:pt x="1102" y="907"/>
                  </a:lnTo>
                  <a:lnTo>
                    <a:pt x="1102" y="908"/>
                  </a:lnTo>
                  <a:lnTo>
                    <a:pt x="1102" y="909"/>
                  </a:lnTo>
                  <a:lnTo>
                    <a:pt x="1102" y="910"/>
                  </a:lnTo>
                  <a:lnTo>
                    <a:pt x="1102" y="911"/>
                  </a:lnTo>
                  <a:lnTo>
                    <a:pt x="1102" y="912"/>
                  </a:lnTo>
                  <a:lnTo>
                    <a:pt x="1103" y="912"/>
                  </a:lnTo>
                  <a:lnTo>
                    <a:pt x="1103" y="913"/>
                  </a:lnTo>
                  <a:lnTo>
                    <a:pt x="1103" y="913"/>
                  </a:lnTo>
                  <a:lnTo>
                    <a:pt x="1103" y="913"/>
                  </a:lnTo>
                  <a:lnTo>
                    <a:pt x="1104" y="914"/>
                  </a:lnTo>
                  <a:lnTo>
                    <a:pt x="1104" y="914"/>
                  </a:lnTo>
                  <a:lnTo>
                    <a:pt x="1104" y="913"/>
                  </a:lnTo>
                  <a:lnTo>
                    <a:pt x="1104" y="913"/>
                  </a:lnTo>
                  <a:lnTo>
                    <a:pt x="1104" y="913"/>
                  </a:lnTo>
                  <a:lnTo>
                    <a:pt x="1105" y="912"/>
                  </a:lnTo>
                  <a:lnTo>
                    <a:pt x="1105" y="912"/>
                  </a:lnTo>
                  <a:lnTo>
                    <a:pt x="1105" y="912"/>
                  </a:lnTo>
                  <a:lnTo>
                    <a:pt x="1105" y="912"/>
                  </a:lnTo>
                  <a:lnTo>
                    <a:pt x="1105" y="912"/>
                  </a:lnTo>
                  <a:lnTo>
                    <a:pt x="1105" y="912"/>
                  </a:lnTo>
                  <a:lnTo>
                    <a:pt x="1106" y="912"/>
                  </a:lnTo>
                  <a:lnTo>
                    <a:pt x="1106" y="912"/>
                  </a:lnTo>
                  <a:lnTo>
                    <a:pt x="1106" y="912"/>
                  </a:lnTo>
                  <a:lnTo>
                    <a:pt x="1106" y="912"/>
                  </a:lnTo>
                  <a:lnTo>
                    <a:pt x="1107" y="912"/>
                  </a:lnTo>
                  <a:lnTo>
                    <a:pt x="1107" y="912"/>
                  </a:lnTo>
                  <a:lnTo>
                    <a:pt x="1107" y="912"/>
                  </a:lnTo>
                  <a:lnTo>
                    <a:pt x="1107" y="913"/>
                  </a:lnTo>
                  <a:lnTo>
                    <a:pt x="1107" y="912"/>
                  </a:lnTo>
                  <a:lnTo>
                    <a:pt x="1108" y="912"/>
                  </a:lnTo>
                  <a:lnTo>
                    <a:pt x="1108" y="912"/>
                  </a:lnTo>
                  <a:lnTo>
                    <a:pt x="1108" y="906"/>
                  </a:lnTo>
                  <a:lnTo>
                    <a:pt x="1108" y="897"/>
                  </a:lnTo>
                  <a:lnTo>
                    <a:pt x="1108" y="896"/>
                  </a:lnTo>
                  <a:lnTo>
                    <a:pt x="1109" y="894"/>
                  </a:lnTo>
                  <a:lnTo>
                    <a:pt x="1109" y="892"/>
                  </a:lnTo>
                  <a:lnTo>
                    <a:pt x="1109" y="893"/>
                  </a:lnTo>
                  <a:lnTo>
                    <a:pt x="1109" y="897"/>
                  </a:lnTo>
                  <a:lnTo>
                    <a:pt x="1109" y="901"/>
                  </a:lnTo>
                  <a:lnTo>
                    <a:pt x="1110" y="903"/>
                  </a:lnTo>
                  <a:lnTo>
                    <a:pt x="1110" y="903"/>
                  </a:lnTo>
                  <a:lnTo>
                    <a:pt x="1110" y="903"/>
                  </a:lnTo>
                  <a:lnTo>
                    <a:pt x="1110" y="903"/>
                  </a:lnTo>
                  <a:lnTo>
                    <a:pt x="1110" y="903"/>
                  </a:lnTo>
                  <a:lnTo>
                    <a:pt x="1111" y="903"/>
                  </a:lnTo>
                  <a:lnTo>
                    <a:pt x="1111" y="902"/>
                  </a:lnTo>
                  <a:lnTo>
                    <a:pt x="1111" y="902"/>
                  </a:lnTo>
                  <a:lnTo>
                    <a:pt x="1111" y="902"/>
                  </a:lnTo>
                  <a:lnTo>
                    <a:pt x="1111" y="902"/>
                  </a:lnTo>
                  <a:lnTo>
                    <a:pt x="1112" y="902"/>
                  </a:lnTo>
                  <a:lnTo>
                    <a:pt x="1112" y="902"/>
                  </a:lnTo>
                  <a:lnTo>
                    <a:pt x="1112" y="903"/>
                  </a:lnTo>
                  <a:lnTo>
                    <a:pt x="1112" y="903"/>
                  </a:lnTo>
                  <a:lnTo>
                    <a:pt x="1113" y="903"/>
                  </a:lnTo>
                  <a:lnTo>
                    <a:pt x="1113" y="903"/>
                  </a:lnTo>
                  <a:lnTo>
                    <a:pt x="1113" y="903"/>
                  </a:lnTo>
                  <a:lnTo>
                    <a:pt x="1113" y="902"/>
                  </a:lnTo>
                  <a:lnTo>
                    <a:pt x="1113" y="902"/>
                  </a:lnTo>
                  <a:lnTo>
                    <a:pt x="1113" y="903"/>
                  </a:lnTo>
                  <a:lnTo>
                    <a:pt x="1114" y="902"/>
                  </a:lnTo>
                  <a:lnTo>
                    <a:pt x="1114" y="902"/>
                  </a:lnTo>
                  <a:lnTo>
                    <a:pt x="1114" y="902"/>
                  </a:lnTo>
                  <a:lnTo>
                    <a:pt x="1114" y="902"/>
                  </a:lnTo>
                  <a:lnTo>
                    <a:pt x="1115" y="903"/>
                  </a:lnTo>
                  <a:lnTo>
                    <a:pt x="1115" y="902"/>
                  </a:lnTo>
                  <a:lnTo>
                    <a:pt x="1115" y="902"/>
                  </a:lnTo>
                  <a:lnTo>
                    <a:pt x="1115" y="902"/>
                  </a:lnTo>
                  <a:lnTo>
                    <a:pt x="1115" y="902"/>
                  </a:lnTo>
                  <a:lnTo>
                    <a:pt x="1116" y="902"/>
                  </a:lnTo>
                  <a:lnTo>
                    <a:pt x="1116" y="902"/>
                  </a:lnTo>
                  <a:lnTo>
                    <a:pt x="1116" y="902"/>
                  </a:lnTo>
                  <a:lnTo>
                    <a:pt x="1116" y="902"/>
                  </a:lnTo>
                  <a:lnTo>
                    <a:pt x="1116" y="902"/>
                  </a:lnTo>
                  <a:lnTo>
                    <a:pt x="1117" y="902"/>
                  </a:lnTo>
                  <a:lnTo>
                    <a:pt x="1117" y="902"/>
                  </a:lnTo>
                  <a:lnTo>
                    <a:pt x="1117" y="902"/>
                  </a:lnTo>
                  <a:lnTo>
                    <a:pt x="1117" y="902"/>
                  </a:lnTo>
                  <a:lnTo>
                    <a:pt x="1117" y="901"/>
                  </a:lnTo>
                  <a:lnTo>
                    <a:pt x="1118" y="901"/>
                  </a:lnTo>
                  <a:lnTo>
                    <a:pt x="1118" y="901"/>
                  </a:lnTo>
                  <a:lnTo>
                    <a:pt x="1118" y="901"/>
                  </a:lnTo>
                  <a:lnTo>
                    <a:pt x="1118" y="901"/>
                  </a:lnTo>
                  <a:lnTo>
                    <a:pt x="1119" y="901"/>
                  </a:lnTo>
                  <a:lnTo>
                    <a:pt x="1119" y="901"/>
                  </a:lnTo>
                  <a:lnTo>
                    <a:pt x="1119" y="901"/>
                  </a:lnTo>
                  <a:lnTo>
                    <a:pt x="1119" y="901"/>
                  </a:lnTo>
                  <a:lnTo>
                    <a:pt x="1119" y="900"/>
                  </a:lnTo>
                  <a:lnTo>
                    <a:pt x="1119" y="900"/>
                  </a:lnTo>
                  <a:lnTo>
                    <a:pt x="1120" y="899"/>
                  </a:lnTo>
                  <a:lnTo>
                    <a:pt x="1120" y="899"/>
                  </a:lnTo>
                  <a:lnTo>
                    <a:pt x="1120" y="899"/>
                  </a:lnTo>
                  <a:lnTo>
                    <a:pt x="1120" y="899"/>
                  </a:lnTo>
                  <a:lnTo>
                    <a:pt x="1120" y="898"/>
                  </a:lnTo>
                  <a:lnTo>
                    <a:pt x="1121" y="898"/>
                  </a:lnTo>
                  <a:lnTo>
                    <a:pt x="1121" y="897"/>
                  </a:lnTo>
                  <a:lnTo>
                    <a:pt x="1121" y="897"/>
                  </a:lnTo>
                  <a:lnTo>
                    <a:pt x="1121" y="896"/>
                  </a:lnTo>
                  <a:lnTo>
                    <a:pt x="1121" y="896"/>
                  </a:lnTo>
                  <a:lnTo>
                    <a:pt x="1122" y="895"/>
                  </a:lnTo>
                  <a:lnTo>
                    <a:pt x="1122" y="894"/>
                  </a:lnTo>
                  <a:lnTo>
                    <a:pt x="1122" y="894"/>
                  </a:lnTo>
                  <a:lnTo>
                    <a:pt x="1122" y="893"/>
                  </a:lnTo>
                  <a:lnTo>
                    <a:pt x="1122" y="892"/>
                  </a:lnTo>
                  <a:lnTo>
                    <a:pt x="1123" y="892"/>
                  </a:lnTo>
                  <a:lnTo>
                    <a:pt x="1123" y="892"/>
                  </a:lnTo>
                  <a:lnTo>
                    <a:pt x="1123" y="892"/>
                  </a:lnTo>
                  <a:lnTo>
                    <a:pt x="1123" y="892"/>
                  </a:lnTo>
                  <a:lnTo>
                    <a:pt x="1124" y="891"/>
                  </a:lnTo>
                  <a:lnTo>
                    <a:pt x="1124" y="892"/>
                  </a:lnTo>
                  <a:lnTo>
                    <a:pt x="1124" y="892"/>
                  </a:lnTo>
                  <a:lnTo>
                    <a:pt x="1124" y="893"/>
                  </a:lnTo>
                  <a:lnTo>
                    <a:pt x="1124" y="895"/>
                  </a:lnTo>
                  <a:lnTo>
                    <a:pt x="1124" y="897"/>
                  </a:lnTo>
                  <a:lnTo>
                    <a:pt x="1125" y="897"/>
                  </a:lnTo>
                  <a:lnTo>
                    <a:pt x="1125" y="896"/>
                  </a:lnTo>
                  <a:lnTo>
                    <a:pt x="1125" y="892"/>
                  </a:lnTo>
                  <a:lnTo>
                    <a:pt x="1125" y="889"/>
                  </a:lnTo>
                  <a:lnTo>
                    <a:pt x="1126" y="890"/>
                  </a:lnTo>
                  <a:lnTo>
                    <a:pt x="1126" y="891"/>
                  </a:lnTo>
                  <a:lnTo>
                    <a:pt x="1126" y="892"/>
                  </a:lnTo>
                  <a:lnTo>
                    <a:pt x="1126" y="892"/>
                  </a:lnTo>
                  <a:lnTo>
                    <a:pt x="1126" y="892"/>
                  </a:lnTo>
                  <a:lnTo>
                    <a:pt x="1127" y="892"/>
                  </a:lnTo>
                  <a:lnTo>
                    <a:pt x="1127" y="892"/>
                  </a:lnTo>
                  <a:lnTo>
                    <a:pt x="1127" y="893"/>
                  </a:lnTo>
                  <a:lnTo>
                    <a:pt x="1127" y="894"/>
                  </a:lnTo>
                  <a:lnTo>
                    <a:pt x="1127" y="894"/>
                  </a:lnTo>
                  <a:lnTo>
                    <a:pt x="1128" y="894"/>
                  </a:lnTo>
                  <a:lnTo>
                    <a:pt x="1128" y="894"/>
                  </a:lnTo>
                  <a:lnTo>
                    <a:pt x="1128" y="894"/>
                  </a:lnTo>
                  <a:lnTo>
                    <a:pt x="1128" y="894"/>
                  </a:lnTo>
                  <a:lnTo>
                    <a:pt x="1128" y="894"/>
                  </a:lnTo>
                  <a:lnTo>
                    <a:pt x="1129" y="894"/>
                  </a:lnTo>
                  <a:lnTo>
                    <a:pt x="1129" y="894"/>
                  </a:lnTo>
                  <a:lnTo>
                    <a:pt x="1129" y="894"/>
                  </a:lnTo>
                  <a:lnTo>
                    <a:pt x="1129" y="894"/>
                  </a:lnTo>
                  <a:lnTo>
                    <a:pt x="1130" y="894"/>
                  </a:lnTo>
                  <a:lnTo>
                    <a:pt x="1130" y="894"/>
                  </a:lnTo>
                  <a:lnTo>
                    <a:pt x="1130" y="894"/>
                  </a:lnTo>
                  <a:lnTo>
                    <a:pt x="1130" y="894"/>
                  </a:lnTo>
                  <a:lnTo>
                    <a:pt x="1130" y="894"/>
                  </a:lnTo>
                  <a:lnTo>
                    <a:pt x="1130" y="894"/>
                  </a:lnTo>
                  <a:lnTo>
                    <a:pt x="1131" y="894"/>
                  </a:lnTo>
                  <a:lnTo>
                    <a:pt x="1131" y="894"/>
                  </a:lnTo>
                  <a:lnTo>
                    <a:pt x="1131" y="894"/>
                  </a:lnTo>
                  <a:lnTo>
                    <a:pt x="1131" y="894"/>
                  </a:lnTo>
                  <a:lnTo>
                    <a:pt x="1132" y="894"/>
                  </a:lnTo>
                  <a:lnTo>
                    <a:pt x="1132" y="894"/>
                  </a:lnTo>
                  <a:lnTo>
                    <a:pt x="1132" y="894"/>
                  </a:lnTo>
                  <a:lnTo>
                    <a:pt x="1132" y="894"/>
                  </a:lnTo>
                  <a:lnTo>
                    <a:pt x="1132" y="894"/>
                  </a:lnTo>
                  <a:lnTo>
                    <a:pt x="1132" y="894"/>
                  </a:lnTo>
                  <a:lnTo>
                    <a:pt x="1133" y="894"/>
                  </a:lnTo>
                  <a:lnTo>
                    <a:pt x="1133" y="894"/>
                  </a:lnTo>
                  <a:lnTo>
                    <a:pt x="1133" y="894"/>
                  </a:lnTo>
                  <a:lnTo>
                    <a:pt x="1133" y="894"/>
                  </a:lnTo>
                  <a:lnTo>
                    <a:pt x="1134" y="894"/>
                  </a:lnTo>
                  <a:lnTo>
                    <a:pt x="1134" y="894"/>
                  </a:lnTo>
                  <a:lnTo>
                    <a:pt x="1134" y="894"/>
                  </a:lnTo>
                  <a:lnTo>
                    <a:pt x="1134" y="894"/>
                  </a:lnTo>
                  <a:lnTo>
                    <a:pt x="1134" y="894"/>
                  </a:lnTo>
                  <a:lnTo>
                    <a:pt x="1135" y="894"/>
                  </a:lnTo>
                  <a:lnTo>
                    <a:pt x="1135" y="894"/>
                  </a:lnTo>
                  <a:lnTo>
                    <a:pt x="1135" y="894"/>
                  </a:lnTo>
                  <a:lnTo>
                    <a:pt x="1135" y="894"/>
                  </a:lnTo>
                  <a:lnTo>
                    <a:pt x="1135" y="894"/>
                  </a:lnTo>
                  <a:lnTo>
                    <a:pt x="1135" y="894"/>
                  </a:lnTo>
                  <a:lnTo>
                    <a:pt x="1136" y="894"/>
                  </a:lnTo>
                  <a:lnTo>
                    <a:pt x="1136" y="894"/>
                  </a:lnTo>
                  <a:lnTo>
                    <a:pt x="1136" y="894"/>
                  </a:lnTo>
                  <a:lnTo>
                    <a:pt x="1136" y="895"/>
                  </a:lnTo>
                  <a:lnTo>
                    <a:pt x="1137" y="895"/>
                  </a:lnTo>
                  <a:lnTo>
                    <a:pt x="1137" y="895"/>
                  </a:lnTo>
                  <a:lnTo>
                    <a:pt x="1137" y="896"/>
                  </a:lnTo>
                  <a:lnTo>
                    <a:pt x="1137" y="896"/>
                  </a:lnTo>
                  <a:lnTo>
                    <a:pt x="1137" y="89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9" y="896"/>
                  </a:lnTo>
                  <a:lnTo>
                    <a:pt x="1139" y="896"/>
                  </a:lnTo>
                  <a:lnTo>
                    <a:pt x="1139" y="896"/>
                  </a:lnTo>
                  <a:lnTo>
                    <a:pt x="1139" y="896"/>
                  </a:lnTo>
                  <a:lnTo>
                    <a:pt x="1139" y="896"/>
                  </a:lnTo>
                  <a:lnTo>
                    <a:pt x="1140" y="896"/>
                  </a:lnTo>
                  <a:lnTo>
                    <a:pt x="1140" y="897"/>
                  </a:lnTo>
                  <a:lnTo>
                    <a:pt x="1140" y="897"/>
                  </a:lnTo>
                  <a:lnTo>
                    <a:pt x="1140" y="898"/>
                  </a:lnTo>
                  <a:lnTo>
                    <a:pt x="1141" y="899"/>
                  </a:lnTo>
                  <a:lnTo>
                    <a:pt x="1141" y="900"/>
                  </a:lnTo>
                  <a:lnTo>
                    <a:pt x="1141" y="902"/>
                  </a:lnTo>
                  <a:lnTo>
                    <a:pt x="1141" y="905"/>
                  </a:lnTo>
                  <a:lnTo>
                    <a:pt x="1141" y="909"/>
                  </a:lnTo>
                  <a:lnTo>
                    <a:pt x="1141" y="910"/>
                  </a:lnTo>
                  <a:lnTo>
                    <a:pt x="1142" y="912"/>
                  </a:lnTo>
                  <a:lnTo>
                    <a:pt x="1142" y="913"/>
                  </a:lnTo>
                  <a:lnTo>
                    <a:pt x="1142" y="913"/>
                  </a:lnTo>
                  <a:lnTo>
                    <a:pt x="1142" y="913"/>
                  </a:lnTo>
                  <a:lnTo>
                    <a:pt x="1143" y="914"/>
                  </a:lnTo>
                  <a:lnTo>
                    <a:pt x="1143" y="914"/>
                  </a:lnTo>
                  <a:lnTo>
                    <a:pt x="1143" y="914"/>
                  </a:lnTo>
                  <a:lnTo>
                    <a:pt x="1143" y="914"/>
                  </a:lnTo>
                  <a:lnTo>
                    <a:pt x="1143" y="914"/>
                  </a:lnTo>
                  <a:lnTo>
                    <a:pt x="1143" y="914"/>
                  </a:lnTo>
                  <a:lnTo>
                    <a:pt x="1144" y="914"/>
                  </a:lnTo>
                  <a:lnTo>
                    <a:pt x="1144" y="914"/>
                  </a:lnTo>
                  <a:lnTo>
                    <a:pt x="1144" y="914"/>
                  </a:lnTo>
                  <a:lnTo>
                    <a:pt x="1144" y="914"/>
                  </a:lnTo>
                  <a:lnTo>
                    <a:pt x="1145" y="913"/>
                  </a:lnTo>
                  <a:lnTo>
                    <a:pt x="1145" y="911"/>
                  </a:lnTo>
                  <a:lnTo>
                    <a:pt x="1145" y="909"/>
                  </a:lnTo>
                  <a:lnTo>
                    <a:pt x="1145" y="909"/>
                  </a:lnTo>
                  <a:lnTo>
                    <a:pt x="1145" y="908"/>
                  </a:lnTo>
                  <a:lnTo>
                    <a:pt x="1146" y="908"/>
                  </a:lnTo>
                  <a:lnTo>
                    <a:pt x="1146" y="908"/>
                  </a:lnTo>
                  <a:lnTo>
                    <a:pt x="1146" y="906"/>
                  </a:lnTo>
                  <a:lnTo>
                    <a:pt x="1146" y="904"/>
                  </a:lnTo>
                  <a:lnTo>
                    <a:pt x="1146" y="903"/>
                  </a:lnTo>
                  <a:lnTo>
                    <a:pt x="1147" y="903"/>
                  </a:lnTo>
                  <a:lnTo>
                    <a:pt x="1147" y="903"/>
                  </a:lnTo>
                  <a:lnTo>
                    <a:pt x="1147" y="903"/>
                  </a:lnTo>
                  <a:lnTo>
                    <a:pt x="1147" y="903"/>
                  </a:lnTo>
                  <a:lnTo>
                    <a:pt x="1147" y="903"/>
                  </a:lnTo>
                  <a:lnTo>
                    <a:pt x="1148" y="903"/>
                  </a:lnTo>
                  <a:lnTo>
                    <a:pt x="1148" y="903"/>
                  </a:lnTo>
                  <a:lnTo>
                    <a:pt x="1148" y="902"/>
                  </a:lnTo>
                  <a:lnTo>
                    <a:pt x="1148" y="902"/>
                  </a:lnTo>
                  <a:lnTo>
                    <a:pt x="1148" y="901"/>
                  </a:lnTo>
                  <a:lnTo>
                    <a:pt x="1149" y="901"/>
                  </a:lnTo>
                  <a:lnTo>
                    <a:pt x="1149" y="901"/>
                  </a:lnTo>
                  <a:lnTo>
                    <a:pt x="1149" y="901"/>
                  </a:lnTo>
                  <a:lnTo>
                    <a:pt x="1149" y="901"/>
                  </a:lnTo>
                  <a:lnTo>
                    <a:pt x="1149" y="901"/>
                  </a:lnTo>
                  <a:lnTo>
                    <a:pt x="1150" y="900"/>
                  </a:lnTo>
                  <a:lnTo>
                    <a:pt x="1150" y="900"/>
                  </a:lnTo>
                  <a:lnTo>
                    <a:pt x="1150" y="900"/>
                  </a:lnTo>
                  <a:lnTo>
                    <a:pt x="1150" y="900"/>
                  </a:lnTo>
                  <a:lnTo>
                    <a:pt x="1150" y="900"/>
                  </a:lnTo>
                  <a:lnTo>
                    <a:pt x="1151" y="900"/>
                  </a:lnTo>
                  <a:lnTo>
                    <a:pt x="1151" y="900"/>
                  </a:lnTo>
                  <a:lnTo>
                    <a:pt x="1151" y="900"/>
                  </a:lnTo>
                  <a:lnTo>
                    <a:pt x="1151" y="900"/>
                  </a:lnTo>
                  <a:lnTo>
                    <a:pt x="1152" y="900"/>
                  </a:lnTo>
                  <a:lnTo>
                    <a:pt x="1152" y="900"/>
                  </a:lnTo>
                  <a:lnTo>
                    <a:pt x="1152" y="900"/>
                  </a:lnTo>
                  <a:lnTo>
                    <a:pt x="1152" y="900"/>
                  </a:lnTo>
                  <a:lnTo>
                    <a:pt x="1152" y="900"/>
                  </a:lnTo>
                  <a:lnTo>
                    <a:pt x="1152" y="900"/>
                  </a:lnTo>
                  <a:lnTo>
                    <a:pt x="1153" y="900"/>
                  </a:lnTo>
                  <a:lnTo>
                    <a:pt x="1153" y="900"/>
                  </a:lnTo>
                  <a:lnTo>
                    <a:pt x="1153" y="899"/>
                  </a:lnTo>
                  <a:lnTo>
                    <a:pt x="1153" y="899"/>
                  </a:lnTo>
                  <a:lnTo>
                    <a:pt x="1154" y="897"/>
                  </a:lnTo>
                  <a:lnTo>
                    <a:pt x="1154" y="893"/>
                  </a:lnTo>
                  <a:lnTo>
                    <a:pt x="1154" y="886"/>
                  </a:lnTo>
                  <a:lnTo>
                    <a:pt x="1154" y="881"/>
                  </a:lnTo>
                  <a:lnTo>
                    <a:pt x="1154" y="878"/>
                  </a:lnTo>
                  <a:lnTo>
                    <a:pt x="1154" y="878"/>
                  </a:lnTo>
                  <a:lnTo>
                    <a:pt x="1155" y="880"/>
                  </a:lnTo>
                  <a:lnTo>
                    <a:pt x="1155" y="884"/>
                  </a:lnTo>
                  <a:lnTo>
                    <a:pt x="1155" y="886"/>
                  </a:lnTo>
                  <a:lnTo>
                    <a:pt x="1155" y="883"/>
                  </a:lnTo>
                  <a:lnTo>
                    <a:pt x="1156" y="877"/>
                  </a:lnTo>
                  <a:lnTo>
                    <a:pt x="1156" y="876"/>
                  </a:lnTo>
                  <a:lnTo>
                    <a:pt x="1156" y="877"/>
                  </a:lnTo>
                  <a:lnTo>
                    <a:pt x="1156" y="877"/>
                  </a:lnTo>
                  <a:lnTo>
                    <a:pt x="1156" y="877"/>
                  </a:lnTo>
                  <a:lnTo>
                    <a:pt x="1157" y="877"/>
                  </a:lnTo>
                  <a:lnTo>
                    <a:pt x="1157" y="877"/>
                  </a:lnTo>
                  <a:lnTo>
                    <a:pt x="1157" y="877"/>
                  </a:lnTo>
                  <a:lnTo>
                    <a:pt x="1157" y="876"/>
                  </a:lnTo>
                  <a:lnTo>
                    <a:pt x="1157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9" y="877"/>
                  </a:lnTo>
                  <a:lnTo>
                    <a:pt x="1159" y="877"/>
                  </a:lnTo>
                  <a:lnTo>
                    <a:pt x="1159" y="877"/>
                  </a:lnTo>
                  <a:lnTo>
                    <a:pt x="1159" y="877"/>
                  </a:lnTo>
                  <a:lnTo>
                    <a:pt x="1160" y="877"/>
                  </a:lnTo>
                  <a:lnTo>
                    <a:pt x="1160" y="877"/>
                  </a:lnTo>
                  <a:lnTo>
                    <a:pt x="1160" y="877"/>
                  </a:lnTo>
                  <a:lnTo>
                    <a:pt x="1160" y="877"/>
                  </a:lnTo>
                  <a:lnTo>
                    <a:pt x="1160" y="877"/>
                  </a:lnTo>
                  <a:lnTo>
                    <a:pt x="1160" y="877"/>
                  </a:lnTo>
                  <a:lnTo>
                    <a:pt x="1161" y="877"/>
                  </a:lnTo>
                  <a:lnTo>
                    <a:pt x="1161" y="877"/>
                  </a:lnTo>
                  <a:lnTo>
                    <a:pt x="1161" y="878"/>
                  </a:lnTo>
                  <a:lnTo>
                    <a:pt x="1161" y="878"/>
                  </a:lnTo>
                  <a:lnTo>
                    <a:pt x="1162" y="878"/>
                  </a:lnTo>
                  <a:lnTo>
                    <a:pt x="1162" y="878"/>
                  </a:lnTo>
                  <a:lnTo>
                    <a:pt x="1162" y="878"/>
                  </a:lnTo>
                  <a:lnTo>
                    <a:pt x="1162" y="878"/>
                  </a:lnTo>
                  <a:lnTo>
                    <a:pt x="1162" y="878"/>
                  </a:lnTo>
                  <a:lnTo>
                    <a:pt x="1163" y="879"/>
                  </a:lnTo>
                  <a:lnTo>
                    <a:pt x="1163" y="879"/>
                  </a:lnTo>
                  <a:lnTo>
                    <a:pt x="1163" y="879"/>
                  </a:lnTo>
                  <a:lnTo>
                    <a:pt x="1163" y="879"/>
                  </a:lnTo>
                  <a:lnTo>
                    <a:pt x="1163" y="879"/>
                  </a:lnTo>
                  <a:lnTo>
                    <a:pt x="1163" y="879"/>
                  </a:lnTo>
                  <a:lnTo>
                    <a:pt x="1164" y="879"/>
                  </a:lnTo>
                  <a:lnTo>
                    <a:pt x="1164" y="879"/>
                  </a:lnTo>
                  <a:lnTo>
                    <a:pt x="1164" y="879"/>
                  </a:lnTo>
                  <a:lnTo>
                    <a:pt x="1164" y="879"/>
                  </a:lnTo>
                  <a:lnTo>
                    <a:pt x="1165" y="879"/>
                  </a:lnTo>
                  <a:lnTo>
                    <a:pt x="1165" y="879"/>
                  </a:lnTo>
                  <a:lnTo>
                    <a:pt x="1165" y="879"/>
                  </a:lnTo>
                  <a:lnTo>
                    <a:pt x="1165" y="879"/>
                  </a:lnTo>
                  <a:lnTo>
                    <a:pt x="1165" y="879"/>
                  </a:lnTo>
                  <a:lnTo>
                    <a:pt x="1165" y="879"/>
                  </a:lnTo>
                  <a:lnTo>
                    <a:pt x="1166" y="879"/>
                  </a:lnTo>
                  <a:lnTo>
                    <a:pt x="1166" y="879"/>
                  </a:lnTo>
                  <a:lnTo>
                    <a:pt x="1166" y="879"/>
                  </a:lnTo>
                  <a:lnTo>
                    <a:pt x="1166" y="879"/>
                  </a:lnTo>
                  <a:lnTo>
                    <a:pt x="1167" y="879"/>
                  </a:lnTo>
                  <a:lnTo>
                    <a:pt x="1167" y="879"/>
                  </a:lnTo>
                  <a:lnTo>
                    <a:pt x="1167" y="879"/>
                  </a:lnTo>
                  <a:lnTo>
                    <a:pt x="1167" y="879"/>
                  </a:lnTo>
                  <a:lnTo>
                    <a:pt x="1167" y="879"/>
                  </a:lnTo>
                  <a:lnTo>
                    <a:pt x="1168" y="879"/>
                  </a:lnTo>
                  <a:lnTo>
                    <a:pt x="1168" y="879"/>
                  </a:lnTo>
                  <a:lnTo>
                    <a:pt x="1168" y="879"/>
                  </a:lnTo>
                  <a:lnTo>
                    <a:pt x="1168" y="879"/>
                  </a:lnTo>
                  <a:lnTo>
                    <a:pt x="1168" y="879"/>
                  </a:lnTo>
                  <a:lnTo>
                    <a:pt x="1169" y="879"/>
                  </a:lnTo>
                  <a:lnTo>
                    <a:pt x="1169" y="879"/>
                  </a:lnTo>
                  <a:lnTo>
                    <a:pt x="1169" y="879"/>
                  </a:lnTo>
                  <a:lnTo>
                    <a:pt x="1169" y="879"/>
                  </a:lnTo>
                  <a:lnTo>
                    <a:pt x="1169" y="879"/>
                  </a:lnTo>
                  <a:lnTo>
                    <a:pt x="1170" y="879"/>
                  </a:lnTo>
                  <a:lnTo>
                    <a:pt x="1170" y="879"/>
                  </a:lnTo>
                  <a:lnTo>
                    <a:pt x="1170" y="877"/>
                  </a:lnTo>
                  <a:lnTo>
                    <a:pt x="1170" y="874"/>
                  </a:lnTo>
                  <a:lnTo>
                    <a:pt x="1171" y="869"/>
                  </a:lnTo>
                  <a:lnTo>
                    <a:pt x="1171" y="863"/>
                  </a:lnTo>
                  <a:lnTo>
                    <a:pt x="1171" y="859"/>
                  </a:lnTo>
                  <a:lnTo>
                    <a:pt x="1171" y="859"/>
                  </a:lnTo>
                  <a:lnTo>
                    <a:pt x="1171" y="881"/>
                  </a:lnTo>
                  <a:lnTo>
                    <a:pt x="1171" y="880"/>
                  </a:lnTo>
                  <a:lnTo>
                    <a:pt x="1172" y="882"/>
                  </a:lnTo>
                  <a:lnTo>
                    <a:pt x="1172" y="883"/>
                  </a:lnTo>
                  <a:lnTo>
                    <a:pt x="1172" y="885"/>
                  </a:lnTo>
                  <a:lnTo>
                    <a:pt x="1172" y="885"/>
                  </a:lnTo>
                  <a:lnTo>
                    <a:pt x="1173" y="886"/>
                  </a:lnTo>
                  <a:lnTo>
                    <a:pt x="1173" y="886"/>
                  </a:lnTo>
                  <a:lnTo>
                    <a:pt x="1173" y="886"/>
                  </a:lnTo>
                  <a:lnTo>
                    <a:pt x="1173" y="886"/>
                  </a:lnTo>
                  <a:lnTo>
                    <a:pt x="1173" y="886"/>
                  </a:lnTo>
                  <a:lnTo>
                    <a:pt x="1174" y="887"/>
                  </a:lnTo>
                  <a:lnTo>
                    <a:pt x="1174" y="888"/>
                  </a:lnTo>
                  <a:lnTo>
                    <a:pt x="1174" y="889"/>
                  </a:lnTo>
                  <a:lnTo>
                    <a:pt x="1174" y="889"/>
                  </a:lnTo>
                  <a:lnTo>
                    <a:pt x="1174" y="889"/>
                  </a:lnTo>
                  <a:lnTo>
                    <a:pt x="1175" y="889"/>
                  </a:lnTo>
                  <a:lnTo>
                    <a:pt x="1175" y="889"/>
                  </a:lnTo>
                  <a:lnTo>
                    <a:pt x="1175" y="889"/>
                  </a:lnTo>
                  <a:lnTo>
                    <a:pt x="1175" y="889"/>
                  </a:lnTo>
                  <a:lnTo>
                    <a:pt x="1175" y="889"/>
                  </a:lnTo>
                  <a:lnTo>
                    <a:pt x="1176" y="889"/>
                  </a:lnTo>
                  <a:lnTo>
                    <a:pt x="1176" y="890"/>
                  </a:lnTo>
                  <a:lnTo>
                    <a:pt x="1176" y="890"/>
                  </a:lnTo>
                  <a:lnTo>
                    <a:pt x="1176" y="890"/>
                  </a:lnTo>
                  <a:lnTo>
                    <a:pt x="1177" y="890"/>
                  </a:lnTo>
                  <a:lnTo>
                    <a:pt x="1177" y="890"/>
                  </a:lnTo>
                  <a:lnTo>
                    <a:pt x="1177" y="896"/>
                  </a:lnTo>
                  <a:lnTo>
                    <a:pt x="1177" y="895"/>
                  </a:lnTo>
                  <a:lnTo>
                    <a:pt x="1177" y="895"/>
                  </a:lnTo>
                  <a:lnTo>
                    <a:pt x="1177" y="895"/>
                  </a:lnTo>
                  <a:lnTo>
                    <a:pt x="1178" y="895"/>
                  </a:lnTo>
                  <a:lnTo>
                    <a:pt x="1178" y="895"/>
                  </a:lnTo>
                  <a:lnTo>
                    <a:pt x="1178" y="895"/>
                  </a:lnTo>
                  <a:lnTo>
                    <a:pt x="1178" y="895"/>
                  </a:lnTo>
                  <a:lnTo>
                    <a:pt x="1178" y="895"/>
                  </a:lnTo>
                  <a:lnTo>
                    <a:pt x="1179" y="895"/>
                  </a:lnTo>
                  <a:lnTo>
                    <a:pt x="1179" y="895"/>
                  </a:lnTo>
                  <a:lnTo>
                    <a:pt x="1179" y="895"/>
                  </a:lnTo>
                  <a:lnTo>
                    <a:pt x="1179" y="895"/>
                  </a:lnTo>
                  <a:lnTo>
                    <a:pt x="1179" y="895"/>
                  </a:lnTo>
                  <a:lnTo>
                    <a:pt x="1180" y="895"/>
                  </a:lnTo>
                  <a:lnTo>
                    <a:pt x="1180" y="895"/>
                  </a:lnTo>
                  <a:lnTo>
                    <a:pt x="1180" y="895"/>
                  </a:lnTo>
                  <a:lnTo>
                    <a:pt x="1180" y="895"/>
                  </a:lnTo>
                  <a:lnTo>
                    <a:pt x="1180" y="895"/>
                  </a:lnTo>
                  <a:lnTo>
                    <a:pt x="1181" y="895"/>
                  </a:lnTo>
                  <a:lnTo>
                    <a:pt x="1181" y="896"/>
                  </a:lnTo>
                  <a:lnTo>
                    <a:pt x="1181" y="896"/>
                  </a:lnTo>
                  <a:lnTo>
                    <a:pt x="1181" y="896"/>
                  </a:lnTo>
                  <a:lnTo>
                    <a:pt x="1182" y="896"/>
                  </a:lnTo>
                  <a:lnTo>
                    <a:pt x="1182" y="896"/>
                  </a:lnTo>
                  <a:lnTo>
                    <a:pt x="1182" y="896"/>
                  </a:lnTo>
                  <a:lnTo>
                    <a:pt x="1182" y="896"/>
                  </a:lnTo>
                  <a:lnTo>
                    <a:pt x="1182" y="896"/>
                  </a:lnTo>
                  <a:lnTo>
                    <a:pt x="1182" y="896"/>
                  </a:lnTo>
                  <a:lnTo>
                    <a:pt x="1183" y="896"/>
                  </a:lnTo>
                  <a:lnTo>
                    <a:pt x="1183" y="896"/>
                  </a:lnTo>
                  <a:lnTo>
                    <a:pt x="1183" y="896"/>
                  </a:lnTo>
                  <a:lnTo>
                    <a:pt x="1183" y="896"/>
                  </a:lnTo>
                  <a:lnTo>
                    <a:pt x="1184" y="896"/>
                  </a:lnTo>
                  <a:lnTo>
                    <a:pt x="1184" y="896"/>
                  </a:lnTo>
                  <a:lnTo>
                    <a:pt x="1184" y="896"/>
                  </a:lnTo>
                  <a:lnTo>
                    <a:pt x="1184" y="896"/>
                  </a:lnTo>
                  <a:lnTo>
                    <a:pt x="1184" y="896"/>
                  </a:lnTo>
                  <a:lnTo>
                    <a:pt x="1185" y="896"/>
                  </a:lnTo>
                  <a:lnTo>
                    <a:pt x="1185" y="896"/>
                  </a:lnTo>
                  <a:lnTo>
                    <a:pt x="1185" y="896"/>
                  </a:lnTo>
                  <a:lnTo>
                    <a:pt x="1185" y="897"/>
                  </a:lnTo>
                  <a:lnTo>
                    <a:pt x="1185" y="898"/>
                  </a:lnTo>
                  <a:lnTo>
                    <a:pt x="1186" y="899"/>
                  </a:lnTo>
                  <a:lnTo>
                    <a:pt x="1186" y="900"/>
                  </a:lnTo>
                  <a:lnTo>
                    <a:pt x="1186" y="902"/>
                  </a:lnTo>
                  <a:lnTo>
                    <a:pt x="1186" y="904"/>
                  </a:lnTo>
                  <a:lnTo>
                    <a:pt x="1186" y="906"/>
                  </a:lnTo>
                  <a:lnTo>
                    <a:pt x="1187" y="907"/>
                  </a:lnTo>
                  <a:lnTo>
                    <a:pt x="1187" y="908"/>
                  </a:lnTo>
                  <a:lnTo>
                    <a:pt x="1187" y="910"/>
                  </a:lnTo>
                  <a:lnTo>
                    <a:pt x="1187" y="911"/>
                  </a:lnTo>
                  <a:lnTo>
                    <a:pt x="1188" y="911"/>
                  </a:lnTo>
                  <a:lnTo>
                    <a:pt x="1188" y="911"/>
                  </a:lnTo>
                  <a:lnTo>
                    <a:pt x="1188" y="910"/>
                  </a:lnTo>
                  <a:lnTo>
                    <a:pt x="1188" y="908"/>
                  </a:lnTo>
                  <a:lnTo>
                    <a:pt x="1188" y="907"/>
                  </a:lnTo>
                  <a:lnTo>
                    <a:pt x="1188" y="906"/>
                  </a:lnTo>
                  <a:lnTo>
                    <a:pt x="1189" y="905"/>
                  </a:lnTo>
                  <a:lnTo>
                    <a:pt x="1189" y="904"/>
                  </a:lnTo>
                  <a:lnTo>
                    <a:pt x="1189" y="903"/>
                  </a:lnTo>
                  <a:lnTo>
                    <a:pt x="1189" y="903"/>
                  </a:lnTo>
                  <a:lnTo>
                    <a:pt x="1190" y="903"/>
                  </a:lnTo>
                  <a:lnTo>
                    <a:pt x="1190" y="903"/>
                  </a:lnTo>
                  <a:lnTo>
                    <a:pt x="1190" y="903"/>
                  </a:lnTo>
                  <a:lnTo>
                    <a:pt x="1190" y="903"/>
                  </a:lnTo>
                  <a:lnTo>
                    <a:pt x="1190" y="903"/>
                  </a:lnTo>
                  <a:lnTo>
                    <a:pt x="1190" y="903"/>
                  </a:lnTo>
                  <a:lnTo>
                    <a:pt x="1191" y="903"/>
                  </a:lnTo>
                  <a:lnTo>
                    <a:pt x="1191" y="902"/>
                  </a:lnTo>
                  <a:lnTo>
                    <a:pt x="1191" y="902"/>
                  </a:lnTo>
                  <a:lnTo>
                    <a:pt x="1191" y="902"/>
                  </a:lnTo>
                  <a:lnTo>
                    <a:pt x="1192" y="902"/>
                  </a:lnTo>
                  <a:lnTo>
                    <a:pt x="1192" y="901"/>
                  </a:lnTo>
                  <a:lnTo>
                    <a:pt x="1192" y="900"/>
                  </a:lnTo>
                  <a:lnTo>
                    <a:pt x="1192" y="900"/>
                  </a:lnTo>
                  <a:lnTo>
                    <a:pt x="1192" y="900"/>
                  </a:lnTo>
                  <a:lnTo>
                    <a:pt x="1193" y="900"/>
                  </a:lnTo>
                  <a:lnTo>
                    <a:pt x="1193" y="899"/>
                  </a:lnTo>
                  <a:lnTo>
                    <a:pt x="1193" y="899"/>
                  </a:lnTo>
                  <a:lnTo>
                    <a:pt x="1193" y="900"/>
                  </a:lnTo>
                  <a:lnTo>
                    <a:pt x="1193" y="899"/>
                  </a:lnTo>
                  <a:lnTo>
                    <a:pt x="1193" y="899"/>
                  </a:lnTo>
                  <a:lnTo>
                    <a:pt x="1194" y="899"/>
                  </a:lnTo>
                  <a:lnTo>
                    <a:pt x="1194" y="899"/>
                  </a:lnTo>
                  <a:lnTo>
                    <a:pt x="1194" y="900"/>
                  </a:lnTo>
                  <a:lnTo>
                    <a:pt x="1194" y="899"/>
                  </a:lnTo>
                  <a:lnTo>
                    <a:pt x="1195" y="899"/>
                  </a:lnTo>
                  <a:lnTo>
                    <a:pt x="1195" y="899"/>
                  </a:lnTo>
                  <a:lnTo>
                    <a:pt x="1195" y="899"/>
                  </a:lnTo>
                  <a:lnTo>
                    <a:pt x="1195" y="899"/>
                  </a:lnTo>
                  <a:lnTo>
                    <a:pt x="1195" y="899"/>
                  </a:lnTo>
                  <a:lnTo>
                    <a:pt x="1196" y="899"/>
                  </a:lnTo>
                  <a:lnTo>
                    <a:pt x="1196" y="894"/>
                  </a:lnTo>
                  <a:lnTo>
                    <a:pt x="1196" y="880"/>
                  </a:lnTo>
                  <a:lnTo>
                    <a:pt x="1196" y="863"/>
                  </a:lnTo>
                  <a:lnTo>
                    <a:pt x="1196" y="848"/>
                  </a:lnTo>
                  <a:lnTo>
                    <a:pt x="1197" y="847"/>
                  </a:lnTo>
                  <a:lnTo>
                    <a:pt x="1197" y="849"/>
                  </a:lnTo>
                  <a:lnTo>
                    <a:pt x="1197" y="855"/>
                  </a:lnTo>
                  <a:lnTo>
                    <a:pt x="1197" y="861"/>
                  </a:lnTo>
                  <a:lnTo>
                    <a:pt x="1197" y="860"/>
                  </a:lnTo>
                  <a:lnTo>
                    <a:pt x="1198" y="852"/>
                  </a:lnTo>
                  <a:lnTo>
                    <a:pt x="1198" y="848"/>
                  </a:lnTo>
                  <a:lnTo>
                    <a:pt x="1198" y="847"/>
                  </a:lnTo>
                  <a:lnTo>
                    <a:pt x="1198" y="847"/>
                  </a:lnTo>
                  <a:lnTo>
                    <a:pt x="1199" y="848"/>
                  </a:lnTo>
                  <a:lnTo>
                    <a:pt x="1199" y="848"/>
                  </a:lnTo>
                  <a:lnTo>
                    <a:pt x="1199" y="848"/>
                  </a:lnTo>
                  <a:lnTo>
                    <a:pt x="1199" y="848"/>
                  </a:lnTo>
                  <a:lnTo>
                    <a:pt x="1199" y="848"/>
                  </a:lnTo>
                  <a:lnTo>
                    <a:pt x="1199" y="848"/>
                  </a:lnTo>
                  <a:lnTo>
                    <a:pt x="1200" y="848"/>
                  </a:lnTo>
                  <a:lnTo>
                    <a:pt x="1200" y="848"/>
                  </a:lnTo>
                  <a:lnTo>
                    <a:pt x="1200" y="849"/>
                  </a:lnTo>
                  <a:lnTo>
                    <a:pt x="1200" y="849"/>
                  </a:lnTo>
                  <a:lnTo>
                    <a:pt x="1201" y="849"/>
                  </a:lnTo>
                  <a:lnTo>
                    <a:pt x="1201" y="849"/>
                  </a:lnTo>
                  <a:lnTo>
                    <a:pt x="1201" y="849"/>
                  </a:lnTo>
                  <a:lnTo>
                    <a:pt x="1201" y="849"/>
                  </a:lnTo>
                  <a:lnTo>
                    <a:pt x="1201" y="849"/>
                  </a:lnTo>
                  <a:lnTo>
                    <a:pt x="1201" y="849"/>
                  </a:lnTo>
                  <a:lnTo>
                    <a:pt x="1202" y="850"/>
                  </a:lnTo>
                  <a:lnTo>
                    <a:pt x="1202" y="850"/>
                  </a:lnTo>
                  <a:lnTo>
                    <a:pt x="1202" y="850"/>
                  </a:lnTo>
                  <a:lnTo>
                    <a:pt x="1202" y="850"/>
                  </a:lnTo>
                  <a:lnTo>
                    <a:pt x="1203" y="850"/>
                  </a:lnTo>
                  <a:lnTo>
                    <a:pt x="1203" y="850"/>
                  </a:lnTo>
                  <a:lnTo>
                    <a:pt x="1203" y="850"/>
                  </a:lnTo>
                  <a:lnTo>
                    <a:pt x="1203" y="850"/>
                  </a:lnTo>
                  <a:lnTo>
                    <a:pt x="1203" y="850"/>
                  </a:lnTo>
                  <a:lnTo>
                    <a:pt x="1204" y="850"/>
                  </a:lnTo>
                  <a:lnTo>
                    <a:pt x="1204" y="850"/>
                  </a:lnTo>
                  <a:lnTo>
                    <a:pt x="1204" y="850"/>
                  </a:lnTo>
                  <a:lnTo>
                    <a:pt x="1204" y="850"/>
                  </a:lnTo>
                  <a:lnTo>
                    <a:pt x="1204" y="850"/>
                  </a:lnTo>
                  <a:lnTo>
                    <a:pt x="1205" y="850"/>
                  </a:lnTo>
                  <a:lnTo>
                    <a:pt x="1205" y="850"/>
                  </a:lnTo>
                  <a:lnTo>
                    <a:pt x="1205" y="850"/>
                  </a:lnTo>
                  <a:lnTo>
                    <a:pt x="1205" y="850"/>
                  </a:lnTo>
                  <a:lnTo>
                    <a:pt x="1205" y="850"/>
                  </a:lnTo>
                  <a:lnTo>
                    <a:pt x="1206" y="850"/>
                  </a:lnTo>
                  <a:lnTo>
                    <a:pt x="1206" y="850"/>
                  </a:lnTo>
                  <a:lnTo>
                    <a:pt x="1206" y="850"/>
                  </a:lnTo>
                  <a:lnTo>
                    <a:pt x="1206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8" y="850"/>
                  </a:lnTo>
                  <a:lnTo>
                    <a:pt x="1208" y="850"/>
                  </a:lnTo>
                  <a:lnTo>
                    <a:pt x="1208" y="849"/>
                  </a:lnTo>
                  <a:lnTo>
                    <a:pt x="1208" y="849"/>
                  </a:lnTo>
                  <a:lnTo>
                    <a:pt x="1208" y="850"/>
                  </a:lnTo>
                  <a:lnTo>
                    <a:pt x="1209" y="850"/>
                  </a:lnTo>
                  <a:lnTo>
                    <a:pt x="1209" y="850"/>
                  </a:lnTo>
                  <a:lnTo>
                    <a:pt x="1209" y="850"/>
                  </a:lnTo>
                  <a:lnTo>
                    <a:pt x="1209" y="850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11" y="850"/>
                  </a:lnTo>
                  <a:lnTo>
                    <a:pt x="1211" y="850"/>
                  </a:lnTo>
                  <a:lnTo>
                    <a:pt x="1211" y="850"/>
                  </a:lnTo>
                  <a:lnTo>
                    <a:pt x="1211" y="850"/>
                  </a:lnTo>
                  <a:lnTo>
                    <a:pt x="1212" y="850"/>
                  </a:lnTo>
                  <a:lnTo>
                    <a:pt x="1212" y="850"/>
                  </a:lnTo>
                  <a:lnTo>
                    <a:pt x="1212" y="850"/>
                  </a:lnTo>
                  <a:lnTo>
                    <a:pt x="1212" y="850"/>
                  </a:lnTo>
                  <a:lnTo>
                    <a:pt x="1212" y="849"/>
                  </a:lnTo>
                  <a:lnTo>
                    <a:pt x="1212" y="849"/>
                  </a:lnTo>
                  <a:lnTo>
                    <a:pt x="1213" y="849"/>
                  </a:lnTo>
                  <a:lnTo>
                    <a:pt x="1213" y="849"/>
                  </a:lnTo>
                  <a:lnTo>
                    <a:pt x="1213" y="849"/>
                  </a:lnTo>
                  <a:lnTo>
                    <a:pt x="1213" y="849"/>
                  </a:lnTo>
                  <a:lnTo>
                    <a:pt x="1214" y="849"/>
                  </a:lnTo>
                  <a:lnTo>
                    <a:pt x="1214" y="849"/>
                  </a:lnTo>
                  <a:lnTo>
                    <a:pt x="1214" y="849"/>
                  </a:lnTo>
                  <a:lnTo>
                    <a:pt x="1214" y="849"/>
                  </a:lnTo>
                  <a:lnTo>
                    <a:pt x="1214" y="848"/>
                  </a:lnTo>
                  <a:lnTo>
                    <a:pt x="1215" y="848"/>
                  </a:lnTo>
                  <a:lnTo>
                    <a:pt x="1215" y="848"/>
                  </a:lnTo>
                  <a:lnTo>
                    <a:pt x="1215" y="849"/>
                  </a:lnTo>
                  <a:lnTo>
                    <a:pt x="1215" y="848"/>
                  </a:lnTo>
                  <a:lnTo>
                    <a:pt x="1215" y="848"/>
                  </a:lnTo>
                  <a:lnTo>
                    <a:pt x="1216" y="847"/>
                  </a:lnTo>
                  <a:lnTo>
                    <a:pt x="1216" y="845"/>
                  </a:lnTo>
                  <a:lnTo>
                    <a:pt x="1216" y="840"/>
                  </a:lnTo>
                  <a:lnTo>
                    <a:pt x="1216" y="832"/>
                  </a:lnTo>
                  <a:lnTo>
                    <a:pt x="1216" y="827"/>
                  </a:lnTo>
                  <a:lnTo>
                    <a:pt x="1217" y="833"/>
                  </a:lnTo>
                  <a:lnTo>
                    <a:pt x="1217" y="865"/>
                  </a:lnTo>
                  <a:lnTo>
                    <a:pt x="1217" y="873"/>
                  </a:lnTo>
                  <a:lnTo>
                    <a:pt x="1217" y="872"/>
                  </a:lnTo>
                  <a:lnTo>
                    <a:pt x="1218" y="873"/>
                  </a:lnTo>
                  <a:lnTo>
                    <a:pt x="1218" y="873"/>
                  </a:lnTo>
                  <a:lnTo>
                    <a:pt x="1218" y="873"/>
                  </a:lnTo>
                  <a:lnTo>
                    <a:pt x="1218" y="873"/>
                  </a:lnTo>
                  <a:lnTo>
                    <a:pt x="1218" y="873"/>
                  </a:lnTo>
                  <a:lnTo>
                    <a:pt x="1218" y="872"/>
                  </a:lnTo>
                  <a:lnTo>
                    <a:pt x="1219" y="872"/>
                  </a:lnTo>
                  <a:lnTo>
                    <a:pt x="1219" y="872"/>
                  </a:lnTo>
                  <a:lnTo>
                    <a:pt x="1219" y="872"/>
                  </a:lnTo>
                  <a:lnTo>
                    <a:pt x="1219" y="872"/>
                  </a:lnTo>
                  <a:lnTo>
                    <a:pt x="1220" y="872"/>
                  </a:lnTo>
                  <a:lnTo>
                    <a:pt x="1220" y="872"/>
                  </a:lnTo>
                  <a:lnTo>
                    <a:pt x="1220" y="872"/>
                  </a:lnTo>
                  <a:lnTo>
                    <a:pt x="1220" y="872"/>
                  </a:lnTo>
                  <a:lnTo>
                    <a:pt x="1220" y="872"/>
                  </a:lnTo>
                  <a:lnTo>
                    <a:pt x="1221" y="872"/>
                  </a:lnTo>
                  <a:lnTo>
                    <a:pt x="1221" y="872"/>
                  </a:lnTo>
                  <a:lnTo>
                    <a:pt x="1221" y="872"/>
                  </a:lnTo>
                  <a:lnTo>
                    <a:pt x="1221" y="871"/>
                  </a:lnTo>
                  <a:lnTo>
                    <a:pt x="1221" y="871"/>
                  </a:lnTo>
                  <a:lnTo>
                    <a:pt x="1222" y="871"/>
                  </a:lnTo>
                  <a:lnTo>
                    <a:pt x="1222" y="871"/>
                  </a:lnTo>
                  <a:lnTo>
                    <a:pt x="1222" y="871"/>
                  </a:lnTo>
                  <a:lnTo>
                    <a:pt x="1222" y="871"/>
                  </a:lnTo>
                  <a:lnTo>
                    <a:pt x="1222" y="871"/>
                  </a:lnTo>
                  <a:lnTo>
                    <a:pt x="1223" y="871"/>
                  </a:lnTo>
                  <a:lnTo>
                    <a:pt x="1223" y="871"/>
                  </a:lnTo>
                  <a:lnTo>
                    <a:pt x="1223" y="871"/>
                  </a:lnTo>
                  <a:lnTo>
                    <a:pt x="1223" y="871"/>
                  </a:lnTo>
                  <a:lnTo>
                    <a:pt x="1223" y="871"/>
                  </a:lnTo>
                  <a:lnTo>
                    <a:pt x="1223" y="871"/>
                  </a:lnTo>
                  <a:lnTo>
                    <a:pt x="1224" y="871"/>
                  </a:lnTo>
                  <a:lnTo>
                    <a:pt x="1224" y="871"/>
                  </a:lnTo>
                  <a:lnTo>
                    <a:pt x="1224" y="871"/>
                  </a:lnTo>
                  <a:lnTo>
                    <a:pt x="1224" y="871"/>
                  </a:lnTo>
                  <a:lnTo>
                    <a:pt x="1225" y="871"/>
                  </a:lnTo>
                  <a:lnTo>
                    <a:pt x="1225" y="872"/>
                  </a:lnTo>
                  <a:lnTo>
                    <a:pt x="1225" y="872"/>
                  </a:lnTo>
                  <a:lnTo>
                    <a:pt x="1225" y="872"/>
                  </a:lnTo>
                  <a:lnTo>
                    <a:pt x="1225" y="872"/>
                  </a:lnTo>
                  <a:lnTo>
                    <a:pt x="1226" y="872"/>
                  </a:lnTo>
                  <a:lnTo>
                    <a:pt x="1226" y="872"/>
                  </a:lnTo>
                  <a:lnTo>
                    <a:pt x="1226" y="872"/>
                  </a:lnTo>
                  <a:lnTo>
                    <a:pt x="1226" y="872"/>
                  </a:lnTo>
                  <a:lnTo>
                    <a:pt x="1226" y="872"/>
                  </a:lnTo>
                  <a:lnTo>
                    <a:pt x="1227" y="872"/>
                  </a:lnTo>
                  <a:lnTo>
                    <a:pt x="1227" y="872"/>
                  </a:lnTo>
                  <a:lnTo>
                    <a:pt x="1227" y="872"/>
                  </a:lnTo>
                  <a:lnTo>
                    <a:pt x="1227" y="872"/>
                  </a:lnTo>
                  <a:lnTo>
                    <a:pt x="1227" y="872"/>
                  </a:lnTo>
                  <a:lnTo>
                    <a:pt x="1228" y="872"/>
                  </a:lnTo>
                  <a:lnTo>
                    <a:pt x="1228" y="872"/>
                  </a:lnTo>
                  <a:lnTo>
                    <a:pt x="1228" y="872"/>
                  </a:lnTo>
                  <a:lnTo>
                    <a:pt x="1228" y="872"/>
                  </a:lnTo>
                  <a:lnTo>
                    <a:pt x="1229" y="872"/>
                  </a:lnTo>
                  <a:lnTo>
                    <a:pt x="1229" y="872"/>
                  </a:lnTo>
                  <a:lnTo>
                    <a:pt x="1229" y="872"/>
                  </a:lnTo>
                  <a:lnTo>
                    <a:pt x="1229" y="871"/>
                  </a:lnTo>
                  <a:lnTo>
                    <a:pt x="1229" y="871"/>
                  </a:lnTo>
                  <a:lnTo>
                    <a:pt x="1229" y="871"/>
                  </a:lnTo>
                  <a:lnTo>
                    <a:pt x="1230" y="871"/>
                  </a:lnTo>
                  <a:lnTo>
                    <a:pt x="1230" y="871"/>
                  </a:lnTo>
                  <a:lnTo>
                    <a:pt x="1230" y="871"/>
                  </a:lnTo>
                  <a:lnTo>
                    <a:pt x="1230" y="871"/>
                  </a:lnTo>
                  <a:lnTo>
                    <a:pt x="1231" y="872"/>
                  </a:lnTo>
                  <a:lnTo>
                    <a:pt x="1231" y="873"/>
                  </a:lnTo>
                  <a:lnTo>
                    <a:pt x="1231" y="875"/>
                  </a:lnTo>
                  <a:lnTo>
                    <a:pt x="1231" y="877"/>
                  </a:lnTo>
                  <a:lnTo>
                    <a:pt x="1231" y="878"/>
                  </a:lnTo>
                  <a:lnTo>
                    <a:pt x="1232" y="879"/>
                  </a:lnTo>
                  <a:lnTo>
                    <a:pt x="1232" y="880"/>
                  </a:lnTo>
                  <a:lnTo>
                    <a:pt x="1232" y="881"/>
                  </a:lnTo>
                  <a:lnTo>
                    <a:pt x="1232" y="882"/>
                  </a:lnTo>
                  <a:lnTo>
                    <a:pt x="1232" y="882"/>
                  </a:lnTo>
                  <a:lnTo>
                    <a:pt x="1233" y="882"/>
                  </a:lnTo>
                  <a:lnTo>
                    <a:pt x="1233" y="882"/>
                  </a:lnTo>
                  <a:lnTo>
                    <a:pt x="1233" y="883"/>
                  </a:lnTo>
                  <a:lnTo>
                    <a:pt x="1233" y="883"/>
                  </a:lnTo>
                  <a:lnTo>
                    <a:pt x="1233" y="883"/>
                  </a:lnTo>
                  <a:lnTo>
                    <a:pt x="1234" y="883"/>
                  </a:lnTo>
                  <a:lnTo>
                    <a:pt x="1234" y="883"/>
                  </a:lnTo>
                  <a:lnTo>
                    <a:pt x="1234" y="883"/>
                  </a:lnTo>
                  <a:lnTo>
                    <a:pt x="1234" y="883"/>
                  </a:lnTo>
                  <a:lnTo>
                    <a:pt x="1234" y="883"/>
                  </a:lnTo>
                  <a:lnTo>
                    <a:pt x="1235" y="883"/>
                  </a:lnTo>
                  <a:lnTo>
                    <a:pt x="1235" y="883"/>
                  </a:lnTo>
                  <a:lnTo>
                    <a:pt x="1235" y="883"/>
                  </a:lnTo>
                  <a:lnTo>
                    <a:pt x="1235" y="883"/>
                  </a:lnTo>
                  <a:lnTo>
                    <a:pt x="1235" y="883"/>
                  </a:lnTo>
                  <a:lnTo>
                    <a:pt x="1236" y="883"/>
                  </a:lnTo>
                  <a:lnTo>
                    <a:pt x="1236" y="883"/>
                  </a:lnTo>
                  <a:lnTo>
                    <a:pt x="1236" y="883"/>
                  </a:lnTo>
                  <a:lnTo>
                    <a:pt x="1236" y="883"/>
                  </a:lnTo>
                  <a:lnTo>
                    <a:pt x="1237" y="883"/>
                  </a:lnTo>
                  <a:lnTo>
                    <a:pt x="1237" y="883"/>
                  </a:lnTo>
                  <a:lnTo>
                    <a:pt x="1237" y="884"/>
                  </a:lnTo>
                  <a:lnTo>
                    <a:pt x="1237" y="884"/>
                  </a:lnTo>
                  <a:lnTo>
                    <a:pt x="1237" y="884"/>
                  </a:lnTo>
                  <a:lnTo>
                    <a:pt x="1237" y="884"/>
                  </a:lnTo>
                  <a:lnTo>
                    <a:pt x="1238" y="884"/>
                  </a:lnTo>
                  <a:lnTo>
                    <a:pt x="1238" y="882"/>
                  </a:lnTo>
                  <a:lnTo>
                    <a:pt x="1238" y="872"/>
                  </a:lnTo>
                  <a:lnTo>
                    <a:pt x="1238" y="858"/>
                  </a:lnTo>
                  <a:lnTo>
                    <a:pt x="1238" y="847"/>
                  </a:lnTo>
                  <a:lnTo>
                    <a:pt x="1239" y="847"/>
                  </a:lnTo>
                  <a:lnTo>
                    <a:pt x="1239" y="849"/>
                  </a:lnTo>
                  <a:lnTo>
                    <a:pt x="1239" y="855"/>
                  </a:lnTo>
                  <a:lnTo>
                    <a:pt x="1239" y="861"/>
                  </a:lnTo>
                  <a:lnTo>
                    <a:pt x="1240" y="860"/>
                  </a:lnTo>
                  <a:lnTo>
                    <a:pt x="1240" y="852"/>
                  </a:lnTo>
                  <a:lnTo>
                    <a:pt x="1240" y="848"/>
                  </a:lnTo>
                  <a:lnTo>
                    <a:pt x="1240" y="847"/>
                  </a:lnTo>
                  <a:lnTo>
                    <a:pt x="1240" y="847"/>
                  </a:lnTo>
                  <a:lnTo>
                    <a:pt x="1240" y="848"/>
                  </a:lnTo>
                  <a:lnTo>
                    <a:pt x="1241" y="848"/>
                  </a:lnTo>
                  <a:lnTo>
                    <a:pt x="1241" y="848"/>
                  </a:lnTo>
                  <a:lnTo>
                    <a:pt x="1241" y="848"/>
                  </a:lnTo>
                  <a:lnTo>
                    <a:pt x="1241" y="848"/>
                  </a:lnTo>
                  <a:lnTo>
                    <a:pt x="1242" y="848"/>
                  </a:lnTo>
                  <a:lnTo>
                    <a:pt x="1242" y="848"/>
                  </a:lnTo>
                  <a:lnTo>
                    <a:pt x="1242" y="848"/>
                  </a:lnTo>
                  <a:lnTo>
                    <a:pt x="1242" y="849"/>
                  </a:lnTo>
                  <a:lnTo>
                    <a:pt x="1242" y="849"/>
                  </a:lnTo>
                  <a:lnTo>
                    <a:pt x="1243" y="849"/>
                  </a:lnTo>
                  <a:lnTo>
                    <a:pt x="1243" y="849"/>
                  </a:lnTo>
                  <a:lnTo>
                    <a:pt x="1243" y="849"/>
                  </a:lnTo>
                  <a:lnTo>
                    <a:pt x="1243" y="849"/>
                  </a:lnTo>
                  <a:lnTo>
                    <a:pt x="1243" y="849"/>
                  </a:lnTo>
                  <a:lnTo>
                    <a:pt x="1244" y="849"/>
                  </a:lnTo>
                  <a:lnTo>
                    <a:pt x="1244" y="850"/>
                  </a:lnTo>
                  <a:lnTo>
                    <a:pt x="1244" y="850"/>
                  </a:lnTo>
                  <a:lnTo>
                    <a:pt x="1244" y="850"/>
                  </a:lnTo>
                  <a:lnTo>
                    <a:pt x="1244" y="850"/>
                  </a:lnTo>
                  <a:lnTo>
                    <a:pt x="1245" y="850"/>
                  </a:lnTo>
                  <a:lnTo>
                    <a:pt x="1245" y="850"/>
                  </a:lnTo>
                  <a:lnTo>
                    <a:pt x="1245" y="850"/>
                  </a:lnTo>
                  <a:lnTo>
                    <a:pt x="1245" y="850"/>
                  </a:lnTo>
                  <a:lnTo>
                    <a:pt x="1245" y="850"/>
                  </a:lnTo>
                  <a:lnTo>
                    <a:pt x="1246" y="850"/>
                  </a:lnTo>
                  <a:lnTo>
                    <a:pt x="1246" y="850"/>
                  </a:lnTo>
                  <a:lnTo>
                    <a:pt x="1246" y="850"/>
                  </a:lnTo>
                  <a:lnTo>
                    <a:pt x="1246" y="850"/>
                  </a:lnTo>
                  <a:lnTo>
                    <a:pt x="1246" y="850"/>
                  </a:lnTo>
                  <a:lnTo>
                    <a:pt x="1247" y="850"/>
                  </a:lnTo>
                  <a:lnTo>
                    <a:pt x="1247" y="850"/>
                  </a:lnTo>
                  <a:lnTo>
                    <a:pt x="1247" y="850"/>
                  </a:lnTo>
                  <a:lnTo>
                    <a:pt x="1247" y="850"/>
                  </a:lnTo>
                  <a:lnTo>
                    <a:pt x="1248" y="850"/>
                  </a:lnTo>
                  <a:lnTo>
                    <a:pt x="1248" y="850"/>
                  </a:lnTo>
                  <a:lnTo>
                    <a:pt x="1248" y="850"/>
                  </a:lnTo>
                  <a:lnTo>
                    <a:pt x="1248" y="850"/>
                  </a:lnTo>
                  <a:lnTo>
                    <a:pt x="1248" y="850"/>
                  </a:lnTo>
                  <a:lnTo>
                    <a:pt x="1248" y="850"/>
                  </a:lnTo>
                  <a:lnTo>
                    <a:pt x="1249" y="850"/>
                  </a:lnTo>
                  <a:lnTo>
                    <a:pt x="1249" y="850"/>
                  </a:lnTo>
                  <a:lnTo>
                    <a:pt x="1249" y="850"/>
                  </a:lnTo>
                  <a:lnTo>
                    <a:pt x="1249" y="850"/>
                  </a:lnTo>
                  <a:lnTo>
                    <a:pt x="1250" y="850"/>
                  </a:lnTo>
                  <a:lnTo>
                    <a:pt x="1250" y="850"/>
                  </a:lnTo>
                  <a:lnTo>
                    <a:pt x="1250" y="850"/>
                  </a:lnTo>
                  <a:lnTo>
                    <a:pt x="1250" y="849"/>
                  </a:lnTo>
                  <a:lnTo>
                    <a:pt x="1250" y="849"/>
                  </a:lnTo>
                  <a:lnTo>
                    <a:pt x="1251" y="850"/>
                  </a:lnTo>
                  <a:lnTo>
                    <a:pt x="1251" y="850"/>
                  </a:lnTo>
                  <a:lnTo>
                    <a:pt x="1251" y="850"/>
                  </a:lnTo>
                  <a:lnTo>
                    <a:pt x="1251" y="850"/>
                  </a:lnTo>
                  <a:lnTo>
                    <a:pt x="1251" y="850"/>
                  </a:lnTo>
                  <a:lnTo>
                    <a:pt x="1252" y="850"/>
                  </a:lnTo>
                  <a:lnTo>
                    <a:pt x="1252" y="850"/>
                  </a:lnTo>
                  <a:lnTo>
                    <a:pt x="1252" y="850"/>
                  </a:lnTo>
                  <a:lnTo>
                    <a:pt x="1252" y="850"/>
                  </a:lnTo>
                  <a:lnTo>
                    <a:pt x="1252" y="850"/>
                  </a:lnTo>
                  <a:lnTo>
                    <a:pt x="1253" y="850"/>
                  </a:lnTo>
                  <a:lnTo>
                    <a:pt x="1253" y="850"/>
                  </a:lnTo>
                  <a:lnTo>
                    <a:pt x="1253" y="850"/>
                  </a:lnTo>
                  <a:lnTo>
                    <a:pt x="1253" y="850"/>
                  </a:lnTo>
                  <a:lnTo>
                    <a:pt x="1253" y="850"/>
                  </a:lnTo>
                  <a:lnTo>
                    <a:pt x="1254" y="850"/>
                  </a:lnTo>
                  <a:lnTo>
                    <a:pt x="1254" y="850"/>
                  </a:lnTo>
                  <a:lnTo>
                    <a:pt x="1254" y="850"/>
                  </a:lnTo>
                  <a:lnTo>
                    <a:pt x="1254" y="850"/>
                  </a:lnTo>
                  <a:lnTo>
                    <a:pt x="1254" y="849"/>
                  </a:lnTo>
                  <a:lnTo>
                    <a:pt x="1255" y="849"/>
                  </a:lnTo>
                  <a:lnTo>
                    <a:pt x="1255" y="849"/>
                  </a:lnTo>
                  <a:lnTo>
                    <a:pt x="1255" y="849"/>
                  </a:lnTo>
                  <a:lnTo>
                    <a:pt x="1255" y="849"/>
                  </a:lnTo>
                  <a:lnTo>
                    <a:pt x="1255" y="849"/>
                  </a:lnTo>
                  <a:lnTo>
                    <a:pt x="1256" y="849"/>
                  </a:lnTo>
                  <a:lnTo>
                    <a:pt x="1256" y="849"/>
                  </a:lnTo>
                  <a:lnTo>
                    <a:pt x="1256" y="849"/>
                  </a:lnTo>
                  <a:lnTo>
                    <a:pt x="1256" y="849"/>
                  </a:lnTo>
                  <a:lnTo>
                    <a:pt x="1256" y="848"/>
                  </a:lnTo>
                  <a:lnTo>
                    <a:pt x="1257" y="848"/>
                  </a:lnTo>
                  <a:lnTo>
                    <a:pt x="1257" y="848"/>
                  </a:lnTo>
                  <a:lnTo>
                    <a:pt x="1257" y="849"/>
                  </a:lnTo>
                  <a:lnTo>
                    <a:pt x="1257" y="848"/>
                  </a:lnTo>
                  <a:lnTo>
                    <a:pt x="1257" y="848"/>
                  </a:lnTo>
                  <a:lnTo>
                    <a:pt x="1258" y="847"/>
                  </a:lnTo>
                  <a:lnTo>
                    <a:pt x="1258" y="845"/>
                  </a:lnTo>
                  <a:lnTo>
                    <a:pt x="1258" y="840"/>
                  </a:lnTo>
                  <a:lnTo>
                    <a:pt x="1258" y="832"/>
                  </a:lnTo>
                  <a:lnTo>
                    <a:pt x="1259" y="827"/>
                  </a:lnTo>
                  <a:lnTo>
                    <a:pt x="1259" y="833"/>
                  </a:lnTo>
                  <a:lnTo>
                    <a:pt x="1259" y="849"/>
                  </a:lnTo>
                  <a:lnTo>
                    <a:pt x="1259" y="865"/>
                  </a:lnTo>
                  <a:lnTo>
                    <a:pt x="1259" y="864"/>
                  </a:lnTo>
                  <a:lnTo>
                    <a:pt x="1259" y="867"/>
                  </a:lnTo>
                  <a:lnTo>
                    <a:pt x="1260" y="869"/>
                  </a:lnTo>
                  <a:lnTo>
                    <a:pt x="1260" y="870"/>
                  </a:lnTo>
                  <a:lnTo>
                    <a:pt x="1260" y="869"/>
                  </a:lnTo>
                  <a:lnTo>
                    <a:pt x="1260" y="869"/>
                  </a:lnTo>
                  <a:lnTo>
                    <a:pt x="1261" y="869"/>
                  </a:lnTo>
                  <a:lnTo>
                    <a:pt x="1261" y="869"/>
                  </a:lnTo>
                  <a:lnTo>
                    <a:pt x="1261" y="869"/>
                  </a:lnTo>
                  <a:lnTo>
                    <a:pt x="1261" y="870"/>
                  </a:lnTo>
                  <a:lnTo>
                    <a:pt x="1261" y="871"/>
                  </a:lnTo>
                  <a:lnTo>
                    <a:pt x="1262" y="871"/>
                  </a:lnTo>
                  <a:lnTo>
                    <a:pt x="1262" y="872"/>
                  </a:lnTo>
                  <a:lnTo>
                    <a:pt x="1262" y="873"/>
                  </a:lnTo>
                  <a:lnTo>
                    <a:pt x="1262" y="873"/>
                  </a:lnTo>
                  <a:lnTo>
                    <a:pt x="1262" y="873"/>
                  </a:lnTo>
                  <a:lnTo>
                    <a:pt x="1263" y="873"/>
                  </a:lnTo>
                  <a:lnTo>
                    <a:pt x="1263" y="873"/>
                  </a:lnTo>
                  <a:lnTo>
                    <a:pt x="1263" y="872"/>
                  </a:lnTo>
                  <a:lnTo>
                    <a:pt x="1263" y="872"/>
                  </a:lnTo>
                  <a:lnTo>
                    <a:pt x="1263" y="872"/>
                  </a:lnTo>
                  <a:lnTo>
                    <a:pt x="1264" y="872"/>
                  </a:lnTo>
                  <a:lnTo>
                    <a:pt x="1264" y="872"/>
                  </a:lnTo>
                  <a:lnTo>
                    <a:pt x="1264" y="872"/>
                  </a:lnTo>
                  <a:lnTo>
                    <a:pt x="1264" y="872"/>
                  </a:lnTo>
                  <a:lnTo>
                    <a:pt x="1265" y="872"/>
                  </a:lnTo>
                  <a:lnTo>
                    <a:pt x="1265" y="872"/>
                  </a:lnTo>
                  <a:lnTo>
                    <a:pt x="1265" y="872"/>
                  </a:lnTo>
                  <a:lnTo>
                    <a:pt x="1265" y="872"/>
                  </a:lnTo>
                  <a:lnTo>
                    <a:pt x="1265" y="872"/>
                  </a:lnTo>
                  <a:lnTo>
                    <a:pt x="1265" y="872"/>
                  </a:lnTo>
                  <a:lnTo>
                    <a:pt x="1266" y="872"/>
                  </a:lnTo>
                  <a:lnTo>
                    <a:pt x="1266" y="872"/>
                  </a:lnTo>
                  <a:lnTo>
                    <a:pt x="1266" y="872"/>
                  </a:lnTo>
                  <a:lnTo>
                    <a:pt x="1266" y="872"/>
                  </a:lnTo>
                  <a:lnTo>
                    <a:pt x="1267" y="872"/>
                  </a:lnTo>
                  <a:lnTo>
                    <a:pt x="1267" y="872"/>
                  </a:lnTo>
                  <a:lnTo>
                    <a:pt x="1267" y="872"/>
                  </a:lnTo>
                  <a:lnTo>
                    <a:pt x="1267" y="872"/>
                  </a:lnTo>
                  <a:lnTo>
                    <a:pt x="1267" y="872"/>
                  </a:lnTo>
                  <a:lnTo>
                    <a:pt x="1267" y="873"/>
                  </a:lnTo>
                  <a:lnTo>
                    <a:pt x="1268" y="873"/>
                  </a:lnTo>
                  <a:lnTo>
                    <a:pt x="1268" y="873"/>
                  </a:lnTo>
                  <a:lnTo>
                    <a:pt x="1268" y="873"/>
                  </a:lnTo>
                  <a:lnTo>
                    <a:pt x="1268" y="873"/>
                  </a:lnTo>
                  <a:lnTo>
                    <a:pt x="1268" y="874"/>
                  </a:lnTo>
                  <a:lnTo>
                    <a:pt x="1269" y="874"/>
                  </a:lnTo>
                  <a:lnTo>
                    <a:pt x="1269" y="875"/>
                  </a:lnTo>
                  <a:lnTo>
                    <a:pt x="1269" y="875"/>
                  </a:lnTo>
                  <a:lnTo>
                    <a:pt x="1269" y="875"/>
                  </a:lnTo>
                  <a:lnTo>
                    <a:pt x="1270" y="875"/>
                  </a:lnTo>
                  <a:lnTo>
                    <a:pt x="1270" y="876"/>
                  </a:lnTo>
                  <a:lnTo>
                    <a:pt x="1270" y="876"/>
                  </a:lnTo>
                  <a:lnTo>
                    <a:pt x="1270" y="877"/>
                  </a:lnTo>
                  <a:lnTo>
                    <a:pt x="1270" y="877"/>
                  </a:lnTo>
                  <a:lnTo>
                    <a:pt x="1270" y="877"/>
                  </a:lnTo>
                  <a:lnTo>
                    <a:pt x="1271" y="878"/>
                  </a:lnTo>
                  <a:lnTo>
                    <a:pt x="1271" y="878"/>
                  </a:lnTo>
                  <a:lnTo>
                    <a:pt x="1271" y="878"/>
                  </a:lnTo>
                  <a:lnTo>
                    <a:pt x="1271" y="878"/>
                  </a:lnTo>
                  <a:lnTo>
                    <a:pt x="1272" y="878"/>
                  </a:lnTo>
                  <a:lnTo>
                    <a:pt x="1272" y="878"/>
                  </a:lnTo>
                  <a:lnTo>
                    <a:pt x="1272" y="877"/>
                  </a:lnTo>
                  <a:lnTo>
                    <a:pt x="1272" y="876"/>
                  </a:lnTo>
                  <a:lnTo>
                    <a:pt x="1272" y="875"/>
                  </a:lnTo>
                  <a:lnTo>
                    <a:pt x="1273" y="880"/>
                  </a:lnTo>
                  <a:lnTo>
                    <a:pt x="1273" y="885"/>
                  </a:lnTo>
                  <a:lnTo>
                    <a:pt x="1273" y="890"/>
                  </a:lnTo>
                  <a:lnTo>
                    <a:pt x="1273" y="895"/>
                  </a:lnTo>
                  <a:lnTo>
                    <a:pt x="1273" y="900"/>
                  </a:lnTo>
                  <a:lnTo>
                    <a:pt x="1274" y="902"/>
                  </a:lnTo>
                  <a:lnTo>
                    <a:pt x="1274" y="905"/>
                  </a:lnTo>
                  <a:lnTo>
                    <a:pt x="1274" y="906"/>
                  </a:lnTo>
                  <a:lnTo>
                    <a:pt x="1274" y="907"/>
                  </a:lnTo>
                  <a:lnTo>
                    <a:pt x="1274" y="908"/>
                  </a:lnTo>
                  <a:lnTo>
                    <a:pt x="1275" y="908"/>
                  </a:lnTo>
                  <a:lnTo>
                    <a:pt x="1275" y="908"/>
                  </a:lnTo>
                  <a:lnTo>
                    <a:pt x="1275" y="908"/>
                  </a:lnTo>
                  <a:lnTo>
                    <a:pt x="1275" y="908"/>
                  </a:lnTo>
                  <a:lnTo>
                    <a:pt x="1276" y="908"/>
                  </a:lnTo>
                  <a:lnTo>
                    <a:pt x="1276" y="908"/>
                  </a:lnTo>
                  <a:lnTo>
                    <a:pt x="1276" y="908"/>
                  </a:lnTo>
                  <a:lnTo>
                    <a:pt x="1276" y="908"/>
                  </a:lnTo>
                  <a:lnTo>
                    <a:pt x="1276" y="908"/>
                  </a:lnTo>
                  <a:lnTo>
                    <a:pt x="1276" y="908"/>
                  </a:lnTo>
                  <a:lnTo>
                    <a:pt x="1277" y="908"/>
                  </a:lnTo>
                  <a:lnTo>
                    <a:pt x="1277" y="908"/>
                  </a:lnTo>
                  <a:lnTo>
                    <a:pt x="1277" y="908"/>
                  </a:lnTo>
                  <a:lnTo>
                    <a:pt x="1277" y="908"/>
                  </a:lnTo>
                  <a:lnTo>
                    <a:pt x="1278" y="908"/>
                  </a:lnTo>
                  <a:lnTo>
                    <a:pt x="1278" y="908"/>
                  </a:lnTo>
                  <a:lnTo>
                    <a:pt x="1278" y="908"/>
                  </a:lnTo>
                  <a:lnTo>
                    <a:pt x="1278" y="908"/>
                  </a:lnTo>
                  <a:lnTo>
                    <a:pt x="1278" y="908"/>
                  </a:lnTo>
                  <a:lnTo>
                    <a:pt x="1278" y="908"/>
                  </a:lnTo>
                  <a:lnTo>
                    <a:pt x="1279" y="909"/>
                  </a:lnTo>
                  <a:lnTo>
                    <a:pt x="1279" y="909"/>
                  </a:lnTo>
                  <a:lnTo>
                    <a:pt x="1279" y="909"/>
                  </a:lnTo>
                  <a:lnTo>
                    <a:pt x="1279" y="909"/>
                  </a:lnTo>
                  <a:lnTo>
                    <a:pt x="1280" y="909"/>
                  </a:lnTo>
                  <a:lnTo>
                    <a:pt x="1280" y="909"/>
                  </a:lnTo>
                  <a:lnTo>
                    <a:pt x="1280" y="909"/>
                  </a:lnTo>
                  <a:lnTo>
                    <a:pt x="1280" y="909"/>
                  </a:lnTo>
                  <a:lnTo>
                    <a:pt x="1280" y="910"/>
                  </a:lnTo>
                  <a:lnTo>
                    <a:pt x="1281" y="910"/>
                  </a:lnTo>
                  <a:lnTo>
                    <a:pt x="1281" y="911"/>
                  </a:lnTo>
                  <a:lnTo>
                    <a:pt x="1281" y="911"/>
                  </a:lnTo>
                  <a:lnTo>
                    <a:pt x="1281" y="911"/>
                  </a:lnTo>
                  <a:lnTo>
                    <a:pt x="1281" y="911"/>
                  </a:lnTo>
                  <a:lnTo>
                    <a:pt x="1281" y="911"/>
                  </a:lnTo>
                  <a:lnTo>
                    <a:pt x="1282" y="911"/>
                  </a:lnTo>
                  <a:lnTo>
                    <a:pt x="1282" y="911"/>
                  </a:lnTo>
                  <a:lnTo>
                    <a:pt x="1282" y="911"/>
                  </a:lnTo>
                  <a:lnTo>
                    <a:pt x="1282" y="910"/>
                  </a:lnTo>
                  <a:lnTo>
                    <a:pt x="1283" y="905"/>
                  </a:lnTo>
                  <a:lnTo>
                    <a:pt x="1283" y="898"/>
                  </a:lnTo>
                  <a:lnTo>
                    <a:pt x="1283" y="892"/>
                  </a:lnTo>
                  <a:lnTo>
                    <a:pt x="1283" y="884"/>
                  </a:lnTo>
                  <a:lnTo>
                    <a:pt x="1283" y="877"/>
                  </a:lnTo>
                  <a:lnTo>
                    <a:pt x="1284" y="872"/>
                  </a:lnTo>
                  <a:lnTo>
                    <a:pt x="1284" y="877"/>
                  </a:lnTo>
                  <a:lnTo>
                    <a:pt x="1284" y="873"/>
                  </a:lnTo>
                  <a:lnTo>
                    <a:pt x="1284" y="866"/>
                  </a:lnTo>
                  <a:lnTo>
                    <a:pt x="1284" y="866"/>
                  </a:lnTo>
                  <a:lnTo>
                    <a:pt x="1285" y="866"/>
                  </a:lnTo>
                  <a:lnTo>
                    <a:pt x="1285" y="866"/>
                  </a:lnTo>
                  <a:lnTo>
                    <a:pt x="1285" y="866"/>
                  </a:lnTo>
                  <a:lnTo>
                    <a:pt x="1285" y="867"/>
                  </a:lnTo>
                  <a:lnTo>
                    <a:pt x="1285" y="867"/>
                  </a:lnTo>
                  <a:lnTo>
                    <a:pt x="1286" y="867"/>
                  </a:lnTo>
                  <a:lnTo>
                    <a:pt x="1286" y="867"/>
                  </a:lnTo>
                  <a:lnTo>
                    <a:pt x="1286" y="867"/>
                  </a:lnTo>
                  <a:lnTo>
                    <a:pt x="1286" y="867"/>
                  </a:lnTo>
                  <a:lnTo>
                    <a:pt x="1287" y="867"/>
                  </a:lnTo>
                  <a:lnTo>
                    <a:pt x="1287" y="867"/>
                  </a:lnTo>
                  <a:lnTo>
                    <a:pt x="1287" y="867"/>
                  </a:lnTo>
                  <a:lnTo>
                    <a:pt x="1287" y="868"/>
                  </a:lnTo>
                  <a:lnTo>
                    <a:pt x="1287" y="868"/>
                  </a:lnTo>
                  <a:lnTo>
                    <a:pt x="1287" y="868"/>
                  </a:lnTo>
                  <a:lnTo>
                    <a:pt x="1288" y="868"/>
                  </a:lnTo>
                  <a:lnTo>
                    <a:pt x="1288" y="867"/>
                  </a:lnTo>
                  <a:lnTo>
                    <a:pt x="1288" y="868"/>
                  </a:lnTo>
                  <a:lnTo>
                    <a:pt x="1288" y="868"/>
                  </a:lnTo>
                  <a:lnTo>
                    <a:pt x="1289" y="868"/>
                  </a:lnTo>
                  <a:lnTo>
                    <a:pt x="1289" y="868"/>
                  </a:lnTo>
                  <a:lnTo>
                    <a:pt x="1289" y="868"/>
                  </a:lnTo>
                  <a:lnTo>
                    <a:pt x="1289" y="868"/>
                  </a:lnTo>
                  <a:lnTo>
                    <a:pt x="1289" y="868"/>
                  </a:lnTo>
                  <a:lnTo>
                    <a:pt x="1289" y="868"/>
                  </a:lnTo>
                  <a:lnTo>
                    <a:pt x="1290" y="868"/>
                  </a:lnTo>
                  <a:lnTo>
                    <a:pt x="1290" y="868"/>
                  </a:lnTo>
                  <a:lnTo>
                    <a:pt x="1290" y="868"/>
                  </a:lnTo>
                  <a:lnTo>
                    <a:pt x="1290" y="868"/>
                  </a:lnTo>
                  <a:lnTo>
                    <a:pt x="1291" y="868"/>
                  </a:lnTo>
                  <a:lnTo>
                    <a:pt x="1291" y="867"/>
                  </a:lnTo>
                  <a:lnTo>
                    <a:pt x="1291" y="867"/>
                  </a:lnTo>
                  <a:lnTo>
                    <a:pt x="1291" y="867"/>
                  </a:lnTo>
                  <a:lnTo>
                    <a:pt x="1291" y="867"/>
                  </a:lnTo>
                  <a:lnTo>
                    <a:pt x="1292" y="867"/>
                  </a:lnTo>
                  <a:lnTo>
                    <a:pt x="1292" y="867"/>
                  </a:lnTo>
                  <a:lnTo>
                    <a:pt x="1292" y="867"/>
                  </a:lnTo>
                  <a:lnTo>
                    <a:pt x="1292" y="867"/>
                  </a:lnTo>
                  <a:lnTo>
                    <a:pt x="1292" y="867"/>
                  </a:lnTo>
                  <a:lnTo>
                    <a:pt x="1293" y="868"/>
                  </a:lnTo>
                  <a:lnTo>
                    <a:pt x="1293" y="868"/>
                  </a:lnTo>
                  <a:lnTo>
                    <a:pt x="1293" y="867"/>
                  </a:lnTo>
                  <a:lnTo>
                    <a:pt x="1293" y="867"/>
                  </a:lnTo>
                  <a:lnTo>
                    <a:pt x="1293" y="867"/>
                  </a:lnTo>
                  <a:lnTo>
                    <a:pt x="1294" y="867"/>
                  </a:lnTo>
                  <a:lnTo>
                    <a:pt x="1294" y="867"/>
                  </a:lnTo>
                  <a:lnTo>
                    <a:pt x="1294" y="867"/>
                  </a:lnTo>
                  <a:lnTo>
                    <a:pt x="1294" y="867"/>
                  </a:lnTo>
                  <a:lnTo>
                    <a:pt x="1295" y="867"/>
                  </a:lnTo>
                  <a:lnTo>
                    <a:pt x="1295" y="867"/>
                  </a:lnTo>
                  <a:lnTo>
                    <a:pt x="1295" y="867"/>
                  </a:lnTo>
                  <a:lnTo>
                    <a:pt x="1295" y="867"/>
                  </a:lnTo>
                  <a:lnTo>
                    <a:pt x="1295" y="867"/>
                  </a:lnTo>
                  <a:lnTo>
                    <a:pt x="1295" y="867"/>
                  </a:lnTo>
                  <a:lnTo>
                    <a:pt x="1296" y="867"/>
                  </a:lnTo>
                  <a:lnTo>
                    <a:pt x="1296" y="867"/>
                  </a:lnTo>
                  <a:lnTo>
                    <a:pt x="1296" y="867"/>
                  </a:lnTo>
                  <a:lnTo>
                    <a:pt x="1296" y="867"/>
                  </a:lnTo>
                  <a:lnTo>
                    <a:pt x="1296" y="867"/>
                  </a:lnTo>
                  <a:lnTo>
                    <a:pt x="1297" y="867"/>
                  </a:lnTo>
                  <a:lnTo>
                    <a:pt x="1297" y="867"/>
                  </a:lnTo>
                  <a:lnTo>
                    <a:pt x="1297" y="867"/>
                  </a:lnTo>
                  <a:lnTo>
                    <a:pt x="1297" y="867"/>
                  </a:lnTo>
                  <a:lnTo>
                    <a:pt x="1298" y="867"/>
                  </a:lnTo>
                  <a:lnTo>
                    <a:pt x="1298" y="867"/>
                  </a:lnTo>
                  <a:lnTo>
                    <a:pt x="1298" y="867"/>
                  </a:lnTo>
                  <a:lnTo>
                    <a:pt x="1298" y="867"/>
                  </a:lnTo>
                  <a:lnTo>
                    <a:pt x="1298" y="867"/>
                  </a:lnTo>
                  <a:lnTo>
                    <a:pt x="1298" y="867"/>
                  </a:lnTo>
                  <a:lnTo>
                    <a:pt x="1299" y="867"/>
                  </a:lnTo>
                  <a:lnTo>
                    <a:pt x="1299" y="867"/>
                  </a:lnTo>
                  <a:lnTo>
                    <a:pt x="1299" y="868"/>
                  </a:lnTo>
                  <a:lnTo>
                    <a:pt x="1299" y="868"/>
                  </a:lnTo>
                  <a:lnTo>
                    <a:pt x="1300" y="869"/>
                  </a:lnTo>
                  <a:lnTo>
                    <a:pt x="1300" y="868"/>
                  </a:lnTo>
                  <a:lnTo>
                    <a:pt x="1300" y="868"/>
                  </a:lnTo>
                  <a:lnTo>
                    <a:pt x="1300" y="868"/>
                  </a:lnTo>
                  <a:lnTo>
                    <a:pt x="1300" y="866"/>
                  </a:lnTo>
                  <a:lnTo>
                    <a:pt x="1300" y="860"/>
                  </a:lnTo>
                  <a:lnTo>
                    <a:pt x="1301" y="856"/>
                  </a:lnTo>
                  <a:lnTo>
                    <a:pt x="1301" y="877"/>
                  </a:lnTo>
                  <a:lnTo>
                    <a:pt x="1301" y="905"/>
                  </a:lnTo>
                  <a:lnTo>
                    <a:pt x="1301" y="913"/>
                  </a:lnTo>
                  <a:lnTo>
                    <a:pt x="1302" y="912"/>
                  </a:lnTo>
                  <a:lnTo>
                    <a:pt x="1302" y="913"/>
                  </a:lnTo>
                  <a:lnTo>
                    <a:pt x="1302" y="913"/>
                  </a:lnTo>
                  <a:lnTo>
                    <a:pt x="1302" y="913"/>
                  </a:lnTo>
                  <a:lnTo>
                    <a:pt x="1302" y="913"/>
                  </a:lnTo>
                  <a:lnTo>
                    <a:pt x="1303" y="913"/>
                  </a:lnTo>
                  <a:lnTo>
                    <a:pt x="1303" y="913"/>
                  </a:lnTo>
                  <a:lnTo>
                    <a:pt x="1303" y="912"/>
                  </a:lnTo>
                  <a:lnTo>
                    <a:pt x="1303" y="912"/>
                  </a:lnTo>
                  <a:lnTo>
                    <a:pt x="1303" y="912"/>
                  </a:lnTo>
                  <a:lnTo>
                    <a:pt x="1304" y="911"/>
                  </a:lnTo>
                  <a:lnTo>
                    <a:pt x="1304" y="911"/>
                  </a:lnTo>
                  <a:lnTo>
                    <a:pt x="1304" y="912"/>
                  </a:lnTo>
                  <a:lnTo>
                    <a:pt x="1304" y="912"/>
                  </a:lnTo>
                  <a:lnTo>
                    <a:pt x="1304" y="912"/>
                  </a:lnTo>
                  <a:lnTo>
                    <a:pt x="1305" y="911"/>
                  </a:lnTo>
                  <a:lnTo>
                    <a:pt x="1305" y="911"/>
                  </a:lnTo>
                  <a:lnTo>
                    <a:pt x="1305" y="911"/>
                  </a:lnTo>
                  <a:lnTo>
                    <a:pt x="1305" y="911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306" y="910"/>
                  </a:lnTo>
                  <a:lnTo>
                    <a:pt x="1307" y="910"/>
                  </a:lnTo>
                  <a:lnTo>
                    <a:pt x="1307" y="910"/>
                  </a:lnTo>
                  <a:lnTo>
                    <a:pt x="1307" y="910"/>
                  </a:lnTo>
                  <a:lnTo>
                    <a:pt x="1307" y="910"/>
                  </a:lnTo>
                  <a:lnTo>
                    <a:pt x="1308" y="910"/>
                  </a:lnTo>
                  <a:lnTo>
                    <a:pt x="1308" y="910"/>
                  </a:lnTo>
                  <a:lnTo>
                    <a:pt x="1308" y="910"/>
                  </a:lnTo>
                  <a:lnTo>
                    <a:pt x="1308" y="910"/>
                  </a:lnTo>
                  <a:lnTo>
                    <a:pt x="1308" y="910"/>
                  </a:lnTo>
                  <a:lnTo>
                    <a:pt x="1309" y="910"/>
                  </a:lnTo>
                  <a:lnTo>
                    <a:pt x="1309" y="910"/>
                  </a:lnTo>
                  <a:lnTo>
                    <a:pt x="1309" y="910"/>
                  </a:lnTo>
                  <a:lnTo>
                    <a:pt x="1309" y="910"/>
                  </a:lnTo>
                  <a:lnTo>
                    <a:pt x="1309" y="910"/>
                  </a:lnTo>
                  <a:lnTo>
                    <a:pt x="1310" y="910"/>
                  </a:lnTo>
                  <a:lnTo>
                    <a:pt x="1310" y="910"/>
                  </a:lnTo>
                  <a:lnTo>
                    <a:pt x="1310" y="910"/>
                  </a:lnTo>
                  <a:lnTo>
                    <a:pt x="1310" y="910"/>
                  </a:lnTo>
                  <a:lnTo>
                    <a:pt x="1310" y="910"/>
                  </a:lnTo>
                  <a:lnTo>
                    <a:pt x="1311" y="910"/>
                  </a:lnTo>
                  <a:lnTo>
                    <a:pt x="1311" y="910"/>
                  </a:lnTo>
                  <a:lnTo>
                    <a:pt x="1311" y="910"/>
                  </a:lnTo>
                  <a:lnTo>
                    <a:pt x="1311" y="909"/>
                  </a:lnTo>
                  <a:lnTo>
                    <a:pt x="1311" y="909"/>
                  </a:lnTo>
                  <a:lnTo>
                    <a:pt x="1311" y="909"/>
                  </a:lnTo>
                  <a:lnTo>
                    <a:pt x="1312" y="909"/>
                  </a:lnTo>
                  <a:lnTo>
                    <a:pt x="1312" y="909"/>
                  </a:lnTo>
                  <a:lnTo>
                    <a:pt x="1312" y="908"/>
                  </a:lnTo>
                  <a:lnTo>
                    <a:pt x="1312" y="908"/>
                  </a:lnTo>
                  <a:lnTo>
                    <a:pt x="1313" y="908"/>
                  </a:lnTo>
                  <a:lnTo>
                    <a:pt x="1313" y="908"/>
                  </a:lnTo>
                  <a:lnTo>
                    <a:pt x="1313" y="908"/>
                  </a:lnTo>
                  <a:lnTo>
                    <a:pt x="1313" y="908"/>
                  </a:lnTo>
                  <a:lnTo>
                    <a:pt x="1313" y="907"/>
                  </a:lnTo>
                  <a:lnTo>
                    <a:pt x="1314" y="907"/>
                  </a:lnTo>
                  <a:lnTo>
                    <a:pt x="1314" y="907"/>
                  </a:lnTo>
                  <a:lnTo>
                    <a:pt x="1314" y="907"/>
                  </a:lnTo>
                  <a:lnTo>
                    <a:pt x="1314" y="907"/>
                  </a:lnTo>
                  <a:lnTo>
                    <a:pt x="1314" y="907"/>
                  </a:lnTo>
                  <a:lnTo>
                    <a:pt x="1315" y="907"/>
                  </a:lnTo>
                  <a:lnTo>
                    <a:pt x="1315" y="908"/>
                  </a:lnTo>
                  <a:lnTo>
                    <a:pt x="1315" y="909"/>
                  </a:lnTo>
                  <a:lnTo>
                    <a:pt x="1315" y="909"/>
                  </a:lnTo>
                  <a:lnTo>
                    <a:pt x="1315" y="909"/>
                  </a:lnTo>
                  <a:lnTo>
                    <a:pt x="1316" y="910"/>
                  </a:lnTo>
                  <a:lnTo>
                    <a:pt x="1316" y="911"/>
                  </a:lnTo>
                  <a:lnTo>
                    <a:pt x="1316" y="911"/>
                  </a:lnTo>
                  <a:lnTo>
                    <a:pt x="1316" y="912"/>
                  </a:lnTo>
                  <a:lnTo>
                    <a:pt x="1317" y="913"/>
                  </a:lnTo>
                  <a:lnTo>
                    <a:pt x="1317" y="913"/>
                  </a:lnTo>
                  <a:lnTo>
                    <a:pt x="1317" y="914"/>
                  </a:lnTo>
                  <a:lnTo>
                    <a:pt x="1317" y="914"/>
                  </a:lnTo>
                  <a:lnTo>
                    <a:pt x="1317" y="914"/>
                  </a:lnTo>
                  <a:lnTo>
                    <a:pt x="1317" y="914"/>
                  </a:lnTo>
                  <a:lnTo>
                    <a:pt x="1318" y="914"/>
                  </a:lnTo>
                  <a:lnTo>
                    <a:pt x="1318" y="915"/>
                  </a:lnTo>
                  <a:lnTo>
                    <a:pt x="1318" y="915"/>
                  </a:lnTo>
                  <a:lnTo>
                    <a:pt x="1318" y="915"/>
                  </a:lnTo>
                  <a:lnTo>
                    <a:pt x="1319" y="915"/>
                  </a:lnTo>
                  <a:lnTo>
                    <a:pt x="1319" y="915"/>
                  </a:lnTo>
                  <a:lnTo>
                    <a:pt x="1319" y="915"/>
                  </a:lnTo>
                  <a:lnTo>
                    <a:pt x="1319" y="915"/>
                  </a:lnTo>
                  <a:lnTo>
                    <a:pt x="1319" y="914"/>
                  </a:lnTo>
                  <a:lnTo>
                    <a:pt x="1320" y="914"/>
                  </a:lnTo>
                  <a:lnTo>
                    <a:pt x="1320" y="915"/>
                  </a:lnTo>
                  <a:lnTo>
                    <a:pt x="1320" y="914"/>
                  </a:lnTo>
                  <a:lnTo>
                    <a:pt x="1320" y="914"/>
                  </a:lnTo>
                  <a:lnTo>
                    <a:pt x="1320" y="913"/>
                  </a:lnTo>
                  <a:lnTo>
                    <a:pt x="1321" y="911"/>
                  </a:lnTo>
                  <a:lnTo>
                    <a:pt x="1321" y="911"/>
                  </a:lnTo>
                  <a:lnTo>
                    <a:pt x="1321" y="911"/>
                  </a:lnTo>
                  <a:lnTo>
                    <a:pt x="1321" y="911"/>
                  </a:lnTo>
                  <a:lnTo>
                    <a:pt x="1321" y="911"/>
                  </a:lnTo>
                  <a:lnTo>
                    <a:pt x="1322" y="909"/>
                  </a:lnTo>
                  <a:lnTo>
                    <a:pt x="1322" y="908"/>
                  </a:lnTo>
                  <a:lnTo>
                    <a:pt x="1322" y="906"/>
                  </a:lnTo>
                  <a:lnTo>
                    <a:pt x="1322" y="907"/>
                  </a:lnTo>
                  <a:lnTo>
                    <a:pt x="1323" y="906"/>
                  </a:lnTo>
                  <a:lnTo>
                    <a:pt x="1323" y="906"/>
                  </a:lnTo>
                  <a:lnTo>
                    <a:pt x="1323" y="906"/>
                  </a:lnTo>
                  <a:lnTo>
                    <a:pt x="1323" y="906"/>
                  </a:lnTo>
                  <a:lnTo>
                    <a:pt x="1323" y="906"/>
                  </a:lnTo>
                  <a:lnTo>
                    <a:pt x="1323" y="905"/>
                  </a:lnTo>
                  <a:lnTo>
                    <a:pt x="1324" y="904"/>
                  </a:lnTo>
                  <a:lnTo>
                    <a:pt x="1324" y="904"/>
                  </a:lnTo>
                  <a:lnTo>
                    <a:pt x="1324" y="903"/>
                  </a:lnTo>
                  <a:lnTo>
                    <a:pt x="1324" y="903"/>
                  </a:lnTo>
                  <a:lnTo>
                    <a:pt x="1325" y="902"/>
                  </a:lnTo>
                  <a:lnTo>
                    <a:pt x="1325" y="902"/>
                  </a:lnTo>
                  <a:lnTo>
                    <a:pt x="1325" y="901"/>
                  </a:lnTo>
                  <a:lnTo>
                    <a:pt x="1325" y="901"/>
                  </a:lnTo>
                  <a:lnTo>
                    <a:pt x="1325" y="901"/>
                  </a:lnTo>
                  <a:lnTo>
                    <a:pt x="1325" y="901"/>
                  </a:lnTo>
                  <a:lnTo>
                    <a:pt x="1326" y="902"/>
                  </a:lnTo>
                  <a:lnTo>
                    <a:pt x="1326" y="902"/>
                  </a:lnTo>
                  <a:lnTo>
                    <a:pt x="1326" y="902"/>
                  </a:lnTo>
                  <a:lnTo>
                    <a:pt x="1326" y="902"/>
                  </a:lnTo>
                  <a:lnTo>
                    <a:pt x="1326" y="903"/>
                  </a:lnTo>
                  <a:lnTo>
                    <a:pt x="1327" y="903"/>
                  </a:lnTo>
                  <a:lnTo>
                    <a:pt x="1327" y="903"/>
                  </a:lnTo>
                  <a:lnTo>
                    <a:pt x="1327" y="903"/>
                  </a:lnTo>
                  <a:lnTo>
                    <a:pt x="1327" y="903"/>
                  </a:lnTo>
                  <a:lnTo>
                    <a:pt x="1328" y="903"/>
                  </a:lnTo>
                  <a:lnTo>
                    <a:pt x="1328" y="902"/>
                  </a:lnTo>
                  <a:lnTo>
                    <a:pt x="1328" y="897"/>
                  </a:lnTo>
                  <a:lnTo>
                    <a:pt x="1328" y="897"/>
                  </a:lnTo>
                  <a:lnTo>
                    <a:pt x="1328" y="897"/>
                  </a:lnTo>
                  <a:lnTo>
                    <a:pt x="1328" y="897"/>
                  </a:lnTo>
                  <a:lnTo>
                    <a:pt x="1329" y="882"/>
                  </a:lnTo>
                  <a:lnTo>
                    <a:pt x="1329" y="867"/>
                  </a:lnTo>
                  <a:lnTo>
                    <a:pt x="1329" y="863"/>
                  </a:lnTo>
                  <a:lnTo>
                    <a:pt x="1329" y="866"/>
                  </a:lnTo>
                  <a:lnTo>
                    <a:pt x="1330" y="870"/>
                  </a:lnTo>
                  <a:lnTo>
                    <a:pt x="1330" y="875"/>
                  </a:lnTo>
                  <a:lnTo>
                    <a:pt x="1330" y="881"/>
                  </a:lnTo>
                  <a:lnTo>
                    <a:pt x="1330" y="882"/>
                  </a:lnTo>
                  <a:lnTo>
                    <a:pt x="1330" y="878"/>
                  </a:lnTo>
                  <a:lnTo>
                    <a:pt x="1331" y="874"/>
                  </a:lnTo>
                  <a:lnTo>
                    <a:pt x="1331" y="873"/>
                  </a:lnTo>
                  <a:lnTo>
                    <a:pt x="1331" y="873"/>
                  </a:lnTo>
                  <a:lnTo>
                    <a:pt x="1331" y="873"/>
                  </a:lnTo>
                  <a:lnTo>
                    <a:pt x="1331" y="873"/>
                  </a:lnTo>
                  <a:lnTo>
                    <a:pt x="1332" y="873"/>
                  </a:lnTo>
                  <a:lnTo>
                    <a:pt x="1332" y="873"/>
                  </a:lnTo>
                  <a:lnTo>
                    <a:pt x="1332" y="873"/>
                  </a:lnTo>
                  <a:lnTo>
                    <a:pt x="1332" y="874"/>
                  </a:lnTo>
                  <a:lnTo>
                    <a:pt x="1332" y="874"/>
                  </a:lnTo>
                  <a:lnTo>
                    <a:pt x="1333" y="874"/>
                  </a:lnTo>
                  <a:lnTo>
                    <a:pt x="1333" y="875"/>
                  </a:lnTo>
                  <a:lnTo>
                    <a:pt x="1333" y="875"/>
                  </a:lnTo>
                  <a:lnTo>
                    <a:pt x="1333" y="875"/>
                  </a:lnTo>
                  <a:lnTo>
                    <a:pt x="1334" y="875"/>
                  </a:lnTo>
                  <a:lnTo>
                    <a:pt x="1334" y="875"/>
                  </a:lnTo>
                  <a:lnTo>
                    <a:pt x="1334" y="875"/>
                  </a:lnTo>
                  <a:lnTo>
                    <a:pt x="1334" y="875"/>
                  </a:lnTo>
                  <a:lnTo>
                    <a:pt x="1334" y="875"/>
                  </a:lnTo>
                  <a:lnTo>
                    <a:pt x="1334" y="875"/>
                  </a:lnTo>
                  <a:lnTo>
                    <a:pt x="1335" y="875"/>
                  </a:lnTo>
                  <a:lnTo>
                    <a:pt x="1335" y="875"/>
                  </a:lnTo>
                  <a:lnTo>
                    <a:pt x="1335" y="876"/>
                  </a:lnTo>
                  <a:lnTo>
                    <a:pt x="1335" y="876"/>
                  </a:lnTo>
                  <a:lnTo>
                    <a:pt x="1336" y="876"/>
                  </a:lnTo>
                  <a:lnTo>
                    <a:pt x="1336" y="876"/>
                  </a:lnTo>
                  <a:lnTo>
                    <a:pt x="1336" y="876"/>
                  </a:lnTo>
                  <a:lnTo>
                    <a:pt x="1336" y="876"/>
                  </a:lnTo>
                  <a:lnTo>
                    <a:pt x="1336" y="877"/>
                  </a:lnTo>
                  <a:lnTo>
                    <a:pt x="1336" y="877"/>
                  </a:lnTo>
                  <a:lnTo>
                    <a:pt x="1337" y="877"/>
                  </a:lnTo>
                  <a:lnTo>
                    <a:pt x="1337" y="877"/>
                  </a:lnTo>
                  <a:lnTo>
                    <a:pt x="1337" y="877"/>
                  </a:lnTo>
                  <a:lnTo>
                    <a:pt x="1337" y="877"/>
                  </a:lnTo>
                  <a:lnTo>
                    <a:pt x="1338" y="877"/>
                  </a:lnTo>
                  <a:lnTo>
                    <a:pt x="1338" y="877"/>
                  </a:lnTo>
                  <a:lnTo>
                    <a:pt x="1338" y="877"/>
                  </a:lnTo>
                  <a:lnTo>
                    <a:pt x="1338" y="877"/>
                  </a:lnTo>
                  <a:lnTo>
                    <a:pt x="1338" y="877"/>
                  </a:lnTo>
                  <a:lnTo>
                    <a:pt x="1339" y="877"/>
                  </a:lnTo>
                  <a:lnTo>
                    <a:pt x="1339" y="877"/>
                  </a:lnTo>
                  <a:lnTo>
                    <a:pt x="1339" y="877"/>
                  </a:lnTo>
                  <a:lnTo>
                    <a:pt x="1339" y="877"/>
                  </a:lnTo>
                  <a:lnTo>
                    <a:pt x="1339" y="877"/>
                  </a:lnTo>
                  <a:lnTo>
                    <a:pt x="1340" y="877"/>
                  </a:lnTo>
                  <a:lnTo>
                    <a:pt x="1340" y="877"/>
                  </a:lnTo>
                  <a:lnTo>
                    <a:pt x="1340" y="877"/>
                  </a:lnTo>
                  <a:lnTo>
                    <a:pt x="1340" y="877"/>
                  </a:lnTo>
                  <a:lnTo>
                    <a:pt x="1340" y="877"/>
                  </a:lnTo>
                  <a:lnTo>
                    <a:pt x="1341" y="876"/>
                  </a:lnTo>
                  <a:lnTo>
                    <a:pt x="1341" y="876"/>
                  </a:lnTo>
                  <a:lnTo>
                    <a:pt x="1341" y="875"/>
                  </a:lnTo>
                  <a:lnTo>
                    <a:pt x="1341" y="875"/>
                  </a:lnTo>
                  <a:lnTo>
                    <a:pt x="1341" y="875"/>
                  </a:lnTo>
                  <a:lnTo>
                    <a:pt x="1342" y="875"/>
                  </a:lnTo>
                  <a:lnTo>
                    <a:pt x="1342" y="874"/>
                  </a:lnTo>
                  <a:lnTo>
                    <a:pt x="1342" y="874"/>
                  </a:lnTo>
                  <a:lnTo>
                    <a:pt x="1342" y="873"/>
                  </a:lnTo>
                  <a:lnTo>
                    <a:pt x="1342" y="873"/>
                  </a:lnTo>
                  <a:lnTo>
                    <a:pt x="1343" y="873"/>
                  </a:lnTo>
                  <a:lnTo>
                    <a:pt x="1343" y="872"/>
                  </a:lnTo>
                  <a:lnTo>
                    <a:pt x="1343" y="872"/>
                  </a:lnTo>
                  <a:lnTo>
                    <a:pt x="1343" y="871"/>
                  </a:lnTo>
                  <a:lnTo>
                    <a:pt x="1343" y="871"/>
                  </a:lnTo>
                  <a:lnTo>
                    <a:pt x="1344" y="871"/>
                  </a:lnTo>
                  <a:lnTo>
                    <a:pt x="1344" y="870"/>
                  </a:lnTo>
                  <a:lnTo>
                    <a:pt x="1344" y="870"/>
                  </a:lnTo>
                  <a:lnTo>
                    <a:pt x="1344" y="869"/>
                  </a:lnTo>
                  <a:lnTo>
                    <a:pt x="1345" y="868"/>
                  </a:lnTo>
                  <a:lnTo>
                    <a:pt x="1345" y="865"/>
                  </a:lnTo>
                  <a:lnTo>
                    <a:pt x="1345" y="863"/>
                  </a:lnTo>
                  <a:lnTo>
                    <a:pt x="1345" y="857"/>
                  </a:lnTo>
                  <a:lnTo>
                    <a:pt x="1345" y="851"/>
                  </a:lnTo>
                  <a:lnTo>
                    <a:pt x="1345" y="855"/>
                  </a:lnTo>
                  <a:lnTo>
                    <a:pt x="1346" y="879"/>
                  </a:lnTo>
                  <a:lnTo>
                    <a:pt x="1346" y="881"/>
                  </a:lnTo>
                  <a:lnTo>
                    <a:pt x="1346" y="884"/>
                  </a:lnTo>
                  <a:lnTo>
                    <a:pt x="1346" y="884"/>
                  </a:lnTo>
                  <a:lnTo>
                    <a:pt x="1347" y="884"/>
                  </a:lnTo>
                  <a:lnTo>
                    <a:pt x="1347" y="884"/>
                  </a:lnTo>
                  <a:lnTo>
                    <a:pt x="1347" y="884"/>
                  </a:lnTo>
                  <a:lnTo>
                    <a:pt x="1347" y="884"/>
                  </a:lnTo>
                  <a:lnTo>
                    <a:pt x="1347" y="884"/>
                  </a:lnTo>
                  <a:lnTo>
                    <a:pt x="1347" y="886"/>
                  </a:lnTo>
                  <a:lnTo>
                    <a:pt x="1348" y="886"/>
                  </a:lnTo>
                  <a:lnTo>
                    <a:pt x="1348" y="886"/>
                  </a:lnTo>
                  <a:lnTo>
                    <a:pt x="1348" y="886"/>
                  </a:lnTo>
                  <a:lnTo>
                    <a:pt x="1348" y="886"/>
                  </a:lnTo>
                  <a:lnTo>
                    <a:pt x="1349" y="888"/>
                  </a:lnTo>
                  <a:lnTo>
                    <a:pt x="1349" y="889"/>
                  </a:lnTo>
                  <a:lnTo>
                    <a:pt x="1349" y="889"/>
                  </a:lnTo>
                  <a:lnTo>
                    <a:pt x="1349" y="889"/>
                  </a:lnTo>
                  <a:lnTo>
                    <a:pt x="1349" y="889"/>
                  </a:lnTo>
                  <a:lnTo>
                    <a:pt x="1350" y="889"/>
                  </a:lnTo>
                  <a:lnTo>
                    <a:pt x="1350" y="889"/>
                  </a:lnTo>
                  <a:lnTo>
                    <a:pt x="1350" y="890"/>
                  </a:lnTo>
                  <a:lnTo>
                    <a:pt x="1350" y="891"/>
                  </a:lnTo>
                  <a:lnTo>
                    <a:pt x="1350" y="891"/>
                  </a:lnTo>
                  <a:lnTo>
                    <a:pt x="1351" y="891"/>
                  </a:lnTo>
                  <a:lnTo>
                    <a:pt x="1351" y="892"/>
                  </a:lnTo>
                  <a:lnTo>
                    <a:pt x="1351" y="892"/>
                  </a:lnTo>
                  <a:lnTo>
                    <a:pt x="1351" y="893"/>
                  </a:lnTo>
                  <a:lnTo>
                    <a:pt x="1351" y="893"/>
                  </a:lnTo>
                  <a:lnTo>
                    <a:pt x="1352" y="894"/>
                  </a:lnTo>
                  <a:lnTo>
                    <a:pt x="1352" y="894"/>
                  </a:lnTo>
                  <a:lnTo>
                    <a:pt x="1352" y="894"/>
                  </a:lnTo>
                  <a:lnTo>
                    <a:pt x="1352" y="895"/>
                  </a:lnTo>
                  <a:lnTo>
                    <a:pt x="1353" y="895"/>
                  </a:lnTo>
                  <a:lnTo>
                    <a:pt x="1353" y="896"/>
                  </a:lnTo>
                  <a:lnTo>
                    <a:pt x="1353" y="896"/>
                  </a:lnTo>
                  <a:lnTo>
                    <a:pt x="1353" y="896"/>
                  </a:lnTo>
                  <a:lnTo>
                    <a:pt x="1353" y="896"/>
                  </a:lnTo>
                  <a:lnTo>
                    <a:pt x="1353" y="897"/>
                  </a:lnTo>
                  <a:lnTo>
                    <a:pt x="1354" y="897"/>
                  </a:lnTo>
                  <a:lnTo>
                    <a:pt x="1354" y="898"/>
                  </a:lnTo>
                  <a:lnTo>
                    <a:pt x="1354" y="898"/>
                  </a:lnTo>
                  <a:lnTo>
                    <a:pt x="1354" y="898"/>
                  </a:lnTo>
                  <a:lnTo>
                    <a:pt x="1355" y="899"/>
                  </a:lnTo>
                  <a:lnTo>
                    <a:pt x="1355" y="900"/>
                  </a:lnTo>
                  <a:lnTo>
                    <a:pt x="1355" y="901"/>
                  </a:lnTo>
                  <a:lnTo>
                    <a:pt x="1355" y="901"/>
                  </a:lnTo>
                  <a:lnTo>
                    <a:pt x="1355" y="902"/>
                  </a:lnTo>
                  <a:lnTo>
                    <a:pt x="1356" y="903"/>
                  </a:lnTo>
                  <a:lnTo>
                    <a:pt x="1356" y="904"/>
                  </a:lnTo>
                  <a:lnTo>
                    <a:pt x="1356" y="905"/>
                  </a:lnTo>
                  <a:lnTo>
                    <a:pt x="1356" y="905"/>
                  </a:lnTo>
                  <a:lnTo>
                    <a:pt x="1356" y="906"/>
                  </a:lnTo>
                  <a:lnTo>
                    <a:pt x="1356" y="907"/>
                  </a:lnTo>
                  <a:lnTo>
                    <a:pt x="1357" y="907"/>
                  </a:lnTo>
                  <a:lnTo>
                    <a:pt x="1357" y="908"/>
                  </a:lnTo>
                  <a:lnTo>
                    <a:pt x="1357" y="908"/>
                  </a:lnTo>
                  <a:lnTo>
                    <a:pt x="1357" y="909"/>
                  </a:lnTo>
                  <a:lnTo>
                    <a:pt x="1358" y="909"/>
                  </a:lnTo>
                  <a:lnTo>
                    <a:pt x="1358" y="910"/>
                  </a:lnTo>
                  <a:lnTo>
                    <a:pt x="1358" y="910"/>
                  </a:lnTo>
                  <a:lnTo>
                    <a:pt x="1358" y="910"/>
                  </a:lnTo>
                  <a:lnTo>
                    <a:pt x="1358" y="910"/>
                  </a:lnTo>
                  <a:lnTo>
                    <a:pt x="1358" y="910"/>
                  </a:lnTo>
                  <a:lnTo>
                    <a:pt x="1359" y="910"/>
                  </a:lnTo>
                  <a:lnTo>
                    <a:pt x="1359" y="910"/>
                  </a:lnTo>
                  <a:lnTo>
                    <a:pt x="1359" y="911"/>
                  </a:lnTo>
                  <a:lnTo>
                    <a:pt x="1359" y="911"/>
                  </a:lnTo>
                  <a:lnTo>
                    <a:pt x="1360" y="911"/>
                  </a:lnTo>
                  <a:lnTo>
                    <a:pt x="1360" y="912"/>
                  </a:lnTo>
                  <a:lnTo>
                    <a:pt x="1360" y="913"/>
                  </a:lnTo>
                  <a:lnTo>
                    <a:pt x="1360" y="914"/>
                  </a:lnTo>
                  <a:lnTo>
                    <a:pt x="1360" y="915"/>
                  </a:lnTo>
                  <a:lnTo>
                    <a:pt x="1361" y="915"/>
                  </a:lnTo>
                  <a:lnTo>
                    <a:pt x="1361" y="915"/>
                  </a:lnTo>
                  <a:lnTo>
                    <a:pt x="1361" y="915"/>
                  </a:lnTo>
                  <a:lnTo>
                    <a:pt x="1361" y="915"/>
                  </a:lnTo>
                  <a:lnTo>
                    <a:pt x="1361" y="915"/>
                  </a:lnTo>
                  <a:lnTo>
                    <a:pt x="1362" y="915"/>
                  </a:lnTo>
                  <a:lnTo>
                    <a:pt x="1362" y="914"/>
                  </a:lnTo>
                  <a:lnTo>
                    <a:pt x="1362" y="914"/>
                  </a:lnTo>
                  <a:lnTo>
                    <a:pt x="1362" y="914"/>
                  </a:lnTo>
                  <a:lnTo>
                    <a:pt x="1362" y="915"/>
                  </a:lnTo>
                  <a:lnTo>
                    <a:pt x="1363" y="915"/>
                  </a:lnTo>
                  <a:lnTo>
                    <a:pt x="1363" y="915"/>
                  </a:lnTo>
                  <a:lnTo>
                    <a:pt x="1363" y="915"/>
                  </a:lnTo>
                  <a:lnTo>
                    <a:pt x="1363" y="915"/>
                  </a:lnTo>
                  <a:lnTo>
                    <a:pt x="1364" y="916"/>
                  </a:lnTo>
                  <a:lnTo>
                    <a:pt x="1364" y="916"/>
                  </a:lnTo>
                  <a:lnTo>
                    <a:pt x="1364" y="916"/>
                  </a:lnTo>
                  <a:lnTo>
                    <a:pt x="1364" y="916"/>
                  </a:lnTo>
                  <a:lnTo>
                    <a:pt x="1364" y="916"/>
                  </a:lnTo>
                  <a:lnTo>
                    <a:pt x="1364" y="916"/>
                  </a:lnTo>
                  <a:lnTo>
                    <a:pt x="1365" y="916"/>
                  </a:lnTo>
                  <a:lnTo>
                    <a:pt x="1365" y="915"/>
                  </a:lnTo>
                  <a:lnTo>
                    <a:pt x="1365" y="915"/>
                  </a:lnTo>
                  <a:lnTo>
                    <a:pt x="1365" y="915"/>
                  </a:lnTo>
                  <a:lnTo>
                    <a:pt x="1366" y="914"/>
                  </a:lnTo>
                  <a:lnTo>
                    <a:pt x="1366" y="914"/>
                  </a:lnTo>
                  <a:lnTo>
                    <a:pt x="1366" y="914"/>
                  </a:lnTo>
                  <a:lnTo>
                    <a:pt x="1366" y="914"/>
                  </a:lnTo>
                  <a:lnTo>
                    <a:pt x="1366" y="913"/>
                  </a:lnTo>
                  <a:lnTo>
                    <a:pt x="1367" y="912"/>
                  </a:lnTo>
                  <a:lnTo>
                    <a:pt x="1367" y="912"/>
                  </a:lnTo>
                  <a:lnTo>
                    <a:pt x="1367" y="912"/>
                  </a:lnTo>
                  <a:lnTo>
                    <a:pt x="1367" y="912"/>
                  </a:lnTo>
                  <a:lnTo>
                    <a:pt x="1367" y="912"/>
                  </a:lnTo>
                  <a:lnTo>
                    <a:pt x="1368" y="913"/>
                  </a:lnTo>
                  <a:lnTo>
                    <a:pt x="1368" y="913"/>
                  </a:lnTo>
                  <a:lnTo>
                    <a:pt x="1368" y="913"/>
                  </a:lnTo>
                  <a:lnTo>
                    <a:pt x="1368" y="913"/>
                  </a:lnTo>
                  <a:lnTo>
                    <a:pt x="1368" y="913"/>
                  </a:lnTo>
                  <a:lnTo>
                    <a:pt x="1369" y="913"/>
                  </a:lnTo>
                  <a:lnTo>
                    <a:pt x="1369" y="913"/>
                  </a:lnTo>
                  <a:lnTo>
                    <a:pt x="1369" y="913"/>
                  </a:lnTo>
                  <a:lnTo>
                    <a:pt x="1369" y="913"/>
                  </a:lnTo>
                  <a:lnTo>
                    <a:pt x="1369" y="913"/>
                  </a:lnTo>
                  <a:lnTo>
                    <a:pt x="1370" y="913"/>
                  </a:lnTo>
                  <a:lnTo>
                    <a:pt x="1370" y="912"/>
                  </a:lnTo>
                  <a:lnTo>
                    <a:pt x="1370" y="912"/>
                  </a:lnTo>
                  <a:lnTo>
                    <a:pt x="1370" y="912"/>
                  </a:lnTo>
                  <a:lnTo>
                    <a:pt x="1370" y="912"/>
                  </a:lnTo>
                  <a:lnTo>
                    <a:pt x="1371" y="912"/>
                  </a:lnTo>
                  <a:lnTo>
                    <a:pt x="1371" y="912"/>
                  </a:lnTo>
                  <a:lnTo>
                    <a:pt x="1371" y="912"/>
                  </a:lnTo>
                  <a:lnTo>
                    <a:pt x="1371" y="912"/>
                  </a:lnTo>
                  <a:lnTo>
                    <a:pt x="1371" y="912"/>
                  </a:lnTo>
                  <a:lnTo>
                    <a:pt x="1372" y="912"/>
                  </a:lnTo>
                  <a:lnTo>
                    <a:pt x="1372" y="912"/>
                  </a:lnTo>
                  <a:lnTo>
                    <a:pt x="1372" y="912"/>
                  </a:lnTo>
                  <a:lnTo>
                    <a:pt x="1372" y="912"/>
                  </a:lnTo>
                  <a:lnTo>
                    <a:pt x="1372" y="912"/>
                  </a:lnTo>
                  <a:lnTo>
                    <a:pt x="1373" y="912"/>
                  </a:lnTo>
                  <a:lnTo>
                    <a:pt x="1373" y="912"/>
                  </a:lnTo>
                  <a:lnTo>
                    <a:pt x="1373" y="912"/>
                  </a:lnTo>
                  <a:lnTo>
                    <a:pt x="1373" y="912"/>
                  </a:lnTo>
                  <a:lnTo>
                    <a:pt x="1373" y="912"/>
                  </a:lnTo>
                  <a:lnTo>
                    <a:pt x="1374" y="912"/>
                  </a:lnTo>
                  <a:lnTo>
                    <a:pt x="1374" y="912"/>
                  </a:lnTo>
                  <a:lnTo>
                    <a:pt x="1374" y="912"/>
                  </a:lnTo>
                  <a:lnTo>
                    <a:pt x="1374" y="912"/>
                  </a:lnTo>
                  <a:lnTo>
                    <a:pt x="1375" y="912"/>
                  </a:lnTo>
                  <a:lnTo>
                    <a:pt x="1375" y="912"/>
                  </a:lnTo>
                  <a:lnTo>
                    <a:pt x="1375" y="912"/>
                  </a:lnTo>
                  <a:lnTo>
                    <a:pt x="1375" y="910"/>
                  </a:lnTo>
                  <a:lnTo>
                    <a:pt x="1375" y="904"/>
                  </a:lnTo>
                  <a:lnTo>
                    <a:pt x="1375" y="897"/>
                  </a:lnTo>
                  <a:lnTo>
                    <a:pt x="1376" y="894"/>
                  </a:lnTo>
                  <a:lnTo>
                    <a:pt x="1376" y="892"/>
                  </a:lnTo>
                  <a:lnTo>
                    <a:pt x="1376" y="894"/>
                  </a:lnTo>
                  <a:lnTo>
                    <a:pt x="1376" y="898"/>
                  </a:lnTo>
                  <a:lnTo>
                    <a:pt x="1377" y="892"/>
                  </a:lnTo>
                  <a:lnTo>
                    <a:pt x="1377" y="879"/>
                  </a:lnTo>
                  <a:lnTo>
                    <a:pt x="1377" y="873"/>
                  </a:lnTo>
                  <a:lnTo>
                    <a:pt x="1377" y="873"/>
                  </a:lnTo>
                  <a:lnTo>
                    <a:pt x="1377" y="872"/>
                  </a:lnTo>
                  <a:lnTo>
                    <a:pt x="1378" y="870"/>
                  </a:lnTo>
                  <a:lnTo>
                    <a:pt x="1378" y="868"/>
                  </a:lnTo>
                  <a:lnTo>
                    <a:pt x="1378" y="867"/>
                  </a:lnTo>
                  <a:lnTo>
                    <a:pt x="1378" y="867"/>
                  </a:lnTo>
                  <a:lnTo>
                    <a:pt x="1378" y="867"/>
                  </a:lnTo>
                  <a:lnTo>
                    <a:pt x="1379" y="867"/>
                  </a:lnTo>
                  <a:lnTo>
                    <a:pt x="1379" y="867"/>
                  </a:lnTo>
                  <a:lnTo>
                    <a:pt x="1379" y="867"/>
                  </a:lnTo>
                  <a:lnTo>
                    <a:pt x="1379" y="867"/>
                  </a:lnTo>
                  <a:lnTo>
                    <a:pt x="1379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1" y="867"/>
                  </a:lnTo>
                  <a:lnTo>
                    <a:pt x="1381" y="867"/>
                  </a:lnTo>
                  <a:lnTo>
                    <a:pt x="1381" y="867"/>
                  </a:lnTo>
                  <a:lnTo>
                    <a:pt x="1381" y="867"/>
                  </a:lnTo>
                  <a:lnTo>
                    <a:pt x="1381" y="867"/>
                  </a:lnTo>
                  <a:lnTo>
                    <a:pt x="1382" y="867"/>
                  </a:lnTo>
                  <a:lnTo>
                    <a:pt x="1382" y="867"/>
                  </a:lnTo>
                  <a:lnTo>
                    <a:pt x="1382" y="867"/>
                  </a:lnTo>
                  <a:lnTo>
                    <a:pt x="1382" y="867"/>
                  </a:lnTo>
                  <a:lnTo>
                    <a:pt x="1383" y="867"/>
                  </a:lnTo>
                  <a:lnTo>
                    <a:pt x="1383" y="867"/>
                  </a:lnTo>
                  <a:lnTo>
                    <a:pt x="1383" y="867"/>
                  </a:lnTo>
                  <a:lnTo>
                    <a:pt x="1383" y="867"/>
                  </a:lnTo>
                  <a:lnTo>
                    <a:pt x="1383" y="867"/>
                  </a:lnTo>
                  <a:lnTo>
                    <a:pt x="1383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5" y="867"/>
                  </a:lnTo>
                  <a:lnTo>
                    <a:pt x="1385" y="867"/>
                  </a:lnTo>
                  <a:lnTo>
                    <a:pt x="1385" y="867"/>
                  </a:lnTo>
                  <a:lnTo>
                    <a:pt x="1385" y="867"/>
                  </a:lnTo>
                  <a:lnTo>
                    <a:pt x="1385" y="867"/>
                  </a:lnTo>
                  <a:lnTo>
                    <a:pt x="1386" y="867"/>
                  </a:lnTo>
                  <a:lnTo>
                    <a:pt x="1386" y="867"/>
                  </a:lnTo>
                  <a:lnTo>
                    <a:pt x="1386" y="866"/>
                  </a:lnTo>
                  <a:lnTo>
                    <a:pt x="1386" y="866"/>
                  </a:lnTo>
                  <a:lnTo>
                    <a:pt x="1386" y="866"/>
                  </a:lnTo>
                  <a:lnTo>
                    <a:pt x="1386" y="865"/>
                  </a:lnTo>
                  <a:lnTo>
                    <a:pt x="1387" y="865"/>
                  </a:lnTo>
                  <a:lnTo>
                    <a:pt x="1387" y="865"/>
                  </a:lnTo>
                  <a:lnTo>
                    <a:pt x="1387" y="864"/>
                  </a:lnTo>
                  <a:lnTo>
                    <a:pt x="1387" y="864"/>
                  </a:lnTo>
                  <a:lnTo>
                    <a:pt x="1388" y="863"/>
                  </a:lnTo>
                  <a:lnTo>
                    <a:pt x="1388" y="863"/>
                  </a:lnTo>
                  <a:lnTo>
                    <a:pt x="1388" y="862"/>
                  </a:lnTo>
                  <a:lnTo>
                    <a:pt x="1388" y="862"/>
                  </a:lnTo>
                  <a:lnTo>
                    <a:pt x="1388" y="861"/>
                  </a:lnTo>
                  <a:lnTo>
                    <a:pt x="1389" y="861"/>
                  </a:lnTo>
                  <a:lnTo>
                    <a:pt x="1389" y="860"/>
                  </a:lnTo>
                  <a:lnTo>
                    <a:pt x="1389" y="859"/>
                  </a:lnTo>
                  <a:lnTo>
                    <a:pt x="1389" y="858"/>
                  </a:lnTo>
                  <a:lnTo>
                    <a:pt x="1389" y="858"/>
                  </a:lnTo>
                  <a:lnTo>
                    <a:pt x="1390" y="858"/>
                  </a:lnTo>
                  <a:lnTo>
                    <a:pt x="1390" y="857"/>
                  </a:lnTo>
                  <a:lnTo>
                    <a:pt x="1390" y="857"/>
                  </a:lnTo>
                  <a:lnTo>
                    <a:pt x="1390" y="857"/>
                  </a:lnTo>
                  <a:lnTo>
                    <a:pt x="1390" y="856"/>
                  </a:lnTo>
                  <a:lnTo>
                    <a:pt x="1391" y="855"/>
                  </a:lnTo>
                  <a:lnTo>
                    <a:pt x="1391" y="852"/>
                  </a:lnTo>
                  <a:lnTo>
                    <a:pt x="1391" y="848"/>
                  </a:lnTo>
                  <a:lnTo>
                    <a:pt x="1391" y="840"/>
                  </a:lnTo>
                  <a:lnTo>
                    <a:pt x="1391" y="833"/>
                  </a:lnTo>
                  <a:lnTo>
                    <a:pt x="1392" y="830"/>
                  </a:lnTo>
                  <a:lnTo>
                    <a:pt x="1392" y="856"/>
                  </a:lnTo>
                  <a:lnTo>
                    <a:pt x="1392" y="879"/>
                  </a:lnTo>
                  <a:lnTo>
                    <a:pt x="1392" y="881"/>
                  </a:lnTo>
                  <a:lnTo>
                    <a:pt x="1392" y="881"/>
                  </a:lnTo>
                  <a:lnTo>
                    <a:pt x="1393" y="881"/>
                  </a:lnTo>
                  <a:lnTo>
                    <a:pt x="1393" y="881"/>
                  </a:lnTo>
                  <a:lnTo>
                    <a:pt x="1393" y="881"/>
                  </a:lnTo>
                  <a:lnTo>
                    <a:pt x="1393" y="882"/>
                  </a:lnTo>
                  <a:lnTo>
                    <a:pt x="1394" y="882"/>
                  </a:lnTo>
                  <a:lnTo>
                    <a:pt x="1394" y="882"/>
                  </a:lnTo>
                  <a:lnTo>
                    <a:pt x="1394" y="881"/>
                  </a:lnTo>
                  <a:lnTo>
                    <a:pt x="1394" y="881"/>
                  </a:lnTo>
                  <a:lnTo>
                    <a:pt x="1394" y="881"/>
                  </a:lnTo>
                  <a:lnTo>
                    <a:pt x="1394" y="881"/>
                  </a:lnTo>
                  <a:lnTo>
                    <a:pt x="1395" y="881"/>
                  </a:lnTo>
                  <a:lnTo>
                    <a:pt x="1395" y="881"/>
                  </a:lnTo>
                  <a:lnTo>
                    <a:pt x="1395" y="881"/>
                  </a:lnTo>
                  <a:lnTo>
                    <a:pt x="1395" y="881"/>
                  </a:lnTo>
                  <a:lnTo>
                    <a:pt x="1396" y="881"/>
                  </a:lnTo>
                  <a:lnTo>
                    <a:pt x="1396" y="881"/>
                  </a:lnTo>
                  <a:lnTo>
                    <a:pt x="1396" y="881"/>
                  </a:lnTo>
                  <a:lnTo>
                    <a:pt x="1396" y="881"/>
                  </a:lnTo>
                  <a:lnTo>
                    <a:pt x="1396" y="882"/>
                  </a:lnTo>
                  <a:lnTo>
                    <a:pt x="1397" y="882"/>
                  </a:lnTo>
                  <a:lnTo>
                    <a:pt x="1397" y="882"/>
                  </a:lnTo>
                  <a:lnTo>
                    <a:pt x="1397" y="882"/>
                  </a:lnTo>
                  <a:lnTo>
                    <a:pt x="1397" y="883"/>
                  </a:lnTo>
                  <a:lnTo>
                    <a:pt x="1397" y="883"/>
                  </a:lnTo>
                  <a:lnTo>
                    <a:pt x="1398" y="884"/>
                  </a:lnTo>
                  <a:lnTo>
                    <a:pt x="1398" y="884"/>
                  </a:lnTo>
                  <a:lnTo>
                    <a:pt x="1398" y="884"/>
                  </a:lnTo>
                  <a:lnTo>
                    <a:pt x="1398" y="896"/>
                  </a:lnTo>
                  <a:lnTo>
                    <a:pt x="1398" y="896"/>
                  </a:lnTo>
                  <a:lnTo>
                    <a:pt x="1399" y="896"/>
                  </a:lnTo>
                  <a:lnTo>
                    <a:pt x="1399" y="896"/>
                  </a:lnTo>
                  <a:lnTo>
                    <a:pt x="1399" y="896"/>
                  </a:lnTo>
                  <a:lnTo>
                    <a:pt x="1399" y="896"/>
                  </a:lnTo>
                  <a:lnTo>
                    <a:pt x="1400" y="896"/>
                  </a:lnTo>
                  <a:lnTo>
                    <a:pt x="1400" y="896"/>
                  </a:lnTo>
                  <a:lnTo>
                    <a:pt x="1400" y="896"/>
                  </a:lnTo>
                  <a:lnTo>
                    <a:pt x="1400" y="896"/>
                  </a:lnTo>
                  <a:lnTo>
                    <a:pt x="1400" y="896"/>
                  </a:lnTo>
                  <a:lnTo>
                    <a:pt x="1400" y="896"/>
                  </a:lnTo>
                  <a:lnTo>
                    <a:pt x="1401" y="896"/>
                  </a:lnTo>
                  <a:lnTo>
                    <a:pt x="1401" y="896"/>
                  </a:lnTo>
                  <a:lnTo>
                    <a:pt x="1401" y="897"/>
                  </a:lnTo>
                  <a:lnTo>
                    <a:pt x="1401" y="897"/>
                  </a:lnTo>
                  <a:lnTo>
                    <a:pt x="1401" y="897"/>
                  </a:lnTo>
                  <a:lnTo>
                    <a:pt x="1402" y="897"/>
                  </a:lnTo>
                  <a:lnTo>
                    <a:pt x="1402" y="898"/>
                  </a:lnTo>
                  <a:lnTo>
                    <a:pt x="1402" y="899"/>
                  </a:lnTo>
                  <a:lnTo>
                    <a:pt x="1402" y="899"/>
                  </a:lnTo>
                  <a:lnTo>
                    <a:pt x="1402" y="899"/>
                  </a:lnTo>
                  <a:lnTo>
                    <a:pt x="1403" y="900"/>
                  </a:lnTo>
                  <a:lnTo>
                    <a:pt x="1403" y="900"/>
                  </a:lnTo>
                  <a:lnTo>
                    <a:pt x="1403" y="900"/>
                  </a:lnTo>
                  <a:lnTo>
                    <a:pt x="1403" y="901"/>
                  </a:lnTo>
                  <a:lnTo>
                    <a:pt x="1403" y="901"/>
                  </a:lnTo>
                  <a:lnTo>
                    <a:pt x="1404" y="901"/>
                  </a:lnTo>
                  <a:lnTo>
                    <a:pt x="1404" y="901"/>
                  </a:lnTo>
                  <a:lnTo>
                    <a:pt x="1404" y="901"/>
                  </a:lnTo>
                  <a:lnTo>
                    <a:pt x="1404" y="902"/>
                  </a:lnTo>
                  <a:lnTo>
                    <a:pt x="1405" y="901"/>
                  </a:lnTo>
                  <a:lnTo>
                    <a:pt x="1405" y="901"/>
                  </a:lnTo>
                  <a:lnTo>
                    <a:pt x="1405" y="901"/>
                  </a:lnTo>
                  <a:lnTo>
                    <a:pt x="1405" y="901"/>
                  </a:lnTo>
                  <a:lnTo>
                    <a:pt x="1405" y="901"/>
                  </a:lnTo>
                  <a:lnTo>
                    <a:pt x="1405" y="901"/>
                  </a:lnTo>
                  <a:lnTo>
                    <a:pt x="1406" y="901"/>
                  </a:lnTo>
                  <a:lnTo>
                    <a:pt x="1406" y="901"/>
                  </a:lnTo>
                  <a:lnTo>
                    <a:pt x="1406" y="901"/>
                  </a:lnTo>
                  <a:lnTo>
                    <a:pt x="1406" y="902"/>
                  </a:lnTo>
                  <a:lnTo>
                    <a:pt x="1407" y="902"/>
                  </a:lnTo>
                  <a:lnTo>
                    <a:pt x="1407" y="903"/>
                  </a:lnTo>
                  <a:lnTo>
                    <a:pt x="1407" y="903"/>
                  </a:lnTo>
                  <a:lnTo>
                    <a:pt x="1407" y="903"/>
                  </a:lnTo>
                  <a:lnTo>
                    <a:pt x="1407" y="903"/>
                  </a:lnTo>
                  <a:lnTo>
                    <a:pt x="1408" y="904"/>
                  </a:lnTo>
                  <a:lnTo>
                    <a:pt x="1408" y="906"/>
                  </a:lnTo>
                  <a:lnTo>
                    <a:pt x="1408" y="907"/>
                  </a:lnTo>
                  <a:lnTo>
                    <a:pt x="1408" y="908"/>
                  </a:lnTo>
                  <a:lnTo>
                    <a:pt x="1408" y="908"/>
                  </a:lnTo>
                  <a:lnTo>
                    <a:pt x="1409" y="909"/>
                  </a:lnTo>
                  <a:lnTo>
                    <a:pt x="1409" y="909"/>
                  </a:lnTo>
                  <a:lnTo>
                    <a:pt x="1409" y="908"/>
                  </a:lnTo>
                  <a:lnTo>
                    <a:pt x="1409" y="909"/>
                  </a:lnTo>
                  <a:lnTo>
                    <a:pt x="1409" y="909"/>
                  </a:lnTo>
                  <a:lnTo>
                    <a:pt x="1410" y="909"/>
                  </a:lnTo>
                  <a:lnTo>
                    <a:pt x="1410" y="909"/>
                  </a:lnTo>
                  <a:lnTo>
                    <a:pt x="1410" y="909"/>
                  </a:lnTo>
                  <a:lnTo>
                    <a:pt x="1410" y="909"/>
                  </a:lnTo>
                  <a:lnTo>
                    <a:pt x="1411" y="909"/>
                  </a:lnTo>
                  <a:lnTo>
                    <a:pt x="1411" y="909"/>
                  </a:lnTo>
                  <a:lnTo>
                    <a:pt x="1411" y="908"/>
                  </a:lnTo>
                  <a:lnTo>
                    <a:pt x="1411" y="908"/>
                  </a:lnTo>
                  <a:lnTo>
                    <a:pt x="1411" y="906"/>
                  </a:lnTo>
                  <a:lnTo>
                    <a:pt x="1411" y="903"/>
                  </a:lnTo>
                  <a:lnTo>
                    <a:pt x="1412" y="902"/>
                  </a:lnTo>
                  <a:lnTo>
                    <a:pt x="1412" y="903"/>
                  </a:lnTo>
                  <a:lnTo>
                    <a:pt x="1412" y="903"/>
                  </a:lnTo>
                  <a:lnTo>
                    <a:pt x="1412" y="904"/>
                  </a:lnTo>
                  <a:lnTo>
                    <a:pt x="1413" y="904"/>
                  </a:lnTo>
                  <a:lnTo>
                    <a:pt x="1413" y="905"/>
                  </a:lnTo>
                  <a:lnTo>
                    <a:pt x="1413" y="906"/>
                  </a:lnTo>
                  <a:lnTo>
                    <a:pt x="1413" y="906"/>
                  </a:lnTo>
                  <a:lnTo>
                    <a:pt x="1413" y="906"/>
                  </a:lnTo>
                  <a:lnTo>
                    <a:pt x="1413" y="907"/>
                  </a:lnTo>
                  <a:lnTo>
                    <a:pt x="1414" y="907"/>
                  </a:lnTo>
                  <a:lnTo>
                    <a:pt x="1414" y="907"/>
                  </a:lnTo>
                  <a:lnTo>
                    <a:pt x="1414" y="907"/>
                  </a:lnTo>
                  <a:lnTo>
                    <a:pt x="1414" y="907"/>
                  </a:lnTo>
                  <a:lnTo>
                    <a:pt x="1414" y="907"/>
                  </a:lnTo>
                  <a:lnTo>
                    <a:pt x="1415" y="907"/>
                  </a:lnTo>
                  <a:lnTo>
                    <a:pt x="1415" y="907"/>
                  </a:lnTo>
                  <a:lnTo>
                    <a:pt x="1415" y="906"/>
                  </a:lnTo>
                  <a:lnTo>
                    <a:pt x="1415" y="906"/>
                  </a:lnTo>
                  <a:lnTo>
                    <a:pt x="1416" y="906"/>
                  </a:lnTo>
                  <a:lnTo>
                    <a:pt x="1416" y="906"/>
                  </a:lnTo>
                  <a:lnTo>
                    <a:pt x="1416" y="906"/>
                  </a:lnTo>
                  <a:lnTo>
                    <a:pt x="1416" y="906"/>
                  </a:lnTo>
                  <a:lnTo>
                    <a:pt x="1416" y="906"/>
                  </a:lnTo>
                  <a:lnTo>
                    <a:pt x="1416" y="906"/>
                  </a:lnTo>
                  <a:lnTo>
                    <a:pt x="1417" y="906"/>
                  </a:lnTo>
                  <a:lnTo>
                    <a:pt x="1417" y="906"/>
                  </a:lnTo>
                  <a:lnTo>
                    <a:pt x="1417" y="906"/>
                  </a:lnTo>
                  <a:lnTo>
                    <a:pt x="1417" y="906"/>
                  </a:lnTo>
                  <a:lnTo>
                    <a:pt x="1418" y="906"/>
                  </a:lnTo>
                  <a:lnTo>
                    <a:pt x="1418" y="905"/>
                  </a:lnTo>
                  <a:lnTo>
                    <a:pt x="1418" y="905"/>
                  </a:lnTo>
                  <a:lnTo>
                    <a:pt x="1418" y="905"/>
                  </a:lnTo>
                  <a:lnTo>
                    <a:pt x="1418" y="905"/>
                  </a:lnTo>
                  <a:lnTo>
                    <a:pt x="1419" y="905"/>
                  </a:lnTo>
                  <a:lnTo>
                    <a:pt x="1419" y="905"/>
                  </a:lnTo>
                  <a:lnTo>
                    <a:pt x="1419" y="905"/>
                  </a:lnTo>
                  <a:lnTo>
                    <a:pt x="1419" y="905"/>
                  </a:lnTo>
                  <a:lnTo>
                    <a:pt x="1419" y="905"/>
                  </a:lnTo>
                  <a:lnTo>
                    <a:pt x="1420" y="905"/>
                  </a:lnTo>
                  <a:lnTo>
                    <a:pt x="1420" y="905"/>
                  </a:lnTo>
                  <a:lnTo>
                    <a:pt x="1420" y="904"/>
                  </a:lnTo>
                  <a:lnTo>
                    <a:pt x="1420" y="904"/>
                  </a:lnTo>
                  <a:lnTo>
                    <a:pt x="1420" y="904"/>
                  </a:lnTo>
                  <a:lnTo>
                    <a:pt x="1421" y="903"/>
                  </a:lnTo>
                  <a:lnTo>
                    <a:pt x="1421" y="900"/>
                  </a:lnTo>
                  <a:lnTo>
                    <a:pt x="1421" y="899"/>
                  </a:lnTo>
                  <a:lnTo>
                    <a:pt x="1421" y="899"/>
                  </a:lnTo>
                  <a:lnTo>
                    <a:pt x="1422" y="901"/>
                  </a:lnTo>
                  <a:lnTo>
                    <a:pt x="1422" y="904"/>
                  </a:lnTo>
                  <a:lnTo>
                    <a:pt x="1422" y="905"/>
                  </a:lnTo>
                  <a:lnTo>
                    <a:pt x="1422" y="905"/>
                  </a:lnTo>
                  <a:lnTo>
                    <a:pt x="1422" y="904"/>
                  </a:lnTo>
                  <a:lnTo>
                    <a:pt x="1422" y="904"/>
                  </a:lnTo>
                  <a:lnTo>
                    <a:pt x="1423" y="904"/>
                  </a:lnTo>
                  <a:lnTo>
                    <a:pt x="1423" y="904"/>
                  </a:lnTo>
                  <a:lnTo>
                    <a:pt x="1423" y="904"/>
                  </a:lnTo>
                  <a:lnTo>
                    <a:pt x="1423" y="903"/>
                  </a:lnTo>
                  <a:lnTo>
                    <a:pt x="1424" y="903"/>
                  </a:lnTo>
                  <a:lnTo>
                    <a:pt x="1424" y="904"/>
                  </a:lnTo>
                  <a:lnTo>
                    <a:pt x="1424" y="904"/>
                  </a:lnTo>
                  <a:lnTo>
                    <a:pt x="1424" y="904"/>
                  </a:lnTo>
                  <a:lnTo>
                    <a:pt x="1424" y="904"/>
                  </a:lnTo>
                  <a:lnTo>
                    <a:pt x="1424" y="904"/>
                  </a:lnTo>
                  <a:lnTo>
                    <a:pt x="1425" y="904"/>
                  </a:lnTo>
                  <a:lnTo>
                    <a:pt x="1425" y="903"/>
                  </a:lnTo>
                  <a:lnTo>
                    <a:pt x="1425" y="903"/>
                  </a:lnTo>
                  <a:lnTo>
                    <a:pt x="1425" y="903"/>
                  </a:lnTo>
                  <a:lnTo>
                    <a:pt x="1426" y="902"/>
                  </a:lnTo>
                  <a:lnTo>
                    <a:pt x="1426" y="902"/>
                  </a:lnTo>
                  <a:lnTo>
                    <a:pt x="1426" y="901"/>
                  </a:lnTo>
                  <a:lnTo>
                    <a:pt x="1426" y="901"/>
                  </a:lnTo>
                  <a:lnTo>
                    <a:pt x="1426" y="901"/>
                  </a:lnTo>
                  <a:lnTo>
                    <a:pt x="1427" y="901"/>
                  </a:lnTo>
                  <a:lnTo>
                    <a:pt x="1427" y="900"/>
                  </a:lnTo>
                  <a:lnTo>
                    <a:pt x="1427" y="900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8" y="899"/>
                  </a:lnTo>
                  <a:lnTo>
                    <a:pt x="1428" y="899"/>
                  </a:lnTo>
                  <a:lnTo>
                    <a:pt x="1428" y="899"/>
                  </a:lnTo>
                  <a:lnTo>
                    <a:pt x="1428" y="898"/>
                  </a:lnTo>
                  <a:lnTo>
                    <a:pt x="1428" y="898"/>
                  </a:lnTo>
                  <a:lnTo>
                    <a:pt x="1429" y="897"/>
                  </a:lnTo>
                  <a:lnTo>
                    <a:pt x="1429" y="897"/>
                  </a:lnTo>
                  <a:lnTo>
                    <a:pt x="1429" y="897"/>
                  </a:lnTo>
                  <a:lnTo>
                    <a:pt x="1429" y="896"/>
                  </a:lnTo>
                  <a:lnTo>
                    <a:pt x="1429" y="896"/>
                  </a:lnTo>
                  <a:lnTo>
                    <a:pt x="1430" y="896"/>
                  </a:lnTo>
                  <a:lnTo>
                    <a:pt x="1430" y="895"/>
                  </a:lnTo>
                  <a:lnTo>
                    <a:pt x="1430" y="895"/>
                  </a:lnTo>
                  <a:lnTo>
                    <a:pt x="1430" y="895"/>
                  </a:lnTo>
                  <a:lnTo>
                    <a:pt x="1430" y="894"/>
                  </a:lnTo>
                  <a:lnTo>
                    <a:pt x="1431" y="894"/>
                  </a:lnTo>
                  <a:lnTo>
                    <a:pt x="1431" y="893"/>
                  </a:lnTo>
                  <a:lnTo>
                    <a:pt x="1431" y="893"/>
                  </a:lnTo>
                  <a:lnTo>
                    <a:pt x="1431" y="892"/>
                  </a:lnTo>
                  <a:lnTo>
                    <a:pt x="1431" y="890"/>
                  </a:lnTo>
                  <a:lnTo>
                    <a:pt x="1432" y="889"/>
                  </a:lnTo>
                  <a:lnTo>
                    <a:pt x="1432" y="889"/>
                  </a:lnTo>
                  <a:lnTo>
                    <a:pt x="1432" y="887"/>
                  </a:lnTo>
                  <a:lnTo>
                    <a:pt x="1432" y="886"/>
                  </a:lnTo>
                  <a:lnTo>
                    <a:pt x="1433" y="885"/>
                  </a:lnTo>
                  <a:lnTo>
                    <a:pt x="1433" y="884"/>
                  </a:lnTo>
                  <a:lnTo>
                    <a:pt x="1433" y="883"/>
                  </a:lnTo>
                  <a:lnTo>
                    <a:pt x="1433" y="882"/>
                  </a:lnTo>
                  <a:lnTo>
                    <a:pt x="1433" y="880"/>
                  </a:lnTo>
                  <a:lnTo>
                    <a:pt x="1433" y="879"/>
                  </a:lnTo>
                  <a:lnTo>
                    <a:pt x="1434" y="878"/>
                  </a:lnTo>
                  <a:lnTo>
                    <a:pt x="1434" y="877"/>
                  </a:lnTo>
                  <a:lnTo>
                    <a:pt x="1434" y="876"/>
                  </a:lnTo>
                  <a:lnTo>
                    <a:pt x="1434" y="875"/>
                  </a:lnTo>
                  <a:lnTo>
                    <a:pt x="1435" y="874"/>
                  </a:lnTo>
                  <a:lnTo>
                    <a:pt x="1435" y="874"/>
                  </a:lnTo>
                  <a:lnTo>
                    <a:pt x="1435" y="873"/>
                  </a:lnTo>
                  <a:lnTo>
                    <a:pt x="1435" y="873"/>
                  </a:lnTo>
                  <a:lnTo>
                    <a:pt x="1435" y="872"/>
                  </a:lnTo>
                  <a:lnTo>
                    <a:pt x="1435" y="872"/>
                  </a:lnTo>
                  <a:lnTo>
                    <a:pt x="1436" y="871"/>
                  </a:lnTo>
                  <a:lnTo>
                    <a:pt x="1436" y="871"/>
                  </a:lnTo>
                  <a:lnTo>
                    <a:pt x="1436" y="871"/>
                  </a:lnTo>
                  <a:lnTo>
                    <a:pt x="1436" y="871"/>
                  </a:lnTo>
                  <a:lnTo>
                    <a:pt x="1437" y="871"/>
                  </a:lnTo>
                  <a:lnTo>
                    <a:pt x="1437" y="871"/>
                  </a:lnTo>
                  <a:lnTo>
                    <a:pt x="1437" y="870"/>
                  </a:lnTo>
                  <a:lnTo>
                    <a:pt x="1437" y="867"/>
                  </a:lnTo>
                  <a:lnTo>
                    <a:pt x="1437" y="863"/>
                  </a:lnTo>
                  <a:lnTo>
                    <a:pt x="1438" y="857"/>
                  </a:lnTo>
                  <a:lnTo>
                    <a:pt x="1438" y="853"/>
                  </a:lnTo>
                  <a:lnTo>
                    <a:pt x="1438" y="855"/>
                  </a:lnTo>
                  <a:lnTo>
                    <a:pt x="1438" y="858"/>
                  </a:lnTo>
                  <a:lnTo>
                    <a:pt x="1438" y="863"/>
                  </a:lnTo>
                  <a:lnTo>
                    <a:pt x="1439" y="863"/>
                  </a:lnTo>
                  <a:lnTo>
                    <a:pt x="1439" y="865"/>
                  </a:lnTo>
                  <a:lnTo>
                    <a:pt x="1439" y="866"/>
                  </a:lnTo>
                  <a:lnTo>
                    <a:pt x="1439" y="866"/>
                  </a:lnTo>
                  <a:lnTo>
                    <a:pt x="1439" y="866"/>
                  </a:lnTo>
                  <a:lnTo>
                    <a:pt x="1440" y="865"/>
                  </a:lnTo>
                  <a:lnTo>
                    <a:pt x="1440" y="865"/>
                  </a:lnTo>
                  <a:lnTo>
                    <a:pt x="1440" y="865"/>
                  </a:lnTo>
                  <a:lnTo>
                    <a:pt x="1440" y="866"/>
                  </a:lnTo>
                  <a:lnTo>
                    <a:pt x="1441" y="867"/>
                  </a:lnTo>
                  <a:lnTo>
                    <a:pt x="1441" y="868"/>
                  </a:lnTo>
                  <a:lnTo>
                    <a:pt x="1441" y="869"/>
                  </a:lnTo>
                  <a:lnTo>
                    <a:pt x="1441" y="869"/>
                  </a:lnTo>
                  <a:lnTo>
                    <a:pt x="1441" y="869"/>
                  </a:lnTo>
                  <a:lnTo>
                    <a:pt x="1441" y="869"/>
                  </a:lnTo>
                  <a:lnTo>
                    <a:pt x="1442" y="870"/>
                  </a:lnTo>
                  <a:lnTo>
                    <a:pt x="1442" y="870"/>
                  </a:lnTo>
                  <a:lnTo>
                    <a:pt x="1442" y="870"/>
                  </a:lnTo>
                  <a:lnTo>
                    <a:pt x="1442" y="870"/>
                  </a:lnTo>
                  <a:lnTo>
                    <a:pt x="1443" y="870"/>
                  </a:lnTo>
                  <a:lnTo>
                    <a:pt x="1443" y="870"/>
                  </a:lnTo>
                  <a:lnTo>
                    <a:pt x="1443" y="870"/>
                  </a:lnTo>
                  <a:lnTo>
                    <a:pt x="1443" y="870"/>
                  </a:lnTo>
                  <a:lnTo>
                    <a:pt x="1443" y="870"/>
                  </a:lnTo>
                  <a:lnTo>
                    <a:pt x="1444" y="870"/>
                  </a:lnTo>
                  <a:lnTo>
                    <a:pt x="1444" y="870"/>
                  </a:lnTo>
                  <a:lnTo>
                    <a:pt x="1444" y="870"/>
                  </a:lnTo>
                  <a:lnTo>
                    <a:pt x="1444" y="870"/>
                  </a:lnTo>
                  <a:lnTo>
                    <a:pt x="1444" y="870"/>
                  </a:lnTo>
                  <a:lnTo>
                    <a:pt x="1444" y="870"/>
                  </a:lnTo>
                  <a:lnTo>
                    <a:pt x="1445" y="870"/>
                  </a:lnTo>
                  <a:lnTo>
                    <a:pt x="1445" y="869"/>
                  </a:lnTo>
                  <a:lnTo>
                    <a:pt x="1445" y="869"/>
                  </a:lnTo>
                  <a:lnTo>
                    <a:pt x="1445" y="870"/>
                  </a:lnTo>
                  <a:lnTo>
                    <a:pt x="1446" y="870"/>
                  </a:lnTo>
                  <a:lnTo>
                    <a:pt x="1446" y="870"/>
                  </a:lnTo>
                  <a:lnTo>
                    <a:pt x="1446" y="869"/>
                  </a:lnTo>
                  <a:lnTo>
                    <a:pt x="1446" y="870"/>
                  </a:lnTo>
                  <a:lnTo>
                    <a:pt x="1446" y="870"/>
                  </a:lnTo>
                  <a:lnTo>
                    <a:pt x="1446" y="870"/>
                  </a:lnTo>
                  <a:lnTo>
                    <a:pt x="1447" y="870"/>
                  </a:lnTo>
                  <a:lnTo>
                    <a:pt x="1447" y="870"/>
                  </a:lnTo>
                  <a:lnTo>
                    <a:pt x="1447" y="870"/>
                  </a:lnTo>
                  <a:lnTo>
                    <a:pt x="1447" y="870"/>
                  </a:lnTo>
                  <a:lnTo>
                    <a:pt x="1448" y="870"/>
                  </a:lnTo>
                  <a:lnTo>
                    <a:pt x="1448" y="870"/>
                  </a:lnTo>
                  <a:lnTo>
                    <a:pt x="1448" y="871"/>
                  </a:lnTo>
                  <a:lnTo>
                    <a:pt x="1448" y="871"/>
                  </a:lnTo>
                  <a:lnTo>
                    <a:pt x="1448" y="871"/>
                  </a:lnTo>
                  <a:lnTo>
                    <a:pt x="1449" y="872"/>
                  </a:lnTo>
                  <a:lnTo>
                    <a:pt x="1449" y="872"/>
                  </a:lnTo>
                  <a:lnTo>
                    <a:pt x="1449" y="873"/>
                  </a:lnTo>
                  <a:lnTo>
                    <a:pt x="1449" y="874"/>
                  </a:lnTo>
                  <a:lnTo>
                    <a:pt x="1449" y="876"/>
                  </a:lnTo>
                  <a:lnTo>
                    <a:pt x="1450" y="877"/>
                  </a:lnTo>
                  <a:lnTo>
                    <a:pt x="1450" y="878"/>
                  </a:lnTo>
                  <a:lnTo>
                    <a:pt x="1450" y="880"/>
                  </a:lnTo>
                  <a:lnTo>
                    <a:pt x="1450" y="882"/>
                  </a:lnTo>
                  <a:lnTo>
                    <a:pt x="1450" y="883"/>
                  </a:lnTo>
                  <a:lnTo>
                    <a:pt x="1451" y="884"/>
                  </a:lnTo>
                  <a:lnTo>
                    <a:pt x="1451" y="886"/>
                  </a:lnTo>
                  <a:lnTo>
                    <a:pt x="1451" y="887"/>
                  </a:lnTo>
                  <a:lnTo>
                    <a:pt x="1451" y="887"/>
                  </a:lnTo>
                  <a:lnTo>
                    <a:pt x="1452" y="887"/>
                  </a:lnTo>
                  <a:lnTo>
                    <a:pt x="1452" y="887"/>
                  </a:lnTo>
                  <a:lnTo>
                    <a:pt x="1452" y="888"/>
                  </a:lnTo>
                  <a:lnTo>
                    <a:pt x="1452" y="890"/>
                  </a:lnTo>
                  <a:lnTo>
                    <a:pt x="1452" y="892"/>
                  </a:lnTo>
                  <a:lnTo>
                    <a:pt x="1452" y="894"/>
                  </a:lnTo>
                  <a:lnTo>
                    <a:pt x="1453" y="895"/>
                  </a:lnTo>
                  <a:lnTo>
                    <a:pt x="1453" y="896"/>
                  </a:lnTo>
                  <a:lnTo>
                    <a:pt x="1453" y="897"/>
                  </a:lnTo>
                  <a:lnTo>
                    <a:pt x="1453" y="897"/>
                  </a:lnTo>
                  <a:lnTo>
                    <a:pt x="1454" y="898"/>
                  </a:lnTo>
                  <a:lnTo>
                    <a:pt x="1454" y="899"/>
                  </a:lnTo>
                  <a:lnTo>
                    <a:pt x="1454" y="900"/>
                  </a:lnTo>
                  <a:lnTo>
                    <a:pt x="1454" y="901"/>
                  </a:lnTo>
                  <a:lnTo>
                    <a:pt x="1454" y="901"/>
                  </a:lnTo>
                  <a:lnTo>
                    <a:pt x="1455" y="902"/>
                  </a:lnTo>
                  <a:lnTo>
                    <a:pt x="1455" y="901"/>
                  </a:lnTo>
                  <a:lnTo>
                    <a:pt x="1455" y="901"/>
                  </a:lnTo>
                  <a:lnTo>
                    <a:pt x="1455" y="901"/>
                  </a:lnTo>
                  <a:lnTo>
                    <a:pt x="1455" y="901"/>
                  </a:lnTo>
                  <a:lnTo>
                    <a:pt x="1456" y="901"/>
                  </a:lnTo>
                  <a:lnTo>
                    <a:pt x="1456" y="901"/>
                  </a:lnTo>
                  <a:lnTo>
                    <a:pt x="1456" y="901"/>
                  </a:lnTo>
                  <a:lnTo>
                    <a:pt x="1456" y="901"/>
                  </a:lnTo>
                  <a:lnTo>
                    <a:pt x="1456" y="901"/>
                  </a:lnTo>
                  <a:lnTo>
                    <a:pt x="1457" y="901"/>
                  </a:lnTo>
                  <a:lnTo>
                    <a:pt x="1457" y="901"/>
                  </a:lnTo>
                  <a:lnTo>
                    <a:pt x="1457" y="902"/>
                  </a:lnTo>
                  <a:lnTo>
                    <a:pt x="1457" y="902"/>
                  </a:lnTo>
                  <a:lnTo>
                    <a:pt x="1458" y="902"/>
                  </a:lnTo>
                  <a:lnTo>
                    <a:pt x="1458" y="903"/>
                  </a:lnTo>
                  <a:lnTo>
                    <a:pt x="1458" y="903"/>
                  </a:lnTo>
                  <a:lnTo>
                    <a:pt x="1458" y="903"/>
                  </a:lnTo>
                  <a:lnTo>
                    <a:pt x="1458" y="904"/>
                  </a:lnTo>
                  <a:lnTo>
                    <a:pt x="1458" y="904"/>
                  </a:lnTo>
                  <a:lnTo>
                    <a:pt x="1459" y="904"/>
                  </a:lnTo>
                  <a:lnTo>
                    <a:pt x="1459" y="904"/>
                  </a:lnTo>
                  <a:lnTo>
                    <a:pt x="1459" y="904"/>
                  </a:lnTo>
                  <a:lnTo>
                    <a:pt x="1459" y="903"/>
                  </a:lnTo>
                  <a:lnTo>
                    <a:pt x="1459" y="903"/>
                  </a:lnTo>
                  <a:lnTo>
                    <a:pt x="1460" y="903"/>
                  </a:lnTo>
                  <a:lnTo>
                    <a:pt x="1460" y="903"/>
                  </a:lnTo>
                  <a:lnTo>
                    <a:pt x="1460" y="902"/>
                  </a:lnTo>
                  <a:lnTo>
                    <a:pt x="1460" y="901"/>
                  </a:lnTo>
                  <a:lnTo>
                    <a:pt x="1460" y="900"/>
                  </a:lnTo>
                  <a:lnTo>
                    <a:pt x="1461" y="900"/>
                  </a:lnTo>
                  <a:lnTo>
                    <a:pt x="1461" y="900"/>
                  </a:lnTo>
                  <a:lnTo>
                    <a:pt x="1461" y="899"/>
                  </a:lnTo>
                  <a:lnTo>
                    <a:pt x="1461" y="899"/>
                  </a:lnTo>
                  <a:lnTo>
                    <a:pt x="1461" y="897"/>
                  </a:lnTo>
                  <a:lnTo>
                    <a:pt x="1462" y="897"/>
                  </a:lnTo>
                  <a:lnTo>
                    <a:pt x="1462" y="896"/>
                  </a:lnTo>
                  <a:lnTo>
                    <a:pt x="1462" y="896"/>
                  </a:lnTo>
                  <a:lnTo>
                    <a:pt x="1462" y="897"/>
                  </a:lnTo>
                  <a:lnTo>
                    <a:pt x="1463" y="897"/>
                  </a:lnTo>
                  <a:lnTo>
                    <a:pt x="1463" y="897"/>
                  </a:lnTo>
                  <a:lnTo>
                    <a:pt x="1463" y="897"/>
                  </a:lnTo>
                  <a:lnTo>
                    <a:pt x="1463" y="898"/>
                  </a:lnTo>
                  <a:lnTo>
                    <a:pt x="1463" y="898"/>
                  </a:lnTo>
                  <a:lnTo>
                    <a:pt x="1463" y="898"/>
                  </a:lnTo>
                  <a:lnTo>
                    <a:pt x="1464" y="899"/>
                  </a:lnTo>
                  <a:lnTo>
                    <a:pt x="1464" y="900"/>
                  </a:lnTo>
                  <a:lnTo>
                    <a:pt x="1464" y="900"/>
                  </a:lnTo>
                  <a:lnTo>
                    <a:pt x="1464" y="900"/>
                  </a:lnTo>
                  <a:lnTo>
                    <a:pt x="1465" y="900"/>
                  </a:lnTo>
                  <a:lnTo>
                    <a:pt x="1465" y="901"/>
                  </a:lnTo>
                  <a:lnTo>
                    <a:pt x="1465" y="901"/>
                  </a:lnTo>
                  <a:lnTo>
                    <a:pt x="1465" y="901"/>
                  </a:lnTo>
                  <a:lnTo>
                    <a:pt x="1465" y="901"/>
                  </a:lnTo>
                  <a:lnTo>
                    <a:pt x="1466" y="901"/>
                  </a:lnTo>
                  <a:lnTo>
                    <a:pt x="1466" y="902"/>
                  </a:lnTo>
                  <a:lnTo>
                    <a:pt x="1466" y="903"/>
                  </a:lnTo>
                  <a:lnTo>
                    <a:pt x="1466" y="903"/>
                  </a:lnTo>
                  <a:lnTo>
                    <a:pt x="1466" y="903"/>
                  </a:lnTo>
                  <a:lnTo>
                    <a:pt x="1467" y="903"/>
                  </a:lnTo>
                  <a:lnTo>
                    <a:pt x="1467" y="903"/>
                  </a:lnTo>
                  <a:lnTo>
                    <a:pt x="1467" y="902"/>
                  </a:lnTo>
                  <a:lnTo>
                    <a:pt x="1467" y="901"/>
                  </a:lnTo>
                  <a:lnTo>
                    <a:pt x="1467" y="901"/>
                  </a:lnTo>
                  <a:lnTo>
                    <a:pt x="1468" y="902"/>
                  </a:lnTo>
                  <a:lnTo>
                    <a:pt x="1468" y="904"/>
                  </a:lnTo>
                  <a:lnTo>
                    <a:pt x="1468" y="907"/>
                  </a:lnTo>
                  <a:lnTo>
                    <a:pt x="1468" y="909"/>
                  </a:lnTo>
                  <a:lnTo>
                    <a:pt x="1469" y="912"/>
                  </a:lnTo>
                  <a:lnTo>
                    <a:pt x="1469" y="907"/>
                  </a:lnTo>
                  <a:lnTo>
                    <a:pt x="1469" y="907"/>
                  </a:lnTo>
                  <a:lnTo>
                    <a:pt x="1469" y="907"/>
                  </a:lnTo>
                  <a:lnTo>
                    <a:pt x="1469" y="907"/>
                  </a:lnTo>
                  <a:lnTo>
                    <a:pt x="1469" y="907"/>
                  </a:lnTo>
                  <a:lnTo>
                    <a:pt x="1470" y="907"/>
                  </a:lnTo>
                  <a:lnTo>
                    <a:pt x="1470" y="907"/>
                  </a:lnTo>
                  <a:lnTo>
                    <a:pt x="1470" y="907"/>
                  </a:lnTo>
                  <a:lnTo>
                    <a:pt x="1470" y="907"/>
                  </a:lnTo>
                  <a:lnTo>
                    <a:pt x="1471" y="907"/>
                  </a:lnTo>
                  <a:lnTo>
                    <a:pt x="1471" y="907"/>
                  </a:lnTo>
                  <a:lnTo>
                    <a:pt x="1471" y="907"/>
                  </a:lnTo>
                  <a:lnTo>
                    <a:pt x="1471" y="907"/>
                  </a:lnTo>
                  <a:lnTo>
                    <a:pt x="1471" y="907"/>
                  </a:lnTo>
                  <a:lnTo>
                    <a:pt x="1471" y="907"/>
                  </a:lnTo>
                  <a:lnTo>
                    <a:pt x="1472" y="907"/>
                  </a:lnTo>
                  <a:lnTo>
                    <a:pt x="1472" y="907"/>
                  </a:lnTo>
                  <a:lnTo>
                    <a:pt x="1472" y="907"/>
                  </a:lnTo>
                  <a:lnTo>
                    <a:pt x="1472" y="907"/>
                  </a:lnTo>
                  <a:lnTo>
                    <a:pt x="1473" y="907"/>
                  </a:lnTo>
                  <a:lnTo>
                    <a:pt x="1473" y="907"/>
                  </a:lnTo>
                  <a:lnTo>
                    <a:pt x="1473" y="907"/>
                  </a:lnTo>
                  <a:lnTo>
                    <a:pt x="1473" y="907"/>
                  </a:lnTo>
                  <a:lnTo>
                    <a:pt x="1473" y="907"/>
                  </a:lnTo>
                  <a:lnTo>
                    <a:pt x="1474" y="907"/>
                  </a:lnTo>
                  <a:lnTo>
                    <a:pt x="1474" y="907"/>
                  </a:lnTo>
                  <a:lnTo>
                    <a:pt x="1474" y="906"/>
                  </a:lnTo>
                  <a:lnTo>
                    <a:pt x="1474" y="906"/>
                  </a:lnTo>
                  <a:lnTo>
                    <a:pt x="1474" y="906"/>
                  </a:lnTo>
                  <a:lnTo>
                    <a:pt x="1474" y="906"/>
                  </a:lnTo>
                  <a:lnTo>
                    <a:pt x="1475" y="906"/>
                  </a:lnTo>
                  <a:lnTo>
                    <a:pt x="1475" y="906"/>
                  </a:lnTo>
                  <a:lnTo>
                    <a:pt x="1475" y="906"/>
                  </a:lnTo>
                  <a:lnTo>
                    <a:pt x="1475" y="906"/>
                  </a:lnTo>
                  <a:lnTo>
                    <a:pt x="1476" y="905"/>
                  </a:lnTo>
                  <a:lnTo>
                    <a:pt x="1476" y="905"/>
                  </a:lnTo>
                  <a:lnTo>
                    <a:pt x="1476" y="905"/>
                  </a:lnTo>
                  <a:lnTo>
                    <a:pt x="1476" y="905"/>
                  </a:lnTo>
                  <a:lnTo>
                    <a:pt x="1476" y="905"/>
                  </a:lnTo>
                  <a:lnTo>
                    <a:pt x="1477" y="904"/>
                  </a:lnTo>
                  <a:lnTo>
                    <a:pt x="1477" y="904"/>
                  </a:lnTo>
                  <a:lnTo>
                    <a:pt x="1477" y="904"/>
                  </a:lnTo>
                  <a:lnTo>
                    <a:pt x="1477" y="903"/>
                  </a:lnTo>
                  <a:lnTo>
                    <a:pt x="1477" y="903"/>
                  </a:lnTo>
                  <a:lnTo>
                    <a:pt x="1478" y="903"/>
                  </a:lnTo>
                  <a:lnTo>
                    <a:pt x="1478" y="902"/>
                  </a:lnTo>
                  <a:lnTo>
                    <a:pt x="1478" y="902"/>
                  </a:lnTo>
                  <a:lnTo>
                    <a:pt x="1478" y="901"/>
                  </a:lnTo>
                  <a:lnTo>
                    <a:pt x="1478" y="900"/>
                  </a:lnTo>
                  <a:lnTo>
                    <a:pt x="1479" y="899"/>
                  </a:lnTo>
                  <a:lnTo>
                    <a:pt x="1479" y="898"/>
                  </a:lnTo>
                  <a:lnTo>
                    <a:pt x="1479" y="897"/>
                  </a:lnTo>
                  <a:lnTo>
                    <a:pt x="1479" y="895"/>
                  </a:lnTo>
                  <a:lnTo>
                    <a:pt x="1480" y="894"/>
                  </a:lnTo>
                  <a:lnTo>
                    <a:pt x="1480" y="893"/>
                  </a:lnTo>
                  <a:lnTo>
                    <a:pt x="1480" y="892"/>
                  </a:lnTo>
                  <a:lnTo>
                    <a:pt x="1480" y="891"/>
                  </a:lnTo>
                  <a:lnTo>
                    <a:pt x="1480" y="890"/>
                  </a:lnTo>
                  <a:lnTo>
                    <a:pt x="1480" y="889"/>
                  </a:lnTo>
                  <a:lnTo>
                    <a:pt x="1481" y="888"/>
                  </a:lnTo>
                  <a:lnTo>
                    <a:pt x="1481" y="887"/>
                  </a:lnTo>
                  <a:lnTo>
                    <a:pt x="1481" y="886"/>
                  </a:lnTo>
                  <a:lnTo>
                    <a:pt x="1481" y="884"/>
                  </a:lnTo>
                  <a:lnTo>
                    <a:pt x="1482" y="884"/>
                  </a:lnTo>
                  <a:lnTo>
                    <a:pt x="1482" y="882"/>
                  </a:lnTo>
                  <a:lnTo>
                    <a:pt x="1482" y="882"/>
                  </a:lnTo>
                  <a:lnTo>
                    <a:pt x="1482" y="881"/>
                  </a:lnTo>
                  <a:lnTo>
                    <a:pt x="1482" y="881"/>
                  </a:lnTo>
                  <a:lnTo>
                    <a:pt x="1482" y="880"/>
                  </a:lnTo>
                  <a:lnTo>
                    <a:pt x="1483" y="878"/>
                  </a:lnTo>
                  <a:lnTo>
                    <a:pt x="1483" y="872"/>
                  </a:lnTo>
                  <a:lnTo>
                    <a:pt x="1483" y="872"/>
                  </a:lnTo>
                  <a:lnTo>
                    <a:pt x="1483" y="896"/>
                  </a:lnTo>
                  <a:lnTo>
                    <a:pt x="1484" y="919"/>
                  </a:lnTo>
                  <a:lnTo>
                    <a:pt x="1484" y="924"/>
                  </a:lnTo>
                  <a:lnTo>
                    <a:pt x="1484" y="924"/>
                  </a:lnTo>
                  <a:lnTo>
                    <a:pt x="1484" y="924"/>
                  </a:lnTo>
                  <a:lnTo>
                    <a:pt x="1484" y="924"/>
                  </a:lnTo>
                  <a:lnTo>
                    <a:pt x="1485" y="924"/>
                  </a:lnTo>
                  <a:lnTo>
                    <a:pt x="1485" y="924"/>
                  </a:lnTo>
                  <a:lnTo>
                    <a:pt x="1485" y="924"/>
                  </a:lnTo>
                  <a:lnTo>
                    <a:pt x="1485" y="924"/>
                  </a:lnTo>
                  <a:lnTo>
                    <a:pt x="1485" y="924"/>
                  </a:lnTo>
                  <a:lnTo>
                    <a:pt x="1486" y="924"/>
                  </a:lnTo>
                  <a:lnTo>
                    <a:pt x="1486" y="924"/>
                  </a:lnTo>
                  <a:lnTo>
                    <a:pt x="1486" y="924"/>
                  </a:lnTo>
                  <a:lnTo>
                    <a:pt x="1486" y="924"/>
                  </a:lnTo>
                  <a:lnTo>
                    <a:pt x="1486" y="924"/>
                  </a:lnTo>
                  <a:lnTo>
                    <a:pt x="1487" y="924"/>
                  </a:lnTo>
                  <a:lnTo>
                    <a:pt x="1487" y="924"/>
                  </a:lnTo>
                  <a:lnTo>
                    <a:pt x="1487" y="924"/>
                  </a:lnTo>
                  <a:lnTo>
                    <a:pt x="1487" y="924"/>
                  </a:lnTo>
                  <a:lnTo>
                    <a:pt x="1488" y="924"/>
                  </a:lnTo>
                  <a:lnTo>
                    <a:pt x="1488" y="924"/>
                  </a:lnTo>
                  <a:lnTo>
                    <a:pt x="1488" y="923"/>
                  </a:lnTo>
                  <a:lnTo>
                    <a:pt x="1488" y="923"/>
                  </a:lnTo>
                  <a:lnTo>
                    <a:pt x="1488" y="923"/>
                  </a:lnTo>
                  <a:lnTo>
                    <a:pt x="1488" y="923"/>
                  </a:lnTo>
                  <a:lnTo>
                    <a:pt x="1489" y="922"/>
                  </a:lnTo>
                  <a:lnTo>
                    <a:pt x="1489" y="922"/>
                  </a:lnTo>
                  <a:lnTo>
                    <a:pt x="1489" y="922"/>
                  </a:lnTo>
                  <a:lnTo>
                    <a:pt x="1489" y="922"/>
                  </a:lnTo>
                  <a:lnTo>
                    <a:pt x="1489" y="922"/>
                  </a:lnTo>
                  <a:lnTo>
                    <a:pt x="1490" y="922"/>
                  </a:lnTo>
                  <a:lnTo>
                    <a:pt x="1490" y="921"/>
                  </a:lnTo>
                  <a:lnTo>
                    <a:pt x="1490" y="920"/>
                  </a:lnTo>
                  <a:lnTo>
                    <a:pt x="1490" y="920"/>
                  </a:lnTo>
                  <a:lnTo>
                    <a:pt x="1491" y="920"/>
                  </a:lnTo>
                  <a:lnTo>
                    <a:pt x="1491" y="920"/>
                  </a:lnTo>
                  <a:lnTo>
                    <a:pt x="1491" y="919"/>
                  </a:lnTo>
                  <a:lnTo>
                    <a:pt x="1491" y="919"/>
                  </a:lnTo>
                  <a:lnTo>
                    <a:pt x="1491" y="919"/>
                  </a:lnTo>
                  <a:lnTo>
                    <a:pt x="1491" y="918"/>
                  </a:lnTo>
                  <a:lnTo>
                    <a:pt x="1492" y="918"/>
                  </a:lnTo>
                  <a:lnTo>
                    <a:pt x="1492" y="917"/>
                  </a:lnTo>
                  <a:lnTo>
                    <a:pt x="1492" y="917"/>
                  </a:lnTo>
                  <a:lnTo>
                    <a:pt x="1492" y="917"/>
                  </a:lnTo>
                  <a:lnTo>
                    <a:pt x="1493" y="916"/>
                  </a:lnTo>
                  <a:lnTo>
                    <a:pt x="1493" y="916"/>
                  </a:lnTo>
                  <a:lnTo>
                    <a:pt x="1493" y="915"/>
                  </a:lnTo>
                  <a:lnTo>
                    <a:pt x="1493" y="915"/>
                  </a:lnTo>
                  <a:lnTo>
                    <a:pt x="1493" y="914"/>
                  </a:lnTo>
                  <a:lnTo>
                    <a:pt x="1493" y="914"/>
                  </a:lnTo>
                  <a:lnTo>
                    <a:pt x="1494" y="913"/>
                  </a:lnTo>
                  <a:lnTo>
                    <a:pt x="1494" y="913"/>
                  </a:lnTo>
                  <a:lnTo>
                    <a:pt x="1494" y="912"/>
                  </a:lnTo>
                  <a:lnTo>
                    <a:pt x="1494" y="911"/>
                  </a:lnTo>
                  <a:lnTo>
                    <a:pt x="1495" y="911"/>
                  </a:lnTo>
                  <a:lnTo>
                    <a:pt x="1495" y="910"/>
                  </a:lnTo>
                  <a:lnTo>
                    <a:pt x="1495" y="910"/>
                  </a:lnTo>
                  <a:lnTo>
                    <a:pt x="1495" y="909"/>
                  </a:lnTo>
                  <a:lnTo>
                    <a:pt x="1495" y="909"/>
                  </a:lnTo>
                  <a:lnTo>
                    <a:pt x="1496" y="908"/>
                  </a:lnTo>
                  <a:lnTo>
                    <a:pt x="1496" y="907"/>
                  </a:lnTo>
                  <a:lnTo>
                    <a:pt x="1496" y="906"/>
                  </a:lnTo>
                  <a:lnTo>
                    <a:pt x="1496" y="905"/>
                  </a:lnTo>
                  <a:lnTo>
                    <a:pt x="1496" y="905"/>
                  </a:lnTo>
                  <a:lnTo>
                    <a:pt x="1497" y="904"/>
                  </a:lnTo>
                  <a:lnTo>
                    <a:pt x="1497" y="903"/>
                  </a:lnTo>
                  <a:lnTo>
                    <a:pt x="1497" y="902"/>
                  </a:lnTo>
                  <a:lnTo>
                    <a:pt x="1497" y="902"/>
                  </a:lnTo>
                  <a:lnTo>
                    <a:pt x="1497" y="901"/>
                  </a:lnTo>
                  <a:lnTo>
                    <a:pt x="1498" y="901"/>
                  </a:lnTo>
                  <a:lnTo>
                    <a:pt x="1498" y="900"/>
                  </a:lnTo>
                  <a:lnTo>
                    <a:pt x="1498" y="900"/>
                  </a:lnTo>
                  <a:lnTo>
                    <a:pt x="1498" y="899"/>
                  </a:lnTo>
                  <a:lnTo>
                    <a:pt x="1499" y="900"/>
                  </a:lnTo>
                  <a:lnTo>
                    <a:pt x="1499" y="902"/>
                  </a:lnTo>
                  <a:lnTo>
                    <a:pt x="1499" y="904"/>
                  </a:lnTo>
                  <a:lnTo>
                    <a:pt x="1499" y="906"/>
                  </a:lnTo>
                  <a:lnTo>
                    <a:pt x="1499" y="906"/>
                  </a:lnTo>
                  <a:lnTo>
                    <a:pt x="1499" y="906"/>
                  </a:lnTo>
                  <a:lnTo>
                    <a:pt x="1500" y="907"/>
                  </a:lnTo>
                  <a:lnTo>
                    <a:pt x="1500" y="907"/>
                  </a:lnTo>
                  <a:lnTo>
                    <a:pt x="1500" y="907"/>
                  </a:lnTo>
                  <a:lnTo>
                    <a:pt x="1500" y="908"/>
                  </a:lnTo>
                  <a:lnTo>
                    <a:pt x="1501" y="908"/>
                  </a:lnTo>
                  <a:lnTo>
                    <a:pt x="1501" y="908"/>
                  </a:lnTo>
                  <a:lnTo>
                    <a:pt x="1501" y="908"/>
                  </a:lnTo>
                  <a:lnTo>
                    <a:pt x="1501" y="909"/>
                  </a:lnTo>
                  <a:lnTo>
                    <a:pt x="1501" y="909"/>
                  </a:lnTo>
                  <a:lnTo>
                    <a:pt x="1502" y="909"/>
                  </a:lnTo>
                  <a:lnTo>
                    <a:pt x="1502" y="909"/>
                  </a:lnTo>
                  <a:lnTo>
                    <a:pt x="1502" y="909"/>
                  </a:lnTo>
                  <a:lnTo>
                    <a:pt x="1502" y="909"/>
                  </a:lnTo>
                  <a:lnTo>
                    <a:pt x="1502" y="909"/>
                  </a:lnTo>
                  <a:lnTo>
                    <a:pt x="1503" y="909"/>
                  </a:lnTo>
                  <a:lnTo>
                    <a:pt x="1503" y="909"/>
                  </a:lnTo>
                  <a:lnTo>
                    <a:pt x="1503" y="909"/>
                  </a:lnTo>
                  <a:lnTo>
                    <a:pt x="1503" y="909"/>
                  </a:lnTo>
                  <a:lnTo>
                    <a:pt x="1503" y="909"/>
                  </a:lnTo>
                  <a:lnTo>
                    <a:pt x="1504" y="909"/>
                  </a:lnTo>
                  <a:lnTo>
                    <a:pt x="1504" y="909"/>
                  </a:lnTo>
                  <a:lnTo>
                    <a:pt x="1504" y="909"/>
                  </a:lnTo>
                  <a:lnTo>
                    <a:pt x="1504" y="909"/>
                  </a:lnTo>
                  <a:lnTo>
                    <a:pt x="1504" y="909"/>
                  </a:lnTo>
                  <a:lnTo>
                    <a:pt x="1504" y="909"/>
                  </a:lnTo>
                  <a:lnTo>
                    <a:pt x="1505" y="910"/>
                  </a:lnTo>
                  <a:lnTo>
                    <a:pt x="1505" y="910"/>
                  </a:lnTo>
                  <a:lnTo>
                    <a:pt x="1505" y="909"/>
                  </a:lnTo>
                  <a:lnTo>
                    <a:pt x="1505" y="909"/>
                  </a:lnTo>
                  <a:lnTo>
                    <a:pt x="1506" y="907"/>
                  </a:lnTo>
                  <a:lnTo>
                    <a:pt x="1506" y="907"/>
                  </a:lnTo>
                  <a:lnTo>
                    <a:pt x="1506" y="907"/>
                  </a:lnTo>
                  <a:lnTo>
                    <a:pt x="1506" y="907"/>
                  </a:lnTo>
                  <a:lnTo>
                    <a:pt x="1506" y="907"/>
                  </a:lnTo>
                  <a:lnTo>
                    <a:pt x="1507" y="907"/>
                  </a:lnTo>
                  <a:lnTo>
                    <a:pt x="1507" y="907"/>
                  </a:lnTo>
                  <a:lnTo>
                    <a:pt x="1507" y="907"/>
                  </a:lnTo>
                  <a:lnTo>
                    <a:pt x="1507" y="907"/>
                  </a:lnTo>
                  <a:lnTo>
                    <a:pt x="1507" y="908"/>
                  </a:lnTo>
                  <a:lnTo>
                    <a:pt x="1508" y="908"/>
                  </a:lnTo>
                  <a:lnTo>
                    <a:pt x="1508" y="908"/>
                  </a:lnTo>
                  <a:lnTo>
                    <a:pt x="1508" y="908"/>
                  </a:lnTo>
                  <a:lnTo>
                    <a:pt x="1508" y="908"/>
                  </a:lnTo>
                  <a:lnTo>
                    <a:pt x="1508" y="909"/>
                  </a:lnTo>
                  <a:lnTo>
                    <a:pt x="1509" y="909"/>
                  </a:lnTo>
                  <a:lnTo>
                    <a:pt x="1509" y="909"/>
                  </a:lnTo>
                  <a:lnTo>
                    <a:pt x="1509" y="910"/>
                  </a:lnTo>
                  <a:lnTo>
                    <a:pt x="1509" y="910"/>
                  </a:lnTo>
                  <a:lnTo>
                    <a:pt x="1510" y="910"/>
                  </a:lnTo>
                  <a:lnTo>
                    <a:pt x="1510" y="911"/>
                  </a:lnTo>
                  <a:lnTo>
                    <a:pt x="1510" y="911"/>
                  </a:lnTo>
                  <a:lnTo>
                    <a:pt x="1510" y="911"/>
                  </a:lnTo>
                  <a:lnTo>
                    <a:pt x="1510" y="911"/>
                  </a:lnTo>
                  <a:lnTo>
                    <a:pt x="1510" y="911"/>
                  </a:lnTo>
                  <a:lnTo>
                    <a:pt x="1511" y="911"/>
                  </a:lnTo>
                  <a:lnTo>
                    <a:pt x="1511" y="912"/>
                  </a:lnTo>
                  <a:lnTo>
                    <a:pt x="1511" y="912"/>
                  </a:lnTo>
                  <a:lnTo>
                    <a:pt x="1511" y="912"/>
                  </a:lnTo>
                  <a:lnTo>
                    <a:pt x="1512" y="912"/>
                  </a:lnTo>
                  <a:lnTo>
                    <a:pt x="1512" y="912"/>
                  </a:lnTo>
                  <a:lnTo>
                    <a:pt x="1512" y="912"/>
                  </a:lnTo>
                  <a:lnTo>
                    <a:pt x="1512" y="912"/>
                  </a:lnTo>
                  <a:lnTo>
                    <a:pt x="1512" y="912"/>
                  </a:lnTo>
                  <a:lnTo>
                    <a:pt x="1513" y="912"/>
                  </a:lnTo>
                  <a:lnTo>
                    <a:pt x="1513" y="912"/>
                  </a:lnTo>
                  <a:lnTo>
                    <a:pt x="1513" y="912"/>
                  </a:lnTo>
                  <a:lnTo>
                    <a:pt x="1513" y="911"/>
                  </a:lnTo>
                  <a:lnTo>
                    <a:pt x="1513" y="911"/>
                  </a:lnTo>
                  <a:lnTo>
                    <a:pt x="1514" y="911"/>
                  </a:lnTo>
                  <a:lnTo>
                    <a:pt x="1514" y="909"/>
                  </a:lnTo>
                  <a:lnTo>
                    <a:pt x="1514" y="909"/>
                  </a:lnTo>
                  <a:lnTo>
                    <a:pt x="1514" y="909"/>
                  </a:lnTo>
                  <a:lnTo>
                    <a:pt x="1514" y="910"/>
                  </a:lnTo>
                  <a:lnTo>
                    <a:pt x="1515" y="911"/>
                  </a:lnTo>
                  <a:lnTo>
                    <a:pt x="1515" y="913"/>
                  </a:lnTo>
                  <a:lnTo>
                    <a:pt x="1515" y="916"/>
                  </a:lnTo>
                  <a:lnTo>
                    <a:pt x="1515" y="918"/>
                  </a:lnTo>
                  <a:lnTo>
                    <a:pt x="1515" y="916"/>
                  </a:lnTo>
                  <a:lnTo>
                    <a:pt x="1516" y="909"/>
                  </a:lnTo>
                  <a:lnTo>
                    <a:pt x="1516" y="907"/>
                  </a:lnTo>
                  <a:lnTo>
                    <a:pt x="1516" y="907"/>
                  </a:lnTo>
                  <a:lnTo>
                    <a:pt x="1516" y="907"/>
                  </a:lnTo>
                  <a:lnTo>
                    <a:pt x="1516" y="907"/>
                  </a:lnTo>
                  <a:lnTo>
                    <a:pt x="1517" y="907"/>
                  </a:lnTo>
                  <a:lnTo>
                    <a:pt x="1517" y="907"/>
                  </a:lnTo>
                  <a:lnTo>
                    <a:pt x="1517" y="907"/>
                  </a:lnTo>
                  <a:lnTo>
                    <a:pt x="1517" y="907"/>
                  </a:lnTo>
                  <a:lnTo>
                    <a:pt x="1518" y="907"/>
                  </a:lnTo>
                  <a:lnTo>
                    <a:pt x="1518" y="907"/>
                  </a:lnTo>
                  <a:lnTo>
                    <a:pt x="1518" y="907"/>
                  </a:lnTo>
                  <a:lnTo>
                    <a:pt x="1518" y="907"/>
                  </a:lnTo>
                  <a:lnTo>
                    <a:pt x="1518" y="907"/>
                  </a:lnTo>
                  <a:lnTo>
                    <a:pt x="1518" y="907"/>
                  </a:lnTo>
                  <a:lnTo>
                    <a:pt x="1519" y="907"/>
                  </a:lnTo>
                  <a:lnTo>
                    <a:pt x="1519" y="907"/>
                  </a:lnTo>
                  <a:lnTo>
                    <a:pt x="1519" y="907"/>
                  </a:lnTo>
                  <a:lnTo>
                    <a:pt x="1519" y="907"/>
                  </a:lnTo>
                  <a:lnTo>
                    <a:pt x="1519" y="907"/>
                  </a:lnTo>
                  <a:lnTo>
                    <a:pt x="1520" y="907"/>
                  </a:lnTo>
                  <a:lnTo>
                    <a:pt x="1520" y="907"/>
                  </a:lnTo>
                  <a:lnTo>
                    <a:pt x="1520" y="907"/>
                  </a:lnTo>
                  <a:lnTo>
                    <a:pt x="1520" y="907"/>
                  </a:lnTo>
                  <a:lnTo>
                    <a:pt x="1521" y="907"/>
                  </a:lnTo>
                  <a:lnTo>
                    <a:pt x="1521" y="906"/>
                  </a:lnTo>
                  <a:lnTo>
                    <a:pt x="1521" y="906"/>
                  </a:lnTo>
                  <a:lnTo>
                    <a:pt x="1521" y="906"/>
                  </a:lnTo>
                  <a:lnTo>
                    <a:pt x="1521" y="906"/>
                  </a:lnTo>
                  <a:lnTo>
                    <a:pt x="1521" y="906"/>
                  </a:lnTo>
                  <a:lnTo>
                    <a:pt x="1522" y="906"/>
                  </a:lnTo>
                  <a:lnTo>
                    <a:pt x="1522" y="906"/>
                  </a:lnTo>
                  <a:lnTo>
                    <a:pt x="1522" y="906"/>
                  </a:lnTo>
                  <a:lnTo>
                    <a:pt x="1522" y="905"/>
                  </a:lnTo>
                  <a:lnTo>
                    <a:pt x="1523" y="905"/>
                  </a:lnTo>
                  <a:lnTo>
                    <a:pt x="1523" y="905"/>
                  </a:lnTo>
                  <a:lnTo>
                    <a:pt x="1523" y="905"/>
                  </a:lnTo>
                  <a:lnTo>
                    <a:pt x="1523" y="905"/>
                  </a:lnTo>
                  <a:lnTo>
                    <a:pt x="1523" y="904"/>
                  </a:lnTo>
                  <a:lnTo>
                    <a:pt x="1524" y="904"/>
                  </a:lnTo>
                  <a:lnTo>
                    <a:pt x="1524" y="904"/>
                  </a:lnTo>
                  <a:lnTo>
                    <a:pt x="1524" y="903"/>
                  </a:lnTo>
                  <a:lnTo>
                    <a:pt x="1524" y="903"/>
                  </a:lnTo>
                  <a:lnTo>
                    <a:pt x="1524" y="903"/>
                  </a:lnTo>
                  <a:lnTo>
                    <a:pt x="1525" y="903"/>
                  </a:lnTo>
                  <a:lnTo>
                    <a:pt x="1525" y="903"/>
                  </a:lnTo>
                  <a:lnTo>
                    <a:pt x="1525" y="903"/>
                  </a:lnTo>
                  <a:lnTo>
                    <a:pt x="1525" y="903"/>
                  </a:lnTo>
                  <a:lnTo>
                    <a:pt x="1525" y="903"/>
                  </a:lnTo>
                  <a:lnTo>
                    <a:pt x="1526" y="903"/>
                  </a:lnTo>
                  <a:lnTo>
                    <a:pt x="1526" y="902"/>
                  </a:lnTo>
                  <a:lnTo>
                    <a:pt x="1526" y="902"/>
                  </a:lnTo>
                  <a:lnTo>
                    <a:pt x="1526" y="902"/>
                  </a:lnTo>
                  <a:lnTo>
                    <a:pt x="1526" y="902"/>
                  </a:lnTo>
                  <a:lnTo>
                    <a:pt x="1527" y="902"/>
                  </a:lnTo>
                  <a:lnTo>
                    <a:pt x="1527" y="901"/>
                  </a:lnTo>
                  <a:lnTo>
                    <a:pt x="1527" y="901"/>
                  </a:lnTo>
                  <a:lnTo>
                    <a:pt x="1527" y="901"/>
                  </a:lnTo>
                  <a:lnTo>
                    <a:pt x="1527" y="901"/>
                  </a:lnTo>
                  <a:lnTo>
                    <a:pt x="1528" y="901"/>
                  </a:lnTo>
                  <a:lnTo>
                    <a:pt x="1528" y="902"/>
                  </a:lnTo>
                  <a:lnTo>
                    <a:pt x="1528" y="902"/>
                  </a:lnTo>
                  <a:lnTo>
                    <a:pt x="1528" y="902"/>
                  </a:lnTo>
                  <a:lnTo>
                    <a:pt x="1529" y="902"/>
                  </a:lnTo>
                  <a:lnTo>
                    <a:pt x="1529" y="902"/>
                  </a:lnTo>
                  <a:lnTo>
                    <a:pt x="1529" y="901"/>
                  </a:lnTo>
                  <a:lnTo>
                    <a:pt x="1529" y="900"/>
                  </a:lnTo>
                  <a:lnTo>
                    <a:pt x="1529" y="898"/>
                  </a:lnTo>
                  <a:lnTo>
                    <a:pt x="1529" y="895"/>
                  </a:lnTo>
                  <a:lnTo>
                    <a:pt x="1530" y="890"/>
                  </a:lnTo>
                  <a:lnTo>
                    <a:pt x="1530" y="886"/>
                  </a:lnTo>
                  <a:lnTo>
                    <a:pt x="1530" y="890"/>
                  </a:lnTo>
                  <a:lnTo>
                    <a:pt x="1530" y="894"/>
                  </a:lnTo>
                  <a:lnTo>
                    <a:pt x="1531" y="893"/>
                  </a:lnTo>
                  <a:lnTo>
                    <a:pt x="1531" y="893"/>
                  </a:lnTo>
                  <a:lnTo>
                    <a:pt x="1531" y="893"/>
                  </a:lnTo>
                  <a:lnTo>
                    <a:pt x="1531" y="893"/>
                  </a:lnTo>
                  <a:lnTo>
                    <a:pt x="1531" y="893"/>
                  </a:lnTo>
                  <a:lnTo>
                    <a:pt x="1532" y="893"/>
                  </a:lnTo>
                  <a:lnTo>
                    <a:pt x="1532" y="893"/>
                  </a:lnTo>
                  <a:lnTo>
                    <a:pt x="1532" y="892"/>
                  </a:lnTo>
                  <a:lnTo>
                    <a:pt x="1532" y="892"/>
                  </a:lnTo>
                  <a:lnTo>
                    <a:pt x="1532" y="892"/>
                  </a:lnTo>
                  <a:lnTo>
                    <a:pt x="1533" y="892"/>
                  </a:lnTo>
                  <a:lnTo>
                    <a:pt x="1533" y="892"/>
                  </a:lnTo>
                  <a:lnTo>
                    <a:pt x="1533" y="892"/>
                  </a:lnTo>
                  <a:lnTo>
                    <a:pt x="1533" y="892"/>
                  </a:lnTo>
                  <a:lnTo>
                    <a:pt x="1533" y="892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35" y="892"/>
                  </a:lnTo>
                  <a:lnTo>
                    <a:pt x="1535" y="892"/>
                  </a:lnTo>
                  <a:lnTo>
                    <a:pt x="1535" y="892"/>
                  </a:lnTo>
                  <a:lnTo>
                    <a:pt x="1535" y="892"/>
                  </a:lnTo>
                  <a:lnTo>
                    <a:pt x="1535" y="892"/>
                  </a:lnTo>
                  <a:lnTo>
                    <a:pt x="1536" y="892"/>
                  </a:lnTo>
                  <a:lnTo>
                    <a:pt x="1536" y="892"/>
                  </a:lnTo>
                  <a:lnTo>
                    <a:pt x="1536" y="892"/>
                  </a:lnTo>
                  <a:lnTo>
                    <a:pt x="1536" y="892"/>
                  </a:lnTo>
                  <a:lnTo>
                    <a:pt x="1536" y="891"/>
                  </a:lnTo>
                  <a:lnTo>
                    <a:pt x="1537" y="891"/>
                  </a:lnTo>
                  <a:lnTo>
                    <a:pt x="1537" y="891"/>
                  </a:lnTo>
                  <a:lnTo>
                    <a:pt x="1537" y="891"/>
                  </a:lnTo>
                  <a:lnTo>
                    <a:pt x="1537" y="891"/>
                  </a:lnTo>
                  <a:lnTo>
                    <a:pt x="1537" y="891"/>
                  </a:lnTo>
                  <a:lnTo>
                    <a:pt x="1538" y="891"/>
                  </a:lnTo>
                  <a:lnTo>
                    <a:pt x="1538" y="891"/>
                  </a:lnTo>
                  <a:lnTo>
                    <a:pt x="1538" y="891"/>
                  </a:lnTo>
                  <a:lnTo>
                    <a:pt x="1538" y="890"/>
                  </a:lnTo>
                  <a:lnTo>
                    <a:pt x="1538" y="890"/>
                  </a:lnTo>
                  <a:lnTo>
                    <a:pt x="1539" y="890"/>
                  </a:lnTo>
                  <a:lnTo>
                    <a:pt x="1539" y="890"/>
                  </a:lnTo>
                  <a:lnTo>
                    <a:pt x="1539" y="890"/>
                  </a:lnTo>
                  <a:lnTo>
                    <a:pt x="1539" y="890"/>
                  </a:lnTo>
                  <a:lnTo>
                    <a:pt x="1540" y="890"/>
                  </a:lnTo>
                  <a:lnTo>
                    <a:pt x="1540" y="890"/>
                  </a:lnTo>
                  <a:lnTo>
                    <a:pt x="1540" y="890"/>
                  </a:lnTo>
                  <a:lnTo>
                    <a:pt x="1540" y="890"/>
                  </a:lnTo>
                  <a:lnTo>
                    <a:pt x="1540" y="890"/>
                  </a:lnTo>
                  <a:lnTo>
                    <a:pt x="1540" y="890"/>
                  </a:lnTo>
                  <a:lnTo>
                    <a:pt x="1541" y="890"/>
                  </a:lnTo>
                  <a:lnTo>
                    <a:pt x="1541" y="890"/>
                  </a:lnTo>
                  <a:lnTo>
                    <a:pt x="1541" y="890"/>
                  </a:lnTo>
                  <a:lnTo>
                    <a:pt x="154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3" y="890"/>
                  </a:lnTo>
                  <a:lnTo>
                    <a:pt x="1543" y="890"/>
                  </a:lnTo>
                  <a:lnTo>
                    <a:pt x="1543" y="890"/>
                  </a:lnTo>
                  <a:lnTo>
                    <a:pt x="1543" y="890"/>
                  </a:lnTo>
                  <a:lnTo>
                    <a:pt x="1543" y="890"/>
                  </a:lnTo>
                  <a:lnTo>
                    <a:pt x="1544" y="890"/>
                  </a:lnTo>
                  <a:lnTo>
                    <a:pt x="1544" y="889"/>
                  </a:lnTo>
                  <a:lnTo>
                    <a:pt x="1544" y="890"/>
                  </a:lnTo>
                  <a:lnTo>
                    <a:pt x="1544" y="890"/>
                  </a:lnTo>
                  <a:lnTo>
                    <a:pt x="1544" y="892"/>
                  </a:lnTo>
                  <a:lnTo>
                    <a:pt x="1545" y="894"/>
                  </a:lnTo>
                  <a:lnTo>
                    <a:pt x="1545" y="895"/>
                  </a:lnTo>
                  <a:lnTo>
                    <a:pt x="1545" y="896"/>
                  </a:lnTo>
                  <a:lnTo>
                    <a:pt x="1545" y="896"/>
                  </a:lnTo>
                  <a:lnTo>
                    <a:pt x="1546" y="897"/>
                  </a:lnTo>
                  <a:lnTo>
                    <a:pt x="1546" y="898"/>
                  </a:lnTo>
                  <a:lnTo>
                    <a:pt x="1546" y="898"/>
                  </a:lnTo>
                  <a:lnTo>
                    <a:pt x="1546" y="899"/>
                  </a:lnTo>
                  <a:lnTo>
                    <a:pt x="1546" y="899"/>
                  </a:lnTo>
                  <a:lnTo>
                    <a:pt x="1546" y="899"/>
                  </a:lnTo>
                  <a:lnTo>
                    <a:pt x="1547" y="899"/>
                  </a:lnTo>
                  <a:lnTo>
                    <a:pt x="1547" y="899"/>
                  </a:lnTo>
                  <a:lnTo>
                    <a:pt x="1547" y="899"/>
                  </a:lnTo>
                  <a:lnTo>
                    <a:pt x="1547" y="899"/>
                  </a:lnTo>
                  <a:lnTo>
                    <a:pt x="1548" y="899"/>
                  </a:lnTo>
                  <a:lnTo>
                    <a:pt x="1548" y="899"/>
                  </a:lnTo>
                  <a:lnTo>
                    <a:pt x="1548" y="899"/>
                  </a:lnTo>
                  <a:lnTo>
                    <a:pt x="1548" y="899"/>
                  </a:lnTo>
                  <a:lnTo>
                    <a:pt x="1548" y="899"/>
                  </a:lnTo>
                  <a:lnTo>
                    <a:pt x="1548" y="899"/>
                  </a:lnTo>
                  <a:lnTo>
                    <a:pt x="1549" y="899"/>
                  </a:lnTo>
                  <a:lnTo>
                    <a:pt x="1549" y="899"/>
                  </a:lnTo>
                  <a:lnTo>
                    <a:pt x="1549" y="900"/>
                  </a:lnTo>
                  <a:lnTo>
                    <a:pt x="1549" y="900"/>
                  </a:lnTo>
                  <a:lnTo>
                    <a:pt x="1549" y="900"/>
                  </a:lnTo>
                  <a:lnTo>
                    <a:pt x="1550" y="901"/>
                  </a:lnTo>
                  <a:lnTo>
                    <a:pt x="1550" y="901"/>
                  </a:lnTo>
                  <a:lnTo>
                    <a:pt x="1550" y="902"/>
                  </a:lnTo>
                  <a:lnTo>
                    <a:pt x="1550" y="902"/>
                  </a:lnTo>
                  <a:lnTo>
                    <a:pt x="1551" y="902"/>
                  </a:lnTo>
                  <a:lnTo>
                    <a:pt x="1551" y="903"/>
                  </a:lnTo>
                  <a:lnTo>
                    <a:pt x="1551" y="903"/>
                  </a:lnTo>
                  <a:lnTo>
                    <a:pt x="1551" y="904"/>
                  </a:lnTo>
                  <a:lnTo>
                    <a:pt x="1551" y="904"/>
                  </a:lnTo>
                  <a:lnTo>
                    <a:pt x="1551" y="905"/>
                  </a:lnTo>
                  <a:lnTo>
                    <a:pt x="1552" y="906"/>
                  </a:lnTo>
                  <a:lnTo>
                    <a:pt x="1552" y="906"/>
                  </a:lnTo>
                  <a:lnTo>
                    <a:pt x="1552" y="906"/>
                  </a:lnTo>
                  <a:lnTo>
                    <a:pt x="1552" y="907"/>
                  </a:lnTo>
                  <a:lnTo>
                    <a:pt x="1553" y="907"/>
                  </a:lnTo>
                  <a:lnTo>
                    <a:pt x="1553" y="907"/>
                  </a:lnTo>
                  <a:lnTo>
                    <a:pt x="1553" y="907"/>
                  </a:lnTo>
                  <a:lnTo>
                    <a:pt x="1553" y="907"/>
                  </a:lnTo>
                  <a:lnTo>
                    <a:pt x="1553" y="907"/>
                  </a:lnTo>
                  <a:lnTo>
                    <a:pt x="1554" y="907"/>
                  </a:lnTo>
                  <a:lnTo>
                    <a:pt x="1554" y="907"/>
                  </a:lnTo>
                  <a:lnTo>
                    <a:pt x="1554" y="906"/>
                  </a:lnTo>
                  <a:lnTo>
                    <a:pt x="1554" y="906"/>
                  </a:lnTo>
                  <a:lnTo>
                    <a:pt x="1554" y="906"/>
                  </a:lnTo>
                  <a:lnTo>
                    <a:pt x="1555" y="906"/>
                  </a:lnTo>
                  <a:lnTo>
                    <a:pt x="1555" y="906"/>
                  </a:lnTo>
                  <a:lnTo>
                    <a:pt x="1555" y="906"/>
                  </a:lnTo>
                  <a:lnTo>
                    <a:pt x="1555" y="906"/>
                  </a:lnTo>
                  <a:lnTo>
                    <a:pt x="1555" y="906"/>
                  </a:lnTo>
                  <a:lnTo>
                    <a:pt x="1556" y="906"/>
                  </a:lnTo>
                  <a:lnTo>
                    <a:pt x="1556" y="906"/>
                  </a:lnTo>
                  <a:lnTo>
                    <a:pt x="1556" y="906"/>
                  </a:lnTo>
                  <a:lnTo>
                    <a:pt x="1556" y="906"/>
                  </a:lnTo>
                  <a:lnTo>
                    <a:pt x="1557" y="906"/>
                  </a:lnTo>
                  <a:lnTo>
                    <a:pt x="1557" y="905"/>
                  </a:lnTo>
                  <a:lnTo>
                    <a:pt x="1557" y="905"/>
                  </a:lnTo>
                  <a:lnTo>
                    <a:pt x="1557" y="905"/>
                  </a:lnTo>
                  <a:lnTo>
                    <a:pt x="1557" y="905"/>
                  </a:lnTo>
                  <a:lnTo>
                    <a:pt x="1557" y="905"/>
                  </a:lnTo>
                  <a:lnTo>
                    <a:pt x="1558" y="905"/>
                  </a:lnTo>
                  <a:lnTo>
                    <a:pt x="1558" y="905"/>
                  </a:lnTo>
                  <a:lnTo>
                    <a:pt x="1558" y="905"/>
                  </a:lnTo>
                  <a:lnTo>
                    <a:pt x="1558" y="905"/>
                  </a:lnTo>
                  <a:lnTo>
                    <a:pt x="1559" y="905"/>
                  </a:lnTo>
                  <a:lnTo>
                    <a:pt x="1559" y="905"/>
                  </a:lnTo>
                  <a:lnTo>
                    <a:pt x="1559" y="904"/>
                  </a:lnTo>
                  <a:lnTo>
                    <a:pt x="1559" y="904"/>
                  </a:lnTo>
                  <a:lnTo>
                    <a:pt x="1559" y="904"/>
                  </a:lnTo>
                  <a:lnTo>
                    <a:pt x="1559" y="903"/>
                  </a:lnTo>
                  <a:lnTo>
                    <a:pt x="1560" y="900"/>
                  </a:lnTo>
                  <a:lnTo>
                    <a:pt x="1560" y="899"/>
                  </a:lnTo>
                  <a:lnTo>
                    <a:pt x="1560" y="899"/>
                  </a:lnTo>
                  <a:lnTo>
                    <a:pt x="1560" y="901"/>
                  </a:lnTo>
                  <a:lnTo>
                    <a:pt x="1561" y="904"/>
                  </a:lnTo>
                  <a:lnTo>
                    <a:pt x="1561" y="905"/>
                  </a:lnTo>
                  <a:lnTo>
                    <a:pt x="1561" y="905"/>
                  </a:lnTo>
                  <a:lnTo>
                    <a:pt x="1561" y="904"/>
                  </a:lnTo>
                  <a:lnTo>
                    <a:pt x="1561" y="904"/>
                  </a:lnTo>
                  <a:lnTo>
                    <a:pt x="1562" y="904"/>
                  </a:lnTo>
                  <a:lnTo>
                    <a:pt x="1562" y="904"/>
                  </a:lnTo>
                  <a:lnTo>
                    <a:pt x="1562" y="904"/>
                  </a:lnTo>
                  <a:lnTo>
                    <a:pt x="1562" y="903"/>
                  </a:lnTo>
                  <a:lnTo>
                    <a:pt x="1562" y="903"/>
                  </a:lnTo>
                  <a:lnTo>
                    <a:pt x="1562" y="904"/>
                  </a:lnTo>
                  <a:lnTo>
                    <a:pt x="1563" y="904"/>
                  </a:lnTo>
                  <a:lnTo>
                    <a:pt x="1563" y="904"/>
                  </a:lnTo>
                  <a:lnTo>
                    <a:pt x="1563" y="904"/>
                  </a:lnTo>
                  <a:lnTo>
                    <a:pt x="1563" y="904"/>
                  </a:lnTo>
                  <a:lnTo>
                    <a:pt x="1564" y="904"/>
                  </a:lnTo>
                  <a:lnTo>
                    <a:pt x="1564" y="903"/>
                  </a:lnTo>
                  <a:lnTo>
                    <a:pt x="1564" y="903"/>
                  </a:lnTo>
                  <a:lnTo>
                    <a:pt x="1564" y="903"/>
                  </a:lnTo>
                  <a:lnTo>
                    <a:pt x="1564" y="902"/>
                  </a:lnTo>
                  <a:lnTo>
                    <a:pt x="1565" y="902"/>
                  </a:lnTo>
                  <a:lnTo>
                    <a:pt x="1565" y="901"/>
                  </a:lnTo>
                  <a:lnTo>
                    <a:pt x="1565" y="901"/>
                  </a:lnTo>
                  <a:lnTo>
                    <a:pt x="1565" y="901"/>
                  </a:lnTo>
                  <a:lnTo>
                    <a:pt x="1565" y="901"/>
                  </a:lnTo>
                  <a:lnTo>
                    <a:pt x="1566" y="900"/>
                  </a:lnTo>
                  <a:lnTo>
                    <a:pt x="1566" y="900"/>
                  </a:lnTo>
                  <a:lnTo>
                    <a:pt x="1566" y="900"/>
                  </a:lnTo>
                  <a:lnTo>
                    <a:pt x="1566" y="899"/>
                  </a:lnTo>
                  <a:lnTo>
                    <a:pt x="1566" y="899"/>
                  </a:lnTo>
                  <a:lnTo>
                    <a:pt x="1567" y="899"/>
                  </a:lnTo>
                  <a:lnTo>
                    <a:pt x="1567" y="899"/>
                  </a:lnTo>
                  <a:lnTo>
                    <a:pt x="1567" y="898"/>
                  </a:lnTo>
                  <a:lnTo>
                    <a:pt x="1567" y="898"/>
                  </a:lnTo>
                  <a:lnTo>
                    <a:pt x="1568" y="897"/>
                  </a:lnTo>
                  <a:lnTo>
                    <a:pt x="1568" y="897"/>
                  </a:lnTo>
                  <a:lnTo>
                    <a:pt x="1568" y="897"/>
                  </a:lnTo>
                  <a:lnTo>
                    <a:pt x="1568" y="896"/>
                  </a:lnTo>
                  <a:lnTo>
                    <a:pt x="1568" y="896"/>
                  </a:lnTo>
                  <a:lnTo>
                    <a:pt x="1568" y="896"/>
                  </a:lnTo>
                  <a:lnTo>
                    <a:pt x="1569" y="895"/>
                  </a:lnTo>
                  <a:lnTo>
                    <a:pt x="1569" y="895"/>
                  </a:lnTo>
                  <a:lnTo>
                    <a:pt x="1569" y="895"/>
                  </a:lnTo>
                  <a:lnTo>
                    <a:pt x="1569" y="894"/>
                  </a:lnTo>
                  <a:lnTo>
                    <a:pt x="1570" y="894"/>
                  </a:lnTo>
                  <a:lnTo>
                    <a:pt x="1570" y="893"/>
                  </a:lnTo>
                  <a:lnTo>
                    <a:pt x="1570" y="893"/>
                  </a:lnTo>
                  <a:lnTo>
                    <a:pt x="1570" y="892"/>
                  </a:lnTo>
                  <a:lnTo>
                    <a:pt x="1570" y="890"/>
                  </a:lnTo>
                  <a:lnTo>
                    <a:pt x="1570" y="889"/>
                  </a:lnTo>
                  <a:lnTo>
                    <a:pt x="1571" y="889"/>
                  </a:lnTo>
                  <a:lnTo>
                    <a:pt x="1571" y="887"/>
                  </a:lnTo>
                  <a:lnTo>
                    <a:pt x="1571" y="886"/>
                  </a:lnTo>
                  <a:lnTo>
                    <a:pt x="1571" y="885"/>
                  </a:lnTo>
                  <a:lnTo>
                    <a:pt x="1572" y="884"/>
                  </a:lnTo>
                  <a:lnTo>
                    <a:pt x="1572" y="883"/>
                  </a:lnTo>
                  <a:lnTo>
                    <a:pt x="1572" y="882"/>
                  </a:lnTo>
                  <a:lnTo>
                    <a:pt x="1572" y="880"/>
                  </a:lnTo>
                  <a:lnTo>
                    <a:pt x="1572" y="879"/>
                  </a:lnTo>
                  <a:lnTo>
                    <a:pt x="1573" y="878"/>
                  </a:lnTo>
                  <a:lnTo>
                    <a:pt x="1573" y="877"/>
                  </a:lnTo>
                  <a:lnTo>
                    <a:pt x="1573" y="876"/>
                  </a:lnTo>
                  <a:lnTo>
                    <a:pt x="1573" y="875"/>
                  </a:lnTo>
                  <a:lnTo>
                    <a:pt x="1573" y="874"/>
                  </a:lnTo>
                  <a:lnTo>
                    <a:pt x="1574" y="874"/>
                  </a:lnTo>
                  <a:lnTo>
                    <a:pt x="1574" y="873"/>
                  </a:lnTo>
                  <a:lnTo>
                    <a:pt x="1574" y="873"/>
                  </a:lnTo>
                  <a:lnTo>
                    <a:pt x="1574" y="872"/>
                  </a:lnTo>
                  <a:lnTo>
                    <a:pt x="1574" y="872"/>
                  </a:lnTo>
                  <a:lnTo>
                    <a:pt x="1575" y="871"/>
                  </a:lnTo>
                  <a:lnTo>
                    <a:pt x="1575" y="871"/>
                  </a:lnTo>
                  <a:lnTo>
                    <a:pt x="1575" y="871"/>
                  </a:lnTo>
                  <a:lnTo>
                    <a:pt x="1575" y="871"/>
                  </a:lnTo>
                  <a:lnTo>
                    <a:pt x="1576" y="871"/>
                  </a:lnTo>
                  <a:lnTo>
                    <a:pt x="1576" y="871"/>
                  </a:lnTo>
                  <a:lnTo>
                    <a:pt x="1576" y="870"/>
                  </a:lnTo>
                  <a:lnTo>
                    <a:pt x="1576" y="867"/>
                  </a:lnTo>
                  <a:lnTo>
                    <a:pt x="1576" y="863"/>
                  </a:lnTo>
                  <a:lnTo>
                    <a:pt x="1576" y="857"/>
                  </a:lnTo>
                  <a:lnTo>
                    <a:pt x="1577" y="853"/>
                  </a:lnTo>
                  <a:lnTo>
                    <a:pt x="1577" y="855"/>
                  </a:lnTo>
                  <a:lnTo>
                    <a:pt x="1577" y="883"/>
                  </a:lnTo>
                  <a:lnTo>
                    <a:pt x="1577" y="884"/>
                  </a:lnTo>
                  <a:lnTo>
                    <a:pt x="1577" y="885"/>
                  </a:lnTo>
                  <a:lnTo>
                    <a:pt x="1578" y="888"/>
                  </a:lnTo>
                  <a:lnTo>
                    <a:pt x="1578" y="890"/>
                  </a:lnTo>
                  <a:lnTo>
                    <a:pt x="1578" y="890"/>
                  </a:lnTo>
                  <a:lnTo>
                    <a:pt x="1578" y="890"/>
                  </a:lnTo>
                  <a:lnTo>
                    <a:pt x="1579" y="890"/>
                  </a:lnTo>
                  <a:lnTo>
                    <a:pt x="1579" y="890"/>
                  </a:lnTo>
                  <a:lnTo>
                    <a:pt x="1579" y="889"/>
                  </a:lnTo>
                  <a:lnTo>
                    <a:pt x="1579" y="890"/>
                  </a:lnTo>
                  <a:lnTo>
                    <a:pt x="1579" y="890"/>
                  </a:lnTo>
                  <a:lnTo>
                    <a:pt x="1579" y="891"/>
                  </a:lnTo>
                  <a:lnTo>
                    <a:pt x="1580" y="891"/>
                  </a:lnTo>
                  <a:lnTo>
                    <a:pt x="1580" y="891"/>
                  </a:lnTo>
                  <a:lnTo>
                    <a:pt x="1580" y="891"/>
                  </a:lnTo>
                  <a:lnTo>
                    <a:pt x="1580" y="891"/>
                  </a:lnTo>
                  <a:lnTo>
                    <a:pt x="1581" y="891"/>
                  </a:lnTo>
                  <a:lnTo>
                    <a:pt x="1581" y="891"/>
                  </a:lnTo>
                  <a:lnTo>
                    <a:pt x="1581" y="891"/>
                  </a:lnTo>
                  <a:lnTo>
                    <a:pt x="1581" y="891"/>
                  </a:lnTo>
                  <a:lnTo>
                    <a:pt x="1581" y="891"/>
                  </a:lnTo>
                  <a:lnTo>
                    <a:pt x="1581" y="891"/>
                  </a:lnTo>
                  <a:lnTo>
                    <a:pt x="1582" y="891"/>
                  </a:lnTo>
                  <a:lnTo>
                    <a:pt x="1582" y="890"/>
                  </a:lnTo>
                  <a:lnTo>
                    <a:pt x="1582" y="890"/>
                  </a:lnTo>
                  <a:lnTo>
                    <a:pt x="1582" y="890"/>
                  </a:lnTo>
                  <a:lnTo>
                    <a:pt x="1583" y="890"/>
                  </a:lnTo>
                  <a:lnTo>
                    <a:pt x="1583" y="890"/>
                  </a:lnTo>
                  <a:lnTo>
                    <a:pt x="1583" y="890"/>
                  </a:lnTo>
                  <a:lnTo>
                    <a:pt x="1583" y="890"/>
                  </a:lnTo>
                  <a:lnTo>
                    <a:pt x="1583" y="890"/>
                  </a:lnTo>
                  <a:lnTo>
                    <a:pt x="1584" y="890"/>
                  </a:lnTo>
                  <a:lnTo>
                    <a:pt x="1584" y="890"/>
                  </a:lnTo>
                  <a:lnTo>
                    <a:pt x="1584" y="890"/>
                  </a:lnTo>
                  <a:lnTo>
                    <a:pt x="1584" y="890"/>
                  </a:lnTo>
                  <a:lnTo>
                    <a:pt x="1584" y="890"/>
                  </a:lnTo>
                  <a:lnTo>
                    <a:pt x="1585" y="890"/>
                  </a:lnTo>
                  <a:lnTo>
                    <a:pt x="1585" y="890"/>
                  </a:lnTo>
                  <a:lnTo>
                    <a:pt x="1585" y="890"/>
                  </a:lnTo>
                  <a:lnTo>
                    <a:pt x="1585" y="890"/>
                  </a:lnTo>
                  <a:lnTo>
                    <a:pt x="1585" y="890"/>
                  </a:lnTo>
                  <a:lnTo>
                    <a:pt x="1586" y="890"/>
                  </a:lnTo>
                  <a:lnTo>
                    <a:pt x="1586" y="890"/>
                  </a:lnTo>
                  <a:lnTo>
                    <a:pt x="1586" y="890"/>
                  </a:lnTo>
                  <a:lnTo>
                    <a:pt x="1586" y="890"/>
                  </a:lnTo>
                  <a:lnTo>
                    <a:pt x="1587" y="890"/>
                  </a:lnTo>
                  <a:lnTo>
                    <a:pt x="1587" y="890"/>
                  </a:lnTo>
                  <a:lnTo>
                    <a:pt x="1587" y="890"/>
                  </a:lnTo>
                  <a:lnTo>
                    <a:pt x="1587" y="890"/>
                  </a:lnTo>
                  <a:lnTo>
                    <a:pt x="1587" y="891"/>
                  </a:lnTo>
                  <a:lnTo>
                    <a:pt x="1587" y="891"/>
                  </a:lnTo>
                  <a:lnTo>
                    <a:pt x="1588" y="891"/>
                  </a:lnTo>
                  <a:lnTo>
                    <a:pt x="1588" y="891"/>
                  </a:lnTo>
                  <a:lnTo>
                    <a:pt x="1588" y="891"/>
                  </a:lnTo>
                  <a:lnTo>
                    <a:pt x="1588" y="892"/>
                  </a:lnTo>
                  <a:lnTo>
                    <a:pt x="1589" y="892"/>
                  </a:lnTo>
                  <a:lnTo>
                    <a:pt x="1589" y="892"/>
                  </a:lnTo>
                  <a:lnTo>
                    <a:pt x="1589" y="892"/>
                  </a:lnTo>
                  <a:lnTo>
                    <a:pt x="1589" y="892"/>
                  </a:lnTo>
                  <a:lnTo>
                    <a:pt x="1589" y="892"/>
                  </a:lnTo>
                  <a:lnTo>
                    <a:pt x="1590" y="892"/>
                  </a:lnTo>
                  <a:lnTo>
                    <a:pt x="1590" y="893"/>
                  </a:lnTo>
                  <a:lnTo>
                    <a:pt x="1590" y="893"/>
                  </a:lnTo>
                  <a:lnTo>
                    <a:pt x="1590" y="893"/>
                  </a:lnTo>
                  <a:lnTo>
                    <a:pt x="1590" y="894"/>
                  </a:lnTo>
                  <a:lnTo>
                    <a:pt x="1591" y="895"/>
                  </a:lnTo>
                  <a:lnTo>
                    <a:pt x="1591" y="896"/>
                  </a:lnTo>
                  <a:lnTo>
                    <a:pt x="1591" y="897"/>
                  </a:lnTo>
                  <a:lnTo>
                    <a:pt x="1591" y="898"/>
                  </a:lnTo>
                  <a:lnTo>
                    <a:pt x="1591" y="899"/>
                  </a:lnTo>
                  <a:lnTo>
                    <a:pt x="1592" y="903"/>
                  </a:lnTo>
                  <a:lnTo>
                    <a:pt x="1592" y="907"/>
                  </a:lnTo>
                  <a:lnTo>
                    <a:pt x="1592" y="909"/>
                  </a:lnTo>
                  <a:lnTo>
                    <a:pt x="1592" y="911"/>
                  </a:lnTo>
                  <a:lnTo>
                    <a:pt x="1592" y="912"/>
                  </a:lnTo>
                  <a:lnTo>
                    <a:pt x="1592" y="912"/>
                  </a:lnTo>
                  <a:lnTo>
                    <a:pt x="1593" y="912"/>
                  </a:lnTo>
                  <a:lnTo>
                    <a:pt x="1593" y="912"/>
                  </a:lnTo>
                  <a:lnTo>
                    <a:pt x="1593" y="912"/>
                  </a:lnTo>
                  <a:lnTo>
                    <a:pt x="1593" y="912"/>
                  </a:lnTo>
                  <a:lnTo>
                    <a:pt x="1594" y="912"/>
                  </a:lnTo>
                  <a:lnTo>
                    <a:pt x="1594" y="912"/>
                  </a:lnTo>
                  <a:lnTo>
                    <a:pt x="1594" y="912"/>
                  </a:lnTo>
                  <a:lnTo>
                    <a:pt x="1594" y="912"/>
                  </a:lnTo>
                  <a:lnTo>
                    <a:pt x="1594" y="913"/>
                  </a:lnTo>
                  <a:lnTo>
                    <a:pt x="1595" y="913"/>
                  </a:lnTo>
                  <a:lnTo>
                    <a:pt x="1595" y="913"/>
                  </a:lnTo>
                  <a:lnTo>
                    <a:pt x="1595" y="913"/>
                  </a:lnTo>
                  <a:lnTo>
                    <a:pt x="1595" y="913"/>
                  </a:lnTo>
                  <a:lnTo>
                    <a:pt x="1595" y="914"/>
                  </a:lnTo>
                  <a:lnTo>
                    <a:pt x="1596" y="914"/>
                  </a:lnTo>
                  <a:lnTo>
                    <a:pt x="1596" y="914"/>
                  </a:lnTo>
                  <a:lnTo>
                    <a:pt x="1596" y="914"/>
                  </a:lnTo>
                  <a:lnTo>
                    <a:pt x="1596" y="914"/>
                  </a:lnTo>
                  <a:lnTo>
                    <a:pt x="1596" y="915"/>
                  </a:lnTo>
                  <a:lnTo>
                    <a:pt x="1597" y="916"/>
                  </a:lnTo>
                  <a:lnTo>
                    <a:pt x="1597" y="917"/>
                  </a:lnTo>
                  <a:lnTo>
                    <a:pt x="1597" y="918"/>
                  </a:lnTo>
                  <a:lnTo>
                    <a:pt x="1597" y="918"/>
                  </a:lnTo>
                  <a:lnTo>
                    <a:pt x="1598" y="918"/>
                  </a:lnTo>
                  <a:lnTo>
                    <a:pt x="1598" y="918"/>
                  </a:lnTo>
                  <a:lnTo>
                    <a:pt x="1598" y="919"/>
                  </a:lnTo>
                  <a:lnTo>
                    <a:pt x="1598" y="919"/>
                  </a:lnTo>
                  <a:lnTo>
                    <a:pt x="1598" y="919"/>
                  </a:lnTo>
                  <a:lnTo>
                    <a:pt x="1598" y="919"/>
                  </a:lnTo>
                  <a:lnTo>
                    <a:pt x="1599" y="919"/>
                  </a:lnTo>
                  <a:lnTo>
                    <a:pt x="1599" y="920"/>
                  </a:lnTo>
                  <a:lnTo>
                    <a:pt x="1599" y="920"/>
                  </a:lnTo>
                  <a:lnTo>
                    <a:pt x="1599" y="920"/>
                  </a:lnTo>
                  <a:lnTo>
                    <a:pt x="1600" y="920"/>
                  </a:lnTo>
                  <a:lnTo>
                    <a:pt x="1600" y="920"/>
                  </a:lnTo>
                  <a:lnTo>
                    <a:pt x="1600" y="920"/>
                  </a:lnTo>
                  <a:lnTo>
                    <a:pt x="1600" y="920"/>
                  </a:lnTo>
                  <a:lnTo>
                    <a:pt x="1600" y="920"/>
                  </a:lnTo>
                  <a:lnTo>
                    <a:pt x="1601" y="920"/>
                  </a:lnTo>
                  <a:lnTo>
                    <a:pt x="1601" y="919"/>
                  </a:lnTo>
                  <a:lnTo>
                    <a:pt x="1601" y="919"/>
                  </a:lnTo>
                  <a:lnTo>
                    <a:pt x="1601" y="919"/>
                  </a:lnTo>
                  <a:lnTo>
                    <a:pt x="1601" y="919"/>
                  </a:lnTo>
                  <a:lnTo>
                    <a:pt x="1602" y="919"/>
                  </a:lnTo>
                  <a:lnTo>
                    <a:pt x="1602" y="919"/>
                  </a:lnTo>
                  <a:lnTo>
                    <a:pt x="1602" y="919"/>
                  </a:lnTo>
                  <a:lnTo>
                    <a:pt x="1602" y="919"/>
                  </a:lnTo>
                  <a:lnTo>
                    <a:pt x="1602" y="919"/>
                  </a:lnTo>
                  <a:lnTo>
                    <a:pt x="1603" y="919"/>
                  </a:lnTo>
                  <a:lnTo>
                    <a:pt x="1603" y="919"/>
                  </a:lnTo>
                  <a:lnTo>
                    <a:pt x="1603" y="919"/>
                  </a:lnTo>
                  <a:lnTo>
                    <a:pt x="1603" y="919"/>
                  </a:lnTo>
                  <a:lnTo>
                    <a:pt x="1604" y="919"/>
                  </a:lnTo>
                  <a:lnTo>
                    <a:pt x="1604" y="919"/>
                  </a:lnTo>
                  <a:lnTo>
                    <a:pt x="1604" y="919"/>
                  </a:lnTo>
                  <a:lnTo>
                    <a:pt x="1604" y="919"/>
                  </a:lnTo>
                  <a:lnTo>
                    <a:pt x="1604" y="919"/>
                  </a:lnTo>
                  <a:lnTo>
                    <a:pt x="1604" y="919"/>
                  </a:lnTo>
                  <a:lnTo>
                    <a:pt x="1605" y="918"/>
                  </a:lnTo>
                  <a:lnTo>
                    <a:pt x="1605" y="912"/>
                  </a:lnTo>
                  <a:lnTo>
                    <a:pt x="1605" y="904"/>
                  </a:lnTo>
                  <a:lnTo>
                    <a:pt x="1605" y="901"/>
                  </a:lnTo>
                  <a:lnTo>
                    <a:pt x="1606" y="903"/>
                  </a:lnTo>
                  <a:lnTo>
                    <a:pt x="1606" y="905"/>
                  </a:lnTo>
                  <a:lnTo>
                    <a:pt x="1606" y="907"/>
                  </a:lnTo>
                  <a:lnTo>
                    <a:pt x="1606" y="911"/>
                  </a:lnTo>
                  <a:lnTo>
                    <a:pt x="1606" y="907"/>
                  </a:lnTo>
                  <a:lnTo>
                    <a:pt x="1606" y="896"/>
                  </a:lnTo>
                  <a:lnTo>
                    <a:pt x="1607" y="887"/>
                  </a:lnTo>
                  <a:lnTo>
                    <a:pt x="1607" y="885"/>
                  </a:lnTo>
                  <a:lnTo>
                    <a:pt x="1607" y="885"/>
                  </a:lnTo>
                  <a:lnTo>
                    <a:pt x="1607" y="884"/>
                  </a:lnTo>
                  <a:lnTo>
                    <a:pt x="1607" y="883"/>
                  </a:lnTo>
                  <a:lnTo>
                    <a:pt x="1608" y="882"/>
                  </a:lnTo>
                  <a:lnTo>
                    <a:pt x="1608" y="882"/>
                  </a:lnTo>
                  <a:lnTo>
                    <a:pt x="1608" y="882"/>
                  </a:lnTo>
                  <a:lnTo>
                    <a:pt x="1608" y="882"/>
                  </a:lnTo>
                  <a:lnTo>
                    <a:pt x="1609" y="882"/>
                  </a:lnTo>
                  <a:lnTo>
                    <a:pt x="1609" y="882"/>
                  </a:lnTo>
                  <a:lnTo>
                    <a:pt x="1609" y="882"/>
                  </a:lnTo>
                  <a:lnTo>
                    <a:pt x="1609" y="882"/>
                  </a:lnTo>
                  <a:lnTo>
                    <a:pt x="1609" y="882"/>
                  </a:lnTo>
                  <a:lnTo>
                    <a:pt x="1609" y="882"/>
                  </a:lnTo>
                  <a:lnTo>
                    <a:pt x="1610" y="882"/>
                  </a:lnTo>
                  <a:lnTo>
                    <a:pt x="1610" y="882"/>
                  </a:lnTo>
                  <a:lnTo>
                    <a:pt x="1610" y="882"/>
                  </a:lnTo>
                  <a:lnTo>
                    <a:pt x="1610" y="882"/>
                  </a:lnTo>
                  <a:lnTo>
                    <a:pt x="1611" y="882"/>
                  </a:lnTo>
                  <a:lnTo>
                    <a:pt x="1611" y="882"/>
                  </a:lnTo>
                  <a:lnTo>
                    <a:pt x="1611" y="882"/>
                  </a:lnTo>
                  <a:lnTo>
                    <a:pt x="1611" y="882"/>
                  </a:lnTo>
                  <a:lnTo>
                    <a:pt x="1611" y="882"/>
                  </a:lnTo>
                  <a:lnTo>
                    <a:pt x="1612" y="882"/>
                  </a:lnTo>
                  <a:lnTo>
                    <a:pt x="1612" y="882"/>
                  </a:lnTo>
                  <a:lnTo>
                    <a:pt x="1612" y="882"/>
                  </a:lnTo>
                  <a:lnTo>
                    <a:pt x="1612" y="882"/>
                  </a:lnTo>
                  <a:lnTo>
                    <a:pt x="1612" y="882"/>
                  </a:lnTo>
                  <a:lnTo>
                    <a:pt x="1613" y="882"/>
                  </a:lnTo>
                  <a:lnTo>
                    <a:pt x="1613" y="882"/>
                  </a:lnTo>
                  <a:lnTo>
                    <a:pt x="1613" y="882"/>
                  </a:lnTo>
                  <a:lnTo>
                    <a:pt x="1613" y="882"/>
                  </a:lnTo>
                  <a:lnTo>
                    <a:pt x="1613" y="882"/>
                  </a:lnTo>
                  <a:lnTo>
                    <a:pt x="1614" y="882"/>
                  </a:lnTo>
                  <a:lnTo>
                    <a:pt x="1614" y="882"/>
                  </a:lnTo>
                  <a:lnTo>
                    <a:pt x="1614" y="882"/>
                  </a:lnTo>
                  <a:lnTo>
                    <a:pt x="1614" y="882"/>
                  </a:lnTo>
                  <a:lnTo>
                    <a:pt x="1615" y="882"/>
                  </a:lnTo>
                  <a:lnTo>
                    <a:pt x="1615" y="882"/>
                  </a:lnTo>
                  <a:lnTo>
                    <a:pt x="1615" y="882"/>
                  </a:lnTo>
                  <a:lnTo>
                    <a:pt x="1615" y="882"/>
                  </a:lnTo>
                  <a:lnTo>
                    <a:pt x="1615" y="882"/>
                  </a:lnTo>
                  <a:lnTo>
                    <a:pt x="1615" y="882"/>
                  </a:lnTo>
                  <a:lnTo>
                    <a:pt x="1616" y="882"/>
                  </a:lnTo>
                  <a:lnTo>
                    <a:pt x="1616" y="882"/>
                  </a:lnTo>
                  <a:lnTo>
                    <a:pt x="1616" y="882"/>
                  </a:lnTo>
                  <a:lnTo>
                    <a:pt x="1616" y="882"/>
                  </a:lnTo>
                  <a:lnTo>
                    <a:pt x="1617" y="882"/>
                  </a:lnTo>
                  <a:lnTo>
                    <a:pt x="1617" y="882"/>
                  </a:lnTo>
                  <a:lnTo>
                    <a:pt x="1617" y="882"/>
                  </a:lnTo>
                  <a:lnTo>
                    <a:pt x="1617" y="882"/>
                  </a:lnTo>
                  <a:lnTo>
                    <a:pt x="1617" y="882"/>
                  </a:lnTo>
                  <a:lnTo>
                    <a:pt x="1617" y="882"/>
                  </a:lnTo>
                  <a:lnTo>
                    <a:pt x="1618" y="882"/>
                  </a:lnTo>
                  <a:lnTo>
                    <a:pt x="1618" y="882"/>
                  </a:lnTo>
                  <a:lnTo>
                    <a:pt x="1618" y="882"/>
                  </a:lnTo>
                  <a:lnTo>
                    <a:pt x="1618" y="882"/>
                  </a:lnTo>
                  <a:lnTo>
                    <a:pt x="1619" y="882"/>
                  </a:lnTo>
                  <a:lnTo>
                    <a:pt x="1619" y="882"/>
                  </a:lnTo>
                  <a:lnTo>
                    <a:pt x="1619" y="882"/>
                  </a:lnTo>
                  <a:lnTo>
                    <a:pt x="1619" y="882"/>
                  </a:lnTo>
                  <a:lnTo>
                    <a:pt x="1619" y="882"/>
                  </a:lnTo>
                  <a:lnTo>
                    <a:pt x="1620" y="882"/>
                  </a:lnTo>
                  <a:lnTo>
                    <a:pt x="1620" y="882"/>
                  </a:lnTo>
                  <a:lnTo>
                    <a:pt x="1620" y="882"/>
                  </a:lnTo>
                  <a:lnTo>
                    <a:pt x="1620" y="882"/>
                  </a:lnTo>
                  <a:lnTo>
                    <a:pt x="1620" y="882"/>
                  </a:lnTo>
                  <a:lnTo>
                    <a:pt x="1621" y="883"/>
                  </a:lnTo>
                  <a:lnTo>
                    <a:pt x="1621" y="882"/>
                  </a:lnTo>
                  <a:lnTo>
                    <a:pt x="1621" y="882"/>
                  </a:lnTo>
                  <a:lnTo>
                    <a:pt x="1621" y="880"/>
                  </a:lnTo>
                  <a:lnTo>
                    <a:pt x="1621" y="877"/>
                  </a:lnTo>
                  <a:lnTo>
                    <a:pt x="1622" y="873"/>
                  </a:lnTo>
                  <a:lnTo>
                    <a:pt x="1622" y="868"/>
                  </a:lnTo>
                  <a:lnTo>
                    <a:pt x="1622" y="868"/>
                  </a:lnTo>
                  <a:lnTo>
                    <a:pt x="1622" y="870"/>
                  </a:lnTo>
                  <a:lnTo>
                    <a:pt x="1622" y="878"/>
                  </a:lnTo>
                  <a:lnTo>
                    <a:pt x="1623" y="878"/>
                  </a:lnTo>
                  <a:lnTo>
                    <a:pt x="1623" y="880"/>
                  </a:lnTo>
                  <a:lnTo>
                    <a:pt x="1623" y="885"/>
                  </a:lnTo>
                  <a:lnTo>
                    <a:pt x="1623" y="887"/>
                  </a:lnTo>
                  <a:lnTo>
                    <a:pt x="1623" y="887"/>
                  </a:lnTo>
                  <a:lnTo>
                    <a:pt x="1624" y="887"/>
                  </a:lnTo>
                  <a:lnTo>
                    <a:pt x="1624" y="887"/>
                  </a:lnTo>
                  <a:lnTo>
                    <a:pt x="1624" y="887"/>
                  </a:lnTo>
                  <a:lnTo>
                    <a:pt x="1624" y="888"/>
                  </a:lnTo>
                  <a:lnTo>
                    <a:pt x="1624" y="889"/>
                  </a:lnTo>
                  <a:lnTo>
                    <a:pt x="1625" y="890"/>
                  </a:lnTo>
                  <a:lnTo>
                    <a:pt x="1625" y="891"/>
                  </a:lnTo>
                  <a:lnTo>
                    <a:pt x="1625" y="891"/>
                  </a:lnTo>
                  <a:lnTo>
                    <a:pt x="1625" y="892"/>
                  </a:lnTo>
                  <a:lnTo>
                    <a:pt x="1626" y="893"/>
                  </a:lnTo>
                  <a:lnTo>
                    <a:pt x="1626" y="893"/>
                  </a:lnTo>
                  <a:lnTo>
                    <a:pt x="1626" y="893"/>
                  </a:lnTo>
                  <a:lnTo>
                    <a:pt x="1626" y="893"/>
                  </a:lnTo>
                  <a:lnTo>
                    <a:pt x="1626" y="893"/>
                  </a:lnTo>
                  <a:lnTo>
                    <a:pt x="1626" y="893"/>
                  </a:lnTo>
                  <a:lnTo>
                    <a:pt x="1627" y="893"/>
                  </a:lnTo>
                  <a:lnTo>
                    <a:pt x="1627" y="893"/>
                  </a:lnTo>
                  <a:lnTo>
                    <a:pt x="1627" y="894"/>
                  </a:lnTo>
                  <a:lnTo>
                    <a:pt x="1627" y="894"/>
                  </a:lnTo>
                  <a:lnTo>
                    <a:pt x="1628" y="894"/>
                  </a:lnTo>
                  <a:lnTo>
                    <a:pt x="1628" y="894"/>
                  </a:lnTo>
                  <a:lnTo>
                    <a:pt x="1628" y="894"/>
                  </a:lnTo>
                  <a:lnTo>
                    <a:pt x="1628" y="893"/>
                  </a:lnTo>
                  <a:lnTo>
                    <a:pt x="1628" y="893"/>
                  </a:lnTo>
                  <a:lnTo>
                    <a:pt x="1628" y="893"/>
                  </a:lnTo>
                  <a:lnTo>
                    <a:pt x="1629" y="893"/>
                  </a:lnTo>
                  <a:lnTo>
                    <a:pt x="1629" y="893"/>
                  </a:lnTo>
                  <a:lnTo>
                    <a:pt x="1629" y="893"/>
                  </a:lnTo>
                  <a:lnTo>
                    <a:pt x="1629" y="893"/>
                  </a:lnTo>
                  <a:lnTo>
                    <a:pt x="1630" y="892"/>
                  </a:lnTo>
                  <a:lnTo>
                    <a:pt x="1630" y="892"/>
                  </a:lnTo>
                  <a:lnTo>
                    <a:pt x="1630" y="892"/>
                  </a:lnTo>
                  <a:lnTo>
                    <a:pt x="1630" y="892"/>
                  </a:lnTo>
                  <a:lnTo>
                    <a:pt x="1630" y="892"/>
                  </a:lnTo>
                  <a:lnTo>
                    <a:pt x="1631" y="892"/>
                  </a:lnTo>
                  <a:lnTo>
                    <a:pt x="1631" y="892"/>
                  </a:lnTo>
                  <a:lnTo>
                    <a:pt x="1631" y="891"/>
                  </a:lnTo>
                  <a:lnTo>
                    <a:pt x="1631" y="891"/>
                  </a:lnTo>
                  <a:lnTo>
                    <a:pt x="1631" y="891"/>
                  </a:lnTo>
                  <a:lnTo>
                    <a:pt x="1632" y="891"/>
                  </a:lnTo>
                  <a:lnTo>
                    <a:pt x="1632" y="890"/>
                  </a:lnTo>
                  <a:lnTo>
                    <a:pt x="1632" y="890"/>
                  </a:lnTo>
                  <a:lnTo>
                    <a:pt x="1632" y="890"/>
                  </a:lnTo>
                  <a:lnTo>
                    <a:pt x="1632" y="890"/>
                  </a:lnTo>
                  <a:lnTo>
                    <a:pt x="1633" y="890"/>
                  </a:lnTo>
                  <a:lnTo>
                    <a:pt x="1633" y="889"/>
                  </a:lnTo>
                  <a:lnTo>
                    <a:pt x="1633" y="889"/>
                  </a:lnTo>
                  <a:lnTo>
                    <a:pt x="1633" y="889"/>
                  </a:lnTo>
                  <a:lnTo>
                    <a:pt x="1634" y="888"/>
                  </a:lnTo>
                  <a:lnTo>
                    <a:pt x="1634" y="888"/>
                  </a:lnTo>
                  <a:lnTo>
                    <a:pt x="1634" y="887"/>
                  </a:lnTo>
                  <a:lnTo>
                    <a:pt x="1634" y="887"/>
                  </a:lnTo>
                  <a:lnTo>
                    <a:pt x="1634" y="886"/>
                  </a:lnTo>
                  <a:lnTo>
                    <a:pt x="1634" y="886"/>
                  </a:lnTo>
                  <a:lnTo>
                    <a:pt x="1635" y="885"/>
                  </a:lnTo>
                  <a:lnTo>
                    <a:pt x="1635" y="885"/>
                  </a:lnTo>
                  <a:lnTo>
                    <a:pt x="1635" y="884"/>
                  </a:lnTo>
                  <a:lnTo>
                    <a:pt x="1635" y="883"/>
                  </a:lnTo>
                  <a:lnTo>
                    <a:pt x="1636" y="883"/>
                  </a:lnTo>
                  <a:lnTo>
                    <a:pt x="1636" y="883"/>
                  </a:lnTo>
                  <a:lnTo>
                    <a:pt x="1636" y="883"/>
                  </a:lnTo>
                  <a:lnTo>
                    <a:pt x="1636" y="884"/>
                  </a:lnTo>
                  <a:lnTo>
                    <a:pt x="1636" y="885"/>
                  </a:lnTo>
                  <a:lnTo>
                    <a:pt x="1637" y="887"/>
                  </a:lnTo>
                  <a:lnTo>
                    <a:pt x="1637" y="887"/>
                  </a:lnTo>
                  <a:lnTo>
                    <a:pt x="1637" y="888"/>
                  </a:lnTo>
                  <a:lnTo>
                    <a:pt x="1637" y="888"/>
                  </a:lnTo>
                  <a:lnTo>
                    <a:pt x="1637" y="889"/>
                  </a:lnTo>
                  <a:lnTo>
                    <a:pt x="1637" y="889"/>
                  </a:lnTo>
                  <a:lnTo>
                    <a:pt x="1638" y="889"/>
                  </a:lnTo>
                  <a:lnTo>
                    <a:pt x="1638" y="890"/>
                  </a:lnTo>
                  <a:lnTo>
                    <a:pt x="1638" y="891"/>
                  </a:lnTo>
                  <a:lnTo>
                    <a:pt x="1638" y="891"/>
                  </a:lnTo>
                  <a:lnTo>
                    <a:pt x="1639" y="892"/>
                  </a:lnTo>
                  <a:lnTo>
                    <a:pt x="1639" y="892"/>
                  </a:lnTo>
                  <a:lnTo>
                    <a:pt x="1639" y="891"/>
                  </a:lnTo>
                  <a:lnTo>
                    <a:pt x="1639" y="891"/>
                  </a:lnTo>
                  <a:lnTo>
                    <a:pt x="1639" y="891"/>
                  </a:lnTo>
                  <a:lnTo>
                    <a:pt x="1639" y="890"/>
                  </a:lnTo>
                  <a:lnTo>
                    <a:pt x="1640" y="890"/>
                  </a:lnTo>
                  <a:lnTo>
                    <a:pt x="1640" y="890"/>
                  </a:lnTo>
                  <a:lnTo>
                    <a:pt x="1640" y="889"/>
                  </a:lnTo>
                  <a:lnTo>
                    <a:pt x="1640" y="889"/>
                  </a:lnTo>
                  <a:lnTo>
                    <a:pt x="1641" y="889"/>
                  </a:lnTo>
                  <a:lnTo>
                    <a:pt x="1641" y="888"/>
                  </a:lnTo>
                  <a:lnTo>
                    <a:pt x="1641" y="889"/>
                  </a:lnTo>
                  <a:lnTo>
                    <a:pt x="1641" y="889"/>
                  </a:lnTo>
                  <a:lnTo>
                    <a:pt x="1641" y="889"/>
                  </a:lnTo>
                  <a:lnTo>
                    <a:pt x="1642" y="888"/>
                  </a:lnTo>
                  <a:lnTo>
                    <a:pt x="1642" y="888"/>
                  </a:lnTo>
                  <a:lnTo>
                    <a:pt x="1642" y="889"/>
                  </a:lnTo>
                  <a:lnTo>
                    <a:pt x="1642" y="889"/>
                  </a:lnTo>
                  <a:lnTo>
                    <a:pt x="1642" y="890"/>
                  </a:lnTo>
                  <a:lnTo>
                    <a:pt x="1643" y="891"/>
                  </a:lnTo>
                  <a:lnTo>
                    <a:pt x="1643" y="891"/>
                  </a:lnTo>
                  <a:lnTo>
                    <a:pt x="1643" y="891"/>
                  </a:lnTo>
                  <a:lnTo>
                    <a:pt x="1643" y="891"/>
                  </a:lnTo>
                  <a:lnTo>
                    <a:pt x="1643" y="890"/>
                  </a:lnTo>
                  <a:lnTo>
                    <a:pt x="1644" y="890"/>
                  </a:lnTo>
                  <a:lnTo>
                    <a:pt x="1644" y="890"/>
                  </a:lnTo>
                  <a:lnTo>
                    <a:pt x="1644" y="891"/>
                  </a:lnTo>
                  <a:lnTo>
                    <a:pt x="1644" y="890"/>
                  </a:lnTo>
                  <a:lnTo>
                    <a:pt x="1645" y="889"/>
                  </a:lnTo>
                  <a:lnTo>
                    <a:pt x="1645" y="888"/>
                  </a:lnTo>
                  <a:lnTo>
                    <a:pt x="1645" y="888"/>
                  </a:lnTo>
                  <a:lnTo>
                    <a:pt x="1645" y="888"/>
                  </a:lnTo>
                  <a:lnTo>
                    <a:pt x="1645" y="888"/>
                  </a:lnTo>
                  <a:lnTo>
                    <a:pt x="1645" y="888"/>
                  </a:lnTo>
                  <a:lnTo>
                    <a:pt x="1646" y="888"/>
                  </a:lnTo>
                  <a:lnTo>
                    <a:pt x="1646" y="888"/>
                  </a:lnTo>
                  <a:lnTo>
                    <a:pt x="1646" y="888"/>
                  </a:lnTo>
                  <a:lnTo>
                    <a:pt x="1646" y="888"/>
                  </a:lnTo>
                  <a:lnTo>
                    <a:pt x="1647" y="887"/>
                  </a:lnTo>
                  <a:lnTo>
                    <a:pt x="1647" y="886"/>
                  </a:lnTo>
                  <a:lnTo>
                    <a:pt x="1647" y="886"/>
                  </a:lnTo>
                  <a:lnTo>
                    <a:pt x="1647" y="886"/>
                  </a:lnTo>
                  <a:lnTo>
                    <a:pt x="1647" y="886"/>
                  </a:lnTo>
                  <a:lnTo>
                    <a:pt x="1648" y="886"/>
                  </a:lnTo>
                  <a:lnTo>
                    <a:pt x="1648" y="886"/>
                  </a:lnTo>
                  <a:lnTo>
                    <a:pt x="1648" y="886"/>
                  </a:lnTo>
                  <a:lnTo>
                    <a:pt x="1648" y="886"/>
                  </a:lnTo>
                  <a:lnTo>
                    <a:pt x="1648" y="886"/>
                  </a:lnTo>
                  <a:lnTo>
                    <a:pt x="1649" y="886"/>
                  </a:lnTo>
                  <a:lnTo>
                    <a:pt x="1649" y="886"/>
                  </a:lnTo>
                  <a:lnTo>
                    <a:pt x="1649" y="886"/>
                  </a:lnTo>
                  <a:lnTo>
                    <a:pt x="1649" y="886"/>
                  </a:lnTo>
                  <a:lnTo>
                    <a:pt x="1649" y="886"/>
                  </a:lnTo>
                  <a:lnTo>
                    <a:pt x="1650" y="886"/>
                  </a:lnTo>
                  <a:lnTo>
                    <a:pt x="1650" y="886"/>
                  </a:lnTo>
                  <a:lnTo>
                    <a:pt x="1650" y="886"/>
                  </a:lnTo>
                  <a:lnTo>
                    <a:pt x="1650" y="886"/>
                  </a:lnTo>
                  <a:lnTo>
                    <a:pt x="1650" y="886"/>
                  </a:lnTo>
                  <a:lnTo>
                    <a:pt x="1651" y="886"/>
                  </a:lnTo>
                  <a:lnTo>
                    <a:pt x="1651" y="886"/>
                  </a:lnTo>
                  <a:lnTo>
                    <a:pt x="1651" y="887"/>
                  </a:lnTo>
                  <a:lnTo>
                    <a:pt x="1651" y="886"/>
                  </a:lnTo>
                  <a:lnTo>
                    <a:pt x="1651" y="884"/>
                  </a:lnTo>
                  <a:lnTo>
                    <a:pt x="1652" y="878"/>
                  </a:lnTo>
                  <a:lnTo>
                    <a:pt x="1652" y="869"/>
                  </a:lnTo>
                  <a:lnTo>
                    <a:pt x="1652" y="871"/>
                  </a:lnTo>
                  <a:lnTo>
                    <a:pt x="1652" y="873"/>
                  </a:lnTo>
                  <a:lnTo>
                    <a:pt x="1652" y="877"/>
                  </a:lnTo>
                  <a:lnTo>
                    <a:pt x="1653" y="882"/>
                  </a:lnTo>
                  <a:lnTo>
                    <a:pt x="1653" y="887"/>
                  </a:lnTo>
                  <a:lnTo>
                    <a:pt x="1653" y="890"/>
                  </a:lnTo>
                  <a:lnTo>
                    <a:pt x="1653" y="890"/>
                  </a:lnTo>
                  <a:lnTo>
                    <a:pt x="1653" y="890"/>
                  </a:lnTo>
                  <a:lnTo>
                    <a:pt x="1654" y="890"/>
                  </a:lnTo>
                  <a:lnTo>
                    <a:pt x="1654" y="890"/>
                  </a:lnTo>
                  <a:lnTo>
                    <a:pt x="1654" y="890"/>
                  </a:lnTo>
                  <a:lnTo>
                    <a:pt x="1654" y="890"/>
                  </a:lnTo>
                  <a:lnTo>
                    <a:pt x="1654" y="890"/>
                  </a:lnTo>
                  <a:lnTo>
                    <a:pt x="1655" y="890"/>
                  </a:lnTo>
                  <a:lnTo>
                    <a:pt x="1655" y="890"/>
                  </a:lnTo>
                  <a:lnTo>
                    <a:pt x="1655" y="890"/>
                  </a:lnTo>
                  <a:lnTo>
                    <a:pt x="1655" y="890"/>
                  </a:lnTo>
                  <a:lnTo>
                    <a:pt x="1656" y="890"/>
                  </a:lnTo>
                  <a:lnTo>
                    <a:pt x="1656" y="891"/>
                  </a:lnTo>
                  <a:lnTo>
                    <a:pt x="1656" y="891"/>
                  </a:lnTo>
                  <a:lnTo>
                    <a:pt x="1656" y="891"/>
                  </a:lnTo>
                  <a:lnTo>
                    <a:pt x="1656" y="891"/>
                  </a:lnTo>
                  <a:lnTo>
                    <a:pt x="1656" y="891"/>
                  </a:lnTo>
                  <a:lnTo>
                    <a:pt x="1657" y="891"/>
                  </a:lnTo>
                  <a:lnTo>
                    <a:pt x="1657" y="891"/>
                  </a:lnTo>
                  <a:lnTo>
                    <a:pt x="1657" y="892"/>
                  </a:lnTo>
                  <a:lnTo>
                    <a:pt x="1657" y="892"/>
                  </a:lnTo>
                  <a:lnTo>
                    <a:pt x="1658" y="892"/>
                  </a:lnTo>
                  <a:lnTo>
                    <a:pt x="1658" y="892"/>
                  </a:lnTo>
                  <a:lnTo>
                    <a:pt x="1658" y="892"/>
                  </a:lnTo>
                  <a:lnTo>
                    <a:pt x="1658" y="892"/>
                  </a:lnTo>
                  <a:lnTo>
                    <a:pt x="1658" y="892"/>
                  </a:lnTo>
                  <a:lnTo>
                    <a:pt x="1659" y="892"/>
                  </a:lnTo>
                  <a:lnTo>
                    <a:pt x="1659" y="892"/>
                  </a:lnTo>
                  <a:lnTo>
                    <a:pt x="1659" y="893"/>
                  </a:lnTo>
                  <a:lnTo>
                    <a:pt x="1659" y="892"/>
                  </a:lnTo>
                  <a:lnTo>
                    <a:pt x="1659" y="892"/>
                  </a:lnTo>
                  <a:lnTo>
                    <a:pt x="1660" y="893"/>
                  </a:lnTo>
                  <a:lnTo>
                    <a:pt x="1660" y="893"/>
                  </a:lnTo>
                  <a:lnTo>
                    <a:pt x="1660" y="893"/>
                  </a:lnTo>
                  <a:lnTo>
                    <a:pt x="1660" y="893"/>
                  </a:lnTo>
                  <a:lnTo>
                    <a:pt x="1660" y="892"/>
                  </a:lnTo>
                  <a:lnTo>
                    <a:pt x="1661" y="892"/>
                  </a:lnTo>
                  <a:lnTo>
                    <a:pt x="1661" y="892"/>
                  </a:lnTo>
                  <a:lnTo>
                    <a:pt x="1661" y="892"/>
                  </a:lnTo>
                  <a:lnTo>
                    <a:pt x="1661" y="892"/>
                  </a:lnTo>
                  <a:lnTo>
                    <a:pt x="1661" y="892"/>
                  </a:lnTo>
                  <a:lnTo>
                    <a:pt x="1662" y="892"/>
                  </a:lnTo>
                  <a:lnTo>
                    <a:pt x="1662" y="892"/>
                  </a:lnTo>
                  <a:lnTo>
                    <a:pt x="1662" y="892"/>
                  </a:lnTo>
                  <a:lnTo>
                    <a:pt x="1662" y="891"/>
                  </a:lnTo>
                  <a:lnTo>
                    <a:pt x="1662" y="891"/>
                  </a:lnTo>
                  <a:lnTo>
                    <a:pt x="1663" y="891"/>
                  </a:lnTo>
                  <a:lnTo>
                    <a:pt x="1663" y="890"/>
                  </a:lnTo>
                  <a:lnTo>
                    <a:pt x="1663" y="890"/>
                  </a:lnTo>
                  <a:lnTo>
                    <a:pt x="1663" y="889"/>
                  </a:lnTo>
                  <a:lnTo>
                    <a:pt x="1664" y="888"/>
                  </a:lnTo>
                  <a:lnTo>
                    <a:pt x="1664" y="888"/>
                  </a:lnTo>
                  <a:lnTo>
                    <a:pt x="1664" y="887"/>
                  </a:lnTo>
                  <a:lnTo>
                    <a:pt x="1664" y="886"/>
                  </a:lnTo>
                  <a:lnTo>
                    <a:pt x="1664" y="884"/>
                  </a:lnTo>
                  <a:lnTo>
                    <a:pt x="1664" y="883"/>
                  </a:lnTo>
                  <a:lnTo>
                    <a:pt x="1665" y="882"/>
                  </a:lnTo>
                  <a:lnTo>
                    <a:pt x="1665" y="881"/>
                  </a:lnTo>
                  <a:lnTo>
                    <a:pt x="1665" y="880"/>
                  </a:lnTo>
                  <a:lnTo>
                    <a:pt x="1665" y="879"/>
                  </a:lnTo>
                  <a:lnTo>
                    <a:pt x="1666" y="879"/>
                  </a:lnTo>
                  <a:lnTo>
                    <a:pt x="1666" y="878"/>
                  </a:lnTo>
                  <a:lnTo>
                    <a:pt x="1666" y="878"/>
                  </a:lnTo>
                  <a:lnTo>
                    <a:pt x="1666" y="878"/>
                  </a:lnTo>
                  <a:lnTo>
                    <a:pt x="1666" y="880"/>
                  </a:lnTo>
                  <a:lnTo>
                    <a:pt x="1667" y="880"/>
                  </a:lnTo>
                  <a:lnTo>
                    <a:pt x="1667" y="881"/>
                  </a:lnTo>
                  <a:lnTo>
                    <a:pt x="1667" y="880"/>
                  </a:lnTo>
                  <a:lnTo>
                    <a:pt x="1667" y="878"/>
                  </a:lnTo>
                  <a:lnTo>
                    <a:pt x="1667" y="872"/>
                  </a:lnTo>
                  <a:lnTo>
                    <a:pt x="1667" y="872"/>
                  </a:lnTo>
                  <a:lnTo>
                    <a:pt x="1668" y="896"/>
                  </a:lnTo>
                  <a:lnTo>
                    <a:pt x="1668" y="919"/>
                  </a:lnTo>
                  <a:lnTo>
                    <a:pt x="1668" y="924"/>
                  </a:lnTo>
                  <a:lnTo>
                    <a:pt x="1668" y="924"/>
                  </a:lnTo>
                  <a:lnTo>
                    <a:pt x="1669" y="924"/>
                  </a:lnTo>
                  <a:lnTo>
                    <a:pt x="1669" y="924"/>
                  </a:lnTo>
                  <a:lnTo>
                    <a:pt x="1669" y="924"/>
                  </a:lnTo>
                  <a:lnTo>
                    <a:pt x="1669" y="924"/>
                  </a:lnTo>
                  <a:lnTo>
                    <a:pt x="1669" y="924"/>
                  </a:lnTo>
                  <a:lnTo>
                    <a:pt x="1670" y="924"/>
                  </a:lnTo>
                  <a:lnTo>
                    <a:pt x="1670" y="924"/>
                  </a:lnTo>
                  <a:lnTo>
                    <a:pt x="1670" y="924"/>
                  </a:lnTo>
                  <a:lnTo>
                    <a:pt x="1670" y="924"/>
                  </a:lnTo>
                  <a:lnTo>
                    <a:pt x="1670" y="924"/>
                  </a:lnTo>
                  <a:lnTo>
                    <a:pt x="1671" y="924"/>
                  </a:lnTo>
                  <a:lnTo>
                    <a:pt x="1671" y="924"/>
                  </a:lnTo>
                  <a:lnTo>
                    <a:pt x="1671" y="924"/>
                  </a:lnTo>
                  <a:lnTo>
                    <a:pt x="1671" y="924"/>
                  </a:lnTo>
                  <a:lnTo>
                    <a:pt x="1671" y="924"/>
                  </a:lnTo>
                  <a:lnTo>
                    <a:pt x="1672" y="924"/>
                  </a:lnTo>
                  <a:lnTo>
                    <a:pt x="1672" y="924"/>
                  </a:lnTo>
                  <a:lnTo>
                    <a:pt x="1672" y="924"/>
                  </a:lnTo>
                  <a:lnTo>
                    <a:pt x="1672" y="923"/>
                  </a:lnTo>
                  <a:lnTo>
                    <a:pt x="1672" y="923"/>
                  </a:lnTo>
                  <a:lnTo>
                    <a:pt x="1673" y="923"/>
                  </a:lnTo>
                  <a:lnTo>
                    <a:pt x="1673" y="923"/>
                  </a:lnTo>
                  <a:lnTo>
                    <a:pt x="1673" y="922"/>
                  </a:lnTo>
                  <a:lnTo>
                    <a:pt x="1673" y="922"/>
                  </a:lnTo>
                  <a:lnTo>
                    <a:pt x="1673" y="922"/>
                  </a:lnTo>
                  <a:lnTo>
                    <a:pt x="1674" y="922"/>
                  </a:lnTo>
                  <a:lnTo>
                    <a:pt x="1674" y="922"/>
                  </a:lnTo>
                  <a:lnTo>
                    <a:pt x="1674" y="922"/>
                  </a:lnTo>
                  <a:lnTo>
                    <a:pt x="1674" y="921"/>
                  </a:lnTo>
                  <a:lnTo>
                    <a:pt x="1675" y="920"/>
                  </a:lnTo>
                  <a:lnTo>
                    <a:pt x="1675" y="920"/>
                  </a:lnTo>
                  <a:lnTo>
                    <a:pt x="1675" y="920"/>
                  </a:lnTo>
                  <a:lnTo>
                    <a:pt x="1675" y="920"/>
                  </a:lnTo>
                  <a:lnTo>
                    <a:pt x="1675" y="919"/>
                  </a:lnTo>
                  <a:lnTo>
                    <a:pt x="1675" y="919"/>
                  </a:lnTo>
                  <a:lnTo>
                    <a:pt x="1676" y="919"/>
                  </a:lnTo>
                  <a:lnTo>
                    <a:pt x="1676" y="918"/>
                  </a:lnTo>
                  <a:lnTo>
                    <a:pt x="1676" y="918"/>
                  </a:lnTo>
                  <a:lnTo>
                    <a:pt x="1676" y="917"/>
                  </a:lnTo>
                  <a:lnTo>
                    <a:pt x="1677" y="917"/>
                  </a:lnTo>
                  <a:lnTo>
                    <a:pt x="1677" y="917"/>
                  </a:lnTo>
                  <a:lnTo>
                    <a:pt x="1677" y="916"/>
                  </a:lnTo>
                  <a:lnTo>
                    <a:pt x="1677" y="916"/>
                  </a:lnTo>
                  <a:lnTo>
                    <a:pt x="1677" y="915"/>
                  </a:lnTo>
                  <a:lnTo>
                    <a:pt x="1678" y="915"/>
                  </a:lnTo>
                  <a:lnTo>
                    <a:pt x="1678" y="914"/>
                  </a:lnTo>
                  <a:lnTo>
                    <a:pt x="1678" y="914"/>
                  </a:lnTo>
                  <a:lnTo>
                    <a:pt x="1678" y="913"/>
                  </a:lnTo>
                  <a:lnTo>
                    <a:pt x="1678" y="913"/>
                  </a:lnTo>
                  <a:lnTo>
                    <a:pt x="1679" y="912"/>
                  </a:lnTo>
                  <a:lnTo>
                    <a:pt x="1679" y="911"/>
                  </a:lnTo>
                  <a:lnTo>
                    <a:pt x="1679" y="911"/>
                  </a:lnTo>
                  <a:lnTo>
                    <a:pt x="1679" y="910"/>
                  </a:lnTo>
                  <a:lnTo>
                    <a:pt x="1679" y="910"/>
                  </a:lnTo>
                  <a:lnTo>
                    <a:pt x="1680" y="909"/>
                  </a:lnTo>
                  <a:lnTo>
                    <a:pt x="1680" y="909"/>
                  </a:lnTo>
                  <a:lnTo>
                    <a:pt x="1680" y="908"/>
                  </a:lnTo>
                  <a:lnTo>
                    <a:pt x="1680" y="907"/>
                  </a:lnTo>
                  <a:lnTo>
                    <a:pt x="1681" y="906"/>
                  </a:lnTo>
                  <a:lnTo>
                    <a:pt x="1681" y="905"/>
                  </a:lnTo>
                  <a:lnTo>
                    <a:pt x="1681" y="905"/>
                  </a:lnTo>
                  <a:lnTo>
                    <a:pt x="1681" y="904"/>
                  </a:lnTo>
                  <a:lnTo>
                    <a:pt x="1681" y="903"/>
                  </a:lnTo>
                  <a:lnTo>
                    <a:pt x="1681" y="902"/>
                  </a:lnTo>
                  <a:lnTo>
                    <a:pt x="1682" y="902"/>
                  </a:lnTo>
                  <a:lnTo>
                    <a:pt x="1682" y="901"/>
                  </a:lnTo>
                  <a:lnTo>
                    <a:pt x="1682" y="901"/>
                  </a:lnTo>
                  <a:lnTo>
                    <a:pt x="1682" y="900"/>
                  </a:lnTo>
                  <a:lnTo>
                    <a:pt x="1682" y="900"/>
                  </a:lnTo>
                  <a:lnTo>
                    <a:pt x="1683" y="899"/>
                  </a:lnTo>
                  <a:lnTo>
                    <a:pt x="1683" y="901"/>
                  </a:lnTo>
                  <a:lnTo>
                    <a:pt x="1683" y="903"/>
                  </a:lnTo>
                  <a:lnTo>
                    <a:pt x="1683" y="905"/>
                  </a:lnTo>
                  <a:lnTo>
                    <a:pt x="1683" y="906"/>
                  </a:lnTo>
                  <a:lnTo>
                    <a:pt x="1684" y="907"/>
                  </a:lnTo>
                  <a:lnTo>
                    <a:pt x="1684" y="907"/>
                  </a:lnTo>
                  <a:lnTo>
                    <a:pt x="1684" y="907"/>
                  </a:lnTo>
                  <a:lnTo>
                    <a:pt x="1684" y="907"/>
                  </a:lnTo>
                  <a:lnTo>
                    <a:pt x="1684" y="907"/>
                  </a:lnTo>
                  <a:lnTo>
                    <a:pt x="1685" y="907"/>
                  </a:lnTo>
                  <a:lnTo>
                    <a:pt x="1685" y="907"/>
                  </a:lnTo>
                  <a:lnTo>
                    <a:pt x="1685" y="907"/>
                  </a:lnTo>
                  <a:lnTo>
                    <a:pt x="1685" y="907"/>
                  </a:lnTo>
                  <a:lnTo>
                    <a:pt x="1686" y="907"/>
                  </a:lnTo>
                  <a:lnTo>
                    <a:pt x="1686" y="907"/>
                  </a:lnTo>
                  <a:lnTo>
                    <a:pt x="1686" y="907"/>
                  </a:lnTo>
                  <a:lnTo>
                    <a:pt x="1686" y="908"/>
                  </a:lnTo>
                  <a:lnTo>
                    <a:pt x="1686" y="908"/>
                  </a:lnTo>
                  <a:lnTo>
                    <a:pt x="1686" y="909"/>
                  </a:lnTo>
                  <a:lnTo>
                    <a:pt x="1687" y="909"/>
                  </a:lnTo>
                  <a:lnTo>
                    <a:pt x="1687" y="910"/>
                  </a:lnTo>
                  <a:lnTo>
                    <a:pt x="1687" y="910"/>
                  </a:lnTo>
                  <a:lnTo>
                    <a:pt x="1687" y="911"/>
                  </a:lnTo>
                  <a:lnTo>
                    <a:pt x="1688" y="911"/>
                  </a:lnTo>
                  <a:lnTo>
                    <a:pt x="1688" y="911"/>
                  </a:lnTo>
                  <a:lnTo>
                    <a:pt x="1688" y="911"/>
                  </a:lnTo>
                  <a:lnTo>
                    <a:pt x="1688" y="912"/>
                  </a:lnTo>
                  <a:lnTo>
                    <a:pt x="1688" y="913"/>
                  </a:lnTo>
                  <a:lnTo>
                    <a:pt x="1689" y="913"/>
                  </a:lnTo>
                  <a:lnTo>
                    <a:pt x="1689" y="914"/>
                  </a:lnTo>
                  <a:lnTo>
                    <a:pt x="1689" y="914"/>
                  </a:lnTo>
                  <a:lnTo>
                    <a:pt x="1689" y="914"/>
                  </a:lnTo>
                  <a:lnTo>
                    <a:pt x="1689" y="915"/>
                  </a:lnTo>
                  <a:lnTo>
                    <a:pt x="1690" y="915"/>
                  </a:lnTo>
                  <a:lnTo>
                    <a:pt x="1690" y="915"/>
                  </a:lnTo>
                  <a:lnTo>
                    <a:pt x="1690" y="915"/>
                  </a:lnTo>
                  <a:lnTo>
                    <a:pt x="1690" y="915"/>
                  </a:lnTo>
                  <a:lnTo>
                    <a:pt x="1690" y="915"/>
                  </a:lnTo>
                  <a:lnTo>
                    <a:pt x="1691" y="915"/>
                  </a:lnTo>
                  <a:lnTo>
                    <a:pt x="1691" y="915"/>
                  </a:lnTo>
                  <a:lnTo>
                    <a:pt x="1691" y="915"/>
                  </a:lnTo>
                  <a:lnTo>
                    <a:pt x="1691" y="915"/>
                  </a:lnTo>
                  <a:lnTo>
                    <a:pt x="1692" y="914"/>
                  </a:lnTo>
                  <a:lnTo>
                    <a:pt x="1692" y="914"/>
                  </a:lnTo>
                  <a:lnTo>
                    <a:pt x="1692" y="914"/>
                  </a:lnTo>
                  <a:lnTo>
                    <a:pt x="1692" y="914"/>
                  </a:lnTo>
                  <a:lnTo>
                    <a:pt x="1692" y="914"/>
                  </a:lnTo>
                  <a:lnTo>
                    <a:pt x="1692" y="914"/>
                  </a:lnTo>
                  <a:lnTo>
                    <a:pt x="1693" y="914"/>
                  </a:lnTo>
                  <a:lnTo>
                    <a:pt x="1693" y="914"/>
                  </a:lnTo>
                  <a:lnTo>
                    <a:pt x="1693" y="914"/>
                  </a:lnTo>
                  <a:lnTo>
                    <a:pt x="1693" y="914"/>
                  </a:lnTo>
                  <a:lnTo>
                    <a:pt x="1694" y="914"/>
                  </a:lnTo>
                  <a:lnTo>
                    <a:pt x="1694" y="914"/>
                  </a:lnTo>
                  <a:lnTo>
                    <a:pt x="1694" y="914"/>
                  </a:lnTo>
                  <a:lnTo>
                    <a:pt x="1694" y="914"/>
                  </a:lnTo>
                  <a:lnTo>
                    <a:pt x="1694" y="914"/>
                  </a:lnTo>
                  <a:lnTo>
                    <a:pt x="1694" y="914"/>
                  </a:lnTo>
                  <a:lnTo>
                    <a:pt x="1695" y="914"/>
                  </a:lnTo>
                  <a:lnTo>
                    <a:pt x="1695" y="914"/>
                  </a:lnTo>
                  <a:lnTo>
                    <a:pt x="1695" y="914"/>
                  </a:lnTo>
                  <a:lnTo>
                    <a:pt x="1695" y="914"/>
                  </a:lnTo>
                  <a:lnTo>
                    <a:pt x="1695" y="914"/>
                  </a:lnTo>
                  <a:lnTo>
                    <a:pt x="1696" y="914"/>
                  </a:lnTo>
                  <a:lnTo>
                    <a:pt x="1696" y="914"/>
                  </a:lnTo>
                  <a:lnTo>
                    <a:pt x="1696" y="914"/>
                  </a:lnTo>
                  <a:lnTo>
                    <a:pt x="1696" y="914"/>
                  </a:lnTo>
                  <a:lnTo>
                    <a:pt x="1697" y="914"/>
                  </a:lnTo>
                  <a:lnTo>
                    <a:pt x="1697" y="914"/>
                  </a:lnTo>
                  <a:lnTo>
                    <a:pt x="1697" y="914"/>
                  </a:lnTo>
                  <a:lnTo>
                    <a:pt x="1697" y="914"/>
                  </a:lnTo>
                  <a:lnTo>
                    <a:pt x="1697" y="914"/>
                  </a:lnTo>
                  <a:lnTo>
                    <a:pt x="1697" y="914"/>
                  </a:lnTo>
                  <a:lnTo>
                    <a:pt x="1698" y="914"/>
                  </a:lnTo>
                  <a:lnTo>
                    <a:pt x="1698" y="914"/>
                  </a:lnTo>
                  <a:lnTo>
                    <a:pt x="1698" y="914"/>
                  </a:lnTo>
                  <a:lnTo>
                    <a:pt x="1698" y="909"/>
                  </a:lnTo>
                  <a:lnTo>
                    <a:pt x="1699" y="894"/>
                  </a:lnTo>
                  <a:lnTo>
                    <a:pt x="1699" y="880"/>
                  </a:lnTo>
                  <a:lnTo>
                    <a:pt x="1699" y="873"/>
                  </a:lnTo>
                  <a:lnTo>
                    <a:pt x="1699" y="871"/>
                  </a:lnTo>
                  <a:lnTo>
                    <a:pt x="1699" y="875"/>
                  </a:lnTo>
                  <a:lnTo>
                    <a:pt x="1700" y="880"/>
                  </a:lnTo>
                  <a:lnTo>
                    <a:pt x="1700" y="885"/>
                  </a:lnTo>
                  <a:lnTo>
                    <a:pt x="1700" y="887"/>
                  </a:lnTo>
                  <a:lnTo>
                    <a:pt x="1700" y="883"/>
                  </a:lnTo>
                  <a:lnTo>
                    <a:pt x="1700" y="882"/>
                  </a:lnTo>
                  <a:lnTo>
                    <a:pt x="1701" y="883"/>
                  </a:lnTo>
                  <a:lnTo>
                    <a:pt x="1701" y="882"/>
                  </a:lnTo>
                  <a:lnTo>
                    <a:pt x="1701" y="882"/>
                  </a:lnTo>
                  <a:lnTo>
                    <a:pt x="1701" y="882"/>
                  </a:lnTo>
                  <a:lnTo>
                    <a:pt x="1701" y="882"/>
                  </a:lnTo>
                  <a:lnTo>
                    <a:pt x="1702" y="882"/>
                  </a:lnTo>
                  <a:lnTo>
                    <a:pt x="1702" y="882"/>
                  </a:lnTo>
                  <a:lnTo>
                    <a:pt x="1702" y="882"/>
                  </a:lnTo>
                  <a:lnTo>
                    <a:pt x="1702" y="882"/>
                  </a:lnTo>
                  <a:lnTo>
                    <a:pt x="1703" y="882"/>
                  </a:lnTo>
                  <a:lnTo>
                    <a:pt x="1703" y="882"/>
                  </a:lnTo>
                  <a:lnTo>
                    <a:pt x="1703" y="882"/>
                  </a:lnTo>
                  <a:lnTo>
                    <a:pt x="1703" y="881"/>
                  </a:lnTo>
                  <a:lnTo>
                    <a:pt x="1703" y="881"/>
                  </a:lnTo>
                  <a:lnTo>
                    <a:pt x="1703" y="881"/>
                  </a:lnTo>
                  <a:lnTo>
                    <a:pt x="1704" y="881"/>
                  </a:lnTo>
                  <a:lnTo>
                    <a:pt x="1704" y="881"/>
                  </a:lnTo>
                  <a:lnTo>
                    <a:pt x="1704" y="881"/>
                  </a:lnTo>
                  <a:lnTo>
                    <a:pt x="1704" y="881"/>
                  </a:lnTo>
                  <a:lnTo>
                    <a:pt x="1705" y="881"/>
                  </a:lnTo>
                  <a:lnTo>
                    <a:pt x="1705" y="881"/>
                  </a:lnTo>
                  <a:lnTo>
                    <a:pt x="1705" y="881"/>
                  </a:lnTo>
                  <a:lnTo>
                    <a:pt x="1705" y="881"/>
                  </a:lnTo>
                  <a:lnTo>
                    <a:pt x="1705" y="881"/>
                  </a:lnTo>
                  <a:lnTo>
                    <a:pt x="1705" y="881"/>
                  </a:lnTo>
                  <a:lnTo>
                    <a:pt x="1706" y="881"/>
                  </a:lnTo>
                  <a:lnTo>
                    <a:pt x="1706" y="880"/>
                  </a:lnTo>
                  <a:lnTo>
                    <a:pt x="1706" y="881"/>
                  </a:lnTo>
                  <a:lnTo>
                    <a:pt x="1706" y="881"/>
                  </a:lnTo>
                  <a:lnTo>
                    <a:pt x="1707" y="881"/>
                  </a:lnTo>
                  <a:lnTo>
                    <a:pt x="1707" y="881"/>
                  </a:lnTo>
                  <a:lnTo>
                    <a:pt x="1707" y="881"/>
                  </a:lnTo>
                  <a:lnTo>
                    <a:pt x="1707" y="880"/>
                  </a:lnTo>
                  <a:lnTo>
                    <a:pt x="1707" y="880"/>
                  </a:lnTo>
                  <a:lnTo>
                    <a:pt x="1708" y="880"/>
                  </a:lnTo>
                  <a:lnTo>
                    <a:pt x="1708" y="880"/>
                  </a:lnTo>
                  <a:lnTo>
                    <a:pt x="1708" y="880"/>
                  </a:lnTo>
                  <a:lnTo>
                    <a:pt x="1708" y="880"/>
                  </a:lnTo>
                  <a:lnTo>
                    <a:pt x="1708" y="880"/>
                  </a:lnTo>
                  <a:lnTo>
                    <a:pt x="1709" y="880"/>
                  </a:lnTo>
                  <a:lnTo>
                    <a:pt x="1709" y="880"/>
                  </a:lnTo>
                  <a:lnTo>
                    <a:pt x="1709" y="880"/>
                  </a:lnTo>
                  <a:lnTo>
                    <a:pt x="1709" y="880"/>
                  </a:lnTo>
                  <a:lnTo>
                    <a:pt x="1709" y="880"/>
                  </a:lnTo>
                  <a:lnTo>
                    <a:pt x="1710" y="880"/>
                  </a:lnTo>
                  <a:lnTo>
                    <a:pt x="1710" y="880"/>
                  </a:lnTo>
                  <a:lnTo>
                    <a:pt x="1710" y="880"/>
                  </a:lnTo>
                  <a:lnTo>
                    <a:pt x="1710" y="880"/>
                  </a:lnTo>
                  <a:lnTo>
                    <a:pt x="1710" y="880"/>
                  </a:lnTo>
                  <a:lnTo>
                    <a:pt x="1711" y="880"/>
                  </a:lnTo>
                  <a:lnTo>
                    <a:pt x="1711" y="880"/>
                  </a:lnTo>
                  <a:lnTo>
                    <a:pt x="1711" y="880"/>
                  </a:lnTo>
                  <a:lnTo>
                    <a:pt x="1711" y="881"/>
                  </a:lnTo>
                  <a:lnTo>
                    <a:pt x="1711" y="881"/>
                  </a:lnTo>
                  <a:lnTo>
                    <a:pt x="1712" y="881"/>
                  </a:lnTo>
                  <a:lnTo>
                    <a:pt x="1712" y="881"/>
                  </a:lnTo>
                  <a:lnTo>
                    <a:pt x="1712" y="881"/>
                  </a:lnTo>
                  <a:lnTo>
                    <a:pt x="1712" y="881"/>
                  </a:lnTo>
                  <a:lnTo>
                    <a:pt x="1712" y="882"/>
                  </a:lnTo>
                  <a:lnTo>
                    <a:pt x="1713" y="882"/>
                  </a:lnTo>
                  <a:lnTo>
                    <a:pt x="1713" y="882"/>
                  </a:lnTo>
                  <a:lnTo>
                    <a:pt x="1713" y="882"/>
                  </a:lnTo>
                  <a:lnTo>
                    <a:pt x="1713" y="881"/>
                  </a:lnTo>
                  <a:lnTo>
                    <a:pt x="1714" y="880"/>
                  </a:lnTo>
                  <a:lnTo>
                    <a:pt x="1714" y="878"/>
                  </a:lnTo>
                  <a:lnTo>
                    <a:pt x="1714" y="874"/>
                  </a:lnTo>
                  <a:lnTo>
                    <a:pt x="1714" y="869"/>
                  </a:lnTo>
                  <a:lnTo>
                    <a:pt x="1714" y="863"/>
                  </a:lnTo>
                  <a:lnTo>
                    <a:pt x="1714" y="862"/>
                  </a:lnTo>
                  <a:lnTo>
                    <a:pt x="1715" y="867"/>
                  </a:lnTo>
                  <a:lnTo>
                    <a:pt x="1715" y="868"/>
                  </a:lnTo>
                  <a:lnTo>
                    <a:pt x="1715" y="868"/>
                  </a:lnTo>
                  <a:lnTo>
                    <a:pt x="1715" y="867"/>
                  </a:lnTo>
                  <a:lnTo>
                    <a:pt x="1716" y="867"/>
                  </a:lnTo>
                  <a:lnTo>
                    <a:pt x="1716" y="867"/>
                  </a:lnTo>
                  <a:lnTo>
                    <a:pt x="1716" y="867"/>
                  </a:lnTo>
                  <a:lnTo>
                    <a:pt x="1716" y="867"/>
                  </a:lnTo>
                  <a:lnTo>
                    <a:pt x="1716" y="867"/>
                  </a:lnTo>
                  <a:lnTo>
                    <a:pt x="1716" y="867"/>
                  </a:lnTo>
                  <a:lnTo>
                    <a:pt x="1717" y="866"/>
                  </a:lnTo>
                  <a:lnTo>
                    <a:pt x="1717" y="866"/>
                  </a:lnTo>
                  <a:lnTo>
                    <a:pt x="1717" y="866"/>
                  </a:lnTo>
                  <a:lnTo>
                    <a:pt x="1717" y="866"/>
                  </a:lnTo>
                  <a:lnTo>
                    <a:pt x="1718" y="866"/>
                  </a:lnTo>
                  <a:lnTo>
                    <a:pt x="1718" y="866"/>
                  </a:lnTo>
                  <a:lnTo>
                    <a:pt x="1718" y="865"/>
                  </a:lnTo>
                  <a:lnTo>
                    <a:pt x="1718" y="865"/>
                  </a:lnTo>
                  <a:lnTo>
                    <a:pt x="1718" y="865"/>
                  </a:lnTo>
                  <a:lnTo>
                    <a:pt x="1719" y="865"/>
                  </a:lnTo>
                  <a:lnTo>
                    <a:pt x="1719" y="865"/>
                  </a:lnTo>
                  <a:lnTo>
                    <a:pt x="1719" y="865"/>
                  </a:lnTo>
                  <a:lnTo>
                    <a:pt x="1719" y="865"/>
                  </a:lnTo>
                  <a:lnTo>
                    <a:pt x="1719" y="865"/>
                  </a:lnTo>
                  <a:lnTo>
                    <a:pt x="1720" y="865"/>
                  </a:lnTo>
                  <a:lnTo>
                    <a:pt x="1720" y="865"/>
                  </a:lnTo>
                  <a:lnTo>
                    <a:pt x="1720" y="865"/>
                  </a:lnTo>
                  <a:lnTo>
                    <a:pt x="1720" y="865"/>
                  </a:lnTo>
                  <a:lnTo>
                    <a:pt x="1720" y="865"/>
                  </a:lnTo>
                  <a:lnTo>
                    <a:pt x="1721" y="861"/>
                  </a:lnTo>
                  <a:lnTo>
                    <a:pt x="1721" y="848"/>
                  </a:lnTo>
                  <a:lnTo>
                    <a:pt x="1721" y="822"/>
                  </a:lnTo>
                  <a:lnTo>
                    <a:pt x="1721" y="776"/>
                  </a:lnTo>
                  <a:lnTo>
                    <a:pt x="1722" y="722"/>
                  </a:lnTo>
                  <a:lnTo>
                    <a:pt x="1722" y="672"/>
                  </a:lnTo>
                  <a:lnTo>
                    <a:pt x="1722" y="635"/>
                  </a:lnTo>
                  <a:lnTo>
                    <a:pt x="1722" y="614"/>
                  </a:lnTo>
                  <a:lnTo>
                    <a:pt x="1722" y="605"/>
                  </a:lnTo>
                  <a:lnTo>
                    <a:pt x="1722" y="605"/>
                  </a:lnTo>
                  <a:lnTo>
                    <a:pt x="1723" y="603"/>
                  </a:lnTo>
                  <a:lnTo>
                    <a:pt x="1723" y="590"/>
                  </a:lnTo>
                  <a:lnTo>
                    <a:pt x="1723" y="561"/>
                  </a:lnTo>
                  <a:lnTo>
                    <a:pt x="1723" y="513"/>
                  </a:lnTo>
                  <a:lnTo>
                    <a:pt x="1724" y="453"/>
                  </a:lnTo>
                  <a:lnTo>
                    <a:pt x="1724" y="400"/>
                  </a:lnTo>
                  <a:lnTo>
                    <a:pt x="1724" y="360"/>
                  </a:lnTo>
                  <a:lnTo>
                    <a:pt x="1724" y="335"/>
                  </a:lnTo>
                  <a:lnTo>
                    <a:pt x="1724" y="320"/>
                  </a:lnTo>
                  <a:lnTo>
                    <a:pt x="1725" y="310"/>
                  </a:lnTo>
                  <a:lnTo>
                    <a:pt x="1725" y="304"/>
                  </a:lnTo>
                  <a:lnTo>
                    <a:pt x="1725" y="300"/>
                  </a:lnTo>
                  <a:lnTo>
                    <a:pt x="1725" y="297"/>
                  </a:lnTo>
                  <a:lnTo>
                    <a:pt x="1725" y="294"/>
                  </a:lnTo>
                  <a:lnTo>
                    <a:pt x="1725" y="291"/>
                  </a:lnTo>
                  <a:lnTo>
                    <a:pt x="1726" y="289"/>
                  </a:lnTo>
                  <a:lnTo>
                    <a:pt x="1726" y="288"/>
                  </a:lnTo>
                  <a:lnTo>
                    <a:pt x="1726" y="287"/>
                  </a:lnTo>
                  <a:lnTo>
                    <a:pt x="1726" y="287"/>
                  </a:lnTo>
                  <a:lnTo>
                    <a:pt x="1727" y="286"/>
                  </a:lnTo>
                  <a:lnTo>
                    <a:pt x="1727" y="285"/>
                  </a:lnTo>
                  <a:lnTo>
                    <a:pt x="1727" y="284"/>
                  </a:lnTo>
                  <a:lnTo>
                    <a:pt x="1727" y="283"/>
                  </a:lnTo>
                  <a:lnTo>
                    <a:pt x="1727" y="282"/>
                  </a:lnTo>
                  <a:lnTo>
                    <a:pt x="1727" y="281"/>
                  </a:lnTo>
                  <a:lnTo>
                    <a:pt x="1728" y="279"/>
                  </a:lnTo>
                  <a:lnTo>
                    <a:pt x="1728" y="278"/>
                  </a:lnTo>
                  <a:lnTo>
                    <a:pt x="1728" y="277"/>
                  </a:lnTo>
                  <a:lnTo>
                    <a:pt x="1728" y="276"/>
                  </a:lnTo>
                  <a:lnTo>
                    <a:pt x="1729" y="275"/>
                  </a:lnTo>
                  <a:lnTo>
                    <a:pt x="1729" y="274"/>
                  </a:lnTo>
                  <a:lnTo>
                    <a:pt x="1729" y="272"/>
                  </a:lnTo>
                  <a:lnTo>
                    <a:pt x="1729" y="271"/>
                  </a:lnTo>
                  <a:lnTo>
                    <a:pt x="1729" y="270"/>
                  </a:lnTo>
                  <a:lnTo>
                    <a:pt x="1730" y="270"/>
                  </a:lnTo>
                  <a:lnTo>
                    <a:pt x="1730" y="269"/>
                  </a:lnTo>
                  <a:lnTo>
                    <a:pt x="1730" y="268"/>
                  </a:lnTo>
                  <a:lnTo>
                    <a:pt x="1730" y="267"/>
                  </a:lnTo>
                  <a:lnTo>
                    <a:pt x="1730" y="266"/>
                  </a:lnTo>
                  <a:lnTo>
                    <a:pt x="1731" y="265"/>
                  </a:lnTo>
                  <a:lnTo>
                    <a:pt x="1731" y="264"/>
                  </a:lnTo>
                  <a:lnTo>
                    <a:pt x="1731" y="262"/>
                  </a:lnTo>
                  <a:lnTo>
                    <a:pt x="1731" y="260"/>
                  </a:lnTo>
                  <a:lnTo>
                    <a:pt x="1731" y="258"/>
                  </a:lnTo>
                  <a:lnTo>
                    <a:pt x="1732" y="256"/>
                  </a:lnTo>
                  <a:lnTo>
                    <a:pt x="1732" y="254"/>
                  </a:lnTo>
                  <a:lnTo>
                    <a:pt x="1732" y="251"/>
                  </a:lnTo>
                  <a:lnTo>
                    <a:pt x="1732" y="248"/>
                  </a:lnTo>
                  <a:lnTo>
                    <a:pt x="1733" y="245"/>
                  </a:lnTo>
                  <a:lnTo>
                    <a:pt x="1733" y="242"/>
                  </a:lnTo>
                  <a:lnTo>
                    <a:pt x="1733" y="241"/>
                  </a:lnTo>
                  <a:lnTo>
                    <a:pt x="1733" y="239"/>
                  </a:lnTo>
                  <a:lnTo>
                    <a:pt x="1733" y="238"/>
                  </a:lnTo>
                  <a:lnTo>
                    <a:pt x="1733" y="235"/>
                  </a:lnTo>
                  <a:lnTo>
                    <a:pt x="1734" y="232"/>
                  </a:lnTo>
                  <a:lnTo>
                    <a:pt x="1734" y="227"/>
                  </a:lnTo>
                  <a:lnTo>
                    <a:pt x="1734" y="222"/>
                  </a:lnTo>
                  <a:lnTo>
                    <a:pt x="1734" y="216"/>
                  </a:lnTo>
                  <a:lnTo>
                    <a:pt x="1735" y="211"/>
                  </a:lnTo>
                  <a:lnTo>
                    <a:pt x="1735" y="206"/>
                  </a:lnTo>
                  <a:lnTo>
                    <a:pt x="1735" y="202"/>
                  </a:lnTo>
                  <a:lnTo>
                    <a:pt x="1735" y="197"/>
                  </a:lnTo>
                  <a:lnTo>
                    <a:pt x="1735" y="192"/>
                  </a:lnTo>
                  <a:lnTo>
                    <a:pt x="1736" y="188"/>
                  </a:lnTo>
                  <a:lnTo>
                    <a:pt x="1736" y="183"/>
                  </a:lnTo>
                  <a:lnTo>
                    <a:pt x="1736" y="179"/>
                  </a:lnTo>
                  <a:lnTo>
                    <a:pt x="1736" y="175"/>
                  </a:lnTo>
                  <a:lnTo>
                    <a:pt x="1736" y="171"/>
                  </a:lnTo>
                  <a:lnTo>
                    <a:pt x="1737" y="168"/>
                  </a:lnTo>
                  <a:lnTo>
                    <a:pt x="1737" y="166"/>
                  </a:lnTo>
                  <a:lnTo>
                    <a:pt x="1737" y="165"/>
                  </a:lnTo>
                  <a:lnTo>
                    <a:pt x="1737" y="164"/>
                  </a:lnTo>
                  <a:lnTo>
                    <a:pt x="1737" y="163"/>
                  </a:lnTo>
                  <a:lnTo>
                    <a:pt x="1738" y="162"/>
                  </a:lnTo>
                  <a:lnTo>
                    <a:pt x="1738" y="162"/>
                  </a:lnTo>
                  <a:lnTo>
                    <a:pt x="1738" y="161"/>
                  </a:lnTo>
                  <a:lnTo>
                    <a:pt x="1738" y="161"/>
                  </a:lnTo>
                  <a:lnTo>
                    <a:pt x="1739" y="161"/>
                  </a:lnTo>
                  <a:lnTo>
                    <a:pt x="1739" y="160"/>
                  </a:lnTo>
                  <a:lnTo>
                    <a:pt x="1739" y="160"/>
                  </a:lnTo>
                  <a:lnTo>
                    <a:pt x="1739" y="160"/>
                  </a:lnTo>
                  <a:lnTo>
                    <a:pt x="1739" y="160"/>
                  </a:lnTo>
                  <a:lnTo>
                    <a:pt x="1739" y="160"/>
                  </a:lnTo>
                  <a:lnTo>
                    <a:pt x="1740" y="160"/>
                  </a:lnTo>
                  <a:lnTo>
                    <a:pt x="1740" y="160"/>
                  </a:lnTo>
                  <a:lnTo>
                    <a:pt x="1740" y="160"/>
                  </a:lnTo>
                  <a:lnTo>
                    <a:pt x="1740" y="160"/>
                  </a:lnTo>
                  <a:lnTo>
                    <a:pt x="1740" y="160"/>
                  </a:lnTo>
                  <a:lnTo>
                    <a:pt x="1741" y="160"/>
                  </a:lnTo>
                  <a:lnTo>
                    <a:pt x="1741" y="160"/>
                  </a:lnTo>
                  <a:lnTo>
                    <a:pt x="1741" y="160"/>
                  </a:lnTo>
                  <a:lnTo>
                    <a:pt x="1741" y="160"/>
                  </a:lnTo>
                  <a:lnTo>
                    <a:pt x="1741" y="160"/>
                  </a:lnTo>
                  <a:lnTo>
                    <a:pt x="1742" y="160"/>
                  </a:lnTo>
                  <a:lnTo>
                    <a:pt x="1742" y="160"/>
                  </a:lnTo>
                  <a:lnTo>
                    <a:pt x="1742" y="160"/>
                  </a:lnTo>
                  <a:lnTo>
                    <a:pt x="1742" y="159"/>
                  </a:lnTo>
                  <a:lnTo>
                    <a:pt x="1742" y="157"/>
                  </a:lnTo>
                  <a:lnTo>
                    <a:pt x="1743" y="152"/>
                  </a:lnTo>
                  <a:lnTo>
                    <a:pt x="1743" y="148"/>
                  </a:lnTo>
                  <a:lnTo>
                    <a:pt x="1743" y="147"/>
                  </a:lnTo>
                  <a:lnTo>
                    <a:pt x="1743" y="144"/>
                  </a:lnTo>
                  <a:lnTo>
                    <a:pt x="1744" y="140"/>
                  </a:lnTo>
                  <a:lnTo>
                    <a:pt x="1744" y="139"/>
                  </a:lnTo>
                  <a:lnTo>
                    <a:pt x="1744" y="139"/>
                  </a:lnTo>
                  <a:lnTo>
                    <a:pt x="1744" y="138"/>
                  </a:lnTo>
                  <a:lnTo>
                    <a:pt x="1744" y="136"/>
                  </a:lnTo>
                  <a:lnTo>
                    <a:pt x="1744" y="134"/>
                  </a:lnTo>
                  <a:lnTo>
                    <a:pt x="1745" y="131"/>
                  </a:lnTo>
                  <a:lnTo>
                    <a:pt x="1745" y="127"/>
                  </a:lnTo>
                  <a:lnTo>
                    <a:pt x="1745" y="126"/>
                  </a:lnTo>
                  <a:lnTo>
                    <a:pt x="1745" y="125"/>
                  </a:lnTo>
                  <a:lnTo>
                    <a:pt x="1746" y="124"/>
                  </a:lnTo>
                  <a:lnTo>
                    <a:pt x="1746" y="122"/>
                  </a:lnTo>
                  <a:lnTo>
                    <a:pt x="1746" y="122"/>
                  </a:lnTo>
                  <a:lnTo>
                    <a:pt x="1746" y="123"/>
                  </a:lnTo>
                  <a:lnTo>
                    <a:pt x="1746" y="123"/>
                  </a:lnTo>
                  <a:lnTo>
                    <a:pt x="1747" y="123"/>
                  </a:lnTo>
                  <a:lnTo>
                    <a:pt x="1747" y="123"/>
                  </a:lnTo>
                  <a:lnTo>
                    <a:pt x="1747" y="124"/>
                  </a:lnTo>
                  <a:lnTo>
                    <a:pt x="1747" y="125"/>
                  </a:lnTo>
                  <a:lnTo>
                    <a:pt x="1747" y="125"/>
                  </a:lnTo>
                  <a:lnTo>
                    <a:pt x="1748" y="126"/>
                  </a:lnTo>
                  <a:lnTo>
                    <a:pt x="1748" y="128"/>
                  </a:lnTo>
                  <a:lnTo>
                    <a:pt x="1748" y="130"/>
                  </a:lnTo>
                  <a:lnTo>
                    <a:pt x="1748" y="132"/>
                  </a:lnTo>
                  <a:lnTo>
                    <a:pt x="1748" y="133"/>
                  </a:lnTo>
                  <a:lnTo>
                    <a:pt x="1749" y="134"/>
                  </a:lnTo>
                  <a:lnTo>
                    <a:pt x="1749" y="136"/>
                  </a:lnTo>
                  <a:lnTo>
                    <a:pt x="1749" y="137"/>
                  </a:lnTo>
                  <a:lnTo>
                    <a:pt x="1749" y="138"/>
                  </a:lnTo>
                  <a:lnTo>
                    <a:pt x="1750" y="138"/>
                  </a:lnTo>
                  <a:lnTo>
                    <a:pt x="1750" y="140"/>
                  </a:lnTo>
                  <a:lnTo>
                    <a:pt x="1750" y="143"/>
                  </a:lnTo>
                  <a:lnTo>
                    <a:pt x="1750" y="144"/>
                  </a:lnTo>
                  <a:lnTo>
                    <a:pt x="1750" y="146"/>
                  </a:lnTo>
                  <a:lnTo>
                    <a:pt x="1750" y="149"/>
                  </a:lnTo>
                  <a:lnTo>
                    <a:pt x="1751" y="151"/>
                  </a:lnTo>
                  <a:lnTo>
                    <a:pt x="1751" y="153"/>
                  </a:lnTo>
                  <a:lnTo>
                    <a:pt x="1751" y="154"/>
                  </a:lnTo>
                  <a:lnTo>
                    <a:pt x="1751" y="156"/>
                  </a:lnTo>
                  <a:lnTo>
                    <a:pt x="1752" y="157"/>
                  </a:lnTo>
                  <a:lnTo>
                    <a:pt x="1752" y="158"/>
                  </a:lnTo>
                  <a:lnTo>
                    <a:pt x="1752" y="158"/>
                  </a:lnTo>
                  <a:lnTo>
                    <a:pt x="1752" y="159"/>
                  </a:lnTo>
                  <a:lnTo>
                    <a:pt x="1752" y="159"/>
                  </a:lnTo>
                  <a:lnTo>
                    <a:pt x="1752" y="159"/>
                  </a:lnTo>
                  <a:lnTo>
                    <a:pt x="1753" y="159"/>
                  </a:lnTo>
                  <a:lnTo>
                    <a:pt x="1753" y="160"/>
                  </a:lnTo>
                  <a:lnTo>
                    <a:pt x="1753" y="160"/>
                  </a:lnTo>
                  <a:lnTo>
                    <a:pt x="1753" y="160"/>
                  </a:lnTo>
                  <a:lnTo>
                    <a:pt x="1754" y="160"/>
                  </a:lnTo>
                  <a:lnTo>
                    <a:pt x="1754" y="160"/>
                  </a:lnTo>
                  <a:lnTo>
                    <a:pt x="1754" y="160"/>
                  </a:lnTo>
                  <a:lnTo>
                    <a:pt x="1754" y="160"/>
                  </a:lnTo>
                  <a:lnTo>
                    <a:pt x="1754" y="160"/>
                  </a:lnTo>
                  <a:lnTo>
                    <a:pt x="1755" y="160"/>
                  </a:lnTo>
                  <a:lnTo>
                    <a:pt x="1755" y="160"/>
                  </a:lnTo>
                  <a:lnTo>
                    <a:pt x="1755" y="160"/>
                  </a:lnTo>
                  <a:lnTo>
                    <a:pt x="1755" y="161"/>
                  </a:lnTo>
                  <a:lnTo>
                    <a:pt x="1755" y="161"/>
                  </a:lnTo>
                  <a:lnTo>
                    <a:pt x="1755" y="161"/>
                  </a:lnTo>
                  <a:lnTo>
                    <a:pt x="1756" y="161"/>
                  </a:lnTo>
                  <a:lnTo>
                    <a:pt x="1756" y="161"/>
                  </a:lnTo>
                  <a:lnTo>
                    <a:pt x="1756" y="161"/>
                  </a:lnTo>
                  <a:lnTo>
                    <a:pt x="1756" y="161"/>
                  </a:lnTo>
                  <a:lnTo>
                    <a:pt x="1757" y="161"/>
                  </a:lnTo>
                  <a:lnTo>
                    <a:pt x="1757" y="161"/>
                  </a:lnTo>
                  <a:lnTo>
                    <a:pt x="1757" y="161"/>
                  </a:lnTo>
                  <a:lnTo>
                    <a:pt x="1757" y="161"/>
                  </a:lnTo>
                  <a:lnTo>
                    <a:pt x="1757" y="161"/>
                  </a:lnTo>
                  <a:lnTo>
                    <a:pt x="1758" y="160"/>
                  </a:lnTo>
                  <a:lnTo>
                    <a:pt x="1758" y="160"/>
                  </a:lnTo>
                  <a:lnTo>
                    <a:pt x="1758" y="160"/>
                  </a:lnTo>
                  <a:lnTo>
                    <a:pt x="1758" y="160"/>
                  </a:lnTo>
                  <a:lnTo>
                    <a:pt x="1758" y="160"/>
                  </a:lnTo>
                  <a:lnTo>
                    <a:pt x="1759" y="159"/>
                  </a:lnTo>
                  <a:lnTo>
                    <a:pt x="1759" y="159"/>
                  </a:lnTo>
                  <a:lnTo>
                    <a:pt x="1759" y="159"/>
                  </a:lnTo>
                  <a:lnTo>
                    <a:pt x="1759" y="158"/>
                  </a:lnTo>
                  <a:lnTo>
                    <a:pt x="1759" y="158"/>
                  </a:lnTo>
                  <a:lnTo>
                    <a:pt x="1760" y="158"/>
                  </a:lnTo>
                  <a:lnTo>
                    <a:pt x="1760" y="158"/>
                  </a:lnTo>
                  <a:lnTo>
                    <a:pt x="1760" y="159"/>
                  </a:lnTo>
                  <a:lnTo>
                    <a:pt x="1760" y="162"/>
                  </a:lnTo>
                  <a:lnTo>
                    <a:pt x="1761" y="168"/>
                  </a:lnTo>
                  <a:lnTo>
                    <a:pt x="1761" y="179"/>
                  </a:lnTo>
                  <a:lnTo>
                    <a:pt x="1761" y="197"/>
                  </a:lnTo>
                  <a:lnTo>
                    <a:pt x="1761" y="219"/>
                  </a:lnTo>
                  <a:lnTo>
                    <a:pt x="1761" y="233"/>
                  </a:lnTo>
                  <a:lnTo>
                    <a:pt x="1761" y="237"/>
                  </a:lnTo>
                  <a:lnTo>
                    <a:pt x="1762" y="237"/>
                  </a:lnTo>
                  <a:lnTo>
                    <a:pt x="1762" y="237"/>
                  </a:lnTo>
                  <a:lnTo>
                    <a:pt x="1762" y="238"/>
                  </a:lnTo>
                  <a:lnTo>
                    <a:pt x="1762" y="238"/>
                  </a:lnTo>
                  <a:lnTo>
                    <a:pt x="1763" y="239"/>
                  </a:lnTo>
                  <a:lnTo>
                    <a:pt x="1763" y="239"/>
                  </a:lnTo>
                  <a:lnTo>
                    <a:pt x="1763" y="240"/>
                  </a:lnTo>
                  <a:lnTo>
                    <a:pt x="1763" y="240"/>
                  </a:lnTo>
                  <a:lnTo>
                    <a:pt x="1763" y="240"/>
                  </a:lnTo>
                  <a:lnTo>
                    <a:pt x="1763" y="241"/>
                  </a:lnTo>
                  <a:lnTo>
                    <a:pt x="1764" y="241"/>
                  </a:lnTo>
                  <a:lnTo>
                    <a:pt x="1764" y="241"/>
                  </a:lnTo>
                  <a:lnTo>
                    <a:pt x="1764" y="241"/>
                  </a:lnTo>
                  <a:lnTo>
                    <a:pt x="1764" y="241"/>
                  </a:lnTo>
                  <a:lnTo>
                    <a:pt x="1765" y="241"/>
                  </a:lnTo>
                  <a:lnTo>
                    <a:pt x="1765" y="241"/>
                  </a:lnTo>
                  <a:lnTo>
                    <a:pt x="1765" y="241"/>
                  </a:lnTo>
                  <a:lnTo>
                    <a:pt x="1765" y="241"/>
                  </a:lnTo>
                  <a:lnTo>
                    <a:pt x="1765" y="241"/>
                  </a:lnTo>
                  <a:lnTo>
                    <a:pt x="1766" y="242"/>
                  </a:lnTo>
                  <a:lnTo>
                    <a:pt x="1766" y="241"/>
                  </a:lnTo>
                  <a:lnTo>
                    <a:pt x="1766" y="239"/>
                  </a:lnTo>
                  <a:lnTo>
                    <a:pt x="1766" y="233"/>
                  </a:lnTo>
                  <a:lnTo>
                    <a:pt x="1766" y="227"/>
                  </a:lnTo>
                  <a:lnTo>
                    <a:pt x="1767" y="227"/>
                  </a:lnTo>
                  <a:lnTo>
                    <a:pt x="1767" y="226"/>
                  </a:lnTo>
                  <a:lnTo>
                    <a:pt x="1767" y="226"/>
                  </a:lnTo>
                  <a:lnTo>
                    <a:pt x="1767" y="226"/>
                  </a:lnTo>
                  <a:lnTo>
                    <a:pt x="1767" y="226"/>
                  </a:lnTo>
                  <a:lnTo>
                    <a:pt x="1768" y="226"/>
                  </a:lnTo>
                  <a:lnTo>
                    <a:pt x="1768" y="226"/>
                  </a:lnTo>
                  <a:lnTo>
                    <a:pt x="1768" y="226"/>
                  </a:lnTo>
                  <a:lnTo>
                    <a:pt x="1768" y="226"/>
                  </a:lnTo>
                  <a:lnTo>
                    <a:pt x="1769" y="226"/>
                  </a:lnTo>
                  <a:lnTo>
                    <a:pt x="1769" y="226"/>
                  </a:lnTo>
                  <a:lnTo>
                    <a:pt x="1769" y="225"/>
                  </a:lnTo>
                  <a:lnTo>
                    <a:pt x="1769" y="222"/>
                  </a:lnTo>
                  <a:lnTo>
                    <a:pt x="1769" y="214"/>
                  </a:lnTo>
                  <a:lnTo>
                    <a:pt x="1769" y="200"/>
                  </a:lnTo>
                  <a:lnTo>
                    <a:pt x="1770" y="192"/>
                  </a:lnTo>
                  <a:lnTo>
                    <a:pt x="1770" y="189"/>
                  </a:lnTo>
                  <a:lnTo>
                    <a:pt x="1770" y="182"/>
                  </a:lnTo>
                  <a:lnTo>
                    <a:pt x="1770" y="172"/>
                  </a:lnTo>
                  <a:lnTo>
                    <a:pt x="1770" y="159"/>
                  </a:lnTo>
                  <a:lnTo>
                    <a:pt x="1771" y="139"/>
                  </a:lnTo>
                  <a:lnTo>
                    <a:pt x="1771" y="113"/>
                  </a:lnTo>
                  <a:lnTo>
                    <a:pt x="1771" y="84"/>
                  </a:lnTo>
                  <a:lnTo>
                    <a:pt x="1771" y="85"/>
                  </a:lnTo>
                  <a:lnTo>
                    <a:pt x="1772" y="85"/>
                  </a:lnTo>
                  <a:lnTo>
                    <a:pt x="1772" y="86"/>
                  </a:lnTo>
                  <a:lnTo>
                    <a:pt x="1772" y="87"/>
                  </a:lnTo>
                  <a:lnTo>
                    <a:pt x="1772" y="87"/>
                  </a:lnTo>
                  <a:lnTo>
                    <a:pt x="1772" y="88"/>
                  </a:lnTo>
                  <a:lnTo>
                    <a:pt x="1772" y="89"/>
                  </a:lnTo>
                  <a:lnTo>
                    <a:pt x="1773" y="90"/>
                  </a:lnTo>
                  <a:lnTo>
                    <a:pt x="1773" y="91"/>
                  </a:lnTo>
                  <a:lnTo>
                    <a:pt x="1773" y="92"/>
                  </a:lnTo>
                  <a:lnTo>
                    <a:pt x="1773" y="93"/>
                  </a:lnTo>
                  <a:lnTo>
                    <a:pt x="1774" y="94"/>
                  </a:lnTo>
                  <a:lnTo>
                    <a:pt x="1774" y="94"/>
                  </a:lnTo>
                  <a:lnTo>
                    <a:pt x="1774" y="95"/>
                  </a:lnTo>
                  <a:lnTo>
                    <a:pt x="1774" y="96"/>
                  </a:lnTo>
                  <a:lnTo>
                    <a:pt x="1774" y="97"/>
                  </a:lnTo>
                  <a:lnTo>
                    <a:pt x="1774" y="97"/>
                  </a:lnTo>
                  <a:lnTo>
                    <a:pt x="1775" y="98"/>
                  </a:lnTo>
                  <a:lnTo>
                    <a:pt x="1775" y="98"/>
                  </a:lnTo>
                  <a:lnTo>
                    <a:pt x="1775" y="98"/>
                  </a:lnTo>
                  <a:lnTo>
                    <a:pt x="1775" y="98"/>
                  </a:lnTo>
                  <a:lnTo>
                    <a:pt x="1776" y="99"/>
                  </a:lnTo>
                  <a:lnTo>
                    <a:pt x="1776" y="99"/>
                  </a:lnTo>
                  <a:lnTo>
                    <a:pt x="1776" y="99"/>
                  </a:lnTo>
                  <a:lnTo>
                    <a:pt x="1776" y="99"/>
                  </a:lnTo>
                  <a:lnTo>
                    <a:pt x="1776" y="99"/>
                  </a:lnTo>
                  <a:lnTo>
                    <a:pt x="1777" y="99"/>
                  </a:lnTo>
                  <a:lnTo>
                    <a:pt x="1777" y="99"/>
                  </a:lnTo>
                  <a:lnTo>
                    <a:pt x="1777" y="99"/>
                  </a:lnTo>
                  <a:lnTo>
                    <a:pt x="1777" y="99"/>
                  </a:lnTo>
                  <a:lnTo>
                    <a:pt x="1777" y="99"/>
                  </a:lnTo>
                  <a:lnTo>
                    <a:pt x="1778" y="98"/>
                  </a:lnTo>
                  <a:lnTo>
                    <a:pt x="1778" y="98"/>
                  </a:lnTo>
                  <a:lnTo>
                    <a:pt x="1778" y="98"/>
                  </a:lnTo>
                  <a:lnTo>
                    <a:pt x="1778" y="98"/>
                  </a:lnTo>
                  <a:lnTo>
                    <a:pt x="1778" y="98"/>
                  </a:lnTo>
                  <a:lnTo>
                    <a:pt x="1779" y="98"/>
                  </a:lnTo>
                  <a:lnTo>
                    <a:pt x="1779" y="97"/>
                  </a:lnTo>
                  <a:lnTo>
                    <a:pt x="1779" y="97"/>
                  </a:lnTo>
                  <a:lnTo>
                    <a:pt x="1779" y="97"/>
                  </a:lnTo>
                  <a:lnTo>
                    <a:pt x="1780" y="97"/>
                  </a:lnTo>
                  <a:lnTo>
                    <a:pt x="1780" y="97"/>
                  </a:lnTo>
                  <a:lnTo>
                    <a:pt x="1780" y="97"/>
                  </a:lnTo>
                  <a:lnTo>
                    <a:pt x="1780" y="97"/>
                  </a:lnTo>
                  <a:lnTo>
                    <a:pt x="1780" y="96"/>
                  </a:lnTo>
                  <a:lnTo>
                    <a:pt x="1780" y="96"/>
                  </a:lnTo>
                  <a:lnTo>
                    <a:pt x="1781" y="96"/>
                  </a:lnTo>
                  <a:lnTo>
                    <a:pt x="1781" y="96"/>
                  </a:lnTo>
                  <a:lnTo>
                    <a:pt x="1781" y="96"/>
                  </a:lnTo>
                  <a:lnTo>
                    <a:pt x="1781" y="95"/>
                  </a:lnTo>
                  <a:lnTo>
                    <a:pt x="1782" y="95"/>
                  </a:lnTo>
                  <a:lnTo>
                    <a:pt x="1782" y="95"/>
                  </a:lnTo>
                  <a:lnTo>
                    <a:pt x="1782" y="94"/>
                  </a:lnTo>
                  <a:lnTo>
                    <a:pt x="1782" y="94"/>
                  </a:lnTo>
                  <a:lnTo>
                    <a:pt x="1782" y="91"/>
                  </a:lnTo>
                  <a:lnTo>
                    <a:pt x="1783" y="85"/>
                  </a:lnTo>
                  <a:lnTo>
                    <a:pt x="1783" y="74"/>
                  </a:lnTo>
                  <a:lnTo>
                    <a:pt x="1783" y="60"/>
                  </a:lnTo>
                  <a:lnTo>
                    <a:pt x="1783" y="47"/>
                  </a:lnTo>
                  <a:lnTo>
                    <a:pt x="1783" y="39"/>
                  </a:lnTo>
                  <a:lnTo>
                    <a:pt x="1784" y="36"/>
                  </a:lnTo>
                  <a:lnTo>
                    <a:pt x="1784" y="39"/>
                  </a:lnTo>
                  <a:lnTo>
                    <a:pt x="1784" y="41"/>
                  </a:lnTo>
                  <a:lnTo>
                    <a:pt x="1784" y="44"/>
                  </a:lnTo>
                  <a:lnTo>
                    <a:pt x="1784" y="44"/>
                  </a:lnTo>
                  <a:lnTo>
                    <a:pt x="1785" y="40"/>
                  </a:lnTo>
                  <a:lnTo>
                    <a:pt x="1785" y="38"/>
                  </a:lnTo>
                  <a:lnTo>
                    <a:pt x="1785" y="33"/>
                  </a:lnTo>
                  <a:lnTo>
                    <a:pt x="1785" y="25"/>
                  </a:lnTo>
                  <a:lnTo>
                    <a:pt x="1785" y="15"/>
                  </a:lnTo>
                  <a:lnTo>
                    <a:pt x="1785" y="7"/>
                  </a:lnTo>
                  <a:lnTo>
                    <a:pt x="1786" y="1"/>
                  </a:lnTo>
                  <a:lnTo>
                    <a:pt x="1786" y="0"/>
                  </a:lnTo>
                  <a:lnTo>
                    <a:pt x="1786" y="23"/>
                  </a:lnTo>
                  <a:lnTo>
                    <a:pt x="1786" y="52"/>
                  </a:lnTo>
                  <a:lnTo>
                    <a:pt x="1787" y="86"/>
                  </a:lnTo>
                  <a:lnTo>
                    <a:pt x="1787" y="122"/>
                  </a:lnTo>
                  <a:lnTo>
                    <a:pt x="1787" y="151"/>
                  </a:lnTo>
                  <a:lnTo>
                    <a:pt x="1787" y="164"/>
                  </a:lnTo>
                  <a:lnTo>
                    <a:pt x="1787" y="169"/>
                  </a:lnTo>
                  <a:lnTo>
                    <a:pt x="1788" y="168"/>
                  </a:lnTo>
                  <a:lnTo>
                    <a:pt x="1788" y="169"/>
                  </a:lnTo>
                  <a:lnTo>
                    <a:pt x="1788" y="172"/>
                  </a:lnTo>
                  <a:lnTo>
                    <a:pt x="1788" y="173"/>
                  </a:lnTo>
                  <a:lnTo>
                    <a:pt x="1788" y="174"/>
                  </a:lnTo>
                  <a:lnTo>
                    <a:pt x="1789" y="176"/>
                  </a:lnTo>
                  <a:lnTo>
                    <a:pt x="1789" y="177"/>
                  </a:lnTo>
                  <a:lnTo>
                    <a:pt x="1789" y="178"/>
                  </a:lnTo>
                  <a:lnTo>
                    <a:pt x="1789" y="179"/>
                  </a:lnTo>
                  <a:lnTo>
                    <a:pt x="1789" y="181"/>
                  </a:lnTo>
                  <a:lnTo>
                    <a:pt x="1790" y="182"/>
                  </a:lnTo>
                  <a:lnTo>
                    <a:pt x="1790" y="183"/>
                  </a:lnTo>
                  <a:lnTo>
                    <a:pt x="1790" y="184"/>
                  </a:lnTo>
                  <a:lnTo>
                    <a:pt x="1790" y="185"/>
                  </a:lnTo>
                  <a:lnTo>
                    <a:pt x="1791" y="185"/>
                  </a:lnTo>
                  <a:lnTo>
                    <a:pt x="1791" y="186"/>
                  </a:lnTo>
                  <a:lnTo>
                    <a:pt x="1791" y="186"/>
                  </a:lnTo>
                  <a:lnTo>
                    <a:pt x="1791" y="186"/>
                  </a:lnTo>
                  <a:lnTo>
                    <a:pt x="1791" y="187"/>
                  </a:lnTo>
                  <a:lnTo>
                    <a:pt x="1791" y="187"/>
                  </a:lnTo>
                  <a:lnTo>
                    <a:pt x="1792" y="187"/>
                  </a:lnTo>
                  <a:lnTo>
                    <a:pt x="1792" y="188"/>
                  </a:lnTo>
                  <a:lnTo>
                    <a:pt x="1792" y="188"/>
                  </a:lnTo>
                  <a:lnTo>
                    <a:pt x="1792" y="189"/>
                  </a:lnTo>
                  <a:lnTo>
                    <a:pt x="1793" y="190"/>
                  </a:lnTo>
                  <a:lnTo>
                    <a:pt x="1793" y="191"/>
                  </a:lnTo>
                  <a:lnTo>
                    <a:pt x="1793" y="192"/>
                  </a:lnTo>
                  <a:lnTo>
                    <a:pt x="1793" y="193"/>
                  </a:lnTo>
                  <a:lnTo>
                    <a:pt x="1793" y="194"/>
                  </a:lnTo>
                  <a:lnTo>
                    <a:pt x="1794" y="196"/>
                  </a:lnTo>
                  <a:lnTo>
                    <a:pt x="1794" y="199"/>
                  </a:lnTo>
                  <a:lnTo>
                    <a:pt x="1794" y="202"/>
                  </a:lnTo>
                  <a:lnTo>
                    <a:pt x="1794" y="206"/>
                  </a:lnTo>
                  <a:lnTo>
                    <a:pt x="1794" y="210"/>
                  </a:lnTo>
                  <a:lnTo>
                    <a:pt x="1795" y="215"/>
                  </a:lnTo>
                  <a:lnTo>
                    <a:pt x="1795" y="222"/>
                  </a:lnTo>
                  <a:lnTo>
                    <a:pt x="1795" y="229"/>
                  </a:lnTo>
                  <a:lnTo>
                    <a:pt x="1795" y="238"/>
                  </a:lnTo>
                  <a:lnTo>
                    <a:pt x="1795" y="249"/>
                  </a:lnTo>
                  <a:lnTo>
                    <a:pt x="1796" y="261"/>
                  </a:lnTo>
                  <a:lnTo>
                    <a:pt x="1796" y="275"/>
                  </a:lnTo>
                  <a:lnTo>
                    <a:pt x="1796" y="289"/>
                  </a:lnTo>
                  <a:lnTo>
                    <a:pt x="1796" y="305"/>
                  </a:lnTo>
                  <a:lnTo>
                    <a:pt x="1796" y="321"/>
                  </a:lnTo>
                  <a:lnTo>
                    <a:pt x="1797" y="339"/>
                  </a:lnTo>
                  <a:lnTo>
                    <a:pt x="1797" y="357"/>
                  </a:lnTo>
                  <a:lnTo>
                    <a:pt x="1797" y="377"/>
                  </a:lnTo>
                  <a:lnTo>
                    <a:pt x="1797" y="398"/>
                  </a:lnTo>
                  <a:lnTo>
                    <a:pt x="1797" y="419"/>
                  </a:lnTo>
                  <a:lnTo>
                    <a:pt x="1798" y="435"/>
                  </a:lnTo>
                  <a:lnTo>
                    <a:pt x="1798" y="442"/>
                  </a:lnTo>
                  <a:lnTo>
                    <a:pt x="1798" y="441"/>
                  </a:lnTo>
                  <a:lnTo>
                    <a:pt x="1798" y="438"/>
                  </a:lnTo>
                  <a:lnTo>
                    <a:pt x="1799" y="433"/>
                  </a:lnTo>
                  <a:lnTo>
                    <a:pt x="1799" y="435"/>
                  </a:lnTo>
                  <a:lnTo>
                    <a:pt x="1799" y="459"/>
                  </a:lnTo>
                  <a:lnTo>
                    <a:pt x="1799" y="509"/>
                  </a:lnTo>
                  <a:lnTo>
                    <a:pt x="1799" y="556"/>
                  </a:lnTo>
                  <a:lnTo>
                    <a:pt x="1799" y="577"/>
                  </a:lnTo>
                  <a:lnTo>
                    <a:pt x="1800" y="579"/>
                  </a:lnTo>
                  <a:lnTo>
                    <a:pt x="1800" y="584"/>
                  </a:lnTo>
                  <a:lnTo>
                    <a:pt x="1800" y="595"/>
                  </a:lnTo>
                  <a:lnTo>
                    <a:pt x="1800" y="605"/>
                  </a:lnTo>
                  <a:lnTo>
                    <a:pt x="1800" y="612"/>
                  </a:lnTo>
                  <a:lnTo>
                    <a:pt x="1801" y="617"/>
                  </a:lnTo>
                  <a:lnTo>
                    <a:pt x="1801" y="621"/>
                  </a:lnTo>
                  <a:lnTo>
                    <a:pt x="1801" y="626"/>
                  </a:lnTo>
                  <a:lnTo>
                    <a:pt x="1801" y="631"/>
                  </a:lnTo>
                  <a:lnTo>
                    <a:pt x="1802" y="637"/>
                  </a:lnTo>
                  <a:lnTo>
                    <a:pt x="1802" y="643"/>
                  </a:lnTo>
                  <a:lnTo>
                    <a:pt x="1802" y="649"/>
                  </a:lnTo>
                  <a:lnTo>
                    <a:pt x="1802" y="653"/>
                  </a:lnTo>
                  <a:lnTo>
                    <a:pt x="1802" y="656"/>
                  </a:lnTo>
                  <a:lnTo>
                    <a:pt x="1802" y="658"/>
                  </a:lnTo>
                  <a:lnTo>
                    <a:pt x="1803" y="660"/>
                  </a:lnTo>
                  <a:lnTo>
                    <a:pt x="1803" y="660"/>
                  </a:lnTo>
                  <a:lnTo>
                    <a:pt x="1803" y="660"/>
                  </a:lnTo>
                  <a:lnTo>
                    <a:pt x="1803" y="661"/>
                  </a:lnTo>
                  <a:lnTo>
                    <a:pt x="1804" y="661"/>
                  </a:lnTo>
                  <a:lnTo>
                    <a:pt x="1804" y="662"/>
                  </a:lnTo>
                  <a:lnTo>
                    <a:pt x="1804" y="663"/>
                  </a:lnTo>
                  <a:lnTo>
                    <a:pt x="1804" y="663"/>
                  </a:lnTo>
                  <a:lnTo>
                    <a:pt x="1804" y="664"/>
                  </a:lnTo>
                  <a:lnTo>
                    <a:pt x="1805" y="665"/>
                  </a:lnTo>
                  <a:lnTo>
                    <a:pt x="1805" y="666"/>
                  </a:lnTo>
                  <a:lnTo>
                    <a:pt x="1805" y="666"/>
                  </a:lnTo>
                  <a:lnTo>
                    <a:pt x="1805" y="667"/>
                  </a:lnTo>
                  <a:lnTo>
                    <a:pt x="1805" y="667"/>
                  </a:lnTo>
                  <a:lnTo>
                    <a:pt x="1806" y="667"/>
                  </a:lnTo>
                  <a:lnTo>
                    <a:pt x="1806" y="668"/>
                  </a:lnTo>
                  <a:lnTo>
                    <a:pt x="1806" y="668"/>
                  </a:lnTo>
                  <a:lnTo>
                    <a:pt x="1806" y="668"/>
                  </a:lnTo>
                  <a:lnTo>
                    <a:pt x="1806" y="668"/>
                  </a:lnTo>
                  <a:lnTo>
                    <a:pt x="1807" y="668"/>
                  </a:lnTo>
                  <a:lnTo>
                    <a:pt x="1807" y="667"/>
                  </a:lnTo>
                  <a:lnTo>
                    <a:pt x="1807" y="667"/>
                  </a:lnTo>
                  <a:lnTo>
                    <a:pt x="1807" y="667"/>
                  </a:lnTo>
                  <a:lnTo>
                    <a:pt x="1807" y="666"/>
                  </a:lnTo>
                  <a:lnTo>
                    <a:pt x="1808" y="666"/>
                  </a:lnTo>
                  <a:lnTo>
                    <a:pt x="1808" y="666"/>
                  </a:lnTo>
                  <a:lnTo>
                    <a:pt x="1808" y="665"/>
                  </a:lnTo>
                  <a:lnTo>
                    <a:pt x="1808" y="665"/>
                  </a:lnTo>
                  <a:lnTo>
                    <a:pt x="1808" y="664"/>
                  </a:lnTo>
                  <a:lnTo>
                    <a:pt x="1809" y="664"/>
                  </a:lnTo>
                  <a:lnTo>
                    <a:pt x="1809" y="664"/>
                  </a:lnTo>
                  <a:lnTo>
                    <a:pt x="1809" y="664"/>
                  </a:lnTo>
                  <a:lnTo>
                    <a:pt x="1809" y="665"/>
                  </a:lnTo>
                  <a:lnTo>
                    <a:pt x="1810" y="665"/>
                  </a:lnTo>
                  <a:lnTo>
                    <a:pt x="1810" y="666"/>
                  </a:lnTo>
                  <a:lnTo>
                    <a:pt x="1810" y="667"/>
                  </a:lnTo>
                  <a:lnTo>
                    <a:pt x="1810" y="669"/>
                  </a:lnTo>
                  <a:lnTo>
                    <a:pt x="1810" y="671"/>
                  </a:lnTo>
                  <a:lnTo>
                    <a:pt x="1810" y="674"/>
                  </a:lnTo>
                  <a:lnTo>
                    <a:pt x="1811" y="677"/>
                  </a:lnTo>
                  <a:lnTo>
                    <a:pt x="1811" y="679"/>
                  </a:lnTo>
                  <a:lnTo>
                    <a:pt x="1811" y="683"/>
                  </a:lnTo>
                  <a:lnTo>
                    <a:pt x="1811" y="686"/>
                  </a:lnTo>
                  <a:lnTo>
                    <a:pt x="1812" y="692"/>
                  </a:lnTo>
                  <a:lnTo>
                    <a:pt x="1812" y="697"/>
                  </a:lnTo>
                  <a:lnTo>
                    <a:pt x="1812" y="703"/>
                  </a:lnTo>
                  <a:lnTo>
                    <a:pt x="1812" y="710"/>
                  </a:lnTo>
                  <a:lnTo>
                    <a:pt x="1812" y="717"/>
                  </a:lnTo>
                  <a:lnTo>
                    <a:pt x="1813" y="725"/>
                  </a:lnTo>
                  <a:lnTo>
                    <a:pt x="1813" y="734"/>
                  </a:lnTo>
                  <a:lnTo>
                    <a:pt x="1813" y="743"/>
                  </a:lnTo>
                  <a:lnTo>
                    <a:pt x="1813" y="752"/>
                  </a:lnTo>
                  <a:lnTo>
                    <a:pt x="1813" y="760"/>
                  </a:lnTo>
                  <a:lnTo>
                    <a:pt x="1814" y="768"/>
                  </a:lnTo>
                  <a:lnTo>
                    <a:pt x="1814" y="776"/>
                  </a:lnTo>
                  <a:lnTo>
                    <a:pt x="1814" y="782"/>
                  </a:lnTo>
                  <a:lnTo>
                    <a:pt x="1814" y="788"/>
                  </a:lnTo>
                  <a:lnTo>
                    <a:pt x="1814" y="792"/>
                  </a:lnTo>
                  <a:lnTo>
                    <a:pt x="1815" y="796"/>
                  </a:lnTo>
                  <a:lnTo>
                    <a:pt x="1815" y="799"/>
                  </a:lnTo>
                  <a:lnTo>
                    <a:pt x="1815" y="801"/>
                  </a:lnTo>
                  <a:lnTo>
                    <a:pt x="1815" y="802"/>
                  </a:lnTo>
                  <a:lnTo>
                    <a:pt x="1815" y="803"/>
                  </a:lnTo>
                  <a:lnTo>
                    <a:pt x="1815" y="804"/>
                  </a:lnTo>
                  <a:lnTo>
                    <a:pt x="1816" y="805"/>
                  </a:lnTo>
                  <a:lnTo>
                    <a:pt x="1816" y="805"/>
                  </a:lnTo>
                  <a:lnTo>
                    <a:pt x="1816" y="805"/>
                  </a:lnTo>
                  <a:lnTo>
                    <a:pt x="1816" y="806"/>
                  </a:lnTo>
                  <a:lnTo>
                    <a:pt x="1817" y="806"/>
                  </a:lnTo>
                  <a:lnTo>
                    <a:pt x="1817" y="809"/>
                  </a:lnTo>
                  <a:lnTo>
                    <a:pt x="1817" y="812"/>
                  </a:lnTo>
                  <a:lnTo>
                    <a:pt x="1817" y="816"/>
                  </a:lnTo>
                  <a:lnTo>
                    <a:pt x="1817" y="819"/>
                  </a:lnTo>
                  <a:lnTo>
                    <a:pt x="1818" y="822"/>
                  </a:lnTo>
                  <a:lnTo>
                    <a:pt x="1818" y="823"/>
                  </a:lnTo>
                  <a:lnTo>
                    <a:pt x="1818" y="826"/>
                  </a:lnTo>
                  <a:lnTo>
                    <a:pt x="1818" y="829"/>
                  </a:lnTo>
                  <a:lnTo>
                    <a:pt x="1818" y="831"/>
                  </a:lnTo>
                  <a:lnTo>
                    <a:pt x="1819" y="831"/>
                  </a:lnTo>
                  <a:lnTo>
                    <a:pt x="1819" y="832"/>
                  </a:lnTo>
                  <a:lnTo>
                    <a:pt x="1819" y="832"/>
                  </a:lnTo>
                  <a:lnTo>
                    <a:pt x="1819" y="832"/>
                  </a:lnTo>
                  <a:lnTo>
                    <a:pt x="1819" y="832"/>
                  </a:lnTo>
                  <a:lnTo>
                    <a:pt x="1820" y="831"/>
                  </a:lnTo>
                  <a:lnTo>
                    <a:pt x="1820" y="829"/>
                  </a:lnTo>
                  <a:lnTo>
                    <a:pt x="1820" y="826"/>
                  </a:lnTo>
                  <a:lnTo>
                    <a:pt x="1820" y="824"/>
                  </a:lnTo>
                  <a:lnTo>
                    <a:pt x="1821" y="823"/>
                  </a:lnTo>
                  <a:lnTo>
                    <a:pt x="1821" y="822"/>
                  </a:lnTo>
                  <a:lnTo>
                    <a:pt x="1821" y="821"/>
                  </a:lnTo>
                  <a:lnTo>
                    <a:pt x="1821" y="820"/>
                  </a:lnTo>
                  <a:lnTo>
                    <a:pt x="1821" y="819"/>
                  </a:lnTo>
                  <a:lnTo>
                    <a:pt x="1821" y="818"/>
                  </a:lnTo>
                  <a:lnTo>
                    <a:pt x="1822" y="818"/>
                  </a:lnTo>
                  <a:lnTo>
                    <a:pt x="1822" y="818"/>
                  </a:lnTo>
                  <a:lnTo>
                    <a:pt x="1822" y="818"/>
                  </a:lnTo>
                  <a:lnTo>
                    <a:pt x="1822" y="818"/>
                  </a:lnTo>
                  <a:lnTo>
                    <a:pt x="1823" y="818"/>
                  </a:lnTo>
                  <a:lnTo>
                    <a:pt x="1823" y="818"/>
                  </a:lnTo>
                  <a:lnTo>
                    <a:pt x="1823" y="818"/>
                  </a:lnTo>
                  <a:lnTo>
                    <a:pt x="1823" y="818"/>
                  </a:lnTo>
                  <a:lnTo>
                    <a:pt x="1823" y="818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20"/>
                  </a:lnTo>
                  <a:lnTo>
                    <a:pt x="1824" y="819"/>
                  </a:lnTo>
                  <a:lnTo>
                    <a:pt x="1825" y="821"/>
                  </a:lnTo>
                  <a:lnTo>
                    <a:pt x="1825" y="822"/>
                  </a:lnTo>
                  <a:lnTo>
                    <a:pt x="1825" y="824"/>
                  </a:lnTo>
                  <a:lnTo>
                    <a:pt x="1825" y="825"/>
                  </a:lnTo>
                  <a:lnTo>
                    <a:pt x="1825" y="826"/>
                  </a:lnTo>
                  <a:lnTo>
                    <a:pt x="1826" y="827"/>
                  </a:lnTo>
                  <a:lnTo>
                    <a:pt x="1826" y="828"/>
                  </a:lnTo>
                  <a:lnTo>
                    <a:pt x="1826" y="829"/>
                  </a:lnTo>
                  <a:lnTo>
                    <a:pt x="1826" y="830"/>
                  </a:lnTo>
                  <a:lnTo>
                    <a:pt x="1827" y="830"/>
                  </a:lnTo>
                  <a:lnTo>
                    <a:pt x="1827" y="830"/>
                  </a:lnTo>
                  <a:lnTo>
                    <a:pt x="1827" y="831"/>
                  </a:lnTo>
                  <a:lnTo>
                    <a:pt x="1827" y="824"/>
                  </a:lnTo>
                  <a:lnTo>
                    <a:pt x="1827" y="801"/>
                  </a:lnTo>
                  <a:lnTo>
                    <a:pt x="1827" y="756"/>
                  </a:lnTo>
                  <a:lnTo>
                    <a:pt x="1828" y="685"/>
                  </a:lnTo>
                  <a:lnTo>
                    <a:pt x="1828" y="600"/>
                  </a:lnTo>
                  <a:lnTo>
                    <a:pt x="1828" y="550"/>
                  </a:lnTo>
                  <a:lnTo>
                    <a:pt x="1828" y="547"/>
                  </a:lnTo>
                  <a:lnTo>
                    <a:pt x="1828" y="563"/>
                  </a:lnTo>
                  <a:lnTo>
                    <a:pt x="1829" y="548"/>
                  </a:lnTo>
                  <a:lnTo>
                    <a:pt x="1829" y="464"/>
                  </a:lnTo>
                  <a:lnTo>
                    <a:pt x="1829" y="384"/>
                  </a:lnTo>
                  <a:lnTo>
                    <a:pt x="1829" y="382"/>
                  </a:lnTo>
                  <a:lnTo>
                    <a:pt x="1829" y="381"/>
                  </a:lnTo>
                  <a:lnTo>
                    <a:pt x="1830" y="380"/>
                  </a:lnTo>
                  <a:lnTo>
                    <a:pt x="1830" y="380"/>
                  </a:lnTo>
                  <a:lnTo>
                    <a:pt x="1830" y="380"/>
                  </a:lnTo>
                  <a:lnTo>
                    <a:pt x="1830" y="380"/>
                  </a:lnTo>
                  <a:lnTo>
                    <a:pt x="1830" y="379"/>
                  </a:lnTo>
                  <a:lnTo>
                    <a:pt x="1831" y="379"/>
                  </a:lnTo>
                  <a:lnTo>
                    <a:pt x="1831" y="379"/>
                  </a:lnTo>
                  <a:lnTo>
                    <a:pt x="1831" y="378"/>
                  </a:lnTo>
                  <a:lnTo>
                    <a:pt x="1831" y="378"/>
                  </a:lnTo>
                  <a:lnTo>
                    <a:pt x="1832" y="378"/>
                  </a:lnTo>
                  <a:lnTo>
                    <a:pt x="1832" y="378"/>
                  </a:lnTo>
                  <a:lnTo>
                    <a:pt x="1832" y="378"/>
                  </a:lnTo>
                  <a:lnTo>
                    <a:pt x="1832" y="378"/>
                  </a:lnTo>
                  <a:lnTo>
                    <a:pt x="1832" y="378"/>
                  </a:lnTo>
                  <a:lnTo>
                    <a:pt x="1832" y="378"/>
                  </a:lnTo>
                  <a:lnTo>
                    <a:pt x="1833" y="378"/>
                  </a:lnTo>
                  <a:lnTo>
                    <a:pt x="1833" y="378"/>
                  </a:lnTo>
                  <a:lnTo>
                    <a:pt x="1833" y="378"/>
                  </a:lnTo>
                  <a:lnTo>
                    <a:pt x="1833" y="378"/>
                  </a:lnTo>
                  <a:lnTo>
                    <a:pt x="1834" y="378"/>
                  </a:lnTo>
                  <a:lnTo>
                    <a:pt x="1834" y="378"/>
                  </a:lnTo>
                  <a:lnTo>
                    <a:pt x="1834" y="377"/>
                  </a:lnTo>
                  <a:lnTo>
                    <a:pt x="1834" y="374"/>
                  </a:lnTo>
                  <a:lnTo>
                    <a:pt x="1834" y="373"/>
                  </a:lnTo>
                  <a:lnTo>
                    <a:pt x="1835" y="373"/>
                  </a:lnTo>
                  <a:lnTo>
                    <a:pt x="1835" y="372"/>
                  </a:lnTo>
                  <a:lnTo>
                    <a:pt x="1835" y="368"/>
                  </a:lnTo>
                  <a:lnTo>
                    <a:pt x="1835" y="362"/>
                  </a:lnTo>
                  <a:lnTo>
                    <a:pt x="1835" y="362"/>
                  </a:lnTo>
                  <a:lnTo>
                    <a:pt x="1836" y="362"/>
                  </a:lnTo>
                  <a:lnTo>
                    <a:pt x="1836" y="362"/>
                  </a:lnTo>
                  <a:lnTo>
                    <a:pt x="1836" y="361"/>
                  </a:lnTo>
                  <a:lnTo>
                    <a:pt x="1836" y="361"/>
                  </a:lnTo>
                  <a:lnTo>
                    <a:pt x="1836" y="361"/>
                  </a:lnTo>
                  <a:lnTo>
                    <a:pt x="1837" y="361"/>
                  </a:lnTo>
                  <a:lnTo>
                    <a:pt x="1837" y="361"/>
                  </a:lnTo>
                  <a:lnTo>
                    <a:pt x="1837" y="361"/>
                  </a:lnTo>
                  <a:lnTo>
                    <a:pt x="1837" y="361"/>
                  </a:lnTo>
                  <a:lnTo>
                    <a:pt x="1838" y="361"/>
                  </a:lnTo>
                  <a:lnTo>
                    <a:pt x="1838" y="360"/>
                  </a:lnTo>
                  <a:lnTo>
                    <a:pt x="1838" y="360"/>
                  </a:lnTo>
                  <a:lnTo>
                    <a:pt x="1838" y="360"/>
                  </a:lnTo>
                  <a:lnTo>
                    <a:pt x="1838" y="360"/>
                  </a:lnTo>
                  <a:lnTo>
                    <a:pt x="1838" y="360"/>
                  </a:lnTo>
                  <a:lnTo>
                    <a:pt x="1839" y="360"/>
                  </a:lnTo>
                  <a:lnTo>
                    <a:pt x="1839" y="360"/>
                  </a:lnTo>
                  <a:lnTo>
                    <a:pt x="1839" y="360"/>
                  </a:lnTo>
                  <a:lnTo>
                    <a:pt x="1839" y="361"/>
                  </a:lnTo>
                  <a:lnTo>
                    <a:pt x="1840" y="361"/>
                  </a:lnTo>
                  <a:lnTo>
                    <a:pt x="1840" y="361"/>
                  </a:lnTo>
                  <a:lnTo>
                    <a:pt x="1840" y="362"/>
                  </a:lnTo>
                  <a:lnTo>
                    <a:pt x="1840" y="362"/>
                  </a:lnTo>
                  <a:lnTo>
                    <a:pt x="1840" y="362"/>
                  </a:lnTo>
                  <a:lnTo>
                    <a:pt x="1840" y="362"/>
                  </a:lnTo>
                  <a:lnTo>
                    <a:pt x="1841" y="363"/>
                  </a:lnTo>
                  <a:lnTo>
                    <a:pt x="1841" y="363"/>
                  </a:lnTo>
                  <a:lnTo>
                    <a:pt x="1841" y="363"/>
                  </a:lnTo>
                  <a:lnTo>
                    <a:pt x="1841" y="364"/>
                  </a:lnTo>
                  <a:lnTo>
                    <a:pt x="1842" y="364"/>
                  </a:lnTo>
                  <a:lnTo>
                    <a:pt x="1842" y="364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3" y="365"/>
                  </a:lnTo>
                  <a:lnTo>
                    <a:pt x="1843" y="365"/>
                  </a:lnTo>
                  <a:lnTo>
                    <a:pt x="1843" y="365"/>
                  </a:lnTo>
                  <a:lnTo>
                    <a:pt x="1843" y="365"/>
                  </a:lnTo>
                  <a:lnTo>
                    <a:pt x="1843" y="365"/>
                  </a:lnTo>
                  <a:lnTo>
                    <a:pt x="1843" y="365"/>
                  </a:lnTo>
                  <a:lnTo>
                    <a:pt x="1844" y="364"/>
                  </a:lnTo>
                  <a:lnTo>
                    <a:pt x="1844" y="364"/>
                  </a:lnTo>
                  <a:lnTo>
                    <a:pt x="1844" y="364"/>
                  </a:lnTo>
                  <a:lnTo>
                    <a:pt x="1844" y="364"/>
                  </a:lnTo>
                  <a:lnTo>
                    <a:pt x="1845" y="364"/>
                  </a:lnTo>
                  <a:lnTo>
                    <a:pt x="1845" y="364"/>
                  </a:lnTo>
                  <a:lnTo>
                    <a:pt x="1845" y="364"/>
                  </a:lnTo>
                  <a:lnTo>
                    <a:pt x="1845" y="363"/>
                  </a:lnTo>
                  <a:lnTo>
                    <a:pt x="1845" y="363"/>
                  </a:lnTo>
                  <a:lnTo>
                    <a:pt x="1846" y="363"/>
                  </a:lnTo>
                  <a:lnTo>
                    <a:pt x="1846" y="363"/>
                  </a:lnTo>
                  <a:lnTo>
                    <a:pt x="1846" y="363"/>
                  </a:lnTo>
                  <a:lnTo>
                    <a:pt x="1846" y="363"/>
                  </a:lnTo>
                  <a:lnTo>
                    <a:pt x="1846" y="363"/>
                  </a:lnTo>
                  <a:lnTo>
                    <a:pt x="1847" y="364"/>
                  </a:lnTo>
                  <a:lnTo>
                    <a:pt x="1847" y="366"/>
                  </a:lnTo>
                  <a:lnTo>
                    <a:pt x="1847" y="370"/>
                  </a:lnTo>
                  <a:lnTo>
                    <a:pt x="1847" y="374"/>
                  </a:lnTo>
                  <a:lnTo>
                    <a:pt x="1847" y="375"/>
                  </a:lnTo>
                  <a:lnTo>
                    <a:pt x="1848" y="373"/>
                  </a:lnTo>
                  <a:lnTo>
                    <a:pt x="1848" y="379"/>
                  </a:lnTo>
                  <a:lnTo>
                    <a:pt x="1848" y="392"/>
                  </a:lnTo>
                  <a:lnTo>
                    <a:pt x="1848" y="470"/>
                  </a:lnTo>
                  <a:lnTo>
                    <a:pt x="1849" y="634"/>
                  </a:lnTo>
                  <a:lnTo>
                    <a:pt x="1849" y="742"/>
                  </a:lnTo>
                  <a:lnTo>
                    <a:pt x="1849" y="764"/>
                  </a:lnTo>
                  <a:lnTo>
                    <a:pt x="1849" y="763"/>
                  </a:lnTo>
                  <a:lnTo>
                    <a:pt x="1849" y="763"/>
                  </a:lnTo>
                  <a:lnTo>
                    <a:pt x="1849" y="817"/>
                  </a:lnTo>
                  <a:lnTo>
                    <a:pt x="1850" y="837"/>
                  </a:lnTo>
                  <a:lnTo>
                    <a:pt x="1850" y="837"/>
                  </a:lnTo>
                  <a:lnTo>
                    <a:pt x="1850" y="839"/>
                  </a:lnTo>
                  <a:lnTo>
                    <a:pt x="1850" y="839"/>
                  </a:lnTo>
                  <a:lnTo>
                    <a:pt x="1851" y="840"/>
                  </a:lnTo>
                  <a:lnTo>
                    <a:pt x="1851" y="841"/>
                  </a:lnTo>
                  <a:lnTo>
                    <a:pt x="1851" y="843"/>
                  </a:lnTo>
                  <a:lnTo>
                    <a:pt x="1851" y="843"/>
                  </a:lnTo>
                  <a:lnTo>
                    <a:pt x="1851" y="843"/>
                  </a:lnTo>
                  <a:lnTo>
                    <a:pt x="1851" y="843"/>
                  </a:lnTo>
                  <a:lnTo>
                    <a:pt x="1852" y="844"/>
                  </a:lnTo>
                  <a:lnTo>
                    <a:pt x="1852" y="846"/>
                  </a:lnTo>
                  <a:lnTo>
                    <a:pt x="1852" y="848"/>
                  </a:lnTo>
                  <a:lnTo>
                    <a:pt x="1852" y="849"/>
                  </a:lnTo>
                  <a:lnTo>
                    <a:pt x="1853" y="849"/>
                  </a:lnTo>
                  <a:lnTo>
                    <a:pt x="1853" y="849"/>
                  </a:lnTo>
                  <a:lnTo>
                    <a:pt x="1853" y="849"/>
                  </a:lnTo>
                  <a:lnTo>
                    <a:pt x="1853" y="849"/>
                  </a:lnTo>
                  <a:lnTo>
                    <a:pt x="1853" y="849"/>
                  </a:lnTo>
                  <a:lnTo>
                    <a:pt x="1854" y="849"/>
                  </a:lnTo>
                  <a:lnTo>
                    <a:pt x="1854" y="849"/>
                  </a:lnTo>
                  <a:lnTo>
                    <a:pt x="1854" y="849"/>
                  </a:lnTo>
                  <a:lnTo>
                    <a:pt x="1854" y="849"/>
                  </a:lnTo>
                  <a:lnTo>
                    <a:pt x="1854" y="849"/>
                  </a:lnTo>
                  <a:lnTo>
                    <a:pt x="1855" y="849"/>
                  </a:lnTo>
                  <a:lnTo>
                    <a:pt x="1855" y="849"/>
                  </a:lnTo>
                  <a:lnTo>
                    <a:pt x="1855" y="849"/>
                  </a:lnTo>
                  <a:lnTo>
                    <a:pt x="1855" y="849"/>
                  </a:lnTo>
                  <a:lnTo>
                    <a:pt x="1855" y="849"/>
                  </a:lnTo>
                  <a:lnTo>
                    <a:pt x="1856" y="849"/>
                  </a:lnTo>
                  <a:lnTo>
                    <a:pt x="1856" y="849"/>
                  </a:lnTo>
                  <a:lnTo>
                    <a:pt x="1856" y="849"/>
                  </a:lnTo>
                  <a:lnTo>
                    <a:pt x="1856" y="849"/>
                  </a:lnTo>
                  <a:lnTo>
                    <a:pt x="1857" y="849"/>
                  </a:lnTo>
                  <a:lnTo>
                    <a:pt x="1857" y="850"/>
                  </a:lnTo>
                  <a:lnTo>
                    <a:pt x="1857" y="850"/>
                  </a:lnTo>
                  <a:lnTo>
                    <a:pt x="1857" y="850"/>
                  </a:lnTo>
                  <a:lnTo>
                    <a:pt x="1857" y="850"/>
                  </a:lnTo>
                  <a:lnTo>
                    <a:pt x="1857" y="850"/>
                  </a:lnTo>
                  <a:lnTo>
                    <a:pt x="1858" y="850"/>
                  </a:lnTo>
                  <a:lnTo>
                    <a:pt x="1858" y="850"/>
                  </a:lnTo>
                  <a:lnTo>
                    <a:pt x="1858" y="850"/>
                  </a:lnTo>
                  <a:lnTo>
                    <a:pt x="1858" y="849"/>
                  </a:lnTo>
                  <a:lnTo>
                    <a:pt x="1858" y="849"/>
                  </a:lnTo>
                  <a:lnTo>
                    <a:pt x="1859" y="849"/>
                  </a:lnTo>
                  <a:lnTo>
                    <a:pt x="1859" y="849"/>
                  </a:lnTo>
                  <a:lnTo>
                    <a:pt x="1859" y="849"/>
                  </a:lnTo>
                  <a:lnTo>
                    <a:pt x="1859" y="849"/>
                  </a:lnTo>
                  <a:lnTo>
                    <a:pt x="1860" y="848"/>
                  </a:lnTo>
                  <a:lnTo>
                    <a:pt x="1860" y="848"/>
                  </a:lnTo>
                  <a:lnTo>
                    <a:pt x="1860" y="847"/>
                  </a:lnTo>
                  <a:lnTo>
                    <a:pt x="1860" y="847"/>
                  </a:lnTo>
                  <a:lnTo>
                    <a:pt x="1860" y="847"/>
                  </a:lnTo>
                  <a:lnTo>
                    <a:pt x="1860" y="847"/>
                  </a:lnTo>
                  <a:lnTo>
                    <a:pt x="1861" y="847"/>
                  </a:lnTo>
                  <a:lnTo>
                    <a:pt x="1861" y="847"/>
                  </a:lnTo>
                  <a:lnTo>
                    <a:pt x="1861" y="846"/>
                  </a:lnTo>
                  <a:lnTo>
                    <a:pt x="1861" y="846"/>
                  </a:lnTo>
                  <a:lnTo>
                    <a:pt x="1862" y="846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2" y="844"/>
                  </a:lnTo>
                  <a:lnTo>
                    <a:pt x="1862" y="844"/>
                  </a:lnTo>
                  <a:lnTo>
                    <a:pt x="1863" y="843"/>
                  </a:lnTo>
                  <a:lnTo>
                    <a:pt x="1863" y="842"/>
                  </a:lnTo>
                  <a:lnTo>
                    <a:pt x="1863" y="842"/>
                  </a:lnTo>
                  <a:lnTo>
                    <a:pt x="1863" y="842"/>
                  </a:lnTo>
                  <a:lnTo>
                    <a:pt x="1864" y="841"/>
                  </a:lnTo>
                  <a:lnTo>
                    <a:pt x="1864" y="846"/>
                  </a:lnTo>
                  <a:lnTo>
                    <a:pt x="1864" y="850"/>
                  </a:lnTo>
                  <a:lnTo>
                    <a:pt x="1864" y="854"/>
                  </a:lnTo>
                  <a:lnTo>
                    <a:pt x="1864" y="856"/>
                  </a:lnTo>
                  <a:lnTo>
                    <a:pt x="1865" y="857"/>
                  </a:lnTo>
                  <a:lnTo>
                    <a:pt x="1865" y="858"/>
                  </a:lnTo>
                  <a:lnTo>
                    <a:pt x="1865" y="858"/>
                  </a:lnTo>
                  <a:lnTo>
                    <a:pt x="1865" y="857"/>
                  </a:lnTo>
                  <a:lnTo>
                    <a:pt x="1865" y="855"/>
                  </a:lnTo>
                  <a:lnTo>
                    <a:pt x="1866" y="853"/>
                  </a:lnTo>
                  <a:lnTo>
                    <a:pt x="1866" y="852"/>
                  </a:lnTo>
                  <a:lnTo>
                    <a:pt x="1866" y="850"/>
                  </a:lnTo>
                  <a:lnTo>
                    <a:pt x="1866" y="848"/>
                  </a:lnTo>
                  <a:lnTo>
                    <a:pt x="1866" y="847"/>
                  </a:lnTo>
                  <a:lnTo>
                    <a:pt x="1867" y="846"/>
                  </a:lnTo>
                  <a:lnTo>
                    <a:pt x="1867" y="845"/>
                  </a:lnTo>
                  <a:lnTo>
                    <a:pt x="1867" y="845"/>
                  </a:lnTo>
                  <a:lnTo>
                    <a:pt x="1867" y="844"/>
                  </a:lnTo>
                  <a:lnTo>
                    <a:pt x="1868" y="835"/>
                  </a:lnTo>
                  <a:lnTo>
                    <a:pt x="1868" y="823"/>
                  </a:lnTo>
                  <a:lnTo>
                    <a:pt x="1868" y="825"/>
                  </a:lnTo>
                  <a:lnTo>
                    <a:pt x="1868" y="830"/>
                  </a:lnTo>
                  <a:lnTo>
                    <a:pt x="1868" y="838"/>
                  </a:lnTo>
                  <a:lnTo>
                    <a:pt x="1868" y="845"/>
                  </a:lnTo>
                  <a:lnTo>
                    <a:pt x="1869" y="845"/>
                  </a:lnTo>
                  <a:lnTo>
                    <a:pt x="1869" y="836"/>
                  </a:lnTo>
                  <a:lnTo>
                    <a:pt x="1869" y="828"/>
                  </a:lnTo>
                  <a:lnTo>
                    <a:pt x="1869" y="828"/>
                  </a:lnTo>
                  <a:lnTo>
                    <a:pt x="1870" y="829"/>
                  </a:lnTo>
                  <a:lnTo>
                    <a:pt x="1870" y="830"/>
                  </a:lnTo>
                  <a:lnTo>
                    <a:pt x="1870" y="831"/>
                  </a:lnTo>
                  <a:lnTo>
                    <a:pt x="1870" y="831"/>
                  </a:lnTo>
                  <a:lnTo>
                    <a:pt x="1870" y="832"/>
                  </a:lnTo>
                  <a:lnTo>
                    <a:pt x="1871" y="833"/>
                  </a:lnTo>
                  <a:lnTo>
                    <a:pt x="1871" y="834"/>
                  </a:lnTo>
                  <a:lnTo>
                    <a:pt x="1871" y="835"/>
                  </a:lnTo>
                  <a:lnTo>
                    <a:pt x="1871" y="836"/>
                  </a:lnTo>
                  <a:lnTo>
                    <a:pt x="1871" y="836"/>
                  </a:lnTo>
                  <a:lnTo>
                    <a:pt x="1872" y="837"/>
                  </a:lnTo>
                  <a:lnTo>
                    <a:pt x="1872" y="837"/>
                  </a:lnTo>
                  <a:lnTo>
                    <a:pt x="1872" y="838"/>
                  </a:lnTo>
                  <a:lnTo>
                    <a:pt x="1872" y="838"/>
                  </a:lnTo>
                  <a:lnTo>
                    <a:pt x="1872" y="838"/>
                  </a:lnTo>
                  <a:lnTo>
                    <a:pt x="1873" y="838"/>
                  </a:lnTo>
                  <a:lnTo>
                    <a:pt x="1873" y="838"/>
                  </a:lnTo>
                  <a:lnTo>
                    <a:pt x="1873" y="838"/>
                  </a:lnTo>
                  <a:lnTo>
                    <a:pt x="1873" y="838"/>
                  </a:lnTo>
                  <a:lnTo>
                    <a:pt x="1873" y="838"/>
                  </a:lnTo>
                  <a:lnTo>
                    <a:pt x="1873" y="838"/>
                  </a:lnTo>
                  <a:lnTo>
                    <a:pt x="1874" y="838"/>
                  </a:lnTo>
                  <a:lnTo>
                    <a:pt x="1874" y="839"/>
                  </a:lnTo>
                  <a:lnTo>
                    <a:pt x="1874" y="839"/>
                  </a:lnTo>
                  <a:lnTo>
                    <a:pt x="1874" y="839"/>
                  </a:lnTo>
                  <a:lnTo>
                    <a:pt x="1875" y="839"/>
                  </a:lnTo>
                  <a:lnTo>
                    <a:pt x="1875" y="839"/>
                  </a:lnTo>
                  <a:lnTo>
                    <a:pt x="1875" y="839"/>
                  </a:lnTo>
                  <a:lnTo>
                    <a:pt x="1875" y="838"/>
                  </a:lnTo>
                  <a:lnTo>
                    <a:pt x="1875" y="838"/>
                  </a:lnTo>
                  <a:lnTo>
                    <a:pt x="1876" y="838"/>
                  </a:lnTo>
                  <a:lnTo>
                    <a:pt x="1876" y="838"/>
                  </a:lnTo>
                  <a:lnTo>
                    <a:pt x="1876" y="838"/>
                  </a:lnTo>
                  <a:lnTo>
                    <a:pt x="1876" y="838"/>
                  </a:lnTo>
                  <a:lnTo>
                    <a:pt x="1876" y="838"/>
                  </a:lnTo>
                  <a:lnTo>
                    <a:pt x="1877" y="838"/>
                  </a:lnTo>
                  <a:lnTo>
                    <a:pt x="1877" y="838"/>
                  </a:lnTo>
                  <a:lnTo>
                    <a:pt x="1877" y="838"/>
                  </a:lnTo>
                  <a:lnTo>
                    <a:pt x="1877" y="838"/>
                  </a:lnTo>
                  <a:lnTo>
                    <a:pt x="1877" y="838"/>
                  </a:lnTo>
                  <a:lnTo>
                    <a:pt x="1878" y="838"/>
                  </a:lnTo>
                  <a:lnTo>
                    <a:pt x="1878" y="838"/>
                  </a:lnTo>
                  <a:lnTo>
                    <a:pt x="1878" y="838"/>
                  </a:lnTo>
                  <a:lnTo>
                    <a:pt x="1878" y="838"/>
                  </a:lnTo>
                  <a:lnTo>
                    <a:pt x="1879" y="838"/>
                  </a:lnTo>
                  <a:lnTo>
                    <a:pt x="1879" y="838"/>
                  </a:lnTo>
                  <a:lnTo>
                    <a:pt x="1879" y="838"/>
                  </a:lnTo>
                  <a:lnTo>
                    <a:pt x="1879" y="838"/>
                  </a:lnTo>
                  <a:lnTo>
                    <a:pt x="1879" y="838"/>
                  </a:lnTo>
                  <a:lnTo>
                    <a:pt x="1879" y="838"/>
                  </a:lnTo>
                  <a:lnTo>
                    <a:pt x="1880" y="838"/>
                  </a:lnTo>
                  <a:lnTo>
                    <a:pt x="1880" y="838"/>
                  </a:lnTo>
                  <a:lnTo>
                    <a:pt x="1880" y="839"/>
                  </a:lnTo>
                  <a:lnTo>
                    <a:pt x="1880" y="839"/>
                  </a:lnTo>
                  <a:lnTo>
                    <a:pt x="1881" y="839"/>
                  </a:lnTo>
                  <a:lnTo>
                    <a:pt x="1881" y="839"/>
                  </a:lnTo>
                  <a:lnTo>
                    <a:pt x="1881" y="839"/>
                  </a:lnTo>
                  <a:lnTo>
                    <a:pt x="1881" y="839"/>
                  </a:lnTo>
                  <a:lnTo>
                    <a:pt x="1881" y="839"/>
                  </a:lnTo>
                  <a:lnTo>
                    <a:pt x="1882" y="839"/>
                  </a:lnTo>
                  <a:lnTo>
                    <a:pt x="1882" y="839"/>
                  </a:lnTo>
                  <a:lnTo>
                    <a:pt x="1882" y="839"/>
                  </a:lnTo>
                  <a:lnTo>
                    <a:pt x="1882" y="839"/>
                  </a:lnTo>
                  <a:lnTo>
                    <a:pt x="1882" y="839"/>
                  </a:lnTo>
                  <a:lnTo>
                    <a:pt x="1883" y="839"/>
                  </a:lnTo>
                  <a:lnTo>
                    <a:pt x="1883" y="839"/>
                  </a:lnTo>
                  <a:lnTo>
                    <a:pt x="1883" y="839"/>
                  </a:lnTo>
                  <a:lnTo>
                    <a:pt x="1883" y="839"/>
                  </a:lnTo>
                  <a:lnTo>
                    <a:pt x="1883" y="839"/>
                  </a:lnTo>
                  <a:lnTo>
                    <a:pt x="1884" y="839"/>
                  </a:lnTo>
                  <a:lnTo>
                    <a:pt x="1884" y="839"/>
                  </a:lnTo>
                  <a:lnTo>
                    <a:pt x="1884" y="839"/>
                  </a:lnTo>
                  <a:lnTo>
                    <a:pt x="1884" y="839"/>
                  </a:lnTo>
                  <a:lnTo>
                    <a:pt x="1885" y="839"/>
                  </a:lnTo>
                  <a:lnTo>
                    <a:pt x="1885" y="839"/>
                  </a:lnTo>
                  <a:lnTo>
                    <a:pt x="1885" y="839"/>
                  </a:lnTo>
                  <a:lnTo>
                    <a:pt x="1885" y="839"/>
                  </a:lnTo>
                  <a:lnTo>
                    <a:pt x="1885" y="839"/>
                  </a:lnTo>
                  <a:lnTo>
                    <a:pt x="1885" y="839"/>
                  </a:lnTo>
                  <a:lnTo>
                    <a:pt x="1886" y="839"/>
                  </a:lnTo>
                  <a:lnTo>
                    <a:pt x="1886" y="839"/>
                  </a:lnTo>
                  <a:lnTo>
                    <a:pt x="1886" y="839"/>
                  </a:lnTo>
                  <a:lnTo>
                    <a:pt x="1886" y="839"/>
                  </a:lnTo>
                  <a:lnTo>
                    <a:pt x="1887" y="839"/>
                  </a:lnTo>
                  <a:lnTo>
                    <a:pt x="1887" y="839"/>
                  </a:lnTo>
                  <a:lnTo>
                    <a:pt x="1887" y="839"/>
                  </a:lnTo>
                  <a:lnTo>
                    <a:pt x="1887" y="839"/>
                  </a:lnTo>
                  <a:lnTo>
                    <a:pt x="1887" y="839"/>
                  </a:lnTo>
                  <a:lnTo>
                    <a:pt x="1887" y="839"/>
                  </a:lnTo>
                  <a:lnTo>
                    <a:pt x="1888" y="839"/>
                  </a:lnTo>
                  <a:lnTo>
                    <a:pt x="1888" y="839"/>
                  </a:lnTo>
                  <a:lnTo>
                    <a:pt x="1888" y="839"/>
                  </a:lnTo>
                  <a:lnTo>
                    <a:pt x="1888" y="840"/>
                  </a:lnTo>
                  <a:lnTo>
                    <a:pt x="1888" y="841"/>
                  </a:lnTo>
                  <a:lnTo>
                    <a:pt x="1889" y="841"/>
                  </a:lnTo>
                  <a:lnTo>
                    <a:pt x="1889" y="839"/>
                  </a:lnTo>
                  <a:lnTo>
                    <a:pt x="1889" y="836"/>
                  </a:lnTo>
                  <a:lnTo>
                    <a:pt x="1889" y="830"/>
                  </a:lnTo>
                  <a:lnTo>
                    <a:pt x="1890" y="820"/>
                  </a:lnTo>
                  <a:lnTo>
                    <a:pt x="1890" y="811"/>
                  </a:lnTo>
                  <a:lnTo>
                    <a:pt x="1890" y="817"/>
                  </a:lnTo>
                  <a:lnTo>
                    <a:pt x="1890" y="837"/>
                  </a:lnTo>
                  <a:lnTo>
                    <a:pt x="1890" y="837"/>
                  </a:lnTo>
                  <a:lnTo>
                    <a:pt x="1890" y="839"/>
                  </a:lnTo>
                  <a:lnTo>
                    <a:pt x="1891" y="839"/>
                  </a:lnTo>
                  <a:lnTo>
                    <a:pt x="1891" y="840"/>
                  </a:lnTo>
                  <a:lnTo>
                    <a:pt x="1891" y="841"/>
                  </a:lnTo>
                  <a:lnTo>
                    <a:pt x="1891" y="843"/>
                  </a:lnTo>
                  <a:lnTo>
                    <a:pt x="1892" y="843"/>
                  </a:lnTo>
                  <a:lnTo>
                    <a:pt x="1892" y="843"/>
                  </a:lnTo>
                  <a:lnTo>
                    <a:pt x="1892" y="843"/>
                  </a:lnTo>
                  <a:lnTo>
                    <a:pt x="1892" y="844"/>
                  </a:lnTo>
                  <a:lnTo>
                    <a:pt x="1892" y="846"/>
                  </a:lnTo>
                  <a:lnTo>
                    <a:pt x="1893" y="848"/>
                  </a:lnTo>
                  <a:lnTo>
                    <a:pt x="1893" y="849"/>
                  </a:lnTo>
                  <a:lnTo>
                    <a:pt x="1893" y="849"/>
                  </a:lnTo>
                  <a:lnTo>
                    <a:pt x="1893" y="849"/>
                  </a:lnTo>
                  <a:lnTo>
                    <a:pt x="1893" y="849"/>
                  </a:lnTo>
                  <a:lnTo>
                    <a:pt x="1894" y="849"/>
                  </a:lnTo>
                  <a:lnTo>
                    <a:pt x="1894" y="849"/>
                  </a:lnTo>
                  <a:lnTo>
                    <a:pt x="1894" y="849"/>
                  </a:lnTo>
                  <a:lnTo>
                    <a:pt x="1894" y="849"/>
                  </a:lnTo>
                  <a:lnTo>
                    <a:pt x="1894" y="849"/>
                  </a:lnTo>
                  <a:lnTo>
                    <a:pt x="1895" y="849"/>
                  </a:lnTo>
                  <a:lnTo>
                    <a:pt x="1895" y="849"/>
                  </a:lnTo>
                  <a:lnTo>
                    <a:pt x="1895" y="849"/>
                  </a:lnTo>
                  <a:lnTo>
                    <a:pt x="1895" y="849"/>
                  </a:lnTo>
                  <a:lnTo>
                    <a:pt x="1896" y="849"/>
                  </a:lnTo>
                  <a:lnTo>
                    <a:pt x="1896" y="849"/>
                  </a:lnTo>
                  <a:lnTo>
                    <a:pt x="1896" y="849"/>
                  </a:lnTo>
                  <a:lnTo>
                    <a:pt x="1896" y="849"/>
                  </a:lnTo>
                  <a:lnTo>
                    <a:pt x="1896" y="849"/>
                  </a:lnTo>
                  <a:lnTo>
                    <a:pt x="1896" y="849"/>
                  </a:lnTo>
                  <a:lnTo>
                    <a:pt x="1897" y="849"/>
                  </a:lnTo>
                  <a:lnTo>
                    <a:pt x="1897" y="849"/>
                  </a:lnTo>
                  <a:lnTo>
                    <a:pt x="1897" y="850"/>
                  </a:lnTo>
                  <a:lnTo>
                    <a:pt x="1897" y="850"/>
                  </a:lnTo>
                  <a:lnTo>
                    <a:pt x="1898" y="850"/>
                  </a:lnTo>
                  <a:lnTo>
                    <a:pt x="1898" y="850"/>
                  </a:lnTo>
                  <a:lnTo>
                    <a:pt x="1898" y="850"/>
                  </a:lnTo>
                  <a:lnTo>
                    <a:pt x="1898" y="850"/>
                  </a:lnTo>
                  <a:lnTo>
                    <a:pt x="1898" y="850"/>
                  </a:lnTo>
                  <a:lnTo>
                    <a:pt x="1898" y="850"/>
                  </a:lnTo>
                  <a:lnTo>
                    <a:pt x="1899" y="851"/>
                  </a:lnTo>
                  <a:lnTo>
                    <a:pt x="1899" y="852"/>
                  </a:lnTo>
                  <a:lnTo>
                    <a:pt x="1899" y="852"/>
                  </a:lnTo>
                  <a:lnTo>
                    <a:pt x="1899" y="853"/>
                  </a:lnTo>
                  <a:lnTo>
                    <a:pt x="1900" y="854"/>
                  </a:lnTo>
                  <a:lnTo>
                    <a:pt x="1900" y="854"/>
                  </a:lnTo>
                  <a:lnTo>
                    <a:pt x="1900" y="855"/>
                  </a:lnTo>
                  <a:lnTo>
                    <a:pt x="1900" y="856"/>
                  </a:lnTo>
                  <a:lnTo>
                    <a:pt x="1900" y="856"/>
                  </a:lnTo>
                  <a:lnTo>
                    <a:pt x="1901" y="857"/>
                  </a:lnTo>
                  <a:lnTo>
                    <a:pt x="1901" y="858"/>
                  </a:lnTo>
                  <a:lnTo>
                    <a:pt x="1901" y="859"/>
                  </a:lnTo>
                  <a:lnTo>
                    <a:pt x="1901" y="859"/>
                  </a:lnTo>
                  <a:lnTo>
                    <a:pt x="1901" y="859"/>
                  </a:lnTo>
                  <a:lnTo>
                    <a:pt x="1902" y="859"/>
                  </a:lnTo>
                  <a:lnTo>
                    <a:pt x="1902" y="859"/>
                  </a:lnTo>
                  <a:lnTo>
                    <a:pt x="1902" y="859"/>
                  </a:lnTo>
                  <a:lnTo>
                    <a:pt x="1902" y="859"/>
                  </a:lnTo>
                  <a:lnTo>
                    <a:pt x="1902" y="859"/>
                  </a:lnTo>
                  <a:lnTo>
                    <a:pt x="1903" y="859"/>
                  </a:lnTo>
                  <a:lnTo>
                    <a:pt x="1903" y="859"/>
                  </a:lnTo>
                  <a:lnTo>
                    <a:pt x="1903" y="859"/>
                  </a:lnTo>
                  <a:lnTo>
                    <a:pt x="1903" y="859"/>
                  </a:lnTo>
                  <a:lnTo>
                    <a:pt x="1903" y="859"/>
                  </a:lnTo>
                  <a:lnTo>
                    <a:pt x="1904" y="859"/>
                  </a:lnTo>
                  <a:lnTo>
                    <a:pt x="1904" y="860"/>
                  </a:lnTo>
                  <a:lnTo>
                    <a:pt x="1904" y="861"/>
                  </a:lnTo>
                  <a:lnTo>
                    <a:pt x="1904" y="863"/>
                  </a:lnTo>
                  <a:lnTo>
                    <a:pt x="1904" y="865"/>
                  </a:lnTo>
                  <a:lnTo>
                    <a:pt x="1905" y="868"/>
                  </a:lnTo>
                  <a:lnTo>
                    <a:pt x="1905" y="870"/>
                  </a:lnTo>
                  <a:lnTo>
                    <a:pt x="1905" y="873"/>
                  </a:lnTo>
                  <a:lnTo>
                    <a:pt x="1905" y="876"/>
                  </a:lnTo>
                  <a:lnTo>
                    <a:pt x="1905" y="877"/>
                  </a:lnTo>
                  <a:lnTo>
                    <a:pt x="1906" y="878"/>
                  </a:lnTo>
                  <a:lnTo>
                    <a:pt x="1906" y="879"/>
                  </a:lnTo>
                  <a:lnTo>
                    <a:pt x="1906" y="879"/>
                  </a:lnTo>
                  <a:lnTo>
                    <a:pt x="1906" y="879"/>
                  </a:lnTo>
                  <a:lnTo>
                    <a:pt x="1907" y="877"/>
                  </a:lnTo>
                  <a:lnTo>
                    <a:pt x="1907" y="869"/>
                  </a:lnTo>
                  <a:lnTo>
                    <a:pt x="1907" y="852"/>
                  </a:lnTo>
                  <a:lnTo>
                    <a:pt x="1907" y="835"/>
                  </a:lnTo>
                  <a:lnTo>
                    <a:pt x="1907" y="823"/>
                  </a:lnTo>
                  <a:lnTo>
                    <a:pt x="1907" y="813"/>
                  </a:lnTo>
                  <a:lnTo>
                    <a:pt x="1908" y="809"/>
                  </a:lnTo>
                  <a:lnTo>
                    <a:pt x="1908" y="811"/>
                  </a:lnTo>
                  <a:lnTo>
                    <a:pt x="1908" y="821"/>
                  </a:lnTo>
                  <a:lnTo>
                    <a:pt x="1908" y="809"/>
                  </a:lnTo>
                  <a:lnTo>
                    <a:pt x="1909" y="769"/>
                  </a:lnTo>
                  <a:lnTo>
                    <a:pt x="1909" y="741"/>
                  </a:lnTo>
                  <a:lnTo>
                    <a:pt x="1909" y="735"/>
                  </a:lnTo>
                  <a:lnTo>
                    <a:pt x="1909" y="735"/>
                  </a:lnTo>
                  <a:lnTo>
                    <a:pt x="1909" y="736"/>
                  </a:lnTo>
                  <a:lnTo>
                    <a:pt x="1909" y="736"/>
                  </a:lnTo>
                  <a:lnTo>
                    <a:pt x="1910" y="736"/>
                  </a:lnTo>
                  <a:lnTo>
                    <a:pt x="1910" y="736"/>
                  </a:lnTo>
                  <a:lnTo>
                    <a:pt x="1910" y="737"/>
                  </a:lnTo>
                  <a:lnTo>
                    <a:pt x="1910" y="737"/>
                  </a:lnTo>
                  <a:lnTo>
                    <a:pt x="1911" y="738"/>
                  </a:lnTo>
                  <a:lnTo>
                    <a:pt x="1911" y="738"/>
                  </a:lnTo>
                  <a:lnTo>
                    <a:pt x="1911" y="738"/>
                  </a:lnTo>
                  <a:lnTo>
                    <a:pt x="1911" y="738"/>
                  </a:lnTo>
                  <a:lnTo>
                    <a:pt x="1911" y="738"/>
                  </a:lnTo>
                  <a:lnTo>
                    <a:pt x="1912" y="738"/>
                  </a:lnTo>
                  <a:lnTo>
                    <a:pt x="1912" y="738"/>
                  </a:lnTo>
                  <a:lnTo>
                    <a:pt x="1912" y="738"/>
                  </a:lnTo>
                  <a:lnTo>
                    <a:pt x="1912" y="738"/>
                  </a:lnTo>
                  <a:lnTo>
                    <a:pt x="1912" y="738"/>
                  </a:lnTo>
                  <a:lnTo>
                    <a:pt x="1913" y="738"/>
                  </a:lnTo>
                  <a:lnTo>
                    <a:pt x="1913" y="738"/>
                  </a:lnTo>
                  <a:lnTo>
                    <a:pt x="1913" y="738"/>
                  </a:lnTo>
                  <a:lnTo>
                    <a:pt x="1913" y="738"/>
                  </a:lnTo>
                  <a:lnTo>
                    <a:pt x="1913" y="738"/>
                  </a:lnTo>
                  <a:lnTo>
                    <a:pt x="1914" y="738"/>
                  </a:lnTo>
                  <a:lnTo>
                    <a:pt x="1914" y="738"/>
                  </a:lnTo>
                  <a:lnTo>
                    <a:pt x="1914" y="738"/>
                  </a:lnTo>
                  <a:lnTo>
                    <a:pt x="1914" y="738"/>
                  </a:lnTo>
                  <a:lnTo>
                    <a:pt x="1915" y="738"/>
                  </a:lnTo>
                  <a:lnTo>
                    <a:pt x="1915" y="738"/>
                  </a:lnTo>
                  <a:lnTo>
                    <a:pt x="1915" y="738"/>
                  </a:lnTo>
                  <a:lnTo>
                    <a:pt x="1915" y="738"/>
                  </a:lnTo>
                  <a:lnTo>
                    <a:pt x="1915" y="738"/>
                  </a:lnTo>
                  <a:lnTo>
                    <a:pt x="1915" y="738"/>
                  </a:lnTo>
                  <a:lnTo>
                    <a:pt x="1916" y="738"/>
                  </a:lnTo>
                  <a:lnTo>
                    <a:pt x="1916" y="737"/>
                  </a:lnTo>
                  <a:lnTo>
                    <a:pt x="1916" y="737"/>
                  </a:lnTo>
                  <a:lnTo>
                    <a:pt x="1916" y="737"/>
                  </a:lnTo>
                  <a:lnTo>
                    <a:pt x="1917" y="737"/>
                  </a:lnTo>
                  <a:lnTo>
                    <a:pt x="1917" y="737"/>
                  </a:lnTo>
                  <a:lnTo>
                    <a:pt x="1917" y="737"/>
                  </a:lnTo>
                  <a:lnTo>
                    <a:pt x="1917" y="737"/>
                  </a:lnTo>
                  <a:lnTo>
                    <a:pt x="1917" y="737"/>
                  </a:lnTo>
                  <a:lnTo>
                    <a:pt x="1918" y="737"/>
                  </a:lnTo>
                  <a:lnTo>
                    <a:pt x="1918" y="737"/>
                  </a:lnTo>
                  <a:lnTo>
                    <a:pt x="1918" y="737"/>
                  </a:lnTo>
                  <a:lnTo>
                    <a:pt x="1918" y="737"/>
                  </a:lnTo>
                  <a:lnTo>
                    <a:pt x="1918" y="737"/>
                  </a:lnTo>
                  <a:lnTo>
                    <a:pt x="1918" y="737"/>
                  </a:lnTo>
                  <a:lnTo>
                    <a:pt x="1919" y="737"/>
                  </a:lnTo>
                  <a:lnTo>
                    <a:pt x="1919" y="737"/>
                  </a:lnTo>
                  <a:lnTo>
                    <a:pt x="1919" y="737"/>
                  </a:lnTo>
                  <a:lnTo>
                    <a:pt x="1919" y="737"/>
                  </a:lnTo>
                  <a:lnTo>
                    <a:pt x="1920" y="737"/>
                  </a:lnTo>
                  <a:lnTo>
                    <a:pt x="1920" y="737"/>
                  </a:lnTo>
                  <a:lnTo>
                    <a:pt x="1920" y="738"/>
                  </a:lnTo>
                  <a:lnTo>
                    <a:pt x="1920" y="738"/>
                  </a:lnTo>
                  <a:lnTo>
                    <a:pt x="1920" y="738"/>
                  </a:lnTo>
                  <a:lnTo>
                    <a:pt x="1920" y="738"/>
                  </a:lnTo>
                  <a:lnTo>
                    <a:pt x="1921" y="739"/>
                  </a:lnTo>
                  <a:lnTo>
                    <a:pt x="1921" y="739"/>
                  </a:lnTo>
                  <a:lnTo>
                    <a:pt x="1921" y="739"/>
                  </a:lnTo>
                  <a:lnTo>
                    <a:pt x="1921" y="739"/>
                  </a:lnTo>
                  <a:lnTo>
                    <a:pt x="1922" y="739"/>
                  </a:lnTo>
                  <a:lnTo>
                    <a:pt x="1922" y="740"/>
                  </a:lnTo>
                  <a:lnTo>
                    <a:pt x="1922" y="740"/>
                  </a:lnTo>
                  <a:lnTo>
                    <a:pt x="1922" y="740"/>
                  </a:lnTo>
                  <a:lnTo>
                    <a:pt x="1922" y="740"/>
                  </a:lnTo>
                  <a:lnTo>
                    <a:pt x="1923" y="740"/>
                  </a:lnTo>
                  <a:lnTo>
                    <a:pt x="1923" y="740"/>
                  </a:lnTo>
                  <a:lnTo>
                    <a:pt x="1923" y="740"/>
                  </a:lnTo>
                  <a:lnTo>
                    <a:pt x="1923" y="740"/>
                  </a:lnTo>
                  <a:lnTo>
                    <a:pt x="1923" y="740"/>
                  </a:lnTo>
                  <a:lnTo>
                    <a:pt x="1924" y="740"/>
                  </a:lnTo>
                  <a:lnTo>
                    <a:pt x="1924" y="740"/>
                  </a:lnTo>
                  <a:lnTo>
                    <a:pt x="1924" y="740"/>
                  </a:lnTo>
                  <a:lnTo>
                    <a:pt x="1924" y="740"/>
                  </a:lnTo>
                  <a:lnTo>
                    <a:pt x="1924" y="740"/>
                  </a:lnTo>
                  <a:lnTo>
                    <a:pt x="1925" y="740"/>
                  </a:lnTo>
                  <a:lnTo>
                    <a:pt x="1925" y="740"/>
                  </a:lnTo>
                  <a:lnTo>
                    <a:pt x="1925" y="740"/>
                  </a:lnTo>
                  <a:lnTo>
                    <a:pt x="1925" y="740"/>
                  </a:lnTo>
                  <a:lnTo>
                    <a:pt x="1926" y="740"/>
                  </a:lnTo>
                  <a:lnTo>
                    <a:pt x="1926" y="739"/>
                  </a:lnTo>
                  <a:lnTo>
                    <a:pt x="1926" y="739"/>
                  </a:lnTo>
                  <a:lnTo>
                    <a:pt x="1926" y="739"/>
                  </a:lnTo>
                  <a:lnTo>
                    <a:pt x="1926" y="739"/>
                  </a:lnTo>
                  <a:lnTo>
                    <a:pt x="1926" y="739"/>
                  </a:lnTo>
                  <a:lnTo>
                    <a:pt x="1927" y="739"/>
                  </a:lnTo>
                  <a:lnTo>
                    <a:pt x="1927" y="739"/>
                  </a:lnTo>
                  <a:lnTo>
                    <a:pt x="1927" y="739"/>
                  </a:lnTo>
                  <a:lnTo>
                    <a:pt x="1927" y="739"/>
                  </a:lnTo>
                  <a:lnTo>
                    <a:pt x="1928" y="739"/>
                  </a:lnTo>
                  <a:lnTo>
                    <a:pt x="1928" y="739"/>
                  </a:lnTo>
                  <a:lnTo>
                    <a:pt x="1928" y="739"/>
                  </a:lnTo>
                  <a:lnTo>
                    <a:pt x="1928" y="739"/>
                  </a:lnTo>
                  <a:lnTo>
                    <a:pt x="1928" y="738"/>
                  </a:lnTo>
                  <a:lnTo>
                    <a:pt x="1929" y="738"/>
                  </a:lnTo>
                  <a:lnTo>
                    <a:pt x="1929" y="738"/>
                  </a:lnTo>
                  <a:lnTo>
                    <a:pt x="1929" y="737"/>
                  </a:lnTo>
                  <a:lnTo>
                    <a:pt x="1929" y="740"/>
                  </a:lnTo>
                  <a:lnTo>
                    <a:pt x="1929" y="743"/>
                  </a:lnTo>
                  <a:lnTo>
                    <a:pt x="1930" y="750"/>
                  </a:lnTo>
                  <a:lnTo>
                    <a:pt x="1930" y="757"/>
                  </a:lnTo>
                  <a:lnTo>
                    <a:pt x="1930" y="749"/>
                  </a:lnTo>
                  <a:lnTo>
                    <a:pt x="1930" y="743"/>
                  </a:lnTo>
                  <a:lnTo>
                    <a:pt x="1930" y="824"/>
                  </a:lnTo>
                  <a:lnTo>
                    <a:pt x="1931" y="855"/>
                  </a:lnTo>
                  <a:lnTo>
                    <a:pt x="1931" y="870"/>
                  </a:lnTo>
                  <a:lnTo>
                    <a:pt x="1931" y="870"/>
                  </a:lnTo>
                  <a:lnTo>
                    <a:pt x="1931" y="873"/>
                  </a:lnTo>
                  <a:lnTo>
                    <a:pt x="1931" y="876"/>
                  </a:lnTo>
                  <a:lnTo>
                    <a:pt x="1932" y="878"/>
                  </a:lnTo>
                  <a:lnTo>
                    <a:pt x="1932" y="878"/>
                  </a:lnTo>
                  <a:lnTo>
                    <a:pt x="1932" y="878"/>
                  </a:lnTo>
                  <a:lnTo>
                    <a:pt x="1932" y="877"/>
                  </a:lnTo>
                  <a:lnTo>
                    <a:pt x="1932" y="877"/>
                  </a:lnTo>
                  <a:lnTo>
                    <a:pt x="1933" y="877"/>
                  </a:lnTo>
                  <a:lnTo>
                    <a:pt x="1933" y="877"/>
                  </a:lnTo>
                  <a:lnTo>
                    <a:pt x="1933" y="877"/>
                  </a:lnTo>
                  <a:lnTo>
                    <a:pt x="1933" y="878"/>
                  </a:lnTo>
                  <a:lnTo>
                    <a:pt x="1933" y="878"/>
                  </a:lnTo>
                  <a:lnTo>
                    <a:pt x="1934" y="878"/>
                  </a:lnTo>
                  <a:lnTo>
                    <a:pt x="1934" y="878"/>
                  </a:lnTo>
                  <a:lnTo>
                    <a:pt x="1934" y="878"/>
                  </a:lnTo>
                  <a:lnTo>
                    <a:pt x="1934" y="878"/>
                  </a:lnTo>
                  <a:lnTo>
                    <a:pt x="1934" y="878"/>
                  </a:lnTo>
                  <a:lnTo>
                    <a:pt x="1935" y="878"/>
                  </a:lnTo>
                  <a:lnTo>
                    <a:pt x="1935" y="877"/>
                  </a:lnTo>
                  <a:lnTo>
                    <a:pt x="1935" y="878"/>
                  </a:lnTo>
                  <a:lnTo>
                    <a:pt x="1935" y="878"/>
                  </a:lnTo>
                  <a:lnTo>
                    <a:pt x="1935" y="878"/>
                  </a:lnTo>
                  <a:lnTo>
                    <a:pt x="1936" y="878"/>
                  </a:lnTo>
                  <a:lnTo>
                    <a:pt x="1936" y="878"/>
                  </a:lnTo>
                  <a:lnTo>
                    <a:pt x="1936" y="878"/>
                  </a:lnTo>
                  <a:lnTo>
                    <a:pt x="1936" y="878"/>
                  </a:lnTo>
                  <a:lnTo>
                    <a:pt x="1937" y="878"/>
                  </a:lnTo>
                  <a:lnTo>
                    <a:pt x="1937" y="878"/>
                  </a:lnTo>
                  <a:lnTo>
                    <a:pt x="1937" y="878"/>
                  </a:lnTo>
                  <a:lnTo>
                    <a:pt x="1937" y="878"/>
                  </a:lnTo>
                  <a:lnTo>
                    <a:pt x="1937" y="878"/>
                  </a:lnTo>
                  <a:lnTo>
                    <a:pt x="1937" y="878"/>
                  </a:lnTo>
                  <a:lnTo>
                    <a:pt x="1938" y="878"/>
                  </a:lnTo>
                  <a:lnTo>
                    <a:pt x="1938" y="878"/>
                  </a:lnTo>
                  <a:lnTo>
                    <a:pt x="1938" y="878"/>
                  </a:lnTo>
                  <a:lnTo>
                    <a:pt x="1938" y="877"/>
                  </a:lnTo>
                  <a:lnTo>
                    <a:pt x="1939" y="877"/>
                  </a:lnTo>
                  <a:lnTo>
                    <a:pt x="1939" y="877"/>
                  </a:lnTo>
                  <a:lnTo>
                    <a:pt x="1939" y="877"/>
                  </a:lnTo>
                  <a:lnTo>
                    <a:pt x="1939" y="877"/>
                  </a:lnTo>
                  <a:lnTo>
                    <a:pt x="1939" y="877"/>
                  </a:lnTo>
                  <a:lnTo>
                    <a:pt x="1939" y="876"/>
                  </a:lnTo>
                  <a:lnTo>
                    <a:pt x="1940" y="876"/>
                  </a:lnTo>
                  <a:lnTo>
                    <a:pt x="1940" y="876"/>
                  </a:lnTo>
                  <a:lnTo>
                    <a:pt x="1940" y="876"/>
                  </a:lnTo>
                  <a:lnTo>
                    <a:pt x="1940" y="875"/>
                  </a:lnTo>
                  <a:lnTo>
                    <a:pt x="1941" y="875"/>
                  </a:lnTo>
                  <a:lnTo>
                    <a:pt x="1941" y="875"/>
                  </a:lnTo>
                  <a:lnTo>
                    <a:pt x="1941" y="875"/>
                  </a:lnTo>
                  <a:lnTo>
                    <a:pt x="1941" y="875"/>
                  </a:lnTo>
                  <a:lnTo>
                    <a:pt x="1941" y="874"/>
                  </a:lnTo>
                  <a:lnTo>
                    <a:pt x="1942" y="874"/>
                  </a:lnTo>
                  <a:lnTo>
                    <a:pt x="1942" y="873"/>
                  </a:lnTo>
                  <a:lnTo>
                    <a:pt x="1942" y="873"/>
                  </a:lnTo>
                  <a:lnTo>
                    <a:pt x="1942" y="872"/>
                  </a:lnTo>
                  <a:lnTo>
                    <a:pt x="1942" y="871"/>
                  </a:lnTo>
                  <a:lnTo>
                    <a:pt x="1943" y="870"/>
                  </a:lnTo>
                  <a:lnTo>
                    <a:pt x="1943" y="869"/>
                  </a:lnTo>
                  <a:lnTo>
                    <a:pt x="1943" y="868"/>
                  </a:lnTo>
                  <a:lnTo>
                    <a:pt x="1943" y="868"/>
                  </a:lnTo>
                  <a:lnTo>
                    <a:pt x="1943" y="867"/>
                  </a:lnTo>
                  <a:lnTo>
                    <a:pt x="1944" y="867"/>
                  </a:lnTo>
                  <a:lnTo>
                    <a:pt x="1944" y="867"/>
                  </a:lnTo>
                  <a:lnTo>
                    <a:pt x="1944" y="867"/>
                  </a:lnTo>
                  <a:lnTo>
                    <a:pt x="1944" y="868"/>
                  </a:lnTo>
                  <a:lnTo>
                    <a:pt x="1945" y="870"/>
                  </a:lnTo>
                  <a:lnTo>
                    <a:pt x="1945" y="873"/>
                  </a:lnTo>
                  <a:lnTo>
                    <a:pt x="1945" y="876"/>
                  </a:lnTo>
                  <a:lnTo>
                    <a:pt x="1945" y="877"/>
                  </a:lnTo>
                  <a:lnTo>
                    <a:pt x="1945" y="878"/>
                  </a:lnTo>
                  <a:lnTo>
                    <a:pt x="1945" y="879"/>
                  </a:lnTo>
                  <a:lnTo>
                    <a:pt x="1946" y="879"/>
                  </a:lnTo>
                  <a:lnTo>
                    <a:pt x="1946" y="879"/>
                  </a:lnTo>
                  <a:lnTo>
                    <a:pt x="1946" y="877"/>
                  </a:lnTo>
                  <a:lnTo>
                    <a:pt x="1946" y="869"/>
                  </a:lnTo>
                  <a:lnTo>
                    <a:pt x="1947" y="852"/>
                  </a:lnTo>
                  <a:lnTo>
                    <a:pt x="1947" y="835"/>
                  </a:lnTo>
                  <a:lnTo>
                    <a:pt x="1947" y="823"/>
                  </a:lnTo>
                  <a:lnTo>
                    <a:pt x="1947" y="813"/>
                  </a:lnTo>
                  <a:lnTo>
                    <a:pt x="1947" y="809"/>
                  </a:lnTo>
                  <a:lnTo>
                    <a:pt x="1948" y="811"/>
                  </a:lnTo>
                  <a:lnTo>
                    <a:pt x="1948" y="821"/>
                  </a:lnTo>
                  <a:lnTo>
                    <a:pt x="1948" y="809"/>
                  </a:lnTo>
                  <a:lnTo>
                    <a:pt x="1948" y="769"/>
                  </a:lnTo>
                  <a:lnTo>
                    <a:pt x="1948" y="741"/>
                  </a:lnTo>
                  <a:lnTo>
                    <a:pt x="1948" y="735"/>
                  </a:lnTo>
                  <a:lnTo>
                    <a:pt x="1949" y="735"/>
                  </a:lnTo>
                  <a:lnTo>
                    <a:pt x="1949" y="736"/>
                  </a:lnTo>
                  <a:lnTo>
                    <a:pt x="1949" y="736"/>
                  </a:lnTo>
                  <a:lnTo>
                    <a:pt x="1949" y="736"/>
                  </a:lnTo>
                  <a:lnTo>
                    <a:pt x="1950" y="736"/>
                  </a:lnTo>
                  <a:lnTo>
                    <a:pt x="1950" y="737"/>
                  </a:lnTo>
                  <a:lnTo>
                    <a:pt x="1950" y="737"/>
                  </a:lnTo>
                  <a:lnTo>
                    <a:pt x="1950" y="738"/>
                  </a:lnTo>
                  <a:lnTo>
                    <a:pt x="1950" y="738"/>
                  </a:lnTo>
                  <a:lnTo>
                    <a:pt x="1950" y="738"/>
                  </a:lnTo>
                  <a:lnTo>
                    <a:pt x="1951" y="738"/>
                  </a:lnTo>
                  <a:lnTo>
                    <a:pt x="1951" y="738"/>
                  </a:lnTo>
                  <a:lnTo>
                    <a:pt x="1951" y="738"/>
                  </a:lnTo>
                  <a:lnTo>
                    <a:pt x="1951" y="738"/>
                  </a:lnTo>
                  <a:lnTo>
                    <a:pt x="1952" y="738"/>
                  </a:lnTo>
                  <a:lnTo>
                    <a:pt x="1952" y="738"/>
                  </a:lnTo>
                  <a:lnTo>
                    <a:pt x="1952" y="738"/>
                  </a:lnTo>
                  <a:lnTo>
                    <a:pt x="1952" y="738"/>
                  </a:lnTo>
                  <a:lnTo>
                    <a:pt x="1952" y="738"/>
                  </a:lnTo>
                  <a:lnTo>
                    <a:pt x="1953" y="738"/>
                  </a:lnTo>
                  <a:lnTo>
                    <a:pt x="1953" y="738"/>
                  </a:lnTo>
                  <a:lnTo>
                    <a:pt x="1953" y="738"/>
                  </a:lnTo>
                  <a:lnTo>
                    <a:pt x="1953" y="738"/>
                  </a:lnTo>
                  <a:lnTo>
                    <a:pt x="1953" y="738"/>
                  </a:lnTo>
                  <a:lnTo>
                    <a:pt x="1954" y="738"/>
                  </a:lnTo>
                  <a:lnTo>
                    <a:pt x="1954" y="738"/>
                  </a:lnTo>
                  <a:lnTo>
                    <a:pt x="1954" y="738"/>
                  </a:lnTo>
                  <a:lnTo>
                    <a:pt x="1954" y="738"/>
                  </a:lnTo>
                  <a:lnTo>
                    <a:pt x="1954" y="738"/>
                  </a:lnTo>
                  <a:lnTo>
                    <a:pt x="1955" y="738"/>
                  </a:lnTo>
                  <a:lnTo>
                    <a:pt x="1955" y="738"/>
                  </a:lnTo>
                  <a:lnTo>
                    <a:pt x="1955" y="738"/>
                  </a:lnTo>
                  <a:lnTo>
                    <a:pt x="1955" y="738"/>
                  </a:lnTo>
                  <a:lnTo>
                    <a:pt x="1956" y="737"/>
                  </a:lnTo>
                  <a:lnTo>
                    <a:pt x="1956" y="737"/>
                  </a:lnTo>
                  <a:lnTo>
                    <a:pt x="1956" y="737"/>
                  </a:lnTo>
                  <a:lnTo>
                    <a:pt x="1956" y="737"/>
                  </a:lnTo>
                  <a:lnTo>
                    <a:pt x="1956" y="737"/>
                  </a:lnTo>
                  <a:lnTo>
                    <a:pt x="1956" y="737"/>
                  </a:lnTo>
                  <a:lnTo>
                    <a:pt x="1957" y="737"/>
                  </a:lnTo>
                  <a:lnTo>
                    <a:pt x="1957" y="737"/>
                  </a:lnTo>
                  <a:lnTo>
                    <a:pt x="1957" y="737"/>
                  </a:lnTo>
                  <a:lnTo>
                    <a:pt x="1957" y="737"/>
                  </a:lnTo>
                  <a:lnTo>
                    <a:pt x="1958" y="737"/>
                  </a:lnTo>
                  <a:lnTo>
                    <a:pt x="1958" y="737"/>
                  </a:lnTo>
                  <a:lnTo>
                    <a:pt x="1958" y="737"/>
                  </a:lnTo>
                  <a:lnTo>
                    <a:pt x="1958" y="737"/>
                  </a:lnTo>
                  <a:lnTo>
                    <a:pt x="1958" y="737"/>
                  </a:lnTo>
                  <a:lnTo>
                    <a:pt x="1959" y="737"/>
                  </a:lnTo>
                  <a:lnTo>
                    <a:pt x="1959" y="737"/>
                  </a:lnTo>
                  <a:lnTo>
                    <a:pt x="1959" y="737"/>
                  </a:lnTo>
                  <a:lnTo>
                    <a:pt x="1959" y="737"/>
                  </a:lnTo>
                  <a:lnTo>
                    <a:pt x="1959" y="737"/>
                  </a:lnTo>
                  <a:lnTo>
                    <a:pt x="1960" y="738"/>
                  </a:lnTo>
                  <a:lnTo>
                    <a:pt x="1960" y="738"/>
                  </a:lnTo>
                  <a:lnTo>
                    <a:pt x="1960" y="738"/>
                  </a:lnTo>
                  <a:lnTo>
                    <a:pt x="1960" y="738"/>
                  </a:lnTo>
                  <a:lnTo>
                    <a:pt x="1960" y="739"/>
                  </a:lnTo>
                  <a:lnTo>
                    <a:pt x="1961" y="739"/>
                  </a:lnTo>
                  <a:lnTo>
                    <a:pt x="1961" y="739"/>
                  </a:lnTo>
                  <a:lnTo>
                    <a:pt x="1961" y="739"/>
                  </a:lnTo>
                  <a:lnTo>
                    <a:pt x="1961" y="739"/>
                  </a:lnTo>
                  <a:lnTo>
                    <a:pt x="1961" y="740"/>
                  </a:lnTo>
                  <a:lnTo>
                    <a:pt x="1961" y="740"/>
                  </a:lnTo>
                  <a:lnTo>
                    <a:pt x="1962" y="740"/>
                  </a:lnTo>
                  <a:lnTo>
                    <a:pt x="1962" y="740"/>
                  </a:lnTo>
                  <a:lnTo>
                    <a:pt x="1962" y="740"/>
                  </a:lnTo>
                  <a:lnTo>
                    <a:pt x="1962" y="740"/>
                  </a:lnTo>
                  <a:lnTo>
                    <a:pt x="1963" y="740"/>
                  </a:lnTo>
                  <a:lnTo>
                    <a:pt x="1963" y="740"/>
                  </a:lnTo>
                  <a:lnTo>
                    <a:pt x="1963" y="740"/>
                  </a:lnTo>
                  <a:lnTo>
                    <a:pt x="1963" y="740"/>
                  </a:lnTo>
                  <a:lnTo>
                    <a:pt x="1963" y="740"/>
                  </a:lnTo>
                  <a:lnTo>
                    <a:pt x="1964" y="740"/>
                  </a:lnTo>
                  <a:lnTo>
                    <a:pt x="1964" y="740"/>
                  </a:lnTo>
                  <a:lnTo>
                    <a:pt x="1964" y="740"/>
                  </a:lnTo>
                  <a:lnTo>
                    <a:pt x="1964" y="740"/>
                  </a:lnTo>
                  <a:lnTo>
                    <a:pt x="1964" y="740"/>
                  </a:lnTo>
                  <a:lnTo>
                    <a:pt x="1965" y="740"/>
                  </a:lnTo>
                  <a:lnTo>
                    <a:pt x="1965" y="740"/>
                  </a:lnTo>
                  <a:lnTo>
                    <a:pt x="1965" y="740"/>
                  </a:lnTo>
                  <a:lnTo>
                    <a:pt x="1965" y="739"/>
                  </a:lnTo>
                  <a:lnTo>
                    <a:pt x="1965" y="739"/>
                  </a:lnTo>
                  <a:lnTo>
                    <a:pt x="1966" y="739"/>
                  </a:lnTo>
                  <a:lnTo>
                    <a:pt x="1966" y="739"/>
                  </a:lnTo>
                  <a:lnTo>
                    <a:pt x="1966" y="739"/>
                  </a:lnTo>
                  <a:lnTo>
                    <a:pt x="1966" y="739"/>
                  </a:lnTo>
                  <a:lnTo>
                    <a:pt x="1967" y="739"/>
                  </a:lnTo>
                  <a:lnTo>
                    <a:pt x="1967" y="739"/>
                  </a:lnTo>
                  <a:lnTo>
                    <a:pt x="1967" y="739"/>
                  </a:lnTo>
                  <a:lnTo>
                    <a:pt x="1967" y="739"/>
                  </a:lnTo>
                  <a:lnTo>
                    <a:pt x="1967" y="739"/>
                  </a:lnTo>
                  <a:lnTo>
                    <a:pt x="1967" y="739"/>
                  </a:lnTo>
                  <a:lnTo>
                    <a:pt x="1968" y="739"/>
                  </a:lnTo>
                  <a:lnTo>
                    <a:pt x="1968" y="738"/>
                  </a:lnTo>
                  <a:lnTo>
                    <a:pt x="1968" y="738"/>
                  </a:lnTo>
                  <a:lnTo>
                    <a:pt x="1968" y="738"/>
                  </a:lnTo>
                  <a:lnTo>
                    <a:pt x="1969" y="740"/>
                  </a:lnTo>
                  <a:lnTo>
                    <a:pt x="1969" y="743"/>
                  </a:lnTo>
                  <a:lnTo>
                    <a:pt x="1969" y="750"/>
                  </a:lnTo>
                  <a:lnTo>
                    <a:pt x="1969" y="757"/>
                  </a:lnTo>
                  <a:lnTo>
                    <a:pt x="1969" y="749"/>
                  </a:lnTo>
                  <a:lnTo>
                    <a:pt x="1970" y="743"/>
                  </a:lnTo>
                  <a:lnTo>
                    <a:pt x="1970" y="789"/>
                  </a:lnTo>
                  <a:lnTo>
                    <a:pt x="1970" y="855"/>
                  </a:lnTo>
                  <a:lnTo>
                    <a:pt x="1970" y="870"/>
                  </a:lnTo>
                  <a:lnTo>
                    <a:pt x="1970" y="870"/>
                  </a:lnTo>
                  <a:lnTo>
                    <a:pt x="1971" y="873"/>
                  </a:lnTo>
                  <a:lnTo>
                    <a:pt x="1971" y="876"/>
                  </a:lnTo>
                  <a:lnTo>
                    <a:pt x="1971" y="878"/>
                  </a:lnTo>
                  <a:lnTo>
                    <a:pt x="1971" y="878"/>
                  </a:lnTo>
                  <a:lnTo>
                    <a:pt x="1971" y="878"/>
                  </a:lnTo>
                  <a:lnTo>
                    <a:pt x="1972" y="877"/>
                  </a:lnTo>
                  <a:lnTo>
                    <a:pt x="1972" y="877"/>
                  </a:lnTo>
                  <a:lnTo>
                    <a:pt x="1972" y="877"/>
                  </a:lnTo>
                  <a:lnTo>
                    <a:pt x="1972" y="877"/>
                  </a:lnTo>
                  <a:lnTo>
                    <a:pt x="1973" y="877"/>
                  </a:lnTo>
                  <a:lnTo>
                    <a:pt x="1973" y="878"/>
                  </a:lnTo>
                  <a:lnTo>
                    <a:pt x="1973" y="878"/>
                  </a:lnTo>
                  <a:lnTo>
                    <a:pt x="1973" y="878"/>
                  </a:lnTo>
                  <a:lnTo>
                    <a:pt x="1973" y="878"/>
                  </a:lnTo>
                  <a:lnTo>
                    <a:pt x="1973" y="878"/>
                  </a:lnTo>
                  <a:lnTo>
                    <a:pt x="1974" y="878"/>
                  </a:lnTo>
                  <a:lnTo>
                    <a:pt x="1974" y="878"/>
                  </a:lnTo>
                  <a:lnTo>
                    <a:pt x="1974" y="878"/>
                  </a:lnTo>
                  <a:lnTo>
                    <a:pt x="1974" y="877"/>
                  </a:lnTo>
                  <a:lnTo>
                    <a:pt x="1975" y="878"/>
                  </a:lnTo>
                  <a:lnTo>
                    <a:pt x="1975" y="878"/>
                  </a:lnTo>
                  <a:lnTo>
                    <a:pt x="1975" y="878"/>
                  </a:lnTo>
                  <a:lnTo>
                    <a:pt x="1975" y="878"/>
                  </a:lnTo>
                  <a:lnTo>
                    <a:pt x="1975" y="878"/>
                  </a:lnTo>
                  <a:lnTo>
                    <a:pt x="1975" y="878"/>
                  </a:lnTo>
                  <a:lnTo>
                    <a:pt x="1976" y="878"/>
                  </a:lnTo>
                  <a:lnTo>
                    <a:pt x="1976" y="878"/>
                  </a:lnTo>
                  <a:lnTo>
                    <a:pt x="1976" y="878"/>
                  </a:lnTo>
                  <a:lnTo>
                    <a:pt x="1976" y="878"/>
                  </a:lnTo>
                  <a:lnTo>
                    <a:pt x="1976" y="878"/>
                  </a:lnTo>
                  <a:lnTo>
                    <a:pt x="1977" y="878"/>
                  </a:lnTo>
                  <a:lnTo>
                    <a:pt x="1977" y="878"/>
                  </a:lnTo>
                  <a:lnTo>
                    <a:pt x="1977" y="878"/>
                  </a:lnTo>
                  <a:lnTo>
                    <a:pt x="1977" y="878"/>
                  </a:lnTo>
                  <a:lnTo>
                    <a:pt x="1978" y="878"/>
                  </a:lnTo>
                  <a:lnTo>
                    <a:pt x="1978" y="877"/>
                  </a:lnTo>
                  <a:lnTo>
                    <a:pt x="1978" y="877"/>
                  </a:lnTo>
                  <a:lnTo>
                    <a:pt x="1978" y="877"/>
                  </a:lnTo>
                  <a:lnTo>
                    <a:pt x="1978" y="877"/>
                  </a:lnTo>
                  <a:lnTo>
                    <a:pt x="1978" y="877"/>
                  </a:lnTo>
                  <a:lnTo>
                    <a:pt x="1979" y="877"/>
                  </a:lnTo>
                  <a:lnTo>
                    <a:pt x="1979" y="876"/>
                  </a:lnTo>
                  <a:lnTo>
                    <a:pt x="1979" y="876"/>
                  </a:lnTo>
                  <a:lnTo>
                    <a:pt x="1979" y="876"/>
                  </a:lnTo>
                  <a:lnTo>
                    <a:pt x="1980" y="876"/>
                  </a:lnTo>
                  <a:lnTo>
                    <a:pt x="1980" y="875"/>
                  </a:lnTo>
                  <a:lnTo>
                    <a:pt x="1980" y="875"/>
                  </a:lnTo>
                  <a:lnTo>
                    <a:pt x="1980" y="875"/>
                  </a:lnTo>
                  <a:lnTo>
                    <a:pt x="1980" y="875"/>
                  </a:lnTo>
                  <a:lnTo>
                    <a:pt x="1981" y="875"/>
                  </a:lnTo>
                  <a:lnTo>
                    <a:pt x="1981" y="874"/>
                  </a:lnTo>
                  <a:lnTo>
                    <a:pt x="1981" y="874"/>
                  </a:lnTo>
                  <a:lnTo>
                    <a:pt x="1981" y="873"/>
                  </a:lnTo>
                  <a:lnTo>
                    <a:pt x="1981" y="873"/>
                  </a:lnTo>
                  <a:lnTo>
                    <a:pt x="1982" y="872"/>
                  </a:lnTo>
                  <a:lnTo>
                    <a:pt x="1982" y="871"/>
                  </a:lnTo>
                  <a:lnTo>
                    <a:pt x="1982" y="870"/>
                  </a:lnTo>
                  <a:lnTo>
                    <a:pt x="1982" y="869"/>
                  </a:lnTo>
                  <a:lnTo>
                    <a:pt x="1982" y="868"/>
                  </a:lnTo>
                  <a:lnTo>
                    <a:pt x="1983" y="868"/>
                  </a:lnTo>
                  <a:lnTo>
                    <a:pt x="1983" y="867"/>
                  </a:lnTo>
                  <a:lnTo>
                    <a:pt x="1983" y="867"/>
                  </a:lnTo>
                  <a:lnTo>
                    <a:pt x="1983" y="867"/>
                  </a:lnTo>
                  <a:lnTo>
                    <a:pt x="1984" y="867"/>
                  </a:lnTo>
                  <a:lnTo>
                    <a:pt x="1984" y="867"/>
                  </a:lnTo>
                  <a:lnTo>
                    <a:pt x="1984" y="867"/>
                  </a:lnTo>
                  <a:lnTo>
                    <a:pt x="1984" y="867"/>
                  </a:lnTo>
                  <a:lnTo>
                    <a:pt x="1984" y="867"/>
                  </a:lnTo>
                  <a:lnTo>
                    <a:pt x="1984" y="867"/>
                  </a:lnTo>
                  <a:lnTo>
                    <a:pt x="1985" y="867"/>
                  </a:lnTo>
                  <a:lnTo>
                    <a:pt x="1985" y="867"/>
                  </a:lnTo>
                  <a:lnTo>
                    <a:pt x="1985" y="867"/>
                  </a:lnTo>
                  <a:lnTo>
                    <a:pt x="1985" y="867"/>
                  </a:lnTo>
                  <a:lnTo>
                    <a:pt x="1986" y="867"/>
                  </a:lnTo>
                  <a:lnTo>
                    <a:pt x="1986" y="862"/>
                  </a:lnTo>
                  <a:lnTo>
                    <a:pt x="1986" y="861"/>
                  </a:lnTo>
                  <a:lnTo>
                    <a:pt x="1986" y="862"/>
                  </a:lnTo>
                  <a:lnTo>
                    <a:pt x="1986" y="862"/>
                  </a:lnTo>
                  <a:lnTo>
                    <a:pt x="1986" y="860"/>
                  </a:lnTo>
                  <a:lnTo>
                    <a:pt x="1987" y="850"/>
                  </a:lnTo>
                  <a:lnTo>
                    <a:pt x="1987" y="831"/>
                  </a:lnTo>
                  <a:lnTo>
                    <a:pt x="1987" y="823"/>
                  </a:lnTo>
                  <a:lnTo>
                    <a:pt x="1987" y="825"/>
                  </a:lnTo>
                  <a:lnTo>
                    <a:pt x="1988" y="830"/>
                  </a:lnTo>
                  <a:lnTo>
                    <a:pt x="1988" y="838"/>
                  </a:lnTo>
                  <a:lnTo>
                    <a:pt x="1988" y="845"/>
                  </a:lnTo>
                  <a:lnTo>
                    <a:pt x="1988" y="845"/>
                  </a:lnTo>
                  <a:lnTo>
                    <a:pt x="1988" y="836"/>
                  </a:lnTo>
                  <a:lnTo>
                    <a:pt x="1989" y="828"/>
                  </a:lnTo>
                  <a:lnTo>
                    <a:pt x="1989" y="828"/>
                  </a:lnTo>
                  <a:lnTo>
                    <a:pt x="1989" y="829"/>
                  </a:lnTo>
                  <a:lnTo>
                    <a:pt x="1989" y="830"/>
                  </a:lnTo>
                  <a:lnTo>
                    <a:pt x="1989" y="831"/>
                  </a:lnTo>
                  <a:lnTo>
                    <a:pt x="1990" y="831"/>
                  </a:lnTo>
                  <a:lnTo>
                    <a:pt x="1990" y="832"/>
                  </a:lnTo>
                  <a:lnTo>
                    <a:pt x="1990" y="833"/>
                  </a:lnTo>
                  <a:lnTo>
                    <a:pt x="1990" y="834"/>
                  </a:lnTo>
                  <a:lnTo>
                    <a:pt x="1990" y="835"/>
                  </a:lnTo>
                  <a:lnTo>
                    <a:pt x="1991" y="836"/>
                  </a:lnTo>
                  <a:lnTo>
                    <a:pt x="1991" y="836"/>
                  </a:lnTo>
                  <a:lnTo>
                    <a:pt x="1991" y="837"/>
                  </a:lnTo>
                  <a:lnTo>
                    <a:pt x="1991" y="837"/>
                  </a:lnTo>
                  <a:lnTo>
                    <a:pt x="1991" y="838"/>
                  </a:lnTo>
                  <a:lnTo>
                    <a:pt x="1992" y="838"/>
                  </a:lnTo>
                  <a:lnTo>
                    <a:pt x="1992" y="838"/>
                  </a:lnTo>
                  <a:lnTo>
                    <a:pt x="1992" y="838"/>
                  </a:lnTo>
                  <a:lnTo>
                    <a:pt x="1992" y="838"/>
                  </a:lnTo>
                  <a:lnTo>
                    <a:pt x="1992" y="838"/>
                  </a:lnTo>
                  <a:lnTo>
                    <a:pt x="1993" y="838"/>
                  </a:lnTo>
                  <a:lnTo>
                    <a:pt x="1993" y="838"/>
                  </a:lnTo>
                  <a:lnTo>
                    <a:pt x="1993" y="838"/>
                  </a:lnTo>
                  <a:lnTo>
                    <a:pt x="1993" y="838"/>
                  </a:lnTo>
                  <a:lnTo>
                    <a:pt x="1993" y="839"/>
                  </a:lnTo>
                  <a:lnTo>
                    <a:pt x="1994" y="839"/>
                  </a:lnTo>
                  <a:lnTo>
                    <a:pt x="1994" y="839"/>
                  </a:lnTo>
                  <a:lnTo>
                    <a:pt x="1994" y="839"/>
                  </a:lnTo>
                  <a:lnTo>
                    <a:pt x="1994" y="839"/>
                  </a:lnTo>
                  <a:lnTo>
                    <a:pt x="1995" y="839"/>
                  </a:lnTo>
                  <a:lnTo>
                    <a:pt x="1995" y="838"/>
                  </a:lnTo>
                  <a:lnTo>
                    <a:pt x="1995" y="838"/>
                  </a:lnTo>
                  <a:lnTo>
                    <a:pt x="1995" y="838"/>
                  </a:lnTo>
                  <a:lnTo>
                    <a:pt x="1995" y="838"/>
                  </a:lnTo>
                  <a:lnTo>
                    <a:pt x="1995" y="838"/>
                  </a:lnTo>
                  <a:lnTo>
                    <a:pt x="1996" y="838"/>
                  </a:lnTo>
                  <a:lnTo>
                    <a:pt x="1996" y="838"/>
                  </a:lnTo>
                  <a:lnTo>
                    <a:pt x="1996" y="838"/>
                  </a:lnTo>
                  <a:lnTo>
                    <a:pt x="1996" y="838"/>
                  </a:lnTo>
                  <a:lnTo>
                    <a:pt x="1997" y="838"/>
                  </a:lnTo>
                  <a:lnTo>
                    <a:pt x="1997" y="838"/>
                  </a:lnTo>
                  <a:lnTo>
                    <a:pt x="1997" y="838"/>
                  </a:lnTo>
                  <a:lnTo>
                    <a:pt x="1997" y="838"/>
                  </a:lnTo>
                  <a:lnTo>
                    <a:pt x="1997" y="838"/>
                  </a:lnTo>
                  <a:lnTo>
                    <a:pt x="1997" y="838"/>
                  </a:lnTo>
                  <a:lnTo>
                    <a:pt x="1998" y="838"/>
                  </a:lnTo>
                  <a:lnTo>
                    <a:pt x="1998" y="838"/>
                  </a:lnTo>
                  <a:lnTo>
                    <a:pt x="1998" y="838"/>
                  </a:lnTo>
                  <a:lnTo>
                    <a:pt x="1998" y="838"/>
                  </a:lnTo>
                  <a:lnTo>
                    <a:pt x="1999" y="838"/>
                  </a:lnTo>
                  <a:lnTo>
                    <a:pt x="1999" y="838"/>
                  </a:lnTo>
                  <a:lnTo>
                    <a:pt x="1999" y="838"/>
                  </a:lnTo>
                  <a:lnTo>
                    <a:pt x="1999" y="838"/>
                  </a:lnTo>
                  <a:lnTo>
                    <a:pt x="1999" y="838"/>
                  </a:lnTo>
                  <a:lnTo>
                    <a:pt x="2000" y="839"/>
                  </a:lnTo>
                  <a:lnTo>
                    <a:pt x="2000" y="839"/>
                  </a:lnTo>
                  <a:lnTo>
                    <a:pt x="2000" y="839"/>
                  </a:lnTo>
                  <a:lnTo>
                    <a:pt x="2000" y="839"/>
                  </a:lnTo>
                  <a:lnTo>
                    <a:pt x="2000" y="839"/>
                  </a:lnTo>
                  <a:lnTo>
                    <a:pt x="2001" y="839"/>
                  </a:lnTo>
                  <a:lnTo>
                    <a:pt x="2001" y="839"/>
                  </a:lnTo>
                  <a:lnTo>
                    <a:pt x="2001" y="839"/>
                  </a:lnTo>
                  <a:lnTo>
                    <a:pt x="2001" y="839"/>
                  </a:lnTo>
                  <a:lnTo>
                    <a:pt x="2001" y="839"/>
                  </a:lnTo>
                  <a:lnTo>
                    <a:pt x="2002" y="839"/>
                  </a:lnTo>
                  <a:lnTo>
                    <a:pt x="2002" y="839"/>
                  </a:lnTo>
                  <a:lnTo>
                    <a:pt x="2002" y="839"/>
                  </a:lnTo>
                  <a:lnTo>
                    <a:pt x="2002" y="839"/>
                  </a:lnTo>
                  <a:lnTo>
                    <a:pt x="2003" y="839"/>
                  </a:lnTo>
                  <a:lnTo>
                    <a:pt x="2003" y="839"/>
                  </a:lnTo>
                  <a:lnTo>
                    <a:pt x="2003" y="839"/>
                  </a:lnTo>
                  <a:lnTo>
                    <a:pt x="2003" y="839"/>
                  </a:lnTo>
                  <a:lnTo>
                    <a:pt x="2003" y="839"/>
                  </a:lnTo>
                  <a:lnTo>
                    <a:pt x="2003" y="839"/>
                  </a:lnTo>
                  <a:lnTo>
                    <a:pt x="2004" y="839"/>
                  </a:lnTo>
                  <a:lnTo>
                    <a:pt x="2004" y="839"/>
                  </a:lnTo>
                  <a:lnTo>
                    <a:pt x="2004" y="839"/>
                  </a:lnTo>
                  <a:lnTo>
                    <a:pt x="2004" y="839"/>
                  </a:lnTo>
                  <a:lnTo>
                    <a:pt x="2005" y="839"/>
                  </a:lnTo>
                  <a:lnTo>
                    <a:pt x="2005" y="839"/>
                  </a:lnTo>
                  <a:lnTo>
                    <a:pt x="2005" y="839"/>
                  </a:lnTo>
                  <a:lnTo>
                    <a:pt x="2005" y="839"/>
                  </a:lnTo>
                  <a:lnTo>
                    <a:pt x="2005" y="839"/>
                  </a:lnTo>
                  <a:lnTo>
                    <a:pt x="2006" y="839"/>
                  </a:lnTo>
                  <a:lnTo>
                    <a:pt x="2006" y="839"/>
                  </a:lnTo>
                  <a:lnTo>
                    <a:pt x="2006" y="839"/>
                  </a:lnTo>
                  <a:lnTo>
                    <a:pt x="2006" y="839"/>
                  </a:lnTo>
                  <a:lnTo>
                    <a:pt x="2006" y="839"/>
                  </a:lnTo>
                  <a:lnTo>
                    <a:pt x="2006" y="839"/>
                  </a:lnTo>
                  <a:lnTo>
                    <a:pt x="2007" y="839"/>
                  </a:lnTo>
                  <a:lnTo>
                    <a:pt x="2007" y="839"/>
                  </a:lnTo>
                  <a:lnTo>
                    <a:pt x="2007" y="839"/>
                  </a:lnTo>
                  <a:lnTo>
                    <a:pt x="2007" y="839"/>
                  </a:lnTo>
                  <a:lnTo>
                    <a:pt x="2008" y="839"/>
                  </a:lnTo>
                  <a:lnTo>
                    <a:pt x="2008" y="840"/>
                  </a:lnTo>
                  <a:lnTo>
                    <a:pt x="2008" y="841"/>
                  </a:lnTo>
                  <a:lnTo>
                    <a:pt x="2008" y="841"/>
                  </a:lnTo>
                  <a:lnTo>
                    <a:pt x="2008" y="839"/>
                  </a:lnTo>
                  <a:lnTo>
                    <a:pt x="2008" y="836"/>
                  </a:lnTo>
                  <a:lnTo>
                    <a:pt x="2009" y="830"/>
                  </a:lnTo>
                  <a:lnTo>
                    <a:pt x="2009" y="820"/>
                  </a:lnTo>
                  <a:lnTo>
                    <a:pt x="2009" y="811"/>
                  </a:lnTo>
                  <a:lnTo>
                    <a:pt x="2009" y="811"/>
                  </a:lnTo>
                  <a:lnTo>
                    <a:pt x="2010" y="814"/>
                  </a:lnTo>
                  <a:lnTo>
                    <a:pt x="2010" y="816"/>
                  </a:lnTo>
                  <a:lnTo>
                    <a:pt x="2010" y="820"/>
                  </a:lnTo>
                  <a:lnTo>
                    <a:pt x="2010" y="821"/>
                  </a:lnTo>
                  <a:lnTo>
                    <a:pt x="2010" y="821"/>
                  </a:lnTo>
                  <a:lnTo>
                    <a:pt x="2011" y="821"/>
                  </a:lnTo>
                  <a:lnTo>
                    <a:pt x="2011" y="822"/>
                  </a:lnTo>
                  <a:lnTo>
                    <a:pt x="2011" y="822"/>
                  </a:lnTo>
                  <a:lnTo>
                    <a:pt x="2011" y="824"/>
                  </a:lnTo>
                  <a:lnTo>
                    <a:pt x="2011" y="827"/>
                  </a:lnTo>
                  <a:lnTo>
                    <a:pt x="2012" y="832"/>
                  </a:lnTo>
                  <a:lnTo>
                    <a:pt x="2012" y="837"/>
                  </a:lnTo>
                  <a:lnTo>
                    <a:pt x="2012" y="840"/>
                  </a:lnTo>
                  <a:lnTo>
                    <a:pt x="2012" y="842"/>
                  </a:lnTo>
                  <a:lnTo>
                    <a:pt x="2012" y="843"/>
                  </a:lnTo>
                  <a:lnTo>
                    <a:pt x="2013" y="844"/>
                  </a:lnTo>
                  <a:lnTo>
                    <a:pt x="2013" y="844"/>
                  </a:lnTo>
                  <a:lnTo>
                    <a:pt x="2013" y="844"/>
                  </a:lnTo>
                  <a:lnTo>
                    <a:pt x="2013" y="844"/>
                  </a:lnTo>
                  <a:lnTo>
                    <a:pt x="2014" y="844"/>
                  </a:lnTo>
                  <a:lnTo>
                    <a:pt x="2014" y="844"/>
                  </a:lnTo>
                  <a:lnTo>
                    <a:pt x="2014" y="845"/>
                  </a:lnTo>
                  <a:lnTo>
                    <a:pt x="2014" y="845"/>
                  </a:lnTo>
                  <a:lnTo>
                    <a:pt x="2014" y="845"/>
                  </a:lnTo>
                  <a:lnTo>
                    <a:pt x="2014" y="845"/>
                  </a:lnTo>
                  <a:lnTo>
                    <a:pt x="2015" y="845"/>
                  </a:lnTo>
                  <a:lnTo>
                    <a:pt x="2015" y="845"/>
                  </a:lnTo>
                  <a:lnTo>
                    <a:pt x="2015" y="846"/>
                  </a:lnTo>
                  <a:lnTo>
                    <a:pt x="2015" y="846"/>
                  </a:lnTo>
                  <a:lnTo>
                    <a:pt x="2016" y="846"/>
                  </a:lnTo>
                  <a:lnTo>
                    <a:pt x="2016" y="847"/>
                  </a:lnTo>
                  <a:lnTo>
                    <a:pt x="2016" y="847"/>
                  </a:lnTo>
                  <a:lnTo>
                    <a:pt x="2016" y="847"/>
                  </a:lnTo>
                  <a:lnTo>
                    <a:pt x="2016" y="847"/>
                  </a:lnTo>
                  <a:lnTo>
                    <a:pt x="2017" y="847"/>
                  </a:lnTo>
                  <a:lnTo>
                    <a:pt x="2017" y="847"/>
                  </a:lnTo>
                  <a:lnTo>
                    <a:pt x="2017" y="847"/>
                  </a:lnTo>
                  <a:lnTo>
                    <a:pt x="2017" y="848"/>
                  </a:lnTo>
                  <a:lnTo>
                    <a:pt x="2017" y="848"/>
                  </a:lnTo>
                  <a:lnTo>
                    <a:pt x="2018" y="848"/>
                  </a:lnTo>
                  <a:lnTo>
                    <a:pt x="2018" y="848"/>
                  </a:lnTo>
                  <a:lnTo>
                    <a:pt x="2018" y="848"/>
                  </a:lnTo>
                  <a:lnTo>
                    <a:pt x="2018" y="849"/>
                  </a:lnTo>
                  <a:lnTo>
                    <a:pt x="2018" y="848"/>
                  </a:lnTo>
                  <a:lnTo>
                    <a:pt x="2019" y="848"/>
                  </a:lnTo>
                  <a:lnTo>
                    <a:pt x="2019" y="848"/>
                  </a:lnTo>
                  <a:lnTo>
                    <a:pt x="2019" y="847"/>
                  </a:lnTo>
                  <a:lnTo>
                    <a:pt x="2019" y="847"/>
                  </a:lnTo>
                  <a:lnTo>
                    <a:pt x="2020" y="846"/>
                  </a:lnTo>
                  <a:lnTo>
                    <a:pt x="2020" y="845"/>
                  </a:lnTo>
                  <a:lnTo>
                    <a:pt x="2020" y="843"/>
                  </a:lnTo>
                  <a:lnTo>
                    <a:pt x="2020" y="842"/>
                  </a:lnTo>
                  <a:lnTo>
                    <a:pt x="2020" y="840"/>
                  </a:lnTo>
                  <a:lnTo>
                    <a:pt x="2020" y="838"/>
                  </a:lnTo>
                  <a:lnTo>
                    <a:pt x="2021" y="836"/>
                  </a:lnTo>
                  <a:lnTo>
                    <a:pt x="2021" y="835"/>
                  </a:lnTo>
                  <a:lnTo>
                    <a:pt x="2021" y="834"/>
                  </a:lnTo>
                  <a:lnTo>
                    <a:pt x="2021" y="832"/>
                  </a:lnTo>
                  <a:lnTo>
                    <a:pt x="2021" y="831"/>
                  </a:lnTo>
                  <a:lnTo>
                    <a:pt x="2022" y="831"/>
                  </a:lnTo>
                  <a:lnTo>
                    <a:pt x="2022" y="831"/>
                  </a:lnTo>
                  <a:lnTo>
                    <a:pt x="2022" y="831"/>
                  </a:lnTo>
                  <a:lnTo>
                    <a:pt x="2022" y="831"/>
                  </a:lnTo>
                  <a:lnTo>
                    <a:pt x="2022" y="831"/>
                  </a:lnTo>
                  <a:lnTo>
                    <a:pt x="2023" y="831"/>
                  </a:lnTo>
                  <a:lnTo>
                    <a:pt x="2023" y="831"/>
                  </a:lnTo>
                  <a:lnTo>
                    <a:pt x="2023" y="841"/>
                  </a:lnTo>
                  <a:lnTo>
                    <a:pt x="2023" y="848"/>
                  </a:lnTo>
                  <a:lnTo>
                    <a:pt x="2023" y="858"/>
                  </a:lnTo>
                  <a:lnTo>
                    <a:pt x="2024" y="866"/>
                  </a:lnTo>
                  <a:lnTo>
                    <a:pt x="2024" y="873"/>
                  </a:lnTo>
                  <a:lnTo>
                    <a:pt x="2024" y="878"/>
                  </a:lnTo>
                  <a:lnTo>
                    <a:pt x="2024" y="883"/>
                  </a:lnTo>
                  <a:lnTo>
                    <a:pt x="2025" y="885"/>
                  </a:lnTo>
                  <a:lnTo>
                    <a:pt x="2025" y="886"/>
                  </a:lnTo>
                  <a:lnTo>
                    <a:pt x="2025" y="887"/>
                  </a:lnTo>
                  <a:lnTo>
                    <a:pt x="2025" y="888"/>
                  </a:lnTo>
                  <a:lnTo>
                    <a:pt x="2025" y="887"/>
                  </a:lnTo>
                  <a:lnTo>
                    <a:pt x="2025" y="886"/>
                  </a:lnTo>
                  <a:lnTo>
                    <a:pt x="2026" y="885"/>
                  </a:lnTo>
                  <a:lnTo>
                    <a:pt x="2026" y="884"/>
                  </a:lnTo>
                  <a:lnTo>
                    <a:pt x="2026" y="883"/>
                  </a:lnTo>
                  <a:lnTo>
                    <a:pt x="2026" y="882"/>
                  </a:lnTo>
                  <a:lnTo>
                    <a:pt x="2027" y="881"/>
                  </a:lnTo>
                  <a:lnTo>
                    <a:pt x="2027" y="880"/>
                  </a:lnTo>
                  <a:lnTo>
                    <a:pt x="2027" y="879"/>
                  </a:lnTo>
                  <a:lnTo>
                    <a:pt x="2027" y="879"/>
                  </a:lnTo>
                  <a:lnTo>
                    <a:pt x="2027" y="878"/>
                  </a:lnTo>
                  <a:lnTo>
                    <a:pt x="2028" y="878"/>
                  </a:lnTo>
                  <a:lnTo>
                    <a:pt x="2028" y="878"/>
                  </a:lnTo>
                  <a:lnTo>
                    <a:pt x="2028" y="878"/>
                  </a:lnTo>
                  <a:lnTo>
                    <a:pt x="2028" y="878"/>
                  </a:lnTo>
                  <a:lnTo>
                    <a:pt x="2028" y="878"/>
                  </a:lnTo>
                  <a:lnTo>
                    <a:pt x="2029" y="878"/>
                  </a:lnTo>
                  <a:lnTo>
                    <a:pt x="2029" y="878"/>
                  </a:lnTo>
                  <a:lnTo>
                    <a:pt x="2029" y="878"/>
                  </a:lnTo>
                  <a:lnTo>
                    <a:pt x="2029" y="878"/>
                  </a:lnTo>
                  <a:lnTo>
                    <a:pt x="2029" y="877"/>
                  </a:lnTo>
                  <a:lnTo>
                    <a:pt x="2030" y="877"/>
                  </a:lnTo>
                  <a:lnTo>
                    <a:pt x="2030" y="877"/>
                  </a:lnTo>
                  <a:lnTo>
                    <a:pt x="2030" y="878"/>
                  </a:lnTo>
                  <a:lnTo>
                    <a:pt x="2030" y="876"/>
                  </a:lnTo>
                  <a:lnTo>
                    <a:pt x="2031" y="861"/>
                  </a:lnTo>
                  <a:lnTo>
                    <a:pt x="2031" y="835"/>
                  </a:lnTo>
                  <a:lnTo>
                    <a:pt x="2031" y="829"/>
                  </a:lnTo>
                  <a:lnTo>
                    <a:pt x="2031" y="825"/>
                  </a:lnTo>
                  <a:lnTo>
                    <a:pt x="2031" y="826"/>
                  </a:lnTo>
                  <a:lnTo>
                    <a:pt x="2031" y="835"/>
                  </a:lnTo>
                  <a:lnTo>
                    <a:pt x="2032" y="831"/>
                  </a:lnTo>
                  <a:lnTo>
                    <a:pt x="2032" y="834"/>
                  </a:lnTo>
                  <a:lnTo>
                    <a:pt x="2032" y="835"/>
                  </a:lnTo>
                  <a:lnTo>
                    <a:pt x="2032" y="835"/>
                  </a:lnTo>
                  <a:lnTo>
                    <a:pt x="2033" y="835"/>
                  </a:lnTo>
                  <a:lnTo>
                    <a:pt x="2033" y="835"/>
                  </a:lnTo>
                  <a:lnTo>
                    <a:pt x="2033" y="835"/>
                  </a:lnTo>
                  <a:lnTo>
                    <a:pt x="2033" y="835"/>
                  </a:lnTo>
                  <a:lnTo>
                    <a:pt x="2033" y="835"/>
                  </a:lnTo>
                  <a:lnTo>
                    <a:pt x="2033" y="836"/>
                  </a:lnTo>
                  <a:lnTo>
                    <a:pt x="2034" y="836"/>
                  </a:lnTo>
                  <a:lnTo>
                    <a:pt x="2034" y="837"/>
                  </a:lnTo>
                  <a:lnTo>
                    <a:pt x="2034" y="837"/>
                  </a:lnTo>
                  <a:lnTo>
                    <a:pt x="2034" y="838"/>
                  </a:lnTo>
                  <a:lnTo>
                    <a:pt x="2035" y="838"/>
                  </a:lnTo>
                  <a:lnTo>
                    <a:pt x="2035" y="838"/>
                  </a:lnTo>
                  <a:lnTo>
                    <a:pt x="2035" y="838"/>
                  </a:lnTo>
                  <a:lnTo>
                    <a:pt x="2035" y="838"/>
                  </a:lnTo>
                  <a:lnTo>
                    <a:pt x="2035" y="838"/>
                  </a:lnTo>
                  <a:lnTo>
                    <a:pt x="2036" y="838"/>
                  </a:lnTo>
                  <a:lnTo>
                    <a:pt x="2036" y="838"/>
                  </a:lnTo>
                  <a:lnTo>
                    <a:pt x="2036" y="838"/>
                  </a:lnTo>
                  <a:lnTo>
                    <a:pt x="2036" y="838"/>
                  </a:lnTo>
                  <a:lnTo>
                    <a:pt x="2036" y="838"/>
                  </a:lnTo>
                  <a:lnTo>
                    <a:pt x="2036" y="838"/>
                  </a:lnTo>
                  <a:lnTo>
                    <a:pt x="2037" y="838"/>
                  </a:lnTo>
                  <a:lnTo>
                    <a:pt x="2037" y="838"/>
                  </a:lnTo>
                  <a:lnTo>
                    <a:pt x="2037" y="838"/>
                  </a:lnTo>
                  <a:lnTo>
                    <a:pt x="2037" y="838"/>
                  </a:lnTo>
                  <a:lnTo>
                    <a:pt x="2038" y="838"/>
                  </a:lnTo>
                  <a:lnTo>
                    <a:pt x="2038" y="838"/>
                  </a:lnTo>
                  <a:lnTo>
                    <a:pt x="2038" y="838"/>
                  </a:lnTo>
                  <a:lnTo>
                    <a:pt x="2038" y="837"/>
                  </a:lnTo>
                  <a:lnTo>
                    <a:pt x="2038" y="837"/>
                  </a:lnTo>
                  <a:lnTo>
                    <a:pt x="2039" y="837"/>
                  </a:lnTo>
                  <a:lnTo>
                    <a:pt x="2039" y="837"/>
                  </a:lnTo>
                  <a:lnTo>
                    <a:pt x="2039" y="837"/>
                  </a:lnTo>
                  <a:lnTo>
                    <a:pt x="2039" y="836"/>
                  </a:lnTo>
                  <a:lnTo>
                    <a:pt x="2039" y="836"/>
                  </a:lnTo>
                  <a:lnTo>
                    <a:pt x="2040" y="836"/>
                  </a:lnTo>
                  <a:lnTo>
                    <a:pt x="2040" y="835"/>
                  </a:lnTo>
                  <a:lnTo>
                    <a:pt x="2040" y="835"/>
                  </a:lnTo>
                  <a:lnTo>
                    <a:pt x="2040" y="835"/>
                  </a:lnTo>
                  <a:lnTo>
                    <a:pt x="2040" y="835"/>
                  </a:lnTo>
                  <a:lnTo>
                    <a:pt x="2041" y="835"/>
                  </a:lnTo>
                  <a:lnTo>
                    <a:pt x="2041" y="834"/>
                  </a:lnTo>
                  <a:lnTo>
                    <a:pt x="2041" y="833"/>
                  </a:lnTo>
                  <a:lnTo>
                    <a:pt x="2041" y="833"/>
                  </a:lnTo>
                  <a:lnTo>
                    <a:pt x="2042" y="833"/>
                  </a:lnTo>
                  <a:lnTo>
                    <a:pt x="2042" y="832"/>
                  </a:lnTo>
                  <a:lnTo>
                    <a:pt x="2042" y="832"/>
                  </a:lnTo>
                  <a:lnTo>
                    <a:pt x="2042" y="831"/>
                  </a:lnTo>
                  <a:lnTo>
                    <a:pt x="2042" y="831"/>
                  </a:lnTo>
                  <a:lnTo>
                    <a:pt x="2042" y="831"/>
                  </a:lnTo>
                  <a:lnTo>
                    <a:pt x="2043" y="831"/>
                  </a:lnTo>
                  <a:lnTo>
                    <a:pt x="2043" y="830"/>
                  </a:lnTo>
                  <a:lnTo>
                    <a:pt x="2043" y="830"/>
                  </a:lnTo>
                  <a:lnTo>
                    <a:pt x="2043" y="829"/>
                  </a:lnTo>
                  <a:lnTo>
                    <a:pt x="2044" y="829"/>
                  </a:lnTo>
                  <a:lnTo>
                    <a:pt x="2044" y="828"/>
                  </a:lnTo>
                  <a:lnTo>
                    <a:pt x="2044" y="828"/>
                  </a:lnTo>
                  <a:lnTo>
                    <a:pt x="2044" y="828"/>
                  </a:lnTo>
                  <a:lnTo>
                    <a:pt x="2044" y="828"/>
                  </a:lnTo>
                  <a:lnTo>
                    <a:pt x="2044" y="828"/>
                  </a:lnTo>
                  <a:lnTo>
                    <a:pt x="2045" y="828"/>
                  </a:lnTo>
                  <a:lnTo>
                    <a:pt x="2045" y="828"/>
                  </a:lnTo>
                  <a:lnTo>
                    <a:pt x="2045" y="828"/>
                  </a:lnTo>
                  <a:lnTo>
                    <a:pt x="2045" y="828"/>
                  </a:lnTo>
                  <a:lnTo>
                    <a:pt x="2046" y="828"/>
                  </a:lnTo>
                  <a:lnTo>
                    <a:pt x="2046" y="828"/>
                  </a:lnTo>
                  <a:lnTo>
                    <a:pt x="2046" y="828"/>
                  </a:lnTo>
                  <a:lnTo>
                    <a:pt x="2046" y="828"/>
                  </a:lnTo>
                  <a:lnTo>
                    <a:pt x="2046" y="828"/>
                  </a:lnTo>
                  <a:lnTo>
                    <a:pt x="2047" y="828"/>
                  </a:lnTo>
                  <a:lnTo>
                    <a:pt x="2047" y="828"/>
                  </a:lnTo>
                  <a:lnTo>
                    <a:pt x="2047" y="828"/>
                  </a:lnTo>
                  <a:lnTo>
                    <a:pt x="2047" y="828"/>
                  </a:lnTo>
                  <a:lnTo>
                    <a:pt x="2047" y="828"/>
                  </a:lnTo>
                  <a:lnTo>
                    <a:pt x="2048" y="828"/>
                  </a:lnTo>
                  <a:lnTo>
                    <a:pt x="2048" y="827"/>
                  </a:lnTo>
                  <a:lnTo>
                    <a:pt x="2048" y="827"/>
                  </a:lnTo>
                  <a:lnTo>
                    <a:pt x="2048" y="827"/>
                  </a:lnTo>
                  <a:lnTo>
                    <a:pt x="2048" y="826"/>
                  </a:lnTo>
                  <a:lnTo>
                    <a:pt x="2049" y="825"/>
                  </a:lnTo>
                  <a:lnTo>
                    <a:pt x="2049" y="822"/>
                  </a:lnTo>
                  <a:lnTo>
                    <a:pt x="2049" y="817"/>
                  </a:lnTo>
                  <a:lnTo>
                    <a:pt x="2049" y="807"/>
                  </a:lnTo>
                  <a:lnTo>
                    <a:pt x="2050" y="812"/>
                  </a:lnTo>
                  <a:lnTo>
                    <a:pt x="2050" y="837"/>
                  </a:lnTo>
                  <a:lnTo>
                    <a:pt x="2050" y="859"/>
                  </a:lnTo>
                  <a:lnTo>
                    <a:pt x="2050" y="863"/>
                  </a:lnTo>
                  <a:lnTo>
                    <a:pt x="2050" y="865"/>
                  </a:lnTo>
                  <a:lnTo>
                    <a:pt x="2050" y="866"/>
                  </a:lnTo>
                  <a:lnTo>
                    <a:pt x="2051" y="870"/>
                  </a:lnTo>
                  <a:lnTo>
                    <a:pt x="2051" y="873"/>
                  </a:lnTo>
                  <a:lnTo>
                    <a:pt x="2051" y="875"/>
                  </a:lnTo>
                  <a:lnTo>
                    <a:pt x="2051" y="875"/>
                  </a:lnTo>
                  <a:lnTo>
                    <a:pt x="2051" y="875"/>
                  </a:lnTo>
                  <a:lnTo>
                    <a:pt x="2052" y="874"/>
                  </a:lnTo>
                  <a:lnTo>
                    <a:pt x="2052" y="874"/>
                  </a:lnTo>
                  <a:lnTo>
                    <a:pt x="2052" y="874"/>
                  </a:lnTo>
                  <a:lnTo>
                    <a:pt x="2052" y="874"/>
                  </a:lnTo>
                  <a:lnTo>
                    <a:pt x="2053" y="876"/>
                  </a:lnTo>
                  <a:lnTo>
                    <a:pt x="2053" y="877"/>
                  </a:lnTo>
                  <a:lnTo>
                    <a:pt x="2053" y="877"/>
                  </a:lnTo>
                  <a:lnTo>
                    <a:pt x="2053" y="877"/>
                  </a:lnTo>
                  <a:lnTo>
                    <a:pt x="2053" y="877"/>
                  </a:lnTo>
                  <a:lnTo>
                    <a:pt x="2053" y="877"/>
                  </a:lnTo>
                  <a:lnTo>
                    <a:pt x="2054" y="877"/>
                  </a:lnTo>
                  <a:lnTo>
                    <a:pt x="2054" y="877"/>
                  </a:lnTo>
                  <a:lnTo>
                    <a:pt x="2054" y="877"/>
                  </a:lnTo>
                  <a:lnTo>
                    <a:pt x="2054" y="877"/>
                  </a:lnTo>
                  <a:lnTo>
                    <a:pt x="2055" y="877"/>
                  </a:lnTo>
                  <a:lnTo>
                    <a:pt x="2055" y="877"/>
                  </a:lnTo>
                  <a:lnTo>
                    <a:pt x="2055" y="877"/>
                  </a:lnTo>
                  <a:lnTo>
                    <a:pt x="2055" y="877"/>
                  </a:lnTo>
                  <a:lnTo>
                    <a:pt x="2055" y="877"/>
                  </a:lnTo>
                  <a:lnTo>
                    <a:pt x="2055" y="877"/>
                  </a:lnTo>
                  <a:lnTo>
                    <a:pt x="2056" y="877"/>
                  </a:lnTo>
                  <a:lnTo>
                    <a:pt x="2056" y="877"/>
                  </a:lnTo>
                  <a:lnTo>
                    <a:pt x="2056" y="877"/>
                  </a:lnTo>
                  <a:lnTo>
                    <a:pt x="2056" y="877"/>
                  </a:lnTo>
                  <a:lnTo>
                    <a:pt x="2057" y="877"/>
                  </a:lnTo>
                  <a:lnTo>
                    <a:pt x="2057" y="878"/>
                  </a:lnTo>
                  <a:lnTo>
                    <a:pt x="2057" y="878"/>
                  </a:lnTo>
                  <a:lnTo>
                    <a:pt x="2057" y="878"/>
                  </a:lnTo>
                  <a:lnTo>
                    <a:pt x="2057" y="879"/>
                  </a:lnTo>
                  <a:lnTo>
                    <a:pt x="2058" y="879"/>
                  </a:lnTo>
                  <a:lnTo>
                    <a:pt x="2058" y="879"/>
                  </a:lnTo>
                  <a:lnTo>
                    <a:pt x="2058" y="879"/>
                  </a:lnTo>
                  <a:lnTo>
                    <a:pt x="2058" y="880"/>
                  </a:lnTo>
                  <a:lnTo>
                    <a:pt x="2058" y="880"/>
                  </a:lnTo>
                  <a:lnTo>
                    <a:pt x="2059" y="881"/>
                  </a:lnTo>
                  <a:lnTo>
                    <a:pt x="2059" y="882"/>
                  </a:lnTo>
                  <a:lnTo>
                    <a:pt x="2059" y="883"/>
                  </a:lnTo>
                  <a:lnTo>
                    <a:pt x="2059" y="884"/>
                  </a:lnTo>
                  <a:lnTo>
                    <a:pt x="2059" y="885"/>
                  </a:lnTo>
                  <a:lnTo>
                    <a:pt x="2060" y="886"/>
                  </a:lnTo>
                  <a:lnTo>
                    <a:pt x="2060" y="886"/>
                  </a:lnTo>
                  <a:lnTo>
                    <a:pt x="2060" y="887"/>
                  </a:lnTo>
                  <a:lnTo>
                    <a:pt x="2060" y="888"/>
                  </a:lnTo>
                  <a:lnTo>
                    <a:pt x="2061" y="888"/>
                  </a:lnTo>
                  <a:lnTo>
                    <a:pt x="2061" y="888"/>
                  </a:lnTo>
                  <a:lnTo>
                    <a:pt x="2061" y="889"/>
                  </a:lnTo>
                  <a:lnTo>
                    <a:pt x="2061" y="890"/>
                  </a:lnTo>
                  <a:lnTo>
                    <a:pt x="2061" y="891"/>
                  </a:lnTo>
                  <a:lnTo>
                    <a:pt x="2061" y="891"/>
                  </a:lnTo>
                  <a:lnTo>
                    <a:pt x="2062" y="891"/>
                  </a:lnTo>
                  <a:lnTo>
                    <a:pt x="2062" y="891"/>
                  </a:lnTo>
                  <a:lnTo>
                    <a:pt x="2062" y="891"/>
                  </a:lnTo>
                  <a:lnTo>
                    <a:pt x="2062" y="891"/>
                  </a:lnTo>
                  <a:lnTo>
                    <a:pt x="2063" y="891"/>
                  </a:lnTo>
                  <a:lnTo>
                    <a:pt x="2063" y="891"/>
                  </a:lnTo>
                  <a:lnTo>
                    <a:pt x="2063" y="892"/>
                  </a:lnTo>
                  <a:lnTo>
                    <a:pt x="2063" y="892"/>
                  </a:lnTo>
                  <a:lnTo>
                    <a:pt x="2063" y="894"/>
                  </a:lnTo>
                  <a:lnTo>
                    <a:pt x="2064" y="896"/>
                  </a:lnTo>
                  <a:lnTo>
                    <a:pt x="2064" y="898"/>
                  </a:lnTo>
                  <a:lnTo>
                    <a:pt x="2064" y="900"/>
                  </a:lnTo>
                  <a:lnTo>
                    <a:pt x="2064" y="901"/>
                  </a:lnTo>
                  <a:lnTo>
                    <a:pt x="2064" y="903"/>
                  </a:lnTo>
                  <a:lnTo>
                    <a:pt x="2065" y="905"/>
                  </a:lnTo>
                  <a:lnTo>
                    <a:pt x="2065" y="906"/>
                  </a:lnTo>
                  <a:lnTo>
                    <a:pt x="2065" y="907"/>
                  </a:lnTo>
                  <a:lnTo>
                    <a:pt x="2065" y="907"/>
                  </a:lnTo>
                  <a:lnTo>
                    <a:pt x="2065" y="907"/>
                  </a:lnTo>
                  <a:lnTo>
                    <a:pt x="2066" y="907"/>
                  </a:lnTo>
                  <a:lnTo>
                    <a:pt x="2066" y="907"/>
                  </a:lnTo>
                  <a:lnTo>
                    <a:pt x="2066" y="907"/>
                  </a:lnTo>
                  <a:lnTo>
                    <a:pt x="2066" y="907"/>
                  </a:lnTo>
                  <a:lnTo>
                    <a:pt x="2066" y="907"/>
                  </a:lnTo>
                  <a:lnTo>
                    <a:pt x="2066" y="907"/>
                  </a:lnTo>
                  <a:lnTo>
                    <a:pt x="2067" y="907"/>
                  </a:lnTo>
                  <a:lnTo>
                    <a:pt x="2067" y="907"/>
                  </a:lnTo>
                  <a:lnTo>
                    <a:pt x="2067" y="907"/>
                  </a:lnTo>
                  <a:lnTo>
                    <a:pt x="2067" y="907"/>
                  </a:lnTo>
                  <a:lnTo>
                    <a:pt x="2068" y="907"/>
                  </a:lnTo>
                  <a:lnTo>
                    <a:pt x="2068" y="907"/>
                  </a:lnTo>
                  <a:lnTo>
                    <a:pt x="2068" y="907"/>
                  </a:lnTo>
                  <a:lnTo>
                    <a:pt x="2068" y="907"/>
                  </a:lnTo>
                  <a:lnTo>
                    <a:pt x="2068" y="907"/>
                  </a:lnTo>
                  <a:lnTo>
                    <a:pt x="2069" y="907"/>
                  </a:lnTo>
                  <a:lnTo>
                    <a:pt x="2069" y="907"/>
                  </a:lnTo>
                  <a:lnTo>
                    <a:pt x="2069" y="907"/>
                  </a:lnTo>
                  <a:lnTo>
                    <a:pt x="2069" y="907"/>
                  </a:lnTo>
                  <a:lnTo>
                    <a:pt x="2069" y="907"/>
                  </a:lnTo>
                  <a:lnTo>
                    <a:pt x="2070" y="907"/>
                  </a:lnTo>
                  <a:lnTo>
                    <a:pt x="2070" y="907"/>
                  </a:lnTo>
                  <a:lnTo>
                    <a:pt x="2070" y="907"/>
                  </a:lnTo>
                  <a:lnTo>
                    <a:pt x="2070" y="906"/>
                  </a:lnTo>
                  <a:lnTo>
                    <a:pt x="2070" y="906"/>
                  </a:lnTo>
                  <a:lnTo>
                    <a:pt x="2071" y="906"/>
                  </a:lnTo>
                  <a:lnTo>
                    <a:pt x="2071" y="906"/>
                  </a:lnTo>
                  <a:lnTo>
                    <a:pt x="2071" y="906"/>
                  </a:lnTo>
                  <a:lnTo>
                    <a:pt x="2071" y="906"/>
                  </a:lnTo>
                  <a:lnTo>
                    <a:pt x="2072" y="906"/>
                  </a:lnTo>
                  <a:lnTo>
                    <a:pt x="2072" y="906"/>
                  </a:lnTo>
                  <a:lnTo>
                    <a:pt x="2072" y="906"/>
                  </a:lnTo>
                  <a:lnTo>
                    <a:pt x="2072" y="906"/>
                  </a:lnTo>
                  <a:lnTo>
                    <a:pt x="2072" y="906"/>
                  </a:lnTo>
                  <a:lnTo>
                    <a:pt x="2072" y="906"/>
                  </a:lnTo>
                  <a:lnTo>
                    <a:pt x="2073" y="906"/>
                  </a:lnTo>
                  <a:lnTo>
                    <a:pt x="2073" y="906"/>
                  </a:lnTo>
                  <a:lnTo>
                    <a:pt x="2073" y="906"/>
                  </a:lnTo>
                  <a:lnTo>
                    <a:pt x="2073" y="906"/>
                  </a:lnTo>
                  <a:lnTo>
                    <a:pt x="2074" y="906"/>
                  </a:lnTo>
                  <a:lnTo>
                    <a:pt x="2074" y="906"/>
                  </a:lnTo>
                  <a:lnTo>
                    <a:pt x="2074" y="906"/>
                  </a:lnTo>
                  <a:lnTo>
                    <a:pt x="2074" y="906"/>
                  </a:lnTo>
                  <a:lnTo>
                    <a:pt x="2074" y="906"/>
                  </a:lnTo>
                  <a:lnTo>
                    <a:pt x="2074" y="906"/>
                  </a:lnTo>
                  <a:lnTo>
                    <a:pt x="2075" y="906"/>
                  </a:lnTo>
                  <a:lnTo>
                    <a:pt x="2075" y="906"/>
                  </a:lnTo>
                  <a:lnTo>
                    <a:pt x="2075" y="906"/>
                  </a:lnTo>
                  <a:lnTo>
                    <a:pt x="2075" y="906"/>
                  </a:lnTo>
                  <a:lnTo>
                    <a:pt x="2076" y="906"/>
                  </a:lnTo>
                  <a:lnTo>
                    <a:pt x="2076" y="905"/>
                  </a:lnTo>
                  <a:lnTo>
                    <a:pt x="2076" y="905"/>
                  </a:lnTo>
                  <a:lnTo>
                    <a:pt x="2076" y="905"/>
                  </a:lnTo>
                  <a:lnTo>
                    <a:pt x="2076" y="906"/>
                  </a:lnTo>
                  <a:lnTo>
                    <a:pt x="2077" y="907"/>
                  </a:lnTo>
                  <a:lnTo>
                    <a:pt x="2077" y="909"/>
                  </a:lnTo>
                  <a:lnTo>
                    <a:pt x="2077" y="912"/>
                  </a:lnTo>
                  <a:lnTo>
                    <a:pt x="2077" y="906"/>
                  </a:lnTo>
                  <a:lnTo>
                    <a:pt x="2077" y="884"/>
                  </a:lnTo>
                  <a:lnTo>
                    <a:pt x="2078" y="866"/>
                  </a:lnTo>
                  <a:lnTo>
                    <a:pt x="2078" y="866"/>
                  </a:lnTo>
                  <a:lnTo>
                    <a:pt x="2078" y="866"/>
                  </a:lnTo>
                  <a:lnTo>
                    <a:pt x="2078" y="866"/>
                  </a:lnTo>
                  <a:lnTo>
                    <a:pt x="2078" y="866"/>
                  </a:lnTo>
                  <a:lnTo>
                    <a:pt x="2079" y="866"/>
                  </a:lnTo>
                  <a:lnTo>
                    <a:pt x="2079" y="867"/>
                  </a:lnTo>
                  <a:lnTo>
                    <a:pt x="2079" y="867"/>
                  </a:lnTo>
                  <a:lnTo>
                    <a:pt x="2079" y="867"/>
                  </a:lnTo>
                  <a:lnTo>
                    <a:pt x="2080" y="867"/>
                  </a:lnTo>
                  <a:lnTo>
                    <a:pt x="2080" y="867"/>
                  </a:lnTo>
                  <a:lnTo>
                    <a:pt x="2080" y="867"/>
                  </a:lnTo>
                  <a:lnTo>
                    <a:pt x="2080" y="867"/>
                  </a:lnTo>
                  <a:lnTo>
                    <a:pt x="2080" y="868"/>
                  </a:lnTo>
                  <a:lnTo>
                    <a:pt x="2080" y="868"/>
                  </a:lnTo>
                  <a:lnTo>
                    <a:pt x="2081" y="868"/>
                  </a:lnTo>
                  <a:lnTo>
                    <a:pt x="2081" y="868"/>
                  </a:lnTo>
                  <a:lnTo>
                    <a:pt x="2081" y="868"/>
                  </a:lnTo>
                  <a:lnTo>
                    <a:pt x="2081" y="868"/>
                  </a:lnTo>
                  <a:lnTo>
                    <a:pt x="2081" y="868"/>
                  </a:lnTo>
                  <a:lnTo>
                    <a:pt x="2082" y="868"/>
                  </a:lnTo>
                  <a:lnTo>
                    <a:pt x="2082" y="868"/>
                  </a:lnTo>
                  <a:lnTo>
                    <a:pt x="2082" y="868"/>
                  </a:lnTo>
                  <a:lnTo>
                    <a:pt x="2082" y="868"/>
                  </a:lnTo>
                  <a:lnTo>
                    <a:pt x="2083" y="868"/>
                  </a:lnTo>
                  <a:lnTo>
                    <a:pt x="2083" y="868"/>
                  </a:lnTo>
                  <a:lnTo>
                    <a:pt x="2083" y="868"/>
                  </a:lnTo>
                  <a:lnTo>
                    <a:pt x="2083" y="868"/>
                  </a:lnTo>
                  <a:lnTo>
                    <a:pt x="2083" y="868"/>
                  </a:lnTo>
                  <a:lnTo>
                    <a:pt x="2083" y="868"/>
                  </a:lnTo>
                  <a:lnTo>
                    <a:pt x="2084" y="868"/>
                  </a:lnTo>
                  <a:lnTo>
                    <a:pt x="2084" y="868"/>
                  </a:lnTo>
                  <a:lnTo>
                    <a:pt x="2084" y="868"/>
                  </a:lnTo>
                  <a:lnTo>
                    <a:pt x="2084" y="868"/>
                  </a:lnTo>
                  <a:lnTo>
                    <a:pt x="2085" y="868"/>
                  </a:lnTo>
                  <a:lnTo>
                    <a:pt x="2085" y="868"/>
                  </a:lnTo>
                  <a:lnTo>
                    <a:pt x="2085" y="868"/>
                  </a:lnTo>
                  <a:lnTo>
                    <a:pt x="2085" y="868"/>
                  </a:lnTo>
                  <a:lnTo>
                    <a:pt x="2085" y="868"/>
                  </a:lnTo>
                  <a:lnTo>
                    <a:pt x="2085" y="868"/>
                  </a:lnTo>
                  <a:lnTo>
                    <a:pt x="2086" y="868"/>
                  </a:lnTo>
                  <a:lnTo>
                    <a:pt x="2086" y="868"/>
                  </a:lnTo>
                  <a:lnTo>
                    <a:pt x="2086" y="868"/>
                  </a:lnTo>
                  <a:lnTo>
                    <a:pt x="2086" y="868"/>
                  </a:lnTo>
                  <a:lnTo>
                    <a:pt x="2087" y="868"/>
                  </a:lnTo>
                  <a:lnTo>
                    <a:pt x="2087" y="868"/>
                  </a:lnTo>
                  <a:lnTo>
                    <a:pt x="2087" y="868"/>
                  </a:lnTo>
                  <a:lnTo>
                    <a:pt x="2087" y="868"/>
                  </a:lnTo>
                  <a:lnTo>
                    <a:pt x="2087" y="868"/>
                  </a:lnTo>
                  <a:lnTo>
                    <a:pt x="2088" y="867"/>
                  </a:lnTo>
                  <a:lnTo>
                    <a:pt x="2088" y="867"/>
                  </a:lnTo>
                  <a:lnTo>
                    <a:pt x="2088" y="867"/>
                  </a:lnTo>
                  <a:lnTo>
                    <a:pt x="2088" y="867"/>
                  </a:lnTo>
                  <a:lnTo>
                    <a:pt x="2088" y="867"/>
                  </a:lnTo>
                  <a:lnTo>
                    <a:pt x="2089" y="867"/>
                  </a:lnTo>
                  <a:lnTo>
                    <a:pt x="2089" y="867"/>
                  </a:lnTo>
                  <a:lnTo>
                    <a:pt x="2089" y="867"/>
                  </a:lnTo>
                  <a:lnTo>
                    <a:pt x="2089" y="867"/>
                  </a:lnTo>
                  <a:lnTo>
                    <a:pt x="2089" y="867"/>
                  </a:lnTo>
                  <a:lnTo>
                    <a:pt x="2090" y="867"/>
                  </a:lnTo>
                  <a:lnTo>
                    <a:pt x="2090" y="867"/>
                  </a:lnTo>
                  <a:lnTo>
                    <a:pt x="2090" y="867"/>
                  </a:lnTo>
                  <a:lnTo>
                    <a:pt x="2090" y="868"/>
                  </a:lnTo>
                  <a:lnTo>
                    <a:pt x="2091" y="868"/>
                  </a:lnTo>
                  <a:lnTo>
                    <a:pt x="2091" y="868"/>
                  </a:lnTo>
                  <a:lnTo>
                    <a:pt x="2091" y="868"/>
                  </a:lnTo>
                  <a:lnTo>
                    <a:pt x="2091" y="868"/>
                  </a:lnTo>
                  <a:lnTo>
                    <a:pt x="2091" y="868"/>
                  </a:lnTo>
                  <a:lnTo>
                    <a:pt x="2091" y="868"/>
                  </a:lnTo>
                  <a:lnTo>
                    <a:pt x="2092" y="869"/>
                  </a:lnTo>
                  <a:lnTo>
                    <a:pt x="2092" y="870"/>
                  </a:lnTo>
                  <a:lnTo>
                    <a:pt x="2092" y="870"/>
                  </a:lnTo>
                  <a:lnTo>
                    <a:pt x="2092" y="870"/>
                  </a:lnTo>
                  <a:lnTo>
                    <a:pt x="2093" y="871"/>
                  </a:lnTo>
                  <a:lnTo>
                    <a:pt x="2093" y="875"/>
                  </a:lnTo>
                  <a:lnTo>
                    <a:pt x="2093" y="869"/>
                  </a:lnTo>
                  <a:lnTo>
                    <a:pt x="2093" y="870"/>
                  </a:lnTo>
                  <a:lnTo>
                    <a:pt x="2093" y="890"/>
                  </a:lnTo>
                  <a:lnTo>
                    <a:pt x="2094" y="910"/>
                  </a:lnTo>
                  <a:lnTo>
                    <a:pt x="2094" y="914"/>
                  </a:lnTo>
                  <a:lnTo>
                    <a:pt x="2094" y="914"/>
                  </a:lnTo>
                  <a:lnTo>
                    <a:pt x="2094" y="914"/>
                  </a:lnTo>
                  <a:lnTo>
                    <a:pt x="2094" y="914"/>
                  </a:lnTo>
                  <a:lnTo>
                    <a:pt x="2095" y="915"/>
                  </a:lnTo>
                  <a:lnTo>
                    <a:pt x="2095" y="914"/>
                  </a:lnTo>
                  <a:lnTo>
                    <a:pt x="2095" y="914"/>
                  </a:lnTo>
                  <a:lnTo>
                    <a:pt x="2095" y="914"/>
                  </a:lnTo>
                  <a:lnTo>
                    <a:pt x="2095" y="914"/>
                  </a:lnTo>
                  <a:lnTo>
                    <a:pt x="2096" y="914"/>
                  </a:lnTo>
                  <a:lnTo>
                    <a:pt x="2096" y="914"/>
                  </a:lnTo>
                  <a:lnTo>
                    <a:pt x="2096" y="914"/>
                  </a:lnTo>
                  <a:lnTo>
                    <a:pt x="2096" y="914"/>
                  </a:lnTo>
                  <a:lnTo>
                    <a:pt x="2096" y="914"/>
                  </a:lnTo>
                  <a:lnTo>
                    <a:pt x="2096" y="914"/>
                  </a:lnTo>
                  <a:lnTo>
                    <a:pt x="2097" y="914"/>
                  </a:lnTo>
                  <a:lnTo>
                    <a:pt x="2097" y="914"/>
                  </a:lnTo>
                  <a:lnTo>
                    <a:pt x="2097" y="914"/>
                  </a:lnTo>
                  <a:lnTo>
                    <a:pt x="2097" y="914"/>
                  </a:lnTo>
                  <a:lnTo>
                    <a:pt x="2098" y="914"/>
                  </a:lnTo>
                  <a:lnTo>
                    <a:pt x="2098" y="914"/>
                  </a:lnTo>
                  <a:lnTo>
                    <a:pt x="2098" y="914"/>
                  </a:lnTo>
                  <a:lnTo>
                    <a:pt x="2098" y="914"/>
                  </a:lnTo>
                  <a:lnTo>
                    <a:pt x="2098" y="914"/>
                  </a:lnTo>
                  <a:lnTo>
                    <a:pt x="2099" y="914"/>
                  </a:lnTo>
                  <a:lnTo>
                    <a:pt x="2099" y="914"/>
                  </a:lnTo>
                  <a:lnTo>
                    <a:pt x="2099" y="914"/>
                  </a:lnTo>
                  <a:lnTo>
                    <a:pt x="2099" y="914"/>
                  </a:lnTo>
                  <a:lnTo>
                    <a:pt x="2099" y="914"/>
                  </a:lnTo>
                  <a:lnTo>
                    <a:pt x="2100" y="914"/>
                  </a:lnTo>
                  <a:lnTo>
                    <a:pt x="2100" y="914"/>
                  </a:lnTo>
                  <a:lnTo>
                    <a:pt x="2100" y="914"/>
                  </a:lnTo>
                  <a:lnTo>
                    <a:pt x="2100" y="914"/>
                  </a:lnTo>
                  <a:lnTo>
                    <a:pt x="2100" y="914"/>
                  </a:lnTo>
                  <a:lnTo>
                    <a:pt x="2101" y="914"/>
                  </a:lnTo>
                  <a:lnTo>
                    <a:pt x="2101" y="914"/>
                  </a:lnTo>
                  <a:lnTo>
                    <a:pt x="2101" y="914"/>
                  </a:lnTo>
                  <a:lnTo>
                    <a:pt x="2101" y="914"/>
                  </a:lnTo>
                  <a:lnTo>
                    <a:pt x="2102" y="914"/>
                  </a:lnTo>
                  <a:lnTo>
                    <a:pt x="2102" y="914"/>
                  </a:lnTo>
                  <a:lnTo>
                    <a:pt x="2102" y="913"/>
                  </a:lnTo>
                  <a:lnTo>
                    <a:pt x="2102" y="913"/>
                  </a:lnTo>
                  <a:lnTo>
                    <a:pt x="2102" y="913"/>
                  </a:lnTo>
                  <a:lnTo>
                    <a:pt x="2102" y="913"/>
                  </a:lnTo>
                  <a:lnTo>
                    <a:pt x="2103" y="913"/>
                  </a:lnTo>
                  <a:lnTo>
                    <a:pt x="2103" y="913"/>
                  </a:lnTo>
                  <a:lnTo>
                    <a:pt x="2103" y="913"/>
                  </a:lnTo>
                  <a:lnTo>
                    <a:pt x="2103" y="913"/>
                  </a:lnTo>
                  <a:lnTo>
                    <a:pt x="2104" y="913"/>
                  </a:lnTo>
                  <a:lnTo>
                    <a:pt x="2104" y="913"/>
                  </a:lnTo>
                  <a:lnTo>
                    <a:pt x="2104" y="913"/>
                  </a:lnTo>
                  <a:lnTo>
                    <a:pt x="2104" y="913"/>
                  </a:lnTo>
                  <a:lnTo>
                    <a:pt x="2104" y="913"/>
                  </a:lnTo>
                  <a:lnTo>
                    <a:pt x="2105" y="913"/>
                  </a:lnTo>
                  <a:lnTo>
                    <a:pt x="2105" y="913"/>
                  </a:lnTo>
                  <a:lnTo>
                    <a:pt x="2105" y="913"/>
                  </a:lnTo>
                  <a:lnTo>
                    <a:pt x="2105" y="913"/>
                  </a:lnTo>
                  <a:lnTo>
                    <a:pt x="2105" y="913"/>
                  </a:lnTo>
                  <a:lnTo>
                    <a:pt x="2106" y="913"/>
                  </a:lnTo>
                  <a:lnTo>
                    <a:pt x="2106" y="913"/>
                  </a:lnTo>
                  <a:lnTo>
                    <a:pt x="2106" y="912"/>
                  </a:lnTo>
                  <a:lnTo>
                    <a:pt x="2106" y="912"/>
                  </a:lnTo>
                  <a:lnTo>
                    <a:pt x="2106" y="912"/>
                  </a:lnTo>
                  <a:lnTo>
                    <a:pt x="2107" y="912"/>
                  </a:lnTo>
                  <a:lnTo>
                    <a:pt x="2107" y="912"/>
                  </a:lnTo>
                  <a:lnTo>
                    <a:pt x="2107" y="912"/>
                  </a:lnTo>
                  <a:lnTo>
                    <a:pt x="2107" y="912"/>
                  </a:lnTo>
                  <a:lnTo>
                    <a:pt x="2108" y="912"/>
                  </a:lnTo>
                  <a:lnTo>
                    <a:pt x="2108" y="913"/>
                  </a:lnTo>
                  <a:lnTo>
                    <a:pt x="2108" y="913"/>
                  </a:lnTo>
                  <a:lnTo>
                    <a:pt x="2108" y="913"/>
                  </a:lnTo>
                  <a:lnTo>
                    <a:pt x="2108" y="913"/>
                  </a:lnTo>
                  <a:lnTo>
                    <a:pt x="2108" y="913"/>
                  </a:lnTo>
                  <a:lnTo>
                    <a:pt x="2109" y="913"/>
                  </a:lnTo>
                  <a:lnTo>
                    <a:pt x="2109" y="913"/>
                  </a:lnTo>
                  <a:lnTo>
                    <a:pt x="2109" y="913"/>
                  </a:lnTo>
                  <a:lnTo>
                    <a:pt x="2109" y="914"/>
                  </a:lnTo>
                  <a:lnTo>
                    <a:pt x="2109" y="914"/>
                  </a:lnTo>
                  <a:lnTo>
                    <a:pt x="2110" y="914"/>
                  </a:lnTo>
                  <a:lnTo>
                    <a:pt x="2110" y="914"/>
                  </a:lnTo>
                  <a:lnTo>
                    <a:pt x="2110" y="914"/>
                  </a:lnTo>
                  <a:lnTo>
                    <a:pt x="2110" y="914"/>
                  </a:lnTo>
                  <a:lnTo>
                    <a:pt x="2110" y="914"/>
                  </a:lnTo>
                  <a:lnTo>
                    <a:pt x="2111" y="914"/>
                  </a:lnTo>
                  <a:lnTo>
                    <a:pt x="2111" y="914"/>
                  </a:lnTo>
                  <a:lnTo>
                    <a:pt x="2111" y="914"/>
                  </a:lnTo>
                  <a:lnTo>
                    <a:pt x="2111" y="913"/>
                  </a:lnTo>
                  <a:lnTo>
                    <a:pt x="2111" y="912"/>
                  </a:lnTo>
                  <a:lnTo>
                    <a:pt x="2112" y="911"/>
                  </a:lnTo>
                  <a:lnTo>
                    <a:pt x="2112" y="909"/>
                  </a:lnTo>
                  <a:lnTo>
                    <a:pt x="2112" y="908"/>
                  </a:lnTo>
                  <a:lnTo>
                    <a:pt x="2112" y="905"/>
                  </a:lnTo>
                  <a:lnTo>
                    <a:pt x="2113" y="902"/>
                  </a:lnTo>
                  <a:lnTo>
                    <a:pt x="2113" y="902"/>
                  </a:lnTo>
                  <a:lnTo>
                    <a:pt x="2113" y="902"/>
                  </a:lnTo>
                  <a:lnTo>
                    <a:pt x="2113" y="902"/>
                  </a:lnTo>
                  <a:lnTo>
                    <a:pt x="2113" y="902"/>
                  </a:lnTo>
                  <a:lnTo>
                    <a:pt x="2113" y="902"/>
                  </a:lnTo>
                  <a:lnTo>
                    <a:pt x="2114" y="902"/>
                  </a:lnTo>
                  <a:lnTo>
                    <a:pt x="2114" y="902"/>
                  </a:lnTo>
                  <a:lnTo>
                    <a:pt x="2114" y="903"/>
                  </a:lnTo>
                  <a:lnTo>
                    <a:pt x="2114" y="903"/>
                  </a:lnTo>
                  <a:lnTo>
                    <a:pt x="2115" y="903"/>
                  </a:lnTo>
                  <a:lnTo>
                    <a:pt x="2115" y="903"/>
                  </a:lnTo>
                  <a:lnTo>
                    <a:pt x="2115" y="903"/>
                  </a:lnTo>
                  <a:lnTo>
                    <a:pt x="2115" y="903"/>
                  </a:lnTo>
                  <a:lnTo>
                    <a:pt x="2115" y="903"/>
                  </a:lnTo>
                  <a:lnTo>
                    <a:pt x="2116" y="903"/>
                  </a:lnTo>
                  <a:lnTo>
                    <a:pt x="2116" y="903"/>
                  </a:lnTo>
                  <a:lnTo>
                    <a:pt x="2116" y="904"/>
                  </a:lnTo>
                  <a:lnTo>
                    <a:pt x="2116" y="903"/>
                  </a:lnTo>
                  <a:lnTo>
                    <a:pt x="2116" y="904"/>
                  </a:lnTo>
                  <a:lnTo>
                    <a:pt x="2117" y="904"/>
                  </a:lnTo>
                  <a:lnTo>
                    <a:pt x="2117" y="903"/>
                  </a:lnTo>
                  <a:lnTo>
                    <a:pt x="2117" y="903"/>
                  </a:lnTo>
                  <a:lnTo>
                    <a:pt x="2117" y="903"/>
                  </a:lnTo>
                  <a:lnTo>
                    <a:pt x="2117" y="903"/>
                  </a:lnTo>
                  <a:lnTo>
                    <a:pt x="2118" y="903"/>
                  </a:lnTo>
                  <a:lnTo>
                    <a:pt x="2118" y="903"/>
                  </a:lnTo>
                  <a:lnTo>
                    <a:pt x="2118" y="903"/>
                  </a:lnTo>
                  <a:lnTo>
                    <a:pt x="2118" y="903"/>
                  </a:lnTo>
                  <a:lnTo>
                    <a:pt x="2119" y="903"/>
                  </a:lnTo>
                  <a:lnTo>
                    <a:pt x="2119" y="903"/>
                  </a:lnTo>
                  <a:lnTo>
                    <a:pt x="2119" y="903"/>
                  </a:lnTo>
                  <a:lnTo>
                    <a:pt x="2119" y="903"/>
                  </a:lnTo>
                  <a:lnTo>
                    <a:pt x="2119" y="903"/>
                  </a:lnTo>
                  <a:lnTo>
                    <a:pt x="2119" y="903"/>
                  </a:lnTo>
                  <a:lnTo>
                    <a:pt x="2120" y="903"/>
                  </a:lnTo>
                  <a:lnTo>
                    <a:pt x="2120" y="903"/>
                  </a:lnTo>
                  <a:lnTo>
                    <a:pt x="2120" y="903"/>
                  </a:lnTo>
                  <a:lnTo>
                    <a:pt x="2120" y="903"/>
                  </a:lnTo>
                  <a:lnTo>
                    <a:pt x="2121" y="903"/>
                  </a:lnTo>
                  <a:lnTo>
                    <a:pt x="2121" y="903"/>
                  </a:lnTo>
                  <a:lnTo>
                    <a:pt x="2121" y="903"/>
                  </a:lnTo>
                  <a:lnTo>
                    <a:pt x="2121" y="903"/>
                  </a:lnTo>
                  <a:lnTo>
                    <a:pt x="2121" y="903"/>
                  </a:lnTo>
                  <a:lnTo>
                    <a:pt x="2121" y="901"/>
                  </a:lnTo>
                  <a:lnTo>
                    <a:pt x="2122" y="901"/>
                  </a:lnTo>
                  <a:lnTo>
                    <a:pt x="2122" y="901"/>
                  </a:lnTo>
                  <a:lnTo>
                    <a:pt x="2122" y="903"/>
                  </a:lnTo>
                  <a:lnTo>
                    <a:pt x="2122" y="905"/>
                  </a:lnTo>
                  <a:lnTo>
                    <a:pt x="2123" y="907"/>
                  </a:lnTo>
                  <a:lnTo>
                    <a:pt x="2123" y="911"/>
                  </a:lnTo>
                  <a:lnTo>
                    <a:pt x="2123" y="907"/>
                  </a:lnTo>
                  <a:lnTo>
                    <a:pt x="2123" y="896"/>
                  </a:lnTo>
                  <a:lnTo>
                    <a:pt x="2123" y="887"/>
                  </a:lnTo>
                  <a:lnTo>
                    <a:pt x="2124" y="885"/>
                  </a:lnTo>
                  <a:lnTo>
                    <a:pt x="2124" y="885"/>
                  </a:lnTo>
                  <a:lnTo>
                    <a:pt x="2124" y="884"/>
                  </a:lnTo>
                  <a:lnTo>
                    <a:pt x="2124" y="883"/>
                  </a:lnTo>
                  <a:lnTo>
                    <a:pt x="2124" y="882"/>
                  </a:lnTo>
                  <a:lnTo>
                    <a:pt x="2124" y="882"/>
                  </a:lnTo>
                  <a:lnTo>
                    <a:pt x="2125" y="882"/>
                  </a:lnTo>
                  <a:lnTo>
                    <a:pt x="2125" y="882"/>
                  </a:lnTo>
                  <a:lnTo>
                    <a:pt x="2125" y="882"/>
                  </a:lnTo>
                  <a:lnTo>
                    <a:pt x="2125" y="882"/>
                  </a:lnTo>
                  <a:lnTo>
                    <a:pt x="2126" y="882"/>
                  </a:lnTo>
                  <a:lnTo>
                    <a:pt x="2126" y="882"/>
                  </a:lnTo>
                  <a:lnTo>
                    <a:pt x="2126" y="882"/>
                  </a:lnTo>
                  <a:lnTo>
                    <a:pt x="2126" y="882"/>
                  </a:lnTo>
                  <a:lnTo>
                    <a:pt x="2126" y="882"/>
                  </a:lnTo>
                  <a:lnTo>
                    <a:pt x="2127" y="882"/>
                  </a:lnTo>
                  <a:lnTo>
                    <a:pt x="2127" y="882"/>
                  </a:lnTo>
                  <a:lnTo>
                    <a:pt x="2127" y="882"/>
                  </a:lnTo>
                  <a:lnTo>
                    <a:pt x="2127" y="882"/>
                  </a:lnTo>
                  <a:lnTo>
                    <a:pt x="2127" y="882"/>
                  </a:lnTo>
                  <a:lnTo>
                    <a:pt x="2128" y="882"/>
                  </a:lnTo>
                  <a:lnTo>
                    <a:pt x="2128" y="882"/>
                  </a:lnTo>
                  <a:lnTo>
                    <a:pt x="2128" y="882"/>
                  </a:lnTo>
                  <a:lnTo>
                    <a:pt x="2128" y="882"/>
                  </a:lnTo>
                  <a:lnTo>
                    <a:pt x="2128" y="882"/>
                  </a:lnTo>
                  <a:lnTo>
                    <a:pt x="2129" y="882"/>
                  </a:lnTo>
                  <a:lnTo>
                    <a:pt x="2129" y="882"/>
                  </a:lnTo>
                  <a:lnTo>
                    <a:pt x="2129" y="882"/>
                  </a:lnTo>
                  <a:lnTo>
                    <a:pt x="2129" y="882"/>
                  </a:lnTo>
                  <a:lnTo>
                    <a:pt x="2130" y="882"/>
                  </a:lnTo>
                  <a:lnTo>
                    <a:pt x="2130" y="882"/>
                  </a:lnTo>
                  <a:lnTo>
                    <a:pt x="2130" y="882"/>
                  </a:lnTo>
                  <a:lnTo>
                    <a:pt x="2130" y="882"/>
                  </a:lnTo>
                  <a:lnTo>
                    <a:pt x="2130" y="882"/>
                  </a:lnTo>
                  <a:lnTo>
                    <a:pt x="2130" y="882"/>
                  </a:lnTo>
                  <a:lnTo>
                    <a:pt x="2131" y="882"/>
                  </a:lnTo>
                  <a:lnTo>
                    <a:pt x="2131" y="882"/>
                  </a:lnTo>
                  <a:lnTo>
                    <a:pt x="2131" y="882"/>
                  </a:lnTo>
                  <a:lnTo>
                    <a:pt x="2131" y="882"/>
                  </a:lnTo>
                  <a:lnTo>
                    <a:pt x="2132" y="882"/>
                  </a:lnTo>
                  <a:lnTo>
                    <a:pt x="2132" y="882"/>
                  </a:lnTo>
                  <a:lnTo>
                    <a:pt x="2132" y="882"/>
                  </a:lnTo>
                  <a:lnTo>
                    <a:pt x="2132" y="882"/>
                  </a:lnTo>
                  <a:lnTo>
                    <a:pt x="2132" y="882"/>
                  </a:lnTo>
                  <a:lnTo>
                    <a:pt x="2132" y="882"/>
                  </a:lnTo>
                  <a:lnTo>
                    <a:pt x="2133" y="882"/>
                  </a:lnTo>
                  <a:lnTo>
                    <a:pt x="2133" y="882"/>
                  </a:lnTo>
                  <a:lnTo>
                    <a:pt x="2133" y="882"/>
                  </a:lnTo>
                  <a:lnTo>
                    <a:pt x="2133" y="882"/>
                  </a:lnTo>
                  <a:lnTo>
                    <a:pt x="2134" y="882"/>
                  </a:lnTo>
                  <a:lnTo>
                    <a:pt x="2134" y="882"/>
                  </a:lnTo>
                  <a:lnTo>
                    <a:pt x="2134" y="882"/>
                  </a:lnTo>
                  <a:lnTo>
                    <a:pt x="2134" y="882"/>
                  </a:lnTo>
                  <a:lnTo>
                    <a:pt x="2134" y="882"/>
                  </a:lnTo>
                  <a:lnTo>
                    <a:pt x="2135" y="882"/>
                  </a:lnTo>
                  <a:lnTo>
                    <a:pt x="2135" y="882"/>
                  </a:lnTo>
                  <a:lnTo>
                    <a:pt x="2135" y="882"/>
                  </a:lnTo>
                  <a:lnTo>
                    <a:pt x="2135" y="882"/>
                  </a:lnTo>
                  <a:lnTo>
                    <a:pt x="2135" y="882"/>
                  </a:lnTo>
                  <a:lnTo>
                    <a:pt x="2136" y="882"/>
                  </a:lnTo>
                  <a:lnTo>
                    <a:pt x="2136" y="882"/>
                  </a:lnTo>
                  <a:lnTo>
                    <a:pt x="2136" y="882"/>
                  </a:lnTo>
                  <a:lnTo>
                    <a:pt x="2136" y="882"/>
                  </a:lnTo>
                  <a:lnTo>
                    <a:pt x="2136" y="882"/>
                  </a:lnTo>
                  <a:lnTo>
                    <a:pt x="2137" y="882"/>
                  </a:lnTo>
                  <a:lnTo>
                    <a:pt x="2137" y="882"/>
                  </a:lnTo>
                  <a:lnTo>
                    <a:pt x="2137" y="882"/>
                  </a:lnTo>
                  <a:lnTo>
                    <a:pt x="2137" y="883"/>
                  </a:lnTo>
                  <a:lnTo>
                    <a:pt x="2138" y="882"/>
                  </a:lnTo>
                  <a:lnTo>
                    <a:pt x="2138" y="882"/>
                  </a:lnTo>
                  <a:lnTo>
                    <a:pt x="2138" y="880"/>
                  </a:lnTo>
                  <a:lnTo>
                    <a:pt x="2138" y="877"/>
                  </a:lnTo>
                  <a:lnTo>
                    <a:pt x="2138" y="873"/>
                  </a:lnTo>
                  <a:lnTo>
                    <a:pt x="2138" y="868"/>
                  </a:lnTo>
                  <a:lnTo>
                    <a:pt x="2139" y="868"/>
                  </a:lnTo>
                  <a:lnTo>
                    <a:pt x="2139" y="870"/>
                  </a:lnTo>
                  <a:lnTo>
                    <a:pt x="2139" y="888"/>
                  </a:lnTo>
                  <a:lnTo>
                    <a:pt x="2139" y="889"/>
                  </a:lnTo>
                  <a:lnTo>
                    <a:pt x="2139" y="890"/>
                  </a:lnTo>
                  <a:lnTo>
                    <a:pt x="2140" y="891"/>
                  </a:lnTo>
                  <a:lnTo>
                    <a:pt x="2140" y="892"/>
                  </a:lnTo>
                  <a:lnTo>
                    <a:pt x="2140" y="892"/>
                  </a:lnTo>
                  <a:lnTo>
                    <a:pt x="2140" y="891"/>
                  </a:lnTo>
                  <a:lnTo>
                    <a:pt x="2141" y="891"/>
                  </a:lnTo>
                  <a:lnTo>
                    <a:pt x="2141" y="891"/>
                  </a:lnTo>
                  <a:lnTo>
                    <a:pt x="2141" y="891"/>
                  </a:lnTo>
                  <a:lnTo>
                    <a:pt x="2141" y="892"/>
                  </a:lnTo>
                  <a:lnTo>
                    <a:pt x="2141" y="894"/>
                  </a:lnTo>
                  <a:lnTo>
                    <a:pt x="2141" y="895"/>
                  </a:lnTo>
                  <a:lnTo>
                    <a:pt x="2142" y="896"/>
                  </a:lnTo>
                  <a:lnTo>
                    <a:pt x="2142" y="896"/>
                  </a:lnTo>
                  <a:lnTo>
                    <a:pt x="2142" y="897"/>
                  </a:lnTo>
                  <a:lnTo>
                    <a:pt x="2142" y="897"/>
                  </a:lnTo>
                  <a:lnTo>
                    <a:pt x="2143" y="897"/>
                  </a:lnTo>
                  <a:lnTo>
                    <a:pt x="2143" y="897"/>
                  </a:lnTo>
                  <a:lnTo>
                    <a:pt x="2143" y="897"/>
                  </a:lnTo>
                  <a:lnTo>
                    <a:pt x="2143" y="897"/>
                  </a:lnTo>
                  <a:lnTo>
                    <a:pt x="2143" y="897"/>
                  </a:lnTo>
                  <a:lnTo>
                    <a:pt x="2143" y="897"/>
                  </a:lnTo>
                  <a:lnTo>
                    <a:pt x="2144" y="897"/>
                  </a:lnTo>
                  <a:lnTo>
                    <a:pt x="2144" y="897"/>
                  </a:lnTo>
                  <a:lnTo>
                    <a:pt x="2144" y="897"/>
                  </a:lnTo>
                  <a:lnTo>
                    <a:pt x="2144" y="897"/>
                  </a:lnTo>
                  <a:lnTo>
                    <a:pt x="2145" y="898"/>
                  </a:lnTo>
                  <a:lnTo>
                    <a:pt x="2145" y="898"/>
                  </a:lnTo>
                  <a:lnTo>
                    <a:pt x="2145" y="898"/>
                  </a:lnTo>
                  <a:lnTo>
                    <a:pt x="2145" y="898"/>
                  </a:lnTo>
                  <a:lnTo>
                    <a:pt x="2145" y="898"/>
                  </a:lnTo>
                  <a:lnTo>
                    <a:pt x="2146" y="898"/>
                  </a:lnTo>
                  <a:lnTo>
                    <a:pt x="2146" y="898"/>
                  </a:lnTo>
                  <a:lnTo>
                    <a:pt x="2146" y="898"/>
                  </a:lnTo>
                  <a:lnTo>
                    <a:pt x="2146" y="898"/>
                  </a:lnTo>
                  <a:lnTo>
                    <a:pt x="2146" y="898"/>
                  </a:lnTo>
                  <a:lnTo>
                    <a:pt x="2147" y="899"/>
                  </a:lnTo>
                  <a:lnTo>
                    <a:pt x="2147" y="899"/>
                  </a:lnTo>
                  <a:lnTo>
                    <a:pt x="2147" y="899"/>
                  </a:lnTo>
                  <a:lnTo>
                    <a:pt x="2147" y="899"/>
                  </a:lnTo>
                  <a:lnTo>
                    <a:pt x="2147" y="900"/>
                  </a:lnTo>
                  <a:lnTo>
                    <a:pt x="2148" y="900"/>
                  </a:lnTo>
                  <a:lnTo>
                    <a:pt x="2148" y="900"/>
                  </a:lnTo>
                  <a:lnTo>
                    <a:pt x="2148" y="900"/>
                  </a:lnTo>
                  <a:lnTo>
                    <a:pt x="2148" y="901"/>
                  </a:lnTo>
                  <a:lnTo>
                    <a:pt x="2149" y="901"/>
                  </a:lnTo>
                  <a:lnTo>
                    <a:pt x="2149" y="901"/>
                  </a:lnTo>
                  <a:lnTo>
                    <a:pt x="2149" y="901"/>
                  </a:lnTo>
                  <a:lnTo>
                    <a:pt x="2149" y="901"/>
                  </a:lnTo>
                  <a:lnTo>
                    <a:pt x="2149" y="901"/>
                  </a:lnTo>
                  <a:lnTo>
                    <a:pt x="2149" y="902"/>
                  </a:lnTo>
                  <a:lnTo>
                    <a:pt x="2150" y="902"/>
                  </a:lnTo>
                  <a:lnTo>
                    <a:pt x="2150" y="902"/>
                  </a:lnTo>
                  <a:lnTo>
                    <a:pt x="2150" y="902"/>
                  </a:lnTo>
                  <a:lnTo>
                    <a:pt x="2150" y="902"/>
                  </a:lnTo>
                  <a:lnTo>
                    <a:pt x="2151" y="902"/>
                  </a:lnTo>
                  <a:lnTo>
                    <a:pt x="2151" y="901"/>
                  </a:lnTo>
                  <a:lnTo>
                    <a:pt x="2151" y="901"/>
                  </a:lnTo>
                  <a:lnTo>
                    <a:pt x="2151" y="901"/>
                  </a:lnTo>
                  <a:lnTo>
                    <a:pt x="2151" y="901"/>
                  </a:lnTo>
                  <a:lnTo>
                    <a:pt x="2152" y="901"/>
                  </a:lnTo>
                  <a:lnTo>
                    <a:pt x="2152" y="901"/>
                  </a:lnTo>
                  <a:lnTo>
                    <a:pt x="2152" y="901"/>
                  </a:lnTo>
                  <a:lnTo>
                    <a:pt x="2152" y="901"/>
                  </a:lnTo>
                  <a:lnTo>
                    <a:pt x="2152" y="901"/>
                  </a:lnTo>
                  <a:lnTo>
                    <a:pt x="2153" y="901"/>
                  </a:lnTo>
                  <a:lnTo>
                    <a:pt x="2153" y="901"/>
                  </a:lnTo>
                  <a:lnTo>
                    <a:pt x="2153" y="901"/>
                  </a:lnTo>
                  <a:lnTo>
                    <a:pt x="2153" y="901"/>
                  </a:lnTo>
                  <a:lnTo>
                    <a:pt x="2153" y="900"/>
                  </a:lnTo>
                  <a:lnTo>
                    <a:pt x="2154" y="901"/>
                  </a:lnTo>
                  <a:lnTo>
                    <a:pt x="2154" y="901"/>
                  </a:lnTo>
                  <a:lnTo>
                    <a:pt x="2154" y="900"/>
                  </a:lnTo>
                  <a:lnTo>
                    <a:pt x="2154" y="900"/>
                  </a:lnTo>
                  <a:lnTo>
                    <a:pt x="2154" y="901"/>
                  </a:lnTo>
                  <a:lnTo>
                    <a:pt x="2154" y="900"/>
                  </a:lnTo>
                  <a:lnTo>
                    <a:pt x="2155" y="900"/>
                  </a:lnTo>
                  <a:lnTo>
                    <a:pt x="2155" y="900"/>
                  </a:lnTo>
                  <a:lnTo>
                    <a:pt x="2155" y="900"/>
                  </a:lnTo>
                  <a:lnTo>
                    <a:pt x="2155" y="900"/>
                  </a:lnTo>
                  <a:lnTo>
                    <a:pt x="2156" y="901"/>
                  </a:lnTo>
                  <a:lnTo>
                    <a:pt x="2156" y="901"/>
                  </a:lnTo>
                  <a:lnTo>
                    <a:pt x="2156" y="901"/>
                  </a:lnTo>
                  <a:lnTo>
                    <a:pt x="2156" y="901"/>
                  </a:lnTo>
                  <a:lnTo>
                    <a:pt x="2156" y="901"/>
                  </a:lnTo>
                  <a:lnTo>
                    <a:pt x="2157" y="902"/>
                  </a:lnTo>
                  <a:lnTo>
                    <a:pt x="2157" y="902"/>
                  </a:lnTo>
                  <a:lnTo>
                    <a:pt x="2157" y="902"/>
                  </a:lnTo>
                  <a:lnTo>
                    <a:pt x="2157" y="902"/>
                  </a:lnTo>
                  <a:lnTo>
                    <a:pt x="2157" y="902"/>
                  </a:lnTo>
                  <a:lnTo>
                    <a:pt x="2158" y="902"/>
                  </a:lnTo>
                  <a:lnTo>
                    <a:pt x="2158" y="902"/>
                  </a:lnTo>
                  <a:lnTo>
                    <a:pt x="2158" y="902"/>
                  </a:lnTo>
                  <a:lnTo>
                    <a:pt x="2158" y="902"/>
                  </a:lnTo>
                  <a:lnTo>
                    <a:pt x="2158" y="902"/>
                  </a:lnTo>
                  <a:lnTo>
                    <a:pt x="2159" y="902"/>
                  </a:lnTo>
                  <a:lnTo>
                    <a:pt x="2159" y="902"/>
                  </a:lnTo>
                  <a:lnTo>
                    <a:pt x="2159" y="902"/>
                  </a:lnTo>
                  <a:lnTo>
                    <a:pt x="2159" y="902"/>
                  </a:lnTo>
                  <a:lnTo>
                    <a:pt x="2160" y="902"/>
                  </a:lnTo>
                  <a:lnTo>
                    <a:pt x="2160" y="900"/>
                  </a:lnTo>
                  <a:lnTo>
                    <a:pt x="2160" y="899"/>
                  </a:lnTo>
                  <a:lnTo>
                    <a:pt x="2160" y="897"/>
                  </a:lnTo>
                  <a:lnTo>
                    <a:pt x="2160" y="896"/>
                  </a:lnTo>
                  <a:lnTo>
                    <a:pt x="2160" y="895"/>
                  </a:lnTo>
                  <a:lnTo>
                    <a:pt x="2161" y="894"/>
                  </a:lnTo>
                  <a:lnTo>
                    <a:pt x="2161" y="893"/>
                  </a:lnTo>
                  <a:lnTo>
                    <a:pt x="2161" y="893"/>
                  </a:lnTo>
                  <a:lnTo>
                    <a:pt x="2161" y="892"/>
                  </a:lnTo>
                  <a:lnTo>
                    <a:pt x="2162" y="892"/>
                  </a:lnTo>
                  <a:lnTo>
                    <a:pt x="2162" y="891"/>
                  </a:lnTo>
                  <a:lnTo>
                    <a:pt x="2162" y="891"/>
                  </a:lnTo>
                  <a:lnTo>
                    <a:pt x="2162" y="891"/>
                  </a:lnTo>
                  <a:lnTo>
                    <a:pt x="2162" y="891"/>
                  </a:lnTo>
                  <a:lnTo>
                    <a:pt x="2163" y="891"/>
                  </a:lnTo>
                  <a:lnTo>
                    <a:pt x="2163" y="891"/>
                  </a:lnTo>
                  <a:lnTo>
                    <a:pt x="2163" y="891"/>
                  </a:lnTo>
                  <a:lnTo>
                    <a:pt x="2163" y="892"/>
                  </a:lnTo>
                  <a:lnTo>
                    <a:pt x="2163" y="892"/>
                  </a:lnTo>
                  <a:lnTo>
                    <a:pt x="2164" y="892"/>
                  </a:lnTo>
                  <a:lnTo>
                    <a:pt x="2164" y="893"/>
                  </a:lnTo>
                  <a:lnTo>
                    <a:pt x="2164" y="893"/>
                  </a:lnTo>
                  <a:lnTo>
                    <a:pt x="2164" y="894"/>
                  </a:lnTo>
                  <a:lnTo>
                    <a:pt x="2164" y="894"/>
                  </a:lnTo>
                  <a:lnTo>
                    <a:pt x="2165" y="894"/>
                  </a:lnTo>
                  <a:lnTo>
                    <a:pt x="2165" y="894"/>
                  </a:lnTo>
                  <a:lnTo>
                    <a:pt x="2165" y="895"/>
                  </a:lnTo>
                  <a:lnTo>
                    <a:pt x="2165" y="895"/>
                  </a:lnTo>
                  <a:lnTo>
                    <a:pt x="2166" y="895"/>
                  </a:lnTo>
                  <a:lnTo>
                    <a:pt x="2166" y="896"/>
                  </a:lnTo>
                  <a:lnTo>
                    <a:pt x="2166" y="896"/>
                  </a:lnTo>
                  <a:lnTo>
                    <a:pt x="2166" y="896"/>
                  </a:lnTo>
                  <a:lnTo>
                    <a:pt x="2166" y="896"/>
                  </a:lnTo>
                  <a:lnTo>
                    <a:pt x="2166" y="896"/>
                  </a:lnTo>
                  <a:lnTo>
                    <a:pt x="2167" y="897"/>
                  </a:lnTo>
                  <a:lnTo>
                    <a:pt x="2167" y="897"/>
                  </a:lnTo>
                  <a:lnTo>
                    <a:pt x="2167" y="897"/>
                  </a:lnTo>
                  <a:lnTo>
                    <a:pt x="2167" y="897"/>
                  </a:lnTo>
                  <a:lnTo>
                    <a:pt x="2168" y="897"/>
                  </a:lnTo>
                  <a:lnTo>
                    <a:pt x="2168" y="897"/>
                  </a:lnTo>
                  <a:lnTo>
                    <a:pt x="2168" y="897"/>
                  </a:lnTo>
                  <a:lnTo>
                    <a:pt x="2168" y="897"/>
                  </a:lnTo>
                  <a:lnTo>
                    <a:pt x="2168" y="897"/>
                  </a:lnTo>
                  <a:lnTo>
                    <a:pt x="2168" y="897"/>
                  </a:lnTo>
                  <a:lnTo>
                    <a:pt x="2169" y="897"/>
                  </a:lnTo>
                  <a:lnTo>
                    <a:pt x="2169" y="897"/>
                  </a:lnTo>
                  <a:lnTo>
                    <a:pt x="2169" y="896"/>
                  </a:lnTo>
                  <a:lnTo>
                    <a:pt x="2169" y="894"/>
                  </a:lnTo>
                  <a:lnTo>
                    <a:pt x="2169" y="891"/>
                  </a:lnTo>
                  <a:lnTo>
                    <a:pt x="2170" y="890"/>
                  </a:lnTo>
                  <a:lnTo>
                    <a:pt x="2170" y="888"/>
                  </a:lnTo>
                  <a:lnTo>
                    <a:pt x="2170" y="889"/>
                  </a:lnTo>
                  <a:lnTo>
                    <a:pt x="2170" y="892"/>
                  </a:lnTo>
                  <a:lnTo>
                    <a:pt x="2171" y="894"/>
                  </a:lnTo>
                  <a:lnTo>
                    <a:pt x="2171" y="879"/>
                  </a:lnTo>
                  <a:lnTo>
                    <a:pt x="2171" y="853"/>
                  </a:lnTo>
                  <a:lnTo>
                    <a:pt x="2171" y="836"/>
                  </a:lnTo>
                  <a:lnTo>
                    <a:pt x="2171" y="833"/>
                  </a:lnTo>
                  <a:lnTo>
                    <a:pt x="2171" y="833"/>
                  </a:lnTo>
                  <a:lnTo>
                    <a:pt x="2172" y="834"/>
                  </a:lnTo>
                  <a:lnTo>
                    <a:pt x="2172" y="834"/>
                  </a:lnTo>
                  <a:lnTo>
                    <a:pt x="2172" y="834"/>
                  </a:lnTo>
                  <a:lnTo>
                    <a:pt x="2172" y="834"/>
                  </a:lnTo>
                  <a:lnTo>
                    <a:pt x="2173" y="834"/>
                  </a:lnTo>
                  <a:lnTo>
                    <a:pt x="2173" y="834"/>
                  </a:lnTo>
                  <a:lnTo>
                    <a:pt x="2173" y="834"/>
                  </a:lnTo>
                  <a:lnTo>
                    <a:pt x="2173" y="834"/>
                  </a:lnTo>
                  <a:lnTo>
                    <a:pt x="2173" y="835"/>
                  </a:lnTo>
                  <a:lnTo>
                    <a:pt x="2174" y="835"/>
                  </a:lnTo>
                  <a:lnTo>
                    <a:pt x="2174" y="835"/>
                  </a:lnTo>
                  <a:lnTo>
                    <a:pt x="2174" y="835"/>
                  </a:lnTo>
                  <a:lnTo>
                    <a:pt x="2174" y="835"/>
                  </a:lnTo>
                  <a:lnTo>
                    <a:pt x="2174" y="835"/>
                  </a:lnTo>
                  <a:lnTo>
                    <a:pt x="2175" y="835"/>
                  </a:lnTo>
                  <a:lnTo>
                    <a:pt x="2175" y="835"/>
                  </a:lnTo>
                  <a:lnTo>
                    <a:pt x="2175" y="835"/>
                  </a:lnTo>
                  <a:lnTo>
                    <a:pt x="2175" y="835"/>
                  </a:lnTo>
                  <a:lnTo>
                    <a:pt x="2175" y="835"/>
                  </a:lnTo>
                  <a:lnTo>
                    <a:pt x="2176" y="835"/>
                  </a:lnTo>
                  <a:lnTo>
                    <a:pt x="2176" y="835"/>
                  </a:lnTo>
                  <a:lnTo>
                    <a:pt x="2176" y="835"/>
                  </a:lnTo>
                  <a:lnTo>
                    <a:pt x="2176" y="835"/>
                  </a:lnTo>
                  <a:lnTo>
                    <a:pt x="2177" y="835"/>
                  </a:lnTo>
                  <a:lnTo>
                    <a:pt x="2177" y="835"/>
                  </a:lnTo>
                  <a:lnTo>
                    <a:pt x="2177" y="835"/>
                  </a:lnTo>
                  <a:lnTo>
                    <a:pt x="2177" y="835"/>
                  </a:lnTo>
                  <a:lnTo>
                    <a:pt x="2177" y="835"/>
                  </a:lnTo>
                  <a:lnTo>
                    <a:pt x="2177" y="835"/>
                  </a:lnTo>
                  <a:lnTo>
                    <a:pt x="2178" y="835"/>
                  </a:lnTo>
                  <a:lnTo>
                    <a:pt x="2178" y="835"/>
                  </a:lnTo>
                  <a:lnTo>
                    <a:pt x="2178" y="835"/>
                  </a:lnTo>
                  <a:lnTo>
                    <a:pt x="2178" y="835"/>
                  </a:lnTo>
                  <a:lnTo>
                    <a:pt x="2179" y="835"/>
                  </a:lnTo>
                  <a:lnTo>
                    <a:pt x="2179" y="835"/>
                  </a:lnTo>
                  <a:lnTo>
                    <a:pt x="2179" y="835"/>
                  </a:lnTo>
                  <a:lnTo>
                    <a:pt x="2179" y="835"/>
                  </a:lnTo>
                  <a:lnTo>
                    <a:pt x="2179" y="834"/>
                  </a:lnTo>
                  <a:lnTo>
                    <a:pt x="2179" y="834"/>
                  </a:lnTo>
                  <a:lnTo>
                    <a:pt x="2180" y="834"/>
                  </a:lnTo>
                  <a:lnTo>
                    <a:pt x="2180" y="834"/>
                  </a:lnTo>
                  <a:lnTo>
                    <a:pt x="2180" y="834"/>
                  </a:lnTo>
                  <a:lnTo>
                    <a:pt x="2180" y="834"/>
                  </a:lnTo>
                  <a:lnTo>
                    <a:pt x="2181" y="834"/>
                  </a:lnTo>
                  <a:lnTo>
                    <a:pt x="2181" y="834"/>
                  </a:lnTo>
                  <a:lnTo>
                    <a:pt x="2181" y="834"/>
                  </a:lnTo>
                  <a:lnTo>
                    <a:pt x="2181" y="834"/>
                  </a:lnTo>
                  <a:lnTo>
                    <a:pt x="2181" y="834"/>
                  </a:lnTo>
                  <a:lnTo>
                    <a:pt x="2182" y="834"/>
                  </a:lnTo>
                  <a:lnTo>
                    <a:pt x="2182" y="834"/>
                  </a:lnTo>
                  <a:lnTo>
                    <a:pt x="2182" y="834"/>
                  </a:lnTo>
                  <a:lnTo>
                    <a:pt x="2182" y="834"/>
                  </a:lnTo>
                  <a:lnTo>
                    <a:pt x="2182" y="834"/>
                  </a:lnTo>
                  <a:lnTo>
                    <a:pt x="2183" y="834"/>
                  </a:lnTo>
                  <a:lnTo>
                    <a:pt x="2183" y="834"/>
                  </a:lnTo>
                  <a:lnTo>
                    <a:pt x="2183" y="835"/>
                  </a:lnTo>
                  <a:lnTo>
                    <a:pt x="2183" y="834"/>
                  </a:lnTo>
                  <a:lnTo>
                    <a:pt x="2183" y="833"/>
                  </a:lnTo>
                  <a:lnTo>
                    <a:pt x="2184" y="831"/>
                  </a:lnTo>
                  <a:lnTo>
                    <a:pt x="2184" y="826"/>
                  </a:lnTo>
                  <a:lnTo>
                    <a:pt x="2184" y="819"/>
                  </a:lnTo>
                  <a:lnTo>
                    <a:pt x="2184" y="809"/>
                  </a:lnTo>
                  <a:lnTo>
                    <a:pt x="2184" y="818"/>
                  </a:lnTo>
                  <a:lnTo>
                    <a:pt x="2185" y="858"/>
                  </a:lnTo>
                  <a:lnTo>
                    <a:pt x="2185" y="866"/>
                  </a:lnTo>
                  <a:lnTo>
                    <a:pt x="2185" y="871"/>
                  </a:lnTo>
                  <a:lnTo>
                    <a:pt x="2185" y="882"/>
                  </a:lnTo>
                  <a:lnTo>
                    <a:pt x="2185" y="886"/>
                  </a:lnTo>
                  <a:lnTo>
                    <a:pt x="2186" y="886"/>
                  </a:lnTo>
                  <a:lnTo>
                    <a:pt x="2186" y="886"/>
                  </a:lnTo>
                  <a:lnTo>
                    <a:pt x="2186" y="886"/>
                  </a:lnTo>
                  <a:lnTo>
                    <a:pt x="2186" y="886"/>
                  </a:lnTo>
                  <a:lnTo>
                    <a:pt x="2186" y="887"/>
                  </a:lnTo>
                  <a:lnTo>
                    <a:pt x="2187" y="889"/>
                  </a:lnTo>
                  <a:lnTo>
                    <a:pt x="2187" y="892"/>
                  </a:lnTo>
                  <a:lnTo>
                    <a:pt x="2187" y="895"/>
                  </a:lnTo>
                  <a:lnTo>
                    <a:pt x="2187" y="898"/>
                  </a:lnTo>
                  <a:lnTo>
                    <a:pt x="2188" y="900"/>
                  </a:lnTo>
                  <a:lnTo>
                    <a:pt x="2188" y="900"/>
                  </a:lnTo>
                  <a:lnTo>
                    <a:pt x="2188" y="900"/>
                  </a:lnTo>
                  <a:lnTo>
                    <a:pt x="2188" y="900"/>
                  </a:lnTo>
                  <a:lnTo>
                    <a:pt x="2188" y="900"/>
                  </a:lnTo>
                  <a:lnTo>
                    <a:pt x="2188" y="900"/>
                  </a:lnTo>
                  <a:lnTo>
                    <a:pt x="2189" y="900"/>
                  </a:lnTo>
                  <a:lnTo>
                    <a:pt x="2189" y="900"/>
                  </a:lnTo>
                  <a:lnTo>
                    <a:pt x="2189" y="900"/>
                  </a:lnTo>
                  <a:lnTo>
                    <a:pt x="2189" y="900"/>
                  </a:lnTo>
                  <a:lnTo>
                    <a:pt x="2190" y="900"/>
                  </a:lnTo>
                  <a:lnTo>
                    <a:pt x="2190" y="900"/>
                  </a:lnTo>
                  <a:lnTo>
                    <a:pt x="2190" y="900"/>
                  </a:lnTo>
                  <a:lnTo>
                    <a:pt x="2190" y="901"/>
                  </a:lnTo>
                  <a:lnTo>
                    <a:pt x="2190" y="901"/>
                  </a:lnTo>
                  <a:lnTo>
                    <a:pt x="2190" y="901"/>
                  </a:lnTo>
                  <a:lnTo>
                    <a:pt x="2191" y="901"/>
                  </a:lnTo>
                  <a:lnTo>
                    <a:pt x="2191" y="901"/>
                  </a:lnTo>
                  <a:lnTo>
                    <a:pt x="2191" y="901"/>
                  </a:lnTo>
                  <a:lnTo>
                    <a:pt x="2191" y="901"/>
                  </a:lnTo>
                  <a:lnTo>
                    <a:pt x="2192" y="901"/>
                  </a:lnTo>
                  <a:lnTo>
                    <a:pt x="2192" y="900"/>
                  </a:lnTo>
                  <a:lnTo>
                    <a:pt x="2192" y="901"/>
                  </a:lnTo>
                  <a:lnTo>
                    <a:pt x="2192" y="901"/>
                  </a:lnTo>
                  <a:lnTo>
                    <a:pt x="2192" y="901"/>
                  </a:lnTo>
                  <a:lnTo>
                    <a:pt x="2193" y="901"/>
                  </a:lnTo>
                  <a:lnTo>
                    <a:pt x="2193" y="901"/>
                  </a:lnTo>
                  <a:lnTo>
                    <a:pt x="2193" y="901"/>
                  </a:lnTo>
                  <a:lnTo>
                    <a:pt x="2193" y="901"/>
                  </a:lnTo>
                  <a:lnTo>
                    <a:pt x="2193" y="901"/>
                  </a:lnTo>
                  <a:lnTo>
                    <a:pt x="2194" y="901"/>
                  </a:lnTo>
                  <a:lnTo>
                    <a:pt x="2194" y="901"/>
                  </a:lnTo>
                  <a:lnTo>
                    <a:pt x="2194" y="901"/>
                  </a:lnTo>
                  <a:lnTo>
                    <a:pt x="2194" y="902"/>
                  </a:lnTo>
                  <a:lnTo>
                    <a:pt x="2194" y="902"/>
                  </a:lnTo>
                  <a:lnTo>
                    <a:pt x="2195" y="902"/>
                  </a:lnTo>
                  <a:lnTo>
                    <a:pt x="2195" y="903"/>
                  </a:lnTo>
                  <a:lnTo>
                    <a:pt x="2195" y="903"/>
                  </a:lnTo>
                  <a:lnTo>
                    <a:pt x="2195" y="903"/>
                  </a:lnTo>
                  <a:lnTo>
                    <a:pt x="2196" y="903"/>
                  </a:lnTo>
                  <a:lnTo>
                    <a:pt x="2196" y="903"/>
                  </a:lnTo>
                  <a:lnTo>
                    <a:pt x="2196" y="903"/>
                  </a:lnTo>
                  <a:lnTo>
                    <a:pt x="2196" y="903"/>
                  </a:lnTo>
                  <a:lnTo>
                    <a:pt x="2196" y="903"/>
                  </a:lnTo>
                  <a:lnTo>
                    <a:pt x="2196" y="903"/>
                  </a:lnTo>
                  <a:lnTo>
                    <a:pt x="2197" y="903"/>
                  </a:lnTo>
                  <a:lnTo>
                    <a:pt x="2197" y="902"/>
                  </a:lnTo>
                  <a:lnTo>
                    <a:pt x="2197" y="902"/>
                  </a:lnTo>
                  <a:lnTo>
                    <a:pt x="2197" y="902"/>
                  </a:lnTo>
                  <a:lnTo>
                    <a:pt x="2198" y="902"/>
                  </a:lnTo>
                  <a:lnTo>
                    <a:pt x="2198" y="902"/>
                  </a:lnTo>
                  <a:lnTo>
                    <a:pt x="2198" y="903"/>
                  </a:lnTo>
                  <a:lnTo>
                    <a:pt x="2198" y="903"/>
                  </a:lnTo>
                  <a:lnTo>
                    <a:pt x="2198" y="904"/>
                  </a:lnTo>
                  <a:lnTo>
                    <a:pt x="2198" y="905"/>
                  </a:lnTo>
                  <a:lnTo>
                    <a:pt x="2199" y="907"/>
                  </a:lnTo>
                  <a:lnTo>
                    <a:pt x="2199" y="908"/>
                  </a:lnTo>
                  <a:lnTo>
                    <a:pt x="2199" y="909"/>
                  </a:lnTo>
                  <a:lnTo>
                    <a:pt x="2199" y="910"/>
                  </a:lnTo>
                  <a:lnTo>
                    <a:pt x="2199" y="912"/>
                  </a:lnTo>
                  <a:lnTo>
                    <a:pt x="2200" y="912"/>
                  </a:lnTo>
                  <a:lnTo>
                    <a:pt x="2200" y="912"/>
                  </a:lnTo>
                  <a:lnTo>
                    <a:pt x="2200" y="912"/>
                  </a:lnTo>
                  <a:lnTo>
                    <a:pt x="2200" y="912"/>
                  </a:lnTo>
                  <a:lnTo>
                    <a:pt x="2201" y="912"/>
                  </a:lnTo>
                  <a:lnTo>
                    <a:pt x="2201" y="912"/>
                  </a:lnTo>
                  <a:lnTo>
                    <a:pt x="2201" y="912"/>
                  </a:lnTo>
                  <a:lnTo>
                    <a:pt x="2201" y="912"/>
                  </a:lnTo>
                  <a:lnTo>
                    <a:pt x="2201" y="912"/>
                  </a:lnTo>
                  <a:lnTo>
                    <a:pt x="2201" y="913"/>
                  </a:lnTo>
                  <a:lnTo>
                    <a:pt x="2202" y="913"/>
                  </a:lnTo>
                  <a:lnTo>
                    <a:pt x="2202" y="913"/>
                  </a:lnTo>
                  <a:lnTo>
                    <a:pt x="2202" y="913"/>
                  </a:lnTo>
                  <a:lnTo>
                    <a:pt x="2202" y="913"/>
                  </a:lnTo>
                  <a:lnTo>
                    <a:pt x="2203" y="913"/>
                  </a:lnTo>
                  <a:lnTo>
                    <a:pt x="2203" y="913"/>
                  </a:lnTo>
                  <a:lnTo>
                    <a:pt x="2203" y="913"/>
                  </a:lnTo>
                  <a:lnTo>
                    <a:pt x="2203" y="913"/>
                  </a:lnTo>
                  <a:lnTo>
                    <a:pt x="2203" y="913"/>
                  </a:lnTo>
                  <a:lnTo>
                    <a:pt x="2204" y="914"/>
                  </a:lnTo>
                  <a:lnTo>
                    <a:pt x="2204" y="914"/>
                  </a:lnTo>
                  <a:lnTo>
                    <a:pt x="2204" y="914"/>
                  </a:lnTo>
                  <a:lnTo>
                    <a:pt x="2204" y="914"/>
                  </a:lnTo>
                  <a:lnTo>
                    <a:pt x="2204" y="914"/>
                  </a:lnTo>
                  <a:lnTo>
                    <a:pt x="2205" y="915"/>
                  </a:lnTo>
                  <a:lnTo>
                    <a:pt x="2205" y="915"/>
                  </a:lnTo>
                  <a:lnTo>
                    <a:pt x="2205" y="915"/>
                  </a:lnTo>
                  <a:lnTo>
                    <a:pt x="2205" y="915"/>
                  </a:lnTo>
                  <a:lnTo>
                    <a:pt x="2205" y="915"/>
                  </a:lnTo>
                  <a:lnTo>
                    <a:pt x="2206" y="915"/>
                  </a:lnTo>
                  <a:lnTo>
                    <a:pt x="2206" y="915"/>
                  </a:lnTo>
                  <a:lnTo>
                    <a:pt x="2206" y="915"/>
                  </a:lnTo>
                  <a:lnTo>
                    <a:pt x="2206" y="915"/>
                  </a:lnTo>
                  <a:lnTo>
                    <a:pt x="2207" y="915"/>
                  </a:lnTo>
                  <a:lnTo>
                    <a:pt x="2207" y="915"/>
                  </a:lnTo>
                  <a:lnTo>
                    <a:pt x="2207" y="915"/>
                  </a:lnTo>
                  <a:lnTo>
                    <a:pt x="2207" y="915"/>
                  </a:lnTo>
                  <a:lnTo>
                    <a:pt x="2207" y="915"/>
                  </a:lnTo>
                  <a:lnTo>
                    <a:pt x="2207" y="915"/>
                  </a:lnTo>
                  <a:lnTo>
                    <a:pt x="2208" y="915"/>
                  </a:lnTo>
                  <a:lnTo>
                    <a:pt x="2208" y="915"/>
                  </a:lnTo>
                  <a:lnTo>
                    <a:pt x="2208" y="915"/>
                  </a:lnTo>
                  <a:lnTo>
                    <a:pt x="2208" y="915"/>
                  </a:lnTo>
                  <a:lnTo>
                    <a:pt x="2209" y="914"/>
                  </a:lnTo>
                  <a:lnTo>
                    <a:pt x="2209" y="913"/>
                  </a:lnTo>
                  <a:lnTo>
                    <a:pt x="2209" y="913"/>
                  </a:lnTo>
                  <a:lnTo>
                    <a:pt x="2209" y="913"/>
                  </a:lnTo>
                  <a:lnTo>
                    <a:pt x="2209" y="913"/>
                  </a:lnTo>
                  <a:lnTo>
                    <a:pt x="2209" y="913"/>
                  </a:lnTo>
                  <a:lnTo>
                    <a:pt x="2210" y="913"/>
                  </a:lnTo>
                  <a:lnTo>
                    <a:pt x="2210" y="911"/>
                  </a:lnTo>
                  <a:lnTo>
                    <a:pt x="2210" y="911"/>
                  </a:lnTo>
                  <a:lnTo>
                    <a:pt x="2210" y="911"/>
                  </a:lnTo>
                  <a:lnTo>
                    <a:pt x="2211" y="911"/>
                  </a:lnTo>
                  <a:lnTo>
                    <a:pt x="2211" y="911"/>
                  </a:lnTo>
                  <a:lnTo>
                    <a:pt x="2211" y="911"/>
                  </a:lnTo>
                  <a:lnTo>
                    <a:pt x="2211" y="911"/>
                  </a:lnTo>
                  <a:lnTo>
                    <a:pt x="2211" y="911"/>
                  </a:lnTo>
                  <a:lnTo>
                    <a:pt x="2212" y="911"/>
                  </a:lnTo>
                  <a:lnTo>
                    <a:pt x="2212" y="911"/>
                  </a:lnTo>
                  <a:lnTo>
                    <a:pt x="2212" y="911"/>
                  </a:lnTo>
                  <a:lnTo>
                    <a:pt x="2212" y="911"/>
                  </a:lnTo>
                  <a:lnTo>
                    <a:pt x="2212" y="911"/>
                  </a:lnTo>
                  <a:lnTo>
                    <a:pt x="2213" y="911"/>
                  </a:lnTo>
                  <a:lnTo>
                    <a:pt x="2213" y="911"/>
                  </a:lnTo>
                  <a:lnTo>
                    <a:pt x="2213" y="911"/>
                  </a:lnTo>
                  <a:lnTo>
                    <a:pt x="2213" y="910"/>
                  </a:lnTo>
                  <a:lnTo>
                    <a:pt x="2213" y="910"/>
                  </a:lnTo>
                  <a:lnTo>
                    <a:pt x="2214" y="910"/>
                  </a:lnTo>
                  <a:lnTo>
                    <a:pt x="2214" y="910"/>
                  </a:lnTo>
                  <a:lnTo>
                    <a:pt x="2214" y="910"/>
                  </a:lnTo>
                  <a:lnTo>
                    <a:pt x="2214" y="910"/>
                  </a:lnTo>
                  <a:lnTo>
                    <a:pt x="2214" y="910"/>
                  </a:lnTo>
                  <a:lnTo>
                    <a:pt x="2215" y="910"/>
                  </a:lnTo>
                  <a:lnTo>
                    <a:pt x="2215" y="910"/>
                  </a:lnTo>
                  <a:lnTo>
                    <a:pt x="2215" y="910"/>
                  </a:lnTo>
                  <a:lnTo>
                    <a:pt x="2215" y="910"/>
                  </a:lnTo>
                  <a:lnTo>
                    <a:pt x="2215" y="910"/>
                  </a:lnTo>
                  <a:lnTo>
                    <a:pt x="2216" y="910"/>
                  </a:lnTo>
                  <a:lnTo>
                    <a:pt x="2216" y="910"/>
                  </a:lnTo>
                  <a:lnTo>
                    <a:pt x="2216" y="909"/>
                  </a:lnTo>
                  <a:lnTo>
                    <a:pt x="2216" y="909"/>
                  </a:lnTo>
                  <a:lnTo>
                    <a:pt x="2216" y="910"/>
                  </a:lnTo>
                  <a:lnTo>
                    <a:pt x="2217" y="910"/>
                  </a:lnTo>
                  <a:lnTo>
                    <a:pt x="2217" y="906"/>
                  </a:lnTo>
                  <a:lnTo>
                    <a:pt x="2217" y="886"/>
                  </a:lnTo>
                  <a:lnTo>
                    <a:pt x="2217" y="854"/>
                  </a:lnTo>
                  <a:lnTo>
                    <a:pt x="2218" y="825"/>
                  </a:lnTo>
                  <a:lnTo>
                    <a:pt x="2218" y="813"/>
                  </a:lnTo>
                  <a:lnTo>
                    <a:pt x="2218" y="812"/>
                  </a:lnTo>
                  <a:lnTo>
                    <a:pt x="2218" y="819"/>
                  </a:lnTo>
                  <a:lnTo>
                    <a:pt x="2218" y="826"/>
                  </a:lnTo>
                  <a:lnTo>
                    <a:pt x="2218" y="815"/>
                  </a:lnTo>
                  <a:lnTo>
                    <a:pt x="2219" y="794"/>
                  </a:lnTo>
                  <a:lnTo>
                    <a:pt x="2219" y="791"/>
                  </a:lnTo>
                  <a:lnTo>
                    <a:pt x="2219" y="791"/>
                  </a:lnTo>
                  <a:lnTo>
                    <a:pt x="2219" y="792"/>
                  </a:lnTo>
                  <a:lnTo>
                    <a:pt x="2220" y="792"/>
                  </a:lnTo>
                  <a:lnTo>
                    <a:pt x="2220" y="792"/>
                  </a:lnTo>
                  <a:lnTo>
                    <a:pt x="2220" y="793"/>
                  </a:lnTo>
                  <a:lnTo>
                    <a:pt x="2220" y="793"/>
                  </a:lnTo>
                  <a:lnTo>
                    <a:pt x="2220" y="793"/>
                  </a:lnTo>
                  <a:lnTo>
                    <a:pt x="2220" y="794"/>
                  </a:lnTo>
                  <a:lnTo>
                    <a:pt x="2221" y="794"/>
                  </a:lnTo>
                  <a:lnTo>
                    <a:pt x="2221" y="794"/>
                  </a:lnTo>
                  <a:lnTo>
                    <a:pt x="2221" y="794"/>
                  </a:lnTo>
                  <a:lnTo>
                    <a:pt x="2221" y="794"/>
                  </a:lnTo>
                  <a:lnTo>
                    <a:pt x="2222" y="794"/>
                  </a:lnTo>
                  <a:lnTo>
                    <a:pt x="2222" y="795"/>
                  </a:lnTo>
                  <a:lnTo>
                    <a:pt x="2222" y="795"/>
                  </a:lnTo>
                  <a:lnTo>
                    <a:pt x="2222" y="795"/>
                  </a:lnTo>
                  <a:lnTo>
                    <a:pt x="2222" y="795"/>
                  </a:lnTo>
                  <a:lnTo>
                    <a:pt x="2223" y="795"/>
                  </a:lnTo>
                  <a:lnTo>
                    <a:pt x="2223" y="795"/>
                  </a:lnTo>
                  <a:lnTo>
                    <a:pt x="2223" y="796"/>
                  </a:lnTo>
                  <a:lnTo>
                    <a:pt x="2223" y="796"/>
                  </a:lnTo>
                  <a:lnTo>
                    <a:pt x="2223" y="796"/>
                  </a:lnTo>
                  <a:lnTo>
                    <a:pt x="2224" y="796"/>
                  </a:lnTo>
                  <a:lnTo>
                    <a:pt x="2224" y="796"/>
                  </a:lnTo>
                  <a:lnTo>
                    <a:pt x="2224" y="796"/>
                  </a:lnTo>
                  <a:lnTo>
                    <a:pt x="2224" y="796"/>
                  </a:lnTo>
                  <a:lnTo>
                    <a:pt x="2224" y="796"/>
                  </a:lnTo>
                  <a:lnTo>
                    <a:pt x="2225" y="796"/>
                  </a:lnTo>
                  <a:lnTo>
                    <a:pt x="2225" y="796"/>
                  </a:lnTo>
                  <a:lnTo>
                    <a:pt x="2225" y="796"/>
                  </a:lnTo>
                  <a:lnTo>
                    <a:pt x="2225" y="796"/>
                  </a:lnTo>
                  <a:lnTo>
                    <a:pt x="2226" y="796"/>
                  </a:lnTo>
                  <a:lnTo>
                    <a:pt x="2226" y="796"/>
                  </a:lnTo>
                  <a:lnTo>
                    <a:pt x="2226" y="796"/>
                  </a:lnTo>
                  <a:lnTo>
                    <a:pt x="2226" y="796"/>
                  </a:lnTo>
                  <a:lnTo>
                    <a:pt x="2226" y="796"/>
                  </a:lnTo>
                  <a:lnTo>
                    <a:pt x="2226" y="796"/>
                  </a:lnTo>
                  <a:lnTo>
                    <a:pt x="2227" y="796"/>
                  </a:lnTo>
                  <a:lnTo>
                    <a:pt x="2227" y="796"/>
                  </a:lnTo>
                  <a:lnTo>
                    <a:pt x="2227" y="796"/>
                  </a:lnTo>
                  <a:lnTo>
                    <a:pt x="2227" y="796"/>
                  </a:lnTo>
                  <a:lnTo>
                    <a:pt x="2228" y="796"/>
                  </a:lnTo>
                  <a:lnTo>
                    <a:pt x="2228" y="796"/>
                  </a:lnTo>
                  <a:lnTo>
                    <a:pt x="2228" y="796"/>
                  </a:lnTo>
                  <a:lnTo>
                    <a:pt x="2228" y="796"/>
                  </a:lnTo>
                  <a:lnTo>
                    <a:pt x="2228" y="796"/>
                  </a:lnTo>
                  <a:lnTo>
                    <a:pt x="2229" y="796"/>
                  </a:lnTo>
                  <a:lnTo>
                    <a:pt x="2229" y="796"/>
                  </a:lnTo>
                  <a:lnTo>
                    <a:pt x="2229" y="796"/>
                  </a:lnTo>
                  <a:lnTo>
                    <a:pt x="2229" y="796"/>
                  </a:lnTo>
                  <a:lnTo>
                    <a:pt x="2229" y="796"/>
                  </a:lnTo>
                  <a:lnTo>
                    <a:pt x="2229" y="796"/>
                  </a:lnTo>
                  <a:lnTo>
                    <a:pt x="2230" y="796"/>
                  </a:lnTo>
                  <a:lnTo>
                    <a:pt x="2230" y="796"/>
                  </a:lnTo>
                  <a:lnTo>
                    <a:pt x="2230" y="797"/>
                  </a:lnTo>
                  <a:lnTo>
                    <a:pt x="2230" y="798"/>
                  </a:lnTo>
                  <a:lnTo>
                    <a:pt x="2231" y="800"/>
                  </a:lnTo>
                  <a:lnTo>
                    <a:pt x="2231" y="802"/>
                  </a:lnTo>
                  <a:lnTo>
                    <a:pt x="2231" y="804"/>
                  </a:lnTo>
                  <a:lnTo>
                    <a:pt x="2231" y="806"/>
                  </a:lnTo>
                  <a:lnTo>
                    <a:pt x="2231" y="809"/>
                  </a:lnTo>
                  <a:lnTo>
                    <a:pt x="2231" y="813"/>
                  </a:lnTo>
                  <a:lnTo>
                    <a:pt x="2232" y="806"/>
                  </a:lnTo>
                  <a:lnTo>
                    <a:pt x="2232" y="798"/>
                  </a:lnTo>
                  <a:lnTo>
                    <a:pt x="2232" y="856"/>
                  </a:lnTo>
                  <a:lnTo>
                    <a:pt x="2232" y="911"/>
                  </a:lnTo>
                  <a:lnTo>
                    <a:pt x="2233" y="911"/>
                  </a:lnTo>
                  <a:lnTo>
                    <a:pt x="2233" y="913"/>
                  </a:lnTo>
                  <a:lnTo>
                    <a:pt x="2233" y="914"/>
                  </a:lnTo>
                  <a:lnTo>
                    <a:pt x="2233" y="914"/>
                  </a:lnTo>
                  <a:lnTo>
                    <a:pt x="2233" y="914"/>
                  </a:lnTo>
                  <a:lnTo>
                    <a:pt x="2234" y="914"/>
                  </a:lnTo>
                  <a:lnTo>
                    <a:pt x="2234" y="915"/>
                  </a:lnTo>
                  <a:lnTo>
                    <a:pt x="2234" y="915"/>
                  </a:lnTo>
                  <a:lnTo>
                    <a:pt x="2234" y="914"/>
                  </a:lnTo>
                  <a:lnTo>
                    <a:pt x="2234" y="914"/>
                  </a:lnTo>
                  <a:lnTo>
                    <a:pt x="2235" y="914"/>
                  </a:lnTo>
                  <a:lnTo>
                    <a:pt x="2235" y="915"/>
                  </a:lnTo>
                  <a:lnTo>
                    <a:pt x="2235" y="915"/>
                  </a:lnTo>
                  <a:lnTo>
                    <a:pt x="2235" y="915"/>
                  </a:lnTo>
                  <a:lnTo>
                    <a:pt x="2235" y="916"/>
                  </a:lnTo>
                  <a:lnTo>
                    <a:pt x="2236" y="916"/>
                  </a:lnTo>
                  <a:lnTo>
                    <a:pt x="2236" y="916"/>
                  </a:lnTo>
                  <a:lnTo>
                    <a:pt x="2236" y="915"/>
                  </a:lnTo>
                  <a:lnTo>
                    <a:pt x="2236" y="915"/>
                  </a:lnTo>
                  <a:lnTo>
                    <a:pt x="2237" y="915"/>
                  </a:lnTo>
                  <a:lnTo>
                    <a:pt x="2237" y="915"/>
                  </a:lnTo>
                  <a:lnTo>
                    <a:pt x="2237" y="915"/>
                  </a:lnTo>
                  <a:lnTo>
                    <a:pt x="2237" y="915"/>
                  </a:lnTo>
                  <a:lnTo>
                    <a:pt x="2237" y="915"/>
                  </a:lnTo>
                  <a:lnTo>
                    <a:pt x="2237" y="915"/>
                  </a:lnTo>
                  <a:lnTo>
                    <a:pt x="2238" y="914"/>
                  </a:lnTo>
                  <a:lnTo>
                    <a:pt x="2238" y="914"/>
                  </a:lnTo>
                  <a:lnTo>
                    <a:pt x="2238" y="914"/>
                  </a:lnTo>
                  <a:lnTo>
                    <a:pt x="2238" y="914"/>
                  </a:lnTo>
                  <a:lnTo>
                    <a:pt x="2239" y="914"/>
                  </a:lnTo>
                  <a:lnTo>
                    <a:pt x="2239" y="914"/>
                  </a:lnTo>
                  <a:lnTo>
                    <a:pt x="2239" y="914"/>
                  </a:lnTo>
                  <a:lnTo>
                    <a:pt x="2239" y="914"/>
                  </a:lnTo>
                  <a:lnTo>
                    <a:pt x="2239" y="914"/>
                  </a:lnTo>
                  <a:lnTo>
                    <a:pt x="2240" y="914"/>
                  </a:lnTo>
                  <a:lnTo>
                    <a:pt x="2240" y="914"/>
                  </a:lnTo>
                  <a:lnTo>
                    <a:pt x="2240" y="914"/>
                  </a:lnTo>
                  <a:lnTo>
                    <a:pt x="2240" y="914"/>
                  </a:lnTo>
                  <a:lnTo>
                    <a:pt x="2240" y="914"/>
                  </a:lnTo>
                  <a:lnTo>
                    <a:pt x="2241" y="914"/>
                  </a:lnTo>
                  <a:lnTo>
                    <a:pt x="2241" y="914"/>
                  </a:lnTo>
                  <a:lnTo>
                    <a:pt x="2241" y="914"/>
                  </a:lnTo>
                  <a:lnTo>
                    <a:pt x="2241" y="914"/>
                  </a:lnTo>
                  <a:lnTo>
                    <a:pt x="2241" y="914"/>
                  </a:lnTo>
                  <a:lnTo>
                    <a:pt x="2242" y="914"/>
                  </a:lnTo>
                  <a:lnTo>
                    <a:pt x="2242" y="914"/>
                  </a:lnTo>
                  <a:lnTo>
                    <a:pt x="2242" y="914"/>
                  </a:lnTo>
                  <a:lnTo>
                    <a:pt x="2242" y="914"/>
                  </a:lnTo>
                  <a:lnTo>
                    <a:pt x="2242" y="914"/>
                  </a:lnTo>
                  <a:lnTo>
                    <a:pt x="2242" y="915"/>
                  </a:lnTo>
                  <a:lnTo>
                    <a:pt x="2243" y="915"/>
                  </a:lnTo>
                  <a:lnTo>
                    <a:pt x="2243" y="914"/>
                  </a:lnTo>
                  <a:lnTo>
                    <a:pt x="2243" y="914"/>
                  </a:lnTo>
                  <a:lnTo>
                    <a:pt x="2243" y="915"/>
                  </a:lnTo>
                  <a:lnTo>
                    <a:pt x="2244" y="914"/>
                  </a:lnTo>
                  <a:lnTo>
                    <a:pt x="2244" y="914"/>
                  </a:lnTo>
                  <a:lnTo>
                    <a:pt x="2244" y="914"/>
                  </a:lnTo>
                  <a:lnTo>
                    <a:pt x="2244" y="914"/>
                  </a:lnTo>
                  <a:lnTo>
                    <a:pt x="2244" y="914"/>
                  </a:lnTo>
                  <a:lnTo>
                    <a:pt x="2245" y="914"/>
                  </a:lnTo>
                  <a:lnTo>
                    <a:pt x="2245" y="914"/>
                  </a:lnTo>
                  <a:lnTo>
                    <a:pt x="2245" y="914"/>
                  </a:lnTo>
                  <a:lnTo>
                    <a:pt x="2245" y="914"/>
                  </a:lnTo>
                  <a:lnTo>
                    <a:pt x="2245" y="914"/>
                  </a:lnTo>
                  <a:lnTo>
                    <a:pt x="2246" y="914"/>
                  </a:lnTo>
                  <a:lnTo>
                    <a:pt x="2246" y="914"/>
                  </a:lnTo>
                  <a:lnTo>
                    <a:pt x="2246" y="914"/>
                  </a:lnTo>
                  <a:lnTo>
                    <a:pt x="2246" y="914"/>
                  </a:lnTo>
                  <a:lnTo>
                    <a:pt x="2246" y="913"/>
                  </a:lnTo>
                  <a:lnTo>
                    <a:pt x="2247" y="914"/>
                  </a:lnTo>
                  <a:lnTo>
                    <a:pt x="2247" y="914"/>
                  </a:lnTo>
                  <a:lnTo>
                    <a:pt x="2247" y="914"/>
                  </a:lnTo>
                  <a:lnTo>
                    <a:pt x="2247" y="914"/>
                  </a:lnTo>
                  <a:lnTo>
                    <a:pt x="2248" y="914"/>
                  </a:lnTo>
                  <a:lnTo>
                    <a:pt x="2248" y="914"/>
                  </a:lnTo>
                  <a:lnTo>
                    <a:pt x="2248" y="915"/>
                  </a:lnTo>
                  <a:lnTo>
                    <a:pt x="2248" y="916"/>
                  </a:lnTo>
                  <a:lnTo>
                    <a:pt x="2248" y="916"/>
                  </a:lnTo>
                  <a:lnTo>
                    <a:pt x="2248" y="917"/>
                  </a:lnTo>
                  <a:lnTo>
                    <a:pt x="2249" y="917"/>
                  </a:lnTo>
                  <a:lnTo>
                    <a:pt x="2249" y="917"/>
                  </a:lnTo>
                  <a:lnTo>
                    <a:pt x="2249" y="917"/>
                  </a:lnTo>
                  <a:lnTo>
                    <a:pt x="2249" y="917"/>
                  </a:lnTo>
                  <a:lnTo>
                    <a:pt x="2250" y="917"/>
                  </a:lnTo>
                  <a:lnTo>
                    <a:pt x="2250" y="917"/>
                  </a:lnTo>
                  <a:lnTo>
                    <a:pt x="2250" y="917"/>
                  </a:lnTo>
                  <a:lnTo>
                    <a:pt x="2250" y="917"/>
                  </a:lnTo>
                  <a:lnTo>
                    <a:pt x="2250" y="918"/>
                  </a:lnTo>
                  <a:lnTo>
                    <a:pt x="2251" y="918"/>
                  </a:lnTo>
                  <a:lnTo>
                    <a:pt x="2251" y="918"/>
                  </a:lnTo>
                  <a:lnTo>
                    <a:pt x="2251" y="918"/>
                  </a:lnTo>
                  <a:lnTo>
                    <a:pt x="2251" y="918"/>
                  </a:lnTo>
                  <a:lnTo>
                    <a:pt x="2251" y="918"/>
                  </a:lnTo>
                  <a:lnTo>
                    <a:pt x="2252" y="918"/>
                  </a:lnTo>
                  <a:lnTo>
                    <a:pt x="2252" y="918"/>
                  </a:lnTo>
                  <a:lnTo>
                    <a:pt x="2252" y="918"/>
                  </a:lnTo>
                  <a:lnTo>
                    <a:pt x="2252" y="918"/>
                  </a:lnTo>
                  <a:lnTo>
                    <a:pt x="2252" y="917"/>
                  </a:lnTo>
                  <a:lnTo>
                    <a:pt x="2253" y="917"/>
                  </a:lnTo>
                  <a:lnTo>
                    <a:pt x="2253" y="917"/>
                  </a:lnTo>
                  <a:lnTo>
                    <a:pt x="2253" y="917"/>
                  </a:lnTo>
                  <a:lnTo>
                    <a:pt x="2253" y="917"/>
                  </a:lnTo>
                  <a:lnTo>
                    <a:pt x="2254" y="917"/>
                  </a:lnTo>
                  <a:lnTo>
                    <a:pt x="2254" y="917"/>
                  </a:lnTo>
                  <a:lnTo>
                    <a:pt x="2254" y="917"/>
                  </a:lnTo>
                  <a:lnTo>
                    <a:pt x="2254" y="917"/>
                  </a:lnTo>
                  <a:lnTo>
                    <a:pt x="2254" y="917"/>
                  </a:lnTo>
                  <a:lnTo>
                    <a:pt x="2254" y="917"/>
                  </a:lnTo>
                  <a:lnTo>
                    <a:pt x="2255" y="918"/>
                  </a:lnTo>
                  <a:lnTo>
                    <a:pt x="2255" y="918"/>
                  </a:lnTo>
                  <a:lnTo>
                    <a:pt x="2255" y="918"/>
                  </a:lnTo>
                  <a:lnTo>
                    <a:pt x="2255" y="918"/>
                  </a:lnTo>
                  <a:lnTo>
                    <a:pt x="2256" y="918"/>
                  </a:lnTo>
                  <a:lnTo>
                    <a:pt x="2256" y="918"/>
                  </a:lnTo>
                  <a:lnTo>
                    <a:pt x="2256" y="918"/>
                  </a:lnTo>
                  <a:lnTo>
                    <a:pt x="2256" y="918"/>
                  </a:lnTo>
                  <a:lnTo>
                    <a:pt x="2256" y="917"/>
                  </a:lnTo>
                  <a:lnTo>
                    <a:pt x="2256" y="916"/>
                  </a:lnTo>
                  <a:lnTo>
                    <a:pt x="2257" y="915"/>
                  </a:lnTo>
                  <a:lnTo>
                    <a:pt x="2257" y="915"/>
                  </a:lnTo>
                  <a:lnTo>
                    <a:pt x="2257" y="915"/>
                  </a:lnTo>
                  <a:lnTo>
                    <a:pt x="2257" y="914"/>
                  </a:lnTo>
                  <a:lnTo>
                    <a:pt x="2257" y="913"/>
                  </a:lnTo>
                  <a:lnTo>
                    <a:pt x="2258" y="911"/>
                  </a:lnTo>
                  <a:lnTo>
                    <a:pt x="2258" y="910"/>
                  </a:lnTo>
                  <a:lnTo>
                    <a:pt x="2258" y="910"/>
                  </a:lnTo>
                  <a:lnTo>
                    <a:pt x="2258" y="910"/>
                  </a:lnTo>
                  <a:lnTo>
                    <a:pt x="2259" y="910"/>
                  </a:lnTo>
                  <a:lnTo>
                    <a:pt x="2259" y="910"/>
                  </a:lnTo>
                  <a:lnTo>
                    <a:pt x="2259" y="910"/>
                  </a:lnTo>
                  <a:lnTo>
                    <a:pt x="2259" y="909"/>
                  </a:lnTo>
                  <a:lnTo>
                    <a:pt x="2259" y="909"/>
                  </a:lnTo>
                  <a:lnTo>
                    <a:pt x="2259" y="907"/>
                  </a:lnTo>
                  <a:lnTo>
                    <a:pt x="2260" y="906"/>
                  </a:lnTo>
                  <a:lnTo>
                    <a:pt x="2260" y="906"/>
                  </a:lnTo>
                  <a:lnTo>
                    <a:pt x="2260" y="905"/>
                  </a:lnTo>
                  <a:lnTo>
                    <a:pt x="2260" y="905"/>
                  </a:lnTo>
                  <a:lnTo>
                    <a:pt x="2261" y="905"/>
                  </a:lnTo>
                  <a:lnTo>
                    <a:pt x="2261" y="904"/>
                  </a:lnTo>
                  <a:lnTo>
                    <a:pt x="2261" y="903"/>
                  </a:lnTo>
                  <a:lnTo>
                    <a:pt x="2261" y="903"/>
                  </a:lnTo>
                  <a:lnTo>
                    <a:pt x="2261" y="903"/>
                  </a:lnTo>
                  <a:lnTo>
                    <a:pt x="2262" y="903"/>
                  </a:lnTo>
                  <a:lnTo>
                    <a:pt x="2262" y="904"/>
                  </a:lnTo>
                  <a:lnTo>
                    <a:pt x="2262" y="904"/>
                  </a:lnTo>
                  <a:lnTo>
                    <a:pt x="2262" y="904"/>
                  </a:lnTo>
                  <a:lnTo>
                    <a:pt x="2262" y="904"/>
                  </a:lnTo>
                  <a:lnTo>
                    <a:pt x="2263" y="904"/>
                  </a:lnTo>
                  <a:lnTo>
                    <a:pt x="2263" y="904"/>
                  </a:lnTo>
                  <a:lnTo>
                    <a:pt x="2263" y="903"/>
                  </a:lnTo>
                  <a:lnTo>
                    <a:pt x="2263" y="903"/>
                  </a:lnTo>
                  <a:lnTo>
                    <a:pt x="2263" y="903"/>
                  </a:lnTo>
                  <a:lnTo>
                    <a:pt x="2264" y="903"/>
                  </a:lnTo>
                  <a:lnTo>
                    <a:pt x="2264" y="902"/>
                  </a:lnTo>
                  <a:lnTo>
                    <a:pt x="2264" y="902"/>
                  </a:lnTo>
                  <a:lnTo>
                    <a:pt x="2264" y="902"/>
                  </a:lnTo>
                  <a:lnTo>
                    <a:pt x="2265" y="898"/>
                  </a:lnTo>
                  <a:lnTo>
                    <a:pt x="2265" y="868"/>
                  </a:lnTo>
                  <a:lnTo>
                    <a:pt x="2265" y="830"/>
                  </a:lnTo>
                  <a:lnTo>
                    <a:pt x="2265" y="813"/>
                  </a:lnTo>
                  <a:lnTo>
                    <a:pt x="2265" y="796"/>
                  </a:lnTo>
                  <a:lnTo>
                    <a:pt x="2265" y="788"/>
                  </a:lnTo>
                  <a:lnTo>
                    <a:pt x="2266" y="795"/>
                  </a:lnTo>
                  <a:lnTo>
                    <a:pt x="2266" y="806"/>
                  </a:lnTo>
                  <a:lnTo>
                    <a:pt x="2266" y="808"/>
                  </a:lnTo>
                  <a:lnTo>
                    <a:pt x="2266" y="806"/>
                  </a:lnTo>
                  <a:lnTo>
                    <a:pt x="2267" y="806"/>
                  </a:lnTo>
                  <a:lnTo>
                    <a:pt x="2267" y="806"/>
                  </a:lnTo>
                  <a:lnTo>
                    <a:pt x="2267" y="806"/>
                  </a:lnTo>
                  <a:lnTo>
                    <a:pt x="2267" y="807"/>
                  </a:lnTo>
                  <a:lnTo>
                    <a:pt x="2267" y="807"/>
                  </a:lnTo>
                  <a:lnTo>
                    <a:pt x="2267" y="807"/>
                  </a:lnTo>
                  <a:lnTo>
                    <a:pt x="2268" y="807"/>
                  </a:lnTo>
                  <a:lnTo>
                    <a:pt x="2268" y="807"/>
                  </a:lnTo>
                  <a:lnTo>
                    <a:pt x="2268" y="807"/>
                  </a:lnTo>
                  <a:lnTo>
                    <a:pt x="2268" y="807"/>
                  </a:lnTo>
                  <a:lnTo>
                    <a:pt x="2269" y="808"/>
                  </a:lnTo>
                  <a:lnTo>
                    <a:pt x="2269" y="808"/>
                  </a:lnTo>
                  <a:lnTo>
                    <a:pt x="2269" y="808"/>
                  </a:lnTo>
                  <a:lnTo>
                    <a:pt x="2269" y="808"/>
                  </a:lnTo>
                  <a:lnTo>
                    <a:pt x="2269" y="808"/>
                  </a:lnTo>
                  <a:lnTo>
                    <a:pt x="2270" y="809"/>
                  </a:lnTo>
                  <a:lnTo>
                    <a:pt x="2270" y="809"/>
                  </a:lnTo>
                  <a:lnTo>
                    <a:pt x="2270" y="809"/>
                  </a:lnTo>
                  <a:lnTo>
                    <a:pt x="2270" y="809"/>
                  </a:lnTo>
                  <a:lnTo>
                    <a:pt x="2270" y="809"/>
                  </a:lnTo>
                  <a:lnTo>
                    <a:pt x="2271" y="809"/>
                  </a:lnTo>
                  <a:lnTo>
                    <a:pt x="2271" y="809"/>
                  </a:lnTo>
                  <a:lnTo>
                    <a:pt x="2271" y="810"/>
                  </a:lnTo>
                  <a:lnTo>
                    <a:pt x="2271" y="810"/>
                  </a:lnTo>
                  <a:lnTo>
                    <a:pt x="2271" y="810"/>
                  </a:lnTo>
                  <a:lnTo>
                    <a:pt x="2272" y="810"/>
                  </a:lnTo>
                  <a:lnTo>
                    <a:pt x="2272" y="811"/>
                  </a:lnTo>
                  <a:lnTo>
                    <a:pt x="2272" y="811"/>
                  </a:lnTo>
                  <a:lnTo>
                    <a:pt x="2272" y="811"/>
                  </a:lnTo>
                  <a:lnTo>
                    <a:pt x="2272" y="811"/>
                  </a:lnTo>
                  <a:lnTo>
                    <a:pt x="2273" y="811"/>
                  </a:lnTo>
                  <a:lnTo>
                    <a:pt x="2273" y="811"/>
                  </a:lnTo>
                  <a:lnTo>
                    <a:pt x="2273" y="811"/>
                  </a:lnTo>
                  <a:lnTo>
                    <a:pt x="2273" y="811"/>
                  </a:lnTo>
                  <a:lnTo>
                    <a:pt x="2273" y="812"/>
                  </a:lnTo>
                  <a:lnTo>
                    <a:pt x="2274" y="812"/>
                  </a:lnTo>
                  <a:lnTo>
                    <a:pt x="2274" y="812"/>
                  </a:lnTo>
                  <a:lnTo>
                    <a:pt x="2274" y="812"/>
                  </a:lnTo>
                  <a:lnTo>
                    <a:pt x="2274" y="812"/>
                  </a:lnTo>
                  <a:lnTo>
                    <a:pt x="2274" y="812"/>
                  </a:lnTo>
                  <a:lnTo>
                    <a:pt x="2275" y="813"/>
                  </a:lnTo>
                  <a:lnTo>
                    <a:pt x="2275" y="813"/>
                  </a:lnTo>
                  <a:lnTo>
                    <a:pt x="2275" y="813"/>
                  </a:lnTo>
                  <a:lnTo>
                    <a:pt x="2275" y="813"/>
                  </a:lnTo>
                  <a:lnTo>
                    <a:pt x="2276" y="813"/>
                  </a:lnTo>
                  <a:lnTo>
                    <a:pt x="2276" y="813"/>
                  </a:lnTo>
                  <a:lnTo>
                    <a:pt x="2276" y="813"/>
                  </a:lnTo>
                  <a:lnTo>
                    <a:pt x="2276" y="813"/>
                  </a:lnTo>
                  <a:lnTo>
                    <a:pt x="2276" y="813"/>
                  </a:lnTo>
                  <a:lnTo>
                    <a:pt x="2276" y="813"/>
                  </a:lnTo>
                  <a:lnTo>
                    <a:pt x="2277" y="813"/>
                  </a:lnTo>
                  <a:lnTo>
                    <a:pt x="2277" y="813"/>
                  </a:lnTo>
                  <a:lnTo>
                    <a:pt x="2277" y="812"/>
                  </a:lnTo>
                  <a:lnTo>
                    <a:pt x="2277" y="812"/>
                  </a:lnTo>
                  <a:lnTo>
                    <a:pt x="2278" y="812"/>
                  </a:lnTo>
                  <a:lnTo>
                    <a:pt x="2278" y="812"/>
                  </a:lnTo>
                  <a:lnTo>
                    <a:pt x="2278" y="812"/>
                  </a:lnTo>
                  <a:lnTo>
                    <a:pt x="2278" y="812"/>
                  </a:lnTo>
                  <a:lnTo>
                    <a:pt x="2278" y="813"/>
                  </a:lnTo>
                  <a:lnTo>
                    <a:pt x="2278" y="815"/>
                  </a:lnTo>
                  <a:lnTo>
                    <a:pt x="2279" y="817"/>
                  </a:lnTo>
                  <a:lnTo>
                    <a:pt x="2279" y="818"/>
                  </a:lnTo>
                  <a:lnTo>
                    <a:pt x="2279" y="818"/>
                  </a:lnTo>
                  <a:lnTo>
                    <a:pt x="2279" y="815"/>
                  </a:lnTo>
                  <a:lnTo>
                    <a:pt x="2280" y="804"/>
                  </a:lnTo>
                  <a:lnTo>
                    <a:pt x="2280" y="803"/>
                  </a:lnTo>
                  <a:lnTo>
                    <a:pt x="2280" y="831"/>
                  </a:lnTo>
                  <a:lnTo>
                    <a:pt x="2280" y="869"/>
                  </a:lnTo>
                  <a:lnTo>
                    <a:pt x="2280" y="869"/>
                  </a:lnTo>
                  <a:lnTo>
                    <a:pt x="2281" y="874"/>
                  </a:lnTo>
                  <a:lnTo>
                    <a:pt x="2281" y="876"/>
                  </a:lnTo>
                  <a:lnTo>
                    <a:pt x="2281" y="875"/>
                  </a:lnTo>
                  <a:lnTo>
                    <a:pt x="2281" y="877"/>
                  </a:lnTo>
                  <a:lnTo>
                    <a:pt x="2281" y="877"/>
                  </a:lnTo>
                  <a:lnTo>
                    <a:pt x="2282" y="878"/>
                  </a:lnTo>
                  <a:lnTo>
                    <a:pt x="2282" y="879"/>
                  </a:lnTo>
                  <a:lnTo>
                    <a:pt x="2282" y="879"/>
                  </a:lnTo>
                  <a:lnTo>
                    <a:pt x="2282" y="880"/>
                  </a:lnTo>
                  <a:lnTo>
                    <a:pt x="2282" y="882"/>
                  </a:lnTo>
                  <a:lnTo>
                    <a:pt x="2283" y="883"/>
                  </a:lnTo>
                  <a:lnTo>
                    <a:pt x="2283" y="884"/>
                  </a:lnTo>
                  <a:lnTo>
                    <a:pt x="2283" y="884"/>
                  </a:lnTo>
                  <a:lnTo>
                    <a:pt x="2283" y="884"/>
                  </a:lnTo>
                  <a:lnTo>
                    <a:pt x="2284" y="884"/>
                  </a:lnTo>
                  <a:lnTo>
                    <a:pt x="2284" y="884"/>
                  </a:lnTo>
                  <a:lnTo>
                    <a:pt x="2284" y="884"/>
                  </a:lnTo>
                  <a:lnTo>
                    <a:pt x="2284" y="884"/>
                  </a:lnTo>
                  <a:lnTo>
                    <a:pt x="2284" y="884"/>
                  </a:lnTo>
                  <a:lnTo>
                    <a:pt x="2284" y="884"/>
                  </a:lnTo>
                  <a:lnTo>
                    <a:pt x="2285" y="884"/>
                  </a:lnTo>
                  <a:lnTo>
                    <a:pt x="2285" y="884"/>
                  </a:lnTo>
                  <a:lnTo>
                    <a:pt x="2285" y="884"/>
                  </a:lnTo>
                  <a:lnTo>
                    <a:pt x="2285" y="884"/>
                  </a:lnTo>
                  <a:lnTo>
                    <a:pt x="2286" y="884"/>
                  </a:lnTo>
                  <a:lnTo>
                    <a:pt x="2286" y="884"/>
                  </a:lnTo>
                  <a:lnTo>
                    <a:pt x="2286" y="884"/>
                  </a:lnTo>
                  <a:lnTo>
                    <a:pt x="2286" y="884"/>
                  </a:lnTo>
                  <a:lnTo>
                    <a:pt x="2286" y="884"/>
                  </a:lnTo>
                  <a:lnTo>
                    <a:pt x="2287" y="884"/>
                  </a:lnTo>
                  <a:lnTo>
                    <a:pt x="2287" y="884"/>
                  </a:lnTo>
                  <a:lnTo>
                    <a:pt x="2287" y="884"/>
                  </a:lnTo>
                  <a:lnTo>
                    <a:pt x="2287" y="884"/>
                  </a:lnTo>
                  <a:lnTo>
                    <a:pt x="2287" y="885"/>
                  </a:lnTo>
                  <a:lnTo>
                    <a:pt x="2287" y="885"/>
                  </a:lnTo>
                  <a:lnTo>
                    <a:pt x="2288" y="885"/>
                  </a:lnTo>
                  <a:lnTo>
                    <a:pt x="2288" y="885"/>
                  </a:lnTo>
                  <a:lnTo>
                    <a:pt x="2288" y="885"/>
                  </a:lnTo>
                  <a:lnTo>
                    <a:pt x="2288" y="885"/>
                  </a:lnTo>
                  <a:lnTo>
                    <a:pt x="2289" y="885"/>
                  </a:lnTo>
                  <a:lnTo>
                    <a:pt x="2289" y="885"/>
                  </a:lnTo>
                  <a:lnTo>
                    <a:pt x="2289" y="885"/>
                  </a:lnTo>
                  <a:lnTo>
                    <a:pt x="2289" y="886"/>
                  </a:lnTo>
                  <a:lnTo>
                    <a:pt x="2289" y="886"/>
                  </a:lnTo>
                  <a:lnTo>
                    <a:pt x="2289" y="886"/>
                  </a:lnTo>
                  <a:lnTo>
                    <a:pt x="2290" y="886"/>
                  </a:lnTo>
                  <a:lnTo>
                    <a:pt x="2290" y="887"/>
                  </a:lnTo>
                  <a:lnTo>
                    <a:pt x="2290" y="888"/>
                  </a:lnTo>
                  <a:lnTo>
                    <a:pt x="2290" y="888"/>
                  </a:lnTo>
                  <a:lnTo>
                    <a:pt x="2291" y="889"/>
                  </a:lnTo>
                  <a:lnTo>
                    <a:pt x="2291" y="889"/>
                  </a:lnTo>
                  <a:lnTo>
                    <a:pt x="2291" y="889"/>
                  </a:lnTo>
                  <a:lnTo>
                    <a:pt x="2291" y="889"/>
                  </a:lnTo>
                  <a:lnTo>
                    <a:pt x="2291" y="890"/>
                  </a:lnTo>
                  <a:lnTo>
                    <a:pt x="2292" y="890"/>
                  </a:lnTo>
                  <a:lnTo>
                    <a:pt x="2292" y="890"/>
                  </a:lnTo>
                  <a:lnTo>
                    <a:pt x="2292" y="890"/>
                  </a:lnTo>
                  <a:lnTo>
                    <a:pt x="2292" y="890"/>
                  </a:lnTo>
                  <a:lnTo>
                    <a:pt x="2292" y="890"/>
                  </a:lnTo>
                  <a:lnTo>
                    <a:pt x="2293" y="890"/>
                  </a:lnTo>
                  <a:lnTo>
                    <a:pt x="2293" y="890"/>
                  </a:lnTo>
                  <a:lnTo>
                    <a:pt x="2293" y="890"/>
                  </a:lnTo>
                  <a:lnTo>
                    <a:pt x="2293" y="889"/>
                  </a:lnTo>
                  <a:lnTo>
                    <a:pt x="2293" y="890"/>
                  </a:lnTo>
                  <a:lnTo>
                    <a:pt x="2294" y="890"/>
                  </a:lnTo>
                  <a:lnTo>
                    <a:pt x="2294" y="890"/>
                  </a:lnTo>
                  <a:lnTo>
                    <a:pt x="2294" y="891"/>
                  </a:lnTo>
                  <a:lnTo>
                    <a:pt x="2294" y="892"/>
                  </a:lnTo>
                  <a:lnTo>
                    <a:pt x="2295" y="894"/>
                  </a:lnTo>
                  <a:lnTo>
                    <a:pt x="2295" y="895"/>
                  </a:lnTo>
                  <a:lnTo>
                    <a:pt x="2295" y="896"/>
                  </a:lnTo>
                  <a:lnTo>
                    <a:pt x="2295" y="897"/>
                  </a:lnTo>
                  <a:lnTo>
                    <a:pt x="2295" y="899"/>
                  </a:lnTo>
                  <a:lnTo>
                    <a:pt x="2295" y="902"/>
                  </a:lnTo>
                  <a:lnTo>
                    <a:pt x="2296" y="903"/>
                  </a:lnTo>
                  <a:lnTo>
                    <a:pt x="2296" y="905"/>
                  </a:lnTo>
                  <a:lnTo>
                    <a:pt x="2296" y="906"/>
                  </a:lnTo>
                  <a:lnTo>
                    <a:pt x="2296" y="907"/>
                  </a:lnTo>
                  <a:lnTo>
                    <a:pt x="2297" y="906"/>
                  </a:lnTo>
                  <a:lnTo>
                    <a:pt x="2297" y="907"/>
                  </a:lnTo>
                  <a:lnTo>
                    <a:pt x="2297" y="907"/>
                  </a:lnTo>
                  <a:lnTo>
                    <a:pt x="2297" y="907"/>
                  </a:lnTo>
                  <a:lnTo>
                    <a:pt x="2297" y="907"/>
                  </a:lnTo>
                  <a:lnTo>
                    <a:pt x="2298" y="907"/>
                  </a:lnTo>
                  <a:lnTo>
                    <a:pt x="2298" y="907"/>
                  </a:lnTo>
                  <a:lnTo>
                    <a:pt x="2298" y="907"/>
                  </a:lnTo>
                  <a:lnTo>
                    <a:pt x="2298" y="907"/>
                  </a:lnTo>
                  <a:lnTo>
                    <a:pt x="2298" y="907"/>
                  </a:lnTo>
                  <a:lnTo>
                    <a:pt x="2299" y="907"/>
                  </a:lnTo>
                  <a:lnTo>
                    <a:pt x="2299" y="907"/>
                  </a:lnTo>
                  <a:lnTo>
                    <a:pt x="2299" y="908"/>
                  </a:lnTo>
                  <a:lnTo>
                    <a:pt x="2299" y="908"/>
                  </a:lnTo>
                  <a:lnTo>
                    <a:pt x="2299" y="908"/>
                  </a:lnTo>
                  <a:lnTo>
                    <a:pt x="2300" y="908"/>
                  </a:lnTo>
                  <a:lnTo>
                    <a:pt x="2300" y="908"/>
                  </a:lnTo>
                  <a:lnTo>
                    <a:pt x="2300" y="908"/>
                  </a:lnTo>
                  <a:lnTo>
                    <a:pt x="2300" y="908"/>
                  </a:lnTo>
                  <a:lnTo>
                    <a:pt x="2301" y="909"/>
                  </a:lnTo>
                  <a:lnTo>
                    <a:pt x="2301" y="909"/>
                  </a:lnTo>
                  <a:lnTo>
                    <a:pt x="2301" y="910"/>
                  </a:lnTo>
                  <a:lnTo>
                    <a:pt x="2301" y="910"/>
                  </a:lnTo>
                  <a:lnTo>
                    <a:pt x="2301" y="911"/>
                  </a:lnTo>
                  <a:lnTo>
                    <a:pt x="2301" y="911"/>
                  </a:lnTo>
                  <a:lnTo>
                    <a:pt x="2302" y="912"/>
                  </a:lnTo>
                  <a:lnTo>
                    <a:pt x="2302" y="911"/>
                  </a:lnTo>
                  <a:lnTo>
                    <a:pt x="2302" y="910"/>
                  </a:lnTo>
                  <a:lnTo>
                    <a:pt x="2302" y="908"/>
                  </a:lnTo>
                  <a:lnTo>
                    <a:pt x="2302" y="908"/>
                  </a:lnTo>
                  <a:lnTo>
                    <a:pt x="2303" y="908"/>
                  </a:lnTo>
                  <a:lnTo>
                    <a:pt x="2303" y="908"/>
                  </a:lnTo>
                  <a:lnTo>
                    <a:pt x="2303" y="907"/>
                  </a:lnTo>
                  <a:lnTo>
                    <a:pt x="2303" y="905"/>
                  </a:lnTo>
                  <a:lnTo>
                    <a:pt x="2303" y="903"/>
                  </a:lnTo>
                  <a:lnTo>
                    <a:pt x="2304" y="903"/>
                  </a:lnTo>
                  <a:lnTo>
                    <a:pt x="2304" y="903"/>
                  </a:lnTo>
                  <a:lnTo>
                    <a:pt x="2304" y="903"/>
                  </a:lnTo>
                  <a:lnTo>
                    <a:pt x="2304" y="903"/>
                  </a:lnTo>
                  <a:lnTo>
                    <a:pt x="2304" y="903"/>
                  </a:lnTo>
                  <a:lnTo>
                    <a:pt x="2305" y="903"/>
                  </a:lnTo>
                  <a:lnTo>
                    <a:pt x="2305" y="903"/>
                  </a:lnTo>
                  <a:lnTo>
                    <a:pt x="2305" y="903"/>
                  </a:lnTo>
                  <a:lnTo>
                    <a:pt x="2305" y="902"/>
                  </a:lnTo>
                  <a:lnTo>
                    <a:pt x="2306" y="902"/>
                  </a:lnTo>
                  <a:lnTo>
                    <a:pt x="2306" y="901"/>
                  </a:lnTo>
                  <a:lnTo>
                    <a:pt x="2306" y="901"/>
                  </a:lnTo>
                  <a:lnTo>
                    <a:pt x="2306" y="901"/>
                  </a:lnTo>
                  <a:lnTo>
                    <a:pt x="2306" y="901"/>
                  </a:lnTo>
                  <a:lnTo>
                    <a:pt x="2306" y="901"/>
                  </a:lnTo>
                  <a:lnTo>
                    <a:pt x="2307" y="900"/>
                  </a:lnTo>
                  <a:lnTo>
                    <a:pt x="2307" y="900"/>
                  </a:lnTo>
                  <a:lnTo>
                    <a:pt x="2307" y="900"/>
                  </a:lnTo>
                  <a:lnTo>
                    <a:pt x="2307" y="900"/>
                  </a:lnTo>
                  <a:lnTo>
                    <a:pt x="2308" y="900"/>
                  </a:lnTo>
                  <a:lnTo>
                    <a:pt x="2308" y="900"/>
                  </a:lnTo>
                  <a:lnTo>
                    <a:pt x="2308" y="900"/>
                  </a:lnTo>
                  <a:lnTo>
                    <a:pt x="2308" y="900"/>
                  </a:lnTo>
                  <a:lnTo>
                    <a:pt x="2308" y="900"/>
                  </a:lnTo>
                  <a:lnTo>
                    <a:pt x="2309" y="900"/>
                  </a:lnTo>
                  <a:lnTo>
                    <a:pt x="2309" y="900"/>
                  </a:lnTo>
                  <a:lnTo>
                    <a:pt x="2309" y="900"/>
                  </a:lnTo>
                  <a:lnTo>
                    <a:pt x="2309" y="900"/>
                  </a:lnTo>
                  <a:lnTo>
                    <a:pt x="2309" y="899"/>
                  </a:lnTo>
                  <a:lnTo>
                    <a:pt x="2310" y="899"/>
                  </a:lnTo>
                  <a:lnTo>
                    <a:pt x="2310" y="899"/>
                  </a:lnTo>
                  <a:lnTo>
                    <a:pt x="2310" y="899"/>
                  </a:lnTo>
                  <a:lnTo>
                    <a:pt x="2310" y="896"/>
                  </a:lnTo>
                  <a:lnTo>
                    <a:pt x="2310" y="896"/>
                  </a:lnTo>
                  <a:lnTo>
                    <a:pt x="2311" y="896"/>
                  </a:lnTo>
                  <a:lnTo>
                    <a:pt x="2311" y="895"/>
                  </a:lnTo>
                  <a:lnTo>
                    <a:pt x="2311" y="886"/>
                  </a:lnTo>
                  <a:lnTo>
                    <a:pt x="2311" y="870"/>
                  </a:lnTo>
                  <a:lnTo>
                    <a:pt x="2312" y="856"/>
                  </a:lnTo>
                  <a:lnTo>
                    <a:pt x="2312" y="843"/>
                  </a:lnTo>
                  <a:lnTo>
                    <a:pt x="2312" y="835"/>
                  </a:lnTo>
                  <a:lnTo>
                    <a:pt x="2312" y="841"/>
                  </a:lnTo>
                  <a:lnTo>
                    <a:pt x="2312" y="849"/>
                  </a:lnTo>
                  <a:lnTo>
                    <a:pt x="2312" y="852"/>
                  </a:lnTo>
                  <a:lnTo>
                    <a:pt x="2313" y="854"/>
                  </a:lnTo>
                  <a:lnTo>
                    <a:pt x="2313" y="854"/>
                  </a:lnTo>
                  <a:lnTo>
                    <a:pt x="2313" y="854"/>
                  </a:lnTo>
                  <a:lnTo>
                    <a:pt x="2313" y="854"/>
                  </a:lnTo>
                  <a:lnTo>
                    <a:pt x="2314" y="854"/>
                  </a:lnTo>
                  <a:lnTo>
                    <a:pt x="2314" y="854"/>
                  </a:lnTo>
                  <a:lnTo>
                    <a:pt x="2314" y="854"/>
                  </a:lnTo>
                  <a:lnTo>
                    <a:pt x="2314" y="853"/>
                  </a:lnTo>
                  <a:lnTo>
                    <a:pt x="2314" y="853"/>
                  </a:lnTo>
                  <a:lnTo>
                    <a:pt x="2314" y="853"/>
                  </a:lnTo>
                  <a:lnTo>
                    <a:pt x="2315" y="853"/>
                  </a:lnTo>
                  <a:lnTo>
                    <a:pt x="2315" y="853"/>
                  </a:lnTo>
                  <a:lnTo>
                    <a:pt x="2315" y="853"/>
                  </a:lnTo>
                  <a:lnTo>
                    <a:pt x="2315" y="853"/>
                  </a:lnTo>
                  <a:lnTo>
                    <a:pt x="2316" y="853"/>
                  </a:lnTo>
                  <a:lnTo>
                    <a:pt x="2316" y="853"/>
                  </a:lnTo>
                  <a:lnTo>
                    <a:pt x="2316" y="853"/>
                  </a:lnTo>
                  <a:lnTo>
                    <a:pt x="2316" y="853"/>
                  </a:lnTo>
                  <a:lnTo>
                    <a:pt x="2316" y="853"/>
                  </a:lnTo>
                  <a:lnTo>
                    <a:pt x="2317" y="853"/>
                  </a:lnTo>
                  <a:lnTo>
                    <a:pt x="2317" y="853"/>
                  </a:lnTo>
                  <a:lnTo>
                    <a:pt x="2317" y="853"/>
                  </a:lnTo>
                  <a:lnTo>
                    <a:pt x="2317" y="853"/>
                  </a:lnTo>
                  <a:lnTo>
                    <a:pt x="2317" y="853"/>
                  </a:lnTo>
                  <a:lnTo>
                    <a:pt x="2317" y="853"/>
                  </a:lnTo>
                  <a:lnTo>
                    <a:pt x="2318" y="853"/>
                  </a:lnTo>
                  <a:lnTo>
                    <a:pt x="2318" y="853"/>
                  </a:lnTo>
                  <a:lnTo>
                    <a:pt x="2318" y="853"/>
                  </a:lnTo>
                  <a:lnTo>
                    <a:pt x="2318" y="853"/>
                  </a:lnTo>
                  <a:lnTo>
                    <a:pt x="2319" y="853"/>
                  </a:lnTo>
                  <a:lnTo>
                    <a:pt x="2319" y="853"/>
                  </a:lnTo>
                  <a:lnTo>
                    <a:pt x="2319" y="853"/>
                  </a:lnTo>
                  <a:lnTo>
                    <a:pt x="2319" y="853"/>
                  </a:lnTo>
                  <a:lnTo>
                    <a:pt x="2319" y="853"/>
                  </a:lnTo>
                  <a:lnTo>
                    <a:pt x="2320" y="853"/>
                  </a:lnTo>
                  <a:lnTo>
                    <a:pt x="2320" y="853"/>
                  </a:lnTo>
                  <a:lnTo>
                    <a:pt x="2320" y="853"/>
                  </a:lnTo>
                  <a:lnTo>
                    <a:pt x="2320" y="853"/>
                  </a:lnTo>
                  <a:lnTo>
                    <a:pt x="2320" y="853"/>
                  </a:lnTo>
                  <a:lnTo>
                    <a:pt x="2321" y="852"/>
                  </a:lnTo>
                  <a:lnTo>
                    <a:pt x="2321" y="852"/>
                  </a:lnTo>
                  <a:lnTo>
                    <a:pt x="2321" y="852"/>
                  </a:lnTo>
                  <a:lnTo>
                    <a:pt x="2321" y="852"/>
                  </a:lnTo>
                  <a:lnTo>
                    <a:pt x="2321" y="852"/>
                  </a:lnTo>
                  <a:lnTo>
                    <a:pt x="2322" y="852"/>
                  </a:lnTo>
                  <a:lnTo>
                    <a:pt x="2322" y="852"/>
                  </a:lnTo>
                  <a:lnTo>
                    <a:pt x="2322" y="852"/>
                  </a:lnTo>
                  <a:lnTo>
                    <a:pt x="2322" y="852"/>
                  </a:lnTo>
                  <a:lnTo>
                    <a:pt x="2322" y="851"/>
                  </a:lnTo>
                  <a:lnTo>
                    <a:pt x="2323" y="851"/>
                  </a:lnTo>
                  <a:lnTo>
                    <a:pt x="2323" y="851"/>
                  </a:lnTo>
                  <a:lnTo>
                    <a:pt x="2323" y="851"/>
                  </a:lnTo>
                  <a:lnTo>
                    <a:pt x="2323" y="851"/>
                  </a:lnTo>
                  <a:lnTo>
                    <a:pt x="2323" y="851"/>
                  </a:lnTo>
                  <a:lnTo>
                    <a:pt x="2324" y="850"/>
                  </a:lnTo>
                  <a:lnTo>
                    <a:pt x="2324" y="850"/>
                  </a:lnTo>
                  <a:lnTo>
                    <a:pt x="2324" y="850"/>
                  </a:lnTo>
                  <a:lnTo>
                    <a:pt x="2324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6" y="850"/>
                  </a:lnTo>
                  <a:lnTo>
                    <a:pt x="2326" y="852"/>
                  </a:lnTo>
                  <a:lnTo>
                    <a:pt x="2326" y="853"/>
                  </a:lnTo>
                  <a:lnTo>
                    <a:pt x="2326" y="853"/>
                  </a:lnTo>
                  <a:lnTo>
                    <a:pt x="2327" y="852"/>
                  </a:lnTo>
                  <a:lnTo>
                    <a:pt x="2327" y="851"/>
                  </a:lnTo>
                  <a:lnTo>
                    <a:pt x="2327" y="848"/>
                  </a:lnTo>
                  <a:lnTo>
                    <a:pt x="2327" y="840"/>
                  </a:lnTo>
                  <a:lnTo>
                    <a:pt x="2327" y="840"/>
                  </a:lnTo>
                  <a:lnTo>
                    <a:pt x="2328" y="861"/>
                  </a:lnTo>
                  <a:lnTo>
                    <a:pt x="2328" y="886"/>
                  </a:lnTo>
                  <a:lnTo>
                    <a:pt x="2328" y="887"/>
                  </a:lnTo>
                  <a:lnTo>
                    <a:pt x="2328" y="889"/>
                  </a:lnTo>
                  <a:lnTo>
                    <a:pt x="2328" y="892"/>
                  </a:lnTo>
                  <a:lnTo>
                    <a:pt x="2329" y="893"/>
                  </a:lnTo>
                  <a:lnTo>
                    <a:pt x="2329" y="893"/>
                  </a:lnTo>
                  <a:lnTo>
                    <a:pt x="2329" y="893"/>
                  </a:lnTo>
                  <a:lnTo>
                    <a:pt x="2329" y="892"/>
                  </a:lnTo>
                  <a:lnTo>
                    <a:pt x="2329" y="892"/>
                  </a:lnTo>
                  <a:lnTo>
                    <a:pt x="2330" y="892"/>
                  </a:lnTo>
                  <a:lnTo>
                    <a:pt x="2330" y="892"/>
                  </a:lnTo>
                  <a:lnTo>
                    <a:pt x="2330" y="892"/>
                  </a:lnTo>
                  <a:lnTo>
                    <a:pt x="2330" y="894"/>
                  </a:lnTo>
                  <a:lnTo>
                    <a:pt x="2331" y="894"/>
                  </a:lnTo>
                  <a:lnTo>
                    <a:pt x="2331" y="894"/>
                  </a:lnTo>
                  <a:lnTo>
                    <a:pt x="2331" y="894"/>
                  </a:lnTo>
                  <a:lnTo>
                    <a:pt x="2331" y="894"/>
                  </a:lnTo>
                  <a:lnTo>
                    <a:pt x="2331" y="894"/>
                  </a:lnTo>
                  <a:lnTo>
                    <a:pt x="2331" y="894"/>
                  </a:lnTo>
                  <a:lnTo>
                    <a:pt x="2332" y="895"/>
                  </a:lnTo>
                  <a:lnTo>
                    <a:pt x="2332" y="895"/>
                  </a:lnTo>
                  <a:lnTo>
                    <a:pt x="2332" y="895"/>
                  </a:lnTo>
                  <a:lnTo>
                    <a:pt x="2332" y="895"/>
                  </a:lnTo>
                  <a:lnTo>
                    <a:pt x="2332" y="895"/>
                  </a:lnTo>
                  <a:lnTo>
                    <a:pt x="2333" y="895"/>
                  </a:lnTo>
                  <a:lnTo>
                    <a:pt x="2333" y="895"/>
                  </a:lnTo>
                  <a:lnTo>
                    <a:pt x="2333" y="895"/>
                  </a:lnTo>
                  <a:lnTo>
                    <a:pt x="2333" y="896"/>
                  </a:lnTo>
                  <a:lnTo>
                    <a:pt x="2333" y="896"/>
                  </a:lnTo>
                  <a:lnTo>
                    <a:pt x="2334" y="896"/>
                  </a:lnTo>
                  <a:lnTo>
                    <a:pt x="2334" y="896"/>
                  </a:lnTo>
                  <a:lnTo>
                    <a:pt x="2334" y="896"/>
                  </a:lnTo>
                  <a:lnTo>
                    <a:pt x="2334" y="896"/>
                  </a:lnTo>
                  <a:lnTo>
                    <a:pt x="2334" y="896"/>
                  </a:lnTo>
                  <a:lnTo>
                    <a:pt x="2335" y="896"/>
                  </a:lnTo>
                  <a:lnTo>
                    <a:pt x="2335" y="895"/>
                  </a:lnTo>
                  <a:lnTo>
                    <a:pt x="2335" y="895"/>
                  </a:lnTo>
                  <a:lnTo>
                    <a:pt x="2335" y="895"/>
                  </a:lnTo>
                  <a:lnTo>
                    <a:pt x="2336" y="895"/>
                  </a:lnTo>
                  <a:lnTo>
                    <a:pt x="2336" y="895"/>
                  </a:lnTo>
                  <a:lnTo>
                    <a:pt x="2336" y="895"/>
                  </a:lnTo>
                  <a:lnTo>
                    <a:pt x="2336" y="895"/>
                  </a:lnTo>
                  <a:lnTo>
                    <a:pt x="2336" y="895"/>
                  </a:lnTo>
                  <a:lnTo>
                    <a:pt x="2336" y="895"/>
                  </a:lnTo>
                  <a:lnTo>
                    <a:pt x="2337" y="894"/>
                  </a:lnTo>
                  <a:lnTo>
                    <a:pt x="2337" y="894"/>
                  </a:lnTo>
                  <a:lnTo>
                    <a:pt x="2337" y="894"/>
                  </a:lnTo>
                  <a:lnTo>
                    <a:pt x="2337" y="894"/>
                  </a:lnTo>
                  <a:lnTo>
                    <a:pt x="2338" y="894"/>
                  </a:lnTo>
                  <a:lnTo>
                    <a:pt x="2338" y="894"/>
                  </a:lnTo>
                  <a:lnTo>
                    <a:pt x="2338" y="895"/>
                  </a:lnTo>
                  <a:lnTo>
                    <a:pt x="2338" y="895"/>
                  </a:lnTo>
                  <a:lnTo>
                    <a:pt x="2338" y="894"/>
                  </a:lnTo>
                  <a:lnTo>
                    <a:pt x="2339" y="894"/>
                  </a:lnTo>
                  <a:lnTo>
                    <a:pt x="2339" y="894"/>
                  </a:lnTo>
                  <a:lnTo>
                    <a:pt x="2339" y="894"/>
                  </a:lnTo>
                  <a:lnTo>
                    <a:pt x="2339" y="894"/>
                  </a:lnTo>
                  <a:lnTo>
                    <a:pt x="2339" y="894"/>
                  </a:lnTo>
                  <a:lnTo>
                    <a:pt x="2340" y="895"/>
                  </a:lnTo>
                  <a:lnTo>
                    <a:pt x="2340" y="895"/>
                  </a:lnTo>
                  <a:lnTo>
                    <a:pt x="2340" y="895"/>
                  </a:lnTo>
                  <a:lnTo>
                    <a:pt x="2340" y="894"/>
                  </a:lnTo>
                  <a:lnTo>
                    <a:pt x="2340" y="894"/>
                  </a:lnTo>
                  <a:lnTo>
                    <a:pt x="2341" y="894"/>
                  </a:lnTo>
                  <a:lnTo>
                    <a:pt x="2341" y="894"/>
                  </a:lnTo>
                  <a:lnTo>
                    <a:pt x="2341" y="894"/>
                  </a:lnTo>
                  <a:lnTo>
                    <a:pt x="2341" y="894"/>
                  </a:lnTo>
                  <a:lnTo>
                    <a:pt x="2342" y="894"/>
                  </a:lnTo>
                  <a:lnTo>
                    <a:pt x="2342" y="894"/>
                  </a:lnTo>
                  <a:lnTo>
                    <a:pt x="2342" y="894"/>
                  </a:lnTo>
                  <a:lnTo>
                    <a:pt x="2342" y="894"/>
                  </a:lnTo>
                  <a:lnTo>
                    <a:pt x="2342" y="893"/>
                  </a:lnTo>
                  <a:lnTo>
                    <a:pt x="2342" y="893"/>
                  </a:lnTo>
                  <a:lnTo>
                    <a:pt x="2343" y="893"/>
                  </a:lnTo>
                  <a:lnTo>
                    <a:pt x="2343" y="894"/>
                  </a:lnTo>
                  <a:lnTo>
                    <a:pt x="2343" y="894"/>
                  </a:lnTo>
                  <a:lnTo>
                    <a:pt x="2343" y="894"/>
                  </a:lnTo>
                  <a:lnTo>
                    <a:pt x="2344" y="894"/>
                  </a:lnTo>
                  <a:lnTo>
                    <a:pt x="2344" y="894"/>
                  </a:lnTo>
                  <a:lnTo>
                    <a:pt x="2344" y="895"/>
                  </a:lnTo>
                  <a:lnTo>
                    <a:pt x="2344" y="896"/>
                  </a:lnTo>
                  <a:lnTo>
                    <a:pt x="2344" y="898"/>
                  </a:lnTo>
                  <a:lnTo>
                    <a:pt x="2344" y="899"/>
                  </a:lnTo>
                  <a:lnTo>
                    <a:pt x="2345" y="899"/>
                  </a:lnTo>
                  <a:lnTo>
                    <a:pt x="2345" y="899"/>
                  </a:lnTo>
                  <a:lnTo>
                    <a:pt x="2345" y="900"/>
                  </a:lnTo>
                  <a:lnTo>
                    <a:pt x="2345" y="900"/>
                  </a:lnTo>
                  <a:lnTo>
                    <a:pt x="2346" y="900"/>
                  </a:lnTo>
                  <a:lnTo>
                    <a:pt x="2346" y="900"/>
                  </a:lnTo>
                  <a:lnTo>
                    <a:pt x="2346" y="900"/>
                  </a:lnTo>
                  <a:lnTo>
                    <a:pt x="2346" y="900"/>
                  </a:lnTo>
                  <a:lnTo>
                    <a:pt x="2346" y="900"/>
                  </a:lnTo>
                  <a:lnTo>
                    <a:pt x="2347" y="900"/>
                  </a:lnTo>
                  <a:lnTo>
                    <a:pt x="2347" y="900"/>
                  </a:lnTo>
                  <a:lnTo>
                    <a:pt x="2347" y="900"/>
                  </a:lnTo>
                  <a:lnTo>
                    <a:pt x="2347" y="900"/>
                  </a:lnTo>
                  <a:lnTo>
                    <a:pt x="2347" y="900"/>
                  </a:lnTo>
                  <a:lnTo>
                    <a:pt x="2347" y="900"/>
                  </a:lnTo>
                  <a:lnTo>
                    <a:pt x="2348" y="900"/>
                  </a:lnTo>
                  <a:lnTo>
                    <a:pt x="2348" y="900"/>
                  </a:lnTo>
                  <a:lnTo>
                    <a:pt x="2348" y="900"/>
                  </a:lnTo>
                  <a:lnTo>
                    <a:pt x="2348" y="899"/>
                  </a:lnTo>
                  <a:lnTo>
                    <a:pt x="2349" y="898"/>
                  </a:lnTo>
                  <a:lnTo>
                    <a:pt x="2349" y="897"/>
                  </a:lnTo>
                  <a:lnTo>
                    <a:pt x="2349" y="897"/>
                  </a:lnTo>
                  <a:lnTo>
                    <a:pt x="2349" y="897"/>
                  </a:lnTo>
                  <a:lnTo>
                    <a:pt x="2349" y="895"/>
                  </a:lnTo>
                  <a:lnTo>
                    <a:pt x="2350" y="892"/>
                  </a:lnTo>
                  <a:lnTo>
                    <a:pt x="2350" y="892"/>
                  </a:lnTo>
                  <a:lnTo>
                    <a:pt x="2350" y="892"/>
                  </a:lnTo>
                  <a:lnTo>
                    <a:pt x="2350" y="892"/>
                  </a:lnTo>
                  <a:lnTo>
                    <a:pt x="2350" y="892"/>
                  </a:lnTo>
                  <a:lnTo>
                    <a:pt x="2351" y="892"/>
                  </a:lnTo>
                  <a:lnTo>
                    <a:pt x="2351" y="892"/>
                  </a:lnTo>
                  <a:lnTo>
                    <a:pt x="2351" y="892"/>
                  </a:lnTo>
                  <a:lnTo>
                    <a:pt x="2351" y="892"/>
                  </a:lnTo>
                  <a:lnTo>
                    <a:pt x="2351" y="892"/>
                  </a:lnTo>
                  <a:lnTo>
                    <a:pt x="2352" y="892"/>
                  </a:lnTo>
                  <a:lnTo>
                    <a:pt x="2352" y="892"/>
                  </a:lnTo>
                  <a:lnTo>
                    <a:pt x="2352" y="892"/>
                  </a:lnTo>
                  <a:lnTo>
                    <a:pt x="2352" y="892"/>
                  </a:lnTo>
                  <a:lnTo>
                    <a:pt x="2353" y="892"/>
                  </a:lnTo>
                  <a:lnTo>
                    <a:pt x="2353" y="892"/>
                  </a:lnTo>
                  <a:lnTo>
                    <a:pt x="2353" y="892"/>
                  </a:lnTo>
                  <a:lnTo>
                    <a:pt x="2353" y="892"/>
                  </a:lnTo>
                  <a:lnTo>
                    <a:pt x="2353" y="892"/>
                  </a:lnTo>
                  <a:lnTo>
                    <a:pt x="2353" y="892"/>
                  </a:lnTo>
                  <a:lnTo>
                    <a:pt x="2354" y="892"/>
                  </a:lnTo>
                  <a:lnTo>
                    <a:pt x="2354" y="893"/>
                  </a:lnTo>
                  <a:lnTo>
                    <a:pt x="2354" y="893"/>
                  </a:lnTo>
                  <a:lnTo>
                    <a:pt x="2354" y="892"/>
                  </a:lnTo>
                  <a:lnTo>
                    <a:pt x="2355" y="892"/>
                  </a:lnTo>
                  <a:lnTo>
                    <a:pt x="2355" y="893"/>
                  </a:lnTo>
                  <a:lnTo>
                    <a:pt x="2355" y="893"/>
                  </a:lnTo>
                  <a:lnTo>
                    <a:pt x="2355" y="893"/>
                  </a:lnTo>
                  <a:lnTo>
                    <a:pt x="2355" y="893"/>
                  </a:lnTo>
                  <a:lnTo>
                    <a:pt x="2355" y="893"/>
                  </a:lnTo>
                  <a:lnTo>
                    <a:pt x="2356" y="893"/>
                  </a:lnTo>
                  <a:lnTo>
                    <a:pt x="2356" y="893"/>
                  </a:lnTo>
                  <a:lnTo>
                    <a:pt x="2356" y="892"/>
                  </a:lnTo>
                  <a:lnTo>
                    <a:pt x="2356" y="892"/>
                  </a:lnTo>
                  <a:lnTo>
                    <a:pt x="2357" y="892"/>
                  </a:lnTo>
                  <a:lnTo>
                    <a:pt x="2357" y="892"/>
                  </a:lnTo>
                  <a:lnTo>
                    <a:pt x="2357" y="892"/>
                  </a:lnTo>
                  <a:lnTo>
                    <a:pt x="2357" y="892"/>
                  </a:lnTo>
                  <a:lnTo>
                    <a:pt x="2357" y="892"/>
                  </a:lnTo>
                  <a:lnTo>
                    <a:pt x="2358" y="892"/>
                  </a:lnTo>
                  <a:lnTo>
                    <a:pt x="2358" y="892"/>
                  </a:lnTo>
                  <a:lnTo>
                    <a:pt x="2358" y="892"/>
                  </a:lnTo>
                  <a:lnTo>
                    <a:pt x="2358" y="891"/>
                  </a:lnTo>
                  <a:lnTo>
                    <a:pt x="2358" y="879"/>
                  </a:lnTo>
                  <a:lnTo>
                    <a:pt x="2359" y="853"/>
                  </a:lnTo>
                  <a:lnTo>
                    <a:pt x="2359" y="843"/>
                  </a:lnTo>
                  <a:lnTo>
                    <a:pt x="2359" y="841"/>
                  </a:lnTo>
                  <a:lnTo>
                    <a:pt x="2359" y="841"/>
                  </a:lnTo>
                  <a:lnTo>
                    <a:pt x="2359" y="844"/>
                  </a:lnTo>
                  <a:lnTo>
                    <a:pt x="2360" y="852"/>
                  </a:lnTo>
                  <a:lnTo>
                    <a:pt x="2360" y="850"/>
                  </a:lnTo>
                  <a:lnTo>
                    <a:pt x="2360" y="835"/>
                  </a:lnTo>
                  <a:lnTo>
                    <a:pt x="2360" y="823"/>
                  </a:lnTo>
                  <a:lnTo>
                    <a:pt x="2361" y="821"/>
                  </a:lnTo>
                  <a:lnTo>
                    <a:pt x="2361" y="821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2" y="822"/>
                  </a:lnTo>
                  <a:lnTo>
                    <a:pt x="2362" y="822"/>
                  </a:lnTo>
                  <a:lnTo>
                    <a:pt x="2362" y="822"/>
                  </a:lnTo>
                  <a:lnTo>
                    <a:pt x="2362" y="822"/>
                  </a:lnTo>
                  <a:lnTo>
                    <a:pt x="2362" y="823"/>
                  </a:lnTo>
                  <a:lnTo>
                    <a:pt x="2363" y="823"/>
                  </a:lnTo>
                  <a:lnTo>
                    <a:pt x="2363" y="823"/>
                  </a:lnTo>
                  <a:lnTo>
                    <a:pt x="2363" y="823"/>
                  </a:lnTo>
                  <a:lnTo>
                    <a:pt x="2363" y="823"/>
                  </a:lnTo>
                  <a:lnTo>
                    <a:pt x="2364" y="823"/>
                  </a:lnTo>
                  <a:lnTo>
                    <a:pt x="2364" y="823"/>
                  </a:lnTo>
                  <a:lnTo>
                    <a:pt x="2364" y="823"/>
                  </a:lnTo>
                  <a:lnTo>
                    <a:pt x="2364" y="823"/>
                  </a:lnTo>
                  <a:lnTo>
                    <a:pt x="2364" y="823"/>
                  </a:lnTo>
                  <a:lnTo>
                    <a:pt x="2364" y="823"/>
                  </a:lnTo>
                  <a:lnTo>
                    <a:pt x="2365" y="823"/>
                  </a:lnTo>
                  <a:lnTo>
                    <a:pt x="2365" y="823"/>
                  </a:lnTo>
                  <a:lnTo>
                    <a:pt x="2365" y="823"/>
                  </a:lnTo>
                  <a:lnTo>
                    <a:pt x="2365" y="823"/>
                  </a:lnTo>
                  <a:lnTo>
                    <a:pt x="2366" y="824"/>
                  </a:lnTo>
                  <a:lnTo>
                    <a:pt x="2366" y="824"/>
                  </a:lnTo>
                  <a:lnTo>
                    <a:pt x="2366" y="824"/>
                  </a:lnTo>
                  <a:lnTo>
                    <a:pt x="2366" y="823"/>
                  </a:lnTo>
                  <a:lnTo>
                    <a:pt x="2366" y="823"/>
                  </a:lnTo>
                  <a:lnTo>
                    <a:pt x="2366" y="823"/>
                  </a:lnTo>
                  <a:lnTo>
                    <a:pt x="2367" y="823"/>
                  </a:lnTo>
                  <a:lnTo>
                    <a:pt x="2367" y="823"/>
                  </a:lnTo>
                  <a:lnTo>
                    <a:pt x="2367" y="823"/>
                  </a:lnTo>
                  <a:lnTo>
                    <a:pt x="2367" y="823"/>
                  </a:lnTo>
                  <a:lnTo>
                    <a:pt x="2368" y="823"/>
                  </a:lnTo>
                  <a:lnTo>
                    <a:pt x="2368" y="823"/>
                  </a:lnTo>
                  <a:lnTo>
                    <a:pt x="2368" y="823"/>
                  </a:lnTo>
                  <a:lnTo>
                    <a:pt x="2368" y="823"/>
                  </a:lnTo>
                  <a:lnTo>
                    <a:pt x="2368" y="823"/>
                  </a:lnTo>
                  <a:lnTo>
                    <a:pt x="2369" y="823"/>
                  </a:lnTo>
                  <a:lnTo>
                    <a:pt x="2369" y="823"/>
                  </a:lnTo>
                  <a:lnTo>
                    <a:pt x="2369" y="823"/>
                  </a:lnTo>
                  <a:lnTo>
                    <a:pt x="2369" y="823"/>
                  </a:lnTo>
                  <a:lnTo>
                    <a:pt x="2369" y="822"/>
                  </a:lnTo>
                  <a:lnTo>
                    <a:pt x="2370" y="822"/>
                  </a:lnTo>
                  <a:lnTo>
                    <a:pt x="2370" y="822"/>
                  </a:lnTo>
                  <a:lnTo>
                    <a:pt x="2370" y="822"/>
                  </a:lnTo>
                  <a:lnTo>
                    <a:pt x="2370" y="822"/>
                  </a:lnTo>
                  <a:lnTo>
                    <a:pt x="2370" y="822"/>
                  </a:lnTo>
                  <a:lnTo>
                    <a:pt x="2371" y="822"/>
                  </a:lnTo>
                  <a:lnTo>
                    <a:pt x="2371" y="822"/>
                  </a:lnTo>
                  <a:lnTo>
                    <a:pt x="2371" y="822"/>
                  </a:lnTo>
                  <a:lnTo>
                    <a:pt x="2371" y="822"/>
                  </a:lnTo>
                  <a:lnTo>
                    <a:pt x="2372" y="822"/>
                  </a:lnTo>
                  <a:lnTo>
                    <a:pt x="2372" y="822"/>
                  </a:lnTo>
                  <a:lnTo>
                    <a:pt x="2372" y="822"/>
                  </a:lnTo>
                  <a:lnTo>
                    <a:pt x="2372" y="822"/>
                  </a:lnTo>
                  <a:lnTo>
                    <a:pt x="2372" y="822"/>
                  </a:lnTo>
                  <a:lnTo>
                    <a:pt x="2372" y="822"/>
                  </a:lnTo>
                  <a:lnTo>
                    <a:pt x="2373" y="822"/>
                  </a:lnTo>
                  <a:lnTo>
                    <a:pt x="2373" y="822"/>
                  </a:lnTo>
                  <a:lnTo>
                    <a:pt x="2373" y="821"/>
                  </a:lnTo>
                  <a:lnTo>
                    <a:pt x="2373" y="817"/>
                  </a:lnTo>
                  <a:lnTo>
                    <a:pt x="2374" y="809"/>
                  </a:lnTo>
                  <a:lnTo>
                    <a:pt x="2374" y="797"/>
                  </a:lnTo>
                  <a:lnTo>
                    <a:pt x="2374" y="789"/>
                  </a:lnTo>
                  <a:lnTo>
                    <a:pt x="2374" y="849"/>
                  </a:lnTo>
                  <a:lnTo>
                    <a:pt x="2374" y="892"/>
                  </a:lnTo>
                  <a:lnTo>
                    <a:pt x="2375" y="892"/>
                  </a:lnTo>
                  <a:lnTo>
                    <a:pt x="2375" y="898"/>
                  </a:lnTo>
                  <a:lnTo>
                    <a:pt x="2375" y="902"/>
                  </a:lnTo>
                  <a:lnTo>
                    <a:pt x="2375" y="904"/>
                  </a:lnTo>
                  <a:lnTo>
                    <a:pt x="2375" y="904"/>
                  </a:lnTo>
                  <a:lnTo>
                    <a:pt x="2375" y="904"/>
                  </a:lnTo>
                  <a:lnTo>
                    <a:pt x="2376" y="903"/>
                  </a:lnTo>
                  <a:lnTo>
                    <a:pt x="2376" y="904"/>
                  </a:lnTo>
                  <a:lnTo>
                    <a:pt x="2376" y="905"/>
                  </a:lnTo>
                  <a:lnTo>
                    <a:pt x="2376" y="908"/>
                  </a:lnTo>
                  <a:lnTo>
                    <a:pt x="2377" y="911"/>
                  </a:lnTo>
                  <a:lnTo>
                    <a:pt x="2377" y="913"/>
                  </a:lnTo>
                  <a:lnTo>
                    <a:pt x="2377" y="914"/>
                  </a:lnTo>
                  <a:lnTo>
                    <a:pt x="2377" y="914"/>
                  </a:lnTo>
                  <a:lnTo>
                    <a:pt x="2377" y="914"/>
                  </a:lnTo>
                  <a:lnTo>
                    <a:pt x="2377" y="914"/>
                  </a:lnTo>
                  <a:lnTo>
                    <a:pt x="2378" y="914"/>
                  </a:lnTo>
                  <a:lnTo>
                    <a:pt x="2378" y="913"/>
                  </a:lnTo>
                  <a:lnTo>
                    <a:pt x="2378" y="913"/>
                  </a:lnTo>
                  <a:lnTo>
                    <a:pt x="2378" y="913"/>
                  </a:lnTo>
                  <a:lnTo>
                    <a:pt x="2379" y="913"/>
                  </a:lnTo>
                  <a:lnTo>
                    <a:pt x="2379" y="913"/>
                  </a:lnTo>
                  <a:lnTo>
                    <a:pt x="2379" y="912"/>
                  </a:lnTo>
                  <a:lnTo>
                    <a:pt x="2379" y="912"/>
                  </a:lnTo>
                  <a:lnTo>
                    <a:pt x="2379" y="912"/>
                  </a:lnTo>
                  <a:lnTo>
                    <a:pt x="2380" y="912"/>
                  </a:lnTo>
                  <a:lnTo>
                    <a:pt x="2380" y="912"/>
                  </a:lnTo>
                  <a:lnTo>
                    <a:pt x="2380" y="911"/>
                  </a:lnTo>
                  <a:lnTo>
                    <a:pt x="2380" y="911"/>
                  </a:lnTo>
                  <a:lnTo>
                    <a:pt x="2380" y="911"/>
                  </a:lnTo>
                  <a:lnTo>
                    <a:pt x="2381" y="911"/>
                  </a:lnTo>
                  <a:lnTo>
                    <a:pt x="2381" y="911"/>
                  </a:lnTo>
                  <a:lnTo>
                    <a:pt x="2381" y="911"/>
                  </a:lnTo>
                  <a:lnTo>
                    <a:pt x="2381" y="911"/>
                  </a:lnTo>
                  <a:lnTo>
                    <a:pt x="2381" y="911"/>
                  </a:lnTo>
                  <a:lnTo>
                    <a:pt x="2382" y="911"/>
                  </a:lnTo>
                  <a:lnTo>
                    <a:pt x="2382" y="911"/>
                  </a:lnTo>
                  <a:lnTo>
                    <a:pt x="2382" y="911"/>
                  </a:lnTo>
                  <a:lnTo>
                    <a:pt x="2382" y="910"/>
                  </a:lnTo>
                  <a:lnTo>
                    <a:pt x="2383" y="910"/>
                  </a:lnTo>
                  <a:lnTo>
                    <a:pt x="2383" y="910"/>
                  </a:lnTo>
                  <a:lnTo>
                    <a:pt x="2383" y="910"/>
                  </a:lnTo>
                  <a:lnTo>
                    <a:pt x="2383" y="910"/>
                  </a:lnTo>
                  <a:lnTo>
                    <a:pt x="2383" y="910"/>
                  </a:lnTo>
                  <a:lnTo>
                    <a:pt x="2383" y="910"/>
                  </a:lnTo>
                  <a:lnTo>
                    <a:pt x="2384" y="910"/>
                  </a:lnTo>
                  <a:lnTo>
                    <a:pt x="2384" y="909"/>
                  </a:lnTo>
                  <a:lnTo>
                    <a:pt x="2384" y="909"/>
                  </a:lnTo>
                  <a:lnTo>
                    <a:pt x="2384" y="909"/>
                  </a:lnTo>
                  <a:lnTo>
                    <a:pt x="2385" y="909"/>
                  </a:lnTo>
                  <a:lnTo>
                    <a:pt x="2385" y="908"/>
                  </a:lnTo>
                  <a:lnTo>
                    <a:pt x="2385" y="908"/>
                  </a:lnTo>
                  <a:lnTo>
                    <a:pt x="2385" y="908"/>
                  </a:lnTo>
                  <a:lnTo>
                    <a:pt x="2385" y="907"/>
                  </a:lnTo>
                  <a:lnTo>
                    <a:pt x="2386" y="907"/>
                  </a:lnTo>
                  <a:lnTo>
                    <a:pt x="2386" y="907"/>
                  </a:lnTo>
                  <a:lnTo>
                    <a:pt x="2386" y="907"/>
                  </a:lnTo>
                  <a:lnTo>
                    <a:pt x="2386" y="907"/>
                  </a:lnTo>
                  <a:lnTo>
                    <a:pt x="2386" y="906"/>
                  </a:lnTo>
                  <a:lnTo>
                    <a:pt x="2387" y="906"/>
                  </a:lnTo>
                  <a:lnTo>
                    <a:pt x="2387" y="906"/>
                  </a:lnTo>
                  <a:lnTo>
                    <a:pt x="2387" y="905"/>
                  </a:lnTo>
                  <a:lnTo>
                    <a:pt x="2387" y="905"/>
                  </a:lnTo>
                  <a:lnTo>
                    <a:pt x="2387" y="904"/>
                  </a:lnTo>
                  <a:lnTo>
                    <a:pt x="2388" y="904"/>
                  </a:lnTo>
                  <a:lnTo>
                    <a:pt x="2388" y="904"/>
                  </a:lnTo>
                  <a:lnTo>
                    <a:pt x="2388" y="904"/>
                  </a:lnTo>
                  <a:lnTo>
                    <a:pt x="2388" y="903"/>
                  </a:lnTo>
                  <a:lnTo>
                    <a:pt x="2389" y="903"/>
                  </a:lnTo>
                  <a:lnTo>
                    <a:pt x="2389" y="903"/>
                  </a:lnTo>
                  <a:lnTo>
                    <a:pt x="2389" y="903"/>
                  </a:lnTo>
                  <a:lnTo>
                    <a:pt x="2389" y="903"/>
                  </a:lnTo>
                  <a:lnTo>
                    <a:pt x="2389" y="902"/>
                  </a:lnTo>
                  <a:lnTo>
                    <a:pt x="2389" y="902"/>
                  </a:lnTo>
                  <a:lnTo>
                    <a:pt x="2390" y="902"/>
                  </a:lnTo>
                  <a:lnTo>
                    <a:pt x="2390" y="902"/>
                  </a:lnTo>
                  <a:lnTo>
                    <a:pt x="2390" y="902"/>
                  </a:lnTo>
                  <a:lnTo>
                    <a:pt x="2390" y="901"/>
                  </a:lnTo>
                  <a:lnTo>
                    <a:pt x="2390" y="902"/>
                  </a:lnTo>
                  <a:lnTo>
                    <a:pt x="2391" y="902"/>
                  </a:lnTo>
                  <a:lnTo>
                    <a:pt x="2391" y="901"/>
                  </a:lnTo>
                  <a:lnTo>
                    <a:pt x="2391" y="902"/>
                  </a:lnTo>
                  <a:lnTo>
                    <a:pt x="2391" y="902"/>
                  </a:lnTo>
                  <a:lnTo>
                    <a:pt x="2391" y="902"/>
                  </a:lnTo>
                  <a:lnTo>
                    <a:pt x="2392" y="902"/>
                  </a:lnTo>
                  <a:lnTo>
                    <a:pt x="2392" y="902"/>
                  </a:lnTo>
                  <a:lnTo>
                    <a:pt x="2392" y="902"/>
                  </a:lnTo>
                  <a:lnTo>
                    <a:pt x="2392" y="902"/>
                  </a:lnTo>
                  <a:lnTo>
                    <a:pt x="2392" y="902"/>
                  </a:lnTo>
                  <a:lnTo>
                    <a:pt x="2393" y="903"/>
                  </a:lnTo>
                  <a:lnTo>
                    <a:pt x="2393" y="903"/>
                  </a:lnTo>
                  <a:lnTo>
                    <a:pt x="2393" y="903"/>
                  </a:lnTo>
                  <a:lnTo>
                    <a:pt x="2393" y="903"/>
                  </a:lnTo>
                  <a:lnTo>
                    <a:pt x="2394" y="903"/>
                  </a:lnTo>
                  <a:lnTo>
                    <a:pt x="2394" y="903"/>
                  </a:lnTo>
                  <a:lnTo>
                    <a:pt x="2394" y="903"/>
                  </a:lnTo>
                  <a:lnTo>
                    <a:pt x="2394" y="903"/>
                  </a:lnTo>
                  <a:lnTo>
                    <a:pt x="2394" y="904"/>
                  </a:lnTo>
                  <a:lnTo>
                    <a:pt x="2394" y="904"/>
                  </a:lnTo>
                  <a:lnTo>
                    <a:pt x="2395" y="904"/>
                  </a:lnTo>
                  <a:lnTo>
                    <a:pt x="2395" y="904"/>
                  </a:lnTo>
                  <a:lnTo>
                    <a:pt x="2395" y="903"/>
                  </a:lnTo>
                  <a:lnTo>
                    <a:pt x="2395" y="903"/>
                  </a:lnTo>
                  <a:lnTo>
                    <a:pt x="2396" y="904"/>
                  </a:lnTo>
                  <a:lnTo>
                    <a:pt x="2396" y="904"/>
                  </a:lnTo>
                  <a:lnTo>
                    <a:pt x="2396" y="903"/>
                  </a:lnTo>
                  <a:lnTo>
                    <a:pt x="2396" y="903"/>
                  </a:lnTo>
                  <a:lnTo>
                    <a:pt x="2396" y="903"/>
                  </a:lnTo>
                  <a:lnTo>
                    <a:pt x="2397" y="903"/>
                  </a:lnTo>
                  <a:lnTo>
                    <a:pt x="2397" y="903"/>
                  </a:lnTo>
                  <a:lnTo>
                    <a:pt x="2397" y="903"/>
                  </a:lnTo>
                  <a:lnTo>
                    <a:pt x="2397" y="903"/>
                  </a:lnTo>
                  <a:lnTo>
                    <a:pt x="2397" y="904"/>
                  </a:lnTo>
                  <a:lnTo>
                    <a:pt x="2398" y="904"/>
                  </a:lnTo>
                  <a:lnTo>
                    <a:pt x="2398" y="904"/>
                  </a:lnTo>
                  <a:lnTo>
                    <a:pt x="2398" y="904"/>
                  </a:lnTo>
                  <a:lnTo>
                    <a:pt x="2398" y="903"/>
                  </a:lnTo>
                  <a:lnTo>
                    <a:pt x="2398" y="903"/>
                  </a:lnTo>
                  <a:lnTo>
                    <a:pt x="2399" y="903"/>
                  </a:lnTo>
                  <a:lnTo>
                    <a:pt x="2399" y="903"/>
                  </a:lnTo>
                  <a:lnTo>
                    <a:pt x="2399" y="903"/>
                  </a:lnTo>
                  <a:lnTo>
                    <a:pt x="2399" y="903"/>
                  </a:lnTo>
                  <a:lnTo>
                    <a:pt x="2400" y="902"/>
                  </a:lnTo>
                  <a:lnTo>
                    <a:pt x="2400" y="902"/>
                  </a:lnTo>
                  <a:lnTo>
                    <a:pt x="2400" y="902"/>
                  </a:lnTo>
                  <a:lnTo>
                    <a:pt x="2400" y="902"/>
                  </a:lnTo>
                  <a:lnTo>
                    <a:pt x="2400" y="901"/>
                  </a:lnTo>
                  <a:lnTo>
                    <a:pt x="2400" y="900"/>
                  </a:lnTo>
                  <a:lnTo>
                    <a:pt x="2401" y="899"/>
                  </a:lnTo>
                  <a:lnTo>
                    <a:pt x="2401" y="899"/>
                  </a:lnTo>
                  <a:lnTo>
                    <a:pt x="2401" y="898"/>
                  </a:lnTo>
                  <a:lnTo>
                    <a:pt x="2401" y="897"/>
                  </a:lnTo>
                  <a:lnTo>
                    <a:pt x="2402" y="897"/>
                  </a:lnTo>
                  <a:lnTo>
                    <a:pt x="2402" y="895"/>
                  </a:lnTo>
                  <a:lnTo>
                    <a:pt x="2402" y="894"/>
                  </a:lnTo>
                  <a:lnTo>
                    <a:pt x="2402" y="893"/>
                  </a:lnTo>
                  <a:lnTo>
                    <a:pt x="2402" y="893"/>
                  </a:lnTo>
                  <a:lnTo>
                    <a:pt x="2402" y="892"/>
                  </a:lnTo>
                  <a:lnTo>
                    <a:pt x="2403" y="891"/>
                  </a:lnTo>
                  <a:lnTo>
                    <a:pt x="2403" y="889"/>
                  </a:lnTo>
                  <a:lnTo>
                    <a:pt x="2403" y="888"/>
                  </a:lnTo>
                  <a:lnTo>
                    <a:pt x="2403" y="887"/>
                  </a:lnTo>
                  <a:lnTo>
                    <a:pt x="2404" y="886"/>
                  </a:lnTo>
                  <a:lnTo>
                    <a:pt x="2404" y="886"/>
                  </a:lnTo>
                  <a:lnTo>
                    <a:pt x="2404" y="886"/>
                  </a:lnTo>
                  <a:lnTo>
                    <a:pt x="2404" y="886"/>
                  </a:lnTo>
                  <a:lnTo>
                    <a:pt x="2404" y="886"/>
                  </a:lnTo>
                  <a:lnTo>
                    <a:pt x="2405" y="886"/>
                  </a:lnTo>
                  <a:lnTo>
                    <a:pt x="2405" y="886"/>
                  </a:lnTo>
                  <a:lnTo>
                    <a:pt x="2405" y="886"/>
                  </a:lnTo>
                  <a:lnTo>
                    <a:pt x="2405" y="886"/>
                  </a:lnTo>
                  <a:lnTo>
                    <a:pt x="2405" y="886"/>
                  </a:lnTo>
                  <a:lnTo>
                    <a:pt x="2405" y="886"/>
                  </a:lnTo>
                  <a:lnTo>
                    <a:pt x="2406" y="886"/>
                  </a:lnTo>
                  <a:lnTo>
                    <a:pt x="2406" y="887"/>
                  </a:lnTo>
                  <a:lnTo>
                    <a:pt x="2406" y="887"/>
                  </a:lnTo>
                  <a:lnTo>
                    <a:pt x="2406" y="886"/>
                  </a:lnTo>
                  <a:lnTo>
                    <a:pt x="2407" y="873"/>
                  </a:lnTo>
                  <a:lnTo>
                    <a:pt x="2407" y="848"/>
                  </a:lnTo>
                  <a:lnTo>
                    <a:pt x="2407" y="822"/>
                  </a:lnTo>
                  <a:lnTo>
                    <a:pt x="2407" y="822"/>
                  </a:lnTo>
                  <a:lnTo>
                    <a:pt x="2407" y="820"/>
                  </a:lnTo>
                  <a:lnTo>
                    <a:pt x="2408" y="816"/>
                  </a:lnTo>
                  <a:lnTo>
                    <a:pt x="2408" y="811"/>
                  </a:lnTo>
                  <a:lnTo>
                    <a:pt x="2408" y="808"/>
                  </a:lnTo>
                  <a:lnTo>
                    <a:pt x="2408" y="805"/>
                  </a:lnTo>
                  <a:lnTo>
                    <a:pt x="2408" y="805"/>
                  </a:lnTo>
                  <a:lnTo>
                    <a:pt x="2409" y="814"/>
                  </a:lnTo>
                  <a:lnTo>
                    <a:pt x="2409" y="822"/>
                  </a:lnTo>
                  <a:lnTo>
                    <a:pt x="2409" y="821"/>
                  </a:lnTo>
                  <a:lnTo>
                    <a:pt x="2409" y="815"/>
                  </a:lnTo>
                  <a:lnTo>
                    <a:pt x="2409" y="811"/>
                  </a:lnTo>
                  <a:lnTo>
                    <a:pt x="2410" y="811"/>
                  </a:lnTo>
                  <a:lnTo>
                    <a:pt x="2410" y="811"/>
                  </a:lnTo>
                  <a:lnTo>
                    <a:pt x="2410" y="811"/>
                  </a:lnTo>
                  <a:lnTo>
                    <a:pt x="2410" y="811"/>
                  </a:lnTo>
                  <a:lnTo>
                    <a:pt x="2411" y="811"/>
                  </a:lnTo>
                  <a:lnTo>
                    <a:pt x="2411" y="811"/>
                  </a:lnTo>
                  <a:lnTo>
                    <a:pt x="2411" y="812"/>
                  </a:lnTo>
                  <a:lnTo>
                    <a:pt x="2411" y="812"/>
                  </a:lnTo>
                  <a:lnTo>
                    <a:pt x="2411" y="813"/>
                  </a:lnTo>
                  <a:lnTo>
                    <a:pt x="2411" y="813"/>
                  </a:lnTo>
                  <a:lnTo>
                    <a:pt x="2412" y="813"/>
                  </a:lnTo>
                  <a:lnTo>
                    <a:pt x="2412" y="813"/>
                  </a:lnTo>
                  <a:lnTo>
                    <a:pt x="2412" y="814"/>
                  </a:lnTo>
                  <a:lnTo>
                    <a:pt x="2412" y="814"/>
                  </a:lnTo>
                  <a:lnTo>
                    <a:pt x="2413" y="814"/>
                  </a:lnTo>
                  <a:lnTo>
                    <a:pt x="2413" y="814"/>
                  </a:lnTo>
                  <a:lnTo>
                    <a:pt x="2413" y="814"/>
                  </a:lnTo>
                  <a:lnTo>
                    <a:pt x="2413" y="814"/>
                  </a:lnTo>
                  <a:lnTo>
                    <a:pt x="2413" y="814"/>
                  </a:lnTo>
                  <a:lnTo>
                    <a:pt x="2413" y="815"/>
                  </a:lnTo>
                  <a:lnTo>
                    <a:pt x="2414" y="815"/>
                  </a:lnTo>
                  <a:lnTo>
                    <a:pt x="2414" y="815"/>
                  </a:lnTo>
                  <a:lnTo>
                    <a:pt x="2414" y="815"/>
                  </a:lnTo>
                  <a:lnTo>
                    <a:pt x="2414" y="815"/>
                  </a:lnTo>
                  <a:lnTo>
                    <a:pt x="2415" y="815"/>
                  </a:lnTo>
                  <a:lnTo>
                    <a:pt x="2415" y="815"/>
                  </a:lnTo>
                  <a:lnTo>
                    <a:pt x="2415" y="815"/>
                  </a:lnTo>
                  <a:lnTo>
                    <a:pt x="2415" y="815"/>
                  </a:lnTo>
                  <a:lnTo>
                    <a:pt x="2415" y="815"/>
                  </a:lnTo>
                  <a:lnTo>
                    <a:pt x="2416" y="815"/>
                  </a:lnTo>
                  <a:lnTo>
                    <a:pt x="2416" y="815"/>
                  </a:lnTo>
                  <a:lnTo>
                    <a:pt x="2416" y="815"/>
                  </a:lnTo>
                  <a:lnTo>
                    <a:pt x="2416" y="815"/>
                  </a:lnTo>
                  <a:lnTo>
                    <a:pt x="2416" y="815"/>
                  </a:lnTo>
                  <a:lnTo>
                    <a:pt x="2417" y="815"/>
                  </a:lnTo>
                  <a:lnTo>
                    <a:pt x="2417" y="815"/>
                  </a:lnTo>
                  <a:lnTo>
                    <a:pt x="2417" y="815"/>
                  </a:lnTo>
                  <a:lnTo>
                    <a:pt x="2417" y="815"/>
                  </a:lnTo>
                  <a:lnTo>
                    <a:pt x="2417" y="814"/>
                  </a:lnTo>
                  <a:lnTo>
                    <a:pt x="2418" y="814"/>
                  </a:lnTo>
                  <a:lnTo>
                    <a:pt x="2418" y="815"/>
                  </a:lnTo>
                  <a:lnTo>
                    <a:pt x="2418" y="814"/>
                  </a:lnTo>
                  <a:lnTo>
                    <a:pt x="2418" y="815"/>
                  </a:lnTo>
                  <a:lnTo>
                    <a:pt x="2419" y="814"/>
                  </a:lnTo>
                  <a:lnTo>
                    <a:pt x="2419" y="815"/>
                  </a:lnTo>
                  <a:lnTo>
                    <a:pt x="2419" y="815"/>
                  </a:lnTo>
                  <a:lnTo>
                    <a:pt x="2419" y="814"/>
                  </a:lnTo>
                  <a:lnTo>
                    <a:pt x="2419" y="814"/>
                  </a:lnTo>
                  <a:lnTo>
                    <a:pt x="2419" y="815"/>
                  </a:lnTo>
                  <a:lnTo>
                    <a:pt x="2420" y="817"/>
                  </a:lnTo>
                  <a:lnTo>
                    <a:pt x="2420" y="819"/>
                  </a:lnTo>
                  <a:lnTo>
                    <a:pt x="2420" y="822"/>
                  </a:lnTo>
                  <a:lnTo>
                    <a:pt x="2420" y="824"/>
                  </a:lnTo>
                  <a:lnTo>
                    <a:pt x="2420" y="827"/>
                  </a:lnTo>
                  <a:lnTo>
                    <a:pt x="2421" y="826"/>
                  </a:lnTo>
                  <a:lnTo>
                    <a:pt x="2421" y="816"/>
                  </a:lnTo>
                  <a:lnTo>
                    <a:pt x="2421" y="810"/>
                  </a:lnTo>
                  <a:lnTo>
                    <a:pt x="2421" y="825"/>
                  </a:lnTo>
                  <a:lnTo>
                    <a:pt x="2422" y="841"/>
                  </a:lnTo>
                  <a:lnTo>
                    <a:pt x="2422" y="843"/>
                  </a:lnTo>
                  <a:lnTo>
                    <a:pt x="2422" y="843"/>
                  </a:lnTo>
                  <a:lnTo>
                    <a:pt x="2422" y="842"/>
                  </a:lnTo>
                  <a:lnTo>
                    <a:pt x="2422" y="846"/>
                  </a:lnTo>
                  <a:lnTo>
                    <a:pt x="2422" y="846"/>
                  </a:lnTo>
                  <a:lnTo>
                    <a:pt x="2423" y="849"/>
                  </a:lnTo>
                  <a:lnTo>
                    <a:pt x="2423" y="850"/>
                  </a:lnTo>
                  <a:lnTo>
                    <a:pt x="2423" y="850"/>
                  </a:lnTo>
                  <a:lnTo>
                    <a:pt x="2423" y="851"/>
                  </a:lnTo>
                  <a:lnTo>
                    <a:pt x="2424" y="852"/>
                  </a:lnTo>
                  <a:lnTo>
                    <a:pt x="2424" y="852"/>
                  </a:lnTo>
                  <a:lnTo>
                    <a:pt x="2424" y="852"/>
                  </a:lnTo>
                  <a:lnTo>
                    <a:pt x="2424" y="853"/>
                  </a:lnTo>
                  <a:lnTo>
                    <a:pt x="2424" y="854"/>
                  </a:lnTo>
                  <a:lnTo>
                    <a:pt x="2424" y="856"/>
                  </a:lnTo>
                  <a:lnTo>
                    <a:pt x="2425" y="859"/>
                  </a:lnTo>
                  <a:lnTo>
                    <a:pt x="2425" y="860"/>
                  </a:lnTo>
                  <a:lnTo>
                    <a:pt x="2425" y="860"/>
                  </a:lnTo>
                  <a:lnTo>
                    <a:pt x="2425" y="860"/>
                  </a:lnTo>
                  <a:lnTo>
                    <a:pt x="2426" y="860"/>
                  </a:lnTo>
                  <a:lnTo>
                    <a:pt x="2426" y="860"/>
                  </a:lnTo>
                  <a:lnTo>
                    <a:pt x="2426" y="860"/>
                  </a:lnTo>
                  <a:lnTo>
                    <a:pt x="2426" y="860"/>
                  </a:lnTo>
                  <a:lnTo>
                    <a:pt x="2426" y="860"/>
                  </a:lnTo>
                  <a:lnTo>
                    <a:pt x="2427" y="860"/>
                  </a:lnTo>
                  <a:lnTo>
                    <a:pt x="2427" y="860"/>
                  </a:lnTo>
                  <a:lnTo>
                    <a:pt x="2427" y="860"/>
                  </a:lnTo>
                  <a:lnTo>
                    <a:pt x="2427" y="860"/>
                  </a:lnTo>
                  <a:lnTo>
                    <a:pt x="2427" y="860"/>
                  </a:lnTo>
                  <a:lnTo>
                    <a:pt x="2428" y="860"/>
                  </a:lnTo>
                  <a:lnTo>
                    <a:pt x="2428" y="860"/>
                  </a:lnTo>
                  <a:lnTo>
                    <a:pt x="2428" y="860"/>
                  </a:lnTo>
                  <a:lnTo>
                    <a:pt x="2428" y="860"/>
                  </a:lnTo>
                  <a:lnTo>
                    <a:pt x="2428" y="860"/>
                  </a:lnTo>
                  <a:lnTo>
                    <a:pt x="2429" y="860"/>
                  </a:lnTo>
                  <a:lnTo>
                    <a:pt x="2429" y="860"/>
                  </a:lnTo>
                  <a:lnTo>
                    <a:pt x="2429" y="860"/>
                  </a:lnTo>
                  <a:lnTo>
                    <a:pt x="2429" y="860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0" y="860"/>
                  </a:lnTo>
                  <a:lnTo>
                    <a:pt x="2431" y="861"/>
                  </a:lnTo>
                  <a:lnTo>
                    <a:pt x="2431" y="861"/>
                  </a:lnTo>
                  <a:lnTo>
                    <a:pt x="2431" y="861"/>
                  </a:lnTo>
                  <a:lnTo>
                    <a:pt x="2431" y="862"/>
                  </a:lnTo>
                  <a:lnTo>
                    <a:pt x="2432" y="862"/>
                  </a:lnTo>
                  <a:lnTo>
                    <a:pt x="2432" y="863"/>
                  </a:lnTo>
                  <a:lnTo>
                    <a:pt x="2432" y="863"/>
                  </a:lnTo>
                  <a:lnTo>
                    <a:pt x="2432" y="864"/>
                  </a:lnTo>
                  <a:lnTo>
                    <a:pt x="2432" y="864"/>
                  </a:lnTo>
                  <a:lnTo>
                    <a:pt x="2433" y="864"/>
                  </a:lnTo>
                  <a:lnTo>
                    <a:pt x="2433" y="864"/>
                  </a:lnTo>
                  <a:lnTo>
                    <a:pt x="2433" y="865"/>
                  </a:lnTo>
                  <a:lnTo>
                    <a:pt x="2433" y="865"/>
                  </a:lnTo>
                  <a:lnTo>
                    <a:pt x="2433" y="865"/>
                  </a:lnTo>
                  <a:lnTo>
                    <a:pt x="2434" y="865"/>
                  </a:lnTo>
                  <a:lnTo>
                    <a:pt x="2434" y="865"/>
                  </a:lnTo>
                  <a:lnTo>
                    <a:pt x="2434" y="865"/>
                  </a:lnTo>
                  <a:lnTo>
                    <a:pt x="2434" y="864"/>
                  </a:lnTo>
                  <a:lnTo>
                    <a:pt x="2434" y="864"/>
                  </a:lnTo>
                  <a:lnTo>
                    <a:pt x="2435" y="864"/>
                  </a:lnTo>
                  <a:lnTo>
                    <a:pt x="2435" y="864"/>
                  </a:lnTo>
                  <a:lnTo>
                    <a:pt x="2435" y="864"/>
                  </a:lnTo>
                  <a:lnTo>
                    <a:pt x="2435" y="864"/>
                  </a:lnTo>
                  <a:lnTo>
                    <a:pt x="2435" y="865"/>
                  </a:lnTo>
                  <a:lnTo>
                    <a:pt x="2435" y="866"/>
                  </a:lnTo>
                  <a:lnTo>
                    <a:pt x="2436" y="868"/>
                  </a:lnTo>
                  <a:lnTo>
                    <a:pt x="2436" y="871"/>
                  </a:lnTo>
                  <a:lnTo>
                    <a:pt x="2436" y="875"/>
                  </a:lnTo>
                  <a:lnTo>
                    <a:pt x="2436" y="881"/>
                  </a:lnTo>
                  <a:lnTo>
                    <a:pt x="2437" y="886"/>
                  </a:lnTo>
                  <a:lnTo>
                    <a:pt x="2437" y="890"/>
                  </a:lnTo>
                  <a:lnTo>
                    <a:pt x="2437" y="895"/>
                  </a:lnTo>
                  <a:lnTo>
                    <a:pt x="2437" y="899"/>
                  </a:lnTo>
                  <a:lnTo>
                    <a:pt x="2437" y="904"/>
                  </a:lnTo>
                  <a:lnTo>
                    <a:pt x="2438" y="907"/>
                  </a:lnTo>
                  <a:lnTo>
                    <a:pt x="2438" y="908"/>
                  </a:lnTo>
                  <a:lnTo>
                    <a:pt x="2438" y="911"/>
                  </a:lnTo>
                  <a:lnTo>
                    <a:pt x="2438" y="912"/>
                  </a:lnTo>
                  <a:lnTo>
                    <a:pt x="2438" y="912"/>
                  </a:lnTo>
                  <a:lnTo>
                    <a:pt x="2439" y="912"/>
                  </a:lnTo>
                  <a:lnTo>
                    <a:pt x="2439" y="912"/>
                  </a:lnTo>
                  <a:lnTo>
                    <a:pt x="2439" y="912"/>
                  </a:lnTo>
                  <a:lnTo>
                    <a:pt x="2439" y="913"/>
                  </a:lnTo>
                  <a:lnTo>
                    <a:pt x="2439" y="913"/>
                  </a:lnTo>
                  <a:lnTo>
                    <a:pt x="2440" y="912"/>
                  </a:lnTo>
                  <a:lnTo>
                    <a:pt x="2440" y="912"/>
                  </a:lnTo>
                  <a:lnTo>
                    <a:pt x="2440" y="913"/>
                  </a:lnTo>
                  <a:lnTo>
                    <a:pt x="2440" y="913"/>
                  </a:lnTo>
                  <a:lnTo>
                    <a:pt x="2441" y="913"/>
                  </a:lnTo>
                  <a:lnTo>
                    <a:pt x="2441" y="913"/>
                  </a:lnTo>
                  <a:lnTo>
                    <a:pt x="2441" y="913"/>
                  </a:lnTo>
                  <a:lnTo>
                    <a:pt x="2441" y="912"/>
                  </a:lnTo>
                  <a:lnTo>
                    <a:pt x="2441" y="912"/>
                  </a:lnTo>
                  <a:lnTo>
                    <a:pt x="2441" y="912"/>
                  </a:lnTo>
                  <a:lnTo>
                    <a:pt x="2442" y="912"/>
                  </a:lnTo>
                  <a:lnTo>
                    <a:pt x="2442" y="912"/>
                  </a:lnTo>
                  <a:lnTo>
                    <a:pt x="2442" y="912"/>
                  </a:lnTo>
                  <a:lnTo>
                    <a:pt x="2442" y="912"/>
                  </a:lnTo>
                  <a:lnTo>
                    <a:pt x="2443" y="912"/>
                  </a:lnTo>
                  <a:lnTo>
                    <a:pt x="2443" y="912"/>
                  </a:lnTo>
                  <a:lnTo>
                    <a:pt x="2443" y="913"/>
                  </a:lnTo>
                  <a:lnTo>
                    <a:pt x="2443" y="913"/>
                  </a:lnTo>
                  <a:lnTo>
                    <a:pt x="2443" y="913"/>
                  </a:lnTo>
                  <a:lnTo>
                    <a:pt x="2444" y="913"/>
                  </a:lnTo>
                  <a:lnTo>
                    <a:pt x="2444" y="913"/>
                  </a:lnTo>
                  <a:lnTo>
                    <a:pt x="2444" y="913"/>
                  </a:lnTo>
                  <a:lnTo>
                    <a:pt x="2444" y="913"/>
                  </a:lnTo>
                  <a:lnTo>
                    <a:pt x="2444" y="913"/>
                  </a:lnTo>
                  <a:lnTo>
                    <a:pt x="2445" y="913"/>
                  </a:lnTo>
                  <a:lnTo>
                    <a:pt x="2445" y="913"/>
                  </a:lnTo>
                  <a:lnTo>
                    <a:pt x="2445" y="913"/>
                  </a:lnTo>
                  <a:lnTo>
                    <a:pt x="2445" y="913"/>
                  </a:lnTo>
                  <a:lnTo>
                    <a:pt x="2445" y="913"/>
                  </a:lnTo>
                  <a:lnTo>
                    <a:pt x="2446" y="913"/>
                  </a:lnTo>
                  <a:lnTo>
                    <a:pt x="2446" y="913"/>
                  </a:lnTo>
                  <a:lnTo>
                    <a:pt x="2446" y="913"/>
                  </a:lnTo>
                  <a:lnTo>
                    <a:pt x="2446" y="913"/>
                  </a:lnTo>
                  <a:lnTo>
                    <a:pt x="2447" y="913"/>
                  </a:lnTo>
                  <a:lnTo>
                    <a:pt x="2447" y="913"/>
                  </a:lnTo>
                  <a:lnTo>
                    <a:pt x="2447" y="913"/>
                  </a:lnTo>
                  <a:lnTo>
                    <a:pt x="2447" y="913"/>
                  </a:lnTo>
                  <a:lnTo>
                    <a:pt x="2447" y="913"/>
                  </a:lnTo>
                  <a:lnTo>
                    <a:pt x="2447" y="913"/>
                  </a:lnTo>
                  <a:lnTo>
                    <a:pt x="2448" y="911"/>
                  </a:lnTo>
                  <a:lnTo>
                    <a:pt x="2448" y="911"/>
                  </a:lnTo>
                  <a:lnTo>
                    <a:pt x="2448" y="911"/>
                  </a:lnTo>
                  <a:lnTo>
                    <a:pt x="2448" y="911"/>
                  </a:lnTo>
                  <a:lnTo>
                    <a:pt x="2449" y="910"/>
                  </a:lnTo>
                  <a:lnTo>
                    <a:pt x="2449" y="909"/>
                  </a:lnTo>
                  <a:lnTo>
                    <a:pt x="2449" y="908"/>
                  </a:lnTo>
                  <a:lnTo>
                    <a:pt x="2449" y="907"/>
                  </a:lnTo>
                  <a:lnTo>
                    <a:pt x="2449" y="907"/>
                  </a:lnTo>
                  <a:lnTo>
                    <a:pt x="2449" y="907"/>
                  </a:lnTo>
                  <a:lnTo>
                    <a:pt x="2450" y="907"/>
                  </a:lnTo>
                  <a:lnTo>
                    <a:pt x="2450" y="907"/>
                  </a:lnTo>
                  <a:lnTo>
                    <a:pt x="2450" y="907"/>
                  </a:lnTo>
                  <a:lnTo>
                    <a:pt x="2450" y="907"/>
                  </a:lnTo>
                  <a:lnTo>
                    <a:pt x="2450" y="906"/>
                  </a:lnTo>
                  <a:lnTo>
                    <a:pt x="2451" y="905"/>
                  </a:lnTo>
                  <a:lnTo>
                    <a:pt x="2451" y="905"/>
                  </a:lnTo>
                  <a:lnTo>
                    <a:pt x="2451" y="905"/>
                  </a:lnTo>
                  <a:lnTo>
                    <a:pt x="2451" y="905"/>
                  </a:lnTo>
                  <a:lnTo>
                    <a:pt x="2452" y="905"/>
                  </a:lnTo>
                  <a:lnTo>
                    <a:pt x="2452" y="904"/>
                  </a:lnTo>
                  <a:lnTo>
                    <a:pt x="2452" y="903"/>
                  </a:lnTo>
                  <a:lnTo>
                    <a:pt x="2452" y="902"/>
                  </a:lnTo>
                  <a:lnTo>
                    <a:pt x="2452" y="901"/>
                  </a:lnTo>
                  <a:lnTo>
                    <a:pt x="2452" y="900"/>
                  </a:lnTo>
                  <a:lnTo>
                    <a:pt x="2453" y="900"/>
                  </a:lnTo>
                  <a:lnTo>
                    <a:pt x="2453" y="899"/>
                  </a:lnTo>
                  <a:lnTo>
                    <a:pt x="2453" y="900"/>
                  </a:lnTo>
                  <a:lnTo>
                    <a:pt x="2453" y="900"/>
                  </a:lnTo>
                  <a:lnTo>
                    <a:pt x="2454" y="900"/>
                  </a:lnTo>
                  <a:lnTo>
                    <a:pt x="2454" y="900"/>
                  </a:lnTo>
                  <a:lnTo>
                    <a:pt x="2454" y="900"/>
                  </a:lnTo>
                  <a:lnTo>
                    <a:pt x="2454" y="900"/>
                  </a:lnTo>
                  <a:lnTo>
                    <a:pt x="2454" y="900"/>
                  </a:lnTo>
                  <a:lnTo>
                    <a:pt x="2455" y="900"/>
                  </a:lnTo>
                  <a:lnTo>
                    <a:pt x="2455" y="900"/>
                  </a:lnTo>
                  <a:lnTo>
                    <a:pt x="2455" y="900"/>
                  </a:lnTo>
                  <a:lnTo>
                    <a:pt x="2455" y="900"/>
                  </a:lnTo>
                  <a:lnTo>
                    <a:pt x="2455" y="900"/>
                  </a:lnTo>
                  <a:lnTo>
                    <a:pt x="2456" y="897"/>
                  </a:lnTo>
                  <a:lnTo>
                    <a:pt x="2456" y="889"/>
                  </a:lnTo>
                  <a:lnTo>
                    <a:pt x="2456" y="868"/>
                  </a:lnTo>
                  <a:lnTo>
                    <a:pt x="2456" y="831"/>
                  </a:lnTo>
                  <a:lnTo>
                    <a:pt x="2456" y="820"/>
                  </a:lnTo>
                  <a:lnTo>
                    <a:pt x="2457" y="816"/>
                  </a:lnTo>
                  <a:lnTo>
                    <a:pt x="2457" y="811"/>
                  </a:lnTo>
                  <a:lnTo>
                    <a:pt x="2457" y="808"/>
                  </a:lnTo>
                  <a:lnTo>
                    <a:pt x="2457" y="805"/>
                  </a:lnTo>
                  <a:lnTo>
                    <a:pt x="2457" y="805"/>
                  </a:lnTo>
                  <a:lnTo>
                    <a:pt x="2458" y="811"/>
                  </a:lnTo>
                  <a:lnTo>
                    <a:pt x="2458" y="820"/>
                  </a:lnTo>
                  <a:lnTo>
                    <a:pt x="2458" y="822"/>
                  </a:lnTo>
                  <a:lnTo>
                    <a:pt x="2458" y="821"/>
                  </a:lnTo>
                  <a:lnTo>
                    <a:pt x="2458" y="815"/>
                  </a:lnTo>
                  <a:lnTo>
                    <a:pt x="2459" y="811"/>
                  </a:lnTo>
                  <a:lnTo>
                    <a:pt x="2459" y="811"/>
                  </a:lnTo>
                  <a:lnTo>
                    <a:pt x="2459" y="811"/>
                  </a:lnTo>
                  <a:lnTo>
                    <a:pt x="2459" y="811"/>
                  </a:lnTo>
                  <a:lnTo>
                    <a:pt x="2460" y="811"/>
                  </a:lnTo>
                  <a:lnTo>
                    <a:pt x="2460" y="811"/>
                  </a:lnTo>
                  <a:lnTo>
                    <a:pt x="2460" y="811"/>
                  </a:lnTo>
                  <a:lnTo>
                    <a:pt x="2460" y="812"/>
                  </a:lnTo>
                  <a:lnTo>
                    <a:pt x="2460" y="812"/>
                  </a:lnTo>
                  <a:lnTo>
                    <a:pt x="2460" y="813"/>
                  </a:lnTo>
                  <a:lnTo>
                    <a:pt x="2461" y="813"/>
                  </a:lnTo>
                  <a:lnTo>
                    <a:pt x="2461" y="813"/>
                  </a:lnTo>
                  <a:lnTo>
                    <a:pt x="2461" y="813"/>
                  </a:lnTo>
                  <a:lnTo>
                    <a:pt x="2461" y="814"/>
                  </a:lnTo>
                  <a:lnTo>
                    <a:pt x="2462" y="814"/>
                  </a:lnTo>
                  <a:lnTo>
                    <a:pt x="2462" y="814"/>
                  </a:lnTo>
                  <a:lnTo>
                    <a:pt x="2462" y="814"/>
                  </a:lnTo>
                  <a:lnTo>
                    <a:pt x="2462" y="814"/>
                  </a:lnTo>
                  <a:lnTo>
                    <a:pt x="2462" y="814"/>
                  </a:lnTo>
                  <a:lnTo>
                    <a:pt x="2463" y="814"/>
                  </a:lnTo>
                  <a:lnTo>
                    <a:pt x="2463" y="815"/>
                  </a:lnTo>
                  <a:lnTo>
                    <a:pt x="2463" y="815"/>
                  </a:lnTo>
                  <a:lnTo>
                    <a:pt x="2463" y="815"/>
                  </a:lnTo>
                  <a:lnTo>
                    <a:pt x="2463" y="815"/>
                  </a:lnTo>
                  <a:lnTo>
                    <a:pt x="2464" y="815"/>
                  </a:lnTo>
                  <a:lnTo>
                    <a:pt x="2464" y="815"/>
                  </a:lnTo>
                  <a:lnTo>
                    <a:pt x="2464" y="815"/>
                  </a:lnTo>
                  <a:lnTo>
                    <a:pt x="2464" y="815"/>
                  </a:lnTo>
                  <a:lnTo>
                    <a:pt x="2464" y="815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6" y="815"/>
                  </a:lnTo>
                  <a:lnTo>
                    <a:pt x="2466" y="815"/>
                  </a:lnTo>
                  <a:lnTo>
                    <a:pt x="2466" y="815"/>
                  </a:lnTo>
                  <a:lnTo>
                    <a:pt x="2466" y="815"/>
                  </a:lnTo>
                  <a:lnTo>
                    <a:pt x="2466" y="815"/>
                  </a:lnTo>
                  <a:lnTo>
                    <a:pt x="2467" y="814"/>
                  </a:lnTo>
                  <a:lnTo>
                    <a:pt x="2467" y="814"/>
                  </a:lnTo>
                  <a:lnTo>
                    <a:pt x="2467" y="815"/>
                  </a:lnTo>
                  <a:lnTo>
                    <a:pt x="2467" y="814"/>
                  </a:lnTo>
                  <a:lnTo>
                    <a:pt x="2467" y="815"/>
                  </a:lnTo>
                  <a:lnTo>
                    <a:pt x="2468" y="814"/>
                  </a:lnTo>
                  <a:lnTo>
                    <a:pt x="2468" y="815"/>
                  </a:lnTo>
                  <a:lnTo>
                    <a:pt x="2468" y="815"/>
                  </a:lnTo>
                  <a:lnTo>
                    <a:pt x="2468" y="814"/>
                  </a:lnTo>
                  <a:lnTo>
                    <a:pt x="2468" y="814"/>
                  </a:lnTo>
                  <a:lnTo>
                    <a:pt x="2469" y="815"/>
                  </a:lnTo>
                  <a:lnTo>
                    <a:pt x="2469" y="817"/>
                  </a:lnTo>
                  <a:lnTo>
                    <a:pt x="2469" y="819"/>
                  </a:lnTo>
                  <a:lnTo>
                    <a:pt x="2469" y="822"/>
                  </a:lnTo>
                  <a:lnTo>
                    <a:pt x="2469" y="824"/>
                  </a:lnTo>
                  <a:lnTo>
                    <a:pt x="2470" y="827"/>
                  </a:lnTo>
                  <a:lnTo>
                    <a:pt x="2470" y="826"/>
                  </a:lnTo>
                  <a:lnTo>
                    <a:pt x="2470" y="816"/>
                  </a:lnTo>
                  <a:lnTo>
                    <a:pt x="2470" y="810"/>
                  </a:lnTo>
                  <a:lnTo>
                    <a:pt x="2471" y="825"/>
                  </a:lnTo>
                  <a:lnTo>
                    <a:pt x="2471" y="841"/>
                  </a:lnTo>
                  <a:lnTo>
                    <a:pt x="2471" y="843"/>
                  </a:lnTo>
                  <a:lnTo>
                    <a:pt x="2471" y="843"/>
                  </a:lnTo>
                  <a:lnTo>
                    <a:pt x="2471" y="872"/>
                  </a:lnTo>
                  <a:lnTo>
                    <a:pt x="2471" y="872"/>
                  </a:lnTo>
                  <a:lnTo>
                    <a:pt x="2472" y="874"/>
                  </a:lnTo>
                  <a:lnTo>
                    <a:pt x="2472" y="875"/>
                  </a:lnTo>
                  <a:lnTo>
                    <a:pt x="2472" y="875"/>
                  </a:lnTo>
                  <a:lnTo>
                    <a:pt x="2472" y="877"/>
                  </a:lnTo>
                  <a:lnTo>
                    <a:pt x="2473" y="878"/>
                  </a:lnTo>
                  <a:lnTo>
                    <a:pt x="2473" y="879"/>
                  </a:lnTo>
                  <a:lnTo>
                    <a:pt x="2473" y="878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4" y="881"/>
                  </a:lnTo>
                  <a:lnTo>
                    <a:pt x="2474" y="883"/>
                  </a:lnTo>
                  <a:lnTo>
                    <a:pt x="2474" y="884"/>
                  </a:lnTo>
                  <a:lnTo>
                    <a:pt x="2474" y="884"/>
                  </a:lnTo>
                  <a:lnTo>
                    <a:pt x="2474" y="884"/>
                  </a:lnTo>
                  <a:lnTo>
                    <a:pt x="2475" y="884"/>
                  </a:lnTo>
                  <a:lnTo>
                    <a:pt x="2475" y="884"/>
                  </a:lnTo>
                  <a:lnTo>
                    <a:pt x="2475" y="884"/>
                  </a:lnTo>
                  <a:lnTo>
                    <a:pt x="2475" y="884"/>
                  </a:lnTo>
                  <a:lnTo>
                    <a:pt x="2475" y="884"/>
                  </a:lnTo>
                  <a:lnTo>
                    <a:pt x="2476" y="884"/>
                  </a:lnTo>
                  <a:lnTo>
                    <a:pt x="2476" y="884"/>
                  </a:lnTo>
                  <a:lnTo>
                    <a:pt x="2476" y="884"/>
                  </a:lnTo>
                  <a:lnTo>
                    <a:pt x="2476" y="884"/>
                  </a:lnTo>
                  <a:lnTo>
                    <a:pt x="2477" y="884"/>
                  </a:lnTo>
                  <a:lnTo>
                    <a:pt x="2477" y="884"/>
                  </a:lnTo>
                  <a:lnTo>
                    <a:pt x="2477" y="884"/>
                  </a:lnTo>
                  <a:lnTo>
                    <a:pt x="2477" y="884"/>
                  </a:lnTo>
                  <a:lnTo>
                    <a:pt x="2477" y="884"/>
                  </a:lnTo>
                  <a:lnTo>
                    <a:pt x="2477" y="884"/>
                  </a:lnTo>
                  <a:lnTo>
                    <a:pt x="2478" y="884"/>
                  </a:lnTo>
                  <a:lnTo>
                    <a:pt x="2478" y="884"/>
                  </a:lnTo>
                  <a:lnTo>
                    <a:pt x="2478" y="884"/>
                  </a:lnTo>
                  <a:lnTo>
                    <a:pt x="2478" y="884"/>
                  </a:lnTo>
                  <a:lnTo>
                    <a:pt x="2479" y="884"/>
                  </a:lnTo>
                  <a:lnTo>
                    <a:pt x="2479" y="884"/>
                  </a:lnTo>
                  <a:lnTo>
                    <a:pt x="2479" y="884"/>
                  </a:lnTo>
                  <a:lnTo>
                    <a:pt x="2479" y="884"/>
                  </a:lnTo>
                  <a:lnTo>
                    <a:pt x="2479" y="883"/>
                  </a:lnTo>
                  <a:lnTo>
                    <a:pt x="2479" y="884"/>
                  </a:lnTo>
                  <a:lnTo>
                    <a:pt x="2480" y="884"/>
                  </a:lnTo>
                  <a:lnTo>
                    <a:pt x="2480" y="884"/>
                  </a:lnTo>
                  <a:lnTo>
                    <a:pt x="2480" y="884"/>
                  </a:lnTo>
                  <a:lnTo>
                    <a:pt x="2480" y="885"/>
                  </a:lnTo>
                  <a:lnTo>
                    <a:pt x="2480" y="885"/>
                  </a:lnTo>
                  <a:lnTo>
                    <a:pt x="2481" y="885"/>
                  </a:lnTo>
                  <a:lnTo>
                    <a:pt x="2481" y="886"/>
                  </a:lnTo>
                  <a:lnTo>
                    <a:pt x="2481" y="886"/>
                  </a:lnTo>
                  <a:lnTo>
                    <a:pt x="2481" y="887"/>
                  </a:lnTo>
                  <a:lnTo>
                    <a:pt x="2482" y="887"/>
                  </a:lnTo>
                  <a:lnTo>
                    <a:pt x="2482" y="888"/>
                  </a:lnTo>
                  <a:lnTo>
                    <a:pt x="2482" y="888"/>
                  </a:lnTo>
                  <a:lnTo>
                    <a:pt x="2482" y="888"/>
                  </a:lnTo>
                  <a:lnTo>
                    <a:pt x="2482" y="889"/>
                  </a:lnTo>
                  <a:lnTo>
                    <a:pt x="2482" y="889"/>
                  </a:lnTo>
                  <a:lnTo>
                    <a:pt x="2483" y="889"/>
                  </a:lnTo>
                  <a:lnTo>
                    <a:pt x="2483" y="889"/>
                  </a:lnTo>
                  <a:lnTo>
                    <a:pt x="2483" y="889"/>
                  </a:lnTo>
                  <a:lnTo>
                    <a:pt x="2483" y="889"/>
                  </a:lnTo>
                  <a:lnTo>
                    <a:pt x="2484" y="889"/>
                  </a:lnTo>
                  <a:lnTo>
                    <a:pt x="2484" y="888"/>
                  </a:lnTo>
                  <a:lnTo>
                    <a:pt x="2484" y="888"/>
                  </a:lnTo>
                  <a:lnTo>
                    <a:pt x="2484" y="889"/>
                  </a:lnTo>
                  <a:lnTo>
                    <a:pt x="2484" y="889"/>
                  </a:lnTo>
                  <a:lnTo>
                    <a:pt x="2485" y="890"/>
                  </a:lnTo>
                  <a:lnTo>
                    <a:pt x="2485" y="891"/>
                  </a:lnTo>
                  <a:lnTo>
                    <a:pt x="2485" y="892"/>
                  </a:lnTo>
                  <a:lnTo>
                    <a:pt x="2485" y="894"/>
                  </a:lnTo>
                  <a:lnTo>
                    <a:pt x="2485" y="896"/>
                  </a:lnTo>
                  <a:lnTo>
                    <a:pt x="2486" y="899"/>
                  </a:lnTo>
                  <a:lnTo>
                    <a:pt x="2486" y="901"/>
                  </a:lnTo>
                  <a:lnTo>
                    <a:pt x="2486" y="903"/>
                  </a:lnTo>
                  <a:lnTo>
                    <a:pt x="2486" y="904"/>
                  </a:lnTo>
                  <a:lnTo>
                    <a:pt x="2486" y="906"/>
                  </a:lnTo>
                  <a:lnTo>
                    <a:pt x="2487" y="907"/>
                  </a:lnTo>
                  <a:lnTo>
                    <a:pt x="2487" y="908"/>
                  </a:lnTo>
                  <a:lnTo>
                    <a:pt x="2487" y="908"/>
                  </a:lnTo>
                  <a:lnTo>
                    <a:pt x="2487" y="909"/>
                  </a:lnTo>
                  <a:lnTo>
                    <a:pt x="2488" y="909"/>
                  </a:lnTo>
                  <a:lnTo>
                    <a:pt x="2488" y="909"/>
                  </a:lnTo>
                  <a:lnTo>
                    <a:pt x="2488" y="909"/>
                  </a:lnTo>
                  <a:lnTo>
                    <a:pt x="2488" y="909"/>
                  </a:lnTo>
                  <a:lnTo>
                    <a:pt x="2488" y="909"/>
                  </a:lnTo>
                  <a:lnTo>
                    <a:pt x="2488" y="909"/>
                  </a:lnTo>
                  <a:lnTo>
                    <a:pt x="2489" y="909"/>
                  </a:lnTo>
                  <a:lnTo>
                    <a:pt x="2489" y="910"/>
                  </a:lnTo>
                  <a:lnTo>
                    <a:pt x="2489" y="910"/>
                  </a:lnTo>
                  <a:lnTo>
                    <a:pt x="2489" y="910"/>
                  </a:lnTo>
                  <a:lnTo>
                    <a:pt x="2490" y="910"/>
                  </a:lnTo>
                  <a:lnTo>
                    <a:pt x="2490" y="910"/>
                  </a:lnTo>
                  <a:lnTo>
                    <a:pt x="2490" y="910"/>
                  </a:lnTo>
                  <a:lnTo>
                    <a:pt x="2490" y="910"/>
                  </a:lnTo>
                  <a:lnTo>
                    <a:pt x="2490" y="910"/>
                  </a:lnTo>
                  <a:lnTo>
                    <a:pt x="2490" y="909"/>
                  </a:lnTo>
                  <a:lnTo>
                    <a:pt x="2491" y="909"/>
                  </a:lnTo>
                  <a:lnTo>
                    <a:pt x="2491" y="909"/>
                  </a:lnTo>
                  <a:lnTo>
                    <a:pt x="2491" y="909"/>
                  </a:lnTo>
                  <a:lnTo>
                    <a:pt x="2491" y="909"/>
                  </a:lnTo>
                  <a:lnTo>
                    <a:pt x="2492" y="909"/>
                  </a:lnTo>
                  <a:lnTo>
                    <a:pt x="2492" y="909"/>
                  </a:lnTo>
                  <a:lnTo>
                    <a:pt x="2492" y="909"/>
                  </a:lnTo>
                  <a:lnTo>
                    <a:pt x="2492" y="909"/>
                  </a:lnTo>
                  <a:lnTo>
                    <a:pt x="2492" y="909"/>
                  </a:lnTo>
                  <a:lnTo>
                    <a:pt x="2493" y="909"/>
                  </a:lnTo>
                  <a:lnTo>
                    <a:pt x="2493" y="909"/>
                  </a:lnTo>
                  <a:lnTo>
                    <a:pt x="2493" y="909"/>
                  </a:lnTo>
                  <a:lnTo>
                    <a:pt x="2493" y="909"/>
                  </a:lnTo>
                  <a:lnTo>
                    <a:pt x="2493" y="909"/>
                  </a:lnTo>
                  <a:lnTo>
                    <a:pt x="2494" y="909"/>
                  </a:lnTo>
                  <a:lnTo>
                    <a:pt x="2494" y="909"/>
                  </a:lnTo>
                  <a:lnTo>
                    <a:pt x="2494" y="909"/>
                  </a:lnTo>
                  <a:lnTo>
                    <a:pt x="2494" y="908"/>
                  </a:lnTo>
                  <a:lnTo>
                    <a:pt x="2494" y="907"/>
                  </a:lnTo>
                  <a:lnTo>
                    <a:pt x="2495" y="905"/>
                  </a:lnTo>
                  <a:lnTo>
                    <a:pt x="2495" y="905"/>
                  </a:lnTo>
                  <a:lnTo>
                    <a:pt x="2495" y="903"/>
                  </a:lnTo>
                  <a:lnTo>
                    <a:pt x="2495" y="901"/>
                  </a:lnTo>
                  <a:lnTo>
                    <a:pt x="2495" y="898"/>
                  </a:lnTo>
                  <a:lnTo>
                    <a:pt x="2496" y="894"/>
                  </a:lnTo>
                  <a:lnTo>
                    <a:pt x="2496" y="892"/>
                  </a:lnTo>
                  <a:lnTo>
                    <a:pt x="2496" y="891"/>
                  </a:lnTo>
                  <a:lnTo>
                    <a:pt x="2496" y="891"/>
                  </a:lnTo>
                  <a:lnTo>
                    <a:pt x="2496" y="890"/>
                  </a:lnTo>
                  <a:lnTo>
                    <a:pt x="2497" y="891"/>
                  </a:lnTo>
                  <a:lnTo>
                    <a:pt x="2497" y="890"/>
                  </a:lnTo>
                  <a:lnTo>
                    <a:pt x="2497" y="890"/>
                  </a:lnTo>
                  <a:lnTo>
                    <a:pt x="2497" y="888"/>
                  </a:lnTo>
                  <a:lnTo>
                    <a:pt x="2497" y="888"/>
                  </a:lnTo>
                  <a:lnTo>
                    <a:pt x="2498" y="888"/>
                  </a:lnTo>
                  <a:lnTo>
                    <a:pt x="2498" y="888"/>
                  </a:lnTo>
                  <a:lnTo>
                    <a:pt x="2498" y="888"/>
                  </a:lnTo>
                  <a:lnTo>
                    <a:pt x="2498" y="888"/>
                  </a:lnTo>
                  <a:lnTo>
                    <a:pt x="2499" y="889"/>
                  </a:lnTo>
                  <a:lnTo>
                    <a:pt x="2499" y="889"/>
                  </a:lnTo>
                  <a:lnTo>
                    <a:pt x="2499" y="889"/>
                  </a:lnTo>
                  <a:lnTo>
                    <a:pt x="2499" y="889"/>
                  </a:lnTo>
                  <a:lnTo>
                    <a:pt x="2499" y="889"/>
                  </a:lnTo>
                  <a:lnTo>
                    <a:pt x="2499" y="889"/>
                  </a:lnTo>
                  <a:lnTo>
                    <a:pt x="2500" y="889"/>
                  </a:lnTo>
                  <a:lnTo>
                    <a:pt x="2500" y="889"/>
                  </a:lnTo>
                  <a:lnTo>
                    <a:pt x="2500" y="889"/>
                  </a:lnTo>
                  <a:lnTo>
                    <a:pt x="2500" y="889"/>
                  </a:lnTo>
                  <a:lnTo>
                    <a:pt x="2501" y="888"/>
                  </a:lnTo>
                  <a:lnTo>
                    <a:pt x="2501" y="888"/>
                  </a:lnTo>
                  <a:lnTo>
                    <a:pt x="2501" y="888"/>
                  </a:lnTo>
                  <a:lnTo>
                    <a:pt x="2501" y="888"/>
                  </a:lnTo>
                  <a:lnTo>
                    <a:pt x="2501" y="888"/>
                  </a:lnTo>
                  <a:lnTo>
                    <a:pt x="2501" y="888"/>
                  </a:lnTo>
                  <a:lnTo>
                    <a:pt x="2502" y="888"/>
                  </a:lnTo>
                  <a:lnTo>
                    <a:pt x="2502" y="888"/>
                  </a:lnTo>
                  <a:lnTo>
                    <a:pt x="2502" y="888"/>
                  </a:lnTo>
                  <a:lnTo>
                    <a:pt x="2502" y="888"/>
                  </a:lnTo>
                  <a:lnTo>
                    <a:pt x="2503" y="888"/>
                  </a:lnTo>
                  <a:lnTo>
                    <a:pt x="2503" y="888"/>
                  </a:lnTo>
                  <a:lnTo>
                    <a:pt x="2503" y="888"/>
                  </a:lnTo>
                  <a:lnTo>
                    <a:pt x="2503" y="888"/>
                  </a:lnTo>
                  <a:lnTo>
                    <a:pt x="2503" y="888"/>
                  </a:lnTo>
                  <a:lnTo>
                    <a:pt x="2504" y="888"/>
                  </a:lnTo>
                  <a:lnTo>
                    <a:pt x="2504" y="888"/>
                  </a:lnTo>
                  <a:lnTo>
                    <a:pt x="2504" y="888"/>
                  </a:lnTo>
                  <a:lnTo>
                    <a:pt x="2504" y="884"/>
                  </a:lnTo>
                  <a:lnTo>
                    <a:pt x="2504" y="878"/>
                  </a:lnTo>
                  <a:lnTo>
                    <a:pt x="2505" y="878"/>
                  </a:lnTo>
                  <a:lnTo>
                    <a:pt x="2505" y="877"/>
                  </a:lnTo>
                  <a:lnTo>
                    <a:pt x="2505" y="875"/>
                  </a:lnTo>
                  <a:lnTo>
                    <a:pt x="2505" y="874"/>
                  </a:lnTo>
                  <a:lnTo>
                    <a:pt x="2505" y="873"/>
                  </a:lnTo>
                  <a:lnTo>
                    <a:pt x="2506" y="872"/>
                  </a:lnTo>
                  <a:lnTo>
                    <a:pt x="2506" y="873"/>
                  </a:lnTo>
                  <a:lnTo>
                    <a:pt x="2506" y="879"/>
                  </a:lnTo>
                  <a:lnTo>
                    <a:pt x="2506" y="877"/>
                  </a:lnTo>
                  <a:lnTo>
                    <a:pt x="2507" y="876"/>
                  </a:lnTo>
                  <a:lnTo>
                    <a:pt x="2507" y="872"/>
                  </a:lnTo>
                  <a:lnTo>
                    <a:pt x="2507" y="870"/>
                  </a:lnTo>
                  <a:lnTo>
                    <a:pt x="2507" y="870"/>
                  </a:lnTo>
                  <a:lnTo>
                    <a:pt x="2507" y="870"/>
                  </a:lnTo>
                  <a:lnTo>
                    <a:pt x="2507" y="870"/>
                  </a:lnTo>
                  <a:lnTo>
                    <a:pt x="2508" y="869"/>
                  </a:lnTo>
                  <a:lnTo>
                    <a:pt x="2508" y="869"/>
                  </a:lnTo>
                  <a:lnTo>
                    <a:pt x="2508" y="868"/>
                  </a:lnTo>
                  <a:lnTo>
                    <a:pt x="2508" y="868"/>
                  </a:lnTo>
                  <a:lnTo>
                    <a:pt x="2509" y="868"/>
                  </a:lnTo>
                  <a:lnTo>
                    <a:pt x="2509" y="868"/>
                  </a:lnTo>
                  <a:lnTo>
                    <a:pt x="2509" y="868"/>
                  </a:lnTo>
                  <a:lnTo>
                    <a:pt x="2509" y="869"/>
                  </a:lnTo>
                  <a:lnTo>
                    <a:pt x="2509" y="869"/>
                  </a:lnTo>
                  <a:lnTo>
                    <a:pt x="2510" y="869"/>
                  </a:lnTo>
                  <a:lnTo>
                    <a:pt x="2510" y="869"/>
                  </a:lnTo>
                  <a:lnTo>
                    <a:pt x="2510" y="869"/>
                  </a:lnTo>
                  <a:lnTo>
                    <a:pt x="2510" y="869"/>
                  </a:lnTo>
                  <a:lnTo>
                    <a:pt x="2510" y="869"/>
                  </a:lnTo>
                  <a:lnTo>
                    <a:pt x="2510" y="869"/>
                  </a:lnTo>
                  <a:lnTo>
                    <a:pt x="2511" y="869"/>
                  </a:lnTo>
                  <a:lnTo>
                    <a:pt x="2511" y="869"/>
                  </a:lnTo>
                  <a:lnTo>
                    <a:pt x="2511" y="868"/>
                  </a:lnTo>
                  <a:lnTo>
                    <a:pt x="2511" y="868"/>
                  </a:lnTo>
                  <a:lnTo>
                    <a:pt x="2512" y="868"/>
                  </a:lnTo>
                  <a:lnTo>
                    <a:pt x="2512" y="868"/>
                  </a:lnTo>
                  <a:lnTo>
                    <a:pt x="2512" y="868"/>
                  </a:lnTo>
                  <a:lnTo>
                    <a:pt x="2512" y="868"/>
                  </a:lnTo>
                  <a:lnTo>
                    <a:pt x="2512" y="868"/>
                  </a:lnTo>
                  <a:lnTo>
                    <a:pt x="2512" y="868"/>
                  </a:lnTo>
                  <a:lnTo>
                    <a:pt x="2513" y="868"/>
                  </a:lnTo>
                  <a:lnTo>
                    <a:pt x="2513" y="868"/>
                  </a:lnTo>
                  <a:lnTo>
                    <a:pt x="2513" y="868"/>
                  </a:lnTo>
                  <a:lnTo>
                    <a:pt x="2513" y="868"/>
                  </a:lnTo>
                  <a:lnTo>
                    <a:pt x="2514" y="868"/>
                  </a:lnTo>
                  <a:lnTo>
                    <a:pt x="2514" y="868"/>
                  </a:lnTo>
                  <a:lnTo>
                    <a:pt x="2514" y="868"/>
                  </a:lnTo>
                  <a:lnTo>
                    <a:pt x="2514" y="868"/>
                  </a:lnTo>
                  <a:lnTo>
                    <a:pt x="2514" y="867"/>
                  </a:lnTo>
                  <a:lnTo>
                    <a:pt x="2515" y="867"/>
                  </a:lnTo>
                  <a:lnTo>
                    <a:pt x="2515" y="867"/>
                  </a:lnTo>
                  <a:lnTo>
                    <a:pt x="2515" y="867"/>
                  </a:lnTo>
                  <a:lnTo>
                    <a:pt x="2515" y="867"/>
                  </a:lnTo>
                  <a:lnTo>
                    <a:pt x="2515" y="867"/>
                  </a:lnTo>
                  <a:lnTo>
                    <a:pt x="2516" y="867"/>
                  </a:lnTo>
                  <a:lnTo>
                    <a:pt x="2516" y="867"/>
                  </a:lnTo>
                  <a:lnTo>
                    <a:pt x="2516" y="866"/>
                  </a:lnTo>
                  <a:lnTo>
                    <a:pt x="2516" y="866"/>
                  </a:lnTo>
                  <a:lnTo>
                    <a:pt x="2516" y="866"/>
                  </a:lnTo>
                  <a:lnTo>
                    <a:pt x="2517" y="866"/>
                  </a:lnTo>
                  <a:lnTo>
                    <a:pt x="2517" y="865"/>
                  </a:lnTo>
                  <a:lnTo>
                    <a:pt x="2517" y="865"/>
                  </a:lnTo>
                  <a:lnTo>
                    <a:pt x="2517" y="865"/>
                  </a:lnTo>
                  <a:lnTo>
                    <a:pt x="2518" y="865"/>
                  </a:lnTo>
                  <a:lnTo>
                    <a:pt x="2518" y="864"/>
                  </a:lnTo>
                  <a:lnTo>
                    <a:pt x="2518" y="864"/>
                  </a:lnTo>
                  <a:lnTo>
                    <a:pt x="2518" y="864"/>
                  </a:lnTo>
                  <a:lnTo>
                    <a:pt x="2518" y="863"/>
                  </a:lnTo>
                  <a:lnTo>
                    <a:pt x="2518" y="862"/>
                  </a:lnTo>
                  <a:lnTo>
                    <a:pt x="2519" y="860"/>
                  </a:lnTo>
                  <a:lnTo>
                    <a:pt x="2519" y="856"/>
                  </a:lnTo>
                  <a:lnTo>
                    <a:pt x="2519" y="849"/>
                  </a:lnTo>
                  <a:lnTo>
                    <a:pt x="2519" y="841"/>
                  </a:lnTo>
                  <a:lnTo>
                    <a:pt x="2520" y="840"/>
                  </a:lnTo>
                  <a:lnTo>
                    <a:pt x="2520" y="853"/>
                  </a:lnTo>
                  <a:lnTo>
                    <a:pt x="2520" y="862"/>
                  </a:lnTo>
                  <a:lnTo>
                    <a:pt x="2520" y="863"/>
                  </a:lnTo>
                  <a:lnTo>
                    <a:pt x="2520" y="867"/>
                  </a:lnTo>
                  <a:lnTo>
                    <a:pt x="2521" y="870"/>
                  </a:lnTo>
                  <a:lnTo>
                    <a:pt x="2521" y="871"/>
                  </a:lnTo>
                  <a:lnTo>
                    <a:pt x="2521" y="870"/>
                  </a:lnTo>
                  <a:lnTo>
                    <a:pt x="2521" y="869"/>
                  </a:lnTo>
                  <a:lnTo>
                    <a:pt x="2521" y="868"/>
                  </a:lnTo>
                  <a:lnTo>
                    <a:pt x="2522" y="867"/>
                  </a:lnTo>
                  <a:lnTo>
                    <a:pt x="2522" y="866"/>
                  </a:lnTo>
                  <a:lnTo>
                    <a:pt x="2522" y="866"/>
                  </a:lnTo>
                  <a:lnTo>
                    <a:pt x="2522" y="866"/>
                  </a:lnTo>
                  <a:lnTo>
                    <a:pt x="2522" y="865"/>
                  </a:lnTo>
                  <a:lnTo>
                    <a:pt x="2523" y="865"/>
                  </a:lnTo>
                  <a:lnTo>
                    <a:pt x="2523" y="865"/>
                  </a:lnTo>
                  <a:lnTo>
                    <a:pt x="2523" y="865"/>
                  </a:lnTo>
                  <a:lnTo>
                    <a:pt x="2523" y="864"/>
                  </a:lnTo>
                  <a:lnTo>
                    <a:pt x="2523" y="864"/>
                  </a:lnTo>
                  <a:lnTo>
                    <a:pt x="2523" y="863"/>
                  </a:lnTo>
                  <a:lnTo>
                    <a:pt x="2524" y="863"/>
                  </a:lnTo>
                  <a:lnTo>
                    <a:pt x="2524" y="862"/>
                  </a:lnTo>
                  <a:lnTo>
                    <a:pt x="2524" y="862"/>
                  </a:lnTo>
                  <a:lnTo>
                    <a:pt x="2524" y="861"/>
                  </a:lnTo>
                  <a:lnTo>
                    <a:pt x="2525" y="861"/>
                  </a:lnTo>
                  <a:lnTo>
                    <a:pt x="2525" y="860"/>
                  </a:lnTo>
                  <a:lnTo>
                    <a:pt x="2525" y="860"/>
                  </a:lnTo>
                  <a:lnTo>
                    <a:pt x="2525" y="859"/>
                  </a:lnTo>
                  <a:lnTo>
                    <a:pt x="2525" y="859"/>
                  </a:lnTo>
                  <a:lnTo>
                    <a:pt x="2526" y="859"/>
                  </a:lnTo>
                  <a:lnTo>
                    <a:pt x="2526" y="858"/>
                  </a:lnTo>
                  <a:lnTo>
                    <a:pt x="2526" y="858"/>
                  </a:lnTo>
                  <a:lnTo>
                    <a:pt x="2526" y="858"/>
                  </a:lnTo>
                  <a:lnTo>
                    <a:pt x="2526" y="857"/>
                  </a:lnTo>
                  <a:lnTo>
                    <a:pt x="2527" y="857"/>
                  </a:lnTo>
                  <a:lnTo>
                    <a:pt x="2527" y="857"/>
                  </a:lnTo>
                  <a:lnTo>
                    <a:pt x="2527" y="857"/>
                  </a:lnTo>
                  <a:lnTo>
                    <a:pt x="2527" y="856"/>
                  </a:lnTo>
                  <a:lnTo>
                    <a:pt x="2527" y="856"/>
                  </a:lnTo>
                  <a:lnTo>
                    <a:pt x="2528" y="856"/>
                  </a:lnTo>
                  <a:lnTo>
                    <a:pt x="2528" y="855"/>
                  </a:lnTo>
                  <a:lnTo>
                    <a:pt x="2528" y="855"/>
                  </a:lnTo>
                  <a:lnTo>
                    <a:pt x="2528" y="855"/>
                  </a:lnTo>
                  <a:lnTo>
                    <a:pt x="2529" y="855"/>
                  </a:lnTo>
                  <a:lnTo>
                    <a:pt x="2529" y="854"/>
                  </a:lnTo>
                  <a:lnTo>
                    <a:pt x="2529" y="854"/>
                  </a:lnTo>
                  <a:lnTo>
                    <a:pt x="2529" y="854"/>
                  </a:lnTo>
                  <a:lnTo>
                    <a:pt x="2529" y="854"/>
                  </a:lnTo>
                  <a:lnTo>
                    <a:pt x="2529" y="854"/>
                  </a:lnTo>
                  <a:lnTo>
                    <a:pt x="2530" y="853"/>
                  </a:lnTo>
                  <a:lnTo>
                    <a:pt x="2530" y="853"/>
                  </a:lnTo>
                  <a:lnTo>
                    <a:pt x="2530" y="853"/>
                  </a:lnTo>
                  <a:lnTo>
                    <a:pt x="2530" y="853"/>
                  </a:lnTo>
                  <a:lnTo>
                    <a:pt x="2531" y="854"/>
                  </a:lnTo>
                  <a:lnTo>
                    <a:pt x="2531" y="854"/>
                  </a:lnTo>
                  <a:lnTo>
                    <a:pt x="2531" y="856"/>
                  </a:lnTo>
                  <a:lnTo>
                    <a:pt x="2531" y="858"/>
                  </a:lnTo>
                  <a:lnTo>
                    <a:pt x="2531" y="859"/>
                  </a:lnTo>
                  <a:lnTo>
                    <a:pt x="2532" y="860"/>
                  </a:lnTo>
                  <a:lnTo>
                    <a:pt x="2532" y="862"/>
                  </a:lnTo>
                  <a:lnTo>
                    <a:pt x="2532" y="863"/>
                  </a:lnTo>
                  <a:lnTo>
                    <a:pt x="2532" y="864"/>
                  </a:lnTo>
                  <a:lnTo>
                    <a:pt x="2532" y="865"/>
                  </a:lnTo>
                  <a:lnTo>
                    <a:pt x="2533" y="865"/>
                  </a:lnTo>
                  <a:lnTo>
                    <a:pt x="2533" y="866"/>
                  </a:lnTo>
                  <a:lnTo>
                    <a:pt x="2533" y="867"/>
                  </a:lnTo>
                  <a:lnTo>
                    <a:pt x="2533" y="867"/>
                  </a:lnTo>
                  <a:lnTo>
                    <a:pt x="2533" y="867"/>
                  </a:lnTo>
                  <a:lnTo>
                    <a:pt x="2534" y="867"/>
                  </a:lnTo>
                  <a:lnTo>
                    <a:pt x="2534" y="866"/>
                  </a:lnTo>
                  <a:lnTo>
                    <a:pt x="2534" y="867"/>
                  </a:lnTo>
                  <a:lnTo>
                    <a:pt x="2534" y="870"/>
                  </a:lnTo>
                  <a:lnTo>
                    <a:pt x="2535" y="873"/>
                  </a:lnTo>
                  <a:lnTo>
                    <a:pt x="2535" y="876"/>
                  </a:lnTo>
                  <a:lnTo>
                    <a:pt x="2535" y="877"/>
                  </a:lnTo>
                  <a:lnTo>
                    <a:pt x="2535" y="878"/>
                  </a:lnTo>
                  <a:lnTo>
                    <a:pt x="2535" y="878"/>
                  </a:lnTo>
                  <a:lnTo>
                    <a:pt x="2535" y="878"/>
                  </a:lnTo>
                  <a:lnTo>
                    <a:pt x="2536" y="878"/>
                  </a:lnTo>
                  <a:lnTo>
                    <a:pt x="2536" y="878"/>
                  </a:lnTo>
                  <a:lnTo>
                    <a:pt x="2536" y="879"/>
                  </a:lnTo>
                  <a:lnTo>
                    <a:pt x="2536" y="879"/>
                  </a:lnTo>
                  <a:lnTo>
                    <a:pt x="2537" y="881"/>
                  </a:lnTo>
                  <a:lnTo>
                    <a:pt x="2537" y="884"/>
                  </a:lnTo>
                  <a:lnTo>
                    <a:pt x="2537" y="886"/>
                  </a:lnTo>
                  <a:lnTo>
                    <a:pt x="2537" y="887"/>
                  </a:lnTo>
                  <a:lnTo>
                    <a:pt x="2537" y="888"/>
                  </a:lnTo>
                  <a:lnTo>
                    <a:pt x="2537" y="888"/>
                  </a:lnTo>
                  <a:lnTo>
                    <a:pt x="2538" y="889"/>
                  </a:lnTo>
                  <a:lnTo>
                    <a:pt x="2538" y="889"/>
                  </a:lnTo>
                  <a:lnTo>
                    <a:pt x="2538" y="889"/>
                  </a:lnTo>
                  <a:lnTo>
                    <a:pt x="2538" y="889"/>
                  </a:lnTo>
                  <a:lnTo>
                    <a:pt x="2538" y="889"/>
                  </a:lnTo>
                  <a:lnTo>
                    <a:pt x="2539" y="889"/>
                  </a:lnTo>
                  <a:lnTo>
                    <a:pt x="2539" y="888"/>
                  </a:lnTo>
                  <a:lnTo>
                    <a:pt x="2539" y="888"/>
                  </a:lnTo>
                  <a:lnTo>
                    <a:pt x="2539" y="888"/>
                  </a:lnTo>
                  <a:lnTo>
                    <a:pt x="2540" y="889"/>
                  </a:lnTo>
                  <a:lnTo>
                    <a:pt x="2540" y="889"/>
                  </a:lnTo>
                  <a:lnTo>
                    <a:pt x="2540" y="889"/>
                  </a:lnTo>
                  <a:lnTo>
                    <a:pt x="2540" y="889"/>
                  </a:lnTo>
                  <a:lnTo>
                    <a:pt x="2540" y="889"/>
                  </a:lnTo>
                  <a:lnTo>
                    <a:pt x="2540" y="889"/>
                  </a:lnTo>
                  <a:lnTo>
                    <a:pt x="2541" y="890"/>
                  </a:lnTo>
                  <a:lnTo>
                    <a:pt x="2541" y="890"/>
                  </a:lnTo>
                  <a:lnTo>
                    <a:pt x="2541" y="890"/>
                  </a:lnTo>
                  <a:lnTo>
                    <a:pt x="2541" y="890"/>
                  </a:lnTo>
                  <a:lnTo>
                    <a:pt x="2542" y="890"/>
                  </a:lnTo>
                  <a:lnTo>
                    <a:pt x="2542" y="890"/>
                  </a:lnTo>
                  <a:lnTo>
                    <a:pt x="2542" y="890"/>
                  </a:lnTo>
                  <a:lnTo>
                    <a:pt x="2542" y="891"/>
                  </a:lnTo>
                  <a:lnTo>
                    <a:pt x="2542" y="891"/>
                  </a:lnTo>
                  <a:lnTo>
                    <a:pt x="2543" y="892"/>
                  </a:lnTo>
                  <a:lnTo>
                    <a:pt x="2543" y="892"/>
                  </a:lnTo>
                  <a:lnTo>
                    <a:pt x="2543" y="892"/>
                  </a:lnTo>
                  <a:lnTo>
                    <a:pt x="2543" y="892"/>
                  </a:lnTo>
                  <a:lnTo>
                    <a:pt x="2543" y="892"/>
                  </a:lnTo>
                  <a:lnTo>
                    <a:pt x="2544" y="892"/>
                  </a:lnTo>
                  <a:lnTo>
                    <a:pt x="2544" y="892"/>
                  </a:lnTo>
                  <a:lnTo>
                    <a:pt x="2544" y="892"/>
                  </a:lnTo>
                  <a:lnTo>
                    <a:pt x="2544" y="892"/>
                  </a:lnTo>
                  <a:lnTo>
                    <a:pt x="2544" y="892"/>
                  </a:lnTo>
                  <a:lnTo>
                    <a:pt x="2545" y="892"/>
                  </a:lnTo>
                  <a:lnTo>
                    <a:pt x="2545" y="892"/>
                  </a:lnTo>
                  <a:lnTo>
                    <a:pt x="2545" y="892"/>
                  </a:lnTo>
                  <a:lnTo>
                    <a:pt x="2545" y="892"/>
                  </a:lnTo>
                  <a:lnTo>
                    <a:pt x="2546" y="892"/>
                  </a:lnTo>
                  <a:lnTo>
                    <a:pt x="2546" y="892"/>
                  </a:lnTo>
                  <a:lnTo>
                    <a:pt x="2546" y="892"/>
                  </a:lnTo>
                  <a:lnTo>
                    <a:pt x="2546" y="892"/>
                  </a:lnTo>
                  <a:lnTo>
                    <a:pt x="2546" y="892"/>
                  </a:lnTo>
                  <a:lnTo>
                    <a:pt x="2546" y="892"/>
                  </a:lnTo>
                  <a:lnTo>
                    <a:pt x="2547" y="892"/>
                  </a:lnTo>
                  <a:lnTo>
                    <a:pt x="2547" y="892"/>
                  </a:lnTo>
                  <a:lnTo>
                    <a:pt x="2547" y="893"/>
                  </a:lnTo>
                  <a:lnTo>
                    <a:pt x="2547" y="893"/>
                  </a:lnTo>
                  <a:lnTo>
                    <a:pt x="2548" y="894"/>
                  </a:lnTo>
                  <a:lnTo>
                    <a:pt x="2548" y="894"/>
                  </a:lnTo>
                  <a:lnTo>
                    <a:pt x="2548" y="894"/>
                  </a:lnTo>
                  <a:lnTo>
                    <a:pt x="2548" y="894"/>
                  </a:lnTo>
                  <a:lnTo>
                    <a:pt x="2548" y="895"/>
                  </a:lnTo>
                  <a:lnTo>
                    <a:pt x="2548" y="895"/>
                  </a:lnTo>
                  <a:lnTo>
                    <a:pt x="2549" y="895"/>
                  </a:lnTo>
                  <a:lnTo>
                    <a:pt x="2549" y="896"/>
                  </a:lnTo>
                  <a:lnTo>
                    <a:pt x="2549" y="896"/>
                  </a:lnTo>
                  <a:lnTo>
                    <a:pt x="2549" y="896"/>
                  </a:lnTo>
                  <a:lnTo>
                    <a:pt x="2550" y="896"/>
                  </a:lnTo>
                  <a:lnTo>
                    <a:pt x="2550" y="896"/>
                  </a:lnTo>
                  <a:lnTo>
                    <a:pt x="2550" y="897"/>
                  </a:lnTo>
                  <a:lnTo>
                    <a:pt x="2550" y="897"/>
                  </a:lnTo>
                  <a:lnTo>
                    <a:pt x="2550" y="897"/>
                  </a:lnTo>
                  <a:lnTo>
                    <a:pt x="2551" y="897"/>
                  </a:lnTo>
                  <a:lnTo>
                    <a:pt x="2551" y="897"/>
                  </a:lnTo>
                  <a:lnTo>
                    <a:pt x="2551" y="897"/>
                  </a:lnTo>
                  <a:lnTo>
                    <a:pt x="2551" y="897"/>
                  </a:lnTo>
                  <a:lnTo>
                    <a:pt x="2551" y="897"/>
                  </a:lnTo>
                  <a:lnTo>
                    <a:pt x="2552" y="897"/>
                  </a:lnTo>
                  <a:lnTo>
                    <a:pt x="2552" y="897"/>
                  </a:lnTo>
                  <a:lnTo>
                    <a:pt x="2552" y="897"/>
                  </a:lnTo>
                  <a:lnTo>
                    <a:pt x="2552" y="897"/>
                  </a:lnTo>
                  <a:lnTo>
                    <a:pt x="2552" y="896"/>
                  </a:lnTo>
                  <a:lnTo>
                    <a:pt x="2553" y="894"/>
                  </a:lnTo>
                  <a:lnTo>
                    <a:pt x="2553" y="891"/>
                  </a:lnTo>
                  <a:lnTo>
                    <a:pt x="2553" y="890"/>
                  </a:lnTo>
                  <a:lnTo>
                    <a:pt x="2553" y="888"/>
                  </a:lnTo>
                  <a:lnTo>
                    <a:pt x="2553" y="889"/>
                  </a:lnTo>
                  <a:lnTo>
                    <a:pt x="2554" y="892"/>
                  </a:lnTo>
                  <a:lnTo>
                    <a:pt x="2554" y="894"/>
                  </a:lnTo>
                  <a:lnTo>
                    <a:pt x="2554" y="879"/>
                  </a:lnTo>
                  <a:lnTo>
                    <a:pt x="2554" y="853"/>
                  </a:lnTo>
                  <a:lnTo>
                    <a:pt x="2554" y="836"/>
                  </a:lnTo>
                  <a:lnTo>
                    <a:pt x="2555" y="833"/>
                  </a:lnTo>
                  <a:lnTo>
                    <a:pt x="2555" y="833"/>
                  </a:lnTo>
                  <a:lnTo>
                    <a:pt x="2555" y="834"/>
                  </a:lnTo>
                  <a:lnTo>
                    <a:pt x="2555" y="834"/>
                  </a:lnTo>
                  <a:lnTo>
                    <a:pt x="2555" y="834"/>
                  </a:lnTo>
                  <a:lnTo>
                    <a:pt x="2556" y="834"/>
                  </a:lnTo>
                  <a:lnTo>
                    <a:pt x="2556" y="834"/>
                  </a:lnTo>
                  <a:lnTo>
                    <a:pt x="2556" y="834"/>
                  </a:lnTo>
                  <a:lnTo>
                    <a:pt x="2556" y="834"/>
                  </a:lnTo>
                  <a:lnTo>
                    <a:pt x="2557" y="834"/>
                  </a:lnTo>
                  <a:lnTo>
                    <a:pt x="2557" y="835"/>
                  </a:lnTo>
                  <a:lnTo>
                    <a:pt x="2557" y="835"/>
                  </a:lnTo>
                  <a:lnTo>
                    <a:pt x="2557" y="835"/>
                  </a:lnTo>
                  <a:lnTo>
                    <a:pt x="2557" y="835"/>
                  </a:lnTo>
                  <a:lnTo>
                    <a:pt x="2557" y="835"/>
                  </a:lnTo>
                  <a:lnTo>
                    <a:pt x="2558" y="835"/>
                  </a:lnTo>
                  <a:lnTo>
                    <a:pt x="2558" y="835"/>
                  </a:lnTo>
                  <a:lnTo>
                    <a:pt x="2558" y="835"/>
                  </a:lnTo>
                  <a:lnTo>
                    <a:pt x="2558" y="835"/>
                  </a:lnTo>
                  <a:lnTo>
                    <a:pt x="2559" y="835"/>
                  </a:lnTo>
                  <a:lnTo>
                    <a:pt x="2559" y="835"/>
                  </a:lnTo>
                  <a:lnTo>
                    <a:pt x="2559" y="835"/>
                  </a:lnTo>
                  <a:lnTo>
                    <a:pt x="2559" y="835"/>
                  </a:lnTo>
                  <a:lnTo>
                    <a:pt x="2559" y="835"/>
                  </a:lnTo>
                  <a:lnTo>
                    <a:pt x="2559" y="835"/>
                  </a:lnTo>
                  <a:lnTo>
                    <a:pt x="2560" y="835"/>
                  </a:lnTo>
                  <a:lnTo>
                    <a:pt x="2560" y="835"/>
                  </a:lnTo>
                  <a:lnTo>
                    <a:pt x="2560" y="835"/>
                  </a:lnTo>
                  <a:lnTo>
                    <a:pt x="2560" y="835"/>
                  </a:lnTo>
                  <a:lnTo>
                    <a:pt x="2561" y="835"/>
                  </a:lnTo>
                  <a:lnTo>
                    <a:pt x="2561" y="835"/>
                  </a:lnTo>
                  <a:lnTo>
                    <a:pt x="2561" y="835"/>
                  </a:lnTo>
                  <a:lnTo>
                    <a:pt x="2561" y="835"/>
                  </a:lnTo>
                  <a:lnTo>
                    <a:pt x="2561" y="835"/>
                  </a:lnTo>
                  <a:lnTo>
                    <a:pt x="2562" y="835"/>
                  </a:lnTo>
                  <a:lnTo>
                    <a:pt x="2562" y="835"/>
                  </a:lnTo>
                  <a:lnTo>
                    <a:pt x="2562" y="835"/>
                  </a:lnTo>
                  <a:lnTo>
                    <a:pt x="2562" y="835"/>
                  </a:lnTo>
                  <a:lnTo>
                    <a:pt x="2562" y="835"/>
                  </a:lnTo>
                  <a:lnTo>
                    <a:pt x="2563" y="834"/>
                  </a:lnTo>
                  <a:lnTo>
                    <a:pt x="2563" y="834"/>
                  </a:lnTo>
                  <a:lnTo>
                    <a:pt x="2563" y="834"/>
                  </a:lnTo>
                  <a:lnTo>
                    <a:pt x="2563" y="834"/>
                  </a:lnTo>
                  <a:lnTo>
                    <a:pt x="2563" y="834"/>
                  </a:lnTo>
                  <a:lnTo>
                    <a:pt x="2564" y="834"/>
                  </a:lnTo>
                  <a:lnTo>
                    <a:pt x="2564" y="834"/>
                  </a:lnTo>
                  <a:lnTo>
                    <a:pt x="2564" y="834"/>
                  </a:lnTo>
                  <a:lnTo>
                    <a:pt x="2564" y="834"/>
                  </a:lnTo>
                  <a:lnTo>
                    <a:pt x="2565" y="834"/>
                  </a:lnTo>
                  <a:lnTo>
                    <a:pt x="2565" y="834"/>
                  </a:lnTo>
                  <a:lnTo>
                    <a:pt x="2565" y="834"/>
                  </a:lnTo>
                  <a:lnTo>
                    <a:pt x="2565" y="834"/>
                  </a:lnTo>
                  <a:lnTo>
                    <a:pt x="2565" y="834"/>
                  </a:lnTo>
                  <a:lnTo>
                    <a:pt x="2565" y="834"/>
                  </a:lnTo>
                  <a:lnTo>
                    <a:pt x="2566" y="834"/>
                  </a:lnTo>
                  <a:lnTo>
                    <a:pt x="2566" y="834"/>
                  </a:lnTo>
                  <a:lnTo>
                    <a:pt x="2566" y="834"/>
                  </a:lnTo>
                  <a:lnTo>
                    <a:pt x="2566" y="835"/>
                  </a:lnTo>
                  <a:lnTo>
                    <a:pt x="2567" y="834"/>
                  </a:lnTo>
                  <a:lnTo>
                    <a:pt x="2567" y="833"/>
                  </a:lnTo>
                  <a:lnTo>
                    <a:pt x="2567" y="831"/>
                  </a:lnTo>
                  <a:lnTo>
                    <a:pt x="2567" y="826"/>
                  </a:lnTo>
                  <a:lnTo>
                    <a:pt x="2567" y="819"/>
                  </a:lnTo>
                  <a:lnTo>
                    <a:pt x="2568" y="809"/>
                  </a:lnTo>
                  <a:lnTo>
                    <a:pt x="2568" y="808"/>
                  </a:lnTo>
                  <a:lnTo>
                    <a:pt x="2568" y="843"/>
                  </a:lnTo>
                  <a:lnTo>
                    <a:pt x="2568" y="856"/>
                  </a:lnTo>
                  <a:lnTo>
                    <a:pt x="2568" y="855"/>
                  </a:lnTo>
                  <a:lnTo>
                    <a:pt x="2568" y="892"/>
                  </a:lnTo>
                  <a:lnTo>
                    <a:pt x="2569" y="892"/>
                  </a:lnTo>
                  <a:lnTo>
                    <a:pt x="2569" y="898"/>
                  </a:lnTo>
                  <a:lnTo>
                    <a:pt x="2569" y="902"/>
                  </a:lnTo>
                  <a:lnTo>
                    <a:pt x="2569" y="904"/>
                  </a:lnTo>
                  <a:lnTo>
                    <a:pt x="2570" y="904"/>
                  </a:lnTo>
                  <a:lnTo>
                    <a:pt x="2570" y="904"/>
                  </a:lnTo>
                  <a:lnTo>
                    <a:pt x="2570" y="903"/>
                  </a:lnTo>
                  <a:lnTo>
                    <a:pt x="2570" y="904"/>
                  </a:lnTo>
                  <a:lnTo>
                    <a:pt x="2570" y="905"/>
                  </a:lnTo>
                  <a:lnTo>
                    <a:pt x="2570" y="908"/>
                  </a:lnTo>
                  <a:lnTo>
                    <a:pt x="2571" y="911"/>
                  </a:lnTo>
                  <a:lnTo>
                    <a:pt x="2571" y="913"/>
                  </a:lnTo>
                  <a:lnTo>
                    <a:pt x="2571" y="914"/>
                  </a:lnTo>
                  <a:lnTo>
                    <a:pt x="2571" y="914"/>
                  </a:lnTo>
                  <a:lnTo>
                    <a:pt x="2572" y="914"/>
                  </a:lnTo>
                  <a:lnTo>
                    <a:pt x="2572" y="914"/>
                  </a:lnTo>
                  <a:lnTo>
                    <a:pt x="2572" y="914"/>
                  </a:lnTo>
                  <a:lnTo>
                    <a:pt x="2572" y="913"/>
                  </a:lnTo>
                  <a:lnTo>
                    <a:pt x="2572" y="913"/>
                  </a:lnTo>
                  <a:lnTo>
                    <a:pt x="2573" y="913"/>
                  </a:lnTo>
                  <a:lnTo>
                    <a:pt x="2573" y="913"/>
                  </a:lnTo>
                  <a:lnTo>
                    <a:pt x="2573" y="913"/>
                  </a:lnTo>
                  <a:lnTo>
                    <a:pt x="2573" y="912"/>
                  </a:lnTo>
                  <a:lnTo>
                    <a:pt x="2573" y="912"/>
                  </a:lnTo>
                  <a:lnTo>
                    <a:pt x="2574" y="912"/>
                  </a:lnTo>
                  <a:lnTo>
                    <a:pt x="2574" y="912"/>
                  </a:lnTo>
                  <a:lnTo>
                    <a:pt x="2574" y="912"/>
                  </a:lnTo>
                  <a:lnTo>
                    <a:pt x="2574" y="911"/>
                  </a:lnTo>
                  <a:lnTo>
                    <a:pt x="2574" y="911"/>
                  </a:lnTo>
                  <a:lnTo>
                    <a:pt x="2575" y="911"/>
                  </a:lnTo>
                  <a:lnTo>
                    <a:pt x="2575" y="911"/>
                  </a:lnTo>
                  <a:lnTo>
                    <a:pt x="2575" y="911"/>
                  </a:lnTo>
                  <a:lnTo>
                    <a:pt x="2575" y="911"/>
                  </a:lnTo>
                  <a:lnTo>
                    <a:pt x="2576" y="911"/>
                  </a:lnTo>
                  <a:lnTo>
                    <a:pt x="2576" y="911"/>
                  </a:lnTo>
                  <a:lnTo>
                    <a:pt x="2576" y="911"/>
                  </a:lnTo>
                  <a:lnTo>
                    <a:pt x="2576" y="911"/>
                  </a:lnTo>
                  <a:lnTo>
                    <a:pt x="2576" y="911"/>
                  </a:lnTo>
                  <a:lnTo>
                    <a:pt x="2576" y="910"/>
                  </a:lnTo>
                  <a:lnTo>
                    <a:pt x="2577" y="910"/>
                  </a:lnTo>
                  <a:lnTo>
                    <a:pt x="2577" y="910"/>
                  </a:lnTo>
                  <a:lnTo>
                    <a:pt x="2577" y="910"/>
                  </a:lnTo>
                  <a:lnTo>
                    <a:pt x="2577" y="910"/>
                  </a:lnTo>
                  <a:lnTo>
                    <a:pt x="2578" y="910"/>
                  </a:lnTo>
                  <a:lnTo>
                    <a:pt x="2578" y="910"/>
                  </a:lnTo>
                  <a:lnTo>
                    <a:pt x="2578" y="910"/>
                  </a:lnTo>
                  <a:lnTo>
                    <a:pt x="2578" y="909"/>
                  </a:lnTo>
                  <a:lnTo>
                    <a:pt x="2578" y="909"/>
                  </a:lnTo>
                  <a:lnTo>
                    <a:pt x="2579" y="909"/>
                  </a:lnTo>
                  <a:lnTo>
                    <a:pt x="2579" y="909"/>
                  </a:lnTo>
                  <a:lnTo>
                    <a:pt x="2579" y="908"/>
                  </a:lnTo>
                  <a:lnTo>
                    <a:pt x="2579" y="908"/>
                  </a:lnTo>
                  <a:lnTo>
                    <a:pt x="2579" y="908"/>
                  </a:lnTo>
                  <a:lnTo>
                    <a:pt x="2580" y="907"/>
                  </a:lnTo>
                  <a:lnTo>
                    <a:pt x="2580" y="907"/>
                  </a:lnTo>
                  <a:lnTo>
                    <a:pt x="2580" y="907"/>
                  </a:lnTo>
                  <a:lnTo>
                    <a:pt x="2580" y="907"/>
                  </a:lnTo>
                  <a:lnTo>
                    <a:pt x="2580" y="907"/>
                  </a:lnTo>
                  <a:lnTo>
                    <a:pt x="2581" y="906"/>
                  </a:lnTo>
                  <a:lnTo>
                    <a:pt x="2581" y="906"/>
                  </a:lnTo>
                  <a:lnTo>
                    <a:pt x="2581" y="906"/>
                  </a:lnTo>
                  <a:lnTo>
                    <a:pt x="2581" y="905"/>
                  </a:lnTo>
                  <a:lnTo>
                    <a:pt x="2581" y="905"/>
                  </a:lnTo>
                  <a:lnTo>
                    <a:pt x="2582" y="904"/>
                  </a:lnTo>
                  <a:lnTo>
                    <a:pt x="2582" y="904"/>
                  </a:lnTo>
                  <a:lnTo>
                    <a:pt x="2582" y="904"/>
                  </a:lnTo>
                  <a:lnTo>
                    <a:pt x="2582" y="904"/>
                  </a:lnTo>
                  <a:lnTo>
                    <a:pt x="2582" y="903"/>
                  </a:lnTo>
                  <a:lnTo>
                    <a:pt x="2583" y="903"/>
                  </a:lnTo>
                  <a:lnTo>
                    <a:pt x="2583" y="903"/>
                  </a:lnTo>
                  <a:lnTo>
                    <a:pt x="2583" y="903"/>
                  </a:lnTo>
                  <a:lnTo>
                    <a:pt x="2583" y="903"/>
                  </a:lnTo>
                  <a:lnTo>
                    <a:pt x="2583" y="902"/>
                  </a:lnTo>
                  <a:lnTo>
                    <a:pt x="2584" y="902"/>
                  </a:lnTo>
                  <a:lnTo>
                    <a:pt x="2584" y="902"/>
                  </a:lnTo>
                  <a:lnTo>
                    <a:pt x="2584" y="902"/>
                  </a:lnTo>
                  <a:lnTo>
                    <a:pt x="2584" y="902"/>
                  </a:lnTo>
                  <a:lnTo>
                    <a:pt x="2584" y="901"/>
                  </a:lnTo>
                  <a:lnTo>
                    <a:pt x="2585" y="904"/>
                  </a:lnTo>
                  <a:lnTo>
                    <a:pt x="2585" y="906"/>
                  </a:lnTo>
                  <a:lnTo>
                    <a:pt x="2585" y="908"/>
                  </a:lnTo>
                  <a:lnTo>
                    <a:pt x="2585" y="909"/>
                  </a:lnTo>
                  <a:lnTo>
                    <a:pt x="2585" y="910"/>
                  </a:lnTo>
                  <a:lnTo>
                    <a:pt x="2586" y="910"/>
                  </a:lnTo>
                  <a:lnTo>
                    <a:pt x="2586" y="910"/>
                  </a:lnTo>
                  <a:lnTo>
                    <a:pt x="2586" y="910"/>
                  </a:lnTo>
                  <a:lnTo>
                    <a:pt x="2586" y="910"/>
                  </a:lnTo>
                  <a:lnTo>
                    <a:pt x="2587" y="910"/>
                  </a:lnTo>
                  <a:lnTo>
                    <a:pt x="2587" y="910"/>
                  </a:lnTo>
                  <a:lnTo>
                    <a:pt x="2587" y="910"/>
                  </a:lnTo>
                  <a:lnTo>
                    <a:pt x="2587" y="910"/>
                  </a:lnTo>
                  <a:lnTo>
                    <a:pt x="2587" y="910"/>
                  </a:lnTo>
                  <a:lnTo>
                    <a:pt x="2587" y="910"/>
                  </a:lnTo>
                  <a:lnTo>
                    <a:pt x="2588" y="910"/>
                  </a:lnTo>
                  <a:lnTo>
                    <a:pt x="2588" y="910"/>
                  </a:lnTo>
                  <a:lnTo>
                    <a:pt x="2588" y="910"/>
                  </a:lnTo>
                  <a:lnTo>
                    <a:pt x="2588" y="910"/>
                  </a:lnTo>
                  <a:lnTo>
                    <a:pt x="2589" y="910"/>
                  </a:lnTo>
                  <a:lnTo>
                    <a:pt x="2589" y="910"/>
                  </a:lnTo>
                  <a:lnTo>
                    <a:pt x="2589" y="910"/>
                  </a:lnTo>
                  <a:lnTo>
                    <a:pt x="2589" y="910"/>
                  </a:lnTo>
                  <a:lnTo>
                    <a:pt x="2589" y="910"/>
                  </a:lnTo>
                  <a:lnTo>
                    <a:pt x="2590" y="910"/>
                  </a:lnTo>
                  <a:lnTo>
                    <a:pt x="2590" y="909"/>
                  </a:lnTo>
                  <a:lnTo>
                    <a:pt x="2590" y="908"/>
                  </a:lnTo>
                  <a:lnTo>
                    <a:pt x="2590" y="907"/>
                  </a:lnTo>
                  <a:lnTo>
                    <a:pt x="2590" y="906"/>
                  </a:lnTo>
                  <a:lnTo>
                    <a:pt x="2591" y="905"/>
                  </a:lnTo>
                  <a:lnTo>
                    <a:pt x="2591" y="903"/>
                  </a:lnTo>
                  <a:lnTo>
                    <a:pt x="2591" y="903"/>
                  </a:lnTo>
                  <a:lnTo>
                    <a:pt x="2591" y="903"/>
                  </a:lnTo>
                  <a:lnTo>
                    <a:pt x="2591" y="903"/>
                  </a:lnTo>
                  <a:lnTo>
                    <a:pt x="2592" y="904"/>
                  </a:lnTo>
                  <a:lnTo>
                    <a:pt x="2592" y="904"/>
                  </a:lnTo>
                  <a:lnTo>
                    <a:pt x="2592" y="904"/>
                  </a:lnTo>
                  <a:lnTo>
                    <a:pt x="2592" y="904"/>
                  </a:lnTo>
                  <a:lnTo>
                    <a:pt x="2592" y="903"/>
                  </a:lnTo>
                  <a:lnTo>
                    <a:pt x="2593" y="903"/>
                  </a:lnTo>
                  <a:lnTo>
                    <a:pt x="2593" y="903"/>
                  </a:lnTo>
                  <a:lnTo>
                    <a:pt x="2593" y="903"/>
                  </a:lnTo>
                  <a:lnTo>
                    <a:pt x="2593" y="903"/>
                  </a:lnTo>
                  <a:lnTo>
                    <a:pt x="2593" y="903"/>
                  </a:lnTo>
                  <a:lnTo>
                    <a:pt x="2594" y="902"/>
                  </a:lnTo>
                  <a:lnTo>
                    <a:pt x="2594" y="902"/>
                  </a:lnTo>
                  <a:lnTo>
                    <a:pt x="2594" y="902"/>
                  </a:lnTo>
                  <a:lnTo>
                    <a:pt x="2594" y="902"/>
                  </a:lnTo>
                  <a:lnTo>
                    <a:pt x="2595" y="901"/>
                  </a:lnTo>
                  <a:lnTo>
                    <a:pt x="2595" y="900"/>
                  </a:lnTo>
                  <a:lnTo>
                    <a:pt x="2595" y="899"/>
                  </a:lnTo>
                  <a:lnTo>
                    <a:pt x="2595" y="899"/>
                  </a:lnTo>
                  <a:lnTo>
                    <a:pt x="2595" y="898"/>
                  </a:lnTo>
                  <a:lnTo>
                    <a:pt x="2595" y="897"/>
                  </a:lnTo>
                  <a:lnTo>
                    <a:pt x="2596" y="897"/>
                  </a:lnTo>
                  <a:lnTo>
                    <a:pt x="2596" y="895"/>
                  </a:lnTo>
                  <a:lnTo>
                    <a:pt x="2596" y="894"/>
                  </a:lnTo>
                  <a:lnTo>
                    <a:pt x="2596" y="893"/>
                  </a:lnTo>
                  <a:lnTo>
                    <a:pt x="2597" y="893"/>
                  </a:lnTo>
                  <a:lnTo>
                    <a:pt x="2597" y="892"/>
                  </a:lnTo>
                  <a:lnTo>
                    <a:pt x="2597" y="891"/>
                  </a:lnTo>
                  <a:lnTo>
                    <a:pt x="2597" y="889"/>
                  </a:lnTo>
                  <a:lnTo>
                    <a:pt x="2597" y="888"/>
                  </a:lnTo>
                  <a:lnTo>
                    <a:pt x="2598" y="887"/>
                  </a:lnTo>
                  <a:lnTo>
                    <a:pt x="2598" y="886"/>
                  </a:lnTo>
                  <a:lnTo>
                    <a:pt x="2598" y="886"/>
                  </a:lnTo>
                  <a:lnTo>
                    <a:pt x="2598" y="886"/>
                  </a:lnTo>
                  <a:lnTo>
                    <a:pt x="2598" y="886"/>
                  </a:lnTo>
                  <a:lnTo>
                    <a:pt x="2598" y="886"/>
                  </a:lnTo>
                  <a:lnTo>
                    <a:pt x="2599" y="886"/>
                  </a:lnTo>
                  <a:lnTo>
                    <a:pt x="2599" y="886"/>
                  </a:lnTo>
                  <a:lnTo>
                    <a:pt x="2599" y="886"/>
                  </a:lnTo>
                  <a:lnTo>
                    <a:pt x="2599" y="886"/>
                  </a:lnTo>
                  <a:lnTo>
                    <a:pt x="2600" y="886"/>
                  </a:lnTo>
                  <a:lnTo>
                    <a:pt x="2600" y="886"/>
                  </a:lnTo>
                  <a:lnTo>
                    <a:pt x="2600" y="886"/>
                  </a:lnTo>
                  <a:lnTo>
                    <a:pt x="2600" y="887"/>
                  </a:lnTo>
                  <a:lnTo>
                    <a:pt x="2600" y="887"/>
                  </a:lnTo>
                  <a:lnTo>
                    <a:pt x="2601" y="886"/>
                  </a:lnTo>
                  <a:lnTo>
                    <a:pt x="2601" y="877"/>
                  </a:lnTo>
                  <a:lnTo>
                    <a:pt x="2601" y="875"/>
                  </a:lnTo>
                  <a:lnTo>
                    <a:pt x="2601" y="874"/>
                  </a:lnTo>
                  <a:lnTo>
                    <a:pt x="2601" y="873"/>
                  </a:lnTo>
                  <a:lnTo>
                    <a:pt x="2602" y="872"/>
                  </a:lnTo>
                  <a:lnTo>
                    <a:pt x="2602" y="873"/>
                  </a:lnTo>
                  <a:lnTo>
                    <a:pt x="2602" y="879"/>
                  </a:lnTo>
                  <a:lnTo>
                    <a:pt x="2602" y="875"/>
                  </a:lnTo>
                  <a:lnTo>
                    <a:pt x="2602" y="857"/>
                  </a:lnTo>
                  <a:lnTo>
                    <a:pt x="2603" y="838"/>
                  </a:lnTo>
                  <a:lnTo>
                    <a:pt x="2603" y="834"/>
                  </a:lnTo>
                  <a:lnTo>
                    <a:pt x="2603" y="834"/>
                  </a:lnTo>
                  <a:lnTo>
                    <a:pt x="2603" y="834"/>
                  </a:lnTo>
                  <a:lnTo>
                    <a:pt x="2603" y="834"/>
                  </a:lnTo>
                  <a:lnTo>
                    <a:pt x="2604" y="833"/>
                  </a:lnTo>
                  <a:lnTo>
                    <a:pt x="2604" y="833"/>
                  </a:lnTo>
                  <a:lnTo>
                    <a:pt x="2604" y="833"/>
                  </a:lnTo>
                  <a:lnTo>
                    <a:pt x="2604" y="833"/>
                  </a:lnTo>
                  <a:lnTo>
                    <a:pt x="2604" y="833"/>
                  </a:lnTo>
                  <a:lnTo>
                    <a:pt x="2605" y="834"/>
                  </a:lnTo>
                  <a:lnTo>
                    <a:pt x="2605" y="834"/>
                  </a:lnTo>
                  <a:lnTo>
                    <a:pt x="2605" y="834"/>
                  </a:lnTo>
                  <a:lnTo>
                    <a:pt x="2605" y="834"/>
                  </a:lnTo>
                  <a:lnTo>
                    <a:pt x="2606" y="834"/>
                  </a:lnTo>
                  <a:lnTo>
                    <a:pt x="2606" y="834"/>
                  </a:lnTo>
                  <a:lnTo>
                    <a:pt x="2606" y="834"/>
                  </a:lnTo>
                  <a:lnTo>
                    <a:pt x="2606" y="834"/>
                  </a:lnTo>
                  <a:lnTo>
                    <a:pt x="2606" y="834"/>
                  </a:lnTo>
                  <a:lnTo>
                    <a:pt x="2606" y="835"/>
                  </a:lnTo>
                  <a:lnTo>
                    <a:pt x="2607" y="835"/>
                  </a:lnTo>
                  <a:lnTo>
                    <a:pt x="2607" y="835"/>
                  </a:lnTo>
                  <a:lnTo>
                    <a:pt x="2607" y="835"/>
                  </a:lnTo>
                  <a:lnTo>
                    <a:pt x="2607" y="835"/>
                  </a:lnTo>
                  <a:lnTo>
                    <a:pt x="2608" y="835"/>
                  </a:lnTo>
                  <a:lnTo>
                    <a:pt x="2608" y="835"/>
                  </a:lnTo>
                  <a:lnTo>
                    <a:pt x="2608" y="835"/>
                  </a:lnTo>
                  <a:lnTo>
                    <a:pt x="2608" y="835"/>
                  </a:lnTo>
                  <a:lnTo>
                    <a:pt x="2608" y="835"/>
                  </a:lnTo>
                  <a:lnTo>
                    <a:pt x="2609" y="835"/>
                  </a:lnTo>
                  <a:lnTo>
                    <a:pt x="2609" y="835"/>
                  </a:lnTo>
                  <a:lnTo>
                    <a:pt x="2609" y="835"/>
                  </a:lnTo>
                  <a:lnTo>
                    <a:pt x="2609" y="835"/>
                  </a:lnTo>
                  <a:lnTo>
                    <a:pt x="2609" y="835"/>
                  </a:lnTo>
                  <a:lnTo>
                    <a:pt x="2610" y="835"/>
                  </a:lnTo>
                  <a:lnTo>
                    <a:pt x="2610" y="835"/>
                  </a:lnTo>
                  <a:lnTo>
                    <a:pt x="2610" y="835"/>
                  </a:lnTo>
                  <a:lnTo>
                    <a:pt x="2610" y="835"/>
                  </a:lnTo>
                  <a:lnTo>
                    <a:pt x="2610" y="835"/>
                  </a:lnTo>
                  <a:lnTo>
                    <a:pt x="2611" y="834"/>
                  </a:lnTo>
                  <a:lnTo>
                    <a:pt x="2611" y="834"/>
                  </a:lnTo>
                  <a:lnTo>
                    <a:pt x="2611" y="834"/>
                  </a:lnTo>
                  <a:lnTo>
                    <a:pt x="2611" y="834"/>
                  </a:lnTo>
                  <a:lnTo>
                    <a:pt x="2612" y="834"/>
                  </a:lnTo>
                  <a:lnTo>
                    <a:pt x="2612" y="834"/>
                  </a:lnTo>
                  <a:lnTo>
                    <a:pt x="2612" y="834"/>
                  </a:lnTo>
                  <a:lnTo>
                    <a:pt x="2612" y="833"/>
                  </a:lnTo>
                  <a:lnTo>
                    <a:pt x="2612" y="833"/>
                  </a:lnTo>
                  <a:lnTo>
                    <a:pt x="2612" y="833"/>
                  </a:lnTo>
                  <a:lnTo>
                    <a:pt x="2613" y="833"/>
                  </a:lnTo>
                  <a:lnTo>
                    <a:pt x="2613" y="833"/>
                  </a:lnTo>
                  <a:lnTo>
                    <a:pt x="2613" y="833"/>
                  </a:lnTo>
                  <a:lnTo>
                    <a:pt x="2613" y="832"/>
                  </a:lnTo>
                  <a:lnTo>
                    <a:pt x="2613" y="832"/>
                  </a:lnTo>
                  <a:lnTo>
                    <a:pt x="2614" y="832"/>
                  </a:lnTo>
                  <a:lnTo>
                    <a:pt x="2614" y="832"/>
                  </a:lnTo>
                  <a:lnTo>
                    <a:pt x="2614" y="832"/>
                  </a:lnTo>
                  <a:lnTo>
                    <a:pt x="2614" y="832"/>
                  </a:lnTo>
                  <a:lnTo>
                    <a:pt x="2614" y="831"/>
                  </a:lnTo>
                  <a:lnTo>
                    <a:pt x="2615" y="829"/>
                  </a:lnTo>
                  <a:lnTo>
                    <a:pt x="2615" y="825"/>
                  </a:lnTo>
                  <a:lnTo>
                    <a:pt x="2615" y="817"/>
                  </a:lnTo>
                  <a:lnTo>
                    <a:pt x="2615" y="807"/>
                  </a:lnTo>
                  <a:lnTo>
                    <a:pt x="2615" y="840"/>
                  </a:lnTo>
                  <a:lnTo>
                    <a:pt x="2616" y="882"/>
                  </a:lnTo>
                  <a:lnTo>
                    <a:pt x="2616" y="893"/>
                  </a:lnTo>
                  <a:lnTo>
                    <a:pt x="2616" y="911"/>
                  </a:lnTo>
                  <a:lnTo>
                    <a:pt x="2616" y="911"/>
                  </a:lnTo>
                  <a:lnTo>
                    <a:pt x="2617" y="913"/>
                  </a:lnTo>
                  <a:lnTo>
                    <a:pt x="2617" y="914"/>
                  </a:lnTo>
                  <a:lnTo>
                    <a:pt x="2617" y="914"/>
                  </a:lnTo>
                  <a:lnTo>
                    <a:pt x="2617" y="914"/>
                  </a:lnTo>
                  <a:lnTo>
                    <a:pt x="2617" y="914"/>
                  </a:lnTo>
                  <a:lnTo>
                    <a:pt x="2617" y="915"/>
                  </a:lnTo>
                  <a:lnTo>
                    <a:pt x="2618" y="915"/>
                  </a:lnTo>
                  <a:lnTo>
                    <a:pt x="2618" y="914"/>
                  </a:lnTo>
                  <a:lnTo>
                    <a:pt x="2618" y="914"/>
                  </a:lnTo>
                  <a:lnTo>
                    <a:pt x="2618" y="914"/>
                  </a:lnTo>
                  <a:lnTo>
                    <a:pt x="2619" y="915"/>
                  </a:lnTo>
                  <a:lnTo>
                    <a:pt x="2619" y="915"/>
                  </a:lnTo>
                  <a:lnTo>
                    <a:pt x="2619" y="915"/>
                  </a:lnTo>
                  <a:lnTo>
                    <a:pt x="2619" y="916"/>
                  </a:lnTo>
                  <a:lnTo>
                    <a:pt x="2619" y="916"/>
                  </a:lnTo>
                  <a:lnTo>
                    <a:pt x="2620" y="916"/>
                  </a:lnTo>
                  <a:lnTo>
                    <a:pt x="2620" y="915"/>
                  </a:lnTo>
                  <a:lnTo>
                    <a:pt x="2620" y="915"/>
                  </a:lnTo>
                  <a:lnTo>
                    <a:pt x="2620" y="915"/>
                  </a:lnTo>
                  <a:lnTo>
                    <a:pt x="2620" y="915"/>
                  </a:lnTo>
                  <a:lnTo>
                    <a:pt x="2621" y="915"/>
                  </a:lnTo>
                  <a:lnTo>
                    <a:pt x="2621" y="915"/>
                  </a:lnTo>
                  <a:lnTo>
                    <a:pt x="2621" y="915"/>
                  </a:lnTo>
                  <a:lnTo>
                    <a:pt x="2621" y="915"/>
                  </a:lnTo>
                  <a:lnTo>
                    <a:pt x="2621" y="914"/>
                  </a:lnTo>
                  <a:lnTo>
                    <a:pt x="2622" y="914"/>
                  </a:lnTo>
                  <a:lnTo>
                    <a:pt x="2622" y="914"/>
                  </a:lnTo>
                  <a:lnTo>
                    <a:pt x="2622" y="914"/>
                  </a:lnTo>
                  <a:lnTo>
                    <a:pt x="2622" y="914"/>
                  </a:lnTo>
                  <a:lnTo>
                    <a:pt x="2623" y="914"/>
                  </a:lnTo>
                  <a:lnTo>
                    <a:pt x="2623" y="914"/>
                  </a:lnTo>
                  <a:lnTo>
                    <a:pt x="2623" y="914"/>
                  </a:lnTo>
                  <a:lnTo>
                    <a:pt x="2623" y="914"/>
                  </a:lnTo>
                  <a:lnTo>
                    <a:pt x="2623" y="914"/>
                  </a:lnTo>
                  <a:lnTo>
                    <a:pt x="2623" y="914"/>
                  </a:lnTo>
                  <a:lnTo>
                    <a:pt x="2624" y="914"/>
                  </a:lnTo>
                  <a:lnTo>
                    <a:pt x="2624" y="914"/>
                  </a:lnTo>
                  <a:lnTo>
                    <a:pt x="2624" y="914"/>
                  </a:lnTo>
                  <a:lnTo>
                    <a:pt x="2624" y="914"/>
                  </a:lnTo>
                  <a:lnTo>
                    <a:pt x="2625" y="914"/>
                  </a:lnTo>
                  <a:lnTo>
                    <a:pt x="2625" y="914"/>
                  </a:lnTo>
                  <a:lnTo>
                    <a:pt x="2625" y="914"/>
                  </a:lnTo>
                  <a:lnTo>
                    <a:pt x="2625" y="914"/>
                  </a:lnTo>
                  <a:lnTo>
                    <a:pt x="2625" y="914"/>
                  </a:lnTo>
                  <a:lnTo>
                    <a:pt x="2625" y="914"/>
                  </a:lnTo>
                  <a:lnTo>
                    <a:pt x="2626" y="914"/>
                  </a:lnTo>
                  <a:lnTo>
                    <a:pt x="2626" y="914"/>
                  </a:lnTo>
                  <a:lnTo>
                    <a:pt x="2626" y="914"/>
                  </a:lnTo>
                  <a:lnTo>
                    <a:pt x="2626" y="915"/>
                  </a:lnTo>
                  <a:lnTo>
                    <a:pt x="2627" y="915"/>
                  </a:lnTo>
                  <a:lnTo>
                    <a:pt x="2627" y="914"/>
                  </a:lnTo>
                  <a:lnTo>
                    <a:pt x="2627" y="914"/>
                  </a:lnTo>
                  <a:lnTo>
                    <a:pt x="2627" y="915"/>
                  </a:lnTo>
                  <a:lnTo>
                    <a:pt x="2627" y="914"/>
                  </a:lnTo>
                  <a:lnTo>
                    <a:pt x="2628" y="914"/>
                  </a:lnTo>
                  <a:lnTo>
                    <a:pt x="2628" y="914"/>
                  </a:lnTo>
                  <a:lnTo>
                    <a:pt x="2628" y="914"/>
                  </a:lnTo>
                  <a:lnTo>
                    <a:pt x="2628" y="914"/>
                  </a:lnTo>
                  <a:lnTo>
                    <a:pt x="2628" y="914"/>
                  </a:lnTo>
                  <a:lnTo>
                    <a:pt x="2628" y="914"/>
                  </a:lnTo>
                  <a:lnTo>
                    <a:pt x="2629" y="914"/>
                  </a:lnTo>
                  <a:lnTo>
                    <a:pt x="2629" y="914"/>
                  </a:lnTo>
                  <a:lnTo>
                    <a:pt x="2629" y="914"/>
                  </a:lnTo>
                  <a:lnTo>
                    <a:pt x="2629" y="914"/>
                  </a:lnTo>
                  <a:lnTo>
                    <a:pt x="2630" y="914"/>
                  </a:lnTo>
                  <a:lnTo>
                    <a:pt x="2630" y="914"/>
                  </a:lnTo>
                  <a:lnTo>
                    <a:pt x="2630" y="914"/>
                  </a:lnTo>
                  <a:lnTo>
                    <a:pt x="2630" y="913"/>
                  </a:lnTo>
                  <a:lnTo>
                    <a:pt x="2630" y="914"/>
                  </a:lnTo>
                  <a:lnTo>
                    <a:pt x="2631" y="914"/>
                  </a:lnTo>
                  <a:lnTo>
                    <a:pt x="2631" y="916"/>
                  </a:lnTo>
                  <a:lnTo>
                    <a:pt x="2631" y="918"/>
                  </a:lnTo>
                  <a:lnTo>
                    <a:pt x="2631" y="920"/>
                  </a:lnTo>
                  <a:lnTo>
                    <a:pt x="2631" y="922"/>
                  </a:lnTo>
                  <a:lnTo>
                    <a:pt x="2632" y="922"/>
                  </a:lnTo>
                  <a:lnTo>
                    <a:pt x="2632" y="923"/>
                  </a:lnTo>
                  <a:lnTo>
                    <a:pt x="2632" y="923"/>
                  </a:lnTo>
                  <a:lnTo>
                    <a:pt x="2632" y="924"/>
                  </a:lnTo>
                  <a:lnTo>
                    <a:pt x="2632" y="924"/>
                  </a:lnTo>
                  <a:lnTo>
                    <a:pt x="2633" y="924"/>
                  </a:lnTo>
                  <a:lnTo>
                    <a:pt x="2633" y="924"/>
                  </a:lnTo>
                  <a:lnTo>
                    <a:pt x="2633" y="924"/>
                  </a:lnTo>
                  <a:lnTo>
                    <a:pt x="2633" y="924"/>
                  </a:lnTo>
                  <a:lnTo>
                    <a:pt x="2634" y="924"/>
                  </a:lnTo>
                  <a:lnTo>
                    <a:pt x="2634" y="924"/>
                  </a:lnTo>
                  <a:lnTo>
                    <a:pt x="2634" y="924"/>
                  </a:lnTo>
                  <a:lnTo>
                    <a:pt x="2634" y="924"/>
                  </a:lnTo>
                  <a:lnTo>
                    <a:pt x="2634" y="924"/>
                  </a:lnTo>
                  <a:lnTo>
                    <a:pt x="2634" y="924"/>
                  </a:lnTo>
                  <a:lnTo>
                    <a:pt x="2635" y="924"/>
                  </a:lnTo>
                  <a:lnTo>
                    <a:pt x="2635" y="924"/>
                  </a:lnTo>
                  <a:lnTo>
                    <a:pt x="2635" y="924"/>
                  </a:lnTo>
                  <a:lnTo>
                    <a:pt x="2635" y="925"/>
                  </a:lnTo>
                  <a:lnTo>
                    <a:pt x="2636" y="925"/>
                  </a:lnTo>
                  <a:lnTo>
                    <a:pt x="2636" y="925"/>
                  </a:lnTo>
                  <a:lnTo>
                    <a:pt x="2636" y="925"/>
                  </a:lnTo>
                  <a:lnTo>
                    <a:pt x="2636" y="925"/>
                  </a:lnTo>
                  <a:lnTo>
                    <a:pt x="2636" y="925"/>
                  </a:lnTo>
                  <a:lnTo>
                    <a:pt x="2636" y="925"/>
                  </a:lnTo>
                  <a:lnTo>
                    <a:pt x="2637" y="925"/>
                  </a:lnTo>
                  <a:lnTo>
                    <a:pt x="2637" y="925"/>
                  </a:lnTo>
                  <a:lnTo>
                    <a:pt x="2637" y="925"/>
                  </a:lnTo>
                  <a:lnTo>
                    <a:pt x="2637" y="925"/>
                  </a:lnTo>
                  <a:lnTo>
                    <a:pt x="2638" y="925"/>
                  </a:lnTo>
                  <a:lnTo>
                    <a:pt x="2638" y="925"/>
                  </a:lnTo>
                  <a:lnTo>
                    <a:pt x="2638" y="925"/>
                  </a:lnTo>
                  <a:lnTo>
                    <a:pt x="2638" y="925"/>
                  </a:lnTo>
                  <a:lnTo>
                    <a:pt x="2638" y="925"/>
                  </a:lnTo>
                  <a:lnTo>
                    <a:pt x="2639" y="925"/>
                  </a:lnTo>
                  <a:lnTo>
                    <a:pt x="2639" y="925"/>
                  </a:lnTo>
                  <a:lnTo>
                    <a:pt x="2639" y="925"/>
                  </a:lnTo>
                  <a:lnTo>
                    <a:pt x="2639" y="924"/>
                  </a:lnTo>
                  <a:lnTo>
                    <a:pt x="2639" y="923"/>
                  </a:lnTo>
                  <a:lnTo>
                    <a:pt x="2640" y="922"/>
                  </a:lnTo>
                  <a:lnTo>
                    <a:pt x="2640" y="920"/>
                  </a:lnTo>
                  <a:lnTo>
                    <a:pt x="2640" y="918"/>
                  </a:lnTo>
                  <a:lnTo>
                    <a:pt x="2640" y="915"/>
                  </a:lnTo>
                  <a:lnTo>
                    <a:pt x="2640" y="911"/>
                  </a:lnTo>
                  <a:lnTo>
                    <a:pt x="2641" y="909"/>
                  </a:lnTo>
                  <a:lnTo>
                    <a:pt x="2641" y="908"/>
                  </a:lnTo>
                  <a:lnTo>
                    <a:pt x="2641" y="908"/>
                  </a:lnTo>
                  <a:lnTo>
                    <a:pt x="2641" y="908"/>
                  </a:lnTo>
                  <a:lnTo>
                    <a:pt x="2642" y="908"/>
                  </a:lnTo>
                  <a:lnTo>
                    <a:pt x="2642" y="908"/>
                  </a:lnTo>
                  <a:lnTo>
                    <a:pt x="2642" y="908"/>
                  </a:lnTo>
                  <a:lnTo>
                    <a:pt x="2642" y="909"/>
                  </a:lnTo>
                  <a:lnTo>
                    <a:pt x="2642" y="909"/>
                  </a:lnTo>
                  <a:lnTo>
                    <a:pt x="2642" y="909"/>
                  </a:lnTo>
                  <a:lnTo>
                    <a:pt x="2643" y="910"/>
                  </a:lnTo>
                  <a:lnTo>
                    <a:pt x="2643" y="910"/>
                  </a:lnTo>
                  <a:lnTo>
                    <a:pt x="2643" y="910"/>
                  </a:lnTo>
                  <a:lnTo>
                    <a:pt x="2643" y="911"/>
                  </a:lnTo>
                  <a:lnTo>
                    <a:pt x="2643" y="911"/>
                  </a:lnTo>
                  <a:lnTo>
                    <a:pt x="2644" y="911"/>
                  </a:lnTo>
                  <a:lnTo>
                    <a:pt x="2644" y="911"/>
                  </a:lnTo>
                  <a:lnTo>
                    <a:pt x="2644" y="911"/>
                  </a:lnTo>
                  <a:lnTo>
                    <a:pt x="2644" y="911"/>
                  </a:lnTo>
                  <a:lnTo>
                    <a:pt x="2645" y="912"/>
                  </a:lnTo>
                  <a:lnTo>
                    <a:pt x="2645" y="912"/>
                  </a:lnTo>
                  <a:lnTo>
                    <a:pt x="2645" y="912"/>
                  </a:lnTo>
                  <a:lnTo>
                    <a:pt x="2645" y="912"/>
                  </a:lnTo>
                  <a:lnTo>
                    <a:pt x="2645" y="912"/>
                  </a:lnTo>
                  <a:lnTo>
                    <a:pt x="2645" y="912"/>
                  </a:lnTo>
                  <a:lnTo>
                    <a:pt x="2646" y="912"/>
                  </a:lnTo>
                  <a:lnTo>
                    <a:pt x="2646" y="912"/>
                  </a:lnTo>
                  <a:lnTo>
                    <a:pt x="2646" y="912"/>
                  </a:lnTo>
                  <a:lnTo>
                    <a:pt x="2646" y="912"/>
                  </a:lnTo>
                  <a:lnTo>
                    <a:pt x="2647" y="912"/>
                  </a:lnTo>
                  <a:lnTo>
                    <a:pt x="2647" y="911"/>
                  </a:lnTo>
                  <a:lnTo>
                    <a:pt x="2647" y="911"/>
                  </a:lnTo>
                  <a:lnTo>
                    <a:pt x="2647" y="911"/>
                  </a:lnTo>
                  <a:lnTo>
                    <a:pt x="2647" y="909"/>
                  </a:lnTo>
                  <a:lnTo>
                    <a:pt x="2647" y="903"/>
                  </a:lnTo>
                  <a:lnTo>
                    <a:pt x="2648" y="895"/>
                  </a:lnTo>
                  <a:lnTo>
                    <a:pt x="2648" y="888"/>
                  </a:lnTo>
                  <a:lnTo>
                    <a:pt x="2648" y="882"/>
                  </a:lnTo>
                  <a:lnTo>
                    <a:pt x="2648" y="877"/>
                  </a:lnTo>
                  <a:lnTo>
                    <a:pt x="2649" y="876"/>
                  </a:lnTo>
                  <a:lnTo>
                    <a:pt x="2649" y="881"/>
                  </a:lnTo>
                  <a:lnTo>
                    <a:pt x="2649" y="885"/>
                  </a:lnTo>
                  <a:lnTo>
                    <a:pt x="2649" y="887"/>
                  </a:lnTo>
                  <a:lnTo>
                    <a:pt x="2649" y="883"/>
                  </a:lnTo>
                  <a:lnTo>
                    <a:pt x="2650" y="882"/>
                  </a:lnTo>
                  <a:lnTo>
                    <a:pt x="2650" y="883"/>
                  </a:lnTo>
                  <a:lnTo>
                    <a:pt x="2650" y="882"/>
                  </a:lnTo>
                  <a:lnTo>
                    <a:pt x="2650" y="882"/>
                  </a:lnTo>
                  <a:lnTo>
                    <a:pt x="2650" y="882"/>
                  </a:lnTo>
                  <a:lnTo>
                    <a:pt x="2651" y="882"/>
                  </a:lnTo>
                  <a:lnTo>
                    <a:pt x="2651" y="882"/>
                  </a:lnTo>
                  <a:lnTo>
                    <a:pt x="2651" y="882"/>
                  </a:lnTo>
                  <a:lnTo>
                    <a:pt x="2651" y="882"/>
                  </a:lnTo>
                  <a:lnTo>
                    <a:pt x="2651" y="882"/>
                  </a:lnTo>
                  <a:lnTo>
                    <a:pt x="2652" y="882"/>
                  </a:lnTo>
                  <a:lnTo>
                    <a:pt x="2652" y="882"/>
                  </a:lnTo>
                  <a:lnTo>
                    <a:pt x="2652" y="882"/>
                  </a:lnTo>
                  <a:lnTo>
                    <a:pt x="2652" y="881"/>
                  </a:lnTo>
                  <a:lnTo>
                    <a:pt x="2653" y="881"/>
                  </a:lnTo>
                  <a:lnTo>
                    <a:pt x="2653" y="881"/>
                  </a:lnTo>
                  <a:lnTo>
                    <a:pt x="2653" y="881"/>
                  </a:lnTo>
                  <a:lnTo>
                    <a:pt x="2653" y="881"/>
                  </a:lnTo>
                  <a:lnTo>
                    <a:pt x="2653" y="881"/>
                  </a:lnTo>
                  <a:lnTo>
                    <a:pt x="2653" y="881"/>
                  </a:lnTo>
                  <a:lnTo>
                    <a:pt x="2654" y="881"/>
                  </a:lnTo>
                  <a:lnTo>
                    <a:pt x="2654" y="881"/>
                  </a:lnTo>
                  <a:lnTo>
                    <a:pt x="2654" y="881"/>
                  </a:lnTo>
                  <a:lnTo>
                    <a:pt x="2654" y="881"/>
                  </a:lnTo>
                  <a:lnTo>
                    <a:pt x="2655" y="881"/>
                  </a:lnTo>
                  <a:lnTo>
                    <a:pt x="2655" y="881"/>
                  </a:lnTo>
                  <a:lnTo>
                    <a:pt x="2655" y="881"/>
                  </a:lnTo>
                  <a:lnTo>
                    <a:pt x="2655" y="880"/>
                  </a:lnTo>
                  <a:lnTo>
                    <a:pt x="2655" y="881"/>
                  </a:lnTo>
                  <a:lnTo>
                    <a:pt x="2656" y="881"/>
                  </a:lnTo>
                  <a:lnTo>
                    <a:pt x="2656" y="881"/>
                  </a:lnTo>
                  <a:lnTo>
                    <a:pt x="2656" y="881"/>
                  </a:lnTo>
                  <a:lnTo>
                    <a:pt x="2656" y="881"/>
                  </a:lnTo>
                  <a:lnTo>
                    <a:pt x="2656" y="880"/>
                  </a:lnTo>
                  <a:lnTo>
                    <a:pt x="2656" y="880"/>
                  </a:lnTo>
                  <a:lnTo>
                    <a:pt x="2657" y="880"/>
                  </a:lnTo>
                  <a:lnTo>
                    <a:pt x="2657" y="880"/>
                  </a:lnTo>
                  <a:lnTo>
                    <a:pt x="2657" y="880"/>
                  </a:lnTo>
                  <a:lnTo>
                    <a:pt x="2657" y="880"/>
                  </a:lnTo>
                  <a:lnTo>
                    <a:pt x="2658" y="880"/>
                  </a:lnTo>
                  <a:lnTo>
                    <a:pt x="2658" y="880"/>
                  </a:lnTo>
                  <a:lnTo>
                    <a:pt x="2658" y="880"/>
                  </a:lnTo>
                  <a:lnTo>
                    <a:pt x="2658" y="880"/>
                  </a:lnTo>
                  <a:lnTo>
                    <a:pt x="2658" y="880"/>
                  </a:lnTo>
                  <a:lnTo>
                    <a:pt x="2658" y="880"/>
                  </a:lnTo>
                  <a:lnTo>
                    <a:pt x="2659" y="880"/>
                  </a:lnTo>
                  <a:lnTo>
                    <a:pt x="2659" y="880"/>
                  </a:lnTo>
                  <a:lnTo>
                    <a:pt x="2659" y="880"/>
                  </a:lnTo>
                  <a:lnTo>
                    <a:pt x="2659" y="880"/>
                  </a:lnTo>
                  <a:lnTo>
                    <a:pt x="2660" y="880"/>
                  </a:lnTo>
                  <a:lnTo>
                    <a:pt x="2660" y="880"/>
                  </a:lnTo>
                  <a:lnTo>
                    <a:pt x="2660" y="880"/>
                  </a:lnTo>
                  <a:lnTo>
                    <a:pt x="2660" y="880"/>
                  </a:lnTo>
                  <a:lnTo>
                    <a:pt x="2660" y="881"/>
                  </a:lnTo>
                  <a:lnTo>
                    <a:pt x="2661" y="881"/>
                  </a:lnTo>
                  <a:lnTo>
                    <a:pt x="2661" y="881"/>
                  </a:lnTo>
                  <a:lnTo>
                    <a:pt x="2661" y="881"/>
                  </a:lnTo>
                  <a:lnTo>
                    <a:pt x="2661" y="881"/>
                  </a:lnTo>
                  <a:lnTo>
                    <a:pt x="2661" y="881"/>
                  </a:lnTo>
                  <a:lnTo>
                    <a:pt x="2662" y="882"/>
                  </a:lnTo>
                  <a:lnTo>
                    <a:pt x="2662" y="882"/>
                  </a:lnTo>
                  <a:lnTo>
                    <a:pt x="2662" y="882"/>
                  </a:lnTo>
                  <a:lnTo>
                    <a:pt x="2662" y="882"/>
                  </a:lnTo>
                  <a:lnTo>
                    <a:pt x="2662" y="881"/>
                  </a:lnTo>
                  <a:lnTo>
                    <a:pt x="2663" y="880"/>
                  </a:lnTo>
                  <a:lnTo>
                    <a:pt x="2663" y="878"/>
                  </a:lnTo>
                  <a:lnTo>
                    <a:pt x="2663" y="874"/>
                  </a:lnTo>
                  <a:lnTo>
                    <a:pt x="2663" y="869"/>
                  </a:lnTo>
                  <a:lnTo>
                    <a:pt x="2664" y="863"/>
                  </a:lnTo>
                  <a:lnTo>
                    <a:pt x="2664" y="862"/>
                  </a:lnTo>
                  <a:lnTo>
                    <a:pt x="2664" y="879"/>
                  </a:lnTo>
                  <a:lnTo>
                    <a:pt x="2664" y="892"/>
                  </a:lnTo>
                  <a:lnTo>
                    <a:pt x="2664" y="892"/>
                  </a:lnTo>
                  <a:lnTo>
                    <a:pt x="2664" y="892"/>
                  </a:lnTo>
                  <a:lnTo>
                    <a:pt x="2665" y="892"/>
                  </a:lnTo>
                  <a:lnTo>
                    <a:pt x="2665" y="894"/>
                  </a:lnTo>
                  <a:lnTo>
                    <a:pt x="2665" y="894"/>
                  </a:lnTo>
                  <a:lnTo>
                    <a:pt x="2665" y="894"/>
                  </a:lnTo>
                  <a:lnTo>
                    <a:pt x="2666" y="894"/>
                  </a:lnTo>
                  <a:lnTo>
                    <a:pt x="2666" y="894"/>
                  </a:lnTo>
                  <a:lnTo>
                    <a:pt x="2666" y="893"/>
                  </a:lnTo>
                  <a:lnTo>
                    <a:pt x="2666" y="894"/>
                  </a:lnTo>
                  <a:lnTo>
                    <a:pt x="2666" y="894"/>
                  </a:lnTo>
                  <a:lnTo>
                    <a:pt x="2667" y="894"/>
                  </a:lnTo>
                  <a:lnTo>
                    <a:pt x="2667" y="894"/>
                  </a:lnTo>
                  <a:lnTo>
                    <a:pt x="2667" y="894"/>
                  </a:lnTo>
                  <a:lnTo>
                    <a:pt x="2667" y="894"/>
                  </a:lnTo>
                  <a:lnTo>
                    <a:pt x="2667" y="894"/>
                  </a:lnTo>
                  <a:lnTo>
                    <a:pt x="2668" y="894"/>
                  </a:lnTo>
                  <a:lnTo>
                    <a:pt x="2668" y="894"/>
                  </a:lnTo>
                  <a:lnTo>
                    <a:pt x="2668" y="893"/>
                  </a:lnTo>
                  <a:lnTo>
                    <a:pt x="2668" y="893"/>
                  </a:lnTo>
                  <a:lnTo>
                    <a:pt x="2668" y="894"/>
                  </a:lnTo>
                  <a:lnTo>
                    <a:pt x="2669" y="893"/>
                  </a:lnTo>
                  <a:lnTo>
                    <a:pt x="2669" y="893"/>
                  </a:lnTo>
                  <a:lnTo>
                    <a:pt x="2669" y="893"/>
                  </a:lnTo>
                  <a:lnTo>
                    <a:pt x="2669" y="893"/>
                  </a:lnTo>
                  <a:lnTo>
                    <a:pt x="2670" y="893"/>
                  </a:lnTo>
                  <a:lnTo>
                    <a:pt x="2670" y="892"/>
                  </a:lnTo>
                  <a:lnTo>
                    <a:pt x="2670" y="892"/>
                  </a:lnTo>
                  <a:lnTo>
                    <a:pt x="2670" y="892"/>
                  </a:lnTo>
                  <a:lnTo>
                    <a:pt x="2670" y="892"/>
                  </a:lnTo>
                  <a:lnTo>
                    <a:pt x="2670" y="891"/>
                  </a:lnTo>
                  <a:lnTo>
                    <a:pt x="2671" y="891"/>
                  </a:lnTo>
                  <a:lnTo>
                    <a:pt x="2671" y="891"/>
                  </a:lnTo>
                  <a:lnTo>
                    <a:pt x="2671" y="891"/>
                  </a:lnTo>
                  <a:lnTo>
                    <a:pt x="2671" y="891"/>
                  </a:lnTo>
                  <a:lnTo>
                    <a:pt x="2671" y="890"/>
                  </a:lnTo>
                  <a:lnTo>
                    <a:pt x="2672" y="890"/>
                  </a:lnTo>
                  <a:lnTo>
                    <a:pt x="2672" y="890"/>
                  </a:lnTo>
                  <a:lnTo>
                    <a:pt x="2672" y="890"/>
                  </a:lnTo>
                  <a:lnTo>
                    <a:pt x="2672" y="890"/>
                  </a:lnTo>
                  <a:lnTo>
                    <a:pt x="2672" y="889"/>
                  </a:lnTo>
                  <a:lnTo>
                    <a:pt x="2673" y="889"/>
                  </a:lnTo>
                  <a:lnTo>
                    <a:pt x="2673" y="889"/>
                  </a:lnTo>
                  <a:lnTo>
                    <a:pt x="2673" y="888"/>
                  </a:lnTo>
                  <a:lnTo>
                    <a:pt x="2673" y="888"/>
                  </a:lnTo>
                  <a:lnTo>
                    <a:pt x="2673" y="888"/>
                  </a:lnTo>
                  <a:lnTo>
                    <a:pt x="2674" y="888"/>
                  </a:lnTo>
                  <a:lnTo>
                    <a:pt x="2674" y="887"/>
                  </a:lnTo>
                  <a:lnTo>
                    <a:pt x="2674" y="887"/>
                  </a:lnTo>
                  <a:lnTo>
                    <a:pt x="2674" y="887"/>
                  </a:lnTo>
                  <a:lnTo>
                    <a:pt x="2675" y="887"/>
                  </a:lnTo>
                  <a:lnTo>
                    <a:pt x="2675" y="886"/>
                  </a:lnTo>
                  <a:lnTo>
                    <a:pt x="2675" y="886"/>
                  </a:lnTo>
                  <a:lnTo>
                    <a:pt x="2675" y="886"/>
                  </a:lnTo>
                  <a:lnTo>
                    <a:pt x="2675" y="885"/>
                  </a:lnTo>
                  <a:lnTo>
                    <a:pt x="2675" y="885"/>
                  </a:lnTo>
                  <a:lnTo>
                    <a:pt x="2676" y="885"/>
                  </a:lnTo>
                  <a:lnTo>
                    <a:pt x="2676" y="884"/>
                  </a:lnTo>
                  <a:lnTo>
                    <a:pt x="2676" y="884"/>
                  </a:lnTo>
                  <a:lnTo>
                    <a:pt x="2676" y="884"/>
                  </a:lnTo>
                  <a:lnTo>
                    <a:pt x="2677" y="883"/>
                  </a:lnTo>
                  <a:lnTo>
                    <a:pt x="2677" y="882"/>
                  </a:lnTo>
                  <a:lnTo>
                    <a:pt x="2677" y="882"/>
                  </a:lnTo>
                  <a:lnTo>
                    <a:pt x="2677" y="882"/>
                  </a:lnTo>
                  <a:lnTo>
                    <a:pt x="2677" y="882"/>
                  </a:lnTo>
                  <a:lnTo>
                    <a:pt x="2678" y="882"/>
                  </a:lnTo>
                  <a:lnTo>
                    <a:pt x="2678" y="884"/>
                  </a:lnTo>
                  <a:lnTo>
                    <a:pt x="2678" y="887"/>
                  </a:lnTo>
                  <a:lnTo>
                    <a:pt x="2678" y="890"/>
                  </a:lnTo>
                  <a:lnTo>
                    <a:pt x="2678" y="893"/>
                  </a:lnTo>
                  <a:lnTo>
                    <a:pt x="2679" y="896"/>
                  </a:lnTo>
                  <a:lnTo>
                    <a:pt x="2679" y="899"/>
                  </a:lnTo>
                  <a:lnTo>
                    <a:pt x="2679" y="901"/>
                  </a:lnTo>
                  <a:lnTo>
                    <a:pt x="2679" y="904"/>
                  </a:lnTo>
                  <a:lnTo>
                    <a:pt x="2679" y="905"/>
                  </a:lnTo>
                  <a:lnTo>
                    <a:pt x="2680" y="906"/>
                  </a:lnTo>
                  <a:lnTo>
                    <a:pt x="2680" y="907"/>
                  </a:lnTo>
                  <a:lnTo>
                    <a:pt x="2680" y="907"/>
                  </a:lnTo>
                  <a:lnTo>
                    <a:pt x="2680" y="907"/>
                  </a:lnTo>
                  <a:lnTo>
                    <a:pt x="2681" y="907"/>
                  </a:lnTo>
                  <a:lnTo>
                    <a:pt x="2681" y="907"/>
                  </a:lnTo>
                  <a:lnTo>
                    <a:pt x="2681" y="907"/>
                  </a:lnTo>
                  <a:lnTo>
                    <a:pt x="2681" y="907"/>
                  </a:lnTo>
                  <a:lnTo>
                    <a:pt x="2681" y="907"/>
                  </a:lnTo>
                  <a:lnTo>
                    <a:pt x="2681" y="907"/>
                  </a:lnTo>
                  <a:lnTo>
                    <a:pt x="2682" y="907"/>
                  </a:lnTo>
                  <a:lnTo>
                    <a:pt x="2682" y="907"/>
                  </a:lnTo>
                  <a:lnTo>
                    <a:pt x="2682" y="908"/>
                  </a:lnTo>
                  <a:lnTo>
                    <a:pt x="2682" y="908"/>
                  </a:lnTo>
                  <a:lnTo>
                    <a:pt x="2683" y="908"/>
                  </a:lnTo>
                  <a:lnTo>
                    <a:pt x="2683" y="908"/>
                  </a:lnTo>
                  <a:lnTo>
                    <a:pt x="2683" y="908"/>
                  </a:lnTo>
                  <a:lnTo>
                    <a:pt x="2683" y="908"/>
                  </a:lnTo>
                  <a:lnTo>
                    <a:pt x="2683" y="908"/>
                  </a:lnTo>
                  <a:lnTo>
                    <a:pt x="2683" y="908"/>
                  </a:lnTo>
                  <a:lnTo>
                    <a:pt x="2684" y="908"/>
                  </a:lnTo>
                  <a:lnTo>
                    <a:pt x="2684" y="908"/>
                  </a:lnTo>
                  <a:lnTo>
                    <a:pt x="2684" y="908"/>
                  </a:lnTo>
                  <a:lnTo>
                    <a:pt x="2684" y="908"/>
                  </a:lnTo>
                  <a:lnTo>
                    <a:pt x="2685" y="907"/>
                  </a:lnTo>
                  <a:lnTo>
                    <a:pt x="2685" y="907"/>
                  </a:lnTo>
                  <a:lnTo>
                    <a:pt x="2685" y="906"/>
                  </a:lnTo>
                  <a:lnTo>
                    <a:pt x="2685" y="906"/>
                  </a:lnTo>
                  <a:lnTo>
                    <a:pt x="2685" y="905"/>
                  </a:lnTo>
                  <a:lnTo>
                    <a:pt x="2686" y="905"/>
                  </a:lnTo>
                  <a:lnTo>
                    <a:pt x="2686" y="904"/>
                  </a:lnTo>
                  <a:lnTo>
                    <a:pt x="2686" y="903"/>
                  </a:lnTo>
                  <a:lnTo>
                    <a:pt x="2686" y="903"/>
                  </a:lnTo>
                  <a:lnTo>
                    <a:pt x="2686" y="902"/>
                  </a:lnTo>
                  <a:lnTo>
                    <a:pt x="2686" y="902"/>
                  </a:lnTo>
                  <a:lnTo>
                    <a:pt x="2687" y="902"/>
                  </a:lnTo>
                  <a:lnTo>
                    <a:pt x="2687" y="902"/>
                  </a:lnTo>
                  <a:lnTo>
                    <a:pt x="2687" y="902"/>
                  </a:lnTo>
                  <a:lnTo>
                    <a:pt x="2687" y="901"/>
                  </a:lnTo>
                  <a:lnTo>
                    <a:pt x="2688" y="900"/>
                  </a:lnTo>
                  <a:lnTo>
                    <a:pt x="2688" y="898"/>
                  </a:lnTo>
                  <a:lnTo>
                    <a:pt x="2688" y="897"/>
                  </a:lnTo>
                  <a:lnTo>
                    <a:pt x="2688" y="895"/>
                  </a:lnTo>
                  <a:lnTo>
                    <a:pt x="2688" y="895"/>
                  </a:lnTo>
                  <a:lnTo>
                    <a:pt x="2689" y="894"/>
                  </a:lnTo>
                  <a:lnTo>
                    <a:pt x="2689" y="894"/>
                  </a:lnTo>
                  <a:lnTo>
                    <a:pt x="2689" y="894"/>
                  </a:lnTo>
                  <a:lnTo>
                    <a:pt x="2689" y="894"/>
                  </a:lnTo>
                  <a:lnTo>
                    <a:pt x="2689" y="894"/>
                  </a:lnTo>
                  <a:lnTo>
                    <a:pt x="2690" y="894"/>
                  </a:lnTo>
                  <a:lnTo>
                    <a:pt x="2690" y="894"/>
                  </a:lnTo>
                  <a:lnTo>
                    <a:pt x="2690" y="894"/>
                  </a:lnTo>
                  <a:lnTo>
                    <a:pt x="2690" y="894"/>
                  </a:lnTo>
                  <a:lnTo>
                    <a:pt x="2690" y="894"/>
                  </a:lnTo>
                  <a:lnTo>
                    <a:pt x="2691" y="894"/>
                  </a:lnTo>
                  <a:lnTo>
                    <a:pt x="2691" y="894"/>
                  </a:lnTo>
                  <a:lnTo>
                    <a:pt x="2691" y="894"/>
                  </a:lnTo>
                  <a:lnTo>
                    <a:pt x="2691" y="894"/>
                  </a:lnTo>
                  <a:lnTo>
                    <a:pt x="2692" y="894"/>
                  </a:lnTo>
                  <a:lnTo>
                    <a:pt x="2692" y="894"/>
                  </a:lnTo>
                  <a:lnTo>
                    <a:pt x="2692" y="894"/>
                  </a:lnTo>
                  <a:lnTo>
                    <a:pt x="2692" y="894"/>
                  </a:lnTo>
                  <a:lnTo>
                    <a:pt x="2692" y="894"/>
                  </a:lnTo>
                  <a:lnTo>
                    <a:pt x="2692" y="894"/>
                  </a:lnTo>
                  <a:lnTo>
                    <a:pt x="2693" y="892"/>
                  </a:lnTo>
                  <a:lnTo>
                    <a:pt x="2693" y="878"/>
                  </a:lnTo>
                  <a:lnTo>
                    <a:pt x="2693" y="872"/>
                  </a:lnTo>
                  <a:lnTo>
                    <a:pt x="2693" y="869"/>
                  </a:lnTo>
                  <a:lnTo>
                    <a:pt x="2694" y="866"/>
                  </a:lnTo>
                  <a:lnTo>
                    <a:pt x="2694" y="863"/>
                  </a:lnTo>
                  <a:lnTo>
                    <a:pt x="2694" y="865"/>
                  </a:lnTo>
                  <a:lnTo>
                    <a:pt x="2694" y="872"/>
                  </a:lnTo>
                  <a:lnTo>
                    <a:pt x="2694" y="871"/>
                  </a:lnTo>
                  <a:lnTo>
                    <a:pt x="2694" y="855"/>
                  </a:lnTo>
                  <a:lnTo>
                    <a:pt x="2695" y="838"/>
                  </a:lnTo>
                  <a:lnTo>
                    <a:pt x="2695" y="832"/>
                  </a:lnTo>
                  <a:lnTo>
                    <a:pt x="2695" y="832"/>
                  </a:lnTo>
                  <a:lnTo>
                    <a:pt x="2695" y="833"/>
                  </a:lnTo>
                  <a:lnTo>
                    <a:pt x="2696" y="833"/>
                  </a:lnTo>
                  <a:lnTo>
                    <a:pt x="2696" y="833"/>
                  </a:lnTo>
                  <a:lnTo>
                    <a:pt x="2696" y="834"/>
                  </a:lnTo>
                  <a:lnTo>
                    <a:pt x="2696" y="834"/>
                  </a:lnTo>
                  <a:lnTo>
                    <a:pt x="2696" y="834"/>
                  </a:lnTo>
                  <a:lnTo>
                    <a:pt x="2697" y="834"/>
                  </a:lnTo>
                  <a:lnTo>
                    <a:pt x="2697" y="834"/>
                  </a:lnTo>
                  <a:lnTo>
                    <a:pt x="2697" y="835"/>
                  </a:lnTo>
                  <a:lnTo>
                    <a:pt x="2697" y="835"/>
                  </a:lnTo>
                  <a:lnTo>
                    <a:pt x="2697" y="835"/>
                  </a:lnTo>
                  <a:lnTo>
                    <a:pt x="2698" y="835"/>
                  </a:lnTo>
                  <a:lnTo>
                    <a:pt x="2698" y="835"/>
                  </a:lnTo>
                  <a:lnTo>
                    <a:pt x="2698" y="835"/>
                  </a:lnTo>
                  <a:lnTo>
                    <a:pt x="2698" y="835"/>
                  </a:lnTo>
                  <a:lnTo>
                    <a:pt x="2698" y="835"/>
                  </a:lnTo>
                  <a:lnTo>
                    <a:pt x="2699" y="835"/>
                  </a:lnTo>
                  <a:lnTo>
                    <a:pt x="2699" y="835"/>
                  </a:lnTo>
                  <a:lnTo>
                    <a:pt x="2699" y="835"/>
                  </a:lnTo>
                  <a:lnTo>
                    <a:pt x="2699" y="835"/>
                  </a:lnTo>
                  <a:lnTo>
                    <a:pt x="2700" y="835"/>
                  </a:lnTo>
                  <a:lnTo>
                    <a:pt x="2700" y="835"/>
                  </a:lnTo>
                  <a:lnTo>
                    <a:pt x="2700" y="835"/>
                  </a:lnTo>
                  <a:lnTo>
                    <a:pt x="2700" y="835"/>
                  </a:lnTo>
                  <a:lnTo>
                    <a:pt x="2700" y="835"/>
                  </a:lnTo>
                  <a:lnTo>
                    <a:pt x="2700" y="834"/>
                  </a:lnTo>
                  <a:lnTo>
                    <a:pt x="2701" y="834"/>
                  </a:lnTo>
                  <a:lnTo>
                    <a:pt x="2701" y="834"/>
                  </a:lnTo>
                  <a:lnTo>
                    <a:pt x="2701" y="834"/>
                  </a:lnTo>
                  <a:lnTo>
                    <a:pt x="2701" y="834"/>
                  </a:lnTo>
                  <a:lnTo>
                    <a:pt x="2701" y="835"/>
                  </a:lnTo>
                  <a:lnTo>
                    <a:pt x="2702" y="835"/>
                  </a:lnTo>
                  <a:lnTo>
                    <a:pt x="2702" y="835"/>
                  </a:lnTo>
                  <a:lnTo>
                    <a:pt x="2702" y="835"/>
                  </a:lnTo>
                  <a:lnTo>
                    <a:pt x="2702" y="834"/>
                  </a:lnTo>
                  <a:lnTo>
                    <a:pt x="2703" y="834"/>
                  </a:lnTo>
                  <a:lnTo>
                    <a:pt x="2703" y="834"/>
                  </a:lnTo>
                  <a:lnTo>
                    <a:pt x="2703" y="834"/>
                  </a:lnTo>
                  <a:lnTo>
                    <a:pt x="2703" y="834"/>
                  </a:lnTo>
                  <a:lnTo>
                    <a:pt x="2703" y="834"/>
                  </a:lnTo>
                  <a:lnTo>
                    <a:pt x="2703" y="834"/>
                  </a:lnTo>
                  <a:lnTo>
                    <a:pt x="2704" y="834"/>
                  </a:lnTo>
                  <a:lnTo>
                    <a:pt x="2704" y="834"/>
                  </a:lnTo>
                  <a:lnTo>
                    <a:pt x="2704" y="834"/>
                  </a:lnTo>
                  <a:lnTo>
                    <a:pt x="2704" y="834"/>
                  </a:lnTo>
                  <a:lnTo>
                    <a:pt x="2705" y="834"/>
                  </a:lnTo>
                  <a:lnTo>
                    <a:pt x="2705" y="834"/>
                  </a:lnTo>
                  <a:lnTo>
                    <a:pt x="2705" y="834"/>
                  </a:lnTo>
                  <a:lnTo>
                    <a:pt x="2705" y="834"/>
                  </a:lnTo>
                  <a:lnTo>
                    <a:pt x="2705" y="834"/>
                  </a:lnTo>
                  <a:lnTo>
                    <a:pt x="2705" y="835"/>
                  </a:lnTo>
                  <a:lnTo>
                    <a:pt x="2706" y="835"/>
                  </a:lnTo>
                  <a:lnTo>
                    <a:pt x="2706" y="835"/>
                  </a:lnTo>
                  <a:lnTo>
                    <a:pt x="2706" y="835"/>
                  </a:lnTo>
                  <a:lnTo>
                    <a:pt x="2706" y="835"/>
                  </a:lnTo>
                  <a:lnTo>
                    <a:pt x="2707" y="835"/>
                  </a:lnTo>
                  <a:lnTo>
                    <a:pt x="2707" y="835"/>
                  </a:lnTo>
                  <a:lnTo>
                    <a:pt x="2707" y="835"/>
                  </a:lnTo>
                  <a:lnTo>
                    <a:pt x="2707" y="835"/>
                  </a:lnTo>
                  <a:lnTo>
                    <a:pt x="2707" y="835"/>
                  </a:lnTo>
                  <a:lnTo>
                    <a:pt x="2708" y="835"/>
                  </a:lnTo>
                  <a:lnTo>
                    <a:pt x="2708" y="835"/>
                  </a:lnTo>
                  <a:lnTo>
                    <a:pt x="2708" y="835"/>
                  </a:lnTo>
                  <a:lnTo>
                    <a:pt x="2708" y="835"/>
                  </a:lnTo>
                  <a:lnTo>
                    <a:pt x="2708" y="836"/>
                  </a:lnTo>
                  <a:lnTo>
                    <a:pt x="2709" y="836"/>
                  </a:lnTo>
                  <a:lnTo>
                    <a:pt x="2709" y="836"/>
                  </a:lnTo>
                  <a:lnTo>
                    <a:pt x="2709" y="837"/>
                  </a:lnTo>
                  <a:lnTo>
                    <a:pt x="2709" y="838"/>
                  </a:lnTo>
                  <a:lnTo>
                    <a:pt x="2709" y="839"/>
                  </a:lnTo>
                  <a:lnTo>
                    <a:pt x="2710" y="841"/>
                  </a:lnTo>
                  <a:lnTo>
                    <a:pt x="2710" y="843"/>
                  </a:lnTo>
                  <a:lnTo>
                    <a:pt x="2710" y="845"/>
                  </a:lnTo>
                  <a:lnTo>
                    <a:pt x="2710" y="838"/>
                  </a:lnTo>
                  <a:lnTo>
                    <a:pt x="2711" y="837"/>
                  </a:lnTo>
                  <a:lnTo>
                    <a:pt x="2711" y="867"/>
                  </a:lnTo>
                  <a:lnTo>
                    <a:pt x="2711" y="894"/>
                  </a:lnTo>
                  <a:lnTo>
                    <a:pt x="2711" y="903"/>
                  </a:lnTo>
                  <a:lnTo>
                    <a:pt x="2711" y="903"/>
                  </a:lnTo>
                  <a:lnTo>
                    <a:pt x="2711" y="903"/>
                  </a:lnTo>
                  <a:lnTo>
                    <a:pt x="2712" y="903"/>
                  </a:lnTo>
                  <a:lnTo>
                    <a:pt x="2712" y="903"/>
                  </a:lnTo>
                  <a:lnTo>
                    <a:pt x="2712" y="903"/>
                  </a:lnTo>
                  <a:lnTo>
                    <a:pt x="2712" y="903"/>
                  </a:lnTo>
                  <a:lnTo>
                    <a:pt x="2713" y="903"/>
                  </a:lnTo>
                  <a:lnTo>
                    <a:pt x="2713" y="903"/>
                  </a:lnTo>
                  <a:lnTo>
                    <a:pt x="2713" y="903"/>
                  </a:lnTo>
                  <a:lnTo>
                    <a:pt x="2713" y="903"/>
                  </a:lnTo>
                  <a:lnTo>
                    <a:pt x="2713" y="903"/>
                  </a:lnTo>
                  <a:lnTo>
                    <a:pt x="2714" y="903"/>
                  </a:lnTo>
                  <a:lnTo>
                    <a:pt x="2714" y="903"/>
                  </a:lnTo>
                  <a:lnTo>
                    <a:pt x="2714" y="903"/>
                  </a:lnTo>
                  <a:lnTo>
                    <a:pt x="2714" y="903"/>
                  </a:lnTo>
                  <a:lnTo>
                    <a:pt x="2714" y="903"/>
                  </a:lnTo>
                  <a:lnTo>
                    <a:pt x="2715" y="903"/>
                  </a:lnTo>
                  <a:lnTo>
                    <a:pt x="2715" y="903"/>
                  </a:lnTo>
                  <a:lnTo>
                    <a:pt x="2715" y="903"/>
                  </a:lnTo>
                  <a:lnTo>
                    <a:pt x="2715" y="903"/>
                  </a:lnTo>
                  <a:lnTo>
                    <a:pt x="2715" y="903"/>
                  </a:lnTo>
                  <a:lnTo>
                    <a:pt x="2716" y="903"/>
                  </a:lnTo>
                  <a:lnTo>
                    <a:pt x="2716" y="902"/>
                  </a:lnTo>
                  <a:lnTo>
                    <a:pt x="2716" y="902"/>
                  </a:lnTo>
                  <a:lnTo>
                    <a:pt x="2716" y="902"/>
                  </a:lnTo>
                  <a:lnTo>
                    <a:pt x="2716" y="903"/>
                  </a:lnTo>
                  <a:lnTo>
                    <a:pt x="2716" y="903"/>
                  </a:lnTo>
                  <a:lnTo>
                    <a:pt x="2717" y="902"/>
                  </a:lnTo>
                  <a:lnTo>
                    <a:pt x="2717" y="902"/>
                  </a:lnTo>
                  <a:lnTo>
                    <a:pt x="2717" y="902"/>
                  </a:lnTo>
                  <a:lnTo>
                    <a:pt x="2717" y="902"/>
                  </a:lnTo>
                  <a:lnTo>
                    <a:pt x="2718" y="903"/>
                  </a:lnTo>
                  <a:lnTo>
                    <a:pt x="2718" y="903"/>
                  </a:lnTo>
                  <a:lnTo>
                    <a:pt x="2718" y="903"/>
                  </a:lnTo>
                  <a:lnTo>
                    <a:pt x="2718" y="903"/>
                  </a:lnTo>
                  <a:lnTo>
                    <a:pt x="2718" y="903"/>
                  </a:lnTo>
                  <a:lnTo>
                    <a:pt x="2719" y="903"/>
                  </a:lnTo>
                  <a:lnTo>
                    <a:pt x="2719" y="903"/>
                  </a:lnTo>
                  <a:lnTo>
                    <a:pt x="2719" y="903"/>
                  </a:lnTo>
                  <a:lnTo>
                    <a:pt x="2719" y="903"/>
                  </a:lnTo>
                  <a:lnTo>
                    <a:pt x="2719" y="903"/>
                  </a:lnTo>
                  <a:lnTo>
                    <a:pt x="2720" y="903"/>
                  </a:lnTo>
                  <a:lnTo>
                    <a:pt x="2720" y="903"/>
                  </a:lnTo>
                  <a:lnTo>
                    <a:pt x="2720" y="903"/>
                  </a:lnTo>
                  <a:lnTo>
                    <a:pt x="2720" y="903"/>
                  </a:lnTo>
                  <a:lnTo>
                    <a:pt x="2720" y="904"/>
                  </a:lnTo>
                  <a:lnTo>
                    <a:pt x="2721" y="904"/>
                  </a:lnTo>
                  <a:lnTo>
                    <a:pt x="2721" y="904"/>
                  </a:lnTo>
                  <a:lnTo>
                    <a:pt x="2721" y="904"/>
                  </a:lnTo>
                  <a:lnTo>
                    <a:pt x="2721" y="905"/>
                  </a:lnTo>
                  <a:lnTo>
                    <a:pt x="2722" y="905"/>
                  </a:lnTo>
                  <a:lnTo>
                    <a:pt x="2722" y="905"/>
                  </a:lnTo>
                  <a:lnTo>
                    <a:pt x="2722" y="906"/>
                  </a:lnTo>
                  <a:lnTo>
                    <a:pt x="2722" y="906"/>
                  </a:lnTo>
                  <a:lnTo>
                    <a:pt x="2722" y="907"/>
                  </a:lnTo>
                  <a:lnTo>
                    <a:pt x="2722" y="907"/>
                  </a:lnTo>
                  <a:lnTo>
                    <a:pt x="2723" y="907"/>
                  </a:lnTo>
                  <a:lnTo>
                    <a:pt x="2723" y="908"/>
                  </a:lnTo>
                  <a:lnTo>
                    <a:pt x="2723" y="908"/>
                  </a:lnTo>
                  <a:lnTo>
                    <a:pt x="2723" y="909"/>
                  </a:lnTo>
                  <a:lnTo>
                    <a:pt x="2724" y="909"/>
                  </a:lnTo>
                  <a:lnTo>
                    <a:pt x="2724" y="909"/>
                  </a:lnTo>
                  <a:lnTo>
                    <a:pt x="2724" y="910"/>
                  </a:lnTo>
                  <a:lnTo>
                    <a:pt x="2724" y="910"/>
                  </a:lnTo>
                  <a:lnTo>
                    <a:pt x="2724" y="911"/>
                  </a:lnTo>
                  <a:lnTo>
                    <a:pt x="2725" y="911"/>
                  </a:lnTo>
                  <a:lnTo>
                    <a:pt x="2725" y="911"/>
                  </a:lnTo>
                  <a:lnTo>
                    <a:pt x="2725" y="912"/>
                  </a:lnTo>
                  <a:lnTo>
                    <a:pt x="2725" y="912"/>
                  </a:lnTo>
                  <a:lnTo>
                    <a:pt x="2725" y="912"/>
                  </a:lnTo>
                  <a:lnTo>
                    <a:pt x="2726" y="912"/>
                  </a:lnTo>
                  <a:lnTo>
                    <a:pt x="2726" y="912"/>
                  </a:lnTo>
                  <a:lnTo>
                    <a:pt x="2726" y="912"/>
                  </a:lnTo>
                  <a:lnTo>
                    <a:pt x="2726" y="912"/>
                  </a:lnTo>
                  <a:lnTo>
                    <a:pt x="2726" y="912"/>
                  </a:lnTo>
                  <a:lnTo>
                    <a:pt x="2727" y="912"/>
                  </a:lnTo>
                  <a:lnTo>
                    <a:pt x="2727" y="913"/>
                  </a:lnTo>
                  <a:lnTo>
                    <a:pt x="2727" y="913"/>
                  </a:lnTo>
                  <a:lnTo>
                    <a:pt x="2727" y="914"/>
                  </a:lnTo>
                  <a:lnTo>
                    <a:pt x="2727" y="914"/>
                  </a:lnTo>
                  <a:lnTo>
                    <a:pt x="2728" y="914"/>
                  </a:lnTo>
                  <a:lnTo>
                    <a:pt x="2728" y="914"/>
                  </a:lnTo>
                  <a:lnTo>
                    <a:pt x="2728" y="914"/>
                  </a:lnTo>
                  <a:lnTo>
                    <a:pt x="2728" y="914"/>
                  </a:lnTo>
                  <a:lnTo>
                    <a:pt x="2728" y="914"/>
                  </a:lnTo>
                  <a:lnTo>
                    <a:pt x="2729" y="914"/>
                  </a:lnTo>
                  <a:lnTo>
                    <a:pt x="2729" y="914"/>
                  </a:lnTo>
                  <a:lnTo>
                    <a:pt x="2729" y="914"/>
                  </a:lnTo>
                  <a:lnTo>
                    <a:pt x="2729" y="914"/>
                  </a:lnTo>
                  <a:lnTo>
                    <a:pt x="2730" y="914"/>
                  </a:lnTo>
                  <a:lnTo>
                    <a:pt x="2730" y="914"/>
                  </a:lnTo>
                  <a:lnTo>
                    <a:pt x="2730" y="914"/>
                  </a:lnTo>
                  <a:lnTo>
                    <a:pt x="2730" y="914"/>
                  </a:lnTo>
                  <a:lnTo>
                    <a:pt x="2730" y="914"/>
                  </a:lnTo>
                  <a:lnTo>
                    <a:pt x="2730" y="914"/>
                  </a:lnTo>
                  <a:lnTo>
                    <a:pt x="2731" y="913"/>
                  </a:lnTo>
                  <a:lnTo>
                    <a:pt x="2731" y="913"/>
                  </a:lnTo>
                  <a:lnTo>
                    <a:pt x="2731" y="913"/>
                  </a:lnTo>
                  <a:lnTo>
                    <a:pt x="2731" y="913"/>
                  </a:lnTo>
                  <a:lnTo>
                    <a:pt x="2731" y="913"/>
                  </a:lnTo>
                  <a:lnTo>
                    <a:pt x="2732" y="913"/>
                  </a:lnTo>
                  <a:lnTo>
                    <a:pt x="2732" y="913"/>
                  </a:lnTo>
                  <a:lnTo>
                    <a:pt x="2732" y="913"/>
                  </a:lnTo>
                  <a:lnTo>
                    <a:pt x="2732" y="913"/>
                  </a:lnTo>
                  <a:lnTo>
                    <a:pt x="2733" y="913"/>
                  </a:lnTo>
                  <a:lnTo>
                    <a:pt x="2733" y="913"/>
                  </a:lnTo>
                  <a:lnTo>
                    <a:pt x="2733" y="913"/>
                  </a:lnTo>
                  <a:lnTo>
                    <a:pt x="2733" y="913"/>
                  </a:lnTo>
                  <a:lnTo>
                    <a:pt x="2733" y="913"/>
                  </a:lnTo>
                  <a:lnTo>
                    <a:pt x="2733" y="913"/>
                  </a:lnTo>
                  <a:lnTo>
                    <a:pt x="2734" y="913"/>
                  </a:lnTo>
                  <a:lnTo>
                    <a:pt x="2734" y="912"/>
                  </a:lnTo>
                  <a:lnTo>
                    <a:pt x="2734" y="912"/>
                  </a:lnTo>
                  <a:lnTo>
                    <a:pt x="2734" y="912"/>
                  </a:lnTo>
                  <a:lnTo>
                    <a:pt x="2735" y="912"/>
                  </a:lnTo>
                  <a:lnTo>
                    <a:pt x="2735" y="912"/>
                  </a:lnTo>
                  <a:lnTo>
                    <a:pt x="2735" y="912"/>
                  </a:lnTo>
                  <a:lnTo>
                    <a:pt x="2735" y="912"/>
                  </a:lnTo>
                  <a:lnTo>
                    <a:pt x="2735" y="912"/>
                  </a:lnTo>
                  <a:lnTo>
                    <a:pt x="2736" y="912"/>
                  </a:lnTo>
                  <a:lnTo>
                    <a:pt x="2736" y="912"/>
                  </a:lnTo>
                  <a:lnTo>
                    <a:pt x="2736" y="912"/>
                  </a:lnTo>
                  <a:lnTo>
                    <a:pt x="2736" y="912"/>
                  </a:lnTo>
                  <a:lnTo>
                    <a:pt x="2736" y="912"/>
                  </a:lnTo>
                  <a:lnTo>
                    <a:pt x="2737" y="912"/>
                  </a:lnTo>
                  <a:lnTo>
                    <a:pt x="2737" y="912"/>
                  </a:lnTo>
                  <a:lnTo>
                    <a:pt x="2737" y="912"/>
                  </a:lnTo>
                  <a:lnTo>
                    <a:pt x="2737" y="912"/>
                  </a:lnTo>
                  <a:lnTo>
                    <a:pt x="2737" y="912"/>
                  </a:lnTo>
                  <a:lnTo>
                    <a:pt x="2738" y="912"/>
                  </a:lnTo>
                  <a:lnTo>
                    <a:pt x="2738" y="912"/>
                  </a:lnTo>
                  <a:lnTo>
                    <a:pt x="2738" y="912"/>
                  </a:lnTo>
                  <a:lnTo>
                    <a:pt x="2738" y="912"/>
                  </a:lnTo>
                  <a:lnTo>
                    <a:pt x="2738" y="912"/>
                  </a:lnTo>
                  <a:lnTo>
                    <a:pt x="2739" y="912"/>
                  </a:lnTo>
                  <a:lnTo>
                    <a:pt x="2739" y="912"/>
                  </a:lnTo>
                  <a:lnTo>
                    <a:pt x="2739" y="912"/>
                  </a:lnTo>
                  <a:lnTo>
                    <a:pt x="2739" y="910"/>
                  </a:lnTo>
                  <a:lnTo>
                    <a:pt x="2739" y="904"/>
                  </a:lnTo>
                  <a:lnTo>
                    <a:pt x="2740" y="897"/>
                  </a:lnTo>
                  <a:lnTo>
                    <a:pt x="2740" y="890"/>
                  </a:lnTo>
                  <a:lnTo>
                    <a:pt x="2740" y="886"/>
                  </a:lnTo>
                  <a:lnTo>
                    <a:pt x="2740" y="886"/>
                  </a:lnTo>
                  <a:lnTo>
                    <a:pt x="2741" y="890"/>
                  </a:lnTo>
                  <a:lnTo>
                    <a:pt x="2741" y="891"/>
                  </a:lnTo>
                  <a:lnTo>
                    <a:pt x="2741" y="877"/>
                  </a:lnTo>
                  <a:lnTo>
                    <a:pt x="2741" y="855"/>
                  </a:lnTo>
                  <a:lnTo>
                    <a:pt x="2741" y="854"/>
                  </a:lnTo>
                  <a:lnTo>
                    <a:pt x="2741" y="854"/>
                  </a:lnTo>
                  <a:lnTo>
                    <a:pt x="2742" y="854"/>
                  </a:lnTo>
                  <a:lnTo>
                    <a:pt x="2742" y="854"/>
                  </a:lnTo>
                  <a:lnTo>
                    <a:pt x="2742" y="854"/>
                  </a:lnTo>
                  <a:lnTo>
                    <a:pt x="2742" y="853"/>
                  </a:lnTo>
                  <a:lnTo>
                    <a:pt x="2743" y="853"/>
                  </a:lnTo>
                  <a:lnTo>
                    <a:pt x="2743" y="853"/>
                  </a:lnTo>
                  <a:lnTo>
                    <a:pt x="2743" y="853"/>
                  </a:lnTo>
                  <a:lnTo>
                    <a:pt x="2743" y="853"/>
                  </a:lnTo>
                  <a:lnTo>
                    <a:pt x="2743" y="853"/>
                  </a:lnTo>
                  <a:lnTo>
                    <a:pt x="2744" y="853"/>
                  </a:lnTo>
                  <a:lnTo>
                    <a:pt x="2744" y="853"/>
                  </a:lnTo>
                  <a:lnTo>
                    <a:pt x="2744" y="853"/>
                  </a:lnTo>
                  <a:lnTo>
                    <a:pt x="2744" y="853"/>
                  </a:lnTo>
                  <a:lnTo>
                    <a:pt x="2744" y="853"/>
                  </a:lnTo>
                  <a:lnTo>
                    <a:pt x="2745" y="853"/>
                  </a:lnTo>
                  <a:lnTo>
                    <a:pt x="2745" y="853"/>
                  </a:lnTo>
                  <a:lnTo>
                    <a:pt x="2745" y="853"/>
                  </a:lnTo>
                  <a:lnTo>
                    <a:pt x="2745" y="853"/>
                  </a:lnTo>
                  <a:lnTo>
                    <a:pt x="2745" y="853"/>
                  </a:lnTo>
                  <a:lnTo>
                    <a:pt x="2746" y="853"/>
                  </a:lnTo>
                  <a:lnTo>
                    <a:pt x="2746" y="853"/>
                  </a:lnTo>
                  <a:lnTo>
                    <a:pt x="2746" y="853"/>
                  </a:lnTo>
                  <a:lnTo>
                    <a:pt x="2746" y="853"/>
                  </a:lnTo>
                  <a:lnTo>
                    <a:pt x="2746" y="853"/>
                  </a:lnTo>
                  <a:lnTo>
                    <a:pt x="2747" y="853"/>
                  </a:lnTo>
                  <a:lnTo>
                    <a:pt x="2747" y="853"/>
                  </a:lnTo>
                  <a:lnTo>
                    <a:pt x="2747" y="853"/>
                  </a:lnTo>
                  <a:lnTo>
                    <a:pt x="2747" y="853"/>
                  </a:lnTo>
                  <a:lnTo>
                    <a:pt x="2747" y="853"/>
                  </a:lnTo>
                  <a:lnTo>
                    <a:pt x="2748" y="853"/>
                  </a:lnTo>
                  <a:lnTo>
                    <a:pt x="2748" y="853"/>
                  </a:lnTo>
                  <a:lnTo>
                    <a:pt x="2748" y="853"/>
                  </a:lnTo>
                  <a:lnTo>
                    <a:pt x="2748" y="853"/>
                  </a:lnTo>
                  <a:lnTo>
                    <a:pt x="2748" y="853"/>
                  </a:lnTo>
                  <a:lnTo>
                    <a:pt x="2749" y="853"/>
                  </a:lnTo>
                  <a:lnTo>
                    <a:pt x="2749" y="852"/>
                  </a:lnTo>
                  <a:lnTo>
                    <a:pt x="2749" y="852"/>
                  </a:lnTo>
                  <a:lnTo>
                    <a:pt x="2749" y="852"/>
                  </a:lnTo>
                  <a:lnTo>
                    <a:pt x="2749" y="852"/>
                  </a:lnTo>
                  <a:lnTo>
                    <a:pt x="2750" y="852"/>
                  </a:lnTo>
                  <a:lnTo>
                    <a:pt x="2750" y="852"/>
                  </a:lnTo>
                  <a:lnTo>
                    <a:pt x="2750" y="852"/>
                  </a:lnTo>
                  <a:lnTo>
                    <a:pt x="2750" y="852"/>
                  </a:lnTo>
                  <a:lnTo>
                    <a:pt x="2750" y="852"/>
                  </a:lnTo>
                  <a:lnTo>
                    <a:pt x="2751" y="851"/>
                  </a:lnTo>
                  <a:lnTo>
                    <a:pt x="2751" y="851"/>
                  </a:lnTo>
                  <a:lnTo>
                    <a:pt x="2751" y="851"/>
                  </a:lnTo>
                  <a:lnTo>
                    <a:pt x="2751" y="851"/>
                  </a:lnTo>
                  <a:lnTo>
                    <a:pt x="2752" y="851"/>
                  </a:lnTo>
                  <a:lnTo>
                    <a:pt x="2752" y="851"/>
                  </a:lnTo>
                  <a:lnTo>
                    <a:pt x="2752" y="850"/>
                  </a:lnTo>
                  <a:lnTo>
                    <a:pt x="2752" y="850"/>
                  </a:lnTo>
                  <a:lnTo>
                    <a:pt x="2752" y="850"/>
                  </a:lnTo>
                  <a:lnTo>
                    <a:pt x="2752" y="850"/>
                  </a:lnTo>
                  <a:lnTo>
                    <a:pt x="2753" y="850"/>
                  </a:lnTo>
                  <a:lnTo>
                    <a:pt x="2753" y="850"/>
                  </a:lnTo>
                  <a:lnTo>
                    <a:pt x="2753" y="850"/>
                  </a:lnTo>
                  <a:lnTo>
                    <a:pt x="2753" y="850"/>
                  </a:lnTo>
                  <a:lnTo>
                    <a:pt x="2754" y="850"/>
                  </a:lnTo>
                  <a:lnTo>
                    <a:pt x="2754" y="850"/>
                  </a:lnTo>
                  <a:lnTo>
                    <a:pt x="2754" y="850"/>
                  </a:lnTo>
                  <a:lnTo>
                    <a:pt x="2754" y="852"/>
                  </a:lnTo>
                  <a:lnTo>
                    <a:pt x="2754" y="853"/>
                  </a:lnTo>
                  <a:lnTo>
                    <a:pt x="2755" y="853"/>
                  </a:lnTo>
                  <a:lnTo>
                    <a:pt x="2755" y="852"/>
                  </a:lnTo>
                  <a:lnTo>
                    <a:pt x="2755" y="851"/>
                  </a:lnTo>
                  <a:lnTo>
                    <a:pt x="2755" y="848"/>
                  </a:lnTo>
                  <a:lnTo>
                    <a:pt x="2755" y="840"/>
                  </a:lnTo>
                  <a:lnTo>
                    <a:pt x="2756" y="840"/>
                  </a:lnTo>
                  <a:lnTo>
                    <a:pt x="2756" y="861"/>
                  </a:lnTo>
                  <a:lnTo>
                    <a:pt x="2756" y="882"/>
                  </a:lnTo>
                  <a:lnTo>
                    <a:pt x="2756" y="893"/>
                  </a:lnTo>
                  <a:lnTo>
                    <a:pt x="2756" y="904"/>
                  </a:lnTo>
                  <a:lnTo>
                    <a:pt x="2757" y="904"/>
                  </a:lnTo>
                  <a:lnTo>
                    <a:pt x="2757" y="904"/>
                  </a:lnTo>
                  <a:lnTo>
                    <a:pt x="2757" y="904"/>
                  </a:lnTo>
                  <a:lnTo>
                    <a:pt x="2757" y="904"/>
                  </a:lnTo>
                  <a:lnTo>
                    <a:pt x="2758" y="904"/>
                  </a:lnTo>
                  <a:lnTo>
                    <a:pt x="2758" y="905"/>
                  </a:lnTo>
                  <a:lnTo>
                    <a:pt x="2758" y="904"/>
                  </a:lnTo>
                  <a:lnTo>
                    <a:pt x="2758" y="904"/>
                  </a:lnTo>
                  <a:lnTo>
                    <a:pt x="2758" y="904"/>
                  </a:lnTo>
                  <a:lnTo>
                    <a:pt x="2758" y="904"/>
                  </a:lnTo>
                  <a:lnTo>
                    <a:pt x="2759" y="904"/>
                  </a:lnTo>
                  <a:lnTo>
                    <a:pt x="2759" y="904"/>
                  </a:lnTo>
                  <a:lnTo>
                    <a:pt x="2759" y="904"/>
                  </a:lnTo>
                  <a:lnTo>
                    <a:pt x="2759" y="904"/>
                  </a:lnTo>
                  <a:lnTo>
                    <a:pt x="2760" y="904"/>
                  </a:lnTo>
                  <a:lnTo>
                    <a:pt x="2760" y="904"/>
                  </a:lnTo>
                  <a:lnTo>
                    <a:pt x="2760" y="904"/>
                  </a:lnTo>
                  <a:lnTo>
                    <a:pt x="2760" y="904"/>
                  </a:lnTo>
                  <a:lnTo>
                    <a:pt x="2760" y="904"/>
                  </a:lnTo>
                  <a:lnTo>
                    <a:pt x="2760" y="904"/>
                  </a:lnTo>
                  <a:lnTo>
                    <a:pt x="2761" y="904"/>
                  </a:lnTo>
                  <a:lnTo>
                    <a:pt x="2761" y="904"/>
                  </a:lnTo>
                  <a:lnTo>
                    <a:pt x="2761" y="904"/>
                  </a:lnTo>
                  <a:lnTo>
                    <a:pt x="2761" y="904"/>
                  </a:lnTo>
                  <a:lnTo>
                    <a:pt x="2761" y="904"/>
                  </a:lnTo>
                  <a:lnTo>
                    <a:pt x="2762" y="904"/>
                  </a:lnTo>
                  <a:lnTo>
                    <a:pt x="2762" y="905"/>
                  </a:lnTo>
                  <a:lnTo>
                    <a:pt x="2762" y="905"/>
                  </a:lnTo>
                  <a:lnTo>
                    <a:pt x="2762" y="905"/>
                  </a:lnTo>
                  <a:lnTo>
                    <a:pt x="2763" y="905"/>
                  </a:lnTo>
                  <a:lnTo>
                    <a:pt x="2763" y="905"/>
                  </a:lnTo>
                  <a:lnTo>
                    <a:pt x="2763" y="905"/>
                  </a:lnTo>
                  <a:lnTo>
                    <a:pt x="2763" y="905"/>
                  </a:lnTo>
                  <a:lnTo>
                    <a:pt x="2763" y="905"/>
                  </a:lnTo>
                  <a:lnTo>
                    <a:pt x="2763" y="905"/>
                  </a:lnTo>
                  <a:lnTo>
                    <a:pt x="2764" y="905"/>
                  </a:lnTo>
                  <a:lnTo>
                    <a:pt x="2764" y="905"/>
                  </a:lnTo>
                  <a:lnTo>
                    <a:pt x="2764" y="905"/>
                  </a:lnTo>
                  <a:lnTo>
                    <a:pt x="2764" y="905"/>
                  </a:lnTo>
                  <a:lnTo>
                    <a:pt x="2765" y="905"/>
                  </a:lnTo>
                  <a:lnTo>
                    <a:pt x="2765" y="905"/>
                  </a:lnTo>
                  <a:lnTo>
                    <a:pt x="2765" y="905"/>
                  </a:lnTo>
                  <a:lnTo>
                    <a:pt x="2765" y="905"/>
                  </a:lnTo>
                  <a:lnTo>
                    <a:pt x="2765" y="905"/>
                  </a:lnTo>
                  <a:lnTo>
                    <a:pt x="2766" y="905"/>
                  </a:lnTo>
                  <a:lnTo>
                    <a:pt x="2766" y="905"/>
                  </a:lnTo>
                  <a:lnTo>
                    <a:pt x="2766" y="905"/>
                  </a:lnTo>
                  <a:lnTo>
                    <a:pt x="2766" y="906"/>
                  </a:lnTo>
                  <a:lnTo>
                    <a:pt x="2766" y="906"/>
                  </a:lnTo>
                  <a:lnTo>
                    <a:pt x="2767" y="906"/>
                  </a:lnTo>
                  <a:lnTo>
                    <a:pt x="2767" y="906"/>
                  </a:lnTo>
                  <a:lnTo>
                    <a:pt x="2767" y="906"/>
                  </a:lnTo>
                  <a:lnTo>
                    <a:pt x="2767" y="906"/>
                  </a:lnTo>
                  <a:lnTo>
                    <a:pt x="2767" y="906"/>
                  </a:lnTo>
                  <a:lnTo>
                    <a:pt x="2768" y="907"/>
                  </a:lnTo>
                  <a:lnTo>
                    <a:pt x="2768" y="907"/>
                  </a:lnTo>
                  <a:lnTo>
                    <a:pt x="2768" y="907"/>
                  </a:lnTo>
                  <a:lnTo>
                    <a:pt x="2768" y="907"/>
                  </a:lnTo>
                  <a:lnTo>
                    <a:pt x="2769" y="907"/>
                  </a:lnTo>
                  <a:lnTo>
                    <a:pt x="2769" y="907"/>
                  </a:lnTo>
                  <a:lnTo>
                    <a:pt x="2769" y="907"/>
                  </a:lnTo>
                  <a:lnTo>
                    <a:pt x="2769" y="907"/>
                  </a:lnTo>
                  <a:lnTo>
                    <a:pt x="2769" y="907"/>
                  </a:lnTo>
                  <a:lnTo>
                    <a:pt x="2769" y="907"/>
                  </a:lnTo>
                  <a:lnTo>
                    <a:pt x="2770" y="907"/>
                  </a:lnTo>
                  <a:lnTo>
                    <a:pt x="2770" y="907"/>
                  </a:lnTo>
                  <a:lnTo>
                    <a:pt x="2770" y="907"/>
                  </a:lnTo>
                  <a:lnTo>
                    <a:pt x="2770" y="907"/>
                  </a:lnTo>
                  <a:lnTo>
                    <a:pt x="2771" y="907"/>
                  </a:lnTo>
                  <a:lnTo>
                    <a:pt x="2771" y="907"/>
                  </a:lnTo>
                  <a:lnTo>
                    <a:pt x="2771" y="907"/>
                  </a:lnTo>
                  <a:lnTo>
                    <a:pt x="2771" y="907"/>
                  </a:lnTo>
                  <a:lnTo>
                    <a:pt x="2771" y="907"/>
                  </a:lnTo>
                  <a:lnTo>
                    <a:pt x="2771" y="907"/>
                  </a:lnTo>
                  <a:lnTo>
                    <a:pt x="2772" y="907"/>
                  </a:lnTo>
                  <a:lnTo>
                    <a:pt x="2772" y="907"/>
                  </a:lnTo>
                  <a:lnTo>
                    <a:pt x="2772" y="907"/>
                  </a:lnTo>
                  <a:lnTo>
                    <a:pt x="2772" y="907"/>
                  </a:lnTo>
                  <a:lnTo>
                    <a:pt x="2773" y="907"/>
                  </a:lnTo>
                  <a:lnTo>
                    <a:pt x="2773" y="907"/>
                  </a:lnTo>
                  <a:lnTo>
                    <a:pt x="2773" y="907"/>
                  </a:lnTo>
                  <a:lnTo>
                    <a:pt x="2773" y="907"/>
                  </a:lnTo>
                  <a:lnTo>
                    <a:pt x="2773" y="907"/>
                  </a:lnTo>
                  <a:lnTo>
                    <a:pt x="2774" y="907"/>
                  </a:lnTo>
                  <a:lnTo>
                    <a:pt x="2774" y="907"/>
                  </a:lnTo>
                  <a:lnTo>
                    <a:pt x="2774" y="907"/>
                  </a:lnTo>
                  <a:lnTo>
                    <a:pt x="2774" y="907"/>
                  </a:lnTo>
                  <a:lnTo>
                    <a:pt x="2774" y="907"/>
                  </a:lnTo>
                  <a:lnTo>
                    <a:pt x="2775" y="907"/>
                  </a:lnTo>
                  <a:lnTo>
                    <a:pt x="2775" y="907"/>
                  </a:lnTo>
                  <a:lnTo>
                    <a:pt x="2775" y="907"/>
                  </a:lnTo>
                  <a:lnTo>
                    <a:pt x="2775" y="907"/>
                  </a:lnTo>
                  <a:lnTo>
                    <a:pt x="2775" y="907"/>
                  </a:lnTo>
                  <a:lnTo>
                    <a:pt x="2776" y="907"/>
                  </a:lnTo>
                  <a:lnTo>
                    <a:pt x="2776" y="907"/>
                  </a:lnTo>
                  <a:lnTo>
                    <a:pt x="2776" y="907"/>
                  </a:lnTo>
                  <a:lnTo>
                    <a:pt x="2776" y="907"/>
                  </a:lnTo>
                  <a:lnTo>
                    <a:pt x="2776" y="906"/>
                  </a:lnTo>
                  <a:lnTo>
                    <a:pt x="2777" y="906"/>
                  </a:lnTo>
                  <a:lnTo>
                    <a:pt x="2777" y="906"/>
                  </a:lnTo>
                  <a:lnTo>
                    <a:pt x="2777" y="906"/>
                  </a:lnTo>
                  <a:lnTo>
                    <a:pt x="2777" y="906"/>
                  </a:lnTo>
                  <a:lnTo>
                    <a:pt x="2777" y="906"/>
                  </a:lnTo>
                  <a:lnTo>
                    <a:pt x="2778" y="906"/>
                  </a:lnTo>
                  <a:lnTo>
                    <a:pt x="2778" y="906"/>
                  </a:lnTo>
                  <a:lnTo>
                    <a:pt x="2778" y="907"/>
                  </a:lnTo>
                  <a:lnTo>
                    <a:pt x="2778" y="907"/>
                  </a:lnTo>
                  <a:lnTo>
                    <a:pt x="2778" y="907"/>
                  </a:lnTo>
                  <a:lnTo>
                    <a:pt x="2779" y="907"/>
                  </a:lnTo>
                  <a:lnTo>
                    <a:pt x="2779" y="907"/>
                  </a:lnTo>
                  <a:lnTo>
                    <a:pt x="2779" y="907"/>
                  </a:lnTo>
                  <a:lnTo>
                    <a:pt x="2779" y="907"/>
                  </a:lnTo>
                  <a:lnTo>
                    <a:pt x="2780" y="907"/>
                  </a:lnTo>
                  <a:lnTo>
                    <a:pt x="2780" y="907"/>
                  </a:lnTo>
                  <a:lnTo>
                    <a:pt x="2780" y="907"/>
                  </a:lnTo>
                  <a:lnTo>
                    <a:pt x="2780" y="907"/>
                  </a:lnTo>
                  <a:lnTo>
                    <a:pt x="2780" y="907"/>
                  </a:lnTo>
                  <a:lnTo>
                    <a:pt x="2780" y="907"/>
                  </a:lnTo>
                  <a:lnTo>
                    <a:pt x="2781" y="907"/>
                  </a:lnTo>
                  <a:lnTo>
                    <a:pt x="2781" y="907"/>
                  </a:lnTo>
                  <a:lnTo>
                    <a:pt x="2781" y="907"/>
                  </a:lnTo>
                  <a:lnTo>
                    <a:pt x="2781" y="907"/>
                  </a:lnTo>
                  <a:lnTo>
                    <a:pt x="2782" y="907"/>
                  </a:lnTo>
                  <a:lnTo>
                    <a:pt x="2782" y="907"/>
                  </a:lnTo>
                  <a:lnTo>
                    <a:pt x="2782" y="907"/>
                  </a:lnTo>
                  <a:lnTo>
                    <a:pt x="2782" y="907"/>
                  </a:lnTo>
                  <a:lnTo>
                    <a:pt x="2782" y="907"/>
                  </a:lnTo>
                  <a:lnTo>
                    <a:pt x="2782" y="907"/>
                  </a:lnTo>
                  <a:lnTo>
                    <a:pt x="2783" y="907"/>
                  </a:lnTo>
                  <a:lnTo>
                    <a:pt x="2783" y="907"/>
                  </a:lnTo>
                  <a:lnTo>
                    <a:pt x="2783" y="907"/>
                  </a:lnTo>
                  <a:lnTo>
                    <a:pt x="2783" y="907"/>
                  </a:lnTo>
                  <a:lnTo>
                    <a:pt x="2784" y="907"/>
                  </a:lnTo>
                  <a:lnTo>
                    <a:pt x="2784" y="907"/>
                  </a:lnTo>
                  <a:lnTo>
                    <a:pt x="2784" y="907"/>
                  </a:lnTo>
                  <a:lnTo>
                    <a:pt x="2784" y="907"/>
                  </a:lnTo>
                  <a:lnTo>
                    <a:pt x="2784" y="907"/>
                  </a:lnTo>
                  <a:lnTo>
                    <a:pt x="2785" y="907"/>
                  </a:lnTo>
                  <a:lnTo>
                    <a:pt x="2785" y="907"/>
                  </a:lnTo>
                  <a:lnTo>
                    <a:pt x="2785" y="907"/>
                  </a:lnTo>
                  <a:lnTo>
                    <a:pt x="2785" y="907"/>
                  </a:lnTo>
                  <a:lnTo>
                    <a:pt x="2785" y="907"/>
                  </a:lnTo>
                  <a:lnTo>
                    <a:pt x="2786" y="907"/>
                  </a:lnTo>
                  <a:lnTo>
                    <a:pt x="2786" y="907"/>
                  </a:lnTo>
                  <a:lnTo>
                    <a:pt x="2786" y="907"/>
                  </a:lnTo>
                  <a:lnTo>
                    <a:pt x="2786" y="907"/>
                  </a:lnTo>
                  <a:lnTo>
                    <a:pt x="2786" y="907"/>
                  </a:lnTo>
                  <a:lnTo>
                    <a:pt x="2787" y="907"/>
                  </a:lnTo>
                  <a:lnTo>
                    <a:pt x="2787" y="907"/>
                  </a:lnTo>
                  <a:lnTo>
                    <a:pt x="2787" y="906"/>
                  </a:lnTo>
                  <a:lnTo>
                    <a:pt x="2787" y="906"/>
                  </a:lnTo>
                  <a:lnTo>
                    <a:pt x="2788" y="903"/>
                  </a:lnTo>
                  <a:lnTo>
                    <a:pt x="2788" y="892"/>
                  </a:lnTo>
                  <a:lnTo>
                    <a:pt x="2788" y="883"/>
                  </a:lnTo>
                  <a:lnTo>
                    <a:pt x="2788" y="884"/>
                  </a:lnTo>
                  <a:lnTo>
                    <a:pt x="2788" y="886"/>
                  </a:lnTo>
                  <a:lnTo>
                    <a:pt x="2788" y="886"/>
                  </a:lnTo>
                  <a:lnTo>
                    <a:pt x="2789" y="887"/>
                  </a:lnTo>
                  <a:lnTo>
                    <a:pt x="2789" y="891"/>
                  </a:lnTo>
                  <a:lnTo>
                    <a:pt x="2789" y="893"/>
                  </a:lnTo>
                  <a:lnTo>
                    <a:pt x="2789" y="892"/>
                  </a:lnTo>
                  <a:lnTo>
                    <a:pt x="2789" y="892"/>
                  </a:lnTo>
                  <a:lnTo>
                    <a:pt x="2790" y="891"/>
                  </a:lnTo>
                  <a:lnTo>
                    <a:pt x="2790" y="892"/>
                  </a:lnTo>
                  <a:lnTo>
                    <a:pt x="2790" y="892"/>
                  </a:lnTo>
                  <a:lnTo>
                    <a:pt x="2790" y="891"/>
                  </a:lnTo>
                  <a:lnTo>
                    <a:pt x="2791" y="891"/>
                  </a:lnTo>
                  <a:lnTo>
                    <a:pt x="2791" y="891"/>
                  </a:lnTo>
                  <a:lnTo>
                    <a:pt x="2791" y="891"/>
                  </a:lnTo>
                  <a:lnTo>
                    <a:pt x="2791" y="891"/>
                  </a:lnTo>
                  <a:lnTo>
                    <a:pt x="2791" y="891"/>
                  </a:lnTo>
                  <a:lnTo>
                    <a:pt x="2791" y="892"/>
                  </a:lnTo>
                  <a:lnTo>
                    <a:pt x="2792" y="892"/>
                  </a:lnTo>
                  <a:lnTo>
                    <a:pt x="2792" y="892"/>
                  </a:lnTo>
                  <a:lnTo>
                    <a:pt x="2792" y="892"/>
                  </a:lnTo>
                  <a:lnTo>
                    <a:pt x="2792" y="892"/>
                  </a:lnTo>
                  <a:lnTo>
                    <a:pt x="2793" y="892"/>
                  </a:lnTo>
                  <a:lnTo>
                    <a:pt x="2793" y="892"/>
                  </a:lnTo>
                  <a:lnTo>
                    <a:pt x="2793" y="892"/>
                  </a:lnTo>
                  <a:lnTo>
                    <a:pt x="2793" y="892"/>
                  </a:lnTo>
                  <a:lnTo>
                    <a:pt x="2793" y="892"/>
                  </a:lnTo>
                  <a:lnTo>
                    <a:pt x="2793" y="893"/>
                  </a:lnTo>
                  <a:lnTo>
                    <a:pt x="2794" y="893"/>
                  </a:lnTo>
                  <a:lnTo>
                    <a:pt x="2794" y="893"/>
                  </a:lnTo>
                  <a:lnTo>
                    <a:pt x="2794" y="893"/>
                  </a:lnTo>
                  <a:lnTo>
                    <a:pt x="2794" y="893"/>
                  </a:lnTo>
                  <a:lnTo>
                    <a:pt x="2795" y="893"/>
                  </a:lnTo>
                  <a:lnTo>
                    <a:pt x="2795" y="893"/>
                  </a:lnTo>
                  <a:lnTo>
                    <a:pt x="2795" y="893"/>
                  </a:lnTo>
                  <a:lnTo>
                    <a:pt x="2795" y="893"/>
                  </a:lnTo>
                  <a:lnTo>
                    <a:pt x="2795" y="893"/>
                  </a:lnTo>
                  <a:lnTo>
                    <a:pt x="2796" y="893"/>
                  </a:lnTo>
                  <a:lnTo>
                    <a:pt x="2796" y="893"/>
                  </a:lnTo>
                  <a:lnTo>
                    <a:pt x="2796" y="893"/>
                  </a:lnTo>
                  <a:lnTo>
                    <a:pt x="2796" y="893"/>
                  </a:lnTo>
                  <a:lnTo>
                    <a:pt x="2796" y="894"/>
                  </a:lnTo>
                  <a:lnTo>
                    <a:pt x="2797" y="894"/>
                  </a:lnTo>
                  <a:lnTo>
                    <a:pt x="2797" y="894"/>
                  </a:lnTo>
                  <a:lnTo>
                    <a:pt x="2797" y="894"/>
                  </a:lnTo>
                  <a:lnTo>
                    <a:pt x="2797" y="894"/>
                  </a:lnTo>
                  <a:lnTo>
                    <a:pt x="2797" y="894"/>
                  </a:lnTo>
                  <a:lnTo>
                    <a:pt x="2798" y="894"/>
                  </a:lnTo>
                  <a:lnTo>
                    <a:pt x="2798" y="894"/>
                  </a:lnTo>
                  <a:lnTo>
                    <a:pt x="2798" y="894"/>
                  </a:lnTo>
                  <a:lnTo>
                    <a:pt x="2798" y="894"/>
                  </a:lnTo>
                  <a:lnTo>
                    <a:pt x="2799" y="894"/>
                  </a:lnTo>
                  <a:lnTo>
                    <a:pt x="2799" y="894"/>
                  </a:lnTo>
                  <a:lnTo>
                    <a:pt x="2799" y="893"/>
                  </a:lnTo>
                  <a:lnTo>
                    <a:pt x="2799" y="893"/>
                  </a:lnTo>
                  <a:lnTo>
                    <a:pt x="2799" y="893"/>
                  </a:lnTo>
                  <a:lnTo>
                    <a:pt x="2799" y="893"/>
                  </a:lnTo>
                  <a:lnTo>
                    <a:pt x="2800" y="892"/>
                  </a:lnTo>
                  <a:lnTo>
                    <a:pt x="2800" y="892"/>
                  </a:lnTo>
                  <a:lnTo>
                    <a:pt x="2800" y="891"/>
                  </a:lnTo>
                  <a:lnTo>
                    <a:pt x="2800" y="891"/>
                  </a:lnTo>
                  <a:lnTo>
                    <a:pt x="2801" y="891"/>
                  </a:lnTo>
                  <a:lnTo>
                    <a:pt x="2801" y="892"/>
                  </a:lnTo>
                  <a:lnTo>
                    <a:pt x="2801" y="892"/>
                  </a:lnTo>
                  <a:lnTo>
                    <a:pt x="2801" y="893"/>
                  </a:lnTo>
                  <a:lnTo>
                    <a:pt x="2801" y="893"/>
                  </a:lnTo>
                  <a:lnTo>
                    <a:pt x="2802" y="893"/>
                  </a:lnTo>
                  <a:lnTo>
                    <a:pt x="2802" y="893"/>
                  </a:lnTo>
                  <a:lnTo>
                    <a:pt x="2802" y="888"/>
                  </a:lnTo>
                  <a:lnTo>
                    <a:pt x="2802" y="884"/>
                  </a:lnTo>
                  <a:lnTo>
                    <a:pt x="2802" y="884"/>
                  </a:lnTo>
                  <a:lnTo>
                    <a:pt x="2803" y="885"/>
                  </a:lnTo>
                  <a:lnTo>
                    <a:pt x="2803" y="893"/>
                  </a:lnTo>
                  <a:lnTo>
                    <a:pt x="2803" y="893"/>
                  </a:lnTo>
                  <a:lnTo>
                    <a:pt x="2803" y="893"/>
                  </a:lnTo>
                  <a:lnTo>
                    <a:pt x="2803" y="894"/>
                  </a:lnTo>
                  <a:lnTo>
                    <a:pt x="2804" y="894"/>
                  </a:lnTo>
                  <a:lnTo>
                    <a:pt x="2804" y="894"/>
                  </a:lnTo>
                  <a:lnTo>
                    <a:pt x="2804" y="894"/>
                  </a:lnTo>
                  <a:lnTo>
                    <a:pt x="2804" y="894"/>
                  </a:lnTo>
                  <a:lnTo>
                    <a:pt x="2804" y="894"/>
                  </a:lnTo>
                  <a:lnTo>
                    <a:pt x="2804" y="893"/>
                  </a:lnTo>
                  <a:lnTo>
                    <a:pt x="2805" y="893"/>
                  </a:lnTo>
                  <a:lnTo>
                    <a:pt x="2805" y="893"/>
                  </a:lnTo>
                  <a:lnTo>
                    <a:pt x="2805" y="893"/>
                  </a:lnTo>
                  <a:lnTo>
                    <a:pt x="2805" y="895"/>
                  </a:lnTo>
                  <a:lnTo>
                    <a:pt x="2806" y="898"/>
                  </a:lnTo>
                  <a:lnTo>
                    <a:pt x="2806" y="900"/>
                  </a:lnTo>
                  <a:lnTo>
                    <a:pt x="2806" y="900"/>
                  </a:lnTo>
                  <a:lnTo>
                    <a:pt x="2806" y="900"/>
                  </a:lnTo>
                  <a:lnTo>
                    <a:pt x="2806" y="900"/>
                  </a:lnTo>
                  <a:lnTo>
                    <a:pt x="2807" y="900"/>
                  </a:lnTo>
                  <a:lnTo>
                    <a:pt x="2807" y="900"/>
                  </a:lnTo>
                  <a:lnTo>
                    <a:pt x="2807" y="900"/>
                  </a:lnTo>
                  <a:lnTo>
                    <a:pt x="2807" y="900"/>
                  </a:lnTo>
                  <a:lnTo>
                    <a:pt x="2807" y="900"/>
                  </a:lnTo>
                  <a:lnTo>
                    <a:pt x="2808" y="900"/>
                  </a:lnTo>
                  <a:lnTo>
                    <a:pt x="2808" y="900"/>
                  </a:lnTo>
                  <a:lnTo>
                    <a:pt x="2808" y="900"/>
                  </a:lnTo>
                  <a:lnTo>
                    <a:pt x="2808" y="900"/>
                  </a:lnTo>
                  <a:lnTo>
                    <a:pt x="2808" y="901"/>
                  </a:lnTo>
                  <a:lnTo>
                    <a:pt x="2809" y="901"/>
                  </a:lnTo>
                  <a:lnTo>
                    <a:pt x="2809" y="901"/>
                  </a:lnTo>
                  <a:lnTo>
                    <a:pt x="2809" y="901"/>
                  </a:lnTo>
                  <a:lnTo>
                    <a:pt x="2809" y="901"/>
                  </a:lnTo>
                  <a:lnTo>
                    <a:pt x="2810" y="901"/>
                  </a:lnTo>
                  <a:lnTo>
                    <a:pt x="2810" y="901"/>
                  </a:lnTo>
                  <a:lnTo>
                    <a:pt x="2810" y="901"/>
                  </a:lnTo>
                  <a:lnTo>
                    <a:pt x="2810" y="900"/>
                  </a:lnTo>
                  <a:lnTo>
                    <a:pt x="2810" y="901"/>
                  </a:lnTo>
                  <a:lnTo>
                    <a:pt x="2810" y="901"/>
                  </a:lnTo>
                  <a:lnTo>
                    <a:pt x="2811" y="901"/>
                  </a:lnTo>
                  <a:lnTo>
                    <a:pt x="2811" y="901"/>
                  </a:lnTo>
                  <a:lnTo>
                    <a:pt x="2811" y="901"/>
                  </a:lnTo>
                  <a:lnTo>
                    <a:pt x="2811" y="901"/>
                  </a:lnTo>
                  <a:lnTo>
                    <a:pt x="2812" y="901"/>
                  </a:lnTo>
                  <a:lnTo>
                    <a:pt x="2812" y="901"/>
                  </a:lnTo>
                  <a:lnTo>
                    <a:pt x="2812" y="901"/>
                  </a:lnTo>
                  <a:lnTo>
                    <a:pt x="2812" y="901"/>
                  </a:lnTo>
                  <a:lnTo>
                    <a:pt x="2812" y="901"/>
                  </a:lnTo>
                  <a:lnTo>
                    <a:pt x="2813" y="902"/>
                  </a:lnTo>
                  <a:lnTo>
                    <a:pt x="2813" y="902"/>
                  </a:lnTo>
                  <a:lnTo>
                    <a:pt x="2813" y="902"/>
                  </a:lnTo>
                  <a:lnTo>
                    <a:pt x="2813" y="903"/>
                  </a:lnTo>
                  <a:lnTo>
                    <a:pt x="2813" y="903"/>
                  </a:lnTo>
                  <a:lnTo>
                    <a:pt x="2814" y="903"/>
                  </a:lnTo>
                  <a:lnTo>
                    <a:pt x="2814" y="903"/>
                  </a:lnTo>
                  <a:lnTo>
                    <a:pt x="2814" y="903"/>
                  </a:lnTo>
                  <a:lnTo>
                    <a:pt x="2814" y="903"/>
                  </a:lnTo>
                  <a:lnTo>
                    <a:pt x="2814" y="903"/>
                  </a:lnTo>
                  <a:lnTo>
                    <a:pt x="2815" y="903"/>
                  </a:lnTo>
                  <a:lnTo>
                    <a:pt x="2815" y="903"/>
                  </a:lnTo>
                  <a:lnTo>
                    <a:pt x="2815" y="903"/>
                  </a:lnTo>
                  <a:lnTo>
                    <a:pt x="2815" y="902"/>
                  </a:lnTo>
                  <a:lnTo>
                    <a:pt x="2816" y="902"/>
                  </a:lnTo>
                  <a:lnTo>
                    <a:pt x="2816" y="902"/>
                  </a:lnTo>
                  <a:lnTo>
                    <a:pt x="2816" y="902"/>
                  </a:lnTo>
                  <a:lnTo>
                    <a:pt x="2816" y="902"/>
                  </a:lnTo>
                  <a:lnTo>
                    <a:pt x="2816" y="903"/>
                  </a:lnTo>
                  <a:lnTo>
                    <a:pt x="2816" y="903"/>
                  </a:lnTo>
                  <a:lnTo>
                    <a:pt x="2817" y="904"/>
                  </a:lnTo>
                  <a:lnTo>
                    <a:pt x="2817" y="905"/>
                  </a:lnTo>
                  <a:lnTo>
                    <a:pt x="2817" y="907"/>
                  </a:lnTo>
                  <a:lnTo>
                    <a:pt x="2817" y="908"/>
                  </a:lnTo>
                  <a:lnTo>
                    <a:pt x="2818" y="909"/>
                  </a:lnTo>
                  <a:lnTo>
                    <a:pt x="2818" y="910"/>
                  </a:lnTo>
                  <a:lnTo>
                    <a:pt x="2818" y="912"/>
                  </a:lnTo>
                  <a:lnTo>
                    <a:pt x="2818" y="912"/>
                  </a:lnTo>
                  <a:lnTo>
                    <a:pt x="2818" y="913"/>
                  </a:lnTo>
                  <a:lnTo>
                    <a:pt x="2818" y="916"/>
                  </a:lnTo>
                  <a:lnTo>
                    <a:pt x="2819" y="917"/>
                  </a:lnTo>
                  <a:lnTo>
                    <a:pt x="2819" y="919"/>
                  </a:lnTo>
                  <a:lnTo>
                    <a:pt x="2819" y="919"/>
                  </a:lnTo>
                  <a:lnTo>
                    <a:pt x="2819" y="920"/>
                  </a:lnTo>
                  <a:lnTo>
                    <a:pt x="2819" y="920"/>
                  </a:lnTo>
                  <a:lnTo>
                    <a:pt x="2820" y="920"/>
                  </a:lnTo>
                  <a:lnTo>
                    <a:pt x="2820" y="920"/>
                  </a:lnTo>
                  <a:lnTo>
                    <a:pt x="2820" y="920"/>
                  </a:lnTo>
                  <a:lnTo>
                    <a:pt x="2820" y="920"/>
                  </a:lnTo>
                  <a:lnTo>
                    <a:pt x="2821" y="920"/>
                  </a:lnTo>
                  <a:lnTo>
                    <a:pt x="2821" y="920"/>
                  </a:lnTo>
                  <a:lnTo>
                    <a:pt x="2821" y="920"/>
                  </a:lnTo>
                  <a:lnTo>
                    <a:pt x="2821" y="920"/>
                  </a:lnTo>
                  <a:lnTo>
                    <a:pt x="2821" y="920"/>
                  </a:lnTo>
                  <a:lnTo>
                    <a:pt x="2821" y="920"/>
                  </a:lnTo>
                  <a:lnTo>
                    <a:pt x="2822" y="920"/>
                  </a:lnTo>
                  <a:lnTo>
                    <a:pt x="2822" y="920"/>
                  </a:lnTo>
                  <a:lnTo>
                    <a:pt x="2822" y="920"/>
                  </a:lnTo>
                  <a:lnTo>
                    <a:pt x="2822" y="920"/>
                  </a:lnTo>
                  <a:lnTo>
                    <a:pt x="2823" y="920"/>
                  </a:lnTo>
                  <a:lnTo>
                    <a:pt x="2823" y="921"/>
                  </a:lnTo>
                  <a:lnTo>
                    <a:pt x="2823" y="921"/>
                  </a:lnTo>
                  <a:lnTo>
                    <a:pt x="2823" y="921"/>
                  </a:lnTo>
                  <a:lnTo>
                    <a:pt x="2823" y="921"/>
                  </a:lnTo>
                  <a:lnTo>
                    <a:pt x="2824" y="921"/>
                  </a:lnTo>
                  <a:lnTo>
                    <a:pt x="2824" y="922"/>
                  </a:lnTo>
                  <a:lnTo>
                    <a:pt x="2824" y="922"/>
                  </a:lnTo>
                  <a:lnTo>
                    <a:pt x="2824" y="922"/>
                  </a:lnTo>
                  <a:lnTo>
                    <a:pt x="2824" y="922"/>
                  </a:lnTo>
                  <a:lnTo>
                    <a:pt x="2825" y="922"/>
                  </a:lnTo>
                  <a:lnTo>
                    <a:pt x="2825" y="923"/>
                  </a:lnTo>
                  <a:lnTo>
                    <a:pt x="2825" y="923"/>
                  </a:lnTo>
                  <a:lnTo>
                    <a:pt x="2825" y="923"/>
                  </a:lnTo>
                  <a:lnTo>
                    <a:pt x="2825" y="924"/>
                  </a:lnTo>
                  <a:lnTo>
                    <a:pt x="2826" y="924"/>
                  </a:lnTo>
                  <a:lnTo>
                    <a:pt x="2826" y="922"/>
                  </a:lnTo>
                  <a:lnTo>
                    <a:pt x="2826" y="920"/>
                  </a:lnTo>
                  <a:lnTo>
                    <a:pt x="2826" y="919"/>
                  </a:lnTo>
                  <a:lnTo>
                    <a:pt x="2827" y="918"/>
                  </a:lnTo>
                  <a:lnTo>
                    <a:pt x="2827" y="916"/>
                  </a:lnTo>
                  <a:lnTo>
                    <a:pt x="2827" y="914"/>
                  </a:lnTo>
                  <a:lnTo>
                    <a:pt x="2827" y="913"/>
                  </a:lnTo>
                  <a:lnTo>
                    <a:pt x="2827" y="913"/>
                  </a:lnTo>
                  <a:lnTo>
                    <a:pt x="2827" y="913"/>
                  </a:lnTo>
                  <a:lnTo>
                    <a:pt x="2828" y="913"/>
                  </a:lnTo>
                  <a:lnTo>
                    <a:pt x="2828" y="913"/>
                  </a:lnTo>
                  <a:lnTo>
                    <a:pt x="2828" y="913"/>
                  </a:lnTo>
                  <a:lnTo>
                    <a:pt x="2828" y="911"/>
                  </a:lnTo>
                  <a:lnTo>
                    <a:pt x="2829" y="911"/>
                  </a:lnTo>
                  <a:lnTo>
                    <a:pt x="2829" y="911"/>
                  </a:lnTo>
                  <a:lnTo>
                    <a:pt x="2829" y="911"/>
                  </a:lnTo>
                  <a:lnTo>
                    <a:pt x="2829" y="911"/>
                  </a:lnTo>
                  <a:lnTo>
                    <a:pt x="2829" y="911"/>
                  </a:lnTo>
                  <a:lnTo>
                    <a:pt x="2829" y="911"/>
                  </a:lnTo>
                  <a:lnTo>
                    <a:pt x="2830" y="911"/>
                  </a:lnTo>
                  <a:lnTo>
                    <a:pt x="2830" y="911"/>
                  </a:lnTo>
                  <a:lnTo>
                    <a:pt x="2830" y="911"/>
                  </a:lnTo>
                  <a:lnTo>
                    <a:pt x="2830" y="911"/>
                  </a:lnTo>
                  <a:lnTo>
                    <a:pt x="2831" y="911"/>
                  </a:lnTo>
                  <a:lnTo>
                    <a:pt x="2831" y="911"/>
                  </a:lnTo>
                  <a:lnTo>
                    <a:pt x="2831" y="911"/>
                  </a:lnTo>
                  <a:lnTo>
                    <a:pt x="2831" y="911"/>
                  </a:lnTo>
                  <a:lnTo>
                    <a:pt x="2831" y="911"/>
                  </a:lnTo>
                  <a:lnTo>
                    <a:pt x="2832" y="910"/>
                  </a:lnTo>
                  <a:lnTo>
                    <a:pt x="2832" y="910"/>
                  </a:lnTo>
                  <a:lnTo>
                    <a:pt x="2832" y="910"/>
                  </a:lnTo>
                  <a:lnTo>
                    <a:pt x="2832" y="910"/>
                  </a:lnTo>
                  <a:lnTo>
                    <a:pt x="2832" y="910"/>
                  </a:lnTo>
                  <a:lnTo>
                    <a:pt x="2833" y="910"/>
                  </a:lnTo>
                  <a:lnTo>
                    <a:pt x="2833" y="910"/>
                  </a:lnTo>
                  <a:lnTo>
                    <a:pt x="2833" y="910"/>
                  </a:lnTo>
                  <a:lnTo>
                    <a:pt x="2833" y="910"/>
                  </a:lnTo>
                  <a:lnTo>
                    <a:pt x="2833" y="910"/>
                  </a:lnTo>
                  <a:lnTo>
                    <a:pt x="2834" y="910"/>
                  </a:lnTo>
                  <a:lnTo>
                    <a:pt x="2834" y="910"/>
                  </a:lnTo>
                  <a:lnTo>
                    <a:pt x="2834" y="910"/>
                  </a:lnTo>
                  <a:lnTo>
                    <a:pt x="2834" y="910"/>
                  </a:lnTo>
                  <a:lnTo>
                    <a:pt x="2834" y="909"/>
                  </a:lnTo>
                  <a:lnTo>
                    <a:pt x="2835" y="909"/>
                  </a:lnTo>
                  <a:lnTo>
                    <a:pt x="2835" y="910"/>
                  </a:lnTo>
                  <a:lnTo>
                    <a:pt x="2835" y="910"/>
                  </a:lnTo>
                  <a:lnTo>
                    <a:pt x="2835" y="906"/>
                  </a:lnTo>
                  <a:lnTo>
                    <a:pt x="2835" y="901"/>
                  </a:lnTo>
                  <a:lnTo>
                    <a:pt x="2836" y="899"/>
                  </a:lnTo>
                  <a:lnTo>
                    <a:pt x="2836" y="886"/>
                  </a:lnTo>
                  <a:lnTo>
                    <a:pt x="2836" y="883"/>
                  </a:lnTo>
                  <a:lnTo>
                    <a:pt x="2836" y="884"/>
                  </a:lnTo>
                  <a:lnTo>
                    <a:pt x="2836" y="886"/>
                  </a:lnTo>
                  <a:lnTo>
                    <a:pt x="2837" y="886"/>
                  </a:lnTo>
                  <a:lnTo>
                    <a:pt x="2837" y="887"/>
                  </a:lnTo>
                  <a:lnTo>
                    <a:pt x="2837" y="891"/>
                  </a:lnTo>
                  <a:lnTo>
                    <a:pt x="2837" y="893"/>
                  </a:lnTo>
                  <a:lnTo>
                    <a:pt x="2838" y="892"/>
                  </a:lnTo>
                  <a:lnTo>
                    <a:pt x="2838" y="892"/>
                  </a:lnTo>
                  <a:lnTo>
                    <a:pt x="2838" y="891"/>
                  </a:lnTo>
                  <a:lnTo>
                    <a:pt x="2838" y="892"/>
                  </a:lnTo>
                  <a:lnTo>
                    <a:pt x="2838" y="892"/>
                  </a:lnTo>
                  <a:lnTo>
                    <a:pt x="2838" y="891"/>
                  </a:lnTo>
                  <a:lnTo>
                    <a:pt x="2839" y="891"/>
                  </a:lnTo>
                  <a:lnTo>
                    <a:pt x="2839" y="891"/>
                  </a:lnTo>
                  <a:lnTo>
                    <a:pt x="2839" y="891"/>
                  </a:lnTo>
                  <a:lnTo>
                    <a:pt x="2839" y="891"/>
                  </a:lnTo>
                  <a:lnTo>
                    <a:pt x="2840" y="891"/>
                  </a:lnTo>
                  <a:lnTo>
                    <a:pt x="2840" y="892"/>
                  </a:lnTo>
                  <a:lnTo>
                    <a:pt x="2840" y="892"/>
                  </a:lnTo>
                  <a:lnTo>
                    <a:pt x="2840" y="892"/>
                  </a:lnTo>
                  <a:lnTo>
                    <a:pt x="2840" y="892"/>
                  </a:lnTo>
                  <a:lnTo>
                    <a:pt x="2840" y="892"/>
                  </a:lnTo>
                  <a:lnTo>
                    <a:pt x="2841" y="892"/>
                  </a:lnTo>
                  <a:lnTo>
                    <a:pt x="2841" y="892"/>
                  </a:lnTo>
                  <a:lnTo>
                    <a:pt x="2841" y="892"/>
                  </a:lnTo>
                  <a:lnTo>
                    <a:pt x="2841" y="892"/>
                  </a:lnTo>
                  <a:lnTo>
                    <a:pt x="2842" y="892"/>
                  </a:lnTo>
                  <a:lnTo>
                    <a:pt x="2842" y="893"/>
                  </a:lnTo>
                  <a:lnTo>
                    <a:pt x="2842" y="893"/>
                  </a:lnTo>
                  <a:lnTo>
                    <a:pt x="2842" y="893"/>
                  </a:lnTo>
                  <a:lnTo>
                    <a:pt x="2842" y="893"/>
                  </a:lnTo>
                  <a:lnTo>
                    <a:pt x="2843" y="893"/>
                  </a:lnTo>
                  <a:lnTo>
                    <a:pt x="2843" y="893"/>
                  </a:lnTo>
                  <a:lnTo>
                    <a:pt x="2843" y="893"/>
                  </a:lnTo>
                  <a:lnTo>
                    <a:pt x="2843" y="893"/>
                  </a:lnTo>
                  <a:lnTo>
                    <a:pt x="2843" y="893"/>
                  </a:lnTo>
                  <a:lnTo>
                    <a:pt x="2844" y="893"/>
                  </a:lnTo>
                  <a:lnTo>
                    <a:pt x="2844" y="893"/>
                  </a:lnTo>
                  <a:lnTo>
                    <a:pt x="2844" y="893"/>
                  </a:lnTo>
                  <a:lnTo>
                    <a:pt x="2844" y="893"/>
                  </a:lnTo>
                  <a:lnTo>
                    <a:pt x="2844" y="893"/>
                  </a:lnTo>
                  <a:lnTo>
                    <a:pt x="2845" y="894"/>
                  </a:lnTo>
                  <a:lnTo>
                    <a:pt x="2845" y="894"/>
                  </a:lnTo>
                  <a:lnTo>
                    <a:pt x="2845" y="894"/>
                  </a:lnTo>
                  <a:lnTo>
                    <a:pt x="2845" y="894"/>
                  </a:lnTo>
                  <a:lnTo>
                    <a:pt x="2846" y="894"/>
                  </a:lnTo>
                  <a:lnTo>
                    <a:pt x="2846" y="894"/>
                  </a:lnTo>
                  <a:lnTo>
                    <a:pt x="2846" y="894"/>
                  </a:lnTo>
                  <a:lnTo>
                    <a:pt x="2846" y="894"/>
                  </a:lnTo>
                  <a:lnTo>
                    <a:pt x="2846" y="894"/>
                  </a:lnTo>
                  <a:lnTo>
                    <a:pt x="2846" y="894"/>
                  </a:lnTo>
                  <a:lnTo>
                    <a:pt x="2847" y="894"/>
                  </a:lnTo>
                  <a:lnTo>
                    <a:pt x="2847" y="894"/>
                  </a:lnTo>
                  <a:lnTo>
                    <a:pt x="2847" y="893"/>
                  </a:lnTo>
                  <a:lnTo>
                    <a:pt x="2847" y="893"/>
                  </a:lnTo>
                  <a:lnTo>
                    <a:pt x="2848" y="893"/>
                  </a:lnTo>
                  <a:lnTo>
                    <a:pt x="2848" y="893"/>
                  </a:lnTo>
                  <a:lnTo>
                    <a:pt x="2848" y="892"/>
                  </a:lnTo>
                  <a:lnTo>
                    <a:pt x="2848" y="892"/>
                  </a:lnTo>
                  <a:lnTo>
                    <a:pt x="2848" y="891"/>
                  </a:lnTo>
                  <a:lnTo>
                    <a:pt x="2849" y="891"/>
                  </a:lnTo>
                  <a:lnTo>
                    <a:pt x="2849" y="891"/>
                  </a:lnTo>
                  <a:lnTo>
                    <a:pt x="2849" y="892"/>
                  </a:lnTo>
                  <a:lnTo>
                    <a:pt x="2849" y="892"/>
                  </a:lnTo>
                  <a:lnTo>
                    <a:pt x="2849" y="893"/>
                  </a:lnTo>
                  <a:lnTo>
                    <a:pt x="2849" y="893"/>
                  </a:lnTo>
                  <a:lnTo>
                    <a:pt x="2850" y="893"/>
                  </a:lnTo>
                  <a:lnTo>
                    <a:pt x="2850" y="893"/>
                  </a:lnTo>
                  <a:lnTo>
                    <a:pt x="2850" y="888"/>
                  </a:lnTo>
                  <a:lnTo>
                    <a:pt x="2850" y="884"/>
                  </a:lnTo>
                  <a:lnTo>
                    <a:pt x="2851" y="884"/>
                  </a:lnTo>
                  <a:lnTo>
                    <a:pt x="2851" y="885"/>
                  </a:lnTo>
                  <a:lnTo>
                    <a:pt x="2851" y="886"/>
                  </a:lnTo>
                  <a:lnTo>
                    <a:pt x="2851" y="887"/>
                  </a:lnTo>
                  <a:lnTo>
                    <a:pt x="2851" y="888"/>
                  </a:lnTo>
                  <a:lnTo>
                    <a:pt x="2851" y="888"/>
                  </a:lnTo>
                  <a:lnTo>
                    <a:pt x="2852" y="888"/>
                  </a:lnTo>
                  <a:lnTo>
                    <a:pt x="2852" y="889"/>
                  </a:lnTo>
                  <a:lnTo>
                    <a:pt x="2852" y="890"/>
                  </a:lnTo>
                  <a:lnTo>
                    <a:pt x="2852" y="890"/>
                  </a:lnTo>
                  <a:lnTo>
                    <a:pt x="2853" y="890"/>
                  </a:lnTo>
                  <a:lnTo>
                    <a:pt x="2853" y="890"/>
                  </a:lnTo>
                  <a:lnTo>
                    <a:pt x="2853" y="890"/>
                  </a:lnTo>
                  <a:lnTo>
                    <a:pt x="2853" y="890"/>
                  </a:lnTo>
                  <a:lnTo>
                    <a:pt x="2853" y="890"/>
                  </a:lnTo>
                  <a:lnTo>
                    <a:pt x="2854" y="889"/>
                  </a:lnTo>
                  <a:lnTo>
                    <a:pt x="2854" y="889"/>
                  </a:lnTo>
                  <a:lnTo>
                    <a:pt x="2854" y="889"/>
                  </a:lnTo>
                  <a:lnTo>
                    <a:pt x="2854" y="889"/>
                  </a:lnTo>
                  <a:lnTo>
                    <a:pt x="2854" y="889"/>
                  </a:lnTo>
                  <a:lnTo>
                    <a:pt x="2855" y="888"/>
                  </a:lnTo>
                  <a:lnTo>
                    <a:pt x="2855" y="888"/>
                  </a:lnTo>
                  <a:lnTo>
                    <a:pt x="2855" y="888"/>
                  </a:lnTo>
                  <a:lnTo>
                    <a:pt x="2855" y="888"/>
                  </a:lnTo>
                  <a:lnTo>
                    <a:pt x="2855" y="888"/>
                  </a:lnTo>
                  <a:lnTo>
                    <a:pt x="2856" y="888"/>
                  </a:lnTo>
                  <a:lnTo>
                    <a:pt x="2856" y="888"/>
                  </a:lnTo>
                  <a:lnTo>
                    <a:pt x="2856" y="887"/>
                  </a:lnTo>
                  <a:lnTo>
                    <a:pt x="2856" y="887"/>
                  </a:lnTo>
                  <a:lnTo>
                    <a:pt x="2857" y="887"/>
                  </a:lnTo>
                  <a:lnTo>
                    <a:pt x="2857" y="887"/>
                  </a:lnTo>
                  <a:lnTo>
                    <a:pt x="2857" y="887"/>
                  </a:lnTo>
                  <a:lnTo>
                    <a:pt x="2857" y="887"/>
                  </a:lnTo>
                  <a:lnTo>
                    <a:pt x="2857" y="887"/>
                  </a:lnTo>
                  <a:lnTo>
                    <a:pt x="2857" y="886"/>
                  </a:lnTo>
                  <a:lnTo>
                    <a:pt x="2858" y="886"/>
                  </a:lnTo>
                  <a:lnTo>
                    <a:pt x="2858" y="886"/>
                  </a:lnTo>
                  <a:lnTo>
                    <a:pt x="2858" y="886"/>
                  </a:lnTo>
                  <a:lnTo>
                    <a:pt x="2858" y="886"/>
                  </a:lnTo>
                  <a:lnTo>
                    <a:pt x="2859" y="886"/>
                  </a:lnTo>
                  <a:lnTo>
                    <a:pt x="2859" y="886"/>
                  </a:lnTo>
                  <a:lnTo>
                    <a:pt x="2859" y="886"/>
                  </a:lnTo>
                  <a:lnTo>
                    <a:pt x="2859" y="886"/>
                  </a:lnTo>
                  <a:lnTo>
                    <a:pt x="2859" y="886"/>
                  </a:lnTo>
                  <a:lnTo>
                    <a:pt x="2860" y="886"/>
                  </a:lnTo>
                  <a:lnTo>
                    <a:pt x="2860" y="886"/>
                  </a:lnTo>
                  <a:lnTo>
                    <a:pt x="2860" y="886"/>
                  </a:lnTo>
                  <a:lnTo>
                    <a:pt x="2860" y="886"/>
                  </a:lnTo>
                  <a:lnTo>
                    <a:pt x="2860" y="886"/>
                  </a:lnTo>
                  <a:lnTo>
                    <a:pt x="2861" y="886"/>
                  </a:lnTo>
                  <a:lnTo>
                    <a:pt x="2861" y="886"/>
                  </a:lnTo>
                  <a:lnTo>
                    <a:pt x="2861" y="886"/>
                  </a:lnTo>
                  <a:lnTo>
                    <a:pt x="2861" y="887"/>
                  </a:lnTo>
                  <a:lnTo>
                    <a:pt x="2861" y="888"/>
                  </a:lnTo>
                  <a:lnTo>
                    <a:pt x="2862" y="888"/>
                  </a:lnTo>
                  <a:lnTo>
                    <a:pt x="2862" y="889"/>
                  </a:lnTo>
                  <a:lnTo>
                    <a:pt x="2862" y="889"/>
                  </a:lnTo>
                  <a:lnTo>
                    <a:pt x="2862" y="889"/>
                  </a:lnTo>
                  <a:lnTo>
                    <a:pt x="2862" y="889"/>
                  </a:lnTo>
                  <a:lnTo>
                    <a:pt x="2863" y="890"/>
                  </a:lnTo>
                  <a:lnTo>
                    <a:pt x="2863" y="890"/>
                  </a:lnTo>
                  <a:lnTo>
                    <a:pt x="2863" y="890"/>
                  </a:lnTo>
                  <a:lnTo>
                    <a:pt x="2863" y="890"/>
                  </a:lnTo>
                  <a:lnTo>
                    <a:pt x="2863" y="890"/>
                  </a:lnTo>
                  <a:lnTo>
                    <a:pt x="2864" y="890"/>
                  </a:lnTo>
                  <a:lnTo>
                    <a:pt x="2864" y="890"/>
                  </a:lnTo>
                  <a:lnTo>
                    <a:pt x="2864" y="890"/>
                  </a:lnTo>
                  <a:lnTo>
                    <a:pt x="2864" y="890"/>
                  </a:lnTo>
                  <a:lnTo>
                    <a:pt x="2864" y="889"/>
                  </a:lnTo>
                  <a:lnTo>
                    <a:pt x="2865" y="890"/>
                  </a:lnTo>
                  <a:lnTo>
                    <a:pt x="2865" y="890"/>
                  </a:lnTo>
                  <a:lnTo>
                    <a:pt x="2865" y="890"/>
                  </a:lnTo>
                  <a:lnTo>
                    <a:pt x="2865" y="891"/>
                  </a:lnTo>
                  <a:lnTo>
                    <a:pt x="2865" y="892"/>
                  </a:lnTo>
                  <a:lnTo>
                    <a:pt x="2866" y="894"/>
                  </a:lnTo>
                  <a:lnTo>
                    <a:pt x="2866" y="895"/>
                  </a:lnTo>
                  <a:lnTo>
                    <a:pt x="2866" y="896"/>
                  </a:lnTo>
                  <a:lnTo>
                    <a:pt x="2866" y="897"/>
                  </a:lnTo>
                  <a:lnTo>
                    <a:pt x="2866" y="897"/>
                  </a:lnTo>
                  <a:lnTo>
                    <a:pt x="2867" y="898"/>
                  </a:lnTo>
                  <a:lnTo>
                    <a:pt x="2867" y="899"/>
                  </a:lnTo>
                  <a:lnTo>
                    <a:pt x="2867" y="899"/>
                  </a:lnTo>
                  <a:lnTo>
                    <a:pt x="2867" y="899"/>
                  </a:lnTo>
                  <a:lnTo>
                    <a:pt x="2868" y="901"/>
                  </a:lnTo>
                  <a:lnTo>
                    <a:pt x="2868" y="902"/>
                  </a:lnTo>
                  <a:lnTo>
                    <a:pt x="2868" y="903"/>
                  </a:lnTo>
                  <a:lnTo>
                    <a:pt x="2868" y="903"/>
                  </a:lnTo>
                  <a:lnTo>
                    <a:pt x="2868" y="903"/>
                  </a:lnTo>
                  <a:lnTo>
                    <a:pt x="2868" y="903"/>
                  </a:lnTo>
                  <a:lnTo>
                    <a:pt x="2869" y="903"/>
                  </a:lnTo>
                  <a:lnTo>
                    <a:pt x="2869" y="903"/>
                  </a:lnTo>
                  <a:lnTo>
                    <a:pt x="2869" y="904"/>
                  </a:lnTo>
                  <a:lnTo>
                    <a:pt x="2869" y="904"/>
                  </a:lnTo>
                  <a:lnTo>
                    <a:pt x="2870" y="904"/>
                  </a:lnTo>
                  <a:lnTo>
                    <a:pt x="2870" y="904"/>
                  </a:lnTo>
                  <a:lnTo>
                    <a:pt x="2870" y="904"/>
                  </a:lnTo>
                  <a:lnTo>
                    <a:pt x="2870" y="904"/>
                  </a:lnTo>
                  <a:lnTo>
                    <a:pt x="2870" y="904"/>
                  </a:lnTo>
                  <a:lnTo>
                    <a:pt x="2871" y="904"/>
                  </a:lnTo>
                  <a:lnTo>
                    <a:pt x="2871" y="904"/>
                  </a:lnTo>
                  <a:lnTo>
                    <a:pt x="2871" y="904"/>
                  </a:lnTo>
                  <a:lnTo>
                    <a:pt x="2871" y="904"/>
                  </a:lnTo>
                  <a:lnTo>
                    <a:pt x="2871" y="904"/>
                  </a:lnTo>
                  <a:lnTo>
                    <a:pt x="2872" y="904"/>
                  </a:lnTo>
                  <a:lnTo>
                    <a:pt x="2872" y="904"/>
                  </a:lnTo>
                  <a:lnTo>
                    <a:pt x="2872" y="904"/>
                  </a:lnTo>
                  <a:lnTo>
                    <a:pt x="2872" y="905"/>
                  </a:lnTo>
                  <a:lnTo>
                    <a:pt x="2872" y="904"/>
                  </a:lnTo>
                  <a:lnTo>
                    <a:pt x="2873" y="903"/>
                  </a:lnTo>
                  <a:lnTo>
                    <a:pt x="2873" y="902"/>
                  </a:lnTo>
                  <a:lnTo>
                    <a:pt x="2873" y="901"/>
                  </a:lnTo>
                  <a:lnTo>
                    <a:pt x="2873" y="899"/>
                  </a:lnTo>
                  <a:lnTo>
                    <a:pt x="2873" y="897"/>
                  </a:lnTo>
                  <a:lnTo>
                    <a:pt x="2874" y="897"/>
                  </a:lnTo>
                  <a:lnTo>
                    <a:pt x="2874" y="896"/>
                  </a:lnTo>
                  <a:lnTo>
                    <a:pt x="2874" y="896"/>
                  </a:lnTo>
                  <a:lnTo>
                    <a:pt x="2874" y="896"/>
                  </a:lnTo>
                  <a:lnTo>
                    <a:pt x="2874" y="896"/>
                  </a:lnTo>
                  <a:lnTo>
                    <a:pt x="2875" y="896"/>
                  </a:lnTo>
                  <a:lnTo>
                    <a:pt x="2875" y="896"/>
                  </a:lnTo>
                  <a:lnTo>
                    <a:pt x="2875" y="895"/>
                  </a:lnTo>
                  <a:lnTo>
                    <a:pt x="2875" y="895"/>
                  </a:lnTo>
                  <a:lnTo>
                    <a:pt x="2876" y="894"/>
                  </a:lnTo>
                  <a:lnTo>
                    <a:pt x="2876" y="894"/>
                  </a:lnTo>
                  <a:lnTo>
                    <a:pt x="2876" y="894"/>
                  </a:lnTo>
                  <a:lnTo>
                    <a:pt x="2876" y="894"/>
                  </a:lnTo>
                  <a:lnTo>
                    <a:pt x="2876" y="894"/>
                  </a:lnTo>
                  <a:lnTo>
                    <a:pt x="2876" y="894"/>
                  </a:lnTo>
                  <a:lnTo>
                    <a:pt x="2877" y="894"/>
                  </a:lnTo>
                  <a:lnTo>
                    <a:pt x="2877" y="894"/>
                  </a:lnTo>
                  <a:lnTo>
                    <a:pt x="2877" y="894"/>
                  </a:lnTo>
                  <a:lnTo>
                    <a:pt x="2877" y="894"/>
                  </a:lnTo>
                  <a:lnTo>
                    <a:pt x="2878" y="894"/>
                  </a:lnTo>
                  <a:lnTo>
                    <a:pt x="2878" y="893"/>
                  </a:lnTo>
                  <a:lnTo>
                    <a:pt x="2878" y="893"/>
                  </a:lnTo>
                  <a:lnTo>
                    <a:pt x="2878" y="893"/>
                  </a:lnTo>
                  <a:lnTo>
                    <a:pt x="2878" y="893"/>
                  </a:lnTo>
                  <a:lnTo>
                    <a:pt x="2879" y="893"/>
                  </a:lnTo>
                  <a:lnTo>
                    <a:pt x="2879" y="893"/>
                  </a:lnTo>
                  <a:lnTo>
                    <a:pt x="2879" y="893"/>
                  </a:lnTo>
                  <a:lnTo>
                    <a:pt x="2879" y="893"/>
                  </a:lnTo>
                  <a:lnTo>
                    <a:pt x="2879" y="893"/>
                  </a:lnTo>
                  <a:lnTo>
                    <a:pt x="2879" y="893"/>
                  </a:lnTo>
                  <a:lnTo>
                    <a:pt x="2880" y="893"/>
                  </a:lnTo>
                  <a:lnTo>
                    <a:pt x="2880" y="892"/>
                  </a:lnTo>
                  <a:lnTo>
                    <a:pt x="2880" y="892"/>
                  </a:lnTo>
                  <a:lnTo>
                    <a:pt x="2880" y="892"/>
                  </a:lnTo>
                  <a:lnTo>
                    <a:pt x="2881" y="892"/>
                  </a:lnTo>
                  <a:lnTo>
                    <a:pt x="2881" y="892"/>
                  </a:lnTo>
                  <a:lnTo>
                    <a:pt x="2881" y="891"/>
                  </a:lnTo>
                  <a:lnTo>
                    <a:pt x="2881" y="891"/>
                  </a:lnTo>
                  <a:lnTo>
                    <a:pt x="2881" y="891"/>
                  </a:lnTo>
                  <a:lnTo>
                    <a:pt x="2882" y="891"/>
                  </a:lnTo>
                  <a:lnTo>
                    <a:pt x="2882" y="890"/>
                  </a:lnTo>
                  <a:lnTo>
                    <a:pt x="2882" y="889"/>
                  </a:lnTo>
                  <a:lnTo>
                    <a:pt x="2882" y="889"/>
                  </a:lnTo>
                  <a:lnTo>
                    <a:pt x="2882" y="883"/>
                  </a:lnTo>
                  <a:lnTo>
                    <a:pt x="2883" y="883"/>
                  </a:lnTo>
                  <a:lnTo>
                    <a:pt x="2883" y="881"/>
                  </a:lnTo>
                  <a:lnTo>
                    <a:pt x="2883" y="881"/>
                  </a:lnTo>
                  <a:lnTo>
                    <a:pt x="2883" y="881"/>
                  </a:lnTo>
                  <a:lnTo>
                    <a:pt x="2883" y="884"/>
                  </a:lnTo>
                  <a:lnTo>
                    <a:pt x="2884" y="889"/>
                  </a:lnTo>
                  <a:lnTo>
                    <a:pt x="2884" y="894"/>
                  </a:lnTo>
                  <a:lnTo>
                    <a:pt x="2884" y="897"/>
                  </a:lnTo>
                  <a:lnTo>
                    <a:pt x="2884" y="897"/>
                  </a:lnTo>
                  <a:lnTo>
                    <a:pt x="2884" y="895"/>
                  </a:lnTo>
                  <a:lnTo>
                    <a:pt x="2885" y="894"/>
                  </a:lnTo>
                  <a:lnTo>
                    <a:pt x="2885" y="893"/>
                  </a:lnTo>
                  <a:lnTo>
                    <a:pt x="2885" y="893"/>
                  </a:lnTo>
                  <a:lnTo>
                    <a:pt x="2885" y="893"/>
                  </a:lnTo>
                  <a:lnTo>
                    <a:pt x="2885" y="892"/>
                  </a:lnTo>
                  <a:lnTo>
                    <a:pt x="2886" y="892"/>
                  </a:lnTo>
                  <a:lnTo>
                    <a:pt x="2886" y="893"/>
                  </a:lnTo>
                  <a:lnTo>
                    <a:pt x="2886" y="893"/>
                  </a:lnTo>
                  <a:lnTo>
                    <a:pt x="2886" y="893"/>
                  </a:lnTo>
                  <a:lnTo>
                    <a:pt x="2887" y="893"/>
                  </a:lnTo>
                  <a:lnTo>
                    <a:pt x="2887" y="894"/>
                  </a:lnTo>
                  <a:lnTo>
                    <a:pt x="2887" y="894"/>
                  </a:lnTo>
                  <a:lnTo>
                    <a:pt x="2887" y="894"/>
                  </a:lnTo>
                  <a:lnTo>
                    <a:pt x="2887" y="893"/>
                  </a:lnTo>
                  <a:lnTo>
                    <a:pt x="2887" y="893"/>
                  </a:lnTo>
                  <a:lnTo>
                    <a:pt x="2888" y="893"/>
                  </a:lnTo>
                  <a:lnTo>
                    <a:pt x="2888" y="893"/>
                  </a:lnTo>
                  <a:lnTo>
                    <a:pt x="2888" y="893"/>
                  </a:lnTo>
                  <a:lnTo>
                    <a:pt x="2888" y="893"/>
                  </a:lnTo>
                  <a:lnTo>
                    <a:pt x="2889" y="893"/>
                  </a:lnTo>
                  <a:lnTo>
                    <a:pt x="2889" y="893"/>
                  </a:lnTo>
                  <a:lnTo>
                    <a:pt x="2889" y="893"/>
                  </a:lnTo>
                  <a:lnTo>
                    <a:pt x="2889" y="893"/>
                  </a:lnTo>
                  <a:lnTo>
                    <a:pt x="2889" y="893"/>
                  </a:lnTo>
                  <a:lnTo>
                    <a:pt x="2890" y="893"/>
                  </a:lnTo>
                  <a:lnTo>
                    <a:pt x="2890" y="892"/>
                  </a:lnTo>
                  <a:lnTo>
                    <a:pt x="2890" y="892"/>
                  </a:lnTo>
                  <a:lnTo>
                    <a:pt x="2890" y="893"/>
                  </a:lnTo>
                  <a:lnTo>
                    <a:pt x="2890" y="892"/>
                  </a:lnTo>
                  <a:lnTo>
                    <a:pt x="2891" y="892"/>
                  </a:lnTo>
                  <a:lnTo>
                    <a:pt x="2891" y="892"/>
                  </a:lnTo>
                  <a:lnTo>
                    <a:pt x="2891" y="892"/>
                  </a:lnTo>
                  <a:lnTo>
                    <a:pt x="2891" y="892"/>
                  </a:lnTo>
                  <a:lnTo>
                    <a:pt x="2891" y="892"/>
                  </a:lnTo>
                  <a:lnTo>
                    <a:pt x="2892" y="892"/>
                  </a:lnTo>
                  <a:lnTo>
                    <a:pt x="2892" y="892"/>
                  </a:lnTo>
                  <a:lnTo>
                    <a:pt x="2892" y="892"/>
                  </a:lnTo>
                  <a:lnTo>
                    <a:pt x="2892" y="892"/>
                  </a:lnTo>
                  <a:lnTo>
                    <a:pt x="2893" y="891"/>
                  </a:lnTo>
                  <a:lnTo>
                    <a:pt x="2893" y="891"/>
                  </a:lnTo>
                  <a:lnTo>
                    <a:pt x="2893" y="890"/>
                  </a:lnTo>
                  <a:lnTo>
                    <a:pt x="2893" y="890"/>
                  </a:lnTo>
                  <a:lnTo>
                    <a:pt x="2893" y="889"/>
                  </a:lnTo>
                  <a:lnTo>
                    <a:pt x="2893" y="889"/>
                  </a:lnTo>
                  <a:lnTo>
                    <a:pt x="2894" y="888"/>
                  </a:lnTo>
                  <a:lnTo>
                    <a:pt x="2894" y="887"/>
                  </a:lnTo>
                  <a:lnTo>
                    <a:pt x="2894" y="886"/>
                  </a:lnTo>
                  <a:lnTo>
                    <a:pt x="2894" y="885"/>
                  </a:lnTo>
                  <a:lnTo>
                    <a:pt x="2894" y="884"/>
                  </a:lnTo>
                  <a:lnTo>
                    <a:pt x="2895" y="882"/>
                  </a:lnTo>
                  <a:lnTo>
                    <a:pt x="2895" y="881"/>
                  </a:lnTo>
                  <a:lnTo>
                    <a:pt x="2895" y="879"/>
                  </a:lnTo>
                  <a:lnTo>
                    <a:pt x="2895" y="878"/>
                  </a:lnTo>
                  <a:lnTo>
                    <a:pt x="2895" y="876"/>
                  </a:lnTo>
                  <a:lnTo>
                    <a:pt x="2896" y="875"/>
                  </a:lnTo>
                  <a:lnTo>
                    <a:pt x="2896" y="874"/>
                  </a:lnTo>
                  <a:lnTo>
                    <a:pt x="2896" y="873"/>
                  </a:lnTo>
                  <a:lnTo>
                    <a:pt x="2896" y="872"/>
                  </a:lnTo>
                  <a:lnTo>
                    <a:pt x="2896" y="871"/>
                  </a:lnTo>
                  <a:lnTo>
                    <a:pt x="2897" y="869"/>
                  </a:lnTo>
                  <a:lnTo>
                    <a:pt x="2897" y="868"/>
                  </a:lnTo>
                  <a:lnTo>
                    <a:pt x="2897" y="867"/>
                  </a:lnTo>
                  <a:lnTo>
                    <a:pt x="2897" y="867"/>
                  </a:lnTo>
                  <a:lnTo>
                    <a:pt x="2898" y="867"/>
                  </a:lnTo>
                  <a:lnTo>
                    <a:pt x="2898" y="865"/>
                  </a:lnTo>
                  <a:lnTo>
                    <a:pt x="2898" y="862"/>
                  </a:lnTo>
                  <a:lnTo>
                    <a:pt x="2898" y="857"/>
                  </a:lnTo>
                  <a:lnTo>
                    <a:pt x="2898" y="851"/>
                  </a:lnTo>
                  <a:lnTo>
                    <a:pt x="2898" y="852"/>
                  </a:lnTo>
                  <a:lnTo>
                    <a:pt x="2899" y="879"/>
                  </a:lnTo>
                  <a:lnTo>
                    <a:pt x="2899" y="892"/>
                  </a:lnTo>
                  <a:lnTo>
                    <a:pt x="2899" y="892"/>
                  </a:lnTo>
                  <a:lnTo>
                    <a:pt x="2899" y="892"/>
                  </a:lnTo>
                  <a:lnTo>
                    <a:pt x="2900" y="892"/>
                  </a:lnTo>
                  <a:lnTo>
                    <a:pt x="2900" y="894"/>
                  </a:lnTo>
                  <a:lnTo>
                    <a:pt x="2900" y="894"/>
                  </a:lnTo>
                  <a:lnTo>
                    <a:pt x="2900" y="894"/>
                  </a:lnTo>
                  <a:lnTo>
                    <a:pt x="2900" y="894"/>
                  </a:lnTo>
                  <a:lnTo>
                    <a:pt x="2901" y="894"/>
                  </a:lnTo>
                  <a:lnTo>
                    <a:pt x="2901" y="893"/>
                  </a:lnTo>
                  <a:lnTo>
                    <a:pt x="2901" y="894"/>
                  </a:lnTo>
                  <a:lnTo>
                    <a:pt x="2901" y="894"/>
                  </a:lnTo>
                  <a:lnTo>
                    <a:pt x="2901" y="894"/>
                  </a:lnTo>
                  <a:lnTo>
                    <a:pt x="2902" y="894"/>
                  </a:lnTo>
                  <a:lnTo>
                    <a:pt x="2902" y="894"/>
                  </a:lnTo>
                  <a:lnTo>
                    <a:pt x="2902" y="894"/>
                  </a:lnTo>
                  <a:lnTo>
                    <a:pt x="2902" y="894"/>
                  </a:lnTo>
                  <a:lnTo>
                    <a:pt x="2902" y="894"/>
                  </a:lnTo>
                  <a:lnTo>
                    <a:pt x="2903" y="894"/>
                  </a:lnTo>
                  <a:lnTo>
                    <a:pt x="2903" y="894"/>
                  </a:lnTo>
                  <a:lnTo>
                    <a:pt x="2903" y="894"/>
                  </a:lnTo>
                  <a:lnTo>
                    <a:pt x="2903" y="894"/>
                  </a:lnTo>
                  <a:lnTo>
                    <a:pt x="2904" y="894"/>
                  </a:lnTo>
                  <a:lnTo>
                    <a:pt x="2904" y="894"/>
                  </a:lnTo>
                  <a:lnTo>
                    <a:pt x="2904" y="894"/>
                  </a:lnTo>
                  <a:lnTo>
                    <a:pt x="2904" y="894"/>
                  </a:lnTo>
                  <a:lnTo>
                    <a:pt x="2904" y="894"/>
                  </a:lnTo>
                  <a:lnTo>
                    <a:pt x="2904" y="894"/>
                  </a:lnTo>
                  <a:lnTo>
                    <a:pt x="2905" y="893"/>
                  </a:lnTo>
                  <a:lnTo>
                    <a:pt x="2905" y="893"/>
                  </a:lnTo>
                  <a:lnTo>
                    <a:pt x="2905" y="893"/>
                  </a:lnTo>
                  <a:lnTo>
                    <a:pt x="2905" y="893"/>
                  </a:lnTo>
                  <a:lnTo>
                    <a:pt x="2906" y="893"/>
                  </a:lnTo>
                  <a:lnTo>
                    <a:pt x="2906" y="893"/>
                  </a:lnTo>
                  <a:lnTo>
                    <a:pt x="2906" y="893"/>
                  </a:lnTo>
                  <a:lnTo>
                    <a:pt x="2906" y="893"/>
                  </a:lnTo>
                  <a:lnTo>
                    <a:pt x="2906" y="893"/>
                  </a:lnTo>
                  <a:lnTo>
                    <a:pt x="2906" y="893"/>
                  </a:lnTo>
                  <a:lnTo>
                    <a:pt x="2907" y="893"/>
                  </a:lnTo>
                  <a:lnTo>
                    <a:pt x="2907" y="893"/>
                  </a:lnTo>
                  <a:lnTo>
                    <a:pt x="2907" y="894"/>
                  </a:lnTo>
                  <a:lnTo>
                    <a:pt x="2907" y="894"/>
                  </a:lnTo>
                  <a:lnTo>
                    <a:pt x="2908" y="894"/>
                  </a:lnTo>
                  <a:lnTo>
                    <a:pt x="2908" y="894"/>
                  </a:lnTo>
                  <a:lnTo>
                    <a:pt x="2908" y="894"/>
                  </a:lnTo>
                  <a:lnTo>
                    <a:pt x="2908" y="894"/>
                  </a:lnTo>
                  <a:lnTo>
                    <a:pt x="2908" y="894"/>
                  </a:lnTo>
                  <a:lnTo>
                    <a:pt x="2909" y="894"/>
                  </a:lnTo>
                  <a:lnTo>
                    <a:pt x="2909" y="894"/>
                  </a:lnTo>
                  <a:lnTo>
                    <a:pt x="2909" y="894"/>
                  </a:lnTo>
                  <a:lnTo>
                    <a:pt x="2909" y="894"/>
                  </a:lnTo>
                  <a:lnTo>
                    <a:pt x="2909" y="895"/>
                  </a:lnTo>
                  <a:lnTo>
                    <a:pt x="2909" y="895"/>
                  </a:lnTo>
                  <a:lnTo>
                    <a:pt x="2910" y="894"/>
                  </a:lnTo>
                  <a:lnTo>
                    <a:pt x="2910" y="894"/>
                  </a:lnTo>
                  <a:lnTo>
                    <a:pt x="2910" y="894"/>
                  </a:lnTo>
                  <a:lnTo>
                    <a:pt x="2910" y="894"/>
                  </a:lnTo>
                  <a:lnTo>
                    <a:pt x="2911" y="894"/>
                  </a:lnTo>
                  <a:lnTo>
                    <a:pt x="2911" y="894"/>
                  </a:lnTo>
                  <a:lnTo>
                    <a:pt x="2911" y="895"/>
                  </a:lnTo>
                  <a:lnTo>
                    <a:pt x="2911" y="895"/>
                  </a:lnTo>
                  <a:lnTo>
                    <a:pt x="2911" y="895"/>
                  </a:lnTo>
                  <a:lnTo>
                    <a:pt x="2912" y="894"/>
                  </a:lnTo>
                  <a:lnTo>
                    <a:pt x="2912" y="894"/>
                  </a:lnTo>
                  <a:lnTo>
                    <a:pt x="2912" y="894"/>
                  </a:lnTo>
                  <a:lnTo>
                    <a:pt x="2912" y="894"/>
                  </a:lnTo>
                  <a:lnTo>
                    <a:pt x="2912" y="894"/>
                  </a:lnTo>
                  <a:lnTo>
                    <a:pt x="2913" y="894"/>
                  </a:lnTo>
                  <a:lnTo>
                    <a:pt x="2913" y="894"/>
                  </a:lnTo>
                  <a:lnTo>
                    <a:pt x="2913" y="896"/>
                  </a:lnTo>
                  <a:lnTo>
                    <a:pt x="2913" y="899"/>
                  </a:lnTo>
                  <a:lnTo>
                    <a:pt x="2913" y="902"/>
                  </a:lnTo>
                  <a:lnTo>
                    <a:pt x="2914" y="903"/>
                  </a:lnTo>
                  <a:lnTo>
                    <a:pt x="2914" y="905"/>
                  </a:lnTo>
                  <a:lnTo>
                    <a:pt x="2914" y="906"/>
                  </a:lnTo>
                  <a:lnTo>
                    <a:pt x="2914" y="907"/>
                  </a:lnTo>
                  <a:lnTo>
                    <a:pt x="2915" y="906"/>
                  </a:lnTo>
                  <a:lnTo>
                    <a:pt x="2915" y="906"/>
                  </a:lnTo>
                  <a:lnTo>
                    <a:pt x="2915" y="906"/>
                  </a:lnTo>
                  <a:lnTo>
                    <a:pt x="2915" y="907"/>
                  </a:lnTo>
                  <a:lnTo>
                    <a:pt x="2915" y="909"/>
                  </a:lnTo>
                  <a:lnTo>
                    <a:pt x="2915" y="911"/>
                  </a:lnTo>
                  <a:lnTo>
                    <a:pt x="2916" y="912"/>
                  </a:lnTo>
                  <a:lnTo>
                    <a:pt x="2916" y="912"/>
                  </a:lnTo>
                  <a:lnTo>
                    <a:pt x="2916" y="912"/>
                  </a:lnTo>
                  <a:lnTo>
                    <a:pt x="2916" y="912"/>
                  </a:lnTo>
                  <a:lnTo>
                    <a:pt x="2917" y="912"/>
                  </a:lnTo>
                  <a:lnTo>
                    <a:pt x="2917" y="912"/>
                  </a:lnTo>
                  <a:lnTo>
                    <a:pt x="2917" y="912"/>
                  </a:lnTo>
                  <a:lnTo>
                    <a:pt x="2917" y="912"/>
                  </a:lnTo>
                  <a:lnTo>
                    <a:pt x="2917" y="912"/>
                  </a:lnTo>
                  <a:lnTo>
                    <a:pt x="2917" y="912"/>
                  </a:lnTo>
                  <a:lnTo>
                    <a:pt x="2918" y="913"/>
                  </a:lnTo>
                  <a:lnTo>
                    <a:pt x="2918" y="913"/>
                  </a:lnTo>
                  <a:lnTo>
                    <a:pt x="2918" y="913"/>
                  </a:lnTo>
                  <a:lnTo>
                    <a:pt x="2918" y="913"/>
                  </a:lnTo>
                  <a:lnTo>
                    <a:pt x="2919" y="913"/>
                  </a:lnTo>
                  <a:lnTo>
                    <a:pt x="2919" y="914"/>
                  </a:lnTo>
                  <a:lnTo>
                    <a:pt x="2919" y="914"/>
                  </a:lnTo>
                  <a:lnTo>
                    <a:pt x="2919" y="914"/>
                  </a:lnTo>
                  <a:lnTo>
                    <a:pt x="2919" y="914"/>
                  </a:lnTo>
                  <a:lnTo>
                    <a:pt x="2920" y="914"/>
                  </a:lnTo>
                  <a:lnTo>
                    <a:pt x="2920" y="915"/>
                  </a:lnTo>
                  <a:lnTo>
                    <a:pt x="2920" y="916"/>
                  </a:lnTo>
                  <a:lnTo>
                    <a:pt x="2920" y="917"/>
                  </a:lnTo>
                  <a:lnTo>
                    <a:pt x="2920" y="918"/>
                  </a:lnTo>
                  <a:lnTo>
                    <a:pt x="2921" y="918"/>
                  </a:lnTo>
                  <a:lnTo>
                    <a:pt x="2921" y="918"/>
                  </a:lnTo>
                  <a:lnTo>
                    <a:pt x="2921" y="918"/>
                  </a:lnTo>
                  <a:lnTo>
                    <a:pt x="2921" y="919"/>
                  </a:lnTo>
                  <a:lnTo>
                    <a:pt x="2921" y="919"/>
                  </a:lnTo>
                  <a:lnTo>
                    <a:pt x="2922" y="919"/>
                  </a:lnTo>
                  <a:lnTo>
                    <a:pt x="2922" y="919"/>
                  </a:lnTo>
                  <a:lnTo>
                    <a:pt x="2922" y="919"/>
                  </a:lnTo>
                  <a:lnTo>
                    <a:pt x="2922" y="920"/>
                  </a:lnTo>
                  <a:lnTo>
                    <a:pt x="2923" y="920"/>
                  </a:lnTo>
                  <a:lnTo>
                    <a:pt x="2923" y="920"/>
                  </a:lnTo>
                  <a:lnTo>
                    <a:pt x="2923" y="920"/>
                  </a:lnTo>
                  <a:lnTo>
                    <a:pt x="2923" y="920"/>
                  </a:lnTo>
                  <a:lnTo>
                    <a:pt x="2923" y="920"/>
                  </a:lnTo>
                  <a:lnTo>
                    <a:pt x="2923" y="920"/>
                  </a:lnTo>
                  <a:lnTo>
                    <a:pt x="2924" y="920"/>
                  </a:lnTo>
                  <a:lnTo>
                    <a:pt x="2924" y="920"/>
                  </a:lnTo>
                  <a:lnTo>
                    <a:pt x="2924" y="919"/>
                  </a:lnTo>
                  <a:lnTo>
                    <a:pt x="2924" y="919"/>
                  </a:lnTo>
                  <a:lnTo>
                    <a:pt x="2924" y="919"/>
                  </a:lnTo>
                  <a:lnTo>
                    <a:pt x="2925" y="919"/>
                  </a:lnTo>
                  <a:lnTo>
                    <a:pt x="2925" y="919"/>
                  </a:lnTo>
                  <a:lnTo>
                    <a:pt x="2925" y="919"/>
                  </a:lnTo>
                  <a:lnTo>
                    <a:pt x="2925" y="919"/>
                  </a:lnTo>
                  <a:lnTo>
                    <a:pt x="2926" y="919"/>
                  </a:lnTo>
                  <a:lnTo>
                    <a:pt x="2926" y="919"/>
                  </a:lnTo>
                  <a:lnTo>
                    <a:pt x="2926" y="919"/>
                  </a:lnTo>
                  <a:lnTo>
                    <a:pt x="2926" y="919"/>
                  </a:lnTo>
                  <a:lnTo>
                    <a:pt x="2926" y="919"/>
                  </a:lnTo>
                  <a:lnTo>
                    <a:pt x="2926" y="919"/>
                  </a:lnTo>
                  <a:lnTo>
                    <a:pt x="2927" y="919"/>
                  </a:lnTo>
                  <a:lnTo>
                    <a:pt x="2927" y="919"/>
                  </a:lnTo>
                  <a:lnTo>
                    <a:pt x="2927" y="919"/>
                  </a:lnTo>
                  <a:lnTo>
                    <a:pt x="2927" y="919"/>
                  </a:lnTo>
                  <a:lnTo>
                    <a:pt x="2928" y="919"/>
                  </a:lnTo>
                  <a:lnTo>
                    <a:pt x="2928" y="919"/>
                  </a:lnTo>
                  <a:lnTo>
                    <a:pt x="2928" y="918"/>
                  </a:lnTo>
                  <a:lnTo>
                    <a:pt x="2928" y="912"/>
                  </a:lnTo>
                  <a:lnTo>
                    <a:pt x="2928" y="904"/>
                  </a:lnTo>
                  <a:lnTo>
                    <a:pt x="2928" y="893"/>
                  </a:lnTo>
                  <a:lnTo>
                    <a:pt x="2929" y="883"/>
                  </a:lnTo>
                  <a:lnTo>
                    <a:pt x="2929" y="873"/>
                  </a:lnTo>
                  <a:lnTo>
                    <a:pt x="2929" y="870"/>
                  </a:lnTo>
                  <a:lnTo>
                    <a:pt x="2929" y="873"/>
                  </a:lnTo>
                  <a:lnTo>
                    <a:pt x="2930" y="878"/>
                  </a:lnTo>
                  <a:lnTo>
                    <a:pt x="2930" y="876"/>
                  </a:lnTo>
                  <a:lnTo>
                    <a:pt x="2930" y="867"/>
                  </a:lnTo>
                  <a:lnTo>
                    <a:pt x="2930" y="861"/>
                  </a:lnTo>
                  <a:lnTo>
                    <a:pt x="2930" y="859"/>
                  </a:lnTo>
                  <a:lnTo>
                    <a:pt x="2931" y="859"/>
                  </a:lnTo>
                  <a:lnTo>
                    <a:pt x="2931" y="859"/>
                  </a:lnTo>
                  <a:lnTo>
                    <a:pt x="2931" y="858"/>
                  </a:lnTo>
                  <a:lnTo>
                    <a:pt x="2931" y="858"/>
                  </a:lnTo>
                  <a:lnTo>
                    <a:pt x="2931" y="858"/>
                  </a:lnTo>
                  <a:lnTo>
                    <a:pt x="2932" y="857"/>
                  </a:lnTo>
                  <a:lnTo>
                    <a:pt x="2932" y="857"/>
                  </a:lnTo>
                  <a:lnTo>
                    <a:pt x="2932" y="857"/>
                  </a:lnTo>
                  <a:lnTo>
                    <a:pt x="2932" y="858"/>
                  </a:lnTo>
                  <a:lnTo>
                    <a:pt x="2932" y="858"/>
                  </a:lnTo>
                  <a:lnTo>
                    <a:pt x="2933" y="858"/>
                  </a:lnTo>
                  <a:lnTo>
                    <a:pt x="2933" y="858"/>
                  </a:lnTo>
                  <a:lnTo>
                    <a:pt x="2933" y="858"/>
                  </a:lnTo>
                  <a:lnTo>
                    <a:pt x="2933" y="858"/>
                  </a:lnTo>
                  <a:lnTo>
                    <a:pt x="2934" y="858"/>
                  </a:lnTo>
                  <a:lnTo>
                    <a:pt x="2934" y="858"/>
                  </a:lnTo>
                  <a:lnTo>
                    <a:pt x="2934" y="858"/>
                  </a:lnTo>
                  <a:lnTo>
                    <a:pt x="2934" y="858"/>
                  </a:lnTo>
                  <a:lnTo>
                    <a:pt x="2934" y="858"/>
                  </a:lnTo>
                  <a:lnTo>
                    <a:pt x="2934" y="858"/>
                  </a:lnTo>
                  <a:lnTo>
                    <a:pt x="2935" y="858"/>
                  </a:lnTo>
                  <a:lnTo>
                    <a:pt x="2935" y="858"/>
                  </a:lnTo>
                  <a:lnTo>
                    <a:pt x="2935" y="858"/>
                  </a:lnTo>
                  <a:lnTo>
                    <a:pt x="2935" y="858"/>
                  </a:lnTo>
                  <a:lnTo>
                    <a:pt x="2936" y="858"/>
                  </a:lnTo>
                  <a:lnTo>
                    <a:pt x="2936" y="858"/>
                  </a:lnTo>
                  <a:lnTo>
                    <a:pt x="2936" y="858"/>
                  </a:lnTo>
                  <a:lnTo>
                    <a:pt x="2936" y="858"/>
                  </a:lnTo>
                  <a:lnTo>
                    <a:pt x="2936" y="858"/>
                  </a:lnTo>
                  <a:lnTo>
                    <a:pt x="2937" y="858"/>
                  </a:lnTo>
                  <a:lnTo>
                    <a:pt x="2937" y="858"/>
                  </a:lnTo>
                  <a:lnTo>
                    <a:pt x="2937" y="858"/>
                  </a:lnTo>
                  <a:lnTo>
                    <a:pt x="2937" y="858"/>
                  </a:lnTo>
                  <a:lnTo>
                    <a:pt x="2937" y="858"/>
                  </a:lnTo>
                  <a:lnTo>
                    <a:pt x="2937" y="858"/>
                  </a:lnTo>
                  <a:lnTo>
                    <a:pt x="2938" y="858"/>
                  </a:lnTo>
                  <a:lnTo>
                    <a:pt x="2938" y="858"/>
                  </a:lnTo>
                  <a:lnTo>
                    <a:pt x="2938" y="858"/>
                  </a:lnTo>
                  <a:lnTo>
                    <a:pt x="2938" y="857"/>
                  </a:lnTo>
                  <a:lnTo>
                    <a:pt x="2939" y="857"/>
                  </a:lnTo>
                  <a:lnTo>
                    <a:pt x="2939" y="857"/>
                  </a:lnTo>
                  <a:lnTo>
                    <a:pt x="2939" y="857"/>
                  </a:lnTo>
                  <a:lnTo>
                    <a:pt x="2939" y="857"/>
                  </a:lnTo>
                  <a:lnTo>
                    <a:pt x="2939" y="857"/>
                  </a:lnTo>
                  <a:lnTo>
                    <a:pt x="2939" y="857"/>
                  </a:lnTo>
                  <a:lnTo>
                    <a:pt x="2940" y="857"/>
                  </a:lnTo>
                  <a:lnTo>
                    <a:pt x="2940" y="857"/>
                  </a:lnTo>
                  <a:lnTo>
                    <a:pt x="2940" y="857"/>
                  </a:lnTo>
                  <a:lnTo>
                    <a:pt x="2940" y="857"/>
                  </a:lnTo>
                  <a:lnTo>
                    <a:pt x="2941" y="856"/>
                  </a:lnTo>
                  <a:lnTo>
                    <a:pt x="2941" y="856"/>
                  </a:lnTo>
                  <a:lnTo>
                    <a:pt x="2941" y="856"/>
                  </a:lnTo>
                  <a:lnTo>
                    <a:pt x="2941" y="856"/>
                  </a:lnTo>
                  <a:lnTo>
                    <a:pt x="2941" y="856"/>
                  </a:lnTo>
                  <a:lnTo>
                    <a:pt x="2942" y="856"/>
                  </a:lnTo>
                  <a:lnTo>
                    <a:pt x="2942" y="856"/>
                  </a:lnTo>
                  <a:lnTo>
                    <a:pt x="2942" y="856"/>
                  </a:lnTo>
                  <a:lnTo>
                    <a:pt x="2942" y="856"/>
                  </a:lnTo>
                  <a:lnTo>
                    <a:pt x="2942" y="856"/>
                  </a:lnTo>
                  <a:lnTo>
                    <a:pt x="2943" y="856"/>
                  </a:lnTo>
                  <a:lnTo>
                    <a:pt x="2943" y="856"/>
                  </a:lnTo>
                  <a:lnTo>
                    <a:pt x="2943" y="856"/>
                  </a:lnTo>
                  <a:lnTo>
                    <a:pt x="2943" y="856"/>
                  </a:lnTo>
                  <a:lnTo>
                    <a:pt x="2943" y="857"/>
                  </a:lnTo>
                  <a:lnTo>
                    <a:pt x="2944" y="857"/>
                  </a:lnTo>
                  <a:lnTo>
                    <a:pt x="2944" y="857"/>
                  </a:lnTo>
                  <a:lnTo>
                    <a:pt x="2944" y="856"/>
                  </a:lnTo>
                  <a:lnTo>
                    <a:pt x="2944" y="856"/>
                  </a:lnTo>
                  <a:lnTo>
                    <a:pt x="2945" y="854"/>
                  </a:lnTo>
                  <a:lnTo>
                    <a:pt x="2945" y="850"/>
                  </a:lnTo>
                  <a:lnTo>
                    <a:pt x="2945" y="845"/>
                  </a:lnTo>
                  <a:lnTo>
                    <a:pt x="2945" y="839"/>
                  </a:lnTo>
                  <a:lnTo>
                    <a:pt x="2945" y="838"/>
                  </a:lnTo>
                  <a:lnTo>
                    <a:pt x="2945" y="840"/>
                  </a:lnTo>
                  <a:lnTo>
                    <a:pt x="2946" y="864"/>
                  </a:lnTo>
                  <a:lnTo>
                    <a:pt x="2946" y="863"/>
                  </a:lnTo>
                  <a:lnTo>
                    <a:pt x="2946" y="865"/>
                  </a:lnTo>
                  <a:lnTo>
                    <a:pt x="2946" y="873"/>
                  </a:lnTo>
                  <a:lnTo>
                    <a:pt x="2947" y="872"/>
                  </a:lnTo>
                  <a:lnTo>
                    <a:pt x="2947" y="872"/>
                  </a:lnTo>
                  <a:lnTo>
                    <a:pt x="2947" y="872"/>
                  </a:lnTo>
                  <a:lnTo>
                    <a:pt x="2947" y="873"/>
                  </a:lnTo>
                  <a:lnTo>
                    <a:pt x="2947" y="874"/>
                  </a:lnTo>
                  <a:lnTo>
                    <a:pt x="2948" y="875"/>
                  </a:lnTo>
                  <a:lnTo>
                    <a:pt x="2948" y="875"/>
                  </a:lnTo>
                  <a:lnTo>
                    <a:pt x="2948" y="875"/>
                  </a:lnTo>
                  <a:lnTo>
                    <a:pt x="2948" y="875"/>
                  </a:lnTo>
                  <a:lnTo>
                    <a:pt x="2948" y="875"/>
                  </a:lnTo>
                  <a:lnTo>
                    <a:pt x="2949" y="876"/>
                  </a:lnTo>
                  <a:lnTo>
                    <a:pt x="2949" y="876"/>
                  </a:lnTo>
                  <a:lnTo>
                    <a:pt x="2949" y="877"/>
                  </a:lnTo>
                  <a:lnTo>
                    <a:pt x="2949" y="877"/>
                  </a:lnTo>
                  <a:lnTo>
                    <a:pt x="2949" y="877"/>
                  </a:lnTo>
                  <a:lnTo>
                    <a:pt x="2950" y="877"/>
                  </a:lnTo>
                  <a:lnTo>
                    <a:pt x="2950" y="877"/>
                  </a:lnTo>
                  <a:lnTo>
                    <a:pt x="2950" y="876"/>
                  </a:lnTo>
                  <a:lnTo>
                    <a:pt x="2950" y="877"/>
                  </a:lnTo>
                  <a:lnTo>
                    <a:pt x="2951" y="877"/>
                  </a:lnTo>
                  <a:lnTo>
                    <a:pt x="2951" y="876"/>
                  </a:lnTo>
                  <a:lnTo>
                    <a:pt x="2951" y="876"/>
                  </a:lnTo>
                  <a:lnTo>
                    <a:pt x="2951" y="876"/>
                  </a:lnTo>
                  <a:lnTo>
                    <a:pt x="2951" y="876"/>
                  </a:lnTo>
                  <a:lnTo>
                    <a:pt x="2951" y="876"/>
                  </a:lnTo>
                  <a:lnTo>
                    <a:pt x="2952" y="876"/>
                  </a:lnTo>
                  <a:lnTo>
                    <a:pt x="2952" y="876"/>
                  </a:lnTo>
                  <a:lnTo>
                    <a:pt x="2952" y="876"/>
                  </a:lnTo>
                  <a:lnTo>
                    <a:pt x="2952" y="876"/>
                  </a:lnTo>
                  <a:lnTo>
                    <a:pt x="2952" y="876"/>
                  </a:lnTo>
                  <a:lnTo>
                    <a:pt x="2953" y="876"/>
                  </a:lnTo>
                  <a:lnTo>
                    <a:pt x="2953" y="876"/>
                  </a:lnTo>
                  <a:lnTo>
                    <a:pt x="2953" y="876"/>
                  </a:lnTo>
                  <a:lnTo>
                    <a:pt x="2953" y="876"/>
                  </a:lnTo>
                  <a:lnTo>
                    <a:pt x="2953" y="876"/>
                  </a:lnTo>
                  <a:lnTo>
                    <a:pt x="2954" y="876"/>
                  </a:lnTo>
                  <a:lnTo>
                    <a:pt x="2954" y="877"/>
                  </a:lnTo>
                  <a:lnTo>
                    <a:pt x="2954" y="877"/>
                  </a:lnTo>
                  <a:lnTo>
                    <a:pt x="2954" y="877"/>
                  </a:lnTo>
                  <a:lnTo>
                    <a:pt x="2954" y="877"/>
                  </a:lnTo>
                  <a:lnTo>
                    <a:pt x="2955" y="877"/>
                  </a:lnTo>
                  <a:lnTo>
                    <a:pt x="2955" y="877"/>
                  </a:lnTo>
                  <a:lnTo>
                    <a:pt x="2955" y="878"/>
                  </a:lnTo>
                  <a:lnTo>
                    <a:pt x="2955" y="878"/>
                  </a:lnTo>
                  <a:lnTo>
                    <a:pt x="2956" y="879"/>
                  </a:lnTo>
                  <a:lnTo>
                    <a:pt x="2956" y="879"/>
                  </a:lnTo>
                  <a:lnTo>
                    <a:pt x="2956" y="879"/>
                  </a:lnTo>
                  <a:lnTo>
                    <a:pt x="2956" y="880"/>
                  </a:lnTo>
                  <a:lnTo>
                    <a:pt x="2956" y="881"/>
                  </a:lnTo>
                  <a:lnTo>
                    <a:pt x="2956" y="882"/>
                  </a:lnTo>
                  <a:lnTo>
                    <a:pt x="2957" y="882"/>
                  </a:lnTo>
                  <a:lnTo>
                    <a:pt x="2957" y="883"/>
                  </a:lnTo>
                  <a:lnTo>
                    <a:pt x="2957" y="883"/>
                  </a:lnTo>
                  <a:lnTo>
                    <a:pt x="2957" y="884"/>
                  </a:lnTo>
                  <a:lnTo>
                    <a:pt x="2958" y="884"/>
                  </a:lnTo>
                  <a:lnTo>
                    <a:pt x="2958" y="885"/>
                  </a:lnTo>
                  <a:lnTo>
                    <a:pt x="2958" y="885"/>
                  </a:lnTo>
                  <a:lnTo>
                    <a:pt x="2958" y="885"/>
                  </a:lnTo>
                  <a:lnTo>
                    <a:pt x="2958" y="885"/>
                  </a:lnTo>
                  <a:lnTo>
                    <a:pt x="2959" y="885"/>
                  </a:lnTo>
                  <a:lnTo>
                    <a:pt x="2959" y="885"/>
                  </a:lnTo>
                  <a:lnTo>
                    <a:pt x="2959" y="885"/>
                  </a:lnTo>
                  <a:lnTo>
                    <a:pt x="2959" y="885"/>
                  </a:lnTo>
                  <a:lnTo>
                    <a:pt x="2959" y="888"/>
                  </a:lnTo>
                  <a:lnTo>
                    <a:pt x="2960" y="891"/>
                  </a:lnTo>
                  <a:lnTo>
                    <a:pt x="2960" y="896"/>
                  </a:lnTo>
                  <a:lnTo>
                    <a:pt x="2960" y="900"/>
                  </a:lnTo>
                  <a:lnTo>
                    <a:pt x="2960" y="904"/>
                  </a:lnTo>
                  <a:lnTo>
                    <a:pt x="2960" y="906"/>
                  </a:lnTo>
                  <a:lnTo>
                    <a:pt x="2961" y="908"/>
                  </a:lnTo>
                  <a:lnTo>
                    <a:pt x="2961" y="909"/>
                  </a:lnTo>
                  <a:lnTo>
                    <a:pt x="2961" y="910"/>
                  </a:lnTo>
                  <a:lnTo>
                    <a:pt x="2961" y="910"/>
                  </a:lnTo>
                  <a:lnTo>
                    <a:pt x="2962" y="911"/>
                  </a:lnTo>
                  <a:lnTo>
                    <a:pt x="2962" y="911"/>
                  </a:lnTo>
                  <a:lnTo>
                    <a:pt x="2962" y="911"/>
                  </a:lnTo>
                  <a:lnTo>
                    <a:pt x="2962" y="911"/>
                  </a:lnTo>
                  <a:lnTo>
                    <a:pt x="2962" y="911"/>
                  </a:lnTo>
                  <a:lnTo>
                    <a:pt x="2962" y="911"/>
                  </a:lnTo>
                  <a:lnTo>
                    <a:pt x="2963" y="911"/>
                  </a:lnTo>
                  <a:lnTo>
                    <a:pt x="2963" y="911"/>
                  </a:lnTo>
                  <a:lnTo>
                    <a:pt x="2963" y="911"/>
                  </a:lnTo>
                  <a:lnTo>
                    <a:pt x="2963" y="911"/>
                  </a:lnTo>
                  <a:lnTo>
                    <a:pt x="2964" y="911"/>
                  </a:lnTo>
                  <a:lnTo>
                    <a:pt x="2964" y="911"/>
                  </a:lnTo>
                  <a:lnTo>
                    <a:pt x="2964" y="911"/>
                  </a:lnTo>
                  <a:lnTo>
                    <a:pt x="2964" y="911"/>
                  </a:lnTo>
                  <a:lnTo>
                    <a:pt x="2964" y="911"/>
                  </a:lnTo>
                  <a:lnTo>
                    <a:pt x="2964" y="911"/>
                  </a:lnTo>
                  <a:lnTo>
                    <a:pt x="2965" y="911"/>
                  </a:lnTo>
                  <a:lnTo>
                    <a:pt x="2965" y="911"/>
                  </a:lnTo>
                  <a:lnTo>
                    <a:pt x="2965" y="911"/>
                  </a:lnTo>
                  <a:lnTo>
                    <a:pt x="2965" y="911"/>
                  </a:lnTo>
                  <a:lnTo>
                    <a:pt x="2966" y="911"/>
                  </a:lnTo>
                  <a:lnTo>
                    <a:pt x="2966" y="911"/>
                  </a:lnTo>
                  <a:lnTo>
                    <a:pt x="2966" y="911"/>
                  </a:lnTo>
                  <a:lnTo>
                    <a:pt x="2966" y="911"/>
                  </a:lnTo>
                  <a:lnTo>
                    <a:pt x="2966" y="911"/>
                  </a:lnTo>
                  <a:lnTo>
                    <a:pt x="2967" y="911"/>
                  </a:lnTo>
                  <a:lnTo>
                    <a:pt x="2967" y="911"/>
                  </a:lnTo>
                  <a:lnTo>
                    <a:pt x="2967" y="910"/>
                  </a:lnTo>
                  <a:lnTo>
                    <a:pt x="2967" y="909"/>
                  </a:lnTo>
                  <a:lnTo>
                    <a:pt x="2967" y="908"/>
                  </a:lnTo>
                  <a:lnTo>
                    <a:pt x="2967" y="908"/>
                  </a:lnTo>
                  <a:lnTo>
                    <a:pt x="2968" y="907"/>
                  </a:lnTo>
                  <a:lnTo>
                    <a:pt x="2968" y="906"/>
                  </a:lnTo>
                  <a:lnTo>
                    <a:pt x="2968" y="905"/>
                  </a:lnTo>
                  <a:lnTo>
                    <a:pt x="2968" y="904"/>
                  </a:lnTo>
                  <a:lnTo>
                    <a:pt x="2969" y="903"/>
                  </a:lnTo>
                  <a:lnTo>
                    <a:pt x="2969" y="903"/>
                  </a:lnTo>
                  <a:lnTo>
                    <a:pt x="2969" y="903"/>
                  </a:lnTo>
                  <a:lnTo>
                    <a:pt x="2969" y="903"/>
                  </a:lnTo>
                  <a:lnTo>
                    <a:pt x="2969" y="902"/>
                  </a:lnTo>
                  <a:lnTo>
                    <a:pt x="2970" y="902"/>
                  </a:lnTo>
                  <a:lnTo>
                    <a:pt x="2970" y="901"/>
                  </a:lnTo>
                  <a:lnTo>
                    <a:pt x="2970" y="901"/>
                  </a:lnTo>
                  <a:lnTo>
                    <a:pt x="2970" y="900"/>
                  </a:lnTo>
                  <a:lnTo>
                    <a:pt x="2970" y="900"/>
                  </a:lnTo>
                  <a:lnTo>
                    <a:pt x="2971" y="899"/>
                  </a:lnTo>
                  <a:lnTo>
                    <a:pt x="2971" y="898"/>
                  </a:lnTo>
                  <a:lnTo>
                    <a:pt x="2971" y="898"/>
                  </a:lnTo>
                  <a:lnTo>
                    <a:pt x="2971" y="898"/>
                  </a:lnTo>
                  <a:lnTo>
                    <a:pt x="2971" y="898"/>
                  </a:lnTo>
                  <a:lnTo>
                    <a:pt x="2972" y="897"/>
                  </a:lnTo>
                  <a:lnTo>
                    <a:pt x="2972" y="897"/>
                  </a:lnTo>
                  <a:lnTo>
                    <a:pt x="2972" y="897"/>
                  </a:lnTo>
                  <a:lnTo>
                    <a:pt x="2972" y="897"/>
                  </a:lnTo>
                  <a:lnTo>
                    <a:pt x="2973" y="897"/>
                  </a:lnTo>
                  <a:lnTo>
                    <a:pt x="2973" y="897"/>
                  </a:lnTo>
                  <a:lnTo>
                    <a:pt x="2973" y="897"/>
                  </a:lnTo>
                  <a:lnTo>
                    <a:pt x="2973" y="897"/>
                  </a:lnTo>
                  <a:lnTo>
                    <a:pt x="2973" y="897"/>
                  </a:lnTo>
                  <a:lnTo>
                    <a:pt x="2973" y="896"/>
                  </a:lnTo>
                  <a:lnTo>
                    <a:pt x="2974" y="896"/>
                  </a:lnTo>
                  <a:lnTo>
                    <a:pt x="2974" y="896"/>
                  </a:lnTo>
                  <a:lnTo>
                    <a:pt x="2974" y="896"/>
                  </a:lnTo>
                  <a:lnTo>
                    <a:pt x="2974" y="896"/>
                  </a:lnTo>
                  <a:lnTo>
                    <a:pt x="2975" y="895"/>
                  </a:lnTo>
                  <a:lnTo>
                    <a:pt x="2975" y="893"/>
                  </a:lnTo>
                  <a:lnTo>
                    <a:pt x="2975" y="892"/>
                  </a:lnTo>
                  <a:lnTo>
                    <a:pt x="2975" y="890"/>
                  </a:lnTo>
                  <a:lnTo>
                    <a:pt x="2975" y="886"/>
                  </a:lnTo>
                  <a:lnTo>
                    <a:pt x="2975" y="880"/>
                  </a:lnTo>
                  <a:lnTo>
                    <a:pt x="2976" y="875"/>
                  </a:lnTo>
                  <a:lnTo>
                    <a:pt x="2976" y="870"/>
                  </a:lnTo>
                  <a:lnTo>
                    <a:pt x="2976" y="872"/>
                  </a:lnTo>
                  <a:lnTo>
                    <a:pt x="2976" y="877"/>
                  </a:lnTo>
                  <a:lnTo>
                    <a:pt x="2977" y="881"/>
                  </a:lnTo>
                  <a:lnTo>
                    <a:pt x="2977" y="874"/>
                  </a:lnTo>
                  <a:lnTo>
                    <a:pt x="2977" y="856"/>
                  </a:lnTo>
                  <a:lnTo>
                    <a:pt x="2977" y="844"/>
                  </a:lnTo>
                  <a:lnTo>
                    <a:pt x="2977" y="843"/>
                  </a:lnTo>
                  <a:lnTo>
                    <a:pt x="2978" y="843"/>
                  </a:lnTo>
                  <a:lnTo>
                    <a:pt x="2978" y="843"/>
                  </a:lnTo>
                  <a:lnTo>
                    <a:pt x="2978" y="843"/>
                  </a:lnTo>
                  <a:lnTo>
                    <a:pt x="2978" y="842"/>
                  </a:lnTo>
                  <a:lnTo>
                    <a:pt x="2978" y="841"/>
                  </a:lnTo>
                  <a:lnTo>
                    <a:pt x="2979" y="841"/>
                  </a:lnTo>
                  <a:lnTo>
                    <a:pt x="2979" y="841"/>
                  </a:lnTo>
                  <a:lnTo>
                    <a:pt x="2979" y="841"/>
                  </a:lnTo>
                  <a:lnTo>
                    <a:pt x="2979" y="841"/>
                  </a:lnTo>
                  <a:lnTo>
                    <a:pt x="2979" y="842"/>
                  </a:lnTo>
                  <a:lnTo>
                    <a:pt x="2980" y="842"/>
                  </a:lnTo>
                  <a:lnTo>
                    <a:pt x="2980" y="842"/>
                  </a:lnTo>
                  <a:lnTo>
                    <a:pt x="2980" y="842"/>
                  </a:lnTo>
                  <a:lnTo>
                    <a:pt x="2980" y="842"/>
                  </a:lnTo>
                  <a:lnTo>
                    <a:pt x="2981" y="843"/>
                  </a:lnTo>
                  <a:lnTo>
                    <a:pt x="2981" y="843"/>
                  </a:lnTo>
                  <a:lnTo>
                    <a:pt x="2981" y="843"/>
                  </a:lnTo>
                  <a:lnTo>
                    <a:pt x="2981" y="843"/>
                  </a:lnTo>
                  <a:lnTo>
                    <a:pt x="2981" y="843"/>
                  </a:lnTo>
                  <a:lnTo>
                    <a:pt x="2981" y="843"/>
                  </a:lnTo>
                  <a:lnTo>
                    <a:pt x="2982" y="843"/>
                  </a:lnTo>
                  <a:lnTo>
                    <a:pt x="2982" y="843"/>
                  </a:lnTo>
                  <a:lnTo>
                    <a:pt x="2982" y="843"/>
                  </a:lnTo>
                  <a:lnTo>
                    <a:pt x="2982" y="843"/>
                  </a:lnTo>
                  <a:lnTo>
                    <a:pt x="2982" y="843"/>
                  </a:lnTo>
                  <a:lnTo>
                    <a:pt x="2983" y="843"/>
                  </a:lnTo>
                  <a:lnTo>
                    <a:pt x="2983" y="843"/>
                  </a:lnTo>
                  <a:lnTo>
                    <a:pt x="2983" y="843"/>
                  </a:lnTo>
                  <a:lnTo>
                    <a:pt x="2983" y="844"/>
                  </a:lnTo>
                  <a:lnTo>
                    <a:pt x="2984" y="844"/>
                  </a:lnTo>
                  <a:lnTo>
                    <a:pt x="2984" y="844"/>
                  </a:lnTo>
                  <a:lnTo>
                    <a:pt x="2984" y="844"/>
                  </a:lnTo>
                  <a:lnTo>
                    <a:pt x="2984" y="844"/>
                  </a:lnTo>
                  <a:lnTo>
                    <a:pt x="2984" y="844"/>
                  </a:lnTo>
                  <a:lnTo>
                    <a:pt x="2984" y="844"/>
                  </a:lnTo>
                  <a:lnTo>
                    <a:pt x="2985" y="844"/>
                  </a:lnTo>
                  <a:lnTo>
                    <a:pt x="2985" y="844"/>
                  </a:lnTo>
                  <a:lnTo>
                    <a:pt x="2985" y="844"/>
                  </a:lnTo>
                  <a:lnTo>
                    <a:pt x="2985" y="844"/>
                  </a:lnTo>
                  <a:lnTo>
                    <a:pt x="2986" y="844"/>
                  </a:lnTo>
                  <a:lnTo>
                    <a:pt x="2986" y="844"/>
                  </a:lnTo>
                  <a:lnTo>
                    <a:pt x="2986" y="844"/>
                  </a:lnTo>
                  <a:lnTo>
                    <a:pt x="2986" y="844"/>
                  </a:lnTo>
                  <a:lnTo>
                    <a:pt x="2986" y="844"/>
                  </a:lnTo>
                  <a:lnTo>
                    <a:pt x="2986" y="844"/>
                  </a:lnTo>
                  <a:lnTo>
                    <a:pt x="2987" y="844"/>
                  </a:lnTo>
                  <a:lnTo>
                    <a:pt x="2987" y="844"/>
                  </a:lnTo>
                  <a:lnTo>
                    <a:pt x="2987" y="844"/>
                  </a:lnTo>
                  <a:lnTo>
                    <a:pt x="2987" y="843"/>
                  </a:lnTo>
                  <a:lnTo>
                    <a:pt x="2988" y="843"/>
                  </a:lnTo>
                  <a:lnTo>
                    <a:pt x="2988" y="843"/>
                  </a:lnTo>
                  <a:lnTo>
                    <a:pt x="2988" y="843"/>
                  </a:lnTo>
                  <a:lnTo>
                    <a:pt x="2988" y="843"/>
                  </a:lnTo>
                  <a:lnTo>
                    <a:pt x="2988" y="843"/>
                  </a:lnTo>
                  <a:lnTo>
                    <a:pt x="2989" y="843"/>
                  </a:lnTo>
                  <a:lnTo>
                    <a:pt x="2989" y="843"/>
                  </a:lnTo>
                  <a:lnTo>
                    <a:pt x="2989" y="843"/>
                  </a:lnTo>
                  <a:lnTo>
                    <a:pt x="2989" y="843"/>
                  </a:lnTo>
                  <a:lnTo>
                    <a:pt x="2989" y="842"/>
                  </a:lnTo>
                  <a:lnTo>
                    <a:pt x="2990" y="842"/>
                  </a:lnTo>
                  <a:lnTo>
                    <a:pt x="2990" y="841"/>
                  </a:lnTo>
                  <a:lnTo>
                    <a:pt x="2990" y="840"/>
                  </a:lnTo>
                  <a:lnTo>
                    <a:pt x="2990" y="838"/>
                  </a:lnTo>
                  <a:lnTo>
                    <a:pt x="2990" y="835"/>
                  </a:lnTo>
                  <a:lnTo>
                    <a:pt x="2991" y="829"/>
                  </a:lnTo>
                  <a:lnTo>
                    <a:pt x="2991" y="819"/>
                  </a:lnTo>
                  <a:lnTo>
                    <a:pt x="2991" y="811"/>
                  </a:lnTo>
                  <a:lnTo>
                    <a:pt x="2991" y="836"/>
                  </a:lnTo>
                  <a:lnTo>
                    <a:pt x="2992" y="875"/>
                  </a:lnTo>
                  <a:lnTo>
                    <a:pt x="2992" y="877"/>
                  </a:lnTo>
                  <a:lnTo>
                    <a:pt x="2992" y="880"/>
                  </a:lnTo>
                  <a:lnTo>
                    <a:pt x="2992" y="880"/>
                  </a:lnTo>
                  <a:lnTo>
                    <a:pt x="2992" y="879"/>
                  </a:lnTo>
                  <a:lnTo>
                    <a:pt x="2992" y="879"/>
                  </a:lnTo>
                  <a:lnTo>
                    <a:pt x="2993" y="881"/>
                  </a:lnTo>
                  <a:lnTo>
                    <a:pt x="2993" y="881"/>
                  </a:lnTo>
                  <a:lnTo>
                    <a:pt x="2993" y="881"/>
                  </a:lnTo>
                  <a:lnTo>
                    <a:pt x="2993" y="881"/>
                  </a:lnTo>
                  <a:lnTo>
                    <a:pt x="2994" y="881"/>
                  </a:lnTo>
                  <a:lnTo>
                    <a:pt x="2994" y="882"/>
                  </a:lnTo>
                  <a:lnTo>
                    <a:pt x="2994" y="883"/>
                  </a:lnTo>
                  <a:lnTo>
                    <a:pt x="2994" y="884"/>
                  </a:lnTo>
                  <a:lnTo>
                    <a:pt x="2994" y="884"/>
                  </a:lnTo>
                  <a:lnTo>
                    <a:pt x="2995" y="884"/>
                  </a:lnTo>
                  <a:lnTo>
                    <a:pt x="2995" y="884"/>
                  </a:lnTo>
                  <a:lnTo>
                    <a:pt x="2995" y="884"/>
                  </a:lnTo>
                  <a:lnTo>
                    <a:pt x="2995" y="883"/>
                  </a:lnTo>
                  <a:lnTo>
                    <a:pt x="2995" y="883"/>
                  </a:lnTo>
                  <a:lnTo>
                    <a:pt x="2996" y="883"/>
                  </a:lnTo>
                  <a:lnTo>
                    <a:pt x="2996" y="883"/>
                  </a:lnTo>
                  <a:lnTo>
                    <a:pt x="2996" y="883"/>
                  </a:lnTo>
                  <a:lnTo>
                    <a:pt x="2996" y="883"/>
                  </a:lnTo>
                  <a:lnTo>
                    <a:pt x="2996" y="883"/>
                  </a:lnTo>
                  <a:lnTo>
                    <a:pt x="2997" y="883"/>
                  </a:lnTo>
                  <a:lnTo>
                    <a:pt x="2997" y="883"/>
                  </a:lnTo>
                  <a:lnTo>
                    <a:pt x="2997" y="883"/>
                  </a:lnTo>
                  <a:lnTo>
                    <a:pt x="2997" y="883"/>
                  </a:lnTo>
                  <a:lnTo>
                    <a:pt x="2997" y="883"/>
                  </a:lnTo>
                  <a:lnTo>
                    <a:pt x="2997" y="883"/>
                  </a:lnTo>
                  <a:lnTo>
                    <a:pt x="2998" y="883"/>
                  </a:lnTo>
                  <a:lnTo>
                    <a:pt x="2998" y="883"/>
                  </a:lnTo>
                  <a:lnTo>
                    <a:pt x="2998" y="883"/>
                  </a:lnTo>
                  <a:lnTo>
                    <a:pt x="2998" y="883"/>
                  </a:lnTo>
                  <a:lnTo>
                    <a:pt x="2999" y="883"/>
                  </a:lnTo>
                  <a:lnTo>
                    <a:pt x="2999" y="883"/>
                  </a:lnTo>
                  <a:lnTo>
                    <a:pt x="2999" y="883"/>
                  </a:lnTo>
                  <a:lnTo>
                    <a:pt x="2999" y="883"/>
                  </a:lnTo>
                  <a:lnTo>
                    <a:pt x="2999" y="883"/>
                  </a:lnTo>
                  <a:lnTo>
                    <a:pt x="3000" y="883"/>
                  </a:lnTo>
                  <a:lnTo>
                    <a:pt x="3000" y="883"/>
                  </a:lnTo>
                  <a:lnTo>
                    <a:pt x="3000" y="883"/>
                  </a:lnTo>
                  <a:lnTo>
                    <a:pt x="3000" y="883"/>
                  </a:lnTo>
                  <a:lnTo>
                    <a:pt x="3000" y="882"/>
                  </a:lnTo>
                  <a:lnTo>
                    <a:pt x="3001" y="883"/>
                  </a:lnTo>
                  <a:lnTo>
                    <a:pt x="3001" y="883"/>
                  </a:lnTo>
                  <a:lnTo>
                    <a:pt x="3001" y="884"/>
                  </a:lnTo>
                  <a:lnTo>
                    <a:pt x="3001" y="884"/>
                  </a:lnTo>
                  <a:lnTo>
                    <a:pt x="3001" y="884"/>
                  </a:lnTo>
                  <a:lnTo>
                    <a:pt x="3002" y="885"/>
                  </a:lnTo>
                  <a:lnTo>
                    <a:pt x="3002" y="885"/>
                  </a:lnTo>
                  <a:lnTo>
                    <a:pt x="3002" y="885"/>
                  </a:lnTo>
                  <a:lnTo>
                    <a:pt x="3002" y="885"/>
                  </a:lnTo>
                  <a:lnTo>
                    <a:pt x="3003" y="886"/>
                  </a:lnTo>
                </a:path>
              </a:pathLst>
            </a:custGeom>
            <a:noFill/>
            <a:ln w="63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3">
              <a:extLst>
                <a:ext uri="{FF2B5EF4-FFF2-40B4-BE49-F238E27FC236}">
                  <a16:creationId xmlns:a16="http://schemas.microsoft.com/office/drawing/2014/main" id="{167C6B63-E2EF-4997-A8F8-B027997E9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661" y="2707588"/>
              <a:ext cx="4779963" cy="363537"/>
            </a:xfrm>
            <a:custGeom>
              <a:avLst/>
              <a:gdLst>
                <a:gd name="T0" fmla="*/ 47 w 3011"/>
                <a:gd name="T1" fmla="*/ 754 h 925"/>
                <a:gd name="T2" fmla="*/ 95 w 3011"/>
                <a:gd name="T3" fmla="*/ 821 h 925"/>
                <a:gd name="T4" fmla="*/ 142 w 3011"/>
                <a:gd name="T5" fmla="*/ 807 h 925"/>
                <a:gd name="T6" fmla="*/ 189 w 3011"/>
                <a:gd name="T7" fmla="*/ 748 h 925"/>
                <a:gd name="T8" fmla="*/ 236 w 3011"/>
                <a:gd name="T9" fmla="*/ 790 h 925"/>
                <a:gd name="T10" fmla="*/ 283 w 3011"/>
                <a:gd name="T11" fmla="*/ 845 h 925"/>
                <a:gd name="T12" fmla="*/ 331 w 3011"/>
                <a:gd name="T13" fmla="*/ 821 h 925"/>
                <a:gd name="T14" fmla="*/ 378 w 3011"/>
                <a:gd name="T15" fmla="*/ 747 h 925"/>
                <a:gd name="T16" fmla="*/ 425 w 3011"/>
                <a:gd name="T17" fmla="*/ 815 h 925"/>
                <a:gd name="T18" fmla="*/ 472 w 3011"/>
                <a:gd name="T19" fmla="*/ 841 h 925"/>
                <a:gd name="T20" fmla="*/ 519 w 3011"/>
                <a:gd name="T21" fmla="*/ 830 h 925"/>
                <a:gd name="T22" fmla="*/ 566 w 3011"/>
                <a:gd name="T23" fmla="*/ 781 h 925"/>
                <a:gd name="T24" fmla="*/ 614 w 3011"/>
                <a:gd name="T25" fmla="*/ 796 h 925"/>
                <a:gd name="T26" fmla="*/ 661 w 3011"/>
                <a:gd name="T27" fmla="*/ 821 h 925"/>
                <a:gd name="T28" fmla="*/ 708 w 3011"/>
                <a:gd name="T29" fmla="*/ 811 h 925"/>
                <a:gd name="T30" fmla="*/ 755 w 3011"/>
                <a:gd name="T31" fmla="*/ 831 h 925"/>
                <a:gd name="T32" fmla="*/ 802 w 3011"/>
                <a:gd name="T33" fmla="*/ 780 h 925"/>
                <a:gd name="T34" fmla="*/ 849 w 3011"/>
                <a:gd name="T35" fmla="*/ 540 h 925"/>
                <a:gd name="T36" fmla="*/ 897 w 3011"/>
                <a:gd name="T37" fmla="*/ 389 h 925"/>
                <a:gd name="T38" fmla="*/ 944 w 3011"/>
                <a:gd name="T39" fmla="*/ 416 h 925"/>
                <a:gd name="T40" fmla="*/ 991 w 3011"/>
                <a:gd name="T41" fmla="*/ 485 h 925"/>
                <a:gd name="T42" fmla="*/ 1038 w 3011"/>
                <a:gd name="T43" fmla="*/ 682 h 925"/>
                <a:gd name="T44" fmla="*/ 1085 w 3011"/>
                <a:gd name="T45" fmla="*/ 726 h 925"/>
                <a:gd name="T46" fmla="*/ 1132 w 3011"/>
                <a:gd name="T47" fmla="*/ 712 h 925"/>
                <a:gd name="T48" fmla="*/ 1180 w 3011"/>
                <a:gd name="T49" fmla="*/ 637 h 925"/>
                <a:gd name="T50" fmla="*/ 1227 w 3011"/>
                <a:gd name="T51" fmla="*/ 754 h 925"/>
                <a:gd name="T52" fmla="*/ 1274 w 3011"/>
                <a:gd name="T53" fmla="*/ 825 h 925"/>
                <a:gd name="T54" fmla="*/ 1321 w 3011"/>
                <a:gd name="T55" fmla="*/ 848 h 925"/>
                <a:gd name="T56" fmla="*/ 1368 w 3011"/>
                <a:gd name="T57" fmla="*/ 854 h 925"/>
                <a:gd name="T58" fmla="*/ 1416 w 3011"/>
                <a:gd name="T59" fmla="*/ 866 h 925"/>
                <a:gd name="T60" fmla="*/ 1463 w 3011"/>
                <a:gd name="T61" fmla="*/ 830 h 925"/>
                <a:gd name="T62" fmla="*/ 1510 w 3011"/>
                <a:gd name="T63" fmla="*/ 761 h 925"/>
                <a:gd name="T64" fmla="*/ 1557 w 3011"/>
                <a:gd name="T65" fmla="*/ 746 h 925"/>
                <a:gd name="T66" fmla="*/ 1604 w 3011"/>
                <a:gd name="T67" fmla="*/ 788 h 925"/>
                <a:gd name="T68" fmla="*/ 1651 w 3011"/>
                <a:gd name="T69" fmla="*/ 800 h 925"/>
                <a:gd name="T70" fmla="*/ 1699 w 3011"/>
                <a:gd name="T71" fmla="*/ 813 h 925"/>
                <a:gd name="T72" fmla="*/ 1746 w 3011"/>
                <a:gd name="T73" fmla="*/ 98 h 925"/>
                <a:gd name="T74" fmla="*/ 1793 w 3011"/>
                <a:gd name="T75" fmla="*/ 796 h 925"/>
                <a:gd name="T76" fmla="*/ 1840 w 3011"/>
                <a:gd name="T77" fmla="*/ 443 h 925"/>
                <a:gd name="T78" fmla="*/ 1887 w 3011"/>
                <a:gd name="T79" fmla="*/ 579 h 925"/>
                <a:gd name="T80" fmla="*/ 1934 w 3011"/>
                <a:gd name="T81" fmla="*/ 680 h 925"/>
                <a:gd name="T82" fmla="*/ 1982 w 3011"/>
                <a:gd name="T83" fmla="*/ 755 h 925"/>
                <a:gd name="T84" fmla="*/ 2029 w 3011"/>
                <a:gd name="T85" fmla="*/ 731 h 925"/>
                <a:gd name="T86" fmla="*/ 2076 w 3011"/>
                <a:gd name="T87" fmla="*/ 682 h 925"/>
                <a:gd name="T88" fmla="*/ 2123 w 3011"/>
                <a:gd name="T89" fmla="*/ 697 h 925"/>
                <a:gd name="T90" fmla="*/ 2170 w 3011"/>
                <a:gd name="T91" fmla="*/ 750 h 925"/>
                <a:gd name="T92" fmla="*/ 2218 w 3011"/>
                <a:gd name="T93" fmla="*/ 719 h 925"/>
                <a:gd name="T94" fmla="*/ 2265 w 3011"/>
                <a:gd name="T95" fmla="*/ 645 h 925"/>
                <a:gd name="T96" fmla="*/ 2312 w 3011"/>
                <a:gd name="T97" fmla="*/ 641 h 925"/>
                <a:gd name="T98" fmla="*/ 2359 w 3011"/>
                <a:gd name="T99" fmla="*/ 734 h 925"/>
                <a:gd name="T100" fmla="*/ 2406 w 3011"/>
                <a:gd name="T101" fmla="*/ 810 h 925"/>
                <a:gd name="T102" fmla="*/ 2453 w 3011"/>
                <a:gd name="T103" fmla="*/ 802 h 925"/>
                <a:gd name="T104" fmla="*/ 2501 w 3011"/>
                <a:gd name="T105" fmla="*/ 782 h 925"/>
                <a:gd name="T106" fmla="*/ 2548 w 3011"/>
                <a:gd name="T107" fmla="*/ 856 h 925"/>
                <a:gd name="T108" fmla="*/ 2595 w 3011"/>
                <a:gd name="T109" fmla="*/ 867 h 925"/>
                <a:gd name="T110" fmla="*/ 2642 w 3011"/>
                <a:gd name="T111" fmla="*/ 831 h 925"/>
                <a:gd name="T112" fmla="*/ 2689 w 3011"/>
                <a:gd name="T113" fmla="*/ 762 h 925"/>
                <a:gd name="T114" fmla="*/ 2736 w 3011"/>
                <a:gd name="T115" fmla="*/ 801 h 925"/>
                <a:gd name="T116" fmla="*/ 2784 w 3011"/>
                <a:gd name="T117" fmla="*/ 843 h 925"/>
                <a:gd name="T118" fmla="*/ 2831 w 3011"/>
                <a:gd name="T119" fmla="*/ 822 h 925"/>
                <a:gd name="T120" fmla="*/ 2878 w 3011"/>
                <a:gd name="T121" fmla="*/ 781 h 925"/>
                <a:gd name="T122" fmla="*/ 2925 w 3011"/>
                <a:gd name="T123" fmla="*/ 801 h 925"/>
                <a:gd name="T124" fmla="*/ 2972 w 3011"/>
                <a:gd name="T125" fmla="*/ 854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1" h="925">
                  <a:moveTo>
                    <a:pt x="0" y="754"/>
                  </a:moveTo>
                  <a:lnTo>
                    <a:pt x="1" y="754"/>
                  </a:lnTo>
                  <a:lnTo>
                    <a:pt x="1" y="754"/>
                  </a:lnTo>
                  <a:lnTo>
                    <a:pt x="1" y="754"/>
                  </a:lnTo>
                  <a:lnTo>
                    <a:pt x="1" y="754"/>
                  </a:lnTo>
                  <a:lnTo>
                    <a:pt x="2" y="754"/>
                  </a:lnTo>
                  <a:lnTo>
                    <a:pt x="2" y="754"/>
                  </a:lnTo>
                  <a:lnTo>
                    <a:pt x="2" y="754"/>
                  </a:lnTo>
                  <a:lnTo>
                    <a:pt x="2" y="754"/>
                  </a:lnTo>
                  <a:lnTo>
                    <a:pt x="2" y="754"/>
                  </a:lnTo>
                  <a:lnTo>
                    <a:pt x="3" y="754"/>
                  </a:lnTo>
                  <a:lnTo>
                    <a:pt x="3" y="754"/>
                  </a:lnTo>
                  <a:lnTo>
                    <a:pt x="3" y="754"/>
                  </a:lnTo>
                  <a:lnTo>
                    <a:pt x="3" y="754"/>
                  </a:lnTo>
                  <a:lnTo>
                    <a:pt x="3" y="754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4" y="754"/>
                  </a:lnTo>
                  <a:lnTo>
                    <a:pt x="5" y="754"/>
                  </a:lnTo>
                  <a:lnTo>
                    <a:pt x="5" y="754"/>
                  </a:lnTo>
                  <a:lnTo>
                    <a:pt x="5" y="754"/>
                  </a:lnTo>
                  <a:lnTo>
                    <a:pt x="5" y="754"/>
                  </a:lnTo>
                  <a:lnTo>
                    <a:pt x="6" y="754"/>
                  </a:lnTo>
                  <a:lnTo>
                    <a:pt x="6" y="754"/>
                  </a:lnTo>
                  <a:lnTo>
                    <a:pt x="6" y="754"/>
                  </a:lnTo>
                  <a:lnTo>
                    <a:pt x="6" y="754"/>
                  </a:lnTo>
                  <a:lnTo>
                    <a:pt x="6" y="754"/>
                  </a:lnTo>
                  <a:lnTo>
                    <a:pt x="6" y="754"/>
                  </a:lnTo>
                  <a:lnTo>
                    <a:pt x="7" y="754"/>
                  </a:lnTo>
                  <a:lnTo>
                    <a:pt x="7" y="754"/>
                  </a:lnTo>
                  <a:lnTo>
                    <a:pt x="7" y="754"/>
                  </a:lnTo>
                  <a:lnTo>
                    <a:pt x="7" y="754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9" y="754"/>
                  </a:lnTo>
                  <a:lnTo>
                    <a:pt x="9" y="754"/>
                  </a:lnTo>
                  <a:lnTo>
                    <a:pt x="9" y="754"/>
                  </a:lnTo>
                  <a:lnTo>
                    <a:pt x="9" y="754"/>
                  </a:lnTo>
                  <a:lnTo>
                    <a:pt x="9" y="754"/>
                  </a:lnTo>
                  <a:lnTo>
                    <a:pt x="10" y="754"/>
                  </a:lnTo>
                  <a:lnTo>
                    <a:pt x="10" y="754"/>
                  </a:lnTo>
                  <a:lnTo>
                    <a:pt x="10" y="754"/>
                  </a:lnTo>
                  <a:lnTo>
                    <a:pt x="10" y="754"/>
                  </a:lnTo>
                  <a:lnTo>
                    <a:pt x="10" y="754"/>
                  </a:lnTo>
                  <a:lnTo>
                    <a:pt x="11" y="754"/>
                  </a:lnTo>
                  <a:lnTo>
                    <a:pt x="11" y="754"/>
                  </a:lnTo>
                  <a:lnTo>
                    <a:pt x="11" y="754"/>
                  </a:lnTo>
                  <a:lnTo>
                    <a:pt x="11" y="754"/>
                  </a:lnTo>
                  <a:lnTo>
                    <a:pt x="11" y="754"/>
                  </a:lnTo>
                  <a:lnTo>
                    <a:pt x="11" y="754"/>
                  </a:lnTo>
                  <a:lnTo>
                    <a:pt x="12" y="754"/>
                  </a:lnTo>
                  <a:lnTo>
                    <a:pt x="12" y="754"/>
                  </a:lnTo>
                  <a:lnTo>
                    <a:pt x="12" y="754"/>
                  </a:lnTo>
                  <a:lnTo>
                    <a:pt x="12" y="754"/>
                  </a:lnTo>
                  <a:lnTo>
                    <a:pt x="13" y="754"/>
                  </a:lnTo>
                  <a:lnTo>
                    <a:pt x="13" y="754"/>
                  </a:lnTo>
                  <a:lnTo>
                    <a:pt x="13" y="754"/>
                  </a:lnTo>
                  <a:lnTo>
                    <a:pt x="13" y="754"/>
                  </a:lnTo>
                  <a:lnTo>
                    <a:pt x="13" y="754"/>
                  </a:lnTo>
                  <a:lnTo>
                    <a:pt x="14" y="754"/>
                  </a:lnTo>
                  <a:lnTo>
                    <a:pt x="14" y="754"/>
                  </a:lnTo>
                  <a:lnTo>
                    <a:pt x="14" y="754"/>
                  </a:lnTo>
                  <a:lnTo>
                    <a:pt x="14" y="754"/>
                  </a:lnTo>
                  <a:lnTo>
                    <a:pt x="14" y="754"/>
                  </a:lnTo>
                  <a:lnTo>
                    <a:pt x="15" y="754"/>
                  </a:lnTo>
                  <a:lnTo>
                    <a:pt x="15" y="754"/>
                  </a:lnTo>
                  <a:lnTo>
                    <a:pt x="15" y="754"/>
                  </a:lnTo>
                  <a:lnTo>
                    <a:pt x="15" y="754"/>
                  </a:lnTo>
                  <a:lnTo>
                    <a:pt x="15" y="754"/>
                  </a:lnTo>
                  <a:lnTo>
                    <a:pt x="16" y="754"/>
                  </a:lnTo>
                  <a:lnTo>
                    <a:pt x="16" y="754"/>
                  </a:lnTo>
                  <a:lnTo>
                    <a:pt x="16" y="754"/>
                  </a:lnTo>
                  <a:lnTo>
                    <a:pt x="16" y="754"/>
                  </a:lnTo>
                  <a:lnTo>
                    <a:pt x="17" y="754"/>
                  </a:lnTo>
                  <a:lnTo>
                    <a:pt x="17" y="754"/>
                  </a:lnTo>
                  <a:lnTo>
                    <a:pt x="17" y="754"/>
                  </a:lnTo>
                  <a:lnTo>
                    <a:pt x="17" y="754"/>
                  </a:lnTo>
                  <a:lnTo>
                    <a:pt x="17" y="754"/>
                  </a:lnTo>
                  <a:lnTo>
                    <a:pt x="17" y="754"/>
                  </a:lnTo>
                  <a:lnTo>
                    <a:pt x="18" y="754"/>
                  </a:lnTo>
                  <a:lnTo>
                    <a:pt x="18" y="754"/>
                  </a:lnTo>
                  <a:lnTo>
                    <a:pt x="18" y="754"/>
                  </a:lnTo>
                  <a:lnTo>
                    <a:pt x="18" y="754"/>
                  </a:lnTo>
                  <a:lnTo>
                    <a:pt x="19" y="754"/>
                  </a:lnTo>
                  <a:lnTo>
                    <a:pt x="19" y="754"/>
                  </a:lnTo>
                  <a:lnTo>
                    <a:pt x="19" y="754"/>
                  </a:lnTo>
                  <a:lnTo>
                    <a:pt x="19" y="754"/>
                  </a:lnTo>
                  <a:lnTo>
                    <a:pt x="19" y="754"/>
                  </a:lnTo>
                  <a:lnTo>
                    <a:pt x="20" y="754"/>
                  </a:lnTo>
                  <a:lnTo>
                    <a:pt x="20" y="754"/>
                  </a:lnTo>
                  <a:lnTo>
                    <a:pt x="20" y="754"/>
                  </a:lnTo>
                  <a:lnTo>
                    <a:pt x="20" y="754"/>
                  </a:lnTo>
                  <a:lnTo>
                    <a:pt x="20" y="754"/>
                  </a:lnTo>
                  <a:lnTo>
                    <a:pt x="21" y="754"/>
                  </a:lnTo>
                  <a:lnTo>
                    <a:pt x="21" y="754"/>
                  </a:lnTo>
                  <a:lnTo>
                    <a:pt x="21" y="754"/>
                  </a:lnTo>
                  <a:lnTo>
                    <a:pt x="21" y="754"/>
                  </a:lnTo>
                  <a:lnTo>
                    <a:pt x="21" y="754"/>
                  </a:lnTo>
                  <a:lnTo>
                    <a:pt x="22" y="754"/>
                  </a:lnTo>
                  <a:lnTo>
                    <a:pt x="22" y="754"/>
                  </a:lnTo>
                  <a:lnTo>
                    <a:pt x="22" y="754"/>
                  </a:lnTo>
                  <a:lnTo>
                    <a:pt x="22" y="754"/>
                  </a:lnTo>
                  <a:lnTo>
                    <a:pt x="22" y="754"/>
                  </a:lnTo>
                  <a:lnTo>
                    <a:pt x="23" y="754"/>
                  </a:lnTo>
                  <a:lnTo>
                    <a:pt x="23" y="754"/>
                  </a:lnTo>
                  <a:lnTo>
                    <a:pt x="23" y="754"/>
                  </a:lnTo>
                  <a:lnTo>
                    <a:pt x="23" y="754"/>
                  </a:lnTo>
                  <a:lnTo>
                    <a:pt x="23" y="754"/>
                  </a:lnTo>
                  <a:lnTo>
                    <a:pt x="24" y="754"/>
                  </a:lnTo>
                  <a:lnTo>
                    <a:pt x="24" y="754"/>
                  </a:lnTo>
                  <a:lnTo>
                    <a:pt x="24" y="754"/>
                  </a:lnTo>
                  <a:lnTo>
                    <a:pt x="24" y="754"/>
                  </a:lnTo>
                  <a:lnTo>
                    <a:pt x="25" y="754"/>
                  </a:lnTo>
                  <a:lnTo>
                    <a:pt x="25" y="754"/>
                  </a:lnTo>
                  <a:lnTo>
                    <a:pt x="25" y="754"/>
                  </a:lnTo>
                  <a:lnTo>
                    <a:pt x="25" y="754"/>
                  </a:lnTo>
                  <a:lnTo>
                    <a:pt x="25" y="754"/>
                  </a:lnTo>
                  <a:lnTo>
                    <a:pt x="25" y="754"/>
                  </a:lnTo>
                  <a:lnTo>
                    <a:pt x="26" y="754"/>
                  </a:lnTo>
                  <a:lnTo>
                    <a:pt x="26" y="754"/>
                  </a:lnTo>
                  <a:lnTo>
                    <a:pt x="26" y="754"/>
                  </a:lnTo>
                  <a:lnTo>
                    <a:pt x="26" y="754"/>
                  </a:lnTo>
                  <a:lnTo>
                    <a:pt x="26" y="754"/>
                  </a:lnTo>
                  <a:lnTo>
                    <a:pt x="27" y="754"/>
                  </a:lnTo>
                  <a:lnTo>
                    <a:pt x="27" y="754"/>
                  </a:lnTo>
                  <a:lnTo>
                    <a:pt x="27" y="754"/>
                  </a:lnTo>
                  <a:lnTo>
                    <a:pt x="27" y="754"/>
                  </a:lnTo>
                  <a:lnTo>
                    <a:pt x="28" y="754"/>
                  </a:lnTo>
                  <a:lnTo>
                    <a:pt x="28" y="754"/>
                  </a:lnTo>
                  <a:lnTo>
                    <a:pt x="28" y="754"/>
                  </a:lnTo>
                  <a:lnTo>
                    <a:pt x="28" y="754"/>
                  </a:lnTo>
                  <a:lnTo>
                    <a:pt x="28" y="754"/>
                  </a:lnTo>
                  <a:lnTo>
                    <a:pt x="28" y="754"/>
                  </a:lnTo>
                  <a:lnTo>
                    <a:pt x="29" y="754"/>
                  </a:lnTo>
                  <a:lnTo>
                    <a:pt x="29" y="754"/>
                  </a:lnTo>
                  <a:lnTo>
                    <a:pt x="29" y="754"/>
                  </a:lnTo>
                  <a:lnTo>
                    <a:pt x="29" y="754"/>
                  </a:lnTo>
                  <a:lnTo>
                    <a:pt x="30" y="754"/>
                  </a:lnTo>
                  <a:lnTo>
                    <a:pt x="30" y="754"/>
                  </a:lnTo>
                  <a:lnTo>
                    <a:pt x="30" y="754"/>
                  </a:lnTo>
                  <a:lnTo>
                    <a:pt x="30" y="754"/>
                  </a:lnTo>
                  <a:lnTo>
                    <a:pt x="30" y="754"/>
                  </a:lnTo>
                  <a:lnTo>
                    <a:pt x="30" y="754"/>
                  </a:lnTo>
                  <a:lnTo>
                    <a:pt x="31" y="754"/>
                  </a:lnTo>
                  <a:lnTo>
                    <a:pt x="31" y="754"/>
                  </a:lnTo>
                  <a:lnTo>
                    <a:pt x="31" y="754"/>
                  </a:lnTo>
                  <a:lnTo>
                    <a:pt x="31" y="754"/>
                  </a:lnTo>
                  <a:lnTo>
                    <a:pt x="32" y="754"/>
                  </a:lnTo>
                  <a:lnTo>
                    <a:pt x="32" y="754"/>
                  </a:lnTo>
                  <a:lnTo>
                    <a:pt x="32" y="754"/>
                  </a:lnTo>
                  <a:lnTo>
                    <a:pt x="32" y="754"/>
                  </a:lnTo>
                  <a:lnTo>
                    <a:pt x="32" y="754"/>
                  </a:lnTo>
                  <a:lnTo>
                    <a:pt x="33" y="754"/>
                  </a:lnTo>
                  <a:lnTo>
                    <a:pt x="33" y="754"/>
                  </a:lnTo>
                  <a:lnTo>
                    <a:pt x="33" y="754"/>
                  </a:lnTo>
                  <a:lnTo>
                    <a:pt x="33" y="754"/>
                  </a:lnTo>
                  <a:lnTo>
                    <a:pt x="33" y="754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5" y="754"/>
                  </a:lnTo>
                  <a:lnTo>
                    <a:pt x="35" y="754"/>
                  </a:lnTo>
                  <a:lnTo>
                    <a:pt x="35" y="754"/>
                  </a:lnTo>
                  <a:lnTo>
                    <a:pt x="35" y="754"/>
                  </a:lnTo>
                  <a:lnTo>
                    <a:pt x="36" y="754"/>
                  </a:lnTo>
                  <a:lnTo>
                    <a:pt x="36" y="754"/>
                  </a:lnTo>
                  <a:lnTo>
                    <a:pt x="36" y="754"/>
                  </a:lnTo>
                  <a:lnTo>
                    <a:pt x="36" y="754"/>
                  </a:lnTo>
                  <a:lnTo>
                    <a:pt x="36" y="754"/>
                  </a:lnTo>
                  <a:lnTo>
                    <a:pt x="36" y="754"/>
                  </a:lnTo>
                  <a:lnTo>
                    <a:pt x="37" y="754"/>
                  </a:lnTo>
                  <a:lnTo>
                    <a:pt x="37" y="754"/>
                  </a:lnTo>
                  <a:lnTo>
                    <a:pt x="37" y="754"/>
                  </a:lnTo>
                  <a:lnTo>
                    <a:pt x="37" y="754"/>
                  </a:lnTo>
                  <a:lnTo>
                    <a:pt x="38" y="754"/>
                  </a:lnTo>
                  <a:lnTo>
                    <a:pt x="38" y="754"/>
                  </a:lnTo>
                  <a:lnTo>
                    <a:pt x="38" y="754"/>
                  </a:lnTo>
                  <a:lnTo>
                    <a:pt x="38" y="754"/>
                  </a:lnTo>
                  <a:lnTo>
                    <a:pt x="38" y="754"/>
                  </a:lnTo>
                  <a:lnTo>
                    <a:pt x="39" y="754"/>
                  </a:lnTo>
                  <a:lnTo>
                    <a:pt x="39" y="754"/>
                  </a:lnTo>
                  <a:lnTo>
                    <a:pt x="39" y="754"/>
                  </a:lnTo>
                  <a:lnTo>
                    <a:pt x="39" y="754"/>
                  </a:lnTo>
                  <a:lnTo>
                    <a:pt x="39" y="754"/>
                  </a:lnTo>
                  <a:lnTo>
                    <a:pt x="39" y="754"/>
                  </a:lnTo>
                  <a:lnTo>
                    <a:pt x="40" y="754"/>
                  </a:lnTo>
                  <a:lnTo>
                    <a:pt x="40" y="754"/>
                  </a:lnTo>
                  <a:lnTo>
                    <a:pt x="40" y="754"/>
                  </a:lnTo>
                  <a:lnTo>
                    <a:pt x="40" y="754"/>
                  </a:lnTo>
                  <a:lnTo>
                    <a:pt x="41" y="754"/>
                  </a:lnTo>
                  <a:lnTo>
                    <a:pt x="41" y="754"/>
                  </a:lnTo>
                  <a:lnTo>
                    <a:pt x="41" y="754"/>
                  </a:lnTo>
                  <a:lnTo>
                    <a:pt x="41" y="754"/>
                  </a:lnTo>
                  <a:lnTo>
                    <a:pt x="41" y="754"/>
                  </a:lnTo>
                  <a:lnTo>
                    <a:pt x="41" y="754"/>
                  </a:lnTo>
                  <a:lnTo>
                    <a:pt x="42" y="754"/>
                  </a:lnTo>
                  <a:lnTo>
                    <a:pt x="42" y="754"/>
                  </a:lnTo>
                  <a:lnTo>
                    <a:pt x="42" y="754"/>
                  </a:lnTo>
                  <a:lnTo>
                    <a:pt x="42" y="754"/>
                  </a:lnTo>
                  <a:lnTo>
                    <a:pt x="43" y="754"/>
                  </a:lnTo>
                  <a:lnTo>
                    <a:pt x="43" y="754"/>
                  </a:lnTo>
                  <a:lnTo>
                    <a:pt x="43" y="754"/>
                  </a:lnTo>
                  <a:lnTo>
                    <a:pt x="43" y="754"/>
                  </a:lnTo>
                  <a:lnTo>
                    <a:pt x="43" y="754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5" y="754"/>
                  </a:lnTo>
                  <a:lnTo>
                    <a:pt x="45" y="754"/>
                  </a:lnTo>
                  <a:lnTo>
                    <a:pt x="45" y="754"/>
                  </a:lnTo>
                  <a:lnTo>
                    <a:pt x="45" y="754"/>
                  </a:lnTo>
                  <a:lnTo>
                    <a:pt x="45" y="754"/>
                  </a:lnTo>
                  <a:lnTo>
                    <a:pt x="46" y="754"/>
                  </a:lnTo>
                  <a:lnTo>
                    <a:pt x="46" y="754"/>
                  </a:lnTo>
                  <a:lnTo>
                    <a:pt x="46" y="754"/>
                  </a:lnTo>
                  <a:lnTo>
                    <a:pt x="46" y="754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47" y="754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49" y="754"/>
                  </a:lnTo>
                  <a:lnTo>
                    <a:pt x="49" y="754"/>
                  </a:lnTo>
                  <a:lnTo>
                    <a:pt x="49" y="754"/>
                  </a:lnTo>
                  <a:lnTo>
                    <a:pt x="49" y="754"/>
                  </a:lnTo>
                  <a:lnTo>
                    <a:pt x="49" y="754"/>
                  </a:lnTo>
                  <a:lnTo>
                    <a:pt x="50" y="754"/>
                  </a:lnTo>
                  <a:lnTo>
                    <a:pt x="50" y="754"/>
                  </a:lnTo>
                  <a:lnTo>
                    <a:pt x="50" y="754"/>
                  </a:lnTo>
                  <a:lnTo>
                    <a:pt x="50" y="754"/>
                  </a:lnTo>
                  <a:lnTo>
                    <a:pt x="50" y="754"/>
                  </a:lnTo>
                  <a:lnTo>
                    <a:pt x="51" y="754"/>
                  </a:lnTo>
                  <a:lnTo>
                    <a:pt x="51" y="754"/>
                  </a:lnTo>
                  <a:lnTo>
                    <a:pt x="51" y="754"/>
                  </a:lnTo>
                  <a:lnTo>
                    <a:pt x="51" y="754"/>
                  </a:lnTo>
                  <a:lnTo>
                    <a:pt x="51" y="754"/>
                  </a:lnTo>
                  <a:lnTo>
                    <a:pt x="52" y="789"/>
                  </a:lnTo>
                  <a:lnTo>
                    <a:pt x="52" y="792"/>
                  </a:lnTo>
                  <a:lnTo>
                    <a:pt x="52" y="794"/>
                  </a:lnTo>
                  <a:lnTo>
                    <a:pt x="52" y="796"/>
                  </a:lnTo>
                  <a:lnTo>
                    <a:pt x="53" y="800"/>
                  </a:lnTo>
                  <a:lnTo>
                    <a:pt x="53" y="803"/>
                  </a:lnTo>
                  <a:lnTo>
                    <a:pt x="53" y="805"/>
                  </a:lnTo>
                  <a:lnTo>
                    <a:pt x="53" y="807"/>
                  </a:lnTo>
                  <a:lnTo>
                    <a:pt x="53" y="809"/>
                  </a:lnTo>
                  <a:lnTo>
                    <a:pt x="53" y="812"/>
                  </a:lnTo>
                  <a:lnTo>
                    <a:pt x="54" y="815"/>
                  </a:lnTo>
                  <a:lnTo>
                    <a:pt x="54" y="817"/>
                  </a:lnTo>
                  <a:lnTo>
                    <a:pt x="54" y="820"/>
                  </a:lnTo>
                  <a:lnTo>
                    <a:pt x="54" y="824"/>
                  </a:lnTo>
                  <a:lnTo>
                    <a:pt x="54" y="826"/>
                  </a:lnTo>
                  <a:lnTo>
                    <a:pt x="55" y="829"/>
                  </a:lnTo>
                  <a:lnTo>
                    <a:pt x="55" y="832"/>
                  </a:lnTo>
                  <a:lnTo>
                    <a:pt x="55" y="835"/>
                  </a:lnTo>
                  <a:lnTo>
                    <a:pt x="55" y="839"/>
                  </a:lnTo>
                  <a:lnTo>
                    <a:pt x="55" y="842"/>
                  </a:lnTo>
                  <a:lnTo>
                    <a:pt x="56" y="844"/>
                  </a:lnTo>
                  <a:lnTo>
                    <a:pt x="56" y="847"/>
                  </a:lnTo>
                  <a:lnTo>
                    <a:pt x="56" y="849"/>
                  </a:lnTo>
                  <a:lnTo>
                    <a:pt x="56" y="852"/>
                  </a:lnTo>
                  <a:lnTo>
                    <a:pt x="56" y="853"/>
                  </a:lnTo>
                  <a:lnTo>
                    <a:pt x="57" y="855"/>
                  </a:lnTo>
                  <a:lnTo>
                    <a:pt x="57" y="857"/>
                  </a:lnTo>
                  <a:lnTo>
                    <a:pt x="57" y="858"/>
                  </a:lnTo>
                  <a:lnTo>
                    <a:pt x="57" y="860"/>
                  </a:lnTo>
                  <a:lnTo>
                    <a:pt x="58" y="862"/>
                  </a:lnTo>
                  <a:lnTo>
                    <a:pt x="58" y="864"/>
                  </a:lnTo>
                  <a:lnTo>
                    <a:pt x="58" y="865"/>
                  </a:lnTo>
                  <a:lnTo>
                    <a:pt x="58" y="866"/>
                  </a:lnTo>
                  <a:lnTo>
                    <a:pt x="58" y="867"/>
                  </a:lnTo>
                  <a:lnTo>
                    <a:pt x="58" y="869"/>
                  </a:lnTo>
                  <a:lnTo>
                    <a:pt x="59" y="869"/>
                  </a:lnTo>
                  <a:lnTo>
                    <a:pt x="59" y="870"/>
                  </a:lnTo>
                  <a:lnTo>
                    <a:pt x="59" y="871"/>
                  </a:lnTo>
                  <a:lnTo>
                    <a:pt x="59" y="871"/>
                  </a:lnTo>
                  <a:lnTo>
                    <a:pt x="60" y="871"/>
                  </a:lnTo>
                  <a:lnTo>
                    <a:pt x="60" y="871"/>
                  </a:lnTo>
                  <a:lnTo>
                    <a:pt x="60" y="871"/>
                  </a:lnTo>
                  <a:lnTo>
                    <a:pt x="60" y="872"/>
                  </a:lnTo>
                  <a:lnTo>
                    <a:pt x="60" y="873"/>
                  </a:lnTo>
                  <a:lnTo>
                    <a:pt x="61" y="873"/>
                  </a:lnTo>
                  <a:lnTo>
                    <a:pt x="61" y="873"/>
                  </a:lnTo>
                  <a:lnTo>
                    <a:pt x="61" y="874"/>
                  </a:lnTo>
                  <a:lnTo>
                    <a:pt x="61" y="875"/>
                  </a:lnTo>
                  <a:lnTo>
                    <a:pt x="61" y="875"/>
                  </a:lnTo>
                  <a:lnTo>
                    <a:pt x="62" y="875"/>
                  </a:lnTo>
                  <a:lnTo>
                    <a:pt x="62" y="875"/>
                  </a:lnTo>
                  <a:lnTo>
                    <a:pt x="62" y="876"/>
                  </a:lnTo>
                  <a:lnTo>
                    <a:pt x="62" y="876"/>
                  </a:lnTo>
                  <a:lnTo>
                    <a:pt x="62" y="876"/>
                  </a:lnTo>
                  <a:lnTo>
                    <a:pt x="63" y="876"/>
                  </a:lnTo>
                  <a:lnTo>
                    <a:pt x="63" y="877"/>
                  </a:lnTo>
                  <a:lnTo>
                    <a:pt x="63" y="877"/>
                  </a:lnTo>
                  <a:lnTo>
                    <a:pt x="63" y="877"/>
                  </a:lnTo>
                  <a:lnTo>
                    <a:pt x="64" y="877"/>
                  </a:lnTo>
                  <a:lnTo>
                    <a:pt x="64" y="878"/>
                  </a:lnTo>
                  <a:lnTo>
                    <a:pt x="64" y="880"/>
                  </a:lnTo>
                  <a:lnTo>
                    <a:pt x="64" y="883"/>
                  </a:lnTo>
                  <a:lnTo>
                    <a:pt x="64" y="886"/>
                  </a:lnTo>
                  <a:lnTo>
                    <a:pt x="64" y="888"/>
                  </a:lnTo>
                  <a:lnTo>
                    <a:pt x="65" y="890"/>
                  </a:lnTo>
                  <a:lnTo>
                    <a:pt x="65" y="893"/>
                  </a:lnTo>
                  <a:lnTo>
                    <a:pt x="65" y="896"/>
                  </a:lnTo>
                  <a:lnTo>
                    <a:pt x="65" y="898"/>
                  </a:lnTo>
                  <a:lnTo>
                    <a:pt x="66" y="900"/>
                  </a:lnTo>
                  <a:lnTo>
                    <a:pt x="66" y="903"/>
                  </a:lnTo>
                  <a:lnTo>
                    <a:pt x="66" y="906"/>
                  </a:lnTo>
                  <a:lnTo>
                    <a:pt x="66" y="909"/>
                  </a:lnTo>
                  <a:lnTo>
                    <a:pt x="66" y="912"/>
                  </a:lnTo>
                  <a:lnTo>
                    <a:pt x="66" y="914"/>
                  </a:lnTo>
                  <a:lnTo>
                    <a:pt x="67" y="917"/>
                  </a:lnTo>
                  <a:lnTo>
                    <a:pt x="67" y="920"/>
                  </a:lnTo>
                  <a:lnTo>
                    <a:pt x="67" y="920"/>
                  </a:lnTo>
                  <a:lnTo>
                    <a:pt x="67" y="922"/>
                  </a:lnTo>
                  <a:lnTo>
                    <a:pt x="68" y="922"/>
                  </a:lnTo>
                  <a:lnTo>
                    <a:pt x="68" y="923"/>
                  </a:lnTo>
                  <a:lnTo>
                    <a:pt x="68" y="924"/>
                  </a:lnTo>
                  <a:lnTo>
                    <a:pt x="68" y="924"/>
                  </a:lnTo>
                  <a:lnTo>
                    <a:pt x="68" y="924"/>
                  </a:lnTo>
                  <a:lnTo>
                    <a:pt x="69" y="922"/>
                  </a:lnTo>
                  <a:lnTo>
                    <a:pt x="69" y="922"/>
                  </a:lnTo>
                  <a:lnTo>
                    <a:pt x="69" y="921"/>
                  </a:lnTo>
                  <a:lnTo>
                    <a:pt x="69" y="920"/>
                  </a:lnTo>
                  <a:lnTo>
                    <a:pt x="69" y="919"/>
                  </a:lnTo>
                  <a:lnTo>
                    <a:pt x="69" y="918"/>
                  </a:lnTo>
                  <a:lnTo>
                    <a:pt x="70" y="917"/>
                  </a:lnTo>
                  <a:lnTo>
                    <a:pt x="70" y="916"/>
                  </a:lnTo>
                  <a:lnTo>
                    <a:pt x="70" y="914"/>
                  </a:lnTo>
                  <a:lnTo>
                    <a:pt x="70" y="913"/>
                  </a:lnTo>
                  <a:lnTo>
                    <a:pt x="71" y="913"/>
                  </a:lnTo>
                  <a:lnTo>
                    <a:pt x="71" y="913"/>
                  </a:lnTo>
                  <a:lnTo>
                    <a:pt x="71" y="914"/>
                  </a:lnTo>
                  <a:lnTo>
                    <a:pt x="71" y="913"/>
                  </a:lnTo>
                  <a:lnTo>
                    <a:pt x="71" y="913"/>
                  </a:lnTo>
                  <a:lnTo>
                    <a:pt x="72" y="912"/>
                  </a:lnTo>
                  <a:lnTo>
                    <a:pt x="72" y="911"/>
                  </a:lnTo>
                  <a:lnTo>
                    <a:pt x="72" y="914"/>
                  </a:lnTo>
                  <a:lnTo>
                    <a:pt x="72" y="906"/>
                  </a:lnTo>
                  <a:lnTo>
                    <a:pt x="72" y="884"/>
                  </a:lnTo>
                  <a:lnTo>
                    <a:pt x="73" y="850"/>
                  </a:lnTo>
                  <a:lnTo>
                    <a:pt x="73" y="803"/>
                  </a:lnTo>
                  <a:lnTo>
                    <a:pt x="73" y="743"/>
                  </a:lnTo>
                  <a:lnTo>
                    <a:pt x="73" y="669"/>
                  </a:lnTo>
                  <a:lnTo>
                    <a:pt x="73" y="591"/>
                  </a:lnTo>
                  <a:lnTo>
                    <a:pt x="74" y="532"/>
                  </a:lnTo>
                  <a:lnTo>
                    <a:pt x="74" y="519"/>
                  </a:lnTo>
                  <a:lnTo>
                    <a:pt x="74" y="507"/>
                  </a:lnTo>
                  <a:lnTo>
                    <a:pt x="74" y="473"/>
                  </a:lnTo>
                  <a:lnTo>
                    <a:pt x="75" y="447"/>
                  </a:lnTo>
                  <a:lnTo>
                    <a:pt x="75" y="441"/>
                  </a:lnTo>
                  <a:lnTo>
                    <a:pt x="75" y="452"/>
                  </a:lnTo>
                  <a:lnTo>
                    <a:pt x="75" y="457"/>
                  </a:lnTo>
                  <a:lnTo>
                    <a:pt x="75" y="460"/>
                  </a:lnTo>
                  <a:lnTo>
                    <a:pt x="75" y="466"/>
                  </a:lnTo>
                  <a:lnTo>
                    <a:pt x="76" y="475"/>
                  </a:lnTo>
                  <a:lnTo>
                    <a:pt x="76" y="486"/>
                  </a:lnTo>
                  <a:lnTo>
                    <a:pt x="76" y="494"/>
                  </a:lnTo>
                  <a:lnTo>
                    <a:pt x="76" y="501"/>
                  </a:lnTo>
                  <a:lnTo>
                    <a:pt x="77" y="509"/>
                  </a:lnTo>
                  <a:lnTo>
                    <a:pt x="77" y="517"/>
                  </a:lnTo>
                  <a:lnTo>
                    <a:pt x="77" y="524"/>
                  </a:lnTo>
                  <a:lnTo>
                    <a:pt x="77" y="531"/>
                  </a:lnTo>
                  <a:lnTo>
                    <a:pt x="77" y="538"/>
                  </a:lnTo>
                  <a:lnTo>
                    <a:pt x="77" y="545"/>
                  </a:lnTo>
                  <a:lnTo>
                    <a:pt x="78" y="551"/>
                  </a:lnTo>
                  <a:lnTo>
                    <a:pt x="78" y="555"/>
                  </a:lnTo>
                  <a:lnTo>
                    <a:pt x="78" y="560"/>
                  </a:lnTo>
                  <a:lnTo>
                    <a:pt x="78" y="564"/>
                  </a:lnTo>
                  <a:lnTo>
                    <a:pt x="79" y="569"/>
                  </a:lnTo>
                  <a:lnTo>
                    <a:pt x="79" y="574"/>
                  </a:lnTo>
                  <a:lnTo>
                    <a:pt x="79" y="579"/>
                  </a:lnTo>
                  <a:lnTo>
                    <a:pt x="79" y="585"/>
                  </a:lnTo>
                  <a:lnTo>
                    <a:pt x="79" y="590"/>
                  </a:lnTo>
                  <a:lnTo>
                    <a:pt x="80" y="596"/>
                  </a:lnTo>
                  <a:lnTo>
                    <a:pt x="80" y="602"/>
                  </a:lnTo>
                  <a:lnTo>
                    <a:pt x="80" y="608"/>
                  </a:lnTo>
                  <a:lnTo>
                    <a:pt x="80" y="614"/>
                  </a:lnTo>
                  <a:lnTo>
                    <a:pt x="80" y="621"/>
                  </a:lnTo>
                  <a:lnTo>
                    <a:pt x="81" y="628"/>
                  </a:lnTo>
                  <a:lnTo>
                    <a:pt x="81" y="635"/>
                  </a:lnTo>
                  <a:lnTo>
                    <a:pt x="81" y="641"/>
                  </a:lnTo>
                  <a:lnTo>
                    <a:pt x="81" y="647"/>
                  </a:lnTo>
                  <a:lnTo>
                    <a:pt x="81" y="654"/>
                  </a:lnTo>
                  <a:lnTo>
                    <a:pt x="82" y="662"/>
                  </a:lnTo>
                  <a:lnTo>
                    <a:pt x="82" y="669"/>
                  </a:lnTo>
                  <a:lnTo>
                    <a:pt x="82" y="677"/>
                  </a:lnTo>
                  <a:lnTo>
                    <a:pt x="82" y="684"/>
                  </a:lnTo>
                  <a:lnTo>
                    <a:pt x="83" y="692"/>
                  </a:lnTo>
                  <a:lnTo>
                    <a:pt x="83" y="698"/>
                  </a:lnTo>
                  <a:lnTo>
                    <a:pt x="83" y="704"/>
                  </a:lnTo>
                  <a:lnTo>
                    <a:pt x="83" y="709"/>
                  </a:lnTo>
                  <a:lnTo>
                    <a:pt x="83" y="714"/>
                  </a:lnTo>
                  <a:lnTo>
                    <a:pt x="83" y="717"/>
                  </a:lnTo>
                  <a:lnTo>
                    <a:pt x="84" y="721"/>
                  </a:lnTo>
                  <a:lnTo>
                    <a:pt x="84" y="724"/>
                  </a:lnTo>
                  <a:lnTo>
                    <a:pt x="84" y="726"/>
                  </a:lnTo>
                  <a:lnTo>
                    <a:pt x="84" y="727"/>
                  </a:lnTo>
                  <a:lnTo>
                    <a:pt x="84" y="727"/>
                  </a:lnTo>
                  <a:lnTo>
                    <a:pt x="85" y="727"/>
                  </a:lnTo>
                  <a:lnTo>
                    <a:pt x="85" y="727"/>
                  </a:lnTo>
                  <a:lnTo>
                    <a:pt x="85" y="726"/>
                  </a:lnTo>
                  <a:lnTo>
                    <a:pt x="85" y="725"/>
                  </a:lnTo>
                  <a:lnTo>
                    <a:pt x="86" y="723"/>
                  </a:lnTo>
                  <a:lnTo>
                    <a:pt x="86" y="721"/>
                  </a:lnTo>
                  <a:lnTo>
                    <a:pt x="86" y="718"/>
                  </a:lnTo>
                  <a:lnTo>
                    <a:pt x="86" y="715"/>
                  </a:lnTo>
                  <a:lnTo>
                    <a:pt x="86" y="712"/>
                  </a:lnTo>
                  <a:lnTo>
                    <a:pt x="86" y="708"/>
                  </a:lnTo>
                  <a:lnTo>
                    <a:pt x="87" y="705"/>
                  </a:lnTo>
                  <a:lnTo>
                    <a:pt x="87" y="702"/>
                  </a:lnTo>
                  <a:lnTo>
                    <a:pt x="87" y="700"/>
                  </a:lnTo>
                  <a:lnTo>
                    <a:pt x="87" y="697"/>
                  </a:lnTo>
                  <a:lnTo>
                    <a:pt x="88" y="697"/>
                  </a:lnTo>
                  <a:lnTo>
                    <a:pt x="88" y="697"/>
                  </a:lnTo>
                  <a:lnTo>
                    <a:pt x="88" y="698"/>
                  </a:lnTo>
                  <a:lnTo>
                    <a:pt x="88" y="701"/>
                  </a:lnTo>
                  <a:lnTo>
                    <a:pt x="88" y="704"/>
                  </a:lnTo>
                  <a:lnTo>
                    <a:pt x="88" y="709"/>
                  </a:lnTo>
                  <a:lnTo>
                    <a:pt x="89" y="714"/>
                  </a:lnTo>
                  <a:lnTo>
                    <a:pt x="89" y="720"/>
                  </a:lnTo>
                  <a:lnTo>
                    <a:pt x="89" y="726"/>
                  </a:lnTo>
                  <a:lnTo>
                    <a:pt x="89" y="733"/>
                  </a:lnTo>
                  <a:lnTo>
                    <a:pt x="90" y="739"/>
                  </a:lnTo>
                  <a:lnTo>
                    <a:pt x="90" y="745"/>
                  </a:lnTo>
                  <a:lnTo>
                    <a:pt x="90" y="751"/>
                  </a:lnTo>
                  <a:lnTo>
                    <a:pt x="90" y="757"/>
                  </a:lnTo>
                  <a:lnTo>
                    <a:pt x="90" y="762"/>
                  </a:lnTo>
                  <a:lnTo>
                    <a:pt x="91" y="767"/>
                  </a:lnTo>
                  <a:lnTo>
                    <a:pt x="91" y="771"/>
                  </a:lnTo>
                  <a:lnTo>
                    <a:pt x="91" y="775"/>
                  </a:lnTo>
                  <a:lnTo>
                    <a:pt x="91" y="779"/>
                  </a:lnTo>
                  <a:lnTo>
                    <a:pt x="91" y="783"/>
                  </a:lnTo>
                  <a:lnTo>
                    <a:pt x="92" y="786"/>
                  </a:lnTo>
                  <a:lnTo>
                    <a:pt x="92" y="789"/>
                  </a:lnTo>
                  <a:lnTo>
                    <a:pt x="92" y="792"/>
                  </a:lnTo>
                  <a:lnTo>
                    <a:pt x="92" y="795"/>
                  </a:lnTo>
                  <a:lnTo>
                    <a:pt x="92" y="797"/>
                  </a:lnTo>
                  <a:lnTo>
                    <a:pt x="93" y="799"/>
                  </a:lnTo>
                  <a:lnTo>
                    <a:pt x="93" y="801"/>
                  </a:lnTo>
                  <a:lnTo>
                    <a:pt x="93" y="804"/>
                  </a:lnTo>
                  <a:lnTo>
                    <a:pt x="93" y="807"/>
                  </a:lnTo>
                  <a:lnTo>
                    <a:pt x="94" y="809"/>
                  </a:lnTo>
                  <a:lnTo>
                    <a:pt x="94" y="811"/>
                  </a:lnTo>
                  <a:lnTo>
                    <a:pt x="94" y="814"/>
                  </a:lnTo>
                  <a:lnTo>
                    <a:pt x="94" y="816"/>
                  </a:lnTo>
                  <a:lnTo>
                    <a:pt x="94" y="818"/>
                  </a:lnTo>
                  <a:lnTo>
                    <a:pt x="94" y="820"/>
                  </a:lnTo>
                  <a:lnTo>
                    <a:pt x="95" y="821"/>
                  </a:lnTo>
                  <a:lnTo>
                    <a:pt x="95" y="824"/>
                  </a:lnTo>
                  <a:lnTo>
                    <a:pt x="95" y="826"/>
                  </a:lnTo>
                  <a:lnTo>
                    <a:pt x="95" y="828"/>
                  </a:lnTo>
                  <a:lnTo>
                    <a:pt x="96" y="831"/>
                  </a:lnTo>
                  <a:lnTo>
                    <a:pt x="96" y="833"/>
                  </a:lnTo>
                  <a:lnTo>
                    <a:pt x="96" y="835"/>
                  </a:lnTo>
                  <a:lnTo>
                    <a:pt x="96" y="837"/>
                  </a:lnTo>
                  <a:lnTo>
                    <a:pt x="96" y="841"/>
                  </a:lnTo>
                  <a:lnTo>
                    <a:pt x="97" y="842"/>
                  </a:lnTo>
                  <a:lnTo>
                    <a:pt x="97" y="845"/>
                  </a:lnTo>
                  <a:lnTo>
                    <a:pt x="97" y="847"/>
                  </a:lnTo>
                  <a:lnTo>
                    <a:pt x="97" y="850"/>
                  </a:lnTo>
                  <a:lnTo>
                    <a:pt x="97" y="853"/>
                  </a:lnTo>
                  <a:lnTo>
                    <a:pt x="98" y="855"/>
                  </a:lnTo>
                  <a:lnTo>
                    <a:pt x="98" y="858"/>
                  </a:lnTo>
                  <a:lnTo>
                    <a:pt x="98" y="860"/>
                  </a:lnTo>
                  <a:lnTo>
                    <a:pt x="98" y="862"/>
                  </a:lnTo>
                  <a:lnTo>
                    <a:pt x="98" y="864"/>
                  </a:lnTo>
                  <a:lnTo>
                    <a:pt x="99" y="865"/>
                  </a:lnTo>
                  <a:lnTo>
                    <a:pt x="99" y="867"/>
                  </a:lnTo>
                  <a:lnTo>
                    <a:pt x="99" y="869"/>
                  </a:lnTo>
                  <a:lnTo>
                    <a:pt x="99" y="871"/>
                  </a:lnTo>
                  <a:lnTo>
                    <a:pt x="99" y="873"/>
                  </a:lnTo>
                  <a:lnTo>
                    <a:pt x="99" y="874"/>
                  </a:lnTo>
                  <a:lnTo>
                    <a:pt x="100" y="876"/>
                  </a:lnTo>
                  <a:lnTo>
                    <a:pt x="100" y="877"/>
                  </a:lnTo>
                  <a:lnTo>
                    <a:pt x="100" y="879"/>
                  </a:lnTo>
                  <a:lnTo>
                    <a:pt x="100" y="879"/>
                  </a:lnTo>
                  <a:lnTo>
                    <a:pt x="101" y="880"/>
                  </a:lnTo>
                  <a:lnTo>
                    <a:pt x="101" y="880"/>
                  </a:lnTo>
                  <a:lnTo>
                    <a:pt x="101" y="881"/>
                  </a:lnTo>
                  <a:lnTo>
                    <a:pt x="101" y="882"/>
                  </a:lnTo>
                  <a:lnTo>
                    <a:pt x="101" y="882"/>
                  </a:lnTo>
                  <a:lnTo>
                    <a:pt x="102" y="883"/>
                  </a:lnTo>
                  <a:lnTo>
                    <a:pt x="102" y="884"/>
                  </a:lnTo>
                  <a:lnTo>
                    <a:pt x="102" y="885"/>
                  </a:lnTo>
                  <a:lnTo>
                    <a:pt x="102" y="885"/>
                  </a:lnTo>
                  <a:lnTo>
                    <a:pt x="102" y="886"/>
                  </a:lnTo>
                  <a:lnTo>
                    <a:pt x="103" y="886"/>
                  </a:lnTo>
                  <a:lnTo>
                    <a:pt x="103" y="886"/>
                  </a:lnTo>
                  <a:lnTo>
                    <a:pt x="103" y="887"/>
                  </a:lnTo>
                  <a:lnTo>
                    <a:pt x="103" y="887"/>
                  </a:lnTo>
                  <a:lnTo>
                    <a:pt x="103" y="887"/>
                  </a:lnTo>
                  <a:lnTo>
                    <a:pt x="104" y="888"/>
                  </a:lnTo>
                  <a:lnTo>
                    <a:pt x="104" y="888"/>
                  </a:lnTo>
                  <a:lnTo>
                    <a:pt x="104" y="888"/>
                  </a:lnTo>
                  <a:lnTo>
                    <a:pt x="104" y="888"/>
                  </a:lnTo>
                  <a:lnTo>
                    <a:pt x="105" y="888"/>
                  </a:lnTo>
                  <a:lnTo>
                    <a:pt x="105" y="889"/>
                  </a:lnTo>
                  <a:lnTo>
                    <a:pt x="105" y="890"/>
                  </a:lnTo>
                  <a:lnTo>
                    <a:pt x="105" y="890"/>
                  </a:lnTo>
                  <a:lnTo>
                    <a:pt x="105" y="889"/>
                  </a:lnTo>
                  <a:lnTo>
                    <a:pt x="105" y="889"/>
                  </a:lnTo>
                  <a:lnTo>
                    <a:pt x="106" y="889"/>
                  </a:lnTo>
                  <a:lnTo>
                    <a:pt x="106" y="890"/>
                  </a:lnTo>
                  <a:lnTo>
                    <a:pt x="106" y="890"/>
                  </a:lnTo>
                  <a:lnTo>
                    <a:pt x="106" y="890"/>
                  </a:lnTo>
                  <a:lnTo>
                    <a:pt x="107" y="889"/>
                  </a:lnTo>
                  <a:lnTo>
                    <a:pt x="107" y="889"/>
                  </a:lnTo>
                  <a:lnTo>
                    <a:pt x="107" y="889"/>
                  </a:lnTo>
                  <a:lnTo>
                    <a:pt x="107" y="888"/>
                  </a:lnTo>
                  <a:lnTo>
                    <a:pt x="107" y="888"/>
                  </a:lnTo>
                  <a:lnTo>
                    <a:pt x="108" y="887"/>
                  </a:lnTo>
                  <a:lnTo>
                    <a:pt x="108" y="886"/>
                  </a:lnTo>
                  <a:lnTo>
                    <a:pt x="108" y="886"/>
                  </a:lnTo>
                  <a:lnTo>
                    <a:pt x="108" y="886"/>
                  </a:lnTo>
                  <a:lnTo>
                    <a:pt x="108" y="887"/>
                  </a:lnTo>
                  <a:lnTo>
                    <a:pt x="109" y="889"/>
                  </a:lnTo>
                  <a:lnTo>
                    <a:pt x="109" y="892"/>
                  </a:lnTo>
                  <a:lnTo>
                    <a:pt x="109" y="894"/>
                  </a:lnTo>
                  <a:lnTo>
                    <a:pt x="109" y="895"/>
                  </a:lnTo>
                  <a:lnTo>
                    <a:pt x="109" y="896"/>
                  </a:lnTo>
                  <a:lnTo>
                    <a:pt x="110" y="899"/>
                  </a:lnTo>
                  <a:lnTo>
                    <a:pt x="110" y="902"/>
                  </a:lnTo>
                  <a:lnTo>
                    <a:pt x="110" y="904"/>
                  </a:lnTo>
                  <a:lnTo>
                    <a:pt x="110" y="907"/>
                  </a:lnTo>
                  <a:lnTo>
                    <a:pt x="111" y="910"/>
                  </a:lnTo>
                  <a:lnTo>
                    <a:pt x="111" y="912"/>
                  </a:lnTo>
                  <a:lnTo>
                    <a:pt x="111" y="914"/>
                  </a:lnTo>
                  <a:lnTo>
                    <a:pt x="111" y="917"/>
                  </a:lnTo>
                  <a:lnTo>
                    <a:pt x="111" y="919"/>
                  </a:lnTo>
                  <a:lnTo>
                    <a:pt x="111" y="921"/>
                  </a:lnTo>
                  <a:lnTo>
                    <a:pt x="112" y="923"/>
                  </a:lnTo>
                  <a:lnTo>
                    <a:pt x="112" y="924"/>
                  </a:lnTo>
                  <a:lnTo>
                    <a:pt x="112" y="924"/>
                  </a:lnTo>
                  <a:lnTo>
                    <a:pt x="112" y="925"/>
                  </a:lnTo>
                  <a:lnTo>
                    <a:pt x="113" y="925"/>
                  </a:lnTo>
                  <a:lnTo>
                    <a:pt x="113" y="925"/>
                  </a:lnTo>
                  <a:lnTo>
                    <a:pt x="113" y="925"/>
                  </a:lnTo>
                  <a:lnTo>
                    <a:pt x="113" y="924"/>
                  </a:lnTo>
                  <a:lnTo>
                    <a:pt x="113" y="923"/>
                  </a:lnTo>
                  <a:lnTo>
                    <a:pt x="113" y="922"/>
                  </a:lnTo>
                  <a:lnTo>
                    <a:pt x="114" y="920"/>
                  </a:lnTo>
                  <a:lnTo>
                    <a:pt x="114" y="918"/>
                  </a:lnTo>
                  <a:lnTo>
                    <a:pt x="114" y="916"/>
                  </a:lnTo>
                  <a:lnTo>
                    <a:pt x="114" y="915"/>
                  </a:lnTo>
                  <a:lnTo>
                    <a:pt x="114" y="914"/>
                  </a:lnTo>
                  <a:lnTo>
                    <a:pt x="115" y="914"/>
                  </a:lnTo>
                  <a:lnTo>
                    <a:pt x="115" y="913"/>
                  </a:lnTo>
                  <a:lnTo>
                    <a:pt x="115" y="912"/>
                  </a:lnTo>
                  <a:lnTo>
                    <a:pt x="115" y="911"/>
                  </a:lnTo>
                  <a:lnTo>
                    <a:pt x="116" y="911"/>
                  </a:lnTo>
                  <a:lnTo>
                    <a:pt x="116" y="911"/>
                  </a:lnTo>
                  <a:lnTo>
                    <a:pt x="116" y="911"/>
                  </a:lnTo>
                  <a:lnTo>
                    <a:pt x="116" y="911"/>
                  </a:lnTo>
                  <a:lnTo>
                    <a:pt x="116" y="910"/>
                  </a:lnTo>
                  <a:lnTo>
                    <a:pt x="116" y="908"/>
                  </a:lnTo>
                  <a:lnTo>
                    <a:pt x="117" y="911"/>
                  </a:lnTo>
                  <a:lnTo>
                    <a:pt x="117" y="904"/>
                  </a:lnTo>
                  <a:lnTo>
                    <a:pt x="117" y="885"/>
                  </a:lnTo>
                  <a:lnTo>
                    <a:pt x="117" y="854"/>
                  </a:lnTo>
                  <a:lnTo>
                    <a:pt x="118" y="809"/>
                  </a:lnTo>
                  <a:lnTo>
                    <a:pt x="118" y="750"/>
                  </a:lnTo>
                  <a:lnTo>
                    <a:pt x="118" y="677"/>
                  </a:lnTo>
                  <a:lnTo>
                    <a:pt x="118" y="599"/>
                  </a:lnTo>
                  <a:lnTo>
                    <a:pt x="118" y="538"/>
                  </a:lnTo>
                  <a:lnTo>
                    <a:pt x="119" y="520"/>
                  </a:lnTo>
                  <a:lnTo>
                    <a:pt x="119" y="511"/>
                  </a:lnTo>
                  <a:lnTo>
                    <a:pt x="119" y="477"/>
                  </a:lnTo>
                  <a:lnTo>
                    <a:pt x="119" y="449"/>
                  </a:lnTo>
                  <a:lnTo>
                    <a:pt x="119" y="441"/>
                  </a:lnTo>
                  <a:lnTo>
                    <a:pt x="120" y="450"/>
                  </a:lnTo>
                  <a:lnTo>
                    <a:pt x="120" y="455"/>
                  </a:lnTo>
                  <a:lnTo>
                    <a:pt x="120" y="458"/>
                  </a:lnTo>
                  <a:lnTo>
                    <a:pt x="120" y="464"/>
                  </a:lnTo>
                  <a:lnTo>
                    <a:pt x="120" y="474"/>
                  </a:lnTo>
                  <a:lnTo>
                    <a:pt x="121" y="484"/>
                  </a:lnTo>
                  <a:lnTo>
                    <a:pt x="121" y="492"/>
                  </a:lnTo>
                  <a:lnTo>
                    <a:pt x="121" y="498"/>
                  </a:lnTo>
                  <a:lnTo>
                    <a:pt x="121" y="504"/>
                  </a:lnTo>
                  <a:lnTo>
                    <a:pt x="122" y="511"/>
                  </a:lnTo>
                  <a:lnTo>
                    <a:pt x="122" y="518"/>
                  </a:lnTo>
                  <a:lnTo>
                    <a:pt x="122" y="525"/>
                  </a:lnTo>
                  <a:lnTo>
                    <a:pt x="122" y="531"/>
                  </a:lnTo>
                  <a:lnTo>
                    <a:pt x="122" y="537"/>
                  </a:lnTo>
                  <a:lnTo>
                    <a:pt x="122" y="542"/>
                  </a:lnTo>
                  <a:lnTo>
                    <a:pt x="123" y="546"/>
                  </a:lnTo>
                  <a:lnTo>
                    <a:pt x="123" y="550"/>
                  </a:lnTo>
                  <a:lnTo>
                    <a:pt x="123" y="554"/>
                  </a:lnTo>
                  <a:lnTo>
                    <a:pt x="123" y="558"/>
                  </a:lnTo>
                  <a:lnTo>
                    <a:pt x="124" y="562"/>
                  </a:lnTo>
                  <a:lnTo>
                    <a:pt x="124" y="567"/>
                  </a:lnTo>
                  <a:lnTo>
                    <a:pt x="124" y="571"/>
                  </a:lnTo>
                  <a:lnTo>
                    <a:pt x="124" y="577"/>
                  </a:lnTo>
                  <a:lnTo>
                    <a:pt x="124" y="582"/>
                  </a:lnTo>
                  <a:lnTo>
                    <a:pt x="124" y="588"/>
                  </a:lnTo>
                  <a:lnTo>
                    <a:pt x="125" y="594"/>
                  </a:lnTo>
                  <a:lnTo>
                    <a:pt x="125" y="599"/>
                  </a:lnTo>
                  <a:lnTo>
                    <a:pt x="125" y="604"/>
                  </a:lnTo>
                  <a:lnTo>
                    <a:pt x="125" y="610"/>
                  </a:lnTo>
                  <a:lnTo>
                    <a:pt x="126" y="616"/>
                  </a:lnTo>
                  <a:lnTo>
                    <a:pt x="126" y="622"/>
                  </a:lnTo>
                  <a:lnTo>
                    <a:pt x="126" y="629"/>
                  </a:lnTo>
                  <a:lnTo>
                    <a:pt x="126" y="634"/>
                  </a:lnTo>
                  <a:lnTo>
                    <a:pt x="126" y="641"/>
                  </a:lnTo>
                  <a:lnTo>
                    <a:pt x="127" y="648"/>
                  </a:lnTo>
                  <a:lnTo>
                    <a:pt x="127" y="655"/>
                  </a:lnTo>
                  <a:lnTo>
                    <a:pt x="127" y="662"/>
                  </a:lnTo>
                  <a:lnTo>
                    <a:pt x="127" y="671"/>
                  </a:lnTo>
                  <a:lnTo>
                    <a:pt x="127" y="678"/>
                  </a:lnTo>
                  <a:lnTo>
                    <a:pt x="128" y="686"/>
                  </a:lnTo>
                  <a:lnTo>
                    <a:pt x="128" y="693"/>
                  </a:lnTo>
                  <a:lnTo>
                    <a:pt x="128" y="699"/>
                  </a:lnTo>
                  <a:lnTo>
                    <a:pt x="128" y="704"/>
                  </a:lnTo>
                  <a:lnTo>
                    <a:pt x="128" y="708"/>
                  </a:lnTo>
                  <a:lnTo>
                    <a:pt x="129" y="712"/>
                  </a:lnTo>
                  <a:lnTo>
                    <a:pt x="129" y="715"/>
                  </a:lnTo>
                  <a:lnTo>
                    <a:pt x="129" y="717"/>
                  </a:lnTo>
                  <a:lnTo>
                    <a:pt x="129" y="719"/>
                  </a:lnTo>
                  <a:lnTo>
                    <a:pt x="129" y="721"/>
                  </a:lnTo>
                  <a:lnTo>
                    <a:pt x="130" y="721"/>
                  </a:lnTo>
                  <a:lnTo>
                    <a:pt x="130" y="722"/>
                  </a:lnTo>
                  <a:lnTo>
                    <a:pt x="130" y="721"/>
                  </a:lnTo>
                  <a:lnTo>
                    <a:pt x="130" y="720"/>
                  </a:lnTo>
                  <a:lnTo>
                    <a:pt x="130" y="718"/>
                  </a:lnTo>
                  <a:lnTo>
                    <a:pt x="131" y="717"/>
                  </a:lnTo>
                  <a:lnTo>
                    <a:pt x="131" y="715"/>
                  </a:lnTo>
                  <a:lnTo>
                    <a:pt x="131" y="712"/>
                  </a:lnTo>
                  <a:lnTo>
                    <a:pt x="131" y="709"/>
                  </a:lnTo>
                  <a:lnTo>
                    <a:pt x="131" y="706"/>
                  </a:lnTo>
                  <a:lnTo>
                    <a:pt x="132" y="703"/>
                  </a:lnTo>
                  <a:lnTo>
                    <a:pt x="132" y="702"/>
                  </a:lnTo>
                  <a:lnTo>
                    <a:pt x="132" y="700"/>
                  </a:lnTo>
                  <a:lnTo>
                    <a:pt x="132" y="700"/>
                  </a:lnTo>
                  <a:lnTo>
                    <a:pt x="133" y="700"/>
                  </a:lnTo>
                  <a:lnTo>
                    <a:pt x="133" y="701"/>
                  </a:lnTo>
                  <a:lnTo>
                    <a:pt x="133" y="704"/>
                  </a:lnTo>
                  <a:lnTo>
                    <a:pt x="133" y="707"/>
                  </a:lnTo>
                  <a:lnTo>
                    <a:pt x="133" y="712"/>
                  </a:lnTo>
                  <a:lnTo>
                    <a:pt x="133" y="718"/>
                  </a:lnTo>
                  <a:lnTo>
                    <a:pt x="134" y="725"/>
                  </a:lnTo>
                  <a:lnTo>
                    <a:pt x="134" y="732"/>
                  </a:lnTo>
                  <a:lnTo>
                    <a:pt x="134" y="738"/>
                  </a:lnTo>
                  <a:lnTo>
                    <a:pt x="134" y="743"/>
                  </a:lnTo>
                  <a:lnTo>
                    <a:pt x="135" y="748"/>
                  </a:lnTo>
                  <a:lnTo>
                    <a:pt x="135" y="752"/>
                  </a:lnTo>
                  <a:lnTo>
                    <a:pt x="135" y="756"/>
                  </a:lnTo>
                  <a:lnTo>
                    <a:pt x="135" y="760"/>
                  </a:lnTo>
                  <a:lnTo>
                    <a:pt x="135" y="763"/>
                  </a:lnTo>
                  <a:lnTo>
                    <a:pt x="135" y="766"/>
                  </a:lnTo>
                  <a:lnTo>
                    <a:pt x="136" y="768"/>
                  </a:lnTo>
                  <a:lnTo>
                    <a:pt x="136" y="771"/>
                  </a:lnTo>
                  <a:lnTo>
                    <a:pt x="136" y="774"/>
                  </a:lnTo>
                  <a:lnTo>
                    <a:pt x="136" y="776"/>
                  </a:lnTo>
                  <a:lnTo>
                    <a:pt x="137" y="778"/>
                  </a:lnTo>
                  <a:lnTo>
                    <a:pt x="137" y="779"/>
                  </a:lnTo>
                  <a:lnTo>
                    <a:pt x="137" y="779"/>
                  </a:lnTo>
                  <a:lnTo>
                    <a:pt x="137" y="781"/>
                  </a:lnTo>
                  <a:lnTo>
                    <a:pt x="137" y="782"/>
                  </a:lnTo>
                  <a:lnTo>
                    <a:pt x="138" y="783"/>
                  </a:lnTo>
                  <a:lnTo>
                    <a:pt x="138" y="784"/>
                  </a:lnTo>
                  <a:lnTo>
                    <a:pt x="138" y="785"/>
                  </a:lnTo>
                  <a:lnTo>
                    <a:pt x="138" y="786"/>
                  </a:lnTo>
                  <a:lnTo>
                    <a:pt x="138" y="786"/>
                  </a:lnTo>
                  <a:lnTo>
                    <a:pt x="139" y="787"/>
                  </a:lnTo>
                  <a:lnTo>
                    <a:pt x="139" y="788"/>
                  </a:lnTo>
                  <a:lnTo>
                    <a:pt x="139" y="789"/>
                  </a:lnTo>
                  <a:lnTo>
                    <a:pt x="139" y="790"/>
                  </a:lnTo>
                  <a:lnTo>
                    <a:pt x="139" y="791"/>
                  </a:lnTo>
                  <a:lnTo>
                    <a:pt x="140" y="792"/>
                  </a:lnTo>
                  <a:lnTo>
                    <a:pt x="140" y="793"/>
                  </a:lnTo>
                  <a:lnTo>
                    <a:pt x="140" y="794"/>
                  </a:lnTo>
                  <a:lnTo>
                    <a:pt x="140" y="796"/>
                  </a:lnTo>
                  <a:lnTo>
                    <a:pt x="141" y="797"/>
                  </a:lnTo>
                  <a:lnTo>
                    <a:pt x="141" y="798"/>
                  </a:lnTo>
                  <a:lnTo>
                    <a:pt x="141" y="800"/>
                  </a:lnTo>
                  <a:lnTo>
                    <a:pt x="141" y="801"/>
                  </a:lnTo>
                  <a:lnTo>
                    <a:pt x="141" y="803"/>
                  </a:lnTo>
                  <a:lnTo>
                    <a:pt x="141" y="805"/>
                  </a:lnTo>
                  <a:lnTo>
                    <a:pt x="142" y="806"/>
                  </a:lnTo>
                  <a:lnTo>
                    <a:pt x="142" y="807"/>
                  </a:lnTo>
                  <a:lnTo>
                    <a:pt x="142" y="808"/>
                  </a:lnTo>
                  <a:lnTo>
                    <a:pt x="142" y="809"/>
                  </a:lnTo>
                  <a:lnTo>
                    <a:pt x="143" y="811"/>
                  </a:lnTo>
                  <a:lnTo>
                    <a:pt x="143" y="813"/>
                  </a:lnTo>
                  <a:lnTo>
                    <a:pt x="143" y="815"/>
                  </a:lnTo>
                  <a:lnTo>
                    <a:pt x="143" y="816"/>
                  </a:lnTo>
                  <a:lnTo>
                    <a:pt x="143" y="816"/>
                  </a:lnTo>
                  <a:lnTo>
                    <a:pt x="144" y="818"/>
                  </a:lnTo>
                  <a:lnTo>
                    <a:pt x="144" y="819"/>
                  </a:lnTo>
                  <a:lnTo>
                    <a:pt x="144" y="820"/>
                  </a:lnTo>
                  <a:lnTo>
                    <a:pt x="144" y="821"/>
                  </a:lnTo>
                  <a:lnTo>
                    <a:pt x="144" y="821"/>
                  </a:lnTo>
                  <a:lnTo>
                    <a:pt x="144" y="822"/>
                  </a:lnTo>
                  <a:lnTo>
                    <a:pt x="145" y="822"/>
                  </a:lnTo>
                  <a:lnTo>
                    <a:pt x="145" y="823"/>
                  </a:lnTo>
                  <a:lnTo>
                    <a:pt x="145" y="824"/>
                  </a:lnTo>
                  <a:lnTo>
                    <a:pt x="145" y="824"/>
                  </a:lnTo>
                  <a:lnTo>
                    <a:pt x="146" y="824"/>
                  </a:lnTo>
                  <a:lnTo>
                    <a:pt x="146" y="823"/>
                  </a:lnTo>
                  <a:lnTo>
                    <a:pt x="146" y="823"/>
                  </a:lnTo>
                  <a:lnTo>
                    <a:pt x="146" y="824"/>
                  </a:lnTo>
                  <a:lnTo>
                    <a:pt x="146" y="823"/>
                  </a:lnTo>
                  <a:lnTo>
                    <a:pt x="146" y="823"/>
                  </a:lnTo>
                  <a:lnTo>
                    <a:pt x="147" y="823"/>
                  </a:lnTo>
                  <a:lnTo>
                    <a:pt x="147" y="822"/>
                  </a:lnTo>
                  <a:lnTo>
                    <a:pt x="147" y="821"/>
                  </a:lnTo>
                  <a:lnTo>
                    <a:pt x="147" y="821"/>
                  </a:lnTo>
                  <a:lnTo>
                    <a:pt x="148" y="822"/>
                  </a:lnTo>
                  <a:lnTo>
                    <a:pt x="148" y="822"/>
                  </a:lnTo>
                  <a:lnTo>
                    <a:pt x="148" y="822"/>
                  </a:lnTo>
                  <a:lnTo>
                    <a:pt x="148" y="820"/>
                  </a:lnTo>
                  <a:lnTo>
                    <a:pt x="148" y="821"/>
                  </a:lnTo>
                  <a:lnTo>
                    <a:pt x="149" y="820"/>
                  </a:lnTo>
                  <a:lnTo>
                    <a:pt x="149" y="819"/>
                  </a:lnTo>
                  <a:lnTo>
                    <a:pt x="149" y="818"/>
                  </a:lnTo>
                  <a:lnTo>
                    <a:pt x="149" y="817"/>
                  </a:lnTo>
                  <a:lnTo>
                    <a:pt x="149" y="816"/>
                  </a:lnTo>
                  <a:lnTo>
                    <a:pt x="150" y="816"/>
                  </a:lnTo>
                  <a:lnTo>
                    <a:pt x="150" y="815"/>
                  </a:lnTo>
                  <a:lnTo>
                    <a:pt x="150" y="815"/>
                  </a:lnTo>
                  <a:lnTo>
                    <a:pt x="150" y="814"/>
                  </a:lnTo>
                  <a:lnTo>
                    <a:pt x="150" y="812"/>
                  </a:lnTo>
                  <a:lnTo>
                    <a:pt x="151" y="812"/>
                  </a:lnTo>
                  <a:lnTo>
                    <a:pt x="151" y="811"/>
                  </a:lnTo>
                  <a:lnTo>
                    <a:pt x="151" y="810"/>
                  </a:lnTo>
                  <a:lnTo>
                    <a:pt x="151" y="809"/>
                  </a:lnTo>
                  <a:lnTo>
                    <a:pt x="152" y="808"/>
                  </a:lnTo>
                  <a:lnTo>
                    <a:pt x="152" y="807"/>
                  </a:lnTo>
                  <a:lnTo>
                    <a:pt x="152" y="807"/>
                  </a:lnTo>
                  <a:lnTo>
                    <a:pt x="152" y="805"/>
                  </a:lnTo>
                  <a:lnTo>
                    <a:pt x="152" y="804"/>
                  </a:lnTo>
                  <a:lnTo>
                    <a:pt x="152" y="803"/>
                  </a:lnTo>
                  <a:lnTo>
                    <a:pt x="153" y="802"/>
                  </a:lnTo>
                  <a:lnTo>
                    <a:pt x="153" y="801"/>
                  </a:lnTo>
                  <a:lnTo>
                    <a:pt x="153" y="800"/>
                  </a:lnTo>
                  <a:lnTo>
                    <a:pt x="153" y="799"/>
                  </a:lnTo>
                  <a:lnTo>
                    <a:pt x="154" y="798"/>
                  </a:lnTo>
                  <a:lnTo>
                    <a:pt x="154" y="797"/>
                  </a:lnTo>
                  <a:lnTo>
                    <a:pt x="154" y="796"/>
                  </a:lnTo>
                  <a:lnTo>
                    <a:pt x="154" y="796"/>
                  </a:lnTo>
                  <a:lnTo>
                    <a:pt x="154" y="798"/>
                  </a:lnTo>
                  <a:lnTo>
                    <a:pt x="154" y="799"/>
                  </a:lnTo>
                  <a:lnTo>
                    <a:pt x="155" y="802"/>
                  </a:lnTo>
                  <a:lnTo>
                    <a:pt x="155" y="803"/>
                  </a:lnTo>
                  <a:lnTo>
                    <a:pt x="155" y="804"/>
                  </a:lnTo>
                  <a:lnTo>
                    <a:pt x="155" y="805"/>
                  </a:lnTo>
                  <a:lnTo>
                    <a:pt x="156" y="808"/>
                  </a:lnTo>
                  <a:lnTo>
                    <a:pt x="156" y="813"/>
                  </a:lnTo>
                  <a:lnTo>
                    <a:pt x="156" y="817"/>
                  </a:lnTo>
                  <a:lnTo>
                    <a:pt x="156" y="821"/>
                  </a:lnTo>
                  <a:lnTo>
                    <a:pt x="156" y="823"/>
                  </a:lnTo>
                  <a:lnTo>
                    <a:pt x="157" y="824"/>
                  </a:lnTo>
                  <a:lnTo>
                    <a:pt x="157" y="827"/>
                  </a:lnTo>
                  <a:lnTo>
                    <a:pt x="157" y="830"/>
                  </a:lnTo>
                  <a:lnTo>
                    <a:pt x="157" y="832"/>
                  </a:lnTo>
                  <a:lnTo>
                    <a:pt x="157" y="834"/>
                  </a:lnTo>
                  <a:lnTo>
                    <a:pt x="158" y="835"/>
                  </a:lnTo>
                  <a:lnTo>
                    <a:pt x="158" y="835"/>
                  </a:lnTo>
                  <a:lnTo>
                    <a:pt x="158" y="835"/>
                  </a:lnTo>
                  <a:lnTo>
                    <a:pt x="158" y="836"/>
                  </a:lnTo>
                  <a:lnTo>
                    <a:pt x="158" y="836"/>
                  </a:lnTo>
                  <a:lnTo>
                    <a:pt x="159" y="836"/>
                  </a:lnTo>
                  <a:lnTo>
                    <a:pt x="159" y="835"/>
                  </a:lnTo>
                  <a:lnTo>
                    <a:pt x="159" y="833"/>
                  </a:lnTo>
                  <a:lnTo>
                    <a:pt x="159" y="831"/>
                  </a:lnTo>
                  <a:lnTo>
                    <a:pt x="159" y="830"/>
                  </a:lnTo>
                  <a:lnTo>
                    <a:pt x="160" y="828"/>
                  </a:lnTo>
                  <a:lnTo>
                    <a:pt x="160" y="826"/>
                  </a:lnTo>
                  <a:lnTo>
                    <a:pt x="160" y="824"/>
                  </a:lnTo>
                  <a:lnTo>
                    <a:pt x="160" y="823"/>
                  </a:lnTo>
                  <a:lnTo>
                    <a:pt x="160" y="822"/>
                  </a:lnTo>
                  <a:lnTo>
                    <a:pt x="161" y="821"/>
                  </a:lnTo>
                  <a:lnTo>
                    <a:pt x="161" y="819"/>
                  </a:lnTo>
                  <a:lnTo>
                    <a:pt x="161" y="818"/>
                  </a:lnTo>
                  <a:lnTo>
                    <a:pt x="161" y="816"/>
                  </a:lnTo>
                  <a:lnTo>
                    <a:pt x="161" y="815"/>
                  </a:lnTo>
                  <a:lnTo>
                    <a:pt x="162" y="815"/>
                  </a:lnTo>
                  <a:lnTo>
                    <a:pt x="162" y="814"/>
                  </a:lnTo>
                  <a:lnTo>
                    <a:pt x="162" y="814"/>
                  </a:lnTo>
                  <a:lnTo>
                    <a:pt x="162" y="813"/>
                  </a:lnTo>
                  <a:lnTo>
                    <a:pt x="163" y="811"/>
                  </a:lnTo>
                  <a:lnTo>
                    <a:pt x="163" y="814"/>
                  </a:lnTo>
                  <a:lnTo>
                    <a:pt x="163" y="813"/>
                  </a:lnTo>
                  <a:lnTo>
                    <a:pt x="163" y="798"/>
                  </a:lnTo>
                  <a:lnTo>
                    <a:pt x="163" y="771"/>
                  </a:lnTo>
                  <a:lnTo>
                    <a:pt x="163" y="732"/>
                  </a:lnTo>
                  <a:lnTo>
                    <a:pt x="164" y="681"/>
                  </a:lnTo>
                  <a:lnTo>
                    <a:pt x="164" y="616"/>
                  </a:lnTo>
                  <a:lnTo>
                    <a:pt x="164" y="542"/>
                  </a:lnTo>
                  <a:lnTo>
                    <a:pt x="164" y="484"/>
                  </a:lnTo>
                  <a:lnTo>
                    <a:pt x="165" y="466"/>
                  </a:lnTo>
                  <a:lnTo>
                    <a:pt x="165" y="460"/>
                  </a:lnTo>
                  <a:lnTo>
                    <a:pt x="165" y="428"/>
                  </a:lnTo>
                  <a:lnTo>
                    <a:pt x="165" y="398"/>
                  </a:lnTo>
                  <a:lnTo>
                    <a:pt x="165" y="385"/>
                  </a:lnTo>
                  <a:lnTo>
                    <a:pt x="165" y="388"/>
                  </a:lnTo>
                  <a:lnTo>
                    <a:pt x="166" y="401"/>
                  </a:lnTo>
                  <a:lnTo>
                    <a:pt x="166" y="409"/>
                  </a:lnTo>
                  <a:lnTo>
                    <a:pt x="166" y="419"/>
                  </a:lnTo>
                  <a:lnTo>
                    <a:pt x="166" y="431"/>
                  </a:lnTo>
                  <a:lnTo>
                    <a:pt x="167" y="440"/>
                  </a:lnTo>
                  <a:lnTo>
                    <a:pt x="167" y="446"/>
                  </a:lnTo>
                  <a:lnTo>
                    <a:pt x="167" y="451"/>
                  </a:lnTo>
                  <a:lnTo>
                    <a:pt x="167" y="456"/>
                  </a:lnTo>
                  <a:lnTo>
                    <a:pt x="167" y="462"/>
                  </a:lnTo>
                  <a:lnTo>
                    <a:pt x="168" y="468"/>
                  </a:lnTo>
                  <a:lnTo>
                    <a:pt x="168" y="473"/>
                  </a:lnTo>
                  <a:lnTo>
                    <a:pt x="168" y="478"/>
                  </a:lnTo>
                  <a:lnTo>
                    <a:pt x="168" y="483"/>
                  </a:lnTo>
                  <a:lnTo>
                    <a:pt x="168" y="488"/>
                  </a:lnTo>
                  <a:lnTo>
                    <a:pt x="169" y="493"/>
                  </a:lnTo>
                  <a:lnTo>
                    <a:pt x="169" y="496"/>
                  </a:lnTo>
                  <a:lnTo>
                    <a:pt x="169" y="500"/>
                  </a:lnTo>
                  <a:lnTo>
                    <a:pt x="169" y="503"/>
                  </a:lnTo>
                  <a:lnTo>
                    <a:pt x="169" y="507"/>
                  </a:lnTo>
                  <a:lnTo>
                    <a:pt x="170" y="511"/>
                  </a:lnTo>
                  <a:lnTo>
                    <a:pt x="170" y="515"/>
                  </a:lnTo>
                  <a:lnTo>
                    <a:pt x="170" y="520"/>
                  </a:lnTo>
                  <a:lnTo>
                    <a:pt x="170" y="526"/>
                  </a:lnTo>
                  <a:lnTo>
                    <a:pt x="171" y="531"/>
                  </a:lnTo>
                  <a:lnTo>
                    <a:pt x="171" y="537"/>
                  </a:lnTo>
                  <a:lnTo>
                    <a:pt x="171" y="543"/>
                  </a:lnTo>
                  <a:lnTo>
                    <a:pt x="171" y="548"/>
                  </a:lnTo>
                  <a:lnTo>
                    <a:pt x="171" y="554"/>
                  </a:lnTo>
                  <a:lnTo>
                    <a:pt x="171" y="560"/>
                  </a:lnTo>
                  <a:lnTo>
                    <a:pt x="172" y="567"/>
                  </a:lnTo>
                  <a:lnTo>
                    <a:pt x="172" y="574"/>
                  </a:lnTo>
                  <a:lnTo>
                    <a:pt x="172" y="581"/>
                  </a:lnTo>
                  <a:lnTo>
                    <a:pt x="172" y="587"/>
                  </a:lnTo>
                  <a:lnTo>
                    <a:pt x="173" y="595"/>
                  </a:lnTo>
                  <a:lnTo>
                    <a:pt x="173" y="603"/>
                  </a:lnTo>
                  <a:lnTo>
                    <a:pt x="173" y="610"/>
                  </a:lnTo>
                  <a:lnTo>
                    <a:pt x="173" y="618"/>
                  </a:lnTo>
                  <a:lnTo>
                    <a:pt x="173" y="626"/>
                  </a:lnTo>
                  <a:lnTo>
                    <a:pt x="174" y="635"/>
                  </a:lnTo>
                  <a:lnTo>
                    <a:pt x="174" y="642"/>
                  </a:lnTo>
                  <a:lnTo>
                    <a:pt x="174" y="650"/>
                  </a:lnTo>
                  <a:lnTo>
                    <a:pt x="174" y="655"/>
                  </a:lnTo>
                  <a:lnTo>
                    <a:pt x="174" y="660"/>
                  </a:lnTo>
                  <a:lnTo>
                    <a:pt x="174" y="664"/>
                  </a:lnTo>
                  <a:lnTo>
                    <a:pt x="175" y="667"/>
                  </a:lnTo>
                  <a:lnTo>
                    <a:pt x="175" y="669"/>
                  </a:lnTo>
                  <a:lnTo>
                    <a:pt x="175" y="670"/>
                  </a:lnTo>
                  <a:lnTo>
                    <a:pt x="175" y="670"/>
                  </a:lnTo>
                  <a:lnTo>
                    <a:pt x="176" y="670"/>
                  </a:lnTo>
                  <a:lnTo>
                    <a:pt x="176" y="669"/>
                  </a:lnTo>
                  <a:lnTo>
                    <a:pt x="176" y="668"/>
                  </a:lnTo>
                  <a:lnTo>
                    <a:pt x="176" y="667"/>
                  </a:lnTo>
                  <a:lnTo>
                    <a:pt x="176" y="666"/>
                  </a:lnTo>
                  <a:lnTo>
                    <a:pt x="176" y="664"/>
                  </a:lnTo>
                  <a:lnTo>
                    <a:pt x="177" y="660"/>
                  </a:lnTo>
                  <a:lnTo>
                    <a:pt x="177" y="657"/>
                  </a:lnTo>
                  <a:lnTo>
                    <a:pt x="177" y="653"/>
                  </a:lnTo>
                  <a:lnTo>
                    <a:pt x="177" y="650"/>
                  </a:lnTo>
                  <a:lnTo>
                    <a:pt x="178" y="646"/>
                  </a:lnTo>
                  <a:lnTo>
                    <a:pt x="178" y="643"/>
                  </a:lnTo>
                  <a:lnTo>
                    <a:pt x="178" y="640"/>
                  </a:lnTo>
                  <a:lnTo>
                    <a:pt x="178" y="639"/>
                  </a:lnTo>
                  <a:lnTo>
                    <a:pt x="178" y="638"/>
                  </a:lnTo>
                  <a:lnTo>
                    <a:pt x="179" y="639"/>
                  </a:lnTo>
                  <a:lnTo>
                    <a:pt x="179" y="641"/>
                  </a:lnTo>
                  <a:lnTo>
                    <a:pt x="179" y="644"/>
                  </a:lnTo>
                  <a:lnTo>
                    <a:pt x="179" y="649"/>
                  </a:lnTo>
                  <a:lnTo>
                    <a:pt x="179" y="655"/>
                  </a:lnTo>
                  <a:lnTo>
                    <a:pt x="180" y="663"/>
                  </a:lnTo>
                  <a:lnTo>
                    <a:pt x="180" y="670"/>
                  </a:lnTo>
                  <a:lnTo>
                    <a:pt x="180" y="677"/>
                  </a:lnTo>
                  <a:lnTo>
                    <a:pt x="180" y="683"/>
                  </a:lnTo>
                  <a:lnTo>
                    <a:pt x="180" y="689"/>
                  </a:lnTo>
                  <a:lnTo>
                    <a:pt x="181" y="694"/>
                  </a:lnTo>
                  <a:lnTo>
                    <a:pt x="181" y="698"/>
                  </a:lnTo>
                  <a:lnTo>
                    <a:pt x="181" y="701"/>
                  </a:lnTo>
                  <a:lnTo>
                    <a:pt x="181" y="703"/>
                  </a:lnTo>
                  <a:lnTo>
                    <a:pt x="182" y="706"/>
                  </a:lnTo>
                  <a:lnTo>
                    <a:pt x="182" y="708"/>
                  </a:lnTo>
                  <a:lnTo>
                    <a:pt x="182" y="710"/>
                  </a:lnTo>
                  <a:lnTo>
                    <a:pt x="182" y="712"/>
                  </a:lnTo>
                  <a:lnTo>
                    <a:pt x="182" y="714"/>
                  </a:lnTo>
                  <a:lnTo>
                    <a:pt x="182" y="715"/>
                  </a:lnTo>
                  <a:lnTo>
                    <a:pt x="183" y="716"/>
                  </a:lnTo>
                  <a:lnTo>
                    <a:pt x="183" y="716"/>
                  </a:lnTo>
                  <a:lnTo>
                    <a:pt x="183" y="717"/>
                  </a:lnTo>
                  <a:lnTo>
                    <a:pt x="183" y="717"/>
                  </a:lnTo>
                  <a:lnTo>
                    <a:pt x="184" y="717"/>
                  </a:lnTo>
                  <a:lnTo>
                    <a:pt x="184" y="716"/>
                  </a:lnTo>
                  <a:lnTo>
                    <a:pt x="184" y="716"/>
                  </a:lnTo>
                  <a:lnTo>
                    <a:pt x="184" y="717"/>
                  </a:lnTo>
                  <a:lnTo>
                    <a:pt x="184" y="718"/>
                  </a:lnTo>
                  <a:lnTo>
                    <a:pt x="185" y="718"/>
                  </a:lnTo>
                  <a:lnTo>
                    <a:pt x="185" y="718"/>
                  </a:lnTo>
                  <a:lnTo>
                    <a:pt x="185" y="719"/>
                  </a:lnTo>
                  <a:lnTo>
                    <a:pt x="185" y="719"/>
                  </a:lnTo>
                  <a:lnTo>
                    <a:pt x="185" y="720"/>
                  </a:lnTo>
                  <a:lnTo>
                    <a:pt x="186" y="720"/>
                  </a:lnTo>
                  <a:lnTo>
                    <a:pt x="186" y="721"/>
                  </a:lnTo>
                  <a:lnTo>
                    <a:pt x="186" y="722"/>
                  </a:lnTo>
                  <a:lnTo>
                    <a:pt x="186" y="724"/>
                  </a:lnTo>
                  <a:lnTo>
                    <a:pt x="186" y="726"/>
                  </a:lnTo>
                  <a:lnTo>
                    <a:pt x="187" y="728"/>
                  </a:lnTo>
                  <a:lnTo>
                    <a:pt x="187" y="729"/>
                  </a:lnTo>
                  <a:lnTo>
                    <a:pt x="187" y="731"/>
                  </a:lnTo>
                  <a:lnTo>
                    <a:pt x="187" y="733"/>
                  </a:lnTo>
                  <a:lnTo>
                    <a:pt x="187" y="735"/>
                  </a:lnTo>
                  <a:lnTo>
                    <a:pt x="187" y="736"/>
                  </a:lnTo>
                  <a:lnTo>
                    <a:pt x="188" y="737"/>
                  </a:lnTo>
                  <a:lnTo>
                    <a:pt x="188" y="739"/>
                  </a:lnTo>
                  <a:lnTo>
                    <a:pt x="188" y="740"/>
                  </a:lnTo>
                  <a:lnTo>
                    <a:pt x="188" y="742"/>
                  </a:lnTo>
                  <a:lnTo>
                    <a:pt x="189" y="744"/>
                  </a:lnTo>
                  <a:lnTo>
                    <a:pt x="189" y="746"/>
                  </a:lnTo>
                  <a:lnTo>
                    <a:pt x="189" y="748"/>
                  </a:lnTo>
                  <a:lnTo>
                    <a:pt x="189" y="750"/>
                  </a:lnTo>
                  <a:lnTo>
                    <a:pt x="189" y="751"/>
                  </a:lnTo>
                  <a:lnTo>
                    <a:pt x="190" y="752"/>
                  </a:lnTo>
                  <a:lnTo>
                    <a:pt x="190" y="753"/>
                  </a:lnTo>
                  <a:lnTo>
                    <a:pt x="190" y="754"/>
                  </a:lnTo>
                  <a:lnTo>
                    <a:pt x="190" y="756"/>
                  </a:lnTo>
                  <a:lnTo>
                    <a:pt x="190" y="757"/>
                  </a:lnTo>
                  <a:lnTo>
                    <a:pt x="191" y="758"/>
                  </a:lnTo>
                  <a:lnTo>
                    <a:pt x="191" y="758"/>
                  </a:lnTo>
                  <a:lnTo>
                    <a:pt x="191" y="758"/>
                  </a:lnTo>
                  <a:lnTo>
                    <a:pt x="191" y="759"/>
                  </a:lnTo>
                  <a:lnTo>
                    <a:pt x="191" y="761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2" y="761"/>
                  </a:lnTo>
                  <a:lnTo>
                    <a:pt x="193" y="761"/>
                  </a:lnTo>
                  <a:lnTo>
                    <a:pt x="193" y="761"/>
                  </a:lnTo>
                  <a:lnTo>
                    <a:pt x="193" y="761"/>
                  </a:lnTo>
                  <a:lnTo>
                    <a:pt x="193" y="761"/>
                  </a:lnTo>
                  <a:lnTo>
                    <a:pt x="193" y="761"/>
                  </a:lnTo>
                  <a:lnTo>
                    <a:pt x="193" y="760"/>
                  </a:lnTo>
                  <a:lnTo>
                    <a:pt x="194" y="760"/>
                  </a:lnTo>
                  <a:lnTo>
                    <a:pt x="194" y="760"/>
                  </a:lnTo>
                  <a:lnTo>
                    <a:pt x="194" y="759"/>
                  </a:lnTo>
                  <a:lnTo>
                    <a:pt x="194" y="759"/>
                  </a:lnTo>
                  <a:lnTo>
                    <a:pt x="195" y="758"/>
                  </a:lnTo>
                  <a:lnTo>
                    <a:pt x="195" y="758"/>
                  </a:lnTo>
                  <a:lnTo>
                    <a:pt x="195" y="758"/>
                  </a:lnTo>
                  <a:lnTo>
                    <a:pt x="195" y="757"/>
                  </a:lnTo>
                  <a:lnTo>
                    <a:pt x="195" y="756"/>
                  </a:lnTo>
                  <a:lnTo>
                    <a:pt x="196" y="756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96" y="754"/>
                  </a:lnTo>
                  <a:lnTo>
                    <a:pt x="196" y="754"/>
                  </a:lnTo>
                  <a:lnTo>
                    <a:pt x="197" y="752"/>
                  </a:lnTo>
                  <a:lnTo>
                    <a:pt x="197" y="751"/>
                  </a:lnTo>
                  <a:lnTo>
                    <a:pt x="197" y="750"/>
                  </a:lnTo>
                  <a:lnTo>
                    <a:pt x="197" y="749"/>
                  </a:lnTo>
                  <a:lnTo>
                    <a:pt x="197" y="748"/>
                  </a:lnTo>
                  <a:lnTo>
                    <a:pt x="198" y="747"/>
                  </a:lnTo>
                  <a:lnTo>
                    <a:pt x="198" y="746"/>
                  </a:lnTo>
                  <a:lnTo>
                    <a:pt x="198" y="746"/>
                  </a:lnTo>
                  <a:lnTo>
                    <a:pt x="198" y="746"/>
                  </a:lnTo>
                  <a:lnTo>
                    <a:pt x="199" y="745"/>
                  </a:lnTo>
                  <a:lnTo>
                    <a:pt x="199" y="743"/>
                  </a:lnTo>
                  <a:lnTo>
                    <a:pt x="199" y="743"/>
                  </a:lnTo>
                  <a:lnTo>
                    <a:pt x="199" y="742"/>
                  </a:lnTo>
                  <a:lnTo>
                    <a:pt x="199" y="742"/>
                  </a:lnTo>
                  <a:lnTo>
                    <a:pt x="199" y="743"/>
                  </a:lnTo>
                  <a:lnTo>
                    <a:pt x="200" y="745"/>
                  </a:lnTo>
                  <a:lnTo>
                    <a:pt x="200" y="747"/>
                  </a:lnTo>
                  <a:lnTo>
                    <a:pt x="200" y="749"/>
                  </a:lnTo>
                  <a:lnTo>
                    <a:pt x="200" y="750"/>
                  </a:lnTo>
                  <a:lnTo>
                    <a:pt x="201" y="750"/>
                  </a:lnTo>
                  <a:lnTo>
                    <a:pt x="201" y="754"/>
                  </a:lnTo>
                  <a:lnTo>
                    <a:pt x="201" y="758"/>
                  </a:lnTo>
                  <a:lnTo>
                    <a:pt x="201" y="763"/>
                  </a:lnTo>
                  <a:lnTo>
                    <a:pt x="201" y="767"/>
                  </a:lnTo>
                  <a:lnTo>
                    <a:pt x="201" y="769"/>
                  </a:lnTo>
                  <a:lnTo>
                    <a:pt x="202" y="770"/>
                  </a:lnTo>
                  <a:lnTo>
                    <a:pt x="202" y="773"/>
                  </a:lnTo>
                  <a:lnTo>
                    <a:pt x="202" y="775"/>
                  </a:lnTo>
                  <a:lnTo>
                    <a:pt x="202" y="778"/>
                  </a:lnTo>
                  <a:lnTo>
                    <a:pt x="202" y="780"/>
                  </a:lnTo>
                  <a:lnTo>
                    <a:pt x="203" y="781"/>
                  </a:lnTo>
                  <a:lnTo>
                    <a:pt x="203" y="782"/>
                  </a:lnTo>
                  <a:lnTo>
                    <a:pt x="203" y="783"/>
                  </a:lnTo>
                  <a:lnTo>
                    <a:pt x="203" y="783"/>
                  </a:lnTo>
                  <a:lnTo>
                    <a:pt x="204" y="783"/>
                  </a:lnTo>
                  <a:lnTo>
                    <a:pt x="204" y="783"/>
                  </a:lnTo>
                  <a:lnTo>
                    <a:pt x="204" y="782"/>
                  </a:lnTo>
                  <a:lnTo>
                    <a:pt x="204" y="780"/>
                  </a:lnTo>
                  <a:lnTo>
                    <a:pt x="204" y="779"/>
                  </a:lnTo>
                  <a:lnTo>
                    <a:pt x="204" y="777"/>
                  </a:lnTo>
                  <a:lnTo>
                    <a:pt x="205" y="775"/>
                  </a:lnTo>
                  <a:lnTo>
                    <a:pt x="205" y="773"/>
                  </a:lnTo>
                  <a:lnTo>
                    <a:pt x="205" y="772"/>
                  </a:lnTo>
                  <a:lnTo>
                    <a:pt x="205" y="770"/>
                  </a:lnTo>
                  <a:lnTo>
                    <a:pt x="206" y="769"/>
                  </a:lnTo>
                  <a:lnTo>
                    <a:pt x="206" y="767"/>
                  </a:lnTo>
                  <a:lnTo>
                    <a:pt x="206" y="766"/>
                  </a:lnTo>
                  <a:lnTo>
                    <a:pt x="206" y="765"/>
                  </a:lnTo>
                  <a:lnTo>
                    <a:pt x="206" y="763"/>
                  </a:lnTo>
                  <a:lnTo>
                    <a:pt x="207" y="761"/>
                  </a:lnTo>
                  <a:lnTo>
                    <a:pt x="207" y="761"/>
                  </a:lnTo>
                  <a:lnTo>
                    <a:pt x="207" y="761"/>
                  </a:lnTo>
                  <a:lnTo>
                    <a:pt x="207" y="761"/>
                  </a:lnTo>
                  <a:lnTo>
                    <a:pt x="207" y="759"/>
                  </a:lnTo>
                  <a:lnTo>
                    <a:pt x="208" y="758"/>
                  </a:lnTo>
                  <a:lnTo>
                    <a:pt x="208" y="761"/>
                  </a:lnTo>
                  <a:lnTo>
                    <a:pt x="208" y="759"/>
                  </a:lnTo>
                  <a:lnTo>
                    <a:pt x="208" y="744"/>
                  </a:lnTo>
                  <a:lnTo>
                    <a:pt x="208" y="715"/>
                  </a:lnTo>
                  <a:lnTo>
                    <a:pt x="209" y="674"/>
                  </a:lnTo>
                  <a:lnTo>
                    <a:pt x="209" y="621"/>
                  </a:lnTo>
                  <a:lnTo>
                    <a:pt x="209" y="555"/>
                  </a:lnTo>
                  <a:lnTo>
                    <a:pt x="209" y="482"/>
                  </a:lnTo>
                  <a:lnTo>
                    <a:pt x="210" y="427"/>
                  </a:lnTo>
                  <a:lnTo>
                    <a:pt x="210" y="416"/>
                  </a:lnTo>
                  <a:lnTo>
                    <a:pt x="210" y="403"/>
                  </a:lnTo>
                  <a:lnTo>
                    <a:pt x="210" y="366"/>
                  </a:lnTo>
                  <a:lnTo>
                    <a:pt x="210" y="335"/>
                  </a:lnTo>
                  <a:lnTo>
                    <a:pt x="210" y="323"/>
                  </a:lnTo>
                  <a:lnTo>
                    <a:pt x="211" y="327"/>
                  </a:lnTo>
                  <a:lnTo>
                    <a:pt x="211" y="341"/>
                  </a:lnTo>
                  <a:lnTo>
                    <a:pt x="211" y="350"/>
                  </a:lnTo>
                  <a:lnTo>
                    <a:pt x="211" y="361"/>
                  </a:lnTo>
                  <a:lnTo>
                    <a:pt x="212" y="373"/>
                  </a:lnTo>
                  <a:lnTo>
                    <a:pt x="212" y="382"/>
                  </a:lnTo>
                  <a:lnTo>
                    <a:pt x="212" y="389"/>
                  </a:lnTo>
                  <a:lnTo>
                    <a:pt x="212" y="395"/>
                  </a:lnTo>
                  <a:lnTo>
                    <a:pt x="212" y="401"/>
                  </a:lnTo>
                  <a:lnTo>
                    <a:pt x="212" y="407"/>
                  </a:lnTo>
                  <a:lnTo>
                    <a:pt x="213" y="414"/>
                  </a:lnTo>
                  <a:lnTo>
                    <a:pt x="213" y="421"/>
                  </a:lnTo>
                  <a:lnTo>
                    <a:pt x="213" y="426"/>
                  </a:lnTo>
                  <a:lnTo>
                    <a:pt x="213" y="432"/>
                  </a:lnTo>
                  <a:lnTo>
                    <a:pt x="214" y="436"/>
                  </a:lnTo>
                  <a:lnTo>
                    <a:pt x="214" y="441"/>
                  </a:lnTo>
                  <a:lnTo>
                    <a:pt x="214" y="445"/>
                  </a:lnTo>
                  <a:lnTo>
                    <a:pt x="214" y="449"/>
                  </a:lnTo>
                  <a:lnTo>
                    <a:pt x="214" y="453"/>
                  </a:lnTo>
                  <a:lnTo>
                    <a:pt x="215" y="457"/>
                  </a:lnTo>
                  <a:lnTo>
                    <a:pt x="215" y="462"/>
                  </a:lnTo>
                  <a:lnTo>
                    <a:pt x="215" y="467"/>
                  </a:lnTo>
                  <a:lnTo>
                    <a:pt x="215" y="472"/>
                  </a:lnTo>
                  <a:lnTo>
                    <a:pt x="215" y="479"/>
                  </a:lnTo>
                  <a:lnTo>
                    <a:pt x="216" y="485"/>
                  </a:lnTo>
                  <a:lnTo>
                    <a:pt x="216" y="492"/>
                  </a:lnTo>
                  <a:lnTo>
                    <a:pt x="216" y="498"/>
                  </a:lnTo>
                  <a:lnTo>
                    <a:pt x="216" y="505"/>
                  </a:lnTo>
                  <a:lnTo>
                    <a:pt x="216" y="511"/>
                  </a:lnTo>
                  <a:lnTo>
                    <a:pt x="217" y="518"/>
                  </a:lnTo>
                  <a:lnTo>
                    <a:pt x="217" y="525"/>
                  </a:lnTo>
                  <a:lnTo>
                    <a:pt x="217" y="533"/>
                  </a:lnTo>
                  <a:lnTo>
                    <a:pt x="217" y="539"/>
                  </a:lnTo>
                  <a:lnTo>
                    <a:pt x="217" y="547"/>
                  </a:lnTo>
                  <a:lnTo>
                    <a:pt x="218" y="555"/>
                  </a:lnTo>
                  <a:lnTo>
                    <a:pt x="218" y="563"/>
                  </a:lnTo>
                  <a:lnTo>
                    <a:pt x="218" y="571"/>
                  </a:lnTo>
                  <a:lnTo>
                    <a:pt x="218" y="579"/>
                  </a:lnTo>
                  <a:lnTo>
                    <a:pt x="218" y="588"/>
                  </a:lnTo>
                  <a:lnTo>
                    <a:pt x="219" y="597"/>
                  </a:lnTo>
                  <a:lnTo>
                    <a:pt x="219" y="606"/>
                  </a:lnTo>
                  <a:lnTo>
                    <a:pt x="219" y="614"/>
                  </a:lnTo>
                  <a:lnTo>
                    <a:pt x="219" y="622"/>
                  </a:lnTo>
                  <a:lnTo>
                    <a:pt x="219" y="628"/>
                  </a:lnTo>
                  <a:lnTo>
                    <a:pt x="220" y="634"/>
                  </a:lnTo>
                  <a:lnTo>
                    <a:pt x="220" y="639"/>
                  </a:lnTo>
                  <a:lnTo>
                    <a:pt x="220" y="643"/>
                  </a:lnTo>
                  <a:lnTo>
                    <a:pt x="220" y="646"/>
                  </a:lnTo>
                  <a:lnTo>
                    <a:pt x="221" y="648"/>
                  </a:lnTo>
                  <a:lnTo>
                    <a:pt x="221" y="650"/>
                  </a:lnTo>
                  <a:lnTo>
                    <a:pt x="221" y="651"/>
                  </a:lnTo>
                  <a:lnTo>
                    <a:pt x="221" y="652"/>
                  </a:lnTo>
                  <a:lnTo>
                    <a:pt x="221" y="653"/>
                  </a:lnTo>
                  <a:lnTo>
                    <a:pt x="221" y="653"/>
                  </a:lnTo>
                  <a:lnTo>
                    <a:pt x="222" y="653"/>
                  </a:lnTo>
                  <a:lnTo>
                    <a:pt x="222" y="652"/>
                  </a:lnTo>
                  <a:lnTo>
                    <a:pt x="222" y="652"/>
                  </a:lnTo>
                  <a:lnTo>
                    <a:pt x="222" y="652"/>
                  </a:lnTo>
                  <a:lnTo>
                    <a:pt x="223" y="650"/>
                  </a:lnTo>
                  <a:lnTo>
                    <a:pt x="223" y="649"/>
                  </a:lnTo>
                  <a:lnTo>
                    <a:pt x="223" y="648"/>
                  </a:lnTo>
                  <a:lnTo>
                    <a:pt x="223" y="648"/>
                  </a:lnTo>
                  <a:lnTo>
                    <a:pt x="223" y="648"/>
                  </a:lnTo>
                  <a:lnTo>
                    <a:pt x="223" y="650"/>
                  </a:lnTo>
                  <a:lnTo>
                    <a:pt x="224" y="652"/>
                  </a:lnTo>
                  <a:lnTo>
                    <a:pt x="224" y="656"/>
                  </a:lnTo>
                  <a:lnTo>
                    <a:pt x="224" y="660"/>
                  </a:lnTo>
                  <a:lnTo>
                    <a:pt x="224" y="667"/>
                  </a:lnTo>
                  <a:lnTo>
                    <a:pt x="225" y="674"/>
                  </a:lnTo>
                  <a:lnTo>
                    <a:pt x="225" y="682"/>
                  </a:lnTo>
                  <a:lnTo>
                    <a:pt x="225" y="688"/>
                  </a:lnTo>
                  <a:lnTo>
                    <a:pt x="225" y="694"/>
                  </a:lnTo>
                  <a:lnTo>
                    <a:pt x="225" y="700"/>
                  </a:lnTo>
                  <a:lnTo>
                    <a:pt x="226" y="705"/>
                  </a:lnTo>
                  <a:lnTo>
                    <a:pt x="226" y="710"/>
                  </a:lnTo>
                  <a:lnTo>
                    <a:pt x="226" y="714"/>
                  </a:lnTo>
                  <a:lnTo>
                    <a:pt x="226" y="716"/>
                  </a:lnTo>
                  <a:lnTo>
                    <a:pt x="226" y="719"/>
                  </a:lnTo>
                  <a:lnTo>
                    <a:pt x="227" y="722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7" y="729"/>
                  </a:lnTo>
                  <a:lnTo>
                    <a:pt x="227" y="731"/>
                  </a:lnTo>
                  <a:lnTo>
                    <a:pt x="228" y="733"/>
                  </a:lnTo>
                  <a:lnTo>
                    <a:pt x="228" y="734"/>
                  </a:lnTo>
                  <a:lnTo>
                    <a:pt x="228" y="735"/>
                  </a:lnTo>
                  <a:lnTo>
                    <a:pt x="228" y="735"/>
                  </a:lnTo>
                  <a:lnTo>
                    <a:pt x="229" y="736"/>
                  </a:lnTo>
                  <a:lnTo>
                    <a:pt x="229" y="737"/>
                  </a:lnTo>
                  <a:lnTo>
                    <a:pt x="229" y="737"/>
                  </a:lnTo>
                  <a:lnTo>
                    <a:pt x="229" y="738"/>
                  </a:lnTo>
                  <a:lnTo>
                    <a:pt x="229" y="739"/>
                  </a:lnTo>
                  <a:lnTo>
                    <a:pt x="229" y="740"/>
                  </a:lnTo>
                  <a:lnTo>
                    <a:pt x="230" y="741"/>
                  </a:lnTo>
                  <a:lnTo>
                    <a:pt x="230" y="741"/>
                  </a:lnTo>
                  <a:lnTo>
                    <a:pt x="230" y="742"/>
                  </a:lnTo>
                  <a:lnTo>
                    <a:pt x="230" y="743"/>
                  </a:lnTo>
                  <a:lnTo>
                    <a:pt x="231" y="745"/>
                  </a:lnTo>
                  <a:lnTo>
                    <a:pt x="231" y="746"/>
                  </a:lnTo>
                  <a:lnTo>
                    <a:pt x="231" y="747"/>
                  </a:lnTo>
                  <a:lnTo>
                    <a:pt x="231" y="748"/>
                  </a:lnTo>
                  <a:lnTo>
                    <a:pt x="231" y="750"/>
                  </a:lnTo>
                  <a:lnTo>
                    <a:pt x="232" y="751"/>
                  </a:lnTo>
                  <a:lnTo>
                    <a:pt x="232" y="753"/>
                  </a:lnTo>
                  <a:lnTo>
                    <a:pt x="232" y="754"/>
                  </a:lnTo>
                  <a:lnTo>
                    <a:pt x="232" y="756"/>
                  </a:lnTo>
                  <a:lnTo>
                    <a:pt x="232" y="758"/>
                  </a:lnTo>
                  <a:lnTo>
                    <a:pt x="232" y="760"/>
                  </a:lnTo>
                  <a:lnTo>
                    <a:pt x="233" y="763"/>
                  </a:lnTo>
                  <a:lnTo>
                    <a:pt x="233" y="765"/>
                  </a:lnTo>
                  <a:lnTo>
                    <a:pt x="233" y="766"/>
                  </a:lnTo>
                  <a:lnTo>
                    <a:pt x="233" y="767"/>
                  </a:lnTo>
                  <a:lnTo>
                    <a:pt x="234" y="769"/>
                  </a:lnTo>
                  <a:lnTo>
                    <a:pt x="234" y="771"/>
                  </a:lnTo>
                  <a:lnTo>
                    <a:pt x="234" y="773"/>
                  </a:lnTo>
                  <a:lnTo>
                    <a:pt x="234" y="775"/>
                  </a:lnTo>
                  <a:lnTo>
                    <a:pt x="234" y="777"/>
                  </a:lnTo>
                  <a:lnTo>
                    <a:pt x="234" y="779"/>
                  </a:lnTo>
                  <a:lnTo>
                    <a:pt x="235" y="780"/>
                  </a:lnTo>
                  <a:lnTo>
                    <a:pt x="235" y="782"/>
                  </a:lnTo>
                  <a:lnTo>
                    <a:pt x="235" y="784"/>
                  </a:lnTo>
                  <a:lnTo>
                    <a:pt x="235" y="786"/>
                  </a:lnTo>
                  <a:lnTo>
                    <a:pt x="236" y="787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90"/>
                  </a:lnTo>
                  <a:lnTo>
                    <a:pt x="236" y="792"/>
                  </a:lnTo>
                  <a:lnTo>
                    <a:pt x="237" y="793"/>
                  </a:lnTo>
                  <a:lnTo>
                    <a:pt x="237" y="793"/>
                  </a:lnTo>
                  <a:lnTo>
                    <a:pt x="237" y="794"/>
                  </a:lnTo>
                  <a:lnTo>
                    <a:pt x="237" y="795"/>
                  </a:lnTo>
                  <a:lnTo>
                    <a:pt x="237" y="795"/>
                  </a:lnTo>
                  <a:lnTo>
                    <a:pt x="238" y="796"/>
                  </a:lnTo>
                  <a:lnTo>
                    <a:pt x="238" y="796"/>
                  </a:lnTo>
                  <a:lnTo>
                    <a:pt x="238" y="795"/>
                  </a:lnTo>
                  <a:lnTo>
                    <a:pt x="238" y="796"/>
                  </a:lnTo>
                  <a:lnTo>
                    <a:pt x="238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40" y="796"/>
                  </a:lnTo>
                  <a:lnTo>
                    <a:pt x="240" y="795"/>
                  </a:lnTo>
                  <a:lnTo>
                    <a:pt x="240" y="795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241" y="794"/>
                  </a:lnTo>
                  <a:lnTo>
                    <a:pt x="241" y="793"/>
                  </a:lnTo>
                  <a:lnTo>
                    <a:pt x="241" y="793"/>
                  </a:lnTo>
                  <a:lnTo>
                    <a:pt x="241" y="792"/>
                  </a:lnTo>
                  <a:lnTo>
                    <a:pt x="242" y="792"/>
                  </a:lnTo>
                  <a:lnTo>
                    <a:pt x="242" y="790"/>
                  </a:lnTo>
                  <a:lnTo>
                    <a:pt x="242" y="790"/>
                  </a:lnTo>
                  <a:lnTo>
                    <a:pt x="242" y="790"/>
                  </a:lnTo>
                  <a:lnTo>
                    <a:pt x="242" y="790"/>
                  </a:lnTo>
                  <a:lnTo>
                    <a:pt x="243" y="790"/>
                  </a:lnTo>
                  <a:lnTo>
                    <a:pt x="243" y="790"/>
                  </a:lnTo>
                  <a:lnTo>
                    <a:pt x="243" y="789"/>
                  </a:lnTo>
                  <a:lnTo>
                    <a:pt x="243" y="789"/>
                  </a:lnTo>
                  <a:lnTo>
                    <a:pt x="243" y="789"/>
                  </a:lnTo>
                  <a:lnTo>
                    <a:pt x="244" y="789"/>
                  </a:lnTo>
                  <a:lnTo>
                    <a:pt x="244" y="788"/>
                  </a:lnTo>
                  <a:lnTo>
                    <a:pt x="244" y="788"/>
                  </a:lnTo>
                  <a:lnTo>
                    <a:pt x="244" y="788"/>
                  </a:lnTo>
                  <a:lnTo>
                    <a:pt x="244" y="787"/>
                  </a:lnTo>
                  <a:lnTo>
                    <a:pt x="245" y="786"/>
                  </a:lnTo>
                  <a:lnTo>
                    <a:pt x="245" y="786"/>
                  </a:lnTo>
                  <a:lnTo>
                    <a:pt x="245" y="786"/>
                  </a:lnTo>
                  <a:lnTo>
                    <a:pt x="245" y="785"/>
                  </a:lnTo>
                  <a:lnTo>
                    <a:pt x="246" y="786"/>
                  </a:lnTo>
                  <a:lnTo>
                    <a:pt x="246" y="787"/>
                  </a:lnTo>
                  <a:lnTo>
                    <a:pt x="246" y="789"/>
                  </a:lnTo>
                  <a:lnTo>
                    <a:pt x="246" y="792"/>
                  </a:lnTo>
                  <a:lnTo>
                    <a:pt x="246" y="795"/>
                  </a:lnTo>
                  <a:lnTo>
                    <a:pt x="246" y="797"/>
                  </a:lnTo>
                  <a:lnTo>
                    <a:pt x="247" y="798"/>
                  </a:lnTo>
                  <a:lnTo>
                    <a:pt x="247" y="801"/>
                  </a:lnTo>
                  <a:lnTo>
                    <a:pt x="247" y="806"/>
                  </a:lnTo>
                  <a:lnTo>
                    <a:pt x="247" y="812"/>
                  </a:lnTo>
                  <a:lnTo>
                    <a:pt x="247" y="816"/>
                  </a:lnTo>
                  <a:lnTo>
                    <a:pt x="248" y="818"/>
                  </a:lnTo>
                  <a:lnTo>
                    <a:pt x="248" y="820"/>
                  </a:lnTo>
                  <a:lnTo>
                    <a:pt x="248" y="822"/>
                  </a:lnTo>
                  <a:lnTo>
                    <a:pt x="248" y="826"/>
                  </a:lnTo>
                  <a:lnTo>
                    <a:pt x="248" y="829"/>
                  </a:lnTo>
                  <a:lnTo>
                    <a:pt x="249" y="831"/>
                  </a:lnTo>
                  <a:lnTo>
                    <a:pt x="249" y="833"/>
                  </a:lnTo>
                  <a:lnTo>
                    <a:pt x="249" y="833"/>
                  </a:lnTo>
                  <a:lnTo>
                    <a:pt x="249" y="835"/>
                  </a:lnTo>
                  <a:lnTo>
                    <a:pt x="249" y="836"/>
                  </a:lnTo>
                  <a:lnTo>
                    <a:pt x="250" y="837"/>
                  </a:lnTo>
                  <a:lnTo>
                    <a:pt x="250" y="838"/>
                  </a:lnTo>
                  <a:lnTo>
                    <a:pt x="250" y="838"/>
                  </a:lnTo>
                  <a:lnTo>
                    <a:pt x="250" y="837"/>
                  </a:lnTo>
                  <a:lnTo>
                    <a:pt x="251" y="836"/>
                  </a:lnTo>
                  <a:lnTo>
                    <a:pt x="251" y="835"/>
                  </a:lnTo>
                  <a:lnTo>
                    <a:pt x="251" y="834"/>
                  </a:lnTo>
                  <a:lnTo>
                    <a:pt x="251" y="833"/>
                  </a:lnTo>
                  <a:lnTo>
                    <a:pt x="251" y="831"/>
                  </a:lnTo>
                  <a:lnTo>
                    <a:pt x="251" y="830"/>
                  </a:lnTo>
                  <a:lnTo>
                    <a:pt x="252" y="829"/>
                  </a:lnTo>
                  <a:lnTo>
                    <a:pt x="252" y="828"/>
                  </a:lnTo>
                  <a:lnTo>
                    <a:pt x="252" y="827"/>
                  </a:lnTo>
                  <a:lnTo>
                    <a:pt x="252" y="826"/>
                  </a:lnTo>
                  <a:lnTo>
                    <a:pt x="253" y="824"/>
                  </a:lnTo>
                  <a:lnTo>
                    <a:pt x="253" y="824"/>
                  </a:lnTo>
                  <a:lnTo>
                    <a:pt x="253" y="823"/>
                  </a:lnTo>
                  <a:lnTo>
                    <a:pt x="253" y="824"/>
                  </a:lnTo>
                  <a:lnTo>
                    <a:pt x="253" y="824"/>
                  </a:lnTo>
                  <a:lnTo>
                    <a:pt x="254" y="822"/>
                  </a:lnTo>
                  <a:lnTo>
                    <a:pt x="254" y="821"/>
                  </a:lnTo>
                  <a:lnTo>
                    <a:pt x="254" y="821"/>
                  </a:lnTo>
                  <a:lnTo>
                    <a:pt x="254" y="824"/>
                  </a:lnTo>
                  <a:lnTo>
                    <a:pt x="254" y="814"/>
                  </a:lnTo>
                  <a:lnTo>
                    <a:pt x="255" y="790"/>
                  </a:lnTo>
                  <a:lnTo>
                    <a:pt x="255" y="752"/>
                  </a:lnTo>
                  <a:lnTo>
                    <a:pt x="255" y="700"/>
                  </a:lnTo>
                  <a:lnTo>
                    <a:pt x="255" y="634"/>
                  </a:lnTo>
                  <a:lnTo>
                    <a:pt x="255" y="559"/>
                  </a:lnTo>
                  <a:lnTo>
                    <a:pt x="256" y="490"/>
                  </a:lnTo>
                  <a:lnTo>
                    <a:pt x="256" y="453"/>
                  </a:lnTo>
                  <a:lnTo>
                    <a:pt x="256" y="465"/>
                  </a:lnTo>
                  <a:lnTo>
                    <a:pt x="256" y="438"/>
                  </a:lnTo>
                  <a:lnTo>
                    <a:pt x="257" y="405"/>
                  </a:lnTo>
                  <a:lnTo>
                    <a:pt x="257" y="387"/>
                  </a:lnTo>
                  <a:lnTo>
                    <a:pt x="257" y="388"/>
                  </a:lnTo>
                  <a:lnTo>
                    <a:pt x="257" y="400"/>
                  </a:lnTo>
                  <a:lnTo>
                    <a:pt x="257" y="406"/>
                  </a:lnTo>
                  <a:lnTo>
                    <a:pt x="257" y="412"/>
                  </a:lnTo>
                  <a:lnTo>
                    <a:pt x="258" y="422"/>
                  </a:lnTo>
                  <a:lnTo>
                    <a:pt x="258" y="434"/>
                  </a:lnTo>
                  <a:lnTo>
                    <a:pt x="258" y="442"/>
                  </a:lnTo>
                  <a:lnTo>
                    <a:pt x="258" y="449"/>
                  </a:lnTo>
                  <a:lnTo>
                    <a:pt x="259" y="456"/>
                  </a:lnTo>
                  <a:lnTo>
                    <a:pt x="259" y="462"/>
                  </a:lnTo>
                  <a:lnTo>
                    <a:pt x="259" y="469"/>
                  </a:lnTo>
                  <a:lnTo>
                    <a:pt x="259" y="476"/>
                  </a:lnTo>
                  <a:lnTo>
                    <a:pt x="259" y="482"/>
                  </a:lnTo>
                  <a:lnTo>
                    <a:pt x="259" y="488"/>
                  </a:lnTo>
                  <a:lnTo>
                    <a:pt x="260" y="493"/>
                  </a:lnTo>
                  <a:lnTo>
                    <a:pt x="260" y="498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61" y="510"/>
                  </a:lnTo>
                  <a:lnTo>
                    <a:pt x="261" y="514"/>
                  </a:lnTo>
                  <a:lnTo>
                    <a:pt x="261" y="518"/>
                  </a:lnTo>
                  <a:lnTo>
                    <a:pt x="261" y="524"/>
                  </a:lnTo>
                  <a:lnTo>
                    <a:pt x="261" y="529"/>
                  </a:lnTo>
                  <a:lnTo>
                    <a:pt x="262" y="534"/>
                  </a:lnTo>
                  <a:lnTo>
                    <a:pt x="262" y="540"/>
                  </a:lnTo>
                  <a:lnTo>
                    <a:pt x="262" y="546"/>
                  </a:lnTo>
                  <a:lnTo>
                    <a:pt x="262" y="552"/>
                  </a:lnTo>
                  <a:lnTo>
                    <a:pt x="262" y="558"/>
                  </a:lnTo>
                  <a:lnTo>
                    <a:pt x="262" y="564"/>
                  </a:lnTo>
                  <a:lnTo>
                    <a:pt x="263" y="571"/>
                  </a:lnTo>
                  <a:lnTo>
                    <a:pt x="263" y="577"/>
                  </a:lnTo>
                  <a:lnTo>
                    <a:pt x="263" y="583"/>
                  </a:lnTo>
                  <a:lnTo>
                    <a:pt x="263" y="590"/>
                  </a:lnTo>
                  <a:lnTo>
                    <a:pt x="264" y="596"/>
                  </a:lnTo>
                  <a:lnTo>
                    <a:pt x="264" y="604"/>
                  </a:lnTo>
                  <a:lnTo>
                    <a:pt x="264" y="612"/>
                  </a:lnTo>
                  <a:lnTo>
                    <a:pt x="264" y="620"/>
                  </a:lnTo>
                  <a:lnTo>
                    <a:pt x="264" y="627"/>
                  </a:lnTo>
                  <a:lnTo>
                    <a:pt x="265" y="635"/>
                  </a:lnTo>
                  <a:lnTo>
                    <a:pt x="265" y="643"/>
                  </a:lnTo>
                  <a:lnTo>
                    <a:pt x="265" y="651"/>
                  </a:lnTo>
                  <a:lnTo>
                    <a:pt x="265" y="659"/>
                  </a:lnTo>
                  <a:lnTo>
                    <a:pt x="265" y="666"/>
                  </a:lnTo>
                  <a:lnTo>
                    <a:pt x="266" y="672"/>
                  </a:lnTo>
                  <a:lnTo>
                    <a:pt x="266" y="678"/>
                  </a:lnTo>
                  <a:lnTo>
                    <a:pt x="266" y="682"/>
                  </a:lnTo>
                  <a:lnTo>
                    <a:pt x="266" y="687"/>
                  </a:lnTo>
                  <a:lnTo>
                    <a:pt x="266" y="690"/>
                  </a:lnTo>
                  <a:lnTo>
                    <a:pt x="267" y="693"/>
                  </a:lnTo>
                  <a:lnTo>
                    <a:pt x="267" y="695"/>
                  </a:lnTo>
                  <a:lnTo>
                    <a:pt x="267" y="696"/>
                  </a:lnTo>
                  <a:lnTo>
                    <a:pt x="267" y="698"/>
                  </a:lnTo>
                  <a:lnTo>
                    <a:pt x="268" y="698"/>
                  </a:lnTo>
                  <a:lnTo>
                    <a:pt x="268" y="699"/>
                  </a:lnTo>
                  <a:lnTo>
                    <a:pt x="268" y="698"/>
                  </a:lnTo>
                  <a:lnTo>
                    <a:pt x="268" y="697"/>
                  </a:lnTo>
                  <a:lnTo>
                    <a:pt x="268" y="697"/>
                  </a:lnTo>
                  <a:lnTo>
                    <a:pt x="268" y="696"/>
                  </a:lnTo>
                  <a:lnTo>
                    <a:pt x="269" y="694"/>
                  </a:lnTo>
                  <a:lnTo>
                    <a:pt x="269" y="692"/>
                  </a:lnTo>
                  <a:lnTo>
                    <a:pt x="269" y="690"/>
                  </a:lnTo>
                  <a:lnTo>
                    <a:pt x="269" y="688"/>
                  </a:lnTo>
                  <a:lnTo>
                    <a:pt x="270" y="688"/>
                  </a:lnTo>
                  <a:lnTo>
                    <a:pt x="270" y="687"/>
                  </a:lnTo>
                  <a:lnTo>
                    <a:pt x="270" y="687"/>
                  </a:lnTo>
                  <a:lnTo>
                    <a:pt x="270" y="689"/>
                  </a:lnTo>
                  <a:lnTo>
                    <a:pt x="270" y="692"/>
                  </a:lnTo>
                  <a:lnTo>
                    <a:pt x="270" y="695"/>
                  </a:lnTo>
                  <a:lnTo>
                    <a:pt x="271" y="700"/>
                  </a:lnTo>
                  <a:lnTo>
                    <a:pt x="271" y="706"/>
                  </a:lnTo>
                  <a:lnTo>
                    <a:pt x="271" y="712"/>
                  </a:lnTo>
                  <a:lnTo>
                    <a:pt x="271" y="719"/>
                  </a:lnTo>
                  <a:lnTo>
                    <a:pt x="272" y="726"/>
                  </a:lnTo>
                  <a:lnTo>
                    <a:pt x="272" y="733"/>
                  </a:lnTo>
                  <a:lnTo>
                    <a:pt x="272" y="738"/>
                  </a:lnTo>
                  <a:lnTo>
                    <a:pt x="272" y="743"/>
                  </a:lnTo>
                  <a:lnTo>
                    <a:pt x="272" y="748"/>
                  </a:lnTo>
                  <a:lnTo>
                    <a:pt x="273" y="752"/>
                  </a:lnTo>
                  <a:lnTo>
                    <a:pt x="273" y="757"/>
                  </a:lnTo>
                  <a:lnTo>
                    <a:pt x="273" y="760"/>
                  </a:lnTo>
                  <a:lnTo>
                    <a:pt x="273" y="764"/>
                  </a:lnTo>
                  <a:lnTo>
                    <a:pt x="273" y="767"/>
                  </a:lnTo>
                  <a:lnTo>
                    <a:pt x="274" y="770"/>
                  </a:lnTo>
                  <a:lnTo>
                    <a:pt x="274" y="773"/>
                  </a:lnTo>
                  <a:lnTo>
                    <a:pt x="274" y="775"/>
                  </a:lnTo>
                  <a:lnTo>
                    <a:pt x="274" y="777"/>
                  </a:lnTo>
                  <a:lnTo>
                    <a:pt x="274" y="780"/>
                  </a:lnTo>
                  <a:lnTo>
                    <a:pt x="275" y="782"/>
                  </a:lnTo>
                  <a:lnTo>
                    <a:pt x="275" y="784"/>
                  </a:lnTo>
                  <a:lnTo>
                    <a:pt x="275" y="786"/>
                  </a:lnTo>
                  <a:lnTo>
                    <a:pt x="275" y="787"/>
                  </a:lnTo>
                  <a:lnTo>
                    <a:pt x="276" y="789"/>
                  </a:lnTo>
                  <a:lnTo>
                    <a:pt x="276" y="791"/>
                  </a:lnTo>
                  <a:lnTo>
                    <a:pt x="276" y="792"/>
                  </a:lnTo>
                  <a:lnTo>
                    <a:pt x="276" y="794"/>
                  </a:lnTo>
                  <a:lnTo>
                    <a:pt x="276" y="796"/>
                  </a:lnTo>
                  <a:lnTo>
                    <a:pt x="276" y="797"/>
                  </a:lnTo>
                  <a:lnTo>
                    <a:pt x="277" y="799"/>
                  </a:lnTo>
                  <a:lnTo>
                    <a:pt x="277" y="800"/>
                  </a:lnTo>
                  <a:lnTo>
                    <a:pt x="277" y="802"/>
                  </a:lnTo>
                  <a:lnTo>
                    <a:pt x="277" y="804"/>
                  </a:lnTo>
                  <a:lnTo>
                    <a:pt x="277" y="806"/>
                  </a:lnTo>
                  <a:lnTo>
                    <a:pt x="278" y="808"/>
                  </a:lnTo>
                  <a:lnTo>
                    <a:pt x="278" y="809"/>
                  </a:lnTo>
                  <a:lnTo>
                    <a:pt x="278" y="811"/>
                  </a:lnTo>
                  <a:lnTo>
                    <a:pt x="278" y="812"/>
                  </a:lnTo>
                  <a:lnTo>
                    <a:pt x="278" y="814"/>
                  </a:lnTo>
                  <a:lnTo>
                    <a:pt x="279" y="816"/>
                  </a:lnTo>
                  <a:lnTo>
                    <a:pt x="279" y="818"/>
                  </a:lnTo>
                  <a:lnTo>
                    <a:pt x="279" y="820"/>
                  </a:lnTo>
                  <a:lnTo>
                    <a:pt x="279" y="822"/>
                  </a:lnTo>
                  <a:lnTo>
                    <a:pt x="279" y="823"/>
                  </a:lnTo>
                  <a:lnTo>
                    <a:pt x="280" y="825"/>
                  </a:lnTo>
                  <a:lnTo>
                    <a:pt x="280" y="827"/>
                  </a:lnTo>
                  <a:lnTo>
                    <a:pt x="280" y="829"/>
                  </a:lnTo>
                  <a:lnTo>
                    <a:pt x="280" y="830"/>
                  </a:lnTo>
                  <a:lnTo>
                    <a:pt x="281" y="833"/>
                  </a:lnTo>
                  <a:lnTo>
                    <a:pt x="281" y="834"/>
                  </a:lnTo>
                  <a:lnTo>
                    <a:pt x="281" y="835"/>
                  </a:lnTo>
                  <a:lnTo>
                    <a:pt x="281" y="836"/>
                  </a:lnTo>
                  <a:lnTo>
                    <a:pt x="281" y="837"/>
                  </a:lnTo>
                  <a:lnTo>
                    <a:pt x="281" y="839"/>
                  </a:lnTo>
                  <a:lnTo>
                    <a:pt x="282" y="840"/>
                  </a:lnTo>
                  <a:lnTo>
                    <a:pt x="282" y="841"/>
                  </a:lnTo>
                  <a:lnTo>
                    <a:pt x="282" y="841"/>
                  </a:lnTo>
                  <a:lnTo>
                    <a:pt x="282" y="842"/>
                  </a:lnTo>
                  <a:lnTo>
                    <a:pt x="283" y="843"/>
                  </a:lnTo>
                  <a:lnTo>
                    <a:pt x="283" y="844"/>
                  </a:lnTo>
                  <a:lnTo>
                    <a:pt x="283" y="845"/>
                  </a:lnTo>
                  <a:lnTo>
                    <a:pt x="283" y="845"/>
                  </a:lnTo>
                  <a:lnTo>
                    <a:pt x="283" y="845"/>
                  </a:lnTo>
                  <a:lnTo>
                    <a:pt x="284" y="846"/>
                  </a:lnTo>
                  <a:lnTo>
                    <a:pt x="284" y="845"/>
                  </a:lnTo>
                  <a:lnTo>
                    <a:pt x="284" y="845"/>
                  </a:lnTo>
                  <a:lnTo>
                    <a:pt x="284" y="845"/>
                  </a:lnTo>
                  <a:lnTo>
                    <a:pt x="284" y="845"/>
                  </a:lnTo>
                  <a:lnTo>
                    <a:pt x="285" y="846"/>
                  </a:lnTo>
                  <a:lnTo>
                    <a:pt x="285" y="845"/>
                  </a:lnTo>
                  <a:lnTo>
                    <a:pt x="285" y="845"/>
                  </a:lnTo>
                  <a:lnTo>
                    <a:pt x="285" y="844"/>
                  </a:lnTo>
                  <a:lnTo>
                    <a:pt x="285" y="844"/>
                  </a:lnTo>
                  <a:lnTo>
                    <a:pt x="286" y="845"/>
                  </a:lnTo>
                  <a:lnTo>
                    <a:pt x="286" y="844"/>
                  </a:lnTo>
                  <a:lnTo>
                    <a:pt x="286" y="843"/>
                  </a:lnTo>
                  <a:lnTo>
                    <a:pt x="286" y="843"/>
                  </a:lnTo>
                  <a:lnTo>
                    <a:pt x="287" y="843"/>
                  </a:lnTo>
                  <a:lnTo>
                    <a:pt x="287" y="841"/>
                  </a:lnTo>
                  <a:lnTo>
                    <a:pt x="287" y="840"/>
                  </a:lnTo>
                  <a:lnTo>
                    <a:pt x="287" y="839"/>
                  </a:lnTo>
                  <a:lnTo>
                    <a:pt x="287" y="840"/>
                  </a:lnTo>
                  <a:lnTo>
                    <a:pt x="287" y="839"/>
                  </a:lnTo>
                  <a:lnTo>
                    <a:pt x="288" y="838"/>
                  </a:lnTo>
                  <a:lnTo>
                    <a:pt x="288" y="837"/>
                  </a:lnTo>
                  <a:lnTo>
                    <a:pt x="288" y="836"/>
                  </a:lnTo>
                  <a:lnTo>
                    <a:pt x="288" y="835"/>
                  </a:lnTo>
                  <a:lnTo>
                    <a:pt x="289" y="835"/>
                  </a:lnTo>
                  <a:lnTo>
                    <a:pt x="289" y="835"/>
                  </a:lnTo>
                  <a:lnTo>
                    <a:pt x="289" y="834"/>
                  </a:lnTo>
                  <a:lnTo>
                    <a:pt x="289" y="833"/>
                  </a:lnTo>
                  <a:lnTo>
                    <a:pt x="289" y="832"/>
                  </a:lnTo>
                  <a:lnTo>
                    <a:pt x="289" y="832"/>
                  </a:lnTo>
                  <a:lnTo>
                    <a:pt x="290" y="831"/>
                  </a:lnTo>
                  <a:lnTo>
                    <a:pt x="290" y="830"/>
                  </a:lnTo>
                  <a:lnTo>
                    <a:pt x="290" y="829"/>
                  </a:lnTo>
                  <a:lnTo>
                    <a:pt x="290" y="828"/>
                  </a:lnTo>
                  <a:lnTo>
                    <a:pt x="291" y="828"/>
                  </a:lnTo>
                  <a:lnTo>
                    <a:pt x="291" y="828"/>
                  </a:lnTo>
                  <a:lnTo>
                    <a:pt x="291" y="827"/>
                  </a:lnTo>
                  <a:lnTo>
                    <a:pt x="291" y="826"/>
                  </a:lnTo>
                  <a:lnTo>
                    <a:pt x="291" y="826"/>
                  </a:lnTo>
                  <a:lnTo>
                    <a:pt x="292" y="826"/>
                  </a:lnTo>
                  <a:lnTo>
                    <a:pt x="292" y="825"/>
                  </a:lnTo>
                  <a:lnTo>
                    <a:pt x="292" y="825"/>
                  </a:lnTo>
                  <a:lnTo>
                    <a:pt x="292" y="825"/>
                  </a:lnTo>
                  <a:lnTo>
                    <a:pt x="292" y="825"/>
                  </a:lnTo>
                  <a:lnTo>
                    <a:pt x="292" y="824"/>
                  </a:lnTo>
                  <a:lnTo>
                    <a:pt x="293" y="823"/>
                  </a:lnTo>
                  <a:lnTo>
                    <a:pt x="293" y="822"/>
                  </a:lnTo>
                  <a:lnTo>
                    <a:pt x="293" y="822"/>
                  </a:lnTo>
                  <a:lnTo>
                    <a:pt x="293" y="822"/>
                  </a:lnTo>
                  <a:lnTo>
                    <a:pt x="294" y="822"/>
                  </a:lnTo>
                  <a:lnTo>
                    <a:pt x="294" y="823"/>
                  </a:lnTo>
                  <a:lnTo>
                    <a:pt x="294" y="824"/>
                  </a:lnTo>
                  <a:lnTo>
                    <a:pt x="294" y="827"/>
                  </a:lnTo>
                  <a:lnTo>
                    <a:pt x="294" y="830"/>
                  </a:lnTo>
                  <a:lnTo>
                    <a:pt x="295" y="831"/>
                  </a:lnTo>
                  <a:lnTo>
                    <a:pt x="295" y="833"/>
                  </a:lnTo>
                  <a:lnTo>
                    <a:pt x="295" y="835"/>
                  </a:lnTo>
                  <a:lnTo>
                    <a:pt x="295" y="839"/>
                  </a:lnTo>
                  <a:lnTo>
                    <a:pt x="295" y="843"/>
                  </a:lnTo>
                  <a:lnTo>
                    <a:pt x="296" y="847"/>
                  </a:lnTo>
                  <a:lnTo>
                    <a:pt x="296" y="850"/>
                  </a:lnTo>
                  <a:lnTo>
                    <a:pt x="296" y="853"/>
                  </a:lnTo>
                  <a:lnTo>
                    <a:pt x="296" y="854"/>
                  </a:lnTo>
                  <a:lnTo>
                    <a:pt x="296" y="857"/>
                  </a:lnTo>
                  <a:lnTo>
                    <a:pt x="297" y="860"/>
                  </a:lnTo>
                  <a:lnTo>
                    <a:pt x="297" y="862"/>
                  </a:lnTo>
                  <a:lnTo>
                    <a:pt x="297" y="864"/>
                  </a:lnTo>
                  <a:lnTo>
                    <a:pt x="297" y="864"/>
                  </a:lnTo>
                  <a:lnTo>
                    <a:pt x="298" y="865"/>
                  </a:lnTo>
                  <a:lnTo>
                    <a:pt x="298" y="865"/>
                  </a:lnTo>
                  <a:lnTo>
                    <a:pt x="298" y="865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8" y="867"/>
                  </a:lnTo>
                  <a:lnTo>
                    <a:pt x="299" y="865"/>
                  </a:lnTo>
                  <a:lnTo>
                    <a:pt x="299" y="863"/>
                  </a:lnTo>
                  <a:lnTo>
                    <a:pt x="299" y="862"/>
                  </a:lnTo>
                  <a:lnTo>
                    <a:pt x="299" y="861"/>
                  </a:lnTo>
                  <a:lnTo>
                    <a:pt x="300" y="860"/>
                  </a:lnTo>
                  <a:lnTo>
                    <a:pt x="300" y="858"/>
                  </a:lnTo>
                  <a:lnTo>
                    <a:pt x="300" y="857"/>
                  </a:lnTo>
                  <a:lnTo>
                    <a:pt x="300" y="856"/>
                  </a:lnTo>
                  <a:lnTo>
                    <a:pt x="300" y="854"/>
                  </a:lnTo>
                  <a:lnTo>
                    <a:pt x="300" y="853"/>
                  </a:lnTo>
                  <a:lnTo>
                    <a:pt x="301" y="852"/>
                  </a:lnTo>
                  <a:lnTo>
                    <a:pt x="301" y="851"/>
                  </a:lnTo>
                  <a:lnTo>
                    <a:pt x="301" y="851"/>
                  </a:lnTo>
                  <a:lnTo>
                    <a:pt x="301" y="850"/>
                  </a:lnTo>
                  <a:lnTo>
                    <a:pt x="302" y="850"/>
                  </a:lnTo>
                  <a:lnTo>
                    <a:pt x="302" y="850"/>
                  </a:lnTo>
                  <a:lnTo>
                    <a:pt x="302" y="850"/>
                  </a:lnTo>
                  <a:lnTo>
                    <a:pt x="302" y="849"/>
                  </a:lnTo>
                  <a:lnTo>
                    <a:pt x="302" y="848"/>
                  </a:lnTo>
                  <a:lnTo>
                    <a:pt x="303" y="852"/>
                  </a:lnTo>
                  <a:lnTo>
                    <a:pt x="303" y="844"/>
                  </a:lnTo>
                  <a:lnTo>
                    <a:pt x="303" y="822"/>
                  </a:lnTo>
                  <a:lnTo>
                    <a:pt x="303" y="788"/>
                  </a:lnTo>
                  <a:lnTo>
                    <a:pt x="303" y="741"/>
                  </a:lnTo>
                  <a:lnTo>
                    <a:pt x="304" y="681"/>
                  </a:lnTo>
                  <a:lnTo>
                    <a:pt x="304" y="609"/>
                  </a:lnTo>
                  <a:lnTo>
                    <a:pt x="304" y="536"/>
                  </a:lnTo>
                  <a:lnTo>
                    <a:pt x="304" y="487"/>
                  </a:lnTo>
                  <a:lnTo>
                    <a:pt x="304" y="486"/>
                  </a:lnTo>
                  <a:lnTo>
                    <a:pt x="305" y="468"/>
                  </a:lnTo>
                  <a:lnTo>
                    <a:pt x="305" y="434"/>
                  </a:lnTo>
                  <a:lnTo>
                    <a:pt x="305" y="413"/>
                  </a:lnTo>
                  <a:lnTo>
                    <a:pt x="305" y="410"/>
                  </a:lnTo>
                  <a:lnTo>
                    <a:pt x="306" y="421"/>
                  </a:lnTo>
                  <a:lnTo>
                    <a:pt x="306" y="427"/>
                  </a:lnTo>
                  <a:lnTo>
                    <a:pt x="306" y="432"/>
                  </a:lnTo>
                  <a:lnTo>
                    <a:pt x="306" y="439"/>
                  </a:lnTo>
                  <a:lnTo>
                    <a:pt x="306" y="451"/>
                  </a:lnTo>
                  <a:lnTo>
                    <a:pt x="306" y="461"/>
                  </a:lnTo>
                  <a:lnTo>
                    <a:pt x="307" y="469"/>
                  </a:lnTo>
                  <a:lnTo>
                    <a:pt x="307" y="475"/>
                  </a:lnTo>
                  <a:lnTo>
                    <a:pt x="307" y="481"/>
                  </a:lnTo>
                  <a:lnTo>
                    <a:pt x="307" y="487"/>
                  </a:lnTo>
                  <a:lnTo>
                    <a:pt x="307" y="493"/>
                  </a:lnTo>
                  <a:lnTo>
                    <a:pt x="308" y="500"/>
                  </a:lnTo>
                  <a:lnTo>
                    <a:pt x="308" y="506"/>
                  </a:lnTo>
                  <a:lnTo>
                    <a:pt x="308" y="512"/>
                  </a:lnTo>
                  <a:lnTo>
                    <a:pt x="308" y="517"/>
                  </a:lnTo>
                  <a:lnTo>
                    <a:pt x="309" y="521"/>
                  </a:lnTo>
                  <a:lnTo>
                    <a:pt x="309" y="525"/>
                  </a:lnTo>
                  <a:lnTo>
                    <a:pt x="309" y="528"/>
                  </a:lnTo>
                  <a:lnTo>
                    <a:pt x="309" y="532"/>
                  </a:lnTo>
                  <a:lnTo>
                    <a:pt x="309" y="537"/>
                  </a:lnTo>
                  <a:lnTo>
                    <a:pt x="309" y="542"/>
                  </a:lnTo>
                  <a:lnTo>
                    <a:pt x="310" y="546"/>
                  </a:lnTo>
                  <a:lnTo>
                    <a:pt x="310" y="551"/>
                  </a:lnTo>
                  <a:lnTo>
                    <a:pt x="310" y="557"/>
                  </a:lnTo>
                  <a:lnTo>
                    <a:pt x="310" y="563"/>
                  </a:lnTo>
                  <a:lnTo>
                    <a:pt x="311" y="568"/>
                  </a:lnTo>
                  <a:lnTo>
                    <a:pt x="311" y="574"/>
                  </a:lnTo>
                  <a:lnTo>
                    <a:pt x="311" y="580"/>
                  </a:lnTo>
                  <a:lnTo>
                    <a:pt x="311" y="586"/>
                  </a:lnTo>
                  <a:lnTo>
                    <a:pt x="311" y="592"/>
                  </a:lnTo>
                  <a:lnTo>
                    <a:pt x="311" y="598"/>
                  </a:lnTo>
                  <a:lnTo>
                    <a:pt x="312" y="604"/>
                  </a:lnTo>
                  <a:lnTo>
                    <a:pt x="312" y="610"/>
                  </a:lnTo>
                  <a:lnTo>
                    <a:pt x="312" y="617"/>
                  </a:lnTo>
                  <a:lnTo>
                    <a:pt x="312" y="624"/>
                  </a:lnTo>
                  <a:lnTo>
                    <a:pt x="313" y="631"/>
                  </a:lnTo>
                  <a:lnTo>
                    <a:pt x="313" y="638"/>
                  </a:lnTo>
                  <a:lnTo>
                    <a:pt x="313" y="645"/>
                  </a:lnTo>
                  <a:lnTo>
                    <a:pt x="313" y="652"/>
                  </a:lnTo>
                  <a:lnTo>
                    <a:pt x="313" y="660"/>
                  </a:lnTo>
                  <a:lnTo>
                    <a:pt x="314" y="668"/>
                  </a:lnTo>
                  <a:lnTo>
                    <a:pt x="314" y="675"/>
                  </a:lnTo>
                  <a:lnTo>
                    <a:pt x="314" y="682"/>
                  </a:lnTo>
                  <a:lnTo>
                    <a:pt x="314" y="687"/>
                  </a:lnTo>
                  <a:lnTo>
                    <a:pt x="314" y="693"/>
                  </a:lnTo>
                  <a:lnTo>
                    <a:pt x="315" y="698"/>
                  </a:lnTo>
                  <a:lnTo>
                    <a:pt x="315" y="702"/>
                  </a:lnTo>
                  <a:lnTo>
                    <a:pt x="315" y="704"/>
                  </a:lnTo>
                  <a:lnTo>
                    <a:pt x="315" y="707"/>
                  </a:lnTo>
                  <a:lnTo>
                    <a:pt x="315" y="709"/>
                  </a:lnTo>
                  <a:lnTo>
                    <a:pt x="316" y="711"/>
                  </a:lnTo>
                  <a:lnTo>
                    <a:pt x="316" y="711"/>
                  </a:lnTo>
                  <a:lnTo>
                    <a:pt x="316" y="712"/>
                  </a:lnTo>
                  <a:lnTo>
                    <a:pt x="316" y="712"/>
                  </a:lnTo>
                  <a:lnTo>
                    <a:pt x="317" y="711"/>
                  </a:lnTo>
                  <a:lnTo>
                    <a:pt x="317" y="710"/>
                  </a:lnTo>
                  <a:lnTo>
                    <a:pt x="317" y="709"/>
                  </a:lnTo>
                  <a:lnTo>
                    <a:pt x="317" y="707"/>
                  </a:lnTo>
                  <a:lnTo>
                    <a:pt x="317" y="705"/>
                  </a:lnTo>
                  <a:lnTo>
                    <a:pt x="317" y="703"/>
                  </a:lnTo>
                  <a:lnTo>
                    <a:pt x="318" y="701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9" y="701"/>
                  </a:lnTo>
                  <a:lnTo>
                    <a:pt x="319" y="703"/>
                  </a:lnTo>
                  <a:lnTo>
                    <a:pt x="319" y="706"/>
                  </a:lnTo>
                  <a:lnTo>
                    <a:pt x="319" y="710"/>
                  </a:lnTo>
                  <a:lnTo>
                    <a:pt x="319" y="715"/>
                  </a:lnTo>
                  <a:lnTo>
                    <a:pt x="320" y="722"/>
                  </a:lnTo>
                  <a:lnTo>
                    <a:pt x="320" y="728"/>
                  </a:lnTo>
                  <a:lnTo>
                    <a:pt x="320" y="735"/>
                  </a:lnTo>
                  <a:lnTo>
                    <a:pt x="320" y="741"/>
                  </a:lnTo>
                  <a:lnTo>
                    <a:pt x="320" y="746"/>
                  </a:lnTo>
                  <a:lnTo>
                    <a:pt x="320" y="750"/>
                  </a:lnTo>
                  <a:lnTo>
                    <a:pt x="321" y="754"/>
                  </a:lnTo>
                  <a:lnTo>
                    <a:pt x="321" y="759"/>
                  </a:lnTo>
                  <a:lnTo>
                    <a:pt x="321" y="762"/>
                  </a:lnTo>
                  <a:lnTo>
                    <a:pt x="321" y="766"/>
                  </a:lnTo>
                  <a:lnTo>
                    <a:pt x="322" y="768"/>
                  </a:lnTo>
                  <a:lnTo>
                    <a:pt x="322" y="771"/>
                  </a:lnTo>
                  <a:lnTo>
                    <a:pt x="322" y="774"/>
                  </a:lnTo>
                  <a:lnTo>
                    <a:pt x="322" y="776"/>
                  </a:lnTo>
                  <a:lnTo>
                    <a:pt x="322" y="778"/>
                  </a:lnTo>
                  <a:lnTo>
                    <a:pt x="322" y="779"/>
                  </a:lnTo>
                  <a:lnTo>
                    <a:pt x="323" y="781"/>
                  </a:lnTo>
                  <a:lnTo>
                    <a:pt x="323" y="782"/>
                  </a:lnTo>
                  <a:lnTo>
                    <a:pt x="323" y="783"/>
                  </a:lnTo>
                  <a:lnTo>
                    <a:pt x="323" y="785"/>
                  </a:lnTo>
                  <a:lnTo>
                    <a:pt x="324" y="785"/>
                  </a:lnTo>
                  <a:lnTo>
                    <a:pt x="324" y="787"/>
                  </a:lnTo>
                  <a:lnTo>
                    <a:pt x="324" y="788"/>
                  </a:lnTo>
                  <a:lnTo>
                    <a:pt x="324" y="788"/>
                  </a:lnTo>
                  <a:lnTo>
                    <a:pt x="324" y="789"/>
                  </a:lnTo>
                  <a:lnTo>
                    <a:pt x="325" y="789"/>
                  </a:lnTo>
                  <a:lnTo>
                    <a:pt x="325" y="791"/>
                  </a:lnTo>
                  <a:lnTo>
                    <a:pt x="325" y="793"/>
                  </a:lnTo>
                  <a:lnTo>
                    <a:pt x="325" y="795"/>
                  </a:lnTo>
                  <a:lnTo>
                    <a:pt x="325" y="796"/>
                  </a:lnTo>
                  <a:lnTo>
                    <a:pt x="326" y="797"/>
                  </a:lnTo>
                  <a:lnTo>
                    <a:pt x="326" y="798"/>
                  </a:lnTo>
                  <a:lnTo>
                    <a:pt x="326" y="799"/>
                  </a:lnTo>
                  <a:lnTo>
                    <a:pt x="326" y="800"/>
                  </a:lnTo>
                  <a:lnTo>
                    <a:pt x="326" y="801"/>
                  </a:lnTo>
                  <a:lnTo>
                    <a:pt x="327" y="803"/>
                  </a:lnTo>
                  <a:lnTo>
                    <a:pt x="327" y="804"/>
                  </a:lnTo>
                  <a:lnTo>
                    <a:pt x="327" y="805"/>
                  </a:lnTo>
                  <a:lnTo>
                    <a:pt x="327" y="807"/>
                  </a:lnTo>
                  <a:lnTo>
                    <a:pt x="328" y="807"/>
                  </a:lnTo>
                  <a:lnTo>
                    <a:pt x="328" y="809"/>
                  </a:lnTo>
                  <a:lnTo>
                    <a:pt x="328" y="810"/>
                  </a:lnTo>
                  <a:lnTo>
                    <a:pt x="328" y="811"/>
                  </a:lnTo>
                  <a:lnTo>
                    <a:pt x="328" y="812"/>
                  </a:lnTo>
                  <a:lnTo>
                    <a:pt x="328" y="813"/>
                  </a:lnTo>
                  <a:lnTo>
                    <a:pt x="329" y="814"/>
                  </a:lnTo>
                  <a:lnTo>
                    <a:pt x="329" y="815"/>
                  </a:lnTo>
                  <a:lnTo>
                    <a:pt x="329" y="816"/>
                  </a:lnTo>
                  <a:lnTo>
                    <a:pt x="329" y="817"/>
                  </a:lnTo>
                  <a:lnTo>
                    <a:pt x="330" y="819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0" y="821"/>
                  </a:lnTo>
                  <a:lnTo>
                    <a:pt x="331" y="821"/>
                  </a:lnTo>
                  <a:lnTo>
                    <a:pt x="331" y="821"/>
                  </a:lnTo>
                  <a:lnTo>
                    <a:pt x="331" y="822"/>
                  </a:lnTo>
                  <a:lnTo>
                    <a:pt x="331" y="822"/>
                  </a:lnTo>
                  <a:lnTo>
                    <a:pt x="331" y="821"/>
                  </a:lnTo>
                  <a:lnTo>
                    <a:pt x="332" y="820"/>
                  </a:lnTo>
                  <a:lnTo>
                    <a:pt x="332" y="819"/>
                  </a:lnTo>
                  <a:lnTo>
                    <a:pt x="332" y="818"/>
                  </a:lnTo>
                  <a:lnTo>
                    <a:pt x="332" y="818"/>
                  </a:lnTo>
                  <a:lnTo>
                    <a:pt x="332" y="818"/>
                  </a:lnTo>
                  <a:lnTo>
                    <a:pt x="333" y="817"/>
                  </a:lnTo>
                  <a:lnTo>
                    <a:pt x="333" y="816"/>
                  </a:lnTo>
                  <a:lnTo>
                    <a:pt x="333" y="816"/>
                  </a:lnTo>
                  <a:lnTo>
                    <a:pt x="333" y="815"/>
                  </a:lnTo>
                  <a:lnTo>
                    <a:pt x="334" y="814"/>
                  </a:lnTo>
                  <a:lnTo>
                    <a:pt x="334" y="813"/>
                  </a:lnTo>
                  <a:lnTo>
                    <a:pt x="334" y="812"/>
                  </a:lnTo>
                  <a:lnTo>
                    <a:pt x="334" y="811"/>
                  </a:lnTo>
                  <a:lnTo>
                    <a:pt x="334" y="810"/>
                  </a:lnTo>
                  <a:lnTo>
                    <a:pt x="334" y="808"/>
                  </a:lnTo>
                  <a:lnTo>
                    <a:pt x="335" y="807"/>
                  </a:lnTo>
                  <a:lnTo>
                    <a:pt x="335" y="806"/>
                  </a:lnTo>
                  <a:lnTo>
                    <a:pt x="335" y="805"/>
                  </a:lnTo>
                  <a:lnTo>
                    <a:pt x="335" y="803"/>
                  </a:lnTo>
                  <a:lnTo>
                    <a:pt x="335" y="802"/>
                  </a:lnTo>
                  <a:lnTo>
                    <a:pt x="336" y="801"/>
                  </a:lnTo>
                  <a:lnTo>
                    <a:pt x="336" y="800"/>
                  </a:lnTo>
                  <a:lnTo>
                    <a:pt x="336" y="799"/>
                  </a:lnTo>
                  <a:lnTo>
                    <a:pt x="336" y="797"/>
                  </a:lnTo>
                  <a:lnTo>
                    <a:pt x="336" y="796"/>
                  </a:lnTo>
                  <a:lnTo>
                    <a:pt x="337" y="795"/>
                  </a:lnTo>
                  <a:lnTo>
                    <a:pt x="337" y="794"/>
                  </a:lnTo>
                  <a:lnTo>
                    <a:pt x="337" y="793"/>
                  </a:lnTo>
                  <a:lnTo>
                    <a:pt x="337" y="792"/>
                  </a:lnTo>
                  <a:lnTo>
                    <a:pt x="337" y="790"/>
                  </a:lnTo>
                  <a:lnTo>
                    <a:pt x="338" y="789"/>
                  </a:lnTo>
                  <a:lnTo>
                    <a:pt x="338" y="788"/>
                  </a:lnTo>
                  <a:lnTo>
                    <a:pt x="338" y="788"/>
                  </a:lnTo>
                  <a:lnTo>
                    <a:pt x="338" y="787"/>
                  </a:lnTo>
                  <a:lnTo>
                    <a:pt x="339" y="786"/>
                  </a:lnTo>
                  <a:lnTo>
                    <a:pt x="339" y="785"/>
                  </a:lnTo>
                  <a:lnTo>
                    <a:pt x="339" y="784"/>
                  </a:lnTo>
                  <a:lnTo>
                    <a:pt x="339" y="783"/>
                  </a:lnTo>
                  <a:lnTo>
                    <a:pt x="339" y="782"/>
                  </a:lnTo>
                  <a:lnTo>
                    <a:pt x="339" y="781"/>
                  </a:lnTo>
                  <a:lnTo>
                    <a:pt x="340" y="780"/>
                  </a:lnTo>
                  <a:lnTo>
                    <a:pt x="340" y="779"/>
                  </a:lnTo>
                  <a:lnTo>
                    <a:pt x="340" y="777"/>
                  </a:lnTo>
                  <a:lnTo>
                    <a:pt x="340" y="776"/>
                  </a:lnTo>
                  <a:lnTo>
                    <a:pt x="341" y="775"/>
                  </a:lnTo>
                  <a:lnTo>
                    <a:pt x="341" y="775"/>
                  </a:lnTo>
                  <a:lnTo>
                    <a:pt x="341" y="774"/>
                  </a:lnTo>
                  <a:lnTo>
                    <a:pt x="341" y="773"/>
                  </a:lnTo>
                  <a:lnTo>
                    <a:pt x="341" y="772"/>
                  </a:lnTo>
                  <a:lnTo>
                    <a:pt x="342" y="771"/>
                  </a:lnTo>
                  <a:lnTo>
                    <a:pt x="342" y="770"/>
                  </a:lnTo>
                  <a:lnTo>
                    <a:pt x="342" y="769"/>
                  </a:lnTo>
                  <a:lnTo>
                    <a:pt x="342" y="768"/>
                  </a:lnTo>
                  <a:lnTo>
                    <a:pt x="342" y="768"/>
                  </a:lnTo>
                  <a:lnTo>
                    <a:pt x="343" y="769"/>
                  </a:lnTo>
                  <a:lnTo>
                    <a:pt x="343" y="771"/>
                  </a:lnTo>
                  <a:lnTo>
                    <a:pt x="343" y="773"/>
                  </a:lnTo>
                  <a:lnTo>
                    <a:pt x="343" y="775"/>
                  </a:lnTo>
                  <a:lnTo>
                    <a:pt x="343" y="776"/>
                  </a:lnTo>
                  <a:lnTo>
                    <a:pt x="344" y="778"/>
                  </a:lnTo>
                  <a:lnTo>
                    <a:pt x="344" y="782"/>
                  </a:lnTo>
                  <a:lnTo>
                    <a:pt x="344" y="786"/>
                  </a:lnTo>
                  <a:lnTo>
                    <a:pt x="344" y="790"/>
                  </a:lnTo>
                  <a:lnTo>
                    <a:pt x="345" y="793"/>
                  </a:lnTo>
                  <a:lnTo>
                    <a:pt x="345" y="794"/>
                  </a:lnTo>
                  <a:lnTo>
                    <a:pt x="345" y="796"/>
                  </a:lnTo>
                  <a:lnTo>
                    <a:pt x="345" y="798"/>
                  </a:lnTo>
                  <a:lnTo>
                    <a:pt x="345" y="801"/>
                  </a:lnTo>
                  <a:lnTo>
                    <a:pt x="345" y="803"/>
                  </a:lnTo>
                  <a:lnTo>
                    <a:pt x="346" y="805"/>
                  </a:lnTo>
                  <a:lnTo>
                    <a:pt x="346" y="806"/>
                  </a:lnTo>
                  <a:lnTo>
                    <a:pt x="346" y="806"/>
                  </a:lnTo>
                  <a:lnTo>
                    <a:pt x="346" y="806"/>
                  </a:lnTo>
                  <a:lnTo>
                    <a:pt x="347" y="806"/>
                  </a:lnTo>
                  <a:lnTo>
                    <a:pt x="347" y="807"/>
                  </a:lnTo>
                  <a:lnTo>
                    <a:pt x="347" y="807"/>
                  </a:lnTo>
                  <a:lnTo>
                    <a:pt x="347" y="805"/>
                  </a:lnTo>
                  <a:lnTo>
                    <a:pt x="347" y="804"/>
                  </a:lnTo>
                  <a:lnTo>
                    <a:pt x="347" y="801"/>
                  </a:lnTo>
                  <a:lnTo>
                    <a:pt x="348" y="800"/>
                  </a:lnTo>
                  <a:lnTo>
                    <a:pt x="348" y="798"/>
                  </a:lnTo>
                  <a:lnTo>
                    <a:pt x="348" y="796"/>
                  </a:lnTo>
                  <a:lnTo>
                    <a:pt x="348" y="794"/>
                  </a:lnTo>
                  <a:lnTo>
                    <a:pt x="349" y="793"/>
                  </a:lnTo>
                  <a:lnTo>
                    <a:pt x="349" y="793"/>
                  </a:lnTo>
                  <a:lnTo>
                    <a:pt x="349" y="792"/>
                  </a:lnTo>
                  <a:lnTo>
                    <a:pt x="349" y="790"/>
                  </a:lnTo>
                  <a:lnTo>
                    <a:pt x="349" y="788"/>
                  </a:lnTo>
                  <a:lnTo>
                    <a:pt x="350" y="787"/>
                  </a:lnTo>
                  <a:lnTo>
                    <a:pt x="350" y="786"/>
                  </a:lnTo>
                  <a:lnTo>
                    <a:pt x="350" y="786"/>
                  </a:lnTo>
                  <a:lnTo>
                    <a:pt x="350" y="785"/>
                  </a:lnTo>
                  <a:lnTo>
                    <a:pt x="350" y="785"/>
                  </a:lnTo>
                  <a:lnTo>
                    <a:pt x="350" y="784"/>
                  </a:lnTo>
                  <a:lnTo>
                    <a:pt x="351" y="783"/>
                  </a:lnTo>
                  <a:lnTo>
                    <a:pt x="351" y="785"/>
                  </a:lnTo>
                  <a:lnTo>
                    <a:pt x="351" y="784"/>
                  </a:lnTo>
                  <a:lnTo>
                    <a:pt x="351" y="769"/>
                  </a:lnTo>
                  <a:lnTo>
                    <a:pt x="352" y="741"/>
                  </a:lnTo>
                  <a:lnTo>
                    <a:pt x="352" y="701"/>
                  </a:lnTo>
                  <a:lnTo>
                    <a:pt x="352" y="647"/>
                  </a:lnTo>
                  <a:lnTo>
                    <a:pt x="352" y="579"/>
                  </a:lnTo>
                  <a:lnTo>
                    <a:pt x="352" y="503"/>
                  </a:lnTo>
                  <a:lnTo>
                    <a:pt x="353" y="444"/>
                  </a:lnTo>
                  <a:lnTo>
                    <a:pt x="353" y="426"/>
                  </a:lnTo>
                  <a:lnTo>
                    <a:pt x="353" y="421"/>
                  </a:lnTo>
                  <a:lnTo>
                    <a:pt x="353" y="388"/>
                  </a:lnTo>
                  <a:lnTo>
                    <a:pt x="353" y="357"/>
                  </a:lnTo>
                  <a:lnTo>
                    <a:pt x="354" y="343"/>
                  </a:lnTo>
                  <a:lnTo>
                    <a:pt x="354" y="346"/>
                  </a:lnTo>
                  <a:lnTo>
                    <a:pt x="354" y="360"/>
                  </a:lnTo>
                  <a:lnTo>
                    <a:pt x="354" y="370"/>
                  </a:lnTo>
                  <a:lnTo>
                    <a:pt x="354" y="380"/>
                  </a:lnTo>
                  <a:lnTo>
                    <a:pt x="355" y="393"/>
                  </a:lnTo>
                  <a:lnTo>
                    <a:pt x="355" y="403"/>
                  </a:lnTo>
                  <a:lnTo>
                    <a:pt x="355" y="410"/>
                  </a:lnTo>
                  <a:lnTo>
                    <a:pt x="355" y="417"/>
                  </a:lnTo>
                  <a:lnTo>
                    <a:pt x="356" y="423"/>
                  </a:lnTo>
                  <a:lnTo>
                    <a:pt x="356" y="430"/>
                  </a:lnTo>
                  <a:lnTo>
                    <a:pt x="356" y="436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6" y="454"/>
                  </a:lnTo>
                  <a:lnTo>
                    <a:pt x="357" y="458"/>
                  </a:lnTo>
                  <a:lnTo>
                    <a:pt x="357" y="461"/>
                  </a:lnTo>
                  <a:lnTo>
                    <a:pt x="357" y="465"/>
                  </a:lnTo>
                  <a:lnTo>
                    <a:pt x="357" y="469"/>
                  </a:lnTo>
                  <a:lnTo>
                    <a:pt x="358" y="473"/>
                  </a:lnTo>
                  <a:lnTo>
                    <a:pt x="358" y="477"/>
                  </a:lnTo>
                  <a:lnTo>
                    <a:pt x="358" y="481"/>
                  </a:lnTo>
                  <a:lnTo>
                    <a:pt x="358" y="486"/>
                  </a:lnTo>
                  <a:lnTo>
                    <a:pt x="358" y="491"/>
                  </a:lnTo>
                  <a:lnTo>
                    <a:pt x="358" y="496"/>
                  </a:lnTo>
                  <a:lnTo>
                    <a:pt x="359" y="502"/>
                  </a:lnTo>
                  <a:lnTo>
                    <a:pt x="359" y="507"/>
                  </a:lnTo>
                  <a:lnTo>
                    <a:pt x="359" y="513"/>
                  </a:lnTo>
                  <a:lnTo>
                    <a:pt x="359" y="519"/>
                  </a:lnTo>
                  <a:lnTo>
                    <a:pt x="360" y="526"/>
                  </a:lnTo>
                  <a:lnTo>
                    <a:pt x="360" y="532"/>
                  </a:lnTo>
                  <a:lnTo>
                    <a:pt x="360" y="538"/>
                  </a:lnTo>
                  <a:lnTo>
                    <a:pt x="360" y="545"/>
                  </a:lnTo>
                  <a:lnTo>
                    <a:pt x="360" y="552"/>
                  </a:lnTo>
                  <a:lnTo>
                    <a:pt x="361" y="559"/>
                  </a:lnTo>
                  <a:lnTo>
                    <a:pt x="361" y="566"/>
                  </a:lnTo>
                  <a:lnTo>
                    <a:pt x="361" y="573"/>
                  </a:lnTo>
                  <a:lnTo>
                    <a:pt x="361" y="582"/>
                  </a:lnTo>
                  <a:lnTo>
                    <a:pt x="361" y="591"/>
                  </a:lnTo>
                  <a:lnTo>
                    <a:pt x="362" y="599"/>
                  </a:lnTo>
                  <a:lnTo>
                    <a:pt x="362" y="609"/>
                  </a:lnTo>
                  <a:lnTo>
                    <a:pt x="362" y="618"/>
                  </a:lnTo>
                  <a:lnTo>
                    <a:pt x="362" y="625"/>
                  </a:lnTo>
                  <a:lnTo>
                    <a:pt x="362" y="632"/>
                  </a:lnTo>
                  <a:lnTo>
                    <a:pt x="363" y="638"/>
                  </a:lnTo>
                  <a:lnTo>
                    <a:pt x="363" y="643"/>
                  </a:lnTo>
                  <a:lnTo>
                    <a:pt x="363" y="647"/>
                  </a:lnTo>
                  <a:lnTo>
                    <a:pt x="363" y="651"/>
                  </a:lnTo>
                  <a:lnTo>
                    <a:pt x="364" y="652"/>
                  </a:lnTo>
                  <a:lnTo>
                    <a:pt x="364" y="654"/>
                  </a:lnTo>
                  <a:lnTo>
                    <a:pt x="364" y="654"/>
                  </a:lnTo>
                  <a:lnTo>
                    <a:pt x="364" y="655"/>
                  </a:lnTo>
                  <a:lnTo>
                    <a:pt x="364" y="655"/>
                  </a:lnTo>
                  <a:lnTo>
                    <a:pt x="364" y="655"/>
                  </a:lnTo>
                  <a:lnTo>
                    <a:pt x="365" y="654"/>
                  </a:lnTo>
                  <a:lnTo>
                    <a:pt x="365" y="653"/>
                  </a:lnTo>
                  <a:lnTo>
                    <a:pt x="365" y="651"/>
                  </a:lnTo>
                  <a:lnTo>
                    <a:pt x="365" y="649"/>
                  </a:lnTo>
                  <a:lnTo>
                    <a:pt x="365" y="646"/>
                  </a:lnTo>
                  <a:lnTo>
                    <a:pt x="366" y="644"/>
                  </a:lnTo>
                  <a:lnTo>
                    <a:pt x="366" y="641"/>
                  </a:lnTo>
                  <a:lnTo>
                    <a:pt x="366" y="640"/>
                  </a:lnTo>
                  <a:lnTo>
                    <a:pt x="366" y="638"/>
                  </a:lnTo>
                  <a:lnTo>
                    <a:pt x="367" y="637"/>
                  </a:lnTo>
                  <a:lnTo>
                    <a:pt x="367" y="637"/>
                  </a:lnTo>
                  <a:lnTo>
                    <a:pt x="367" y="639"/>
                  </a:lnTo>
                  <a:lnTo>
                    <a:pt x="367" y="642"/>
                  </a:lnTo>
                  <a:lnTo>
                    <a:pt x="367" y="646"/>
                  </a:lnTo>
                  <a:lnTo>
                    <a:pt x="367" y="651"/>
                  </a:lnTo>
                  <a:lnTo>
                    <a:pt x="368" y="657"/>
                  </a:lnTo>
                  <a:lnTo>
                    <a:pt x="368" y="665"/>
                  </a:lnTo>
                  <a:lnTo>
                    <a:pt x="368" y="673"/>
                  </a:lnTo>
                  <a:lnTo>
                    <a:pt x="368" y="679"/>
                  </a:lnTo>
                  <a:lnTo>
                    <a:pt x="369" y="685"/>
                  </a:lnTo>
                  <a:lnTo>
                    <a:pt x="369" y="690"/>
                  </a:lnTo>
                  <a:lnTo>
                    <a:pt x="369" y="694"/>
                  </a:lnTo>
                  <a:lnTo>
                    <a:pt x="369" y="698"/>
                  </a:lnTo>
                  <a:lnTo>
                    <a:pt x="369" y="701"/>
                  </a:lnTo>
                  <a:lnTo>
                    <a:pt x="369" y="705"/>
                  </a:lnTo>
                  <a:lnTo>
                    <a:pt x="370" y="707"/>
                  </a:lnTo>
                  <a:lnTo>
                    <a:pt x="370" y="709"/>
                  </a:lnTo>
                  <a:lnTo>
                    <a:pt x="370" y="711"/>
                  </a:lnTo>
                  <a:lnTo>
                    <a:pt x="370" y="713"/>
                  </a:lnTo>
                  <a:lnTo>
                    <a:pt x="371" y="714"/>
                  </a:lnTo>
                  <a:lnTo>
                    <a:pt x="371" y="715"/>
                  </a:lnTo>
                  <a:lnTo>
                    <a:pt x="371" y="715"/>
                  </a:lnTo>
                  <a:lnTo>
                    <a:pt x="371" y="716"/>
                  </a:lnTo>
                  <a:lnTo>
                    <a:pt x="371" y="717"/>
                  </a:lnTo>
                  <a:lnTo>
                    <a:pt x="372" y="717"/>
                  </a:lnTo>
                  <a:lnTo>
                    <a:pt x="372" y="717"/>
                  </a:lnTo>
                  <a:lnTo>
                    <a:pt x="372" y="718"/>
                  </a:lnTo>
                  <a:lnTo>
                    <a:pt x="372" y="718"/>
                  </a:lnTo>
                  <a:lnTo>
                    <a:pt x="372" y="718"/>
                  </a:lnTo>
                  <a:lnTo>
                    <a:pt x="373" y="719"/>
                  </a:lnTo>
                  <a:lnTo>
                    <a:pt x="373" y="719"/>
                  </a:lnTo>
                  <a:lnTo>
                    <a:pt x="373" y="719"/>
                  </a:lnTo>
                  <a:lnTo>
                    <a:pt x="373" y="721"/>
                  </a:lnTo>
                  <a:lnTo>
                    <a:pt x="373" y="722"/>
                  </a:lnTo>
                  <a:lnTo>
                    <a:pt x="374" y="722"/>
                  </a:lnTo>
                  <a:lnTo>
                    <a:pt x="374" y="722"/>
                  </a:lnTo>
                  <a:lnTo>
                    <a:pt x="374" y="723"/>
                  </a:lnTo>
                  <a:lnTo>
                    <a:pt x="374" y="724"/>
                  </a:lnTo>
                  <a:lnTo>
                    <a:pt x="375" y="726"/>
                  </a:lnTo>
                  <a:lnTo>
                    <a:pt x="375" y="727"/>
                  </a:lnTo>
                  <a:lnTo>
                    <a:pt x="375" y="728"/>
                  </a:lnTo>
                  <a:lnTo>
                    <a:pt x="375" y="729"/>
                  </a:lnTo>
                  <a:lnTo>
                    <a:pt x="375" y="731"/>
                  </a:lnTo>
                  <a:lnTo>
                    <a:pt x="375" y="732"/>
                  </a:lnTo>
                  <a:lnTo>
                    <a:pt x="376" y="733"/>
                  </a:lnTo>
                  <a:lnTo>
                    <a:pt x="376" y="735"/>
                  </a:lnTo>
                  <a:lnTo>
                    <a:pt x="376" y="737"/>
                  </a:lnTo>
                  <a:lnTo>
                    <a:pt x="376" y="738"/>
                  </a:lnTo>
                  <a:lnTo>
                    <a:pt x="377" y="740"/>
                  </a:lnTo>
                  <a:lnTo>
                    <a:pt x="377" y="741"/>
                  </a:lnTo>
                  <a:lnTo>
                    <a:pt x="377" y="743"/>
                  </a:lnTo>
                  <a:lnTo>
                    <a:pt x="377" y="744"/>
                  </a:lnTo>
                  <a:lnTo>
                    <a:pt x="377" y="746"/>
                  </a:lnTo>
                  <a:lnTo>
                    <a:pt x="378" y="747"/>
                  </a:lnTo>
                  <a:lnTo>
                    <a:pt x="378" y="747"/>
                  </a:lnTo>
                  <a:lnTo>
                    <a:pt x="378" y="748"/>
                  </a:lnTo>
                  <a:lnTo>
                    <a:pt x="378" y="749"/>
                  </a:lnTo>
                  <a:lnTo>
                    <a:pt x="378" y="750"/>
                  </a:lnTo>
                  <a:lnTo>
                    <a:pt x="379" y="751"/>
                  </a:lnTo>
                  <a:lnTo>
                    <a:pt x="379" y="751"/>
                  </a:lnTo>
                  <a:lnTo>
                    <a:pt x="379" y="752"/>
                  </a:lnTo>
                  <a:lnTo>
                    <a:pt x="379" y="753"/>
                  </a:lnTo>
                  <a:lnTo>
                    <a:pt x="379" y="753"/>
                  </a:lnTo>
                  <a:lnTo>
                    <a:pt x="380" y="752"/>
                  </a:lnTo>
                  <a:lnTo>
                    <a:pt x="380" y="753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81" y="751"/>
                  </a:lnTo>
                  <a:lnTo>
                    <a:pt x="381" y="751"/>
                  </a:lnTo>
                  <a:lnTo>
                    <a:pt x="381" y="751"/>
                  </a:lnTo>
                  <a:lnTo>
                    <a:pt x="381" y="750"/>
                  </a:lnTo>
                  <a:lnTo>
                    <a:pt x="382" y="749"/>
                  </a:lnTo>
                  <a:lnTo>
                    <a:pt x="382" y="749"/>
                  </a:lnTo>
                  <a:lnTo>
                    <a:pt x="382" y="748"/>
                  </a:lnTo>
                  <a:lnTo>
                    <a:pt x="382" y="748"/>
                  </a:lnTo>
                  <a:lnTo>
                    <a:pt x="382" y="747"/>
                  </a:lnTo>
                  <a:lnTo>
                    <a:pt x="383" y="746"/>
                  </a:lnTo>
                  <a:lnTo>
                    <a:pt x="383" y="745"/>
                  </a:lnTo>
                  <a:lnTo>
                    <a:pt x="383" y="745"/>
                  </a:lnTo>
                  <a:lnTo>
                    <a:pt x="383" y="744"/>
                  </a:lnTo>
                  <a:lnTo>
                    <a:pt x="383" y="744"/>
                  </a:lnTo>
                  <a:lnTo>
                    <a:pt x="384" y="743"/>
                  </a:lnTo>
                  <a:lnTo>
                    <a:pt x="384" y="743"/>
                  </a:lnTo>
                  <a:lnTo>
                    <a:pt x="384" y="743"/>
                  </a:lnTo>
                  <a:lnTo>
                    <a:pt x="384" y="741"/>
                  </a:lnTo>
                  <a:lnTo>
                    <a:pt x="384" y="740"/>
                  </a:lnTo>
                  <a:lnTo>
                    <a:pt x="385" y="738"/>
                  </a:lnTo>
                  <a:lnTo>
                    <a:pt x="385" y="737"/>
                  </a:lnTo>
                  <a:lnTo>
                    <a:pt x="385" y="735"/>
                  </a:lnTo>
                  <a:lnTo>
                    <a:pt x="385" y="735"/>
                  </a:lnTo>
                  <a:lnTo>
                    <a:pt x="386" y="734"/>
                  </a:lnTo>
                  <a:lnTo>
                    <a:pt x="386" y="733"/>
                  </a:lnTo>
                  <a:lnTo>
                    <a:pt x="386" y="733"/>
                  </a:lnTo>
                  <a:lnTo>
                    <a:pt x="386" y="731"/>
                  </a:lnTo>
                  <a:lnTo>
                    <a:pt x="386" y="731"/>
                  </a:lnTo>
                  <a:lnTo>
                    <a:pt x="386" y="730"/>
                  </a:lnTo>
                  <a:lnTo>
                    <a:pt x="387" y="730"/>
                  </a:lnTo>
                  <a:lnTo>
                    <a:pt x="387" y="730"/>
                  </a:lnTo>
                  <a:lnTo>
                    <a:pt x="387" y="729"/>
                  </a:lnTo>
                  <a:lnTo>
                    <a:pt x="387" y="728"/>
                  </a:lnTo>
                  <a:lnTo>
                    <a:pt x="388" y="727"/>
                  </a:lnTo>
                  <a:lnTo>
                    <a:pt x="388" y="726"/>
                  </a:lnTo>
                  <a:lnTo>
                    <a:pt x="388" y="726"/>
                  </a:lnTo>
                  <a:lnTo>
                    <a:pt x="388" y="726"/>
                  </a:lnTo>
                  <a:lnTo>
                    <a:pt x="388" y="726"/>
                  </a:lnTo>
                  <a:lnTo>
                    <a:pt x="389" y="727"/>
                  </a:lnTo>
                  <a:lnTo>
                    <a:pt x="389" y="730"/>
                  </a:lnTo>
                  <a:lnTo>
                    <a:pt x="389" y="732"/>
                  </a:lnTo>
                  <a:lnTo>
                    <a:pt x="389" y="735"/>
                  </a:lnTo>
                  <a:lnTo>
                    <a:pt x="389" y="736"/>
                  </a:lnTo>
                  <a:lnTo>
                    <a:pt x="390" y="737"/>
                  </a:lnTo>
                  <a:lnTo>
                    <a:pt x="390" y="739"/>
                  </a:lnTo>
                  <a:lnTo>
                    <a:pt x="390" y="743"/>
                  </a:lnTo>
                  <a:lnTo>
                    <a:pt x="390" y="749"/>
                  </a:lnTo>
                  <a:lnTo>
                    <a:pt x="390" y="752"/>
                  </a:lnTo>
                  <a:lnTo>
                    <a:pt x="391" y="754"/>
                  </a:lnTo>
                  <a:lnTo>
                    <a:pt x="391" y="757"/>
                  </a:lnTo>
                  <a:lnTo>
                    <a:pt x="391" y="760"/>
                  </a:lnTo>
                  <a:lnTo>
                    <a:pt x="391" y="763"/>
                  </a:lnTo>
                  <a:lnTo>
                    <a:pt x="392" y="766"/>
                  </a:lnTo>
                  <a:lnTo>
                    <a:pt x="392" y="768"/>
                  </a:lnTo>
                  <a:lnTo>
                    <a:pt x="392" y="769"/>
                  </a:lnTo>
                  <a:lnTo>
                    <a:pt x="392" y="770"/>
                  </a:lnTo>
                  <a:lnTo>
                    <a:pt x="392" y="771"/>
                  </a:lnTo>
                  <a:lnTo>
                    <a:pt x="392" y="772"/>
                  </a:lnTo>
                  <a:lnTo>
                    <a:pt x="393" y="773"/>
                  </a:lnTo>
                  <a:lnTo>
                    <a:pt x="393" y="773"/>
                  </a:lnTo>
                  <a:lnTo>
                    <a:pt x="393" y="772"/>
                  </a:lnTo>
                  <a:lnTo>
                    <a:pt x="393" y="771"/>
                  </a:lnTo>
                  <a:lnTo>
                    <a:pt x="394" y="769"/>
                  </a:lnTo>
                  <a:lnTo>
                    <a:pt x="394" y="767"/>
                  </a:lnTo>
                  <a:lnTo>
                    <a:pt x="394" y="766"/>
                  </a:lnTo>
                  <a:lnTo>
                    <a:pt x="394" y="764"/>
                  </a:lnTo>
                  <a:lnTo>
                    <a:pt x="394" y="762"/>
                  </a:lnTo>
                  <a:lnTo>
                    <a:pt x="394" y="760"/>
                  </a:lnTo>
                  <a:lnTo>
                    <a:pt x="395" y="758"/>
                  </a:lnTo>
                  <a:lnTo>
                    <a:pt x="395" y="757"/>
                  </a:lnTo>
                  <a:lnTo>
                    <a:pt x="395" y="756"/>
                  </a:lnTo>
                  <a:lnTo>
                    <a:pt x="395" y="755"/>
                  </a:lnTo>
                  <a:lnTo>
                    <a:pt x="395" y="755"/>
                  </a:lnTo>
                  <a:lnTo>
                    <a:pt x="396" y="755"/>
                  </a:lnTo>
                  <a:lnTo>
                    <a:pt x="396" y="754"/>
                  </a:lnTo>
                  <a:lnTo>
                    <a:pt x="396" y="754"/>
                  </a:lnTo>
                  <a:lnTo>
                    <a:pt x="396" y="754"/>
                  </a:lnTo>
                  <a:lnTo>
                    <a:pt x="397" y="753"/>
                  </a:lnTo>
                  <a:lnTo>
                    <a:pt x="397" y="752"/>
                  </a:lnTo>
                  <a:lnTo>
                    <a:pt x="397" y="755"/>
                  </a:lnTo>
                  <a:lnTo>
                    <a:pt x="397" y="754"/>
                  </a:lnTo>
                  <a:lnTo>
                    <a:pt x="397" y="739"/>
                  </a:lnTo>
                  <a:lnTo>
                    <a:pt x="397" y="711"/>
                  </a:lnTo>
                  <a:lnTo>
                    <a:pt x="398" y="670"/>
                  </a:lnTo>
                  <a:lnTo>
                    <a:pt x="398" y="616"/>
                  </a:lnTo>
                  <a:lnTo>
                    <a:pt x="398" y="550"/>
                  </a:lnTo>
                  <a:lnTo>
                    <a:pt x="398" y="477"/>
                  </a:lnTo>
                  <a:lnTo>
                    <a:pt x="399" y="420"/>
                  </a:lnTo>
                  <a:lnTo>
                    <a:pt x="399" y="407"/>
                  </a:lnTo>
                  <a:lnTo>
                    <a:pt x="399" y="396"/>
                  </a:lnTo>
                  <a:lnTo>
                    <a:pt x="399" y="360"/>
                  </a:lnTo>
                  <a:lnTo>
                    <a:pt x="399" y="330"/>
                  </a:lnTo>
                  <a:lnTo>
                    <a:pt x="400" y="318"/>
                  </a:lnTo>
                  <a:lnTo>
                    <a:pt x="400" y="322"/>
                  </a:lnTo>
                  <a:lnTo>
                    <a:pt x="400" y="336"/>
                  </a:lnTo>
                  <a:lnTo>
                    <a:pt x="400" y="346"/>
                  </a:lnTo>
                  <a:lnTo>
                    <a:pt x="400" y="357"/>
                  </a:lnTo>
                  <a:lnTo>
                    <a:pt x="401" y="370"/>
                  </a:lnTo>
                  <a:lnTo>
                    <a:pt x="401" y="380"/>
                  </a:lnTo>
                  <a:lnTo>
                    <a:pt x="401" y="387"/>
                  </a:lnTo>
                  <a:lnTo>
                    <a:pt x="401" y="394"/>
                  </a:lnTo>
                  <a:lnTo>
                    <a:pt x="401" y="400"/>
                  </a:lnTo>
                  <a:lnTo>
                    <a:pt x="402" y="407"/>
                  </a:lnTo>
                  <a:lnTo>
                    <a:pt x="402" y="415"/>
                  </a:lnTo>
                  <a:lnTo>
                    <a:pt x="402" y="421"/>
                  </a:lnTo>
                  <a:lnTo>
                    <a:pt x="402" y="428"/>
                  </a:lnTo>
                  <a:lnTo>
                    <a:pt x="403" y="433"/>
                  </a:lnTo>
                  <a:lnTo>
                    <a:pt x="403" y="439"/>
                  </a:lnTo>
                  <a:lnTo>
                    <a:pt x="403" y="443"/>
                  </a:lnTo>
                  <a:lnTo>
                    <a:pt x="403" y="447"/>
                  </a:lnTo>
                  <a:lnTo>
                    <a:pt x="403" y="451"/>
                  </a:lnTo>
                  <a:lnTo>
                    <a:pt x="403" y="455"/>
                  </a:lnTo>
                  <a:lnTo>
                    <a:pt x="404" y="460"/>
                  </a:lnTo>
                  <a:lnTo>
                    <a:pt x="404" y="466"/>
                  </a:lnTo>
                  <a:lnTo>
                    <a:pt x="404" y="471"/>
                  </a:lnTo>
                  <a:lnTo>
                    <a:pt x="404" y="476"/>
                  </a:lnTo>
                  <a:lnTo>
                    <a:pt x="405" y="483"/>
                  </a:lnTo>
                  <a:lnTo>
                    <a:pt x="405" y="490"/>
                  </a:lnTo>
                  <a:lnTo>
                    <a:pt x="405" y="497"/>
                  </a:lnTo>
                  <a:lnTo>
                    <a:pt x="405" y="504"/>
                  </a:lnTo>
                  <a:lnTo>
                    <a:pt x="405" y="511"/>
                  </a:lnTo>
                  <a:lnTo>
                    <a:pt x="405" y="518"/>
                  </a:lnTo>
                  <a:lnTo>
                    <a:pt x="406" y="525"/>
                  </a:lnTo>
                  <a:lnTo>
                    <a:pt x="406" y="531"/>
                  </a:lnTo>
                  <a:lnTo>
                    <a:pt x="406" y="538"/>
                  </a:lnTo>
                  <a:lnTo>
                    <a:pt x="406" y="546"/>
                  </a:lnTo>
                  <a:lnTo>
                    <a:pt x="407" y="555"/>
                  </a:lnTo>
                  <a:lnTo>
                    <a:pt x="407" y="564"/>
                  </a:lnTo>
                  <a:lnTo>
                    <a:pt x="407" y="571"/>
                  </a:lnTo>
                  <a:lnTo>
                    <a:pt x="407" y="580"/>
                  </a:lnTo>
                  <a:lnTo>
                    <a:pt x="407" y="590"/>
                  </a:lnTo>
                  <a:lnTo>
                    <a:pt x="408" y="599"/>
                  </a:lnTo>
                  <a:lnTo>
                    <a:pt x="408" y="608"/>
                  </a:lnTo>
                  <a:lnTo>
                    <a:pt x="408" y="616"/>
                  </a:lnTo>
                  <a:lnTo>
                    <a:pt x="408" y="624"/>
                  </a:lnTo>
                  <a:lnTo>
                    <a:pt x="408" y="630"/>
                  </a:lnTo>
                  <a:lnTo>
                    <a:pt x="409" y="635"/>
                  </a:lnTo>
                  <a:lnTo>
                    <a:pt x="409" y="640"/>
                  </a:lnTo>
                  <a:lnTo>
                    <a:pt x="409" y="644"/>
                  </a:lnTo>
                  <a:lnTo>
                    <a:pt x="409" y="647"/>
                  </a:lnTo>
                  <a:lnTo>
                    <a:pt x="409" y="650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10" y="653"/>
                  </a:lnTo>
                  <a:lnTo>
                    <a:pt x="410" y="653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1" y="651"/>
                  </a:lnTo>
                  <a:lnTo>
                    <a:pt x="411" y="650"/>
                  </a:lnTo>
                  <a:lnTo>
                    <a:pt x="411" y="649"/>
                  </a:lnTo>
                  <a:lnTo>
                    <a:pt x="411" y="647"/>
                  </a:lnTo>
                  <a:lnTo>
                    <a:pt x="412" y="645"/>
                  </a:lnTo>
                  <a:lnTo>
                    <a:pt x="412" y="643"/>
                  </a:lnTo>
                  <a:lnTo>
                    <a:pt x="412" y="641"/>
                  </a:lnTo>
                  <a:lnTo>
                    <a:pt x="412" y="639"/>
                  </a:lnTo>
                  <a:lnTo>
                    <a:pt x="412" y="639"/>
                  </a:lnTo>
                  <a:lnTo>
                    <a:pt x="413" y="638"/>
                  </a:lnTo>
                  <a:lnTo>
                    <a:pt x="413" y="641"/>
                  </a:lnTo>
                  <a:lnTo>
                    <a:pt x="413" y="643"/>
                  </a:lnTo>
                  <a:lnTo>
                    <a:pt x="413" y="646"/>
                  </a:lnTo>
                  <a:lnTo>
                    <a:pt x="413" y="651"/>
                  </a:lnTo>
                  <a:lnTo>
                    <a:pt x="414" y="656"/>
                  </a:lnTo>
                  <a:lnTo>
                    <a:pt x="414" y="663"/>
                  </a:lnTo>
                  <a:lnTo>
                    <a:pt x="414" y="671"/>
                  </a:lnTo>
                  <a:lnTo>
                    <a:pt x="414" y="678"/>
                  </a:lnTo>
                  <a:lnTo>
                    <a:pt x="414" y="686"/>
                  </a:lnTo>
                  <a:lnTo>
                    <a:pt x="415" y="692"/>
                  </a:lnTo>
                  <a:lnTo>
                    <a:pt x="415" y="698"/>
                  </a:lnTo>
                  <a:lnTo>
                    <a:pt x="415" y="703"/>
                  </a:lnTo>
                  <a:lnTo>
                    <a:pt x="415" y="708"/>
                  </a:lnTo>
                  <a:lnTo>
                    <a:pt x="416" y="713"/>
                  </a:lnTo>
                  <a:lnTo>
                    <a:pt x="416" y="717"/>
                  </a:lnTo>
                  <a:lnTo>
                    <a:pt x="416" y="721"/>
                  </a:lnTo>
                  <a:lnTo>
                    <a:pt x="416" y="724"/>
                  </a:lnTo>
                  <a:lnTo>
                    <a:pt x="416" y="728"/>
                  </a:lnTo>
                  <a:lnTo>
                    <a:pt x="416" y="730"/>
                  </a:lnTo>
                  <a:lnTo>
                    <a:pt x="417" y="733"/>
                  </a:lnTo>
                  <a:lnTo>
                    <a:pt x="417" y="735"/>
                  </a:lnTo>
                  <a:lnTo>
                    <a:pt x="417" y="737"/>
                  </a:lnTo>
                  <a:lnTo>
                    <a:pt x="417" y="739"/>
                  </a:lnTo>
                  <a:lnTo>
                    <a:pt x="418" y="741"/>
                  </a:lnTo>
                  <a:lnTo>
                    <a:pt x="418" y="743"/>
                  </a:lnTo>
                  <a:lnTo>
                    <a:pt x="418" y="745"/>
                  </a:lnTo>
                  <a:lnTo>
                    <a:pt x="418" y="747"/>
                  </a:lnTo>
                  <a:lnTo>
                    <a:pt x="418" y="749"/>
                  </a:lnTo>
                  <a:lnTo>
                    <a:pt x="419" y="751"/>
                  </a:lnTo>
                  <a:lnTo>
                    <a:pt x="419" y="752"/>
                  </a:lnTo>
                  <a:lnTo>
                    <a:pt x="419" y="754"/>
                  </a:lnTo>
                  <a:lnTo>
                    <a:pt x="419" y="756"/>
                  </a:lnTo>
                  <a:lnTo>
                    <a:pt x="419" y="758"/>
                  </a:lnTo>
                  <a:lnTo>
                    <a:pt x="420" y="760"/>
                  </a:lnTo>
                  <a:lnTo>
                    <a:pt x="420" y="762"/>
                  </a:lnTo>
                  <a:lnTo>
                    <a:pt x="420" y="764"/>
                  </a:lnTo>
                  <a:lnTo>
                    <a:pt x="420" y="767"/>
                  </a:lnTo>
                  <a:lnTo>
                    <a:pt x="420" y="770"/>
                  </a:lnTo>
                  <a:lnTo>
                    <a:pt x="421" y="772"/>
                  </a:lnTo>
                  <a:lnTo>
                    <a:pt x="421" y="774"/>
                  </a:lnTo>
                  <a:lnTo>
                    <a:pt x="421" y="776"/>
                  </a:lnTo>
                  <a:lnTo>
                    <a:pt x="421" y="779"/>
                  </a:lnTo>
                  <a:lnTo>
                    <a:pt x="422" y="780"/>
                  </a:lnTo>
                  <a:lnTo>
                    <a:pt x="422" y="782"/>
                  </a:lnTo>
                  <a:lnTo>
                    <a:pt x="422" y="785"/>
                  </a:lnTo>
                  <a:lnTo>
                    <a:pt x="422" y="788"/>
                  </a:lnTo>
                  <a:lnTo>
                    <a:pt x="422" y="790"/>
                  </a:lnTo>
                  <a:lnTo>
                    <a:pt x="422" y="792"/>
                  </a:lnTo>
                  <a:lnTo>
                    <a:pt x="423" y="795"/>
                  </a:lnTo>
                  <a:lnTo>
                    <a:pt x="423" y="797"/>
                  </a:lnTo>
                  <a:lnTo>
                    <a:pt x="423" y="799"/>
                  </a:lnTo>
                  <a:lnTo>
                    <a:pt x="423" y="801"/>
                  </a:lnTo>
                  <a:lnTo>
                    <a:pt x="424" y="803"/>
                  </a:lnTo>
                  <a:lnTo>
                    <a:pt x="424" y="806"/>
                  </a:lnTo>
                  <a:lnTo>
                    <a:pt x="424" y="807"/>
                  </a:lnTo>
                  <a:lnTo>
                    <a:pt x="424" y="809"/>
                  </a:lnTo>
                  <a:lnTo>
                    <a:pt x="424" y="810"/>
                  </a:lnTo>
                  <a:lnTo>
                    <a:pt x="424" y="812"/>
                  </a:lnTo>
                  <a:lnTo>
                    <a:pt x="425" y="813"/>
                  </a:lnTo>
                  <a:lnTo>
                    <a:pt x="425" y="815"/>
                  </a:lnTo>
                  <a:lnTo>
                    <a:pt x="425" y="816"/>
                  </a:lnTo>
                  <a:lnTo>
                    <a:pt x="425" y="817"/>
                  </a:lnTo>
                  <a:lnTo>
                    <a:pt x="425" y="818"/>
                  </a:lnTo>
                  <a:lnTo>
                    <a:pt x="426" y="819"/>
                  </a:lnTo>
                  <a:lnTo>
                    <a:pt x="426" y="820"/>
                  </a:lnTo>
                  <a:lnTo>
                    <a:pt x="426" y="821"/>
                  </a:lnTo>
                  <a:lnTo>
                    <a:pt x="426" y="822"/>
                  </a:lnTo>
                  <a:lnTo>
                    <a:pt x="427" y="822"/>
                  </a:lnTo>
                  <a:lnTo>
                    <a:pt x="427" y="823"/>
                  </a:lnTo>
                  <a:lnTo>
                    <a:pt x="427" y="823"/>
                  </a:lnTo>
                  <a:lnTo>
                    <a:pt x="427" y="823"/>
                  </a:lnTo>
                  <a:lnTo>
                    <a:pt x="427" y="823"/>
                  </a:lnTo>
                  <a:lnTo>
                    <a:pt x="427" y="823"/>
                  </a:lnTo>
                  <a:lnTo>
                    <a:pt x="428" y="823"/>
                  </a:lnTo>
                  <a:lnTo>
                    <a:pt x="428" y="824"/>
                  </a:lnTo>
                  <a:lnTo>
                    <a:pt x="428" y="823"/>
                  </a:lnTo>
                  <a:lnTo>
                    <a:pt x="428" y="823"/>
                  </a:lnTo>
                  <a:lnTo>
                    <a:pt x="429" y="822"/>
                  </a:lnTo>
                  <a:lnTo>
                    <a:pt x="429" y="822"/>
                  </a:lnTo>
                  <a:lnTo>
                    <a:pt x="429" y="822"/>
                  </a:lnTo>
                  <a:lnTo>
                    <a:pt x="429" y="822"/>
                  </a:lnTo>
                  <a:lnTo>
                    <a:pt x="429" y="821"/>
                  </a:lnTo>
                  <a:lnTo>
                    <a:pt x="430" y="820"/>
                  </a:lnTo>
                  <a:lnTo>
                    <a:pt x="430" y="820"/>
                  </a:lnTo>
                  <a:lnTo>
                    <a:pt x="430" y="819"/>
                  </a:lnTo>
                  <a:lnTo>
                    <a:pt x="430" y="819"/>
                  </a:lnTo>
                  <a:lnTo>
                    <a:pt x="430" y="819"/>
                  </a:lnTo>
                  <a:lnTo>
                    <a:pt x="431" y="818"/>
                  </a:lnTo>
                  <a:lnTo>
                    <a:pt x="431" y="818"/>
                  </a:lnTo>
                  <a:lnTo>
                    <a:pt x="431" y="818"/>
                  </a:lnTo>
                  <a:lnTo>
                    <a:pt x="431" y="817"/>
                  </a:lnTo>
                  <a:lnTo>
                    <a:pt x="431" y="816"/>
                  </a:lnTo>
                  <a:lnTo>
                    <a:pt x="432" y="816"/>
                  </a:lnTo>
                  <a:lnTo>
                    <a:pt x="432" y="815"/>
                  </a:lnTo>
                  <a:lnTo>
                    <a:pt x="432" y="814"/>
                  </a:lnTo>
                  <a:lnTo>
                    <a:pt x="432" y="814"/>
                  </a:lnTo>
                  <a:lnTo>
                    <a:pt x="433" y="813"/>
                  </a:lnTo>
                  <a:lnTo>
                    <a:pt x="433" y="812"/>
                  </a:lnTo>
                  <a:lnTo>
                    <a:pt x="433" y="812"/>
                  </a:lnTo>
                  <a:lnTo>
                    <a:pt x="433" y="811"/>
                  </a:lnTo>
                  <a:lnTo>
                    <a:pt x="433" y="811"/>
                  </a:lnTo>
                  <a:lnTo>
                    <a:pt x="433" y="810"/>
                  </a:lnTo>
                  <a:lnTo>
                    <a:pt x="434" y="809"/>
                  </a:lnTo>
                  <a:lnTo>
                    <a:pt x="434" y="809"/>
                  </a:lnTo>
                  <a:lnTo>
                    <a:pt x="434" y="809"/>
                  </a:lnTo>
                  <a:lnTo>
                    <a:pt x="434" y="808"/>
                  </a:lnTo>
                  <a:lnTo>
                    <a:pt x="435" y="809"/>
                  </a:lnTo>
                  <a:lnTo>
                    <a:pt x="435" y="810"/>
                  </a:lnTo>
                  <a:lnTo>
                    <a:pt x="435" y="813"/>
                  </a:lnTo>
                  <a:lnTo>
                    <a:pt x="435" y="815"/>
                  </a:lnTo>
                  <a:lnTo>
                    <a:pt x="435" y="816"/>
                  </a:lnTo>
                  <a:lnTo>
                    <a:pt x="435" y="817"/>
                  </a:lnTo>
                  <a:lnTo>
                    <a:pt x="436" y="820"/>
                  </a:lnTo>
                  <a:lnTo>
                    <a:pt x="436" y="824"/>
                  </a:lnTo>
                  <a:lnTo>
                    <a:pt x="436" y="829"/>
                  </a:lnTo>
                  <a:lnTo>
                    <a:pt x="436" y="834"/>
                  </a:lnTo>
                  <a:lnTo>
                    <a:pt x="437" y="837"/>
                  </a:lnTo>
                  <a:lnTo>
                    <a:pt x="437" y="839"/>
                  </a:lnTo>
                  <a:lnTo>
                    <a:pt x="437" y="841"/>
                  </a:lnTo>
                  <a:lnTo>
                    <a:pt x="437" y="843"/>
                  </a:lnTo>
                  <a:lnTo>
                    <a:pt x="437" y="846"/>
                  </a:lnTo>
                  <a:lnTo>
                    <a:pt x="438" y="848"/>
                  </a:lnTo>
                  <a:lnTo>
                    <a:pt x="438" y="850"/>
                  </a:lnTo>
                  <a:lnTo>
                    <a:pt x="438" y="850"/>
                  </a:lnTo>
                  <a:lnTo>
                    <a:pt x="438" y="850"/>
                  </a:lnTo>
                  <a:lnTo>
                    <a:pt x="438" y="851"/>
                  </a:lnTo>
                  <a:lnTo>
                    <a:pt x="439" y="852"/>
                  </a:lnTo>
                  <a:lnTo>
                    <a:pt x="439" y="852"/>
                  </a:lnTo>
                  <a:lnTo>
                    <a:pt x="439" y="852"/>
                  </a:lnTo>
                  <a:lnTo>
                    <a:pt x="439" y="851"/>
                  </a:lnTo>
                  <a:lnTo>
                    <a:pt x="439" y="849"/>
                  </a:lnTo>
                  <a:lnTo>
                    <a:pt x="440" y="847"/>
                  </a:lnTo>
                  <a:lnTo>
                    <a:pt x="440" y="846"/>
                  </a:lnTo>
                  <a:lnTo>
                    <a:pt x="440" y="845"/>
                  </a:lnTo>
                  <a:lnTo>
                    <a:pt x="440" y="843"/>
                  </a:lnTo>
                  <a:lnTo>
                    <a:pt x="440" y="841"/>
                  </a:lnTo>
                  <a:lnTo>
                    <a:pt x="441" y="840"/>
                  </a:lnTo>
                  <a:lnTo>
                    <a:pt x="441" y="839"/>
                  </a:lnTo>
                  <a:lnTo>
                    <a:pt x="441" y="837"/>
                  </a:lnTo>
                  <a:lnTo>
                    <a:pt x="441" y="836"/>
                  </a:lnTo>
                  <a:lnTo>
                    <a:pt x="441" y="834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42" y="833"/>
                  </a:lnTo>
                  <a:lnTo>
                    <a:pt x="442" y="833"/>
                  </a:lnTo>
                  <a:lnTo>
                    <a:pt x="442" y="833"/>
                  </a:lnTo>
                  <a:lnTo>
                    <a:pt x="443" y="832"/>
                  </a:lnTo>
                  <a:lnTo>
                    <a:pt x="443" y="831"/>
                  </a:lnTo>
                  <a:lnTo>
                    <a:pt x="443" y="835"/>
                  </a:lnTo>
                  <a:lnTo>
                    <a:pt x="443" y="829"/>
                  </a:lnTo>
                  <a:lnTo>
                    <a:pt x="444" y="810"/>
                  </a:lnTo>
                  <a:lnTo>
                    <a:pt x="444" y="777"/>
                  </a:lnTo>
                  <a:lnTo>
                    <a:pt x="444" y="730"/>
                  </a:lnTo>
                  <a:lnTo>
                    <a:pt x="444" y="666"/>
                  </a:lnTo>
                  <a:lnTo>
                    <a:pt x="444" y="590"/>
                  </a:lnTo>
                  <a:lnTo>
                    <a:pt x="444" y="515"/>
                  </a:lnTo>
                  <a:lnTo>
                    <a:pt x="445" y="468"/>
                  </a:lnTo>
                  <a:lnTo>
                    <a:pt x="445" y="469"/>
                  </a:lnTo>
                  <a:lnTo>
                    <a:pt x="445" y="449"/>
                  </a:lnTo>
                  <a:lnTo>
                    <a:pt x="445" y="414"/>
                  </a:lnTo>
                  <a:lnTo>
                    <a:pt x="446" y="391"/>
                  </a:lnTo>
                  <a:lnTo>
                    <a:pt x="446" y="388"/>
                  </a:lnTo>
                  <a:lnTo>
                    <a:pt x="446" y="398"/>
                  </a:lnTo>
                  <a:lnTo>
                    <a:pt x="446" y="405"/>
                  </a:lnTo>
                  <a:lnTo>
                    <a:pt x="446" y="410"/>
                  </a:lnTo>
                  <a:lnTo>
                    <a:pt x="446" y="418"/>
                  </a:lnTo>
                  <a:lnTo>
                    <a:pt x="447" y="430"/>
                  </a:lnTo>
                  <a:lnTo>
                    <a:pt x="447" y="440"/>
                  </a:lnTo>
                  <a:lnTo>
                    <a:pt x="447" y="448"/>
                  </a:lnTo>
                  <a:lnTo>
                    <a:pt x="447" y="454"/>
                  </a:lnTo>
                  <a:lnTo>
                    <a:pt x="448" y="461"/>
                  </a:lnTo>
                  <a:lnTo>
                    <a:pt x="448" y="467"/>
                  </a:lnTo>
                  <a:lnTo>
                    <a:pt x="448" y="473"/>
                  </a:lnTo>
                  <a:lnTo>
                    <a:pt x="448" y="479"/>
                  </a:lnTo>
                  <a:lnTo>
                    <a:pt x="448" y="485"/>
                  </a:lnTo>
                  <a:lnTo>
                    <a:pt x="449" y="491"/>
                  </a:lnTo>
                  <a:lnTo>
                    <a:pt x="449" y="496"/>
                  </a:lnTo>
                  <a:lnTo>
                    <a:pt x="449" y="500"/>
                  </a:lnTo>
                  <a:lnTo>
                    <a:pt x="449" y="504"/>
                  </a:lnTo>
                  <a:lnTo>
                    <a:pt x="449" y="508"/>
                  </a:lnTo>
                  <a:lnTo>
                    <a:pt x="450" y="513"/>
                  </a:lnTo>
                  <a:lnTo>
                    <a:pt x="450" y="517"/>
                  </a:lnTo>
                  <a:lnTo>
                    <a:pt x="450" y="521"/>
                  </a:lnTo>
                  <a:lnTo>
                    <a:pt x="450" y="526"/>
                  </a:lnTo>
                  <a:lnTo>
                    <a:pt x="450" y="531"/>
                  </a:lnTo>
                  <a:lnTo>
                    <a:pt x="451" y="537"/>
                  </a:lnTo>
                  <a:lnTo>
                    <a:pt x="451" y="543"/>
                  </a:lnTo>
                  <a:lnTo>
                    <a:pt x="451" y="549"/>
                  </a:lnTo>
                  <a:lnTo>
                    <a:pt x="451" y="555"/>
                  </a:lnTo>
                  <a:lnTo>
                    <a:pt x="452" y="560"/>
                  </a:lnTo>
                  <a:lnTo>
                    <a:pt x="452" y="567"/>
                  </a:lnTo>
                  <a:lnTo>
                    <a:pt x="452" y="573"/>
                  </a:lnTo>
                  <a:lnTo>
                    <a:pt x="452" y="580"/>
                  </a:lnTo>
                  <a:lnTo>
                    <a:pt x="452" y="586"/>
                  </a:lnTo>
                  <a:lnTo>
                    <a:pt x="452" y="592"/>
                  </a:lnTo>
                  <a:lnTo>
                    <a:pt x="453" y="600"/>
                  </a:lnTo>
                  <a:lnTo>
                    <a:pt x="453" y="607"/>
                  </a:lnTo>
                  <a:lnTo>
                    <a:pt x="453" y="614"/>
                  </a:lnTo>
                  <a:lnTo>
                    <a:pt x="453" y="621"/>
                  </a:lnTo>
                  <a:lnTo>
                    <a:pt x="453" y="629"/>
                  </a:lnTo>
                  <a:lnTo>
                    <a:pt x="454" y="637"/>
                  </a:lnTo>
                  <a:lnTo>
                    <a:pt x="454" y="646"/>
                  </a:lnTo>
                  <a:lnTo>
                    <a:pt x="454" y="654"/>
                  </a:lnTo>
                  <a:lnTo>
                    <a:pt x="454" y="662"/>
                  </a:lnTo>
                  <a:lnTo>
                    <a:pt x="455" y="668"/>
                  </a:lnTo>
                  <a:lnTo>
                    <a:pt x="455" y="674"/>
                  </a:lnTo>
                  <a:lnTo>
                    <a:pt x="455" y="679"/>
                  </a:lnTo>
                  <a:lnTo>
                    <a:pt x="455" y="684"/>
                  </a:lnTo>
                  <a:lnTo>
                    <a:pt x="455" y="688"/>
                  </a:lnTo>
                  <a:lnTo>
                    <a:pt x="455" y="691"/>
                  </a:lnTo>
                  <a:lnTo>
                    <a:pt x="456" y="694"/>
                  </a:lnTo>
                  <a:lnTo>
                    <a:pt x="456" y="696"/>
                  </a:lnTo>
                  <a:lnTo>
                    <a:pt x="456" y="697"/>
                  </a:lnTo>
                  <a:lnTo>
                    <a:pt x="456" y="699"/>
                  </a:lnTo>
                  <a:lnTo>
                    <a:pt x="457" y="699"/>
                  </a:lnTo>
                  <a:lnTo>
                    <a:pt x="457" y="700"/>
                  </a:lnTo>
                  <a:lnTo>
                    <a:pt x="457" y="700"/>
                  </a:lnTo>
                  <a:lnTo>
                    <a:pt x="457" y="698"/>
                  </a:lnTo>
                  <a:lnTo>
                    <a:pt x="457" y="698"/>
                  </a:lnTo>
                  <a:lnTo>
                    <a:pt x="457" y="696"/>
                  </a:lnTo>
                  <a:lnTo>
                    <a:pt x="458" y="695"/>
                  </a:lnTo>
                  <a:lnTo>
                    <a:pt x="458" y="694"/>
                  </a:lnTo>
                  <a:lnTo>
                    <a:pt x="458" y="692"/>
                  </a:lnTo>
                  <a:lnTo>
                    <a:pt x="458" y="690"/>
                  </a:lnTo>
                  <a:lnTo>
                    <a:pt x="459" y="690"/>
                  </a:lnTo>
                  <a:lnTo>
                    <a:pt x="459" y="690"/>
                  </a:lnTo>
                  <a:lnTo>
                    <a:pt x="459" y="692"/>
                  </a:lnTo>
                  <a:lnTo>
                    <a:pt x="459" y="694"/>
                  </a:lnTo>
                  <a:lnTo>
                    <a:pt x="459" y="698"/>
                  </a:lnTo>
                  <a:lnTo>
                    <a:pt x="460" y="702"/>
                  </a:lnTo>
                  <a:lnTo>
                    <a:pt x="460" y="707"/>
                  </a:lnTo>
                  <a:lnTo>
                    <a:pt x="460" y="713"/>
                  </a:lnTo>
                  <a:lnTo>
                    <a:pt x="460" y="720"/>
                  </a:lnTo>
                  <a:lnTo>
                    <a:pt x="460" y="726"/>
                  </a:lnTo>
                  <a:lnTo>
                    <a:pt x="461" y="732"/>
                  </a:lnTo>
                  <a:lnTo>
                    <a:pt x="461" y="737"/>
                  </a:lnTo>
                  <a:lnTo>
                    <a:pt x="461" y="742"/>
                  </a:lnTo>
                  <a:lnTo>
                    <a:pt x="461" y="747"/>
                  </a:lnTo>
                  <a:lnTo>
                    <a:pt x="461" y="752"/>
                  </a:lnTo>
                  <a:lnTo>
                    <a:pt x="462" y="756"/>
                  </a:lnTo>
                  <a:lnTo>
                    <a:pt x="462" y="759"/>
                  </a:lnTo>
                  <a:lnTo>
                    <a:pt x="462" y="763"/>
                  </a:lnTo>
                  <a:lnTo>
                    <a:pt x="462" y="766"/>
                  </a:lnTo>
                  <a:lnTo>
                    <a:pt x="463" y="768"/>
                  </a:lnTo>
                  <a:lnTo>
                    <a:pt x="463" y="771"/>
                  </a:lnTo>
                  <a:lnTo>
                    <a:pt x="463" y="773"/>
                  </a:lnTo>
                  <a:lnTo>
                    <a:pt x="463" y="775"/>
                  </a:lnTo>
                  <a:lnTo>
                    <a:pt x="463" y="777"/>
                  </a:lnTo>
                  <a:lnTo>
                    <a:pt x="463" y="780"/>
                  </a:lnTo>
                  <a:lnTo>
                    <a:pt x="464" y="782"/>
                  </a:lnTo>
                  <a:lnTo>
                    <a:pt x="464" y="783"/>
                  </a:lnTo>
                  <a:lnTo>
                    <a:pt x="464" y="784"/>
                  </a:lnTo>
                  <a:lnTo>
                    <a:pt x="464" y="786"/>
                  </a:lnTo>
                  <a:lnTo>
                    <a:pt x="465" y="787"/>
                  </a:lnTo>
                  <a:lnTo>
                    <a:pt x="465" y="789"/>
                  </a:lnTo>
                  <a:lnTo>
                    <a:pt x="465" y="790"/>
                  </a:lnTo>
                  <a:lnTo>
                    <a:pt x="465" y="792"/>
                  </a:lnTo>
                  <a:lnTo>
                    <a:pt x="465" y="794"/>
                  </a:lnTo>
                  <a:lnTo>
                    <a:pt x="466" y="795"/>
                  </a:lnTo>
                  <a:lnTo>
                    <a:pt x="466" y="797"/>
                  </a:lnTo>
                  <a:lnTo>
                    <a:pt x="466" y="798"/>
                  </a:lnTo>
                  <a:lnTo>
                    <a:pt x="466" y="800"/>
                  </a:lnTo>
                  <a:lnTo>
                    <a:pt x="466" y="801"/>
                  </a:lnTo>
                  <a:lnTo>
                    <a:pt x="467" y="803"/>
                  </a:lnTo>
                  <a:lnTo>
                    <a:pt x="467" y="805"/>
                  </a:lnTo>
                  <a:lnTo>
                    <a:pt x="467" y="806"/>
                  </a:lnTo>
                  <a:lnTo>
                    <a:pt x="467" y="808"/>
                  </a:lnTo>
                  <a:lnTo>
                    <a:pt x="467" y="810"/>
                  </a:lnTo>
                  <a:lnTo>
                    <a:pt x="468" y="812"/>
                  </a:lnTo>
                  <a:lnTo>
                    <a:pt x="468" y="814"/>
                  </a:lnTo>
                  <a:lnTo>
                    <a:pt x="468" y="815"/>
                  </a:lnTo>
                  <a:lnTo>
                    <a:pt x="468" y="818"/>
                  </a:lnTo>
                  <a:lnTo>
                    <a:pt x="468" y="819"/>
                  </a:lnTo>
                  <a:lnTo>
                    <a:pt x="468" y="821"/>
                  </a:lnTo>
                  <a:lnTo>
                    <a:pt x="469" y="823"/>
                  </a:lnTo>
                  <a:lnTo>
                    <a:pt x="469" y="824"/>
                  </a:lnTo>
                  <a:lnTo>
                    <a:pt x="469" y="826"/>
                  </a:lnTo>
                  <a:lnTo>
                    <a:pt x="469" y="828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70" y="832"/>
                  </a:lnTo>
                  <a:lnTo>
                    <a:pt x="470" y="833"/>
                  </a:lnTo>
                  <a:lnTo>
                    <a:pt x="470" y="835"/>
                  </a:lnTo>
                  <a:lnTo>
                    <a:pt x="471" y="836"/>
                  </a:lnTo>
                  <a:lnTo>
                    <a:pt x="471" y="837"/>
                  </a:lnTo>
                  <a:lnTo>
                    <a:pt x="471" y="837"/>
                  </a:lnTo>
                  <a:lnTo>
                    <a:pt x="471" y="839"/>
                  </a:lnTo>
                  <a:lnTo>
                    <a:pt x="471" y="839"/>
                  </a:lnTo>
                  <a:lnTo>
                    <a:pt x="472" y="840"/>
                  </a:lnTo>
                  <a:lnTo>
                    <a:pt x="472" y="841"/>
                  </a:lnTo>
                  <a:lnTo>
                    <a:pt x="472" y="841"/>
                  </a:lnTo>
                  <a:lnTo>
                    <a:pt x="472" y="842"/>
                  </a:lnTo>
                  <a:lnTo>
                    <a:pt x="472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4" y="842"/>
                  </a:lnTo>
                  <a:lnTo>
                    <a:pt x="474" y="842"/>
                  </a:lnTo>
                  <a:lnTo>
                    <a:pt x="474" y="842"/>
                  </a:lnTo>
                  <a:lnTo>
                    <a:pt x="474" y="841"/>
                  </a:lnTo>
                  <a:lnTo>
                    <a:pt x="474" y="841"/>
                  </a:lnTo>
                  <a:lnTo>
                    <a:pt x="474" y="840"/>
                  </a:lnTo>
                  <a:lnTo>
                    <a:pt x="475" y="839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6" y="837"/>
                  </a:lnTo>
                  <a:lnTo>
                    <a:pt x="476" y="837"/>
                  </a:lnTo>
                  <a:lnTo>
                    <a:pt x="476" y="836"/>
                  </a:lnTo>
                  <a:lnTo>
                    <a:pt x="476" y="836"/>
                  </a:lnTo>
                  <a:lnTo>
                    <a:pt x="476" y="835"/>
                  </a:lnTo>
                  <a:lnTo>
                    <a:pt x="477" y="835"/>
                  </a:lnTo>
                  <a:lnTo>
                    <a:pt x="477" y="834"/>
                  </a:lnTo>
                  <a:lnTo>
                    <a:pt x="477" y="834"/>
                  </a:lnTo>
                  <a:lnTo>
                    <a:pt x="477" y="835"/>
                  </a:lnTo>
                  <a:lnTo>
                    <a:pt x="477" y="834"/>
                  </a:lnTo>
                  <a:lnTo>
                    <a:pt x="478" y="833"/>
                  </a:lnTo>
                  <a:lnTo>
                    <a:pt x="478" y="832"/>
                  </a:lnTo>
                  <a:lnTo>
                    <a:pt x="478" y="832"/>
                  </a:lnTo>
                  <a:lnTo>
                    <a:pt x="478" y="832"/>
                  </a:lnTo>
                  <a:lnTo>
                    <a:pt x="478" y="832"/>
                  </a:lnTo>
                  <a:lnTo>
                    <a:pt x="479" y="831"/>
                  </a:lnTo>
                  <a:lnTo>
                    <a:pt x="479" y="830"/>
                  </a:lnTo>
                  <a:lnTo>
                    <a:pt x="479" y="830"/>
                  </a:lnTo>
                  <a:lnTo>
                    <a:pt x="479" y="831"/>
                  </a:lnTo>
                  <a:lnTo>
                    <a:pt x="480" y="830"/>
                  </a:lnTo>
                  <a:lnTo>
                    <a:pt x="480" y="829"/>
                  </a:lnTo>
                  <a:lnTo>
                    <a:pt x="480" y="829"/>
                  </a:lnTo>
                  <a:lnTo>
                    <a:pt x="480" y="830"/>
                  </a:lnTo>
                  <a:lnTo>
                    <a:pt x="480" y="830"/>
                  </a:lnTo>
                  <a:lnTo>
                    <a:pt x="480" y="829"/>
                  </a:lnTo>
                  <a:lnTo>
                    <a:pt x="481" y="829"/>
                  </a:lnTo>
                  <a:lnTo>
                    <a:pt x="481" y="828"/>
                  </a:lnTo>
                  <a:lnTo>
                    <a:pt x="481" y="828"/>
                  </a:lnTo>
                  <a:lnTo>
                    <a:pt x="481" y="828"/>
                  </a:lnTo>
                  <a:lnTo>
                    <a:pt x="482" y="829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2" y="836"/>
                  </a:lnTo>
                  <a:lnTo>
                    <a:pt x="482" y="838"/>
                  </a:lnTo>
                  <a:lnTo>
                    <a:pt x="482" y="840"/>
                  </a:lnTo>
                  <a:lnTo>
                    <a:pt x="483" y="841"/>
                  </a:lnTo>
                  <a:lnTo>
                    <a:pt x="483" y="845"/>
                  </a:lnTo>
                  <a:lnTo>
                    <a:pt x="483" y="849"/>
                  </a:lnTo>
                  <a:lnTo>
                    <a:pt x="483" y="853"/>
                  </a:lnTo>
                  <a:lnTo>
                    <a:pt x="483" y="857"/>
                  </a:lnTo>
                  <a:lnTo>
                    <a:pt x="484" y="859"/>
                  </a:lnTo>
                  <a:lnTo>
                    <a:pt x="484" y="862"/>
                  </a:lnTo>
                  <a:lnTo>
                    <a:pt x="484" y="864"/>
                  </a:lnTo>
                  <a:lnTo>
                    <a:pt x="484" y="867"/>
                  </a:lnTo>
                  <a:lnTo>
                    <a:pt x="485" y="869"/>
                  </a:lnTo>
                  <a:lnTo>
                    <a:pt x="485" y="871"/>
                  </a:lnTo>
                  <a:lnTo>
                    <a:pt x="485" y="872"/>
                  </a:lnTo>
                  <a:lnTo>
                    <a:pt x="485" y="873"/>
                  </a:lnTo>
                  <a:lnTo>
                    <a:pt x="485" y="873"/>
                  </a:lnTo>
                  <a:lnTo>
                    <a:pt x="485" y="873"/>
                  </a:lnTo>
                  <a:lnTo>
                    <a:pt x="486" y="874"/>
                  </a:lnTo>
                  <a:lnTo>
                    <a:pt x="486" y="875"/>
                  </a:lnTo>
                  <a:lnTo>
                    <a:pt x="486" y="875"/>
                  </a:lnTo>
                  <a:lnTo>
                    <a:pt x="486" y="874"/>
                  </a:lnTo>
                  <a:lnTo>
                    <a:pt x="487" y="872"/>
                  </a:lnTo>
                  <a:lnTo>
                    <a:pt x="487" y="871"/>
                  </a:lnTo>
                  <a:lnTo>
                    <a:pt x="487" y="870"/>
                  </a:lnTo>
                  <a:lnTo>
                    <a:pt x="487" y="868"/>
                  </a:lnTo>
                  <a:lnTo>
                    <a:pt x="487" y="866"/>
                  </a:lnTo>
                  <a:lnTo>
                    <a:pt x="488" y="864"/>
                  </a:lnTo>
                  <a:lnTo>
                    <a:pt x="488" y="864"/>
                  </a:lnTo>
                  <a:lnTo>
                    <a:pt x="488" y="863"/>
                  </a:lnTo>
                  <a:lnTo>
                    <a:pt x="488" y="862"/>
                  </a:lnTo>
                  <a:lnTo>
                    <a:pt x="488" y="861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489" y="860"/>
                  </a:lnTo>
                  <a:lnTo>
                    <a:pt x="490" y="860"/>
                  </a:lnTo>
                  <a:lnTo>
                    <a:pt x="490" y="858"/>
                  </a:lnTo>
                  <a:lnTo>
                    <a:pt x="490" y="858"/>
                  </a:lnTo>
                  <a:lnTo>
                    <a:pt x="490" y="860"/>
                  </a:lnTo>
                  <a:lnTo>
                    <a:pt x="491" y="851"/>
                  </a:lnTo>
                  <a:lnTo>
                    <a:pt x="491" y="828"/>
                  </a:lnTo>
                  <a:lnTo>
                    <a:pt x="491" y="793"/>
                  </a:lnTo>
                  <a:lnTo>
                    <a:pt x="491" y="744"/>
                  </a:lnTo>
                  <a:lnTo>
                    <a:pt x="491" y="682"/>
                  </a:lnTo>
                  <a:lnTo>
                    <a:pt x="491" y="607"/>
                  </a:lnTo>
                  <a:lnTo>
                    <a:pt x="492" y="536"/>
                  </a:lnTo>
                  <a:lnTo>
                    <a:pt x="492" y="496"/>
                  </a:lnTo>
                  <a:lnTo>
                    <a:pt x="492" y="506"/>
                  </a:lnTo>
                  <a:lnTo>
                    <a:pt x="492" y="479"/>
                  </a:lnTo>
                  <a:lnTo>
                    <a:pt x="493" y="447"/>
                  </a:lnTo>
                  <a:lnTo>
                    <a:pt x="493" y="430"/>
                  </a:lnTo>
                  <a:lnTo>
                    <a:pt x="493" y="431"/>
                  </a:lnTo>
                  <a:lnTo>
                    <a:pt x="493" y="443"/>
                  </a:lnTo>
                  <a:lnTo>
                    <a:pt x="493" y="448"/>
                  </a:lnTo>
                  <a:lnTo>
                    <a:pt x="493" y="452"/>
                  </a:lnTo>
                  <a:lnTo>
                    <a:pt x="494" y="460"/>
                  </a:lnTo>
                  <a:lnTo>
                    <a:pt x="494" y="471"/>
                  </a:lnTo>
                  <a:lnTo>
                    <a:pt x="494" y="480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8"/>
                  </a:lnTo>
                  <a:lnTo>
                    <a:pt x="495" y="504"/>
                  </a:lnTo>
                  <a:lnTo>
                    <a:pt x="495" y="510"/>
                  </a:lnTo>
                  <a:lnTo>
                    <a:pt x="495" y="515"/>
                  </a:lnTo>
                  <a:lnTo>
                    <a:pt x="496" y="521"/>
                  </a:lnTo>
                  <a:lnTo>
                    <a:pt x="496" y="526"/>
                  </a:lnTo>
                  <a:lnTo>
                    <a:pt x="496" y="531"/>
                  </a:lnTo>
                  <a:lnTo>
                    <a:pt x="496" y="534"/>
                  </a:lnTo>
                  <a:lnTo>
                    <a:pt x="496" y="538"/>
                  </a:lnTo>
                  <a:lnTo>
                    <a:pt x="497" y="541"/>
                  </a:lnTo>
                  <a:lnTo>
                    <a:pt x="497" y="545"/>
                  </a:lnTo>
                  <a:lnTo>
                    <a:pt x="497" y="550"/>
                  </a:lnTo>
                  <a:lnTo>
                    <a:pt x="497" y="555"/>
                  </a:lnTo>
                  <a:lnTo>
                    <a:pt x="497" y="559"/>
                  </a:lnTo>
                  <a:lnTo>
                    <a:pt x="498" y="564"/>
                  </a:lnTo>
                  <a:lnTo>
                    <a:pt x="498" y="570"/>
                  </a:lnTo>
                  <a:lnTo>
                    <a:pt x="498" y="575"/>
                  </a:lnTo>
                  <a:lnTo>
                    <a:pt x="498" y="580"/>
                  </a:lnTo>
                  <a:lnTo>
                    <a:pt x="498" y="586"/>
                  </a:lnTo>
                  <a:lnTo>
                    <a:pt x="499" y="592"/>
                  </a:lnTo>
                  <a:lnTo>
                    <a:pt x="499" y="597"/>
                  </a:lnTo>
                  <a:lnTo>
                    <a:pt x="499" y="602"/>
                  </a:lnTo>
                  <a:lnTo>
                    <a:pt x="499" y="608"/>
                  </a:lnTo>
                  <a:lnTo>
                    <a:pt x="499" y="614"/>
                  </a:lnTo>
                  <a:lnTo>
                    <a:pt x="500" y="620"/>
                  </a:lnTo>
                  <a:lnTo>
                    <a:pt x="500" y="627"/>
                  </a:lnTo>
                  <a:lnTo>
                    <a:pt x="500" y="633"/>
                  </a:lnTo>
                  <a:lnTo>
                    <a:pt x="500" y="639"/>
                  </a:lnTo>
                  <a:lnTo>
                    <a:pt x="500" y="646"/>
                  </a:lnTo>
                  <a:lnTo>
                    <a:pt x="501" y="654"/>
                  </a:lnTo>
                  <a:lnTo>
                    <a:pt x="501" y="662"/>
                  </a:lnTo>
                  <a:lnTo>
                    <a:pt x="501" y="669"/>
                  </a:lnTo>
                  <a:lnTo>
                    <a:pt x="501" y="677"/>
                  </a:lnTo>
                  <a:lnTo>
                    <a:pt x="502" y="684"/>
                  </a:lnTo>
                  <a:lnTo>
                    <a:pt x="502" y="692"/>
                  </a:lnTo>
                  <a:lnTo>
                    <a:pt x="502" y="698"/>
                  </a:lnTo>
                  <a:lnTo>
                    <a:pt x="502" y="703"/>
                  </a:lnTo>
                  <a:lnTo>
                    <a:pt x="502" y="708"/>
                  </a:lnTo>
                  <a:lnTo>
                    <a:pt x="502" y="711"/>
                  </a:lnTo>
                  <a:lnTo>
                    <a:pt x="503" y="715"/>
                  </a:lnTo>
                  <a:lnTo>
                    <a:pt x="503" y="717"/>
                  </a:lnTo>
                  <a:lnTo>
                    <a:pt x="503" y="719"/>
                  </a:lnTo>
                  <a:lnTo>
                    <a:pt x="503" y="720"/>
                  </a:lnTo>
                  <a:lnTo>
                    <a:pt x="504" y="721"/>
                  </a:lnTo>
                  <a:lnTo>
                    <a:pt x="504" y="722"/>
                  </a:lnTo>
                  <a:lnTo>
                    <a:pt x="504" y="722"/>
                  </a:lnTo>
                  <a:lnTo>
                    <a:pt x="504" y="722"/>
                  </a:lnTo>
                  <a:lnTo>
                    <a:pt x="504" y="721"/>
                  </a:lnTo>
                  <a:lnTo>
                    <a:pt x="504" y="720"/>
                  </a:lnTo>
                  <a:lnTo>
                    <a:pt x="505" y="718"/>
                  </a:lnTo>
                  <a:lnTo>
                    <a:pt x="505" y="716"/>
                  </a:lnTo>
                  <a:lnTo>
                    <a:pt x="505" y="713"/>
                  </a:lnTo>
                  <a:lnTo>
                    <a:pt x="505" y="712"/>
                  </a:lnTo>
                  <a:lnTo>
                    <a:pt x="506" y="711"/>
                  </a:lnTo>
                  <a:lnTo>
                    <a:pt x="506" y="710"/>
                  </a:lnTo>
                  <a:lnTo>
                    <a:pt x="506" y="710"/>
                  </a:lnTo>
                  <a:lnTo>
                    <a:pt x="506" y="711"/>
                  </a:lnTo>
                  <a:lnTo>
                    <a:pt x="506" y="713"/>
                  </a:lnTo>
                  <a:lnTo>
                    <a:pt x="507" y="715"/>
                  </a:lnTo>
                  <a:lnTo>
                    <a:pt x="507" y="718"/>
                  </a:lnTo>
                  <a:lnTo>
                    <a:pt x="507" y="723"/>
                  </a:lnTo>
                  <a:lnTo>
                    <a:pt x="507" y="728"/>
                  </a:lnTo>
                  <a:lnTo>
                    <a:pt x="507" y="735"/>
                  </a:lnTo>
                  <a:lnTo>
                    <a:pt x="508" y="741"/>
                  </a:lnTo>
                  <a:lnTo>
                    <a:pt x="508" y="747"/>
                  </a:lnTo>
                  <a:lnTo>
                    <a:pt x="508" y="752"/>
                  </a:lnTo>
                  <a:lnTo>
                    <a:pt x="508" y="756"/>
                  </a:lnTo>
                  <a:lnTo>
                    <a:pt x="508" y="761"/>
                  </a:lnTo>
                  <a:lnTo>
                    <a:pt x="509" y="765"/>
                  </a:lnTo>
                  <a:lnTo>
                    <a:pt x="509" y="768"/>
                  </a:lnTo>
                  <a:lnTo>
                    <a:pt x="509" y="772"/>
                  </a:lnTo>
                  <a:lnTo>
                    <a:pt x="509" y="775"/>
                  </a:lnTo>
                  <a:lnTo>
                    <a:pt x="510" y="777"/>
                  </a:lnTo>
                  <a:lnTo>
                    <a:pt x="510" y="779"/>
                  </a:lnTo>
                  <a:lnTo>
                    <a:pt x="510" y="782"/>
                  </a:lnTo>
                  <a:lnTo>
                    <a:pt x="510" y="784"/>
                  </a:lnTo>
                  <a:lnTo>
                    <a:pt x="510" y="786"/>
                  </a:lnTo>
                  <a:lnTo>
                    <a:pt x="510" y="788"/>
                  </a:lnTo>
                  <a:lnTo>
                    <a:pt x="511" y="790"/>
                  </a:lnTo>
                  <a:lnTo>
                    <a:pt x="511" y="791"/>
                  </a:lnTo>
                  <a:lnTo>
                    <a:pt x="511" y="792"/>
                  </a:lnTo>
                  <a:lnTo>
                    <a:pt x="511" y="793"/>
                  </a:lnTo>
                  <a:lnTo>
                    <a:pt x="512" y="794"/>
                  </a:lnTo>
                  <a:lnTo>
                    <a:pt x="512" y="795"/>
                  </a:lnTo>
                  <a:lnTo>
                    <a:pt x="512" y="797"/>
                  </a:lnTo>
                  <a:lnTo>
                    <a:pt x="512" y="798"/>
                  </a:lnTo>
                  <a:lnTo>
                    <a:pt x="512" y="800"/>
                  </a:lnTo>
                  <a:lnTo>
                    <a:pt x="513" y="801"/>
                  </a:lnTo>
                  <a:lnTo>
                    <a:pt x="513" y="802"/>
                  </a:lnTo>
                  <a:lnTo>
                    <a:pt x="513" y="803"/>
                  </a:lnTo>
                  <a:lnTo>
                    <a:pt x="513" y="804"/>
                  </a:lnTo>
                  <a:lnTo>
                    <a:pt x="513" y="805"/>
                  </a:lnTo>
                  <a:lnTo>
                    <a:pt x="513" y="807"/>
                  </a:lnTo>
                  <a:lnTo>
                    <a:pt x="514" y="808"/>
                  </a:lnTo>
                  <a:lnTo>
                    <a:pt x="514" y="810"/>
                  </a:lnTo>
                  <a:lnTo>
                    <a:pt x="514" y="811"/>
                  </a:lnTo>
                  <a:lnTo>
                    <a:pt x="514" y="813"/>
                  </a:lnTo>
                  <a:lnTo>
                    <a:pt x="515" y="814"/>
                  </a:lnTo>
                  <a:lnTo>
                    <a:pt x="515" y="815"/>
                  </a:lnTo>
                  <a:lnTo>
                    <a:pt x="515" y="816"/>
                  </a:lnTo>
                  <a:lnTo>
                    <a:pt x="515" y="817"/>
                  </a:lnTo>
                  <a:lnTo>
                    <a:pt x="515" y="819"/>
                  </a:lnTo>
                  <a:lnTo>
                    <a:pt x="515" y="820"/>
                  </a:lnTo>
                  <a:lnTo>
                    <a:pt x="516" y="821"/>
                  </a:lnTo>
                  <a:lnTo>
                    <a:pt x="516" y="822"/>
                  </a:lnTo>
                  <a:lnTo>
                    <a:pt x="516" y="823"/>
                  </a:lnTo>
                  <a:lnTo>
                    <a:pt x="516" y="824"/>
                  </a:lnTo>
                  <a:lnTo>
                    <a:pt x="517" y="825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17" y="827"/>
                  </a:lnTo>
                  <a:lnTo>
                    <a:pt x="517" y="828"/>
                  </a:lnTo>
                  <a:lnTo>
                    <a:pt x="518" y="829"/>
                  </a:lnTo>
                  <a:lnTo>
                    <a:pt x="518" y="830"/>
                  </a:lnTo>
                  <a:lnTo>
                    <a:pt x="518" y="830"/>
                  </a:lnTo>
                  <a:lnTo>
                    <a:pt x="518" y="830"/>
                  </a:lnTo>
                  <a:lnTo>
                    <a:pt x="518" y="830"/>
                  </a:lnTo>
                  <a:lnTo>
                    <a:pt x="519" y="829"/>
                  </a:lnTo>
                  <a:lnTo>
                    <a:pt x="519" y="830"/>
                  </a:lnTo>
                  <a:lnTo>
                    <a:pt x="519" y="830"/>
                  </a:lnTo>
                  <a:lnTo>
                    <a:pt x="519" y="830"/>
                  </a:lnTo>
                  <a:lnTo>
                    <a:pt x="519" y="830"/>
                  </a:lnTo>
                  <a:lnTo>
                    <a:pt x="520" y="829"/>
                  </a:lnTo>
                  <a:lnTo>
                    <a:pt x="520" y="828"/>
                  </a:lnTo>
                  <a:lnTo>
                    <a:pt x="520" y="827"/>
                  </a:lnTo>
                  <a:lnTo>
                    <a:pt x="520" y="827"/>
                  </a:lnTo>
                  <a:lnTo>
                    <a:pt x="521" y="827"/>
                  </a:lnTo>
                  <a:lnTo>
                    <a:pt x="521" y="826"/>
                  </a:lnTo>
                  <a:lnTo>
                    <a:pt x="521" y="825"/>
                  </a:lnTo>
                  <a:lnTo>
                    <a:pt x="521" y="824"/>
                  </a:lnTo>
                  <a:lnTo>
                    <a:pt x="521" y="823"/>
                  </a:lnTo>
                  <a:lnTo>
                    <a:pt x="521" y="822"/>
                  </a:lnTo>
                  <a:lnTo>
                    <a:pt x="522" y="822"/>
                  </a:lnTo>
                  <a:lnTo>
                    <a:pt x="522" y="821"/>
                  </a:lnTo>
                  <a:lnTo>
                    <a:pt x="522" y="820"/>
                  </a:lnTo>
                  <a:lnTo>
                    <a:pt x="522" y="819"/>
                  </a:lnTo>
                  <a:lnTo>
                    <a:pt x="523" y="818"/>
                  </a:lnTo>
                  <a:lnTo>
                    <a:pt x="523" y="817"/>
                  </a:lnTo>
                  <a:lnTo>
                    <a:pt x="523" y="816"/>
                  </a:lnTo>
                  <a:lnTo>
                    <a:pt x="523" y="816"/>
                  </a:lnTo>
                  <a:lnTo>
                    <a:pt x="523" y="815"/>
                  </a:lnTo>
                  <a:lnTo>
                    <a:pt x="524" y="814"/>
                  </a:lnTo>
                  <a:lnTo>
                    <a:pt x="524" y="813"/>
                  </a:lnTo>
                  <a:lnTo>
                    <a:pt x="524" y="811"/>
                  </a:lnTo>
                  <a:lnTo>
                    <a:pt x="524" y="809"/>
                  </a:lnTo>
                  <a:lnTo>
                    <a:pt x="524" y="808"/>
                  </a:lnTo>
                  <a:lnTo>
                    <a:pt x="525" y="808"/>
                  </a:lnTo>
                  <a:lnTo>
                    <a:pt x="525" y="807"/>
                  </a:lnTo>
                  <a:lnTo>
                    <a:pt x="525" y="806"/>
                  </a:lnTo>
                  <a:lnTo>
                    <a:pt x="525" y="804"/>
                  </a:lnTo>
                  <a:lnTo>
                    <a:pt x="525" y="803"/>
                  </a:lnTo>
                  <a:lnTo>
                    <a:pt x="526" y="802"/>
                  </a:lnTo>
                  <a:lnTo>
                    <a:pt x="526" y="801"/>
                  </a:lnTo>
                  <a:lnTo>
                    <a:pt x="526" y="799"/>
                  </a:lnTo>
                  <a:lnTo>
                    <a:pt x="526" y="798"/>
                  </a:lnTo>
                  <a:lnTo>
                    <a:pt x="527" y="798"/>
                  </a:lnTo>
                  <a:lnTo>
                    <a:pt x="527" y="797"/>
                  </a:lnTo>
                  <a:lnTo>
                    <a:pt x="527" y="796"/>
                  </a:lnTo>
                  <a:lnTo>
                    <a:pt x="527" y="794"/>
                  </a:lnTo>
                  <a:lnTo>
                    <a:pt x="527" y="793"/>
                  </a:lnTo>
                  <a:lnTo>
                    <a:pt x="527" y="793"/>
                  </a:lnTo>
                  <a:lnTo>
                    <a:pt x="528" y="792"/>
                  </a:lnTo>
                  <a:lnTo>
                    <a:pt x="528" y="791"/>
                  </a:lnTo>
                  <a:lnTo>
                    <a:pt x="528" y="790"/>
                  </a:lnTo>
                  <a:lnTo>
                    <a:pt x="528" y="789"/>
                  </a:lnTo>
                  <a:lnTo>
                    <a:pt x="528" y="790"/>
                  </a:lnTo>
                  <a:lnTo>
                    <a:pt x="529" y="792"/>
                  </a:lnTo>
                  <a:lnTo>
                    <a:pt x="529" y="794"/>
                  </a:lnTo>
                  <a:lnTo>
                    <a:pt x="529" y="796"/>
                  </a:lnTo>
                  <a:lnTo>
                    <a:pt x="529" y="797"/>
                  </a:lnTo>
                  <a:lnTo>
                    <a:pt x="529" y="798"/>
                  </a:lnTo>
                  <a:lnTo>
                    <a:pt x="530" y="801"/>
                  </a:lnTo>
                  <a:lnTo>
                    <a:pt x="530" y="805"/>
                  </a:lnTo>
                  <a:lnTo>
                    <a:pt x="530" y="809"/>
                  </a:lnTo>
                  <a:lnTo>
                    <a:pt x="530" y="814"/>
                  </a:lnTo>
                  <a:lnTo>
                    <a:pt x="530" y="816"/>
                  </a:lnTo>
                  <a:lnTo>
                    <a:pt x="531" y="818"/>
                  </a:lnTo>
                  <a:lnTo>
                    <a:pt x="531" y="819"/>
                  </a:lnTo>
                  <a:lnTo>
                    <a:pt x="531" y="822"/>
                  </a:lnTo>
                  <a:lnTo>
                    <a:pt x="531" y="825"/>
                  </a:lnTo>
                  <a:lnTo>
                    <a:pt x="532" y="827"/>
                  </a:lnTo>
                  <a:lnTo>
                    <a:pt x="532" y="828"/>
                  </a:lnTo>
                  <a:lnTo>
                    <a:pt x="532" y="828"/>
                  </a:lnTo>
                  <a:lnTo>
                    <a:pt x="532" y="828"/>
                  </a:lnTo>
                  <a:lnTo>
                    <a:pt x="532" y="828"/>
                  </a:lnTo>
                  <a:lnTo>
                    <a:pt x="532" y="829"/>
                  </a:lnTo>
                  <a:lnTo>
                    <a:pt x="533" y="829"/>
                  </a:lnTo>
                  <a:lnTo>
                    <a:pt x="533" y="828"/>
                  </a:lnTo>
                  <a:lnTo>
                    <a:pt x="533" y="826"/>
                  </a:lnTo>
                  <a:lnTo>
                    <a:pt x="533" y="825"/>
                  </a:lnTo>
                  <a:lnTo>
                    <a:pt x="534" y="824"/>
                  </a:lnTo>
                  <a:lnTo>
                    <a:pt x="534" y="822"/>
                  </a:lnTo>
                  <a:lnTo>
                    <a:pt x="534" y="820"/>
                  </a:lnTo>
                  <a:lnTo>
                    <a:pt x="534" y="818"/>
                  </a:lnTo>
                  <a:lnTo>
                    <a:pt x="534" y="817"/>
                  </a:lnTo>
                  <a:lnTo>
                    <a:pt x="535" y="815"/>
                  </a:lnTo>
                  <a:lnTo>
                    <a:pt x="535" y="814"/>
                  </a:lnTo>
                  <a:lnTo>
                    <a:pt x="535" y="813"/>
                  </a:lnTo>
                  <a:lnTo>
                    <a:pt x="535" y="812"/>
                  </a:lnTo>
                  <a:lnTo>
                    <a:pt x="535" y="810"/>
                  </a:lnTo>
                  <a:lnTo>
                    <a:pt x="536" y="809"/>
                  </a:lnTo>
                  <a:lnTo>
                    <a:pt x="536" y="808"/>
                  </a:lnTo>
                  <a:lnTo>
                    <a:pt x="536" y="808"/>
                  </a:lnTo>
                  <a:lnTo>
                    <a:pt x="536" y="807"/>
                  </a:lnTo>
                  <a:lnTo>
                    <a:pt x="536" y="807"/>
                  </a:lnTo>
                  <a:lnTo>
                    <a:pt x="537" y="806"/>
                  </a:lnTo>
                  <a:lnTo>
                    <a:pt x="537" y="804"/>
                  </a:lnTo>
                  <a:lnTo>
                    <a:pt x="537" y="807"/>
                  </a:lnTo>
                  <a:lnTo>
                    <a:pt x="537" y="803"/>
                  </a:lnTo>
                  <a:lnTo>
                    <a:pt x="537" y="784"/>
                  </a:lnTo>
                  <a:lnTo>
                    <a:pt x="538" y="752"/>
                  </a:lnTo>
                  <a:lnTo>
                    <a:pt x="538" y="707"/>
                  </a:lnTo>
                  <a:lnTo>
                    <a:pt x="538" y="648"/>
                  </a:lnTo>
                  <a:lnTo>
                    <a:pt x="538" y="578"/>
                  </a:lnTo>
                  <a:lnTo>
                    <a:pt x="538" y="504"/>
                  </a:lnTo>
                  <a:lnTo>
                    <a:pt x="539" y="451"/>
                  </a:lnTo>
                  <a:lnTo>
                    <a:pt x="539" y="441"/>
                  </a:lnTo>
                  <a:lnTo>
                    <a:pt x="539" y="428"/>
                  </a:lnTo>
                  <a:lnTo>
                    <a:pt x="539" y="395"/>
                  </a:lnTo>
                  <a:lnTo>
                    <a:pt x="540" y="369"/>
                  </a:lnTo>
                  <a:lnTo>
                    <a:pt x="540" y="360"/>
                  </a:lnTo>
                  <a:lnTo>
                    <a:pt x="540" y="365"/>
                  </a:lnTo>
                  <a:lnTo>
                    <a:pt x="540" y="377"/>
                  </a:lnTo>
                  <a:lnTo>
                    <a:pt x="540" y="385"/>
                  </a:lnTo>
                  <a:lnTo>
                    <a:pt x="540" y="394"/>
                  </a:lnTo>
                  <a:lnTo>
                    <a:pt x="541" y="406"/>
                  </a:lnTo>
                  <a:lnTo>
                    <a:pt x="541" y="416"/>
                  </a:lnTo>
                  <a:lnTo>
                    <a:pt x="541" y="424"/>
                  </a:lnTo>
                  <a:lnTo>
                    <a:pt x="541" y="430"/>
                  </a:lnTo>
                  <a:lnTo>
                    <a:pt x="542" y="436"/>
                  </a:lnTo>
                  <a:lnTo>
                    <a:pt x="542" y="441"/>
                  </a:lnTo>
                  <a:lnTo>
                    <a:pt x="542" y="447"/>
                  </a:lnTo>
                  <a:lnTo>
                    <a:pt x="542" y="453"/>
                  </a:lnTo>
                  <a:lnTo>
                    <a:pt x="542" y="459"/>
                  </a:lnTo>
                  <a:lnTo>
                    <a:pt x="543" y="465"/>
                  </a:lnTo>
                  <a:lnTo>
                    <a:pt x="543" y="470"/>
                  </a:lnTo>
                  <a:lnTo>
                    <a:pt x="543" y="474"/>
                  </a:lnTo>
                  <a:lnTo>
                    <a:pt x="543" y="478"/>
                  </a:lnTo>
                  <a:lnTo>
                    <a:pt x="543" y="481"/>
                  </a:lnTo>
                  <a:lnTo>
                    <a:pt x="543" y="485"/>
                  </a:lnTo>
                  <a:lnTo>
                    <a:pt x="544" y="489"/>
                  </a:lnTo>
                  <a:lnTo>
                    <a:pt x="544" y="493"/>
                  </a:lnTo>
                  <a:lnTo>
                    <a:pt x="544" y="499"/>
                  </a:lnTo>
                  <a:lnTo>
                    <a:pt x="544" y="504"/>
                  </a:lnTo>
                  <a:lnTo>
                    <a:pt x="545" y="510"/>
                  </a:lnTo>
                  <a:lnTo>
                    <a:pt x="545" y="516"/>
                  </a:lnTo>
                  <a:lnTo>
                    <a:pt x="545" y="521"/>
                  </a:lnTo>
                  <a:lnTo>
                    <a:pt x="545" y="527"/>
                  </a:lnTo>
                  <a:lnTo>
                    <a:pt x="545" y="533"/>
                  </a:lnTo>
                  <a:lnTo>
                    <a:pt x="546" y="539"/>
                  </a:lnTo>
                  <a:lnTo>
                    <a:pt x="546" y="545"/>
                  </a:lnTo>
                  <a:lnTo>
                    <a:pt x="546" y="552"/>
                  </a:lnTo>
                  <a:lnTo>
                    <a:pt x="546" y="559"/>
                  </a:lnTo>
                  <a:lnTo>
                    <a:pt x="546" y="565"/>
                  </a:lnTo>
                  <a:lnTo>
                    <a:pt x="547" y="571"/>
                  </a:lnTo>
                  <a:lnTo>
                    <a:pt x="547" y="578"/>
                  </a:lnTo>
                  <a:lnTo>
                    <a:pt x="547" y="586"/>
                  </a:lnTo>
                  <a:lnTo>
                    <a:pt x="547" y="594"/>
                  </a:lnTo>
                  <a:lnTo>
                    <a:pt x="547" y="603"/>
                  </a:lnTo>
                  <a:lnTo>
                    <a:pt x="548" y="610"/>
                  </a:lnTo>
                  <a:lnTo>
                    <a:pt x="548" y="619"/>
                  </a:lnTo>
                  <a:lnTo>
                    <a:pt x="548" y="628"/>
                  </a:lnTo>
                  <a:lnTo>
                    <a:pt x="548" y="635"/>
                  </a:lnTo>
                  <a:lnTo>
                    <a:pt x="548" y="642"/>
                  </a:lnTo>
                  <a:lnTo>
                    <a:pt x="549" y="648"/>
                  </a:lnTo>
                  <a:lnTo>
                    <a:pt x="549" y="654"/>
                  </a:lnTo>
                  <a:lnTo>
                    <a:pt x="549" y="658"/>
                  </a:lnTo>
                  <a:lnTo>
                    <a:pt x="549" y="662"/>
                  </a:lnTo>
                  <a:lnTo>
                    <a:pt x="549" y="664"/>
                  </a:lnTo>
                  <a:lnTo>
                    <a:pt x="550" y="666"/>
                  </a:lnTo>
                  <a:lnTo>
                    <a:pt x="550" y="668"/>
                  </a:lnTo>
                  <a:lnTo>
                    <a:pt x="550" y="668"/>
                  </a:lnTo>
                  <a:lnTo>
                    <a:pt x="550" y="668"/>
                  </a:lnTo>
                  <a:lnTo>
                    <a:pt x="551" y="668"/>
                  </a:lnTo>
                  <a:lnTo>
                    <a:pt x="551" y="667"/>
                  </a:lnTo>
                  <a:lnTo>
                    <a:pt x="551" y="665"/>
                  </a:lnTo>
                  <a:lnTo>
                    <a:pt x="551" y="663"/>
                  </a:lnTo>
                  <a:lnTo>
                    <a:pt x="551" y="660"/>
                  </a:lnTo>
                  <a:lnTo>
                    <a:pt x="551" y="658"/>
                  </a:lnTo>
                  <a:lnTo>
                    <a:pt x="552" y="655"/>
                  </a:lnTo>
                  <a:lnTo>
                    <a:pt x="552" y="653"/>
                  </a:lnTo>
                  <a:lnTo>
                    <a:pt x="552" y="652"/>
                  </a:lnTo>
                  <a:lnTo>
                    <a:pt x="552" y="649"/>
                  </a:lnTo>
                  <a:lnTo>
                    <a:pt x="553" y="647"/>
                  </a:lnTo>
                  <a:lnTo>
                    <a:pt x="553" y="647"/>
                  </a:lnTo>
                  <a:lnTo>
                    <a:pt x="553" y="647"/>
                  </a:lnTo>
                  <a:lnTo>
                    <a:pt x="553" y="648"/>
                  </a:lnTo>
                  <a:lnTo>
                    <a:pt x="553" y="651"/>
                  </a:lnTo>
                  <a:lnTo>
                    <a:pt x="554" y="655"/>
                  </a:lnTo>
                  <a:lnTo>
                    <a:pt x="554" y="661"/>
                  </a:lnTo>
                  <a:lnTo>
                    <a:pt x="554" y="667"/>
                  </a:lnTo>
                  <a:lnTo>
                    <a:pt x="554" y="674"/>
                  </a:lnTo>
                  <a:lnTo>
                    <a:pt x="554" y="682"/>
                  </a:lnTo>
                  <a:lnTo>
                    <a:pt x="555" y="688"/>
                  </a:lnTo>
                  <a:lnTo>
                    <a:pt x="555" y="693"/>
                  </a:lnTo>
                  <a:lnTo>
                    <a:pt x="555" y="699"/>
                  </a:lnTo>
                  <a:lnTo>
                    <a:pt x="555" y="704"/>
                  </a:lnTo>
                  <a:lnTo>
                    <a:pt x="555" y="709"/>
                  </a:lnTo>
                  <a:lnTo>
                    <a:pt x="556" y="713"/>
                  </a:lnTo>
                  <a:lnTo>
                    <a:pt x="556" y="715"/>
                  </a:lnTo>
                  <a:lnTo>
                    <a:pt x="556" y="718"/>
                  </a:lnTo>
                  <a:lnTo>
                    <a:pt x="556" y="720"/>
                  </a:lnTo>
                  <a:lnTo>
                    <a:pt x="557" y="721"/>
                  </a:lnTo>
                  <a:lnTo>
                    <a:pt x="557" y="723"/>
                  </a:lnTo>
                  <a:lnTo>
                    <a:pt x="557" y="724"/>
                  </a:lnTo>
                  <a:lnTo>
                    <a:pt x="557" y="726"/>
                  </a:lnTo>
                  <a:lnTo>
                    <a:pt x="557" y="727"/>
                  </a:lnTo>
                  <a:lnTo>
                    <a:pt x="557" y="728"/>
                  </a:lnTo>
                  <a:lnTo>
                    <a:pt x="558" y="729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1"/>
                  </a:lnTo>
                  <a:lnTo>
                    <a:pt x="559" y="731"/>
                  </a:lnTo>
                  <a:lnTo>
                    <a:pt x="559" y="732"/>
                  </a:lnTo>
                  <a:lnTo>
                    <a:pt x="559" y="733"/>
                  </a:lnTo>
                  <a:lnTo>
                    <a:pt x="559" y="734"/>
                  </a:lnTo>
                  <a:lnTo>
                    <a:pt x="559" y="735"/>
                  </a:lnTo>
                  <a:lnTo>
                    <a:pt x="560" y="735"/>
                  </a:lnTo>
                  <a:lnTo>
                    <a:pt x="560" y="736"/>
                  </a:lnTo>
                  <a:lnTo>
                    <a:pt x="560" y="738"/>
                  </a:lnTo>
                  <a:lnTo>
                    <a:pt x="560" y="740"/>
                  </a:lnTo>
                  <a:lnTo>
                    <a:pt x="560" y="741"/>
                  </a:lnTo>
                  <a:lnTo>
                    <a:pt x="561" y="743"/>
                  </a:lnTo>
                  <a:lnTo>
                    <a:pt x="561" y="744"/>
                  </a:lnTo>
                  <a:lnTo>
                    <a:pt x="561" y="745"/>
                  </a:lnTo>
                  <a:lnTo>
                    <a:pt x="561" y="747"/>
                  </a:lnTo>
                  <a:lnTo>
                    <a:pt x="562" y="749"/>
                  </a:lnTo>
                  <a:lnTo>
                    <a:pt x="562" y="750"/>
                  </a:lnTo>
                  <a:lnTo>
                    <a:pt x="562" y="751"/>
                  </a:lnTo>
                  <a:lnTo>
                    <a:pt x="562" y="754"/>
                  </a:lnTo>
                  <a:lnTo>
                    <a:pt x="562" y="755"/>
                  </a:lnTo>
                  <a:lnTo>
                    <a:pt x="562" y="756"/>
                  </a:lnTo>
                  <a:lnTo>
                    <a:pt x="563" y="758"/>
                  </a:lnTo>
                  <a:lnTo>
                    <a:pt x="563" y="760"/>
                  </a:lnTo>
                  <a:lnTo>
                    <a:pt x="563" y="762"/>
                  </a:lnTo>
                  <a:lnTo>
                    <a:pt x="563" y="764"/>
                  </a:lnTo>
                  <a:lnTo>
                    <a:pt x="564" y="766"/>
                  </a:lnTo>
                  <a:lnTo>
                    <a:pt x="564" y="767"/>
                  </a:lnTo>
                  <a:lnTo>
                    <a:pt x="564" y="768"/>
                  </a:lnTo>
                  <a:lnTo>
                    <a:pt x="564" y="770"/>
                  </a:lnTo>
                  <a:lnTo>
                    <a:pt x="564" y="772"/>
                  </a:lnTo>
                  <a:lnTo>
                    <a:pt x="565" y="773"/>
                  </a:lnTo>
                  <a:lnTo>
                    <a:pt x="565" y="774"/>
                  </a:lnTo>
                  <a:lnTo>
                    <a:pt x="565" y="775"/>
                  </a:lnTo>
                  <a:lnTo>
                    <a:pt x="565" y="776"/>
                  </a:lnTo>
                  <a:lnTo>
                    <a:pt x="565" y="777"/>
                  </a:lnTo>
                  <a:lnTo>
                    <a:pt x="566" y="778"/>
                  </a:lnTo>
                  <a:lnTo>
                    <a:pt x="566" y="779"/>
                  </a:lnTo>
                  <a:lnTo>
                    <a:pt x="566" y="780"/>
                  </a:lnTo>
                  <a:lnTo>
                    <a:pt x="566" y="780"/>
                  </a:lnTo>
                  <a:lnTo>
                    <a:pt x="566" y="781"/>
                  </a:lnTo>
                  <a:lnTo>
                    <a:pt x="567" y="782"/>
                  </a:lnTo>
                  <a:lnTo>
                    <a:pt x="567" y="782"/>
                  </a:lnTo>
                  <a:lnTo>
                    <a:pt x="567" y="782"/>
                  </a:lnTo>
                  <a:lnTo>
                    <a:pt x="567" y="781"/>
                  </a:lnTo>
                  <a:lnTo>
                    <a:pt x="568" y="781"/>
                  </a:lnTo>
                  <a:lnTo>
                    <a:pt x="568" y="780"/>
                  </a:lnTo>
                  <a:lnTo>
                    <a:pt x="568" y="780"/>
                  </a:lnTo>
                  <a:lnTo>
                    <a:pt x="568" y="780"/>
                  </a:lnTo>
                  <a:lnTo>
                    <a:pt x="568" y="780"/>
                  </a:lnTo>
                  <a:lnTo>
                    <a:pt x="568" y="780"/>
                  </a:lnTo>
                  <a:lnTo>
                    <a:pt x="569" y="779"/>
                  </a:lnTo>
                  <a:lnTo>
                    <a:pt x="569" y="778"/>
                  </a:lnTo>
                  <a:lnTo>
                    <a:pt x="569" y="777"/>
                  </a:lnTo>
                  <a:lnTo>
                    <a:pt x="569" y="776"/>
                  </a:lnTo>
                  <a:lnTo>
                    <a:pt x="570" y="775"/>
                  </a:lnTo>
                  <a:lnTo>
                    <a:pt x="570" y="775"/>
                  </a:lnTo>
                  <a:lnTo>
                    <a:pt x="570" y="774"/>
                  </a:lnTo>
                  <a:lnTo>
                    <a:pt x="570" y="773"/>
                  </a:lnTo>
                  <a:lnTo>
                    <a:pt x="570" y="772"/>
                  </a:lnTo>
                  <a:lnTo>
                    <a:pt x="570" y="771"/>
                  </a:lnTo>
                  <a:lnTo>
                    <a:pt x="571" y="771"/>
                  </a:lnTo>
                  <a:lnTo>
                    <a:pt x="571" y="770"/>
                  </a:lnTo>
                  <a:lnTo>
                    <a:pt x="571" y="769"/>
                  </a:lnTo>
                  <a:lnTo>
                    <a:pt x="571" y="769"/>
                  </a:lnTo>
                  <a:lnTo>
                    <a:pt x="572" y="768"/>
                  </a:lnTo>
                  <a:lnTo>
                    <a:pt x="572" y="767"/>
                  </a:lnTo>
                  <a:lnTo>
                    <a:pt x="572" y="766"/>
                  </a:lnTo>
                  <a:lnTo>
                    <a:pt x="572" y="766"/>
                  </a:lnTo>
                  <a:lnTo>
                    <a:pt x="572" y="765"/>
                  </a:lnTo>
                  <a:lnTo>
                    <a:pt x="573" y="764"/>
                  </a:lnTo>
                  <a:lnTo>
                    <a:pt x="573" y="763"/>
                  </a:lnTo>
                  <a:lnTo>
                    <a:pt x="573" y="762"/>
                  </a:lnTo>
                  <a:lnTo>
                    <a:pt x="573" y="762"/>
                  </a:lnTo>
                  <a:lnTo>
                    <a:pt x="573" y="762"/>
                  </a:lnTo>
                  <a:lnTo>
                    <a:pt x="573" y="764"/>
                  </a:lnTo>
                  <a:lnTo>
                    <a:pt x="574" y="766"/>
                  </a:lnTo>
                  <a:lnTo>
                    <a:pt x="574" y="769"/>
                  </a:lnTo>
                  <a:lnTo>
                    <a:pt x="574" y="769"/>
                  </a:lnTo>
                  <a:lnTo>
                    <a:pt x="574" y="769"/>
                  </a:lnTo>
                  <a:lnTo>
                    <a:pt x="575" y="771"/>
                  </a:lnTo>
                  <a:lnTo>
                    <a:pt x="575" y="775"/>
                  </a:lnTo>
                  <a:lnTo>
                    <a:pt x="575" y="780"/>
                  </a:lnTo>
                  <a:lnTo>
                    <a:pt x="575" y="784"/>
                  </a:lnTo>
                  <a:lnTo>
                    <a:pt x="575" y="786"/>
                  </a:lnTo>
                  <a:lnTo>
                    <a:pt x="576" y="788"/>
                  </a:lnTo>
                  <a:lnTo>
                    <a:pt x="576" y="790"/>
                  </a:lnTo>
                  <a:lnTo>
                    <a:pt x="576" y="792"/>
                  </a:lnTo>
                  <a:lnTo>
                    <a:pt x="576" y="795"/>
                  </a:lnTo>
                  <a:lnTo>
                    <a:pt x="576" y="798"/>
                  </a:lnTo>
                  <a:lnTo>
                    <a:pt x="577" y="799"/>
                  </a:lnTo>
                  <a:lnTo>
                    <a:pt x="577" y="800"/>
                  </a:lnTo>
                  <a:lnTo>
                    <a:pt x="577" y="800"/>
                  </a:lnTo>
                  <a:lnTo>
                    <a:pt x="577" y="801"/>
                  </a:lnTo>
                  <a:lnTo>
                    <a:pt x="577" y="801"/>
                  </a:lnTo>
                  <a:lnTo>
                    <a:pt x="578" y="801"/>
                  </a:lnTo>
                  <a:lnTo>
                    <a:pt x="578" y="800"/>
                  </a:lnTo>
                  <a:lnTo>
                    <a:pt x="578" y="799"/>
                  </a:lnTo>
                  <a:lnTo>
                    <a:pt x="578" y="797"/>
                  </a:lnTo>
                  <a:lnTo>
                    <a:pt x="579" y="794"/>
                  </a:lnTo>
                  <a:lnTo>
                    <a:pt x="579" y="792"/>
                  </a:lnTo>
                  <a:lnTo>
                    <a:pt x="579" y="790"/>
                  </a:lnTo>
                  <a:lnTo>
                    <a:pt x="579" y="789"/>
                  </a:lnTo>
                  <a:lnTo>
                    <a:pt x="579" y="788"/>
                  </a:lnTo>
                  <a:lnTo>
                    <a:pt x="579" y="785"/>
                  </a:lnTo>
                  <a:lnTo>
                    <a:pt x="580" y="783"/>
                  </a:lnTo>
                  <a:lnTo>
                    <a:pt x="580" y="782"/>
                  </a:lnTo>
                  <a:lnTo>
                    <a:pt x="580" y="780"/>
                  </a:lnTo>
                  <a:lnTo>
                    <a:pt x="580" y="778"/>
                  </a:lnTo>
                  <a:lnTo>
                    <a:pt x="581" y="776"/>
                  </a:lnTo>
                  <a:lnTo>
                    <a:pt x="581" y="775"/>
                  </a:lnTo>
                  <a:lnTo>
                    <a:pt x="581" y="775"/>
                  </a:lnTo>
                  <a:lnTo>
                    <a:pt x="581" y="774"/>
                  </a:lnTo>
                  <a:lnTo>
                    <a:pt x="581" y="773"/>
                  </a:lnTo>
                  <a:lnTo>
                    <a:pt x="581" y="772"/>
                  </a:lnTo>
                  <a:lnTo>
                    <a:pt x="582" y="771"/>
                  </a:lnTo>
                  <a:lnTo>
                    <a:pt x="582" y="777"/>
                  </a:lnTo>
                  <a:lnTo>
                    <a:pt x="582" y="771"/>
                  </a:lnTo>
                  <a:lnTo>
                    <a:pt x="582" y="750"/>
                  </a:lnTo>
                  <a:lnTo>
                    <a:pt x="583" y="716"/>
                  </a:lnTo>
                  <a:lnTo>
                    <a:pt x="583" y="668"/>
                  </a:lnTo>
                  <a:lnTo>
                    <a:pt x="583" y="605"/>
                  </a:lnTo>
                  <a:lnTo>
                    <a:pt x="583" y="530"/>
                  </a:lnTo>
                  <a:lnTo>
                    <a:pt x="583" y="456"/>
                  </a:lnTo>
                  <a:lnTo>
                    <a:pt x="584" y="410"/>
                  </a:lnTo>
                  <a:lnTo>
                    <a:pt x="584" y="413"/>
                  </a:lnTo>
                  <a:lnTo>
                    <a:pt x="584" y="390"/>
                  </a:lnTo>
                  <a:lnTo>
                    <a:pt x="584" y="353"/>
                  </a:lnTo>
                  <a:lnTo>
                    <a:pt x="584" y="325"/>
                  </a:lnTo>
                  <a:lnTo>
                    <a:pt x="585" y="317"/>
                  </a:lnTo>
                  <a:lnTo>
                    <a:pt x="585" y="324"/>
                  </a:lnTo>
                  <a:lnTo>
                    <a:pt x="585" y="336"/>
                  </a:lnTo>
                  <a:lnTo>
                    <a:pt x="585" y="345"/>
                  </a:lnTo>
                  <a:lnTo>
                    <a:pt x="585" y="356"/>
                  </a:lnTo>
                  <a:lnTo>
                    <a:pt x="586" y="368"/>
                  </a:lnTo>
                  <a:lnTo>
                    <a:pt x="586" y="377"/>
                  </a:lnTo>
                  <a:lnTo>
                    <a:pt x="586" y="384"/>
                  </a:lnTo>
                  <a:lnTo>
                    <a:pt x="586" y="391"/>
                  </a:lnTo>
                  <a:lnTo>
                    <a:pt x="586" y="396"/>
                  </a:lnTo>
                  <a:lnTo>
                    <a:pt x="587" y="403"/>
                  </a:lnTo>
                  <a:lnTo>
                    <a:pt x="587" y="409"/>
                  </a:lnTo>
                  <a:lnTo>
                    <a:pt x="587" y="415"/>
                  </a:lnTo>
                  <a:lnTo>
                    <a:pt x="587" y="422"/>
                  </a:lnTo>
                  <a:lnTo>
                    <a:pt x="587" y="427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88" y="439"/>
                  </a:lnTo>
                  <a:lnTo>
                    <a:pt x="588" y="443"/>
                  </a:lnTo>
                  <a:lnTo>
                    <a:pt x="588" y="448"/>
                  </a:lnTo>
                  <a:lnTo>
                    <a:pt x="589" y="452"/>
                  </a:lnTo>
                  <a:lnTo>
                    <a:pt x="589" y="457"/>
                  </a:lnTo>
                  <a:lnTo>
                    <a:pt x="589" y="462"/>
                  </a:lnTo>
                  <a:lnTo>
                    <a:pt x="589" y="468"/>
                  </a:lnTo>
                  <a:lnTo>
                    <a:pt x="590" y="474"/>
                  </a:lnTo>
                  <a:lnTo>
                    <a:pt x="590" y="480"/>
                  </a:lnTo>
                  <a:lnTo>
                    <a:pt x="590" y="486"/>
                  </a:lnTo>
                  <a:lnTo>
                    <a:pt x="590" y="492"/>
                  </a:lnTo>
                  <a:lnTo>
                    <a:pt x="590" y="499"/>
                  </a:lnTo>
                  <a:lnTo>
                    <a:pt x="590" y="506"/>
                  </a:lnTo>
                  <a:lnTo>
                    <a:pt x="591" y="513"/>
                  </a:lnTo>
                  <a:lnTo>
                    <a:pt x="591" y="520"/>
                  </a:lnTo>
                  <a:lnTo>
                    <a:pt x="591" y="528"/>
                  </a:lnTo>
                  <a:lnTo>
                    <a:pt x="591" y="535"/>
                  </a:lnTo>
                  <a:lnTo>
                    <a:pt x="592" y="542"/>
                  </a:lnTo>
                  <a:lnTo>
                    <a:pt x="592" y="551"/>
                  </a:lnTo>
                  <a:lnTo>
                    <a:pt x="592" y="560"/>
                  </a:lnTo>
                  <a:lnTo>
                    <a:pt x="592" y="569"/>
                  </a:lnTo>
                  <a:lnTo>
                    <a:pt x="592" y="578"/>
                  </a:lnTo>
                  <a:lnTo>
                    <a:pt x="592" y="587"/>
                  </a:lnTo>
                  <a:lnTo>
                    <a:pt x="593" y="596"/>
                  </a:lnTo>
                  <a:lnTo>
                    <a:pt x="593" y="604"/>
                  </a:lnTo>
                  <a:lnTo>
                    <a:pt x="593" y="611"/>
                  </a:lnTo>
                  <a:lnTo>
                    <a:pt x="593" y="618"/>
                  </a:lnTo>
                  <a:lnTo>
                    <a:pt x="594" y="623"/>
                  </a:lnTo>
                  <a:lnTo>
                    <a:pt x="594" y="628"/>
                  </a:lnTo>
                  <a:lnTo>
                    <a:pt x="594" y="630"/>
                  </a:lnTo>
                  <a:lnTo>
                    <a:pt x="594" y="633"/>
                  </a:lnTo>
                  <a:lnTo>
                    <a:pt x="594" y="635"/>
                  </a:lnTo>
                  <a:lnTo>
                    <a:pt x="595" y="636"/>
                  </a:lnTo>
                  <a:lnTo>
                    <a:pt x="595" y="636"/>
                  </a:lnTo>
                  <a:lnTo>
                    <a:pt x="595" y="636"/>
                  </a:lnTo>
                  <a:lnTo>
                    <a:pt x="595" y="635"/>
                  </a:lnTo>
                  <a:lnTo>
                    <a:pt x="595" y="635"/>
                  </a:lnTo>
                  <a:lnTo>
                    <a:pt x="596" y="633"/>
                  </a:lnTo>
                  <a:lnTo>
                    <a:pt x="596" y="631"/>
                  </a:lnTo>
                  <a:lnTo>
                    <a:pt x="596" y="628"/>
                  </a:lnTo>
                  <a:lnTo>
                    <a:pt x="596" y="626"/>
                  </a:lnTo>
                  <a:lnTo>
                    <a:pt x="596" y="624"/>
                  </a:lnTo>
                  <a:lnTo>
                    <a:pt x="597" y="621"/>
                  </a:lnTo>
                  <a:lnTo>
                    <a:pt x="597" y="618"/>
                  </a:lnTo>
                  <a:lnTo>
                    <a:pt x="597" y="617"/>
                  </a:lnTo>
                  <a:lnTo>
                    <a:pt x="597" y="615"/>
                  </a:lnTo>
                  <a:lnTo>
                    <a:pt x="598" y="615"/>
                  </a:lnTo>
                  <a:lnTo>
                    <a:pt x="598" y="615"/>
                  </a:lnTo>
                  <a:lnTo>
                    <a:pt x="598" y="616"/>
                  </a:lnTo>
                  <a:lnTo>
                    <a:pt x="598" y="619"/>
                  </a:lnTo>
                  <a:lnTo>
                    <a:pt x="598" y="623"/>
                  </a:lnTo>
                  <a:lnTo>
                    <a:pt x="598" y="628"/>
                  </a:lnTo>
                  <a:lnTo>
                    <a:pt x="599" y="635"/>
                  </a:lnTo>
                  <a:lnTo>
                    <a:pt x="599" y="643"/>
                  </a:lnTo>
                  <a:lnTo>
                    <a:pt x="599" y="651"/>
                  </a:lnTo>
                  <a:lnTo>
                    <a:pt x="599" y="658"/>
                  </a:lnTo>
                  <a:lnTo>
                    <a:pt x="600" y="664"/>
                  </a:lnTo>
                  <a:lnTo>
                    <a:pt x="600" y="671"/>
                  </a:lnTo>
                  <a:lnTo>
                    <a:pt x="600" y="677"/>
                  </a:lnTo>
                  <a:lnTo>
                    <a:pt x="600" y="682"/>
                  </a:lnTo>
                  <a:lnTo>
                    <a:pt x="600" y="686"/>
                  </a:lnTo>
                  <a:lnTo>
                    <a:pt x="601" y="690"/>
                  </a:lnTo>
                  <a:lnTo>
                    <a:pt x="601" y="695"/>
                  </a:lnTo>
                  <a:lnTo>
                    <a:pt x="601" y="698"/>
                  </a:lnTo>
                  <a:lnTo>
                    <a:pt x="601" y="700"/>
                  </a:lnTo>
                  <a:lnTo>
                    <a:pt x="601" y="702"/>
                  </a:lnTo>
                  <a:lnTo>
                    <a:pt x="601" y="704"/>
                  </a:lnTo>
                  <a:lnTo>
                    <a:pt x="602" y="706"/>
                  </a:lnTo>
                  <a:lnTo>
                    <a:pt x="602" y="708"/>
                  </a:lnTo>
                  <a:lnTo>
                    <a:pt x="602" y="710"/>
                  </a:lnTo>
                  <a:lnTo>
                    <a:pt x="602" y="711"/>
                  </a:lnTo>
                  <a:lnTo>
                    <a:pt x="603" y="712"/>
                  </a:lnTo>
                  <a:lnTo>
                    <a:pt x="603" y="713"/>
                  </a:lnTo>
                  <a:lnTo>
                    <a:pt x="603" y="714"/>
                  </a:lnTo>
                  <a:lnTo>
                    <a:pt x="603" y="714"/>
                  </a:lnTo>
                  <a:lnTo>
                    <a:pt x="603" y="715"/>
                  </a:lnTo>
                  <a:lnTo>
                    <a:pt x="603" y="716"/>
                  </a:lnTo>
                  <a:lnTo>
                    <a:pt x="604" y="717"/>
                  </a:lnTo>
                  <a:lnTo>
                    <a:pt x="604" y="719"/>
                  </a:lnTo>
                  <a:lnTo>
                    <a:pt x="604" y="720"/>
                  </a:lnTo>
                  <a:lnTo>
                    <a:pt x="604" y="720"/>
                  </a:lnTo>
                  <a:lnTo>
                    <a:pt x="605" y="722"/>
                  </a:lnTo>
                  <a:lnTo>
                    <a:pt x="605" y="723"/>
                  </a:lnTo>
                  <a:lnTo>
                    <a:pt x="605" y="725"/>
                  </a:lnTo>
                  <a:lnTo>
                    <a:pt x="605" y="726"/>
                  </a:lnTo>
                  <a:lnTo>
                    <a:pt x="605" y="728"/>
                  </a:lnTo>
                  <a:lnTo>
                    <a:pt x="606" y="731"/>
                  </a:lnTo>
                  <a:lnTo>
                    <a:pt x="606" y="734"/>
                  </a:lnTo>
                  <a:lnTo>
                    <a:pt x="606" y="736"/>
                  </a:lnTo>
                  <a:lnTo>
                    <a:pt x="606" y="738"/>
                  </a:lnTo>
                  <a:lnTo>
                    <a:pt x="606" y="740"/>
                  </a:lnTo>
                  <a:lnTo>
                    <a:pt x="607" y="743"/>
                  </a:lnTo>
                  <a:lnTo>
                    <a:pt x="607" y="745"/>
                  </a:lnTo>
                  <a:lnTo>
                    <a:pt x="607" y="747"/>
                  </a:lnTo>
                  <a:lnTo>
                    <a:pt x="607" y="749"/>
                  </a:lnTo>
                  <a:lnTo>
                    <a:pt x="607" y="751"/>
                  </a:lnTo>
                  <a:lnTo>
                    <a:pt x="608" y="754"/>
                  </a:lnTo>
                  <a:lnTo>
                    <a:pt x="608" y="757"/>
                  </a:lnTo>
                  <a:lnTo>
                    <a:pt x="608" y="759"/>
                  </a:lnTo>
                  <a:lnTo>
                    <a:pt x="608" y="761"/>
                  </a:lnTo>
                  <a:lnTo>
                    <a:pt x="609" y="763"/>
                  </a:lnTo>
                  <a:lnTo>
                    <a:pt x="609" y="765"/>
                  </a:lnTo>
                  <a:lnTo>
                    <a:pt x="609" y="768"/>
                  </a:lnTo>
                  <a:lnTo>
                    <a:pt x="609" y="771"/>
                  </a:lnTo>
                  <a:lnTo>
                    <a:pt x="609" y="772"/>
                  </a:lnTo>
                  <a:lnTo>
                    <a:pt x="609" y="775"/>
                  </a:lnTo>
                  <a:lnTo>
                    <a:pt x="610" y="776"/>
                  </a:lnTo>
                  <a:lnTo>
                    <a:pt x="610" y="778"/>
                  </a:lnTo>
                  <a:lnTo>
                    <a:pt x="610" y="780"/>
                  </a:lnTo>
                  <a:lnTo>
                    <a:pt x="610" y="781"/>
                  </a:lnTo>
                  <a:lnTo>
                    <a:pt x="611" y="782"/>
                  </a:lnTo>
                  <a:lnTo>
                    <a:pt x="611" y="784"/>
                  </a:lnTo>
                  <a:lnTo>
                    <a:pt x="611" y="785"/>
                  </a:lnTo>
                  <a:lnTo>
                    <a:pt x="611" y="786"/>
                  </a:lnTo>
                  <a:lnTo>
                    <a:pt x="611" y="787"/>
                  </a:lnTo>
                  <a:lnTo>
                    <a:pt x="612" y="788"/>
                  </a:lnTo>
                  <a:lnTo>
                    <a:pt x="612" y="790"/>
                  </a:lnTo>
                  <a:lnTo>
                    <a:pt x="612" y="791"/>
                  </a:lnTo>
                  <a:lnTo>
                    <a:pt x="612" y="791"/>
                  </a:lnTo>
                  <a:lnTo>
                    <a:pt x="612" y="792"/>
                  </a:lnTo>
                  <a:lnTo>
                    <a:pt x="613" y="793"/>
                  </a:lnTo>
                  <a:lnTo>
                    <a:pt x="613" y="794"/>
                  </a:lnTo>
                  <a:lnTo>
                    <a:pt x="613" y="795"/>
                  </a:lnTo>
                  <a:lnTo>
                    <a:pt x="613" y="795"/>
                  </a:lnTo>
                  <a:lnTo>
                    <a:pt x="613" y="796"/>
                  </a:lnTo>
                  <a:lnTo>
                    <a:pt x="614" y="796"/>
                  </a:lnTo>
                  <a:lnTo>
                    <a:pt x="614" y="796"/>
                  </a:lnTo>
                  <a:lnTo>
                    <a:pt x="614" y="796"/>
                  </a:lnTo>
                  <a:lnTo>
                    <a:pt x="614" y="795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6" y="795"/>
                  </a:lnTo>
                  <a:lnTo>
                    <a:pt x="616" y="795"/>
                  </a:lnTo>
                  <a:lnTo>
                    <a:pt x="616" y="794"/>
                  </a:lnTo>
                  <a:lnTo>
                    <a:pt x="616" y="794"/>
                  </a:lnTo>
                  <a:lnTo>
                    <a:pt x="616" y="794"/>
                  </a:lnTo>
                  <a:lnTo>
                    <a:pt x="617" y="795"/>
                  </a:lnTo>
                  <a:lnTo>
                    <a:pt x="617" y="797"/>
                  </a:lnTo>
                  <a:lnTo>
                    <a:pt x="617" y="799"/>
                  </a:lnTo>
                  <a:lnTo>
                    <a:pt x="617" y="802"/>
                  </a:lnTo>
                  <a:lnTo>
                    <a:pt x="617" y="804"/>
                  </a:lnTo>
                  <a:lnTo>
                    <a:pt x="618" y="806"/>
                  </a:lnTo>
                  <a:lnTo>
                    <a:pt x="618" y="809"/>
                  </a:lnTo>
                  <a:lnTo>
                    <a:pt x="618" y="812"/>
                  </a:lnTo>
                  <a:lnTo>
                    <a:pt x="618" y="816"/>
                  </a:lnTo>
                  <a:lnTo>
                    <a:pt x="618" y="821"/>
                  </a:lnTo>
                  <a:lnTo>
                    <a:pt x="619" y="825"/>
                  </a:lnTo>
                  <a:lnTo>
                    <a:pt x="619" y="827"/>
                  </a:lnTo>
                  <a:lnTo>
                    <a:pt x="619" y="829"/>
                  </a:lnTo>
                  <a:lnTo>
                    <a:pt x="619" y="831"/>
                  </a:lnTo>
                  <a:lnTo>
                    <a:pt x="620" y="834"/>
                  </a:lnTo>
                  <a:lnTo>
                    <a:pt x="620" y="837"/>
                  </a:lnTo>
                  <a:lnTo>
                    <a:pt x="620" y="839"/>
                  </a:lnTo>
                  <a:lnTo>
                    <a:pt x="620" y="840"/>
                  </a:lnTo>
                  <a:lnTo>
                    <a:pt x="620" y="841"/>
                  </a:lnTo>
                  <a:lnTo>
                    <a:pt x="620" y="842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41"/>
                  </a:lnTo>
                  <a:lnTo>
                    <a:pt x="622" y="839"/>
                  </a:lnTo>
                  <a:lnTo>
                    <a:pt x="622" y="837"/>
                  </a:lnTo>
                  <a:lnTo>
                    <a:pt x="622" y="836"/>
                  </a:lnTo>
                  <a:lnTo>
                    <a:pt x="622" y="834"/>
                  </a:lnTo>
                  <a:lnTo>
                    <a:pt x="623" y="833"/>
                  </a:lnTo>
                  <a:lnTo>
                    <a:pt x="623" y="832"/>
                  </a:lnTo>
                  <a:lnTo>
                    <a:pt x="623" y="830"/>
                  </a:lnTo>
                  <a:lnTo>
                    <a:pt x="623" y="829"/>
                  </a:lnTo>
                  <a:lnTo>
                    <a:pt x="623" y="827"/>
                  </a:lnTo>
                  <a:lnTo>
                    <a:pt x="624" y="826"/>
                  </a:lnTo>
                  <a:lnTo>
                    <a:pt x="624" y="825"/>
                  </a:lnTo>
                  <a:lnTo>
                    <a:pt x="624" y="824"/>
                  </a:lnTo>
                  <a:lnTo>
                    <a:pt x="624" y="823"/>
                  </a:lnTo>
                  <a:lnTo>
                    <a:pt x="624" y="824"/>
                  </a:lnTo>
                  <a:lnTo>
                    <a:pt x="625" y="824"/>
                  </a:lnTo>
                  <a:lnTo>
                    <a:pt x="625" y="823"/>
                  </a:lnTo>
                  <a:lnTo>
                    <a:pt x="625" y="821"/>
                  </a:lnTo>
                  <a:lnTo>
                    <a:pt x="625" y="823"/>
                  </a:lnTo>
                  <a:lnTo>
                    <a:pt x="626" y="820"/>
                  </a:lnTo>
                  <a:lnTo>
                    <a:pt x="626" y="802"/>
                  </a:lnTo>
                  <a:lnTo>
                    <a:pt x="626" y="770"/>
                  </a:lnTo>
                  <a:lnTo>
                    <a:pt x="626" y="725"/>
                  </a:lnTo>
                  <a:lnTo>
                    <a:pt x="626" y="668"/>
                  </a:lnTo>
                  <a:lnTo>
                    <a:pt x="626" y="599"/>
                  </a:lnTo>
                  <a:lnTo>
                    <a:pt x="627" y="526"/>
                  </a:lnTo>
                  <a:lnTo>
                    <a:pt x="627" y="470"/>
                  </a:lnTo>
                  <a:lnTo>
                    <a:pt x="627" y="456"/>
                  </a:lnTo>
                  <a:lnTo>
                    <a:pt x="627" y="447"/>
                  </a:lnTo>
                  <a:lnTo>
                    <a:pt x="628" y="413"/>
                  </a:lnTo>
                  <a:lnTo>
                    <a:pt x="628" y="385"/>
                  </a:lnTo>
                  <a:lnTo>
                    <a:pt x="628" y="374"/>
                  </a:lnTo>
                  <a:lnTo>
                    <a:pt x="628" y="381"/>
                  </a:lnTo>
                  <a:lnTo>
                    <a:pt x="628" y="390"/>
                  </a:lnTo>
                  <a:lnTo>
                    <a:pt x="628" y="396"/>
                  </a:lnTo>
                  <a:lnTo>
                    <a:pt x="629" y="404"/>
                  </a:lnTo>
                  <a:lnTo>
                    <a:pt x="629" y="416"/>
                  </a:lnTo>
                  <a:lnTo>
                    <a:pt x="629" y="426"/>
                  </a:lnTo>
                  <a:lnTo>
                    <a:pt x="629" y="435"/>
                  </a:lnTo>
                  <a:lnTo>
                    <a:pt x="630" y="441"/>
                  </a:lnTo>
                  <a:lnTo>
                    <a:pt x="630" y="447"/>
                  </a:lnTo>
                  <a:lnTo>
                    <a:pt x="630" y="453"/>
                  </a:lnTo>
                  <a:lnTo>
                    <a:pt x="630" y="458"/>
                  </a:lnTo>
                  <a:lnTo>
                    <a:pt x="630" y="465"/>
                  </a:lnTo>
                  <a:lnTo>
                    <a:pt x="631" y="471"/>
                  </a:lnTo>
                  <a:lnTo>
                    <a:pt x="631" y="477"/>
                  </a:lnTo>
                  <a:lnTo>
                    <a:pt x="631" y="482"/>
                  </a:lnTo>
                  <a:lnTo>
                    <a:pt x="631" y="487"/>
                  </a:lnTo>
                  <a:lnTo>
                    <a:pt x="631" y="492"/>
                  </a:lnTo>
                  <a:lnTo>
                    <a:pt x="631" y="496"/>
                  </a:lnTo>
                  <a:lnTo>
                    <a:pt x="632" y="500"/>
                  </a:lnTo>
                  <a:lnTo>
                    <a:pt x="632" y="505"/>
                  </a:lnTo>
                  <a:lnTo>
                    <a:pt x="632" y="509"/>
                  </a:lnTo>
                  <a:lnTo>
                    <a:pt x="632" y="514"/>
                  </a:lnTo>
                  <a:lnTo>
                    <a:pt x="633" y="520"/>
                  </a:lnTo>
                  <a:lnTo>
                    <a:pt x="633" y="525"/>
                  </a:lnTo>
                  <a:lnTo>
                    <a:pt x="633" y="531"/>
                  </a:lnTo>
                  <a:lnTo>
                    <a:pt x="633" y="537"/>
                  </a:lnTo>
                  <a:lnTo>
                    <a:pt x="633" y="543"/>
                  </a:lnTo>
                  <a:lnTo>
                    <a:pt x="634" y="549"/>
                  </a:lnTo>
                  <a:lnTo>
                    <a:pt x="634" y="555"/>
                  </a:lnTo>
                  <a:lnTo>
                    <a:pt x="634" y="561"/>
                  </a:lnTo>
                  <a:lnTo>
                    <a:pt x="634" y="568"/>
                  </a:lnTo>
                  <a:lnTo>
                    <a:pt x="634" y="576"/>
                  </a:lnTo>
                  <a:lnTo>
                    <a:pt x="635" y="583"/>
                  </a:lnTo>
                  <a:lnTo>
                    <a:pt x="635" y="590"/>
                  </a:lnTo>
                  <a:lnTo>
                    <a:pt x="635" y="597"/>
                  </a:lnTo>
                  <a:lnTo>
                    <a:pt x="635" y="605"/>
                  </a:lnTo>
                  <a:lnTo>
                    <a:pt x="635" y="613"/>
                  </a:lnTo>
                  <a:lnTo>
                    <a:pt x="636" y="621"/>
                  </a:lnTo>
                  <a:lnTo>
                    <a:pt x="636" y="629"/>
                  </a:lnTo>
                  <a:lnTo>
                    <a:pt x="636" y="638"/>
                  </a:lnTo>
                  <a:lnTo>
                    <a:pt x="636" y="646"/>
                  </a:lnTo>
                  <a:lnTo>
                    <a:pt x="637" y="653"/>
                  </a:lnTo>
                  <a:lnTo>
                    <a:pt x="637" y="660"/>
                  </a:lnTo>
                  <a:lnTo>
                    <a:pt x="637" y="666"/>
                  </a:lnTo>
                  <a:lnTo>
                    <a:pt x="637" y="670"/>
                  </a:lnTo>
                  <a:lnTo>
                    <a:pt x="637" y="674"/>
                  </a:lnTo>
                  <a:lnTo>
                    <a:pt x="637" y="677"/>
                  </a:lnTo>
                  <a:lnTo>
                    <a:pt x="638" y="680"/>
                  </a:lnTo>
                  <a:lnTo>
                    <a:pt x="638" y="682"/>
                  </a:lnTo>
                  <a:lnTo>
                    <a:pt x="638" y="684"/>
                  </a:lnTo>
                  <a:lnTo>
                    <a:pt x="638" y="686"/>
                  </a:lnTo>
                  <a:lnTo>
                    <a:pt x="639" y="687"/>
                  </a:lnTo>
                  <a:lnTo>
                    <a:pt x="639" y="687"/>
                  </a:lnTo>
                  <a:lnTo>
                    <a:pt x="639" y="686"/>
                  </a:lnTo>
                  <a:lnTo>
                    <a:pt x="639" y="685"/>
                  </a:lnTo>
                  <a:lnTo>
                    <a:pt x="639" y="683"/>
                  </a:lnTo>
                  <a:lnTo>
                    <a:pt x="639" y="681"/>
                  </a:lnTo>
                  <a:lnTo>
                    <a:pt x="640" y="680"/>
                  </a:lnTo>
                  <a:lnTo>
                    <a:pt x="640" y="678"/>
                  </a:lnTo>
                  <a:lnTo>
                    <a:pt x="640" y="676"/>
                  </a:lnTo>
                  <a:lnTo>
                    <a:pt x="640" y="675"/>
                  </a:lnTo>
                  <a:lnTo>
                    <a:pt x="641" y="673"/>
                  </a:lnTo>
                  <a:lnTo>
                    <a:pt x="641" y="673"/>
                  </a:lnTo>
                  <a:lnTo>
                    <a:pt x="641" y="673"/>
                  </a:lnTo>
                  <a:lnTo>
                    <a:pt x="641" y="674"/>
                  </a:lnTo>
                  <a:lnTo>
                    <a:pt x="641" y="677"/>
                  </a:lnTo>
                  <a:lnTo>
                    <a:pt x="642" y="680"/>
                  </a:lnTo>
                  <a:lnTo>
                    <a:pt x="642" y="685"/>
                  </a:lnTo>
                  <a:lnTo>
                    <a:pt x="642" y="690"/>
                  </a:lnTo>
                  <a:lnTo>
                    <a:pt x="642" y="696"/>
                  </a:lnTo>
                  <a:lnTo>
                    <a:pt x="642" y="703"/>
                  </a:lnTo>
                  <a:lnTo>
                    <a:pt x="643" y="710"/>
                  </a:lnTo>
                  <a:lnTo>
                    <a:pt x="643" y="717"/>
                  </a:lnTo>
                  <a:lnTo>
                    <a:pt x="643" y="723"/>
                  </a:lnTo>
                  <a:lnTo>
                    <a:pt x="643" y="729"/>
                  </a:lnTo>
                  <a:lnTo>
                    <a:pt x="643" y="734"/>
                  </a:lnTo>
                  <a:lnTo>
                    <a:pt x="644" y="738"/>
                  </a:lnTo>
                  <a:lnTo>
                    <a:pt x="644" y="742"/>
                  </a:lnTo>
                  <a:lnTo>
                    <a:pt x="644" y="746"/>
                  </a:lnTo>
                  <a:lnTo>
                    <a:pt x="644" y="750"/>
                  </a:lnTo>
                  <a:lnTo>
                    <a:pt x="645" y="753"/>
                  </a:lnTo>
                  <a:lnTo>
                    <a:pt x="645" y="756"/>
                  </a:lnTo>
                  <a:lnTo>
                    <a:pt x="645" y="760"/>
                  </a:lnTo>
                  <a:lnTo>
                    <a:pt x="645" y="762"/>
                  </a:lnTo>
                  <a:lnTo>
                    <a:pt x="645" y="765"/>
                  </a:lnTo>
                  <a:lnTo>
                    <a:pt x="645" y="767"/>
                  </a:lnTo>
                  <a:lnTo>
                    <a:pt x="646" y="770"/>
                  </a:lnTo>
                  <a:lnTo>
                    <a:pt x="646" y="772"/>
                  </a:lnTo>
                  <a:lnTo>
                    <a:pt x="646" y="774"/>
                  </a:lnTo>
                  <a:lnTo>
                    <a:pt x="646" y="776"/>
                  </a:lnTo>
                  <a:lnTo>
                    <a:pt x="646" y="777"/>
                  </a:lnTo>
                  <a:lnTo>
                    <a:pt x="647" y="779"/>
                  </a:lnTo>
                  <a:lnTo>
                    <a:pt x="647" y="781"/>
                  </a:lnTo>
                  <a:lnTo>
                    <a:pt x="647" y="782"/>
                  </a:lnTo>
                  <a:lnTo>
                    <a:pt x="647" y="784"/>
                  </a:lnTo>
                  <a:lnTo>
                    <a:pt x="648" y="786"/>
                  </a:lnTo>
                  <a:lnTo>
                    <a:pt x="648" y="787"/>
                  </a:lnTo>
                  <a:lnTo>
                    <a:pt x="648" y="788"/>
                  </a:lnTo>
                  <a:lnTo>
                    <a:pt x="648" y="790"/>
                  </a:lnTo>
                  <a:lnTo>
                    <a:pt x="648" y="792"/>
                  </a:lnTo>
                  <a:lnTo>
                    <a:pt x="648" y="794"/>
                  </a:lnTo>
                  <a:lnTo>
                    <a:pt x="649" y="795"/>
                  </a:lnTo>
                  <a:lnTo>
                    <a:pt x="649" y="797"/>
                  </a:lnTo>
                  <a:lnTo>
                    <a:pt x="649" y="799"/>
                  </a:lnTo>
                  <a:lnTo>
                    <a:pt x="649" y="801"/>
                  </a:lnTo>
                  <a:lnTo>
                    <a:pt x="650" y="803"/>
                  </a:lnTo>
                  <a:lnTo>
                    <a:pt x="650" y="805"/>
                  </a:lnTo>
                  <a:lnTo>
                    <a:pt x="650" y="807"/>
                  </a:lnTo>
                  <a:lnTo>
                    <a:pt x="650" y="809"/>
                  </a:lnTo>
                  <a:lnTo>
                    <a:pt x="650" y="811"/>
                  </a:lnTo>
                  <a:lnTo>
                    <a:pt x="650" y="812"/>
                  </a:lnTo>
                  <a:lnTo>
                    <a:pt x="651" y="814"/>
                  </a:lnTo>
                  <a:lnTo>
                    <a:pt x="651" y="815"/>
                  </a:lnTo>
                  <a:lnTo>
                    <a:pt x="651" y="817"/>
                  </a:lnTo>
                  <a:lnTo>
                    <a:pt x="651" y="818"/>
                  </a:lnTo>
                  <a:lnTo>
                    <a:pt x="652" y="820"/>
                  </a:lnTo>
                  <a:lnTo>
                    <a:pt x="652" y="822"/>
                  </a:lnTo>
                  <a:lnTo>
                    <a:pt x="652" y="823"/>
                  </a:lnTo>
                  <a:lnTo>
                    <a:pt x="652" y="825"/>
                  </a:lnTo>
                  <a:lnTo>
                    <a:pt x="652" y="826"/>
                  </a:lnTo>
                  <a:lnTo>
                    <a:pt x="653" y="828"/>
                  </a:lnTo>
                  <a:lnTo>
                    <a:pt x="653" y="828"/>
                  </a:lnTo>
                  <a:lnTo>
                    <a:pt x="653" y="829"/>
                  </a:lnTo>
                  <a:lnTo>
                    <a:pt x="653" y="830"/>
                  </a:lnTo>
                  <a:lnTo>
                    <a:pt x="653" y="831"/>
                  </a:lnTo>
                  <a:lnTo>
                    <a:pt x="654" y="831"/>
                  </a:lnTo>
                  <a:lnTo>
                    <a:pt x="654" y="831"/>
                  </a:lnTo>
                  <a:lnTo>
                    <a:pt x="654" y="832"/>
                  </a:lnTo>
                  <a:lnTo>
                    <a:pt x="654" y="832"/>
                  </a:lnTo>
                  <a:lnTo>
                    <a:pt x="654" y="832"/>
                  </a:lnTo>
                  <a:lnTo>
                    <a:pt x="655" y="832"/>
                  </a:lnTo>
                  <a:lnTo>
                    <a:pt x="655" y="832"/>
                  </a:lnTo>
                  <a:lnTo>
                    <a:pt x="655" y="833"/>
                  </a:lnTo>
                  <a:lnTo>
                    <a:pt x="655" y="833"/>
                  </a:lnTo>
                  <a:lnTo>
                    <a:pt x="656" y="833"/>
                  </a:lnTo>
                  <a:lnTo>
                    <a:pt x="656" y="833"/>
                  </a:lnTo>
                  <a:lnTo>
                    <a:pt x="656" y="833"/>
                  </a:lnTo>
                  <a:lnTo>
                    <a:pt x="656" y="834"/>
                  </a:lnTo>
                  <a:lnTo>
                    <a:pt x="656" y="833"/>
                  </a:lnTo>
                  <a:lnTo>
                    <a:pt x="656" y="833"/>
                  </a:lnTo>
                  <a:lnTo>
                    <a:pt x="657" y="833"/>
                  </a:lnTo>
                  <a:lnTo>
                    <a:pt x="657" y="832"/>
                  </a:lnTo>
                  <a:lnTo>
                    <a:pt x="657" y="832"/>
                  </a:lnTo>
                  <a:lnTo>
                    <a:pt x="657" y="831"/>
                  </a:lnTo>
                  <a:lnTo>
                    <a:pt x="658" y="831"/>
                  </a:lnTo>
                  <a:lnTo>
                    <a:pt x="658" y="830"/>
                  </a:lnTo>
                  <a:lnTo>
                    <a:pt x="658" y="830"/>
                  </a:lnTo>
                  <a:lnTo>
                    <a:pt x="658" y="830"/>
                  </a:lnTo>
                  <a:lnTo>
                    <a:pt x="658" y="830"/>
                  </a:lnTo>
                  <a:lnTo>
                    <a:pt x="659" y="828"/>
                  </a:lnTo>
                  <a:lnTo>
                    <a:pt x="659" y="828"/>
                  </a:lnTo>
                  <a:lnTo>
                    <a:pt x="659" y="828"/>
                  </a:lnTo>
                  <a:lnTo>
                    <a:pt x="659" y="828"/>
                  </a:lnTo>
                  <a:lnTo>
                    <a:pt x="659" y="827"/>
                  </a:lnTo>
                  <a:lnTo>
                    <a:pt x="660" y="826"/>
                  </a:lnTo>
                  <a:lnTo>
                    <a:pt x="660" y="826"/>
                  </a:lnTo>
                  <a:lnTo>
                    <a:pt x="660" y="825"/>
                  </a:lnTo>
                  <a:lnTo>
                    <a:pt x="660" y="824"/>
                  </a:lnTo>
                  <a:lnTo>
                    <a:pt x="660" y="823"/>
                  </a:lnTo>
                  <a:lnTo>
                    <a:pt x="661" y="822"/>
                  </a:lnTo>
                  <a:lnTo>
                    <a:pt x="661" y="821"/>
                  </a:lnTo>
                  <a:lnTo>
                    <a:pt x="661" y="821"/>
                  </a:lnTo>
                  <a:lnTo>
                    <a:pt x="661" y="823"/>
                  </a:lnTo>
                  <a:lnTo>
                    <a:pt x="661" y="824"/>
                  </a:lnTo>
                  <a:lnTo>
                    <a:pt x="661" y="826"/>
                  </a:lnTo>
                  <a:lnTo>
                    <a:pt x="662" y="828"/>
                  </a:lnTo>
                  <a:lnTo>
                    <a:pt x="662" y="830"/>
                  </a:lnTo>
                  <a:lnTo>
                    <a:pt x="662" y="831"/>
                  </a:lnTo>
                  <a:lnTo>
                    <a:pt x="662" y="833"/>
                  </a:lnTo>
                  <a:lnTo>
                    <a:pt x="663" y="836"/>
                  </a:lnTo>
                  <a:lnTo>
                    <a:pt x="663" y="841"/>
                  </a:lnTo>
                  <a:lnTo>
                    <a:pt x="663" y="845"/>
                  </a:lnTo>
                  <a:lnTo>
                    <a:pt x="663" y="847"/>
                  </a:lnTo>
                  <a:lnTo>
                    <a:pt x="663" y="848"/>
                  </a:lnTo>
                  <a:lnTo>
                    <a:pt x="664" y="850"/>
                  </a:lnTo>
                  <a:lnTo>
                    <a:pt x="664" y="852"/>
                  </a:lnTo>
                  <a:lnTo>
                    <a:pt x="664" y="855"/>
                  </a:lnTo>
                  <a:lnTo>
                    <a:pt x="664" y="857"/>
                  </a:lnTo>
                  <a:lnTo>
                    <a:pt x="664" y="858"/>
                  </a:lnTo>
                  <a:lnTo>
                    <a:pt x="665" y="859"/>
                  </a:lnTo>
                  <a:lnTo>
                    <a:pt x="665" y="860"/>
                  </a:lnTo>
                  <a:lnTo>
                    <a:pt x="665" y="860"/>
                  </a:lnTo>
                  <a:lnTo>
                    <a:pt x="665" y="860"/>
                  </a:lnTo>
                  <a:lnTo>
                    <a:pt x="665" y="860"/>
                  </a:lnTo>
                  <a:lnTo>
                    <a:pt x="666" y="860"/>
                  </a:lnTo>
                  <a:lnTo>
                    <a:pt x="666" y="859"/>
                  </a:lnTo>
                  <a:lnTo>
                    <a:pt x="666" y="857"/>
                  </a:lnTo>
                  <a:lnTo>
                    <a:pt x="666" y="854"/>
                  </a:lnTo>
                  <a:lnTo>
                    <a:pt x="667" y="853"/>
                  </a:lnTo>
                  <a:lnTo>
                    <a:pt x="667" y="851"/>
                  </a:lnTo>
                  <a:lnTo>
                    <a:pt x="667" y="850"/>
                  </a:lnTo>
                  <a:lnTo>
                    <a:pt x="667" y="848"/>
                  </a:lnTo>
                  <a:lnTo>
                    <a:pt x="667" y="847"/>
                  </a:lnTo>
                  <a:lnTo>
                    <a:pt x="667" y="845"/>
                  </a:lnTo>
                  <a:lnTo>
                    <a:pt x="668" y="843"/>
                  </a:lnTo>
                  <a:lnTo>
                    <a:pt x="668" y="842"/>
                  </a:lnTo>
                  <a:lnTo>
                    <a:pt x="668" y="840"/>
                  </a:lnTo>
                  <a:lnTo>
                    <a:pt x="668" y="839"/>
                  </a:lnTo>
                  <a:lnTo>
                    <a:pt x="669" y="838"/>
                  </a:lnTo>
                  <a:lnTo>
                    <a:pt x="669" y="838"/>
                  </a:lnTo>
                  <a:lnTo>
                    <a:pt x="669" y="838"/>
                  </a:lnTo>
                  <a:lnTo>
                    <a:pt x="669" y="837"/>
                  </a:lnTo>
                  <a:lnTo>
                    <a:pt x="669" y="835"/>
                  </a:lnTo>
                  <a:lnTo>
                    <a:pt x="670" y="834"/>
                  </a:lnTo>
                  <a:lnTo>
                    <a:pt x="670" y="838"/>
                  </a:lnTo>
                  <a:lnTo>
                    <a:pt x="670" y="833"/>
                  </a:lnTo>
                  <a:lnTo>
                    <a:pt x="670" y="815"/>
                  </a:lnTo>
                  <a:lnTo>
                    <a:pt x="670" y="786"/>
                  </a:lnTo>
                  <a:lnTo>
                    <a:pt x="671" y="743"/>
                  </a:lnTo>
                  <a:lnTo>
                    <a:pt x="671" y="686"/>
                  </a:lnTo>
                  <a:lnTo>
                    <a:pt x="671" y="615"/>
                  </a:lnTo>
                  <a:lnTo>
                    <a:pt x="671" y="543"/>
                  </a:lnTo>
                  <a:lnTo>
                    <a:pt x="671" y="498"/>
                  </a:lnTo>
                  <a:lnTo>
                    <a:pt x="672" y="500"/>
                  </a:lnTo>
                  <a:lnTo>
                    <a:pt x="672" y="479"/>
                  </a:lnTo>
                  <a:lnTo>
                    <a:pt x="672" y="447"/>
                  </a:lnTo>
                  <a:lnTo>
                    <a:pt x="672" y="426"/>
                  </a:lnTo>
                  <a:lnTo>
                    <a:pt x="672" y="422"/>
                  </a:lnTo>
                  <a:lnTo>
                    <a:pt x="673" y="432"/>
                  </a:lnTo>
                  <a:lnTo>
                    <a:pt x="673" y="439"/>
                  </a:lnTo>
                  <a:lnTo>
                    <a:pt x="673" y="444"/>
                  </a:lnTo>
                  <a:lnTo>
                    <a:pt x="673" y="453"/>
                  </a:lnTo>
                  <a:lnTo>
                    <a:pt x="673" y="464"/>
                  </a:lnTo>
                  <a:lnTo>
                    <a:pt x="674" y="473"/>
                  </a:lnTo>
                  <a:lnTo>
                    <a:pt x="674" y="479"/>
                  </a:lnTo>
                  <a:lnTo>
                    <a:pt x="674" y="484"/>
                  </a:lnTo>
                  <a:lnTo>
                    <a:pt x="674" y="489"/>
                  </a:lnTo>
                  <a:lnTo>
                    <a:pt x="675" y="494"/>
                  </a:lnTo>
                  <a:lnTo>
                    <a:pt x="675" y="500"/>
                  </a:lnTo>
                  <a:lnTo>
                    <a:pt x="675" y="505"/>
                  </a:lnTo>
                  <a:lnTo>
                    <a:pt x="675" y="511"/>
                  </a:lnTo>
                  <a:lnTo>
                    <a:pt x="675" y="515"/>
                  </a:lnTo>
                  <a:lnTo>
                    <a:pt x="675" y="520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6" y="530"/>
                  </a:lnTo>
                  <a:lnTo>
                    <a:pt x="676" y="532"/>
                  </a:lnTo>
                  <a:lnTo>
                    <a:pt x="676" y="536"/>
                  </a:lnTo>
                  <a:lnTo>
                    <a:pt x="677" y="539"/>
                  </a:lnTo>
                  <a:lnTo>
                    <a:pt x="677" y="544"/>
                  </a:lnTo>
                  <a:lnTo>
                    <a:pt x="677" y="548"/>
                  </a:lnTo>
                  <a:lnTo>
                    <a:pt x="677" y="553"/>
                  </a:lnTo>
                  <a:lnTo>
                    <a:pt x="678" y="558"/>
                  </a:lnTo>
                  <a:lnTo>
                    <a:pt x="678" y="563"/>
                  </a:lnTo>
                  <a:lnTo>
                    <a:pt x="678" y="568"/>
                  </a:lnTo>
                  <a:lnTo>
                    <a:pt x="678" y="573"/>
                  </a:lnTo>
                  <a:lnTo>
                    <a:pt x="678" y="579"/>
                  </a:lnTo>
                  <a:lnTo>
                    <a:pt x="678" y="584"/>
                  </a:lnTo>
                  <a:lnTo>
                    <a:pt x="679" y="589"/>
                  </a:lnTo>
                  <a:lnTo>
                    <a:pt x="679" y="595"/>
                  </a:lnTo>
                  <a:lnTo>
                    <a:pt x="679" y="601"/>
                  </a:lnTo>
                  <a:lnTo>
                    <a:pt x="679" y="607"/>
                  </a:lnTo>
                  <a:lnTo>
                    <a:pt x="680" y="614"/>
                  </a:lnTo>
                  <a:lnTo>
                    <a:pt x="680" y="621"/>
                  </a:lnTo>
                  <a:lnTo>
                    <a:pt x="680" y="628"/>
                  </a:lnTo>
                  <a:lnTo>
                    <a:pt x="680" y="635"/>
                  </a:lnTo>
                  <a:lnTo>
                    <a:pt x="680" y="641"/>
                  </a:lnTo>
                  <a:lnTo>
                    <a:pt x="681" y="649"/>
                  </a:lnTo>
                  <a:lnTo>
                    <a:pt x="681" y="657"/>
                  </a:lnTo>
                  <a:lnTo>
                    <a:pt x="681" y="664"/>
                  </a:lnTo>
                  <a:lnTo>
                    <a:pt x="681" y="672"/>
                  </a:lnTo>
                  <a:lnTo>
                    <a:pt x="681" y="679"/>
                  </a:lnTo>
                  <a:lnTo>
                    <a:pt x="682" y="684"/>
                  </a:lnTo>
                  <a:lnTo>
                    <a:pt x="682" y="690"/>
                  </a:lnTo>
                  <a:lnTo>
                    <a:pt x="682" y="694"/>
                  </a:lnTo>
                  <a:lnTo>
                    <a:pt x="682" y="698"/>
                  </a:lnTo>
                  <a:lnTo>
                    <a:pt x="682" y="701"/>
                  </a:lnTo>
                  <a:lnTo>
                    <a:pt x="683" y="704"/>
                  </a:lnTo>
                  <a:lnTo>
                    <a:pt x="683" y="706"/>
                  </a:lnTo>
                  <a:lnTo>
                    <a:pt x="683" y="707"/>
                  </a:lnTo>
                  <a:lnTo>
                    <a:pt x="683" y="708"/>
                  </a:lnTo>
                  <a:lnTo>
                    <a:pt x="683" y="710"/>
                  </a:lnTo>
                  <a:lnTo>
                    <a:pt x="684" y="710"/>
                  </a:lnTo>
                  <a:lnTo>
                    <a:pt x="684" y="710"/>
                  </a:lnTo>
                  <a:lnTo>
                    <a:pt x="684" y="710"/>
                  </a:lnTo>
                  <a:lnTo>
                    <a:pt x="684" y="709"/>
                  </a:lnTo>
                  <a:lnTo>
                    <a:pt x="684" y="707"/>
                  </a:lnTo>
                  <a:lnTo>
                    <a:pt x="685" y="705"/>
                  </a:lnTo>
                  <a:lnTo>
                    <a:pt x="685" y="705"/>
                  </a:lnTo>
                  <a:lnTo>
                    <a:pt x="685" y="704"/>
                  </a:lnTo>
                  <a:lnTo>
                    <a:pt x="685" y="704"/>
                  </a:lnTo>
                  <a:lnTo>
                    <a:pt x="686" y="705"/>
                  </a:lnTo>
                  <a:lnTo>
                    <a:pt x="686" y="706"/>
                  </a:lnTo>
                  <a:lnTo>
                    <a:pt x="686" y="709"/>
                  </a:lnTo>
                  <a:lnTo>
                    <a:pt x="686" y="713"/>
                  </a:lnTo>
                  <a:lnTo>
                    <a:pt x="686" y="718"/>
                  </a:lnTo>
                  <a:lnTo>
                    <a:pt x="686" y="723"/>
                  </a:lnTo>
                  <a:lnTo>
                    <a:pt x="687" y="730"/>
                  </a:lnTo>
                  <a:lnTo>
                    <a:pt x="687" y="736"/>
                  </a:lnTo>
                  <a:lnTo>
                    <a:pt x="687" y="742"/>
                  </a:lnTo>
                  <a:lnTo>
                    <a:pt x="687" y="747"/>
                  </a:lnTo>
                  <a:lnTo>
                    <a:pt x="688" y="752"/>
                  </a:lnTo>
                  <a:lnTo>
                    <a:pt x="688" y="756"/>
                  </a:lnTo>
                  <a:lnTo>
                    <a:pt x="688" y="761"/>
                  </a:lnTo>
                  <a:lnTo>
                    <a:pt x="688" y="765"/>
                  </a:lnTo>
                  <a:lnTo>
                    <a:pt x="688" y="768"/>
                  </a:lnTo>
                  <a:lnTo>
                    <a:pt x="689" y="771"/>
                  </a:lnTo>
                  <a:lnTo>
                    <a:pt x="689" y="774"/>
                  </a:lnTo>
                  <a:lnTo>
                    <a:pt x="689" y="777"/>
                  </a:lnTo>
                  <a:lnTo>
                    <a:pt x="689" y="779"/>
                  </a:lnTo>
                  <a:lnTo>
                    <a:pt x="689" y="781"/>
                  </a:lnTo>
                  <a:lnTo>
                    <a:pt x="690" y="782"/>
                  </a:lnTo>
                  <a:lnTo>
                    <a:pt x="690" y="784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1" y="789"/>
                  </a:lnTo>
                  <a:lnTo>
                    <a:pt x="691" y="790"/>
                  </a:lnTo>
                  <a:lnTo>
                    <a:pt x="691" y="789"/>
                  </a:lnTo>
                  <a:lnTo>
                    <a:pt x="691" y="790"/>
                  </a:lnTo>
                  <a:lnTo>
                    <a:pt x="691" y="791"/>
                  </a:lnTo>
                  <a:lnTo>
                    <a:pt x="692" y="792"/>
                  </a:lnTo>
                  <a:lnTo>
                    <a:pt x="692" y="793"/>
                  </a:lnTo>
                  <a:lnTo>
                    <a:pt x="692" y="794"/>
                  </a:lnTo>
                  <a:lnTo>
                    <a:pt x="692" y="794"/>
                  </a:lnTo>
                  <a:lnTo>
                    <a:pt x="692" y="795"/>
                  </a:lnTo>
                  <a:lnTo>
                    <a:pt x="693" y="796"/>
                  </a:lnTo>
                  <a:lnTo>
                    <a:pt x="693" y="797"/>
                  </a:lnTo>
                  <a:lnTo>
                    <a:pt x="693" y="798"/>
                  </a:lnTo>
                  <a:lnTo>
                    <a:pt x="693" y="799"/>
                  </a:lnTo>
                  <a:lnTo>
                    <a:pt x="693" y="801"/>
                  </a:lnTo>
                  <a:lnTo>
                    <a:pt x="694" y="802"/>
                  </a:lnTo>
                  <a:lnTo>
                    <a:pt x="694" y="803"/>
                  </a:lnTo>
                  <a:lnTo>
                    <a:pt x="694" y="804"/>
                  </a:lnTo>
                  <a:lnTo>
                    <a:pt x="694" y="805"/>
                  </a:lnTo>
                  <a:lnTo>
                    <a:pt x="694" y="807"/>
                  </a:lnTo>
                  <a:lnTo>
                    <a:pt x="695" y="808"/>
                  </a:lnTo>
                  <a:lnTo>
                    <a:pt x="695" y="808"/>
                  </a:lnTo>
                  <a:lnTo>
                    <a:pt x="695" y="810"/>
                  </a:lnTo>
                  <a:lnTo>
                    <a:pt x="695" y="811"/>
                  </a:lnTo>
                  <a:lnTo>
                    <a:pt x="695" y="812"/>
                  </a:lnTo>
                  <a:lnTo>
                    <a:pt x="696" y="813"/>
                  </a:lnTo>
                  <a:lnTo>
                    <a:pt x="696" y="814"/>
                  </a:lnTo>
                  <a:lnTo>
                    <a:pt x="696" y="815"/>
                  </a:lnTo>
                  <a:lnTo>
                    <a:pt x="696" y="817"/>
                  </a:lnTo>
                  <a:lnTo>
                    <a:pt x="697" y="818"/>
                  </a:lnTo>
                  <a:lnTo>
                    <a:pt x="697" y="818"/>
                  </a:lnTo>
                  <a:lnTo>
                    <a:pt x="697" y="819"/>
                  </a:lnTo>
                  <a:lnTo>
                    <a:pt x="697" y="819"/>
                  </a:lnTo>
                  <a:lnTo>
                    <a:pt x="697" y="820"/>
                  </a:lnTo>
                  <a:lnTo>
                    <a:pt x="697" y="821"/>
                  </a:lnTo>
                  <a:lnTo>
                    <a:pt x="698" y="822"/>
                  </a:lnTo>
                  <a:lnTo>
                    <a:pt x="698" y="821"/>
                  </a:lnTo>
                  <a:lnTo>
                    <a:pt x="698" y="822"/>
                  </a:lnTo>
                  <a:lnTo>
                    <a:pt x="698" y="822"/>
                  </a:lnTo>
                  <a:lnTo>
                    <a:pt x="699" y="821"/>
                  </a:lnTo>
                  <a:lnTo>
                    <a:pt x="699" y="821"/>
                  </a:lnTo>
                  <a:lnTo>
                    <a:pt x="699" y="821"/>
                  </a:lnTo>
                  <a:lnTo>
                    <a:pt x="699" y="820"/>
                  </a:lnTo>
                  <a:lnTo>
                    <a:pt x="699" y="820"/>
                  </a:lnTo>
                  <a:lnTo>
                    <a:pt x="700" y="819"/>
                  </a:lnTo>
                  <a:lnTo>
                    <a:pt x="700" y="819"/>
                  </a:lnTo>
                  <a:lnTo>
                    <a:pt x="700" y="818"/>
                  </a:lnTo>
                  <a:lnTo>
                    <a:pt x="700" y="818"/>
                  </a:lnTo>
                  <a:lnTo>
                    <a:pt x="700" y="818"/>
                  </a:lnTo>
                  <a:lnTo>
                    <a:pt x="701" y="817"/>
                  </a:lnTo>
                  <a:lnTo>
                    <a:pt x="701" y="817"/>
                  </a:lnTo>
                  <a:lnTo>
                    <a:pt x="701" y="816"/>
                  </a:lnTo>
                  <a:lnTo>
                    <a:pt x="701" y="816"/>
                  </a:lnTo>
                  <a:lnTo>
                    <a:pt x="701" y="815"/>
                  </a:lnTo>
                  <a:lnTo>
                    <a:pt x="702" y="815"/>
                  </a:lnTo>
                  <a:lnTo>
                    <a:pt x="702" y="813"/>
                  </a:lnTo>
                  <a:lnTo>
                    <a:pt x="702" y="813"/>
                  </a:lnTo>
                  <a:lnTo>
                    <a:pt x="702" y="812"/>
                  </a:lnTo>
                  <a:lnTo>
                    <a:pt x="703" y="811"/>
                  </a:lnTo>
                  <a:lnTo>
                    <a:pt x="703" y="811"/>
                  </a:lnTo>
                  <a:lnTo>
                    <a:pt x="703" y="810"/>
                  </a:lnTo>
                  <a:lnTo>
                    <a:pt x="703" y="809"/>
                  </a:lnTo>
                  <a:lnTo>
                    <a:pt x="703" y="808"/>
                  </a:lnTo>
                  <a:lnTo>
                    <a:pt x="703" y="808"/>
                  </a:lnTo>
                  <a:lnTo>
                    <a:pt x="704" y="807"/>
                  </a:lnTo>
                  <a:lnTo>
                    <a:pt x="704" y="806"/>
                  </a:lnTo>
                  <a:lnTo>
                    <a:pt x="704" y="805"/>
                  </a:lnTo>
                  <a:lnTo>
                    <a:pt x="704" y="805"/>
                  </a:lnTo>
                  <a:lnTo>
                    <a:pt x="705" y="804"/>
                  </a:lnTo>
                  <a:lnTo>
                    <a:pt x="705" y="803"/>
                  </a:lnTo>
                  <a:lnTo>
                    <a:pt x="705" y="801"/>
                  </a:lnTo>
                  <a:lnTo>
                    <a:pt x="705" y="800"/>
                  </a:lnTo>
                  <a:lnTo>
                    <a:pt x="705" y="800"/>
                  </a:lnTo>
                  <a:lnTo>
                    <a:pt x="705" y="799"/>
                  </a:lnTo>
                  <a:lnTo>
                    <a:pt x="706" y="798"/>
                  </a:lnTo>
                  <a:lnTo>
                    <a:pt x="706" y="797"/>
                  </a:lnTo>
                  <a:lnTo>
                    <a:pt x="706" y="797"/>
                  </a:lnTo>
                  <a:lnTo>
                    <a:pt x="706" y="796"/>
                  </a:lnTo>
                  <a:lnTo>
                    <a:pt x="706" y="797"/>
                  </a:lnTo>
                  <a:lnTo>
                    <a:pt x="707" y="799"/>
                  </a:lnTo>
                  <a:lnTo>
                    <a:pt x="707" y="801"/>
                  </a:lnTo>
                  <a:lnTo>
                    <a:pt x="707" y="802"/>
                  </a:lnTo>
                  <a:lnTo>
                    <a:pt x="707" y="804"/>
                  </a:lnTo>
                  <a:lnTo>
                    <a:pt x="708" y="805"/>
                  </a:lnTo>
                  <a:lnTo>
                    <a:pt x="708" y="807"/>
                  </a:lnTo>
                  <a:lnTo>
                    <a:pt x="708" y="811"/>
                  </a:lnTo>
                  <a:lnTo>
                    <a:pt x="708" y="815"/>
                  </a:lnTo>
                  <a:lnTo>
                    <a:pt x="708" y="819"/>
                  </a:lnTo>
                  <a:lnTo>
                    <a:pt x="708" y="823"/>
                  </a:lnTo>
                  <a:lnTo>
                    <a:pt x="709" y="825"/>
                  </a:lnTo>
                  <a:lnTo>
                    <a:pt x="709" y="826"/>
                  </a:lnTo>
                  <a:lnTo>
                    <a:pt x="709" y="829"/>
                  </a:lnTo>
                  <a:lnTo>
                    <a:pt x="709" y="832"/>
                  </a:lnTo>
                  <a:lnTo>
                    <a:pt x="710" y="835"/>
                  </a:lnTo>
                  <a:lnTo>
                    <a:pt x="710" y="836"/>
                  </a:lnTo>
                  <a:lnTo>
                    <a:pt x="710" y="836"/>
                  </a:lnTo>
                  <a:lnTo>
                    <a:pt x="710" y="837"/>
                  </a:lnTo>
                  <a:lnTo>
                    <a:pt x="710" y="838"/>
                  </a:lnTo>
                  <a:lnTo>
                    <a:pt x="711" y="839"/>
                  </a:lnTo>
                  <a:lnTo>
                    <a:pt x="711" y="839"/>
                  </a:lnTo>
                  <a:lnTo>
                    <a:pt x="711" y="838"/>
                  </a:lnTo>
                  <a:lnTo>
                    <a:pt x="711" y="838"/>
                  </a:lnTo>
                  <a:lnTo>
                    <a:pt x="711" y="837"/>
                  </a:lnTo>
                  <a:lnTo>
                    <a:pt x="712" y="835"/>
                  </a:lnTo>
                  <a:lnTo>
                    <a:pt x="712" y="834"/>
                  </a:lnTo>
                  <a:lnTo>
                    <a:pt x="712" y="833"/>
                  </a:lnTo>
                  <a:lnTo>
                    <a:pt x="712" y="831"/>
                  </a:lnTo>
                  <a:lnTo>
                    <a:pt x="712" y="830"/>
                  </a:lnTo>
                  <a:lnTo>
                    <a:pt x="713" y="829"/>
                  </a:lnTo>
                  <a:lnTo>
                    <a:pt x="713" y="827"/>
                  </a:lnTo>
                  <a:lnTo>
                    <a:pt x="713" y="826"/>
                  </a:lnTo>
                  <a:lnTo>
                    <a:pt x="713" y="825"/>
                  </a:lnTo>
                  <a:lnTo>
                    <a:pt x="714" y="825"/>
                  </a:lnTo>
                  <a:lnTo>
                    <a:pt x="714" y="824"/>
                  </a:lnTo>
                  <a:lnTo>
                    <a:pt x="714" y="823"/>
                  </a:lnTo>
                  <a:lnTo>
                    <a:pt x="714" y="822"/>
                  </a:lnTo>
                  <a:lnTo>
                    <a:pt x="714" y="823"/>
                  </a:lnTo>
                  <a:lnTo>
                    <a:pt x="714" y="823"/>
                  </a:lnTo>
                  <a:lnTo>
                    <a:pt x="715" y="822"/>
                  </a:lnTo>
                  <a:lnTo>
                    <a:pt x="715" y="820"/>
                  </a:lnTo>
                  <a:lnTo>
                    <a:pt x="715" y="822"/>
                  </a:lnTo>
                  <a:lnTo>
                    <a:pt x="715" y="820"/>
                  </a:lnTo>
                  <a:lnTo>
                    <a:pt x="716" y="806"/>
                  </a:lnTo>
                  <a:lnTo>
                    <a:pt x="716" y="780"/>
                  </a:lnTo>
                  <a:lnTo>
                    <a:pt x="716" y="741"/>
                  </a:lnTo>
                  <a:lnTo>
                    <a:pt x="716" y="687"/>
                  </a:lnTo>
                  <a:lnTo>
                    <a:pt x="716" y="619"/>
                  </a:lnTo>
                  <a:lnTo>
                    <a:pt x="716" y="545"/>
                  </a:lnTo>
                  <a:lnTo>
                    <a:pt x="717" y="492"/>
                  </a:lnTo>
                  <a:lnTo>
                    <a:pt x="717" y="482"/>
                  </a:lnTo>
                  <a:lnTo>
                    <a:pt x="717" y="470"/>
                  </a:lnTo>
                  <a:lnTo>
                    <a:pt x="717" y="437"/>
                  </a:lnTo>
                  <a:lnTo>
                    <a:pt x="718" y="411"/>
                  </a:lnTo>
                  <a:lnTo>
                    <a:pt x="718" y="401"/>
                  </a:lnTo>
                  <a:lnTo>
                    <a:pt x="718" y="407"/>
                  </a:lnTo>
                  <a:lnTo>
                    <a:pt x="718" y="417"/>
                  </a:lnTo>
                  <a:lnTo>
                    <a:pt x="718" y="424"/>
                  </a:lnTo>
                  <a:lnTo>
                    <a:pt x="719" y="433"/>
                  </a:lnTo>
                  <a:lnTo>
                    <a:pt x="719" y="445"/>
                  </a:lnTo>
                  <a:lnTo>
                    <a:pt x="719" y="454"/>
                  </a:lnTo>
                  <a:lnTo>
                    <a:pt x="719" y="462"/>
                  </a:lnTo>
                  <a:lnTo>
                    <a:pt x="719" y="467"/>
                  </a:lnTo>
                  <a:lnTo>
                    <a:pt x="720" y="472"/>
                  </a:lnTo>
                  <a:lnTo>
                    <a:pt x="720" y="478"/>
                  </a:lnTo>
                  <a:lnTo>
                    <a:pt x="720" y="483"/>
                  </a:lnTo>
                  <a:lnTo>
                    <a:pt x="720" y="488"/>
                  </a:lnTo>
                  <a:lnTo>
                    <a:pt x="720" y="494"/>
                  </a:lnTo>
                  <a:lnTo>
                    <a:pt x="721" y="499"/>
                  </a:lnTo>
                  <a:lnTo>
                    <a:pt x="721" y="503"/>
                  </a:lnTo>
                  <a:lnTo>
                    <a:pt x="721" y="507"/>
                  </a:lnTo>
                  <a:lnTo>
                    <a:pt x="721" y="510"/>
                  </a:lnTo>
                  <a:lnTo>
                    <a:pt x="721" y="514"/>
                  </a:lnTo>
                  <a:lnTo>
                    <a:pt x="722" y="517"/>
                  </a:lnTo>
                  <a:lnTo>
                    <a:pt x="722" y="520"/>
                  </a:lnTo>
                  <a:lnTo>
                    <a:pt x="722" y="525"/>
                  </a:lnTo>
                  <a:lnTo>
                    <a:pt x="722" y="529"/>
                  </a:lnTo>
                  <a:lnTo>
                    <a:pt x="722" y="533"/>
                  </a:lnTo>
                  <a:lnTo>
                    <a:pt x="723" y="537"/>
                  </a:lnTo>
                  <a:lnTo>
                    <a:pt x="723" y="542"/>
                  </a:lnTo>
                  <a:lnTo>
                    <a:pt x="723" y="547"/>
                  </a:lnTo>
                  <a:lnTo>
                    <a:pt x="723" y="553"/>
                  </a:lnTo>
                  <a:lnTo>
                    <a:pt x="723" y="559"/>
                  </a:lnTo>
                  <a:lnTo>
                    <a:pt x="724" y="565"/>
                  </a:lnTo>
                  <a:lnTo>
                    <a:pt x="724" y="571"/>
                  </a:lnTo>
                  <a:lnTo>
                    <a:pt x="724" y="577"/>
                  </a:lnTo>
                  <a:lnTo>
                    <a:pt x="724" y="584"/>
                  </a:lnTo>
                  <a:lnTo>
                    <a:pt x="725" y="590"/>
                  </a:lnTo>
                  <a:lnTo>
                    <a:pt x="725" y="596"/>
                  </a:lnTo>
                  <a:lnTo>
                    <a:pt x="725" y="603"/>
                  </a:lnTo>
                  <a:lnTo>
                    <a:pt x="725" y="611"/>
                  </a:lnTo>
                  <a:lnTo>
                    <a:pt x="725" y="617"/>
                  </a:lnTo>
                  <a:lnTo>
                    <a:pt x="725" y="625"/>
                  </a:lnTo>
                  <a:lnTo>
                    <a:pt x="726" y="633"/>
                  </a:lnTo>
                  <a:lnTo>
                    <a:pt x="726" y="641"/>
                  </a:lnTo>
                  <a:lnTo>
                    <a:pt x="726" y="650"/>
                  </a:lnTo>
                  <a:lnTo>
                    <a:pt x="726" y="658"/>
                  </a:lnTo>
                  <a:lnTo>
                    <a:pt x="727" y="664"/>
                  </a:lnTo>
                  <a:lnTo>
                    <a:pt x="727" y="670"/>
                  </a:lnTo>
                  <a:lnTo>
                    <a:pt x="727" y="674"/>
                  </a:lnTo>
                  <a:lnTo>
                    <a:pt x="727" y="677"/>
                  </a:lnTo>
                  <a:lnTo>
                    <a:pt x="727" y="680"/>
                  </a:lnTo>
                  <a:lnTo>
                    <a:pt x="727" y="683"/>
                  </a:lnTo>
                  <a:lnTo>
                    <a:pt x="728" y="685"/>
                  </a:lnTo>
                  <a:lnTo>
                    <a:pt x="728" y="686"/>
                  </a:lnTo>
                  <a:lnTo>
                    <a:pt x="728" y="686"/>
                  </a:lnTo>
                  <a:lnTo>
                    <a:pt x="728" y="686"/>
                  </a:lnTo>
                  <a:lnTo>
                    <a:pt x="729" y="685"/>
                  </a:lnTo>
                  <a:lnTo>
                    <a:pt x="729" y="684"/>
                  </a:lnTo>
                  <a:lnTo>
                    <a:pt x="729" y="682"/>
                  </a:lnTo>
                  <a:lnTo>
                    <a:pt x="729" y="681"/>
                  </a:lnTo>
                  <a:lnTo>
                    <a:pt x="729" y="679"/>
                  </a:lnTo>
                  <a:lnTo>
                    <a:pt x="730" y="677"/>
                  </a:lnTo>
                  <a:lnTo>
                    <a:pt x="730" y="674"/>
                  </a:lnTo>
                  <a:lnTo>
                    <a:pt x="730" y="672"/>
                  </a:lnTo>
                  <a:lnTo>
                    <a:pt x="730" y="669"/>
                  </a:lnTo>
                  <a:lnTo>
                    <a:pt x="730" y="667"/>
                  </a:lnTo>
                  <a:lnTo>
                    <a:pt x="731" y="666"/>
                  </a:lnTo>
                  <a:lnTo>
                    <a:pt x="731" y="666"/>
                  </a:lnTo>
                  <a:lnTo>
                    <a:pt x="731" y="667"/>
                  </a:lnTo>
                  <a:lnTo>
                    <a:pt x="731" y="669"/>
                  </a:lnTo>
                  <a:lnTo>
                    <a:pt x="731" y="672"/>
                  </a:lnTo>
                  <a:lnTo>
                    <a:pt x="732" y="677"/>
                  </a:lnTo>
                  <a:lnTo>
                    <a:pt x="732" y="682"/>
                  </a:lnTo>
                  <a:lnTo>
                    <a:pt x="732" y="688"/>
                  </a:lnTo>
                  <a:lnTo>
                    <a:pt x="732" y="695"/>
                  </a:lnTo>
                  <a:lnTo>
                    <a:pt x="733" y="702"/>
                  </a:lnTo>
                  <a:lnTo>
                    <a:pt x="733" y="707"/>
                  </a:lnTo>
                  <a:lnTo>
                    <a:pt x="733" y="713"/>
                  </a:lnTo>
                  <a:lnTo>
                    <a:pt x="733" y="718"/>
                  </a:lnTo>
                  <a:lnTo>
                    <a:pt x="733" y="723"/>
                  </a:lnTo>
                  <a:lnTo>
                    <a:pt x="733" y="727"/>
                  </a:lnTo>
                  <a:lnTo>
                    <a:pt x="734" y="731"/>
                  </a:lnTo>
                  <a:lnTo>
                    <a:pt x="734" y="735"/>
                  </a:lnTo>
                  <a:lnTo>
                    <a:pt x="734" y="737"/>
                  </a:lnTo>
                  <a:lnTo>
                    <a:pt x="734" y="739"/>
                  </a:lnTo>
                  <a:lnTo>
                    <a:pt x="734" y="741"/>
                  </a:lnTo>
                  <a:lnTo>
                    <a:pt x="735" y="743"/>
                  </a:lnTo>
                  <a:lnTo>
                    <a:pt x="735" y="744"/>
                  </a:lnTo>
                  <a:lnTo>
                    <a:pt x="735" y="746"/>
                  </a:lnTo>
                  <a:lnTo>
                    <a:pt x="735" y="747"/>
                  </a:lnTo>
                  <a:lnTo>
                    <a:pt x="736" y="748"/>
                  </a:lnTo>
                  <a:lnTo>
                    <a:pt x="736" y="749"/>
                  </a:lnTo>
                  <a:lnTo>
                    <a:pt x="736" y="750"/>
                  </a:lnTo>
                  <a:lnTo>
                    <a:pt x="736" y="751"/>
                  </a:lnTo>
                  <a:lnTo>
                    <a:pt x="736" y="751"/>
                  </a:lnTo>
                  <a:lnTo>
                    <a:pt x="736" y="752"/>
                  </a:lnTo>
                  <a:lnTo>
                    <a:pt x="737" y="753"/>
                  </a:lnTo>
                  <a:lnTo>
                    <a:pt x="737" y="753"/>
                  </a:lnTo>
                  <a:lnTo>
                    <a:pt x="737" y="754"/>
                  </a:lnTo>
                  <a:lnTo>
                    <a:pt x="737" y="755"/>
                  </a:lnTo>
                  <a:lnTo>
                    <a:pt x="738" y="755"/>
                  </a:lnTo>
                  <a:lnTo>
                    <a:pt x="738" y="756"/>
                  </a:lnTo>
                  <a:lnTo>
                    <a:pt x="738" y="758"/>
                  </a:lnTo>
                  <a:lnTo>
                    <a:pt x="738" y="760"/>
                  </a:lnTo>
                  <a:lnTo>
                    <a:pt x="738" y="761"/>
                  </a:lnTo>
                  <a:lnTo>
                    <a:pt x="738" y="761"/>
                  </a:lnTo>
                  <a:lnTo>
                    <a:pt x="739" y="763"/>
                  </a:lnTo>
                  <a:lnTo>
                    <a:pt x="739" y="765"/>
                  </a:lnTo>
                  <a:lnTo>
                    <a:pt x="739" y="767"/>
                  </a:lnTo>
                  <a:lnTo>
                    <a:pt x="739" y="768"/>
                  </a:lnTo>
                  <a:lnTo>
                    <a:pt x="740" y="770"/>
                  </a:lnTo>
                  <a:lnTo>
                    <a:pt x="740" y="772"/>
                  </a:lnTo>
                  <a:lnTo>
                    <a:pt x="740" y="773"/>
                  </a:lnTo>
                  <a:lnTo>
                    <a:pt x="740" y="775"/>
                  </a:lnTo>
                  <a:lnTo>
                    <a:pt x="740" y="777"/>
                  </a:lnTo>
                  <a:lnTo>
                    <a:pt x="741" y="779"/>
                  </a:lnTo>
                  <a:lnTo>
                    <a:pt x="741" y="781"/>
                  </a:lnTo>
                  <a:lnTo>
                    <a:pt x="741" y="782"/>
                  </a:lnTo>
                  <a:lnTo>
                    <a:pt x="741" y="784"/>
                  </a:lnTo>
                  <a:lnTo>
                    <a:pt x="741" y="786"/>
                  </a:lnTo>
                  <a:lnTo>
                    <a:pt x="742" y="787"/>
                  </a:lnTo>
                  <a:lnTo>
                    <a:pt x="742" y="789"/>
                  </a:lnTo>
                  <a:lnTo>
                    <a:pt x="742" y="791"/>
                  </a:lnTo>
                  <a:lnTo>
                    <a:pt x="742" y="793"/>
                  </a:lnTo>
                  <a:lnTo>
                    <a:pt x="742" y="795"/>
                  </a:lnTo>
                  <a:lnTo>
                    <a:pt x="743" y="797"/>
                  </a:lnTo>
                  <a:lnTo>
                    <a:pt x="743" y="798"/>
                  </a:lnTo>
                  <a:lnTo>
                    <a:pt x="743" y="798"/>
                  </a:lnTo>
                  <a:lnTo>
                    <a:pt x="743" y="799"/>
                  </a:lnTo>
                  <a:lnTo>
                    <a:pt x="744" y="798"/>
                  </a:lnTo>
                  <a:lnTo>
                    <a:pt x="744" y="800"/>
                  </a:lnTo>
                  <a:lnTo>
                    <a:pt x="744" y="801"/>
                  </a:lnTo>
                  <a:lnTo>
                    <a:pt x="744" y="801"/>
                  </a:lnTo>
                  <a:lnTo>
                    <a:pt x="744" y="802"/>
                  </a:lnTo>
                  <a:lnTo>
                    <a:pt x="744" y="801"/>
                  </a:lnTo>
                  <a:lnTo>
                    <a:pt x="745" y="802"/>
                  </a:lnTo>
                  <a:lnTo>
                    <a:pt x="745" y="803"/>
                  </a:lnTo>
                  <a:lnTo>
                    <a:pt x="745" y="802"/>
                  </a:lnTo>
                  <a:lnTo>
                    <a:pt x="745" y="802"/>
                  </a:lnTo>
                  <a:lnTo>
                    <a:pt x="746" y="802"/>
                  </a:lnTo>
                  <a:lnTo>
                    <a:pt x="746" y="803"/>
                  </a:lnTo>
                  <a:lnTo>
                    <a:pt x="746" y="803"/>
                  </a:lnTo>
                  <a:lnTo>
                    <a:pt x="746" y="802"/>
                  </a:lnTo>
                  <a:lnTo>
                    <a:pt x="746" y="802"/>
                  </a:lnTo>
                  <a:lnTo>
                    <a:pt x="747" y="801"/>
                  </a:lnTo>
                  <a:lnTo>
                    <a:pt x="747" y="801"/>
                  </a:lnTo>
                  <a:lnTo>
                    <a:pt x="747" y="801"/>
                  </a:lnTo>
                  <a:lnTo>
                    <a:pt x="747" y="801"/>
                  </a:lnTo>
                  <a:lnTo>
                    <a:pt x="747" y="800"/>
                  </a:lnTo>
                  <a:lnTo>
                    <a:pt x="748" y="799"/>
                  </a:lnTo>
                  <a:lnTo>
                    <a:pt x="748" y="799"/>
                  </a:lnTo>
                  <a:lnTo>
                    <a:pt x="748" y="798"/>
                  </a:lnTo>
                  <a:lnTo>
                    <a:pt x="748" y="798"/>
                  </a:lnTo>
                  <a:lnTo>
                    <a:pt x="748" y="797"/>
                  </a:lnTo>
                  <a:lnTo>
                    <a:pt x="749" y="796"/>
                  </a:lnTo>
                  <a:lnTo>
                    <a:pt x="749" y="796"/>
                  </a:lnTo>
                  <a:lnTo>
                    <a:pt x="749" y="796"/>
                  </a:lnTo>
                  <a:lnTo>
                    <a:pt x="749" y="795"/>
                  </a:lnTo>
                  <a:lnTo>
                    <a:pt x="749" y="794"/>
                  </a:lnTo>
                  <a:lnTo>
                    <a:pt x="749" y="793"/>
                  </a:lnTo>
                  <a:lnTo>
                    <a:pt x="750" y="792"/>
                  </a:lnTo>
                  <a:lnTo>
                    <a:pt x="750" y="792"/>
                  </a:lnTo>
                  <a:lnTo>
                    <a:pt x="750" y="792"/>
                  </a:lnTo>
                  <a:lnTo>
                    <a:pt x="750" y="791"/>
                  </a:lnTo>
                  <a:lnTo>
                    <a:pt x="751" y="791"/>
                  </a:lnTo>
                  <a:lnTo>
                    <a:pt x="751" y="790"/>
                  </a:lnTo>
                  <a:lnTo>
                    <a:pt x="751" y="789"/>
                  </a:lnTo>
                  <a:lnTo>
                    <a:pt x="751" y="789"/>
                  </a:lnTo>
                  <a:lnTo>
                    <a:pt x="751" y="790"/>
                  </a:lnTo>
                  <a:lnTo>
                    <a:pt x="752" y="792"/>
                  </a:lnTo>
                  <a:lnTo>
                    <a:pt x="752" y="795"/>
                  </a:lnTo>
                  <a:lnTo>
                    <a:pt x="752" y="796"/>
                  </a:lnTo>
                  <a:lnTo>
                    <a:pt x="752" y="798"/>
                  </a:lnTo>
                  <a:lnTo>
                    <a:pt x="752" y="799"/>
                  </a:lnTo>
                  <a:lnTo>
                    <a:pt x="753" y="801"/>
                  </a:lnTo>
                  <a:lnTo>
                    <a:pt x="753" y="805"/>
                  </a:lnTo>
                  <a:lnTo>
                    <a:pt x="753" y="809"/>
                  </a:lnTo>
                  <a:lnTo>
                    <a:pt x="753" y="814"/>
                  </a:lnTo>
                  <a:lnTo>
                    <a:pt x="753" y="817"/>
                  </a:lnTo>
                  <a:lnTo>
                    <a:pt x="754" y="819"/>
                  </a:lnTo>
                  <a:lnTo>
                    <a:pt x="754" y="821"/>
                  </a:lnTo>
                  <a:lnTo>
                    <a:pt x="754" y="823"/>
                  </a:lnTo>
                  <a:lnTo>
                    <a:pt x="754" y="825"/>
                  </a:lnTo>
                  <a:lnTo>
                    <a:pt x="755" y="828"/>
                  </a:lnTo>
                  <a:lnTo>
                    <a:pt x="755" y="830"/>
                  </a:lnTo>
                  <a:lnTo>
                    <a:pt x="755" y="830"/>
                  </a:lnTo>
                  <a:lnTo>
                    <a:pt x="755" y="831"/>
                  </a:lnTo>
                  <a:lnTo>
                    <a:pt x="755" y="831"/>
                  </a:lnTo>
                  <a:lnTo>
                    <a:pt x="755" y="832"/>
                  </a:lnTo>
                  <a:lnTo>
                    <a:pt x="756" y="832"/>
                  </a:lnTo>
                  <a:lnTo>
                    <a:pt x="756" y="831"/>
                  </a:lnTo>
                  <a:lnTo>
                    <a:pt x="756" y="829"/>
                  </a:lnTo>
                  <a:lnTo>
                    <a:pt x="756" y="827"/>
                  </a:lnTo>
                  <a:lnTo>
                    <a:pt x="757" y="826"/>
                  </a:lnTo>
                  <a:lnTo>
                    <a:pt x="757" y="825"/>
                  </a:lnTo>
                  <a:lnTo>
                    <a:pt x="757" y="823"/>
                  </a:lnTo>
                  <a:lnTo>
                    <a:pt x="757" y="820"/>
                  </a:lnTo>
                  <a:lnTo>
                    <a:pt x="757" y="819"/>
                  </a:lnTo>
                  <a:lnTo>
                    <a:pt x="758" y="817"/>
                  </a:lnTo>
                  <a:lnTo>
                    <a:pt x="758" y="815"/>
                  </a:lnTo>
                  <a:lnTo>
                    <a:pt x="758" y="814"/>
                  </a:lnTo>
                  <a:lnTo>
                    <a:pt x="758" y="812"/>
                  </a:lnTo>
                  <a:lnTo>
                    <a:pt x="758" y="811"/>
                  </a:lnTo>
                  <a:lnTo>
                    <a:pt x="759" y="809"/>
                  </a:lnTo>
                  <a:lnTo>
                    <a:pt x="759" y="808"/>
                  </a:lnTo>
                  <a:lnTo>
                    <a:pt x="759" y="807"/>
                  </a:lnTo>
                  <a:lnTo>
                    <a:pt x="759" y="807"/>
                  </a:lnTo>
                  <a:lnTo>
                    <a:pt x="759" y="806"/>
                  </a:lnTo>
                  <a:lnTo>
                    <a:pt x="760" y="805"/>
                  </a:lnTo>
                  <a:lnTo>
                    <a:pt x="760" y="804"/>
                  </a:lnTo>
                  <a:lnTo>
                    <a:pt x="760" y="808"/>
                  </a:lnTo>
                  <a:lnTo>
                    <a:pt x="760" y="803"/>
                  </a:lnTo>
                  <a:lnTo>
                    <a:pt x="761" y="784"/>
                  </a:lnTo>
                  <a:lnTo>
                    <a:pt x="761" y="752"/>
                  </a:lnTo>
                  <a:lnTo>
                    <a:pt x="761" y="709"/>
                  </a:lnTo>
                  <a:lnTo>
                    <a:pt x="761" y="653"/>
                  </a:lnTo>
                  <a:lnTo>
                    <a:pt x="761" y="584"/>
                  </a:lnTo>
                  <a:lnTo>
                    <a:pt x="761" y="510"/>
                  </a:lnTo>
                  <a:lnTo>
                    <a:pt x="762" y="456"/>
                  </a:lnTo>
                  <a:lnTo>
                    <a:pt x="762" y="448"/>
                  </a:lnTo>
                  <a:lnTo>
                    <a:pt x="762" y="430"/>
                  </a:lnTo>
                  <a:lnTo>
                    <a:pt x="762" y="392"/>
                  </a:lnTo>
                  <a:lnTo>
                    <a:pt x="763" y="362"/>
                  </a:lnTo>
                  <a:lnTo>
                    <a:pt x="763" y="352"/>
                  </a:lnTo>
                  <a:lnTo>
                    <a:pt x="763" y="357"/>
                  </a:lnTo>
                  <a:lnTo>
                    <a:pt x="763" y="370"/>
                  </a:lnTo>
                  <a:lnTo>
                    <a:pt x="763" y="377"/>
                  </a:lnTo>
                  <a:lnTo>
                    <a:pt x="763" y="387"/>
                  </a:lnTo>
                  <a:lnTo>
                    <a:pt x="764" y="400"/>
                  </a:lnTo>
                  <a:lnTo>
                    <a:pt x="764" y="410"/>
                  </a:lnTo>
                  <a:lnTo>
                    <a:pt x="764" y="417"/>
                  </a:lnTo>
                  <a:lnTo>
                    <a:pt x="764" y="422"/>
                  </a:lnTo>
                  <a:lnTo>
                    <a:pt x="764" y="428"/>
                  </a:lnTo>
                  <a:lnTo>
                    <a:pt x="765" y="434"/>
                  </a:lnTo>
                  <a:lnTo>
                    <a:pt x="765" y="440"/>
                  </a:lnTo>
                  <a:lnTo>
                    <a:pt x="765" y="446"/>
                  </a:lnTo>
                  <a:lnTo>
                    <a:pt x="765" y="452"/>
                  </a:lnTo>
                  <a:lnTo>
                    <a:pt x="766" y="458"/>
                  </a:lnTo>
                  <a:lnTo>
                    <a:pt x="766" y="463"/>
                  </a:lnTo>
                  <a:lnTo>
                    <a:pt x="766" y="468"/>
                  </a:lnTo>
                  <a:lnTo>
                    <a:pt x="766" y="471"/>
                  </a:lnTo>
                  <a:lnTo>
                    <a:pt x="766" y="475"/>
                  </a:lnTo>
                  <a:lnTo>
                    <a:pt x="766" y="479"/>
                  </a:lnTo>
                  <a:lnTo>
                    <a:pt x="767" y="483"/>
                  </a:lnTo>
                  <a:lnTo>
                    <a:pt x="767" y="487"/>
                  </a:lnTo>
                  <a:lnTo>
                    <a:pt x="767" y="492"/>
                  </a:lnTo>
                  <a:lnTo>
                    <a:pt x="767" y="498"/>
                  </a:lnTo>
                  <a:lnTo>
                    <a:pt x="768" y="504"/>
                  </a:lnTo>
                  <a:lnTo>
                    <a:pt x="768" y="510"/>
                  </a:lnTo>
                  <a:lnTo>
                    <a:pt x="768" y="515"/>
                  </a:lnTo>
                  <a:lnTo>
                    <a:pt x="768" y="522"/>
                  </a:lnTo>
                  <a:lnTo>
                    <a:pt x="768" y="529"/>
                  </a:lnTo>
                  <a:lnTo>
                    <a:pt x="769" y="535"/>
                  </a:lnTo>
                  <a:lnTo>
                    <a:pt x="769" y="541"/>
                  </a:lnTo>
                  <a:lnTo>
                    <a:pt x="769" y="548"/>
                  </a:lnTo>
                  <a:lnTo>
                    <a:pt x="769" y="556"/>
                  </a:lnTo>
                  <a:lnTo>
                    <a:pt x="769" y="563"/>
                  </a:lnTo>
                  <a:lnTo>
                    <a:pt x="770" y="571"/>
                  </a:lnTo>
                  <a:lnTo>
                    <a:pt x="770" y="579"/>
                  </a:lnTo>
                  <a:lnTo>
                    <a:pt x="770" y="587"/>
                  </a:lnTo>
                  <a:lnTo>
                    <a:pt x="770" y="595"/>
                  </a:lnTo>
                  <a:lnTo>
                    <a:pt x="770" y="604"/>
                  </a:lnTo>
                  <a:lnTo>
                    <a:pt x="771" y="613"/>
                  </a:lnTo>
                  <a:lnTo>
                    <a:pt x="771" y="621"/>
                  </a:lnTo>
                  <a:lnTo>
                    <a:pt x="771" y="629"/>
                  </a:lnTo>
                  <a:lnTo>
                    <a:pt x="771" y="635"/>
                  </a:lnTo>
                  <a:lnTo>
                    <a:pt x="772" y="640"/>
                  </a:lnTo>
                  <a:lnTo>
                    <a:pt x="772" y="645"/>
                  </a:lnTo>
                  <a:lnTo>
                    <a:pt x="772" y="650"/>
                  </a:lnTo>
                  <a:lnTo>
                    <a:pt x="772" y="652"/>
                  </a:lnTo>
                  <a:lnTo>
                    <a:pt x="772" y="654"/>
                  </a:lnTo>
                  <a:lnTo>
                    <a:pt x="772" y="654"/>
                  </a:lnTo>
                  <a:lnTo>
                    <a:pt x="773" y="654"/>
                  </a:lnTo>
                  <a:lnTo>
                    <a:pt x="773" y="654"/>
                  </a:lnTo>
                  <a:lnTo>
                    <a:pt x="773" y="653"/>
                  </a:lnTo>
                  <a:lnTo>
                    <a:pt x="773" y="652"/>
                  </a:lnTo>
                  <a:lnTo>
                    <a:pt x="774" y="650"/>
                  </a:lnTo>
                  <a:lnTo>
                    <a:pt x="774" y="648"/>
                  </a:lnTo>
                  <a:lnTo>
                    <a:pt x="774" y="645"/>
                  </a:lnTo>
                  <a:lnTo>
                    <a:pt x="774" y="642"/>
                  </a:lnTo>
                  <a:lnTo>
                    <a:pt x="774" y="638"/>
                  </a:lnTo>
                  <a:lnTo>
                    <a:pt x="774" y="634"/>
                  </a:lnTo>
                  <a:lnTo>
                    <a:pt x="775" y="631"/>
                  </a:lnTo>
                  <a:lnTo>
                    <a:pt x="775" y="628"/>
                  </a:lnTo>
                  <a:lnTo>
                    <a:pt x="775" y="626"/>
                  </a:lnTo>
                  <a:lnTo>
                    <a:pt x="775" y="624"/>
                  </a:lnTo>
                  <a:lnTo>
                    <a:pt x="776" y="623"/>
                  </a:lnTo>
                  <a:lnTo>
                    <a:pt x="776" y="623"/>
                  </a:lnTo>
                  <a:lnTo>
                    <a:pt x="776" y="625"/>
                  </a:lnTo>
                  <a:lnTo>
                    <a:pt x="776" y="628"/>
                  </a:lnTo>
                  <a:lnTo>
                    <a:pt x="776" y="632"/>
                  </a:lnTo>
                  <a:lnTo>
                    <a:pt x="777" y="638"/>
                  </a:lnTo>
                  <a:lnTo>
                    <a:pt x="777" y="644"/>
                  </a:lnTo>
                  <a:lnTo>
                    <a:pt x="777" y="652"/>
                  </a:lnTo>
                  <a:lnTo>
                    <a:pt x="777" y="661"/>
                  </a:lnTo>
                  <a:lnTo>
                    <a:pt x="777" y="668"/>
                  </a:lnTo>
                  <a:lnTo>
                    <a:pt x="778" y="674"/>
                  </a:lnTo>
                  <a:lnTo>
                    <a:pt x="778" y="679"/>
                  </a:lnTo>
                  <a:lnTo>
                    <a:pt x="778" y="684"/>
                  </a:lnTo>
                  <a:lnTo>
                    <a:pt x="778" y="689"/>
                  </a:lnTo>
                  <a:lnTo>
                    <a:pt x="778" y="692"/>
                  </a:lnTo>
                  <a:lnTo>
                    <a:pt x="779" y="695"/>
                  </a:lnTo>
                  <a:lnTo>
                    <a:pt x="779" y="698"/>
                  </a:lnTo>
                  <a:lnTo>
                    <a:pt x="779" y="700"/>
                  </a:lnTo>
                  <a:lnTo>
                    <a:pt x="779" y="703"/>
                  </a:lnTo>
                  <a:lnTo>
                    <a:pt x="779" y="706"/>
                  </a:lnTo>
                  <a:lnTo>
                    <a:pt x="780" y="708"/>
                  </a:lnTo>
                  <a:lnTo>
                    <a:pt x="780" y="708"/>
                  </a:lnTo>
                  <a:lnTo>
                    <a:pt x="780" y="710"/>
                  </a:lnTo>
                  <a:lnTo>
                    <a:pt x="780" y="711"/>
                  </a:lnTo>
                  <a:lnTo>
                    <a:pt x="780" y="712"/>
                  </a:lnTo>
                  <a:lnTo>
                    <a:pt x="781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81" y="714"/>
                  </a:lnTo>
                  <a:lnTo>
                    <a:pt x="781" y="715"/>
                  </a:lnTo>
                  <a:lnTo>
                    <a:pt x="782" y="716"/>
                  </a:lnTo>
                  <a:lnTo>
                    <a:pt x="782" y="716"/>
                  </a:lnTo>
                  <a:lnTo>
                    <a:pt x="782" y="716"/>
                  </a:lnTo>
                  <a:lnTo>
                    <a:pt x="782" y="718"/>
                  </a:lnTo>
                  <a:lnTo>
                    <a:pt x="783" y="719"/>
                  </a:lnTo>
                  <a:lnTo>
                    <a:pt x="783" y="720"/>
                  </a:lnTo>
                  <a:lnTo>
                    <a:pt x="783" y="721"/>
                  </a:lnTo>
                  <a:lnTo>
                    <a:pt x="783" y="723"/>
                  </a:lnTo>
                  <a:lnTo>
                    <a:pt x="783" y="725"/>
                  </a:lnTo>
                  <a:lnTo>
                    <a:pt x="783" y="726"/>
                  </a:lnTo>
                  <a:lnTo>
                    <a:pt x="784" y="728"/>
                  </a:lnTo>
                  <a:lnTo>
                    <a:pt x="784" y="730"/>
                  </a:lnTo>
                  <a:lnTo>
                    <a:pt x="784" y="732"/>
                  </a:lnTo>
                  <a:lnTo>
                    <a:pt x="784" y="733"/>
                  </a:lnTo>
                  <a:lnTo>
                    <a:pt x="785" y="735"/>
                  </a:lnTo>
                  <a:lnTo>
                    <a:pt x="785" y="737"/>
                  </a:lnTo>
                  <a:lnTo>
                    <a:pt x="785" y="739"/>
                  </a:lnTo>
                  <a:lnTo>
                    <a:pt x="785" y="742"/>
                  </a:lnTo>
                  <a:lnTo>
                    <a:pt x="785" y="744"/>
                  </a:lnTo>
                  <a:lnTo>
                    <a:pt x="785" y="746"/>
                  </a:lnTo>
                  <a:lnTo>
                    <a:pt x="786" y="749"/>
                  </a:lnTo>
                  <a:lnTo>
                    <a:pt x="786" y="750"/>
                  </a:lnTo>
                  <a:lnTo>
                    <a:pt x="786" y="753"/>
                  </a:lnTo>
                  <a:lnTo>
                    <a:pt x="786" y="755"/>
                  </a:lnTo>
                  <a:lnTo>
                    <a:pt x="787" y="757"/>
                  </a:lnTo>
                  <a:lnTo>
                    <a:pt x="787" y="759"/>
                  </a:lnTo>
                  <a:lnTo>
                    <a:pt x="787" y="761"/>
                  </a:lnTo>
                  <a:lnTo>
                    <a:pt x="787" y="763"/>
                  </a:lnTo>
                  <a:lnTo>
                    <a:pt x="787" y="764"/>
                  </a:lnTo>
                  <a:lnTo>
                    <a:pt x="788" y="766"/>
                  </a:lnTo>
                  <a:lnTo>
                    <a:pt x="788" y="767"/>
                  </a:lnTo>
                  <a:lnTo>
                    <a:pt x="788" y="769"/>
                  </a:lnTo>
                  <a:lnTo>
                    <a:pt x="788" y="770"/>
                  </a:lnTo>
                  <a:lnTo>
                    <a:pt x="788" y="770"/>
                  </a:lnTo>
                  <a:lnTo>
                    <a:pt x="789" y="771"/>
                  </a:lnTo>
                  <a:lnTo>
                    <a:pt x="789" y="773"/>
                  </a:lnTo>
                  <a:lnTo>
                    <a:pt x="789" y="773"/>
                  </a:lnTo>
                  <a:lnTo>
                    <a:pt x="789" y="773"/>
                  </a:lnTo>
                  <a:lnTo>
                    <a:pt x="789" y="773"/>
                  </a:lnTo>
                  <a:lnTo>
                    <a:pt x="790" y="774"/>
                  </a:lnTo>
                  <a:lnTo>
                    <a:pt x="790" y="774"/>
                  </a:lnTo>
                  <a:lnTo>
                    <a:pt x="790" y="775"/>
                  </a:lnTo>
                  <a:lnTo>
                    <a:pt x="790" y="775"/>
                  </a:lnTo>
                  <a:lnTo>
                    <a:pt x="791" y="775"/>
                  </a:lnTo>
                  <a:lnTo>
                    <a:pt x="791" y="775"/>
                  </a:lnTo>
                  <a:lnTo>
                    <a:pt x="791" y="775"/>
                  </a:lnTo>
                  <a:lnTo>
                    <a:pt x="791" y="776"/>
                  </a:lnTo>
                  <a:lnTo>
                    <a:pt x="791" y="775"/>
                  </a:lnTo>
                  <a:lnTo>
                    <a:pt x="791" y="775"/>
                  </a:lnTo>
                  <a:lnTo>
                    <a:pt x="792" y="775"/>
                  </a:lnTo>
                  <a:lnTo>
                    <a:pt x="792" y="775"/>
                  </a:lnTo>
                  <a:lnTo>
                    <a:pt x="792" y="775"/>
                  </a:lnTo>
                  <a:lnTo>
                    <a:pt x="792" y="774"/>
                  </a:lnTo>
                  <a:lnTo>
                    <a:pt x="793" y="773"/>
                  </a:lnTo>
                  <a:lnTo>
                    <a:pt x="793" y="773"/>
                  </a:lnTo>
                  <a:lnTo>
                    <a:pt x="793" y="773"/>
                  </a:lnTo>
                  <a:lnTo>
                    <a:pt x="793" y="774"/>
                  </a:lnTo>
                  <a:lnTo>
                    <a:pt x="793" y="773"/>
                  </a:lnTo>
                  <a:lnTo>
                    <a:pt x="794" y="772"/>
                  </a:lnTo>
                  <a:lnTo>
                    <a:pt x="794" y="771"/>
                  </a:lnTo>
                  <a:lnTo>
                    <a:pt x="794" y="771"/>
                  </a:lnTo>
                  <a:lnTo>
                    <a:pt x="794" y="770"/>
                  </a:lnTo>
                  <a:lnTo>
                    <a:pt x="794" y="769"/>
                  </a:lnTo>
                  <a:lnTo>
                    <a:pt x="794" y="768"/>
                  </a:lnTo>
                  <a:lnTo>
                    <a:pt x="795" y="767"/>
                  </a:lnTo>
                  <a:lnTo>
                    <a:pt x="795" y="768"/>
                  </a:lnTo>
                  <a:lnTo>
                    <a:pt x="795" y="770"/>
                  </a:lnTo>
                  <a:lnTo>
                    <a:pt x="795" y="772"/>
                  </a:lnTo>
                  <a:lnTo>
                    <a:pt x="796" y="773"/>
                  </a:lnTo>
                  <a:lnTo>
                    <a:pt x="796" y="774"/>
                  </a:lnTo>
                  <a:lnTo>
                    <a:pt x="796" y="775"/>
                  </a:lnTo>
                  <a:lnTo>
                    <a:pt x="796" y="777"/>
                  </a:lnTo>
                  <a:lnTo>
                    <a:pt x="796" y="780"/>
                  </a:lnTo>
                  <a:lnTo>
                    <a:pt x="796" y="784"/>
                  </a:lnTo>
                  <a:lnTo>
                    <a:pt x="797" y="788"/>
                  </a:lnTo>
                  <a:lnTo>
                    <a:pt x="797" y="791"/>
                  </a:lnTo>
                  <a:lnTo>
                    <a:pt x="797" y="793"/>
                  </a:lnTo>
                  <a:lnTo>
                    <a:pt x="797" y="794"/>
                  </a:lnTo>
                  <a:lnTo>
                    <a:pt x="798" y="796"/>
                  </a:lnTo>
                  <a:lnTo>
                    <a:pt x="798" y="798"/>
                  </a:lnTo>
                  <a:lnTo>
                    <a:pt x="798" y="799"/>
                  </a:lnTo>
                  <a:lnTo>
                    <a:pt x="798" y="801"/>
                  </a:lnTo>
                  <a:lnTo>
                    <a:pt x="798" y="801"/>
                  </a:lnTo>
                  <a:lnTo>
                    <a:pt x="799" y="801"/>
                  </a:lnTo>
                  <a:lnTo>
                    <a:pt x="799" y="801"/>
                  </a:lnTo>
                  <a:lnTo>
                    <a:pt x="799" y="801"/>
                  </a:lnTo>
                  <a:lnTo>
                    <a:pt x="799" y="801"/>
                  </a:lnTo>
                  <a:lnTo>
                    <a:pt x="799" y="800"/>
                  </a:lnTo>
                  <a:lnTo>
                    <a:pt x="800" y="799"/>
                  </a:lnTo>
                  <a:lnTo>
                    <a:pt x="800" y="797"/>
                  </a:lnTo>
                  <a:lnTo>
                    <a:pt x="800" y="796"/>
                  </a:lnTo>
                  <a:lnTo>
                    <a:pt x="800" y="794"/>
                  </a:lnTo>
                  <a:lnTo>
                    <a:pt x="800" y="792"/>
                  </a:lnTo>
                  <a:lnTo>
                    <a:pt x="801" y="790"/>
                  </a:lnTo>
                  <a:lnTo>
                    <a:pt x="801" y="789"/>
                  </a:lnTo>
                  <a:lnTo>
                    <a:pt x="801" y="788"/>
                  </a:lnTo>
                  <a:lnTo>
                    <a:pt x="801" y="786"/>
                  </a:lnTo>
                  <a:lnTo>
                    <a:pt x="802" y="784"/>
                  </a:lnTo>
                  <a:lnTo>
                    <a:pt x="802" y="783"/>
                  </a:lnTo>
                  <a:lnTo>
                    <a:pt x="802" y="782"/>
                  </a:lnTo>
                  <a:lnTo>
                    <a:pt x="802" y="780"/>
                  </a:lnTo>
                  <a:lnTo>
                    <a:pt x="802" y="780"/>
                  </a:lnTo>
                  <a:lnTo>
                    <a:pt x="802" y="779"/>
                  </a:lnTo>
                  <a:lnTo>
                    <a:pt x="803" y="779"/>
                  </a:lnTo>
                  <a:lnTo>
                    <a:pt x="803" y="780"/>
                  </a:lnTo>
                  <a:lnTo>
                    <a:pt x="803" y="778"/>
                  </a:lnTo>
                  <a:lnTo>
                    <a:pt x="803" y="778"/>
                  </a:lnTo>
                  <a:lnTo>
                    <a:pt x="804" y="784"/>
                  </a:lnTo>
                  <a:lnTo>
                    <a:pt x="804" y="779"/>
                  </a:lnTo>
                  <a:lnTo>
                    <a:pt x="804" y="759"/>
                  </a:lnTo>
                  <a:lnTo>
                    <a:pt x="804" y="727"/>
                  </a:lnTo>
                  <a:lnTo>
                    <a:pt x="804" y="682"/>
                  </a:lnTo>
                  <a:lnTo>
                    <a:pt x="805" y="622"/>
                  </a:lnTo>
                  <a:lnTo>
                    <a:pt x="805" y="548"/>
                  </a:lnTo>
                  <a:lnTo>
                    <a:pt x="805" y="475"/>
                  </a:lnTo>
                  <a:lnTo>
                    <a:pt x="805" y="432"/>
                  </a:lnTo>
                  <a:lnTo>
                    <a:pt x="805" y="436"/>
                  </a:lnTo>
                  <a:lnTo>
                    <a:pt x="806" y="412"/>
                  </a:lnTo>
                  <a:lnTo>
                    <a:pt x="806" y="375"/>
                  </a:lnTo>
                  <a:lnTo>
                    <a:pt x="806" y="351"/>
                  </a:lnTo>
                  <a:lnTo>
                    <a:pt x="806" y="347"/>
                  </a:lnTo>
                  <a:lnTo>
                    <a:pt x="806" y="357"/>
                  </a:lnTo>
                  <a:lnTo>
                    <a:pt x="807" y="366"/>
                  </a:lnTo>
                  <a:lnTo>
                    <a:pt x="807" y="372"/>
                  </a:lnTo>
                  <a:lnTo>
                    <a:pt x="807" y="381"/>
                  </a:lnTo>
                  <a:lnTo>
                    <a:pt x="807" y="394"/>
                  </a:lnTo>
                  <a:lnTo>
                    <a:pt x="807" y="403"/>
                  </a:lnTo>
                  <a:lnTo>
                    <a:pt x="808" y="409"/>
                  </a:lnTo>
                  <a:lnTo>
                    <a:pt x="808" y="416"/>
                  </a:lnTo>
                  <a:lnTo>
                    <a:pt x="808" y="422"/>
                  </a:lnTo>
                  <a:lnTo>
                    <a:pt x="808" y="428"/>
                  </a:lnTo>
                  <a:lnTo>
                    <a:pt x="808" y="434"/>
                  </a:lnTo>
                  <a:lnTo>
                    <a:pt x="809" y="440"/>
                  </a:lnTo>
                  <a:lnTo>
                    <a:pt x="809" y="446"/>
                  </a:lnTo>
                  <a:lnTo>
                    <a:pt x="809" y="451"/>
                  </a:lnTo>
                  <a:lnTo>
                    <a:pt x="809" y="456"/>
                  </a:lnTo>
                  <a:lnTo>
                    <a:pt x="809" y="461"/>
                  </a:lnTo>
                  <a:lnTo>
                    <a:pt x="810" y="465"/>
                  </a:lnTo>
                  <a:lnTo>
                    <a:pt x="810" y="470"/>
                  </a:lnTo>
                  <a:lnTo>
                    <a:pt x="810" y="474"/>
                  </a:lnTo>
                  <a:lnTo>
                    <a:pt x="810" y="479"/>
                  </a:lnTo>
                  <a:lnTo>
                    <a:pt x="810" y="484"/>
                  </a:lnTo>
                  <a:lnTo>
                    <a:pt x="811" y="490"/>
                  </a:lnTo>
                  <a:lnTo>
                    <a:pt x="811" y="496"/>
                  </a:lnTo>
                  <a:lnTo>
                    <a:pt x="811" y="502"/>
                  </a:lnTo>
                  <a:lnTo>
                    <a:pt x="811" y="507"/>
                  </a:lnTo>
                  <a:lnTo>
                    <a:pt x="811" y="514"/>
                  </a:lnTo>
                  <a:lnTo>
                    <a:pt x="812" y="520"/>
                  </a:lnTo>
                  <a:lnTo>
                    <a:pt x="812" y="527"/>
                  </a:lnTo>
                  <a:lnTo>
                    <a:pt x="812" y="533"/>
                  </a:lnTo>
                  <a:lnTo>
                    <a:pt x="812" y="540"/>
                  </a:lnTo>
                  <a:lnTo>
                    <a:pt x="813" y="547"/>
                  </a:lnTo>
                  <a:lnTo>
                    <a:pt x="813" y="554"/>
                  </a:lnTo>
                  <a:lnTo>
                    <a:pt x="813" y="561"/>
                  </a:lnTo>
                  <a:lnTo>
                    <a:pt x="813" y="568"/>
                  </a:lnTo>
                  <a:lnTo>
                    <a:pt x="813" y="575"/>
                  </a:lnTo>
                  <a:lnTo>
                    <a:pt x="813" y="583"/>
                  </a:lnTo>
                  <a:lnTo>
                    <a:pt x="814" y="591"/>
                  </a:lnTo>
                  <a:lnTo>
                    <a:pt x="814" y="599"/>
                  </a:lnTo>
                  <a:lnTo>
                    <a:pt x="814" y="608"/>
                  </a:lnTo>
                  <a:lnTo>
                    <a:pt x="814" y="617"/>
                  </a:lnTo>
                  <a:lnTo>
                    <a:pt x="815" y="626"/>
                  </a:lnTo>
                  <a:lnTo>
                    <a:pt x="815" y="633"/>
                  </a:lnTo>
                  <a:lnTo>
                    <a:pt x="815" y="640"/>
                  </a:lnTo>
                  <a:lnTo>
                    <a:pt x="815" y="648"/>
                  </a:lnTo>
                  <a:lnTo>
                    <a:pt x="815" y="653"/>
                  </a:lnTo>
                  <a:lnTo>
                    <a:pt x="816" y="658"/>
                  </a:lnTo>
                  <a:lnTo>
                    <a:pt x="816" y="661"/>
                  </a:lnTo>
                  <a:lnTo>
                    <a:pt x="816" y="665"/>
                  </a:lnTo>
                  <a:lnTo>
                    <a:pt x="816" y="669"/>
                  </a:lnTo>
                  <a:lnTo>
                    <a:pt x="816" y="670"/>
                  </a:lnTo>
                  <a:lnTo>
                    <a:pt x="817" y="672"/>
                  </a:lnTo>
                  <a:lnTo>
                    <a:pt x="817" y="673"/>
                  </a:lnTo>
                  <a:lnTo>
                    <a:pt x="817" y="674"/>
                  </a:lnTo>
                  <a:lnTo>
                    <a:pt x="817" y="675"/>
                  </a:lnTo>
                  <a:lnTo>
                    <a:pt x="817" y="675"/>
                  </a:lnTo>
                  <a:lnTo>
                    <a:pt x="818" y="675"/>
                  </a:lnTo>
                  <a:lnTo>
                    <a:pt x="818" y="674"/>
                  </a:lnTo>
                  <a:lnTo>
                    <a:pt x="818" y="674"/>
                  </a:lnTo>
                  <a:lnTo>
                    <a:pt x="818" y="673"/>
                  </a:lnTo>
                  <a:lnTo>
                    <a:pt x="818" y="673"/>
                  </a:lnTo>
                  <a:lnTo>
                    <a:pt x="819" y="672"/>
                  </a:lnTo>
                  <a:lnTo>
                    <a:pt x="819" y="672"/>
                  </a:lnTo>
                  <a:lnTo>
                    <a:pt x="819" y="673"/>
                  </a:lnTo>
                  <a:lnTo>
                    <a:pt x="819" y="675"/>
                  </a:lnTo>
                  <a:lnTo>
                    <a:pt x="819" y="678"/>
                  </a:lnTo>
                  <a:lnTo>
                    <a:pt x="820" y="682"/>
                  </a:lnTo>
                  <a:lnTo>
                    <a:pt x="820" y="686"/>
                  </a:lnTo>
                  <a:lnTo>
                    <a:pt x="820" y="693"/>
                  </a:lnTo>
                  <a:lnTo>
                    <a:pt x="820" y="700"/>
                  </a:lnTo>
                  <a:lnTo>
                    <a:pt x="821" y="707"/>
                  </a:lnTo>
                  <a:lnTo>
                    <a:pt x="821" y="713"/>
                  </a:lnTo>
                  <a:lnTo>
                    <a:pt x="821" y="718"/>
                  </a:lnTo>
                  <a:lnTo>
                    <a:pt x="821" y="722"/>
                  </a:lnTo>
                  <a:lnTo>
                    <a:pt x="821" y="726"/>
                  </a:lnTo>
                  <a:lnTo>
                    <a:pt x="821" y="731"/>
                  </a:lnTo>
                  <a:lnTo>
                    <a:pt x="822" y="735"/>
                  </a:lnTo>
                  <a:lnTo>
                    <a:pt x="822" y="738"/>
                  </a:lnTo>
                  <a:lnTo>
                    <a:pt x="822" y="741"/>
                  </a:lnTo>
                  <a:lnTo>
                    <a:pt x="822" y="744"/>
                  </a:lnTo>
                  <a:lnTo>
                    <a:pt x="823" y="747"/>
                  </a:lnTo>
                  <a:lnTo>
                    <a:pt x="823" y="750"/>
                  </a:lnTo>
                  <a:lnTo>
                    <a:pt x="823" y="751"/>
                  </a:lnTo>
                  <a:lnTo>
                    <a:pt x="823" y="752"/>
                  </a:lnTo>
                  <a:lnTo>
                    <a:pt x="823" y="754"/>
                  </a:lnTo>
                  <a:lnTo>
                    <a:pt x="824" y="755"/>
                  </a:lnTo>
                  <a:lnTo>
                    <a:pt x="824" y="756"/>
                  </a:lnTo>
                  <a:lnTo>
                    <a:pt x="824" y="756"/>
                  </a:lnTo>
                  <a:lnTo>
                    <a:pt x="824" y="757"/>
                  </a:lnTo>
                  <a:lnTo>
                    <a:pt x="824" y="758"/>
                  </a:lnTo>
                  <a:lnTo>
                    <a:pt x="824" y="759"/>
                  </a:lnTo>
                  <a:lnTo>
                    <a:pt x="825" y="758"/>
                  </a:lnTo>
                  <a:lnTo>
                    <a:pt x="825" y="758"/>
                  </a:lnTo>
                  <a:lnTo>
                    <a:pt x="825" y="759"/>
                  </a:lnTo>
                  <a:lnTo>
                    <a:pt x="825" y="760"/>
                  </a:lnTo>
                  <a:lnTo>
                    <a:pt x="826" y="761"/>
                  </a:lnTo>
                  <a:lnTo>
                    <a:pt x="826" y="761"/>
                  </a:lnTo>
                  <a:lnTo>
                    <a:pt x="826" y="761"/>
                  </a:lnTo>
                  <a:lnTo>
                    <a:pt x="826" y="761"/>
                  </a:lnTo>
                  <a:lnTo>
                    <a:pt x="826" y="762"/>
                  </a:lnTo>
                  <a:lnTo>
                    <a:pt x="827" y="764"/>
                  </a:lnTo>
                  <a:lnTo>
                    <a:pt x="827" y="765"/>
                  </a:lnTo>
                  <a:lnTo>
                    <a:pt x="827" y="765"/>
                  </a:lnTo>
                  <a:lnTo>
                    <a:pt x="827" y="767"/>
                  </a:lnTo>
                  <a:lnTo>
                    <a:pt x="827" y="768"/>
                  </a:lnTo>
                  <a:lnTo>
                    <a:pt x="828" y="769"/>
                  </a:lnTo>
                  <a:lnTo>
                    <a:pt x="828" y="770"/>
                  </a:lnTo>
                  <a:lnTo>
                    <a:pt x="828" y="771"/>
                  </a:lnTo>
                  <a:lnTo>
                    <a:pt x="828" y="772"/>
                  </a:lnTo>
                  <a:lnTo>
                    <a:pt x="828" y="773"/>
                  </a:lnTo>
                  <a:lnTo>
                    <a:pt x="829" y="775"/>
                  </a:lnTo>
                  <a:lnTo>
                    <a:pt x="829" y="776"/>
                  </a:lnTo>
                  <a:lnTo>
                    <a:pt x="829" y="778"/>
                  </a:lnTo>
                  <a:lnTo>
                    <a:pt x="829" y="779"/>
                  </a:lnTo>
                  <a:lnTo>
                    <a:pt x="829" y="780"/>
                  </a:lnTo>
                  <a:lnTo>
                    <a:pt x="830" y="781"/>
                  </a:lnTo>
                  <a:lnTo>
                    <a:pt x="830" y="782"/>
                  </a:lnTo>
                  <a:lnTo>
                    <a:pt x="830" y="783"/>
                  </a:lnTo>
                  <a:lnTo>
                    <a:pt x="830" y="784"/>
                  </a:lnTo>
                  <a:lnTo>
                    <a:pt x="830" y="785"/>
                  </a:lnTo>
                  <a:lnTo>
                    <a:pt x="831" y="786"/>
                  </a:lnTo>
                  <a:lnTo>
                    <a:pt x="831" y="786"/>
                  </a:lnTo>
                  <a:lnTo>
                    <a:pt x="831" y="787"/>
                  </a:lnTo>
                  <a:lnTo>
                    <a:pt x="831" y="788"/>
                  </a:lnTo>
                  <a:lnTo>
                    <a:pt x="832" y="788"/>
                  </a:lnTo>
                  <a:lnTo>
                    <a:pt x="832" y="787"/>
                  </a:lnTo>
                  <a:lnTo>
                    <a:pt x="832" y="787"/>
                  </a:lnTo>
                  <a:lnTo>
                    <a:pt x="832" y="788"/>
                  </a:lnTo>
                  <a:lnTo>
                    <a:pt x="832" y="788"/>
                  </a:lnTo>
                  <a:lnTo>
                    <a:pt x="832" y="788"/>
                  </a:lnTo>
                  <a:lnTo>
                    <a:pt x="833" y="788"/>
                  </a:lnTo>
                  <a:lnTo>
                    <a:pt x="833" y="788"/>
                  </a:lnTo>
                  <a:lnTo>
                    <a:pt x="833" y="787"/>
                  </a:lnTo>
                  <a:lnTo>
                    <a:pt x="833" y="786"/>
                  </a:lnTo>
                  <a:lnTo>
                    <a:pt x="834" y="786"/>
                  </a:lnTo>
                  <a:lnTo>
                    <a:pt x="834" y="785"/>
                  </a:lnTo>
                  <a:lnTo>
                    <a:pt x="834" y="785"/>
                  </a:lnTo>
                  <a:lnTo>
                    <a:pt x="834" y="785"/>
                  </a:lnTo>
                  <a:lnTo>
                    <a:pt x="834" y="784"/>
                  </a:lnTo>
                  <a:lnTo>
                    <a:pt x="835" y="783"/>
                  </a:lnTo>
                  <a:lnTo>
                    <a:pt x="835" y="783"/>
                  </a:lnTo>
                  <a:lnTo>
                    <a:pt x="835" y="783"/>
                  </a:lnTo>
                  <a:lnTo>
                    <a:pt x="835" y="783"/>
                  </a:lnTo>
                  <a:lnTo>
                    <a:pt x="835" y="782"/>
                  </a:lnTo>
                  <a:lnTo>
                    <a:pt x="836" y="781"/>
                  </a:lnTo>
                  <a:lnTo>
                    <a:pt x="836" y="780"/>
                  </a:lnTo>
                  <a:lnTo>
                    <a:pt x="836" y="779"/>
                  </a:lnTo>
                  <a:lnTo>
                    <a:pt x="836" y="778"/>
                  </a:lnTo>
                  <a:lnTo>
                    <a:pt x="836" y="778"/>
                  </a:lnTo>
                  <a:lnTo>
                    <a:pt x="837" y="777"/>
                  </a:lnTo>
                  <a:lnTo>
                    <a:pt x="837" y="776"/>
                  </a:lnTo>
                  <a:lnTo>
                    <a:pt x="837" y="775"/>
                  </a:lnTo>
                  <a:lnTo>
                    <a:pt x="837" y="774"/>
                  </a:lnTo>
                  <a:lnTo>
                    <a:pt x="838" y="773"/>
                  </a:lnTo>
                  <a:lnTo>
                    <a:pt x="838" y="772"/>
                  </a:lnTo>
                  <a:lnTo>
                    <a:pt x="838" y="771"/>
                  </a:lnTo>
                  <a:lnTo>
                    <a:pt x="838" y="771"/>
                  </a:lnTo>
                  <a:lnTo>
                    <a:pt x="838" y="770"/>
                  </a:lnTo>
                  <a:lnTo>
                    <a:pt x="838" y="769"/>
                  </a:lnTo>
                  <a:lnTo>
                    <a:pt x="839" y="768"/>
                  </a:lnTo>
                  <a:lnTo>
                    <a:pt x="839" y="767"/>
                  </a:lnTo>
                  <a:lnTo>
                    <a:pt x="839" y="766"/>
                  </a:lnTo>
                  <a:lnTo>
                    <a:pt x="839" y="765"/>
                  </a:lnTo>
                  <a:lnTo>
                    <a:pt x="839" y="765"/>
                  </a:lnTo>
                  <a:lnTo>
                    <a:pt x="840" y="766"/>
                  </a:lnTo>
                  <a:lnTo>
                    <a:pt x="840" y="768"/>
                  </a:lnTo>
                  <a:lnTo>
                    <a:pt x="840" y="771"/>
                  </a:lnTo>
                  <a:lnTo>
                    <a:pt x="840" y="772"/>
                  </a:lnTo>
                  <a:lnTo>
                    <a:pt x="840" y="773"/>
                  </a:lnTo>
                  <a:lnTo>
                    <a:pt x="841" y="774"/>
                  </a:lnTo>
                  <a:lnTo>
                    <a:pt x="841" y="777"/>
                  </a:lnTo>
                  <a:lnTo>
                    <a:pt x="841" y="781"/>
                  </a:lnTo>
                  <a:lnTo>
                    <a:pt x="841" y="786"/>
                  </a:lnTo>
                  <a:lnTo>
                    <a:pt x="841" y="789"/>
                  </a:lnTo>
                  <a:lnTo>
                    <a:pt x="842" y="792"/>
                  </a:lnTo>
                  <a:lnTo>
                    <a:pt x="842" y="792"/>
                  </a:lnTo>
                  <a:lnTo>
                    <a:pt x="842" y="794"/>
                  </a:lnTo>
                  <a:lnTo>
                    <a:pt x="842" y="797"/>
                  </a:lnTo>
                  <a:lnTo>
                    <a:pt x="843" y="799"/>
                  </a:lnTo>
                  <a:lnTo>
                    <a:pt x="843" y="800"/>
                  </a:lnTo>
                  <a:lnTo>
                    <a:pt x="843" y="800"/>
                  </a:lnTo>
                  <a:lnTo>
                    <a:pt x="843" y="801"/>
                  </a:lnTo>
                  <a:lnTo>
                    <a:pt x="843" y="801"/>
                  </a:lnTo>
                  <a:lnTo>
                    <a:pt x="843" y="802"/>
                  </a:lnTo>
                  <a:lnTo>
                    <a:pt x="844" y="803"/>
                  </a:lnTo>
                  <a:lnTo>
                    <a:pt x="844" y="802"/>
                  </a:lnTo>
                  <a:lnTo>
                    <a:pt x="844" y="801"/>
                  </a:lnTo>
                  <a:lnTo>
                    <a:pt x="844" y="799"/>
                  </a:lnTo>
                  <a:lnTo>
                    <a:pt x="845" y="797"/>
                  </a:lnTo>
                  <a:lnTo>
                    <a:pt x="845" y="794"/>
                  </a:lnTo>
                  <a:lnTo>
                    <a:pt x="845" y="793"/>
                  </a:lnTo>
                  <a:lnTo>
                    <a:pt x="845" y="791"/>
                  </a:lnTo>
                  <a:lnTo>
                    <a:pt x="845" y="789"/>
                  </a:lnTo>
                  <a:lnTo>
                    <a:pt x="846" y="786"/>
                  </a:lnTo>
                  <a:lnTo>
                    <a:pt x="846" y="785"/>
                  </a:lnTo>
                  <a:lnTo>
                    <a:pt x="846" y="783"/>
                  </a:lnTo>
                  <a:lnTo>
                    <a:pt x="846" y="782"/>
                  </a:lnTo>
                  <a:lnTo>
                    <a:pt x="846" y="780"/>
                  </a:lnTo>
                  <a:lnTo>
                    <a:pt x="847" y="778"/>
                  </a:lnTo>
                  <a:lnTo>
                    <a:pt x="847" y="777"/>
                  </a:lnTo>
                  <a:lnTo>
                    <a:pt x="847" y="777"/>
                  </a:lnTo>
                  <a:lnTo>
                    <a:pt x="847" y="776"/>
                  </a:lnTo>
                  <a:lnTo>
                    <a:pt x="847" y="775"/>
                  </a:lnTo>
                  <a:lnTo>
                    <a:pt x="848" y="774"/>
                  </a:lnTo>
                  <a:lnTo>
                    <a:pt x="848" y="772"/>
                  </a:lnTo>
                  <a:lnTo>
                    <a:pt x="848" y="772"/>
                  </a:lnTo>
                  <a:lnTo>
                    <a:pt x="848" y="777"/>
                  </a:lnTo>
                  <a:lnTo>
                    <a:pt x="849" y="769"/>
                  </a:lnTo>
                  <a:lnTo>
                    <a:pt x="849" y="748"/>
                  </a:lnTo>
                  <a:lnTo>
                    <a:pt x="849" y="717"/>
                  </a:lnTo>
                  <a:lnTo>
                    <a:pt x="849" y="671"/>
                  </a:lnTo>
                  <a:lnTo>
                    <a:pt x="849" y="612"/>
                  </a:lnTo>
                  <a:lnTo>
                    <a:pt x="849" y="540"/>
                  </a:lnTo>
                  <a:lnTo>
                    <a:pt x="850" y="474"/>
                  </a:lnTo>
                  <a:lnTo>
                    <a:pt x="850" y="445"/>
                  </a:lnTo>
                  <a:lnTo>
                    <a:pt x="850" y="448"/>
                  </a:lnTo>
                  <a:lnTo>
                    <a:pt x="850" y="418"/>
                  </a:lnTo>
                  <a:lnTo>
                    <a:pt x="851" y="385"/>
                  </a:lnTo>
                  <a:lnTo>
                    <a:pt x="851" y="369"/>
                  </a:lnTo>
                  <a:lnTo>
                    <a:pt x="851" y="371"/>
                  </a:lnTo>
                  <a:lnTo>
                    <a:pt x="851" y="384"/>
                  </a:lnTo>
                  <a:lnTo>
                    <a:pt x="851" y="392"/>
                  </a:lnTo>
                  <a:lnTo>
                    <a:pt x="851" y="400"/>
                  </a:lnTo>
                  <a:lnTo>
                    <a:pt x="852" y="412"/>
                  </a:lnTo>
                  <a:lnTo>
                    <a:pt x="852" y="422"/>
                  </a:lnTo>
                  <a:lnTo>
                    <a:pt x="852" y="429"/>
                  </a:lnTo>
                  <a:lnTo>
                    <a:pt x="852" y="434"/>
                  </a:lnTo>
                  <a:lnTo>
                    <a:pt x="853" y="439"/>
                  </a:lnTo>
                  <a:lnTo>
                    <a:pt x="853" y="443"/>
                  </a:lnTo>
                  <a:lnTo>
                    <a:pt x="853" y="448"/>
                  </a:lnTo>
                  <a:lnTo>
                    <a:pt x="853" y="453"/>
                  </a:lnTo>
                  <a:lnTo>
                    <a:pt x="853" y="458"/>
                  </a:lnTo>
                  <a:lnTo>
                    <a:pt x="854" y="464"/>
                  </a:lnTo>
                  <a:lnTo>
                    <a:pt x="854" y="468"/>
                  </a:lnTo>
                  <a:lnTo>
                    <a:pt x="854" y="472"/>
                  </a:lnTo>
                  <a:lnTo>
                    <a:pt x="854" y="475"/>
                  </a:lnTo>
                  <a:lnTo>
                    <a:pt x="854" y="477"/>
                  </a:lnTo>
                  <a:lnTo>
                    <a:pt x="854" y="480"/>
                  </a:lnTo>
                  <a:lnTo>
                    <a:pt x="855" y="483"/>
                  </a:lnTo>
                  <a:lnTo>
                    <a:pt x="855" y="487"/>
                  </a:lnTo>
                  <a:lnTo>
                    <a:pt x="855" y="490"/>
                  </a:lnTo>
                  <a:lnTo>
                    <a:pt x="855" y="494"/>
                  </a:lnTo>
                  <a:lnTo>
                    <a:pt x="856" y="499"/>
                  </a:lnTo>
                  <a:lnTo>
                    <a:pt x="856" y="503"/>
                  </a:lnTo>
                  <a:lnTo>
                    <a:pt x="856" y="508"/>
                  </a:lnTo>
                  <a:lnTo>
                    <a:pt x="856" y="513"/>
                  </a:lnTo>
                  <a:lnTo>
                    <a:pt x="856" y="517"/>
                  </a:lnTo>
                  <a:lnTo>
                    <a:pt x="857" y="523"/>
                  </a:lnTo>
                  <a:lnTo>
                    <a:pt x="857" y="529"/>
                  </a:lnTo>
                  <a:lnTo>
                    <a:pt x="857" y="534"/>
                  </a:lnTo>
                  <a:lnTo>
                    <a:pt x="857" y="539"/>
                  </a:lnTo>
                  <a:lnTo>
                    <a:pt x="857" y="544"/>
                  </a:lnTo>
                  <a:lnTo>
                    <a:pt x="858" y="550"/>
                  </a:lnTo>
                  <a:lnTo>
                    <a:pt x="858" y="555"/>
                  </a:lnTo>
                  <a:lnTo>
                    <a:pt x="858" y="562"/>
                  </a:lnTo>
                  <a:lnTo>
                    <a:pt x="858" y="569"/>
                  </a:lnTo>
                  <a:lnTo>
                    <a:pt x="858" y="576"/>
                  </a:lnTo>
                  <a:lnTo>
                    <a:pt x="859" y="583"/>
                  </a:lnTo>
                  <a:lnTo>
                    <a:pt x="859" y="590"/>
                  </a:lnTo>
                  <a:lnTo>
                    <a:pt x="859" y="597"/>
                  </a:lnTo>
                  <a:lnTo>
                    <a:pt x="859" y="605"/>
                  </a:lnTo>
                  <a:lnTo>
                    <a:pt x="860" y="613"/>
                  </a:lnTo>
                  <a:lnTo>
                    <a:pt x="860" y="622"/>
                  </a:lnTo>
                  <a:lnTo>
                    <a:pt x="860" y="631"/>
                  </a:lnTo>
                  <a:lnTo>
                    <a:pt x="860" y="639"/>
                  </a:lnTo>
                  <a:lnTo>
                    <a:pt x="860" y="646"/>
                  </a:lnTo>
                  <a:lnTo>
                    <a:pt x="860" y="652"/>
                  </a:lnTo>
                  <a:lnTo>
                    <a:pt x="861" y="658"/>
                  </a:lnTo>
                  <a:lnTo>
                    <a:pt x="861" y="662"/>
                  </a:lnTo>
                  <a:lnTo>
                    <a:pt x="861" y="667"/>
                  </a:lnTo>
                  <a:lnTo>
                    <a:pt x="861" y="670"/>
                  </a:lnTo>
                  <a:lnTo>
                    <a:pt x="862" y="673"/>
                  </a:lnTo>
                  <a:lnTo>
                    <a:pt x="862" y="676"/>
                  </a:lnTo>
                  <a:lnTo>
                    <a:pt x="862" y="678"/>
                  </a:lnTo>
                  <a:lnTo>
                    <a:pt x="862" y="680"/>
                  </a:lnTo>
                  <a:lnTo>
                    <a:pt x="862" y="682"/>
                  </a:lnTo>
                  <a:lnTo>
                    <a:pt x="862" y="683"/>
                  </a:lnTo>
                  <a:lnTo>
                    <a:pt x="863" y="683"/>
                  </a:lnTo>
                  <a:lnTo>
                    <a:pt x="863" y="684"/>
                  </a:lnTo>
                  <a:lnTo>
                    <a:pt x="863" y="684"/>
                  </a:lnTo>
                  <a:lnTo>
                    <a:pt x="863" y="685"/>
                  </a:lnTo>
                  <a:lnTo>
                    <a:pt x="864" y="687"/>
                  </a:lnTo>
                  <a:lnTo>
                    <a:pt x="864" y="690"/>
                  </a:lnTo>
                  <a:lnTo>
                    <a:pt x="864" y="693"/>
                  </a:lnTo>
                  <a:lnTo>
                    <a:pt x="864" y="697"/>
                  </a:lnTo>
                  <a:lnTo>
                    <a:pt x="864" y="702"/>
                  </a:lnTo>
                  <a:lnTo>
                    <a:pt x="865" y="708"/>
                  </a:lnTo>
                  <a:lnTo>
                    <a:pt x="865" y="715"/>
                  </a:lnTo>
                  <a:lnTo>
                    <a:pt x="865" y="722"/>
                  </a:lnTo>
                  <a:lnTo>
                    <a:pt x="865" y="727"/>
                  </a:lnTo>
                  <a:lnTo>
                    <a:pt x="865" y="732"/>
                  </a:lnTo>
                  <a:lnTo>
                    <a:pt x="866" y="736"/>
                  </a:lnTo>
                  <a:lnTo>
                    <a:pt x="866" y="739"/>
                  </a:lnTo>
                  <a:lnTo>
                    <a:pt x="866" y="743"/>
                  </a:lnTo>
                  <a:lnTo>
                    <a:pt x="866" y="745"/>
                  </a:lnTo>
                  <a:lnTo>
                    <a:pt x="866" y="749"/>
                  </a:lnTo>
                  <a:lnTo>
                    <a:pt x="867" y="751"/>
                  </a:lnTo>
                  <a:lnTo>
                    <a:pt x="867" y="753"/>
                  </a:lnTo>
                  <a:lnTo>
                    <a:pt x="867" y="755"/>
                  </a:lnTo>
                  <a:lnTo>
                    <a:pt x="867" y="756"/>
                  </a:lnTo>
                  <a:lnTo>
                    <a:pt x="867" y="758"/>
                  </a:lnTo>
                  <a:lnTo>
                    <a:pt x="868" y="759"/>
                  </a:lnTo>
                  <a:lnTo>
                    <a:pt x="868" y="759"/>
                  </a:lnTo>
                  <a:lnTo>
                    <a:pt x="868" y="759"/>
                  </a:lnTo>
                  <a:lnTo>
                    <a:pt x="868" y="760"/>
                  </a:lnTo>
                  <a:lnTo>
                    <a:pt x="868" y="760"/>
                  </a:lnTo>
                  <a:lnTo>
                    <a:pt x="869" y="760"/>
                  </a:lnTo>
                  <a:lnTo>
                    <a:pt x="869" y="760"/>
                  </a:lnTo>
                  <a:lnTo>
                    <a:pt x="869" y="759"/>
                  </a:lnTo>
                  <a:lnTo>
                    <a:pt x="869" y="760"/>
                  </a:lnTo>
                  <a:lnTo>
                    <a:pt x="869" y="760"/>
                  </a:lnTo>
                  <a:lnTo>
                    <a:pt x="870" y="759"/>
                  </a:lnTo>
                  <a:lnTo>
                    <a:pt x="870" y="760"/>
                  </a:lnTo>
                  <a:lnTo>
                    <a:pt x="870" y="760"/>
                  </a:lnTo>
                  <a:lnTo>
                    <a:pt x="870" y="760"/>
                  </a:lnTo>
                  <a:lnTo>
                    <a:pt x="871" y="760"/>
                  </a:lnTo>
                  <a:lnTo>
                    <a:pt x="871" y="760"/>
                  </a:lnTo>
                  <a:lnTo>
                    <a:pt x="871" y="760"/>
                  </a:lnTo>
                  <a:lnTo>
                    <a:pt x="871" y="760"/>
                  </a:lnTo>
                  <a:lnTo>
                    <a:pt x="871" y="761"/>
                  </a:lnTo>
                  <a:lnTo>
                    <a:pt x="871" y="761"/>
                  </a:lnTo>
                  <a:lnTo>
                    <a:pt x="872" y="761"/>
                  </a:lnTo>
                  <a:lnTo>
                    <a:pt x="872" y="762"/>
                  </a:lnTo>
                  <a:lnTo>
                    <a:pt x="872" y="763"/>
                  </a:lnTo>
                  <a:lnTo>
                    <a:pt x="872" y="764"/>
                  </a:lnTo>
                  <a:lnTo>
                    <a:pt x="873" y="765"/>
                  </a:lnTo>
                  <a:lnTo>
                    <a:pt x="873" y="766"/>
                  </a:lnTo>
                  <a:lnTo>
                    <a:pt x="873" y="766"/>
                  </a:lnTo>
                  <a:lnTo>
                    <a:pt x="873" y="767"/>
                  </a:lnTo>
                  <a:lnTo>
                    <a:pt x="873" y="768"/>
                  </a:lnTo>
                  <a:lnTo>
                    <a:pt x="873" y="768"/>
                  </a:lnTo>
                  <a:lnTo>
                    <a:pt x="874" y="769"/>
                  </a:lnTo>
                  <a:lnTo>
                    <a:pt x="874" y="770"/>
                  </a:lnTo>
                  <a:lnTo>
                    <a:pt x="874" y="771"/>
                  </a:lnTo>
                  <a:lnTo>
                    <a:pt x="874" y="771"/>
                  </a:lnTo>
                  <a:lnTo>
                    <a:pt x="875" y="771"/>
                  </a:lnTo>
                  <a:lnTo>
                    <a:pt x="875" y="771"/>
                  </a:lnTo>
                  <a:lnTo>
                    <a:pt x="875" y="772"/>
                  </a:lnTo>
                  <a:lnTo>
                    <a:pt x="875" y="773"/>
                  </a:lnTo>
                  <a:lnTo>
                    <a:pt x="875" y="773"/>
                  </a:lnTo>
                  <a:lnTo>
                    <a:pt x="876" y="773"/>
                  </a:lnTo>
                  <a:lnTo>
                    <a:pt x="876" y="772"/>
                  </a:lnTo>
                  <a:lnTo>
                    <a:pt x="876" y="772"/>
                  </a:lnTo>
                  <a:lnTo>
                    <a:pt x="876" y="772"/>
                  </a:lnTo>
                  <a:lnTo>
                    <a:pt x="876" y="772"/>
                  </a:lnTo>
                  <a:lnTo>
                    <a:pt x="877" y="771"/>
                  </a:lnTo>
                  <a:lnTo>
                    <a:pt x="877" y="771"/>
                  </a:lnTo>
                  <a:lnTo>
                    <a:pt x="877" y="770"/>
                  </a:lnTo>
                  <a:lnTo>
                    <a:pt x="877" y="769"/>
                  </a:lnTo>
                  <a:lnTo>
                    <a:pt x="877" y="769"/>
                  </a:lnTo>
                  <a:lnTo>
                    <a:pt x="878" y="768"/>
                  </a:lnTo>
                  <a:lnTo>
                    <a:pt x="878" y="767"/>
                  </a:lnTo>
                  <a:lnTo>
                    <a:pt x="878" y="767"/>
                  </a:lnTo>
                  <a:lnTo>
                    <a:pt x="878" y="765"/>
                  </a:lnTo>
                  <a:lnTo>
                    <a:pt x="879" y="765"/>
                  </a:lnTo>
                  <a:lnTo>
                    <a:pt x="879" y="764"/>
                  </a:lnTo>
                  <a:lnTo>
                    <a:pt x="879" y="763"/>
                  </a:lnTo>
                  <a:lnTo>
                    <a:pt x="879" y="763"/>
                  </a:lnTo>
                  <a:lnTo>
                    <a:pt x="879" y="762"/>
                  </a:lnTo>
                  <a:lnTo>
                    <a:pt x="879" y="761"/>
                  </a:lnTo>
                  <a:lnTo>
                    <a:pt x="880" y="760"/>
                  </a:lnTo>
                  <a:lnTo>
                    <a:pt x="880" y="760"/>
                  </a:lnTo>
                  <a:lnTo>
                    <a:pt x="880" y="759"/>
                  </a:lnTo>
                  <a:lnTo>
                    <a:pt x="880" y="758"/>
                  </a:lnTo>
                  <a:lnTo>
                    <a:pt x="881" y="757"/>
                  </a:lnTo>
                  <a:lnTo>
                    <a:pt x="881" y="756"/>
                  </a:lnTo>
                  <a:lnTo>
                    <a:pt x="881" y="756"/>
                  </a:lnTo>
                  <a:lnTo>
                    <a:pt x="881" y="754"/>
                  </a:lnTo>
                  <a:lnTo>
                    <a:pt x="881" y="753"/>
                  </a:lnTo>
                  <a:lnTo>
                    <a:pt x="882" y="752"/>
                  </a:lnTo>
                  <a:lnTo>
                    <a:pt x="882" y="751"/>
                  </a:lnTo>
                  <a:lnTo>
                    <a:pt x="882" y="750"/>
                  </a:lnTo>
                  <a:lnTo>
                    <a:pt x="882" y="749"/>
                  </a:lnTo>
                  <a:lnTo>
                    <a:pt x="882" y="748"/>
                  </a:lnTo>
                  <a:lnTo>
                    <a:pt x="882" y="747"/>
                  </a:lnTo>
                  <a:lnTo>
                    <a:pt x="883" y="746"/>
                  </a:lnTo>
                  <a:lnTo>
                    <a:pt x="883" y="745"/>
                  </a:lnTo>
                  <a:lnTo>
                    <a:pt x="883" y="745"/>
                  </a:lnTo>
                  <a:lnTo>
                    <a:pt x="883" y="744"/>
                  </a:lnTo>
                  <a:lnTo>
                    <a:pt x="884" y="743"/>
                  </a:lnTo>
                  <a:lnTo>
                    <a:pt x="884" y="742"/>
                  </a:lnTo>
                  <a:lnTo>
                    <a:pt x="884" y="741"/>
                  </a:lnTo>
                  <a:lnTo>
                    <a:pt x="884" y="740"/>
                  </a:lnTo>
                  <a:lnTo>
                    <a:pt x="884" y="739"/>
                  </a:lnTo>
                  <a:lnTo>
                    <a:pt x="884" y="738"/>
                  </a:lnTo>
                  <a:lnTo>
                    <a:pt x="885" y="740"/>
                  </a:lnTo>
                  <a:lnTo>
                    <a:pt x="885" y="742"/>
                  </a:lnTo>
                  <a:lnTo>
                    <a:pt x="885" y="744"/>
                  </a:lnTo>
                  <a:lnTo>
                    <a:pt x="885" y="746"/>
                  </a:lnTo>
                  <a:lnTo>
                    <a:pt x="886" y="747"/>
                  </a:lnTo>
                  <a:lnTo>
                    <a:pt x="886" y="750"/>
                  </a:lnTo>
                  <a:lnTo>
                    <a:pt x="886" y="752"/>
                  </a:lnTo>
                  <a:lnTo>
                    <a:pt x="886" y="756"/>
                  </a:lnTo>
                  <a:lnTo>
                    <a:pt x="886" y="761"/>
                  </a:lnTo>
                  <a:lnTo>
                    <a:pt x="887" y="764"/>
                  </a:lnTo>
                  <a:lnTo>
                    <a:pt x="887" y="766"/>
                  </a:lnTo>
                  <a:lnTo>
                    <a:pt x="887" y="767"/>
                  </a:lnTo>
                  <a:lnTo>
                    <a:pt x="887" y="768"/>
                  </a:lnTo>
                  <a:lnTo>
                    <a:pt x="887" y="771"/>
                  </a:lnTo>
                  <a:lnTo>
                    <a:pt x="888" y="773"/>
                  </a:lnTo>
                  <a:lnTo>
                    <a:pt x="888" y="775"/>
                  </a:lnTo>
                  <a:lnTo>
                    <a:pt x="888" y="777"/>
                  </a:lnTo>
                  <a:lnTo>
                    <a:pt x="888" y="777"/>
                  </a:lnTo>
                  <a:lnTo>
                    <a:pt x="888" y="777"/>
                  </a:lnTo>
                  <a:lnTo>
                    <a:pt x="889" y="777"/>
                  </a:lnTo>
                  <a:lnTo>
                    <a:pt x="889" y="778"/>
                  </a:lnTo>
                  <a:lnTo>
                    <a:pt x="889" y="778"/>
                  </a:lnTo>
                  <a:lnTo>
                    <a:pt x="889" y="777"/>
                  </a:lnTo>
                  <a:lnTo>
                    <a:pt x="890" y="775"/>
                  </a:lnTo>
                  <a:lnTo>
                    <a:pt x="890" y="774"/>
                  </a:lnTo>
                  <a:lnTo>
                    <a:pt x="890" y="772"/>
                  </a:lnTo>
                  <a:lnTo>
                    <a:pt x="890" y="770"/>
                  </a:lnTo>
                  <a:lnTo>
                    <a:pt x="890" y="768"/>
                  </a:lnTo>
                  <a:lnTo>
                    <a:pt x="890" y="766"/>
                  </a:lnTo>
                  <a:lnTo>
                    <a:pt x="891" y="765"/>
                  </a:lnTo>
                  <a:lnTo>
                    <a:pt x="891" y="763"/>
                  </a:lnTo>
                  <a:lnTo>
                    <a:pt x="891" y="762"/>
                  </a:lnTo>
                  <a:lnTo>
                    <a:pt x="891" y="761"/>
                  </a:lnTo>
                  <a:lnTo>
                    <a:pt x="892" y="760"/>
                  </a:lnTo>
                  <a:lnTo>
                    <a:pt x="892" y="759"/>
                  </a:lnTo>
                  <a:lnTo>
                    <a:pt x="892" y="758"/>
                  </a:lnTo>
                  <a:lnTo>
                    <a:pt x="892" y="758"/>
                  </a:lnTo>
                  <a:lnTo>
                    <a:pt x="892" y="757"/>
                  </a:lnTo>
                  <a:lnTo>
                    <a:pt x="893" y="757"/>
                  </a:lnTo>
                  <a:lnTo>
                    <a:pt x="893" y="756"/>
                  </a:lnTo>
                  <a:lnTo>
                    <a:pt x="893" y="754"/>
                  </a:lnTo>
                  <a:lnTo>
                    <a:pt x="893" y="755"/>
                  </a:lnTo>
                  <a:lnTo>
                    <a:pt x="893" y="758"/>
                  </a:lnTo>
                  <a:lnTo>
                    <a:pt x="894" y="750"/>
                  </a:lnTo>
                  <a:lnTo>
                    <a:pt x="894" y="730"/>
                  </a:lnTo>
                  <a:lnTo>
                    <a:pt x="894" y="697"/>
                  </a:lnTo>
                  <a:lnTo>
                    <a:pt x="894" y="650"/>
                  </a:lnTo>
                  <a:lnTo>
                    <a:pt x="894" y="587"/>
                  </a:lnTo>
                  <a:lnTo>
                    <a:pt x="895" y="513"/>
                  </a:lnTo>
                  <a:lnTo>
                    <a:pt x="895" y="452"/>
                  </a:lnTo>
                  <a:lnTo>
                    <a:pt x="895" y="430"/>
                  </a:lnTo>
                  <a:lnTo>
                    <a:pt x="895" y="429"/>
                  </a:lnTo>
                  <a:lnTo>
                    <a:pt x="896" y="397"/>
                  </a:lnTo>
                  <a:lnTo>
                    <a:pt x="896" y="368"/>
                  </a:lnTo>
                  <a:lnTo>
                    <a:pt x="896" y="355"/>
                  </a:lnTo>
                  <a:lnTo>
                    <a:pt x="896" y="358"/>
                  </a:lnTo>
                  <a:lnTo>
                    <a:pt x="896" y="372"/>
                  </a:lnTo>
                  <a:lnTo>
                    <a:pt x="896" y="380"/>
                  </a:lnTo>
                  <a:lnTo>
                    <a:pt x="897" y="389"/>
                  </a:lnTo>
                  <a:lnTo>
                    <a:pt x="897" y="401"/>
                  </a:lnTo>
                  <a:lnTo>
                    <a:pt x="897" y="410"/>
                  </a:lnTo>
                  <a:lnTo>
                    <a:pt x="897" y="416"/>
                  </a:lnTo>
                  <a:lnTo>
                    <a:pt x="897" y="421"/>
                  </a:lnTo>
                  <a:lnTo>
                    <a:pt x="898" y="426"/>
                  </a:lnTo>
                  <a:lnTo>
                    <a:pt x="898" y="430"/>
                  </a:lnTo>
                  <a:lnTo>
                    <a:pt x="898" y="435"/>
                  </a:lnTo>
                  <a:lnTo>
                    <a:pt x="898" y="440"/>
                  </a:lnTo>
                  <a:lnTo>
                    <a:pt x="898" y="445"/>
                  </a:lnTo>
                  <a:lnTo>
                    <a:pt x="899" y="451"/>
                  </a:lnTo>
                  <a:lnTo>
                    <a:pt x="899" y="455"/>
                  </a:lnTo>
                  <a:lnTo>
                    <a:pt x="899" y="458"/>
                  </a:lnTo>
                  <a:lnTo>
                    <a:pt x="899" y="461"/>
                  </a:lnTo>
                  <a:lnTo>
                    <a:pt x="899" y="464"/>
                  </a:lnTo>
                  <a:lnTo>
                    <a:pt x="900" y="467"/>
                  </a:lnTo>
                  <a:lnTo>
                    <a:pt x="900" y="470"/>
                  </a:lnTo>
                  <a:lnTo>
                    <a:pt x="900" y="474"/>
                  </a:lnTo>
                  <a:lnTo>
                    <a:pt x="900" y="478"/>
                  </a:lnTo>
                  <a:lnTo>
                    <a:pt x="901" y="482"/>
                  </a:lnTo>
                  <a:lnTo>
                    <a:pt x="901" y="487"/>
                  </a:lnTo>
                  <a:lnTo>
                    <a:pt x="901" y="490"/>
                  </a:lnTo>
                  <a:lnTo>
                    <a:pt x="901" y="496"/>
                  </a:lnTo>
                  <a:lnTo>
                    <a:pt x="901" y="501"/>
                  </a:lnTo>
                  <a:lnTo>
                    <a:pt x="901" y="505"/>
                  </a:lnTo>
                  <a:lnTo>
                    <a:pt x="902" y="510"/>
                  </a:lnTo>
                  <a:lnTo>
                    <a:pt x="902" y="516"/>
                  </a:lnTo>
                  <a:lnTo>
                    <a:pt x="902" y="520"/>
                  </a:lnTo>
                  <a:lnTo>
                    <a:pt x="902" y="526"/>
                  </a:lnTo>
                  <a:lnTo>
                    <a:pt x="903" y="532"/>
                  </a:lnTo>
                  <a:lnTo>
                    <a:pt x="903" y="537"/>
                  </a:lnTo>
                  <a:lnTo>
                    <a:pt x="903" y="543"/>
                  </a:lnTo>
                  <a:lnTo>
                    <a:pt x="903" y="549"/>
                  </a:lnTo>
                  <a:lnTo>
                    <a:pt x="903" y="555"/>
                  </a:lnTo>
                  <a:lnTo>
                    <a:pt x="904" y="561"/>
                  </a:lnTo>
                  <a:lnTo>
                    <a:pt x="904" y="568"/>
                  </a:lnTo>
                  <a:lnTo>
                    <a:pt x="904" y="576"/>
                  </a:lnTo>
                  <a:lnTo>
                    <a:pt x="904" y="583"/>
                  </a:lnTo>
                  <a:lnTo>
                    <a:pt x="904" y="591"/>
                  </a:lnTo>
                  <a:lnTo>
                    <a:pt x="905" y="600"/>
                  </a:lnTo>
                  <a:lnTo>
                    <a:pt x="905" y="608"/>
                  </a:lnTo>
                  <a:lnTo>
                    <a:pt x="905" y="617"/>
                  </a:lnTo>
                  <a:lnTo>
                    <a:pt x="905" y="625"/>
                  </a:lnTo>
                  <a:lnTo>
                    <a:pt x="905" y="632"/>
                  </a:lnTo>
                  <a:lnTo>
                    <a:pt x="906" y="639"/>
                  </a:lnTo>
                  <a:lnTo>
                    <a:pt x="906" y="645"/>
                  </a:lnTo>
                  <a:lnTo>
                    <a:pt x="906" y="651"/>
                  </a:lnTo>
                  <a:lnTo>
                    <a:pt x="906" y="656"/>
                  </a:lnTo>
                  <a:lnTo>
                    <a:pt x="907" y="660"/>
                  </a:lnTo>
                  <a:lnTo>
                    <a:pt x="907" y="664"/>
                  </a:lnTo>
                  <a:lnTo>
                    <a:pt x="907" y="668"/>
                  </a:lnTo>
                  <a:lnTo>
                    <a:pt x="907" y="670"/>
                  </a:lnTo>
                  <a:lnTo>
                    <a:pt x="907" y="673"/>
                  </a:lnTo>
                  <a:lnTo>
                    <a:pt x="907" y="675"/>
                  </a:lnTo>
                  <a:lnTo>
                    <a:pt x="908" y="677"/>
                  </a:lnTo>
                  <a:lnTo>
                    <a:pt x="908" y="678"/>
                  </a:lnTo>
                  <a:lnTo>
                    <a:pt x="908" y="679"/>
                  </a:lnTo>
                  <a:lnTo>
                    <a:pt x="908" y="680"/>
                  </a:lnTo>
                  <a:lnTo>
                    <a:pt x="909" y="681"/>
                  </a:lnTo>
                  <a:lnTo>
                    <a:pt x="909" y="683"/>
                  </a:lnTo>
                  <a:lnTo>
                    <a:pt x="909" y="686"/>
                  </a:lnTo>
                  <a:lnTo>
                    <a:pt x="909" y="690"/>
                  </a:lnTo>
                  <a:lnTo>
                    <a:pt x="909" y="695"/>
                  </a:lnTo>
                  <a:lnTo>
                    <a:pt x="909" y="700"/>
                  </a:lnTo>
                  <a:lnTo>
                    <a:pt x="910" y="706"/>
                  </a:lnTo>
                  <a:lnTo>
                    <a:pt x="910" y="713"/>
                  </a:lnTo>
                  <a:lnTo>
                    <a:pt x="910" y="719"/>
                  </a:lnTo>
                  <a:lnTo>
                    <a:pt x="910" y="724"/>
                  </a:lnTo>
                  <a:lnTo>
                    <a:pt x="911" y="728"/>
                  </a:lnTo>
                  <a:lnTo>
                    <a:pt x="911" y="732"/>
                  </a:lnTo>
                  <a:lnTo>
                    <a:pt x="911" y="735"/>
                  </a:lnTo>
                  <a:lnTo>
                    <a:pt x="911" y="738"/>
                  </a:lnTo>
                  <a:lnTo>
                    <a:pt x="911" y="740"/>
                  </a:lnTo>
                  <a:lnTo>
                    <a:pt x="912" y="743"/>
                  </a:lnTo>
                  <a:lnTo>
                    <a:pt x="912" y="744"/>
                  </a:lnTo>
                  <a:lnTo>
                    <a:pt x="912" y="745"/>
                  </a:lnTo>
                  <a:lnTo>
                    <a:pt x="912" y="747"/>
                  </a:lnTo>
                  <a:lnTo>
                    <a:pt x="912" y="748"/>
                  </a:lnTo>
                  <a:lnTo>
                    <a:pt x="912" y="749"/>
                  </a:lnTo>
                  <a:lnTo>
                    <a:pt x="913" y="750"/>
                  </a:lnTo>
                  <a:lnTo>
                    <a:pt x="913" y="750"/>
                  </a:lnTo>
                  <a:lnTo>
                    <a:pt x="913" y="750"/>
                  </a:lnTo>
                  <a:lnTo>
                    <a:pt x="913" y="750"/>
                  </a:lnTo>
                  <a:lnTo>
                    <a:pt x="914" y="749"/>
                  </a:lnTo>
                  <a:lnTo>
                    <a:pt x="914" y="749"/>
                  </a:lnTo>
                  <a:lnTo>
                    <a:pt x="914" y="749"/>
                  </a:lnTo>
                  <a:lnTo>
                    <a:pt x="914" y="749"/>
                  </a:lnTo>
                  <a:lnTo>
                    <a:pt x="914" y="748"/>
                  </a:lnTo>
                  <a:lnTo>
                    <a:pt x="915" y="747"/>
                  </a:lnTo>
                  <a:lnTo>
                    <a:pt x="915" y="746"/>
                  </a:lnTo>
                  <a:lnTo>
                    <a:pt x="915" y="746"/>
                  </a:lnTo>
                  <a:lnTo>
                    <a:pt x="915" y="746"/>
                  </a:lnTo>
                  <a:lnTo>
                    <a:pt x="915" y="746"/>
                  </a:lnTo>
                  <a:lnTo>
                    <a:pt x="916" y="746"/>
                  </a:lnTo>
                  <a:lnTo>
                    <a:pt x="916" y="746"/>
                  </a:lnTo>
                  <a:lnTo>
                    <a:pt x="916" y="746"/>
                  </a:lnTo>
                  <a:lnTo>
                    <a:pt x="916" y="747"/>
                  </a:lnTo>
                  <a:lnTo>
                    <a:pt x="916" y="747"/>
                  </a:lnTo>
                  <a:lnTo>
                    <a:pt x="917" y="747"/>
                  </a:lnTo>
                  <a:lnTo>
                    <a:pt x="917" y="747"/>
                  </a:lnTo>
                  <a:lnTo>
                    <a:pt x="917" y="748"/>
                  </a:lnTo>
                  <a:lnTo>
                    <a:pt x="917" y="748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50"/>
                  </a:lnTo>
                  <a:lnTo>
                    <a:pt x="918" y="750"/>
                  </a:lnTo>
                  <a:lnTo>
                    <a:pt x="918" y="750"/>
                  </a:lnTo>
                  <a:lnTo>
                    <a:pt x="918" y="751"/>
                  </a:lnTo>
                  <a:lnTo>
                    <a:pt x="919" y="752"/>
                  </a:lnTo>
                  <a:lnTo>
                    <a:pt x="919" y="754"/>
                  </a:lnTo>
                  <a:lnTo>
                    <a:pt x="919" y="755"/>
                  </a:lnTo>
                  <a:lnTo>
                    <a:pt x="919" y="756"/>
                  </a:lnTo>
                  <a:lnTo>
                    <a:pt x="920" y="756"/>
                  </a:lnTo>
                  <a:lnTo>
                    <a:pt x="920" y="756"/>
                  </a:lnTo>
                  <a:lnTo>
                    <a:pt x="920" y="756"/>
                  </a:lnTo>
                  <a:lnTo>
                    <a:pt x="920" y="757"/>
                  </a:lnTo>
                  <a:lnTo>
                    <a:pt x="920" y="757"/>
                  </a:lnTo>
                  <a:lnTo>
                    <a:pt x="920" y="757"/>
                  </a:lnTo>
                  <a:lnTo>
                    <a:pt x="921" y="757"/>
                  </a:lnTo>
                  <a:lnTo>
                    <a:pt x="921" y="757"/>
                  </a:lnTo>
                  <a:lnTo>
                    <a:pt x="921" y="758"/>
                  </a:lnTo>
                  <a:lnTo>
                    <a:pt x="921" y="757"/>
                  </a:lnTo>
                  <a:lnTo>
                    <a:pt x="922" y="756"/>
                  </a:lnTo>
                  <a:lnTo>
                    <a:pt x="922" y="756"/>
                  </a:lnTo>
                  <a:lnTo>
                    <a:pt x="922" y="756"/>
                  </a:lnTo>
                  <a:lnTo>
                    <a:pt x="922" y="755"/>
                  </a:lnTo>
                  <a:lnTo>
                    <a:pt x="922" y="754"/>
                  </a:lnTo>
                  <a:lnTo>
                    <a:pt x="923" y="754"/>
                  </a:lnTo>
                  <a:lnTo>
                    <a:pt x="923" y="754"/>
                  </a:lnTo>
                  <a:lnTo>
                    <a:pt x="923" y="753"/>
                  </a:lnTo>
                  <a:lnTo>
                    <a:pt x="923" y="752"/>
                  </a:lnTo>
                  <a:lnTo>
                    <a:pt x="923" y="752"/>
                  </a:lnTo>
                  <a:lnTo>
                    <a:pt x="924" y="751"/>
                  </a:lnTo>
                  <a:lnTo>
                    <a:pt x="924" y="750"/>
                  </a:lnTo>
                  <a:lnTo>
                    <a:pt x="924" y="749"/>
                  </a:lnTo>
                  <a:lnTo>
                    <a:pt x="924" y="749"/>
                  </a:lnTo>
                  <a:lnTo>
                    <a:pt x="924" y="747"/>
                  </a:lnTo>
                  <a:lnTo>
                    <a:pt x="925" y="747"/>
                  </a:lnTo>
                  <a:lnTo>
                    <a:pt x="925" y="746"/>
                  </a:lnTo>
                  <a:lnTo>
                    <a:pt x="925" y="746"/>
                  </a:lnTo>
                  <a:lnTo>
                    <a:pt x="925" y="745"/>
                  </a:lnTo>
                  <a:lnTo>
                    <a:pt x="926" y="744"/>
                  </a:lnTo>
                  <a:lnTo>
                    <a:pt x="926" y="743"/>
                  </a:lnTo>
                  <a:lnTo>
                    <a:pt x="926" y="743"/>
                  </a:lnTo>
                  <a:lnTo>
                    <a:pt x="926" y="742"/>
                  </a:lnTo>
                  <a:lnTo>
                    <a:pt x="926" y="741"/>
                  </a:lnTo>
                  <a:lnTo>
                    <a:pt x="926" y="740"/>
                  </a:lnTo>
                  <a:lnTo>
                    <a:pt x="927" y="739"/>
                  </a:lnTo>
                  <a:lnTo>
                    <a:pt x="927" y="738"/>
                  </a:lnTo>
                  <a:lnTo>
                    <a:pt x="927" y="736"/>
                  </a:lnTo>
                  <a:lnTo>
                    <a:pt x="927" y="735"/>
                  </a:lnTo>
                  <a:lnTo>
                    <a:pt x="927" y="734"/>
                  </a:lnTo>
                  <a:lnTo>
                    <a:pt x="928" y="733"/>
                  </a:lnTo>
                  <a:lnTo>
                    <a:pt x="928" y="733"/>
                  </a:lnTo>
                  <a:lnTo>
                    <a:pt x="928" y="732"/>
                  </a:lnTo>
                  <a:lnTo>
                    <a:pt x="928" y="730"/>
                  </a:lnTo>
                  <a:lnTo>
                    <a:pt x="929" y="728"/>
                  </a:lnTo>
                  <a:lnTo>
                    <a:pt x="929" y="727"/>
                  </a:lnTo>
                  <a:lnTo>
                    <a:pt x="929" y="726"/>
                  </a:lnTo>
                  <a:lnTo>
                    <a:pt x="929" y="725"/>
                  </a:lnTo>
                  <a:lnTo>
                    <a:pt x="929" y="724"/>
                  </a:lnTo>
                  <a:lnTo>
                    <a:pt x="929" y="723"/>
                  </a:lnTo>
                  <a:lnTo>
                    <a:pt x="930" y="723"/>
                  </a:lnTo>
                  <a:lnTo>
                    <a:pt x="930" y="722"/>
                  </a:lnTo>
                  <a:lnTo>
                    <a:pt x="930" y="722"/>
                  </a:lnTo>
                  <a:lnTo>
                    <a:pt x="930" y="722"/>
                  </a:lnTo>
                  <a:lnTo>
                    <a:pt x="931" y="724"/>
                  </a:lnTo>
                  <a:lnTo>
                    <a:pt x="931" y="727"/>
                  </a:lnTo>
                  <a:lnTo>
                    <a:pt x="931" y="729"/>
                  </a:lnTo>
                  <a:lnTo>
                    <a:pt x="931" y="729"/>
                  </a:lnTo>
                  <a:lnTo>
                    <a:pt x="931" y="730"/>
                  </a:lnTo>
                  <a:lnTo>
                    <a:pt x="931" y="732"/>
                  </a:lnTo>
                  <a:lnTo>
                    <a:pt x="932" y="736"/>
                  </a:lnTo>
                  <a:lnTo>
                    <a:pt x="932" y="741"/>
                  </a:lnTo>
                  <a:lnTo>
                    <a:pt x="932" y="745"/>
                  </a:lnTo>
                  <a:lnTo>
                    <a:pt x="932" y="747"/>
                  </a:lnTo>
                  <a:lnTo>
                    <a:pt x="933" y="749"/>
                  </a:lnTo>
                  <a:lnTo>
                    <a:pt x="933" y="751"/>
                  </a:lnTo>
                  <a:lnTo>
                    <a:pt x="933" y="754"/>
                  </a:lnTo>
                  <a:lnTo>
                    <a:pt x="933" y="756"/>
                  </a:lnTo>
                  <a:lnTo>
                    <a:pt x="933" y="758"/>
                  </a:lnTo>
                  <a:lnTo>
                    <a:pt x="934" y="760"/>
                  </a:lnTo>
                  <a:lnTo>
                    <a:pt x="934" y="760"/>
                  </a:lnTo>
                  <a:lnTo>
                    <a:pt x="934" y="760"/>
                  </a:lnTo>
                  <a:lnTo>
                    <a:pt x="934" y="760"/>
                  </a:lnTo>
                  <a:lnTo>
                    <a:pt x="934" y="760"/>
                  </a:lnTo>
                  <a:lnTo>
                    <a:pt x="935" y="760"/>
                  </a:lnTo>
                  <a:lnTo>
                    <a:pt x="935" y="759"/>
                  </a:lnTo>
                  <a:lnTo>
                    <a:pt x="935" y="758"/>
                  </a:lnTo>
                  <a:lnTo>
                    <a:pt x="935" y="755"/>
                  </a:lnTo>
                  <a:lnTo>
                    <a:pt x="935" y="754"/>
                  </a:lnTo>
                  <a:lnTo>
                    <a:pt x="936" y="752"/>
                  </a:lnTo>
                  <a:lnTo>
                    <a:pt x="936" y="750"/>
                  </a:lnTo>
                  <a:lnTo>
                    <a:pt x="936" y="748"/>
                  </a:lnTo>
                  <a:lnTo>
                    <a:pt x="936" y="746"/>
                  </a:lnTo>
                  <a:lnTo>
                    <a:pt x="937" y="745"/>
                  </a:lnTo>
                  <a:lnTo>
                    <a:pt x="937" y="744"/>
                  </a:lnTo>
                  <a:lnTo>
                    <a:pt x="937" y="742"/>
                  </a:lnTo>
                  <a:lnTo>
                    <a:pt x="937" y="741"/>
                  </a:lnTo>
                  <a:lnTo>
                    <a:pt x="937" y="740"/>
                  </a:lnTo>
                  <a:lnTo>
                    <a:pt x="937" y="739"/>
                  </a:lnTo>
                  <a:lnTo>
                    <a:pt x="938" y="737"/>
                  </a:lnTo>
                  <a:lnTo>
                    <a:pt x="938" y="737"/>
                  </a:lnTo>
                  <a:lnTo>
                    <a:pt x="938" y="738"/>
                  </a:lnTo>
                  <a:lnTo>
                    <a:pt x="938" y="737"/>
                  </a:lnTo>
                  <a:lnTo>
                    <a:pt x="939" y="735"/>
                  </a:lnTo>
                  <a:lnTo>
                    <a:pt x="939" y="736"/>
                  </a:lnTo>
                  <a:lnTo>
                    <a:pt x="939" y="742"/>
                  </a:lnTo>
                  <a:lnTo>
                    <a:pt x="939" y="737"/>
                  </a:lnTo>
                  <a:lnTo>
                    <a:pt x="939" y="715"/>
                  </a:lnTo>
                  <a:lnTo>
                    <a:pt x="940" y="680"/>
                  </a:lnTo>
                  <a:lnTo>
                    <a:pt x="940" y="630"/>
                  </a:lnTo>
                  <a:lnTo>
                    <a:pt x="940" y="566"/>
                  </a:lnTo>
                  <a:lnTo>
                    <a:pt x="940" y="493"/>
                  </a:lnTo>
                  <a:lnTo>
                    <a:pt x="940" y="429"/>
                  </a:lnTo>
                  <a:lnTo>
                    <a:pt x="941" y="401"/>
                  </a:lnTo>
                  <a:lnTo>
                    <a:pt x="941" y="406"/>
                  </a:lnTo>
                  <a:lnTo>
                    <a:pt x="941" y="375"/>
                  </a:lnTo>
                  <a:lnTo>
                    <a:pt x="941" y="341"/>
                  </a:lnTo>
                  <a:lnTo>
                    <a:pt x="941" y="322"/>
                  </a:lnTo>
                  <a:lnTo>
                    <a:pt x="942" y="322"/>
                  </a:lnTo>
                  <a:lnTo>
                    <a:pt x="942" y="334"/>
                  </a:lnTo>
                  <a:lnTo>
                    <a:pt x="942" y="345"/>
                  </a:lnTo>
                  <a:lnTo>
                    <a:pt x="942" y="356"/>
                  </a:lnTo>
                  <a:lnTo>
                    <a:pt x="942" y="370"/>
                  </a:lnTo>
                  <a:lnTo>
                    <a:pt x="942" y="380"/>
                  </a:lnTo>
                  <a:lnTo>
                    <a:pt x="943" y="387"/>
                  </a:lnTo>
                  <a:lnTo>
                    <a:pt x="943" y="393"/>
                  </a:lnTo>
                  <a:lnTo>
                    <a:pt x="943" y="399"/>
                  </a:lnTo>
                  <a:lnTo>
                    <a:pt x="943" y="404"/>
                  </a:lnTo>
                  <a:lnTo>
                    <a:pt x="944" y="410"/>
                  </a:lnTo>
                  <a:lnTo>
                    <a:pt x="944" y="416"/>
                  </a:lnTo>
                  <a:lnTo>
                    <a:pt x="944" y="422"/>
                  </a:lnTo>
                  <a:lnTo>
                    <a:pt x="944" y="427"/>
                  </a:lnTo>
                  <a:lnTo>
                    <a:pt x="944" y="431"/>
                  </a:lnTo>
                  <a:lnTo>
                    <a:pt x="945" y="435"/>
                  </a:lnTo>
                  <a:lnTo>
                    <a:pt x="945" y="439"/>
                  </a:lnTo>
                  <a:lnTo>
                    <a:pt x="945" y="441"/>
                  </a:lnTo>
                  <a:lnTo>
                    <a:pt x="945" y="445"/>
                  </a:lnTo>
                  <a:lnTo>
                    <a:pt x="945" y="448"/>
                  </a:lnTo>
                  <a:lnTo>
                    <a:pt x="946" y="452"/>
                  </a:lnTo>
                  <a:lnTo>
                    <a:pt x="946" y="456"/>
                  </a:lnTo>
                  <a:lnTo>
                    <a:pt x="946" y="461"/>
                  </a:lnTo>
                  <a:lnTo>
                    <a:pt x="946" y="466"/>
                  </a:lnTo>
                  <a:lnTo>
                    <a:pt x="946" y="471"/>
                  </a:lnTo>
                  <a:lnTo>
                    <a:pt x="947" y="477"/>
                  </a:lnTo>
                  <a:lnTo>
                    <a:pt x="947" y="482"/>
                  </a:lnTo>
                  <a:lnTo>
                    <a:pt x="947" y="487"/>
                  </a:lnTo>
                  <a:lnTo>
                    <a:pt x="947" y="492"/>
                  </a:lnTo>
                  <a:lnTo>
                    <a:pt x="948" y="498"/>
                  </a:lnTo>
                  <a:lnTo>
                    <a:pt x="948" y="504"/>
                  </a:lnTo>
                  <a:lnTo>
                    <a:pt x="948" y="511"/>
                  </a:lnTo>
                  <a:lnTo>
                    <a:pt x="948" y="517"/>
                  </a:lnTo>
                  <a:lnTo>
                    <a:pt x="948" y="524"/>
                  </a:lnTo>
                  <a:lnTo>
                    <a:pt x="948" y="531"/>
                  </a:lnTo>
                  <a:lnTo>
                    <a:pt x="949" y="538"/>
                  </a:lnTo>
                  <a:lnTo>
                    <a:pt x="949" y="545"/>
                  </a:lnTo>
                  <a:lnTo>
                    <a:pt x="949" y="553"/>
                  </a:lnTo>
                  <a:lnTo>
                    <a:pt x="949" y="562"/>
                  </a:lnTo>
                  <a:lnTo>
                    <a:pt x="950" y="571"/>
                  </a:lnTo>
                  <a:lnTo>
                    <a:pt x="950" y="580"/>
                  </a:lnTo>
                  <a:lnTo>
                    <a:pt x="950" y="589"/>
                  </a:lnTo>
                  <a:lnTo>
                    <a:pt x="950" y="598"/>
                  </a:lnTo>
                  <a:lnTo>
                    <a:pt x="950" y="605"/>
                  </a:lnTo>
                  <a:lnTo>
                    <a:pt x="951" y="612"/>
                  </a:lnTo>
                  <a:lnTo>
                    <a:pt x="951" y="618"/>
                  </a:lnTo>
                  <a:lnTo>
                    <a:pt x="951" y="623"/>
                  </a:lnTo>
                  <a:lnTo>
                    <a:pt x="951" y="627"/>
                  </a:lnTo>
                  <a:lnTo>
                    <a:pt x="951" y="631"/>
                  </a:lnTo>
                  <a:lnTo>
                    <a:pt x="952" y="634"/>
                  </a:lnTo>
                  <a:lnTo>
                    <a:pt x="952" y="635"/>
                  </a:lnTo>
                  <a:lnTo>
                    <a:pt x="952" y="637"/>
                  </a:lnTo>
                  <a:lnTo>
                    <a:pt x="952" y="638"/>
                  </a:lnTo>
                  <a:lnTo>
                    <a:pt x="952" y="638"/>
                  </a:lnTo>
                  <a:lnTo>
                    <a:pt x="953" y="638"/>
                  </a:lnTo>
                  <a:lnTo>
                    <a:pt x="953" y="638"/>
                  </a:lnTo>
                  <a:lnTo>
                    <a:pt x="953" y="637"/>
                  </a:lnTo>
                  <a:lnTo>
                    <a:pt x="953" y="635"/>
                  </a:lnTo>
                  <a:lnTo>
                    <a:pt x="953" y="634"/>
                  </a:lnTo>
                  <a:lnTo>
                    <a:pt x="954" y="633"/>
                  </a:lnTo>
                  <a:lnTo>
                    <a:pt x="954" y="633"/>
                  </a:lnTo>
                  <a:lnTo>
                    <a:pt x="954" y="633"/>
                  </a:lnTo>
                  <a:lnTo>
                    <a:pt x="954" y="633"/>
                  </a:lnTo>
                  <a:lnTo>
                    <a:pt x="954" y="634"/>
                  </a:lnTo>
                  <a:lnTo>
                    <a:pt x="955" y="637"/>
                  </a:lnTo>
                  <a:lnTo>
                    <a:pt x="955" y="641"/>
                  </a:lnTo>
                  <a:lnTo>
                    <a:pt x="955" y="646"/>
                  </a:lnTo>
                  <a:lnTo>
                    <a:pt x="955" y="652"/>
                  </a:lnTo>
                  <a:lnTo>
                    <a:pt x="956" y="660"/>
                  </a:lnTo>
                  <a:lnTo>
                    <a:pt x="956" y="667"/>
                  </a:lnTo>
                  <a:lnTo>
                    <a:pt x="956" y="673"/>
                  </a:lnTo>
                  <a:lnTo>
                    <a:pt x="956" y="679"/>
                  </a:lnTo>
                  <a:lnTo>
                    <a:pt x="956" y="684"/>
                  </a:lnTo>
                  <a:lnTo>
                    <a:pt x="956" y="689"/>
                  </a:lnTo>
                  <a:lnTo>
                    <a:pt x="957" y="692"/>
                  </a:lnTo>
                  <a:lnTo>
                    <a:pt x="957" y="695"/>
                  </a:lnTo>
                  <a:lnTo>
                    <a:pt x="957" y="697"/>
                  </a:lnTo>
                  <a:lnTo>
                    <a:pt x="957" y="700"/>
                  </a:lnTo>
                  <a:lnTo>
                    <a:pt x="957" y="702"/>
                  </a:lnTo>
                  <a:lnTo>
                    <a:pt x="958" y="703"/>
                  </a:lnTo>
                  <a:lnTo>
                    <a:pt x="958" y="704"/>
                  </a:lnTo>
                  <a:lnTo>
                    <a:pt x="958" y="705"/>
                  </a:lnTo>
                  <a:lnTo>
                    <a:pt x="958" y="705"/>
                  </a:lnTo>
                  <a:lnTo>
                    <a:pt x="959" y="705"/>
                  </a:lnTo>
                  <a:lnTo>
                    <a:pt x="959" y="704"/>
                  </a:lnTo>
                  <a:lnTo>
                    <a:pt x="959" y="704"/>
                  </a:lnTo>
                  <a:lnTo>
                    <a:pt x="959" y="704"/>
                  </a:lnTo>
                  <a:lnTo>
                    <a:pt x="959" y="704"/>
                  </a:lnTo>
                  <a:lnTo>
                    <a:pt x="959" y="704"/>
                  </a:lnTo>
                  <a:lnTo>
                    <a:pt x="960" y="703"/>
                  </a:lnTo>
                  <a:lnTo>
                    <a:pt x="960" y="703"/>
                  </a:lnTo>
                  <a:lnTo>
                    <a:pt x="960" y="703"/>
                  </a:lnTo>
                  <a:lnTo>
                    <a:pt x="960" y="702"/>
                  </a:lnTo>
                  <a:lnTo>
                    <a:pt x="961" y="701"/>
                  </a:lnTo>
                  <a:lnTo>
                    <a:pt x="961" y="701"/>
                  </a:lnTo>
                  <a:lnTo>
                    <a:pt x="961" y="701"/>
                  </a:lnTo>
                  <a:lnTo>
                    <a:pt x="961" y="701"/>
                  </a:lnTo>
                  <a:lnTo>
                    <a:pt x="961" y="701"/>
                  </a:lnTo>
                  <a:lnTo>
                    <a:pt x="962" y="702"/>
                  </a:lnTo>
                  <a:lnTo>
                    <a:pt x="962" y="702"/>
                  </a:lnTo>
                  <a:lnTo>
                    <a:pt x="962" y="703"/>
                  </a:lnTo>
                  <a:lnTo>
                    <a:pt x="962" y="704"/>
                  </a:lnTo>
                  <a:lnTo>
                    <a:pt x="962" y="705"/>
                  </a:lnTo>
                  <a:lnTo>
                    <a:pt x="963" y="705"/>
                  </a:lnTo>
                  <a:lnTo>
                    <a:pt x="963" y="705"/>
                  </a:lnTo>
                  <a:lnTo>
                    <a:pt x="963" y="707"/>
                  </a:lnTo>
                  <a:lnTo>
                    <a:pt x="963" y="708"/>
                  </a:lnTo>
                  <a:lnTo>
                    <a:pt x="963" y="709"/>
                  </a:lnTo>
                  <a:lnTo>
                    <a:pt x="964" y="709"/>
                  </a:lnTo>
                  <a:lnTo>
                    <a:pt x="964" y="710"/>
                  </a:lnTo>
                  <a:lnTo>
                    <a:pt x="964" y="712"/>
                  </a:lnTo>
                  <a:lnTo>
                    <a:pt x="964" y="713"/>
                  </a:lnTo>
                  <a:lnTo>
                    <a:pt x="964" y="714"/>
                  </a:lnTo>
                  <a:lnTo>
                    <a:pt x="965" y="715"/>
                  </a:lnTo>
                  <a:lnTo>
                    <a:pt x="965" y="716"/>
                  </a:lnTo>
                  <a:lnTo>
                    <a:pt x="965" y="717"/>
                  </a:lnTo>
                  <a:lnTo>
                    <a:pt x="965" y="718"/>
                  </a:lnTo>
                  <a:lnTo>
                    <a:pt x="965" y="720"/>
                  </a:lnTo>
                  <a:lnTo>
                    <a:pt x="966" y="721"/>
                  </a:lnTo>
                  <a:lnTo>
                    <a:pt x="966" y="722"/>
                  </a:lnTo>
                  <a:lnTo>
                    <a:pt x="966" y="723"/>
                  </a:lnTo>
                  <a:lnTo>
                    <a:pt x="966" y="724"/>
                  </a:lnTo>
                  <a:lnTo>
                    <a:pt x="967" y="724"/>
                  </a:lnTo>
                  <a:lnTo>
                    <a:pt x="967" y="724"/>
                  </a:lnTo>
                  <a:lnTo>
                    <a:pt x="967" y="725"/>
                  </a:lnTo>
                  <a:lnTo>
                    <a:pt x="967" y="725"/>
                  </a:lnTo>
                  <a:lnTo>
                    <a:pt x="967" y="726"/>
                  </a:lnTo>
                  <a:lnTo>
                    <a:pt x="967" y="727"/>
                  </a:lnTo>
                  <a:lnTo>
                    <a:pt x="968" y="727"/>
                  </a:lnTo>
                  <a:lnTo>
                    <a:pt x="968" y="728"/>
                  </a:lnTo>
                  <a:lnTo>
                    <a:pt x="968" y="727"/>
                  </a:lnTo>
                  <a:lnTo>
                    <a:pt x="968" y="727"/>
                  </a:lnTo>
                  <a:lnTo>
                    <a:pt x="969" y="727"/>
                  </a:lnTo>
                  <a:lnTo>
                    <a:pt x="969" y="727"/>
                  </a:lnTo>
                  <a:lnTo>
                    <a:pt x="969" y="727"/>
                  </a:lnTo>
                  <a:lnTo>
                    <a:pt x="969" y="727"/>
                  </a:lnTo>
                  <a:lnTo>
                    <a:pt x="969" y="727"/>
                  </a:lnTo>
                  <a:lnTo>
                    <a:pt x="970" y="726"/>
                  </a:lnTo>
                  <a:lnTo>
                    <a:pt x="970" y="726"/>
                  </a:lnTo>
                  <a:lnTo>
                    <a:pt x="970" y="726"/>
                  </a:lnTo>
                  <a:lnTo>
                    <a:pt x="970" y="726"/>
                  </a:lnTo>
                  <a:lnTo>
                    <a:pt x="970" y="725"/>
                  </a:lnTo>
                  <a:lnTo>
                    <a:pt x="971" y="725"/>
                  </a:lnTo>
                  <a:lnTo>
                    <a:pt x="971" y="724"/>
                  </a:lnTo>
                  <a:lnTo>
                    <a:pt x="971" y="724"/>
                  </a:lnTo>
                  <a:lnTo>
                    <a:pt x="971" y="723"/>
                  </a:lnTo>
                  <a:lnTo>
                    <a:pt x="971" y="722"/>
                  </a:lnTo>
                  <a:lnTo>
                    <a:pt x="972" y="721"/>
                  </a:lnTo>
                  <a:lnTo>
                    <a:pt x="972" y="721"/>
                  </a:lnTo>
                  <a:lnTo>
                    <a:pt x="972" y="720"/>
                  </a:lnTo>
                  <a:lnTo>
                    <a:pt x="972" y="720"/>
                  </a:lnTo>
                  <a:lnTo>
                    <a:pt x="972" y="720"/>
                  </a:lnTo>
                  <a:lnTo>
                    <a:pt x="973" y="718"/>
                  </a:lnTo>
                  <a:lnTo>
                    <a:pt x="973" y="718"/>
                  </a:lnTo>
                  <a:lnTo>
                    <a:pt x="973" y="718"/>
                  </a:lnTo>
                  <a:lnTo>
                    <a:pt x="973" y="717"/>
                  </a:lnTo>
                  <a:lnTo>
                    <a:pt x="973" y="716"/>
                  </a:lnTo>
                  <a:lnTo>
                    <a:pt x="974" y="715"/>
                  </a:lnTo>
                  <a:lnTo>
                    <a:pt x="974" y="715"/>
                  </a:lnTo>
                  <a:lnTo>
                    <a:pt x="974" y="717"/>
                  </a:lnTo>
                  <a:lnTo>
                    <a:pt x="974" y="718"/>
                  </a:lnTo>
                  <a:lnTo>
                    <a:pt x="974" y="721"/>
                  </a:lnTo>
                  <a:lnTo>
                    <a:pt x="975" y="723"/>
                  </a:lnTo>
                  <a:lnTo>
                    <a:pt x="975" y="725"/>
                  </a:lnTo>
                  <a:lnTo>
                    <a:pt x="975" y="727"/>
                  </a:lnTo>
                  <a:lnTo>
                    <a:pt x="975" y="729"/>
                  </a:lnTo>
                  <a:lnTo>
                    <a:pt x="975" y="733"/>
                  </a:lnTo>
                  <a:lnTo>
                    <a:pt x="976" y="738"/>
                  </a:lnTo>
                  <a:lnTo>
                    <a:pt x="976" y="742"/>
                  </a:lnTo>
                  <a:lnTo>
                    <a:pt x="976" y="745"/>
                  </a:lnTo>
                  <a:lnTo>
                    <a:pt x="976" y="747"/>
                  </a:lnTo>
                  <a:lnTo>
                    <a:pt x="976" y="749"/>
                  </a:lnTo>
                  <a:lnTo>
                    <a:pt x="977" y="751"/>
                  </a:lnTo>
                  <a:lnTo>
                    <a:pt x="977" y="754"/>
                  </a:lnTo>
                  <a:lnTo>
                    <a:pt x="977" y="756"/>
                  </a:lnTo>
                  <a:lnTo>
                    <a:pt x="977" y="757"/>
                  </a:lnTo>
                  <a:lnTo>
                    <a:pt x="978" y="758"/>
                  </a:lnTo>
                  <a:lnTo>
                    <a:pt x="978" y="758"/>
                  </a:lnTo>
                  <a:lnTo>
                    <a:pt x="978" y="759"/>
                  </a:lnTo>
                  <a:lnTo>
                    <a:pt x="978" y="759"/>
                  </a:lnTo>
                  <a:lnTo>
                    <a:pt x="978" y="759"/>
                  </a:lnTo>
                  <a:lnTo>
                    <a:pt x="978" y="758"/>
                  </a:lnTo>
                  <a:lnTo>
                    <a:pt x="979" y="757"/>
                  </a:lnTo>
                  <a:lnTo>
                    <a:pt x="979" y="756"/>
                  </a:lnTo>
                  <a:lnTo>
                    <a:pt x="979" y="754"/>
                  </a:lnTo>
                  <a:lnTo>
                    <a:pt x="979" y="751"/>
                  </a:lnTo>
                  <a:lnTo>
                    <a:pt x="980" y="749"/>
                  </a:lnTo>
                  <a:lnTo>
                    <a:pt x="980" y="747"/>
                  </a:lnTo>
                  <a:lnTo>
                    <a:pt x="980" y="746"/>
                  </a:lnTo>
                  <a:lnTo>
                    <a:pt x="980" y="745"/>
                  </a:lnTo>
                  <a:lnTo>
                    <a:pt x="980" y="743"/>
                  </a:lnTo>
                  <a:lnTo>
                    <a:pt x="981" y="743"/>
                  </a:lnTo>
                  <a:lnTo>
                    <a:pt x="981" y="741"/>
                  </a:lnTo>
                  <a:lnTo>
                    <a:pt x="981" y="740"/>
                  </a:lnTo>
                  <a:lnTo>
                    <a:pt x="981" y="739"/>
                  </a:lnTo>
                  <a:lnTo>
                    <a:pt x="981" y="738"/>
                  </a:lnTo>
                  <a:lnTo>
                    <a:pt x="982" y="737"/>
                  </a:lnTo>
                  <a:lnTo>
                    <a:pt x="982" y="737"/>
                  </a:lnTo>
                  <a:lnTo>
                    <a:pt x="982" y="737"/>
                  </a:lnTo>
                  <a:lnTo>
                    <a:pt x="982" y="735"/>
                  </a:lnTo>
                  <a:lnTo>
                    <a:pt x="982" y="735"/>
                  </a:lnTo>
                  <a:lnTo>
                    <a:pt x="983" y="741"/>
                  </a:lnTo>
                  <a:lnTo>
                    <a:pt x="983" y="735"/>
                  </a:lnTo>
                  <a:lnTo>
                    <a:pt x="983" y="715"/>
                  </a:lnTo>
                  <a:lnTo>
                    <a:pt x="983" y="680"/>
                  </a:lnTo>
                  <a:lnTo>
                    <a:pt x="984" y="633"/>
                  </a:lnTo>
                  <a:lnTo>
                    <a:pt x="984" y="575"/>
                  </a:lnTo>
                  <a:lnTo>
                    <a:pt x="984" y="505"/>
                  </a:lnTo>
                  <a:lnTo>
                    <a:pt x="984" y="433"/>
                  </a:lnTo>
                  <a:lnTo>
                    <a:pt x="984" y="388"/>
                  </a:lnTo>
                  <a:lnTo>
                    <a:pt x="984" y="393"/>
                  </a:lnTo>
                  <a:lnTo>
                    <a:pt x="985" y="368"/>
                  </a:lnTo>
                  <a:lnTo>
                    <a:pt x="985" y="328"/>
                  </a:lnTo>
                  <a:lnTo>
                    <a:pt x="985" y="300"/>
                  </a:lnTo>
                  <a:lnTo>
                    <a:pt x="985" y="292"/>
                  </a:lnTo>
                  <a:lnTo>
                    <a:pt x="986" y="300"/>
                  </a:lnTo>
                  <a:lnTo>
                    <a:pt x="986" y="312"/>
                  </a:lnTo>
                  <a:lnTo>
                    <a:pt x="986" y="322"/>
                  </a:lnTo>
                  <a:lnTo>
                    <a:pt x="986" y="336"/>
                  </a:lnTo>
                  <a:lnTo>
                    <a:pt x="986" y="347"/>
                  </a:lnTo>
                  <a:lnTo>
                    <a:pt x="986" y="356"/>
                  </a:lnTo>
                  <a:lnTo>
                    <a:pt x="987" y="364"/>
                  </a:lnTo>
                  <a:lnTo>
                    <a:pt x="987" y="370"/>
                  </a:lnTo>
                  <a:lnTo>
                    <a:pt x="987" y="376"/>
                  </a:lnTo>
                  <a:lnTo>
                    <a:pt x="987" y="383"/>
                  </a:lnTo>
                  <a:lnTo>
                    <a:pt x="987" y="389"/>
                  </a:lnTo>
                  <a:lnTo>
                    <a:pt x="988" y="396"/>
                  </a:lnTo>
                  <a:lnTo>
                    <a:pt x="988" y="402"/>
                  </a:lnTo>
                  <a:lnTo>
                    <a:pt x="988" y="408"/>
                  </a:lnTo>
                  <a:lnTo>
                    <a:pt x="988" y="412"/>
                  </a:lnTo>
                  <a:lnTo>
                    <a:pt x="989" y="416"/>
                  </a:lnTo>
                  <a:lnTo>
                    <a:pt x="989" y="420"/>
                  </a:lnTo>
                  <a:lnTo>
                    <a:pt x="989" y="424"/>
                  </a:lnTo>
                  <a:lnTo>
                    <a:pt x="989" y="429"/>
                  </a:lnTo>
                  <a:lnTo>
                    <a:pt x="989" y="434"/>
                  </a:lnTo>
                  <a:lnTo>
                    <a:pt x="989" y="439"/>
                  </a:lnTo>
                  <a:lnTo>
                    <a:pt x="990" y="445"/>
                  </a:lnTo>
                  <a:lnTo>
                    <a:pt x="990" y="451"/>
                  </a:lnTo>
                  <a:lnTo>
                    <a:pt x="990" y="457"/>
                  </a:lnTo>
                  <a:lnTo>
                    <a:pt x="990" y="463"/>
                  </a:lnTo>
                  <a:lnTo>
                    <a:pt x="991" y="470"/>
                  </a:lnTo>
                  <a:lnTo>
                    <a:pt x="991" y="477"/>
                  </a:lnTo>
                  <a:lnTo>
                    <a:pt x="991" y="485"/>
                  </a:lnTo>
                  <a:lnTo>
                    <a:pt x="991" y="491"/>
                  </a:lnTo>
                  <a:lnTo>
                    <a:pt x="991" y="498"/>
                  </a:lnTo>
                  <a:lnTo>
                    <a:pt x="992" y="506"/>
                  </a:lnTo>
                  <a:lnTo>
                    <a:pt x="992" y="513"/>
                  </a:lnTo>
                  <a:lnTo>
                    <a:pt x="992" y="521"/>
                  </a:lnTo>
                  <a:lnTo>
                    <a:pt x="992" y="529"/>
                  </a:lnTo>
                  <a:lnTo>
                    <a:pt x="992" y="537"/>
                  </a:lnTo>
                  <a:lnTo>
                    <a:pt x="993" y="547"/>
                  </a:lnTo>
                  <a:lnTo>
                    <a:pt x="993" y="556"/>
                  </a:lnTo>
                  <a:lnTo>
                    <a:pt x="993" y="566"/>
                  </a:lnTo>
                  <a:lnTo>
                    <a:pt x="993" y="575"/>
                  </a:lnTo>
                  <a:lnTo>
                    <a:pt x="993" y="584"/>
                  </a:lnTo>
                  <a:lnTo>
                    <a:pt x="994" y="591"/>
                  </a:lnTo>
                  <a:lnTo>
                    <a:pt x="994" y="599"/>
                  </a:lnTo>
                  <a:lnTo>
                    <a:pt x="994" y="606"/>
                  </a:lnTo>
                  <a:lnTo>
                    <a:pt x="994" y="611"/>
                  </a:lnTo>
                  <a:lnTo>
                    <a:pt x="995" y="616"/>
                  </a:lnTo>
                  <a:lnTo>
                    <a:pt x="995" y="620"/>
                  </a:lnTo>
                  <a:lnTo>
                    <a:pt x="995" y="623"/>
                  </a:lnTo>
                  <a:lnTo>
                    <a:pt x="995" y="624"/>
                  </a:lnTo>
                  <a:lnTo>
                    <a:pt x="995" y="624"/>
                  </a:lnTo>
                  <a:lnTo>
                    <a:pt x="995" y="624"/>
                  </a:lnTo>
                  <a:lnTo>
                    <a:pt x="996" y="624"/>
                  </a:lnTo>
                  <a:lnTo>
                    <a:pt x="996" y="624"/>
                  </a:lnTo>
                  <a:lnTo>
                    <a:pt x="996" y="623"/>
                  </a:lnTo>
                  <a:lnTo>
                    <a:pt x="996" y="622"/>
                  </a:lnTo>
                  <a:lnTo>
                    <a:pt x="997" y="620"/>
                  </a:lnTo>
                  <a:lnTo>
                    <a:pt x="997" y="619"/>
                  </a:lnTo>
                  <a:lnTo>
                    <a:pt x="997" y="618"/>
                  </a:lnTo>
                  <a:lnTo>
                    <a:pt x="997" y="616"/>
                  </a:lnTo>
                  <a:lnTo>
                    <a:pt x="997" y="615"/>
                  </a:lnTo>
                  <a:lnTo>
                    <a:pt x="997" y="613"/>
                  </a:lnTo>
                  <a:lnTo>
                    <a:pt x="998" y="612"/>
                  </a:lnTo>
                  <a:lnTo>
                    <a:pt x="998" y="611"/>
                  </a:lnTo>
                  <a:lnTo>
                    <a:pt x="998" y="612"/>
                  </a:lnTo>
                  <a:lnTo>
                    <a:pt x="998" y="614"/>
                  </a:lnTo>
                  <a:lnTo>
                    <a:pt x="999" y="618"/>
                  </a:lnTo>
                  <a:lnTo>
                    <a:pt x="999" y="623"/>
                  </a:lnTo>
                  <a:lnTo>
                    <a:pt x="999" y="629"/>
                  </a:lnTo>
                  <a:lnTo>
                    <a:pt x="999" y="636"/>
                  </a:lnTo>
                  <a:lnTo>
                    <a:pt x="999" y="645"/>
                  </a:lnTo>
                  <a:lnTo>
                    <a:pt x="1000" y="652"/>
                  </a:lnTo>
                  <a:lnTo>
                    <a:pt x="1000" y="659"/>
                  </a:lnTo>
                  <a:lnTo>
                    <a:pt x="1000" y="665"/>
                  </a:lnTo>
                  <a:lnTo>
                    <a:pt x="1000" y="671"/>
                  </a:lnTo>
                  <a:lnTo>
                    <a:pt x="1000" y="676"/>
                  </a:lnTo>
                  <a:lnTo>
                    <a:pt x="1000" y="681"/>
                  </a:lnTo>
                  <a:lnTo>
                    <a:pt x="1001" y="684"/>
                  </a:lnTo>
                  <a:lnTo>
                    <a:pt x="1001" y="688"/>
                  </a:lnTo>
                  <a:lnTo>
                    <a:pt x="1001" y="691"/>
                  </a:lnTo>
                  <a:lnTo>
                    <a:pt x="1001" y="695"/>
                  </a:lnTo>
                  <a:lnTo>
                    <a:pt x="1002" y="697"/>
                  </a:lnTo>
                  <a:lnTo>
                    <a:pt x="1002" y="699"/>
                  </a:lnTo>
                  <a:lnTo>
                    <a:pt x="1002" y="700"/>
                  </a:lnTo>
                  <a:lnTo>
                    <a:pt x="1002" y="702"/>
                  </a:lnTo>
                  <a:lnTo>
                    <a:pt x="1002" y="705"/>
                  </a:lnTo>
                  <a:lnTo>
                    <a:pt x="1003" y="706"/>
                  </a:lnTo>
                  <a:lnTo>
                    <a:pt x="1003" y="706"/>
                  </a:lnTo>
                  <a:lnTo>
                    <a:pt x="1003" y="707"/>
                  </a:lnTo>
                  <a:lnTo>
                    <a:pt x="1003" y="708"/>
                  </a:lnTo>
                  <a:lnTo>
                    <a:pt x="1003" y="709"/>
                  </a:lnTo>
                  <a:lnTo>
                    <a:pt x="1004" y="710"/>
                  </a:lnTo>
                  <a:lnTo>
                    <a:pt x="1004" y="711"/>
                  </a:lnTo>
                  <a:lnTo>
                    <a:pt x="1004" y="712"/>
                  </a:lnTo>
                  <a:lnTo>
                    <a:pt x="1004" y="713"/>
                  </a:lnTo>
                  <a:lnTo>
                    <a:pt x="1004" y="714"/>
                  </a:lnTo>
                  <a:lnTo>
                    <a:pt x="1005" y="715"/>
                  </a:lnTo>
                  <a:lnTo>
                    <a:pt x="1005" y="716"/>
                  </a:lnTo>
                  <a:lnTo>
                    <a:pt x="1005" y="717"/>
                  </a:lnTo>
                  <a:lnTo>
                    <a:pt x="1005" y="720"/>
                  </a:lnTo>
                  <a:lnTo>
                    <a:pt x="1006" y="722"/>
                  </a:lnTo>
                  <a:lnTo>
                    <a:pt x="1006" y="723"/>
                  </a:lnTo>
                  <a:lnTo>
                    <a:pt x="1006" y="725"/>
                  </a:lnTo>
                  <a:lnTo>
                    <a:pt x="1006" y="728"/>
                  </a:lnTo>
                  <a:lnTo>
                    <a:pt x="1006" y="730"/>
                  </a:lnTo>
                  <a:lnTo>
                    <a:pt x="1006" y="732"/>
                  </a:lnTo>
                  <a:lnTo>
                    <a:pt x="1007" y="735"/>
                  </a:lnTo>
                  <a:lnTo>
                    <a:pt x="1007" y="737"/>
                  </a:lnTo>
                  <a:lnTo>
                    <a:pt x="1007" y="740"/>
                  </a:lnTo>
                  <a:lnTo>
                    <a:pt x="1007" y="742"/>
                  </a:lnTo>
                  <a:lnTo>
                    <a:pt x="1008" y="744"/>
                  </a:lnTo>
                  <a:lnTo>
                    <a:pt x="1008" y="746"/>
                  </a:lnTo>
                  <a:lnTo>
                    <a:pt x="1008" y="749"/>
                  </a:lnTo>
                  <a:lnTo>
                    <a:pt x="1008" y="752"/>
                  </a:lnTo>
                  <a:lnTo>
                    <a:pt x="1008" y="755"/>
                  </a:lnTo>
                  <a:lnTo>
                    <a:pt x="1008" y="757"/>
                  </a:lnTo>
                  <a:lnTo>
                    <a:pt x="1009" y="760"/>
                  </a:lnTo>
                  <a:lnTo>
                    <a:pt x="1009" y="762"/>
                  </a:lnTo>
                  <a:lnTo>
                    <a:pt x="1009" y="764"/>
                  </a:lnTo>
                  <a:lnTo>
                    <a:pt x="1009" y="766"/>
                  </a:lnTo>
                  <a:lnTo>
                    <a:pt x="1010" y="768"/>
                  </a:lnTo>
                  <a:lnTo>
                    <a:pt x="1010" y="770"/>
                  </a:lnTo>
                  <a:lnTo>
                    <a:pt x="1010" y="772"/>
                  </a:lnTo>
                  <a:lnTo>
                    <a:pt x="1010" y="774"/>
                  </a:lnTo>
                  <a:lnTo>
                    <a:pt x="1010" y="776"/>
                  </a:lnTo>
                  <a:lnTo>
                    <a:pt x="1011" y="778"/>
                  </a:lnTo>
                  <a:lnTo>
                    <a:pt x="1011" y="779"/>
                  </a:lnTo>
                  <a:lnTo>
                    <a:pt x="1011" y="781"/>
                  </a:lnTo>
                  <a:lnTo>
                    <a:pt x="1011" y="782"/>
                  </a:lnTo>
                  <a:lnTo>
                    <a:pt x="1011" y="783"/>
                  </a:lnTo>
                  <a:lnTo>
                    <a:pt x="1012" y="784"/>
                  </a:lnTo>
                  <a:lnTo>
                    <a:pt x="1012" y="785"/>
                  </a:lnTo>
                  <a:lnTo>
                    <a:pt x="1012" y="786"/>
                  </a:lnTo>
                  <a:lnTo>
                    <a:pt x="1012" y="787"/>
                  </a:lnTo>
                  <a:lnTo>
                    <a:pt x="1012" y="787"/>
                  </a:lnTo>
                  <a:lnTo>
                    <a:pt x="1013" y="788"/>
                  </a:lnTo>
                  <a:lnTo>
                    <a:pt x="1013" y="789"/>
                  </a:lnTo>
                  <a:lnTo>
                    <a:pt x="1013" y="790"/>
                  </a:lnTo>
                  <a:lnTo>
                    <a:pt x="1013" y="791"/>
                  </a:lnTo>
                  <a:lnTo>
                    <a:pt x="1014" y="792"/>
                  </a:lnTo>
                  <a:lnTo>
                    <a:pt x="1014" y="792"/>
                  </a:lnTo>
                  <a:lnTo>
                    <a:pt x="1014" y="793"/>
                  </a:lnTo>
                  <a:lnTo>
                    <a:pt x="1014" y="794"/>
                  </a:lnTo>
                  <a:lnTo>
                    <a:pt x="1014" y="794"/>
                  </a:lnTo>
                  <a:lnTo>
                    <a:pt x="1014" y="795"/>
                  </a:lnTo>
                  <a:lnTo>
                    <a:pt x="1015" y="795"/>
                  </a:lnTo>
                  <a:lnTo>
                    <a:pt x="1015" y="796"/>
                  </a:lnTo>
                  <a:lnTo>
                    <a:pt x="1015" y="796"/>
                  </a:lnTo>
                  <a:lnTo>
                    <a:pt x="1015" y="796"/>
                  </a:lnTo>
                  <a:lnTo>
                    <a:pt x="1015" y="796"/>
                  </a:lnTo>
                  <a:lnTo>
                    <a:pt x="1016" y="795"/>
                  </a:lnTo>
                  <a:lnTo>
                    <a:pt x="1016" y="795"/>
                  </a:lnTo>
                  <a:lnTo>
                    <a:pt x="1016" y="796"/>
                  </a:lnTo>
                  <a:lnTo>
                    <a:pt x="1016" y="796"/>
                  </a:lnTo>
                  <a:lnTo>
                    <a:pt x="1017" y="797"/>
                  </a:lnTo>
                  <a:lnTo>
                    <a:pt x="1017" y="796"/>
                  </a:lnTo>
                  <a:lnTo>
                    <a:pt x="1017" y="796"/>
                  </a:lnTo>
                  <a:lnTo>
                    <a:pt x="1017" y="796"/>
                  </a:lnTo>
                  <a:lnTo>
                    <a:pt x="1017" y="796"/>
                  </a:lnTo>
                  <a:lnTo>
                    <a:pt x="1017" y="795"/>
                  </a:lnTo>
                  <a:lnTo>
                    <a:pt x="1018" y="796"/>
                  </a:lnTo>
                  <a:lnTo>
                    <a:pt x="1018" y="798"/>
                  </a:lnTo>
                  <a:lnTo>
                    <a:pt x="1018" y="800"/>
                  </a:lnTo>
                  <a:lnTo>
                    <a:pt x="1018" y="803"/>
                  </a:lnTo>
                  <a:lnTo>
                    <a:pt x="1019" y="806"/>
                  </a:lnTo>
                  <a:lnTo>
                    <a:pt x="1019" y="808"/>
                  </a:lnTo>
                  <a:lnTo>
                    <a:pt x="1019" y="810"/>
                  </a:lnTo>
                  <a:lnTo>
                    <a:pt x="1019" y="814"/>
                  </a:lnTo>
                  <a:lnTo>
                    <a:pt x="1019" y="819"/>
                  </a:lnTo>
                  <a:lnTo>
                    <a:pt x="1019" y="823"/>
                  </a:lnTo>
                  <a:lnTo>
                    <a:pt x="1020" y="828"/>
                  </a:lnTo>
                  <a:lnTo>
                    <a:pt x="1020" y="831"/>
                  </a:lnTo>
                  <a:lnTo>
                    <a:pt x="1020" y="833"/>
                  </a:lnTo>
                  <a:lnTo>
                    <a:pt x="1020" y="835"/>
                  </a:lnTo>
                  <a:lnTo>
                    <a:pt x="1021" y="837"/>
                  </a:lnTo>
                  <a:lnTo>
                    <a:pt x="1021" y="841"/>
                  </a:lnTo>
                  <a:lnTo>
                    <a:pt x="1021" y="844"/>
                  </a:lnTo>
                  <a:lnTo>
                    <a:pt x="1021" y="845"/>
                  </a:lnTo>
                  <a:lnTo>
                    <a:pt x="1021" y="847"/>
                  </a:lnTo>
                  <a:lnTo>
                    <a:pt x="1022" y="847"/>
                  </a:lnTo>
                  <a:lnTo>
                    <a:pt x="1022" y="848"/>
                  </a:lnTo>
                  <a:lnTo>
                    <a:pt x="1022" y="849"/>
                  </a:lnTo>
                  <a:lnTo>
                    <a:pt x="1022" y="849"/>
                  </a:lnTo>
                  <a:lnTo>
                    <a:pt x="1022" y="849"/>
                  </a:lnTo>
                  <a:lnTo>
                    <a:pt x="1023" y="848"/>
                  </a:lnTo>
                  <a:lnTo>
                    <a:pt x="1023" y="847"/>
                  </a:lnTo>
                  <a:lnTo>
                    <a:pt x="1023" y="846"/>
                  </a:lnTo>
                  <a:lnTo>
                    <a:pt x="1023" y="844"/>
                  </a:lnTo>
                  <a:lnTo>
                    <a:pt x="1023" y="844"/>
                  </a:lnTo>
                  <a:lnTo>
                    <a:pt x="1024" y="843"/>
                  </a:lnTo>
                  <a:lnTo>
                    <a:pt x="1024" y="842"/>
                  </a:lnTo>
                  <a:lnTo>
                    <a:pt x="1024" y="841"/>
                  </a:lnTo>
                  <a:lnTo>
                    <a:pt x="1024" y="839"/>
                  </a:lnTo>
                  <a:lnTo>
                    <a:pt x="1025" y="838"/>
                  </a:lnTo>
                  <a:lnTo>
                    <a:pt x="1025" y="837"/>
                  </a:lnTo>
                  <a:lnTo>
                    <a:pt x="1025" y="837"/>
                  </a:lnTo>
                  <a:lnTo>
                    <a:pt x="1025" y="837"/>
                  </a:lnTo>
                  <a:lnTo>
                    <a:pt x="1025" y="837"/>
                  </a:lnTo>
                  <a:lnTo>
                    <a:pt x="1025" y="837"/>
                  </a:lnTo>
                  <a:lnTo>
                    <a:pt x="1026" y="837"/>
                  </a:lnTo>
                  <a:lnTo>
                    <a:pt x="1026" y="837"/>
                  </a:lnTo>
                  <a:lnTo>
                    <a:pt x="1026" y="836"/>
                  </a:lnTo>
                  <a:lnTo>
                    <a:pt x="1026" y="837"/>
                  </a:lnTo>
                  <a:lnTo>
                    <a:pt x="1027" y="836"/>
                  </a:lnTo>
                  <a:lnTo>
                    <a:pt x="1027" y="822"/>
                  </a:lnTo>
                  <a:lnTo>
                    <a:pt x="1027" y="794"/>
                  </a:lnTo>
                  <a:lnTo>
                    <a:pt x="1027" y="752"/>
                  </a:lnTo>
                  <a:lnTo>
                    <a:pt x="1027" y="697"/>
                  </a:lnTo>
                  <a:lnTo>
                    <a:pt x="1028" y="629"/>
                  </a:lnTo>
                  <a:lnTo>
                    <a:pt x="1028" y="553"/>
                  </a:lnTo>
                  <a:lnTo>
                    <a:pt x="1028" y="490"/>
                  </a:lnTo>
                  <a:lnTo>
                    <a:pt x="1028" y="467"/>
                  </a:lnTo>
                  <a:lnTo>
                    <a:pt x="1028" y="464"/>
                  </a:lnTo>
                  <a:lnTo>
                    <a:pt x="1029" y="432"/>
                  </a:lnTo>
                  <a:lnTo>
                    <a:pt x="1029" y="400"/>
                  </a:lnTo>
                  <a:lnTo>
                    <a:pt x="1029" y="387"/>
                  </a:lnTo>
                  <a:lnTo>
                    <a:pt x="1029" y="393"/>
                  </a:lnTo>
                  <a:lnTo>
                    <a:pt x="1029" y="403"/>
                  </a:lnTo>
                  <a:lnTo>
                    <a:pt x="1030" y="408"/>
                  </a:lnTo>
                  <a:lnTo>
                    <a:pt x="1030" y="414"/>
                  </a:lnTo>
                  <a:lnTo>
                    <a:pt x="1030" y="425"/>
                  </a:lnTo>
                  <a:lnTo>
                    <a:pt x="1030" y="436"/>
                  </a:lnTo>
                  <a:lnTo>
                    <a:pt x="1030" y="444"/>
                  </a:lnTo>
                  <a:lnTo>
                    <a:pt x="1030" y="451"/>
                  </a:lnTo>
                  <a:lnTo>
                    <a:pt x="1031" y="457"/>
                  </a:lnTo>
                  <a:lnTo>
                    <a:pt x="1031" y="464"/>
                  </a:lnTo>
                  <a:lnTo>
                    <a:pt x="1031" y="470"/>
                  </a:lnTo>
                  <a:lnTo>
                    <a:pt x="1031" y="477"/>
                  </a:lnTo>
                  <a:lnTo>
                    <a:pt x="1032" y="484"/>
                  </a:lnTo>
                  <a:lnTo>
                    <a:pt x="1032" y="490"/>
                  </a:lnTo>
                  <a:lnTo>
                    <a:pt x="1032" y="495"/>
                  </a:lnTo>
                  <a:lnTo>
                    <a:pt x="1032" y="499"/>
                  </a:lnTo>
                  <a:lnTo>
                    <a:pt x="1032" y="503"/>
                  </a:lnTo>
                  <a:lnTo>
                    <a:pt x="1033" y="508"/>
                  </a:lnTo>
                  <a:lnTo>
                    <a:pt x="1033" y="511"/>
                  </a:lnTo>
                  <a:lnTo>
                    <a:pt x="1033" y="516"/>
                  </a:lnTo>
                  <a:lnTo>
                    <a:pt x="1033" y="521"/>
                  </a:lnTo>
                  <a:lnTo>
                    <a:pt x="1033" y="527"/>
                  </a:lnTo>
                  <a:lnTo>
                    <a:pt x="1034" y="533"/>
                  </a:lnTo>
                  <a:lnTo>
                    <a:pt x="1034" y="538"/>
                  </a:lnTo>
                  <a:lnTo>
                    <a:pt x="1034" y="544"/>
                  </a:lnTo>
                  <a:lnTo>
                    <a:pt x="1034" y="551"/>
                  </a:lnTo>
                  <a:lnTo>
                    <a:pt x="1034" y="557"/>
                  </a:lnTo>
                  <a:lnTo>
                    <a:pt x="1035" y="564"/>
                  </a:lnTo>
                  <a:lnTo>
                    <a:pt x="1035" y="570"/>
                  </a:lnTo>
                  <a:lnTo>
                    <a:pt x="1035" y="577"/>
                  </a:lnTo>
                  <a:lnTo>
                    <a:pt x="1035" y="584"/>
                  </a:lnTo>
                  <a:lnTo>
                    <a:pt x="1036" y="590"/>
                  </a:lnTo>
                  <a:lnTo>
                    <a:pt x="1036" y="597"/>
                  </a:lnTo>
                  <a:lnTo>
                    <a:pt x="1036" y="604"/>
                  </a:lnTo>
                  <a:lnTo>
                    <a:pt x="1036" y="612"/>
                  </a:lnTo>
                  <a:lnTo>
                    <a:pt x="1036" y="620"/>
                  </a:lnTo>
                  <a:lnTo>
                    <a:pt x="1036" y="628"/>
                  </a:lnTo>
                  <a:lnTo>
                    <a:pt x="1037" y="637"/>
                  </a:lnTo>
                  <a:lnTo>
                    <a:pt x="1037" y="645"/>
                  </a:lnTo>
                  <a:lnTo>
                    <a:pt x="1037" y="653"/>
                  </a:lnTo>
                  <a:lnTo>
                    <a:pt x="1037" y="660"/>
                  </a:lnTo>
                  <a:lnTo>
                    <a:pt x="1038" y="666"/>
                  </a:lnTo>
                  <a:lnTo>
                    <a:pt x="1038" y="672"/>
                  </a:lnTo>
                  <a:lnTo>
                    <a:pt x="1038" y="678"/>
                  </a:lnTo>
                  <a:lnTo>
                    <a:pt x="1038" y="682"/>
                  </a:lnTo>
                  <a:lnTo>
                    <a:pt x="1038" y="685"/>
                  </a:lnTo>
                  <a:lnTo>
                    <a:pt x="1039" y="689"/>
                  </a:lnTo>
                  <a:lnTo>
                    <a:pt x="1039" y="692"/>
                  </a:lnTo>
                  <a:lnTo>
                    <a:pt x="1039" y="694"/>
                  </a:lnTo>
                  <a:lnTo>
                    <a:pt x="1039" y="695"/>
                  </a:lnTo>
                  <a:lnTo>
                    <a:pt x="1039" y="695"/>
                  </a:lnTo>
                  <a:lnTo>
                    <a:pt x="1040" y="696"/>
                  </a:lnTo>
                  <a:lnTo>
                    <a:pt x="1040" y="696"/>
                  </a:lnTo>
                  <a:lnTo>
                    <a:pt x="1040" y="696"/>
                  </a:lnTo>
                  <a:lnTo>
                    <a:pt x="1040" y="694"/>
                  </a:lnTo>
                  <a:lnTo>
                    <a:pt x="1040" y="693"/>
                  </a:lnTo>
                  <a:lnTo>
                    <a:pt x="1041" y="692"/>
                  </a:lnTo>
                  <a:lnTo>
                    <a:pt x="1041" y="690"/>
                  </a:lnTo>
                  <a:lnTo>
                    <a:pt x="1041" y="688"/>
                  </a:lnTo>
                  <a:lnTo>
                    <a:pt x="1041" y="686"/>
                  </a:lnTo>
                  <a:lnTo>
                    <a:pt x="1042" y="684"/>
                  </a:lnTo>
                  <a:lnTo>
                    <a:pt x="1042" y="683"/>
                  </a:lnTo>
                  <a:lnTo>
                    <a:pt x="1042" y="683"/>
                  </a:lnTo>
                  <a:lnTo>
                    <a:pt x="1042" y="683"/>
                  </a:lnTo>
                  <a:lnTo>
                    <a:pt x="1042" y="684"/>
                  </a:lnTo>
                  <a:lnTo>
                    <a:pt x="1042" y="686"/>
                  </a:lnTo>
                  <a:lnTo>
                    <a:pt x="1043" y="690"/>
                  </a:lnTo>
                  <a:lnTo>
                    <a:pt x="1043" y="695"/>
                  </a:lnTo>
                  <a:lnTo>
                    <a:pt x="1043" y="701"/>
                  </a:lnTo>
                  <a:lnTo>
                    <a:pt x="1043" y="707"/>
                  </a:lnTo>
                  <a:lnTo>
                    <a:pt x="1044" y="713"/>
                  </a:lnTo>
                  <a:lnTo>
                    <a:pt x="1044" y="720"/>
                  </a:lnTo>
                  <a:lnTo>
                    <a:pt x="1044" y="727"/>
                  </a:lnTo>
                  <a:lnTo>
                    <a:pt x="1044" y="733"/>
                  </a:lnTo>
                  <a:lnTo>
                    <a:pt x="1044" y="738"/>
                  </a:lnTo>
                  <a:lnTo>
                    <a:pt x="1044" y="743"/>
                  </a:lnTo>
                  <a:lnTo>
                    <a:pt x="1045" y="748"/>
                  </a:lnTo>
                  <a:lnTo>
                    <a:pt x="1045" y="752"/>
                  </a:lnTo>
                  <a:lnTo>
                    <a:pt x="1045" y="757"/>
                  </a:lnTo>
                  <a:lnTo>
                    <a:pt x="1045" y="761"/>
                  </a:lnTo>
                  <a:lnTo>
                    <a:pt x="1045" y="764"/>
                  </a:lnTo>
                  <a:lnTo>
                    <a:pt x="1046" y="767"/>
                  </a:lnTo>
                  <a:lnTo>
                    <a:pt x="1046" y="770"/>
                  </a:lnTo>
                  <a:lnTo>
                    <a:pt x="1046" y="773"/>
                  </a:lnTo>
                  <a:lnTo>
                    <a:pt x="1046" y="776"/>
                  </a:lnTo>
                  <a:lnTo>
                    <a:pt x="1047" y="778"/>
                  </a:lnTo>
                  <a:lnTo>
                    <a:pt x="1047" y="780"/>
                  </a:lnTo>
                  <a:lnTo>
                    <a:pt x="1047" y="782"/>
                  </a:lnTo>
                  <a:lnTo>
                    <a:pt x="1047" y="783"/>
                  </a:lnTo>
                  <a:lnTo>
                    <a:pt x="1047" y="785"/>
                  </a:lnTo>
                  <a:lnTo>
                    <a:pt x="1047" y="786"/>
                  </a:lnTo>
                  <a:lnTo>
                    <a:pt x="1048" y="788"/>
                  </a:lnTo>
                  <a:lnTo>
                    <a:pt x="1048" y="790"/>
                  </a:lnTo>
                  <a:lnTo>
                    <a:pt x="1048" y="791"/>
                  </a:lnTo>
                  <a:lnTo>
                    <a:pt x="1048" y="792"/>
                  </a:lnTo>
                  <a:lnTo>
                    <a:pt x="1049" y="793"/>
                  </a:lnTo>
                  <a:lnTo>
                    <a:pt x="1049" y="795"/>
                  </a:lnTo>
                  <a:lnTo>
                    <a:pt x="1049" y="797"/>
                  </a:lnTo>
                  <a:lnTo>
                    <a:pt x="1049" y="799"/>
                  </a:lnTo>
                  <a:lnTo>
                    <a:pt x="1049" y="801"/>
                  </a:lnTo>
                  <a:lnTo>
                    <a:pt x="1050" y="803"/>
                  </a:lnTo>
                  <a:lnTo>
                    <a:pt x="1050" y="804"/>
                  </a:lnTo>
                  <a:lnTo>
                    <a:pt x="1050" y="807"/>
                  </a:lnTo>
                  <a:lnTo>
                    <a:pt x="1050" y="809"/>
                  </a:lnTo>
                  <a:lnTo>
                    <a:pt x="1050" y="811"/>
                  </a:lnTo>
                  <a:lnTo>
                    <a:pt x="1051" y="813"/>
                  </a:lnTo>
                  <a:lnTo>
                    <a:pt x="1051" y="816"/>
                  </a:lnTo>
                  <a:lnTo>
                    <a:pt x="1051" y="818"/>
                  </a:lnTo>
                  <a:lnTo>
                    <a:pt x="1051" y="820"/>
                  </a:lnTo>
                  <a:lnTo>
                    <a:pt x="1051" y="823"/>
                  </a:lnTo>
                  <a:lnTo>
                    <a:pt x="1052" y="825"/>
                  </a:lnTo>
                  <a:lnTo>
                    <a:pt x="1052" y="827"/>
                  </a:lnTo>
                  <a:lnTo>
                    <a:pt x="1052" y="829"/>
                  </a:lnTo>
                  <a:lnTo>
                    <a:pt x="1052" y="830"/>
                  </a:lnTo>
                  <a:lnTo>
                    <a:pt x="1053" y="831"/>
                  </a:lnTo>
                  <a:lnTo>
                    <a:pt x="1053" y="833"/>
                  </a:lnTo>
                  <a:lnTo>
                    <a:pt x="1053" y="835"/>
                  </a:lnTo>
                  <a:lnTo>
                    <a:pt x="1053" y="836"/>
                  </a:lnTo>
                  <a:lnTo>
                    <a:pt x="1053" y="837"/>
                  </a:lnTo>
                  <a:lnTo>
                    <a:pt x="1053" y="838"/>
                  </a:lnTo>
                  <a:lnTo>
                    <a:pt x="1054" y="840"/>
                  </a:lnTo>
                  <a:lnTo>
                    <a:pt x="1054" y="841"/>
                  </a:lnTo>
                  <a:lnTo>
                    <a:pt x="1054" y="842"/>
                  </a:lnTo>
                  <a:lnTo>
                    <a:pt x="1054" y="843"/>
                  </a:lnTo>
                  <a:lnTo>
                    <a:pt x="1055" y="843"/>
                  </a:lnTo>
                  <a:lnTo>
                    <a:pt x="1055" y="844"/>
                  </a:lnTo>
                  <a:lnTo>
                    <a:pt x="1055" y="845"/>
                  </a:lnTo>
                  <a:lnTo>
                    <a:pt x="1055" y="846"/>
                  </a:lnTo>
                  <a:lnTo>
                    <a:pt x="1055" y="846"/>
                  </a:lnTo>
                  <a:lnTo>
                    <a:pt x="1055" y="847"/>
                  </a:lnTo>
                  <a:lnTo>
                    <a:pt x="1056" y="847"/>
                  </a:lnTo>
                  <a:lnTo>
                    <a:pt x="1056" y="847"/>
                  </a:lnTo>
                  <a:lnTo>
                    <a:pt x="1056" y="848"/>
                  </a:lnTo>
                  <a:lnTo>
                    <a:pt x="1056" y="848"/>
                  </a:lnTo>
                  <a:lnTo>
                    <a:pt x="1057" y="848"/>
                  </a:lnTo>
                  <a:lnTo>
                    <a:pt x="1057" y="849"/>
                  </a:lnTo>
                  <a:lnTo>
                    <a:pt x="1057" y="848"/>
                  </a:lnTo>
                  <a:lnTo>
                    <a:pt x="1057" y="848"/>
                  </a:lnTo>
                  <a:lnTo>
                    <a:pt x="1057" y="848"/>
                  </a:lnTo>
                  <a:lnTo>
                    <a:pt x="1058" y="848"/>
                  </a:lnTo>
                  <a:lnTo>
                    <a:pt x="1058" y="848"/>
                  </a:lnTo>
                  <a:lnTo>
                    <a:pt x="1058" y="848"/>
                  </a:lnTo>
                  <a:lnTo>
                    <a:pt x="1058" y="848"/>
                  </a:lnTo>
                  <a:lnTo>
                    <a:pt x="1058" y="847"/>
                  </a:lnTo>
                  <a:lnTo>
                    <a:pt x="1059" y="847"/>
                  </a:lnTo>
                  <a:lnTo>
                    <a:pt x="1059" y="847"/>
                  </a:lnTo>
                  <a:lnTo>
                    <a:pt x="1059" y="847"/>
                  </a:lnTo>
                  <a:lnTo>
                    <a:pt x="1059" y="847"/>
                  </a:lnTo>
                  <a:lnTo>
                    <a:pt x="1059" y="847"/>
                  </a:lnTo>
                  <a:lnTo>
                    <a:pt x="1060" y="847"/>
                  </a:lnTo>
                  <a:lnTo>
                    <a:pt x="1060" y="846"/>
                  </a:lnTo>
                  <a:lnTo>
                    <a:pt x="1060" y="846"/>
                  </a:lnTo>
                  <a:lnTo>
                    <a:pt x="1060" y="846"/>
                  </a:lnTo>
                  <a:lnTo>
                    <a:pt x="1060" y="845"/>
                  </a:lnTo>
                  <a:lnTo>
                    <a:pt x="1061" y="845"/>
                  </a:lnTo>
                  <a:lnTo>
                    <a:pt x="1061" y="845"/>
                  </a:lnTo>
                  <a:lnTo>
                    <a:pt x="1061" y="845"/>
                  </a:lnTo>
                  <a:lnTo>
                    <a:pt x="1061" y="844"/>
                  </a:lnTo>
                  <a:lnTo>
                    <a:pt x="1061" y="844"/>
                  </a:lnTo>
                  <a:lnTo>
                    <a:pt x="1062" y="844"/>
                  </a:lnTo>
                  <a:lnTo>
                    <a:pt x="1062" y="844"/>
                  </a:lnTo>
                  <a:lnTo>
                    <a:pt x="1062" y="843"/>
                  </a:lnTo>
                  <a:lnTo>
                    <a:pt x="1062" y="842"/>
                  </a:lnTo>
                  <a:lnTo>
                    <a:pt x="1062" y="842"/>
                  </a:lnTo>
                  <a:lnTo>
                    <a:pt x="1063" y="842"/>
                  </a:lnTo>
                  <a:lnTo>
                    <a:pt x="1063" y="841"/>
                  </a:lnTo>
                  <a:lnTo>
                    <a:pt x="1063" y="840"/>
                  </a:lnTo>
                  <a:lnTo>
                    <a:pt x="1063" y="839"/>
                  </a:lnTo>
                  <a:lnTo>
                    <a:pt x="1064" y="839"/>
                  </a:lnTo>
                  <a:lnTo>
                    <a:pt x="1064" y="840"/>
                  </a:lnTo>
                  <a:lnTo>
                    <a:pt x="1064" y="842"/>
                  </a:lnTo>
                  <a:lnTo>
                    <a:pt x="1064" y="845"/>
                  </a:lnTo>
                  <a:lnTo>
                    <a:pt x="1064" y="847"/>
                  </a:lnTo>
                  <a:lnTo>
                    <a:pt x="1064" y="849"/>
                  </a:lnTo>
                  <a:lnTo>
                    <a:pt x="1065" y="850"/>
                  </a:lnTo>
                  <a:lnTo>
                    <a:pt x="1065" y="853"/>
                  </a:lnTo>
                  <a:lnTo>
                    <a:pt x="1065" y="856"/>
                  </a:lnTo>
                  <a:lnTo>
                    <a:pt x="1065" y="861"/>
                  </a:lnTo>
                  <a:lnTo>
                    <a:pt x="1066" y="865"/>
                  </a:lnTo>
                  <a:lnTo>
                    <a:pt x="1066" y="869"/>
                  </a:lnTo>
                  <a:lnTo>
                    <a:pt x="1066" y="871"/>
                  </a:lnTo>
                  <a:lnTo>
                    <a:pt x="1066" y="873"/>
                  </a:lnTo>
                  <a:lnTo>
                    <a:pt x="1066" y="876"/>
                  </a:lnTo>
                  <a:lnTo>
                    <a:pt x="1066" y="879"/>
                  </a:lnTo>
                  <a:lnTo>
                    <a:pt x="1067" y="881"/>
                  </a:lnTo>
                  <a:lnTo>
                    <a:pt x="1067" y="882"/>
                  </a:lnTo>
                  <a:lnTo>
                    <a:pt x="1067" y="883"/>
                  </a:lnTo>
                  <a:lnTo>
                    <a:pt x="1067" y="884"/>
                  </a:lnTo>
                  <a:lnTo>
                    <a:pt x="1068" y="884"/>
                  </a:lnTo>
                  <a:lnTo>
                    <a:pt x="1068" y="885"/>
                  </a:lnTo>
                  <a:lnTo>
                    <a:pt x="1068" y="886"/>
                  </a:lnTo>
                  <a:lnTo>
                    <a:pt x="1068" y="885"/>
                  </a:lnTo>
                  <a:lnTo>
                    <a:pt x="1068" y="885"/>
                  </a:lnTo>
                  <a:lnTo>
                    <a:pt x="1069" y="884"/>
                  </a:lnTo>
                  <a:lnTo>
                    <a:pt x="1069" y="883"/>
                  </a:lnTo>
                  <a:lnTo>
                    <a:pt x="1069" y="881"/>
                  </a:lnTo>
                  <a:lnTo>
                    <a:pt x="1069" y="880"/>
                  </a:lnTo>
                  <a:lnTo>
                    <a:pt x="1069" y="879"/>
                  </a:lnTo>
                  <a:lnTo>
                    <a:pt x="1070" y="877"/>
                  </a:lnTo>
                  <a:lnTo>
                    <a:pt x="1070" y="876"/>
                  </a:lnTo>
                  <a:lnTo>
                    <a:pt x="1070" y="875"/>
                  </a:lnTo>
                  <a:lnTo>
                    <a:pt x="1070" y="874"/>
                  </a:lnTo>
                  <a:lnTo>
                    <a:pt x="1070" y="873"/>
                  </a:lnTo>
                  <a:lnTo>
                    <a:pt x="1071" y="873"/>
                  </a:lnTo>
                  <a:lnTo>
                    <a:pt x="1071" y="872"/>
                  </a:lnTo>
                  <a:lnTo>
                    <a:pt x="1071" y="872"/>
                  </a:lnTo>
                  <a:lnTo>
                    <a:pt x="1071" y="872"/>
                  </a:lnTo>
                  <a:lnTo>
                    <a:pt x="1072" y="872"/>
                  </a:lnTo>
                  <a:lnTo>
                    <a:pt x="1072" y="872"/>
                  </a:lnTo>
                  <a:lnTo>
                    <a:pt x="1072" y="871"/>
                  </a:lnTo>
                  <a:lnTo>
                    <a:pt x="1072" y="870"/>
                  </a:lnTo>
                  <a:lnTo>
                    <a:pt x="1072" y="872"/>
                  </a:lnTo>
                  <a:lnTo>
                    <a:pt x="1072" y="869"/>
                  </a:lnTo>
                  <a:lnTo>
                    <a:pt x="1073" y="853"/>
                  </a:lnTo>
                  <a:lnTo>
                    <a:pt x="1073" y="825"/>
                  </a:lnTo>
                  <a:lnTo>
                    <a:pt x="1073" y="783"/>
                  </a:lnTo>
                  <a:lnTo>
                    <a:pt x="1073" y="730"/>
                  </a:lnTo>
                  <a:lnTo>
                    <a:pt x="1074" y="662"/>
                  </a:lnTo>
                  <a:lnTo>
                    <a:pt x="1074" y="587"/>
                  </a:lnTo>
                  <a:lnTo>
                    <a:pt x="1074" y="527"/>
                  </a:lnTo>
                  <a:lnTo>
                    <a:pt x="1074" y="507"/>
                  </a:lnTo>
                  <a:lnTo>
                    <a:pt x="1074" y="502"/>
                  </a:lnTo>
                  <a:lnTo>
                    <a:pt x="1075" y="470"/>
                  </a:lnTo>
                  <a:lnTo>
                    <a:pt x="1075" y="443"/>
                  </a:lnTo>
                  <a:lnTo>
                    <a:pt x="1075" y="433"/>
                  </a:lnTo>
                  <a:lnTo>
                    <a:pt x="1075" y="440"/>
                  </a:lnTo>
                  <a:lnTo>
                    <a:pt x="1075" y="447"/>
                  </a:lnTo>
                  <a:lnTo>
                    <a:pt x="1075" y="451"/>
                  </a:lnTo>
                  <a:lnTo>
                    <a:pt x="1076" y="457"/>
                  </a:lnTo>
                  <a:lnTo>
                    <a:pt x="1076" y="468"/>
                  </a:lnTo>
                  <a:lnTo>
                    <a:pt x="1076" y="478"/>
                  </a:lnTo>
                  <a:lnTo>
                    <a:pt x="1076" y="486"/>
                  </a:lnTo>
                  <a:lnTo>
                    <a:pt x="1077" y="492"/>
                  </a:lnTo>
                  <a:lnTo>
                    <a:pt x="1077" y="498"/>
                  </a:lnTo>
                  <a:lnTo>
                    <a:pt x="1077" y="505"/>
                  </a:lnTo>
                  <a:lnTo>
                    <a:pt x="1077" y="512"/>
                  </a:lnTo>
                  <a:lnTo>
                    <a:pt x="1077" y="519"/>
                  </a:lnTo>
                  <a:lnTo>
                    <a:pt x="1077" y="526"/>
                  </a:lnTo>
                  <a:lnTo>
                    <a:pt x="1078" y="531"/>
                  </a:lnTo>
                  <a:lnTo>
                    <a:pt x="1078" y="536"/>
                  </a:lnTo>
                  <a:lnTo>
                    <a:pt x="1078" y="541"/>
                  </a:lnTo>
                  <a:lnTo>
                    <a:pt x="1078" y="545"/>
                  </a:lnTo>
                  <a:lnTo>
                    <a:pt x="1079" y="549"/>
                  </a:lnTo>
                  <a:lnTo>
                    <a:pt x="1079" y="553"/>
                  </a:lnTo>
                  <a:lnTo>
                    <a:pt x="1079" y="558"/>
                  </a:lnTo>
                  <a:lnTo>
                    <a:pt x="1079" y="563"/>
                  </a:lnTo>
                  <a:lnTo>
                    <a:pt x="1079" y="568"/>
                  </a:lnTo>
                  <a:lnTo>
                    <a:pt x="1080" y="574"/>
                  </a:lnTo>
                  <a:lnTo>
                    <a:pt x="1080" y="579"/>
                  </a:lnTo>
                  <a:lnTo>
                    <a:pt x="1080" y="585"/>
                  </a:lnTo>
                  <a:lnTo>
                    <a:pt x="1080" y="591"/>
                  </a:lnTo>
                  <a:lnTo>
                    <a:pt x="1080" y="597"/>
                  </a:lnTo>
                  <a:lnTo>
                    <a:pt x="1081" y="603"/>
                  </a:lnTo>
                  <a:lnTo>
                    <a:pt x="1081" y="609"/>
                  </a:lnTo>
                  <a:lnTo>
                    <a:pt x="1081" y="615"/>
                  </a:lnTo>
                  <a:lnTo>
                    <a:pt x="1081" y="622"/>
                  </a:lnTo>
                  <a:lnTo>
                    <a:pt x="1081" y="628"/>
                  </a:lnTo>
                  <a:lnTo>
                    <a:pt x="1082" y="635"/>
                  </a:lnTo>
                  <a:lnTo>
                    <a:pt x="1082" y="641"/>
                  </a:lnTo>
                  <a:lnTo>
                    <a:pt x="1082" y="649"/>
                  </a:lnTo>
                  <a:lnTo>
                    <a:pt x="1082" y="656"/>
                  </a:lnTo>
                  <a:lnTo>
                    <a:pt x="1083" y="664"/>
                  </a:lnTo>
                  <a:lnTo>
                    <a:pt x="1083" y="672"/>
                  </a:lnTo>
                  <a:lnTo>
                    <a:pt x="1083" y="680"/>
                  </a:lnTo>
                  <a:lnTo>
                    <a:pt x="1083" y="687"/>
                  </a:lnTo>
                  <a:lnTo>
                    <a:pt x="1083" y="694"/>
                  </a:lnTo>
                  <a:lnTo>
                    <a:pt x="1083" y="700"/>
                  </a:lnTo>
                  <a:lnTo>
                    <a:pt x="1084" y="706"/>
                  </a:lnTo>
                  <a:lnTo>
                    <a:pt x="1084" y="711"/>
                  </a:lnTo>
                  <a:lnTo>
                    <a:pt x="1084" y="714"/>
                  </a:lnTo>
                  <a:lnTo>
                    <a:pt x="1084" y="718"/>
                  </a:lnTo>
                  <a:lnTo>
                    <a:pt x="1085" y="721"/>
                  </a:lnTo>
                  <a:lnTo>
                    <a:pt x="1085" y="724"/>
                  </a:lnTo>
                  <a:lnTo>
                    <a:pt x="1085" y="725"/>
                  </a:lnTo>
                  <a:lnTo>
                    <a:pt x="1085" y="725"/>
                  </a:lnTo>
                  <a:lnTo>
                    <a:pt x="1085" y="726"/>
                  </a:lnTo>
                  <a:lnTo>
                    <a:pt x="1086" y="726"/>
                  </a:lnTo>
                  <a:lnTo>
                    <a:pt x="1086" y="726"/>
                  </a:lnTo>
                  <a:lnTo>
                    <a:pt x="1086" y="725"/>
                  </a:lnTo>
                  <a:lnTo>
                    <a:pt x="1086" y="724"/>
                  </a:lnTo>
                  <a:lnTo>
                    <a:pt x="1086" y="722"/>
                  </a:lnTo>
                  <a:lnTo>
                    <a:pt x="1087" y="721"/>
                  </a:lnTo>
                  <a:lnTo>
                    <a:pt x="1087" y="718"/>
                  </a:lnTo>
                  <a:lnTo>
                    <a:pt x="1087" y="715"/>
                  </a:lnTo>
                  <a:lnTo>
                    <a:pt x="1087" y="713"/>
                  </a:lnTo>
                  <a:lnTo>
                    <a:pt x="1087" y="711"/>
                  </a:lnTo>
                  <a:lnTo>
                    <a:pt x="1088" y="708"/>
                  </a:lnTo>
                  <a:lnTo>
                    <a:pt x="1088" y="707"/>
                  </a:lnTo>
                  <a:lnTo>
                    <a:pt x="1088" y="706"/>
                  </a:lnTo>
                  <a:lnTo>
                    <a:pt x="1088" y="706"/>
                  </a:lnTo>
                  <a:lnTo>
                    <a:pt x="1088" y="708"/>
                  </a:lnTo>
                  <a:lnTo>
                    <a:pt x="1089" y="710"/>
                  </a:lnTo>
                  <a:lnTo>
                    <a:pt x="1089" y="713"/>
                  </a:lnTo>
                  <a:lnTo>
                    <a:pt x="1089" y="718"/>
                  </a:lnTo>
                  <a:lnTo>
                    <a:pt x="1089" y="723"/>
                  </a:lnTo>
                  <a:lnTo>
                    <a:pt x="1089" y="729"/>
                  </a:lnTo>
                  <a:lnTo>
                    <a:pt x="1090" y="735"/>
                  </a:lnTo>
                  <a:lnTo>
                    <a:pt x="1090" y="741"/>
                  </a:lnTo>
                  <a:lnTo>
                    <a:pt x="1090" y="747"/>
                  </a:lnTo>
                  <a:lnTo>
                    <a:pt x="1090" y="754"/>
                  </a:lnTo>
                  <a:lnTo>
                    <a:pt x="1090" y="759"/>
                  </a:lnTo>
                  <a:lnTo>
                    <a:pt x="1091" y="763"/>
                  </a:lnTo>
                  <a:lnTo>
                    <a:pt x="1091" y="768"/>
                  </a:lnTo>
                  <a:lnTo>
                    <a:pt x="1091" y="772"/>
                  </a:lnTo>
                  <a:lnTo>
                    <a:pt x="1091" y="776"/>
                  </a:lnTo>
                  <a:lnTo>
                    <a:pt x="1091" y="779"/>
                  </a:lnTo>
                  <a:lnTo>
                    <a:pt x="1092" y="782"/>
                  </a:lnTo>
                  <a:lnTo>
                    <a:pt x="1092" y="786"/>
                  </a:lnTo>
                  <a:lnTo>
                    <a:pt x="1092" y="789"/>
                  </a:lnTo>
                  <a:lnTo>
                    <a:pt x="1092" y="791"/>
                  </a:lnTo>
                  <a:lnTo>
                    <a:pt x="1092" y="793"/>
                  </a:lnTo>
                  <a:lnTo>
                    <a:pt x="1093" y="796"/>
                  </a:lnTo>
                  <a:lnTo>
                    <a:pt x="1093" y="799"/>
                  </a:lnTo>
                  <a:lnTo>
                    <a:pt x="1093" y="801"/>
                  </a:lnTo>
                  <a:lnTo>
                    <a:pt x="1093" y="802"/>
                  </a:lnTo>
                  <a:lnTo>
                    <a:pt x="1094" y="805"/>
                  </a:lnTo>
                  <a:lnTo>
                    <a:pt x="1094" y="807"/>
                  </a:lnTo>
                  <a:lnTo>
                    <a:pt x="1094" y="809"/>
                  </a:lnTo>
                  <a:lnTo>
                    <a:pt x="1094" y="812"/>
                  </a:lnTo>
                  <a:lnTo>
                    <a:pt x="1094" y="813"/>
                  </a:lnTo>
                  <a:lnTo>
                    <a:pt x="1094" y="815"/>
                  </a:lnTo>
                  <a:lnTo>
                    <a:pt x="1095" y="816"/>
                  </a:lnTo>
                  <a:lnTo>
                    <a:pt x="1095" y="818"/>
                  </a:lnTo>
                  <a:lnTo>
                    <a:pt x="1095" y="820"/>
                  </a:lnTo>
                  <a:lnTo>
                    <a:pt x="1095" y="823"/>
                  </a:lnTo>
                  <a:lnTo>
                    <a:pt x="1096" y="825"/>
                  </a:lnTo>
                  <a:lnTo>
                    <a:pt x="1096" y="827"/>
                  </a:lnTo>
                  <a:lnTo>
                    <a:pt x="1096" y="830"/>
                  </a:lnTo>
                  <a:lnTo>
                    <a:pt x="1096" y="832"/>
                  </a:lnTo>
                  <a:lnTo>
                    <a:pt x="1096" y="833"/>
                  </a:lnTo>
                  <a:lnTo>
                    <a:pt x="1097" y="836"/>
                  </a:lnTo>
                  <a:lnTo>
                    <a:pt x="1097" y="838"/>
                  </a:lnTo>
                  <a:lnTo>
                    <a:pt x="1097" y="840"/>
                  </a:lnTo>
                  <a:lnTo>
                    <a:pt x="1097" y="842"/>
                  </a:lnTo>
                  <a:lnTo>
                    <a:pt x="1097" y="845"/>
                  </a:lnTo>
                  <a:lnTo>
                    <a:pt x="1098" y="846"/>
                  </a:lnTo>
                  <a:lnTo>
                    <a:pt x="1098" y="848"/>
                  </a:lnTo>
                  <a:lnTo>
                    <a:pt x="1098" y="850"/>
                  </a:lnTo>
                  <a:lnTo>
                    <a:pt x="1098" y="852"/>
                  </a:lnTo>
                  <a:lnTo>
                    <a:pt x="1098" y="854"/>
                  </a:lnTo>
                  <a:lnTo>
                    <a:pt x="1099" y="856"/>
                  </a:lnTo>
                  <a:lnTo>
                    <a:pt x="1099" y="857"/>
                  </a:lnTo>
                  <a:lnTo>
                    <a:pt x="1099" y="859"/>
                  </a:lnTo>
                  <a:lnTo>
                    <a:pt x="1099" y="860"/>
                  </a:lnTo>
                  <a:lnTo>
                    <a:pt x="1099" y="860"/>
                  </a:lnTo>
                  <a:lnTo>
                    <a:pt x="1100" y="862"/>
                  </a:lnTo>
                  <a:lnTo>
                    <a:pt x="1100" y="864"/>
                  </a:lnTo>
                  <a:lnTo>
                    <a:pt x="1100" y="865"/>
                  </a:lnTo>
                  <a:lnTo>
                    <a:pt x="1100" y="865"/>
                  </a:lnTo>
                  <a:lnTo>
                    <a:pt x="1100" y="866"/>
                  </a:lnTo>
                  <a:lnTo>
                    <a:pt x="1101" y="866"/>
                  </a:lnTo>
                  <a:lnTo>
                    <a:pt x="1101" y="867"/>
                  </a:lnTo>
                  <a:lnTo>
                    <a:pt x="1101" y="867"/>
                  </a:lnTo>
                  <a:lnTo>
                    <a:pt x="1101" y="867"/>
                  </a:lnTo>
                  <a:lnTo>
                    <a:pt x="1102" y="867"/>
                  </a:lnTo>
                  <a:lnTo>
                    <a:pt x="1102" y="868"/>
                  </a:lnTo>
                  <a:lnTo>
                    <a:pt x="1102" y="868"/>
                  </a:lnTo>
                  <a:lnTo>
                    <a:pt x="1102" y="868"/>
                  </a:lnTo>
                  <a:lnTo>
                    <a:pt x="1102" y="868"/>
                  </a:lnTo>
                  <a:lnTo>
                    <a:pt x="1102" y="868"/>
                  </a:lnTo>
                  <a:lnTo>
                    <a:pt x="1103" y="868"/>
                  </a:lnTo>
                  <a:lnTo>
                    <a:pt x="1103" y="868"/>
                  </a:lnTo>
                  <a:lnTo>
                    <a:pt x="1103" y="868"/>
                  </a:lnTo>
                  <a:lnTo>
                    <a:pt x="1103" y="868"/>
                  </a:lnTo>
                  <a:lnTo>
                    <a:pt x="1104" y="868"/>
                  </a:lnTo>
                  <a:lnTo>
                    <a:pt x="1104" y="868"/>
                  </a:lnTo>
                  <a:lnTo>
                    <a:pt x="1104" y="869"/>
                  </a:lnTo>
                  <a:lnTo>
                    <a:pt x="1104" y="869"/>
                  </a:lnTo>
                  <a:lnTo>
                    <a:pt x="1104" y="868"/>
                  </a:lnTo>
                  <a:lnTo>
                    <a:pt x="1105" y="868"/>
                  </a:lnTo>
                  <a:lnTo>
                    <a:pt x="1105" y="869"/>
                  </a:lnTo>
                  <a:lnTo>
                    <a:pt x="1105" y="868"/>
                  </a:lnTo>
                  <a:lnTo>
                    <a:pt x="1105" y="868"/>
                  </a:lnTo>
                  <a:lnTo>
                    <a:pt x="1105" y="868"/>
                  </a:lnTo>
                  <a:lnTo>
                    <a:pt x="1105" y="868"/>
                  </a:lnTo>
                  <a:lnTo>
                    <a:pt x="1106" y="868"/>
                  </a:lnTo>
                  <a:lnTo>
                    <a:pt x="1106" y="868"/>
                  </a:lnTo>
                  <a:lnTo>
                    <a:pt x="1106" y="867"/>
                  </a:lnTo>
                  <a:lnTo>
                    <a:pt x="1106" y="867"/>
                  </a:lnTo>
                  <a:lnTo>
                    <a:pt x="1107" y="866"/>
                  </a:lnTo>
                  <a:lnTo>
                    <a:pt x="1107" y="867"/>
                  </a:lnTo>
                  <a:lnTo>
                    <a:pt x="1107" y="866"/>
                  </a:lnTo>
                  <a:lnTo>
                    <a:pt x="1107" y="865"/>
                  </a:lnTo>
                  <a:lnTo>
                    <a:pt x="1107" y="866"/>
                  </a:lnTo>
                  <a:lnTo>
                    <a:pt x="1108" y="866"/>
                  </a:lnTo>
                  <a:lnTo>
                    <a:pt x="1108" y="865"/>
                  </a:lnTo>
                  <a:lnTo>
                    <a:pt x="1108" y="864"/>
                  </a:lnTo>
                  <a:lnTo>
                    <a:pt x="1108" y="864"/>
                  </a:lnTo>
                  <a:lnTo>
                    <a:pt x="1108" y="864"/>
                  </a:lnTo>
                  <a:lnTo>
                    <a:pt x="1109" y="864"/>
                  </a:lnTo>
                  <a:lnTo>
                    <a:pt x="1109" y="863"/>
                  </a:lnTo>
                  <a:lnTo>
                    <a:pt x="1109" y="862"/>
                  </a:lnTo>
                  <a:lnTo>
                    <a:pt x="1109" y="863"/>
                  </a:lnTo>
                  <a:lnTo>
                    <a:pt x="1109" y="865"/>
                  </a:lnTo>
                  <a:lnTo>
                    <a:pt x="1110" y="867"/>
                  </a:lnTo>
                  <a:lnTo>
                    <a:pt x="1110" y="869"/>
                  </a:lnTo>
                  <a:lnTo>
                    <a:pt x="1110" y="870"/>
                  </a:lnTo>
                  <a:lnTo>
                    <a:pt x="1110" y="872"/>
                  </a:lnTo>
                  <a:lnTo>
                    <a:pt x="1110" y="873"/>
                  </a:lnTo>
                  <a:lnTo>
                    <a:pt x="1111" y="876"/>
                  </a:lnTo>
                  <a:lnTo>
                    <a:pt x="1111" y="880"/>
                  </a:lnTo>
                  <a:lnTo>
                    <a:pt x="1111" y="883"/>
                  </a:lnTo>
                  <a:lnTo>
                    <a:pt x="1111" y="887"/>
                  </a:lnTo>
                  <a:lnTo>
                    <a:pt x="1111" y="889"/>
                  </a:lnTo>
                  <a:lnTo>
                    <a:pt x="1112" y="891"/>
                  </a:lnTo>
                  <a:lnTo>
                    <a:pt x="1112" y="892"/>
                  </a:lnTo>
                  <a:lnTo>
                    <a:pt x="1112" y="894"/>
                  </a:lnTo>
                  <a:lnTo>
                    <a:pt x="1112" y="896"/>
                  </a:lnTo>
                  <a:lnTo>
                    <a:pt x="1113" y="898"/>
                  </a:lnTo>
                  <a:lnTo>
                    <a:pt x="1113" y="899"/>
                  </a:lnTo>
                  <a:lnTo>
                    <a:pt x="1113" y="899"/>
                  </a:lnTo>
                  <a:lnTo>
                    <a:pt x="1113" y="900"/>
                  </a:lnTo>
                  <a:lnTo>
                    <a:pt x="1113" y="901"/>
                  </a:lnTo>
                  <a:lnTo>
                    <a:pt x="1113" y="902"/>
                  </a:lnTo>
                  <a:lnTo>
                    <a:pt x="1114" y="902"/>
                  </a:lnTo>
                  <a:lnTo>
                    <a:pt x="1114" y="901"/>
                  </a:lnTo>
                  <a:lnTo>
                    <a:pt x="1114" y="900"/>
                  </a:lnTo>
                  <a:lnTo>
                    <a:pt x="1114" y="897"/>
                  </a:lnTo>
                  <a:lnTo>
                    <a:pt x="1115" y="896"/>
                  </a:lnTo>
                  <a:lnTo>
                    <a:pt x="1115" y="894"/>
                  </a:lnTo>
                  <a:lnTo>
                    <a:pt x="1115" y="892"/>
                  </a:lnTo>
                  <a:lnTo>
                    <a:pt x="1115" y="890"/>
                  </a:lnTo>
                  <a:lnTo>
                    <a:pt x="1115" y="889"/>
                  </a:lnTo>
                  <a:lnTo>
                    <a:pt x="1116" y="888"/>
                  </a:lnTo>
                  <a:lnTo>
                    <a:pt x="1116" y="886"/>
                  </a:lnTo>
                  <a:lnTo>
                    <a:pt x="1116" y="884"/>
                  </a:lnTo>
                  <a:lnTo>
                    <a:pt x="1116" y="883"/>
                  </a:lnTo>
                  <a:lnTo>
                    <a:pt x="1116" y="882"/>
                  </a:lnTo>
                  <a:lnTo>
                    <a:pt x="1117" y="882"/>
                  </a:lnTo>
                  <a:lnTo>
                    <a:pt x="1117" y="881"/>
                  </a:lnTo>
                  <a:lnTo>
                    <a:pt x="1117" y="881"/>
                  </a:lnTo>
                  <a:lnTo>
                    <a:pt x="1117" y="880"/>
                  </a:lnTo>
                  <a:lnTo>
                    <a:pt x="1117" y="879"/>
                  </a:lnTo>
                  <a:lnTo>
                    <a:pt x="1118" y="877"/>
                  </a:lnTo>
                  <a:lnTo>
                    <a:pt x="1118" y="877"/>
                  </a:lnTo>
                  <a:lnTo>
                    <a:pt x="1118" y="878"/>
                  </a:lnTo>
                  <a:lnTo>
                    <a:pt x="1118" y="867"/>
                  </a:lnTo>
                  <a:lnTo>
                    <a:pt x="1119" y="844"/>
                  </a:lnTo>
                  <a:lnTo>
                    <a:pt x="1119" y="810"/>
                  </a:lnTo>
                  <a:lnTo>
                    <a:pt x="1119" y="761"/>
                  </a:lnTo>
                  <a:lnTo>
                    <a:pt x="1119" y="698"/>
                  </a:lnTo>
                  <a:lnTo>
                    <a:pt x="1119" y="624"/>
                  </a:lnTo>
                  <a:lnTo>
                    <a:pt x="1119" y="557"/>
                  </a:lnTo>
                  <a:lnTo>
                    <a:pt x="1120" y="525"/>
                  </a:lnTo>
                  <a:lnTo>
                    <a:pt x="1120" y="530"/>
                  </a:lnTo>
                  <a:lnTo>
                    <a:pt x="1120" y="501"/>
                  </a:lnTo>
                  <a:lnTo>
                    <a:pt x="1120" y="472"/>
                  </a:lnTo>
                  <a:lnTo>
                    <a:pt x="1120" y="457"/>
                  </a:lnTo>
                  <a:lnTo>
                    <a:pt x="1121" y="459"/>
                  </a:lnTo>
                  <a:lnTo>
                    <a:pt x="1121" y="470"/>
                  </a:lnTo>
                  <a:lnTo>
                    <a:pt x="1121" y="475"/>
                  </a:lnTo>
                  <a:lnTo>
                    <a:pt x="1121" y="481"/>
                  </a:lnTo>
                  <a:lnTo>
                    <a:pt x="1121" y="491"/>
                  </a:lnTo>
                  <a:lnTo>
                    <a:pt x="1122" y="500"/>
                  </a:lnTo>
                  <a:lnTo>
                    <a:pt x="1122" y="507"/>
                  </a:lnTo>
                  <a:lnTo>
                    <a:pt x="1122" y="512"/>
                  </a:lnTo>
                  <a:lnTo>
                    <a:pt x="1122" y="518"/>
                  </a:lnTo>
                  <a:lnTo>
                    <a:pt x="1122" y="523"/>
                  </a:lnTo>
                  <a:lnTo>
                    <a:pt x="1123" y="529"/>
                  </a:lnTo>
                  <a:lnTo>
                    <a:pt x="1123" y="535"/>
                  </a:lnTo>
                  <a:lnTo>
                    <a:pt x="1123" y="540"/>
                  </a:lnTo>
                  <a:lnTo>
                    <a:pt x="1123" y="545"/>
                  </a:lnTo>
                  <a:lnTo>
                    <a:pt x="1124" y="550"/>
                  </a:lnTo>
                  <a:lnTo>
                    <a:pt x="1124" y="554"/>
                  </a:lnTo>
                  <a:lnTo>
                    <a:pt x="1124" y="557"/>
                  </a:lnTo>
                  <a:lnTo>
                    <a:pt x="1124" y="560"/>
                  </a:lnTo>
                  <a:lnTo>
                    <a:pt x="1124" y="564"/>
                  </a:lnTo>
                  <a:lnTo>
                    <a:pt x="1124" y="568"/>
                  </a:lnTo>
                  <a:lnTo>
                    <a:pt x="1125" y="572"/>
                  </a:lnTo>
                  <a:lnTo>
                    <a:pt x="1125" y="575"/>
                  </a:lnTo>
                  <a:lnTo>
                    <a:pt x="1125" y="580"/>
                  </a:lnTo>
                  <a:lnTo>
                    <a:pt x="1125" y="585"/>
                  </a:lnTo>
                  <a:lnTo>
                    <a:pt x="1126" y="589"/>
                  </a:lnTo>
                  <a:lnTo>
                    <a:pt x="1126" y="594"/>
                  </a:lnTo>
                  <a:lnTo>
                    <a:pt x="1126" y="600"/>
                  </a:lnTo>
                  <a:lnTo>
                    <a:pt x="1126" y="605"/>
                  </a:lnTo>
                  <a:lnTo>
                    <a:pt x="1126" y="610"/>
                  </a:lnTo>
                  <a:lnTo>
                    <a:pt x="1127" y="616"/>
                  </a:lnTo>
                  <a:lnTo>
                    <a:pt x="1127" y="621"/>
                  </a:lnTo>
                  <a:lnTo>
                    <a:pt x="1127" y="627"/>
                  </a:lnTo>
                  <a:lnTo>
                    <a:pt x="1127" y="633"/>
                  </a:lnTo>
                  <a:lnTo>
                    <a:pt x="1127" y="639"/>
                  </a:lnTo>
                  <a:lnTo>
                    <a:pt x="1128" y="646"/>
                  </a:lnTo>
                  <a:lnTo>
                    <a:pt x="1128" y="653"/>
                  </a:lnTo>
                  <a:lnTo>
                    <a:pt x="1128" y="660"/>
                  </a:lnTo>
                  <a:lnTo>
                    <a:pt x="1128" y="667"/>
                  </a:lnTo>
                  <a:lnTo>
                    <a:pt x="1128" y="674"/>
                  </a:lnTo>
                  <a:lnTo>
                    <a:pt x="1129" y="682"/>
                  </a:lnTo>
                  <a:lnTo>
                    <a:pt x="1129" y="689"/>
                  </a:lnTo>
                  <a:lnTo>
                    <a:pt x="1129" y="696"/>
                  </a:lnTo>
                  <a:lnTo>
                    <a:pt x="1129" y="701"/>
                  </a:lnTo>
                  <a:lnTo>
                    <a:pt x="1130" y="707"/>
                  </a:lnTo>
                  <a:lnTo>
                    <a:pt x="1130" y="712"/>
                  </a:lnTo>
                  <a:lnTo>
                    <a:pt x="1130" y="715"/>
                  </a:lnTo>
                  <a:lnTo>
                    <a:pt x="1130" y="718"/>
                  </a:lnTo>
                  <a:lnTo>
                    <a:pt x="1130" y="719"/>
                  </a:lnTo>
                  <a:lnTo>
                    <a:pt x="1130" y="721"/>
                  </a:lnTo>
                  <a:lnTo>
                    <a:pt x="1131" y="722"/>
                  </a:lnTo>
                  <a:lnTo>
                    <a:pt x="1131" y="722"/>
                  </a:lnTo>
                  <a:lnTo>
                    <a:pt x="1131" y="722"/>
                  </a:lnTo>
                  <a:lnTo>
                    <a:pt x="1131" y="721"/>
                  </a:lnTo>
                  <a:lnTo>
                    <a:pt x="1132" y="720"/>
                  </a:lnTo>
                  <a:lnTo>
                    <a:pt x="1132" y="719"/>
                  </a:lnTo>
                  <a:lnTo>
                    <a:pt x="1132" y="718"/>
                  </a:lnTo>
                  <a:lnTo>
                    <a:pt x="1132" y="716"/>
                  </a:lnTo>
                  <a:lnTo>
                    <a:pt x="1132" y="714"/>
                  </a:lnTo>
                  <a:lnTo>
                    <a:pt x="1132" y="712"/>
                  </a:lnTo>
                  <a:lnTo>
                    <a:pt x="1133" y="709"/>
                  </a:lnTo>
                  <a:lnTo>
                    <a:pt x="1133" y="706"/>
                  </a:lnTo>
                  <a:lnTo>
                    <a:pt x="1133" y="704"/>
                  </a:lnTo>
                  <a:lnTo>
                    <a:pt x="1133" y="703"/>
                  </a:lnTo>
                  <a:lnTo>
                    <a:pt x="1134" y="702"/>
                  </a:lnTo>
                  <a:lnTo>
                    <a:pt x="1134" y="703"/>
                  </a:lnTo>
                  <a:lnTo>
                    <a:pt x="1134" y="704"/>
                  </a:lnTo>
                  <a:lnTo>
                    <a:pt x="1134" y="706"/>
                  </a:lnTo>
                  <a:lnTo>
                    <a:pt x="1134" y="710"/>
                  </a:lnTo>
                  <a:lnTo>
                    <a:pt x="1135" y="715"/>
                  </a:lnTo>
                  <a:lnTo>
                    <a:pt x="1135" y="720"/>
                  </a:lnTo>
                  <a:lnTo>
                    <a:pt x="1135" y="726"/>
                  </a:lnTo>
                  <a:lnTo>
                    <a:pt x="1135" y="733"/>
                  </a:lnTo>
                  <a:lnTo>
                    <a:pt x="1135" y="738"/>
                  </a:lnTo>
                  <a:lnTo>
                    <a:pt x="1135" y="743"/>
                  </a:lnTo>
                  <a:lnTo>
                    <a:pt x="1136" y="748"/>
                  </a:lnTo>
                  <a:lnTo>
                    <a:pt x="1136" y="752"/>
                  </a:lnTo>
                  <a:lnTo>
                    <a:pt x="1136" y="756"/>
                  </a:lnTo>
                  <a:lnTo>
                    <a:pt x="1136" y="760"/>
                  </a:lnTo>
                  <a:lnTo>
                    <a:pt x="1137" y="763"/>
                  </a:lnTo>
                  <a:lnTo>
                    <a:pt x="1137" y="766"/>
                  </a:lnTo>
                  <a:lnTo>
                    <a:pt x="1137" y="768"/>
                  </a:lnTo>
                  <a:lnTo>
                    <a:pt x="1137" y="770"/>
                  </a:lnTo>
                  <a:lnTo>
                    <a:pt x="1137" y="772"/>
                  </a:lnTo>
                  <a:lnTo>
                    <a:pt x="1138" y="774"/>
                  </a:lnTo>
                  <a:lnTo>
                    <a:pt x="1138" y="775"/>
                  </a:lnTo>
                  <a:lnTo>
                    <a:pt x="1138" y="777"/>
                  </a:lnTo>
                  <a:lnTo>
                    <a:pt x="1138" y="779"/>
                  </a:lnTo>
                  <a:lnTo>
                    <a:pt x="1138" y="780"/>
                  </a:lnTo>
                  <a:lnTo>
                    <a:pt x="1139" y="782"/>
                  </a:lnTo>
                  <a:lnTo>
                    <a:pt x="1139" y="783"/>
                  </a:lnTo>
                  <a:lnTo>
                    <a:pt x="1139" y="784"/>
                  </a:lnTo>
                  <a:lnTo>
                    <a:pt x="1139" y="785"/>
                  </a:lnTo>
                  <a:lnTo>
                    <a:pt x="1139" y="785"/>
                  </a:lnTo>
                  <a:lnTo>
                    <a:pt x="1140" y="786"/>
                  </a:lnTo>
                  <a:lnTo>
                    <a:pt x="1140" y="788"/>
                  </a:lnTo>
                  <a:lnTo>
                    <a:pt x="1140" y="788"/>
                  </a:lnTo>
                  <a:lnTo>
                    <a:pt x="1140" y="790"/>
                  </a:lnTo>
                  <a:lnTo>
                    <a:pt x="1141" y="790"/>
                  </a:lnTo>
                  <a:lnTo>
                    <a:pt x="1141" y="792"/>
                  </a:lnTo>
                  <a:lnTo>
                    <a:pt x="1141" y="793"/>
                  </a:lnTo>
                  <a:lnTo>
                    <a:pt x="1141" y="795"/>
                  </a:lnTo>
                  <a:lnTo>
                    <a:pt x="1141" y="796"/>
                  </a:lnTo>
                  <a:lnTo>
                    <a:pt x="1141" y="797"/>
                  </a:lnTo>
                  <a:lnTo>
                    <a:pt x="1142" y="799"/>
                  </a:lnTo>
                  <a:lnTo>
                    <a:pt x="1142" y="801"/>
                  </a:lnTo>
                  <a:lnTo>
                    <a:pt x="1142" y="803"/>
                  </a:lnTo>
                  <a:lnTo>
                    <a:pt x="1142" y="804"/>
                  </a:lnTo>
                  <a:lnTo>
                    <a:pt x="1143" y="805"/>
                  </a:lnTo>
                  <a:lnTo>
                    <a:pt x="1143" y="807"/>
                  </a:lnTo>
                  <a:lnTo>
                    <a:pt x="1143" y="809"/>
                  </a:lnTo>
                  <a:lnTo>
                    <a:pt x="1143" y="810"/>
                  </a:lnTo>
                  <a:lnTo>
                    <a:pt x="1143" y="811"/>
                  </a:lnTo>
                  <a:lnTo>
                    <a:pt x="1143" y="813"/>
                  </a:lnTo>
                  <a:lnTo>
                    <a:pt x="1144" y="814"/>
                  </a:lnTo>
                  <a:lnTo>
                    <a:pt x="1144" y="815"/>
                  </a:lnTo>
                  <a:lnTo>
                    <a:pt x="1144" y="816"/>
                  </a:lnTo>
                  <a:lnTo>
                    <a:pt x="1144" y="818"/>
                  </a:lnTo>
                  <a:lnTo>
                    <a:pt x="1145" y="819"/>
                  </a:lnTo>
                  <a:lnTo>
                    <a:pt x="1145" y="821"/>
                  </a:lnTo>
                  <a:lnTo>
                    <a:pt x="1145" y="822"/>
                  </a:lnTo>
                  <a:lnTo>
                    <a:pt x="1145" y="822"/>
                  </a:lnTo>
                  <a:lnTo>
                    <a:pt x="1145" y="823"/>
                  </a:lnTo>
                  <a:lnTo>
                    <a:pt x="1146" y="824"/>
                  </a:lnTo>
                  <a:lnTo>
                    <a:pt x="1146" y="824"/>
                  </a:lnTo>
                  <a:lnTo>
                    <a:pt x="1146" y="825"/>
                  </a:lnTo>
                  <a:lnTo>
                    <a:pt x="1146" y="826"/>
                  </a:lnTo>
                  <a:lnTo>
                    <a:pt x="1146" y="827"/>
                  </a:lnTo>
                  <a:lnTo>
                    <a:pt x="1147" y="828"/>
                  </a:lnTo>
                  <a:lnTo>
                    <a:pt x="1147" y="828"/>
                  </a:lnTo>
                  <a:lnTo>
                    <a:pt x="1147" y="828"/>
                  </a:lnTo>
                  <a:lnTo>
                    <a:pt x="1147" y="828"/>
                  </a:lnTo>
                  <a:lnTo>
                    <a:pt x="1147" y="828"/>
                  </a:lnTo>
                  <a:lnTo>
                    <a:pt x="1148" y="828"/>
                  </a:lnTo>
                  <a:lnTo>
                    <a:pt x="1148" y="828"/>
                  </a:lnTo>
                  <a:lnTo>
                    <a:pt x="1148" y="827"/>
                  </a:lnTo>
                  <a:lnTo>
                    <a:pt x="1148" y="828"/>
                  </a:lnTo>
                  <a:lnTo>
                    <a:pt x="1148" y="828"/>
                  </a:lnTo>
                  <a:lnTo>
                    <a:pt x="1149" y="828"/>
                  </a:lnTo>
                  <a:lnTo>
                    <a:pt x="1149" y="828"/>
                  </a:lnTo>
                  <a:lnTo>
                    <a:pt x="1149" y="828"/>
                  </a:lnTo>
                  <a:lnTo>
                    <a:pt x="1149" y="827"/>
                  </a:lnTo>
                  <a:lnTo>
                    <a:pt x="1149" y="827"/>
                  </a:lnTo>
                  <a:lnTo>
                    <a:pt x="1150" y="827"/>
                  </a:lnTo>
                  <a:lnTo>
                    <a:pt x="1150" y="826"/>
                  </a:lnTo>
                  <a:lnTo>
                    <a:pt x="1150" y="825"/>
                  </a:lnTo>
                  <a:lnTo>
                    <a:pt x="1150" y="824"/>
                  </a:lnTo>
                  <a:lnTo>
                    <a:pt x="1150" y="824"/>
                  </a:lnTo>
                  <a:lnTo>
                    <a:pt x="1151" y="824"/>
                  </a:lnTo>
                  <a:lnTo>
                    <a:pt x="1151" y="823"/>
                  </a:lnTo>
                  <a:lnTo>
                    <a:pt x="1151" y="822"/>
                  </a:lnTo>
                  <a:lnTo>
                    <a:pt x="1151" y="822"/>
                  </a:lnTo>
                  <a:lnTo>
                    <a:pt x="1152" y="821"/>
                  </a:lnTo>
                  <a:lnTo>
                    <a:pt x="1152" y="820"/>
                  </a:lnTo>
                  <a:lnTo>
                    <a:pt x="1152" y="818"/>
                  </a:lnTo>
                  <a:lnTo>
                    <a:pt x="1152" y="818"/>
                  </a:lnTo>
                  <a:lnTo>
                    <a:pt x="1152" y="817"/>
                  </a:lnTo>
                  <a:lnTo>
                    <a:pt x="1152" y="817"/>
                  </a:lnTo>
                  <a:lnTo>
                    <a:pt x="1153" y="816"/>
                  </a:lnTo>
                  <a:lnTo>
                    <a:pt x="1153" y="815"/>
                  </a:lnTo>
                  <a:lnTo>
                    <a:pt x="1153" y="814"/>
                  </a:lnTo>
                  <a:lnTo>
                    <a:pt x="1153" y="813"/>
                  </a:lnTo>
                  <a:lnTo>
                    <a:pt x="1154" y="812"/>
                  </a:lnTo>
                  <a:lnTo>
                    <a:pt x="1154" y="811"/>
                  </a:lnTo>
                  <a:lnTo>
                    <a:pt x="1154" y="810"/>
                  </a:lnTo>
                  <a:lnTo>
                    <a:pt x="1154" y="809"/>
                  </a:lnTo>
                  <a:lnTo>
                    <a:pt x="1154" y="809"/>
                  </a:lnTo>
                  <a:lnTo>
                    <a:pt x="1154" y="809"/>
                  </a:lnTo>
                  <a:lnTo>
                    <a:pt x="1155" y="808"/>
                  </a:lnTo>
                  <a:lnTo>
                    <a:pt x="1155" y="807"/>
                  </a:lnTo>
                  <a:lnTo>
                    <a:pt x="1155" y="808"/>
                  </a:lnTo>
                  <a:lnTo>
                    <a:pt x="1155" y="810"/>
                  </a:lnTo>
                  <a:lnTo>
                    <a:pt x="1156" y="813"/>
                  </a:lnTo>
                  <a:lnTo>
                    <a:pt x="1156" y="814"/>
                  </a:lnTo>
                  <a:lnTo>
                    <a:pt x="1156" y="815"/>
                  </a:lnTo>
                  <a:lnTo>
                    <a:pt x="1156" y="817"/>
                  </a:lnTo>
                  <a:lnTo>
                    <a:pt x="1156" y="819"/>
                  </a:lnTo>
                  <a:lnTo>
                    <a:pt x="1157" y="824"/>
                  </a:lnTo>
                  <a:lnTo>
                    <a:pt x="1157" y="829"/>
                  </a:lnTo>
                  <a:lnTo>
                    <a:pt x="1157" y="833"/>
                  </a:lnTo>
                  <a:lnTo>
                    <a:pt x="1157" y="835"/>
                  </a:lnTo>
                  <a:lnTo>
                    <a:pt x="1157" y="837"/>
                  </a:lnTo>
                  <a:lnTo>
                    <a:pt x="1158" y="839"/>
                  </a:lnTo>
                  <a:lnTo>
                    <a:pt x="1158" y="842"/>
                  </a:lnTo>
                  <a:lnTo>
                    <a:pt x="1158" y="845"/>
                  </a:lnTo>
                  <a:lnTo>
                    <a:pt x="1158" y="848"/>
                  </a:lnTo>
                  <a:lnTo>
                    <a:pt x="1158" y="850"/>
                  </a:lnTo>
                  <a:lnTo>
                    <a:pt x="1159" y="850"/>
                  </a:lnTo>
                  <a:lnTo>
                    <a:pt x="1159" y="851"/>
                  </a:lnTo>
                  <a:lnTo>
                    <a:pt x="1159" y="851"/>
                  </a:lnTo>
                  <a:lnTo>
                    <a:pt x="1159" y="852"/>
                  </a:lnTo>
                  <a:lnTo>
                    <a:pt x="1160" y="852"/>
                  </a:lnTo>
                  <a:lnTo>
                    <a:pt x="1160" y="852"/>
                  </a:lnTo>
                  <a:lnTo>
                    <a:pt x="1160" y="850"/>
                  </a:lnTo>
                  <a:lnTo>
                    <a:pt x="1160" y="848"/>
                  </a:lnTo>
                  <a:lnTo>
                    <a:pt x="1160" y="847"/>
                  </a:lnTo>
                  <a:lnTo>
                    <a:pt x="1160" y="845"/>
                  </a:lnTo>
                  <a:lnTo>
                    <a:pt x="1161" y="844"/>
                  </a:lnTo>
                  <a:lnTo>
                    <a:pt x="1161" y="842"/>
                  </a:lnTo>
                  <a:lnTo>
                    <a:pt x="1161" y="841"/>
                  </a:lnTo>
                  <a:lnTo>
                    <a:pt x="1161" y="840"/>
                  </a:lnTo>
                  <a:lnTo>
                    <a:pt x="1162" y="839"/>
                  </a:lnTo>
                  <a:lnTo>
                    <a:pt x="1162" y="838"/>
                  </a:lnTo>
                  <a:lnTo>
                    <a:pt x="1162" y="837"/>
                  </a:lnTo>
                  <a:lnTo>
                    <a:pt x="1162" y="836"/>
                  </a:lnTo>
                  <a:lnTo>
                    <a:pt x="1162" y="836"/>
                  </a:lnTo>
                  <a:lnTo>
                    <a:pt x="1163" y="835"/>
                  </a:lnTo>
                  <a:lnTo>
                    <a:pt x="1163" y="835"/>
                  </a:lnTo>
                  <a:lnTo>
                    <a:pt x="1163" y="835"/>
                  </a:lnTo>
                  <a:lnTo>
                    <a:pt x="1163" y="834"/>
                  </a:lnTo>
                  <a:lnTo>
                    <a:pt x="1163" y="833"/>
                  </a:lnTo>
                  <a:lnTo>
                    <a:pt x="1163" y="835"/>
                  </a:lnTo>
                  <a:lnTo>
                    <a:pt x="1164" y="832"/>
                  </a:lnTo>
                  <a:lnTo>
                    <a:pt x="1164" y="816"/>
                  </a:lnTo>
                  <a:lnTo>
                    <a:pt x="1164" y="784"/>
                  </a:lnTo>
                  <a:lnTo>
                    <a:pt x="1164" y="738"/>
                  </a:lnTo>
                  <a:lnTo>
                    <a:pt x="1165" y="679"/>
                  </a:lnTo>
                  <a:lnTo>
                    <a:pt x="1165" y="608"/>
                  </a:lnTo>
                  <a:lnTo>
                    <a:pt x="1165" y="532"/>
                  </a:lnTo>
                  <a:lnTo>
                    <a:pt x="1165" y="478"/>
                  </a:lnTo>
                  <a:lnTo>
                    <a:pt x="1165" y="468"/>
                  </a:lnTo>
                  <a:lnTo>
                    <a:pt x="1165" y="453"/>
                  </a:lnTo>
                  <a:lnTo>
                    <a:pt x="1166" y="418"/>
                  </a:lnTo>
                  <a:lnTo>
                    <a:pt x="1166" y="390"/>
                  </a:lnTo>
                  <a:lnTo>
                    <a:pt x="1166" y="380"/>
                  </a:lnTo>
                  <a:lnTo>
                    <a:pt x="1166" y="386"/>
                  </a:lnTo>
                  <a:lnTo>
                    <a:pt x="1167" y="398"/>
                  </a:lnTo>
                  <a:lnTo>
                    <a:pt x="1167" y="406"/>
                  </a:lnTo>
                  <a:lnTo>
                    <a:pt x="1167" y="416"/>
                  </a:lnTo>
                  <a:lnTo>
                    <a:pt x="1167" y="428"/>
                  </a:lnTo>
                  <a:lnTo>
                    <a:pt x="1167" y="438"/>
                  </a:lnTo>
                  <a:lnTo>
                    <a:pt x="1168" y="445"/>
                  </a:lnTo>
                  <a:lnTo>
                    <a:pt x="1168" y="451"/>
                  </a:lnTo>
                  <a:lnTo>
                    <a:pt x="1168" y="457"/>
                  </a:lnTo>
                  <a:lnTo>
                    <a:pt x="1168" y="463"/>
                  </a:lnTo>
                  <a:lnTo>
                    <a:pt x="1168" y="469"/>
                  </a:lnTo>
                  <a:lnTo>
                    <a:pt x="1169" y="475"/>
                  </a:lnTo>
                  <a:lnTo>
                    <a:pt x="1169" y="481"/>
                  </a:lnTo>
                  <a:lnTo>
                    <a:pt x="1169" y="487"/>
                  </a:lnTo>
                  <a:lnTo>
                    <a:pt x="1169" y="492"/>
                  </a:lnTo>
                  <a:lnTo>
                    <a:pt x="1169" y="496"/>
                  </a:lnTo>
                  <a:lnTo>
                    <a:pt x="1170" y="499"/>
                  </a:lnTo>
                  <a:lnTo>
                    <a:pt x="1170" y="503"/>
                  </a:lnTo>
                  <a:lnTo>
                    <a:pt x="1170" y="508"/>
                  </a:lnTo>
                  <a:lnTo>
                    <a:pt x="1170" y="513"/>
                  </a:lnTo>
                  <a:lnTo>
                    <a:pt x="1171" y="518"/>
                  </a:lnTo>
                  <a:lnTo>
                    <a:pt x="1171" y="522"/>
                  </a:lnTo>
                  <a:lnTo>
                    <a:pt x="1171" y="528"/>
                  </a:lnTo>
                  <a:lnTo>
                    <a:pt x="1171" y="533"/>
                  </a:lnTo>
                  <a:lnTo>
                    <a:pt x="1171" y="539"/>
                  </a:lnTo>
                  <a:lnTo>
                    <a:pt x="1171" y="546"/>
                  </a:lnTo>
                  <a:lnTo>
                    <a:pt x="1172" y="553"/>
                  </a:lnTo>
                  <a:lnTo>
                    <a:pt x="1172" y="559"/>
                  </a:lnTo>
                  <a:lnTo>
                    <a:pt x="1172" y="565"/>
                  </a:lnTo>
                  <a:lnTo>
                    <a:pt x="1172" y="571"/>
                  </a:lnTo>
                  <a:lnTo>
                    <a:pt x="1173" y="579"/>
                  </a:lnTo>
                  <a:lnTo>
                    <a:pt x="1173" y="586"/>
                  </a:lnTo>
                  <a:lnTo>
                    <a:pt x="1173" y="594"/>
                  </a:lnTo>
                  <a:lnTo>
                    <a:pt x="1173" y="601"/>
                  </a:lnTo>
                  <a:lnTo>
                    <a:pt x="1173" y="609"/>
                  </a:lnTo>
                  <a:lnTo>
                    <a:pt x="1174" y="616"/>
                  </a:lnTo>
                  <a:lnTo>
                    <a:pt x="1174" y="625"/>
                  </a:lnTo>
                  <a:lnTo>
                    <a:pt x="1174" y="634"/>
                  </a:lnTo>
                  <a:lnTo>
                    <a:pt x="1174" y="641"/>
                  </a:lnTo>
                  <a:lnTo>
                    <a:pt x="1174" y="648"/>
                  </a:lnTo>
                  <a:lnTo>
                    <a:pt x="1175" y="654"/>
                  </a:lnTo>
                  <a:lnTo>
                    <a:pt x="1175" y="660"/>
                  </a:lnTo>
                  <a:lnTo>
                    <a:pt x="1175" y="663"/>
                  </a:lnTo>
                  <a:lnTo>
                    <a:pt x="1175" y="666"/>
                  </a:lnTo>
                  <a:lnTo>
                    <a:pt x="1175" y="669"/>
                  </a:lnTo>
                  <a:lnTo>
                    <a:pt x="1176" y="671"/>
                  </a:lnTo>
                  <a:lnTo>
                    <a:pt x="1176" y="671"/>
                  </a:lnTo>
                  <a:lnTo>
                    <a:pt x="1176" y="671"/>
                  </a:lnTo>
                  <a:lnTo>
                    <a:pt x="1176" y="671"/>
                  </a:lnTo>
                  <a:lnTo>
                    <a:pt x="1177" y="670"/>
                  </a:lnTo>
                  <a:lnTo>
                    <a:pt x="1177" y="668"/>
                  </a:lnTo>
                  <a:lnTo>
                    <a:pt x="1177" y="666"/>
                  </a:lnTo>
                  <a:lnTo>
                    <a:pt x="1177" y="663"/>
                  </a:lnTo>
                  <a:lnTo>
                    <a:pt x="1177" y="660"/>
                  </a:lnTo>
                  <a:lnTo>
                    <a:pt x="1177" y="657"/>
                  </a:lnTo>
                  <a:lnTo>
                    <a:pt x="1178" y="653"/>
                  </a:lnTo>
                  <a:lnTo>
                    <a:pt x="1178" y="649"/>
                  </a:lnTo>
                  <a:lnTo>
                    <a:pt x="1178" y="645"/>
                  </a:lnTo>
                  <a:lnTo>
                    <a:pt x="1178" y="641"/>
                  </a:lnTo>
                  <a:lnTo>
                    <a:pt x="1178" y="638"/>
                  </a:lnTo>
                  <a:lnTo>
                    <a:pt x="1179" y="635"/>
                  </a:lnTo>
                  <a:lnTo>
                    <a:pt x="1179" y="634"/>
                  </a:lnTo>
                  <a:lnTo>
                    <a:pt x="1179" y="633"/>
                  </a:lnTo>
                  <a:lnTo>
                    <a:pt x="1179" y="633"/>
                  </a:lnTo>
                  <a:lnTo>
                    <a:pt x="1179" y="635"/>
                  </a:lnTo>
                  <a:lnTo>
                    <a:pt x="1180" y="637"/>
                  </a:lnTo>
                  <a:lnTo>
                    <a:pt x="1180" y="640"/>
                  </a:lnTo>
                  <a:lnTo>
                    <a:pt x="1180" y="645"/>
                  </a:lnTo>
                  <a:lnTo>
                    <a:pt x="1180" y="652"/>
                  </a:lnTo>
                  <a:lnTo>
                    <a:pt x="1180" y="659"/>
                  </a:lnTo>
                  <a:lnTo>
                    <a:pt x="1181" y="667"/>
                  </a:lnTo>
                  <a:lnTo>
                    <a:pt x="1181" y="675"/>
                  </a:lnTo>
                  <a:lnTo>
                    <a:pt x="1181" y="682"/>
                  </a:lnTo>
                  <a:lnTo>
                    <a:pt x="1181" y="687"/>
                  </a:lnTo>
                  <a:lnTo>
                    <a:pt x="1182" y="693"/>
                  </a:lnTo>
                  <a:lnTo>
                    <a:pt x="1182" y="698"/>
                  </a:lnTo>
                  <a:lnTo>
                    <a:pt x="1182" y="703"/>
                  </a:lnTo>
                  <a:lnTo>
                    <a:pt x="1182" y="706"/>
                  </a:lnTo>
                  <a:lnTo>
                    <a:pt x="1182" y="709"/>
                  </a:lnTo>
                  <a:lnTo>
                    <a:pt x="1182" y="711"/>
                  </a:lnTo>
                  <a:lnTo>
                    <a:pt x="1183" y="714"/>
                  </a:lnTo>
                  <a:lnTo>
                    <a:pt x="1183" y="716"/>
                  </a:lnTo>
                  <a:lnTo>
                    <a:pt x="1183" y="718"/>
                  </a:lnTo>
                  <a:lnTo>
                    <a:pt x="1183" y="720"/>
                  </a:lnTo>
                  <a:lnTo>
                    <a:pt x="1184" y="721"/>
                  </a:lnTo>
                  <a:lnTo>
                    <a:pt x="1184" y="723"/>
                  </a:lnTo>
                  <a:lnTo>
                    <a:pt x="1184" y="724"/>
                  </a:lnTo>
                  <a:lnTo>
                    <a:pt x="1184" y="726"/>
                  </a:lnTo>
                  <a:lnTo>
                    <a:pt x="1184" y="727"/>
                  </a:lnTo>
                  <a:lnTo>
                    <a:pt x="1185" y="728"/>
                  </a:lnTo>
                  <a:lnTo>
                    <a:pt x="1185" y="729"/>
                  </a:lnTo>
                  <a:lnTo>
                    <a:pt x="1185" y="730"/>
                  </a:lnTo>
                  <a:lnTo>
                    <a:pt x="1185" y="731"/>
                  </a:lnTo>
                  <a:lnTo>
                    <a:pt x="1185" y="733"/>
                  </a:lnTo>
                  <a:lnTo>
                    <a:pt x="1186" y="735"/>
                  </a:lnTo>
                  <a:lnTo>
                    <a:pt x="1186" y="737"/>
                  </a:lnTo>
                  <a:lnTo>
                    <a:pt x="1186" y="738"/>
                  </a:lnTo>
                  <a:lnTo>
                    <a:pt x="1186" y="740"/>
                  </a:lnTo>
                  <a:lnTo>
                    <a:pt x="1186" y="742"/>
                  </a:lnTo>
                  <a:lnTo>
                    <a:pt x="1187" y="744"/>
                  </a:lnTo>
                  <a:lnTo>
                    <a:pt x="1187" y="746"/>
                  </a:lnTo>
                  <a:lnTo>
                    <a:pt x="1187" y="747"/>
                  </a:lnTo>
                  <a:lnTo>
                    <a:pt x="1187" y="749"/>
                  </a:lnTo>
                  <a:lnTo>
                    <a:pt x="1188" y="752"/>
                  </a:lnTo>
                  <a:lnTo>
                    <a:pt x="1188" y="755"/>
                  </a:lnTo>
                  <a:lnTo>
                    <a:pt x="1188" y="757"/>
                  </a:lnTo>
                  <a:lnTo>
                    <a:pt x="1188" y="760"/>
                  </a:lnTo>
                  <a:lnTo>
                    <a:pt x="1188" y="762"/>
                  </a:lnTo>
                  <a:lnTo>
                    <a:pt x="1188" y="765"/>
                  </a:lnTo>
                  <a:lnTo>
                    <a:pt x="1189" y="768"/>
                  </a:lnTo>
                  <a:lnTo>
                    <a:pt x="1189" y="770"/>
                  </a:lnTo>
                  <a:lnTo>
                    <a:pt x="1189" y="772"/>
                  </a:lnTo>
                  <a:lnTo>
                    <a:pt x="1189" y="775"/>
                  </a:lnTo>
                  <a:lnTo>
                    <a:pt x="1190" y="778"/>
                  </a:lnTo>
                  <a:lnTo>
                    <a:pt x="1190" y="781"/>
                  </a:lnTo>
                  <a:lnTo>
                    <a:pt x="1190" y="783"/>
                  </a:lnTo>
                  <a:lnTo>
                    <a:pt x="1190" y="786"/>
                  </a:lnTo>
                  <a:lnTo>
                    <a:pt x="1190" y="788"/>
                  </a:lnTo>
                  <a:lnTo>
                    <a:pt x="1190" y="790"/>
                  </a:lnTo>
                  <a:lnTo>
                    <a:pt x="1191" y="792"/>
                  </a:lnTo>
                  <a:lnTo>
                    <a:pt x="1191" y="794"/>
                  </a:lnTo>
                  <a:lnTo>
                    <a:pt x="1191" y="795"/>
                  </a:lnTo>
                  <a:lnTo>
                    <a:pt x="1191" y="797"/>
                  </a:lnTo>
                  <a:lnTo>
                    <a:pt x="1192" y="798"/>
                  </a:lnTo>
                  <a:lnTo>
                    <a:pt x="1192" y="799"/>
                  </a:lnTo>
                  <a:lnTo>
                    <a:pt x="1192" y="801"/>
                  </a:lnTo>
                  <a:lnTo>
                    <a:pt x="1192" y="802"/>
                  </a:lnTo>
                  <a:lnTo>
                    <a:pt x="1192" y="803"/>
                  </a:lnTo>
                  <a:lnTo>
                    <a:pt x="1193" y="803"/>
                  </a:lnTo>
                  <a:lnTo>
                    <a:pt x="1193" y="804"/>
                  </a:lnTo>
                  <a:lnTo>
                    <a:pt x="1193" y="805"/>
                  </a:lnTo>
                  <a:lnTo>
                    <a:pt x="1193" y="806"/>
                  </a:lnTo>
                  <a:lnTo>
                    <a:pt x="1193" y="806"/>
                  </a:lnTo>
                  <a:lnTo>
                    <a:pt x="1193" y="806"/>
                  </a:lnTo>
                  <a:lnTo>
                    <a:pt x="1194" y="806"/>
                  </a:lnTo>
                  <a:lnTo>
                    <a:pt x="1194" y="807"/>
                  </a:lnTo>
                  <a:lnTo>
                    <a:pt x="1194" y="807"/>
                  </a:lnTo>
                  <a:lnTo>
                    <a:pt x="1194" y="808"/>
                  </a:lnTo>
                  <a:lnTo>
                    <a:pt x="1195" y="809"/>
                  </a:lnTo>
                  <a:lnTo>
                    <a:pt x="1195" y="809"/>
                  </a:lnTo>
                  <a:lnTo>
                    <a:pt x="1195" y="808"/>
                  </a:lnTo>
                  <a:lnTo>
                    <a:pt x="1195" y="808"/>
                  </a:lnTo>
                  <a:lnTo>
                    <a:pt x="1195" y="808"/>
                  </a:lnTo>
                  <a:lnTo>
                    <a:pt x="1196" y="809"/>
                  </a:lnTo>
                  <a:lnTo>
                    <a:pt x="1196" y="809"/>
                  </a:lnTo>
                  <a:lnTo>
                    <a:pt x="1196" y="809"/>
                  </a:lnTo>
                  <a:lnTo>
                    <a:pt x="1196" y="809"/>
                  </a:lnTo>
                  <a:lnTo>
                    <a:pt x="1196" y="809"/>
                  </a:lnTo>
                  <a:lnTo>
                    <a:pt x="1197" y="809"/>
                  </a:lnTo>
                  <a:lnTo>
                    <a:pt x="1197" y="808"/>
                  </a:lnTo>
                  <a:lnTo>
                    <a:pt x="1197" y="807"/>
                  </a:lnTo>
                  <a:lnTo>
                    <a:pt x="1197" y="807"/>
                  </a:lnTo>
                  <a:lnTo>
                    <a:pt x="1197" y="810"/>
                  </a:lnTo>
                  <a:lnTo>
                    <a:pt x="1198" y="812"/>
                  </a:lnTo>
                  <a:lnTo>
                    <a:pt x="1198" y="814"/>
                  </a:lnTo>
                  <a:lnTo>
                    <a:pt x="1198" y="816"/>
                  </a:lnTo>
                  <a:lnTo>
                    <a:pt x="1198" y="818"/>
                  </a:lnTo>
                  <a:lnTo>
                    <a:pt x="1199" y="820"/>
                  </a:lnTo>
                  <a:lnTo>
                    <a:pt x="1199" y="823"/>
                  </a:lnTo>
                  <a:lnTo>
                    <a:pt x="1199" y="827"/>
                  </a:lnTo>
                  <a:lnTo>
                    <a:pt x="1199" y="832"/>
                  </a:lnTo>
                  <a:lnTo>
                    <a:pt x="1199" y="836"/>
                  </a:lnTo>
                  <a:lnTo>
                    <a:pt x="1199" y="839"/>
                  </a:lnTo>
                  <a:lnTo>
                    <a:pt x="1200" y="841"/>
                  </a:lnTo>
                  <a:lnTo>
                    <a:pt x="1200" y="843"/>
                  </a:lnTo>
                  <a:lnTo>
                    <a:pt x="1200" y="846"/>
                  </a:lnTo>
                  <a:lnTo>
                    <a:pt x="1200" y="848"/>
                  </a:lnTo>
                  <a:lnTo>
                    <a:pt x="1201" y="851"/>
                  </a:lnTo>
                  <a:lnTo>
                    <a:pt x="1201" y="852"/>
                  </a:lnTo>
                  <a:lnTo>
                    <a:pt x="1201" y="853"/>
                  </a:lnTo>
                  <a:lnTo>
                    <a:pt x="1201" y="853"/>
                  </a:lnTo>
                  <a:lnTo>
                    <a:pt x="1201" y="853"/>
                  </a:lnTo>
                  <a:lnTo>
                    <a:pt x="1201" y="854"/>
                  </a:lnTo>
                  <a:lnTo>
                    <a:pt x="1202" y="854"/>
                  </a:lnTo>
                  <a:lnTo>
                    <a:pt x="1202" y="852"/>
                  </a:lnTo>
                  <a:lnTo>
                    <a:pt x="1202" y="851"/>
                  </a:lnTo>
                  <a:lnTo>
                    <a:pt x="1202" y="849"/>
                  </a:lnTo>
                  <a:lnTo>
                    <a:pt x="1203" y="847"/>
                  </a:lnTo>
                  <a:lnTo>
                    <a:pt x="1203" y="845"/>
                  </a:lnTo>
                  <a:lnTo>
                    <a:pt x="1203" y="843"/>
                  </a:lnTo>
                  <a:lnTo>
                    <a:pt x="1203" y="842"/>
                  </a:lnTo>
                  <a:lnTo>
                    <a:pt x="1203" y="841"/>
                  </a:lnTo>
                  <a:lnTo>
                    <a:pt x="1204" y="839"/>
                  </a:lnTo>
                  <a:lnTo>
                    <a:pt x="1204" y="837"/>
                  </a:lnTo>
                  <a:lnTo>
                    <a:pt x="1204" y="836"/>
                  </a:lnTo>
                  <a:lnTo>
                    <a:pt x="1204" y="835"/>
                  </a:lnTo>
                  <a:lnTo>
                    <a:pt x="1204" y="833"/>
                  </a:lnTo>
                  <a:lnTo>
                    <a:pt x="1205" y="833"/>
                  </a:lnTo>
                  <a:lnTo>
                    <a:pt x="1205" y="832"/>
                  </a:lnTo>
                  <a:lnTo>
                    <a:pt x="1205" y="831"/>
                  </a:lnTo>
                  <a:lnTo>
                    <a:pt x="1205" y="830"/>
                  </a:lnTo>
                  <a:lnTo>
                    <a:pt x="1205" y="829"/>
                  </a:lnTo>
                  <a:lnTo>
                    <a:pt x="1206" y="830"/>
                  </a:lnTo>
                  <a:lnTo>
                    <a:pt x="1206" y="831"/>
                  </a:lnTo>
                  <a:lnTo>
                    <a:pt x="1206" y="817"/>
                  </a:lnTo>
                  <a:lnTo>
                    <a:pt x="1206" y="788"/>
                  </a:lnTo>
                  <a:lnTo>
                    <a:pt x="1207" y="746"/>
                  </a:lnTo>
                  <a:lnTo>
                    <a:pt x="1207" y="690"/>
                  </a:lnTo>
                  <a:lnTo>
                    <a:pt x="1207" y="622"/>
                  </a:lnTo>
                  <a:lnTo>
                    <a:pt x="1207" y="544"/>
                  </a:lnTo>
                  <a:lnTo>
                    <a:pt x="1207" y="479"/>
                  </a:lnTo>
                  <a:lnTo>
                    <a:pt x="1207" y="453"/>
                  </a:lnTo>
                  <a:lnTo>
                    <a:pt x="1208" y="451"/>
                  </a:lnTo>
                  <a:lnTo>
                    <a:pt x="1208" y="417"/>
                  </a:lnTo>
                  <a:lnTo>
                    <a:pt x="1208" y="383"/>
                  </a:lnTo>
                  <a:lnTo>
                    <a:pt x="1208" y="365"/>
                  </a:lnTo>
                  <a:lnTo>
                    <a:pt x="1208" y="366"/>
                  </a:lnTo>
                  <a:lnTo>
                    <a:pt x="1209" y="380"/>
                  </a:lnTo>
                  <a:lnTo>
                    <a:pt x="1209" y="389"/>
                  </a:lnTo>
                  <a:lnTo>
                    <a:pt x="1209" y="397"/>
                  </a:lnTo>
                  <a:lnTo>
                    <a:pt x="1209" y="409"/>
                  </a:lnTo>
                  <a:lnTo>
                    <a:pt x="1210" y="419"/>
                  </a:lnTo>
                  <a:lnTo>
                    <a:pt x="1210" y="427"/>
                  </a:lnTo>
                  <a:lnTo>
                    <a:pt x="1210" y="434"/>
                  </a:lnTo>
                  <a:lnTo>
                    <a:pt x="1210" y="440"/>
                  </a:lnTo>
                  <a:lnTo>
                    <a:pt x="1210" y="447"/>
                  </a:lnTo>
                  <a:lnTo>
                    <a:pt x="1210" y="453"/>
                  </a:lnTo>
                  <a:lnTo>
                    <a:pt x="1211" y="459"/>
                  </a:lnTo>
                  <a:lnTo>
                    <a:pt x="1211" y="465"/>
                  </a:lnTo>
                  <a:lnTo>
                    <a:pt x="1211" y="471"/>
                  </a:lnTo>
                  <a:lnTo>
                    <a:pt x="1211" y="476"/>
                  </a:lnTo>
                  <a:lnTo>
                    <a:pt x="1212" y="480"/>
                  </a:lnTo>
                  <a:lnTo>
                    <a:pt x="1212" y="484"/>
                  </a:lnTo>
                  <a:lnTo>
                    <a:pt x="1212" y="488"/>
                  </a:lnTo>
                  <a:lnTo>
                    <a:pt x="1212" y="492"/>
                  </a:lnTo>
                  <a:lnTo>
                    <a:pt x="1212" y="496"/>
                  </a:lnTo>
                  <a:lnTo>
                    <a:pt x="1212" y="501"/>
                  </a:lnTo>
                  <a:lnTo>
                    <a:pt x="1213" y="506"/>
                  </a:lnTo>
                  <a:lnTo>
                    <a:pt x="1213" y="511"/>
                  </a:lnTo>
                  <a:lnTo>
                    <a:pt x="1213" y="517"/>
                  </a:lnTo>
                  <a:lnTo>
                    <a:pt x="1213" y="522"/>
                  </a:lnTo>
                  <a:lnTo>
                    <a:pt x="1214" y="529"/>
                  </a:lnTo>
                  <a:lnTo>
                    <a:pt x="1214" y="535"/>
                  </a:lnTo>
                  <a:lnTo>
                    <a:pt x="1214" y="542"/>
                  </a:lnTo>
                  <a:lnTo>
                    <a:pt x="1214" y="549"/>
                  </a:lnTo>
                  <a:lnTo>
                    <a:pt x="1214" y="555"/>
                  </a:lnTo>
                  <a:lnTo>
                    <a:pt x="1215" y="562"/>
                  </a:lnTo>
                  <a:lnTo>
                    <a:pt x="1215" y="569"/>
                  </a:lnTo>
                  <a:lnTo>
                    <a:pt x="1215" y="577"/>
                  </a:lnTo>
                  <a:lnTo>
                    <a:pt x="1215" y="583"/>
                  </a:lnTo>
                  <a:lnTo>
                    <a:pt x="1215" y="591"/>
                  </a:lnTo>
                  <a:lnTo>
                    <a:pt x="1216" y="600"/>
                  </a:lnTo>
                  <a:lnTo>
                    <a:pt x="1216" y="609"/>
                  </a:lnTo>
                  <a:lnTo>
                    <a:pt x="1216" y="617"/>
                  </a:lnTo>
                  <a:lnTo>
                    <a:pt x="1216" y="626"/>
                  </a:lnTo>
                  <a:lnTo>
                    <a:pt x="1216" y="634"/>
                  </a:lnTo>
                  <a:lnTo>
                    <a:pt x="1217" y="641"/>
                  </a:lnTo>
                  <a:lnTo>
                    <a:pt x="1217" y="647"/>
                  </a:lnTo>
                  <a:lnTo>
                    <a:pt x="1217" y="652"/>
                  </a:lnTo>
                  <a:lnTo>
                    <a:pt x="1217" y="657"/>
                  </a:lnTo>
                  <a:lnTo>
                    <a:pt x="1218" y="661"/>
                  </a:lnTo>
                  <a:lnTo>
                    <a:pt x="1218" y="665"/>
                  </a:lnTo>
                  <a:lnTo>
                    <a:pt x="1218" y="667"/>
                  </a:lnTo>
                  <a:lnTo>
                    <a:pt x="1218" y="668"/>
                  </a:lnTo>
                  <a:lnTo>
                    <a:pt x="1218" y="670"/>
                  </a:lnTo>
                  <a:lnTo>
                    <a:pt x="1218" y="671"/>
                  </a:lnTo>
                  <a:lnTo>
                    <a:pt x="1219" y="671"/>
                  </a:lnTo>
                  <a:lnTo>
                    <a:pt x="1219" y="671"/>
                  </a:lnTo>
                  <a:lnTo>
                    <a:pt x="1219" y="670"/>
                  </a:lnTo>
                  <a:lnTo>
                    <a:pt x="1219" y="668"/>
                  </a:lnTo>
                  <a:lnTo>
                    <a:pt x="1220" y="667"/>
                  </a:lnTo>
                  <a:lnTo>
                    <a:pt x="1220" y="665"/>
                  </a:lnTo>
                  <a:lnTo>
                    <a:pt x="1220" y="663"/>
                  </a:lnTo>
                  <a:lnTo>
                    <a:pt x="1220" y="662"/>
                  </a:lnTo>
                  <a:lnTo>
                    <a:pt x="1220" y="660"/>
                  </a:lnTo>
                  <a:lnTo>
                    <a:pt x="1221" y="658"/>
                  </a:lnTo>
                  <a:lnTo>
                    <a:pt x="1221" y="657"/>
                  </a:lnTo>
                  <a:lnTo>
                    <a:pt x="1221" y="656"/>
                  </a:lnTo>
                  <a:lnTo>
                    <a:pt x="1221" y="656"/>
                  </a:lnTo>
                  <a:lnTo>
                    <a:pt x="1221" y="657"/>
                  </a:lnTo>
                  <a:lnTo>
                    <a:pt x="1222" y="659"/>
                  </a:lnTo>
                  <a:lnTo>
                    <a:pt x="1222" y="663"/>
                  </a:lnTo>
                  <a:lnTo>
                    <a:pt x="1222" y="668"/>
                  </a:lnTo>
                  <a:lnTo>
                    <a:pt x="1222" y="674"/>
                  </a:lnTo>
                  <a:lnTo>
                    <a:pt x="1222" y="681"/>
                  </a:lnTo>
                  <a:lnTo>
                    <a:pt x="1223" y="689"/>
                  </a:lnTo>
                  <a:lnTo>
                    <a:pt x="1223" y="696"/>
                  </a:lnTo>
                  <a:lnTo>
                    <a:pt x="1223" y="702"/>
                  </a:lnTo>
                  <a:lnTo>
                    <a:pt x="1223" y="707"/>
                  </a:lnTo>
                  <a:lnTo>
                    <a:pt x="1223" y="712"/>
                  </a:lnTo>
                  <a:lnTo>
                    <a:pt x="1223" y="717"/>
                  </a:lnTo>
                  <a:lnTo>
                    <a:pt x="1224" y="721"/>
                  </a:lnTo>
                  <a:lnTo>
                    <a:pt x="1224" y="725"/>
                  </a:lnTo>
                  <a:lnTo>
                    <a:pt x="1224" y="729"/>
                  </a:lnTo>
                  <a:lnTo>
                    <a:pt x="1224" y="732"/>
                  </a:lnTo>
                  <a:lnTo>
                    <a:pt x="1225" y="735"/>
                  </a:lnTo>
                  <a:lnTo>
                    <a:pt x="1225" y="737"/>
                  </a:lnTo>
                  <a:lnTo>
                    <a:pt x="1225" y="740"/>
                  </a:lnTo>
                  <a:lnTo>
                    <a:pt x="1225" y="741"/>
                  </a:lnTo>
                  <a:lnTo>
                    <a:pt x="1225" y="743"/>
                  </a:lnTo>
                  <a:lnTo>
                    <a:pt x="1226" y="745"/>
                  </a:lnTo>
                  <a:lnTo>
                    <a:pt x="1226" y="747"/>
                  </a:lnTo>
                  <a:lnTo>
                    <a:pt x="1226" y="749"/>
                  </a:lnTo>
                  <a:lnTo>
                    <a:pt x="1226" y="750"/>
                  </a:lnTo>
                  <a:lnTo>
                    <a:pt x="1226" y="752"/>
                  </a:lnTo>
                  <a:lnTo>
                    <a:pt x="1227" y="753"/>
                  </a:lnTo>
                  <a:lnTo>
                    <a:pt x="1227" y="754"/>
                  </a:lnTo>
                  <a:lnTo>
                    <a:pt x="1227" y="754"/>
                  </a:lnTo>
                  <a:lnTo>
                    <a:pt x="1227" y="756"/>
                  </a:lnTo>
                  <a:lnTo>
                    <a:pt x="1227" y="757"/>
                  </a:lnTo>
                  <a:lnTo>
                    <a:pt x="1228" y="759"/>
                  </a:lnTo>
                  <a:lnTo>
                    <a:pt x="1228" y="760"/>
                  </a:lnTo>
                  <a:lnTo>
                    <a:pt x="1228" y="762"/>
                  </a:lnTo>
                  <a:lnTo>
                    <a:pt x="1228" y="763"/>
                  </a:lnTo>
                  <a:lnTo>
                    <a:pt x="1229" y="764"/>
                  </a:lnTo>
                  <a:lnTo>
                    <a:pt x="1229" y="766"/>
                  </a:lnTo>
                  <a:lnTo>
                    <a:pt x="1229" y="768"/>
                  </a:lnTo>
                  <a:lnTo>
                    <a:pt x="1229" y="769"/>
                  </a:lnTo>
                  <a:lnTo>
                    <a:pt x="1229" y="771"/>
                  </a:lnTo>
                  <a:lnTo>
                    <a:pt x="1229" y="772"/>
                  </a:lnTo>
                  <a:lnTo>
                    <a:pt x="1230" y="774"/>
                  </a:lnTo>
                  <a:lnTo>
                    <a:pt x="1230" y="776"/>
                  </a:lnTo>
                  <a:lnTo>
                    <a:pt x="1230" y="777"/>
                  </a:lnTo>
                  <a:lnTo>
                    <a:pt x="1230" y="778"/>
                  </a:lnTo>
                  <a:lnTo>
                    <a:pt x="1231" y="780"/>
                  </a:lnTo>
                  <a:lnTo>
                    <a:pt x="1231" y="783"/>
                  </a:lnTo>
                  <a:lnTo>
                    <a:pt x="1231" y="785"/>
                  </a:lnTo>
                  <a:lnTo>
                    <a:pt x="1231" y="787"/>
                  </a:lnTo>
                  <a:lnTo>
                    <a:pt x="1231" y="789"/>
                  </a:lnTo>
                  <a:lnTo>
                    <a:pt x="1232" y="792"/>
                  </a:lnTo>
                  <a:lnTo>
                    <a:pt x="1232" y="794"/>
                  </a:lnTo>
                  <a:lnTo>
                    <a:pt x="1232" y="795"/>
                  </a:lnTo>
                  <a:lnTo>
                    <a:pt x="1232" y="797"/>
                  </a:lnTo>
                  <a:lnTo>
                    <a:pt x="1232" y="799"/>
                  </a:lnTo>
                  <a:lnTo>
                    <a:pt x="1233" y="801"/>
                  </a:lnTo>
                  <a:lnTo>
                    <a:pt x="1233" y="803"/>
                  </a:lnTo>
                  <a:lnTo>
                    <a:pt x="1233" y="804"/>
                  </a:lnTo>
                  <a:lnTo>
                    <a:pt x="1233" y="805"/>
                  </a:lnTo>
                  <a:lnTo>
                    <a:pt x="1233" y="807"/>
                  </a:lnTo>
                  <a:lnTo>
                    <a:pt x="1234" y="809"/>
                  </a:lnTo>
                  <a:lnTo>
                    <a:pt x="1234" y="810"/>
                  </a:lnTo>
                  <a:lnTo>
                    <a:pt x="1234" y="811"/>
                  </a:lnTo>
                  <a:lnTo>
                    <a:pt x="1234" y="812"/>
                  </a:lnTo>
                  <a:lnTo>
                    <a:pt x="1234" y="813"/>
                  </a:lnTo>
                  <a:lnTo>
                    <a:pt x="1235" y="815"/>
                  </a:lnTo>
                  <a:lnTo>
                    <a:pt x="1235" y="815"/>
                  </a:lnTo>
                  <a:lnTo>
                    <a:pt x="1235" y="816"/>
                  </a:lnTo>
                  <a:lnTo>
                    <a:pt x="1235" y="817"/>
                  </a:lnTo>
                  <a:lnTo>
                    <a:pt x="1235" y="817"/>
                  </a:lnTo>
                  <a:lnTo>
                    <a:pt x="1236" y="817"/>
                  </a:lnTo>
                  <a:lnTo>
                    <a:pt x="1236" y="817"/>
                  </a:lnTo>
                  <a:lnTo>
                    <a:pt x="1236" y="818"/>
                  </a:lnTo>
                  <a:lnTo>
                    <a:pt x="1236" y="818"/>
                  </a:lnTo>
                  <a:lnTo>
                    <a:pt x="1237" y="818"/>
                  </a:lnTo>
                  <a:lnTo>
                    <a:pt x="1237" y="817"/>
                  </a:lnTo>
                  <a:lnTo>
                    <a:pt x="1237" y="818"/>
                  </a:lnTo>
                  <a:lnTo>
                    <a:pt x="1237" y="818"/>
                  </a:lnTo>
                  <a:lnTo>
                    <a:pt x="1237" y="819"/>
                  </a:lnTo>
                  <a:lnTo>
                    <a:pt x="1237" y="81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39" y="818"/>
                  </a:lnTo>
                  <a:lnTo>
                    <a:pt x="1239" y="818"/>
                  </a:lnTo>
                  <a:lnTo>
                    <a:pt x="1239" y="818"/>
                  </a:lnTo>
                  <a:lnTo>
                    <a:pt x="1239" y="819"/>
                  </a:lnTo>
                  <a:lnTo>
                    <a:pt x="1240" y="820"/>
                  </a:lnTo>
                  <a:lnTo>
                    <a:pt x="1240" y="823"/>
                  </a:lnTo>
                  <a:lnTo>
                    <a:pt x="1240" y="825"/>
                  </a:lnTo>
                  <a:lnTo>
                    <a:pt x="1240" y="827"/>
                  </a:lnTo>
                  <a:lnTo>
                    <a:pt x="1240" y="829"/>
                  </a:lnTo>
                  <a:lnTo>
                    <a:pt x="1240" y="831"/>
                  </a:lnTo>
                  <a:lnTo>
                    <a:pt x="1241" y="834"/>
                  </a:lnTo>
                  <a:lnTo>
                    <a:pt x="1241" y="839"/>
                  </a:lnTo>
                  <a:lnTo>
                    <a:pt x="1241" y="843"/>
                  </a:lnTo>
                  <a:lnTo>
                    <a:pt x="1241" y="847"/>
                  </a:lnTo>
                  <a:lnTo>
                    <a:pt x="1242" y="850"/>
                  </a:lnTo>
                  <a:lnTo>
                    <a:pt x="1242" y="851"/>
                  </a:lnTo>
                  <a:lnTo>
                    <a:pt x="1242" y="853"/>
                  </a:lnTo>
                  <a:lnTo>
                    <a:pt x="1242" y="856"/>
                  </a:lnTo>
                  <a:lnTo>
                    <a:pt x="1242" y="859"/>
                  </a:lnTo>
                  <a:lnTo>
                    <a:pt x="1243" y="860"/>
                  </a:lnTo>
                  <a:lnTo>
                    <a:pt x="1243" y="861"/>
                  </a:lnTo>
                  <a:lnTo>
                    <a:pt x="1243" y="862"/>
                  </a:lnTo>
                  <a:lnTo>
                    <a:pt x="1243" y="863"/>
                  </a:lnTo>
                  <a:lnTo>
                    <a:pt x="1243" y="864"/>
                  </a:lnTo>
                  <a:lnTo>
                    <a:pt x="1244" y="865"/>
                  </a:lnTo>
                  <a:lnTo>
                    <a:pt x="1244" y="864"/>
                  </a:lnTo>
                  <a:lnTo>
                    <a:pt x="1244" y="864"/>
                  </a:lnTo>
                  <a:lnTo>
                    <a:pt x="1244" y="863"/>
                  </a:lnTo>
                  <a:lnTo>
                    <a:pt x="1244" y="861"/>
                  </a:lnTo>
                  <a:lnTo>
                    <a:pt x="1245" y="859"/>
                  </a:lnTo>
                  <a:lnTo>
                    <a:pt x="1245" y="857"/>
                  </a:lnTo>
                  <a:lnTo>
                    <a:pt x="1245" y="855"/>
                  </a:lnTo>
                  <a:lnTo>
                    <a:pt x="1245" y="854"/>
                  </a:lnTo>
                  <a:lnTo>
                    <a:pt x="1245" y="852"/>
                  </a:lnTo>
                  <a:lnTo>
                    <a:pt x="1246" y="850"/>
                  </a:lnTo>
                  <a:lnTo>
                    <a:pt x="1246" y="849"/>
                  </a:lnTo>
                  <a:lnTo>
                    <a:pt x="1246" y="847"/>
                  </a:lnTo>
                  <a:lnTo>
                    <a:pt x="1246" y="846"/>
                  </a:lnTo>
                  <a:lnTo>
                    <a:pt x="1246" y="845"/>
                  </a:lnTo>
                  <a:lnTo>
                    <a:pt x="1247" y="845"/>
                  </a:lnTo>
                  <a:lnTo>
                    <a:pt x="1247" y="845"/>
                  </a:lnTo>
                  <a:lnTo>
                    <a:pt x="1247" y="846"/>
                  </a:lnTo>
                  <a:lnTo>
                    <a:pt x="1247" y="846"/>
                  </a:lnTo>
                  <a:lnTo>
                    <a:pt x="1248" y="844"/>
                  </a:lnTo>
                  <a:lnTo>
                    <a:pt x="1248" y="843"/>
                  </a:lnTo>
                  <a:lnTo>
                    <a:pt x="1248" y="847"/>
                  </a:lnTo>
                  <a:lnTo>
                    <a:pt x="1248" y="840"/>
                  </a:lnTo>
                  <a:lnTo>
                    <a:pt x="1248" y="819"/>
                  </a:lnTo>
                  <a:lnTo>
                    <a:pt x="1248" y="784"/>
                  </a:lnTo>
                  <a:lnTo>
                    <a:pt x="1249" y="736"/>
                  </a:lnTo>
                  <a:lnTo>
                    <a:pt x="1249" y="673"/>
                  </a:lnTo>
                  <a:lnTo>
                    <a:pt x="1249" y="600"/>
                  </a:lnTo>
                  <a:lnTo>
                    <a:pt x="1249" y="529"/>
                  </a:lnTo>
                  <a:lnTo>
                    <a:pt x="1250" y="488"/>
                  </a:lnTo>
                  <a:lnTo>
                    <a:pt x="1250" y="496"/>
                  </a:lnTo>
                  <a:lnTo>
                    <a:pt x="1250" y="471"/>
                  </a:lnTo>
                  <a:lnTo>
                    <a:pt x="1250" y="436"/>
                  </a:lnTo>
                  <a:lnTo>
                    <a:pt x="1250" y="415"/>
                  </a:lnTo>
                  <a:lnTo>
                    <a:pt x="1251" y="412"/>
                  </a:lnTo>
                  <a:lnTo>
                    <a:pt x="1251" y="424"/>
                  </a:lnTo>
                  <a:lnTo>
                    <a:pt x="1251" y="430"/>
                  </a:lnTo>
                  <a:lnTo>
                    <a:pt x="1251" y="436"/>
                  </a:lnTo>
                  <a:lnTo>
                    <a:pt x="1251" y="445"/>
                  </a:lnTo>
                  <a:lnTo>
                    <a:pt x="1252" y="456"/>
                  </a:lnTo>
                  <a:lnTo>
                    <a:pt x="1252" y="465"/>
                  </a:lnTo>
                  <a:lnTo>
                    <a:pt x="1252" y="472"/>
                  </a:lnTo>
                  <a:lnTo>
                    <a:pt x="1252" y="477"/>
                  </a:lnTo>
                  <a:lnTo>
                    <a:pt x="1252" y="483"/>
                  </a:lnTo>
                  <a:lnTo>
                    <a:pt x="1253" y="489"/>
                  </a:lnTo>
                  <a:lnTo>
                    <a:pt x="1253" y="496"/>
                  </a:lnTo>
                  <a:lnTo>
                    <a:pt x="1253" y="502"/>
                  </a:lnTo>
                  <a:lnTo>
                    <a:pt x="1253" y="507"/>
                  </a:lnTo>
                  <a:lnTo>
                    <a:pt x="1253" y="512"/>
                  </a:lnTo>
                  <a:lnTo>
                    <a:pt x="1254" y="516"/>
                  </a:lnTo>
                  <a:lnTo>
                    <a:pt x="1254" y="519"/>
                  </a:lnTo>
                  <a:lnTo>
                    <a:pt x="1254" y="523"/>
                  </a:lnTo>
                  <a:lnTo>
                    <a:pt x="1254" y="527"/>
                  </a:lnTo>
                  <a:lnTo>
                    <a:pt x="1254" y="531"/>
                  </a:lnTo>
                  <a:lnTo>
                    <a:pt x="1255" y="535"/>
                  </a:lnTo>
                  <a:lnTo>
                    <a:pt x="1255" y="539"/>
                  </a:lnTo>
                  <a:lnTo>
                    <a:pt x="1255" y="543"/>
                  </a:lnTo>
                  <a:lnTo>
                    <a:pt x="1255" y="549"/>
                  </a:lnTo>
                  <a:lnTo>
                    <a:pt x="1255" y="555"/>
                  </a:lnTo>
                  <a:lnTo>
                    <a:pt x="1256" y="561"/>
                  </a:lnTo>
                  <a:lnTo>
                    <a:pt x="1256" y="566"/>
                  </a:lnTo>
                  <a:lnTo>
                    <a:pt x="1256" y="572"/>
                  </a:lnTo>
                  <a:lnTo>
                    <a:pt x="1256" y="577"/>
                  </a:lnTo>
                  <a:lnTo>
                    <a:pt x="1256" y="583"/>
                  </a:lnTo>
                  <a:lnTo>
                    <a:pt x="1257" y="589"/>
                  </a:lnTo>
                  <a:lnTo>
                    <a:pt x="1257" y="596"/>
                  </a:lnTo>
                  <a:lnTo>
                    <a:pt x="1257" y="603"/>
                  </a:lnTo>
                  <a:lnTo>
                    <a:pt x="1257" y="609"/>
                  </a:lnTo>
                  <a:lnTo>
                    <a:pt x="1257" y="617"/>
                  </a:lnTo>
                  <a:lnTo>
                    <a:pt x="1258" y="624"/>
                  </a:lnTo>
                  <a:lnTo>
                    <a:pt x="1258" y="631"/>
                  </a:lnTo>
                  <a:lnTo>
                    <a:pt x="1258" y="639"/>
                  </a:lnTo>
                  <a:lnTo>
                    <a:pt x="1258" y="647"/>
                  </a:lnTo>
                  <a:lnTo>
                    <a:pt x="1259" y="655"/>
                  </a:lnTo>
                  <a:lnTo>
                    <a:pt x="1259" y="663"/>
                  </a:lnTo>
                  <a:lnTo>
                    <a:pt x="1259" y="670"/>
                  </a:lnTo>
                  <a:lnTo>
                    <a:pt x="1259" y="676"/>
                  </a:lnTo>
                  <a:lnTo>
                    <a:pt x="1259" y="682"/>
                  </a:lnTo>
                  <a:lnTo>
                    <a:pt x="1259" y="686"/>
                  </a:lnTo>
                  <a:lnTo>
                    <a:pt x="1260" y="690"/>
                  </a:lnTo>
                  <a:lnTo>
                    <a:pt x="1260" y="694"/>
                  </a:lnTo>
                  <a:lnTo>
                    <a:pt x="1260" y="697"/>
                  </a:lnTo>
                  <a:lnTo>
                    <a:pt x="1260" y="699"/>
                  </a:lnTo>
                  <a:lnTo>
                    <a:pt x="1261" y="700"/>
                  </a:lnTo>
                  <a:lnTo>
                    <a:pt x="1261" y="701"/>
                  </a:lnTo>
                  <a:lnTo>
                    <a:pt x="1261" y="702"/>
                  </a:lnTo>
                  <a:lnTo>
                    <a:pt x="1261" y="702"/>
                  </a:lnTo>
                  <a:lnTo>
                    <a:pt x="1261" y="702"/>
                  </a:lnTo>
                  <a:lnTo>
                    <a:pt x="1262" y="701"/>
                  </a:lnTo>
                  <a:lnTo>
                    <a:pt x="1262" y="700"/>
                  </a:lnTo>
                  <a:lnTo>
                    <a:pt x="1262" y="699"/>
                  </a:lnTo>
                  <a:lnTo>
                    <a:pt x="1262" y="698"/>
                  </a:lnTo>
                  <a:lnTo>
                    <a:pt x="1262" y="697"/>
                  </a:lnTo>
                  <a:lnTo>
                    <a:pt x="1263" y="694"/>
                  </a:lnTo>
                  <a:lnTo>
                    <a:pt x="1263" y="692"/>
                  </a:lnTo>
                  <a:lnTo>
                    <a:pt x="1263" y="691"/>
                  </a:lnTo>
                  <a:lnTo>
                    <a:pt x="1263" y="690"/>
                  </a:lnTo>
                  <a:lnTo>
                    <a:pt x="1263" y="691"/>
                  </a:lnTo>
                  <a:lnTo>
                    <a:pt x="1264" y="692"/>
                  </a:lnTo>
                  <a:lnTo>
                    <a:pt x="1264" y="694"/>
                  </a:lnTo>
                  <a:lnTo>
                    <a:pt x="1264" y="698"/>
                  </a:lnTo>
                  <a:lnTo>
                    <a:pt x="1264" y="702"/>
                  </a:lnTo>
                  <a:lnTo>
                    <a:pt x="1265" y="707"/>
                  </a:lnTo>
                  <a:lnTo>
                    <a:pt x="1265" y="713"/>
                  </a:lnTo>
                  <a:lnTo>
                    <a:pt x="1265" y="720"/>
                  </a:lnTo>
                  <a:lnTo>
                    <a:pt x="1265" y="727"/>
                  </a:lnTo>
                  <a:lnTo>
                    <a:pt x="1265" y="733"/>
                  </a:lnTo>
                  <a:lnTo>
                    <a:pt x="1265" y="738"/>
                  </a:lnTo>
                  <a:lnTo>
                    <a:pt x="1266" y="743"/>
                  </a:lnTo>
                  <a:lnTo>
                    <a:pt x="1266" y="748"/>
                  </a:lnTo>
                  <a:lnTo>
                    <a:pt x="1266" y="752"/>
                  </a:lnTo>
                  <a:lnTo>
                    <a:pt x="1266" y="756"/>
                  </a:lnTo>
                  <a:lnTo>
                    <a:pt x="1267" y="760"/>
                  </a:lnTo>
                  <a:lnTo>
                    <a:pt x="1267" y="764"/>
                  </a:lnTo>
                  <a:lnTo>
                    <a:pt x="1267" y="767"/>
                  </a:lnTo>
                  <a:lnTo>
                    <a:pt x="1267" y="771"/>
                  </a:lnTo>
                  <a:lnTo>
                    <a:pt x="1267" y="773"/>
                  </a:lnTo>
                  <a:lnTo>
                    <a:pt x="1267" y="776"/>
                  </a:lnTo>
                  <a:lnTo>
                    <a:pt x="1268" y="779"/>
                  </a:lnTo>
                  <a:lnTo>
                    <a:pt x="1268" y="781"/>
                  </a:lnTo>
                  <a:lnTo>
                    <a:pt x="1268" y="782"/>
                  </a:lnTo>
                  <a:lnTo>
                    <a:pt x="1268" y="784"/>
                  </a:lnTo>
                  <a:lnTo>
                    <a:pt x="1268" y="786"/>
                  </a:lnTo>
                  <a:lnTo>
                    <a:pt x="1269" y="788"/>
                  </a:lnTo>
                  <a:lnTo>
                    <a:pt x="1269" y="789"/>
                  </a:lnTo>
                  <a:lnTo>
                    <a:pt x="1269" y="790"/>
                  </a:lnTo>
                  <a:lnTo>
                    <a:pt x="1269" y="792"/>
                  </a:lnTo>
                  <a:lnTo>
                    <a:pt x="1270" y="793"/>
                  </a:lnTo>
                  <a:lnTo>
                    <a:pt x="1270" y="795"/>
                  </a:lnTo>
                  <a:lnTo>
                    <a:pt x="1270" y="797"/>
                  </a:lnTo>
                  <a:lnTo>
                    <a:pt x="1270" y="798"/>
                  </a:lnTo>
                  <a:lnTo>
                    <a:pt x="1270" y="799"/>
                  </a:lnTo>
                  <a:lnTo>
                    <a:pt x="1270" y="801"/>
                  </a:lnTo>
                  <a:lnTo>
                    <a:pt x="1271" y="801"/>
                  </a:lnTo>
                  <a:lnTo>
                    <a:pt x="1271" y="803"/>
                  </a:lnTo>
                  <a:lnTo>
                    <a:pt x="1271" y="805"/>
                  </a:lnTo>
                  <a:lnTo>
                    <a:pt x="1271" y="807"/>
                  </a:lnTo>
                  <a:lnTo>
                    <a:pt x="1272" y="808"/>
                  </a:lnTo>
                  <a:lnTo>
                    <a:pt x="1272" y="809"/>
                  </a:lnTo>
                  <a:lnTo>
                    <a:pt x="1272" y="810"/>
                  </a:lnTo>
                  <a:lnTo>
                    <a:pt x="1272" y="812"/>
                  </a:lnTo>
                  <a:lnTo>
                    <a:pt x="1272" y="814"/>
                  </a:lnTo>
                  <a:lnTo>
                    <a:pt x="1273" y="815"/>
                  </a:lnTo>
                  <a:lnTo>
                    <a:pt x="1273" y="817"/>
                  </a:lnTo>
                  <a:lnTo>
                    <a:pt x="1273" y="818"/>
                  </a:lnTo>
                  <a:lnTo>
                    <a:pt x="1273" y="820"/>
                  </a:lnTo>
                  <a:lnTo>
                    <a:pt x="1273" y="821"/>
                  </a:lnTo>
                  <a:lnTo>
                    <a:pt x="1274" y="822"/>
                  </a:lnTo>
                  <a:lnTo>
                    <a:pt x="1274" y="823"/>
                  </a:lnTo>
                  <a:lnTo>
                    <a:pt x="1274" y="825"/>
                  </a:lnTo>
                  <a:lnTo>
                    <a:pt x="1274" y="826"/>
                  </a:lnTo>
                  <a:lnTo>
                    <a:pt x="1274" y="828"/>
                  </a:lnTo>
                  <a:lnTo>
                    <a:pt x="1275" y="828"/>
                  </a:lnTo>
                  <a:lnTo>
                    <a:pt x="1275" y="829"/>
                  </a:lnTo>
                  <a:lnTo>
                    <a:pt x="1275" y="830"/>
                  </a:lnTo>
                  <a:lnTo>
                    <a:pt x="1275" y="830"/>
                  </a:lnTo>
                  <a:lnTo>
                    <a:pt x="1276" y="831"/>
                  </a:lnTo>
                  <a:lnTo>
                    <a:pt x="1276" y="832"/>
                  </a:lnTo>
                  <a:lnTo>
                    <a:pt x="1276" y="833"/>
                  </a:lnTo>
                  <a:lnTo>
                    <a:pt x="1276" y="833"/>
                  </a:lnTo>
                  <a:lnTo>
                    <a:pt x="1276" y="834"/>
                  </a:lnTo>
                  <a:lnTo>
                    <a:pt x="1276" y="835"/>
                  </a:lnTo>
                  <a:lnTo>
                    <a:pt x="1277" y="835"/>
                  </a:lnTo>
                  <a:lnTo>
                    <a:pt x="1277" y="835"/>
                  </a:lnTo>
                  <a:lnTo>
                    <a:pt x="1277" y="835"/>
                  </a:lnTo>
                  <a:lnTo>
                    <a:pt x="1277" y="835"/>
                  </a:lnTo>
                  <a:lnTo>
                    <a:pt x="1278" y="835"/>
                  </a:lnTo>
                  <a:lnTo>
                    <a:pt x="1278" y="835"/>
                  </a:lnTo>
                  <a:lnTo>
                    <a:pt x="1278" y="834"/>
                  </a:lnTo>
                  <a:lnTo>
                    <a:pt x="1278" y="835"/>
                  </a:lnTo>
                  <a:lnTo>
                    <a:pt x="1278" y="835"/>
                  </a:lnTo>
                  <a:lnTo>
                    <a:pt x="1278" y="835"/>
                  </a:lnTo>
                  <a:lnTo>
                    <a:pt x="1279" y="834"/>
                  </a:lnTo>
                  <a:lnTo>
                    <a:pt x="1279" y="834"/>
                  </a:lnTo>
                  <a:lnTo>
                    <a:pt x="1279" y="834"/>
                  </a:lnTo>
                  <a:lnTo>
                    <a:pt x="1279" y="834"/>
                  </a:lnTo>
                  <a:lnTo>
                    <a:pt x="1280" y="834"/>
                  </a:lnTo>
                  <a:lnTo>
                    <a:pt x="1280" y="834"/>
                  </a:lnTo>
                  <a:lnTo>
                    <a:pt x="1280" y="834"/>
                  </a:lnTo>
                  <a:lnTo>
                    <a:pt x="1280" y="834"/>
                  </a:lnTo>
                  <a:lnTo>
                    <a:pt x="1280" y="834"/>
                  </a:lnTo>
                  <a:lnTo>
                    <a:pt x="1281" y="833"/>
                  </a:lnTo>
                  <a:lnTo>
                    <a:pt x="1281" y="832"/>
                  </a:lnTo>
                  <a:lnTo>
                    <a:pt x="1281" y="833"/>
                  </a:lnTo>
                  <a:lnTo>
                    <a:pt x="1281" y="833"/>
                  </a:lnTo>
                  <a:lnTo>
                    <a:pt x="1281" y="833"/>
                  </a:lnTo>
                  <a:lnTo>
                    <a:pt x="1281" y="832"/>
                  </a:lnTo>
                  <a:lnTo>
                    <a:pt x="1282" y="831"/>
                  </a:lnTo>
                  <a:lnTo>
                    <a:pt x="1282" y="831"/>
                  </a:lnTo>
                  <a:lnTo>
                    <a:pt x="1282" y="830"/>
                  </a:lnTo>
                  <a:lnTo>
                    <a:pt x="1282" y="830"/>
                  </a:lnTo>
                  <a:lnTo>
                    <a:pt x="1283" y="829"/>
                  </a:lnTo>
                  <a:lnTo>
                    <a:pt x="1283" y="829"/>
                  </a:lnTo>
                  <a:lnTo>
                    <a:pt x="1283" y="829"/>
                  </a:lnTo>
                  <a:lnTo>
                    <a:pt x="1283" y="828"/>
                  </a:lnTo>
                  <a:lnTo>
                    <a:pt x="1283" y="827"/>
                  </a:lnTo>
                  <a:lnTo>
                    <a:pt x="1284" y="827"/>
                  </a:lnTo>
                  <a:lnTo>
                    <a:pt x="1284" y="828"/>
                  </a:lnTo>
                  <a:lnTo>
                    <a:pt x="1284" y="830"/>
                  </a:lnTo>
                  <a:lnTo>
                    <a:pt x="1284" y="832"/>
                  </a:lnTo>
                  <a:lnTo>
                    <a:pt x="1284" y="834"/>
                  </a:lnTo>
                  <a:lnTo>
                    <a:pt x="1285" y="835"/>
                  </a:lnTo>
                  <a:lnTo>
                    <a:pt x="1285" y="837"/>
                  </a:lnTo>
                  <a:lnTo>
                    <a:pt x="1285" y="839"/>
                  </a:lnTo>
                  <a:lnTo>
                    <a:pt x="1285" y="842"/>
                  </a:lnTo>
                  <a:lnTo>
                    <a:pt x="1285" y="846"/>
                  </a:lnTo>
                  <a:lnTo>
                    <a:pt x="1286" y="850"/>
                  </a:lnTo>
                  <a:lnTo>
                    <a:pt x="1286" y="854"/>
                  </a:lnTo>
                  <a:lnTo>
                    <a:pt x="1286" y="855"/>
                  </a:lnTo>
                  <a:lnTo>
                    <a:pt x="1286" y="857"/>
                  </a:lnTo>
                  <a:lnTo>
                    <a:pt x="1287" y="860"/>
                  </a:lnTo>
                  <a:lnTo>
                    <a:pt x="1287" y="862"/>
                  </a:lnTo>
                  <a:lnTo>
                    <a:pt x="1287" y="865"/>
                  </a:lnTo>
                  <a:lnTo>
                    <a:pt x="1287" y="867"/>
                  </a:lnTo>
                  <a:lnTo>
                    <a:pt x="1287" y="867"/>
                  </a:lnTo>
                  <a:lnTo>
                    <a:pt x="1287" y="867"/>
                  </a:lnTo>
                  <a:lnTo>
                    <a:pt x="1288" y="868"/>
                  </a:lnTo>
                  <a:lnTo>
                    <a:pt x="1288" y="869"/>
                  </a:lnTo>
                  <a:lnTo>
                    <a:pt x="1288" y="869"/>
                  </a:lnTo>
                  <a:lnTo>
                    <a:pt x="1288" y="868"/>
                  </a:lnTo>
                  <a:lnTo>
                    <a:pt x="1289" y="866"/>
                  </a:lnTo>
                  <a:lnTo>
                    <a:pt x="1289" y="864"/>
                  </a:lnTo>
                  <a:lnTo>
                    <a:pt x="1289" y="863"/>
                  </a:lnTo>
                  <a:lnTo>
                    <a:pt x="1289" y="861"/>
                  </a:lnTo>
                  <a:lnTo>
                    <a:pt x="1289" y="859"/>
                  </a:lnTo>
                  <a:lnTo>
                    <a:pt x="1289" y="857"/>
                  </a:lnTo>
                  <a:lnTo>
                    <a:pt x="1290" y="856"/>
                  </a:lnTo>
                  <a:lnTo>
                    <a:pt x="1290" y="855"/>
                  </a:lnTo>
                  <a:lnTo>
                    <a:pt x="1290" y="854"/>
                  </a:lnTo>
                  <a:lnTo>
                    <a:pt x="1290" y="852"/>
                  </a:lnTo>
                  <a:lnTo>
                    <a:pt x="1291" y="850"/>
                  </a:lnTo>
                  <a:lnTo>
                    <a:pt x="1291" y="849"/>
                  </a:lnTo>
                  <a:lnTo>
                    <a:pt x="1291" y="848"/>
                  </a:lnTo>
                  <a:lnTo>
                    <a:pt x="1291" y="848"/>
                  </a:lnTo>
                  <a:lnTo>
                    <a:pt x="1291" y="848"/>
                  </a:lnTo>
                  <a:lnTo>
                    <a:pt x="1292" y="849"/>
                  </a:lnTo>
                  <a:lnTo>
                    <a:pt x="1292" y="848"/>
                  </a:lnTo>
                  <a:lnTo>
                    <a:pt x="1292" y="847"/>
                  </a:lnTo>
                  <a:lnTo>
                    <a:pt x="1292" y="845"/>
                  </a:lnTo>
                  <a:lnTo>
                    <a:pt x="1292" y="849"/>
                  </a:lnTo>
                  <a:lnTo>
                    <a:pt x="1293" y="844"/>
                  </a:lnTo>
                  <a:lnTo>
                    <a:pt x="1293" y="826"/>
                  </a:lnTo>
                  <a:lnTo>
                    <a:pt x="1293" y="797"/>
                  </a:lnTo>
                  <a:lnTo>
                    <a:pt x="1293" y="755"/>
                  </a:lnTo>
                  <a:lnTo>
                    <a:pt x="1293" y="699"/>
                  </a:lnTo>
                  <a:lnTo>
                    <a:pt x="1294" y="628"/>
                  </a:lnTo>
                  <a:lnTo>
                    <a:pt x="1294" y="554"/>
                  </a:lnTo>
                  <a:lnTo>
                    <a:pt x="1294" y="506"/>
                  </a:lnTo>
                  <a:lnTo>
                    <a:pt x="1294" y="505"/>
                  </a:lnTo>
                  <a:lnTo>
                    <a:pt x="1295" y="487"/>
                  </a:lnTo>
                  <a:lnTo>
                    <a:pt x="1295" y="453"/>
                  </a:lnTo>
                  <a:lnTo>
                    <a:pt x="1295" y="431"/>
                  </a:lnTo>
                  <a:lnTo>
                    <a:pt x="1295" y="425"/>
                  </a:lnTo>
                  <a:lnTo>
                    <a:pt x="1295" y="434"/>
                  </a:lnTo>
                  <a:lnTo>
                    <a:pt x="1295" y="441"/>
                  </a:lnTo>
                  <a:lnTo>
                    <a:pt x="1296" y="446"/>
                  </a:lnTo>
                  <a:lnTo>
                    <a:pt x="1296" y="454"/>
                  </a:lnTo>
                  <a:lnTo>
                    <a:pt x="1296" y="466"/>
                  </a:lnTo>
                  <a:lnTo>
                    <a:pt x="1296" y="475"/>
                  </a:lnTo>
                  <a:lnTo>
                    <a:pt x="1296" y="481"/>
                  </a:lnTo>
                  <a:lnTo>
                    <a:pt x="1297" y="487"/>
                  </a:lnTo>
                  <a:lnTo>
                    <a:pt x="1297" y="492"/>
                  </a:lnTo>
                  <a:lnTo>
                    <a:pt x="1297" y="497"/>
                  </a:lnTo>
                  <a:lnTo>
                    <a:pt x="1297" y="503"/>
                  </a:lnTo>
                  <a:lnTo>
                    <a:pt x="1298" y="509"/>
                  </a:lnTo>
                  <a:lnTo>
                    <a:pt x="1298" y="516"/>
                  </a:lnTo>
                  <a:lnTo>
                    <a:pt x="1298" y="521"/>
                  </a:lnTo>
                  <a:lnTo>
                    <a:pt x="1298" y="525"/>
                  </a:lnTo>
                  <a:lnTo>
                    <a:pt x="1298" y="528"/>
                  </a:lnTo>
                  <a:lnTo>
                    <a:pt x="1298" y="532"/>
                  </a:lnTo>
                  <a:lnTo>
                    <a:pt x="1299" y="535"/>
                  </a:lnTo>
                  <a:lnTo>
                    <a:pt x="1299" y="539"/>
                  </a:lnTo>
                  <a:lnTo>
                    <a:pt x="1299" y="543"/>
                  </a:lnTo>
                  <a:lnTo>
                    <a:pt x="1299" y="547"/>
                  </a:lnTo>
                  <a:lnTo>
                    <a:pt x="1300" y="553"/>
                  </a:lnTo>
                  <a:lnTo>
                    <a:pt x="1300" y="557"/>
                  </a:lnTo>
                  <a:lnTo>
                    <a:pt x="1300" y="562"/>
                  </a:lnTo>
                  <a:lnTo>
                    <a:pt x="1300" y="567"/>
                  </a:lnTo>
                  <a:lnTo>
                    <a:pt x="1300" y="573"/>
                  </a:lnTo>
                  <a:lnTo>
                    <a:pt x="1300" y="578"/>
                  </a:lnTo>
                  <a:lnTo>
                    <a:pt x="1301" y="584"/>
                  </a:lnTo>
                  <a:lnTo>
                    <a:pt x="1301" y="589"/>
                  </a:lnTo>
                  <a:lnTo>
                    <a:pt x="1301" y="595"/>
                  </a:lnTo>
                  <a:lnTo>
                    <a:pt x="1301" y="601"/>
                  </a:lnTo>
                  <a:lnTo>
                    <a:pt x="1302" y="607"/>
                  </a:lnTo>
                  <a:lnTo>
                    <a:pt x="1302" y="614"/>
                  </a:lnTo>
                  <a:lnTo>
                    <a:pt x="1302" y="620"/>
                  </a:lnTo>
                  <a:lnTo>
                    <a:pt x="1302" y="627"/>
                  </a:lnTo>
                  <a:lnTo>
                    <a:pt x="1302" y="634"/>
                  </a:lnTo>
                  <a:lnTo>
                    <a:pt x="1303" y="641"/>
                  </a:lnTo>
                  <a:lnTo>
                    <a:pt x="1303" y="649"/>
                  </a:lnTo>
                  <a:lnTo>
                    <a:pt x="1303" y="656"/>
                  </a:lnTo>
                  <a:lnTo>
                    <a:pt x="1303" y="664"/>
                  </a:lnTo>
                  <a:lnTo>
                    <a:pt x="1303" y="672"/>
                  </a:lnTo>
                  <a:lnTo>
                    <a:pt x="1304" y="679"/>
                  </a:lnTo>
                  <a:lnTo>
                    <a:pt x="1304" y="686"/>
                  </a:lnTo>
                  <a:lnTo>
                    <a:pt x="1304" y="691"/>
                  </a:lnTo>
                  <a:lnTo>
                    <a:pt x="1304" y="696"/>
                  </a:lnTo>
                  <a:lnTo>
                    <a:pt x="1304" y="701"/>
                  </a:lnTo>
                  <a:lnTo>
                    <a:pt x="1305" y="704"/>
                  </a:lnTo>
                  <a:lnTo>
                    <a:pt x="1305" y="707"/>
                  </a:lnTo>
                  <a:lnTo>
                    <a:pt x="1305" y="709"/>
                  </a:lnTo>
                  <a:lnTo>
                    <a:pt x="1305" y="711"/>
                  </a:lnTo>
                  <a:lnTo>
                    <a:pt x="1306" y="712"/>
                  </a:lnTo>
                  <a:lnTo>
                    <a:pt x="1306" y="713"/>
                  </a:lnTo>
                  <a:lnTo>
                    <a:pt x="1306" y="714"/>
                  </a:lnTo>
                  <a:lnTo>
                    <a:pt x="1306" y="714"/>
                  </a:lnTo>
                  <a:lnTo>
                    <a:pt x="1306" y="713"/>
                  </a:lnTo>
                  <a:lnTo>
                    <a:pt x="1306" y="712"/>
                  </a:lnTo>
                  <a:lnTo>
                    <a:pt x="1307" y="710"/>
                  </a:lnTo>
                  <a:lnTo>
                    <a:pt x="1307" y="709"/>
                  </a:lnTo>
                  <a:lnTo>
                    <a:pt x="1307" y="707"/>
                  </a:lnTo>
                  <a:lnTo>
                    <a:pt x="1307" y="706"/>
                  </a:lnTo>
                  <a:lnTo>
                    <a:pt x="1308" y="704"/>
                  </a:lnTo>
                  <a:lnTo>
                    <a:pt x="1308" y="703"/>
                  </a:lnTo>
                  <a:lnTo>
                    <a:pt x="1308" y="702"/>
                  </a:lnTo>
                  <a:lnTo>
                    <a:pt x="1308" y="702"/>
                  </a:lnTo>
                  <a:lnTo>
                    <a:pt x="1308" y="703"/>
                  </a:lnTo>
                  <a:lnTo>
                    <a:pt x="1309" y="705"/>
                  </a:lnTo>
                  <a:lnTo>
                    <a:pt x="1309" y="708"/>
                  </a:lnTo>
                  <a:lnTo>
                    <a:pt x="1309" y="712"/>
                  </a:lnTo>
                  <a:lnTo>
                    <a:pt x="1309" y="717"/>
                  </a:lnTo>
                  <a:lnTo>
                    <a:pt x="1309" y="723"/>
                  </a:lnTo>
                  <a:lnTo>
                    <a:pt x="1310" y="730"/>
                  </a:lnTo>
                  <a:lnTo>
                    <a:pt x="1310" y="736"/>
                  </a:lnTo>
                  <a:lnTo>
                    <a:pt x="1310" y="742"/>
                  </a:lnTo>
                  <a:lnTo>
                    <a:pt x="1310" y="748"/>
                  </a:lnTo>
                  <a:lnTo>
                    <a:pt x="1310" y="753"/>
                  </a:lnTo>
                  <a:lnTo>
                    <a:pt x="1311" y="759"/>
                  </a:lnTo>
                  <a:lnTo>
                    <a:pt x="1311" y="763"/>
                  </a:lnTo>
                  <a:lnTo>
                    <a:pt x="1311" y="767"/>
                  </a:lnTo>
                  <a:lnTo>
                    <a:pt x="1311" y="771"/>
                  </a:lnTo>
                  <a:lnTo>
                    <a:pt x="1311" y="774"/>
                  </a:lnTo>
                  <a:lnTo>
                    <a:pt x="1311" y="778"/>
                  </a:lnTo>
                  <a:lnTo>
                    <a:pt x="1312" y="781"/>
                  </a:lnTo>
                  <a:lnTo>
                    <a:pt x="1312" y="784"/>
                  </a:lnTo>
                  <a:lnTo>
                    <a:pt x="1312" y="786"/>
                  </a:lnTo>
                  <a:lnTo>
                    <a:pt x="1312" y="789"/>
                  </a:lnTo>
                  <a:lnTo>
                    <a:pt x="1313" y="791"/>
                  </a:lnTo>
                  <a:lnTo>
                    <a:pt x="1313" y="793"/>
                  </a:lnTo>
                  <a:lnTo>
                    <a:pt x="1313" y="794"/>
                  </a:lnTo>
                  <a:lnTo>
                    <a:pt x="1313" y="796"/>
                  </a:lnTo>
                  <a:lnTo>
                    <a:pt x="1313" y="798"/>
                  </a:lnTo>
                  <a:lnTo>
                    <a:pt x="1314" y="800"/>
                  </a:lnTo>
                  <a:lnTo>
                    <a:pt x="1314" y="801"/>
                  </a:lnTo>
                  <a:lnTo>
                    <a:pt x="1314" y="803"/>
                  </a:lnTo>
                  <a:lnTo>
                    <a:pt x="1314" y="804"/>
                  </a:lnTo>
                  <a:lnTo>
                    <a:pt x="1314" y="806"/>
                  </a:lnTo>
                  <a:lnTo>
                    <a:pt x="1315" y="808"/>
                  </a:lnTo>
                  <a:lnTo>
                    <a:pt x="1315" y="809"/>
                  </a:lnTo>
                  <a:lnTo>
                    <a:pt x="1315" y="811"/>
                  </a:lnTo>
                  <a:lnTo>
                    <a:pt x="1315" y="813"/>
                  </a:lnTo>
                  <a:lnTo>
                    <a:pt x="1315" y="814"/>
                  </a:lnTo>
                  <a:lnTo>
                    <a:pt x="1316" y="816"/>
                  </a:lnTo>
                  <a:lnTo>
                    <a:pt x="1316" y="818"/>
                  </a:lnTo>
                  <a:lnTo>
                    <a:pt x="1316" y="819"/>
                  </a:lnTo>
                  <a:lnTo>
                    <a:pt x="1316" y="821"/>
                  </a:lnTo>
                  <a:lnTo>
                    <a:pt x="1317" y="823"/>
                  </a:lnTo>
                  <a:lnTo>
                    <a:pt x="1317" y="825"/>
                  </a:lnTo>
                  <a:lnTo>
                    <a:pt x="1317" y="826"/>
                  </a:lnTo>
                  <a:lnTo>
                    <a:pt x="1317" y="827"/>
                  </a:lnTo>
                  <a:lnTo>
                    <a:pt x="1317" y="829"/>
                  </a:lnTo>
                  <a:lnTo>
                    <a:pt x="1317" y="830"/>
                  </a:lnTo>
                  <a:lnTo>
                    <a:pt x="1318" y="832"/>
                  </a:lnTo>
                  <a:lnTo>
                    <a:pt x="1318" y="833"/>
                  </a:lnTo>
                  <a:lnTo>
                    <a:pt x="1318" y="835"/>
                  </a:lnTo>
                  <a:lnTo>
                    <a:pt x="1318" y="837"/>
                  </a:lnTo>
                  <a:lnTo>
                    <a:pt x="1319" y="838"/>
                  </a:lnTo>
                  <a:lnTo>
                    <a:pt x="1319" y="839"/>
                  </a:lnTo>
                  <a:lnTo>
                    <a:pt x="1319" y="840"/>
                  </a:lnTo>
                  <a:lnTo>
                    <a:pt x="1319" y="841"/>
                  </a:lnTo>
                  <a:lnTo>
                    <a:pt x="1319" y="842"/>
                  </a:lnTo>
                  <a:lnTo>
                    <a:pt x="1320" y="843"/>
                  </a:lnTo>
                  <a:lnTo>
                    <a:pt x="1320" y="844"/>
                  </a:lnTo>
                  <a:lnTo>
                    <a:pt x="1320" y="845"/>
                  </a:lnTo>
                  <a:lnTo>
                    <a:pt x="1320" y="845"/>
                  </a:lnTo>
                  <a:lnTo>
                    <a:pt x="1320" y="846"/>
                  </a:lnTo>
                  <a:lnTo>
                    <a:pt x="1321" y="847"/>
                  </a:lnTo>
                  <a:lnTo>
                    <a:pt x="1321" y="847"/>
                  </a:lnTo>
                  <a:lnTo>
                    <a:pt x="1321" y="848"/>
                  </a:lnTo>
                  <a:lnTo>
                    <a:pt x="1321" y="848"/>
                  </a:lnTo>
                  <a:lnTo>
                    <a:pt x="1321" y="849"/>
                  </a:lnTo>
                  <a:lnTo>
                    <a:pt x="1322" y="848"/>
                  </a:lnTo>
                  <a:lnTo>
                    <a:pt x="1322" y="848"/>
                  </a:lnTo>
                  <a:lnTo>
                    <a:pt x="1322" y="849"/>
                  </a:lnTo>
                  <a:lnTo>
                    <a:pt x="1322" y="849"/>
                  </a:lnTo>
                  <a:lnTo>
                    <a:pt x="1323" y="850"/>
                  </a:lnTo>
                  <a:lnTo>
                    <a:pt x="1323" y="849"/>
                  </a:lnTo>
                  <a:lnTo>
                    <a:pt x="1323" y="849"/>
                  </a:lnTo>
                  <a:lnTo>
                    <a:pt x="1323" y="849"/>
                  </a:lnTo>
                  <a:lnTo>
                    <a:pt x="1323" y="849"/>
                  </a:lnTo>
                  <a:lnTo>
                    <a:pt x="1323" y="849"/>
                  </a:lnTo>
                  <a:lnTo>
                    <a:pt x="1324" y="849"/>
                  </a:lnTo>
                  <a:lnTo>
                    <a:pt x="1324" y="849"/>
                  </a:lnTo>
                  <a:lnTo>
                    <a:pt x="1324" y="849"/>
                  </a:lnTo>
                  <a:lnTo>
                    <a:pt x="1324" y="848"/>
                  </a:lnTo>
                  <a:lnTo>
                    <a:pt x="1325" y="848"/>
                  </a:lnTo>
                  <a:lnTo>
                    <a:pt x="1325" y="848"/>
                  </a:lnTo>
                  <a:lnTo>
                    <a:pt x="1325" y="847"/>
                  </a:lnTo>
                  <a:lnTo>
                    <a:pt x="1325" y="847"/>
                  </a:lnTo>
                  <a:lnTo>
                    <a:pt x="1325" y="847"/>
                  </a:lnTo>
                  <a:lnTo>
                    <a:pt x="1325" y="845"/>
                  </a:lnTo>
                  <a:lnTo>
                    <a:pt x="1326" y="845"/>
                  </a:lnTo>
                  <a:lnTo>
                    <a:pt x="1326" y="845"/>
                  </a:lnTo>
                  <a:lnTo>
                    <a:pt x="1326" y="845"/>
                  </a:lnTo>
                  <a:lnTo>
                    <a:pt x="1326" y="845"/>
                  </a:lnTo>
                  <a:lnTo>
                    <a:pt x="1326" y="843"/>
                  </a:lnTo>
                  <a:lnTo>
                    <a:pt x="1327" y="842"/>
                  </a:lnTo>
                  <a:lnTo>
                    <a:pt x="1327" y="842"/>
                  </a:lnTo>
                  <a:lnTo>
                    <a:pt x="1327" y="842"/>
                  </a:lnTo>
                  <a:lnTo>
                    <a:pt x="1327" y="842"/>
                  </a:lnTo>
                  <a:lnTo>
                    <a:pt x="1328" y="841"/>
                  </a:lnTo>
                  <a:lnTo>
                    <a:pt x="1328" y="841"/>
                  </a:lnTo>
                  <a:lnTo>
                    <a:pt x="1328" y="841"/>
                  </a:lnTo>
                  <a:lnTo>
                    <a:pt x="1328" y="840"/>
                  </a:lnTo>
                  <a:lnTo>
                    <a:pt x="1328" y="840"/>
                  </a:lnTo>
                  <a:lnTo>
                    <a:pt x="1328" y="839"/>
                  </a:lnTo>
                  <a:lnTo>
                    <a:pt x="1329" y="839"/>
                  </a:lnTo>
                  <a:lnTo>
                    <a:pt x="1329" y="840"/>
                  </a:lnTo>
                  <a:lnTo>
                    <a:pt x="1329" y="839"/>
                  </a:lnTo>
                  <a:lnTo>
                    <a:pt x="1329" y="837"/>
                  </a:lnTo>
                  <a:lnTo>
                    <a:pt x="1330" y="837"/>
                  </a:lnTo>
                  <a:lnTo>
                    <a:pt x="1330" y="837"/>
                  </a:lnTo>
                  <a:lnTo>
                    <a:pt x="1330" y="838"/>
                  </a:lnTo>
                  <a:lnTo>
                    <a:pt x="1330" y="840"/>
                  </a:lnTo>
                  <a:lnTo>
                    <a:pt x="1330" y="843"/>
                  </a:lnTo>
                  <a:lnTo>
                    <a:pt x="1331" y="845"/>
                  </a:lnTo>
                  <a:lnTo>
                    <a:pt x="1331" y="847"/>
                  </a:lnTo>
                  <a:lnTo>
                    <a:pt x="1331" y="848"/>
                  </a:lnTo>
                  <a:lnTo>
                    <a:pt x="1331" y="851"/>
                  </a:lnTo>
                  <a:lnTo>
                    <a:pt x="1331" y="855"/>
                  </a:lnTo>
                  <a:lnTo>
                    <a:pt x="1332" y="859"/>
                  </a:lnTo>
                  <a:lnTo>
                    <a:pt x="1332" y="863"/>
                  </a:lnTo>
                  <a:lnTo>
                    <a:pt x="1332" y="867"/>
                  </a:lnTo>
                  <a:lnTo>
                    <a:pt x="1332" y="868"/>
                  </a:lnTo>
                  <a:lnTo>
                    <a:pt x="1332" y="870"/>
                  </a:lnTo>
                  <a:lnTo>
                    <a:pt x="1333" y="872"/>
                  </a:lnTo>
                  <a:lnTo>
                    <a:pt x="1333" y="875"/>
                  </a:lnTo>
                  <a:lnTo>
                    <a:pt x="1333" y="878"/>
                  </a:lnTo>
                  <a:lnTo>
                    <a:pt x="1333" y="879"/>
                  </a:lnTo>
                  <a:lnTo>
                    <a:pt x="1334" y="879"/>
                  </a:lnTo>
                  <a:lnTo>
                    <a:pt x="1334" y="880"/>
                  </a:lnTo>
                  <a:lnTo>
                    <a:pt x="1334" y="880"/>
                  </a:lnTo>
                  <a:lnTo>
                    <a:pt x="1334" y="880"/>
                  </a:lnTo>
                  <a:lnTo>
                    <a:pt x="1334" y="881"/>
                  </a:lnTo>
                  <a:lnTo>
                    <a:pt x="1334" y="880"/>
                  </a:lnTo>
                  <a:lnTo>
                    <a:pt x="1335" y="879"/>
                  </a:lnTo>
                  <a:lnTo>
                    <a:pt x="1335" y="878"/>
                  </a:lnTo>
                  <a:lnTo>
                    <a:pt x="1335" y="876"/>
                  </a:lnTo>
                  <a:lnTo>
                    <a:pt x="1335" y="875"/>
                  </a:lnTo>
                  <a:lnTo>
                    <a:pt x="1336" y="873"/>
                  </a:lnTo>
                  <a:lnTo>
                    <a:pt x="1336" y="872"/>
                  </a:lnTo>
                  <a:lnTo>
                    <a:pt x="1336" y="871"/>
                  </a:lnTo>
                  <a:lnTo>
                    <a:pt x="1336" y="869"/>
                  </a:lnTo>
                  <a:lnTo>
                    <a:pt x="1336" y="868"/>
                  </a:lnTo>
                  <a:lnTo>
                    <a:pt x="1336" y="867"/>
                  </a:lnTo>
                  <a:lnTo>
                    <a:pt x="1337" y="866"/>
                  </a:lnTo>
                  <a:lnTo>
                    <a:pt x="1337" y="866"/>
                  </a:lnTo>
                  <a:lnTo>
                    <a:pt x="1337" y="865"/>
                  </a:lnTo>
                  <a:lnTo>
                    <a:pt x="1337" y="864"/>
                  </a:lnTo>
                  <a:lnTo>
                    <a:pt x="1338" y="862"/>
                  </a:lnTo>
                  <a:lnTo>
                    <a:pt x="1338" y="863"/>
                  </a:lnTo>
                  <a:lnTo>
                    <a:pt x="1338" y="863"/>
                  </a:lnTo>
                  <a:lnTo>
                    <a:pt x="1338" y="862"/>
                  </a:lnTo>
                  <a:lnTo>
                    <a:pt x="1338" y="862"/>
                  </a:lnTo>
                  <a:lnTo>
                    <a:pt x="1339" y="864"/>
                  </a:lnTo>
                  <a:lnTo>
                    <a:pt x="1339" y="859"/>
                  </a:lnTo>
                  <a:lnTo>
                    <a:pt x="1339" y="841"/>
                  </a:lnTo>
                  <a:lnTo>
                    <a:pt x="1339" y="810"/>
                  </a:lnTo>
                  <a:lnTo>
                    <a:pt x="1339" y="765"/>
                  </a:lnTo>
                  <a:lnTo>
                    <a:pt x="1340" y="709"/>
                  </a:lnTo>
                  <a:lnTo>
                    <a:pt x="1340" y="639"/>
                  </a:lnTo>
                  <a:lnTo>
                    <a:pt x="1340" y="566"/>
                  </a:lnTo>
                  <a:lnTo>
                    <a:pt x="1340" y="512"/>
                  </a:lnTo>
                  <a:lnTo>
                    <a:pt x="1340" y="500"/>
                  </a:lnTo>
                  <a:lnTo>
                    <a:pt x="1341" y="490"/>
                  </a:lnTo>
                  <a:lnTo>
                    <a:pt x="1341" y="460"/>
                  </a:lnTo>
                  <a:lnTo>
                    <a:pt x="1341" y="435"/>
                  </a:lnTo>
                  <a:lnTo>
                    <a:pt x="1341" y="426"/>
                  </a:lnTo>
                  <a:lnTo>
                    <a:pt x="1341" y="433"/>
                  </a:lnTo>
                  <a:lnTo>
                    <a:pt x="1342" y="441"/>
                  </a:lnTo>
                  <a:lnTo>
                    <a:pt x="1342" y="447"/>
                  </a:lnTo>
                  <a:lnTo>
                    <a:pt x="1342" y="455"/>
                  </a:lnTo>
                  <a:lnTo>
                    <a:pt x="1342" y="466"/>
                  </a:lnTo>
                  <a:lnTo>
                    <a:pt x="1342" y="476"/>
                  </a:lnTo>
                  <a:lnTo>
                    <a:pt x="1343" y="484"/>
                  </a:lnTo>
                  <a:lnTo>
                    <a:pt x="1343" y="491"/>
                  </a:lnTo>
                  <a:lnTo>
                    <a:pt x="1343" y="497"/>
                  </a:lnTo>
                  <a:lnTo>
                    <a:pt x="1343" y="503"/>
                  </a:lnTo>
                  <a:lnTo>
                    <a:pt x="1343" y="509"/>
                  </a:lnTo>
                  <a:lnTo>
                    <a:pt x="1344" y="515"/>
                  </a:lnTo>
                  <a:lnTo>
                    <a:pt x="1344" y="522"/>
                  </a:lnTo>
                  <a:lnTo>
                    <a:pt x="1344" y="527"/>
                  </a:lnTo>
                  <a:lnTo>
                    <a:pt x="1344" y="532"/>
                  </a:lnTo>
                  <a:lnTo>
                    <a:pt x="1345" y="537"/>
                  </a:lnTo>
                  <a:lnTo>
                    <a:pt x="1345" y="540"/>
                  </a:lnTo>
                  <a:lnTo>
                    <a:pt x="1345" y="545"/>
                  </a:lnTo>
                  <a:lnTo>
                    <a:pt x="1345" y="549"/>
                  </a:lnTo>
                  <a:lnTo>
                    <a:pt x="1345" y="553"/>
                  </a:lnTo>
                  <a:lnTo>
                    <a:pt x="1345" y="557"/>
                  </a:lnTo>
                  <a:lnTo>
                    <a:pt x="1346" y="562"/>
                  </a:lnTo>
                  <a:lnTo>
                    <a:pt x="1346" y="568"/>
                  </a:lnTo>
                  <a:lnTo>
                    <a:pt x="1346" y="573"/>
                  </a:lnTo>
                  <a:lnTo>
                    <a:pt x="1346" y="579"/>
                  </a:lnTo>
                  <a:lnTo>
                    <a:pt x="1347" y="584"/>
                  </a:lnTo>
                  <a:lnTo>
                    <a:pt x="1347" y="591"/>
                  </a:lnTo>
                  <a:lnTo>
                    <a:pt x="1347" y="597"/>
                  </a:lnTo>
                  <a:lnTo>
                    <a:pt x="1347" y="604"/>
                  </a:lnTo>
                  <a:lnTo>
                    <a:pt x="1347" y="610"/>
                  </a:lnTo>
                  <a:lnTo>
                    <a:pt x="1347" y="617"/>
                  </a:lnTo>
                  <a:lnTo>
                    <a:pt x="1348" y="624"/>
                  </a:lnTo>
                  <a:lnTo>
                    <a:pt x="1348" y="630"/>
                  </a:lnTo>
                  <a:lnTo>
                    <a:pt x="1348" y="637"/>
                  </a:lnTo>
                  <a:lnTo>
                    <a:pt x="1348" y="645"/>
                  </a:lnTo>
                  <a:lnTo>
                    <a:pt x="1349" y="652"/>
                  </a:lnTo>
                  <a:lnTo>
                    <a:pt x="1349" y="660"/>
                  </a:lnTo>
                  <a:lnTo>
                    <a:pt x="1349" y="668"/>
                  </a:lnTo>
                  <a:lnTo>
                    <a:pt x="1349" y="676"/>
                  </a:lnTo>
                  <a:lnTo>
                    <a:pt x="1349" y="682"/>
                  </a:lnTo>
                  <a:lnTo>
                    <a:pt x="1350" y="688"/>
                  </a:lnTo>
                  <a:lnTo>
                    <a:pt x="1350" y="693"/>
                  </a:lnTo>
                  <a:lnTo>
                    <a:pt x="1350" y="698"/>
                  </a:lnTo>
                  <a:lnTo>
                    <a:pt x="1350" y="701"/>
                  </a:lnTo>
                  <a:lnTo>
                    <a:pt x="1350" y="704"/>
                  </a:lnTo>
                  <a:lnTo>
                    <a:pt x="1351" y="706"/>
                  </a:lnTo>
                  <a:lnTo>
                    <a:pt x="1351" y="707"/>
                  </a:lnTo>
                  <a:lnTo>
                    <a:pt x="1351" y="707"/>
                  </a:lnTo>
                  <a:lnTo>
                    <a:pt x="1351" y="707"/>
                  </a:lnTo>
                  <a:lnTo>
                    <a:pt x="1351" y="706"/>
                  </a:lnTo>
                  <a:lnTo>
                    <a:pt x="1352" y="705"/>
                  </a:lnTo>
                  <a:lnTo>
                    <a:pt x="1352" y="703"/>
                  </a:lnTo>
                  <a:lnTo>
                    <a:pt x="1352" y="701"/>
                  </a:lnTo>
                  <a:lnTo>
                    <a:pt x="1352" y="699"/>
                  </a:lnTo>
                  <a:lnTo>
                    <a:pt x="1353" y="696"/>
                  </a:lnTo>
                  <a:lnTo>
                    <a:pt x="1353" y="692"/>
                  </a:lnTo>
                  <a:lnTo>
                    <a:pt x="1353" y="688"/>
                  </a:lnTo>
                  <a:lnTo>
                    <a:pt x="1353" y="684"/>
                  </a:lnTo>
                  <a:lnTo>
                    <a:pt x="1353" y="681"/>
                  </a:lnTo>
                  <a:lnTo>
                    <a:pt x="1353" y="677"/>
                  </a:lnTo>
                  <a:lnTo>
                    <a:pt x="1354" y="673"/>
                  </a:lnTo>
                  <a:lnTo>
                    <a:pt x="1354" y="669"/>
                  </a:lnTo>
                  <a:lnTo>
                    <a:pt x="1354" y="666"/>
                  </a:lnTo>
                  <a:lnTo>
                    <a:pt x="1354" y="664"/>
                  </a:lnTo>
                  <a:lnTo>
                    <a:pt x="1355" y="663"/>
                  </a:lnTo>
                  <a:lnTo>
                    <a:pt x="1355" y="663"/>
                  </a:lnTo>
                  <a:lnTo>
                    <a:pt x="1355" y="665"/>
                  </a:lnTo>
                  <a:lnTo>
                    <a:pt x="1355" y="669"/>
                  </a:lnTo>
                  <a:lnTo>
                    <a:pt x="1355" y="673"/>
                  </a:lnTo>
                  <a:lnTo>
                    <a:pt x="1356" y="679"/>
                  </a:lnTo>
                  <a:lnTo>
                    <a:pt x="1356" y="684"/>
                  </a:lnTo>
                  <a:lnTo>
                    <a:pt x="1356" y="690"/>
                  </a:lnTo>
                  <a:lnTo>
                    <a:pt x="1356" y="697"/>
                  </a:lnTo>
                  <a:lnTo>
                    <a:pt x="1356" y="704"/>
                  </a:lnTo>
                  <a:lnTo>
                    <a:pt x="1356" y="710"/>
                  </a:lnTo>
                  <a:lnTo>
                    <a:pt x="1357" y="716"/>
                  </a:lnTo>
                  <a:lnTo>
                    <a:pt x="1357" y="722"/>
                  </a:lnTo>
                  <a:lnTo>
                    <a:pt x="1357" y="727"/>
                  </a:lnTo>
                  <a:lnTo>
                    <a:pt x="1357" y="732"/>
                  </a:lnTo>
                  <a:lnTo>
                    <a:pt x="1358" y="736"/>
                  </a:lnTo>
                  <a:lnTo>
                    <a:pt x="1358" y="740"/>
                  </a:lnTo>
                  <a:lnTo>
                    <a:pt x="1358" y="743"/>
                  </a:lnTo>
                  <a:lnTo>
                    <a:pt x="1358" y="747"/>
                  </a:lnTo>
                  <a:lnTo>
                    <a:pt x="1358" y="750"/>
                  </a:lnTo>
                  <a:lnTo>
                    <a:pt x="1358" y="753"/>
                  </a:lnTo>
                  <a:lnTo>
                    <a:pt x="1359" y="756"/>
                  </a:lnTo>
                  <a:lnTo>
                    <a:pt x="1359" y="759"/>
                  </a:lnTo>
                  <a:lnTo>
                    <a:pt x="1359" y="761"/>
                  </a:lnTo>
                  <a:lnTo>
                    <a:pt x="1359" y="763"/>
                  </a:lnTo>
                  <a:lnTo>
                    <a:pt x="1360" y="765"/>
                  </a:lnTo>
                  <a:lnTo>
                    <a:pt x="1360" y="768"/>
                  </a:lnTo>
                  <a:lnTo>
                    <a:pt x="1360" y="770"/>
                  </a:lnTo>
                  <a:lnTo>
                    <a:pt x="1360" y="772"/>
                  </a:lnTo>
                  <a:lnTo>
                    <a:pt x="1360" y="774"/>
                  </a:lnTo>
                  <a:lnTo>
                    <a:pt x="1361" y="777"/>
                  </a:lnTo>
                  <a:lnTo>
                    <a:pt x="1361" y="778"/>
                  </a:lnTo>
                  <a:lnTo>
                    <a:pt x="1361" y="780"/>
                  </a:lnTo>
                  <a:lnTo>
                    <a:pt x="1361" y="782"/>
                  </a:lnTo>
                  <a:lnTo>
                    <a:pt x="1361" y="783"/>
                  </a:lnTo>
                  <a:lnTo>
                    <a:pt x="1362" y="786"/>
                  </a:lnTo>
                  <a:lnTo>
                    <a:pt x="1362" y="788"/>
                  </a:lnTo>
                  <a:lnTo>
                    <a:pt x="1362" y="791"/>
                  </a:lnTo>
                  <a:lnTo>
                    <a:pt x="1362" y="793"/>
                  </a:lnTo>
                  <a:lnTo>
                    <a:pt x="1362" y="796"/>
                  </a:lnTo>
                  <a:lnTo>
                    <a:pt x="1363" y="799"/>
                  </a:lnTo>
                  <a:lnTo>
                    <a:pt x="1363" y="802"/>
                  </a:lnTo>
                  <a:lnTo>
                    <a:pt x="1363" y="805"/>
                  </a:lnTo>
                  <a:lnTo>
                    <a:pt x="1363" y="807"/>
                  </a:lnTo>
                  <a:lnTo>
                    <a:pt x="1364" y="811"/>
                  </a:lnTo>
                  <a:lnTo>
                    <a:pt x="1364" y="813"/>
                  </a:lnTo>
                  <a:lnTo>
                    <a:pt x="1364" y="816"/>
                  </a:lnTo>
                  <a:lnTo>
                    <a:pt x="1364" y="819"/>
                  </a:lnTo>
                  <a:lnTo>
                    <a:pt x="1364" y="822"/>
                  </a:lnTo>
                  <a:lnTo>
                    <a:pt x="1364" y="824"/>
                  </a:lnTo>
                  <a:lnTo>
                    <a:pt x="1365" y="826"/>
                  </a:lnTo>
                  <a:lnTo>
                    <a:pt x="1365" y="829"/>
                  </a:lnTo>
                  <a:lnTo>
                    <a:pt x="1365" y="831"/>
                  </a:lnTo>
                  <a:lnTo>
                    <a:pt x="1365" y="833"/>
                  </a:lnTo>
                  <a:lnTo>
                    <a:pt x="1366" y="835"/>
                  </a:lnTo>
                  <a:lnTo>
                    <a:pt x="1366" y="838"/>
                  </a:lnTo>
                  <a:lnTo>
                    <a:pt x="1366" y="839"/>
                  </a:lnTo>
                  <a:lnTo>
                    <a:pt x="1366" y="840"/>
                  </a:lnTo>
                  <a:lnTo>
                    <a:pt x="1366" y="842"/>
                  </a:lnTo>
                  <a:lnTo>
                    <a:pt x="1367" y="843"/>
                  </a:lnTo>
                  <a:lnTo>
                    <a:pt x="1367" y="845"/>
                  </a:lnTo>
                  <a:lnTo>
                    <a:pt x="1367" y="846"/>
                  </a:lnTo>
                  <a:lnTo>
                    <a:pt x="1367" y="848"/>
                  </a:lnTo>
                  <a:lnTo>
                    <a:pt x="1367" y="849"/>
                  </a:lnTo>
                  <a:lnTo>
                    <a:pt x="1368" y="850"/>
                  </a:lnTo>
                  <a:lnTo>
                    <a:pt x="1368" y="851"/>
                  </a:lnTo>
                  <a:lnTo>
                    <a:pt x="1368" y="852"/>
                  </a:lnTo>
                  <a:lnTo>
                    <a:pt x="1368" y="853"/>
                  </a:lnTo>
                  <a:lnTo>
                    <a:pt x="1368" y="854"/>
                  </a:lnTo>
                  <a:lnTo>
                    <a:pt x="1369" y="854"/>
                  </a:lnTo>
                  <a:lnTo>
                    <a:pt x="1369" y="855"/>
                  </a:lnTo>
                  <a:lnTo>
                    <a:pt x="1369" y="855"/>
                  </a:lnTo>
                  <a:lnTo>
                    <a:pt x="1369" y="856"/>
                  </a:lnTo>
                  <a:lnTo>
                    <a:pt x="1369" y="857"/>
                  </a:lnTo>
                  <a:lnTo>
                    <a:pt x="1370" y="857"/>
                  </a:lnTo>
                  <a:lnTo>
                    <a:pt x="1370" y="858"/>
                  </a:lnTo>
                  <a:lnTo>
                    <a:pt x="1370" y="858"/>
                  </a:lnTo>
                  <a:lnTo>
                    <a:pt x="1370" y="857"/>
                  </a:lnTo>
                  <a:lnTo>
                    <a:pt x="1370" y="857"/>
                  </a:lnTo>
                  <a:lnTo>
                    <a:pt x="1371" y="857"/>
                  </a:lnTo>
                  <a:lnTo>
                    <a:pt x="1371" y="858"/>
                  </a:lnTo>
                  <a:lnTo>
                    <a:pt x="1371" y="858"/>
                  </a:lnTo>
                  <a:lnTo>
                    <a:pt x="1371" y="858"/>
                  </a:lnTo>
                  <a:lnTo>
                    <a:pt x="1371" y="857"/>
                  </a:lnTo>
                  <a:lnTo>
                    <a:pt x="1372" y="858"/>
                  </a:lnTo>
                  <a:lnTo>
                    <a:pt x="1372" y="858"/>
                  </a:lnTo>
                  <a:lnTo>
                    <a:pt x="1372" y="858"/>
                  </a:lnTo>
                  <a:lnTo>
                    <a:pt x="1372" y="858"/>
                  </a:lnTo>
                  <a:lnTo>
                    <a:pt x="1372" y="857"/>
                  </a:lnTo>
                  <a:lnTo>
                    <a:pt x="1373" y="858"/>
                  </a:lnTo>
                  <a:lnTo>
                    <a:pt x="1373" y="857"/>
                  </a:lnTo>
                  <a:lnTo>
                    <a:pt x="1373" y="857"/>
                  </a:lnTo>
                  <a:lnTo>
                    <a:pt x="1373" y="856"/>
                  </a:lnTo>
                  <a:lnTo>
                    <a:pt x="1373" y="856"/>
                  </a:lnTo>
                  <a:lnTo>
                    <a:pt x="1374" y="856"/>
                  </a:lnTo>
                  <a:lnTo>
                    <a:pt x="1374" y="855"/>
                  </a:lnTo>
                  <a:lnTo>
                    <a:pt x="1374" y="855"/>
                  </a:lnTo>
                  <a:lnTo>
                    <a:pt x="1374" y="855"/>
                  </a:lnTo>
                  <a:lnTo>
                    <a:pt x="1375" y="856"/>
                  </a:lnTo>
                  <a:lnTo>
                    <a:pt x="1375" y="856"/>
                  </a:lnTo>
                  <a:lnTo>
                    <a:pt x="1375" y="855"/>
                  </a:lnTo>
                  <a:lnTo>
                    <a:pt x="1375" y="855"/>
                  </a:lnTo>
                  <a:lnTo>
                    <a:pt x="1375" y="855"/>
                  </a:lnTo>
                  <a:lnTo>
                    <a:pt x="1375" y="855"/>
                  </a:lnTo>
                  <a:lnTo>
                    <a:pt x="1376" y="855"/>
                  </a:lnTo>
                  <a:lnTo>
                    <a:pt x="1376" y="854"/>
                  </a:lnTo>
                  <a:lnTo>
                    <a:pt x="1376" y="854"/>
                  </a:lnTo>
                  <a:lnTo>
                    <a:pt x="1376" y="856"/>
                  </a:lnTo>
                  <a:lnTo>
                    <a:pt x="1377" y="858"/>
                  </a:lnTo>
                  <a:lnTo>
                    <a:pt x="1377" y="860"/>
                  </a:lnTo>
                  <a:lnTo>
                    <a:pt x="1377" y="863"/>
                  </a:lnTo>
                  <a:lnTo>
                    <a:pt x="1377" y="865"/>
                  </a:lnTo>
                  <a:lnTo>
                    <a:pt x="1377" y="867"/>
                  </a:lnTo>
                  <a:lnTo>
                    <a:pt x="1378" y="869"/>
                  </a:lnTo>
                  <a:lnTo>
                    <a:pt x="1378" y="873"/>
                  </a:lnTo>
                  <a:lnTo>
                    <a:pt x="1378" y="876"/>
                  </a:lnTo>
                  <a:lnTo>
                    <a:pt x="1378" y="879"/>
                  </a:lnTo>
                  <a:lnTo>
                    <a:pt x="1378" y="883"/>
                  </a:lnTo>
                  <a:lnTo>
                    <a:pt x="1379" y="885"/>
                  </a:lnTo>
                  <a:lnTo>
                    <a:pt x="1379" y="888"/>
                  </a:lnTo>
                  <a:lnTo>
                    <a:pt x="1379" y="890"/>
                  </a:lnTo>
                  <a:lnTo>
                    <a:pt x="1379" y="894"/>
                  </a:lnTo>
                  <a:lnTo>
                    <a:pt x="1379" y="896"/>
                  </a:lnTo>
                  <a:lnTo>
                    <a:pt x="1380" y="898"/>
                  </a:lnTo>
                  <a:lnTo>
                    <a:pt x="1380" y="899"/>
                  </a:lnTo>
                  <a:lnTo>
                    <a:pt x="1380" y="899"/>
                  </a:lnTo>
                  <a:lnTo>
                    <a:pt x="1380" y="901"/>
                  </a:lnTo>
                  <a:lnTo>
                    <a:pt x="1380" y="902"/>
                  </a:lnTo>
                  <a:lnTo>
                    <a:pt x="1381" y="903"/>
                  </a:lnTo>
                  <a:lnTo>
                    <a:pt x="1381" y="902"/>
                  </a:lnTo>
                  <a:lnTo>
                    <a:pt x="1381" y="902"/>
                  </a:lnTo>
                  <a:lnTo>
                    <a:pt x="1381" y="901"/>
                  </a:lnTo>
                  <a:lnTo>
                    <a:pt x="1381" y="901"/>
                  </a:lnTo>
                  <a:lnTo>
                    <a:pt x="1382" y="900"/>
                  </a:lnTo>
                  <a:lnTo>
                    <a:pt x="1382" y="899"/>
                  </a:lnTo>
                  <a:lnTo>
                    <a:pt x="1382" y="898"/>
                  </a:lnTo>
                  <a:lnTo>
                    <a:pt x="1382" y="896"/>
                  </a:lnTo>
                  <a:lnTo>
                    <a:pt x="1383" y="895"/>
                  </a:lnTo>
                  <a:lnTo>
                    <a:pt x="1383" y="894"/>
                  </a:lnTo>
                  <a:lnTo>
                    <a:pt x="1383" y="893"/>
                  </a:lnTo>
                  <a:lnTo>
                    <a:pt x="1383" y="892"/>
                  </a:lnTo>
                  <a:lnTo>
                    <a:pt x="1383" y="891"/>
                  </a:lnTo>
                  <a:lnTo>
                    <a:pt x="1383" y="891"/>
                  </a:lnTo>
                  <a:lnTo>
                    <a:pt x="1384" y="891"/>
                  </a:lnTo>
                  <a:lnTo>
                    <a:pt x="1384" y="891"/>
                  </a:lnTo>
                  <a:lnTo>
                    <a:pt x="1384" y="892"/>
                  </a:lnTo>
                  <a:lnTo>
                    <a:pt x="1384" y="892"/>
                  </a:lnTo>
                  <a:lnTo>
                    <a:pt x="1385" y="891"/>
                  </a:lnTo>
                  <a:lnTo>
                    <a:pt x="1385" y="890"/>
                  </a:lnTo>
                  <a:lnTo>
                    <a:pt x="1385" y="894"/>
                  </a:lnTo>
                  <a:lnTo>
                    <a:pt x="1385" y="885"/>
                  </a:lnTo>
                  <a:lnTo>
                    <a:pt x="1385" y="863"/>
                  </a:lnTo>
                  <a:lnTo>
                    <a:pt x="1386" y="828"/>
                  </a:lnTo>
                  <a:lnTo>
                    <a:pt x="1386" y="781"/>
                  </a:lnTo>
                  <a:lnTo>
                    <a:pt x="1386" y="722"/>
                  </a:lnTo>
                  <a:lnTo>
                    <a:pt x="1386" y="651"/>
                  </a:lnTo>
                  <a:lnTo>
                    <a:pt x="1386" y="576"/>
                  </a:lnTo>
                  <a:lnTo>
                    <a:pt x="1386" y="523"/>
                  </a:lnTo>
                  <a:lnTo>
                    <a:pt x="1387" y="513"/>
                  </a:lnTo>
                  <a:lnTo>
                    <a:pt x="1387" y="496"/>
                  </a:lnTo>
                  <a:lnTo>
                    <a:pt x="1387" y="460"/>
                  </a:lnTo>
                  <a:lnTo>
                    <a:pt x="1387" y="432"/>
                  </a:lnTo>
                  <a:lnTo>
                    <a:pt x="1388" y="423"/>
                  </a:lnTo>
                  <a:lnTo>
                    <a:pt x="1388" y="429"/>
                  </a:lnTo>
                  <a:lnTo>
                    <a:pt x="1388" y="438"/>
                  </a:lnTo>
                  <a:lnTo>
                    <a:pt x="1388" y="443"/>
                  </a:lnTo>
                  <a:lnTo>
                    <a:pt x="1388" y="451"/>
                  </a:lnTo>
                  <a:lnTo>
                    <a:pt x="1389" y="462"/>
                  </a:lnTo>
                  <a:lnTo>
                    <a:pt x="1389" y="472"/>
                  </a:lnTo>
                  <a:lnTo>
                    <a:pt x="1389" y="481"/>
                  </a:lnTo>
                  <a:lnTo>
                    <a:pt x="1389" y="488"/>
                  </a:lnTo>
                  <a:lnTo>
                    <a:pt x="1389" y="494"/>
                  </a:lnTo>
                  <a:lnTo>
                    <a:pt x="1390" y="502"/>
                  </a:lnTo>
                  <a:lnTo>
                    <a:pt x="1390" y="509"/>
                  </a:lnTo>
                  <a:lnTo>
                    <a:pt x="1390" y="516"/>
                  </a:lnTo>
                  <a:lnTo>
                    <a:pt x="1390" y="523"/>
                  </a:lnTo>
                  <a:lnTo>
                    <a:pt x="1390" y="529"/>
                  </a:lnTo>
                  <a:lnTo>
                    <a:pt x="1391" y="534"/>
                  </a:lnTo>
                  <a:lnTo>
                    <a:pt x="1391" y="539"/>
                  </a:lnTo>
                  <a:lnTo>
                    <a:pt x="1391" y="544"/>
                  </a:lnTo>
                  <a:lnTo>
                    <a:pt x="1391" y="548"/>
                  </a:lnTo>
                  <a:lnTo>
                    <a:pt x="1391" y="553"/>
                  </a:lnTo>
                  <a:lnTo>
                    <a:pt x="1392" y="558"/>
                  </a:lnTo>
                  <a:lnTo>
                    <a:pt x="1392" y="564"/>
                  </a:lnTo>
                  <a:lnTo>
                    <a:pt x="1392" y="571"/>
                  </a:lnTo>
                  <a:lnTo>
                    <a:pt x="1392" y="577"/>
                  </a:lnTo>
                  <a:lnTo>
                    <a:pt x="1392" y="583"/>
                  </a:lnTo>
                  <a:lnTo>
                    <a:pt x="1393" y="590"/>
                  </a:lnTo>
                  <a:lnTo>
                    <a:pt x="1393" y="597"/>
                  </a:lnTo>
                  <a:lnTo>
                    <a:pt x="1393" y="604"/>
                  </a:lnTo>
                  <a:lnTo>
                    <a:pt x="1393" y="611"/>
                  </a:lnTo>
                  <a:lnTo>
                    <a:pt x="1394" y="618"/>
                  </a:lnTo>
                  <a:lnTo>
                    <a:pt x="1394" y="626"/>
                  </a:lnTo>
                  <a:lnTo>
                    <a:pt x="1394" y="634"/>
                  </a:lnTo>
                  <a:lnTo>
                    <a:pt x="1394" y="642"/>
                  </a:lnTo>
                  <a:lnTo>
                    <a:pt x="1394" y="650"/>
                  </a:lnTo>
                  <a:lnTo>
                    <a:pt x="1394" y="658"/>
                  </a:lnTo>
                  <a:lnTo>
                    <a:pt x="1395" y="666"/>
                  </a:lnTo>
                  <a:lnTo>
                    <a:pt x="1395" y="673"/>
                  </a:lnTo>
                  <a:lnTo>
                    <a:pt x="1395" y="679"/>
                  </a:lnTo>
                  <a:lnTo>
                    <a:pt x="1395" y="685"/>
                  </a:lnTo>
                  <a:lnTo>
                    <a:pt x="1396" y="691"/>
                  </a:lnTo>
                  <a:lnTo>
                    <a:pt x="1396" y="695"/>
                  </a:lnTo>
                  <a:lnTo>
                    <a:pt x="1396" y="698"/>
                  </a:lnTo>
                  <a:lnTo>
                    <a:pt x="1396" y="700"/>
                  </a:lnTo>
                  <a:lnTo>
                    <a:pt x="1396" y="702"/>
                  </a:lnTo>
                  <a:lnTo>
                    <a:pt x="1397" y="703"/>
                  </a:lnTo>
                  <a:lnTo>
                    <a:pt x="1397" y="704"/>
                  </a:lnTo>
                  <a:lnTo>
                    <a:pt x="1397" y="703"/>
                  </a:lnTo>
                  <a:lnTo>
                    <a:pt x="1397" y="702"/>
                  </a:lnTo>
                  <a:lnTo>
                    <a:pt x="1397" y="700"/>
                  </a:lnTo>
                  <a:lnTo>
                    <a:pt x="1398" y="697"/>
                  </a:lnTo>
                  <a:lnTo>
                    <a:pt x="1398" y="694"/>
                  </a:lnTo>
                  <a:lnTo>
                    <a:pt x="1398" y="690"/>
                  </a:lnTo>
                  <a:lnTo>
                    <a:pt x="1398" y="686"/>
                  </a:lnTo>
                  <a:lnTo>
                    <a:pt x="1398" y="682"/>
                  </a:lnTo>
                  <a:lnTo>
                    <a:pt x="1399" y="677"/>
                  </a:lnTo>
                  <a:lnTo>
                    <a:pt x="1399" y="671"/>
                  </a:lnTo>
                  <a:lnTo>
                    <a:pt x="1399" y="666"/>
                  </a:lnTo>
                  <a:lnTo>
                    <a:pt x="1399" y="660"/>
                  </a:lnTo>
                  <a:lnTo>
                    <a:pt x="1400" y="654"/>
                  </a:lnTo>
                  <a:lnTo>
                    <a:pt x="1400" y="648"/>
                  </a:lnTo>
                  <a:lnTo>
                    <a:pt x="1400" y="642"/>
                  </a:lnTo>
                  <a:lnTo>
                    <a:pt x="1400" y="637"/>
                  </a:lnTo>
                  <a:lnTo>
                    <a:pt x="1400" y="634"/>
                  </a:lnTo>
                  <a:lnTo>
                    <a:pt x="1400" y="631"/>
                  </a:lnTo>
                  <a:lnTo>
                    <a:pt x="1401" y="629"/>
                  </a:lnTo>
                  <a:lnTo>
                    <a:pt x="1401" y="628"/>
                  </a:lnTo>
                  <a:lnTo>
                    <a:pt x="1401" y="629"/>
                  </a:lnTo>
                  <a:lnTo>
                    <a:pt x="1401" y="630"/>
                  </a:lnTo>
                  <a:lnTo>
                    <a:pt x="1401" y="634"/>
                  </a:lnTo>
                  <a:lnTo>
                    <a:pt x="1402" y="637"/>
                  </a:lnTo>
                  <a:lnTo>
                    <a:pt x="1402" y="643"/>
                  </a:lnTo>
                  <a:lnTo>
                    <a:pt x="1402" y="649"/>
                  </a:lnTo>
                  <a:lnTo>
                    <a:pt x="1402" y="655"/>
                  </a:lnTo>
                  <a:lnTo>
                    <a:pt x="1402" y="663"/>
                  </a:lnTo>
                  <a:lnTo>
                    <a:pt x="1403" y="670"/>
                  </a:lnTo>
                  <a:lnTo>
                    <a:pt x="1403" y="678"/>
                  </a:lnTo>
                  <a:lnTo>
                    <a:pt x="1403" y="685"/>
                  </a:lnTo>
                  <a:lnTo>
                    <a:pt x="1403" y="691"/>
                  </a:lnTo>
                  <a:lnTo>
                    <a:pt x="1403" y="697"/>
                  </a:lnTo>
                  <a:lnTo>
                    <a:pt x="1404" y="702"/>
                  </a:lnTo>
                  <a:lnTo>
                    <a:pt x="1404" y="708"/>
                  </a:lnTo>
                  <a:lnTo>
                    <a:pt x="1404" y="713"/>
                  </a:lnTo>
                  <a:lnTo>
                    <a:pt x="1404" y="717"/>
                  </a:lnTo>
                  <a:lnTo>
                    <a:pt x="1405" y="722"/>
                  </a:lnTo>
                  <a:lnTo>
                    <a:pt x="1405" y="726"/>
                  </a:lnTo>
                  <a:lnTo>
                    <a:pt x="1405" y="730"/>
                  </a:lnTo>
                  <a:lnTo>
                    <a:pt x="1405" y="733"/>
                  </a:lnTo>
                  <a:lnTo>
                    <a:pt x="1405" y="737"/>
                  </a:lnTo>
                  <a:lnTo>
                    <a:pt x="1405" y="740"/>
                  </a:lnTo>
                  <a:lnTo>
                    <a:pt x="1406" y="742"/>
                  </a:lnTo>
                  <a:lnTo>
                    <a:pt x="1406" y="745"/>
                  </a:lnTo>
                  <a:lnTo>
                    <a:pt x="1406" y="748"/>
                  </a:lnTo>
                  <a:lnTo>
                    <a:pt x="1406" y="751"/>
                  </a:lnTo>
                  <a:lnTo>
                    <a:pt x="1407" y="754"/>
                  </a:lnTo>
                  <a:lnTo>
                    <a:pt x="1407" y="757"/>
                  </a:lnTo>
                  <a:lnTo>
                    <a:pt x="1407" y="760"/>
                  </a:lnTo>
                  <a:lnTo>
                    <a:pt x="1407" y="763"/>
                  </a:lnTo>
                  <a:lnTo>
                    <a:pt x="1407" y="766"/>
                  </a:lnTo>
                  <a:lnTo>
                    <a:pt x="1408" y="769"/>
                  </a:lnTo>
                  <a:lnTo>
                    <a:pt x="1408" y="773"/>
                  </a:lnTo>
                  <a:lnTo>
                    <a:pt x="1408" y="777"/>
                  </a:lnTo>
                  <a:lnTo>
                    <a:pt x="1408" y="780"/>
                  </a:lnTo>
                  <a:lnTo>
                    <a:pt x="1408" y="784"/>
                  </a:lnTo>
                  <a:lnTo>
                    <a:pt x="1409" y="788"/>
                  </a:lnTo>
                  <a:lnTo>
                    <a:pt x="1409" y="792"/>
                  </a:lnTo>
                  <a:lnTo>
                    <a:pt x="1409" y="795"/>
                  </a:lnTo>
                  <a:lnTo>
                    <a:pt x="1409" y="798"/>
                  </a:lnTo>
                  <a:lnTo>
                    <a:pt x="1409" y="802"/>
                  </a:lnTo>
                  <a:lnTo>
                    <a:pt x="1410" y="806"/>
                  </a:lnTo>
                  <a:lnTo>
                    <a:pt x="1410" y="809"/>
                  </a:lnTo>
                  <a:lnTo>
                    <a:pt x="1410" y="813"/>
                  </a:lnTo>
                  <a:lnTo>
                    <a:pt x="1410" y="816"/>
                  </a:lnTo>
                  <a:lnTo>
                    <a:pt x="1411" y="819"/>
                  </a:lnTo>
                  <a:lnTo>
                    <a:pt x="1411" y="823"/>
                  </a:lnTo>
                  <a:lnTo>
                    <a:pt x="1411" y="826"/>
                  </a:lnTo>
                  <a:lnTo>
                    <a:pt x="1411" y="829"/>
                  </a:lnTo>
                  <a:lnTo>
                    <a:pt x="1411" y="833"/>
                  </a:lnTo>
                  <a:lnTo>
                    <a:pt x="1411" y="836"/>
                  </a:lnTo>
                  <a:lnTo>
                    <a:pt x="1412" y="838"/>
                  </a:lnTo>
                  <a:lnTo>
                    <a:pt x="1412" y="841"/>
                  </a:lnTo>
                  <a:lnTo>
                    <a:pt x="1412" y="843"/>
                  </a:lnTo>
                  <a:lnTo>
                    <a:pt x="1412" y="845"/>
                  </a:lnTo>
                  <a:lnTo>
                    <a:pt x="1413" y="849"/>
                  </a:lnTo>
                  <a:lnTo>
                    <a:pt x="1413" y="851"/>
                  </a:lnTo>
                  <a:lnTo>
                    <a:pt x="1413" y="853"/>
                  </a:lnTo>
                  <a:lnTo>
                    <a:pt x="1413" y="854"/>
                  </a:lnTo>
                  <a:lnTo>
                    <a:pt x="1413" y="856"/>
                  </a:lnTo>
                  <a:lnTo>
                    <a:pt x="1413" y="858"/>
                  </a:lnTo>
                  <a:lnTo>
                    <a:pt x="1414" y="859"/>
                  </a:lnTo>
                  <a:lnTo>
                    <a:pt x="1414" y="860"/>
                  </a:lnTo>
                  <a:lnTo>
                    <a:pt x="1414" y="860"/>
                  </a:lnTo>
                  <a:lnTo>
                    <a:pt x="1414" y="862"/>
                  </a:lnTo>
                  <a:lnTo>
                    <a:pt x="1414" y="864"/>
                  </a:lnTo>
                  <a:lnTo>
                    <a:pt x="1415" y="864"/>
                  </a:lnTo>
                  <a:lnTo>
                    <a:pt x="1415" y="865"/>
                  </a:lnTo>
                  <a:lnTo>
                    <a:pt x="1415" y="865"/>
                  </a:lnTo>
                  <a:lnTo>
                    <a:pt x="1415" y="866"/>
                  </a:lnTo>
                  <a:lnTo>
                    <a:pt x="1416" y="866"/>
                  </a:lnTo>
                  <a:lnTo>
                    <a:pt x="1416" y="867"/>
                  </a:lnTo>
                  <a:lnTo>
                    <a:pt x="1416" y="867"/>
                  </a:lnTo>
                  <a:lnTo>
                    <a:pt x="1416" y="868"/>
                  </a:lnTo>
                  <a:lnTo>
                    <a:pt x="1416" y="869"/>
                  </a:lnTo>
                  <a:lnTo>
                    <a:pt x="1416" y="869"/>
                  </a:lnTo>
                  <a:lnTo>
                    <a:pt x="1417" y="870"/>
                  </a:lnTo>
                  <a:lnTo>
                    <a:pt x="1417" y="870"/>
                  </a:lnTo>
                  <a:lnTo>
                    <a:pt x="1417" y="871"/>
                  </a:lnTo>
                  <a:lnTo>
                    <a:pt x="1417" y="871"/>
                  </a:lnTo>
                  <a:lnTo>
                    <a:pt x="1418" y="872"/>
                  </a:lnTo>
                  <a:lnTo>
                    <a:pt x="1418" y="872"/>
                  </a:lnTo>
                  <a:lnTo>
                    <a:pt x="1418" y="872"/>
                  </a:lnTo>
                  <a:lnTo>
                    <a:pt x="1418" y="872"/>
                  </a:lnTo>
                  <a:lnTo>
                    <a:pt x="1418" y="872"/>
                  </a:lnTo>
                  <a:lnTo>
                    <a:pt x="1419" y="872"/>
                  </a:lnTo>
                  <a:lnTo>
                    <a:pt x="1419" y="872"/>
                  </a:lnTo>
                  <a:lnTo>
                    <a:pt x="1419" y="872"/>
                  </a:lnTo>
                  <a:lnTo>
                    <a:pt x="1419" y="873"/>
                  </a:lnTo>
                  <a:lnTo>
                    <a:pt x="1419" y="874"/>
                  </a:lnTo>
                  <a:lnTo>
                    <a:pt x="1420" y="874"/>
                  </a:lnTo>
                  <a:lnTo>
                    <a:pt x="1420" y="874"/>
                  </a:lnTo>
                  <a:lnTo>
                    <a:pt x="1420" y="873"/>
                  </a:lnTo>
                  <a:lnTo>
                    <a:pt x="1420" y="873"/>
                  </a:lnTo>
                  <a:lnTo>
                    <a:pt x="1420" y="874"/>
                  </a:lnTo>
                  <a:lnTo>
                    <a:pt x="1421" y="874"/>
                  </a:lnTo>
                  <a:lnTo>
                    <a:pt x="1421" y="874"/>
                  </a:lnTo>
                  <a:lnTo>
                    <a:pt x="1421" y="873"/>
                  </a:lnTo>
                  <a:lnTo>
                    <a:pt x="1421" y="873"/>
                  </a:lnTo>
                  <a:lnTo>
                    <a:pt x="1422" y="874"/>
                  </a:lnTo>
                  <a:lnTo>
                    <a:pt x="1422" y="875"/>
                  </a:lnTo>
                  <a:lnTo>
                    <a:pt x="1422" y="877"/>
                  </a:lnTo>
                  <a:lnTo>
                    <a:pt x="1422" y="880"/>
                  </a:lnTo>
                  <a:lnTo>
                    <a:pt x="1422" y="883"/>
                  </a:lnTo>
                  <a:lnTo>
                    <a:pt x="1422" y="885"/>
                  </a:lnTo>
                  <a:lnTo>
                    <a:pt x="1423" y="886"/>
                  </a:lnTo>
                  <a:lnTo>
                    <a:pt x="1423" y="889"/>
                  </a:lnTo>
                  <a:lnTo>
                    <a:pt x="1423" y="892"/>
                  </a:lnTo>
                  <a:lnTo>
                    <a:pt x="1423" y="894"/>
                  </a:lnTo>
                  <a:lnTo>
                    <a:pt x="1424" y="897"/>
                  </a:lnTo>
                  <a:lnTo>
                    <a:pt x="1424" y="900"/>
                  </a:lnTo>
                  <a:lnTo>
                    <a:pt x="1424" y="902"/>
                  </a:lnTo>
                  <a:lnTo>
                    <a:pt x="1424" y="904"/>
                  </a:lnTo>
                  <a:lnTo>
                    <a:pt x="1424" y="907"/>
                  </a:lnTo>
                  <a:lnTo>
                    <a:pt x="1424" y="911"/>
                  </a:lnTo>
                  <a:lnTo>
                    <a:pt x="1425" y="913"/>
                  </a:lnTo>
                  <a:lnTo>
                    <a:pt x="1425" y="914"/>
                  </a:lnTo>
                  <a:lnTo>
                    <a:pt x="1425" y="915"/>
                  </a:lnTo>
                  <a:lnTo>
                    <a:pt x="1425" y="916"/>
                  </a:lnTo>
                  <a:lnTo>
                    <a:pt x="1426" y="917"/>
                  </a:lnTo>
                  <a:lnTo>
                    <a:pt x="1426" y="917"/>
                  </a:lnTo>
                  <a:lnTo>
                    <a:pt x="1426" y="918"/>
                  </a:lnTo>
                  <a:lnTo>
                    <a:pt x="1426" y="918"/>
                  </a:lnTo>
                  <a:lnTo>
                    <a:pt x="1426" y="916"/>
                  </a:lnTo>
                  <a:lnTo>
                    <a:pt x="1427" y="915"/>
                  </a:lnTo>
                  <a:lnTo>
                    <a:pt x="1427" y="914"/>
                  </a:lnTo>
                  <a:lnTo>
                    <a:pt x="1427" y="913"/>
                  </a:lnTo>
                  <a:lnTo>
                    <a:pt x="1427" y="911"/>
                  </a:lnTo>
                  <a:lnTo>
                    <a:pt x="1427" y="909"/>
                  </a:lnTo>
                  <a:lnTo>
                    <a:pt x="1428" y="907"/>
                  </a:lnTo>
                  <a:lnTo>
                    <a:pt x="1428" y="905"/>
                  </a:lnTo>
                  <a:lnTo>
                    <a:pt x="1428" y="904"/>
                  </a:lnTo>
                  <a:lnTo>
                    <a:pt x="1428" y="903"/>
                  </a:lnTo>
                  <a:lnTo>
                    <a:pt x="1428" y="902"/>
                  </a:lnTo>
                  <a:lnTo>
                    <a:pt x="1429" y="901"/>
                  </a:lnTo>
                  <a:lnTo>
                    <a:pt x="1429" y="899"/>
                  </a:lnTo>
                  <a:lnTo>
                    <a:pt x="1429" y="899"/>
                  </a:lnTo>
                  <a:lnTo>
                    <a:pt x="1429" y="899"/>
                  </a:lnTo>
                  <a:lnTo>
                    <a:pt x="1429" y="899"/>
                  </a:lnTo>
                  <a:lnTo>
                    <a:pt x="1430" y="898"/>
                  </a:lnTo>
                  <a:lnTo>
                    <a:pt x="1430" y="896"/>
                  </a:lnTo>
                  <a:lnTo>
                    <a:pt x="1430" y="895"/>
                  </a:lnTo>
                  <a:lnTo>
                    <a:pt x="1430" y="897"/>
                  </a:lnTo>
                  <a:lnTo>
                    <a:pt x="1430" y="885"/>
                  </a:lnTo>
                  <a:lnTo>
                    <a:pt x="1431" y="860"/>
                  </a:lnTo>
                  <a:lnTo>
                    <a:pt x="1431" y="824"/>
                  </a:lnTo>
                  <a:lnTo>
                    <a:pt x="1431" y="775"/>
                  </a:lnTo>
                  <a:lnTo>
                    <a:pt x="1431" y="713"/>
                  </a:lnTo>
                  <a:lnTo>
                    <a:pt x="1431" y="640"/>
                  </a:lnTo>
                  <a:lnTo>
                    <a:pt x="1432" y="567"/>
                  </a:lnTo>
                  <a:lnTo>
                    <a:pt x="1432" y="526"/>
                  </a:lnTo>
                  <a:lnTo>
                    <a:pt x="1432" y="536"/>
                  </a:lnTo>
                  <a:lnTo>
                    <a:pt x="1432" y="509"/>
                  </a:lnTo>
                  <a:lnTo>
                    <a:pt x="1433" y="472"/>
                  </a:lnTo>
                  <a:lnTo>
                    <a:pt x="1433" y="452"/>
                  </a:lnTo>
                  <a:lnTo>
                    <a:pt x="1433" y="451"/>
                  </a:lnTo>
                  <a:lnTo>
                    <a:pt x="1433" y="463"/>
                  </a:lnTo>
                  <a:lnTo>
                    <a:pt x="1433" y="468"/>
                  </a:lnTo>
                  <a:lnTo>
                    <a:pt x="1433" y="473"/>
                  </a:lnTo>
                  <a:lnTo>
                    <a:pt x="1434" y="481"/>
                  </a:lnTo>
                  <a:lnTo>
                    <a:pt x="1434" y="492"/>
                  </a:lnTo>
                  <a:lnTo>
                    <a:pt x="1434" y="501"/>
                  </a:lnTo>
                  <a:lnTo>
                    <a:pt x="1434" y="508"/>
                  </a:lnTo>
                  <a:lnTo>
                    <a:pt x="1435" y="514"/>
                  </a:lnTo>
                  <a:lnTo>
                    <a:pt x="1435" y="521"/>
                  </a:lnTo>
                  <a:lnTo>
                    <a:pt x="1435" y="528"/>
                  </a:lnTo>
                  <a:lnTo>
                    <a:pt x="1435" y="533"/>
                  </a:lnTo>
                  <a:lnTo>
                    <a:pt x="1435" y="539"/>
                  </a:lnTo>
                  <a:lnTo>
                    <a:pt x="1435" y="544"/>
                  </a:lnTo>
                  <a:lnTo>
                    <a:pt x="1436" y="549"/>
                  </a:lnTo>
                  <a:lnTo>
                    <a:pt x="1436" y="554"/>
                  </a:lnTo>
                  <a:lnTo>
                    <a:pt x="1436" y="557"/>
                  </a:lnTo>
                  <a:lnTo>
                    <a:pt x="1436" y="561"/>
                  </a:lnTo>
                  <a:lnTo>
                    <a:pt x="1437" y="565"/>
                  </a:lnTo>
                  <a:lnTo>
                    <a:pt x="1437" y="570"/>
                  </a:lnTo>
                  <a:lnTo>
                    <a:pt x="1437" y="574"/>
                  </a:lnTo>
                  <a:lnTo>
                    <a:pt x="1437" y="579"/>
                  </a:lnTo>
                  <a:lnTo>
                    <a:pt x="1437" y="583"/>
                  </a:lnTo>
                  <a:lnTo>
                    <a:pt x="1438" y="589"/>
                  </a:lnTo>
                  <a:lnTo>
                    <a:pt x="1438" y="594"/>
                  </a:lnTo>
                  <a:lnTo>
                    <a:pt x="1438" y="600"/>
                  </a:lnTo>
                  <a:lnTo>
                    <a:pt x="1438" y="606"/>
                  </a:lnTo>
                  <a:lnTo>
                    <a:pt x="1438" y="611"/>
                  </a:lnTo>
                  <a:lnTo>
                    <a:pt x="1439" y="617"/>
                  </a:lnTo>
                  <a:lnTo>
                    <a:pt x="1439" y="623"/>
                  </a:lnTo>
                  <a:lnTo>
                    <a:pt x="1439" y="630"/>
                  </a:lnTo>
                  <a:lnTo>
                    <a:pt x="1439" y="637"/>
                  </a:lnTo>
                  <a:lnTo>
                    <a:pt x="1439" y="643"/>
                  </a:lnTo>
                  <a:lnTo>
                    <a:pt x="1440" y="650"/>
                  </a:lnTo>
                  <a:lnTo>
                    <a:pt x="1440" y="657"/>
                  </a:lnTo>
                  <a:lnTo>
                    <a:pt x="1440" y="665"/>
                  </a:lnTo>
                  <a:lnTo>
                    <a:pt x="1440" y="673"/>
                  </a:lnTo>
                  <a:lnTo>
                    <a:pt x="1441" y="680"/>
                  </a:lnTo>
                  <a:lnTo>
                    <a:pt x="1441" y="688"/>
                  </a:lnTo>
                  <a:lnTo>
                    <a:pt x="1441" y="694"/>
                  </a:lnTo>
                  <a:lnTo>
                    <a:pt x="1441" y="700"/>
                  </a:lnTo>
                  <a:lnTo>
                    <a:pt x="1441" y="706"/>
                  </a:lnTo>
                  <a:lnTo>
                    <a:pt x="1441" y="711"/>
                  </a:lnTo>
                  <a:lnTo>
                    <a:pt x="1442" y="715"/>
                  </a:lnTo>
                  <a:lnTo>
                    <a:pt x="1442" y="718"/>
                  </a:lnTo>
                  <a:lnTo>
                    <a:pt x="1442" y="722"/>
                  </a:lnTo>
                  <a:lnTo>
                    <a:pt x="1442" y="724"/>
                  </a:lnTo>
                  <a:lnTo>
                    <a:pt x="1443" y="725"/>
                  </a:lnTo>
                  <a:lnTo>
                    <a:pt x="1443" y="726"/>
                  </a:lnTo>
                  <a:lnTo>
                    <a:pt x="1443" y="726"/>
                  </a:lnTo>
                  <a:lnTo>
                    <a:pt x="1443" y="727"/>
                  </a:lnTo>
                  <a:lnTo>
                    <a:pt x="1443" y="727"/>
                  </a:lnTo>
                  <a:lnTo>
                    <a:pt x="1444" y="726"/>
                  </a:lnTo>
                  <a:lnTo>
                    <a:pt x="1444" y="724"/>
                  </a:lnTo>
                  <a:lnTo>
                    <a:pt x="1444" y="723"/>
                  </a:lnTo>
                  <a:lnTo>
                    <a:pt x="1444" y="721"/>
                  </a:lnTo>
                  <a:lnTo>
                    <a:pt x="1444" y="718"/>
                  </a:lnTo>
                  <a:lnTo>
                    <a:pt x="1444" y="715"/>
                  </a:lnTo>
                  <a:lnTo>
                    <a:pt x="1445" y="712"/>
                  </a:lnTo>
                  <a:lnTo>
                    <a:pt x="1445" y="709"/>
                  </a:lnTo>
                  <a:lnTo>
                    <a:pt x="1445" y="706"/>
                  </a:lnTo>
                  <a:lnTo>
                    <a:pt x="1445" y="704"/>
                  </a:lnTo>
                  <a:lnTo>
                    <a:pt x="1446" y="702"/>
                  </a:lnTo>
                  <a:lnTo>
                    <a:pt x="1446" y="701"/>
                  </a:lnTo>
                  <a:lnTo>
                    <a:pt x="1446" y="702"/>
                  </a:lnTo>
                  <a:lnTo>
                    <a:pt x="1446" y="702"/>
                  </a:lnTo>
                  <a:lnTo>
                    <a:pt x="1446" y="705"/>
                  </a:lnTo>
                  <a:lnTo>
                    <a:pt x="1446" y="707"/>
                  </a:lnTo>
                  <a:lnTo>
                    <a:pt x="1447" y="711"/>
                  </a:lnTo>
                  <a:lnTo>
                    <a:pt x="1447" y="716"/>
                  </a:lnTo>
                  <a:lnTo>
                    <a:pt x="1447" y="722"/>
                  </a:lnTo>
                  <a:lnTo>
                    <a:pt x="1447" y="728"/>
                  </a:lnTo>
                  <a:lnTo>
                    <a:pt x="1448" y="734"/>
                  </a:lnTo>
                  <a:lnTo>
                    <a:pt x="1448" y="740"/>
                  </a:lnTo>
                  <a:lnTo>
                    <a:pt x="1448" y="745"/>
                  </a:lnTo>
                  <a:lnTo>
                    <a:pt x="1448" y="750"/>
                  </a:lnTo>
                  <a:lnTo>
                    <a:pt x="1448" y="756"/>
                  </a:lnTo>
                  <a:lnTo>
                    <a:pt x="1449" y="760"/>
                  </a:lnTo>
                  <a:lnTo>
                    <a:pt x="1449" y="764"/>
                  </a:lnTo>
                  <a:lnTo>
                    <a:pt x="1449" y="768"/>
                  </a:lnTo>
                  <a:lnTo>
                    <a:pt x="1449" y="771"/>
                  </a:lnTo>
                  <a:lnTo>
                    <a:pt x="1449" y="775"/>
                  </a:lnTo>
                  <a:lnTo>
                    <a:pt x="1450" y="778"/>
                  </a:lnTo>
                  <a:lnTo>
                    <a:pt x="1450" y="781"/>
                  </a:lnTo>
                  <a:lnTo>
                    <a:pt x="1450" y="783"/>
                  </a:lnTo>
                  <a:lnTo>
                    <a:pt x="1450" y="785"/>
                  </a:lnTo>
                  <a:lnTo>
                    <a:pt x="1450" y="787"/>
                  </a:lnTo>
                  <a:lnTo>
                    <a:pt x="1451" y="788"/>
                  </a:lnTo>
                  <a:lnTo>
                    <a:pt x="1451" y="790"/>
                  </a:lnTo>
                  <a:lnTo>
                    <a:pt x="1451" y="792"/>
                  </a:lnTo>
                  <a:lnTo>
                    <a:pt x="1451" y="793"/>
                  </a:lnTo>
                  <a:lnTo>
                    <a:pt x="1452" y="795"/>
                  </a:lnTo>
                  <a:lnTo>
                    <a:pt x="1452" y="797"/>
                  </a:lnTo>
                  <a:lnTo>
                    <a:pt x="1452" y="799"/>
                  </a:lnTo>
                  <a:lnTo>
                    <a:pt x="1452" y="800"/>
                  </a:lnTo>
                  <a:lnTo>
                    <a:pt x="1452" y="801"/>
                  </a:lnTo>
                  <a:lnTo>
                    <a:pt x="1452" y="804"/>
                  </a:lnTo>
                  <a:lnTo>
                    <a:pt x="1453" y="805"/>
                  </a:lnTo>
                  <a:lnTo>
                    <a:pt x="1453" y="806"/>
                  </a:lnTo>
                  <a:lnTo>
                    <a:pt x="1453" y="808"/>
                  </a:lnTo>
                  <a:lnTo>
                    <a:pt x="1453" y="809"/>
                  </a:lnTo>
                  <a:lnTo>
                    <a:pt x="1454" y="811"/>
                  </a:lnTo>
                  <a:lnTo>
                    <a:pt x="1454" y="813"/>
                  </a:lnTo>
                  <a:lnTo>
                    <a:pt x="1454" y="815"/>
                  </a:lnTo>
                  <a:lnTo>
                    <a:pt x="1454" y="816"/>
                  </a:lnTo>
                  <a:lnTo>
                    <a:pt x="1454" y="817"/>
                  </a:lnTo>
                  <a:lnTo>
                    <a:pt x="1455" y="820"/>
                  </a:lnTo>
                  <a:lnTo>
                    <a:pt x="1455" y="821"/>
                  </a:lnTo>
                  <a:lnTo>
                    <a:pt x="1455" y="823"/>
                  </a:lnTo>
                  <a:lnTo>
                    <a:pt x="1455" y="824"/>
                  </a:lnTo>
                  <a:lnTo>
                    <a:pt x="1455" y="826"/>
                  </a:lnTo>
                  <a:lnTo>
                    <a:pt x="1456" y="828"/>
                  </a:lnTo>
                  <a:lnTo>
                    <a:pt x="1456" y="830"/>
                  </a:lnTo>
                  <a:lnTo>
                    <a:pt x="1456" y="831"/>
                  </a:lnTo>
                  <a:lnTo>
                    <a:pt x="1456" y="833"/>
                  </a:lnTo>
                  <a:lnTo>
                    <a:pt x="1456" y="834"/>
                  </a:lnTo>
                  <a:lnTo>
                    <a:pt x="1457" y="835"/>
                  </a:lnTo>
                  <a:lnTo>
                    <a:pt x="1457" y="836"/>
                  </a:lnTo>
                  <a:lnTo>
                    <a:pt x="1457" y="837"/>
                  </a:lnTo>
                  <a:lnTo>
                    <a:pt x="1457" y="838"/>
                  </a:lnTo>
                  <a:lnTo>
                    <a:pt x="1458" y="839"/>
                  </a:lnTo>
                  <a:lnTo>
                    <a:pt x="1458" y="841"/>
                  </a:lnTo>
                  <a:lnTo>
                    <a:pt x="1458" y="841"/>
                  </a:lnTo>
                  <a:lnTo>
                    <a:pt x="1458" y="842"/>
                  </a:lnTo>
                  <a:lnTo>
                    <a:pt x="1458" y="843"/>
                  </a:lnTo>
                  <a:lnTo>
                    <a:pt x="1458" y="843"/>
                  </a:lnTo>
                  <a:lnTo>
                    <a:pt x="1459" y="844"/>
                  </a:lnTo>
                  <a:lnTo>
                    <a:pt x="1459" y="844"/>
                  </a:lnTo>
                  <a:lnTo>
                    <a:pt x="1459" y="843"/>
                  </a:lnTo>
                  <a:lnTo>
                    <a:pt x="1459" y="843"/>
                  </a:lnTo>
                  <a:lnTo>
                    <a:pt x="1459" y="843"/>
                  </a:lnTo>
                  <a:lnTo>
                    <a:pt x="1460" y="843"/>
                  </a:lnTo>
                  <a:lnTo>
                    <a:pt x="1460" y="842"/>
                  </a:lnTo>
                  <a:lnTo>
                    <a:pt x="1460" y="842"/>
                  </a:lnTo>
                  <a:lnTo>
                    <a:pt x="1460" y="841"/>
                  </a:lnTo>
                  <a:lnTo>
                    <a:pt x="1460" y="840"/>
                  </a:lnTo>
                  <a:lnTo>
                    <a:pt x="1461" y="839"/>
                  </a:lnTo>
                  <a:lnTo>
                    <a:pt x="1461" y="838"/>
                  </a:lnTo>
                  <a:lnTo>
                    <a:pt x="1461" y="837"/>
                  </a:lnTo>
                  <a:lnTo>
                    <a:pt x="1461" y="836"/>
                  </a:lnTo>
                  <a:lnTo>
                    <a:pt x="1461" y="835"/>
                  </a:lnTo>
                  <a:lnTo>
                    <a:pt x="1462" y="835"/>
                  </a:lnTo>
                  <a:lnTo>
                    <a:pt x="1462" y="833"/>
                  </a:lnTo>
                  <a:lnTo>
                    <a:pt x="1462" y="833"/>
                  </a:lnTo>
                  <a:lnTo>
                    <a:pt x="1462" y="832"/>
                  </a:lnTo>
                  <a:lnTo>
                    <a:pt x="1463" y="831"/>
                  </a:lnTo>
                  <a:lnTo>
                    <a:pt x="1463" y="830"/>
                  </a:lnTo>
                  <a:lnTo>
                    <a:pt x="1463" y="829"/>
                  </a:lnTo>
                  <a:lnTo>
                    <a:pt x="1463" y="828"/>
                  </a:lnTo>
                  <a:lnTo>
                    <a:pt x="1463" y="827"/>
                  </a:lnTo>
                  <a:lnTo>
                    <a:pt x="1463" y="826"/>
                  </a:lnTo>
                  <a:lnTo>
                    <a:pt x="1464" y="824"/>
                  </a:lnTo>
                  <a:lnTo>
                    <a:pt x="1464" y="823"/>
                  </a:lnTo>
                  <a:lnTo>
                    <a:pt x="1464" y="822"/>
                  </a:lnTo>
                  <a:lnTo>
                    <a:pt x="1464" y="821"/>
                  </a:lnTo>
                  <a:lnTo>
                    <a:pt x="1465" y="820"/>
                  </a:lnTo>
                  <a:lnTo>
                    <a:pt x="1465" y="819"/>
                  </a:lnTo>
                  <a:lnTo>
                    <a:pt x="1465" y="818"/>
                  </a:lnTo>
                  <a:lnTo>
                    <a:pt x="1465" y="817"/>
                  </a:lnTo>
                  <a:lnTo>
                    <a:pt x="1465" y="816"/>
                  </a:lnTo>
                  <a:lnTo>
                    <a:pt x="1466" y="815"/>
                  </a:lnTo>
                  <a:lnTo>
                    <a:pt x="1466" y="814"/>
                  </a:lnTo>
                  <a:lnTo>
                    <a:pt x="1466" y="813"/>
                  </a:lnTo>
                  <a:lnTo>
                    <a:pt x="1466" y="812"/>
                  </a:lnTo>
                  <a:lnTo>
                    <a:pt x="1466" y="811"/>
                  </a:lnTo>
                  <a:lnTo>
                    <a:pt x="1467" y="810"/>
                  </a:lnTo>
                  <a:lnTo>
                    <a:pt x="1467" y="810"/>
                  </a:lnTo>
                  <a:lnTo>
                    <a:pt x="1467" y="809"/>
                  </a:lnTo>
                  <a:lnTo>
                    <a:pt x="1467" y="808"/>
                  </a:lnTo>
                  <a:lnTo>
                    <a:pt x="1467" y="807"/>
                  </a:lnTo>
                  <a:lnTo>
                    <a:pt x="1468" y="806"/>
                  </a:lnTo>
                  <a:lnTo>
                    <a:pt x="1468" y="805"/>
                  </a:lnTo>
                  <a:lnTo>
                    <a:pt x="1468" y="804"/>
                  </a:lnTo>
                  <a:lnTo>
                    <a:pt x="1468" y="804"/>
                  </a:lnTo>
                  <a:lnTo>
                    <a:pt x="1469" y="805"/>
                  </a:lnTo>
                  <a:lnTo>
                    <a:pt x="1469" y="807"/>
                  </a:lnTo>
                  <a:lnTo>
                    <a:pt x="1469" y="808"/>
                  </a:lnTo>
                  <a:lnTo>
                    <a:pt x="1469" y="810"/>
                  </a:lnTo>
                  <a:lnTo>
                    <a:pt x="1469" y="812"/>
                  </a:lnTo>
                  <a:lnTo>
                    <a:pt x="1469" y="813"/>
                  </a:lnTo>
                  <a:lnTo>
                    <a:pt x="1470" y="815"/>
                  </a:lnTo>
                  <a:lnTo>
                    <a:pt x="1470" y="818"/>
                  </a:lnTo>
                  <a:lnTo>
                    <a:pt x="1470" y="823"/>
                  </a:lnTo>
                  <a:lnTo>
                    <a:pt x="1470" y="827"/>
                  </a:lnTo>
                  <a:lnTo>
                    <a:pt x="1471" y="830"/>
                  </a:lnTo>
                  <a:lnTo>
                    <a:pt x="1471" y="831"/>
                  </a:lnTo>
                  <a:lnTo>
                    <a:pt x="1471" y="833"/>
                  </a:lnTo>
                  <a:lnTo>
                    <a:pt x="1471" y="836"/>
                  </a:lnTo>
                  <a:lnTo>
                    <a:pt x="1471" y="838"/>
                  </a:lnTo>
                  <a:lnTo>
                    <a:pt x="1471" y="839"/>
                  </a:lnTo>
                  <a:lnTo>
                    <a:pt x="1472" y="840"/>
                  </a:lnTo>
                  <a:lnTo>
                    <a:pt x="1472" y="840"/>
                  </a:lnTo>
                  <a:lnTo>
                    <a:pt x="1472" y="840"/>
                  </a:lnTo>
                  <a:lnTo>
                    <a:pt x="1472" y="841"/>
                  </a:lnTo>
                  <a:lnTo>
                    <a:pt x="1473" y="842"/>
                  </a:lnTo>
                  <a:lnTo>
                    <a:pt x="1473" y="841"/>
                  </a:lnTo>
                  <a:lnTo>
                    <a:pt x="1473" y="840"/>
                  </a:lnTo>
                  <a:lnTo>
                    <a:pt x="1473" y="839"/>
                  </a:lnTo>
                  <a:lnTo>
                    <a:pt x="1473" y="837"/>
                  </a:lnTo>
                  <a:lnTo>
                    <a:pt x="1474" y="835"/>
                  </a:lnTo>
                  <a:lnTo>
                    <a:pt x="1474" y="833"/>
                  </a:lnTo>
                  <a:lnTo>
                    <a:pt x="1474" y="831"/>
                  </a:lnTo>
                  <a:lnTo>
                    <a:pt x="1474" y="830"/>
                  </a:lnTo>
                  <a:lnTo>
                    <a:pt x="1474" y="828"/>
                  </a:lnTo>
                  <a:lnTo>
                    <a:pt x="1474" y="827"/>
                  </a:lnTo>
                  <a:lnTo>
                    <a:pt x="1475" y="825"/>
                  </a:lnTo>
                  <a:lnTo>
                    <a:pt x="1475" y="824"/>
                  </a:lnTo>
                  <a:lnTo>
                    <a:pt x="1475" y="823"/>
                  </a:lnTo>
                  <a:lnTo>
                    <a:pt x="1475" y="822"/>
                  </a:lnTo>
                  <a:lnTo>
                    <a:pt x="1476" y="820"/>
                  </a:lnTo>
                  <a:lnTo>
                    <a:pt x="1476" y="819"/>
                  </a:lnTo>
                  <a:lnTo>
                    <a:pt x="1476" y="819"/>
                  </a:lnTo>
                  <a:lnTo>
                    <a:pt x="1476" y="819"/>
                  </a:lnTo>
                  <a:lnTo>
                    <a:pt x="1476" y="819"/>
                  </a:lnTo>
                  <a:lnTo>
                    <a:pt x="1477" y="817"/>
                  </a:lnTo>
                  <a:lnTo>
                    <a:pt x="1477" y="817"/>
                  </a:lnTo>
                  <a:lnTo>
                    <a:pt x="1477" y="821"/>
                  </a:lnTo>
                  <a:lnTo>
                    <a:pt x="1477" y="813"/>
                  </a:lnTo>
                  <a:lnTo>
                    <a:pt x="1477" y="792"/>
                  </a:lnTo>
                  <a:lnTo>
                    <a:pt x="1478" y="760"/>
                  </a:lnTo>
                  <a:lnTo>
                    <a:pt x="1478" y="713"/>
                  </a:lnTo>
                  <a:lnTo>
                    <a:pt x="1478" y="653"/>
                  </a:lnTo>
                  <a:lnTo>
                    <a:pt x="1478" y="580"/>
                  </a:lnTo>
                  <a:lnTo>
                    <a:pt x="1478" y="508"/>
                  </a:lnTo>
                  <a:lnTo>
                    <a:pt x="1479" y="466"/>
                  </a:lnTo>
                  <a:lnTo>
                    <a:pt x="1479" y="469"/>
                  </a:lnTo>
                  <a:lnTo>
                    <a:pt x="1479" y="447"/>
                  </a:lnTo>
                  <a:lnTo>
                    <a:pt x="1479" y="413"/>
                  </a:lnTo>
                  <a:lnTo>
                    <a:pt x="1480" y="390"/>
                  </a:lnTo>
                  <a:lnTo>
                    <a:pt x="1480" y="387"/>
                  </a:lnTo>
                  <a:lnTo>
                    <a:pt x="1480" y="398"/>
                  </a:lnTo>
                  <a:lnTo>
                    <a:pt x="1480" y="406"/>
                  </a:lnTo>
                  <a:lnTo>
                    <a:pt x="1480" y="412"/>
                  </a:lnTo>
                  <a:lnTo>
                    <a:pt x="1480" y="422"/>
                  </a:lnTo>
                  <a:lnTo>
                    <a:pt x="1481" y="434"/>
                  </a:lnTo>
                  <a:lnTo>
                    <a:pt x="1481" y="443"/>
                  </a:lnTo>
                  <a:lnTo>
                    <a:pt x="1481" y="449"/>
                  </a:lnTo>
                  <a:lnTo>
                    <a:pt x="1481" y="455"/>
                  </a:lnTo>
                  <a:lnTo>
                    <a:pt x="1482" y="460"/>
                  </a:lnTo>
                  <a:lnTo>
                    <a:pt x="1482" y="465"/>
                  </a:lnTo>
                  <a:lnTo>
                    <a:pt x="1482" y="471"/>
                  </a:lnTo>
                  <a:lnTo>
                    <a:pt x="1482" y="477"/>
                  </a:lnTo>
                  <a:lnTo>
                    <a:pt x="1482" y="483"/>
                  </a:lnTo>
                  <a:lnTo>
                    <a:pt x="1482" y="487"/>
                  </a:lnTo>
                  <a:lnTo>
                    <a:pt x="1483" y="491"/>
                  </a:lnTo>
                  <a:lnTo>
                    <a:pt x="1483" y="495"/>
                  </a:lnTo>
                  <a:lnTo>
                    <a:pt x="1483" y="498"/>
                  </a:lnTo>
                  <a:lnTo>
                    <a:pt x="1483" y="501"/>
                  </a:lnTo>
                  <a:lnTo>
                    <a:pt x="1484" y="504"/>
                  </a:lnTo>
                  <a:lnTo>
                    <a:pt x="1484" y="508"/>
                  </a:lnTo>
                  <a:lnTo>
                    <a:pt x="1484" y="511"/>
                  </a:lnTo>
                  <a:lnTo>
                    <a:pt x="1484" y="515"/>
                  </a:lnTo>
                  <a:lnTo>
                    <a:pt x="1484" y="519"/>
                  </a:lnTo>
                  <a:lnTo>
                    <a:pt x="1485" y="524"/>
                  </a:lnTo>
                  <a:lnTo>
                    <a:pt x="1485" y="530"/>
                  </a:lnTo>
                  <a:lnTo>
                    <a:pt x="1485" y="535"/>
                  </a:lnTo>
                  <a:lnTo>
                    <a:pt x="1485" y="541"/>
                  </a:lnTo>
                  <a:lnTo>
                    <a:pt x="1485" y="546"/>
                  </a:lnTo>
                  <a:lnTo>
                    <a:pt x="1486" y="551"/>
                  </a:lnTo>
                  <a:lnTo>
                    <a:pt x="1486" y="557"/>
                  </a:lnTo>
                  <a:lnTo>
                    <a:pt x="1486" y="563"/>
                  </a:lnTo>
                  <a:lnTo>
                    <a:pt x="1486" y="568"/>
                  </a:lnTo>
                  <a:lnTo>
                    <a:pt x="1486" y="574"/>
                  </a:lnTo>
                  <a:lnTo>
                    <a:pt x="1487" y="579"/>
                  </a:lnTo>
                  <a:lnTo>
                    <a:pt x="1487" y="586"/>
                  </a:lnTo>
                  <a:lnTo>
                    <a:pt x="1487" y="592"/>
                  </a:lnTo>
                  <a:lnTo>
                    <a:pt x="1487" y="599"/>
                  </a:lnTo>
                  <a:lnTo>
                    <a:pt x="1488" y="605"/>
                  </a:lnTo>
                  <a:lnTo>
                    <a:pt x="1488" y="613"/>
                  </a:lnTo>
                  <a:lnTo>
                    <a:pt x="1488" y="622"/>
                  </a:lnTo>
                  <a:lnTo>
                    <a:pt x="1488" y="630"/>
                  </a:lnTo>
                  <a:lnTo>
                    <a:pt x="1488" y="638"/>
                  </a:lnTo>
                  <a:lnTo>
                    <a:pt x="1488" y="647"/>
                  </a:lnTo>
                  <a:lnTo>
                    <a:pt x="1489" y="654"/>
                  </a:lnTo>
                  <a:lnTo>
                    <a:pt x="1489" y="662"/>
                  </a:lnTo>
                  <a:lnTo>
                    <a:pt x="1489" y="669"/>
                  </a:lnTo>
                  <a:lnTo>
                    <a:pt x="1489" y="674"/>
                  </a:lnTo>
                  <a:lnTo>
                    <a:pt x="1489" y="679"/>
                  </a:lnTo>
                  <a:lnTo>
                    <a:pt x="1490" y="683"/>
                  </a:lnTo>
                  <a:lnTo>
                    <a:pt x="1490" y="686"/>
                  </a:lnTo>
                  <a:lnTo>
                    <a:pt x="1490" y="689"/>
                  </a:lnTo>
                  <a:lnTo>
                    <a:pt x="1490" y="691"/>
                  </a:lnTo>
                  <a:lnTo>
                    <a:pt x="1491" y="693"/>
                  </a:lnTo>
                  <a:lnTo>
                    <a:pt x="1491" y="694"/>
                  </a:lnTo>
                  <a:lnTo>
                    <a:pt x="1491" y="696"/>
                  </a:lnTo>
                  <a:lnTo>
                    <a:pt x="1491" y="697"/>
                  </a:lnTo>
                  <a:lnTo>
                    <a:pt x="1491" y="698"/>
                  </a:lnTo>
                  <a:lnTo>
                    <a:pt x="1491" y="698"/>
                  </a:lnTo>
                  <a:lnTo>
                    <a:pt x="1492" y="698"/>
                  </a:lnTo>
                  <a:lnTo>
                    <a:pt x="1492" y="697"/>
                  </a:lnTo>
                  <a:lnTo>
                    <a:pt x="1492" y="696"/>
                  </a:lnTo>
                  <a:lnTo>
                    <a:pt x="1492" y="696"/>
                  </a:lnTo>
                  <a:lnTo>
                    <a:pt x="1493" y="697"/>
                  </a:lnTo>
                  <a:lnTo>
                    <a:pt x="1493" y="699"/>
                  </a:lnTo>
                  <a:lnTo>
                    <a:pt x="1493" y="702"/>
                  </a:lnTo>
                  <a:lnTo>
                    <a:pt x="1493" y="706"/>
                  </a:lnTo>
                  <a:lnTo>
                    <a:pt x="1493" y="711"/>
                  </a:lnTo>
                  <a:lnTo>
                    <a:pt x="1493" y="716"/>
                  </a:lnTo>
                  <a:lnTo>
                    <a:pt x="1494" y="722"/>
                  </a:lnTo>
                  <a:lnTo>
                    <a:pt x="1494" y="729"/>
                  </a:lnTo>
                  <a:lnTo>
                    <a:pt x="1494" y="735"/>
                  </a:lnTo>
                  <a:lnTo>
                    <a:pt x="1494" y="740"/>
                  </a:lnTo>
                  <a:lnTo>
                    <a:pt x="1495" y="745"/>
                  </a:lnTo>
                  <a:lnTo>
                    <a:pt x="1495" y="749"/>
                  </a:lnTo>
                  <a:lnTo>
                    <a:pt x="1495" y="752"/>
                  </a:lnTo>
                  <a:lnTo>
                    <a:pt x="1495" y="755"/>
                  </a:lnTo>
                  <a:lnTo>
                    <a:pt x="1495" y="758"/>
                  </a:lnTo>
                  <a:lnTo>
                    <a:pt x="1496" y="760"/>
                  </a:lnTo>
                  <a:lnTo>
                    <a:pt x="1496" y="761"/>
                  </a:lnTo>
                  <a:lnTo>
                    <a:pt x="1496" y="763"/>
                  </a:lnTo>
                  <a:lnTo>
                    <a:pt x="1496" y="764"/>
                  </a:lnTo>
                  <a:lnTo>
                    <a:pt x="1496" y="766"/>
                  </a:lnTo>
                  <a:lnTo>
                    <a:pt x="1497" y="766"/>
                  </a:lnTo>
                  <a:lnTo>
                    <a:pt x="1497" y="767"/>
                  </a:lnTo>
                  <a:lnTo>
                    <a:pt x="1497" y="768"/>
                  </a:lnTo>
                  <a:lnTo>
                    <a:pt x="1497" y="769"/>
                  </a:lnTo>
                  <a:lnTo>
                    <a:pt x="1497" y="769"/>
                  </a:lnTo>
                  <a:lnTo>
                    <a:pt x="1498" y="770"/>
                  </a:lnTo>
                  <a:lnTo>
                    <a:pt x="1498" y="770"/>
                  </a:lnTo>
                  <a:lnTo>
                    <a:pt x="1498" y="770"/>
                  </a:lnTo>
                  <a:lnTo>
                    <a:pt x="1498" y="771"/>
                  </a:lnTo>
                  <a:lnTo>
                    <a:pt x="1499" y="772"/>
                  </a:lnTo>
                  <a:lnTo>
                    <a:pt x="1499" y="772"/>
                  </a:lnTo>
                  <a:lnTo>
                    <a:pt x="1499" y="772"/>
                  </a:lnTo>
                  <a:lnTo>
                    <a:pt x="1499" y="772"/>
                  </a:lnTo>
                  <a:lnTo>
                    <a:pt x="1499" y="772"/>
                  </a:lnTo>
                  <a:lnTo>
                    <a:pt x="1499" y="773"/>
                  </a:lnTo>
                  <a:lnTo>
                    <a:pt x="1500" y="774"/>
                  </a:lnTo>
                  <a:lnTo>
                    <a:pt x="1500" y="774"/>
                  </a:lnTo>
                  <a:lnTo>
                    <a:pt x="1500" y="775"/>
                  </a:lnTo>
                  <a:lnTo>
                    <a:pt x="1500" y="776"/>
                  </a:lnTo>
                  <a:lnTo>
                    <a:pt x="1501" y="777"/>
                  </a:lnTo>
                  <a:lnTo>
                    <a:pt x="1501" y="777"/>
                  </a:lnTo>
                  <a:lnTo>
                    <a:pt x="1501" y="778"/>
                  </a:lnTo>
                  <a:lnTo>
                    <a:pt x="1501" y="779"/>
                  </a:lnTo>
                  <a:lnTo>
                    <a:pt x="1501" y="779"/>
                  </a:lnTo>
                  <a:lnTo>
                    <a:pt x="1502" y="780"/>
                  </a:lnTo>
                  <a:lnTo>
                    <a:pt x="1502" y="781"/>
                  </a:lnTo>
                  <a:lnTo>
                    <a:pt x="1502" y="782"/>
                  </a:lnTo>
                  <a:lnTo>
                    <a:pt x="1502" y="783"/>
                  </a:lnTo>
                  <a:lnTo>
                    <a:pt x="1502" y="783"/>
                  </a:lnTo>
                  <a:lnTo>
                    <a:pt x="1503" y="784"/>
                  </a:lnTo>
                  <a:lnTo>
                    <a:pt x="1503" y="785"/>
                  </a:lnTo>
                  <a:lnTo>
                    <a:pt x="1503" y="785"/>
                  </a:lnTo>
                  <a:lnTo>
                    <a:pt x="1503" y="785"/>
                  </a:lnTo>
                  <a:lnTo>
                    <a:pt x="1503" y="786"/>
                  </a:lnTo>
                  <a:lnTo>
                    <a:pt x="1504" y="787"/>
                  </a:lnTo>
                  <a:lnTo>
                    <a:pt x="1504" y="786"/>
                  </a:lnTo>
                  <a:lnTo>
                    <a:pt x="1504" y="786"/>
                  </a:lnTo>
                  <a:lnTo>
                    <a:pt x="1504" y="786"/>
                  </a:lnTo>
                  <a:lnTo>
                    <a:pt x="1504" y="786"/>
                  </a:lnTo>
                  <a:lnTo>
                    <a:pt x="1504" y="786"/>
                  </a:lnTo>
                  <a:lnTo>
                    <a:pt x="1505" y="786"/>
                  </a:lnTo>
                  <a:lnTo>
                    <a:pt x="1505" y="785"/>
                  </a:lnTo>
                  <a:lnTo>
                    <a:pt x="1505" y="784"/>
                  </a:lnTo>
                  <a:lnTo>
                    <a:pt x="1505" y="784"/>
                  </a:lnTo>
                  <a:lnTo>
                    <a:pt x="1506" y="783"/>
                  </a:lnTo>
                  <a:lnTo>
                    <a:pt x="1506" y="782"/>
                  </a:lnTo>
                  <a:lnTo>
                    <a:pt x="1506" y="781"/>
                  </a:lnTo>
                  <a:lnTo>
                    <a:pt x="1506" y="781"/>
                  </a:lnTo>
                  <a:lnTo>
                    <a:pt x="1506" y="780"/>
                  </a:lnTo>
                  <a:lnTo>
                    <a:pt x="1507" y="779"/>
                  </a:lnTo>
                  <a:lnTo>
                    <a:pt x="1507" y="778"/>
                  </a:lnTo>
                  <a:lnTo>
                    <a:pt x="1507" y="777"/>
                  </a:lnTo>
                  <a:lnTo>
                    <a:pt x="1507" y="777"/>
                  </a:lnTo>
                  <a:lnTo>
                    <a:pt x="1507" y="776"/>
                  </a:lnTo>
                  <a:lnTo>
                    <a:pt x="1508" y="774"/>
                  </a:lnTo>
                  <a:lnTo>
                    <a:pt x="1508" y="773"/>
                  </a:lnTo>
                  <a:lnTo>
                    <a:pt x="1508" y="772"/>
                  </a:lnTo>
                  <a:lnTo>
                    <a:pt x="1508" y="771"/>
                  </a:lnTo>
                  <a:lnTo>
                    <a:pt x="1508" y="770"/>
                  </a:lnTo>
                  <a:lnTo>
                    <a:pt x="1509" y="768"/>
                  </a:lnTo>
                  <a:lnTo>
                    <a:pt x="1509" y="767"/>
                  </a:lnTo>
                  <a:lnTo>
                    <a:pt x="1509" y="766"/>
                  </a:lnTo>
                  <a:lnTo>
                    <a:pt x="1509" y="764"/>
                  </a:lnTo>
                  <a:lnTo>
                    <a:pt x="1510" y="764"/>
                  </a:lnTo>
                  <a:lnTo>
                    <a:pt x="1510" y="762"/>
                  </a:lnTo>
                  <a:lnTo>
                    <a:pt x="1510" y="761"/>
                  </a:lnTo>
                  <a:lnTo>
                    <a:pt x="1510" y="759"/>
                  </a:lnTo>
                  <a:lnTo>
                    <a:pt x="1510" y="758"/>
                  </a:lnTo>
                  <a:lnTo>
                    <a:pt x="1510" y="756"/>
                  </a:lnTo>
                  <a:lnTo>
                    <a:pt x="1511" y="756"/>
                  </a:lnTo>
                  <a:lnTo>
                    <a:pt x="1511" y="755"/>
                  </a:lnTo>
                  <a:lnTo>
                    <a:pt x="1511" y="754"/>
                  </a:lnTo>
                  <a:lnTo>
                    <a:pt x="1511" y="753"/>
                  </a:lnTo>
                  <a:lnTo>
                    <a:pt x="1512" y="751"/>
                  </a:lnTo>
                  <a:lnTo>
                    <a:pt x="1512" y="750"/>
                  </a:lnTo>
                  <a:lnTo>
                    <a:pt x="1512" y="749"/>
                  </a:lnTo>
                  <a:lnTo>
                    <a:pt x="1512" y="748"/>
                  </a:lnTo>
                  <a:lnTo>
                    <a:pt x="1512" y="746"/>
                  </a:lnTo>
                  <a:lnTo>
                    <a:pt x="1513" y="745"/>
                  </a:lnTo>
                  <a:lnTo>
                    <a:pt x="1513" y="744"/>
                  </a:lnTo>
                  <a:lnTo>
                    <a:pt x="1513" y="743"/>
                  </a:lnTo>
                  <a:lnTo>
                    <a:pt x="1513" y="742"/>
                  </a:lnTo>
                  <a:lnTo>
                    <a:pt x="1513" y="741"/>
                  </a:lnTo>
                  <a:lnTo>
                    <a:pt x="1514" y="741"/>
                  </a:lnTo>
                  <a:lnTo>
                    <a:pt x="1514" y="739"/>
                  </a:lnTo>
                  <a:lnTo>
                    <a:pt x="1514" y="737"/>
                  </a:lnTo>
                  <a:lnTo>
                    <a:pt x="1514" y="737"/>
                  </a:lnTo>
                  <a:lnTo>
                    <a:pt x="1514" y="736"/>
                  </a:lnTo>
                  <a:lnTo>
                    <a:pt x="1515" y="735"/>
                  </a:lnTo>
                  <a:lnTo>
                    <a:pt x="1515" y="733"/>
                  </a:lnTo>
                  <a:lnTo>
                    <a:pt x="1515" y="733"/>
                  </a:lnTo>
                  <a:lnTo>
                    <a:pt x="1515" y="734"/>
                  </a:lnTo>
                  <a:lnTo>
                    <a:pt x="1515" y="735"/>
                  </a:lnTo>
                  <a:lnTo>
                    <a:pt x="1516" y="737"/>
                  </a:lnTo>
                  <a:lnTo>
                    <a:pt x="1516" y="739"/>
                  </a:lnTo>
                  <a:lnTo>
                    <a:pt x="1516" y="740"/>
                  </a:lnTo>
                  <a:lnTo>
                    <a:pt x="1516" y="742"/>
                  </a:lnTo>
                  <a:lnTo>
                    <a:pt x="1516" y="744"/>
                  </a:lnTo>
                  <a:lnTo>
                    <a:pt x="1517" y="748"/>
                  </a:lnTo>
                  <a:lnTo>
                    <a:pt x="1517" y="753"/>
                  </a:lnTo>
                  <a:lnTo>
                    <a:pt x="1517" y="757"/>
                  </a:lnTo>
                  <a:lnTo>
                    <a:pt x="1517" y="760"/>
                  </a:lnTo>
                  <a:lnTo>
                    <a:pt x="1518" y="762"/>
                  </a:lnTo>
                  <a:lnTo>
                    <a:pt x="1518" y="763"/>
                  </a:lnTo>
                  <a:lnTo>
                    <a:pt x="1518" y="766"/>
                  </a:lnTo>
                  <a:lnTo>
                    <a:pt x="1518" y="769"/>
                  </a:lnTo>
                  <a:lnTo>
                    <a:pt x="1518" y="771"/>
                  </a:lnTo>
                  <a:lnTo>
                    <a:pt x="1518" y="771"/>
                  </a:lnTo>
                  <a:lnTo>
                    <a:pt x="1519" y="771"/>
                  </a:lnTo>
                  <a:lnTo>
                    <a:pt x="1519" y="771"/>
                  </a:lnTo>
                  <a:lnTo>
                    <a:pt x="1519" y="771"/>
                  </a:lnTo>
                  <a:lnTo>
                    <a:pt x="1519" y="771"/>
                  </a:lnTo>
                  <a:lnTo>
                    <a:pt x="1519" y="770"/>
                  </a:lnTo>
                  <a:lnTo>
                    <a:pt x="1520" y="769"/>
                  </a:lnTo>
                  <a:lnTo>
                    <a:pt x="1520" y="767"/>
                  </a:lnTo>
                  <a:lnTo>
                    <a:pt x="1520" y="766"/>
                  </a:lnTo>
                  <a:lnTo>
                    <a:pt x="1520" y="765"/>
                  </a:lnTo>
                  <a:lnTo>
                    <a:pt x="1521" y="762"/>
                  </a:lnTo>
                  <a:lnTo>
                    <a:pt x="1521" y="760"/>
                  </a:lnTo>
                  <a:lnTo>
                    <a:pt x="1521" y="759"/>
                  </a:lnTo>
                  <a:lnTo>
                    <a:pt x="1521" y="758"/>
                  </a:lnTo>
                  <a:lnTo>
                    <a:pt x="1521" y="757"/>
                  </a:lnTo>
                  <a:lnTo>
                    <a:pt x="1521" y="755"/>
                  </a:lnTo>
                  <a:lnTo>
                    <a:pt x="1522" y="754"/>
                  </a:lnTo>
                  <a:lnTo>
                    <a:pt x="1522" y="752"/>
                  </a:lnTo>
                  <a:lnTo>
                    <a:pt x="1522" y="751"/>
                  </a:lnTo>
                  <a:lnTo>
                    <a:pt x="1522" y="750"/>
                  </a:lnTo>
                  <a:lnTo>
                    <a:pt x="1523" y="749"/>
                  </a:lnTo>
                  <a:lnTo>
                    <a:pt x="1523" y="749"/>
                  </a:lnTo>
                  <a:lnTo>
                    <a:pt x="1523" y="749"/>
                  </a:lnTo>
                  <a:lnTo>
                    <a:pt x="1523" y="749"/>
                  </a:lnTo>
                  <a:lnTo>
                    <a:pt x="1523" y="746"/>
                  </a:lnTo>
                  <a:lnTo>
                    <a:pt x="1524" y="744"/>
                  </a:lnTo>
                  <a:lnTo>
                    <a:pt x="1524" y="748"/>
                  </a:lnTo>
                  <a:lnTo>
                    <a:pt x="1524" y="746"/>
                  </a:lnTo>
                  <a:lnTo>
                    <a:pt x="1524" y="731"/>
                  </a:lnTo>
                  <a:lnTo>
                    <a:pt x="1524" y="702"/>
                  </a:lnTo>
                  <a:lnTo>
                    <a:pt x="1525" y="659"/>
                  </a:lnTo>
                  <a:lnTo>
                    <a:pt x="1525" y="601"/>
                  </a:lnTo>
                  <a:lnTo>
                    <a:pt x="1525" y="530"/>
                  </a:lnTo>
                  <a:lnTo>
                    <a:pt x="1525" y="460"/>
                  </a:lnTo>
                  <a:lnTo>
                    <a:pt x="1525" y="415"/>
                  </a:lnTo>
                  <a:lnTo>
                    <a:pt x="1526" y="418"/>
                  </a:lnTo>
                  <a:lnTo>
                    <a:pt x="1526" y="398"/>
                  </a:lnTo>
                  <a:lnTo>
                    <a:pt x="1526" y="363"/>
                  </a:lnTo>
                  <a:lnTo>
                    <a:pt x="1526" y="339"/>
                  </a:lnTo>
                  <a:lnTo>
                    <a:pt x="1526" y="331"/>
                  </a:lnTo>
                  <a:lnTo>
                    <a:pt x="1527" y="339"/>
                  </a:lnTo>
                  <a:lnTo>
                    <a:pt x="1527" y="351"/>
                  </a:lnTo>
                  <a:lnTo>
                    <a:pt x="1527" y="362"/>
                  </a:lnTo>
                  <a:lnTo>
                    <a:pt x="1527" y="375"/>
                  </a:lnTo>
                  <a:lnTo>
                    <a:pt x="1527" y="386"/>
                  </a:lnTo>
                  <a:lnTo>
                    <a:pt x="1528" y="394"/>
                  </a:lnTo>
                  <a:lnTo>
                    <a:pt x="1528" y="401"/>
                  </a:lnTo>
                  <a:lnTo>
                    <a:pt x="1528" y="407"/>
                  </a:lnTo>
                  <a:lnTo>
                    <a:pt x="1528" y="412"/>
                  </a:lnTo>
                  <a:lnTo>
                    <a:pt x="1529" y="417"/>
                  </a:lnTo>
                  <a:lnTo>
                    <a:pt x="1529" y="423"/>
                  </a:lnTo>
                  <a:lnTo>
                    <a:pt x="1529" y="429"/>
                  </a:lnTo>
                  <a:lnTo>
                    <a:pt x="1529" y="435"/>
                  </a:lnTo>
                  <a:lnTo>
                    <a:pt x="1529" y="439"/>
                  </a:lnTo>
                  <a:lnTo>
                    <a:pt x="1529" y="442"/>
                  </a:lnTo>
                  <a:lnTo>
                    <a:pt x="1530" y="446"/>
                  </a:lnTo>
                  <a:lnTo>
                    <a:pt x="1530" y="450"/>
                  </a:lnTo>
                  <a:lnTo>
                    <a:pt x="1530" y="453"/>
                  </a:lnTo>
                  <a:lnTo>
                    <a:pt x="1530" y="456"/>
                  </a:lnTo>
                  <a:lnTo>
                    <a:pt x="1531" y="460"/>
                  </a:lnTo>
                  <a:lnTo>
                    <a:pt x="1531" y="465"/>
                  </a:lnTo>
                  <a:lnTo>
                    <a:pt x="1531" y="469"/>
                  </a:lnTo>
                  <a:lnTo>
                    <a:pt x="1531" y="474"/>
                  </a:lnTo>
                  <a:lnTo>
                    <a:pt x="1531" y="479"/>
                  </a:lnTo>
                  <a:lnTo>
                    <a:pt x="1532" y="484"/>
                  </a:lnTo>
                  <a:lnTo>
                    <a:pt x="1532" y="489"/>
                  </a:lnTo>
                  <a:lnTo>
                    <a:pt x="1532" y="494"/>
                  </a:lnTo>
                  <a:lnTo>
                    <a:pt x="1532" y="501"/>
                  </a:lnTo>
                  <a:lnTo>
                    <a:pt x="1532" y="507"/>
                  </a:lnTo>
                  <a:lnTo>
                    <a:pt x="1533" y="513"/>
                  </a:lnTo>
                  <a:lnTo>
                    <a:pt x="1533" y="520"/>
                  </a:lnTo>
                  <a:lnTo>
                    <a:pt x="1533" y="526"/>
                  </a:lnTo>
                  <a:lnTo>
                    <a:pt x="1533" y="533"/>
                  </a:lnTo>
                  <a:lnTo>
                    <a:pt x="1533" y="539"/>
                  </a:lnTo>
                  <a:lnTo>
                    <a:pt x="1534" y="546"/>
                  </a:lnTo>
                  <a:lnTo>
                    <a:pt x="1534" y="554"/>
                  </a:lnTo>
                  <a:lnTo>
                    <a:pt x="1534" y="562"/>
                  </a:lnTo>
                  <a:lnTo>
                    <a:pt x="1534" y="570"/>
                  </a:lnTo>
                  <a:lnTo>
                    <a:pt x="1534" y="579"/>
                  </a:lnTo>
                  <a:lnTo>
                    <a:pt x="1535" y="588"/>
                  </a:lnTo>
                  <a:lnTo>
                    <a:pt x="1535" y="598"/>
                  </a:lnTo>
                  <a:lnTo>
                    <a:pt x="1535" y="606"/>
                  </a:lnTo>
                  <a:lnTo>
                    <a:pt x="1535" y="613"/>
                  </a:lnTo>
                  <a:lnTo>
                    <a:pt x="1535" y="620"/>
                  </a:lnTo>
                  <a:lnTo>
                    <a:pt x="1536" y="625"/>
                  </a:lnTo>
                  <a:lnTo>
                    <a:pt x="1536" y="630"/>
                  </a:lnTo>
                  <a:lnTo>
                    <a:pt x="1536" y="634"/>
                  </a:lnTo>
                  <a:lnTo>
                    <a:pt x="1536" y="637"/>
                  </a:lnTo>
                  <a:lnTo>
                    <a:pt x="1536" y="640"/>
                  </a:lnTo>
                  <a:lnTo>
                    <a:pt x="1537" y="641"/>
                  </a:lnTo>
                  <a:lnTo>
                    <a:pt x="1537" y="642"/>
                  </a:lnTo>
                  <a:lnTo>
                    <a:pt x="1537" y="643"/>
                  </a:lnTo>
                  <a:lnTo>
                    <a:pt x="1537" y="644"/>
                  </a:lnTo>
                  <a:lnTo>
                    <a:pt x="1537" y="645"/>
                  </a:lnTo>
                  <a:lnTo>
                    <a:pt x="1538" y="644"/>
                  </a:lnTo>
                  <a:lnTo>
                    <a:pt x="1538" y="643"/>
                  </a:lnTo>
                  <a:lnTo>
                    <a:pt x="1538" y="642"/>
                  </a:lnTo>
                  <a:lnTo>
                    <a:pt x="1538" y="640"/>
                  </a:lnTo>
                  <a:lnTo>
                    <a:pt x="1538" y="638"/>
                  </a:lnTo>
                  <a:lnTo>
                    <a:pt x="1539" y="637"/>
                  </a:lnTo>
                  <a:lnTo>
                    <a:pt x="1539" y="637"/>
                  </a:lnTo>
                  <a:lnTo>
                    <a:pt x="1539" y="637"/>
                  </a:lnTo>
                  <a:lnTo>
                    <a:pt x="1539" y="638"/>
                  </a:lnTo>
                  <a:lnTo>
                    <a:pt x="1540" y="640"/>
                  </a:lnTo>
                  <a:lnTo>
                    <a:pt x="1540" y="643"/>
                  </a:lnTo>
                  <a:lnTo>
                    <a:pt x="1540" y="648"/>
                  </a:lnTo>
                  <a:lnTo>
                    <a:pt x="1540" y="654"/>
                  </a:lnTo>
                  <a:lnTo>
                    <a:pt x="1540" y="661"/>
                  </a:lnTo>
                  <a:lnTo>
                    <a:pt x="1540" y="669"/>
                  </a:lnTo>
                  <a:lnTo>
                    <a:pt x="1541" y="675"/>
                  </a:lnTo>
                  <a:lnTo>
                    <a:pt x="1541" y="682"/>
                  </a:lnTo>
                  <a:lnTo>
                    <a:pt x="1541" y="687"/>
                  </a:lnTo>
                  <a:lnTo>
                    <a:pt x="1541" y="691"/>
                  </a:lnTo>
                  <a:lnTo>
                    <a:pt x="1542" y="695"/>
                  </a:lnTo>
                  <a:lnTo>
                    <a:pt x="1542" y="698"/>
                  </a:lnTo>
                  <a:lnTo>
                    <a:pt x="1542" y="701"/>
                  </a:lnTo>
                  <a:lnTo>
                    <a:pt x="1542" y="703"/>
                  </a:lnTo>
                  <a:lnTo>
                    <a:pt x="1542" y="706"/>
                  </a:lnTo>
                  <a:lnTo>
                    <a:pt x="1543" y="708"/>
                  </a:lnTo>
                  <a:lnTo>
                    <a:pt x="1543" y="709"/>
                  </a:lnTo>
                  <a:lnTo>
                    <a:pt x="1543" y="710"/>
                  </a:lnTo>
                  <a:lnTo>
                    <a:pt x="1543" y="711"/>
                  </a:lnTo>
                  <a:lnTo>
                    <a:pt x="1543" y="712"/>
                  </a:lnTo>
                  <a:lnTo>
                    <a:pt x="1544" y="714"/>
                  </a:lnTo>
                  <a:lnTo>
                    <a:pt x="1544" y="714"/>
                  </a:lnTo>
                  <a:lnTo>
                    <a:pt x="1544" y="714"/>
                  </a:lnTo>
                  <a:lnTo>
                    <a:pt x="1544" y="714"/>
                  </a:lnTo>
                  <a:lnTo>
                    <a:pt x="1544" y="715"/>
                  </a:lnTo>
                  <a:lnTo>
                    <a:pt x="1545" y="715"/>
                  </a:lnTo>
                  <a:lnTo>
                    <a:pt x="1545" y="715"/>
                  </a:lnTo>
                  <a:lnTo>
                    <a:pt x="1545" y="715"/>
                  </a:lnTo>
                  <a:lnTo>
                    <a:pt x="1545" y="714"/>
                  </a:lnTo>
                  <a:lnTo>
                    <a:pt x="1546" y="715"/>
                  </a:lnTo>
                  <a:lnTo>
                    <a:pt x="1546" y="714"/>
                  </a:lnTo>
                  <a:lnTo>
                    <a:pt x="1546" y="715"/>
                  </a:lnTo>
                  <a:lnTo>
                    <a:pt x="1546" y="715"/>
                  </a:lnTo>
                  <a:lnTo>
                    <a:pt x="1546" y="717"/>
                  </a:lnTo>
                  <a:lnTo>
                    <a:pt x="1546" y="718"/>
                  </a:lnTo>
                  <a:lnTo>
                    <a:pt x="1547" y="719"/>
                  </a:lnTo>
                  <a:lnTo>
                    <a:pt x="1547" y="720"/>
                  </a:lnTo>
                  <a:lnTo>
                    <a:pt x="1547" y="721"/>
                  </a:lnTo>
                  <a:lnTo>
                    <a:pt x="1547" y="722"/>
                  </a:lnTo>
                  <a:lnTo>
                    <a:pt x="1548" y="725"/>
                  </a:lnTo>
                  <a:lnTo>
                    <a:pt x="1548" y="726"/>
                  </a:lnTo>
                  <a:lnTo>
                    <a:pt x="1548" y="728"/>
                  </a:lnTo>
                  <a:lnTo>
                    <a:pt x="1548" y="730"/>
                  </a:lnTo>
                  <a:lnTo>
                    <a:pt x="1548" y="732"/>
                  </a:lnTo>
                  <a:lnTo>
                    <a:pt x="1548" y="733"/>
                  </a:lnTo>
                  <a:lnTo>
                    <a:pt x="1549" y="735"/>
                  </a:lnTo>
                  <a:lnTo>
                    <a:pt x="1549" y="736"/>
                  </a:lnTo>
                  <a:lnTo>
                    <a:pt x="1549" y="737"/>
                  </a:lnTo>
                  <a:lnTo>
                    <a:pt x="1549" y="739"/>
                  </a:lnTo>
                  <a:lnTo>
                    <a:pt x="1549" y="741"/>
                  </a:lnTo>
                  <a:lnTo>
                    <a:pt x="1550" y="742"/>
                  </a:lnTo>
                  <a:lnTo>
                    <a:pt x="1550" y="743"/>
                  </a:lnTo>
                  <a:lnTo>
                    <a:pt x="1550" y="745"/>
                  </a:lnTo>
                  <a:lnTo>
                    <a:pt x="1550" y="746"/>
                  </a:lnTo>
                  <a:lnTo>
                    <a:pt x="1551" y="747"/>
                  </a:lnTo>
                  <a:lnTo>
                    <a:pt x="1551" y="749"/>
                  </a:lnTo>
                  <a:lnTo>
                    <a:pt x="1551" y="749"/>
                  </a:lnTo>
                  <a:lnTo>
                    <a:pt x="1551" y="750"/>
                  </a:lnTo>
                  <a:lnTo>
                    <a:pt x="1551" y="751"/>
                  </a:lnTo>
                  <a:lnTo>
                    <a:pt x="1551" y="752"/>
                  </a:lnTo>
                  <a:lnTo>
                    <a:pt x="1552" y="752"/>
                  </a:lnTo>
                  <a:lnTo>
                    <a:pt x="1552" y="754"/>
                  </a:lnTo>
                  <a:lnTo>
                    <a:pt x="1552" y="754"/>
                  </a:lnTo>
                  <a:lnTo>
                    <a:pt x="1552" y="754"/>
                  </a:lnTo>
                  <a:lnTo>
                    <a:pt x="1553" y="754"/>
                  </a:lnTo>
                  <a:lnTo>
                    <a:pt x="1553" y="753"/>
                  </a:lnTo>
                  <a:lnTo>
                    <a:pt x="1553" y="753"/>
                  </a:lnTo>
                  <a:lnTo>
                    <a:pt x="1553" y="754"/>
                  </a:lnTo>
                  <a:lnTo>
                    <a:pt x="1553" y="754"/>
                  </a:lnTo>
                  <a:lnTo>
                    <a:pt x="1554" y="754"/>
                  </a:lnTo>
                  <a:lnTo>
                    <a:pt x="1554" y="753"/>
                  </a:lnTo>
                  <a:lnTo>
                    <a:pt x="1554" y="753"/>
                  </a:lnTo>
                  <a:lnTo>
                    <a:pt x="1554" y="753"/>
                  </a:lnTo>
                  <a:lnTo>
                    <a:pt x="1554" y="752"/>
                  </a:lnTo>
                  <a:lnTo>
                    <a:pt x="1555" y="752"/>
                  </a:lnTo>
                  <a:lnTo>
                    <a:pt x="1555" y="752"/>
                  </a:lnTo>
                  <a:lnTo>
                    <a:pt x="1555" y="751"/>
                  </a:lnTo>
                  <a:lnTo>
                    <a:pt x="1555" y="751"/>
                  </a:lnTo>
                  <a:lnTo>
                    <a:pt x="1555" y="750"/>
                  </a:lnTo>
                  <a:lnTo>
                    <a:pt x="1556" y="750"/>
                  </a:lnTo>
                  <a:lnTo>
                    <a:pt x="1556" y="749"/>
                  </a:lnTo>
                  <a:lnTo>
                    <a:pt x="1556" y="749"/>
                  </a:lnTo>
                  <a:lnTo>
                    <a:pt x="1556" y="749"/>
                  </a:lnTo>
                  <a:lnTo>
                    <a:pt x="1557" y="748"/>
                  </a:lnTo>
                  <a:lnTo>
                    <a:pt x="1557" y="748"/>
                  </a:lnTo>
                  <a:lnTo>
                    <a:pt x="1557" y="747"/>
                  </a:lnTo>
                  <a:lnTo>
                    <a:pt x="1557" y="746"/>
                  </a:lnTo>
                  <a:lnTo>
                    <a:pt x="1557" y="746"/>
                  </a:lnTo>
                  <a:lnTo>
                    <a:pt x="1557" y="745"/>
                  </a:lnTo>
                  <a:lnTo>
                    <a:pt x="1558" y="744"/>
                  </a:lnTo>
                  <a:lnTo>
                    <a:pt x="1558" y="743"/>
                  </a:lnTo>
                  <a:lnTo>
                    <a:pt x="1558" y="743"/>
                  </a:lnTo>
                  <a:lnTo>
                    <a:pt x="1558" y="743"/>
                  </a:lnTo>
                  <a:lnTo>
                    <a:pt x="1559" y="742"/>
                  </a:lnTo>
                  <a:lnTo>
                    <a:pt x="1559" y="740"/>
                  </a:lnTo>
                  <a:lnTo>
                    <a:pt x="1559" y="739"/>
                  </a:lnTo>
                  <a:lnTo>
                    <a:pt x="1559" y="738"/>
                  </a:lnTo>
                  <a:lnTo>
                    <a:pt x="1559" y="737"/>
                  </a:lnTo>
                  <a:lnTo>
                    <a:pt x="1559" y="737"/>
                  </a:lnTo>
                  <a:lnTo>
                    <a:pt x="1560" y="737"/>
                  </a:lnTo>
                  <a:lnTo>
                    <a:pt x="1560" y="737"/>
                  </a:lnTo>
                  <a:lnTo>
                    <a:pt x="1560" y="737"/>
                  </a:lnTo>
                  <a:lnTo>
                    <a:pt x="1560" y="737"/>
                  </a:lnTo>
                  <a:lnTo>
                    <a:pt x="1561" y="737"/>
                  </a:lnTo>
                  <a:lnTo>
                    <a:pt x="1561" y="738"/>
                  </a:lnTo>
                  <a:lnTo>
                    <a:pt x="1561" y="740"/>
                  </a:lnTo>
                  <a:lnTo>
                    <a:pt x="1561" y="743"/>
                  </a:lnTo>
                  <a:lnTo>
                    <a:pt x="1561" y="745"/>
                  </a:lnTo>
                  <a:lnTo>
                    <a:pt x="1562" y="746"/>
                  </a:lnTo>
                  <a:lnTo>
                    <a:pt x="1562" y="749"/>
                  </a:lnTo>
                  <a:lnTo>
                    <a:pt x="1562" y="753"/>
                  </a:lnTo>
                  <a:lnTo>
                    <a:pt x="1562" y="758"/>
                  </a:lnTo>
                  <a:lnTo>
                    <a:pt x="1562" y="762"/>
                  </a:lnTo>
                  <a:lnTo>
                    <a:pt x="1562" y="765"/>
                  </a:lnTo>
                  <a:lnTo>
                    <a:pt x="1563" y="767"/>
                  </a:lnTo>
                  <a:lnTo>
                    <a:pt x="1563" y="770"/>
                  </a:lnTo>
                  <a:lnTo>
                    <a:pt x="1563" y="773"/>
                  </a:lnTo>
                  <a:lnTo>
                    <a:pt x="1563" y="776"/>
                  </a:lnTo>
                  <a:lnTo>
                    <a:pt x="1564" y="778"/>
                  </a:lnTo>
                  <a:lnTo>
                    <a:pt x="1564" y="780"/>
                  </a:lnTo>
                  <a:lnTo>
                    <a:pt x="1564" y="781"/>
                  </a:lnTo>
                  <a:lnTo>
                    <a:pt x="1564" y="781"/>
                  </a:lnTo>
                  <a:lnTo>
                    <a:pt x="1564" y="781"/>
                  </a:lnTo>
                  <a:lnTo>
                    <a:pt x="1565" y="782"/>
                  </a:lnTo>
                  <a:lnTo>
                    <a:pt x="1565" y="783"/>
                  </a:lnTo>
                  <a:lnTo>
                    <a:pt x="1565" y="783"/>
                  </a:lnTo>
                  <a:lnTo>
                    <a:pt x="1565" y="782"/>
                  </a:lnTo>
                  <a:lnTo>
                    <a:pt x="1565" y="779"/>
                  </a:lnTo>
                  <a:lnTo>
                    <a:pt x="1566" y="778"/>
                  </a:lnTo>
                  <a:lnTo>
                    <a:pt x="1566" y="776"/>
                  </a:lnTo>
                  <a:lnTo>
                    <a:pt x="1566" y="774"/>
                  </a:lnTo>
                  <a:lnTo>
                    <a:pt x="1566" y="773"/>
                  </a:lnTo>
                  <a:lnTo>
                    <a:pt x="1566" y="772"/>
                  </a:lnTo>
                  <a:lnTo>
                    <a:pt x="1567" y="771"/>
                  </a:lnTo>
                  <a:lnTo>
                    <a:pt x="1567" y="769"/>
                  </a:lnTo>
                  <a:lnTo>
                    <a:pt x="1567" y="767"/>
                  </a:lnTo>
                  <a:lnTo>
                    <a:pt x="1567" y="766"/>
                  </a:lnTo>
                  <a:lnTo>
                    <a:pt x="1568" y="764"/>
                  </a:lnTo>
                  <a:lnTo>
                    <a:pt x="1568" y="764"/>
                  </a:lnTo>
                  <a:lnTo>
                    <a:pt x="1568" y="764"/>
                  </a:lnTo>
                  <a:lnTo>
                    <a:pt x="1568" y="764"/>
                  </a:lnTo>
                  <a:lnTo>
                    <a:pt x="1568" y="763"/>
                  </a:lnTo>
                  <a:lnTo>
                    <a:pt x="1568" y="762"/>
                  </a:lnTo>
                  <a:lnTo>
                    <a:pt x="1569" y="761"/>
                  </a:lnTo>
                  <a:lnTo>
                    <a:pt x="1569" y="761"/>
                  </a:lnTo>
                  <a:lnTo>
                    <a:pt x="1569" y="767"/>
                  </a:lnTo>
                  <a:lnTo>
                    <a:pt x="1569" y="760"/>
                  </a:lnTo>
                  <a:lnTo>
                    <a:pt x="1570" y="737"/>
                  </a:lnTo>
                  <a:lnTo>
                    <a:pt x="1570" y="700"/>
                  </a:lnTo>
                  <a:lnTo>
                    <a:pt x="1570" y="651"/>
                  </a:lnTo>
                  <a:lnTo>
                    <a:pt x="1570" y="590"/>
                  </a:lnTo>
                  <a:lnTo>
                    <a:pt x="1570" y="518"/>
                  </a:lnTo>
                  <a:lnTo>
                    <a:pt x="1570" y="448"/>
                  </a:lnTo>
                  <a:lnTo>
                    <a:pt x="1571" y="409"/>
                  </a:lnTo>
                  <a:lnTo>
                    <a:pt x="1571" y="420"/>
                  </a:lnTo>
                  <a:lnTo>
                    <a:pt x="1571" y="393"/>
                  </a:lnTo>
                  <a:lnTo>
                    <a:pt x="1571" y="355"/>
                  </a:lnTo>
                  <a:lnTo>
                    <a:pt x="1572" y="331"/>
                  </a:lnTo>
                  <a:lnTo>
                    <a:pt x="1572" y="326"/>
                  </a:lnTo>
                  <a:lnTo>
                    <a:pt x="1572" y="335"/>
                  </a:lnTo>
                  <a:lnTo>
                    <a:pt x="1572" y="347"/>
                  </a:lnTo>
                  <a:lnTo>
                    <a:pt x="1572" y="357"/>
                  </a:lnTo>
                  <a:lnTo>
                    <a:pt x="1573" y="369"/>
                  </a:lnTo>
                  <a:lnTo>
                    <a:pt x="1573" y="381"/>
                  </a:lnTo>
                  <a:lnTo>
                    <a:pt x="1573" y="390"/>
                  </a:lnTo>
                  <a:lnTo>
                    <a:pt x="1573" y="398"/>
                  </a:lnTo>
                  <a:lnTo>
                    <a:pt x="1573" y="405"/>
                  </a:lnTo>
                  <a:lnTo>
                    <a:pt x="1574" y="413"/>
                  </a:lnTo>
                  <a:lnTo>
                    <a:pt x="1574" y="421"/>
                  </a:lnTo>
                  <a:lnTo>
                    <a:pt x="1574" y="428"/>
                  </a:lnTo>
                  <a:lnTo>
                    <a:pt x="1574" y="434"/>
                  </a:lnTo>
                  <a:lnTo>
                    <a:pt x="1574" y="439"/>
                  </a:lnTo>
                  <a:lnTo>
                    <a:pt x="1575" y="445"/>
                  </a:lnTo>
                  <a:lnTo>
                    <a:pt x="1575" y="450"/>
                  </a:lnTo>
                  <a:lnTo>
                    <a:pt x="1575" y="454"/>
                  </a:lnTo>
                  <a:lnTo>
                    <a:pt x="1575" y="458"/>
                  </a:lnTo>
                  <a:lnTo>
                    <a:pt x="1576" y="462"/>
                  </a:lnTo>
                  <a:lnTo>
                    <a:pt x="1576" y="467"/>
                  </a:lnTo>
                  <a:lnTo>
                    <a:pt x="1576" y="471"/>
                  </a:lnTo>
                  <a:lnTo>
                    <a:pt x="1576" y="476"/>
                  </a:lnTo>
                  <a:lnTo>
                    <a:pt x="1576" y="483"/>
                  </a:lnTo>
                  <a:lnTo>
                    <a:pt x="1576" y="489"/>
                  </a:lnTo>
                  <a:lnTo>
                    <a:pt x="1577" y="496"/>
                  </a:lnTo>
                  <a:lnTo>
                    <a:pt x="1577" y="502"/>
                  </a:lnTo>
                  <a:lnTo>
                    <a:pt x="1577" y="508"/>
                  </a:lnTo>
                  <a:lnTo>
                    <a:pt x="1577" y="515"/>
                  </a:lnTo>
                  <a:lnTo>
                    <a:pt x="1577" y="522"/>
                  </a:lnTo>
                  <a:lnTo>
                    <a:pt x="1578" y="529"/>
                  </a:lnTo>
                  <a:lnTo>
                    <a:pt x="1578" y="536"/>
                  </a:lnTo>
                  <a:lnTo>
                    <a:pt x="1578" y="543"/>
                  </a:lnTo>
                  <a:lnTo>
                    <a:pt x="1578" y="551"/>
                  </a:lnTo>
                  <a:lnTo>
                    <a:pt x="1579" y="559"/>
                  </a:lnTo>
                  <a:lnTo>
                    <a:pt x="1579" y="568"/>
                  </a:lnTo>
                  <a:lnTo>
                    <a:pt x="1579" y="576"/>
                  </a:lnTo>
                  <a:lnTo>
                    <a:pt x="1579" y="584"/>
                  </a:lnTo>
                  <a:lnTo>
                    <a:pt x="1579" y="593"/>
                  </a:lnTo>
                  <a:lnTo>
                    <a:pt x="1579" y="602"/>
                  </a:lnTo>
                  <a:lnTo>
                    <a:pt x="1580" y="611"/>
                  </a:lnTo>
                  <a:lnTo>
                    <a:pt x="1580" y="618"/>
                  </a:lnTo>
                  <a:lnTo>
                    <a:pt x="1580" y="624"/>
                  </a:lnTo>
                  <a:lnTo>
                    <a:pt x="1580" y="630"/>
                  </a:lnTo>
                  <a:lnTo>
                    <a:pt x="1581" y="634"/>
                  </a:lnTo>
                  <a:lnTo>
                    <a:pt x="1581" y="638"/>
                  </a:lnTo>
                  <a:lnTo>
                    <a:pt x="1581" y="642"/>
                  </a:lnTo>
                  <a:lnTo>
                    <a:pt x="1581" y="644"/>
                  </a:lnTo>
                  <a:lnTo>
                    <a:pt x="1581" y="646"/>
                  </a:lnTo>
                  <a:lnTo>
                    <a:pt x="1581" y="647"/>
                  </a:lnTo>
                  <a:lnTo>
                    <a:pt x="1582" y="647"/>
                  </a:lnTo>
                  <a:lnTo>
                    <a:pt x="1582" y="647"/>
                  </a:lnTo>
                  <a:lnTo>
                    <a:pt x="1582" y="647"/>
                  </a:lnTo>
                  <a:lnTo>
                    <a:pt x="1582" y="645"/>
                  </a:lnTo>
                  <a:lnTo>
                    <a:pt x="1583" y="643"/>
                  </a:lnTo>
                  <a:lnTo>
                    <a:pt x="1583" y="642"/>
                  </a:lnTo>
                  <a:lnTo>
                    <a:pt x="1583" y="639"/>
                  </a:lnTo>
                  <a:lnTo>
                    <a:pt x="1583" y="637"/>
                  </a:lnTo>
                  <a:lnTo>
                    <a:pt x="1583" y="634"/>
                  </a:lnTo>
                  <a:lnTo>
                    <a:pt x="1584" y="631"/>
                  </a:lnTo>
                  <a:lnTo>
                    <a:pt x="1584" y="629"/>
                  </a:lnTo>
                  <a:lnTo>
                    <a:pt x="1584" y="627"/>
                  </a:lnTo>
                  <a:lnTo>
                    <a:pt x="1584" y="625"/>
                  </a:lnTo>
                  <a:lnTo>
                    <a:pt x="1584" y="624"/>
                  </a:lnTo>
                  <a:lnTo>
                    <a:pt x="1585" y="624"/>
                  </a:lnTo>
                  <a:lnTo>
                    <a:pt x="1585" y="625"/>
                  </a:lnTo>
                  <a:lnTo>
                    <a:pt x="1585" y="628"/>
                  </a:lnTo>
                  <a:lnTo>
                    <a:pt x="1585" y="632"/>
                  </a:lnTo>
                  <a:lnTo>
                    <a:pt x="1585" y="639"/>
                  </a:lnTo>
                  <a:lnTo>
                    <a:pt x="1586" y="645"/>
                  </a:lnTo>
                  <a:lnTo>
                    <a:pt x="1586" y="652"/>
                  </a:lnTo>
                  <a:lnTo>
                    <a:pt x="1586" y="660"/>
                  </a:lnTo>
                  <a:lnTo>
                    <a:pt x="1586" y="668"/>
                  </a:lnTo>
                  <a:lnTo>
                    <a:pt x="1587" y="675"/>
                  </a:lnTo>
                  <a:lnTo>
                    <a:pt x="1587" y="681"/>
                  </a:lnTo>
                  <a:lnTo>
                    <a:pt x="1587" y="686"/>
                  </a:lnTo>
                  <a:lnTo>
                    <a:pt x="1587" y="692"/>
                  </a:lnTo>
                  <a:lnTo>
                    <a:pt x="1587" y="696"/>
                  </a:lnTo>
                  <a:lnTo>
                    <a:pt x="1587" y="701"/>
                  </a:lnTo>
                  <a:lnTo>
                    <a:pt x="1588" y="704"/>
                  </a:lnTo>
                  <a:lnTo>
                    <a:pt x="1588" y="707"/>
                  </a:lnTo>
                  <a:lnTo>
                    <a:pt x="1588" y="709"/>
                  </a:lnTo>
                  <a:lnTo>
                    <a:pt x="1588" y="712"/>
                  </a:lnTo>
                  <a:lnTo>
                    <a:pt x="1589" y="715"/>
                  </a:lnTo>
                  <a:lnTo>
                    <a:pt x="1589" y="717"/>
                  </a:lnTo>
                  <a:lnTo>
                    <a:pt x="1589" y="719"/>
                  </a:lnTo>
                  <a:lnTo>
                    <a:pt x="1589" y="720"/>
                  </a:lnTo>
                  <a:lnTo>
                    <a:pt x="1589" y="722"/>
                  </a:lnTo>
                  <a:lnTo>
                    <a:pt x="1590" y="723"/>
                  </a:lnTo>
                  <a:lnTo>
                    <a:pt x="1590" y="724"/>
                  </a:lnTo>
                  <a:lnTo>
                    <a:pt x="1590" y="725"/>
                  </a:lnTo>
                  <a:lnTo>
                    <a:pt x="1590" y="727"/>
                  </a:lnTo>
                  <a:lnTo>
                    <a:pt x="1590" y="728"/>
                  </a:lnTo>
                  <a:lnTo>
                    <a:pt x="1591" y="729"/>
                  </a:lnTo>
                  <a:lnTo>
                    <a:pt x="1591" y="730"/>
                  </a:lnTo>
                  <a:lnTo>
                    <a:pt x="1591" y="732"/>
                  </a:lnTo>
                  <a:lnTo>
                    <a:pt x="1591" y="734"/>
                  </a:lnTo>
                  <a:lnTo>
                    <a:pt x="1591" y="736"/>
                  </a:lnTo>
                  <a:lnTo>
                    <a:pt x="1592" y="737"/>
                  </a:lnTo>
                  <a:lnTo>
                    <a:pt x="1592" y="739"/>
                  </a:lnTo>
                  <a:lnTo>
                    <a:pt x="1592" y="742"/>
                  </a:lnTo>
                  <a:lnTo>
                    <a:pt x="1592" y="744"/>
                  </a:lnTo>
                  <a:lnTo>
                    <a:pt x="1592" y="746"/>
                  </a:lnTo>
                  <a:lnTo>
                    <a:pt x="1592" y="748"/>
                  </a:lnTo>
                  <a:lnTo>
                    <a:pt x="1593" y="750"/>
                  </a:lnTo>
                  <a:lnTo>
                    <a:pt x="1593" y="752"/>
                  </a:lnTo>
                  <a:lnTo>
                    <a:pt x="1593" y="754"/>
                  </a:lnTo>
                  <a:lnTo>
                    <a:pt x="1593" y="756"/>
                  </a:lnTo>
                  <a:lnTo>
                    <a:pt x="1594" y="759"/>
                  </a:lnTo>
                  <a:lnTo>
                    <a:pt x="1594" y="761"/>
                  </a:lnTo>
                  <a:lnTo>
                    <a:pt x="1594" y="763"/>
                  </a:lnTo>
                  <a:lnTo>
                    <a:pt x="1594" y="765"/>
                  </a:lnTo>
                  <a:lnTo>
                    <a:pt x="1594" y="767"/>
                  </a:lnTo>
                  <a:lnTo>
                    <a:pt x="1595" y="769"/>
                  </a:lnTo>
                  <a:lnTo>
                    <a:pt x="1595" y="771"/>
                  </a:lnTo>
                  <a:lnTo>
                    <a:pt x="1595" y="773"/>
                  </a:lnTo>
                  <a:lnTo>
                    <a:pt x="1595" y="775"/>
                  </a:lnTo>
                  <a:lnTo>
                    <a:pt x="1595" y="777"/>
                  </a:lnTo>
                  <a:lnTo>
                    <a:pt x="1596" y="779"/>
                  </a:lnTo>
                  <a:lnTo>
                    <a:pt x="1596" y="781"/>
                  </a:lnTo>
                  <a:lnTo>
                    <a:pt x="1596" y="782"/>
                  </a:lnTo>
                  <a:lnTo>
                    <a:pt x="1596" y="784"/>
                  </a:lnTo>
                  <a:lnTo>
                    <a:pt x="1596" y="786"/>
                  </a:lnTo>
                  <a:lnTo>
                    <a:pt x="1597" y="787"/>
                  </a:lnTo>
                  <a:lnTo>
                    <a:pt x="1597" y="789"/>
                  </a:lnTo>
                  <a:lnTo>
                    <a:pt x="1597" y="790"/>
                  </a:lnTo>
                  <a:lnTo>
                    <a:pt x="1597" y="791"/>
                  </a:lnTo>
                  <a:lnTo>
                    <a:pt x="1598" y="792"/>
                  </a:lnTo>
                  <a:lnTo>
                    <a:pt x="1598" y="792"/>
                  </a:lnTo>
                  <a:lnTo>
                    <a:pt x="1598" y="793"/>
                  </a:lnTo>
                  <a:lnTo>
                    <a:pt x="1598" y="794"/>
                  </a:lnTo>
                  <a:lnTo>
                    <a:pt x="1598" y="794"/>
                  </a:lnTo>
                  <a:lnTo>
                    <a:pt x="1598" y="794"/>
                  </a:lnTo>
                  <a:lnTo>
                    <a:pt x="1599" y="795"/>
                  </a:lnTo>
                  <a:lnTo>
                    <a:pt x="1599" y="796"/>
                  </a:lnTo>
                  <a:lnTo>
                    <a:pt x="1599" y="796"/>
                  </a:lnTo>
                  <a:lnTo>
                    <a:pt x="1599" y="796"/>
                  </a:lnTo>
                  <a:lnTo>
                    <a:pt x="1600" y="796"/>
                  </a:lnTo>
                  <a:lnTo>
                    <a:pt x="1600" y="795"/>
                  </a:lnTo>
                  <a:lnTo>
                    <a:pt x="1600" y="795"/>
                  </a:lnTo>
                  <a:lnTo>
                    <a:pt x="1600" y="795"/>
                  </a:lnTo>
                  <a:lnTo>
                    <a:pt x="1600" y="794"/>
                  </a:lnTo>
                  <a:lnTo>
                    <a:pt x="1601" y="794"/>
                  </a:lnTo>
                  <a:lnTo>
                    <a:pt x="1601" y="794"/>
                  </a:lnTo>
                  <a:lnTo>
                    <a:pt x="1601" y="794"/>
                  </a:lnTo>
                  <a:lnTo>
                    <a:pt x="1601" y="794"/>
                  </a:lnTo>
                  <a:lnTo>
                    <a:pt x="1601" y="794"/>
                  </a:lnTo>
                  <a:lnTo>
                    <a:pt x="1602" y="794"/>
                  </a:lnTo>
                  <a:lnTo>
                    <a:pt x="1602" y="793"/>
                  </a:lnTo>
                  <a:lnTo>
                    <a:pt x="1602" y="793"/>
                  </a:lnTo>
                  <a:lnTo>
                    <a:pt x="1602" y="792"/>
                  </a:lnTo>
                  <a:lnTo>
                    <a:pt x="1602" y="792"/>
                  </a:lnTo>
                  <a:lnTo>
                    <a:pt x="1603" y="791"/>
                  </a:lnTo>
                  <a:lnTo>
                    <a:pt x="1603" y="791"/>
                  </a:lnTo>
                  <a:lnTo>
                    <a:pt x="1603" y="791"/>
                  </a:lnTo>
                  <a:lnTo>
                    <a:pt x="1603" y="791"/>
                  </a:lnTo>
                  <a:lnTo>
                    <a:pt x="1604" y="790"/>
                  </a:lnTo>
                  <a:lnTo>
                    <a:pt x="1604" y="789"/>
                  </a:lnTo>
                  <a:lnTo>
                    <a:pt x="1604" y="789"/>
                  </a:lnTo>
                  <a:lnTo>
                    <a:pt x="1604" y="789"/>
                  </a:lnTo>
                  <a:lnTo>
                    <a:pt x="1604" y="788"/>
                  </a:lnTo>
                  <a:lnTo>
                    <a:pt x="1604" y="788"/>
                  </a:lnTo>
                  <a:lnTo>
                    <a:pt x="1605" y="788"/>
                  </a:lnTo>
                  <a:lnTo>
                    <a:pt x="1605" y="788"/>
                  </a:lnTo>
                  <a:lnTo>
                    <a:pt x="1605" y="788"/>
                  </a:lnTo>
                  <a:lnTo>
                    <a:pt x="1605" y="787"/>
                  </a:lnTo>
                  <a:lnTo>
                    <a:pt x="1606" y="787"/>
                  </a:lnTo>
                  <a:lnTo>
                    <a:pt x="1606" y="786"/>
                  </a:lnTo>
                  <a:lnTo>
                    <a:pt x="1606" y="786"/>
                  </a:lnTo>
                  <a:lnTo>
                    <a:pt x="1606" y="787"/>
                  </a:lnTo>
                  <a:lnTo>
                    <a:pt x="1606" y="789"/>
                  </a:lnTo>
                  <a:lnTo>
                    <a:pt x="1606" y="792"/>
                  </a:lnTo>
                  <a:lnTo>
                    <a:pt x="1607" y="795"/>
                  </a:lnTo>
                  <a:lnTo>
                    <a:pt x="1607" y="798"/>
                  </a:lnTo>
                  <a:lnTo>
                    <a:pt x="1607" y="799"/>
                  </a:lnTo>
                  <a:lnTo>
                    <a:pt x="1607" y="800"/>
                  </a:lnTo>
                  <a:lnTo>
                    <a:pt x="1607" y="804"/>
                  </a:lnTo>
                  <a:lnTo>
                    <a:pt x="1608" y="809"/>
                  </a:lnTo>
                  <a:lnTo>
                    <a:pt x="1608" y="814"/>
                  </a:lnTo>
                  <a:lnTo>
                    <a:pt x="1608" y="818"/>
                  </a:lnTo>
                  <a:lnTo>
                    <a:pt x="1608" y="820"/>
                  </a:lnTo>
                  <a:lnTo>
                    <a:pt x="1609" y="822"/>
                  </a:lnTo>
                  <a:lnTo>
                    <a:pt x="1609" y="826"/>
                  </a:lnTo>
                  <a:lnTo>
                    <a:pt x="1609" y="829"/>
                  </a:lnTo>
                  <a:lnTo>
                    <a:pt x="1609" y="832"/>
                  </a:lnTo>
                  <a:lnTo>
                    <a:pt x="1609" y="834"/>
                  </a:lnTo>
                  <a:lnTo>
                    <a:pt x="1609" y="836"/>
                  </a:lnTo>
                  <a:lnTo>
                    <a:pt x="1610" y="837"/>
                  </a:lnTo>
                  <a:lnTo>
                    <a:pt x="1610" y="838"/>
                  </a:lnTo>
                  <a:lnTo>
                    <a:pt x="1610" y="839"/>
                  </a:lnTo>
                  <a:lnTo>
                    <a:pt x="1610" y="841"/>
                  </a:lnTo>
                  <a:lnTo>
                    <a:pt x="1611" y="841"/>
                  </a:lnTo>
                  <a:lnTo>
                    <a:pt x="1611" y="840"/>
                  </a:lnTo>
                  <a:lnTo>
                    <a:pt x="1611" y="839"/>
                  </a:lnTo>
                  <a:lnTo>
                    <a:pt x="1611" y="838"/>
                  </a:lnTo>
                  <a:lnTo>
                    <a:pt x="1611" y="836"/>
                  </a:lnTo>
                  <a:lnTo>
                    <a:pt x="1612" y="835"/>
                  </a:lnTo>
                  <a:lnTo>
                    <a:pt x="1612" y="833"/>
                  </a:lnTo>
                  <a:lnTo>
                    <a:pt x="1612" y="832"/>
                  </a:lnTo>
                  <a:lnTo>
                    <a:pt x="1612" y="831"/>
                  </a:lnTo>
                  <a:lnTo>
                    <a:pt x="1612" y="830"/>
                  </a:lnTo>
                  <a:lnTo>
                    <a:pt x="1613" y="830"/>
                  </a:lnTo>
                  <a:lnTo>
                    <a:pt x="1613" y="829"/>
                  </a:lnTo>
                  <a:lnTo>
                    <a:pt x="1613" y="828"/>
                  </a:lnTo>
                  <a:lnTo>
                    <a:pt x="1613" y="827"/>
                  </a:lnTo>
                  <a:lnTo>
                    <a:pt x="1613" y="827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8"/>
                  </a:lnTo>
                  <a:lnTo>
                    <a:pt x="1614" y="827"/>
                  </a:lnTo>
                  <a:lnTo>
                    <a:pt x="1615" y="826"/>
                  </a:lnTo>
                  <a:lnTo>
                    <a:pt x="1615" y="831"/>
                  </a:lnTo>
                  <a:lnTo>
                    <a:pt x="1615" y="826"/>
                  </a:lnTo>
                  <a:lnTo>
                    <a:pt x="1615" y="809"/>
                  </a:lnTo>
                  <a:lnTo>
                    <a:pt x="1615" y="776"/>
                  </a:lnTo>
                  <a:lnTo>
                    <a:pt x="1615" y="731"/>
                  </a:lnTo>
                  <a:lnTo>
                    <a:pt x="1616" y="673"/>
                  </a:lnTo>
                  <a:lnTo>
                    <a:pt x="1616" y="603"/>
                  </a:lnTo>
                  <a:lnTo>
                    <a:pt x="1616" y="527"/>
                  </a:lnTo>
                  <a:lnTo>
                    <a:pt x="1616" y="472"/>
                  </a:lnTo>
                  <a:lnTo>
                    <a:pt x="1617" y="462"/>
                  </a:lnTo>
                  <a:lnTo>
                    <a:pt x="1617" y="446"/>
                  </a:lnTo>
                  <a:lnTo>
                    <a:pt x="1617" y="410"/>
                  </a:lnTo>
                  <a:lnTo>
                    <a:pt x="1617" y="382"/>
                  </a:lnTo>
                  <a:lnTo>
                    <a:pt x="1617" y="376"/>
                  </a:lnTo>
                  <a:lnTo>
                    <a:pt x="1617" y="386"/>
                  </a:lnTo>
                  <a:lnTo>
                    <a:pt x="1618" y="394"/>
                  </a:lnTo>
                  <a:lnTo>
                    <a:pt x="1618" y="398"/>
                  </a:lnTo>
                  <a:lnTo>
                    <a:pt x="1618" y="405"/>
                  </a:lnTo>
                  <a:lnTo>
                    <a:pt x="1618" y="417"/>
                  </a:lnTo>
                  <a:lnTo>
                    <a:pt x="1619" y="428"/>
                  </a:lnTo>
                  <a:lnTo>
                    <a:pt x="1619" y="437"/>
                  </a:lnTo>
                  <a:lnTo>
                    <a:pt x="1619" y="444"/>
                  </a:lnTo>
                  <a:lnTo>
                    <a:pt x="1619" y="451"/>
                  </a:lnTo>
                  <a:lnTo>
                    <a:pt x="1619" y="460"/>
                  </a:lnTo>
                  <a:lnTo>
                    <a:pt x="1620" y="468"/>
                  </a:lnTo>
                  <a:lnTo>
                    <a:pt x="1620" y="475"/>
                  </a:lnTo>
                  <a:lnTo>
                    <a:pt x="1620" y="482"/>
                  </a:lnTo>
                  <a:lnTo>
                    <a:pt x="1620" y="489"/>
                  </a:lnTo>
                  <a:lnTo>
                    <a:pt x="1620" y="496"/>
                  </a:lnTo>
                  <a:lnTo>
                    <a:pt x="1621" y="501"/>
                  </a:lnTo>
                  <a:lnTo>
                    <a:pt x="1621" y="505"/>
                  </a:lnTo>
                  <a:lnTo>
                    <a:pt x="1621" y="509"/>
                  </a:lnTo>
                  <a:lnTo>
                    <a:pt x="1621" y="515"/>
                  </a:lnTo>
                  <a:lnTo>
                    <a:pt x="1621" y="520"/>
                  </a:lnTo>
                  <a:lnTo>
                    <a:pt x="1622" y="526"/>
                  </a:lnTo>
                  <a:lnTo>
                    <a:pt x="1622" y="532"/>
                  </a:lnTo>
                  <a:lnTo>
                    <a:pt x="1622" y="539"/>
                  </a:lnTo>
                  <a:lnTo>
                    <a:pt x="1622" y="545"/>
                  </a:lnTo>
                  <a:lnTo>
                    <a:pt x="1622" y="552"/>
                  </a:lnTo>
                  <a:lnTo>
                    <a:pt x="1623" y="559"/>
                  </a:lnTo>
                  <a:lnTo>
                    <a:pt x="1623" y="565"/>
                  </a:lnTo>
                  <a:lnTo>
                    <a:pt x="1623" y="572"/>
                  </a:lnTo>
                  <a:lnTo>
                    <a:pt x="1623" y="579"/>
                  </a:lnTo>
                  <a:lnTo>
                    <a:pt x="1623" y="586"/>
                  </a:lnTo>
                  <a:lnTo>
                    <a:pt x="1624" y="593"/>
                  </a:lnTo>
                  <a:lnTo>
                    <a:pt x="1624" y="601"/>
                  </a:lnTo>
                  <a:lnTo>
                    <a:pt x="1624" y="608"/>
                  </a:lnTo>
                  <a:lnTo>
                    <a:pt x="1624" y="616"/>
                  </a:lnTo>
                  <a:lnTo>
                    <a:pt x="1624" y="624"/>
                  </a:lnTo>
                  <a:lnTo>
                    <a:pt x="1625" y="632"/>
                  </a:lnTo>
                  <a:lnTo>
                    <a:pt x="1625" y="640"/>
                  </a:lnTo>
                  <a:lnTo>
                    <a:pt x="1625" y="649"/>
                  </a:lnTo>
                  <a:lnTo>
                    <a:pt x="1625" y="657"/>
                  </a:lnTo>
                  <a:lnTo>
                    <a:pt x="1626" y="664"/>
                  </a:lnTo>
                  <a:lnTo>
                    <a:pt x="1626" y="670"/>
                  </a:lnTo>
                  <a:lnTo>
                    <a:pt x="1626" y="676"/>
                  </a:lnTo>
                  <a:lnTo>
                    <a:pt x="1626" y="681"/>
                  </a:lnTo>
                  <a:lnTo>
                    <a:pt x="1626" y="686"/>
                  </a:lnTo>
                  <a:lnTo>
                    <a:pt x="1626" y="689"/>
                  </a:lnTo>
                  <a:lnTo>
                    <a:pt x="1627" y="692"/>
                  </a:lnTo>
                  <a:lnTo>
                    <a:pt x="1627" y="694"/>
                  </a:lnTo>
                  <a:lnTo>
                    <a:pt x="1627" y="695"/>
                  </a:lnTo>
                  <a:lnTo>
                    <a:pt x="1627" y="696"/>
                  </a:lnTo>
                  <a:lnTo>
                    <a:pt x="1628" y="696"/>
                  </a:lnTo>
                  <a:lnTo>
                    <a:pt x="1628" y="696"/>
                  </a:lnTo>
                  <a:lnTo>
                    <a:pt x="1628" y="695"/>
                  </a:lnTo>
                  <a:lnTo>
                    <a:pt x="1628" y="694"/>
                  </a:lnTo>
                  <a:lnTo>
                    <a:pt x="1628" y="693"/>
                  </a:lnTo>
                  <a:lnTo>
                    <a:pt x="1628" y="692"/>
                  </a:lnTo>
                  <a:lnTo>
                    <a:pt x="1629" y="690"/>
                  </a:lnTo>
                  <a:lnTo>
                    <a:pt x="1629" y="688"/>
                  </a:lnTo>
                  <a:lnTo>
                    <a:pt x="1629" y="685"/>
                  </a:lnTo>
                  <a:lnTo>
                    <a:pt x="1629" y="683"/>
                  </a:lnTo>
                  <a:lnTo>
                    <a:pt x="1630" y="681"/>
                  </a:lnTo>
                  <a:lnTo>
                    <a:pt x="1630" y="679"/>
                  </a:lnTo>
                  <a:lnTo>
                    <a:pt x="1630" y="677"/>
                  </a:lnTo>
                  <a:lnTo>
                    <a:pt x="1630" y="677"/>
                  </a:lnTo>
                  <a:lnTo>
                    <a:pt x="1630" y="678"/>
                  </a:lnTo>
                  <a:lnTo>
                    <a:pt x="1631" y="679"/>
                  </a:lnTo>
                  <a:lnTo>
                    <a:pt x="1631" y="682"/>
                  </a:lnTo>
                  <a:lnTo>
                    <a:pt x="1631" y="685"/>
                  </a:lnTo>
                  <a:lnTo>
                    <a:pt x="1631" y="690"/>
                  </a:lnTo>
                  <a:lnTo>
                    <a:pt x="1631" y="695"/>
                  </a:lnTo>
                  <a:lnTo>
                    <a:pt x="1632" y="702"/>
                  </a:lnTo>
                  <a:lnTo>
                    <a:pt x="1632" y="708"/>
                  </a:lnTo>
                  <a:lnTo>
                    <a:pt x="1632" y="715"/>
                  </a:lnTo>
                  <a:lnTo>
                    <a:pt x="1632" y="722"/>
                  </a:lnTo>
                  <a:lnTo>
                    <a:pt x="1632" y="727"/>
                  </a:lnTo>
                  <a:lnTo>
                    <a:pt x="1633" y="732"/>
                  </a:lnTo>
                  <a:lnTo>
                    <a:pt x="1633" y="737"/>
                  </a:lnTo>
                  <a:lnTo>
                    <a:pt x="1633" y="742"/>
                  </a:lnTo>
                  <a:lnTo>
                    <a:pt x="1633" y="746"/>
                  </a:lnTo>
                  <a:lnTo>
                    <a:pt x="1634" y="750"/>
                  </a:lnTo>
                  <a:lnTo>
                    <a:pt x="1634" y="753"/>
                  </a:lnTo>
                  <a:lnTo>
                    <a:pt x="1634" y="756"/>
                  </a:lnTo>
                  <a:lnTo>
                    <a:pt x="1634" y="759"/>
                  </a:lnTo>
                  <a:lnTo>
                    <a:pt x="1634" y="762"/>
                  </a:lnTo>
                  <a:lnTo>
                    <a:pt x="1634" y="765"/>
                  </a:lnTo>
                  <a:lnTo>
                    <a:pt x="1635" y="767"/>
                  </a:lnTo>
                  <a:lnTo>
                    <a:pt x="1635" y="770"/>
                  </a:lnTo>
                  <a:lnTo>
                    <a:pt x="1635" y="772"/>
                  </a:lnTo>
                  <a:lnTo>
                    <a:pt x="1635" y="774"/>
                  </a:lnTo>
                  <a:lnTo>
                    <a:pt x="1636" y="776"/>
                  </a:lnTo>
                  <a:lnTo>
                    <a:pt x="1636" y="778"/>
                  </a:lnTo>
                  <a:lnTo>
                    <a:pt x="1636" y="780"/>
                  </a:lnTo>
                  <a:lnTo>
                    <a:pt x="1636" y="782"/>
                  </a:lnTo>
                  <a:lnTo>
                    <a:pt x="1636" y="783"/>
                  </a:lnTo>
                  <a:lnTo>
                    <a:pt x="1637" y="785"/>
                  </a:lnTo>
                  <a:lnTo>
                    <a:pt x="1637" y="787"/>
                  </a:lnTo>
                  <a:lnTo>
                    <a:pt x="1637" y="790"/>
                  </a:lnTo>
                  <a:lnTo>
                    <a:pt x="1637" y="791"/>
                  </a:lnTo>
                  <a:lnTo>
                    <a:pt x="1637" y="794"/>
                  </a:lnTo>
                  <a:lnTo>
                    <a:pt x="1637" y="795"/>
                  </a:lnTo>
                  <a:lnTo>
                    <a:pt x="1638" y="797"/>
                  </a:lnTo>
                  <a:lnTo>
                    <a:pt x="1638" y="799"/>
                  </a:lnTo>
                  <a:lnTo>
                    <a:pt x="1638" y="801"/>
                  </a:lnTo>
                  <a:lnTo>
                    <a:pt x="1638" y="803"/>
                  </a:lnTo>
                  <a:lnTo>
                    <a:pt x="1639" y="805"/>
                  </a:lnTo>
                  <a:lnTo>
                    <a:pt x="1639" y="807"/>
                  </a:lnTo>
                  <a:lnTo>
                    <a:pt x="1639" y="808"/>
                  </a:lnTo>
                  <a:lnTo>
                    <a:pt x="1639" y="810"/>
                  </a:lnTo>
                  <a:lnTo>
                    <a:pt x="1639" y="811"/>
                  </a:lnTo>
                  <a:lnTo>
                    <a:pt x="1639" y="813"/>
                  </a:lnTo>
                  <a:lnTo>
                    <a:pt x="1640" y="815"/>
                  </a:lnTo>
                  <a:lnTo>
                    <a:pt x="1640" y="817"/>
                  </a:lnTo>
                  <a:lnTo>
                    <a:pt x="1640" y="818"/>
                  </a:lnTo>
                  <a:lnTo>
                    <a:pt x="1640" y="819"/>
                  </a:lnTo>
                  <a:lnTo>
                    <a:pt x="1641" y="821"/>
                  </a:lnTo>
                  <a:lnTo>
                    <a:pt x="1641" y="822"/>
                  </a:lnTo>
                  <a:lnTo>
                    <a:pt x="1641" y="824"/>
                  </a:lnTo>
                  <a:lnTo>
                    <a:pt x="1641" y="826"/>
                  </a:lnTo>
                  <a:lnTo>
                    <a:pt x="1641" y="827"/>
                  </a:lnTo>
                  <a:lnTo>
                    <a:pt x="1642" y="828"/>
                  </a:lnTo>
                  <a:lnTo>
                    <a:pt x="1642" y="830"/>
                  </a:lnTo>
                  <a:lnTo>
                    <a:pt x="1642" y="830"/>
                  </a:lnTo>
                  <a:lnTo>
                    <a:pt x="1642" y="831"/>
                  </a:lnTo>
                  <a:lnTo>
                    <a:pt x="1642" y="831"/>
                  </a:lnTo>
                  <a:lnTo>
                    <a:pt x="1643" y="832"/>
                  </a:lnTo>
                  <a:lnTo>
                    <a:pt x="1643" y="833"/>
                  </a:lnTo>
                  <a:lnTo>
                    <a:pt x="1643" y="833"/>
                  </a:lnTo>
                  <a:lnTo>
                    <a:pt x="1643" y="833"/>
                  </a:lnTo>
                  <a:lnTo>
                    <a:pt x="1643" y="834"/>
                  </a:lnTo>
                  <a:lnTo>
                    <a:pt x="1644" y="834"/>
                  </a:lnTo>
                  <a:lnTo>
                    <a:pt x="1644" y="833"/>
                  </a:lnTo>
                  <a:lnTo>
                    <a:pt x="1644" y="833"/>
                  </a:lnTo>
                  <a:lnTo>
                    <a:pt x="1644" y="833"/>
                  </a:lnTo>
                  <a:lnTo>
                    <a:pt x="1645" y="832"/>
                  </a:lnTo>
                  <a:lnTo>
                    <a:pt x="1645" y="831"/>
                  </a:lnTo>
                  <a:lnTo>
                    <a:pt x="1645" y="831"/>
                  </a:lnTo>
                  <a:lnTo>
                    <a:pt x="1645" y="830"/>
                  </a:lnTo>
                  <a:lnTo>
                    <a:pt x="1645" y="829"/>
                  </a:lnTo>
                  <a:lnTo>
                    <a:pt x="1645" y="829"/>
                  </a:lnTo>
                  <a:lnTo>
                    <a:pt x="1646" y="828"/>
                  </a:lnTo>
                  <a:lnTo>
                    <a:pt x="1646" y="827"/>
                  </a:lnTo>
                  <a:lnTo>
                    <a:pt x="1646" y="826"/>
                  </a:lnTo>
                  <a:lnTo>
                    <a:pt x="1646" y="825"/>
                  </a:lnTo>
                  <a:lnTo>
                    <a:pt x="1647" y="825"/>
                  </a:lnTo>
                  <a:lnTo>
                    <a:pt x="1647" y="824"/>
                  </a:lnTo>
                  <a:lnTo>
                    <a:pt x="1647" y="822"/>
                  </a:lnTo>
                  <a:lnTo>
                    <a:pt x="1647" y="821"/>
                  </a:lnTo>
                  <a:lnTo>
                    <a:pt x="1647" y="820"/>
                  </a:lnTo>
                  <a:lnTo>
                    <a:pt x="1648" y="819"/>
                  </a:lnTo>
                  <a:lnTo>
                    <a:pt x="1648" y="818"/>
                  </a:lnTo>
                  <a:lnTo>
                    <a:pt x="1648" y="817"/>
                  </a:lnTo>
                  <a:lnTo>
                    <a:pt x="1648" y="816"/>
                  </a:lnTo>
                  <a:lnTo>
                    <a:pt x="1648" y="815"/>
                  </a:lnTo>
                  <a:lnTo>
                    <a:pt x="1649" y="813"/>
                  </a:lnTo>
                  <a:lnTo>
                    <a:pt x="1649" y="812"/>
                  </a:lnTo>
                  <a:lnTo>
                    <a:pt x="1649" y="811"/>
                  </a:lnTo>
                  <a:lnTo>
                    <a:pt x="1649" y="810"/>
                  </a:lnTo>
                  <a:lnTo>
                    <a:pt x="1649" y="809"/>
                  </a:lnTo>
                  <a:lnTo>
                    <a:pt x="1650" y="808"/>
                  </a:lnTo>
                  <a:lnTo>
                    <a:pt x="1650" y="807"/>
                  </a:lnTo>
                  <a:lnTo>
                    <a:pt x="1650" y="805"/>
                  </a:lnTo>
                  <a:lnTo>
                    <a:pt x="1650" y="805"/>
                  </a:lnTo>
                  <a:lnTo>
                    <a:pt x="1650" y="804"/>
                  </a:lnTo>
                  <a:lnTo>
                    <a:pt x="1651" y="803"/>
                  </a:lnTo>
                  <a:lnTo>
                    <a:pt x="1651" y="802"/>
                  </a:lnTo>
                  <a:lnTo>
                    <a:pt x="1651" y="801"/>
                  </a:lnTo>
                  <a:lnTo>
                    <a:pt x="1651" y="800"/>
                  </a:lnTo>
                  <a:lnTo>
                    <a:pt x="1651" y="800"/>
                  </a:lnTo>
                  <a:lnTo>
                    <a:pt x="1652" y="798"/>
                  </a:lnTo>
                  <a:lnTo>
                    <a:pt x="1652" y="796"/>
                  </a:lnTo>
                  <a:lnTo>
                    <a:pt x="1652" y="795"/>
                  </a:lnTo>
                  <a:lnTo>
                    <a:pt x="1652" y="795"/>
                  </a:lnTo>
                  <a:lnTo>
                    <a:pt x="1652" y="794"/>
                  </a:lnTo>
                  <a:lnTo>
                    <a:pt x="1653" y="793"/>
                  </a:lnTo>
                  <a:lnTo>
                    <a:pt x="1653" y="793"/>
                  </a:lnTo>
                  <a:lnTo>
                    <a:pt x="1653" y="795"/>
                  </a:lnTo>
                  <a:lnTo>
                    <a:pt x="1653" y="797"/>
                  </a:lnTo>
                  <a:lnTo>
                    <a:pt x="1653" y="799"/>
                  </a:lnTo>
                  <a:lnTo>
                    <a:pt x="1654" y="800"/>
                  </a:lnTo>
                  <a:lnTo>
                    <a:pt x="1654" y="801"/>
                  </a:lnTo>
                  <a:lnTo>
                    <a:pt x="1654" y="803"/>
                  </a:lnTo>
                  <a:lnTo>
                    <a:pt x="1654" y="807"/>
                  </a:lnTo>
                  <a:lnTo>
                    <a:pt x="1654" y="813"/>
                  </a:lnTo>
                  <a:lnTo>
                    <a:pt x="1655" y="816"/>
                  </a:lnTo>
                  <a:lnTo>
                    <a:pt x="1655" y="818"/>
                  </a:lnTo>
                  <a:lnTo>
                    <a:pt x="1655" y="820"/>
                  </a:lnTo>
                  <a:lnTo>
                    <a:pt x="1655" y="821"/>
                  </a:lnTo>
                  <a:lnTo>
                    <a:pt x="1656" y="823"/>
                  </a:lnTo>
                  <a:lnTo>
                    <a:pt x="1656" y="826"/>
                  </a:lnTo>
                  <a:lnTo>
                    <a:pt x="1656" y="828"/>
                  </a:lnTo>
                  <a:lnTo>
                    <a:pt x="1656" y="830"/>
                  </a:lnTo>
                  <a:lnTo>
                    <a:pt x="1656" y="830"/>
                  </a:lnTo>
                  <a:lnTo>
                    <a:pt x="1656" y="830"/>
                  </a:lnTo>
                  <a:lnTo>
                    <a:pt x="1657" y="830"/>
                  </a:lnTo>
                  <a:lnTo>
                    <a:pt x="1657" y="831"/>
                  </a:lnTo>
                  <a:lnTo>
                    <a:pt x="1657" y="831"/>
                  </a:lnTo>
                  <a:lnTo>
                    <a:pt x="1657" y="830"/>
                  </a:lnTo>
                  <a:lnTo>
                    <a:pt x="1658" y="829"/>
                  </a:lnTo>
                  <a:lnTo>
                    <a:pt x="1658" y="827"/>
                  </a:lnTo>
                  <a:lnTo>
                    <a:pt x="1658" y="825"/>
                  </a:lnTo>
                  <a:lnTo>
                    <a:pt x="1658" y="823"/>
                  </a:lnTo>
                  <a:lnTo>
                    <a:pt x="1658" y="821"/>
                  </a:lnTo>
                  <a:lnTo>
                    <a:pt x="1659" y="819"/>
                  </a:lnTo>
                  <a:lnTo>
                    <a:pt x="1659" y="818"/>
                  </a:lnTo>
                  <a:lnTo>
                    <a:pt x="1659" y="816"/>
                  </a:lnTo>
                  <a:lnTo>
                    <a:pt x="1659" y="815"/>
                  </a:lnTo>
                  <a:lnTo>
                    <a:pt x="1659" y="813"/>
                  </a:lnTo>
                  <a:lnTo>
                    <a:pt x="1660" y="811"/>
                  </a:lnTo>
                  <a:lnTo>
                    <a:pt x="1660" y="810"/>
                  </a:lnTo>
                  <a:lnTo>
                    <a:pt x="1660" y="809"/>
                  </a:lnTo>
                  <a:lnTo>
                    <a:pt x="1660" y="808"/>
                  </a:lnTo>
                  <a:lnTo>
                    <a:pt x="1660" y="807"/>
                  </a:lnTo>
                  <a:lnTo>
                    <a:pt x="1661" y="807"/>
                  </a:lnTo>
                  <a:lnTo>
                    <a:pt x="1661" y="806"/>
                  </a:lnTo>
                  <a:lnTo>
                    <a:pt x="1661" y="804"/>
                  </a:lnTo>
                  <a:lnTo>
                    <a:pt x="1661" y="803"/>
                  </a:lnTo>
                  <a:lnTo>
                    <a:pt x="1661" y="808"/>
                  </a:lnTo>
                  <a:lnTo>
                    <a:pt x="1662" y="803"/>
                  </a:lnTo>
                  <a:lnTo>
                    <a:pt x="1662" y="783"/>
                  </a:lnTo>
                  <a:lnTo>
                    <a:pt x="1662" y="750"/>
                  </a:lnTo>
                  <a:lnTo>
                    <a:pt x="1662" y="706"/>
                  </a:lnTo>
                  <a:lnTo>
                    <a:pt x="1662" y="647"/>
                  </a:lnTo>
                  <a:lnTo>
                    <a:pt x="1663" y="575"/>
                  </a:lnTo>
                  <a:lnTo>
                    <a:pt x="1663" y="502"/>
                  </a:lnTo>
                  <a:lnTo>
                    <a:pt x="1663" y="457"/>
                  </a:lnTo>
                  <a:lnTo>
                    <a:pt x="1663" y="462"/>
                  </a:lnTo>
                  <a:lnTo>
                    <a:pt x="1664" y="439"/>
                  </a:lnTo>
                  <a:lnTo>
                    <a:pt x="1664" y="404"/>
                  </a:lnTo>
                  <a:lnTo>
                    <a:pt x="1664" y="383"/>
                  </a:lnTo>
                  <a:lnTo>
                    <a:pt x="1664" y="380"/>
                  </a:lnTo>
                  <a:lnTo>
                    <a:pt x="1664" y="391"/>
                  </a:lnTo>
                  <a:lnTo>
                    <a:pt x="1664" y="399"/>
                  </a:lnTo>
                  <a:lnTo>
                    <a:pt x="1665" y="405"/>
                  </a:lnTo>
                  <a:lnTo>
                    <a:pt x="1665" y="414"/>
                  </a:lnTo>
                  <a:lnTo>
                    <a:pt x="1665" y="427"/>
                  </a:lnTo>
                  <a:lnTo>
                    <a:pt x="1665" y="435"/>
                  </a:lnTo>
                  <a:lnTo>
                    <a:pt x="1666" y="441"/>
                  </a:lnTo>
                  <a:lnTo>
                    <a:pt x="1666" y="447"/>
                  </a:lnTo>
                  <a:lnTo>
                    <a:pt x="1666" y="453"/>
                  </a:lnTo>
                  <a:lnTo>
                    <a:pt x="1666" y="460"/>
                  </a:lnTo>
                  <a:lnTo>
                    <a:pt x="1666" y="465"/>
                  </a:lnTo>
                  <a:lnTo>
                    <a:pt x="1667" y="471"/>
                  </a:lnTo>
                  <a:lnTo>
                    <a:pt x="1667" y="477"/>
                  </a:lnTo>
                  <a:lnTo>
                    <a:pt x="1667" y="482"/>
                  </a:lnTo>
                  <a:lnTo>
                    <a:pt x="1667" y="486"/>
                  </a:lnTo>
                  <a:lnTo>
                    <a:pt x="1667" y="490"/>
                  </a:lnTo>
                  <a:lnTo>
                    <a:pt x="1667" y="494"/>
                  </a:lnTo>
                  <a:lnTo>
                    <a:pt x="1668" y="498"/>
                  </a:lnTo>
                  <a:lnTo>
                    <a:pt x="1668" y="501"/>
                  </a:lnTo>
                  <a:lnTo>
                    <a:pt x="1668" y="505"/>
                  </a:lnTo>
                  <a:lnTo>
                    <a:pt x="1668" y="509"/>
                  </a:lnTo>
                  <a:lnTo>
                    <a:pt x="1669" y="514"/>
                  </a:lnTo>
                  <a:lnTo>
                    <a:pt x="1669" y="518"/>
                  </a:lnTo>
                  <a:lnTo>
                    <a:pt x="1669" y="523"/>
                  </a:lnTo>
                  <a:lnTo>
                    <a:pt x="1669" y="528"/>
                  </a:lnTo>
                  <a:lnTo>
                    <a:pt x="1669" y="534"/>
                  </a:lnTo>
                  <a:lnTo>
                    <a:pt x="1670" y="539"/>
                  </a:lnTo>
                  <a:lnTo>
                    <a:pt x="1670" y="545"/>
                  </a:lnTo>
                  <a:lnTo>
                    <a:pt x="1670" y="551"/>
                  </a:lnTo>
                  <a:lnTo>
                    <a:pt x="1670" y="557"/>
                  </a:lnTo>
                  <a:lnTo>
                    <a:pt x="1670" y="563"/>
                  </a:lnTo>
                  <a:lnTo>
                    <a:pt x="1671" y="569"/>
                  </a:lnTo>
                  <a:lnTo>
                    <a:pt x="1671" y="575"/>
                  </a:lnTo>
                  <a:lnTo>
                    <a:pt x="1671" y="582"/>
                  </a:lnTo>
                  <a:lnTo>
                    <a:pt x="1671" y="588"/>
                  </a:lnTo>
                  <a:lnTo>
                    <a:pt x="1671" y="594"/>
                  </a:lnTo>
                  <a:lnTo>
                    <a:pt x="1672" y="602"/>
                  </a:lnTo>
                  <a:lnTo>
                    <a:pt x="1672" y="609"/>
                  </a:lnTo>
                  <a:lnTo>
                    <a:pt x="1672" y="617"/>
                  </a:lnTo>
                  <a:lnTo>
                    <a:pt x="1672" y="625"/>
                  </a:lnTo>
                  <a:lnTo>
                    <a:pt x="1672" y="634"/>
                  </a:lnTo>
                  <a:lnTo>
                    <a:pt x="1673" y="642"/>
                  </a:lnTo>
                  <a:lnTo>
                    <a:pt x="1673" y="651"/>
                  </a:lnTo>
                  <a:lnTo>
                    <a:pt x="1673" y="658"/>
                  </a:lnTo>
                  <a:lnTo>
                    <a:pt x="1673" y="664"/>
                  </a:lnTo>
                  <a:lnTo>
                    <a:pt x="1673" y="670"/>
                  </a:lnTo>
                  <a:lnTo>
                    <a:pt x="1674" y="675"/>
                  </a:lnTo>
                  <a:lnTo>
                    <a:pt x="1674" y="679"/>
                  </a:lnTo>
                  <a:lnTo>
                    <a:pt x="1674" y="684"/>
                  </a:lnTo>
                  <a:lnTo>
                    <a:pt x="1674" y="688"/>
                  </a:lnTo>
                  <a:lnTo>
                    <a:pt x="1675" y="691"/>
                  </a:lnTo>
                  <a:lnTo>
                    <a:pt x="1675" y="693"/>
                  </a:lnTo>
                  <a:lnTo>
                    <a:pt x="1675" y="695"/>
                  </a:lnTo>
                  <a:lnTo>
                    <a:pt x="1675" y="696"/>
                  </a:lnTo>
                  <a:lnTo>
                    <a:pt x="1675" y="698"/>
                  </a:lnTo>
                  <a:lnTo>
                    <a:pt x="1675" y="698"/>
                  </a:lnTo>
                  <a:lnTo>
                    <a:pt x="1676" y="698"/>
                  </a:lnTo>
                  <a:lnTo>
                    <a:pt x="1676" y="697"/>
                  </a:lnTo>
                  <a:lnTo>
                    <a:pt x="1676" y="696"/>
                  </a:lnTo>
                  <a:lnTo>
                    <a:pt x="1676" y="697"/>
                  </a:lnTo>
                  <a:lnTo>
                    <a:pt x="1677" y="697"/>
                  </a:lnTo>
                  <a:lnTo>
                    <a:pt x="1677" y="697"/>
                  </a:lnTo>
                  <a:lnTo>
                    <a:pt x="1677" y="698"/>
                  </a:lnTo>
                  <a:lnTo>
                    <a:pt x="1677" y="701"/>
                  </a:lnTo>
                  <a:lnTo>
                    <a:pt x="1677" y="704"/>
                  </a:lnTo>
                  <a:lnTo>
                    <a:pt x="1678" y="708"/>
                  </a:lnTo>
                  <a:lnTo>
                    <a:pt x="1678" y="713"/>
                  </a:lnTo>
                  <a:lnTo>
                    <a:pt x="1678" y="719"/>
                  </a:lnTo>
                  <a:lnTo>
                    <a:pt x="1678" y="726"/>
                  </a:lnTo>
                  <a:lnTo>
                    <a:pt x="1678" y="733"/>
                  </a:lnTo>
                  <a:lnTo>
                    <a:pt x="1679" y="739"/>
                  </a:lnTo>
                  <a:lnTo>
                    <a:pt x="1679" y="743"/>
                  </a:lnTo>
                  <a:lnTo>
                    <a:pt x="1679" y="747"/>
                  </a:lnTo>
                  <a:lnTo>
                    <a:pt x="1679" y="750"/>
                  </a:lnTo>
                  <a:lnTo>
                    <a:pt x="1679" y="754"/>
                  </a:lnTo>
                  <a:lnTo>
                    <a:pt x="1680" y="757"/>
                  </a:lnTo>
                  <a:lnTo>
                    <a:pt x="1680" y="760"/>
                  </a:lnTo>
                  <a:lnTo>
                    <a:pt x="1680" y="762"/>
                  </a:lnTo>
                  <a:lnTo>
                    <a:pt x="1680" y="764"/>
                  </a:lnTo>
                  <a:lnTo>
                    <a:pt x="1681" y="766"/>
                  </a:lnTo>
                  <a:lnTo>
                    <a:pt x="1681" y="767"/>
                  </a:lnTo>
                  <a:lnTo>
                    <a:pt x="1681" y="768"/>
                  </a:lnTo>
                  <a:lnTo>
                    <a:pt x="1681" y="769"/>
                  </a:lnTo>
                  <a:lnTo>
                    <a:pt x="1681" y="771"/>
                  </a:lnTo>
                  <a:lnTo>
                    <a:pt x="1681" y="772"/>
                  </a:lnTo>
                  <a:lnTo>
                    <a:pt x="1682" y="774"/>
                  </a:lnTo>
                  <a:lnTo>
                    <a:pt x="1682" y="775"/>
                  </a:lnTo>
                  <a:lnTo>
                    <a:pt x="1682" y="776"/>
                  </a:lnTo>
                  <a:lnTo>
                    <a:pt x="1682" y="777"/>
                  </a:lnTo>
                  <a:lnTo>
                    <a:pt x="1682" y="778"/>
                  </a:lnTo>
                  <a:lnTo>
                    <a:pt x="1683" y="779"/>
                  </a:lnTo>
                  <a:lnTo>
                    <a:pt x="1683" y="780"/>
                  </a:lnTo>
                  <a:lnTo>
                    <a:pt x="1683" y="781"/>
                  </a:lnTo>
                  <a:lnTo>
                    <a:pt x="1683" y="782"/>
                  </a:lnTo>
                  <a:lnTo>
                    <a:pt x="1683" y="783"/>
                  </a:lnTo>
                  <a:lnTo>
                    <a:pt x="1684" y="784"/>
                  </a:lnTo>
                  <a:lnTo>
                    <a:pt x="1684" y="784"/>
                  </a:lnTo>
                  <a:lnTo>
                    <a:pt x="1684" y="786"/>
                  </a:lnTo>
                  <a:lnTo>
                    <a:pt x="1684" y="788"/>
                  </a:lnTo>
                  <a:lnTo>
                    <a:pt x="1684" y="790"/>
                  </a:lnTo>
                  <a:lnTo>
                    <a:pt x="1685" y="791"/>
                  </a:lnTo>
                  <a:lnTo>
                    <a:pt x="1685" y="792"/>
                  </a:lnTo>
                  <a:lnTo>
                    <a:pt x="1685" y="793"/>
                  </a:lnTo>
                  <a:lnTo>
                    <a:pt x="1685" y="795"/>
                  </a:lnTo>
                  <a:lnTo>
                    <a:pt x="1686" y="797"/>
                  </a:lnTo>
                  <a:lnTo>
                    <a:pt x="1686" y="799"/>
                  </a:lnTo>
                  <a:lnTo>
                    <a:pt x="1686" y="801"/>
                  </a:lnTo>
                  <a:lnTo>
                    <a:pt x="1686" y="802"/>
                  </a:lnTo>
                  <a:lnTo>
                    <a:pt x="1686" y="805"/>
                  </a:lnTo>
                  <a:lnTo>
                    <a:pt x="1686" y="806"/>
                  </a:lnTo>
                  <a:lnTo>
                    <a:pt x="1687" y="807"/>
                  </a:lnTo>
                  <a:lnTo>
                    <a:pt x="1687" y="809"/>
                  </a:lnTo>
                  <a:lnTo>
                    <a:pt x="1687" y="810"/>
                  </a:lnTo>
                  <a:lnTo>
                    <a:pt x="1687" y="813"/>
                  </a:lnTo>
                  <a:lnTo>
                    <a:pt x="1688" y="814"/>
                  </a:lnTo>
                  <a:lnTo>
                    <a:pt x="1688" y="815"/>
                  </a:lnTo>
                  <a:lnTo>
                    <a:pt x="1688" y="817"/>
                  </a:lnTo>
                  <a:lnTo>
                    <a:pt x="1688" y="818"/>
                  </a:lnTo>
                  <a:lnTo>
                    <a:pt x="1688" y="819"/>
                  </a:lnTo>
                  <a:lnTo>
                    <a:pt x="1689" y="820"/>
                  </a:lnTo>
                  <a:lnTo>
                    <a:pt x="1689" y="821"/>
                  </a:lnTo>
                  <a:lnTo>
                    <a:pt x="1689" y="822"/>
                  </a:lnTo>
                  <a:lnTo>
                    <a:pt x="1689" y="823"/>
                  </a:lnTo>
                  <a:lnTo>
                    <a:pt x="1689" y="824"/>
                  </a:lnTo>
                  <a:lnTo>
                    <a:pt x="1690" y="824"/>
                  </a:lnTo>
                  <a:lnTo>
                    <a:pt x="1690" y="824"/>
                  </a:lnTo>
                  <a:lnTo>
                    <a:pt x="1690" y="825"/>
                  </a:lnTo>
                  <a:lnTo>
                    <a:pt x="1690" y="826"/>
                  </a:lnTo>
                  <a:lnTo>
                    <a:pt x="1690" y="827"/>
                  </a:lnTo>
                  <a:lnTo>
                    <a:pt x="1691" y="827"/>
                  </a:lnTo>
                  <a:lnTo>
                    <a:pt x="1691" y="826"/>
                  </a:lnTo>
                  <a:lnTo>
                    <a:pt x="1691" y="827"/>
                  </a:lnTo>
                  <a:lnTo>
                    <a:pt x="1691" y="828"/>
                  </a:lnTo>
                  <a:lnTo>
                    <a:pt x="1692" y="829"/>
                  </a:lnTo>
                  <a:lnTo>
                    <a:pt x="1692" y="828"/>
                  </a:lnTo>
                  <a:lnTo>
                    <a:pt x="1692" y="827"/>
                  </a:lnTo>
                  <a:lnTo>
                    <a:pt x="1692" y="827"/>
                  </a:lnTo>
                  <a:lnTo>
                    <a:pt x="1692" y="827"/>
                  </a:lnTo>
                  <a:lnTo>
                    <a:pt x="1692" y="826"/>
                  </a:lnTo>
                  <a:lnTo>
                    <a:pt x="1693" y="826"/>
                  </a:lnTo>
                  <a:lnTo>
                    <a:pt x="1693" y="826"/>
                  </a:lnTo>
                  <a:lnTo>
                    <a:pt x="1693" y="826"/>
                  </a:lnTo>
                  <a:lnTo>
                    <a:pt x="1693" y="826"/>
                  </a:lnTo>
                  <a:lnTo>
                    <a:pt x="1694" y="825"/>
                  </a:lnTo>
                  <a:lnTo>
                    <a:pt x="1694" y="824"/>
                  </a:lnTo>
                  <a:lnTo>
                    <a:pt x="1694" y="824"/>
                  </a:lnTo>
                  <a:lnTo>
                    <a:pt x="1694" y="824"/>
                  </a:lnTo>
                  <a:lnTo>
                    <a:pt x="1694" y="824"/>
                  </a:lnTo>
                  <a:lnTo>
                    <a:pt x="1694" y="824"/>
                  </a:lnTo>
                  <a:lnTo>
                    <a:pt x="1695" y="823"/>
                  </a:lnTo>
                  <a:lnTo>
                    <a:pt x="1695" y="823"/>
                  </a:lnTo>
                  <a:lnTo>
                    <a:pt x="1695" y="822"/>
                  </a:lnTo>
                  <a:lnTo>
                    <a:pt x="1695" y="822"/>
                  </a:lnTo>
                  <a:lnTo>
                    <a:pt x="1695" y="821"/>
                  </a:lnTo>
                  <a:lnTo>
                    <a:pt x="1696" y="820"/>
                  </a:lnTo>
                  <a:lnTo>
                    <a:pt x="1696" y="820"/>
                  </a:lnTo>
                  <a:lnTo>
                    <a:pt x="1696" y="820"/>
                  </a:lnTo>
                  <a:lnTo>
                    <a:pt x="1696" y="820"/>
                  </a:lnTo>
                  <a:lnTo>
                    <a:pt x="1697" y="819"/>
                  </a:lnTo>
                  <a:lnTo>
                    <a:pt x="1697" y="818"/>
                  </a:lnTo>
                  <a:lnTo>
                    <a:pt x="1697" y="818"/>
                  </a:lnTo>
                  <a:lnTo>
                    <a:pt x="1697" y="818"/>
                  </a:lnTo>
                  <a:lnTo>
                    <a:pt x="1697" y="817"/>
                  </a:lnTo>
                  <a:lnTo>
                    <a:pt x="1697" y="816"/>
                  </a:lnTo>
                  <a:lnTo>
                    <a:pt x="1698" y="816"/>
                  </a:lnTo>
                  <a:lnTo>
                    <a:pt x="1698" y="815"/>
                  </a:lnTo>
                  <a:lnTo>
                    <a:pt x="1698" y="814"/>
                  </a:lnTo>
                  <a:lnTo>
                    <a:pt x="1698" y="814"/>
                  </a:lnTo>
                  <a:lnTo>
                    <a:pt x="1699" y="813"/>
                  </a:lnTo>
                  <a:lnTo>
                    <a:pt x="1699" y="813"/>
                  </a:lnTo>
                  <a:lnTo>
                    <a:pt x="1699" y="814"/>
                  </a:lnTo>
                  <a:lnTo>
                    <a:pt x="1699" y="813"/>
                  </a:lnTo>
                  <a:lnTo>
                    <a:pt x="1699" y="812"/>
                  </a:lnTo>
                  <a:lnTo>
                    <a:pt x="1700" y="813"/>
                  </a:lnTo>
                  <a:lnTo>
                    <a:pt x="1700" y="814"/>
                  </a:lnTo>
                  <a:lnTo>
                    <a:pt x="1700" y="817"/>
                  </a:lnTo>
                  <a:lnTo>
                    <a:pt x="1700" y="819"/>
                  </a:lnTo>
                  <a:lnTo>
                    <a:pt x="1700" y="821"/>
                  </a:lnTo>
                  <a:lnTo>
                    <a:pt x="1701" y="822"/>
                  </a:lnTo>
                  <a:lnTo>
                    <a:pt x="1701" y="824"/>
                  </a:lnTo>
                  <a:lnTo>
                    <a:pt x="1701" y="826"/>
                  </a:lnTo>
                  <a:lnTo>
                    <a:pt x="1701" y="831"/>
                  </a:lnTo>
                  <a:lnTo>
                    <a:pt x="1701" y="835"/>
                  </a:lnTo>
                  <a:lnTo>
                    <a:pt x="1702" y="839"/>
                  </a:lnTo>
                  <a:lnTo>
                    <a:pt x="1702" y="842"/>
                  </a:lnTo>
                  <a:lnTo>
                    <a:pt x="1702" y="844"/>
                  </a:lnTo>
                  <a:lnTo>
                    <a:pt x="1702" y="846"/>
                  </a:lnTo>
                  <a:lnTo>
                    <a:pt x="1703" y="849"/>
                  </a:lnTo>
                  <a:lnTo>
                    <a:pt x="1703" y="852"/>
                  </a:lnTo>
                  <a:lnTo>
                    <a:pt x="1703" y="854"/>
                  </a:lnTo>
                  <a:lnTo>
                    <a:pt x="1703" y="855"/>
                  </a:lnTo>
                  <a:lnTo>
                    <a:pt x="1703" y="855"/>
                  </a:lnTo>
                  <a:lnTo>
                    <a:pt x="1703" y="856"/>
                  </a:lnTo>
                  <a:lnTo>
                    <a:pt x="1704" y="856"/>
                  </a:lnTo>
                  <a:lnTo>
                    <a:pt x="1704" y="857"/>
                  </a:lnTo>
                  <a:lnTo>
                    <a:pt x="1704" y="856"/>
                  </a:lnTo>
                  <a:lnTo>
                    <a:pt x="1704" y="856"/>
                  </a:lnTo>
                  <a:lnTo>
                    <a:pt x="1705" y="854"/>
                  </a:lnTo>
                  <a:lnTo>
                    <a:pt x="1705" y="853"/>
                  </a:lnTo>
                  <a:lnTo>
                    <a:pt x="1705" y="852"/>
                  </a:lnTo>
                  <a:lnTo>
                    <a:pt x="1705" y="850"/>
                  </a:lnTo>
                  <a:lnTo>
                    <a:pt x="1705" y="848"/>
                  </a:lnTo>
                  <a:lnTo>
                    <a:pt x="1705" y="846"/>
                  </a:lnTo>
                  <a:lnTo>
                    <a:pt x="1706" y="845"/>
                  </a:lnTo>
                  <a:lnTo>
                    <a:pt x="1706" y="844"/>
                  </a:lnTo>
                  <a:lnTo>
                    <a:pt x="1706" y="842"/>
                  </a:lnTo>
                  <a:lnTo>
                    <a:pt x="1706" y="841"/>
                  </a:lnTo>
                  <a:lnTo>
                    <a:pt x="1707" y="839"/>
                  </a:lnTo>
                  <a:lnTo>
                    <a:pt x="1707" y="839"/>
                  </a:lnTo>
                  <a:lnTo>
                    <a:pt x="1707" y="837"/>
                  </a:lnTo>
                  <a:lnTo>
                    <a:pt x="1707" y="837"/>
                  </a:lnTo>
                  <a:lnTo>
                    <a:pt x="1707" y="836"/>
                  </a:lnTo>
                  <a:lnTo>
                    <a:pt x="1708" y="835"/>
                  </a:lnTo>
                  <a:lnTo>
                    <a:pt x="1708" y="834"/>
                  </a:lnTo>
                  <a:lnTo>
                    <a:pt x="1708" y="832"/>
                  </a:lnTo>
                  <a:lnTo>
                    <a:pt x="1708" y="831"/>
                  </a:lnTo>
                  <a:lnTo>
                    <a:pt x="1708" y="835"/>
                  </a:lnTo>
                  <a:lnTo>
                    <a:pt x="1709" y="825"/>
                  </a:lnTo>
                  <a:lnTo>
                    <a:pt x="1709" y="801"/>
                  </a:lnTo>
                  <a:lnTo>
                    <a:pt x="1709" y="762"/>
                  </a:lnTo>
                  <a:lnTo>
                    <a:pt x="1709" y="709"/>
                  </a:lnTo>
                  <a:lnTo>
                    <a:pt x="1709" y="642"/>
                  </a:lnTo>
                  <a:lnTo>
                    <a:pt x="1710" y="566"/>
                  </a:lnTo>
                  <a:lnTo>
                    <a:pt x="1710" y="500"/>
                  </a:lnTo>
                  <a:lnTo>
                    <a:pt x="1710" y="470"/>
                  </a:lnTo>
                  <a:lnTo>
                    <a:pt x="1710" y="472"/>
                  </a:lnTo>
                  <a:lnTo>
                    <a:pt x="1710" y="441"/>
                  </a:lnTo>
                  <a:lnTo>
                    <a:pt x="1711" y="408"/>
                  </a:lnTo>
                  <a:lnTo>
                    <a:pt x="1711" y="392"/>
                  </a:lnTo>
                  <a:lnTo>
                    <a:pt x="1711" y="394"/>
                  </a:lnTo>
                  <a:lnTo>
                    <a:pt x="1711" y="406"/>
                  </a:lnTo>
                  <a:lnTo>
                    <a:pt x="1711" y="414"/>
                  </a:lnTo>
                  <a:lnTo>
                    <a:pt x="1712" y="422"/>
                  </a:lnTo>
                  <a:lnTo>
                    <a:pt x="1712" y="432"/>
                  </a:lnTo>
                  <a:lnTo>
                    <a:pt x="1712" y="443"/>
                  </a:lnTo>
                  <a:lnTo>
                    <a:pt x="1712" y="451"/>
                  </a:lnTo>
                  <a:lnTo>
                    <a:pt x="1712" y="456"/>
                  </a:lnTo>
                  <a:lnTo>
                    <a:pt x="1713" y="463"/>
                  </a:lnTo>
                  <a:lnTo>
                    <a:pt x="1713" y="469"/>
                  </a:lnTo>
                  <a:lnTo>
                    <a:pt x="1713" y="475"/>
                  </a:lnTo>
                  <a:lnTo>
                    <a:pt x="1713" y="481"/>
                  </a:lnTo>
                  <a:lnTo>
                    <a:pt x="1714" y="487"/>
                  </a:lnTo>
                  <a:lnTo>
                    <a:pt x="1714" y="493"/>
                  </a:lnTo>
                  <a:lnTo>
                    <a:pt x="1714" y="497"/>
                  </a:lnTo>
                  <a:lnTo>
                    <a:pt x="1714" y="501"/>
                  </a:lnTo>
                  <a:lnTo>
                    <a:pt x="1714" y="505"/>
                  </a:lnTo>
                  <a:lnTo>
                    <a:pt x="1714" y="508"/>
                  </a:lnTo>
                  <a:lnTo>
                    <a:pt x="1715" y="512"/>
                  </a:lnTo>
                  <a:lnTo>
                    <a:pt x="1715" y="516"/>
                  </a:lnTo>
                  <a:lnTo>
                    <a:pt x="1715" y="520"/>
                  </a:lnTo>
                  <a:lnTo>
                    <a:pt x="1715" y="524"/>
                  </a:lnTo>
                  <a:lnTo>
                    <a:pt x="1716" y="529"/>
                  </a:lnTo>
                  <a:lnTo>
                    <a:pt x="1716" y="535"/>
                  </a:lnTo>
                  <a:lnTo>
                    <a:pt x="1716" y="540"/>
                  </a:lnTo>
                  <a:lnTo>
                    <a:pt x="1716" y="545"/>
                  </a:lnTo>
                  <a:lnTo>
                    <a:pt x="1716" y="551"/>
                  </a:lnTo>
                  <a:lnTo>
                    <a:pt x="1716" y="557"/>
                  </a:lnTo>
                  <a:lnTo>
                    <a:pt x="1717" y="564"/>
                  </a:lnTo>
                  <a:lnTo>
                    <a:pt x="1717" y="569"/>
                  </a:lnTo>
                  <a:lnTo>
                    <a:pt x="1717" y="576"/>
                  </a:lnTo>
                  <a:lnTo>
                    <a:pt x="1717" y="582"/>
                  </a:lnTo>
                  <a:lnTo>
                    <a:pt x="1718" y="589"/>
                  </a:lnTo>
                  <a:lnTo>
                    <a:pt x="1718" y="595"/>
                  </a:lnTo>
                  <a:lnTo>
                    <a:pt x="1718" y="602"/>
                  </a:lnTo>
                  <a:lnTo>
                    <a:pt x="1718" y="610"/>
                  </a:lnTo>
                  <a:lnTo>
                    <a:pt x="1718" y="617"/>
                  </a:lnTo>
                  <a:lnTo>
                    <a:pt x="1719" y="625"/>
                  </a:lnTo>
                  <a:lnTo>
                    <a:pt x="1719" y="633"/>
                  </a:lnTo>
                  <a:lnTo>
                    <a:pt x="1719" y="641"/>
                  </a:lnTo>
                  <a:lnTo>
                    <a:pt x="1719" y="650"/>
                  </a:lnTo>
                  <a:lnTo>
                    <a:pt x="1719" y="656"/>
                  </a:lnTo>
                  <a:lnTo>
                    <a:pt x="1720" y="662"/>
                  </a:lnTo>
                  <a:lnTo>
                    <a:pt x="1720" y="668"/>
                  </a:lnTo>
                  <a:lnTo>
                    <a:pt x="1720" y="673"/>
                  </a:lnTo>
                  <a:lnTo>
                    <a:pt x="1720" y="678"/>
                  </a:lnTo>
                  <a:lnTo>
                    <a:pt x="1720" y="681"/>
                  </a:lnTo>
                  <a:lnTo>
                    <a:pt x="1721" y="682"/>
                  </a:lnTo>
                  <a:lnTo>
                    <a:pt x="1721" y="683"/>
                  </a:lnTo>
                  <a:lnTo>
                    <a:pt x="1721" y="684"/>
                  </a:lnTo>
                  <a:lnTo>
                    <a:pt x="1721" y="685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3"/>
                  </a:lnTo>
                  <a:lnTo>
                    <a:pt x="1722" y="681"/>
                  </a:lnTo>
                  <a:lnTo>
                    <a:pt x="1722" y="679"/>
                  </a:lnTo>
                  <a:lnTo>
                    <a:pt x="1722" y="677"/>
                  </a:lnTo>
                  <a:lnTo>
                    <a:pt x="1723" y="675"/>
                  </a:lnTo>
                  <a:lnTo>
                    <a:pt x="1723" y="672"/>
                  </a:lnTo>
                  <a:lnTo>
                    <a:pt x="1723" y="669"/>
                  </a:lnTo>
                  <a:lnTo>
                    <a:pt x="1723" y="666"/>
                  </a:lnTo>
                  <a:lnTo>
                    <a:pt x="1724" y="663"/>
                  </a:lnTo>
                  <a:lnTo>
                    <a:pt x="1724" y="662"/>
                  </a:lnTo>
                  <a:lnTo>
                    <a:pt x="1724" y="662"/>
                  </a:lnTo>
                  <a:lnTo>
                    <a:pt x="1724" y="662"/>
                  </a:lnTo>
                  <a:lnTo>
                    <a:pt x="1724" y="664"/>
                  </a:lnTo>
                  <a:lnTo>
                    <a:pt x="1725" y="667"/>
                  </a:lnTo>
                  <a:lnTo>
                    <a:pt x="1725" y="671"/>
                  </a:lnTo>
                  <a:lnTo>
                    <a:pt x="1725" y="677"/>
                  </a:lnTo>
                  <a:lnTo>
                    <a:pt x="1725" y="684"/>
                  </a:lnTo>
                  <a:lnTo>
                    <a:pt x="1725" y="691"/>
                  </a:lnTo>
                  <a:lnTo>
                    <a:pt x="1725" y="698"/>
                  </a:lnTo>
                  <a:lnTo>
                    <a:pt x="1726" y="704"/>
                  </a:lnTo>
                  <a:lnTo>
                    <a:pt x="1726" y="709"/>
                  </a:lnTo>
                  <a:lnTo>
                    <a:pt x="1726" y="714"/>
                  </a:lnTo>
                  <a:lnTo>
                    <a:pt x="1726" y="718"/>
                  </a:lnTo>
                  <a:lnTo>
                    <a:pt x="1727" y="722"/>
                  </a:lnTo>
                  <a:lnTo>
                    <a:pt x="1727" y="726"/>
                  </a:lnTo>
                  <a:lnTo>
                    <a:pt x="1727" y="728"/>
                  </a:lnTo>
                  <a:lnTo>
                    <a:pt x="1727" y="731"/>
                  </a:lnTo>
                  <a:lnTo>
                    <a:pt x="1727" y="733"/>
                  </a:lnTo>
                  <a:lnTo>
                    <a:pt x="1727" y="735"/>
                  </a:lnTo>
                  <a:lnTo>
                    <a:pt x="1728" y="737"/>
                  </a:lnTo>
                  <a:lnTo>
                    <a:pt x="1728" y="738"/>
                  </a:lnTo>
                  <a:lnTo>
                    <a:pt x="1728" y="740"/>
                  </a:lnTo>
                  <a:lnTo>
                    <a:pt x="1728" y="741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5"/>
                  </a:lnTo>
                  <a:lnTo>
                    <a:pt x="1729" y="746"/>
                  </a:lnTo>
                  <a:lnTo>
                    <a:pt x="1730" y="747"/>
                  </a:lnTo>
                  <a:lnTo>
                    <a:pt x="1730" y="747"/>
                  </a:lnTo>
                  <a:lnTo>
                    <a:pt x="1730" y="748"/>
                  </a:lnTo>
                  <a:lnTo>
                    <a:pt x="1730" y="750"/>
                  </a:lnTo>
                  <a:lnTo>
                    <a:pt x="1730" y="754"/>
                  </a:lnTo>
                  <a:lnTo>
                    <a:pt x="1731" y="757"/>
                  </a:lnTo>
                  <a:lnTo>
                    <a:pt x="1731" y="751"/>
                  </a:lnTo>
                  <a:lnTo>
                    <a:pt x="1731" y="736"/>
                  </a:lnTo>
                  <a:lnTo>
                    <a:pt x="1731" y="712"/>
                  </a:lnTo>
                  <a:lnTo>
                    <a:pt x="1731" y="681"/>
                  </a:lnTo>
                  <a:lnTo>
                    <a:pt x="1732" y="650"/>
                  </a:lnTo>
                  <a:lnTo>
                    <a:pt x="1732" y="628"/>
                  </a:lnTo>
                  <a:lnTo>
                    <a:pt x="1732" y="619"/>
                  </a:lnTo>
                  <a:lnTo>
                    <a:pt x="1732" y="626"/>
                  </a:lnTo>
                  <a:lnTo>
                    <a:pt x="1733" y="622"/>
                  </a:lnTo>
                  <a:lnTo>
                    <a:pt x="1733" y="604"/>
                  </a:lnTo>
                  <a:lnTo>
                    <a:pt x="1733" y="571"/>
                  </a:lnTo>
                  <a:lnTo>
                    <a:pt x="1733" y="526"/>
                  </a:lnTo>
                  <a:lnTo>
                    <a:pt x="1733" y="469"/>
                  </a:lnTo>
                  <a:lnTo>
                    <a:pt x="1733" y="401"/>
                  </a:lnTo>
                  <a:lnTo>
                    <a:pt x="1734" y="330"/>
                  </a:lnTo>
                  <a:lnTo>
                    <a:pt x="1734" y="271"/>
                  </a:lnTo>
                  <a:lnTo>
                    <a:pt x="1734" y="230"/>
                  </a:lnTo>
                  <a:lnTo>
                    <a:pt x="1734" y="206"/>
                  </a:lnTo>
                  <a:lnTo>
                    <a:pt x="1735" y="194"/>
                  </a:lnTo>
                  <a:lnTo>
                    <a:pt x="1735" y="190"/>
                  </a:lnTo>
                  <a:lnTo>
                    <a:pt x="1735" y="187"/>
                  </a:lnTo>
                  <a:lnTo>
                    <a:pt x="1735" y="182"/>
                  </a:lnTo>
                  <a:lnTo>
                    <a:pt x="1735" y="173"/>
                  </a:lnTo>
                  <a:lnTo>
                    <a:pt x="1736" y="159"/>
                  </a:lnTo>
                  <a:lnTo>
                    <a:pt x="1736" y="148"/>
                  </a:lnTo>
                  <a:lnTo>
                    <a:pt x="1736" y="144"/>
                  </a:lnTo>
                  <a:lnTo>
                    <a:pt x="1736" y="151"/>
                  </a:lnTo>
                  <a:lnTo>
                    <a:pt x="1736" y="166"/>
                  </a:lnTo>
                  <a:lnTo>
                    <a:pt x="1737" y="182"/>
                  </a:lnTo>
                  <a:lnTo>
                    <a:pt x="1737" y="198"/>
                  </a:lnTo>
                  <a:lnTo>
                    <a:pt x="1737" y="211"/>
                  </a:lnTo>
                  <a:lnTo>
                    <a:pt x="1737" y="221"/>
                  </a:lnTo>
                  <a:lnTo>
                    <a:pt x="1737" y="230"/>
                  </a:lnTo>
                  <a:lnTo>
                    <a:pt x="1738" y="240"/>
                  </a:lnTo>
                  <a:lnTo>
                    <a:pt x="1738" y="251"/>
                  </a:lnTo>
                  <a:lnTo>
                    <a:pt x="1738" y="264"/>
                  </a:lnTo>
                  <a:lnTo>
                    <a:pt x="1738" y="278"/>
                  </a:lnTo>
                  <a:lnTo>
                    <a:pt x="1739" y="292"/>
                  </a:lnTo>
                  <a:lnTo>
                    <a:pt x="1739" y="307"/>
                  </a:lnTo>
                  <a:lnTo>
                    <a:pt x="1739" y="320"/>
                  </a:lnTo>
                  <a:lnTo>
                    <a:pt x="1739" y="331"/>
                  </a:lnTo>
                  <a:lnTo>
                    <a:pt x="1739" y="342"/>
                  </a:lnTo>
                  <a:lnTo>
                    <a:pt x="1739" y="351"/>
                  </a:lnTo>
                  <a:lnTo>
                    <a:pt x="1740" y="360"/>
                  </a:lnTo>
                  <a:lnTo>
                    <a:pt x="1740" y="367"/>
                  </a:lnTo>
                  <a:lnTo>
                    <a:pt x="1740" y="374"/>
                  </a:lnTo>
                  <a:lnTo>
                    <a:pt x="1740" y="380"/>
                  </a:lnTo>
                  <a:lnTo>
                    <a:pt x="1740" y="387"/>
                  </a:lnTo>
                  <a:lnTo>
                    <a:pt x="1741" y="392"/>
                  </a:lnTo>
                  <a:lnTo>
                    <a:pt x="1741" y="397"/>
                  </a:lnTo>
                  <a:lnTo>
                    <a:pt x="1741" y="400"/>
                  </a:lnTo>
                  <a:lnTo>
                    <a:pt x="1741" y="403"/>
                  </a:lnTo>
                  <a:lnTo>
                    <a:pt x="1741" y="405"/>
                  </a:lnTo>
                  <a:lnTo>
                    <a:pt x="1742" y="406"/>
                  </a:lnTo>
                  <a:lnTo>
                    <a:pt x="1742" y="406"/>
                  </a:lnTo>
                  <a:lnTo>
                    <a:pt x="1742" y="404"/>
                  </a:lnTo>
                  <a:lnTo>
                    <a:pt x="1742" y="400"/>
                  </a:lnTo>
                  <a:lnTo>
                    <a:pt x="1742" y="394"/>
                  </a:lnTo>
                  <a:lnTo>
                    <a:pt x="1743" y="387"/>
                  </a:lnTo>
                  <a:lnTo>
                    <a:pt x="1743" y="378"/>
                  </a:lnTo>
                  <a:lnTo>
                    <a:pt x="1743" y="368"/>
                  </a:lnTo>
                  <a:lnTo>
                    <a:pt x="1743" y="354"/>
                  </a:lnTo>
                  <a:lnTo>
                    <a:pt x="1744" y="338"/>
                  </a:lnTo>
                  <a:lnTo>
                    <a:pt x="1744" y="320"/>
                  </a:lnTo>
                  <a:lnTo>
                    <a:pt x="1744" y="299"/>
                  </a:lnTo>
                  <a:lnTo>
                    <a:pt x="1744" y="277"/>
                  </a:lnTo>
                  <a:lnTo>
                    <a:pt x="1744" y="253"/>
                  </a:lnTo>
                  <a:lnTo>
                    <a:pt x="1744" y="229"/>
                  </a:lnTo>
                  <a:lnTo>
                    <a:pt x="1745" y="206"/>
                  </a:lnTo>
                  <a:lnTo>
                    <a:pt x="1745" y="183"/>
                  </a:lnTo>
                  <a:lnTo>
                    <a:pt x="1745" y="161"/>
                  </a:lnTo>
                  <a:lnTo>
                    <a:pt x="1745" y="140"/>
                  </a:lnTo>
                  <a:lnTo>
                    <a:pt x="1746" y="118"/>
                  </a:lnTo>
                  <a:lnTo>
                    <a:pt x="1746" y="98"/>
                  </a:lnTo>
                  <a:lnTo>
                    <a:pt x="1746" y="77"/>
                  </a:lnTo>
                  <a:lnTo>
                    <a:pt x="1746" y="59"/>
                  </a:lnTo>
                  <a:lnTo>
                    <a:pt x="1746" y="43"/>
                  </a:lnTo>
                  <a:lnTo>
                    <a:pt x="1747" y="29"/>
                  </a:lnTo>
                  <a:lnTo>
                    <a:pt x="1747" y="17"/>
                  </a:lnTo>
                  <a:lnTo>
                    <a:pt x="1747" y="8"/>
                  </a:lnTo>
                  <a:lnTo>
                    <a:pt x="1747" y="2"/>
                  </a:lnTo>
                  <a:lnTo>
                    <a:pt x="1747" y="0"/>
                  </a:lnTo>
                  <a:lnTo>
                    <a:pt x="1748" y="1"/>
                  </a:lnTo>
                  <a:lnTo>
                    <a:pt x="1748" y="5"/>
                  </a:lnTo>
                  <a:lnTo>
                    <a:pt x="1748" y="10"/>
                  </a:lnTo>
                  <a:lnTo>
                    <a:pt x="1748" y="18"/>
                  </a:lnTo>
                  <a:lnTo>
                    <a:pt x="1748" y="28"/>
                  </a:lnTo>
                  <a:lnTo>
                    <a:pt x="1749" y="40"/>
                  </a:lnTo>
                  <a:lnTo>
                    <a:pt x="1749" y="54"/>
                  </a:lnTo>
                  <a:lnTo>
                    <a:pt x="1749" y="68"/>
                  </a:lnTo>
                  <a:lnTo>
                    <a:pt x="1749" y="84"/>
                  </a:lnTo>
                  <a:lnTo>
                    <a:pt x="1750" y="100"/>
                  </a:lnTo>
                  <a:lnTo>
                    <a:pt x="1750" y="117"/>
                  </a:lnTo>
                  <a:lnTo>
                    <a:pt x="1750" y="133"/>
                  </a:lnTo>
                  <a:lnTo>
                    <a:pt x="1750" y="150"/>
                  </a:lnTo>
                  <a:lnTo>
                    <a:pt x="1750" y="167"/>
                  </a:lnTo>
                  <a:lnTo>
                    <a:pt x="1750" y="184"/>
                  </a:lnTo>
                  <a:lnTo>
                    <a:pt x="1751" y="201"/>
                  </a:lnTo>
                  <a:lnTo>
                    <a:pt x="1751" y="218"/>
                  </a:lnTo>
                  <a:lnTo>
                    <a:pt x="1751" y="234"/>
                  </a:lnTo>
                  <a:lnTo>
                    <a:pt x="1751" y="249"/>
                  </a:lnTo>
                  <a:lnTo>
                    <a:pt x="1752" y="263"/>
                  </a:lnTo>
                  <a:lnTo>
                    <a:pt x="1752" y="277"/>
                  </a:lnTo>
                  <a:lnTo>
                    <a:pt x="1752" y="291"/>
                  </a:lnTo>
                  <a:lnTo>
                    <a:pt x="1752" y="306"/>
                  </a:lnTo>
                  <a:lnTo>
                    <a:pt x="1752" y="319"/>
                  </a:lnTo>
                  <a:lnTo>
                    <a:pt x="1752" y="332"/>
                  </a:lnTo>
                  <a:lnTo>
                    <a:pt x="1753" y="346"/>
                  </a:lnTo>
                  <a:lnTo>
                    <a:pt x="1753" y="359"/>
                  </a:lnTo>
                  <a:lnTo>
                    <a:pt x="1753" y="371"/>
                  </a:lnTo>
                  <a:lnTo>
                    <a:pt x="1753" y="383"/>
                  </a:lnTo>
                  <a:lnTo>
                    <a:pt x="1754" y="395"/>
                  </a:lnTo>
                  <a:lnTo>
                    <a:pt x="1754" y="407"/>
                  </a:lnTo>
                  <a:lnTo>
                    <a:pt x="1754" y="419"/>
                  </a:lnTo>
                  <a:lnTo>
                    <a:pt x="1754" y="430"/>
                  </a:lnTo>
                  <a:lnTo>
                    <a:pt x="1754" y="441"/>
                  </a:lnTo>
                  <a:lnTo>
                    <a:pt x="1755" y="453"/>
                  </a:lnTo>
                  <a:lnTo>
                    <a:pt x="1755" y="464"/>
                  </a:lnTo>
                  <a:lnTo>
                    <a:pt x="1755" y="473"/>
                  </a:lnTo>
                  <a:lnTo>
                    <a:pt x="1755" y="483"/>
                  </a:lnTo>
                  <a:lnTo>
                    <a:pt x="1755" y="493"/>
                  </a:lnTo>
                  <a:lnTo>
                    <a:pt x="1755" y="501"/>
                  </a:lnTo>
                  <a:lnTo>
                    <a:pt x="1756" y="510"/>
                  </a:lnTo>
                  <a:lnTo>
                    <a:pt x="1756" y="519"/>
                  </a:lnTo>
                  <a:lnTo>
                    <a:pt x="1756" y="527"/>
                  </a:lnTo>
                  <a:lnTo>
                    <a:pt x="1756" y="535"/>
                  </a:lnTo>
                  <a:lnTo>
                    <a:pt x="1757" y="542"/>
                  </a:lnTo>
                  <a:lnTo>
                    <a:pt x="1757" y="549"/>
                  </a:lnTo>
                  <a:lnTo>
                    <a:pt x="1757" y="557"/>
                  </a:lnTo>
                  <a:lnTo>
                    <a:pt x="1757" y="563"/>
                  </a:lnTo>
                  <a:lnTo>
                    <a:pt x="1757" y="570"/>
                  </a:lnTo>
                  <a:lnTo>
                    <a:pt x="1758" y="576"/>
                  </a:lnTo>
                  <a:lnTo>
                    <a:pt x="1758" y="581"/>
                  </a:lnTo>
                  <a:lnTo>
                    <a:pt x="1758" y="587"/>
                  </a:lnTo>
                  <a:lnTo>
                    <a:pt x="1758" y="592"/>
                  </a:lnTo>
                  <a:lnTo>
                    <a:pt x="1758" y="598"/>
                  </a:lnTo>
                  <a:lnTo>
                    <a:pt x="1759" y="603"/>
                  </a:lnTo>
                  <a:lnTo>
                    <a:pt x="1759" y="608"/>
                  </a:lnTo>
                  <a:lnTo>
                    <a:pt x="1759" y="612"/>
                  </a:lnTo>
                  <a:lnTo>
                    <a:pt x="1759" y="616"/>
                  </a:lnTo>
                  <a:lnTo>
                    <a:pt x="1759" y="620"/>
                  </a:lnTo>
                  <a:lnTo>
                    <a:pt x="1760" y="624"/>
                  </a:lnTo>
                  <a:lnTo>
                    <a:pt x="1760" y="629"/>
                  </a:lnTo>
                  <a:lnTo>
                    <a:pt x="1760" y="633"/>
                  </a:lnTo>
                  <a:lnTo>
                    <a:pt x="1760" y="635"/>
                  </a:lnTo>
                  <a:lnTo>
                    <a:pt x="1761" y="638"/>
                  </a:lnTo>
                  <a:lnTo>
                    <a:pt x="1761" y="641"/>
                  </a:lnTo>
                  <a:lnTo>
                    <a:pt x="1761" y="643"/>
                  </a:lnTo>
                  <a:lnTo>
                    <a:pt x="1761" y="645"/>
                  </a:lnTo>
                  <a:lnTo>
                    <a:pt x="1761" y="647"/>
                  </a:lnTo>
                  <a:lnTo>
                    <a:pt x="1761" y="649"/>
                  </a:lnTo>
                  <a:lnTo>
                    <a:pt x="1762" y="651"/>
                  </a:lnTo>
                  <a:lnTo>
                    <a:pt x="1762" y="653"/>
                  </a:lnTo>
                  <a:lnTo>
                    <a:pt x="1762" y="655"/>
                  </a:lnTo>
                  <a:lnTo>
                    <a:pt x="1762" y="656"/>
                  </a:lnTo>
                  <a:lnTo>
                    <a:pt x="1763" y="658"/>
                  </a:lnTo>
                  <a:lnTo>
                    <a:pt x="1763" y="659"/>
                  </a:lnTo>
                  <a:lnTo>
                    <a:pt x="1763" y="661"/>
                  </a:lnTo>
                  <a:lnTo>
                    <a:pt x="1763" y="662"/>
                  </a:lnTo>
                  <a:lnTo>
                    <a:pt x="1763" y="663"/>
                  </a:lnTo>
                  <a:lnTo>
                    <a:pt x="1763" y="663"/>
                  </a:lnTo>
                  <a:lnTo>
                    <a:pt x="1764" y="664"/>
                  </a:lnTo>
                  <a:lnTo>
                    <a:pt x="1764" y="665"/>
                  </a:lnTo>
                  <a:lnTo>
                    <a:pt x="1764" y="664"/>
                  </a:lnTo>
                  <a:lnTo>
                    <a:pt x="1764" y="664"/>
                  </a:lnTo>
                  <a:lnTo>
                    <a:pt x="1765" y="665"/>
                  </a:lnTo>
                  <a:lnTo>
                    <a:pt x="1765" y="666"/>
                  </a:lnTo>
                  <a:lnTo>
                    <a:pt x="1765" y="667"/>
                  </a:lnTo>
                  <a:lnTo>
                    <a:pt x="1765" y="667"/>
                  </a:lnTo>
                  <a:lnTo>
                    <a:pt x="1765" y="667"/>
                  </a:lnTo>
                  <a:lnTo>
                    <a:pt x="1766" y="667"/>
                  </a:lnTo>
                  <a:lnTo>
                    <a:pt x="1766" y="668"/>
                  </a:lnTo>
                  <a:lnTo>
                    <a:pt x="1766" y="668"/>
                  </a:lnTo>
                  <a:lnTo>
                    <a:pt x="1766" y="668"/>
                  </a:lnTo>
                  <a:lnTo>
                    <a:pt x="1766" y="668"/>
                  </a:lnTo>
                  <a:lnTo>
                    <a:pt x="1767" y="668"/>
                  </a:lnTo>
                  <a:lnTo>
                    <a:pt x="1767" y="668"/>
                  </a:lnTo>
                  <a:lnTo>
                    <a:pt x="1767" y="668"/>
                  </a:lnTo>
                  <a:lnTo>
                    <a:pt x="1767" y="668"/>
                  </a:lnTo>
                  <a:lnTo>
                    <a:pt x="1767" y="668"/>
                  </a:lnTo>
                  <a:lnTo>
                    <a:pt x="1768" y="668"/>
                  </a:lnTo>
                  <a:lnTo>
                    <a:pt x="1768" y="668"/>
                  </a:lnTo>
                  <a:lnTo>
                    <a:pt x="1768" y="668"/>
                  </a:lnTo>
                  <a:lnTo>
                    <a:pt x="1768" y="668"/>
                  </a:lnTo>
                  <a:lnTo>
                    <a:pt x="1769" y="668"/>
                  </a:lnTo>
                  <a:lnTo>
                    <a:pt x="1769" y="668"/>
                  </a:lnTo>
                  <a:lnTo>
                    <a:pt x="1769" y="668"/>
                  </a:lnTo>
                  <a:lnTo>
                    <a:pt x="1769" y="667"/>
                  </a:lnTo>
                  <a:lnTo>
                    <a:pt x="1769" y="667"/>
                  </a:lnTo>
                  <a:lnTo>
                    <a:pt x="1769" y="667"/>
                  </a:lnTo>
                  <a:lnTo>
                    <a:pt x="1770" y="667"/>
                  </a:lnTo>
                  <a:lnTo>
                    <a:pt x="1770" y="667"/>
                  </a:lnTo>
                  <a:lnTo>
                    <a:pt x="1770" y="667"/>
                  </a:lnTo>
                  <a:lnTo>
                    <a:pt x="1770" y="667"/>
                  </a:lnTo>
                  <a:lnTo>
                    <a:pt x="1770" y="667"/>
                  </a:lnTo>
                  <a:lnTo>
                    <a:pt x="1771" y="668"/>
                  </a:lnTo>
                  <a:lnTo>
                    <a:pt x="1771" y="668"/>
                  </a:lnTo>
                  <a:lnTo>
                    <a:pt x="1771" y="668"/>
                  </a:lnTo>
                  <a:lnTo>
                    <a:pt x="1771" y="668"/>
                  </a:lnTo>
                  <a:lnTo>
                    <a:pt x="1772" y="668"/>
                  </a:lnTo>
                  <a:lnTo>
                    <a:pt x="1772" y="669"/>
                  </a:lnTo>
                  <a:lnTo>
                    <a:pt x="1772" y="668"/>
                  </a:lnTo>
                  <a:lnTo>
                    <a:pt x="1772" y="668"/>
                  </a:lnTo>
                  <a:lnTo>
                    <a:pt x="1772" y="668"/>
                  </a:lnTo>
                  <a:lnTo>
                    <a:pt x="1772" y="668"/>
                  </a:lnTo>
                  <a:lnTo>
                    <a:pt x="1773" y="667"/>
                  </a:lnTo>
                  <a:lnTo>
                    <a:pt x="1773" y="667"/>
                  </a:lnTo>
                  <a:lnTo>
                    <a:pt x="1773" y="667"/>
                  </a:lnTo>
                  <a:lnTo>
                    <a:pt x="1773" y="667"/>
                  </a:lnTo>
                  <a:lnTo>
                    <a:pt x="1774" y="667"/>
                  </a:lnTo>
                  <a:lnTo>
                    <a:pt x="1774" y="667"/>
                  </a:lnTo>
                  <a:lnTo>
                    <a:pt x="1774" y="667"/>
                  </a:lnTo>
                  <a:lnTo>
                    <a:pt x="1774" y="667"/>
                  </a:lnTo>
                  <a:lnTo>
                    <a:pt x="1774" y="667"/>
                  </a:lnTo>
                  <a:lnTo>
                    <a:pt x="1774" y="667"/>
                  </a:lnTo>
                  <a:lnTo>
                    <a:pt x="1775" y="668"/>
                  </a:lnTo>
                  <a:lnTo>
                    <a:pt x="1775" y="668"/>
                  </a:lnTo>
                  <a:lnTo>
                    <a:pt x="1775" y="668"/>
                  </a:lnTo>
                  <a:lnTo>
                    <a:pt x="1775" y="668"/>
                  </a:lnTo>
                  <a:lnTo>
                    <a:pt x="1776" y="668"/>
                  </a:lnTo>
                  <a:lnTo>
                    <a:pt x="1776" y="668"/>
                  </a:lnTo>
                  <a:lnTo>
                    <a:pt x="1776" y="669"/>
                  </a:lnTo>
                  <a:lnTo>
                    <a:pt x="1776" y="669"/>
                  </a:lnTo>
                  <a:lnTo>
                    <a:pt x="1776" y="670"/>
                  </a:lnTo>
                  <a:lnTo>
                    <a:pt x="1777" y="670"/>
                  </a:lnTo>
                  <a:lnTo>
                    <a:pt x="1777" y="670"/>
                  </a:lnTo>
                  <a:lnTo>
                    <a:pt x="1777" y="670"/>
                  </a:lnTo>
                  <a:lnTo>
                    <a:pt x="1777" y="671"/>
                  </a:lnTo>
                  <a:lnTo>
                    <a:pt x="1777" y="672"/>
                  </a:lnTo>
                  <a:lnTo>
                    <a:pt x="1778" y="673"/>
                  </a:lnTo>
                  <a:lnTo>
                    <a:pt x="1778" y="673"/>
                  </a:lnTo>
                  <a:lnTo>
                    <a:pt x="1778" y="673"/>
                  </a:lnTo>
                  <a:lnTo>
                    <a:pt x="1778" y="674"/>
                  </a:lnTo>
                  <a:lnTo>
                    <a:pt x="1778" y="675"/>
                  </a:lnTo>
                  <a:lnTo>
                    <a:pt x="1779" y="676"/>
                  </a:lnTo>
                  <a:lnTo>
                    <a:pt x="1779" y="677"/>
                  </a:lnTo>
                  <a:lnTo>
                    <a:pt x="1779" y="678"/>
                  </a:lnTo>
                  <a:lnTo>
                    <a:pt x="1779" y="679"/>
                  </a:lnTo>
                  <a:lnTo>
                    <a:pt x="1780" y="680"/>
                  </a:lnTo>
                  <a:lnTo>
                    <a:pt x="1780" y="681"/>
                  </a:lnTo>
                  <a:lnTo>
                    <a:pt x="1780" y="681"/>
                  </a:lnTo>
                  <a:lnTo>
                    <a:pt x="1780" y="682"/>
                  </a:lnTo>
                  <a:lnTo>
                    <a:pt x="1780" y="683"/>
                  </a:lnTo>
                  <a:lnTo>
                    <a:pt x="1780" y="684"/>
                  </a:lnTo>
                  <a:lnTo>
                    <a:pt x="1781" y="685"/>
                  </a:lnTo>
                  <a:lnTo>
                    <a:pt x="1781" y="686"/>
                  </a:lnTo>
                  <a:lnTo>
                    <a:pt x="1781" y="687"/>
                  </a:lnTo>
                  <a:lnTo>
                    <a:pt x="1781" y="689"/>
                  </a:lnTo>
                  <a:lnTo>
                    <a:pt x="1782" y="690"/>
                  </a:lnTo>
                  <a:lnTo>
                    <a:pt x="1782" y="690"/>
                  </a:lnTo>
                  <a:lnTo>
                    <a:pt x="1782" y="690"/>
                  </a:lnTo>
                  <a:lnTo>
                    <a:pt x="1782" y="691"/>
                  </a:lnTo>
                  <a:lnTo>
                    <a:pt x="1782" y="692"/>
                  </a:lnTo>
                  <a:lnTo>
                    <a:pt x="1783" y="693"/>
                  </a:lnTo>
                  <a:lnTo>
                    <a:pt x="1783" y="694"/>
                  </a:lnTo>
                  <a:lnTo>
                    <a:pt x="1783" y="695"/>
                  </a:lnTo>
                  <a:lnTo>
                    <a:pt x="1783" y="696"/>
                  </a:lnTo>
                  <a:lnTo>
                    <a:pt x="1783" y="696"/>
                  </a:lnTo>
                  <a:lnTo>
                    <a:pt x="1784" y="697"/>
                  </a:lnTo>
                  <a:lnTo>
                    <a:pt x="1784" y="698"/>
                  </a:lnTo>
                  <a:lnTo>
                    <a:pt x="1784" y="699"/>
                  </a:lnTo>
                  <a:lnTo>
                    <a:pt x="1784" y="700"/>
                  </a:lnTo>
                  <a:lnTo>
                    <a:pt x="1784" y="701"/>
                  </a:lnTo>
                  <a:lnTo>
                    <a:pt x="1785" y="701"/>
                  </a:lnTo>
                  <a:lnTo>
                    <a:pt x="1785" y="702"/>
                  </a:lnTo>
                  <a:lnTo>
                    <a:pt x="1785" y="702"/>
                  </a:lnTo>
                  <a:lnTo>
                    <a:pt x="1785" y="703"/>
                  </a:lnTo>
                  <a:lnTo>
                    <a:pt x="1785" y="704"/>
                  </a:lnTo>
                  <a:lnTo>
                    <a:pt x="1785" y="704"/>
                  </a:lnTo>
                  <a:lnTo>
                    <a:pt x="1786" y="705"/>
                  </a:lnTo>
                  <a:lnTo>
                    <a:pt x="1786" y="706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7" y="710"/>
                  </a:lnTo>
                  <a:lnTo>
                    <a:pt x="1787" y="710"/>
                  </a:lnTo>
                  <a:lnTo>
                    <a:pt x="1787" y="711"/>
                  </a:lnTo>
                  <a:lnTo>
                    <a:pt x="1787" y="712"/>
                  </a:lnTo>
                  <a:lnTo>
                    <a:pt x="1787" y="714"/>
                  </a:lnTo>
                  <a:lnTo>
                    <a:pt x="1788" y="717"/>
                  </a:lnTo>
                  <a:lnTo>
                    <a:pt x="1788" y="720"/>
                  </a:lnTo>
                  <a:lnTo>
                    <a:pt x="1788" y="724"/>
                  </a:lnTo>
                  <a:lnTo>
                    <a:pt x="1788" y="727"/>
                  </a:lnTo>
                  <a:lnTo>
                    <a:pt x="1788" y="730"/>
                  </a:lnTo>
                  <a:lnTo>
                    <a:pt x="1789" y="733"/>
                  </a:lnTo>
                  <a:lnTo>
                    <a:pt x="1789" y="739"/>
                  </a:lnTo>
                  <a:lnTo>
                    <a:pt x="1789" y="745"/>
                  </a:lnTo>
                  <a:lnTo>
                    <a:pt x="1789" y="752"/>
                  </a:lnTo>
                  <a:lnTo>
                    <a:pt x="1789" y="757"/>
                  </a:lnTo>
                  <a:lnTo>
                    <a:pt x="1790" y="760"/>
                  </a:lnTo>
                  <a:lnTo>
                    <a:pt x="1790" y="764"/>
                  </a:lnTo>
                  <a:lnTo>
                    <a:pt x="1790" y="769"/>
                  </a:lnTo>
                  <a:lnTo>
                    <a:pt x="1790" y="773"/>
                  </a:lnTo>
                  <a:lnTo>
                    <a:pt x="1791" y="779"/>
                  </a:lnTo>
                  <a:lnTo>
                    <a:pt x="1791" y="782"/>
                  </a:lnTo>
                  <a:lnTo>
                    <a:pt x="1791" y="784"/>
                  </a:lnTo>
                  <a:lnTo>
                    <a:pt x="1791" y="787"/>
                  </a:lnTo>
                  <a:lnTo>
                    <a:pt x="1791" y="789"/>
                  </a:lnTo>
                  <a:lnTo>
                    <a:pt x="1791" y="791"/>
                  </a:lnTo>
                  <a:lnTo>
                    <a:pt x="1792" y="793"/>
                  </a:lnTo>
                  <a:lnTo>
                    <a:pt x="1792" y="795"/>
                  </a:lnTo>
                  <a:lnTo>
                    <a:pt x="1792" y="796"/>
                  </a:lnTo>
                  <a:lnTo>
                    <a:pt x="1792" y="797"/>
                  </a:lnTo>
                  <a:lnTo>
                    <a:pt x="1793" y="797"/>
                  </a:lnTo>
                  <a:lnTo>
                    <a:pt x="1793" y="797"/>
                  </a:lnTo>
                  <a:lnTo>
                    <a:pt x="1793" y="796"/>
                  </a:lnTo>
                  <a:lnTo>
                    <a:pt x="1793" y="797"/>
                  </a:lnTo>
                  <a:lnTo>
                    <a:pt x="1793" y="796"/>
                  </a:lnTo>
                  <a:lnTo>
                    <a:pt x="1794" y="797"/>
                  </a:lnTo>
                  <a:lnTo>
                    <a:pt x="1794" y="797"/>
                  </a:lnTo>
                  <a:lnTo>
                    <a:pt x="1794" y="797"/>
                  </a:lnTo>
                  <a:lnTo>
                    <a:pt x="1794" y="797"/>
                  </a:lnTo>
                  <a:lnTo>
                    <a:pt x="1794" y="797"/>
                  </a:lnTo>
                  <a:lnTo>
                    <a:pt x="1795" y="798"/>
                  </a:lnTo>
                  <a:lnTo>
                    <a:pt x="1795" y="799"/>
                  </a:lnTo>
                  <a:lnTo>
                    <a:pt x="1795" y="800"/>
                  </a:lnTo>
                  <a:lnTo>
                    <a:pt x="1795" y="799"/>
                  </a:lnTo>
                  <a:lnTo>
                    <a:pt x="1795" y="799"/>
                  </a:lnTo>
                  <a:lnTo>
                    <a:pt x="1796" y="804"/>
                  </a:lnTo>
                  <a:lnTo>
                    <a:pt x="1796" y="796"/>
                  </a:lnTo>
                  <a:lnTo>
                    <a:pt x="1796" y="773"/>
                  </a:lnTo>
                  <a:lnTo>
                    <a:pt x="1796" y="738"/>
                  </a:lnTo>
                  <a:lnTo>
                    <a:pt x="1796" y="686"/>
                  </a:lnTo>
                  <a:lnTo>
                    <a:pt x="1797" y="619"/>
                  </a:lnTo>
                  <a:lnTo>
                    <a:pt x="1797" y="540"/>
                  </a:lnTo>
                  <a:lnTo>
                    <a:pt x="1797" y="467"/>
                  </a:lnTo>
                  <a:lnTo>
                    <a:pt x="1797" y="427"/>
                  </a:lnTo>
                  <a:lnTo>
                    <a:pt x="1797" y="438"/>
                  </a:lnTo>
                  <a:lnTo>
                    <a:pt x="1798" y="416"/>
                  </a:lnTo>
                  <a:lnTo>
                    <a:pt x="1798" y="385"/>
                  </a:lnTo>
                  <a:lnTo>
                    <a:pt x="1798" y="368"/>
                  </a:lnTo>
                  <a:lnTo>
                    <a:pt x="1798" y="369"/>
                  </a:lnTo>
                  <a:lnTo>
                    <a:pt x="1799" y="381"/>
                  </a:lnTo>
                  <a:lnTo>
                    <a:pt x="1799" y="387"/>
                  </a:lnTo>
                  <a:lnTo>
                    <a:pt x="1799" y="392"/>
                  </a:lnTo>
                  <a:lnTo>
                    <a:pt x="1799" y="401"/>
                  </a:lnTo>
                  <a:lnTo>
                    <a:pt x="1799" y="413"/>
                  </a:lnTo>
                  <a:lnTo>
                    <a:pt x="1799" y="423"/>
                  </a:lnTo>
                  <a:lnTo>
                    <a:pt x="1800" y="432"/>
                  </a:lnTo>
                  <a:lnTo>
                    <a:pt x="1800" y="440"/>
                  </a:lnTo>
                  <a:lnTo>
                    <a:pt x="1800" y="448"/>
                  </a:lnTo>
                  <a:lnTo>
                    <a:pt x="1800" y="455"/>
                  </a:lnTo>
                  <a:lnTo>
                    <a:pt x="1800" y="462"/>
                  </a:lnTo>
                  <a:lnTo>
                    <a:pt x="1801" y="469"/>
                  </a:lnTo>
                  <a:lnTo>
                    <a:pt x="1801" y="476"/>
                  </a:lnTo>
                  <a:lnTo>
                    <a:pt x="1801" y="482"/>
                  </a:lnTo>
                  <a:lnTo>
                    <a:pt x="1801" y="487"/>
                  </a:lnTo>
                  <a:lnTo>
                    <a:pt x="1802" y="492"/>
                  </a:lnTo>
                  <a:lnTo>
                    <a:pt x="1802" y="497"/>
                  </a:lnTo>
                  <a:lnTo>
                    <a:pt x="1802" y="501"/>
                  </a:lnTo>
                  <a:lnTo>
                    <a:pt x="1802" y="506"/>
                  </a:lnTo>
                  <a:lnTo>
                    <a:pt x="1802" y="511"/>
                  </a:lnTo>
                  <a:lnTo>
                    <a:pt x="1802" y="517"/>
                  </a:lnTo>
                  <a:lnTo>
                    <a:pt x="1803" y="523"/>
                  </a:lnTo>
                  <a:lnTo>
                    <a:pt x="1803" y="529"/>
                  </a:lnTo>
                  <a:lnTo>
                    <a:pt x="1803" y="535"/>
                  </a:lnTo>
                  <a:lnTo>
                    <a:pt x="1803" y="540"/>
                  </a:lnTo>
                  <a:lnTo>
                    <a:pt x="1804" y="547"/>
                  </a:lnTo>
                  <a:lnTo>
                    <a:pt x="1804" y="553"/>
                  </a:lnTo>
                  <a:lnTo>
                    <a:pt x="1804" y="560"/>
                  </a:lnTo>
                  <a:lnTo>
                    <a:pt x="1804" y="567"/>
                  </a:lnTo>
                  <a:lnTo>
                    <a:pt x="1804" y="573"/>
                  </a:lnTo>
                  <a:lnTo>
                    <a:pt x="1805" y="581"/>
                  </a:lnTo>
                  <a:lnTo>
                    <a:pt x="1805" y="589"/>
                  </a:lnTo>
                  <a:lnTo>
                    <a:pt x="1805" y="597"/>
                  </a:lnTo>
                  <a:lnTo>
                    <a:pt x="1805" y="604"/>
                  </a:lnTo>
                  <a:lnTo>
                    <a:pt x="1805" y="611"/>
                  </a:lnTo>
                  <a:lnTo>
                    <a:pt x="1806" y="618"/>
                  </a:lnTo>
                  <a:lnTo>
                    <a:pt x="1806" y="626"/>
                  </a:lnTo>
                  <a:lnTo>
                    <a:pt x="1806" y="634"/>
                  </a:lnTo>
                  <a:lnTo>
                    <a:pt x="1806" y="643"/>
                  </a:lnTo>
                  <a:lnTo>
                    <a:pt x="1806" y="651"/>
                  </a:lnTo>
                  <a:lnTo>
                    <a:pt x="1807" y="659"/>
                  </a:lnTo>
                  <a:lnTo>
                    <a:pt x="1807" y="666"/>
                  </a:lnTo>
                  <a:lnTo>
                    <a:pt x="1807" y="672"/>
                  </a:lnTo>
                  <a:lnTo>
                    <a:pt x="1807" y="677"/>
                  </a:lnTo>
                  <a:lnTo>
                    <a:pt x="1807" y="683"/>
                  </a:lnTo>
                  <a:lnTo>
                    <a:pt x="1808" y="687"/>
                  </a:lnTo>
                  <a:lnTo>
                    <a:pt x="1808" y="691"/>
                  </a:lnTo>
                  <a:lnTo>
                    <a:pt x="1808" y="694"/>
                  </a:lnTo>
                  <a:lnTo>
                    <a:pt x="1808" y="698"/>
                  </a:lnTo>
                  <a:lnTo>
                    <a:pt x="1808" y="700"/>
                  </a:lnTo>
                  <a:lnTo>
                    <a:pt x="1809" y="702"/>
                  </a:lnTo>
                  <a:lnTo>
                    <a:pt x="1809" y="704"/>
                  </a:lnTo>
                  <a:lnTo>
                    <a:pt x="1809" y="707"/>
                  </a:lnTo>
                  <a:lnTo>
                    <a:pt x="1809" y="708"/>
                  </a:lnTo>
                  <a:lnTo>
                    <a:pt x="1810" y="708"/>
                  </a:lnTo>
                  <a:lnTo>
                    <a:pt x="1810" y="707"/>
                  </a:lnTo>
                  <a:lnTo>
                    <a:pt x="1810" y="707"/>
                  </a:lnTo>
                  <a:lnTo>
                    <a:pt x="1810" y="707"/>
                  </a:lnTo>
                  <a:lnTo>
                    <a:pt x="1810" y="705"/>
                  </a:lnTo>
                  <a:lnTo>
                    <a:pt x="1810" y="704"/>
                  </a:lnTo>
                  <a:lnTo>
                    <a:pt x="1811" y="702"/>
                  </a:lnTo>
                  <a:lnTo>
                    <a:pt x="1811" y="701"/>
                  </a:lnTo>
                  <a:lnTo>
                    <a:pt x="1811" y="700"/>
                  </a:lnTo>
                  <a:lnTo>
                    <a:pt x="1811" y="699"/>
                  </a:lnTo>
                  <a:lnTo>
                    <a:pt x="1812" y="698"/>
                  </a:lnTo>
                  <a:lnTo>
                    <a:pt x="1812" y="697"/>
                  </a:lnTo>
                  <a:lnTo>
                    <a:pt x="1812" y="697"/>
                  </a:lnTo>
                  <a:lnTo>
                    <a:pt x="1812" y="698"/>
                  </a:lnTo>
                  <a:lnTo>
                    <a:pt x="1812" y="698"/>
                  </a:lnTo>
                  <a:lnTo>
                    <a:pt x="1813" y="700"/>
                  </a:lnTo>
                  <a:lnTo>
                    <a:pt x="1813" y="703"/>
                  </a:lnTo>
                  <a:lnTo>
                    <a:pt x="1813" y="707"/>
                  </a:lnTo>
                  <a:lnTo>
                    <a:pt x="1813" y="711"/>
                  </a:lnTo>
                  <a:lnTo>
                    <a:pt x="1813" y="715"/>
                  </a:lnTo>
                  <a:lnTo>
                    <a:pt x="1814" y="721"/>
                  </a:lnTo>
                  <a:lnTo>
                    <a:pt x="1814" y="727"/>
                  </a:lnTo>
                  <a:lnTo>
                    <a:pt x="1814" y="733"/>
                  </a:lnTo>
                  <a:lnTo>
                    <a:pt x="1814" y="739"/>
                  </a:lnTo>
                  <a:lnTo>
                    <a:pt x="1814" y="746"/>
                  </a:lnTo>
                  <a:lnTo>
                    <a:pt x="1815" y="752"/>
                  </a:lnTo>
                  <a:lnTo>
                    <a:pt x="1815" y="758"/>
                  </a:lnTo>
                  <a:lnTo>
                    <a:pt x="1815" y="763"/>
                  </a:lnTo>
                  <a:lnTo>
                    <a:pt x="1815" y="768"/>
                  </a:lnTo>
                  <a:lnTo>
                    <a:pt x="1815" y="773"/>
                  </a:lnTo>
                  <a:lnTo>
                    <a:pt x="1815" y="778"/>
                  </a:lnTo>
                  <a:lnTo>
                    <a:pt x="1816" y="782"/>
                  </a:lnTo>
                  <a:lnTo>
                    <a:pt x="1816" y="786"/>
                  </a:lnTo>
                  <a:lnTo>
                    <a:pt x="1816" y="790"/>
                  </a:lnTo>
                  <a:lnTo>
                    <a:pt x="1816" y="794"/>
                  </a:lnTo>
                  <a:lnTo>
                    <a:pt x="1817" y="798"/>
                  </a:lnTo>
                  <a:lnTo>
                    <a:pt x="1817" y="801"/>
                  </a:lnTo>
                  <a:lnTo>
                    <a:pt x="1817" y="805"/>
                  </a:lnTo>
                  <a:lnTo>
                    <a:pt x="1817" y="808"/>
                  </a:lnTo>
                  <a:lnTo>
                    <a:pt x="1817" y="812"/>
                  </a:lnTo>
                  <a:lnTo>
                    <a:pt x="1818" y="814"/>
                  </a:lnTo>
                  <a:lnTo>
                    <a:pt x="1818" y="818"/>
                  </a:lnTo>
                  <a:lnTo>
                    <a:pt x="1818" y="821"/>
                  </a:lnTo>
                  <a:lnTo>
                    <a:pt x="1818" y="825"/>
                  </a:lnTo>
                  <a:lnTo>
                    <a:pt x="1818" y="828"/>
                  </a:lnTo>
                  <a:lnTo>
                    <a:pt x="1819" y="830"/>
                  </a:lnTo>
                  <a:lnTo>
                    <a:pt x="1819" y="833"/>
                  </a:lnTo>
                  <a:lnTo>
                    <a:pt x="1819" y="835"/>
                  </a:lnTo>
                  <a:lnTo>
                    <a:pt x="1819" y="838"/>
                  </a:lnTo>
                  <a:lnTo>
                    <a:pt x="1819" y="841"/>
                  </a:lnTo>
                  <a:lnTo>
                    <a:pt x="1820" y="843"/>
                  </a:lnTo>
                  <a:lnTo>
                    <a:pt x="1820" y="845"/>
                  </a:lnTo>
                  <a:lnTo>
                    <a:pt x="1820" y="847"/>
                  </a:lnTo>
                  <a:lnTo>
                    <a:pt x="1820" y="850"/>
                  </a:lnTo>
                  <a:lnTo>
                    <a:pt x="1821" y="852"/>
                  </a:lnTo>
                  <a:lnTo>
                    <a:pt x="1821" y="854"/>
                  </a:lnTo>
                  <a:lnTo>
                    <a:pt x="1821" y="855"/>
                  </a:lnTo>
                  <a:lnTo>
                    <a:pt x="1821" y="857"/>
                  </a:lnTo>
                  <a:lnTo>
                    <a:pt x="1821" y="858"/>
                  </a:lnTo>
                  <a:lnTo>
                    <a:pt x="1821" y="859"/>
                  </a:lnTo>
                  <a:lnTo>
                    <a:pt x="1822" y="861"/>
                  </a:lnTo>
                  <a:lnTo>
                    <a:pt x="1822" y="862"/>
                  </a:lnTo>
                  <a:lnTo>
                    <a:pt x="1822" y="862"/>
                  </a:lnTo>
                  <a:lnTo>
                    <a:pt x="1822" y="864"/>
                  </a:lnTo>
                  <a:lnTo>
                    <a:pt x="1823" y="864"/>
                  </a:lnTo>
                  <a:lnTo>
                    <a:pt x="1823" y="864"/>
                  </a:lnTo>
                  <a:lnTo>
                    <a:pt x="1823" y="865"/>
                  </a:lnTo>
                  <a:lnTo>
                    <a:pt x="1823" y="865"/>
                  </a:lnTo>
                  <a:lnTo>
                    <a:pt x="1823" y="865"/>
                  </a:lnTo>
                  <a:lnTo>
                    <a:pt x="1824" y="865"/>
                  </a:lnTo>
                  <a:lnTo>
                    <a:pt x="1824" y="864"/>
                  </a:lnTo>
                  <a:lnTo>
                    <a:pt x="1824" y="864"/>
                  </a:lnTo>
                  <a:lnTo>
                    <a:pt x="1824" y="864"/>
                  </a:lnTo>
                  <a:lnTo>
                    <a:pt x="1824" y="863"/>
                  </a:lnTo>
                  <a:lnTo>
                    <a:pt x="1825" y="862"/>
                  </a:lnTo>
                  <a:lnTo>
                    <a:pt x="1825" y="861"/>
                  </a:lnTo>
                  <a:lnTo>
                    <a:pt x="1825" y="860"/>
                  </a:lnTo>
                  <a:lnTo>
                    <a:pt x="1825" y="861"/>
                  </a:lnTo>
                  <a:lnTo>
                    <a:pt x="1825" y="861"/>
                  </a:lnTo>
                  <a:lnTo>
                    <a:pt x="1826" y="859"/>
                  </a:lnTo>
                  <a:lnTo>
                    <a:pt x="1826" y="858"/>
                  </a:lnTo>
                  <a:lnTo>
                    <a:pt x="1826" y="857"/>
                  </a:lnTo>
                  <a:lnTo>
                    <a:pt x="1826" y="857"/>
                  </a:lnTo>
                  <a:lnTo>
                    <a:pt x="1827" y="855"/>
                  </a:lnTo>
                  <a:lnTo>
                    <a:pt x="1827" y="854"/>
                  </a:lnTo>
                  <a:lnTo>
                    <a:pt x="1827" y="853"/>
                  </a:lnTo>
                  <a:lnTo>
                    <a:pt x="1827" y="851"/>
                  </a:lnTo>
                  <a:lnTo>
                    <a:pt x="1827" y="850"/>
                  </a:lnTo>
                  <a:lnTo>
                    <a:pt x="1827" y="848"/>
                  </a:lnTo>
                  <a:lnTo>
                    <a:pt x="1828" y="847"/>
                  </a:lnTo>
                  <a:lnTo>
                    <a:pt x="1828" y="846"/>
                  </a:lnTo>
                  <a:lnTo>
                    <a:pt x="1828" y="846"/>
                  </a:lnTo>
                  <a:lnTo>
                    <a:pt x="1828" y="846"/>
                  </a:lnTo>
                  <a:lnTo>
                    <a:pt x="1828" y="847"/>
                  </a:lnTo>
                  <a:lnTo>
                    <a:pt x="1829" y="848"/>
                  </a:lnTo>
                  <a:lnTo>
                    <a:pt x="1829" y="850"/>
                  </a:lnTo>
                  <a:lnTo>
                    <a:pt x="1829" y="850"/>
                  </a:lnTo>
                  <a:lnTo>
                    <a:pt x="1829" y="851"/>
                  </a:lnTo>
                  <a:lnTo>
                    <a:pt x="1829" y="853"/>
                  </a:lnTo>
                  <a:lnTo>
                    <a:pt x="1830" y="856"/>
                  </a:lnTo>
                  <a:lnTo>
                    <a:pt x="1830" y="860"/>
                  </a:lnTo>
                  <a:lnTo>
                    <a:pt x="1830" y="864"/>
                  </a:lnTo>
                  <a:lnTo>
                    <a:pt x="1830" y="867"/>
                  </a:lnTo>
                  <a:lnTo>
                    <a:pt x="1830" y="868"/>
                  </a:lnTo>
                  <a:lnTo>
                    <a:pt x="1831" y="869"/>
                  </a:lnTo>
                  <a:lnTo>
                    <a:pt x="1831" y="871"/>
                  </a:lnTo>
                  <a:lnTo>
                    <a:pt x="1831" y="873"/>
                  </a:lnTo>
                  <a:lnTo>
                    <a:pt x="1831" y="875"/>
                  </a:lnTo>
                  <a:lnTo>
                    <a:pt x="1832" y="875"/>
                  </a:lnTo>
                  <a:lnTo>
                    <a:pt x="1832" y="876"/>
                  </a:lnTo>
                  <a:lnTo>
                    <a:pt x="1832" y="876"/>
                  </a:lnTo>
                  <a:lnTo>
                    <a:pt x="1832" y="876"/>
                  </a:lnTo>
                  <a:lnTo>
                    <a:pt x="1832" y="876"/>
                  </a:lnTo>
                  <a:lnTo>
                    <a:pt x="1832" y="876"/>
                  </a:lnTo>
                  <a:lnTo>
                    <a:pt x="1833" y="875"/>
                  </a:lnTo>
                  <a:lnTo>
                    <a:pt x="1833" y="874"/>
                  </a:lnTo>
                  <a:lnTo>
                    <a:pt x="1833" y="871"/>
                  </a:lnTo>
                  <a:lnTo>
                    <a:pt x="1833" y="869"/>
                  </a:lnTo>
                  <a:lnTo>
                    <a:pt x="1834" y="866"/>
                  </a:lnTo>
                  <a:lnTo>
                    <a:pt x="1834" y="865"/>
                  </a:lnTo>
                  <a:lnTo>
                    <a:pt x="1834" y="863"/>
                  </a:lnTo>
                  <a:lnTo>
                    <a:pt x="1834" y="861"/>
                  </a:lnTo>
                  <a:lnTo>
                    <a:pt x="1834" y="858"/>
                  </a:lnTo>
                  <a:lnTo>
                    <a:pt x="1835" y="856"/>
                  </a:lnTo>
                  <a:lnTo>
                    <a:pt x="1835" y="855"/>
                  </a:lnTo>
                  <a:lnTo>
                    <a:pt x="1835" y="854"/>
                  </a:lnTo>
                  <a:lnTo>
                    <a:pt x="1835" y="852"/>
                  </a:lnTo>
                  <a:lnTo>
                    <a:pt x="1835" y="850"/>
                  </a:lnTo>
                  <a:lnTo>
                    <a:pt x="1836" y="848"/>
                  </a:lnTo>
                  <a:lnTo>
                    <a:pt x="1836" y="847"/>
                  </a:lnTo>
                  <a:lnTo>
                    <a:pt x="1836" y="847"/>
                  </a:lnTo>
                  <a:lnTo>
                    <a:pt x="1836" y="845"/>
                  </a:lnTo>
                  <a:lnTo>
                    <a:pt x="1836" y="843"/>
                  </a:lnTo>
                  <a:lnTo>
                    <a:pt x="1837" y="842"/>
                  </a:lnTo>
                  <a:lnTo>
                    <a:pt x="1837" y="846"/>
                  </a:lnTo>
                  <a:lnTo>
                    <a:pt x="1837" y="839"/>
                  </a:lnTo>
                  <a:lnTo>
                    <a:pt x="1837" y="819"/>
                  </a:lnTo>
                  <a:lnTo>
                    <a:pt x="1838" y="785"/>
                  </a:lnTo>
                  <a:lnTo>
                    <a:pt x="1838" y="738"/>
                  </a:lnTo>
                  <a:lnTo>
                    <a:pt x="1838" y="677"/>
                  </a:lnTo>
                  <a:lnTo>
                    <a:pt x="1838" y="604"/>
                  </a:lnTo>
                  <a:lnTo>
                    <a:pt x="1838" y="534"/>
                  </a:lnTo>
                  <a:lnTo>
                    <a:pt x="1838" y="492"/>
                  </a:lnTo>
                  <a:lnTo>
                    <a:pt x="1839" y="500"/>
                  </a:lnTo>
                  <a:lnTo>
                    <a:pt x="1839" y="474"/>
                  </a:lnTo>
                  <a:lnTo>
                    <a:pt x="1839" y="440"/>
                  </a:lnTo>
                  <a:lnTo>
                    <a:pt x="1839" y="420"/>
                  </a:lnTo>
                  <a:lnTo>
                    <a:pt x="1840" y="419"/>
                  </a:lnTo>
                  <a:lnTo>
                    <a:pt x="1840" y="432"/>
                  </a:lnTo>
                  <a:lnTo>
                    <a:pt x="1840" y="438"/>
                  </a:lnTo>
                  <a:lnTo>
                    <a:pt x="1840" y="443"/>
                  </a:lnTo>
                  <a:lnTo>
                    <a:pt x="1840" y="452"/>
                  </a:lnTo>
                  <a:lnTo>
                    <a:pt x="1840" y="464"/>
                  </a:lnTo>
                  <a:lnTo>
                    <a:pt x="1841" y="473"/>
                  </a:lnTo>
                  <a:lnTo>
                    <a:pt x="1841" y="479"/>
                  </a:lnTo>
                  <a:lnTo>
                    <a:pt x="1841" y="484"/>
                  </a:lnTo>
                  <a:lnTo>
                    <a:pt x="1841" y="489"/>
                  </a:lnTo>
                  <a:lnTo>
                    <a:pt x="1842" y="495"/>
                  </a:lnTo>
                  <a:lnTo>
                    <a:pt x="1842" y="502"/>
                  </a:lnTo>
                  <a:lnTo>
                    <a:pt x="1842" y="507"/>
                  </a:lnTo>
                  <a:lnTo>
                    <a:pt x="1842" y="512"/>
                  </a:lnTo>
                  <a:lnTo>
                    <a:pt x="1842" y="518"/>
                  </a:lnTo>
                  <a:lnTo>
                    <a:pt x="1843" y="522"/>
                  </a:lnTo>
                  <a:lnTo>
                    <a:pt x="1843" y="526"/>
                  </a:lnTo>
                  <a:lnTo>
                    <a:pt x="1843" y="529"/>
                  </a:lnTo>
                  <a:lnTo>
                    <a:pt x="1843" y="532"/>
                  </a:lnTo>
                  <a:lnTo>
                    <a:pt x="1843" y="536"/>
                  </a:lnTo>
                  <a:lnTo>
                    <a:pt x="1843" y="540"/>
                  </a:lnTo>
                  <a:lnTo>
                    <a:pt x="1844" y="545"/>
                  </a:lnTo>
                  <a:lnTo>
                    <a:pt x="1844" y="549"/>
                  </a:lnTo>
                  <a:lnTo>
                    <a:pt x="1844" y="554"/>
                  </a:lnTo>
                  <a:lnTo>
                    <a:pt x="1844" y="559"/>
                  </a:lnTo>
                  <a:lnTo>
                    <a:pt x="1845" y="565"/>
                  </a:lnTo>
                  <a:lnTo>
                    <a:pt x="1845" y="570"/>
                  </a:lnTo>
                  <a:lnTo>
                    <a:pt x="1845" y="575"/>
                  </a:lnTo>
                  <a:lnTo>
                    <a:pt x="1845" y="581"/>
                  </a:lnTo>
                  <a:lnTo>
                    <a:pt x="1845" y="586"/>
                  </a:lnTo>
                  <a:lnTo>
                    <a:pt x="1846" y="593"/>
                  </a:lnTo>
                  <a:lnTo>
                    <a:pt x="1846" y="600"/>
                  </a:lnTo>
                  <a:lnTo>
                    <a:pt x="1846" y="606"/>
                  </a:lnTo>
                  <a:lnTo>
                    <a:pt x="1846" y="612"/>
                  </a:lnTo>
                  <a:lnTo>
                    <a:pt x="1846" y="619"/>
                  </a:lnTo>
                  <a:lnTo>
                    <a:pt x="1847" y="626"/>
                  </a:lnTo>
                  <a:lnTo>
                    <a:pt x="1847" y="634"/>
                  </a:lnTo>
                  <a:lnTo>
                    <a:pt x="1847" y="642"/>
                  </a:lnTo>
                  <a:lnTo>
                    <a:pt x="1847" y="649"/>
                  </a:lnTo>
                  <a:lnTo>
                    <a:pt x="1847" y="658"/>
                  </a:lnTo>
                  <a:lnTo>
                    <a:pt x="1848" y="665"/>
                  </a:lnTo>
                  <a:lnTo>
                    <a:pt x="1848" y="672"/>
                  </a:lnTo>
                  <a:lnTo>
                    <a:pt x="1848" y="679"/>
                  </a:lnTo>
                  <a:lnTo>
                    <a:pt x="1848" y="686"/>
                  </a:lnTo>
                  <a:lnTo>
                    <a:pt x="1849" y="690"/>
                  </a:lnTo>
                  <a:lnTo>
                    <a:pt x="1849" y="694"/>
                  </a:lnTo>
                  <a:lnTo>
                    <a:pt x="1849" y="698"/>
                  </a:lnTo>
                  <a:lnTo>
                    <a:pt x="1849" y="701"/>
                  </a:lnTo>
                  <a:lnTo>
                    <a:pt x="1849" y="704"/>
                  </a:lnTo>
                  <a:lnTo>
                    <a:pt x="1849" y="706"/>
                  </a:lnTo>
                  <a:lnTo>
                    <a:pt x="1850" y="706"/>
                  </a:lnTo>
                  <a:lnTo>
                    <a:pt x="1850" y="707"/>
                  </a:lnTo>
                  <a:lnTo>
                    <a:pt x="1850" y="709"/>
                  </a:lnTo>
                  <a:lnTo>
                    <a:pt x="1850" y="709"/>
                  </a:lnTo>
                  <a:lnTo>
                    <a:pt x="1851" y="709"/>
                  </a:lnTo>
                  <a:lnTo>
                    <a:pt x="1851" y="708"/>
                  </a:lnTo>
                  <a:lnTo>
                    <a:pt x="1851" y="709"/>
                  </a:lnTo>
                  <a:lnTo>
                    <a:pt x="1851" y="708"/>
                  </a:lnTo>
                  <a:lnTo>
                    <a:pt x="1851" y="706"/>
                  </a:lnTo>
                  <a:lnTo>
                    <a:pt x="1851" y="705"/>
                  </a:lnTo>
                  <a:lnTo>
                    <a:pt x="1852" y="705"/>
                  </a:lnTo>
                  <a:lnTo>
                    <a:pt x="1852" y="705"/>
                  </a:lnTo>
                  <a:lnTo>
                    <a:pt x="1852" y="705"/>
                  </a:lnTo>
                  <a:lnTo>
                    <a:pt x="1852" y="705"/>
                  </a:lnTo>
                  <a:lnTo>
                    <a:pt x="1853" y="707"/>
                  </a:lnTo>
                  <a:lnTo>
                    <a:pt x="1853" y="710"/>
                  </a:lnTo>
                  <a:lnTo>
                    <a:pt x="1853" y="714"/>
                  </a:lnTo>
                  <a:lnTo>
                    <a:pt x="1853" y="719"/>
                  </a:lnTo>
                  <a:lnTo>
                    <a:pt x="1853" y="725"/>
                  </a:lnTo>
                  <a:lnTo>
                    <a:pt x="1854" y="731"/>
                  </a:lnTo>
                  <a:lnTo>
                    <a:pt x="1854" y="737"/>
                  </a:lnTo>
                  <a:lnTo>
                    <a:pt x="1854" y="742"/>
                  </a:lnTo>
                  <a:lnTo>
                    <a:pt x="1854" y="747"/>
                  </a:lnTo>
                  <a:lnTo>
                    <a:pt x="1854" y="752"/>
                  </a:lnTo>
                  <a:lnTo>
                    <a:pt x="1855" y="756"/>
                  </a:lnTo>
                  <a:lnTo>
                    <a:pt x="1855" y="760"/>
                  </a:lnTo>
                  <a:lnTo>
                    <a:pt x="1855" y="763"/>
                  </a:lnTo>
                  <a:lnTo>
                    <a:pt x="1855" y="767"/>
                  </a:lnTo>
                  <a:lnTo>
                    <a:pt x="1855" y="771"/>
                  </a:lnTo>
                  <a:lnTo>
                    <a:pt x="1856" y="773"/>
                  </a:lnTo>
                  <a:lnTo>
                    <a:pt x="1856" y="775"/>
                  </a:lnTo>
                  <a:lnTo>
                    <a:pt x="1856" y="777"/>
                  </a:lnTo>
                  <a:lnTo>
                    <a:pt x="1856" y="779"/>
                  </a:lnTo>
                  <a:lnTo>
                    <a:pt x="1857" y="782"/>
                  </a:lnTo>
                  <a:lnTo>
                    <a:pt x="1857" y="784"/>
                  </a:lnTo>
                  <a:lnTo>
                    <a:pt x="1857" y="785"/>
                  </a:lnTo>
                  <a:lnTo>
                    <a:pt x="1857" y="787"/>
                  </a:lnTo>
                  <a:lnTo>
                    <a:pt x="1857" y="789"/>
                  </a:lnTo>
                  <a:lnTo>
                    <a:pt x="1857" y="790"/>
                  </a:lnTo>
                  <a:lnTo>
                    <a:pt x="1858" y="791"/>
                  </a:lnTo>
                  <a:lnTo>
                    <a:pt x="1858" y="792"/>
                  </a:lnTo>
                  <a:lnTo>
                    <a:pt x="1858" y="793"/>
                  </a:lnTo>
                  <a:lnTo>
                    <a:pt x="1858" y="795"/>
                  </a:lnTo>
                  <a:lnTo>
                    <a:pt x="1858" y="797"/>
                  </a:lnTo>
                  <a:lnTo>
                    <a:pt x="1859" y="798"/>
                  </a:lnTo>
                  <a:lnTo>
                    <a:pt x="1859" y="799"/>
                  </a:lnTo>
                  <a:lnTo>
                    <a:pt x="1859" y="801"/>
                  </a:lnTo>
                  <a:lnTo>
                    <a:pt x="1859" y="802"/>
                  </a:lnTo>
                  <a:lnTo>
                    <a:pt x="1860" y="803"/>
                  </a:lnTo>
                  <a:lnTo>
                    <a:pt x="1860" y="804"/>
                  </a:lnTo>
                  <a:lnTo>
                    <a:pt x="1860" y="805"/>
                  </a:lnTo>
                  <a:lnTo>
                    <a:pt x="1860" y="806"/>
                  </a:lnTo>
                  <a:lnTo>
                    <a:pt x="1860" y="808"/>
                  </a:lnTo>
                  <a:lnTo>
                    <a:pt x="1860" y="809"/>
                  </a:lnTo>
                  <a:lnTo>
                    <a:pt x="1861" y="810"/>
                  </a:lnTo>
                  <a:lnTo>
                    <a:pt x="1861" y="811"/>
                  </a:lnTo>
                  <a:lnTo>
                    <a:pt x="1861" y="811"/>
                  </a:lnTo>
                  <a:lnTo>
                    <a:pt x="1861" y="813"/>
                  </a:lnTo>
                  <a:lnTo>
                    <a:pt x="1862" y="814"/>
                  </a:lnTo>
                  <a:lnTo>
                    <a:pt x="1862" y="814"/>
                  </a:lnTo>
                  <a:lnTo>
                    <a:pt x="1862" y="815"/>
                  </a:lnTo>
                  <a:lnTo>
                    <a:pt x="1862" y="816"/>
                  </a:lnTo>
                  <a:lnTo>
                    <a:pt x="1862" y="817"/>
                  </a:lnTo>
                  <a:lnTo>
                    <a:pt x="1862" y="816"/>
                  </a:lnTo>
                  <a:lnTo>
                    <a:pt x="1863" y="817"/>
                  </a:lnTo>
                  <a:lnTo>
                    <a:pt x="1863" y="817"/>
                  </a:lnTo>
                  <a:lnTo>
                    <a:pt x="1863" y="818"/>
                  </a:lnTo>
                  <a:lnTo>
                    <a:pt x="1863" y="818"/>
                  </a:lnTo>
                  <a:lnTo>
                    <a:pt x="1864" y="818"/>
                  </a:lnTo>
                  <a:lnTo>
                    <a:pt x="1864" y="818"/>
                  </a:lnTo>
                  <a:lnTo>
                    <a:pt x="1864" y="819"/>
                  </a:lnTo>
                  <a:lnTo>
                    <a:pt x="1864" y="819"/>
                  </a:lnTo>
                  <a:lnTo>
                    <a:pt x="1864" y="819"/>
                  </a:lnTo>
                  <a:lnTo>
                    <a:pt x="1865" y="819"/>
                  </a:lnTo>
                  <a:lnTo>
                    <a:pt x="1865" y="819"/>
                  </a:lnTo>
                  <a:lnTo>
                    <a:pt x="1865" y="819"/>
                  </a:lnTo>
                  <a:lnTo>
                    <a:pt x="1865" y="819"/>
                  </a:lnTo>
                  <a:lnTo>
                    <a:pt x="1865" y="819"/>
                  </a:lnTo>
                  <a:lnTo>
                    <a:pt x="1866" y="819"/>
                  </a:lnTo>
                  <a:lnTo>
                    <a:pt x="1866" y="818"/>
                  </a:lnTo>
                  <a:lnTo>
                    <a:pt x="1866" y="818"/>
                  </a:lnTo>
                  <a:lnTo>
                    <a:pt x="1866" y="817"/>
                  </a:lnTo>
                  <a:lnTo>
                    <a:pt x="1866" y="817"/>
                  </a:lnTo>
                  <a:lnTo>
                    <a:pt x="1867" y="816"/>
                  </a:lnTo>
                  <a:lnTo>
                    <a:pt x="1867" y="815"/>
                  </a:lnTo>
                  <a:lnTo>
                    <a:pt x="1867" y="815"/>
                  </a:lnTo>
                  <a:lnTo>
                    <a:pt x="1867" y="815"/>
                  </a:lnTo>
                  <a:lnTo>
                    <a:pt x="1868" y="815"/>
                  </a:lnTo>
                  <a:lnTo>
                    <a:pt x="1868" y="814"/>
                  </a:lnTo>
                  <a:lnTo>
                    <a:pt x="1868" y="813"/>
                  </a:lnTo>
                  <a:lnTo>
                    <a:pt x="1868" y="814"/>
                  </a:lnTo>
                  <a:lnTo>
                    <a:pt x="1868" y="813"/>
                  </a:lnTo>
                  <a:lnTo>
                    <a:pt x="1868" y="813"/>
                  </a:lnTo>
                  <a:lnTo>
                    <a:pt x="1869" y="813"/>
                  </a:lnTo>
                  <a:lnTo>
                    <a:pt x="1869" y="815"/>
                  </a:lnTo>
                  <a:lnTo>
                    <a:pt x="1869" y="818"/>
                  </a:lnTo>
                  <a:lnTo>
                    <a:pt x="1869" y="820"/>
                  </a:lnTo>
                  <a:lnTo>
                    <a:pt x="1870" y="822"/>
                  </a:lnTo>
                  <a:lnTo>
                    <a:pt x="1870" y="823"/>
                  </a:lnTo>
                  <a:lnTo>
                    <a:pt x="1870" y="825"/>
                  </a:lnTo>
                  <a:lnTo>
                    <a:pt x="1870" y="828"/>
                  </a:lnTo>
                  <a:lnTo>
                    <a:pt x="1870" y="832"/>
                  </a:lnTo>
                  <a:lnTo>
                    <a:pt x="1871" y="837"/>
                  </a:lnTo>
                  <a:lnTo>
                    <a:pt x="1871" y="840"/>
                  </a:lnTo>
                  <a:lnTo>
                    <a:pt x="1871" y="842"/>
                  </a:lnTo>
                  <a:lnTo>
                    <a:pt x="1871" y="844"/>
                  </a:lnTo>
                  <a:lnTo>
                    <a:pt x="1871" y="847"/>
                  </a:lnTo>
                  <a:lnTo>
                    <a:pt x="1872" y="849"/>
                  </a:lnTo>
                  <a:lnTo>
                    <a:pt x="1872" y="852"/>
                  </a:lnTo>
                  <a:lnTo>
                    <a:pt x="1872" y="853"/>
                  </a:lnTo>
                  <a:lnTo>
                    <a:pt x="1872" y="853"/>
                  </a:lnTo>
                  <a:lnTo>
                    <a:pt x="1872" y="854"/>
                  </a:lnTo>
                  <a:lnTo>
                    <a:pt x="1873" y="854"/>
                  </a:lnTo>
                  <a:lnTo>
                    <a:pt x="1873" y="854"/>
                  </a:lnTo>
                  <a:lnTo>
                    <a:pt x="1873" y="854"/>
                  </a:lnTo>
                  <a:lnTo>
                    <a:pt x="1873" y="854"/>
                  </a:lnTo>
                  <a:lnTo>
                    <a:pt x="1873" y="852"/>
                  </a:lnTo>
                  <a:lnTo>
                    <a:pt x="1873" y="850"/>
                  </a:lnTo>
                  <a:lnTo>
                    <a:pt x="1874" y="848"/>
                  </a:lnTo>
                  <a:lnTo>
                    <a:pt x="1874" y="847"/>
                  </a:lnTo>
                  <a:lnTo>
                    <a:pt x="1874" y="845"/>
                  </a:lnTo>
                  <a:lnTo>
                    <a:pt x="1874" y="842"/>
                  </a:lnTo>
                  <a:lnTo>
                    <a:pt x="1875" y="839"/>
                  </a:lnTo>
                  <a:lnTo>
                    <a:pt x="1875" y="837"/>
                  </a:lnTo>
                  <a:lnTo>
                    <a:pt x="1875" y="835"/>
                  </a:lnTo>
                  <a:lnTo>
                    <a:pt x="1875" y="833"/>
                  </a:lnTo>
                  <a:lnTo>
                    <a:pt x="1875" y="831"/>
                  </a:lnTo>
                  <a:lnTo>
                    <a:pt x="1876" y="830"/>
                  </a:lnTo>
                  <a:lnTo>
                    <a:pt x="1876" y="828"/>
                  </a:lnTo>
                  <a:lnTo>
                    <a:pt x="1876" y="827"/>
                  </a:lnTo>
                  <a:lnTo>
                    <a:pt x="1876" y="825"/>
                  </a:lnTo>
                  <a:lnTo>
                    <a:pt x="1876" y="824"/>
                  </a:lnTo>
                  <a:lnTo>
                    <a:pt x="1877" y="822"/>
                  </a:lnTo>
                  <a:lnTo>
                    <a:pt x="1877" y="819"/>
                  </a:lnTo>
                  <a:lnTo>
                    <a:pt x="1877" y="819"/>
                  </a:lnTo>
                  <a:lnTo>
                    <a:pt x="1877" y="822"/>
                  </a:lnTo>
                  <a:lnTo>
                    <a:pt x="1877" y="813"/>
                  </a:lnTo>
                  <a:lnTo>
                    <a:pt x="1878" y="791"/>
                  </a:lnTo>
                  <a:lnTo>
                    <a:pt x="1878" y="756"/>
                  </a:lnTo>
                  <a:lnTo>
                    <a:pt x="1878" y="707"/>
                  </a:lnTo>
                  <a:lnTo>
                    <a:pt x="1878" y="641"/>
                  </a:lnTo>
                  <a:lnTo>
                    <a:pt x="1879" y="566"/>
                  </a:lnTo>
                  <a:lnTo>
                    <a:pt x="1879" y="502"/>
                  </a:lnTo>
                  <a:lnTo>
                    <a:pt x="1879" y="477"/>
                  </a:lnTo>
                  <a:lnTo>
                    <a:pt x="1879" y="475"/>
                  </a:lnTo>
                  <a:lnTo>
                    <a:pt x="1879" y="443"/>
                  </a:lnTo>
                  <a:lnTo>
                    <a:pt x="1879" y="411"/>
                  </a:lnTo>
                  <a:lnTo>
                    <a:pt x="1880" y="396"/>
                  </a:lnTo>
                  <a:lnTo>
                    <a:pt x="1880" y="397"/>
                  </a:lnTo>
                  <a:lnTo>
                    <a:pt x="1880" y="409"/>
                  </a:lnTo>
                  <a:lnTo>
                    <a:pt x="1880" y="417"/>
                  </a:lnTo>
                  <a:lnTo>
                    <a:pt x="1881" y="426"/>
                  </a:lnTo>
                  <a:lnTo>
                    <a:pt x="1881" y="438"/>
                  </a:lnTo>
                  <a:lnTo>
                    <a:pt x="1881" y="447"/>
                  </a:lnTo>
                  <a:lnTo>
                    <a:pt x="1881" y="453"/>
                  </a:lnTo>
                  <a:lnTo>
                    <a:pt x="1881" y="457"/>
                  </a:lnTo>
                  <a:lnTo>
                    <a:pt x="1882" y="461"/>
                  </a:lnTo>
                  <a:lnTo>
                    <a:pt x="1882" y="464"/>
                  </a:lnTo>
                  <a:lnTo>
                    <a:pt x="1882" y="469"/>
                  </a:lnTo>
                  <a:lnTo>
                    <a:pt x="1882" y="473"/>
                  </a:lnTo>
                  <a:lnTo>
                    <a:pt x="1882" y="478"/>
                  </a:lnTo>
                  <a:lnTo>
                    <a:pt x="1883" y="482"/>
                  </a:lnTo>
                  <a:lnTo>
                    <a:pt x="1883" y="486"/>
                  </a:lnTo>
                  <a:lnTo>
                    <a:pt x="1883" y="488"/>
                  </a:lnTo>
                  <a:lnTo>
                    <a:pt x="1883" y="490"/>
                  </a:lnTo>
                  <a:lnTo>
                    <a:pt x="1883" y="492"/>
                  </a:lnTo>
                  <a:lnTo>
                    <a:pt x="1884" y="495"/>
                  </a:lnTo>
                  <a:lnTo>
                    <a:pt x="1884" y="498"/>
                  </a:lnTo>
                  <a:lnTo>
                    <a:pt x="1884" y="501"/>
                  </a:lnTo>
                  <a:lnTo>
                    <a:pt x="1884" y="504"/>
                  </a:lnTo>
                  <a:lnTo>
                    <a:pt x="1885" y="507"/>
                  </a:lnTo>
                  <a:lnTo>
                    <a:pt x="1885" y="512"/>
                  </a:lnTo>
                  <a:lnTo>
                    <a:pt x="1885" y="516"/>
                  </a:lnTo>
                  <a:lnTo>
                    <a:pt x="1885" y="521"/>
                  </a:lnTo>
                  <a:lnTo>
                    <a:pt x="1885" y="525"/>
                  </a:lnTo>
                  <a:lnTo>
                    <a:pt x="1885" y="530"/>
                  </a:lnTo>
                  <a:lnTo>
                    <a:pt x="1886" y="535"/>
                  </a:lnTo>
                  <a:lnTo>
                    <a:pt x="1886" y="539"/>
                  </a:lnTo>
                  <a:lnTo>
                    <a:pt x="1886" y="544"/>
                  </a:lnTo>
                  <a:lnTo>
                    <a:pt x="1886" y="549"/>
                  </a:lnTo>
                  <a:lnTo>
                    <a:pt x="1887" y="555"/>
                  </a:lnTo>
                  <a:lnTo>
                    <a:pt x="1887" y="560"/>
                  </a:lnTo>
                  <a:lnTo>
                    <a:pt x="1887" y="566"/>
                  </a:lnTo>
                  <a:lnTo>
                    <a:pt x="1887" y="572"/>
                  </a:lnTo>
                  <a:lnTo>
                    <a:pt x="1887" y="579"/>
                  </a:lnTo>
                  <a:lnTo>
                    <a:pt x="1887" y="586"/>
                  </a:lnTo>
                  <a:lnTo>
                    <a:pt x="1888" y="594"/>
                  </a:lnTo>
                  <a:lnTo>
                    <a:pt x="1888" y="601"/>
                  </a:lnTo>
                  <a:lnTo>
                    <a:pt x="1888" y="609"/>
                  </a:lnTo>
                  <a:lnTo>
                    <a:pt x="1888" y="617"/>
                  </a:lnTo>
                  <a:lnTo>
                    <a:pt x="1888" y="626"/>
                  </a:lnTo>
                  <a:lnTo>
                    <a:pt x="1889" y="635"/>
                  </a:lnTo>
                  <a:lnTo>
                    <a:pt x="1889" y="641"/>
                  </a:lnTo>
                  <a:lnTo>
                    <a:pt x="1889" y="648"/>
                  </a:lnTo>
                  <a:lnTo>
                    <a:pt x="1889" y="654"/>
                  </a:lnTo>
                  <a:lnTo>
                    <a:pt x="1890" y="658"/>
                  </a:lnTo>
                  <a:lnTo>
                    <a:pt x="1890" y="661"/>
                  </a:lnTo>
                  <a:lnTo>
                    <a:pt x="1890" y="664"/>
                  </a:lnTo>
                  <a:lnTo>
                    <a:pt x="1890" y="668"/>
                  </a:lnTo>
                  <a:lnTo>
                    <a:pt x="1890" y="671"/>
                  </a:lnTo>
                  <a:lnTo>
                    <a:pt x="1890" y="672"/>
                  </a:lnTo>
                  <a:lnTo>
                    <a:pt x="1891" y="673"/>
                  </a:lnTo>
                  <a:lnTo>
                    <a:pt x="1891" y="673"/>
                  </a:lnTo>
                  <a:lnTo>
                    <a:pt x="1891" y="674"/>
                  </a:lnTo>
                  <a:lnTo>
                    <a:pt x="1891" y="675"/>
                  </a:lnTo>
                  <a:lnTo>
                    <a:pt x="1892" y="674"/>
                  </a:lnTo>
                  <a:lnTo>
                    <a:pt x="1892" y="674"/>
                  </a:lnTo>
                  <a:lnTo>
                    <a:pt x="1892" y="673"/>
                  </a:lnTo>
                  <a:lnTo>
                    <a:pt x="1892" y="673"/>
                  </a:lnTo>
                  <a:lnTo>
                    <a:pt x="1892" y="673"/>
                  </a:lnTo>
                  <a:lnTo>
                    <a:pt x="1893" y="674"/>
                  </a:lnTo>
                  <a:lnTo>
                    <a:pt x="1893" y="676"/>
                  </a:lnTo>
                  <a:lnTo>
                    <a:pt x="1893" y="679"/>
                  </a:lnTo>
                  <a:lnTo>
                    <a:pt x="1893" y="683"/>
                  </a:lnTo>
                  <a:lnTo>
                    <a:pt x="1893" y="687"/>
                  </a:lnTo>
                  <a:lnTo>
                    <a:pt x="1894" y="693"/>
                  </a:lnTo>
                  <a:lnTo>
                    <a:pt x="1894" y="700"/>
                  </a:lnTo>
                  <a:lnTo>
                    <a:pt x="1894" y="707"/>
                  </a:lnTo>
                  <a:lnTo>
                    <a:pt x="1894" y="713"/>
                  </a:lnTo>
                  <a:lnTo>
                    <a:pt x="1894" y="717"/>
                  </a:lnTo>
                  <a:lnTo>
                    <a:pt x="1895" y="721"/>
                  </a:lnTo>
                  <a:lnTo>
                    <a:pt x="1895" y="725"/>
                  </a:lnTo>
                  <a:lnTo>
                    <a:pt x="1895" y="728"/>
                  </a:lnTo>
                  <a:lnTo>
                    <a:pt x="1895" y="730"/>
                  </a:lnTo>
                  <a:lnTo>
                    <a:pt x="1896" y="732"/>
                  </a:lnTo>
                  <a:lnTo>
                    <a:pt x="1896" y="734"/>
                  </a:lnTo>
                  <a:lnTo>
                    <a:pt x="1896" y="736"/>
                  </a:lnTo>
                  <a:lnTo>
                    <a:pt x="1896" y="737"/>
                  </a:lnTo>
                  <a:lnTo>
                    <a:pt x="1896" y="738"/>
                  </a:lnTo>
                  <a:lnTo>
                    <a:pt x="1896" y="740"/>
                  </a:lnTo>
                  <a:lnTo>
                    <a:pt x="1897" y="740"/>
                  </a:lnTo>
                  <a:lnTo>
                    <a:pt x="1897" y="741"/>
                  </a:lnTo>
                  <a:lnTo>
                    <a:pt x="1897" y="742"/>
                  </a:lnTo>
                  <a:lnTo>
                    <a:pt x="1897" y="742"/>
                  </a:lnTo>
                  <a:lnTo>
                    <a:pt x="1898" y="742"/>
                  </a:lnTo>
                  <a:lnTo>
                    <a:pt x="1898" y="742"/>
                  </a:lnTo>
                  <a:lnTo>
                    <a:pt x="1898" y="742"/>
                  </a:lnTo>
                  <a:lnTo>
                    <a:pt x="1898" y="742"/>
                  </a:lnTo>
                  <a:lnTo>
                    <a:pt x="1898" y="742"/>
                  </a:lnTo>
                  <a:lnTo>
                    <a:pt x="1898" y="742"/>
                  </a:lnTo>
                  <a:lnTo>
                    <a:pt x="1899" y="742"/>
                  </a:lnTo>
                  <a:lnTo>
                    <a:pt x="1899" y="741"/>
                  </a:lnTo>
                  <a:lnTo>
                    <a:pt x="1899" y="741"/>
                  </a:lnTo>
                  <a:lnTo>
                    <a:pt x="1899" y="741"/>
                  </a:lnTo>
                  <a:lnTo>
                    <a:pt x="1900" y="742"/>
                  </a:lnTo>
                  <a:lnTo>
                    <a:pt x="1900" y="743"/>
                  </a:lnTo>
                  <a:lnTo>
                    <a:pt x="1900" y="743"/>
                  </a:lnTo>
                  <a:lnTo>
                    <a:pt x="1900" y="743"/>
                  </a:lnTo>
                  <a:lnTo>
                    <a:pt x="1900" y="744"/>
                  </a:lnTo>
                  <a:lnTo>
                    <a:pt x="1901" y="745"/>
                  </a:lnTo>
                  <a:lnTo>
                    <a:pt x="1901" y="745"/>
                  </a:lnTo>
                  <a:lnTo>
                    <a:pt x="1901" y="746"/>
                  </a:lnTo>
                  <a:lnTo>
                    <a:pt x="1901" y="746"/>
                  </a:lnTo>
                  <a:lnTo>
                    <a:pt x="1901" y="747"/>
                  </a:lnTo>
                  <a:lnTo>
                    <a:pt x="1902" y="748"/>
                  </a:lnTo>
                  <a:lnTo>
                    <a:pt x="1902" y="749"/>
                  </a:lnTo>
                  <a:lnTo>
                    <a:pt x="1902" y="750"/>
                  </a:lnTo>
                  <a:lnTo>
                    <a:pt x="1902" y="750"/>
                  </a:lnTo>
                  <a:lnTo>
                    <a:pt x="1902" y="751"/>
                  </a:lnTo>
                  <a:lnTo>
                    <a:pt x="1903" y="752"/>
                  </a:lnTo>
                  <a:lnTo>
                    <a:pt x="1903" y="752"/>
                  </a:lnTo>
                  <a:lnTo>
                    <a:pt x="1903" y="753"/>
                  </a:lnTo>
                  <a:lnTo>
                    <a:pt x="1903" y="753"/>
                  </a:lnTo>
                  <a:lnTo>
                    <a:pt x="1903" y="754"/>
                  </a:lnTo>
                  <a:lnTo>
                    <a:pt x="1904" y="754"/>
                  </a:lnTo>
                  <a:lnTo>
                    <a:pt x="1904" y="755"/>
                  </a:lnTo>
                  <a:lnTo>
                    <a:pt x="1904" y="755"/>
                  </a:lnTo>
                  <a:lnTo>
                    <a:pt x="1904" y="756"/>
                  </a:lnTo>
                  <a:lnTo>
                    <a:pt x="1904" y="756"/>
                  </a:lnTo>
                  <a:lnTo>
                    <a:pt x="1905" y="756"/>
                  </a:lnTo>
                  <a:lnTo>
                    <a:pt x="1905" y="756"/>
                  </a:lnTo>
                  <a:lnTo>
                    <a:pt x="1905" y="756"/>
                  </a:lnTo>
                  <a:lnTo>
                    <a:pt x="1905" y="756"/>
                  </a:lnTo>
                  <a:lnTo>
                    <a:pt x="1905" y="756"/>
                  </a:lnTo>
                  <a:lnTo>
                    <a:pt x="1906" y="756"/>
                  </a:lnTo>
                  <a:lnTo>
                    <a:pt x="1906" y="755"/>
                  </a:lnTo>
                  <a:lnTo>
                    <a:pt x="1906" y="755"/>
                  </a:lnTo>
                  <a:lnTo>
                    <a:pt x="1906" y="755"/>
                  </a:lnTo>
                  <a:lnTo>
                    <a:pt x="1907" y="754"/>
                  </a:lnTo>
                  <a:lnTo>
                    <a:pt x="1907" y="754"/>
                  </a:lnTo>
                  <a:lnTo>
                    <a:pt x="1907" y="754"/>
                  </a:lnTo>
                  <a:lnTo>
                    <a:pt x="1907" y="753"/>
                  </a:lnTo>
                  <a:lnTo>
                    <a:pt x="1907" y="753"/>
                  </a:lnTo>
                  <a:lnTo>
                    <a:pt x="1907" y="752"/>
                  </a:lnTo>
                  <a:lnTo>
                    <a:pt x="1908" y="752"/>
                  </a:lnTo>
                  <a:lnTo>
                    <a:pt x="1908" y="750"/>
                  </a:lnTo>
                  <a:lnTo>
                    <a:pt x="1908" y="749"/>
                  </a:lnTo>
                  <a:lnTo>
                    <a:pt x="1908" y="750"/>
                  </a:lnTo>
                  <a:lnTo>
                    <a:pt x="1909" y="751"/>
                  </a:lnTo>
                  <a:lnTo>
                    <a:pt x="1909" y="753"/>
                  </a:lnTo>
                  <a:lnTo>
                    <a:pt x="1909" y="755"/>
                  </a:lnTo>
                  <a:lnTo>
                    <a:pt x="1909" y="757"/>
                  </a:lnTo>
                  <a:lnTo>
                    <a:pt x="1909" y="759"/>
                  </a:lnTo>
                  <a:lnTo>
                    <a:pt x="1909" y="761"/>
                  </a:lnTo>
                  <a:lnTo>
                    <a:pt x="1910" y="763"/>
                  </a:lnTo>
                  <a:lnTo>
                    <a:pt x="1910" y="766"/>
                  </a:lnTo>
                  <a:lnTo>
                    <a:pt x="1910" y="771"/>
                  </a:lnTo>
                  <a:lnTo>
                    <a:pt x="1910" y="775"/>
                  </a:lnTo>
                  <a:lnTo>
                    <a:pt x="1911" y="778"/>
                  </a:lnTo>
                  <a:lnTo>
                    <a:pt x="1911" y="780"/>
                  </a:lnTo>
                  <a:lnTo>
                    <a:pt x="1911" y="782"/>
                  </a:lnTo>
                  <a:lnTo>
                    <a:pt x="1911" y="784"/>
                  </a:lnTo>
                  <a:lnTo>
                    <a:pt x="1911" y="786"/>
                  </a:lnTo>
                  <a:lnTo>
                    <a:pt x="1912" y="788"/>
                  </a:lnTo>
                  <a:lnTo>
                    <a:pt x="1912" y="788"/>
                  </a:lnTo>
                  <a:lnTo>
                    <a:pt x="1912" y="788"/>
                  </a:lnTo>
                  <a:lnTo>
                    <a:pt x="1912" y="789"/>
                  </a:lnTo>
                  <a:lnTo>
                    <a:pt x="1912" y="789"/>
                  </a:lnTo>
                  <a:lnTo>
                    <a:pt x="1913" y="789"/>
                  </a:lnTo>
                  <a:lnTo>
                    <a:pt x="1913" y="788"/>
                  </a:lnTo>
                  <a:lnTo>
                    <a:pt x="1913" y="786"/>
                  </a:lnTo>
                  <a:lnTo>
                    <a:pt x="1913" y="784"/>
                  </a:lnTo>
                  <a:lnTo>
                    <a:pt x="1913" y="782"/>
                  </a:lnTo>
                  <a:lnTo>
                    <a:pt x="1914" y="780"/>
                  </a:lnTo>
                  <a:lnTo>
                    <a:pt x="1914" y="778"/>
                  </a:lnTo>
                  <a:lnTo>
                    <a:pt x="1914" y="775"/>
                  </a:lnTo>
                  <a:lnTo>
                    <a:pt x="1914" y="774"/>
                  </a:lnTo>
                  <a:lnTo>
                    <a:pt x="1915" y="772"/>
                  </a:lnTo>
                  <a:lnTo>
                    <a:pt x="1915" y="770"/>
                  </a:lnTo>
                  <a:lnTo>
                    <a:pt x="1915" y="767"/>
                  </a:lnTo>
                  <a:lnTo>
                    <a:pt x="1915" y="766"/>
                  </a:lnTo>
                  <a:lnTo>
                    <a:pt x="1915" y="764"/>
                  </a:lnTo>
                  <a:lnTo>
                    <a:pt x="1915" y="762"/>
                  </a:lnTo>
                  <a:lnTo>
                    <a:pt x="1916" y="760"/>
                  </a:lnTo>
                  <a:lnTo>
                    <a:pt x="1916" y="758"/>
                  </a:lnTo>
                  <a:lnTo>
                    <a:pt x="1916" y="756"/>
                  </a:lnTo>
                  <a:lnTo>
                    <a:pt x="1916" y="755"/>
                  </a:lnTo>
                  <a:lnTo>
                    <a:pt x="1917" y="752"/>
                  </a:lnTo>
                  <a:lnTo>
                    <a:pt x="1917" y="751"/>
                  </a:lnTo>
                  <a:lnTo>
                    <a:pt x="1917" y="756"/>
                  </a:lnTo>
                  <a:lnTo>
                    <a:pt x="1917" y="750"/>
                  </a:lnTo>
                  <a:lnTo>
                    <a:pt x="1917" y="728"/>
                  </a:lnTo>
                  <a:lnTo>
                    <a:pt x="1918" y="695"/>
                  </a:lnTo>
                  <a:lnTo>
                    <a:pt x="1918" y="649"/>
                  </a:lnTo>
                  <a:lnTo>
                    <a:pt x="1918" y="590"/>
                  </a:lnTo>
                  <a:lnTo>
                    <a:pt x="1918" y="519"/>
                  </a:lnTo>
                  <a:lnTo>
                    <a:pt x="1918" y="454"/>
                  </a:lnTo>
                  <a:lnTo>
                    <a:pt x="1918" y="424"/>
                  </a:lnTo>
                  <a:lnTo>
                    <a:pt x="1919" y="428"/>
                  </a:lnTo>
                  <a:lnTo>
                    <a:pt x="1919" y="396"/>
                  </a:lnTo>
                  <a:lnTo>
                    <a:pt x="1919" y="358"/>
                  </a:lnTo>
                  <a:lnTo>
                    <a:pt x="1919" y="336"/>
                  </a:lnTo>
                  <a:lnTo>
                    <a:pt x="1920" y="332"/>
                  </a:lnTo>
                  <a:lnTo>
                    <a:pt x="1920" y="341"/>
                  </a:lnTo>
                  <a:lnTo>
                    <a:pt x="1920" y="353"/>
                  </a:lnTo>
                  <a:lnTo>
                    <a:pt x="1920" y="365"/>
                  </a:lnTo>
                  <a:lnTo>
                    <a:pt x="1920" y="378"/>
                  </a:lnTo>
                  <a:lnTo>
                    <a:pt x="1920" y="387"/>
                  </a:lnTo>
                  <a:lnTo>
                    <a:pt x="1921" y="392"/>
                  </a:lnTo>
                  <a:lnTo>
                    <a:pt x="1921" y="396"/>
                  </a:lnTo>
                  <a:lnTo>
                    <a:pt x="1921" y="400"/>
                  </a:lnTo>
                  <a:lnTo>
                    <a:pt x="1921" y="405"/>
                  </a:lnTo>
                  <a:lnTo>
                    <a:pt x="1922" y="410"/>
                  </a:lnTo>
                  <a:lnTo>
                    <a:pt x="1922" y="414"/>
                  </a:lnTo>
                  <a:lnTo>
                    <a:pt x="1922" y="418"/>
                  </a:lnTo>
                  <a:lnTo>
                    <a:pt x="1922" y="422"/>
                  </a:lnTo>
                  <a:lnTo>
                    <a:pt x="1922" y="425"/>
                  </a:lnTo>
                  <a:lnTo>
                    <a:pt x="1923" y="427"/>
                  </a:lnTo>
                  <a:lnTo>
                    <a:pt x="1923" y="430"/>
                  </a:lnTo>
                  <a:lnTo>
                    <a:pt x="1923" y="432"/>
                  </a:lnTo>
                  <a:lnTo>
                    <a:pt x="1923" y="435"/>
                  </a:lnTo>
                  <a:lnTo>
                    <a:pt x="1923" y="437"/>
                  </a:lnTo>
                  <a:lnTo>
                    <a:pt x="1924" y="441"/>
                  </a:lnTo>
                  <a:lnTo>
                    <a:pt x="1924" y="444"/>
                  </a:lnTo>
                  <a:lnTo>
                    <a:pt x="1924" y="448"/>
                  </a:lnTo>
                  <a:lnTo>
                    <a:pt x="1924" y="452"/>
                  </a:lnTo>
                  <a:lnTo>
                    <a:pt x="1924" y="456"/>
                  </a:lnTo>
                  <a:lnTo>
                    <a:pt x="1925" y="462"/>
                  </a:lnTo>
                  <a:lnTo>
                    <a:pt x="1925" y="467"/>
                  </a:lnTo>
                  <a:lnTo>
                    <a:pt x="1925" y="472"/>
                  </a:lnTo>
                  <a:lnTo>
                    <a:pt x="1925" y="477"/>
                  </a:lnTo>
                  <a:lnTo>
                    <a:pt x="1926" y="483"/>
                  </a:lnTo>
                  <a:lnTo>
                    <a:pt x="1926" y="487"/>
                  </a:lnTo>
                  <a:lnTo>
                    <a:pt x="1926" y="494"/>
                  </a:lnTo>
                  <a:lnTo>
                    <a:pt x="1926" y="500"/>
                  </a:lnTo>
                  <a:lnTo>
                    <a:pt x="1926" y="507"/>
                  </a:lnTo>
                  <a:lnTo>
                    <a:pt x="1926" y="514"/>
                  </a:lnTo>
                  <a:lnTo>
                    <a:pt x="1927" y="520"/>
                  </a:lnTo>
                  <a:lnTo>
                    <a:pt x="1927" y="528"/>
                  </a:lnTo>
                  <a:lnTo>
                    <a:pt x="1927" y="536"/>
                  </a:lnTo>
                  <a:lnTo>
                    <a:pt x="1927" y="545"/>
                  </a:lnTo>
                  <a:lnTo>
                    <a:pt x="1928" y="553"/>
                  </a:lnTo>
                  <a:lnTo>
                    <a:pt x="1928" y="562"/>
                  </a:lnTo>
                  <a:lnTo>
                    <a:pt x="1928" y="572"/>
                  </a:lnTo>
                  <a:lnTo>
                    <a:pt x="1928" y="581"/>
                  </a:lnTo>
                  <a:lnTo>
                    <a:pt x="1928" y="590"/>
                  </a:lnTo>
                  <a:lnTo>
                    <a:pt x="1929" y="597"/>
                  </a:lnTo>
                  <a:lnTo>
                    <a:pt x="1929" y="603"/>
                  </a:lnTo>
                  <a:lnTo>
                    <a:pt x="1929" y="608"/>
                  </a:lnTo>
                  <a:lnTo>
                    <a:pt x="1929" y="612"/>
                  </a:lnTo>
                  <a:lnTo>
                    <a:pt x="1929" y="615"/>
                  </a:lnTo>
                  <a:lnTo>
                    <a:pt x="1930" y="618"/>
                  </a:lnTo>
                  <a:lnTo>
                    <a:pt x="1930" y="620"/>
                  </a:lnTo>
                  <a:lnTo>
                    <a:pt x="1930" y="622"/>
                  </a:lnTo>
                  <a:lnTo>
                    <a:pt x="1930" y="623"/>
                  </a:lnTo>
                  <a:lnTo>
                    <a:pt x="1930" y="624"/>
                  </a:lnTo>
                  <a:lnTo>
                    <a:pt x="1931" y="624"/>
                  </a:lnTo>
                  <a:lnTo>
                    <a:pt x="1931" y="624"/>
                  </a:lnTo>
                  <a:lnTo>
                    <a:pt x="1931" y="623"/>
                  </a:lnTo>
                  <a:lnTo>
                    <a:pt x="1931" y="623"/>
                  </a:lnTo>
                  <a:lnTo>
                    <a:pt x="1931" y="622"/>
                  </a:lnTo>
                  <a:lnTo>
                    <a:pt x="1932" y="622"/>
                  </a:lnTo>
                  <a:lnTo>
                    <a:pt x="1932" y="621"/>
                  </a:lnTo>
                  <a:lnTo>
                    <a:pt x="1932" y="622"/>
                  </a:lnTo>
                  <a:lnTo>
                    <a:pt x="1932" y="624"/>
                  </a:lnTo>
                  <a:lnTo>
                    <a:pt x="1932" y="627"/>
                  </a:lnTo>
                  <a:lnTo>
                    <a:pt x="1933" y="631"/>
                  </a:lnTo>
                  <a:lnTo>
                    <a:pt x="1933" y="637"/>
                  </a:lnTo>
                  <a:lnTo>
                    <a:pt x="1933" y="643"/>
                  </a:lnTo>
                  <a:lnTo>
                    <a:pt x="1933" y="650"/>
                  </a:lnTo>
                  <a:lnTo>
                    <a:pt x="1933" y="658"/>
                  </a:lnTo>
                  <a:lnTo>
                    <a:pt x="1934" y="664"/>
                  </a:lnTo>
                  <a:lnTo>
                    <a:pt x="1934" y="670"/>
                  </a:lnTo>
                  <a:lnTo>
                    <a:pt x="1934" y="675"/>
                  </a:lnTo>
                  <a:lnTo>
                    <a:pt x="1934" y="678"/>
                  </a:lnTo>
                  <a:lnTo>
                    <a:pt x="1934" y="680"/>
                  </a:lnTo>
                  <a:lnTo>
                    <a:pt x="1935" y="682"/>
                  </a:lnTo>
                  <a:lnTo>
                    <a:pt x="1935" y="685"/>
                  </a:lnTo>
                  <a:lnTo>
                    <a:pt x="1935" y="687"/>
                  </a:lnTo>
                  <a:lnTo>
                    <a:pt x="1935" y="689"/>
                  </a:lnTo>
                  <a:lnTo>
                    <a:pt x="1935" y="690"/>
                  </a:lnTo>
                  <a:lnTo>
                    <a:pt x="1936" y="691"/>
                  </a:lnTo>
                  <a:lnTo>
                    <a:pt x="1936" y="692"/>
                  </a:lnTo>
                  <a:lnTo>
                    <a:pt x="1936" y="693"/>
                  </a:lnTo>
                  <a:lnTo>
                    <a:pt x="1936" y="694"/>
                  </a:lnTo>
                  <a:lnTo>
                    <a:pt x="1937" y="694"/>
                  </a:lnTo>
                  <a:lnTo>
                    <a:pt x="1937" y="693"/>
                  </a:lnTo>
                  <a:lnTo>
                    <a:pt x="1937" y="693"/>
                  </a:lnTo>
                  <a:lnTo>
                    <a:pt x="1937" y="693"/>
                  </a:lnTo>
                  <a:lnTo>
                    <a:pt x="1937" y="693"/>
                  </a:lnTo>
                  <a:lnTo>
                    <a:pt x="1937" y="691"/>
                  </a:lnTo>
                  <a:lnTo>
                    <a:pt x="1938" y="691"/>
                  </a:lnTo>
                  <a:lnTo>
                    <a:pt x="1938" y="690"/>
                  </a:lnTo>
                  <a:lnTo>
                    <a:pt x="1938" y="690"/>
                  </a:lnTo>
                  <a:lnTo>
                    <a:pt x="1938" y="689"/>
                  </a:lnTo>
                  <a:lnTo>
                    <a:pt x="1939" y="688"/>
                  </a:lnTo>
                  <a:lnTo>
                    <a:pt x="1939" y="688"/>
                  </a:lnTo>
                  <a:lnTo>
                    <a:pt x="1939" y="688"/>
                  </a:lnTo>
                  <a:lnTo>
                    <a:pt x="1939" y="688"/>
                  </a:lnTo>
                  <a:lnTo>
                    <a:pt x="1939" y="688"/>
                  </a:lnTo>
                  <a:lnTo>
                    <a:pt x="1939" y="688"/>
                  </a:lnTo>
                  <a:lnTo>
                    <a:pt x="1940" y="689"/>
                  </a:lnTo>
                  <a:lnTo>
                    <a:pt x="1940" y="690"/>
                  </a:lnTo>
                  <a:lnTo>
                    <a:pt x="1940" y="689"/>
                  </a:lnTo>
                  <a:lnTo>
                    <a:pt x="1940" y="690"/>
                  </a:lnTo>
                  <a:lnTo>
                    <a:pt x="1941" y="690"/>
                  </a:lnTo>
                  <a:lnTo>
                    <a:pt x="1941" y="692"/>
                  </a:lnTo>
                  <a:lnTo>
                    <a:pt x="1941" y="694"/>
                  </a:lnTo>
                  <a:lnTo>
                    <a:pt x="1941" y="694"/>
                  </a:lnTo>
                  <a:lnTo>
                    <a:pt x="1941" y="695"/>
                  </a:lnTo>
                  <a:lnTo>
                    <a:pt x="1942" y="696"/>
                  </a:lnTo>
                  <a:lnTo>
                    <a:pt x="1942" y="697"/>
                  </a:lnTo>
                  <a:lnTo>
                    <a:pt x="1942" y="698"/>
                  </a:lnTo>
                  <a:lnTo>
                    <a:pt x="1942" y="699"/>
                  </a:lnTo>
                  <a:lnTo>
                    <a:pt x="1942" y="699"/>
                  </a:lnTo>
                  <a:lnTo>
                    <a:pt x="1943" y="700"/>
                  </a:lnTo>
                  <a:lnTo>
                    <a:pt x="1943" y="701"/>
                  </a:lnTo>
                  <a:lnTo>
                    <a:pt x="1943" y="701"/>
                  </a:lnTo>
                  <a:lnTo>
                    <a:pt x="1943" y="702"/>
                  </a:lnTo>
                  <a:lnTo>
                    <a:pt x="1943" y="703"/>
                  </a:lnTo>
                  <a:lnTo>
                    <a:pt x="1944" y="703"/>
                  </a:lnTo>
                  <a:lnTo>
                    <a:pt x="1944" y="704"/>
                  </a:lnTo>
                  <a:lnTo>
                    <a:pt x="1944" y="704"/>
                  </a:lnTo>
                  <a:lnTo>
                    <a:pt x="1944" y="705"/>
                  </a:lnTo>
                  <a:lnTo>
                    <a:pt x="1945" y="705"/>
                  </a:lnTo>
                  <a:lnTo>
                    <a:pt x="1945" y="705"/>
                  </a:lnTo>
                  <a:lnTo>
                    <a:pt x="1945" y="706"/>
                  </a:lnTo>
                  <a:lnTo>
                    <a:pt x="1945" y="706"/>
                  </a:lnTo>
                  <a:lnTo>
                    <a:pt x="1945" y="706"/>
                  </a:lnTo>
                  <a:lnTo>
                    <a:pt x="1945" y="705"/>
                  </a:lnTo>
                  <a:lnTo>
                    <a:pt x="1946" y="706"/>
                  </a:lnTo>
                  <a:lnTo>
                    <a:pt x="1946" y="706"/>
                  </a:lnTo>
                  <a:lnTo>
                    <a:pt x="1946" y="706"/>
                  </a:lnTo>
                  <a:lnTo>
                    <a:pt x="1946" y="705"/>
                  </a:lnTo>
                  <a:lnTo>
                    <a:pt x="1947" y="705"/>
                  </a:lnTo>
                  <a:lnTo>
                    <a:pt x="1947" y="705"/>
                  </a:lnTo>
                  <a:lnTo>
                    <a:pt x="1947" y="705"/>
                  </a:lnTo>
                  <a:lnTo>
                    <a:pt x="1947" y="704"/>
                  </a:lnTo>
                  <a:lnTo>
                    <a:pt x="1947" y="703"/>
                  </a:lnTo>
                  <a:lnTo>
                    <a:pt x="1948" y="703"/>
                  </a:lnTo>
                  <a:lnTo>
                    <a:pt x="1948" y="703"/>
                  </a:lnTo>
                  <a:lnTo>
                    <a:pt x="1948" y="705"/>
                  </a:lnTo>
                  <a:lnTo>
                    <a:pt x="1948" y="707"/>
                  </a:lnTo>
                  <a:lnTo>
                    <a:pt x="1948" y="709"/>
                  </a:lnTo>
                  <a:lnTo>
                    <a:pt x="1948" y="712"/>
                  </a:lnTo>
                  <a:lnTo>
                    <a:pt x="1949" y="714"/>
                  </a:lnTo>
                  <a:lnTo>
                    <a:pt x="1949" y="716"/>
                  </a:lnTo>
                  <a:lnTo>
                    <a:pt x="1949" y="718"/>
                  </a:lnTo>
                  <a:lnTo>
                    <a:pt x="1949" y="723"/>
                  </a:lnTo>
                  <a:lnTo>
                    <a:pt x="1950" y="728"/>
                  </a:lnTo>
                  <a:lnTo>
                    <a:pt x="1950" y="732"/>
                  </a:lnTo>
                  <a:lnTo>
                    <a:pt x="1950" y="735"/>
                  </a:lnTo>
                  <a:lnTo>
                    <a:pt x="1950" y="736"/>
                  </a:lnTo>
                  <a:lnTo>
                    <a:pt x="1950" y="739"/>
                  </a:lnTo>
                  <a:lnTo>
                    <a:pt x="1950" y="742"/>
                  </a:lnTo>
                  <a:lnTo>
                    <a:pt x="1951" y="745"/>
                  </a:lnTo>
                  <a:lnTo>
                    <a:pt x="1951" y="747"/>
                  </a:lnTo>
                  <a:lnTo>
                    <a:pt x="1951" y="748"/>
                  </a:lnTo>
                  <a:lnTo>
                    <a:pt x="1951" y="750"/>
                  </a:lnTo>
                  <a:lnTo>
                    <a:pt x="1952" y="750"/>
                  </a:lnTo>
                  <a:lnTo>
                    <a:pt x="1952" y="750"/>
                  </a:lnTo>
                  <a:lnTo>
                    <a:pt x="1952" y="751"/>
                  </a:lnTo>
                  <a:lnTo>
                    <a:pt x="1952" y="750"/>
                  </a:lnTo>
                  <a:lnTo>
                    <a:pt x="1952" y="749"/>
                  </a:lnTo>
                  <a:lnTo>
                    <a:pt x="1953" y="747"/>
                  </a:lnTo>
                  <a:lnTo>
                    <a:pt x="1953" y="746"/>
                  </a:lnTo>
                  <a:lnTo>
                    <a:pt x="1953" y="744"/>
                  </a:lnTo>
                  <a:lnTo>
                    <a:pt x="1953" y="742"/>
                  </a:lnTo>
                  <a:lnTo>
                    <a:pt x="1953" y="740"/>
                  </a:lnTo>
                  <a:lnTo>
                    <a:pt x="1954" y="738"/>
                  </a:lnTo>
                  <a:lnTo>
                    <a:pt x="1954" y="737"/>
                  </a:lnTo>
                  <a:lnTo>
                    <a:pt x="1954" y="735"/>
                  </a:lnTo>
                  <a:lnTo>
                    <a:pt x="1954" y="733"/>
                  </a:lnTo>
                  <a:lnTo>
                    <a:pt x="1954" y="732"/>
                  </a:lnTo>
                  <a:lnTo>
                    <a:pt x="1955" y="731"/>
                  </a:lnTo>
                  <a:lnTo>
                    <a:pt x="1955" y="730"/>
                  </a:lnTo>
                  <a:lnTo>
                    <a:pt x="1955" y="728"/>
                  </a:lnTo>
                  <a:lnTo>
                    <a:pt x="1955" y="727"/>
                  </a:lnTo>
                  <a:lnTo>
                    <a:pt x="1956" y="726"/>
                  </a:lnTo>
                  <a:lnTo>
                    <a:pt x="1956" y="725"/>
                  </a:lnTo>
                  <a:lnTo>
                    <a:pt x="1956" y="724"/>
                  </a:lnTo>
                  <a:lnTo>
                    <a:pt x="1956" y="725"/>
                  </a:lnTo>
                  <a:lnTo>
                    <a:pt x="1956" y="729"/>
                  </a:lnTo>
                  <a:lnTo>
                    <a:pt x="1956" y="719"/>
                  </a:lnTo>
                  <a:lnTo>
                    <a:pt x="1957" y="696"/>
                  </a:lnTo>
                  <a:lnTo>
                    <a:pt x="1957" y="660"/>
                  </a:lnTo>
                  <a:lnTo>
                    <a:pt x="1957" y="613"/>
                  </a:lnTo>
                  <a:lnTo>
                    <a:pt x="1957" y="554"/>
                  </a:lnTo>
                  <a:lnTo>
                    <a:pt x="1958" y="484"/>
                  </a:lnTo>
                  <a:lnTo>
                    <a:pt x="1958" y="419"/>
                  </a:lnTo>
                  <a:lnTo>
                    <a:pt x="1958" y="388"/>
                  </a:lnTo>
                  <a:lnTo>
                    <a:pt x="1958" y="394"/>
                  </a:lnTo>
                  <a:lnTo>
                    <a:pt x="1958" y="362"/>
                  </a:lnTo>
                  <a:lnTo>
                    <a:pt x="1959" y="324"/>
                  </a:lnTo>
                  <a:lnTo>
                    <a:pt x="1959" y="303"/>
                  </a:lnTo>
                  <a:lnTo>
                    <a:pt x="1959" y="301"/>
                  </a:lnTo>
                  <a:lnTo>
                    <a:pt x="1959" y="312"/>
                  </a:lnTo>
                  <a:lnTo>
                    <a:pt x="1959" y="323"/>
                  </a:lnTo>
                  <a:lnTo>
                    <a:pt x="1960" y="334"/>
                  </a:lnTo>
                  <a:lnTo>
                    <a:pt x="1960" y="348"/>
                  </a:lnTo>
                  <a:lnTo>
                    <a:pt x="1960" y="358"/>
                  </a:lnTo>
                  <a:lnTo>
                    <a:pt x="1960" y="365"/>
                  </a:lnTo>
                  <a:lnTo>
                    <a:pt x="1960" y="371"/>
                  </a:lnTo>
                  <a:lnTo>
                    <a:pt x="1961" y="377"/>
                  </a:lnTo>
                  <a:lnTo>
                    <a:pt x="1961" y="382"/>
                  </a:lnTo>
                  <a:lnTo>
                    <a:pt x="1961" y="387"/>
                  </a:lnTo>
                  <a:lnTo>
                    <a:pt x="1961" y="392"/>
                  </a:lnTo>
                  <a:lnTo>
                    <a:pt x="1961" y="398"/>
                  </a:lnTo>
                  <a:lnTo>
                    <a:pt x="1961" y="403"/>
                  </a:lnTo>
                  <a:lnTo>
                    <a:pt x="1962" y="407"/>
                  </a:lnTo>
                  <a:lnTo>
                    <a:pt x="1962" y="411"/>
                  </a:lnTo>
                  <a:lnTo>
                    <a:pt x="1962" y="415"/>
                  </a:lnTo>
                  <a:lnTo>
                    <a:pt x="1962" y="418"/>
                  </a:lnTo>
                  <a:lnTo>
                    <a:pt x="1963" y="422"/>
                  </a:lnTo>
                  <a:lnTo>
                    <a:pt x="1963" y="425"/>
                  </a:lnTo>
                  <a:lnTo>
                    <a:pt x="1963" y="429"/>
                  </a:lnTo>
                  <a:lnTo>
                    <a:pt x="1963" y="434"/>
                  </a:lnTo>
                  <a:lnTo>
                    <a:pt x="1963" y="439"/>
                  </a:lnTo>
                  <a:lnTo>
                    <a:pt x="1964" y="444"/>
                  </a:lnTo>
                  <a:lnTo>
                    <a:pt x="1964" y="449"/>
                  </a:lnTo>
                  <a:lnTo>
                    <a:pt x="1964" y="454"/>
                  </a:lnTo>
                  <a:lnTo>
                    <a:pt x="1964" y="460"/>
                  </a:lnTo>
                  <a:lnTo>
                    <a:pt x="1964" y="466"/>
                  </a:lnTo>
                  <a:lnTo>
                    <a:pt x="1965" y="472"/>
                  </a:lnTo>
                  <a:lnTo>
                    <a:pt x="1965" y="479"/>
                  </a:lnTo>
                  <a:lnTo>
                    <a:pt x="1965" y="486"/>
                  </a:lnTo>
                  <a:lnTo>
                    <a:pt x="1965" y="493"/>
                  </a:lnTo>
                  <a:lnTo>
                    <a:pt x="1965" y="500"/>
                  </a:lnTo>
                  <a:lnTo>
                    <a:pt x="1966" y="507"/>
                  </a:lnTo>
                  <a:lnTo>
                    <a:pt x="1966" y="515"/>
                  </a:lnTo>
                  <a:lnTo>
                    <a:pt x="1966" y="522"/>
                  </a:lnTo>
                  <a:lnTo>
                    <a:pt x="1966" y="531"/>
                  </a:lnTo>
                  <a:lnTo>
                    <a:pt x="1967" y="539"/>
                  </a:lnTo>
                  <a:lnTo>
                    <a:pt x="1967" y="547"/>
                  </a:lnTo>
                  <a:lnTo>
                    <a:pt x="1967" y="556"/>
                  </a:lnTo>
                  <a:lnTo>
                    <a:pt x="1967" y="566"/>
                  </a:lnTo>
                  <a:lnTo>
                    <a:pt x="1967" y="576"/>
                  </a:lnTo>
                  <a:lnTo>
                    <a:pt x="1967" y="585"/>
                  </a:lnTo>
                  <a:lnTo>
                    <a:pt x="1968" y="594"/>
                  </a:lnTo>
                  <a:lnTo>
                    <a:pt x="1968" y="601"/>
                  </a:lnTo>
                  <a:lnTo>
                    <a:pt x="1968" y="608"/>
                  </a:lnTo>
                  <a:lnTo>
                    <a:pt x="1968" y="613"/>
                  </a:lnTo>
                  <a:lnTo>
                    <a:pt x="1969" y="618"/>
                  </a:lnTo>
                  <a:lnTo>
                    <a:pt x="1969" y="623"/>
                  </a:lnTo>
                  <a:lnTo>
                    <a:pt x="1969" y="627"/>
                  </a:lnTo>
                  <a:lnTo>
                    <a:pt x="1969" y="629"/>
                  </a:lnTo>
                  <a:lnTo>
                    <a:pt x="1969" y="632"/>
                  </a:lnTo>
                  <a:lnTo>
                    <a:pt x="1970" y="634"/>
                  </a:lnTo>
                  <a:lnTo>
                    <a:pt x="1970" y="636"/>
                  </a:lnTo>
                  <a:lnTo>
                    <a:pt x="1970" y="637"/>
                  </a:lnTo>
                  <a:lnTo>
                    <a:pt x="1970" y="638"/>
                  </a:lnTo>
                  <a:lnTo>
                    <a:pt x="1970" y="638"/>
                  </a:lnTo>
                  <a:lnTo>
                    <a:pt x="1971" y="638"/>
                  </a:lnTo>
                  <a:lnTo>
                    <a:pt x="1971" y="638"/>
                  </a:lnTo>
                  <a:lnTo>
                    <a:pt x="1971" y="639"/>
                  </a:lnTo>
                  <a:lnTo>
                    <a:pt x="1971" y="639"/>
                  </a:lnTo>
                  <a:lnTo>
                    <a:pt x="1971" y="640"/>
                  </a:lnTo>
                  <a:lnTo>
                    <a:pt x="1972" y="642"/>
                  </a:lnTo>
                  <a:lnTo>
                    <a:pt x="1972" y="645"/>
                  </a:lnTo>
                  <a:lnTo>
                    <a:pt x="1972" y="648"/>
                  </a:lnTo>
                  <a:lnTo>
                    <a:pt x="1972" y="653"/>
                  </a:lnTo>
                  <a:lnTo>
                    <a:pt x="1973" y="659"/>
                  </a:lnTo>
                  <a:lnTo>
                    <a:pt x="1973" y="666"/>
                  </a:lnTo>
                  <a:lnTo>
                    <a:pt x="1973" y="674"/>
                  </a:lnTo>
                  <a:lnTo>
                    <a:pt x="1973" y="681"/>
                  </a:lnTo>
                  <a:lnTo>
                    <a:pt x="1973" y="687"/>
                  </a:lnTo>
                  <a:lnTo>
                    <a:pt x="1973" y="693"/>
                  </a:lnTo>
                  <a:lnTo>
                    <a:pt x="1974" y="698"/>
                  </a:lnTo>
                  <a:lnTo>
                    <a:pt x="1974" y="703"/>
                  </a:lnTo>
                  <a:lnTo>
                    <a:pt x="1974" y="707"/>
                  </a:lnTo>
                  <a:lnTo>
                    <a:pt x="1974" y="709"/>
                  </a:lnTo>
                  <a:lnTo>
                    <a:pt x="1975" y="712"/>
                  </a:lnTo>
                  <a:lnTo>
                    <a:pt x="1975" y="714"/>
                  </a:lnTo>
                  <a:lnTo>
                    <a:pt x="1975" y="716"/>
                  </a:lnTo>
                  <a:lnTo>
                    <a:pt x="1975" y="718"/>
                  </a:lnTo>
                  <a:lnTo>
                    <a:pt x="1975" y="720"/>
                  </a:lnTo>
                  <a:lnTo>
                    <a:pt x="1975" y="722"/>
                  </a:lnTo>
                  <a:lnTo>
                    <a:pt x="1976" y="723"/>
                  </a:lnTo>
                  <a:lnTo>
                    <a:pt x="1976" y="725"/>
                  </a:lnTo>
                  <a:lnTo>
                    <a:pt x="1976" y="726"/>
                  </a:lnTo>
                  <a:lnTo>
                    <a:pt x="1976" y="728"/>
                  </a:lnTo>
                  <a:lnTo>
                    <a:pt x="1976" y="728"/>
                  </a:lnTo>
                  <a:lnTo>
                    <a:pt x="1977" y="728"/>
                  </a:lnTo>
                  <a:lnTo>
                    <a:pt x="1977" y="728"/>
                  </a:lnTo>
                  <a:lnTo>
                    <a:pt x="1977" y="730"/>
                  </a:lnTo>
                  <a:lnTo>
                    <a:pt x="1977" y="730"/>
                  </a:lnTo>
                  <a:lnTo>
                    <a:pt x="1978" y="730"/>
                  </a:lnTo>
                  <a:lnTo>
                    <a:pt x="1978" y="730"/>
                  </a:lnTo>
                  <a:lnTo>
                    <a:pt x="1978" y="731"/>
                  </a:lnTo>
                  <a:lnTo>
                    <a:pt x="1978" y="732"/>
                  </a:lnTo>
                  <a:lnTo>
                    <a:pt x="1978" y="732"/>
                  </a:lnTo>
                  <a:lnTo>
                    <a:pt x="1978" y="733"/>
                  </a:lnTo>
                  <a:lnTo>
                    <a:pt x="1979" y="733"/>
                  </a:lnTo>
                  <a:lnTo>
                    <a:pt x="1979" y="734"/>
                  </a:lnTo>
                  <a:lnTo>
                    <a:pt x="1979" y="735"/>
                  </a:lnTo>
                  <a:lnTo>
                    <a:pt x="1979" y="737"/>
                  </a:lnTo>
                  <a:lnTo>
                    <a:pt x="1980" y="738"/>
                  </a:lnTo>
                  <a:lnTo>
                    <a:pt x="1980" y="740"/>
                  </a:lnTo>
                  <a:lnTo>
                    <a:pt x="1980" y="742"/>
                  </a:lnTo>
                  <a:lnTo>
                    <a:pt x="1980" y="743"/>
                  </a:lnTo>
                  <a:lnTo>
                    <a:pt x="1980" y="745"/>
                  </a:lnTo>
                  <a:lnTo>
                    <a:pt x="1981" y="747"/>
                  </a:lnTo>
                  <a:lnTo>
                    <a:pt x="1981" y="749"/>
                  </a:lnTo>
                  <a:lnTo>
                    <a:pt x="1981" y="750"/>
                  </a:lnTo>
                  <a:lnTo>
                    <a:pt x="1981" y="752"/>
                  </a:lnTo>
                  <a:lnTo>
                    <a:pt x="1981" y="754"/>
                  </a:lnTo>
                  <a:lnTo>
                    <a:pt x="1982" y="755"/>
                  </a:lnTo>
                  <a:lnTo>
                    <a:pt x="1982" y="757"/>
                  </a:lnTo>
                  <a:lnTo>
                    <a:pt x="1982" y="759"/>
                  </a:lnTo>
                  <a:lnTo>
                    <a:pt x="1982" y="760"/>
                  </a:lnTo>
                  <a:lnTo>
                    <a:pt x="1982" y="762"/>
                  </a:lnTo>
                  <a:lnTo>
                    <a:pt x="1983" y="762"/>
                  </a:lnTo>
                  <a:lnTo>
                    <a:pt x="1983" y="763"/>
                  </a:lnTo>
                  <a:lnTo>
                    <a:pt x="1983" y="765"/>
                  </a:lnTo>
                  <a:lnTo>
                    <a:pt x="1983" y="765"/>
                  </a:lnTo>
                  <a:lnTo>
                    <a:pt x="1984" y="767"/>
                  </a:lnTo>
                  <a:lnTo>
                    <a:pt x="1984" y="767"/>
                  </a:lnTo>
                  <a:lnTo>
                    <a:pt x="1984" y="768"/>
                  </a:lnTo>
                  <a:lnTo>
                    <a:pt x="1984" y="769"/>
                  </a:lnTo>
                  <a:lnTo>
                    <a:pt x="1984" y="770"/>
                  </a:lnTo>
                  <a:lnTo>
                    <a:pt x="1984" y="770"/>
                  </a:lnTo>
                  <a:lnTo>
                    <a:pt x="1985" y="770"/>
                  </a:lnTo>
                  <a:lnTo>
                    <a:pt x="1985" y="770"/>
                  </a:lnTo>
                  <a:lnTo>
                    <a:pt x="1985" y="770"/>
                  </a:lnTo>
                  <a:lnTo>
                    <a:pt x="1985" y="769"/>
                  </a:lnTo>
                  <a:lnTo>
                    <a:pt x="1986" y="769"/>
                  </a:lnTo>
                  <a:lnTo>
                    <a:pt x="1986" y="770"/>
                  </a:lnTo>
                  <a:lnTo>
                    <a:pt x="1986" y="769"/>
                  </a:lnTo>
                  <a:lnTo>
                    <a:pt x="1986" y="769"/>
                  </a:lnTo>
                  <a:lnTo>
                    <a:pt x="1986" y="769"/>
                  </a:lnTo>
                  <a:lnTo>
                    <a:pt x="1986" y="768"/>
                  </a:lnTo>
                  <a:lnTo>
                    <a:pt x="1987" y="769"/>
                  </a:lnTo>
                  <a:lnTo>
                    <a:pt x="1987" y="768"/>
                  </a:lnTo>
                  <a:lnTo>
                    <a:pt x="1987" y="767"/>
                  </a:lnTo>
                  <a:lnTo>
                    <a:pt x="1987" y="767"/>
                  </a:lnTo>
                  <a:lnTo>
                    <a:pt x="1988" y="766"/>
                  </a:lnTo>
                  <a:lnTo>
                    <a:pt x="1988" y="765"/>
                  </a:lnTo>
                  <a:lnTo>
                    <a:pt x="1988" y="765"/>
                  </a:lnTo>
                  <a:lnTo>
                    <a:pt x="1988" y="766"/>
                  </a:lnTo>
                  <a:lnTo>
                    <a:pt x="1988" y="768"/>
                  </a:lnTo>
                  <a:lnTo>
                    <a:pt x="1989" y="770"/>
                  </a:lnTo>
                  <a:lnTo>
                    <a:pt x="1989" y="771"/>
                  </a:lnTo>
                  <a:lnTo>
                    <a:pt x="1989" y="773"/>
                  </a:lnTo>
                  <a:lnTo>
                    <a:pt x="1989" y="775"/>
                  </a:lnTo>
                  <a:lnTo>
                    <a:pt x="1989" y="777"/>
                  </a:lnTo>
                  <a:lnTo>
                    <a:pt x="1990" y="780"/>
                  </a:lnTo>
                  <a:lnTo>
                    <a:pt x="1990" y="784"/>
                  </a:lnTo>
                  <a:lnTo>
                    <a:pt x="1990" y="789"/>
                  </a:lnTo>
                  <a:lnTo>
                    <a:pt x="1990" y="791"/>
                  </a:lnTo>
                  <a:lnTo>
                    <a:pt x="1990" y="792"/>
                  </a:lnTo>
                  <a:lnTo>
                    <a:pt x="1991" y="794"/>
                  </a:lnTo>
                  <a:lnTo>
                    <a:pt x="1991" y="797"/>
                  </a:lnTo>
                  <a:lnTo>
                    <a:pt x="1991" y="799"/>
                  </a:lnTo>
                  <a:lnTo>
                    <a:pt x="1991" y="801"/>
                  </a:lnTo>
                  <a:lnTo>
                    <a:pt x="1991" y="802"/>
                  </a:lnTo>
                  <a:lnTo>
                    <a:pt x="1992" y="802"/>
                  </a:lnTo>
                  <a:lnTo>
                    <a:pt x="1992" y="803"/>
                  </a:lnTo>
                  <a:lnTo>
                    <a:pt x="1992" y="804"/>
                  </a:lnTo>
                  <a:lnTo>
                    <a:pt x="1992" y="804"/>
                  </a:lnTo>
                  <a:lnTo>
                    <a:pt x="1992" y="803"/>
                  </a:lnTo>
                  <a:lnTo>
                    <a:pt x="1993" y="802"/>
                  </a:lnTo>
                  <a:lnTo>
                    <a:pt x="1993" y="800"/>
                  </a:lnTo>
                  <a:lnTo>
                    <a:pt x="1993" y="798"/>
                  </a:lnTo>
                  <a:lnTo>
                    <a:pt x="1993" y="795"/>
                  </a:lnTo>
                  <a:lnTo>
                    <a:pt x="1993" y="793"/>
                  </a:lnTo>
                  <a:lnTo>
                    <a:pt x="1994" y="791"/>
                  </a:lnTo>
                  <a:lnTo>
                    <a:pt x="1994" y="789"/>
                  </a:lnTo>
                  <a:lnTo>
                    <a:pt x="1994" y="788"/>
                  </a:lnTo>
                  <a:lnTo>
                    <a:pt x="1994" y="786"/>
                  </a:lnTo>
                  <a:lnTo>
                    <a:pt x="1995" y="784"/>
                  </a:lnTo>
                  <a:lnTo>
                    <a:pt x="1995" y="782"/>
                  </a:lnTo>
                  <a:lnTo>
                    <a:pt x="1995" y="781"/>
                  </a:lnTo>
                  <a:lnTo>
                    <a:pt x="1995" y="779"/>
                  </a:lnTo>
                  <a:lnTo>
                    <a:pt x="1995" y="778"/>
                  </a:lnTo>
                  <a:lnTo>
                    <a:pt x="1995" y="776"/>
                  </a:lnTo>
                  <a:lnTo>
                    <a:pt x="1996" y="776"/>
                  </a:lnTo>
                  <a:lnTo>
                    <a:pt x="1996" y="775"/>
                  </a:lnTo>
                  <a:lnTo>
                    <a:pt x="1996" y="772"/>
                  </a:lnTo>
                  <a:lnTo>
                    <a:pt x="1996" y="771"/>
                  </a:lnTo>
                  <a:lnTo>
                    <a:pt x="1997" y="775"/>
                  </a:lnTo>
                  <a:lnTo>
                    <a:pt x="1997" y="773"/>
                  </a:lnTo>
                  <a:lnTo>
                    <a:pt x="1997" y="758"/>
                  </a:lnTo>
                  <a:lnTo>
                    <a:pt x="1997" y="731"/>
                  </a:lnTo>
                  <a:lnTo>
                    <a:pt x="1997" y="691"/>
                  </a:lnTo>
                  <a:lnTo>
                    <a:pt x="1997" y="640"/>
                  </a:lnTo>
                  <a:lnTo>
                    <a:pt x="1998" y="577"/>
                  </a:lnTo>
                  <a:lnTo>
                    <a:pt x="1998" y="509"/>
                  </a:lnTo>
                  <a:lnTo>
                    <a:pt x="1998" y="461"/>
                  </a:lnTo>
                  <a:lnTo>
                    <a:pt x="1998" y="457"/>
                  </a:lnTo>
                  <a:lnTo>
                    <a:pt x="1999" y="440"/>
                  </a:lnTo>
                  <a:lnTo>
                    <a:pt x="1999" y="406"/>
                  </a:lnTo>
                  <a:lnTo>
                    <a:pt x="1999" y="379"/>
                  </a:lnTo>
                  <a:lnTo>
                    <a:pt x="1999" y="370"/>
                  </a:lnTo>
                  <a:lnTo>
                    <a:pt x="1999" y="378"/>
                  </a:lnTo>
                  <a:lnTo>
                    <a:pt x="2000" y="389"/>
                  </a:lnTo>
                  <a:lnTo>
                    <a:pt x="2000" y="397"/>
                  </a:lnTo>
                  <a:lnTo>
                    <a:pt x="2000" y="409"/>
                  </a:lnTo>
                  <a:lnTo>
                    <a:pt x="2000" y="419"/>
                  </a:lnTo>
                  <a:lnTo>
                    <a:pt x="2000" y="426"/>
                  </a:lnTo>
                  <a:lnTo>
                    <a:pt x="2001" y="432"/>
                  </a:lnTo>
                  <a:lnTo>
                    <a:pt x="2001" y="436"/>
                  </a:lnTo>
                  <a:lnTo>
                    <a:pt x="2001" y="439"/>
                  </a:lnTo>
                  <a:lnTo>
                    <a:pt x="2001" y="443"/>
                  </a:lnTo>
                  <a:lnTo>
                    <a:pt x="2001" y="447"/>
                  </a:lnTo>
                  <a:lnTo>
                    <a:pt x="2002" y="452"/>
                  </a:lnTo>
                  <a:lnTo>
                    <a:pt x="2002" y="457"/>
                  </a:lnTo>
                  <a:lnTo>
                    <a:pt x="2002" y="460"/>
                  </a:lnTo>
                  <a:lnTo>
                    <a:pt x="2002" y="464"/>
                  </a:lnTo>
                  <a:lnTo>
                    <a:pt x="2003" y="466"/>
                  </a:lnTo>
                  <a:lnTo>
                    <a:pt x="2003" y="469"/>
                  </a:lnTo>
                  <a:lnTo>
                    <a:pt x="2003" y="471"/>
                  </a:lnTo>
                  <a:lnTo>
                    <a:pt x="2003" y="474"/>
                  </a:lnTo>
                  <a:lnTo>
                    <a:pt x="2003" y="477"/>
                  </a:lnTo>
                  <a:lnTo>
                    <a:pt x="2003" y="480"/>
                  </a:lnTo>
                  <a:lnTo>
                    <a:pt x="2004" y="484"/>
                  </a:lnTo>
                  <a:lnTo>
                    <a:pt x="2004" y="488"/>
                  </a:lnTo>
                  <a:lnTo>
                    <a:pt x="2004" y="492"/>
                  </a:lnTo>
                  <a:lnTo>
                    <a:pt x="2004" y="496"/>
                  </a:lnTo>
                  <a:lnTo>
                    <a:pt x="2005" y="501"/>
                  </a:lnTo>
                  <a:lnTo>
                    <a:pt x="2005" y="506"/>
                  </a:lnTo>
                  <a:lnTo>
                    <a:pt x="2005" y="511"/>
                  </a:lnTo>
                  <a:lnTo>
                    <a:pt x="2005" y="515"/>
                  </a:lnTo>
                  <a:lnTo>
                    <a:pt x="2005" y="519"/>
                  </a:lnTo>
                  <a:lnTo>
                    <a:pt x="2006" y="524"/>
                  </a:lnTo>
                  <a:lnTo>
                    <a:pt x="2006" y="530"/>
                  </a:lnTo>
                  <a:lnTo>
                    <a:pt x="2006" y="534"/>
                  </a:lnTo>
                  <a:lnTo>
                    <a:pt x="2006" y="540"/>
                  </a:lnTo>
                  <a:lnTo>
                    <a:pt x="2006" y="547"/>
                  </a:lnTo>
                  <a:lnTo>
                    <a:pt x="2006" y="553"/>
                  </a:lnTo>
                  <a:lnTo>
                    <a:pt x="2007" y="560"/>
                  </a:lnTo>
                  <a:lnTo>
                    <a:pt x="2007" y="566"/>
                  </a:lnTo>
                  <a:lnTo>
                    <a:pt x="2007" y="573"/>
                  </a:lnTo>
                  <a:lnTo>
                    <a:pt x="2007" y="580"/>
                  </a:lnTo>
                  <a:lnTo>
                    <a:pt x="2008" y="588"/>
                  </a:lnTo>
                  <a:lnTo>
                    <a:pt x="2008" y="596"/>
                  </a:lnTo>
                  <a:lnTo>
                    <a:pt x="2008" y="605"/>
                  </a:lnTo>
                  <a:lnTo>
                    <a:pt x="2008" y="614"/>
                  </a:lnTo>
                  <a:lnTo>
                    <a:pt x="2008" y="622"/>
                  </a:lnTo>
                  <a:lnTo>
                    <a:pt x="2008" y="630"/>
                  </a:lnTo>
                  <a:lnTo>
                    <a:pt x="2009" y="637"/>
                  </a:lnTo>
                  <a:lnTo>
                    <a:pt x="2009" y="643"/>
                  </a:lnTo>
                  <a:lnTo>
                    <a:pt x="2009" y="649"/>
                  </a:lnTo>
                  <a:lnTo>
                    <a:pt x="2009" y="654"/>
                  </a:lnTo>
                  <a:lnTo>
                    <a:pt x="2010" y="658"/>
                  </a:lnTo>
                  <a:lnTo>
                    <a:pt x="2010" y="662"/>
                  </a:lnTo>
                  <a:lnTo>
                    <a:pt x="2010" y="665"/>
                  </a:lnTo>
                  <a:lnTo>
                    <a:pt x="2010" y="668"/>
                  </a:lnTo>
                  <a:lnTo>
                    <a:pt x="2010" y="670"/>
                  </a:lnTo>
                  <a:lnTo>
                    <a:pt x="2011" y="672"/>
                  </a:lnTo>
                  <a:lnTo>
                    <a:pt x="2011" y="674"/>
                  </a:lnTo>
                  <a:lnTo>
                    <a:pt x="2011" y="675"/>
                  </a:lnTo>
                  <a:lnTo>
                    <a:pt x="2011" y="677"/>
                  </a:lnTo>
                  <a:lnTo>
                    <a:pt x="2011" y="678"/>
                  </a:lnTo>
                  <a:lnTo>
                    <a:pt x="2012" y="679"/>
                  </a:lnTo>
                  <a:lnTo>
                    <a:pt x="2012" y="682"/>
                  </a:lnTo>
                  <a:lnTo>
                    <a:pt x="2012" y="686"/>
                  </a:lnTo>
                  <a:lnTo>
                    <a:pt x="2012" y="689"/>
                  </a:lnTo>
                  <a:lnTo>
                    <a:pt x="2012" y="694"/>
                  </a:lnTo>
                  <a:lnTo>
                    <a:pt x="2013" y="701"/>
                  </a:lnTo>
                  <a:lnTo>
                    <a:pt x="2013" y="708"/>
                  </a:lnTo>
                  <a:lnTo>
                    <a:pt x="2013" y="715"/>
                  </a:lnTo>
                  <a:lnTo>
                    <a:pt x="2013" y="720"/>
                  </a:lnTo>
                  <a:lnTo>
                    <a:pt x="2014" y="726"/>
                  </a:lnTo>
                  <a:lnTo>
                    <a:pt x="2014" y="730"/>
                  </a:lnTo>
                  <a:lnTo>
                    <a:pt x="2014" y="733"/>
                  </a:lnTo>
                  <a:lnTo>
                    <a:pt x="2014" y="736"/>
                  </a:lnTo>
                  <a:lnTo>
                    <a:pt x="2014" y="738"/>
                  </a:lnTo>
                  <a:lnTo>
                    <a:pt x="2014" y="739"/>
                  </a:lnTo>
                  <a:lnTo>
                    <a:pt x="2015" y="741"/>
                  </a:lnTo>
                  <a:lnTo>
                    <a:pt x="2015" y="743"/>
                  </a:lnTo>
                  <a:lnTo>
                    <a:pt x="2015" y="744"/>
                  </a:lnTo>
                  <a:lnTo>
                    <a:pt x="2015" y="746"/>
                  </a:lnTo>
                  <a:lnTo>
                    <a:pt x="2016" y="747"/>
                  </a:lnTo>
                  <a:lnTo>
                    <a:pt x="2016" y="747"/>
                  </a:lnTo>
                  <a:lnTo>
                    <a:pt x="2016" y="747"/>
                  </a:lnTo>
                  <a:lnTo>
                    <a:pt x="2016" y="748"/>
                  </a:lnTo>
                  <a:lnTo>
                    <a:pt x="2016" y="749"/>
                  </a:lnTo>
                  <a:lnTo>
                    <a:pt x="2017" y="749"/>
                  </a:lnTo>
                  <a:lnTo>
                    <a:pt x="2017" y="749"/>
                  </a:lnTo>
                  <a:lnTo>
                    <a:pt x="2017" y="749"/>
                  </a:lnTo>
                  <a:lnTo>
                    <a:pt x="2017" y="748"/>
                  </a:lnTo>
                  <a:lnTo>
                    <a:pt x="2017" y="748"/>
                  </a:lnTo>
                  <a:lnTo>
                    <a:pt x="2018" y="748"/>
                  </a:lnTo>
                  <a:lnTo>
                    <a:pt x="2018" y="747"/>
                  </a:lnTo>
                  <a:lnTo>
                    <a:pt x="2018" y="745"/>
                  </a:lnTo>
                  <a:lnTo>
                    <a:pt x="2018" y="745"/>
                  </a:lnTo>
                  <a:lnTo>
                    <a:pt x="2018" y="745"/>
                  </a:lnTo>
                  <a:lnTo>
                    <a:pt x="2019" y="745"/>
                  </a:lnTo>
                  <a:lnTo>
                    <a:pt x="2019" y="745"/>
                  </a:lnTo>
                  <a:lnTo>
                    <a:pt x="2019" y="745"/>
                  </a:lnTo>
                  <a:lnTo>
                    <a:pt x="2019" y="745"/>
                  </a:lnTo>
                  <a:lnTo>
                    <a:pt x="2020" y="745"/>
                  </a:lnTo>
                  <a:lnTo>
                    <a:pt x="2020" y="745"/>
                  </a:lnTo>
                  <a:lnTo>
                    <a:pt x="2020" y="745"/>
                  </a:lnTo>
                  <a:lnTo>
                    <a:pt x="2020" y="745"/>
                  </a:lnTo>
                  <a:lnTo>
                    <a:pt x="2020" y="745"/>
                  </a:lnTo>
                  <a:lnTo>
                    <a:pt x="2020" y="745"/>
                  </a:lnTo>
                  <a:lnTo>
                    <a:pt x="2021" y="746"/>
                  </a:lnTo>
                  <a:lnTo>
                    <a:pt x="2021" y="746"/>
                  </a:lnTo>
                  <a:lnTo>
                    <a:pt x="2021" y="746"/>
                  </a:lnTo>
                  <a:lnTo>
                    <a:pt x="2021" y="747"/>
                  </a:lnTo>
                  <a:lnTo>
                    <a:pt x="2021" y="746"/>
                  </a:lnTo>
                  <a:lnTo>
                    <a:pt x="2022" y="745"/>
                  </a:lnTo>
                  <a:lnTo>
                    <a:pt x="2022" y="746"/>
                  </a:lnTo>
                  <a:lnTo>
                    <a:pt x="2022" y="747"/>
                  </a:lnTo>
                  <a:lnTo>
                    <a:pt x="2022" y="747"/>
                  </a:lnTo>
                  <a:lnTo>
                    <a:pt x="2022" y="746"/>
                  </a:lnTo>
                  <a:lnTo>
                    <a:pt x="2023" y="746"/>
                  </a:lnTo>
                  <a:lnTo>
                    <a:pt x="2023" y="747"/>
                  </a:lnTo>
                  <a:lnTo>
                    <a:pt x="2023" y="747"/>
                  </a:lnTo>
                  <a:lnTo>
                    <a:pt x="2023" y="747"/>
                  </a:lnTo>
                  <a:lnTo>
                    <a:pt x="2023" y="747"/>
                  </a:lnTo>
                  <a:lnTo>
                    <a:pt x="2024" y="747"/>
                  </a:lnTo>
                  <a:lnTo>
                    <a:pt x="2024" y="746"/>
                  </a:lnTo>
                  <a:lnTo>
                    <a:pt x="2024" y="746"/>
                  </a:lnTo>
                  <a:lnTo>
                    <a:pt x="2024" y="746"/>
                  </a:lnTo>
                  <a:lnTo>
                    <a:pt x="2025" y="745"/>
                  </a:lnTo>
                  <a:lnTo>
                    <a:pt x="2025" y="745"/>
                  </a:lnTo>
                  <a:lnTo>
                    <a:pt x="2025" y="745"/>
                  </a:lnTo>
                  <a:lnTo>
                    <a:pt x="2025" y="744"/>
                  </a:lnTo>
                  <a:lnTo>
                    <a:pt x="2025" y="744"/>
                  </a:lnTo>
                  <a:lnTo>
                    <a:pt x="2025" y="743"/>
                  </a:lnTo>
                  <a:lnTo>
                    <a:pt x="2026" y="743"/>
                  </a:lnTo>
                  <a:lnTo>
                    <a:pt x="2026" y="742"/>
                  </a:lnTo>
                  <a:lnTo>
                    <a:pt x="2026" y="741"/>
                  </a:lnTo>
                  <a:lnTo>
                    <a:pt x="2026" y="741"/>
                  </a:lnTo>
                  <a:lnTo>
                    <a:pt x="2027" y="740"/>
                  </a:lnTo>
                  <a:lnTo>
                    <a:pt x="2027" y="739"/>
                  </a:lnTo>
                  <a:lnTo>
                    <a:pt x="2027" y="739"/>
                  </a:lnTo>
                  <a:lnTo>
                    <a:pt x="2027" y="739"/>
                  </a:lnTo>
                  <a:lnTo>
                    <a:pt x="2027" y="738"/>
                  </a:lnTo>
                  <a:lnTo>
                    <a:pt x="2028" y="737"/>
                  </a:lnTo>
                  <a:lnTo>
                    <a:pt x="2028" y="736"/>
                  </a:lnTo>
                  <a:lnTo>
                    <a:pt x="2028" y="735"/>
                  </a:lnTo>
                  <a:lnTo>
                    <a:pt x="2028" y="735"/>
                  </a:lnTo>
                  <a:lnTo>
                    <a:pt x="2028" y="733"/>
                  </a:lnTo>
                  <a:lnTo>
                    <a:pt x="2029" y="732"/>
                  </a:lnTo>
                  <a:lnTo>
                    <a:pt x="2029" y="731"/>
                  </a:lnTo>
                  <a:lnTo>
                    <a:pt x="2029" y="730"/>
                  </a:lnTo>
                  <a:lnTo>
                    <a:pt x="2029" y="730"/>
                  </a:lnTo>
                  <a:lnTo>
                    <a:pt x="2029" y="729"/>
                  </a:lnTo>
                  <a:lnTo>
                    <a:pt x="2030" y="728"/>
                  </a:lnTo>
                  <a:lnTo>
                    <a:pt x="2030" y="726"/>
                  </a:lnTo>
                  <a:lnTo>
                    <a:pt x="2030" y="726"/>
                  </a:lnTo>
                  <a:lnTo>
                    <a:pt x="2030" y="725"/>
                  </a:lnTo>
                  <a:lnTo>
                    <a:pt x="2031" y="724"/>
                  </a:lnTo>
                  <a:lnTo>
                    <a:pt x="2031" y="724"/>
                  </a:lnTo>
                  <a:lnTo>
                    <a:pt x="2031" y="722"/>
                  </a:lnTo>
                  <a:lnTo>
                    <a:pt x="2031" y="721"/>
                  </a:lnTo>
                  <a:lnTo>
                    <a:pt x="2031" y="720"/>
                  </a:lnTo>
                  <a:lnTo>
                    <a:pt x="2031" y="719"/>
                  </a:lnTo>
                  <a:lnTo>
                    <a:pt x="2032" y="720"/>
                  </a:lnTo>
                  <a:lnTo>
                    <a:pt x="2032" y="721"/>
                  </a:lnTo>
                  <a:lnTo>
                    <a:pt x="2032" y="723"/>
                  </a:lnTo>
                  <a:lnTo>
                    <a:pt x="2032" y="725"/>
                  </a:lnTo>
                  <a:lnTo>
                    <a:pt x="2033" y="726"/>
                  </a:lnTo>
                  <a:lnTo>
                    <a:pt x="2033" y="726"/>
                  </a:lnTo>
                  <a:lnTo>
                    <a:pt x="2033" y="728"/>
                  </a:lnTo>
                  <a:lnTo>
                    <a:pt x="2033" y="731"/>
                  </a:lnTo>
                  <a:lnTo>
                    <a:pt x="2033" y="735"/>
                  </a:lnTo>
                  <a:lnTo>
                    <a:pt x="2033" y="740"/>
                  </a:lnTo>
                  <a:lnTo>
                    <a:pt x="2034" y="742"/>
                  </a:lnTo>
                  <a:lnTo>
                    <a:pt x="2034" y="745"/>
                  </a:lnTo>
                  <a:lnTo>
                    <a:pt x="2034" y="745"/>
                  </a:lnTo>
                  <a:lnTo>
                    <a:pt x="2034" y="747"/>
                  </a:lnTo>
                  <a:lnTo>
                    <a:pt x="2035" y="749"/>
                  </a:lnTo>
                  <a:lnTo>
                    <a:pt x="2035" y="751"/>
                  </a:lnTo>
                  <a:lnTo>
                    <a:pt x="2035" y="752"/>
                  </a:lnTo>
                  <a:lnTo>
                    <a:pt x="2035" y="752"/>
                  </a:lnTo>
                  <a:lnTo>
                    <a:pt x="2035" y="751"/>
                  </a:lnTo>
                  <a:lnTo>
                    <a:pt x="2036" y="751"/>
                  </a:lnTo>
                  <a:lnTo>
                    <a:pt x="2036" y="751"/>
                  </a:lnTo>
                  <a:lnTo>
                    <a:pt x="2036" y="752"/>
                  </a:lnTo>
                  <a:lnTo>
                    <a:pt x="2036" y="751"/>
                  </a:lnTo>
                  <a:lnTo>
                    <a:pt x="2036" y="749"/>
                  </a:lnTo>
                  <a:lnTo>
                    <a:pt x="2036" y="747"/>
                  </a:lnTo>
                  <a:lnTo>
                    <a:pt x="2037" y="745"/>
                  </a:lnTo>
                  <a:lnTo>
                    <a:pt x="2037" y="743"/>
                  </a:lnTo>
                  <a:lnTo>
                    <a:pt x="2037" y="740"/>
                  </a:lnTo>
                  <a:lnTo>
                    <a:pt x="2037" y="738"/>
                  </a:lnTo>
                  <a:lnTo>
                    <a:pt x="2038" y="737"/>
                  </a:lnTo>
                  <a:lnTo>
                    <a:pt x="2038" y="734"/>
                  </a:lnTo>
                  <a:lnTo>
                    <a:pt x="2038" y="732"/>
                  </a:lnTo>
                  <a:lnTo>
                    <a:pt x="2038" y="731"/>
                  </a:lnTo>
                  <a:lnTo>
                    <a:pt x="2038" y="729"/>
                  </a:lnTo>
                  <a:lnTo>
                    <a:pt x="2039" y="728"/>
                  </a:lnTo>
                  <a:lnTo>
                    <a:pt x="2039" y="727"/>
                  </a:lnTo>
                  <a:lnTo>
                    <a:pt x="2039" y="726"/>
                  </a:lnTo>
                  <a:lnTo>
                    <a:pt x="2039" y="726"/>
                  </a:lnTo>
                  <a:lnTo>
                    <a:pt x="2039" y="726"/>
                  </a:lnTo>
                  <a:lnTo>
                    <a:pt x="2040" y="725"/>
                  </a:lnTo>
                  <a:lnTo>
                    <a:pt x="2040" y="724"/>
                  </a:lnTo>
                  <a:lnTo>
                    <a:pt x="2040" y="723"/>
                  </a:lnTo>
                  <a:lnTo>
                    <a:pt x="2040" y="728"/>
                  </a:lnTo>
                  <a:lnTo>
                    <a:pt x="2040" y="726"/>
                  </a:lnTo>
                  <a:lnTo>
                    <a:pt x="2041" y="711"/>
                  </a:lnTo>
                  <a:lnTo>
                    <a:pt x="2041" y="683"/>
                  </a:lnTo>
                  <a:lnTo>
                    <a:pt x="2041" y="642"/>
                  </a:lnTo>
                  <a:lnTo>
                    <a:pt x="2041" y="588"/>
                  </a:lnTo>
                  <a:lnTo>
                    <a:pt x="2042" y="524"/>
                  </a:lnTo>
                  <a:lnTo>
                    <a:pt x="2042" y="459"/>
                  </a:lnTo>
                  <a:lnTo>
                    <a:pt x="2042" y="421"/>
                  </a:lnTo>
                  <a:lnTo>
                    <a:pt x="2042" y="427"/>
                  </a:lnTo>
                  <a:lnTo>
                    <a:pt x="2042" y="407"/>
                  </a:lnTo>
                  <a:lnTo>
                    <a:pt x="2042" y="375"/>
                  </a:lnTo>
                  <a:lnTo>
                    <a:pt x="2043" y="354"/>
                  </a:lnTo>
                  <a:lnTo>
                    <a:pt x="2043" y="349"/>
                  </a:lnTo>
                  <a:lnTo>
                    <a:pt x="2043" y="356"/>
                  </a:lnTo>
                  <a:lnTo>
                    <a:pt x="2043" y="368"/>
                  </a:lnTo>
                  <a:lnTo>
                    <a:pt x="2044" y="379"/>
                  </a:lnTo>
                  <a:lnTo>
                    <a:pt x="2044" y="392"/>
                  </a:lnTo>
                  <a:lnTo>
                    <a:pt x="2044" y="402"/>
                  </a:lnTo>
                  <a:lnTo>
                    <a:pt x="2044" y="407"/>
                  </a:lnTo>
                  <a:lnTo>
                    <a:pt x="2044" y="412"/>
                  </a:lnTo>
                  <a:lnTo>
                    <a:pt x="2044" y="417"/>
                  </a:lnTo>
                  <a:lnTo>
                    <a:pt x="2045" y="421"/>
                  </a:lnTo>
                  <a:lnTo>
                    <a:pt x="2045" y="425"/>
                  </a:lnTo>
                  <a:lnTo>
                    <a:pt x="2045" y="428"/>
                  </a:lnTo>
                  <a:lnTo>
                    <a:pt x="2045" y="432"/>
                  </a:lnTo>
                  <a:lnTo>
                    <a:pt x="2046" y="436"/>
                  </a:lnTo>
                  <a:lnTo>
                    <a:pt x="2046" y="440"/>
                  </a:lnTo>
                  <a:lnTo>
                    <a:pt x="2046" y="442"/>
                  </a:lnTo>
                  <a:lnTo>
                    <a:pt x="2046" y="445"/>
                  </a:lnTo>
                  <a:lnTo>
                    <a:pt x="2046" y="447"/>
                  </a:lnTo>
                  <a:lnTo>
                    <a:pt x="2047" y="449"/>
                  </a:lnTo>
                  <a:lnTo>
                    <a:pt x="2047" y="451"/>
                  </a:lnTo>
                  <a:lnTo>
                    <a:pt x="2047" y="454"/>
                  </a:lnTo>
                  <a:lnTo>
                    <a:pt x="2047" y="456"/>
                  </a:lnTo>
                  <a:lnTo>
                    <a:pt x="2047" y="459"/>
                  </a:lnTo>
                  <a:lnTo>
                    <a:pt x="2048" y="463"/>
                  </a:lnTo>
                  <a:lnTo>
                    <a:pt x="2048" y="466"/>
                  </a:lnTo>
                  <a:lnTo>
                    <a:pt x="2048" y="470"/>
                  </a:lnTo>
                  <a:lnTo>
                    <a:pt x="2048" y="473"/>
                  </a:lnTo>
                  <a:lnTo>
                    <a:pt x="2048" y="477"/>
                  </a:lnTo>
                  <a:lnTo>
                    <a:pt x="2049" y="482"/>
                  </a:lnTo>
                  <a:lnTo>
                    <a:pt x="2049" y="487"/>
                  </a:lnTo>
                  <a:lnTo>
                    <a:pt x="2049" y="491"/>
                  </a:lnTo>
                  <a:lnTo>
                    <a:pt x="2049" y="496"/>
                  </a:lnTo>
                  <a:lnTo>
                    <a:pt x="2050" y="500"/>
                  </a:lnTo>
                  <a:lnTo>
                    <a:pt x="2050" y="505"/>
                  </a:lnTo>
                  <a:lnTo>
                    <a:pt x="2050" y="511"/>
                  </a:lnTo>
                  <a:lnTo>
                    <a:pt x="2050" y="517"/>
                  </a:lnTo>
                  <a:lnTo>
                    <a:pt x="2050" y="523"/>
                  </a:lnTo>
                  <a:lnTo>
                    <a:pt x="2050" y="529"/>
                  </a:lnTo>
                  <a:lnTo>
                    <a:pt x="2051" y="535"/>
                  </a:lnTo>
                  <a:lnTo>
                    <a:pt x="2051" y="541"/>
                  </a:lnTo>
                  <a:lnTo>
                    <a:pt x="2051" y="547"/>
                  </a:lnTo>
                  <a:lnTo>
                    <a:pt x="2051" y="555"/>
                  </a:lnTo>
                  <a:lnTo>
                    <a:pt x="2051" y="563"/>
                  </a:lnTo>
                  <a:lnTo>
                    <a:pt x="2052" y="571"/>
                  </a:lnTo>
                  <a:lnTo>
                    <a:pt x="2052" y="580"/>
                  </a:lnTo>
                  <a:lnTo>
                    <a:pt x="2052" y="589"/>
                  </a:lnTo>
                  <a:lnTo>
                    <a:pt x="2052" y="598"/>
                  </a:lnTo>
                  <a:lnTo>
                    <a:pt x="2053" y="606"/>
                  </a:lnTo>
                  <a:lnTo>
                    <a:pt x="2053" y="614"/>
                  </a:lnTo>
                  <a:lnTo>
                    <a:pt x="2053" y="621"/>
                  </a:lnTo>
                  <a:lnTo>
                    <a:pt x="2053" y="627"/>
                  </a:lnTo>
                  <a:lnTo>
                    <a:pt x="2053" y="632"/>
                  </a:lnTo>
                  <a:lnTo>
                    <a:pt x="2053" y="637"/>
                  </a:lnTo>
                  <a:lnTo>
                    <a:pt x="2054" y="642"/>
                  </a:lnTo>
                  <a:lnTo>
                    <a:pt x="2054" y="645"/>
                  </a:lnTo>
                  <a:lnTo>
                    <a:pt x="2054" y="649"/>
                  </a:lnTo>
                  <a:lnTo>
                    <a:pt x="2054" y="652"/>
                  </a:lnTo>
                  <a:lnTo>
                    <a:pt x="2055" y="654"/>
                  </a:lnTo>
                  <a:lnTo>
                    <a:pt x="2055" y="656"/>
                  </a:lnTo>
                  <a:lnTo>
                    <a:pt x="2055" y="658"/>
                  </a:lnTo>
                  <a:lnTo>
                    <a:pt x="2055" y="661"/>
                  </a:lnTo>
                  <a:lnTo>
                    <a:pt x="2055" y="663"/>
                  </a:lnTo>
                  <a:lnTo>
                    <a:pt x="2055" y="667"/>
                  </a:lnTo>
                  <a:lnTo>
                    <a:pt x="2056" y="671"/>
                  </a:lnTo>
                  <a:lnTo>
                    <a:pt x="2056" y="676"/>
                  </a:lnTo>
                  <a:lnTo>
                    <a:pt x="2056" y="683"/>
                  </a:lnTo>
                  <a:lnTo>
                    <a:pt x="2056" y="690"/>
                  </a:lnTo>
                  <a:lnTo>
                    <a:pt x="2057" y="698"/>
                  </a:lnTo>
                  <a:lnTo>
                    <a:pt x="2057" y="703"/>
                  </a:lnTo>
                  <a:lnTo>
                    <a:pt x="2057" y="707"/>
                  </a:lnTo>
                  <a:lnTo>
                    <a:pt x="2057" y="712"/>
                  </a:lnTo>
                  <a:lnTo>
                    <a:pt x="2057" y="715"/>
                  </a:lnTo>
                  <a:lnTo>
                    <a:pt x="2058" y="718"/>
                  </a:lnTo>
                  <a:lnTo>
                    <a:pt x="2058" y="719"/>
                  </a:lnTo>
                  <a:lnTo>
                    <a:pt x="2058" y="721"/>
                  </a:lnTo>
                  <a:lnTo>
                    <a:pt x="2058" y="723"/>
                  </a:lnTo>
                  <a:lnTo>
                    <a:pt x="2058" y="724"/>
                  </a:lnTo>
                  <a:lnTo>
                    <a:pt x="2059" y="724"/>
                  </a:lnTo>
                  <a:lnTo>
                    <a:pt x="2059" y="725"/>
                  </a:lnTo>
                  <a:lnTo>
                    <a:pt x="2059" y="725"/>
                  </a:lnTo>
                  <a:lnTo>
                    <a:pt x="2059" y="725"/>
                  </a:lnTo>
                  <a:lnTo>
                    <a:pt x="2059" y="725"/>
                  </a:lnTo>
                  <a:lnTo>
                    <a:pt x="2060" y="725"/>
                  </a:lnTo>
                  <a:lnTo>
                    <a:pt x="2060" y="724"/>
                  </a:lnTo>
                  <a:lnTo>
                    <a:pt x="2060" y="724"/>
                  </a:lnTo>
                  <a:lnTo>
                    <a:pt x="2060" y="723"/>
                  </a:lnTo>
                  <a:lnTo>
                    <a:pt x="2061" y="722"/>
                  </a:lnTo>
                  <a:lnTo>
                    <a:pt x="2061" y="721"/>
                  </a:lnTo>
                  <a:lnTo>
                    <a:pt x="2061" y="719"/>
                  </a:lnTo>
                  <a:lnTo>
                    <a:pt x="2061" y="718"/>
                  </a:lnTo>
                  <a:lnTo>
                    <a:pt x="2061" y="717"/>
                  </a:lnTo>
                  <a:lnTo>
                    <a:pt x="2061" y="716"/>
                  </a:lnTo>
                  <a:lnTo>
                    <a:pt x="2062" y="715"/>
                  </a:lnTo>
                  <a:lnTo>
                    <a:pt x="2062" y="714"/>
                  </a:lnTo>
                  <a:lnTo>
                    <a:pt x="2062" y="712"/>
                  </a:lnTo>
                  <a:lnTo>
                    <a:pt x="2062" y="711"/>
                  </a:lnTo>
                  <a:lnTo>
                    <a:pt x="2063" y="710"/>
                  </a:lnTo>
                  <a:lnTo>
                    <a:pt x="2063" y="709"/>
                  </a:lnTo>
                  <a:lnTo>
                    <a:pt x="2063" y="708"/>
                  </a:lnTo>
                  <a:lnTo>
                    <a:pt x="2063" y="708"/>
                  </a:lnTo>
                  <a:lnTo>
                    <a:pt x="2063" y="708"/>
                  </a:lnTo>
                  <a:lnTo>
                    <a:pt x="2064" y="708"/>
                  </a:lnTo>
                  <a:lnTo>
                    <a:pt x="2064" y="707"/>
                  </a:lnTo>
                  <a:lnTo>
                    <a:pt x="2064" y="707"/>
                  </a:lnTo>
                  <a:lnTo>
                    <a:pt x="2064" y="707"/>
                  </a:lnTo>
                  <a:lnTo>
                    <a:pt x="2064" y="707"/>
                  </a:lnTo>
                  <a:lnTo>
                    <a:pt x="2065" y="708"/>
                  </a:lnTo>
                  <a:lnTo>
                    <a:pt x="2065" y="708"/>
                  </a:lnTo>
                  <a:lnTo>
                    <a:pt x="2065" y="708"/>
                  </a:lnTo>
                  <a:lnTo>
                    <a:pt x="2065" y="708"/>
                  </a:lnTo>
                  <a:lnTo>
                    <a:pt x="2065" y="708"/>
                  </a:lnTo>
                  <a:lnTo>
                    <a:pt x="2066" y="708"/>
                  </a:lnTo>
                  <a:lnTo>
                    <a:pt x="2066" y="708"/>
                  </a:lnTo>
                  <a:lnTo>
                    <a:pt x="2066" y="710"/>
                  </a:lnTo>
                  <a:lnTo>
                    <a:pt x="2066" y="710"/>
                  </a:lnTo>
                  <a:lnTo>
                    <a:pt x="2066" y="710"/>
                  </a:lnTo>
                  <a:lnTo>
                    <a:pt x="2066" y="710"/>
                  </a:lnTo>
                  <a:lnTo>
                    <a:pt x="2067" y="710"/>
                  </a:lnTo>
                  <a:lnTo>
                    <a:pt x="2067" y="712"/>
                  </a:lnTo>
                  <a:lnTo>
                    <a:pt x="2067" y="712"/>
                  </a:lnTo>
                  <a:lnTo>
                    <a:pt x="2067" y="712"/>
                  </a:lnTo>
                  <a:lnTo>
                    <a:pt x="2068" y="712"/>
                  </a:lnTo>
                  <a:lnTo>
                    <a:pt x="2068" y="712"/>
                  </a:lnTo>
                  <a:lnTo>
                    <a:pt x="2068" y="713"/>
                  </a:lnTo>
                  <a:lnTo>
                    <a:pt x="2068" y="713"/>
                  </a:lnTo>
                  <a:lnTo>
                    <a:pt x="2068" y="711"/>
                  </a:lnTo>
                  <a:lnTo>
                    <a:pt x="2069" y="711"/>
                  </a:lnTo>
                  <a:lnTo>
                    <a:pt x="2069" y="711"/>
                  </a:lnTo>
                  <a:lnTo>
                    <a:pt x="2069" y="710"/>
                  </a:lnTo>
                  <a:lnTo>
                    <a:pt x="2069" y="709"/>
                  </a:lnTo>
                  <a:lnTo>
                    <a:pt x="2069" y="708"/>
                  </a:lnTo>
                  <a:lnTo>
                    <a:pt x="2070" y="708"/>
                  </a:lnTo>
                  <a:lnTo>
                    <a:pt x="2070" y="707"/>
                  </a:lnTo>
                  <a:lnTo>
                    <a:pt x="2070" y="707"/>
                  </a:lnTo>
                  <a:lnTo>
                    <a:pt x="2070" y="706"/>
                  </a:lnTo>
                  <a:lnTo>
                    <a:pt x="2070" y="705"/>
                  </a:lnTo>
                  <a:lnTo>
                    <a:pt x="2071" y="704"/>
                  </a:lnTo>
                  <a:lnTo>
                    <a:pt x="2071" y="703"/>
                  </a:lnTo>
                  <a:lnTo>
                    <a:pt x="2071" y="703"/>
                  </a:lnTo>
                  <a:lnTo>
                    <a:pt x="2071" y="702"/>
                  </a:lnTo>
                  <a:lnTo>
                    <a:pt x="2072" y="701"/>
                  </a:lnTo>
                  <a:lnTo>
                    <a:pt x="2072" y="700"/>
                  </a:lnTo>
                  <a:lnTo>
                    <a:pt x="2072" y="700"/>
                  </a:lnTo>
                  <a:lnTo>
                    <a:pt x="2072" y="699"/>
                  </a:lnTo>
                  <a:lnTo>
                    <a:pt x="2072" y="698"/>
                  </a:lnTo>
                  <a:lnTo>
                    <a:pt x="2072" y="697"/>
                  </a:lnTo>
                  <a:lnTo>
                    <a:pt x="2073" y="696"/>
                  </a:lnTo>
                  <a:lnTo>
                    <a:pt x="2073" y="695"/>
                  </a:lnTo>
                  <a:lnTo>
                    <a:pt x="2073" y="694"/>
                  </a:lnTo>
                  <a:lnTo>
                    <a:pt x="2073" y="693"/>
                  </a:lnTo>
                  <a:lnTo>
                    <a:pt x="2074" y="693"/>
                  </a:lnTo>
                  <a:lnTo>
                    <a:pt x="2074" y="692"/>
                  </a:lnTo>
                  <a:lnTo>
                    <a:pt x="2074" y="690"/>
                  </a:lnTo>
                  <a:lnTo>
                    <a:pt x="2074" y="689"/>
                  </a:lnTo>
                  <a:lnTo>
                    <a:pt x="2074" y="688"/>
                  </a:lnTo>
                  <a:lnTo>
                    <a:pt x="2074" y="687"/>
                  </a:lnTo>
                  <a:lnTo>
                    <a:pt x="2075" y="686"/>
                  </a:lnTo>
                  <a:lnTo>
                    <a:pt x="2075" y="686"/>
                  </a:lnTo>
                  <a:lnTo>
                    <a:pt x="2075" y="685"/>
                  </a:lnTo>
                  <a:lnTo>
                    <a:pt x="2075" y="684"/>
                  </a:lnTo>
                  <a:lnTo>
                    <a:pt x="2076" y="683"/>
                  </a:lnTo>
                  <a:lnTo>
                    <a:pt x="2076" y="683"/>
                  </a:lnTo>
                  <a:lnTo>
                    <a:pt x="2076" y="682"/>
                  </a:lnTo>
                  <a:lnTo>
                    <a:pt x="2076" y="681"/>
                  </a:lnTo>
                  <a:lnTo>
                    <a:pt x="2076" y="679"/>
                  </a:lnTo>
                  <a:lnTo>
                    <a:pt x="2077" y="679"/>
                  </a:lnTo>
                  <a:lnTo>
                    <a:pt x="2077" y="678"/>
                  </a:lnTo>
                  <a:lnTo>
                    <a:pt x="2077" y="678"/>
                  </a:lnTo>
                  <a:lnTo>
                    <a:pt x="2077" y="678"/>
                  </a:lnTo>
                  <a:lnTo>
                    <a:pt x="2077" y="679"/>
                  </a:lnTo>
                  <a:lnTo>
                    <a:pt x="2078" y="680"/>
                  </a:lnTo>
                  <a:lnTo>
                    <a:pt x="2078" y="683"/>
                  </a:lnTo>
                  <a:lnTo>
                    <a:pt x="2078" y="684"/>
                  </a:lnTo>
                  <a:lnTo>
                    <a:pt x="2078" y="685"/>
                  </a:lnTo>
                  <a:lnTo>
                    <a:pt x="2078" y="687"/>
                  </a:lnTo>
                  <a:lnTo>
                    <a:pt x="2079" y="690"/>
                  </a:lnTo>
                  <a:lnTo>
                    <a:pt x="2079" y="695"/>
                  </a:lnTo>
                  <a:lnTo>
                    <a:pt x="2079" y="699"/>
                  </a:lnTo>
                  <a:lnTo>
                    <a:pt x="2079" y="701"/>
                  </a:lnTo>
                  <a:lnTo>
                    <a:pt x="2080" y="703"/>
                  </a:lnTo>
                  <a:lnTo>
                    <a:pt x="2080" y="706"/>
                  </a:lnTo>
                  <a:lnTo>
                    <a:pt x="2080" y="708"/>
                  </a:lnTo>
                  <a:lnTo>
                    <a:pt x="2080" y="710"/>
                  </a:lnTo>
                  <a:lnTo>
                    <a:pt x="2080" y="713"/>
                  </a:lnTo>
                  <a:lnTo>
                    <a:pt x="2080" y="715"/>
                  </a:lnTo>
                  <a:lnTo>
                    <a:pt x="2081" y="715"/>
                  </a:lnTo>
                  <a:lnTo>
                    <a:pt x="2081" y="715"/>
                  </a:lnTo>
                  <a:lnTo>
                    <a:pt x="2081" y="715"/>
                  </a:lnTo>
                  <a:lnTo>
                    <a:pt x="2081" y="716"/>
                  </a:lnTo>
                  <a:lnTo>
                    <a:pt x="2081" y="716"/>
                  </a:lnTo>
                  <a:lnTo>
                    <a:pt x="2082" y="715"/>
                  </a:lnTo>
                  <a:lnTo>
                    <a:pt x="2082" y="714"/>
                  </a:lnTo>
                  <a:lnTo>
                    <a:pt x="2082" y="712"/>
                  </a:lnTo>
                  <a:lnTo>
                    <a:pt x="2082" y="710"/>
                  </a:lnTo>
                  <a:lnTo>
                    <a:pt x="2083" y="708"/>
                  </a:lnTo>
                  <a:lnTo>
                    <a:pt x="2083" y="705"/>
                  </a:lnTo>
                  <a:lnTo>
                    <a:pt x="2083" y="703"/>
                  </a:lnTo>
                  <a:lnTo>
                    <a:pt x="2083" y="701"/>
                  </a:lnTo>
                  <a:lnTo>
                    <a:pt x="2083" y="700"/>
                  </a:lnTo>
                  <a:lnTo>
                    <a:pt x="2083" y="699"/>
                  </a:lnTo>
                  <a:lnTo>
                    <a:pt x="2084" y="698"/>
                  </a:lnTo>
                  <a:lnTo>
                    <a:pt x="2084" y="697"/>
                  </a:lnTo>
                  <a:lnTo>
                    <a:pt x="2084" y="696"/>
                  </a:lnTo>
                  <a:lnTo>
                    <a:pt x="2084" y="696"/>
                  </a:lnTo>
                  <a:lnTo>
                    <a:pt x="2085" y="695"/>
                  </a:lnTo>
                  <a:lnTo>
                    <a:pt x="2085" y="695"/>
                  </a:lnTo>
                  <a:lnTo>
                    <a:pt x="2085" y="694"/>
                  </a:lnTo>
                  <a:lnTo>
                    <a:pt x="2085" y="694"/>
                  </a:lnTo>
                  <a:lnTo>
                    <a:pt x="2085" y="693"/>
                  </a:lnTo>
                  <a:lnTo>
                    <a:pt x="2085" y="694"/>
                  </a:lnTo>
                  <a:lnTo>
                    <a:pt x="2086" y="700"/>
                  </a:lnTo>
                  <a:lnTo>
                    <a:pt x="2086" y="692"/>
                  </a:lnTo>
                  <a:lnTo>
                    <a:pt x="2086" y="670"/>
                  </a:lnTo>
                  <a:lnTo>
                    <a:pt x="2086" y="637"/>
                  </a:lnTo>
                  <a:lnTo>
                    <a:pt x="2087" y="591"/>
                  </a:lnTo>
                  <a:lnTo>
                    <a:pt x="2087" y="532"/>
                  </a:lnTo>
                  <a:lnTo>
                    <a:pt x="2087" y="463"/>
                  </a:lnTo>
                  <a:lnTo>
                    <a:pt x="2087" y="400"/>
                  </a:lnTo>
                  <a:lnTo>
                    <a:pt x="2087" y="371"/>
                  </a:lnTo>
                  <a:lnTo>
                    <a:pt x="2088" y="379"/>
                  </a:lnTo>
                  <a:lnTo>
                    <a:pt x="2088" y="349"/>
                  </a:lnTo>
                  <a:lnTo>
                    <a:pt x="2088" y="314"/>
                  </a:lnTo>
                  <a:lnTo>
                    <a:pt x="2088" y="293"/>
                  </a:lnTo>
                  <a:lnTo>
                    <a:pt x="2088" y="290"/>
                  </a:lnTo>
                  <a:lnTo>
                    <a:pt x="2089" y="300"/>
                  </a:lnTo>
                  <a:lnTo>
                    <a:pt x="2089" y="314"/>
                  </a:lnTo>
                  <a:lnTo>
                    <a:pt x="2089" y="327"/>
                  </a:lnTo>
                  <a:lnTo>
                    <a:pt x="2089" y="340"/>
                  </a:lnTo>
                  <a:lnTo>
                    <a:pt x="2089" y="350"/>
                  </a:lnTo>
                  <a:lnTo>
                    <a:pt x="2090" y="356"/>
                  </a:lnTo>
                  <a:lnTo>
                    <a:pt x="2090" y="362"/>
                  </a:lnTo>
                  <a:lnTo>
                    <a:pt x="2090" y="366"/>
                  </a:lnTo>
                  <a:lnTo>
                    <a:pt x="2090" y="372"/>
                  </a:lnTo>
                  <a:lnTo>
                    <a:pt x="2091" y="377"/>
                  </a:lnTo>
                  <a:lnTo>
                    <a:pt x="2091" y="383"/>
                  </a:lnTo>
                  <a:lnTo>
                    <a:pt x="2091" y="388"/>
                  </a:lnTo>
                  <a:lnTo>
                    <a:pt x="2091" y="393"/>
                  </a:lnTo>
                  <a:lnTo>
                    <a:pt x="2091" y="397"/>
                  </a:lnTo>
                  <a:lnTo>
                    <a:pt x="2091" y="401"/>
                  </a:lnTo>
                  <a:lnTo>
                    <a:pt x="2092" y="404"/>
                  </a:lnTo>
                  <a:lnTo>
                    <a:pt x="2092" y="408"/>
                  </a:lnTo>
                  <a:lnTo>
                    <a:pt x="2092" y="411"/>
                  </a:lnTo>
                  <a:lnTo>
                    <a:pt x="2092" y="414"/>
                  </a:lnTo>
                  <a:lnTo>
                    <a:pt x="2093" y="418"/>
                  </a:lnTo>
                  <a:lnTo>
                    <a:pt x="2093" y="422"/>
                  </a:lnTo>
                  <a:lnTo>
                    <a:pt x="2093" y="426"/>
                  </a:lnTo>
                  <a:lnTo>
                    <a:pt x="2093" y="431"/>
                  </a:lnTo>
                  <a:lnTo>
                    <a:pt x="2093" y="436"/>
                  </a:lnTo>
                  <a:lnTo>
                    <a:pt x="2094" y="441"/>
                  </a:lnTo>
                  <a:lnTo>
                    <a:pt x="2094" y="447"/>
                  </a:lnTo>
                  <a:lnTo>
                    <a:pt x="2094" y="453"/>
                  </a:lnTo>
                  <a:lnTo>
                    <a:pt x="2094" y="459"/>
                  </a:lnTo>
                  <a:lnTo>
                    <a:pt x="2094" y="465"/>
                  </a:lnTo>
                  <a:lnTo>
                    <a:pt x="2095" y="471"/>
                  </a:lnTo>
                  <a:lnTo>
                    <a:pt x="2095" y="479"/>
                  </a:lnTo>
                  <a:lnTo>
                    <a:pt x="2095" y="485"/>
                  </a:lnTo>
                  <a:lnTo>
                    <a:pt x="2095" y="492"/>
                  </a:lnTo>
                  <a:lnTo>
                    <a:pt x="2095" y="499"/>
                  </a:lnTo>
                  <a:lnTo>
                    <a:pt x="2096" y="507"/>
                  </a:lnTo>
                  <a:lnTo>
                    <a:pt x="2096" y="514"/>
                  </a:lnTo>
                  <a:lnTo>
                    <a:pt x="2096" y="522"/>
                  </a:lnTo>
                  <a:lnTo>
                    <a:pt x="2096" y="531"/>
                  </a:lnTo>
                  <a:lnTo>
                    <a:pt x="2096" y="540"/>
                  </a:lnTo>
                  <a:lnTo>
                    <a:pt x="2096" y="550"/>
                  </a:lnTo>
                  <a:lnTo>
                    <a:pt x="2097" y="560"/>
                  </a:lnTo>
                  <a:lnTo>
                    <a:pt x="2097" y="569"/>
                  </a:lnTo>
                  <a:lnTo>
                    <a:pt x="2097" y="578"/>
                  </a:lnTo>
                  <a:lnTo>
                    <a:pt x="2097" y="585"/>
                  </a:lnTo>
                  <a:lnTo>
                    <a:pt x="2098" y="591"/>
                  </a:lnTo>
                  <a:lnTo>
                    <a:pt x="2098" y="596"/>
                  </a:lnTo>
                  <a:lnTo>
                    <a:pt x="2098" y="601"/>
                  </a:lnTo>
                  <a:lnTo>
                    <a:pt x="2098" y="605"/>
                  </a:lnTo>
                  <a:lnTo>
                    <a:pt x="2098" y="608"/>
                  </a:lnTo>
                  <a:lnTo>
                    <a:pt x="2099" y="610"/>
                  </a:lnTo>
                  <a:lnTo>
                    <a:pt x="2099" y="612"/>
                  </a:lnTo>
                  <a:lnTo>
                    <a:pt x="2099" y="613"/>
                  </a:lnTo>
                  <a:lnTo>
                    <a:pt x="2099" y="614"/>
                  </a:lnTo>
                  <a:lnTo>
                    <a:pt x="2099" y="614"/>
                  </a:lnTo>
                  <a:lnTo>
                    <a:pt x="2100" y="614"/>
                  </a:lnTo>
                  <a:lnTo>
                    <a:pt x="2100" y="614"/>
                  </a:lnTo>
                  <a:lnTo>
                    <a:pt x="2100" y="614"/>
                  </a:lnTo>
                  <a:lnTo>
                    <a:pt x="2100" y="613"/>
                  </a:lnTo>
                  <a:lnTo>
                    <a:pt x="2100" y="611"/>
                  </a:lnTo>
                  <a:lnTo>
                    <a:pt x="2101" y="611"/>
                  </a:lnTo>
                  <a:lnTo>
                    <a:pt x="2101" y="612"/>
                  </a:lnTo>
                  <a:lnTo>
                    <a:pt x="2101" y="613"/>
                  </a:lnTo>
                  <a:lnTo>
                    <a:pt x="2101" y="615"/>
                  </a:lnTo>
                  <a:lnTo>
                    <a:pt x="2102" y="618"/>
                  </a:lnTo>
                  <a:lnTo>
                    <a:pt x="2102" y="623"/>
                  </a:lnTo>
                  <a:lnTo>
                    <a:pt x="2102" y="629"/>
                  </a:lnTo>
                  <a:lnTo>
                    <a:pt x="2102" y="637"/>
                  </a:lnTo>
                  <a:lnTo>
                    <a:pt x="2102" y="645"/>
                  </a:lnTo>
                  <a:lnTo>
                    <a:pt x="2102" y="652"/>
                  </a:lnTo>
                  <a:lnTo>
                    <a:pt x="2103" y="658"/>
                  </a:lnTo>
                  <a:lnTo>
                    <a:pt x="2103" y="663"/>
                  </a:lnTo>
                  <a:lnTo>
                    <a:pt x="2103" y="668"/>
                  </a:lnTo>
                  <a:lnTo>
                    <a:pt x="2103" y="673"/>
                  </a:lnTo>
                  <a:lnTo>
                    <a:pt x="2104" y="677"/>
                  </a:lnTo>
                  <a:lnTo>
                    <a:pt x="2104" y="679"/>
                  </a:lnTo>
                  <a:lnTo>
                    <a:pt x="2104" y="681"/>
                  </a:lnTo>
                  <a:lnTo>
                    <a:pt x="2104" y="684"/>
                  </a:lnTo>
                  <a:lnTo>
                    <a:pt x="2104" y="685"/>
                  </a:lnTo>
                  <a:lnTo>
                    <a:pt x="2105" y="687"/>
                  </a:lnTo>
                  <a:lnTo>
                    <a:pt x="2105" y="688"/>
                  </a:lnTo>
                  <a:lnTo>
                    <a:pt x="2105" y="688"/>
                  </a:lnTo>
                  <a:lnTo>
                    <a:pt x="2105" y="688"/>
                  </a:lnTo>
                  <a:lnTo>
                    <a:pt x="2105" y="689"/>
                  </a:lnTo>
                  <a:lnTo>
                    <a:pt x="2106" y="689"/>
                  </a:lnTo>
                  <a:lnTo>
                    <a:pt x="2106" y="688"/>
                  </a:lnTo>
                  <a:lnTo>
                    <a:pt x="2106" y="688"/>
                  </a:lnTo>
                  <a:lnTo>
                    <a:pt x="2106" y="688"/>
                  </a:lnTo>
                  <a:lnTo>
                    <a:pt x="2106" y="688"/>
                  </a:lnTo>
                  <a:lnTo>
                    <a:pt x="2107" y="687"/>
                  </a:lnTo>
                  <a:lnTo>
                    <a:pt x="2107" y="686"/>
                  </a:lnTo>
                  <a:lnTo>
                    <a:pt x="2107" y="686"/>
                  </a:lnTo>
                  <a:lnTo>
                    <a:pt x="2107" y="685"/>
                  </a:lnTo>
                  <a:lnTo>
                    <a:pt x="2108" y="685"/>
                  </a:lnTo>
                  <a:lnTo>
                    <a:pt x="2108" y="685"/>
                  </a:lnTo>
                  <a:lnTo>
                    <a:pt x="2108" y="685"/>
                  </a:lnTo>
                  <a:lnTo>
                    <a:pt x="2108" y="684"/>
                  </a:lnTo>
                  <a:lnTo>
                    <a:pt x="2108" y="685"/>
                  </a:lnTo>
                  <a:lnTo>
                    <a:pt x="2108" y="685"/>
                  </a:lnTo>
                  <a:lnTo>
                    <a:pt x="2109" y="686"/>
                  </a:lnTo>
                  <a:lnTo>
                    <a:pt x="2109" y="686"/>
                  </a:lnTo>
                  <a:lnTo>
                    <a:pt x="2109" y="688"/>
                  </a:lnTo>
                  <a:lnTo>
                    <a:pt x="2109" y="688"/>
                  </a:lnTo>
                  <a:lnTo>
                    <a:pt x="2109" y="689"/>
                  </a:lnTo>
                  <a:lnTo>
                    <a:pt x="2110" y="691"/>
                  </a:lnTo>
                  <a:lnTo>
                    <a:pt x="2110" y="692"/>
                  </a:lnTo>
                  <a:lnTo>
                    <a:pt x="2110" y="693"/>
                  </a:lnTo>
                  <a:lnTo>
                    <a:pt x="2110" y="694"/>
                  </a:lnTo>
                  <a:lnTo>
                    <a:pt x="2110" y="694"/>
                  </a:lnTo>
                  <a:lnTo>
                    <a:pt x="2111" y="695"/>
                  </a:lnTo>
                  <a:lnTo>
                    <a:pt x="2111" y="697"/>
                  </a:lnTo>
                  <a:lnTo>
                    <a:pt x="2111" y="699"/>
                  </a:lnTo>
                  <a:lnTo>
                    <a:pt x="2111" y="700"/>
                  </a:lnTo>
                  <a:lnTo>
                    <a:pt x="2111" y="701"/>
                  </a:lnTo>
                  <a:lnTo>
                    <a:pt x="2112" y="703"/>
                  </a:lnTo>
                  <a:lnTo>
                    <a:pt x="2112" y="705"/>
                  </a:lnTo>
                  <a:lnTo>
                    <a:pt x="2112" y="707"/>
                  </a:lnTo>
                  <a:lnTo>
                    <a:pt x="2112" y="709"/>
                  </a:lnTo>
                  <a:lnTo>
                    <a:pt x="2113" y="710"/>
                  </a:lnTo>
                  <a:lnTo>
                    <a:pt x="2113" y="711"/>
                  </a:lnTo>
                  <a:lnTo>
                    <a:pt x="2113" y="711"/>
                  </a:lnTo>
                  <a:lnTo>
                    <a:pt x="2113" y="712"/>
                  </a:lnTo>
                  <a:lnTo>
                    <a:pt x="2113" y="713"/>
                  </a:lnTo>
                  <a:lnTo>
                    <a:pt x="2113" y="713"/>
                  </a:lnTo>
                  <a:lnTo>
                    <a:pt x="2114" y="714"/>
                  </a:lnTo>
                  <a:lnTo>
                    <a:pt x="2114" y="714"/>
                  </a:lnTo>
                  <a:lnTo>
                    <a:pt x="2114" y="715"/>
                  </a:lnTo>
                  <a:lnTo>
                    <a:pt x="2114" y="715"/>
                  </a:lnTo>
                  <a:lnTo>
                    <a:pt x="2115" y="715"/>
                  </a:lnTo>
                  <a:lnTo>
                    <a:pt x="2115" y="715"/>
                  </a:lnTo>
                  <a:lnTo>
                    <a:pt x="2115" y="715"/>
                  </a:lnTo>
                  <a:lnTo>
                    <a:pt x="2115" y="714"/>
                  </a:lnTo>
                  <a:lnTo>
                    <a:pt x="2115" y="715"/>
                  </a:lnTo>
                  <a:lnTo>
                    <a:pt x="2116" y="714"/>
                  </a:lnTo>
                  <a:lnTo>
                    <a:pt x="2116" y="713"/>
                  </a:lnTo>
                  <a:lnTo>
                    <a:pt x="2116" y="713"/>
                  </a:lnTo>
                  <a:lnTo>
                    <a:pt x="2116" y="713"/>
                  </a:lnTo>
                  <a:lnTo>
                    <a:pt x="2116" y="712"/>
                  </a:lnTo>
                  <a:lnTo>
                    <a:pt x="2117" y="711"/>
                  </a:lnTo>
                  <a:lnTo>
                    <a:pt x="2117" y="711"/>
                  </a:lnTo>
                  <a:lnTo>
                    <a:pt x="2117" y="710"/>
                  </a:lnTo>
                  <a:lnTo>
                    <a:pt x="2117" y="710"/>
                  </a:lnTo>
                  <a:lnTo>
                    <a:pt x="2117" y="709"/>
                  </a:lnTo>
                  <a:lnTo>
                    <a:pt x="2118" y="708"/>
                  </a:lnTo>
                  <a:lnTo>
                    <a:pt x="2118" y="708"/>
                  </a:lnTo>
                  <a:lnTo>
                    <a:pt x="2118" y="707"/>
                  </a:lnTo>
                  <a:lnTo>
                    <a:pt x="2118" y="706"/>
                  </a:lnTo>
                  <a:lnTo>
                    <a:pt x="2119" y="705"/>
                  </a:lnTo>
                  <a:lnTo>
                    <a:pt x="2119" y="705"/>
                  </a:lnTo>
                  <a:lnTo>
                    <a:pt x="2119" y="704"/>
                  </a:lnTo>
                  <a:lnTo>
                    <a:pt x="2119" y="704"/>
                  </a:lnTo>
                  <a:lnTo>
                    <a:pt x="2119" y="703"/>
                  </a:lnTo>
                  <a:lnTo>
                    <a:pt x="2119" y="702"/>
                  </a:lnTo>
                  <a:lnTo>
                    <a:pt x="2120" y="701"/>
                  </a:lnTo>
                  <a:lnTo>
                    <a:pt x="2120" y="701"/>
                  </a:lnTo>
                  <a:lnTo>
                    <a:pt x="2120" y="700"/>
                  </a:lnTo>
                  <a:lnTo>
                    <a:pt x="2120" y="699"/>
                  </a:lnTo>
                  <a:lnTo>
                    <a:pt x="2121" y="699"/>
                  </a:lnTo>
                  <a:lnTo>
                    <a:pt x="2121" y="698"/>
                  </a:lnTo>
                  <a:lnTo>
                    <a:pt x="2121" y="698"/>
                  </a:lnTo>
                  <a:lnTo>
                    <a:pt x="2121" y="698"/>
                  </a:lnTo>
                  <a:lnTo>
                    <a:pt x="2121" y="697"/>
                  </a:lnTo>
                  <a:lnTo>
                    <a:pt x="2121" y="696"/>
                  </a:lnTo>
                  <a:lnTo>
                    <a:pt x="2122" y="696"/>
                  </a:lnTo>
                  <a:lnTo>
                    <a:pt x="2122" y="695"/>
                  </a:lnTo>
                  <a:lnTo>
                    <a:pt x="2122" y="695"/>
                  </a:lnTo>
                  <a:lnTo>
                    <a:pt x="2122" y="694"/>
                  </a:lnTo>
                  <a:lnTo>
                    <a:pt x="2123" y="692"/>
                  </a:lnTo>
                  <a:lnTo>
                    <a:pt x="2123" y="693"/>
                  </a:lnTo>
                  <a:lnTo>
                    <a:pt x="2123" y="694"/>
                  </a:lnTo>
                  <a:lnTo>
                    <a:pt x="2123" y="697"/>
                  </a:lnTo>
                  <a:lnTo>
                    <a:pt x="2123" y="699"/>
                  </a:lnTo>
                  <a:lnTo>
                    <a:pt x="2124" y="700"/>
                  </a:lnTo>
                  <a:lnTo>
                    <a:pt x="2124" y="701"/>
                  </a:lnTo>
                  <a:lnTo>
                    <a:pt x="2124" y="703"/>
                  </a:lnTo>
                  <a:lnTo>
                    <a:pt x="2124" y="706"/>
                  </a:lnTo>
                  <a:lnTo>
                    <a:pt x="2124" y="711"/>
                  </a:lnTo>
                  <a:lnTo>
                    <a:pt x="2124" y="716"/>
                  </a:lnTo>
                  <a:lnTo>
                    <a:pt x="2125" y="720"/>
                  </a:lnTo>
                  <a:lnTo>
                    <a:pt x="2125" y="723"/>
                  </a:lnTo>
                  <a:lnTo>
                    <a:pt x="2125" y="726"/>
                  </a:lnTo>
                  <a:lnTo>
                    <a:pt x="2125" y="728"/>
                  </a:lnTo>
                  <a:lnTo>
                    <a:pt x="2126" y="730"/>
                  </a:lnTo>
                  <a:lnTo>
                    <a:pt x="2126" y="733"/>
                  </a:lnTo>
                  <a:lnTo>
                    <a:pt x="2126" y="736"/>
                  </a:lnTo>
                  <a:lnTo>
                    <a:pt x="2126" y="737"/>
                  </a:lnTo>
                  <a:lnTo>
                    <a:pt x="2126" y="738"/>
                  </a:lnTo>
                  <a:lnTo>
                    <a:pt x="2127" y="739"/>
                  </a:lnTo>
                  <a:lnTo>
                    <a:pt x="2127" y="739"/>
                  </a:lnTo>
                  <a:lnTo>
                    <a:pt x="2127" y="740"/>
                  </a:lnTo>
                  <a:lnTo>
                    <a:pt x="2127" y="740"/>
                  </a:lnTo>
                  <a:lnTo>
                    <a:pt x="2127" y="739"/>
                  </a:lnTo>
                  <a:lnTo>
                    <a:pt x="2128" y="738"/>
                  </a:lnTo>
                  <a:lnTo>
                    <a:pt x="2128" y="737"/>
                  </a:lnTo>
                  <a:lnTo>
                    <a:pt x="2128" y="735"/>
                  </a:lnTo>
                  <a:lnTo>
                    <a:pt x="2128" y="734"/>
                  </a:lnTo>
                  <a:lnTo>
                    <a:pt x="2128" y="733"/>
                  </a:lnTo>
                  <a:lnTo>
                    <a:pt x="2129" y="731"/>
                  </a:lnTo>
                  <a:lnTo>
                    <a:pt x="2129" y="730"/>
                  </a:lnTo>
                  <a:lnTo>
                    <a:pt x="2129" y="729"/>
                  </a:lnTo>
                  <a:lnTo>
                    <a:pt x="2129" y="728"/>
                  </a:lnTo>
                  <a:lnTo>
                    <a:pt x="2130" y="726"/>
                  </a:lnTo>
                  <a:lnTo>
                    <a:pt x="2130" y="726"/>
                  </a:lnTo>
                  <a:lnTo>
                    <a:pt x="2130" y="725"/>
                  </a:lnTo>
                  <a:lnTo>
                    <a:pt x="2130" y="724"/>
                  </a:lnTo>
                  <a:lnTo>
                    <a:pt x="2130" y="723"/>
                  </a:lnTo>
                  <a:lnTo>
                    <a:pt x="2130" y="723"/>
                  </a:lnTo>
                  <a:lnTo>
                    <a:pt x="2131" y="724"/>
                  </a:lnTo>
                  <a:lnTo>
                    <a:pt x="2131" y="723"/>
                  </a:lnTo>
                  <a:lnTo>
                    <a:pt x="2131" y="721"/>
                  </a:lnTo>
                  <a:lnTo>
                    <a:pt x="2131" y="723"/>
                  </a:lnTo>
                  <a:lnTo>
                    <a:pt x="2132" y="724"/>
                  </a:lnTo>
                  <a:lnTo>
                    <a:pt x="2132" y="711"/>
                  </a:lnTo>
                  <a:lnTo>
                    <a:pt x="2132" y="684"/>
                  </a:lnTo>
                  <a:lnTo>
                    <a:pt x="2132" y="643"/>
                  </a:lnTo>
                  <a:lnTo>
                    <a:pt x="2132" y="592"/>
                  </a:lnTo>
                  <a:lnTo>
                    <a:pt x="2132" y="528"/>
                  </a:lnTo>
                  <a:lnTo>
                    <a:pt x="2133" y="456"/>
                  </a:lnTo>
                  <a:lnTo>
                    <a:pt x="2133" y="393"/>
                  </a:lnTo>
                  <a:lnTo>
                    <a:pt x="2133" y="371"/>
                  </a:lnTo>
                  <a:lnTo>
                    <a:pt x="2133" y="368"/>
                  </a:lnTo>
                  <a:lnTo>
                    <a:pt x="2134" y="332"/>
                  </a:lnTo>
                  <a:lnTo>
                    <a:pt x="2134" y="297"/>
                  </a:lnTo>
                  <a:lnTo>
                    <a:pt x="2134" y="280"/>
                  </a:lnTo>
                  <a:lnTo>
                    <a:pt x="2134" y="282"/>
                  </a:lnTo>
                  <a:lnTo>
                    <a:pt x="2134" y="296"/>
                  </a:lnTo>
                  <a:lnTo>
                    <a:pt x="2135" y="306"/>
                  </a:lnTo>
                  <a:lnTo>
                    <a:pt x="2135" y="317"/>
                  </a:lnTo>
                  <a:lnTo>
                    <a:pt x="2135" y="332"/>
                  </a:lnTo>
                  <a:lnTo>
                    <a:pt x="2135" y="342"/>
                  </a:lnTo>
                  <a:lnTo>
                    <a:pt x="2135" y="350"/>
                  </a:lnTo>
                  <a:lnTo>
                    <a:pt x="2136" y="357"/>
                  </a:lnTo>
                  <a:lnTo>
                    <a:pt x="2136" y="364"/>
                  </a:lnTo>
                  <a:lnTo>
                    <a:pt x="2136" y="370"/>
                  </a:lnTo>
                  <a:lnTo>
                    <a:pt x="2136" y="377"/>
                  </a:lnTo>
                  <a:lnTo>
                    <a:pt x="2136" y="384"/>
                  </a:lnTo>
                  <a:lnTo>
                    <a:pt x="2137" y="391"/>
                  </a:lnTo>
                  <a:lnTo>
                    <a:pt x="2137" y="398"/>
                  </a:lnTo>
                  <a:lnTo>
                    <a:pt x="2137" y="402"/>
                  </a:lnTo>
                  <a:lnTo>
                    <a:pt x="2137" y="407"/>
                  </a:lnTo>
                  <a:lnTo>
                    <a:pt x="2138" y="411"/>
                  </a:lnTo>
                  <a:lnTo>
                    <a:pt x="2138" y="416"/>
                  </a:lnTo>
                  <a:lnTo>
                    <a:pt x="2138" y="421"/>
                  </a:lnTo>
                  <a:lnTo>
                    <a:pt x="2138" y="426"/>
                  </a:lnTo>
                  <a:lnTo>
                    <a:pt x="2138" y="431"/>
                  </a:lnTo>
                  <a:lnTo>
                    <a:pt x="2138" y="436"/>
                  </a:lnTo>
                  <a:lnTo>
                    <a:pt x="2139" y="442"/>
                  </a:lnTo>
                  <a:lnTo>
                    <a:pt x="2139" y="448"/>
                  </a:lnTo>
                  <a:lnTo>
                    <a:pt x="2139" y="454"/>
                  </a:lnTo>
                  <a:lnTo>
                    <a:pt x="2139" y="461"/>
                  </a:lnTo>
                  <a:lnTo>
                    <a:pt x="2139" y="468"/>
                  </a:lnTo>
                  <a:lnTo>
                    <a:pt x="2140" y="475"/>
                  </a:lnTo>
                  <a:lnTo>
                    <a:pt x="2140" y="483"/>
                  </a:lnTo>
                  <a:lnTo>
                    <a:pt x="2140" y="490"/>
                  </a:lnTo>
                  <a:lnTo>
                    <a:pt x="2140" y="497"/>
                  </a:lnTo>
                  <a:lnTo>
                    <a:pt x="2141" y="505"/>
                  </a:lnTo>
                  <a:lnTo>
                    <a:pt x="2141" y="512"/>
                  </a:lnTo>
                  <a:lnTo>
                    <a:pt x="2141" y="520"/>
                  </a:lnTo>
                  <a:lnTo>
                    <a:pt x="2141" y="528"/>
                  </a:lnTo>
                  <a:lnTo>
                    <a:pt x="2141" y="536"/>
                  </a:lnTo>
                  <a:lnTo>
                    <a:pt x="2141" y="544"/>
                  </a:lnTo>
                  <a:lnTo>
                    <a:pt x="2142" y="553"/>
                  </a:lnTo>
                  <a:lnTo>
                    <a:pt x="2142" y="563"/>
                  </a:lnTo>
                  <a:lnTo>
                    <a:pt x="2142" y="573"/>
                  </a:lnTo>
                  <a:lnTo>
                    <a:pt x="2142" y="582"/>
                  </a:lnTo>
                  <a:lnTo>
                    <a:pt x="2143" y="591"/>
                  </a:lnTo>
                  <a:lnTo>
                    <a:pt x="2143" y="599"/>
                  </a:lnTo>
                  <a:lnTo>
                    <a:pt x="2143" y="606"/>
                  </a:lnTo>
                  <a:lnTo>
                    <a:pt x="2143" y="613"/>
                  </a:lnTo>
                  <a:lnTo>
                    <a:pt x="2143" y="619"/>
                  </a:lnTo>
                  <a:lnTo>
                    <a:pt x="2143" y="624"/>
                  </a:lnTo>
                  <a:lnTo>
                    <a:pt x="2144" y="627"/>
                  </a:lnTo>
                  <a:lnTo>
                    <a:pt x="2144" y="630"/>
                  </a:lnTo>
                  <a:lnTo>
                    <a:pt x="2144" y="633"/>
                  </a:lnTo>
                  <a:lnTo>
                    <a:pt x="2144" y="635"/>
                  </a:lnTo>
                  <a:lnTo>
                    <a:pt x="2145" y="637"/>
                  </a:lnTo>
                  <a:lnTo>
                    <a:pt x="2145" y="638"/>
                  </a:lnTo>
                  <a:lnTo>
                    <a:pt x="2145" y="639"/>
                  </a:lnTo>
                  <a:lnTo>
                    <a:pt x="2145" y="639"/>
                  </a:lnTo>
                  <a:lnTo>
                    <a:pt x="2145" y="640"/>
                  </a:lnTo>
                  <a:lnTo>
                    <a:pt x="2146" y="639"/>
                  </a:lnTo>
                  <a:lnTo>
                    <a:pt x="2146" y="638"/>
                  </a:lnTo>
                  <a:lnTo>
                    <a:pt x="2146" y="637"/>
                  </a:lnTo>
                  <a:lnTo>
                    <a:pt x="2146" y="637"/>
                  </a:lnTo>
                  <a:lnTo>
                    <a:pt x="2146" y="636"/>
                  </a:lnTo>
                  <a:lnTo>
                    <a:pt x="2147" y="635"/>
                  </a:lnTo>
                  <a:lnTo>
                    <a:pt x="2147" y="635"/>
                  </a:lnTo>
                  <a:lnTo>
                    <a:pt x="2147" y="637"/>
                  </a:lnTo>
                  <a:lnTo>
                    <a:pt x="2147" y="639"/>
                  </a:lnTo>
                  <a:lnTo>
                    <a:pt x="2147" y="642"/>
                  </a:lnTo>
                  <a:lnTo>
                    <a:pt x="2148" y="647"/>
                  </a:lnTo>
                  <a:lnTo>
                    <a:pt x="2148" y="652"/>
                  </a:lnTo>
                  <a:lnTo>
                    <a:pt x="2148" y="659"/>
                  </a:lnTo>
                  <a:lnTo>
                    <a:pt x="2148" y="667"/>
                  </a:lnTo>
                  <a:lnTo>
                    <a:pt x="2149" y="674"/>
                  </a:lnTo>
                  <a:lnTo>
                    <a:pt x="2149" y="681"/>
                  </a:lnTo>
                  <a:lnTo>
                    <a:pt x="2149" y="687"/>
                  </a:lnTo>
                  <a:lnTo>
                    <a:pt x="2149" y="692"/>
                  </a:lnTo>
                  <a:lnTo>
                    <a:pt x="2149" y="696"/>
                  </a:lnTo>
                  <a:lnTo>
                    <a:pt x="2149" y="701"/>
                  </a:lnTo>
                  <a:lnTo>
                    <a:pt x="2150" y="705"/>
                  </a:lnTo>
                  <a:lnTo>
                    <a:pt x="2150" y="708"/>
                  </a:lnTo>
                  <a:lnTo>
                    <a:pt x="2150" y="711"/>
                  </a:lnTo>
                  <a:lnTo>
                    <a:pt x="2150" y="714"/>
                  </a:lnTo>
                  <a:lnTo>
                    <a:pt x="2151" y="716"/>
                  </a:lnTo>
                  <a:lnTo>
                    <a:pt x="2151" y="719"/>
                  </a:lnTo>
                  <a:lnTo>
                    <a:pt x="2151" y="721"/>
                  </a:lnTo>
                  <a:lnTo>
                    <a:pt x="2151" y="722"/>
                  </a:lnTo>
                  <a:lnTo>
                    <a:pt x="2151" y="723"/>
                  </a:lnTo>
                  <a:lnTo>
                    <a:pt x="2152" y="725"/>
                  </a:lnTo>
                  <a:lnTo>
                    <a:pt x="2152" y="726"/>
                  </a:lnTo>
                  <a:lnTo>
                    <a:pt x="2152" y="726"/>
                  </a:lnTo>
                  <a:lnTo>
                    <a:pt x="2152" y="727"/>
                  </a:lnTo>
                  <a:lnTo>
                    <a:pt x="2152" y="727"/>
                  </a:lnTo>
                  <a:lnTo>
                    <a:pt x="2153" y="728"/>
                  </a:lnTo>
                  <a:lnTo>
                    <a:pt x="2153" y="730"/>
                  </a:lnTo>
                  <a:lnTo>
                    <a:pt x="2153" y="730"/>
                  </a:lnTo>
                  <a:lnTo>
                    <a:pt x="2153" y="731"/>
                  </a:lnTo>
                  <a:lnTo>
                    <a:pt x="2153" y="732"/>
                  </a:lnTo>
                  <a:lnTo>
                    <a:pt x="2154" y="733"/>
                  </a:lnTo>
                  <a:lnTo>
                    <a:pt x="2154" y="734"/>
                  </a:lnTo>
                  <a:lnTo>
                    <a:pt x="2154" y="735"/>
                  </a:lnTo>
                  <a:lnTo>
                    <a:pt x="2154" y="737"/>
                  </a:lnTo>
                  <a:lnTo>
                    <a:pt x="2154" y="739"/>
                  </a:lnTo>
                  <a:lnTo>
                    <a:pt x="2154" y="741"/>
                  </a:lnTo>
                  <a:lnTo>
                    <a:pt x="2155" y="742"/>
                  </a:lnTo>
                  <a:lnTo>
                    <a:pt x="2155" y="744"/>
                  </a:lnTo>
                  <a:lnTo>
                    <a:pt x="2155" y="746"/>
                  </a:lnTo>
                  <a:lnTo>
                    <a:pt x="2155" y="748"/>
                  </a:lnTo>
                  <a:lnTo>
                    <a:pt x="2156" y="750"/>
                  </a:lnTo>
                  <a:lnTo>
                    <a:pt x="2156" y="752"/>
                  </a:lnTo>
                  <a:lnTo>
                    <a:pt x="2156" y="754"/>
                  </a:lnTo>
                  <a:lnTo>
                    <a:pt x="2156" y="756"/>
                  </a:lnTo>
                  <a:lnTo>
                    <a:pt x="2156" y="758"/>
                  </a:lnTo>
                  <a:lnTo>
                    <a:pt x="2157" y="760"/>
                  </a:lnTo>
                  <a:lnTo>
                    <a:pt x="2157" y="762"/>
                  </a:lnTo>
                  <a:lnTo>
                    <a:pt x="2157" y="764"/>
                  </a:lnTo>
                  <a:lnTo>
                    <a:pt x="2157" y="766"/>
                  </a:lnTo>
                  <a:lnTo>
                    <a:pt x="2157" y="768"/>
                  </a:lnTo>
                  <a:lnTo>
                    <a:pt x="2158" y="770"/>
                  </a:lnTo>
                  <a:lnTo>
                    <a:pt x="2158" y="771"/>
                  </a:lnTo>
                  <a:lnTo>
                    <a:pt x="2158" y="773"/>
                  </a:lnTo>
                  <a:lnTo>
                    <a:pt x="2158" y="775"/>
                  </a:lnTo>
                  <a:lnTo>
                    <a:pt x="2158" y="777"/>
                  </a:lnTo>
                  <a:lnTo>
                    <a:pt x="2159" y="779"/>
                  </a:lnTo>
                  <a:lnTo>
                    <a:pt x="2159" y="780"/>
                  </a:lnTo>
                  <a:lnTo>
                    <a:pt x="2159" y="781"/>
                  </a:lnTo>
                  <a:lnTo>
                    <a:pt x="2159" y="783"/>
                  </a:lnTo>
                  <a:lnTo>
                    <a:pt x="2160" y="784"/>
                  </a:lnTo>
                  <a:lnTo>
                    <a:pt x="2160" y="784"/>
                  </a:lnTo>
                  <a:lnTo>
                    <a:pt x="2160" y="785"/>
                  </a:lnTo>
                  <a:lnTo>
                    <a:pt x="2160" y="786"/>
                  </a:lnTo>
                  <a:lnTo>
                    <a:pt x="2160" y="786"/>
                  </a:lnTo>
                  <a:lnTo>
                    <a:pt x="2160" y="786"/>
                  </a:lnTo>
                  <a:lnTo>
                    <a:pt x="2161" y="786"/>
                  </a:lnTo>
                  <a:lnTo>
                    <a:pt x="2161" y="786"/>
                  </a:lnTo>
                  <a:lnTo>
                    <a:pt x="2161" y="786"/>
                  </a:lnTo>
                  <a:lnTo>
                    <a:pt x="2161" y="786"/>
                  </a:lnTo>
                  <a:lnTo>
                    <a:pt x="2162" y="786"/>
                  </a:lnTo>
                  <a:lnTo>
                    <a:pt x="2162" y="786"/>
                  </a:lnTo>
                  <a:lnTo>
                    <a:pt x="2162" y="785"/>
                  </a:lnTo>
                  <a:lnTo>
                    <a:pt x="2162" y="784"/>
                  </a:lnTo>
                  <a:lnTo>
                    <a:pt x="2162" y="784"/>
                  </a:lnTo>
                  <a:lnTo>
                    <a:pt x="2163" y="783"/>
                  </a:lnTo>
                  <a:lnTo>
                    <a:pt x="2163" y="782"/>
                  </a:lnTo>
                  <a:lnTo>
                    <a:pt x="2163" y="781"/>
                  </a:lnTo>
                  <a:lnTo>
                    <a:pt x="2163" y="780"/>
                  </a:lnTo>
                  <a:lnTo>
                    <a:pt x="2163" y="780"/>
                  </a:lnTo>
                  <a:lnTo>
                    <a:pt x="2164" y="779"/>
                  </a:lnTo>
                  <a:lnTo>
                    <a:pt x="2164" y="778"/>
                  </a:lnTo>
                  <a:lnTo>
                    <a:pt x="2164" y="776"/>
                  </a:lnTo>
                  <a:lnTo>
                    <a:pt x="2164" y="775"/>
                  </a:lnTo>
                  <a:lnTo>
                    <a:pt x="2164" y="775"/>
                  </a:lnTo>
                  <a:lnTo>
                    <a:pt x="2165" y="773"/>
                  </a:lnTo>
                  <a:lnTo>
                    <a:pt x="2165" y="772"/>
                  </a:lnTo>
                  <a:lnTo>
                    <a:pt x="2165" y="770"/>
                  </a:lnTo>
                  <a:lnTo>
                    <a:pt x="2165" y="770"/>
                  </a:lnTo>
                  <a:lnTo>
                    <a:pt x="2166" y="769"/>
                  </a:lnTo>
                  <a:lnTo>
                    <a:pt x="2166" y="768"/>
                  </a:lnTo>
                  <a:lnTo>
                    <a:pt x="2166" y="768"/>
                  </a:lnTo>
                  <a:lnTo>
                    <a:pt x="2166" y="767"/>
                  </a:lnTo>
                  <a:lnTo>
                    <a:pt x="2166" y="766"/>
                  </a:lnTo>
                  <a:lnTo>
                    <a:pt x="2166" y="765"/>
                  </a:lnTo>
                  <a:lnTo>
                    <a:pt x="2167" y="764"/>
                  </a:lnTo>
                  <a:lnTo>
                    <a:pt x="2167" y="763"/>
                  </a:lnTo>
                  <a:lnTo>
                    <a:pt x="2167" y="762"/>
                  </a:lnTo>
                  <a:lnTo>
                    <a:pt x="2167" y="761"/>
                  </a:lnTo>
                  <a:lnTo>
                    <a:pt x="2168" y="760"/>
                  </a:lnTo>
                  <a:lnTo>
                    <a:pt x="2168" y="760"/>
                  </a:lnTo>
                  <a:lnTo>
                    <a:pt x="2168" y="759"/>
                  </a:lnTo>
                  <a:lnTo>
                    <a:pt x="2168" y="759"/>
                  </a:lnTo>
                  <a:lnTo>
                    <a:pt x="2168" y="758"/>
                  </a:lnTo>
                  <a:lnTo>
                    <a:pt x="2168" y="757"/>
                  </a:lnTo>
                  <a:lnTo>
                    <a:pt x="2169" y="756"/>
                  </a:lnTo>
                  <a:lnTo>
                    <a:pt x="2169" y="756"/>
                  </a:lnTo>
                  <a:lnTo>
                    <a:pt x="2169" y="755"/>
                  </a:lnTo>
                  <a:lnTo>
                    <a:pt x="2169" y="754"/>
                  </a:lnTo>
                  <a:lnTo>
                    <a:pt x="2169" y="754"/>
                  </a:lnTo>
                  <a:lnTo>
                    <a:pt x="2170" y="753"/>
                  </a:lnTo>
                  <a:lnTo>
                    <a:pt x="2170" y="752"/>
                  </a:lnTo>
                  <a:lnTo>
                    <a:pt x="2170" y="751"/>
                  </a:lnTo>
                  <a:lnTo>
                    <a:pt x="2170" y="750"/>
                  </a:lnTo>
                  <a:lnTo>
                    <a:pt x="2171" y="751"/>
                  </a:lnTo>
                  <a:lnTo>
                    <a:pt x="2171" y="753"/>
                  </a:lnTo>
                  <a:lnTo>
                    <a:pt x="2171" y="756"/>
                  </a:lnTo>
                  <a:lnTo>
                    <a:pt x="2171" y="758"/>
                  </a:lnTo>
                  <a:lnTo>
                    <a:pt x="2171" y="760"/>
                  </a:lnTo>
                  <a:lnTo>
                    <a:pt x="2171" y="762"/>
                  </a:lnTo>
                  <a:lnTo>
                    <a:pt x="2172" y="763"/>
                  </a:lnTo>
                  <a:lnTo>
                    <a:pt x="2172" y="767"/>
                  </a:lnTo>
                  <a:lnTo>
                    <a:pt x="2172" y="772"/>
                  </a:lnTo>
                  <a:lnTo>
                    <a:pt x="2172" y="777"/>
                  </a:lnTo>
                  <a:lnTo>
                    <a:pt x="2173" y="779"/>
                  </a:lnTo>
                  <a:lnTo>
                    <a:pt x="2173" y="781"/>
                  </a:lnTo>
                  <a:lnTo>
                    <a:pt x="2173" y="783"/>
                  </a:lnTo>
                  <a:lnTo>
                    <a:pt x="2173" y="786"/>
                  </a:lnTo>
                  <a:lnTo>
                    <a:pt x="2173" y="788"/>
                  </a:lnTo>
                  <a:lnTo>
                    <a:pt x="2174" y="790"/>
                  </a:lnTo>
                  <a:lnTo>
                    <a:pt x="2174" y="791"/>
                  </a:lnTo>
                  <a:lnTo>
                    <a:pt x="2174" y="792"/>
                  </a:lnTo>
                  <a:lnTo>
                    <a:pt x="2174" y="793"/>
                  </a:lnTo>
                  <a:lnTo>
                    <a:pt x="2174" y="794"/>
                  </a:lnTo>
                  <a:lnTo>
                    <a:pt x="2175" y="794"/>
                  </a:lnTo>
                  <a:lnTo>
                    <a:pt x="2175" y="794"/>
                  </a:lnTo>
                  <a:lnTo>
                    <a:pt x="2175" y="794"/>
                  </a:lnTo>
                  <a:lnTo>
                    <a:pt x="2175" y="793"/>
                  </a:lnTo>
                  <a:lnTo>
                    <a:pt x="2175" y="791"/>
                  </a:lnTo>
                  <a:lnTo>
                    <a:pt x="2176" y="790"/>
                  </a:lnTo>
                  <a:lnTo>
                    <a:pt x="2176" y="788"/>
                  </a:lnTo>
                  <a:lnTo>
                    <a:pt x="2176" y="786"/>
                  </a:lnTo>
                  <a:lnTo>
                    <a:pt x="2176" y="784"/>
                  </a:lnTo>
                  <a:lnTo>
                    <a:pt x="2177" y="783"/>
                  </a:lnTo>
                  <a:lnTo>
                    <a:pt x="2177" y="781"/>
                  </a:lnTo>
                  <a:lnTo>
                    <a:pt x="2177" y="780"/>
                  </a:lnTo>
                  <a:lnTo>
                    <a:pt x="2177" y="778"/>
                  </a:lnTo>
                  <a:lnTo>
                    <a:pt x="2177" y="777"/>
                  </a:lnTo>
                  <a:lnTo>
                    <a:pt x="2177" y="775"/>
                  </a:lnTo>
                  <a:lnTo>
                    <a:pt x="2178" y="774"/>
                  </a:lnTo>
                  <a:lnTo>
                    <a:pt x="2178" y="773"/>
                  </a:lnTo>
                  <a:lnTo>
                    <a:pt x="2178" y="773"/>
                  </a:lnTo>
                  <a:lnTo>
                    <a:pt x="2178" y="773"/>
                  </a:lnTo>
                  <a:lnTo>
                    <a:pt x="2179" y="772"/>
                  </a:lnTo>
                  <a:lnTo>
                    <a:pt x="2179" y="771"/>
                  </a:lnTo>
                  <a:lnTo>
                    <a:pt x="2179" y="772"/>
                  </a:lnTo>
                  <a:lnTo>
                    <a:pt x="2179" y="776"/>
                  </a:lnTo>
                  <a:lnTo>
                    <a:pt x="2179" y="767"/>
                  </a:lnTo>
                  <a:lnTo>
                    <a:pt x="2179" y="745"/>
                  </a:lnTo>
                  <a:lnTo>
                    <a:pt x="2180" y="710"/>
                  </a:lnTo>
                  <a:lnTo>
                    <a:pt x="2180" y="661"/>
                  </a:lnTo>
                  <a:lnTo>
                    <a:pt x="2180" y="599"/>
                  </a:lnTo>
                  <a:lnTo>
                    <a:pt x="2180" y="526"/>
                  </a:lnTo>
                  <a:lnTo>
                    <a:pt x="2181" y="458"/>
                  </a:lnTo>
                  <a:lnTo>
                    <a:pt x="2181" y="422"/>
                  </a:lnTo>
                  <a:lnTo>
                    <a:pt x="2181" y="434"/>
                  </a:lnTo>
                  <a:lnTo>
                    <a:pt x="2181" y="406"/>
                  </a:lnTo>
                  <a:lnTo>
                    <a:pt x="2181" y="371"/>
                  </a:lnTo>
                  <a:lnTo>
                    <a:pt x="2182" y="351"/>
                  </a:lnTo>
                  <a:lnTo>
                    <a:pt x="2182" y="350"/>
                  </a:lnTo>
                  <a:lnTo>
                    <a:pt x="2182" y="364"/>
                  </a:lnTo>
                  <a:lnTo>
                    <a:pt x="2182" y="372"/>
                  </a:lnTo>
                  <a:lnTo>
                    <a:pt x="2182" y="380"/>
                  </a:lnTo>
                  <a:lnTo>
                    <a:pt x="2183" y="391"/>
                  </a:lnTo>
                  <a:lnTo>
                    <a:pt x="2183" y="402"/>
                  </a:lnTo>
                  <a:lnTo>
                    <a:pt x="2183" y="411"/>
                  </a:lnTo>
                  <a:lnTo>
                    <a:pt x="2183" y="417"/>
                  </a:lnTo>
                  <a:lnTo>
                    <a:pt x="2183" y="422"/>
                  </a:lnTo>
                  <a:lnTo>
                    <a:pt x="2184" y="429"/>
                  </a:lnTo>
                  <a:lnTo>
                    <a:pt x="2184" y="435"/>
                  </a:lnTo>
                  <a:lnTo>
                    <a:pt x="2184" y="441"/>
                  </a:lnTo>
                  <a:lnTo>
                    <a:pt x="2184" y="447"/>
                  </a:lnTo>
                  <a:lnTo>
                    <a:pt x="2184" y="453"/>
                  </a:lnTo>
                  <a:lnTo>
                    <a:pt x="2185" y="457"/>
                  </a:lnTo>
                  <a:lnTo>
                    <a:pt x="2185" y="461"/>
                  </a:lnTo>
                  <a:lnTo>
                    <a:pt x="2185" y="464"/>
                  </a:lnTo>
                  <a:lnTo>
                    <a:pt x="2185" y="467"/>
                  </a:lnTo>
                  <a:lnTo>
                    <a:pt x="2185" y="470"/>
                  </a:lnTo>
                  <a:lnTo>
                    <a:pt x="2186" y="473"/>
                  </a:lnTo>
                  <a:lnTo>
                    <a:pt x="2186" y="478"/>
                  </a:lnTo>
                  <a:lnTo>
                    <a:pt x="2186" y="482"/>
                  </a:lnTo>
                  <a:lnTo>
                    <a:pt x="2186" y="487"/>
                  </a:lnTo>
                  <a:lnTo>
                    <a:pt x="2186" y="492"/>
                  </a:lnTo>
                  <a:lnTo>
                    <a:pt x="2187" y="497"/>
                  </a:lnTo>
                  <a:lnTo>
                    <a:pt x="2187" y="502"/>
                  </a:lnTo>
                  <a:lnTo>
                    <a:pt x="2187" y="507"/>
                  </a:lnTo>
                  <a:lnTo>
                    <a:pt x="2187" y="513"/>
                  </a:lnTo>
                  <a:lnTo>
                    <a:pt x="2188" y="519"/>
                  </a:lnTo>
                  <a:lnTo>
                    <a:pt x="2188" y="525"/>
                  </a:lnTo>
                  <a:lnTo>
                    <a:pt x="2188" y="531"/>
                  </a:lnTo>
                  <a:lnTo>
                    <a:pt x="2188" y="537"/>
                  </a:lnTo>
                  <a:lnTo>
                    <a:pt x="2188" y="543"/>
                  </a:lnTo>
                  <a:lnTo>
                    <a:pt x="2188" y="549"/>
                  </a:lnTo>
                  <a:lnTo>
                    <a:pt x="2189" y="556"/>
                  </a:lnTo>
                  <a:lnTo>
                    <a:pt x="2189" y="563"/>
                  </a:lnTo>
                  <a:lnTo>
                    <a:pt x="2189" y="570"/>
                  </a:lnTo>
                  <a:lnTo>
                    <a:pt x="2189" y="577"/>
                  </a:lnTo>
                  <a:lnTo>
                    <a:pt x="2190" y="585"/>
                  </a:lnTo>
                  <a:lnTo>
                    <a:pt x="2190" y="593"/>
                  </a:lnTo>
                  <a:lnTo>
                    <a:pt x="2190" y="601"/>
                  </a:lnTo>
                  <a:lnTo>
                    <a:pt x="2190" y="609"/>
                  </a:lnTo>
                  <a:lnTo>
                    <a:pt x="2190" y="618"/>
                  </a:lnTo>
                  <a:lnTo>
                    <a:pt x="2190" y="627"/>
                  </a:lnTo>
                  <a:lnTo>
                    <a:pt x="2191" y="634"/>
                  </a:lnTo>
                  <a:lnTo>
                    <a:pt x="2191" y="641"/>
                  </a:lnTo>
                  <a:lnTo>
                    <a:pt x="2191" y="648"/>
                  </a:lnTo>
                  <a:lnTo>
                    <a:pt x="2191" y="653"/>
                  </a:lnTo>
                  <a:lnTo>
                    <a:pt x="2192" y="658"/>
                  </a:lnTo>
                  <a:lnTo>
                    <a:pt x="2192" y="662"/>
                  </a:lnTo>
                  <a:lnTo>
                    <a:pt x="2192" y="666"/>
                  </a:lnTo>
                  <a:lnTo>
                    <a:pt x="2192" y="669"/>
                  </a:lnTo>
                  <a:lnTo>
                    <a:pt x="2192" y="672"/>
                  </a:lnTo>
                  <a:lnTo>
                    <a:pt x="2193" y="674"/>
                  </a:lnTo>
                  <a:lnTo>
                    <a:pt x="2193" y="676"/>
                  </a:lnTo>
                  <a:lnTo>
                    <a:pt x="2193" y="677"/>
                  </a:lnTo>
                  <a:lnTo>
                    <a:pt x="2193" y="679"/>
                  </a:lnTo>
                  <a:lnTo>
                    <a:pt x="2193" y="679"/>
                  </a:lnTo>
                  <a:lnTo>
                    <a:pt x="2194" y="680"/>
                  </a:lnTo>
                  <a:lnTo>
                    <a:pt x="2194" y="680"/>
                  </a:lnTo>
                  <a:lnTo>
                    <a:pt x="2194" y="680"/>
                  </a:lnTo>
                  <a:lnTo>
                    <a:pt x="2194" y="681"/>
                  </a:lnTo>
                  <a:lnTo>
                    <a:pt x="2194" y="682"/>
                  </a:lnTo>
                  <a:lnTo>
                    <a:pt x="2195" y="683"/>
                  </a:lnTo>
                  <a:lnTo>
                    <a:pt x="2195" y="686"/>
                  </a:lnTo>
                  <a:lnTo>
                    <a:pt x="2195" y="689"/>
                  </a:lnTo>
                  <a:lnTo>
                    <a:pt x="2195" y="694"/>
                  </a:lnTo>
                  <a:lnTo>
                    <a:pt x="2196" y="700"/>
                  </a:lnTo>
                  <a:lnTo>
                    <a:pt x="2196" y="706"/>
                  </a:lnTo>
                  <a:lnTo>
                    <a:pt x="2196" y="713"/>
                  </a:lnTo>
                  <a:lnTo>
                    <a:pt x="2196" y="719"/>
                  </a:lnTo>
                  <a:lnTo>
                    <a:pt x="2196" y="724"/>
                  </a:lnTo>
                  <a:lnTo>
                    <a:pt x="2196" y="728"/>
                  </a:lnTo>
                  <a:lnTo>
                    <a:pt x="2197" y="733"/>
                  </a:lnTo>
                  <a:lnTo>
                    <a:pt x="2197" y="737"/>
                  </a:lnTo>
                  <a:lnTo>
                    <a:pt x="2197" y="740"/>
                  </a:lnTo>
                  <a:lnTo>
                    <a:pt x="2197" y="743"/>
                  </a:lnTo>
                  <a:lnTo>
                    <a:pt x="2198" y="745"/>
                  </a:lnTo>
                  <a:lnTo>
                    <a:pt x="2198" y="747"/>
                  </a:lnTo>
                  <a:lnTo>
                    <a:pt x="2198" y="749"/>
                  </a:lnTo>
                  <a:lnTo>
                    <a:pt x="2198" y="750"/>
                  </a:lnTo>
                  <a:lnTo>
                    <a:pt x="2198" y="751"/>
                  </a:lnTo>
                  <a:lnTo>
                    <a:pt x="2198" y="752"/>
                  </a:lnTo>
                  <a:lnTo>
                    <a:pt x="2199" y="754"/>
                  </a:lnTo>
                  <a:lnTo>
                    <a:pt x="2199" y="754"/>
                  </a:lnTo>
                  <a:lnTo>
                    <a:pt x="2199" y="755"/>
                  </a:lnTo>
                  <a:lnTo>
                    <a:pt x="2199" y="756"/>
                  </a:lnTo>
                  <a:lnTo>
                    <a:pt x="2199" y="756"/>
                  </a:lnTo>
                  <a:lnTo>
                    <a:pt x="2200" y="757"/>
                  </a:lnTo>
                  <a:lnTo>
                    <a:pt x="2200" y="757"/>
                  </a:lnTo>
                  <a:lnTo>
                    <a:pt x="2200" y="757"/>
                  </a:lnTo>
                  <a:lnTo>
                    <a:pt x="2200" y="757"/>
                  </a:lnTo>
                  <a:lnTo>
                    <a:pt x="2201" y="757"/>
                  </a:lnTo>
                  <a:lnTo>
                    <a:pt x="2201" y="757"/>
                  </a:lnTo>
                  <a:lnTo>
                    <a:pt x="2201" y="756"/>
                  </a:lnTo>
                  <a:lnTo>
                    <a:pt x="2201" y="757"/>
                  </a:lnTo>
                  <a:lnTo>
                    <a:pt x="2201" y="758"/>
                  </a:lnTo>
                  <a:lnTo>
                    <a:pt x="2201" y="759"/>
                  </a:lnTo>
                  <a:lnTo>
                    <a:pt x="2202" y="760"/>
                  </a:lnTo>
                  <a:lnTo>
                    <a:pt x="2202" y="760"/>
                  </a:lnTo>
                  <a:lnTo>
                    <a:pt x="2202" y="761"/>
                  </a:lnTo>
                  <a:lnTo>
                    <a:pt x="2202" y="762"/>
                  </a:lnTo>
                  <a:lnTo>
                    <a:pt x="2203" y="762"/>
                  </a:lnTo>
                  <a:lnTo>
                    <a:pt x="2203" y="762"/>
                  </a:lnTo>
                  <a:lnTo>
                    <a:pt x="2203" y="764"/>
                  </a:lnTo>
                  <a:lnTo>
                    <a:pt x="2203" y="764"/>
                  </a:lnTo>
                  <a:lnTo>
                    <a:pt x="2203" y="766"/>
                  </a:lnTo>
                  <a:lnTo>
                    <a:pt x="2204" y="766"/>
                  </a:lnTo>
                  <a:lnTo>
                    <a:pt x="2204" y="766"/>
                  </a:lnTo>
                  <a:lnTo>
                    <a:pt x="2204" y="767"/>
                  </a:lnTo>
                  <a:lnTo>
                    <a:pt x="2204" y="769"/>
                  </a:lnTo>
                  <a:lnTo>
                    <a:pt x="2204" y="770"/>
                  </a:lnTo>
                  <a:lnTo>
                    <a:pt x="2205" y="771"/>
                  </a:lnTo>
                  <a:lnTo>
                    <a:pt x="2205" y="771"/>
                  </a:lnTo>
                  <a:lnTo>
                    <a:pt x="2205" y="772"/>
                  </a:lnTo>
                  <a:lnTo>
                    <a:pt x="2205" y="773"/>
                  </a:lnTo>
                  <a:lnTo>
                    <a:pt x="2205" y="773"/>
                  </a:lnTo>
                  <a:lnTo>
                    <a:pt x="2206" y="773"/>
                  </a:lnTo>
                  <a:lnTo>
                    <a:pt x="2206" y="773"/>
                  </a:lnTo>
                  <a:lnTo>
                    <a:pt x="2206" y="773"/>
                  </a:lnTo>
                  <a:lnTo>
                    <a:pt x="2206" y="774"/>
                  </a:lnTo>
                  <a:lnTo>
                    <a:pt x="2207" y="774"/>
                  </a:lnTo>
                  <a:lnTo>
                    <a:pt x="2207" y="774"/>
                  </a:lnTo>
                  <a:lnTo>
                    <a:pt x="2207" y="773"/>
                  </a:lnTo>
                  <a:lnTo>
                    <a:pt x="2207" y="773"/>
                  </a:lnTo>
                  <a:lnTo>
                    <a:pt x="2207" y="773"/>
                  </a:lnTo>
                  <a:lnTo>
                    <a:pt x="2207" y="773"/>
                  </a:lnTo>
                  <a:lnTo>
                    <a:pt x="2208" y="772"/>
                  </a:lnTo>
                  <a:lnTo>
                    <a:pt x="2208" y="771"/>
                  </a:lnTo>
                  <a:lnTo>
                    <a:pt x="2208" y="770"/>
                  </a:lnTo>
                  <a:lnTo>
                    <a:pt x="2208" y="769"/>
                  </a:lnTo>
                  <a:lnTo>
                    <a:pt x="2209" y="768"/>
                  </a:lnTo>
                  <a:lnTo>
                    <a:pt x="2209" y="767"/>
                  </a:lnTo>
                  <a:lnTo>
                    <a:pt x="2209" y="767"/>
                  </a:lnTo>
                  <a:lnTo>
                    <a:pt x="2209" y="766"/>
                  </a:lnTo>
                  <a:lnTo>
                    <a:pt x="2209" y="766"/>
                  </a:lnTo>
                  <a:lnTo>
                    <a:pt x="2209" y="765"/>
                  </a:lnTo>
                  <a:lnTo>
                    <a:pt x="2210" y="764"/>
                  </a:lnTo>
                  <a:lnTo>
                    <a:pt x="2210" y="762"/>
                  </a:lnTo>
                  <a:lnTo>
                    <a:pt x="2210" y="761"/>
                  </a:lnTo>
                  <a:lnTo>
                    <a:pt x="2210" y="760"/>
                  </a:lnTo>
                  <a:lnTo>
                    <a:pt x="2211" y="759"/>
                  </a:lnTo>
                  <a:lnTo>
                    <a:pt x="2211" y="757"/>
                  </a:lnTo>
                  <a:lnTo>
                    <a:pt x="2211" y="756"/>
                  </a:lnTo>
                  <a:lnTo>
                    <a:pt x="2211" y="754"/>
                  </a:lnTo>
                  <a:lnTo>
                    <a:pt x="2211" y="753"/>
                  </a:lnTo>
                  <a:lnTo>
                    <a:pt x="2212" y="751"/>
                  </a:lnTo>
                  <a:lnTo>
                    <a:pt x="2212" y="750"/>
                  </a:lnTo>
                  <a:lnTo>
                    <a:pt x="2212" y="749"/>
                  </a:lnTo>
                  <a:lnTo>
                    <a:pt x="2212" y="747"/>
                  </a:lnTo>
                  <a:lnTo>
                    <a:pt x="2212" y="745"/>
                  </a:lnTo>
                  <a:lnTo>
                    <a:pt x="2213" y="744"/>
                  </a:lnTo>
                  <a:lnTo>
                    <a:pt x="2213" y="743"/>
                  </a:lnTo>
                  <a:lnTo>
                    <a:pt x="2213" y="741"/>
                  </a:lnTo>
                  <a:lnTo>
                    <a:pt x="2213" y="740"/>
                  </a:lnTo>
                  <a:lnTo>
                    <a:pt x="2213" y="739"/>
                  </a:lnTo>
                  <a:lnTo>
                    <a:pt x="2214" y="738"/>
                  </a:lnTo>
                  <a:lnTo>
                    <a:pt x="2214" y="736"/>
                  </a:lnTo>
                  <a:lnTo>
                    <a:pt x="2214" y="735"/>
                  </a:lnTo>
                  <a:lnTo>
                    <a:pt x="2214" y="735"/>
                  </a:lnTo>
                  <a:lnTo>
                    <a:pt x="2214" y="733"/>
                  </a:lnTo>
                  <a:lnTo>
                    <a:pt x="2215" y="732"/>
                  </a:lnTo>
                  <a:lnTo>
                    <a:pt x="2215" y="731"/>
                  </a:lnTo>
                  <a:lnTo>
                    <a:pt x="2215" y="730"/>
                  </a:lnTo>
                  <a:lnTo>
                    <a:pt x="2215" y="729"/>
                  </a:lnTo>
                  <a:lnTo>
                    <a:pt x="2215" y="728"/>
                  </a:lnTo>
                  <a:lnTo>
                    <a:pt x="2216" y="727"/>
                  </a:lnTo>
                  <a:lnTo>
                    <a:pt x="2216" y="726"/>
                  </a:lnTo>
                  <a:lnTo>
                    <a:pt x="2216" y="725"/>
                  </a:lnTo>
                  <a:lnTo>
                    <a:pt x="2216" y="724"/>
                  </a:lnTo>
                  <a:lnTo>
                    <a:pt x="2216" y="723"/>
                  </a:lnTo>
                  <a:lnTo>
                    <a:pt x="2217" y="722"/>
                  </a:lnTo>
                  <a:lnTo>
                    <a:pt x="2217" y="721"/>
                  </a:lnTo>
                  <a:lnTo>
                    <a:pt x="2217" y="721"/>
                  </a:lnTo>
                  <a:lnTo>
                    <a:pt x="2217" y="720"/>
                  </a:lnTo>
                  <a:lnTo>
                    <a:pt x="2218" y="719"/>
                  </a:lnTo>
                  <a:lnTo>
                    <a:pt x="2218" y="718"/>
                  </a:lnTo>
                  <a:lnTo>
                    <a:pt x="2218" y="717"/>
                  </a:lnTo>
                  <a:lnTo>
                    <a:pt x="2218" y="716"/>
                  </a:lnTo>
                  <a:lnTo>
                    <a:pt x="2218" y="717"/>
                  </a:lnTo>
                  <a:lnTo>
                    <a:pt x="2218" y="718"/>
                  </a:lnTo>
                  <a:lnTo>
                    <a:pt x="2219" y="720"/>
                  </a:lnTo>
                  <a:lnTo>
                    <a:pt x="2219" y="723"/>
                  </a:lnTo>
                  <a:lnTo>
                    <a:pt x="2219" y="723"/>
                  </a:lnTo>
                  <a:lnTo>
                    <a:pt x="2219" y="724"/>
                  </a:lnTo>
                  <a:lnTo>
                    <a:pt x="2220" y="726"/>
                  </a:lnTo>
                  <a:lnTo>
                    <a:pt x="2220" y="730"/>
                  </a:lnTo>
                  <a:lnTo>
                    <a:pt x="2220" y="736"/>
                  </a:lnTo>
                  <a:lnTo>
                    <a:pt x="2220" y="741"/>
                  </a:lnTo>
                  <a:lnTo>
                    <a:pt x="2220" y="744"/>
                  </a:lnTo>
                  <a:lnTo>
                    <a:pt x="2220" y="746"/>
                  </a:lnTo>
                  <a:lnTo>
                    <a:pt x="2221" y="747"/>
                  </a:lnTo>
                  <a:lnTo>
                    <a:pt x="2221" y="749"/>
                  </a:lnTo>
                  <a:lnTo>
                    <a:pt x="2221" y="751"/>
                  </a:lnTo>
                  <a:lnTo>
                    <a:pt x="2221" y="754"/>
                  </a:lnTo>
                  <a:lnTo>
                    <a:pt x="2222" y="756"/>
                  </a:lnTo>
                  <a:lnTo>
                    <a:pt x="2222" y="756"/>
                  </a:lnTo>
                  <a:lnTo>
                    <a:pt x="2222" y="756"/>
                  </a:lnTo>
                  <a:lnTo>
                    <a:pt x="2222" y="756"/>
                  </a:lnTo>
                  <a:lnTo>
                    <a:pt x="2222" y="756"/>
                  </a:lnTo>
                  <a:lnTo>
                    <a:pt x="2223" y="757"/>
                  </a:lnTo>
                  <a:lnTo>
                    <a:pt x="2223" y="757"/>
                  </a:lnTo>
                  <a:lnTo>
                    <a:pt x="2223" y="756"/>
                  </a:lnTo>
                  <a:lnTo>
                    <a:pt x="2223" y="753"/>
                  </a:lnTo>
                  <a:lnTo>
                    <a:pt x="2223" y="752"/>
                  </a:lnTo>
                  <a:lnTo>
                    <a:pt x="2224" y="750"/>
                  </a:lnTo>
                  <a:lnTo>
                    <a:pt x="2224" y="748"/>
                  </a:lnTo>
                  <a:lnTo>
                    <a:pt x="2224" y="747"/>
                  </a:lnTo>
                  <a:lnTo>
                    <a:pt x="2224" y="745"/>
                  </a:lnTo>
                  <a:lnTo>
                    <a:pt x="2224" y="743"/>
                  </a:lnTo>
                  <a:lnTo>
                    <a:pt x="2225" y="742"/>
                  </a:lnTo>
                  <a:lnTo>
                    <a:pt x="2225" y="741"/>
                  </a:lnTo>
                  <a:lnTo>
                    <a:pt x="2225" y="739"/>
                  </a:lnTo>
                  <a:lnTo>
                    <a:pt x="2225" y="738"/>
                  </a:lnTo>
                  <a:lnTo>
                    <a:pt x="2226" y="737"/>
                  </a:lnTo>
                  <a:lnTo>
                    <a:pt x="2226" y="735"/>
                  </a:lnTo>
                  <a:lnTo>
                    <a:pt x="2226" y="735"/>
                  </a:lnTo>
                  <a:lnTo>
                    <a:pt x="2226" y="735"/>
                  </a:lnTo>
                  <a:lnTo>
                    <a:pt x="2226" y="733"/>
                  </a:lnTo>
                  <a:lnTo>
                    <a:pt x="2226" y="732"/>
                  </a:lnTo>
                  <a:lnTo>
                    <a:pt x="2227" y="731"/>
                  </a:lnTo>
                  <a:lnTo>
                    <a:pt x="2227" y="736"/>
                  </a:lnTo>
                  <a:lnTo>
                    <a:pt x="2227" y="734"/>
                  </a:lnTo>
                  <a:lnTo>
                    <a:pt x="2227" y="719"/>
                  </a:lnTo>
                  <a:lnTo>
                    <a:pt x="2228" y="691"/>
                  </a:lnTo>
                  <a:lnTo>
                    <a:pt x="2228" y="649"/>
                  </a:lnTo>
                  <a:lnTo>
                    <a:pt x="2228" y="595"/>
                  </a:lnTo>
                  <a:lnTo>
                    <a:pt x="2228" y="527"/>
                  </a:lnTo>
                  <a:lnTo>
                    <a:pt x="2228" y="457"/>
                  </a:lnTo>
                  <a:lnTo>
                    <a:pt x="2229" y="411"/>
                  </a:lnTo>
                  <a:lnTo>
                    <a:pt x="2229" y="410"/>
                  </a:lnTo>
                  <a:lnTo>
                    <a:pt x="2229" y="391"/>
                  </a:lnTo>
                  <a:lnTo>
                    <a:pt x="2229" y="355"/>
                  </a:lnTo>
                  <a:lnTo>
                    <a:pt x="2229" y="330"/>
                  </a:lnTo>
                  <a:lnTo>
                    <a:pt x="2229" y="324"/>
                  </a:lnTo>
                  <a:lnTo>
                    <a:pt x="2230" y="334"/>
                  </a:lnTo>
                  <a:lnTo>
                    <a:pt x="2230" y="344"/>
                  </a:lnTo>
                  <a:lnTo>
                    <a:pt x="2230" y="354"/>
                  </a:lnTo>
                  <a:lnTo>
                    <a:pt x="2230" y="367"/>
                  </a:lnTo>
                  <a:lnTo>
                    <a:pt x="2231" y="378"/>
                  </a:lnTo>
                  <a:lnTo>
                    <a:pt x="2231" y="386"/>
                  </a:lnTo>
                  <a:lnTo>
                    <a:pt x="2231" y="392"/>
                  </a:lnTo>
                  <a:lnTo>
                    <a:pt x="2231" y="397"/>
                  </a:lnTo>
                  <a:lnTo>
                    <a:pt x="2231" y="402"/>
                  </a:lnTo>
                  <a:lnTo>
                    <a:pt x="2231" y="409"/>
                  </a:lnTo>
                  <a:lnTo>
                    <a:pt x="2232" y="414"/>
                  </a:lnTo>
                  <a:lnTo>
                    <a:pt x="2232" y="420"/>
                  </a:lnTo>
                  <a:lnTo>
                    <a:pt x="2232" y="425"/>
                  </a:lnTo>
                  <a:lnTo>
                    <a:pt x="2232" y="429"/>
                  </a:lnTo>
                  <a:lnTo>
                    <a:pt x="2233" y="433"/>
                  </a:lnTo>
                  <a:lnTo>
                    <a:pt x="2233" y="437"/>
                  </a:lnTo>
                  <a:lnTo>
                    <a:pt x="2233" y="440"/>
                  </a:lnTo>
                  <a:lnTo>
                    <a:pt x="2233" y="442"/>
                  </a:lnTo>
                  <a:lnTo>
                    <a:pt x="2233" y="445"/>
                  </a:lnTo>
                  <a:lnTo>
                    <a:pt x="2234" y="449"/>
                  </a:lnTo>
                  <a:lnTo>
                    <a:pt x="2234" y="452"/>
                  </a:lnTo>
                  <a:lnTo>
                    <a:pt x="2234" y="456"/>
                  </a:lnTo>
                  <a:lnTo>
                    <a:pt x="2234" y="460"/>
                  </a:lnTo>
                  <a:lnTo>
                    <a:pt x="2234" y="465"/>
                  </a:lnTo>
                  <a:lnTo>
                    <a:pt x="2235" y="470"/>
                  </a:lnTo>
                  <a:lnTo>
                    <a:pt x="2235" y="475"/>
                  </a:lnTo>
                  <a:lnTo>
                    <a:pt x="2235" y="479"/>
                  </a:lnTo>
                  <a:lnTo>
                    <a:pt x="2235" y="484"/>
                  </a:lnTo>
                  <a:lnTo>
                    <a:pt x="2235" y="489"/>
                  </a:lnTo>
                  <a:lnTo>
                    <a:pt x="2236" y="494"/>
                  </a:lnTo>
                  <a:lnTo>
                    <a:pt x="2236" y="500"/>
                  </a:lnTo>
                  <a:lnTo>
                    <a:pt x="2236" y="505"/>
                  </a:lnTo>
                  <a:lnTo>
                    <a:pt x="2236" y="511"/>
                  </a:lnTo>
                  <a:lnTo>
                    <a:pt x="2237" y="517"/>
                  </a:lnTo>
                  <a:lnTo>
                    <a:pt x="2237" y="522"/>
                  </a:lnTo>
                  <a:lnTo>
                    <a:pt x="2237" y="529"/>
                  </a:lnTo>
                  <a:lnTo>
                    <a:pt x="2237" y="536"/>
                  </a:lnTo>
                  <a:lnTo>
                    <a:pt x="2237" y="542"/>
                  </a:lnTo>
                  <a:lnTo>
                    <a:pt x="2237" y="550"/>
                  </a:lnTo>
                  <a:lnTo>
                    <a:pt x="2238" y="557"/>
                  </a:lnTo>
                  <a:lnTo>
                    <a:pt x="2238" y="564"/>
                  </a:lnTo>
                  <a:lnTo>
                    <a:pt x="2238" y="572"/>
                  </a:lnTo>
                  <a:lnTo>
                    <a:pt x="2238" y="581"/>
                  </a:lnTo>
                  <a:lnTo>
                    <a:pt x="2239" y="590"/>
                  </a:lnTo>
                  <a:lnTo>
                    <a:pt x="2239" y="600"/>
                  </a:lnTo>
                  <a:lnTo>
                    <a:pt x="2239" y="609"/>
                  </a:lnTo>
                  <a:lnTo>
                    <a:pt x="2239" y="618"/>
                  </a:lnTo>
                  <a:lnTo>
                    <a:pt x="2239" y="625"/>
                  </a:lnTo>
                  <a:lnTo>
                    <a:pt x="2240" y="632"/>
                  </a:lnTo>
                  <a:lnTo>
                    <a:pt x="2240" y="637"/>
                  </a:lnTo>
                  <a:lnTo>
                    <a:pt x="2240" y="642"/>
                  </a:lnTo>
                  <a:lnTo>
                    <a:pt x="2240" y="647"/>
                  </a:lnTo>
                  <a:lnTo>
                    <a:pt x="2240" y="652"/>
                  </a:lnTo>
                  <a:lnTo>
                    <a:pt x="2241" y="655"/>
                  </a:lnTo>
                  <a:lnTo>
                    <a:pt x="2241" y="658"/>
                  </a:lnTo>
                  <a:lnTo>
                    <a:pt x="2241" y="662"/>
                  </a:lnTo>
                  <a:lnTo>
                    <a:pt x="2241" y="664"/>
                  </a:lnTo>
                  <a:lnTo>
                    <a:pt x="2241" y="666"/>
                  </a:lnTo>
                  <a:lnTo>
                    <a:pt x="2242" y="668"/>
                  </a:lnTo>
                  <a:lnTo>
                    <a:pt x="2242" y="670"/>
                  </a:lnTo>
                  <a:lnTo>
                    <a:pt x="2242" y="672"/>
                  </a:lnTo>
                  <a:lnTo>
                    <a:pt x="2242" y="675"/>
                  </a:lnTo>
                  <a:lnTo>
                    <a:pt x="2242" y="678"/>
                  </a:lnTo>
                  <a:lnTo>
                    <a:pt x="2242" y="682"/>
                  </a:lnTo>
                  <a:lnTo>
                    <a:pt x="2243" y="686"/>
                  </a:lnTo>
                  <a:lnTo>
                    <a:pt x="2243" y="692"/>
                  </a:lnTo>
                  <a:lnTo>
                    <a:pt x="2243" y="699"/>
                  </a:lnTo>
                  <a:lnTo>
                    <a:pt x="2243" y="706"/>
                  </a:lnTo>
                  <a:lnTo>
                    <a:pt x="2244" y="713"/>
                  </a:lnTo>
                  <a:lnTo>
                    <a:pt x="2244" y="718"/>
                  </a:lnTo>
                  <a:lnTo>
                    <a:pt x="2244" y="722"/>
                  </a:lnTo>
                  <a:lnTo>
                    <a:pt x="2244" y="726"/>
                  </a:lnTo>
                  <a:lnTo>
                    <a:pt x="2244" y="729"/>
                  </a:lnTo>
                  <a:lnTo>
                    <a:pt x="2245" y="731"/>
                  </a:lnTo>
                  <a:lnTo>
                    <a:pt x="2245" y="733"/>
                  </a:lnTo>
                  <a:lnTo>
                    <a:pt x="2245" y="734"/>
                  </a:lnTo>
                  <a:lnTo>
                    <a:pt x="2245" y="735"/>
                  </a:lnTo>
                  <a:lnTo>
                    <a:pt x="2245" y="737"/>
                  </a:lnTo>
                  <a:lnTo>
                    <a:pt x="2246" y="738"/>
                  </a:lnTo>
                  <a:lnTo>
                    <a:pt x="2246" y="739"/>
                  </a:lnTo>
                  <a:lnTo>
                    <a:pt x="2246" y="738"/>
                  </a:lnTo>
                  <a:lnTo>
                    <a:pt x="2246" y="739"/>
                  </a:lnTo>
                  <a:lnTo>
                    <a:pt x="2246" y="738"/>
                  </a:lnTo>
                  <a:lnTo>
                    <a:pt x="2247" y="738"/>
                  </a:lnTo>
                  <a:lnTo>
                    <a:pt x="2247" y="737"/>
                  </a:lnTo>
                  <a:lnTo>
                    <a:pt x="2247" y="736"/>
                  </a:lnTo>
                  <a:lnTo>
                    <a:pt x="2247" y="735"/>
                  </a:lnTo>
                  <a:lnTo>
                    <a:pt x="2248" y="735"/>
                  </a:lnTo>
                  <a:lnTo>
                    <a:pt x="2248" y="733"/>
                  </a:lnTo>
                  <a:lnTo>
                    <a:pt x="2248" y="732"/>
                  </a:lnTo>
                  <a:lnTo>
                    <a:pt x="2248" y="731"/>
                  </a:lnTo>
                  <a:lnTo>
                    <a:pt x="2248" y="730"/>
                  </a:lnTo>
                  <a:lnTo>
                    <a:pt x="2248" y="730"/>
                  </a:lnTo>
                  <a:lnTo>
                    <a:pt x="2249" y="729"/>
                  </a:lnTo>
                  <a:lnTo>
                    <a:pt x="2249" y="728"/>
                  </a:lnTo>
                  <a:lnTo>
                    <a:pt x="2249" y="728"/>
                  </a:lnTo>
                  <a:lnTo>
                    <a:pt x="2249" y="728"/>
                  </a:lnTo>
                  <a:lnTo>
                    <a:pt x="2250" y="728"/>
                  </a:lnTo>
                  <a:lnTo>
                    <a:pt x="2250" y="727"/>
                  </a:lnTo>
                  <a:lnTo>
                    <a:pt x="2250" y="727"/>
                  </a:lnTo>
                  <a:lnTo>
                    <a:pt x="2250" y="727"/>
                  </a:lnTo>
                  <a:lnTo>
                    <a:pt x="2250" y="727"/>
                  </a:lnTo>
                  <a:lnTo>
                    <a:pt x="2251" y="727"/>
                  </a:lnTo>
                  <a:lnTo>
                    <a:pt x="2251" y="726"/>
                  </a:lnTo>
                  <a:lnTo>
                    <a:pt x="2251" y="726"/>
                  </a:lnTo>
                  <a:lnTo>
                    <a:pt x="2251" y="727"/>
                  </a:lnTo>
                  <a:lnTo>
                    <a:pt x="2251" y="727"/>
                  </a:lnTo>
                  <a:lnTo>
                    <a:pt x="2252" y="727"/>
                  </a:lnTo>
                  <a:lnTo>
                    <a:pt x="2252" y="727"/>
                  </a:lnTo>
                  <a:lnTo>
                    <a:pt x="2252" y="728"/>
                  </a:lnTo>
                  <a:lnTo>
                    <a:pt x="2252" y="728"/>
                  </a:lnTo>
                  <a:lnTo>
                    <a:pt x="2252" y="729"/>
                  </a:lnTo>
                  <a:lnTo>
                    <a:pt x="2253" y="729"/>
                  </a:lnTo>
                  <a:lnTo>
                    <a:pt x="2253" y="728"/>
                  </a:lnTo>
                  <a:lnTo>
                    <a:pt x="2253" y="728"/>
                  </a:lnTo>
                  <a:lnTo>
                    <a:pt x="2253" y="728"/>
                  </a:lnTo>
                  <a:lnTo>
                    <a:pt x="2254" y="728"/>
                  </a:lnTo>
                  <a:lnTo>
                    <a:pt x="2254" y="728"/>
                  </a:lnTo>
                  <a:lnTo>
                    <a:pt x="2254" y="728"/>
                  </a:lnTo>
                  <a:lnTo>
                    <a:pt x="2254" y="727"/>
                  </a:lnTo>
                  <a:lnTo>
                    <a:pt x="2254" y="727"/>
                  </a:lnTo>
                  <a:lnTo>
                    <a:pt x="2254" y="726"/>
                  </a:lnTo>
                  <a:lnTo>
                    <a:pt x="2255" y="725"/>
                  </a:lnTo>
                  <a:lnTo>
                    <a:pt x="2255" y="724"/>
                  </a:lnTo>
                  <a:lnTo>
                    <a:pt x="2255" y="723"/>
                  </a:lnTo>
                  <a:lnTo>
                    <a:pt x="2255" y="723"/>
                  </a:lnTo>
                  <a:lnTo>
                    <a:pt x="2256" y="722"/>
                  </a:lnTo>
                  <a:lnTo>
                    <a:pt x="2256" y="720"/>
                  </a:lnTo>
                  <a:lnTo>
                    <a:pt x="2256" y="719"/>
                  </a:lnTo>
                  <a:lnTo>
                    <a:pt x="2256" y="718"/>
                  </a:lnTo>
                  <a:lnTo>
                    <a:pt x="2256" y="716"/>
                  </a:lnTo>
                  <a:lnTo>
                    <a:pt x="2256" y="715"/>
                  </a:lnTo>
                  <a:lnTo>
                    <a:pt x="2257" y="714"/>
                  </a:lnTo>
                  <a:lnTo>
                    <a:pt x="2257" y="713"/>
                  </a:lnTo>
                  <a:lnTo>
                    <a:pt x="2257" y="712"/>
                  </a:lnTo>
                  <a:lnTo>
                    <a:pt x="2257" y="711"/>
                  </a:lnTo>
                  <a:lnTo>
                    <a:pt x="2257" y="709"/>
                  </a:lnTo>
                  <a:lnTo>
                    <a:pt x="2258" y="707"/>
                  </a:lnTo>
                  <a:lnTo>
                    <a:pt x="2258" y="705"/>
                  </a:lnTo>
                  <a:lnTo>
                    <a:pt x="2258" y="703"/>
                  </a:lnTo>
                  <a:lnTo>
                    <a:pt x="2258" y="702"/>
                  </a:lnTo>
                  <a:lnTo>
                    <a:pt x="2259" y="700"/>
                  </a:lnTo>
                  <a:lnTo>
                    <a:pt x="2259" y="698"/>
                  </a:lnTo>
                  <a:lnTo>
                    <a:pt x="2259" y="696"/>
                  </a:lnTo>
                  <a:lnTo>
                    <a:pt x="2259" y="695"/>
                  </a:lnTo>
                  <a:lnTo>
                    <a:pt x="2259" y="694"/>
                  </a:lnTo>
                  <a:lnTo>
                    <a:pt x="2259" y="692"/>
                  </a:lnTo>
                  <a:lnTo>
                    <a:pt x="2260" y="689"/>
                  </a:lnTo>
                  <a:lnTo>
                    <a:pt x="2260" y="688"/>
                  </a:lnTo>
                  <a:lnTo>
                    <a:pt x="2260" y="686"/>
                  </a:lnTo>
                  <a:lnTo>
                    <a:pt x="2260" y="684"/>
                  </a:lnTo>
                  <a:lnTo>
                    <a:pt x="2261" y="682"/>
                  </a:lnTo>
                  <a:lnTo>
                    <a:pt x="2261" y="679"/>
                  </a:lnTo>
                  <a:lnTo>
                    <a:pt x="2261" y="678"/>
                  </a:lnTo>
                  <a:lnTo>
                    <a:pt x="2261" y="676"/>
                  </a:lnTo>
                  <a:lnTo>
                    <a:pt x="2261" y="674"/>
                  </a:lnTo>
                  <a:lnTo>
                    <a:pt x="2262" y="671"/>
                  </a:lnTo>
                  <a:lnTo>
                    <a:pt x="2262" y="670"/>
                  </a:lnTo>
                  <a:lnTo>
                    <a:pt x="2262" y="669"/>
                  </a:lnTo>
                  <a:lnTo>
                    <a:pt x="2262" y="667"/>
                  </a:lnTo>
                  <a:lnTo>
                    <a:pt x="2262" y="665"/>
                  </a:lnTo>
                  <a:lnTo>
                    <a:pt x="2263" y="663"/>
                  </a:lnTo>
                  <a:lnTo>
                    <a:pt x="2263" y="661"/>
                  </a:lnTo>
                  <a:lnTo>
                    <a:pt x="2263" y="659"/>
                  </a:lnTo>
                  <a:lnTo>
                    <a:pt x="2263" y="657"/>
                  </a:lnTo>
                  <a:lnTo>
                    <a:pt x="2263" y="655"/>
                  </a:lnTo>
                  <a:lnTo>
                    <a:pt x="2264" y="653"/>
                  </a:lnTo>
                  <a:lnTo>
                    <a:pt x="2264" y="652"/>
                  </a:lnTo>
                  <a:lnTo>
                    <a:pt x="2264" y="651"/>
                  </a:lnTo>
                  <a:lnTo>
                    <a:pt x="2264" y="649"/>
                  </a:lnTo>
                  <a:lnTo>
                    <a:pt x="2265" y="647"/>
                  </a:lnTo>
                  <a:lnTo>
                    <a:pt x="2265" y="645"/>
                  </a:lnTo>
                  <a:lnTo>
                    <a:pt x="2265" y="644"/>
                  </a:lnTo>
                  <a:lnTo>
                    <a:pt x="2265" y="643"/>
                  </a:lnTo>
                  <a:lnTo>
                    <a:pt x="2265" y="641"/>
                  </a:lnTo>
                  <a:lnTo>
                    <a:pt x="2265" y="639"/>
                  </a:lnTo>
                  <a:lnTo>
                    <a:pt x="2266" y="638"/>
                  </a:lnTo>
                  <a:lnTo>
                    <a:pt x="2266" y="638"/>
                  </a:lnTo>
                  <a:lnTo>
                    <a:pt x="2266" y="639"/>
                  </a:lnTo>
                  <a:lnTo>
                    <a:pt x="2266" y="639"/>
                  </a:lnTo>
                  <a:lnTo>
                    <a:pt x="2267" y="641"/>
                  </a:lnTo>
                  <a:lnTo>
                    <a:pt x="2267" y="643"/>
                  </a:lnTo>
                  <a:lnTo>
                    <a:pt x="2267" y="644"/>
                  </a:lnTo>
                  <a:lnTo>
                    <a:pt x="2267" y="646"/>
                  </a:lnTo>
                  <a:lnTo>
                    <a:pt x="2267" y="650"/>
                  </a:lnTo>
                  <a:lnTo>
                    <a:pt x="2267" y="654"/>
                  </a:lnTo>
                  <a:lnTo>
                    <a:pt x="2268" y="658"/>
                  </a:lnTo>
                  <a:lnTo>
                    <a:pt x="2268" y="661"/>
                  </a:lnTo>
                  <a:lnTo>
                    <a:pt x="2268" y="663"/>
                  </a:lnTo>
                  <a:lnTo>
                    <a:pt x="2268" y="664"/>
                  </a:lnTo>
                  <a:lnTo>
                    <a:pt x="2269" y="665"/>
                  </a:lnTo>
                  <a:lnTo>
                    <a:pt x="2269" y="668"/>
                  </a:lnTo>
                  <a:lnTo>
                    <a:pt x="2269" y="670"/>
                  </a:lnTo>
                  <a:lnTo>
                    <a:pt x="2269" y="670"/>
                  </a:lnTo>
                  <a:lnTo>
                    <a:pt x="2269" y="670"/>
                  </a:lnTo>
                  <a:lnTo>
                    <a:pt x="2270" y="669"/>
                  </a:lnTo>
                  <a:lnTo>
                    <a:pt x="2270" y="670"/>
                  </a:lnTo>
                  <a:lnTo>
                    <a:pt x="2270" y="671"/>
                  </a:lnTo>
                  <a:lnTo>
                    <a:pt x="2270" y="671"/>
                  </a:lnTo>
                  <a:lnTo>
                    <a:pt x="2270" y="671"/>
                  </a:lnTo>
                  <a:lnTo>
                    <a:pt x="2271" y="669"/>
                  </a:lnTo>
                  <a:lnTo>
                    <a:pt x="2271" y="667"/>
                  </a:lnTo>
                  <a:lnTo>
                    <a:pt x="2271" y="665"/>
                  </a:lnTo>
                  <a:lnTo>
                    <a:pt x="2271" y="663"/>
                  </a:lnTo>
                  <a:lnTo>
                    <a:pt x="2271" y="662"/>
                  </a:lnTo>
                  <a:lnTo>
                    <a:pt x="2272" y="660"/>
                  </a:lnTo>
                  <a:lnTo>
                    <a:pt x="2272" y="658"/>
                  </a:lnTo>
                  <a:lnTo>
                    <a:pt x="2272" y="656"/>
                  </a:lnTo>
                  <a:lnTo>
                    <a:pt x="2272" y="654"/>
                  </a:lnTo>
                  <a:lnTo>
                    <a:pt x="2272" y="653"/>
                  </a:lnTo>
                  <a:lnTo>
                    <a:pt x="2273" y="651"/>
                  </a:lnTo>
                  <a:lnTo>
                    <a:pt x="2273" y="650"/>
                  </a:lnTo>
                  <a:lnTo>
                    <a:pt x="2273" y="648"/>
                  </a:lnTo>
                  <a:lnTo>
                    <a:pt x="2273" y="647"/>
                  </a:lnTo>
                  <a:lnTo>
                    <a:pt x="2273" y="647"/>
                  </a:lnTo>
                  <a:lnTo>
                    <a:pt x="2274" y="647"/>
                  </a:lnTo>
                  <a:lnTo>
                    <a:pt x="2274" y="645"/>
                  </a:lnTo>
                  <a:lnTo>
                    <a:pt x="2274" y="643"/>
                  </a:lnTo>
                  <a:lnTo>
                    <a:pt x="2274" y="643"/>
                  </a:lnTo>
                  <a:lnTo>
                    <a:pt x="2274" y="650"/>
                  </a:lnTo>
                  <a:lnTo>
                    <a:pt x="2275" y="646"/>
                  </a:lnTo>
                  <a:lnTo>
                    <a:pt x="2275" y="629"/>
                  </a:lnTo>
                  <a:lnTo>
                    <a:pt x="2275" y="600"/>
                  </a:lnTo>
                  <a:lnTo>
                    <a:pt x="2275" y="556"/>
                  </a:lnTo>
                  <a:lnTo>
                    <a:pt x="2276" y="497"/>
                  </a:lnTo>
                  <a:lnTo>
                    <a:pt x="2276" y="429"/>
                  </a:lnTo>
                  <a:lnTo>
                    <a:pt x="2276" y="365"/>
                  </a:lnTo>
                  <a:lnTo>
                    <a:pt x="2276" y="330"/>
                  </a:lnTo>
                  <a:lnTo>
                    <a:pt x="2276" y="344"/>
                  </a:lnTo>
                  <a:lnTo>
                    <a:pt x="2276" y="319"/>
                  </a:lnTo>
                  <a:lnTo>
                    <a:pt x="2277" y="282"/>
                  </a:lnTo>
                  <a:lnTo>
                    <a:pt x="2277" y="258"/>
                  </a:lnTo>
                  <a:lnTo>
                    <a:pt x="2277" y="253"/>
                  </a:lnTo>
                  <a:lnTo>
                    <a:pt x="2277" y="261"/>
                  </a:lnTo>
                  <a:lnTo>
                    <a:pt x="2278" y="276"/>
                  </a:lnTo>
                  <a:lnTo>
                    <a:pt x="2278" y="290"/>
                  </a:lnTo>
                  <a:lnTo>
                    <a:pt x="2278" y="304"/>
                  </a:lnTo>
                  <a:lnTo>
                    <a:pt x="2278" y="313"/>
                  </a:lnTo>
                  <a:lnTo>
                    <a:pt x="2278" y="320"/>
                  </a:lnTo>
                  <a:lnTo>
                    <a:pt x="2278" y="326"/>
                  </a:lnTo>
                  <a:lnTo>
                    <a:pt x="2279" y="331"/>
                  </a:lnTo>
                  <a:lnTo>
                    <a:pt x="2279" y="336"/>
                  </a:lnTo>
                  <a:lnTo>
                    <a:pt x="2279" y="341"/>
                  </a:lnTo>
                  <a:lnTo>
                    <a:pt x="2279" y="347"/>
                  </a:lnTo>
                  <a:lnTo>
                    <a:pt x="2280" y="352"/>
                  </a:lnTo>
                  <a:lnTo>
                    <a:pt x="2280" y="357"/>
                  </a:lnTo>
                  <a:lnTo>
                    <a:pt x="2280" y="362"/>
                  </a:lnTo>
                  <a:lnTo>
                    <a:pt x="2280" y="365"/>
                  </a:lnTo>
                  <a:lnTo>
                    <a:pt x="2280" y="368"/>
                  </a:lnTo>
                  <a:lnTo>
                    <a:pt x="2281" y="371"/>
                  </a:lnTo>
                  <a:lnTo>
                    <a:pt x="2281" y="374"/>
                  </a:lnTo>
                  <a:lnTo>
                    <a:pt x="2281" y="377"/>
                  </a:lnTo>
                  <a:lnTo>
                    <a:pt x="2281" y="381"/>
                  </a:lnTo>
                  <a:lnTo>
                    <a:pt x="2281" y="385"/>
                  </a:lnTo>
                  <a:lnTo>
                    <a:pt x="2282" y="389"/>
                  </a:lnTo>
                  <a:lnTo>
                    <a:pt x="2282" y="394"/>
                  </a:lnTo>
                  <a:lnTo>
                    <a:pt x="2282" y="400"/>
                  </a:lnTo>
                  <a:lnTo>
                    <a:pt x="2282" y="404"/>
                  </a:lnTo>
                  <a:lnTo>
                    <a:pt x="2282" y="409"/>
                  </a:lnTo>
                  <a:lnTo>
                    <a:pt x="2283" y="415"/>
                  </a:lnTo>
                  <a:lnTo>
                    <a:pt x="2283" y="421"/>
                  </a:lnTo>
                  <a:lnTo>
                    <a:pt x="2283" y="426"/>
                  </a:lnTo>
                  <a:lnTo>
                    <a:pt x="2283" y="431"/>
                  </a:lnTo>
                  <a:lnTo>
                    <a:pt x="2284" y="438"/>
                  </a:lnTo>
                  <a:lnTo>
                    <a:pt x="2284" y="444"/>
                  </a:lnTo>
                  <a:lnTo>
                    <a:pt x="2284" y="451"/>
                  </a:lnTo>
                  <a:lnTo>
                    <a:pt x="2284" y="457"/>
                  </a:lnTo>
                  <a:lnTo>
                    <a:pt x="2284" y="465"/>
                  </a:lnTo>
                  <a:lnTo>
                    <a:pt x="2284" y="472"/>
                  </a:lnTo>
                  <a:lnTo>
                    <a:pt x="2285" y="480"/>
                  </a:lnTo>
                  <a:lnTo>
                    <a:pt x="2285" y="487"/>
                  </a:lnTo>
                  <a:lnTo>
                    <a:pt x="2285" y="496"/>
                  </a:lnTo>
                  <a:lnTo>
                    <a:pt x="2285" y="505"/>
                  </a:lnTo>
                  <a:lnTo>
                    <a:pt x="2286" y="515"/>
                  </a:lnTo>
                  <a:lnTo>
                    <a:pt x="2286" y="525"/>
                  </a:lnTo>
                  <a:lnTo>
                    <a:pt x="2286" y="536"/>
                  </a:lnTo>
                  <a:lnTo>
                    <a:pt x="2286" y="546"/>
                  </a:lnTo>
                  <a:lnTo>
                    <a:pt x="2286" y="555"/>
                  </a:lnTo>
                  <a:lnTo>
                    <a:pt x="2287" y="562"/>
                  </a:lnTo>
                  <a:lnTo>
                    <a:pt x="2287" y="569"/>
                  </a:lnTo>
                  <a:lnTo>
                    <a:pt x="2287" y="576"/>
                  </a:lnTo>
                  <a:lnTo>
                    <a:pt x="2287" y="581"/>
                  </a:lnTo>
                  <a:lnTo>
                    <a:pt x="2287" y="586"/>
                  </a:lnTo>
                  <a:lnTo>
                    <a:pt x="2287" y="590"/>
                  </a:lnTo>
                  <a:lnTo>
                    <a:pt x="2288" y="593"/>
                  </a:lnTo>
                  <a:lnTo>
                    <a:pt x="2288" y="597"/>
                  </a:lnTo>
                  <a:lnTo>
                    <a:pt x="2288" y="599"/>
                  </a:lnTo>
                  <a:lnTo>
                    <a:pt x="2288" y="601"/>
                  </a:lnTo>
                  <a:lnTo>
                    <a:pt x="2289" y="603"/>
                  </a:lnTo>
                  <a:lnTo>
                    <a:pt x="2289" y="604"/>
                  </a:lnTo>
                  <a:lnTo>
                    <a:pt x="2289" y="605"/>
                  </a:lnTo>
                  <a:lnTo>
                    <a:pt x="2289" y="606"/>
                  </a:lnTo>
                  <a:lnTo>
                    <a:pt x="2289" y="607"/>
                  </a:lnTo>
                  <a:lnTo>
                    <a:pt x="2289" y="609"/>
                  </a:lnTo>
                  <a:lnTo>
                    <a:pt x="2290" y="611"/>
                  </a:lnTo>
                  <a:lnTo>
                    <a:pt x="2290" y="614"/>
                  </a:lnTo>
                  <a:lnTo>
                    <a:pt x="2290" y="618"/>
                  </a:lnTo>
                  <a:lnTo>
                    <a:pt x="2290" y="623"/>
                  </a:lnTo>
                  <a:lnTo>
                    <a:pt x="2291" y="630"/>
                  </a:lnTo>
                  <a:lnTo>
                    <a:pt x="2291" y="637"/>
                  </a:lnTo>
                  <a:lnTo>
                    <a:pt x="2291" y="646"/>
                  </a:lnTo>
                  <a:lnTo>
                    <a:pt x="2291" y="652"/>
                  </a:lnTo>
                  <a:lnTo>
                    <a:pt x="2291" y="659"/>
                  </a:lnTo>
                  <a:lnTo>
                    <a:pt x="2292" y="664"/>
                  </a:lnTo>
                  <a:lnTo>
                    <a:pt x="2292" y="669"/>
                  </a:lnTo>
                  <a:lnTo>
                    <a:pt x="2292" y="671"/>
                  </a:lnTo>
                  <a:lnTo>
                    <a:pt x="2292" y="673"/>
                  </a:lnTo>
                  <a:lnTo>
                    <a:pt x="2292" y="675"/>
                  </a:lnTo>
                  <a:lnTo>
                    <a:pt x="2293" y="676"/>
                  </a:lnTo>
                  <a:lnTo>
                    <a:pt x="2293" y="676"/>
                  </a:lnTo>
                  <a:lnTo>
                    <a:pt x="2293" y="677"/>
                  </a:lnTo>
                  <a:lnTo>
                    <a:pt x="2293" y="678"/>
                  </a:lnTo>
                  <a:lnTo>
                    <a:pt x="2293" y="678"/>
                  </a:lnTo>
                  <a:lnTo>
                    <a:pt x="2294" y="678"/>
                  </a:lnTo>
                  <a:lnTo>
                    <a:pt x="2294" y="677"/>
                  </a:lnTo>
                  <a:lnTo>
                    <a:pt x="2294" y="677"/>
                  </a:lnTo>
                  <a:lnTo>
                    <a:pt x="2294" y="676"/>
                  </a:lnTo>
                  <a:lnTo>
                    <a:pt x="2295" y="675"/>
                  </a:lnTo>
                  <a:lnTo>
                    <a:pt x="2295" y="674"/>
                  </a:lnTo>
                  <a:lnTo>
                    <a:pt x="2295" y="673"/>
                  </a:lnTo>
                  <a:lnTo>
                    <a:pt x="2295" y="672"/>
                  </a:lnTo>
                  <a:lnTo>
                    <a:pt x="2295" y="670"/>
                  </a:lnTo>
                  <a:lnTo>
                    <a:pt x="2295" y="669"/>
                  </a:lnTo>
                  <a:lnTo>
                    <a:pt x="2296" y="668"/>
                  </a:lnTo>
                  <a:lnTo>
                    <a:pt x="2296" y="667"/>
                  </a:lnTo>
                  <a:lnTo>
                    <a:pt x="2296" y="667"/>
                  </a:lnTo>
                  <a:lnTo>
                    <a:pt x="2296" y="666"/>
                  </a:lnTo>
                  <a:lnTo>
                    <a:pt x="2297" y="666"/>
                  </a:lnTo>
                  <a:lnTo>
                    <a:pt x="2297" y="665"/>
                  </a:lnTo>
                  <a:lnTo>
                    <a:pt x="2297" y="664"/>
                  </a:lnTo>
                  <a:lnTo>
                    <a:pt x="2297" y="664"/>
                  </a:lnTo>
                  <a:lnTo>
                    <a:pt x="2297" y="664"/>
                  </a:lnTo>
                  <a:lnTo>
                    <a:pt x="2298" y="664"/>
                  </a:lnTo>
                  <a:lnTo>
                    <a:pt x="2298" y="664"/>
                  </a:lnTo>
                  <a:lnTo>
                    <a:pt x="2298" y="664"/>
                  </a:lnTo>
                  <a:lnTo>
                    <a:pt x="2298" y="665"/>
                  </a:lnTo>
                  <a:lnTo>
                    <a:pt x="2298" y="666"/>
                  </a:lnTo>
                  <a:lnTo>
                    <a:pt x="2299" y="666"/>
                  </a:lnTo>
                  <a:lnTo>
                    <a:pt x="2299" y="666"/>
                  </a:lnTo>
                  <a:lnTo>
                    <a:pt x="2299" y="667"/>
                  </a:lnTo>
                  <a:lnTo>
                    <a:pt x="2299" y="668"/>
                  </a:lnTo>
                  <a:lnTo>
                    <a:pt x="2299" y="670"/>
                  </a:lnTo>
                  <a:lnTo>
                    <a:pt x="2300" y="671"/>
                  </a:lnTo>
                  <a:lnTo>
                    <a:pt x="2300" y="671"/>
                  </a:lnTo>
                  <a:lnTo>
                    <a:pt x="2300" y="672"/>
                  </a:lnTo>
                  <a:lnTo>
                    <a:pt x="2300" y="673"/>
                  </a:lnTo>
                  <a:lnTo>
                    <a:pt x="2301" y="673"/>
                  </a:lnTo>
                  <a:lnTo>
                    <a:pt x="2301" y="673"/>
                  </a:lnTo>
                  <a:lnTo>
                    <a:pt x="2301" y="674"/>
                  </a:lnTo>
                  <a:lnTo>
                    <a:pt x="2301" y="675"/>
                  </a:lnTo>
                  <a:lnTo>
                    <a:pt x="2301" y="675"/>
                  </a:lnTo>
                  <a:lnTo>
                    <a:pt x="2301" y="676"/>
                  </a:lnTo>
                  <a:lnTo>
                    <a:pt x="2302" y="677"/>
                  </a:lnTo>
                  <a:lnTo>
                    <a:pt x="2302" y="677"/>
                  </a:lnTo>
                  <a:lnTo>
                    <a:pt x="2302" y="677"/>
                  </a:lnTo>
                  <a:lnTo>
                    <a:pt x="2302" y="676"/>
                  </a:lnTo>
                  <a:lnTo>
                    <a:pt x="2302" y="677"/>
                  </a:lnTo>
                  <a:lnTo>
                    <a:pt x="2303" y="677"/>
                  </a:lnTo>
                  <a:lnTo>
                    <a:pt x="2303" y="677"/>
                  </a:lnTo>
                  <a:lnTo>
                    <a:pt x="2303" y="676"/>
                  </a:lnTo>
                  <a:lnTo>
                    <a:pt x="2303" y="676"/>
                  </a:lnTo>
                  <a:lnTo>
                    <a:pt x="2303" y="676"/>
                  </a:lnTo>
                  <a:lnTo>
                    <a:pt x="2304" y="675"/>
                  </a:lnTo>
                  <a:lnTo>
                    <a:pt x="2304" y="674"/>
                  </a:lnTo>
                  <a:lnTo>
                    <a:pt x="2304" y="674"/>
                  </a:lnTo>
                  <a:lnTo>
                    <a:pt x="2304" y="673"/>
                  </a:lnTo>
                  <a:lnTo>
                    <a:pt x="2304" y="672"/>
                  </a:lnTo>
                  <a:lnTo>
                    <a:pt x="2305" y="671"/>
                  </a:lnTo>
                  <a:lnTo>
                    <a:pt x="2305" y="670"/>
                  </a:lnTo>
                  <a:lnTo>
                    <a:pt x="2305" y="669"/>
                  </a:lnTo>
                  <a:lnTo>
                    <a:pt x="2305" y="668"/>
                  </a:lnTo>
                  <a:lnTo>
                    <a:pt x="2306" y="667"/>
                  </a:lnTo>
                  <a:lnTo>
                    <a:pt x="2306" y="666"/>
                  </a:lnTo>
                  <a:lnTo>
                    <a:pt x="2306" y="665"/>
                  </a:lnTo>
                  <a:lnTo>
                    <a:pt x="2306" y="664"/>
                  </a:lnTo>
                  <a:lnTo>
                    <a:pt x="2306" y="663"/>
                  </a:lnTo>
                  <a:lnTo>
                    <a:pt x="2306" y="661"/>
                  </a:lnTo>
                  <a:lnTo>
                    <a:pt x="2307" y="660"/>
                  </a:lnTo>
                  <a:lnTo>
                    <a:pt x="2307" y="659"/>
                  </a:lnTo>
                  <a:lnTo>
                    <a:pt x="2307" y="658"/>
                  </a:lnTo>
                  <a:lnTo>
                    <a:pt x="2307" y="658"/>
                  </a:lnTo>
                  <a:lnTo>
                    <a:pt x="2308" y="657"/>
                  </a:lnTo>
                  <a:lnTo>
                    <a:pt x="2308" y="656"/>
                  </a:lnTo>
                  <a:lnTo>
                    <a:pt x="2308" y="656"/>
                  </a:lnTo>
                  <a:lnTo>
                    <a:pt x="2308" y="655"/>
                  </a:lnTo>
                  <a:lnTo>
                    <a:pt x="2308" y="653"/>
                  </a:lnTo>
                  <a:lnTo>
                    <a:pt x="2309" y="652"/>
                  </a:lnTo>
                  <a:lnTo>
                    <a:pt x="2309" y="651"/>
                  </a:lnTo>
                  <a:lnTo>
                    <a:pt x="2309" y="651"/>
                  </a:lnTo>
                  <a:lnTo>
                    <a:pt x="2309" y="650"/>
                  </a:lnTo>
                  <a:lnTo>
                    <a:pt x="2309" y="649"/>
                  </a:lnTo>
                  <a:lnTo>
                    <a:pt x="2310" y="649"/>
                  </a:lnTo>
                  <a:lnTo>
                    <a:pt x="2310" y="648"/>
                  </a:lnTo>
                  <a:lnTo>
                    <a:pt x="2310" y="648"/>
                  </a:lnTo>
                  <a:lnTo>
                    <a:pt x="2310" y="647"/>
                  </a:lnTo>
                  <a:lnTo>
                    <a:pt x="2310" y="646"/>
                  </a:lnTo>
                  <a:lnTo>
                    <a:pt x="2311" y="645"/>
                  </a:lnTo>
                  <a:lnTo>
                    <a:pt x="2311" y="644"/>
                  </a:lnTo>
                  <a:lnTo>
                    <a:pt x="2311" y="643"/>
                  </a:lnTo>
                  <a:lnTo>
                    <a:pt x="2311" y="643"/>
                  </a:lnTo>
                  <a:lnTo>
                    <a:pt x="2312" y="642"/>
                  </a:lnTo>
                  <a:lnTo>
                    <a:pt x="2312" y="642"/>
                  </a:lnTo>
                  <a:lnTo>
                    <a:pt x="2312" y="641"/>
                  </a:lnTo>
                  <a:lnTo>
                    <a:pt x="2312" y="641"/>
                  </a:lnTo>
                  <a:lnTo>
                    <a:pt x="2312" y="640"/>
                  </a:lnTo>
                  <a:lnTo>
                    <a:pt x="2312" y="641"/>
                  </a:lnTo>
                  <a:lnTo>
                    <a:pt x="2313" y="643"/>
                  </a:lnTo>
                  <a:lnTo>
                    <a:pt x="2313" y="645"/>
                  </a:lnTo>
                  <a:lnTo>
                    <a:pt x="2313" y="647"/>
                  </a:lnTo>
                  <a:lnTo>
                    <a:pt x="2313" y="649"/>
                  </a:lnTo>
                  <a:lnTo>
                    <a:pt x="2314" y="650"/>
                  </a:lnTo>
                  <a:lnTo>
                    <a:pt x="2314" y="652"/>
                  </a:lnTo>
                  <a:lnTo>
                    <a:pt x="2314" y="656"/>
                  </a:lnTo>
                  <a:lnTo>
                    <a:pt x="2314" y="661"/>
                  </a:lnTo>
                  <a:lnTo>
                    <a:pt x="2314" y="665"/>
                  </a:lnTo>
                  <a:lnTo>
                    <a:pt x="2314" y="669"/>
                  </a:lnTo>
                  <a:lnTo>
                    <a:pt x="2315" y="671"/>
                  </a:lnTo>
                  <a:lnTo>
                    <a:pt x="2315" y="674"/>
                  </a:lnTo>
                  <a:lnTo>
                    <a:pt x="2315" y="677"/>
                  </a:lnTo>
                  <a:lnTo>
                    <a:pt x="2315" y="680"/>
                  </a:lnTo>
                  <a:lnTo>
                    <a:pt x="2316" y="683"/>
                  </a:lnTo>
                  <a:lnTo>
                    <a:pt x="2316" y="684"/>
                  </a:lnTo>
                  <a:lnTo>
                    <a:pt x="2316" y="686"/>
                  </a:lnTo>
                  <a:lnTo>
                    <a:pt x="2316" y="686"/>
                  </a:lnTo>
                  <a:lnTo>
                    <a:pt x="2316" y="686"/>
                  </a:lnTo>
                  <a:lnTo>
                    <a:pt x="2317" y="687"/>
                  </a:lnTo>
                  <a:lnTo>
                    <a:pt x="2317" y="687"/>
                  </a:lnTo>
                  <a:lnTo>
                    <a:pt x="2317" y="687"/>
                  </a:lnTo>
                  <a:lnTo>
                    <a:pt x="2317" y="686"/>
                  </a:lnTo>
                  <a:lnTo>
                    <a:pt x="2317" y="685"/>
                  </a:lnTo>
                  <a:lnTo>
                    <a:pt x="2317" y="683"/>
                  </a:lnTo>
                  <a:lnTo>
                    <a:pt x="2318" y="682"/>
                  </a:lnTo>
                  <a:lnTo>
                    <a:pt x="2318" y="681"/>
                  </a:lnTo>
                  <a:lnTo>
                    <a:pt x="2318" y="679"/>
                  </a:lnTo>
                  <a:lnTo>
                    <a:pt x="2318" y="678"/>
                  </a:lnTo>
                  <a:lnTo>
                    <a:pt x="2319" y="677"/>
                  </a:lnTo>
                  <a:lnTo>
                    <a:pt x="2319" y="676"/>
                  </a:lnTo>
                  <a:lnTo>
                    <a:pt x="2319" y="675"/>
                  </a:lnTo>
                  <a:lnTo>
                    <a:pt x="2319" y="674"/>
                  </a:lnTo>
                  <a:lnTo>
                    <a:pt x="2319" y="673"/>
                  </a:lnTo>
                  <a:lnTo>
                    <a:pt x="2320" y="672"/>
                  </a:lnTo>
                  <a:lnTo>
                    <a:pt x="2320" y="672"/>
                  </a:lnTo>
                  <a:lnTo>
                    <a:pt x="2320" y="673"/>
                  </a:lnTo>
                  <a:lnTo>
                    <a:pt x="2320" y="673"/>
                  </a:lnTo>
                  <a:lnTo>
                    <a:pt x="2320" y="671"/>
                  </a:lnTo>
                  <a:lnTo>
                    <a:pt x="2321" y="671"/>
                  </a:lnTo>
                  <a:lnTo>
                    <a:pt x="2321" y="672"/>
                  </a:lnTo>
                  <a:lnTo>
                    <a:pt x="2321" y="679"/>
                  </a:lnTo>
                  <a:lnTo>
                    <a:pt x="2321" y="673"/>
                  </a:lnTo>
                  <a:lnTo>
                    <a:pt x="2321" y="653"/>
                  </a:lnTo>
                  <a:lnTo>
                    <a:pt x="2322" y="618"/>
                  </a:lnTo>
                  <a:lnTo>
                    <a:pt x="2322" y="568"/>
                  </a:lnTo>
                  <a:lnTo>
                    <a:pt x="2322" y="503"/>
                  </a:lnTo>
                  <a:lnTo>
                    <a:pt x="2322" y="429"/>
                  </a:lnTo>
                  <a:lnTo>
                    <a:pt x="2322" y="361"/>
                  </a:lnTo>
                  <a:lnTo>
                    <a:pt x="2323" y="328"/>
                  </a:lnTo>
                  <a:lnTo>
                    <a:pt x="2323" y="338"/>
                  </a:lnTo>
                  <a:lnTo>
                    <a:pt x="2323" y="308"/>
                  </a:lnTo>
                  <a:lnTo>
                    <a:pt x="2323" y="271"/>
                  </a:lnTo>
                  <a:lnTo>
                    <a:pt x="2323" y="248"/>
                  </a:lnTo>
                  <a:lnTo>
                    <a:pt x="2324" y="245"/>
                  </a:lnTo>
                  <a:lnTo>
                    <a:pt x="2324" y="255"/>
                  </a:lnTo>
                  <a:lnTo>
                    <a:pt x="2324" y="269"/>
                  </a:lnTo>
                  <a:lnTo>
                    <a:pt x="2324" y="281"/>
                  </a:lnTo>
                  <a:lnTo>
                    <a:pt x="2325" y="296"/>
                  </a:lnTo>
                  <a:lnTo>
                    <a:pt x="2325" y="307"/>
                  </a:lnTo>
                  <a:lnTo>
                    <a:pt x="2325" y="317"/>
                  </a:lnTo>
                  <a:lnTo>
                    <a:pt x="2325" y="324"/>
                  </a:lnTo>
                  <a:lnTo>
                    <a:pt x="2325" y="331"/>
                  </a:lnTo>
                  <a:lnTo>
                    <a:pt x="2325" y="338"/>
                  </a:lnTo>
                  <a:lnTo>
                    <a:pt x="2326" y="345"/>
                  </a:lnTo>
                  <a:lnTo>
                    <a:pt x="2326" y="353"/>
                  </a:lnTo>
                  <a:lnTo>
                    <a:pt x="2326" y="359"/>
                  </a:lnTo>
                  <a:lnTo>
                    <a:pt x="2326" y="365"/>
                  </a:lnTo>
                  <a:lnTo>
                    <a:pt x="2327" y="370"/>
                  </a:lnTo>
                  <a:lnTo>
                    <a:pt x="2327" y="376"/>
                  </a:lnTo>
                  <a:lnTo>
                    <a:pt x="2327" y="380"/>
                  </a:lnTo>
                  <a:lnTo>
                    <a:pt x="2327" y="385"/>
                  </a:lnTo>
                  <a:lnTo>
                    <a:pt x="2327" y="389"/>
                  </a:lnTo>
                  <a:lnTo>
                    <a:pt x="2328" y="393"/>
                  </a:lnTo>
                  <a:lnTo>
                    <a:pt x="2328" y="399"/>
                  </a:lnTo>
                  <a:lnTo>
                    <a:pt x="2328" y="404"/>
                  </a:lnTo>
                  <a:lnTo>
                    <a:pt x="2328" y="410"/>
                  </a:lnTo>
                  <a:lnTo>
                    <a:pt x="2328" y="415"/>
                  </a:lnTo>
                  <a:lnTo>
                    <a:pt x="2329" y="422"/>
                  </a:lnTo>
                  <a:lnTo>
                    <a:pt x="2329" y="428"/>
                  </a:lnTo>
                  <a:lnTo>
                    <a:pt x="2329" y="435"/>
                  </a:lnTo>
                  <a:lnTo>
                    <a:pt x="2329" y="441"/>
                  </a:lnTo>
                  <a:lnTo>
                    <a:pt x="2329" y="448"/>
                  </a:lnTo>
                  <a:lnTo>
                    <a:pt x="2330" y="455"/>
                  </a:lnTo>
                  <a:lnTo>
                    <a:pt x="2330" y="463"/>
                  </a:lnTo>
                  <a:lnTo>
                    <a:pt x="2330" y="470"/>
                  </a:lnTo>
                  <a:lnTo>
                    <a:pt x="2330" y="478"/>
                  </a:lnTo>
                  <a:lnTo>
                    <a:pt x="2331" y="485"/>
                  </a:lnTo>
                  <a:lnTo>
                    <a:pt x="2331" y="493"/>
                  </a:lnTo>
                  <a:lnTo>
                    <a:pt x="2331" y="502"/>
                  </a:lnTo>
                  <a:lnTo>
                    <a:pt x="2331" y="510"/>
                  </a:lnTo>
                  <a:lnTo>
                    <a:pt x="2331" y="520"/>
                  </a:lnTo>
                  <a:lnTo>
                    <a:pt x="2331" y="529"/>
                  </a:lnTo>
                  <a:lnTo>
                    <a:pt x="2332" y="538"/>
                  </a:lnTo>
                  <a:lnTo>
                    <a:pt x="2332" y="549"/>
                  </a:lnTo>
                  <a:lnTo>
                    <a:pt x="2332" y="558"/>
                  </a:lnTo>
                  <a:lnTo>
                    <a:pt x="2332" y="568"/>
                  </a:lnTo>
                  <a:lnTo>
                    <a:pt x="2332" y="575"/>
                  </a:lnTo>
                  <a:lnTo>
                    <a:pt x="2333" y="583"/>
                  </a:lnTo>
                  <a:lnTo>
                    <a:pt x="2333" y="590"/>
                  </a:lnTo>
                  <a:lnTo>
                    <a:pt x="2333" y="596"/>
                  </a:lnTo>
                  <a:lnTo>
                    <a:pt x="2333" y="601"/>
                  </a:lnTo>
                  <a:lnTo>
                    <a:pt x="2333" y="605"/>
                  </a:lnTo>
                  <a:lnTo>
                    <a:pt x="2334" y="609"/>
                  </a:lnTo>
                  <a:lnTo>
                    <a:pt x="2334" y="612"/>
                  </a:lnTo>
                  <a:lnTo>
                    <a:pt x="2334" y="615"/>
                  </a:lnTo>
                  <a:lnTo>
                    <a:pt x="2334" y="617"/>
                  </a:lnTo>
                  <a:lnTo>
                    <a:pt x="2334" y="619"/>
                  </a:lnTo>
                  <a:lnTo>
                    <a:pt x="2335" y="620"/>
                  </a:lnTo>
                  <a:lnTo>
                    <a:pt x="2335" y="621"/>
                  </a:lnTo>
                  <a:lnTo>
                    <a:pt x="2335" y="622"/>
                  </a:lnTo>
                  <a:lnTo>
                    <a:pt x="2335" y="623"/>
                  </a:lnTo>
                  <a:lnTo>
                    <a:pt x="2336" y="623"/>
                  </a:lnTo>
                  <a:lnTo>
                    <a:pt x="2336" y="623"/>
                  </a:lnTo>
                  <a:lnTo>
                    <a:pt x="2336" y="624"/>
                  </a:lnTo>
                  <a:lnTo>
                    <a:pt x="2336" y="624"/>
                  </a:lnTo>
                  <a:lnTo>
                    <a:pt x="2336" y="625"/>
                  </a:lnTo>
                  <a:lnTo>
                    <a:pt x="2336" y="626"/>
                  </a:lnTo>
                  <a:lnTo>
                    <a:pt x="2337" y="628"/>
                  </a:lnTo>
                  <a:lnTo>
                    <a:pt x="2337" y="632"/>
                  </a:lnTo>
                  <a:lnTo>
                    <a:pt x="2337" y="637"/>
                  </a:lnTo>
                  <a:lnTo>
                    <a:pt x="2337" y="643"/>
                  </a:lnTo>
                  <a:lnTo>
                    <a:pt x="2338" y="650"/>
                  </a:lnTo>
                  <a:lnTo>
                    <a:pt x="2338" y="658"/>
                  </a:lnTo>
                  <a:lnTo>
                    <a:pt x="2338" y="666"/>
                  </a:lnTo>
                  <a:lnTo>
                    <a:pt x="2338" y="673"/>
                  </a:lnTo>
                  <a:lnTo>
                    <a:pt x="2338" y="679"/>
                  </a:lnTo>
                  <a:lnTo>
                    <a:pt x="2339" y="684"/>
                  </a:lnTo>
                  <a:lnTo>
                    <a:pt x="2339" y="689"/>
                  </a:lnTo>
                  <a:lnTo>
                    <a:pt x="2339" y="693"/>
                  </a:lnTo>
                  <a:lnTo>
                    <a:pt x="2339" y="696"/>
                  </a:lnTo>
                  <a:lnTo>
                    <a:pt x="2339" y="699"/>
                  </a:lnTo>
                  <a:lnTo>
                    <a:pt x="2340" y="701"/>
                  </a:lnTo>
                  <a:lnTo>
                    <a:pt x="2340" y="704"/>
                  </a:lnTo>
                  <a:lnTo>
                    <a:pt x="2340" y="705"/>
                  </a:lnTo>
                  <a:lnTo>
                    <a:pt x="2340" y="707"/>
                  </a:lnTo>
                  <a:lnTo>
                    <a:pt x="2340" y="709"/>
                  </a:lnTo>
                  <a:lnTo>
                    <a:pt x="2341" y="710"/>
                  </a:lnTo>
                  <a:lnTo>
                    <a:pt x="2341" y="711"/>
                  </a:lnTo>
                  <a:lnTo>
                    <a:pt x="2341" y="712"/>
                  </a:lnTo>
                  <a:lnTo>
                    <a:pt x="2341" y="713"/>
                  </a:lnTo>
                  <a:lnTo>
                    <a:pt x="2342" y="714"/>
                  </a:lnTo>
                  <a:lnTo>
                    <a:pt x="2342" y="715"/>
                  </a:lnTo>
                  <a:lnTo>
                    <a:pt x="2342" y="715"/>
                  </a:lnTo>
                  <a:lnTo>
                    <a:pt x="2342" y="715"/>
                  </a:lnTo>
                  <a:lnTo>
                    <a:pt x="2342" y="716"/>
                  </a:lnTo>
                  <a:lnTo>
                    <a:pt x="2342" y="717"/>
                  </a:lnTo>
                  <a:lnTo>
                    <a:pt x="2343" y="718"/>
                  </a:lnTo>
                  <a:lnTo>
                    <a:pt x="2343" y="719"/>
                  </a:lnTo>
                  <a:lnTo>
                    <a:pt x="2343" y="720"/>
                  </a:lnTo>
                  <a:lnTo>
                    <a:pt x="2343" y="721"/>
                  </a:lnTo>
                  <a:lnTo>
                    <a:pt x="2344" y="722"/>
                  </a:lnTo>
                  <a:lnTo>
                    <a:pt x="2344" y="724"/>
                  </a:lnTo>
                  <a:lnTo>
                    <a:pt x="2344" y="725"/>
                  </a:lnTo>
                  <a:lnTo>
                    <a:pt x="2344" y="727"/>
                  </a:lnTo>
                  <a:lnTo>
                    <a:pt x="2344" y="728"/>
                  </a:lnTo>
                  <a:lnTo>
                    <a:pt x="2344" y="729"/>
                  </a:lnTo>
                  <a:lnTo>
                    <a:pt x="2345" y="730"/>
                  </a:lnTo>
                  <a:lnTo>
                    <a:pt x="2345" y="731"/>
                  </a:lnTo>
                  <a:lnTo>
                    <a:pt x="2345" y="733"/>
                  </a:lnTo>
                  <a:lnTo>
                    <a:pt x="2345" y="735"/>
                  </a:lnTo>
                  <a:lnTo>
                    <a:pt x="2346" y="737"/>
                  </a:lnTo>
                  <a:lnTo>
                    <a:pt x="2346" y="739"/>
                  </a:lnTo>
                  <a:lnTo>
                    <a:pt x="2346" y="740"/>
                  </a:lnTo>
                  <a:lnTo>
                    <a:pt x="2346" y="741"/>
                  </a:lnTo>
                  <a:lnTo>
                    <a:pt x="2346" y="743"/>
                  </a:lnTo>
                  <a:lnTo>
                    <a:pt x="2347" y="746"/>
                  </a:lnTo>
                  <a:lnTo>
                    <a:pt x="2347" y="748"/>
                  </a:lnTo>
                  <a:lnTo>
                    <a:pt x="2347" y="750"/>
                  </a:lnTo>
                  <a:lnTo>
                    <a:pt x="2347" y="751"/>
                  </a:lnTo>
                  <a:lnTo>
                    <a:pt x="2347" y="753"/>
                  </a:lnTo>
                  <a:lnTo>
                    <a:pt x="2347" y="754"/>
                  </a:lnTo>
                  <a:lnTo>
                    <a:pt x="2348" y="756"/>
                  </a:lnTo>
                  <a:lnTo>
                    <a:pt x="2348" y="756"/>
                  </a:lnTo>
                  <a:lnTo>
                    <a:pt x="2348" y="758"/>
                  </a:lnTo>
                  <a:lnTo>
                    <a:pt x="2348" y="759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1"/>
                  </a:lnTo>
                  <a:lnTo>
                    <a:pt x="2349" y="762"/>
                  </a:lnTo>
                  <a:lnTo>
                    <a:pt x="2350" y="762"/>
                  </a:lnTo>
                  <a:lnTo>
                    <a:pt x="2350" y="762"/>
                  </a:lnTo>
                  <a:lnTo>
                    <a:pt x="2350" y="761"/>
                  </a:lnTo>
                  <a:lnTo>
                    <a:pt x="2350" y="760"/>
                  </a:lnTo>
                  <a:lnTo>
                    <a:pt x="2350" y="760"/>
                  </a:lnTo>
                  <a:lnTo>
                    <a:pt x="2351" y="760"/>
                  </a:lnTo>
                  <a:lnTo>
                    <a:pt x="2351" y="760"/>
                  </a:lnTo>
                  <a:lnTo>
                    <a:pt x="2351" y="760"/>
                  </a:lnTo>
                  <a:lnTo>
                    <a:pt x="2351" y="760"/>
                  </a:lnTo>
                  <a:lnTo>
                    <a:pt x="2351" y="760"/>
                  </a:lnTo>
                  <a:lnTo>
                    <a:pt x="2352" y="759"/>
                  </a:lnTo>
                  <a:lnTo>
                    <a:pt x="2352" y="758"/>
                  </a:lnTo>
                  <a:lnTo>
                    <a:pt x="2352" y="758"/>
                  </a:lnTo>
                  <a:lnTo>
                    <a:pt x="2352" y="758"/>
                  </a:lnTo>
                  <a:lnTo>
                    <a:pt x="2353" y="757"/>
                  </a:lnTo>
                  <a:lnTo>
                    <a:pt x="2353" y="757"/>
                  </a:lnTo>
                  <a:lnTo>
                    <a:pt x="2353" y="756"/>
                  </a:lnTo>
                  <a:lnTo>
                    <a:pt x="2353" y="756"/>
                  </a:lnTo>
                  <a:lnTo>
                    <a:pt x="2353" y="755"/>
                  </a:lnTo>
                  <a:lnTo>
                    <a:pt x="2353" y="754"/>
                  </a:lnTo>
                  <a:lnTo>
                    <a:pt x="2354" y="754"/>
                  </a:lnTo>
                  <a:lnTo>
                    <a:pt x="2354" y="753"/>
                  </a:lnTo>
                  <a:lnTo>
                    <a:pt x="2354" y="752"/>
                  </a:lnTo>
                  <a:lnTo>
                    <a:pt x="2354" y="751"/>
                  </a:lnTo>
                  <a:lnTo>
                    <a:pt x="2355" y="750"/>
                  </a:lnTo>
                  <a:lnTo>
                    <a:pt x="2355" y="748"/>
                  </a:lnTo>
                  <a:lnTo>
                    <a:pt x="2355" y="747"/>
                  </a:lnTo>
                  <a:lnTo>
                    <a:pt x="2355" y="747"/>
                  </a:lnTo>
                  <a:lnTo>
                    <a:pt x="2355" y="746"/>
                  </a:lnTo>
                  <a:lnTo>
                    <a:pt x="2355" y="745"/>
                  </a:lnTo>
                  <a:lnTo>
                    <a:pt x="2356" y="743"/>
                  </a:lnTo>
                  <a:lnTo>
                    <a:pt x="2356" y="742"/>
                  </a:lnTo>
                  <a:lnTo>
                    <a:pt x="2356" y="742"/>
                  </a:lnTo>
                  <a:lnTo>
                    <a:pt x="2356" y="741"/>
                  </a:lnTo>
                  <a:lnTo>
                    <a:pt x="2357" y="740"/>
                  </a:lnTo>
                  <a:lnTo>
                    <a:pt x="2357" y="739"/>
                  </a:lnTo>
                  <a:lnTo>
                    <a:pt x="2357" y="739"/>
                  </a:lnTo>
                  <a:lnTo>
                    <a:pt x="2357" y="739"/>
                  </a:lnTo>
                  <a:lnTo>
                    <a:pt x="2357" y="739"/>
                  </a:lnTo>
                  <a:lnTo>
                    <a:pt x="2358" y="737"/>
                  </a:lnTo>
                  <a:lnTo>
                    <a:pt x="2358" y="737"/>
                  </a:lnTo>
                  <a:lnTo>
                    <a:pt x="2358" y="736"/>
                  </a:lnTo>
                  <a:lnTo>
                    <a:pt x="2358" y="735"/>
                  </a:lnTo>
                  <a:lnTo>
                    <a:pt x="2358" y="735"/>
                  </a:lnTo>
                  <a:lnTo>
                    <a:pt x="2359" y="734"/>
                  </a:lnTo>
                  <a:lnTo>
                    <a:pt x="2359" y="734"/>
                  </a:lnTo>
                  <a:lnTo>
                    <a:pt x="2359" y="734"/>
                  </a:lnTo>
                  <a:lnTo>
                    <a:pt x="2359" y="734"/>
                  </a:lnTo>
                  <a:lnTo>
                    <a:pt x="2359" y="734"/>
                  </a:lnTo>
                  <a:lnTo>
                    <a:pt x="2360" y="734"/>
                  </a:lnTo>
                  <a:lnTo>
                    <a:pt x="2360" y="735"/>
                  </a:lnTo>
                  <a:lnTo>
                    <a:pt x="2360" y="737"/>
                  </a:lnTo>
                  <a:lnTo>
                    <a:pt x="2360" y="740"/>
                  </a:lnTo>
                  <a:lnTo>
                    <a:pt x="2361" y="742"/>
                  </a:lnTo>
                  <a:lnTo>
                    <a:pt x="2361" y="744"/>
                  </a:lnTo>
                  <a:lnTo>
                    <a:pt x="2361" y="746"/>
                  </a:lnTo>
                  <a:lnTo>
                    <a:pt x="2361" y="749"/>
                  </a:lnTo>
                  <a:lnTo>
                    <a:pt x="2361" y="753"/>
                  </a:lnTo>
                  <a:lnTo>
                    <a:pt x="2361" y="758"/>
                  </a:lnTo>
                  <a:lnTo>
                    <a:pt x="2362" y="762"/>
                  </a:lnTo>
                  <a:lnTo>
                    <a:pt x="2362" y="766"/>
                  </a:lnTo>
                  <a:lnTo>
                    <a:pt x="2362" y="768"/>
                  </a:lnTo>
                  <a:lnTo>
                    <a:pt x="2362" y="771"/>
                  </a:lnTo>
                  <a:lnTo>
                    <a:pt x="2362" y="775"/>
                  </a:lnTo>
                  <a:lnTo>
                    <a:pt x="2363" y="777"/>
                  </a:lnTo>
                  <a:lnTo>
                    <a:pt x="2363" y="780"/>
                  </a:lnTo>
                  <a:lnTo>
                    <a:pt x="2363" y="782"/>
                  </a:lnTo>
                  <a:lnTo>
                    <a:pt x="2363" y="783"/>
                  </a:lnTo>
                  <a:lnTo>
                    <a:pt x="2364" y="783"/>
                  </a:lnTo>
                  <a:lnTo>
                    <a:pt x="2364" y="784"/>
                  </a:lnTo>
                  <a:lnTo>
                    <a:pt x="2364" y="785"/>
                  </a:lnTo>
                  <a:lnTo>
                    <a:pt x="2364" y="786"/>
                  </a:lnTo>
                  <a:lnTo>
                    <a:pt x="2364" y="785"/>
                  </a:lnTo>
                  <a:lnTo>
                    <a:pt x="2364" y="784"/>
                  </a:lnTo>
                  <a:lnTo>
                    <a:pt x="2365" y="783"/>
                  </a:lnTo>
                  <a:lnTo>
                    <a:pt x="2365" y="782"/>
                  </a:lnTo>
                  <a:lnTo>
                    <a:pt x="2365" y="781"/>
                  </a:lnTo>
                  <a:lnTo>
                    <a:pt x="2365" y="780"/>
                  </a:lnTo>
                  <a:lnTo>
                    <a:pt x="2366" y="778"/>
                  </a:lnTo>
                  <a:lnTo>
                    <a:pt x="2366" y="777"/>
                  </a:lnTo>
                  <a:lnTo>
                    <a:pt x="2366" y="776"/>
                  </a:lnTo>
                  <a:lnTo>
                    <a:pt x="2366" y="775"/>
                  </a:lnTo>
                  <a:lnTo>
                    <a:pt x="2366" y="774"/>
                  </a:lnTo>
                  <a:lnTo>
                    <a:pt x="2366" y="773"/>
                  </a:lnTo>
                  <a:lnTo>
                    <a:pt x="2367" y="773"/>
                  </a:lnTo>
                  <a:lnTo>
                    <a:pt x="2367" y="773"/>
                  </a:lnTo>
                  <a:lnTo>
                    <a:pt x="2367" y="773"/>
                  </a:lnTo>
                  <a:lnTo>
                    <a:pt x="2367" y="773"/>
                  </a:lnTo>
                  <a:lnTo>
                    <a:pt x="2368" y="773"/>
                  </a:lnTo>
                  <a:lnTo>
                    <a:pt x="2368" y="773"/>
                  </a:lnTo>
                  <a:lnTo>
                    <a:pt x="2368" y="772"/>
                  </a:lnTo>
                  <a:lnTo>
                    <a:pt x="2368" y="775"/>
                  </a:lnTo>
                  <a:lnTo>
                    <a:pt x="2368" y="774"/>
                  </a:lnTo>
                  <a:lnTo>
                    <a:pt x="2369" y="760"/>
                  </a:lnTo>
                  <a:lnTo>
                    <a:pt x="2369" y="733"/>
                  </a:lnTo>
                  <a:lnTo>
                    <a:pt x="2369" y="693"/>
                  </a:lnTo>
                  <a:lnTo>
                    <a:pt x="2369" y="641"/>
                  </a:lnTo>
                  <a:lnTo>
                    <a:pt x="2369" y="573"/>
                  </a:lnTo>
                  <a:lnTo>
                    <a:pt x="2370" y="498"/>
                  </a:lnTo>
                  <a:lnTo>
                    <a:pt x="2370" y="439"/>
                  </a:lnTo>
                  <a:lnTo>
                    <a:pt x="2370" y="423"/>
                  </a:lnTo>
                  <a:lnTo>
                    <a:pt x="2370" y="415"/>
                  </a:lnTo>
                  <a:lnTo>
                    <a:pt x="2370" y="382"/>
                  </a:lnTo>
                  <a:lnTo>
                    <a:pt x="2371" y="354"/>
                  </a:lnTo>
                  <a:lnTo>
                    <a:pt x="2371" y="345"/>
                  </a:lnTo>
                  <a:lnTo>
                    <a:pt x="2371" y="351"/>
                  </a:lnTo>
                  <a:lnTo>
                    <a:pt x="2371" y="362"/>
                  </a:lnTo>
                  <a:lnTo>
                    <a:pt x="2372" y="370"/>
                  </a:lnTo>
                  <a:lnTo>
                    <a:pt x="2372" y="379"/>
                  </a:lnTo>
                  <a:lnTo>
                    <a:pt x="2372" y="390"/>
                  </a:lnTo>
                  <a:lnTo>
                    <a:pt x="2372" y="400"/>
                  </a:lnTo>
                  <a:lnTo>
                    <a:pt x="2372" y="408"/>
                  </a:lnTo>
                  <a:lnTo>
                    <a:pt x="2372" y="413"/>
                  </a:lnTo>
                  <a:lnTo>
                    <a:pt x="2373" y="420"/>
                  </a:lnTo>
                  <a:lnTo>
                    <a:pt x="2373" y="426"/>
                  </a:lnTo>
                  <a:lnTo>
                    <a:pt x="2373" y="434"/>
                  </a:lnTo>
                  <a:lnTo>
                    <a:pt x="2373" y="440"/>
                  </a:lnTo>
                  <a:lnTo>
                    <a:pt x="2374" y="447"/>
                  </a:lnTo>
                  <a:lnTo>
                    <a:pt x="2374" y="454"/>
                  </a:lnTo>
                  <a:lnTo>
                    <a:pt x="2374" y="459"/>
                  </a:lnTo>
                  <a:lnTo>
                    <a:pt x="2374" y="464"/>
                  </a:lnTo>
                  <a:lnTo>
                    <a:pt x="2374" y="468"/>
                  </a:lnTo>
                  <a:lnTo>
                    <a:pt x="2375" y="472"/>
                  </a:lnTo>
                  <a:lnTo>
                    <a:pt x="2375" y="476"/>
                  </a:lnTo>
                  <a:lnTo>
                    <a:pt x="2375" y="480"/>
                  </a:lnTo>
                  <a:lnTo>
                    <a:pt x="2375" y="485"/>
                  </a:lnTo>
                  <a:lnTo>
                    <a:pt x="2375" y="490"/>
                  </a:lnTo>
                  <a:lnTo>
                    <a:pt x="2375" y="495"/>
                  </a:lnTo>
                  <a:lnTo>
                    <a:pt x="2376" y="502"/>
                  </a:lnTo>
                  <a:lnTo>
                    <a:pt x="2376" y="508"/>
                  </a:lnTo>
                  <a:lnTo>
                    <a:pt x="2376" y="515"/>
                  </a:lnTo>
                  <a:lnTo>
                    <a:pt x="2376" y="521"/>
                  </a:lnTo>
                  <a:lnTo>
                    <a:pt x="2377" y="528"/>
                  </a:lnTo>
                  <a:lnTo>
                    <a:pt x="2377" y="535"/>
                  </a:lnTo>
                  <a:lnTo>
                    <a:pt x="2377" y="541"/>
                  </a:lnTo>
                  <a:lnTo>
                    <a:pt x="2377" y="547"/>
                  </a:lnTo>
                  <a:lnTo>
                    <a:pt x="2377" y="554"/>
                  </a:lnTo>
                  <a:lnTo>
                    <a:pt x="2377" y="562"/>
                  </a:lnTo>
                  <a:lnTo>
                    <a:pt x="2378" y="569"/>
                  </a:lnTo>
                  <a:lnTo>
                    <a:pt x="2378" y="577"/>
                  </a:lnTo>
                  <a:lnTo>
                    <a:pt x="2378" y="585"/>
                  </a:lnTo>
                  <a:lnTo>
                    <a:pt x="2378" y="593"/>
                  </a:lnTo>
                  <a:lnTo>
                    <a:pt x="2379" y="601"/>
                  </a:lnTo>
                  <a:lnTo>
                    <a:pt x="2379" y="609"/>
                  </a:lnTo>
                  <a:lnTo>
                    <a:pt x="2379" y="618"/>
                  </a:lnTo>
                  <a:lnTo>
                    <a:pt x="2379" y="627"/>
                  </a:lnTo>
                  <a:lnTo>
                    <a:pt x="2379" y="635"/>
                  </a:lnTo>
                  <a:lnTo>
                    <a:pt x="2380" y="642"/>
                  </a:lnTo>
                  <a:lnTo>
                    <a:pt x="2380" y="648"/>
                  </a:lnTo>
                  <a:lnTo>
                    <a:pt x="2380" y="654"/>
                  </a:lnTo>
                  <a:lnTo>
                    <a:pt x="2380" y="659"/>
                  </a:lnTo>
                  <a:lnTo>
                    <a:pt x="2380" y="663"/>
                  </a:lnTo>
                  <a:lnTo>
                    <a:pt x="2381" y="666"/>
                  </a:lnTo>
                  <a:lnTo>
                    <a:pt x="2381" y="669"/>
                  </a:lnTo>
                  <a:lnTo>
                    <a:pt x="2381" y="671"/>
                  </a:lnTo>
                  <a:lnTo>
                    <a:pt x="2381" y="674"/>
                  </a:lnTo>
                  <a:lnTo>
                    <a:pt x="2381" y="676"/>
                  </a:lnTo>
                  <a:lnTo>
                    <a:pt x="2382" y="677"/>
                  </a:lnTo>
                  <a:lnTo>
                    <a:pt x="2382" y="678"/>
                  </a:lnTo>
                  <a:lnTo>
                    <a:pt x="2382" y="678"/>
                  </a:lnTo>
                  <a:lnTo>
                    <a:pt x="2382" y="677"/>
                  </a:lnTo>
                  <a:lnTo>
                    <a:pt x="2383" y="677"/>
                  </a:lnTo>
                  <a:lnTo>
                    <a:pt x="2383" y="676"/>
                  </a:lnTo>
                  <a:lnTo>
                    <a:pt x="2383" y="675"/>
                  </a:lnTo>
                  <a:lnTo>
                    <a:pt x="2383" y="674"/>
                  </a:lnTo>
                  <a:lnTo>
                    <a:pt x="2383" y="673"/>
                  </a:lnTo>
                  <a:lnTo>
                    <a:pt x="2383" y="672"/>
                  </a:lnTo>
                  <a:lnTo>
                    <a:pt x="2384" y="672"/>
                  </a:lnTo>
                  <a:lnTo>
                    <a:pt x="2384" y="672"/>
                  </a:lnTo>
                  <a:lnTo>
                    <a:pt x="2384" y="674"/>
                  </a:lnTo>
                  <a:lnTo>
                    <a:pt x="2384" y="676"/>
                  </a:lnTo>
                  <a:lnTo>
                    <a:pt x="2385" y="679"/>
                  </a:lnTo>
                  <a:lnTo>
                    <a:pt x="2385" y="682"/>
                  </a:lnTo>
                  <a:lnTo>
                    <a:pt x="2385" y="687"/>
                  </a:lnTo>
                  <a:lnTo>
                    <a:pt x="2385" y="694"/>
                  </a:lnTo>
                  <a:lnTo>
                    <a:pt x="2385" y="700"/>
                  </a:lnTo>
                  <a:lnTo>
                    <a:pt x="2386" y="707"/>
                  </a:lnTo>
                  <a:lnTo>
                    <a:pt x="2386" y="714"/>
                  </a:lnTo>
                  <a:lnTo>
                    <a:pt x="2386" y="719"/>
                  </a:lnTo>
                  <a:lnTo>
                    <a:pt x="2386" y="724"/>
                  </a:lnTo>
                  <a:lnTo>
                    <a:pt x="2386" y="729"/>
                  </a:lnTo>
                  <a:lnTo>
                    <a:pt x="2387" y="734"/>
                  </a:lnTo>
                  <a:lnTo>
                    <a:pt x="2387" y="739"/>
                  </a:lnTo>
                  <a:lnTo>
                    <a:pt x="2387" y="743"/>
                  </a:lnTo>
                  <a:lnTo>
                    <a:pt x="2387" y="747"/>
                  </a:lnTo>
                  <a:lnTo>
                    <a:pt x="2387" y="750"/>
                  </a:lnTo>
                  <a:lnTo>
                    <a:pt x="2388" y="754"/>
                  </a:lnTo>
                  <a:lnTo>
                    <a:pt x="2388" y="757"/>
                  </a:lnTo>
                  <a:lnTo>
                    <a:pt x="2388" y="760"/>
                  </a:lnTo>
                  <a:lnTo>
                    <a:pt x="2388" y="763"/>
                  </a:lnTo>
                  <a:lnTo>
                    <a:pt x="2389" y="766"/>
                  </a:lnTo>
                  <a:lnTo>
                    <a:pt x="2389" y="768"/>
                  </a:lnTo>
                  <a:lnTo>
                    <a:pt x="2389" y="770"/>
                  </a:lnTo>
                  <a:lnTo>
                    <a:pt x="2389" y="772"/>
                  </a:lnTo>
                  <a:lnTo>
                    <a:pt x="2389" y="775"/>
                  </a:lnTo>
                  <a:lnTo>
                    <a:pt x="2389" y="777"/>
                  </a:lnTo>
                  <a:lnTo>
                    <a:pt x="2390" y="779"/>
                  </a:lnTo>
                  <a:lnTo>
                    <a:pt x="2390" y="780"/>
                  </a:lnTo>
                  <a:lnTo>
                    <a:pt x="2390" y="782"/>
                  </a:lnTo>
                  <a:lnTo>
                    <a:pt x="2390" y="784"/>
                  </a:lnTo>
                  <a:lnTo>
                    <a:pt x="2390" y="786"/>
                  </a:lnTo>
                  <a:lnTo>
                    <a:pt x="2391" y="788"/>
                  </a:lnTo>
                  <a:lnTo>
                    <a:pt x="2391" y="789"/>
                  </a:lnTo>
                  <a:lnTo>
                    <a:pt x="2391" y="790"/>
                  </a:lnTo>
                  <a:lnTo>
                    <a:pt x="2391" y="792"/>
                  </a:lnTo>
                  <a:lnTo>
                    <a:pt x="2391" y="795"/>
                  </a:lnTo>
                  <a:lnTo>
                    <a:pt x="2392" y="797"/>
                  </a:lnTo>
                  <a:lnTo>
                    <a:pt x="2392" y="798"/>
                  </a:lnTo>
                  <a:lnTo>
                    <a:pt x="2392" y="800"/>
                  </a:lnTo>
                  <a:lnTo>
                    <a:pt x="2392" y="803"/>
                  </a:lnTo>
                  <a:lnTo>
                    <a:pt x="2392" y="805"/>
                  </a:lnTo>
                  <a:lnTo>
                    <a:pt x="2393" y="807"/>
                  </a:lnTo>
                  <a:lnTo>
                    <a:pt x="2393" y="808"/>
                  </a:lnTo>
                  <a:lnTo>
                    <a:pt x="2393" y="810"/>
                  </a:lnTo>
                  <a:lnTo>
                    <a:pt x="2393" y="812"/>
                  </a:lnTo>
                  <a:lnTo>
                    <a:pt x="2394" y="814"/>
                  </a:lnTo>
                  <a:lnTo>
                    <a:pt x="2394" y="816"/>
                  </a:lnTo>
                  <a:lnTo>
                    <a:pt x="2394" y="818"/>
                  </a:lnTo>
                  <a:lnTo>
                    <a:pt x="2394" y="820"/>
                  </a:lnTo>
                  <a:lnTo>
                    <a:pt x="2394" y="822"/>
                  </a:lnTo>
                  <a:lnTo>
                    <a:pt x="2394" y="824"/>
                  </a:lnTo>
                  <a:lnTo>
                    <a:pt x="2395" y="825"/>
                  </a:lnTo>
                  <a:lnTo>
                    <a:pt x="2395" y="826"/>
                  </a:lnTo>
                  <a:lnTo>
                    <a:pt x="2395" y="828"/>
                  </a:lnTo>
                  <a:lnTo>
                    <a:pt x="2395" y="830"/>
                  </a:lnTo>
                  <a:lnTo>
                    <a:pt x="2396" y="831"/>
                  </a:lnTo>
                  <a:lnTo>
                    <a:pt x="2396" y="832"/>
                  </a:lnTo>
                  <a:lnTo>
                    <a:pt x="2396" y="832"/>
                  </a:lnTo>
                  <a:lnTo>
                    <a:pt x="2396" y="833"/>
                  </a:lnTo>
                  <a:lnTo>
                    <a:pt x="2396" y="833"/>
                  </a:lnTo>
                  <a:lnTo>
                    <a:pt x="2397" y="834"/>
                  </a:lnTo>
                  <a:lnTo>
                    <a:pt x="2397" y="834"/>
                  </a:lnTo>
                  <a:lnTo>
                    <a:pt x="2397" y="834"/>
                  </a:lnTo>
                  <a:lnTo>
                    <a:pt x="2397" y="835"/>
                  </a:lnTo>
                  <a:lnTo>
                    <a:pt x="2397" y="836"/>
                  </a:lnTo>
                  <a:lnTo>
                    <a:pt x="2398" y="837"/>
                  </a:lnTo>
                  <a:lnTo>
                    <a:pt x="2398" y="836"/>
                  </a:lnTo>
                  <a:lnTo>
                    <a:pt x="2398" y="836"/>
                  </a:lnTo>
                  <a:lnTo>
                    <a:pt x="2398" y="836"/>
                  </a:lnTo>
                  <a:lnTo>
                    <a:pt x="2398" y="835"/>
                  </a:lnTo>
                  <a:lnTo>
                    <a:pt x="2399" y="835"/>
                  </a:lnTo>
                  <a:lnTo>
                    <a:pt x="2399" y="835"/>
                  </a:lnTo>
                  <a:lnTo>
                    <a:pt x="2399" y="835"/>
                  </a:lnTo>
                  <a:lnTo>
                    <a:pt x="2399" y="835"/>
                  </a:lnTo>
                  <a:lnTo>
                    <a:pt x="2400" y="834"/>
                  </a:lnTo>
                  <a:lnTo>
                    <a:pt x="2400" y="833"/>
                  </a:lnTo>
                  <a:lnTo>
                    <a:pt x="2400" y="832"/>
                  </a:lnTo>
                  <a:lnTo>
                    <a:pt x="2400" y="831"/>
                  </a:lnTo>
                  <a:lnTo>
                    <a:pt x="2400" y="832"/>
                  </a:lnTo>
                  <a:lnTo>
                    <a:pt x="2400" y="831"/>
                  </a:lnTo>
                  <a:lnTo>
                    <a:pt x="2401" y="829"/>
                  </a:lnTo>
                  <a:lnTo>
                    <a:pt x="2401" y="828"/>
                  </a:lnTo>
                  <a:lnTo>
                    <a:pt x="2401" y="828"/>
                  </a:lnTo>
                  <a:lnTo>
                    <a:pt x="2401" y="827"/>
                  </a:lnTo>
                  <a:lnTo>
                    <a:pt x="2402" y="826"/>
                  </a:lnTo>
                  <a:lnTo>
                    <a:pt x="2402" y="825"/>
                  </a:lnTo>
                  <a:lnTo>
                    <a:pt x="2402" y="825"/>
                  </a:lnTo>
                  <a:lnTo>
                    <a:pt x="2402" y="824"/>
                  </a:lnTo>
                  <a:lnTo>
                    <a:pt x="2402" y="823"/>
                  </a:lnTo>
                  <a:lnTo>
                    <a:pt x="2402" y="822"/>
                  </a:lnTo>
                  <a:lnTo>
                    <a:pt x="2403" y="821"/>
                  </a:lnTo>
                  <a:lnTo>
                    <a:pt x="2403" y="820"/>
                  </a:lnTo>
                  <a:lnTo>
                    <a:pt x="2403" y="820"/>
                  </a:lnTo>
                  <a:lnTo>
                    <a:pt x="2403" y="818"/>
                  </a:lnTo>
                  <a:lnTo>
                    <a:pt x="2404" y="818"/>
                  </a:lnTo>
                  <a:lnTo>
                    <a:pt x="2404" y="816"/>
                  </a:lnTo>
                  <a:lnTo>
                    <a:pt x="2404" y="815"/>
                  </a:lnTo>
                  <a:lnTo>
                    <a:pt x="2404" y="815"/>
                  </a:lnTo>
                  <a:lnTo>
                    <a:pt x="2404" y="814"/>
                  </a:lnTo>
                  <a:lnTo>
                    <a:pt x="2405" y="813"/>
                  </a:lnTo>
                  <a:lnTo>
                    <a:pt x="2405" y="812"/>
                  </a:lnTo>
                  <a:lnTo>
                    <a:pt x="2405" y="812"/>
                  </a:lnTo>
                  <a:lnTo>
                    <a:pt x="2405" y="812"/>
                  </a:lnTo>
                  <a:lnTo>
                    <a:pt x="2405" y="811"/>
                  </a:lnTo>
                  <a:lnTo>
                    <a:pt x="2405" y="810"/>
                  </a:lnTo>
                  <a:lnTo>
                    <a:pt x="2406" y="809"/>
                  </a:lnTo>
                  <a:lnTo>
                    <a:pt x="2406" y="810"/>
                  </a:lnTo>
                  <a:lnTo>
                    <a:pt x="2406" y="810"/>
                  </a:lnTo>
                  <a:lnTo>
                    <a:pt x="2406" y="810"/>
                  </a:lnTo>
                  <a:lnTo>
                    <a:pt x="2407" y="809"/>
                  </a:lnTo>
                  <a:lnTo>
                    <a:pt x="2407" y="809"/>
                  </a:lnTo>
                  <a:lnTo>
                    <a:pt x="2407" y="808"/>
                  </a:lnTo>
                  <a:lnTo>
                    <a:pt x="2407" y="809"/>
                  </a:lnTo>
                  <a:lnTo>
                    <a:pt x="2407" y="808"/>
                  </a:lnTo>
                  <a:lnTo>
                    <a:pt x="2408" y="807"/>
                  </a:lnTo>
                  <a:lnTo>
                    <a:pt x="2408" y="807"/>
                  </a:lnTo>
                  <a:lnTo>
                    <a:pt x="2408" y="807"/>
                  </a:lnTo>
                  <a:lnTo>
                    <a:pt x="2408" y="807"/>
                  </a:lnTo>
                  <a:lnTo>
                    <a:pt x="2408" y="807"/>
                  </a:lnTo>
                  <a:lnTo>
                    <a:pt x="2409" y="807"/>
                  </a:lnTo>
                  <a:lnTo>
                    <a:pt x="2409" y="809"/>
                  </a:lnTo>
                  <a:lnTo>
                    <a:pt x="2409" y="811"/>
                  </a:lnTo>
                  <a:lnTo>
                    <a:pt x="2409" y="813"/>
                  </a:lnTo>
                  <a:lnTo>
                    <a:pt x="2409" y="815"/>
                  </a:lnTo>
                  <a:lnTo>
                    <a:pt x="2410" y="818"/>
                  </a:lnTo>
                  <a:lnTo>
                    <a:pt x="2410" y="820"/>
                  </a:lnTo>
                  <a:lnTo>
                    <a:pt x="2410" y="824"/>
                  </a:lnTo>
                  <a:lnTo>
                    <a:pt x="2410" y="828"/>
                  </a:lnTo>
                  <a:lnTo>
                    <a:pt x="2411" y="833"/>
                  </a:lnTo>
                  <a:lnTo>
                    <a:pt x="2411" y="837"/>
                  </a:lnTo>
                  <a:lnTo>
                    <a:pt x="2411" y="839"/>
                  </a:lnTo>
                  <a:lnTo>
                    <a:pt x="2411" y="841"/>
                  </a:lnTo>
                  <a:lnTo>
                    <a:pt x="2411" y="844"/>
                  </a:lnTo>
                  <a:lnTo>
                    <a:pt x="2411" y="846"/>
                  </a:lnTo>
                  <a:lnTo>
                    <a:pt x="2412" y="849"/>
                  </a:lnTo>
                  <a:lnTo>
                    <a:pt x="2412" y="851"/>
                  </a:lnTo>
                  <a:lnTo>
                    <a:pt x="2412" y="852"/>
                  </a:lnTo>
                  <a:lnTo>
                    <a:pt x="2412" y="852"/>
                  </a:lnTo>
                  <a:lnTo>
                    <a:pt x="2413" y="853"/>
                  </a:lnTo>
                  <a:lnTo>
                    <a:pt x="2413" y="854"/>
                  </a:lnTo>
                  <a:lnTo>
                    <a:pt x="2413" y="855"/>
                  </a:lnTo>
                  <a:lnTo>
                    <a:pt x="2413" y="856"/>
                  </a:lnTo>
                  <a:lnTo>
                    <a:pt x="2413" y="856"/>
                  </a:lnTo>
                  <a:lnTo>
                    <a:pt x="2413" y="854"/>
                  </a:lnTo>
                  <a:lnTo>
                    <a:pt x="2414" y="853"/>
                  </a:lnTo>
                  <a:lnTo>
                    <a:pt x="2414" y="851"/>
                  </a:lnTo>
                  <a:lnTo>
                    <a:pt x="2414" y="850"/>
                  </a:lnTo>
                  <a:lnTo>
                    <a:pt x="2414" y="848"/>
                  </a:lnTo>
                  <a:lnTo>
                    <a:pt x="2415" y="847"/>
                  </a:lnTo>
                  <a:lnTo>
                    <a:pt x="2415" y="845"/>
                  </a:lnTo>
                  <a:lnTo>
                    <a:pt x="2415" y="845"/>
                  </a:lnTo>
                  <a:lnTo>
                    <a:pt x="2415" y="843"/>
                  </a:lnTo>
                  <a:lnTo>
                    <a:pt x="2415" y="842"/>
                  </a:lnTo>
                  <a:lnTo>
                    <a:pt x="2416" y="841"/>
                  </a:lnTo>
                  <a:lnTo>
                    <a:pt x="2416" y="841"/>
                  </a:lnTo>
                  <a:lnTo>
                    <a:pt x="2416" y="841"/>
                  </a:lnTo>
                  <a:lnTo>
                    <a:pt x="2416" y="841"/>
                  </a:lnTo>
                  <a:lnTo>
                    <a:pt x="2416" y="841"/>
                  </a:lnTo>
                  <a:lnTo>
                    <a:pt x="2417" y="841"/>
                  </a:lnTo>
                  <a:lnTo>
                    <a:pt x="2417" y="841"/>
                  </a:lnTo>
                  <a:lnTo>
                    <a:pt x="2417" y="840"/>
                  </a:lnTo>
                  <a:lnTo>
                    <a:pt x="2417" y="840"/>
                  </a:lnTo>
                  <a:lnTo>
                    <a:pt x="2417" y="841"/>
                  </a:lnTo>
                  <a:lnTo>
                    <a:pt x="2418" y="830"/>
                  </a:lnTo>
                  <a:lnTo>
                    <a:pt x="2418" y="804"/>
                  </a:lnTo>
                  <a:lnTo>
                    <a:pt x="2418" y="766"/>
                  </a:lnTo>
                  <a:lnTo>
                    <a:pt x="2418" y="716"/>
                  </a:lnTo>
                  <a:lnTo>
                    <a:pt x="2419" y="652"/>
                  </a:lnTo>
                  <a:lnTo>
                    <a:pt x="2419" y="578"/>
                  </a:lnTo>
                  <a:lnTo>
                    <a:pt x="2419" y="508"/>
                  </a:lnTo>
                  <a:lnTo>
                    <a:pt x="2419" y="470"/>
                  </a:lnTo>
                  <a:lnTo>
                    <a:pt x="2419" y="481"/>
                  </a:lnTo>
                  <a:lnTo>
                    <a:pt x="2419" y="456"/>
                  </a:lnTo>
                  <a:lnTo>
                    <a:pt x="2420" y="425"/>
                  </a:lnTo>
                  <a:lnTo>
                    <a:pt x="2420" y="408"/>
                  </a:lnTo>
                  <a:lnTo>
                    <a:pt x="2420" y="408"/>
                  </a:lnTo>
                  <a:lnTo>
                    <a:pt x="2420" y="421"/>
                  </a:lnTo>
                  <a:lnTo>
                    <a:pt x="2420" y="426"/>
                  </a:lnTo>
                  <a:lnTo>
                    <a:pt x="2421" y="431"/>
                  </a:lnTo>
                  <a:lnTo>
                    <a:pt x="2421" y="440"/>
                  </a:lnTo>
                  <a:lnTo>
                    <a:pt x="2421" y="452"/>
                  </a:lnTo>
                  <a:lnTo>
                    <a:pt x="2421" y="461"/>
                  </a:lnTo>
                  <a:lnTo>
                    <a:pt x="2422" y="468"/>
                  </a:lnTo>
                  <a:lnTo>
                    <a:pt x="2422" y="474"/>
                  </a:lnTo>
                  <a:lnTo>
                    <a:pt x="2422" y="481"/>
                  </a:lnTo>
                  <a:lnTo>
                    <a:pt x="2422" y="487"/>
                  </a:lnTo>
                  <a:lnTo>
                    <a:pt x="2422" y="494"/>
                  </a:lnTo>
                  <a:lnTo>
                    <a:pt x="2422" y="501"/>
                  </a:lnTo>
                  <a:lnTo>
                    <a:pt x="2423" y="507"/>
                  </a:lnTo>
                  <a:lnTo>
                    <a:pt x="2423" y="513"/>
                  </a:lnTo>
                  <a:lnTo>
                    <a:pt x="2423" y="517"/>
                  </a:lnTo>
                  <a:lnTo>
                    <a:pt x="2423" y="521"/>
                  </a:lnTo>
                  <a:lnTo>
                    <a:pt x="2424" y="525"/>
                  </a:lnTo>
                  <a:lnTo>
                    <a:pt x="2424" y="530"/>
                  </a:lnTo>
                  <a:lnTo>
                    <a:pt x="2424" y="534"/>
                  </a:lnTo>
                  <a:lnTo>
                    <a:pt x="2424" y="539"/>
                  </a:lnTo>
                  <a:lnTo>
                    <a:pt x="2424" y="544"/>
                  </a:lnTo>
                  <a:lnTo>
                    <a:pt x="2424" y="549"/>
                  </a:lnTo>
                  <a:lnTo>
                    <a:pt x="2425" y="554"/>
                  </a:lnTo>
                  <a:lnTo>
                    <a:pt x="2425" y="560"/>
                  </a:lnTo>
                  <a:lnTo>
                    <a:pt x="2425" y="566"/>
                  </a:lnTo>
                  <a:lnTo>
                    <a:pt x="2425" y="572"/>
                  </a:lnTo>
                  <a:lnTo>
                    <a:pt x="2426" y="578"/>
                  </a:lnTo>
                  <a:lnTo>
                    <a:pt x="2426" y="584"/>
                  </a:lnTo>
                  <a:lnTo>
                    <a:pt x="2426" y="590"/>
                  </a:lnTo>
                  <a:lnTo>
                    <a:pt x="2426" y="596"/>
                  </a:lnTo>
                  <a:lnTo>
                    <a:pt x="2426" y="602"/>
                  </a:lnTo>
                  <a:lnTo>
                    <a:pt x="2427" y="608"/>
                  </a:lnTo>
                  <a:lnTo>
                    <a:pt x="2427" y="616"/>
                  </a:lnTo>
                  <a:lnTo>
                    <a:pt x="2427" y="622"/>
                  </a:lnTo>
                  <a:lnTo>
                    <a:pt x="2427" y="629"/>
                  </a:lnTo>
                  <a:lnTo>
                    <a:pt x="2427" y="636"/>
                  </a:lnTo>
                  <a:lnTo>
                    <a:pt x="2428" y="643"/>
                  </a:lnTo>
                  <a:lnTo>
                    <a:pt x="2428" y="651"/>
                  </a:lnTo>
                  <a:lnTo>
                    <a:pt x="2428" y="659"/>
                  </a:lnTo>
                  <a:lnTo>
                    <a:pt x="2428" y="667"/>
                  </a:lnTo>
                  <a:lnTo>
                    <a:pt x="2428" y="674"/>
                  </a:lnTo>
                  <a:lnTo>
                    <a:pt x="2429" y="680"/>
                  </a:lnTo>
                  <a:lnTo>
                    <a:pt x="2429" y="686"/>
                  </a:lnTo>
                  <a:lnTo>
                    <a:pt x="2429" y="691"/>
                  </a:lnTo>
                  <a:lnTo>
                    <a:pt x="2429" y="696"/>
                  </a:lnTo>
                  <a:lnTo>
                    <a:pt x="2430" y="700"/>
                  </a:lnTo>
                  <a:lnTo>
                    <a:pt x="2430" y="703"/>
                  </a:lnTo>
                  <a:lnTo>
                    <a:pt x="2430" y="706"/>
                  </a:lnTo>
                  <a:lnTo>
                    <a:pt x="2430" y="707"/>
                  </a:lnTo>
                  <a:lnTo>
                    <a:pt x="2430" y="709"/>
                  </a:lnTo>
                  <a:lnTo>
                    <a:pt x="2430" y="709"/>
                  </a:lnTo>
                  <a:lnTo>
                    <a:pt x="2431" y="709"/>
                  </a:lnTo>
                  <a:lnTo>
                    <a:pt x="2431" y="709"/>
                  </a:lnTo>
                  <a:lnTo>
                    <a:pt x="2431" y="709"/>
                  </a:lnTo>
                  <a:lnTo>
                    <a:pt x="2431" y="708"/>
                  </a:lnTo>
                  <a:lnTo>
                    <a:pt x="2432" y="707"/>
                  </a:lnTo>
                  <a:lnTo>
                    <a:pt x="2432" y="706"/>
                  </a:lnTo>
                  <a:lnTo>
                    <a:pt x="2432" y="704"/>
                  </a:lnTo>
                  <a:lnTo>
                    <a:pt x="2432" y="702"/>
                  </a:lnTo>
                  <a:lnTo>
                    <a:pt x="2432" y="701"/>
                  </a:lnTo>
                  <a:lnTo>
                    <a:pt x="2433" y="699"/>
                  </a:lnTo>
                  <a:lnTo>
                    <a:pt x="2433" y="698"/>
                  </a:lnTo>
                  <a:lnTo>
                    <a:pt x="2433" y="697"/>
                  </a:lnTo>
                  <a:lnTo>
                    <a:pt x="2433" y="697"/>
                  </a:lnTo>
                  <a:lnTo>
                    <a:pt x="2433" y="697"/>
                  </a:lnTo>
                  <a:lnTo>
                    <a:pt x="2434" y="699"/>
                  </a:lnTo>
                  <a:lnTo>
                    <a:pt x="2434" y="702"/>
                  </a:lnTo>
                  <a:lnTo>
                    <a:pt x="2434" y="706"/>
                  </a:lnTo>
                  <a:lnTo>
                    <a:pt x="2434" y="711"/>
                  </a:lnTo>
                  <a:lnTo>
                    <a:pt x="2434" y="716"/>
                  </a:lnTo>
                  <a:lnTo>
                    <a:pt x="2435" y="722"/>
                  </a:lnTo>
                  <a:lnTo>
                    <a:pt x="2435" y="729"/>
                  </a:lnTo>
                  <a:lnTo>
                    <a:pt x="2435" y="735"/>
                  </a:lnTo>
                  <a:lnTo>
                    <a:pt x="2435" y="740"/>
                  </a:lnTo>
                  <a:lnTo>
                    <a:pt x="2435" y="746"/>
                  </a:lnTo>
                  <a:lnTo>
                    <a:pt x="2435" y="751"/>
                  </a:lnTo>
                  <a:lnTo>
                    <a:pt x="2436" y="755"/>
                  </a:lnTo>
                  <a:lnTo>
                    <a:pt x="2436" y="758"/>
                  </a:lnTo>
                  <a:lnTo>
                    <a:pt x="2436" y="762"/>
                  </a:lnTo>
                  <a:lnTo>
                    <a:pt x="2436" y="766"/>
                  </a:lnTo>
                  <a:lnTo>
                    <a:pt x="2437" y="770"/>
                  </a:lnTo>
                  <a:lnTo>
                    <a:pt x="2437" y="773"/>
                  </a:lnTo>
                  <a:lnTo>
                    <a:pt x="2437" y="775"/>
                  </a:lnTo>
                  <a:lnTo>
                    <a:pt x="2437" y="777"/>
                  </a:lnTo>
                  <a:lnTo>
                    <a:pt x="2437" y="779"/>
                  </a:lnTo>
                  <a:lnTo>
                    <a:pt x="2438" y="781"/>
                  </a:lnTo>
                  <a:lnTo>
                    <a:pt x="2438" y="783"/>
                  </a:lnTo>
                  <a:lnTo>
                    <a:pt x="2438" y="785"/>
                  </a:lnTo>
                  <a:lnTo>
                    <a:pt x="2438" y="787"/>
                  </a:lnTo>
                  <a:lnTo>
                    <a:pt x="2438" y="788"/>
                  </a:lnTo>
                  <a:lnTo>
                    <a:pt x="2439" y="790"/>
                  </a:lnTo>
                  <a:lnTo>
                    <a:pt x="2439" y="791"/>
                  </a:lnTo>
                  <a:lnTo>
                    <a:pt x="2439" y="793"/>
                  </a:lnTo>
                  <a:lnTo>
                    <a:pt x="2439" y="795"/>
                  </a:lnTo>
                  <a:lnTo>
                    <a:pt x="2439" y="797"/>
                  </a:lnTo>
                  <a:lnTo>
                    <a:pt x="2440" y="798"/>
                  </a:lnTo>
                  <a:lnTo>
                    <a:pt x="2440" y="800"/>
                  </a:lnTo>
                  <a:lnTo>
                    <a:pt x="2440" y="801"/>
                  </a:lnTo>
                  <a:lnTo>
                    <a:pt x="2440" y="803"/>
                  </a:lnTo>
                  <a:lnTo>
                    <a:pt x="2441" y="805"/>
                  </a:lnTo>
                  <a:lnTo>
                    <a:pt x="2441" y="807"/>
                  </a:lnTo>
                  <a:lnTo>
                    <a:pt x="2441" y="809"/>
                  </a:lnTo>
                  <a:lnTo>
                    <a:pt x="2441" y="810"/>
                  </a:lnTo>
                  <a:lnTo>
                    <a:pt x="2441" y="812"/>
                  </a:lnTo>
                  <a:lnTo>
                    <a:pt x="2441" y="814"/>
                  </a:lnTo>
                  <a:lnTo>
                    <a:pt x="2442" y="816"/>
                  </a:lnTo>
                  <a:lnTo>
                    <a:pt x="2442" y="818"/>
                  </a:lnTo>
                  <a:lnTo>
                    <a:pt x="2442" y="819"/>
                  </a:lnTo>
                  <a:lnTo>
                    <a:pt x="2442" y="821"/>
                  </a:lnTo>
                  <a:lnTo>
                    <a:pt x="2443" y="822"/>
                  </a:lnTo>
                  <a:lnTo>
                    <a:pt x="2443" y="824"/>
                  </a:lnTo>
                  <a:lnTo>
                    <a:pt x="2443" y="825"/>
                  </a:lnTo>
                  <a:lnTo>
                    <a:pt x="2443" y="826"/>
                  </a:lnTo>
                  <a:lnTo>
                    <a:pt x="2443" y="828"/>
                  </a:lnTo>
                  <a:lnTo>
                    <a:pt x="2444" y="829"/>
                  </a:lnTo>
                  <a:lnTo>
                    <a:pt x="2444" y="830"/>
                  </a:lnTo>
                  <a:lnTo>
                    <a:pt x="2444" y="830"/>
                  </a:lnTo>
                  <a:lnTo>
                    <a:pt x="2444" y="832"/>
                  </a:lnTo>
                  <a:lnTo>
                    <a:pt x="2444" y="833"/>
                  </a:lnTo>
                  <a:lnTo>
                    <a:pt x="2445" y="834"/>
                  </a:lnTo>
                  <a:lnTo>
                    <a:pt x="2445" y="834"/>
                  </a:lnTo>
                  <a:lnTo>
                    <a:pt x="2445" y="835"/>
                  </a:lnTo>
                  <a:lnTo>
                    <a:pt x="2445" y="835"/>
                  </a:lnTo>
                  <a:lnTo>
                    <a:pt x="2445" y="836"/>
                  </a:lnTo>
                  <a:lnTo>
                    <a:pt x="2446" y="836"/>
                  </a:lnTo>
                  <a:lnTo>
                    <a:pt x="2446" y="836"/>
                  </a:lnTo>
                  <a:lnTo>
                    <a:pt x="2446" y="836"/>
                  </a:lnTo>
                  <a:lnTo>
                    <a:pt x="2446" y="836"/>
                  </a:lnTo>
                  <a:lnTo>
                    <a:pt x="2447" y="836"/>
                  </a:lnTo>
                  <a:lnTo>
                    <a:pt x="2447" y="835"/>
                  </a:lnTo>
                  <a:lnTo>
                    <a:pt x="2447" y="834"/>
                  </a:lnTo>
                  <a:lnTo>
                    <a:pt x="2447" y="833"/>
                  </a:lnTo>
                  <a:lnTo>
                    <a:pt x="2447" y="832"/>
                  </a:lnTo>
                  <a:lnTo>
                    <a:pt x="2447" y="831"/>
                  </a:lnTo>
                  <a:lnTo>
                    <a:pt x="2448" y="831"/>
                  </a:lnTo>
                  <a:lnTo>
                    <a:pt x="2448" y="830"/>
                  </a:lnTo>
                  <a:lnTo>
                    <a:pt x="2448" y="830"/>
                  </a:lnTo>
                  <a:lnTo>
                    <a:pt x="2448" y="829"/>
                  </a:lnTo>
                  <a:lnTo>
                    <a:pt x="2449" y="828"/>
                  </a:lnTo>
                  <a:lnTo>
                    <a:pt x="2449" y="826"/>
                  </a:lnTo>
                  <a:lnTo>
                    <a:pt x="2449" y="825"/>
                  </a:lnTo>
                  <a:lnTo>
                    <a:pt x="2449" y="825"/>
                  </a:lnTo>
                  <a:lnTo>
                    <a:pt x="2449" y="824"/>
                  </a:lnTo>
                  <a:lnTo>
                    <a:pt x="2449" y="823"/>
                  </a:lnTo>
                  <a:lnTo>
                    <a:pt x="2450" y="821"/>
                  </a:lnTo>
                  <a:lnTo>
                    <a:pt x="2450" y="820"/>
                  </a:lnTo>
                  <a:lnTo>
                    <a:pt x="2450" y="819"/>
                  </a:lnTo>
                  <a:lnTo>
                    <a:pt x="2450" y="818"/>
                  </a:lnTo>
                  <a:lnTo>
                    <a:pt x="2450" y="817"/>
                  </a:lnTo>
                  <a:lnTo>
                    <a:pt x="2451" y="816"/>
                  </a:lnTo>
                  <a:lnTo>
                    <a:pt x="2451" y="815"/>
                  </a:lnTo>
                  <a:lnTo>
                    <a:pt x="2451" y="814"/>
                  </a:lnTo>
                  <a:lnTo>
                    <a:pt x="2451" y="813"/>
                  </a:lnTo>
                  <a:lnTo>
                    <a:pt x="2452" y="812"/>
                  </a:lnTo>
                  <a:lnTo>
                    <a:pt x="2452" y="811"/>
                  </a:lnTo>
                  <a:lnTo>
                    <a:pt x="2452" y="809"/>
                  </a:lnTo>
                  <a:lnTo>
                    <a:pt x="2452" y="809"/>
                  </a:lnTo>
                  <a:lnTo>
                    <a:pt x="2452" y="808"/>
                  </a:lnTo>
                  <a:lnTo>
                    <a:pt x="2452" y="807"/>
                  </a:lnTo>
                  <a:lnTo>
                    <a:pt x="2453" y="806"/>
                  </a:lnTo>
                  <a:lnTo>
                    <a:pt x="2453" y="804"/>
                  </a:lnTo>
                  <a:lnTo>
                    <a:pt x="2453" y="803"/>
                  </a:lnTo>
                  <a:lnTo>
                    <a:pt x="2453" y="802"/>
                  </a:lnTo>
                  <a:lnTo>
                    <a:pt x="2454" y="801"/>
                  </a:lnTo>
                  <a:lnTo>
                    <a:pt x="2454" y="800"/>
                  </a:lnTo>
                  <a:lnTo>
                    <a:pt x="2454" y="799"/>
                  </a:lnTo>
                  <a:lnTo>
                    <a:pt x="2454" y="798"/>
                  </a:lnTo>
                  <a:lnTo>
                    <a:pt x="2454" y="798"/>
                  </a:lnTo>
                  <a:lnTo>
                    <a:pt x="2455" y="796"/>
                  </a:lnTo>
                  <a:lnTo>
                    <a:pt x="2455" y="796"/>
                  </a:lnTo>
                  <a:lnTo>
                    <a:pt x="2455" y="795"/>
                  </a:lnTo>
                  <a:lnTo>
                    <a:pt x="2455" y="795"/>
                  </a:lnTo>
                  <a:lnTo>
                    <a:pt x="2455" y="794"/>
                  </a:lnTo>
                  <a:lnTo>
                    <a:pt x="2456" y="793"/>
                  </a:lnTo>
                  <a:lnTo>
                    <a:pt x="2456" y="792"/>
                  </a:lnTo>
                  <a:lnTo>
                    <a:pt x="2456" y="791"/>
                  </a:lnTo>
                  <a:lnTo>
                    <a:pt x="2456" y="791"/>
                  </a:lnTo>
                  <a:lnTo>
                    <a:pt x="2456" y="790"/>
                  </a:lnTo>
                  <a:lnTo>
                    <a:pt x="2457" y="789"/>
                  </a:lnTo>
                  <a:lnTo>
                    <a:pt x="2457" y="789"/>
                  </a:lnTo>
                  <a:lnTo>
                    <a:pt x="2457" y="788"/>
                  </a:lnTo>
                  <a:lnTo>
                    <a:pt x="2457" y="788"/>
                  </a:lnTo>
                  <a:lnTo>
                    <a:pt x="2457" y="787"/>
                  </a:lnTo>
                  <a:lnTo>
                    <a:pt x="2458" y="786"/>
                  </a:lnTo>
                  <a:lnTo>
                    <a:pt x="2458" y="786"/>
                  </a:lnTo>
                  <a:lnTo>
                    <a:pt x="2458" y="787"/>
                  </a:lnTo>
                  <a:lnTo>
                    <a:pt x="2458" y="789"/>
                  </a:lnTo>
                  <a:lnTo>
                    <a:pt x="2458" y="792"/>
                  </a:lnTo>
                  <a:lnTo>
                    <a:pt x="2459" y="794"/>
                  </a:lnTo>
                  <a:lnTo>
                    <a:pt x="2459" y="796"/>
                  </a:lnTo>
                  <a:lnTo>
                    <a:pt x="2459" y="797"/>
                  </a:lnTo>
                  <a:lnTo>
                    <a:pt x="2459" y="799"/>
                  </a:lnTo>
                  <a:lnTo>
                    <a:pt x="2460" y="803"/>
                  </a:lnTo>
                  <a:lnTo>
                    <a:pt x="2460" y="807"/>
                  </a:lnTo>
                  <a:lnTo>
                    <a:pt x="2460" y="811"/>
                  </a:lnTo>
                  <a:lnTo>
                    <a:pt x="2460" y="814"/>
                  </a:lnTo>
                  <a:lnTo>
                    <a:pt x="2460" y="816"/>
                  </a:lnTo>
                  <a:lnTo>
                    <a:pt x="2460" y="817"/>
                  </a:lnTo>
                  <a:lnTo>
                    <a:pt x="2461" y="819"/>
                  </a:lnTo>
                  <a:lnTo>
                    <a:pt x="2461" y="820"/>
                  </a:lnTo>
                  <a:lnTo>
                    <a:pt x="2461" y="822"/>
                  </a:lnTo>
                  <a:lnTo>
                    <a:pt x="2461" y="823"/>
                  </a:lnTo>
                  <a:lnTo>
                    <a:pt x="2462" y="823"/>
                  </a:lnTo>
                  <a:lnTo>
                    <a:pt x="2462" y="824"/>
                  </a:lnTo>
                  <a:lnTo>
                    <a:pt x="2462" y="826"/>
                  </a:lnTo>
                  <a:lnTo>
                    <a:pt x="2462" y="827"/>
                  </a:lnTo>
                  <a:lnTo>
                    <a:pt x="2462" y="828"/>
                  </a:lnTo>
                  <a:lnTo>
                    <a:pt x="2463" y="828"/>
                  </a:lnTo>
                  <a:lnTo>
                    <a:pt x="2463" y="826"/>
                  </a:lnTo>
                  <a:lnTo>
                    <a:pt x="2463" y="825"/>
                  </a:lnTo>
                  <a:lnTo>
                    <a:pt x="2463" y="823"/>
                  </a:lnTo>
                  <a:lnTo>
                    <a:pt x="2463" y="822"/>
                  </a:lnTo>
                  <a:lnTo>
                    <a:pt x="2464" y="820"/>
                  </a:lnTo>
                  <a:lnTo>
                    <a:pt x="2464" y="819"/>
                  </a:lnTo>
                  <a:lnTo>
                    <a:pt x="2464" y="818"/>
                  </a:lnTo>
                  <a:lnTo>
                    <a:pt x="2464" y="817"/>
                  </a:lnTo>
                  <a:lnTo>
                    <a:pt x="2464" y="816"/>
                  </a:lnTo>
                  <a:lnTo>
                    <a:pt x="2465" y="816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5" y="815"/>
                  </a:lnTo>
                  <a:lnTo>
                    <a:pt x="2466" y="815"/>
                  </a:lnTo>
                  <a:lnTo>
                    <a:pt x="2466" y="815"/>
                  </a:lnTo>
                  <a:lnTo>
                    <a:pt x="2466" y="815"/>
                  </a:lnTo>
                  <a:lnTo>
                    <a:pt x="2466" y="814"/>
                  </a:lnTo>
                  <a:lnTo>
                    <a:pt x="2466" y="816"/>
                  </a:lnTo>
                  <a:lnTo>
                    <a:pt x="2467" y="815"/>
                  </a:lnTo>
                  <a:lnTo>
                    <a:pt x="2467" y="800"/>
                  </a:lnTo>
                  <a:lnTo>
                    <a:pt x="2467" y="773"/>
                  </a:lnTo>
                  <a:lnTo>
                    <a:pt x="2467" y="733"/>
                  </a:lnTo>
                  <a:lnTo>
                    <a:pt x="2467" y="681"/>
                  </a:lnTo>
                  <a:lnTo>
                    <a:pt x="2468" y="616"/>
                  </a:lnTo>
                  <a:lnTo>
                    <a:pt x="2468" y="540"/>
                  </a:lnTo>
                  <a:lnTo>
                    <a:pt x="2468" y="478"/>
                  </a:lnTo>
                  <a:lnTo>
                    <a:pt x="2468" y="456"/>
                  </a:lnTo>
                  <a:lnTo>
                    <a:pt x="2468" y="451"/>
                  </a:lnTo>
                  <a:lnTo>
                    <a:pt x="2469" y="419"/>
                  </a:lnTo>
                  <a:lnTo>
                    <a:pt x="2469" y="389"/>
                  </a:lnTo>
                  <a:lnTo>
                    <a:pt x="2469" y="376"/>
                  </a:lnTo>
                  <a:lnTo>
                    <a:pt x="2469" y="380"/>
                  </a:lnTo>
                  <a:lnTo>
                    <a:pt x="2469" y="392"/>
                  </a:lnTo>
                  <a:lnTo>
                    <a:pt x="2470" y="400"/>
                  </a:lnTo>
                  <a:lnTo>
                    <a:pt x="2470" y="408"/>
                  </a:lnTo>
                  <a:lnTo>
                    <a:pt x="2470" y="419"/>
                  </a:lnTo>
                  <a:lnTo>
                    <a:pt x="2470" y="430"/>
                  </a:lnTo>
                  <a:lnTo>
                    <a:pt x="2471" y="438"/>
                  </a:lnTo>
                  <a:lnTo>
                    <a:pt x="2471" y="445"/>
                  </a:lnTo>
                  <a:lnTo>
                    <a:pt x="2471" y="451"/>
                  </a:lnTo>
                  <a:lnTo>
                    <a:pt x="2471" y="458"/>
                  </a:lnTo>
                  <a:lnTo>
                    <a:pt x="2471" y="464"/>
                  </a:lnTo>
                  <a:lnTo>
                    <a:pt x="2471" y="471"/>
                  </a:lnTo>
                  <a:lnTo>
                    <a:pt x="2472" y="477"/>
                  </a:lnTo>
                  <a:lnTo>
                    <a:pt x="2472" y="483"/>
                  </a:lnTo>
                  <a:lnTo>
                    <a:pt x="2472" y="488"/>
                  </a:lnTo>
                  <a:lnTo>
                    <a:pt x="2472" y="493"/>
                  </a:lnTo>
                  <a:lnTo>
                    <a:pt x="2473" y="497"/>
                  </a:lnTo>
                  <a:lnTo>
                    <a:pt x="2473" y="502"/>
                  </a:lnTo>
                  <a:lnTo>
                    <a:pt x="2473" y="507"/>
                  </a:lnTo>
                  <a:lnTo>
                    <a:pt x="2473" y="512"/>
                  </a:lnTo>
                  <a:lnTo>
                    <a:pt x="2473" y="517"/>
                  </a:lnTo>
                  <a:lnTo>
                    <a:pt x="2474" y="522"/>
                  </a:lnTo>
                  <a:lnTo>
                    <a:pt x="2474" y="528"/>
                  </a:lnTo>
                  <a:lnTo>
                    <a:pt x="2474" y="534"/>
                  </a:lnTo>
                  <a:lnTo>
                    <a:pt x="2474" y="541"/>
                  </a:lnTo>
                  <a:lnTo>
                    <a:pt x="2474" y="547"/>
                  </a:lnTo>
                  <a:lnTo>
                    <a:pt x="2475" y="554"/>
                  </a:lnTo>
                  <a:lnTo>
                    <a:pt x="2475" y="560"/>
                  </a:lnTo>
                  <a:lnTo>
                    <a:pt x="2475" y="568"/>
                  </a:lnTo>
                  <a:lnTo>
                    <a:pt x="2475" y="575"/>
                  </a:lnTo>
                  <a:lnTo>
                    <a:pt x="2475" y="582"/>
                  </a:lnTo>
                  <a:lnTo>
                    <a:pt x="2476" y="588"/>
                  </a:lnTo>
                  <a:lnTo>
                    <a:pt x="2476" y="596"/>
                  </a:lnTo>
                  <a:lnTo>
                    <a:pt x="2476" y="603"/>
                  </a:lnTo>
                  <a:lnTo>
                    <a:pt x="2476" y="611"/>
                  </a:lnTo>
                  <a:lnTo>
                    <a:pt x="2477" y="620"/>
                  </a:lnTo>
                  <a:lnTo>
                    <a:pt x="2477" y="629"/>
                  </a:lnTo>
                  <a:lnTo>
                    <a:pt x="2477" y="637"/>
                  </a:lnTo>
                  <a:lnTo>
                    <a:pt x="2477" y="645"/>
                  </a:lnTo>
                  <a:lnTo>
                    <a:pt x="2477" y="653"/>
                  </a:lnTo>
                  <a:lnTo>
                    <a:pt x="2477" y="660"/>
                  </a:lnTo>
                  <a:lnTo>
                    <a:pt x="2478" y="666"/>
                  </a:lnTo>
                  <a:lnTo>
                    <a:pt x="2478" y="671"/>
                  </a:lnTo>
                  <a:lnTo>
                    <a:pt x="2478" y="675"/>
                  </a:lnTo>
                  <a:lnTo>
                    <a:pt x="2478" y="679"/>
                  </a:lnTo>
                  <a:lnTo>
                    <a:pt x="2479" y="682"/>
                  </a:lnTo>
                  <a:lnTo>
                    <a:pt x="2479" y="683"/>
                  </a:lnTo>
                  <a:lnTo>
                    <a:pt x="2479" y="683"/>
                  </a:lnTo>
                  <a:lnTo>
                    <a:pt x="2479" y="683"/>
                  </a:lnTo>
                  <a:lnTo>
                    <a:pt x="2479" y="683"/>
                  </a:lnTo>
                  <a:lnTo>
                    <a:pt x="2479" y="682"/>
                  </a:lnTo>
                  <a:lnTo>
                    <a:pt x="2480" y="681"/>
                  </a:lnTo>
                  <a:lnTo>
                    <a:pt x="2480" y="679"/>
                  </a:lnTo>
                  <a:lnTo>
                    <a:pt x="2480" y="676"/>
                  </a:lnTo>
                  <a:lnTo>
                    <a:pt x="2480" y="674"/>
                  </a:lnTo>
                  <a:lnTo>
                    <a:pt x="2480" y="670"/>
                  </a:lnTo>
                  <a:lnTo>
                    <a:pt x="2481" y="667"/>
                  </a:lnTo>
                  <a:lnTo>
                    <a:pt x="2481" y="665"/>
                  </a:lnTo>
                  <a:lnTo>
                    <a:pt x="2481" y="661"/>
                  </a:lnTo>
                  <a:lnTo>
                    <a:pt x="2481" y="657"/>
                  </a:lnTo>
                  <a:lnTo>
                    <a:pt x="2482" y="653"/>
                  </a:lnTo>
                  <a:lnTo>
                    <a:pt x="2482" y="650"/>
                  </a:lnTo>
                  <a:lnTo>
                    <a:pt x="2482" y="647"/>
                  </a:lnTo>
                  <a:lnTo>
                    <a:pt x="2482" y="646"/>
                  </a:lnTo>
                  <a:lnTo>
                    <a:pt x="2482" y="645"/>
                  </a:lnTo>
                  <a:lnTo>
                    <a:pt x="2482" y="646"/>
                  </a:lnTo>
                  <a:lnTo>
                    <a:pt x="2483" y="647"/>
                  </a:lnTo>
                  <a:lnTo>
                    <a:pt x="2483" y="650"/>
                  </a:lnTo>
                  <a:lnTo>
                    <a:pt x="2483" y="655"/>
                  </a:lnTo>
                  <a:lnTo>
                    <a:pt x="2483" y="660"/>
                  </a:lnTo>
                  <a:lnTo>
                    <a:pt x="2484" y="667"/>
                  </a:lnTo>
                  <a:lnTo>
                    <a:pt x="2484" y="674"/>
                  </a:lnTo>
                  <a:lnTo>
                    <a:pt x="2484" y="682"/>
                  </a:lnTo>
                  <a:lnTo>
                    <a:pt x="2484" y="688"/>
                  </a:lnTo>
                  <a:lnTo>
                    <a:pt x="2484" y="694"/>
                  </a:lnTo>
                  <a:lnTo>
                    <a:pt x="2485" y="700"/>
                  </a:lnTo>
                  <a:lnTo>
                    <a:pt x="2485" y="705"/>
                  </a:lnTo>
                  <a:lnTo>
                    <a:pt x="2485" y="709"/>
                  </a:lnTo>
                  <a:lnTo>
                    <a:pt x="2485" y="713"/>
                  </a:lnTo>
                  <a:lnTo>
                    <a:pt x="2485" y="717"/>
                  </a:lnTo>
                  <a:lnTo>
                    <a:pt x="2486" y="721"/>
                  </a:lnTo>
                  <a:lnTo>
                    <a:pt x="2486" y="724"/>
                  </a:lnTo>
                  <a:lnTo>
                    <a:pt x="2486" y="727"/>
                  </a:lnTo>
                  <a:lnTo>
                    <a:pt x="2486" y="729"/>
                  </a:lnTo>
                  <a:lnTo>
                    <a:pt x="2486" y="731"/>
                  </a:lnTo>
                  <a:lnTo>
                    <a:pt x="2487" y="733"/>
                  </a:lnTo>
                  <a:lnTo>
                    <a:pt x="2487" y="735"/>
                  </a:lnTo>
                  <a:lnTo>
                    <a:pt x="2487" y="736"/>
                  </a:lnTo>
                  <a:lnTo>
                    <a:pt x="2487" y="737"/>
                  </a:lnTo>
                  <a:lnTo>
                    <a:pt x="2488" y="739"/>
                  </a:lnTo>
                  <a:lnTo>
                    <a:pt x="2488" y="741"/>
                  </a:lnTo>
                  <a:lnTo>
                    <a:pt x="2488" y="743"/>
                  </a:lnTo>
                  <a:lnTo>
                    <a:pt x="2488" y="744"/>
                  </a:lnTo>
                  <a:lnTo>
                    <a:pt x="2488" y="745"/>
                  </a:lnTo>
                  <a:lnTo>
                    <a:pt x="2488" y="747"/>
                  </a:lnTo>
                  <a:lnTo>
                    <a:pt x="2489" y="749"/>
                  </a:lnTo>
                  <a:lnTo>
                    <a:pt x="2489" y="751"/>
                  </a:lnTo>
                  <a:lnTo>
                    <a:pt x="2489" y="752"/>
                  </a:lnTo>
                  <a:lnTo>
                    <a:pt x="2489" y="754"/>
                  </a:lnTo>
                  <a:lnTo>
                    <a:pt x="2490" y="756"/>
                  </a:lnTo>
                  <a:lnTo>
                    <a:pt x="2490" y="758"/>
                  </a:lnTo>
                  <a:lnTo>
                    <a:pt x="2490" y="761"/>
                  </a:lnTo>
                  <a:lnTo>
                    <a:pt x="2490" y="762"/>
                  </a:lnTo>
                  <a:lnTo>
                    <a:pt x="2490" y="764"/>
                  </a:lnTo>
                  <a:lnTo>
                    <a:pt x="2490" y="766"/>
                  </a:lnTo>
                  <a:lnTo>
                    <a:pt x="2491" y="767"/>
                  </a:lnTo>
                  <a:lnTo>
                    <a:pt x="2491" y="770"/>
                  </a:lnTo>
                  <a:lnTo>
                    <a:pt x="2491" y="772"/>
                  </a:lnTo>
                  <a:lnTo>
                    <a:pt x="2491" y="774"/>
                  </a:lnTo>
                  <a:lnTo>
                    <a:pt x="2492" y="776"/>
                  </a:lnTo>
                  <a:lnTo>
                    <a:pt x="2492" y="778"/>
                  </a:lnTo>
                  <a:lnTo>
                    <a:pt x="2492" y="781"/>
                  </a:lnTo>
                  <a:lnTo>
                    <a:pt x="2492" y="782"/>
                  </a:lnTo>
                  <a:lnTo>
                    <a:pt x="2492" y="783"/>
                  </a:lnTo>
                  <a:lnTo>
                    <a:pt x="2493" y="785"/>
                  </a:lnTo>
                  <a:lnTo>
                    <a:pt x="2493" y="787"/>
                  </a:lnTo>
                  <a:lnTo>
                    <a:pt x="2493" y="789"/>
                  </a:lnTo>
                  <a:lnTo>
                    <a:pt x="2493" y="790"/>
                  </a:lnTo>
                  <a:lnTo>
                    <a:pt x="2493" y="792"/>
                  </a:lnTo>
                  <a:lnTo>
                    <a:pt x="2494" y="793"/>
                  </a:lnTo>
                  <a:lnTo>
                    <a:pt x="2494" y="794"/>
                  </a:lnTo>
                  <a:lnTo>
                    <a:pt x="2494" y="795"/>
                  </a:lnTo>
                  <a:lnTo>
                    <a:pt x="2494" y="796"/>
                  </a:lnTo>
                  <a:lnTo>
                    <a:pt x="2494" y="797"/>
                  </a:lnTo>
                  <a:lnTo>
                    <a:pt x="2495" y="797"/>
                  </a:lnTo>
                  <a:lnTo>
                    <a:pt x="2495" y="798"/>
                  </a:lnTo>
                  <a:lnTo>
                    <a:pt x="2495" y="797"/>
                  </a:lnTo>
                  <a:lnTo>
                    <a:pt x="2495" y="797"/>
                  </a:lnTo>
                  <a:lnTo>
                    <a:pt x="2495" y="797"/>
                  </a:lnTo>
                  <a:lnTo>
                    <a:pt x="2496" y="798"/>
                  </a:lnTo>
                  <a:lnTo>
                    <a:pt x="2496" y="798"/>
                  </a:lnTo>
                  <a:lnTo>
                    <a:pt x="2496" y="798"/>
                  </a:lnTo>
                  <a:lnTo>
                    <a:pt x="2496" y="797"/>
                  </a:lnTo>
                  <a:lnTo>
                    <a:pt x="2496" y="797"/>
                  </a:lnTo>
                  <a:lnTo>
                    <a:pt x="2497" y="797"/>
                  </a:lnTo>
                  <a:lnTo>
                    <a:pt x="2497" y="796"/>
                  </a:lnTo>
                  <a:lnTo>
                    <a:pt x="2497" y="795"/>
                  </a:lnTo>
                  <a:lnTo>
                    <a:pt x="2497" y="794"/>
                  </a:lnTo>
                  <a:lnTo>
                    <a:pt x="2497" y="794"/>
                  </a:lnTo>
                  <a:lnTo>
                    <a:pt x="2498" y="793"/>
                  </a:lnTo>
                  <a:lnTo>
                    <a:pt x="2498" y="793"/>
                  </a:lnTo>
                  <a:lnTo>
                    <a:pt x="2498" y="791"/>
                  </a:lnTo>
                  <a:lnTo>
                    <a:pt x="2498" y="790"/>
                  </a:lnTo>
                  <a:lnTo>
                    <a:pt x="2499" y="790"/>
                  </a:lnTo>
                  <a:lnTo>
                    <a:pt x="2499" y="789"/>
                  </a:lnTo>
                  <a:lnTo>
                    <a:pt x="2499" y="788"/>
                  </a:lnTo>
                  <a:lnTo>
                    <a:pt x="2499" y="787"/>
                  </a:lnTo>
                  <a:lnTo>
                    <a:pt x="2499" y="786"/>
                  </a:lnTo>
                  <a:lnTo>
                    <a:pt x="2499" y="785"/>
                  </a:lnTo>
                  <a:lnTo>
                    <a:pt x="2500" y="785"/>
                  </a:lnTo>
                  <a:lnTo>
                    <a:pt x="2500" y="784"/>
                  </a:lnTo>
                  <a:lnTo>
                    <a:pt x="2500" y="783"/>
                  </a:lnTo>
                  <a:lnTo>
                    <a:pt x="2500" y="783"/>
                  </a:lnTo>
                  <a:lnTo>
                    <a:pt x="2501" y="782"/>
                  </a:lnTo>
                  <a:lnTo>
                    <a:pt x="2501" y="782"/>
                  </a:lnTo>
                  <a:lnTo>
                    <a:pt x="2501" y="781"/>
                  </a:lnTo>
                  <a:lnTo>
                    <a:pt x="2501" y="780"/>
                  </a:lnTo>
                  <a:lnTo>
                    <a:pt x="2501" y="779"/>
                  </a:lnTo>
                  <a:lnTo>
                    <a:pt x="2501" y="779"/>
                  </a:lnTo>
                  <a:lnTo>
                    <a:pt x="2502" y="778"/>
                  </a:lnTo>
                  <a:lnTo>
                    <a:pt x="2502" y="777"/>
                  </a:lnTo>
                  <a:lnTo>
                    <a:pt x="2502" y="776"/>
                  </a:lnTo>
                  <a:lnTo>
                    <a:pt x="2502" y="776"/>
                  </a:lnTo>
                  <a:lnTo>
                    <a:pt x="2503" y="775"/>
                  </a:lnTo>
                  <a:lnTo>
                    <a:pt x="2503" y="774"/>
                  </a:lnTo>
                  <a:lnTo>
                    <a:pt x="2503" y="774"/>
                  </a:lnTo>
                  <a:lnTo>
                    <a:pt x="2503" y="773"/>
                  </a:lnTo>
                  <a:lnTo>
                    <a:pt x="2503" y="773"/>
                  </a:lnTo>
                  <a:lnTo>
                    <a:pt x="2504" y="772"/>
                  </a:lnTo>
                  <a:lnTo>
                    <a:pt x="2504" y="771"/>
                  </a:lnTo>
                  <a:lnTo>
                    <a:pt x="2504" y="771"/>
                  </a:lnTo>
                  <a:lnTo>
                    <a:pt x="2504" y="771"/>
                  </a:lnTo>
                  <a:lnTo>
                    <a:pt x="2504" y="770"/>
                  </a:lnTo>
                  <a:lnTo>
                    <a:pt x="2505" y="770"/>
                  </a:lnTo>
                  <a:lnTo>
                    <a:pt x="2505" y="769"/>
                  </a:lnTo>
                  <a:lnTo>
                    <a:pt x="2505" y="768"/>
                  </a:lnTo>
                  <a:lnTo>
                    <a:pt x="2505" y="767"/>
                  </a:lnTo>
                  <a:lnTo>
                    <a:pt x="2505" y="767"/>
                  </a:lnTo>
                  <a:lnTo>
                    <a:pt x="2506" y="767"/>
                  </a:lnTo>
                  <a:lnTo>
                    <a:pt x="2506" y="767"/>
                  </a:lnTo>
                  <a:lnTo>
                    <a:pt x="2506" y="767"/>
                  </a:lnTo>
                  <a:lnTo>
                    <a:pt x="2506" y="768"/>
                  </a:lnTo>
                  <a:lnTo>
                    <a:pt x="2507" y="771"/>
                  </a:lnTo>
                  <a:lnTo>
                    <a:pt x="2507" y="775"/>
                  </a:lnTo>
                  <a:lnTo>
                    <a:pt x="2507" y="776"/>
                  </a:lnTo>
                  <a:lnTo>
                    <a:pt x="2507" y="778"/>
                  </a:lnTo>
                  <a:lnTo>
                    <a:pt x="2507" y="780"/>
                  </a:lnTo>
                  <a:lnTo>
                    <a:pt x="2507" y="783"/>
                  </a:lnTo>
                  <a:lnTo>
                    <a:pt x="2508" y="787"/>
                  </a:lnTo>
                  <a:lnTo>
                    <a:pt x="2508" y="792"/>
                  </a:lnTo>
                  <a:lnTo>
                    <a:pt x="2508" y="796"/>
                  </a:lnTo>
                  <a:lnTo>
                    <a:pt x="2508" y="799"/>
                  </a:lnTo>
                  <a:lnTo>
                    <a:pt x="2509" y="801"/>
                  </a:lnTo>
                  <a:lnTo>
                    <a:pt x="2509" y="804"/>
                  </a:lnTo>
                  <a:lnTo>
                    <a:pt x="2509" y="807"/>
                  </a:lnTo>
                  <a:lnTo>
                    <a:pt x="2509" y="810"/>
                  </a:lnTo>
                  <a:lnTo>
                    <a:pt x="2509" y="812"/>
                  </a:lnTo>
                  <a:lnTo>
                    <a:pt x="2510" y="814"/>
                  </a:lnTo>
                  <a:lnTo>
                    <a:pt x="2510" y="815"/>
                  </a:lnTo>
                  <a:lnTo>
                    <a:pt x="2510" y="816"/>
                  </a:lnTo>
                  <a:lnTo>
                    <a:pt x="2510" y="817"/>
                  </a:lnTo>
                  <a:lnTo>
                    <a:pt x="2510" y="818"/>
                  </a:lnTo>
                  <a:lnTo>
                    <a:pt x="2510" y="819"/>
                  </a:lnTo>
                  <a:lnTo>
                    <a:pt x="2511" y="819"/>
                  </a:lnTo>
                  <a:lnTo>
                    <a:pt x="2511" y="818"/>
                  </a:lnTo>
                  <a:lnTo>
                    <a:pt x="2511" y="816"/>
                  </a:lnTo>
                  <a:lnTo>
                    <a:pt x="2511" y="815"/>
                  </a:lnTo>
                  <a:lnTo>
                    <a:pt x="2512" y="814"/>
                  </a:lnTo>
                  <a:lnTo>
                    <a:pt x="2512" y="812"/>
                  </a:lnTo>
                  <a:lnTo>
                    <a:pt x="2512" y="811"/>
                  </a:lnTo>
                  <a:lnTo>
                    <a:pt x="2512" y="811"/>
                  </a:lnTo>
                  <a:lnTo>
                    <a:pt x="2512" y="810"/>
                  </a:lnTo>
                  <a:lnTo>
                    <a:pt x="2512" y="809"/>
                  </a:lnTo>
                  <a:lnTo>
                    <a:pt x="2513" y="807"/>
                  </a:lnTo>
                  <a:lnTo>
                    <a:pt x="2513" y="806"/>
                  </a:lnTo>
                  <a:lnTo>
                    <a:pt x="2513" y="805"/>
                  </a:lnTo>
                  <a:lnTo>
                    <a:pt x="2513" y="805"/>
                  </a:lnTo>
                  <a:lnTo>
                    <a:pt x="2514" y="805"/>
                  </a:lnTo>
                  <a:lnTo>
                    <a:pt x="2514" y="806"/>
                  </a:lnTo>
                  <a:lnTo>
                    <a:pt x="2514" y="806"/>
                  </a:lnTo>
                  <a:lnTo>
                    <a:pt x="2514" y="807"/>
                  </a:lnTo>
                  <a:lnTo>
                    <a:pt x="2514" y="806"/>
                  </a:lnTo>
                  <a:lnTo>
                    <a:pt x="2515" y="809"/>
                  </a:lnTo>
                  <a:lnTo>
                    <a:pt x="2515" y="808"/>
                  </a:lnTo>
                  <a:lnTo>
                    <a:pt x="2515" y="794"/>
                  </a:lnTo>
                  <a:lnTo>
                    <a:pt x="2515" y="767"/>
                  </a:lnTo>
                  <a:lnTo>
                    <a:pt x="2515" y="728"/>
                  </a:lnTo>
                  <a:lnTo>
                    <a:pt x="2516" y="678"/>
                  </a:lnTo>
                  <a:lnTo>
                    <a:pt x="2516" y="615"/>
                  </a:lnTo>
                  <a:lnTo>
                    <a:pt x="2516" y="544"/>
                  </a:lnTo>
                  <a:lnTo>
                    <a:pt x="2516" y="481"/>
                  </a:lnTo>
                  <a:lnTo>
                    <a:pt x="2516" y="455"/>
                  </a:lnTo>
                  <a:lnTo>
                    <a:pt x="2517" y="458"/>
                  </a:lnTo>
                  <a:lnTo>
                    <a:pt x="2517" y="430"/>
                  </a:lnTo>
                  <a:lnTo>
                    <a:pt x="2517" y="400"/>
                  </a:lnTo>
                  <a:lnTo>
                    <a:pt x="2517" y="383"/>
                  </a:lnTo>
                  <a:lnTo>
                    <a:pt x="2518" y="384"/>
                  </a:lnTo>
                  <a:lnTo>
                    <a:pt x="2518" y="397"/>
                  </a:lnTo>
                  <a:lnTo>
                    <a:pt x="2518" y="406"/>
                  </a:lnTo>
                  <a:lnTo>
                    <a:pt x="2518" y="414"/>
                  </a:lnTo>
                  <a:lnTo>
                    <a:pt x="2518" y="425"/>
                  </a:lnTo>
                  <a:lnTo>
                    <a:pt x="2518" y="436"/>
                  </a:lnTo>
                  <a:lnTo>
                    <a:pt x="2519" y="444"/>
                  </a:lnTo>
                  <a:lnTo>
                    <a:pt x="2519" y="451"/>
                  </a:lnTo>
                  <a:lnTo>
                    <a:pt x="2519" y="457"/>
                  </a:lnTo>
                  <a:lnTo>
                    <a:pt x="2519" y="463"/>
                  </a:lnTo>
                  <a:lnTo>
                    <a:pt x="2520" y="470"/>
                  </a:lnTo>
                  <a:lnTo>
                    <a:pt x="2520" y="476"/>
                  </a:lnTo>
                  <a:lnTo>
                    <a:pt x="2520" y="481"/>
                  </a:lnTo>
                  <a:lnTo>
                    <a:pt x="2520" y="487"/>
                  </a:lnTo>
                  <a:lnTo>
                    <a:pt x="2520" y="492"/>
                  </a:lnTo>
                  <a:lnTo>
                    <a:pt x="2521" y="497"/>
                  </a:lnTo>
                  <a:lnTo>
                    <a:pt x="2521" y="501"/>
                  </a:lnTo>
                  <a:lnTo>
                    <a:pt x="2521" y="505"/>
                  </a:lnTo>
                  <a:lnTo>
                    <a:pt x="2521" y="509"/>
                  </a:lnTo>
                  <a:lnTo>
                    <a:pt x="2521" y="515"/>
                  </a:lnTo>
                  <a:lnTo>
                    <a:pt x="2522" y="519"/>
                  </a:lnTo>
                  <a:lnTo>
                    <a:pt x="2522" y="524"/>
                  </a:lnTo>
                  <a:lnTo>
                    <a:pt x="2522" y="530"/>
                  </a:lnTo>
                  <a:lnTo>
                    <a:pt x="2522" y="535"/>
                  </a:lnTo>
                  <a:lnTo>
                    <a:pt x="2522" y="541"/>
                  </a:lnTo>
                  <a:lnTo>
                    <a:pt x="2523" y="547"/>
                  </a:lnTo>
                  <a:lnTo>
                    <a:pt x="2523" y="554"/>
                  </a:lnTo>
                  <a:lnTo>
                    <a:pt x="2523" y="560"/>
                  </a:lnTo>
                  <a:lnTo>
                    <a:pt x="2523" y="568"/>
                  </a:lnTo>
                  <a:lnTo>
                    <a:pt x="2523" y="574"/>
                  </a:lnTo>
                  <a:lnTo>
                    <a:pt x="2523" y="581"/>
                  </a:lnTo>
                  <a:lnTo>
                    <a:pt x="2524" y="588"/>
                  </a:lnTo>
                  <a:lnTo>
                    <a:pt x="2524" y="595"/>
                  </a:lnTo>
                  <a:lnTo>
                    <a:pt x="2524" y="602"/>
                  </a:lnTo>
                  <a:lnTo>
                    <a:pt x="2524" y="610"/>
                  </a:lnTo>
                  <a:lnTo>
                    <a:pt x="2525" y="617"/>
                  </a:lnTo>
                  <a:lnTo>
                    <a:pt x="2525" y="624"/>
                  </a:lnTo>
                  <a:lnTo>
                    <a:pt x="2525" y="632"/>
                  </a:lnTo>
                  <a:lnTo>
                    <a:pt x="2525" y="640"/>
                  </a:lnTo>
                  <a:lnTo>
                    <a:pt x="2525" y="648"/>
                  </a:lnTo>
                  <a:lnTo>
                    <a:pt x="2526" y="655"/>
                  </a:lnTo>
                  <a:lnTo>
                    <a:pt x="2526" y="662"/>
                  </a:lnTo>
                  <a:lnTo>
                    <a:pt x="2526" y="668"/>
                  </a:lnTo>
                  <a:lnTo>
                    <a:pt x="2526" y="673"/>
                  </a:lnTo>
                  <a:lnTo>
                    <a:pt x="2526" y="677"/>
                  </a:lnTo>
                  <a:lnTo>
                    <a:pt x="2527" y="680"/>
                  </a:lnTo>
                  <a:lnTo>
                    <a:pt x="2527" y="683"/>
                  </a:lnTo>
                  <a:lnTo>
                    <a:pt x="2527" y="685"/>
                  </a:lnTo>
                  <a:lnTo>
                    <a:pt x="2527" y="686"/>
                  </a:lnTo>
                  <a:lnTo>
                    <a:pt x="2527" y="686"/>
                  </a:lnTo>
                  <a:lnTo>
                    <a:pt x="2528" y="687"/>
                  </a:lnTo>
                  <a:lnTo>
                    <a:pt x="2528" y="686"/>
                  </a:lnTo>
                  <a:lnTo>
                    <a:pt x="2528" y="686"/>
                  </a:lnTo>
                  <a:lnTo>
                    <a:pt x="2528" y="685"/>
                  </a:lnTo>
                  <a:lnTo>
                    <a:pt x="2529" y="683"/>
                  </a:lnTo>
                  <a:lnTo>
                    <a:pt x="2529" y="682"/>
                  </a:lnTo>
                  <a:lnTo>
                    <a:pt x="2529" y="680"/>
                  </a:lnTo>
                  <a:lnTo>
                    <a:pt x="2529" y="679"/>
                  </a:lnTo>
                  <a:lnTo>
                    <a:pt x="2529" y="676"/>
                  </a:lnTo>
                  <a:lnTo>
                    <a:pt x="2529" y="674"/>
                  </a:lnTo>
                  <a:lnTo>
                    <a:pt x="2530" y="671"/>
                  </a:lnTo>
                  <a:lnTo>
                    <a:pt x="2530" y="668"/>
                  </a:lnTo>
                  <a:lnTo>
                    <a:pt x="2530" y="666"/>
                  </a:lnTo>
                  <a:lnTo>
                    <a:pt x="2530" y="664"/>
                  </a:lnTo>
                  <a:lnTo>
                    <a:pt x="2531" y="663"/>
                  </a:lnTo>
                  <a:lnTo>
                    <a:pt x="2531" y="663"/>
                  </a:lnTo>
                  <a:lnTo>
                    <a:pt x="2531" y="663"/>
                  </a:lnTo>
                  <a:lnTo>
                    <a:pt x="2531" y="665"/>
                  </a:lnTo>
                  <a:lnTo>
                    <a:pt x="2531" y="667"/>
                  </a:lnTo>
                  <a:lnTo>
                    <a:pt x="2532" y="671"/>
                  </a:lnTo>
                  <a:lnTo>
                    <a:pt x="2532" y="676"/>
                  </a:lnTo>
                  <a:lnTo>
                    <a:pt x="2532" y="682"/>
                  </a:lnTo>
                  <a:lnTo>
                    <a:pt x="2532" y="688"/>
                  </a:lnTo>
                  <a:lnTo>
                    <a:pt x="2532" y="695"/>
                  </a:lnTo>
                  <a:lnTo>
                    <a:pt x="2533" y="702"/>
                  </a:lnTo>
                  <a:lnTo>
                    <a:pt x="2533" y="709"/>
                  </a:lnTo>
                  <a:lnTo>
                    <a:pt x="2533" y="715"/>
                  </a:lnTo>
                  <a:lnTo>
                    <a:pt x="2533" y="721"/>
                  </a:lnTo>
                  <a:lnTo>
                    <a:pt x="2533" y="727"/>
                  </a:lnTo>
                  <a:lnTo>
                    <a:pt x="2534" y="732"/>
                  </a:lnTo>
                  <a:lnTo>
                    <a:pt x="2534" y="736"/>
                  </a:lnTo>
                  <a:lnTo>
                    <a:pt x="2534" y="740"/>
                  </a:lnTo>
                  <a:lnTo>
                    <a:pt x="2534" y="745"/>
                  </a:lnTo>
                  <a:lnTo>
                    <a:pt x="2535" y="748"/>
                  </a:lnTo>
                  <a:lnTo>
                    <a:pt x="2535" y="752"/>
                  </a:lnTo>
                  <a:lnTo>
                    <a:pt x="2535" y="755"/>
                  </a:lnTo>
                  <a:lnTo>
                    <a:pt x="2535" y="758"/>
                  </a:lnTo>
                  <a:lnTo>
                    <a:pt x="2535" y="762"/>
                  </a:lnTo>
                  <a:lnTo>
                    <a:pt x="2535" y="764"/>
                  </a:lnTo>
                  <a:lnTo>
                    <a:pt x="2536" y="767"/>
                  </a:lnTo>
                  <a:lnTo>
                    <a:pt x="2536" y="769"/>
                  </a:lnTo>
                  <a:lnTo>
                    <a:pt x="2536" y="771"/>
                  </a:lnTo>
                  <a:lnTo>
                    <a:pt x="2536" y="774"/>
                  </a:lnTo>
                  <a:lnTo>
                    <a:pt x="2537" y="777"/>
                  </a:lnTo>
                  <a:lnTo>
                    <a:pt x="2537" y="779"/>
                  </a:lnTo>
                  <a:lnTo>
                    <a:pt x="2537" y="781"/>
                  </a:lnTo>
                  <a:lnTo>
                    <a:pt x="2537" y="784"/>
                  </a:lnTo>
                  <a:lnTo>
                    <a:pt x="2537" y="786"/>
                  </a:lnTo>
                  <a:lnTo>
                    <a:pt x="2537" y="788"/>
                  </a:lnTo>
                  <a:lnTo>
                    <a:pt x="2538" y="791"/>
                  </a:lnTo>
                  <a:lnTo>
                    <a:pt x="2538" y="794"/>
                  </a:lnTo>
                  <a:lnTo>
                    <a:pt x="2538" y="796"/>
                  </a:lnTo>
                  <a:lnTo>
                    <a:pt x="2538" y="799"/>
                  </a:lnTo>
                  <a:lnTo>
                    <a:pt x="2538" y="802"/>
                  </a:lnTo>
                  <a:lnTo>
                    <a:pt x="2539" y="804"/>
                  </a:lnTo>
                  <a:lnTo>
                    <a:pt x="2539" y="806"/>
                  </a:lnTo>
                  <a:lnTo>
                    <a:pt x="2539" y="809"/>
                  </a:lnTo>
                  <a:lnTo>
                    <a:pt x="2539" y="812"/>
                  </a:lnTo>
                  <a:lnTo>
                    <a:pt x="2540" y="815"/>
                  </a:lnTo>
                  <a:lnTo>
                    <a:pt x="2540" y="818"/>
                  </a:lnTo>
                  <a:lnTo>
                    <a:pt x="2540" y="821"/>
                  </a:lnTo>
                  <a:lnTo>
                    <a:pt x="2540" y="824"/>
                  </a:lnTo>
                  <a:lnTo>
                    <a:pt x="2540" y="827"/>
                  </a:lnTo>
                  <a:lnTo>
                    <a:pt x="2540" y="829"/>
                  </a:lnTo>
                  <a:lnTo>
                    <a:pt x="2541" y="831"/>
                  </a:lnTo>
                  <a:lnTo>
                    <a:pt x="2541" y="834"/>
                  </a:lnTo>
                  <a:lnTo>
                    <a:pt x="2541" y="836"/>
                  </a:lnTo>
                  <a:lnTo>
                    <a:pt x="2541" y="839"/>
                  </a:lnTo>
                  <a:lnTo>
                    <a:pt x="2542" y="841"/>
                  </a:lnTo>
                  <a:lnTo>
                    <a:pt x="2542" y="842"/>
                  </a:lnTo>
                  <a:lnTo>
                    <a:pt x="2542" y="844"/>
                  </a:lnTo>
                  <a:lnTo>
                    <a:pt x="2542" y="846"/>
                  </a:lnTo>
                  <a:lnTo>
                    <a:pt x="2542" y="848"/>
                  </a:lnTo>
                  <a:lnTo>
                    <a:pt x="2543" y="850"/>
                  </a:lnTo>
                  <a:lnTo>
                    <a:pt x="2543" y="851"/>
                  </a:lnTo>
                  <a:lnTo>
                    <a:pt x="2543" y="851"/>
                  </a:lnTo>
                  <a:lnTo>
                    <a:pt x="2543" y="852"/>
                  </a:lnTo>
                  <a:lnTo>
                    <a:pt x="2543" y="853"/>
                  </a:lnTo>
                  <a:lnTo>
                    <a:pt x="2544" y="854"/>
                  </a:lnTo>
                  <a:lnTo>
                    <a:pt x="2544" y="855"/>
                  </a:lnTo>
                  <a:lnTo>
                    <a:pt x="2544" y="855"/>
                  </a:lnTo>
                  <a:lnTo>
                    <a:pt x="2544" y="856"/>
                  </a:lnTo>
                  <a:lnTo>
                    <a:pt x="2544" y="857"/>
                  </a:lnTo>
                  <a:lnTo>
                    <a:pt x="2545" y="857"/>
                  </a:lnTo>
                  <a:lnTo>
                    <a:pt x="2545" y="857"/>
                  </a:lnTo>
                  <a:lnTo>
                    <a:pt x="2545" y="857"/>
                  </a:lnTo>
                  <a:lnTo>
                    <a:pt x="2545" y="858"/>
                  </a:lnTo>
                  <a:lnTo>
                    <a:pt x="2546" y="858"/>
                  </a:lnTo>
                  <a:lnTo>
                    <a:pt x="2546" y="858"/>
                  </a:lnTo>
                  <a:lnTo>
                    <a:pt x="2546" y="859"/>
                  </a:lnTo>
                  <a:lnTo>
                    <a:pt x="2546" y="858"/>
                  </a:lnTo>
                  <a:lnTo>
                    <a:pt x="2546" y="858"/>
                  </a:lnTo>
                  <a:lnTo>
                    <a:pt x="2546" y="857"/>
                  </a:lnTo>
                  <a:lnTo>
                    <a:pt x="2547" y="857"/>
                  </a:lnTo>
                  <a:lnTo>
                    <a:pt x="2547" y="857"/>
                  </a:lnTo>
                  <a:lnTo>
                    <a:pt x="2547" y="856"/>
                  </a:lnTo>
                  <a:lnTo>
                    <a:pt x="2547" y="856"/>
                  </a:lnTo>
                  <a:lnTo>
                    <a:pt x="2548" y="856"/>
                  </a:lnTo>
                  <a:lnTo>
                    <a:pt x="2548" y="856"/>
                  </a:lnTo>
                  <a:lnTo>
                    <a:pt x="2548" y="854"/>
                  </a:lnTo>
                  <a:lnTo>
                    <a:pt x="2548" y="854"/>
                  </a:lnTo>
                  <a:lnTo>
                    <a:pt x="2548" y="854"/>
                  </a:lnTo>
                  <a:lnTo>
                    <a:pt x="2548" y="854"/>
                  </a:lnTo>
                  <a:lnTo>
                    <a:pt x="2549" y="853"/>
                  </a:lnTo>
                  <a:lnTo>
                    <a:pt x="2549" y="853"/>
                  </a:lnTo>
                  <a:lnTo>
                    <a:pt x="2549" y="853"/>
                  </a:lnTo>
                  <a:lnTo>
                    <a:pt x="2549" y="852"/>
                  </a:lnTo>
                  <a:lnTo>
                    <a:pt x="2550" y="852"/>
                  </a:lnTo>
                  <a:lnTo>
                    <a:pt x="2550" y="852"/>
                  </a:lnTo>
                  <a:lnTo>
                    <a:pt x="2550" y="852"/>
                  </a:lnTo>
                  <a:lnTo>
                    <a:pt x="2550" y="851"/>
                  </a:lnTo>
                  <a:lnTo>
                    <a:pt x="2550" y="851"/>
                  </a:lnTo>
                  <a:lnTo>
                    <a:pt x="2551" y="851"/>
                  </a:lnTo>
                  <a:lnTo>
                    <a:pt x="2551" y="851"/>
                  </a:lnTo>
                  <a:lnTo>
                    <a:pt x="2551" y="850"/>
                  </a:lnTo>
                  <a:lnTo>
                    <a:pt x="2551" y="850"/>
                  </a:lnTo>
                  <a:lnTo>
                    <a:pt x="2551" y="850"/>
                  </a:lnTo>
                  <a:lnTo>
                    <a:pt x="2552" y="850"/>
                  </a:lnTo>
                  <a:lnTo>
                    <a:pt x="2552" y="849"/>
                  </a:lnTo>
                  <a:lnTo>
                    <a:pt x="2552" y="850"/>
                  </a:lnTo>
                  <a:lnTo>
                    <a:pt x="2552" y="850"/>
                  </a:lnTo>
                  <a:lnTo>
                    <a:pt x="2552" y="850"/>
                  </a:lnTo>
                  <a:lnTo>
                    <a:pt x="2553" y="849"/>
                  </a:lnTo>
                  <a:lnTo>
                    <a:pt x="2553" y="849"/>
                  </a:lnTo>
                  <a:lnTo>
                    <a:pt x="2553" y="849"/>
                  </a:lnTo>
                  <a:lnTo>
                    <a:pt x="2553" y="850"/>
                  </a:lnTo>
                  <a:lnTo>
                    <a:pt x="2553" y="849"/>
                  </a:lnTo>
                  <a:lnTo>
                    <a:pt x="2554" y="850"/>
                  </a:lnTo>
                  <a:lnTo>
                    <a:pt x="2554" y="851"/>
                  </a:lnTo>
                  <a:lnTo>
                    <a:pt x="2554" y="853"/>
                  </a:lnTo>
                  <a:lnTo>
                    <a:pt x="2554" y="856"/>
                  </a:lnTo>
                  <a:lnTo>
                    <a:pt x="2554" y="859"/>
                  </a:lnTo>
                  <a:lnTo>
                    <a:pt x="2555" y="860"/>
                  </a:lnTo>
                  <a:lnTo>
                    <a:pt x="2555" y="863"/>
                  </a:lnTo>
                  <a:lnTo>
                    <a:pt x="2555" y="866"/>
                  </a:lnTo>
                  <a:lnTo>
                    <a:pt x="2555" y="869"/>
                  </a:lnTo>
                  <a:lnTo>
                    <a:pt x="2555" y="872"/>
                  </a:lnTo>
                  <a:lnTo>
                    <a:pt x="2556" y="876"/>
                  </a:lnTo>
                  <a:lnTo>
                    <a:pt x="2556" y="880"/>
                  </a:lnTo>
                  <a:lnTo>
                    <a:pt x="2556" y="882"/>
                  </a:lnTo>
                  <a:lnTo>
                    <a:pt x="2556" y="884"/>
                  </a:lnTo>
                  <a:lnTo>
                    <a:pt x="2557" y="888"/>
                  </a:lnTo>
                  <a:lnTo>
                    <a:pt x="2557" y="891"/>
                  </a:lnTo>
                  <a:lnTo>
                    <a:pt x="2557" y="894"/>
                  </a:lnTo>
                  <a:lnTo>
                    <a:pt x="2557" y="896"/>
                  </a:lnTo>
                  <a:lnTo>
                    <a:pt x="2557" y="897"/>
                  </a:lnTo>
                  <a:lnTo>
                    <a:pt x="2557" y="898"/>
                  </a:lnTo>
                  <a:lnTo>
                    <a:pt x="2558" y="899"/>
                  </a:lnTo>
                  <a:lnTo>
                    <a:pt x="2558" y="899"/>
                  </a:lnTo>
                  <a:lnTo>
                    <a:pt x="2558" y="900"/>
                  </a:lnTo>
                  <a:lnTo>
                    <a:pt x="2558" y="900"/>
                  </a:lnTo>
                  <a:lnTo>
                    <a:pt x="2559" y="899"/>
                  </a:lnTo>
                  <a:lnTo>
                    <a:pt x="2559" y="898"/>
                  </a:lnTo>
                  <a:lnTo>
                    <a:pt x="2559" y="897"/>
                  </a:lnTo>
                  <a:lnTo>
                    <a:pt x="2559" y="896"/>
                  </a:lnTo>
                  <a:lnTo>
                    <a:pt x="2559" y="895"/>
                  </a:lnTo>
                  <a:lnTo>
                    <a:pt x="2559" y="893"/>
                  </a:lnTo>
                  <a:lnTo>
                    <a:pt x="2560" y="892"/>
                  </a:lnTo>
                  <a:lnTo>
                    <a:pt x="2560" y="890"/>
                  </a:lnTo>
                  <a:lnTo>
                    <a:pt x="2560" y="889"/>
                  </a:lnTo>
                  <a:lnTo>
                    <a:pt x="2560" y="889"/>
                  </a:lnTo>
                  <a:lnTo>
                    <a:pt x="2561" y="888"/>
                  </a:lnTo>
                  <a:lnTo>
                    <a:pt x="2561" y="887"/>
                  </a:lnTo>
                  <a:lnTo>
                    <a:pt x="2561" y="886"/>
                  </a:lnTo>
                  <a:lnTo>
                    <a:pt x="2561" y="886"/>
                  </a:lnTo>
                  <a:lnTo>
                    <a:pt x="2561" y="886"/>
                  </a:lnTo>
                  <a:lnTo>
                    <a:pt x="2562" y="886"/>
                  </a:lnTo>
                  <a:lnTo>
                    <a:pt x="2562" y="886"/>
                  </a:lnTo>
                  <a:lnTo>
                    <a:pt x="2562" y="885"/>
                  </a:lnTo>
                  <a:lnTo>
                    <a:pt x="2562" y="884"/>
                  </a:lnTo>
                  <a:lnTo>
                    <a:pt x="2562" y="888"/>
                  </a:lnTo>
                  <a:lnTo>
                    <a:pt x="2563" y="881"/>
                  </a:lnTo>
                  <a:lnTo>
                    <a:pt x="2563" y="862"/>
                  </a:lnTo>
                  <a:lnTo>
                    <a:pt x="2563" y="830"/>
                  </a:lnTo>
                  <a:lnTo>
                    <a:pt x="2563" y="785"/>
                  </a:lnTo>
                  <a:lnTo>
                    <a:pt x="2563" y="728"/>
                  </a:lnTo>
                  <a:lnTo>
                    <a:pt x="2564" y="658"/>
                  </a:lnTo>
                  <a:lnTo>
                    <a:pt x="2564" y="581"/>
                  </a:lnTo>
                  <a:lnTo>
                    <a:pt x="2564" y="521"/>
                  </a:lnTo>
                  <a:lnTo>
                    <a:pt x="2564" y="502"/>
                  </a:lnTo>
                  <a:lnTo>
                    <a:pt x="2565" y="495"/>
                  </a:lnTo>
                  <a:lnTo>
                    <a:pt x="2565" y="463"/>
                  </a:lnTo>
                  <a:lnTo>
                    <a:pt x="2565" y="435"/>
                  </a:lnTo>
                  <a:lnTo>
                    <a:pt x="2565" y="426"/>
                  </a:lnTo>
                  <a:lnTo>
                    <a:pt x="2565" y="433"/>
                  </a:lnTo>
                  <a:lnTo>
                    <a:pt x="2565" y="440"/>
                  </a:lnTo>
                  <a:lnTo>
                    <a:pt x="2566" y="443"/>
                  </a:lnTo>
                  <a:lnTo>
                    <a:pt x="2566" y="447"/>
                  </a:lnTo>
                  <a:lnTo>
                    <a:pt x="2566" y="456"/>
                  </a:lnTo>
                  <a:lnTo>
                    <a:pt x="2566" y="467"/>
                  </a:lnTo>
                  <a:lnTo>
                    <a:pt x="2567" y="475"/>
                  </a:lnTo>
                  <a:lnTo>
                    <a:pt x="2567" y="483"/>
                  </a:lnTo>
                  <a:lnTo>
                    <a:pt x="2567" y="490"/>
                  </a:lnTo>
                  <a:lnTo>
                    <a:pt x="2567" y="497"/>
                  </a:lnTo>
                  <a:lnTo>
                    <a:pt x="2567" y="504"/>
                  </a:lnTo>
                  <a:lnTo>
                    <a:pt x="2568" y="511"/>
                  </a:lnTo>
                  <a:lnTo>
                    <a:pt x="2568" y="519"/>
                  </a:lnTo>
                  <a:lnTo>
                    <a:pt x="2568" y="526"/>
                  </a:lnTo>
                  <a:lnTo>
                    <a:pt x="2568" y="532"/>
                  </a:lnTo>
                  <a:lnTo>
                    <a:pt x="2568" y="537"/>
                  </a:lnTo>
                  <a:lnTo>
                    <a:pt x="2568" y="542"/>
                  </a:lnTo>
                  <a:lnTo>
                    <a:pt x="2569" y="547"/>
                  </a:lnTo>
                  <a:lnTo>
                    <a:pt x="2569" y="552"/>
                  </a:lnTo>
                  <a:lnTo>
                    <a:pt x="2569" y="558"/>
                  </a:lnTo>
                  <a:lnTo>
                    <a:pt x="2569" y="563"/>
                  </a:lnTo>
                  <a:lnTo>
                    <a:pt x="2570" y="568"/>
                  </a:lnTo>
                  <a:lnTo>
                    <a:pt x="2570" y="573"/>
                  </a:lnTo>
                  <a:lnTo>
                    <a:pt x="2570" y="580"/>
                  </a:lnTo>
                  <a:lnTo>
                    <a:pt x="2570" y="587"/>
                  </a:lnTo>
                  <a:lnTo>
                    <a:pt x="2570" y="593"/>
                  </a:lnTo>
                  <a:lnTo>
                    <a:pt x="2570" y="600"/>
                  </a:lnTo>
                  <a:lnTo>
                    <a:pt x="2571" y="606"/>
                  </a:lnTo>
                  <a:lnTo>
                    <a:pt x="2571" y="613"/>
                  </a:lnTo>
                  <a:lnTo>
                    <a:pt x="2571" y="620"/>
                  </a:lnTo>
                  <a:lnTo>
                    <a:pt x="2571" y="628"/>
                  </a:lnTo>
                  <a:lnTo>
                    <a:pt x="2572" y="634"/>
                  </a:lnTo>
                  <a:lnTo>
                    <a:pt x="2572" y="641"/>
                  </a:lnTo>
                  <a:lnTo>
                    <a:pt x="2572" y="649"/>
                  </a:lnTo>
                  <a:lnTo>
                    <a:pt x="2572" y="656"/>
                  </a:lnTo>
                  <a:lnTo>
                    <a:pt x="2572" y="664"/>
                  </a:lnTo>
                  <a:lnTo>
                    <a:pt x="2573" y="671"/>
                  </a:lnTo>
                  <a:lnTo>
                    <a:pt x="2573" y="679"/>
                  </a:lnTo>
                  <a:lnTo>
                    <a:pt x="2573" y="686"/>
                  </a:lnTo>
                  <a:lnTo>
                    <a:pt x="2573" y="692"/>
                  </a:lnTo>
                  <a:lnTo>
                    <a:pt x="2573" y="699"/>
                  </a:lnTo>
                  <a:lnTo>
                    <a:pt x="2574" y="705"/>
                  </a:lnTo>
                  <a:lnTo>
                    <a:pt x="2574" y="708"/>
                  </a:lnTo>
                  <a:lnTo>
                    <a:pt x="2574" y="712"/>
                  </a:lnTo>
                  <a:lnTo>
                    <a:pt x="2574" y="716"/>
                  </a:lnTo>
                  <a:lnTo>
                    <a:pt x="2574" y="719"/>
                  </a:lnTo>
                  <a:lnTo>
                    <a:pt x="2575" y="721"/>
                  </a:lnTo>
                  <a:lnTo>
                    <a:pt x="2575" y="722"/>
                  </a:lnTo>
                  <a:lnTo>
                    <a:pt x="2575" y="723"/>
                  </a:lnTo>
                  <a:lnTo>
                    <a:pt x="2575" y="723"/>
                  </a:lnTo>
                  <a:lnTo>
                    <a:pt x="2576" y="723"/>
                  </a:lnTo>
                  <a:lnTo>
                    <a:pt x="2576" y="722"/>
                  </a:lnTo>
                  <a:lnTo>
                    <a:pt x="2576" y="721"/>
                  </a:lnTo>
                  <a:lnTo>
                    <a:pt x="2576" y="720"/>
                  </a:lnTo>
                  <a:lnTo>
                    <a:pt x="2576" y="718"/>
                  </a:lnTo>
                  <a:lnTo>
                    <a:pt x="2576" y="717"/>
                  </a:lnTo>
                  <a:lnTo>
                    <a:pt x="2577" y="714"/>
                  </a:lnTo>
                  <a:lnTo>
                    <a:pt x="2577" y="712"/>
                  </a:lnTo>
                  <a:lnTo>
                    <a:pt x="2577" y="709"/>
                  </a:lnTo>
                  <a:lnTo>
                    <a:pt x="2577" y="706"/>
                  </a:lnTo>
                  <a:lnTo>
                    <a:pt x="2578" y="703"/>
                  </a:lnTo>
                  <a:lnTo>
                    <a:pt x="2578" y="700"/>
                  </a:lnTo>
                  <a:lnTo>
                    <a:pt x="2578" y="697"/>
                  </a:lnTo>
                  <a:lnTo>
                    <a:pt x="2578" y="695"/>
                  </a:lnTo>
                  <a:lnTo>
                    <a:pt x="2578" y="694"/>
                  </a:lnTo>
                  <a:lnTo>
                    <a:pt x="2579" y="693"/>
                  </a:lnTo>
                  <a:lnTo>
                    <a:pt x="2579" y="694"/>
                  </a:lnTo>
                  <a:lnTo>
                    <a:pt x="2579" y="695"/>
                  </a:lnTo>
                  <a:lnTo>
                    <a:pt x="2579" y="698"/>
                  </a:lnTo>
                  <a:lnTo>
                    <a:pt x="2579" y="703"/>
                  </a:lnTo>
                  <a:lnTo>
                    <a:pt x="2580" y="707"/>
                  </a:lnTo>
                  <a:lnTo>
                    <a:pt x="2580" y="712"/>
                  </a:lnTo>
                  <a:lnTo>
                    <a:pt x="2580" y="718"/>
                  </a:lnTo>
                  <a:lnTo>
                    <a:pt x="2580" y="724"/>
                  </a:lnTo>
                  <a:lnTo>
                    <a:pt x="2580" y="731"/>
                  </a:lnTo>
                  <a:lnTo>
                    <a:pt x="2581" y="737"/>
                  </a:lnTo>
                  <a:lnTo>
                    <a:pt x="2581" y="743"/>
                  </a:lnTo>
                  <a:lnTo>
                    <a:pt x="2581" y="749"/>
                  </a:lnTo>
                  <a:lnTo>
                    <a:pt x="2581" y="754"/>
                  </a:lnTo>
                  <a:lnTo>
                    <a:pt x="2581" y="758"/>
                  </a:lnTo>
                  <a:lnTo>
                    <a:pt x="2582" y="763"/>
                  </a:lnTo>
                  <a:lnTo>
                    <a:pt x="2582" y="768"/>
                  </a:lnTo>
                  <a:lnTo>
                    <a:pt x="2582" y="772"/>
                  </a:lnTo>
                  <a:lnTo>
                    <a:pt x="2582" y="776"/>
                  </a:lnTo>
                  <a:lnTo>
                    <a:pt x="2582" y="780"/>
                  </a:lnTo>
                  <a:lnTo>
                    <a:pt x="2583" y="783"/>
                  </a:lnTo>
                  <a:lnTo>
                    <a:pt x="2583" y="787"/>
                  </a:lnTo>
                  <a:lnTo>
                    <a:pt x="2583" y="790"/>
                  </a:lnTo>
                  <a:lnTo>
                    <a:pt x="2583" y="792"/>
                  </a:lnTo>
                  <a:lnTo>
                    <a:pt x="2583" y="795"/>
                  </a:lnTo>
                  <a:lnTo>
                    <a:pt x="2584" y="798"/>
                  </a:lnTo>
                  <a:lnTo>
                    <a:pt x="2584" y="801"/>
                  </a:lnTo>
                  <a:lnTo>
                    <a:pt x="2584" y="803"/>
                  </a:lnTo>
                  <a:lnTo>
                    <a:pt x="2584" y="805"/>
                  </a:lnTo>
                  <a:lnTo>
                    <a:pt x="2584" y="809"/>
                  </a:lnTo>
                  <a:lnTo>
                    <a:pt x="2585" y="812"/>
                  </a:lnTo>
                  <a:lnTo>
                    <a:pt x="2585" y="815"/>
                  </a:lnTo>
                  <a:lnTo>
                    <a:pt x="2585" y="817"/>
                  </a:lnTo>
                  <a:lnTo>
                    <a:pt x="2585" y="820"/>
                  </a:lnTo>
                  <a:lnTo>
                    <a:pt x="2585" y="822"/>
                  </a:lnTo>
                  <a:lnTo>
                    <a:pt x="2586" y="825"/>
                  </a:lnTo>
                  <a:lnTo>
                    <a:pt x="2586" y="827"/>
                  </a:lnTo>
                  <a:lnTo>
                    <a:pt x="2586" y="829"/>
                  </a:lnTo>
                  <a:lnTo>
                    <a:pt x="2586" y="831"/>
                  </a:lnTo>
                  <a:lnTo>
                    <a:pt x="2587" y="834"/>
                  </a:lnTo>
                  <a:lnTo>
                    <a:pt x="2587" y="836"/>
                  </a:lnTo>
                  <a:lnTo>
                    <a:pt x="2587" y="839"/>
                  </a:lnTo>
                  <a:lnTo>
                    <a:pt x="2587" y="841"/>
                  </a:lnTo>
                  <a:lnTo>
                    <a:pt x="2587" y="844"/>
                  </a:lnTo>
                  <a:lnTo>
                    <a:pt x="2587" y="846"/>
                  </a:lnTo>
                  <a:lnTo>
                    <a:pt x="2588" y="850"/>
                  </a:lnTo>
                  <a:lnTo>
                    <a:pt x="2588" y="851"/>
                  </a:lnTo>
                  <a:lnTo>
                    <a:pt x="2588" y="853"/>
                  </a:lnTo>
                  <a:lnTo>
                    <a:pt x="2588" y="854"/>
                  </a:lnTo>
                  <a:lnTo>
                    <a:pt x="2589" y="856"/>
                  </a:lnTo>
                  <a:lnTo>
                    <a:pt x="2589" y="858"/>
                  </a:lnTo>
                  <a:lnTo>
                    <a:pt x="2589" y="859"/>
                  </a:lnTo>
                  <a:lnTo>
                    <a:pt x="2589" y="860"/>
                  </a:lnTo>
                  <a:lnTo>
                    <a:pt x="2589" y="862"/>
                  </a:lnTo>
                  <a:lnTo>
                    <a:pt x="2590" y="864"/>
                  </a:lnTo>
                  <a:lnTo>
                    <a:pt x="2590" y="866"/>
                  </a:lnTo>
                  <a:lnTo>
                    <a:pt x="2590" y="867"/>
                  </a:lnTo>
                  <a:lnTo>
                    <a:pt x="2590" y="868"/>
                  </a:lnTo>
                  <a:lnTo>
                    <a:pt x="2590" y="869"/>
                  </a:lnTo>
                  <a:lnTo>
                    <a:pt x="2591" y="869"/>
                  </a:lnTo>
                  <a:lnTo>
                    <a:pt x="2591" y="870"/>
                  </a:lnTo>
                  <a:lnTo>
                    <a:pt x="2591" y="871"/>
                  </a:lnTo>
                  <a:lnTo>
                    <a:pt x="2591" y="871"/>
                  </a:lnTo>
                  <a:lnTo>
                    <a:pt x="2591" y="871"/>
                  </a:lnTo>
                  <a:lnTo>
                    <a:pt x="2592" y="871"/>
                  </a:lnTo>
                  <a:lnTo>
                    <a:pt x="2592" y="871"/>
                  </a:lnTo>
                  <a:lnTo>
                    <a:pt x="2592" y="872"/>
                  </a:lnTo>
                  <a:lnTo>
                    <a:pt x="2592" y="872"/>
                  </a:lnTo>
                  <a:lnTo>
                    <a:pt x="2592" y="871"/>
                  </a:lnTo>
                  <a:lnTo>
                    <a:pt x="2593" y="872"/>
                  </a:lnTo>
                  <a:lnTo>
                    <a:pt x="2593" y="872"/>
                  </a:lnTo>
                  <a:lnTo>
                    <a:pt x="2593" y="872"/>
                  </a:lnTo>
                  <a:lnTo>
                    <a:pt x="2593" y="871"/>
                  </a:lnTo>
                  <a:lnTo>
                    <a:pt x="2593" y="870"/>
                  </a:lnTo>
                  <a:lnTo>
                    <a:pt x="2594" y="870"/>
                  </a:lnTo>
                  <a:lnTo>
                    <a:pt x="2594" y="869"/>
                  </a:lnTo>
                  <a:lnTo>
                    <a:pt x="2594" y="869"/>
                  </a:lnTo>
                  <a:lnTo>
                    <a:pt x="2594" y="868"/>
                  </a:lnTo>
                  <a:lnTo>
                    <a:pt x="2595" y="868"/>
                  </a:lnTo>
                  <a:lnTo>
                    <a:pt x="2595" y="868"/>
                  </a:lnTo>
                  <a:lnTo>
                    <a:pt x="2595" y="867"/>
                  </a:lnTo>
                  <a:lnTo>
                    <a:pt x="2595" y="866"/>
                  </a:lnTo>
                  <a:lnTo>
                    <a:pt x="2595" y="866"/>
                  </a:lnTo>
                  <a:lnTo>
                    <a:pt x="2595" y="865"/>
                  </a:lnTo>
                  <a:lnTo>
                    <a:pt x="2596" y="865"/>
                  </a:lnTo>
                  <a:lnTo>
                    <a:pt x="2596" y="864"/>
                  </a:lnTo>
                  <a:lnTo>
                    <a:pt x="2596" y="864"/>
                  </a:lnTo>
                  <a:lnTo>
                    <a:pt x="2596" y="864"/>
                  </a:lnTo>
                  <a:lnTo>
                    <a:pt x="2597" y="863"/>
                  </a:lnTo>
                  <a:lnTo>
                    <a:pt x="2597" y="862"/>
                  </a:lnTo>
                  <a:lnTo>
                    <a:pt x="2597" y="861"/>
                  </a:lnTo>
                  <a:lnTo>
                    <a:pt x="2597" y="861"/>
                  </a:lnTo>
                  <a:lnTo>
                    <a:pt x="2597" y="861"/>
                  </a:lnTo>
                  <a:lnTo>
                    <a:pt x="2598" y="860"/>
                  </a:lnTo>
                  <a:lnTo>
                    <a:pt x="2598" y="860"/>
                  </a:lnTo>
                  <a:lnTo>
                    <a:pt x="2598" y="859"/>
                  </a:lnTo>
                  <a:lnTo>
                    <a:pt x="2598" y="859"/>
                  </a:lnTo>
                  <a:lnTo>
                    <a:pt x="2598" y="858"/>
                  </a:lnTo>
                  <a:lnTo>
                    <a:pt x="2598" y="859"/>
                  </a:lnTo>
                  <a:lnTo>
                    <a:pt x="2599" y="859"/>
                  </a:lnTo>
                  <a:lnTo>
                    <a:pt x="2599" y="858"/>
                  </a:lnTo>
                  <a:lnTo>
                    <a:pt x="2599" y="856"/>
                  </a:lnTo>
                  <a:lnTo>
                    <a:pt x="2599" y="856"/>
                  </a:lnTo>
                  <a:lnTo>
                    <a:pt x="2600" y="856"/>
                  </a:lnTo>
                  <a:lnTo>
                    <a:pt x="2600" y="856"/>
                  </a:lnTo>
                  <a:lnTo>
                    <a:pt x="2600" y="855"/>
                  </a:lnTo>
                  <a:lnTo>
                    <a:pt x="2600" y="855"/>
                  </a:lnTo>
                  <a:lnTo>
                    <a:pt x="2600" y="855"/>
                  </a:lnTo>
                  <a:lnTo>
                    <a:pt x="2601" y="855"/>
                  </a:lnTo>
                  <a:lnTo>
                    <a:pt x="2601" y="855"/>
                  </a:lnTo>
                  <a:lnTo>
                    <a:pt x="2601" y="853"/>
                  </a:lnTo>
                  <a:lnTo>
                    <a:pt x="2601" y="853"/>
                  </a:lnTo>
                  <a:lnTo>
                    <a:pt x="2601" y="853"/>
                  </a:lnTo>
                  <a:lnTo>
                    <a:pt x="2602" y="853"/>
                  </a:lnTo>
                  <a:lnTo>
                    <a:pt x="2602" y="852"/>
                  </a:lnTo>
                  <a:lnTo>
                    <a:pt x="2602" y="853"/>
                  </a:lnTo>
                  <a:lnTo>
                    <a:pt x="2602" y="855"/>
                  </a:lnTo>
                  <a:lnTo>
                    <a:pt x="2602" y="858"/>
                  </a:lnTo>
                  <a:lnTo>
                    <a:pt x="2603" y="860"/>
                  </a:lnTo>
                  <a:lnTo>
                    <a:pt x="2603" y="862"/>
                  </a:lnTo>
                  <a:lnTo>
                    <a:pt x="2603" y="863"/>
                  </a:lnTo>
                  <a:lnTo>
                    <a:pt x="2603" y="866"/>
                  </a:lnTo>
                  <a:lnTo>
                    <a:pt x="2603" y="870"/>
                  </a:lnTo>
                  <a:lnTo>
                    <a:pt x="2604" y="873"/>
                  </a:lnTo>
                  <a:lnTo>
                    <a:pt x="2604" y="877"/>
                  </a:lnTo>
                  <a:lnTo>
                    <a:pt x="2604" y="881"/>
                  </a:lnTo>
                  <a:lnTo>
                    <a:pt x="2604" y="883"/>
                  </a:lnTo>
                  <a:lnTo>
                    <a:pt x="2604" y="886"/>
                  </a:lnTo>
                  <a:lnTo>
                    <a:pt x="2605" y="888"/>
                  </a:lnTo>
                  <a:lnTo>
                    <a:pt x="2605" y="890"/>
                  </a:lnTo>
                  <a:lnTo>
                    <a:pt x="2605" y="892"/>
                  </a:lnTo>
                  <a:lnTo>
                    <a:pt x="2605" y="892"/>
                  </a:lnTo>
                  <a:lnTo>
                    <a:pt x="2606" y="893"/>
                  </a:lnTo>
                  <a:lnTo>
                    <a:pt x="2606" y="894"/>
                  </a:lnTo>
                  <a:lnTo>
                    <a:pt x="2606" y="895"/>
                  </a:lnTo>
                  <a:lnTo>
                    <a:pt x="2606" y="895"/>
                  </a:lnTo>
                  <a:lnTo>
                    <a:pt x="2606" y="896"/>
                  </a:lnTo>
                  <a:lnTo>
                    <a:pt x="2606" y="896"/>
                  </a:lnTo>
                  <a:lnTo>
                    <a:pt x="2607" y="894"/>
                  </a:lnTo>
                  <a:lnTo>
                    <a:pt x="2607" y="893"/>
                  </a:lnTo>
                  <a:lnTo>
                    <a:pt x="2607" y="891"/>
                  </a:lnTo>
                  <a:lnTo>
                    <a:pt x="2607" y="890"/>
                  </a:lnTo>
                  <a:lnTo>
                    <a:pt x="2608" y="888"/>
                  </a:lnTo>
                  <a:lnTo>
                    <a:pt x="2608" y="887"/>
                  </a:lnTo>
                  <a:lnTo>
                    <a:pt x="2608" y="885"/>
                  </a:lnTo>
                  <a:lnTo>
                    <a:pt x="2608" y="884"/>
                  </a:lnTo>
                  <a:lnTo>
                    <a:pt x="2608" y="882"/>
                  </a:lnTo>
                  <a:lnTo>
                    <a:pt x="2609" y="881"/>
                  </a:lnTo>
                  <a:lnTo>
                    <a:pt x="2609" y="880"/>
                  </a:lnTo>
                  <a:lnTo>
                    <a:pt x="2609" y="879"/>
                  </a:lnTo>
                  <a:lnTo>
                    <a:pt x="2609" y="879"/>
                  </a:lnTo>
                  <a:lnTo>
                    <a:pt x="2609" y="879"/>
                  </a:lnTo>
                  <a:lnTo>
                    <a:pt x="2610" y="878"/>
                  </a:lnTo>
                  <a:lnTo>
                    <a:pt x="2610" y="878"/>
                  </a:lnTo>
                  <a:lnTo>
                    <a:pt x="2610" y="878"/>
                  </a:lnTo>
                  <a:lnTo>
                    <a:pt x="2610" y="877"/>
                  </a:lnTo>
                  <a:lnTo>
                    <a:pt x="2610" y="877"/>
                  </a:lnTo>
                  <a:lnTo>
                    <a:pt x="2611" y="880"/>
                  </a:lnTo>
                  <a:lnTo>
                    <a:pt x="2611" y="872"/>
                  </a:lnTo>
                  <a:lnTo>
                    <a:pt x="2611" y="852"/>
                  </a:lnTo>
                  <a:lnTo>
                    <a:pt x="2611" y="819"/>
                  </a:lnTo>
                  <a:lnTo>
                    <a:pt x="2612" y="773"/>
                  </a:lnTo>
                  <a:lnTo>
                    <a:pt x="2612" y="714"/>
                  </a:lnTo>
                  <a:lnTo>
                    <a:pt x="2612" y="643"/>
                  </a:lnTo>
                  <a:lnTo>
                    <a:pt x="2612" y="571"/>
                  </a:lnTo>
                  <a:lnTo>
                    <a:pt x="2612" y="524"/>
                  </a:lnTo>
                  <a:lnTo>
                    <a:pt x="2612" y="522"/>
                  </a:lnTo>
                  <a:lnTo>
                    <a:pt x="2613" y="503"/>
                  </a:lnTo>
                  <a:lnTo>
                    <a:pt x="2613" y="471"/>
                  </a:lnTo>
                  <a:lnTo>
                    <a:pt x="2613" y="450"/>
                  </a:lnTo>
                  <a:lnTo>
                    <a:pt x="2613" y="448"/>
                  </a:lnTo>
                  <a:lnTo>
                    <a:pt x="2613" y="459"/>
                  </a:lnTo>
                  <a:lnTo>
                    <a:pt x="2614" y="463"/>
                  </a:lnTo>
                  <a:lnTo>
                    <a:pt x="2614" y="467"/>
                  </a:lnTo>
                  <a:lnTo>
                    <a:pt x="2614" y="474"/>
                  </a:lnTo>
                  <a:lnTo>
                    <a:pt x="2614" y="484"/>
                  </a:lnTo>
                  <a:lnTo>
                    <a:pt x="2614" y="494"/>
                  </a:lnTo>
                  <a:lnTo>
                    <a:pt x="2615" y="501"/>
                  </a:lnTo>
                  <a:lnTo>
                    <a:pt x="2615" y="507"/>
                  </a:lnTo>
                  <a:lnTo>
                    <a:pt x="2615" y="512"/>
                  </a:lnTo>
                  <a:lnTo>
                    <a:pt x="2615" y="519"/>
                  </a:lnTo>
                  <a:lnTo>
                    <a:pt x="2615" y="526"/>
                  </a:lnTo>
                  <a:lnTo>
                    <a:pt x="2616" y="532"/>
                  </a:lnTo>
                  <a:lnTo>
                    <a:pt x="2616" y="537"/>
                  </a:lnTo>
                  <a:lnTo>
                    <a:pt x="2616" y="543"/>
                  </a:lnTo>
                  <a:lnTo>
                    <a:pt x="2616" y="547"/>
                  </a:lnTo>
                  <a:lnTo>
                    <a:pt x="2617" y="551"/>
                  </a:lnTo>
                  <a:lnTo>
                    <a:pt x="2617" y="555"/>
                  </a:lnTo>
                  <a:lnTo>
                    <a:pt x="2617" y="558"/>
                  </a:lnTo>
                  <a:lnTo>
                    <a:pt x="2617" y="563"/>
                  </a:lnTo>
                  <a:lnTo>
                    <a:pt x="2617" y="568"/>
                  </a:lnTo>
                  <a:lnTo>
                    <a:pt x="2617" y="572"/>
                  </a:lnTo>
                  <a:lnTo>
                    <a:pt x="2618" y="577"/>
                  </a:lnTo>
                  <a:lnTo>
                    <a:pt x="2618" y="583"/>
                  </a:lnTo>
                  <a:lnTo>
                    <a:pt x="2618" y="588"/>
                  </a:lnTo>
                  <a:lnTo>
                    <a:pt x="2618" y="594"/>
                  </a:lnTo>
                  <a:lnTo>
                    <a:pt x="2619" y="599"/>
                  </a:lnTo>
                  <a:lnTo>
                    <a:pt x="2619" y="605"/>
                  </a:lnTo>
                  <a:lnTo>
                    <a:pt x="2619" y="611"/>
                  </a:lnTo>
                  <a:lnTo>
                    <a:pt x="2619" y="617"/>
                  </a:lnTo>
                  <a:lnTo>
                    <a:pt x="2619" y="623"/>
                  </a:lnTo>
                  <a:lnTo>
                    <a:pt x="2620" y="629"/>
                  </a:lnTo>
                  <a:lnTo>
                    <a:pt x="2620" y="635"/>
                  </a:lnTo>
                  <a:lnTo>
                    <a:pt x="2620" y="642"/>
                  </a:lnTo>
                  <a:lnTo>
                    <a:pt x="2620" y="649"/>
                  </a:lnTo>
                  <a:lnTo>
                    <a:pt x="2620" y="655"/>
                  </a:lnTo>
                  <a:lnTo>
                    <a:pt x="2621" y="661"/>
                  </a:lnTo>
                  <a:lnTo>
                    <a:pt x="2621" y="668"/>
                  </a:lnTo>
                  <a:lnTo>
                    <a:pt x="2621" y="675"/>
                  </a:lnTo>
                  <a:lnTo>
                    <a:pt x="2621" y="682"/>
                  </a:lnTo>
                  <a:lnTo>
                    <a:pt x="2621" y="690"/>
                  </a:lnTo>
                  <a:lnTo>
                    <a:pt x="2622" y="697"/>
                  </a:lnTo>
                  <a:lnTo>
                    <a:pt x="2622" y="704"/>
                  </a:lnTo>
                  <a:lnTo>
                    <a:pt x="2622" y="709"/>
                  </a:lnTo>
                  <a:lnTo>
                    <a:pt x="2622" y="714"/>
                  </a:lnTo>
                  <a:lnTo>
                    <a:pt x="2623" y="719"/>
                  </a:lnTo>
                  <a:lnTo>
                    <a:pt x="2623" y="723"/>
                  </a:lnTo>
                  <a:lnTo>
                    <a:pt x="2623" y="725"/>
                  </a:lnTo>
                  <a:lnTo>
                    <a:pt x="2623" y="728"/>
                  </a:lnTo>
                  <a:lnTo>
                    <a:pt x="2623" y="730"/>
                  </a:lnTo>
                  <a:lnTo>
                    <a:pt x="2623" y="730"/>
                  </a:lnTo>
                  <a:lnTo>
                    <a:pt x="2624" y="730"/>
                  </a:lnTo>
                  <a:lnTo>
                    <a:pt x="2624" y="730"/>
                  </a:lnTo>
                  <a:lnTo>
                    <a:pt x="2624" y="729"/>
                  </a:lnTo>
                  <a:lnTo>
                    <a:pt x="2624" y="729"/>
                  </a:lnTo>
                  <a:lnTo>
                    <a:pt x="2625" y="728"/>
                  </a:lnTo>
                  <a:lnTo>
                    <a:pt x="2625" y="727"/>
                  </a:lnTo>
                  <a:lnTo>
                    <a:pt x="2625" y="724"/>
                  </a:lnTo>
                  <a:lnTo>
                    <a:pt x="2625" y="722"/>
                  </a:lnTo>
                  <a:lnTo>
                    <a:pt x="2625" y="719"/>
                  </a:lnTo>
                  <a:lnTo>
                    <a:pt x="2625" y="717"/>
                  </a:lnTo>
                  <a:lnTo>
                    <a:pt x="2626" y="715"/>
                  </a:lnTo>
                  <a:lnTo>
                    <a:pt x="2626" y="713"/>
                  </a:lnTo>
                  <a:lnTo>
                    <a:pt x="2626" y="711"/>
                  </a:lnTo>
                  <a:lnTo>
                    <a:pt x="2626" y="710"/>
                  </a:lnTo>
                  <a:lnTo>
                    <a:pt x="2627" y="710"/>
                  </a:lnTo>
                  <a:lnTo>
                    <a:pt x="2627" y="711"/>
                  </a:lnTo>
                  <a:lnTo>
                    <a:pt x="2627" y="713"/>
                  </a:lnTo>
                  <a:lnTo>
                    <a:pt x="2627" y="716"/>
                  </a:lnTo>
                  <a:lnTo>
                    <a:pt x="2627" y="720"/>
                  </a:lnTo>
                  <a:lnTo>
                    <a:pt x="2628" y="725"/>
                  </a:lnTo>
                  <a:lnTo>
                    <a:pt x="2628" y="730"/>
                  </a:lnTo>
                  <a:lnTo>
                    <a:pt x="2628" y="736"/>
                  </a:lnTo>
                  <a:lnTo>
                    <a:pt x="2628" y="742"/>
                  </a:lnTo>
                  <a:lnTo>
                    <a:pt x="2628" y="748"/>
                  </a:lnTo>
                  <a:lnTo>
                    <a:pt x="2628" y="753"/>
                  </a:lnTo>
                  <a:lnTo>
                    <a:pt x="2629" y="757"/>
                  </a:lnTo>
                  <a:lnTo>
                    <a:pt x="2629" y="762"/>
                  </a:lnTo>
                  <a:lnTo>
                    <a:pt x="2629" y="766"/>
                  </a:lnTo>
                  <a:lnTo>
                    <a:pt x="2629" y="769"/>
                  </a:lnTo>
                  <a:lnTo>
                    <a:pt x="2630" y="773"/>
                  </a:lnTo>
                  <a:lnTo>
                    <a:pt x="2630" y="777"/>
                  </a:lnTo>
                  <a:lnTo>
                    <a:pt x="2630" y="781"/>
                  </a:lnTo>
                  <a:lnTo>
                    <a:pt x="2630" y="784"/>
                  </a:lnTo>
                  <a:lnTo>
                    <a:pt x="2630" y="786"/>
                  </a:lnTo>
                  <a:lnTo>
                    <a:pt x="2631" y="788"/>
                  </a:lnTo>
                  <a:lnTo>
                    <a:pt x="2631" y="791"/>
                  </a:lnTo>
                  <a:lnTo>
                    <a:pt x="2631" y="793"/>
                  </a:lnTo>
                  <a:lnTo>
                    <a:pt x="2631" y="796"/>
                  </a:lnTo>
                  <a:lnTo>
                    <a:pt x="2631" y="797"/>
                  </a:lnTo>
                  <a:lnTo>
                    <a:pt x="2632" y="799"/>
                  </a:lnTo>
                  <a:lnTo>
                    <a:pt x="2632" y="801"/>
                  </a:lnTo>
                  <a:lnTo>
                    <a:pt x="2632" y="802"/>
                  </a:lnTo>
                  <a:lnTo>
                    <a:pt x="2632" y="804"/>
                  </a:lnTo>
                  <a:lnTo>
                    <a:pt x="2632" y="805"/>
                  </a:lnTo>
                  <a:lnTo>
                    <a:pt x="2633" y="807"/>
                  </a:lnTo>
                  <a:lnTo>
                    <a:pt x="2633" y="807"/>
                  </a:lnTo>
                  <a:lnTo>
                    <a:pt x="2633" y="809"/>
                  </a:lnTo>
                  <a:lnTo>
                    <a:pt x="2633" y="811"/>
                  </a:lnTo>
                  <a:lnTo>
                    <a:pt x="2634" y="812"/>
                  </a:lnTo>
                  <a:lnTo>
                    <a:pt x="2634" y="814"/>
                  </a:lnTo>
                  <a:lnTo>
                    <a:pt x="2634" y="815"/>
                  </a:lnTo>
                  <a:lnTo>
                    <a:pt x="2634" y="816"/>
                  </a:lnTo>
                  <a:lnTo>
                    <a:pt x="2634" y="818"/>
                  </a:lnTo>
                  <a:lnTo>
                    <a:pt x="2634" y="819"/>
                  </a:lnTo>
                  <a:lnTo>
                    <a:pt x="2635" y="821"/>
                  </a:lnTo>
                  <a:lnTo>
                    <a:pt x="2635" y="822"/>
                  </a:lnTo>
                  <a:lnTo>
                    <a:pt x="2635" y="824"/>
                  </a:lnTo>
                  <a:lnTo>
                    <a:pt x="2635" y="825"/>
                  </a:lnTo>
                  <a:lnTo>
                    <a:pt x="2636" y="827"/>
                  </a:lnTo>
                  <a:lnTo>
                    <a:pt x="2636" y="828"/>
                  </a:lnTo>
                  <a:lnTo>
                    <a:pt x="2636" y="830"/>
                  </a:lnTo>
                  <a:lnTo>
                    <a:pt x="2636" y="831"/>
                  </a:lnTo>
                  <a:lnTo>
                    <a:pt x="2636" y="832"/>
                  </a:lnTo>
                  <a:lnTo>
                    <a:pt x="2636" y="833"/>
                  </a:lnTo>
                  <a:lnTo>
                    <a:pt x="2637" y="833"/>
                  </a:lnTo>
                  <a:lnTo>
                    <a:pt x="2637" y="834"/>
                  </a:lnTo>
                  <a:lnTo>
                    <a:pt x="2637" y="835"/>
                  </a:lnTo>
                  <a:lnTo>
                    <a:pt x="2637" y="836"/>
                  </a:lnTo>
                  <a:lnTo>
                    <a:pt x="2638" y="837"/>
                  </a:lnTo>
                  <a:lnTo>
                    <a:pt x="2638" y="838"/>
                  </a:lnTo>
                  <a:lnTo>
                    <a:pt x="2638" y="839"/>
                  </a:lnTo>
                  <a:lnTo>
                    <a:pt x="2638" y="839"/>
                  </a:lnTo>
                  <a:lnTo>
                    <a:pt x="2638" y="839"/>
                  </a:lnTo>
                  <a:lnTo>
                    <a:pt x="2639" y="839"/>
                  </a:lnTo>
                  <a:lnTo>
                    <a:pt x="2639" y="840"/>
                  </a:lnTo>
                  <a:lnTo>
                    <a:pt x="2639" y="840"/>
                  </a:lnTo>
                  <a:lnTo>
                    <a:pt x="2639" y="839"/>
                  </a:lnTo>
                  <a:lnTo>
                    <a:pt x="2639" y="839"/>
                  </a:lnTo>
                  <a:lnTo>
                    <a:pt x="2640" y="839"/>
                  </a:lnTo>
                  <a:lnTo>
                    <a:pt x="2640" y="838"/>
                  </a:lnTo>
                  <a:lnTo>
                    <a:pt x="2640" y="838"/>
                  </a:lnTo>
                  <a:lnTo>
                    <a:pt x="2640" y="838"/>
                  </a:lnTo>
                  <a:lnTo>
                    <a:pt x="2640" y="837"/>
                  </a:lnTo>
                  <a:lnTo>
                    <a:pt x="2641" y="837"/>
                  </a:lnTo>
                  <a:lnTo>
                    <a:pt x="2641" y="837"/>
                  </a:lnTo>
                  <a:lnTo>
                    <a:pt x="2641" y="837"/>
                  </a:lnTo>
                  <a:lnTo>
                    <a:pt x="2641" y="835"/>
                  </a:lnTo>
                  <a:lnTo>
                    <a:pt x="2642" y="834"/>
                  </a:lnTo>
                  <a:lnTo>
                    <a:pt x="2642" y="833"/>
                  </a:lnTo>
                  <a:lnTo>
                    <a:pt x="2642" y="832"/>
                  </a:lnTo>
                  <a:lnTo>
                    <a:pt x="2642" y="831"/>
                  </a:lnTo>
                  <a:lnTo>
                    <a:pt x="2642" y="831"/>
                  </a:lnTo>
                  <a:lnTo>
                    <a:pt x="2642" y="830"/>
                  </a:lnTo>
                  <a:lnTo>
                    <a:pt x="2643" y="829"/>
                  </a:lnTo>
                  <a:lnTo>
                    <a:pt x="2643" y="828"/>
                  </a:lnTo>
                  <a:lnTo>
                    <a:pt x="2643" y="827"/>
                  </a:lnTo>
                  <a:lnTo>
                    <a:pt x="2643" y="826"/>
                  </a:lnTo>
                  <a:lnTo>
                    <a:pt x="2643" y="826"/>
                  </a:lnTo>
                  <a:lnTo>
                    <a:pt x="2644" y="825"/>
                  </a:lnTo>
                  <a:lnTo>
                    <a:pt x="2644" y="824"/>
                  </a:lnTo>
                  <a:lnTo>
                    <a:pt x="2644" y="823"/>
                  </a:lnTo>
                  <a:lnTo>
                    <a:pt x="2644" y="822"/>
                  </a:lnTo>
                  <a:lnTo>
                    <a:pt x="2645" y="821"/>
                  </a:lnTo>
                  <a:lnTo>
                    <a:pt x="2645" y="820"/>
                  </a:lnTo>
                  <a:lnTo>
                    <a:pt x="2645" y="819"/>
                  </a:lnTo>
                  <a:lnTo>
                    <a:pt x="2645" y="818"/>
                  </a:lnTo>
                  <a:lnTo>
                    <a:pt x="2645" y="817"/>
                  </a:lnTo>
                  <a:lnTo>
                    <a:pt x="2645" y="815"/>
                  </a:lnTo>
                  <a:lnTo>
                    <a:pt x="2646" y="815"/>
                  </a:lnTo>
                  <a:lnTo>
                    <a:pt x="2646" y="813"/>
                  </a:lnTo>
                  <a:lnTo>
                    <a:pt x="2646" y="812"/>
                  </a:lnTo>
                  <a:lnTo>
                    <a:pt x="2646" y="811"/>
                  </a:lnTo>
                  <a:lnTo>
                    <a:pt x="2647" y="810"/>
                  </a:lnTo>
                  <a:lnTo>
                    <a:pt x="2647" y="809"/>
                  </a:lnTo>
                  <a:lnTo>
                    <a:pt x="2647" y="808"/>
                  </a:lnTo>
                  <a:lnTo>
                    <a:pt x="2647" y="807"/>
                  </a:lnTo>
                  <a:lnTo>
                    <a:pt x="2647" y="806"/>
                  </a:lnTo>
                  <a:lnTo>
                    <a:pt x="2647" y="805"/>
                  </a:lnTo>
                  <a:lnTo>
                    <a:pt x="2648" y="804"/>
                  </a:lnTo>
                  <a:lnTo>
                    <a:pt x="2648" y="803"/>
                  </a:lnTo>
                  <a:lnTo>
                    <a:pt x="2648" y="802"/>
                  </a:lnTo>
                  <a:lnTo>
                    <a:pt x="2648" y="801"/>
                  </a:lnTo>
                  <a:lnTo>
                    <a:pt x="2649" y="799"/>
                  </a:lnTo>
                  <a:lnTo>
                    <a:pt x="2649" y="799"/>
                  </a:lnTo>
                  <a:lnTo>
                    <a:pt x="2649" y="800"/>
                  </a:lnTo>
                  <a:lnTo>
                    <a:pt x="2649" y="801"/>
                  </a:lnTo>
                  <a:lnTo>
                    <a:pt x="2649" y="803"/>
                  </a:lnTo>
                  <a:lnTo>
                    <a:pt x="2650" y="805"/>
                  </a:lnTo>
                  <a:lnTo>
                    <a:pt x="2650" y="806"/>
                  </a:lnTo>
                  <a:lnTo>
                    <a:pt x="2650" y="808"/>
                  </a:lnTo>
                  <a:lnTo>
                    <a:pt x="2650" y="811"/>
                  </a:lnTo>
                  <a:lnTo>
                    <a:pt x="2650" y="814"/>
                  </a:lnTo>
                  <a:lnTo>
                    <a:pt x="2651" y="818"/>
                  </a:lnTo>
                  <a:lnTo>
                    <a:pt x="2651" y="822"/>
                  </a:lnTo>
                  <a:lnTo>
                    <a:pt x="2651" y="824"/>
                  </a:lnTo>
                  <a:lnTo>
                    <a:pt x="2651" y="825"/>
                  </a:lnTo>
                  <a:lnTo>
                    <a:pt x="2651" y="827"/>
                  </a:lnTo>
                  <a:lnTo>
                    <a:pt x="2652" y="829"/>
                  </a:lnTo>
                  <a:lnTo>
                    <a:pt x="2652" y="832"/>
                  </a:lnTo>
                  <a:lnTo>
                    <a:pt x="2652" y="834"/>
                  </a:lnTo>
                  <a:lnTo>
                    <a:pt x="2652" y="835"/>
                  </a:lnTo>
                  <a:lnTo>
                    <a:pt x="2653" y="835"/>
                  </a:lnTo>
                  <a:lnTo>
                    <a:pt x="2653" y="835"/>
                  </a:lnTo>
                  <a:lnTo>
                    <a:pt x="2653" y="836"/>
                  </a:lnTo>
                  <a:lnTo>
                    <a:pt x="2653" y="837"/>
                  </a:lnTo>
                  <a:lnTo>
                    <a:pt x="2653" y="837"/>
                  </a:lnTo>
                  <a:lnTo>
                    <a:pt x="2653" y="836"/>
                  </a:lnTo>
                  <a:lnTo>
                    <a:pt x="2654" y="835"/>
                  </a:lnTo>
                  <a:lnTo>
                    <a:pt x="2654" y="833"/>
                  </a:lnTo>
                  <a:lnTo>
                    <a:pt x="2654" y="831"/>
                  </a:lnTo>
                  <a:lnTo>
                    <a:pt x="2654" y="828"/>
                  </a:lnTo>
                  <a:lnTo>
                    <a:pt x="2655" y="827"/>
                  </a:lnTo>
                  <a:lnTo>
                    <a:pt x="2655" y="825"/>
                  </a:lnTo>
                  <a:lnTo>
                    <a:pt x="2655" y="824"/>
                  </a:lnTo>
                  <a:lnTo>
                    <a:pt x="2655" y="822"/>
                  </a:lnTo>
                  <a:lnTo>
                    <a:pt x="2655" y="820"/>
                  </a:lnTo>
                  <a:lnTo>
                    <a:pt x="2656" y="819"/>
                  </a:lnTo>
                  <a:lnTo>
                    <a:pt x="2656" y="818"/>
                  </a:lnTo>
                  <a:lnTo>
                    <a:pt x="2656" y="816"/>
                  </a:lnTo>
                  <a:lnTo>
                    <a:pt x="2656" y="815"/>
                  </a:lnTo>
                  <a:lnTo>
                    <a:pt x="2656" y="814"/>
                  </a:lnTo>
                  <a:lnTo>
                    <a:pt x="2656" y="814"/>
                  </a:lnTo>
                  <a:lnTo>
                    <a:pt x="2657" y="813"/>
                  </a:lnTo>
                  <a:lnTo>
                    <a:pt x="2657" y="811"/>
                  </a:lnTo>
                  <a:lnTo>
                    <a:pt x="2657" y="809"/>
                  </a:lnTo>
                  <a:lnTo>
                    <a:pt x="2657" y="809"/>
                  </a:lnTo>
                  <a:lnTo>
                    <a:pt x="2658" y="813"/>
                  </a:lnTo>
                  <a:lnTo>
                    <a:pt x="2658" y="804"/>
                  </a:lnTo>
                  <a:lnTo>
                    <a:pt x="2658" y="781"/>
                  </a:lnTo>
                  <a:lnTo>
                    <a:pt x="2658" y="745"/>
                  </a:lnTo>
                  <a:lnTo>
                    <a:pt x="2658" y="696"/>
                  </a:lnTo>
                  <a:lnTo>
                    <a:pt x="2658" y="635"/>
                  </a:lnTo>
                  <a:lnTo>
                    <a:pt x="2659" y="563"/>
                  </a:lnTo>
                  <a:lnTo>
                    <a:pt x="2659" y="496"/>
                  </a:lnTo>
                  <a:lnTo>
                    <a:pt x="2659" y="460"/>
                  </a:lnTo>
                  <a:lnTo>
                    <a:pt x="2659" y="471"/>
                  </a:lnTo>
                  <a:lnTo>
                    <a:pt x="2660" y="444"/>
                  </a:lnTo>
                  <a:lnTo>
                    <a:pt x="2660" y="411"/>
                  </a:lnTo>
                  <a:lnTo>
                    <a:pt x="2660" y="391"/>
                  </a:lnTo>
                  <a:lnTo>
                    <a:pt x="2660" y="388"/>
                  </a:lnTo>
                  <a:lnTo>
                    <a:pt x="2660" y="398"/>
                  </a:lnTo>
                  <a:lnTo>
                    <a:pt x="2661" y="407"/>
                  </a:lnTo>
                  <a:lnTo>
                    <a:pt x="2661" y="415"/>
                  </a:lnTo>
                  <a:lnTo>
                    <a:pt x="2661" y="427"/>
                  </a:lnTo>
                  <a:lnTo>
                    <a:pt x="2661" y="437"/>
                  </a:lnTo>
                  <a:lnTo>
                    <a:pt x="2661" y="445"/>
                  </a:lnTo>
                  <a:lnTo>
                    <a:pt x="2662" y="451"/>
                  </a:lnTo>
                  <a:lnTo>
                    <a:pt x="2662" y="456"/>
                  </a:lnTo>
                  <a:lnTo>
                    <a:pt x="2662" y="461"/>
                  </a:lnTo>
                  <a:lnTo>
                    <a:pt x="2662" y="466"/>
                  </a:lnTo>
                  <a:lnTo>
                    <a:pt x="2662" y="471"/>
                  </a:lnTo>
                  <a:lnTo>
                    <a:pt x="2663" y="477"/>
                  </a:lnTo>
                  <a:lnTo>
                    <a:pt x="2663" y="482"/>
                  </a:lnTo>
                  <a:lnTo>
                    <a:pt x="2663" y="486"/>
                  </a:lnTo>
                  <a:lnTo>
                    <a:pt x="2663" y="490"/>
                  </a:lnTo>
                  <a:lnTo>
                    <a:pt x="2664" y="493"/>
                  </a:lnTo>
                  <a:lnTo>
                    <a:pt x="2664" y="496"/>
                  </a:lnTo>
                  <a:lnTo>
                    <a:pt x="2664" y="499"/>
                  </a:lnTo>
                  <a:lnTo>
                    <a:pt x="2664" y="502"/>
                  </a:lnTo>
                  <a:lnTo>
                    <a:pt x="2664" y="506"/>
                  </a:lnTo>
                  <a:lnTo>
                    <a:pt x="2664" y="510"/>
                  </a:lnTo>
                  <a:lnTo>
                    <a:pt x="2665" y="515"/>
                  </a:lnTo>
                  <a:lnTo>
                    <a:pt x="2665" y="519"/>
                  </a:lnTo>
                  <a:lnTo>
                    <a:pt x="2665" y="524"/>
                  </a:lnTo>
                  <a:lnTo>
                    <a:pt x="2665" y="529"/>
                  </a:lnTo>
                  <a:lnTo>
                    <a:pt x="2666" y="534"/>
                  </a:lnTo>
                  <a:lnTo>
                    <a:pt x="2666" y="539"/>
                  </a:lnTo>
                  <a:lnTo>
                    <a:pt x="2666" y="545"/>
                  </a:lnTo>
                  <a:lnTo>
                    <a:pt x="2666" y="551"/>
                  </a:lnTo>
                  <a:lnTo>
                    <a:pt x="2666" y="556"/>
                  </a:lnTo>
                  <a:lnTo>
                    <a:pt x="2667" y="562"/>
                  </a:lnTo>
                  <a:lnTo>
                    <a:pt x="2667" y="568"/>
                  </a:lnTo>
                  <a:lnTo>
                    <a:pt x="2667" y="574"/>
                  </a:lnTo>
                  <a:lnTo>
                    <a:pt x="2667" y="581"/>
                  </a:lnTo>
                  <a:lnTo>
                    <a:pt x="2667" y="588"/>
                  </a:lnTo>
                  <a:lnTo>
                    <a:pt x="2668" y="596"/>
                  </a:lnTo>
                  <a:lnTo>
                    <a:pt x="2668" y="604"/>
                  </a:lnTo>
                  <a:lnTo>
                    <a:pt x="2668" y="611"/>
                  </a:lnTo>
                  <a:lnTo>
                    <a:pt x="2668" y="619"/>
                  </a:lnTo>
                  <a:lnTo>
                    <a:pt x="2668" y="628"/>
                  </a:lnTo>
                  <a:lnTo>
                    <a:pt x="2669" y="636"/>
                  </a:lnTo>
                  <a:lnTo>
                    <a:pt x="2669" y="644"/>
                  </a:lnTo>
                  <a:lnTo>
                    <a:pt x="2669" y="651"/>
                  </a:lnTo>
                  <a:lnTo>
                    <a:pt x="2669" y="657"/>
                  </a:lnTo>
                  <a:lnTo>
                    <a:pt x="2670" y="661"/>
                  </a:lnTo>
                  <a:lnTo>
                    <a:pt x="2670" y="665"/>
                  </a:lnTo>
                  <a:lnTo>
                    <a:pt x="2670" y="668"/>
                  </a:lnTo>
                  <a:lnTo>
                    <a:pt x="2670" y="671"/>
                  </a:lnTo>
                  <a:lnTo>
                    <a:pt x="2670" y="673"/>
                  </a:lnTo>
                  <a:lnTo>
                    <a:pt x="2670" y="673"/>
                  </a:lnTo>
                  <a:lnTo>
                    <a:pt x="2671" y="674"/>
                  </a:lnTo>
                  <a:lnTo>
                    <a:pt x="2671" y="674"/>
                  </a:lnTo>
                  <a:lnTo>
                    <a:pt x="2671" y="675"/>
                  </a:lnTo>
                  <a:lnTo>
                    <a:pt x="2671" y="674"/>
                  </a:lnTo>
                  <a:lnTo>
                    <a:pt x="2671" y="672"/>
                  </a:lnTo>
                  <a:lnTo>
                    <a:pt x="2672" y="670"/>
                  </a:lnTo>
                  <a:lnTo>
                    <a:pt x="2672" y="668"/>
                  </a:lnTo>
                  <a:lnTo>
                    <a:pt x="2672" y="666"/>
                  </a:lnTo>
                  <a:lnTo>
                    <a:pt x="2672" y="663"/>
                  </a:lnTo>
                  <a:lnTo>
                    <a:pt x="2672" y="660"/>
                  </a:lnTo>
                  <a:lnTo>
                    <a:pt x="2673" y="658"/>
                  </a:lnTo>
                  <a:lnTo>
                    <a:pt x="2673" y="657"/>
                  </a:lnTo>
                  <a:lnTo>
                    <a:pt x="2673" y="656"/>
                  </a:lnTo>
                  <a:lnTo>
                    <a:pt x="2673" y="656"/>
                  </a:lnTo>
                  <a:lnTo>
                    <a:pt x="2673" y="658"/>
                  </a:lnTo>
                  <a:lnTo>
                    <a:pt x="2674" y="660"/>
                  </a:lnTo>
                  <a:lnTo>
                    <a:pt x="2674" y="663"/>
                  </a:lnTo>
                  <a:lnTo>
                    <a:pt x="2674" y="668"/>
                  </a:lnTo>
                  <a:lnTo>
                    <a:pt x="2674" y="673"/>
                  </a:lnTo>
                  <a:lnTo>
                    <a:pt x="2675" y="679"/>
                  </a:lnTo>
                  <a:lnTo>
                    <a:pt x="2675" y="687"/>
                  </a:lnTo>
                  <a:lnTo>
                    <a:pt x="2675" y="694"/>
                  </a:lnTo>
                  <a:lnTo>
                    <a:pt x="2675" y="699"/>
                  </a:lnTo>
                  <a:lnTo>
                    <a:pt x="2675" y="704"/>
                  </a:lnTo>
                  <a:lnTo>
                    <a:pt x="2675" y="709"/>
                  </a:lnTo>
                  <a:lnTo>
                    <a:pt x="2676" y="713"/>
                  </a:lnTo>
                  <a:lnTo>
                    <a:pt x="2676" y="716"/>
                  </a:lnTo>
                  <a:lnTo>
                    <a:pt x="2676" y="719"/>
                  </a:lnTo>
                  <a:lnTo>
                    <a:pt x="2676" y="722"/>
                  </a:lnTo>
                  <a:lnTo>
                    <a:pt x="2677" y="724"/>
                  </a:lnTo>
                  <a:lnTo>
                    <a:pt x="2677" y="726"/>
                  </a:lnTo>
                  <a:lnTo>
                    <a:pt x="2677" y="727"/>
                  </a:lnTo>
                  <a:lnTo>
                    <a:pt x="2677" y="728"/>
                  </a:lnTo>
                  <a:lnTo>
                    <a:pt x="2677" y="730"/>
                  </a:lnTo>
                  <a:lnTo>
                    <a:pt x="2678" y="730"/>
                  </a:lnTo>
                  <a:lnTo>
                    <a:pt x="2678" y="731"/>
                  </a:lnTo>
                  <a:lnTo>
                    <a:pt x="2678" y="732"/>
                  </a:lnTo>
                  <a:lnTo>
                    <a:pt x="2678" y="732"/>
                  </a:lnTo>
                  <a:lnTo>
                    <a:pt x="2678" y="733"/>
                  </a:lnTo>
                  <a:lnTo>
                    <a:pt x="2679" y="733"/>
                  </a:lnTo>
                  <a:lnTo>
                    <a:pt x="2679" y="733"/>
                  </a:lnTo>
                  <a:lnTo>
                    <a:pt x="2679" y="733"/>
                  </a:lnTo>
                  <a:lnTo>
                    <a:pt x="2679" y="734"/>
                  </a:lnTo>
                  <a:lnTo>
                    <a:pt x="2679" y="734"/>
                  </a:lnTo>
                  <a:lnTo>
                    <a:pt x="2680" y="734"/>
                  </a:lnTo>
                  <a:lnTo>
                    <a:pt x="2680" y="734"/>
                  </a:lnTo>
                  <a:lnTo>
                    <a:pt x="2680" y="735"/>
                  </a:lnTo>
                  <a:lnTo>
                    <a:pt x="2680" y="735"/>
                  </a:lnTo>
                  <a:lnTo>
                    <a:pt x="2681" y="736"/>
                  </a:lnTo>
                  <a:lnTo>
                    <a:pt x="2681" y="737"/>
                  </a:lnTo>
                  <a:lnTo>
                    <a:pt x="2681" y="738"/>
                  </a:lnTo>
                  <a:lnTo>
                    <a:pt x="2681" y="739"/>
                  </a:lnTo>
                  <a:lnTo>
                    <a:pt x="2681" y="740"/>
                  </a:lnTo>
                  <a:lnTo>
                    <a:pt x="2681" y="742"/>
                  </a:lnTo>
                  <a:lnTo>
                    <a:pt x="2682" y="743"/>
                  </a:lnTo>
                  <a:lnTo>
                    <a:pt x="2682" y="744"/>
                  </a:lnTo>
                  <a:lnTo>
                    <a:pt x="2682" y="746"/>
                  </a:lnTo>
                  <a:lnTo>
                    <a:pt x="2682" y="747"/>
                  </a:lnTo>
                  <a:lnTo>
                    <a:pt x="2683" y="749"/>
                  </a:lnTo>
                  <a:lnTo>
                    <a:pt x="2683" y="749"/>
                  </a:lnTo>
                  <a:lnTo>
                    <a:pt x="2683" y="751"/>
                  </a:lnTo>
                  <a:lnTo>
                    <a:pt x="2683" y="752"/>
                  </a:lnTo>
                  <a:lnTo>
                    <a:pt x="2683" y="754"/>
                  </a:lnTo>
                  <a:lnTo>
                    <a:pt x="2683" y="755"/>
                  </a:lnTo>
                  <a:lnTo>
                    <a:pt x="2684" y="757"/>
                  </a:lnTo>
                  <a:lnTo>
                    <a:pt x="2684" y="758"/>
                  </a:lnTo>
                  <a:lnTo>
                    <a:pt x="2684" y="760"/>
                  </a:lnTo>
                  <a:lnTo>
                    <a:pt x="2684" y="761"/>
                  </a:lnTo>
                  <a:lnTo>
                    <a:pt x="2685" y="762"/>
                  </a:lnTo>
                  <a:lnTo>
                    <a:pt x="2685" y="762"/>
                  </a:lnTo>
                  <a:lnTo>
                    <a:pt x="2685" y="763"/>
                  </a:lnTo>
                  <a:lnTo>
                    <a:pt x="2685" y="764"/>
                  </a:lnTo>
                  <a:lnTo>
                    <a:pt x="2685" y="765"/>
                  </a:lnTo>
                  <a:lnTo>
                    <a:pt x="2686" y="766"/>
                  </a:lnTo>
                  <a:lnTo>
                    <a:pt x="2686" y="766"/>
                  </a:lnTo>
                  <a:lnTo>
                    <a:pt x="2686" y="766"/>
                  </a:lnTo>
                  <a:lnTo>
                    <a:pt x="2686" y="766"/>
                  </a:lnTo>
                  <a:lnTo>
                    <a:pt x="2686" y="766"/>
                  </a:lnTo>
                  <a:lnTo>
                    <a:pt x="2686" y="766"/>
                  </a:lnTo>
                  <a:lnTo>
                    <a:pt x="2687" y="765"/>
                  </a:lnTo>
                  <a:lnTo>
                    <a:pt x="2687" y="766"/>
                  </a:lnTo>
                  <a:lnTo>
                    <a:pt x="2687" y="766"/>
                  </a:lnTo>
                  <a:lnTo>
                    <a:pt x="2687" y="765"/>
                  </a:lnTo>
                  <a:lnTo>
                    <a:pt x="2688" y="765"/>
                  </a:lnTo>
                  <a:lnTo>
                    <a:pt x="2688" y="764"/>
                  </a:lnTo>
                  <a:lnTo>
                    <a:pt x="2688" y="764"/>
                  </a:lnTo>
                  <a:lnTo>
                    <a:pt x="2688" y="764"/>
                  </a:lnTo>
                  <a:lnTo>
                    <a:pt x="2688" y="763"/>
                  </a:lnTo>
                  <a:lnTo>
                    <a:pt x="2689" y="763"/>
                  </a:lnTo>
                  <a:lnTo>
                    <a:pt x="2689" y="763"/>
                  </a:lnTo>
                  <a:lnTo>
                    <a:pt x="2689" y="762"/>
                  </a:lnTo>
                  <a:lnTo>
                    <a:pt x="2689" y="762"/>
                  </a:lnTo>
                  <a:lnTo>
                    <a:pt x="2689" y="761"/>
                  </a:lnTo>
                  <a:lnTo>
                    <a:pt x="2690" y="760"/>
                  </a:lnTo>
                  <a:lnTo>
                    <a:pt x="2690" y="760"/>
                  </a:lnTo>
                  <a:lnTo>
                    <a:pt x="2690" y="759"/>
                  </a:lnTo>
                  <a:lnTo>
                    <a:pt x="2690" y="758"/>
                  </a:lnTo>
                  <a:lnTo>
                    <a:pt x="2690" y="758"/>
                  </a:lnTo>
                  <a:lnTo>
                    <a:pt x="2691" y="757"/>
                  </a:lnTo>
                  <a:lnTo>
                    <a:pt x="2691" y="756"/>
                  </a:lnTo>
                  <a:lnTo>
                    <a:pt x="2691" y="756"/>
                  </a:lnTo>
                  <a:lnTo>
                    <a:pt x="2691" y="756"/>
                  </a:lnTo>
                  <a:lnTo>
                    <a:pt x="2692" y="755"/>
                  </a:lnTo>
                  <a:lnTo>
                    <a:pt x="2692" y="754"/>
                  </a:lnTo>
                  <a:lnTo>
                    <a:pt x="2692" y="754"/>
                  </a:lnTo>
                  <a:lnTo>
                    <a:pt x="2692" y="753"/>
                  </a:lnTo>
                  <a:lnTo>
                    <a:pt x="2692" y="753"/>
                  </a:lnTo>
                  <a:lnTo>
                    <a:pt x="2692" y="752"/>
                  </a:lnTo>
                  <a:lnTo>
                    <a:pt x="2693" y="750"/>
                  </a:lnTo>
                  <a:lnTo>
                    <a:pt x="2693" y="750"/>
                  </a:lnTo>
                  <a:lnTo>
                    <a:pt x="2693" y="750"/>
                  </a:lnTo>
                  <a:lnTo>
                    <a:pt x="2693" y="749"/>
                  </a:lnTo>
                  <a:lnTo>
                    <a:pt x="2694" y="748"/>
                  </a:lnTo>
                  <a:lnTo>
                    <a:pt x="2694" y="747"/>
                  </a:lnTo>
                  <a:lnTo>
                    <a:pt x="2694" y="747"/>
                  </a:lnTo>
                  <a:lnTo>
                    <a:pt x="2694" y="747"/>
                  </a:lnTo>
                  <a:lnTo>
                    <a:pt x="2694" y="749"/>
                  </a:lnTo>
                  <a:lnTo>
                    <a:pt x="2694" y="751"/>
                  </a:lnTo>
                  <a:lnTo>
                    <a:pt x="2695" y="754"/>
                  </a:lnTo>
                  <a:lnTo>
                    <a:pt x="2695" y="756"/>
                  </a:lnTo>
                  <a:lnTo>
                    <a:pt x="2695" y="757"/>
                  </a:lnTo>
                  <a:lnTo>
                    <a:pt x="2695" y="759"/>
                  </a:lnTo>
                  <a:lnTo>
                    <a:pt x="2696" y="761"/>
                  </a:lnTo>
                  <a:lnTo>
                    <a:pt x="2696" y="766"/>
                  </a:lnTo>
                  <a:lnTo>
                    <a:pt x="2696" y="770"/>
                  </a:lnTo>
                  <a:lnTo>
                    <a:pt x="2696" y="774"/>
                  </a:lnTo>
                  <a:lnTo>
                    <a:pt x="2696" y="776"/>
                  </a:lnTo>
                  <a:lnTo>
                    <a:pt x="2697" y="778"/>
                  </a:lnTo>
                  <a:lnTo>
                    <a:pt x="2697" y="780"/>
                  </a:lnTo>
                  <a:lnTo>
                    <a:pt x="2697" y="783"/>
                  </a:lnTo>
                  <a:lnTo>
                    <a:pt x="2697" y="786"/>
                  </a:lnTo>
                  <a:lnTo>
                    <a:pt x="2697" y="788"/>
                  </a:lnTo>
                  <a:lnTo>
                    <a:pt x="2698" y="789"/>
                  </a:lnTo>
                  <a:lnTo>
                    <a:pt x="2698" y="789"/>
                  </a:lnTo>
                  <a:lnTo>
                    <a:pt x="2698" y="790"/>
                  </a:lnTo>
                  <a:lnTo>
                    <a:pt x="2698" y="790"/>
                  </a:lnTo>
                  <a:lnTo>
                    <a:pt x="2698" y="791"/>
                  </a:lnTo>
                  <a:lnTo>
                    <a:pt x="2699" y="790"/>
                  </a:lnTo>
                  <a:lnTo>
                    <a:pt x="2699" y="790"/>
                  </a:lnTo>
                  <a:lnTo>
                    <a:pt x="2699" y="788"/>
                  </a:lnTo>
                  <a:lnTo>
                    <a:pt x="2699" y="786"/>
                  </a:lnTo>
                  <a:lnTo>
                    <a:pt x="2700" y="784"/>
                  </a:lnTo>
                  <a:lnTo>
                    <a:pt x="2700" y="783"/>
                  </a:lnTo>
                  <a:lnTo>
                    <a:pt x="2700" y="782"/>
                  </a:lnTo>
                  <a:lnTo>
                    <a:pt x="2700" y="781"/>
                  </a:lnTo>
                  <a:lnTo>
                    <a:pt x="2700" y="779"/>
                  </a:lnTo>
                  <a:lnTo>
                    <a:pt x="2700" y="778"/>
                  </a:lnTo>
                  <a:lnTo>
                    <a:pt x="2701" y="776"/>
                  </a:lnTo>
                  <a:lnTo>
                    <a:pt x="2701" y="775"/>
                  </a:lnTo>
                  <a:lnTo>
                    <a:pt x="2701" y="775"/>
                  </a:lnTo>
                  <a:lnTo>
                    <a:pt x="2701" y="774"/>
                  </a:lnTo>
                  <a:lnTo>
                    <a:pt x="2701" y="773"/>
                  </a:lnTo>
                  <a:lnTo>
                    <a:pt x="2702" y="773"/>
                  </a:lnTo>
                  <a:lnTo>
                    <a:pt x="2702" y="773"/>
                  </a:lnTo>
                  <a:lnTo>
                    <a:pt x="2702" y="773"/>
                  </a:lnTo>
                  <a:lnTo>
                    <a:pt x="2702" y="773"/>
                  </a:lnTo>
                  <a:lnTo>
                    <a:pt x="2703" y="773"/>
                  </a:lnTo>
                  <a:lnTo>
                    <a:pt x="2703" y="777"/>
                  </a:lnTo>
                  <a:lnTo>
                    <a:pt x="2703" y="775"/>
                  </a:lnTo>
                  <a:lnTo>
                    <a:pt x="2703" y="760"/>
                  </a:lnTo>
                  <a:lnTo>
                    <a:pt x="2703" y="731"/>
                  </a:lnTo>
                  <a:lnTo>
                    <a:pt x="2703" y="687"/>
                  </a:lnTo>
                  <a:lnTo>
                    <a:pt x="2704" y="632"/>
                  </a:lnTo>
                  <a:lnTo>
                    <a:pt x="2704" y="565"/>
                  </a:lnTo>
                  <a:lnTo>
                    <a:pt x="2704" y="492"/>
                  </a:lnTo>
                  <a:lnTo>
                    <a:pt x="2704" y="437"/>
                  </a:lnTo>
                  <a:lnTo>
                    <a:pt x="2705" y="423"/>
                  </a:lnTo>
                  <a:lnTo>
                    <a:pt x="2705" y="415"/>
                  </a:lnTo>
                  <a:lnTo>
                    <a:pt x="2705" y="383"/>
                  </a:lnTo>
                  <a:lnTo>
                    <a:pt x="2705" y="351"/>
                  </a:lnTo>
                  <a:lnTo>
                    <a:pt x="2705" y="337"/>
                  </a:lnTo>
                  <a:lnTo>
                    <a:pt x="2705" y="339"/>
                  </a:lnTo>
                  <a:lnTo>
                    <a:pt x="2706" y="353"/>
                  </a:lnTo>
                  <a:lnTo>
                    <a:pt x="2706" y="362"/>
                  </a:lnTo>
                  <a:lnTo>
                    <a:pt x="2706" y="372"/>
                  </a:lnTo>
                  <a:lnTo>
                    <a:pt x="2706" y="385"/>
                  </a:lnTo>
                  <a:lnTo>
                    <a:pt x="2707" y="395"/>
                  </a:lnTo>
                  <a:lnTo>
                    <a:pt x="2707" y="403"/>
                  </a:lnTo>
                  <a:lnTo>
                    <a:pt x="2707" y="409"/>
                  </a:lnTo>
                  <a:lnTo>
                    <a:pt x="2707" y="415"/>
                  </a:lnTo>
                  <a:lnTo>
                    <a:pt x="2707" y="421"/>
                  </a:lnTo>
                  <a:lnTo>
                    <a:pt x="2708" y="427"/>
                  </a:lnTo>
                  <a:lnTo>
                    <a:pt x="2708" y="433"/>
                  </a:lnTo>
                  <a:lnTo>
                    <a:pt x="2708" y="439"/>
                  </a:lnTo>
                  <a:lnTo>
                    <a:pt x="2708" y="444"/>
                  </a:lnTo>
                  <a:lnTo>
                    <a:pt x="2708" y="448"/>
                  </a:lnTo>
                  <a:lnTo>
                    <a:pt x="2709" y="452"/>
                  </a:lnTo>
                  <a:lnTo>
                    <a:pt x="2709" y="456"/>
                  </a:lnTo>
                  <a:lnTo>
                    <a:pt x="2709" y="460"/>
                  </a:lnTo>
                  <a:lnTo>
                    <a:pt x="2709" y="464"/>
                  </a:lnTo>
                  <a:lnTo>
                    <a:pt x="2709" y="468"/>
                  </a:lnTo>
                  <a:lnTo>
                    <a:pt x="2710" y="472"/>
                  </a:lnTo>
                  <a:lnTo>
                    <a:pt x="2710" y="476"/>
                  </a:lnTo>
                  <a:lnTo>
                    <a:pt x="2710" y="481"/>
                  </a:lnTo>
                  <a:lnTo>
                    <a:pt x="2710" y="487"/>
                  </a:lnTo>
                  <a:lnTo>
                    <a:pt x="2711" y="492"/>
                  </a:lnTo>
                  <a:lnTo>
                    <a:pt x="2711" y="498"/>
                  </a:lnTo>
                  <a:lnTo>
                    <a:pt x="2711" y="504"/>
                  </a:lnTo>
                  <a:lnTo>
                    <a:pt x="2711" y="512"/>
                  </a:lnTo>
                  <a:lnTo>
                    <a:pt x="2711" y="519"/>
                  </a:lnTo>
                  <a:lnTo>
                    <a:pt x="2711" y="526"/>
                  </a:lnTo>
                  <a:lnTo>
                    <a:pt x="2712" y="532"/>
                  </a:lnTo>
                  <a:lnTo>
                    <a:pt x="2712" y="539"/>
                  </a:lnTo>
                  <a:lnTo>
                    <a:pt x="2712" y="547"/>
                  </a:lnTo>
                  <a:lnTo>
                    <a:pt x="2712" y="554"/>
                  </a:lnTo>
                  <a:lnTo>
                    <a:pt x="2713" y="562"/>
                  </a:lnTo>
                  <a:lnTo>
                    <a:pt x="2713" y="569"/>
                  </a:lnTo>
                  <a:lnTo>
                    <a:pt x="2713" y="578"/>
                  </a:lnTo>
                  <a:lnTo>
                    <a:pt x="2713" y="586"/>
                  </a:lnTo>
                  <a:lnTo>
                    <a:pt x="2713" y="596"/>
                  </a:lnTo>
                  <a:lnTo>
                    <a:pt x="2714" y="604"/>
                  </a:lnTo>
                  <a:lnTo>
                    <a:pt x="2714" y="613"/>
                  </a:lnTo>
                  <a:lnTo>
                    <a:pt x="2714" y="620"/>
                  </a:lnTo>
                  <a:lnTo>
                    <a:pt x="2714" y="628"/>
                  </a:lnTo>
                  <a:lnTo>
                    <a:pt x="2714" y="634"/>
                  </a:lnTo>
                  <a:lnTo>
                    <a:pt x="2715" y="639"/>
                  </a:lnTo>
                  <a:lnTo>
                    <a:pt x="2715" y="643"/>
                  </a:lnTo>
                  <a:lnTo>
                    <a:pt x="2715" y="646"/>
                  </a:lnTo>
                  <a:lnTo>
                    <a:pt x="2715" y="648"/>
                  </a:lnTo>
                  <a:lnTo>
                    <a:pt x="2715" y="650"/>
                  </a:lnTo>
                  <a:lnTo>
                    <a:pt x="2716" y="651"/>
                  </a:lnTo>
                  <a:lnTo>
                    <a:pt x="2716" y="651"/>
                  </a:lnTo>
                  <a:lnTo>
                    <a:pt x="2716" y="652"/>
                  </a:lnTo>
                  <a:lnTo>
                    <a:pt x="2716" y="651"/>
                  </a:lnTo>
                  <a:lnTo>
                    <a:pt x="2716" y="651"/>
                  </a:lnTo>
                  <a:lnTo>
                    <a:pt x="2716" y="650"/>
                  </a:lnTo>
                  <a:lnTo>
                    <a:pt x="2717" y="648"/>
                  </a:lnTo>
                  <a:lnTo>
                    <a:pt x="2717" y="646"/>
                  </a:lnTo>
                  <a:lnTo>
                    <a:pt x="2717" y="644"/>
                  </a:lnTo>
                  <a:lnTo>
                    <a:pt x="2717" y="642"/>
                  </a:lnTo>
                  <a:lnTo>
                    <a:pt x="2718" y="641"/>
                  </a:lnTo>
                  <a:lnTo>
                    <a:pt x="2718" y="639"/>
                  </a:lnTo>
                  <a:lnTo>
                    <a:pt x="2718" y="637"/>
                  </a:lnTo>
                  <a:lnTo>
                    <a:pt x="2718" y="636"/>
                  </a:lnTo>
                  <a:lnTo>
                    <a:pt x="2718" y="636"/>
                  </a:lnTo>
                  <a:lnTo>
                    <a:pt x="2719" y="636"/>
                  </a:lnTo>
                  <a:lnTo>
                    <a:pt x="2719" y="638"/>
                  </a:lnTo>
                  <a:lnTo>
                    <a:pt x="2719" y="641"/>
                  </a:lnTo>
                  <a:lnTo>
                    <a:pt x="2719" y="646"/>
                  </a:lnTo>
                  <a:lnTo>
                    <a:pt x="2719" y="652"/>
                  </a:lnTo>
                  <a:lnTo>
                    <a:pt x="2720" y="659"/>
                  </a:lnTo>
                  <a:lnTo>
                    <a:pt x="2720" y="666"/>
                  </a:lnTo>
                  <a:lnTo>
                    <a:pt x="2720" y="674"/>
                  </a:lnTo>
                  <a:lnTo>
                    <a:pt x="2720" y="681"/>
                  </a:lnTo>
                  <a:lnTo>
                    <a:pt x="2720" y="687"/>
                  </a:lnTo>
                  <a:lnTo>
                    <a:pt x="2721" y="694"/>
                  </a:lnTo>
                  <a:lnTo>
                    <a:pt x="2721" y="699"/>
                  </a:lnTo>
                  <a:lnTo>
                    <a:pt x="2721" y="703"/>
                  </a:lnTo>
                  <a:lnTo>
                    <a:pt x="2721" y="708"/>
                  </a:lnTo>
                  <a:lnTo>
                    <a:pt x="2722" y="711"/>
                  </a:lnTo>
                  <a:lnTo>
                    <a:pt x="2722" y="715"/>
                  </a:lnTo>
                  <a:lnTo>
                    <a:pt x="2722" y="718"/>
                  </a:lnTo>
                  <a:lnTo>
                    <a:pt x="2722" y="720"/>
                  </a:lnTo>
                  <a:lnTo>
                    <a:pt x="2722" y="722"/>
                  </a:lnTo>
                  <a:lnTo>
                    <a:pt x="2722" y="724"/>
                  </a:lnTo>
                  <a:lnTo>
                    <a:pt x="2723" y="725"/>
                  </a:lnTo>
                  <a:lnTo>
                    <a:pt x="2723" y="727"/>
                  </a:lnTo>
                  <a:lnTo>
                    <a:pt x="2723" y="729"/>
                  </a:lnTo>
                  <a:lnTo>
                    <a:pt x="2723" y="730"/>
                  </a:lnTo>
                  <a:lnTo>
                    <a:pt x="2724" y="731"/>
                  </a:lnTo>
                  <a:lnTo>
                    <a:pt x="2724" y="732"/>
                  </a:lnTo>
                  <a:lnTo>
                    <a:pt x="2724" y="733"/>
                  </a:lnTo>
                  <a:lnTo>
                    <a:pt x="2724" y="734"/>
                  </a:lnTo>
                  <a:lnTo>
                    <a:pt x="2724" y="735"/>
                  </a:lnTo>
                  <a:lnTo>
                    <a:pt x="2725" y="736"/>
                  </a:lnTo>
                  <a:lnTo>
                    <a:pt x="2725" y="738"/>
                  </a:lnTo>
                  <a:lnTo>
                    <a:pt x="2725" y="740"/>
                  </a:lnTo>
                  <a:lnTo>
                    <a:pt x="2725" y="741"/>
                  </a:lnTo>
                  <a:lnTo>
                    <a:pt x="2725" y="743"/>
                  </a:lnTo>
                  <a:lnTo>
                    <a:pt x="2726" y="745"/>
                  </a:lnTo>
                  <a:lnTo>
                    <a:pt x="2726" y="748"/>
                  </a:lnTo>
                  <a:lnTo>
                    <a:pt x="2726" y="750"/>
                  </a:lnTo>
                  <a:lnTo>
                    <a:pt x="2726" y="751"/>
                  </a:lnTo>
                  <a:lnTo>
                    <a:pt x="2726" y="754"/>
                  </a:lnTo>
                  <a:lnTo>
                    <a:pt x="2727" y="756"/>
                  </a:lnTo>
                  <a:lnTo>
                    <a:pt x="2727" y="759"/>
                  </a:lnTo>
                  <a:lnTo>
                    <a:pt x="2727" y="761"/>
                  </a:lnTo>
                  <a:lnTo>
                    <a:pt x="2727" y="763"/>
                  </a:lnTo>
                  <a:lnTo>
                    <a:pt x="2727" y="765"/>
                  </a:lnTo>
                  <a:lnTo>
                    <a:pt x="2728" y="768"/>
                  </a:lnTo>
                  <a:lnTo>
                    <a:pt x="2728" y="770"/>
                  </a:lnTo>
                  <a:lnTo>
                    <a:pt x="2728" y="772"/>
                  </a:lnTo>
                  <a:lnTo>
                    <a:pt x="2728" y="774"/>
                  </a:lnTo>
                  <a:lnTo>
                    <a:pt x="2728" y="777"/>
                  </a:lnTo>
                  <a:lnTo>
                    <a:pt x="2729" y="779"/>
                  </a:lnTo>
                  <a:lnTo>
                    <a:pt x="2729" y="781"/>
                  </a:lnTo>
                  <a:lnTo>
                    <a:pt x="2729" y="783"/>
                  </a:lnTo>
                  <a:lnTo>
                    <a:pt x="2729" y="785"/>
                  </a:lnTo>
                  <a:lnTo>
                    <a:pt x="2730" y="787"/>
                  </a:lnTo>
                  <a:lnTo>
                    <a:pt x="2730" y="789"/>
                  </a:lnTo>
                  <a:lnTo>
                    <a:pt x="2730" y="791"/>
                  </a:lnTo>
                  <a:lnTo>
                    <a:pt x="2730" y="793"/>
                  </a:lnTo>
                  <a:lnTo>
                    <a:pt x="2730" y="794"/>
                  </a:lnTo>
                  <a:lnTo>
                    <a:pt x="2730" y="796"/>
                  </a:lnTo>
                  <a:lnTo>
                    <a:pt x="2731" y="798"/>
                  </a:lnTo>
                  <a:lnTo>
                    <a:pt x="2731" y="799"/>
                  </a:lnTo>
                  <a:lnTo>
                    <a:pt x="2731" y="799"/>
                  </a:lnTo>
                  <a:lnTo>
                    <a:pt x="2731" y="800"/>
                  </a:lnTo>
                  <a:lnTo>
                    <a:pt x="2731" y="801"/>
                  </a:lnTo>
                  <a:lnTo>
                    <a:pt x="2732" y="802"/>
                  </a:lnTo>
                  <a:lnTo>
                    <a:pt x="2732" y="804"/>
                  </a:lnTo>
                  <a:lnTo>
                    <a:pt x="2732" y="804"/>
                  </a:lnTo>
                  <a:lnTo>
                    <a:pt x="2732" y="805"/>
                  </a:lnTo>
                  <a:lnTo>
                    <a:pt x="2733" y="805"/>
                  </a:lnTo>
                  <a:lnTo>
                    <a:pt x="2733" y="806"/>
                  </a:lnTo>
                  <a:lnTo>
                    <a:pt x="2733" y="806"/>
                  </a:lnTo>
                  <a:lnTo>
                    <a:pt x="2733" y="806"/>
                  </a:lnTo>
                  <a:lnTo>
                    <a:pt x="2733" y="805"/>
                  </a:lnTo>
                  <a:lnTo>
                    <a:pt x="2733" y="806"/>
                  </a:lnTo>
                  <a:lnTo>
                    <a:pt x="2734" y="806"/>
                  </a:lnTo>
                  <a:lnTo>
                    <a:pt x="2734" y="806"/>
                  </a:lnTo>
                  <a:lnTo>
                    <a:pt x="2734" y="805"/>
                  </a:lnTo>
                  <a:lnTo>
                    <a:pt x="2734" y="806"/>
                  </a:lnTo>
                  <a:lnTo>
                    <a:pt x="2735" y="806"/>
                  </a:lnTo>
                  <a:lnTo>
                    <a:pt x="2735" y="805"/>
                  </a:lnTo>
                  <a:lnTo>
                    <a:pt x="2735" y="805"/>
                  </a:lnTo>
                  <a:lnTo>
                    <a:pt x="2735" y="804"/>
                  </a:lnTo>
                  <a:lnTo>
                    <a:pt x="2735" y="804"/>
                  </a:lnTo>
                  <a:lnTo>
                    <a:pt x="2736" y="803"/>
                  </a:lnTo>
                  <a:lnTo>
                    <a:pt x="2736" y="803"/>
                  </a:lnTo>
                  <a:lnTo>
                    <a:pt x="2736" y="802"/>
                  </a:lnTo>
                  <a:lnTo>
                    <a:pt x="2736" y="801"/>
                  </a:lnTo>
                  <a:lnTo>
                    <a:pt x="2736" y="801"/>
                  </a:lnTo>
                  <a:lnTo>
                    <a:pt x="2737" y="801"/>
                  </a:lnTo>
                  <a:lnTo>
                    <a:pt x="2737" y="801"/>
                  </a:lnTo>
                  <a:lnTo>
                    <a:pt x="2737" y="800"/>
                  </a:lnTo>
                  <a:lnTo>
                    <a:pt x="2737" y="799"/>
                  </a:lnTo>
                  <a:lnTo>
                    <a:pt x="2737" y="799"/>
                  </a:lnTo>
                  <a:lnTo>
                    <a:pt x="2738" y="799"/>
                  </a:lnTo>
                  <a:lnTo>
                    <a:pt x="2738" y="799"/>
                  </a:lnTo>
                  <a:lnTo>
                    <a:pt x="2738" y="798"/>
                  </a:lnTo>
                  <a:lnTo>
                    <a:pt x="2738" y="798"/>
                  </a:lnTo>
                  <a:lnTo>
                    <a:pt x="2738" y="797"/>
                  </a:lnTo>
                  <a:lnTo>
                    <a:pt x="2739" y="797"/>
                  </a:lnTo>
                  <a:lnTo>
                    <a:pt x="2739" y="797"/>
                  </a:lnTo>
                  <a:lnTo>
                    <a:pt x="2739" y="796"/>
                  </a:lnTo>
                  <a:lnTo>
                    <a:pt x="2739" y="795"/>
                  </a:lnTo>
                  <a:lnTo>
                    <a:pt x="2739" y="795"/>
                  </a:lnTo>
                  <a:lnTo>
                    <a:pt x="2740" y="795"/>
                  </a:lnTo>
                  <a:lnTo>
                    <a:pt x="2740" y="794"/>
                  </a:lnTo>
                  <a:lnTo>
                    <a:pt x="2740" y="793"/>
                  </a:lnTo>
                  <a:lnTo>
                    <a:pt x="2740" y="792"/>
                  </a:lnTo>
                  <a:lnTo>
                    <a:pt x="2741" y="792"/>
                  </a:lnTo>
                  <a:lnTo>
                    <a:pt x="2741" y="794"/>
                  </a:lnTo>
                  <a:lnTo>
                    <a:pt x="2741" y="795"/>
                  </a:lnTo>
                  <a:lnTo>
                    <a:pt x="2741" y="798"/>
                  </a:lnTo>
                  <a:lnTo>
                    <a:pt x="2741" y="801"/>
                  </a:lnTo>
                  <a:lnTo>
                    <a:pt x="2741" y="803"/>
                  </a:lnTo>
                  <a:lnTo>
                    <a:pt x="2742" y="805"/>
                  </a:lnTo>
                  <a:lnTo>
                    <a:pt x="2742" y="807"/>
                  </a:lnTo>
                  <a:lnTo>
                    <a:pt x="2742" y="811"/>
                  </a:lnTo>
                  <a:lnTo>
                    <a:pt x="2742" y="816"/>
                  </a:lnTo>
                  <a:lnTo>
                    <a:pt x="2743" y="821"/>
                  </a:lnTo>
                  <a:lnTo>
                    <a:pt x="2743" y="824"/>
                  </a:lnTo>
                  <a:lnTo>
                    <a:pt x="2743" y="826"/>
                  </a:lnTo>
                  <a:lnTo>
                    <a:pt x="2743" y="828"/>
                  </a:lnTo>
                  <a:lnTo>
                    <a:pt x="2743" y="831"/>
                  </a:lnTo>
                  <a:lnTo>
                    <a:pt x="2744" y="834"/>
                  </a:lnTo>
                  <a:lnTo>
                    <a:pt x="2744" y="837"/>
                  </a:lnTo>
                  <a:lnTo>
                    <a:pt x="2744" y="838"/>
                  </a:lnTo>
                  <a:lnTo>
                    <a:pt x="2744" y="839"/>
                  </a:lnTo>
                  <a:lnTo>
                    <a:pt x="2744" y="840"/>
                  </a:lnTo>
                  <a:lnTo>
                    <a:pt x="2745" y="842"/>
                  </a:lnTo>
                  <a:lnTo>
                    <a:pt x="2745" y="843"/>
                  </a:lnTo>
                  <a:lnTo>
                    <a:pt x="2745" y="843"/>
                  </a:lnTo>
                  <a:lnTo>
                    <a:pt x="2745" y="843"/>
                  </a:lnTo>
                  <a:lnTo>
                    <a:pt x="2745" y="841"/>
                  </a:lnTo>
                  <a:lnTo>
                    <a:pt x="2746" y="840"/>
                  </a:lnTo>
                  <a:lnTo>
                    <a:pt x="2746" y="838"/>
                  </a:lnTo>
                  <a:lnTo>
                    <a:pt x="2746" y="836"/>
                  </a:lnTo>
                  <a:lnTo>
                    <a:pt x="2746" y="835"/>
                  </a:lnTo>
                  <a:lnTo>
                    <a:pt x="2746" y="834"/>
                  </a:lnTo>
                  <a:lnTo>
                    <a:pt x="2747" y="832"/>
                  </a:lnTo>
                  <a:lnTo>
                    <a:pt x="2747" y="831"/>
                  </a:lnTo>
                  <a:lnTo>
                    <a:pt x="2747" y="830"/>
                  </a:lnTo>
                  <a:lnTo>
                    <a:pt x="2747" y="829"/>
                  </a:lnTo>
                  <a:lnTo>
                    <a:pt x="2747" y="829"/>
                  </a:lnTo>
                  <a:lnTo>
                    <a:pt x="2748" y="828"/>
                  </a:lnTo>
                  <a:lnTo>
                    <a:pt x="2748" y="827"/>
                  </a:lnTo>
                  <a:lnTo>
                    <a:pt x="2748" y="826"/>
                  </a:lnTo>
                  <a:lnTo>
                    <a:pt x="2748" y="826"/>
                  </a:lnTo>
                  <a:lnTo>
                    <a:pt x="2748" y="828"/>
                  </a:lnTo>
                  <a:lnTo>
                    <a:pt x="2749" y="827"/>
                  </a:lnTo>
                  <a:lnTo>
                    <a:pt x="2749" y="825"/>
                  </a:lnTo>
                  <a:lnTo>
                    <a:pt x="2749" y="827"/>
                  </a:lnTo>
                  <a:lnTo>
                    <a:pt x="2749" y="826"/>
                  </a:lnTo>
                  <a:lnTo>
                    <a:pt x="2749" y="813"/>
                  </a:lnTo>
                  <a:lnTo>
                    <a:pt x="2750" y="787"/>
                  </a:lnTo>
                  <a:lnTo>
                    <a:pt x="2750" y="749"/>
                  </a:lnTo>
                  <a:lnTo>
                    <a:pt x="2750" y="698"/>
                  </a:lnTo>
                  <a:lnTo>
                    <a:pt x="2750" y="633"/>
                  </a:lnTo>
                  <a:lnTo>
                    <a:pt x="2750" y="558"/>
                  </a:lnTo>
                  <a:lnTo>
                    <a:pt x="2751" y="494"/>
                  </a:lnTo>
                  <a:lnTo>
                    <a:pt x="2751" y="463"/>
                  </a:lnTo>
                  <a:lnTo>
                    <a:pt x="2751" y="471"/>
                  </a:lnTo>
                  <a:lnTo>
                    <a:pt x="2751" y="443"/>
                  </a:lnTo>
                  <a:lnTo>
                    <a:pt x="2752" y="411"/>
                  </a:lnTo>
                  <a:lnTo>
                    <a:pt x="2752" y="395"/>
                  </a:lnTo>
                  <a:lnTo>
                    <a:pt x="2752" y="397"/>
                  </a:lnTo>
                  <a:lnTo>
                    <a:pt x="2752" y="408"/>
                  </a:lnTo>
                  <a:lnTo>
                    <a:pt x="2752" y="413"/>
                  </a:lnTo>
                  <a:lnTo>
                    <a:pt x="2752" y="418"/>
                  </a:lnTo>
                  <a:lnTo>
                    <a:pt x="2753" y="427"/>
                  </a:lnTo>
                  <a:lnTo>
                    <a:pt x="2753" y="439"/>
                  </a:lnTo>
                  <a:lnTo>
                    <a:pt x="2753" y="449"/>
                  </a:lnTo>
                  <a:lnTo>
                    <a:pt x="2753" y="456"/>
                  </a:lnTo>
                  <a:lnTo>
                    <a:pt x="2754" y="462"/>
                  </a:lnTo>
                  <a:lnTo>
                    <a:pt x="2754" y="469"/>
                  </a:lnTo>
                  <a:lnTo>
                    <a:pt x="2754" y="476"/>
                  </a:lnTo>
                  <a:lnTo>
                    <a:pt x="2754" y="483"/>
                  </a:lnTo>
                  <a:lnTo>
                    <a:pt x="2754" y="490"/>
                  </a:lnTo>
                  <a:lnTo>
                    <a:pt x="2755" y="496"/>
                  </a:lnTo>
                  <a:lnTo>
                    <a:pt x="2755" y="500"/>
                  </a:lnTo>
                  <a:lnTo>
                    <a:pt x="2755" y="505"/>
                  </a:lnTo>
                  <a:lnTo>
                    <a:pt x="2755" y="509"/>
                  </a:lnTo>
                  <a:lnTo>
                    <a:pt x="2755" y="514"/>
                  </a:lnTo>
                  <a:lnTo>
                    <a:pt x="2756" y="518"/>
                  </a:lnTo>
                  <a:lnTo>
                    <a:pt x="2756" y="522"/>
                  </a:lnTo>
                  <a:lnTo>
                    <a:pt x="2756" y="528"/>
                  </a:lnTo>
                  <a:lnTo>
                    <a:pt x="2756" y="533"/>
                  </a:lnTo>
                  <a:lnTo>
                    <a:pt x="2756" y="539"/>
                  </a:lnTo>
                  <a:lnTo>
                    <a:pt x="2757" y="545"/>
                  </a:lnTo>
                  <a:lnTo>
                    <a:pt x="2757" y="551"/>
                  </a:lnTo>
                  <a:lnTo>
                    <a:pt x="2757" y="558"/>
                  </a:lnTo>
                  <a:lnTo>
                    <a:pt x="2757" y="564"/>
                  </a:lnTo>
                  <a:lnTo>
                    <a:pt x="2758" y="571"/>
                  </a:lnTo>
                  <a:lnTo>
                    <a:pt x="2758" y="577"/>
                  </a:lnTo>
                  <a:lnTo>
                    <a:pt x="2758" y="584"/>
                  </a:lnTo>
                  <a:lnTo>
                    <a:pt x="2758" y="590"/>
                  </a:lnTo>
                  <a:lnTo>
                    <a:pt x="2758" y="597"/>
                  </a:lnTo>
                  <a:lnTo>
                    <a:pt x="2758" y="603"/>
                  </a:lnTo>
                  <a:lnTo>
                    <a:pt x="2759" y="610"/>
                  </a:lnTo>
                  <a:lnTo>
                    <a:pt x="2759" y="618"/>
                  </a:lnTo>
                  <a:lnTo>
                    <a:pt x="2759" y="625"/>
                  </a:lnTo>
                  <a:lnTo>
                    <a:pt x="2759" y="634"/>
                  </a:lnTo>
                  <a:lnTo>
                    <a:pt x="2760" y="641"/>
                  </a:lnTo>
                  <a:lnTo>
                    <a:pt x="2760" y="649"/>
                  </a:lnTo>
                  <a:lnTo>
                    <a:pt x="2760" y="657"/>
                  </a:lnTo>
                  <a:lnTo>
                    <a:pt x="2760" y="665"/>
                  </a:lnTo>
                  <a:lnTo>
                    <a:pt x="2760" y="672"/>
                  </a:lnTo>
                  <a:lnTo>
                    <a:pt x="2760" y="678"/>
                  </a:lnTo>
                  <a:lnTo>
                    <a:pt x="2761" y="684"/>
                  </a:lnTo>
                  <a:lnTo>
                    <a:pt x="2761" y="688"/>
                  </a:lnTo>
                  <a:lnTo>
                    <a:pt x="2761" y="692"/>
                  </a:lnTo>
                  <a:lnTo>
                    <a:pt x="2761" y="695"/>
                  </a:lnTo>
                  <a:lnTo>
                    <a:pt x="2761" y="698"/>
                  </a:lnTo>
                  <a:lnTo>
                    <a:pt x="2762" y="700"/>
                  </a:lnTo>
                  <a:lnTo>
                    <a:pt x="2762" y="701"/>
                  </a:lnTo>
                  <a:lnTo>
                    <a:pt x="2762" y="701"/>
                  </a:lnTo>
                  <a:lnTo>
                    <a:pt x="2762" y="701"/>
                  </a:lnTo>
                  <a:lnTo>
                    <a:pt x="2763" y="701"/>
                  </a:lnTo>
                  <a:lnTo>
                    <a:pt x="2763" y="700"/>
                  </a:lnTo>
                  <a:lnTo>
                    <a:pt x="2763" y="700"/>
                  </a:lnTo>
                  <a:lnTo>
                    <a:pt x="2763" y="699"/>
                  </a:lnTo>
                  <a:lnTo>
                    <a:pt x="2763" y="697"/>
                  </a:lnTo>
                  <a:lnTo>
                    <a:pt x="2763" y="695"/>
                  </a:lnTo>
                  <a:lnTo>
                    <a:pt x="2764" y="692"/>
                  </a:lnTo>
                  <a:lnTo>
                    <a:pt x="2764" y="690"/>
                  </a:lnTo>
                  <a:lnTo>
                    <a:pt x="2764" y="687"/>
                  </a:lnTo>
                  <a:lnTo>
                    <a:pt x="2764" y="684"/>
                  </a:lnTo>
                  <a:lnTo>
                    <a:pt x="2765" y="683"/>
                  </a:lnTo>
                  <a:lnTo>
                    <a:pt x="2765" y="682"/>
                  </a:lnTo>
                  <a:lnTo>
                    <a:pt x="2765" y="681"/>
                  </a:lnTo>
                  <a:lnTo>
                    <a:pt x="2765" y="682"/>
                  </a:lnTo>
                  <a:lnTo>
                    <a:pt x="2765" y="684"/>
                  </a:lnTo>
                  <a:lnTo>
                    <a:pt x="2766" y="687"/>
                  </a:lnTo>
                  <a:lnTo>
                    <a:pt x="2766" y="691"/>
                  </a:lnTo>
                  <a:lnTo>
                    <a:pt x="2766" y="695"/>
                  </a:lnTo>
                  <a:lnTo>
                    <a:pt x="2766" y="700"/>
                  </a:lnTo>
                  <a:lnTo>
                    <a:pt x="2766" y="707"/>
                  </a:lnTo>
                  <a:lnTo>
                    <a:pt x="2767" y="714"/>
                  </a:lnTo>
                  <a:lnTo>
                    <a:pt x="2767" y="720"/>
                  </a:lnTo>
                  <a:lnTo>
                    <a:pt x="2767" y="727"/>
                  </a:lnTo>
                  <a:lnTo>
                    <a:pt x="2767" y="733"/>
                  </a:lnTo>
                  <a:lnTo>
                    <a:pt x="2767" y="738"/>
                  </a:lnTo>
                  <a:lnTo>
                    <a:pt x="2768" y="743"/>
                  </a:lnTo>
                  <a:lnTo>
                    <a:pt x="2768" y="748"/>
                  </a:lnTo>
                  <a:lnTo>
                    <a:pt x="2768" y="752"/>
                  </a:lnTo>
                  <a:lnTo>
                    <a:pt x="2768" y="756"/>
                  </a:lnTo>
                  <a:lnTo>
                    <a:pt x="2769" y="760"/>
                  </a:lnTo>
                  <a:lnTo>
                    <a:pt x="2769" y="763"/>
                  </a:lnTo>
                  <a:lnTo>
                    <a:pt x="2769" y="767"/>
                  </a:lnTo>
                  <a:lnTo>
                    <a:pt x="2769" y="770"/>
                  </a:lnTo>
                  <a:lnTo>
                    <a:pt x="2769" y="773"/>
                  </a:lnTo>
                  <a:lnTo>
                    <a:pt x="2769" y="775"/>
                  </a:lnTo>
                  <a:lnTo>
                    <a:pt x="2770" y="777"/>
                  </a:lnTo>
                  <a:lnTo>
                    <a:pt x="2770" y="780"/>
                  </a:lnTo>
                  <a:lnTo>
                    <a:pt x="2770" y="782"/>
                  </a:lnTo>
                  <a:lnTo>
                    <a:pt x="2770" y="784"/>
                  </a:lnTo>
                  <a:lnTo>
                    <a:pt x="2771" y="786"/>
                  </a:lnTo>
                  <a:lnTo>
                    <a:pt x="2771" y="788"/>
                  </a:lnTo>
                  <a:lnTo>
                    <a:pt x="2771" y="791"/>
                  </a:lnTo>
                  <a:lnTo>
                    <a:pt x="2771" y="793"/>
                  </a:lnTo>
                  <a:lnTo>
                    <a:pt x="2771" y="795"/>
                  </a:lnTo>
                  <a:lnTo>
                    <a:pt x="2771" y="797"/>
                  </a:lnTo>
                  <a:lnTo>
                    <a:pt x="2772" y="799"/>
                  </a:lnTo>
                  <a:lnTo>
                    <a:pt x="2772" y="801"/>
                  </a:lnTo>
                  <a:lnTo>
                    <a:pt x="2772" y="804"/>
                  </a:lnTo>
                  <a:lnTo>
                    <a:pt x="2772" y="805"/>
                  </a:lnTo>
                  <a:lnTo>
                    <a:pt x="2773" y="808"/>
                  </a:lnTo>
                  <a:lnTo>
                    <a:pt x="2773" y="811"/>
                  </a:lnTo>
                  <a:lnTo>
                    <a:pt x="2773" y="813"/>
                  </a:lnTo>
                  <a:lnTo>
                    <a:pt x="2773" y="814"/>
                  </a:lnTo>
                  <a:lnTo>
                    <a:pt x="2773" y="816"/>
                  </a:lnTo>
                  <a:lnTo>
                    <a:pt x="2774" y="818"/>
                  </a:lnTo>
                  <a:lnTo>
                    <a:pt x="2774" y="821"/>
                  </a:lnTo>
                  <a:lnTo>
                    <a:pt x="2774" y="824"/>
                  </a:lnTo>
                  <a:lnTo>
                    <a:pt x="2774" y="826"/>
                  </a:lnTo>
                  <a:lnTo>
                    <a:pt x="2774" y="828"/>
                  </a:lnTo>
                  <a:lnTo>
                    <a:pt x="2775" y="830"/>
                  </a:lnTo>
                  <a:lnTo>
                    <a:pt x="2775" y="833"/>
                  </a:lnTo>
                  <a:lnTo>
                    <a:pt x="2775" y="834"/>
                  </a:lnTo>
                  <a:lnTo>
                    <a:pt x="2775" y="836"/>
                  </a:lnTo>
                  <a:lnTo>
                    <a:pt x="2775" y="838"/>
                  </a:lnTo>
                  <a:lnTo>
                    <a:pt x="2776" y="840"/>
                  </a:lnTo>
                  <a:lnTo>
                    <a:pt x="2776" y="842"/>
                  </a:lnTo>
                  <a:lnTo>
                    <a:pt x="2776" y="843"/>
                  </a:lnTo>
                  <a:lnTo>
                    <a:pt x="2776" y="844"/>
                  </a:lnTo>
                  <a:lnTo>
                    <a:pt x="2776" y="846"/>
                  </a:lnTo>
                  <a:lnTo>
                    <a:pt x="2777" y="847"/>
                  </a:lnTo>
                  <a:lnTo>
                    <a:pt x="2777" y="848"/>
                  </a:lnTo>
                  <a:lnTo>
                    <a:pt x="2777" y="849"/>
                  </a:lnTo>
                  <a:lnTo>
                    <a:pt x="2777" y="850"/>
                  </a:lnTo>
                  <a:lnTo>
                    <a:pt x="2777" y="851"/>
                  </a:lnTo>
                  <a:lnTo>
                    <a:pt x="2778" y="852"/>
                  </a:lnTo>
                  <a:lnTo>
                    <a:pt x="2778" y="852"/>
                  </a:lnTo>
                  <a:lnTo>
                    <a:pt x="2778" y="853"/>
                  </a:lnTo>
                  <a:lnTo>
                    <a:pt x="2778" y="854"/>
                  </a:lnTo>
                  <a:lnTo>
                    <a:pt x="2778" y="854"/>
                  </a:lnTo>
                  <a:lnTo>
                    <a:pt x="2779" y="854"/>
                  </a:lnTo>
                  <a:lnTo>
                    <a:pt x="2779" y="854"/>
                  </a:lnTo>
                  <a:lnTo>
                    <a:pt x="2779" y="854"/>
                  </a:lnTo>
                  <a:lnTo>
                    <a:pt x="2779" y="855"/>
                  </a:lnTo>
                  <a:lnTo>
                    <a:pt x="2780" y="855"/>
                  </a:lnTo>
                  <a:lnTo>
                    <a:pt x="2780" y="855"/>
                  </a:lnTo>
                  <a:lnTo>
                    <a:pt x="2780" y="854"/>
                  </a:lnTo>
                  <a:lnTo>
                    <a:pt x="2780" y="853"/>
                  </a:lnTo>
                  <a:lnTo>
                    <a:pt x="2780" y="853"/>
                  </a:lnTo>
                  <a:lnTo>
                    <a:pt x="2780" y="853"/>
                  </a:lnTo>
                  <a:lnTo>
                    <a:pt x="2781" y="853"/>
                  </a:lnTo>
                  <a:lnTo>
                    <a:pt x="2781" y="852"/>
                  </a:lnTo>
                  <a:lnTo>
                    <a:pt x="2781" y="852"/>
                  </a:lnTo>
                  <a:lnTo>
                    <a:pt x="2781" y="851"/>
                  </a:lnTo>
                  <a:lnTo>
                    <a:pt x="2782" y="851"/>
                  </a:lnTo>
                  <a:lnTo>
                    <a:pt x="2782" y="850"/>
                  </a:lnTo>
                  <a:lnTo>
                    <a:pt x="2782" y="850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8"/>
                  </a:lnTo>
                  <a:lnTo>
                    <a:pt x="2783" y="848"/>
                  </a:lnTo>
                  <a:lnTo>
                    <a:pt x="2783" y="846"/>
                  </a:lnTo>
                  <a:lnTo>
                    <a:pt x="2783" y="845"/>
                  </a:lnTo>
                  <a:lnTo>
                    <a:pt x="2783" y="844"/>
                  </a:lnTo>
                  <a:lnTo>
                    <a:pt x="2784" y="843"/>
                  </a:lnTo>
                  <a:lnTo>
                    <a:pt x="2784" y="843"/>
                  </a:lnTo>
                  <a:lnTo>
                    <a:pt x="2784" y="842"/>
                  </a:lnTo>
                  <a:lnTo>
                    <a:pt x="2784" y="841"/>
                  </a:lnTo>
                  <a:lnTo>
                    <a:pt x="2784" y="840"/>
                  </a:lnTo>
                  <a:lnTo>
                    <a:pt x="2785" y="839"/>
                  </a:lnTo>
                  <a:lnTo>
                    <a:pt x="2785" y="838"/>
                  </a:lnTo>
                  <a:lnTo>
                    <a:pt x="2785" y="838"/>
                  </a:lnTo>
                  <a:lnTo>
                    <a:pt x="2785" y="836"/>
                  </a:lnTo>
                  <a:lnTo>
                    <a:pt x="2785" y="836"/>
                  </a:lnTo>
                  <a:lnTo>
                    <a:pt x="2786" y="835"/>
                  </a:lnTo>
                  <a:lnTo>
                    <a:pt x="2786" y="833"/>
                  </a:lnTo>
                  <a:lnTo>
                    <a:pt x="2786" y="832"/>
                  </a:lnTo>
                  <a:lnTo>
                    <a:pt x="2786" y="831"/>
                  </a:lnTo>
                  <a:lnTo>
                    <a:pt x="2786" y="831"/>
                  </a:lnTo>
                  <a:lnTo>
                    <a:pt x="2787" y="831"/>
                  </a:lnTo>
                  <a:lnTo>
                    <a:pt x="2787" y="831"/>
                  </a:lnTo>
                  <a:lnTo>
                    <a:pt x="2787" y="830"/>
                  </a:lnTo>
                  <a:lnTo>
                    <a:pt x="2787" y="829"/>
                  </a:lnTo>
                  <a:lnTo>
                    <a:pt x="2788" y="829"/>
                  </a:lnTo>
                  <a:lnTo>
                    <a:pt x="2788" y="829"/>
                  </a:lnTo>
                  <a:lnTo>
                    <a:pt x="2788" y="828"/>
                  </a:lnTo>
                  <a:lnTo>
                    <a:pt x="2788" y="828"/>
                  </a:lnTo>
                  <a:lnTo>
                    <a:pt x="2788" y="827"/>
                  </a:lnTo>
                  <a:lnTo>
                    <a:pt x="2788" y="827"/>
                  </a:lnTo>
                  <a:lnTo>
                    <a:pt x="2789" y="827"/>
                  </a:lnTo>
                  <a:lnTo>
                    <a:pt x="2789" y="828"/>
                  </a:lnTo>
                  <a:lnTo>
                    <a:pt x="2789" y="830"/>
                  </a:lnTo>
                  <a:lnTo>
                    <a:pt x="2789" y="831"/>
                  </a:lnTo>
                  <a:lnTo>
                    <a:pt x="2789" y="834"/>
                  </a:lnTo>
                  <a:lnTo>
                    <a:pt x="2790" y="836"/>
                  </a:lnTo>
                  <a:lnTo>
                    <a:pt x="2790" y="838"/>
                  </a:lnTo>
                  <a:lnTo>
                    <a:pt x="2790" y="840"/>
                  </a:lnTo>
                  <a:lnTo>
                    <a:pt x="2790" y="844"/>
                  </a:lnTo>
                  <a:lnTo>
                    <a:pt x="2791" y="848"/>
                  </a:lnTo>
                  <a:lnTo>
                    <a:pt x="2791" y="852"/>
                  </a:lnTo>
                  <a:lnTo>
                    <a:pt x="2791" y="855"/>
                  </a:lnTo>
                  <a:lnTo>
                    <a:pt x="2791" y="857"/>
                  </a:lnTo>
                  <a:lnTo>
                    <a:pt x="2791" y="859"/>
                  </a:lnTo>
                  <a:lnTo>
                    <a:pt x="2791" y="862"/>
                  </a:lnTo>
                  <a:lnTo>
                    <a:pt x="2792" y="864"/>
                  </a:lnTo>
                  <a:lnTo>
                    <a:pt x="2792" y="866"/>
                  </a:lnTo>
                  <a:lnTo>
                    <a:pt x="2792" y="867"/>
                  </a:lnTo>
                  <a:lnTo>
                    <a:pt x="2792" y="869"/>
                  </a:lnTo>
                  <a:lnTo>
                    <a:pt x="2793" y="869"/>
                  </a:lnTo>
                  <a:lnTo>
                    <a:pt x="2793" y="870"/>
                  </a:lnTo>
                  <a:lnTo>
                    <a:pt x="2793" y="870"/>
                  </a:lnTo>
                  <a:lnTo>
                    <a:pt x="2793" y="871"/>
                  </a:lnTo>
                  <a:lnTo>
                    <a:pt x="2793" y="871"/>
                  </a:lnTo>
                  <a:lnTo>
                    <a:pt x="2793" y="871"/>
                  </a:lnTo>
                  <a:lnTo>
                    <a:pt x="2794" y="869"/>
                  </a:lnTo>
                  <a:lnTo>
                    <a:pt x="2794" y="867"/>
                  </a:lnTo>
                  <a:lnTo>
                    <a:pt x="2794" y="865"/>
                  </a:lnTo>
                  <a:lnTo>
                    <a:pt x="2794" y="864"/>
                  </a:lnTo>
                  <a:lnTo>
                    <a:pt x="2795" y="863"/>
                  </a:lnTo>
                  <a:lnTo>
                    <a:pt x="2795" y="861"/>
                  </a:lnTo>
                  <a:lnTo>
                    <a:pt x="2795" y="860"/>
                  </a:lnTo>
                  <a:lnTo>
                    <a:pt x="2795" y="859"/>
                  </a:lnTo>
                  <a:lnTo>
                    <a:pt x="2795" y="858"/>
                  </a:lnTo>
                  <a:lnTo>
                    <a:pt x="2796" y="857"/>
                  </a:lnTo>
                  <a:lnTo>
                    <a:pt x="2796" y="855"/>
                  </a:lnTo>
                  <a:lnTo>
                    <a:pt x="2796" y="854"/>
                  </a:lnTo>
                  <a:lnTo>
                    <a:pt x="2796" y="854"/>
                  </a:lnTo>
                  <a:lnTo>
                    <a:pt x="2796" y="853"/>
                  </a:lnTo>
                  <a:lnTo>
                    <a:pt x="2797" y="853"/>
                  </a:lnTo>
                  <a:lnTo>
                    <a:pt x="2797" y="852"/>
                  </a:lnTo>
                  <a:lnTo>
                    <a:pt x="2797" y="850"/>
                  </a:lnTo>
                  <a:lnTo>
                    <a:pt x="2797" y="850"/>
                  </a:lnTo>
                  <a:lnTo>
                    <a:pt x="2797" y="853"/>
                  </a:lnTo>
                  <a:lnTo>
                    <a:pt x="2798" y="845"/>
                  </a:lnTo>
                  <a:lnTo>
                    <a:pt x="2798" y="823"/>
                  </a:lnTo>
                  <a:lnTo>
                    <a:pt x="2798" y="790"/>
                  </a:lnTo>
                  <a:lnTo>
                    <a:pt x="2798" y="743"/>
                  </a:lnTo>
                  <a:lnTo>
                    <a:pt x="2799" y="682"/>
                  </a:lnTo>
                  <a:lnTo>
                    <a:pt x="2799" y="611"/>
                  </a:lnTo>
                  <a:lnTo>
                    <a:pt x="2799" y="542"/>
                  </a:lnTo>
                  <a:lnTo>
                    <a:pt x="2799" y="503"/>
                  </a:lnTo>
                  <a:lnTo>
                    <a:pt x="2799" y="513"/>
                  </a:lnTo>
                  <a:lnTo>
                    <a:pt x="2799" y="488"/>
                  </a:lnTo>
                  <a:lnTo>
                    <a:pt x="2800" y="456"/>
                  </a:lnTo>
                  <a:lnTo>
                    <a:pt x="2800" y="439"/>
                  </a:lnTo>
                  <a:lnTo>
                    <a:pt x="2800" y="439"/>
                  </a:lnTo>
                  <a:lnTo>
                    <a:pt x="2800" y="451"/>
                  </a:lnTo>
                  <a:lnTo>
                    <a:pt x="2801" y="455"/>
                  </a:lnTo>
                  <a:lnTo>
                    <a:pt x="2801" y="460"/>
                  </a:lnTo>
                  <a:lnTo>
                    <a:pt x="2801" y="468"/>
                  </a:lnTo>
                  <a:lnTo>
                    <a:pt x="2801" y="479"/>
                  </a:lnTo>
                  <a:lnTo>
                    <a:pt x="2801" y="488"/>
                  </a:lnTo>
                  <a:lnTo>
                    <a:pt x="2802" y="494"/>
                  </a:lnTo>
                  <a:lnTo>
                    <a:pt x="2802" y="499"/>
                  </a:lnTo>
                  <a:lnTo>
                    <a:pt x="2802" y="505"/>
                  </a:lnTo>
                  <a:lnTo>
                    <a:pt x="2802" y="511"/>
                  </a:lnTo>
                  <a:lnTo>
                    <a:pt x="2802" y="518"/>
                  </a:lnTo>
                  <a:lnTo>
                    <a:pt x="2803" y="523"/>
                  </a:lnTo>
                  <a:lnTo>
                    <a:pt x="2803" y="529"/>
                  </a:lnTo>
                  <a:lnTo>
                    <a:pt x="2803" y="533"/>
                  </a:lnTo>
                  <a:lnTo>
                    <a:pt x="2803" y="537"/>
                  </a:lnTo>
                  <a:lnTo>
                    <a:pt x="2803" y="540"/>
                  </a:lnTo>
                  <a:lnTo>
                    <a:pt x="2804" y="543"/>
                  </a:lnTo>
                  <a:lnTo>
                    <a:pt x="2804" y="547"/>
                  </a:lnTo>
                  <a:lnTo>
                    <a:pt x="2804" y="550"/>
                  </a:lnTo>
                  <a:lnTo>
                    <a:pt x="2804" y="555"/>
                  </a:lnTo>
                  <a:lnTo>
                    <a:pt x="2804" y="560"/>
                  </a:lnTo>
                  <a:lnTo>
                    <a:pt x="2804" y="564"/>
                  </a:lnTo>
                  <a:lnTo>
                    <a:pt x="2805" y="569"/>
                  </a:lnTo>
                  <a:lnTo>
                    <a:pt x="2805" y="574"/>
                  </a:lnTo>
                  <a:lnTo>
                    <a:pt x="2805" y="579"/>
                  </a:lnTo>
                  <a:lnTo>
                    <a:pt x="2805" y="585"/>
                  </a:lnTo>
                  <a:lnTo>
                    <a:pt x="2806" y="590"/>
                  </a:lnTo>
                  <a:lnTo>
                    <a:pt x="2806" y="596"/>
                  </a:lnTo>
                  <a:lnTo>
                    <a:pt x="2806" y="602"/>
                  </a:lnTo>
                  <a:lnTo>
                    <a:pt x="2806" y="607"/>
                  </a:lnTo>
                  <a:lnTo>
                    <a:pt x="2806" y="613"/>
                  </a:lnTo>
                  <a:lnTo>
                    <a:pt x="2807" y="618"/>
                  </a:lnTo>
                  <a:lnTo>
                    <a:pt x="2807" y="624"/>
                  </a:lnTo>
                  <a:lnTo>
                    <a:pt x="2807" y="631"/>
                  </a:lnTo>
                  <a:lnTo>
                    <a:pt x="2807" y="638"/>
                  </a:lnTo>
                  <a:lnTo>
                    <a:pt x="2807" y="645"/>
                  </a:lnTo>
                  <a:lnTo>
                    <a:pt x="2808" y="652"/>
                  </a:lnTo>
                  <a:lnTo>
                    <a:pt x="2808" y="660"/>
                  </a:lnTo>
                  <a:lnTo>
                    <a:pt x="2808" y="667"/>
                  </a:lnTo>
                  <a:lnTo>
                    <a:pt x="2808" y="675"/>
                  </a:lnTo>
                  <a:lnTo>
                    <a:pt x="2808" y="682"/>
                  </a:lnTo>
                  <a:lnTo>
                    <a:pt x="2809" y="690"/>
                  </a:lnTo>
                  <a:lnTo>
                    <a:pt x="2809" y="696"/>
                  </a:lnTo>
                  <a:lnTo>
                    <a:pt x="2809" y="701"/>
                  </a:lnTo>
                  <a:lnTo>
                    <a:pt x="2809" y="705"/>
                  </a:lnTo>
                  <a:lnTo>
                    <a:pt x="2810" y="709"/>
                  </a:lnTo>
                  <a:lnTo>
                    <a:pt x="2810" y="713"/>
                  </a:lnTo>
                  <a:lnTo>
                    <a:pt x="2810" y="715"/>
                  </a:lnTo>
                  <a:lnTo>
                    <a:pt x="2810" y="717"/>
                  </a:lnTo>
                  <a:lnTo>
                    <a:pt x="2810" y="719"/>
                  </a:lnTo>
                  <a:lnTo>
                    <a:pt x="2810" y="720"/>
                  </a:lnTo>
                  <a:lnTo>
                    <a:pt x="2811" y="721"/>
                  </a:lnTo>
                  <a:lnTo>
                    <a:pt x="2811" y="721"/>
                  </a:lnTo>
                  <a:lnTo>
                    <a:pt x="2811" y="720"/>
                  </a:lnTo>
                  <a:lnTo>
                    <a:pt x="2811" y="720"/>
                  </a:lnTo>
                  <a:lnTo>
                    <a:pt x="2812" y="720"/>
                  </a:lnTo>
                  <a:lnTo>
                    <a:pt x="2812" y="719"/>
                  </a:lnTo>
                  <a:lnTo>
                    <a:pt x="2812" y="717"/>
                  </a:lnTo>
                  <a:lnTo>
                    <a:pt x="2812" y="714"/>
                  </a:lnTo>
                  <a:lnTo>
                    <a:pt x="2812" y="713"/>
                  </a:lnTo>
                  <a:lnTo>
                    <a:pt x="2813" y="712"/>
                  </a:lnTo>
                  <a:lnTo>
                    <a:pt x="2813" y="710"/>
                  </a:lnTo>
                  <a:lnTo>
                    <a:pt x="2813" y="709"/>
                  </a:lnTo>
                  <a:lnTo>
                    <a:pt x="2813" y="708"/>
                  </a:lnTo>
                  <a:lnTo>
                    <a:pt x="2813" y="710"/>
                  </a:lnTo>
                  <a:lnTo>
                    <a:pt x="2814" y="711"/>
                  </a:lnTo>
                  <a:lnTo>
                    <a:pt x="2814" y="714"/>
                  </a:lnTo>
                  <a:lnTo>
                    <a:pt x="2814" y="718"/>
                  </a:lnTo>
                  <a:lnTo>
                    <a:pt x="2814" y="723"/>
                  </a:lnTo>
                  <a:lnTo>
                    <a:pt x="2814" y="729"/>
                  </a:lnTo>
                  <a:lnTo>
                    <a:pt x="2815" y="735"/>
                  </a:lnTo>
                  <a:lnTo>
                    <a:pt x="2815" y="741"/>
                  </a:lnTo>
                  <a:lnTo>
                    <a:pt x="2815" y="747"/>
                  </a:lnTo>
                  <a:lnTo>
                    <a:pt x="2815" y="752"/>
                  </a:lnTo>
                  <a:lnTo>
                    <a:pt x="2816" y="757"/>
                  </a:lnTo>
                  <a:lnTo>
                    <a:pt x="2816" y="761"/>
                  </a:lnTo>
                  <a:lnTo>
                    <a:pt x="2816" y="765"/>
                  </a:lnTo>
                  <a:lnTo>
                    <a:pt x="2816" y="770"/>
                  </a:lnTo>
                  <a:lnTo>
                    <a:pt x="2816" y="773"/>
                  </a:lnTo>
                  <a:lnTo>
                    <a:pt x="2816" y="777"/>
                  </a:lnTo>
                  <a:lnTo>
                    <a:pt x="2817" y="780"/>
                  </a:lnTo>
                  <a:lnTo>
                    <a:pt x="2817" y="782"/>
                  </a:lnTo>
                  <a:lnTo>
                    <a:pt x="2817" y="784"/>
                  </a:lnTo>
                  <a:lnTo>
                    <a:pt x="2817" y="786"/>
                  </a:lnTo>
                  <a:lnTo>
                    <a:pt x="2818" y="788"/>
                  </a:lnTo>
                  <a:lnTo>
                    <a:pt x="2818" y="790"/>
                  </a:lnTo>
                  <a:lnTo>
                    <a:pt x="2818" y="792"/>
                  </a:lnTo>
                  <a:lnTo>
                    <a:pt x="2818" y="793"/>
                  </a:lnTo>
                  <a:lnTo>
                    <a:pt x="2818" y="795"/>
                  </a:lnTo>
                  <a:lnTo>
                    <a:pt x="2818" y="797"/>
                  </a:lnTo>
                  <a:lnTo>
                    <a:pt x="2819" y="798"/>
                  </a:lnTo>
                  <a:lnTo>
                    <a:pt x="2819" y="800"/>
                  </a:lnTo>
                  <a:lnTo>
                    <a:pt x="2819" y="801"/>
                  </a:lnTo>
                  <a:lnTo>
                    <a:pt x="2819" y="802"/>
                  </a:lnTo>
                  <a:lnTo>
                    <a:pt x="2819" y="804"/>
                  </a:lnTo>
                  <a:lnTo>
                    <a:pt x="2820" y="805"/>
                  </a:lnTo>
                  <a:lnTo>
                    <a:pt x="2820" y="807"/>
                  </a:lnTo>
                  <a:lnTo>
                    <a:pt x="2820" y="808"/>
                  </a:lnTo>
                  <a:lnTo>
                    <a:pt x="2820" y="809"/>
                  </a:lnTo>
                  <a:lnTo>
                    <a:pt x="2821" y="811"/>
                  </a:lnTo>
                  <a:lnTo>
                    <a:pt x="2821" y="813"/>
                  </a:lnTo>
                  <a:lnTo>
                    <a:pt x="2821" y="815"/>
                  </a:lnTo>
                  <a:lnTo>
                    <a:pt x="2821" y="815"/>
                  </a:lnTo>
                  <a:lnTo>
                    <a:pt x="2821" y="817"/>
                  </a:lnTo>
                  <a:lnTo>
                    <a:pt x="2821" y="818"/>
                  </a:lnTo>
                  <a:lnTo>
                    <a:pt x="2822" y="820"/>
                  </a:lnTo>
                  <a:lnTo>
                    <a:pt x="2822" y="821"/>
                  </a:lnTo>
                  <a:lnTo>
                    <a:pt x="2822" y="823"/>
                  </a:lnTo>
                  <a:lnTo>
                    <a:pt x="2822" y="824"/>
                  </a:lnTo>
                  <a:lnTo>
                    <a:pt x="2823" y="825"/>
                  </a:lnTo>
                  <a:lnTo>
                    <a:pt x="2823" y="827"/>
                  </a:lnTo>
                  <a:lnTo>
                    <a:pt x="2823" y="828"/>
                  </a:lnTo>
                  <a:lnTo>
                    <a:pt x="2823" y="830"/>
                  </a:lnTo>
                  <a:lnTo>
                    <a:pt x="2823" y="831"/>
                  </a:lnTo>
                  <a:lnTo>
                    <a:pt x="2824" y="832"/>
                  </a:lnTo>
                  <a:lnTo>
                    <a:pt x="2824" y="834"/>
                  </a:lnTo>
                  <a:lnTo>
                    <a:pt x="2824" y="834"/>
                  </a:lnTo>
                  <a:lnTo>
                    <a:pt x="2824" y="836"/>
                  </a:lnTo>
                  <a:lnTo>
                    <a:pt x="2824" y="836"/>
                  </a:lnTo>
                  <a:lnTo>
                    <a:pt x="2825" y="837"/>
                  </a:lnTo>
                  <a:lnTo>
                    <a:pt x="2825" y="838"/>
                  </a:lnTo>
                  <a:lnTo>
                    <a:pt x="2825" y="839"/>
                  </a:lnTo>
                  <a:lnTo>
                    <a:pt x="2825" y="839"/>
                  </a:lnTo>
                  <a:lnTo>
                    <a:pt x="2825" y="840"/>
                  </a:lnTo>
                  <a:lnTo>
                    <a:pt x="2826" y="839"/>
                  </a:lnTo>
                  <a:lnTo>
                    <a:pt x="2826" y="839"/>
                  </a:lnTo>
                  <a:lnTo>
                    <a:pt x="2826" y="839"/>
                  </a:lnTo>
                  <a:lnTo>
                    <a:pt x="2826" y="840"/>
                  </a:lnTo>
                  <a:lnTo>
                    <a:pt x="2827" y="840"/>
                  </a:lnTo>
                  <a:lnTo>
                    <a:pt x="2827" y="839"/>
                  </a:lnTo>
                  <a:lnTo>
                    <a:pt x="2827" y="839"/>
                  </a:lnTo>
                  <a:lnTo>
                    <a:pt x="2827" y="838"/>
                  </a:lnTo>
                  <a:lnTo>
                    <a:pt x="2827" y="838"/>
                  </a:lnTo>
                  <a:lnTo>
                    <a:pt x="2827" y="838"/>
                  </a:lnTo>
                  <a:lnTo>
                    <a:pt x="2828" y="838"/>
                  </a:lnTo>
                  <a:lnTo>
                    <a:pt x="2828" y="837"/>
                  </a:lnTo>
                  <a:lnTo>
                    <a:pt x="2828" y="836"/>
                  </a:lnTo>
                  <a:lnTo>
                    <a:pt x="2828" y="835"/>
                  </a:lnTo>
                  <a:lnTo>
                    <a:pt x="2829" y="834"/>
                  </a:lnTo>
                  <a:lnTo>
                    <a:pt x="2829" y="834"/>
                  </a:lnTo>
                  <a:lnTo>
                    <a:pt x="2829" y="833"/>
                  </a:lnTo>
                  <a:lnTo>
                    <a:pt x="2829" y="832"/>
                  </a:lnTo>
                  <a:lnTo>
                    <a:pt x="2829" y="830"/>
                  </a:lnTo>
                  <a:lnTo>
                    <a:pt x="2829" y="829"/>
                  </a:lnTo>
                  <a:lnTo>
                    <a:pt x="2830" y="828"/>
                  </a:lnTo>
                  <a:lnTo>
                    <a:pt x="2830" y="827"/>
                  </a:lnTo>
                  <a:lnTo>
                    <a:pt x="2830" y="826"/>
                  </a:lnTo>
                  <a:lnTo>
                    <a:pt x="2830" y="825"/>
                  </a:lnTo>
                  <a:lnTo>
                    <a:pt x="2831" y="824"/>
                  </a:lnTo>
                  <a:lnTo>
                    <a:pt x="2831" y="822"/>
                  </a:lnTo>
                  <a:lnTo>
                    <a:pt x="2831" y="821"/>
                  </a:lnTo>
                  <a:lnTo>
                    <a:pt x="2831" y="819"/>
                  </a:lnTo>
                  <a:lnTo>
                    <a:pt x="2831" y="818"/>
                  </a:lnTo>
                  <a:lnTo>
                    <a:pt x="2832" y="817"/>
                  </a:lnTo>
                  <a:lnTo>
                    <a:pt x="2832" y="816"/>
                  </a:lnTo>
                  <a:lnTo>
                    <a:pt x="2832" y="816"/>
                  </a:lnTo>
                  <a:lnTo>
                    <a:pt x="2832" y="815"/>
                  </a:lnTo>
                  <a:lnTo>
                    <a:pt x="2832" y="814"/>
                  </a:lnTo>
                  <a:lnTo>
                    <a:pt x="2833" y="813"/>
                  </a:lnTo>
                  <a:lnTo>
                    <a:pt x="2833" y="811"/>
                  </a:lnTo>
                  <a:lnTo>
                    <a:pt x="2833" y="810"/>
                  </a:lnTo>
                  <a:lnTo>
                    <a:pt x="2833" y="809"/>
                  </a:lnTo>
                  <a:lnTo>
                    <a:pt x="2833" y="809"/>
                  </a:lnTo>
                  <a:lnTo>
                    <a:pt x="2834" y="808"/>
                  </a:lnTo>
                  <a:lnTo>
                    <a:pt x="2834" y="807"/>
                  </a:lnTo>
                  <a:lnTo>
                    <a:pt x="2834" y="806"/>
                  </a:lnTo>
                  <a:lnTo>
                    <a:pt x="2834" y="805"/>
                  </a:lnTo>
                  <a:lnTo>
                    <a:pt x="2834" y="805"/>
                  </a:lnTo>
                  <a:lnTo>
                    <a:pt x="2835" y="804"/>
                  </a:lnTo>
                  <a:lnTo>
                    <a:pt x="2835" y="802"/>
                  </a:lnTo>
                  <a:lnTo>
                    <a:pt x="2835" y="802"/>
                  </a:lnTo>
                  <a:lnTo>
                    <a:pt x="2835" y="802"/>
                  </a:lnTo>
                  <a:lnTo>
                    <a:pt x="2835" y="801"/>
                  </a:lnTo>
                  <a:lnTo>
                    <a:pt x="2836" y="800"/>
                  </a:lnTo>
                  <a:lnTo>
                    <a:pt x="2836" y="799"/>
                  </a:lnTo>
                  <a:lnTo>
                    <a:pt x="2836" y="798"/>
                  </a:lnTo>
                  <a:lnTo>
                    <a:pt x="2836" y="797"/>
                  </a:lnTo>
                  <a:lnTo>
                    <a:pt x="2836" y="796"/>
                  </a:lnTo>
                  <a:lnTo>
                    <a:pt x="2837" y="795"/>
                  </a:lnTo>
                  <a:lnTo>
                    <a:pt x="2837" y="794"/>
                  </a:lnTo>
                  <a:lnTo>
                    <a:pt x="2837" y="794"/>
                  </a:lnTo>
                  <a:lnTo>
                    <a:pt x="2837" y="796"/>
                  </a:lnTo>
                  <a:lnTo>
                    <a:pt x="2838" y="798"/>
                  </a:lnTo>
                  <a:lnTo>
                    <a:pt x="2838" y="800"/>
                  </a:lnTo>
                  <a:lnTo>
                    <a:pt x="2838" y="801"/>
                  </a:lnTo>
                  <a:lnTo>
                    <a:pt x="2838" y="803"/>
                  </a:lnTo>
                  <a:lnTo>
                    <a:pt x="2838" y="805"/>
                  </a:lnTo>
                  <a:lnTo>
                    <a:pt x="2838" y="808"/>
                  </a:lnTo>
                  <a:lnTo>
                    <a:pt x="2839" y="812"/>
                  </a:lnTo>
                  <a:lnTo>
                    <a:pt x="2839" y="816"/>
                  </a:lnTo>
                  <a:lnTo>
                    <a:pt x="2839" y="819"/>
                  </a:lnTo>
                  <a:lnTo>
                    <a:pt x="2839" y="820"/>
                  </a:lnTo>
                  <a:lnTo>
                    <a:pt x="2840" y="822"/>
                  </a:lnTo>
                  <a:lnTo>
                    <a:pt x="2840" y="824"/>
                  </a:lnTo>
                  <a:lnTo>
                    <a:pt x="2840" y="826"/>
                  </a:lnTo>
                  <a:lnTo>
                    <a:pt x="2840" y="828"/>
                  </a:lnTo>
                  <a:lnTo>
                    <a:pt x="2840" y="828"/>
                  </a:lnTo>
                  <a:lnTo>
                    <a:pt x="2840" y="828"/>
                  </a:lnTo>
                  <a:lnTo>
                    <a:pt x="2841" y="828"/>
                  </a:lnTo>
                  <a:lnTo>
                    <a:pt x="2841" y="829"/>
                  </a:lnTo>
                  <a:lnTo>
                    <a:pt x="2841" y="830"/>
                  </a:lnTo>
                  <a:lnTo>
                    <a:pt x="2841" y="831"/>
                  </a:lnTo>
                  <a:lnTo>
                    <a:pt x="2842" y="830"/>
                  </a:lnTo>
                  <a:lnTo>
                    <a:pt x="2842" y="829"/>
                  </a:lnTo>
                  <a:lnTo>
                    <a:pt x="2842" y="827"/>
                  </a:lnTo>
                  <a:lnTo>
                    <a:pt x="2842" y="826"/>
                  </a:lnTo>
                  <a:lnTo>
                    <a:pt x="2842" y="824"/>
                  </a:lnTo>
                  <a:lnTo>
                    <a:pt x="2843" y="822"/>
                  </a:lnTo>
                  <a:lnTo>
                    <a:pt x="2843" y="820"/>
                  </a:lnTo>
                  <a:lnTo>
                    <a:pt x="2843" y="819"/>
                  </a:lnTo>
                  <a:lnTo>
                    <a:pt x="2843" y="819"/>
                  </a:lnTo>
                  <a:lnTo>
                    <a:pt x="2843" y="817"/>
                  </a:lnTo>
                  <a:lnTo>
                    <a:pt x="2844" y="816"/>
                  </a:lnTo>
                  <a:lnTo>
                    <a:pt x="2844" y="815"/>
                  </a:lnTo>
                  <a:lnTo>
                    <a:pt x="2844" y="813"/>
                  </a:lnTo>
                  <a:lnTo>
                    <a:pt x="2844" y="812"/>
                  </a:lnTo>
                  <a:lnTo>
                    <a:pt x="2844" y="811"/>
                  </a:lnTo>
                  <a:lnTo>
                    <a:pt x="2845" y="810"/>
                  </a:lnTo>
                  <a:lnTo>
                    <a:pt x="2845" y="810"/>
                  </a:lnTo>
                  <a:lnTo>
                    <a:pt x="2845" y="809"/>
                  </a:lnTo>
                  <a:lnTo>
                    <a:pt x="2845" y="808"/>
                  </a:lnTo>
                  <a:lnTo>
                    <a:pt x="2846" y="807"/>
                  </a:lnTo>
                  <a:lnTo>
                    <a:pt x="2846" y="812"/>
                  </a:lnTo>
                  <a:lnTo>
                    <a:pt x="2846" y="804"/>
                  </a:lnTo>
                  <a:lnTo>
                    <a:pt x="2846" y="783"/>
                  </a:lnTo>
                  <a:lnTo>
                    <a:pt x="2846" y="750"/>
                  </a:lnTo>
                  <a:lnTo>
                    <a:pt x="2846" y="703"/>
                  </a:lnTo>
                  <a:lnTo>
                    <a:pt x="2847" y="640"/>
                  </a:lnTo>
                  <a:lnTo>
                    <a:pt x="2847" y="564"/>
                  </a:lnTo>
                  <a:lnTo>
                    <a:pt x="2847" y="496"/>
                  </a:lnTo>
                  <a:lnTo>
                    <a:pt x="2847" y="464"/>
                  </a:lnTo>
                  <a:lnTo>
                    <a:pt x="2848" y="469"/>
                  </a:lnTo>
                  <a:lnTo>
                    <a:pt x="2848" y="440"/>
                  </a:lnTo>
                  <a:lnTo>
                    <a:pt x="2848" y="408"/>
                  </a:lnTo>
                  <a:lnTo>
                    <a:pt x="2848" y="393"/>
                  </a:lnTo>
                  <a:lnTo>
                    <a:pt x="2848" y="394"/>
                  </a:lnTo>
                  <a:lnTo>
                    <a:pt x="2849" y="406"/>
                  </a:lnTo>
                  <a:lnTo>
                    <a:pt x="2849" y="414"/>
                  </a:lnTo>
                  <a:lnTo>
                    <a:pt x="2849" y="421"/>
                  </a:lnTo>
                  <a:lnTo>
                    <a:pt x="2849" y="432"/>
                  </a:lnTo>
                  <a:lnTo>
                    <a:pt x="2849" y="442"/>
                  </a:lnTo>
                  <a:lnTo>
                    <a:pt x="2849" y="449"/>
                  </a:lnTo>
                  <a:lnTo>
                    <a:pt x="2850" y="454"/>
                  </a:lnTo>
                  <a:lnTo>
                    <a:pt x="2850" y="459"/>
                  </a:lnTo>
                  <a:lnTo>
                    <a:pt x="2850" y="465"/>
                  </a:lnTo>
                  <a:lnTo>
                    <a:pt x="2850" y="472"/>
                  </a:lnTo>
                  <a:lnTo>
                    <a:pt x="2851" y="478"/>
                  </a:lnTo>
                  <a:lnTo>
                    <a:pt x="2851" y="484"/>
                  </a:lnTo>
                  <a:lnTo>
                    <a:pt x="2851" y="490"/>
                  </a:lnTo>
                  <a:lnTo>
                    <a:pt x="2851" y="495"/>
                  </a:lnTo>
                  <a:lnTo>
                    <a:pt x="2851" y="499"/>
                  </a:lnTo>
                  <a:lnTo>
                    <a:pt x="2851" y="503"/>
                  </a:lnTo>
                  <a:lnTo>
                    <a:pt x="2852" y="506"/>
                  </a:lnTo>
                  <a:lnTo>
                    <a:pt x="2852" y="509"/>
                  </a:lnTo>
                  <a:lnTo>
                    <a:pt x="2852" y="513"/>
                  </a:lnTo>
                  <a:lnTo>
                    <a:pt x="2852" y="518"/>
                  </a:lnTo>
                  <a:lnTo>
                    <a:pt x="2853" y="522"/>
                  </a:lnTo>
                  <a:lnTo>
                    <a:pt x="2853" y="528"/>
                  </a:lnTo>
                  <a:lnTo>
                    <a:pt x="2853" y="534"/>
                  </a:lnTo>
                  <a:lnTo>
                    <a:pt x="2853" y="539"/>
                  </a:lnTo>
                  <a:lnTo>
                    <a:pt x="2853" y="544"/>
                  </a:lnTo>
                  <a:lnTo>
                    <a:pt x="2854" y="550"/>
                  </a:lnTo>
                  <a:lnTo>
                    <a:pt x="2854" y="556"/>
                  </a:lnTo>
                  <a:lnTo>
                    <a:pt x="2854" y="562"/>
                  </a:lnTo>
                  <a:lnTo>
                    <a:pt x="2854" y="568"/>
                  </a:lnTo>
                  <a:lnTo>
                    <a:pt x="2854" y="573"/>
                  </a:lnTo>
                  <a:lnTo>
                    <a:pt x="2855" y="579"/>
                  </a:lnTo>
                  <a:lnTo>
                    <a:pt x="2855" y="586"/>
                  </a:lnTo>
                  <a:lnTo>
                    <a:pt x="2855" y="593"/>
                  </a:lnTo>
                  <a:lnTo>
                    <a:pt x="2855" y="601"/>
                  </a:lnTo>
                  <a:lnTo>
                    <a:pt x="2855" y="608"/>
                  </a:lnTo>
                  <a:lnTo>
                    <a:pt x="2856" y="616"/>
                  </a:lnTo>
                  <a:lnTo>
                    <a:pt x="2856" y="624"/>
                  </a:lnTo>
                  <a:lnTo>
                    <a:pt x="2856" y="633"/>
                  </a:lnTo>
                  <a:lnTo>
                    <a:pt x="2856" y="641"/>
                  </a:lnTo>
                  <a:lnTo>
                    <a:pt x="2857" y="648"/>
                  </a:lnTo>
                  <a:lnTo>
                    <a:pt x="2857" y="656"/>
                  </a:lnTo>
                  <a:lnTo>
                    <a:pt x="2857" y="662"/>
                  </a:lnTo>
                  <a:lnTo>
                    <a:pt x="2857" y="668"/>
                  </a:lnTo>
                  <a:lnTo>
                    <a:pt x="2857" y="673"/>
                  </a:lnTo>
                  <a:lnTo>
                    <a:pt x="2857" y="677"/>
                  </a:lnTo>
                  <a:lnTo>
                    <a:pt x="2858" y="680"/>
                  </a:lnTo>
                  <a:lnTo>
                    <a:pt x="2858" y="682"/>
                  </a:lnTo>
                  <a:lnTo>
                    <a:pt x="2858" y="683"/>
                  </a:lnTo>
                  <a:lnTo>
                    <a:pt x="2858" y="685"/>
                  </a:lnTo>
                  <a:lnTo>
                    <a:pt x="2859" y="686"/>
                  </a:lnTo>
                  <a:lnTo>
                    <a:pt x="2859" y="686"/>
                  </a:lnTo>
                  <a:lnTo>
                    <a:pt x="2859" y="685"/>
                  </a:lnTo>
                  <a:lnTo>
                    <a:pt x="2859" y="684"/>
                  </a:lnTo>
                  <a:lnTo>
                    <a:pt x="2859" y="683"/>
                  </a:lnTo>
                  <a:lnTo>
                    <a:pt x="2860" y="681"/>
                  </a:lnTo>
                  <a:lnTo>
                    <a:pt x="2860" y="678"/>
                  </a:lnTo>
                  <a:lnTo>
                    <a:pt x="2860" y="675"/>
                  </a:lnTo>
                  <a:lnTo>
                    <a:pt x="2860" y="673"/>
                  </a:lnTo>
                  <a:lnTo>
                    <a:pt x="2860" y="670"/>
                  </a:lnTo>
                  <a:lnTo>
                    <a:pt x="2861" y="668"/>
                  </a:lnTo>
                  <a:lnTo>
                    <a:pt x="2861" y="665"/>
                  </a:lnTo>
                  <a:lnTo>
                    <a:pt x="2861" y="663"/>
                  </a:lnTo>
                  <a:lnTo>
                    <a:pt x="2861" y="662"/>
                  </a:lnTo>
                  <a:lnTo>
                    <a:pt x="2861" y="662"/>
                  </a:lnTo>
                  <a:lnTo>
                    <a:pt x="2862" y="663"/>
                  </a:lnTo>
                  <a:lnTo>
                    <a:pt x="2862" y="665"/>
                  </a:lnTo>
                  <a:lnTo>
                    <a:pt x="2862" y="668"/>
                  </a:lnTo>
                  <a:lnTo>
                    <a:pt x="2862" y="673"/>
                  </a:lnTo>
                  <a:lnTo>
                    <a:pt x="2862" y="680"/>
                  </a:lnTo>
                  <a:lnTo>
                    <a:pt x="2863" y="686"/>
                  </a:lnTo>
                  <a:lnTo>
                    <a:pt x="2863" y="694"/>
                  </a:lnTo>
                  <a:lnTo>
                    <a:pt x="2863" y="701"/>
                  </a:lnTo>
                  <a:lnTo>
                    <a:pt x="2863" y="706"/>
                  </a:lnTo>
                  <a:lnTo>
                    <a:pt x="2863" y="710"/>
                  </a:lnTo>
                  <a:lnTo>
                    <a:pt x="2864" y="714"/>
                  </a:lnTo>
                  <a:lnTo>
                    <a:pt x="2864" y="718"/>
                  </a:lnTo>
                  <a:lnTo>
                    <a:pt x="2864" y="722"/>
                  </a:lnTo>
                  <a:lnTo>
                    <a:pt x="2864" y="725"/>
                  </a:lnTo>
                  <a:lnTo>
                    <a:pt x="2864" y="728"/>
                  </a:lnTo>
                  <a:lnTo>
                    <a:pt x="2865" y="731"/>
                  </a:lnTo>
                  <a:lnTo>
                    <a:pt x="2865" y="733"/>
                  </a:lnTo>
                  <a:lnTo>
                    <a:pt x="2865" y="735"/>
                  </a:lnTo>
                  <a:lnTo>
                    <a:pt x="2865" y="736"/>
                  </a:lnTo>
                  <a:lnTo>
                    <a:pt x="2865" y="737"/>
                  </a:lnTo>
                  <a:lnTo>
                    <a:pt x="2866" y="738"/>
                  </a:lnTo>
                  <a:lnTo>
                    <a:pt x="2866" y="740"/>
                  </a:lnTo>
                  <a:lnTo>
                    <a:pt x="2866" y="740"/>
                  </a:lnTo>
                  <a:lnTo>
                    <a:pt x="2866" y="741"/>
                  </a:lnTo>
                  <a:lnTo>
                    <a:pt x="2866" y="742"/>
                  </a:lnTo>
                  <a:lnTo>
                    <a:pt x="2867" y="743"/>
                  </a:lnTo>
                  <a:lnTo>
                    <a:pt x="2867" y="744"/>
                  </a:lnTo>
                  <a:lnTo>
                    <a:pt x="2867" y="745"/>
                  </a:lnTo>
                  <a:lnTo>
                    <a:pt x="2867" y="746"/>
                  </a:lnTo>
                  <a:lnTo>
                    <a:pt x="2868" y="746"/>
                  </a:lnTo>
                  <a:lnTo>
                    <a:pt x="2868" y="747"/>
                  </a:lnTo>
                  <a:lnTo>
                    <a:pt x="2868" y="748"/>
                  </a:lnTo>
                  <a:lnTo>
                    <a:pt x="2868" y="748"/>
                  </a:lnTo>
                  <a:lnTo>
                    <a:pt x="2868" y="749"/>
                  </a:lnTo>
                  <a:lnTo>
                    <a:pt x="2868" y="750"/>
                  </a:lnTo>
                  <a:lnTo>
                    <a:pt x="2869" y="752"/>
                  </a:lnTo>
                  <a:lnTo>
                    <a:pt x="2869" y="754"/>
                  </a:lnTo>
                  <a:lnTo>
                    <a:pt x="2869" y="756"/>
                  </a:lnTo>
                  <a:lnTo>
                    <a:pt x="2869" y="757"/>
                  </a:lnTo>
                  <a:lnTo>
                    <a:pt x="2870" y="759"/>
                  </a:lnTo>
                  <a:lnTo>
                    <a:pt x="2870" y="761"/>
                  </a:lnTo>
                  <a:lnTo>
                    <a:pt x="2870" y="763"/>
                  </a:lnTo>
                  <a:lnTo>
                    <a:pt x="2870" y="764"/>
                  </a:lnTo>
                  <a:lnTo>
                    <a:pt x="2870" y="765"/>
                  </a:lnTo>
                  <a:lnTo>
                    <a:pt x="2871" y="767"/>
                  </a:lnTo>
                  <a:lnTo>
                    <a:pt x="2871" y="769"/>
                  </a:lnTo>
                  <a:lnTo>
                    <a:pt x="2871" y="771"/>
                  </a:lnTo>
                  <a:lnTo>
                    <a:pt x="2871" y="773"/>
                  </a:lnTo>
                  <a:lnTo>
                    <a:pt x="2871" y="775"/>
                  </a:lnTo>
                  <a:lnTo>
                    <a:pt x="2872" y="776"/>
                  </a:lnTo>
                  <a:lnTo>
                    <a:pt x="2872" y="778"/>
                  </a:lnTo>
                  <a:lnTo>
                    <a:pt x="2872" y="780"/>
                  </a:lnTo>
                  <a:lnTo>
                    <a:pt x="2872" y="781"/>
                  </a:lnTo>
                  <a:lnTo>
                    <a:pt x="2872" y="782"/>
                  </a:lnTo>
                  <a:lnTo>
                    <a:pt x="2873" y="784"/>
                  </a:lnTo>
                  <a:lnTo>
                    <a:pt x="2873" y="785"/>
                  </a:lnTo>
                  <a:lnTo>
                    <a:pt x="2873" y="786"/>
                  </a:lnTo>
                  <a:lnTo>
                    <a:pt x="2873" y="786"/>
                  </a:lnTo>
                  <a:lnTo>
                    <a:pt x="2873" y="788"/>
                  </a:lnTo>
                  <a:lnTo>
                    <a:pt x="2874" y="788"/>
                  </a:lnTo>
                  <a:lnTo>
                    <a:pt x="2874" y="789"/>
                  </a:lnTo>
                  <a:lnTo>
                    <a:pt x="2874" y="790"/>
                  </a:lnTo>
                  <a:lnTo>
                    <a:pt x="2874" y="789"/>
                  </a:lnTo>
                  <a:lnTo>
                    <a:pt x="2874" y="789"/>
                  </a:lnTo>
                  <a:lnTo>
                    <a:pt x="2875" y="789"/>
                  </a:lnTo>
                  <a:lnTo>
                    <a:pt x="2875" y="789"/>
                  </a:lnTo>
                  <a:lnTo>
                    <a:pt x="2875" y="789"/>
                  </a:lnTo>
                  <a:lnTo>
                    <a:pt x="2875" y="789"/>
                  </a:lnTo>
                  <a:lnTo>
                    <a:pt x="2876" y="789"/>
                  </a:lnTo>
                  <a:lnTo>
                    <a:pt x="2876" y="788"/>
                  </a:lnTo>
                  <a:lnTo>
                    <a:pt x="2876" y="787"/>
                  </a:lnTo>
                  <a:lnTo>
                    <a:pt x="2876" y="786"/>
                  </a:lnTo>
                  <a:lnTo>
                    <a:pt x="2876" y="786"/>
                  </a:lnTo>
                  <a:lnTo>
                    <a:pt x="2876" y="786"/>
                  </a:lnTo>
                  <a:lnTo>
                    <a:pt x="2877" y="786"/>
                  </a:lnTo>
                  <a:lnTo>
                    <a:pt x="2877" y="785"/>
                  </a:lnTo>
                  <a:lnTo>
                    <a:pt x="2877" y="784"/>
                  </a:lnTo>
                  <a:lnTo>
                    <a:pt x="2877" y="783"/>
                  </a:lnTo>
                  <a:lnTo>
                    <a:pt x="2878" y="783"/>
                  </a:lnTo>
                  <a:lnTo>
                    <a:pt x="2878" y="782"/>
                  </a:lnTo>
                  <a:lnTo>
                    <a:pt x="2878" y="781"/>
                  </a:lnTo>
                  <a:lnTo>
                    <a:pt x="2878" y="781"/>
                  </a:lnTo>
                  <a:lnTo>
                    <a:pt x="2878" y="780"/>
                  </a:lnTo>
                  <a:lnTo>
                    <a:pt x="2879" y="779"/>
                  </a:lnTo>
                  <a:lnTo>
                    <a:pt x="2879" y="778"/>
                  </a:lnTo>
                  <a:lnTo>
                    <a:pt x="2879" y="777"/>
                  </a:lnTo>
                  <a:lnTo>
                    <a:pt x="2879" y="777"/>
                  </a:lnTo>
                  <a:lnTo>
                    <a:pt x="2879" y="776"/>
                  </a:lnTo>
                  <a:lnTo>
                    <a:pt x="2879" y="775"/>
                  </a:lnTo>
                  <a:lnTo>
                    <a:pt x="2880" y="774"/>
                  </a:lnTo>
                  <a:lnTo>
                    <a:pt x="2880" y="774"/>
                  </a:lnTo>
                  <a:lnTo>
                    <a:pt x="2880" y="773"/>
                  </a:lnTo>
                  <a:lnTo>
                    <a:pt x="2880" y="773"/>
                  </a:lnTo>
                  <a:lnTo>
                    <a:pt x="2881" y="772"/>
                  </a:lnTo>
                  <a:lnTo>
                    <a:pt x="2881" y="771"/>
                  </a:lnTo>
                  <a:lnTo>
                    <a:pt x="2881" y="770"/>
                  </a:lnTo>
                  <a:lnTo>
                    <a:pt x="2881" y="769"/>
                  </a:lnTo>
                  <a:lnTo>
                    <a:pt x="2881" y="768"/>
                  </a:lnTo>
                  <a:lnTo>
                    <a:pt x="2882" y="767"/>
                  </a:lnTo>
                  <a:lnTo>
                    <a:pt x="2882" y="767"/>
                  </a:lnTo>
                  <a:lnTo>
                    <a:pt x="2882" y="766"/>
                  </a:lnTo>
                  <a:lnTo>
                    <a:pt x="2882" y="766"/>
                  </a:lnTo>
                  <a:lnTo>
                    <a:pt x="2882" y="766"/>
                  </a:lnTo>
                  <a:lnTo>
                    <a:pt x="2883" y="765"/>
                  </a:lnTo>
                  <a:lnTo>
                    <a:pt x="2883" y="764"/>
                  </a:lnTo>
                  <a:lnTo>
                    <a:pt x="2883" y="763"/>
                  </a:lnTo>
                  <a:lnTo>
                    <a:pt x="2883" y="762"/>
                  </a:lnTo>
                  <a:lnTo>
                    <a:pt x="2883" y="761"/>
                  </a:lnTo>
                  <a:lnTo>
                    <a:pt x="2884" y="761"/>
                  </a:lnTo>
                  <a:lnTo>
                    <a:pt x="2884" y="761"/>
                  </a:lnTo>
                  <a:lnTo>
                    <a:pt x="2884" y="764"/>
                  </a:lnTo>
                  <a:lnTo>
                    <a:pt x="2884" y="766"/>
                  </a:lnTo>
                  <a:lnTo>
                    <a:pt x="2884" y="768"/>
                  </a:lnTo>
                  <a:lnTo>
                    <a:pt x="2885" y="770"/>
                  </a:lnTo>
                  <a:lnTo>
                    <a:pt x="2885" y="772"/>
                  </a:lnTo>
                  <a:lnTo>
                    <a:pt x="2885" y="774"/>
                  </a:lnTo>
                  <a:lnTo>
                    <a:pt x="2885" y="777"/>
                  </a:lnTo>
                  <a:lnTo>
                    <a:pt x="2885" y="781"/>
                  </a:lnTo>
                  <a:lnTo>
                    <a:pt x="2886" y="785"/>
                  </a:lnTo>
                  <a:lnTo>
                    <a:pt x="2886" y="788"/>
                  </a:lnTo>
                  <a:lnTo>
                    <a:pt x="2886" y="790"/>
                  </a:lnTo>
                  <a:lnTo>
                    <a:pt x="2886" y="792"/>
                  </a:lnTo>
                  <a:lnTo>
                    <a:pt x="2887" y="794"/>
                  </a:lnTo>
                  <a:lnTo>
                    <a:pt x="2887" y="798"/>
                  </a:lnTo>
                  <a:lnTo>
                    <a:pt x="2887" y="800"/>
                  </a:lnTo>
                  <a:lnTo>
                    <a:pt x="2887" y="802"/>
                  </a:lnTo>
                  <a:lnTo>
                    <a:pt x="2887" y="802"/>
                  </a:lnTo>
                  <a:lnTo>
                    <a:pt x="2887" y="803"/>
                  </a:lnTo>
                  <a:lnTo>
                    <a:pt x="2888" y="803"/>
                  </a:lnTo>
                  <a:lnTo>
                    <a:pt x="2888" y="804"/>
                  </a:lnTo>
                  <a:lnTo>
                    <a:pt x="2888" y="805"/>
                  </a:lnTo>
                  <a:lnTo>
                    <a:pt x="2888" y="804"/>
                  </a:lnTo>
                  <a:lnTo>
                    <a:pt x="2889" y="802"/>
                  </a:lnTo>
                  <a:lnTo>
                    <a:pt x="2889" y="801"/>
                  </a:lnTo>
                  <a:lnTo>
                    <a:pt x="2889" y="799"/>
                  </a:lnTo>
                  <a:lnTo>
                    <a:pt x="2889" y="798"/>
                  </a:lnTo>
                  <a:lnTo>
                    <a:pt x="2889" y="796"/>
                  </a:lnTo>
                  <a:lnTo>
                    <a:pt x="2890" y="794"/>
                  </a:lnTo>
                  <a:lnTo>
                    <a:pt x="2890" y="793"/>
                  </a:lnTo>
                  <a:lnTo>
                    <a:pt x="2890" y="791"/>
                  </a:lnTo>
                  <a:lnTo>
                    <a:pt x="2890" y="790"/>
                  </a:lnTo>
                  <a:lnTo>
                    <a:pt x="2890" y="789"/>
                  </a:lnTo>
                  <a:lnTo>
                    <a:pt x="2891" y="787"/>
                  </a:lnTo>
                  <a:lnTo>
                    <a:pt x="2891" y="786"/>
                  </a:lnTo>
                  <a:lnTo>
                    <a:pt x="2891" y="786"/>
                  </a:lnTo>
                  <a:lnTo>
                    <a:pt x="2891" y="785"/>
                  </a:lnTo>
                  <a:lnTo>
                    <a:pt x="2891" y="784"/>
                  </a:lnTo>
                  <a:lnTo>
                    <a:pt x="2892" y="784"/>
                  </a:lnTo>
                  <a:lnTo>
                    <a:pt x="2892" y="784"/>
                  </a:lnTo>
                  <a:lnTo>
                    <a:pt x="2892" y="782"/>
                  </a:lnTo>
                  <a:lnTo>
                    <a:pt x="2892" y="782"/>
                  </a:lnTo>
                  <a:lnTo>
                    <a:pt x="2893" y="786"/>
                  </a:lnTo>
                  <a:lnTo>
                    <a:pt x="2893" y="776"/>
                  </a:lnTo>
                  <a:lnTo>
                    <a:pt x="2893" y="752"/>
                  </a:lnTo>
                  <a:lnTo>
                    <a:pt x="2893" y="716"/>
                  </a:lnTo>
                  <a:lnTo>
                    <a:pt x="2893" y="666"/>
                  </a:lnTo>
                  <a:lnTo>
                    <a:pt x="2893" y="603"/>
                  </a:lnTo>
                  <a:lnTo>
                    <a:pt x="2894" y="531"/>
                  </a:lnTo>
                  <a:lnTo>
                    <a:pt x="2894" y="460"/>
                  </a:lnTo>
                  <a:lnTo>
                    <a:pt x="2894" y="419"/>
                  </a:lnTo>
                  <a:lnTo>
                    <a:pt x="2894" y="429"/>
                  </a:lnTo>
                  <a:lnTo>
                    <a:pt x="2894" y="400"/>
                  </a:lnTo>
                  <a:lnTo>
                    <a:pt x="2895" y="360"/>
                  </a:lnTo>
                  <a:lnTo>
                    <a:pt x="2895" y="335"/>
                  </a:lnTo>
                  <a:lnTo>
                    <a:pt x="2895" y="331"/>
                  </a:lnTo>
                  <a:lnTo>
                    <a:pt x="2895" y="341"/>
                  </a:lnTo>
                  <a:lnTo>
                    <a:pt x="2895" y="351"/>
                  </a:lnTo>
                  <a:lnTo>
                    <a:pt x="2896" y="360"/>
                  </a:lnTo>
                  <a:lnTo>
                    <a:pt x="2896" y="371"/>
                  </a:lnTo>
                  <a:lnTo>
                    <a:pt x="2896" y="383"/>
                  </a:lnTo>
                  <a:lnTo>
                    <a:pt x="2896" y="392"/>
                  </a:lnTo>
                  <a:lnTo>
                    <a:pt x="2896" y="399"/>
                  </a:lnTo>
                  <a:lnTo>
                    <a:pt x="2897" y="405"/>
                  </a:lnTo>
                  <a:lnTo>
                    <a:pt x="2897" y="411"/>
                  </a:lnTo>
                  <a:lnTo>
                    <a:pt x="2897" y="418"/>
                  </a:lnTo>
                  <a:lnTo>
                    <a:pt x="2897" y="425"/>
                  </a:lnTo>
                  <a:lnTo>
                    <a:pt x="2898" y="432"/>
                  </a:lnTo>
                  <a:lnTo>
                    <a:pt x="2898" y="438"/>
                  </a:lnTo>
                  <a:lnTo>
                    <a:pt x="2898" y="443"/>
                  </a:lnTo>
                  <a:lnTo>
                    <a:pt x="2898" y="448"/>
                  </a:lnTo>
                  <a:lnTo>
                    <a:pt x="2898" y="453"/>
                  </a:lnTo>
                  <a:lnTo>
                    <a:pt x="2898" y="456"/>
                  </a:lnTo>
                  <a:lnTo>
                    <a:pt x="2899" y="460"/>
                  </a:lnTo>
                  <a:lnTo>
                    <a:pt x="2899" y="464"/>
                  </a:lnTo>
                  <a:lnTo>
                    <a:pt x="2899" y="469"/>
                  </a:lnTo>
                  <a:lnTo>
                    <a:pt x="2899" y="475"/>
                  </a:lnTo>
                  <a:lnTo>
                    <a:pt x="2900" y="480"/>
                  </a:lnTo>
                  <a:lnTo>
                    <a:pt x="2900" y="486"/>
                  </a:lnTo>
                  <a:lnTo>
                    <a:pt x="2900" y="492"/>
                  </a:lnTo>
                  <a:lnTo>
                    <a:pt x="2900" y="499"/>
                  </a:lnTo>
                  <a:lnTo>
                    <a:pt x="2900" y="505"/>
                  </a:lnTo>
                  <a:lnTo>
                    <a:pt x="2901" y="512"/>
                  </a:lnTo>
                  <a:lnTo>
                    <a:pt x="2901" y="518"/>
                  </a:lnTo>
                  <a:lnTo>
                    <a:pt x="2901" y="525"/>
                  </a:lnTo>
                  <a:lnTo>
                    <a:pt x="2901" y="532"/>
                  </a:lnTo>
                  <a:lnTo>
                    <a:pt x="2901" y="538"/>
                  </a:lnTo>
                  <a:lnTo>
                    <a:pt x="2902" y="545"/>
                  </a:lnTo>
                  <a:lnTo>
                    <a:pt x="2902" y="553"/>
                  </a:lnTo>
                  <a:lnTo>
                    <a:pt x="2902" y="562"/>
                  </a:lnTo>
                  <a:lnTo>
                    <a:pt x="2902" y="570"/>
                  </a:lnTo>
                  <a:lnTo>
                    <a:pt x="2902" y="578"/>
                  </a:lnTo>
                  <a:lnTo>
                    <a:pt x="2903" y="587"/>
                  </a:lnTo>
                  <a:lnTo>
                    <a:pt x="2903" y="596"/>
                  </a:lnTo>
                  <a:lnTo>
                    <a:pt x="2903" y="605"/>
                  </a:lnTo>
                  <a:lnTo>
                    <a:pt x="2903" y="613"/>
                  </a:lnTo>
                  <a:lnTo>
                    <a:pt x="2904" y="621"/>
                  </a:lnTo>
                  <a:lnTo>
                    <a:pt x="2904" y="628"/>
                  </a:lnTo>
                  <a:lnTo>
                    <a:pt x="2904" y="633"/>
                  </a:lnTo>
                  <a:lnTo>
                    <a:pt x="2904" y="637"/>
                  </a:lnTo>
                  <a:lnTo>
                    <a:pt x="2904" y="641"/>
                  </a:lnTo>
                  <a:lnTo>
                    <a:pt x="2904" y="644"/>
                  </a:lnTo>
                  <a:lnTo>
                    <a:pt x="2905" y="646"/>
                  </a:lnTo>
                  <a:lnTo>
                    <a:pt x="2905" y="647"/>
                  </a:lnTo>
                  <a:lnTo>
                    <a:pt x="2905" y="647"/>
                  </a:lnTo>
                  <a:lnTo>
                    <a:pt x="2905" y="647"/>
                  </a:lnTo>
                  <a:lnTo>
                    <a:pt x="2906" y="646"/>
                  </a:lnTo>
                  <a:lnTo>
                    <a:pt x="2906" y="644"/>
                  </a:lnTo>
                  <a:lnTo>
                    <a:pt x="2906" y="643"/>
                  </a:lnTo>
                  <a:lnTo>
                    <a:pt x="2906" y="641"/>
                  </a:lnTo>
                  <a:lnTo>
                    <a:pt x="2906" y="640"/>
                  </a:lnTo>
                  <a:lnTo>
                    <a:pt x="2906" y="637"/>
                  </a:lnTo>
                  <a:lnTo>
                    <a:pt x="2907" y="634"/>
                  </a:lnTo>
                  <a:lnTo>
                    <a:pt x="2907" y="630"/>
                  </a:lnTo>
                  <a:lnTo>
                    <a:pt x="2907" y="628"/>
                  </a:lnTo>
                  <a:lnTo>
                    <a:pt x="2907" y="625"/>
                  </a:lnTo>
                  <a:lnTo>
                    <a:pt x="2908" y="622"/>
                  </a:lnTo>
                  <a:lnTo>
                    <a:pt x="2908" y="620"/>
                  </a:lnTo>
                  <a:lnTo>
                    <a:pt x="2908" y="619"/>
                  </a:lnTo>
                  <a:lnTo>
                    <a:pt x="2908" y="619"/>
                  </a:lnTo>
                  <a:lnTo>
                    <a:pt x="2908" y="621"/>
                  </a:lnTo>
                  <a:lnTo>
                    <a:pt x="2909" y="623"/>
                  </a:lnTo>
                  <a:lnTo>
                    <a:pt x="2909" y="627"/>
                  </a:lnTo>
                  <a:lnTo>
                    <a:pt x="2909" y="632"/>
                  </a:lnTo>
                  <a:lnTo>
                    <a:pt x="2909" y="639"/>
                  </a:lnTo>
                  <a:lnTo>
                    <a:pt x="2909" y="647"/>
                  </a:lnTo>
                  <a:lnTo>
                    <a:pt x="2909" y="655"/>
                  </a:lnTo>
                  <a:lnTo>
                    <a:pt x="2910" y="662"/>
                  </a:lnTo>
                  <a:lnTo>
                    <a:pt x="2910" y="668"/>
                  </a:lnTo>
                  <a:lnTo>
                    <a:pt x="2910" y="675"/>
                  </a:lnTo>
                  <a:lnTo>
                    <a:pt x="2910" y="680"/>
                  </a:lnTo>
                  <a:lnTo>
                    <a:pt x="2911" y="685"/>
                  </a:lnTo>
                  <a:lnTo>
                    <a:pt x="2911" y="689"/>
                  </a:lnTo>
                  <a:lnTo>
                    <a:pt x="2911" y="693"/>
                  </a:lnTo>
                  <a:lnTo>
                    <a:pt x="2911" y="696"/>
                  </a:lnTo>
                  <a:lnTo>
                    <a:pt x="2911" y="700"/>
                  </a:lnTo>
                  <a:lnTo>
                    <a:pt x="2912" y="703"/>
                  </a:lnTo>
                  <a:lnTo>
                    <a:pt x="2912" y="705"/>
                  </a:lnTo>
                  <a:lnTo>
                    <a:pt x="2912" y="707"/>
                  </a:lnTo>
                  <a:lnTo>
                    <a:pt x="2912" y="710"/>
                  </a:lnTo>
                  <a:lnTo>
                    <a:pt x="2912" y="712"/>
                  </a:lnTo>
                  <a:lnTo>
                    <a:pt x="2913" y="714"/>
                  </a:lnTo>
                  <a:lnTo>
                    <a:pt x="2913" y="716"/>
                  </a:lnTo>
                  <a:lnTo>
                    <a:pt x="2913" y="717"/>
                  </a:lnTo>
                  <a:lnTo>
                    <a:pt x="2913" y="718"/>
                  </a:lnTo>
                  <a:lnTo>
                    <a:pt x="2913" y="720"/>
                  </a:lnTo>
                  <a:lnTo>
                    <a:pt x="2914" y="722"/>
                  </a:lnTo>
                  <a:lnTo>
                    <a:pt x="2914" y="723"/>
                  </a:lnTo>
                  <a:lnTo>
                    <a:pt x="2914" y="724"/>
                  </a:lnTo>
                  <a:lnTo>
                    <a:pt x="2914" y="726"/>
                  </a:lnTo>
                  <a:lnTo>
                    <a:pt x="2915" y="728"/>
                  </a:lnTo>
                  <a:lnTo>
                    <a:pt x="2915" y="729"/>
                  </a:lnTo>
                  <a:lnTo>
                    <a:pt x="2915" y="731"/>
                  </a:lnTo>
                  <a:lnTo>
                    <a:pt x="2915" y="733"/>
                  </a:lnTo>
                  <a:lnTo>
                    <a:pt x="2915" y="735"/>
                  </a:lnTo>
                  <a:lnTo>
                    <a:pt x="2915" y="737"/>
                  </a:lnTo>
                  <a:lnTo>
                    <a:pt x="2916" y="739"/>
                  </a:lnTo>
                  <a:lnTo>
                    <a:pt x="2916" y="741"/>
                  </a:lnTo>
                  <a:lnTo>
                    <a:pt x="2916" y="743"/>
                  </a:lnTo>
                  <a:lnTo>
                    <a:pt x="2916" y="746"/>
                  </a:lnTo>
                  <a:lnTo>
                    <a:pt x="2917" y="748"/>
                  </a:lnTo>
                  <a:lnTo>
                    <a:pt x="2917" y="750"/>
                  </a:lnTo>
                  <a:lnTo>
                    <a:pt x="2917" y="753"/>
                  </a:lnTo>
                  <a:lnTo>
                    <a:pt x="2917" y="756"/>
                  </a:lnTo>
                  <a:lnTo>
                    <a:pt x="2917" y="759"/>
                  </a:lnTo>
                  <a:lnTo>
                    <a:pt x="2917" y="762"/>
                  </a:lnTo>
                  <a:lnTo>
                    <a:pt x="2918" y="764"/>
                  </a:lnTo>
                  <a:lnTo>
                    <a:pt x="2918" y="767"/>
                  </a:lnTo>
                  <a:lnTo>
                    <a:pt x="2918" y="768"/>
                  </a:lnTo>
                  <a:lnTo>
                    <a:pt x="2918" y="771"/>
                  </a:lnTo>
                  <a:lnTo>
                    <a:pt x="2919" y="774"/>
                  </a:lnTo>
                  <a:lnTo>
                    <a:pt x="2919" y="777"/>
                  </a:lnTo>
                  <a:lnTo>
                    <a:pt x="2919" y="779"/>
                  </a:lnTo>
                  <a:lnTo>
                    <a:pt x="2919" y="780"/>
                  </a:lnTo>
                  <a:lnTo>
                    <a:pt x="2919" y="783"/>
                  </a:lnTo>
                  <a:lnTo>
                    <a:pt x="2920" y="784"/>
                  </a:lnTo>
                  <a:lnTo>
                    <a:pt x="2920" y="786"/>
                  </a:lnTo>
                  <a:lnTo>
                    <a:pt x="2920" y="788"/>
                  </a:lnTo>
                  <a:lnTo>
                    <a:pt x="2920" y="790"/>
                  </a:lnTo>
                  <a:lnTo>
                    <a:pt x="2920" y="791"/>
                  </a:lnTo>
                  <a:lnTo>
                    <a:pt x="2921" y="792"/>
                  </a:lnTo>
                  <a:lnTo>
                    <a:pt x="2921" y="794"/>
                  </a:lnTo>
                  <a:lnTo>
                    <a:pt x="2921" y="795"/>
                  </a:lnTo>
                  <a:lnTo>
                    <a:pt x="2921" y="796"/>
                  </a:lnTo>
                  <a:lnTo>
                    <a:pt x="2921" y="797"/>
                  </a:lnTo>
                  <a:lnTo>
                    <a:pt x="2922" y="798"/>
                  </a:lnTo>
                  <a:lnTo>
                    <a:pt x="2922" y="798"/>
                  </a:lnTo>
                  <a:lnTo>
                    <a:pt x="2922" y="798"/>
                  </a:lnTo>
                  <a:lnTo>
                    <a:pt x="2922" y="798"/>
                  </a:lnTo>
                  <a:lnTo>
                    <a:pt x="2923" y="799"/>
                  </a:lnTo>
                  <a:lnTo>
                    <a:pt x="2923" y="800"/>
                  </a:lnTo>
                  <a:lnTo>
                    <a:pt x="2923" y="800"/>
                  </a:lnTo>
                  <a:lnTo>
                    <a:pt x="2923" y="799"/>
                  </a:lnTo>
                  <a:lnTo>
                    <a:pt x="2923" y="799"/>
                  </a:lnTo>
                  <a:lnTo>
                    <a:pt x="2923" y="800"/>
                  </a:lnTo>
                  <a:lnTo>
                    <a:pt x="2924" y="801"/>
                  </a:lnTo>
                  <a:lnTo>
                    <a:pt x="2924" y="800"/>
                  </a:lnTo>
                  <a:lnTo>
                    <a:pt x="2924" y="800"/>
                  </a:lnTo>
                  <a:lnTo>
                    <a:pt x="2924" y="800"/>
                  </a:lnTo>
                  <a:lnTo>
                    <a:pt x="2924" y="800"/>
                  </a:lnTo>
                  <a:lnTo>
                    <a:pt x="2925" y="801"/>
                  </a:lnTo>
                  <a:lnTo>
                    <a:pt x="2925" y="800"/>
                  </a:lnTo>
                  <a:lnTo>
                    <a:pt x="2925" y="801"/>
                  </a:lnTo>
                  <a:lnTo>
                    <a:pt x="2925" y="800"/>
                  </a:lnTo>
                  <a:lnTo>
                    <a:pt x="2926" y="801"/>
                  </a:lnTo>
                  <a:lnTo>
                    <a:pt x="2926" y="801"/>
                  </a:lnTo>
                  <a:lnTo>
                    <a:pt x="2926" y="801"/>
                  </a:lnTo>
                  <a:lnTo>
                    <a:pt x="2926" y="801"/>
                  </a:lnTo>
                  <a:lnTo>
                    <a:pt x="2926" y="801"/>
                  </a:lnTo>
                  <a:lnTo>
                    <a:pt x="2926" y="802"/>
                  </a:lnTo>
                  <a:lnTo>
                    <a:pt x="2927" y="801"/>
                  </a:lnTo>
                  <a:lnTo>
                    <a:pt x="2927" y="801"/>
                  </a:lnTo>
                  <a:lnTo>
                    <a:pt x="2927" y="802"/>
                  </a:lnTo>
                  <a:lnTo>
                    <a:pt x="2927" y="801"/>
                  </a:lnTo>
                  <a:lnTo>
                    <a:pt x="2928" y="802"/>
                  </a:lnTo>
                  <a:lnTo>
                    <a:pt x="2928" y="801"/>
                  </a:lnTo>
                  <a:lnTo>
                    <a:pt x="2928" y="801"/>
                  </a:lnTo>
                  <a:lnTo>
                    <a:pt x="2928" y="800"/>
                  </a:lnTo>
                  <a:lnTo>
                    <a:pt x="2928" y="800"/>
                  </a:lnTo>
                  <a:lnTo>
                    <a:pt x="2928" y="800"/>
                  </a:lnTo>
                  <a:lnTo>
                    <a:pt x="2929" y="799"/>
                  </a:lnTo>
                  <a:lnTo>
                    <a:pt x="2929" y="799"/>
                  </a:lnTo>
                  <a:lnTo>
                    <a:pt x="2929" y="799"/>
                  </a:lnTo>
                  <a:lnTo>
                    <a:pt x="2929" y="799"/>
                  </a:lnTo>
                  <a:lnTo>
                    <a:pt x="2930" y="801"/>
                  </a:lnTo>
                  <a:lnTo>
                    <a:pt x="2930" y="804"/>
                  </a:lnTo>
                  <a:lnTo>
                    <a:pt x="2930" y="807"/>
                  </a:lnTo>
                  <a:lnTo>
                    <a:pt x="2930" y="809"/>
                  </a:lnTo>
                  <a:lnTo>
                    <a:pt x="2930" y="812"/>
                  </a:lnTo>
                  <a:lnTo>
                    <a:pt x="2931" y="813"/>
                  </a:lnTo>
                  <a:lnTo>
                    <a:pt x="2931" y="816"/>
                  </a:lnTo>
                  <a:lnTo>
                    <a:pt x="2931" y="820"/>
                  </a:lnTo>
                  <a:lnTo>
                    <a:pt x="2931" y="824"/>
                  </a:lnTo>
                  <a:lnTo>
                    <a:pt x="2931" y="829"/>
                  </a:lnTo>
                  <a:lnTo>
                    <a:pt x="2932" y="834"/>
                  </a:lnTo>
                  <a:lnTo>
                    <a:pt x="2932" y="836"/>
                  </a:lnTo>
                  <a:lnTo>
                    <a:pt x="2932" y="839"/>
                  </a:lnTo>
                  <a:lnTo>
                    <a:pt x="2932" y="842"/>
                  </a:lnTo>
                  <a:lnTo>
                    <a:pt x="2932" y="845"/>
                  </a:lnTo>
                  <a:lnTo>
                    <a:pt x="2933" y="848"/>
                  </a:lnTo>
                  <a:lnTo>
                    <a:pt x="2933" y="851"/>
                  </a:lnTo>
                  <a:lnTo>
                    <a:pt x="2933" y="852"/>
                  </a:lnTo>
                  <a:lnTo>
                    <a:pt x="2933" y="853"/>
                  </a:lnTo>
                  <a:lnTo>
                    <a:pt x="2934" y="855"/>
                  </a:lnTo>
                  <a:lnTo>
                    <a:pt x="2934" y="856"/>
                  </a:lnTo>
                  <a:lnTo>
                    <a:pt x="2934" y="857"/>
                  </a:lnTo>
                  <a:lnTo>
                    <a:pt x="2934" y="857"/>
                  </a:lnTo>
                  <a:lnTo>
                    <a:pt x="2934" y="857"/>
                  </a:lnTo>
                  <a:lnTo>
                    <a:pt x="2934" y="855"/>
                  </a:lnTo>
                  <a:lnTo>
                    <a:pt x="2935" y="854"/>
                  </a:lnTo>
                  <a:lnTo>
                    <a:pt x="2935" y="853"/>
                  </a:lnTo>
                  <a:lnTo>
                    <a:pt x="2935" y="852"/>
                  </a:lnTo>
                  <a:lnTo>
                    <a:pt x="2935" y="850"/>
                  </a:lnTo>
                  <a:lnTo>
                    <a:pt x="2936" y="850"/>
                  </a:lnTo>
                  <a:lnTo>
                    <a:pt x="2936" y="849"/>
                  </a:lnTo>
                  <a:lnTo>
                    <a:pt x="2936" y="848"/>
                  </a:lnTo>
                  <a:lnTo>
                    <a:pt x="2936" y="847"/>
                  </a:lnTo>
                  <a:lnTo>
                    <a:pt x="2936" y="846"/>
                  </a:lnTo>
                  <a:lnTo>
                    <a:pt x="2937" y="845"/>
                  </a:lnTo>
                  <a:lnTo>
                    <a:pt x="2937" y="844"/>
                  </a:lnTo>
                  <a:lnTo>
                    <a:pt x="2937" y="844"/>
                  </a:lnTo>
                  <a:lnTo>
                    <a:pt x="2937" y="845"/>
                  </a:lnTo>
                  <a:lnTo>
                    <a:pt x="2937" y="845"/>
                  </a:lnTo>
                  <a:lnTo>
                    <a:pt x="2937" y="845"/>
                  </a:lnTo>
                  <a:lnTo>
                    <a:pt x="2938" y="843"/>
                  </a:lnTo>
                  <a:lnTo>
                    <a:pt x="2938" y="843"/>
                  </a:lnTo>
                  <a:lnTo>
                    <a:pt x="2938" y="846"/>
                  </a:lnTo>
                  <a:lnTo>
                    <a:pt x="2938" y="836"/>
                  </a:lnTo>
                  <a:lnTo>
                    <a:pt x="2939" y="813"/>
                  </a:lnTo>
                  <a:lnTo>
                    <a:pt x="2939" y="778"/>
                  </a:lnTo>
                  <a:lnTo>
                    <a:pt x="2939" y="730"/>
                  </a:lnTo>
                  <a:lnTo>
                    <a:pt x="2939" y="670"/>
                  </a:lnTo>
                  <a:lnTo>
                    <a:pt x="2939" y="597"/>
                  </a:lnTo>
                  <a:lnTo>
                    <a:pt x="2939" y="527"/>
                  </a:lnTo>
                  <a:lnTo>
                    <a:pt x="2940" y="486"/>
                  </a:lnTo>
                  <a:lnTo>
                    <a:pt x="2940" y="494"/>
                  </a:lnTo>
                  <a:lnTo>
                    <a:pt x="2940" y="469"/>
                  </a:lnTo>
                  <a:lnTo>
                    <a:pt x="2940" y="436"/>
                  </a:lnTo>
                  <a:lnTo>
                    <a:pt x="2941" y="417"/>
                  </a:lnTo>
                  <a:lnTo>
                    <a:pt x="2941" y="416"/>
                  </a:lnTo>
                  <a:lnTo>
                    <a:pt x="2941" y="428"/>
                  </a:lnTo>
                  <a:lnTo>
                    <a:pt x="2941" y="433"/>
                  </a:lnTo>
                  <a:lnTo>
                    <a:pt x="2941" y="437"/>
                  </a:lnTo>
                  <a:lnTo>
                    <a:pt x="2942" y="445"/>
                  </a:lnTo>
                  <a:lnTo>
                    <a:pt x="2942" y="457"/>
                  </a:lnTo>
                  <a:lnTo>
                    <a:pt x="2942" y="466"/>
                  </a:lnTo>
                  <a:lnTo>
                    <a:pt x="2942" y="473"/>
                  </a:lnTo>
                  <a:lnTo>
                    <a:pt x="2942" y="480"/>
                  </a:lnTo>
                  <a:lnTo>
                    <a:pt x="2943" y="486"/>
                  </a:lnTo>
                  <a:lnTo>
                    <a:pt x="2943" y="493"/>
                  </a:lnTo>
                  <a:lnTo>
                    <a:pt x="2943" y="501"/>
                  </a:lnTo>
                  <a:lnTo>
                    <a:pt x="2943" y="507"/>
                  </a:lnTo>
                  <a:lnTo>
                    <a:pt x="2943" y="513"/>
                  </a:lnTo>
                  <a:lnTo>
                    <a:pt x="2944" y="519"/>
                  </a:lnTo>
                  <a:lnTo>
                    <a:pt x="2944" y="524"/>
                  </a:lnTo>
                  <a:lnTo>
                    <a:pt x="2944" y="528"/>
                  </a:lnTo>
                  <a:lnTo>
                    <a:pt x="2944" y="534"/>
                  </a:lnTo>
                  <a:lnTo>
                    <a:pt x="2945" y="538"/>
                  </a:lnTo>
                  <a:lnTo>
                    <a:pt x="2945" y="542"/>
                  </a:lnTo>
                  <a:lnTo>
                    <a:pt x="2945" y="547"/>
                  </a:lnTo>
                  <a:lnTo>
                    <a:pt x="2945" y="553"/>
                  </a:lnTo>
                  <a:lnTo>
                    <a:pt x="2945" y="559"/>
                  </a:lnTo>
                  <a:lnTo>
                    <a:pt x="2945" y="565"/>
                  </a:lnTo>
                  <a:lnTo>
                    <a:pt x="2946" y="570"/>
                  </a:lnTo>
                  <a:lnTo>
                    <a:pt x="2946" y="577"/>
                  </a:lnTo>
                  <a:lnTo>
                    <a:pt x="2946" y="583"/>
                  </a:lnTo>
                  <a:lnTo>
                    <a:pt x="2946" y="589"/>
                  </a:lnTo>
                  <a:lnTo>
                    <a:pt x="2947" y="596"/>
                  </a:lnTo>
                  <a:lnTo>
                    <a:pt x="2947" y="603"/>
                  </a:lnTo>
                  <a:lnTo>
                    <a:pt x="2947" y="609"/>
                  </a:lnTo>
                  <a:lnTo>
                    <a:pt x="2947" y="616"/>
                  </a:lnTo>
                  <a:lnTo>
                    <a:pt x="2947" y="622"/>
                  </a:lnTo>
                  <a:lnTo>
                    <a:pt x="2948" y="629"/>
                  </a:lnTo>
                  <a:lnTo>
                    <a:pt x="2948" y="637"/>
                  </a:lnTo>
                  <a:lnTo>
                    <a:pt x="2948" y="645"/>
                  </a:lnTo>
                  <a:lnTo>
                    <a:pt x="2948" y="653"/>
                  </a:lnTo>
                  <a:lnTo>
                    <a:pt x="2948" y="661"/>
                  </a:lnTo>
                  <a:lnTo>
                    <a:pt x="2949" y="669"/>
                  </a:lnTo>
                  <a:lnTo>
                    <a:pt x="2949" y="676"/>
                  </a:lnTo>
                  <a:lnTo>
                    <a:pt x="2949" y="682"/>
                  </a:lnTo>
                  <a:lnTo>
                    <a:pt x="2949" y="688"/>
                  </a:lnTo>
                  <a:lnTo>
                    <a:pt x="2949" y="693"/>
                  </a:lnTo>
                  <a:lnTo>
                    <a:pt x="2950" y="698"/>
                  </a:lnTo>
                  <a:lnTo>
                    <a:pt x="2950" y="702"/>
                  </a:lnTo>
                  <a:lnTo>
                    <a:pt x="2950" y="705"/>
                  </a:lnTo>
                  <a:lnTo>
                    <a:pt x="2950" y="707"/>
                  </a:lnTo>
                  <a:lnTo>
                    <a:pt x="2951" y="709"/>
                  </a:lnTo>
                  <a:lnTo>
                    <a:pt x="2951" y="711"/>
                  </a:lnTo>
                  <a:lnTo>
                    <a:pt x="2951" y="711"/>
                  </a:lnTo>
                  <a:lnTo>
                    <a:pt x="2951" y="711"/>
                  </a:lnTo>
                  <a:lnTo>
                    <a:pt x="2951" y="711"/>
                  </a:lnTo>
                  <a:lnTo>
                    <a:pt x="2951" y="710"/>
                  </a:lnTo>
                  <a:lnTo>
                    <a:pt x="2952" y="709"/>
                  </a:lnTo>
                  <a:lnTo>
                    <a:pt x="2952" y="707"/>
                  </a:lnTo>
                  <a:lnTo>
                    <a:pt x="2952" y="705"/>
                  </a:lnTo>
                  <a:lnTo>
                    <a:pt x="2952" y="703"/>
                  </a:lnTo>
                  <a:lnTo>
                    <a:pt x="2952" y="700"/>
                  </a:lnTo>
                  <a:lnTo>
                    <a:pt x="2953" y="697"/>
                  </a:lnTo>
                  <a:lnTo>
                    <a:pt x="2953" y="694"/>
                  </a:lnTo>
                  <a:lnTo>
                    <a:pt x="2953" y="691"/>
                  </a:lnTo>
                  <a:lnTo>
                    <a:pt x="2953" y="689"/>
                  </a:lnTo>
                  <a:lnTo>
                    <a:pt x="2953" y="687"/>
                  </a:lnTo>
                  <a:lnTo>
                    <a:pt x="2954" y="685"/>
                  </a:lnTo>
                  <a:lnTo>
                    <a:pt x="2954" y="683"/>
                  </a:lnTo>
                  <a:lnTo>
                    <a:pt x="2954" y="683"/>
                  </a:lnTo>
                  <a:lnTo>
                    <a:pt x="2954" y="685"/>
                  </a:lnTo>
                  <a:lnTo>
                    <a:pt x="2954" y="687"/>
                  </a:lnTo>
                  <a:lnTo>
                    <a:pt x="2955" y="690"/>
                  </a:lnTo>
                  <a:lnTo>
                    <a:pt x="2955" y="695"/>
                  </a:lnTo>
                  <a:lnTo>
                    <a:pt x="2955" y="699"/>
                  </a:lnTo>
                  <a:lnTo>
                    <a:pt x="2955" y="705"/>
                  </a:lnTo>
                  <a:lnTo>
                    <a:pt x="2956" y="711"/>
                  </a:lnTo>
                  <a:lnTo>
                    <a:pt x="2956" y="718"/>
                  </a:lnTo>
                  <a:lnTo>
                    <a:pt x="2956" y="723"/>
                  </a:lnTo>
                  <a:lnTo>
                    <a:pt x="2956" y="729"/>
                  </a:lnTo>
                  <a:lnTo>
                    <a:pt x="2956" y="734"/>
                  </a:lnTo>
                  <a:lnTo>
                    <a:pt x="2956" y="739"/>
                  </a:lnTo>
                  <a:lnTo>
                    <a:pt x="2957" y="745"/>
                  </a:lnTo>
                  <a:lnTo>
                    <a:pt x="2957" y="750"/>
                  </a:lnTo>
                  <a:lnTo>
                    <a:pt x="2957" y="754"/>
                  </a:lnTo>
                  <a:lnTo>
                    <a:pt x="2957" y="758"/>
                  </a:lnTo>
                  <a:lnTo>
                    <a:pt x="2958" y="762"/>
                  </a:lnTo>
                  <a:lnTo>
                    <a:pt x="2958" y="766"/>
                  </a:lnTo>
                  <a:lnTo>
                    <a:pt x="2958" y="769"/>
                  </a:lnTo>
                  <a:lnTo>
                    <a:pt x="2958" y="771"/>
                  </a:lnTo>
                  <a:lnTo>
                    <a:pt x="2958" y="774"/>
                  </a:lnTo>
                  <a:lnTo>
                    <a:pt x="2959" y="776"/>
                  </a:lnTo>
                  <a:lnTo>
                    <a:pt x="2959" y="779"/>
                  </a:lnTo>
                  <a:lnTo>
                    <a:pt x="2959" y="782"/>
                  </a:lnTo>
                  <a:lnTo>
                    <a:pt x="2959" y="784"/>
                  </a:lnTo>
                  <a:lnTo>
                    <a:pt x="2959" y="786"/>
                  </a:lnTo>
                  <a:lnTo>
                    <a:pt x="2960" y="788"/>
                  </a:lnTo>
                  <a:lnTo>
                    <a:pt x="2960" y="790"/>
                  </a:lnTo>
                  <a:lnTo>
                    <a:pt x="2960" y="793"/>
                  </a:lnTo>
                  <a:lnTo>
                    <a:pt x="2960" y="795"/>
                  </a:lnTo>
                  <a:lnTo>
                    <a:pt x="2960" y="796"/>
                  </a:lnTo>
                  <a:lnTo>
                    <a:pt x="2961" y="799"/>
                  </a:lnTo>
                  <a:lnTo>
                    <a:pt x="2961" y="801"/>
                  </a:lnTo>
                  <a:lnTo>
                    <a:pt x="2961" y="803"/>
                  </a:lnTo>
                  <a:lnTo>
                    <a:pt x="2961" y="805"/>
                  </a:lnTo>
                  <a:lnTo>
                    <a:pt x="2962" y="807"/>
                  </a:lnTo>
                  <a:lnTo>
                    <a:pt x="2962" y="810"/>
                  </a:lnTo>
                  <a:lnTo>
                    <a:pt x="2962" y="813"/>
                  </a:lnTo>
                  <a:lnTo>
                    <a:pt x="2962" y="815"/>
                  </a:lnTo>
                  <a:lnTo>
                    <a:pt x="2962" y="817"/>
                  </a:lnTo>
                  <a:lnTo>
                    <a:pt x="2962" y="820"/>
                  </a:lnTo>
                  <a:lnTo>
                    <a:pt x="2963" y="823"/>
                  </a:lnTo>
                  <a:lnTo>
                    <a:pt x="2963" y="825"/>
                  </a:lnTo>
                  <a:lnTo>
                    <a:pt x="2963" y="827"/>
                  </a:lnTo>
                  <a:lnTo>
                    <a:pt x="2963" y="829"/>
                  </a:lnTo>
                  <a:lnTo>
                    <a:pt x="2964" y="831"/>
                  </a:lnTo>
                  <a:lnTo>
                    <a:pt x="2964" y="833"/>
                  </a:lnTo>
                  <a:lnTo>
                    <a:pt x="2964" y="835"/>
                  </a:lnTo>
                  <a:lnTo>
                    <a:pt x="2964" y="838"/>
                  </a:lnTo>
                  <a:lnTo>
                    <a:pt x="2964" y="840"/>
                  </a:lnTo>
                  <a:lnTo>
                    <a:pt x="2964" y="841"/>
                  </a:lnTo>
                  <a:lnTo>
                    <a:pt x="2965" y="843"/>
                  </a:lnTo>
                  <a:lnTo>
                    <a:pt x="2965" y="845"/>
                  </a:lnTo>
                  <a:lnTo>
                    <a:pt x="2965" y="846"/>
                  </a:lnTo>
                  <a:lnTo>
                    <a:pt x="2965" y="848"/>
                  </a:lnTo>
                  <a:lnTo>
                    <a:pt x="2966" y="850"/>
                  </a:lnTo>
                  <a:lnTo>
                    <a:pt x="2966" y="851"/>
                  </a:lnTo>
                  <a:lnTo>
                    <a:pt x="2966" y="852"/>
                  </a:lnTo>
                  <a:lnTo>
                    <a:pt x="2966" y="852"/>
                  </a:lnTo>
                  <a:lnTo>
                    <a:pt x="2966" y="854"/>
                  </a:lnTo>
                  <a:lnTo>
                    <a:pt x="2967" y="855"/>
                  </a:lnTo>
                  <a:lnTo>
                    <a:pt x="2967" y="856"/>
                  </a:lnTo>
                  <a:lnTo>
                    <a:pt x="2967" y="857"/>
                  </a:lnTo>
                  <a:lnTo>
                    <a:pt x="2967" y="857"/>
                  </a:lnTo>
                  <a:lnTo>
                    <a:pt x="2967" y="857"/>
                  </a:lnTo>
                  <a:lnTo>
                    <a:pt x="2967" y="858"/>
                  </a:lnTo>
                  <a:lnTo>
                    <a:pt x="2968" y="858"/>
                  </a:lnTo>
                  <a:lnTo>
                    <a:pt x="2968" y="858"/>
                  </a:lnTo>
                  <a:lnTo>
                    <a:pt x="2968" y="858"/>
                  </a:lnTo>
                  <a:lnTo>
                    <a:pt x="2968" y="859"/>
                  </a:lnTo>
                  <a:lnTo>
                    <a:pt x="2969" y="860"/>
                  </a:lnTo>
                  <a:lnTo>
                    <a:pt x="2969" y="860"/>
                  </a:lnTo>
                  <a:lnTo>
                    <a:pt x="2969" y="859"/>
                  </a:lnTo>
                  <a:lnTo>
                    <a:pt x="2969" y="859"/>
                  </a:lnTo>
                  <a:lnTo>
                    <a:pt x="2969" y="858"/>
                  </a:lnTo>
                  <a:lnTo>
                    <a:pt x="2970" y="858"/>
                  </a:lnTo>
                  <a:lnTo>
                    <a:pt x="2970" y="858"/>
                  </a:lnTo>
                  <a:lnTo>
                    <a:pt x="2970" y="858"/>
                  </a:lnTo>
                  <a:lnTo>
                    <a:pt x="2970" y="857"/>
                  </a:lnTo>
                  <a:lnTo>
                    <a:pt x="2970" y="857"/>
                  </a:lnTo>
                  <a:lnTo>
                    <a:pt x="2971" y="857"/>
                  </a:lnTo>
                  <a:lnTo>
                    <a:pt x="2971" y="856"/>
                  </a:lnTo>
                  <a:lnTo>
                    <a:pt x="2971" y="856"/>
                  </a:lnTo>
                  <a:lnTo>
                    <a:pt x="2971" y="855"/>
                  </a:lnTo>
                  <a:lnTo>
                    <a:pt x="2971" y="855"/>
                  </a:lnTo>
                  <a:lnTo>
                    <a:pt x="2972" y="855"/>
                  </a:lnTo>
                  <a:lnTo>
                    <a:pt x="2972" y="854"/>
                  </a:lnTo>
                  <a:lnTo>
                    <a:pt x="2972" y="854"/>
                  </a:lnTo>
                  <a:lnTo>
                    <a:pt x="2972" y="854"/>
                  </a:lnTo>
                  <a:lnTo>
                    <a:pt x="2973" y="853"/>
                  </a:lnTo>
                  <a:lnTo>
                    <a:pt x="2973" y="852"/>
                  </a:lnTo>
                  <a:lnTo>
                    <a:pt x="2973" y="851"/>
                  </a:lnTo>
                  <a:lnTo>
                    <a:pt x="2973" y="850"/>
                  </a:lnTo>
                  <a:lnTo>
                    <a:pt x="2973" y="850"/>
                  </a:lnTo>
                  <a:lnTo>
                    <a:pt x="2973" y="850"/>
                  </a:lnTo>
                  <a:lnTo>
                    <a:pt x="2974" y="850"/>
                  </a:lnTo>
                  <a:lnTo>
                    <a:pt x="2974" y="849"/>
                  </a:lnTo>
                  <a:lnTo>
                    <a:pt x="2974" y="847"/>
                  </a:lnTo>
                  <a:lnTo>
                    <a:pt x="2974" y="847"/>
                  </a:lnTo>
                  <a:lnTo>
                    <a:pt x="2975" y="847"/>
                  </a:lnTo>
                  <a:lnTo>
                    <a:pt x="2975" y="847"/>
                  </a:lnTo>
                  <a:lnTo>
                    <a:pt x="2975" y="846"/>
                  </a:lnTo>
                  <a:lnTo>
                    <a:pt x="2975" y="846"/>
                  </a:lnTo>
                  <a:lnTo>
                    <a:pt x="2975" y="845"/>
                  </a:lnTo>
                  <a:lnTo>
                    <a:pt x="2975" y="845"/>
                  </a:lnTo>
                  <a:lnTo>
                    <a:pt x="2976" y="845"/>
                  </a:lnTo>
                  <a:lnTo>
                    <a:pt x="2976" y="844"/>
                  </a:lnTo>
                  <a:lnTo>
                    <a:pt x="2976" y="843"/>
                  </a:lnTo>
                  <a:lnTo>
                    <a:pt x="2976" y="843"/>
                  </a:lnTo>
                  <a:lnTo>
                    <a:pt x="2977" y="844"/>
                  </a:lnTo>
                  <a:lnTo>
                    <a:pt x="2977" y="845"/>
                  </a:lnTo>
                  <a:lnTo>
                    <a:pt x="2977" y="847"/>
                  </a:lnTo>
                  <a:lnTo>
                    <a:pt x="2977" y="850"/>
                  </a:lnTo>
                  <a:lnTo>
                    <a:pt x="2977" y="852"/>
                  </a:lnTo>
                  <a:lnTo>
                    <a:pt x="2978" y="854"/>
                  </a:lnTo>
                  <a:lnTo>
                    <a:pt x="2978" y="856"/>
                  </a:lnTo>
                  <a:lnTo>
                    <a:pt x="2978" y="859"/>
                  </a:lnTo>
                  <a:lnTo>
                    <a:pt x="2978" y="863"/>
                  </a:lnTo>
                  <a:lnTo>
                    <a:pt x="2978" y="867"/>
                  </a:lnTo>
                  <a:lnTo>
                    <a:pt x="2979" y="871"/>
                  </a:lnTo>
                  <a:lnTo>
                    <a:pt x="2979" y="873"/>
                  </a:lnTo>
                  <a:lnTo>
                    <a:pt x="2979" y="874"/>
                  </a:lnTo>
                  <a:lnTo>
                    <a:pt x="2979" y="877"/>
                  </a:lnTo>
                  <a:lnTo>
                    <a:pt x="2979" y="879"/>
                  </a:lnTo>
                  <a:lnTo>
                    <a:pt x="2980" y="882"/>
                  </a:lnTo>
                  <a:lnTo>
                    <a:pt x="2980" y="884"/>
                  </a:lnTo>
                  <a:lnTo>
                    <a:pt x="2980" y="885"/>
                  </a:lnTo>
                  <a:lnTo>
                    <a:pt x="2980" y="886"/>
                  </a:lnTo>
                  <a:lnTo>
                    <a:pt x="2981" y="887"/>
                  </a:lnTo>
                  <a:lnTo>
                    <a:pt x="2981" y="888"/>
                  </a:lnTo>
                  <a:lnTo>
                    <a:pt x="2981" y="889"/>
                  </a:lnTo>
                  <a:lnTo>
                    <a:pt x="2981" y="889"/>
                  </a:lnTo>
                  <a:lnTo>
                    <a:pt x="2981" y="889"/>
                  </a:lnTo>
                  <a:lnTo>
                    <a:pt x="2981" y="887"/>
                  </a:lnTo>
                  <a:lnTo>
                    <a:pt x="2982" y="885"/>
                  </a:lnTo>
                  <a:lnTo>
                    <a:pt x="2982" y="883"/>
                  </a:lnTo>
                  <a:lnTo>
                    <a:pt x="2982" y="882"/>
                  </a:lnTo>
                  <a:lnTo>
                    <a:pt x="2982" y="880"/>
                  </a:lnTo>
                  <a:lnTo>
                    <a:pt x="2982" y="879"/>
                  </a:lnTo>
                  <a:lnTo>
                    <a:pt x="2983" y="877"/>
                  </a:lnTo>
                  <a:lnTo>
                    <a:pt x="2983" y="876"/>
                  </a:lnTo>
                  <a:lnTo>
                    <a:pt x="2983" y="876"/>
                  </a:lnTo>
                  <a:lnTo>
                    <a:pt x="2983" y="875"/>
                  </a:lnTo>
                  <a:lnTo>
                    <a:pt x="2984" y="874"/>
                  </a:lnTo>
                  <a:lnTo>
                    <a:pt x="2984" y="873"/>
                  </a:lnTo>
                  <a:lnTo>
                    <a:pt x="2984" y="873"/>
                  </a:lnTo>
                  <a:lnTo>
                    <a:pt x="2984" y="873"/>
                  </a:lnTo>
                  <a:lnTo>
                    <a:pt x="2984" y="872"/>
                  </a:lnTo>
                  <a:lnTo>
                    <a:pt x="2984" y="871"/>
                  </a:lnTo>
                  <a:lnTo>
                    <a:pt x="2985" y="870"/>
                  </a:lnTo>
                  <a:lnTo>
                    <a:pt x="2985" y="868"/>
                  </a:lnTo>
                  <a:lnTo>
                    <a:pt x="2985" y="872"/>
                  </a:lnTo>
                  <a:lnTo>
                    <a:pt x="2985" y="867"/>
                  </a:lnTo>
                  <a:lnTo>
                    <a:pt x="2986" y="849"/>
                  </a:lnTo>
                  <a:lnTo>
                    <a:pt x="2986" y="818"/>
                  </a:lnTo>
                  <a:lnTo>
                    <a:pt x="2986" y="773"/>
                  </a:lnTo>
                  <a:lnTo>
                    <a:pt x="2986" y="714"/>
                  </a:lnTo>
                  <a:lnTo>
                    <a:pt x="2986" y="643"/>
                  </a:lnTo>
                  <a:lnTo>
                    <a:pt x="2986" y="566"/>
                  </a:lnTo>
                  <a:lnTo>
                    <a:pt x="2987" y="509"/>
                  </a:lnTo>
                  <a:lnTo>
                    <a:pt x="2987" y="495"/>
                  </a:lnTo>
                  <a:lnTo>
                    <a:pt x="2987" y="483"/>
                  </a:lnTo>
                  <a:lnTo>
                    <a:pt x="2987" y="449"/>
                  </a:lnTo>
                  <a:lnTo>
                    <a:pt x="2988" y="423"/>
                  </a:lnTo>
                  <a:lnTo>
                    <a:pt x="2988" y="417"/>
                  </a:lnTo>
                  <a:lnTo>
                    <a:pt x="2988" y="428"/>
                  </a:lnTo>
                  <a:lnTo>
                    <a:pt x="2988" y="433"/>
                  </a:lnTo>
                  <a:lnTo>
                    <a:pt x="2988" y="436"/>
                  </a:lnTo>
                  <a:lnTo>
                    <a:pt x="2989" y="442"/>
                  </a:lnTo>
                  <a:lnTo>
                    <a:pt x="2989" y="452"/>
                  </a:lnTo>
                  <a:lnTo>
                    <a:pt x="2989" y="463"/>
                  </a:lnTo>
                  <a:lnTo>
                    <a:pt x="2989" y="471"/>
                  </a:lnTo>
                  <a:lnTo>
                    <a:pt x="2989" y="478"/>
                  </a:lnTo>
                  <a:lnTo>
                    <a:pt x="2990" y="484"/>
                  </a:lnTo>
                  <a:lnTo>
                    <a:pt x="2990" y="491"/>
                  </a:lnTo>
                  <a:lnTo>
                    <a:pt x="2990" y="499"/>
                  </a:lnTo>
                  <a:lnTo>
                    <a:pt x="2990" y="506"/>
                  </a:lnTo>
                  <a:lnTo>
                    <a:pt x="2990" y="513"/>
                  </a:lnTo>
                  <a:lnTo>
                    <a:pt x="2991" y="519"/>
                  </a:lnTo>
                  <a:lnTo>
                    <a:pt x="2991" y="524"/>
                  </a:lnTo>
                  <a:lnTo>
                    <a:pt x="2991" y="528"/>
                  </a:lnTo>
                  <a:lnTo>
                    <a:pt x="2991" y="532"/>
                  </a:lnTo>
                  <a:lnTo>
                    <a:pt x="2992" y="536"/>
                  </a:lnTo>
                  <a:lnTo>
                    <a:pt x="2992" y="540"/>
                  </a:lnTo>
                  <a:lnTo>
                    <a:pt x="2992" y="545"/>
                  </a:lnTo>
                  <a:lnTo>
                    <a:pt x="2992" y="550"/>
                  </a:lnTo>
                  <a:lnTo>
                    <a:pt x="2992" y="555"/>
                  </a:lnTo>
                  <a:lnTo>
                    <a:pt x="2992" y="560"/>
                  </a:lnTo>
                  <a:lnTo>
                    <a:pt x="2993" y="566"/>
                  </a:lnTo>
                  <a:lnTo>
                    <a:pt x="2993" y="571"/>
                  </a:lnTo>
                  <a:lnTo>
                    <a:pt x="2993" y="577"/>
                  </a:lnTo>
                  <a:lnTo>
                    <a:pt x="2993" y="583"/>
                  </a:lnTo>
                  <a:lnTo>
                    <a:pt x="2994" y="590"/>
                  </a:lnTo>
                  <a:lnTo>
                    <a:pt x="2994" y="596"/>
                  </a:lnTo>
                  <a:lnTo>
                    <a:pt x="2994" y="601"/>
                  </a:lnTo>
                  <a:lnTo>
                    <a:pt x="2994" y="608"/>
                  </a:lnTo>
                  <a:lnTo>
                    <a:pt x="2994" y="614"/>
                  </a:lnTo>
                  <a:lnTo>
                    <a:pt x="2995" y="620"/>
                  </a:lnTo>
                  <a:lnTo>
                    <a:pt x="2995" y="627"/>
                  </a:lnTo>
                  <a:lnTo>
                    <a:pt x="2995" y="634"/>
                  </a:lnTo>
                  <a:lnTo>
                    <a:pt x="2995" y="641"/>
                  </a:lnTo>
                  <a:lnTo>
                    <a:pt x="2995" y="648"/>
                  </a:lnTo>
                  <a:lnTo>
                    <a:pt x="2996" y="655"/>
                  </a:lnTo>
                  <a:lnTo>
                    <a:pt x="2996" y="663"/>
                  </a:lnTo>
                  <a:lnTo>
                    <a:pt x="2996" y="671"/>
                  </a:lnTo>
                  <a:lnTo>
                    <a:pt x="2996" y="679"/>
                  </a:lnTo>
                  <a:lnTo>
                    <a:pt x="2996" y="685"/>
                  </a:lnTo>
                  <a:lnTo>
                    <a:pt x="2997" y="692"/>
                  </a:lnTo>
                  <a:lnTo>
                    <a:pt x="2997" y="697"/>
                  </a:lnTo>
                  <a:lnTo>
                    <a:pt x="2997" y="702"/>
                  </a:lnTo>
                  <a:lnTo>
                    <a:pt x="2997" y="707"/>
                  </a:lnTo>
                  <a:lnTo>
                    <a:pt x="2997" y="710"/>
                  </a:lnTo>
                  <a:lnTo>
                    <a:pt x="2997" y="713"/>
                  </a:lnTo>
                  <a:lnTo>
                    <a:pt x="2998" y="715"/>
                  </a:lnTo>
                  <a:lnTo>
                    <a:pt x="2998" y="716"/>
                  </a:lnTo>
                  <a:lnTo>
                    <a:pt x="2998" y="717"/>
                  </a:lnTo>
                  <a:lnTo>
                    <a:pt x="2998" y="718"/>
                  </a:lnTo>
                  <a:lnTo>
                    <a:pt x="2999" y="717"/>
                  </a:lnTo>
                  <a:lnTo>
                    <a:pt x="2999" y="717"/>
                  </a:lnTo>
                  <a:lnTo>
                    <a:pt x="2999" y="717"/>
                  </a:lnTo>
                  <a:lnTo>
                    <a:pt x="2999" y="716"/>
                  </a:lnTo>
                  <a:lnTo>
                    <a:pt x="2999" y="715"/>
                  </a:lnTo>
                  <a:lnTo>
                    <a:pt x="3000" y="713"/>
                  </a:lnTo>
                  <a:lnTo>
                    <a:pt x="3000" y="712"/>
                  </a:lnTo>
                  <a:lnTo>
                    <a:pt x="3000" y="710"/>
                  </a:lnTo>
                  <a:lnTo>
                    <a:pt x="3000" y="709"/>
                  </a:lnTo>
                  <a:lnTo>
                    <a:pt x="3000" y="708"/>
                  </a:lnTo>
                  <a:lnTo>
                    <a:pt x="3001" y="707"/>
                  </a:lnTo>
                  <a:lnTo>
                    <a:pt x="3001" y="707"/>
                  </a:lnTo>
                  <a:lnTo>
                    <a:pt x="3001" y="707"/>
                  </a:lnTo>
                  <a:lnTo>
                    <a:pt x="3001" y="709"/>
                  </a:lnTo>
                  <a:lnTo>
                    <a:pt x="3001" y="712"/>
                  </a:lnTo>
                  <a:lnTo>
                    <a:pt x="3002" y="716"/>
                  </a:lnTo>
                  <a:lnTo>
                    <a:pt x="3002" y="720"/>
                  </a:lnTo>
                  <a:lnTo>
                    <a:pt x="3002" y="726"/>
                  </a:lnTo>
                  <a:lnTo>
                    <a:pt x="3002" y="733"/>
                  </a:lnTo>
                  <a:lnTo>
                    <a:pt x="3003" y="739"/>
                  </a:lnTo>
                  <a:lnTo>
                    <a:pt x="3003" y="745"/>
                  </a:lnTo>
                  <a:lnTo>
                    <a:pt x="3003" y="751"/>
                  </a:lnTo>
                  <a:lnTo>
                    <a:pt x="3003" y="755"/>
                  </a:lnTo>
                  <a:lnTo>
                    <a:pt x="3003" y="759"/>
                  </a:lnTo>
                  <a:lnTo>
                    <a:pt x="3003" y="762"/>
                  </a:lnTo>
                  <a:lnTo>
                    <a:pt x="3004" y="766"/>
                  </a:lnTo>
                  <a:lnTo>
                    <a:pt x="3004" y="769"/>
                  </a:lnTo>
                  <a:lnTo>
                    <a:pt x="3004" y="772"/>
                  </a:lnTo>
                  <a:lnTo>
                    <a:pt x="3004" y="776"/>
                  </a:lnTo>
                  <a:lnTo>
                    <a:pt x="3005" y="779"/>
                  </a:lnTo>
                  <a:lnTo>
                    <a:pt x="3005" y="781"/>
                  </a:lnTo>
                  <a:lnTo>
                    <a:pt x="3005" y="783"/>
                  </a:lnTo>
                  <a:lnTo>
                    <a:pt x="3005" y="784"/>
                  </a:lnTo>
                  <a:lnTo>
                    <a:pt x="3005" y="786"/>
                  </a:lnTo>
                  <a:lnTo>
                    <a:pt x="3006" y="788"/>
                  </a:lnTo>
                  <a:lnTo>
                    <a:pt x="3006" y="791"/>
                  </a:lnTo>
                  <a:lnTo>
                    <a:pt x="3006" y="792"/>
                  </a:lnTo>
                  <a:lnTo>
                    <a:pt x="3006" y="794"/>
                  </a:lnTo>
                  <a:lnTo>
                    <a:pt x="3006" y="796"/>
                  </a:lnTo>
                  <a:lnTo>
                    <a:pt x="3007" y="798"/>
                  </a:lnTo>
                  <a:lnTo>
                    <a:pt x="3007" y="799"/>
                  </a:lnTo>
                  <a:lnTo>
                    <a:pt x="3007" y="800"/>
                  </a:lnTo>
                  <a:lnTo>
                    <a:pt x="3007" y="801"/>
                  </a:lnTo>
                  <a:lnTo>
                    <a:pt x="3007" y="803"/>
                  </a:lnTo>
                  <a:lnTo>
                    <a:pt x="3008" y="805"/>
                  </a:lnTo>
                  <a:lnTo>
                    <a:pt x="3008" y="807"/>
                  </a:lnTo>
                  <a:lnTo>
                    <a:pt x="3008" y="808"/>
                  </a:lnTo>
                  <a:lnTo>
                    <a:pt x="3008" y="809"/>
                  </a:lnTo>
                  <a:lnTo>
                    <a:pt x="3008" y="810"/>
                  </a:lnTo>
                  <a:lnTo>
                    <a:pt x="3009" y="812"/>
                  </a:lnTo>
                  <a:lnTo>
                    <a:pt x="3009" y="813"/>
                  </a:lnTo>
                  <a:lnTo>
                    <a:pt x="3009" y="815"/>
                  </a:lnTo>
                  <a:lnTo>
                    <a:pt x="3009" y="817"/>
                  </a:lnTo>
                  <a:lnTo>
                    <a:pt x="3009" y="818"/>
                  </a:lnTo>
                  <a:lnTo>
                    <a:pt x="3010" y="819"/>
                  </a:lnTo>
                  <a:lnTo>
                    <a:pt x="3010" y="821"/>
                  </a:lnTo>
                  <a:lnTo>
                    <a:pt x="3010" y="822"/>
                  </a:lnTo>
                  <a:lnTo>
                    <a:pt x="3010" y="824"/>
                  </a:lnTo>
                  <a:lnTo>
                    <a:pt x="3011" y="825"/>
                  </a:lnTo>
                </a:path>
              </a:pathLst>
            </a:custGeom>
            <a:noFill/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210197C-C23E-4293-8296-C0BC8FDEB35D}"/>
                </a:ext>
              </a:extLst>
            </p:cNvPr>
            <p:cNvGrpSpPr/>
            <p:nvPr/>
          </p:nvGrpSpPr>
          <p:grpSpPr>
            <a:xfrm>
              <a:off x="5819184" y="1668093"/>
              <a:ext cx="402697" cy="1057661"/>
              <a:chOff x="5673505" y="3691732"/>
              <a:chExt cx="402697" cy="1057661"/>
            </a:xfrm>
          </p:grpSpPr>
          <p:sp>
            <p:nvSpPr>
              <p:cNvPr id="194" name="Line 20">
                <a:extLst>
                  <a:ext uri="{FF2B5EF4-FFF2-40B4-BE49-F238E27FC236}">
                    <a16:creationId xmlns:a16="http://schemas.microsoft.com/office/drawing/2014/main" id="{9F9745BD-3234-4BC6-99BB-BED11AF6F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6202" y="3759994"/>
                <a:ext cx="0" cy="91757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5" name="Line 22">
                <a:extLst>
                  <a:ext uri="{FF2B5EF4-FFF2-40B4-BE49-F238E27FC236}">
                    <a16:creationId xmlns:a16="http://schemas.microsoft.com/office/drawing/2014/main" id="{33211934-AE7E-4175-98F9-76C43454C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345" y="4677569"/>
                <a:ext cx="492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C91832FD-3CA5-4EEF-942B-5DF458490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345" y="4218782"/>
                <a:ext cx="492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DC874CB2-B345-468F-B5AB-8F219213F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345" y="3759994"/>
                <a:ext cx="492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8" name="Rectangle 30">
                <a:extLst>
                  <a:ext uri="{FF2B5EF4-FFF2-40B4-BE49-F238E27FC236}">
                    <a16:creationId xmlns:a16="http://schemas.microsoft.com/office/drawing/2014/main" id="{538DA85D-3E60-4FAE-8D27-DBE0664CB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3505" y="4610894"/>
                <a:ext cx="294953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-1000</a:t>
                </a: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31">
                <a:extLst>
                  <a:ext uri="{FF2B5EF4-FFF2-40B4-BE49-F238E27FC236}">
                    <a16:creationId xmlns:a16="http://schemas.microsoft.com/office/drawing/2014/main" id="{C04AAC5E-F619-45C7-8991-B346F9741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3832" y="4150519"/>
                <a:ext cx="2308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-500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32">
                <a:extLst>
                  <a:ext uri="{FF2B5EF4-FFF2-40B4-BE49-F238E27FC236}">
                    <a16:creationId xmlns:a16="http://schemas.microsoft.com/office/drawing/2014/main" id="{5A363FE4-29A7-44A4-B0B4-F3CE7D1E9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982" y="3691732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56" name="Freeform 34">
              <a:extLst>
                <a:ext uri="{FF2B5EF4-FFF2-40B4-BE49-F238E27FC236}">
                  <a16:creationId xmlns:a16="http://schemas.microsoft.com/office/drawing/2014/main" id="{FA35C6D0-09AF-42A1-85AC-019288B1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90" y="1886905"/>
              <a:ext cx="4862513" cy="606425"/>
            </a:xfrm>
            <a:custGeom>
              <a:avLst/>
              <a:gdLst>
                <a:gd name="T0" fmla="*/ 48 w 3063"/>
                <a:gd name="T1" fmla="*/ 196 h 382"/>
                <a:gd name="T2" fmla="*/ 96 w 3063"/>
                <a:gd name="T3" fmla="*/ 178 h 382"/>
                <a:gd name="T4" fmla="*/ 144 w 3063"/>
                <a:gd name="T5" fmla="*/ 203 h 382"/>
                <a:gd name="T6" fmla="*/ 192 w 3063"/>
                <a:gd name="T7" fmla="*/ 204 h 382"/>
                <a:gd name="T8" fmla="*/ 240 w 3063"/>
                <a:gd name="T9" fmla="*/ 207 h 382"/>
                <a:gd name="T10" fmla="*/ 288 w 3063"/>
                <a:gd name="T11" fmla="*/ 208 h 382"/>
                <a:gd name="T12" fmla="*/ 336 w 3063"/>
                <a:gd name="T13" fmla="*/ 208 h 382"/>
                <a:gd name="T14" fmla="*/ 384 w 3063"/>
                <a:gd name="T15" fmla="*/ 210 h 382"/>
                <a:gd name="T16" fmla="*/ 432 w 3063"/>
                <a:gd name="T17" fmla="*/ 212 h 382"/>
                <a:gd name="T18" fmla="*/ 480 w 3063"/>
                <a:gd name="T19" fmla="*/ 208 h 382"/>
                <a:gd name="T20" fmla="*/ 528 w 3063"/>
                <a:gd name="T21" fmla="*/ 207 h 382"/>
                <a:gd name="T22" fmla="*/ 576 w 3063"/>
                <a:gd name="T23" fmla="*/ 212 h 382"/>
                <a:gd name="T24" fmla="*/ 624 w 3063"/>
                <a:gd name="T25" fmla="*/ 211 h 382"/>
                <a:gd name="T26" fmla="*/ 672 w 3063"/>
                <a:gd name="T27" fmla="*/ 207 h 382"/>
                <a:gd name="T28" fmla="*/ 720 w 3063"/>
                <a:gd name="T29" fmla="*/ 209 h 382"/>
                <a:gd name="T30" fmla="*/ 768 w 3063"/>
                <a:gd name="T31" fmla="*/ 164 h 382"/>
                <a:gd name="T32" fmla="*/ 816 w 3063"/>
                <a:gd name="T33" fmla="*/ 217 h 382"/>
                <a:gd name="T34" fmla="*/ 864 w 3063"/>
                <a:gd name="T35" fmla="*/ 202 h 382"/>
                <a:gd name="T36" fmla="*/ 912 w 3063"/>
                <a:gd name="T37" fmla="*/ 188 h 382"/>
                <a:gd name="T38" fmla="*/ 960 w 3063"/>
                <a:gd name="T39" fmla="*/ 186 h 382"/>
                <a:gd name="T40" fmla="*/ 1008 w 3063"/>
                <a:gd name="T41" fmla="*/ 212 h 382"/>
                <a:gd name="T42" fmla="*/ 1056 w 3063"/>
                <a:gd name="T43" fmla="*/ 210 h 382"/>
                <a:gd name="T44" fmla="*/ 1104 w 3063"/>
                <a:gd name="T45" fmla="*/ 205 h 382"/>
                <a:gd name="T46" fmla="*/ 1152 w 3063"/>
                <a:gd name="T47" fmla="*/ 206 h 382"/>
                <a:gd name="T48" fmla="*/ 1200 w 3063"/>
                <a:gd name="T49" fmla="*/ 209 h 382"/>
                <a:gd name="T50" fmla="*/ 1248 w 3063"/>
                <a:gd name="T51" fmla="*/ 210 h 382"/>
                <a:gd name="T52" fmla="*/ 1296 w 3063"/>
                <a:gd name="T53" fmla="*/ 211 h 382"/>
                <a:gd name="T54" fmla="*/ 1344 w 3063"/>
                <a:gd name="T55" fmla="*/ 137 h 382"/>
                <a:gd name="T56" fmla="*/ 1392 w 3063"/>
                <a:gd name="T57" fmla="*/ 236 h 382"/>
                <a:gd name="T58" fmla="*/ 1440 w 3063"/>
                <a:gd name="T59" fmla="*/ 230 h 382"/>
                <a:gd name="T60" fmla="*/ 1488 w 3063"/>
                <a:gd name="T61" fmla="*/ 207 h 382"/>
                <a:gd name="T62" fmla="*/ 1536 w 3063"/>
                <a:gd name="T63" fmla="*/ 208 h 382"/>
                <a:gd name="T64" fmla="*/ 1584 w 3063"/>
                <a:gd name="T65" fmla="*/ 205 h 382"/>
                <a:gd name="T66" fmla="*/ 1632 w 3063"/>
                <a:gd name="T67" fmla="*/ 184 h 382"/>
                <a:gd name="T68" fmla="*/ 1680 w 3063"/>
                <a:gd name="T69" fmla="*/ 174 h 382"/>
                <a:gd name="T70" fmla="*/ 1728 w 3063"/>
                <a:gd name="T71" fmla="*/ 181 h 382"/>
                <a:gd name="T72" fmla="*/ 1776 w 3063"/>
                <a:gd name="T73" fmla="*/ 191 h 382"/>
                <a:gd name="T74" fmla="*/ 1824 w 3063"/>
                <a:gd name="T75" fmla="*/ 215 h 382"/>
                <a:gd name="T76" fmla="*/ 1872 w 3063"/>
                <a:gd name="T77" fmla="*/ 203 h 382"/>
                <a:gd name="T78" fmla="*/ 1920 w 3063"/>
                <a:gd name="T79" fmla="*/ 205 h 382"/>
                <a:gd name="T80" fmla="*/ 1968 w 3063"/>
                <a:gd name="T81" fmla="*/ 200 h 382"/>
                <a:gd name="T82" fmla="*/ 2016 w 3063"/>
                <a:gd name="T83" fmla="*/ 207 h 382"/>
                <a:gd name="T84" fmla="*/ 2064 w 3063"/>
                <a:gd name="T85" fmla="*/ 196 h 382"/>
                <a:gd name="T86" fmla="*/ 2112 w 3063"/>
                <a:gd name="T87" fmla="*/ 216 h 382"/>
                <a:gd name="T88" fmla="*/ 2160 w 3063"/>
                <a:gd name="T89" fmla="*/ 212 h 382"/>
                <a:gd name="T90" fmla="*/ 2208 w 3063"/>
                <a:gd name="T91" fmla="*/ 205 h 382"/>
                <a:gd name="T92" fmla="*/ 2256 w 3063"/>
                <a:gd name="T93" fmla="*/ 208 h 382"/>
                <a:gd name="T94" fmla="*/ 2304 w 3063"/>
                <a:gd name="T95" fmla="*/ 212 h 382"/>
                <a:gd name="T96" fmla="*/ 2352 w 3063"/>
                <a:gd name="T97" fmla="*/ 213 h 382"/>
                <a:gd name="T98" fmla="*/ 2400 w 3063"/>
                <a:gd name="T99" fmla="*/ 210 h 382"/>
                <a:gd name="T100" fmla="*/ 2448 w 3063"/>
                <a:gd name="T101" fmla="*/ 207 h 382"/>
                <a:gd name="T102" fmla="*/ 2496 w 3063"/>
                <a:gd name="T103" fmla="*/ 206 h 382"/>
                <a:gd name="T104" fmla="*/ 2544 w 3063"/>
                <a:gd name="T105" fmla="*/ 205 h 382"/>
                <a:gd name="T106" fmla="*/ 2592 w 3063"/>
                <a:gd name="T107" fmla="*/ 202 h 382"/>
                <a:gd name="T108" fmla="*/ 2640 w 3063"/>
                <a:gd name="T109" fmla="*/ 202 h 382"/>
                <a:gd name="T110" fmla="*/ 2688 w 3063"/>
                <a:gd name="T111" fmla="*/ 205 h 382"/>
                <a:gd name="T112" fmla="*/ 2736 w 3063"/>
                <a:gd name="T113" fmla="*/ 208 h 382"/>
                <a:gd name="T114" fmla="*/ 2784 w 3063"/>
                <a:gd name="T115" fmla="*/ 207 h 382"/>
                <a:gd name="T116" fmla="*/ 2832 w 3063"/>
                <a:gd name="T117" fmla="*/ 207 h 382"/>
                <a:gd name="T118" fmla="*/ 2880 w 3063"/>
                <a:gd name="T119" fmla="*/ 208 h 382"/>
                <a:gd name="T120" fmla="*/ 2928 w 3063"/>
                <a:gd name="T121" fmla="*/ 210 h 382"/>
                <a:gd name="T122" fmla="*/ 2976 w 3063"/>
                <a:gd name="T123" fmla="*/ 208 h 382"/>
                <a:gd name="T124" fmla="*/ 3024 w 3063"/>
                <a:gd name="T125" fmla="*/ 20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3" h="382">
                  <a:moveTo>
                    <a:pt x="0" y="205"/>
                  </a:moveTo>
                  <a:lnTo>
                    <a:pt x="1" y="205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2" y="200"/>
                  </a:lnTo>
                  <a:lnTo>
                    <a:pt x="3" y="199"/>
                  </a:lnTo>
                  <a:lnTo>
                    <a:pt x="3" y="198"/>
                  </a:lnTo>
                  <a:lnTo>
                    <a:pt x="3" y="197"/>
                  </a:lnTo>
                  <a:lnTo>
                    <a:pt x="3" y="196"/>
                  </a:lnTo>
                  <a:lnTo>
                    <a:pt x="3" y="195"/>
                  </a:lnTo>
                  <a:lnTo>
                    <a:pt x="4" y="193"/>
                  </a:lnTo>
                  <a:lnTo>
                    <a:pt x="4" y="192"/>
                  </a:lnTo>
                  <a:lnTo>
                    <a:pt x="4" y="191"/>
                  </a:lnTo>
                  <a:lnTo>
                    <a:pt x="4" y="189"/>
                  </a:lnTo>
                  <a:lnTo>
                    <a:pt x="4" y="188"/>
                  </a:lnTo>
                  <a:lnTo>
                    <a:pt x="5" y="185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6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6" y="175"/>
                  </a:lnTo>
                  <a:lnTo>
                    <a:pt x="6" y="175"/>
                  </a:lnTo>
                  <a:lnTo>
                    <a:pt x="7" y="173"/>
                  </a:lnTo>
                  <a:lnTo>
                    <a:pt x="7" y="172"/>
                  </a:lnTo>
                  <a:lnTo>
                    <a:pt x="7" y="174"/>
                  </a:lnTo>
                  <a:lnTo>
                    <a:pt x="7" y="172"/>
                  </a:lnTo>
                  <a:lnTo>
                    <a:pt x="8" y="174"/>
                  </a:lnTo>
                  <a:lnTo>
                    <a:pt x="8" y="175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8" y="181"/>
                  </a:lnTo>
                  <a:lnTo>
                    <a:pt x="9" y="183"/>
                  </a:lnTo>
                  <a:lnTo>
                    <a:pt x="9" y="186"/>
                  </a:lnTo>
                  <a:lnTo>
                    <a:pt x="9" y="190"/>
                  </a:lnTo>
                  <a:lnTo>
                    <a:pt x="9" y="193"/>
                  </a:lnTo>
                  <a:lnTo>
                    <a:pt x="9" y="196"/>
                  </a:lnTo>
                  <a:lnTo>
                    <a:pt x="10" y="198"/>
                  </a:lnTo>
                  <a:lnTo>
                    <a:pt x="10" y="201"/>
                  </a:lnTo>
                  <a:lnTo>
                    <a:pt x="10" y="203"/>
                  </a:lnTo>
                  <a:lnTo>
                    <a:pt x="10" y="204"/>
                  </a:lnTo>
                  <a:lnTo>
                    <a:pt x="10" y="205"/>
                  </a:lnTo>
                  <a:lnTo>
                    <a:pt x="11" y="205"/>
                  </a:lnTo>
                  <a:lnTo>
                    <a:pt x="11" y="207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2" y="208"/>
                  </a:lnTo>
                  <a:lnTo>
                    <a:pt x="12" y="209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3" y="207"/>
                  </a:lnTo>
                  <a:lnTo>
                    <a:pt x="14" y="207"/>
                  </a:lnTo>
                  <a:lnTo>
                    <a:pt x="14" y="209"/>
                  </a:lnTo>
                  <a:lnTo>
                    <a:pt x="14" y="210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5" y="206"/>
                  </a:lnTo>
                  <a:lnTo>
                    <a:pt x="15" y="207"/>
                  </a:lnTo>
                  <a:lnTo>
                    <a:pt x="15" y="207"/>
                  </a:lnTo>
                  <a:lnTo>
                    <a:pt x="15" y="206"/>
                  </a:lnTo>
                  <a:lnTo>
                    <a:pt x="15" y="205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6" y="205"/>
                  </a:lnTo>
                  <a:lnTo>
                    <a:pt x="17" y="204"/>
                  </a:lnTo>
                  <a:lnTo>
                    <a:pt x="17" y="207"/>
                  </a:lnTo>
                  <a:lnTo>
                    <a:pt x="17" y="205"/>
                  </a:lnTo>
                  <a:lnTo>
                    <a:pt x="17" y="205"/>
                  </a:lnTo>
                  <a:lnTo>
                    <a:pt x="17" y="204"/>
                  </a:lnTo>
                  <a:lnTo>
                    <a:pt x="17" y="204"/>
                  </a:lnTo>
                  <a:lnTo>
                    <a:pt x="18" y="205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9" y="205"/>
                  </a:lnTo>
                  <a:lnTo>
                    <a:pt x="19" y="205"/>
                  </a:lnTo>
                  <a:lnTo>
                    <a:pt x="19" y="205"/>
                  </a:lnTo>
                  <a:lnTo>
                    <a:pt x="19" y="204"/>
                  </a:lnTo>
                  <a:lnTo>
                    <a:pt x="19" y="205"/>
                  </a:lnTo>
                  <a:lnTo>
                    <a:pt x="20" y="204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1" y="207"/>
                  </a:lnTo>
                  <a:lnTo>
                    <a:pt x="21" y="206"/>
                  </a:lnTo>
                  <a:lnTo>
                    <a:pt x="21" y="207"/>
                  </a:lnTo>
                  <a:lnTo>
                    <a:pt x="21" y="206"/>
                  </a:lnTo>
                  <a:lnTo>
                    <a:pt x="21" y="206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3" y="208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06"/>
                  </a:lnTo>
                  <a:lnTo>
                    <a:pt x="23" y="208"/>
                  </a:lnTo>
                  <a:lnTo>
                    <a:pt x="24" y="208"/>
                  </a:lnTo>
                  <a:lnTo>
                    <a:pt x="24" y="210"/>
                  </a:lnTo>
                  <a:lnTo>
                    <a:pt x="24" y="209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25" y="210"/>
                  </a:lnTo>
                  <a:lnTo>
                    <a:pt x="25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0"/>
                  </a:lnTo>
                  <a:lnTo>
                    <a:pt x="27" y="210"/>
                  </a:lnTo>
                  <a:lnTo>
                    <a:pt x="27" y="210"/>
                  </a:lnTo>
                  <a:lnTo>
                    <a:pt x="27" y="210"/>
                  </a:lnTo>
                  <a:lnTo>
                    <a:pt x="27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30" y="210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1" y="203"/>
                  </a:lnTo>
                  <a:lnTo>
                    <a:pt x="31" y="204"/>
                  </a:lnTo>
                  <a:lnTo>
                    <a:pt x="31" y="202"/>
                  </a:lnTo>
                  <a:lnTo>
                    <a:pt x="31" y="200"/>
                  </a:lnTo>
                  <a:lnTo>
                    <a:pt x="32" y="198"/>
                  </a:lnTo>
                  <a:lnTo>
                    <a:pt x="32" y="197"/>
                  </a:lnTo>
                  <a:lnTo>
                    <a:pt x="32" y="198"/>
                  </a:lnTo>
                  <a:lnTo>
                    <a:pt x="32" y="199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3" y="199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3" y="204"/>
                  </a:lnTo>
                  <a:lnTo>
                    <a:pt x="34" y="204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06"/>
                  </a:lnTo>
                  <a:lnTo>
                    <a:pt x="34" y="207"/>
                  </a:lnTo>
                  <a:lnTo>
                    <a:pt x="35" y="208"/>
                  </a:lnTo>
                  <a:lnTo>
                    <a:pt x="35" y="208"/>
                  </a:lnTo>
                  <a:lnTo>
                    <a:pt x="35" y="210"/>
                  </a:lnTo>
                  <a:lnTo>
                    <a:pt x="35" y="211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10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7"/>
                  </a:lnTo>
                  <a:lnTo>
                    <a:pt x="38" y="208"/>
                  </a:lnTo>
                  <a:lnTo>
                    <a:pt x="38" y="209"/>
                  </a:lnTo>
                  <a:lnTo>
                    <a:pt x="38" y="202"/>
                  </a:lnTo>
                  <a:lnTo>
                    <a:pt x="39" y="184"/>
                  </a:lnTo>
                  <a:lnTo>
                    <a:pt x="39" y="157"/>
                  </a:lnTo>
                  <a:lnTo>
                    <a:pt x="39" y="129"/>
                  </a:lnTo>
                  <a:lnTo>
                    <a:pt x="39" y="96"/>
                  </a:lnTo>
                  <a:lnTo>
                    <a:pt x="39" y="63"/>
                  </a:lnTo>
                  <a:lnTo>
                    <a:pt x="39" y="28"/>
                  </a:lnTo>
                  <a:lnTo>
                    <a:pt x="40" y="8"/>
                  </a:lnTo>
                  <a:lnTo>
                    <a:pt x="40" y="27"/>
                  </a:lnTo>
                  <a:lnTo>
                    <a:pt x="40" y="93"/>
                  </a:lnTo>
                  <a:lnTo>
                    <a:pt x="40" y="175"/>
                  </a:lnTo>
                  <a:lnTo>
                    <a:pt x="41" y="225"/>
                  </a:lnTo>
                  <a:lnTo>
                    <a:pt x="41" y="242"/>
                  </a:lnTo>
                  <a:lnTo>
                    <a:pt x="41" y="241"/>
                  </a:lnTo>
                  <a:lnTo>
                    <a:pt x="41" y="235"/>
                  </a:lnTo>
                  <a:lnTo>
                    <a:pt x="41" y="229"/>
                  </a:lnTo>
                  <a:lnTo>
                    <a:pt x="41" y="230"/>
                  </a:lnTo>
                  <a:lnTo>
                    <a:pt x="42" y="23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3"/>
                  </a:lnTo>
                  <a:lnTo>
                    <a:pt x="43" y="230"/>
                  </a:lnTo>
                  <a:lnTo>
                    <a:pt x="43" y="226"/>
                  </a:lnTo>
                  <a:lnTo>
                    <a:pt x="43" y="222"/>
                  </a:lnTo>
                  <a:lnTo>
                    <a:pt x="43" y="218"/>
                  </a:lnTo>
                  <a:lnTo>
                    <a:pt x="43" y="215"/>
                  </a:lnTo>
                  <a:lnTo>
                    <a:pt x="44" y="212"/>
                  </a:lnTo>
                  <a:lnTo>
                    <a:pt x="44" y="211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9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5" y="207"/>
                  </a:lnTo>
                  <a:lnTo>
                    <a:pt x="45" y="206"/>
                  </a:lnTo>
                  <a:lnTo>
                    <a:pt x="46" y="206"/>
                  </a:lnTo>
                  <a:lnTo>
                    <a:pt x="46" y="205"/>
                  </a:lnTo>
                  <a:lnTo>
                    <a:pt x="46" y="204"/>
                  </a:lnTo>
                  <a:lnTo>
                    <a:pt x="46" y="204"/>
                  </a:lnTo>
                  <a:lnTo>
                    <a:pt x="47" y="202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7" y="200"/>
                  </a:lnTo>
                  <a:lnTo>
                    <a:pt x="47" y="199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9" y="196"/>
                  </a:lnTo>
                  <a:lnTo>
                    <a:pt x="49" y="194"/>
                  </a:lnTo>
                  <a:lnTo>
                    <a:pt x="49" y="191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50" y="186"/>
                  </a:lnTo>
                  <a:lnTo>
                    <a:pt x="50" y="185"/>
                  </a:lnTo>
                  <a:lnTo>
                    <a:pt x="50" y="183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1" y="177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2" y="165"/>
                  </a:lnTo>
                  <a:lnTo>
                    <a:pt x="53" y="166"/>
                  </a:lnTo>
                  <a:lnTo>
                    <a:pt x="53" y="167"/>
                  </a:lnTo>
                  <a:lnTo>
                    <a:pt x="53" y="167"/>
                  </a:lnTo>
                  <a:lnTo>
                    <a:pt x="53" y="167"/>
                  </a:lnTo>
                  <a:lnTo>
                    <a:pt x="53" y="167"/>
                  </a:lnTo>
                  <a:lnTo>
                    <a:pt x="53" y="170"/>
                  </a:lnTo>
                  <a:lnTo>
                    <a:pt x="54" y="172"/>
                  </a:lnTo>
                  <a:lnTo>
                    <a:pt x="54" y="175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5"/>
                  </a:lnTo>
                  <a:lnTo>
                    <a:pt x="55" y="189"/>
                  </a:lnTo>
                  <a:lnTo>
                    <a:pt x="55" y="193"/>
                  </a:lnTo>
                  <a:lnTo>
                    <a:pt x="55" y="195"/>
                  </a:lnTo>
                  <a:lnTo>
                    <a:pt x="55" y="198"/>
                  </a:lnTo>
                  <a:lnTo>
                    <a:pt x="55" y="201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6" y="205"/>
                  </a:lnTo>
                  <a:lnTo>
                    <a:pt x="56" y="206"/>
                  </a:lnTo>
                  <a:lnTo>
                    <a:pt x="56" y="207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9"/>
                  </a:lnTo>
                  <a:lnTo>
                    <a:pt x="60" y="208"/>
                  </a:lnTo>
                  <a:lnTo>
                    <a:pt x="61" y="209"/>
                  </a:lnTo>
                  <a:lnTo>
                    <a:pt x="61" y="208"/>
                  </a:lnTo>
                  <a:lnTo>
                    <a:pt x="61" y="208"/>
                  </a:lnTo>
                  <a:lnTo>
                    <a:pt x="61" y="207"/>
                  </a:lnTo>
                  <a:lnTo>
                    <a:pt x="61" y="206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5"/>
                  </a:lnTo>
                  <a:lnTo>
                    <a:pt x="63" y="204"/>
                  </a:lnTo>
                  <a:lnTo>
                    <a:pt x="63" y="202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4" y="203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9" y="207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207"/>
                  </a:lnTo>
                  <a:lnTo>
                    <a:pt x="70" y="206"/>
                  </a:lnTo>
                  <a:lnTo>
                    <a:pt x="70" y="207"/>
                  </a:lnTo>
                  <a:lnTo>
                    <a:pt x="70" y="208"/>
                  </a:lnTo>
                  <a:lnTo>
                    <a:pt x="70" y="206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2" y="207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2" y="205"/>
                  </a:lnTo>
                  <a:lnTo>
                    <a:pt x="73" y="204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0"/>
                  </a:lnTo>
                  <a:lnTo>
                    <a:pt x="74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5" y="196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7"/>
                  </a:lnTo>
                  <a:lnTo>
                    <a:pt x="75" y="198"/>
                  </a:lnTo>
                  <a:lnTo>
                    <a:pt x="76" y="199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7" y="206"/>
                  </a:lnTo>
                  <a:lnTo>
                    <a:pt x="77" y="207"/>
                  </a:lnTo>
                  <a:lnTo>
                    <a:pt x="77" y="209"/>
                  </a:lnTo>
                  <a:lnTo>
                    <a:pt x="77" y="208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08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80" y="206"/>
                  </a:lnTo>
                  <a:lnTo>
                    <a:pt x="81" y="205"/>
                  </a:lnTo>
                  <a:lnTo>
                    <a:pt x="81" y="191"/>
                  </a:lnTo>
                  <a:lnTo>
                    <a:pt x="81" y="168"/>
                  </a:lnTo>
                  <a:lnTo>
                    <a:pt x="81" y="141"/>
                  </a:lnTo>
                  <a:lnTo>
                    <a:pt x="81" y="114"/>
                  </a:lnTo>
                  <a:lnTo>
                    <a:pt x="82" y="82"/>
                  </a:lnTo>
                  <a:lnTo>
                    <a:pt x="82" y="46"/>
                  </a:lnTo>
                  <a:lnTo>
                    <a:pt x="82" y="12"/>
                  </a:lnTo>
                  <a:lnTo>
                    <a:pt x="82" y="1"/>
                  </a:lnTo>
                  <a:lnTo>
                    <a:pt x="83" y="42"/>
                  </a:lnTo>
                  <a:lnTo>
                    <a:pt x="83" y="119"/>
                  </a:lnTo>
                  <a:lnTo>
                    <a:pt x="83" y="197"/>
                  </a:lnTo>
                  <a:lnTo>
                    <a:pt x="83" y="236"/>
                  </a:lnTo>
                  <a:lnTo>
                    <a:pt x="83" y="242"/>
                  </a:lnTo>
                  <a:lnTo>
                    <a:pt x="83" y="237"/>
                  </a:lnTo>
                  <a:lnTo>
                    <a:pt x="84" y="231"/>
                  </a:lnTo>
                  <a:lnTo>
                    <a:pt x="84" y="227"/>
                  </a:lnTo>
                  <a:lnTo>
                    <a:pt x="84" y="226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5" y="226"/>
                  </a:lnTo>
                  <a:lnTo>
                    <a:pt x="85" y="221"/>
                  </a:lnTo>
                  <a:lnTo>
                    <a:pt x="86" y="218"/>
                  </a:lnTo>
                  <a:lnTo>
                    <a:pt x="86" y="215"/>
                  </a:lnTo>
                  <a:lnTo>
                    <a:pt x="86" y="211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6" y="208"/>
                  </a:lnTo>
                  <a:lnTo>
                    <a:pt x="87" y="208"/>
                  </a:lnTo>
                  <a:lnTo>
                    <a:pt x="87" y="207"/>
                  </a:lnTo>
                  <a:lnTo>
                    <a:pt x="87" y="207"/>
                  </a:lnTo>
                  <a:lnTo>
                    <a:pt x="87" y="207"/>
                  </a:lnTo>
                  <a:lnTo>
                    <a:pt x="88" y="206"/>
                  </a:lnTo>
                  <a:lnTo>
                    <a:pt x="88" y="205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0" y="200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1" y="196"/>
                  </a:lnTo>
                  <a:lnTo>
                    <a:pt x="91" y="195"/>
                  </a:lnTo>
                  <a:lnTo>
                    <a:pt x="91" y="193"/>
                  </a:lnTo>
                  <a:lnTo>
                    <a:pt x="91" y="193"/>
                  </a:lnTo>
                  <a:lnTo>
                    <a:pt x="91" y="191"/>
                  </a:lnTo>
                  <a:lnTo>
                    <a:pt x="92" y="189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3" y="182"/>
                  </a:lnTo>
                  <a:lnTo>
                    <a:pt x="93" y="181"/>
                  </a:lnTo>
                  <a:lnTo>
                    <a:pt x="93" y="179"/>
                  </a:lnTo>
                  <a:lnTo>
                    <a:pt x="93" y="178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4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6" y="170"/>
                  </a:lnTo>
                  <a:lnTo>
                    <a:pt x="96" y="171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8"/>
                  </a:lnTo>
                  <a:lnTo>
                    <a:pt x="97" y="181"/>
                  </a:lnTo>
                  <a:lnTo>
                    <a:pt x="97" y="184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3"/>
                  </a:lnTo>
                  <a:lnTo>
                    <a:pt x="98" y="195"/>
                  </a:lnTo>
                  <a:lnTo>
                    <a:pt x="98" y="197"/>
                  </a:lnTo>
                  <a:lnTo>
                    <a:pt x="98" y="199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9" y="202"/>
                  </a:lnTo>
                  <a:lnTo>
                    <a:pt x="99" y="202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4"/>
                  </a:lnTo>
                  <a:lnTo>
                    <a:pt x="100" y="204"/>
                  </a:lnTo>
                  <a:lnTo>
                    <a:pt x="100" y="205"/>
                  </a:lnTo>
                  <a:lnTo>
                    <a:pt x="100" y="204"/>
                  </a:lnTo>
                  <a:lnTo>
                    <a:pt x="101" y="205"/>
                  </a:lnTo>
                  <a:lnTo>
                    <a:pt x="101" y="204"/>
                  </a:lnTo>
                  <a:lnTo>
                    <a:pt x="101" y="205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103" y="205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4" y="202"/>
                  </a:lnTo>
                  <a:lnTo>
                    <a:pt x="104" y="204"/>
                  </a:lnTo>
                  <a:lnTo>
                    <a:pt x="104" y="204"/>
                  </a:lnTo>
                  <a:lnTo>
                    <a:pt x="104" y="202"/>
                  </a:lnTo>
                  <a:lnTo>
                    <a:pt x="105" y="202"/>
                  </a:lnTo>
                  <a:lnTo>
                    <a:pt x="105" y="202"/>
                  </a:lnTo>
                  <a:lnTo>
                    <a:pt x="105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2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9" y="202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0" y="205"/>
                  </a:lnTo>
                  <a:lnTo>
                    <a:pt x="110" y="204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6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5" y="205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200"/>
                  </a:lnTo>
                  <a:lnTo>
                    <a:pt x="116" y="198"/>
                  </a:lnTo>
                  <a:lnTo>
                    <a:pt x="116" y="196"/>
                  </a:lnTo>
                  <a:lnTo>
                    <a:pt x="116" y="193"/>
                  </a:lnTo>
                  <a:lnTo>
                    <a:pt x="116" y="193"/>
                  </a:lnTo>
                  <a:lnTo>
                    <a:pt x="117" y="194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8" y="196"/>
                  </a:lnTo>
                  <a:lnTo>
                    <a:pt x="118" y="197"/>
                  </a:lnTo>
                  <a:lnTo>
                    <a:pt x="118" y="198"/>
                  </a:lnTo>
                  <a:lnTo>
                    <a:pt x="118" y="200"/>
                  </a:lnTo>
                  <a:lnTo>
                    <a:pt x="118" y="201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9" y="204"/>
                  </a:lnTo>
                  <a:lnTo>
                    <a:pt x="119" y="205"/>
                  </a:lnTo>
                  <a:lnTo>
                    <a:pt x="120" y="207"/>
                  </a:lnTo>
                  <a:lnTo>
                    <a:pt x="120" y="206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0" y="208"/>
                  </a:lnTo>
                  <a:lnTo>
                    <a:pt x="121" y="207"/>
                  </a:lnTo>
                  <a:lnTo>
                    <a:pt x="121" y="208"/>
                  </a:lnTo>
                  <a:lnTo>
                    <a:pt x="121" y="207"/>
                  </a:lnTo>
                  <a:lnTo>
                    <a:pt x="121" y="208"/>
                  </a:lnTo>
                  <a:lnTo>
                    <a:pt x="122" y="207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4"/>
                  </a:lnTo>
                  <a:lnTo>
                    <a:pt x="123" y="206"/>
                  </a:lnTo>
                  <a:lnTo>
                    <a:pt x="123" y="205"/>
                  </a:lnTo>
                  <a:lnTo>
                    <a:pt x="123" y="198"/>
                  </a:lnTo>
                  <a:lnTo>
                    <a:pt x="123" y="181"/>
                  </a:lnTo>
                  <a:lnTo>
                    <a:pt x="124" y="156"/>
                  </a:lnTo>
                  <a:lnTo>
                    <a:pt x="124" y="129"/>
                  </a:lnTo>
                  <a:lnTo>
                    <a:pt x="124" y="101"/>
                  </a:lnTo>
                  <a:lnTo>
                    <a:pt x="124" y="66"/>
                  </a:lnTo>
                  <a:lnTo>
                    <a:pt x="124" y="30"/>
                  </a:lnTo>
                  <a:lnTo>
                    <a:pt x="124" y="4"/>
                  </a:lnTo>
                  <a:lnTo>
                    <a:pt x="125" y="17"/>
                  </a:lnTo>
                  <a:lnTo>
                    <a:pt x="125" y="78"/>
                  </a:lnTo>
                  <a:lnTo>
                    <a:pt x="125" y="159"/>
                  </a:lnTo>
                  <a:lnTo>
                    <a:pt x="125" y="217"/>
                  </a:lnTo>
                  <a:lnTo>
                    <a:pt x="126" y="237"/>
                  </a:lnTo>
                  <a:lnTo>
                    <a:pt x="126" y="233"/>
                  </a:lnTo>
                  <a:lnTo>
                    <a:pt x="126" y="226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7" y="225"/>
                  </a:lnTo>
                  <a:lnTo>
                    <a:pt x="127" y="228"/>
                  </a:lnTo>
                  <a:lnTo>
                    <a:pt x="127" y="230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8" y="222"/>
                  </a:lnTo>
                  <a:lnTo>
                    <a:pt x="128" y="219"/>
                  </a:lnTo>
                  <a:lnTo>
                    <a:pt x="128" y="216"/>
                  </a:lnTo>
                  <a:lnTo>
                    <a:pt x="128" y="212"/>
                  </a:lnTo>
                  <a:lnTo>
                    <a:pt x="128" y="210"/>
                  </a:lnTo>
                  <a:lnTo>
                    <a:pt x="129" y="208"/>
                  </a:lnTo>
                  <a:lnTo>
                    <a:pt x="129" y="207"/>
                  </a:lnTo>
                  <a:lnTo>
                    <a:pt x="129" y="207"/>
                  </a:lnTo>
                  <a:lnTo>
                    <a:pt x="129" y="207"/>
                  </a:lnTo>
                  <a:lnTo>
                    <a:pt x="129" y="207"/>
                  </a:lnTo>
                  <a:lnTo>
                    <a:pt x="130" y="206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0" y="204"/>
                  </a:lnTo>
                  <a:lnTo>
                    <a:pt x="130" y="205"/>
                  </a:lnTo>
                  <a:lnTo>
                    <a:pt x="131" y="204"/>
                  </a:lnTo>
                  <a:lnTo>
                    <a:pt x="131" y="204"/>
                  </a:lnTo>
                  <a:lnTo>
                    <a:pt x="131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32" y="200"/>
                  </a:lnTo>
                  <a:lnTo>
                    <a:pt x="132" y="201"/>
                  </a:lnTo>
                  <a:lnTo>
                    <a:pt x="132" y="201"/>
                  </a:lnTo>
                  <a:lnTo>
                    <a:pt x="132" y="201"/>
                  </a:lnTo>
                  <a:lnTo>
                    <a:pt x="133" y="200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197"/>
                  </a:lnTo>
                  <a:lnTo>
                    <a:pt x="133" y="196"/>
                  </a:lnTo>
                  <a:lnTo>
                    <a:pt x="133" y="195"/>
                  </a:lnTo>
                  <a:lnTo>
                    <a:pt x="134" y="195"/>
                  </a:lnTo>
                  <a:lnTo>
                    <a:pt x="134" y="193"/>
                  </a:lnTo>
                  <a:lnTo>
                    <a:pt x="134" y="191"/>
                  </a:lnTo>
                  <a:lnTo>
                    <a:pt x="134" y="191"/>
                  </a:lnTo>
                  <a:lnTo>
                    <a:pt x="135" y="189"/>
                  </a:lnTo>
                  <a:lnTo>
                    <a:pt x="135" y="188"/>
                  </a:lnTo>
                  <a:lnTo>
                    <a:pt x="135" y="187"/>
                  </a:lnTo>
                  <a:lnTo>
                    <a:pt x="135" y="185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6" y="181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7" y="176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3"/>
                  </a:lnTo>
                  <a:lnTo>
                    <a:pt x="137" y="172"/>
                  </a:lnTo>
                  <a:lnTo>
                    <a:pt x="138" y="172"/>
                  </a:lnTo>
                  <a:lnTo>
                    <a:pt x="138" y="172"/>
                  </a:lnTo>
                  <a:lnTo>
                    <a:pt x="138" y="173"/>
                  </a:lnTo>
                  <a:lnTo>
                    <a:pt x="138" y="173"/>
                  </a:lnTo>
                  <a:lnTo>
                    <a:pt x="138" y="174"/>
                  </a:lnTo>
                  <a:lnTo>
                    <a:pt x="139" y="177"/>
                  </a:lnTo>
                  <a:lnTo>
                    <a:pt x="139" y="179"/>
                  </a:lnTo>
                  <a:lnTo>
                    <a:pt x="139" y="182"/>
                  </a:lnTo>
                  <a:lnTo>
                    <a:pt x="139" y="185"/>
                  </a:lnTo>
                  <a:lnTo>
                    <a:pt x="139" y="187"/>
                  </a:lnTo>
                  <a:lnTo>
                    <a:pt x="140" y="191"/>
                  </a:lnTo>
                  <a:lnTo>
                    <a:pt x="140" y="193"/>
                  </a:lnTo>
                  <a:lnTo>
                    <a:pt x="140" y="196"/>
                  </a:lnTo>
                  <a:lnTo>
                    <a:pt x="140" y="197"/>
                  </a:lnTo>
                  <a:lnTo>
                    <a:pt x="141" y="199"/>
                  </a:lnTo>
                  <a:lnTo>
                    <a:pt x="141" y="200"/>
                  </a:lnTo>
                  <a:lnTo>
                    <a:pt x="141" y="202"/>
                  </a:lnTo>
                  <a:lnTo>
                    <a:pt x="141" y="201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203"/>
                  </a:lnTo>
                  <a:lnTo>
                    <a:pt x="143" y="203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44" y="205"/>
                  </a:lnTo>
                  <a:lnTo>
                    <a:pt x="144" y="205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03"/>
                  </a:lnTo>
                  <a:lnTo>
                    <a:pt x="144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03"/>
                  </a:lnTo>
                  <a:lnTo>
                    <a:pt x="146" y="203"/>
                  </a:lnTo>
                  <a:lnTo>
                    <a:pt x="146" y="202"/>
                  </a:lnTo>
                  <a:lnTo>
                    <a:pt x="146" y="202"/>
                  </a:lnTo>
                  <a:lnTo>
                    <a:pt x="147" y="202"/>
                  </a:lnTo>
                  <a:lnTo>
                    <a:pt x="147" y="202"/>
                  </a:lnTo>
                  <a:lnTo>
                    <a:pt x="147" y="202"/>
                  </a:lnTo>
                  <a:lnTo>
                    <a:pt x="147" y="201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1"/>
                  </a:lnTo>
                  <a:lnTo>
                    <a:pt x="148" y="201"/>
                  </a:lnTo>
                  <a:lnTo>
                    <a:pt x="148" y="201"/>
                  </a:lnTo>
                  <a:lnTo>
                    <a:pt x="149" y="201"/>
                  </a:lnTo>
                  <a:lnTo>
                    <a:pt x="149" y="200"/>
                  </a:lnTo>
                  <a:lnTo>
                    <a:pt x="149" y="201"/>
                  </a:lnTo>
                  <a:lnTo>
                    <a:pt x="149" y="201"/>
                  </a:lnTo>
                  <a:lnTo>
                    <a:pt x="149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1"/>
                  </a:lnTo>
                  <a:lnTo>
                    <a:pt x="150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5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4" y="205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5"/>
                  </a:lnTo>
                  <a:lnTo>
                    <a:pt x="154" y="205"/>
                  </a:lnTo>
                  <a:lnTo>
                    <a:pt x="154" y="204"/>
                  </a:lnTo>
                  <a:lnTo>
                    <a:pt x="155" y="204"/>
                  </a:lnTo>
                  <a:lnTo>
                    <a:pt x="155" y="205"/>
                  </a:lnTo>
                  <a:lnTo>
                    <a:pt x="155" y="204"/>
                  </a:lnTo>
                  <a:lnTo>
                    <a:pt x="155" y="205"/>
                  </a:lnTo>
                  <a:lnTo>
                    <a:pt x="156" y="205"/>
                  </a:lnTo>
                  <a:lnTo>
                    <a:pt x="156" y="204"/>
                  </a:lnTo>
                  <a:lnTo>
                    <a:pt x="156" y="204"/>
                  </a:lnTo>
                  <a:lnTo>
                    <a:pt x="156" y="205"/>
                  </a:lnTo>
                  <a:lnTo>
                    <a:pt x="156" y="205"/>
                  </a:lnTo>
                  <a:lnTo>
                    <a:pt x="157" y="205"/>
                  </a:lnTo>
                  <a:lnTo>
                    <a:pt x="157" y="205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57" y="205"/>
                  </a:lnTo>
                  <a:lnTo>
                    <a:pt x="158" y="206"/>
                  </a:lnTo>
                  <a:lnTo>
                    <a:pt x="158" y="205"/>
                  </a:lnTo>
                  <a:lnTo>
                    <a:pt x="158" y="205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9" y="207"/>
                  </a:lnTo>
                  <a:lnTo>
                    <a:pt x="159" y="206"/>
                  </a:lnTo>
                  <a:lnTo>
                    <a:pt x="159" y="207"/>
                  </a:lnTo>
                  <a:lnTo>
                    <a:pt x="159" y="205"/>
                  </a:lnTo>
                  <a:lnTo>
                    <a:pt x="159" y="204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3"/>
                  </a:lnTo>
                  <a:lnTo>
                    <a:pt x="161" y="195"/>
                  </a:lnTo>
                  <a:lnTo>
                    <a:pt x="161" y="196"/>
                  </a:lnTo>
                  <a:lnTo>
                    <a:pt x="162" y="197"/>
                  </a:lnTo>
                  <a:lnTo>
                    <a:pt x="162" y="197"/>
                  </a:lnTo>
                  <a:lnTo>
                    <a:pt x="162" y="196"/>
                  </a:lnTo>
                  <a:lnTo>
                    <a:pt x="162" y="197"/>
                  </a:lnTo>
                  <a:lnTo>
                    <a:pt x="163" y="198"/>
                  </a:lnTo>
                  <a:lnTo>
                    <a:pt x="163" y="200"/>
                  </a:lnTo>
                  <a:lnTo>
                    <a:pt x="163" y="201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64" y="204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6" y="207"/>
                  </a:lnTo>
                  <a:lnTo>
                    <a:pt x="166" y="207"/>
                  </a:lnTo>
                  <a:lnTo>
                    <a:pt x="166" y="207"/>
                  </a:lnTo>
                  <a:lnTo>
                    <a:pt x="167" y="205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7" y="205"/>
                  </a:lnTo>
                  <a:lnTo>
                    <a:pt x="167" y="205"/>
                  </a:lnTo>
                  <a:lnTo>
                    <a:pt x="168" y="207"/>
                  </a:lnTo>
                  <a:lnTo>
                    <a:pt x="168" y="200"/>
                  </a:lnTo>
                  <a:lnTo>
                    <a:pt x="168" y="183"/>
                  </a:lnTo>
                  <a:lnTo>
                    <a:pt x="168" y="160"/>
                  </a:lnTo>
                  <a:lnTo>
                    <a:pt x="168" y="135"/>
                  </a:lnTo>
                  <a:lnTo>
                    <a:pt x="169" y="104"/>
                  </a:lnTo>
                  <a:lnTo>
                    <a:pt x="169" y="71"/>
                  </a:lnTo>
                  <a:lnTo>
                    <a:pt x="169" y="34"/>
                  </a:lnTo>
                  <a:lnTo>
                    <a:pt x="169" y="6"/>
                  </a:lnTo>
                  <a:lnTo>
                    <a:pt x="169" y="16"/>
                  </a:lnTo>
                  <a:lnTo>
                    <a:pt x="170" y="72"/>
                  </a:lnTo>
                  <a:lnTo>
                    <a:pt x="170" y="154"/>
                  </a:lnTo>
                  <a:lnTo>
                    <a:pt x="170" y="216"/>
                  </a:lnTo>
                  <a:lnTo>
                    <a:pt x="170" y="238"/>
                  </a:lnTo>
                  <a:lnTo>
                    <a:pt x="171" y="235"/>
                  </a:lnTo>
                  <a:lnTo>
                    <a:pt x="171" y="227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6"/>
                  </a:lnTo>
                  <a:lnTo>
                    <a:pt x="171" y="229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2" y="225"/>
                  </a:lnTo>
                  <a:lnTo>
                    <a:pt x="173" y="221"/>
                  </a:lnTo>
                  <a:lnTo>
                    <a:pt x="173" y="217"/>
                  </a:lnTo>
                  <a:lnTo>
                    <a:pt x="173" y="214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08"/>
                  </a:lnTo>
                  <a:lnTo>
                    <a:pt x="174" y="208"/>
                  </a:lnTo>
                  <a:lnTo>
                    <a:pt x="174" y="208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5" y="205"/>
                  </a:lnTo>
                  <a:lnTo>
                    <a:pt x="175" y="205"/>
                  </a:lnTo>
                  <a:lnTo>
                    <a:pt x="176" y="204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76" y="204"/>
                  </a:lnTo>
                  <a:lnTo>
                    <a:pt x="176" y="203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7" y="200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78" y="198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3"/>
                  </a:lnTo>
                  <a:lnTo>
                    <a:pt x="179" y="191"/>
                  </a:lnTo>
                  <a:lnTo>
                    <a:pt x="179" y="190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6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1" y="182"/>
                  </a:lnTo>
                  <a:lnTo>
                    <a:pt x="181" y="181"/>
                  </a:lnTo>
                  <a:lnTo>
                    <a:pt x="181" y="179"/>
                  </a:lnTo>
                  <a:lnTo>
                    <a:pt x="181" y="177"/>
                  </a:lnTo>
                  <a:lnTo>
                    <a:pt x="182" y="177"/>
                  </a:lnTo>
                  <a:lnTo>
                    <a:pt x="182" y="176"/>
                  </a:lnTo>
                  <a:lnTo>
                    <a:pt x="182" y="175"/>
                  </a:lnTo>
                  <a:lnTo>
                    <a:pt x="182" y="174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3" y="175"/>
                  </a:lnTo>
                  <a:lnTo>
                    <a:pt x="183" y="177"/>
                  </a:lnTo>
                  <a:lnTo>
                    <a:pt x="184" y="179"/>
                  </a:lnTo>
                  <a:lnTo>
                    <a:pt x="184" y="182"/>
                  </a:lnTo>
                  <a:lnTo>
                    <a:pt x="184" y="185"/>
                  </a:lnTo>
                  <a:lnTo>
                    <a:pt x="184" y="187"/>
                  </a:lnTo>
                  <a:lnTo>
                    <a:pt x="184" y="191"/>
                  </a:lnTo>
                  <a:lnTo>
                    <a:pt x="185" y="195"/>
                  </a:lnTo>
                  <a:lnTo>
                    <a:pt x="185" y="196"/>
                  </a:lnTo>
                  <a:lnTo>
                    <a:pt x="185" y="198"/>
                  </a:lnTo>
                  <a:lnTo>
                    <a:pt x="185" y="201"/>
                  </a:lnTo>
                  <a:lnTo>
                    <a:pt x="185" y="202"/>
                  </a:lnTo>
                  <a:lnTo>
                    <a:pt x="186" y="204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7" y="206"/>
                  </a:lnTo>
                  <a:lnTo>
                    <a:pt x="187" y="207"/>
                  </a:lnTo>
                  <a:lnTo>
                    <a:pt x="187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9" y="208"/>
                  </a:lnTo>
                  <a:lnTo>
                    <a:pt x="189" y="208"/>
                  </a:lnTo>
                  <a:lnTo>
                    <a:pt x="189" y="208"/>
                  </a:lnTo>
                  <a:lnTo>
                    <a:pt x="189" y="208"/>
                  </a:lnTo>
                  <a:lnTo>
                    <a:pt x="189" y="208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1" y="208"/>
                  </a:lnTo>
                  <a:lnTo>
                    <a:pt x="191" y="207"/>
                  </a:lnTo>
                  <a:lnTo>
                    <a:pt x="191" y="206"/>
                  </a:lnTo>
                  <a:lnTo>
                    <a:pt x="191" y="206"/>
                  </a:lnTo>
                  <a:lnTo>
                    <a:pt x="191" y="207"/>
                  </a:lnTo>
                  <a:lnTo>
                    <a:pt x="192" y="206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193" y="206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194" y="204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4" y="206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5" y="205"/>
                  </a:lnTo>
                  <a:lnTo>
                    <a:pt x="195" y="207"/>
                  </a:lnTo>
                  <a:lnTo>
                    <a:pt x="196" y="206"/>
                  </a:lnTo>
                  <a:lnTo>
                    <a:pt x="196" y="207"/>
                  </a:lnTo>
                  <a:lnTo>
                    <a:pt x="196" y="206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7" y="208"/>
                  </a:lnTo>
                  <a:lnTo>
                    <a:pt x="197" y="208"/>
                  </a:lnTo>
                  <a:lnTo>
                    <a:pt x="197" y="208"/>
                  </a:lnTo>
                  <a:lnTo>
                    <a:pt x="197" y="207"/>
                  </a:lnTo>
                  <a:lnTo>
                    <a:pt x="197" y="210"/>
                  </a:lnTo>
                  <a:lnTo>
                    <a:pt x="198" y="208"/>
                  </a:lnTo>
                  <a:lnTo>
                    <a:pt x="198" y="209"/>
                  </a:lnTo>
                  <a:lnTo>
                    <a:pt x="198" y="210"/>
                  </a:lnTo>
                  <a:lnTo>
                    <a:pt x="198" y="210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9"/>
                  </a:lnTo>
                  <a:lnTo>
                    <a:pt x="199" y="210"/>
                  </a:lnTo>
                  <a:lnTo>
                    <a:pt x="199" y="208"/>
                  </a:lnTo>
                  <a:lnTo>
                    <a:pt x="200" y="209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201" y="210"/>
                  </a:lnTo>
                  <a:lnTo>
                    <a:pt x="201" y="210"/>
                  </a:lnTo>
                  <a:lnTo>
                    <a:pt x="201" y="210"/>
                  </a:lnTo>
                  <a:lnTo>
                    <a:pt x="201" y="210"/>
                  </a:lnTo>
                  <a:lnTo>
                    <a:pt x="201" y="210"/>
                  </a:lnTo>
                  <a:lnTo>
                    <a:pt x="201" y="211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2" y="211"/>
                  </a:lnTo>
                  <a:lnTo>
                    <a:pt x="202" y="210"/>
                  </a:lnTo>
                  <a:lnTo>
                    <a:pt x="202" y="211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0"/>
                  </a:lnTo>
                  <a:lnTo>
                    <a:pt x="205" y="210"/>
                  </a:lnTo>
                  <a:lnTo>
                    <a:pt x="205" y="207"/>
                  </a:lnTo>
                  <a:lnTo>
                    <a:pt x="206" y="206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2"/>
                  </a:lnTo>
                  <a:lnTo>
                    <a:pt x="207" y="199"/>
                  </a:lnTo>
                  <a:lnTo>
                    <a:pt x="207" y="198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8" y="202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4"/>
                  </a:lnTo>
                  <a:lnTo>
                    <a:pt x="209" y="205"/>
                  </a:lnTo>
                  <a:lnTo>
                    <a:pt x="209" y="206"/>
                  </a:lnTo>
                  <a:lnTo>
                    <a:pt x="209" y="206"/>
                  </a:lnTo>
                  <a:lnTo>
                    <a:pt x="210" y="207"/>
                  </a:lnTo>
                  <a:lnTo>
                    <a:pt x="210" y="208"/>
                  </a:lnTo>
                  <a:lnTo>
                    <a:pt x="210" y="210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11" y="212"/>
                  </a:lnTo>
                  <a:lnTo>
                    <a:pt x="211" y="213"/>
                  </a:lnTo>
                  <a:lnTo>
                    <a:pt x="211" y="213"/>
                  </a:lnTo>
                  <a:lnTo>
                    <a:pt x="211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3" y="210"/>
                  </a:lnTo>
                  <a:lnTo>
                    <a:pt x="213" y="210"/>
                  </a:lnTo>
                  <a:lnTo>
                    <a:pt x="213" y="209"/>
                  </a:lnTo>
                  <a:lnTo>
                    <a:pt x="213" y="210"/>
                  </a:lnTo>
                  <a:lnTo>
                    <a:pt x="214" y="211"/>
                  </a:lnTo>
                  <a:lnTo>
                    <a:pt x="214" y="205"/>
                  </a:lnTo>
                  <a:lnTo>
                    <a:pt x="214" y="190"/>
                  </a:lnTo>
                  <a:lnTo>
                    <a:pt x="214" y="167"/>
                  </a:lnTo>
                  <a:lnTo>
                    <a:pt x="214" y="141"/>
                  </a:lnTo>
                  <a:lnTo>
                    <a:pt x="215" y="114"/>
                  </a:lnTo>
                  <a:lnTo>
                    <a:pt x="215" y="82"/>
                  </a:lnTo>
                  <a:lnTo>
                    <a:pt x="215" y="48"/>
                  </a:lnTo>
                  <a:lnTo>
                    <a:pt x="215" y="17"/>
                  </a:lnTo>
                  <a:lnTo>
                    <a:pt x="215" y="22"/>
                  </a:lnTo>
                  <a:lnTo>
                    <a:pt x="216" y="75"/>
                  </a:lnTo>
                  <a:lnTo>
                    <a:pt x="216" y="154"/>
                  </a:lnTo>
                  <a:lnTo>
                    <a:pt x="216" y="215"/>
                  </a:lnTo>
                  <a:lnTo>
                    <a:pt x="216" y="240"/>
                  </a:lnTo>
                  <a:lnTo>
                    <a:pt x="216" y="242"/>
                  </a:lnTo>
                  <a:lnTo>
                    <a:pt x="217" y="237"/>
                  </a:lnTo>
                  <a:lnTo>
                    <a:pt x="217" y="233"/>
                  </a:lnTo>
                  <a:lnTo>
                    <a:pt x="217" y="230"/>
                  </a:lnTo>
                  <a:lnTo>
                    <a:pt x="217" y="231"/>
                  </a:lnTo>
                  <a:lnTo>
                    <a:pt x="217" y="235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18" y="230"/>
                  </a:lnTo>
                  <a:lnTo>
                    <a:pt x="218" y="226"/>
                  </a:lnTo>
                  <a:lnTo>
                    <a:pt x="219" y="222"/>
                  </a:lnTo>
                  <a:lnTo>
                    <a:pt x="219" y="219"/>
                  </a:lnTo>
                  <a:lnTo>
                    <a:pt x="219" y="216"/>
                  </a:lnTo>
                  <a:lnTo>
                    <a:pt x="219" y="214"/>
                  </a:lnTo>
                  <a:lnTo>
                    <a:pt x="219" y="212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12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1" y="207"/>
                  </a:lnTo>
                  <a:lnTo>
                    <a:pt x="221" y="207"/>
                  </a:lnTo>
                  <a:lnTo>
                    <a:pt x="222" y="207"/>
                  </a:lnTo>
                  <a:lnTo>
                    <a:pt x="222" y="206"/>
                  </a:lnTo>
                  <a:lnTo>
                    <a:pt x="222" y="207"/>
                  </a:lnTo>
                  <a:lnTo>
                    <a:pt x="222" y="205"/>
                  </a:lnTo>
                  <a:lnTo>
                    <a:pt x="223" y="205"/>
                  </a:lnTo>
                  <a:lnTo>
                    <a:pt x="223" y="204"/>
                  </a:lnTo>
                  <a:lnTo>
                    <a:pt x="223" y="204"/>
                  </a:lnTo>
                  <a:lnTo>
                    <a:pt x="223" y="202"/>
                  </a:lnTo>
                  <a:lnTo>
                    <a:pt x="223" y="202"/>
                  </a:lnTo>
                  <a:lnTo>
                    <a:pt x="223" y="201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24" y="199"/>
                  </a:lnTo>
                  <a:lnTo>
                    <a:pt x="224" y="197"/>
                  </a:lnTo>
                  <a:lnTo>
                    <a:pt x="225" y="196"/>
                  </a:lnTo>
                  <a:lnTo>
                    <a:pt x="225" y="195"/>
                  </a:lnTo>
                  <a:lnTo>
                    <a:pt x="225" y="193"/>
                  </a:lnTo>
                  <a:lnTo>
                    <a:pt x="225" y="191"/>
                  </a:lnTo>
                  <a:lnTo>
                    <a:pt x="225" y="189"/>
                  </a:lnTo>
                  <a:lnTo>
                    <a:pt x="226" y="187"/>
                  </a:lnTo>
                  <a:lnTo>
                    <a:pt x="226" y="185"/>
                  </a:lnTo>
                  <a:lnTo>
                    <a:pt x="226" y="183"/>
                  </a:lnTo>
                  <a:lnTo>
                    <a:pt x="226" y="181"/>
                  </a:lnTo>
                  <a:lnTo>
                    <a:pt x="226" y="178"/>
                  </a:lnTo>
                  <a:lnTo>
                    <a:pt x="227" y="177"/>
                  </a:lnTo>
                  <a:lnTo>
                    <a:pt x="227" y="176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2"/>
                  </a:lnTo>
                  <a:lnTo>
                    <a:pt x="228" y="172"/>
                  </a:lnTo>
                  <a:lnTo>
                    <a:pt x="228" y="170"/>
                  </a:lnTo>
                  <a:lnTo>
                    <a:pt x="228" y="170"/>
                  </a:lnTo>
                  <a:lnTo>
                    <a:pt x="228" y="170"/>
                  </a:lnTo>
                  <a:lnTo>
                    <a:pt x="229" y="169"/>
                  </a:lnTo>
                  <a:lnTo>
                    <a:pt x="229" y="168"/>
                  </a:lnTo>
                  <a:lnTo>
                    <a:pt x="229" y="170"/>
                  </a:lnTo>
                  <a:lnTo>
                    <a:pt x="229" y="171"/>
                  </a:lnTo>
                  <a:lnTo>
                    <a:pt x="229" y="172"/>
                  </a:lnTo>
                  <a:lnTo>
                    <a:pt x="229" y="175"/>
                  </a:lnTo>
                  <a:lnTo>
                    <a:pt x="230" y="178"/>
                  </a:lnTo>
                  <a:lnTo>
                    <a:pt x="230" y="181"/>
                  </a:lnTo>
                  <a:lnTo>
                    <a:pt x="230" y="184"/>
                  </a:lnTo>
                  <a:lnTo>
                    <a:pt x="230" y="188"/>
                  </a:lnTo>
                  <a:lnTo>
                    <a:pt x="231" y="191"/>
                  </a:lnTo>
                  <a:lnTo>
                    <a:pt x="231" y="196"/>
                  </a:lnTo>
                  <a:lnTo>
                    <a:pt x="231" y="199"/>
                  </a:lnTo>
                  <a:lnTo>
                    <a:pt x="231" y="202"/>
                  </a:lnTo>
                  <a:lnTo>
                    <a:pt x="231" y="204"/>
                  </a:lnTo>
                  <a:lnTo>
                    <a:pt x="232" y="205"/>
                  </a:lnTo>
                  <a:lnTo>
                    <a:pt x="232" y="207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2" y="211"/>
                  </a:lnTo>
                  <a:lnTo>
                    <a:pt x="232" y="211"/>
                  </a:lnTo>
                  <a:lnTo>
                    <a:pt x="233" y="212"/>
                  </a:lnTo>
                  <a:lnTo>
                    <a:pt x="233" y="213"/>
                  </a:lnTo>
                  <a:lnTo>
                    <a:pt x="233" y="212"/>
                  </a:lnTo>
                  <a:lnTo>
                    <a:pt x="233" y="211"/>
                  </a:lnTo>
                  <a:lnTo>
                    <a:pt x="234" y="211"/>
                  </a:lnTo>
                  <a:lnTo>
                    <a:pt x="234" y="212"/>
                  </a:lnTo>
                  <a:lnTo>
                    <a:pt x="234" y="213"/>
                  </a:lnTo>
                  <a:lnTo>
                    <a:pt x="234" y="212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35" y="213"/>
                  </a:lnTo>
                  <a:lnTo>
                    <a:pt x="235" y="213"/>
                  </a:lnTo>
                  <a:lnTo>
                    <a:pt x="235" y="212"/>
                  </a:lnTo>
                  <a:lnTo>
                    <a:pt x="235" y="212"/>
                  </a:lnTo>
                  <a:lnTo>
                    <a:pt x="236" y="211"/>
                  </a:lnTo>
                  <a:lnTo>
                    <a:pt x="236" y="212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7" y="211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8" y="207"/>
                  </a:lnTo>
                  <a:lnTo>
                    <a:pt x="239" y="207"/>
                  </a:lnTo>
                  <a:lnTo>
                    <a:pt x="239" y="208"/>
                  </a:lnTo>
                  <a:lnTo>
                    <a:pt x="239" y="207"/>
                  </a:lnTo>
                  <a:lnTo>
                    <a:pt x="239" y="208"/>
                  </a:lnTo>
                  <a:lnTo>
                    <a:pt x="240" y="207"/>
                  </a:lnTo>
                  <a:lnTo>
                    <a:pt x="240" y="206"/>
                  </a:lnTo>
                  <a:lnTo>
                    <a:pt x="240" y="207"/>
                  </a:lnTo>
                  <a:lnTo>
                    <a:pt x="240" y="206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1" y="208"/>
                  </a:lnTo>
                  <a:lnTo>
                    <a:pt x="241" y="208"/>
                  </a:lnTo>
                  <a:lnTo>
                    <a:pt x="241" y="207"/>
                  </a:lnTo>
                  <a:lnTo>
                    <a:pt x="241" y="207"/>
                  </a:lnTo>
                  <a:lnTo>
                    <a:pt x="242" y="208"/>
                  </a:lnTo>
                  <a:lnTo>
                    <a:pt x="242" y="209"/>
                  </a:lnTo>
                  <a:lnTo>
                    <a:pt x="242" y="210"/>
                  </a:lnTo>
                  <a:lnTo>
                    <a:pt x="242" y="210"/>
                  </a:lnTo>
                  <a:lnTo>
                    <a:pt x="242" y="209"/>
                  </a:lnTo>
                  <a:lnTo>
                    <a:pt x="243" y="208"/>
                  </a:lnTo>
                  <a:lnTo>
                    <a:pt x="243" y="209"/>
                  </a:lnTo>
                  <a:lnTo>
                    <a:pt x="243" y="210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4" y="210"/>
                  </a:lnTo>
                  <a:lnTo>
                    <a:pt x="244" y="211"/>
                  </a:lnTo>
                  <a:lnTo>
                    <a:pt x="245" y="212"/>
                  </a:lnTo>
                  <a:lnTo>
                    <a:pt x="245" y="212"/>
                  </a:lnTo>
                  <a:lnTo>
                    <a:pt x="245" y="211"/>
                  </a:lnTo>
                  <a:lnTo>
                    <a:pt x="245" y="211"/>
                  </a:lnTo>
                  <a:lnTo>
                    <a:pt x="246" y="212"/>
                  </a:lnTo>
                  <a:lnTo>
                    <a:pt x="246" y="211"/>
                  </a:lnTo>
                  <a:lnTo>
                    <a:pt x="246" y="211"/>
                  </a:lnTo>
                  <a:lnTo>
                    <a:pt x="246" y="212"/>
                  </a:lnTo>
                  <a:lnTo>
                    <a:pt x="246" y="212"/>
                  </a:lnTo>
                  <a:lnTo>
                    <a:pt x="246" y="212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8" y="213"/>
                  </a:lnTo>
                  <a:lnTo>
                    <a:pt x="248" y="214"/>
                  </a:lnTo>
                  <a:lnTo>
                    <a:pt x="248" y="213"/>
                  </a:lnTo>
                  <a:lnTo>
                    <a:pt x="248" y="212"/>
                  </a:lnTo>
                  <a:lnTo>
                    <a:pt x="248" y="213"/>
                  </a:lnTo>
                  <a:lnTo>
                    <a:pt x="249" y="213"/>
                  </a:lnTo>
                  <a:lnTo>
                    <a:pt x="249" y="214"/>
                  </a:lnTo>
                  <a:lnTo>
                    <a:pt x="249" y="212"/>
                  </a:lnTo>
                  <a:lnTo>
                    <a:pt x="249" y="212"/>
                  </a:lnTo>
                  <a:lnTo>
                    <a:pt x="249" y="212"/>
                  </a:lnTo>
                  <a:lnTo>
                    <a:pt x="250" y="214"/>
                  </a:lnTo>
                  <a:lnTo>
                    <a:pt x="250" y="213"/>
                  </a:lnTo>
                  <a:lnTo>
                    <a:pt x="250" y="213"/>
                  </a:lnTo>
                  <a:lnTo>
                    <a:pt x="250" y="212"/>
                  </a:lnTo>
                  <a:lnTo>
                    <a:pt x="251" y="210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51" y="208"/>
                  </a:lnTo>
                  <a:lnTo>
                    <a:pt x="251" y="208"/>
                  </a:lnTo>
                  <a:lnTo>
                    <a:pt x="252" y="204"/>
                  </a:lnTo>
                  <a:lnTo>
                    <a:pt x="252" y="202"/>
                  </a:lnTo>
                  <a:lnTo>
                    <a:pt x="252" y="200"/>
                  </a:lnTo>
                  <a:lnTo>
                    <a:pt x="252" y="201"/>
                  </a:lnTo>
                  <a:lnTo>
                    <a:pt x="253" y="202"/>
                  </a:lnTo>
                  <a:lnTo>
                    <a:pt x="253" y="205"/>
                  </a:lnTo>
                  <a:lnTo>
                    <a:pt x="253" y="202"/>
                  </a:lnTo>
                  <a:lnTo>
                    <a:pt x="253" y="202"/>
                  </a:lnTo>
                  <a:lnTo>
                    <a:pt x="253" y="202"/>
                  </a:lnTo>
                  <a:lnTo>
                    <a:pt x="254" y="205"/>
                  </a:lnTo>
                  <a:lnTo>
                    <a:pt x="254" y="205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10"/>
                  </a:lnTo>
                  <a:lnTo>
                    <a:pt x="255" y="210"/>
                  </a:lnTo>
                  <a:lnTo>
                    <a:pt x="255" y="212"/>
                  </a:lnTo>
                  <a:lnTo>
                    <a:pt x="255" y="213"/>
                  </a:lnTo>
                  <a:lnTo>
                    <a:pt x="255" y="213"/>
                  </a:lnTo>
                  <a:lnTo>
                    <a:pt x="256" y="215"/>
                  </a:lnTo>
                  <a:lnTo>
                    <a:pt x="256" y="215"/>
                  </a:lnTo>
                  <a:lnTo>
                    <a:pt x="256" y="215"/>
                  </a:lnTo>
                  <a:lnTo>
                    <a:pt x="256" y="215"/>
                  </a:lnTo>
                  <a:lnTo>
                    <a:pt x="257" y="215"/>
                  </a:lnTo>
                  <a:lnTo>
                    <a:pt x="257" y="215"/>
                  </a:lnTo>
                  <a:lnTo>
                    <a:pt x="257" y="214"/>
                  </a:lnTo>
                  <a:lnTo>
                    <a:pt x="257" y="214"/>
                  </a:lnTo>
                  <a:lnTo>
                    <a:pt x="257" y="214"/>
                  </a:lnTo>
                  <a:lnTo>
                    <a:pt x="257" y="215"/>
                  </a:lnTo>
                  <a:lnTo>
                    <a:pt x="258" y="214"/>
                  </a:lnTo>
                  <a:lnTo>
                    <a:pt x="258" y="212"/>
                  </a:lnTo>
                  <a:lnTo>
                    <a:pt x="258" y="211"/>
                  </a:lnTo>
                  <a:lnTo>
                    <a:pt x="258" y="211"/>
                  </a:lnTo>
                  <a:lnTo>
                    <a:pt x="259" y="213"/>
                  </a:lnTo>
                  <a:lnTo>
                    <a:pt x="259" y="213"/>
                  </a:lnTo>
                  <a:lnTo>
                    <a:pt x="259" y="205"/>
                  </a:lnTo>
                  <a:lnTo>
                    <a:pt x="259" y="188"/>
                  </a:lnTo>
                  <a:lnTo>
                    <a:pt x="259" y="163"/>
                  </a:lnTo>
                  <a:lnTo>
                    <a:pt x="259" y="135"/>
                  </a:lnTo>
                  <a:lnTo>
                    <a:pt x="260" y="108"/>
                  </a:lnTo>
                  <a:lnTo>
                    <a:pt x="260" y="76"/>
                  </a:lnTo>
                  <a:lnTo>
                    <a:pt x="260" y="41"/>
                  </a:lnTo>
                  <a:lnTo>
                    <a:pt x="260" y="13"/>
                  </a:lnTo>
                  <a:lnTo>
                    <a:pt x="261" y="23"/>
                  </a:lnTo>
                  <a:lnTo>
                    <a:pt x="261" y="82"/>
                  </a:lnTo>
                  <a:lnTo>
                    <a:pt x="261" y="167"/>
                  </a:lnTo>
                  <a:lnTo>
                    <a:pt x="261" y="227"/>
                  </a:lnTo>
                  <a:lnTo>
                    <a:pt x="261" y="249"/>
                  </a:lnTo>
                  <a:lnTo>
                    <a:pt x="262" y="248"/>
                  </a:lnTo>
                  <a:lnTo>
                    <a:pt x="262" y="241"/>
                  </a:lnTo>
                  <a:lnTo>
                    <a:pt x="262" y="234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2" y="238"/>
                  </a:lnTo>
                  <a:lnTo>
                    <a:pt x="263" y="238"/>
                  </a:lnTo>
                  <a:lnTo>
                    <a:pt x="263" y="237"/>
                  </a:lnTo>
                  <a:lnTo>
                    <a:pt x="263" y="234"/>
                  </a:lnTo>
                  <a:lnTo>
                    <a:pt x="263" y="230"/>
                  </a:lnTo>
                  <a:lnTo>
                    <a:pt x="264" y="226"/>
                  </a:lnTo>
                  <a:lnTo>
                    <a:pt x="264" y="222"/>
                  </a:lnTo>
                  <a:lnTo>
                    <a:pt x="264" y="217"/>
                  </a:lnTo>
                  <a:lnTo>
                    <a:pt x="264" y="216"/>
                  </a:lnTo>
                  <a:lnTo>
                    <a:pt x="264" y="215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2"/>
                  </a:lnTo>
                  <a:lnTo>
                    <a:pt x="265" y="212"/>
                  </a:lnTo>
                  <a:lnTo>
                    <a:pt x="265" y="212"/>
                  </a:lnTo>
                  <a:lnTo>
                    <a:pt x="266" y="212"/>
                  </a:lnTo>
                  <a:lnTo>
                    <a:pt x="266" y="211"/>
                  </a:lnTo>
                  <a:lnTo>
                    <a:pt x="266" y="211"/>
                  </a:lnTo>
                  <a:lnTo>
                    <a:pt x="266" y="210"/>
                  </a:lnTo>
                  <a:lnTo>
                    <a:pt x="266" y="208"/>
                  </a:lnTo>
                  <a:lnTo>
                    <a:pt x="267" y="207"/>
                  </a:lnTo>
                  <a:lnTo>
                    <a:pt x="267" y="207"/>
                  </a:lnTo>
                  <a:lnTo>
                    <a:pt x="267" y="207"/>
                  </a:lnTo>
                  <a:lnTo>
                    <a:pt x="267" y="206"/>
                  </a:lnTo>
                  <a:lnTo>
                    <a:pt x="268" y="205"/>
                  </a:lnTo>
                  <a:lnTo>
                    <a:pt x="268" y="205"/>
                  </a:lnTo>
                  <a:lnTo>
                    <a:pt x="268" y="204"/>
                  </a:lnTo>
                  <a:lnTo>
                    <a:pt x="268" y="204"/>
                  </a:lnTo>
                  <a:lnTo>
                    <a:pt x="268" y="204"/>
                  </a:lnTo>
                  <a:lnTo>
                    <a:pt x="268" y="202"/>
                  </a:lnTo>
                  <a:lnTo>
                    <a:pt x="269" y="202"/>
                  </a:lnTo>
                  <a:lnTo>
                    <a:pt x="269" y="200"/>
                  </a:lnTo>
                  <a:lnTo>
                    <a:pt x="269" y="201"/>
                  </a:lnTo>
                  <a:lnTo>
                    <a:pt x="269" y="200"/>
                  </a:lnTo>
                  <a:lnTo>
                    <a:pt x="270" y="198"/>
                  </a:lnTo>
                  <a:lnTo>
                    <a:pt x="270" y="196"/>
                  </a:lnTo>
                  <a:lnTo>
                    <a:pt x="270" y="196"/>
                  </a:lnTo>
                  <a:lnTo>
                    <a:pt x="270" y="193"/>
                  </a:lnTo>
                  <a:lnTo>
                    <a:pt x="270" y="193"/>
                  </a:lnTo>
                  <a:lnTo>
                    <a:pt x="270" y="191"/>
                  </a:lnTo>
                  <a:lnTo>
                    <a:pt x="271" y="190"/>
                  </a:lnTo>
                  <a:lnTo>
                    <a:pt x="271" y="187"/>
                  </a:lnTo>
                  <a:lnTo>
                    <a:pt x="271" y="186"/>
                  </a:lnTo>
                  <a:lnTo>
                    <a:pt x="271" y="184"/>
                  </a:lnTo>
                  <a:lnTo>
                    <a:pt x="272" y="182"/>
                  </a:lnTo>
                  <a:lnTo>
                    <a:pt x="272" y="181"/>
                  </a:lnTo>
                  <a:lnTo>
                    <a:pt x="272" y="179"/>
                  </a:lnTo>
                  <a:lnTo>
                    <a:pt x="272" y="178"/>
                  </a:lnTo>
                  <a:lnTo>
                    <a:pt x="272" y="179"/>
                  </a:lnTo>
                  <a:lnTo>
                    <a:pt x="273" y="176"/>
                  </a:lnTo>
                  <a:lnTo>
                    <a:pt x="273" y="176"/>
                  </a:lnTo>
                  <a:lnTo>
                    <a:pt x="273" y="176"/>
                  </a:lnTo>
                  <a:lnTo>
                    <a:pt x="273" y="176"/>
                  </a:lnTo>
                  <a:lnTo>
                    <a:pt x="273" y="175"/>
                  </a:lnTo>
                  <a:lnTo>
                    <a:pt x="274" y="175"/>
                  </a:lnTo>
                  <a:lnTo>
                    <a:pt x="274" y="174"/>
                  </a:lnTo>
                  <a:lnTo>
                    <a:pt x="274" y="175"/>
                  </a:lnTo>
                  <a:lnTo>
                    <a:pt x="274" y="176"/>
                  </a:lnTo>
                  <a:lnTo>
                    <a:pt x="274" y="178"/>
                  </a:lnTo>
                  <a:lnTo>
                    <a:pt x="275" y="181"/>
                  </a:lnTo>
                  <a:lnTo>
                    <a:pt x="275" y="182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6" y="191"/>
                  </a:lnTo>
                  <a:lnTo>
                    <a:pt x="276" y="196"/>
                  </a:lnTo>
                  <a:lnTo>
                    <a:pt x="276" y="197"/>
                  </a:lnTo>
                  <a:lnTo>
                    <a:pt x="276" y="200"/>
                  </a:lnTo>
                  <a:lnTo>
                    <a:pt x="276" y="202"/>
                  </a:lnTo>
                  <a:lnTo>
                    <a:pt x="276" y="204"/>
                  </a:lnTo>
                  <a:lnTo>
                    <a:pt x="277" y="205"/>
                  </a:lnTo>
                  <a:lnTo>
                    <a:pt x="277" y="207"/>
                  </a:lnTo>
                  <a:lnTo>
                    <a:pt x="277" y="208"/>
                  </a:lnTo>
                  <a:lnTo>
                    <a:pt x="277" y="210"/>
                  </a:lnTo>
                  <a:lnTo>
                    <a:pt x="277" y="210"/>
                  </a:lnTo>
                  <a:lnTo>
                    <a:pt x="278" y="210"/>
                  </a:lnTo>
                  <a:lnTo>
                    <a:pt x="278" y="210"/>
                  </a:lnTo>
                  <a:lnTo>
                    <a:pt x="278" y="210"/>
                  </a:lnTo>
                  <a:lnTo>
                    <a:pt x="278" y="210"/>
                  </a:lnTo>
                  <a:lnTo>
                    <a:pt x="278" y="210"/>
                  </a:lnTo>
                  <a:lnTo>
                    <a:pt x="279" y="210"/>
                  </a:lnTo>
                  <a:lnTo>
                    <a:pt x="279" y="210"/>
                  </a:lnTo>
                  <a:lnTo>
                    <a:pt x="279" y="211"/>
                  </a:lnTo>
                  <a:lnTo>
                    <a:pt x="279" y="211"/>
                  </a:lnTo>
                  <a:lnTo>
                    <a:pt x="279" y="210"/>
                  </a:lnTo>
                  <a:lnTo>
                    <a:pt x="280" y="211"/>
                  </a:lnTo>
                  <a:lnTo>
                    <a:pt x="280" y="211"/>
                  </a:lnTo>
                  <a:lnTo>
                    <a:pt x="280" y="210"/>
                  </a:lnTo>
                  <a:lnTo>
                    <a:pt x="280" y="211"/>
                  </a:lnTo>
                  <a:lnTo>
                    <a:pt x="281" y="210"/>
                  </a:lnTo>
                  <a:lnTo>
                    <a:pt x="281" y="210"/>
                  </a:lnTo>
                  <a:lnTo>
                    <a:pt x="281" y="210"/>
                  </a:lnTo>
                  <a:lnTo>
                    <a:pt x="281" y="210"/>
                  </a:lnTo>
                  <a:lnTo>
                    <a:pt x="281" y="209"/>
                  </a:lnTo>
                  <a:lnTo>
                    <a:pt x="281" y="208"/>
                  </a:lnTo>
                  <a:lnTo>
                    <a:pt x="282" y="208"/>
                  </a:lnTo>
                  <a:lnTo>
                    <a:pt x="282" y="210"/>
                  </a:lnTo>
                  <a:lnTo>
                    <a:pt x="282" y="208"/>
                  </a:lnTo>
                  <a:lnTo>
                    <a:pt x="282" y="207"/>
                  </a:lnTo>
                  <a:lnTo>
                    <a:pt x="283" y="207"/>
                  </a:lnTo>
                  <a:lnTo>
                    <a:pt x="283" y="207"/>
                  </a:lnTo>
                  <a:lnTo>
                    <a:pt x="283" y="207"/>
                  </a:lnTo>
                  <a:lnTo>
                    <a:pt x="283" y="207"/>
                  </a:lnTo>
                  <a:lnTo>
                    <a:pt x="283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4" y="207"/>
                  </a:lnTo>
                  <a:lnTo>
                    <a:pt x="284" y="207"/>
                  </a:lnTo>
                  <a:lnTo>
                    <a:pt x="285" y="206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5" y="205"/>
                  </a:lnTo>
                  <a:lnTo>
                    <a:pt x="286" y="205"/>
                  </a:lnTo>
                  <a:lnTo>
                    <a:pt x="286" y="206"/>
                  </a:lnTo>
                  <a:lnTo>
                    <a:pt x="286" y="205"/>
                  </a:lnTo>
                  <a:lnTo>
                    <a:pt x="286" y="205"/>
                  </a:lnTo>
                  <a:lnTo>
                    <a:pt x="287" y="205"/>
                  </a:lnTo>
                  <a:lnTo>
                    <a:pt x="287" y="205"/>
                  </a:lnTo>
                  <a:lnTo>
                    <a:pt x="287" y="206"/>
                  </a:lnTo>
                  <a:lnTo>
                    <a:pt x="287" y="207"/>
                  </a:lnTo>
                  <a:lnTo>
                    <a:pt x="287" y="207"/>
                  </a:lnTo>
                  <a:lnTo>
                    <a:pt x="287" y="206"/>
                  </a:lnTo>
                  <a:lnTo>
                    <a:pt x="288" y="207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8" y="208"/>
                  </a:lnTo>
                  <a:lnTo>
                    <a:pt x="289" y="208"/>
                  </a:lnTo>
                  <a:lnTo>
                    <a:pt x="289" y="208"/>
                  </a:lnTo>
                  <a:lnTo>
                    <a:pt x="289" y="210"/>
                  </a:lnTo>
                  <a:lnTo>
                    <a:pt x="289" y="210"/>
                  </a:lnTo>
                  <a:lnTo>
                    <a:pt x="289" y="208"/>
                  </a:lnTo>
                  <a:lnTo>
                    <a:pt x="289" y="209"/>
                  </a:lnTo>
                  <a:lnTo>
                    <a:pt x="290" y="210"/>
                  </a:lnTo>
                  <a:lnTo>
                    <a:pt x="290" y="210"/>
                  </a:lnTo>
                  <a:lnTo>
                    <a:pt x="290" y="210"/>
                  </a:lnTo>
                  <a:lnTo>
                    <a:pt x="290" y="210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2" y="210"/>
                  </a:lnTo>
                  <a:lnTo>
                    <a:pt x="292" y="210"/>
                  </a:lnTo>
                  <a:lnTo>
                    <a:pt x="292" y="210"/>
                  </a:lnTo>
                  <a:lnTo>
                    <a:pt x="292" y="210"/>
                  </a:lnTo>
                  <a:lnTo>
                    <a:pt x="292" y="210"/>
                  </a:lnTo>
                  <a:lnTo>
                    <a:pt x="292" y="210"/>
                  </a:lnTo>
                  <a:lnTo>
                    <a:pt x="293" y="211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94" y="210"/>
                  </a:lnTo>
                  <a:lnTo>
                    <a:pt x="294" y="210"/>
                  </a:lnTo>
                  <a:lnTo>
                    <a:pt x="294" y="210"/>
                  </a:lnTo>
                  <a:lnTo>
                    <a:pt x="294" y="210"/>
                  </a:lnTo>
                  <a:lnTo>
                    <a:pt x="294" y="210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6" y="211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297" y="207"/>
                  </a:lnTo>
                  <a:lnTo>
                    <a:pt x="297" y="205"/>
                  </a:lnTo>
                  <a:lnTo>
                    <a:pt x="297" y="204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298" y="198"/>
                  </a:lnTo>
                  <a:lnTo>
                    <a:pt x="298" y="197"/>
                  </a:lnTo>
                  <a:lnTo>
                    <a:pt x="298" y="198"/>
                  </a:lnTo>
                  <a:lnTo>
                    <a:pt x="299" y="200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1"/>
                  </a:lnTo>
                  <a:lnTo>
                    <a:pt x="300" y="203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1" y="205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2" y="210"/>
                  </a:lnTo>
                  <a:lnTo>
                    <a:pt x="302" y="211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3" y="212"/>
                  </a:lnTo>
                  <a:lnTo>
                    <a:pt x="303" y="212"/>
                  </a:lnTo>
                  <a:lnTo>
                    <a:pt x="303" y="211"/>
                  </a:lnTo>
                  <a:lnTo>
                    <a:pt x="303" y="211"/>
                  </a:lnTo>
                  <a:lnTo>
                    <a:pt x="303" y="211"/>
                  </a:lnTo>
                  <a:lnTo>
                    <a:pt x="304" y="211"/>
                  </a:lnTo>
                  <a:lnTo>
                    <a:pt x="304" y="210"/>
                  </a:lnTo>
                  <a:lnTo>
                    <a:pt x="304" y="210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5" y="210"/>
                  </a:lnTo>
                  <a:lnTo>
                    <a:pt x="305" y="210"/>
                  </a:lnTo>
                  <a:lnTo>
                    <a:pt x="305" y="208"/>
                  </a:lnTo>
                  <a:lnTo>
                    <a:pt x="305" y="197"/>
                  </a:lnTo>
                  <a:lnTo>
                    <a:pt x="306" y="175"/>
                  </a:lnTo>
                  <a:lnTo>
                    <a:pt x="306" y="149"/>
                  </a:lnTo>
                  <a:lnTo>
                    <a:pt x="306" y="119"/>
                  </a:lnTo>
                  <a:lnTo>
                    <a:pt x="306" y="85"/>
                  </a:lnTo>
                  <a:lnTo>
                    <a:pt x="306" y="50"/>
                  </a:lnTo>
                  <a:lnTo>
                    <a:pt x="306" y="17"/>
                  </a:lnTo>
                  <a:lnTo>
                    <a:pt x="307" y="8"/>
                  </a:lnTo>
                  <a:lnTo>
                    <a:pt x="307" y="43"/>
                  </a:lnTo>
                  <a:lnTo>
                    <a:pt x="307" y="117"/>
                  </a:lnTo>
                  <a:lnTo>
                    <a:pt x="307" y="195"/>
                  </a:lnTo>
                  <a:lnTo>
                    <a:pt x="307" y="233"/>
                  </a:lnTo>
                  <a:lnTo>
                    <a:pt x="308" y="240"/>
                  </a:lnTo>
                  <a:lnTo>
                    <a:pt x="308" y="234"/>
                  </a:lnTo>
                  <a:lnTo>
                    <a:pt x="308" y="228"/>
                  </a:lnTo>
                  <a:lnTo>
                    <a:pt x="308" y="225"/>
                  </a:lnTo>
                  <a:lnTo>
                    <a:pt x="309" y="226"/>
                  </a:lnTo>
                  <a:lnTo>
                    <a:pt x="309" y="230"/>
                  </a:lnTo>
                  <a:lnTo>
                    <a:pt x="309" y="232"/>
                  </a:lnTo>
                  <a:lnTo>
                    <a:pt x="309" y="233"/>
                  </a:lnTo>
                  <a:lnTo>
                    <a:pt x="309" y="231"/>
                  </a:lnTo>
                  <a:lnTo>
                    <a:pt x="309" y="229"/>
                  </a:lnTo>
                  <a:lnTo>
                    <a:pt x="310" y="226"/>
                  </a:lnTo>
                  <a:lnTo>
                    <a:pt x="310" y="220"/>
                  </a:lnTo>
                  <a:lnTo>
                    <a:pt x="310" y="217"/>
                  </a:lnTo>
                  <a:lnTo>
                    <a:pt x="310" y="215"/>
                  </a:lnTo>
                  <a:lnTo>
                    <a:pt x="311" y="213"/>
                  </a:lnTo>
                  <a:lnTo>
                    <a:pt x="311" y="212"/>
                  </a:lnTo>
                  <a:lnTo>
                    <a:pt x="311" y="212"/>
                  </a:lnTo>
                  <a:lnTo>
                    <a:pt x="311" y="210"/>
                  </a:lnTo>
                  <a:lnTo>
                    <a:pt x="311" y="211"/>
                  </a:lnTo>
                  <a:lnTo>
                    <a:pt x="311" y="210"/>
                  </a:lnTo>
                  <a:lnTo>
                    <a:pt x="312" y="210"/>
                  </a:lnTo>
                  <a:lnTo>
                    <a:pt x="312" y="210"/>
                  </a:lnTo>
                  <a:lnTo>
                    <a:pt x="312" y="208"/>
                  </a:lnTo>
                  <a:lnTo>
                    <a:pt x="312" y="208"/>
                  </a:lnTo>
                  <a:lnTo>
                    <a:pt x="313" y="208"/>
                  </a:lnTo>
                  <a:lnTo>
                    <a:pt x="313" y="206"/>
                  </a:lnTo>
                  <a:lnTo>
                    <a:pt x="313" y="205"/>
                  </a:lnTo>
                  <a:lnTo>
                    <a:pt x="313" y="206"/>
                  </a:lnTo>
                  <a:lnTo>
                    <a:pt x="313" y="205"/>
                  </a:lnTo>
                  <a:lnTo>
                    <a:pt x="314" y="205"/>
                  </a:lnTo>
                  <a:lnTo>
                    <a:pt x="314" y="204"/>
                  </a:lnTo>
                  <a:lnTo>
                    <a:pt x="314" y="203"/>
                  </a:lnTo>
                  <a:lnTo>
                    <a:pt x="314" y="204"/>
                  </a:lnTo>
                  <a:lnTo>
                    <a:pt x="314" y="203"/>
                  </a:lnTo>
                  <a:lnTo>
                    <a:pt x="315" y="202"/>
                  </a:lnTo>
                  <a:lnTo>
                    <a:pt x="315" y="200"/>
                  </a:lnTo>
                  <a:lnTo>
                    <a:pt x="315" y="200"/>
                  </a:lnTo>
                  <a:lnTo>
                    <a:pt x="315" y="199"/>
                  </a:lnTo>
                  <a:lnTo>
                    <a:pt x="315" y="199"/>
                  </a:lnTo>
                  <a:lnTo>
                    <a:pt x="316" y="198"/>
                  </a:lnTo>
                  <a:lnTo>
                    <a:pt x="316" y="197"/>
                  </a:lnTo>
                  <a:lnTo>
                    <a:pt x="316" y="196"/>
                  </a:lnTo>
                  <a:lnTo>
                    <a:pt x="316" y="196"/>
                  </a:lnTo>
                  <a:lnTo>
                    <a:pt x="317" y="194"/>
                  </a:lnTo>
                  <a:lnTo>
                    <a:pt x="317" y="193"/>
                  </a:lnTo>
                  <a:lnTo>
                    <a:pt x="317" y="191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8" y="185"/>
                  </a:lnTo>
                  <a:lnTo>
                    <a:pt x="318" y="184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19" y="181"/>
                  </a:lnTo>
                  <a:lnTo>
                    <a:pt x="319" y="179"/>
                  </a:lnTo>
                  <a:lnTo>
                    <a:pt x="319" y="178"/>
                  </a:lnTo>
                  <a:lnTo>
                    <a:pt x="319" y="178"/>
                  </a:lnTo>
                  <a:lnTo>
                    <a:pt x="319" y="177"/>
                  </a:lnTo>
                  <a:lnTo>
                    <a:pt x="320" y="177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0" y="177"/>
                  </a:lnTo>
                  <a:lnTo>
                    <a:pt x="321" y="177"/>
                  </a:lnTo>
                  <a:lnTo>
                    <a:pt x="321" y="179"/>
                  </a:lnTo>
                  <a:lnTo>
                    <a:pt x="321" y="182"/>
                  </a:lnTo>
                  <a:lnTo>
                    <a:pt x="321" y="184"/>
                  </a:lnTo>
                  <a:lnTo>
                    <a:pt x="322" y="187"/>
                  </a:lnTo>
                  <a:lnTo>
                    <a:pt x="322" y="190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2" y="198"/>
                  </a:lnTo>
                  <a:lnTo>
                    <a:pt x="322" y="199"/>
                  </a:lnTo>
                  <a:lnTo>
                    <a:pt x="323" y="200"/>
                  </a:lnTo>
                  <a:lnTo>
                    <a:pt x="323" y="202"/>
                  </a:lnTo>
                  <a:lnTo>
                    <a:pt x="323" y="204"/>
                  </a:lnTo>
                  <a:lnTo>
                    <a:pt x="323" y="204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24" y="207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7"/>
                  </a:lnTo>
                  <a:lnTo>
                    <a:pt x="325" y="206"/>
                  </a:lnTo>
                  <a:lnTo>
                    <a:pt x="325" y="205"/>
                  </a:lnTo>
                  <a:lnTo>
                    <a:pt x="326" y="205"/>
                  </a:lnTo>
                  <a:lnTo>
                    <a:pt x="326" y="205"/>
                  </a:lnTo>
                  <a:lnTo>
                    <a:pt x="326" y="206"/>
                  </a:lnTo>
                  <a:lnTo>
                    <a:pt x="326" y="207"/>
                  </a:lnTo>
                  <a:lnTo>
                    <a:pt x="326" y="206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8" y="205"/>
                  </a:lnTo>
                  <a:lnTo>
                    <a:pt x="328" y="205"/>
                  </a:lnTo>
                  <a:lnTo>
                    <a:pt x="328" y="205"/>
                  </a:lnTo>
                  <a:lnTo>
                    <a:pt x="328" y="205"/>
                  </a:lnTo>
                  <a:lnTo>
                    <a:pt x="328" y="205"/>
                  </a:lnTo>
                  <a:lnTo>
                    <a:pt x="328" y="204"/>
                  </a:lnTo>
                  <a:lnTo>
                    <a:pt x="329" y="204"/>
                  </a:lnTo>
                  <a:lnTo>
                    <a:pt x="329" y="205"/>
                  </a:lnTo>
                  <a:lnTo>
                    <a:pt x="329" y="205"/>
                  </a:lnTo>
                  <a:lnTo>
                    <a:pt x="329" y="204"/>
                  </a:lnTo>
                  <a:lnTo>
                    <a:pt x="330" y="205"/>
                  </a:lnTo>
                  <a:lnTo>
                    <a:pt x="330" y="203"/>
                  </a:lnTo>
                  <a:lnTo>
                    <a:pt x="330" y="204"/>
                  </a:lnTo>
                  <a:lnTo>
                    <a:pt x="330" y="204"/>
                  </a:lnTo>
                  <a:lnTo>
                    <a:pt x="330" y="204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333" y="204"/>
                  </a:lnTo>
                  <a:lnTo>
                    <a:pt x="333" y="205"/>
                  </a:lnTo>
                  <a:lnTo>
                    <a:pt x="333" y="205"/>
                  </a:lnTo>
                  <a:lnTo>
                    <a:pt x="333" y="205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5" y="207"/>
                  </a:lnTo>
                  <a:lnTo>
                    <a:pt x="335" y="207"/>
                  </a:lnTo>
                  <a:lnTo>
                    <a:pt x="335" y="207"/>
                  </a:lnTo>
                  <a:lnTo>
                    <a:pt x="335" y="207"/>
                  </a:lnTo>
                  <a:lnTo>
                    <a:pt x="335" y="207"/>
                  </a:lnTo>
                  <a:lnTo>
                    <a:pt x="336" y="206"/>
                  </a:lnTo>
                  <a:lnTo>
                    <a:pt x="336" y="208"/>
                  </a:lnTo>
                  <a:lnTo>
                    <a:pt x="336" y="208"/>
                  </a:lnTo>
                  <a:lnTo>
                    <a:pt x="336" y="208"/>
                  </a:lnTo>
                  <a:lnTo>
                    <a:pt x="336" y="207"/>
                  </a:lnTo>
                  <a:lnTo>
                    <a:pt x="337" y="207"/>
                  </a:lnTo>
                  <a:lnTo>
                    <a:pt x="337" y="208"/>
                  </a:lnTo>
                  <a:lnTo>
                    <a:pt x="337" y="208"/>
                  </a:lnTo>
                  <a:lnTo>
                    <a:pt x="337" y="208"/>
                  </a:lnTo>
                  <a:lnTo>
                    <a:pt x="337" y="208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8" y="208"/>
                  </a:lnTo>
                  <a:lnTo>
                    <a:pt x="339" y="208"/>
                  </a:lnTo>
                  <a:lnTo>
                    <a:pt x="339" y="210"/>
                  </a:lnTo>
                  <a:lnTo>
                    <a:pt x="339" y="210"/>
                  </a:lnTo>
                  <a:lnTo>
                    <a:pt x="339" y="210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40" y="208"/>
                  </a:lnTo>
                  <a:lnTo>
                    <a:pt x="340" y="210"/>
                  </a:lnTo>
                  <a:lnTo>
                    <a:pt x="340" y="210"/>
                  </a:lnTo>
                  <a:lnTo>
                    <a:pt x="340" y="209"/>
                  </a:lnTo>
                  <a:lnTo>
                    <a:pt x="341" y="208"/>
                  </a:lnTo>
                  <a:lnTo>
                    <a:pt x="341" y="210"/>
                  </a:lnTo>
                  <a:lnTo>
                    <a:pt x="341" y="210"/>
                  </a:lnTo>
                  <a:lnTo>
                    <a:pt x="341" y="210"/>
                  </a:lnTo>
                  <a:lnTo>
                    <a:pt x="341" y="209"/>
                  </a:lnTo>
                  <a:lnTo>
                    <a:pt x="342" y="208"/>
                  </a:lnTo>
                  <a:lnTo>
                    <a:pt x="342" y="209"/>
                  </a:lnTo>
                  <a:lnTo>
                    <a:pt x="342" y="210"/>
                  </a:lnTo>
                  <a:lnTo>
                    <a:pt x="342" y="208"/>
                  </a:lnTo>
                  <a:lnTo>
                    <a:pt x="342" y="208"/>
                  </a:lnTo>
                  <a:lnTo>
                    <a:pt x="343" y="208"/>
                  </a:lnTo>
                  <a:lnTo>
                    <a:pt x="343" y="209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8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5" y="207"/>
                  </a:lnTo>
                  <a:lnTo>
                    <a:pt x="345" y="205"/>
                  </a:lnTo>
                  <a:lnTo>
                    <a:pt x="345" y="202"/>
                  </a:lnTo>
                  <a:lnTo>
                    <a:pt x="345" y="202"/>
                  </a:lnTo>
                  <a:lnTo>
                    <a:pt x="346" y="204"/>
                  </a:lnTo>
                  <a:lnTo>
                    <a:pt x="346" y="203"/>
                  </a:lnTo>
                  <a:lnTo>
                    <a:pt x="346" y="202"/>
                  </a:lnTo>
                  <a:lnTo>
                    <a:pt x="346" y="199"/>
                  </a:lnTo>
                  <a:lnTo>
                    <a:pt x="347" y="196"/>
                  </a:lnTo>
                  <a:lnTo>
                    <a:pt x="347" y="196"/>
                  </a:lnTo>
                  <a:lnTo>
                    <a:pt x="347" y="198"/>
                  </a:lnTo>
                  <a:lnTo>
                    <a:pt x="347" y="199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8" y="199"/>
                  </a:lnTo>
                  <a:lnTo>
                    <a:pt x="348" y="200"/>
                  </a:lnTo>
                  <a:lnTo>
                    <a:pt x="348" y="201"/>
                  </a:lnTo>
                  <a:lnTo>
                    <a:pt x="348" y="203"/>
                  </a:lnTo>
                  <a:lnTo>
                    <a:pt x="349" y="204"/>
                  </a:lnTo>
                  <a:lnTo>
                    <a:pt x="349" y="205"/>
                  </a:lnTo>
                  <a:lnTo>
                    <a:pt x="349" y="205"/>
                  </a:lnTo>
                  <a:lnTo>
                    <a:pt x="349" y="204"/>
                  </a:lnTo>
                  <a:lnTo>
                    <a:pt x="349" y="205"/>
                  </a:lnTo>
                  <a:lnTo>
                    <a:pt x="350" y="207"/>
                  </a:lnTo>
                  <a:lnTo>
                    <a:pt x="350" y="210"/>
                  </a:lnTo>
                  <a:lnTo>
                    <a:pt x="350" y="211"/>
                  </a:lnTo>
                  <a:lnTo>
                    <a:pt x="350" y="210"/>
                  </a:lnTo>
                  <a:lnTo>
                    <a:pt x="350" y="210"/>
                  </a:lnTo>
                  <a:lnTo>
                    <a:pt x="350" y="210"/>
                  </a:lnTo>
                  <a:lnTo>
                    <a:pt x="351" y="211"/>
                  </a:lnTo>
                  <a:lnTo>
                    <a:pt x="351" y="210"/>
                  </a:lnTo>
                  <a:lnTo>
                    <a:pt x="351" y="211"/>
                  </a:lnTo>
                  <a:lnTo>
                    <a:pt x="351" y="210"/>
                  </a:lnTo>
                  <a:lnTo>
                    <a:pt x="352" y="210"/>
                  </a:lnTo>
                  <a:lnTo>
                    <a:pt x="352" y="210"/>
                  </a:lnTo>
                  <a:lnTo>
                    <a:pt x="352" y="210"/>
                  </a:lnTo>
                  <a:lnTo>
                    <a:pt x="352" y="208"/>
                  </a:lnTo>
                  <a:lnTo>
                    <a:pt x="352" y="208"/>
                  </a:lnTo>
                  <a:lnTo>
                    <a:pt x="353" y="207"/>
                  </a:lnTo>
                  <a:lnTo>
                    <a:pt x="353" y="207"/>
                  </a:lnTo>
                  <a:lnTo>
                    <a:pt x="353" y="207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54" y="198"/>
                  </a:lnTo>
                  <a:lnTo>
                    <a:pt x="354" y="178"/>
                  </a:lnTo>
                  <a:lnTo>
                    <a:pt x="354" y="153"/>
                  </a:lnTo>
                  <a:lnTo>
                    <a:pt x="354" y="127"/>
                  </a:lnTo>
                  <a:lnTo>
                    <a:pt x="354" y="97"/>
                  </a:lnTo>
                  <a:lnTo>
                    <a:pt x="355" y="63"/>
                  </a:lnTo>
                  <a:lnTo>
                    <a:pt x="355" y="29"/>
                  </a:lnTo>
                  <a:lnTo>
                    <a:pt x="355" y="8"/>
                  </a:lnTo>
                  <a:lnTo>
                    <a:pt x="355" y="31"/>
                  </a:lnTo>
                  <a:lnTo>
                    <a:pt x="356" y="97"/>
                  </a:lnTo>
                  <a:lnTo>
                    <a:pt x="356" y="175"/>
                  </a:lnTo>
                  <a:lnTo>
                    <a:pt x="356" y="226"/>
                  </a:lnTo>
                  <a:lnTo>
                    <a:pt x="356" y="237"/>
                  </a:lnTo>
                  <a:lnTo>
                    <a:pt x="356" y="234"/>
                  </a:lnTo>
                  <a:lnTo>
                    <a:pt x="356" y="228"/>
                  </a:lnTo>
                  <a:lnTo>
                    <a:pt x="357" y="224"/>
                  </a:lnTo>
                  <a:lnTo>
                    <a:pt x="357" y="224"/>
                  </a:lnTo>
                  <a:lnTo>
                    <a:pt x="357" y="226"/>
                  </a:lnTo>
                  <a:lnTo>
                    <a:pt x="357" y="230"/>
                  </a:lnTo>
                  <a:lnTo>
                    <a:pt x="358" y="231"/>
                  </a:lnTo>
                  <a:lnTo>
                    <a:pt x="358" y="230"/>
                  </a:lnTo>
                  <a:lnTo>
                    <a:pt x="358" y="229"/>
                  </a:lnTo>
                  <a:lnTo>
                    <a:pt x="358" y="225"/>
                  </a:lnTo>
                  <a:lnTo>
                    <a:pt x="358" y="222"/>
                  </a:lnTo>
                  <a:lnTo>
                    <a:pt x="358" y="219"/>
                  </a:lnTo>
                  <a:lnTo>
                    <a:pt x="359" y="215"/>
                  </a:lnTo>
                  <a:lnTo>
                    <a:pt x="359" y="213"/>
                  </a:lnTo>
                  <a:lnTo>
                    <a:pt x="359" y="211"/>
                  </a:lnTo>
                  <a:lnTo>
                    <a:pt x="359" y="210"/>
                  </a:lnTo>
                  <a:lnTo>
                    <a:pt x="360" y="210"/>
                  </a:lnTo>
                  <a:lnTo>
                    <a:pt x="360" y="211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0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7"/>
                  </a:lnTo>
                  <a:lnTo>
                    <a:pt x="361" y="206"/>
                  </a:lnTo>
                  <a:lnTo>
                    <a:pt x="361" y="205"/>
                  </a:lnTo>
                  <a:lnTo>
                    <a:pt x="362" y="207"/>
                  </a:lnTo>
                  <a:lnTo>
                    <a:pt x="362" y="205"/>
                  </a:lnTo>
                  <a:lnTo>
                    <a:pt x="362" y="204"/>
                  </a:lnTo>
                  <a:lnTo>
                    <a:pt x="362" y="204"/>
                  </a:lnTo>
                  <a:lnTo>
                    <a:pt x="362" y="204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3" y="202"/>
                  </a:lnTo>
                  <a:lnTo>
                    <a:pt x="364" y="201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64" y="198"/>
                  </a:lnTo>
                  <a:lnTo>
                    <a:pt x="364" y="198"/>
                  </a:lnTo>
                  <a:lnTo>
                    <a:pt x="365" y="196"/>
                  </a:lnTo>
                  <a:lnTo>
                    <a:pt x="365" y="195"/>
                  </a:lnTo>
                  <a:lnTo>
                    <a:pt x="365" y="193"/>
                  </a:lnTo>
                  <a:lnTo>
                    <a:pt x="365" y="191"/>
                  </a:lnTo>
                  <a:lnTo>
                    <a:pt x="365" y="192"/>
                  </a:lnTo>
                  <a:lnTo>
                    <a:pt x="366" y="190"/>
                  </a:lnTo>
                  <a:lnTo>
                    <a:pt x="366" y="188"/>
                  </a:lnTo>
                  <a:lnTo>
                    <a:pt x="366" y="186"/>
                  </a:lnTo>
                  <a:lnTo>
                    <a:pt x="366" y="185"/>
                  </a:lnTo>
                  <a:lnTo>
                    <a:pt x="367" y="184"/>
                  </a:lnTo>
                  <a:lnTo>
                    <a:pt x="367" y="183"/>
                  </a:lnTo>
                  <a:lnTo>
                    <a:pt x="367" y="182"/>
                  </a:lnTo>
                  <a:lnTo>
                    <a:pt x="367" y="181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69" y="176"/>
                  </a:lnTo>
                  <a:lnTo>
                    <a:pt x="369" y="176"/>
                  </a:lnTo>
                  <a:lnTo>
                    <a:pt x="369" y="177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0" y="183"/>
                  </a:lnTo>
                  <a:lnTo>
                    <a:pt x="370" y="186"/>
                  </a:lnTo>
                  <a:lnTo>
                    <a:pt x="370" y="189"/>
                  </a:lnTo>
                  <a:lnTo>
                    <a:pt x="370" y="191"/>
                  </a:lnTo>
                  <a:lnTo>
                    <a:pt x="371" y="196"/>
                  </a:lnTo>
                  <a:lnTo>
                    <a:pt x="371" y="197"/>
                  </a:lnTo>
                  <a:lnTo>
                    <a:pt x="371" y="199"/>
                  </a:lnTo>
                  <a:lnTo>
                    <a:pt x="371" y="200"/>
                  </a:lnTo>
                  <a:lnTo>
                    <a:pt x="371" y="203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4"/>
                  </a:lnTo>
                  <a:lnTo>
                    <a:pt x="372" y="206"/>
                  </a:lnTo>
                  <a:lnTo>
                    <a:pt x="372" y="207"/>
                  </a:lnTo>
                  <a:lnTo>
                    <a:pt x="373" y="207"/>
                  </a:lnTo>
                  <a:lnTo>
                    <a:pt x="373" y="207"/>
                  </a:lnTo>
                  <a:lnTo>
                    <a:pt x="373" y="206"/>
                  </a:lnTo>
                  <a:lnTo>
                    <a:pt x="373" y="207"/>
                  </a:lnTo>
                  <a:lnTo>
                    <a:pt x="373" y="207"/>
                  </a:lnTo>
                  <a:lnTo>
                    <a:pt x="374" y="208"/>
                  </a:lnTo>
                  <a:lnTo>
                    <a:pt x="374" y="207"/>
                  </a:lnTo>
                  <a:lnTo>
                    <a:pt x="374" y="208"/>
                  </a:lnTo>
                  <a:lnTo>
                    <a:pt x="374" y="207"/>
                  </a:lnTo>
                  <a:lnTo>
                    <a:pt x="375" y="207"/>
                  </a:lnTo>
                  <a:lnTo>
                    <a:pt x="375" y="208"/>
                  </a:lnTo>
                  <a:lnTo>
                    <a:pt x="375" y="207"/>
                  </a:lnTo>
                  <a:lnTo>
                    <a:pt x="375" y="207"/>
                  </a:lnTo>
                  <a:lnTo>
                    <a:pt x="375" y="208"/>
                  </a:lnTo>
                  <a:lnTo>
                    <a:pt x="375" y="208"/>
                  </a:lnTo>
                  <a:lnTo>
                    <a:pt x="376" y="208"/>
                  </a:lnTo>
                  <a:lnTo>
                    <a:pt x="376" y="206"/>
                  </a:lnTo>
                  <a:lnTo>
                    <a:pt x="376" y="205"/>
                  </a:lnTo>
                  <a:lnTo>
                    <a:pt x="376" y="206"/>
                  </a:lnTo>
                  <a:lnTo>
                    <a:pt x="377" y="206"/>
                  </a:lnTo>
                  <a:lnTo>
                    <a:pt x="377" y="207"/>
                  </a:lnTo>
                  <a:lnTo>
                    <a:pt x="377" y="206"/>
                  </a:lnTo>
                  <a:lnTo>
                    <a:pt x="377" y="205"/>
                  </a:lnTo>
                  <a:lnTo>
                    <a:pt x="377" y="207"/>
                  </a:lnTo>
                  <a:lnTo>
                    <a:pt x="378" y="206"/>
                  </a:lnTo>
                  <a:lnTo>
                    <a:pt x="378" y="205"/>
                  </a:lnTo>
                  <a:lnTo>
                    <a:pt x="378" y="205"/>
                  </a:lnTo>
                  <a:lnTo>
                    <a:pt x="378" y="205"/>
                  </a:lnTo>
                  <a:lnTo>
                    <a:pt x="378" y="206"/>
                  </a:lnTo>
                  <a:lnTo>
                    <a:pt x="379" y="206"/>
                  </a:lnTo>
                  <a:lnTo>
                    <a:pt x="379" y="205"/>
                  </a:lnTo>
                  <a:lnTo>
                    <a:pt x="379" y="205"/>
                  </a:lnTo>
                  <a:lnTo>
                    <a:pt x="379" y="205"/>
                  </a:lnTo>
                  <a:lnTo>
                    <a:pt x="379" y="206"/>
                  </a:lnTo>
                  <a:lnTo>
                    <a:pt x="380" y="205"/>
                  </a:lnTo>
                  <a:lnTo>
                    <a:pt x="380" y="206"/>
                  </a:lnTo>
                  <a:lnTo>
                    <a:pt x="380" y="206"/>
                  </a:lnTo>
                  <a:lnTo>
                    <a:pt x="380" y="205"/>
                  </a:lnTo>
                  <a:lnTo>
                    <a:pt x="380" y="206"/>
                  </a:lnTo>
                  <a:lnTo>
                    <a:pt x="380" y="205"/>
                  </a:lnTo>
                  <a:lnTo>
                    <a:pt x="381" y="206"/>
                  </a:lnTo>
                  <a:lnTo>
                    <a:pt x="381" y="206"/>
                  </a:lnTo>
                  <a:lnTo>
                    <a:pt x="381" y="207"/>
                  </a:lnTo>
                  <a:lnTo>
                    <a:pt x="381" y="207"/>
                  </a:lnTo>
                  <a:lnTo>
                    <a:pt x="382" y="207"/>
                  </a:lnTo>
                  <a:lnTo>
                    <a:pt x="382" y="207"/>
                  </a:lnTo>
                  <a:lnTo>
                    <a:pt x="382" y="207"/>
                  </a:lnTo>
                  <a:lnTo>
                    <a:pt x="382" y="208"/>
                  </a:lnTo>
                  <a:lnTo>
                    <a:pt x="382" y="210"/>
                  </a:lnTo>
                  <a:lnTo>
                    <a:pt x="383" y="210"/>
                  </a:lnTo>
                  <a:lnTo>
                    <a:pt x="383" y="210"/>
                  </a:lnTo>
                  <a:lnTo>
                    <a:pt x="383" y="210"/>
                  </a:lnTo>
                  <a:lnTo>
                    <a:pt x="383" y="210"/>
                  </a:lnTo>
                  <a:lnTo>
                    <a:pt x="383" y="210"/>
                  </a:lnTo>
                  <a:lnTo>
                    <a:pt x="384" y="210"/>
                  </a:lnTo>
                  <a:lnTo>
                    <a:pt x="384" y="210"/>
                  </a:lnTo>
                  <a:lnTo>
                    <a:pt x="384" y="210"/>
                  </a:lnTo>
                  <a:lnTo>
                    <a:pt x="384" y="210"/>
                  </a:lnTo>
                  <a:lnTo>
                    <a:pt x="384" y="211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85" y="211"/>
                  </a:lnTo>
                  <a:lnTo>
                    <a:pt x="385" y="211"/>
                  </a:lnTo>
                  <a:lnTo>
                    <a:pt x="386" y="212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87" y="211"/>
                  </a:lnTo>
                  <a:lnTo>
                    <a:pt x="387" y="211"/>
                  </a:lnTo>
                  <a:lnTo>
                    <a:pt x="387" y="212"/>
                  </a:lnTo>
                  <a:lnTo>
                    <a:pt x="387" y="212"/>
                  </a:lnTo>
                  <a:lnTo>
                    <a:pt x="388" y="21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8" y="212"/>
                  </a:lnTo>
                  <a:lnTo>
                    <a:pt x="388" y="212"/>
                  </a:lnTo>
                  <a:lnTo>
                    <a:pt x="389" y="212"/>
                  </a:lnTo>
                  <a:lnTo>
                    <a:pt x="389" y="211"/>
                  </a:lnTo>
                  <a:lnTo>
                    <a:pt x="389" y="211"/>
                  </a:lnTo>
                  <a:lnTo>
                    <a:pt x="389" y="210"/>
                  </a:lnTo>
                  <a:lnTo>
                    <a:pt x="389" y="211"/>
                  </a:lnTo>
                  <a:lnTo>
                    <a:pt x="390" y="211"/>
                  </a:lnTo>
                  <a:lnTo>
                    <a:pt x="390" y="211"/>
                  </a:lnTo>
                  <a:lnTo>
                    <a:pt x="390" y="211"/>
                  </a:lnTo>
                  <a:lnTo>
                    <a:pt x="390" y="212"/>
                  </a:lnTo>
                  <a:lnTo>
                    <a:pt x="390" y="212"/>
                  </a:lnTo>
                  <a:lnTo>
                    <a:pt x="391" y="212"/>
                  </a:lnTo>
                  <a:lnTo>
                    <a:pt x="391" y="212"/>
                  </a:lnTo>
                  <a:lnTo>
                    <a:pt x="391" y="212"/>
                  </a:lnTo>
                  <a:lnTo>
                    <a:pt x="391" y="213"/>
                  </a:lnTo>
                  <a:lnTo>
                    <a:pt x="392" y="212"/>
                  </a:lnTo>
                  <a:lnTo>
                    <a:pt x="392" y="211"/>
                  </a:lnTo>
                  <a:lnTo>
                    <a:pt x="392" y="211"/>
                  </a:lnTo>
                  <a:lnTo>
                    <a:pt x="392" y="211"/>
                  </a:lnTo>
                  <a:lnTo>
                    <a:pt x="392" y="213"/>
                  </a:lnTo>
                  <a:lnTo>
                    <a:pt x="392" y="212"/>
                  </a:lnTo>
                  <a:lnTo>
                    <a:pt x="393" y="212"/>
                  </a:lnTo>
                  <a:lnTo>
                    <a:pt x="393" y="212"/>
                  </a:lnTo>
                  <a:lnTo>
                    <a:pt x="393" y="212"/>
                  </a:lnTo>
                  <a:lnTo>
                    <a:pt x="393" y="212"/>
                  </a:lnTo>
                  <a:lnTo>
                    <a:pt x="394" y="211"/>
                  </a:lnTo>
                  <a:lnTo>
                    <a:pt x="394" y="208"/>
                  </a:lnTo>
                  <a:lnTo>
                    <a:pt x="394" y="207"/>
                  </a:lnTo>
                  <a:lnTo>
                    <a:pt x="394" y="206"/>
                  </a:lnTo>
                  <a:lnTo>
                    <a:pt x="394" y="207"/>
                  </a:lnTo>
                  <a:lnTo>
                    <a:pt x="394" y="207"/>
                  </a:lnTo>
                  <a:lnTo>
                    <a:pt x="395" y="204"/>
                  </a:lnTo>
                  <a:lnTo>
                    <a:pt x="395" y="202"/>
                  </a:lnTo>
                  <a:lnTo>
                    <a:pt x="395" y="200"/>
                  </a:lnTo>
                  <a:lnTo>
                    <a:pt x="395" y="200"/>
                  </a:lnTo>
                  <a:lnTo>
                    <a:pt x="395" y="201"/>
                  </a:lnTo>
                  <a:lnTo>
                    <a:pt x="396" y="202"/>
                  </a:lnTo>
                  <a:lnTo>
                    <a:pt x="396" y="202"/>
                  </a:lnTo>
                  <a:lnTo>
                    <a:pt x="396" y="202"/>
                  </a:lnTo>
                  <a:lnTo>
                    <a:pt x="396" y="202"/>
                  </a:lnTo>
                  <a:lnTo>
                    <a:pt x="397" y="203"/>
                  </a:lnTo>
                  <a:lnTo>
                    <a:pt x="397" y="204"/>
                  </a:lnTo>
                  <a:lnTo>
                    <a:pt x="397" y="205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7" y="207"/>
                  </a:lnTo>
                  <a:lnTo>
                    <a:pt x="398" y="207"/>
                  </a:lnTo>
                  <a:lnTo>
                    <a:pt x="398" y="210"/>
                  </a:lnTo>
                  <a:lnTo>
                    <a:pt x="398" y="211"/>
                  </a:lnTo>
                  <a:lnTo>
                    <a:pt x="398" y="212"/>
                  </a:lnTo>
                  <a:lnTo>
                    <a:pt x="399" y="213"/>
                  </a:lnTo>
                  <a:lnTo>
                    <a:pt x="399" y="213"/>
                  </a:lnTo>
                  <a:lnTo>
                    <a:pt x="399" y="214"/>
                  </a:lnTo>
                  <a:lnTo>
                    <a:pt x="399" y="214"/>
                  </a:lnTo>
                  <a:lnTo>
                    <a:pt x="399" y="214"/>
                  </a:lnTo>
                  <a:lnTo>
                    <a:pt x="400" y="213"/>
                  </a:lnTo>
                  <a:lnTo>
                    <a:pt x="400" y="212"/>
                  </a:lnTo>
                  <a:lnTo>
                    <a:pt x="400" y="213"/>
                  </a:lnTo>
                  <a:lnTo>
                    <a:pt x="400" y="214"/>
                  </a:lnTo>
                  <a:lnTo>
                    <a:pt x="400" y="213"/>
                  </a:lnTo>
                  <a:lnTo>
                    <a:pt x="401" y="212"/>
                  </a:lnTo>
                  <a:lnTo>
                    <a:pt x="401" y="212"/>
                  </a:lnTo>
                  <a:lnTo>
                    <a:pt x="401" y="211"/>
                  </a:lnTo>
                  <a:lnTo>
                    <a:pt x="401" y="211"/>
                  </a:lnTo>
                  <a:lnTo>
                    <a:pt x="401" y="210"/>
                  </a:lnTo>
                  <a:lnTo>
                    <a:pt x="402" y="211"/>
                  </a:lnTo>
                  <a:lnTo>
                    <a:pt x="402" y="212"/>
                  </a:lnTo>
                  <a:lnTo>
                    <a:pt x="402" y="205"/>
                  </a:lnTo>
                  <a:lnTo>
                    <a:pt x="402" y="189"/>
                  </a:lnTo>
                  <a:lnTo>
                    <a:pt x="403" y="165"/>
                  </a:lnTo>
                  <a:lnTo>
                    <a:pt x="403" y="139"/>
                  </a:lnTo>
                  <a:lnTo>
                    <a:pt x="403" y="109"/>
                  </a:lnTo>
                  <a:lnTo>
                    <a:pt x="403" y="77"/>
                  </a:lnTo>
                  <a:lnTo>
                    <a:pt x="403" y="40"/>
                  </a:lnTo>
                  <a:lnTo>
                    <a:pt x="403" y="9"/>
                  </a:lnTo>
                  <a:lnTo>
                    <a:pt x="404" y="16"/>
                  </a:lnTo>
                  <a:lnTo>
                    <a:pt x="404" y="70"/>
                  </a:lnTo>
                  <a:lnTo>
                    <a:pt x="404" y="149"/>
                  </a:lnTo>
                  <a:lnTo>
                    <a:pt x="404" y="216"/>
                  </a:lnTo>
                  <a:lnTo>
                    <a:pt x="405" y="243"/>
                  </a:lnTo>
                  <a:lnTo>
                    <a:pt x="405" y="245"/>
                  </a:lnTo>
                  <a:lnTo>
                    <a:pt x="405" y="240"/>
                  </a:lnTo>
                  <a:lnTo>
                    <a:pt x="405" y="234"/>
                  </a:lnTo>
                  <a:lnTo>
                    <a:pt x="405" y="232"/>
                  </a:lnTo>
                  <a:lnTo>
                    <a:pt x="405" y="233"/>
                  </a:lnTo>
                  <a:lnTo>
                    <a:pt x="406" y="236"/>
                  </a:lnTo>
                  <a:lnTo>
                    <a:pt x="406" y="238"/>
                  </a:lnTo>
                  <a:lnTo>
                    <a:pt x="406" y="236"/>
                  </a:lnTo>
                  <a:lnTo>
                    <a:pt x="406" y="234"/>
                  </a:lnTo>
                  <a:lnTo>
                    <a:pt x="407" y="230"/>
                  </a:lnTo>
                  <a:lnTo>
                    <a:pt x="407" y="226"/>
                  </a:lnTo>
                  <a:lnTo>
                    <a:pt x="407" y="222"/>
                  </a:lnTo>
                  <a:lnTo>
                    <a:pt x="407" y="219"/>
                  </a:lnTo>
                  <a:lnTo>
                    <a:pt x="407" y="216"/>
                  </a:lnTo>
                  <a:lnTo>
                    <a:pt x="408" y="214"/>
                  </a:lnTo>
                  <a:lnTo>
                    <a:pt x="408" y="214"/>
                  </a:lnTo>
                  <a:lnTo>
                    <a:pt x="408" y="213"/>
                  </a:lnTo>
                  <a:lnTo>
                    <a:pt x="408" y="213"/>
                  </a:lnTo>
                  <a:lnTo>
                    <a:pt x="408" y="211"/>
                  </a:lnTo>
                  <a:lnTo>
                    <a:pt x="409" y="212"/>
                  </a:lnTo>
                  <a:lnTo>
                    <a:pt x="409" y="211"/>
                  </a:lnTo>
                  <a:lnTo>
                    <a:pt x="409" y="211"/>
                  </a:lnTo>
                  <a:lnTo>
                    <a:pt x="409" y="210"/>
                  </a:lnTo>
                  <a:lnTo>
                    <a:pt x="409" y="210"/>
                  </a:lnTo>
                  <a:lnTo>
                    <a:pt x="410" y="210"/>
                  </a:lnTo>
                  <a:lnTo>
                    <a:pt x="410" y="209"/>
                  </a:lnTo>
                  <a:lnTo>
                    <a:pt x="410" y="208"/>
                  </a:lnTo>
                  <a:lnTo>
                    <a:pt x="410" y="207"/>
                  </a:lnTo>
                  <a:lnTo>
                    <a:pt x="410" y="207"/>
                  </a:lnTo>
                  <a:lnTo>
                    <a:pt x="411" y="206"/>
                  </a:lnTo>
                  <a:lnTo>
                    <a:pt x="411" y="205"/>
                  </a:lnTo>
                  <a:lnTo>
                    <a:pt x="411" y="206"/>
                  </a:lnTo>
                  <a:lnTo>
                    <a:pt x="411" y="205"/>
                  </a:lnTo>
                  <a:lnTo>
                    <a:pt x="411" y="204"/>
                  </a:lnTo>
                  <a:lnTo>
                    <a:pt x="412" y="203"/>
                  </a:lnTo>
                  <a:lnTo>
                    <a:pt x="412" y="202"/>
                  </a:lnTo>
                  <a:lnTo>
                    <a:pt x="412" y="202"/>
                  </a:lnTo>
                  <a:lnTo>
                    <a:pt x="412" y="200"/>
                  </a:lnTo>
                  <a:lnTo>
                    <a:pt x="412" y="198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6"/>
                  </a:lnTo>
                  <a:lnTo>
                    <a:pt x="413" y="193"/>
                  </a:lnTo>
                  <a:lnTo>
                    <a:pt x="413" y="191"/>
                  </a:lnTo>
                  <a:lnTo>
                    <a:pt x="414" y="190"/>
                  </a:lnTo>
                  <a:lnTo>
                    <a:pt x="414" y="189"/>
                  </a:lnTo>
                  <a:lnTo>
                    <a:pt x="414" y="187"/>
                  </a:lnTo>
                  <a:lnTo>
                    <a:pt x="414" y="185"/>
                  </a:lnTo>
                  <a:lnTo>
                    <a:pt x="414" y="182"/>
                  </a:lnTo>
                  <a:lnTo>
                    <a:pt x="415" y="181"/>
                  </a:lnTo>
                  <a:lnTo>
                    <a:pt x="415" y="179"/>
                  </a:lnTo>
                  <a:lnTo>
                    <a:pt x="415" y="178"/>
                  </a:lnTo>
                  <a:lnTo>
                    <a:pt x="415" y="177"/>
                  </a:lnTo>
                  <a:lnTo>
                    <a:pt x="416" y="176"/>
                  </a:lnTo>
                  <a:lnTo>
                    <a:pt x="416" y="175"/>
                  </a:lnTo>
                  <a:lnTo>
                    <a:pt x="416" y="174"/>
                  </a:lnTo>
                  <a:lnTo>
                    <a:pt x="416" y="173"/>
                  </a:lnTo>
                  <a:lnTo>
                    <a:pt x="416" y="172"/>
                  </a:lnTo>
                  <a:lnTo>
                    <a:pt x="416" y="170"/>
                  </a:lnTo>
                  <a:lnTo>
                    <a:pt x="417" y="171"/>
                  </a:lnTo>
                  <a:lnTo>
                    <a:pt x="417" y="171"/>
                  </a:lnTo>
                  <a:lnTo>
                    <a:pt x="417" y="172"/>
                  </a:lnTo>
                  <a:lnTo>
                    <a:pt x="417" y="173"/>
                  </a:lnTo>
                  <a:lnTo>
                    <a:pt x="418" y="174"/>
                  </a:lnTo>
                  <a:lnTo>
                    <a:pt x="418" y="176"/>
                  </a:lnTo>
                  <a:lnTo>
                    <a:pt x="418" y="180"/>
                  </a:lnTo>
                  <a:lnTo>
                    <a:pt x="418" y="182"/>
                  </a:lnTo>
                  <a:lnTo>
                    <a:pt x="418" y="185"/>
                  </a:lnTo>
                  <a:lnTo>
                    <a:pt x="419" y="189"/>
                  </a:lnTo>
                  <a:lnTo>
                    <a:pt x="419" y="193"/>
                  </a:lnTo>
                  <a:lnTo>
                    <a:pt x="419" y="196"/>
                  </a:lnTo>
                  <a:lnTo>
                    <a:pt x="419" y="199"/>
                  </a:lnTo>
                  <a:lnTo>
                    <a:pt x="419" y="202"/>
                  </a:lnTo>
                  <a:lnTo>
                    <a:pt x="420" y="204"/>
                  </a:lnTo>
                  <a:lnTo>
                    <a:pt x="420" y="206"/>
                  </a:lnTo>
                  <a:lnTo>
                    <a:pt x="420" y="208"/>
                  </a:lnTo>
                  <a:lnTo>
                    <a:pt x="420" y="209"/>
                  </a:lnTo>
                  <a:lnTo>
                    <a:pt x="420" y="210"/>
                  </a:lnTo>
                  <a:lnTo>
                    <a:pt x="421" y="210"/>
                  </a:lnTo>
                  <a:lnTo>
                    <a:pt x="421" y="211"/>
                  </a:lnTo>
                  <a:lnTo>
                    <a:pt x="421" y="212"/>
                  </a:lnTo>
                  <a:lnTo>
                    <a:pt x="421" y="212"/>
                  </a:lnTo>
                  <a:lnTo>
                    <a:pt x="422" y="212"/>
                  </a:lnTo>
                  <a:lnTo>
                    <a:pt x="422" y="212"/>
                  </a:lnTo>
                  <a:lnTo>
                    <a:pt x="422" y="213"/>
                  </a:lnTo>
                  <a:lnTo>
                    <a:pt x="422" y="213"/>
                  </a:lnTo>
                  <a:lnTo>
                    <a:pt x="422" y="212"/>
                  </a:lnTo>
                  <a:lnTo>
                    <a:pt x="422" y="212"/>
                  </a:lnTo>
                  <a:lnTo>
                    <a:pt x="423" y="213"/>
                  </a:lnTo>
                  <a:lnTo>
                    <a:pt x="423" y="213"/>
                  </a:lnTo>
                  <a:lnTo>
                    <a:pt x="423" y="212"/>
                  </a:lnTo>
                  <a:lnTo>
                    <a:pt x="423" y="212"/>
                  </a:lnTo>
                  <a:lnTo>
                    <a:pt x="424" y="212"/>
                  </a:lnTo>
                  <a:lnTo>
                    <a:pt x="424" y="212"/>
                  </a:lnTo>
                  <a:lnTo>
                    <a:pt x="424" y="212"/>
                  </a:lnTo>
                  <a:lnTo>
                    <a:pt x="424" y="211"/>
                  </a:lnTo>
                  <a:lnTo>
                    <a:pt x="424" y="210"/>
                  </a:lnTo>
                  <a:lnTo>
                    <a:pt x="424" y="210"/>
                  </a:lnTo>
                  <a:lnTo>
                    <a:pt x="425" y="211"/>
                  </a:lnTo>
                  <a:lnTo>
                    <a:pt x="425" y="211"/>
                  </a:lnTo>
                  <a:lnTo>
                    <a:pt x="425" y="211"/>
                  </a:lnTo>
                  <a:lnTo>
                    <a:pt x="425" y="210"/>
                  </a:lnTo>
                  <a:lnTo>
                    <a:pt x="425" y="208"/>
                  </a:lnTo>
                  <a:lnTo>
                    <a:pt x="426" y="210"/>
                  </a:lnTo>
                  <a:lnTo>
                    <a:pt x="426" y="210"/>
                  </a:lnTo>
                  <a:lnTo>
                    <a:pt x="426" y="209"/>
                  </a:lnTo>
                  <a:lnTo>
                    <a:pt x="426" y="208"/>
                  </a:lnTo>
                  <a:lnTo>
                    <a:pt x="427" y="208"/>
                  </a:lnTo>
                  <a:lnTo>
                    <a:pt x="427" y="208"/>
                  </a:lnTo>
                  <a:lnTo>
                    <a:pt x="427" y="208"/>
                  </a:lnTo>
                  <a:lnTo>
                    <a:pt x="427" y="207"/>
                  </a:lnTo>
                  <a:lnTo>
                    <a:pt x="427" y="207"/>
                  </a:lnTo>
                  <a:lnTo>
                    <a:pt x="427" y="208"/>
                  </a:lnTo>
                  <a:lnTo>
                    <a:pt x="428" y="208"/>
                  </a:lnTo>
                  <a:lnTo>
                    <a:pt x="428" y="207"/>
                  </a:lnTo>
                  <a:lnTo>
                    <a:pt x="428" y="207"/>
                  </a:lnTo>
                  <a:lnTo>
                    <a:pt x="428" y="207"/>
                  </a:lnTo>
                  <a:lnTo>
                    <a:pt x="429" y="208"/>
                  </a:lnTo>
                  <a:lnTo>
                    <a:pt x="429" y="209"/>
                  </a:lnTo>
                  <a:lnTo>
                    <a:pt x="429" y="209"/>
                  </a:lnTo>
                  <a:lnTo>
                    <a:pt x="429" y="209"/>
                  </a:lnTo>
                  <a:lnTo>
                    <a:pt x="429" y="208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2" y="212"/>
                  </a:lnTo>
                  <a:lnTo>
                    <a:pt x="432" y="212"/>
                  </a:lnTo>
                  <a:lnTo>
                    <a:pt x="432" y="212"/>
                  </a:lnTo>
                  <a:lnTo>
                    <a:pt x="432" y="212"/>
                  </a:lnTo>
                  <a:lnTo>
                    <a:pt x="433" y="212"/>
                  </a:lnTo>
                  <a:lnTo>
                    <a:pt x="433" y="213"/>
                  </a:lnTo>
                  <a:lnTo>
                    <a:pt x="433" y="213"/>
                  </a:lnTo>
                  <a:lnTo>
                    <a:pt x="433" y="212"/>
                  </a:lnTo>
                  <a:lnTo>
                    <a:pt x="433" y="212"/>
                  </a:lnTo>
                  <a:lnTo>
                    <a:pt x="433" y="213"/>
                  </a:lnTo>
                  <a:lnTo>
                    <a:pt x="434" y="213"/>
                  </a:lnTo>
                  <a:lnTo>
                    <a:pt x="434" y="213"/>
                  </a:lnTo>
                  <a:lnTo>
                    <a:pt x="434" y="212"/>
                  </a:lnTo>
                  <a:lnTo>
                    <a:pt x="434" y="213"/>
                  </a:lnTo>
                  <a:lnTo>
                    <a:pt x="435" y="212"/>
                  </a:lnTo>
                  <a:lnTo>
                    <a:pt x="435" y="213"/>
                  </a:lnTo>
                  <a:lnTo>
                    <a:pt x="435" y="212"/>
                  </a:lnTo>
                  <a:lnTo>
                    <a:pt x="435" y="212"/>
                  </a:lnTo>
                  <a:lnTo>
                    <a:pt x="435" y="213"/>
                  </a:lnTo>
                  <a:lnTo>
                    <a:pt x="435" y="214"/>
                  </a:lnTo>
                  <a:lnTo>
                    <a:pt x="436" y="214"/>
                  </a:lnTo>
                  <a:lnTo>
                    <a:pt x="436" y="214"/>
                  </a:lnTo>
                  <a:lnTo>
                    <a:pt x="436" y="215"/>
                  </a:lnTo>
                  <a:lnTo>
                    <a:pt x="436" y="213"/>
                  </a:lnTo>
                  <a:lnTo>
                    <a:pt x="437" y="213"/>
                  </a:lnTo>
                  <a:lnTo>
                    <a:pt x="437" y="214"/>
                  </a:lnTo>
                  <a:lnTo>
                    <a:pt x="437" y="213"/>
                  </a:lnTo>
                  <a:lnTo>
                    <a:pt x="437" y="214"/>
                  </a:lnTo>
                  <a:lnTo>
                    <a:pt x="437" y="213"/>
                  </a:lnTo>
                  <a:lnTo>
                    <a:pt x="438" y="213"/>
                  </a:lnTo>
                  <a:lnTo>
                    <a:pt x="438" y="212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9" y="212"/>
                  </a:lnTo>
                  <a:lnTo>
                    <a:pt x="439" y="212"/>
                  </a:lnTo>
                  <a:lnTo>
                    <a:pt x="440" y="210"/>
                  </a:lnTo>
                  <a:lnTo>
                    <a:pt x="440" y="208"/>
                  </a:lnTo>
                  <a:lnTo>
                    <a:pt x="440" y="207"/>
                  </a:lnTo>
                  <a:lnTo>
                    <a:pt x="440" y="206"/>
                  </a:lnTo>
                  <a:lnTo>
                    <a:pt x="440" y="208"/>
                  </a:lnTo>
                  <a:lnTo>
                    <a:pt x="441" y="207"/>
                  </a:lnTo>
                  <a:lnTo>
                    <a:pt x="441" y="205"/>
                  </a:lnTo>
                  <a:lnTo>
                    <a:pt x="441" y="202"/>
                  </a:lnTo>
                  <a:lnTo>
                    <a:pt x="441" y="200"/>
                  </a:lnTo>
                  <a:lnTo>
                    <a:pt x="441" y="202"/>
                  </a:lnTo>
                  <a:lnTo>
                    <a:pt x="442" y="204"/>
                  </a:lnTo>
                  <a:lnTo>
                    <a:pt x="442" y="204"/>
                  </a:lnTo>
                  <a:lnTo>
                    <a:pt x="442" y="202"/>
                  </a:lnTo>
                  <a:lnTo>
                    <a:pt x="442" y="202"/>
                  </a:lnTo>
                  <a:lnTo>
                    <a:pt x="442" y="202"/>
                  </a:lnTo>
                  <a:lnTo>
                    <a:pt x="443" y="204"/>
                  </a:lnTo>
                  <a:lnTo>
                    <a:pt x="443" y="205"/>
                  </a:lnTo>
                  <a:lnTo>
                    <a:pt x="443" y="207"/>
                  </a:lnTo>
                  <a:lnTo>
                    <a:pt x="443" y="207"/>
                  </a:lnTo>
                  <a:lnTo>
                    <a:pt x="444" y="207"/>
                  </a:lnTo>
                  <a:lnTo>
                    <a:pt x="444" y="208"/>
                  </a:lnTo>
                  <a:lnTo>
                    <a:pt x="444" y="210"/>
                  </a:lnTo>
                  <a:lnTo>
                    <a:pt x="444" y="211"/>
                  </a:lnTo>
                  <a:lnTo>
                    <a:pt x="444" y="213"/>
                  </a:lnTo>
                  <a:lnTo>
                    <a:pt x="444" y="214"/>
                  </a:lnTo>
                  <a:lnTo>
                    <a:pt x="445" y="214"/>
                  </a:lnTo>
                  <a:lnTo>
                    <a:pt x="445" y="214"/>
                  </a:lnTo>
                  <a:lnTo>
                    <a:pt x="445" y="215"/>
                  </a:lnTo>
                  <a:lnTo>
                    <a:pt x="445" y="216"/>
                  </a:lnTo>
                  <a:lnTo>
                    <a:pt x="446" y="216"/>
                  </a:lnTo>
                  <a:lnTo>
                    <a:pt x="446" y="216"/>
                  </a:lnTo>
                  <a:lnTo>
                    <a:pt x="446" y="215"/>
                  </a:lnTo>
                  <a:lnTo>
                    <a:pt x="446" y="215"/>
                  </a:lnTo>
                  <a:lnTo>
                    <a:pt x="446" y="214"/>
                  </a:lnTo>
                  <a:lnTo>
                    <a:pt x="446" y="213"/>
                  </a:lnTo>
                  <a:lnTo>
                    <a:pt x="447" y="212"/>
                  </a:lnTo>
                  <a:lnTo>
                    <a:pt x="447" y="212"/>
                  </a:lnTo>
                  <a:lnTo>
                    <a:pt x="447" y="211"/>
                  </a:lnTo>
                  <a:lnTo>
                    <a:pt x="447" y="211"/>
                  </a:lnTo>
                  <a:lnTo>
                    <a:pt x="448" y="212"/>
                  </a:lnTo>
                  <a:lnTo>
                    <a:pt x="448" y="212"/>
                  </a:lnTo>
                  <a:lnTo>
                    <a:pt x="448" y="205"/>
                  </a:lnTo>
                  <a:lnTo>
                    <a:pt x="448" y="189"/>
                  </a:lnTo>
                  <a:lnTo>
                    <a:pt x="448" y="163"/>
                  </a:lnTo>
                  <a:lnTo>
                    <a:pt x="449" y="137"/>
                  </a:lnTo>
                  <a:lnTo>
                    <a:pt x="449" y="108"/>
                  </a:lnTo>
                  <a:lnTo>
                    <a:pt x="449" y="75"/>
                  </a:lnTo>
                  <a:lnTo>
                    <a:pt x="449" y="40"/>
                  </a:lnTo>
                  <a:lnTo>
                    <a:pt x="449" y="12"/>
                  </a:lnTo>
                  <a:lnTo>
                    <a:pt x="450" y="20"/>
                  </a:lnTo>
                  <a:lnTo>
                    <a:pt x="450" y="78"/>
                  </a:lnTo>
                  <a:lnTo>
                    <a:pt x="450" y="161"/>
                  </a:lnTo>
                  <a:lnTo>
                    <a:pt x="450" y="224"/>
                  </a:lnTo>
                  <a:lnTo>
                    <a:pt x="450" y="246"/>
                  </a:lnTo>
                  <a:lnTo>
                    <a:pt x="451" y="246"/>
                  </a:lnTo>
                  <a:lnTo>
                    <a:pt x="451" y="241"/>
                  </a:lnTo>
                  <a:lnTo>
                    <a:pt x="451" y="235"/>
                  </a:lnTo>
                  <a:lnTo>
                    <a:pt x="451" y="232"/>
                  </a:lnTo>
                  <a:lnTo>
                    <a:pt x="452" y="233"/>
                  </a:lnTo>
                  <a:lnTo>
                    <a:pt x="452" y="235"/>
                  </a:lnTo>
                  <a:lnTo>
                    <a:pt x="452" y="237"/>
                  </a:lnTo>
                  <a:lnTo>
                    <a:pt x="452" y="237"/>
                  </a:lnTo>
                  <a:lnTo>
                    <a:pt x="452" y="232"/>
                  </a:lnTo>
                  <a:lnTo>
                    <a:pt x="452" y="230"/>
                  </a:lnTo>
                  <a:lnTo>
                    <a:pt x="453" y="225"/>
                  </a:lnTo>
                  <a:lnTo>
                    <a:pt x="453" y="220"/>
                  </a:lnTo>
                  <a:lnTo>
                    <a:pt x="453" y="219"/>
                  </a:lnTo>
                  <a:lnTo>
                    <a:pt x="453" y="215"/>
                  </a:lnTo>
                  <a:lnTo>
                    <a:pt x="453" y="214"/>
                  </a:lnTo>
                  <a:lnTo>
                    <a:pt x="454" y="212"/>
                  </a:lnTo>
                  <a:lnTo>
                    <a:pt x="454" y="212"/>
                  </a:lnTo>
                  <a:lnTo>
                    <a:pt x="454" y="212"/>
                  </a:lnTo>
                  <a:lnTo>
                    <a:pt x="454" y="213"/>
                  </a:lnTo>
                  <a:lnTo>
                    <a:pt x="455" y="211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5" y="207"/>
                  </a:lnTo>
                  <a:lnTo>
                    <a:pt x="456" y="206"/>
                  </a:lnTo>
                  <a:lnTo>
                    <a:pt x="456" y="206"/>
                  </a:lnTo>
                  <a:lnTo>
                    <a:pt x="456" y="205"/>
                  </a:lnTo>
                  <a:lnTo>
                    <a:pt x="456" y="205"/>
                  </a:lnTo>
                  <a:lnTo>
                    <a:pt x="457" y="204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4"/>
                  </a:lnTo>
                  <a:lnTo>
                    <a:pt x="457" y="202"/>
                  </a:lnTo>
                  <a:lnTo>
                    <a:pt x="457" y="200"/>
                  </a:lnTo>
                  <a:lnTo>
                    <a:pt x="458" y="200"/>
                  </a:lnTo>
                  <a:lnTo>
                    <a:pt x="458" y="200"/>
                  </a:lnTo>
                  <a:lnTo>
                    <a:pt x="458" y="198"/>
                  </a:lnTo>
                  <a:lnTo>
                    <a:pt x="458" y="197"/>
                  </a:lnTo>
                  <a:lnTo>
                    <a:pt x="459" y="196"/>
                  </a:lnTo>
                  <a:lnTo>
                    <a:pt x="459" y="195"/>
                  </a:lnTo>
                  <a:lnTo>
                    <a:pt x="459" y="193"/>
                  </a:lnTo>
                  <a:lnTo>
                    <a:pt x="459" y="193"/>
                  </a:lnTo>
                  <a:lnTo>
                    <a:pt x="459" y="191"/>
                  </a:lnTo>
                  <a:lnTo>
                    <a:pt x="460" y="189"/>
                  </a:lnTo>
                  <a:lnTo>
                    <a:pt x="460" y="188"/>
                  </a:lnTo>
                  <a:lnTo>
                    <a:pt x="460" y="186"/>
                  </a:lnTo>
                  <a:lnTo>
                    <a:pt x="460" y="184"/>
                  </a:lnTo>
                  <a:lnTo>
                    <a:pt x="460" y="183"/>
                  </a:lnTo>
                  <a:lnTo>
                    <a:pt x="461" y="181"/>
                  </a:lnTo>
                  <a:lnTo>
                    <a:pt x="461" y="179"/>
                  </a:lnTo>
                  <a:lnTo>
                    <a:pt x="461" y="179"/>
                  </a:lnTo>
                  <a:lnTo>
                    <a:pt x="461" y="177"/>
                  </a:lnTo>
                  <a:lnTo>
                    <a:pt x="461" y="175"/>
                  </a:lnTo>
                  <a:lnTo>
                    <a:pt x="462" y="175"/>
                  </a:lnTo>
                  <a:lnTo>
                    <a:pt x="462" y="175"/>
                  </a:lnTo>
                  <a:lnTo>
                    <a:pt x="462" y="175"/>
                  </a:lnTo>
                  <a:lnTo>
                    <a:pt x="462" y="174"/>
                  </a:lnTo>
                  <a:lnTo>
                    <a:pt x="463" y="173"/>
                  </a:lnTo>
                  <a:lnTo>
                    <a:pt x="463" y="172"/>
                  </a:lnTo>
                  <a:lnTo>
                    <a:pt x="463" y="173"/>
                  </a:lnTo>
                  <a:lnTo>
                    <a:pt x="463" y="172"/>
                  </a:lnTo>
                  <a:lnTo>
                    <a:pt x="463" y="173"/>
                  </a:lnTo>
                  <a:lnTo>
                    <a:pt x="463" y="175"/>
                  </a:lnTo>
                  <a:lnTo>
                    <a:pt x="464" y="176"/>
                  </a:lnTo>
                  <a:lnTo>
                    <a:pt x="464" y="181"/>
                  </a:lnTo>
                  <a:lnTo>
                    <a:pt x="464" y="182"/>
                  </a:lnTo>
                  <a:lnTo>
                    <a:pt x="464" y="185"/>
                  </a:lnTo>
                  <a:lnTo>
                    <a:pt x="465" y="187"/>
                  </a:lnTo>
                  <a:lnTo>
                    <a:pt x="465" y="190"/>
                  </a:lnTo>
                  <a:lnTo>
                    <a:pt x="465" y="195"/>
                  </a:lnTo>
                  <a:lnTo>
                    <a:pt x="465" y="197"/>
                  </a:lnTo>
                  <a:lnTo>
                    <a:pt x="465" y="199"/>
                  </a:lnTo>
                  <a:lnTo>
                    <a:pt x="466" y="200"/>
                  </a:lnTo>
                  <a:lnTo>
                    <a:pt x="466" y="202"/>
                  </a:lnTo>
                  <a:lnTo>
                    <a:pt x="466" y="205"/>
                  </a:lnTo>
                  <a:lnTo>
                    <a:pt x="466" y="205"/>
                  </a:lnTo>
                  <a:lnTo>
                    <a:pt x="466" y="205"/>
                  </a:lnTo>
                  <a:lnTo>
                    <a:pt x="467" y="206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8" y="208"/>
                  </a:lnTo>
                  <a:lnTo>
                    <a:pt x="468" y="208"/>
                  </a:lnTo>
                  <a:lnTo>
                    <a:pt x="468" y="208"/>
                  </a:lnTo>
                  <a:lnTo>
                    <a:pt x="468" y="208"/>
                  </a:lnTo>
                  <a:lnTo>
                    <a:pt x="468" y="208"/>
                  </a:lnTo>
                  <a:lnTo>
                    <a:pt x="468" y="208"/>
                  </a:lnTo>
                  <a:lnTo>
                    <a:pt x="469" y="208"/>
                  </a:lnTo>
                  <a:lnTo>
                    <a:pt x="469" y="208"/>
                  </a:lnTo>
                  <a:lnTo>
                    <a:pt x="469" y="207"/>
                  </a:lnTo>
                  <a:lnTo>
                    <a:pt x="469" y="207"/>
                  </a:lnTo>
                  <a:lnTo>
                    <a:pt x="470" y="207"/>
                  </a:lnTo>
                  <a:lnTo>
                    <a:pt x="470" y="207"/>
                  </a:lnTo>
                  <a:lnTo>
                    <a:pt x="470" y="207"/>
                  </a:lnTo>
                  <a:lnTo>
                    <a:pt x="470" y="207"/>
                  </a:lnTo>
                  <a:lnTo>
                    <a:pt x="470" y="206"/>
                  </a:lnTo>
                  <a:lnTo>
                    <a:pt x="471" y="206"/>
                  </a:lnTo>
                  <a:lnTo>
                    <a:pt x="471" y="206"/>
                  </a:lnTo>
                  <a:lnTo>
                    <a:pt x="471" y="205"/>
                  </a:lnTo>
                  <a:lnTo>
                    <a:pt x="471" y="205"/>
                  </a:lnTo>
                  <a:lnTo>
                    <a:pt x="471" y="204"/>
                  </a:lnTo>
                  <a:lnTo>
                    <a:pt x="472" y="205"/>
                  </a:lnTo>
                  <a:lnTo>
                    <a:pt x="472" y="205"/>
                  </a:lnTo>
                  <a:lnTo>
                    <a:pt x="472" y="204"/>
                  </a:lnTo>
                  <a:lnTo>
                    <a:pt x="472" y="204"/>
                  </a:lnTo>
                  <a:lnTo>
                    <a:pt x="472" y="205"/>
                  </a:lnTo>
                  <a:lnTo>
                    <a:pt x="473" y="204"/>
                  </a:lnTo>
                  <a:lnTo>
                    <a:pt x="473" y="204"/>
                  </a:lnTo>
                  <a:lnTo>
                    <a:pt x="473" y="204"/>
                  </a:lnTo>
                  <a:lnTo>
                    <a:pt x="473" y="204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5" y="204"/>
                  </a:lnTo>
                  <a:lnTo>
                    <a:pt x="475" y="204"/>
                  </a:lnTo>
                  <a:lnTo>
                    <a:pt x="475" y="205"/>
                  </a:lnTo>
                  <a:lnTo>
                    <a:pt x="475" y="205"/>
                  </a:lnTo>
                  <a:lnTo>
                    <a:pt x="476" y="204"/>
                  </a:lnTo>
                  <a:lnTo>
                    <a:pt x="476" y="205"/>
                  </a:lnTo>
                  <a:lnTo>
                    <a:pt x="476" y="205"/>
                  </a:lnTo>
                  <a:lnTo>
                    <a:pt x="476" y="205"/>
                  </a:lnTo>
                  <a:lnTo>
                    <a:pt x="476" y="205"/>
                  </a:lnTo>
                  <a:lnTo>
                    <a:pt x="477" y="205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8" y="207"/>
                  </a:lnTo>
                  <a:lnTo>
                    <a:pt x="478" y="207"/>
                  </a:lnTo>
                  <a:lnTo>
                    <a:pt x="478" y="208"/>
                  </a:lnTo>
                  <a:lnTo>
                    <a:pt x="478" y="208"/>
                  </a:lnTo>
                  <a:lnTo>
                    <a:pt x="478" y="208"/>
                  </a:lnTo>
                  <a:lnTo>
                    <a:pt x="479" y="208"/>
                  </a:lnTo>
                  <a:lnTo>
                    <a:pt x="479" y="208"/>
                  </a:lnTo>
                  <a:lnTo>
                    <a:pt x="479" y="208"/>
                  </a:lnTo>
                  <a:lnTo>
                    <a:pt x="479" y="209"/>
                  </a:lnTo>
                  <a:lnTo>
                    <a:pt x="480" y="208"/>
                  </a:lnTo>
                  <a:lnTo>
                    <a:pt x="480" y="210"/>
                  </a:lnTo>
                  <a:lnTo>
                    <a:pt x="480" y="209"/>
                  </a:lnTo>
                  <a:lnTo>
                    <a:pt x="480" y="208"/>
                  </a:lnTo>
                  <a:lnTo>
                    <a:pt x="480" y="208"/>
                  </a:lnTo>
                  <a:lnTo>
                    <a:pt x="480" y="20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81" y="208"/>
                  </a:lnTo>
                  <a:lnTo>
                    <a:pt x="482" y="210"/>
                  </a:lnTo>
                  <a:lnTo>
                    <a:pt x="482" y="210"/>
                  </a:lnTo>
                  <a:lnTo>
                    <a:pt x="482" y="208"/>
                  </a:lnTo>
                  <a:lnTo>
                    <a:pt x="482" y="210"/>
                  </a:lnTo>
                  <a:lnTo>
                    <a:pt x="482" y="209"/>
                  </a:lnTo>
                  <a:lnTo>
                    <a:pt x="482" y="210"/>
                  </a:lnTo>
                  <a:lnTo>
                    <a:pt x="483" y="210"/>
                  </a:lnTo>
                  <a:lnTo>
                    <a:pt x="483" y="210"/>
                  </a:lnTo>
                  <a:lnTo>
                    <a:pt x="483" y="210"/>
                  </a:lnTo>
                  <a:lnTo>
                    <a:pt x="483" y="210"/>
                  </a:lnTo>
                  <a:lnTo>
                    <a:pt x="483" y="210"/>
                  </a:lnTo>
                  <a:lnTo>
                    <a:pt x="484" y="210"/>
                  </a:lnTo>
                  <a:lnTo>
                    <a:pt x="484" y="210"/>
                  </a:lnTo>
                  <a:lnTo>
                    <a:pt x="484" y="210"/>
                  </a:lnTo>
                  <a:lnTo>
                    <a:pt x="484" y="210"/>
                  </a:lnTo>
                  <a:lnTo>
                    <a:pt x="485" y="210"/>
                  </a:lnTo>
                  <a:lnTo>
                    <a:pt x="485" y="210"/>
                  </a:lnTo>
                  <a:lnTo>
                    <a:pt x="485" y="210"/>
                  </a:lnTo>
                  <a:lnTo>
                    <a:pt x="485" y="209"/>
                  </a:lnTo>
                  <a:lnTo>
                    <a:pt x="485" y="210"/>
                  </a:lnTo>
                  <a:lnTo>
                    <a:pt x="485" y="208"/>
                  </a:lnTo>
                  <a:lnTo>
                    <a:pt x="486" y="207"/>
                  </a:lnTo>
                  <a:lnTo>
                    <a:pt x="486" y="204"/>
                  </a:lnTo>
                  <a:lnTo>
                    <a:pt x="486" y="203"/>
                  </a:lnTo>
                  <a:lnTo>
                    <a:pt x="486" y="205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198"/>
                  </a:lnTo>
                  <a:lnTo>
                    <a:pt x="487" y="197"/>
                  </a:lnTo>
                  <a:lnTo>
                    <a:pt x="487" y="197"/>
                  </a:lnTo>
                  <a:lnTo>
                    <a:pt x="488" y="198"/>
                  </a:lnTo>
                  <a:lnTo>
                    <a:pt x="488" y="200"/>
                  </a:lnTo>
                  <a:lnTo>
                    <a:pt x="488" y="200"/>
                  </a:lnTo>
                  <a:lnTo>
                    <a:pt x="488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2"/>
                  </a:lnTo>
                  <a:lnTo>
                    <a:pt x="489" y="204"/>
                  </a:lnTo>
                  <a:lnTo>
                    <a:pt x="489" y="205"/>
                  </a:lnTo>
                  <a:lnTo>
                    <a:pt x="489" y="205"/>
                  </a:lnTo>
                  <a:lnTo>
                    <a:pt x="490" y="206"/>
                  </a:lnTo>
                  <a:lnTo>
                    <a:pt x="490" y="205"/>
                  </a:lnTo>
                  <a:lnTo>
                    <a:pt x="490" y="207"/>
                  </a:lnTo>
                  <a:lnTo>
                    <a:pt x="490" y="210"/>
                  </a:lnTo>
                  <a:lnTo>
                    <a:pt x="491" y="211"/>
                  </a:lnTo>
                  <a:lnTo>
                    <a:pt x="491" y="212"/>
                  </a:lnTo>
                  <a:lnTo>
                    <a:pt x="491" y="210"/>
                  </a:lnTo>
                  <a:lnTo>
                    <a:pt x="491" y="211"/>
                  </a:lnTo>
                  <a:lnTo>
                    <a:pt x="491" y="212"/>
                  </a:lnTo>
                  <a:lnTo>
                    <a:pt x="491" y="212"/>
                  </a:lnTo>
                  <a:lnTo>
                    <a:pt x="492" y="211"/>
                  </a:lnTo>
                  <a:lnTo>
                    <a:pt x="492" y="211"/>
                  </a:lnTo>
                  <a:lnTo>
                    <a:pt x="492" y="211"/>
                  </a:lnTo>
                  <a:lnTo>
                    <a:pt x="492" y="211"/>
                  </a:lnTo>
                  <a:lnTo>
                    <a:pt x="493" y="211"/>
                  </a:lnTo>
                  <a:lnTo>
                    <a:pt x="493" y="210"/>
                  </a:lnTo>
                  <a:lnTo>
                    <a:pt x="493" y="209"/>
                  </a:lnTo>
                  <a:lnTo>
                    <a:pt x="493" y="208"/>
                  </a:lnTo>
                  <a:lnTo>
                    <a:pt x="493" y="208"/>
                  </a:lnTo>
                  <a:lnTo>
                    <a:pt x="493" y="208"/>
                  </a:lnTo>
                  <a:lnTo>
                    <a:pt x="494" y="210"/>
                  </a:lnTo>
                  <a:lnTo>
                    <a:pt x="494" y="209"/>
                  </a:lnTo>
                  <a:lnTo>
                    <a:pt x="494" y="201"/>
                  </a:lnTo>
                  <a:lnTo>
                    <a:pt x="494" y="182"/>
                  </a:lnTo>
                  <a:lnTo>
                    <a:pt x="495" y="159"/>
                  </a:lnTo>
                  <a:lnTo>
                    <a:pt x="495" y="130"/>
                  </a:lnTo>
                  <a:lnTo>
                    <a:pt x="495" y="97"/>
                  </a:lnTo>
                  <a:lnTo>
                    <a:pt x="495" y="59"/>
                  </a:lnTo>
                  <a:lnTo>
                    <a:pt x="495" y="22"/>
                  </a:lnTo>
                  <a:lnTo>
                    <a:pt x="496" y="4"/>
                  </a:lnTo>
                  <a:lnTo>
                    <a:pt x="496" y="30"/>
                  </a:lnTo>
                  <a:lnTo>
                    <a:pt x="496" y="98"/>
                  </a:lnTo>
                  <a:lnTo>
                    <a:pt x="496" y="178"/>
                  </a:lnTo>
                  <a:lnTo>
                    <a:pt x="496" y="228"/>
                  </a:lnTo>
                  <a:lnTo>
                    <a:pt x="497" y="240"/>
                  </a:lnTo>
                  <a:lnTo>
                    <a:pt x="497" y="236"/>
                  </a:lnTo>
                  <a:lnTo>
                    <a:pt x="497" y="230"/>
                  </a:lnTo>
                  <a:lnTo>
                    <a:pt x="497" y="224"/>
                  </a:lnTo>
                  <a:lnTo>
                    <a:pt x="497" y="225"/>
                  </a:lnTo>
                  <a:lnTo>
                    <a:pt x="498" y="228"/>
                  </a:lnTo>
                  <a:lnTo>
                    <a:pt x="498" y="231"/>
                  </a:lnTo>
                  <a:lnTo>
                    <a:pt x="498" y="232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499" y="226"/>
                  </a:lnTo>
                  <a:lnTo>
                    <a:pt x="499" y="222"/>
                  </a:lnTo>
                  <a:lnTo>
                    <a:pt x="499" y="219"/>
                  </a:lnTo>
                  <a:lnTo>
                    <a:pt x="499" y="216"/>
                  </a:lnTo>
                  <a:lnTo>
                    <a:pt x="499" y="214"/>
                  </a:lnTo>
                  <a:lnTo>
                    <a:pt x="500" y="212"/>
                  </a:lnTo>
                  <a:lnTo>
                    <a:pt x="500" y="212"/>
                  </a:lnTo>
                  <a:lnTo>
                    <a:pt x="500" y="211"/>
                  </a:lnTo>
                  <a:lnTo>
                    <a:pt x="500" y="211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1" y="210"/>
                  </a:lnTo>
                  <a:lnTo>
                    <a:pt x="501" y="210"/>
                  </a:lnTo>
                  <a:lnTo>
                    <a:pt x="501" y="209"/>
                  </a:lnTo>
                  <a:lnTo>
                    <a:pt x="502" y="208"/>
                  </a:lnTo>
                  <a:lnTo>
                    <a:pt x="502" y="207"/>
                  </a:lnTo>
                  <a:lnTo>
                    <a:pt x="502" y="206"/>
                  </a:lnTo>
                  <a:lnTo>
                    <a:pt x="502" y="206"/>
                  </a:lnTo>
                  <a:lnTo>
                    <a:pt x="502" y="205"/>
                  </a:lnTo>
                  <a:lnTo>
                    <a:pt x="502" y="205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504" y="202"/>
                  </a:lnTo>
                  <a:lnTo>
                    <a:pt x="504" y="201"/>
                  </a:lnTo>
                  <a:lnTo>
                    <a:pt x="504" y="201"/>
                  </a:lnTo>
                  <a:lnTo>
                    <a:pt x="504" y="201"/>
                  </a:lnTo>
                  <a:lnTo>
                    <a:pt x="504" y="200"/>
                  </a:lnTo>
                  <a:lnTo>
                    <a:pt x="504" y="198"/>
                  </a:lnTo>
                  <a:lnTo>
                    <a:pt x="505" y="197"/>
                  </a:lnTo>
                  <a:lnTo>
                    <a:pt x="505" y="197"/>
                  </a:lnTo>
                  <a:lnTo>
                    <a:pt x="505" y="196"/>
                  </a:lnTo>
                  <a:lnTo>
                    <a:pt x="505" y="195"/>
                  </a:lnTo>
                  <a:lnTo>
                    <a:pt x="506" y="193"/>
                  </a:lnTo>
                  <a:lnTo>
                    <a:pt x="506" y="191"/>
                  </a:lnTo>
                  <a:lnTo>
                    <a:pt x="506" y="190"/>
                  </a:lnTo>
                  <a:lnTo>
                    <a:pt x="506" y="189"/>
                  </a:lnTo>
                  <a:lnTo>
                    <a:pt x="506" y="188"/>
                  </a:lnTo>
                  <a:lnTo>
                    <a:pt x="507" y="186"/>
                  </a:lnTo>
                  <a:lnTo>
                    <a:pt x="507" y="185"/>
                  </a:lnTo>
                  <a:lnTo>
                    <a:pt x="507" y="184"/>
                  </a:lnTo>
                  <a:lnTo>
                    <a:pt x="507" y="182"/>
                  </a:lnTo>
                  <a:lnTo>
                    <a:pt x="507" y="182"/>
                  </a:lnTo>
                  <a:lnTo>
                    <a:pt x="508" y="179"/>
                  </a:lnTo>
                  <a:lnTo>
                    <a:pt x="508" y="181"/>
                  </a:lnTo>
                  <a:lnTo>
                    <a:pt x="508" y="178"/>
                  </a:lnTo>
                  <a:lnTo>
                    <a:pt x="508" y="177"/>
                  </a:lnTo>
                  <a:lnTo>
                    <a:pt x="508" y="177"/>
                  </a:lnTo>
                  <a:lnTo>
                    <a:pt x="509" y="175"/>
                  </a:lnTo>
                  <a:lnTo>
                    <a:pt x="509" y="177"/>
                  </a:lnTo>
                  <a:lnTo>
                    <a:pt x="509" y="176"/>
                  </a:lnTo>
                  <a:lnTo>
                    <a:pt x="509" y="175"/>
                  </a:lnTo>
                  <a:lnTo>
                    <a:pt x="510" y="176"/>
                  </a:lnTo>
                  <a:lnTo>
                    <a:pt x="510" y="177"/>
                  </a:lnTo>
                  <a:lnTo>
                    <a:pt x="510" y="179"/>
                  </a:lnTo>
                  <a:lnTo>
                    <a:pt x="510" y="181"/>
                  </a:lnTo>
                  <a:lnTo>
                    <a:pt x="510" y="183"/>
                  </a:lnTo>
                  <a:lnTo>
                    <a:pt x="510" y="186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11" y="194"/>
                  </a:lnTo>
                  <a:lnTo>
                    <a:pt x="511" y="197"/>
                  </a:lnTo>
                  <a:lnTo>
                    <a:pt x="512" y="199"/>
                  </a:lnTo>
                  <a:lnTo>
                    <a:pt x="512" y="201"/>
                  </a:lnTo>
                  <a:lnTo>
                    <a:pt x="512" y="202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3" y="205"/>
                  </a:lnTo>
                  <a:lnTo>
                    <a:pt x="513" y="205"/>
                  </a:lnTo>
                  <a:lnTo>
                    <a:pt x="513" y="206"/>
                  </a:lnTo>
                  <a:lnTo>
                    <a:pt x="513" y="206"/>
                  </a:lnTo>
                  <a:lnTo>
                    <a:pt x="513" y="206"/>
                  </a:lnTo>
                  <a:lnTo>
                    <a:pt x="513" y="207"/>
                  </a:lnTo>
                  <a:lnTo>
                    <a:pt x="514" y="207"/>
                  </a:lnTo>
                  <a:lnTo>
                    <a:pt x="514" y="206"/>
                  </a:lnTo>
                  <a:lnTo>
                    <a:pt x="514" y="207"/>
                  </a:lnTo>
                  <a:lnTo>
                    <a:pt x="514" y="206"/>
                  </a:lnTo>
                  <a:lnTo>
                    <a:pt x="515" y="206"/>
                  </a:lnTo>
                  <a:lnTo>
                    <a:pt x="515" y="206"/>
                  </a:lnTo>
                  <a:lnTo>
                    <a:pt x="515" y="207"/>
                  </a:lnTo>
                  <a:lnTo>
                    <a:pt x="515" y="207"/>
                  </a:lnTo>
                  <a:lnTo>
                    <a:pt x="515" y="205"/>
                  </a:lnTo>
                  <a:lnTo>
                    <a:pt x="515" y="207"/>
                  </a:lnTo>
                  <a:lnTo>
                    <a:pt x="516" y="206"/>
                  </a:lnTo>
                  <a:lnTo>
                    <a:pt x="516" y="206"/>
                  </a:lnTo>
                  <a:lnTo>
                    <a:pt x="516" y="206"/>
                  </a:lnTo>
                  <a:lnTo>
                    <a:pt x="516" y="205"/>
                  </a:lnTo>
                  <a:lnTo>
                    <a:pt x="517" y="206"/>
                  </a:lnTo>
                  <a:lnTo>
                    <a:pt x="517" y="205"/>
                  </a:lnTo>
                  <a:lnTo>
                    <a:pt x="517" y="205"/>
                  </a:lnTo>
                  <a:lnTo>
                    <a:pt x="517" y="205"/>
                  </a:lnTo>
                  <a:lnTo>
                    <a:pt x="517" y="205"/>
                  </a:lnTo>
                  <a:lnTo>
                    <a:pt x="518" y="205"/>
                  </a:lnTo>
                  <a:lnTo>
                    <a:pt x="518" y="204"/>
                  </a:lnTo>
                  <a:lnTo>
                    <a:pt x="518" y="205"/>
                  </a:lnTo>
                  <a:lnTo>
                    <a:pt x="518" y="204"/>
                  </a:lnTo>
                  <a:lnTo>
                    <a:pt x="518" y="205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9" y="205"/>
                  </a:lnTo>
                  <a:lnTo>
                    <a:pt x="519" y="203"/>
                  </a:lnTo>
                  <a:lnTo>
                    <a:pt x="519" y="204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1" y="202"/>
                  </a:lnTo>
                  <a:lnTo>
                    <a:pt x="521" y="204"/>
                  </a:lnTo>
                  <a:lnTo>
                    <a:pt x="521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1" y="205"/>
                  </a:lnTo>
                  <a:lnTo>
                    <a:pt x="522" y="204"/>
                  </a:lnTo>
                  <a:lnTo>
                    <a:pt x="522" y="205"/>
                  </a:lnTo>
                  <a:lnTo>
                    <a:pt x="522" y="205"/>
                  </a:lnTo>
                  <a:lnTo>
                    <a:pt x="522" y="205"/>
                  </a:lnTo>
                  <a:lnTo>
                    <a:pt x="523" y="205"/>
                  </a:lnTo>
                  <a:lnTo>
                    <a:pt x="523" y="206"/>
                  </a:lnTo>
                  <a:lnTo>
                    <a:pt x="523" y="206"/>
                  </a:lnTo>
                  <a:lnTo>
                    <a:pt x="523" y="206"/>
                  </a:lnTo>
                  <a:lnTo>
                    <a:pt x="523" y="206"/>
                  </a:lnTo>
                  <a:lnTo>
                    <a:pt x="524" y="207"/>
                  </a:lnTo>
                  <a:lnTo>
                    <a:pt x="524" y="207"/>
                  </a:lnTo>
                  <a:lnTo>
                    <a:pt x="524" y="206"/>
                  </a:lnTo>
                  <a:lnTo>
                    <a:pt x="524" y="207"/>
                  </a:lnTo>
                  <a:lnTo>
                    <a:pt x="524" y="207"/>
                  </a:lnTo>
                  <a:lnTo>
                    <a:pt x="525" y="207"/>
                  </a:lnTo>
                  <a:lnTo>
                    <a:pt x="525" y="208"/>
                  </a:lnTo>
                  <a:lnTo>
                    <a:pt x="525" y="207"/>
                  </a:lnTo>
                  <a:lnTo>
                    <a:pt x="525" y="208"/>
                  </a:lnTo>
                  <a:lnTo>
                    <a:pt x="525" y="208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08"/>
                  </a:lnTo>
                  <a:lnTo>
                    <a:pt x="527" y="207"/>
                  </a:lnTo>
                  <a:lnTo>
                    <a:pt x="527" y="209"/>
                  </a:lnTo>
                  <a:lnTo>
                    <a:pt x="527" y="208"/>
                  </a:lnTo>
                  <a:lnTo>
                    <a:pt x="527" y="210"/>
                  </a:lnTo>
                  <a:lnTo>
                    <a:pt x="527" y="208"/>
                  </a:lnTo>
                  <a:lnTo>
                    <a:pt x="527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9" y="209"/>
                  </a:lnTo>
                  <a:lnTo>
                    <a:pt x="529" y="209"/>
                  </a:lnTo>
                  <a:lnTo>
                    <a:pt x="529" y="208"/>
                  </a:lnTo>
                  <a:lnTo>
                    <a:pt x="529" y="208"/>
                  </a:lnTo>
                  <a:lnTo>
                    <a:pt x="529" y="208"/>
                  </a:lnTo>
                  <a:lnTo>
                    <a:pt x="530" y="208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8"/>
                  </a:lnTo>
                  <a:lnTo>
                    <a:pt x="531" y="209"/>
                  </a:lnTo>
                  <a:lnTo>
                    <a:pt x="531" y="208"/>
                  </a:lnTo>
                  <a:lnTo>
                    <a:pt x="531" y="207"/>
                  </a:lnTo>
                  <a:lnTo>
                    <a:pt x="531" y="208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3" y="202"/>
                  </a:lnTo>
                  <a:lnTo>
                    <a:pt x="533" y="202"/>
                  </a:lnTo>
                  <a:lnTo>
                    <a:pt x="534" y="202"/>
                  </a:lnTo>
                  <a:lnTo>
                    <a:pt x="534" y="202"/>
                  </a:lnTo>
                  <a:lnTo>
                    <a:pt x="534" y="200"/>
                  </a:lnTo>
                  <a:lnTo>
                    <a:pt x="534" y="197"/>
                  </a:lnTo>
                  <a:lnTo>
                    <a:pt x="534" y="196"/>
                  </a:lnTo>
                  <a:lnTo>
                    <a:pt x="535" y="197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8"/>
                  </a:lnTo>
                  <a:lnTo>
                    <a:pt x="536" y="200"/>
                  </a:lnTo>
                  <a:lnTo>
                    <a:pt x="536" y="200"/>
                  </a:lnTo>
                  <a:lnTo>
                    <a:pt x="536" y="202"/>
                  </a:lnTo>
                  <a:lnTo>
                    <a:pt x="536" y="204"/>
                  </a:lnTo>
                  <a:lnTo>
                    <a:pt x="536" y="205"/>
                  </a:lnTo>
                  <a:lnTo>
                    <a:pt x="537" y="204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7" y="206"/>
                  </a:lnTo>
                  <a:lnTo>
                    <a:pt x="537" y="208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9" y="211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09"/>
                  </a:lnTo>
                  <a:lnTo>
                    <a:pt x="540" y="208"/>
                  </a:lnTo>
                  <a:lnTo>
                    <a:pt x="540" y="208"/>
                  </a:lnTo>
                  <a:lnTo>
                    <a:pt x="540" y="207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1" y="207"/>
                  </a:lnTo>
                  <a:lnTo>
                    <a:pt x="541" y="208"/>
                  </a:lnTo>
                  <a:lnTo>
                    <a:pt x="541" y="207"/>
                  </a:lnTo>
                  <a:lnTo>
                    <a:pt x="541" y="196"/>
                  </a:lnTo>
                  <a:lnTo>
                    <a:pt x="542" y="176"/>
                  </a:lnTo>
                  <a:lnTo>
                    <a:pt x="542" y="152"/>
                  </a:lnTo>
                  <a:lnTo>
                    <a:pt x="542" y="125"/>
                  </a:lnTo>
                  <a:lnTo>
                    <a:pt x="542" y="94"/>
                  </a:lnTo>
                  <a:lnTo>
                    <a:pt x="542" y="59"/>
                  </a:lnTo>
                  <a:lnTo>
                    <a:pt x="543" y="23"/>
                  </a:lnTo>
                  <a:lnTo>
                    <a:pt x="543" y="9"/>
                  </a:lnTo>
                  <a:lnTo>
                    <a:pt x="543" y="43"/>
                  </a:lnTo>
                  <a:lnTo>
                    <a:pt x="543" y="117"/>
                  </a:lnTo>
                  <a:lnTo>
                    <a:pt x="543" y="193"/>
                  </a:lnTo>
                  <a:lnTo>
                    <a:pt x="543" y="230"/>
                  </a:lnTo>
                  <a:lnTo>
                    <a:pt x="544" y="236"/>
                  </a:lnTo>
                  <a:lnTo>
                    <a:pt x="544" y="230"/>
                  </a:lnTo>
                  <a:lnTo>
                    <a:pt x="544" y="226"/>
                  </a:lnTo>
                  <a:lnTo>
                    <a:pt x="544" y="222"/>
                  </a:lnTo>
                  <a:lnTo>
                    <a:pt x="545" y="222"/>
                  </a:lnTo>
                  <a:lnTo>
                    <a:pt x="545" y="226"/>
                  </a:lnTo>
                  <a:lnTo>
                    <a:pt x="545" y="229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6" y="227"/>
                  </a:lnTo>
                  <a:lnTo>
                    <a:pt x="546" y="224"/>
                  </a:lnTo>
                  <a:lnTo>
                    <a:pt x="546" y="220"/>
                  </a:lnTo>
                  <a:lnTo>
                    <a:pt x="546" y="217"/>
                  </a:lnTo>
                  <a:lnTo>
                    <a:pt x="546" y="216"/>
                  </a:lnTo>
                  <a:lnTo>
                    <a:pt x="547" y="213"/>
                  </a:lnTo>
                  <a:lnTo>
                    <a:pt x="547" y="211"/>
                  </a:lnTo>
                  <a:lnTo>
                    <a:pt x="547" y="211"/>
                  </a:lnTo>
                  <a:lnTo>
                    <a:pt x="547" y="211"/>
                  </a:lnTo>
                  <a:lnTo>
                    <a:pt x="547" y="210"/>
                  </a:lnTo>
                  <a:lnTo>
                    <a:pt x="548" y="210"/>
                  </a:lnTo>
                  <a:lnTo>
                    <a:pt x="548" y="210"/>
                  </a:lnTo>
                  <a:lnTo>
                    <a:pt x="548" y="208"/>
                  </a:lnTo>
                  <a:lnTo>
                    <a:pt x="548" y="207"/>
                  </a:lnTo>
                  <a:lnTo>
                    <a:pt x="548" y="208"/>
                  </a:lnTo>
                  <a:lnTo>
                    <a:pt x="549" y="207"/>
                  </a:lnTo>
                  <a:lnTo>
                    <a:pt x="549" y="206"/>
                  </a:lnTo>
                  <a:lnTo>
                    <a:pt x="549" y="207"/>
                  </a:lnTo>
                  <a:lnTo>
                    <a:pt x="549" y="205"/>
                  </a:lnTo>
                  <a:lnTo>
                    <a:pt x="549" y="205"/>
                  </a:lnTo>
                  <a:lnTo>
                    <a:pt x="550" y="204"/>
                  </a:lnTo>
                  <a:lnTo>
                    <a:pt x="550" y="204"/>
                  </a:lnTo>
                  <a:lnTo>
                    <a:pt x="550" y="205"/>
                  </a:lnTo>
                  <a:lnTo>
                    <a:pt x="550" y="204"/>
                  </a:lnTo>
                  <a:lnTo>
                    <a:pt x="551" y="204"/>
                  </a:lnTo>
                  <a:lnTo>
                    <a:pt x="551" y="202"/>
                  </a:lnTo>
                  <a:lnTo>
                    <a:pt x="551" y="202"/>
                  </a:lnTo>
                  <a:lnTo>
                    <a:pt x="551" y="202"/>
                  </a:lnTo>
                  <a:lnTo>
                    <a:pt x="551" y="201"/>
                  </a:lnTo>
                  <a:lnTo>
                    <a:pt x="551" y="200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2" y="197"/>
                  </a:lnTo>
                  <a:lnTo>
                    <a:pt x="552" y="197"/>
                  </a:lnTo>
                  <a:lnTo>
                    <a:pt x="553" y="196"/>
                  </a:lnTo>
                  <a:lnTo>
                    <a:pt x="553" y="196"/>
                  </a:lnTo>
                  <a:lnTo>
                    <a:pt x="553" y="193"/>
                  </a:lnTo>
                  <a:lnTo>
                    <a:pt x="553" y="191"/>
                  </a:lnTo>
                  <a:lnTo>
                    <a:pt x="553" y="191"/>
                  </a:lnTo>
                  <a:lnTo>
                    <a:pt x="554" y="189"/>
                  </a:lnTo>
                  <a:lnTo>
                    <a:pt x="554" y="188"/>
                  </a:lnTo>
                  <a:lnTo>
                    <a:pt x="554" y="185"/>
                  </a:lnTo>
                  <a:lnTo>
                    <a:pt x="554" y="184"/>
                  </a:lnTo>
                  <a:lnTo>
                    <a:pt x="554" y="183"/>
                  </a:lnTo>
                  <a:lnTo>
                    <a:pt x="555" y="182"/>
                  </a:lnTo>
                  <a:lnTo>
                    <a:pt x="555" y="182"/>
                  </a:lnTo>
                  <a:lnTo>
                    <a:pt x="555" y="181"/>
                  </a:lnTo>
                  <a:lnTo>
                    <a:pt x="555" y="179"/>
                  </a:lnTo>
                  <a:lnTo>
                    <a:pt x="555" y="178"/>
                  </a:lnTo>
                  <a:lnTo>
                    <a:pt x="556" y="178"/>
                  </a:lnTo>
                  <a:lnTo>
                    <a:pt x="556" y="176"/>
                  </a:lnTo>
                  <a:lnTo>
                    <a:pt x="556" y="175"/>
                  </a:lnTo>
                  <a:lnTo>
                    <a:pt x="556" y="175"/>
                  </a:lnTo>
                  <a:lnTo>
                    <a:pt x="557" y="176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8" y="185"/>
                  </a:lnTo>
                  <a:lnTo>
                    <a:pt x="558" y="187"/>
                  </a:lnTo>
                  <a:lnTo>
                    <a:pt x="558" y="191"/>
                  </a:lnTo>
                  <a:lnTo>
                    <a:pt x="558" y="193"/>
                  </a:lnTo>
                  <a:lnTo>
                    <a:pt x="558" y="196"/>
                  </a:lnTo>
                  <a:lnTo>
                    <a:pt x="559" y="198"/>
                  </a:lnTo>
                  <a:lnTo>
                    <a:pt x="559" y="200"/>
                  </a:lnTo>
                  <a:lnTo>
                    <a:pt x="559" y="202"/>
                  </a:lnTo>
                  <a:lnTo>
                    <a:pt x="559" y="204"/>
                  </a:lnTo>
                  <a:lnTo>
                    <a:pt x="559" y="205"/>
                  </a:lnTo>
                  <a:lnTo>
                    <a:pt x="560" y="205"/>
                  </a:lnTo>
                  <a:lnTo>
                    <a:pt x="560" y="206"/>
                  </a:lnTo>
                  <a:lnTo>
                    <a:pt x="560" y="206"/>
                  </a:lnTo>
                  <a:lnTo>
                    <a:pt x="560" y="206"/>
                  </a:lnTo>
                  <a:lnTo>
                    <a:pt x="560" y="208"/>
                  </a:lnTo>
                  <a:lnTo>
                    <a:pt x="561" y="207"/>
                  </a:lnTo>
                  <a:lnTo>
                    <a:pt x="561" y="207"/>
                  </a:lnTo>
                  <a:lnTo>
                    <a:pt x="561" y="206"/>
                  </a:lnTo>
                  <a:lnTo>
                    <a:pt x="561" y="208"/>
                  </a:lnTo>
                  <a:lnTo>
                    <a:pt x="562" y="206"/>
                  </a:lnTo>
                  <a:lnTo>
                    <a:pt x="562" y="206"/>
                  </a:lnTo>
                  <a:lnTo>
                    <a:pt x="562" y="207"/>
                  </a:lnTo>
                  <a:lnTo>
                    <a:pt x="562" y="207"/>
                  </a:lnTo>
                  <a:lnTo>
                    <a:pt x="562" y="208"/>
                  </a:lnTo>
                  <a:lnTo>
                    <a:pt x="562" y="207"/>
                  </a:lnTo>
                  <a:lnTo>
                    <a:pt x="563" y="207"/>
                  </a:lnTo>
                  <a:lnTo>
                    <a:pt x="563" y="206"/>
                  </a:lnTo>
                  <a:lnTo>
                    <a:pt x="563" y="206"/>
                  </a:lnTo>
                  <a:lnTo>
                    <a:pt x="563" y="206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5" y="206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6" y="205"/>
                  </a:lnTo>
                  <a:lnTo>
                    <a:pt x="566" y="205"/>
                  </a:lnTo>
                  <a:lnTo>
                    <a:pt x="566" y="205"/>
                  </a:lnTo>
                  <a:lnTo>
                    <a:pt x="566" y="205"/>
                  </a:lnTo>
                  <a:lnTo>
                    <a:pt x="566" y="205"/>
                  </a:lnTo>
                  <a:lnTo>
                    <a:pt x="567" y="205"/>
                  </a:lnTo>
                  <a:lnTo>
                    <a:pt x="567" y="205"/>
                  </a:lnTo>
                  <a:lnTo>
                    <a:pt x="567" y="205"/>
                  </a:lnTo>
                  <a:lnTo>
                    <a:pt x="567" y="205"/>
                  </a:lnTo>
                  <a:lnTo>
                    <a:pt x="568" y="205"/>
                  </a:lnTo>
                  <a:lnTo>
                    <a:pt x="568" y="205"/>
                  </a:lnTo>
                  <a:lnTo>
                    <a:pt x="568" y="206"/>
                  </a:lnTo>
                  <a:lnTo>
                    <a:pt x="568" y="206"/>
                  </a:lnTo>
                  <a:lnTo>
                    <a:pt x="568" y="206"/>
                  </a:lnTo>
                  <a:lnTo>
                    <a:pt x="568" y="206"/>
                  </a:lnTo>
                  <a:lnTo>
                    <a:pt x="569" y="205"/>
                  </a:lnTo>
                  <a:lnTo>
                    <a:pt x="569" y="206"/>
                  </a:lnTo>
                  <a:lnTo>
                    <a:pt x="569" y="207"/>
                  </a:lnTo>
                  <a:lnTo>
                    <a:pt x="569" y="207"/>
                  </a:lnTo>
                  <a:lnTo>
                    <a:pt x="570" y="207"/>
                  </a:lnTo>
                  <a:lnTo>
                    <a:pt x="570" y="208"/>
                  </a:lnTo>
                  <a:lnTo>
                    <a:pt x="570" y="207"/>
                  </a:lnTo>
                  <a:lnTo>
                    <a:pt x="570" y="208"/>
                  </a:lnTo>
                  <a:lnTo>
                    <a:pt x="570" y="208"/>
                  </a:lnTo>
                  <a:lnTo>
                    <a:pt x="570" y="208"/>
                  </a:lnTo>
                  <a:lnTo>
                    <a:pt x="571" y="208"/>
                  </a:lnTo>
                  <a:lnTo>
                    <a:pt x="571" y="210"/>
                  </a:lnTo>
                  <a:lnTo>
                    <a:pt x="571" y="210"/>
                  </a:lnTo>
                  <a:lnTo>
                    <a:pt x="571" y="209"/>
                  </a:lnTo>
                  <a:lnTo>
                    <a:pt x="572" y="208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0"/>
                  </a:lnTo>
                  <a:lnTo>
                    <a:pt x="573" y="210"/>
                  </a:lnTo>
                  <a:lnTo>
                    <a:pt x="573" y="210"/>
                  </a:lnTo>
                  <a:lnTo>
                    <a:pt x="573" y="211"/>
                  </a:lnTo>
                  <a:lnTo>
                    <a:pt x="573" y="210"/>
                  </a:lnTo>
                  <a:lnTo>
                    <a:pt x="573" y="210"/>
                  </a:lnTo>
                  <a:lnTo>
                    <a:pt x="574" y="210"/>
                  </a:lnTo>
                  <a:lnTo>
                    <a:pt x="574" y="210"/>
                  </a:lnTo>
                  <a:lnTo>
                    <a:pt x="574" y="210"/>
                  </a:lnTo>
                  <a:lnTo>
                    <a:pt x="574" y="210"/>
                  </a:lnTo>
                  <a:lnTo>
                    <a:pt x="575" y="210"/>
                  </a:lnTo>
                  <a:lnTo>
                    <a:pt x="575" y="211"/>
                  </a:lnTo>
                  <a:lnTo>
                    <a:pt x="575" y="212"/>
                  </a:lnTo>
                  <a:lnTo>
                    <a:pt x="575" y="211"/>
                  </a:lnTo>
                  <a:lnTo>
                    <a:pt x="575" y="211"/>
                  </a:lnTo>
                  <a:lnTo>
                    <a:pt x="576" y="210"/>
                  </a:lnTo>
                  <a:lnTo>
                    <a:pt x="576" y="211"/>
                  </a:lnTo>
                  <a:lnTo>
                    <a:pt x="576" y="211"/>
                  </a:lnTo>
                  <a:lnTo>
                    <a:pt x="576" y="212"/>
                  </a:lnTo>
                  <a:lnTo>
                    <a:pt x="576" y="211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0"/>
                  </a:lnTo>
                  <a:lnTo>
                    <a:pt x="578" y="211"/>
                  </a:lnTo>
                  <a:lnTo>
                    <a:pt x="578" y="211"/>
                  </a:lnTo>
                  <a:lnTo>
                    <a:pt x="578" y="212"/>
                  </a:lnTo>
                  <a:lnTo>
                    <a:pt x="578" y="211"/>
                  </a:lnTo>
                  <a:lnTo>
                    <a:pt x="579" y="210"/>
                  </a:lnTo>
                  <a:lnTo>
                    <a:pt x="579" y="211"/>
                  </a:lnTo>
                  <a:lnTo>
                    <a:pt x="579" y="212"/>
                  </a:lnTo>
                  <a:lnTo>
                    <a:pt x="579" y="211"/>
                  </a:lnTo>
                  <a:lnTo>
                    <a:pt x="579" y="210"/>
                  </a:lnTo>
                  <a:lnTo>
                    <a:pt x="579" y="208"/>
                  </a:lnTo>
                  <a:lnTo>
                    <a:pt x="580" y="206"/>
                  </a:lnTo>
                  <a:lnTo>
                    <a:pt x="580" y="205"/>
                  </a:lnTo>
                  <a:lnTo>
                    <a:pt x="580" y="205"/>
                  </a:lnTo>
                  <a:lnTo>
                    <a:pt x="580" y="205"/>
                  </a:lnTo>
                  <a:lnTo>
                    <a:pt x="581" y="205"/>
                  </a:lnTo>
                  <a:lnTo>
                    <a:pt x="581" y="202"/>
                  </a:lnTo>
                  <a:lnTo>
                    <a:pt x="581" y="200"/>
                  </a:lnTo>
                  <a:lnTo>
                    <a:pt x="581" y="199"/>
                  </a:lnTo>
                  <a:lnTo>
                    <a:pt x="581" y="198"/>
                  </a:lnTo>
                  <a:lnTo>
                    <a:pt x="581" y="200"/>
                  </a:lnTo>
                  <a:lnTo>
                    <a:pt x="582" y="202"/>
                  </a:lnTo>
                  <a:lnTo>
                    <a:pt x="582" y="202"/>
                  </a:lnTo>
                  <a:lnTo>
                    <a:pt x="582" y="201"/>
                  </a:lnTo>
                  <a:lnTo>
                    <a:pt x="582" y="200"/>
                  </a:lnTo>
                  <a:lnTo>
                    <a:pt x="583" y="202"/>
                  </a:lnTo>
                  <a:lnTo>
                    <a:pt x="583" y="204"/>
                  </a:lnTo>
                  <a:lnTo>
                    <a:pt x="583" y="206"/>
                  </a:lnTo>
                  <a:lnTo>
                    <a:pt x="583" y="207"/>
                  </a:lnTo>
                  <a:lnTo>
                    <a:pt x="583" y="206"/>
                  </a:lnTo>
                  <a:lnTo>
                    <a:pt x="584" y="206"/>
                  </a:lnTo>
                  <a:lnTo>
                    <a:pt x="584" y="208"/>
                  </a:lnTo>
                  <a:lnTo>
                    <a:pt x="584" y="210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5" y="212"/>
                  </a:lnTo>
                  <a:lnTo>
                    <a:pt x="585" y="212"/>
                  </a:lnTo>
                  <a:lnTo>
                    <a:pt x="585" y="213"/>
                  </a:lnTo>
                  <a:lnTo>
                    <a:pt x="585" y="213"/>
                  </a:lnTo>
                  <a:lnTo>
                    <a:pt x="585" y="212"/>
                  </a:lnTo>
                  <a:lnTo>
                    <a:pt x="586" y="213"/>
                  </a:lnTo>
                  <a:lnTo>
                    <a:pt x="586" y="213"/>
                  </a:lnTo>
                  <a:lnTo>
                    <a:pt x="586" y="212"/>
                  </a:lnTo>
                  <a:lnTo>
                    <a:pt x="586" y="212"/>
                  </a:lnTo>
                  <a:lnTo>
                    <a:pt x="586" y="212"/>
                  </a:lnTo>
                  <a:lnTo>
                    <a:pt x="587" y="211"/>
                  </a:lnTo>
                  <a:lnTo>
                    <a:pt x="587" y="211"/>
                  </a:lnTo>
                  <a:lnTo>
                    <a:pt x="587" y="210"/>
                  </a:lnTo>
                  <a:lnTo>
                    <a:pt x="587" y="210"/>
                  </a:lnTo>
                  <a:lnTo>
                    <a:pt x="587" y="210"/>
                  </a:lnTo>
                  <a:lnTo>
                    <a:pt x="588" y="210"/>
                  </a:lnTo>
                  <a:lnTo>
                    <a:pt x="588" y="211"/>
                  </a:lnTo>
                  <a:lnTo>
                    <a:pt x="588" y="204"/>
                  </a:lnTo>
                  <a:lnTo>
                    <a:pt x="588" y="185"/>
                  </a:lnTo>
                  <a:lnTo>
                    <a:pt x="588" y="159"/>
                  </a:lnTo>
                  <a:lnTo>
                    <a:pt x="589" y="131"/>
                  </a:lnTo>
                  <a:lnTo>
                    <a:pt x="589" y="101"/>
                  </a:lnTo>
                  <a:lnTo>
                    <a:pt x="589" y="66"/>
                  </a:lnTo>
                  <a:lnTo>
                    <a:pt x="589" y="32"/>
                  </a:lnTo>
                  <a:lnTo>
                    <a:pt x="590" y="8"/>
                  </a:lnTo>
                  <a:lnTo>
                    <a:pt x="590" y="23"/>
                  </a:lnTo>
                  <a:lnTo>
                    <a:pt x="590" y="82"/>
                  </a:lnTo>
                  <a:lnTo>
                    <a:pt x="590" y="164"/>
                  </a:lnTo>
                  <a:lnTo>
                    <a:pt x="590" y="220"/>
                  </a:lnTo>
                  <a:lnTo>
                    <a:pt x="590" y="241"/>
                  </a:lnTo>
                  <a:lnTo>
                    <a:pt x="591" y="241"/>
                  </a:lnTo>
                  <a:lnTo>
                    <a:pt x="591" y="237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2" y="231"/>
                  </a:lnTo>
                  <a:lnTo>
                    <a:pt x="592" y="234"/>
                  </a:lnTo>
                  <a:lnTo>
                    <a:pt x="592" y="235"/>
                  </a:lnTo>
                  <a:lnTo>
                    <a:pt x="592" y="234"/>
                  </a:lnTo>
                  <a:lnTo>
                    <a:pt x="592" y="232"/>
                  </a:lnTo>
                  <a:lnTo>
                    <a:pt x="592" y="229"/>
                  </a:lnTo>
                  <a:lnTo>
                    <a:pt x="593" y="226"/>
                  </a:lnTo>
                  <a:lnTo>
                    <a:pt x="593" y="222"/>
                  </a:lnTo>
                  <a:lnTo>
                    <a:pt x="593" y="219"/>
                  </a:lnTo>
                  <a:lnTo>
                    <a:pt x="593" y="215"/>
                  </a:lnTo>
                  <a:lnTo>
                    <a:pt x="594" y="213"/>
                  </a:lnTo>
                  <a:lnTo>
                    <a:pt x="594" y="213"/>
                  </a:lnTo>
                  <a:lnTo>
                    <a:pt x="594" y="212"/>
                  </a:lnTo>
                  <a:lnTo>
                    <a:pt x="594" y="212"/>
                  </a:lnTo>
                  <a:lnTo>
                    <a:pt x="594" y="212"/>
                  </a:lnTo>
                  <a:lnTo>
                    <a:pt x="595" y="211"/>
                  </a:lnTo>
                  <a:lnTo>
                    <a:pt x="595" y="211"/>
                  </a:lnTo>
                  <a:lnTo>
                    <a:pt x="595" y="210"/>
                  </a:lnTo>
                  <a:lnTo>
                    <a:pt x="595" y="209"/>
                  </a:lnTo>
                  <a:lnTo>
                    <a:pt x="595" y="208"/>
                  </a:lnTo>
                  <a:lnTo>
                    <a:pt x="596" y="207"/>
                  </a:lnTo>
                  <a:lnTo>
                    <a:pt x="596" y="208"/>
                  </a:lnTo>
                  <a:lnTo>
                    <a:pt x="596" y="208"/>
                  </a:lnTo>
                  <a:lnTo>
                    <a:pt x="596" y="207"/>
                  </a:lnTo>
                  <a:lnTo>
                    <a:pt x="596" y="206"/>
                  </a:lnTo>
                  <a:lnTo>
                    <a:pt x="597" y="205"/>
                  </a:lnTo>
                  <a:lnTo>
                    <a:pt x="597" y="205"/>
                  </a:lnTo>
                  <a:lnTo>
                    <a:pt x="597" y="204"/>
                  </a:lnTo>
                  <a:lnTo>
                    <a:pt x="597" y="204"/>
                  </a:lnTo>
                  <a:lnTo>
                    <a:pt x="598" y="204"/>
                  </a:lnTo>
                  <a:lnTo>
                    <a:pt x="598" y="204"/>
                  </a:lnTo>
                  <a:lnTo>
                    <a:pt x="598" y="202"/>
                  </a:lnTo>
                  <a:lnTo>
                    <a:pt x="598" y="200"/>
                  </a:lnTo>
                  <a:lnTo>
                    <a:pt x="598" y="200"/>
                  </a:lnTo>
                  <a:lnTo>
                    <a:pt x="598" y="199"/>
                  </a:lnTo>
                  <a:lnTo>
                    <a:pt x="599" y="199"/>
                  </a:lnTo>
                  <a:lnTo>
                    <a:pt x="599" y="197"/>
                  </a:lnTo>
                  <a:lnTo>
                    <a:pt x="599" y="196"/>
                  </a:lnTo>
                  <a:lnTo>
                    <a:pt x="599" y="193"/>
                  </a:lnTo>
                  <a:lnTo>
                    <a:pt x="600" y="193"/>
                  </a:lnTo>
                  <a:lnTo>
                    <a:pt x="600" y="191"/>
                  </a:lnTo>
                  <a:lnTo>
                    <a:pt x="600" y="189"/>
                  </a:lnTo>
                  <a:lnTo>
                    <a:pt x="600" y="188"/>
                  </a:lnTo>
                  <a:lnTo>
                    <a:pt x="600" y="185"/>
                  </a:lnTo>
                  <a:lnTo>
                    <a:pt x="601" y="183"/>
                  </a:lnTo>
                  <a:lnTo>
                    <a:pt x="601" y="182"/>
                  </a:lnTo>
                  <a:lnTo>
                    <a:pt x="601" y="181"/>
                  </a:lnTo>
                  <a:lnTo>
                    <a:pt x="601" y="179"/>
                  </a:lnTo>
                  <a:lnTo>
                    <a:pt x="601" y="178"/>
                  </a:lnTo>
                  <a:lnTo>
                    <a:pt x="601" y="177"/>
                  </a:lnTo>
                  <a:lnTo>
                    <a:pt x="602" y="175"/>
                  </a:lnTo>
                  <a:lnTo>
                    <a:pt x="602" y="174"/>
                  </a:lnTo>
                  <a:lnTo>
                    <a:pt x="602" y="172"/>
                  </a:lnTo>
                  <a:lnTo>
                    <a:pt x="602" y="171"/>
                  </a:lnTo>
                  <a:lnTo>
                    <a:pt x="603" y="171"/>
                  </a:lnTo>
                  <a:lnTo>
                    <a:pt x="603" y="171"/>
                  </a:lnTo>
                  <a:lnTo>
                    <a:pt x="603" y="172"/>
                  </a:lnTo>
                  <a:lnTo>
                    <a:pt x="603" y="172"/>
                  </a:lnTo>
                  <a:lnTo>
                    <a:pt x="603" y="172"/>
                  </a:lnTo>
                  <a:lnTo>
                    <a:pt x="603" y="173"/>
                  </a:lnTo>
                  <a:lnTo>
                    <a:pt x="604" y="175"/>
                  </a:lnTo>
                  <a:lnTo>
                    <a:pt x="604" y="177"/>
                  </a:lnTo>
                  <a:lnTo>
                    <a:pt x="604" y="179"/>
                  </a:lnTo>
                  <a:lnTo>
                    <a:pt x="604" y="183"/>
                  </a:lnTo>
                  <a:lnTo>
                    <a:pt x="605" y="187"/>
                  </a:lnTo>
                  <a:lnTo>
                    <a:pt x="605" y="190"/>
                  </a:lnTo>
                  <a:lnTo>
                    <a:pt x="605" y="193"/>
                  </a:lnTo>
                  <a:lnTo>
                    <a:pt x="605" y="196"/>
                  </a:lnTo>
                  <a:lnTo>
                    <a:pt x="605" y="199"/>
                  </a:lnTo>
                  <a:lnTo>
                    <a:pt x="606" y="202"/>
                  </a:lnTo>
                  <a:lnTo>
                    <a:pt x="606" y="204"/>
                  </a:lnTo>
                  <a:lnTo>
                    <a:pt x="606" y="205"/>
                  </a:lnTo>
                  <a:lnTo>
                    <a:pt x="606" y="206"/>
                  </a:lnTo>
                  <a:lnTo>
                    <a:pt x="606" y="206"/>
                  </a:lnTo>
                  <a:lnTo>
                    <a:pt x="607" y="208"/>
                  </a:lnTo>
                  <a:lnTo>
                    <a:pt x="607" y="210"/>
                  </a:lnTo>
                  <a:lnTo>
                    <a:pt x="607" y="210"/>
                  </a:lnTo>
                  <a:lnTo>
                    <a:pt x="607" y="211"/>
                  </a:lnTo>
                  <a:lnTo>
                    <a:pt x="607" y="211"/>
                  </a:lnTo>
                  <a:lnTo>
                    <a:pt x="608" y="211"/>
                  </a:lnTo>
                  <a:lnTo>
                    <a:pt x="608" y="211"/>
                  </a:lnTo>
                  <a:lnTo>
                    <a:pt x="608" y="211"/>
                  </a:lnTo>
                  <a:lnTo>
                    <a:pt x="608" y="211"/>
                  </a:lnTo>
                  <a:lnTo>
                    <a:pt x="609" y="211"/>
                  </a:lnTo>
                  <a:lnTo>
                    <a:pt x="609" y="211"/>
                  </a:lnTo>
                  <a:lnTo>
                    <a:pt x="609" y="211"/>
                  </a:lnTo>
                  <a:lnTo>
                    <a:pt x="609" y="212"/>
                  </a:lnTo>
                  <a:lnTo>
                    <a:pt x="609" y="211"/>
                  </a:lnTo>
                  <a:lnTo>
                    <a:pt x="609" y="211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0" y="210"/>
                  </a:lnTo>
                  <a:lnTo>
                    <a:pt x="610" y="210"/>
                  </a:lnTo>
                  <a:lnTo>
                    <a:pt x="611" y="210"/>
                  </a:lnTo>
                  <a:lnTo>
                    <a:pt x="611" y="210"/>
                  </a:lnTo>
                  <a:lnTo>
                    <a:pt x="611" y="210"/>
                  </a:lnTo>
                  <a:lnTo>
                    <a:pt x="611" y="208"/>
                  </a:lnTo>
                  <a:lnTo>
                    <a:pt x="611" y="208"/>
                  </a:lnTo>
                  <a:lnTo>
                    <a:pt x="612" y="208"/>
                  </a:lnTo>
                  <a:lnTo>
                    <a:pt x="612" y="207"/>
                  </a:lnTo>
                  <a:lnTo>
                    <a:pt x="612" y="208"/>
                  </a:lnTo>
                  <a:lnTo>
                    <a:pt x="612" y="207"/>
                  </a:lnTo>
                  <a:lnTo>
                    <a:pt x="612" y="207"/>
                  </a:lnTo>
                  <a:lnTo>
                    <a:pt x="613" y="207"/>
                  </a:lnTo>
                  <a:lnTo>
                    <a:pt x="613" y="207"/>
                  </a:lnTo>
                  <a:lnTo>
                    <a:pt x="613" y="207"/>
                  </a:lnTo>
                  <a:lnTo>
                    <a:pt x="613" y="206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4" y="207"/>
                  </a:lnTo>
                  <a:lnTo>
                    <a:pt x="614" y="206"/>
                  </a:lnTo>
                  <a:lnTo>
                    <a:pt x="614" y="205"/>
                  </a:lnTo>
                  <a:lnTo>
                    <a:pt x="615" y="205"/>
                  </a:lnTo>
                  <a:lnTo>
                    <a:pt x="615" y="206"/>
                  </a:lnTo>
                  <a:lnTo>
                    <a:pt x="615" y="207"/>
                  </a:lnTo>
                  <a:lnTo>
                    <a:pt x="615" y="207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6" y="207"/>
                  </a:lnTo>
                  <a:lnTo>
                    <a:pt x="616" y="208"/>
                  </a:lnTo>
                  <a:lnTo>
                    <a:pt x="616" y="207"/>
                  </a:lnTo>
                  <a:lnTo>
                    <a:pt x="616" y="207"/>
                  </a:lnTo>
                  <a:lnTo>
                    <a:pt x="616" y="207"/>
                  </a:lnTo>
                  <a:lnTo>
                    <a:pt x="617" y="208"/>
                  </a:lnTo>
                  <a:lnTo>
                    <a:pt x="617" y="208"/>
                  </a:lnTo>
                  <a:lnTo>
                    <a:pt x="617" y="208"/>
                  </a:lnTo>
                  <a:lnTo>
                    <a:pt x="617" y="208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9" y="211"/>
                  </a:lnTo>
                  <a:lnTo>
                    <a:pt x="619" y="211"/>
                  </a:lnTo>
                  <a:lnTo>
                    <a:pt x="619" y="210"/>
                  </a:lnTo>
                  <a:lnTo>
                    <a:pt x="619" y="210"/>
                  </a:lnTo>
                  <a:lnTo>
                    <a:pt x="620" y="211"/>
                  </a:lnTo>
                  <a:lnTo>
                    <a:pt x="620" y="211"/>
                  </a:lnTo>
                  <a:lnTo>
                    <a:pt x="620" y="211"/>
                  </a:lnTo>
                  <a:lnTo>
                    <a:pt x="620" y="212"/>
                  </a:lnTo>
                  <a:lnTo>
                    <a:pt x="620" y="212"/>
                  </a:lnTo>
                  <a:lnTo>
                    <a:pt x="620" y="212"/>
                  </a:lnTo>
                  <a:lnTo>
                    <a:pt x="621" y="212"/>
                  </a:lnTo>
                  <a:lnTo>
                    <a:pt x="621" y="212"/>
                  </a:lnTo>
                  <a:lnTo>
                    <a:pt x="621" y="212"/>
                  </a:lnTo>
                  <a:lnTo>
                    <a:pt x="621" y="212"/>
                  </a:lnTo>
                  <a:lnTo>
                    <a:pt x="622" y="212"/>
                  </a:lnTo>
                  <a:lnTo>
                    <a:pt x="622" y="212"/>
                  </a:lnTo>
                  <a:lnTo>
                    <a:pt x="622" y="212"/>
                  </a:lnTo>
                  <a:lnTo>
                    <a:pt x="622" y="211"/>
                  </a:lnTo>
                  <a:lnTo>
                    <a:pt x="622" y="211"/>
                  </a:lnTo>
                  <a:lnTo>
                    <a:pt x="623" y="212"/>
                  </a:lnTo>
                  <a:lnTo>
                    <a:pt x="623" y="212"/>
                  </a:lnTo>
                  <a:lnTo>
                    <a:pt x="623" y="212"/>
                  </a:lnTo>
                  <a:lnTo>
                    <a:pt x="623" y="211"/>
                  </a:lnTo>
                  <a:lnTo>
                    <a:pt x="623" y="211"/>
                  </a:lnTo>
                  <a:lnTo>
                    <a:pt x="624" y="212"/>
                  </a:lnTo>
                  <a:lnTo>
                    <a:pt x="624" y="212"/>
                  </a:lnTo>
                  <a:lnTo>
                    <a:pt x="624" y="212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25" y="207"/>
                  </a:lnTo>
                  <a:lnTo>
                    <a:pt x="625" y="206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6" y="208"/>
                  </a:lnTo>
                  <a:lnTo>
                    <a:pt x="626" y="205"/>
                  </a:lnTo>
                  <a:lnTo>
                    <a:pt x="626" y="202"/>
                  </a:lnTo>
                  <a:lnTo>
                    <a:pt x="626" y="200"/>
                  </a:lnTo>
                  <a:lnTo>
                    <a:pt x="626" y="200"/>
                  </a:lnTo>
                  <a:lnTo>
                    <a:pt x="626" y="202"/>
                  </a:lnTo>
                  <a:lnTo>
                    <a:pt x="627" y="204"/>
                  </a:lnTo>
                  <a:lnTo>
                    <a:pt x="627" y="203"/>
                  </a:lnTo>
                  <a:lnTo>
                    <a:pt x="627" y="202"/>
                  </a:lnTo>
                  <a:lnTo>
                    <a:pt x="627" y="202"/>
                  </a:lnTo>
                  <a:lnTo>
                    <a:pt x="628" y="202"/>
                  </a:lnTo>
                  <a:lnTo>
                    <a:pt x="628" y="204"/>
                  </a:lnTo>
                  <a:lnTo>
                    <a:pt x="628" y="206"/>
                  </a:lnTo>
                  <a:lnTo>
                    <a:pt x="628" y="206"/>
                  </a:lnTo>
                  <a:lnTo>
                    <a:pt x="628" y="207"/>
                  </a:lnTo>
                  <a:lnTo>
                    <a:pt x="628" y="208"/>
                  </a:lnTo>
                  <a:lnTo>
                    <a:pt x="629" y="210"/>
                  </a:lnTo>
                  <a:lnTo>
                    <a:pt x="629" y="210"/>
                  </a:lnTo>
                  <a:lnTo>
                    <a:pt x="629" y="212"/>
                  </a:lnTo>
                  <a:lnTo>
                    <a:pt x="629" y="213"/>
                  </a:lnTo>
                  <a:lnTo>
                    <a:pt x="630" y="215"/>
                  </a:lnTo>
                  <a:lnTo>
                    <a:pt x="630" y="215"/>
                  </a:lnTo>
                  <a:lnTo>
                    <a:pt x="630" y="214"/>
                  </a:lnTo>
                  <a:lnTo>
                    <a:pt x="630" y="214"/>
                  </a:lnTo>
                  <a:lnTo>
                    <a:pt x="630" y="214"/>
                  </a:lnTo>
                  <a:lnTo>
                    <a:pt x="631" y="215"/>
                  </a:lnTo>
                  <a:lnTo>
                    <a:pt x="631" y="215"/>
                  </a:lnTo>
                  <a:lnTo>
                    <a:pt x="631" y="214"/>
                  </a:lnTo>
                  <a:lnTo>
                    <a:pt x="631" y="215"/>
                  </a:lnTo>
                  <a:lnTo>
                    <a:pt x="631" y="214"/>
                  </a:lnTo>
                  <a:lnTo>
                    <a:pt x="631" y="215"/>
                  </a:lnTo>
                  <a:lnTo>
                    <a:pt x="632" y="213"/>
                  </a:lnTo>
                  <a:lnTo>
                    <a:pt x="632" y="211"/>
                  </a:lnTo>
                  <a:lnTo>
                    <a:pt x="632" y="211"/>
                  </a:lnTo>
                  <a:lnTo>
                    <a:pt x="632" y="212"/>
                  </a:lnTo>
                  <a:lnTo>
                    <a:pt x="633" y="212"/>
                  </a:lnTo>
                  <a:lnTo>
                    <a:pt x="633" y="211"/>
                  </a:lnTo>
                  <a:lnTo>
                    <a:pt x="633" y="202"/>
                  </a:lnTo>
                  <a:lnTo>
                    <a:pt x="633" y="181"/>
                  </a:lnTo>
                  <a:lnTo>
                    <a:pt x="633" y="154"/>
                  </a:lnTo>
                  <a:lnTo>
                    <a:pt x="634" y="126"/>
                  </a:lnTo>
                  <a:lnTo>
                    <a:pt x="634" y="93"/>
                  </a:lnTo>
                  <a:lnTo>
                    <a:pt x="634" y="54"/>
                  </a:lnTo>
                  <a:lnTo>
                    <a:pt x="634" y="20"/>
                  </a:lnTo>
                  <a:lnTo>
                    <a:pt x="634" y="1"/>
                  </a:lnTo>
                  <a:lnTo>
                    <a:pt x="635" y="29"/>
                  </a:lnTo>
                  <a:lnTo>
                    <a:pt x="635" y="99"/>
                  </a:lnTo>
                  <a:lnTo>
                    <a:pt x="635" y="183"/>
                  </a:lnTo>
                  <a:lnTo>
                    <a:pt x="635" y="235"/>
                  </a:lnTo>
                  <a:lnTo>
                    <a:pt x="635" y="252"/>
                  </a:lnTo>
                  <a:lnTo>
                    <a:pt x="636" y="249"/>
                  </a:lnTo>
                  <a:lnTo>
                    <a:pt x="636" y="242"/>
                  </a:lnTo>
                  <a:lnTo>
                    <a:pt x="636" y="236"/>
                  </a:lnTo>
                  <a:lnTo>
                    <a:pt x="636" y="234"/>
                  </a:lnTo>
                  <a:lnTo>
                    <a:pt x="637" y="236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37" y="237"/>
                  </a:lnTo>
                  <a:lnTo>
                    <a:pt x="637" y="234"/>
                  </a:lnTo>
                  <a:lnTo>
                    <a:pt x="637" y="230"/>
                  </a:lnTo>
                  <a:lnTo>
                    <a:pt x="638" y="226"/>
                  </a:lnTo>
                  <a:lnTo>
                    <a:pt x="638" y="222"/>
                  </a:lnTo>
                  <a:lnTo>
                    <a:pt x="638" y="219"/>
                  </a:lnTo>
                  <a:lnTo>
                    <a:pt x="638" y="215"/>
                  </a:lnTo>
                  <a:lnTo>
                    <a:pt x="639" y="215"/>
                  </a:lnTo>
                  <a:lnTo>
                    <a:pt x="639" y="214"/>
                  </a:lnTo>
                  <a:lnTo>
                    <a:pt x="639" y="213"/>
                  </a:lnTo>
                  <a:lnTo>
                    <a:pt x="639" y="213"/>
                  </a:lnTo>
                  <a:lnTo>
                    <a:pt x="639" y="212"/>
                  </a:lnTo>
                  <a:lnTo>
                    <a:pt x="639" y="212"/>
                  </a:lnTo>
                  <a:lnTo>
                    <a:pt x="640" y="212"/>
                  </a:lnTo>
                  <a:lnTo>
                    <a:pt x="640" y="211"/>
                  </a:lnTo>
                  <a:lnTo>
                    <a:pt x="640" y="210"/>
                  </a:lnTo>
                  <a:lnTo>
                    <a:pt x="640" y="210"/>
                  </a:lnTo>
                  <a:lnTo>
                    <a:pt x="641" y="208"/>
                  </a:lnTo>
                  <a:lnTo>
                    <a:pt x="641" y="208"/>
                  </a:lnTo>
                  <a:lnTo>
                    <a:pt x="641" y="208"/>
                  </a:lnTo>
                  <a:lnTo>
                    <a:pt x="641" y="207"/>
                  </a:lnTo>
                  <a:lnTo>
                    <a:pt x="641" y="207"/>
                  </a:lnTo>
                  <a:lnTo>
                    <a:pt x="642" y="205"/>
                  </a:lnTo>
                  <a:lnTo>
                    <a:pt x="642" y="205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3" y="202"/>
                  </a:lnTo>
                  <a:lnTo>
                    <a:pt x="643" y="200"/>
                  </a:lnTo>
                  <a:lnTo>
                    <a:pt x="643" y="199"/>
                  </a:lnTo>
                  <a:lnTo>
                    <a:pt x="643" y="199"/>
                  </a:lnTo>
                  <a:lnTo>
                    <a:pt x="643" y="198"/>
                  </a:lnTo>
                  <a:lnTo>
                    <a:pt x="644" y="197"/>
                  </a:lnTo>
                  <a:lnTo>
                    <a:pt x="644" y="195"/>
                  </a:lnTo>
                  <a:lnTo>
                    <a:pt x="644" y="193"/>
                  </a:lnTo>
                  <a:lnTo>
                    <a:pt x="644" y="192"/>
                  </a:lnTo>
                  <a:lnTo>
                    <a:pt x="645" y="191"/>
                  </a:lnTo>
                  <a:lnTo>
                    <a:pt x="645" y="189"/>
                  </a:lnTo>
                  <a:lnTo>
                    <a:pt x="645" y="186"/>
                  </a:lnTo>
                  <a:lnTo>
                    <a:pt x="645" y="183"/>
                  </a:lnTo>
                  <a:lnTo>
                    <a:pt x="645" y="182"/>
                  </a:lnTo>
                  <a:lnTo>
                    <a:pt x="645" y="181"/>
                  </a:lnTo>
                  <a:lnTo>
                    <a:pt x="646" y="179"/>
                  </a:lnTo>
                  <a:lnTo>
                    <a:pt x="646" y="177"/>
                  </a:lnTo>
                  <a:lnTo>
                    <a:pt x="646" y="175"/>
                  </a:lnTo>
                  <a:lnTo>
                    <a:pt x="646" y="175"/>
                  </a:lnTo>
                  <a:lnTo>
                    <a:pt x="646" y="174"/>
                  </a:lnTo>
                  <a:lnTo>
                    <a:pt x="647" y="172"/>
                  </a:lnTo>
                  <a:lnTo>
                    <a:pt x="647" y="171"/>
                  </a:lnTo>
                  <a:lnTo>
                    <a:pt x="647" y="170"/>
                  </a:lnTo>
                  <a:lnTo>
                    <a:pt x="647" y="170"/>
                  </a:lnTo>
                  <a:lnTo>
                    <a:pt x="648" y="170"/>
                  </a:lnTo>
                  <a:lnTo>
                    <a:pt x="648" y="170"/>
                  </a:lnTo>
                  <a:lnTo>
                    <a:pt x="648" y="170"/>
                  </a:lnTo>
                  <a:lnTo>
                    <a:pt x="648" y="171"/>
                  </a:lnTo>
                  <a:lnTo>
                    <a:pt x="648" y="172"/>
                  </a:lnTo>
                  <a:lnTo>
                    <a:pt x="648" y="174"/>
                  </a:lnTo>
                  <a:lnTo>
                    <a:pt x="649" y="176"/>
                  </a:lnTo>
                  <a:lnTo>
                    <a:pt x="649" y="179"/>
                  </a:lnTo>
                  <a:lnTo>
                    <a:pt x="649" y="182"/>
                  </a:lnTo>
                  <a:lnTo>
                    <a:pt x="649" y="185"/>
                  </a:lnTo>
                  <a:lnTo>
                    <a:pt x="650" y="189"/>
                  </a:lnTo>
                  <a:lnTo>
                    <a:pt x="650" y="192"/>
                  </a:lnTo>
                  <a:lnTo>
                    <a:pt x="650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1" y="204"/>
                  </a:lnTo>
                  <a:lnTo>
                    <a:pt x="651" y="205"/>
                  </a:lnTo>
                  <a:lnTo>
                    <a:pt x="651" y="208"/>
                  </a:lnTo>
                  <a:lnTo>
                    <a:pt x="651" y="208"/>
                  </a:lnTo>
                  <a:lnTo>
                    <a:pt x="652" y="208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52" y="211"/>
                  </a:lnTo>
                  <a:lnTo>
                    <a:pt x="652" y="210"/>
                  </a:lnTo>
                  <a:lnTo>
                    <a:pt x="653" y="211"/>
                  </a:lnTo>
                  <a:lnTo>
                    <a:pt x="653" y="210"/>
                  </a:lnTo>
                  <a:lnTo>
                    <a:pt x="653" y="210"/>
                  </a:lnTo>
                  <a:lnTo>
                    <a:pt x="653" y="211"/>
                  </a:lnTo>
                  <a:lnTo>
                    <a:pt x="653" y="211"/>
                  </a:lnTo>
                  <a:lnTo>
                    <a:pt x="654" y="211"/>
                  </a:lnTo>
                  <a:lnTo>
                    <a:pt x="654" y="211"/>
                  </a:lnTo>
                  <a:lnTo>
                    <a:pt x="654" y="212"/>
                  </a:lnTo>
                  <a:lnTo>
                    <a:pt x="654" y="212"/>
                  </a:lnTo>
                  <a:lnTo>
                    <a:pt x="654" y="211"/>
                  </a:lnTo>
                  <a:lnTo>
                    <a:pt x="655" y="211"/>
                  </a:lnTo>
                  <a:lnTo>
                    <a:pt x="655" y="210"/>
                  </a:lnTo>
                  <a:lnTo>
                    <a:pt x="655" y="210"/>
                  </a:lnTo>
                  <a:lnTo>
                    <a:pt x="655" y="210"/>
                  </a:lnTo>
                  <a:lnTo>
                    <a:pt x="656" y="210"/>
                  </a:lnTo>
                  <a:lnTo>
                    <a:pt x="656" y="210"/>
                  </a:lnTo>
                  <a:lnTo>
                    <a:pt x="656" y="210"/>
                  </a:lnTo>
                  <a:lnTo>
                    <a:pt x="656" y="208"/>
                  </a:lnTo>
                  <a:lnTo>
                    <a:pt x="656" y="208"/>
                  </a:lnTo>
                  <a:lnTo>
                    <a:pt x="656" y="207"/>
                  </a:lnTo>
                  <a:lnTo>
                    <a:pt x="657" y="206"/>
                  </a:lnTo>
                  <a:lnTo>
                    <a:pt x="657" y="206"/>
                  </a:lnTo>
                  <a:lnTo>
                    <a:pt x="657" y="206"/>
                  </a:lnTo>
                  <a:lnTo>
                    <a:pt x="657" y="206"/>
                  </a:lnTo>
                  <a:lnTo>
                    <a:pt x="658" y="207"/>
                  </a:lnTo>
                  <a:lnTo>
                    <a:pt x="658" y="205"/>
                  </a:lnTo>
                  <a:lnTo>
                    <a:pt x="658" y="205"/>
                  </a:lnTo>
                  <a:lnTo>
                    <a:pt x="658" y="205"/>
                  </a:lnTo>
                  <a:lnTo>
                    <a:pt x="658" y="205"/>
                  </a:lnTo>
                  <a:lnTo>
                    <a:pt x="659" y="205"/>
                  </a:lnTo>
                  <a:lnTo>
                    <a:pt x="659" y="204"/>
                  </a:lnTo>
                  <a:lnTo>
                    <a:pt x="659" y="204"/>
                  </a:lnTo>
                  <a:lnTo>
                    <a:pt x="659" y="205"/>
                  </a:lnTo>
                  <a:lnTo>
                    <a:pt x="659" y="205"/>
                  </a:lnTo>
                  <a:lnTo>
                    <a:pt x="660" y="205"/>
                  </a:lnTo>
                  <a:lnTo>
                    <a:pt x="660" y="206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60" y="205"/>
                  </a:lnTo>
                  <a:lnTo>
                    <a:pt x="661" y="205"/>
                  </a:lnTo>
                  <a:lnTo>
                    <a:pt x="661" y="206"/>
                  </a:lnTo>
                  <a:lnTo>
                    <a:pt x="661" y="205"/>
                  </a:lnTo>
                  <a:lnTo>
                    <a:pt x="661" y="206"/>
                  </a:lnTo>
                  <a:lnTo>
                    <a:pt x="661" y="207"/>
                  </a:lnTo>
                  <a:lnTo>
                    <a:pt x="661" y="206"/>
                  </a:lnTo>
                  <a:lnTo>
                    <a:pt x="662" y="206"/>
                  </a:lnTo>
                  <a:lnTo>
                    <a:pt x="662" y="207"/>
                  </a:lnTo>
                  <a:lnTo>
                    <a:pt x="662" y="207"/>
                  </a:lnTo>
                  <a:lnTo>
                    <a:pt x="662" y="207"/>
                  </a:lnTo>
                  <a:lnTo>
                    <a:pt x="663" y="207"/>
                  </a:lnTo>
                  <a:lnTo>
                    <a:pt x="663" y="206"/>
                  </a:lnTo>
                  <a:lnTo>
                    <a:pt x="663" y="207"/>
                  </a:lnTo>
                  <a:lnTo>
                    <a:pt x="663" y="208"/>
                  </a:lnTo>
                  <a:lnTo>
                    <a:pt x="663" y="208"/>
                  </a:lnTo>
                  <a:lnTo>
                    <a:pt x="664" y="208"/>
                  </a:lnTo>
                  <a:lnTo>
                    <a:pt x="664" y="207"/>
                  </a:lnTo>
                  <a:lnTo>
                    <a:pt x="664" y="207"/>
                  </a:lnTo>
                  <a:lnTo>
                    <a:pt x="664" y="208"/>
                  </a:lnTo>
                  <a:lnTo>
                    <a:pt x="664" y="208"/>
                  </a:lnTo>
                  <a:lnTo>
                    <a:pt x="665" y="208"/>
                  </a:lnTo>
                  <a:lnTo>
                    <a:pt x="665" y="208"/>
                  </a:lnTo>
                  <a:lnTo>
                    <a:pt x="665" y="210"/>
                  </a:lnTo>
                  <a:lnTo>
                    <a:pt x="665" y="210"/>
                  </a:lnTo>
                  <a:lnTo>
                    <a:pt x="665" y="210"/>
                  </a:lnTo>
                  <a:lnTo>
                    <a:pt x="666" y="209"/>
                  </a:lnTo>
                  <a:lnTo>
                    <a:pt x="666" y="210"/>
                  </a:lnTo>
                  <a:lnTo>
                    <a:pt x="666" y="210"/>
                  </a:lnTo>
                  <a:lnTo>
                    <a:pt x="666" y="210"/>
                  </a:lnTo>
                  <a:lnTo>
                    <a:pt x="667" y="210"/>
                  </a:lnTo>
                  <a:lnTo>
                    <a:pt x="667" y="210"/>
                  </a:lnTo>
                  <a:lnTo>
                    <a:pt x="667" y="210"/>
                  </a:lnTo>
                  <a:lnTo>
                    <a:pt x="667" y="210"/>
                  </a:lnTo>
                  <a:lnTo>
                    <a:pt x="667" y="210"/>
                  </a:lnTo>
                  <a:lnTo>
                    <a:pt x="667" y="210"/>
                  </a:lnTo>
                  <a:lnTo>
                    <a:pt x="668" y="207"/>
                  </a:lnTo>
                  <a:lnTo>
                    <a:pt x="668" y="207"/>
                  </a:lnTo>
                  <a:lnTo>
                    <a:pt x="668" y="204"/>
                  </a:lnTo>
                  <a:lnTo>
                    <a:pt x="668" y="204"/>
                  </a:lnTo>
                  <a:lnTo>
                    <a:pt x="669" y="204"/>
                  </a:lnTo>
                  <a:lnTo>
                    <a:pt x="669" y="204"/>
                  </a:lnTo>
                  <a:lnTo>
                    <a:pt x="669" y="202"/>
                  </a:lnTo>
                  <a:lnTo>
                    <a:pt x="669" y="200"/>
                  </a:lnTo>
                  <a:lnTo>
                    <a:pt x="669" y="199"/>
                  </a:lnTo>
                  <a:lnTo>
                    <a:pt x="670" y="197"/>
                  </a:lnTo>
                  <a:lnTo>
                    <a:pt x="670" y="198"/>
                  </a:lnTo>
                  <a:lnTo>
                    <a:pt x="670" y="200"/>
                  </a:lnTo>
                  <a:lnTo>
                    <a:pt x="670" y="201"/>
                  </a:lnTo>
                  <a:lnTo>
                    <a:pt x="670" y="201"/>
                  </a:lnTo>
                  <a:lnTo>
                    <a:pt x="671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1" y="203"/>
                  </a:lnTo>
                  <a:lnTo>
                    <a:pt x="671" y="204"/>
                  </a:lnTo>
                  <a:lnTo>
                    <a:pt x="672" y="205"/>
                  </a:lnTo>
                  <a:lnTo>
                    <a:pt x="672" y="205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72" y="208"/>
                  </a:lnTo>
                  <a:lnTo>
                    <a:pt x="673" y="210"/>
                  </a:lnTo>
                  <a:lnTo>
                    <a:pt x="673" y="211"/>
                  </a:lnTo>
                  <a:lnTo>
                    <a:pt x="673" y="212"/>
                  </a:lnTo>
                  <a:lnTo>
                    <a:pt x="673" y="212"/>
                  </a:lnTo>
                  <a:lnTo>
                    <a:pt x="673" y="212"/>
                  </a:lnTo>
                  <a:lnTo>
                    <a:pt x="674" y="212"/>
                  </a:lnTo>
                  <a:lnTo>
                    <a:pt x="674" y="212"/>
                  </a:lnTo>
                  <a:lnTo>
                    <a:pt x="674" y="212"/>
                  </a:lnTo>
                  <a:lnTo>
                    <a:pt x="674" y="212"/>
                  </a:lnTo>
                  <a:lnTo>
                    <a:pt x="675" y="212"/>
                  </a:lnTo>
                  <a:lnTo>
                    <a:pt x="675" y="211"/>
                  </a:lnTo>
                  <a:lnTo>
                    <a:pt x="675" y="211"/>
                  </a:lnTo>
                  <a:lnTo>
                    <a:pt x="675" y="211"/>
                  </a:lnTo>
                  <a:lnTo>
                    <a:pt x="675" y="210"/>
                  </a:lnTo>
                  <a:lnTo>
                    <a:pt x="675" y="208"/>
                  </a:lnTo>
                  <a:lnTo>
                    <a:pt x="676" y="208"/>
                  </a:lnTo>
                  <a:lnTo>
                    <a:pt x="676" y="209"/>
                  </a:lnTo>
                  <a:lnTo>
                    <a:pt x="676" y="211"/>
                  </a:lnTo>
                  <a:lnTo>
                    <a:pt x="676" y="205"/>
                  </a:lnTo>
                  <a:lnTo>
                    <a:pt x="676" y="186"/>
                  </a:lnTo>
                  <a:lnTo>
                    <a:pt x="677" y="161"/>
                  </a:lnTo>
                  <a:lnTo>
                    <a:pt x="677" y="132"/>
                  </a:lnTo>
                  <a:lnTo>
                    <a:pt x="677" y="102"/>
                  </a:lnTo>
                  <a:lnTo>
                    <a:pt x="677" y="71"/>
                  </a:lnTo>
                  <a:lnTo>
                    <a:pt x="678" y="36"/>
                  </a:lnTo>
                  <a:lnTo>
                    <a:pt x="678" y="11"/>
                  </a:lnTo>
                  <a:lnTo>
                    <a:pt x="678" y="21"/>
                  </a:lnTo>
                  <a:lnTo>
                    <a:pt x="678" y="78"/>
                  </a:lnTo>
                  <a:lnTo>
                    <a:pt x="678" y="159"/>
                  </a:lnTo>
                  <a:lnTo>
                    <a:pt x="678" y="219"/>
                  </a:lnTo>
                  <a:lnTo>
                    <a:pt x="679" y="242"/>
                  </a:lnTo>
                  <a:lnTo>
                    <a:pt x="679" y="242"/>
                  </a:lnTo>
                  <a:lnTo>
                    <a:pt x="679" y="234"/>
                  </a:lnTo>
                  <a:lnTo>
                    <a:pt x="679" y="227"/>
                  </a:lnTo>
                  <a:lnTo>
                    <a:pt x="680" y="226"/>
                  </a:lnTo>
                  <a:lnTo>
                    <a:pt x="680" y="228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0" y="231"/>
                  </a:lnTo>
                  <a:lnTo>
                    <a:pt x="681" y="230"/>
                  </a:lnTo>
                  <a:lnTo>
                    <a:pt x="681" y="228"/>
                  </a:lnTo>
                  <a:lnTo>
                    <a:pt x="681" y="225"/>
                  </a:lnTo>
                  <a:lnTo>
                    <a:pt x="681" y="221"/>
                  </a:lnTo>
                  <a:lnTo>
                    <a:pt x="681" y="217"/>
                  </a:lnTo>
                  <a:lnTo>
                    <a:pt x="682" y="215"/>
                  </a:lnTo>
                  <a:lnTo>
                    <a:pt x="682" y="213"/>
                  </a:lnTo>
                  <a:lnTo>
                    <a:pt x="682" y="212"/>
                  </a:lnTo>
                  <a:lnTo>
                    <a:pt x="682" y="211"/>
                  </a:lnTo>
                  <a:lnTo>
                    <a:pt x="682" y="210"/>
                  </a:lnTo>
                  <a:lnTo>
                    <a:pt x="683" y="210"/>
                  </a:lnTo>
                  <a:lnTo>
                    <a:pt x="683" y="210"/>
                  </a:lnTo>
                  <a:lnTo>
                    <a:pt x="683" y="210"/>
                  </a:lnTo>
                  <a:lnTo>
                    <a:pt x="683" y="210"/>
                  </a:lnTo>
                  <a:lnTo>
                    <a:pt x="683" y="208"/>
                  </a:lnTo>
                  <a:lnTo>
                    <a:pt x="684" y="207"/>
                  </a:lnTo>
                  <a:lnTo>
                    <a:pt x="684" y="207"/>
                  </a:lnTo>
                  <a:lnTo>
                    <a:pt x="684" y="207"/>
                  </a:lnTo>
                  <a:lnTo>
                    <a:pt x="684" y="207"/>
                  </a:lnTo>
                  <a:lnTo>
                    <a:pt x="684" y="205"/>
                  </a:lnTo>
                  <a:lnTo>
                    <a:pt x="685" y="205"/>
                  </a:lnTo>
                  <a:lnTo>
                    <a:pt x="685" y="205"/>
                  </a:lnTo>
                  <a:lnTo>
                    <a:pt x="685" y="205"/>
                  </a:lnTo>
                  <a:lnTo>
                    <a:pt x="685" y="204"/>
                  </a:lnTo>
                  <a:lnTo>
                    <a:pt x="686" y="202"/>
                  </a:lnTo>
                  <a:lnTo>
                    <a:pt x="686" y="202"/>
                  </a:lnTo>
                  <a:lnTo>
                    <a:pt x="686" y="202"/>
                  </a:lnTo>
                  <a:lnTo>
                    <a:pt x="686" y="200"/>
                  </a:lnTo>
                  <a:lnTo>
                    <a:pt x="686" y="200"/>
                  </a:lnTo>
                  <a:lnTo>
                    <a:pt x="686" y="200"/>
                  </a:lnTo>
                  <a:lnTo>
                    <a:pt x="687" y="198"/>
                  </a:lnTo>
                  <a:lnTo>
                    <a:pt x="687" y="197"/>
                  </a:lnTo>
                  <a:lnTo>
                    <a:pt x="687" y="196"/>
                  </a:lnTo>
                  <a:lnTo>
                    <a:pt x="687" y="195"/>
                  </a:lnTo>
                  <a:lnTo>
                    <a:pt x="688" y="194"/>
                  </a:lnTo>
                  <a:lnTo>
                    <a:pt x="688" y="193"/>
                  </a:lnTo>
                  <a:lnTo>
                    <a:pt x="688" y="191"/>
                  </a:lnTo>
                  <a:lnTo>
                    <a:pt x="688" y="189"/>
                  </a:lnTo>
                  <a:lnTo>
                    <a:pt x="688" y="187"/>
                  </a:lnTo>
                  <a:lnTo>
                    <a:pt x="689" y="186"/>
                  </a:lnTo>
                  <a:lnTo>
                    <a:pt x="689" y="185"/>
                  </a:lnTo>
                  <a:lnTo>
                    <a:pt x="689" y="183"/>
                  </a:lnTo>
                  <a:lnTo>
                    <a:pt x="689" y="182"/>
                  </a:lnTo>
                  <a:lnTo>
                    <a:pt x="689" y="182"/>
                  </a:lnTo>
                  <a:lnTo>
                    <a:pt x="690" y="181"/>
                  </a:lnTo>
                  <a:lnTo>
                    <a:pt x="690" y="179"/>
                  </a:lnTo>
                  <a:lnTo>
                    <a:pt x="690" y="178"/>
                  </a:lnTo>
                  <a:lnTo>
                    <a:pt x="690" y="176"/>
                  </a:lnTo>
                  <a:lnTo>
                    <a:pt x="690" y="175"/>
                  </a:lnTo>
                  <a:lnTo>
                    <a:pt x="691" y="174"/>
                  </a:lnTo>
                  <a:lnTo>
                    <a:pt x="691" y="175"/>
                  </a:lnTo>
                  <a:lnTo>
                    <a:pt x="691" y="174"/>
                  </a:lnTo>
                  <a:lnTo>
                    <a:pt x="691" y="174"/>
                  </a:lnTo>
                  <a:lnTo>
                    <a:pt x="691" y="174"/>
                  </a:lnTo>
                  <a:lnTo>
                    <a:pt x="692" y="175"/>
                  </a:lnTo>
                  <a:lnTo>
                    <a:pt x="692" y="177"/>
                  </a:lnTo>
                  <a:lnTo>
                    <a:pt x="692" y="178"/>
                  </a:lnTo>
                  <a:lnTo>
                    <a:pt x="692" y="181"/>
                  </a:lnTo>
                  <a:lnTo>
                    <a:pt x="692" y="183"/>
                  </a:lnTo>
                  <a:lnTo>
                    <a:pt x="693" y="186"/>
                  </a:lnTo>
                  <a:lnTo>
                    <a:pt x="693" y="189"/>
                  </a:lnTo>
                  <a:lnTo>
                    <a:pt x="693" y="191"/>
                  </a:lnTo>
                  <a:lnTo>
                    <a:pt x="693" y="195"/>
                  </a:lnTo>
                  <a:lnTo>
                    <a:pt x="693" y="196"/>
                  </a:lnTo>
                  <a:lnTo>
                    <a:pt x="694" y="199"/>
                  </a:lnTo>
                  <a:lnTo>
                    <a:pt x="694" y="200"/>
                  </a:lnTo>
                  <a:lnTo>
                    <a:pt x="694" y="202"/>
                  </a:lnTo>
                  <a:lnTo>
                    <a:pt x="694" y="202"/>
                  </a:lnTo>
                  <a:lnTo>
                    <a:pt x="694" y="204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7"/>
                  </a:lnTo>
                  <a:lnTo>
                    <a:pt x="695" y="206"/>
                  </a:lnTo>
                  <a:lnTo>
                    <a:pt x="696" y="206"/>
                  </a:lnTo>
                  <a:lnTo>
                    <a:pt x="696" y="205"/>
                  </a:lnTo>
                  <a:lnTo>
                    <a:pt x="696" y="207"/>
                  </a:lnTo>
                  <a:lnTo>
                    <a:pt x="696" y="205"/>
                  </a:lnTo>
                  <a:lnTo>
                    <a:pt x="697" y="206"/>
                  </a:lnTo>
                  <a:lnTo>
                    <a:pt x="697" y="206"/>
                  </a:lnTo>
                  <a:lnTo>
                    <a:pt x="697" y="206"/>
                  </a:lnTo>
                  <a:lnTo>
                    <a:pt x="697" y="206"/>
                  </a:lnTo>
                  <a:lnTo>
                    <a:pt x="697" y="206"/>
                  </a:lnTo>
                  <a:lnTo>
                    <a:pt x="697" y="206"/>
                  </a:lnTo>
                  <a:lnTo>
                    <a:pt x="698" y="207"/>
                  </a:lnTo>
                  <a:lnTo>
                    <a:pt x="698" y="206"/>
                  </a:lnTo>
                  <a:lnTo>
                    <a:pt x="698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7"/>
                  </a:lnTo>
                  <a:lnTo>
                    <a:pt x="699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0" y="204"/>
                  </a:lnTo>
                  <a:lnTo>
                    <a:pt x="700" y="204"/>
                  </a:lnTo>
                  <a:lnTo>
                    <a:pt x="701" y="205"/>
                  </a:lnTo>
                  <a:lnTo>
                    <a:pt x="701" y="204"/>
                  </a:lnTo>
                  <a:lnTo>
                    <a:pt x="701" y="204"/>
                  </a:lnTo>
                  <a:lnTo>
                    <a:pt x="701" y="204"/>
                  </a:lnTo>
                  <a:lnTo>
                    <a:pt x="701" y="204"/>
                  </a:lnTo>
                  <a:lnTo>
                    <a:pt x="702" y="204"/>
                  </a:lnTo>
                  <a:lnTo>
                    <a:pt x="702" y="204"/>
                  </a:lnTo>
                  <a:lnTo>
                    <a:pt x="702" y="204"/>
                  </a:lnTo>
                  <a:lnTo>
                    <a:pt x="702" y="205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703" y="205"/>
                  </a:lnTo>
                  <a:lnTo>
                    <a:pt x="703" y="204"/>
                  </a:lnTo>
                  <a:lnTo>
                    <a:pt x="703" y="205"/>
                  </a:lnTo>
                  <a:lnTo>
                    <a:pt x="704" y="204"/>
                  </a:lnTo>
                  <a:lnTo>
                    <a:pt x="704" y="205"/>
                  </a:lnTo>
                  <a:lnTo>
                    <a:pt x="704" y="205"/>
                  </a:lnTo>
                  <a:lnTo>
                    <a:pt x="704" y="205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8"/>
                  </a:lnTo>
                  <a:lnTo>
                    <a:pt x="706" y="207"/>
                  </a:lnTo>
                  <a:lnTo>
                    <a:pt x="706" y="207"/>
                  </a:lnTo>
                  <a:lnTo>
                    <a:pt x="706" y="207"/>
                  </a:lnTo>
                  <a:lnTo>
                    <a:pt x="706" y="207"/>
                  </a:lnTo>
                  <a:lnTo>
                    <a:pt x="707" y="207"/>
                  </a:lnTo>
                  <a:lnTo>
                    <a:pt x="707" y="207"/>
                  </a:lnTo>
                  <a:lnTo>
                    <a:pt x="707" y="207"/>
                  </a:lnTo>
                  <a:lnTo>
                    <a:pt x="707" y="208"/>
                  </a:lnTo>
                  <a:lnTo>
                    <a:pt x="708" y="208"/>
                  </a:lnTo>
                  <a:lnTo>
                    <a:pt x="708" y="208"/>
                  </a:lnTo>
                  <a:lnTo>
                    <a:pt x="708" y="208"/>
                  </a:lnTo>
                  <a:lnTo>
                    <a:pt x="708" y="208"/>
                  </a:lnTo>
                  <a:lnTo>
                    <a:pt x="708" y="208"/>
                  </a:lnTo>
                  <a:lnTo>
                    <a:pt x="708" y="209"/>
                  </a:lnTo>
                  <a:lnTo>
                    <a:pt x="709" y="208"/>
                  </a:lnTo>
                  <a:lnTo>
                    <a:pt x="709" y="208"/>
                  </a:lnTo>
                  <a:lnTo>
                    <a:pt x="709" y="208"/>
                  </a:lnTo>
                  <a:lnTo>
                    <a:pt x="709" y="209"/>
                  </a:lnTo>
                  <a:lnTo>
                    <a:pt x="710" y="210"/>
                  </a:lnTo>
                  <a:lnTo>
                    <a:pt x="710" y="208"/>
                  </a:lnTo>
                  <a:lnTo>
                    <a:pt x="710" y="208"/>
                  </a:lnTo>
                  <a:lnTo>
                    <a:pt x="710" y="208"/>
                  </a:lnTo>
                  <a:lnTo>
                    <a:pt x="710" y="210"/>
                  </a:lnTo>
                  <a:lnTo>
                    <a:pt x="711" y="209"/>
                  </a:lnTo>
                  <a:lnTo>
                    <a:pt x="711" y="210"/>
                  </a:lnTo>
                  <a:lnTo>
                    <a:pt x="711" y="210"/>
                  </a:lnTo>
                  <a:lnTo>
                    <a:pt x="711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2" y="206"/>
                  </a:lnTo>
                  <a:lnTo>
                    <a:pt x="712" y="205"/>
                  </a:lnTo>
                  <a:lnTo>
                    <a:pt x="713" y="205"/>
                  </a:lnTo>
                  <a:lnTo>
                    <a:pt x="713" y="204"/>
                  </a:lnTo>
                  <a:lnTo>
                    <a:pt x="713" y="204"/>
                  </a:lnTo>
                  <a:lnTo>
                    <a:pt x="713" y="204"/>
                  </a:lnTo>
                  <a:lnTo>
                    <a:pt x="714" y="202"/>
                  </a:lnTo>
                  <a:lnTo>
                    <a:pt x="714" y="200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5" y="201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5" y="201"/>
                  </a:lnTo>
                  <a:lnTo>
                    <a:pt x="716" y="202"/>
                  </a:lnTo>
                  <a:lnTo>
                    <a:pt x="716" y="204"/>
                  </a:lnTo>
                  <a:lnTo>
                    <a:pt x="716" y="204"/>
                  </a:lnTo>
                  <a:lnTo>
                    <a:pt x="716" y="205"/>
                  </a:lnTo>
                  <a:lnTo>
                    <a:pt x="716" y="205"/>
                  </a:lnTo>
                  <a:lnTo>
                    <a:pt x="716" y="206"/>
                  </a:lnTo>
                  <a:lnTo>
                    <a:pt x="717" y="207"/>
                  </a:lnTo>
                  <a:lnTo>
                    <a:pt x="717" y="210"/>
                  </a:lnTo>
                  <a:lnTo>
                    <a:pt x="717" y="211"/>
                  </a:lnTo>
                  <a:lnTo>
                    <a:pt x="717" y="212"/>
                  </a:lnTo>
                  <a:lnTo>
                    <a:pt x="718" y="211"/>
                  </a:lnTo>
                  <a:lnTo>
                    <a:pt x="718" y="211"/>
                  </a:lnTo>
                  <a:lnTo>
                    <a:pt x="718" y="211"/>
                  </a:lnTo>
                  <a:lnTo>
                    <a:pt x="718" y="212"/>
                  </a:lnTo>
                  <a:lnTo>
                    <a:pt x="718" y="212"/>
                  </a:lnTo>
                  <a:lnTo>
                    <a:pt x="719" y="212"/>
                  </a:lnTo>
                  <a:lnTo>
                    <a:pt x="719" y="211"/>
                  </a:lnTo>
                  <a:lnTo>
                    <a:pt x="719" y="211"/>
                  </a:lnTo>
                  <a:lnTo>
                    <a:pt x="719" y="211"/>
                  </a:lnTo>
                  <a:lnTo>
                    <a:pt x="719" y="211"/>
                  </a:lnTo>
                  <a:lnTo>
                    <a:pt x="720" y="210"/>
                  </a:lnTo>
                  <a:lnTo>
                    <a:pt x="720" y="209"/>
                  </a:lnTo>
                  <a:lnTo>
                    <a:pt x="720" y="208"/>
                  </a:lnTo>
                  <a:lnTo>
                    <a:pt x="720" y="209"/>
                  </a:lnTo>
                  <a:lnTo>
                    <a:pt x="720" y="210"/>
                  </a:lnTo>
                  <a:lnTo>
                    <a:pt x="721" y="210"/>
                  </a:lnTo>
                  <a:lnTo>
                    <a:pt x="721" y="199"/>
                  </a:lnTo>
                  <a:lnTo>
                    <a:pt x="721" y="183"/>
                  </a:lnTo>
                  <a:lnTo>
                    <a:pt x="721" y="160"/>
                  </a:lnTo>
                  <a:lnTo>
                    <a:pt x="721" y="136"/>
                  </a:lnTo>
                  <a:lnTo>
                    <a:pt x="722" y="106"/>
                  </a:lnTo>
                  <a:lnTo>
                    <a:pt x="722" y="71"/>
                  </a:lnTo>
                  <a:lnTo>
                    <a:pt x="722" y="34"/>
                  </a:lnTo>
                  <a:lnTo>
                    <a:pt x="722" y="15"/>
                  </a:lnTo>
                  <a:lnTo>
                    <a:pt x="722" y="40"/>
                  </a:lnTo>
                  <a:lnTo>
                    <a:pt x="723" y="105"/>
                  </a:lnTo>
                  <a:lnTo>
                    <a:pt x="723" y="182"/>
                  </a:lnTo>
                  <a:lnTo>
                    <a:pt x="723" y="225"/>
                  </a:lnTo>
                  <a:lnTo>
                    <a:pt x="723" y="237"/>
                  </a:lnTo>
                  <a:lnTo>
                    <a:pt x="723" y="234"/>
                  </a:lnTo>
                  <a:lnTo>
                    <a:pt x="724" y="228"/>
                  </a:lnTo>
                  <a:lnTo>
                    <a:pt x="724" y="224"/>
                  </a:lnTo>
                  <a:lnTo>
                    <a:pt x="724" y="223"/>
                  </a:lnTo>
                  <a:lnTo>
                    <a:pt x="724" y="227"/>
                  </a:lnTo>
                  <a:lnTo>
                    <a:pt x="725" y="230"/>
                  </a:lnTo>
                  <a:lnTo>
                    <a:pt x="725" y="231"/>
                  </a:lnTo>
                  <a:lnTo>
                    <a:pt x="725" y="230"/>
                  </a:lnTo>
                  <a:lnTo>
                    <a:pt x="725" y="230"/>
                  </a:lnTo>
                  <a:lnTo>
                    <a:pt x="725" y="227"/>
                  </a:lnTo>
                  <a:lnTo>
                    <a:pt x="725" y="223"/>
                  </a:lnTo>
                  <a:lnTo>
                    <a:pt x="726" y="219"/>
                  </a:lnTo>
                  <a:lnTo>
                    <a:pt x="726" y="216"/>
                  </a:lnTo>
                  <a:lnTo>
                    <a:pt x="726" y="215"/>
                  </a:lnTo>
                  <a:lnTo>
                    <a:pt x="726" y="213"/>
                  </a:lnTo>
                  <a:lnTo>
                    <a:pt x="727" y="212"/>
                  </a:lnTo>
                  <a:lnTo>
                    <a:pt x="727" y="212"/>
                  </a:lnTo>
                  <a:lnTo>
                    <a:pt x="727" y="212"/>
                  </a:lnTo>
                  <a:lnTo>
                    <a:pt x="727" y="211"/>
                  </a:lnTo>
                  <a:lnTo>
                    <a:pt x="727" y="211"/>
                  </a:lnTo>
                  <a:lnTo>
                    <a:pt x="727" y="211"/>
                  </a:lnTo>
                  <a:lnTo>
                    <a:pt x="728" y="210"/>
                  </a:lnTo>
                  <a:lnTo>
                    <a:pt x="728" y="210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29" y="207"/>
                  </a:lnTo>
                  <a:lnTo>
                    <a:pt x="729" y="207"/>
                  </a:lnTo>
                  <a:lnTo>
                    <a:pt x="729" y="207"/>
                  </a:lnTo>
                  <a:lnTo>
                    <a:pt x="729" y="207"/>
                  </a:lnTo>
                  <a:lnTo>
                    <a:pt x="729" y="205"/>
                  </a:lnTo>
                  <a:lnTo>
                    <a:pt x="730" y="205"/>
                  </a:lnTo>
                  <a:lnTo>
                    <a:pt x="730" y="205"/>
                  </a:lnTo>
                  <a:lnTo>
                    <a:pt x="730" y="205"/>
                  </a:lnTo>
                  <a:lnTo>
                    <a:pt x="730" y="204"/>
                  </a:lnTo>
                  <a:lnTo>
                    <a:pt x="730" y="202"/>
                  </a:lnTo>
                  <a:lnTo>
                    <a:pt x="731" y="202"/>
                  </a:lnTo>
                  <a:lnTo>
                    <a:pt x="731" y="201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32" y="198"/>
                  </a:lnTo>
                  <a:lnTo>
                    <a:pt x="732" y="197"/>
                  </a:lnTo>
                  <a:lnTo>
                    <a:pt x="732" y="197"/>
                  </a:lnTo>
                  <a:lnTo>
                    <a:pt x="732" y="196"/>
                  </a:lnTo>
                  <a:lnTo>
                    <a:pt x="733" y="195"/>
                  </a:lnTo>
                  <a:lnTo>
                    <a:pt x="733" y="191"/>
                  </a:lnTo>
                  <a:lnTo>
                    <a:pt x="733" y="191"/>
                  </a:lnTo>
                  <a:lnTo>
                    <a:pt x="733" y="190"/>
                  </a:lnTo>
                  <a:lnTo>
                    <a:pt x="733" y="189"/>
                  </a:lnTo>
                  <a:lnTo>
                    <a:pt x="733" y="186"/>
                  </a:lnTo>
                  <a:lnTo>
                    <a:pt x="734" y="185"/>
                  </a:lnTo>
                  <a:lnTo>
                    <a:pt x="734" y="184"/>
                  </a:lnTo>
                  <a:lnTo>
                    <a:pt x="734" y="182"/>
                  </a:lnTo>
                  <a:lnTo>
                    <a:pt x="734" y="182"/>
                  </a:lnTo>
                  <a:lnTo>
                    <a:pt x="734" y="182"/>
                  </a:lnTo>
                  <a:lnTo>
                    <a:pt x="735" y="180"/>
                  </a:lnTo>
                  <a:lnTo>
                    <a:pt x="735" y="179"/>
                  </a:lnTo>
                  <a:lnTo>
                    <a:pt x="735" y="179"/>
                  </a:lnTo>
                  <a:lnTo>
                    <a:pt x="735" y="178"/>
                  </a:lnTo>
                  <a:lnTo>
                    <a:pt x="736" y="176"/>
                  </a:lnTo>
                  <a:lnTo>
                    <a:pt x="736" y="176"/>
                  </a:lnTo>
                  <a:lnTo>
                    <a:pt x="736" y="177"/>
                  </a:lnTo>
                  <a:lnTo>
                    <a:pt x="736" y="178"/>
                  </a:lnTo>
                  <a:lnTo>
                    <a:pt x="736" y="179"/>
                  </a:lnTo>
                  <a:lnTo>
                    <a:pt x="736" y="180"/>
                  </a:lnTo>
                  <a:lnTo>
                    <a:pt x="737" y="182"/>
                  </a:lnTo>
                  <a:lnTo>
                    <a:pt x="737" y="185"/>
                  </a:lnTo>
                  <a:lnTo>
                    <a:pt x="737" y="188"/>
                  </a:lnTo>
                  <a:lnTo>
                    <a:pt x="737" y="190"/>
                  </a:lnTo>
                  <a:lnTo>
                    <a:pt x="738" y="193"/>
                  </a:lnTo>
                  <a:lnTo>
                    <a:pt x="738" y="196"/>
                  </a:lnTo>
                  <a:lnTo>
                    <a:pt x="738" y="198"/>
                  </a:lnTo>
                  <a:lnTo>
                    <a:pt x="738" y="200"/>
                  </a:lnTo>
                  <a:lnTo>
                    <a:pt x="738" y="202"/>
                  </a:lnTo>
                  <a:lnTo>
                    <a:pt x="738" y="204"/>
                  </a:lnTo>
                  <a:lnTo>
                    <a:pt x="739" y="204"/>
                  </a:lnTo>
                  <a:lnTo>
                    <a:pt x="739" y="204"/>
                  </a:lnTo>
                  <a:lnTo>
                    <a:pt x="739" y="205"/>
                  </a:lnTo>
                  <a:lnTo>
                    <a:pt x="739" y="207"/>
                  </a:lnTo>
                  <a:lnTo>
                    <a:pt x="740" y="206"/>
                  </a:lnTo>
                  <a:lnTo>
                    <a:pt x="740" y="206"/>
                  </a:lnTo>
                  <a:lnTo>
                    <a:pt x="740" y="207"/>
                  </a:lnTo>
                  <a:lnTo>
                    <a:pt x="740" y="207"/>
                  </a:lnTo>
                  <a:lnTo>
                    <a:pt x="740" y="207"/>
                  </a:lnTo>
                  <a:lnTo>
                    <a:pt x="741" y="207"/>
                  </a:lnTo>
                  <a:lnTo>
                    <a:pt x="741" y="207"/>
                  </a:lnTo>
                  <a:lnTo>
                    <a:pt x="741" y="208"/>
                  </a:lnTo>
                  <a:lnTo>
                    <a:pt x="741" y="207"/>
                  </a:lnTo>
                  <a:lnTo>
                    <a:pt x="741" y="206"/>
                  </a:lnTo>
                  <a:lnTo>
                    <a:pt x="742" y="208"/>
                  </a:lnTo>
                  <a:lnTo>
                    <a:pt x="742" y="208"/>
                  </a:lnTo>
                  <a:lnTo>
                    <a:pt x="742" y="210"/>
                  </a:lnTo>
                  <a:lnTo>
                    <a:pt x="742" y="208"/>
                  </a:lnTo>
                  <a:lnTo>
                    <a:pt x="742" y="207"/>
                  </a:lnTo>
                  <a:lnTo>
                    <a:pt x="743" y="208"/>
                  </a:lnTo>
                  <a:lnTo>
                    <a:pt x="743" y="207"/>
                  </a:lnTo>
                  <a:lnTo>
                    <a:pt x="743" y="208"/>
                  </a:lnTo>
                  <a:lnTo>
                    <a:pt x="743" y="208"/>
                  </a:lnTo>
                  <a:lnTo>
                    <a:pt x="744" y="207"/>
                  </a:lnTo>
                  <a:lnTo>
                    <a:pt x="744" y="207"/>
                  </a:lnTo>
                  <a:lnTo>
                    <a:pt x="744" y="207"/>
                  </a:lnTo>
                  <a:lnTo>
                    <a:pt x="744" y="207"/>
                  </a:lnTo>
                  <a:lnTo>
                    <a:pt x="744" y="206"/>
                  </a:lnTo>
                  <a:lnTo>
                    <a:pt x="744" y="206"/>
                  </a:lnTo>
                  <a:lnTo>
                    <a:pt x="745" y="206"/>
                  </a:lnTo>
                  <a:lnTo>
                    <a:pt x="745" y="207"/>
                  </a:lnTo>
                  <a:lnTo>
                    <a:pt x="745" y="206"/>
                  </a:lnTo>
                  <a:lnTo>
                    <a:pt x="745" y="205"/>
                  </a:lnTo>
                  <a:lnTo>
                    <a:pt x="746" y="205"/>
                  </a:lnTo>
                  <a:lnTo>
                    <a:pt x="746" y="205"/>
                  </a:lnTo>
                  <a:lnTo>
                    <a:pt x="746" y="207"/>
                  </a:lnTo>
                  <a:lnTo>
                    <a:pt x="746" y="205"/>
                  </a:lnTo>
                  <a:lnTo>
                    <a:pt x="746" y="205"/>
                  </a:lnTo>
                  <a:lnTo>
                    <a:pt x="747" y="205"/>
                  </a:lnTo>
                  <a:lnTo>
                    <a:pt x="747" y="206"/>
                  </a:lnTo>
                  <a:lnTo>
                    <a:pt x="747" y="205"/>
                  </a:lnTo>
                  <a:lnTo>
                    <a:pt x="747" y="205"/>
                  </a:lnTo>
                  <a:lnTo>
                    <a:pt x="747" y="205"/>
                  </a:lnTo>
                  <a:lnTo>
                    <a:pt x="748" y="205"/>
                  </a:lnTo>
                  <a:lnTo>
                    <a:pt x="748" y="206"/>
                  </a:lnTo>
                  <a:lnTo>
                    <a:pt x="748" y="206"/>
                  </a:lnTo>
                  <a:lnTo>
                    <a:pt x="748" y="207"/>
                  </a:lnTo>
                  <a:lnTo>
                    <a:pt x="748" y="206"/>
                  </a:lnTo>
                  <a:lnTo>
                    <a:pt x="749" y="206"/>
                  </a:lnTo>
                  <a:lnTo>
                    <a:pt x="749" y="207"/>
                  </a:lnTo>
                  <a:lnTo>
                    <a:pt x="749" y="208"/>
                  </a:lnTo>
                  <a:lnTo>
                    <a:pt x="749" y="207"/>
                  </a:lnTo>
                  <a:lnTo>
                    <a:pt x="749" y="207"/>
                  </a:lnTo>
                  <a:lnTo>
                    <a:pt x="749" y="210"/>
                  </a:lnTo>
                  <a:lnTo>
                    <a:pt x="750" y="208"/>
                  </a:lnTo>
                  <a:lnTo>
                    <a:pt x="750" y="209"/>
                  </a:lnTo>
                  <a:lnTo>
                    <a:pt x="750" y="210"/>
                  </a:lnTo>
                  <a:lnTo>
                    <a:pt x="750" y="208"/>
                  </a:lnTo>
                  <a:lnTo>
                    <a:pt x="751" y="210"/>
                  </a:lnTo>
                  <a:lnTo>
                    <a:pt x="751" y="210"/>
                  </a:lnTo>
                  <a:lnTo>
                    <a:pt x="751" y="210"/>
                  </a:lnTo>
                  <a:lnTo>
                    <a:pt x="751" y="209"/>
                  </a:lnTo>
                  <a:lnTo>
                    <a:pt x="751" y="209"/>
                  </a:lnTo>
                  <a:lnTo>
                    <a:pt x="752" y="210"/>
                  </a:lnTo>
                  <a:lnTo>
                    <a:pt x="752" y="210"/>
                  </a:lnTo>
                  <a:lnTo>
                    <a:pt x="752" y="209"/>
                  </a:lnTo>
                  <a:lnTo>
                    <a:pt x="752" y="210"/>
                  </a:lnTo>
                  <a:lnTo>
                    <a:pt x="752" y="210"/>
                  </a:lnTo>
                  <a:lnTo>
                    <a:pt x="753" y="210"/>
                  </a:lnTo>
                  <a:lnTo>
                    <a:pt x="753" y="210"/>
                  </a:lnTo>
                  <a:lnTo>
                    <a:pt x="753" y="210"/>
                  </a:lnTo>
                  <a:lnTo>
                    <a:pt x="753" y="210"/>
                  </a:lnTo>
                  <a:lnTo>
                    <a:pt x="753" y="210"/>
                  </a:lnTo>
                  <a:lnTo>
                    <a:pt x="754" y="210"/>
                  </a:lnTo>
                  <a:lnTo>
                    <a:pt x="754" y="211"/>
                  </a:lnTo>
                  <a:lnTo>
                    <a:pt x="754" y="210"/>
                  </a:lnTo>
                  <a:lnTo>
                    <a:pt x="754" y="210"/>
                  </a:lnTo>
                  <a:lnTo>
                    <a:pt x="755" y="210"/>
                  </a:lnTo>
                  <a:lnTo>
                    <a:pt x="755" y="210"/>
                  </a:lnTo>
                  <a:lnTo>
                    <a:pt x="755" y="210"/>
                  </a:lnTo>
                  <a:lnTo>
                    <a:pt x="755" y="210"/>
                  </a:lnTo>
                  <a:lnTo>
                    <a:pt x="755" y="210"/>
                  </a:lnTo>
                  <a:lnTo>
                    <a:pt x="755" y="210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6" y="211"/>
                  </a:lnTo>
                  <a:lnTo>
                    <a:pt x="756" y="210"/>
                  </a:lnTo>
                  <a:lnTo>
                    <a:pt x="757" y="210"/>
                  </a:lnTo>
                  <a:lnTo>
                    <a:pt x="757" y="211"/>
                  </a:lnTo>
                  <a:lnTo>
                    <a:pt x="757" y="211"/>
                  </a:lnTo>
                  <a:lnTo>
                    <a:pt x="757" y="210"/>
                  </a:lnTo>
                  <a:lnTo>
                    <a:pt x="757" y="210"/>
                  </a:lnTo>
                  <a:lnTo>
                    <a:pt x="758" y="208"/>
                  </a:lnTo>
                  <a:lnTo>
                    <a:pt x="758" y="206"/>
                  </a:lnTo>
                  <a:lnTo>
                    <a:pt x="758" y="206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59" y="205"/>
                  </a:lnTo>
                  <a:lnTo>
                    <a:pt x="759" y="205"/>
                  </a:lnTo>
                  <a:lnTo>
                    <a:pt x="759" y="200"/>
                  </a:lnTo>
                  <a:lnTo>
                    <a:pt x="759" y="200"/>
                  </a:lnTo>
                  <a:lnTo>
                    <a:pt x="759" y="198"/>
                  </a:lnTo>
                  <a:lnTo>
                    <a:pt x="760" y="199"/>
                  </a:lnTo>
                  <a:lnTo>
                    <a:pt x="760" y="201"/>
                  </a:lnTo>
                  <a:lnTo>
                    <a:pt x="760" y="201"/>
                  </a:lnTo>
                  <a:lnTo>
                    <a:pt x="760" y="201"/>
                  </a:lnTo>
                  <a:lnTo>
                    <a:pt x="761" y="200"/>
                  </a:lnTo>
                  <a:lnTo>
                    <a:pt x="761" y="200"/>
                  </a:lnTo>
                  <a:lnTo>
                    <a:pt x="761" y="202"/>
                  </a:lnTo>
                  <a:lnTo>
                    <a:pt x="761" y="205"/>
                  </a:lnTo>
                  <a:lnTo>
                    <a:pt x="761" y="204"/>
                  </a:lnTo>
                  <a:lnTo>
                    <a:pt x="761" y="205"/>
                  </a:lnTo>
                  <a:lnTo>
                    <a:pt x="762" y="205"/>
                  </a:lnTo>
                  <a:lnTo>
                    <a:pt x="762" y="207"/>
                  </a:lnTo>
                  <a:lnTo>
                    <a:pt x="762" y="208"/>
                  </a:lnTo>
                  <a:lnTo>
                    <a:pt x="762" y="208"/>
                  </a:lnTo>
                  <a:lnTo>
                    <a:pt x="763" y="210"/>
                  </a:lnTo>
                  <a:lnTo>
                    <a:pt x="763" y="211"/>
                  </a:lnTo>
                  <a:lnTo>
                    <a:pt x="763" y="211"/>
                  </a:lnTo>
                  <a:lnTo>
                    <a:pt x="763" y="211"/>
                  </a:lnTo>
                  <a:lnTo>
                    <a:pt x="763" y="212"/>
                  </a:lnTo>
                  <a:lnTo>
                    <a:pt x="763" y="212"/>
                  </a:lnTo>
                  <a:lnTo>
                    <a:pt x="764" y="211"/>
                  </a:lnTo>
                  <a:lnTo>
                    <a:pt x="764" y="212"/>
                  </a:lnTo>
                  <a:lnTo>
                    <a:pt x="764" y="211"/>
                  </a:lnTo>
                  <a:lnTo>
                    <a:pt x="764" y="211"/>
                  </a:lnTo>
                  <a:lnTo>
                    <a:pt x="764" y="210"/>
                  </a:lnTo>
                  <a:lnTo>
                    <a:pt x="765" y="210"/>
                  </a:lnTo>
                  <a:lnTo>
                    <a:pt x="765" y="210"/>
                  </a:lnTo>
                  <a:lnTo>
                    <a:pt x="765" y="210"/>
                  </a:lnTo>
                  <a:lnTo>
                    <a:pt x="765" y="208"/>
                  </a:lnTo>
                  <a:lnTo>
                    <a:pt x="766" y="208"/>
                  </a:lnTo>
                  <a:lnTo>
                    <a:pt x="766" y="209"/>
                  </a:lnTo>
                  <a:lnTo>
                    <a:pt x="766" y="211"/>
                  </a:lnTo>
                  <a:lnTo>
                    <a:pt x="766" y="204"/>
                  </a:lnTo>
                  <a:lnTo>
                    <a:pt x="766" y="188"/>
                  </a:lnTo>
                  <a:lnTo>
                    <a:pt x="766" y="167"/>
                  </a:lnTo>
                  <a:lnTo>
                    <a:pt x="767" y="142"/>
                  </a:lnTo>
                  <a:lnTo>
                    <a:pt x="767" y="114"/>
                  </a:lnTo>
                  <a:lnTo>
                    <a:pt x="767" y="80"/>
                  </a:lnTo>
                  <a:lnTo>
                    <a:pt x="767" y="42"/>
                  </a:lnTo>
                  <a:lnTo>
                    <a:pt x="768" y="16"/>
                  </a:lnTo>
                  <a:lnTo>
                    <a:pt x="768" y="29"/>
                  </a:lnTo>
                  <a:lnTo>
                    <a:pt x="768" y="87"/>
                  </a:lnTo>
                  <a:lnTo>
                    <a:pt x="768" y="164"/>
                  </a:lnTo>
                  <a:lnTo>
                    <a:pt x="768" y="219"/>
                  </a:lnTo>
                  <a:lnTo>
                    <a:pt x="769" y="238"/>
                  </a:lnTo>
                  <a:lnTo>
                    <a:pt x="769" y="240"/>
                  </a:lnTo>
                  <a:lnTo>
                    <a:pt x="769" y="233"/>
                  </a:lnTo>
                  <a:lnTo>
                    <a:pt x="769" y="228"/>
                  </a:lnTo>
                  <a:lnTo>
                    <a:pt x="769" y="226"/>
                  </a:lnTo>
                  <a:lnTo>
                    <a:pt x="770" y="228"/>
                  </a:lnTo>
                  <a:lnTo>
                    <a:pt x="770" y="231"/>
                  </a:lnTo>
                  <a:lnTo>
                    <a:pt x="770" y="232"/>
                  </a:lnTo>
                  <a:lnTo>
                    <a:pt x="770" y="231"/>
                  </a:lnTo>
                  <a:lnTo>
                    <a:pt x="770" y="230"/>
                  </a:lnTo>
                  <a:lnTo>
                    <a:pt x="771" y="228"/>
                  </a:lnTo>
                  <a:lnTo>
                    <a:pt x="771" y="223"/>
                  </a:lnTo>
                  <a:lnTo>
                    <a:pt x="771" y="220"/>
                  </a:lnTo>
                  <a:lnTo>
                    <a:pt x="771" y="217"/>
                  </a:lnTo>
                  <a:lnTo>
                    <a:pt x="772" y="215"/>
                  </a:lnTo>
                  <a:lnTo>
                    <a:pt x="772" y="213"/>
                  </a:lnTo>
                  <a:lnTo>
                    <a:pt x="772" y="213"/>
                  </a:lnTo>
                  <a:lnTo>
                    <a:pt x="772" y="212"/>
                  </a:lnTo>
                  <a:lnTo>
                    <a:pt x="772" y="212"/>
                  </a:lnTo>
                  <a:lnTo>
                    <a:pt x="772" y="211"/>
                  </a:lnTo>
                  <a:lnTo>
                    <a:pt x="773" y="211"/>
                  </a:lnTo>
                  <a:lnTo>
                    <a:pt x="773" y="211"/>
                  </a:lnTo>
                  <a:lnTo>
                    <a:pt x="773" y="210"/>
                  </a:lnTo>
                  <a:lnTo>
                    <a:pt x="773" y="210"/>
                  </a:lnTo>
                  <a:lnTo>
                    <a:pt x="774" y="210"/>
                  </a:lnTo>
                  <a:lnTo>
                    <a:pt x="774" y="210"/>
                  </a:lnTo>
                  <a:lnTo>
                    <a:pt x="774" y="208"/>
                  </a:lnTo>
                  <a:lnTo>
                    <a:pt x="774" y="208"/>
                  </a:lnTo>
                  <a:lnTo>
                    <a:pt x="774" y="206"/>
                  </a:lnTo>
                  <a:lnTo>
                    <a:pt x="774" y="206"/>
                  </a:lnTo>
                  <a:lnTo>
                    <a:pt x="775" y="206"/>
                  </a:lnTo>
                  <a:lnTo>
                    <a:pt x="775" y="205"/>
                  </a:lnTo>
                  <a:lnTo>
                    <a:pt x="775" y="204"/>
                  </a:lnTo>
                  <a:lnTo>
                    <a:pt x="775" y="202"/>
                  </a:lnTo>
                  <a:lnTo>
                    <a:pt x="776" y="204"/>
                  </a:lnTo>
                  <a:lnTo>
                    <a:pt x="776" y="203"/>
                  </a:lnTo>
                  <a:lnTo>
                    <a:pt x="776" y="201"/>
                  </a:lnTo>
                  <a:lnTo>
                    <a:pt x="776" y="200"/>
                  </a:lnTo>
                  <a:lnTo>
                    <a:pt x="776" y="201"/>
                  </a:lnTo>
                  <a:lnTo>
                    <a:pt x="777" y="200"/>
                  </a:lnTo>
                  <a:lnTo>
                    <a:pt x="777" y="198"/>
                  </a:lnTo>
                  <a:lnTo>
                    <a:pt x="777" y="197"/>
                  </a:lnTo>
                  <a:lnTo>
                    <a:pt x="777" y="196"/>
                  </a:lnTo>
                  <a:lnTo>
                    <a:pt x="777" y="196"/>
                  </a:lnTo>
                  <a:lnTo>
                    <a:pt x="778" y="193"/>
                  </a:lnTo>
                  <a:lnTo>
                    <a:pt x="778" y="191"/>
                  </a:lnTo>
                  <a:lnTo>
                    <a:pt x="778" y="189"/>
                  </a:lnTo>
                  <a:lnTo>
                    <a:pt x="778" y="186"/>
                  </a:lnTo>
                  <a:lnTo>
                    <a:pt x="778" y="185"/>
                  </a:lnTo>
                  <a:lnTo>
                    <a:pt x="779" y="185"/>
                  </a:lnTo>
                  <a:lnTo>
                    <a:pt x="779" y="182"/>
                  </a:lnTo>
                  <a:lnTo>
                    <a:pt x="779" y="181"/>
                  </a:lnTo>
                  <a:lnTo>
                    <a:pt x="779" y="179"/>
                  </a:lnTo>
                  <a:lnTo>
                    <a:pt x="779" y="178"/>
                  </a:lnTo>
                  <a:lnTo>
                    <a:pt x="780" y="176"/>
                  </a:lnTo>
                  <a:lnTo>
                    <a:pt x="780" y="175"/>
                  </a:lnTo>
                  <a:lnTo>
                    <a:pt x="780" y="174"/>
                  </a:lnTo>
                  <a:lnTo>
                    <a:pt x="780" y="175"/>
                  </a:lnTo>
                  <a:lnTo>
                    <a:pt x="780" y="174"/>
                  </a:lnTo>
                  <a:lnTo>
                    <a:pt x="781" y="173"/>
                  </a:lnTo>
                  <a:lnTo>
                    <a:pt x="781" y="172"/>
                  </a:lnTo>
                  <a:lnTo>
                    <a:pt x="781" y="172"/>
                  </a:lnTo>
                  <a:lnTo>
                    <a:pt x="781" y="172"/>
                  </a:lnTo>
                  <a:lnTo>
                    <a:pt x="781" y="173"/>
                  </a:lnTo>
                  <a:lnTo>
                    <a:pt x="782" y="175"/>
                  </a:lnTo>
                  <a:lnTo>
                    <a:pt x="782" y="177"/>
                  </a:lnTo>
                  <a:lnTo>
                    <a:pt x="782" y="179"/>
                  </a:lnTo>
                  <a:lnTo>
                    <a:pt x="782" y="182"/>
                  </a:lnTo>
                  <a:lnTo>
                    <a:pt x="783" y="185"/>
                  </a:lnTo>
                  <a:lnTo>
                    <a:pt x="783" y="189"/>
                  </a:lnTo>
                  <a:lnTo>
                    <a:pt x="783" y="191"/>
                  </a:lnTo>
                  <a:lnTo>
                    <a:pt x="783" y="194"/>
                  </a:lnTo>
                  <a:lnTo>
                    <a:pt x="783" y="197"/>
                  </a:lnTo>
                  <a:lnTo>
                    <a:pt x="783" y="200"/>
                  </a:lnTo>
                  <a:lnTo>
                    <a:pt x="784" y="202"/>
                  </a:lnTo>
                  <a:lnTo>
                    <a:pt x="784" y="203"/>
                  </a:lnTo>
                  <a:lnTo>
                    <a:pt x="784" y="205"/>
                  </a:lnTo>
                  <a:lnTo>
                    <a:pt x="784" y="206"/>
                  </a:lnTo>
                  <a:lnTo>
                    <a:pt x="785" y="207"/>
                  </a:lnTo>
                  <a:lnTo>
                    <a:pt x="785" y="207"/>
                  </a:lnTo>
                  <a:lnTo>
                    <a:pt x="785" y="207"/>
                  </a:lnTo>
                  <a:lnTo>
                    <a:pt x="785" y="210"/>
                  </a:lnTo>
                  <a:lnTo>
                    <a:pt x="785" y="210"/>
                  </a:lnTo>
                  <a:lnTo>
                    <a:pt x="785" y="210"/>
                  </a:lnTo>
                  <a:lnTo>
                    <a:pt x="786" y="210"/>
                  </a:lnTo>
                  <a:lnTo>
                    <a:pt x="786" y="210"/>
                  </a:lnTo>
                  <a:lnTo>
                    <a:pt x="786" y="210"/>
                  </a:lnTo>
                  <a:lnTo>
                    <a:pt x="786" y="210"/>
                  </a:lnTo>
                  <a:lnTo>
                    <a:pt x="787" y="210"/>
                  </a:lnTo>
                  <a:lnTo>
                    <a:pt x="787" y="210"/>
                  </a:lnTo>
                  <a:lnTo>
                    <a:pt x="787" y="210"/>
                  </a:lnTo>
                  <a:lnTo>
                    <a:pt x="787" y="210"/>
                  </a:lnTo>
                  <a:lnTo>
                    <a:pt x="787" y="210"/>
                  </a:lnTo>
                  <a:lnTo>
                    <a:pt x="788" y="210"/>
                  </a:lnTo>
                  <a:lnTo>
                    <a:pt x="788" y="210"/>
                  </a:lnTo>
                  <a:lnTo>
                    <a:pt x="788" y="210"/>
                  </a:lnTo>
                  <a:lnTo>
                    <a:pt x="788" y="210"/>
                  </a:lnTo>
                  <a:lnTo>
                    <a:pt x="788" y="210"/>
                  </a:lnTo>
                  <a:lnTo>
                    <a:pt x="789" y="210"/>
                  </a:lnTo>
                  <a:lnTo>
                    <a:pt x="789" y="208"/>
                  </a:lnTo>
                  <a:lnTo>
                    <a:pt x="789" y="207"/>
                  </a:lnTo>
                  <a:lnTo>
                    <a:pt x="789" y="207"/>
                  </a:lnTo>
                  <a:lnTo>
                    <a:pt x="789" y="208"/>
                  </a:lnTo>
                  <a:lnTo>
                    <a:pt x="790" y="208"/>
                  </a:lnTo>
                  <a:lnTo>
                    <a:pt x="790" y="207"/>
                  </a:lnTo>
                  <a:lnTo>
                    <a:pt x="790" y="206"/>
                  </a:lnTo>
                  <a:lnTo>
                    <a:pt x="790" y="206"/>
                  </a:lnTo>
                  <a:lnTo>
                    <a:pt x="791" y="207"/>
                  </a:lnTo>
                  <a:lnTo>
                    <a:pt x="791" y="206"/>
                  </a:lnTo>
                  <a:lnTo>
                    <a:pt x="791" y="205"/>
                  </a:lnTo>
                  <a:lnTo>
                    <a:pt x="791" y="205"/>
                  </a:lnTo>
                  <a:lnTo>
                    <a:pt x="791" y="205"/>
                  </a:lnTo>
                  <a:lnTo>
                    <a:pt x="791" y="205"/>
                  </a:lnTo>
                  <a:lnTo>
                    <a:pt x="792" y="205"/>
                  </a:lnTo>
                  <a:lnTo>
                    <a:pt x="792" y="205"/>
                  </a:lnTo>
                  <a:lnTo>
                    <a:pt x="792" y="206"/>
                  </a:lnTo>
                  <a:lnTo>
                    <a:pt x="792" y="205"/>
                  </a:lnTo>
                  <a:lnTo>
                    <a:pt x="793" y="205"/>
                  </a:lnTo>
                  <a:lnTo>
                    <a:pt x="793" y="205"/>
                  </a:lnTo>
                  <a:lnTo>
                    <a:pt x="793" y="205"/>
                  </a:lnTo>
                  <a:lnTo>
                    <a:pt x="793" y="205"/>
                  </a:lnTo>
                  <a:lnTo>
                    <a:pt x="793" y="205"/>
                  </a:lnTo>
                  <a:lnTo>
                    <a:pt x="794" y="204"/>
                  </a:lnTo>
                  <a:lnTo>
                    <a:pt x="794" y="205"/>
                  </a:lnTo>
                  <a:lnTo>
                    <a:pt x="794" y="205"/>
                  </a:lnTo>
                  <a:lnTo>
                    <a:pt x="794" y="207"/>
                  </a:lnTo>
                  <a:lnTo>
                    <a:pt x="794" y="207"/>
                  </a:lnTo>
                  <a:lnTo>
                    <a:pt x="794" y="209"/>
                  </a:lnTo>
                  <a:lnTo>
                    <a:pt x="795" y="207"/>
                  </a:lnTo>
                  <a:lnTo>
                    <a:pt x="795" y="207"/>
                  </a:lnTo>
                  <a:lnTo>
                    <a:pt x="795" y="207"/>
                  </a:lnTo>
                  <a:lnTo>
                    <a:pt x="795" y="208"/>
                  </a:lnTo>
                  <a:lnTo>
                    <a:pt x="796" y="210"/>
                  </a:lnTo>
                  <a:lnTo>
                    <a:pt x="796" y="208"/>
                  </a:lnTo>
                  <a:lnTo>
                    <a:pt x="796" y="208"/>
                  </a:lnTo>
                  <a:lnTo>
                    <a:pt x="796" y="210"/>
                  </a:lnTo>
                  <a:lnTo>
                    <a:pt x="796" y="210"/>
                  </a:lnTo>
                  <a:lnTo>
                    <a:pt x="796" y="210"/>
                  </a:lnTo>
                  <a:lnTo>
                    <a:pt x="797" y="208"/>
                  </a:lnTo>
                  <a:lnTo>
                    <a:pt x="797" y="209"/>
                  </a:lnTo>
                  <a:lnTo>
                    <a:pt x="797" y="210"/>
                  </a:lnTo>
                  <a:lnTo>
                    <a:pt x="797" y="210"/>
                  </a:lnTo>
                  <a:lnTo>
                    <a:pt x="798" y="210"/>
                  </a:lnTo>
                  <a:lnTo>
                    <a:pt x="798" y="210"/>
                  </a:lnTo>
                  <a:lnTo>
                    <a:pt x="798" y="210"/>
                  </a:lnTo>
                  <a:lnTo>
                    <a:pt x="798" y="210"/>
                  </a:lnTo>
                  <a:lnTo>
                    <a:pt x="798" y="210"/>
                  </a:lnTo>
                  <a:lnTo>
                    <a:pt x="799" y="211"/>
                  </a:lnTo>
                  <a:lnTo>
                    <a:pt x="799" y="210"/>
                  </a:lnTo>
                  <a:lnTo>
                    <a:pt x="799" y="210"/>
                  </a:lnTo>
                  <a:lnTo>
                    <a:pt x="799" y="210"/>
                  </a:lnTo>
                  <a:lnTo>
                    <a:pt x="799" y="211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1"/>
                  </a:lnTo>
                  <a:lnTo>
                    <a:pt x="800" y="210"/>
                  </a:lnTo>
                  <a:lnTo>
                    <a:pt x="801" y="211"/>
                  </a:lnTo>
                  <a:lnTo>
                    <a:pt x="801" y="211"/>
                  </a:lnTo>
                  <a:lnTo>
                    <a:pt x="801" y="210"/>
                  </a:lnTo>
                  <a:lnTo>
                    <a:pt x="801" y="210"/>
                  </a:lnTo>
                  <a:lnTo>
                    <a:pt x="802" y="210"/>
                  </a:lnTo>
                  <a:lnTo>
                    <a:pt x="802" y="210"/>
                  </a:lnTo>
                  <a:lnTo>
                    <a:pt x="802" y="211"/>
                  </a:lnTo>
                  <a:lnTo>
                    <a:pt x="802" y="211"/>
                  </a:lnTo>
                  <a:lnTo>
                    <a:pt x="802" y="210"/>
                  </a:lnTo>
                  <a:lnTo>
                    <a:pt x="802" y="208"/>
                  </a:lnTo>
                  <a:lnTo>
                    <a:pt x="803" y="206"/>
                  </a:lnTo>
                  <a:lnTo>
                    <a:pt x="803" y="204"/>
                  </a:lnTo>
                  <a:lnTo>
                    <a:pt x="803" y="205"/>
                  </a:lnTo>
                  <a:lnTo>
                    <a:pt x="803" y="205"/>
                  </a:lnTo>
                  <a:lnTo>
                    <a:pt x="804" y="205"/>
                  </a:lnTo>
                  <a:lnTo>
                    <a:pt x="804" y="204"/>
                  </a:lnTo>
                  <a:lnTo>
                    <a:pt x="804" y="200"/>
                  </a:lnTo>
                  <a:lnTo>
                    <a:pt x="804" y="200"/>
                  </a:lnTo>
                  <a:lnTo>
                    <a:pt x="804" y="198"/>
                  </a:lnTo>
                  <a:lnTo>
                    <a:pt x="805" y="200"/>
                  </a:lnTo>
                  <a:lnTo>
                    <a:pt x="805" y="201"/>
                  </a:lnTo>
                  <a:lnTo>
                    <a:pt x="805" y="202"/>
                  </a:lnTo>
                  <a:lnTo>
                    <a:pt x="805" y="201"/>
                  </a:lnTo>
                  <a:lnTo>
                    <a:pt x="805" y="201"/>
                  </a:lnTo>
                  <a:lnTo>
                    <a:pt x="806" y="202"/>
                  </a:lnTo>
                  <a:lnTo>
                    <a:pt x="806" y="202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6" y="206"/>
                  </a:lnTo>
                  <a:lnTo>
                    <a:pt x="807" y="206"/>
                  </a:lnTo>
                  <a:lnTo>
                    <a:pt x="807" y="207"/>
                  </a:lnTo>
                  <a:lnTo>
                    <a:pt x="807" y="210"/>
                  </a:lnTo>
                  <a:lnTo>
                    <a:pt x="807" y="211"/>
                  </a:lnTo>
                  <a:lnTo>
                    <a:pt x="807" y="212"/>
                  </a:lnTo>
                  <a:lnTo>
                    <a:pt x="808" y="212"/>
                  </a:lnTo>
                  <a:lnTo>
                    <a:pt x="808" y="212"/>
                  </a:lnTo>
                  <a:lnTo>
                    <a:pt x="808" y="213"/>
                  </a:lnTo>
                  <a:lnTo>
                    <a:pt x="808" y="214"/>
                  </a:lnTo>
                  <a:lnTo>
                    <a:pt x="808" y="213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2"/>
                  </a:lnTo>
                  <a:lnTo>
                    <a:pt x="810" y="212"/>
                  </a:lnTo>
                  <a:lnTo>
                    <a:pt x="810" y="212"/>
                  </a:lnTo>
                  <a:lnTo>
                    <a:pt x="810" y="211"/>
                  </a:lnTo>
                  <a:lnTo>
                    <a:pt x="810" y="211"/>
                  </a:lnTo>
                  <a:lnTo>
                    <a:pt x="810" y="210"/>
                  </a:lnTo>
                  <a:lnTo>
                    <a:pt x="811" y="210"/>
                  </a:lnTo>
                  <a:lnTo>
                    <a:pt x="811" y="211"/>
                  </a:lnTo>
                  <a:lnTo>
                    <a:pt x="811" y="202"/>
                  </a:lnTo>
                  <a:lnTo>
                    <a:pt x="811" y="183"/>
                  </a:lnTo>
                  <a:lnTo>
                    <a:pt x="811" y="159"/>
                  </a:lnTo>
                  <a:lnTo>
                    <a:pt x="812" y="130"/>
                  </a:lnTo>
                  <a:lnTo>
                    <a:pt x="812" y="103"/>
                  </a:lnTo>
                  <a:lnTo>
                    <a:pt x="812" y="71"/>
                  </a:lnTo>
                  <a:lnTo>
                    <a:pt x="812" y="35"/>
                  </a:lnTo>
                  <a:lnTo>
                    <a:pt x="813" y="9"/>
                  </a:lnTo>
                  <a:lnTo>
                    <a:pt x="813" y="23"/>
                  </a:lnTo>
                  <a:lnTo>
                    <a:pt x="813" y="86"/>
                  </a:lnTo>
                  <a:lnTo>
                    <a:pt x="813" y="172"/>
                  </a:lnTo>
                  <a:lnTo>
                    <a:pt x="813" y="230"/>
                  </a:lnTo>
                  <a:lnTo>
                    <a:pt x="813" y="249"/>
                  </a:lnTo>
                  <a:lnTo>
                    <a:pt x="814" y="247"/>
                  </a:lnTo>
                  <a:lnTo>
                    <a:pt x="814" y="241"/>
                  </a:lnTo>
                  <a:lnTo>
                    <a:pt x="814" y="235"/>
                  </a:lnTo>
                  <a:lnTo>
                    <a:pt x="814" y="231"/>
                  </a:lnTo>
                  <a:lnTo>
                    <a:pt x="815" y="233"/>
                  </a:lnTo>
                  <a:lnTo>
                    <a:pt x="815" y="235"/>
                  </a:lnTo>
                  <a:lnTo>
                    <a:pt x="815" y="237"/>
                  </a:lnTo>
                  <a:lnTo>
                    <a:pt x="815" y="236"/>
                  </a:lnTo>
                  <a:lnTo>
                    <a:pt x="815" y="233"/>
                  </a:lnTo>
                  <a:lnTo>
                    <a:pt x="816" y="229"/>
                  </a:lnTo>
                  <a:lnTo>
                    <a:pt x="816" y="225"/>
                  </a:lnTo>
                  <a:lnTo>
                    <a:pt x="816" y="221"/>
                  </a:lnTo>
                  <a:lnTo>
                    <a:pt x="816" y="217"/>
                  </a:lnTo>
                  <a:lnTo>
                    <a:pt x="816" y="215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7" y="211"/>
                  </a:lnTo>
                  <a:lnTo>
                    <a:pt x="818" y="210"/>
                  </a:lnTo>
                  <a:lnTo>
                    <a:pt x="818" y="212"/>
                  </a:lnTo>
                  <a:lnTo>
                    <a:pt x="818" y="210"/>
                  </a:lnTo>
                  <a:lnTo>
                    <a:pt x="818" y="210"/>
                  </a:lnTo>
                  <a:lnTo>
                    <a:pt x="818" y="208"/>
                  </a:lnTo>
                  <a:lnTo>
                    <a:pt x="819" y="208"/>
                  </a:lnTo>
                  <a:lnTo>
                    <a:pt x="819" y="208"/>
                  </a:lnTo>
                  <a:lnTo>
                    <a:pt x="819" y="208"/>
                  </a:lnTo>
                  <a:lnTo>
                    <a:pt x="819" y="205"/>
                  </a:lnTo>
                  <a:lnTo>
                    <a:pt x="819" y="205"/>
                  </a:lnTo>
                  <a:lnTo>
                    <a:pt x="820" y="205"/>
                  </a:lnTo>
                  <a:lnTo>
                    <a:pt x="820" y="205"/>
                  </a:lnTo>
                  <a:lnTo>
                    <a:pt x="820" y="204"/>
                  </a:lnTo>
                  <a:lnTo>
                    <a:pt x="820" y="202"/>
                  </a:lnTo>
                  <a:lnTo>
                    <a:pt x="821" y="202"/>
                  </a:lnTo>
                  <a:lnTo>
                    <a:pt x="821" y="201"/>
                  </a:lnTo>
                  <a:lnTo>
                    <a:pt x="821" y="200"/>
                  </a:lnTo>
                  <a:lnTo>
                    <a:pt x="821" y="199"/>
                  </a:lnTo>
                  <a:lnTo>
                    <a:pt x="821" y="199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1"/>
                  </a:lnTo>
                  <a:lnTo>
                    <a:pt x="823" y="189"/>
                  </a:lnTo>
                  <a:lnTo>
                    <a:pt x="823" y="188"/>
                  </a:lnTo>
                  <a:lnTo>
                    <a:pt x="823" y="186"/>
                  </a:lnTo>
                  <a:lnTo>
                    <a:pt x="823" y="183"/>
                  </a:lnTo>
                  <a:lnTo>
                    <a:pt x="823" y="181"/>
                  </a:lnTo>
                  <a:lnTo>
                    <a:pt x="824" y="179"/>
                  </a:lnTo>
                  <a:lnTo>
                    <a:pt x="824" y="178"/>
                  </a:lnTo>
                  <a:lnTo>
                    <a:pt x="824" y="176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2"/>
                  </a:lnTo>
                  <a:lnTo>
                    <a:pt x="825" y="171"/>
                  </a:lnTo>
                  <a:lnTo>
                    <a:pt x="825" y="170"/>
                  </a:lnTo>
                  <a:lnTo>
                    <a:pt x="825" y="169"/>
                  </a:lnTo>
                  <a:lnTo>
                    <a:pt x="825" y="168"/>
                  </a:lnTo>
                  <a:lnTo>
                    <a:pt x="826" y="168"/>
                  </a:lnTo>
                  <a:lnTo>
                    <a:pt x="826" y="168"/>
                  </a:lnTo>
                  <a:lnTo>
                    <a:pt x="826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7" y="174"/>
                  </a:lnTo>
                  <a:lnTo>
                    <a:pt x="827" y="176"/>
                  </a:lnTo>
                  <a:lnTo>
                    <a:pt x="827" y="179"/>
                  </a:lnTo>
                  <a:lnTo>
                    <a:pt x="827" y="183"/>
                  </a:lnTo>
                  <a:lnTo>
                    <a:pt x="827" y="186"/>
                  </a:lnTo>
                  <a:lnTo>
                    <a:pt x="828" y="190"/>
                  </a:lnTo>
                  <a:lnTo>
                    <a:pt x="828" y="193"/>
                  </a:lnTo>
                  <a:lnTo>
                    <a:pt x="828" y="197"/>
                  </a:lnTo>
                  <a:lnTo>
                    <a:pt x="828" y="199"/>
                  </a:lnTo>
                  <a:lnTo>
                    <a:pt x="828" y="202"/>
                  </a:lnTo>
                  <a:lnTo>
                    <a:pt x="829" y="204"/>
                  </a:lnTo>
                  <a:lnTo>
                    <a:pt x="829" y="206"/>
                  </a:lnTo>
                  <a:lnTo>
                    <a:pt x="829" y="207"/>
                  </a:lnTo>
                  <a:lnTo>
                    <a:pt x="829" y="209"/>
                  </a:lnTo>
                  <a:lnTo>
                    <a:pt x="829" y="210"/>
                  </a:lnTo>
                  <a:lnTo>
                    <a:pt x="830" y="211"/>
                  </a:lnTo>
                  <a:lnTo>
                    <a:pt x="830" y="211"/>
                  </a:lnTo>
                  <a:lnTo>
                    <a:pt x="830" y="211"/>
                  </a:lnTo>
                  <a:lnTo>
                    <a:pt x="830" y="210"/>
                  </a:lnTo>
                  <a:lnTo>
                    <a:pt x="830" y="211"/>
                  </a:lnTo>
                  <a:lnTo>
                    <a:pt x="831" y="211"/>
                  </a:lnTo>
                  <a:lnTo>
                    <a:pt x="831" y="212"/>
                  </a:lnTo>
                  <a:lnTo>
                    <a:pt x="831" y="211"/>
                  </a:lnTo>
                  <a:lnTo>
                    <a:pt x="831" y="212"/>
                  </a:lnTo>
                  <a:lnTo>
                    <a:pt x="832" y="211"/>
                  </a:lnTo>
                  <a:lnTo>
                    <a:pt x="832" y="212"/>
                  </a:lnTo>
                  <a:lnTo>
                    <a:pt x="832" y="212"/>
                  </a:lnTo>
                  <a:lnTo>
                    <a:pt x="832" y="212"/>
                  </a:lnTo>
                  <a:lnTo>
                    <a:pt x="832" y="211"/>
                  </a:lnTo>
                  <a:lnTo>
                    <a:pt x="832" y="211"/>
                  </a:lnTo>
                  <a:lnTo>
                    <a:pt x="833" y="211"/>
                  </a:lnTo>
                  <a:lnTo>
                    <a:pt x="833" y="212"/>
                  </a:lnTo>
                  <a:lnTo>
                    <a:pt x="833" y="211"/>
                  </a:lnTo>
                  <a:lnTo>
                    <a:pt x="833" y="210"/>
                  </a:lnTo>
                  <a:lnTo>
                    <a:pt x="834" y="210"/>
                  </a:lnTo>
                  <a:lnTo>
                    <a:pt x="834" y="210"/>
                  </a:lnTo>
                  <a:lnTo>
                    <a:pt x="834" y="210"/>
                  </a:lnTo>
                  <a:lnTo>
                    <a:pt x="834" y="208"/>
                  </a:lnTo>
                  <a:lnTo>
                    <a:pt x="834" y="208"/>
                  </a:lnTo>
                  <a:lnTo>
                    <a:pt x="835" y="208"/>
                  </a:lnTo>
                  <a:lnTo>
                    <a:pt x="835" y="208"/>
                  </a:lnTo>
                  <a:lnTo>
                    <a:pt x="835" y="207"/>
                  </a:lnTo>
                  <a:lnTo>
                    <a:pt x="835" y="207"/>
                  </a:lnTo>
                  <a:lnTo>
                    <a:pt x="835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36" y="206"/>
                  </a:lnTo>
                  <a:lnTo>
                    <a:pt x="836" y="205"/>
                  </a:lnTo>
                  <a:lnTo>
                    <a:pt x="836" y="205"/>
                  </a:lnTo>
                  <a:lnTo>
                    <a:pt x="837" y="206"/>
                  </a:lnTo>
                  <a:lnTo>
                    <a:pt x="837" y="205"/>
                  </a:lnTo>
                  <a:lnTo>
                    <a:pt x="837" y="206"/>
                  </a:lnTo>
                  <a:lnTo>
                    <a:pt x="837" y="205"/>
                  </a:lnTo>
                  <a:lnTo>
                    <a:pt x="838" y="205"/>
                  </a:lnTo>
                  <a:lnTo>
                    <a:pt x="838" y="205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9" y="207"/>
                  </a:lnTo>
                  <a:lnTo>
                    <a:pt x="839" y="207"/>
                  </a:lnTo>
                  <a:lnTo>
                    <a:pt x="839" y="206"/>
                  </a:lnTo>
                  <a:lnTo>
                    <a:pt x="839" y="207"/>
                  </a:lnTo>
                  <a:lnTo>
                    <a:pt x="839" y="209"/>
                  </a:lnTo>
                  <a:lnTo>
                    <a:pt x="840" y="208"/>
                  </a:lnTo>
                  <a:lnTo>
                    <a:pt x="840" y="208"/>
                  </a:lnTo>
                  <a:lnTo>
                    <a:pt x="840" y="210"/>
                  </a:lnTo>
                  <a:lnTo>
                    <a:pt x="840" y="209"/>
                  </a:lnTo>
                  <a:lnTo>
                    <a:pt x="840" y="210"/>
                  </a:lnTo>
                  <a:lnTo>
                    <a:pt x="841" y="210"/>
                  </a:lnTo>
                  <a:lnTo>
                    <a:pt x="841" y="210"/>
                  </a:lnTo>
                  <a:lnTo>
                    <a:pt x="841" y="208"/>
                  </a:lnTo>
                  <a:lnTo>
                    <a:pt x="841" y="210"/>
                  </a:lnTo>
                  <a:lnTo>
                    <a:pt x="841" y="210"/>
                  </a:lnTo>
                  <a:lnTo>
                    <a:pt x="842" y="210"/>
                  </a:lnTo>
                  <a:lnTo>
                    <a:pt x="842" y="210"/>
                  </a:lnTo>
                  <a:lnTo>
                    <a:pt x="842" y="210"/>
                  </a:lnTo>
                  <a:lnTo>
                    <a:pt x="842" y="210"/>
                  </a:lnTo>
                  <a:lnTo>
                    <a:pt x="843" y="210"/>
                  </a:lnTo>
                  <a:lnTo>
                    <a:pt x="843" y="211"/>
                  </a:lnTo>
                  <a:lnTo>
                    <a:pt x="843" y="210"/>
                  </a:lnTo>
                  <a:lnTo>
                    <a:pt x="843" y="210"/>
                  </a:lnTo>
                  <a:lnTo>
                    <a:pt x="843" y="211"/>
                  </a:lnTo>
                  <a:lnTo>
                    <a:pt x="843" y="211"/>
                  </a:lnTo>
                  <a:lnTo>
                    <a:pt x="844" y="210"/>
                  </a:lnTo>
                  <a:lnTo>
                    <a:pt x="844" y="210"/>
                  </a:lnTo>
                  <a:lnTo>
                    <a:pt x="844" y="210"/>
                  </a:lnTo>
                  <a:lnTo>
                    <a:pt x="844" y="211"/>
                  </a:lnTo>
                  <a:lnTo>
                    <a:pt x="845" y="212"/>
                  </a:lnTo>
                  <a:lnTo>
                    <a:pt x="845" y="211"/>
                  </a:lnTo>
                  <a:lnTo>
                    <a:pt x="845" y="211"/>
                  </a:lnTo>
                  <a:lnTo>
                    <a:pt x="845" y="211"/>
                  </a:lnTo>
                  <a:lnTo>
                    <a:pt x="845" y="212"/>
                  </a:lnTo>
                  <a:lnTo>
                    <a:pt x="846" y="213"/>
                  </a:lnTo>
                  <a:lnTo>
                    <a:pt x="846" y="212"/>
                  </a:lnTo>
                  <a:lnTo>
                    <a:pt x="846" y="210"/>
                  </a:lnTo>
                  <a:lnTo>
                    <a:pt x="846" y="208"/>
                  </a:lnTo>
                  <a:lnTo>
                    <a:pt x="846" y="207"/>
                  </a:lnTo>
                  <a:lnTo>
                    <a:pt x="847" y="207"/>
                  </a:lnTo>
                  <a:lnTo>
                    <a:pt x="847" y="207"/>
                  </a:lnTo>
                  <a:lnTo>
                    <a:pt x="847" y="207"/>
                  </a:lnTo>
                  <a:lnTo>
                    <a:pt x="847" y="206"/>
                  </a:lnTo>
                  <a:lnTo>
                    <a:pt x="847" y="203"/>
                  </a:lnTo>
                  <a:lnTo>
                    <a:pt x="848" y="201"/>
                  </a:lnTo>
                  <a:lnTo>
                    <a:pt x="848" y="200"/>
                  </a:lnTo>
                  <a:lnTo>
                    <a:pt x="848" y="202"/>
                  </a:lnTo>
                  <a:lnTo>
                    <a:pt x="848" y="202"/>
                  </a:lnTo>
                  <a:lnTo>
                    <a:pt x="849" y="204"/>
                  </a:lnTo>
                  <a:lnTo>
                    <a:pt x="849" y="203"/>
                  </a:lnTo>
                  <a:lnTo>
                    <a:pt x="849" y="202"/>
                  </a:lnTo>
                  <a:lnTo>
                    <a:pt x="849" y="205"/>
                  </a:lnTo>
                  <a:lnTo>
                    <a:pt x="849" y="205"/>
                  </a:lnTo>
                  <a:lnTo>
                    <a:pt x="849" y="207"/>
                  </a:lnTo>
                  <a:lnTo>
                    <a:pt x="850" y="208"/>
                  </a:lnTo>
                  <a:lnTo>
                    <a:pt x="850" y="208"/>
                  </a:lnTo>
                  <a:lnTo>
                    <a:pt x="850" y="208"/>
                  </a:lnTo>
                  <a:lnTo>
                    <a:pt x="850" y="210"/>
                  </a:lnTo>
                  <a:lnTo>
                    <a:pt x="851" y="211"/>
                  </a:lnTo>
                  <a:lnTo>
                    <a:pt x="851" y="212"/>
                  </a:lnTo>
                  <a:lnTo>
                    <a:pt x="851" y="213"/>
                  </a:lnTo>
                  <a:lnTo>
                    <a:pt x="851" y="213"/>
                  </a:lnTo>
                  <a:lnTo>
                    <a:pt x="851" y="214"/>
                  </a:lnTo>
                  <a:lnTo>
                    <a:pt x="851" y="214"/>
                  </a:lnTo>
                  <a:lnTo>
                    <a:pt x="852" y="214"/>
                  </a:lnTo>
                  <a:lnTo>
                    <a:pt x="852" y="213"/>
                  </a:lnTo>
                  <a:lnTo>
                    <a:pt x="852" y="213"/>
                  </a:lnTo>
                  <a:lnTo>
                    <a:pt x="852" y="214"/>
                  </a:lnTo>
                  <a:lnTo>
                    <a:pt x="853" y="213"/>
                  </a:lnTo>
                  <a:lnTo>
                    <a:pt x="853" y="213"/>
                  </a:lnTo>
                  <a:lnTo>
                    <a:pt x="853" y="213"/>
                  </a:lnTo>
                  <a:lnTo>
                    <a:pt x="853" y="213"/>
                  </a:lnTo>
                  <a:lnTo>
                    <a:pt x="853" y="212"/>
                  </a:lnTo>
                  <a:lnTo>
                    <a:pt x="854" y="211"/>
                  </a:lnTo>
                  <a:lnTo>
                    <a:pt x="854" y="210"/>
                  </a:lnTo>
                  <a:lnTo>
                    <a:pt x="854" y="209"/>
                  </a:lnTo>
                  <a:lnTo>
                    <a:pt x="854" y="212"/>
                  </a:lnTo>
                  <a:lnTo>
                    <a:pt x="854" y="210"/>
                  </a:lnTo>
                  <a:lnTo>
                    <a:pt x="854" y="200"/>
                  </a:lnTo>
                  <a:lnTo>
                    <a:pt x="855" y="182"/>
                  </a:lnTo>
                  <a:lnTo>
                    <a:pt x="855" y="156"/>
                  </a:lnTo>
                  <a:lnTo>
                    <a:pt x="855" y="130"/>
                  </a:lnTo>
                  <a:lnTo>
                    <a:pt x="855" y="98"/>
                  </a:lnTo>
                  <a:lnTo>
                    <a:pt x="856" y="61"/>
                  </a:lnTo>
                  <a:lnTo>
                    <a:pt x="856" y="24"/>
                  </a:lnTo>
                  <a:lnTo>
                    <a:pt x="856" y="6"/>
                  </a:lnTo>
                  <a:lnTo>
                    <a:pt x="856" y="35"/>
                  </a:lnTo>
                  <a:lnTo>
                    <a:pt x="856" y="105"/>
                  </a:lnTo>
                  <a:lnTo>
                    <a:pt x="857" y="188"/>
                  </a:lnTo>
                  <a:lnTo>
                    <a:pt x="857" y="234"/>
                  </a:lnTo>
                  <a:lnTo>
                    <a:pt x="857" y="246"/>
                  </a:lnTo>
                  <a:lnTo>
                    <a:pt x="857" y="241"/>
                  </a:lnTo>
                  <a:lnTo>
                    <a:pt x="857" y="234"/>
                  </a:lnTo>
                  <a:lnTo>
                    <a:pt x="858" y="229"/>
                  </a:lnTo>
                  <a:lnTo>
                    <a:pt x="858" y="226"/>
                  </a:lnTo>
                  <a:lnTo>
                    <a:pt x="858" y="230"/>
                  </a:lnTo>
                  <a:lnTo>
                    <a:pt x="858" y="233"/>
                  </a:lnTo>
                  <a:lnTo>
                    <a:pt x="858" y="235"/>
                  </a:lnTo>
                  <a:lnTo>
                    <a:pt x="859" y="233"/>
                  </a:lnTo>
                  <a:lnTo>
                    <a:pt x="859" y="230"/>
                  </a:lnTo>
                  <a:lnTo>
                    <a:pt x="859" y="228"/>
                  </a:lnTo>
                  <a:lnTo>
                    <a:pt x="859" y="224"/>
                  </a:lnTo>
                  <a:lnTo>
                    <a:pt x="860" y="220"/>
                  </a:lnTo>
                  <a:lnTo>
                    <a:pt x="860" y="217"/>
                  </a:lnTo>
                  <a:lnTo>
                    <a:pt x="860" y="215"/>
                  </a:lnTo>
                  <a:lnTo>
                    <a:pt x="860" y="214"/>
                  </a:lnTo>
                  <a:lnTo>
                    <a:pt x="860" y="213"/>
                  </a:lnTo>
                  <a:lnTo>
                    <a:pt x="860" y="212"/>
                  </a:lnTo>
                  <a:lnTo>
                    <a:pt x="861" y="212"/>
                  </a:lnTo>
                  <a:lnTo>
                    <a:pt x="861" y="210"/>
                  </a:lnTo>
                  <a:lnTo>
                    <a:pt x="861" y="211"/>
                  </a:lnTo>
                  <a:lnTo>
                    <a:pt x="861" y="210"/>
                  </a:lnTo>
                  <a:lnTo>
                    <a:pt x="862" y="210"/>
                  </a:lnTo>
                  <a:lnTo>
                    <a:pt x="862" y="208"/>
                  </a:lnTo>
                  <a:lnTo>
                    <a:pt x="862" y="208"/>
                  </a:lnTo>
                  <a:lnTo>
                    <a:pt x="862" y="208"/>
                  </a:lnTo>
                  <a:lnTo>
                    <a:pt x="862" y="207"/>
                  </a:lnTo>
                  <a:lnTo>
                    <a:pt x="862" y="206"/>
                  </a:lnTo>
                  <a:lnTo>
                    <a:pt x="863" y="206"/>
                  </a:lnTo>
                  <a:lnTo>
                    <a:pt x="863" y="205"/>
                  </a:lnTo>
                  <a:lnTo>
                    <a:pt x="863" y="205"/>
                  </a:lnTo>
                  <a:lnTo>
                    <a:pt x="863" y="204"/>
                  </a:lnTo>
                  <a:lnTo>
                    <a:pt x="864" y="204"/>
                  </a:lnTo>
                  <a:lnTo>
                    <a:pt x="864" y="203"/>
                  </a:lnTo>
                  <a:lnTo>
                    <a:pt x="864" y="203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65" y="201"/>
                  </a:lnTo>
                  <a:lnTo>
                    <a:pt x="865" y="200"/>
                  </a:lnTo>
                  <a:lnTo>
                    <a:pt x="865" y="199"/>
                  </a:lnTo>
                  <a:lnTo>
                    <a:pt x="865" y="197"/>
                  </a:lnTo>
                  <a:lnTo>
                    <a:pt x="865" y="197"/>
                  </a:lnTo>
                  <a:lnTo>
                    <a:pt x="866" y="196"/>
                  </a:lnTo>
                  <a:lnTo>
                    <a:pt x="866" y="194"/>
                  </a:lnTo>
                  <a:lnTo>
                    <a:pt x="866" y="193"/>
                  </a:lnTo>
                  <a:lnTo>
                    <a:pt x="866" y="193"/>
                  </a:lnTo>
                  <a:lnTo>
                    <a:pt x="866" y="190"/>
                  </a:lnTo>
                  <a:lnTo>
                    <a:pt x="867" y="188"/>
                  </a:lnTo>
                  <a:lnTo>
                    <a:pt x="867" y="186"/>
                  </a:lnTo>
                  <a:lnTo>
                    <a:pt x="867" y="186"/>
                  </a:lnTo>
                  <a:lnTo>
                    <a:pt x="867" y="185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1"/>
                  </a:lnTo>
                  <a:lnTo>
                    <a:pt x="868" y="180"/>
                  </a:lnTo>
                  <a:lnTo>
                    <a:pt x="868" y="179"/>
                  </a:lnTo>
                  <a:lnTo>
                    <a:pt x="868" y="178"/>
                  </a:lnTo>
                  <a:lnTo>
                    <a:pt x="869" y="178"/>
                  </a:lnTo>
                  <a:lnTo>
                    <a:pt x="869" y="176"/>
                  </a:lnTo>
                  <a:lnTo>
                    <a:pt x="869" y="177"/>
                  </a:lnTo>
                  <a:lnTo>
                    <a:pt x="869" y="177"/>
                  </a:lnTo>
                  <a:lnTo>
                    <a:pt x="869" y="176"/>
                  </a:lnTo>
                  <a:lnTo>
                    <a:pt x="870" y="177"/>
                  </a:lnTo>
                  <a:lnTo>
                    <a:pt x="870" y="178"/>
                  </a:lnTo>
                  <a:lnTo>
                    <a:pt x="870" y="181"/>
                  </a:lnTo>
                  <a:lnTo>
                    <a:pt x="870" y="182"/>
                  </a:lnTo>
                  <a:lnTo>
                    <a:pt x="871" y="185"/>
                  </a:lnTo>
                  <a:lnTo>
                    <a:pt x="871" y="186"/>
                  </a:lnTo>
                  <a:lnTo>
                    <a:pt x="871" y="189"/>
                  </a:lnTo>
                  <a:lnTo>
                    <a:pt x="871" y="193"/>
                  </a:lnTo>
                  <a:lnTo>
                    <a:pt x="871" y="196"/>
                  </a:lnTo>
                  <a:lnTo>
                    <a:pt x="871" y="198"/>
                  </a:lnTo>
                  <a:lnTo>
                    <a:pt x="872" y="201"/>
                  </a:lnTo>
                  <a:lnTo>
                    <a:pt x="872" y="203"/>
                  </a:lnTo>
                  <a:lnTo>
                    <a:pt x="872" y="205"/>
                  </a:lnTo>
                  <a:lnTo>
                    <a:pt x="872" y="206"/>
                  </a:lnTo>
                  <a:lnTo>
                    <a:pt x="873" y="206"/>
                  </a:lnTo>
                  <a:lnTo>
                    <a:pt x="873" y="206"/>
                  </a:lnTo>
                  <a:lnTo>
                    <a:pt x="873" y="208"/>
                  </a:lnTo>
                  <a:lnTo>
                    <a:pt x="873" y="208"/>
                  </a:lnTo>
                  <a:lnTo>
                    <a:pt x="873" y="208"/>
                  </a:lnTo>
                  <a:lnTo>
                    <a:pt x="873" y="208"/>
                  </a:lnTo>
                  <a:lnTo>
                    <a:pt x="874" y="207"/>
                  </a:lnTo>
                  <a:lnTo>
                    <a:pt x="874" y="210"/>
                  </a:lnTo>
                  <a:lnTo>
                    <a:pt x="874" y="210"/>
                  </a:lnTo>
                  <a:lnTo>
                    <a:pt x="874" y="210"/>
                  </a:lnTo>
                  <a:lnTo>
                    <a:pt x="875" y="209"/>
                  </a:lnTo>
                  <a:lnTo>
                    <a:pt x="875" y="210"/>
                  </a:lnTo>
                  <a:lnTo>
                    <a:pt x="875" y="210"/>
                  </a:lnTo>
                  <a:lnTo>
                    <a:pt x="875" y="210"/>
                  </a:lnTo>
                  <a:lnTo>
                    <a:pt x="875" y="209"/>
                  </a:lnTo>
                  <a:lnTo>
                    <a:pt x="876" y="210"/>
                  </a:lnTo>
                  <a:lnTo>
                    <a:pt x="876" y="212"/>
                  </a:lnTo>
                  <a:lnTo>
                    <a:pt x="876" y="210"/>
                  </a:lnTo>
                  <a:lnTo>
                    <a:pt x="876" y="210"/>
                  </a:lnTo>
                  <a:lnTo>
                    <a:pt x="876" y="210"/>
                  </a:lnTo>
                  <a:lnTo>
                    <a:pt x="877" y="210"/>
                  </a:lnTo>
                  <a:lnTo>
                    <a:pt x="877" y="210"/>
                  </a:lnTo>
                  <a:lnTo>
                    <a:pt x="877" y="210"/>
                  </a:lnTo>
                  <a:lnTo>
                    <a:pt x="877" y="210"/>
                  </a:lnTo>
                  <a:lnTo>
                    <a:pt x="877" y="209"/>
                  </a:lnTo>
                  <a:lnTo>
                    <a:pt x="878" y="208"/>
                  </a:lnTo>
                  <a:lnTo>
                    <a:pt x="878" y="208"/>
                  </a:lnTo>
                  <a:lnTo>
                    <a:pt x="878" y="208"/>
                  </a:lnTo>
                  <a:lnTo>
                    <a:pt x="878" y="207"/>
                  </a:lnTo>
                  <a:lnTo>
                    <a:pt x="879" y="207"/>
                  </a:lnTo>
                  <a:lnTo>
                    <a:pt x="879" y="207"/>
                  </a:lnTo>
                  <a:lnTo>
                    <a:pt x="879" y="207"/>
                  </a:lnTo>
                  <a:lnTo>
                    <a:pt x="879" y="207"/>
                  </a:lnTo>
                  <a:lnTo>
                    <a:pt x="879" y="207"/>
                  </a:lnTo>
                  <a:lnTo>
                    <a:pt x="879" y="207"/>
                  </a:lnTo>
                  <a:lnTo>
                    <a:pt x="880" y="207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0" y="207"/>
                  </a:lnTo>
                  <a:lnTo>
                    <a:pt x="881" y="207"/>
                  </a:lnTo>
                  <a:lnTo>
                    <a:pt x="881" y="207"/>
                  </a:lnTo>
                  <a:lnTo>
                    <a:pt x="881" y="207"/>
                  </a:lnTo>
                  <a:lnTo>
                    <a:pt x="881" y="207"/>
                  </a:lnTo>
                  <a:lnTo>
                    <a:pt x="881" y="206"/>
                  </a:lnTo>
                  <a:lnTo>
                    <a:pt x="882" y="207"/>
                  </a:lnTo>
                  <a:lnTo>
                    <a:pt x="882" y="208"/>
                  </a:lnTo>
                  <a:lnTo>
                    <a:pt x="882" y="208"/>
                  </a:lnTo>
                  <a:lnTo>
                    <a:pt x="882" y="207"/>
                  </a:lnTo>
                  <a:lnTo>
                    <a:pt x="882" y="208"/>
                  </a:lnTo>
                  <a:lnTo>
                    <a:pt x="882" y="210"/>
                  </a:lnTo>
                  <a:lnTo>
                    <a:pt x="883" y="210"/>
                  </a:lnTo>
                  <a:lnTo>
                    <a:pt x="883" y="210"/>
                  </a:lnTo>
                  <a:lnTo>
                    <a:pt x="883" y="208"/>
                  </a:lnTo>
                  <a:lnTo>
                    <a:pt x="883" y="209"/>
                  </a:lnTo>
                  <a:lnTo>
                    <a:pt x="884" y="210"/>
                  </a:lnTo>
                  <a:lnTo>
                    <a:pt x="884" y="210"/>
                  </a:lnTo>
                  <a:lnTo>
                    <a:pt x="884" y="210"/>
                  </a:lnTo>
                  <a:lnTo>
                    <a:pt x="884" y="210"/>
                  </a:lnTo>
                  <a:lnTo>
                    <a:pt x="884" y="211"/>
                  </a:lnTo>
                  <a:lnTo>
                    <a:pt x="884" y="210"/>
                  </a:lnTo>
                  <a:lnTo>
                    <a:pt x="885" y="211"/>
                  </a:lnTo>
                  <a:lnTo>
                    <a:pt x="885" y="210"/>
                  </a:lnTo>
                  <a:lnTo>
                    <a:pt x="885" y="210"/>
                  </a:lnTo>
                  <a:lnTo>
                    <a:pt x="885" y="211"/>
                  </a:lnTo>
                  <a:lnTo>
                    <a:pt x="886" y="211"/>
                  </a:lnTo>
                  <a:lnTo>
                    <a:pt x="886" y="211"/>
                  </a:lnTo>
                  <a:lnTo>
                    <a:pt x="886" y="210"/>
                  </a:lnTo>
                  <a:lnTo>
                    <a:pt x="886" y="210"/>
                  </a:lnTo>
                  <a:lnTo>
                    <a:pt x="886" y="211"/>
                  </a:lnTo>
                  <a:lnTo>
                    <a:pt x="887" y="211"/>
                  </a:lnTo>
                  <a:lnTo>
                    <a:pt x="887" y="212"/>
                  </a:lnTo>
                  <a:lnTo>
                    <a:pt x="887" y="211"/>
                  </a:lnTo>
                  <a:lnTo>
                    <a:pt x="887" y="211"/>
                  </a:lnTo>
                  <a:lnTo>
                    <a:pt x="887" y="211"/>
                  </a:lnTo>
                  <a:lnTo>
                    <a:pt x="888" y="212"/>
                  </a:lnTo>
                  <a:lnTo>
                    <a:pt x="888" y="211"/>
                  </a:lnTo>
                  <a:lnTo>
                    <a:pt x="888" y="211"/>
                  </a:lnTo>
                  <a:lnTo>
                    <a:pt x="888" y="212"/>
                  </a:lnTo>
                  <a:lnTo>
                    <a:pt x="888" y="212"/>
                  </a:lnTo>
                  <a:lnTo>
                    <a:pt x="889" y="212"/>
                  </a:lnTo>
                  <a:lnTo>
                    <a:pt x="889" y="212"/>
                  </a:lnTo>
                  <a:lnTo>
                    <a:pt x="889" y="212"/>
                  </a:lnTo>
                  <a:lnTo>
                    <a:pt x="889" y="212"/>
                  </a:lnTo>
                  <a:lnTo>
                    <a:pt x="890" y="212"/>
                  </a:lnTo>
                  <a:lnTo>
                    <a:pt x="890" y="212"/>
                  </a:lnTo>
                  <a:lnTo>
                    <a:pt x="890" y="212"/>
                  </a:lnTo>
                  <a:lnTo>
                    <a:pt x="890" y="212"/>
                  </a:lnTo>
                  <a:lnTo>
                    <a:pt x="890" y="212"/>
                  </a:lnTo>
                  <a:lnTo>
                    <a:pt x="890" y="212"/>
                  </a:lnTo>
                  <a:lnTo>
                    <a:pt x="891" y="210"/>
                  </a:lnTo>
                  <a:lnTo>
                    <a:pt x="891" y="206"/>
                  </a:lnTo>
                  <a:lnTo>
                    <a:pt x="891" y="206"/>
                  </a:lnTo>
                  <a:lnTo>
                    <a:pt x="891" y="206"/>
                  </a:lnTo>
                  <a:lnTo>
                    <a:pt x="892" y="207"/>
                  </a:lnTo>
                  <a:lnTo>
                    <a:pt x="892" y="206"/>
                  </a:lnTo>
                  <a:lnTo>
                    <a:pt x="892" y="204"/>
                  </a:lnTo>
                  <a:lnTo>
                    <a:pt x="892" y="201"/>
                  </a:lnTo>
                  <a:lnTo>
                    <a:pt x="892" y="200"/>
                  </a:lnTo>
                  <a:lnTo>
                    <a:pt x="893" y="201"/>
                  </a:lnTo>
                  <a:lnTo>
                    <a:pt x="893" y="202"/>
                  </a:lnTo>
                  <a:lnTo>
                    <a:pt x="893" y="204"/>
                  </a:lnTo>
                  <a:lnTo>
                    <a:pt x="893" y="203"/>
                  </a:lnTo>
                  <a:lnTo>
                    <a:pt x="893" y="202"/>
                  </a:lnTo>
                  <a:lnTo>
                    <a:pt x="894" y="202"/>
                  </a:lnTo>
                  <a:lnTo>
                    <a:pt x="894" y="205"/>
                  </a:lnTo>
                  <a:lnTo>
                    <a:pt x="894" y="207"/>
                  </a:lnTo>
                  <a:lnTo>
                    <a:pt x="894" y="207"/>
                  </a:lnTo>
                  <a:lnTo>
                    <a:pt x="894" y="207"/>
                  </a:lnTo>
                  <a:lnTo>
                    <a:pt x="895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6" y="213"/>
                  </a:lnTo>
                  <a:lnTo>
                    <a:pt x="896" y="213"/>
                  </a:lnTo>
                  <a:lnTo>
                    <a:pt x="896" y="214"/>
                  </a:lnTo>
                  <a:lnTo>
                    <a:pt x="896" y="214"/>
                  </a:lnTo>
                  <a:lnTo>
                    <a:pt x="896" y="215"/>
                  </a:lnTo>
                  <a:lnTo>
                    <a:pt x="896" y="215"/>
                  </a:lnTo>
                  <a:lnTo>
                    <a:pt x="897" y="215"/>
                  </a:lnTo>
                  <a:lnTo>
                    <a:pt x="897" y="215"/>
                  </a:lnTo>
                  <a:lnTo>
                    <a:pt x="897" y="214"/>
                  </a:lnTo>
                  <a:lnTo>
                    <a:pt x="897" y="214"/>
                  </a:lnTo>
                  <a:lnTo>
                    <a:pt x="897" y="214"/>
                  </a:lnTo>
                  <a:lnTo>
                    <a:pt x="898" y="214"/>
                  </a:lnTo>
                  <a:lnTo>
                    <a:pt x="898" y="213"/>
                  </a:lnTo>
                  <a:lnTo>
                    <a:pt x="898" y="212"/>
                  </a:lnTo>
                  <a:lnTo>
                    <a:pt x="898" y="212"/>
                  </a:lnTo>
                  <a:lnTo>
                    <a:pt x="898" y="212"/>
                  </a:lnTo>
                  <a:lnTo>
                    <a:pt x="899" y="212"/>
                  </a:lnTo>
                  <a:lnTo>
                    <a:pt x="899" y="213"/>
                  </a:lnTo>
                  <a:lnTo>
                    <a:pt x="899" y="210"/>
                  </a:lnTo>
                  <a:lnTo>
                    <a:pt x="899" y="198"/>
                  </a:lnTo>
                  <a:lnTo>
                    <a:pt x="899" y="177"/>
                  </a:lnTo>
                  <a:lnTo>
                    <a:pt x="900" y="153"/>
                  </a:lnTo>
                  <a:lnTo>
                    <a:pt x="900" y="129"/>
                  </a:lnTo>
                  <a:lnTo>
                    <a:pt x="900" y="97"/>
                  </a:lnTo>
                  <a:lnTo>
                    <a:pt x="900" y="61"/>
                  </a:lnTo>
                  <a:lnTo>
                    <a:pt x="901" y="26"/>
                  </a:lnTo>
                  <a:lnTo>
                    <a:pt x="901" y="17"/>
                  </a:lnTo>
                  <a:lnTo>
                    <a:pt x="901" y="59"/>
                  </a:lnTo>
                  <a:lnTo>
                    <a:pt x="901" y="136"/>
                  </a:lnTo>
                  <a:lnTo>
                    <a:pt x="901" y="205"/>
                  </a:lnTo>
                  <a:lnTo>
                    <a:pt x="901" y="239"/>
                  </a:lnTo>
                  <a:lnTo>
                    <a:pt x="902" y="241"/>
                  </a:lnTo>
                  <a:lnTo>
                    <a:pt x="902" y="235"/>
                  </a:lnTo>
                  <a:lnTo>
                    <a:pt x="902" y="230"/>
                  </a:lnTo>
                  <a:lnTo>
                    <a:pt x="902" y="226"/>
                  </a:lnTo>
                  <a:lnTo>
                    <a:pt x="903" y="228"/>
                  </a:lnTo>
                  <a:lnTo>
                    <a:pt x="903" y="230"/>
                  </a:lnTo>
                  <a:lnTo>
                    <a:pt x="903" y="232"/>
                  </a:lnTo>
                  <a:lnTo>
                    <a:pt x="903" y="235"/>
                  </a:lnTo>
                  <a:lnTo>
                    <a:pt x="903" y="234"/>
                  </a:lnTo>
                  <a:lnTo>
                    <a:pt x="904" y="230"/>
                  </a:lnTo>
                  <a:lnTo>
                    <a:pt x="904" y="228"/>
                  </a:lnTo>
                  <a:lnTo>
                    <a:pt x="904" y="224"/>
                  </a:lnTo>
                  <a:lnTo>
                    <a:pt x="904" y="221"/>
                  </a:lnTo>
                  <a:lnTo>
                    <a:pt x="904" y="219"/>
                  </a:lnTo>
                  <a:lnTo>
                    <a:pt x="905" y="215"/>
                  </a:lnTo>
                  <a:lnTo>
                    <a:pt x="905" y="215"/>
                  </a:lnTo>
                  <a:lnTo>
                    <a:pt x="905" y="215"/>
                  </a:lnTo>
                  <a:lnTo>
                    <a:pt x="905" y="215"/>
                  </a:lnTo>
                  <a:lnTo>
                    <a:pt x="905" y="214"/>
                  </a:lnTo>
                  <a:lnTo>
                    <a:pt x="906" y="214"/>
                  </a:lnTo>
                  <a:lnTo>
                    <a:pt x="906" y="213"/>
                  </a:lnTo>
                  <a:lnTo>
                    <a:pt x="906" y="213"/>
                  </a:lnTo>
                  <a:lnTo>
                    <a:pt x="906" y="213"/>
                  </a:lnTo>
                  <a:lnTo>
                    <a:pt x="907" y="212"/>
                  </a:lnTo>
                  <a:lnTo>
                    <a:pt x="907" y="211"/>
                  </a:lnTo>
                  <a:lnTo>
                    <a:pt x="907" y="211"/>
                  </a:lnTo>
                  <a:lnTo>
                    <a:pt x="907" y="210"/>
                  </a:lnTo>
                  <a:lnTo>
                    <a:pt x="907" y="210"/>
                  </a:lnTo>
                  <a:lnTo>
                    <a:pt x="907" y="210"/>
                  </a:lnTo>
                  <a:lnTo>
                    <a:pt x="908" y="208"/>
                  </a:lnTo>
                  <a:lnTo>
                    <a:pt x="908" y="208"/>
                  </a:lnTo>
                  <a:lnTo>
                    <a:pt x="908" y="208"/>
                  </a:lnTo>
                  <a:lnTo>
                    <a:pt x="908" y="208"/>
                  </a:lnTo>
                  <a:lnTo>
                    <a:pt x="909" y="208"/>
                  </a:lnTo>
                  <a:lnTo>
                    <a:pt x="909" y="206"/>
                  </a:lnTo>
                  <a:lnTo>
                    <a:pt x="909" y="207"/>
                  </a:lnTo>
                  <a:lnTo>
                    <a:pt x="909" y="204"/>
                  </a:lnTo>
                  <a:lnTo>
                    <a:pt x="909" y="204"/>
                  </a:lnTo>
                  <a:lnTo>
                    <a:pt x="909" y="202"/>
                  </a:lnTo>
                  <a:lnTo>
                    <a:pt x="910" y="202"/>
                  </a:lnTo>
                  <a:lnTo>
                    <a:pt x="910" y="202"/>
                  </a:lnTo>
                  <a:lnTo>
                    <a:pt x="910" y="200"/>
                  </a:lnTo>
                  <a:lnTo>
                    <a:pt x="910" y="200"/>
                  </a:lnTo>
                  <a:lnTo>
                    <a:pt x="911" y="198"/>
                  </a:lnTo>
                  <a:lnTo>
                    <a:pt x="911" y="196"/>
                  </a:lnTo>
                  <a:lnTo>
                    <a:pt x="911" y="196"/>
                  </a:lnTo>
                  <a:lnTo>
                    <a:pt x="911" y="196"/>
                  </a:lnTo>
                  <a:lnTo>
                    <a:pt x="911" y="193"/>
                  </a:lnTo>
                  <a:lnTo>
                    <a:pt x="912" y="191"/>
                  </a:lnTo>
                  <a:lnTo>
                    <a:pt x="912" y="190"/>
                  </a:lnTo>
                  <a:lnTo>
                    <a:pt x="912" y="189"/>
                  </a:lnTo>
                  <a:lnTo>
                    <a:pt x="912" y="188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3" y="183"/>
                  </a:lnTo>
                  <a:lnTo>
                    <a:pt x="913" y="183"/>
                  </a:lnTo>
                  <a:lnTo>
                    <a:pt x="913" y="182"/>
                  </a:lnTo>
                  <a:lnTo>
                    <a:pt x="913" y="182"/>
                  </a:lnTo>
                  <a:lnTo>
                    <a:pt x="914" y="181"/>
                  </a:lnTo>
                  <a:lnTo>
                    <a:pt x="914" y="179"/>
                  </a:lnTo>
                  <a:lnTo>
                    <a:pt x="914" y="179"/>
                  </a:lnTo>
                  <a:lnTo>
                    <a:pt x="914" y="179"/>
                  </a:lnTo>
                  <a:lnTo>
                    <a:pt x="914" y="181"/>
                  </a:lnTo>
                  <a:lnTo>
                    <a:pt x="915" y="182"/>
                  </a:lnTo>
                  <a:lnTo>
                    <a:pt x="915" y="183"/>
                  </a:lnTo>
                  <a:lnTo>
                    <a:pt x="915" y="185"/>
                  </a:lnTo>
                  <a:lnTo>
                    <a:pt x="915" y="187"/>
                  </a:lnTo>
                  <a:lnTo>
                    <a:pt x="915" y="190"/>
                  </a:lnTo>
                  <a:lnTo>
                    <a:pt x="916" y="193"/>
                  </a:lnTo>
                  <a:lnTo>
                    <a:pt x="916" y="196"/>
                  </a:lnTo>
                  <a:lnTo>
                    <a:pt x="916" y="198"/>
                  </a:lnTo>
                  <a:lnTo>
                    <a:pt x="916" y="201"/>
                  </a:lnTo>
                  <a:lnTo>
                    <a:pt x="916" y="202"/>
                  </a:lnTo>
                  <a:lnTo>
                    <a:pt x="917" y="205"/>
                  </a:lnTo>
                  <a:lnTo>
                    <a:pt x="917" y="206"/>
                  </a:lnTo>
                  <a:lnTo>
                    <a:pt x="917" y="207"/>
                  </a:lnTo>
                  <a:lnTo>
                    <a:pt x="917" y="208"/>
                  </a:lnTo>
                  <a:lnTo>
                    <a:pt x="918" y="208"/>
                  </a:lnTo>
                  <a:lnTo>
                    <a:pt x="918" y="208"/>
                  </a:lnTo>
                  <a:lnTo>
                    <a:pt x="918" y="210"/>
                  </a:lnTo>
                  <a:lnTo>
                    <a:pt x="918" y="210"/>
                  </a:lnTo>
                  <a:lnTo>
                    <a:pt x="918" y="210"/>
                  </a:lnTo>
                  <a:lnTo>
                    <a:pt x="918" y="210"/>
                  </a:lnTo>
                  <a:lnTo>
                    <a:pt x="919" y="210"/>
                  </a:lnTo>
                  <a:lnTo>
                    <a:pt x="919" y="211"/>
                  </a:lnTo>
                  <a:lnTo>
                    <a:pt x="919" y="211"/>
                  </a:lnTo>
                  <a:lnTo>
                    <a:pt x="919" y="210"/>
                  </a:lnTo>
                  <a:lnTo>
                    <a:pt x="920" y="211"/>
                  </a:lnTo>
                  <a:lnTo>
                    <a:pt x="920" y="212"/>
                  </a:lnTo>
                  <a:lnTo>
                    <a:pt x="920" y="211"/>
                  </a:lnTo>
                  <a:lnTo>
                    <a:pt x="920" y="212"/>
                  </a:lnTo>
                  <a:lnTo>
                    <a:pt x="920" y="211"/>
                  </a:lnTo>
                  <a:lnTo>
                    <a:pt x="920" y="210"/>
                  </a:lnTo>
                  <a:lnTo>
                    <a:pt x="921" y="212"/>
                  </a:lnTo>
                  <a:lnTo>
                    <a:pt x="921" y="211"/>
                  </a:lnTo>
                  <a:lnTo>
                    <a:pt x="921" y="210"/>
                  </a:lnTo>
                  <a:lnTo>
                    <a:pt x="921" y="211"/>
                  </a:lnTo>
                  <a:lnTo>
                    <a:pt x="922" y="210"/>
                  </a:lnTo>
                  <a:lnTo>
                    <a:pt x="922" y="211"/>
                  </a:lnTo>
                  <a:lnTo>
                    <a:pt x="922" y="211"/>
                  </a:lnTo>
                  <a:lnTo>
                    <a:pt x="922" y="210"/>
                  </a:lnTo>
                  <a:lnTo>
                    <a:pt x="922" y="210"/>
                  </a:lnTo>
                  <a:lnTo>
                    <a:pt x="923" y="210"/>
                  </a:lnTo>
                  <a:lnTo>
                    <a:pt x="923" y="210"/>
                  </a:lnTo>
                  <a:lnTo>
                    <a:pt x="923" y="210"/>
                  </a:lnTo>
                  <a:lnTo>
                    <a:pt x="923" y="208"/>
                  </a:lnTo>
                  <a:lnTo>
                    <a:pt x="923" y="208"/>
                  </a:lnTo>
                  <a:lnTo>
                    <a:pt x="924" y="208"/>
                  </a:lnTo>
                  <a:lnTo>
                    <a:pt x="924" y="208"/>
                  </a:lnTo>
                  <a:lnTo>
                    <a:pt x="924" y="208"/>
                  </a:lnTo>
                  <a:lnTo>
                    <a:pt x="924" y="208"/>
                  </a:lnTo>
                  <a:lnTo>
                    <a:pt x="924" y="208"/>
                  </a:lnTo>
                  <a:lnTo>
                    <a:pt x="925" y="208"/>
                  </a:lnTo>
                  <a:lnTo>
                    <a:pt x="925" y="208"/>
                  </a:lnTo>
                  <a:lnTo>
                    <a:pt x="925" y="208"/>
                  </a:lnTo>
                  <a:lnTo>
                    <a:pt x="925" y="208"/>
                  </a:lnTo>
                  <a:lnTo>
                    <a:pt x="926" y="208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09"/>
                  </a:lnTo>
                  <a:lnTo>
                    <a:pt x="926" y="208"/>
                  </a:lnTo>
                  <a:lnTo>
                    <a:pt x="926" y="210"/>
                  </a:lnTo>
                  <a:lnTo>
                    <a:pt x="927" y="210"/>
                  </a:lnTo>
                  <a:lnTo>
                    <a:pt x="927" y="211"/>
                  </a:lnTo>
                  <a:lnTo>
                    <a:pt x="927" y="210"/>
                  </a:lnTo>
                  <a:lnTo>
                    <a:pt x="927" y="210"/>
                  </a:lnTo>
                  <a:lnTo>
                    <a:pt x="927" y="211"/>
                  </a:lnTo>
                  <a:lnTo>
                    <a:pt x="928" y="211"/>
                  </a:lnTo>
                  <a:lnTo>
                    <a:pt x="928" y="211"/>
                  </a:lnTo>
                  <a:lnTo>
                    <a:pt x="928" y="211"/>
                  </a:lnTo>
                  <a:lnTo>
                    <a:pt x="928" y="212"/>
                  </a:lnTo>
                  <a:lnTo>
                    <a:pt x="929" y="212"/>
                  </a:lnTo>
                  <a:lnTo>
                    <a:pt x="929" y="212"/>
                  </a:lnTo>
                  <a:lnTo>
                    <a:pt x="929" y="212"/>
                  </a:lnTo>
                  <a:lnTo>
                    <a:pt x="929" y="212"/>
                  </a:lnTo>
                  <a:lnTo>
                    <a:pt x="929" y="213"/>
                  </a:lnTo>
                  <a:lnTo>
                    <a:pt x="929" y="212"/>
                  </a:lnTo>
                  <a:lnTo>
                    <a:pt x="930" y="212"/>
                  </a:lnTo>
                  <a:lnTo>
                    <a:pt x="930" y="212"/>
                  </a:lnTo>
                  <a:lnTo>
                    <a:pt x="930" y="212"/>
                  </a:lnTo>
                  <a:lnTo>
                    <a:pt x="930" y="212"/>
                  </a:lnTo>
                  <a:lnTo>
                    <a:pt x="931" y="212"/>
                  </a:lnTo>
                  <a:lnTo>
                    <a:pt x="931" y="213"/>
                  </a:lnTo>
                  <a:lnTo>
                    <a:pt x="931" y="212"/>
                  </a:lnTo>
                  <a:lnTo>
                    <a:pt x="931" y="212"/>
                  </a:lnTo>
                  <a:lnTo>
                    <a:pt x="931" y="212"/>
                  </a:lnTo>
                  <a:lnTo>
                    <a:pt x="931" y="213"/>
                  </a:lnTo>
                  <a:lnTo>
                    <a:pt x="932" y="212"/>
                  </a:lnTo>
                  <a:lnTo>
                    <a:pt x="932" y="212"/>
                  </a:lnTo>
                  <a:lnTo>
                    <a:pt x="932" y="213"/>
                  </a:lnTo>
                  <a:lnTo>
                    <a:pt x="932" y="213"/>
                  </a:lnTo>
                  <a:lnTo>
                    <a:pt x="933" y="213"/>
                  </a:lnTo>
                  <a:lnTo>
                    <a:pt x="933" y="212"/>
                  </a:lnTo>
                  <a:lnTo>
                    <a:pt x="933" y="213"/>
                  </a:lnTo>
                  <a:lnTo>
                    <a:pt x="933" y="213"/>
                  </a:lnTo>
                  <a:lnTo>
                    <a:pt x="933" y="213"/>
                  </a:lnTo>
                  <a:lnTo>
                    <a:pt x="934" y="213"/>
                  </a:lnTo>
                  <a:lnTo>
                    <a:pt x="934" y="213"/>
                  </a:lnTo>
                  <a:lnTo>
                    <a:pt x="934" y="213"/>
                  </a:lnTo>
                  <a:lnTo>
                    <a:pt x="934" y="213"/>
                  </a:lnTo>
                  <a:lnTo>
                    <a:pt x="934" y="213"/>
                  </a:lnTo>
                  <a:lnTo>
                    <a:pt x="935" y="213"/>
                  </a:lnTo>
                  <a:lnTo>
                    <a:pt x="935" y="213"/>
                  </a:lnTo>
                  <a:lnTo>
                    <a:pt x="935" y="213"/>
                  </a:lnTo>
                  <a:lnTo>
                    <a:pt x="935" y="213"/>
                  </a:lnTo>
                  <a:lnTo>
                    <a:pt x="935" y="214"/>
                  </a:lnTo>
                  <a:lnTo>
                    <a:pt x="936" y="212"/>
                  </a:lnTo>
                  <a:lnTo>
                    <a:pt x="936" y="210"/>
                  </a:lnTo>
                  <a:lnTo>
                    <a:pt x="936" y="208"/>
                  </a:lnTo>
                  <a:lnTo>
                    <a:pt x="936" y="207"/>
                  </a:lnTo>
                  <a:lnTo>
                    <a:pt x="937" y="207"/>
                  </a:lnTo>
                  <a:lnTo>
                    <a:pt x="937" y="207"/>
                  </a:lnTo>
                  <a:lnTo>
                    <a:pt x="937" y="205"/>
                  </a:lnTo>
                  <a:lnTo>
                    <a:pt x="937" y="205"/>
                  </a:lnTo>
                  <a:lnTo>
                    <a:pt x="937" y="202"/>
                  </a:lnTo>
                  <a:lnTo>
                    <a:pt x="937" y="201"/>
                  </a:lnTo>
                  <a:lnTo>
                    <a:pt x="938" y="201"/>
                  </a:lnTo>
                  <a:lnTo>
                    <a:pt x="938" y="204"/>
                  </a:lnTo>
                  <a:lnTo>
                    <a:pt x="938" y="205"/>
                  </a:lnTo>
                  <a:lnTo>
                    <a:pt x="938" y="205"/>
                  </a:lnTo>
                  <a:lnTo>
                    <a:pt x="939" y="204"/>
                  </a:lnTo>
                  <a:lnTo>
                    <a:pt x="939" y="204"/>
                  </a:lnTo>
                  <a:lnTo>
                    <a:pt x="939" y="205"/>
                  </a:lnTo>
                  <a:lnTo>
                    <a:pt x="939" y="206"/>
                  </a:lnTo>
                  <a:lnTo>
                    <a:pt x="939" y="208"/>
                  </a:lnTo>
                  <a:lnTo>
                    <a:pt x="940" y="208"/>
                  </a:lnTo>
                  <a:lnTo>
                    <a:pt x="940" y="208"/>
                  </a:lnTo>
                  <a:lnTo>
                    <a:pt x="940" y="210"/>
                  </a:lnTo>
                  <a:lnTo>
                    <a:pt x="940" y="210"/>
                  </a:lnTo>
                  <a:lnTo>
                    <a:pt x="940" y="212"/>
                  </a:lnTo>
                  <a:lnTo>
                    <a:pt x="941" y="213"/>
                  </a:lnTo>
                  <a:lnTo>
                    <a:pt x="941" y="213"/>
                  </a:lnTo>
                  <a:lnTo>
                    <a:pt x="941" y="214"/>
                  </a:lnTo>
                  <a:lnTo>
                    <a:pt x="941" y="215"/>
                  </a:lnTo>
                  <a:lnTo>
                    <a:pt x="941" y="215"/>
                  </a:lnTo>
                  <a:lnTo>
                    <a:pt x="942" y="216"/>
                  </a:lnTo>
                  <a:lnTo>
                    <a:pt x="942" y="215"/>
                  </a:lnTo>
                  <a:lnTo>
                    <a:pt x="942" y="215"/>
                  </a:lnTo>
                  <a:lnTo>
                    <a:pt x="942" y="214"/>
                  </a:lnTo>
                  <a:lnTo>
                    <a:pt x="942" y="214"/>
                  </a:lnTo>
                  <a:lnTo>
                    <a:pt x="942" y="214"/>
                  </a:lnTo>
                  <a:lnTo>
                    <a:pt x="943" y="213"/>
                  </a:lnTo>
                  <a:lnTo>
                    <a:pt x="943" y="213"/>
                  </a:lnTo>
                  <a:lnTo>
                    <a:pt x="943" y="212"/>
                  </a:lnTo>
                  <a:lnTo>
                    <a:pt x="943" y="212"/>
                  </a:lnTo>
                  <a:lnTo>
                    <a:pt x="944" y="211"/>
                  </a:lnTo>
                  <a:lnTo>
                    <a:pt x="944" y="211"/>
                  </a:lnTo>
                  <a:lnTo>
                    <a:pt x="944" y="213"/>
                  </a:lnTo>
                  <a:lnTo>
                    <a:pt x="944" y="210"/>
                  </a:lnTo>
                  <a:lnTo>
                    <a:pt x="944" y="196"/>
                  </a:lnTo>
                  <a:lnTo>
                    <a:pt x="945" y="176"/>
                  </a:lnTo>
                  <a:lnTo>
                    <a:pt x="945" y="153"/>
                  </a:lnTo>
                  <a:lnTo>
                    <a:pt x="945" y="126"/>
                  </a:lnTo>
                  <a:lnTo>
                    <a:pt x="945" y="93"/>
                  </a:lnTo>
                  <a:lnTo>
                    <a:pt x="945" y="54"/>
                  </a:lnTo>
                  <a:lnTo>
                    <a:pt x="946" y="20"/>
                  </a:lnTo>
                  <a:lnTo>
                    <a:pt x="946" y="21"/>
                  </a:lnTo>
                  <a:lnTo>
                    <a:pt x="946" y="68"/>
                  </a:lnTo>
                  <a:lnTo>
                    <a:pt x="946" y="145"/>
                  </a:lnTo>
                  <a:lnTo>
                    <a:pt x="946" y="212"/>
                  </a:lnTo>
                  <a:lnTo>
                    <a:pt x="947" y="237"/>
                  </a:lnTo>
                  <a:lnTo>
                    <a:pt x="947" y="240"/>
                  </a:lnTo>
                  <a:lnTo>
                    <a:pt x="947" y="234"/>
                  </a:lnTo>
                  <a:lnTo>
                    <a:pt x="947" y="229"/>
                  </a:lnTo>
                  <a:lnTo>
                    <a:pt x="948" y="226"/>
                  </a:lnTo>
                  <a:lnTo>
                    <a:pt x="948" y="227"/>
                  </a:lnTo>
                  <a:lnTo>
                    <a:pt x="948" y="230"/>
                  </a:lnTo>
                  <a:lnTo>
                    <a:pt x="948" y="234"/>
                  </a:lnTo>
                  <a:lnTo>
                    <a:pt x="948" y="236"/>
                  </a:lnTo>
                  <a:lnTo>
                    <a:pt x="948" y="233"/>
                  </a:lnTo>
                  <a:lnTo>
                    <a:pt x="949" y="231"/>
                  </a:lnTo>
                  <a:lnTo>
                    <a:pt x="949" y="228"/>
                  </a:lnTo>
                  <a:lnTo>
                    <a:pt x="949" y="226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6"/>
                  </a:lnTo>
                  <a:lnTo>
                    <a:pt x="950" y="216"/>
                  </a:lnTo>
                  <a:lnTo>
                    <a:pt x="950" y="215"/>
                  </a:lnTo>
                  <a:lnTo>
                    <a:pt x="950" y="216"/>
                  </a:lnTo>
                  <a:lnTo>
                    <a:pt x="951" y="215"/>
                  </a:lnTo>
                  <a:lnTo>
                    <a:pt x="951" y="214"/>
                  </a:lnTo>
                  <a:lnTo>
                    <a:pt x="951" y="214"/>
                  </a:lnTo>
                  <a:lnTo>
                    <a:pt x="951" y="213"/>
                  </a:lnTo>
                  <a:lnTo>
                    <a:pt x="951" y="212"/>
                  </a:lnTo>
                  <a:lnTo>
                    <a:pt x="952" y="212"/>
                  </a:lnTo>
                  <a:lnTo>
                    <a:pt x="952" y="212"/>
                  </a:lnTo>
                  <a:lnTo>
                    <a:pt x="952" y="212"/>
                  </a:lnTo>
                  <a:lnTo>
                    <a:pt x="952" y="210"/>
                  </a:lnTo>
                  <a:lnTo>
                    <a:pt x="952" y="210"/>
                  </a:lnTo>
                  <a:lnTo>
                    <a:pt x="953" y="210"/>
                  </a:lnTo>
                  <a:lnTo>
                    <a:pt x="953" y="210"/>
                  </a:lnTo>
                  <a:lnTo>
                    <a:pt x="953" y="209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4" y="207"/>
                  </a:lnTo>
                  <a:lnTo>
                    <a:pt x="954" y="207"/>
                  </a:lnTo>
                  <a:lnTo>
                    <a:pt x="954" y="207"/>
                  </a:lnTo>
                  <a:lnTo>
                    <a:pt x="954" y="206"/>
                  </a:lnTo>
                  <a:lnTo>
                    <a:pt x="954" y="205"/>
                  </a:lnTo>
                  <a:lnTo>
                    <a:pt x="955" y="205"/>
                  </a:lnTo>
                  <a:lnTo>
                    <a:pt x="955" y="203"/>
                  </a:lnTo>
                  <a:lnTo>
                    <a:pt x="955" y="202"/>
                  </a:lnTo>
                  <a:lnTo>
                    <a:pt x="955" y="201"/>
                  </a:lnTo>
                  <a:lnTo>
                    <a:pt x="956" y="200"/>
                  </a:lnTo>
                  <a:lnTo>
                    <a:pt x="956" y="198"/>
                  </a:lnTo>
                  <a:lnTo>
                    <a:pt x="956" y="198"/>
                  </a:lnTo>
                  <a:lnTo>
                    <a:pt x="956" y="197"/>
                  </a:lnTo>
                  <a:lnTo>
                    <a:pt x="956" y="195"/>
                  </a:lnTo>
                  <a:lnTo>
                    <a:pt x="956" y="193"/>
                  </a:lnTo>
                  <a:lnTo>
                    <a:pt x="957" y="191"/>
                  </a:lnTo>
                  <a:lnTo>
                    <a:pt x="957" y="190"/>
                  </a:lnTo>
                  <a:lnTo>
                    <a:pt x="957" y="190"/>
                  </a:lnTo>
                  <a:lnTo>
                    <a:pt x="957" y="189"/>
                  </a:lnTo>
                  <a:lnTo>
                    <a:pt x="957" y="186"/>
                  </a:lnTo>
                  <a:lnTo>
                    <a:pt x="958" y="186"/>
                  </a:lnTo>
                  <a:lnTo>
                    <a:pt x="958" y="185"/>
                  </a:lnTo>
                  <a:lnTo>
                    <a:pt x="958" y="184"/>
                  </a:lnTo>
                  <a:lnTo>
                    <a:pt x="958" y="183"/>
                  </a:lnTo>
                  <a:lnTo>
                    <a:pt x="959" y="182"/>
                  </a:lnTo>
                  <a:lnTo>
                    <a:pt x="959" y="182"/>
                  </a:lnTo>
                  <a:lnTo>
                    <a:pt x="959" y="181"/>
                  </a:lnTo>
                  <a:lnTo>
                    <a:pt x="959" y="181"/>
                  </a:lnTo>
                  <a:lnTo>
                    <a:pt x="959" y="181"/>
                  </a:lnTo>
                  <a:lnTo>
                    <a:pt x="959" y="181"/>
                  </a:lnTo>
                  <a:lnTo>
                    <a:pt x="960" y="182"/>
                  </a:lnTo>
                  <a:lnTo>
                    <a:pt x="960" y="184"/>
                  </a:lnTo>
                  <a:lnTo>
                    <a:pt x="960" y="186"/>
                  </a:lnTo>
                  <a:lnTo>
                    <a:pt x="960" y="189"/>
                  </a:lnTo>
                  <a:lnTo>
                    <a:pt x="961" y="190"/>
                  </a:lnTo>
                  <a:lnTo>
                    <a:pt x="961" y="193"/>
                  </a:lnTo>
                  <a:lnTo>
                    <a:pt x="961" y="196"/>
                  </a:lnTo>
                  <a:lnTo>
                    <a:pt x="961" y="200"/>
                  </a:lnTo>
                  <a:lnTo>
                    <a:pt x="961" y="202"/>
                  </a:lnTo>
                  <a:lnTo>
                    <a:pt x="962" y="204"/>
                  </a:lnTo>
                  <a:lnTo>
                    <a:pt x="962" y="206"/>
                  </a:lnTo>
                  <a:lnTo>
                    <a:pt x="962" y="207"/>
                  </a:lnTo>
                  <a:lnTo>
                    <a:pt x="962" y="208"/>
                  </a:lnTo>
                  <a:lnTo>
                    <a:pt x="962" y="210"/>
                  </a:lnTo>
                  <a:lnTo>
                    <a:pt x="963" y="210"/>
                  </a:lnTo>
                  <a:lnTo>
                    <a:pt x="963" y="211"/>
                  </a:lnTo>
                  <a:lnTo>
                    <a:pt x="963" y="211"/>
                  </a:lnTo>
                  <a:lnTo>
                    <a:pt x="963" y="211"/>
                  </a:lnTo>
                  <a:lnTo>
                    <a:pt x="963" y="211"/>
                  </a:lnTo>
                  <a:lnTo>
                    <a:pt x="964" y="211"/>
                  </a:lnTo>
                  <a:lnTo>
                    <a:pt x="964" y="212"/>
                  </a:lnTo>
                  <a:lnTo>
                    <a:pt x="964" y="212"/>
                  </a:lnTo>
                  <a:lnTo>
                    <a:pt x="964" y="212"/>
                  </a:lnTo>
                  <a:lnTo>
                    <a:pt x="964" y="212"/>
                  </a:lnTo>
                  <a:lnTo>
                    <a:pt x="965" y="213"/>
                  </a:lnTo>
                  <a:lnTo>
                    <a:pt x="965" y="212"/>
                  </a:lnTo>
                  <a:lnTo>
                    <a:pt x="965" y="212"/>
                  </a:lnTo>
                  <a:lnTo>
                    <a:pt x="965" y="212"/>
                  </a:lnTo>
                  <a:lnTo>
                    <a:pt x="965" y="212"/>
                  </a:lnTo>
                  <a:lnTo>
                    <a:pt x="966" y="213"/>
                  </a:lnTo>
                  <a:lnTo>
                    <a:pt x="966" y="213"/>
                  </a:lnTo>
                  <a:lnTo>
                    <a:pt x="966" y="212"/>
                  </a:lnTo>
                  <a:lnTo>
                    <a:pt x="966" y="211"/>
                  </a:lnTo>
                  <a:lnTo>
                    <a:pt x="967" y="211"/>
                  </a:lnTo>
                  <a:lnTo>
                    <a:pt x="967" y="212"/>
                  </a:lnTo>
                  <a:lnTo>
                    <a:pt x="967" y="211"/>
                  </a:lnTo>
                  <a:lnTo>
                    <a:pt x="967" y="211"/>
                  </a:lnTo>
                  <a:lnTo>
                    <a:pt x="967" y="210"/>
                  </a:lnTo>
                  <a:lnTo>
                    <a:pt x="967" y="210"/>
                  </a:lnTo>
                  <a:lnTo>
                    <a:pt x="968" y="210"/>
                  </a:lnTo>
                  <a:lnTo>
                    <a:pt x="968" y="211"/>
                  </a:lnTo>
                  <a:lnTo>
                    <a:pt x="968" y="210"/>
                  </a:lnTo>
                  <a:lnTo>
                    <a:pt x="968" y="210"/>
                  </a:lnTo>
                  <a:lnTo>
                    <a:pt x="969" y="210"/>
                  </a:lnTo>
                  <a:lnTo>
                    <a:pt x="969" y="210"/>
                  </a:lnTo>
                  <a:lnTo>
                    <a:pt x="969" y="210"/>
                  </a:lnTo>
                  <a:lnTo>
                    <a:pt x="969" y="210"/>
                  </a:lnTo>
                  <a:lnTo>
                    <a:pt x="969" y="210"/>
                  </a:lnTo>
                  <a:lnTo>
                    <a:pt x="970" y="210"/>
                  </a:lnTo>
                  <a:lnTo>
                    <a:pt x="970" y="208"/>
                  </a:lnTo>
                  <a:lnTo>
                    <a:pt x="970" y="208"/>
                  </a:lnTo>
                  <a:lnTo>
                    <a:pt x="970" y="208"/>
                  </a:lnTo>
                  <a:lnTo>
                    <a:pt x="970" y="208"/>
                  </a:lnTo>
                  <a:lnTo>
                    <a:pt x="971" y="210"/>
                  </a:lnTo>
                  <a:lnTo>
                    <a:pt x="971" y="210"/>
                  </a:lnTo>
                  <a:lnTo>
                    <a:pt x="971" y="210"/>
                  </a:lnTo>
                  <a:lnTo>
                    <a:pt x="971" y="210"/>
                  </a:lnTo>
                  <a:lnTo>
                    <a:pt x="971" y="210"/>
                  </a:lnTo>
                  <a:lnTo>
                    <a:pt x="972" y="210"/>
                  </a:lnTo>
                  <a:lnTo>
                    <a:pt x="972" y="211"/>
                  </a:lnTo>
                  <a:lnTo>
                    <a:pt x="972" y="210"/>
                  </a:lnTo>
                  <a:lnTo>
                    <a:pt x="972" y="210"/>
                  </a:lnTo>
                  <a:lnTo>
                    <a:pt x="972" y="212"/>
                  </a:lnTo>
                  <a:lnTo>
                    <a:pt x="973" y="212"/>
                  </a:lnTo>
                  <a:lnTo>
                    <a:pt x="973" y="211"/>
                  </a:lnTo>
                  <a:lnTo>
                    <a:pt x="973" y="211"/>
                  </a:lnTo>
                  <a:lnTo>
                    <a:pt x="973" y="213"/>
                  </a:lnTo>
                  <a:lnTo>
                    <a:pt x="973" y="212"/>
                  </a:lnTo>
                  <a:lnTo>
                    <a:pt x="974" y="212"/>
                  </a:lnTo>
                  <a:lnTo>
                    <a:pt x="974" y="212"/>
                  </a:lnTo>
                  <a:lnTo>
                    <a:pt x="974" y="212"/>
                  </a:lnTo>
                  <a:lnTo>
                    <a:pt x="974" y="213"/>
                  </a:lnTo>
                  <a:lnTo>
                    <a:pt x="974" y="212"/>
                  </a:lnTo>
                  <a:lnTo>
                    <a:pt x="975" y="213"/>
                  </a:lnTo>
                  <a:lnTo>
                    <a:pt x="975" y="212"/>
                  </a:lnTo>
                  <a:lnTo>
                    <a:pt x="975" y="213"/>
                  </a:lnTo>
                  <a:lnTo>
                    <a:pt x="975" y="213"/>
                  </a:lnTo>
                  <a:lnTo>
                    <a:pt x="975" y="213"/>
                  </a:lnTo>
                  <a:lnTo>
                    <a:pt x="976" y="213"/>
                  </a:lnTo>
                  <a:lnTo>
                    <a:pt x="976" y="213"/>
                  </a:lnTo>
                  <a:lnTo>
                    <a:pt x="976" y="212"/>
                  </a:lnTo>
                  <a:lnTo>
                    <a:pt x="976" y="212"/>
                  </a:lnTo>
                  <a:lnTo>
                    <a:pt x="976" y="213"/>
                  </a:lnTo>
                  <a:lnTo>
                    <a:pt x="977" y="213"/>
                  </a:lnTo>
                  <a:lnTo>
                    <a:pt x="977" y="212"/>
                  </a:lnTo>
                  <a:lnTo>
                    <a:pt x="977" y="213"/>
                  </a:lnTo>
                  <a:lnTo>
                    <a:pt x="977" y="213"/>
                  </a:lnTo>
                  <a:lnTo>
                    <a:pt x="978" y="213"/>
                  </a:lnTo>
                  <a:lnTo>
                    <a:pt x="978" y="213"/>
                  </a:lnTo>
                  <a:lnTo>
                    <a:pt x="978" y="214"/>
                  </a:lnTo>
                  <a:lnTo>
                    <a:pt x="978" y="214"/>
                  </a:lnTo>
                  <a:lnTo>
                    <a:pt x="978" y="214"/>
                  </a:lnTo>
                  <a:lnTo>
                    <a:pt x="978" y="214"/>
                  </a:lnTo>
                  <a:lnTo>
                    <a:pt x="979" y="213"/>
                  </a:lnTo>
                  <a:lnTo>
                    <a:pt x="979" y="213"/>
                  </a:lnTo>
                  <a:lnTo>
                    <a:pt x="979" y="214"/>
                  </a:lnTo>
                  <a:lnTo>
                    <a:pt x="979" y="215"/>
                  </a:lnTo>
                  <a:lnTo>
                    <a:pt x="980" y="215"/>
                  </a:lnTo>
                  <a:lnTo>
                    <a:pt x="980" y="214"/>
                  </a:lnTo>
                  <a:lnTo>
                    <a:pt x="980" y="214"/>
                  </a:lnTo>
                  <a:lnTo>
                    <a:pt x="980" y="214"/>
                  </a:lnTo>
                  <a:lnTo>
                    <a:pt x="980" y="214"/>
                  </a:lnTo>
                  <a:lnTo>
                    <a:pt x="981" y="214"/>
                  </a:lnTo>
                  <a:lnTo>
                    <a:pt x="981" y="213"/>
                  </a:lnTo>
                  <a:lnTo>
                    <a:pt x="981" y="214"/>
                  </a:lnTo>
                  <a:lnTo>
                    <a:pt x="981" y="213"/>
                  </a:lnTo>
                  <a:lnTo>
                    <a:pt x="981" y="211"/>
                  </a:lnTo>
                  <a:lnTo>
                    <a:pt x="982" y="210"/>
                  </a:lnTo>
                  <a:lnTo>
                    <a:pt x="982" y="207"/>
                  </a:lnTo>
                  <a:lnTo>
                    <a:pt x="982" y="208"/>
                  </a:lnTo>
                  <a:lnTo>
                    <a:pt x="982" y="210"/>
                  </a:lnTo>
                  <a:lnTo>
                    <a:pt x="982" y="209"/>
                  </a:lnTo>
                  <a:lnTo>
                    <a:pt x="983" y="206"/>
                  </a:lnTo>
                  <a:lnTo>
                    <a:pt x="983" y="204"/>
                  </a:lnTo>
                  <a:lnTo>
                    <a:pt x="983" y="200"/>
                  </a:lnTo>
                  <a:lnTo>
                    <a:pt x="983" y="202"/>
                  </a:lnTo>
                  <a:lnTo>
                    <a:pt x="984" y="204"/>
                  </a:lnTo>
                  <a:lnTo>
                    <a:pt x="984" y="204"/>
                  </a:lnTo>
                  <a:lnTo>
                    <a:pt x="984" y="205"/>
                  </a:lnTo>
                  <a:lnTo>
                    <a:pt x="984" y="203"/>
                  </a:lnTo>
                  <a:lnTo>
                    <a:pt x="984" y="204"/>
                  </a:lnTo>
                  <a:lnTo>
                    <a:pt x="984" y="205"/>
                  </a:lnTo>
                  <a:lnTo>
                    <a:pt x="985" y="206"/>
                  </a:lnTo>
                  <a:lnTo>
                    <a:pt x="985" y="208"/>
                  </a:lnTo>
                  <a:lnTo>
                    <a:pt x="985" y="210"/>
                  </a:lnTo>
                  <a:lnTo>
                    <a:pt x="985" y="210"/>
                  </a:lnTo>
                  <a:lnTo>
                    <a:pt x="986" y="210"/>
                  </a:lnTo>
                  <a:lnTo>
                    <a:pt x="986" y="211"/>
                  </a:lnTo>
                  <a:lnTo>
                    <a:pt x="986" y="212"/>
                  </a:lnTo>
                  <a:lnTo>
                    <a:pt x="986" y="214"/>
                  </a:lnTo>
                  <a:lnTo>
                    <a:pt x="986" y="215"/>
                  </a:lnTo>
                  <a:lnTo>
                    <a:pt x="986" y="215"/>
                  </a:lnTo>
                  <a:lnTo>
                    <a:pt x="987" y="216"/>
                  </a:lnTo>
                  <a:lnTo>
                    <a:pt x="987" y="215"/>
                  </a:lnTo>
                  <a:lnTo>
                    <a:pt x="987" y="216"/>
                  </a:lnTo>
                  <a:lnTo>
                    <a:pt x="987" y="216"/>
                  </a:lnTo>
                  <a:lnTo>
                    <a:pt x="987" y="216"/>
                  </a:lnTo>
                  <a:lnTo>
                    <a:pt x="988" y="215"/>
                  </a:lnTo>
                  <a:lnTo>
                    <a:pt x="988" y="215"/>
                  </a:lnTo>
                  <a:lnTo>
                    <a:pt x="988" y="215"/>
                  </a:lnTo>
                  <a:lnTo>
                    <a:pt x="988" y="215"/>
                  </a:lnTo>
                  <a:lnTo>
                    <a:pt x="989" y="214"/>
                  </a:lnTo>
                  <a:lnTo>
                    <a:pt x="989" y="214"/>
                  </a:lnTo>
                  <a:lnTo>
                    <a:pt x="989" y="212"/>
                  </a:lnTo>
                  <a:lnTo>
                    <a:pt x="989" y="211"/>
                  </a:lnTo>
                  <a:lnTo>
                    <a:pt x="989" y="212"/>
                  </a:lnTo>
                  <a:lnTo>
                    <a:pt x="989" y="214"/>
                  </a:lnTo>
                  <a:lnTo>
                    <a:pt x="990" y="211"/>
                  </a:lnTo>
                  <a:lnTo>
                    <a:pt x="990" y="200"/>
                  </a:lnTo>
                  <a:lnTo>
                    <a:pt x="990" y="181"/>
                  </a:lnTo>
                  <a:lnTo>
                    <a:pt x="990" y="152"/>
                  </a:lnTo>
                  <a:lnTo>
                    <a:pt x="991" y="121"/>
                  </a:lnTo>
                  <a:lnTo>
                    <a:pt x="991" y="87"/>
                  </a:lnTo>
                  <a:lnTo>
                    <a:pt x="991" y="51"/>
                  </a:lnTo>
                  <a:lnTo>
                    <a:pt x="991" y="19"/>
                  </a:lnTo>
                  <a:lnTo>
                    <a:pt x="991" y="15"/>
                  </a:lnTo>
                  <a:lnTo>
                    <a:pt x="992" y="56"/>
                  </a:lnTo>
                  <a:lnTo>
                    <a:pt x="992" y="133"/>
                  </a:lnTo>
                  <a:lnTo>
                    <a:pt x="992" y="206"/>
                  </a:lnTo>
                  <a:lnTo>
                    <a:pt x="992" y="241"/>
                  </a:lnTo>
                  <a:lnTo>
                    <a:pt x="992" y="248"/>
                  </a:lnTo>
                  <a:lnTo>
                    <a:pt x="993" y="241"/>
                  </a:lnTo>
                  <a:lnTo>
                    <a:pt x="993" y="236"/>
                  </a:lnTo>
                  <a:lnTo>
                    <a:pt x="993" y="233"/>
                  </a:lnTo>
                  <a:lnTo>
                    <a:pt x="993" y="234"/>
                  </a:lnTo>
                  <a:lnTo>
                    <a:pt x="993" y="237"/>
                  </a:lnTo>
                  <a:lnTo>
                    <a:pt x="994" y="238"/>
                  </a:lnTo>
                  <a:lnTo>
                    <a:pt x="994" y="238"/>
                  </a:lnTo>
                  <a:lnTo>
                    <a:pt x="994" y="236"/>
                  </a:lnTo>
                  <a:lnTo>
                    <a:pt x="994" y="233"/>
                  </a:lnTo>
                  <a:lnTo>
                    <a:pt x="995" y="229"/>
                  </a:lnTo>
                  <a:lnTo>
                    <a:pt x="995" y="225"/>
                  </a:lnTo>
                  <a:lnTo>
                    <a:pt x="995" y="221"/>
                  </a:lnTo>
                  <a:lnTo>
                    <a:pt x="995" y="219"/>
                  </a:lnTo>
                  <a:lnTo>
                    <a:pt x="995" y="216"/>
                  </a:lnTo>
                  <a:lnTo>
                    <a:pt x="995" y="216"/>
                  </a:lnTo>
                  <a:lnTo>
                    <a:pt x="996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7" y="212"/>
                  </a:lnTo>
                  <a:lnTo>
                    <a:pt x="997" y="212"/>
                  </a:lnTo>
                  <a:lnTo>
                    <a:pt x="997" y="212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8" y="210"/>
                  </a:lnTo>
                  <a:lnTo>
                    <a:pt x="998" y="210"/>
                  </a:lnTo>
                  <a:lnTo>
                    <a:pt x="998" y="210"/>
                  </a:lnTo>
                  <a:lnTo>
                    <a:pt x="998" y="210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6"/>
                  </a:lnTo>
                  <a:lnTo>
                    <a:pt x="999" y="207"/>
                  </a:lnTo>
                  <a:lnTo>
                    <a:pt x="999" y="205"/>
                  </a:lnTo>
                  <a:lnTo>
                    <a:pt x="1000" y="205"/>
                  </a:lnTo>
                  <a:lnTo>
                    <a:pt x="1000" y="204"/>
                  </a:lnTo>
                  <a:lnTo>
                    <a:pt x="1000" y="204"/>
                  </a:lnTo>
                  <a:lnTo>
                    <a:pt x="1000" y="202"/>
                  </a:lnTo>
                  <a:lnTo>
                    <a:pt x="1000" y="199"/>
                  </a:lnTo>
                  <a:lnTo>
                    <a:pt x="1000" y="198"/>
                  </a:lnTo>
                  <a:lnTo>
                    <a:pt x="1001" y="197"/>
                  </a:lnTo>
                  <a:lnTo>
                    <a:pt x="1001" y="198"/>
                  </a:lnTo>
                  <a:lnTo>
                    <a:pt x="1001" y="195"/>
                  </a:lnTo>
                  <a:lnTo>
                    <a:pt x="1001" y="193"/>
                  </a:lnTo>
                  <a:lnTo>
                    <a:pt x="1002" y="191"/>
                  </a:lnTo>
                  <a:lnTo>
                    <a:pt x="1002" y="189"/>
                  </a:lnTo>
                  <a:lnTo>
                    <a:pt x="1002" y="187"/>
                  </a:lnTo>
                  <a:lnTo>
                    <a:pt x="1002" y="186"/>
                  </a:lnTo>
                  <a:lnTo>
                    <a:pt x="1002" y="184"/>
                  </a:lnTo>
                  <a:lnTo>
                    <a:pt x="1003" y="182"/>
                  </a:lnTo>
                  <a:lnTo>
                    <a:pt x="1003" y="181"/>
                  </a:lnTo>
                  <a:lnTo>
                    <a:pt x="1003" y="179"/>
                  </a:lnTo>
                  <a:lnTo>
                    <a:pt x="1003" y="178"/>
                  </a:lnTo>
                  <a:lnTo>
                    <a:pt x="1003" y="177"/>
                  </a:lnTo>
                  <a:lnTo>
                    <a:pt x="1004" y="176"/>
                  </a:lnTo>
                  <a:lnTo>
                    <a:pt x="1004" y="175"/>
                  </a:lnTo>
                  <a:lnTo>
                    <a:pt x="1004" y="174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05" y="174"/>
                  </a:lnTo>
                  <a:lnTo>
                    <a:pt x="1005" y="175"/>
                  </a:lnTo>
                  <a:lnTo>
                    <a:pt x="1005" y="175"/>
                  </a:lnTo>
                  <a:lnTo>
                    <a:pt x="1005" y="176"/>
                  </a:lnTo>
                  <a:lnTo>
                    <a:pt x="1006" y="179"/>
                  </a:lnTo>
                  <a:lnTo>
                    <a:pt x="1006" y="182"/>
                  </a:lnTo>
                  <a:lnTo>
                    <a:pt x="1006" y="185"/>
                  </a:lnTo>
                  <a:lnTo>
                    <a:pt x="1006" y="187"/>
                  </a:lnTo>
                  <a:lnTo>
                    <a:pt x="1006" y="191"/>
                  </a:lnTo>
                  <a:lnTo>
                    <a:pt x="1006" y="195"/>
                  </a:lnTo>
                  <a:lnTo>
                    <a:pt x="1007" y="198"/>
                  </a:lnTo>
                  <a:lnTo>
                    <a:pt x="1007" y="201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8" y="207"/>
                  </a:lnTo>
                  <a:lnTo>
                    <a:pt x="1008" y="210"/>
                  </a:lnTo>
                  <a:lnTo>
                    <a:pt x="1008" y="211"/>
                  </a:lnTo>
                  <a:lnTo>
                    <a:pt x="1008" y="212"/>
                  </a:lnTo>
                  <a:lnTo>
                    <a:pt x="1008" y="212"/>
                  </a:lnTo>
                  <a:lnTo>
                    <a:pt x="1008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9" y="214"/>
                  </a:lnTo>
                  <a:lnTo>
                    <a:pt x="1009" y="214"/>
                  </a:lnTo>
                  <a:lnTo>
                    <a:pt x="1010" y="215"/>
                  </a:lnTo>
                  <a:lnTo>
                    <a:pt x="1010" y="215"/>
                  </a:lnTo>
                  <a:lnTo>
                    <a:pt x="1010" y="215"/>
                  </a:lnTo>
                  <a:lnTo>
                    <a:pt x="1010" y="214"/>
                  </a:lnTo>
                  <a:lnTo>
                    <a:pt x="1010" y="214"/>
                  </a:lnTo>
                  <a:lnTo>
                    <a:pt x="1011" y="215"/>
                  </a:lnTo>
                  <a:lnTo>
                    <a:pt x="1011" y="214"/>
                  </a:lnTo>
                  <a:lnTo>
                    <a:pt x="1011" y="214"/>
                  </a:lnTo>
                  <a:lnTo>
                    <a:pt x="1011" y="214"/>
                  </a:lnTo>
                  <a:lnTo>
                    <a:pt x="1011" y="214"/>
                  </a:lnTo>
                  <a:lnTo>
                    <a:pt x="1012" y="214"/>
                  </a:lnTo>
                  <a:lnTo>
                    <a:pt x="1012" y="214"/>
                  </a:lnTo>
                  <a:lnTo>
                    <a:pt x="1012" y="213"/>
                  </a:lnTo>
                  <a:lnTo>
                    <a:pt x="1012" y="213"/>
                  </a:lnTo>
                  <a:lnTo>
                    <a:pt x="1012" y="212"/>
                  </a:lnTo>
                  <a:lnTo>
                    <a:pt x="1013" y="212"/>
                  </a:lnTo>
                  <a:lnTo>
                    <a:pt x="1013" y="212"/>
                  </a:lnTo>
                  <a:lnTo>
                    <a:pt x="1013" y="211"/>
                  </a:lnTo>
                  <a:lnTo>
                    <a:pt x="1013" y="210"/>
                  </a:lnTo>
                  <a:lnTo>
                    <a:pt x="1014" y="210"/>
                  </a:lnTo>
                  <a:lnTo>
                    <a:pt x="1014" y="212"/>
                  </a:lnTo>
                  <a:lnTo>
                    <a:pt x="1014" y="211"/>
                  </a:lnTo>
                  <a:lnTo>
                    <a:pt x="1014" y="210"/>
                  </a:lnTo>
                  <a:lnTo>
                    <a:pt x="1014" y="210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10"/>
                  </a:lnTo>
                  <a:lnTo>
                    <a:pt x="1015" y="210"/>
                  </a:lnTo>
                  <a:lnTo>
                    <a:pt x="1015" y="210"/>
                  </a:lnTo>
                  <a:lnTo>
                    <a:pt x="1015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7" y="209"/>
                  </a:lnTo>
                  <a:lnTo>
                    <a:pt x="1017" y="210"/>
                  </a:lnTo>
                  <a:lnTo>
                    <a:pt x="1017" y="211"/>
                  </a:lnTo>
                  <a:lnTo>
                    <a:pt x="1018" y="211"/>
                  </a:lnTo>
                  <a:lnTo>
                    <a:pt x="1018" y="210"/>
                  </a:lnTo>
                  <a:lnTo>
                    <a:pt x="1018" y="211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19" y="212"/>
                  </a:lnTo>
                  <a:lnTo>
                    <a:pt x="1019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0" y="212"/>
                  </a:lnTo>
                  <a:lnTo>
                    <a:pt x="1020" y="212"/>
                  </a:lnTo>
                  <a:lnTo>
                    <a:pt x="1020" y="213"/>
                  </a:lnTo>
                  <a:lnTo>
                    <a:pt x="1021" y="212"/>
                  </a:lnTo>
                  <a:lnTo>
                    <a:pt x="1021" y="213"/>
                  </a:lnTo>
                  <a:lnTo>
                    <a:pt x="1021" y="212"/>
                  </a:lnTo>
                  <a:lnTo>
                    <a:pt x="1021" y="213"/>
                  </a:lnTo>
                  <a:lnTo>
                    <a:pt x="1021" y="213"/>
                  </a:lnTo>
                  <a:lnTo>
                    <a:pt x="1022" y="213"/>
                  </a:lnTo>
                  <a:lnTo>
                    <a:pt x="1022" y="213"/>
                  </a:lnTo>
                  <a:lnTo>
                    <a:pt x="1022" y="212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3" y="214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4" y="214"/>
                  </a:lnTo>
                  <a:lnTo>
                    <a:pt x="1024" y="213"/>
                  </a:lnTo>
                  <a:lnTo>
                    <a:pt x="1024" y="213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5" y="212"/>
                  </a:lnTo>
                  <a:lnTo>
                    <a:pt x="1025" y="210"/>
                  </a:lnTo>
                  <a:lnTo>
                    <a:pt x="1025" y="210"/>
                  </a:lnTo>
                  <a:lnTo>
                    <a:pt x="1025" y="208"/>
                  </a:lnTo>
                  <a:lnTo>
                    <a:pt x="1026" y="207"/>
                  </a:lnTo>
                  <a:lnTo>
                    <a:pt x="1026" y="207"/>
                  </a:lnTo>
                  <a:lnTo>
                    <a:pt x="1026" y="207"/>
                  </a:lnTo>
                  <a:lnTo>
                    <a:pt x="1026" y="206"/>
                  </a:lnTo>
                  <a:lnTo>
                    <a:pt x="1027" y="204"/>
                  </a:lnTo>
                  <a:lnTo>
                    <a:pt x="1027" y="201"/>
                  </a:lnTo>
                  <a:lnTo>
                    <a:pt x="1027" y="201"/>
                  </a:lnTo>
                  <a:lnTo>
                    <a:pt x="1027" y="203"/>
                  </a:lnTo>
                  <a:lnTo>
                    <a:pt x="1027" y="205"/>
                  </a:lnTo>
                  <a:lnTo>
                    <a:pt x="1028" y="204"/>
                  </a:lnTo>
                  <a:lnTo>
                    <a:pt x="1028" y="204"/>
                  </a:lnTo>
                  <a:lnTo>
                    <a:pt x="1028" y="204"/>
                  </a:lnTo>
                  <a:lnTo>
                    <a:pt x="1028" y="204"/>
                  </a:lnTo>
                  <a:lnTo>
                    <a:pt x="1028" y="207"/>
                  </a:lnTo>
                  <a:lnTo>
                    <a:pt x="1029" y="208"/>
                  </a:lnTo>
                  <a:lnTo>
                    <a:pt x="1029" y="208"/>
                  </a:lnTo>
                  <a:lnTo>
                    <a:pt x="1029" y="209"/>
                  </a:lnTo>
                  <a:lnTo>
                    <a:pt x="1029" y="210"/>
                  </a:lnTo>
                  <a:lnTo>
                    <a:pt x="1029" y="211"/>
                  </a:lnTo>
                  <a:lnTo>
                    <a:pt x="1030" y="212"/>
                  </a:lnTo>
                  <a:lnTo>
                    <a:pt x="1030" y="213"/>
                  </a:lnTo>
                  <a:lnTo>
                    <a:pt x="1030" y="215"/>
                  </a:lnTo>
                  <a:lnTo>
                    <a:pt x="1030" y="215"/>
                  </a:lnTo>
                  <a:lnTo>
                    <a:pt x="1030" y="216"/>
                  </a:lnTo>
                  <a:lnTo>
                    <a:pt x="1030" y="216"/>
                  </a:lnTo>
                  <a:lnTo>
                    <a:pt x="1031" y="216"/>
                  </a:lnTo>
                  <a:lnTo>
                    <a:pt x="1031" y="215"/>
                  </a:lnTo>
                  <a:lnTo>
                    <a:pt x="1031" y="215"/>
                  </a:lnTo>
                  <a:lnTo>
                    <a:pt x="1031" y="216"/>
                  </a:lnTo>
                  <a:lnTo>
                    <a:pt x="1032" y="215"/>
                  </a:lnTo>
                  <a:lnTo>
                    <a:pt x="1032" y="215"/>
                  </a:lnTo>
                  <a:lnTo>
                    <a:pt x="1032" y="214"/>
                  </a:lnTo>
                  <a:lnTo>
                    <a:pt x="1032" y="214"/>
                  </a:lnTo>
                  <a:lnTo>
                    <a:pt x="1032" y="214"/>
                  </a:lnTo>
                  <a:lnTo>
                    <a:pt x="1033" y="213"/>
                  </a:lnTo>
                  <a:lnTo>
                    <a:pt x="1033" y="212"/>
                  </a:lnTo>
                  <a:lnTo>
                    <a:pt x="1033" y="212"/>
                  </a:lnTo>
                  <a:lnTo>
                    <a:pt x="1033" y="213"/>
                  </a:lnTo>
                  <a:lnTo>
                    <a:pt x="1033" y="212"/>
                  </a:lnTo>
                  <a:lnTo>
                    <a:pt x="1034" y="201"/>
                  </a:lnTo>
                  <a:lnTo>
                    <a:pt x="1034" y="179"/>
                  </a:lnTo>
                  <a:lnTo>
                    <a:pt x="1034" y="153"/>
                  </a:lnTo>
                  <a:lnTo>
                    <a:pt x="1034" y="123"/>
                  </a:lnTo>
                  <a:lnTo>
                    <a:pt x="1034" y="93"/>
                  </a:lnTo>
                  <a:lnTo>
                    <a:pt x="1035" y="61"/>
                  </a:lnTo>
                  <a:lnTo>
                    <a:pt x="1035" y="26"/>
                  </a:lnTo>
                  <a:lnTo>
                    <a:pt x="1035" y="6"/>
                  </a:lnTo>
                  <a:lnTo>
                    <a:pt x="1035" y="31"/>
                  </a:lnTo>
                  <a:lnTo>
                    <a:pt x="1036" y="103"/>
                  </a:lnTo>
                  <a:lnTo>
                    <a:pt x="1036" y="189"/>
                  </a:lnTo>
                  <a:lnTo>
                    <a:pt x="1036" y="241"/>
                  </a:lnTo>
                  <a:lnTo>
                    <a:pt x="1036" y="255"/>
                  </a:lnTo>
                  <a:lnTo>
                    <a:pt x="1036" y="251"/>
                  </a:lnTo>
                  <a:lnTo>
                    <a:pt x="1036" y="242"/>
                  </a:lnTo>
                  <a:lnTo>
                    <a:pt x="1037" y="236"/>
                  </a:lnTo>
                  <a:lnTo>
                    <a:pt x="1037" y="235"/>
                  </a:lnTo>
                  <a:lnTo>
                    <a:pt x="1037" y="238"/>
                  </a:lnTo>
                  <a:lnTo>
                    <a:pt x="1037" y="240"/>
                  </a:lnTo>
                  <a:lnTo>
                    <a:pt x="1038" y="240"/>
                  </a:lnTo>
                  <a:lnTo>
                    <a:pt x="1038" y="237"/>
                  </a:lnTo>
                  <a:lnTo>
                    <a:pt x="1038" y="235"/>
                  </a:lnTo>
                  <a:lnTo>
                    <a:pt x="1038" y="230"/>
                  </a:lnTo>
                  <a:lnTo>
                    <a:pt x="1038" y="226"/>
                  </a:lnTo>
                  <a:lnTo>
                    <a:pt x="1039" y="221"/>
                  </a:lnTo>
                  <a:lnTo>
                    <a:pt x="1039" y="218"/>
                  </a:lnTo>
                  <a:lnTo>
                    <a:pt x="1039" y="216"/>
                  </a:lnTo>
                  <a:lnTo>
                    <a:pt x="1039" y="215"/>
                  </a:lnTo>
                  <a:lnTo>
                    <a:pt x="1039" y="214"/>
                  </a:lnTo>
                  <a:lnTo>
                    <a:pt x="1040" y="214"/>
                  </a:lnTo>
                  <a:lnTo>
                    <a:pt x="1040" y="213"/>
                  </a:lnTo>
                  <a:lnTo>
                    <a:pt x="1040" y="213"/>
                  </a:lnTo>
                  <a:lnTo>
                    <a:pt x="1040" y="212"/>
                  </a:lnTo>
                  <a:lnTo>
                    <a:pt x="1040" y="211"/>
                  </a:lnTo>
                  <a:lnTo>
                    <a:pt x="1041" y="210"/>
                  </a:lnTo>
                  <a:lnTo>
                    <a:pt x="1041" y="210"/>
                  </a:lnTo>
                  <a:lnTo>
                    <a:pt x="1041" y="210"/>
                  </a:lnTo>
                  <a:lnTo>
                    <a:pt x="1041" y="210"/>
                  </a:lnTo>
                  <a:lnTo>
                    <a:pt x="1042" y="208"/>
                  </a:lnTo>
                  <a:lnTo>
                    <a:pt x="1042" y="207"/>
                  </a:lnTo>
                  <a:lnTo>
                    <a:pt x="1042" y="206"/>
                  </a:lnTo>
                  <a:lnTo>
                    <a:pt x="1042" y="206"/>
                  </a:lnTo>
                  <a:lnTo>
                    <a:pt x="1042" y="206"/>
                  </a:lnTo>
                  <a:lnTo>
                    <a:pt x="1042" y="205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2"/>
                  </a:lnTo>
                  <a:lnTo>
                    <a:pt x="1044" y="201"/>
                  </a:lnTo>
                  <a:lnTo>
                    <a:pt x="1044" y="200"/>
                  </a:lnTo>
                  <a:lnTo>
                    <a:pt x="1044" y="198"/>
                  </a:lnTo>
                  <a:lnTo>
                    <a:pt x="1044" y="197"/>
                  </a:lnTo>
                  <a:lnTo>
                    <a:pt x="1044" y="196"/>
                  </a:lnTo>
                  <a:lnTo>
                    <a:pt x="1044" y="193"/>
                  </a:lnTo>
                  <a:lnTo>
                    <a:pt x="1045" y="192"/>
                  </a:lnTo>
                  <a:lnTo>
                    <a:pt x="1045" y="191"/>
                  </a:lnTo>
                  <a:lnTo>
                    <a:pt x="1045" y="190"/>
                  </a:lnTo>
                  <a:lnTo>
                    <a:pt x="1045" y="188"/>
                  </a:lnTo>
                  <a:lnTo>
                    <a:pt x="1045" y="186"/>
                  </a:lnTo>
                  <a:lnTo>
                    <a:pt x="1046" y="184"/>
                  </a:lnTo>
                  <a:lnTo>
                    <a:pt x="1046" y="183"/>
                  </a:lnTo>
                  <a:lnTo>
                    <a:pt x="1046" y="179"/>
                  </a:lnTo>
                  <a:lnTo>
                    <a:pt x="1046" y="177"/>
                  </a:lnTo>
                  <a:lnTo>
                    <a:pt x="1047" y="176"/>
                  </a:lnTo>
                  <a:lnTo>
                    <a:pt x="1047" y="175"/>
                  </a:lnTo>
                  <a:lnTo>
                    <a:pt x="1047" y="175"/>
                  </a:lnTo>
                  <a:lnTo>
                    <a:pt x="1047" y="173"/>
                  </a:lnTo>
                  <a:lnTo>
                    <a:pt x="1047" y="172"/>
                  </a:lnTo>
                  <a:lnTo>
                    <a:pt x="1047" y="171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9" y="172"/>
                  </a:lnTo>
                  <a:lnTo>
                    <a:pt x="1049" y="173"/>
                  </a:lnTo>
                  <a:lnTo>
                    <a:pt x="1049" y="175"/>
                  </a:lnTo>
                  <a:lnTo>
                    <a:pt x="1049" y="177"/>
                  </a:lnTo>
                  <a:lnTo>
                    <a:pt x="1049" y="179"/>
                  </a:lnTo>
                  <a:lnTo>
                    <a:pt x="1050" y="184"/>
                  </a:lnTo>
                  <a:lnTo>
                    <a:pt x="1050" y="187"/>
                  </a:lnTo>
                  <a:lnTo>
                    <a:pt x="1050" y="189"/>
                  </a:lnTo>
                  <a:lnTo>
                    <a:pt x="1050" y="194"/>
                  </a:lnTo>
                  <a:lnTo>
                    <a:pt x="1050" y="197"/>
                  </a:lnTo>
                  <a:lnTo>
                    <a:pt x="1051" y="200"/>
                  </a:lnTo>
                  <a:lnTo>
                    <a:pt x="1051" y="202"/>
                  </a:lnTo>
                  <a:lnTo>
                    <a:pt x="1051" y="205"/>
                  </a:lnTo>
                  <a:lnTo>
                    <a:pt x="1051" y="205"/>
                  </a:lnTo>
                  <a:lnTo>
                    <a:pt x="1051" y="207"/>
                  </a:lnTo>
                  <a:lnTo>
                    <a:pt x="1052" y="208"/>
                  </a:lnTo>
                  <a:lnTo>
                    <a:pt x="1052" y="210"/>
                  </a:lnTo>
                  <a:lnTo>
                    <a:pt x="1052" y="210"/>
                  </a:lnTo>
                  <a:lnTo>
                    <a:pt x="1052" y="210"/>
                  </a:lnTo>
                  <a:lnTo>
                    <a:pt x="1053" y="210"/>
                  </a:lnTo>
                  <a:lnTo>
                    <a:pt x="1053" y="211"/>
                  </a:lnTo>
                  <a:lnTo>
                    <a:pt x="1053" y="212"/>
                  </a:lnTo>
                  <a:lnTo>
                    <a:pt x="1053" y="211"/>
                  </a:lnTo>
                  <a:lnTo>
                    <a:pt x="1053" y="211"/>
                  </a:lnTo>
                  <a:lnTo>
                    <a:pt x="1053" y="210"/>
                  </a:lnTo>
                  <a:lnTo>
                    <a:pt x="1054" y="211"/>
                  </a:lnTo>
                  <a:lnTo>
                    <a:pt x="1054" y="212"/>
                  </a:lnTo>
                  <a:lnTo>
                    <a:pt x="1054" y="211"/>
                  </a:lnTo>
                  <a:lnTo>
                    <a:pt x="1054" y="211"/>
                  </a:lnTo>
                  <a:lnTo>
                    <a:pt x="1055" y="211"/>
                  </a:lnTo>
                  <a:lnTo>
                    <a:pt x="1055" y="211"/>
                  </a:lnTo>
                  <a:lnTo>
                    <a:pt x="1055" y="211"/>
                  </a:lnTo>
                  <a:lnTo>
                    <a:pt x="1055" y="211"/>
                  </a:lnTo>
                  <a:lnTo>
                    <a:pt x="1055" y="210"/>
                  </a:lnTo>
                  <a:lnTo>
                    <a:pt x="1055" y="211"/>
                  </a:lnTo>
                  <a:lnTo>
                    <a:pt x="1056" y="210"/>
                  </a:lnTo>
                  <a:lnTo>
                    <a:pt x="1056" y="210"/>
                  </a:lnTo>
                  <a:lnTo>
                    <a:pt x="1056" y="210"/>
                  </a:lnTo>
                  <a:lnTo>
                    <a:pt x="1056" y="208"/>
                  </a:lnTo>
                  <a:lnTo>
                    <a:pt x="1057" y="208"/>
                  </a:lnTo>
                  <a:lnTo>
                    <a:pt x="1057" y="208"/>
                  </a:lnTo>
                  <a:lnTo>
                    <a:pt x="1057" y="207"/>
                  </a:lnTo>
                  <a:lnTo>
                    <a:pt x="1057" y="206"/>
                  </a:lnTo>
                  <a:lnTo>
                    <a:pt x="1057" y="207"/>
                  </a:lnTo>
                  <a:lnTo>
                    <a:pt x="1058" y="206"/>
                  </a:lnTo>
                  <a:lnTo>
                    <a:pt x="1058" y="205"/>
                  </a:lnTo>
                  <a:lnTo>
                    <a:pt x="1058" y="205"/>
                  </a:lnTo>
                  <a:lnTo>
                    <a:pt x="1058" y="205"/>
                  </a:lnTo>
                  <a:lnTo>
                    <a:pt x="1058" y="205"/>
                  </a:lnTo>
                  <a:lnTo>
                    <a:pt x="1059" y="205"/>
                  </a:lnTo>
                  <a:lnTo>
                    <a:pt x="1059" y="206"/>
                  </a:lnTo>
                  <a:lnTo>
                    <a:pt x="1059" y="204"/>
                  </a:lnTo>
                  <a:lnTo>
                    <a:pt x="1059" y="205"/>
                  </a:lnTo>
                  <a:lnTo>
                    <a:pt x="1059" y="204"/>
                  </a:lnTo>
                  <a:lnTo>
                    <a:pt x="1060" y="205"/>
                  </a:lnTo>
                  <a:lnTo>
                    <a:pt x="1060" y="205"/>
                  </a:lnTo>
                  <a:lnTo>
                    <a:pt x="1060" y="205"/>
                  </a:lnTo>
                  <a:lnTo>
                    <a:pt x="1060" y="205"/>
                  </a:lnTo>
                  <a:lnTo>
                    <a:pt x="1060" y="205"/>
                  </a:lnTo>
                  <a:lnTo>
                    <a:pt x="1061" y="206"/>
                  </a:lnTo>
                  <a:lnTo>
                    <a:pt x="1061" y="205"/>
                  </a:lnTo>
                  <a:lnTo>
                    <a:pt x="1061" y="205"/>
                  </a:lnTo>
                  <a:lnTo>
                    <a:pt x="1061" y="205"/>
                  </a:lnTo>
                  <a:lnTo>
                    <a:pt x="1061" y="206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2" y="207"/>
                  </a:lnTo>
                  <a:lnTo>
                    <a:pt x="1062" y="207"/>
                  </a:lnTo>
                  <a:lnTo>
                    <a:pt x="1063" y="207"/>
                  </a:lnTo>
                  <a:lnTo>
                    <a:pt x="1063" y="207"/>
                  </a:lnTo>
                  <a:lnTo>
                    <a:pt x="1063" y="208"/>
                  </a:lnTo>
                  <a:lnTo>
                    <a:pt x="1063" y="207"/>
                  </a:lnTo>
                  <a:lnTo>
                    <a:pt x="1064" y="208"/>
                  </a:lnTo>
                  <a:lnTo>
                    <a:pt x="1064" y="208"/>
                  </a:lnTo>
                  <a:lnTo>
                    <a:pt x="1064" y="208"/>
                  </a:lnTo>
                  <a:lnTo>
                    <a:pt x="1064" y="208"/>
                  </a:lnTo>
                  <a:lnTo>
                    <a:pt x="1064" y="207"/>
                  </a:lnTo>
                  <a:lnTo>
                    <a:pt x="1064" y="207"/>
                  </a:lnTo>
                  <a:lnTo>
                    <a:pt x="1065" y="208"/>
                  </a:lnTo>
                  <a:lnTo>
                    <a:pt x="1065" y="207"/>
                  </a:lnTo>
                  <a:lnTo>
                    <a:pt x="1065" y="208"/>
                  </a:lnTo>
                  <a:lnTo>
                    <a:pt x="1065" y="208"/>
                  </a:lnTo>
                  <a:lnTo>
                    <a:pt x="1066" y="208"/>
                  </a:lnTo>
                  <a:lnTo>
                    <a:pt x="1066" y="208"/>
                  </a:lnTo>
                  <a:lnTo>
                    <a:pt x="1066" y="207"/>
                  </a:lnTo>
                  <a:lnTo>
                    <a:pt x="1066" y="208"/>
                  </a:lnTo>
                  <a:lnTo>
                    <a:pt x="1066" y="209"/>
                  </a:lnTo>
                  <a:lnTo>
                    <a:pt x="1066" y="210"/>
                  </a:lnTo>
                  <a:lnTo>
                    <a:pt x="1067" y="210"/>
                  </a:lnTo>
                  <a:lnTo>
                    <a:pt x="1067" y="210"/>
                  </a:lnTo>
                  <a:lnTo>
                    <a:pt x="1067" y="208"/>
                  </a:lnTo>
                  <a:lnTo>
                    <a:pt x="1067" y="209"/>
                  </a:lnTo>
                  <a:lnTo>
                    <a:pt x="1068" y="208"/>
                  </a:lnTo>
                  <a:lnTo>
                    <a:pt x="1068" y="210"/>
                  </a:lnTo>
                  <a:lnTo>
                    <a:pt x="1068" y="210"/>
                  </a:lnTo>
                  <a:lnTo>
                    <a:pt x="1068" y="208"/>
                  </a:lnTo>
                  <a:lnTo>
                    <a:pt x="1068" y="210"/>
                  </a:lnTo>
                  <a:lnTo>
                    <a:pt x="1069" y="210"/>
                  </a:lnTo>
                  <a:lnTo>
                    <a:pt x="1069" y="208"/>
                  </a:lnTo>
                  <a:lnTo>
                    <a:pt x="1069" y="205"/>
                  </a:lnTo>
                  <a:lnTo>
                    <a:pt x="1069" y="205"/>
                  </a:lnTo>
                  <a:lnTo>
                    <a:pt x="1069" y="204"/>
                  </a:lnTo>
                  <a:lnTo>
                    <a:pt x="1070" y="202"/>
                  </a:lnTo>
                  <a:lnTo>
                    <a:pt x="1070" y="204"/>
                  </a:lnTo>
                  <a:lnTo>
                    <a:pt x="1070" y="202"/>
                  </a:lnTo>
                  <a:lnTo>
                    <a:pt x="1070" y="200"/>
                  </a:lnTo>
                  <a:lnTo>
                    <a:pt x="1070" y="198"/>
                  </a:lnTo>
                  <a:lnTo>
                    <a:pt x="1071" y="196"/>
                  </a:lnTo>
                  <a:lnTo>
                    <a:pt x="1071" y="196"/>
                  </a:lnTo>
                  <a:lnTo>
                    <a:pt x="1071" y="199"/>
                  </a:lnTo>
                  <a:lnTo>
                    <a:pt x="1071" y="200"/>
                  </a:lnTo>
                  <a:lnTo>
                    <a:pt x="1072" y="200"/>
                  </a:lnTo>
                  <a:lnTo>
                    <a:pt x="1072" y="200"/>
                  </a:lnTo>
                  <a:lnTo>
                    <a:pt x="1072" y="199"/>
                  </a:lnTo>
                  <a:lnTo>
                    <a:pt x="1072" y="200"/>
                  </a:lnTo>
                  <a:lnTo>
                    <a:pt x="1072" y="202"/>
                  </a:lnTo>
                  <a:lnTo>
                    <a:pt x="1072" y="202"/>
                  </a:lnTo>
                  <a:lnTo>
                    <a:pt x="1073" y="204"/>
                  </a:lnTo>
                  <a:lnTo>
                    <a:pt x="1073" y="204"/>
                  </a:lnTo>
                  <a:lnTo>
                    <a:pt x="1073" y="205"/>
                  </a:lnTo>
                  <a:lnTo>
                    <a:pt x="1073" y="207"/>
                  </a:lnTo>
                  <a:lnTo>
                    <a:pt x="1074" y="207"/>
                  </a:lnTo>
                  <a:lnTo>
                    <a:pt x="1074" y="210"/>
                  </a:lnTo>
                  <a:lnTo>
                    <a:pt x="1074" y="210"/>
                  </a:lnTo>
                  <a:lnTo>
                    <a:pt x="1074" y="210"/>
                  </a:lnTo>
                  <a:lnTo>
                    <a:pt x="1074" y="211"/>
                  </a:lnTo>
                  <a:lnTo>
                    <a:pt x="1075" y="210"/>
                  </a:lnTo>
                  <a:lnTo>
                    <a:pt x="1075" y="211"/>
                  </a:lnTo>
                  <a:lnTo>
                    <a:pt x="1075" y="210"/>
                  </a:lnTo>
                  <a:lnTo>
                    <a:pt x="1075" y="211"/>
                  </a:lnTo>
                  <a:lnTo>
                    <a:pt x="1075" y="211"/>
                  </a:lnTo>
                  <a:lnTo>
                    <a:pt x="1075" y="210"/>
                  </a:lnTo>
                  <a:lnTo>
                    <a:pt x="1076" y="210"/>
                  </a:lnTo>
                  <a:lnTo>
                    <a:pt x="1076" y="210"/>
                  </a:lnTo>
                  <a:lnTo>
                    <a:pt x="1076" y="208"/>
                  </a:lnTo>
                  <a:lnTo>
                    <a:pt x="1076" y="208"/>
                  </a:lnTo>
                  <a:lnTo>
                    <a:pt x="1077" y="207"/>
                  </a:lnTo>
                  <a:lnTo>
                    <a:pt x="1077" y="207"/>
                  </a:lnTo>
                  <a:lnTo>
                    <a:pt x="1077" y="207"/>
                  </a:lnTo>
                  <a:lnTo>
                    <a:pt x="1077" y="209"/>
                  </a:lnTo>
                  <a:lnTo>
                    <a:pt x="1077" y="205"/>
                  </a:lnTo>
                  <a:lnTo>
                    <a:pt x="1077" y="191"/>
                  </a:lnTo>
                  <a:lnTo>
                    <a:pt x="1078" y="168"/>
                  </a:lnTo>
                  <a:lnTo>
                    <a:pt x="1078" y="140"/>
                  </a:lnTo>
                  <a:lnTo>
                    <a:pt x="1078" y="111"/>
                  </a:lnTo>
                  <a:lnTo>
                    <a:pt x="1078" y="78"/>
                  </a:lnTo>
                  <a:lnTo>
                    <a:pt x="1079" y="42"/>
                  </a:lnTo>
                  <a:lnTo>
                    <a:pt x="1079" y="12"/>
                  </a:lnTo>
                  <a:lnTo>
                    <a:pt x="1079" y="13"/>
                  </a:lnTo>
                  <a:lnTo>
                    <a:pt x="1079" y="63"/>
                  </a:lnTo>
                  <a:lnTo>
                    <a:pt x="1079" y="143"/>
                  </a:lnTo>
                  <a:lnTo>
                    <a:pt x="1080" y="21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0" y="232"/>
                  </a:lnTo>
                  <a:lnTo>
                    <a:pt x="1080" y="227"/>
                  </a:lnTo>
                  <a:lnTo>
                    <a:pt x="1081" y="224"/>
                  </a:lnTo>
                  <a:lnTo>
                    <a:pt x="1081" y="226"/>
                  </a:lnTo>
                  <a:lnTo>
                    <a:pt x="1081" y="230"/>
                  </a:lnTo>
                  <a:lnTo>
                    <a:pt x="1081" y="232"/>
                  </a:lnTo>
                  <a:lnTo>
                    <a:pt x="1081" y="232"/>
                  </a:lnTo>
                  <a:lnTo>
                    <a:pt x="1082" y="230"/>
                  </a:lnTo>
                  <a:lnTo>
                    <a:pt x="1082" y="228"/>
                  </a:lnTo>
                  <a:lnTo>
                    <a:pt x="1082" y="223"/>
                  </a:lnTo>
                  <a:lnTo>
                    <a:pt x="1082" y="220"/>
                  </a:lnTo>
                  <a:lnTo>
                    <a:pt x="1083" y="216"/>
                  </a:lnTo>
                  <a:lnTo>
                    <a:pt x="1083" y="213"/>
                  </a:lnTo>
                  <a:lnTo>
                    <a:pt x="1083" y="212"/>
                  </a:lnTo>
                  <a:lnTo>
                    <a:pt x="1083" y="211"/>
                  </a:lnTo>
                  <a:lnTo>
                    <a:pt x="1083" y="211"/>
                  </a:lnTo>
                  <a:lnTo>
                    <a:pt x="1083" y="210"/>
                  </a:lnTo>
                  <a:lnTo>
                    <a:pt x="1084" y="210"/>
                  </a:lnTo>
                  <a:lnTo>
                    <a:pt x="1084" y="210"/>
                  </a:lnTo>
                  <a:lnTo>
                    <a:pt x="1084" y="210"/>
                  </a:lnTo>
                  <a:lnTo>
                    <a:pt x="1084" y="208"/>
                  </a:lnTo>
                  <a:lnTo>
                    <a:pt x="1085" y="207"/>
                  </a:lnTo>
                  <a:lnTo>
                    <a:pt x="1085" y="206"/>
                  </a:lnTo>
                  <a:lnTo>
                    <a:pt x="1085" y="207"/>
                  </a:lnTo>
                  <a:lnTo>
                    <a:pt x="1085" y="205"/>
                  </a:lnTo>
                  <a:lnTo>
                    <a:pt x="1085" y="205"/>
                  </a:lnTo>
                  <a:lnTo>
                    <a:pt x="1086" y="204"/>
                  </a:lnTo>
                  <a:lnTo>
                    <a:pt x="1086" y="204"/>
                  </a:lnTo>
                  <a:lnTo>
                    <a:pt x="1086" y="204"/>
                  </a:lnTo>
                  <a:lnTo>
                    <a:pt x="1086" y="203"/>
                  </a:lnTo>
                  <a:lnTo>
                    <a:pt x="1086" y="202"/>
                  </a:lnTo>
                  <a:lnTo>
                    <a:pt x="1087" y="202"/>
                  </a:lnTo>
                  <a:lnTo>
                    <a:pt x="1087" y="201"/>
                  </a:lnTo>
                  <a:lnTo>
                    <a:pt x="1087" y="201"/>
                  </a:lnTo>
                  <a:lnTo>
                    <a:pt x="1087" y="200"/>
                  </a:lnTo>
                  <a:lnTo>
                    <a:pt x="1087" y="199"/>
                  </a:lnTo>
                  <a:lnTo>
                    <a:pt x="1088" y="198"/>
                  </a:lnTo>
                  <a:lnTo>
                    <a:pt x="1088" y="197"/>
                  </a:lnTo>
                  <a:lnTo>
                    <a:pt x="1088" y="197"/>
                  </a:lnTo>
                  <a:lnTo>
                    <a:pt x="1088" y="196"/>
                  </a:lnTo>
                  <a:lnTo>
                    <a:pt x="1088" y="193"/>
                  </a:lnTo>
                  <a:lnTo>
                    <a:pt x="1089" y="193"/>
                  </a:lnTo>
                  <a:lnTo>
                    <a:pt x="1089" y="191"/>
                  </a:lnTo>
                  <a:lnTo>
                    <a:pt x="1089" y="191"/>
                  </a:lnTo>
                  <a:lnTo>
                    <a:pt x="1089" y="189"/>
                  </a:lnTo>
                  <a:lnTo>
                    <a:pt x="1089" y="187"/>
                  </a:lnTo>
                  <a:lnTo>
                    <a:pt x="1090" y="186"/>
                  </a:lnTo>
                  <a:lnTo>
                    <a:pt x="1090" y="186"/>
                  </a:lnTo>
                  <a:lnTo>
                    <a:pt x="1090" y="183"/>
                  </a:lnTo>
                  <a:lnTo>
                    <a:pt x="1090" y="182"/>
                  </a:lnTo>
                  <a:lnTo>
                    <a:pt x="1090" y="181"/>
                  </a:lnTo>
                  <a:lnTo>
                    <a:pt x="1091" y="180"/>
                  </a:lnTo>
                  <a:lnTo>
                    <a:pt x="1091" y="180"/>
                  </a:lnTo>
                  <a:lnTo>
                    <a:pt x="1091" y="178"/>
                  </a:lnTo>
                  <a:lnTo>
                    <a:pt x="1091" y="176"/>
                  </a:lnTo>
                  <a:lnTo>
                    <a:pt x="1091" y="176"/>
                  </a:lnTo>
                  <a:lnTo>
                    <a:pt x="1092" y="176"/>
                  </a:lnTo>
                  <a:lnTo>
                    <a:pt x="1092" y="175"/>
                  </a:lnTo>
                  <a:lnTo>
                    <a:pt x="1092" y="174"/>
                  </a:lnTo>
                  <a:lnTo>
                    <a:pt x="1092" y="174"/>
                  </a:lnTo>
                  <a:lnTo>
                    <a:pt x="1092" y="175"/>
                  </a:lnTo>
                  <a:lnTo>
                    <a:pt x="1093" y="176"/>
                  </a:lnTo>
                  <a:lnTo>
                    <a:pt x="1093" y="178"/>
                  </a:lnTo>
                  <a:lnTo>
                    <a:pt x="1093" y="178"/>
                  </a:lnTo>
                  <a:lnTo>
                    <a:pt x="1093" y="181"/>
                  </a:lnTo>
                  <a:lnTo>
                    <a:pt x="1094" y="183"/>
                  </a:lnTo>
                  <a:lnTo>
                    <a:pt x="1094" y="187"/>
                  </a:lnTo>
                  <a:lnTo>
                    <a:pt x="1094" y="190"/>
                  </a:lnTo>
                  <a:lnTo>
                    <a:pt x="1094" y="193"/>
                  </a:lnTo>
                  <a:lnTo>
                    <a:pt x="1094" y="195"/>
                  </a:lnTo>
                  <a:lnTo>
                    <a:pt x="1094" y="197"/>
                  </a:lnTo>
                  <a:lnTo>
                    <a:pt x="1095" y="199"/>
                  </a:lnTo>
                  <a:lnTo>
                    <a:pt x="1095" y="200"/>
                  </a:lnTo>
                  <a:lnTo>
                    <a:pt x="1095" y="202"/>
                  </a:lnTo>
                  <a:lnTo>
                    <a:pt x="1095" y="202"/>
                  </a:lnTo>
                  <a:lnTo>
                    <a:pt x="1096" y="204"/>
                  </a:lnTo>
                  <a:lnTo>
                    <a:pt x="1096" y="205"/>
                  </a:lnTo>
                  <a:lnTo>
                    <a:pt x="1096" y="205"/>
                  </a:lnTo>
                  <a:lnTo>
                    <a:pt x="1096" y="204"/>
                  </a:lnTo>
                  <a:lnTo>
                    <a:pt x="1096" y="204"/>
                  </a:lnTo>
                  <a:lnTo>
                    <a:pt x="1097" y="205"/>
                  </a:lnTo>
                  <a:lnTo>
                    <a:pt x="1097" y="206"/>
                  </a:lnTo>
                  <a:lnTo>
                    <a:pt x="1097" y="205"/>
                  </a:lnTo>
                  <a:lnTo>
                    <a:pt x="1097" y="205"/>
                  </a:lnTo>
                  <a:lnTo>
                    <a:pt x="1097" y="204"/>
                  </a:lnTo>
                  <a:lnTo>
                    <a:pt x="1098" y="206"/>
                  </a:lnTo>
                  <a:lnTo>
                    <a:pt x="1098" y="205"/>
                  </a:lnTo>
                  <a:lnTo>
                    <a:pt x="1098" y="207"/>
                  </a:lnTo>
                  <a:lnTo>
                    <a:pt x="1098" y="206"/>
                  </a:lnTo>
                  <a:lnTo>
                    <a:pt x="1098" y="206"/>
                  </a:lnTo>
                  <a:lnTo>
                    <a:pt x="1099" y="207"/>
                  </a:lnTo>
                  <a:lnTo>
                    <a:pt x="1099" y="206"/>
                  </a:lnTo>
                  <a:lnTo>
                    <a:pt x="1099" y="206"/>
                  </a:lnTo>
                  <a:lnTo>
                    <a:pt x="1099" y="206"/>
                  </a:lnTo>
                  <a:lnTo>
                    <a:pt x="1099" y="207"/>
                  </a:lnTo>
                  <a:lnTo>
                    <a:pt x="1100" y="207"/>
                  </a:lnTo>
                  <a:lnTo>
                    <a:pt x="1100" y="205"/>
                  </a:lnTo>
                  <a:lnTo>
                    <a:pt x="1100" y="205"/>
                  </a:lnTo>
                  <a:lnTo>
                    <a:pt x="1100" y="205"/>
                  </a:lnTo>
                  <a:lnTo>
                    <a:pt x="1100" y="205"/>
                  </a:lnTo>
                  <a:lnTo>
                    <a:pt x="1101" y="205"/>
                  </a:lnTo>
                  <a:lnTo>
                    <a:pt x="1101" y="205"/>
                  </a:lnTo>
                  <a:lnTo>
                    <a:pt x="1101" y="203"/>
                  </a:lnTo>
                  <a:lnTo>
                    <a:pt x="1101" y="204"/>
                  </a:lnTo>
                  <a:lnTo>
                    <a:pt x="1102" y="204"/>
                  </a:lnTo>
                  <a:lnTo>
                    <a:pt x="1102" y="204"/>
                  </a:lnTo>
                  <a:lnTo>
                    <a:pt x="1102" y="202"/>
                  </a:lnTo>
                  <a:lnTo>
                    <a:pt x="1102" y="202"/>
                  </a:lnTo>
                  <a:lnTo>
                    <a:pt x="1102" y="202"/>
                  </a:lnTo>
                  <a:lnTo>
                    <a:pt x="1102" y="202"/>
                  </a:lnTo>
                  <a:lnTo>
                    <a:pt x="1103" y="202"/>
                  </a:lnTo>
                  <a:lnTo>
                    <a:pt x="1103" y="202"/>
                  </a:lnTo>
                  <a:lnTo>
                    <a:pt x="1103" y="202"/>
                  </a:lnTo>
                  <a:lnTo>
                    <a:pt x="1103" y="204"/>
                  </a:lnTo>
                  <a:lnTo>
                    <a:pt x="1104" y="204"/>
                  </a:lnTo>
                  <a:lnTo>
                    <a:pt x="1104" y="204"/>
                  </a:lnTo>
                  <a:lnTo>
                    <a:pt x="1104" y="204"/>
                  </a:lnTo>
                  <a:lnTo>
                    <a:pt x="1104" y="205"/>
                  </a:lnTo>
                  <a:lnTo>
                    <a:pt x="1104" y="205"/>
                  </a:lnTo>
                  <a:lnTo>
                    <a:pt x="1105" y="204"/>
                  </a:lnTo>
                  <a:lnTo>
                    <a:pt x="1105" y="204"/>
                  </a:lnTo>
                  <a:lnTo>
                    <a:pt x="1105" y="205"/>
                  </a:lnTo>
                  <a:lnTo>
                    <a:pt x="1105" y="205"/>
                  </a:lnTo>
                  <a:lnTo>
                    <a:pt x="1105" y="205"/>
                  </a:lnTo>
                  <a:lnTo>
                    <a:pt x="1105" y="205"/>
                  </a:lnTo>
                  <a:lnTo>
                    <a:pt x="1106" y="205"/>
                  </a:lnTo>
                  <a:lnTo>
                    <a:pt x="1106" y="205"/>
                  </a:lnTo>
                  <a:lnTo>
                    <a:pt x="1106" y="206"/>
                  </a:lnTo>
                  <a:lnTo>
                    <a:pt x="1106" y="206"/>
                  </a:lnTo>
                  <a:lnTo>
                    <a:pt x="1107" y="206"/>
                  </a:lnTo>
                  <a:lnTo>
                    <a:pt x="1107" y="206"/>
                  </a:lnTo>
                  <a:lnTo>
                    <a:pt x="1107" y="207"/>
                  </a:lnTo>
                  <a:lnTo>
                    <a:pt x="1107" y="206"/>
                  </a:lnTo>
                  <a:lnTo>
                    <a:pt x="1107" y="207"/>
                  </a:lnTo>
                  <a:lnTo>
                    <a:pt x="1108" y="206"/>
                  </a:lnTo>
                  <a:lnTo>
                    <a:pt x="1108" y="206"/>
                  </a:lnTo>
                  <a:lnTo>
                    <a:pt x="1108" y="207"/>
                  </a:lnTo>
                  <a:lnTo>
                    <a:pt x="1108" y="207"/>
                  </a:lnTo>
                  <a:lnTo>
                    <a:pt x="1108" y="207"/>
                  </a:lnTo>
                  <a:lnTo>
                    <a:pt x="1109" y="207"/>
                  </a:lnTo>
                  <a:lnTo>
                    <a:pt x="1109" y="207"/>
                  </a:lnTo>
                  <a:lnTo>
                    <a:pt x="1109" y="207"/>
                  </a:lnTo>
                  <a:lnTo>
                    <a:pt x="1109" y="207"/>
                  </a:lnTo>
                  <a:lnTo>
                    <a:pt x="1109" y="208"/>
                  </a:lnTo>
                  <a:lnTo>
                    <a:pt x="1110" y="207"/>
                  </a:lnTo>
                  <a:lnTo>
                    <a:pt x="1110" y="207"/>
                  </a:lnTo>
                  <a:lnTo>
                    <a:pt x="1110" y="207"/>
                  </a:lnTo>
                  <a:lnTo>
                    <a:pt x="1110" y="207"/>
                  </a:lnTo>
                  <a:lnTo>
                    <a:pt x="1110" y="207"/>
                  </a:lnTo>
                  <a:lnTo>
                    <a:pt x="1111" y="207"/>
                  </a:lnTo>
                  <a:lnTo>
                    <a:pt x="1111" y="207"/>
                  </a:lnTo>
                  <a:lnTo>
                    <a:pt x="1111" y="207"/>
                  </a:lnTo>
                  <a:lnTo>
                    <a:pt x="1111" y="208"/>
                  </a:lnTo>
                  <a:lnTo>
                    <a:pt x="1111" y="208"/>
                  </a:lnTo>
                  <a:lnTo>
                    <a:pt x="1112" y="207"/>
                  </a:lnTo>
                  <a:lnTo>
                    <a:pt x="1112" y="207"/>
                  </a:lnTo>
                  <a:lnTo>
                    <a:pt x="1112" y="207"/>
                  </a:lnTo>
                  <a:lnTo>
                    <a:pt x="1112" y="208"/>
                  </a:lnTo>
                  <a:lnTo>
                    <a:pt x="1113" y="207"/>
                  </a:lnTo>
                  <a:lnTo>
                    <a:pt x="1113" y="207"/>
                  </a:lnTo>
                  <a:lnTo>
                    <a:pt x="1113" y="207"/>
                  </a:lnTo>
                  <a:lnTo>
                    <a:pt x="1113" y="208"/>
                  </a:lnTo>
                  <a:lnTo>
                    <a:pt x="1113" y="208"/>
                  </a:lnTo>
                  <a:lnTo>
                    <a:pt x="1113" y="208"/>
                  </a:lnTo>
                  <a:lnTo>
                    <a:pt x="1114" y="208"/>
                  </a:lnTo>
                  <a:lnTo>
                    <a:pt x="1114" y="208"/>
                  </a:lnTo>
                  <a:lnTo>
                    <a:pt x="1114" y="208"/>
                  </a:lnTo>
                  <a:lnTo>
                    <a:pt x="1114" y="210"/>
                  </a:lnTo>
                  <a:lnTo>
                    <a:pt x="1115" y="207"/>
                  </a:lnTo>
                  <a:lnTo>
                    <a:pt x="1115" y="206"/>
                  </a:lnTo>
                  <a:lnTo>
                    <a:pt x="1115" y="205"/>
                  </a:lnTo>
                  <a:lnTo>
                    <a:pt x="1115" y="202"/>
                  </a:lnTo>
                  <a:lnTo>
                    <a:pt x="1115" y="202"/>
                  </a:lnTo>
                  <a:lnTo>
                    <a:pt x="1116" y="202"/>
                  </a:lnTo>
                  <a:lnTo>
                    <a:pt x="1116" y="202"/>
                  </a:lnTo>
                  <a:lnTo>
                    <a:pt x="1116" y="200"/>
                  </a:lnTo>
                  <a:lnTo>
                    <a:pt x="1116" y="199"/>
                  </a:lnTo>
                  <a:lnTo>
                    <a:pt x="1116" y="196"/>
                  </a:lnTo>
                  <a:lnTo>
                    <a:pt x="1117" y="196"/>
                  </a:lnTo>
                  <a:lnTo>
                    <a:pt x="1117" y="196"/>
                  </a:lnTo>
                  <a:lnTo>
                    <a:pt x="1117" y="198"/>
                  </a:lnTo>
                  <a:lnTo>
                    <a:pt x="1117" y="199"/>
                  </a:lnTo>
                  <a:lnTo>
                    <a:pt x="1117" y="198"/>
                  </a:lnTo>
                  <a:lnTo>
                    <a:pt x="1118" y="198"/>
                  </a:lnTo>
                  <a:lnTo>
                    <a:pt x="1118" y="199"/>
                  </a:lnTo>
                  <a:lnTo>
                    <a:pt x="1118" y="201"/>
                  </a:lnTo>
                  <a:lnTo>
                    <a:pt x="1118" y="202"/>
                  </a:lnTo>
                  <a:lnTo>
                    <a:pt x="1119" y="202"/>
                  </a:lnTo>
                  <a:lnTo>
                    <a:pt x="1119" y="204"/>
                  </a:lnTo>
                  <a:lnTo>
                    <a:pt x="1119" y="204"/>
                  </a:lnTo>
                  <a:lnTo>
                    <a:pt x="1119" y="205"/>
                  </a:lnTo>
                  <a:lnTo>
                    <a:pt x="1119" y="206"/>
                  </a:lnTo>
                  <a:lnTo>
                    <a:pt x="1119" y="207"/>
                  </a:lnTo>
                  <a:lnTo>
                    <a:pt x="1120" y="207"/>
                  </a:lnTo>
                  <a:lnTo>
                    <a:pt x="1120" y="208"/>
                  </a:lnTo>
                  <a:lnTo>
                    <a:pt x="1120" y="210"/>
                  </a:lnTo>
                  <a:lnTo>
                    <a:pt x="1120" y="210"/>
                  </a:lnTo>
                  <a:lnTo>
                    <a:pt x="1120" y="210"/>
                  </a:lnTo>
                  <a:lnTo>
                    <a:pt x="1121" y="210"/>
                  </a:lnTo>
                  <a:lnTo>
                    <a:pt x="1121" y="210"/>
                  </a:lnTo>
                  <a:lnTo>
                    <a:pt x="1121" y="210"/>
                  </a:lnTo>
                  <a:lnTo>
                    <a:pt x="1121" y="210"/>
                  </a:lnTo>
                  <a:lnTo>
                    <a:pt x="1121" y="208"/>
                  </a:lnTo>
                  <a:lnTo>
                    <a:pt x="1122" y="208"/>
                  </a:lnTo>
                  <a:lnTo>
                    <a:pt x="1122" y="208"/>
                  </a:lnTo>
                  <a:lnTo>
                    <a:pt x="1122" y="207"/>
                  </a:lnTo>
                  <a:lnTo>
                    <a:pt x="1122" y="206"/>
                  </a:lnTo>
                  <a:lnTo>
                    <a:pt x="1122" y="205"/>
                  </a:lnTo>
                  <a:lnTo>
                    <a:pt x="1123" y="205"/>
                  </a:lnTo>
                  <a:lnTo>
                    <a:pt x="1123" y="207"/>
                  </a:lnTo>
                  <a:lnTo>
                    <a:pt x="1123" y="207"/>
                  </a:lnTo>
                  <a:lnTo>
                    <a:pt x="1123" y="202"/>
                  </a:lnTo>
                  <a:lnTo>
                    <a:pt x="1124" y="187"/>
                  </a:lnTo>
                  <a:lnTo>
                    <a:pt x="1124" y="165"/>
                  </a:lnTo>
                  <a:lnTo>
                    <a:pt x="1124" y="141"/>
                  </a:lnTo>
                  <a:lnTo>
                    <a:pt x="1124" y="112"/>
                  </a:lnTo>
                  <a:lnTo>
                    <a:pt x="1124" y="80"/>
                  </a:lnTo>
                  <a:lnTo>
                    <a:pt x="1124" y="45"/>
                  </a:lnTo>
                  <a:lnTo>
                    <a:pt x="1125" y="15"/>
                  </a:lnTo>
                  <a:lnTo>
                    <a:pt x="1125" y="21"/>
                  </a:lnTo>
                  <a:lnTo>
                    <a:pt x="1125" y="72"/>
                  </a:lnTo>
                  <a:lnTo>
                    <a:pt x="1125" y="150"/>
                  </a:lnTo>
                  <a:lnTo>
                    <a:pt x="1126" y="213"/>
                  </a:lnTo>
                  <a:lnTo>
                    <a:pt x="1126" y="236"/>
                  </a:lnTo>
                  <a:lnTo>
                    <a:pt x="1126" y="235"/>
                  </a:lnTo>
                  <a:lnTo>
                    <a:pt x="1126" y="228"/>
                  </a:lnTo>
                  <a:lnTo>
                    <a:pt x="1126" y="222"/>
                  </a:lnTo>
                  <a:lnTo>
                    <a:pt x="1127" y="221"/>
                  </a:lnTo>
                  <a:lnTo>
                    <a:pt x="1127" y="225"/>
                  </a:lnTo>
                  <a:lnTo>
                    <a:pt x="1127" y="229"/>
                  </a:lnTo>
                  <a:lnTo>
                    <a:pt x="1127" y="230"/>
                  </a:lnTo>
                  <a:lnTo>
                    <a:pt x="1127" y="230"/>
                  </a:lnTo>
                  <a:lnTo>
                    <a:pt x="1128" y="228"/>
                  </a:lnTo>
                  <a:lnTo>
                    <a:pt x="1128" y="226"/>
                  </a:lnTo>
                  <a:lnTo>
                    <a:pt x="1128" y="221"/>
                  </a:lnTo>
                  <a:lnTo>
                    <a:pt x="1128" y="216"/>
                  </a:lnTo>
                  <a:lnTo>
                    <a:pt x="1128" y="214"/>
                  </a:lnTo>
                  <a:lnTo>
                    <a:pt x="1129" y="212"/>
                  </a:lnTo>
                  <a:lnTo>
                    <a:pt x="1129" y="211"/>
                  </a:lnTo>
                  <a:lnTo>
                    <a:pt x="1129" y="210"/>
                  </a:lnTo>
                  <a:lnTo>
                    <a:pt x="1129" y="208"/>
                  </a:lnTo>
                  <a:lnTo>
                    <a:pt x="1130" y="210"/>
                  </a:lnTo>
                  <a:lnTo>
                    <a:pt x="1130" y="208"/>
                  </a:lnTo>
                  <a:lnTo>
                    <a:pt x="1130" y="208"/>
                  </a:lnTo>
                  <a:lnTo>
                    <a:pt x="1130" y="207"/>
                  </a:lnTo>
                  <a:lnTo>
                    <a:pt x="1130" y="206"/>
                  </a:lnTo>
                  <a:lnTo>
                    <a:pt x="1130" y="206"/>
                  </a:lnTo>
                  <a:lnTo>
                    <a:pt x="1131" y="205"/>
                  </a:lnTo>
                  <a:lnTo>
                    <a:pt x="1131" y="205"/>
                  </a:lnTo>
                  <a:lnTo>
                    <a:pt x="1131" y="204"/>
                  </a:lnTo>
                  <a:lnTo>
                    <a:pt x="1131" y="204"/>
                  </a:lnTo>
                  <a:lnTo>
                    <a:pt x="1132" y="204"/>
                  </a:lnTo>
                  <a:lnTo>
                    <a:pt x="1132" y="203"/>
                  </a:lnTo>
                  <a:lnTo>
                    <a:pt x="1132" y="203"/>
                  </a:lnTo>
                  <a:lnTo>
                    <a:pt x="1132" y="203"/>
                  </a:lnTo>
                  <a:lnTo>
                    <a:pt x="1132" y="202"/>
                  </a:lnTo>
                  <a:lnTo>
                    <a:pt x="1132" y="202"/>
                  </a:lnTo>
                  <a:lnTo>
                    <a:pt x="1133" y="201"/>
                  </a:lnTo>
                  <a:lnTo>
                    <a:pt x="1133" y="200"/>
                  </a:lnTo>
                  <a:lnTo>
                    <a:pt x="1133" y="199"/>
                  </a:lnTo>
                  <a:lnTo>
                    <a:pt x="1133" y="198"/>
                  </a:lnTo>
                  <a:lnTo>
                    <a:pt x="1134" y="198"/>
                  </a:lnTo>
                  <a:lnTo>
                    <a:pt x="1134" y="197"/>
                  </a:lnTo>
                  <a:lnTo>
                    <a:pt x="1134" y="196"/>
                  </a:lnTo>
                  <a:lnTo>
                    <a:pt x="1134" y="196"/>
                  </a:lnTo>
                  <a:lnTo>
                    <a:pt x="1134" y="195"/>
                  </a:lnTo>
                  <a:lnTo>
                    <a:pt x="1135" y="193"/>
                  </a:lnTo>
                  <a:lnTo>
                    <a:pt x="1135" y="193"/>
                  </a:lnTo>
                  <a:lnTo>
                    <a:pt x="1135" y="190"/>
                  </a:lnTo>
                  <a:lnTo>
                    <a:pt x="1135" y="189"/>
                  </a:lnTo>
                  <a:lnTo>
                    <a:pt x="1135" y="188"/>
                  </a:lnTo>
                  <a:lnTo>
                    <a:pt x="1135" y="187"/>
                  </a:lnTo>
                  <a:lnTo>
                    <a:pt x="1136" y="186"/>
                  </a:lnTo>
                  <a:lnTo>
                    <a:pt x="1136" y="183"/>
                  </a:lnTo>
                  <a:lnTo>
                    <a:pt x="1136" y="182"/>
                  </a:lnTo>
                  <a:lnTo>
                    <a:pt x="1136" y="182"/>
                  </a:lnTo>
                  <a:lnTo>
                    <a:pt x="1137" y="181"/>
                  </a:lnTo>
                  <a:lnTo>
                    <a:pt x="1137" y="179"/>
                  </a:lnTo>
                  <a:lnTo>
                    <a:pt x="1137" y="179"/>
                  </a:lnTo>
                  <a:lnTo>
                    <a:pt x="1137" y="178"/>
                  </a:lnTo>
                  <a:lnTo>
                    <a:pt x="1137" y="176"/>
                  </a:lnTo>
                  <a:lnTo>
                    <a:pt x="1138" y="176"/>
                  </a:lnTo>
                  <a:lnTo>
                    <a:pt x="1138" y="175"/>
                  </a:lnTo>
                  <a:lnTo>
                    <a:pt x="1138" y="174"/>
                  </a:lnTo>
                  <a:lnTo>
                    <a:pt x="1138" y="174"/>
                  </a:lnTo>
                  <a:lnTo>
                    <a:pt x="1138" y="175"/>
                  </a:lnTo>
                  <a:lnTo>
                    <a:pt x="1139" y="175"/>
                  </a:lnTo>
                  <a:lnTo>
                    <a:pt x="1139" y="176"/>
                  </a:lnTo>
                  <a:lnTo>
                    <a:pt x="1139" y="177"/>
                  </a:lnTo>
                  <a:lnTo>
                    <a:pt x="1139" y="179"/>
                  </a:lnTo>
                  <a:lnTo>
                    <a:pt x="1139" y="182"/>
                  </a:lnTo>
                  <a:lnTo>
                    <a:pt x="1140" y="185"/>
                  </a:lnTo>
                  <a:lnTo>
                    <a:pt x="1140" y="187"/>
                  </a:lnTo>
                  <a:lnTo>
                    <a:pt x="1140" y="190"/>
                  </a:lnTo>
                  <a:lnTo>
                    <a:pt x="1140" y="193"/>
                  </a:lnTo>
                  <a:lnTo>
                    <a:pt x="1141" y="196"/>
                  </a:lnTo>
                  <a:lnTo>
                    <a:pt x="1141" y="197"/>
                  </a:lnTo>
                  <a:lnTo>
                    <a:pt x="1141" y="198"/>
                  </a:lnTo>
                  <a:lnTo>
                    <a:pt x="1141" y="200"/>
                  </a:lnTo>
                  <a:lnTo>
                    <a:pt x="1141" y="200"/>
                  </a:lnTo>
                  <a:lnTo>
                    <a:pt x="1141" y="202"/>
                  </a:lnTo>
                  <a:lnTo>
                    <a:pt x="1142" y="204"/>
                  </a:lnTo>
                  <a:lnTo>
                    <a:pt x="1142" y="204"/>
                  </a:lnTo>
                  <a:lnTo>
                    <a:pt x="1142" y="204"/>
                  </a:lnTo>
                  <a:lnTo>
                    <a:pt x="1142" y="205"/>
                  </a:lnTo>
                  <a:lnTo>
                    <a:pt x="1143" y="205"/>
                  </a:lnTo>
                  <a:lnTo>
                    <a:pt x="1143" y="205"/>
                  </a:lnTo>
                  <a:lnTo>
                    <a:pt x="1143" y="204"/>
                  </a:lnTo>
                  <a:lnTo>
                    <a:pt x="1143" y="205"/>
                  </a:lnTo>
                  <a:lnTo>
                    <a:pt x="1143" y="205"/>
                  </a:lnTo>
                  <a:lnTo>
                    <a:pt x="1143" y="205"/>
                  </a:lnTo>
                  <a:lnTo>
                    <a:pt x="1144" y="204"/>
                  </a:lnTo>
                  <a:lnTo>
                    <a:pt x="1144" y="204"/>
                  </a:lnTo>
                  <a:lnTo>
                    <a:pt x="1144" y="205"/>
                  </a:lnTo>
                  <a:lnTo>
                    <a:pt x="1144" y="205"/>
                  </a:lnTo>
                  <a:lnTo>
                    <a:pt x="1145" y="204"/>
                  </a:lnTo>
                  <a:lnTo>
                    <a:pt x="1145" y="204"/>
                  </a:lnTo>
                  <a:lnTo>
                    <a:pt x="1145" y="204"/>
                  </a:lnTo>
                  <a:lnTo>
                    <a:pt x="1145" y="204"/>
                  </a:lnTo>
                  <a:lnTo>
                    <a:pt x="1145" y="204"/>
                  </a:lnTo>
                  <a:lnTo>
                    <a:pt x="1146" y="204"/>
                  </a:lnTo>
                  <a:lnTo>
                    <a:pt x="1146" y="205"/>
                  </a:lnTo>
                  <a:lnTo>
                    <a:pt x="1146" y="204"/>
                  </a:lnTo>
                  <a:lnTo>
                    <a:pt x="1146" y="204"/>
                  </a:lnTo>
                  <a:lnTo>
                    <a:pt x="1146" y="203"/>
                  </a:lnTo>
                  <a:lnTo>
                    <a:pt x="1147" y="203"/>
                  </a:lnTo>
                  <a:lnTo>
                    <a:pt x="1147" y="202"/>
                  </a:lnTo>
                  <a:lnTo>
                    <a:pt x="1147" y="202"/>
                  </a:lnTo>
                  <a:lnTo>
                    <a:pt x="1147" y="202"/>
                  </a:lnTo>
                  <a:lnTo>
                    <a:pt x="1147" y="203"/>
                  </a:lnTo>
                  <a:lnTo>
                    <a:pt x="1148" y="202"/>
                  </a:lnTo>
                  <a:lnTo>
                    <a:pt x="1148" y="202"/>
                  </a:lnTo>
                  <a:lnTo>
                    <a:pt x="1148" y="202"/>
                  </a:lnTo>
                  <a:lnTo>
                    <a:pt x="1148" y="202"/>
                  </a:lnTo>
                  <a:lnTo>
                    <a:pt x="1148" y="202"/>
                  </a:lnTo>
                  <a:lnTo>
                    <a:pt x="1149" y="202"/>
                  </a:lnTo>
                  <a:lnTo>
                    <a:pt x="1149" y="202"/>
                  </a:lnTo>
                  <a:lnTo>
                    <a:pt x="1149" y="202"/>
                  </a:lnTo>
                  <a:lnTo>
                    <a:pt x="1149" y="202"/>
                  </a:lnTo>
                  <a:lnTo>
                    <a:pt x="1149" y="202"/>
                  </a:lnTo>
                  <a:lnTo>
                    <a:pt x="1150" y="202"/>
                  </a:lnTo>
                  <a:lnTo>
                    <a:pt x="1150" y="202"/>
                  </a:lnTo>
                  <a:lnTo>
                    <a:pt x="1150" y="203"/>
                  </a:lnTo>
                  <a:lnTo>
                    <a:pt x="1150" y="204"/>
                  </a:lnTo>
                  <a:lnTo>
                    <a:pt x="1150" y="204"/>
                  </a:lnTo>
                  <a:lnTo>
                    <a:pt x="1151" y="204"/>
                  </a:lnTo>
                  <a:lnTo>
                    <a:pt x="1151" y="202"/>
                  </a:lnTo>
                  <a:lnTo>
                    <a:pt x="1151" y="204"/>
                  </a:lnTo>
                  <a:lnTo>
                    <a:pt x="1151" y="205"/>
                  </a:lnTo>
                  <a:lnTo>
                    <a:pt x="1152" y="204"/>
                  </a:lnTo>
                  <a:lnTo>
                    <a:pt x="1152" y="205"/>
                  </a:lnTo>
                  <a:lnTo>
                    <a:pt x="1152" y="204"/>
                  </a:lnTo>
                  <a:lnTo>
                    <a:pt x="1152" y="206"/>
                  </a:lnTo>
                  <a:lnTo>
                    <a:pt x="1152" y="206"/>
                  </a:lnTo>
                  <a:lnTo>
                    <a:pt x="1152" y="205"/>
                  </a:lnTo>
                  <a:lnTo>
                    <a:pt x="1153" y="206"/>
                  </a:lnTo>
                  <a:lnTo>
                    <a:pt x="1153" y="206"/>
                  </a:lnTo>
                  <a:lnTo>
                    <a:pt x="1153" y="206"/>
                  </a:lnTo>
                  <a:lnTo>
                    <a:pt x="1153" y="206"/>
                  </a:lnTo>
                  <a:lnTo>
                    <a:pt x="1154" y="207"/>
                  </a:lnTo>
                  <a:lnTo>
                    <a:pt x="1154" y="206"/>
                  </a:lnTo>
                  <a:lnTo>
                    <a:pt x="1154" y="207"/>
                  </a:lnTo>
                  <a:lnTo>
                    <a:pt x="1154" y="206"/>
                  </a:lnTo>
                  <a:lnTo>
                    <a:pt x="1154" y="206"/>
                  </a:lnTo>
                  <a:lnTo>
                    <a:pt x="1154" y="206"/>
                  </a:lnTo>
                  <a:lnTo>
                    <a:pt x="1155" y="205"/>
                  </a:lnTo>
                  <a:lnTo>
                    <a:pt x="1155" y="205"/>
                  </a:lnTo>
                  <a:lnTo>
                    <a:pt x="1155" y="206"/>
                  </a:lnTo>
                  <a:lnTo>
                    <a:pt x="1155" y="206"/>
                  </a:lnTo>
                  <a:lnTo>
                    <a:pt x="1156" y="206"/>
                  </a:lnTo>
                  <a:lnTo>
                    <a:pt x="1156" y="205"/>
                  </a:lnTo>
                  <a:lnTo>
                    <a:pt x="1156" y="206"/>
                  </a:lnTo>
                  <a:lnTo>
                    <a:pt x="1156" y="206"/>
                  </a:lnTo>
                  <a:lnTo>
                    <a:pt x="1156" y="206"/>
                  </a:lnTo>
                  <a:lnTo>
                    <a:pt x="1157" y="206"/>
                  </a:lnTo>
                  <a:lnTo>
                    <a:pt x="1157" y="207"/>
                  </a:lnTo>
                  <a:lnTo>
                    <a:pt x="1157" y="206"/>
                  </a:lnTo>
                  <a:lnTo>
                    <a:pt x="1157" y="207"/>
                  </a:lnTo>
                  <a:lnTo>
                    <a:pt x="1157" y="207"/>
                  </a:lnTo>
                  <a:lnTo>
                    <a:pt x="1158" y="207"/>
                  </a:lnTo>
                  <a:lnTo>
                    <a:pt x="1158" y="206"/>
                  </a:lnTo>
                  <a:lnTo>
                    <a:pt x="1158" y="207"/>
                  </a:lnTo>
                  <a:lnTo>
                    <a:pt x="1158" y="207"/>
                  </a:lnTo>
                  <a:lnTo>
                    <a:pt x="1158" y="206"/>
                  </a:lnTo>
                  <a:lnTo>
                    <a:pt x="1159" y="206"/>
                  </a:lnTo>
                  <a:lnTo>
                    <a:pt x="1159" y="207"/>
                  </a:lnTo>
                  <a:lnTo>
                    <a:pt x="1159" y="208"/>
                  </a:lnTo>
                  <a:lnTo>
                    <a:pt x="1159" y="207"/>
                  </a:lnTo>
                  <a:lnTo>
                    <a:pt x="1160" y="206"/>
                  </a:lnTo>
                  <a:lnTo>
                    <a:pt x="1160" y="207"/>
                  </a:lnTo>
                  <a:lnTo>
                    <a:pt x="1160" y="207"/>
                  </a:lnTo>
                  <a:lnTo>
                    <a:pt x="1160" y="207"/>
                  </a:lnTo>
                  <a:lnTo>
                    <a:pt x="1160" y="205"/>
                  </a:lnTo>
                  <a:lnTo>
                    <a:pt x="1160" y="204"/>
                  </a:lnTo>
                  <a:lnTo>
                    <a:pt x="1161" y="202"/>
                  </a:lnTo>
                  <a:lnTo>
                    <a:pt x="1161" y="202"/>
                  </a:lnTo>
                  <a:lnTo>
                    <a:pt x="1161" y="202"/>
                  </a:lnTo>
                  <a:lnTo>
                    <a:pt x="1161" y="202"/>
                  </a:lnTo>
                  <a:lnTo>
                    <a:pt x="1162" y="202"/>
                  </a:lnTo>
                  <a:lnTo>
                    <a:pt x="1162" y="199"/>
                  </a:lnTo>
                  <a:lnTo>
                    <a:pt x="1162" y="196"/>
                  </a:lnTo>
                  <a:lnTo>
                    <a:pt x="1162" y="196"/>
                  </a:lnTo>
                  <a:lnTo>
                    <a:pt x="1162" y="196"/>
                  </a:lnTo>
                  <a:lnTo>
                    <a:pt x="1163" y="198"/>
                  </a:lnTo>
                  <a:lnTo>
                    <a:pt x="1163" y="199"/>
                  </a:lnTo>
                  <a:lnTo>
                    <a:pt x="1163" y="200"/>
                  </a:lnTo>
                  <a:lnTo>
                    <a:pt x="1163" y="199"/>
                  </a:lnTo>
                  <a:lnTo>
                    <a:pt x="1163" y="199"/>
                  </a:lnTo>
                  <a:lnTo>
                    <a:pt x="1163" y="200"/>
                  </a:lnTo>
                  <a:lnTo>
                    <a:pt x="1164" y="202"/>
                  </a:lnTo>
                  <a:lnTo>
                    <a:pt x="1164" y="202"/>
                  </a:lnTo>
                  <a:lnTo>
                    <a:pt x="1164" y="203"/>
                  </a:lnTo>
                  <a:lnTo>
                    <a:pt x="1164" y="202"/>
                  </a:lnTo>
                  <a:lnTo>
                    <a:pt x="1165" y="203"/>
                  </a:lnTo>
                  <a:lnTo>
                    <a:pt x="1165" y="204"/>
                  </a:lnTo>
                  <a:lnTo>
                    <a:pt x="1165" y="206"/>
                  </a:lnTo>
                  <a:lnTo>
                    <a:pt x="1165" y="208"/>
                  </a:lnTo>
                  <a:lnTo>
                    <a:pt x="1165" y="210"/>
                  </a:lnTo>
                  <a:lnTo>
                    <a:pt x="1165" y="210"/>
                  </a:lnTo>
                  <a:lnTo>
                    <a:pt x="1166" y="210"/>
                  </a:lnTo>
                  <a:lnTo>
                    <a:pt x="1166" y="210"/>
                  </a:lnTo>
                  <a:lnTo>
                    <a:pt x="1166" y="210"/>
                  </a:lnTo>
                  <a:lnTo>
                    <a:pt x="1166" y="210"/>
                  </a:lnTo>
                  <a:lnTo>
                    <a:pt x="1167" y="210"/>
                  </a:lnTo>
                  <a:lnTo>
                    <a:pt x="1167" y="210"/>
                  </a:lnTo>
                  <a:lnTo>
                    <a:pt x="1167" y="210"/>
                  </a:lnTo>
                  <a:lnTo>
                    <a:pt x="1167" y="210"/>
                  </a:lnTo>
                  <a:lnTo>
                    <a:pt x="1167" y="208"/>
                  </a:lnTo>
                  <a:lnTo>
                    <a:pt x="1168" y="208"/>
                  </a:lnTo>
                  <a:lnTo>
                    <a:pt x="1168" y="207"/>
                  </a:lnTo>
                  <a:lnTo>
                    <a:pt x="1168" y="206"/>
                  </a:lnTo>
                  <a:lnTo>
                    <a:pt x="1168" y="207"/>
                  </a:lnTo>
                  <a:lnTo>
                    <a:pt x="1168" y="207"/>
                  </a:lnTo>
                  <a:lnTo>
                    <a:pt x="1169" y="209"/>
                  </a:lnTo>
                  <a:lnTo>
                    <a:pt x="1169" y="206"/>
                  </a:lnTo>
                  <a:lnTo>
                    <a:pt x="1169" y="195"/>
                  </a:lnTo>
                  <a:lnTo>
                    <a:pt x="1169" y="175"/>
                  </a:lnTo>
                  <a:lnTo>
                    <a:pt x="1169" y="152"/>
                  </a:lnTo>
                  <a:lnTo>
                    <a:pt x="1170" y="126"/>
                  </a:lnTo>
                  <a:lnTo>
                    <a:pt x="1170" y="94"/>
                  </a:lnTo>
                  <a:lnTo>
                    <a:pt x="1170" y="58"/>
                  </a:lnTo>
                  <a:lnTo>
                    <a:pt x="1170" y="24"/>
                  </a:lnTo>
                  <a:lnTo>
                    <a:pt x="1171" y="17"/>
                  </a:lnTo>
                  <a:lnTo>
                    <a:pt x="1171" y="57"/>
                  </a:lnTo>
                  <a:lnTo>
                    <a:pt x="1171" y="131"/>
                  </a:lnTo>
                  <a:lnTo>
                    <a:pt x="1171" y="201"/>
                  </a:lnTo>
                  <a:lnTo>
                    <a:pt x="1171" y="229"/>
                  </a:lnTo>
                  <a:lnTo>
                    <a:pt x="1171" y="235"/>
                  </a:lnTo>
                  <a:lnTo>
                    <a:pt x="1172" y="230"/>
                  </a:lnTo>
                  <a:lnTo>
                    <a:pt x="1172" y="226"/>
                  </a:lnTo>
                  <a:lnTo>
                    <a:pt x="1172" y="223"/>
                  </a:lnTo>
                  <a:lnTo>
                    <a:pt x="1172" y="224"/>
                  </a:lnTo>
                  <a:lnTo>
                    <a:pt x="1173" y="229"/>
                  </a:lnTo>
                  <a:lnTo>
                    <a:pt x="1173" y="231"/>
                  </a:lnTo>
                  <a:lnTo>
                    <a:pt x="1173" y="231"/>
                  </a:lnTo>
                  <a:lnTo>
                    <a:pt x="1173" y="230"/>
                  </a:lnTo>
                  <a:lnTo>
                    <a:pt x="1173" y="227"/>
                  </a:lnTo>
                  <a:lnTo>
                    <a:pt x="1174" y="223"/>
                  </a:lnTo>
                  <a:lnTo>
                    <a:pt x="1174" y="220"/>
                  </a:lnTo>
                  <a:lnTo>
                    <a:pt x="1174" y="216"/>
                  </a:lnTo>
                  <a:lnTo>
                    <a:pt x="1174" y="214"/>
                  </a:lnTo>
                  <a:lnTo>
                    <a:pt x="1174" y="212"/>
                  </a:lnTo>
                  <a:lnTo>
                    <a:pt x="1175" y="211"/>
                  </a:lnTo>
                  <a:lnTo>
                    <a:pt x="1175" y="211"/>
                  </a:lnTo>
                  <a:lnTo>
                    <a:pt x="1175" y="210"/>
                  </a:lnTo>
                  <a:lnTo>
                    <a:pt x="1175" y="210"/>
                  </a:lnTo>
                  <a:lnTo>
                    <a:pt x="1175" y="210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6" y="208"/>
                  </a:lnTo>
                  <a:lnTo>
                    <a:pt x="1176" y="207"/>
                  </a:lnTo>
                  <a:lnTo>
                    <a:pt x="1177" y="207"/>
                  </a:lnTo>
                  <a:lnTo>
                    <a:pt x="1177" y="207"/>
                  </a:lnTo>
                  <a:lnTo>
                    <a:pt x="1177" y="207"/>
                  </a:lnTo>
                  <a:lnTo>
                    <a:pt x="1177" y="204"/>
                  </a:lnTo>
                  <a:lnTo>
                    <a:pt x="1177" y="205"/>
                  </a:lnTo>
                  <a:lnTo>
                    <a:pt x="1177" y="205"/>
                  </a:lnTo>
                  <a:lnTo>
                    <a:pt x="1178" y="204"/>
                  </a:lnTo>
                  <a:lnTo>
                    <a:pt x="1178" y="204"/>
                  </a:lnTo>
                  <a:lnTo>
                    <a:pt x="1178" y="202"/>
                  </a:lnTo>
                  <a:lnTo>
                    <a:pt x="1178" y="202"/>
                  </a:lnTo>
                  <a:lnTo>
                    <a:pt x="1178" y="202"/>
                  </a:lnTo>
                  <a:lnTo>
                    <a:pt x="1179" y="200"/>
                  </a:lnTo>
                  <a:lnTo>
                    <a:pt x="1179" y="200"/>
                  </a:lnTo>
                  <a:lnTo>
                    <a:pt x="1179" y="199"/>
                  </a:lnTo>
                  <a:lnTo>
                    <a:pt x="1179" y="198"/>
                  </a:lnTo>
                  <a:lnTo>
                    <a:pt x="1179" y="198"/>
                  </a:lnTo>
                  <a:lnTo>
                    <a:pt x="1180" y="197"/>
                  </a:lnTo>
                  <a:lnTo>
                    <a:pt x="1180" y="195"/>
                  </a:lnTo>
                  <a:lnTo>
                    <a:pt x="1180" y="194"/>
                  </a:lnTo>
                  <a:lnTo>
                    <a:pt x="1180" y="193"/>
                  </a:lnTo>
                  <a:lnTo>
                    <a:pt x="1180" y="191"/>
                  </a:lnTo>
                  <a:lnTo>
                    <a:pt x="1181" y="191"/>
                  </a:lnTo>
                  <a:lnTo>
                    <a:pt x="1181" y="188"/>
                  </a:lnTo>
                  <a:lnTo>
                    <a:pt x="1181" y="186"/>
                  </a:lnTo>
                  <a:lnTo>
                    <a:pt x="1181" y="185"/>
                  </a:lnTo>
                  <a:lnTo>
                    <a:pt x="1182" y="184"/>
                  </a:lnTo>
                  <a:lnTo>
                    <a:pt x="1182" y="182"/>
                  </a:lnTo>
                  <a:lnTo>
                    <a:pt x="1182" y="181"/>
                  </a:lnTo>
                  <a:lnTo>
                    <a:pt x="1182" y="179"/>
                  </a:lnTo>
                  <a:lnTo>
                    <a:pt x="1182" y="179"/>
                  </a:lnTo>
                  <a:lnTo>
                    <a:pt x="1182" y="178"/>
                  </a:lnTo>
                  <a:lnTo>
                    <a:pt x="1183" y="177"/>
                  </a:lnTo>
                  <a:lnTo>
                    <a:pt x="1183" y="176"/>
                  </a:lnTo>
                  <a:lnTo>
                    <a:pt x="1183" y="175"/>
                  </a:lnTo>
                  <a:lnTo>
                    <a:pt x="1183" y="175"/>
                  </a:lnTo>
                  <a:lnTo>
                    <a:pt x="1184" y="175"/>
                  </a:lnTo>
                  <a:lnTo>
                    <a:pt x="1184" y="174"/>
                  </a:lnTo>
                  <a:lnTo>
                    <a:pt x="1184" y="174"/>
                  </a:lnTo>
                  <a:lnTo>
                    <a:pt x="1184" y="175"/>
                  </a:lnTo>
                  <a:lnTo>
                    <a:pt x="1184" y="176"/>
                  </a:lnTo>
                  <a:lnTo>
                    <a:pt x="1185" y="178"/>
                  </a:lnTo>
                  <a:lnTo>
                    <a:pt x="1185" y="179"/>
                  </a:lnTo>
                  <a:lnTo>
                    <a:pt x="1185" y="182"/>
                  </a:lnTo>
                  <a:lnTo>
                    <a:pt x="1185" y="184"/>
                  </a:lnTo>
                  <a:lnTo>
                    <a:pt x="1185" y="188"/>
                  </a:lnTo>
                  <a:lnTo>
                    <a:pt x="1186" y="191"/>
                  </a:lnTo>
                  <a:lnTo>
                    <a:pt x="1186" y="193"/>
                  </a:lnTo>
                  <a:lnTo>
                    <a:pt x="1186" y="196"/>
                  </a:lnTo>
                  <a:lnTo>
                    <a:pt x="1186" y="198"/>
                  </a:lnTo>
                  <a:lnTo>
                    <a:pt x="1186" y="201"/>
                  </a:lnTo>
                  <a:lnTo>
                    <a:pt x="1187" y="203"/>
                  </a:lnTo>
                  <a:lnTo>
                    <a:pt x="1187" y="204"/>
                  </a:lnTo>
                  <a:lnTo>
                    <a:pt x="1187" y="205"/>
                  </a:lnTo>
                  <a:lnTo>
                    <a:pt x="1187" y="205"/>
                  </a:lnTo>
                  <a:lnTo>
                    <a:pt x="1188" y="207"/>
                  </a:lnTo>
                  <a:lnTo>
                    <a:pt x="1188" y="207"/>
                  </a:lnTo>
                  <a:lnTo>
                    <a:pt x="1188" y="207"/>
                  </a:lnTo>
                  <a:lnTo>
                    <a:pt x="1188" y="207"/>
                  </a:lnTo>
                  <a:lnTo>
                    <a:pt x="1188" y="210"/>
                  </a:lnTo>
                  <a:lnTo>
                    <a:pt x="1188" y="208"/>
                  </a:lnTo>
                  <a:lnTo>
                    <a:pt x="1189" y="208"/>
                  </a:lnTo>
                  <a:lnTo>
                    <a:pt x="1189" y="208"/>
                  </a:lnTo>
                  <a:lnTo>
                    <a:pt x="1189" y="207"/>
                  </a:lnTo>
                  <a:lnTo>
                    <a:pt x="1189" y="208"/>
                  </a:lnTo>
                  <a:lnTo>
                    <a:pt x="1190" y="207"/>
                  </a:lnTo>
                  <a:lnTo>
                    <a:pt x="1190" y="207"/>
                  </a:lnTo>
                  <a:lnTo>
                    <a:pt x="1190" y="207"/>
                  </a:lnTo>
                  <a:lnTo>
                    <a:pt x="1190" y="207"/>
                  </a:lnTo>
                  <a:lnTo>
                    <a:pt x="1190" y="207"/>
                  </a:lnTo>
                  <a:lnTo>
                    <a:pt x="1190" y="208"/>
                  </a:lnTo>
                  <a:lnTo>
                    <a:pt x="1191" y="207"/>
                  </a:lnTo>
                  <a:lnTo>
                    <a:pt x="1191" y="207"/>
                  </a:lnTo>
                  <a:lnTo>
                    <a:pt x="1191" y="207"/>
                  </a:lnTo>
                  <a:lnTo>
                    <a:pt x="1191" y="207"/>
                  </a:lnTo>
                  <a:lnTo>
                    <a:pt x="1192" y="207"/>
                  </a:lnTo>
                  <a:lnTo>
                    <a:pt x="1192" y="207"/>
                  </a:lnTo>
                  <a:lnTo>
                    <a:pt x="1192" y="206"/>
                  </a:lnTo>
                  <a:lnTo>
                    <a:pt x="1192" y="206"/>
                  </a:lnTo>
                  <a:lnTo>
                    <a:pt x="1192" y="206"/>
                  </a:lnTo>
                  <a:lnTo>
                    <a:pt x="1193" y="206"/>
                  </a:lnTo>
                  <a:lnTo>
                    <a:pt x="1193" y="204"/>
                  </a:lnTo>
                  <a:lnTo>
                    <a:pt x="1193" y="204"/>
                  </a:lnTo>
                  <a:lnTo>
                    <a:pt x="1193" y="205"/>
                  </a:lnTo>
                  <a:lnTo>
                    <a:pt x="1193" y="205"/>
                  </a:lnTo>
                  <a:lnTo>
                    <a:pt x="1193" y="205"/>
                  </a:lnTo>
                  <a:lnTo>
                    <a:pt x="1194" y="204"/>
                  </a:lnTo>
                  <a:lnTo>
                    <a:pt x="1194" y="204"/>
                  </a:lnTo>
                  <a:lnTo>
                    <a:pt x="1194" y="205"/>
                  </a:lnTo>
                  <a:lnTo>
                    <a:pt x="1194" y="205"/>
                  </a:lnTo>
                  <a:lnTo>
                    <a:pt x="1195" y="205"/>
                  </a:lnTo>
                  <a:lnTo>
                    <a:pt x="1195" y="205"/>
                  </a:lnTo>
                  <a:lnTo>
                    <a:pt x="1195" y="205"/>
                  </a:lnTo>
                  <a:lnTo>
                    <a:pt x="1195" y="205"/>
                  </a:lnTo>
                  <a:lnTo>
                    <a:pt x="1195" y="205"/>
                  </a:lnTo>
                  <a:lnTo>
                    <a:pt x="1196" y="205"/>
                  </a:lnTo>
                  <a:lnTo>
                    <a:pt x="1196" y="205"/>
                  </a:lnTo>
                  <a:lnTo>
                    <a:pt x="1196" y="205"/>
                  </a:lnTo>
                  <a:lnTo>
                    <a:pt x="1196" y="206"/>
                  </a:lnTo>
                  <a:lnTo>
                    <a:pt x="1196" y="206"/>
                  </a:lnTo>
                  <a:lnTo>
                    <a:pt x="1197" y="206"/>
                  </a:lnTo>
                  <a:lnTo>
                    <a:pt x="1197" y="207"/>
                  </a:lnTo>
                  <a:lnTo>
                    <a:pt x="1197" y="206"/>
                  </a:lnTo>
                  <a:lnTo>
                    <a:pt x="1197" y="206"/>
                  </a:lnTo>
                  <a:lnTo>
                    <a:pt x="1197" y="207"/>
                  </a:lnTo>
                  <a:lnTo>
                    <a:pt x="1198" y="206"/>
                  </a:lnTo>
                  <a:lnTo>
                    <a:pt x="1198" y="207"/>
                  </a:lnTo>
                  <a:lnTo>
                    <a:pt x="1198" y="207"/>
                  </a:lnTo>
                  <a:lnTo>
                    <a:pt x="1198" y="207"/>
                  </a:lnTo>
                  <a:lnTo>
                    <a:pt x="1199" y="208"/>
                  </a:lnTo>
                  <a:lnTo>
                    <a:pt x="1199" y="208"/>
                  </a:lnTo>
                  <a:lnTo>
                    <a:pt x="1199" y="208"/>
                  </a:lnTo>
                  <a:lnTo>
                    <a:pt x="1199" y="208"/>
                  </a:lnTo>
                  <a:lnTo>
                    <a:pt x="1199" y="208"/>
                  </a:lnTo>
                  <a:lnTo>
                    <a:pt x="1199" y="207"/>
                  </a:lnTo>
                  <a:lnTo>
                    <a:pt x="1200" y="207"/>
                  </a:lnTo>
                  <a:lnTo>
                    <a:pt x="1200" y="208"/>
                  </a:lnTo>
                  <a:lnTo>
                    <a:pt x="1200" y="209"/>
                  </a:lnTo>
                  <a:lnTo>
                    <a:pt x="1200" y="209"/>
                  </a:lnTo>
                  <a:lnTo>
                    <a:pt x="1201" y="208"/>
                  </a:lnTo>
                  <a:lnTo>
                    <a:pt x="1201" y="208"/>
                  </a:lnTo>
                  <a:lnTo>
                    <a:pt x="1201" y="208"/>
                  </a:lnTo>
                  <a:lnTo>
                    <a:pt x="1201" y="210"/>
                  </a:lnTo>
                  <a:lnTo>
                    <a:pt x="1201" y="210"/>
                  </a:lnTo>
                  <a:lnTo>
                    <a:pt x="1201" y="210"/>
                  </a:lnTo>
                  <a:lnTo>
                    <a:pt x="1202" y="208"/>
                  </a:lnTo>
                  <a:lnTo>
                    <a:pt x="1202" y="209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03" y="210"/>
                  </a:lnTo>
                  <a:lnTo>
                    <a:pt x="1203" y="210"/>
                  </a:lnTo>
                  <a:lnTo>
                    <a:pt x="1203" y="211"/>
                  </a:lnTo>
                  <a:lnTo>
                    <a:pt x="1203" y="210"/>
                  </a:lnTo>
                  <a:lnTo>
                    <a:pt x="1203" y="210"/>
                  </a:lnTo>
                  <a:lnTo>
                    <a:pt x="1204" y="210"/>
                  </a:lnTo>
                  <a:lnTo>
                    <a:pt x="1204" y="210"/>
                  </a:lnTo>
                  <a:lnTo>
                    <a:pt x="1204" y="210"/>
                  </a:lnTo>
                  <a:lnTo>
                    <a:pt x="1204" y="210"/>
                  </a:lnTo>
                  <a:lnTo>
                    <a:pt x="1204" y="210"/>
                  </a:lnTo>
                  <a:lnTo>
                    <a:pt x="1205" y="210"/>
                  </a:lnTo>
                  <a:lnTo>
                    <a:pt x="1205" y="211"/>
                  </a:lnTo>
                  <a:lnTo>
                    <a:pt x="1205" y="211"/>
                  </a:lnTo>
                  <a:lnTo>
                    <a:pt x="1205" y="210"/>
                  </a:lnTo>
                  <a:lnTo>
                    <a:pt x="1205" y="209"/>
                  </a:lnTo>
                  <a:lnTo>
                    <a:pt x="1206" y="210"/>
                  </a:lnTo>
                  <a:lnTo>
                    <a:pt x="1206" y="210"/>
                  </a:lnTo>
                  <a:lnTo>
                    <a:pt x="1206" y="210"/>
                  </a:lnTo>
                  <a:lnTo>
                    <a:pt x="1206" y="207"/>
                  </a:lnTo>
                  <a:lnTo>
                    <a:pt x="1207" y="205"/>
                  </a:lnTo>
                  <a:lnTo>
                    <a:pt x="1207" y="204"/>
                  </a:lnTo>
                  <a:lnTo>
                    <a:pt x="1207" y="204"/>
                  </a:lnTo>
                  <a:lnTo>
                    <a:pt x="1207" y="205"/>
                  </a:lnTo>
                  <a:lnTo>
                    <a:pt x="1207" y="204"/>
                  </a:lnTo>
                  <a:lnTo>
                    <a:pt x="1207" y="202"/>
                  </a:lnTo>
                  <a:lnTo>
                    <a:pt x="1208" y="198"/>
                  </a:lnTo>
                  <a:lnTo>
                    <a:pt x="1208" y="197"/>
                  </a:lnTo>
                  <a:lnTo>
                    <a:pt x="1208" y="197"/>
                  </a:lnTo>
                  <a:lnTo>
                    <a:pt x="1208" y="200"/>
                  </a:lnTo>
                  <a:lnTo>
                    <a:pt x="1208" y="201"/>
                  </a:lnTo>
                  <a:lnTo>
                    <a:pt x="1209" y="200"/>
                  </a:lnTo>
                  <a:lnTo>
                    <a:pt x="1209" y="199"/>
                  </a:lnTo>
                  <a:lnTo>
                    <a:pt x="1209" y="200"/>
                  </a:lnTo>
                  <a:lnTo>
                    <a:pt x="1209" y="200"/>
                  </a:lnTo>
                  <a:lnTo>
                    <a:pt x="1210" y="201"/>
                  </a:lnTo>
                  <a:lnTo>
                    <a:pt x="1210" y="204"/>
                  </a:lnTo>
                  <a:lnTo>
                    <a:pt x="1210" y="204"/>
                  </a:lnTo>
                  <a:lnTo>
                    <a:pt x="1210" y="205"/>
                  </a:lnTo>
                  <a:lnTo>
                    <a:pt x="1210" y="205"/>
                  </a:lnTo>
                  <a:lnTo>
                    <a:pt x="1210" y="206"/>
                  </a:lnTo>
                  <a:lnTo>
                    <a:pt x="1211" y="208"/>
                  </a:lnTo>
                  <a:lnTo>
                    <a:pt x="1211" y="210"/>
                  </a:lnTo>
                  <a:lnTo>
                    <a:pt x="1211" y="211"/>
                  </a:lnTo>
                  <a:lnTo>
                    <a:pt x="1211" y="210"/>
                  </a:lnTo>
                  <a:lnTo>
                    <a:pt x="1212" y="212"/>
                  </a:lnTo>
                  <a:lnTo>
                    <a:pt x="1212" y="212"/>
                  </a:lnTo>
                  <a:lnTo>
                    <a:pt x="1212" y="212"/>
                  </a:lnTo>
                  <a:lnTo>
                    <a:pt x="1212" y="211"/>
                  </a:lnTo>
                  <a:lnTo>
                    <a:pt x="1212" y="211"/>
                  </a:lnTo>
                  <a:lnTo>
                    <a:pt x="1212" y="211"/>
                  </a:lnTo>
                  <a:lnTo>
                    <a:pt x="1213" y="211"/>
                  </a:lnTo>
                  <a:lnTo>
                    <a:pt x="1213" y="210"/>
                  </a:lnTo>
                  <a:lnTo>
                    <a:pt x="1213" y="210"/>
                  </a:lnTo>
                  <a:lnTo>
                    <a:pt x="1213" y="209"/>
                  </a:lnTo>
                  <a:lnTo>
                    <a:pt x="1214" y="210"/>
                  </a:lnTo>
                  <a:lnTo>
                    <a:pt x="1214" y="208"/>
                  </a:lnTo>
                  <a:lnTo>
                    <a:pt x="1214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5" y="204"/>
                  </a:lnTo>
                  <a:lnTo>
                    <a:pt x="1215" y="187"/>
                  </a:lnTo>
                  <a:lnTo>
                    <a:pt x="1215" y="163"/>
                  </a:lnTo>
                  <a:lnTo>
                    <a:pt x="1215" y="133"/>
                  </a:lnTo>
                  <a:lnTo>
                    <a:pt x="1215" y="102"/>
                  </a:lnTo>
                  <a:lnTo>
                    <a:pt x="1216" y="68"/>
                  </a:lnTo>
                  <a:lnTo>
                    <a:pt x="1216" y="32"/>
                  </a:lnTo>
                  <a:lnTo>
                    <a:pt x="1216" y="8"/>
                  </a:lnTo>
                  <a:lnTo>
                    <a:pt x="1216" y="23"/>
                  </a:lnTo>
                  <a:lnTo>
                    <a:pt x="1216" y="82"/>
                  </a:lnTo>
                  <a:lnTo>
                    <a:pt x="1217" y="166"/>
                  </a:lnTo>
                  <a:lnTo>
                    <a:pt x="1217" y="223"/>
                  </a:lnTo>
                  <a:lnTo>
                    <a:pt x="1217" y="244"/>
                  </a:lnTo>
                  <a:lnTo>
                    <a:pt x="1217" y="242"/>
                  </a:lnTo>
                  <a:lnTo>
                    <a:pt x="1218" y="237"/>
                  </a:lnTo>
                  <a:lnTo>
                    <a:pt x="1218" y="233"/>
                  </a:lnTo>
                  <a:lnTo>
                    <a:pt x="1218" y="232"/>
                  </a:lnTo>
                  <a:lnTo>
                    <a:pt x="1218" y="233"/>
                  </a:lnTo>
                  <a:lnTo>
                    <a:pt x="1218" y="236"/>
                  </a:lnTo>
                  <a:lnTo>
                    <a:pt x="1218" y="236"/>
                  </a:lnTo>
                  <a:lnTo>
                    <a:pt x="1219" y="235"/>
                  </a:lnTo>
                  <a:lnTo>
                    <a:pt x="1219" y="232"/>
                  </a:lnTo>
                  <a:lnTo>
                    <a:pt x="1219" y="228"/>
                  </a:lnTo>
                  <a:lnTo>
                    <a:pt x="1219" y="224"/>
                  </a:lnTo>
                  <a:lnTo>
                    <a:pt x="1220" y="220"/>
                  </a:lnTo>
                  <a:lnTo>
                    <a:pt x="1220" y="216"/>
                  </a:lnTo>
                  <a:lnTo>
                    <a:pt x="1220" y="214"/>
                  </a:lnTo>
                  <a:lnTo>
                    <a:pt x="1220" y="212"/>
                  </a:lnTo>
                  <a:lnTo>
                    <a:pt x="1220" y="211"/>
                  </a:lnTo>
                  <a:lnTo>
                    <a:pt x="1221" y="211"/>
                  </a:lnTo>
                  <a:lnTo>
                    <a:pt x="1221" y="211"/>
                  </a:lnTo>
                  <a:lnTo>
                    <a:pt x="1221" y="210"/>
                  </a:lnTo>
                  <a:lnTo>
                    <a:pt x="1221" y="208"/>
                  </a:lnTo>
                  <a:lnTo>
                    <a:pt x="1221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2" y="207"/>
                  </a:lnTo>
                  <a:lnTo>
                    <a:pt x="1222" y="207"/>
                  </a:lnTo>
                  <a:lnTo>
                    <a:pt x="1222" y="206"/>
                  </a:lnTo>
                  <a:lnTo>
                    <a:pt x="1223" y="205"/>
                  </a:lnTo>
                  <a:lnTo>
                    <a:pt x="1223" y="204"/>
                  </a:lnTo>
                  <a:lnTo>
                    <a:pt x="1223" y="205"/>
                  </a:lnTo>
                  <a:lnTo>
                    <a:pt x="1223" y="205"/>
                  </a:lnTo>
                  <a:lnTo>
                    <a:pt x="1223" y="204"/>
                  </a:lnTo>
                  <a:lnTo>
                    <a:pt x="1223" y="202"/>
                  </a:lnTo>
                  <a:lnTo>
                    <a:pt x="1224" y="202"/>
                  </a:lnTo>
                  <a:lnTo>
                    <a:pt x="1224" y="200"/>
                  </a:lnTo>
                  <a:lnTo>
                    <a:pt x="1224" y="200"/>
                  </a:lnTo>
                  <a:lnTo>
                    <a:pt x="1224" y="199"/>
                  </a:lnTo>
                  <a:lnTo>
                    <a:pt x="1225" y="200"/>
                  </a:lnTo>
                  <a:lnTo>
                    <a:pt x="1225" y="197"/>
                  </a:lnTo>
                  <a:lnTo>
                    <a:pt x="1225" y="196"/>
                  </a:lnTo>
                  <a:lnTo>
                    <a:pt x="1225" y="195"/>
                  </a:lnTo>
                  <a:lnTo>
                    <a:pt x="1225" y="193"/>
                  </a:lnTo>
                  <a:lnTo>
                    <a:pt x="1226" y="191"/>
                  </a:lnTo>
                  <a:lnTo>
                    <a:pt x="1226" y="190"/>
                  </a:lnTo>
                  <a:lnTo>
                    <a:pt x="1226" y="187"/>
                  </a:lnTo>
                  <a:lnTo>
                    <a:pt x="1226" y="185"/>
                  </a:lnTo>
                  <a:lnTo>
                    <a:pt x="1226" y="184"/>
                  </a:lnTo>
                  <a:lnTo>
                    <a:pt x="1227" y="182"/>
                  </a:lnTo>
                  <a:lnTo>
                    <a:pt x="1227" y="179"/>
                  </a:lnTo>
                  <a:lnTo>
                    <a:pt x="1227" y="178"/>
                  </a:lnTo>
                  <a:lnTo>
                    <a:pt x="1227" y="177"/>
                  </a:lnTo>
                  <a:lnTo>
                    <a:pt x="1227" y="175"/>
                  </a:lnTo>
                  <a:lnTo>
                    <a:pt x="1228" y="173"/>
                  </a:lnTo>
                  <a:lnTo>
                    <a:pt x="1228" y="172"/>
                  </a:lnTo>
                  <a:lnTo>
                    <a:pt x="1228" y="171"/>
                  </a:lnTo>
                  <a:lnTo>
                    <a:pt x="1228" y="170"/>
                  </a:lnTo>
                  <a:lnTo>
                    <a:pt x="1229" y="170"/>
                  </a:lnTo>
                  <a:lnTo>
                    <a:pt x="1229" y="168"/>
                  </a:lnTo>
                  <a:lnTo>
                    <a:pt x="1229" y="168"/>
                  </a:lnTo>
                  <a:lnTo>
                    <a:pt x="1229" y="168"/>
                  </a:lnTo>
                  <a:lnTo>
                    <a:pt x="1229" y="168"/>
                  </a:lnTo>
                  <a:lnTo>
                    <a:pt x="1229" y="170"/>
                  </a:lnTo>
                  <a:lnTo>
                    <a:pt x="1230" y="170"/>
                  </a:lnTo>
                  <a:lnTo>
                    <a:pt x="1230" y="172"/>
                  </a:lnTo>
                  <a:lnTo>
                    <a:pt x="1230" y="174"/>
                  </a:lnTo>
                  <a:lnTo>
                    <a:pt x="1230" y="177"/>
                  </a:lnTo>
                  <a:lnTo>
                    <a:pt x="1231" y="179"/>
                  </a:lnTo>
                  <a:lnTo>
                    <a:pt x="1231" y="182"/>
                  </a:lnTo>
                  <a:lnTo>
                    <a:pt x="1231" y="185"/>
                  </a:lnTo>
                  <a:lnTo>
                    <a:pt x="1231" y="189"/>
                  </a:lnTo>
                  <a:lnTo>
                    <a:pt x="1231" y="193"/>
                  </a:lnTo>
                  <a:lnTo>
                    <a:pt x="1232" y="196"/>
                  </a:lnTo>
                  <a:lnTo>
                    <a:pt x="1232" y="199"/>
                  </a:lnTo>
                  <a:lnTo>
                    <a:pt x="1232" y="200"/>
                  </a:lnTo>
                  <a:lnTo>
                    <a:pt x="1232" y="202"/>
                  </a:lnTo>
                  <a:lnTo>
                    <a:pt x="1232" y="205"/>
                  </a:lnTo>
                  <a:lnTo>
                    <a:pt x="1233" y="206"/>
                  </a:lnTo>
                  <a:lnTo>
                    <a:pt x="1233" y="206"/>
                  </a:lnTo>
                  <a:lnTo>
                    <a:pt x="1233" y="207"/>
                  </a:lnTo>
                  <a:lnTo>
                    <a:pt x="1233" y="210"/>
                  </a:lnTo>
                  <a:lnTo>
                    <a:pt x="1233" y="210"/>
                  </a:lnTo>
                  <a:lnTo>
                    <a:pt x="1234" y="210"/>
                  </a:lnTo>
                  <a:lnTo>
                    <a:pt x="1234" y="210"/>
                  </a:lnTo>
                  <a:lnTo>
                    <a:pt x="1234" y="210"/>
                  </a:lnTo>
                  <a:lnTo>
                    <a:pt x="1234" y="211"/>
                  </a:lnTo>
                  <a:lnTo>
                    <a:pt x="1234" y="211"/>
                  </a:lnTo>
                  <a:lnTo>
                    <a:pt x="1235" y="210"/>
                  </a:lnTo>
                  <a:lnTo>
                    <a:pt x="1235" y="210"/>
                  </a:lnTo>
                  <a:lnTo>
                    <a:pt x="1235" y="210"/>
                  </a:lnTo>
                  <a:lnTo>
                    <a:pt x="1235" y="210"/>
                  </a:lnTo>
                  <a:lnTo>
                    <a:pt x="1235" y="210"/>
                  </a:lnTo>
                  <a:lnTo>
                    <a:pt x="1236" y="210"/>
                  </a:lnTo>
                  <a:lnTo>
                    <a:pt x="1236" y="210"/>
                  </a:lnTo>
                  <a:lnTo>
                    <a:pt x="1236" y="210"/>
                  </a:lnTo>
                  <a:lnTo>
                    <a:pt x="1236" y="210"/>
                  </a:lnTo>
                  <a:lnTo>
                    <a:pt x="1237" y="209"/>
                  </a:lnTo>
                  <a:lnTo>
                    <a:pt x="1237" y="207"/>
                  </a:lnTo>
                  <a:lnTo>
                    <a:pt x="1237" y="208"/>
                  </a:lnTo>
                  <a:lnTo>
                    <a:pt x="1237" y="208"/>
                  </a:lnTo>
                  <a:lnTo>
                    <a:pt x="1237" y="207"/>
                  </a:lnTo>
                  <a:lnTo>
                    <a:pt x="1237" y="207"/>
                  </a:lnTo>
                  <a:lnTo>
                    <a:pt x="1238" y="206"/>
                  </a:lnTo>
                  <a:lnTo>
                    <a:pt x="1238" y="207"/>
                  </a:lnTo>
                  <a:lnTo>
                    <a:pt x="1238" y="207"/>
                  </a:lnTo>
                  <a:lnTo>
                    <a:pt x="1238" y="207"/>
                  </a:lnTo>
                  <a:lnTo>
                    <a:pt x="1238" y="205"/>
                  </a:lnTo>
                  <a:lnTo>
                    <a:pt x="1239" y="204"/>
                  </a:lnTo>
                  <a:lnTo>
                    <a:pt x="1239" y="205"/>
                  </a:lnTo>
                  <a:lnTo>
                    <a:pt x="1239" y="205"/>
                  </a:lnTo>
                  <a:lnTo>
                    <a:pt x="1239" y="204"/>
                  </a:lnTo>
                  <a:lnTo>
                    <a:pt x="1240" y="204"/>
                  </a:lnTo>
                  <a:lnTo>
                    <a:pt x="1240" y="202"/>
                  </a:lnTo>
                  <a:lnTo>
                    <a:pt x="1240" y="205"/>
                  </a:lnTo>
                  <a:lnTo>
                    <a:pt x="1240" y="204"/>
                  </a:lnTo>
                  <a:lnTo>
                    <a:pt x="1240" y="204"/>
                  </a:lnTo>
                  <a:lnTo>
                    <a:pt x="1240" y="204"/>
                  </a:lnTo>
                  <a:lnTo>
                    <a:pt x="1241" y="202"/>
                  </a:lnTo>
                  <a:lnTo>
                    <a:pt x="1241" y="204"/>
                  </a:lnTo>
                  <a:lnTo>
                    <a:pt x="1241" y="204"/>
                  </a:lnTo>
                  <a:lnTo>
                    <a:pt x="1241" y="204"/>
                  </a:lnTo>
                  <a:lnTo>
                    <a:pt x="1242" y="204"/>
                  </a:lnTo>
                  <a:lnTo>
                    <a:pt x="1242" y="205"/>
                  </a:lnTo>
                  <a:lnTo>
                    <a:pt x="1242" y="205"/>
                  </a:lnTo>
                  <a:lnTo>
                    <a:pt x="1242" y="205"/>
                  </a:lnTo>
                  <a:lnTo>
                    <a:pt x="1242" y="205"/>
                  </a:lnTo>
                  <a:lnTo>
                    <a:pt x="1243" y="205"/>
                  </a:lnTo>
                  <a:lnTo>
                    <a:pt x="1243" y="206"/>
                  </a:lnTo>
                  <a:lnTo>
                    <a:pt x="1243" y="207"/>
                  </a:lnTo>
                  <a:lnTo>
                    <a:pt x="1243" y="206"/>
                  </a:lnTo>
                  <a:lnTo>
                    <a:pt x="1243" y="207"/>
                  </a:lnTo>
                  <a:lnTo>
                    <a:pt x="1244" y="207"/>
                  </a:lnTo>
                  <a:lnTo>
                    <a:pt x="1244" y="207"/>
                  </a:lnTo>
                  <a:lnTo>
                    <a:pt x="1244" y="207"/>
                  </a:lnTo>
                  <a:lnTo>
                    <a:pt x="1244" y="207"/>
                  </a:lnTo>
                  <a:lnTo>
                    <a:pt x="1244" y="208"/>
                  </a:lnTo>
                  <a:lnTo>
                    <a:pt x="1245" y="208"/>
                  </a:lnTo>
                  <a:lnTo>
                    <a:pt x="1245" y="208"/>
                  </a:lnTo>
                  <a:lnTo>
                    <a:pt x="1245" y="208"/>
                  </a:lnTo>
                  <a:lnTo>
                    <a:pt x="1245" y="208"/>
                  </a:lnTo>
                  <a:lnTo>
                    <a:pt x="1245" y="208"/>
                  </a:lnTo>
                  <a:lnTo>
                    <a:pt x="1246" y="207"/>
                  </a:lnTo>
                  <a:lnTo>
                    <a:pt x="1246" y="208"/>
                  </a:lnTo>
                  <a:lnTo>
                    <a:pt x="1246" y="210"/>
                  </a:lnTo>
                  <a:lnTo>
                    <a:pt x="1246" y="208"/>
                  </a:lnTo>
                  <a:lnTo>
                    <a:pt x="1246" y="208"/>
                  </a:lnTo>
                  <a:lnTo>
                    <a:pt x="1247" y="208"/>
                  </a:lnTo>
                  <a:lnTo>
                    <a:pt x="1247" y="208"/>
                  </a:lnTo>
                  <a:lnTo>
                    <a:pt x="1247" y="209"/>
                  </a:lnTo>
                  <a:lnTo>
                    <a:pt x="1247" y="208"/>
                  </a:lnTo>
                  <a:lnTo>
                    <a:pt x="1248" y="208"/>
                  </a:lnTo>
                  <a:lnTo>
                    <a:pt x="1248" y="210"/>
                  </a:lnTo>
                  <a:lnTo>
                    <a:pt x="1248" y="210"/>
                  </a:lnTo>
                  <a:lnTo>
                    <a:pt x="1248" y="210"/>
                  </a:lnTo>
                  <a:lnTo>
                    <a:pt x="1248" y="208"/>
                  </a:lnTo>
                  <a:lnTo>
                    <a:pt x="1248" y="205"/>
                  </a:lnTo>
                  <a:lnTo>
                    <a:pt x="1249" y="205"/>
                  </a:lnTo>
                  <a:lnTo>
                    <a:pt x="1249" y="204"/>
                  </a:lnTo>
                  <a:lnTo>
                    <a:pt x="1249" y="204"/>
                  </a:lnTo>
                  <a:lnTo>
                    <a:pt x="1249" y="204"/>
                  </a:lnTo>
                  <a:lnTo>
                    <a:pt x="1250" y="204"/>
                  </a:lnTo>
                  <a:lnTo>
                    <a:pt x="1250" y="201"/>
                  </a:lnTo>
                  <a:lnTo>
                    <a:pt x="1250" y="199"/>
                  </a:lnTo>
                  <a:lnTo>
                    <a:pt x="1250" y="197"/>
                  </a:lnTo>
                  <a:lnTo>
                    <a:pt x="1250" y="198"/>
                  </a:lnTo>
                  <a:lnTo>
                    <a:pt x="1251" y="199"/>
                  </a:lnTo>
                  <a:lnTo>
                    <a:pt x="1251" y="200"/>
                  </a:lnTo>
                  <a:lnTo>
                    <a:pt x="1251" y="200"/>
                  </a:lnTo>
                  <a:lnTo>
                    <a:pt x="1251" y="199"/>
                  </a:lnTo>
                  <a:lnTo>
                    <a:pt x="1251" y="200"/>
                  </a:lnTo>
                  <a:lnTo>
                    <a:pt x="1252" y="200"/>
                  </a:lnTo>
                  <a:lnTo>
                    <a:pt x="1252" y="202"/>
                  </a:lnTo>
                  <a:lnTo>
                    <a:pt x="1252" y="204"/>
                  </a:lnTo>
                  <a:lnTo>
                    <a:pt x="1252" y="205"/>
                  </a:lnTo>
                  <a:lnTo>
                    <a:pt x="1252" y="205"/>
                  </a:lnTo>
                  <a:lnTo>
                    <a:pt x="1253" y="205"/>
                  </a:lnTo>
                  <a:lnTo>
                    <a:pt x="1253" y="207"/>
                  </a:lnTo>
                  <a:lnTo>
                    <a:pt x="1253" y="210"/>
                  </a:lnTo>
                  <a:lnTo>
                    <a:pt x="1253" y="210"/>
                  </a:lnTo>
                  <a:lnTo>
                    <a:pt x="1253" y="212"/>
                  </a:lnTo>
                  <a:lnTo>
                    <a:pt x="1254" y="212"/>
                  </a:lnTo>
                  <a:lnTo>
                    <a:pt x="1254" y="213"/>
                  </a:lnTo>
                  <a:lnTo>
                    <a:pt x="1254" y="212"/>
                  </a:lnTo>
                  <a:lnTo>
                    <a:pt x="1254" y="212"/>
                  </a:lnTo>
                  <a:lnTo>
                    <a:pt x="1254" y="212"/>
                  </a:lnTo>
                  <a:lnTo>
                    <a:pt x="1255" y="212"/>
                  </a:lnTo>
                  <a:lnTo>
                    <a:pt x="1255" y="212"/>
                  </a:lnTo>
                  <a:lnTo>
                    <a:pt x="1255" y="211"/>
                  </a:lnTo>
                  <a:lnTo>
                    <a:pt x="1255" y="211"/>
                  </a:lnTo>
                  <a:lnTo>
                    <a:pt x="1255" y="211"/>
                  </a:lnTo>
                  <a:lnTo>
                    <a:pt x="1256" y="210"/>
                  </a:lnTo>
                  <a:lnTo>
                    <a:pt x="1256" y="210"/>
                  </a:lnTo>
                  <a:lnTo>
                    <a:pt x="1256" y="209"/>
                  </a:lnTo>
                  <a:lnTo>
                    <a:pt x="1256" y="210"/>
                  </a:lnTo>
                  <a:lnTo>
                    <a:pt x="1256" y="210"/>
                  </a:lnTo>
                  <a:lnTo>
                    <a:pt x="1257" y="205"/>
                  </a:lnTo>
                  <a:lnTo>
                    <a:pt x="1257" y="193"/>
                  </a:lnTo>
                  <a:lnTo>
                    <a:pt x="1257" y="168"/>
                  </a:lnTo>
                  <a:lnTo>
                    <a:pt x="1257" y="140"/>
                  </a:lnTo>
                  <a:lnTo>
                    <a:pt x="1257" y="109"/>
                  </a:lnTo>
                  <a:lnTo>
                    <a:pt x="1258" y="75"/>
                  </a:lnTo>
                  <a:lnTo>
                    <a:pt x="1258" y="41"/>
                  </a:lnTo>
                  <a:lnTo>
                    <a:pt x="1258" y="8"/>
                  </a:lnTo>
                  <a:lnTo>
                    <a:pt x="1258" y="8"/>
                  </a:lnTo>
                  <a:lnTo>
                    <a:pt x="1259" y="57"/>
                  </a:lnTo>
                  <a:lnTo>
                    <a:pt x="1259" y="140"/>
                  </a:lnTo>
                  <a:lnTo>
                    <a:pt x="1259" y="212"/>
                  </a:lnTo>
                  <a:lnTo>
                    <a:pt x="1259" y="244"/>
                  </a:lnTo>
                  <a:lnTo>
                    <a:pt x="1259" y="248"/>
                  </a:lnTo>
                  <a:lnTo>
                    <a:pt x="1259" y="242"/>
                  </a:lnTo>
                  <a:lnTo>
                    <a:pt x="1260" y="235"/>
                  </a:lnTo>
                  <a:lnTo>
                    <a:pt x="1260" y="232"/>
                  </a:lnTo>
                  <a:lnTo>
                    <a:pt x="1260" y="232"/>
                  </a:lnTo>
                  <a:lnTo>
                    <a:pt x="1260" y="236"/>
                  </a:lnTo>
                  <a:lnTo>
                    <a:pt x="1261" y="237"/>
                  </a:lnTo>
                  <a:lnTo>
                    <a:pt x="1261" y="236"/>
                  </a:lnTo>
                  <a:lnTo>
                    <a:pt x="1261" y="234"/>
                  </a:lnTo>
                  <a:lnTo>
                    <a:pt x="1261" y="229"/>
                  </a:lnTo>
                  <a:lnTo>
                    <a:pt x="1261" y="226"/>
                  </a:lnTo>
                  <a:lnTo>
                    <a:pt x="1262" y="222"/>
                  </a:lnTo>
                  <a:lnTo>
                    <a:pt x="1262" y="219"/>
                  </a:lnTo>
                  <a:lnTo>
                    <a:pt x="1262" y="215"/>
                  </a:lnTo>
                  <a:lnTo>
                    <a:pt x="1262" y="213"/>
                  </a:lnTo>
                  <a:lnTo>
                    <a:pt x="1262" y="212"/>
                  </a:lnTo>
                  <a:lnTo>
                    <a:pt x="1263" y="212"/>
                  </a:lnTo>
                  <a:lnTo>
                    <a:pt x="1263" y="211"/>
                  </a:lnTo>
                  <a:lnTo>
                    <a:pt x="1263" y="210"/>
                  </a:lnTo>
                  <a:lnTo>
                    <a:pt x="1263" y="210"/>
                  </a:lnTo>
                  <a:lnTo>
                    <a:pt x="1263" y="210"/>
                  </a:lnTo>
                  <a:lnTo>
                    <a:pt x="1264" y="210"/>
                  </a:lnTo>
                  <a:lnTo>
                    <a:pt x="1264" y="208"/>
                  </a:lnTo>
                  <a:lnTo>
                    <a:pt x="1264" y="208"/>
                  </a:lnTo>
                  <a:lnTo>
                    <a:pt x="1264" y="208"/>
                  </a:lnTo>
                  <a:lnTo>
                    <a:pt x="1265" y="207"/>
                  </a:lnTo>
                  <a:lnTo>
                    <a:pt x="1265" y="206"/>
                  </a:lnTo>
                  <a:lnTo>
                    <a:pt x="1265" y="205"/>
                  </a:lnTo>
                  <a:lnTo>
                    <a:pt x="1265" y="204"/>
                  </a:lnTo>
                  <a:lnTo>
                    <a:pt x="1265" y="205"/>
                  </a:lnTo>
                  <a:lnTo>
                    <a:pt x="1265" y="204"/>
                  </a:lnTo>
                  <a:lnTo>
                    <a:pt x="1266" y="203"/>
                  </a:lnTo>
                  <a:lnTo>
                    <a:pt x="1266" y="202"/>
                  </a:lnTo>
                  <a:lnTo>
                    <a:pt x="1266" y="202"/>
                  </a:lnTo>
                  <a:lnTo>
                    <a:pt x="1266" y="202"/>
                  </a:lnTo>
                  <a:lnTo>
                    <a:pt x="1267" y="200"/>
                  </a:lnTo>
                  <a:lnTo>
                    <a:pt x="1267" y="199"/>
                  </a:lnTo>
                  <a:lnTo>
                    <a:pt x="1267" y="197"/>
                  </a:lnTo>
                  <a:lnTo>
                    <a:pt x="1267" y="196"/>
                  </a:lnTo>
                  <a:lnTo>
                    <a:pt x="1267" y="196"/>
                  </a:lnTo>
                  <a:lnTo>
                    <a:pt x="1267" y="193"/>
                  </a:lnTo>
                  <a:lnTo>
                    <a:pt x="1268" y="193"/>
                  </a:lnTo>
                  <a:lnTo>
                    <a:pt x="1268" y="191"/>
                  </a:lnTo>
                  <a:lnTo>
                    <a:pt x="1268" y="189"/>
                  </a:lnTo>
                  <a:lnTo>
                    <a:pt x="1268" y="189"/>
                  </a:lnTo>
                  <a:lnTo>
                    <a:pt x="1268" y="187"/>
                  </a:lnTo>
                  <a:lnTo>
                    <a:pt x="1269" y="185"/>
                  </a:lnTo>
                  <a:lnTo>
                    <a:pt x="1269" y="183"/>
                  </a:lnTo>
                  <a:lnTo>
                    <a:pt x="1269" y="182"/>
                  </a:lnTo>
                  <a:lnTo>
                    <a:pt x="1269" y="181"/>
                  </a:lnTo>
                  <a:lnTo>
                    <a:pt x="1270" y="181"/>
                  </a:lnTo>
                  <a:lnTo>
                    <a:pt x="1270" y="178"/>
                  </a:lnTo>
                  <a:lnTo>
                    <a:pt x="1270" y="177"/>
                  </a:lnTo>
                  <a:lnTo>
                    <a:pt x="1270" y="175"/>
                  </a:lnTo>
                  <a:lnTo>
                    <a:pt x="1270" y="175"/>
                  </a:lnTo>
                  <a:lnTo>
                    <a:pt x="1270" y="175"/>
                  </a:lnTo>
                  <a:lnTo>
                    <a:pt x="1271" y="174"/>
                  </a:lnTo>
                  <a:lnTo>
                    <a:pt x="1271" y="173"/>
                  </a:lnTo>
                  <a:lnTo>
                    <a:pt x="1271" y="174"/>
                  </a:lnTo>
                  <a:lnTo>
                    <a:pt x="1271" y="174"/>
                  </a:lnTo>
                  <a:lnTo>
                    <a:pt x="1272" y="174"/>
                  </a:lnTo>
                  <a:lnTo>
                    <a:pt x="1272" y="174"/>
                  </a:lnTo>
                  <a:lnTo>
                    <a:pt x="1272" y="176"/>
                  </a:lnTo>
                  <a:lnTo>
                    <a:pt x="1272" y="177"/>
                  </a:lnTo>
                  <a:lnTo>
                    <a:pt x="1272" y="179"/>
                  </a:lnTo>
                  <a:lnTo>
                    <a:pt x="1273" y="182"/>
                  </a:lnTo>
                  <a:lnTo>
                    <a:pt x="1273" y="186"/>
                  </a:lnTo>
                  <a:lnTo>
                    <a:pt x="1273" y="189"/>
                  </a:lnTo>
                  <a:lnTo>
                    <a:pt x="1273" y="192"/>
                  </a:lnTo>
                  <a:lnTo>
                    <a:pt x="1273" y="196"/>
                  </a:lnTo>
                  <a:lnTo>
                    <a:pt x="1274" y="198"/>
                  </a:lnTo>
                  <a:lnTo>
                    <a:pt x="1274" y="200"/>
                  </a:lnTo>
                  <a:lnTo>
                    <a:pt x="1274" y="202"/>
                  </a:lnTo>
                  <a:lnTo>
                    <a:pt x="1274" y="205"/>
                  </a:lnTo>
                  <a:lnTo>
                    <a:pt x="1274" y="205"/>
                  </a:lnTo>
                  <a:lnTo>
                    <a:pt x="1275" y="206"/>
                  </a:lnTo>
                  <a:lnTo>
                    <a:pt x="1275" y="207"/>
                  </a:lnTo>
                  <a:lnTo>
                    <a:pt x="1275" y="207"/>
                  </a:lnTo>
                  <a:lnTo>
                    <a:pt x="1275" y="208"/>
                  </a:lnTo>
                  <a:lnTo>
                    <a:pt x="1276" y="208"/>
                  </a:lnTo>
                  <a:lnTo>
                    <a:pt x="1276" y="208"/>
                  </a:lnTo>
                  <a:lnTo>
                    <a:pt x="1276" y="208"/>
                  </a:lnTo>
                  <a:lnTo>
                    <a:pt x="1276" y="208"/>
                  </a:lnTo>
                  <a:lnTo>
                    <a:pt x="1276" y="210"/>
                  </a:lnTo>
                  <a:lnTo>
                    <a:pt x="1276" y="209"/>
                  </a:lnTo>
                  <a:lnTo>
                    <a:pt x="1277" y="208"/>
                  </a:lnTo>
                  <a:lnTo>
                    <a:pt x="1277" y="208"/>
                  </a:lnTo>
                  <a:lnTo>
                    <a:pt x="1277" y="208"/>
                  </a:lnTo>
                  <a:lnTo>
                    <a:pt x="1277" y="209"/>
                  </a:lnTo>
                  <a:lnTo>
                    <a:pt x="1278" y="208"/>
                  </a:lnTo>
                  <a:lnTo>
                    <a:pt x="1278" y="209"/>
                  </a:lnTo>
                  <a:lnTo>
                    <a:pt x="1278" y="208"/>
                  </a:lnTo>
                  <a:lnTo>
                    <a:pt x="1278" y="210"/>
                  </a:lnTo>
                  <a:lnTo>
                    <a:pt x="1278" y="208"/>
                  </a:lnTo>
                  <a:lnTo>
                    <a:pt x="1278" y="208"/>
                  </a:lnTo>
                  <a:lnTo>
                    <a:pt x="1279" y="207"/>
                  </a:lnTo>
                  <a:lnTo>
                    <a:pt x="1279" y="208"/>
                  </a:lnTo>
                  <a:lnTo>
                    <a:pt x="1279" y="208"/>
                  </a:lnTo>
                  <a:lnTo>
                    <a:pt x="1279" y="207"/>
                  </a:lnTo>
                  <a:lnTo>
                    <a:pt x="1280" y="207"/>
                  </a:lnTo>
                  <a:lnTo>
                    <a:pt x="1280" y="206"/>
                  </a:lnTo>
                  <a:lnTo>
                    <a:pt x="1280" y="207"/>
                  </a:lnTo>
                  <a:lnTo>
                    <a:pt x="1280" y="207"/>
                  </a:lnTo>
                  <a:lnTo>
                    <a:pt x="1280" y="206"/>
                  </a:lnTo>
                  <a:lnTo>
                    <a:pt x="1281" y="207"/>
                  </a:lnTo>
                  <a:lnTo>
                    <a:pt x="1281" y="205"/>
                  </a:lnTo>
                  <a:lnTo>
                    <a:pt x="1281" y="205"/>
                  </a:lnTo>
                  <a:lnTo>
                    <a:pt x="1281" y="207"/>
                  </a:lnTo>
                  <a:lnTo>
                    <a:pt x="1281" y="207"/>
                  </a:lnTo>
                  <a:lnTo>
                    <a:pt x="1281" y="205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82" y="205"/>
                  </a:lnTo>
                  <a:lnTo>
                    <a:pt x="1282" y="204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3" y="205"/>
                  </a:lnTo>
                  <a:lnTo>
                    <a:pt x="1283" y="204"/>
                  </a:lnTo>
                  <a:lnTo>
                    <a:pt x="1283" y="204"/>
                  </a:lnTo>
                  <a:lnTo>
                    <a:pt x="1284" y="204"/>
                  </a:lnTo>
                  <a:lnTo>
                    <a:pt x="1284" y="205"/>
                  </a:lnTo>
                  <a:lnTo>
                    <a:pt x="1284" y="205"/>
                  </a:lnTo>
                  <a:lnTo>
                    <a:pt x="1284" y="205"/>
                  </a:lnTo>
                  <a:lnTo>
                    <a:pt x="1284" y="205"/>
                  </a:lnTo>
                  <a:lnTo>
                    <a:pt x="1285" y="204"/>
                  </a:lnTo>
                  <a:lnTo>
                    <a:pt x="1285" y="206"/>
                  </a:lnTo>
                  <a:lnTo>
                    <a:pt x="1285" y="206"/>
                  </a:lnTo>
                  <a:lnTo>
                    <a:pt x="1285" y="205"/>
                  </a:lnTo>
                  <a:lnTo>
                    <a:pt x="1285" y="206"/>
                  </a:lnTo>
                  <a:lnTo>
                    <a:pt x="1286" y="205"/>
                  </a:lnTo>
                  <a:lnTo>
                    <a:pt x="1286" y="206"/>
                  </a:lnTo>
                  <a:lnTo>
                    <a:pt x="1286" y="206"/>
                  </a:lnTo>
                  <a:lnTo>
                    <a:pt x="1286" y="207"/>
                  </a:lnTo>
                  <a:lnTo>
                    <a:pt x="1287" y="207"/>
                  </a:lnTo>
                  <a:lnTo>
                    <a:pt x="1287" y="208"/>
                  </a:lnTo>
                  <a:lnTo>
                    <a:pt x="1287" y="208"/>
                  </a:lnTo>
                  <a:lnTo>
                    <a:pt x="1287" y="207"/>
                  </a:lnTo>
                  <a:lnTo>
                    <a:pt x="1287" y="208"/>
                  </a:lnTo>
                  <a:lnTo>
                    <a:pt x="1287" y="208"/>
                  </a:lnTo>
                  <a:lnTo>
                    <a:pt x="1288" y="210"/>
                  </a:lnTo>
                  <a:lnTo>
                    <a:pt x="1288" y="208"/>
                  </a:lnTo>
                  <a:lnTo>
                    <a:pt x="1288" y="207"/>
                  </a:lnTo>
                  <a:lnTo>
                    <a:pt x="1288" y="208"/>
                  </a:lnTo>
                  <a:lnTo>
                    <a:pt x="1289" y="208"/>
                  </a:lnTo>
                  <a:lnTo>
                    <a:pt x="1289" y="209"/>
                  </a:lnTo>
                  <a:lnTo>
                    <a:pt x="1289" y="210"/>
                  </a:lnTo>
                  <a:lnTo>
                    <a:pt x="1289" y="208"/>
                  </a:lnTo>
                  <a:lnTo>
                    <a:pt x="1289" y="208"/>
                  </a:lnTo>
                  <a:lnTo>
                    <a:pt x="1289" y="208"/>
                  </a:lnTo>
                  <a:lnTo>
                    <a:pt x="1290" y="208"/>
                  </a:lnTo>
                  <a:lnTo>
                    <a:pt x="1290" y="208"/>
                  </a:lnTo>
                  <a:lnTo>
                    <a:pt x="1290" y="208"/>
                  </a:lnTo>
                  <a:lnTo>
                    <a:pt x="1290" y="207"/>
                  </a:lnTo>
                  <a:lnTo>
                    <a:pt x="1291" y="205"/>
                  </a:lnTo>
                  <a:lnTo>
                    <a:pt x="1291" y="204"/>
                  </a:lnTo>
                  <a:lnTo>
                    <a:pt x="1291" y="202"/>
                  </a:lnTo>
                  <a:lnTo>
                    <a:pt x="1291" y="203"/>
                  </a:lnTo>
                  <a:lnTo>
                    <a:pt x="1291" y="204"/>
                  </a:lnTo>
                  <a:lnTo>
                    <a:pt x="1292" y="202"/>
                  </a:lnTo>
                  <a:lnTo>
                    <a:pt x="1292" y="200"/>
                  </a:lnTo>
                  <a:lnTo>
                    <a:pt x="1292" y="197"/>
                  </a:lnTo>
                  <a:lnTo>
                    <a:pt x="1292" y="196"/>
                  </a:lnTo>
                  <a:lnTo>
                    <a:pt x="1292" y="196"/>
                  </a:lnTo>
                  <a:lnTo>
                    <a:pt x="1293" y="199"/>
                  </a:lnTo>
                  <a:lnTo>
                    <a:pt x="1293" y="201"/>
                  </a:lnTo>
                  <a:lnTo>
                    <a:pt x="1293" y="200"/>
                  </a:lnTo>
                  <a:lnTo>
                    <a:pt x="1293" y="199"/>
                  </a:lnTo>
                  <a:lnTo>
                    <a:pt x="1293" y="199"/>
                  </a:lnTo>
                  <a:lnTo>
                    <a:pt x="1294" y="202"/>
                  </a:lnTo>
                  <a:lnTo>
                    <a:pt x="1294" y="202"/>
                  </a:lnTo>
                  <a:lnTo>
                    <a:pt x="1294" y="204"/>
                  </a:lnTo>
                  <a:lnTo>
                    <a:pt x="1294" y="204"/>
                  </a:lnTo>
                  <a:lnTo>
                    <a:pt x="1295" y="205"/>
                  </a:lnTo>
                  <a:lnTo>
                    <a:pt x="1295" y="204"/>
                  </a:lnTo>
                  <a:lnTo>
                    <a:pt x="1295" y="207"/>
                  </a:lnTo>
                  <a:lnTo>
                    <a:pt x="1295" y="207"/>
                  </a:lnTo>
                  <a:lnTo>
                    <a:pt x="1295" y="208"/>
                  </a:lnTo>
                  <a:lnTo>
                    <a:pt x="1295" y="211"/>
                  </a:lnTo>
                  <a:lnTo>
                    <a:pt x="1296" y="211"/>
                  </a:lnTo>
                  <a:lnTo>
                    <a:pt x="1296" y="211"/>
                  </a:lnTo>
                  <a:lnTo>
                    <a:pt x="1296" y="211"/>
                  </a:lnTo>
                  <a:lnTo>
                    <a:pt x="1296" y="212"/>
                  </a:lnTo>
                  <a:lnTo>
                    <a:pt x="1296" y="212"/>
                  </a:lnTo>
                  <a:lnTo>
                    <a:pt x="1297" y="211"/>
                  </a:lnTo>
                  <a:lnTo>
                    <a:pt x="1297" y="212"/>
                  </a:lnTo>
                  <a:lnTo>
                    <a:pt x="1297" y="211"/>
                  </a:lnTo>
                  <a:lnTo>
                    <a:pt x="1297" y="211"/>
                  </a:lnTo>
                  <a:lnTo>
                    <a:pt x="1298" y="210"/>
                  </a:lnTo>
                  <a:lnTo>
                    <a:pt x="1298" y="210"/>
                  </a:lnTo>
                  <a:lnTo>
                    <a:pt x="1298" y="207"/>
                  </a:lnTo>
                  <a:lnTo>
                    <a:pt x="1298" y="206"/>
                  </a:lnTo>
                  <a:lnTo>
                    <a:pt x="1298" y="207"/>
                  </a:lnTo>
                  <a:lnTo>
                    <a:pt x="1298" y="210"/>
                  </a:lnTo>
                  <a:lnTo>
                    <a:pt x="1299" y="207"/>
                  </a:lnTo>
                  <a:lnTo>
                    <a:pt x="1299" y="198"/>
                  </a:lnTo>
                  <a:lnTo>
                    <a:pt x="1299" y="179"/>
                  </a:lnTo>
                  <a:lnTo>
                    <a:pt x="1299" y="155"/>
                  </a:lnTo>
                  <a:lnTo>
                    <a:pt x="1300" y="126"/>
                  </a:lnTo>
                  <a:lnTo>
                    <a:pt x="1300" y="94"/>
                  </a:lnTo>
                  <a:lnTo>
                    <a:pt x="1300" y="59"/>
                  </a:lnTo>
                  <a:lnTo>
                    <a:pt x="1300" y="25"/>
                  </a:lnTo>
                  <a:lnTo>
                    <a:pt x="1300" y="11"/>
                  </a:lnTo>
                  <a:lnTo>
                    <a:pt x="1300" y="41"/>
                  </a:lnTo>
                  <a:lnTo>
                    <a:pt x="1301" y="114"/>
                  </a:lnTo>
                  <a:lnTo>
                    <a:pt x="1301" y="190"/>
                  </a:lnTo>
                  <a:lnTo>
                    <a:pt x="1301" y="232"/>
                  </a:lnTo>
                  <a:lnTo>
                    <a:pt x="1301" y="242"/>
                  </a:lnTo>
                  <a:lnTo>
                    <a:pt x="1302" y="237"/>
                  </a:lnTo>
                  <a:lnTo>
                    <a:pt x="1302" y="230"/>
                  </a:lnTo>
                  <a:lnTo>
                    <a:pt x="1302" y="226"/>
                  </a:lnTo>
                  <a:lnTo>
                    <a:pt x="1302" y="226"/>
                  </a:lnTo>
                  <a:lnTo>
                    <a:pt x="1302" y="230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303" y="231"/>
                  </a:lnTo>
                  <a:lnTo>
                    <a:pt x="1303" y="229"/>
                  </a:lnTo>
                  <a:lnTo>
                    <a:pt x="1303" y="226"/>
                  </a:lnTo>
                  <a:lnTo>
                    <a:pt x="1304" y="221"/>
                  </a:lnTo>
                  <a:lnTo>
                    <a:pt x="1304" y="216"/>
                  </a:lnTo>
                  <a:lnTo>
                    <a:pt x="1304" y="215"/>
                  </a:lnTo>
                  <a:lnTo>
                    <a:pt x="1304" y="214"/>
                  </a:lnTo>
                  <a:lnTo>
                    <a:pt x="1304" y="212"/>
                  </a:lnTo>
                  <a:lnTo>
                    <a:pt x="1305" y="211"/>
                  </a:lnTo>
                  <a:lnTo>
                    <a:pt x="1305" y="212"/>
                  </a:lnTo>
                  <a:lnTo>
                    <a:pt x="1305" y="210"/>
                  </a:lnTo>
                  <a:lnTo>
                    <a:pt x="1305" y="210"/>
                  </a:lnTo>
                  <a:lnTo>
                    <a:pt x="1306" y="210"/>
                  </a:lnTo>
                  <a:lnTo>
                    <a:pt x="1306" y="210"/>
                  </a:lnTo>
                  <a:lnTo>
                    <a:pt x="1306" y="210"/>
                  </a:lnTo>
                  <a:lnTo>
                    <a:pt x="1306" y="208"/>
                  </a:lnTo>
                  <a:lnTo>
                    <a:pt x="1306" y="207"/>
                  </a:lnTo>
                  <a:lnTo>
                    <a:pt x="1306" y="206"/>
                  </a:lnTo>
                  <a:lnTo>
                    <a:pt x="1307" y="205"/>
                  </a:lnTo>
                  <a:lnTo>
                    <a:pt x="1307" y="206"/>
                  </a:lnTo>
                  <a:lnTo>
                    <a:pt x="1307" y="205"/>
                  </a:lnTo>
                  <a:lnTo>
                    <a:pt x="1307" y="205"/>
                  </a:lnTo>
                  <a:lnTo>
                    <a:pt x="1308" y="205"/>
                  </a:lnTo>
                  <a:lnTo>
                    <a:pt x="1308" y="204"/>
                  </a:lnTo>
                  <a:lnTo>
                    <a:pt x="1308" y="202"/>
                  </a:lnTo>
                  <a:lnTo>
                    <a:pt x="1308" y="202"/>
                  </a:lnTo>
                  <a:lnTo>
                    <a:pt x="1308" y="202"/>
                  </a:lnTo>
                  <a:lnTo>
                    <a:pt x="1309" y="201"/>
                  </a:lnTo>
                  <a:lnTo>
                    <a:pt x="1309" y="200"/>
                  </a:lnTo>
                  <a:lnTo>
                    <a:pt x="1309" y="199"/>
                  </a:lnTo>
                  <a:lnTo>
                    <a:pt x="1309" y="199"/>
                  </a:lnTo>
                  <a:lnTo>
                    <a:pt x="1309" y="197"/>
                  </a:lnTo>
                  <a:lnTo>
                    <a:pt x="1310" y="196"/>
                  </a:lnTo>
                  <a:lnTo>
                    <a:pt x="1310" y="195"/>
                  </a:lnTo>
                  <a:lnTo>
                    <a:pt x="1310" y="193"/>
                  </a:lnTo>
                  <a:lnTo>
                    <a:pt x="1310" y="193"/>
                  </a:lnTo>
                  <a:lnTo>
                    <a:pt x="1310" y="191"/>
                  </a:lnTo>
                  <a:lnTo>
                    <a:pt x="1311" y="189"/>
                  </a:lnTo>
                  <a:lnTo>
                    <a:pt x="1311" y="188"/>
                  </a:lnTo>
                  <a:lnTo>
                    <a:pt x="1311" y="187"/>
                  </a:lnTo>
                  <a:lnTo>
                    <a:pt x="1311" y="186"/>
                  </a:lnTo>
                  <a:lnTo>
                    <a:pt x="1311" y="184"/>
                  </a:lnTo>
                  <a:lnTo>
                    <a:pt x="1311" y="183"/>
                  </a:lnTo>
                  <a:lnTo>
                    <a:pt x="1312" y="182"/>
                  </a:lnTo>
                  <a:lnTo>
                    <a:pt x="1312" y="181"/>
                  </a:lnTo>
                  <a:lnTo>
                    <a:pt x="1312" y="179"/>
                  </a:lnTo>
                  <a:lnTo>
                    <a:pt x="1312" y="179"/>
                  </a:lnTo>
                  <a:lnTo>
                    <a:pt x="1313" y="178"/>
                  </a:lnTo>
                  <a:lnTo>
                    <a:pt x="1313" y="177"/>
                  </a:lnTo>
                  <a:lnTo>
                    <a:pt x="1313" y="176"/>
                  </a:lnTo>
                  <a:lnTo>
                    <a:pt x="1313" y="176"/>
                  </a:lnTo>
                  <a:lnTo>
                    <a:pt x="1313" y="176"/>
                  </a:lnTo>
                  <a:lnTo>
                    <a:pt x="1314" y="175"/>
                  </a:lnTo>
                  <a:lnTo>
                    <a:pt x="1314" y="175"/>
                  </a:lnTo>
                  <a:lnTo>
                    <a:pt x="1314" y="176"/>
                  </a:lnTo>
                  <a:lnTo>
                    <a:pt x="1314" y="177"/>
                  </a:lnTo>
                  <a:lnTo>
                    <a:pt x="1314" y="179"/>
                  </a:lnTo>
                  <a:lnTo>
                    <a:pt x="1315" y="180"/>
                  </a:lnTo>
                  <a:lnTo>
                    <a:pt x="1315" y="184"/>
                  </a:lnTo>
                  <a:lnTo>
                    <a:pt x="1315" y="186"/>
                  </a:lnTo>
                  <a:lnTo>
                    <a:pt x="1315" y="189"/>
                  </a:lnTo>
                  <a:lnTo>
                    <a:pt x="1315" y="191"/>
                  </a:lnTo>
                  <a:lnTo>
                    <a:pt x="1316" y="195"/>
                  </a:lnTo>
                  <a:lnTo>
                    <a:pt x="1316" y="197"/>
                  </a:lnTo>
                  <a:lnTo>
                    <a:pt x="1316" y="200"/>
                  </a:lnTo>
                  <a:lnTo>
                    <a:pt x="1316" y="201"/>
                  </a:lnTo>
                  <a:lnTo>
                    <a:pt x="1317" y="202"/>
                  </a:lnTo>
                  <a:lnTo>
                    <a:pt x="1317" y="204"/>
                  </a:lnTo>
                  <a:lnTo>
                    <a:pt x="1317" y="205"/>
                  </a:lnTo>
                  <a:lnTo>
                    <a:pt x="1317" y="205"/>
                  </a:lnTo>
                  <a:lnTo>
                    <a:pt x="1317" y="205"/>
                  </a:lnTo>
                  <a:lnTo>
                    <a:pt x="1317" y="205"/>
                  </a:lnTo>
                  <a:lnTo>
                    <a:pt x="1318" y="205"/>
                  </a:lnTo>
                  <a:lnTo>
                    <a:pt x="1318" y="205"/>
                  </a:lnTo>
                  <a:lnTo>
                    <a:pt x="1318" y="205"/>
                  </a:lnTo>
                  <a:lnTo>
                    <a:pt x="1318" y="205"/>
                  </a:lnTo>
                  <a:lnTo>
                    <a:pt x="1319" y="205"/>
                  </a:lnTo>
                  <a:lnTo>
                    <a:pt x="1319" y="205"/>
                  </a:lnTo>
                  <a:lnTo>
                    <a:pt x="1319" y="206"/>
                  </a:lnTo>
                  <a:lnTo>
                    <a:pt x="1319" y="206"/>
                  </a:lnTo>
                  <a:lnTo>
                    <a:pt x="1319" y="206"/>
                  </a:lnTo>
                  <a:lnTo>
                    <a:pt x="1320" y="205"/>
                  </a:lnTo>
                  <a:lnTo>
                    <a:pt x="1320" y="206"/>
                  </a:lnTo>
                  <a:lnTo>
                    <a:pt x="1320" y="207"/>
                  </a:lnTo>
                  <a:lnTo>
                    <a:pt x="1320" y="206"/>
                  </a:lnTo>
                  <a:lnTo>
                    <a:pt x="1320" y="207"/>
                  </a:lnTo>
                  <a:lnTo>
                    <a:pt x="1321" y="206"/>
                  </a:lnTo>
                  <a:lnTo>
                    <a:pt x="1321" y="206"/>
                  </a:lnTo>
                  <a:lnTo>
                    <a:pt x="1321" y="205"/>
                  </a:lnTo>
                  <a:lnTo>
                    <a:pt x="1321" y="206"/>
                  </a:lnTo>
                  <a:lnTo>
                    <a:pt x="1321" y="205"/>
                  </a:lnTo>
                  <a:lnTo>
                    <a:pt x="1322" y="205"/>
                  </a:lnTo>
                  <a:lnTo>
                    <a:pt x="1322" y="207"/>
                  </a:lnTo>
                  <a:lnTo>
                    <a:pt x="1322" y="205"/>
                  </a:lnTo>
                  <a:lnTo>
                    <a:pt x="1322" y="205"/>
                  </a:lnTo>
                  <a:lnTo>
                    <a:pt x="1323" y="204"/>
                  </a:lnTo>
                  <a:lnTo>
                    <a:pt x="1323" y="205"/>
                  </a:lnTo>
                  <a:lnTo>
                    <a:pt x="1323" y="205"/>
                  </a:lnTo>
                  <a:lnTo>
                    <a:pt x="1323" y="206"/>
                  </a:lnTo>
                  <a:lnTo>
                    <a:pt x="1323" y="204"/>
                  </a:lnTo>
                  <a:lnTo>
                    <a:pt x="1323" y="204"/>
                  </a:lnTo>
                  <a:lnTo>
                    <a:pt x="1324" y="205"/>
                  </a:lnTo>
                  <a:lnTo>
                    <a:pt x="1324" y="205"/>
                  </a:lnTo>
                  <a:lnTo>
                    <a:pt x="1324" y="205"/>
                  </a:lnTo>
                  <a:lnTo>
                    <a:pt x="1324" y="204"/>
                  </a:lnTo>
                  <a:lnTo>
                    <a:pt x="1325" y="204"/>
                  </a:lnTo>
                  <a:lnTo>
                    <a:pt x="1325" y="205"/>
                  </a:lnTo>
                  <a:lnTo>
                    <a:pt x="1325" y="205"/>
                  </a:lnTo>
                  <a:lnTo>
                    <a:pt x="1325" y="205"/>
                  </a:lnTo>
                  <a:lnTo>
                    <a:pt x="1325" y="204"/>
                  </a:lnTo>
                  <a:lnTo>
                    <a:pt x="1325" y="205"/>
                  </a:lnTo>
                  <a:lnTo>
                    <a:pt x="1326" y="206"/>
                  </a:lnTo>
                  <a:lnTo>
                    <a:pt x="1326" y="205"/>
                  </a:lnTo>
                  <a:lnTo>
                    <a:pt x="1326" y="205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27" y="206"/>
                  </a:lnTo>
                  <a:lnTo>
                    <a:pt x="1327" y="206"/>
                  </a:lnTo>
                  <a:lnTo>
                    <a:pt x="1327" y="206"/>
                  </a:lnTo>
                  <a:lnTo>
                    <a:pt x="1327" y="206"/>
                  </a:lnTo>
                  <a:lnTo>
                    <a:pt x="1328" y="206"/>
                  </a:lnTo>
                  <a:lnTo>
                    <a:pt x="1328" y="207"/>
                  </a:lnTo>
                  <a:lnTo>
                    <a:pt x="1328" y="207"/>
                  </a:lnTo>
                  <a:lnTo>
                    <a:pt x="1328" y="207"/>
                  </a:lnTo>
                  <a:lnTo>
                    <a:pt x="1328" y="207"/>
                  </a:lnTo>
                  <a:lnTo>
                    <a:pt x="1328" y="207"/>
                  </a:lnTo>
                  <a:lnTo>
                    <a:pt x="1329" y="208"/>
                  </a:lnTo>
                  <a:lnTo>
                    <a:pt x="1329" y="208"/>
                  </a:lnTo>
                  <a:lnTo>
                    <a:pt x="1329" y="207"/>
                  </a:lnTo>
                  <a:lnTo>
                    <a:pt x="1329" y="207"/>
                  </a:lnTo>
                  <a:lnTo>
                    <a:pt x="1330" y="207"/>
                  </a:lnTo>
                  <a:lnTo>
                    <a:pt x="1330" y="210"/>
                  </a:lnTo>
                  <a:lnTo>
                    <a:pt x="1330" y="208"/>
                  </a:lnTo>
                  <a:lnTo>
                    <a:pt x="1330" y="207"/>
                  </a:lnTo>
                  <a:lnTo>
                    <a:pt x="1330" y="208"/>
                  </a:lnTo>
                  <a:lnTo>
                    <a:pt x="1331" y="207"/>
                  </a:lnTo>
                  <a:lnTo>
                    <a:pt x="1331" y="208"/>
                  </a:lnTo>
                  <a:lnTo>
                    <a:pt x="1331" y="207"/>
                  </a:lnTo>
                  <a:lnTo>
                    <a:pt x="1331" y="207"/>
                  </a:lnTo>
                  <a:lnTo>
                    <a:pt x="1331" y="207"/>
                  </a:lnTo>
                  <a:lnTo>
                    <a:pt x="1332" y="210"/>
                  </a:lnTo>
                  <a:lnTo>
                    <a:pt x="1332" y="208"/>
                  </a:lnTo>
                  <a:lnTo>
                    <a:pt x="1332" y="207"/>
                  </a:lnTo>
                  <a:lnTo>
                    <a:pt x="1332" y="207"/>
                  </a:lnTo>
                  <a:lnTo>
                    <a:pt x="1332" y="207"/>
                  </a:lnTo>
                  <a:lnTo>
                    <a:pt x="1333" y="210"/>
                  </a:lnTo>
                  <a:lnTo>
                    <a:pt x="1333" y="209"/>
                  </a:lnTo>
                  <a:lnTo>
                    <a:pt x="1333" y="208"/>
                  </a:lnTo>
                  <a:lnTo>
                    <a:pt x="1333" y="208"/>
                  </a:lnTo>
                  <a:lnTo>
                    <a:pt x="1334" y="209"/>
                  </a:lnTo>
                  <a:lnTo>
                    <a:pt x="1334" y="210"/>
                  </a:lnTo>
                  <a:lnTo>
                    <a:pt x="1334" y="208"/>
                  </a:lnTo>
                  <a:lnTo>
                    <a:pt x="1334" y="208"/>
                  </a:lnTo>
                  <a:lnTo>
                    <a:pt x="1334" y="210"/>
                  </a:lnTo>
                  <a:lnTo>
                    <a:pt x="1334" y="210"/>
                  </a:lnTo>
                  <a:lnTo>
                    <a:pt x="1335" y="208"/>
                  </a:lnTo>
                  <a:lnTo>
                    <a:pt x="1335" y="206"/>
                  </a:lnTo>
                  <a:lnTo>
                    <a:pt x="1335" y="204"/>
                  </a:lnTo>
                  <a:lnTo>
                    <a:pt x="1335" y="204"/>
                  </a:lnTo>
                  <a:lnTo>
                    <a:pt x="1336" y="204"/>
                  </a:lnTo>
                  <a:lnTo>
                    <a:pt x="1336" y="204"/>
                  </a:lnTo>
                  <a:lnTo>
                    <a:pt x="1336" y="204"/>
                  </a:lnTo>
                  <a:lnTo>
                    <a:pt x="1336" y="202"/>
                  </a:lnTo>
                  <a:lnTo>
                    <a:pt x="1336" y="200"/>
                  </a:lnTo>
                  <a:lnTo>
                    <a:pt x="1336" y="197"/>
                  </a:lnTo>
                  <a:lnTo>
                    <a:pt x="1337" y="197"/>
                  </a:lnTo>
                  <a:lnTo>
                    <a:pt x="1337" y="198"/>
                  </a:lnTo>
                  <a:lnTo>
                    <a:pt x="1337" y="200"/>
                  </a:lnTo>
                  <a:lnTo>
                    <a:pt x="1337" y="200"/>
                  </a:lnTo>
                  <a:lnTo>
                    <a:pt x="1338" y="200"/>
                  </a:lnTo>
                  <a:lnTo>
                    <a:pt x="1338" y="199"/>
                  </a:lnTo>
                  <a:lnTo>
                    <a:pt x="1338" y="200"/>
                  </a:lnTo>
                  <a:lnTo>
                    <a:pt x="1338" y="200"/>
                  </a:lnTo>
                  <a:lnTo>
                    <a:pt x="1338" y="204"/>
                  </a:lnTo>
                  <a:lnTo>
                    <a:pt x="1339" y="205"/>
                  </a:lnTo>
                  <a:lnTo>
                    <a:pt x="1339" y="204"/>
                  </a:lnTo>
                  <a:lnTo>
                    <a:pt x="1339" y="204"/>
                  </a:lnTo>
                  <a:lnTo>
                    <a:pt x="1339" y="205"/>
                  </a:lnTo>
                  <a:lnTo>
                    <a:pt x="1339" y="208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2"/>
                  </a:lnTo>
                  <a:lnTo>
                    <a:pt x="1340" y="212"/>
                  </a:lnTo>
                  <a:lnTo>
                    <a:pt x="1341" y="211"/>
                  </a:lnTo>
                  <a:lnTo>
                    <a:pt x="1341" y="211"/>
                  </a:lnTo>
                  <a:lnTo>
                    <a:pt x="1341" y="211"/>
                  </a:lnTo>
                  <a:lnTo>
                    <a:pt x="1341" y="211"/>
                  </a:lnTo>
                  <a:lnTo>
                    <a:pt x="1341" y="211"/>
                  </a:lnTo>
                  <a:lnTo>
                    <a:pt x="1342" y="211"/>
                  </a:lnTo>
                  <a:lnTo>
                    <a:pt x="1342" y="210"/>
                  </a:lnTo>
                  <a:lnTo>
                    <a:pt x="1342" y="210"/>
                  </a:lnTo>
                  <a:lnTo>
                    <a:pt x="1342" y="208"/>
                  </a:lnTo>
                  <a:lnTo>
                    <a:pt x="1342" y="208"/>
                  </a:lnTo>
                  <a:lnTo>
                    <a:pt x="1343" y="206"/>
                  </a:lnTo>
                  <a:lnTo>
                    <a:pt x="1343" y="207"/>
                  </a:lnTo>
                  <a:lnTo>
                    <a:pt x="1343" y="209"/>
                  </a:lnTo>
                  <a:lnTo>
                    <a:pt x="1343" y="209"/>
                  </a:lnTo>
                  <a:lnTo>
                    <a:pt x="1343" y="201"/>
                  </a:lnTo>
                  <a:lnTo>
                    <a:pt x="1344" y="184"/>
                  </a:lnTo>
                  <a:lnTo>
                    <a:pt x="1344" y="161"/>
                  </a:lnTo>
                  <a:lnTo>
                    <a:pt x="1344" y="137"/>
                  </a:lnTo>
                  <a:lnTo>
                    <a:pt x="1344" y="109"/>
                  </a:lnTo>
                  <a:lnTo>
                    <a:pt x="1345" y="74"/>
                  </a:lnTo>
                  <a:lnTo>
                    <a:pt x="1345" y="35"/>
                  </a:lnTo>
                  <a:lnTo>
                    <a:pt x="1345" y="13"/>
                  </a:lnTo>
                  <a:lnTo>
                    <a:pt x="1345" y="36"/>
                  </a:lnTo>
                  <a:lnTo>
                    <a:pt x="1345" y="102"/>
                  </a:lnTo>
                  <a:lnTo>
                    <a:pt x="1345" y="178"/>
                  </a:lnTo>
                  <a:lnTo>
                    <a:pt x="1346" y="225"/>
                  </a:lnTo>
                  <a:lnTo>
                    <a:pt x="1346" y="238"/>
                  </a:lnTo>
                  <a:lnTo>
                    <a:pt x="1346" y="236"/>
                  </a:lnTo>
                  <a:lnTo>
                    <a:pt x="1346" y="230"/>
                  </a:lnTo>
                  <a:lnTo>
                    <a:pt x="1347" y="224"/>
                  </a:lnTo>
                  <a:lnTo>
                    <a:pt x="1347" y="223"/>
                  </a:lnTo>
                  <a:lnTo>
                    <a:pt x="1347" y="227"/>
                  </a:lnTo>
                  <a:lnTo>
                    <a:pt x="1347" y="230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48" y="228"/>
                  </a:lnTo>
                  <a:lnTo>
                    <a:pt x="1348" y="226"/>
                  </a:lnTo>
                  <a:lnTo>
                    <a:pt x="1348" y="222"/>
                  </a:lnTo>
                  <a:lnTo>
                    <a:pt x="1348" y="219"/>
                  </a:lnTo>
                  <a:lnTo>
                    <a:pt x="1349" y="215"/>
                  </a:lnTo>
                  <a:lnTo>
                    <a:pt x="1349" y="212"/>
                  </a:lnTo>
                  <a:lnTo>
                    <a:pt x="1349" y="211"/>
                  </a:lnTo>
                  <a:lnTo>
                    <a:pt x="1349" y="212"/>
                  </a:lnTo>
                  <a:lnTo>
                    <a:pt x="1349" y="211"/>
                  </a:lnTo>
                  <a:lnTo>
                    <a:pt x="1350" y="210"/>
                  </a:lnTo>
                  <a:lnTo>
                    <a:pt x="1350" y="211"/>
                  </a:lnTo>
                  <a:lnTo>
                    <a:pt x="1350" y="210"/>
                  </a:lnTo>
                  <a:lnTo>
                    <a:pt x="1350" y="210"/>
                  </a:lnTo>
                  <a:lnTo>
                    <a:pt x="1350" y="208"/>
                  </a:lnTo>
                  <a:lnTo>
                    <a:pt x="1351" y="207"/>
                  </a:lnTo>
                  <a:lnTo>
                    <a:pt x="1351" y="208"/>
                  </a:lnTo>
                  <a:lnTo>
                    <a:pt x="1351" y="207"/>
                  </a:lnTo>
                  <a:lnTo>
                    <a:pt x="1351" y="206"/>
                  </a:lnTo>
                  <a:lnTo>
                    <a:pt x="1351" y="206"/>
                  </a:lnTo>
                  <a:lnTo>
                    <a:pt x="1352" y="205"/>
                  </a:lnTo>
                  <a:lnTo>
                    <a:pt x="1352" y="205"/>
                  </a:lnTo>
                  <a:lnTo>
                    <a:pt x="1352" y="205"/>
                  </a:lnTo>
                  <a:lnTo>
                    <a:pt x="1352" y="204"/>
                  </a:lnTo>
                  <a:lnTo>
                    <a:pt x="1353" y="204"/>
                  </a:lnTo>
                  <a:lnTo>
                    <a:pt x="1353" y="203"/>
                  </a:lnTo>
                  <a:lnTo>
                    <a:pt x="1353" y="202"/>
                  </a:lnTo>
                  <a:lnTo>
                    <a:pt x="1353" y="202"/>
                  </a:lnTo>
                  <a:lnTo>
                    <a:pt x="1353" y="201"/>
                  </a:lnTo>
                  <a:lnTo>
                    <a:pt x="1353" y="200"/>
                  </a:lnTo>
                  <a:lnTo>
                    <a:pt x="1354" y="199"/>
                  </a:lnTo>
                  <a:lnTo>
                    <a:pt x="1354" y="198"/>
                  </a:lnTo>
                  <a:lnTo>
                    <a:pt x="1354" y="198"/>
                  </a:lnTo>
                  <a:lnTo>
                    <a:pt x="1354" y="197"/>
                  </a:lnTo>
                  <a:lnTo>
                    <a:pt x="1355" y="196"/>
                  </a:lnTo>
                  <a:lnTo>
                    <a:pt x="1355" y="195"/>
                  </a:lnTo>
                  <a:lnTo>
                    <a:pt x="1355" y="193"/>
                  </a:lnTo>
                  <a:lnTo>
                    <a:pt x="1355" y="191"/>
                  </a:lnTo>
                  <a:lnTo>
                    <a:pt x="1355" y="191"/>
                  </a:lnTo>
                  <a:lnTo>
                    <a:pt x="1356" y="189"/>
                  </a:lnTo>
                  <a:lnTo>
                    <a:pt x="1356" y="187"/>
                  </a:lnTo>
                  <a:lnTo>
                    <a:pt x="1356" y="186"/>
                  </a:lnTo>
                  <a:lnTo>
                    <a:pt x="1356" y="185"/>
                  </a:lnTo>
                  <a:lnTo>
                    <a:pt x="1356" y="184"/>
                  </a:lnTo>
                  <a:lnTo>
                    <a:pt x="1356" y="182"/>
                  </a:lnTo>
                  <a:lnTo>
                    <a:pt x="1357" y="182"/>
                  </a:lnTo>
                  <a:lnTo>
                    <a:pt x="1357" y="181"/>
                  </a:lnTo>
                  <a:lnTo>
                    <a:pt x="1357" y="179"/>
                  </a:lnTo>
                  <a:lnTo>
                    <a:pt x="1357" y="179"/>
                  </a:lnTo>
                  <a:lnTo>
                    <a:pt x="1358" y="177"/>
                  </a:lnTo>
                  <a:lnTo>
                    <a:pt x="1358" y="176"/>
                  </a:lnTo>
                  <a:lnTo>
                    <a:pt x="1358" y="176"/>
                  </a:lnTo>
                  <a:lnTo>
                    <a:pt x="1358" y="175"/>
                  </a:lnTo>
                  <a:lnTo>
                    <a:pt x="1358" y="177"/>
                  </a:lnTo>
                  <a:lnTo>
                    <a:pt x="1358" y="175"/>
                  </a:lnTo>
                  <a:lnTo>
                    <a:pt x="1359" y="176"/>
                  </a:lnTo>
                  <a:lnTo>
                    <a:pt x="1359" y="177"/>
                  </a:lnTo>
                  <a:lnTo>
                    <a:pt x="1359" y="179"/>
                  </a:lnTo>
                  <a:lnTo>
                    <a:pt x="1359" y="182"/>
                  </a:lnTo>
                  <a:lnTo>
                    <a:pt x="1360" y="183"/>
                  </a:lnTo>
                  <a:lnTo>
                    <a:pt x="1360" y="186"/>
                  </a:lnTo>
                  <a:lnTo>
                    <a:pt x="1360" y="189"/>
                  </a:lnTo>
                  <a:lnTo>
                    <a:pt x="1360" y="191"/>
                  </a:lnTo>
                  <a:lnTo>
                    <a:pt x="1360" y="195"/>
                  </a:lnTo>
                  <a:lnTo>
                    <a:pt x="1361" y="197"/>
                  </a:lnTo>
                  <a:lnTo>
                    <a:pt x="1361" y="198"/>
                  </a:lnTo>
                  <a:lnTo>
                    <a:pt x="1361" y="200"/>
                  </a:lnTo>
                  <a:lnTo>
                    <a:pt x="1361" y="202"/>
                  </a:lnTo>
                  <a:lnTo>
                    <a:pt x="1361" y="202"/>
                  </a:lnTo>
                  <a:lnTo>
                    <a:pt x="1362" y="202"/>
                  </a:lnTo>
                  <a:lnTo>
                    <a:pt x="1362" y="204"/>
                  </a:lnTo>
                  <a:lnTo>
                    <a:pt x="1362" y="205"/>
                  </a:lnTo>
                  <a:lnTo>
                    <a:pt x="1362" y="205"/>
                  </a:lnTo>
                  <a:lnTo>
                    <a:pt x="1362" y="205"/>
                  </a:lnTo>
                  <a:lnTo>
                    <a:pt x="1363" y="205"/>
                  </a:lnTo>
                  <a:lnTo>
                    <a:pt x="1363" y="205"/>
                  </a:lnTo>
                  <a:lnTo>
                    <a:pt x="1363" y="205"/>
                  </a:lnTo>
                  <a:lnTo>
                    <a:pt x="1363" y="205"/>
                  </a:lnTo>
                  <a:lnTo>
                    <a:pt x="1364" y="204"/>
                  </a:lnTo>
                  <a:lnTo>
                    <a:pt x="1364" y="206"/>
                  </a:lnTo>
                  <a:lnTo>
                    <a:pt x="1364" y="205"/>
                  </a:lnTo>
                  <a:lnTo>
                    <a:pt x="1364" y="206"/>
                  </a:lnTo>
                  <a:lnTo>
                    <a:pt x="1364" y="205"/>
                  </a:lnTo>
                  <a:lnTo>
                    <a:pt x="1364" y="205"/>
                  </a:lnTo>
                  <a:lnTo>
                    <a:pt x="1365" y="205"/>
                  </a:lnTo>
                  <a:lnTo>
                    <a:pt x="1365" y="205"/>
                  </a:lnTo>
                  <a:lnTo>
                    <a:pt x="1365" y="206"/>
                  </a:lnTo>
                  <a:lnTo>
                    <a:pt x="1365" y="205"/>
                  </a:lnTo>
                  <a:lnTo>
                    <a:pt x="1366" y="205"/>
                  </a:lnTo>
                  <a:lnTo>
                    <a:pt x="1366" y="205"/>
                  </a:lnTo>
                  <a:lnTo>
                    <a:pt x="1366" y="205"/>
                  </a:lnTo>
                  <a:lnTo>
                    <a:pt x="1366" y="205"/>
                  </a:lnTo>
                  <a:lnTo>
                    <a:pt x="1366" y="205"/>
                  </a:lnTo>
                  <a:lnTo>
                    <a:pt x="1367" y="205"/>
                  </a:lnTo>
                  <a:lnTo>
                    <a:pt x="1367" y="204"/>
                  </a:lnTo>
                  <a:lnTo>
                    <a:pt x="1367" y="204"/>
                  </a:lnTo>
                  <a:lnTo>
                    <a:pt x="1367" y="205"/>
                  </a:lnTo>
                  <a:lnTo>
                    <a:pt x="1367" y="20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68" y="205"/>
                  </a:lnTo>
                  <a:lnTo>
                    <a:pt x="1368" y="205"/>
                  </a:lnTo>
                  <a:lnTo>
                    <a:pt x="1368" y="204"/>
                  </a:lnTo>
                  <a:lnTo>
                    <a:pt x="1369" y="204"/>
                  </a:lnTo>
                  <a:lnTo>
                    <a:pt x="1369" y="204"/>
                  </a:lnTo>
                  <a:lnTo>
                    <a:pt x="1369" y="204"/>
                  </a:lnTo>
                  <a:lnTo>
                    <a:pt x="1369" y="204"/>
                  </a:lnTo>
                  <a:lnTo>
                    <a:pt x="1369" y="203"/>
                  </a:lnTo>
                  <a:lnTo>
                    <a:pt x="1370" y="204"/>
                  </a:lnTo>
                  <a:lnTo>
                    <a:pt x="1370" y="205"/>
                  </a:lnTo>
                  <a:lnTo>
                    <a:pt x="1370" y="204"/>
                  </a:lnTo>
                  <a:lnTo>
                    <a:pt x="1370" y="204"/>
                  </a:lnTo>
                  <a:lnTo>
                    <a:pt x="1370" y="205"/>
                  </a:lnTo>
                  <a:lnTo>
                    <a:pt x="1371" y="205"/>
                  </a:lnTo>
                  <a:lnTo>
                    <a:pt x="1371" y="205"/>
                  </a:lnTo>
                  <a:lnTo>
                    <a:pt x="1371" y="205"/>
                  </a:lnTo>
                  <a:lnTo>
                    <a:pt x="1371" y="205"/>
                  </a:lnTo>
                  <a:lnTo>
                    <a:pt x="1371" y="205"/>
                  </a:lnTo>
                  <a:lnTo>
                    <a:pt x="1372" y="206"/>
                  </a:lnTo>
                  <a:lnTo>
                    <a:pt x="1372" y="206"/>
                  </a:lnTo>
                  <a:lnTo>
                    <a:pt x="1372" y="205"/>
                  </a:lnTo>
                  <a:lnTo>
                    <a:pt x="1372" y="205"/>
                  </a:lnTo>
                  <a:lnTo>
                    <a:pt x="1372" y="206"/>
                  </a:lnTo>
                  <a:lnTo>
                    <a:pt x="1373" y="207"/>
                  </a:lnTo>
                  <a:lnTo>
                    <a:pt x="1373" y="207"/>
                  </a:lnTo>
                  <a:lnTo>
                    <a:pt x="1373" y="206"/>
                  </a:lnTo>
                  <a:lnTo>
                    <a:pt x="1373" y="206"/>
                  </a:lnTo>
                  <a:lnTo>
                    <a:pt x="1373" y="206"/>
                  </a:lnTo>
                  <a:lnTo>
                    <a:pt x="1374" y="207"/>
                  </a:lnTo>
                  <a:lnTo>
                    <a:pt x="1374" y="207"/>
                  </a:lnTo>
                  <a:lnTo>
                    <a:pt x="1374" y="207"/>
                  </a:lnTo>
                  <a:lnTo>
                    <a:pt x="1374" y="207"/>
                  </a:lnTo>
                  <a:lnTo>
                    <a:pt x="1375" y="206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6" y="207"/>
                  </a:lnTo>
                  <a:lnTo>
                    <a:pt x="1376" y="208"/>
                  </a:lnTo>
                  <a:lnTo>
                    <a:pt x="1376" y="208"/>
                  </a:lnTo>
                  <a:lnTo>
                    <a:pt x="1376" y="207"/>
                  </a:lnTo>
                  <a:lnTo>
                    <a:pt x="1377" y="210"/>
                  </a:lnTo>
                  <a:lnTo>
                    <a:pt x="1377" y="208"/>
                  </a:lnTo>
                  <a:lnTo>
                    <a:pt x="1377" y="207"/>
                  </a:lnTo>
                  <a:lnTo>
                    <a:pt x="1377" y="207"/>
                  </a:lnTo>
                  <a:lnTo>
                    <a:pt x="1377" y="208"/>
                  </a:lnTo>
                  <a:lnTo>
                    <a:pt x="1378" y="210"/>
                  </a:lnTo>
                  <a:lnTo>
                    <a:pt x="1378" y="209"/>
                  </a:lnTo>
                  <a:lnTo>
                    <a:pt x="1378" y="207"/>
                  </a:lnTo>
                  <a:lnTo>
                    <a:pt x="1378" y="208"/>
                  </a:lnTo>
                  <a:lnTo>
                    <a:pt x="1378" y="208"/>
                  </a:lnTo>
                  <a:lnTo>
                    <a:pt x="1379" y="208"/>
                  </a:lnTo>
                  <a:lnTo>
                    <a:pt x="1379" y="208"/>
                  </a:lnTo>
                  <a:lnTo>
                    <a:pt x="1379" y="208"/>
                  </a:lnTo>
                  <a:lnTo>
                    <a:pt x="1379" y="208"/>
                  </a:lnTo>
                  <a:lnTo>
                    <a:pt x="1379" y="208"/>
                  </a:lnTo>
                  <a:lnTo>
                    <a:pt x="1380" y="208"/>
                  </a:lnTo>
                  <a:lnTo>
                    <a:pt x="1380" y="208"/>
                  </a:lnTo>
                  <a:lnTo>
                    <a:pt x="1380" y="206"/>
                  </a:lnTo>
                  <a:lnTo>
                    <a:pt x="1380" y="209"/>
                  </a:lnTo>
                  <a:lnTo>
                    <a:pt x="1380" y="210"/>
                  </a:lnTo>
                  <a:lnTo>
                    <a:pt x="1381" y="208"/>
                  </a:lnTo>
                  <a:lnTo>
                    <a:pt x="1381" y="207"/>
                  </a:lnTo>
                  <a:lnTo>
                    <a:pt x="1381" y="205"/>
                  </a:lnTo>
                  <a:lnTo>
                    <a:pt x="1381" y="204"/>
                  </a:lnTo>
                  <a:lnTo>
                    <a:pt x="1381" y="202"/>
                  </a:lnTo>
                  <a:lnTo>
                    <a:pt x="1382" y="202"/>
                  </a:lnTo>
                  <a:lnTo>
                    <a:pt x="1382" y="202"/>
                  </a:lnTo>
                  <a:lnTo>
                    <a:pt x="1382" y="202"/>
                  </a:lnTo>
                  <a:lnTo>
                    <a:pt x="1382" y="200"/>
                  </a:lnTo>
                  <a:lnTo>
                    <a:pt x="1383" y="198"/>
                  </a:lnTo>
                  <a:lnTo>
                    <a:pt x="1383" y="196"/>
                  </a:lnTo>
                  <a:lnTo>
                    <a:pt x="1383" y="196"/>
                  </a:lnTo>
                  <a:lnTo>
                    <a:pt x="1383" y="196"/>
                  </a:lnTo>
                  <a:lnTo>
                    <a:pt x="1383" y="200"/>
                  </a:lnTo>
                  <a:lnTo>
                    <a:pt x="1383" y="200"/>
                  </a:lnTo>
                  <a:lnTo>
                    <a:pt x="1384" y="199"/>
                  </a:lnTo>
                  <a:lnTo>
                    <a:pt x="1384" y="198"/>
                  </a:lnTo>
                  <a:lnTo>
                    <a:pt x="1384" y="199"/>
                  </a:lnTo>
                  <a:lnTo>
                    <a:pt x="1384" y="201"/>
                  </a:lnTo>
                  <a:lnTo>
                    <a:pt x="1385" y="204"/>
                  </a:lnTo>
                  <a:lnTo>
                    <a:pt x="1385" y="204"/>
                  </a:lnTo>
                  <a:lnTo>
                    <a:pt x="1385" y="204"/>
                  </a:lnTo>
                  <a:lnTo>
                    <a:pt x="1385" y="205"/>
                  </a:lnTo>
                  <a:lnTo>
                    <a:pt x="1385" y="205"/>
                  </a:lnTo>
                  <a:lnTo>
                    <a:pt x="1386" y="207"/>
                  </a:lnTo>
                  <a:lnTo>
                    <a:pt x="1386" y="208"/>
                  </a:lnTo>
                  <a:lnTo>
                    <a:pt x="1386" y="209"/>
                  </a:lnTo>
                  <a:lnTo>
                    <a:pt x="1386" y="210"/>
                  </a:lnTo>
                  <a:lnTo>
                    <a:pt x="1386" y="210"/>
                  </a:lnTo>
                  <a:lnTo>
                    <a:pt x="1386" y="210"/>
                  </a:lnTo>
                  <a:lnTo>
                    <a:pt x="1387" y="210"/>
                  </a:lnTo>
                  <a:lnTo>
                    <a:pt x="1387" y="210"/>
                  </a:lnTo>
                  <a:lnTo>
                    <a:pt x="1387" y="210"/>
                  </a:lnTo>
                  <a:lnTo>
                    <a:pt x="1387" y="210"/>
                  </a:lnTo>
                  <a:lnTo>
                    <a:pt x="1388" y="210"/>
                  </a:lnTo>
                  <a:lnTo>
                    <a:pt x="1388" y="209"/>
                  </a:lnTo>
                  <a:lnTo>
                    <a:pt x="1388" y="208"/>
                  </a:lnTo>
                  <a:lnTo>
                    <a:pt x="1388" y="209"/>
                  </a:lnTo>
                  <a:lnTo>
                    <a:pt x="1388" y="209"/>
                  </a:lnTo>
                  <a:lnTo>
                    <a:pt x="1389" y="208"/>
                  </a:lnTo>
                  <a:lnTo>
                    <a:pt x="1389" y="206"/>
                  </a:lnTo>
                  <a:lnTo>
                    <a:pt x="1389" y="206"/>
                  </a:lnTo>
                  <a:lnTo>
                    <a:pt x="1389" y="207"/>
                  </a:lnTo>
                  <a:lnTo>
                    <a:pt x="1389" y="207"/>
                  </a:lnTo>
                  <a:lnTo>
                    <a:pt x="1390" y="202"/>
                  </a:lnTo>
                  <a:lnTo>
                    <a:pt x="1390" y="184"/>
                  </a:lnTo>
                  <a:lnTo>
                    <a:pt x="1390" y="161"/>
                  </a:lnTo>
                  <a:lnTo>
                    <a:pt x="1390" y="134"/>
                  </a:lnTo>
                  <a:lnTo>
                    <a:pt x="1390" y="104"/>
                  </a:lnTo>
                  <a:lnTo>
                    <a:pt x="1391" y="72"/>
                  </a:lnTo>
                  <a:lnTo>
                    <a:pt x="1391" y="38"/>
                  </a:lnTo>
                  <a:lnTo>
                    <a:pt x="1391" y="13"/>
                  </a:lnTo>
                  <a:lnTo>
                    <a:pt x="1391" y="28"/>
                  </a:lnTo>
                  <a:lnTo>
                    <a:pt x="1391" y="83"/>
                  </a:lnTo>
                  <a:lnTo>
                    <a:pt x="1392" y="161"/>
                  </a:lnTo>
                  <a:lnTo>
                    <a:pt x="1392" y="214"/>
                  </a:lnTo>
                  <a:lnTo>
                    <a:pt x="1392" y="236"/>
                  </a:lnTo>
                  <a:lnTo>
                    <a:pt x="1392" y="237"/>
                  </a:lnTo>
                  <a:lnTo>
                    <a:pt x="1392" y="231"/>
                  </a:lnTo>
                  <a:lnTo>
                    <a:pt x="1393" y="226"/>
                  </a:lnTo>
                  <a:lnTo>
                    <a:pt x="1393" y="226"/>
                  </a:lnTo>
                  <a:lnTo>
                    <a:pt x="1393" y="229"/>
                  </a:lnTo>
                  <a:lnTo>
                    <a:pt x="1393" y="231"/>
                  </a:lnTo>
                  <a:lnTo>
                    <a:pt x="1394" y="231"/>
                  </a:lnTo>
                  <a:lnTo>
                    <a:pt x="1394" y="230"/>
                  </a:lnTo>
                  <a:lnTo>
                    <a:pt x="1394" y="229"/>
                  </a:lnTo>
                  <a:lnTo>
                    <a:pt x="1394" y="225"/>
                  </a:lnTo>
                  <a:lnTo>
                    <a:pt x="1394" y="222"/>
                  </a:lnTo>
                  <a:lnTo>
                    <a:pt x="1394" y="219"/>
                  </a:lnTo>
                  <a:lnTo>
                    <a:pt x="1395" y="215"/>
                  </a:lnTo>
                  <a:lnTo>
                    <a:pt x="1395" y="212"/>
                  </a:lnTo>
                  <a:lnTo>
                    <a:pt x="1395" y="211"/>
                  </a:lnTo>
                  <a:lnTo>
                    <a:pt x="1395" y="210"/>
                  </a:lnTo>
                  <a:lnTo>
                    <a:pt x="1396" y="210"/>
                  </a:lnTo>
                  <a:lnTo>
                    <a:pt x="1396" y="210"/>
                  </a:lnTo>
                  <a:lnTo>
                    <a:pt x="1396" y="208"/>
                  </a:lnTo>
                  <a:lnTo>
                    <a:pt x="1396" y="208"/>
                  </a:lnTo>
                  <a:lnTo>
                    <a:pt x="1396" y="208"/>
                  </a:lnTo>
                  <a:lnTo>
                    <a:pt x="1397" y="208"/>
                  </a:lnTo>
                  <a:lnTo>
                    <a:pt x="1397" y="206"/>
                  </a:lnTo>
                  <a:lnTo>
                    <a:pt x="1397" y="206"/>
                  </a:lnTo>
                  <a:lnTo>
                    <a:pt x="1397" y="205"/>
                  </a:lnTo>
                  <a:lnTo>
                    <a:pt x="1397" y="205"/>
                  </a:lnTo>
                  <a:lnTo>
                    <a:pt x="1398" y="205"/>
                  </a:lnTo>
                  <a:lnTo>
                    <a:pt x="1398" y="204"/>
                  </a:lnTo>
                  <a:lnTo>
                    <a:pt x="1398" y="203"/>
                  </a:lnTo>
                  <a:lnTo>
                    <a:pt x="1398" y="202"/>
                  </a:lnTo>
                  <a:lnTo>
                    <a:pt x="1398" y="202"/>
                  </a:lnTo>
                  <a:lnTo>
                    <a:pt x="1399" y="201"/>
                  </a:lnTo>
                  <a:lnTo>
                    <a:pt x="1399" y="201"/>
                  </a:lnTo>
                  <a:lnTo>
                    <a:pt x="1399" y="201"/>
                  </a:lnTo>
                  <a:lnTo>
                    <a:pt x="1399" y="200"/>
                  </a:lnTo>
                  <a:lnTo>
                    <a:pt x="1400" y="199"/>
                  </a:lnTo>
                  <a:lnTo>
                    <a:pt x="1400" y="198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0" y="193"/>
                  </a:lnTo>
                  <a:lnTo>
                    <a:pt x="1401" y="192"/>
                  </a:lnTo>
                  <a:lnTo>
                    <a:pt x="1401" y="191"/>
                  </a:lnTo>
                  <a:lnTo>
                    <a:pt x="1401" y="189"/>
                  </a:lnTo>
                  <a:lnTo>
                    <a:pt x="1401" y="188"/>
                  </a:lnTo>
                  <a:lnTo>
                    <a:pt x="1401" y="186"/>
                  </a:lnTo>
                  <a:lnTo>
                    <a:pt x="1402" y="184"/>
                  </a:lnTo>
                  <a:lnTo>
                    <a:pt x="1402" y="182"/>
                  </a:lnTo>
                  <a:lnTo>
                    <a:pt x="1402" y="181"/>
                  </a:lnTo>
                  <a:lnTo>
                    <a:pt x="1402" y="179"/>
                  </a:lnTo>
                  <a:lnTo>
                    <a:pt x="1402" y="178"/>
                  </a:lnTo>
                  <a:lnTo>
                    <a:pt x="1403" y="177"/>
                  </a:lnTo>
                  <a:lnTo>
                    <a:pt x="1403" y="175"/>
                  </a:lnTo>
                  <a:lnTo>
                    <a:pt x="1403" y="174"/>
                  </a:lnTo>
                  <a:lnTo>
                    <a:pt x="1403" y="174"/>
                  </a:lnTo>
                  <a:lnTo>
                    <a:pt x="1403" y="172"/>
                  </a:lnTo>
                  <a:lnTo>
                    <a:pt x="1404" y="171"/>
                  </a:lnTo>
                  <a:lnTo>
                    <a:pt x="1404" y="170"/>
                  </a:lnTo>
                  <a:lnTo>
                    <a:pt x="1404" y="170"/>
                  </a:lnTo>
                  <a:lnTo>
                    <a:pt x="1404" y="171"/>
                  </a:lnTo>
                  <a:lnTo>
                    <a:pt x="1405" y="170"/>
                  </a:lnTo>
                  <a:lnTo>
                    <a:pt x="1405" y="170"/>
                  </a:lnTo>
                  <a:lnTo>
                    <a:pt x="1405" y="170"/>
                  </a:lnTo>
                  <a:lnTo>
                    <a:pt x="1405" y="171"/>
                  </a:lnTo>
                  <a:lnTo>
                    <a:pt x="1405" y="173"/>
                  </a:lnTo>
                  <a:lnTo>
                    <a:pt x="1405" y="175"/>
                  </a:lnTo>
                  <a:lnTo>
                    <a:pt x="1406" y="178"/>
                  </a:lnTo>
                  <a:lnTo>
                    <a:pt x="1406" y="182"/>
                  </a:lnTo>
                  <a:lnTo>
                    <a:pt x="1406" y="186"/>
                  </a:lnTo>
                  <a:lnTo>
                    <a:pt x="1406" y="188"/>
                  </a:lnTo>
                  <a:lnTo>
                    <a:pt x="1407" y="191"/>
                  </a:lnTo>
                  <a:lnTo>
                    <a:pt x="1407" y="193"/>
                  </a:lnTo>
                  <a:lnTo>
                    <a:pt x="1407" y="196"/>
                  </a:lnTo>
                  <a:lnTo>
                    <a:pt x="1407" y="198"/>
                  </a:lnTo>
                  <a:lnTo>
                    <a:pt x="1407" y="201"/>
                  </a:lnTo>
                  <a:lnTo>
                    <a:pt x="1408" y="202"/>
                  </a:lnTo>
                  <a:lnTo>
                    <a:pt x="1408" y="203"/>
                  </a:lnTo>
                  <a:lnTo>
                    <a:pt x="1408" y="204"/>
                  </a:lnTo>
                  <a:lnTo>
                    <a:pt x="1408" y="204"/>
                  </a:lnTo>
                  <a:lnTo>
                    <a:pt x="1408" y="205"/>
                  </a:lnTo>
                  <a:lnTo>
                    <a:pt x="1409" y="205"/>
                  </a:lnTo>
                  <a:lnTo>
                    <a:pt x="1409" y="207"/>
                  </a:lnTo>
                  <a:lnTo>
                    <a:pt x="1409" y="206"/>
                  </a:lnTo>
                  <a:lnTo>
                    <a:pt x="1409" y="206"/>
                  </a:lnTo>
                  <a:lnTo>
                    <a:pt x="1409" y="206"/>
                  </a:lnTo>
                  <a:lnTo>
                    <a:pt x="1410" y="206"/>
                  </a:lnTo>
                  <a:lnTo>
                    <a:pt x="1410" y="205"/>
                  </a:lnTo>
                  <a:lnTo>
                    <a:pt x="1410" y="207"/>
                  </a:lnTo>
                  <a:lnTo>
                    <a:pt x="1410" y="206"/>
                  </a:lnTo>
                  <a:lnTo>
                    <a:pt x="1411" y="207"/>
                  </a:lnTo>
                  <a:lnTo>
                    <a:pt x="1411" y="206"/>
                  </a:lnTo>
                  <a:lnTo>
                    <a:pt x="1411" y="205"/>
                  </a:lnTo>
                  <a:lnTo>
                    <a:pt x="1411" y="206"/>
                  </a:lnTo>
                  <a:lnTo>
                    <a:pt x="1411" y="206"/>
                  </a:lnTo>
                  <a:lnTo>
                    <a:pt x="1411" y="205"/>
                  </a:lnTo>
                  <a:lnTo>
                    <a:pt x="1412" y="204"/>
                  </a:lnTo>
                  <a:lnTo>
                    <a:pt x="1412" y="206"/>
                  </a:lnTo>
                  <a:lnTo>
                    <a:pt x="1412" y="206"/>
                  </a:lnTo>
                  <a:lnTo>
                    <a:pt x="1412" y="205"/>
                  </a:lnTo>
                  <a:lnTo>
                    <a:pt x="1413" y="205"/>
                  </a:lnTo>
                  <a:lnTo>
                    <a:pt x="1413" y="204"/>
                  </a:lnTo>
                  <a:lnTo>
                    <a:pt x="1413" y="205"/>
                  </a:lnTo>
                  <a:lnTo>
                    <a:pt x="1413" y="204"/>
                  </a:lnTo>
                  <a:lnTo>
                    <a:pt x="1413" y="204"/>
                  </a:lnTo>
                  <a:lnTo>
                    <a:pt x="1413" y="202"/>
                  </a:lnTo>
                  <a:lnTo>
                    <a:pt x="1414" y="202"/>
                  </a:lnTo>
                  <a:lnTo>
                    <a:pt x="1414" y="202"/>
                  </a:lnTo>
                  <a:lnTo>
                    <a:pt x="1414" y="202"/>
                  </a:lnTo>
                  <a:lnTo>
                    <a:pt x="1414" y="202"/>
                  </a:lnTo>
                  <a:lnTo>
                    <a:pt x="1414" y="201"/>
                  </a:lnTo>
                  <a:lnTo>
                    <a:pt x="1415" y="201"/>
                  </a:lnTo>
                  <a:lnTo>
                    <a:pt x="1415" y="201"/>
                  </a:lnTo>
                  <a:lnTo>
                    <a:pt x="1415" y="202"/>
                  </a:lnTo>
                  <a:lnTo>
                    <a:pt x="1415" y="201"/>
                  </a:lnTo>
                  <a:lnTo>
                    <a:pt x="1416" y="202"/>
                  </a:lnTo>
                  <a:lnTo>
                    <a:pt x="1416" y="202"/>
                  </a:lnTo>
                  <a:lnTo>
                    <a:pt x="1416" y="202"/>
                  </a:lnTo>
                  <a:lnTo>
                    <a:pt x="1416" y="202"/>
                  </a:lnTo>
                  <a:lnTo>
                    <a:pt x="1416" y="202"/>
                  </a:lnTo>
                  <a:lnTo>
                    <a:pt x="1416" y="202"/>
                  </a:lnTo>
                  <a:lnTo>
                    <a:pt x="1417" y="202"/>
                  </a:lnTo>
                  <a:lnTo>
                    <a:pt x="1417" y="204"/>
                  </a:lnTo>
                  <a:lnTo>
                    <a:pt x="1417" y="204"/>
                  </a:lnTo>
                  <a:lnTo>
                    <a:pt x="1417" y="204"/>
                  </a:lnTo>
                  <a:lnTo>
                    <a:pt x="1418" y="204"/>
                  </a:lnTo>
                  <a:lnTo>
                    <a:pt x="1418" y="204"/>
                  </a:lnTo>
                  <a:lnTo>
                    <a:pt x="1418" y="204"/>
                  </a:lnTo>
                  <a:lnTo>
                    <a:pt x="1418" y="204"/>
                  </a:lnTo>
                  <a:lnTo>
                    <a:pt x="1418" y="204"/>
                  </a:lnTo>
                  <a:lnTo>
                    <a:pt x="1419" y="205"/>
                  </a:lnTo>
                  <a:lnTo>
                    <a:pt x="1419" y="204"/>
                  </a:lnTo>
                  <a:lnTo>
                    <a:pt x="1419" y="204"/>
                  </a:lnTo>
                  <a:lnTo>
                    <a:pt x="1419" y="205"/>
                  </a:lnTo>
                  <a:lnTo>
                    <a:pt x="1419" y="205"/>
                  </a:lnTo>
                  <a:lnTo>
                    <a:pt x="1420" y="205"/>
                  </a:lnTo>
                  <a:lnTo>
                    <a:pt x="1420" y="205"/>
                  </a:lnTo>
                  <a:lnTo>
                    <a:pt x="1420" y="206"/>
                  </a:lnTo>
                  <a:lnTo>
                    <a:pt x="1420" y="205"/>
                  </a:lnTo>
                  <a:lnTo>
                    <a:pt x="1420" y="204"/>
                  </a:lnTo>
                  <a:lnTo>
                    <a:pt x="1421" y="206"/>
                  </a:lnTo>
                  <a:lnTo>
                    <a:pt x="1421" y="206"/>
                  </a:lnTo>
                  <a:lnTo>
                    <a:pt x="1421" y="206"/>
                  </a:lnTo>
                  <a:lnTo>
                    <a:pt x="1421" y="207"/>
                  </a:lnTo>
                  <a:lnTo>
                    <a:pt x="1422" y="207"/>
                  </a:lnTo>
                  <a:lnTo>
                    <a:pt x="1422" y="206"/>
                  </a:lnTo>
                  <a:lnTo>
                    <a:pt x="1422" y="206"/>
                  </a:lnTo>
                  <a:lnTo>
                    <a:pt x="1422" y="207"/>
                  </a:lnTo>
                  <a:lnTo>
                    <a:pt x="1422" y="207"/>
                  </a:lnTo>
                  <a:lnTo>
                    <a:pt x="1422" y="207"/>
                  </a:lnTo>
                  <a:lnTo>
                    <a:pt x="1423" y="206"/>
                  </a:lnTo>
                  <a:lnTo>
                    <a:pt x="1423" y="206"/>
                  </a:lnTo>
                  <a:lnTo>
                    <a:pt x="1423" y="207"/>
                  </a:lnTo>
                  <a:lnTo>
                    <a:pt x="1423" y="206"/>
                  </a:lnTo>
                  <a:lnTo>
                    <a:pt x="1424" y="207"/>
                  </a:lnTo>
                  <a:lnTo>
                    <a:pt x="1424" y="206"/>
                  </a:lnTo>
                  <a:lnTo>
                    <a:pt x="1424" y="207"/>
                  </a:lnTo>
                  <a:lnTo>
                    <a:pt x="1424" y="207"/>
                  </a:lnTo>
                  <a:lnTo>
                    <a:pt x="1424" y="207"/>
                  </a:lnTo>
                  <a:lnTo>
                    <a:pt x="1424" y="207"/>
                  </a:lnTo>
                  <a:lnTo>
                    <a:pt x="1425" y="207"/>
                  </a:lnTo>
                  <a:lnTo>
                    <a:pt x="1425" y="207"/>
                  </a:lnTo>
                  <a:lnTo>
                    <a:pt x="1425" y="207"/>
                  </a:lnTo>
                  <a:lnTo>
                    <a:pt x="1425" y="207"/>
                  </a:lnTo>
                  <a:lnTo>
                    <a:pt x="1426" y="206"/>
                  </a:lnTo>
                  <a:lnTo>
                    <a:pt x="1426" y="206"/>
                  </a:lnTo>
                  <a:lnTo>
                    <a:pt x="1426" y="207"/>
                  </a:lnTo>
                  <a:lnTo>
                    <a:pt x="1426" y="207"/>
                  </a:lnTo>
                  <a:lnTo>
                    <a:pt x="1426" y="206"/>
                  </a:lnTo>
                  <a:lnTo>
                    <a:pt x="1427" y="206"/>
                  </a:lnTo>
                  <a:lnTo>
                    <a:pt x="1427" y="207"/>
                  </a:lnTo>
                  <a:lnTo>
                    <a:pt x="1427" y="208"/>
                  </a:lnTo>
                  <a:lnTo>
                    <a:pt x="1427" y="207"/>
                  </a:lnTo>
                  <a:lnTo>
                    <a:pt x="1427" y="204"/>
                  </a:lnTo>
                  <a:lnTo>
                    <a:pt x="1428" y="202"/>
                  </a:lnTo>
                  <a:lnTo>
                    <a:pt x="1428" y="202"/>
                  </a:lnTo>
                  <a:lnTo>
                    <a:pt x="1428" y="200"/>
                  </a:lnTo>
                  <a:lnTo>
                    <a:pt x="1428" y="202"/>
                  </a:lnTo>
                  <a:lnTo>
                    <a:pt x="1428" y="201"/>
                  </a:lnTo>
                  <a:lnTo>
                    <a:pt x="1429" y="200"/>
                  </a:lnTo>
                  <a:lnTo>
                    <a:pt x="1429" y="197"/>
                  </a:lnTo>
                  <a:lnTo>
                    <a:pt x="1429" y="195"/>
                  </a:lnTo>
                  <a:lnTo>
                    <a:pt x="1429" y="195"/>
                  </a:lnTo>
                  <a:lnTo>
                    <a:pt x="1429" y="196"/>
                  </a:lnTo>
                  <a:lnTo>
                    <a:pt x="1430" y="197"/>
                  </a:lnTo>
                  <a:lnTo>
                    <a:pt x="1430" y="197"/>
                  </a:lnTo>
                  <a:lnTo>
                    <a:pt x="1430" y="198"/>
                  </a:lnTo>
                  <a:lnTo>
                    <a:pt x="1430" y="196"/>
                  </a:lnTo>
                  <a:lnTo>
                    <a:pt x="1430" y="198"/>
                  </a:lnTo>
                  <a:lnTo>
                    <a:pt x="1431" y="199"/>
                  </a:lnTo>
                  <a:lnTo>
                    <a:pt x="1431" y="201"/>
                  </a:lnTo>
                  <a:lnTo>
                    <a:pt x="1431" y="202"/>
                  </a:lnTo>
                  <a:lnTo>
                    <a:pt x="1431" y="202"/>
                  </a:lnTo>
                  <a:lnTo>
                    <a:pt x="1431" y="202"/>
                  </a:lnTo>
                  <a:lnTo>
                    <a:pt x="1432" y="204"/>
                  </a:lnTo>
                  <a:lnTo>
                    <a:pt x="1432" y="205"/>
                  </a:lnTo>
                  <a:lnTo>
                    <a:pt x="1432" y="206"/>
                  </a:lnTo>
                  <a:lnTo>
                    <a:pt x="1432" y="206"/>
                  </a:lnTo>
                  <a:lnTo>
                    <a:pt x="1433" y="207"/>
                  </a:lnTo>
                  <a:lnTo>
                    <a:pt x="1433" y="208"/>
                  </a:lnTo>
                  <a:lnTo>
                    <a:pt x="1433" y="208"/>
                  </a:lnTo>
                  <a:lnTo>
                    <a:pt x="1433" y="208"/>
                  </a:lnTo>
                  <a:lnTo>
                    <a:pt x="1433" y="209"/>
                  </a:lnTo>
                  <a:lnTo>
                    <a:pt x="1433" y="208"/>
                  </a:lnTo>
                  <a:lnTo>
                    <a:pt x="1434" y="210"/>
                  </a:lnTo>
                  <a:lnTo>
                    <a:pt x="1434" y="208"/>
                  </a:lnTo>
                  <a:lnTo>
                    <a:pt x="1434" y="208"/>
                  </a:lnTo>
                  <a:lnTo>
                    <a:pt x="1434" y="207"/>
                  </a:lnTo>
                  <a:lnTo>
                    <a:pt x="1435" y="206"/>
                  </a:lnTo>
                  <a:lnTo>
                    <a:pt x="1435" y="206"/>
                  </a:lnTo>
                  <a:lnTo>
                    <a:pt x="1435" y="205"/>
                  </a:lnTo>
                  <a:lnTo>
                    <a:pt x="1435" y="205"/>
                  </a:lnTo>
                  <a:lnTo>
                    <a:pt x="1435" y="204"/>
                  </a:lnTo>
                  <a:lnTo>
                    <a:pt x="1435" y="206"/>
                  </a:lnTo>
                  <a:lnTo>
                    <a:pt x="1436" y="206"/>
                  </a:lnTo>
                  <a:lnTo>
                    <a:pt x="1436" y="199"/>
                  </a:lnTo>
                  <a:lnTo>
                    <a:pt x="1436" y="179"/>
                  </a:lnTo>
                  <a:lnTo>
                    <a:pt x="1436" y="154"/>
                  </a:lnTo>
                  <a:lnTo>
                    <a:pt x="1437" y="127"/>
                  </a:lnTo>
                  <a:lnTo>
                    <a:pt x="1437" y="99"/>
                  </a:lnTo>
                  <a:lnTo>
                    <a:pt x="1437" y="66"/>
                  </a:lnTo>
                  <a:lnTo>
                    <a:pt x="1437" y="32"/>
                  </a:lnTo>
                  <a:lnTo>
                    <a:pt x="1437" y="9"/>
                  </a:lnTo>
                  <a:lnTo>
                    <a:pt x="1438" y="25"/>
                  </a:lnTo>
                  <a:lnTo>
                    <a:pt x="1438" y="86"/>
                  </a:lnTo>
                  <a:lnTo>
                    <a:pt x="1438" y="170"/>
                  </a:lnTo>
                  <a:lnTo>
                    <a:pt x="1438" y="226"/>
                  </a:lnTo>
                  <a:lnTo>
                    <a:pt x="1438" y="244"/>
                  </a:lnTo>
                  <a:lnTo>
                    <a:pt x="1439" y="242"/>
                  </a:lnTo>
                  <a:lnTo>
                    <a:pt x="1439" y="236"/>
                  </a:lnTo>
                  <a:lnTo>
                    <a:pt x="1439" y="230"/>
                  </a:lnTo>
                  <a:lnTo>
                    <a:pt x="1439" y="228"/>
                  </a:lnTo>
                  <a:lnTo>
                    <a:pt x="1439" y="230"/>
                  </a:lnTo>
                  <a:lnTo>
                    <a:pt x="1440" y="233"/>
                  </a:lnTo>
                  <a:lnTo>
                    <a:pt x="1440" y="232"/>
                  </a:lnTo>
                  <a:lnTo>
                    <a:pt x="1440" y="230"/>
                  </a:lnTo>
                  <a:lnTo>
                    <a:pt x="1440" y="228"/>
                  </a:lnTo>
                  <a:lnTo>
                    <a:pt x="1441" y="224"/>
                  </a:lnTo>
                  <a:lnTo>
                    <a:pt x="1441" y="219"/>
                  </a:lnTo>
                  <a:lnTo>
                    <a:pt x="1441" y="216"/>
                  </a:lnTo>
                  <a:lnTo>
                    <a:pt x="1441" y="212"/>
                  </a:lnTo>
                  <a:lnTo>
                    <a:pt x="1441" y="210"/>
                  </a:lnTo>
                  <a:lnTo>
                    <a:pt x="1441" y="208"/>
                  </a:lnTo>
                  <a:lnTo>
                    <a:pt x="1442" y="208"/>
                  </a:lnTo>
                  <a:lnTo>
                    <a:pt x="1442" y="207"/>
                  </a:lnTo>
                  <a:lnTo>
                    <a:pt x="1442" y="206"/>
                  </a:lnTo>
                  <a:lnTo>
                    <a:pt x="1442" y="207"/>
                  </a:lnTo>
                  <a:lnTo>
                    <a:pt x="1443" y="206"/>
                  </a:lnTo>
                  <a:lnTo>
                    <a:pt x="1443" y="205"/>
                  </a:lnTo>
                  <a:lnTo>
                    <a:pt x="1443" y="204"/>
                  </a:lnTo>
                  <a:lnTo>
                    <a:pt x="1443" y="204"/>
                  </a:lnTo>
                  <a:lnTo>
                    <a:pt x="1443" y="202"/>
                  </a:lnTo>
                  <a:lnTo>
                    <a:pt x="1444" y="204"/>
                  </a:lnTo>
                  <a:lnTo>
                    <a:pt x="1444" y="202"/>
                  </a:lnTo>
                  <a:lnTo>
                    <a:pt x="1444" y="202"/>
                  </a:lnTo>
                  <a:lnTo>
                    <a:pt x="1444" y="201"/>
                  </a:lnTo>
                  <a:lnTo>
                    <a:pt x="1444" y="200"/>
                  </a:lnTo>
                  <a:lnTo>
                    <a:pt x="1444" y="200"/>
                  </a:lnTo>
                  <a:lnTo>
                    <a:pt x="1445" y="200"/>
                  </a:lnTo>
                  <a:lnTo>
                    <a:pt x="1445" y="198"/>
                  </a:lnTo>
                  <a:lnTo>
                    <a:pt x="1445" y="198"/>
                  </a:lnTo>
                  <a:lnTo>
                    <a:pt x="1445" y="197"/>
                  </a:lnTo>
                  <a:lnTo>
                    <a:pt x="1446" y="196"/>
                  </a:lnTo>
                  <a:lnTo>
                    <a:pt x="1446" y="196"/>
                  </a:lnTo>
                  <a:lnTo>
                    <a:pt x="1446" y="194"/>
                  </a:lnTo>
                  <a:lnTo>
                    <a:pt x="1446" y="193"/>
                  </a:lnTo>
                  <a:lnTo>
                    <a:pt x="1446" y="192"/>
                  </a:lnTo>
                  <a:lnTo>
                    <a:pt x="1446" y="191"/>
                  </a:lnTo>
                  <a:lnTo>
                    <a:pt x="1447" y="189"/>
                  </a:lnTo>
                  <a:lnTo>
                    <a:pt x="1447" y="187"/>
                  </a:lnTo>
                  <a:lnTo>
                    <a:pt x="1447" y="185"/>
                  </a:lnTo>
                  <a:lnTo>
                    <a:pt x="1447" y="184"/>
                  </a:lnTo>
                  <a:lnTo>
                    <a:pt x="1448" y="183"/>
                  </a:lnTo>
                  <a:lnTo>
                    <a:pt x="1448" y="181"/>
                  </a:lnTo>
                  <a:lnTo>
                    <a:pt x="1448" y="179"/>
                  </a:lnTo>
                  <a:lnTo>
                    <a:pt x="1448" y="177"/>
                  </a:lnTo>
                  <a:lnTo>
                    <a:pt x="1448" y="175"/>
                  </a:lnTo>
                  <a:lnTo>
                    <a:pt x="1449" y="173"/>
                  </a:lnTo>
                  <a:lnTo>
                    <a:pt x="1449" y="171"/>
                  </a:lnTo>
                  <a:lnTo>
                    <a:pt x="1449" y="170"/>
                  </a:lnTo>
                  <a:lnTo>
                    <a:pt x="1449" y="170"/>
                  </a:lnTo>
                  <a:lnTo>
                    <a:pt x="1449" y="168"/>
                  </a:lnTo>
                  <a:lnTo>
                    <a:pt x="1450" y="168"/>
                  </a:lnTo>
                  <a:lnTo>
                    <a:pt x="1450" y="166"/>
                  </a:lnTo>
                  <a:lnTo>
                    <a:pt x="1450" y="165"/>
                  </a:lnTo>
                  <a:lnTo>
                    <a:pt x="1450" y="165"/>
                  </a:lnTo>
                  <a:lnTo>
                    <a:pt x="1450" y="165"/>
                  </a:lnTo>
                  <a:lnTo>
                    <a:pt x="1451" y="164"/>
                  </a:lnTo>
                  <a:lnTo>
                    <a:pt x="1451" y="164"/>
                  </a:lnTo>
                  <a:lnTo>
                    <a:pt x="1451" y="166"/>
                  </a:lnTo>
                  <a:lnTo>
                    <a:pt x="1451" y="168"/>
                  </a:lnTo>
                  <a:lnTo>
                    <a:pt x="1452" y="170"/>
                  </a:lnTo>
                  <a:lnTo>
                    <a:pt x="1452" y="172"/>
                  </a:lnTo>
                  <a:lnTo>
                    <a:pt x="1452" y="175"/>
                  </a:lnTo>
                  <a:lnTo>
                    <a:pt x="1452" y="178"/>
                  </a:lnTo>
                  <a:lnTo>
                    <a:pt x="1452" y="181"/>
                  </a:lnTo>
                  <a:lnTo>
                    <a:pt x="1452" y="185"/>
                  </a:lnTo>
                  <a:lnTo>
                    <a:pt x="1453" y="187"/>
                  </a:lnTo>
                  <a:lnTo>
                    <a:pt x="1453" y="191"/>
                  </a:lnTo>
                  <a:lnTo>
                    <a:pt x="1453" y="193"/>
                  </a:lnTo>
                  <a:lnTo>
                    <a:pt x="1453" y="196"/>
                  </a:lnTo>
                  <a:lnTo>
                    <a:pt x="1454" y="198"/>
                  </a:lnTo>
                  <a:lnTo>
                    <a:pt x="1454" y="200"/>
                  </a:lnTo>
                  <a:lnTo>
                    <a:pt x="1454" y="201"/>
                  </a:lnTo>
                  <a:lnTo>
                    <a:pt x="1454" y="202"/>
                  </a:lnTo>
                  <a:lnTo>
                    <a:pt x="1454" y="204"/>
                  </a:lnTo>
                  <a:lnTo>
                    <a:pt x="1455" y="205"/>
                  </a:lnTo>
                  <a:lnTo>
                    <a:pt x="1455" y="205"/>
                  </a:lnTo>
                  <a:lnTo>
                    <a:pt x="1455" y="204"/>
                  </a:lnTo>
                  <a:lnTo>
                    <a:pt x="1455" y="205"/>
                  </a:lnTo>
                  <a:lnTo>
                    <a:pt x="1455" y="205"/>
                  </a:lnTo>
                  <a:lnTo>
                    <a:pt x="1456" y="205"/>
                  </a:lnTo>
                  <a:lnTo>
                    <a:pt x="1456" y="204"/>
                  </a:lnTo>
                  <a:lnTo>
                    <a:pt x="1456" y="205"/>
                  </a:lnTo>
                  <a:lnTo>
                    <a:pt x="1456" y="205"/>
                  </a:lnTo>
                  <a:lnTo>
                    <a:pt x="1456" y="205"/>
                  </a:lnTo>
                  <a:lnTo>
                    <a:pt x="1457" y="205"/>
                  </a:lnTo>
                  <a:lnTo>
                    <a:pt x="1457" y="206"/>
                  </a:lnTo>
                  <a:lnTo>
                    <a:pt x="1457" y="205"/>
                  </a:lnTo>
                  <a:lnTo>
                    <a:pt x="1457" y="205"/>
                  </a:lnTo>
                  <a:lnTo>
                    <a:pt x="1458" y="205"/>
                  </a:lnTo>
                  <a:lnTo>
                    <a:pt x="1458" y="204"/>
                  </a:lnTo>
                  <a:lnTo>
                    <a:pt x="1458" y="204"/>
                  </a:lnTo>
                  <a:lnTo>
                    <a:pt x="1458" y="205"/>
                  </a:lnTo>
                  <a:lnTo>
                    <a:pt x="1458" y="204"/>
                  </a:lnTo>
                  <a:lnTo>
                    <a:pt x="1458" y="204"/>
                  </a:lnTo>
                  <a:lnTo>
                    <a:pt x="1459" y="202"/>
                  </a:lnTo>
                  <a:lnTo>
                    <a:pt x="1459" y="202"/>
                  </a:lnTo>
                  <a:lnTo>
                    <a:pt x="1459" y="202"/>
                  </a:lnTo>
                  <a:lnTo>
                    <a:pt x="1459" y="202"/>
                  </a:lnTo>
                  <a:lnTo>
                    <a:pt x="1459" y="202"/>
                  </a:lnTo>
                  <a:lnTo>
                    <a:pt x="1460" y="201"/>
                  </a:lnTo>
                  <a:lnTo>
                    <a:pt x="1460" y="200"/>
                  </a:lnTo>
                  <a:lnTo>
                    <a:pt x="1460" y="201"/>
                  </a:lnTo>
                  <a:lnTo>
                    <a:pt x="1460" y="201"/>
                  </a:lnTo>
                  <a:lnTo>
                    <a:pt x="1460" y="200"/>
                  </a:lnTo>
                  <a:lnTo>
                    <a:pt x="1461" y="200"/>
                  </a:lnTo>
                  <a:lnTo>
                    <a:pt x="1461" y="200"/>
                  </a:lnTo>
                  <a:lnTo>
                    <a:pt x="1461" y="201"/>
                  </a:lnTo>
                  <a:lnTo>
                    <a:pt x="1461" y="201"/>
                  </a:lnTo>
                  <a:lnTo>
                    <a:pt x="1461" y="200"/>
                  </a:lnTo>
                  <a:lnTo>
                    <a:pt x="1462" y="200"/>
                  </a:lnTo>
                  <a:lnTo>
                    <a:pt x="1462" y="200"/>
                  </a:lnTo>
                  <a:lnTo>
                    <a:pt x="1462" y="200"/>
                  </a:lnTo>
                  <a:lnTo>
                    <a:pt x="1462" y="200"/>
                  </a:lnTo>
                  <a:lnTo>
                    <a:pt x="1463" y="200"/>
                  </a:lnTo>
                  <a:lnTo>
                    <a:pt x="1463" y="201"/>
                  </a:lnTo>
                  <a:lnTo>
                    <a:pt x="1463" y="200"/>
                  </a:lnTo>
                  <a:lnTo>
                    <a:pt x="1463" y="202"/>
                  </a:lnTo>
                  <a:lnTo>
                    <a:pt x="1463" y="202"/>
                  </a:lnTo>
                  <a:lnTo>
                    <a:pt x="1463" y="200"/>
                  </a:lnTo>
                  <a:lnTo>
                    <a:pt x="1464" y="202"/>
                  </a:lnTo>
                  <a:lnTo>
                    <a:pt x="1464" y="202"/>
                  </a:lnTo>
                  <a:lnTo>
                    <a:pt x="1464" y="204"/>
                  </a:lnTo>
                  <a:lnTo>
                    <a:pt x="1464" y="202"/>
                  </a:lnTo>
                  <a:lnTo>
                    <a:pt x="1465" y="202"/>
                  </a:lnTo>
                  <a:lnTo>
                    <a:pt x="1465" y="204"/>
                  </a:lnTo>
                  <a:lnTo>
                    <a:pt x="1465" y="205"/>
                  </a:lnTo>
                  <a:lnTo>
                    <a:pt x="1465" y="204"/>
                  </a:lnTo>
                  <a:lnTo>
                    <a:pt x="1465" y="204"/>
                  </a:lnTo>
                  <a:lnTo>
                    <a:pt x="1466" y="204"/>
                  </a:lnTo>
                  <a:lnTo>
                    <a:pt x="1466" y="204"/>
                  </a:lnTo>
                  <a:lnTo>
                    <a:pt x="1466" y="205"/>
                  </a:lnTo>
                  <a:lnTo>
                    <a:pt x="1466" y="205"/>
                  </a:lnTo>
                  <a:lnTo>
                    <a:pt x="1466" y="205"/>
                  </a:lnTo>
                  <a:lnTo>
                    <a:pt x="1467" y="205"/>
                  </a:lnTo>
                  <a:lnTo>
                    <a:pt x="1467" y="205"/>
                  </a:lnTo>
                  <a:lnTo>
                    <a:pt x="1467" y="205"/>
                  </a:lnTo>
                  <a:lnTo>
                    <a:pt x="1467" y="205"/>
                  </a:lnTo>
                  <a:lnTo>
                    <a:pt x="1467" y="205"/>
                  </a:lnTo>
                  <a:lnTo>
                    <a:pt x="1468" y="205"/>
                  </a:lnTo>
                  <a:lnTo>
                    <a:pt x="1468" y="204"/>
                  </a:lnTo>
                  <a:lnTo>
                    <a:pt x="1468" y="205"/>
                  </a:lnTo>
                  <a:lnTo>
                    <a:pt x="1468" y="205"/>
                  </a:lnTo>
                  <a:lnTo>
                    <a:pt x="1469" y="205"/>
                  </a:lnTo>
                  <a:lnTo>
                    <a:pt x="1469" y="204"/>
                  </a:lnTo>
                  <a:lnTo>
                    <a:pt x="1469" y="205"/>
                  </a:lnTo>
                  <a:lnTo>
                    <a:pt x="1469" y="205"/>
                  </a:lnTo>
                  <a:lnTo>
                    <a:pt x="1469" y="206"/>
                  </a:lnTo>
                  <a:lnTo>
                    <a:pt x="1469" y="205"/>
                  </a:lnTo>
                  <a:lnTo>
                    <a:pt x="1470" y="206"/>
                  </a:lnTo>
                  <a:lnTo>
                    <a:pt x="1470" y="205"/>
                  </a:lnTo>
                  <a:lnTo>
                    <a:pt x="1470" y="205"/>
                  </a:lnTo>
                  <a:lnTo>
                    <a:pt x="1470" y="204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1" y="206"/>
                  </a:lnTo>
                  <a:lnTo>
                    <a:pt x="1471" y="206"/>
                  </a:lnTo>
                  <a:lnTo>
                    <a:pt x="1471" y="205"/>
                  </a:lnTo>
                  <a:lnTo>
                    <a:pt x="1471" y="205"/>
                  </a:lnTo>
                  <a:lnTo>
                    <a:pt x="1472" y="205"/>
                  </a:lnTo>
                  <a:lnTo>
                    <a:pt x="1472" y="206"/>
                  </a:lnTo>
                  <a:lnTo>
                    <a:pt x="1472" y="206"/>
                  </a:lnTo>
                  <a:lnTo>
                    <a:pt x="1472" y="206"/>
                  </a:lnTo>
                  <a:lnTo>
                    <a:pt x="1473" y="205"/>
                  </a:lnTo>
                  <a:lnTo>
                    <a:pt x="1473" y="204"/>
                  </a:lnTo>
                  <a:lnTo>
                    <a:pt x="1473" y="202"/>
                  </a:lnTo>
                  <a:lnTo>
                    <a:pt x="1473" y="200"/>
                  </a:lnTo>
                  <a:lnTo>
                    <a:pt x="1473" y="200"/>
                  </a:lnTo>
                  <a:lnTo>
                    <a:pt x="1474" y="200"/>
                  </a:lnTo>
                  <a:lnTo>
                    <a:pt x="1474" y="201"/>
                  </a:lnTo>
                  <a:lnTo>
                    <a:pt x="1474" y="199"/>
                  </a:lnTo>
                  <a:lnTo>
                    <a:pt x="1474" y="196"/>
                  </a:lnTo>
                  <a:lnTo>
                    <a:pt x="1474" y="193"/>
                  </a:lnTo>
                  <a:lnTo>
                    <a:pt x="1474" y="194"/>
                  </a:lnTo>
                  <a:lnTo>
                    <a:pt x="1475" y="196"/>
                  </a:lnTo>
                  <a:lnTo>
                    <a:pt x="1475" y="198"/>
                  </a:lnTo>
                  <a:lnTo>
                    <a:pt x="1475" y="197"/>
                  </a:lnTo>
                  <a:lnTo>
                    <a:pt x="1475" y="196"/>
                  </a:lnTo>
                  <a:lnTo>
                    <a:pt x="1476" y="196"/>
                  </a:lnTo>
                  <a:lnTo>
                    <a:pt x="1476" y="198"/>
                  </a:lnTo>
                  <a:lnTo>
                    <a:pt x="1476" y="200"/>
                  </a:lnTo>
                  <a:lnTo>
                    <a:pt x="1476" y="200"/>
                  </a:lnTo>
                  <a:lnTo>
                    <a:pt x="1476" y="201"/>
                  </a:lnTo>
                  <a:lnTo>
                    <a:pt x="1477" y="202"/>
                  </a:lnTo>
                  <a:lnTo>
                    <a:pt x="1477" y="203"/>
                  </a:lnTo>
                  <a:lnTo>
                    <a:pt x="1477" y="204"/>
                  </a:lnTo>
                  <a:lnTo>
                    <a:pt x="1477" y="204"/>
                  </a:lnTo>
                  <a:lnTo>
                    <a:pt x="1477" y="207"/>
                  </a:lnTo>
                  <a:lnTo>
                    <a:pt x="1478" y="207"/>
                  </a:lnTo>
                  <a:lnTo>
                    <a:pt x="1478" y="208"/>
                  </a:lnTo>
                  <a:lnTo>
                    <a:pt x="1478" y="208"/>
                  </a:lnTo>
                  <a:lnTo>
                    <a:pt x="1478" y="210"/>
                  </a:lnTo>
                  <a:lnTo>
                    <a:pt x="1478" y="210"/>
                  </a:lnTo>
                  <a:lnTo>
                    <a:pt x="1479" y="210"/>
                  </a:lnTo>
                  <a:lnTo>
                    <a:pt x="1479" y="210"/>
                  </a:lnTo>
                  <a:lnTo>
                    <a:pt x="1479" y="209"/>
                  </a:lnTo>
                  <a:lnTo>
                    <a:pt x="1479" y="208"/>
                  </a:lnTo>
                  <a:lnTo>
                    <a:pt x="1480" y="208"/>
                  </a:lnTo>
                  <a:lnTo>
                    <a:pt x="1480" y="208"/>
                  </a:lnTo>
                  <a:lnTo>
                    <a:pt x="1480" y="208"/>
                  </a:lnTo>
                  <a:lnTo>
                    <a:pt x="1480" y="206"/>
                  </a:lnTo>
                  <a:lnTo>
                    <a:pt x="1480" y="205"/>
                  </a:lnTo>
                  <a:lnTo>
                    <a:pt x="1480" y="205"/>
                  </a:lnTo>
                  <a:lnTo>
                    <a:pt x="1481" y="207"/>
                  </a:lnTo>
                  <a:lnTo>
                    <a:pt x="1481" y="208"/>
                  </a:lnTo>
                  <a:lnTo>
                    <a:pt x="1481" y="206"/>
                  </a:lnTo>
                  <a:lnTo>
                    <a:pt x="1481" y="196"/>
                  </a:lnTo>
                  <a:lnTo>
                    <a:pt x="1482" y="175"/>
                  </a:lnTo>
                  <a:lnTo>
                    <a:pt x="1482" y="149"/>
                  </a:lnTo>
                  <a:lnTo>
                    <a:pt x="1482" y="123"/>
                  </a:lnTo>
                  <a:lnTo>
                    <a:pt x="1482" y="93"/>
                  </a:lnTo>
                  <a:lnTo>
                    <a:pt x="1482" y="60"/>
                  </a:lnTo>
                  <a:lnTo>
                    <a:pt x="1482" y="26"/>
                  </a:lnTo>
                  <a:lnTo>
                    <a:pt x="1483" y="9"/>
                  </a:lnTo>
                  <a:lnTo>
                    <a:pt x="1483" y="43"/>
                  </a:lnTo>
                  <a:lnTo>
                    <a:pt x="1483" y="117"/>
                  </a:lnTo>
                  <a:lnTo>
                    <a:pt x="1483" y="193"/>
                  </a:lnTo>
                  <a:lnTo>
                    <a:pt x="1484" y="236"/>
                  </a:lnTo>
                  <a:lnTo>
                    <a:pt x="1484" y="241"/>
                  </a:lnTo>
                  <a:lnTo>
                    <a:pt x="1484" y="234"/>
                  </a:lnTo>
                  <a:lnTo>
                    <a:pt x="1484" y="229"/>
                  </a:lnTo>
                  <a:lnTo>
                    <a:pt x="1484" y="224"/>
                  </a:lnTo>
                  <a:lnTo>
                    <a:pt x="1485" y="226"/>
                  </a:lnTo>
                  <a:lnTo>
                    <a:pt x="1485" y="228"/>
                  </a:lnTo>
                  <a:lnTo>
                    <a:pt x="1485" y="230"/>
                  </a:lnTo>
                  <a:lnTo>
                    <a:pt x="1485" y="230"/>
                  </a:lnTo>
                  <a:lnTo>
                    <a:pt x="1485" y="229"/>
                  </a:lnTo>
                  <a:lnTo>
                    <a:pt x="1486" y="226"/>
                  </a:lnTo>
                  <a:lnTo>
                    <a:pt x="1486" y="221"/>
                  </a:lnTo>
                  <a:lnTo>
                    <a:pt x="1486" y="219"/>
                  </a:lnTo>
                  <a:lnTo>
                    <a:pt x="1486" y="216"/>
                  </a:lnTo>
                  <a:lnTo>
                    <a:pt x="1486" y="213"/>
                  </a:lnTo>
                  <a:lnTo>
                    <a:pt x="1487" y="212"/>
                  </a:lnTo>
                  <a:lnTo>
                    <a:pt x="1487" y="210"/>
                  </a:lnTo>
                  <a:lnTo>
                    <a:pt x="1487" y="210"/>
                  </a:lnTo>
                  <a:lnTo>
                    <a:pt x="1487" y="210"/>
                  </a:lnTo>
                  <a:lnTo>
                    <a:pt x="1488" y="208"/>
                  </a:lnTo>
                  <a:lnTo>
                    <a:pt x="1488" y="208"/>
                  </a:lnTo>
                  <a:lnTo>
                    <a:pt x="1488" y="207"/>
                  </a:lnTo>
                  <a:lnTo>
                    <a:pt x="1488" y="207"/>
                  </a:lnTo>
                  <a:lnTo>
                    <a:pt x="1488" y="206"/>
                  </a:lnTo>
                  <a:lnTo>
                    <a:pt x="1488" y="207"/>
                  </a:lnTo>
                  <a:lnTo>
                    <a:pt x="1489" y="205"/>
                  </a:lnTo>
                  <a:lnTo>
                    <a:pt x="1489" y="205"/>
                  </a:lnTo>
                  <a:lnTo>
                    <a:pt x="1489" y="204"/>
                  </a:lnTo>
                  <a:lnTo>
                    <a:pt x="1489" y="204"/>
                  </a:lnTo>
                  <a:lnTo>
                    <a:pt x="1489" y="204"/>
                  </a:lnTo>
                  <a:lnTo>
                    <a:pt x="1490" y="203"/>
                  </a:lnTo>
                  <a:lnTo>
                    <a:pt x="1490" y="202"/>
                  </a:lnTo>
                  <a:lnTo>
                    <a:pt x="1490" y="202"/>
                  </a:lnTo>
                  <a:lnTo>
                    <a:pt x="1490" y="200"/>
                  </a:lnTo>
                  <a:lnTo>
                    <a:pt x="1491" y="201"/>
                  </a:lnTo>
                  <a:lnTo>
                    <a:pt x="1491" y="200"/>
                  </a:lnTo>
                  <a:lnTo>
                    <a:pt x="1491" y="199"/>
                  </a:lnTo>
                  <a:lnTo>
                    <a:pt x="1491" y="197"/>
                  </a:lnTo>
                  <a:lnTo>
                    <a:pt x="1491" y="197"/>
                  </a:lnTo>
                  <a:lnTo>
                    <a:pt x="1491" y="197"/>
                  </a:lnTo>
                  <a:lnTo>
                    <a:pt x="1492" y="196"/>
                  </a:lnTo>
                  <a:lnTo>
                    <a:pt x="1492" y="193"/>
                  </a:lnTo>
                  <a:lnTo>
                    <a:pt x="1492" y="193"/>
                  </a:lnTo>
                  <a:lnTo>
                    <a:pt x="1492" y="193"/>
                  </a:lnTo>
                  <a:lnTo>
                    <a:pt x="1493" y="191"/>
                  </a:lnTo>
                  <a:lnTo>
                    <a:pt x="1493" y="189"/>
                  </a:lnTo>
                  <a:lnTo>
                    <a:pt x="1493" y="188"/>
                  </a:lnTo>
                  <a:lnTo>
                    <a:pt x="1493" y="188"/>
                  </a:lnTo>
                  <a:lnTo>
                    <a:pt x="1493" y="185"/>
                  </a:lnTo>
                  <a:lnTo>
                    <a:pt x="1493" y="184"/>
                  </a:lnTo>
                  <a:lnTo>
                    <a:pt x="1494" y="182"/>
                  </a:lnTo>
                  <a:lnTo>
                    <a:pt x="1494" y="181"/>
                  </a:lnTo>
                  <a:lnTo>
                    <a:pt x="1494" y="182"/>
                  </a:lnTo>
                  <a:lnTo>
                    <a:pt x="1494" y="179"/>
                  </a:lnTo>
                  <a:lnTo>
                    <a:pt x="1495" y="179"/>
                  </a:lnTo>
                  <a:lnTo>
                    <a:pt x="1495" y="177"/>
                  </a:lnTo>
                  <a:lnTo>
                    <a:pt x="1495" y="177"/>
                  </a:lnTo>
                  <a:lnTo>
                    <a:pt x="1495" y="176"/>
                  </a:lnTo>
                  <a:lnTo>
                    <a:pt x="1495" y="175"/>
                  </a:lnTo>
                  <a:lnTo>
                    <a:pt x="1496" y="174"/>
                  </a:lnTo>
                  <a:lnTo>
                    <a:pt x="1496" y="173"/>
                  </a:lnTo>
                  <a:lnTo>
                    <a:pt x="1496" y="173"/>
                  </a:lnTo>
                  <a:lnTo>
                    <a:pt x="1496" y="173"/>
                  </a:lnTo>
                  <a:lnTo>
                    <a:pt x="1496" y="174"/>
                  </a:lnTo>
                  <a:lnTo>
                    <a:pt x="1497" y="175"/>
                  </a:lnTo>
                  <a:lnTo>
                    <a:pt x="1497" y="177"/>
                  </a:lnTo>
                  <a:lnTo>
                    <a:pt x="1497" y="179"/>
                  </a:lnTo>
                  <a:lnTo>
                    <a:pt x="1497" y="181"/>
                  </a:lnTo>
                  <a:lnTo>
                    <a:pt x="1497" y="184"/>
                  </a:lnTo>
                  <a:lnTo>
                    <a:pt x="1498" y="186"/>
                  </a:lnTo>
                  <a:lnTo>
                    <a:pt x="1498" y="189"/>
                  </a:lnTo>
                  <a:lnTo>
                    <a:pt x="1498" y="192"/>
                  </a:lnTo>
                  <a:lnTo>
                    <a:pt x="1498" y="195"/>
                  </a:lnTo>
                  <a:lnTo>
                    <a:pt x="1499" y="197"/>
                  </a:lnTo>
                  <a:lnTo>
                    <a:pt x="1499" y="198"/>
                  </a:lnTo>
                  <a:lnTo>
                    <a:pt x="1499" y="201"/>
                  </a:lnTo>
                  <a:lnTo>
                    <a:pt x="1499" y="202"/>
                  </a:lnTo>
                  <a:lnTo>
                    <a:pt x="1499" y="203"/>
                  </a:lnTo>
                  <a:lnTo>
                    <a:pt x="1499" y="204"/>
                  </a:lnTo>
                  <a:lnTo>
                    <a:pt x="1500" y="204"/>
                  </a:lnTo>
                  <a:lnTo>
                    <a:pt x="1500" y="205"/>
                  </a:lnTo>
                  <a:lnTo>
                    <a:pt x="1500" y="205"/>
                  </a:lnTo>
                  <a:lnTo>
                    <a:pt x="1500" y="205"/>
                  </a:lnTo>
                  <a:lnTo>
                    <a:pt x="1501" y="205"/>
                  </a:lnTo>
                  <a:lnTo>
                    <a:pt x="1501" y="205"/>
                  </a:lnTo>
                  <a:lnTo>
                    <a:pt x="1501" y="205"/>
                  </a:lnTo>
                  <a:lnTo>
                    <a:pt x="1501" y="206"/>
                  </a:lnTo>
                  <a:lnTo>
                    <a:pt x="1501" y="206"/>
                  </a:lnTo>
                  <a:lnTo>
                    <a:pt x="1502" y="206"/>
                  </a:lnTo>
                  <a:lnTo>
                    <a:pt x="1502" y="207"/>
                  </a:lnTo>
                  <a:lnTo>
                    <a:pt x="1502" y="206"/>
                  </a:lnTo>
                  <a:lnTo>
                    <a:pt x="1502" y="206"/>
                  </a:lnTo>
                  <a:lnTo>
                    <a:pt x="1502" y="206"/>
                  </a:lnTo>
                  <a:lnTo>
                    <a:pt x="1503" y="205"/>
                  </a:lnTo>
                  <a:lnTo>
                    <a:pt x="1503" y="206"/>
                  </a:lnTo>
                  <a:lnTo>
                    <a:pt x="1503" y="205"/>
                  </a:lnTo>
                  <a:lnTo>
                    <a:pt x="1503" y="206"/>
                  </a:lnTo>
                  <a:lnTo>
                    <a:pt x="1503" y="205"/>
                  </a:lnTo>
                  <a:lnTo>
                    <a:pt x="1504" y="204"/>
                  </a:lnTo>
                  <a:lnTo>
                    <a:pt x="1504" y="205"/>
                  </a:lnTo>
                  <a:lnTo>
                    <a:pt x="1504" y="205"/>
                  </a:lnTo>
                  <a:lnTo>
                    <a:pt x="1504" y="205"/>
                  </a:lnTo>
                  <a:lnTo>
                    <a:pt x="1504" y="205"/>
                  </a:lnTo>
                  <a:lnTo>
                    <a:pt x="1504" y="204"/>
                  </a:lnTo>
                  <a:lnTo>
                    <a:pt x="1505" y="204"/>
                  </a:lnTo>
                  <a:lnTo>
                    <a:pt x="1505" y="204"/>
                  </a:lnTo>
                  <a:lnTo>
                    <a:pt x="1505" y="205"/>
                  </a:lnTo>
                  <a:lnTo>
                    <a:pt x="1505" y="205"/>
                  </a:lnTo>
                  <a:lnTo>
                    <a:pt x="1506" y="204"/>
                  </a:lnTo>
                  <a:lnTo>
                    <a:pt x="1506" y="204"/>
                  </a:lnTo>
                  <a:lnTo>
                    <a:pt x="1506" y="205"/>
                  </a:lnTo>
                  <a:lnTo>
                    <a:pt x="1506" y="204"/>
                  </a:lnTo>
                  <a:lnTo>
                    <a:pt x="1506" y="204"/>
                  </a:lnTo>
                  <a:lnTo>
                    <a:pt x="1507" y="204"/>
                  </a:lnTo>
                  <a:lnTo>
                    <a:pt x="1507" y="203"/>
                  </a:lnTo>
                  <a:lnTo>
                    <a:pt x="1507" y="205"/>
                  </a:lnTo>
                  <a:lnTo>
                    <a:pt x="1507" y="204"/>
                  </a:lnTo>
                  <a:lnTo>
                    <a:pt x="1507" y="204"/>
                  </a:lnTo>
                  <a:lnTo>
                    <a:pt x="1508" y="205"/>
                  </a:lnTo>
                  <a:lnTo>
                    <a:pt x="1508" y="205"/>
                  </a:lnTo>
                  <a:lnTo>
                    <a:pt x="1508" y="205"/>
                  </a:lnTo>
                  <a:lnTo>
                    <a:pt x="1508" y="204"/>
                  </a:lnTo>
                  <a:lnTo>
                    <a:pt x="1508" y="205"/>
                  </a:lnTo>
                  <a:lnTo>
                    <a:pt x="1509" y="205"/>
                  </a:lnTo>
                  <a:lnTo>
                    <a:pt x="1509" y="205"/>
                  </a:lnTo>
                  <a:lnTo>
                    <a:pt x="1509" y="205"/>
                  </a:lnTo>
                  <a:lnTo>
                    <a:pt x="1509" y="205"/>
                  </a:lnTo>
                  <a:lnTo>
                    <a:pt x="1510" y="205"/>
                  </a:lnTo>
                  <a:lnTo>
                    <a:pt x="1510" y="206"/>
                  </a:lnTo>
                  <a:lnTo>
                    <a:pt x="1510" y="207"/>
                  </a:lnTo>
                  <a:lnTo>
                    <a:pt x="1510" y="207"/>
                  </a:lnTo>
                  <a:lnTo>
                    <a:pt x="1510" y="208"/>
                  </a:lnTo>
                  <a:lnTo>
                    <a:pt x="1510" y="207"/>
                  </a:lnTo>
                  <a:lnTo>
                    <a:pt x="1511" y="207"/>
                  </a:lnTo>
                  <a:lnTo>
                    <a:pt x="1511" y="209"/>
                  </a:lnTo>
                  <a:lnTo>
                    <a:pt x="1511" y="208"/>
                  </a:lnTo>
                  <a:lnTo>
                    <a:pt x="1511" y="210"/>
                  </a:lnTo>
                  <a:lnTo>
                    <a:pt x="1512" y="209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2" y="210"/>
                  </a:lnTo>
                  <a:lnTo>
                    <a:pt x="1513" y="210"/>
                  </a:lnTo>
                  <a:lnTo>
                    <a:pt x="1513" y="210"/>
                  </a:lnTo>
                  <a:lnTo>
                    <a:pt x="1513" y="210"/>
                  </a:lnTo>
                  <a:lnTo>
                    <a:pt x="1513" y="210"/>
                  </a:lnTo>
                  <a:lnTo>
                    <a:pt x="1513" y="210"/>
                  </a:lnTo>
                  <a:lnTo>
                    <a:pt x="1514" y="210"/>
                  </a:lnTo>
                  <a:lnTo>
                    <a:pt x="1514" y="210"/>
                  </a:lnTo>
                  <a:lnTo>
                    <a:pt x="1514" y="210"/>
                  </a:lnTo>
                  <a:lnTo>
                    <a:pt x="1514" y="210"/>
                  </a:lnTo>
                  <a:lnTo>
                    <a:pt x="1514" y="210"/>
                  </a:lnTo>
                  <a:lnTo>
                    <a:pt x="1515" y="210"/>
                  </a:lnTo>
                  <a:lnTo>
                    <a:pt x="1515" y="210"/>
                  </a:lnTo>
                  <a:lnTo>
                    <a:pt x="1515" y="211"/>
                  </a:lnTo>
                  <a:lnTo>
                    <a:pt x="1515" y="210"/>
                  </a:lnTo>
                  <a:lnTo>
                    <a:pt x="1515" y="210"/>
                  </a:lnTo>
                  <a:lnTo>
                    <a:pt x="1516" y="210"/>
                  </a:lnTo>
                  <a:lnTo>
                    <a:pt x="1516" y="211"/>
                  </a:lnTo>
                  <a:lnTo>
                    <a:pt x="1516" y="211"/>
                  </a:lnTo>
                  <a:lnTo>
                    <a:pt x="1516" y="210"/>
                  </a:lnTo>
                  <a:lnTo>
                    <a:pt x="1516" y="210"/>
                  </a:lnTo>
                  <a:lnTo>
                    <a:pt x="1517" y="211"/>
                  </a:lnTo>
                  <a:lnTo>
                    <a:pt x="1517" y="210"/>
                  </a:lnTo>
                  <a:lnTo>
                    <a:pt x="1517" y="210"/>
                  </a:lnTo>
                  <a:lnTo>
                    <a:pt x="1517" y="210"/>
                  </a:lnTo>
                  <a:lnTo>
                    <a:pt x="1518" y="210"/>
                  </a:lnTo>
                  <a:lnTo>
                    <a:pt x="1518" y="211"/>
                  </a:lnTo>
                  <a:lnTo>
                    <a:pt x="1518" y="210"/>
                  </a:lnTo>
                  <a:lnTo>
                    <a:pt x="1518" y="210"/>
                  </a:lnTo>
                  <a:lnTo>
                    <a:pt x="1518" y="210"/>
                  </a:lnTo>
                  <a:lnTo>
                    <a:pt x="1518" y="210"/>
                  </a:lnTo>
                  <a:lnTo>
                    <a:pt x="1519" y="211"/>
                  </a:lnTo>
                  <a:lnTo>
                    <a:pt x="1519" y="210"/>
                  </a:lnTo>
                  <a:lnTo>
                    <a:pt x="1519" y="210"/>
                  </a:lnTo>
                  <a:lnTo>
                    <a:pt x="1519" y="210"/>
                  </a:lnTo>
                  <a:lnTo>
                    <a:pt x="1519" y="207"/>
                  </a:lnTo>
                  <a:lnTo>
                    <a:pt x="1520" y="206"/>
                  </a:lnTo>
                  <a:lnTo>
                    <a:pt x="1520" y="206"/>
                  </a:lnTo>
                  <a:lnTo>
                    <a:pt x="1520" y="205"/>
                  </a:lnTo>
                  <a:lnTo>
                    <a:pt x="1520" y="204"/>
                  </a:lnTo>
                  <a:lnTo>
                    <a:pt x="1521" y="205"/>
                  </a:lnTo>
                  <a:lnTo>
                    <a:pt x="1521" y="202"/>
                  </a:lnTo>
                  <a:lnTo>
                    <a:pt x="1521" y="201"/>
                  </a:lnTo>
                  <a:lnTo>
                    <a:pt x="1521" y="198"/>
                  </a:lnTo>
                  <a:lnTo>
                    <a:pt x="1521" y="198"/>
                  </a:lnTo>
                  <a:lnTo>
                    <a:pt x="1521" y="200"/>
                  </a:lnTo>
                  <a:lnTo>
                    <a:pt x="1522" y="202"/>
                  </a:lnTo>
                  <a:lnTo>
                    <a:pt x="1522" y="201"/>
                  </a:lnTo>
                  <a:lnTo>
                    <a:pt x="1522" y="200"/>
                  </a:lnTo>
                  <a:lnTo>
                    <a:pt x="1522" y="201"/>
                  </a:lnTo>
                  <a:lnTo>
                    <a:pt x="1523" y="202"/>
                  </a:lnTo>
                  <a:lnTo>
                    <a:pt x="1523" y="204"/>
                  </a:lnTo>
                  <a:lnTo>
                    <a:pt x="1523" y="206"/>
                  </a:lnTo>
                  <a:lnTo>
                    <a:pt x="1523" y="205"/>
                  </a:lnTo>
                  <a:lnTo>
                    <a:pt x="1523" y="206"/>
                  </a:lnTo>
                  <a:lnTo>
                    <a:pt x="1524" y="206"/>
                  </a:lnTo>
                  <a:lnTo>
                    <a:pt x="1524" y="208"/>
                  </a:lnTo>
                  <a:lnTo>
                    <a:pt x="1524" y="210"/>
                  </a:lnTo>
                  <a:lnTo>
                    <a:pt x="1524" y="210"/>
                  </a:lnTo>
                  <a:lnTo>
                    <a:pt x="1524" y="211"/>
                  </a:lnTo>
                  <a:lnTo>
                    <a:pt x="1525" y="212"/>
                  </a:lnTo>
                  <a:lnTo>
                    <a:pt x="1525" y="212"/>
                  </a:lnTo>
                  <a:lnTo>
                    <a:pt x="1525" y="213"/>
                  </a:lnTo>
                  <a:lnTo>
                    <a:pt x="1525" y="212"/>
                  </a:lnTo>
                  <a:lnTo>
                    <a:pt x="1525" y="213"/>
                  </a:lnTo>
                  <a:lnTo>
                    <a:pt x="1526" y="212"/>
                  </a:lnTo>
                  <a:lnTo>
                    <a:pt x="1526" y="212"/>
                  </a:lnTo>
                  <a:lnTo>
                    <a:pt x="1526" y="212"/>
                  </a:lnTo>
                  <a:lnTo>
                    <a:pt x="1526" y="211"/>
                  </a:lnTo>
                  <a:lnTo>
                    <a:pt x="1526" y="211"/>
                  </a:lnTo>
                  <a:lnTo>
                    <a:pt x="1527" y="212"/>
                  </a:lnTo>
                  <a:lnTo>
                    <a:pt x="1527" y="210"/>
                  </a:lnTo>
                  <a:lnTo>
                    <a:pt x="1527" y="210"/>
                  </a:lnTo>
                  <a:lnTo>
                    <a:pt x="1527" y="209"/>
                  </a:lnTo>
                  <a:lnTo>
                    <a:pt x="1527" y="208"/>
                  </a:lnTo>
                  <a:lnTo>
                    <a:pt x="1528" y="211"/>
                  </a:lnTo>
                  <a:lnTo>
                    <a:pt x="1528" y="208"/>
                  </a:lnTo>
                  <a:lnTo>
                    <a:pt x="1528" y="197"/>
                  </a:lnTo>
                  <a:lnTo>
                    <a:pt x="1528" y="178"/>
                  </a:lnTo>
                  <a:lnTo>
                    <a:pt x="1529" y="155"/>
                  </a:lnTo>
                  <a:lnTo>
                    <a:pt x="1529" y="128"/>
                  </a:lnTo>
                  <a:lnTo>
                    <a:pt x="1529" y="97"/>
                  </a:lnTo>
                  <a:lnTo>
                    <a:pt x="1529" y="61"/>
                  </a:lnTo>
                  <a:lnTo>
                    <a:pt x="1529" y="26"/>
                  </a:lnTo>
                  <a:lnTo>
                    <a:pt x="1529" y="9"/>
                  </a:lnTo>
                  <a:lnTo>
                    <a:pt x="1530" y="39"/>
                  </a:lnTo>
                  <a:lnTo>
                    <a:pt x="1530" y="105"/>
                  </a:lnTo>
                  <a:lnTo>
                    <a:pt x="1530" y="183"/>
                  </a:lnTo>
                  <a:lnTo>
                    <a:pt x="1530" y="230"/>
                  </a:lnTo>
                  <a:lnTo>
                    <a:pt x="1531" y="243"/>
                  </a:lnTo>
                  <a:lnTo>
                    <a:pt x="1531" y="237"/>
                  </a:lnTo>
                  <a:lnTo>
                    <a:pt x="1531" y="230"/>
                  </a:lnTo>
                  <a:lnTo>
                    <a:pt x="1531" y="226"/>
                  </a:lnTo>
                  <a:lnTo>
                    <a:pt x="1531" y="226"/>
                  </a:lnTo>
                  <a:lnTo>
                    <a:pt x="1532" y="231"/>
                  </a:lnTo>
                  <a:lnTo>
                    <a:pt x="1532" y="233"/>
                  </a:lnTo>
                  <a:lnTo>
                    <a:pt x="1532" y="233"/>
                  </a:lnTo>
                  <a:lnTo>
                    <a:pt x="1532" y="232"/>
                  </a:lnTo>
                  <a:lnTo>
                    <a:pt x="1532" y="230"/>
                  </a:lnTo>
                  <a:lnTo>
                    <a:pt x="1533" y="228"/>
                  </a:lnTo>
                  <a:lnTo>
                    <a:pt x="1533" y="224"/>
                  </a:lnTo>
                  <a:lnTo>
                    <a:pt x="1533" y="220"/>
                  </a:lnTo>
                  <a:lnTo>
                    <a:pt x="1533" y="216"/>
                  </a:lnTo>
                  <a:lnTo>
                    <a:pt x="1533" y="215"/>
                  </a:lnTo>
                  <a:lnTo>
                    <a:pt x="1534" y="214"/>
                  </a:lnTo>
                  <a:lnTo>
                    <a:pt x="1534" y="213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12"/>
                  </a:lnTo>
                  <a:lnTo>
                    <a:pt x="1535" y="211"/>
                  </a:lnTo>
                  <a:lnTo>
                    <a:pt x="1535" y="211"/>
                  </a:lnTo>
                  <a:lnTo>
                    <a:pt x="1535" y="212"/>
                  </a:lnTo>
                  <a:lnTo>
                    <a:pt x="1535" y="211"/>
                  </a:lnTo>
                  <a:lnTo>
                    <a:pt x="1536" y="210"/>
                  </a:lnTo>
                  <a:lnTo>
                    <a:pt x="1536" y="208"/>
                  </a:lnTo>
                  <a:lnTo>
                    <a:pt x="1536" y="208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7" y="207"/>
                  </a:lnTo>
                  <a:lnTo>
                    <a:pt x="1537" y="207"/>
                  </a:lnTo>
                  <a:lnTo>
                    <a:pt x="1537" y="205"/>
                  </a:lnTo>
                  <a:lnTo>
                    <a:pt x="1537" y="206"/>
                  </a:lnTo>
                  <a:lnTo>
                    <a:pt x="1537" y="205"/>
                  </a:lnTo>
                  <a:lnTo>
                    <a:pt x="1538" y="205"/>
                  </a:lnTo>
                  <a:lnTo>
                    <a:pt x="1538" y="203"/>
                  </a:lnTo>
                  <a:lnTo>
                    <a:pt x="1538" y="204"/>
                  </a:lnTo>
                  <a:lnTo>
                    <a:pt x="1538" y="202"/>
                  </a:lnTo>
                  <a:lnTo>
                    <a:pt x="1538" y="202"/>
                  </a:lnTo>
                  <a:lnTo>
                    <a:pt x="1539" y="200"/>
                  </a:lnTo>
                  <a:lnTo>
                    <a:pt x="1539" y="198"/>
                  </a:lnTo>
                  <a:lnTo>
                    <a:pt x="1539" y="198"/>
                  </a:lnTo>
                  <a:lnTo>
                    <a:pt x="1539" y="197"/>
                  </a:lnTo>
                  <a:lnTo>
                    <a:pt x="1540" y="196"/>
                  </a:lnTo>
                  <a:lnTo>
                    <a:pt x="1540" y="195"/>
                  </a:lnTo>
                  <a:lnTo>
                    <a:pt x="1540" y="193"/>
                  </a:lnTo>
                  <a:lnTo>
                    <a:pt x="1540" y="193"/>
                  </a:lnTo>
                  <a:lnTo>
                    <a:pt x="1540" y="191"/>
                  </a:lnTo>
                  <a:lnTo>
                    <a:pt x="1540" y="189"/>
                  </a:lnTo>
                  <a:lnTo>
                    <a:pt x="1541" y="188"/>
                  </a:lnTo>
                  <a:lnTo>
                    <a:pt x="1541" y="186"/>
                  </a:lnTo>
                  <a:lnTo>
                    <a:pt x="1541" y="185"/>
                  </a:lnTo>
                  <a:lnTo>
                    <a:pt x="1541" y="183"/>
                  </a:lnTo>
                  <a:lnTo>
                    <a:pt x="1542" y="183"/>
                  </a:lnTo>
                  <a:lnTo>
                    <a:pt x="1542" y="182"/>
                  </a:lnTo>
                  <a:lnTo>
                    <a:pt x="1542" y="182"/>
                  </a:lnTo>
                  <a:lnTo>
                    <a:pt x="1542" y="181"/>
                  </a:lnTo>
                  <a:lnTo>
                    <a:pt x="1542" y="181"/>
                  </a:lnTo>
                  <a:lnTo>
                    <a:pt x="1543" y="179"/>
                  </a:lnTo>
                  <a:lnTo>
                    <a:pt x="1543" y="179"/>
                  </a:lnTo>
                  <a:lnTo>
                    <a:pt x="1543" y="178"/>
                  </a:lnTo>
                  <a:lnTo>
                    <a:pt x="1543" y="178"/>
                  </a:lnTo>
                  <a:lnTo>
                    <a:pt x="1543" y="179"/>
                  </a:lnTo>
                  <a:lnTo>
                    <a:pt x="1544" y="181"/>
                  </a:lnTo>
                  <a:lnTo>
                    <a:pt x="1544" y="182"/>
                  </a:lnTo>
                  <a:lnTo>
                    <a:pt x="1544" y="185"/>
                  </a:lnTo>
                  <a:lnTo>
                    <a:pt x="1544" y="187"/>
                  </a:lnTo>
                  <a:lnTo>
                    <a:pt x="1544" y="190"/>
                  </a:lnTo>
                  <a:lnTo>
                    <a:pt x="1545" y="191"/>
                  </a:lnTo>
                  <a:lnTo>
                    <a:pt x="1545" y="195"/>
                  </a:lnTo>
                  <a:lnTo>
                    <a:pt x="1545" y="197"/>
                  </a:lnTo>
                  <a:lnTo>
                    <a:pt x="1545" y="200"/>
                  </a:lnTo>
                  <a:lnTo>
                    <a:pt x="1546" y="202"/>
                  </a:lnTo>
                  <a:lnTo>
                    <a:pt x="1546" y="202"/>
                  </a:lnTo>
                  <a:lnTo>
                    <a:pt x="1546" y="205"/>
                  </a:lnTo>
                  <a:lnTo>
                    <a:pt x="1546" y="206"/>
                  </a:lnTo>
                  <a:lnTo>
                    <a:pt x="1546" y="207"/>
                  </a:lnTo>
                  <a:lnTo>
                    <a:pt x="1546" y="208"/>
                  </a:lnTo>
                  <a:lnTo>
                    <a:pt x="1547" y="210"/>
                  </a:lnTo>
                  <a:lnTo>
                    <a:pt x="1547" y="210"/>
                  </a:lnTo>
                  <a:lnTo>
                    <a:pt x="1547" y="210"/>
                  </a:lnTo>
                  <a:lnTo>
                    <a:pt x="1547" y="210"/>
                  </a:lnTo>
                  <a:lnTo>
                    <a:pt x="1548" y="210"/>
                  </a:lnTo>
                  <a:lnTo>
                    <a:pt x="1548" y="211"/>
                  </a:lnTo>
                  <a:lnTo>
                    <a:pt x="1548" y="210"/>
                  </a:lnTo>
                  <a:lnTo>
                    <a:pt x="1548" y="210"/>
                  </a:lnTo>
                  <a:lnTo>
                    <a:pt x="1548" y="210"/>
                  </a:lnTo>
                  <a:lnTo>
                    <a:pt x="1548" y="210"/>
                  </a:lnTo>
                  <a:lnTo>
                    <a:pt x="1549" y="210"/>
                  </a:lnTo>
                  <a:lnTo>
                    <a:pt x="1549" y="210"/>
                  </a:lnTo>
                  <a:lnTo>
                    <a:pt x="1549" y="210"/>
                  </a:lnTo>
                  <a:lnTo>
                    <a:pt x="1549" y="210"/>
                  </a:lnTo>
                  <a:lnTo>
                    <a:pt x="1549" y="208"/>
                  </a:lnTo>
                  <a:lnTo>
                    <a:pt x="1550" y="210"/>
                  </a:lnTo>
                  <a:lnTo>
                    <a:pt x="1550" y="210"/>
                  </a:lnTo>
                  <a:lnTo>
                    <a:pt x="1550" y="210"/>
                  </a:lnTo>
                  <a:lnTo>
                    <a:pt x="1550" y="210"/>
                  </a:lnTo>
                  <a:lnTo>
                    <a:pt x="1551" y="209"/>
                  </a:lnTo>
                  <a:lnTo>
                    <a:pt x="1551" y="208"/>
                  </a:lnTo>
                  <a:lnTo>
                    <a:pt x="1551" y="209"/>
                  </a:lnTo>
                  <a:lnTo>
                    <a:pt x="1551" y="209"/>
                  </a:lnTo>
                  <a:lnTo>
                    <a:pt x="1551" y="208"/>
                  </a:lnTo>
                  <a:lnTo>
                    <a:pt x="1551" y="207"/>
                  </a:lnTo>
                  <a:lnTo>
                    <a:pt x="1552" y="208"/>
                  </a:lnTo>
                  <a:lnTo>
                    <a:pt x="1552" y="208"/>
                  </a:lnTo>
                  <a:lnTo>
                    <a:pt x="1552" y="208"/>
                  </a:lnTo>
                  <a:lnTo>
                    <a:pt x="1552" y="208"/>
                  </a:lnTo>
                  <a:lnTo>
                    <a:pt x="1553" y="208"/>
                  </a:lnTo>
                  <a:lnTo>
                    <a:pt x="1553" y="208"/>
                  </a:lnTo>
                  <a:lnTo>
                    <a:pt x="1553" y="208"/>
                  </a:lnTo>
                  <a:lnTo>
                    <a:pt x="1553" y="207"/>
                  </a:lnTo>
                  <a:lnTo>
                    <a:pt x="1553" y="208"/>
                  </a:lnTo>
                  <a:lnTo>
                    <a:pt x="1554" y="207"/>
                  </a:lnTo>
                  <a:lnTo>
                    <a:pt x="1554" y="208"/>
                  </a:lnTo>
                  <a:lnTo>
                    <a:pt x="1554" y="209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5" y="208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9"/>
                  </a:lnTo>
                  <a:lnTo>
                    <a:pt x="1556" y="210"/>
                  </a:lnTo>
                  <a:lnTo>
                    <a:pt x="1556" y="210"/>
                  </a:lnTo>
                  <a:lnTo>
                    <a:pt x="1556" y="210"/>
                  </a:lnTo>
                  <a:lnTo>
                    <a:pt x="1556" y="211"/>
                  </a:lnTo>
                  <a:lnTo>
                    <a:pt x="1557" y="210"/>
                  </a:lnTo>
                  <a:lnTo>
                    <a:pt x="1557" y="212"/>
                  </a:lnTo>
                  <a:lnTo>
                    <a:pt x="1557" y="211"/>
                  </a:lnTo>
                  <a:lnTo>
                    <a:pt x="1557" y="212"/>
                  </a:lnTo>
                  <a:lnTo>
                    <a:pt x="1557" y="211"/>
                  </a:lnTo>
                  <a:lnTo>
                    <a:pt x="1557" y="212"/>
                  </a:lnTo>
                  <a:lnTo>
                    <a:pt x="1558" y="211"/>
                  </a:lnTo>
                  <a:lnTo>
                    <a:pt x="1558" y="212"/>
                  </a:lnTo>
                  <a:lnTo>
                    <a:pt x="1558" y="212"/>
                  </a:lnTo>
                  <a:lnTo>
                    <a:pt x="1558" y="212"/>
                  </a:lnTo>
                  <a:lnTo>
                    <a:pt x="1559" y="212"/>
                  </a:lnTo>
                  <a:lnTo>
                    <a:pt x="1559" y="213"/>
                  </a:lnTo>
                  <a:lnTo>
                    <a:pt x="1559" y="213"/>
                  </a:lnTo>
                  <a:lnTo>
                    <a:pt x="1559" y="212"/>
                  </a:lnTo>
                  <a:lnTo>
                    <a:pt x="1559" y="212"/>
                  </a:lnTo>
                  <a:lnTo>
                    <a:pt x="1559" y="212"/>
                  </a:lnTo>
                  <a:lnTo>
                    <a:pt x="1560" y="213"/>
                  </a:lnTo>
                  <a:lnTo>
                    <a:pt x="1560" y="213"/>
                  </a:lnTo>
                  <a:lnTo>
                    <a:pt x="1560" y="213"/>
                  </a:lnTo>
                  <a:lnTo>
                    <a:pt x="1560" y="213"/>
                  </a:lnTo>
                  <a:lnTo>
                    <a:pt x="1561" y="212"/>
                  </a:lnTo>
                  <a:lnTo>
                    <a:pt x="1561" y="213"/>
                  </a:lnTo>
                  <a:lnTo>
                    <a:pt x="1561" y="213"/>
                  </a:lnTo>
                  <a:lnTo>
                    <a:pt x="1561" y="213"/>
                  </a:lnTo>
                  <a:lnTo>
                    <a:pt x="1561" y="214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2"/>
                  </a:lnTo>
                  <a:lnTo>
                    <a:pt x="1562" y="214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4" y="214"/>
                  </a:lnTo>
                  <a:lnTo>
                    <a:pt x="1564" y="213"/>
                  </a:lnTo>
                  <a:lnTo>
                    <a:pt x="1564" y="213"/>
                  </a:lnTo>
                  <a:lnTo>
                    <a:pt x="1564" y="213"/>
                  </a:lnTo>
                  <a:lnTo>
                    <a:pt x="1564" y="213"/>
                  </a:lnTo>
                  <a:lnTo>
                    <a:pt x="1565" y="213"/>
                  </a:lnTo>
                  <a:lnTo>
                    <a:pt x="1565" y="215"/>
                  </a:lnTo>
                  <a:lnTo>
                    <a:pt x="1565" y="214"/>
                  </a:lnTo>
                  <a:lnTo>
                    <a:pt x="1565" y="213"/>
                  </a:lnTo>
                  <a:lnTo>
                    <a:pt x="1565" y="213"/>
                  </a:lnTo>
                  <a:lnTo>
                    <a:pt x="1566" y="214"/>
                  </a:lnTo>
                  <a:lnTo>
                    <a:pt x="1566" y="214"/>
                  </a:lnTo>
                  <a:lnTo>
                    <a:pt x="1566" y="213"/>
                  </a:lnTo>
                  <a:lnTo>
                    <a:pt x="1566" y="210"/>
                  </a:lnTo>
                  <a:lnTo>
                    <a:pt x="1566" y="210"/>
                  </a:lnTo>
                  <a:lnTo>
                    <a:pt x="1567" y="208"/>
                  </a:lnTo>
                  <a:lnTo>
                    <a:pt x="1567" y="208"/>
                  </a:lnTo>
                  <a:lnTo>
                    <a:pt x="1567" y="208"/>
                  </a:lnTo>
                  <a:lnTo>
                    <a:pt x="1567" y="207"/>
                  </a:lnTo>
                  <a:lnTo>
                    <a:pt x="1568" y="206"/>
                  </a:lnTo>
                  <a:lnTo>
                    <a:pt x="1568" y="202"/>
                  </a:lnTo>
                  <a:lnTo>
                    <a:pt x="1568" y="200"/>
                  </a:lnTo>
                  <a:lnTo>
                    <a:pt x="1568" y="201"/>
                  </a:lnTo>
                  <a:lnTo>
                    <a:pt x="1568" y="202"/>
                  </a:lnTo>
                  <a:lnTo>
                    <a:pt x="1568" y="204"/>
                  </a:lnTo>
                  <a:lnTo>
                    <a:pt x="1569" y="205"/>
                  </a:lnTo>
                  <a:lnTo>
                    <a:pt x="1569" y="203"/>
                  </a:lnTo>
                  <a:lnTo>
                    <a:pt x="1569" y="202"/>
                  </a:lnTo>
                  <a:lnTo>
                    <a:pt x="1569" y="204"/>
                  </a:lnTo>
                  <a:lnTo>
                    <a:pt x="1570" y="207"/>
                  </a:lnTo>
                  <a:lnTo>
                    <a:pt x="1570" y="208"/>
                  </a:lnTo>
                  <a:lnTo>
                    <a:pt x="1570" y="210"/>
                  </a:lnTo>
                  <a:lnTo>
                    <a:pt x="1570" y="210"/>
                  </a:lnTo>
                  <a:lnTo>
                    <a:pt x="1570" y="210"/>
                  </a:lnTo>
                  <a:lnTo>
                    <a:pt x="1570" y="212"/>
                  </a:lnTo>
                  <a:lnTo>
                    <a:pt x="1571" y="213"/>
                  </a:lnTo>
                  <a:lnTo>
                    <a:pt x="1571" y="214"/>
                  </a:lnTo>
                  <a:lnTo>
                    <a:pt x="1571" y="214"/>
                  </a:lnTo>
                  <a:lnTo>
                    <a:pt x="1571" y="214"/>
                  </a:lnTo>
                  <a:lnTo>
                    <a:pt x="1572" y="216"/>
                  </a:lnTo>
                  <a:lnTo>
                    <a:pt x="1572" y="215"/>
                  </a:lnTo>
                  <a:lnTo>
                    <a:pt x="1572" y="215"/>
                  </a:lnTo>
                  <a:lnTo>
                    <a:pt x="1572" y="215"/>
                  </a:lnTo>
                  <a:lnTo>
                    <a:pt x="1572" y="214"/>
                  </a:lnTo>
                  <a:lnTo>
                    <a:pt x="1573" y="215"/>
                  </a:lnTo>
                  <a:lnTo>
                    <a:pt x="1573" y="215"/>
                  </a:lnTo>
                  <a:lnTo>
                    <a:pt x="1573" y="214"/>
                  </a:lnTo>
                  <a:lnTo>
                    <a:pt x="1573" y="214"/>
                  </a:lnTo>
                  <a:lnTo>
                    <a:pt x="1573" y="214"/>
                  </a:lnTo>
                  <a:lnTo>
                    <a:pt x="1574" y="213"/>
                  </a:lnTo>
                  <a:lnTo>
                    <a:pt x="1574" y="212"/>
                  </a:lnTo>
                  <a:lnTo>
                    <a:pt x="1574" y="211"/>
                  </a:lnTo>
                  <a:lnTo>
                    <a:pt x="1574" y="212"/>
                  </a:lnTo>
                  <a:lnTo>
                    <a:pt x="1574" y="215"/>
                  </a:lnTo>
                  <a:lnTo>
                    <a:pt x="1575" y="214"/>
                  </a:lnTo>
                  <a:lnTo>
                    <a:pt x="1575" y="205"/>
                  </a:lnTo>
                  <a:lnTo>
                    <a:pt x="1575" y="188"/>
                  </a:lnTo>
                  <a:lnTo>
                    <a:pt x="1575" y="163"/>
                  </a:lnTo>
                  <a:lnTo>
                    <a:pt x="1576" y="135"/>
                  </a:lnTo>
                  <a:lnTo>
                    <a:pt x="1576" y="104"/>
                  </a:lnTo>
                  <a:lnTo>
                    <a:pt x="1576" y="67"/>
                  </a:lnTo>
                  <a:lnTo>
                    <a:pt x="1576" y="31"/>
                  </a:lnTo>
                  <a:lnTo>
                    <a:pt x="1576" y="13"/>
                  </a:lnTo>
                  <a:lnTo>
                    <a:pt x="1576" y="36"/>
                  </a:lnTo>
                  <a:lnTo>
                    <a:pt x="1577" y="103"/>
                  </a:lnTo>
                  <a:lnTo>
                    <a:pt x="1577" y="182"/>
                  </a:lnTo>
                  <a:lnTo>
                    <a:pt x="1577" y="231"/>
                  </a:lnTo>
                  <a:lnTo>
                    <a:pt x="1577" y="244"/>
                  </a:lnTo>
                  <a:lnTo>
                    <a:pt x="1577" y="244"/>
                  </a:lnTo>
                  <a:lnTo>
                    <a:pt x="1578" y="237"/>
                  </a:lnTo>
                  <a:lnTo>
                    <a:pt x="1578" y="233"/>
                  </a:lnTo>
                  <a:lnTo>
                    <a:pt x="1578" y="232"/>
                  </a:lnTo>
                  <a:lnTo>
                    <a:pt x="1578" y="235"/>
                  </a:lnTo>
                  <a:lnTo>
                    <a:pt x="1579" y="237"/>
                  </a:lnTo>
                  <a:lnTo>
                    <a:pt x="1579" y="237"/>
                  </a:lnTo>
                  <a:lnTo>
                    <a:pt x="1579" y="236"/>
                  </a:lnTo>
                  <a:lnTo>
                    <a:pt x="1579" y="233"/>
                  </a:lnTo>
                  <a:lnTo>
                    <a:pt x="1579" y="230"/>
                  </a:lnTo>
                  <a:lnTo>
                    <a:pt x="1579" y="226"/>
                  </a:lnTo>
                  <a:lnTo>
                    <a:pt x="1580" y="222"/>
                  </a:lnTo>
                  <a:lnTo>
                    <a:pt x="1580" y="219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81" y="216"/>
                  </a:lnTo>
                  <a:lnTo>
                    <a:pt x="1581" y="215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1" y="213"/>
                  </a:lnTo>
                  <a:lnTo>
                    <a:pt x="1582" y="211"/>
                  </a:lnTo>
                  <a:lnTo>
                    <a:pt x="1582" y="212"/>
                  </a:lnTo>
                  <a:lnTo>
                    <a:pt x="1582" y="211"/>
                  </a:lnTo>
                  <a:lnTo>
                    <a:pt x="1582" y="211"/>
                  </a:lnTo>
                  <a:lnTo>
                    <a:pt x="1583" y="210"/>
                  </a:lnTo>
                  <a:lnTo>
                    <a:pt x="1583" y="210"/>
                  </a:lnTo>
                  <a:lnTo>
                    <a:pt x="1583" y="210"/>
                  </a:lnTo>
                  <a:lnTo>
                    <a:pt x="1583" y="208"/>
                  </a:lnTo>
                  <a:lnTo>
                    <a:pt x="1583" y="207"/>
                  </a:lnTo>
                  <a:lnTo>
                    <a:pt x="1584" y="207"/>
                  </a:lnTo>
                  <a:lnTo>
                    <a:pt x="1584" y="206"/>
                  </a:lnTo>
                  <a:lnTo>
                    <a:pt x="1584" y="205"/>
                  </a:lnTo>
                  <a:lnTo>
                    <a:pt x="1584" y="205"/>
                  </a:lnTo>
                  <a:lnTo>
                    <a:pt x="1584" y="205"/>
                  </a:lnTo>
                  <a:lnTo>
                    <a:pt x="1585" y="204"/>
                  </a:lnTo>
                  <a:lnTo>
                    <a:pt x="1585" y="202"/>
                  </a:lnTo>
                  <a:lnTo>
                    <a:pt x="1585" y="201"/>
                  </a:lnTo>
                  <a:lnTo>
                    <a:pt x="1585" y="200"/>
                  </a:lnTo>
                  <a:lnTo>
                    <a:pt x="1585" y="199"/>
                  </a:lnTo>
                  <a:lnTo>
                    <a:pt x="1586" y="197"/>
                  </a:lnTo>
                  <a:lnTo>
                    <a:pt x="1586" y="196"/>
                  </a:lnTo>
                  <a:lnTo>
                    <a:pt x="1586" y="194"/>
                  </a:lnTo>
                  <a:lnTo>
                    <a:pt x="1586" y="193"/>
                  </a:lnTo>
                  <a:lnTo>
                    <a:pt x="1587" y="191"/>
                  </a:lnTo>
                  <a:lnTo>
                    <a:pt x="1587" y="188"/>
                  </a:lnTo>
                  <a:lnTo>
                    <a:pt x="1587" y="186"/>
                  </a:lnTo>
                  <a:lnTo>
                    <a:pt x="1587" y="185"/>
                  </a:lnTo>
                  <a:lnTo>
                    <a:pt x="1587" y="184"/>
                  </a:lnTo>
                  <a:lnTo>
                    <a:pt x="1587" y="182"/>
                  </a:lnTo>
                  <a:lnTo>
                    <a:pt x="1588" y="179"/>
                  </a:lnTo>
                  <a:lnTo>
                    <a:pt x="1588" y="179"/>
                  </a:lnTo>
                  <a:lnTo>
                    <a:pt x="1588" y="178"/>
                  </a:lnTo>
                  <a:lnTo>
                    <a:pt x="1588" y="178"/>
                  </a:lnTo>
                  <a:lnTo>
                    <a:pt x="1589" y="177"/>
                  </a:lnTo>
                  <a:lnTo>
                    <a:pt x="1589" y="175"/>
                  </a:lnTo>
                  <a:lnTo>
                    <a:pt x="1589" y="174"/>
                  </a:lnTo>
                  <a:lnTo>
                    <a:pt x="1589" y="174"/>
                  </a:lnTo>
                  <a:lnTo>
                    <a:pt x="1589" y="173"/>
                  </a:lnTo>
                  <a:lnTo>
                    <a:pt x="1590" y="173"/>
                  </a:lnTo>
                  <a:lnTo>
                    <a:pt x="1590" y="174"/>
                  </a:lnTo>
                  <a:lnTo>
                    <a:pt x="1590" y="175"/>
                  </a:lnTo>
                  <a:lnTo>
                    <a:pt x="1590" y="176"/>
                  </a:lnTo>
                  <a:lnTo>
                    <a:pt x="1590" y="179"/>
                  </a:lnTo>
                  <a:lnTo>
                    <a:pt x="1591" y="181"/>
                  </a:lnTo>
                  <a:lnTo>
                    <a:pt x="1591" y="183"/>
                  </a:lnTo>
                  <a:lnTo>
                    <a:pt x="1591" y="187"/>
                  </a:lnTo>
                  <a:lnTo>
                    <a:pt x="1591" y="191"/>
                  </a:lnTo>
                  <a:lnTo>
                    <a:pt x="1591" y="193"/>
                  </a:lnTo>
                  <a:lnTo>
                    <a:pt x="1592" y="198"/>
                  </a:lnTo>
                  <a:lnTo>
                    <a:pt x="1592" y="200"/>
                  </a:lnTo>
                  <a:lnTo>
                    <a:pt x="1592" y="202"/>
                  </a:lnTo>
                  <a:lnTo>
                    <a:pt x="1592" y="205"/>
                  </a:lnTo>
                  <a:lnTo>
                    <a:pt x="1592" y="207"/>
                  </a:lnTo>
                  <a:lnTo>
                    <a:pt x="1592" y="209"/>
                  </a:lnTo>
                  <a:lnTo>
                    <a:pt x="1593" y="210"/>
                  </a:lnTo>
                  <a:lnTo>
                    <a:pt x="1593" y="211"/>
                  </a:lnTo>
                  <a:lnTo>
                    <a:pt x="1593" y="211"/>
                  </a:lnTo>
                  <a:lnTo>
                    <a:pt x="1593" y="212"/>
                  </a:lnTo>
                  <a:lnTo>
                    <a:pt x="1594" y="212"/>
                  </a:lnTo>
                  <a:lnTo>
                    <a:pt x="1594" y="213"/>
                  </a:lnTo>
                  <a:lnTo>
                    <a:pt x="1594" y="213"/>
                  </a:lnTo>
                  <a:lnTo>
                    <a:pt x="1594" y="213"/>
                  </a:lnTo>
                  <a:lnTo>
                    <a:pt x="1594" y="212"/>
                  </a:lnTo>
                  <a:lnTo>
                    <a:pt x="1595" y="212"/>
                  </a:lnTo>
                  <a:lnTo>
                    <a:pt x="1595" y="213"/>
                  </a:lnTo>
                  <a:lnTo>
                    <a:pt x="1595" y="213"/>
                  </a:lnTo>
                  <a:lnTo>
                    <a:pt x="1595" y="213"/>
                  </a:lnTo>
                  <a:lnTo>
                    <a:pt x="1595" y="212"/>
                  </a:lnTo>
                  <a:lnTo>
                    <a:pt x="1596" y="212"/>
                  </a:lnTo>
                  <a:lnTo>
                    <a:pt x="1596" y="212"/>
                  </a:lnTo>
                  <a:lnTo>
                    <a:pt x="1596" y="213"/>
                  </a:lnTo>
                  <a:lnTo>
                    <a:pt x="1596" y="213"/>
                  </a:lnTo>
                  <a:lnTo>
                    <a:pt x="1596" y="212"/>
                  </a:lnTo>
                  <a:lnTo>
                    <a:pt x="1597" y="213"/>
                  </a:lnTo>
                  <a:lnTo>
                    <a:pt x="1597" y="212"/>
                  </a:lnTo>
                  <a:lnTo>
                    <a:pt x="1597" y="211"/>
                  </a:lnTo>
                  <a:lnTo>
                    <a:pt x="1597" y="210"/>
                  </a:lnTo>
                  <a:lnTo>
                    <a:pt x="1598" y="210"/>
                  </a:lnTo>
                  <a:lnTo>
                    <a:pt x="1598" y="210"/>
                  </a:lnTo>
                  <a:lnTo>
                    <a:pt x="1598" y="210"/>
                  </a:lnTo>
                  <a:lnTo>
                    <a:pt x="1598" y="210"/>
                  </a:lnTo>
                  <a:lnTo>
                    <a:pt x="1598" y="208"/>
                  </a:lnTo>
                  <a:lnTo>
                    <a:pt x="1598" y="207"/>
                  </a:lnTo>
                  <a:lnTo>
                    <a:pt x="1599" y="208"/>
                  </a:lnTo>
                  <a:lnTo>
                    <a:pt x="1599" y="208"/>
                  </a:lnTo>
                  <a:lnTo>
                    <a:pt x="1599" y="207"/>
                  </a:lnTo>
                  <a:lnTo>
                    <a:pt x="1599" y="207"/>
                  </a:lnTo>
                  <a:lnTo>
                    <a:pt x="1600" y="207"/>
                  </a:lnTo>
                  <a:lnTo>
                    <a:pt x="1600" y="207"/>
                  </a:lnTo>
                  <a:lnTo>
                    <a:pt x="1600" y="208"/>
                  </a:lnTo>
                  <a:lnTo>
                    <a:pt x="1600" y="208"/>
                  </a:lnTo>
                  <a:lnTo>
                    <a:pt x="1600" y="207"/>
                  </a:lnTo>
                  <a:lnTo>
                    <a:pt x="1601" y="207"/>
                  </a:lnTo>
                  <a:lnTo>
                    <a:pt x="1601" y="207"/>
                  </a:lnTo>
                  <a:lnTo>
                    <a:pt x="1601" y="208"/>
                  </a:lnTo>
                  <a:lnTo>
                    <a:pt x="1601" y="208"/>
                  </a:lnTo>
                  <a:lnTo>
                    <a:pt x="1601" y="208"/>
                  </a:lnTo>
                  <a:lnTo>
                    <a:pt x="1602" y="208"/>
                  </a:lnTo>
                  <a:lnTo>
                    <a:pt x="1602" y="208"/>
                  </a:lnTo>
                  <a:lnTo>
                    <a:pt x="1602" y="209"/>
                  </a:lnTo>
                  <a:lnTo>
                    <a:pt x="1602" y="208"/>
                  </a:lnTo>
                  <a:lnTo>
                    <a:pt x="1602" y="209"/>
                  </a:lnTo>
                  <a:lnTo>
                    <a:pt x="1603" y="209"/>
                  </a:lnTo>
                  <a:lnTo>
                    <a:pt x="1603" y="210"/>
                  </a:lnTo>
                  <a:lnTo>
                    <a:pt x="1603" y="209"/>
                  </a:lnTo>
                  <a:lnTo>
                    <a:pt x="1603" y="210"/>
                  </a:lnTo>
                  <a:lnTo>
                    <a:pt x="1604" y="210"/>
                  </a:lnTo>
                  <a:lnTo>
                    <a:pt x="1604" y="211"/>
                  </a:lnTo>
                  <a:lnTo>
                    <a:pt x="1604" y="211"/>
                  </a:lnTo>
                  <a:lnTo>
                    <a:pt x="1604" y="211"/>
                  </a:lnTo>
                  <a:lnTo>
                    <a:pt x="1604" y="210"/>
                  </a:lnTo>
                  <a:lnTo>
                    <a:pt x="1604" y="211"/>
                  </a:lnTo>
                  <a:lnTo>
                    <a:pt x="1605" y="211"/>
                  </a:lnTo>
                  <a:lnTo>
                    <a:pt x="1605" y="212"/>
                  </a:lnTo>
                  <a:lnTo>
                    <a:pt x="1605" y="212"/>
                  </a:lnTo>
                  <a:lnTo>
                    <a:pt x="1605" y="211"/>
                  </a:lnTo>
                  <a:lnTo>
                    <a:pt x="1606" y="211"/>
                  </a:lnTo>
                  <a:lnTo>
                    <a:pt x="1606" y="212"/>
                  </a:lnTo>
                  <a:lnTo>
                    <a:pt x="1606" y="212"/>
                  </a:lnTo>
                  <a:lnTo>
                    <a:pt x="1606" y="212"/>
                  </a:lnTo>
                  <a:lnTo>
                    <a:pt x="1606" y="212"/>
                  </a:lnTo>
                  <a:lnTo>
                    <a:pt x="1606" y="212"/>
                  </a:lnTo>
                  <a:lnTo>
                    <a:pt x="1607" y="212"/>
                  </a:lnTo>
                  <a:lnTo>
                    <a:pt x="1607" y="212"/>
                  </a:lnTo>
                  <a:lnTo>
                    <a:pt x="1607" y="212"/>
                  </a:lnTo>
                  <a:lnTo>
                    <a:pt x="1607" y="212"/>
                  </a:lnTo>
                  <a:lnTo>
                    <a:pt x="1607" y="212"/>
                  </a:lnTo>
                  <a:lnTo>
                    <a:pt x="1608" y="212"/>
                  </a:lnTo>
                  <a:lnTo>
                    <a:pt x="1608" y="213"/>
                  </a:lnTo>
                  <a:lnTo>
                    <a:pt x="1608" y="212"/>
                  </a:lnTo>
                  <a:lnTo>
                    <a:pt x="1608" y="212"/>
                  </a:lnTo>
                  <a:lnTo>
                    <a:pt x="1609" y="213"/>
                  </a:lnTo>
                  <a:lnTo>
                    <a:pt x="1609" y="212"/>
                  </a:lnTo>
                  <a:lnTo>
                    <a:pt x="1609" y="213"/>
                  </a:lnTo>
                  <a:lnTo>
                    <a:pt x="1609" y="212"/>
                  </a:lnTo>
                  <a:lnTo>
                    <a:pt x="1609" y="212"/>
                  </a:lnTo>
                  <a:lnTo>
                    <a:pt x="1609" y="213"/>
                  </a:lnTo>
                  <a:lnTo>
                    <a:pt x="1610" y="214"/>
                  </a:lnTo>
                  <a:lnTo>
                    <a:pt x="1610" y="213"/>
                  </a:lnTo>
                  <a:lnTo>
                    <a:pt x="1610" y="213"/>
                  </a:lnTo>
                  <a:lnTo>
                    <a:pt x="1610" y="213"/>
                  </a:lnTo>
                  <a:lnTo>
                    <a:pt x="1611" y="212"/>
                  </a:lnTo>
                  <a:lnTo>
                    <a:pt x="1611" y="212"/>
                  </a:lnTo>
                  <a:lnTo>
                    <a:pt x="1611" y="212"/>
                  </a:lnTo>
                  <a:lnTo>
                    <a:pt x="1611" y="212"/>
                  </a:lnTo>
                  <a:lnTo>
                    <a:pt x="1611" y="212"/>
                  </a:lnTo>
                  <a:lnTo>
                    <a:pt x="1612" y="211"/>
                  </a:lnTo>
                  <a:lnTo>
                    <a:pt x="1612" y="210"/>
                  </a:lnTo>
                  <a:lnTo>
                    <a:pt x="1612" y="207"/>
                  </a:lnTo>
                  <a:lnTo>
                    <a:pt x="1612" y="206"/>
                  </a:lnTo>
                  <a:lnTo>
                    <a:pt x="1612" y="207"/>
                  </a:lnTo>
                  <a:lnTo>
                    <a:pt x="1613" y="207"/>
                  </a:lnTo>
                  <a:lnTo>
                    <a:pt x="1613" y="205"/>
                  </a:lnTo>
                  <a:lnTo>
                    <a:pt x="1613" y="202"/>
                  </a:lnTo>
                  <a:lnTo>
                    <a:pt x="1613" y="200"/>
                  </a:lnTo>
                  <a:lnTo>
                    <a:pt x="1613" y="200"/>
                  </a:lnTo>
                  <a:lnTo>
                    <a:pt x="1614" y="202"/>
                  </a:lnTo>
                  <a:lnTo>
                    <a:pt x="1614" y="203"/>
                  </a:lnTo>
                  <a:lnTo>
                    <a:pt x="1614" y="202"/>
                  </a:lnTo>
                  <a:lnTo>
                    <a:pt x="1614" y="202"/>
                  </a:lnTo>
                  <a:lnTo>
                    <a:pt x="1615" y="202"/>
                  </a:lnTo>
                  <a:lnTo>
                    <a:pt x="1615" y="204"/>
                  </a:lnTo>
                  <a:lnTo>
                    <a:pt x="1615" y="204"/>
                  </a:lnTo>
                  <a:lnTo>
                    <a:pt x="1615" y="206"/>
                  </a:lnTo>
                  <a:lnTo>
                    <a:pt x="1615" y="207"/>
                  </a:lnTo>
                  <a:lnTo>
                    <a:pt x="1615" y="208"/>
                  </a:lnTo>
                  <a:lnTo>
                    <a:pt x="1616" y="208"/>
                  </a:lnTo>
                  <a:lnTo>
                    <a:pt x="1616" y="208"/>
                  </a:lnTo>
                  <a:lnTo>
                    <a:pt x="1616" y="210"/>
                  </a:lnTo>
                  <a:lnTo>
                    <a:pt x="1616" y="212"/>
                  </a:lnTo>
                  <a:lnTo>
                    <a:pt x="1617" y="214"/>
                  </a:lnTo>
                  <a:lnTo>
                    <a:pt x="1617" y="214"/>
                  </a:lnTo>
                  <a:lnTo>
                    <a:pt x="1617" y="214"/>
                  </a:lnTo>
                  <a:lnTo>
                    <a:pt x="1617" y="215"/>
                  </a:lnTo>
                  <a:lnTo>
                    <a:pt x="1617" y="214"/>
                  </a:lnTo>
                  <a:lnTo>
                    <a:pt x="1617" y="215"/>
                  </a:lnTo>
                  <a:lnTo>
                    <a:pt x="1618" y="214"/>
                  </a:lnTo>
                  <a:lnTo>
                    <a:pt x="1618" y="215"/>
                  </a:lnTo>
                  <a:lnTo>
                    <a:pt x="1618" y="215"/>
                  </a:lnTo>
                  <a:lnTo>
                    <a:pt x="1618" y="215"/>
                  </a:lnTo>
                  <a:lnTo>
                    <a:pt x="1619" y="214"/>
                  </a:lnTo>
                  <a:lnTo>
                    <a:pt x="1619" y="212"/>
                  </a:lnTo>
                  <a:lnTo>
                    <a:pt x="1619" y="212"/>
                  </a:lnTo>
                  <a:lnTo>
                    <a:pt x="1619" y="211"/>
                  </a:lnTo>
                  <a:lnTo>
                    <a:pt x="1619" y="212"/>
                  </a:lnTo>
                  <a:lnTo>
                    <a:pt x="1620" y="211"/>
                  </a:lnTo>
                  <a:lnTo>
                    <a:pt x="1620" y="212"/>
                  </a:lnTo>
                  <a:lnTo>
                    <a:pt x="1620" y="211"/>
                  </a:lnTo>
                  <a:lnTo>
                    <a:pt x="1620" y="201"/>
                  </a:lnTo>
                  <a:lnTo>
                    <a:pt x="1620" y="179"/>
                  </a:lnTo>
                  <a:lnTo>
                    <a:pt x="1621" y="149"/>
                  </a:lnTo>
                  <a:lnTo>
                    <a:pt x="1621" y="119"/>
                  </a:lnTo>
                  <a:lnTo>
                    <a:pt x="1621" y="89"/>
                  </a:lnTo>
                  <a:lnTo>
                    <a:pt x="1621" y="57"/>
                  </a:lnTo>
                  <a:lnTo>
                    <a:pt x="1621" y="21"/>
                  </a:lnTo>
                  <a:lnTo>
                    <a:pt x="1622" y="8"/>
                  </a:lnTo>
                  <a:lnTo>
                    <a:pt x="1622" y="39"/>
                  </a:lnTo>
                  <a:lnTo>
                    <a:pt x="1622" y="115"/>
                  </a:lnTo>
                  <a:lnTo>
                    <a:pt x="1622" y="195"/>
                  </a:lnTo>
                  <a:lnTo>
                    <a:pt x="1622" y="241"/>
                  </a:lnTo>
                  <a:lnTo>
                    <a:pt x="1623" y="250"/>
                  </a:lnTo>
                  <a:lnTo>
                    <a:pt x="1623" y="246"/>
                  </a:lnTo>
                  <a:lnTo>
                    <a:pt x="1623" y="240"/>
                  </a:lnTo>
                  <a:lnTo>
                    <a:pt x="1623" y="235"/>
                  </a:lnTo>
                  <a:lnTo>
                    <a:pt x="1623" y="235"/>
                  </a:lnTo>
                  <a:lnTo>
                    <a:pt x="1624" y="237"/>
                  </a:lnTo>
                  <a:lnTo>
                    <a:pt x="1624" y="237"/>
                  </a:lnTo>
                  <a:lnTo>
                    <a:pt x="1624" y="237"/>
                  </a:lnTo>
                  <a:lnTo>
                    <a:pt x="1624" y="234"/>
                  </a:lnTo>
                  <a:lnTo>
                    <a:pt x="1624" y="230"/>
                  </a:lnTo>
                  <a:lnTo>
                    <a:pt x="1625" y="226"/>
                  </a:lnTo>
                  <a:lnTo>
                    <a:pt x="1625" y="220"/>
                  </a:lnTo>
                  <a:lnTo>
                    <a:pt x="1625" y="219"/>
                  </a:lnTo>
                  <a:lnTo>
                    <a:pt x="1625" y="216"/>
                  </a:lnTo>
                  <a:lnTo>
                    <a:pt x="1626" y="214"/>
                  </a:lnTo>
                  <a:lnTo>
                    <a:pt x="1626" y="212"/>
                  </a:lnTo>
                  <a:lnTo>
                    <a:pt x="1626" y="211"/>
                  </a:lnTo>
                  <a:lnTo>
                    <a:pt x="1626" y="212"/>
                  </a:lnTo>
                  <a:lnTo>
                    <a:pt x="1626" y="212"/>
                  </a:lnTo>
                  <a:lnTo>
                    <a:pt x="1626" y="211"/>
                  </a:lnTo>
                  <a:lnTo>
                    <a:pt x="1627" y="210"/>
                  </a:lnTo>
                  <a:lnTo>
                    <a:pt x="1627" y="211"/>
                  </a:lnTo>
                  <a:lnTo>
                    <a:pt x="1627" y="210"/>
                  </a:lnTo>
                  <a:lnTo>
                    <a:pt x="1627" y="208"/>
                  </a:lnTo>
                  <a:lnTo>
                    <a:pt x="1628" y="207"/>
                  </a:lnTo>
                  <a:lnTo>
                    <a:pt x="1628" y="207"/>
                  </a:lnTo>
                  <a:lnTo>
                    <a:pt x="1628" y="207"/>
                  </a:lnTo>
                  <a:lnTo>
                    <a:pt x="1628" y="206"/>
                  </a:lnTo>
                  <a:lnTo>
                    <a:pt x="1628" y="205"/>
                  </a:lnTo>
                  <a:lnTo>
                    <a:pt x="1628" y="204"/>
                  </a:lnTo>
                  <a:lnTo>
                    <a:pt x="1629" y="204"/>
                  </a:lnTo>
                  <a:lnTo>
                    <a:pt x="1629" y="204"/>
                  </a:lnTo>
                  <a:lnTo>
                    <a:pt x="1629" y="204"/>
                  </a:lnTo>
                  <a:lnTo>
                    <a:pt x="1629" y="202"/>
                  </a:lnTo>
                  <a:lnTo>
                    <a:pt x="1630" y="201"/>
                  </a:lnTo>
                  <a:lnTo>
                    <a:pt x="1630" y="200"/>
                  </a:lnTo>
                  <a:lnTo>
                    <a:pt x="1630" y="200"/>
                  </a:lnTo>
                  <a:lnTo>
                    <a:pt x="1630" y="199"/>
                  </a:lnTo>
                  <a:lnTo>
                    <a:pt x="1630" y="197"/>
                  </a:lnTo>
                  <a:lnTo>
                    <a:pt x="1631" y="196"/>
                  </a:lnTo>
                  <a:lnTo>
                    <a:pt x="1631" y="195"/>
                  </a:lnTo>
                  <a:lnTo>
                    <a:pt x="1631" y="193"/>
                  </a:lnTo>
                  <a:lnTo>
                    <a:pt x="1631" y="191"/>
                  </a:lnTo>
                  <a:lnTo>
                    <a:pt x="1631" y="189"/>
                  </a:lnTo>
                  <a:lnTo>
                    <a:pt x="1632" y="186"/>
                  </a:lnTo>
                  <a:lnTo>
                    <a:pt x="1632" y="186"/>
                  </a:lnTo>
                  <a:lnTo>
                    <a:pt x="1632" y="184"/>
                  </a:lnTo>
                  <a:lnTo>
                    <a:pt x="1632" y="182"/>
                  </a:lnTo>
                  <a:lnTo>
                    <a:pt x="1632" y="181"/>
                  </a:lnTo>
                  <a:lnTo>
                    <a:pt x="1633" y="179"/>
                  </a:lnTo>
                  <a:lnTo>
                    <a:pt x="1633" y="178"/>
                  </a:lnTo>
                  <a:lnTo>
                    <a:pt x="1633" y="176"/>
                  </a:lnTo>
                  <a:lnTo>
                    <a:pt x="1633" y="175"/>
                  </a:lnTo>
                  <a:lnTo>
                    <a:pt x="1634" y="174"/>
                  </a:lnTo>
                  <a:lnTo>
                    <a:pt x="1634" y="172"/>
                  </a:lnTo>
                  <a:lnTo>
                    <a:pt x="1634" y="172"/>
                  </a:lnTo>
                  <a:lnTo>
                    <a:pt x="1634" y="171"/>
                  </a:lnTo>
                  <a:lnTo>
                    <a:pt x="1634" y="171"/>
                  </a:lnTo>
                  <a:lnTo>
                    <a:pt x="1634" y="170"/>
                  </a:lnTo>
                  <a:lnTo>
                    <a:pt x="1635" y="170"/>
                  </a:lnTo>
                  <a:lnTo>
                    <a:pt x="1635" y="171"/>
                  </a:lnTo>
                  <a:lnTo>
                    <a:pt x="1635" y="171"/>
                  </a:lnTo>
                  <a:lnTo>
                    <a:pt x="1635" y="172"/>
                  </a:lnTo>
                  <a:lnTo>
                    <a:pt x="1636" y="173"/>
                  </a:lnTo>
                  <a:lnTo>
                    <a:pt x="1636" y="175"/>
                  </a:lnTo>
                  <a:lnTo>
                    <a:pt x="1636" y="179"/>
                  </a:lnTo>
                  <a:lnTo>
                    <a:pt x="1636" y="182"/>
                  </a:lnTo>
                  <a:lnTo>
                    <a:pt x="1636" y="185"/>
                  </a:lnTo>
                  <a:lnTo>
                    <a:pt x="1637" y="190"/>
                  </a:lnTo>
                  <a:lnTo>
                    <a:pt x="1637" y="193"/>
                  </a:lnTo>
                  <a:lnTo>
                    <a:pt x="1637" y="196"/>
                  </a:lnTo>
                  <a:lnTo>
                    <a:pt x="1637" y="198"/>
                  </a:lnTo>
                  <a:lnTo>
                    <a:pt x="1637" y="200"/>
                  </a:lnTo>
                  <a:lnTo>
                    <a:pt x="1637" y="202"/>
                  </a:lnTo>
                  <a:lnTo>
                    <a:pt x="1638" y="205"/>
                  </a:lnTo>
                  <a:lnTo>
                    <a:pt x="1638" y="205"/>
                  </a:lnTo>
                  <a:lnTo>
                    <a:pt x="1638" y="207"/>
                  </a:lnTo>
                  <a:lnTo>
                    <a:pt x="1638" y="207"/>
                  </a:lnTo>
                  <a:lnTo>
                    <a:pt x="1639" y="207"/>
                  </a:lnTo>
                  <a:lnTo>
                    <a:pt x="1639" y="210"/>
                  </a:lnTo>
                  <a:lnTo>
                    <a:pt x="1639" y="210"/>
                  </a:lnTo>
                  <a:lnTo>
                    <a:pt x="1639" y="210"/>
                  </a:lnTo>
                  <a:lnTo>
                    <a:pt x="1639" y="210"/>
                  </a:lnTo>
                  <a:lnTo>
                    <a:pt x="1639" y="209"/>
                  </a:lnTo>
                  <a:lnTo>
                    <a:pt x="1640" y="210"/>
                  </a:lnTo>
                  <a:lnTo>
                    <a:pt x="1640" y="210"/>
                  </a:lnTo>
                  <a:lnTo>
                    <a:pt x="1640" y="210"/>
                  </a:lnTo>
                  <a:lnTo>
                    <a:pt x="1640" y="210"/>
                  </a:lnTo>
                  <a:lnTo>
                    <a:pt x="1641" y="210"/>
                  </a:lnTo>
                  <a:lnTo>
                    <a:pt x="1641" y="210"/>
                  </a:lnTo>
                  <a:lnTo>
                    <a:pt x="1641" y="210"/>
                  </a:lnTo>
                  <a:lnTo>
                    <a:pt x="1641" y="210"/>
                  </a:lnTo>
                  <a:lnTo>
                    <a:pt x="1641" y="210"/>
                  </a:lnTo>
                  <a:lnTo>
                    <a:pt x="1642" y="210"/>
                  </a:lnTo>
                  <a:lnTo>
                    <a:pt x="1642" y="210"/>
                  </a:lnTo>
                  <a:lnTo>
                    <a:pt x="1642" y="208"/>
                  </a:lnTo>
                  <a:lnTo>
                    <a:pt x="1642" y="208"/>
                  </a:lnTo>
                  <a:lnTo>
                    <a:pt x="1642" y="208"/>
                  </a:lnTo>
                  <a:lnTo>
                    <a:pt x="1643" y="208"/>
                  </a:lnTo>
                  <a:lnTo>
                    <a:pt x="1643" y="207"/>
                  </a:lnTo>
                  <a:lnTo>
                    <a:pt x="1643" y="206"/>
                  </a:lnTo>
                  <a:lnTo>
                    <a:pt x="1643" y="206"/>
                  </a:lnTo>
                  <a:lnTo>
                    <a:pt x="1643" y="207"/>
                  </a:lnTo>
                  <a:lnTo>
                    <a:pt x="1644" y="206"/>
                  </a:lnTo>
                  <a:lnTo>
                    <a:pt x="1644" y="206"/>
                  </a:lnTo>
                  <a:lnTo>
                    <a:pt x="1644" y="205"/>
                  </a:lnTo>
                  <a:lnTo>
                    <a:pt x="1644" y="205"/>
                  </a:lnTo>
                  <a:lnTo>
                    <a:pt x="1645" y="206"/>
                  </a:lnTo>
                  <a:lnTo>
                    <a:pt x="1645" y="205"/>
                  </a:lnTo>
                  <a:lnTo>
                    <a:pt x="1645" y="205"/>
                  </a:lnTo>
                  <a:lnTo>
                    <a:pt x="1645" y="205"/>
                  </a:lnTo>
                  <a:lnTo>
                    <a:pt x="1645" y="205"/>
                  </a:lnTo>
                  <a:lnTo>
                    <a:pt x="1645" y="205"/>
                  </a:lnTo>
                  <a:lnTo>
                    <a:pt x="1646" y="205"/>
                  </a:lnTo>
                  <a:lnTo>
                    <a:pt x="1646" y="205"/>
                  </a:lnTo>
                  <a:lnTo>
                    <a:pt x="1646" y="205"/>
                  </a:lnTo>
                  <a:lnTo>
                    <a:pt x="1646" y="205"/>
                  </a:lnTo>
                  <a:lnTo>
                    <a:pt x="1647" y="205"/>
                  </a:lnTo>
                  <a:lnTo>
                    <a:pt x="1647" y="205"/>
                  </a:lnTo>
                  <a:lnTo>
                    <a:pt x="1647" y="205"/>
                  </a:lnTo>
                  <a:lnTo>
                    <a:pt x="1647" y="205"/>
                  </a:lnTo>
                  <a:lnTo>
                    <a:pt x="1647" y="205"/>
                  </a:lnTo>
                  <a:lnTo>
                    <a:pt x="1648" y="206"/>
                  </a:lnTo>
                  <a:lnTo>
                    <a:pt x="1648" y="206"/>
                  </a:lnTo>
                  <a:lnTo>
                    <a:pt x="1648" y="206"/>
                  </a:lnTo>
                  <a:lnTo>
                    <a:pt x="1648" y="206"/>
                  </a:lnTo>
                  <a:lnTo>
                    <a:pt x="1648" y="207"/>
                  </a:lnTo>
                  <a:lnTo>
                    <a:pt x="1649" y="207"/>
                  </a:lnTo>
                  <a:lnTo>
                    <a:pt x="1649" y="208"/>
                  </a:lnTo>
                  <a:lnTo>
                    <a:pt x="1649" y="207"/>
                  </a:lnTo>
                  <a:lnTo>
                    <a:pt x="1649" y="207"/>
                  </a:lnTo>
                  <a:lnTo>
                    <a:pt x="1649" y="208"/>
                  </a:lnTo>
                  <a:lnTo>
                    <a:pt x="1650" y="209"/>
                  </a:lnTo>
                  <a:lnTo>
                    <a:pt x="1650" y="209"/>
                  </a:lnTo>
                  <a:lnTo>
                    <a:pt x="1650" y="208"/>
                  </a:lnTo>
                  <a:lnTo>
                    <a:pt x="1650" y="208"/>
                  </a:lnTo>
                  <a:lnTo>
                    <a:pt x="1650" y="210"/>
                  </a:lnTo>
                  <a:lnTo>
                    <a:pt x="1651" y="210"/>
                  </a:lnTo>
                  <a:lnTo>
                    <a:pt x="1651" y="210"/>
                  </a:lnTo>
                  <a:lnTo>
                    <a:pt x="1651" y="210"/>
                  </a:lnTo>
                  <a:lnTo>
                    <a:pt x="1651" y="210"/>
                  </a:lnTo>
                  <a:lnTo>
                    <a:pt x="1651" y="211"/>
                  </a:lnTo>
                  <a:lnTo>
                    <a:pt x="1652" y="210"/>
                  </a:lnTo>
                  <a:lnTo>
                    <a:pt x="1652" y="210"/>
                  </a:lnTo>
                  <a:lnTo>
                    <a:pt x="1652" y="210"/>
                  </a:lnTo>
                  <a:lnTo>
                    <a:pt x="1652" y="210"/>
                  </a:lnTo>
                  <a:lnTo>
                    <a:pt x="1652" y="210"/>
                  </a:lnTo>
                  <a:lnTo>
                    <a:pt x="1653" y="210"/>
                  </a:lnTo>
                  <a:lnTo>
                    <a:pt x="1653" y="210"/>
                  </a:lnTo>
                  <a:lnTo>
                    <a:pt x="1653" y="210"/>
                  </a:lnTo>
                  <a:lnTo>
                    <a:pt x="1653" y="211"/>
                  </a:lnTo>
                  <a:lnTo>
                    <a:pt x="1653" y="210"/>
                  </a:lnTo>
                  <a:lnTo>
                    <a:pt x="1654" y="211"/>
                  </a:lnTo>
                  <a:lnTo>
                    <a:pt x="1654" y="210"/>
                  </a:lnTo>
                  <a:lnTo>
                    <a:pt x="1654" y="209"/>
                  </a:lnTo>
                  <a:lnTo>
                    <a:pt x="1654" y="210"/>
                  </a:lnTo>
                  <a:lnTo>
                    <a:pt x="1654" y="210"/>
                  </a:lnTo>
                  <a:lnTo>
                    <a:pt x="1655" y="211"/>
                  </a:lnTo>
                  <a:lnTo>
                    <a:pt x="1655" y="210"/>
                  </a:lnTo>
                  <a:lnTo>
                    <a:pt x="1655" y="210"/>
                  </a:lnTo>
                  <a:lnTo>
                    <a:pt x="1655" y="210"/>
                  </a:lnTo>
                  <a:lnTo>
                    <a:pt x="1656" y="210"/>
                  </a:lnTo>
                  <a:lnTo>
                    <a:pt x="1656" y="210"/>
                  </a:lnTo>
                  <a:lnTo>
                    <a:pt x="1656" y="210"/>
                  </a:lnTo>
                  <a:lnTo>
                    <a:pt x="1656" y="210"/>
                  </a:lnTo>
                  <a:lnTo>
                    <a:pt x="1656" y="210"/>
                  </a:lnTo>
                  <a:lnTo>
                    <a:pt x="1656" y="210"/>
                  </a:lnTo>
                  <a:lnTo>
                    <a:pt x="1657" y="210"/>
                  </a:lnTo>
                  <a:lnTo>
                    <a:pt x="1657" y="210"/>
                  </a:lnTo>
                  <a:lnTo>
                    <a:pt x="1657" y="208"/>
                  </a:lnTo>
                  <a:lnTo>
                    <a:pt x="1657" y="206"/>
                  </a:lnTo>
                  <a:lnTo>
                    <a:pt x="1658" y="204"/>
                  </a:lnTo>
                  <a:lnTo>
                    <a:pt x="1658" y="202"/>
                  </a:lnTo>
                  <a:lnTo>
                    <a:pt x="1658" y="204"/>
                  </a:lnTo>
                  <a:lnTo>
                    <a:pt x="1658" y="205"/>
                  </a:lnTo>
                  <a:lnTo>
                    <a:pt x="1658" y="204"/>
                  </a:lnTo>
                  <a:lnTo>
                    <a:pt x="1659" y="201"/>
                  </a:lnTo>
                  <a:lnTo>
                    <a:pt x="1659" y="197"/>
                  </a:lnTo>
                  <a:lnTo>
                    <a:pt x="1659" y="196"/>
                  </a:lnTo>
                  <a:lnTo>
                    <a:pt x="1659" y="198"/>
                  </a:lnTo>
                  <a:lnTo>
                    <a:pt x="1659" y="200"/>
                  </a:lnTo>
                  <a:lnTo>
                    <a:pt x="1660" y="200"/>
                  </a:lnTo>
                  <a:lnTo>
                    <a:pt x="1660" y="199"/>
                  </a:lnTo>
                  <a:lnTo>
                    <a:pt x="1660" y="199"/>
                  </a:lnTo>
                  <a:lnTo>
                    <a:pt x="1660" y="200"/>
                  </a:lnTo>
                  <a:lnTo>
                    <a:pt x="1660" y="201"/>
                  </a:lnTo>
                  <a:lnTo>
                    <a:pt x="1661" y="202"/>
                  </a:lnTo>
                  <a:lnTo>
                    <a:pt x="1661" y="204"/>
                  </a:lnTo>
                  <a:lnTo>
                    <a:pt x="1661" y="204"/>
                  </a:lnTo>
                  <a:lnTo>
                    <a:pt x="1661" y="204"/>
                  </a:lnTo>
                  <a:lnTo>
                    <a:pt x="1661" y="205"/>
                  </a:lnTo>
                  <a:lnTo>
                    <a:pt x="1662" y="206"/>
                  </a:lnTo>
                  <a:lnTo>
                    <a:pt x="1662" y="209"/>
                  </a:lnTo>
                  <a:lnTo>
                    <a:pt x="1662" y="210"/>
                  </a:lnTo>
                  <a:lnTo>
                    <a:pt x="1662" y="210"/>
                  </a:lnTo>
                  <a:lnTo>
                    <a:pt x="1662" y="211"/>
                  </a:lnTo>
                  <a:lnTo>
                    <a:pt x="1663" y="211"/>
                  </a:lnTo>
                  <a:lnTo>
                    <a:pt x="1663" y="212"/>
                  </a:lnTo>
                  <a:lnTo>
                    <a:pt x="1663" y="212"/>
                  </a:lnTo>
                  <a:lnTo>
                    <a:pt x="1663" y="212"/>
                  </a:lnTo>
                  <a:lnTo>
                    <a:pt x="1664" y="211"/>
                  </a:lnTo>
                  <a:lnTo>
                    <a:pt x="1664" y="210"/>
                  </a:lnTo>
                  <a:lnTo>
                    <a:pt x="1664" y="210"/>
                  </a:lnTo>
                  <a:lnTo>
                    <a:pt x="1664" y="210"/>
                  </a:lnTo>
                  <a:lnTo>
                    <a:pt x="1664" y="210"/>
                  </a:lnTo>
                  <a:lnTo>
                    <a:pt x="1664" y="209"/>
                  </a:lnTo>
                  <a:lnTo>
                    <a:pt x="1665" y="207"/>
                  </a:lnTo>
                  <a:lnTo>
                    <a:pt x="1665" y="208"/>
                  </a:lnTo>
                  <a:lnTo>
                    <a:pt x="1665" y="207"/>
                  </a:lnTo>
                  <a:lnTo>
                    <a:pt x="1665" y="208"/>
                  </a:lnTo>
                  <a:lnTo>
                    <a:pt x="1666" y="208"/>
                  </a:lnTo>
                  <a:lnTo>
                    <a:pt x="1666" y="201"/>
                  </a:lnTo>
                  <a:lnTo>
                    <a:pt x="1666" y="185"/>
                  </a:lnTo>
                  <a:lnTo>
                    <a:pt x="1666" y="160"/>
                  </a:lnTo>
                  <a:lnTo>
                    <a:pt x="1666" y="131"/>
                  </a:lnTo>
                  <a:lnTo>
                    <a:pt x="1667" y="102"/>
                  </a:lnTo>
                  <a:lnTo>
                    <a:pt x="1667" y="68"/>
                  </a:lnTo>
                  <a:lnTo>
                    <a:pt x="1667" y="33"/>
                  </a:lnTo>
                  <a:lnTo>
                    <a:pt x="1667" y="7"/>
                  </a:lnTo>
                  <a:lnTo>
                    <a:pt x="1667" y="21"/>
                  </a:lnTo>
                  <a:lnTo>
                    <a:pt x="1667" y="83"/>
                  </a:lnTo>
                  <a:lnTo>
                    <a:pt x="1668" y="168"/>
                  </a:lnTo>
                  <a:lnTo>
                    <a:pt x="1668" y="226"/>
                  </a:lnTo>
                  <a:lnTo>
                    <a:pt x="1668" y="244"/>
                  </a:lnTo>
                  <a:lnTo>
                    <a:pt x="1668" y="238"/>
                  </a:lnTo>
                  <a:lnTo>
                    <a:pt x="1669" y="230"/>
                  </a:lnTo>
                  <a:lnTo>
                    <a:pt x="1669" y="225"/>
                  </a:lnTo>
                  <a:lnTo>
                    <a:pt x="1669" y="224"/>
                  </a:lnTo>
                  <a:lnTo>
                    <a:pt x="1669" y="226"/>
                  </a:lnTo>
                  <a:lnTo>
                    <a:pt x="1669" y="229"/>
                  </a:lnTo>
                  <a:lnTo>
                    <a:pt x="1670" y="230"/>
                  </a:lnTo>
                  <a:lnTo>
                    <a:pt x="1670" y="229"/>
                  </a:lnTo>
                  <a:lnTo>
                    <a:pt x="1670" y="228"/>
                  </a:lnTo>
                  <a:lnTo>
                    <a:pt x="1670" y="224"/>
                  </a:lnTo>
                  <a:lnTo>
                    <a:pt x="1670" y="219"/>
                  </a:lnTo>
                  <a:lnTo>
                    <a:pt x="1671" y="216"/>
                  </a:lnTo>
                  <a:lnTo>
                    <a:pt x="1671" y="213"/>
                  </a:lnTo>
                  <a:lnTo>
                    <a:pt x="1671" y="211"/>
                  </a:lnTo>
                  <a:lnTo>
                    <a:pt x="1671" y="210"/>
                  </a:lnTo>
                  <a:lnTo>
                    <a:pt x="1671" y="208"/>
                  </a:lnTo>
                  <a:lnTo>
                    <a:pt x="1672" y="209"/>
                  </a:lnTo>
                  <a:lnTo>
                    <a:pt x="1672" y="210"/>
                  </a:lnTo>
                  <a:lnTo>
                    <a:pt x="1672" y="208"/>
                  </a:lnTo>
                  <a:lnTo>
                    <a:pt x="1672" y="207"/>
                  </a:lnTo>
                  <a:lnTo>
                    <a:pt x="1672" y="207"/>
                  </a:lnTo>
                  <a:lnTo>
                    <a:pt x="1673" y="206"/>
                  </a:lnTo>
                  <a:lnTo>
                    <a:pt x="1673" y="206"/>
                  </a:lnTo>
                  <a:lnTo>
                    <a:pt x="1673" y="204"/>
                  </a:lnTo>
                  <a:lnTo>
                    <a:pt x="1673" y="205"/>
                  </a:lnTo>
                  <a:lnTo>
                    <a:pt x="1673" y="204"/>
                  </a:lnTo>
                  <a:lnTo>
                    <a:pt x="1674" y="204"/>
                  </a:lnTo>
                  <a:lnTo>
                    <a:pt x="1674" y="204"/>
                  </a:lnTo>
                  <a:lnTo>
                    <a:pt x="1674" y="202"/>
                  </a:lnTo>
                  <a:lnTo>
                    <a:pt x="1674" y="202"/>
                  </a:lnTo>
                  <a:lnTo>
                    <a:pt x="1675" y="202"/>
                  </a:lnTo>
                  <a:lnTo>
                    <a:pt x="1675" y="202"/>
                  </a:lnTo>
                  <a:lnTo>
                    <a:pt x="1675" y="201"/>
                  </a:lnTo>
                  <a:lnTo>
                    <a:pt x="1675" y="200"/>
                  </a:lnTo>
                  <a:lnTo>
                    <a:pt x="1675" y="199"/>
                  </a:lnTo>
                  <a:lnTo>
                    <a:pt x="1675" y="199"/>
                  </a:lnTo>
                  <a:lnTo>
                    <a:pt x="1676" y="198"/>
                  </a:lnTo>
                  <a:lnTo>
                    <a:pt x="1676" y="197"/>
                  </a:lnTo>
                  <a:lnTo>
                    <a:pt x="1676" y="196"/>
                  </a:lnTo>
                  <a:lnTo>
                    <a:pt x="1676" y="196"/>
                  </a:lnTo>
                  <a:lnTo>
                    <a:pt x="1677" y="194"/>
                  </a:lnTo>
                  <a:lnTo>
                    <a:pt x="1677" y="193"/>
                  </a:lnTo>
                  <a:lnTo>
                    <a:pt x="1677" y="191"/>
                  </a:lnTo>
                  <a:lnTo>
                    <a:pt x="1677" y="191"/>
                  </a:lnTo>
                  <a:lnTo>
                    <a:pt x="1677" y="189"/>
                  </a:lnTo>
                  <a:lnTo>
                    <a:pt x="1678" y="187"/>
                  </a:lnTo>
                  <a:lnTo>
                    <a:pt x="1678" y="186"/>
                  </a:lnTo>
                  <a:lnTo>
                    <a:pt x="1678" y="184"/>
                  </a:lnTo>
                  <a:lnTo>
                    <a:pt x="1678" y="182"/>
                  </a:lnTo>
                  <a:lnTo>
                    <a:pt x="1678" y="181"/>
                  </a:lnTo>
                  <a:lnTo>
                    <a:pt x="1679" y="179"/>
                  </a:lnTo>
                  <a:lnTo>
                    <a:pt x="1679" y="178"/>
                  </a:lnTo>
                  <a:lnTo>
                    <a:pt x="1679" y="177"/>
                  </a:lnTo>
                  <a:lnTo>
                    <a:pt x="1679" y="176"/>
                  </a:lnTo>
                  <a:lnTo>
                    <a:pt x="1679" y="176"/>
                  </a:lnTo>
                  <a:lnTo>
                    <a:pt x="1680" y="176"/>
                  </a:lnTo>
                  <a:lnTo>
                    <a:pt x="1680" y="175"/>
                  </a:lnTo>
                  <a:lnTo>
                    <a:pt x="1680" y="174"/>
                  </a:lnTo>
                  <a:lnTo>
                    <a:pt x="1680" y="173"/>
                  </a:lnTo>
                  <a:lnTo>
                    <a:pt x="1681" y="174"/>
                  </a:lnTo>
                  <a:lnTo>
                    <a:pt x="1681" y="174"/>
                  </a:lnTo>
                  <a:lnTo>
                    <a:pt x="1681" y="174"/>
                  </a:lnTo>
                  <a:lnTo>
                    <a:pt x="1681" y="175"/>
                  </a:lnTo>
                  <a:lnTo>
                    <a:pt x="1681" y="176"/>
                  </a:lnTo>
                  <a:lnTo>
                    <a:pt x="1681" y="180"/>
                  </a:lnTo>
                  <a:lnTo>
                    <a:pt x="1682" y="182"/>
                  </a:lnTo>
                  <a:lnTo>
                    <a:pt x="1682" y="184"/>
                  </a:lnTo>
                  <a:lnTo>
                    <a:pt x="1682" y="186"/>
                  </a:lnTo>
                  <a:lnTo>
                    <a:pt x="1682" y="189"/>
                  </a:lnTo>
                  <a:lnTo>
                    <a:pt x="1682" y="193"/>
                  </a:lnTo>
                  <a:lnTo>
                    <a:pt x="1683" y="196"/>
                  </a:lnTo>
                  <a:lnTo>
                    <a:pt x="1683" y="197"/>
                  </a:lnTo>
                  <a:lnTo>
                    <a:pt x="1683" y="200"/>
                  </a:lnTo>
                  <a:lnTo>
                    <a:pt x="1683" y="201"/>
                  </a:lnTo>
                  <a:lnTo>
                    <a:pt x="1683" y="203"/>
                  </a:lnTo>
                  <a:lnTo>
                    <a:pt x="1684" y="204"/>
                  </a:lnTo>
                  <a:lnTo>
                    <a:pt x="1684" y="204"/>
                  </a:lnTo>
                  <a:lnTo>
                    <a:pt x="1684" y="205"/>
                  </a:lnTo>
                  <a:lnTo>
                    <a:pt x="1684" y="206"/>
                  </a:lnTo>
                  <a:lnTo>
                    <a:pt x="1684" y="206"/>
                  </a:lnTo>
                  <a:lnTo>
                    <a:pt x="1685" y="207"/>
                  </a:lnTo>
                  <a:lnTo>
                    <a:pt x="1685" y="207"/>
                  </a:lnTo>
                  <a:lnTo>
                    <a:pt x="1685" y="206"/>
                  </a:lnTo>
                  <a:lnTo>
                    <a:pt x="1685" y="207"/>
                  </a:lnTo>
                  <a:lnTo>
                    <a:pt x="1686" y="206"/>
                  </a:lnTo>
                  <a:lnTo>
                    <a:pt x="1686" y="206"/>
                  </a:lnTo>
                  <a:lnTo>
                    <a:pt x="1686" y="205"/>
                  </a:lnTo>
                  <a:lnTo>
                    <a:pt x="1686" y="206"/>
                  </a:lnTo>
                  <a:lnTo>
                    <a:pt x="1686" y="206"/>
                  </a:lnTo>
                  <a:lnTo>
                    <a:pt x="1686" y="205"/>
                  </a:lnTo>
                  <a:lnTo>
                    <a:pt x="1687" y="205"/>
                  </a:lnTo>
                  <a:lnTo>
                    <a:pt x="1687" y="205"/>
                  </a:lnTo>
                  <a:lnTo>
                    <a:pt x="1687" y="206"/>
                  </a:lnTo>
                  <a:lnTo>
                    <a:pt x="1687" y="207"/>
                  </a:lnTo>
                  <a:lnTo>
                    <a:pt x="1688" y="205"/>
                  </a:lnTo>
                  <a:lnTo>
                    <a:pt x="1688" y="205"/>
                  </a:lnTo>
                  <a:lnTo>
                    <a:pt x="1688" y="204"/>
                  </a:lnTo>
                  <a:lnTo>
                    <a:pt x="1688" y="205"/>
                  </a:lnTo>
                  <a:lnTo>
                    <a:pt x="1688" y="204"/>
                  </a:lnTo>
                  <a:lnTo>
                    <a:pt x="1689" y="205"/>
                  </a:lnTo>
                  <a:lnTo>
                    <a:pt x="1689" y="204"/>
                  </a:lnTo>
                  <a:lnTo>
                    <a:pt x="1689" y="204"/>
                  </a:lnTo>
                  <a:lnTo>
                    <a:pt x="1689" y="205"/>
                  </a:lnTo>
                  <a:lnTo>
                    <a:pt x="1689" y="204"/>
                  </a:lnTo>
                  <a:lnTo>
                    <a:pt x="1690" y="204"/>
                  </a:lnTo>
                  <a:lnTo>
                    <a:pt x="1690" y="204"/>
                  </a:lnTo>
                  <a:lnTo>
                    <a:pt x="1690" y="205"/>
                  </a:lnTo>
                  <a:lnTo>
                    <a:pt x="1690" y="204"/>
                  </a:lnTo>
                  <a:lnTo>
                    <a:pt x="1690" y="205"/>
                  </a:lnTo>
                  <a:lnTo>
                    <a:pt x="1691" y="205"/>
                  </a:lnTo>
                  <a:lnTo>
                    <a:pt x="1691" y="204"/>
                  </a:lnTo>
                  <a:lnTo>
                    <a:pt x="1691" y="204"/>
                  </a:lnTo>
                  <a:lnTo>
                    <a:pt x="1691" y="205"/>
                  </a:lnTo>
                  <a:lnTo>
                    <a:pt x="1692" y="205"/>
                  </a:lnTo>
                  <a:lnTo>
                    <a:pt x="1692" y="205"/>
                  </a:lnTo>
                  <a:lnTo>
                    <a:pt x="1692" y="205"/>
                  </a:lnTo>
                  <a:lnTo>
                    <a:pt x="1692" y="204"/>
                  </a:lnTo>
                  <a:lnTo>
                    <a:pt x="1692" y="204"/>
                  </a:lnTo>
                  <a:lnTo>
                    <a:pt x="1692" y="205"/>
                  </a:lnTo>
                  <a:lnTo>
                    <a:pt x="1693" y="204"/>
                  </a:lnTo>
                  <a:lnTo>
                    <a:pt x="1693" y="205"/>
                  </a:lnTo>
                  <a:lnTo>
                    <a:pt x="1693" y="205"/>
                  </a:lnTo>
                  <a:lnTo>
                    <a:pt x="1693" y="205"/>
                  </a:lnTo>
                  <a:lnTo>
                    <a:pt x="1694" y="206"/>
                  </a:lnTo>
                  <a:lnTo>
                    <a:pt x="1694" y="206"/>
                  </a:lnTo>
                  <a:lnTo>
                    <a:pt x="1694" y="206"/>
                  </a:lnTo>
                  <a:lnTo>
                    <a:pt x="1694" y="206"/>
                  </a:lnTo>
                  <a:lnTo>
                    <a:pt x="1694" y="207"/>
                  </a:lnTo>
                  <a:lnTo>
                    <a:pt x="1694" y="207"/>
                  </a:lnTo>
                  <a:lnTo>
                    <a:pt x="1695" y="207"/>
                  </a:lnTo>
                  <a:lnTo>
                    <a:pt x="1695" y="208"/>
                  </a:lnTo>
                  <a:lnTo>
                    <a:pt x="1695" y="208"/>
                  </a:lnTo>
                  <a:lnTo>
                    <a:pt x="1695" y="209"/>
                  </a:lnTo>
                  <a:lnTo>
                    <a:pt x="1695" y="208"/>
                  </a:lnTo>
                  <a:lnTo>
                    <a:pt x="1696" y="210"/>
                  </a:lnTo>
                  <a:lnTo>
                    <a:pt x="1696" y="210"/>
                  </a:lnTo>
                  <a:lnTo>
                    <a:pt x="1696" y="210"/>
                  </a:lnTo>
                  <a:lnTo>
                    <a:pt x="1696" y="210"/>
                  </a:lnTo>
                  <a:lnTo>
                    <a:pt x="1697" y="208"/>
                  </a:lnTo>
                  <a:lnTo>
                    <a:pt x="1697" y="210"/>
                  </a:lnTo>
                  <a:lnTo>
                    <a:pt x="1697" y="210"/>
                  </a:lnTo>
                  <a:lnTo>
                    <a:pt x="1697" y="210"/>
                  </a:lnTo>
                  <a:lnTo>
                    <a:pt x="1697" y="210"/>
                  </a:lnTo>
                  <a:lnTo>
                    <a:pt x="1697" y="210"/>
                  </a:lnTo>
                  <a:lnTo>
                    <a:pt x="1698" y="210"/>
                  </a:lnTo>
                  <a:lnTo>
                    <a:pt x="1698" y="211"/>
                  </a:lnTo>
                  <a:lnTo>
                    <a:pt x="1698" y="210"/>
                  </a:lnTo>
                  <a:lnTo>
                    <a:pt x="1698" y="210"/>
                  </a:lnTo>
                  <a:lnTo>
                    <a:pt x="1699" y="211"/>
                  </a:lnTo>
                  <a:lnTo>
                    <a:pt x="1699" y="210"/>
                  </a:lnTo>
                  <a:lnTo>
                    <a:pt x="1699" y="210"/>
                  </a:lnTo>
                  <a:lnTo>
                    <a:pt x="1699" y="211"/>
                  </a:lnTo>
                  <a:lnTo>
                    <a:pt x="1699" y="210"/>
                  </a:lnTo>
                  <a:lnTo>
                    <a:pt x="1700" y="212"/>
                  </a:lnTo>
                  <a:lnTo>
                    <a:pt x="1700" y="211"/>
                  </a:lnTo>
                  <a:lnTo>
                    <a:pt x="1700" y="211"/>
                  </a:lnTo>
                  <a:lnTo>
                    <a:pt x="1700" y="210"/>
                  </a:lnTo>
                  <a:lnTo>
                    <a:pt x="1700" y="211"/>
                  </a:lnTo>
                  <a:lnTo>
                    <a:pt x="1701" y="210"/>
                  </a:lnTo>
                  <a:lnTo>
                    <a:pt x="1701" y="211"/>
                  </a:lnTo>
                  <a:lnTo>
                    <a:pt x="1701" y="211"/>
                  </a:lnTo>
                  <a:lnTo>
                    <a:pt x="1701" y="210"/>
                  </a:lnTo>
                  <a:lnTo>
                    <a:pt x="1701" y="210"/>
                  </a:lnTo>
                  <a:lnTo>
                    <a:pt x="1702" y="211"/>
                  </a:lnTo>
                  <a:lnTo>
                    <a:pt x="1702" y="211"/>
                  </a:lnTo>
                  <a:lnTo>
                    <a:pt x="1702" y="211"/>
                  </a:lnTo>
                  <a:lnTo>
                    <a:pt x="1702" y="210"/>
                  </a:lnTo>
                  <a:lnTo>
                    <a:pt x="1703" y="210"/>
                  </a:lnTo>
                  <a:lnTo>
                    <a:pt x="1703" y="212"/>
                  </a:lnTo>
                  <a:lnTo>
                    <a:pt x="1703" y="212"/>
                  </a:lnTo>
                  <a:lnTo>
                    <a:pt x="1703" y="211"/>
                  </a:lnTo>
                  <a:lnTo>
                    <a:pt x="1703" y="211"/>
                  </a:lnTo>
                  <a:lnTo>
                    <a:pt x="1703" y="211"/>
                  </a:lnTo>
                  <a:lnTo>
                    <a:pt x="1704" y="211"/>
                  </a:lnTo>
                  <a:lnTo>
                    <a:pt x="1704" y="210"/>
                  </a:lnTo>
                  <a:lnTo>
                    <a:pt x="1704" y="207"/>
                  </a:lnTo>
                  <a:lnTo>
                    <a:pt x="1704" y="205"/>
                  </a:lnTo>
                  <a:lnTo>
                    <a:pt x="1705" y="205"/>
                  </a:lnTo>
                  <a:lnTo>
                    <a:pt x="1705" y="205"/>
                  </a:lnTo>
                  <a:lnTo>
                    <a:pt x="1705" y="205"/>
                  </a:lnTo>
                  <a:lnTo>
                    <a:pt x="1705" y="204"/>
                  </a:lnTo>
                  <a:lnTo>
                    <a:pt x="1705" y="200"/>
                  </a:lnTo>
                  <a:lnTo>
                    <a:pt x="1705" y="198"/>
                  </a:lnTo>
                  <a:lnTo>
                    <a:pt x="1706" y="199"/>
                  </a:lnTo>
                  <a:lnTo>
                    <a:pt x="1706" y="201"/>
                  </a:lnTo>
                  <a:lnTo>
                    <a:pt x="1706" y="202"/>
                  </a:lnTo>
                  <a:lnTo>
                    <a:pt x="1706" y="202"/>
                  </a:lnTo>
                  <a:lnTo>
                    <a:pt x="1707" y="202"/>
                  </a:lnTo>
                  <a:lnTo>
                    <a:pt x="1707" y="200"/>
                  </a:lnTo>
                  <a:lnTo>
                    <a:pt x="1707" y="202"/>
                  </a:lnTo>
                  <a:lnTo>
                    <a:pt x="1707" y="202"/>
                  </a:lnTo>
                  <a:lnTo>
                    <a:pt x="1707" y="205"/>
                  </a:lnTo>
                  <a:lnTo>
                    <a:pt x="1708" y="207"/>
                  </a:lnTo>
                  <a:lnTo>
                    <a:pt x="1708" y="207"/>
                  </a:lnTo>
                  <a:lnTo>
                    <a:pt x="1708" y="206"/>
                  </a:lnTo>
                  <a:lnTo>
                    <a:pt x="1708" y="208"/>
                  </a:lnTo>
                  <a:lnTo>
                    <a:pt x="1708" y="210"/>
                  </a:lnTo>
                  <a:lnTo>
                    <a:pt x="1709" y="211"/>
                  </a:lnTo>
                  <a:lnTo>
                    <a:pt x="1709" y="212"/>
                  </a:lnTo>
                  <a:lnTo>
                    <a:pt x="1709" y="213"/>
                  </a:lnTo>
                  <a:lnTo>
                    <a:pt x="1709" y="213"/>
                  </a:lnTo>
                  <a:lnTo>
                    <a:pt x="1709" y="213"/>
                  </a:lnTo>
                  <a:lnTo>
                    <a:pt x="1710" y="213"/>
                  </a:lnTo>
                  <a:lnTo>
                    <a:pt x="1710" y="213"/>
                  </a:lnTo>
                  <a:lnTo>
                    <a:pt x="1710" y="213"/>
                  </a:lnTo>
                  <a:lnTo>
                    <a:pt x="1710" y="213"/>
                  </a:lnTo>
                  <a:lnTo>
                    <a:pt x="1710" y="213"/>
                  </a:lnTo>
                  <a:lnTo>
                    <a:pt x="1711" y="213"/>
                  </a:lnTo>
                  <a:lnTo>
                    <a:pt x="1711" y="212"/>
                  </a:lnTo>
                  <a:lnTo>
                    <a:pt x="1711" y="212"/>
                  </a:lnTo>
                  <a:lnTo>
                    <a:pt x="1711" y="211"/>
                  </a:lnTo>
                  <a:lnTo>
                    <a:pt x="1711" y="210"/>
                  </a:lnTo>
                  <a:lnTo>
                    <a:pt x="1712" y="210"/>
                  </a:lnTo>
                  <a:lnTo>
                    <a:pt x="1712" y="210"/>
                  </a:lnTo>
                  <a:lnTo>
                    <a:pt x="1712" y="211"/>
                  </a:lnTo>
                  <a:lnTo>
                    <a:pt x="1712" y="211"/>
                  </a:lnTo>
                  <a:lnTo>
                    <a:pt x="1712" y="200"/>
                  </a:lnTo>
                  <a:lnTo>
                    <a:pt x="1713" y="182"/>
                  </a:lnTo>
                  <a:lnTo>
                    <a:pt x="1713" y="156"/>
                  </a:lnTo>
                  <a:lnTo>
                    <a:pt x="1713" y="130"/>
                  </a:lnTo>
                  <a:lnTo>
                    <a:pt x="1713" y="100"/>
                  </a:lnTo>
                  <a:lnTo>
                    <a:pt x="1714" y="65"/>
                  </a:lnTo>
                  <a:lnTo>
                    <a:pt x="1714" y="28"/>
                  </a:lnTo>
                  <a:lnTo>
                    <a:pt x="1714" y="8"/>
                  </a:lnTo>
                  <a:lnTo>
                    <a:pt x="1714" y="36"/>
                  </a:lnTo>
                  <a:lnTo>
                    <a:pt x="1714" y="108"/>
                  </a:lnTo>
                  <a:lnTo>
                    <a:pt x="1714" y="185"/>
                  </a:lnTo>
                  <a:lnTo>
                    <a:pt x="1715" y="231"/>
                  </a:lnTo>
                  <a:lnTo>
                    <a:pt x="1715" y="241"/>
                  </a:lnTo>
                  <a:lnTo>
                    <a:pt x="1715" y="237"/>
                  </a:lnTo>
                  <a:lnTo>
                    <a:pt x="1715" y="230"/>
                  </a:lnTo>
                  <a:lnTo>
                    <a:pt x="1716" y="226"/>
                  </a:lnTo>
                  <a:lnTo>
                    <a:pt x="1716" y="225"/>
                  </a:lnTo>
                  <a:lnTo>
                    <a:pt x="1716" y="229"/>
                  </a:lnTo>
                  <a:lnTo>
                    <a:pt x="1716" y="231"/>
                  </a:lnTo>
                  <a:lnTo>
                    <a:pt x="1716" y="233"/>
                  </a:lnTo>
                  <a:lnTo>
                    <a:pt x="1716" y="232"/>
                  </a:lnTo>
                  <a:lnTo>
                    <a:pt x="1717" y="230"/>
                  </a:lnTo>
                  <a:lnTo>
                    <a:pt x="1717" y="226"/>
                  </a:lnTo>
                  <a:lnTo>
                    <a:pt x="1717" y="223"/>
                  </a:lnTo>
                  <a:lnTo>
                    <a:pt x="1717" y="220"/>
                  </a:lnTo>
                  <a:lnTo>
                    <a:pt x="1718" y="216"/>
                  </a:lnTo>
                  <a:lnTo>
                    <a:pt x="1718" y="215"/>
                  </a:lnTo>
                  <a:lnTo>
                    <a:pt x="1718" y="213"/>
                  </a:lnTo>
                  <a:lnTo>
                    <a:pt x="1718" y="213"/>
                  </a:lnTo>
                  <a:lnTo>
                    <a:pt x="1718" y="212"/>
                  </a:lnTo>
                  <a:lnTo>
                    <a:pt x="1719" y="212"/>
                  </a:lnTo>
                  <a:lnTo>
                    <a:pt x="1719" y="211"/>
                  </a:lnTo>
                  <a:lnTo>
                    <a:pt x="1719" y="211"/>
                  </a:lnTo>
                  <a:lnTo>
                    <a:pt x="1719" y="211"/>
                  </a:lnTo>
                  <a:lnTo>
                    <a:pt x="1719" y="210"/>
                  </a:lnTo>
                  <a:lnTo>
                    <a:pt x="1720" y="210"/>
                  </a:lnTo>
                  <a:lnTo>
                    <a:pt x="1720" y="210"/>
                  </a:lnTo>
                  <a:lnTo>
                    <a:pt x="1720" y="210"/>
                  </a:lnTo>
                  <a:lnTo>
                    <a:pt x="1720" y="209"/>
                  </a:lnTo>
                  <a:lnTo>
                    <a:pt x="1720" y="208"/>
                  </a:lnTo>
                  <a:lnTo>
                    <a:pt x="1721" y="207"/>
                  </a:lnTo>
                  <a:lnTo>
                    <a:pt x="1721" y="206"/>
                  </a:lnTo>
                  <a:lnTo>
                    <a:pt x="1721" y="206"/>
                  </a:lnTo>
                  <a:lnTo>
                    <a:pt x="1721" y="205"/>
                  </a:lnTo>
                  <a:lnTo>
                    <a:pt x="1722" y="205"/>
                  </a:lnTo>
                  <a:lnTo>
                    <a:pt x="1722" y="205"/>
                  </a:lnTo>
                  <a:lnTo>
                    <a:pt x="1722" y="204"/>
                  </a:lnTo>
                  <a:lnTo>
                    <a:pt x="1722" y="204"/>
                  </a:lnTo>
                  <a:lnTo>
                    <a:pt x="1722" y="204"/>
                  </a:lnTo>
                  <a:lnTo>
                    <a:pt x="1722" y="202"/>
                  </a:lnTo>
                  <a:lnTo>
                    <a:pt x="1723" y="201"/>
                  </a:lnTo>
                  <a:lnTo>
                    <a:pt x="1723" y="200"/>
                  </a:lnTo>
                  <a:lnTo>
                    <a:pt x="1723" y="200"/>
                  </a:lnTo>
                  <a:lnTo>
                    <a:pt x="1723" y="198"/>
                  </a:lnTo>
                  <a:lnTo>
                    <a:pt x="1724" y="197"/>
                  </a:lnTo>
                  <a:lnTo>
                    <a:pt x="1724" y="196"/>
                  </a:lnTo>
                  <a:lnTo>
                    <a:pt x="1724" y="196"/>
                  </a:lnTo>
                  <a:lnTo>
                    <a:pt x="1724" y="195"/>
                  </a:lnTo>
                  <a:lnTo>
                    <a:pt x="1724" y="191"/>
                  </a:lnTo>
                  <a:lnTo>
                    <a:pt x="1725" y="191"/>
                  </a:lnTo>
                  <a:lnTo>
                    <a:pt x="1725" y="189"/>
                  </a:lnTo>
                  <a:lnTo>
                    <a:pt x="1725" y="188"/>
                  </a:lnTo>
                  <a:lnTo>
                    <a:pt x="1725" y="188"/>
                  </a:lnTo>
                  <a:lnTo>
                    <a:pt x="1725" y="188"/>
                  </a:lnTo>
                  <a:lnTo>
                    <a:pt x="1725" y="185"/>
                  </a:lnTo>
                  <a:lnTo>
                    <a:pt x="1726" y="183"/>
                  </a:lnTo>
                  <a:lnTo>
                    <a:pt x="1726" y="183"/>
                  </a:lnTo>
                  <a:lnTo>
                    <a:pt x="1726" y="182"/>
                  </a:lnTo>
                  <a:lnTo>
                    <a:pt x="1726" y="182"/>
                  </a:lnTo>
                  <a:lnTo>
                    <a:pt x="1727" y="180"/>
                  </a:lnTo>
                  <a:lnTo>
                    <a:pt x="1727" y="179"/>
                  </a:lnTo>
                  <a:lnTo>
                    <a:pt x="1727" y="178"/>
                  </a:lnTo>
                  <a:lnTo>
                    <a:pt x="1727" y="178"/>
                  </a:lnTo>
                  <a:lnTo>
                    <a:pt x="1727" y="179"/>
                  </a:lnTo>
                  <a:lnTo>
                    <a:pt x="1727" y="179"/>
                  </a:lnTo>
                  <a:lnTo>
                    <a:pt x="1728" y="179"/>
                  </a:lnTo>
                  <a:lnTo>
                    <a:pt x="1728" y="181"/>
                  </a:lnTo>
                  <a:lnTo>
                    <a:pt x="1728" y="183"/>
                  </a:lnTo>
                  <a:lnTo>
                    <a:pt x="1728" y="186"/>
                  </a:lnTo>
                  <a:lnTo>
                    <a:pt x="1729" y="188"/>
                  </a:lnTo>
                  <a:lnTo>
                    <a:pt x="1729" y="191"/>
                  </a:lnTo>
                  <a:lnTo>
                    <a:pt x="1729" y="194"/>
                  </a:lnTo>
                  <a:lnTo>
                    <a:pt x="1729" y="197"/>
                  </a:lnTo>
                  <a:lnTo>
                    <a:pt x="1729" y="198"/>
                  </a:lnTo>
                  <a:lnTo>
                    <a:pt x="1730" y="200"/>
                  </a:lnTo>
                  <a:lnTo>
                    <a:pt x="1730" y="204"/>
                  </a:lnTo>
                  <a:lnTo>
                    <a:pt x="1730" y="205"/>
                  </a:lnTo>
                  <a:lnTo>
                    <a:pt x="1730" y="207"/>
                  </a:lnTo>
                  <a:lnTo>
                    <a:pt x="1730" y="206"/>
                  </a:lnTo>
                  <a:lnTo>
                    <a:pt x="1731" y="207"/>
                  </a:lnTo>
                  <a:lnTo>
                    <a:pt x="1731" y="208"/>
                  </a:lnTo>
                  <a:lnTo>
                    <a:pt x="1731" y="210"/>
                  </a:lnTo>
                  <a:lnTo>
                    <a:pt x="1731" y="209"/>
                  </a:lnTo>
                  <a:lnTo>
                    <a:pt x="1731" y="209"/>
                  </a:lnTo>
                  <a:lnTo>
                    <a:pt x="1732" y="209"/>
                  </a:lnTo>
                  <a:lnTo>
                    <a:pt x="1732" y="210"/>
                  </a:lnTo>
                  <a:lnTo>
                    <a:pt x="1732" y="210"/>
                  </a:lnTo>
                  <a:lnTo>
                    <a:pt x="1732" y="208"/>
                  </a:lnTo>
                  <a:lnTo>
                    <a:pt x="1733" y="208"/>
                  </a:lnTo>
                  <a:lnTo>
                    <a:pt x="1733" y="208"/>
                  </a:lnTo>
                  <a:lnTo>
                    <a:pt x="1733" y="208"/>
                  </a:lnTo>
                  <a:lnTo>
                    <a:pt x="1733" y="209"/>
                  </a:lnTo>
                  <a:lnTo>
                    <a:pt x="1733" y="208"/>
                  </a:lnTo>
                  <a:lnTo>
                    <a:pt x="1733" y="208"/>
                  </a:lnTo>
                  <a:lnTo>
                    <a:pt x="1734" y="208"/>
                  </a:lnTo>
                  <a:lnTo>
                    <a:pt x="1734" y="207"/>
                  </a:lnTo>
                  <a:lnTo>
                    <a:pt x="1734" y="207"/>
                  </a:lnTo>
                  <a:lnTo>
                    <a:pt x="1734" y="207"/>
                  </a:lnTo>
                  <a:lnTo>
                    <a:pt x="1735" y="207"/>
                  </a:lnTo>
                  <a:lnTo>
                    <a:pt x="1735" y="207"/>
                  </a:lnTo>
                  <a:lnTo>
                    <a:pt x="1735" y="208"/>
                  </a:lnTo>
                  <a:lnTo>
                    <a:pt x="1735" y="207"/>
                  </a:lnTo>
                  <a:lnTo>
                    <a:pt x="1735" y="205"/>
                  </a:lnTo>
                  <a:lnTo>
                    <a:pt x="1736" y="205"/>
                  </a:lnTo>
                  <a:lnTo>
                    <a:pt x="1736" y="206"/>
                  </a:lnTo>
                  <a:lnTo>
                    <a:pt x="1736" y="207"/>
                  </a:lnTo>
                  <a:lnTo>
                    <a:pt x="1736" y="205"/>
                  </a:lnTo>
                  <a:lnTo>
                    <a:pt x="1736" y="205"/>
                  </a:lnTo>
                  <a:lnTo>
                    <a:pt x="1737" y="205"/>
                  </a:lnTo>
                  <a:lnTo>
                    <a:pt x="1737" y="205"/>
                  </a:lnTo>
                  <a:lnTo>
                    <a:pt x="1737" y="204"/>
                  </a:lnTo>
                  <a:lnTo>
                    <a:pt x="1737" y="205"/>
                  </a:lnTo>
                  <a:lnTo>
                    <a:pt x="1737" y="204"/>
                  </a:lnTo>
                  <a:lnTo>
                    <a:pt x="1738" y="204"/>
                  </a:lnTo>
                  <a:lnTo>
                    <a:pt x="1738" y="205"/>
                  </a:lnTo>
                  <a:lnTo>
                    <a:pt x="1738" y="204"/>
                  </a:lnTo>
                  <a:lnTo>
                    <a:pt x="1738" y="205"/>
                  </a:lnTo>
                  <a:lnTo>
                    <a:pt x="1739" y="204"/>
                  </a:lnTo>
                  <a:lnTo>
                    <a:pt x="1739" y="205"/>
                  </a:lnTo>
                  <a:lnTo>
                    <a:pt x="1739" y="205"/>
                  </a:lnTo>
                  <a:lnTo>
                    <a:pt x="1739" y="205"/>
                  </a:lnTo>
                  <a:lnTo>
                    <a:pt x="1739" y="205"/>
                  </a:lnTo>
                  <a:lnTo>
                    <a:pt x="1739" y="205"/>
                  </a:lnTo>
                  <a:lnTo>
                    <a:pt x="1740" y="205"/>
                  </a:lnTo>
                  <a:lnTo>
                    <a:pt x="1740" y="205"/>
                  </a:lnTo>
                  <a:lnTo>
                    <a:pt x="1740" y="205"/>
                  </a:lnTo>
                  <a:lnTo>
                    <a:pt x="1740" y="206"/>
                  </a:lnTo>
                  <a:lnTo>
                    <a:pt x="1740" y="206"/>
                  </a:lnTo>
                  <a:lnTo>
                    <a:pt x="1741" y="207"/>
                  </a:lnTo>
                  <a:lnTo>
                    <a:pt x="1741" y="207"/>
                  </a:lnTo>
                  <a:lnTo>
                    <a:pt x="1741" y="206"/>
                  </a:lnTo>
                  <a:lnTo>
                    <a:pt x="1741" y="206"/>
                  </a:lnTo>
                  <a:lnTo>
                    <a:pt x="1741" y="207"/>
                  </a:lnTo>
                  <a:lnTo>
                    <a:pt x="1742" y="208"/>
                  </a:lnTo>
                  <a:lnTo>
                    <a:pt x="1742" y="208"/>
                  </a:lnTo>
                  <a:lnTo>
                    <a:pt x="1742" y="207"/>
                  </a:lnTo>
                  <a:lnTo>
                    <a:pt x="1742" y="207"/>
                  </a:lnTo>
                  <a:lnTo>
                    <a:pt x="1742" y="206"/>
                  </a:lnTo>
                  <a:lnTo>
                    <a:pt x="1743" y="208"/>
                  </a:lnTo>
                  <a:lnTo>
                    <a:pt x="1743" y="209"/>
                  </a:lnTo>
                  <a:lnTo>
                    <a:pt x="1743" y="208"/>
                  </a:lnTo>
                  <a:lnTo>
                    <a:pt x="1743" y="208"/>
                  </a:lnTo>
                  <a:lnTo>
                    <a:pt x="1744" y="210"/>
                  </a:lnTo>
                  <a:lnTo>
                    <a:pt x="1744" y="208"/>
                  </a:lnTo>
                  <a:lnTo>
                    <a:pt x="1744" y="208"/>
                  </a:lnTo>
                  <a:lnTo>
                    <a:pt x="1744" y="208"/>
                  </a:lnTo>
                  <a:lnTo>
                    <a:pt x="1744" y="208"/>
                  </a:lnTo>
                  <a:lnTo>
                    <a:pt x="1744" y="210"/>
                  </a:lnTo>
                  <a:lnTo>
                    <a:pt x="1745" y="210"/>
                  </a:lnTo>
                  <a:lnTo>
                    <a:pt x="1745" y="210"/>
                  </a:lnTo>
                  <a:lnTo>
                    <a:pt x="1745" y="208"/>
                  </a:lnTo>
                  <a:lnTo>
                    <a:pt x="1745" y="208"/>
                  </a:lnTo>
                  <a:lnTo>
                    <a:pt x="1746" y="208"/>
                  </a:lnTo>
                  <a:lnTo>
                    <a:pt x="1746" y="210"/>
                  </a:lnTo>
                  <a:lnTo>
                    <a:pt x="1746" y="208"/>
                  </a:lnTo>
                  <a:lnTo>
                    <a:pt x="1746" y="208"/>
                  </a:lnTo>
                  <a:lnTo>
                    <a:pt x="1746" y="208"/>
                  </a:lnTo>
                  <a:lnTo>
                    <a:pt x="1747" y="210"/>
                  </a:lnTo>
                  <a:lnTo>
                    <a:pt x="1747" y="210"/>
                  </a:lnTo>
                  <a:lnTo>
                    <a:pt x="1747" y="209"/>
                  </a:lnTo>
                  <a:lnTo>
                    <a:pt x="1747" y="208"/>
                  </a:lnTo>
                  <a:lnTo>
                    <a:pt x="1747" y="208"/>
                  </a:lnTo>
                  <a:lnTo>
                    <a:pt x="1748" y="210"/>
                  </a:lnTo>
                  <a:lnTo>
                    <a:pt x="1748" y="210"/>
                  </a:lnTo>
                  <a:lnTo>
                    <a:pt x="1748" y="208"/>
                  </a:lnTo>
                  <a:lnTo>
                    <a:pt x="1748" y="209"/>
                  </a:lnTo>
                  <a:lnTo>
                    <a:pt x="1748" y="210"/>
                  </a:lnTo>
                  <a:lnTo>
                    <a:pt x="1749" y="210"/>
                  </a:lnTo>
                  <a:lnTo>
                    <a:pt x="1749" y="209"/>
                  </a:lnTo>
                  <a:lnTo>
                    <a:pt x="1749" y="210"/>
                  </a:lnTo>
                  <a:lnTo>
                    <a:pt x="1749" y="210"/>
                  </a:lnTo>
                  <a:lnTo>
                    <a:pt x="1750" y="210"/>
                  </a:lnTo>
                  <a:lnTo>
                    <a:pt x="1750" y="210"/>
                  </a:lnTo>
                  <a:lnTo>
                    <a:pt x="1750" y="209"/>
                  </a:lnTo>
                  <a:lnTo>
                    <a:pt x="1750" y="208"/>
                  </a:lnTo>
                  <a:lnTo>
                    <a:pt x="1750" y="210"/>
                  </a:lnTo>
                  <a:lnTo>
                    <a:pt x="1750" y="210"/>
                  </a:lnTo>
                  <a:lnTo>
                    <a:pt x="1751" y="208"/>
                  </a:lnTo>
                  <a:lnTo>
                    <a:pt x="1751" y="206"/>
                  </a:lnTo>
                  <a:lnTo>
                    <a:pt x="1751" y="203"/>
                  </a:lnTo>
                  <a:lnTo>
                    <a:pt x="1751" y="204"/>
                  </a:lnTo>
                  <a:lnTo>
                    <a:pt x="1752" y="204"/>
                  </a:lnTo>
                  <a:lnTo>
                    <a:pt x="1752" y="204"/>
                  </a:lnTo>
                  <a:lnTo>
                    <a:pt x="1752" y="203"/>
                  </a:lnTo>
                  <a:lnTo>
                    <a:pt x="1752" y="202"/>
                  </a:lnTo>
                  <a:lnTo>
                    <a:pt x="1752" y="198"/>
                  </a:lnTo>
                  <a:lnTo>
                    <a:pt x="1752" y="196"/>
                  </a:lnTo>
                  <a:lnTo>
                    <a:pt x="1753" y="198"/>
                  </a:lnTo>
                  <a:lnTo>
                    <a:pt x="1753" y="199"/>
                  </a:lnTo>
                  <a:lnTo>
                    <a:pt x="1753" y="200"/>
                  </a:lnTo>
                  <a:lnTo>
                    <a:pt x="1753" y="200"/>
                  </a:lnTo>
                  <a:lnTo>
                    <a:pt x="1754" y="200"/>
                  </a:lnTo>
                  <a:lnTo>
                    <a:pt x="1754" y="199"/>
                  </a:lnTo>
                  <a:lnTo>
                    <a:pt x="1754" y="200"/>
                  </a:lnTo>
                  <a:lnTo>
                    <a:pt x="1754" y="202"/>
                  </a:lnTo>
                  <a:lnTo>
                    <a:pt x="1754" y="205"/>
                  </a:lnTo>
                  <a:lnTo>
                    <a:pt x="1755" y="205"/>
                  </a:lnTo>
                  <a:lnTo>
                    <a:pt x="1755" y="205"/>
                  </a:lnTo>
                  <a:lnTo>
                    <a:pt x="1755" y="205"/>
                  </a:lnTo>
                  <a:lnTo>
                    <a:pt x="1755" y="207"/>
                  </a:lnTo>
                  <a:lnTo>
                    <a:pt x="1755" y="208"/>
                  </a:lnTo>
                  <a:lnTo>
                    <a:pt x="1755" y="210"/>
                  </a:lnTo>
                  <a:lnTo>
                    <a:pt x="1756" y="210"/>
                  </a:lnTo>
                  <a:lnTo>
                    <a:pt x="1756" y="211"/>
                  </a:lnTo>
                  <a:lnTo>
                    <a:pt x="1756" y="212"/>
                  </a:lnTo>
                  <a:lnTo>
                    <a:pt x="1756" y="212"/>
                  </a:lnTo>
                  <a:lnTo>
                    <a:pt x="1757" y="212"/>
                  </a:lnTo>
                  <a:lnTo>
                    <a:pt x="1757" y="211"/>
                  </a:lnTo>
                  <a:lnTo>
                    <a:pt x="1757" y="211"/>
                  </a:lnTo>
                  <a:lnTo>
                    <a:pt x="1757" y="212"/>
                  </a:lnTo>
                  <a:lnTo>
                    <a:pt x="1757" y="211"/>
                  </a:lnTo>
                  <a:lnTo>
                    <a:pt x="1758" y="211"/>
                  </a:lnTo>
                  <a:lnTo>
                    <a:pt x="1758" y="210"/>
                  </a:lnTo>
                  <a:lnTo>
                    <a:pt x="1758" y="210"/>
                  </a:lnTo>
                  <a:lnTo>
                    <a:pt x="1758" y="210"/>
                  </a:lnTo>
                  <a:lnTo>
                    <a:pt x="1758" y="210"/>
                  </a:lnTo>
                  <a:lnTo>
                    <a:pt x="1759" y="208"/>
                  </a:lnTo>
                  <a:lnTo>
                    <a:pt x="1759" y="210"/>
                  </a:lnTo>
                  <a:lnTo>
                    <a:pt x="1759" y="211"/>
                  </a:lnTo>
                  <a:lnTo>
                    <a:pt x="1759" y="210"/>
                  </a:lnTo>
                  <a:lnTo>
                    <a:pt x="1759" y="198"/>
                  </a:lnTo>
                  <a:lnTo>
                    <a:pt x="1760" y="176"/>
                  </a:lnTo>
                  <a:lnTo>
                    <a:pt x="1760" y="149"/>
                  </a:lnTo>
                  <a:lnTo>
                    <a:pt x="1760" y="119"/>
                  </a:lnTo>
                  <a:lnTo>
                    <a:pt x="1760" y="85"/>
                  </a:lnTo>
                  <a:lnTo>
                    <a:pt x="1761" y="48"/>
                  </a:lnTo>
                  <a:lnTo>
                    <a:pt x="1761" y="16"/>
                  </a:lnTo>
                  <a:lnTo>
                    <a:pt x="1761" y="11"/>
                  </a:lnTo>
                  <a:lnTo>
                    <a:pt x="1761" y="55"/>
                  </a:lnTo>
                  <a:lnTo>
                    <a:pt x="1761" y="135"/>
                  </a:lnTo>
                  <a:lnTo>
                    <a:pt x="1761" y="205"/>
                  </a:lnTo>
                  <a:lnTo>
                    <a:pt x="1762" y="238"/>
                  </a:lnTo>
                  <a:lnTo>
                    <a:pt x="1762" y="241"/>
                  </a:lnTo>
                  <a:lnTo>
                    <a:pt x="1762" y="236"/>
                  </a:lnTo>
                  <a:lnTo>
                    <a:pt x="1762" y="231"/>
                  </a:lnTo>
                  <a:lnTo>
                    <a:pt x="1763" y="228"/>
                  </a:lnTo>
                  <a:lnTo>
                    <a:pt x="1763" y="230"/>
                  </a:lnTo>
                  <a:lnTo>
                    <a:pt x="1763" y="231"/>
                  </a:lnTo>
                  <a:lnTo>
                    <a:pt x="1763" y="234"/>
                  </a:lnTo>
                  <a:lnTo>
                    <a:pt x="1763" y="234"/>
                  </a:lnTo>
                  <a:lnTo>
                    <a:pt x="1763" y="232"/>
                  </a:lnTo>
                  <a:lnTo>
                    <a:pt x="1764" y="229"/>
                  </a:lnTo>
                  <a:lnTo>
                    <a:pt x="1764" y="225"/>
                  </a:lnTo>
                  <a:lnTo>
                    <a:pt x="1764" y="221"/>
                  </a:lnTo>
                  <a:lnTo>
                    <a:pt x="1764" y="217"/>
                  </a:lnTo>
                  <a:lnTo>
                    <a:pt x="1765" y="215"/>
                  </a:lnTo>
                  <a:lnTo>
                    <a:pt x="1765" y="213"/>
                  </a:lnTo>
                  <a:lnTo>
                    <a:pt x="1765" y="213"/>
                  </a:lnTo>
                  <a:lnTo>
                    <a:pt x="1765" y="212"/>
                  </a:lnTo>
                  <a:lnTo>
                    <a:pt x="1765" y="211"/>
                  </a:lnTo>
                  <a:lnTo>
                    <a:pt x="1766" y="211"/>
                  </a:lnTo>
                  <a:lnTo>
                    <a:pt x="1766" y="211"/>
                  </a:lnTo>
                  <a:lnTo>
                    <a:pt x="1766" y="210"/>
                  </a:lnTo>
                  <a:lnTo>
                    <a:pt x="1766" y="210"/>
                  </a:lnTo>
                  <a:lnTo>
                    <a:pt x="1766" y="210"/>
                  </a:lnTo>
                  <a:lnTo>
                    <a:pt x="1767" y="209"/>
                  </a:lnTo>
                  <a:lnTo>
                    <a:pt x="1767" y="207"/>
                  </a:lnTo>
                  <a:lnTo>
                    <a:pt x="1767" y="207"/>
                  </a:lnTo>
                  <a:lnTo>
                    <a:pt x="1767" y="207"/>
                  </a:lnTo>
                  <a:lnTo>
                    <a:pt x="1767" y="206"/>
                  </a:lnTo>
                  <a:lnTo>
                    <a:pt x="1768" y="205"/>
                  </a:lnTo>
                  <a:lnTo>
                    <a:pt x="1768" y="205"/>
                  </a:lnTo>
                  <a:lnTo>
                    <a:pt x="1768" y="205"/>
                  </a:lnTo>
                  <a:lnTo>
                    <a:pt x="1768" y="204"/>
                  </a:lnTo>
                  <a:lnTo>
                    <a:pt x="1769" y="204"/>
                  </a:lnTo>
                  <a:lnTo>
                    <a:pt x="1769" y="202"/>
                  </a:lnTo>
                  <a:lnTo>
                    <a:pt x="1769" y="202"/>
                  </a:lnTo>
                  <a:lnTo>
                    <a:pt x="1769" y="201"/>
                  </a:lnTo>
                  <a:lnTo>
                    <a:pt x="1769" y="200"/>
                  </a:lnTo>
                  <a:lnTo>
                    <a:pt x="1769" y="200"/>
                  </a:lnTo>
                  <a:lnTo>
                    <a:pt x="1770" y="199"/>
                  </a:lnTo>
                  <a:lnTo>
                    <a:pt x="1770" y="198"/>
                  </a:lnTo>
                  <a:lnTo>
                    <a:pt x="1770" y="197"/>
                  </a:lnTo>
                  <a:lnTo>
                    <a:pt x="1770" y="196"/>
                  </a:lnTo>
                  <a:lnTo>
                    <a:pt x="1770" y="193"/>
                  </a:lnTo>
                  <a:lnTo>
                    <a:pt x="1771" y="191"/>
                  </a:lnTo>
                  <a:lnTo>
                    <a:pt x="1771" y="191"/>
                  </a:lnTo>
                  <a:lnTo>
                    <a:pt x="1771" y="189"/>
                  </a:lnTo>
                  <a:lnTo>
                    <a:pt x="1771" y="189"/>
                  </a:lnTo>
                  <a:lnTo>
                    <a:pt x="1772" y="185"/>
                  </a:lnTo>
                  <a:lnTo>
                    <a:pt x="1772" y="183"/>
                  </a:lnTo>
                  <a:lnTo>
                    <a:pt x="1772" y="182"/>
                  </a:lnTo>
                  <a:lnTo>
                    <a:pt x="1772" y="181"/>
                  </a:lnTo>
                  <a:lnTo>
                    <a:pt x="1772" y="179"/>
                  </a:lnTo>
                  <a:lnTo>
                    <a:pt x="1772" y="177"/>
                  </a:lnTo>
                  <a:lnTo>
                    <a:pt x="1773" y="176"/>
                  </a:lnTo>
                  <a:lnTo>
                    <a:pt x="1773" y="175"/>
                  </a:lnTo>
                  <a:lnTo>
                    <a:pt x="1773" y="174"/>
                  </a:lnTo>
                  <a:lnTo>
                    <a:pt x="1773" y="174"/>
                  </a:lnTo>
                  <a:lnTo>
                    <a:pt x="1774" y="173"/>
                  </a:lnTo>
                  <a:lnTo>
                    <a:pt x="1774" y="172"/>
                  </a:lnTo>
                  <a:lnTo>
                    <a:pt x="1774" y="172"/>
                  </a:lnTo>
                  <a:lnTo>
                    <a:pt x="1774" y="171"/>
                  </a:lnTo>
                  <a:lnTo>
                    <a:pt x="1774" y="171"/>
                  </a:lnTo>
                  <a:lnTo>
                    <a:pt x="1774" y="172"/>
                  </a:lnTo>
                  <a:lnTo>
                    <a:pt x="1775" y="174"/>
                  </a:lnTo>
                  <a:lnTo>
                    <a:pt x="1775" y="176"/>
                  </a:lnTo>
                  <a:lnTo>
                    <a:pt x="1775" y="178"/>
                  </a:lnTo>
                  <a:lnTo>
                    <a:pt x="1775" y="181"/>
                  </a:lnTo>
                  <a:lnTo>
                    <a:pt x="1776" y="184"/>
                  </a:lnTo>
                  <a:lnTo>
                    <a:pt x="1776" y="188"/>
                  </a:lnTo>
                  <a:lnTo>
                    <a:pt x="1776" y="191"/>
                  </a:lnTo>
                  <a:lnTo>
                    <a:pt x="1776" y="195"/>
                  </a:lnTo>
                  <a:lnTo>
                    <a:pt x="1776" y="198"/>
                  </a:lnTo>
                  <a:lnTo>
                    <a:pt x="1777" y="200"/>
                  </a:lnTo>
                  <a:lnTo>
                    <a:pt x="1777" y="202"/>
                  </a:lnTo>
                  <a:lnTo>
                    <a:pt x="1777" y="205"/>
                  </a:lnTo>
                  <a:lnTo>
                    <a:pt x="1777" y="207"/>
                  </a:lnTo>
                  <a:lnTo>
                    <a:pt x="1777" y="207"/>
                  </a:lnTo>
                  <a:lnTo>
                    <a:pt x="1778" y="208"/>
                  </a:lnTo>
                  <a:lnTo>
                    <a:pt x="1778" y="209"/>
                  </a:lnTo>
                  <a:lnTo>
                    <a:pt x="1778" y="210"/>
                  </a:lnTo>
                  <a:lnTo>
                    <a:pt x="1778" y="210"/>
                  </a:lnTo>
                  <a:lnTo>
                    <a:pt x="1778" y="210"/>
                  </a:lnTo>
                  <a:lnTo>
                    <a:pt x="1779" y="210"/>
                  </a:lnTo>
                  <a:lnTo>
                    <a:pt x="1779" y="211"/>
                  </a:lnTo>
                  <a:lnTo>
                    <a:pt x="1779" y="210"/>
                  </a:lnTo>
                  <a:lnTo>
                    <a:pt x="1779" y="210"/>
                  </a:lnTo>
                  <a:lnTo>
                    <a:pt x="1780" y="210"/>
                  </a:lnTo>
                  <a:lnTo>
                    <a:pt x="1780" y="210"/>
                  </a:lnTo>
                  <a:lnTo>
                    <a:pt x="1780" y="211"/>
                  </a:lnTo>
                  <a:lnTo>
                    <a:pt x="1780" y="210"/>
                  </a:lnTo>
                  <a:lnTo>
                    <a:pt x="1780" y="210"/>
                  </a:lnTo>
                  <a:lnTo>
                    <a:pt x="1780" y="210"/>
                  </a:lnTo>
                  <a:lnTo>
                    <a:pt x="1781" y="210"/>
                  </a:lnTo>
                  <a:lnTo>
                    <a:pt x="1781" y="210"/>
                  </a:lnTo>
                  <a:lnTo>
                    <a:pt x="1781" y="210"/>
                  </a:lnTo>
                  <a:lnTo>
                    <a:pt x="1781" y="207"/>
                  </a:lnTo>
                  <a:lnTo>
                    <a:pt x="1782" y="204"/>
                  </a:lnTo>
                  <a:lnTo>
                    <a:pt x="1782" y="193"/>
                  </a:lnTo>
                  <a:lnTo>
                    <a:pt x="1782" y="178"/>
                  </a:lnTo>
                  <a:lnTo>
                    <a:pt x="1782" y="161"/>
                  </a:lnTo>
                  <a:lnTo>
                    <a:pt x="1782" y="140"/>
                  </a:lnTo>
                  <a:lnTo>
                    <a:pt x="1783" y="121"/>
                  </a:lnTo>
                  <a:lnTo>
                    <a:pt x="1783" y="113"/>
                  </a:lnTo>
                  <a:lnTo>
                    <a:pt x="1783" y="118"/>
                  </a:lnTo>
                  <a:lnTo>
                    <a:pt x="1783" y="134"/>
                  </a:lnTo>
                  <a:lnTo>
                    <a:pt x="1783" y="158"/>
                  </a:lnTo>
                  <a:lnTo>
                    <a:pt x="1784" y="187"/>
                  </a:lnTo>
                  <a:lnTo>
                    <a:pt x="1784" y="221"/>
                  </a:lnTo>
                  <a:lnTo>
                    <a:pt x="1784" y="258"/>
                  </a:lnTo>
                  <a:lnTo>
                    <a:pt x="1784" y="293"/>
                  </a:lnTo>
                  <a:lnTo>
                    <a:pt x="1784" y="328"/>
                  </a:lnTo>
                  <a:lnTo>
                    <a:pt x="1785" y="364"/>
                  </a:lnTo>
                  <a:lnTo>
                    <a:pt x="1785" y="382"/>
                  </a:lnTo>
                  <a:lnTo>
                    <a:pt x="1785" y="379"/>
                  </a:lnTo>
                  <a:lnTo>
                    <a:pt x="1785" y="359"/>
                  </a:lnTo>
                  <a:lnTo>
                    <a:pt x="1785" y="337"/>
                  </a:lnTo>
                  <a:lnTo>
                    <a:pt x="1785" y="315"/>
                  </a:lnTo>
                  <a:lnTo>
                    <a:pt x="1786" y="298"/>
                  </a:lnTo>
                  <a:lnTo>
                    <a:pt x="1786" y="285"/>
                  </a:lnTo>
                  <a:lnTo>
                    <a:pt x="1786" y="279"/>
                  </a:lnTo>
                  <a:lnTo>
                    <a:pt x="1786" y="277"/>
                  </a:lnTo>
                  <a:lnTo>
                    <a:pt x="1787" y="276"/>
                  </a:lnTo>
                  <a:lnTo>
                    <a:pt x="1787" y="266"/>
                  </a:lnTo>
                  <a:lnTo>
                    <a:pt x="1787" y="250"/>
                  </a:lnTo>
                  <a:lnTo>
                    <a:pt x="1787" y="230"/>
                  </a:lnTo>
                  <a:lnTo>
                    <a:pt x="1787" y="212"/>
                  </a:lnTo>
                  <a:lnTo>
                    <a:pt x="1788" y="202"/>
                  </a:lnTo>
                  <a:lnTo>
                    <a:pt x="1788" y="196"/>
                  </a:lnTo>
                  <a:lnTo>
                    <a:pt x="1788" y="196"/>
                  </a:lnTo>
                  <a:lnTo>
                    <a:pt x="1788" y="196"/>
                  </a:lnTo>
                  <a:lnTo>
                    <a:pt x="1788" y="196"/>
                  </a:lnTo>
                  <a:lnTo>
                    <a:pt x="1789" y="196"/>
                  </a:lnTo>
                  <a:lnTo>
                    <a:pt x="1789" y="194"/>
                  </a:lnTo>
                  <a:lnTo>
                    <a:pt x="1789" y="192"/>
                  </a:lnTo>
                  <a:lnTo>
                    <a:pt x="1789" y="191"/>
                  </a:lnTo>
                  <a:lnTo>
                    <a:pt x="1789" y="192"/>
                  </a:lnTo>
                  <a:lnTo>
                    <a:pt x="1790" y="190"/>
                  </a:lnTo>
                  <a:lnTo>
                    <a:pt x="1790" y="189"/>
                  </a:lnTo>
                  <a:lnTo>
                    <a:pt x="1790" y="187"/>
                  </a:lnTo>
                  <a:lnTo>
                    <a:pt x="1790" y="186"/>
                  </a:lnTo>
                  <a:lnTo>
                    <a:pt x="1791" y="185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91" y="181"/>
                  </a:lnTo>
                  <a:lnTo>
                    <a:pt x="1791" y="179"/>
                  </a:lnTo>
                  <a:lnTo>
                    <a:pt x="1791" y="179"/>
                  </a:lnTo>
                  <a:lnTo>
                    <a:pt x="1792" y="179"/>
                  </a:lnTo>
                  <a:lnTo>
                    <a:pt x="1792" y="177"/>
                  </a:lnTo>
                  <a:lnTo>
                    <a:pt x="1792" y="174"/>
                  </a:lnTo>
                  <a:lnTo>
                    <a:pt x="1792" y="173"/>
                  </a:lnTo>
                  <a:lnTo>
                    <a:pt x="1793" y="171"/>
                  </a:lnTo>
                  <a:lnTo>
                    <a:pt x="1793" y="170"/>
                  </a:lnTo>
                  <a:lnTo>
                    <a:pt x="1793" y="168"/>
                  </a:lnTo>
                  <a:lnTo>
                    <a:pt x="1793" y="164"/>
                  </a:lnTo>
                  <a:lnTo>
                    <a:pt x="1793" y="160"/>
                  </a:lnTo>
                  <a:lnTo>
                    <a:pt x="1794" y="156"/>
                  </a:lnTo>
                  <a:lnTo>
                    <a:pt x="1794" y="152"/>
                  </a:lnTo>
                  <a:lnTo>
                    <a:pt x="1794" y="148"/>
                  </a:lnTo>
                  <a:lnTo>
                    <a:pt x="1794" y="144"/>
                  </a:lnTo>
                  <a:lnTo>
                    <a:pt x="1794" y="137"/>
                  </a:lnTo>
                  <a:lnTo>
                    <a:pt x="1795" y="130"/>
                  </a:lnTo>
                  <a:lnTo>
                    <a:pt x="1795" y="124"/>
                  </a:lnTo>
                  <a:lnTo>
                    <a:pt x="1795" y="118"/>
                  </a:lnTo>
                  <a:lnTo>
                    <a:pt x="1795" y="113"/>
                  </a:lnTo>
                  <a:lnTo>
                    <a:pt x="1795" y="108"/>
                  </a:lnTo>
                  <a:lnTo>
                    <a:pt x="1796" y="105"/>
                  </a:lnTo>
                  <a:lnTo>
                    <a:pt x="1796" y="103"/>
                  </a:lnTo>
                  <a:lnTo>
                    <a:pt x="1796" y="104"/>
                  </a:lnTo>
                  <a:lnTo>
                    <a:pt x="1796" y="104"/>
                  </a:lnTo>
                  <a:lnTo>
                    <a:pt x="1796" y="104"/>
                  </a:lnTo>
                  <a:lnTo>
                    <a:pt x="1797" y="105"/>
                  </a:lnTo>
                  <a:lnTo>
                    <a:pt x="1797" y="108"/>
                  </a:lnTo>
                  <a:lnTo>
                    <a:pt x="1797" y="109"/>
                  </a:lnTo>
                  <a:lnTo>
                    <a:pt x="1797" y="114"/>
                  </a:lnTo>
                  <a:lnTo>
                    <a:pt x="1797" y="118"/>
                  </a:lnTo>
                  <a:lnTo>
                    <a:pt x="1798" y="124"/>
                  </a:lnTo>
                  <a:lnTo>
                    <a:pt x="1798" y="129"/>
                  </a:lnTo>
                  <a:lnTo>
                    <a:pt x="1798" y="135"/>
                  </a:lnTo>
                  <a:lnTo>
                    <a:pt x="1798" y="144"/>
                  </a:lnTo>
                  <a:lnTo>
                    <a:pt x="1799" y="152"/>
                  </a:lnTo>
                  <a:lnTo>
                    <a:pt x="1799" y="160"/>
                  </a:lnTo>
                  <a:lnTo>
                    <a:pt x="1799" y="167"/>
                  </a:lnTo>
                  <a:lnTo>
                    <a:pt x="1799" y="173"/>
                  </a:lnTo>
                  <a:lnTo>
                    <a:pt x="1799" y="179"/>
                  </a:lnTo>
                  <a:lnTo>
                    <a:pt x="1799" y="185"/>
                  </a:lnTo>
                  <a:lnTo>
                    <a:pt x="1800" y="190"/>
                  </a:lnTo>
                  <a:lnTo>
                    <a:pt x="1800" y="195"/>
                  </a:lnTo>
                  <a:lnTo>
                    <a:pt x="1800" y="198"/>
                  </a:lnTo>
                  <a:lnTo>
                    <a:pt x="1800" y="200"/>
                  </a:lnTo>
                  <a:lnTo>
                    <a:pt x="1800" y="202"/>
                  </a:lnTo>
                  <a:lnTo>
                    <a:pt x="1801" y="202"/>
                  </a:lnTo>
                  <a:lnTo>
                    <a:pt x="1801" y="202"/>
                  </a:lnTo>
                  <a:lnTo>
                    <a:pt x="1801" y="204"/>
                  </a:lnTo>
                  <a:lnTo>
                    <a:pt x="1801" y="204"/>
                  </a:lnTo>
                  <a:lnTo>
                    <a:pt x="1802" y="205"/>
                  </a:lnTo>
                  <a:lnTo>
                    <a:pt x="1802" y="203"/>
                  </a:lnTo>
                  <a:lnTo>
                    <a:pt x="1802" y="202"/>
                  </a:lnTo>
                  <a:lnTo>
                    <a:pt x="1802" y="202"/>
                  </a:lnTo>
                  <a:lnTo>
                    <a:pt x="1802" y="202"/>
                  </a:lnTo>
                  <a:lnTo>
                    <a:pt x="1802" y="202"/>
                  </a:lnTo>
                  <a:lnTo>
                    <a:pt x="1803" y="202"/>
                  </a:lnTo>
                  <a:lnTo>
                    <a:pt x="1803" y="200"/>
                  </a:lnTo>
                  <a:lnTo>
                    <a:pt x="1803" y="200"/>
                  </a:lnTo>
                  <a:lnTo>
                    <a:pt x="1803" y="200"/>
                  </a:lnTo>
                  <a:lnTo>
                    <a:pt x="1804" y="200"/>
                  </a:lnTo>
                  <a:lnTo>
                    <a:pt x="1804" y="199"/>
                  </a:lnTo>
                  <a:lnTo>
                    <a:pt x="1804" y="199"/>
                  </a:lnTo>
                  <a:lnTo>
                    <a:pt x="1804" y="199"/>
                  </a:lnTo>
                  <a:lnTo>
                    <a:pt x="1804" y="200"/>
                  </a:lnTo>
                  <a:lnTo>
                    <a:pt x="1805" y="199"/>
                  </a:lnTo>
                  <a:lnTo>
                    <a:pt x="1805" y="199"/>
                  </a:lnTo>
                  <a:lnTo>
                    <a:pt x="1805" y="199"/>
                  </a:lnTo>
                  <a:lnTo>
                    <a:pt x="1805" y="200"/>
                  </a:lnTo>
                  <a:lnTo>
                    <a:pt x="1805" y="199"/>
                  </a:lnTo>
                  <a:lnTo>
                    <a:pt x="1806" y="198"/>
                  </a:lnTo>
                  <a:lnTo>
                    <a:pt x="1806" y="200"/>
                  </a:lnTo>
                  <a:lnTo>
                    <a:pt x="1806" y="200"/>
                  </a:lnTo>
                  <a:lnTo>
                    <a:pt x="1806" y="200"/>
                  </a:lnTo>
                  <a:lnTo>
                    <a:pt x="1806" y="201"/>
                  </a:lnTo>
                  <a:lnTo>
                    <a:pt x="1807" y="202"/>
                  </a:lnTo>
                  <a:lnTo>
                    <a:pt x="1807" y="202"/>
                  </a:lnTo>
                  <a:lnTo>
                    <a:pt x="1807" y="202"/>
                  </a:lnTo>
                  <a:lnTo>
                    <a:pt x="1807" y="202"/>
                  </a:lnTo>
                  <a:lnTo>
                    <a:pt x="1807" y="203"/>
                  </a:lnTo>
                  <a:lnTo>
                    <a:pt x="1808" y="204"/>
                  </a:lnTo>
                  <a:lnTo>
                    <a:pt x="1808" y="204"/>
                  </a:lnTo>
                  <a:lnTo>
                    <a:pt x="1808" y="204"/>
                  </a:lnTo>
                  <a:lnTo>
                    <a:pt x="1808" y="205"/>
                  </a:lnTo>
                  <a:lnTo>
                    <a:pt x="1808" y="205"/>
                  </a:lnTo>
                  <a:lnTo>
                    <a:pt x="1809" y="205"/>
                  </a:lnTo>
                  <a:lnTo>
                    <a:pt x="1809" y="206"/>
                  </a:lnTo>
                  <a:lnTo>
                    <a:pt x="1809" y="206"/>
                  </a:lnTo>
                  <a:lnTo>
                    <a:pt x="1809" y="206"/>
                  </a:lnTo>
                  <a:lnTo>
                    <a:pt x="1810" y="206"/>
                  </a:lnTo>
                  <a:lnTo>
                    <a:pt x="1810" y="206"/>
                  </a:lnTo>
                  <a:lnTo>
                    <a:pt x="1810" y="207"/>
                  </a:lnTo>
                  <a:lnTo>
                    <a:pt x="1810" y="208"/>
                  </a:lnTo>
                  <a:lnTo>
                    <a:pt x="1810" y="208"/>
                  </a:lnTo>
                  <a:lnTo>
                    <a:pt x="1810" y="208"/>
                  </a:lnTo>
                  <a:lnTo>
                    <a:pt x="1811" y="207"/>
                  </a:lnTo>
                  <a:lnTo>
                    <a:pt x="1811" y="207"/>
                  </a:lnTo>
                  <a:lnTo>
                    <a:pt x="1811" y="208"/>
                  </a:lnTo>
                  <a:lnTo>
                    <a:pt x="1811" y="210"/>
                  </a:lnTo>
                  <a:lnTo>
                    <a:pt x="1812" y="210"/>
                  </a:lnTo>
                  <a:lnTo>
                    <a:pt x="1812" y="210"/>
                  </a:lnTo>
                  <a:lnTo>
                    <a:pt x="1812" y="210"/>
                  </a:lnTo>
                  <a:lnTo>
                    <a:pt x="1812" y="211"/>
                  </a:lnTo>
                  <a:lnTo>
                    <a:pt x="1812" y="211"/>
                  </a:lnTo>
                  <a:lnTo>
                    <a:pt x="1813" y="211"/>
                  </a:lnTo>
                  <a:lnTo>
                    <a:pt x="1813" y="211"/>
                  </a:lnTo>
                  <a:lnTo>
                    <a:pt x="1813" y="212"/>
                  </a:lnTo>
                  <a:lnTo>
                    <a:pt x="1813" y="211"/>
                  </a:lnTo>
                  <a:lnTo>
                    <a:pt x="1813" y="212"/>
                  </a:lnTo>
                  <a:lnTo>
                    <a:pt x="1814" y="212"/>
                  </a:lnTo>
                  <a:lnTo>
                    <a:pt x="1814" y="212"/>
                  </a:lnTo>
                  <a:lnTo>
                    <a:pt x="1814" y="212"/>
                  </a:lnTo>
                  <a:lnTo>
                    <a:pt x="1814" y="212"/>
                  </a:lnTo>
                  <a:lnTo>
                    <a:pt x="1814" y="213"/>
                  </a:lnTo>
                  <a:lnTo>
                    <a:pt x="1815" y="213"/>
                  </a:lnTo>
                  <a:lnTo>
                    <a:pt x="1815" y="212"/>
                  </a:lnTo>
                  <a:lnTo>
                    <a:pt x="1815" y="213"/>
                  </a:lnTo>
                  <a:lnTo>
                    <a:pt x="1815" y="215"/>
                  </a:lnTo>
                  <a:lnTo>
                    <a:pt x="1815" y="214"/>
                  </a:lnTo>
                  <a:lnTo>
                    <a:pt x="1815" y="213"/>
                  </a:lnTo>
                  <a:lnTo>
                    <a:pt x="1816" y="213"/>
                  </a:lnTo>
                  <a:lnTo>
                    <a:pt x="1816" y="213"/>
                  </a:lnTo>
                  <a:lnTo>
                    <a:pt x="1816" y="214"/>
                  </a:lnTo>
                  <a:lnTo>
                    <a:pt x="1816" y="214"/>
                  </a:lnTo>
                  <a:lnTo>
                    <a:pt x="1817" y="213"/>
                  </a:lnTo>
                  <a:lnTo>
                    <a:pt x="1817" y="213"/>
                  </a:lnTo>
                  <a:lnTo>
                    <a:pt x="1817" y="214"/>
                  </a:lnTo>
                  <a:lnTo>
                    <a:pt x="1817" y="214"/>
                  </a:lnTo>
                  <a:lnTo>
                    <a:pt x="1817" y="214"/>
                  </a:lnTo>
                  <a:lnTo>
                    <a:pt x="1818" y="214"/>
                  </a:lnTo>
                  <a:lnTo>
                    <a:pt x="1818" y="214"/>
                  </a:lnTo>
                  <a:lnTo>
                    <a:pt x="1818" y="214"/>
                  </a:lnTo>
                  <a:lnTo>
                    <a:pt x="1818" y="214"/>
                  </a:lnTo>
                  <a:lnTo>
                    <a:pt x="1818" y="214"/>
                  </a:lnTo>
                  <a:lnTo>
                    <a:pt x="1819" y="214"/>
                  </a:lnTo>
                  <a:lnTo>
                    <a:pt x="1819" y="214"/>
                  </a:lnTo>
                  <a:lnTo>
                    <a:pt x="1819" y="215"/>
                  </a:lnTo>
                  <a:lnTo>
                    <a:pt x="1819" y="215"/>
                  </a:lnTo>
                  <a:lnTo>
                    <a:pt x="1819" y="214"/>
                  </a:lnTo>
                  <a:lnTo>
                    <a:pt x="1820" y="214"/>
                  </a:lnTo>
                  <a:lnTo>
                    <a:pt x="1820" y="215"/>
                  </a:lnTo>
                  <a:lnTo>
                    <a:pt x="1820" y="215"/>
                  </a:lnTo>
                  <a:lnTo>
                    <a:pt x="1820" y="215"/>
                  </a:lnTo>
                  <a:lnTo>
                    <a:pt x="1821" y="214"/>
                  </a:lnTo>
                  <a:lnTo>
                    <a:pt x="1821" y="214"/>
                  </a:lnTo>
                  <a:lnTo>
                    <a:pt x="1821" y="214"/>
                  </a:lnTo>
                  <a:lnTo>
                    <a:pt x="1821" y="214"/>
                  </a:lnTo>
                  <a:lnTo>
                    <a:pt x="1821" y="214"/>
                  </a:lnTo>
                  <a:lnTo>
                    <a:pt x="1821" y="214"/>
                  </a:lnTo>
                  <a:lnTo>
                    <a:pt x="1822" y="213"/>
                  </a:lnTo>
                  <a:lnTo>
                    <a:pt x="1822" y="214"/>
                  </a:lnTo>
                  <a:lnTo>
                    <a:pt x="1822" y="214"/>
                  </a:lnTo>
                  <a:lnTo>
                    <a:pt x="1822" y="214"/>
                  </a:lnTo>
                  <a:lnTo>
                    <a:pt x="1823" y="214"/>
                  </a:lnTo>
                  <a:lnTo>
                    <a:pt x="1823" y="213"/>
                  </a:lnTo>
                  <a:lnTo>
                    <a:pt x="1823" y="215"/>
                  </a:lnTo>
                  <a:lnTo>
                    <a:pt x="1823" y="215"/>
                  </a:lnTo>
                  <a:lnTo>
                    <a:pt x="1823" y="214"/>
                  </a:lnTo>
                  <a:lnTo>
                    <a:pt x="1824" y="214"/>
                  </a:lnTo>
                  <a:lnTo>
                    <a:pt x="1824" y="215"/>
                  </a:lnTo>
                  <a:lnTo>
                    <a:pt x="1824" y="215"/>
                  </a:lnTo>
                  <a:lnTo>
                    <a:pt x="1824" y="215"/>
                  </a:lnTo>
                  <a:lnTo>
                    <a:pt x="1824" y="214"/>
                  </a:lnTo>
                  <a:lnTo>
                    <a:pt x="1825" y="214"/>
                  </a:lnTo>
                  <a:lnTo>
                    <a:pt x="1825" y="215"/>
                  </a:lnTo>
                  <a:lnTo>
                    <a:pt x="1825" y="215"/>
                  </a:lnTo>
                  <a:lnTo>
                    <a:pt x="1825" y="214"/>
                  </a:lnTo>
                  <a:lnTo>
                    <a:pt x="1825" y="214"/>
                  </a:lnTo>
                  <a:lnTo>
                    <a:pt x="1826" y="213"/>
                  </a:lnTo>
                  <a:lnTo>
                    <a:pt x="1826" y="213"/>
                  </a:lnTo>
                  <a:lnTo>
                    <a:pt x="1826" y="214"/>
                  </a:lnTo>
                  <a:lnTo>
                    <a:pt x="1826" y="214"/>
                  </a:lnTo>
                  <a:lnTo>
                    <a:pt x="1827" y="214"/>
                  </a:lnTo>
                  <a:lnTo>
                    <a:pt x="1827" y="213"/>
                  </a:lnTo>
                  <a:lnTo>
                    <a:pt x="1827" y="214"/>
                  </a:lnTo>
                  <a:lnTo>
                    <a:pt x="1827" y="213"/>
                  </a:lnTo>
                  <a:lnTo>
                    <a:pt x="1827" y="213"/>
                  </a:lnTo>
                  <a:lnTo>
                    <a:pt x="1827" y="212"/>
                  </a:lnTo>
                  <a:lnTo>
                    <a:pt x="1828" y="213"/>
                  </a:lnTo>
                  <a:lnTo>
                    <a:pt x="1828" y="214"/>
                  </a:lnTo>
                  <a:lnTo>
                    <a:pt x="1828" y="213"/>
                  </a:lnTo>
                  <a:lnTo>
                    <a:pt x="1828" y="213"/>
                  </a:lnTo>
                  <a:lnTo>
                    <a:pt x="1828" y="212"/>
                  </a:lnTo>
                  <a:lnTo>
                    <a:pt x="1829" y="212"/>
                  </a:lnTo>
                  <a:lnTo>
                    <a:pt x="1829" y="213"/>
                  </a:lnTo>
                  <a:lnTo>
                    <a:pt x="1829" y="213"/>
                  </a:lnTo>
                  <a:lnTo>
                    <a:pt x="1829" y="212"/>
                  </a:lnTo>
                  <a:lnTo>
                    <a:pt x="1829" y="212"/>
                  </a:lnTo>
                  <a:lnTo>
                    <a:pt x="1830" y="212"/>
                  </a:lnTo>
                  <a:lnTo>
                    <a:pt x="1830" y="212"/>
                  </a:lnTo>
                  <a:lnTo>
                    <a:pt x="1830" y="212"/>
                  </a:lnTo>
                  <a:lnTo>
                    <a:pt x="1830" y="211"/>
                  </a:lnTo>
                  <a:lnTo>
                    <a:pt x="1830" y="211"/>
                  </a:lnTo>
                  <a:lnTo>
                    <a:pt x="1831" y="212"/>
                  </a:lnTo>
                  <a:lnTo>
                    <a:pt x="1831" y="212"/>
                  </a:lnTo>
                  <a:lnTo>
                    <a:pt x="1831" y="212"/>
                  </a:lnTo>
                  <a:lnTo>
                    <a:pt x="1831" y="211"/>
                  </a:lnTo>
                  <a:lnTo>
                    <a:pt x="1832" y="211"/>
                  </a:lnTo>
                  <a:lnTo>
                    <a:pt x="1832" y="211"/>
                  </a:lnTo>
                  <a:lnTo>
                    <a:pt x="1832" y="211"/>
                  </a:lnTo>
                  <a:lnTo>
                    <a:pt x="1832" y="211"/>
                  </a:lnTo>
                  <a:lnTo>
                    <a:pt x="1832" y="210"/>
                  </a:lnTo>
                  <a:lnTo>
                    <a:pt x="1832" y="211"/>
                  </a:lnTo>
                  <a:lnTo>
                    <a:pt x="1833" y="212"/>
                  </a:lnTo>
                  <a:lnTo>
                    <a:pt x="1833" y="212"/>
                  </a:lnTo>
                  <a:lnTo>
                    <a:pt x="1833" y="212"/>
                  </a:lnTo>
                  <a:lnTo>
                    <a:pt x="1833" y="212"/>
                  </a:lnTo>
                  <a:lnTo>
                    <a:pt x="1834" y="211"/>
                  </a:lnTo>
                  <a:lnTo>
                    <a:pt x="1834" y="211"/>
                  </a:lnTo>
                  <a:lnTo>
                    <a:pt x="1834" y="211"/>
                  </a:lnTo>
                  <a:lnTo>
                    <a:pt x="1834" y="211"/>
                  </a:lnTo>
                  <a:lnTo>
                    <a:pt x="1834" y="211"/>
                  </a:lnTo>
                  <a:lnTo>
                    <a:pt x="1835" y="211"/>
                  </a:lnTo>
                  <a:lnTo>
                    <a:pt x="1835" y="211"/>
                  </a:lnTo>
                  <a:lnTo>
                    <a:pt x="1835" y="211"/>
                  </a:lnTo>
                  <a:lnTo>
                    <a:pt x="1835" y="210"/>
                  </a:lnTo>
                  <a:lnTo>
                    <a:pt x="1835" y="211"/>
                  </a:lnTo>
                  <a:lnTo>
                    <a:pt x="1836" y="211"/>
                  </a:lnTo>
                  <a:lnTo>
                    <a:pt x="1836" y="211"/>
                  </a:lnTo>
                  <a:lnTo>
                    <a:pt x="1836" y="212"/>
                  </a:lnTo>
                  <a:lnTo>
                    <a:pt x="1836" y="211"/>
                  </a:lnTo>
                  <a:lnTo>
                    <a:pt x="1836" y="211"/>
                  </a:lnTo>
                  <a:lnTo>
                    <a:pt x="1837" y="212"/>
                  </a:lnTo>
                  <a:lnTo>
                    <a:pt x="1837" y="211"/>
                  </a:lnTo>
                  <a:lnTo>
                    <a:pt x="1837" y="211"/>
                  </a:lnTo>
                  <a:lnTo>
                    <a:pt x="1837" y="210"/>
                  </a:lnTo>
                  <a:lnTo>
                    <a:pt x="1838" y="211"/>
                  </a:lnTo>
                  <a:lnTo>
                    <a:pt x="1838" y="210"/>
                  </a:lnTo>
                  <a:lnTo>
                    <a:pt x="1838" y="211"/>
                  </a:lnTo>
                  <a:lnTo>
                    <a:pt x="1838" y="210"/>
                  </a:lnTo>
                  <a:lnTo>
                    <a:pt x="1838" y="210"/>
                  </a:lnTo>
                  <a:lnTo>
                    <a:pt x="1838" y="209"/>
                  </a:lnTo>
                  <a:lnTo>
                    <a:pt x="1839" y="207"/>
                  </a:lnTo>
                  <a:lnTo>
                    <a:pt x="1839" y="205"/>
                  </a:lnTo>
                  <a:lnTo>
                    <a:pt x="1839" y="204"/>
                  </a:lnTo>
                  <a:lnTo>
                    <a:pt x="1839" y="205"/>
                  </a:lnTo>
                  <a:lnTo>
                    <a:pt x="1840" y="204"/>
                  </a:lnTo>
                  <a:lnTo>
                    <a:pt x="1840" y="204"/>
                  </a:lnTo>
                  <a:lnTo>
                    <a:pt x="1840" y="200"/>
                  </a:lnTo>
                  <a:lnTo>
                    <a:pt x="1840" y="197"/>
                  </a:lnTo>
                  <a:lnTo>
                    <a:pt x="1840" y="196"/>
                  </a:lnTo>
                  <a:lnTo>
                    <a:pt x="1840" y="198"/>
                  </a:lnTo>
                  <a:lnTo>
                    <a:pt x="1841" y="200"/>
                  </a:lnTo>
                  <a:lnTo>
                    <a:pt x="1841" y="199"/>
                  </a:lnTo>
                  <a:lnTo>
                    <a:pt x="1841" y="199"/>
                  </a:lnTo>
                  <a:lnTo>
                    <a:pt x="1841" y="198"/>
                  </a:lnTo>
                  <a:lnTo>
                    <a:pt x="1842" y="198"/>
                  </a:lnTo>
                  <a:lnTo>
                    <a:pt x="1842" y="200"/>
                  </a:lnTo>
                  <a:lnTo>
                    <a:pt x="1842" y="202"/>
                  </a:lnTo>
                  <a:lnTo>
                    <a:pt x="1842" y="202"/>
                  </a:lnTo>
                  <a:lnTo>
                    <a:pt x="1842" y="204"/>
                  </a:lnTo>
                  <a:lnTo>
                    <a:pt x="1843" y="205"/>
                  </a:lnTo>
                  <a:lnTo>
                    <a:pt x="1843" y="204"/>
                  </a:lnTo>
                  <a:lnTo>
                    <a:pt x="1843" y="206"/>
                  </a:lnTo>
                  <a:lnTo>
                    <a:pt x="1843" y="206"/>
                  </a:lnTo>
                  <a:lnTo>
                    <a:pt x="1843" y="208"/>
                  </a:lnTo>
                  <a:lnTo>
                    <a:pt x="1843" y="210"/>
                  </a:lnTo>
                  <a:lnTo>
                    <a:pt x="1844" y="210"/>
                  </a:lnTo>
                  <a:lnTo>
                    <a:pt x="1844" y="210"/>
                  </a:lnTo>
                  <a:lnTo>
                    <a:pt x="1844" y="210"/>
                  </a:lnTo>
                  <a:lnTo>
                    <a:pt x="1844" y="211"/>
                  </a:lnTo>
                  <a:lnTo>
                    <a:pt x="1845" y="210"/>
                  </a:lnTo>
                  <a:lnTo>
                    <a:pt x="1845" y="210"/>
                  </a:lnTo>
                  <a:lnTo>
                    <a:pt x="1845" y="210"/>
                  </a:lnTo>
                  <a:lnTo>
                    <a:pt x="1845" y="210"/>
                  </a:lnTo>
                  <a:lnTo>
                    <a:pt x="1845" y="210"/>
                  </a:lnTo>
                  <a:lnTo>
                    <a:pt x="1846" y="208"/>
                  </a:lnTo>
                  <a:lnTo>
                    <a:pt x="1846" y="207"/>
                  </a:lnTo>
                  <a:lnTo>
                    <a:pt x="1846" y="207"/>
                  </a:lnTo>
                  <a:lnTo>
                    <a:pt x="1846" y="210"/>
                  </a:lnTo>
                  <a:lnTo>
                    <a:pt x="1846" y="208"/>
                  </a:lnTo>
                  <a:lnTo>
                    <a:pt x="1847" y="198"/>
                  </a:lnTo>
                  <a:lnTo>
                    <a:pt x="1847" y="177"/>
                  </a:lnTo>
                  <a:lnTo>
                    <a:pt x="1847" y="152"/>
                  </a:lnTo>
                  <a:lnTo>
                    <a:pt x="1847" y="123"/>
                  </a:lnTo>
                  <a:lnTo>
                    <a:pt x="1847" y="88"/>
                  </a:lnTo>
                  <a:lnTo>
                    <a:pt x="1848" y="48"/>
                  </a:lnTo>
                  <a:lnTo>
                    <a:pt x="1848" y="11"/>
                  </a:lnTo>
                  <a:lnTo>
                    <a:pt x="1848" y="0"/>
                  </a:lnTo>
                  <a:lnTo>
                    <a:pt x="1848" y="36"/>
                  </a:lnTo>
                  <a:lnTo>
                    <a:pt x="1849" y="112"/>
                  </a:lnTo>
                  <a:lnTo>
                    <a:pt x="1849" y="185"/>
                  </a:lnTo>
                  <a:lnTo>
                    <a:pt x="1849" y="226"/>
                  </a:lnTo>
                  <a:lnTo>
                    <a:pt x="1849" y="237"/>
                  </a:lnTo>
                  <a:lnTo>
                    <a:pt x="1849" y="232"/>
                  </a:lnTo>
                  <a:lnTo>
                    <a:pt x="1849" y="226"/>
                  </a:lnTo>
                  <a:lnTo>
                    <a:pt x="1850" y="223"/>
                  </a:lnTo>
                  <a:lnTo>
                    <a:pt x="1850" y="224"/>
                  </a:lnTo>
                  <a:lnTo>
                    <a:pt x="1850" y="227"/>
                  </a:lnTo>
                  <a:lnTo>
                    <a:pt x="1850" y="230"/>
                  </a:lnTo>
                  <a:lnTo>
                    <a:pt x="1851" y="231"/>
                  </a:lnTo>
                  <a:lnTo>
                    <a:pt x="1851" y="230"/>
                  </a:lnTo>
                  <a:lnTo>
                    <a:pt x="1851" y="226"/>
                  </a:lnTo>
                  <a:lnTo>
                    <a:pt x="1851" y="224"/>
                  </a:lnTo>
                  <a:lnTo>
                    <a:pt x="1851" y="220"/>
                  </a:lnTo>
                  <a:lnTo>
                    <a:pt x="1851" y="218"/>
                  </a:lnTo>
                  <a:lnTo>
                    <a:pt x="1852" y="214"/>
                  </a:lnTo>
                  <a:lnTo>
                    <a:pt x="1852" y="212"/>
                  </a:lnTo>
                  <a:lnTo>
                    <a:pt x="1852" y="211"/>
                  </a:lnTo>
                  <a:lnTo>
                    <a:pt x="1852" y="211"/>
                  </a:lnTo>
                  <a:lnTo>
                    <a:pt x="1853" y="210"/>
                  </a:lnTo>
                  <a:lnTo>
                    <a:pt x="1853" y="210"/>
                  </a:lnTo>
                  <a:lnTo>
                    <a:pt x="1853" y="210"/>
                  </a:lnTo>
                  <a:lnTo>
                    <a:pt x="1853" y="210"/>
                  </a:lnTo>
                  <a:lnTo>
                    <a:pt x="1853" y="208"/>
                  </a:lnTo>
                  <a:lnTo>
                    <a:pt x="1854" y="207"/>
                  </a:lnTo>
                  <a:lnTo>
                    <a:pt x="1854" y="206"/>
                  </a:lnTo>
                  <a:lnTo>
                    <a:pt x="1854" y="206"/>
                  </a:lnTo>
                  <a:lnTo>
                    <a:pt x="1854" y="206"/>
                  </a:lnTo>
                  <a:lnTo>
                    <a:pt x="1854" y="207"/>
                  </a:lnTo>
                  <a:lnTo>
                    <a:pt x="1855" y="205"/>
                  </a:lnTo>
                  <a:lnTo>
                    <a:pt x="1855" y="205"/>
                  </a:lnTo>
                  <a:lnTo>
                    <a:pt x="1855" y="204"/>
                  </a:lnTo>
                  <a:lnTo>
                    <a:pt x="1855" y="204"/>
                  </a:lnTo>
                  <a:lnTo>
                    <a:pt x="1855" y="203"/>
                  </a:lnTo>
                  <a:lnTo>
                    <a:pt x="1856" y="201"/>
                  </a:lnTo>
                  <a:lnTo>
                    <a:pt x="1856" y="200"/>
                  </a:lnTo>
                  <a:lnTo>
                    <a:pt x="1856" y="200"/>
                  </a:lnTo>
                  <a:lnTo>
                    <a:pt x="1856" y="200"/>
                  </a:lnTo>
                  <a:lnTo>
                    <a:pt x="1857" y="200"/>
                  </a:lnTo>
                  <a:lnTo>
                    <a:pt x="1857" y="200"/>
                  </a:lnTo>
                  <a:lnTo>
                    <a:pt x="1857" y="199"/>
                  </a:lnTo>
                  <a:lnTo>
                    <a:pt x="1857" y="197"/>
                  </a:lnTo>
                  <a:lnTo>
                    <a:pt x="1857" y="196"/>
                  </a:lnTo>
                  <a:lnTo>
                    <a:pt x="1857" y="196"/>
                  </a:lnTo>
                  <a:lnTo>
                    <a:pt x="1858" y="196"/>
                  </a:lnTo>
                  <a:lnTo>
                    <a:pt x="1858" y="193"/>
                  </a:lnTo>
                  <a:lnTo>
                    <a:pt x="1858" y="192"/>
                  </a:lnTo>
                  <a:lnTo>
                    <a:pt x="1858" y="191"/>
                  </a:lnTo>
                  <a:lnTo>
                    <a:pt x="1858" y="191"/>
                  </a:lnTo>
                  <a:lnTo>
                    <a:pt x="1859" y="189"/>
                  </a:lnTo>
                  <a:lnTo>
                    <a:pt x="1859" y="188"/>
                  </a:lnTo>
                  <a:lnTo>
                    <a:pt x="1859" y="186"/>
                  </a:lnTo>
                  <a:lnTo>
                    <a:pt x="1859" y="186"/>
                  </a:lnTo>
                  <a:lnTo>
                    <a:pt x="1860" y="185"/>
                  </a:lnTo>
                  <a:lnTo>
                    <a:pt x="1860" y="184"/>
                  </a:lnTo>
                  <a:lnTo>
                    <a:pt x="1860" y="183"/>
                  </a:lnTo>
                  <a:lnTo>
                    <a:pt x="1860" y="185"/>
                  </a:lnTo>
                  <a:lnTo>
                    <a:pt x="1860" y="182"/>
                  </a:lnTo>
                  <a:lnTo>
                    <a:pt x="1860" y="180"/>
                  </a:lnTo>
                  <a:lnTo>
                    <a:pt x="1861" y="179"/>
                  </a:lnTo>
                  <a:lnTo>
                    <a:pt x="1861" y="179"/>
                  </a:lnTo>
                  <a:lnTo>
                    <a:pt x="1861" y="179"/>
                  </a:lnTo>
                  <a:lnTo>
                    <a:pt x="1861" y="177"/>
                  </a:lnTo>
                  <a:lnTo>
                    <a:pt x="1862" y="176"/>
                  </a:lnTo>
                  <a:lnTo>
                    <a:pt x="1862" y="176"/>
                  </a:lnTo>
                  <a:lnTo>
                    <a:pt x="1862" y="177"/>
                  </a:lnTo>
                  <a:lnTo>
                    <a:pt x="1862" y="177"/>
                  </a:lnTo>
                  <a:lnTo>
                    <a:pt x="1862" y="177"/>
                  </a:lnTo>
                  <a:lnTo>
                    <a:pt x="1862" y="177"/>
                  </a:lnTo>
                  <a:lnTo>
                    <a:pt x="1863" y="178"/>
                  </a:lnTo>
                  <a:lnTo>
                    <a:pt x="1863" y="179"/>
                  </a:lnTo>
                  <a:lnTo>
                    <a:pt x="1863" y="181"/>
                  </a:lnTo>
                  <a:lnTo>
                    <a:pt x="1863" y="182"/>
                  </a:lnTo>
                  <a:lnTo>
                    <a:pt x="1864" y="184"/>
                  </a:lnTo>
                  <a:lnTo>
                    <a:pt x="1864" y="186"/>
                  </a:lnTo>
                  <a:lnTo>
                    <a:pt x="1864" y="189"/>
                  </a:lnTo>
                  <a:lnTo>
                    <a:pt x="1864" y="190"/>
                  </a:lnTo>
                  <a:lnTo>
                    <a:pt x="1864" y="191"/>
                  </a:lnTo>
                  <a:lnTo>
                    <a:pt x="1865" y="194"/>
                  </a:lnTo>
                  <a:lnTo>
                    <a:pt x="1865" y="196"/>
                  </a:lnTo>
                  <a:lnTo>
                    <a:pt x="1865" y="197"/>
                  </a:lnTo>
                  <a:lnTo>
                    <a:pt x="1865" y="198"/>
                  </a:lnTo>
                  <a:lnTo>
                    <a:pt x="1865" y="199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66" y="202"/>
                  </a:lnTo>
                  <a:lnTo>
                    <a:pt x="1866" y="201"/>
                  </a:lnTo>
                  <a:lnTo>
                    <a:pt x="1866" y="201"/>
                  </a:lnTo>
                  <a:lnTo>
                    <a:pt x="1867" y="202"/>
                  </a:lnTo>
                  <a:lnTo>
                    <a:pt x="1867" y="202"/>
                  </a:lnTo>
                  <a:lnTo>
                    <a:pt x="1867" y="202"/>
                  </a:lnTo>
                  <a:lnTo>
                    <a:pt x="1867" y="202"/>
                  </a:lnTo>
                  <a:lnTo>
                    <a:pt x="1868" y="202"/>
                  </a:lnTo>
                  <a:lnTo>
                    <a:pt x="1868" y="201"/>
                  </a:lnTo>
                  <a:lnTo>
                    <a:pt x="1868" y="202"/>
                  </a:lnTo>
                  <a:lnTo>
                    <a:pt x="1868" y="201"/>
                  </a:lnTo>
                  <a:lnTo>
                    <a:pt x="1868" y="202"/>
                  </a:lnTo>
                  <a:lnTo>
                    <a:pt x="1868" y="201"/>
                  </a:lnTo>
                  <a:lnTo>
                    <a:pt x="1869" y="202"/>
                  </a:lnTo>
                  <a:lnTo>
                    <a:pt x="1869" y="201"/>
                  </a:lnTo>
                  <a:lnTo>
                    <a:pt x="1869" y="200"/>
                  </a:lnTo>
                  <a:lnTo>
                    <a:pt x="1869" y="201"/>
                  </a:lnTo>
                  <a:lnTo>
                    <a:pt x="1870" y="201"/>
                  </a:lnTo>
                  <a:lnTo>
                    <a:pt x="1870" y="202"/>
                  </a:lnTo>
                  <a:lnTo>
                    <a:pt x="1870" y="202"/>
                  </a:lnTo>
                  <a:lnTo>
                    <a:pt x="1870" y="202"/>
                  </a:lnTo>
                  <a:lnTo>
                    <a:pt x="1870" y="201"/>
                  </a:lnTo>
                  <a:lnTo>
                    <a:pt x="1871" y="201"/>
                  </a:lnTo>
                  <a:lnTo>
                    <a:pt x="1871" y="202"/>
                  </a:lnTo>
                  <a:lnTo>
                    <a:pt x="1871" y="202"/>
                  </a:lnTo>
                  <a:lnTo>
                    <a:pt x="1871" y="202"/>
                  </a:lnTo>
                  <a:lnTo>
                    <a:pt x="1871" y="202"/>
                  </a:lnTo>
                  <a:lnTo>
                    <a:pt x="1872" y="202"/>
                  </a:lnTo>
                  <a:lnTo>
                    <a:pt x="1872" y="202"/>
                  </a:lnTo>
                  <a:lnTo>
                    <a:pt x="1872" y="203"/>
                  </a:lnTo>
                  <a:lnTo>
                    <a:pt x="1872" y="202"/>
                  </a:lnTo>
                  <a:lnTo>
                    <a:pt x="1872" y="204"/>
                  </a:lnTo>
                  <a:lnTo>
                    <a:pt x="1873" y="204"/>
                  </a:lnTo>
                  <a:lnTo>
                    <a:pt x="1873" y="204"/>
                  </a:lnTo>
                  <a:lnTo>
                    <a:pt x="1873" y="204"/>
                  </a:lnTo>
                  <a:lnTo>
                    <a:pt x="1873" y="204"/>
                  </a:lnTo>
                  <a:lnTo>
                    <a:pt x="1873" y="204"/>
                  </a:lnTo>
                  <a:lnTo>
                    <a:pt x="1873" y="205"/>
                  </a:lnTo>
                  <a:lnTo>
                    <a:pt x="1874" y="205"/>
                  </a:lnTo>
                  <a:lnTo>
                    <a:pt x="1874" y="205"/>
                  </a:lnTo>
                  <a:lnTo>
                    <a:pt x="1874" y="205"/>
                  </a:lnTo>
                  <a:lnTo>
                    <a:pt x="1874" y="207"/>
                  </a:lnTo>
                  <a:lnTo>
                    <a:pt x="1875" y="207"/>
                  </a:lnTo>
                  <a:lnTo>
                    <a:pt x="1875" y="207"/>
                  </a:lnTo>
                  <a:lnTo>
                    <a:pt x="1875" y="207"/>
                  </a:lnTo>
                  <a:lnTo>
                    <a:pt x="1875" y="207"/>
                  </a:lnTo>
                  <a:lnTo>
                    <a:pt x="1875" y="208"/>
                  </a:lnTo>
                  <a:lnTo>
                    <a:pt x="1876" y="208"/>
                  </a:lnTo>
                  <a:lnTo>
                    <a:pt x="1876" y="208"/>
                  </a:lnTo>
                  <a:lnTo>
                    <a:pt x="1876" y="208"/>
                  </a:lnTo>
                  <a:lnTo>
                    <a:pt x="1876" y="206"/>
                  </a:lnTo>
                  <a:lnTo>
                    <a:pt x="1876" y="208"/>
                  </a:lnTo>
                  <a:lnTo>
                    <a:pt x="1877" y="209"/>
                  </a:lnTo>
                  <a:lnTo>
                    <a:pt x="1877" y="209"/>
                  </a:lnTo>
                  <a:lnTo>
                    <a:pt x="1877" y="208"/>
                  </a:lnTo>
                  <a:lnTo>
                    <a:pt x="1877" y="208"/>
                  </a:lnTo>
                  <a:lnTo>
                    <a:pt x="1877" y="210"/>
                  </a:lnTo>
                  <a:lnTo>
                    <a:pt x="1878" y="209"/>
                  </a:lnTo>
                  <a:lnTo>
                    <a:pt x="1878" y="210"/>
                  </a:lnTo>
                  <a:lnTo>
                    <a:pt x="1878" y="210"/>
                  </a:lnTo>
                  <a:lnTo>
                    <a:pt x="1878" y="210"/>
                  </a:lnTo>
                  <a:lnTo>
                    <a:pt x="1879" y="210"/>
                  </a:lnTo>
                  <a:lnTo>
                    <a:pt x="1879" y="211"/>
                  </a:lnTo>
                  <a:lnTo>
                    <a:pt x="1879" y="210"/>
                  </a:lnTo>
                  <a:lnTo>
                    <a:pt x="1879" y="208"/>
                  </a:lnTo>
                  <a:lnTo>
                    <a:pt x="1879" y="207"/>
                  </a:lnTo>
                  <a:lnTo>
                    <a:pt x="1879" y="205"/>
                  </a:lnTo>
                  <a:lnTo>
                    <a:pt x="1880" y="205"/>
                  </a:lnTo>
                  <a:lnTo>
                    <a:pt x="1880" y="204"/>
                  </a:lnTo>
                  <a:lnTo>
                    <a:pt x="1880" y="205"/>
                  </a:lnTo>
                  <a:lnTo>
                    <a:pt x="1880" y="204"/>
                  </a:lnTo>
                  <a:lnTo>
                    <a:pt x="1881" y="202"/>
                  </a:lnTo>
                  <a:lnTo>
                    <a:pt x="1881" y="200"/>
                  </a:lnTo>
                  <a:lnTo>
                    <a:pt x="1881" y="198"/>
                  </a:lnTo>
                  <a:lnTo>
                    <a:pt x="1881" y="196"/>
                  </a:lnTo>
                  <a:lnTo>
                    <a:pt x="1881" y="198"/>
                  </a:lnTo>
                  <a:lnTo>
                    <a:pt x="1882" y="200"/>
                  </a:lnTo>
                  <a:lnTo>
                    <a:pt x="1882" y="201"/>
                  </a:lnTo>
                  <a:lnTo>
                    <a:pt x="1882" y="200"/>
                  </a:lnTo>
                  <a:lnTo>
                    <a:pt x="1882" y="200"/>
                  </a:lnTo>
                  <a:lnTo>
                    <a:pt x="1882" y="200"/>
                  </a:lnTo>
                  <a:lnTo>
                    <a:pt x="1883" y="203"/>
                  </a:lnTo>
                  <a:lnTo>
                    <a:pt x="1883" y="204"/>
                  </a:lnTo>
                  <a:lnTo>
                    <a:pt x="1883" y="205"/>
                  </a:lnTo>
                  <a:lnTo>
                    <a:pt x="1883" y="205"/>
                  </a:lnTo>
                  <a:lnTo>
                    <a:pt x="1883" y="205"/>
                  </a:lnTo>
                  <a:lnTo>
                    <a:pt x="1884" y="206"/>
                  </a:lnTo>
                  <a:lnTo>
                    <a:pt x="1884" y="207"/>
                  </a:lnTo>
                  <a:lnTo>
                    <a:pt x="1884" y="210"/>
                  </a:lnTo>
                  <a:lnTo>
                    <a:pt x="1884" y="211"/>
                  </a:lnTo>
                  <a:lnTo>
                    <a:pt x="1885" y="212"/>
                  </a:lnTo>
                  <a:lnTo>
                    <a:pt x="1885" y="212"/>
                  </a:lnTo>
                  <a:lnTo>
                    <a:pt x="1885" y="211"/>
                  </a:lnTo>
                  <a:lnTo>
                    <a:pt x="1885" y="212"/>
                  </a:lnTo>
                  <a:lnTo>
                    <a:pt x="1885" y="212"/>
                  </a:lnTo>
                  <a:lnTo>
                    <a:pt x="1885" y="213"/>
                  </a:lnTo>
                  <a:lnTo>
                    <a:pt x="1886" y="212"/>
                  </a:lnTo>
                  <a:lnTo>
                    <a:pt x="1886" y="211"/>
                  </a:lnTo>
                  <a:lnTo>
                    <a:pt x="1886" y="211"/>
                  </a:lnTo>
                  <a:lnTo>
                    <a:pt x="1886" y="211"/>
                  </a:lnTo>
                  <a:lnTo>
                    <a:pt x="1887" y="212"/>
                  </a:lnTo>
                  <a:lnTo>
                    <a:pt x="1887" y="210"/>
                  </a:lnTo>
                  <a:lnTo>
                    <a:pt x="1887" y="210"/>
                  </a:lnTo>
                  <a:lnTo>
                    <a:pt x="1887" y="208"/>
                  </a:lnTo>
                  <a:lnTo>
                    <a:pt x="1887" y="210"/>
                  </a:lnTo>
                  <a:lnTo>
                    <a:pt x="1887" y="211"/>
                  </a:lnTo>
                  <a:lnTo>
                    <a:pt x="1888" y="210"/>
                  </a:lnTo>
                  <a:lnTo>
                    <a:pt x="1888" y="200"/>
                  </a:lnTo>
                  <a:lnTo>
                    <a:pt x="1888" y="181"/>
                  </a:lnTo>
                  <a:lnTo>
                    <a:pt x="1888" y="156"/>
                  </a:lnTo>
                  <a:lnTo>
                    <a:pt x="1888" y="129"/>
                  </a:lnTo>
                  <a:lnTo>
                    <a:pt x="1889" y="97"/>
                  </a:lnTo>
                  <a:lnTo>
                    <a:pt x="1889" y="62"/>
                  </a:lnTo>
                  <a:lnTo>
                    <a:pt x="1889" y="28"/>
                  </a:lnTo>
                  <a:lnTo>
                    <a:pt x="1889" y="12"/>
                  </a:lnTo>
                  <a:lnTo>
                    <a:pt x="1890" y="41"/>
                  </a:lnTo>
                  <a:lnTo>
                    <a:pt x="1890" y="114"/>
                  </a:lnTo>
                  <a:lnTo>
                    <a:pt x="1890" y="191"/>
                  </a:lnTo>
                  <a:lnTo>
                    <a:pt x="1890" y="231"/>
                  </a:lnTo>
                  <a:lnTo>
                    <a:pt x="1890" y="239"/>
                  </a:lnTo>
                  <a:lnTo>
                    <a:pt x="1890" y="233"/>
                  </a:lnTo>
                  <a:lnTo>
                    <a:pt x="1891" y="227"/>
                  </a:lnTo>
                  <a:lnTo>
                    <a:pt x="1891" y="223"/>
                  </a:lnTo>
                  <a:lnTo>
                    <a:pt x="1891" y="224"/>
                  </a:lnTo>
                  <a:lnTo>
                    <a:pt x="1891" y="227"/>
                  </a:lnTo>
                  <a:lnTo>
                    <a:pt x="1892" y="230"/>
                  </a:lnTo>
                  <a:lnTo>
                    <a:pt x="1892" y="230"/>
                  </a:lnTo>
                  <a:lnTo>
                    <a:pt x="1892" y="230"/>
                  </a:lnTo>
                  <a:lnTo>
                    <a:pt x="1892" y="229"/>
                  </a:lnTo>
                  <a:lnTo>
                    <a:pt x="1892" y="226"/>
                  </a:lnTo>
                  <a:lnTo>
                    <a:pt x="1893" y="220"/>
                  </a:lnTo>
                  <a:lnTo>
                    <a:pt x="1893" y="217"/>
                  </a:lnTo>
                  <a:lnTo>
                    <a:pt x="1893" y="215"/>
                  </a:lnTo>
                  <a:lnTo>
                    <a:pt x="1893" y="214"/>
                  </a:lnTo>
                  <a:lnTo>
                    <a:pt x="1893" y="211"/>
                  </a:lnTo>
                  <a:lnTo>
                    <a:pt x="1894" y="211"/>
                  </a:lnTo>
                  <a:lnTo>
                    <a:pt x="1894" y="211"/>
                  </a:lnTo>
                  <a:lnTo>
                    <a:pt x="1894" y="211"/>
                  </a:lnTo>
                  <a:lnTo>
                    <a:pt x="1894" y="211"/>
                  </a:lnTo>
                  <a:lnTo>
                    <a:pt x="1894" y="210"/>
                  </a:lnTo>
                  <a:lnTo>
                    <a:pt x="1895" y="210"/>
                  </a:lnTo>
                  <a:lnTo>
                    <a:pt x="1895" y="208"/>
                  </a:lnTo>
                  <a:lnTo>
                    <a:pt x="1895" y="208"/>
                  </a:lnTo>
                  <a:lnTo>
                    <a:pt x="1895" y="208"/>
                  </a:lnTo>
                  <a:lnTo>
                    <a:pt x="1896" y="208"/>
                  </a:lnTo>
                  <a:lnTo>
                    <a:pt x="1896" y="206"/>
                  </a:lnTo>
                  <a:lnTo>
                    <a:pt x="1896" y="206"/>
                  </a:lnTo>
                  <a:lnTo>
                    <a:pt x="1896" y="207"/>
                  </a:lnTo>
                  <a:lnTo>
                    <a:pt x="1896" y="205"/>
                  </a:lnTo>
                  <a:lnTo>
                    <a:pt x="1896" y="205"/>
                  </a:lnTo>
                  <a:lnTo>
                    <a:pt x="1897" y="203"/>
                  </a:lnTo>
                  <a:lnTo>
                    <a:pt x="1897" y="202"/>
                  </a:lnTo>
                  <a:lnTo>
                    <a:pt x="1897" y="202"/>
                  </a:lnTo>
                  <a:lnTo>
                    <a:pt x="1897" y="202"/>
                  </a:lnTo>
                  <a:lnTo>
                    <a:pt x="1898" y="201"/>
                  </a:lnTo>
                  <a:lnTo>
                    <a:pt x="1898" y="200"/>
                  </a:lnTo>
                  <a:lnTo>
                    <a:pt x="1898" y="199"/>
                  </a:lnTo>
                  <a:lnTo>
                    <a:pt x="1898" y="198"/>
                  </a:lnTo>
                  <a:lnTo>
                    <a:pt x="1898" y="198"/>
                  </a:lnTo>
                  <a:lnTo>
                    <a:pt x="1898" y="196"/>
                  </a:lnTo>
                  <a:lnTo>
                    <a:pt x="1899" y="195"/>
                  </a:lnTo>
                  <a:lnTo>
                    <a:pt x="1899" y="195"/>
                  </a:lnTo>
                  <a:lnTo>
                    <a:pt x="1899" y="193"/>
                  </a:lnTo>
                  <a:lnTo>
                    <a:pt x="1899" y="193"/>
                  </a:lnTo>
                  <a:lnTo>
                    <a:pt x="1900" y="190"/>
                  </a:lnTo>
                  <a:lnTo>
                    <a:pt x="1900" y="189"/>
                  </a:lnTo>
                  <a:lnTo>
                    <a:pt x="1900" y="188"/>
                  </a:lnTo>
                  <a:lnTo>
                    <a:pt x="1900" y="186"/>
                  </a:lnTo>
                  <a:lnTo>
                    <a:pt x="1900" y="185"/>
                  </a:lnTo>
                  <a:lnTo>
                    <a:pt x="1901" y="183"/>
                  </a:lnTo>
                  <a:lnTo>
                    <a:pt x="1901" y="182"/>
                  </a:lnTo>
                  <a:lnTo>
                    <a:pt x="1901" y="182"/>
                  </a:lnTo>
                  <a:lnTo>
                    <a:pt x="1901" y="182"/>
                  </a:lnTo>
                  <a:lnTo>
                    <a:pt x="1901" y="181"/>
                  </a:lnTo>
                  <a:lnTo>
                    <a:pt x="1902" y="179"/>
                  </a:lnTo>
                  <a:lnTo>
                    <a:pt x="1902" y="178"/>
                  </a:lnTo>
                  <a:lnTo>
                    <a:pt x="1902" y="179"/>
                  </a:lnTo>
                  <a:lnTo>
                    <a:pt x="1902" y="178"/>
                  </a:lnTo>
                  <a:lnTo>
                    <a:pt x="1902" y="177"/>
                  </a:lnTo>
                  <a:lnTo>
                    <a:pt x="1903" y="178"/>
                  </a:lnTo>
                  <a:lnTo>
                    <a:pt x="1903" y="179"/>
                  </a:lnTo>
                  <a:lnTo>
                    <a:pt x="1903" y="179"/>
                  </a:lnTo>
                  <a:lnTo>
                    <a:pt x="1903" y="179"/>
                  </a:lnTo>
                  <a:lnTo>
                    <a:pt x="1903" y="181"/>
                  </a:lnTo>
                  <a:lnTo>
                    <a:pt x="1904" y="182"/>
                  </a:lnTo>
                  <a:lnTo>
                    <a:pt x="1904" y="186"/>
                  </a:lnTo>
                  <a:lnTo>
                    <a:pt x="1904" y="189"/>
                  </a:lnTo>
                  <a:lnTo>
                    <a:pt x="1904" y="191"/>
                  </a:lnTo>
                  <a:lnTo>
                    <a:pt x="1904" y="193"/>
                  </a:lnTo>
                  <a:lnTo>
                    <a:pt x="1905" y="196"/>
                  </a:lnTo>
                  <a:lnTo>
                    <a:pt x="1905" y="198"/>
                  </a:lnTo>
                  <a:lnTo>
                    <a:pt x="1905" y="202"/>
                  </a:lnTo>
                  <a:lnTo>
                    <a:pt x="1905" y="202"/>
                  </a:lnTo>
                  <a:lnTo>
                    <a:pt x="1905" y="203"/>
                  </a:lnTo>
                  <a:lnTo>
                    <a:pt x="1906" y="204"/>
                  </a:lnTo>
                  <a:lnTo>
                    <a:pt x="1906" y="205"/>
                  </a:lnTo>
                  <a:lnTo>
                    <a:pt x="1906" y="207"/>
                  </a:lnTo>
                  <a:lnTo>
                    <a:pt x="1906" y="206"/>
                  </a:lnTo>
                  <a:lnTo>
                    <a:pt x="1907" y="205"/>
                  </a:lnTo>
                  <a:lnTo>
                    <a:pt x="1907" y="207"/>
                  </a:lnTo>
                  <a:lnTo>
                    <a:pt x="1907" y="207"/>
                  </a:lnTo>
                  <a:lnTo>
                    <a:pt x="1907" y="207"/>
                  </a:lnTo>
                  <a:lnTo>
                    <a:pt x="1907" y="207"/>
                  </a:lnTo>
                  <a:lnTo>
                    <a:pt x="1907" y="206"/>
                  </a:lnTo>
                  <a:lnTo>
                    <a:pt x="1908" y="206"/>
                  </a:lnTo>
                  <a:lnTo>
                    <a:pt x="1908" y="207"/>
                  </a:lnTo>
                  <a:lnTo>
                    <a:pt x="1908" y="206"/>
                  </a:lnTo>
                  <a:lnTo>
                    <a:pt x="1908" y="206"/>
                  </a:lnTo>
                  <a:lnTo>
                    <a:pt x="1909" y="207"/>
                  </a:lnTo>
                  <a:lnTo>
                    <a:pt x="1909" y="207"/>
                  </a:lnTo>
                  <a:lnTo>
                    <a:pt x="1909" y="207"/>
                  </a:lnTo>
                  <a:lnTo>
                    <a:pt x="1909" y="206"/>
                  </a:lnTo>
                  <a:lnTo>
                    <a:pt x="1909" y="205"/>
                  </a:lnTo>
                  <a:lnTo>
                    <a:pt x="1909" y="206"/>
                  </a:lnTo>
                  <a:lnTo>
                    <a:pt x="1910" y="206"/>
                  </a:lnTo>
                  <a:lnTo>
                    <a:pt x="1910" y="206"/>
                  </a:lnTo>
                  <a:lnTo>
                    <a:pt x="1910" y="205"/>
                  </a:lnTo>
                  <a:lnTo>
                    <a:pt x="1910" y="206"/>
                  </a:lnTo>
                  <a:lnTo>
                    <a:pt x="1911" y="205"/>
                  </a:lnTo>
                  <a:lnTo>
                    <a:pt x="1911" y="207"/>
                  </a:lnTo>
                  <a:lnTo>
                    <a:pt x="1911" y="205"/>
                  </a:lnTo>
                  <a:lnTo>
                    <a:pt x="1911" y="207"/>
                  </a:lnTo>
                  <a:lnTo>
                    <a:pt x="1911" y="205"/>
                  </a:lnTo>
                  <a:lnTo>
                    <a:pt x="1912" y="205"/>
                  </a:lnTo>
                  <a:lnTo>
                    <a:pt x="1912" y="207"/>
                  </a:lnTo>
                  <a:lnTo>
                    <a:pt x="1912" y="206"/>
                  </a:lnTo>
                  <a:lnTo>
                    <a:pt x="1912" y="207"/>
                  </a:lnTo>
                  <a:lnTo>
                    <a:pt x="1912" y="206"/>
                  </a:lnTo>
                  <a:lnTo>
                    <a:pt x="1913" y="205"/>
                  </a:lnTo>
                  <a:lnTo>
                    <a:pt x="1913" y="207"/>
                  </a:lnTo>
                  <a:lnTo>
                    <a:pt x="1913" y="207"/>
                  </a:lnTo>
                  <a:lnTo>
                    <a:pt x="1913" y="206"/>
                  </a:lnTo>
                  <a:lnTo>
                    <a:pt x="1913" y="206"/>
                  </a:lnTo>
                  <a:lnTo>
                    <a:pt x="1914" y="208"/>
                  </a:lnTo>
                  <a:lnTo>
                    <a:pt x="1914" y="207"/>
                  </a:lnTo>
                  <a:lnTo>
                    <a:pt x="1914" y="207"/>
                  </a:lnTo>
                  <a:lnTo>
                    <a:pt x="1914" y="207"/>
                  </a:lnTo>
                  <a:lnTo>
                    <a:pt x="1915" y="207"/>
                  </a:lnTo>
                  <a:lnTo>
                    <a:pt x="1915" y="209"/>
                  </a:lnTo>
                  <a:lnTo>
                    <a:pt x="1915" y="207"/>
                  </a:lnTo>
                  <a:lnTo>
                    <a:pt x="1915" y="207"/>
                  </a:lnTo>
                  <a:lnTo>
                    <a:pt x="1915" y="207"/>
                  </a:lnTo>
                  <a:lnTo>
                    <a:pt x="1915" y="208"/>
                  </a:lnTo>
                  <a:lnTo>
                    <a:pt x="1916" y="208"/>
                  </a:lnTo>
                  <a:lnTo>
                    <a:pt x="1916" y="208"/>
                  </a:lnTo>
                  <a:lnTo>
                    <a:pt x="1916" y="208"/>
                  </a:lnTo>
                  <a:lnTo>
                    <a:pt x="1916" y="208"/>
                  </a:lnTo>
                  <a:lnTo>
                    <a:pt x="1917" y="208"/>
                  </a:lnTo>
                  <a:lnTo>
                    <a:pt x="1917" y="208"/>
                  </a:lnTo>
                  <a:lnTo>
                    <a:pt x="1917" y="210"/>
                  </a:lnTo>
                  <a:lnTo>
                    <a:pt x="1917" y="208"/>
                  </a:lnTo>
                  <a:lnTo>
                    <a:pt x="1917" y="210"/>
                  </a:lnTo>
                  <a:lnTo>
                    <a:pt x="1918" y="210"/>
                  </a:lnTo>
                  <a:lnTo>
                    <a:pt x="1918" y="210"/>
                  </a:lnTo>
                  <a:lnTo>
                    <a:pt x="1918" y="210"/>
                  </a:lnTo>
                  <a:lnTo>
                    <a:pt x="1918" y="209"/>
                  </a:lnTo>
                  <a:lnTo>
                    <a:pt x="1918" y="209"/>
                  </a:lnTo>
                  <a:lnTo>
                    <a:pt x="1918" y="210"/>
                  </a:lnTo>
                  <a:lnTo>
                    <a:pt x="1919" y="210"/>
                  </a:lnTo>
                  <a:lnTo>
                    <a:pt x="1919" y="210"/>
                  </a:lnTo>
                  <a:lnTo>
                    <a:pt x="1919" y="208"/>
                  </a:lnTo>
                  <a:lnTo>
                    <a:pt x="1919" y="210"/>
                  </a:lnTo>
                  <a:lnTo>
                    <a:pt x="1920" y="209"/>
                  </a:lnTo>
                  <a:lnTo>
                    <a:pt x="1920" y="207"/>
                  </a:lnTo>
                  <a:lnTo>
                    <a:pt x="1920" y="205"/>
                  </a:lnTo>
                  <a:lnTo>
                    <a:pt x="1920" y="204"/>
                  </a:lnTo>
                  <a:lnTo>
                    <a:pt x="1920" y="202"/>
                  </a:lnTo>
                  <a:lnTo>
                    <a:pt x="1920" y="204"/>
                  </a:lnTo>
                  <a:lnTo>
                    <a:pt x="1921" y="204"/>
                  </a:lnTo>
                  <a:lnTo>
                    <a:pt x="1921" y="203"/>
                  </a:lnTo>
                  <a:lnTo>
                    <a:pt x="1921" y="200"/>
                  </a:lnTo>
                  <a:lnTo>
                    <a:pt x="1921" y="199"/>
                  </a:lnTo>
                  <a:lnTo>
                    <a:pt x="1922" y="198"/>
                  </a:lnTo>
                  <a:lnTo>
                    <a:pt x="1922" y="198"/>
                  </a:lnTo>
                  <a:lnTo>
                    <a:pt x="1922" y="200"/>
                  </a:lnTo>
                  <a:lnTo>
                    <a:pt x="1922" y="200"/>
                  </a:lnTo>
                  <a:lnTo>
                    <a:pt x="1922" y="200"/>
                  </a:lnTo>
                  <a:lnTo>
                    <a:pt x="1923" y="200"/>
                  </a:lnTo>
                  <a:lnTo>
                    <a:pt x="1923" y="200"/>
                  </a:lnTo>
                  <a:lnTo>
                    <a:pt x="1923" y="202"/>
                  </a:lnTo>
                  <a:lnTo>
                    <a:pt x="1923" y="204"/>
                  </a:lnTo>
                  <a:lnTo>
                    <a:pt x="1923" y="205"/>
                  </a:lnTo>
                  <a:lnTo>
                    <a:pt x="1924" y="206"/>
                  </a:lnTo>
                  <a:lnTo>
                    <a:pt x="1924" y="206"/>
                  </a:lnTo>
                  <a:lnTo>
                    <a:pt x="1924" y="206"/>
                  </a:lnTo>
                  <a:lnTo>
                    <a:pt x="1924" y="208"/>
                  </a:lnTo>
                  <a:lnTo>
                    <a:pt x="1924" y="210"/>
                  </a:lnTo>
                  <a:lnTo>
                    <a:pt x="1925" y="211"/>
                  </a:lnTo>
                  <a:lnTo>
                    <a:pt x="1925" y="211"/>
                  </a:lnTo>
                  <a:lnTo>
                    <a:pt x="1925" y="212"/>
                  </a:lnTo>
                  <a:lnTo>
                    <a:pt x="1925" y="212"/>
                  </a:lnTo>
                  <a:lnTo>
                    <a:pt x="1926" y="214"/>
                  </a:lnTo>
                  <a:lnTo>
                    <a:pt x="1926" y="214"/>
                  </a:lnTo>
                  <a:lnTo>
                    <a:pt x="1926" y="213"/>
                  </a:lnTo>
                  <a:lnTo>
                    <a:pt x="1926" y="213"/>
                  </a:lnTo>
                  <a:lnTo>
                    <a:pt x="1926" y="213"/>
                  </a:lnTo>
                  <a:lnTo>
                    <a:pt x="1926" y="213"/>
                  </a:lnTo>
                  <a:lnTo>
                    <a:pt x="1927" y="212"/>
                  </a:lnTo>
                  <a:lnTo>
                    <a:pt x="1927" y="212"/>
                  </a:lnTo>
                  <a:lnTo>
                    <a:pt x="1927" y="211"/>
                  </a:lnTo>
                  <a:lnTo>
                    <a:pt x="1927" y="211"/>
                  </a:lnTo>
                  <a:lnTo>
                    <a:pt x="1928" y="211"/>
                  </a:lnTo>
                  <a:lnTo>
                    <a:pt x="1928" y="211"/>
                  </a:lnTo>
                  <a:lnTo>
                    <a:pt x="1928" y="213"/>
                  </a:lnTo>
                  <a:lnTo>
                    <a:pt x="1928" y="210"/>
                  </a:lnTo>
                  <a:lnTo>
                    <a:pt x="1928" y="198"/>
                  </a:lnTo>
                  <a:lnTo>
                    <a:pt x="1929" y="177"/>
                  </a:lnTo>
                  <a:lnTo>
                    <a:pt x="1929" y="152"/>
                  </a:lnTo>
                  <a:lnTo>
                    <a:pt x="1929" y="124"/>
                  </a:lnTo>
                  <a:lnTo>
                    <a:pt x="1929" y="91"/>
                  </a:lnTo>
                  <a:lnTo>
                    <a:pt x="1929" y="52"/>
                  </a:lnTo>
                  <a:lnTo>
                    <a:pt x="1930" y="19"/>
                  </a:lnTo>
                  <a:lnTo>
                    <a:pt x="1930" y="17"/>
                  </a:lnTo>
                  <a:lnTo>
                    <a:pt x="1930" y="63"/>
                  </a:lnTo>
                  <a:lnTo>
                    <a:pt x="1930" y="142"/>
                  </a:lnTo>
                  <a:lnTo>
                    <a:pt x="1930" y="210"/>
                  </a:lnTo>
                  <a:lnTo>
                    <a:pt x="1931" y="238"/>
                  </a:lnTo>
                  <a:lnTo>
                    <a:pt x="1931" y="241"/>
                  </a:lnTo>
                  <a:lnTo>
                    <a:pt x="1931" y="236"/>
                  </a:lnTo>
                  <a:lnTo>
                    <a:pt x="1931" y="232"/>
                  </a:lnTo>
                  <a:lnTo>
                    <a:pt x="1931" y="229"/>
                  </a:lnTo>
                  <a:lnTo>
                    <a:pt x="1932" y="229"/>
                  </a:lnTo>
                  <a:lnTo>
                    <a:pt x="1932" y="233"/>
                  </a:lnTo>
                  <a:lnTo>
                    <a:pt x="1932" y="235"/>
                  </a:lnTo>
                  <a:lnTo>
                    <a:pt x="1932" y="236"/>
                  </a:lnTo>
                  <a:lnTo>
                    <a:pt x="1932" y="235"/>
                  </a:lnTo>
                  <a:lnTo>
                    <a:pt x="1933" y="232"/>
                  </a:lnTo>
                  <a:lnTo>
                    <a:pt x="1933" y="229"/>
                  </a:lnTo>
                  <a:lnTo>
                    <a:pt x="1933" y="225"/>
                  </a:lnTo>
                  <a:lnTo>
                    <a:pt x="1933" y="222"/>
                  </a:lnTo>
                  <a:lnTo>
                    <a:pt x="1933" y="219"/>
                  </a:lnTo>
                  <a:lnTo>
                    <a:pt x="1934" y="217"/>
                  </a:lnTo>
                  <a:lnTo>
                    <a:pt x="1934" y="216"/>
                  </a:lnTo>
                  <a:lnTo>
                    <a:pt x="1934" y="216"/>
                  </a:lnTo>
                  <a:lnTo>
                    <a:pt x="1934" y="215"/>
                  </a:lnTo>
                  <a:lnTo>
                    <a:pt x="1934" y="216"/>
                  </a:lnTo>
                  <a:lnTo>
                    <a:pt x="1935" y="214"/>
                  </a:lnTo>
                  <a:lnTo>
                    <a:pt x="1935" y="213"/>
                  </a:lnTo>
                  <a:lnTo>
                    <a:pt x="1935" y="213"/>
                  </a:lnTo>
                  <a:lnTo>
                    <a:pt x="1935" y="213"/>
                  </a:lnTo>
                  <a:lnTo>
                    <a:pt x="1935" y="212"/>
                  </a:lnTo>
                  <a:lnTo>
                    <a:pt x="1936" y="211"/>
                  </a:lnTo>
                  <a:lnTo>
                    <a:pt x="1936" y="210"/>
                  </a:lnTo>
                  <a:lnTo>
                    <a:pt x="1936" y="210"/>
                  </a:lnTo>
                  <a:lnTo>
                    <a:pt x="1936" y="210"/>
                  </a:lnTo>
                  <a:lnTo>
                    <a:pt x="1937" y="210"/>
                  </a:lnTo>
                  <a:lnTo>
                    <a:pt x="1937" y="208"/>
                  </a:lnTo>
                  <a:lnTo>
                    <a:pt x="1937" y="209"/>
                  </a:lnTo>
                  <a:lnTo>
                    <a:pt x="1937" y="208"/>
                  </a:lnTo>
                  <a:lnTo>
                    <a:pt x="1937" y="207"/>
                  </a:lnTo>
                  <a:lnTo>
                    <a:pt x="1937" y="207"/>
                  </a:lnTo>
                  <a:lnTo>
                    <a:pt x="1938" y="207"/>
                  </a:lnTo>
                  <a:lnTo>
                    <a:pt x="1938" y="205"/>
                  </a:lnTo>
                  <a:lnTo>
                    <a:pt x="1938" y="205"/>
                  </a:lnTo>
                  <a:lnTo>
                    <a:pt x="1938" y="202"/>
                  </a:lnTo>
                  <a:lnTo>
                    <a:pt x="1939" y="202"/>
                  </a:lnTo>
                  <a:lnTo>
                    <a:pt x="1939" y="200"/>
                  </a:lnTo>
                  <a:lnTo>
                    <a:pt x="1939" y="201"/>
                  </a:lnTo>
                  <a:lnTo>
                    <a:pt x="1939" y="199"/>
                  </a:lnTo>
                  <a:lnTo>
                    <a:pt x="1939" y="198"/>
                  </a:lnTo>
                  <a:lnTo>
                    <a:pt x="1939" y="196"/>
                  </a:lnTo>
                  <a:lnTo>
                    <a:pt x="1940" y="195"/>
                  </a:lnTo>
                  <a:lnTo>
                    <a:pt x="1940" y="192"/>
                  </a:lnTo>
                  <a:lnTo>
                    <a:pt x="1940" y="191"/>
                  </a:lnTo>
                  <a:lnTo>
                    <a:pt x="1940" y="190"/>
                  </a:lnTo>
                  <a:lnTo>
                    <a:pt x="1941" y="187"/>
                  </a:lnTo>
                  <a:lnTo>
                    <a:pt x="1941" y="185"/>
                  </a:lnTo>
                  <a:lnTo>
                    <a:pt x="1941" y="185"/>
                  </a:lnTo>
                  <a:lnTo>
                    <a:pt x="1941" y="184"/>
                  </a:lnTo>
                  <a:lnTo>
                    <a:pt x="1941" y="183"/>
                  </a:lnTo>
                  <a:lnTo>
                    <a:pt x="1942" y="181"/>
                  </a:lnTo>
                  <a:lnTo>
                    <a:pt x="1942" y="179"/>
                  </a:lnTo>
                  <a:lnTo>
                    <a:pt x="1942" y="179"/>
                  </a:lnTo>
                  <a:lnTo>
                    <a:pt x="1942" y="179"/>
                  </a:lnTo>
                  <a:lnTo>
                    <a:pt x="1942" y="179"/>
                  </a:lnTo>
                  <a:lnTo>
                    <a:pt x="1943" y="177"/>
                  </a:lnTo>
                  <a:lnTo>
                    <a:pt x="1943" y="177"/>
                  </a:lnTo>
                  <a:lnTo>
                    <a:pt x="1943" y="176"/>
                  </a:lnTo>
                  <a:lnTo>
                    <a:pt x="1943" y="177"/>
                  </a:lnTo>
                  <a:lnTo>
                    <a:pt x="1943" y="178"/>
                  </a:lnTo>
                  <a:lnTo>
                    <a:pt x="1944" y="179"/>
                  </a:lnTo>
                  <a:lnTo>
                    <a:pt x="1944" y="182"/>
                  </a:lnTo>
                  <a:lnTo>
                    <a:pt x="1944" y="183"/>
                  </a:lnTo>
                  <a:lnTo>
                    <a:pt x="1944" y="186"/>
                  </a:lnTo>
                  <a:lnTo>
                    <a:pt x="1945" y="189"/>
                  </a:lnTo>
                  <a:lnTo>
                    <a:pt x="1945" y="192"/>
                  </a:lnTo>
                  <a:lnTo>
                    <a:pt x="1945" y="196"/>
                  </a:lnTo>
                  <a:lnTo>
                    <a:pt x="1945" y="198"/>
                  </a:lnTo>
                  <a:lnTo>
                    <a:pt x="1945" y="202"/>
                  </a:lnTo>
                  <a:lnTo>
                    <a:pt x="1945" y="204"/>
                  </a:lnTo>
                  <a:lnTo>
                    <a:pt x="1946" y="206"/>
                  </a:lnTo>
                  <a:lnTo>
                    <a:pt x="1946" y="207"/>
                  </a:lnTo>
                  <a:lnTo>
                    <a:pt x="1946" y="210"/>
                  </a:lnTo>
                  <a:lnTo>
                    <a:pt x="1946" y="210"/>
                  </a:lnTo>
                  <a:lnTo>
                    <a:pt x="1947" y="211"/>
                  </a:lnTo>
                  <a:lnTo>
                    <a:pt x="1947" y="211"/>
                  </a:lnTo>
                  <a:lnTo>
                    <a:pt x="1947" y="211"/>
                  </a:lnTo>
                  <a:lnTo>
                    <a:pt x="1947" y="212"/>
                  </a:lnTo>
                  <a:lnTo>
                    <a:pt x="1947" y="212"/>
                  </a:lnTo>
                  <a:lnTo>
                    <a:pt x="1948" y="211"/>
                  </a:lnTo>
                  <a:lnTo>
                    <a:pt x="1948" y="212"/>
                  </a:lnTo>
                  <a:lnTo>
                    <a:pt x="1948" y="211"/>
                  </a:lnTo>
                  <a:lnTo>
                    <a:pt x="1948" y="212"/>
                  </a:lnTo>
                  <a:lnTo>
                    <a:pt x="1948" y="212"/>
                  </a:lnTo>
                  <a:lnTo>
                    <a:pt x="1948" y="211"/>
                  </a:lnTo>
                  <a:lnTo>
                    <a:pt x="1949" y="212"/>
                  </a:lnTo>
                  <a:lnTo>
                    <a:pt x="1949" y="211"/>
                  </a:lnTo>
                  <a:lnTo>
                    <a:pt x="1949" y="212"/>
                  </a:lnTo>
                  <a:lnTo>
                    <a:pt x="1949" y="212"/>
                  </a:lnTo>
                  <a:lnTo>
                    <a:pt x="1950" y="212"/>
                  </a:lnTo>
                  <a:lnTo>
                    <a:pt x="1950" y="211"/>
                  </a:lnTo>
                  <a:lnTo>
                    <a:pt x="1950" y="212"/>
                  </a:lnTo>
                  <a:lnTo>
                    <a:pt x="1950" y="211"/>
                  </a:lnTo>
                  <a:lnTo>
                    <a:pt x="1950" y="212"/>
                  </a:lnTo>
                  <a:lnTo>
                    <a:pt x="1950" y="210"/>
                  </a:lnTo>
                  <a:lnTo>
                    <a:pt x="1951" y="210"/>
                  </a:lnTo>
                  <a:lnTo>
                    <a:pt x="1951" y="210"/>
                  </a:lnTo>
                  <a:lnTo>
                    <a:pt x="1951" y="211"/>
                  </a:lnTo>
                  <a:lnTo>
                    <a:pt x="1951" y="210"/>
                  </a:lnTo>
                  <a:lnTo>
                    <a:pt x="1952" y="210"/>
                  </a:lnTo>
                  <a:lnTo>
                    <a:pt x="1952" y="210"/>
                  </a:lnTo>
                  <a:lnTo>
                    <a:pt x="1952" y="210"/>
                  </a:lnTo>
                  <a:lnTo>
                    <a:pt x="1952" y="210"/>
                  </a:lnTo>
                  <a:lnTo>
                    <a:pt x="1952" y="210"/>
                  </a:lnTo>
                  <a:lnTo>
                    <a:pt x="1953" y="208"/>
                  </a:lnTo>
                  <a:lnTo>
                    <a:pt x="1953" y="209"/>
                  </a:lnTo>
                  <a:lnTo>
                    <a:pt x="1953" y="208"/>
                  </a:lnTo>
                  <a:lnTo>
                    <a:pt x="1953" y="210"/>
                  </a:lnTo>
                  <a:lnTo>
                    <a:pt x="1953" y="208"/>
                  </a:lnTo>
                  <a:lnTo>
                    <a:pt x="1954" y="209"/>
                  </a:lnTo>
                  <a:lnTo>
                    <a:pt x="1954" y="209"/>
                  </a:lnTo>
                  <a:lnTo>
                    <a:pt x="1954" y="210"/>
                  </a:lnTo>
                  <a:lnTo>
                    <a:pt x="1954" y="210"/>
                  </a:lnTo>
                  <a:lnTo>
                    <a:pt x="1954" y="210"/>
                  </a:lnTo>
                  <a:lnTo>
                    <a:pt x="1955" y="210"/>
                  </a:lnTo>
                  <a:lnTo>
                    <a:pt x="1955" y="210"/>
                  </a:lnTo>
                  <a:lnTo>
                    <a:pt x="1955" y="210"/>
                  </a:lnTo>
                  <a:lnTo>
                    <a:pt x="1955" y="210"/>
                  </a:lnTo>
                  <a:lnTo>
                    <a:pt x="1956" y="210"/>
                  </a:lnTo>
                  <a:lnTo>
                    <a:pt x="1956" y="210"/>
                  </a:lnTo>
                  <a:lnTo>
                    <a:pt x="1956" y="210"/>
                  </a:lnTo>
                  <a:lnTo>
                    <a:pt x="1956" y="211"/>
                  </a:lnTo>
                  <a:lnTo>
                    <a:pt x="1956" y="211"/>
                  </a:lnTo>
                  <a:lnTo>
                    <a:pt x="1956" y="210"/>
                  </a:lnTo>
                  <a:lnTo>
                    <a:pt x="1957" y="211"/>
                  </a:lnTo>
                  <a:lnTo>
                    <a:pt x="1957" y="212"/>
                  </a:lnTo>
                  <a:lnTo>
                    <a:pt x="1957" y="211"/>
                  </a:lnTo>
                  <a:lnTo>
                    <a:pt x="1957" y="211"/>
                  </a:lnTo>
                  <a:lnTo>
                    <a:pt x="1958" y="211"/>
                  </a:lnTo>
                  <a:lnTo>
                    <a:pt x="1958" y="212"/>
                  </a:lnTo>
                  <a:lnTo>
                    <a:pt x="1958" y="212"/>
                  </a:lnTo>
                  <a:lnTo>
                    <a:pt x="1958" y="212"/>
                  </a:lnTo>
                  <a:lnTo>
                    <a:pt x="1958" y="211"/>
                  </a:lnTo>
                  <a:lnTo>
                    <a:pt x="1959" y="212"/>
                  </a:lnTo>
                  <a:lnTo>
                    <a:pt x="1959" y="212"/>
                  </a:lnTo>
                  <a:lnTo>
                    <a:pt x="1959" y="213"/>
                  </a:lnTo>
                  <a:lnTo>
                    <a:pt x="1959" y="213"/>
                  </a:lnTo>
                  <a:lnTo>
                    <a:pt x="1959" y="211"/>
                  </a:lnTo>
                  <a:lnTo>
                    <a:pt x="1960" y="210"/>
                  </a:lnTo>
                  <a:lnTo>
                    <a:pt x="1960" y="207"/>
                  </a:lnTo>
                  <a:lnTo>
                    <a:pt x="1960" y="207"/>
                  </a:lnTo>
                  <a:lnTo>
                    <a:pt x="1960" y="206"/>
                  </a:lnTo>
                  <a:lnTo>
                    <a:pt x="1960" y="206"/>
                  </a:lnTo>
                  <a:lnTo>
                    <a:pt x="1961" y="207"/>
                  </a:lnTo>
                  <a:lnTo>
                    <a:pt x="1961" y="205"/>
                  </a:lnTo>
                  <a:lnTo>
                    <a:pt x="1961" y="202"/>
                  </a:lnTo>
                  <a:lnTo>
                    <a:pt x="1961" y="200"/>
                  </a:lnTo>
                  <a:lnTo>
                    <a:pt x="1961" y="200"/>
                  </a:lnTo>
                  <a:lnTo>
                    <a:pt x="1961" y="201"/>
                  </a:lnTo>
                  <a:lnTo>
                    <a:pt x="1962" y="203"/>
                  </a:lnTo>
                  <a:lnTo>
                    <a:pt x="1962" y="203"/>
                  </a:lnTo>
                  <a:lnTo>
                    <a:pt x="1962" y="204"/>
                  </a:lnTo>
                  <a:lnTo>
                    <a:pt x="1962" y="204"/>
                  </a:lnTo>
                  <a:lnTo>
                    <a:pt x="1963" y="204"/>
                  </a:lnTo>
                  <a:lnTo>
                    <a:pt x="1963" y="207"/>
                  </a:lnTo>
                  <a:lnTo>
                    <a:pt x="1963" y="208"/>
                  </a:lnTo>
                  <a:lnTo>
                    <a:pt x="1963" y="208"/>
                  </a:lnTo>
                  <a:lnTo>
                    <a:pt x="1963" y="208"/>
                  </a:lnTo>
                  <a:lnTo>
                    <a:pt x="1964" y="210"/>
                  </a:lnTo>
                  <a:lnTo>
                    <a:pt x="1964" y="211"/>
                  </a:lnTo>
                  <a:lnTo>
                    <a:pt x="1964" y="213"/>
                  </a:lnTo>
                  <a:lnTo>
                    <a:pt x="1964" y="214"/>
                  </a:lnTo>
                  <a:lnTo>
                    <a:pt x="1964" y="215"/>
                  </a:lnTo>
                  <a:lnTo>
                    <a:pt x="1965" y="216"/>
                  </a:lnTo>
                  <a:lnTo>
                    <a:pt x="1965" y="215"/>
                  </a:lnTo>
                  <a:lnTo>
                    <a:pt x="1965" y="216"/>
                  </a:lnTo>
                  <a:lnTo>
                    <a:pt x="1965" y="215"/>
                  </a:lnTo>
                  <a:lnTo>
                    <a:pt x="1965" y="215"/>
                  </a:lnTo>
                  <a:lnTo>
                    <a:pt x="1966" y="216"/>
                  </a:lnTo>
                  <a:lnTo>
                    <a:pt x="1966" y="216"/>
                  </a:lnTo>
                  <a:lnTo>
                    <a:pt x="1966" y="215"/>
                  </a:lnTo>
                  <a:lnTo>
                    <a:pt x="1966" y="215"/>
                  </a:lnTo>
                  <a:lnTo>
                    <a:pt x="1967" y="215"/>
                  </a:lnTo>
                  <a:lnTo>
                    <a:pt x="1967" y="216"/>
                  </a:lnTo>
                  <a:lnTo>
                    <a:pt x="1967" y="215"/>
                  </a:lnTo>
                  <a:lnTo>
                    <a:pt x="1967" y="215"/>
                  </a:lnTo>
                  <a:lnTo>
                    <a:pt x="1967" y="214"/>
                  </a:lnTo>
                  <a:lnTo>
                    <a:pt x="1967" y="216"/>
                  </a:lnTo>
                  <a:lnTo>
                    <a:pt x="1968" y="213"/>
                  </a:lnTo>
                  <a:lnTo>
                    <a:pt x="1968" y="200"/>
                  </a:lnTo>
                  <a:lnTo>
                    <a:pt x="1968" y="179"/>
                  </a:lnTo>
                  <a:lnTo>
                    <a:pt x="1968" y="152"/>
                  </a:lnTo>
                  <a:lnTo>
                    <a:pt x="1969" y="126"/>
                  </a:lnTo>
                  <a:lnTo>
                    <a:pt x="1969" y="94"/>
                  </a:lnTo>
                  <a:lnTo>
                    <a:pt x="1969" y="61"/>
                  </a:lnTo>
                  <a:lnTo>
                    <a:pt x="1969" y="26"/>
                  </a:lnTo>
                  <a:lnTo>
                    <a:pt x="1969" y="17"/>
                  </a:lnTo>
                  <a:lnTo>
                    <a:pt x="1970" y="56"/>
                  </a:lnTo>
                  <a:lnTo>
                    <a:pt x="1970" y="134"/>
                  </a:lnTo>
                  <a:lnTo>
                    <a:pt x="1970" y="210"/>
                  </a:lnTo>
                  <a:lnTo>
                    <a:pt x="1970" y="246"/>
                  </a:lnTo>
                  <a:lnTo>
                    <a:pt x="1970" y="252"/>
                  </a:lnTo>
                  <a:lnTo>
                    <a:pt x="1971" y="247"/>
                  </a:lnTo>
                  <a:lnTo>
                    <a:pt x="1971" y="241"/>
                  </a:lnTo>
                  <a:lnTo>
                    <a:pt x="1971" y="236"/>
                  </a:lnTo>
                  <a:lnTo>
                    <a:pt x="1971" y="236"/>
                  </a:lnTo>
                  <a:lnTo>
                    <a:pt x="1971" y="238"/>
                  </a:lnTo>
                  <a:lnTo>
                    <a:pt x="1972" y="241"/>
                  </a:lnTo>
                  <a:lnTo>
                    <a:pt x="1972" y="241"/>
                  </a:lnTo>
                  <a:lnTo>
                    <a:pt x="1972" y="240"/>
                  </a:lnTo>
                  <a:lnTo>
                    <a:pt x="1972" y="236"/>
                  </a:lnTo>
                  <a:lnTo>
                    <a:pt x="1973" y="231"/>
                  </a:lnTo>
                  <a:lnTo>
                    <a:pt x="1973" y="226"/>
                  </a:lnTo>
                  <a:lnTo>
                    <a:pt x="1973" y="225"/>
                  </a:lnTo>
                  <a:lnTo>
                    <a:pt x="1973" y="221"/>
                  </a:lnTo>
                  <a:lnTo>
                    <a:pt x="1973" y="219"/>
                  </a:lnTo>
                  <a:lnTo>
                    <a:pt x="1973" y="219"/>
                  </a:lnTo>
                  <a:lnTo>
                    <a:pt x="1974" y="219"/>
                  </a:lnTo>
                  <a:lnTo>
                    <a:pt x="1974" y="217"/>
                  </a:lnTo>
                  <a:lnTo>
                    <a:pt x="1974" y="216"/>
                  </a:lnTo>
                  <a:lnTo>
                    <a:pt x="1974" y="216"/>
                  </a:lnTo>
                  <a:lnTo>
                    <a:pt x="1975" y="216"/>
                  </a:lnTo>
                  <a:lnTo>
                    <a:pt x="1975" y="215"/>
                  </a:lnTo>
                  <a:lnTo>
                    <a:pt x="1975" y="214"/>
                  </a:lnTo>
                  <a:lnTo>
                    <a:pt x="1975" y="214"/>
                  </a:lnTo>
                  <a:lnTo>
                    <a:pt x="1975" y="213"/>
                  </a:lnTo>
                  <a:lnTo>
                    <a:pt x="1975" y="213"/>
                  </a:lnTo>
                  <a:lnTo>
                    <a:pt x="1976" y="211"/>
                  </a:lnTo>
                  <a:lnTo>
                    <a:pt x="1976" y="211"/>
                  </a:lnTo>
                  <a:lnTo>
                    <a:pt x="1976" y="210"/>
                  </a:lnTo>
                  <a:lnTo>
                    <a:pt x="1976" y="210"/>
                  </a:lnTo>
                  <a:lnTo>
                    <a:pt x="1976" y="210"/>
                  </a:lnTo>
                  <a:lnTo>
                    <a:pt x="1977" y="210"/>
                  </a:lnTo>
                  <a:lnTo>
                    <a:pt x="1977" y="208"/>
                  </a:lnTo>
                  <a:lnTo>
                    <a:pt x="1977" y="207"/>
                  </a:lnTo>
                  <a:lnTo>
                    <a:pt x="1977" y="206"/>
                  </a:lnTo>
                  <a:lnTo>
                    <a:pt x="1978" y="205"/>
                  </a:lnTo>
                  <a:lnTo>
                    <a:pt x="1978" y="205"/>
                  </a:lnTo>
                  <a:lnTo>
                    <a:pt x="1978" y="204"/>
                  </a:lnTo>
                  <a:lnTo>
                    <a:pt x="1978" y="202"/>
                  </a:lnTo>
                  <a:lnTo>
                    <a:pt x="1978" y="200"/>
                  </a:lnTo>
                  <a:lnTo>
                    <a:pt x="1978" y="200"/>
                  </a:lnTo>
                  <a:lnTo>
                    <a:pt x="1979" y="198"/>
                  </a:lnTo>
                  <a:lnTo>
                    <a:pt x="1979" y="197"/>
                  </a:lnTo>
                  <a:lnTo>
                    <a:pt x="1979" y="196"/>
                  </a:lnTo>
                  <a:lnTo>
                    <a:pt x="1979" y="193"/>
                  </a:lnTo>
                  <a:lnTo>
                    <a:pt x="1980" y="191"/>
                  </a:lnTo>
                  <a:lnTo>
                    <a:pt x="1980" y="189"/>
                  </a:lnTo>
                  <a:lnTo>
                    <a:pt x="1980" y="187"/>
                  </a:lnTo>
                  <a:lnTo>
                    <a:pt x="1980" y="184"/>
                  </a:lnTo>
                  <a:lnTo>
                    <a:pt x="1980" y="183"/>
                  </a:lnTo>
                  <a:lnTo>
                    <a:pt x="1981" y="182"/>
                  </a:lnTo>
                  <a:lnTo>
                    <a:pt x="1981" y="179"/>
                  </a:lnTo>
                  <a:lnTo>
                    <a:pt x="1981" y="178"/>
                  </a:lnTo>
                  <a:lnTo>
                    <a:pt x="1981" y="178"/>
                  </a:lnTo>
                  <a:lnTo>
                    <a:pt x="1981" y="177"/>
                  </a:lnTo>
                  <a:lnTo>
                    <a:pt x="1982" y="175"/>
                  </a:lnTo>
                  <a:lnTo>
                    <a:pt x="1982" y="174"/>
                  </a:lnTo>
                  <a:lnTo>
                    <a:pt x="1982" y="174"/>
                  </a:lnTo>
                  <a:lnTo>
                    <a:pt x="1982" y="174"/>
                  </a:lnTo>
                  <a:lnTo>
                    <a:pt x="1982" y="174"/>
                  </a:lnTo>
                  <a:lnTo>
                    <a:pt x="1983" y="174"/>
                  </a:lnTo>
                  <a:lnTo>
                    <a:pt x="1983" y="175"/>
                  </a:lnTo>
                  <a:lnTo>
                    <a:pt x="1983" y="176"/>
                  </a:lnTo>
                  <a:lnTo>
                    <a:pt x="1983" y="179"/>
                  </a:lnTo>
                  <a:lnTo>
                    <a:pt x="1984" y="182"/>
                  </a:lnTo>
                  <a:lnTo>
                    <a:pt x="1984" y="185"/>
                  </a:lnTo>
                  <a:lnTo>
                    <a:pt x="1984" y="188"/>
                  </a:lnTo>
                  <a:lnTo>
                    <a:pt x="1984" y="191"/>
                  </a:lnTo>
                  <a:lnTo>
                    <a:pt x="1984" y="195"/>
                  </a:lnTo>
                  <a:lnTo>
                    <a:pt x="1984" y="199"/>
                  </a:lnTo>
                  <a:lnTo>
                    <a:pt x="1985" y="202"/>
                  </a:lnTo>
                  <a:lnTo>
                    <a:pt x="1985" y="204"/>
                  </a:lnTo>
                  <a:lnTo>
                    <a:pt x="1985" y="206"/>
                  </a:lnTo>
                  <a:lnTo>
                    <a:pt x="1985" y="210"/>
                  </a:lnTo>
                  <a:lnTo>
                    <a:pt x="1986" y="212"/>
                  </a:lnTo>
                  <a:lnTo>
                    <a:pt x="1986" y="213"/>
                  </a:lnTo>
                  <a:lnTo>
                    <a:pt x="1986" y="213"/>
                  </a:lnTo>
                  <a:lnTo>
                    <a:pt x="1986" y="213"/>
                  </a:lnTo>
                  <a:lnTo>
                    <a:pt x="1986" y="214"/>
                  </a:lnTo>
                  <a:lnTo>
                    <a:pt x="1986" y="215"/>
                  </a:lnTo>
                  <a:lnTo>
                    <a:pt x="1987" y="215"/>
                  </a:lnTo>
                  <a:lnTo>
                    <a:pt x="1987" y="214"/>
                  </a:lnTo>
                  <a:lnTo>
                    <a:pt x="1987" y="214"/>
                  </a:lnTo>
                  <a:lnTo>
                    <a:pt x="1987" y="214"/>
                  </a:lnTo>
                  <a:lnTo>
                    <a:pt x="1988" y="215"/>
                  </a:lnTo>
                  <a:lnTo>
                    <a:pt x="1988" y="215"/>
                  </a:lnTo>
                  <a:lnTo>
                    <a:pt x="1988" y="215"/>
                  </a:lnTo>
                  <a:lnTo>
                    <a:pt x="1988" y="214"/>
                  </a:lnTo>
                  <a:lnTo>
                    <a:pt x="1988" y="215"/>
                  </a:lnTo>
                  <a:lnTo>
                    <a:pt x="1989" y="216"/>
                  </a:lnTo>
                  <a:lnTo>
                    <a:pt x="1989" y="215"/>
                  </a:lnTo>
                  <a:lnTo>
                    <a:pt x="1989" y="215"/>
                  </a:lnTo>
                  <a:lnTo>
                    <a:pt x="1989" y="214"/>
                  </a:lnTo>
                  <a:lnTo>
                    <a:pt x="1989" y="216"/>
                  </a:lnTo>
                  <a:lnTo>
                    <a:pt x="1990" y="215"/>
                  </a:lnTo>
                  <a:lnTo>
                    <a:pt x="1990" y="214"/>
                  </a:lnTo>
                  <a:lnTo>
                    <a:pt x="1990" y="214"/>
                  </a:lnTo>
                  <a:lnTo>
                    <a:pt x="1990" y="213"/>
                  </a:lnTo>
                  <a:lnTo>
                    <a:pt x="1990" y="214"/>
                  </a:lnTo>
                  <a:lnTo>
                    <a:pt x="1991" y="213"/>
                  </a:lnTo>
                  <a:lnTo>
                    <a:pt x="1991" y="212"/>
                  </a:lnTo>
                  <a:lnTo>
                    <a:pt x="1991" y="212"/>
                  </a:lnTo>
                  <a:lnTo>
                    <a:pt x="1991" y="213"/>
                  </a:lnTo>
                  <a:lnTo>
                    <a:pt x="1991" y="212"/>
                  </a:lnTo>
                  <a:lnTo>
                    <a:pt x="1992" y="211"/>
                  </a:lnTo>
                  <a:lnTo>
                    <a:pt x="1992" y="210"/>
                  </a:lnTo>
                  <a:lnTo>
                    <a:pt x="1992" y="210"/>
                  </a:lnTo>
                  <a:lnTo>
                    <a:pt x="1992" y="211"/>
                  </a:lnTo>
                  <a:lnTo>
                    <a:pt x="1992" y="211"/>
                  </a:lnTo>
                  <a:lnTo>
                    <a:pt x="1993" y="211"/>
                  </a:lnTo>
                  <a:lnTo>
                    <a:pt x="1993" y="210"/>
                  </a:lnTo>
                  <a:lnTo>
                    <a:pt x="1993" y="210"/>
                  </a:lnTo>
                  <a:lnTo>
                    <a:pt x="1993" y="211"/>
                  </a:lnTo>
                  <a:lnTo>
                    <a:pt x="1993" y="211"/>
                  </a:lnTo>
                  <a:lnTo>
                    <a:pt x="1994" y="211"/>
                  </a:lnTo>
                  <a:lnTo>
                    <a:pt x="1994" y="211"/>
                  </a:lnTo>
                  <a:lnTo>
                    <a:pt x="1994" y="211"/>
                  </a:lnTo>
                  <a:lnTo>
                    <a:pt x="1994" y="211"/>
                  </a:lnTo>
                  <a:lnTo>
                    <a:pt x="1995" y="211"/>
                  </a:lnTo>
                  <a:lnTo>
                    <a:pt x="1995" y="211"/>
                  </a:lnTo>
                  <a:lnTo>
                    <a:pt x="1995" y="212"/>
                  </a:lnTo>
                  <a:lnTo>
                    <a:pt x="1995" y="212"/>
                  </a:lnTo>
                  <a:lnTo>
                    <a:pt x="1995" y="212"/>
                  </a:lnTo>
                  <a:lnTo>
                    <a:pt x="1995" y="212"/>
                  </a:lnTo>
                  <a:lnTo>
                    <a:pt x="1996" y="212"/>
                  </a:lnTo>
                  <a:lnTo>
                    <a:pt x="1996" y="212"/>
                  </a:lnTo>
                  <a:lnTo>
                    <a:pt x="1996" y="212"/>
                  </a:lnTo>
                  <a:lnTo>
                    <a:pt x="1996" y="213"/>
                  </a:lnTo>
                  <a:lnTo>
                    <a:pt x="1997" y="213"/>
                  </a:lnTo>
                  <a:lnTo>
                    <a:pt x="1997" y="212"/>
                  </a:lnTo>
                  <a:lnTo>
                    <a:pt x="1997" y="212"/>
                  </a:lnTo>
                  <a:lnTo>
                    <a:pt x="1997" y="213"/>
                  </a:lnTo>
                  <a:lnTo>
                    <a:pt x="1997" y="214"/>
                  </a:lnTo>
                  <a:lnTo>
                    <a:pt x="1997" y="213"/>
                  </a:lnTo>
                  <a:lnTo>
                    <a:pt x="1998" y="213"/>
                  </a:lnTo>
                  <a:lnTo>
                    <a:pt x="1998" y="213"/>
                  </a:lnTo>
                  <a:lnTo>
                    <a:pt x="1998" y="214"/>
                  </a:lnTo>
                  <a:lnTo>
                    <a:pt x="1998" y="215"/>
                  </a:lnTo>
                  <a:lnTo>
                    <a:pt x="1999" y="214"/>
                  </a:lnTo>
                  <a:lnTo>
                    <a:pt x="1999" y="212"/>
                  </a:lnTo>
                  <a:lnTo>
                    <a:pt x="1999" y="211"/>
                  </a:lnTo>
                  <a:lnTo>
                    <a:pt x="1999" y="210"/>
                  </a:lnTo>
                  <a:lnTo>
                    <a:pt x="1999" y="208"/>
                  </a:lnTo>
                  <a:lnTo>
                    <a:pt x="2000" y="207"/>
                  </a:lnTo>
                  <a:lnTo>
                    <a:pt x="2000" y="207"/>
                  </a:lnTo>
                  <a:lnTo>
                    <a:pt x="2000" y="208"/>
                  </a:lnTo>
                  <a:lnTo>
                    <a:pt x="2000" y="205"/>
                  </a:lnTo>
                  <a:lnTo>
                    <a:pt x="2000" y="202"/>
                  </a:lnTo>
                  <a:lnTo>
                    <a:pt x="2001" y="201"/>
                  </a:lnTo>
                  <a:lnTo>
                    <a:pt x="2001" y="202"/>
                  </a:lnTo>
                  <a:lnTo>
                    <a:pt x="2001" y="204"/>
                  </a:lnTo>
                  <a:lnTo>
                    <a:pt x="2001" y="205"/>
                  </a:lnTo>
                  <a:lnTo>
                    <a:pt x="2001" y="204"/>
                  </a:lnTo>
                  <a:lnTo>
                    <a:pt x="2002" y="203"/>
                  </a:lnTo>
                  <a:lnTo>
                    <a:pt x="2002" y="204"/>
                  </a:lnTo>
                  <a:lnTo>
                    <a:pt x="2002" y="205"/>
                  </a:lnTo>
                  <a:lnTo>
                    <a:pt x="2002" y="207"/>
                  </a:lnTo>
                  <a:lnTo>
                    <a:pt x="2003" y="207"/>
                  </a:lnTo>
                  <a:lnTo>
                    <a:pt x="2003" y="209"/>
                  </a:lnTo>
                  <a:lnTo>
                    <a:pt x="2003" y="210"/>
                  </a:lnTo>
                  <a:lnTo>
                    <a:pt x="2003" y="210"/>
                  </a:lnTo>
                  <a:lnTo>
                    <a:pt x="2003" y="211"/>
                  </a:lnTo>
                  <a:lnTo>
                    <a:pt x="2003" y="214"/>
                  </a:lnTo>
                  <a:lnTo>
                    <a:pt x="2004" y="214"/>
                  </a:lnTo>
                  <a:lnTo>
                    <a:pt x="2004" y="215"/>
                  </a:lnTo>
                  <a:lnTo>
                    <a:pt x="2004" y="216"/>
                  </a:lnTo>
                  <a:lnTo>
                    <a:pt x="2004" y="216"/>
                  </a:lnTo>
                  <a:lnTo>
                    <a:pt x="2005" y="216"/>
                  </a:lnTo>
                  <a:lnTo>
                    <a:pt x="2005" y="216"/>
                  </a:lnTo>
                  <a:lnTo>
                    <a:pt x="2005" y="216"/>
                  </a:lnTo>
                  <a:lnTo>
                    <a:pt x="2005" y="216"/>
                  </a:lnTo>
                  <a:lnTo>
                    <a:pt x="2005" y="216"/>
                  </a:lnTo>
                  <a:lnTo>
                    <a:pt x="2006" y="216"/>
                  </a:lnTo>
                  <a:lnTo>
                    <a:pt x="2006" y="215"/>
                  </a:lnTo>
                  <a:lnTo>
                    <a:pt x="2006" y="215"/>
                  </a:lnTo>
                  <a:lnTo>
                    <a:pt x="2006" y="216"/>
                  </a:lnTo>
                  <a:lnTo>
                    <a:pt x="2006" y="215"/>
                  </a:lnTo>
                  <a:lnTo>
                    <a:pt x="2006" y="214"/>
                  </a:lnTo>
                  <a:lnTo>
                    <a:pt x="2007" y="214"/>
                  </a:lnTo>
                  <a:lnTo>
                    <a:pt x="2007" y="215"/>
                  </a:lnTo>
                  <a:lnTo>
                    <a:pt x="2007" y="210"/>
                  </a:lnTo>
                  <a:lnTo>
                    <a:pt x="2007" y="196"/>
                  </a:lnTo>
                  <a:lnTo>
                    <a:pt x="2008" y="172"/>
                  </a:lnTo>
                  <a:lnTo>
                    <a:pt x="2008" y="147"/>
                  </a:lnTo>
                  <a:lnTo>
                    <a:pt x="2008" y="119"/>
                  </a:lnTo>
                  <a:lnTo>
                    <a:pt x="2008" y="89"/>
                  </a:lnTo>
                  <a:lnTo>
                    <a:pt x="2008" y="56"/>
                  </a:lnTo>
                  <a:lnTo>
                    <a:pt x="2008" y="23"/>
                  </a:lnTo>
                  <a:lnTo>
                    <a:pt x="2009" y="13"/>
                  </a:lnTo>
                  <a:lnTo>
                    <a:pt x="2009" y="52"/>
                  </a:lnTo>
                  <a:lnTo>
                    <a:pt x="2009" y="131"/>
                  </a:lnTo>
                  <a:lnTo>
                    <a:pt x="2009" y="208"/>
                  </a:lnTo>
                  <a:lnTo>
                    <a:pt x="2010" y="248"/>
                  </a:lnTo>
                  <a:lnTo>
                    <a:pt x="2010" y="253"/>
                  </a:lnTo>
                  <a:lnTo>
                    <a:pt x="2010" y="245"/>
                  </a:lnTo>
                  <a:lnTo>
                    <a:pt x="2010" y="239"/>
                  </a:lnTo>
                  <a:lnTo>
                    <a:pt x="2010" y="234"/>
                  </a:lnTo>
                  <a:lnTo>
                    <a:pt x="2011" y="235"/>
                  </a:lnTo>
                  <a:lnTo>
                    <a:pt x="2011" y="238"/>
                  </a:lnTo>
                  <a:lnTo>
                    <a:pt x="2011" y="240"/>
                  </a:lnTo>
                  <a:lnTo>
                    <a:pt x="2011" y="240"/>
                  </a:lnTo>
                  <a:lnTo>
                    <a:pt x="2011" y="237"/>
                  </a:lnTo>
                  <a:lnTo>
                    <a:pt x="2012" y="234"/>
                  </a:lnTo>
                  <a:lnTo>
                    <a:pt x="2012" y="230"/>
                  </a:lnTo>
                  <a:lnTo>
                    <a:pt x="2012" y="227"/>
                  </a:lnTo>
                  <a:lnTo>
                    <a:pt x="2012" y="223"/>
                  </a:lnTo>
                  <a:lnTo>
                    <a:pt x="2012" y="220"/>
                  </a:lnTo>
                  <a:lnTo>
                    <a:pt x="2013" y="218"/>
                  </a:lnTo>
                  <a:lnTo>
                    <a:pt x="2013" y="216"/>
                  </a:lnTo>
                  <a:lnTo>
                    <a:pt x="2013" y="216"/>
                  </a:lnTo>
                  <a:lnTo>
                    <a:pt x="2013" y="215"/>
                  </a:lnTo>
                  <a:lnTo>
                    <a:pt x="2014" y="215"/>
                  </a:lnTo>
                  <a:lnTo>
                    <a:pt x="2014" y="215"/>
                  </a:lnTo>
                  <a:lnTo>
                    <a:pt x="2014" y="214"/>
                  </a:lnTo>
                  <a:lnTo>
                    <a:pt x="2014" y="213"/>
                  </a:lnTo>
                  <a:lnTo>
                    <a:pt x="2014" y="212"/>
                  </a:lnTo>
                  <a:lnTo>
                    <a:pt x="2014" y="211"/>
                  </a:lnTo>
                  <a:lnTo>
                    <a:pt x="2015" y="212"/>
                  </a:lnTo>
                  <a:lnTo>
                    <a:pt x="2015" y="211"/>
                  </a:lnTo>
                  <a:lnTo>
                    <a:pt x="2015" y="211"/>
                  </a:lnTo>
                  <a:lnTo>
                    <a:pt x="2015" y="210"/>
                  </a:lnTo>
                  <a:lnTo>
                    <a:pt x="2016" y="210"/>
                  </a:lnTo>
                  <a:lnTo>
                    <a:pt x="2016" y="209"/>
                  </a:lnTo>
                  <a:lnTo>
                    <a:pt x="2016" y="207"/>
                  </a:lnTo>
                  <a:lnTo>
                    <a:pt x="2016" y="207"/>
                  </a:lnTo>
                  <a:lnTo>
                    <a:pt x="2016" y="206"/>
                  </a:lnTo>
                  <a:lnTo>
                    <a:pt x="2017" y="205"/>
                  </a:lnTo>
                  <a:lnTo>
                    <a:pt x="2017" y="204"/>
                  </a:lnTo>
                  <a:lnTo>
                    <a:pt x="2017" y="204"/>
                  </a:lnTo>
                  <a:lnTo>
                    <a:pt x="2017" y="202"/>
                  </a:lnTo>
                  <a:lnTo>
                    <a:pt x="2017" y="202"/>
                  </a:lnTo>
                  <a:lnTo>
                    <a:pt x="2018" y="201"/>
                  </a:lnTo>
                  <a:lnTo>
                    <a:pt x="2018" y="200"/>
                  </a:lnTo>
                  <a:lnTo>
                    <a:pt x="2018" y="198"/>
                  </a:lnTo>
                  <a:lnTo>
                    <a:pt x="2018" y="197"/>
                  </a:lnTo>
                  <a:lnTo>
                    <a:pt x="2018" y="196"/>
                  </a:lnTo>
                  <a:lnTo>
                    <a:pt x="2019" y="195"/>
                  </a:lnTo>
                  <a:lnTo>
                    <a:pt x="2019" y="193"/>
                  </a:lnTo>
                  <a:lnTo>
                    <a:pt x="2019" y="191"/>
                  </a:lnTo>
                  <a:lnTo>
                    <a:pt x="2019" y="190"/>
                  </a:lnTo>
                  <a:lnTo>
                    <a:pt x="2020" y="189"/>
                  </a:lnTo>
                  <a:lnTo>
                    <a:pt x="2020" y="186"/>
                  </a:lnTo>
                  <a:lnTo>
                    <a:pt x="2020" y="186"/>
                  </a:lnTo>
                  <a:lnTo>
                    <a:pt x="2020" y="184"/>
                  </a:lnTo>
                  <a:lnTo>
                    <a:pt x="2020" y="182"/>
                  </a:lnTo>
                  <a:lnTo>
                    <a:pt x="2020" y="182"/>
                  </a:lnTo>
                  <a:lnTo>
                    <a:pt x="2021" y="181"/>
                  </a:lnTo>
                  <a:lnTo>
                    <a:pt x="2021" y="179"/>
                  </a:lnTo>
                  <a:lnTo>
                    <a:pt x="2021" y="179"/>
                  </a:lnTo>
                  <a:lnTo>
                    <a:pt x="2021" y="178"/>
                  </a:lnTo>
                  <a:lnTo>
                    <a:pt x="2021" y="176"/>
                  </a:lnTo>
                  <a:lnTo>
                    <a:pt x="2022" y="177"/>
                  </a:lnTo>
                  <a:lnTo>
                    <a:pt x="2022" y="176"/>
                  </a:lnTo>
                  <a:lnTo>
                    <a:pt x="2022" y="177"/>
                  </a:lnTo>
                  <a:lnTo>
                    <a:pt x="2022" y="177"/>
                  </a:lnTo>
                  <a:lnTo>
                    <a:pt x="2022" y="179"/>
                  </a:lnTo>
                  <a:lnTo>
                    <a:pt x="2023" y="181"/>
                  </a:lnTo>
                  <a:lnTo>
                    <a:pt x="2023" y="182"/>
                  </a:lnTo>
                  <a:lnTo>
                    <a:pt x="2023" y="185"/>
                  </a:lnTo>
                  <a:lnTo>
                    <a:pt x="2023" y="187"/>
                  </a:lnTo>
                  <a:lnTo>
                    <a:pt x="2023" y="191"/>
                  </a:lnTo>
                  <a:lnTo>
                    <a:pt x="2024" y="194"/>
                  </a:lnTo>
                  <a:lnTo>
                    <a:pt x="2024" y="197"/>
                  </a:lnTo>
                  <a:lnTo>
                    <a:pt x="2024" y="199"/>
                  </a:lnTo>
                  <a:lnTo>
                    <a:pt x="2024" y="202"/>
                  </a:lnTo>
                  <a:lnTo>
                    <a:pt x="2025" y="203"/>
                  </a:lnTo>
                  <a:lnTo>
                    <a:pt x="2025" y="205"/>
                  </a:lnTo>
                  <a:lnTo>
                    <a:pt x="2025" y="206"/>
                  </a:lnTo>
                  <a:lnTo>
                    <a:pt x="2025" y="208"/>
                  </a:lnTo>
                  <a:lnTo>
                    <a:pt x="2025" y="210"/>
                  </a:lnTo>
                  <a:lnTo>
                    <a:pt x="2025" y="211"/>
                  </a:lnTo>
                  <a:lnTo>
                    <a:pt x="2026" y="211"/>
                  </a:lnTo>
                  <a:lnTo>
                    <a:pt x="2026" y="211"/>
                  </a:lnTo>
                  <a:lnTo>
                    <a:pt x="2026" y="210"/>
                  </a:lnTo>
                  <a:lnTo>
                    <a:pt x="2026" y="211"/>
                  </a:lnTo>
                  <a:lnTo>
                    <a:pt x="2027" y="211"/>
                  </a:lnTo>
                  <a:lnTo>
                    <a:pt x="2027" y="211"/>
                  </a:lnTo>
                  <a:lnTo>
                    <a:pt x="2027" y="210"/>
                  </a:lnTo>
                  <a:lnTo>
                    <a:pt x="2027" y="210"/>
                  </a:lnTo>
                  <a:lnTo>
                    <a:pt x="2027" y="210"/>
                  </a:lnTo>
                  <a:lnTo>
                    <a:pt x="2028" y="211"/>
                  </a:lnTo>
                  <a:lnTo>
                    <a:pt x="2028" y="212"/>
                  </a:lnTo>
                  <a:lnTo>
                    <a:pt x="2028" y="211"/>
                  </a:lnTo>
                  <a:lnTo>
                    <a:pt x="2028" y="210"/>
                  </a:lnTo>
                  <a:lnTo>
                    <a:pt x="2028" y="211"/>
                  </a:lnTo>
                  <a:lnTo>
                    <a:pt x="2029" y="212"/>
                  </a:lnTo>
                  <a:lnTo>
                    <a:pt x="2029" y="211"/>
                  </a:lnTo>
                  <a:lnTo>
                    <a:pt x="2029" y="211"/>
                  </a:lnTo>
                  <a:lnTo>
                    <a:pt x="2029" y="210"/>
                  </a:lnTo>
                  <a:lnTo>
                    <a:pt x="2029" y="211"/>
                  </a:lnTo>
                  <a:lnTo>
                    <a:pt x="2030" y="211"/>
                  </a:lnTo>
                  <a:lnTo>
                    <a:pt x="2030" y="210"/>
                  </a:lnTo>
                  <a:lnTo>
                    <a:pt x="2030" y="210"/>
                  </a:lnTo>
                  <a:lnTo>
                    <a:pt x="2030" y="210"/>
                  </a:lnTo>
                  <a:lnTo>
                    <a:pt x="2031" y="209"/>
                  </a:lnTo>
                  <a:lnTo>
                    <a:pt x="2031" y="208"/>
                  </a:lnTo>
                  <a:lnTo>
                    <a:pt x="2031" y="208"/>
                  </a:lnTo>
                  <a:lnTo>
                    <a:pt x="2031" y="207"/>
                  </a:lnTo>
                  <a:lnTo>
                    <a:pt x="2031" y="207"/>
                  </a:lnTo>
                  <a:lnTo>
                    <a:pt x="2031" y="207"/>
                  </a:lnTo>
                  <a:lnTo>
                    <a:pt x="2032" y="206"/>
                  </a:lnTo>
                  <a:lnTo>
                    <a:pt x="2032" y="207"/>
                  </a:lnTo>
                  <a:lnTo>
                    <a:pt x="2032" y="207"/>
                  </a:lnTo>
                  <a:lnTo>
                    <a:pt x="2032" y="206"/>
                  </a:lnTo>
                  <a:lnTo>
                    <a:pt x="2033" y="206"/>
                  </a:lnTo>
                  <a:lnTo>
                    <a:pt x="2033" y="207"/>
                  </a:lnTo>
                  <a:lnTo>
                    <a:pt x="2033" y="206"/>
                  </a:lnTo>
                  <a:lnTo>
                    <a:pt x="2033" y="206"/>
                  </a:lnTo>
                  <a:lnTo>
                    <a:pt x="2033" y="207"/>
                  </a:lnTo>
                  <a:lnTo>
                    <a:pt x="2033" y="207"/>
                  </a:lnTo>
                  <a:lnTo>
                    <a:pt x="2034" y="208"/>
                  </a:lnTo>
                  <a:lnTo>
                    <a:pt x="2034" y="208"/>
                  </a:lnTo>
                  <a:lnTo>
                    <a:pt x="2034" y="207"/>
                  </a:lnTo>
                  <a:lnTo>
                    <a:pt x="2034" y="208"/>
                  </a:lnTo>
                  <a:lnTo>
                    <a:pt x="2035" y="208"/>
                  </a:lnTo>
                  <a:lnTo>
                    <a:pt x="2035" y="208"/>
                  </a:lnTo>
                  <a:lnTo>
                    <a:pt x="2035" y="208"/>
                  </a:lnTo>
                  <a:lnTo>
                    <a:pt x="2035" y="208"/>
                  </a:lnTo>
                  <a:lnTo>
                    <a:pt x="2035" y="209"/>
                  </a:lnTo>
                  <a:lnTo>
                    <a:pt x="2036" y="210"/>
                  </a:lnTo>
                  <a:lnTo>
                    <a:pt x="2036" y="210"/>
                  </a:lnTo>
                  <a:lnTo>
                    <a:pt x="2036" y="210"/>
                  </a:lnTo>
                  <a:lnTo>
                    <a:pt x="2036" y="210"/>
                  </a:lnTo>
                  <a:lnTo>
                    <a:pt x="2036" y="211"/>
                  </a:lnTo>
                  <a:lnTo>
                    <a:pt x="2036" y="211"/>
                  </a:lnTo>
                  <a:lnTo>
                    <a:pt x="2037" y="210"/>
                  </a:lnTo>
                  <a:lnTo>
                    <a:pt x="2037" y="211"/>
                  </a:lnTo>
                  <a:lnTo>
                    <a:pt x="2037" y="211"/>
                  </a:lnTo>
                  <a:lnTo>
                    <a:pt x="2037" y="211"/>
                  </a:lnTo>
                  <a:lnTo>
                    <a:pt x="2038" y="211"/>
                  </a:lnTo>
                  <a:lnTo>
                    <a:pt x="2038" y="210"/>
                  </a:lnTo>
                  <a:lnTo>
                    <a:pt x="2038" y="212"/>
                  </a:lnTo>
                  <a:lnTo>
                    <a:pt x="2038" y="211"/>
                  </a:lnTo>
                  <a:lnTo>
                    <a:pt x="2038" y="211"/>
                  </a:lnTo>
                  <a:lnTo>
                    <a:pt x="2039" y="212"/>
                  </a:lnTo>
                  <a:lnTo>
                    <a:pt x="2039" y="213"/>
                  </a:lnTo>
                  <a:lnTo>
                    <a:pt x="2039" y="211"/>
                  </a:lnTo>
                  <a:lnTo>
                    <a:pt x="2039" y="210"/>
                  </a:lnTo>
                  <a:lnTo>
                    <a:pt x="2039" y="207"/>
                  </a:lnTo>
                  <a:lnTo>
                    <a:pt x="2040" y="207"/>
                  </a:lnTo>
                  <a:lnTo>
                    <a:pt x="2040" y="207"/>
                  </a:lnTo>
                  <a:lnTo>
                    <a:pt x="2040" y="205"/>
                  </a:lnTo>
                  <a:lnTo>
                    <a:pt x="2040" y="205"/>
                  </a:lnTo>
                  <a:lnTo>
                    <a:pt x="2040" y="205"/>
                  </a:lnTo>
                  <a:lnTo>
                    <a:pt x="2041" y="202"/>
                  </a:lnTo>
                  <a:lnTo>
                    <a:pt x="2041" y="200"/>
                  </a:lnTo>
                  <a:lnTo>
                    <a:pt x="2041" y="200"/>
                  </a:lnTo>
                  <a:lnTo>
                    <a:pt x="2041" y="202"/>
                  </a:lnTo>
                  <a:lnTo>
                    <a:pt x="2042" y="204"/>
                  </a:lnTo>
                  <a:lnTo>
                    <a:pt x="2042" y="203"/>
                  </a:lnTo>
                  <a:lnTo>
                    <a:pt x="2042" y="202"/>
                  </a:lnTo>
                  <a:lnTo>
                    <a:pt x="2042" y="202"/>
                  </a:lnTo>
                  <a:lnTo>
                    <a:pt x="2042" y="204"/>
                  </a:lnTo>
                  <a:lnTo>
                    <a:pt x="2042" y="205"/>
                  </a:lnTo>
                  <a:lnTo>
                    <a:pt x="2043" y="206"/>
                  </a:lnTo>
                  <a:lnTo>
                    <a:pt x="2043" y="206"/>
                  </a:lnTo>
                  <a:lnTo>
                    <a:pt x="2043" y="207"/>
                  </a:lnTo>
                  <a:lnTo>
                    <a:pt x="2043" y="208"/>
                  </a:lnTo>
                  <a:lnTo>
                    <a:pt x="2044" y="210"/>
                  </a:lnTo>
                  <a:lnTo>
                    <a:pt x="2044" y="211"/>
                  </a:lnTo>
                  <a:lnTo>
                    <a:pt x="2044" y="213"/>
                  </a:lnTo>
                  <a:lnTo>
                    <a:pt x="2044" y="214"/>
                  </a:lnTo>
                  <a:lnTo>
                    <a:pt x="2044" y="215"/>
                  </a:lnTo>
                  <a:lnTo>
                    <a:pt x="2044" y="215"/>
                  </a:lnTo>
                  <a:lnTo>
                    <a:pt x="2045" y="215"/>
                  </a:lnTo>
                  <a:lnTo>
                    <a:pt x="2045" y="215"/>
                  </a:lnTo>
                  <a:lnTo>
                    <a:pt x="2045" y="215"/>
                  </a:lnTo>
                  <a:lnTo>
                    <a:pt x="2045" y="215"/>
                  </a:lnTo>
                  <a:lnTo>
                    <a:pt x="2046" y="215"/>
                  </a:lnTo>
                  <a:lnTo>
                    <a:pt x="2046" y="215"/>
                  </a:lnTo>
                  <a:lnTo>
                    <a:pt x="2046" y="214"/>
                  </a:lnTo>
                  <a:lnTo>
                    <a:pt x="2046" y="214"/>
                  </a:lnTo>
                  <a:lnTo>
                    <a:pt x="2046" y="213"/>
                  </a:lnTo>
                  <a:lnTo>
                    <a:pt x="2047" y="213"/>
                  </a:lnTo>
                  <a:lnTo>
                    <a:pt x="2047" y="212"/>
                  </a:lnTo>
                  <a:lnTo>
                    <a:pt x="2047" y="212"/>
                  </a:lnTo>
                  <a:lnTo>
                    <a:pt x="2047" y="214"/>
                  </a:lnTo>
                  <a:lnTo>
                    <a:pt x="2047" y="212"/>
                  </a:lnTo>
                  <a:lnTo>
                    <a:pt x="2048" y="205"/>
                  </a:lnTo>
                  <a:lnTo>
                    <a:pt x="2048" y="188"/>
                  </a:lnTo>
                  <a:lnTo>
                    <a:pt x="2048" y="164"/>
                  </a:lnTo>
                  <a:lnTo>
                    <a:pt x="2048" y="140"/>
                  </a:lnTo>
                  <a:lnTo>
                    <a:pt x="2048" y="111"/>
                  </a:lnTo>
                  <a:lnTo>
                    <a:pt x="2049" y="80"/>
                  </a:lnTo>
                  <a:lnTo>
                    <a:pt x="2049" y="47"/>
                  </a:lnTo>
                  <a:lnTo>
                    <a:pt x="2049" y="23"/>
                  </a:lnTo>
                  <a:lnTo>
                    <a:pt x="2049" y="38"/>
                  </a:lnTo>
                  <a:lnTo>
                    <a:pt x="2050" y="98"/>
                  </a:lnTo>
                  <a:lnTo>
                    <a:pt x="2050" y="176"/>
                  </a:lnTo>
                  <a:lnTo>
                    <a:pt x="2050" y="228"/>
                  </a:lnTo>
                  <a:lnTo>
                    <a:pt x="2050" y="244"/>
                  </a:lnTo>
                  <a:lnTo>
                    <a:pt x="2050" y="242"/>
                  </a:lnTo>
                  <a:lnTo>
                    <a:pt x="2050" y="234"/>
                  </a:lnTo>
                  <a:lnTo>
                    <a:pt x="2051" y="229"/>
                  </a:lnTo>
                  <a:lnTo>
                    <a:pt x="2051" y="228"/>
                  </a:lnTo>
                  <a:lnTo>
                    <a:pt x="2051" y="231"/>
                  </a:lnTo>
                  <a:lnTo>
                    <a:pt x="2051" y="235"/>
                  </a:lnTo>
                  <a:lnTo>
                    <a:pt x="2051" y="236"/>
                  </a:lnTo>
                  <a:lnTo>
                    <a:pt x="2052" y="236"/>
                  </a:lnTo>
                  <a:lnTo>
                    <a:pt x="2052" y="234"/>
                  </a:lnTo>
                  <a:lnTo>
                    <a:pt x="2052" y="232"/>
                  </a:lnTo>
                  <a:lnTo>
                    <a:pt x="2052" y="228"/>
                  </a:lnTo>
                  <a:lnTo>
                    <a:pt x="2053" y="224"/>
                  </a:lnTo>
                  <a:lnTo>
                    <a:pt x="2053" y="220"/>
                  </a:lnTo>
                  <a:lnTo>
                    <a:pt x="2053" y="219"/>
                  </a:lnTo>
                  <a:lnTo>
                    <a:pt x="2053" y="217"/>
                  </a:lnTo>
                  <a:lnTo>
                    <a:pt x="2053" y="216"/>
                  </a:lnTo>
                  <a:lnTo>
                    <a:pt x="2053" y="216"/>
                  </a:lnTo>
                  <a:lnTo>
                    <a:pt x="2054" y="215"/>
                  </a:lnTo>
                  <a:lnTo>
                    <a:pt x="2054" y="215"/>
                  </a:lnTo>
                  <a:lnTo>
                    <a:pt x="2054" y="215"/>
                  </a:lnTo>
                  <a:lnTo>
                    <a:pt x="2054" y="214"/>
                  </a:lnTo>
                  <a:lnTo>
                    <a:pt x="2055" y="214"/>
                  </a:lnTo>
                  <a:lnTo>
                    <a:pt x="2055" y="213"/>
                  </a:lnTo>
                  <a:lnTo>
                    <a:pt x="2055" y="212"/>
                  </a:lnTo>
                  <a:lnTo>
                    <a:pt x="2055" y="212"/>
                  </a:lnTo>
                  <a:lnTo>
                    <a:pt x="2055" y="211"/>
                  </a:lnTo>
                  <a:lnTo>
                    <a:pt x="2055" y="211"/>
                  </a:lnTo>
                  <a:lnTo>
                    <a:pt x="2056" y="210"/>
                  </a:lnTo>
                  <a:lnTo>
                    <a:pt x="2056" y="210"/>
                  </a:lnTo>
                  <a:lnTo>
                    <a:pt x="2056" y="211"/>
                  </a:lnTo>
                  <a:lnTo>
                    <a:pt x="2056" y="210"/>
                  </a:lnTo>
                  <a:lnTo>
                    <a:pt x="2057" y="210"/>
                  </a:lnTo>
                  <a:lnTo>
                    <a:pt x="2057" y="208"/>
                  </a:lnTo>
                  <a:lnTo>
                    <a:pt x="2057" y="210"/>
                  </a:lnTo>
                  <a:lnTo>
                    <a:pt x="2057" y="207"/>
                  </a:lnTo>
                  <a:lnTo>
                    <a:pt x="2057" y="205"/>
                  </a:lnTo>
                  <a:lnTo>
                    <a:pt x="2058" y="205"/>
                  </a:lnTo>
                  <a:lnTo>
                    <a:pt x="2058" y="204"/>
                  </a:lnTo>
                  <a:lnTo>
                    <a:pt x="2058" y="205"/>
                  </a:lnTo>
                  <a:lnTo>
                    <a:pt x="2058" y="202"/>
                  </a:lnTo>
                  <a:lnTo>
                    <a:pt x="2058" y="201"/>
                  </a:lnTo>
                  <a:lnTo>
                    <a:pt x="2059" y="200"/>
                  </a:lnTo>
                  <a:lnTo>
                    <a:pt x="2059" y="199"/>
                  </a:lnTo>
                  <a:lnTo>
                    <a:pt x="2059" y="198"/>
                  </a:lnTo>
                  <a:lnTo>
                    <a:pt x="2059" y="196"/>
                  </a:lnTo>
                  <a:lnTo>
                    <a:pt x="2059" y="195"/>
                  </a:lnTo>
                  <a:lnTo>
                    <a:pt x="2060" y="193"/>
                  </a:lnTo>
                  <a:lnTo>
                    <a:pt x="2060" y="192"/>
                  </a:lnTo>
                  <a:lnTo>
                    <a:pt x="2060" y="191"/>
                  </a:lnTo>
                  <a:lnTo>
                    <a:pt x="2060" y="189"/>
                  </a:lnTo>
                  <a:lnTo>
                    <a:pt x="2061" y="188"/>
                  </a:lnTo>
                  <a:lnTo>
                    <a:pt x="2061" y="186"/>
                  </a:lnTo>
                  <a:lnTo>
                    <a:pt x="2061" y="186"/>
                  </a:lnTo>
                  <a:lnTo>
                    <a:pt x="2061" y="185"/>
                  </a:lnTo>
                  <a:lnTo>
                    <a:pt x="2061" y="184"/>
                  </a:lnTo>
                  <a:lnTo>
                    <a:pt x="2061" y="182"/>
                  </a:lnTo>
                  <a:lnTo>
                    <a:pt x="2062" y="182"/>
                  </a:lnTo>
                  <a:lnTo>
                    <a:pt x="2062" y="182"/>
                  </a:lnTo>
                  <a:lnTo>
                    <a:pt x="2062" y="181"/>
                  </a:lnTo>
                  <a:lnTo>
                    <a:pt x="2062" y="181"/>
                  </a:lnTo>
                  <a:lnTo>
                    <a:pt x="2063" y="181"/>
                  </a:lnTo>
                  <a:lnTo>
                    <a:pt x="2063" y="182"/>
                  </a:lnTo>
                  <a:lnTo>
                    <a:pt x="2063" y="183"/>
                  </a:lnTo>
                  <a:lnTo>
                    <a:pt x="2063" y="185"/>
                  </a:lnTo>
                  <a:lnTo>
                    <a:pt x="2063" y="186"/>
                  </a:lnTo>
                  <a:lnTo>
                    <a:pt x="2064" y="189"/>
                  </a:lnTo>
                  <a:lnTo>
                    <a:pt x="2064" y="193"/>
                  </a:lnTo>
                  <a:lnTo>
                    <a:pt x="2064" y="196"/>
                  </a:lnTo>
                  <a:lnTo>
                    <a:pt x="2064" y="197"/>
                  </a:lnTo>
                  <a:lnTo>
                    <a:pt x="2064" y="200"/>
                  </a:lnTo>
                  <a:lnTo>
                    <a:pt x="2065" y="201"/>
                  </a:lnTo>
                  <a:lnTo>
                    <a:pt x="2065" y="205"/>
                  </a:lnTo>
                  <a:lnTo>
                    <a:pt x="2065" y="207"/>
                  </a:lnTo>
                  <a:lnTo>
                    <a:pt x="2065" y="208"/>
                  </a:lnTo>
                  <a:lnTo>
                    <a:pt x="2065" y="210"/>
                  </a:lnTo>
                  <a:lnTo>
                    <a:pt x="2066" y="211"/>
                  </a:lnTo>
                  <a:lnTo>
                    <a:pt x="2066" y="210"/>
                  </a:lnTo>
                  <a:lnTo>
                    <a:pt x="2066" y="211"/>
                  </a:lnTo>
                  <a:lnTo>
                    <a:pt x="2066" y="211"/>
                  </a:lnTo>
                  <a:lnTo>
                    <a:pt x="2066" y="211"/>
                  </a:lnTo>
                  <a:lnTo>
                    <a:pt x="2066" y="212"/>
                  </a:lnTo>
                  <a:lnTo>
                    <a:pt x="2067" y="212"/>
                  </a:lnTo>
                  <a:lnTo>
                    <a:pt x="2067" y="212"/>
                  </a:lnTo>
                  <a:lnTo>
                    <a:pt x="2067" y="211"/>
                  </a:lnTo>
                  <a:lnTo>
                    <a:pt x="2067" y="211"/>
                  </a:lnTo>
                  <a:lnTo>
                    <a:pt x="2068" y="211"/>
                  </a:lnTo>
                  <a:lnTo>
                    <a:pt x="2068" y="212"/>
                  </a:lnTo>
                  <a:lnTo>
                    <a:pt x="2068" y="212"/>
                  </a:lnTo>
                  <a:lnTo>
                    <a:pt x="2068" y="212"/>
                  </a:lnTo>
                  <a:lnTo>
                    <a:pt x="2068" y="212"/>
                  </a:lnTo>
                  <a:lnTo>
                    <a:pt x="2069" y="212"/>
                  </a:lnTo>
                  <a:lnTo>
                    <a:pt x="2069" y="213"/>
                  </a:lnTo>
                  <a:lnTo>
                    <a:pt x="2069" y="213"/>
                  </a:lnTo>
                  <a:lnTo>
                    <a:pt x="2069" y="212"/>
                  </a:lnTo>
                  <a:lnTo>
                    <a:pt x="2069" y="212"/>
                  </a:lnTo>
                  <a:lnTo>
                    <a:pt x="2070" y="212"/>
                  </a:lnTo>
                  <a:lnTo>
                    <a:pt x="2070" y="212"/>
                  </a:lnTo>
                  <a:lnTo>
                    <a:pt x="2070" y="211"/>
                  </a:lnTo>
                  <a:lnTo>
                    <a:pt x="2070" y="211"/>
                  </a:lnTo>
                  <a:lnTo>
                    <a:pt x="2070" y="211"/>
                  </a:lnTo>
                  <a:lnTo>
                    <a:pt x="2071" y="211"/>
                  </a:lnTo>
                  <a:lnTo>
                    <a:pt x="2071" y="211"/>
                  </a:lnTo>
                  <a:lnTo>
                    <a:pt x="2071" y="211"/>
                  </a:lnTo>
                  <a:lnTo>
                    <a:pt x="2071" y="211"/>
                  </a:lnTo>
                  <a:lnTo>
                    <a:pt x="2072" y="210"/>
                  </a:lnTo>
                  <a:lnTo>
                    <a:pt x="2072" y="210"/>
                  </a:lnTo>
                  <a:lnTo>
                    <a:pt x="2072" y="210"/>
                  </a:lnTo>
                  <a:lnTo>
                    <a:pt x="2072" y="210"/>
                  </a:lnTo>
                  <a:lnTo>
                    <a:pt x="2072" y="210"/>
                  </a:lnTo>
                  <a:lnTo>
                    <a:pt x="2072" y="211"/>
                  </a:lnTo>
                  <a:lnTo>
                    <a:pt x="2073" y="212"/>
                  </a:lnTo>
                  <a:lnTo>
                    <a:pt x="2073" y="211"/>
                  </a:lnTo>
                  <a:lnTo>
                    <a:pt x="2073" y="210"/>
                  </a:lnTo>
                  <a:lnTo>
                    <a:pt x="2073" y="211"/>
                  </a:lnTo>
                  <a:lnTo>
                    <a:pt x="2074" y="211"/>
                  </a:lnTo>
                  <a:lnTo>
                    <a:pt x="2074" y="211"/>
                  </a:lnTo>
                  <a:lnTo>
                    <a:pt x="2074" y="210"/>
                  </a:lnTo>
                  <a:lnTo>
                    <a:pt x="2074" y="210"/>
                  </a:lnTo>
                  <a:lnTo>
                    <a:pt x="2074" y="211"/>
                  </a:lnTo>
                  <a:lnTo>
                    <a:pt x="2074" y="211"/>
                  </a:lnTo>
                  <a:lnTo>
                    <a:pt x="2075" y="211"/>
                  </a:lnTo>
                  <a:lnTo>
                    <a:pt x="2075" y="211"/>
                  </a:lnTo>
                  <a:lnTo>
                    <a:pt x="2075" y="212"/>
                  </a:lnTo>
                  <a:lnTo>
                    <a:pt x="2075" y="211"/>
                  </a:lnTo>
                  <a:lnTo>
                    <a:pt x="2076" y="212"/>
                  </a:lnTo>
                  <a:lnTo>
                    <a:pt x="2076" y="212"/>
                  </a:lnTo>
                  <a:lnTo>
                    <a:pt x="2076" y="212"/>
                  </a:lnTo>
                  <a:lnTo>
                    <a:pt x="2076" y="212"/>
                  </a:lnTo>
                  <a:lnTo>
                    <a:pt x="2076" y="212"/>
                  </a:lnTo>
                  <a:lnTo>
                    <a:pt x="2077" y="213"/>
                  </a:lnTo>
                  <a:lnTo>
                    <a:pt x="2077" y="212"/>
                  </a:lnTo>
                  <a:lnTo>
                    <a:pt x="2077" y="212"/>
                  </a:lnTo>
                  <a:lnTo>
                    <a:pt x="2077" y="213"/>
                  </a:lnTo>
                  <a:lnTo>
                    <a:pt x="2077" y="213"/>
                  </a:lnTo>
                  <a:lnTo>
                    <a:pt x="2078" y="213"/>
                  </a:lnTo>
                  <a:lnTo>
                    <a:pt x="2078" y="213"/>
                  </a:lnTo>
                  <a:lnTo>
                    <a:pt x="2078" y="212"/>
                  </a:lnTo>
                  <a:lnTo>
                    <a:pt x="2078" y="212"/>
                  </a:lnTo>
                  <a:lnTo>
                    <a:pt x="2078" y="213"/>
                  </a:lnTo>
                  <a:lnTo>
                    <a:pt x="2079" y="213"/>
                  </a:lnTo>
                  <a:lnTo>
                    <a:pt x="2079" y="213"/>
                  </a:lnTo>
                  <a:lnTo>
                    <a:pt x="2079" y="213"/>
                  </a:lnTo>
                  <a:lnTo>
                    <a:pt x="2079" y="213"/>
                  </a:lnTo>
                  <a:lnTo>
                    <a:pt x="2080" y="214"/>
                  </a:lnTo>
                  <a:lnTo>
                    <a:pt x="2080" y="214"/>
                  </a:lnTo>
                  <a:lnTo>
                    <a:pt x="2080" y="214"/>
                  </a:lnTo>
                  <a:lnTo>
                    <a:pt x="2080" y="213"/>
                  </a:lnTo>
                  <a:lnTo>
                    <a:pt x="2080" y="213"/>
                  </a:lnTo>
                  <a:lnTo>
                    <a:pt x="2080" y="214"/>
                  </a:lnTo>
                  <a:lnTo>
                    <a:pt x="2081" y="214"/>
                  </a:lnTo>
                  <a:lnTo>
                    <a:pt x="2081" y="214"/>
                  </a:lnTo>
                  <a:lnTo>
                    <a:pt x="2081" y="213"/>
                  </a:lnTo>
                  <a:lnTo>
                    <a:pt x="2081" y="214"/>
                  </a:lnTo>
                  <a:lnTo>
                    <a:pt x="2081" y="214"/>
                  </a:lnTo>
                  <a:lnTo>
                    <a:pt x="2082" y="213"/>
                  </a:lnTo>
                  <a:lnTo>
                    <a:pt x="2082" y="214"/>
                  </a:lnTo>
                  <a:lnTo>
                    <a:pt x="2082" y="214"/>
                  </a:lnTo>
                  <a:lnTo>
                    <a:pt x="2082" y="214"/>
                  </a:lnTo>
                  <a:lnTo>
                    <a:pt x="2083" y="214"/>
                  </a:lnTo>
                  <a:lnTo>
                    <a:pt x="2083" y="212"/>
                  </a:lnTo>
                  <a:lnTo>
                    <a:pt x="2083" y="211"/>
                  </a:lnTo>
                  <a:lnTo>
                    <a:pt x="2083" y="208"/>
                  </a:lnTo>
                  <a:lnTo>
                    <a:pt x="2083" y="209"/>
                  </a:lnTo>
                  <a:lnTo>
                    <a:pt x="2083" y="210"/>
                  </a:lnTo>
                  <a:lnTo>
                    <a:pt x="2084" y="210"/>
                  </a:lnTo>
                  <a:lnTo>
                    <a:pt x="2084" y="207"/>
                  </a:lnTo>
                  <a:lnTo>
                    <a:pt x="2084" y="205"/>
                  </a:lnTo>
                  <a:lnTo>
                    <a:pt x="2084" y="203"/>
                  </a:lnTo>
                  <a:lnTo>
                    <a:pt x="2085" y="202"/>
                  </a:lnTo>
                  <a:lnTo>
                    <a:pt x="2085" y="204"/>
                  </a:lnTo>
                  <a:lnTo>
                    <a:pt x="2085" y="204"/>
                  </a:lnTo>
                  <a:lnTo>
                    <a:pt x="2085" y="207"/>
                  </a:lnTo>
                  <a:lnTo>
                    <a:pt x="2085" y="205"/>
                  </a:lnTo>
                  <a:lnTo>
                    <a:pt x="2085" y="205"/>
                  </a:lnTo>
                  <a:lnTo>
                    <a:pt x="2086" y="205"/>
                  </a:lnTo>
                  <a:lnTo>
                    <a:pt x="2086" y="207"/>
                  </a:lnTo>
                  <a:lnTo>
                    <a:pt x="2086" y="210"/>
                  </a:lnTo>
                  <a:lnTo>
                    <a:pt x="2086" y="211"/>
                  </a:lnTo>
                  <a:lnTo>
                    <a:pt x="2087" y="211"/>
                  </a:lnTo>
                  <a:lnTo>
                    <a:pt x="2087" y="210"/>
                  </a:lnTo>
                  <a:lnTo>
                    <a:pt x="2087" y="211"/>
                  </a:lnTo>
                  <a:lnTo>
                    <a:pt x="2087" y="213"/>
                  </a:lnTo>
                  <a:lnTo>
                    <a:pt x="2087" y="214"/>
                  </a:lnTo>
                  <a:lnTo>
                    <a:pt x="2088" y="215"/>
                  </a:lnTo>
                  <a:lnTo>
                    <a:pt x="2088" y="216"/>
                  </a:lnTo>
                  <a:lnTo>
                    <a:pt x="2088" y="216"/>
                  </a:lnTo>
                  <a:lnTo>
                    <a:pt x="2088" y="217"/>
                  </a:lnTo>
                  <a:lnTo>
                    <a:pt x="2088" y="217"/>
                  </a:lnTo>
                  <a:lnTo>
                    <a:pt x="2089" y="216"/>
                  </a:lnTo>
                  <a:lnTo>
                    <a:pt x="2089" y="217"/>
                  </a:lnTo>
                  <a:lnTo>
                    <a:pt x="2089" y="217"/>
                  </a:lnTo>
                  <a:lnTo>
                    <a:pt x="2089" y="216"/>
                  </a:lnTo>
                  <a:lnTo>
                    <a:pt x="2089" y="216"/>
                  </a:lnTo>
                  <a:lnTo>
                    <a:pt x="2090" y="215"/>
                  </a:lnTo>
                  <a:lnTo>
                    <a:pt x="2090" y="215"/>
                  </a:lnTo>
                  <a:lnTo>
                    <a:pt x="2090" y="214"/>
                  </a:lnTo>
                  <a:lnTo>
                    <a:pt x="2090" y="213"/>
                  </a:lnTo>
                  <a:lnTo>
                    <a:pt x="2091" y="213"/>
                  </a:lnTo>
                  <a:lnTo>
                    <a:pt x="2091" y="213"/>
                  </a:lnTo>
                  <a:lnTo>
                    <a:pt x="2091" y="214"/>
                  </a:lnTo>
                  <a:lnTo>
                    <a:pt x="2091" y="213"/>
                  </a:lnTo>
                  <a:lnTo>
                    <a:pt x="2091" y="204"/>
                  </a:lnTo>
                  <a:lnTo>
                    <a:pt x="2091" y="187"/>
                  </a:lnTo>
                  <a:lnTo>
                    <a:pt x="2092" y="163"/>
                  </a:lnTo>
                  <a:lnTo>
                    <a:pt x="2092" y="135"/>
                  </a:lnTo>
                  <a:lnTo>
                    <a:pt x="2092" y="106"/>
                  </a:lnTo>
                  <a:lnTo>
                    <a:pt x="2092" y="73"/>
                  </a:lnTo>
                  <a:lnTo>
                    <a:pt x="2093" y="41"/>
                  </a:lnTo>
                  <a:lnTo>
                    <a:pt x="2093" y="24"/>
                  </a:lnTo>
                  <a:lnTo>
                    <a:pt x="2093" y="50"/>
                  </a:lnTo>
                  <a:lnTo>
                    <a:pt x="2093" y="114"/>
                  </a:lnTo>
                  <a:lnTo>
                    <a:pt x="2093" y="187"/>
                  </a:lnTo>
                  <a:lnTo>
                    <a:pt x="2094" y="229"/>
                  </a:lnTo>
                  <a:lnTo>
                    <a:pt x="2094" y="242"/>
                  </a:lnTo>
                  <a:lnTo>
                    <a:pt x="2094" y="240"/>
                  </a:lnTo>
                  <a:lnTo>
                    <a:pt x="2094" y="235"/>
                  </a:lnTo>
                  <a:lnTo>
                    <a:pt x="2094" y="230"/>
                  </a:lnTo>
                  <a:lnTo>
                    <a:pt x="2095" y="230"/>
                  </a:lnTo>
                  <a:lnTo>
                    <a:pt x="2095" y="234"/>
                  </a:lnTo>
                  <a:lnTo>
                    <a:pt x="2095" y="237"/>
                  </a:lnTo>
                  <a:lnTo>
                    <a:pt x="2095" y="238"/>
                  </a:lnTo>
                  <a:lnTo>
                    <a:pt x="2095" y="237"/>
                  </a:lnTo>
                  <a:lnTo>
                    <a:pt x="2096" y="234"/>
                  </a:lnTo>
                  <a:lnTo>
                    <a:pt x="2096" y="231"/>
                  </a:lnTo>
                  <a:lnTo>
                    <a:pt x="2096" y="229"/>
                  </a:lnTo>
                  <a:lnTo>
                    <a:pt x="2096" y="226"/>
                  </a:lnTo>
                  <a:lnTo>
                    <a:pt x="2096" y="223"/>
                  </a:lnTo>
                  <a:lnTo>
                    <a:pt x="2096" y="220"/>
                  </a:lnTo>
                  <a:lnTo>
                    <a:pt x="2097" y="219"/>
                  </a:lnTo>
                  <a:lnTo>
                    <a:pt x="2097" y="219"/>
                  </a:lnTo>
                  <a:lnTo>
                    <a:pt x="2097" y="217"/>
                  </a:lnTo>
                  <a:lnTo>
                    <a:pt x="2097" y="217"/>
                  </a:lnTo>
                  <a:lnTo>
                    <a:pt x="2098" y="217"/>
                  </a:lnTo>
                  <a:lnTo>
                    <a:pt x="2098" y="216"/>
                  </a:lnTo>
                  <a:lnTo>
                    <a:pt x="2098" y="216"/>
                  </a:lnTo>
                  <a:lnTo>
                    <a:pt x="2098" y="216"/>
                  </a:lnTo>
                  <a:lnTo>
                    <a:pt x="2098" y="215"/>
                  </a:lnTo>
                  <a:lnTo>
                    <a:pt x="2099" y="215"/>
                  </a:lnTo>
                  <a:lnTo>
                    <a:pt x="2099" y="214"/>
                  </a:lnTo>
                  <a:lnTo>
                    <a:pt x="2099" y="215"/>
                  </a:lnTo>
                  <a:lnTo>
                    <a:pt x="2099" y="214"/>
                  </a:lnTo>
                  <a:lnTo>
                    <a:pt x="2099" y="213"/>
                  </a:lnTo>
                  <a:lnTo>
                    <a:pt x="2100" y="212"/>
                  </a:lnTo>
                  <a:lnTo>
                    <a:pt x="2100" y="211"/>
                  </a:lnTo>
                  <a:lnTo>
                    <a:pt x="2100" y="212"/>
                  </a:lnTo>
                  <a:lnTo>
                    <a:pt x="2100" y="211"/>
                  </a:lnTo>
                  <a:lnTo>
                    <a:pt x="2100" y="211"/>
                  </a:lnTo>
                  <a:lnTo>
                    <a:pt x="2101" y="210"/>
                  </a:lnTo>
                  <a:lnTo>
                    <a:pt x="2101" y="208"/>
                  </a:lnTo>
                  <a:lnTo>
                    <a:pt x="2101" y="208"/>
                  </a:lnTo>
                  <a:lnTo>
                    <a:pt x="2101" y="207"/>
                  </a:lnTo>
                  <a:lnTo>
                    <a:pt x="2102" y="206"/>
                  </a:lnTo>
                  <a:lnTo>
                    <a:pt x="2102" y="206"/>
                  </a:lnTo>
                  <a:lnTo>
                    <a:pt x="2102" y="206"/>
                  </a:lnTo>
                  <a:lnTo>
                    <a:pt x="2102" y="204"/>
                  </a:lnTo>
                  <a:lnTo>
                    <a:pt x="2102" y="202"/>
                  </a:lnTo>
                  <a:lnTo>
                    <a:pt x="2102" y="201"/>
                  </a:lnTo>
                  <a:lnTo>
                    <a:pt x="2103" y="200"/>
                  </a:lnTo>
                  <a:lnTo>
                    <a:pt x="2103" y="199"/>
                  </a:lnTo>
                  <a:lnTo>
                    <a:pt x="2103" y="196"/>
                  </a:lnTo>
                  <a:lnTo>
                    <a:pt x="2103" y="195"/>
                  </a:lnTo>
                  <a:lnTo>
                    <a:pt x="2104" y="193"/>
                  </a:lnTo>
                  <a:lnTo>
                    <a:pt x="2104" y="192"/>
                  </a:lnTo>
                  <a:lnTo>
                    <a:pt x="2104" y="191"/>
                  </a:lnTo>
                  <a:lnTo>
                    <a:pt x="2104" y="190"/>
                  </a:lnTo>
                  <a:lnTo>
                    <a:pt x="2104" y="187"/>
                  </a:lnTo>
                  <a:lnTo>
                    <a:pt x="2105" y="187"/>
                  </a:lnTo>
                  <a:lnTo>
                    <a:pt x="2105" y="186"/>
                  </a:lnTo>
                  <a:lnTo>
                    <a:pt x="2105" y="184"/>
                  </a:lnTo>
                  <a:lnTo>
                    <a:pt x="2105" y="184"/>
                  </a:lnTo>
                  <a:lnTo>
                    <a:pt x="2105" y="183"/>
                  </a:lnTo>
                  <a:lnTo>
                    <a:pt x="2106" y="182"/>
                  </a:lnTo>
                  <a:lnTo>
                    <a:pt x="2106" y="182"/>
                  </a:lnTo>
                  <a:lnTo>
                    <a:pt x="2106" y="182"/>
                  </a:lnTo>
                  <a:lnTo>
                    <a:pt x="2106" y="182"/>
                  </a:lnTo>
                  <a:lnTo>
                    <a:pt x="2106" y="182"/>
                  </a:lnTo>
                  <a:lnTo>
                    <a:pt x="2107" y="184"/>
                  </a:lnTo>
                  <a:lnTo>
                    <a:pt x="2107" y="186"/>
                  </a:lnTo>
                  <a:lnTo>
                    <a:pt x="2107" y="189"/>
                  </a:lnTo>
                  <a:lnTo>
                    <a:pt x="2107" y="192"/>
                  </a:lnTo>
                  <a:lnTo>
                    <a:pt x="2108" y="195"/>
                  </a:lnTo>
                  <a:lnTo>
                    <a:pt x="2108" y="197"/>
                  </a:lnTo>
                  <a:lnTo>
                    <a:pt x="2108" y="200"/>
                  </a:lnTo>
                  <a:lnTo>
                    <a:pt x="2108" y="204"/>
                  </a:lnTo>
                  <a:lnTo>
                    <a:pt x="2108" y="205"/>
                  </a:lnTo>
                  <a:lnTo>
                    <a:pt x="2108" y="207"/>
                  </a:lnTo>
                  <a:lnTo>
                    <a:pt x="2109" y="210"/>
                  </a:lnTo>
                  <a:lnTo>
                    <a:pt x="2109" y="211"/>
                  </a:lnTo>
                  <a:lnTo>
                    <a:pt x="2109" y="212"/>
                  </a:lnTo>
                  <a:lnTo>
                    <a:pt x="2109" y="212"/>
                  </a:lnTo>
                  <a:lnTo>
                    <a:pt x="2109" y="213"/>
                  </a:lnTo>
                  <a:lnTo>
                    <a:pt x="2110" y="214"/>
                  </a:lnTo>
                  <a:lnTo>
                    <a:pt x="2110" y="214"/>
                  </a:lnTo>
                  <a:lnTo>
                    <a:pt x="2110" y="214"/>
                  </a:lnTo>
                  <a:lnTo>
                    <a:pt x="2110" y="214"/>
                  </a:lnTo>
                  <a:lnTo>
                    <a:pt x="2110" y="215"/>
                  </a:lnTo>
                  <a:lnTo>
                    <a:pt x="2111" y="214"/>
                  </a:lnTo>
                  <a:lnTo>
                    <a:pt x="2111" y="215"/>
                  </a:lnTo>
                  <a:lnTo>
                    <a:pt x="2111" y="214"/>
                  </a:lnTo>
                  <a:lnTo>
                    <a:pt x="2111" y="214"/>
                  </a:lnTo>
                  <a:lnTo>
                    <a:pt x="2111" y="215"/>
                  </a:lnTo>
                  <a:lnTo>
                    <a:pt x="2112" y="215"/>
                  </a:lnTo>
                  <a:lnTo>
                    <a:pt x="2112" y="216"/>
                  </a:lnTo>
                  <a:lnTo>
                    <a:pt x="2112" y="215"/>
                  </a:lnTo>
                  <a:lnTo>
                    <a:pt x="2112" y="215"/>
                  </a:lnTo>
                  <a:lnTo>
                    <a:pt x="2113" y="215"/>
                  </a:lnTo>
                  <a:lnTo>
                    <a:pt x="2113" y="215"/>
                  </a:lnTo>
                  <a:lnTo>
                    <a:pt x="2113" y="215"/>
                  </a:lnTo>
                  <a:lnTo>
                    <a:pt x="2113" y="215"/>
                  </a:lnTo>
                  <a:lnTo>
                    <a:pt x="2113" y="215"/>
                  </a:lnTo>
                  <a:lnTo>
                    <a:pt x="2113" y="216"/>
                  </a:lnTo>
                  <a:lnTo>
                    <a:pt x="2114" y="215"/>
                  </a:lnTo>
                  <a:lnTo>
                    <a:pt x="2114" y="214"/>
                  </a:lnTo>
                  <a:lnTo>
                    <a:pt x="2114" y="214"/>
                  </a:lnTo>
                  <a:lnTo>
                    <a:pt x="2114" y="213"/>
                  </a:lnTo>
                  <a:lnTo>
                    <a:pt x="2115" y="213"/>
                  </a:lnTo>
                  <a:lnTo>
                    <a:pt x="2115" y="213"/>
                  </a:lnTo>
                  <a:lnTo>
                    <a:pt x="2115" y="213"/>
                  </a:lnTo>
                  <a:lnTo>
                    <a:pt x="2115" y="212"/>
                  </a:lnTo>
                  <a:lnTo>
                    <a:pt x="2115" y="212"/>
                  </a:lnTo>
                  <a:lnTo>
                    <a:pt x="2116" y="212"/>
                  </a:lnTo>
                  <a:lnTo>
                    <a:pt x="2116" y="212"/>
                  </a:lnTo>
                  <a:lnTo>
                    <a:pt x="2116" y="212"/>
                  </a:lnTo>
                  <a:lnTo>
                    <a:pt x="2116" y="212"/>
                  </a:lnTo>
                  <a:lnTo>
                    <a:pt x="2116" y="212"/>
                  </a:lnTo>
                  <a:lnTo>
                    <a:pt x="2117" y="212"/>
                  </a:lnTo>
                  <a:lnTo>
                    <a:pt x="2117" y="212"/>
                  </a:lnTo>
                  <a:lnTo>
                    <a:pt x="2117" y="210"/>
                  </a:lnTo>
                  <a:lnTo>
                    <a:pt x="2117" y="211"/>
                  </a:lnTo>
                  <a:lnTo>
                    <a:pt x="2117" y="212"/>
                  </a:lnTo>
                  <a:lnTo>
                    <a:pt x="2118" y="212"/>
                  </a:lnTo>
                  <a:lnTo>
                    <a:pt x="2118" y="212"/>
                  </a:lnTo>
                  <a:lnTo>
                    <a:pt x="2118" y="210"/>
                  </a:lnTo>
                  <a:lnTo>
                    <a:pt x="2118" y="211"/>
                  </a:lnTo>
                  <a:lnTo>
                    <a:pt x="2119" y="212"/>
                  </a:lnTo>
                  <a:lnTo>
                    <a:pt x="2119" y="212"/>
                  </a:lnTo>
                  <a:lnTo>
                    <a:pt x="2119" y="212"/>
                  </a:lnTo>
                  <a:lnTo>
                    <a:pt x="2119" y="211"/>
                  </a:lnTo>
                  <a:lnTo>
                    <a:pt x="2119" y="212"/>
                  </a:lnTo>
                  <a:lnTo>
                    <a:pt x="2119" y="214"/>
                  </a:lnTo>
                  <a:lnTo>
                    <a:pt x="2120" y="213"/>
                  </a:lnTo>
                  <a:lnTo>
                    <a:pt x="2120" y="213"/>
                  </a:lnTo>
                  <a:lnTo>
                    <a:pt x="2120" y="214"/>
                  </a:lnTo>
                  <a:lnTo>
                    <a:pt x="2120" y="214"/>
                  </a:lnTo>
                  <a:lnTo>
                    <a:pt x="2121" y="215"/>
                  </a:lnTo>
                  <a:lnTo>
                    <a:pt x="2121" y="214"/>
                  </a:lnTo>
                  <a:lnTo>
                    <a:pt x="2121" y="214"/>
                  </a:lnTo>
                  <a:lnTo>
                    <a:pt x="2121" y="214"/>
                  </a:lnTo>
                  <a:lnTo>
                    <a:pt x="2121" y="214"/>
                  </a:lnTo>
                  <a:lnTo>
                    <a:pt x="2121" y="215"/>
                  </a:lnTo>
                  <a:lnTo>
                    <a:pt x="2122" y="215"/>
                  </a:lnTo>
                  <a:lnTo>
                    <a:pt x="2122" y="215"/>
                  </a:lnTo>
                  <a:lnTo>
                    <a:pt x="2122" y="215"/>
                  </a:lnTo>
                  <a:lnTo>
                    <a:pt x="2122" y="215"/>
                  </a:lnTo>
                  <a:lnTo>
                    <a:pt x="2123" y="215"/>
                  </a:lnTo>
                  <a:lnTo>
                    <a:pt x="2123" y="215"/>
                  </a:lnTo>
                  <a:lnTo>
                    <a:pt x="2123" y="215"/>
                  </a:lnTo>
                  <a:lnTo>
                    <a:pt x="2123" y="215"/>
                  </a:lnTo>
                  <a:lnTo>
                    <a:pt x="2123" y="215"/>
                  </a:lnTo>
                  <a:lnTo>
                    <a:pt x="2124" y="215"/>
                  </a:lnTo>
                  <a:lnTo>
                    <a:pt x="2124" y="215"/>
                  </a:lnTo>
                  <a:lnTo>
                    <a:pt x="2124" y="215"/>
                  </a:lnTo>
                  <a:lnTo>
                    <a:pt x="2124" y="215"/>
                  </a:lnTo>
                  <a:lnTo>
                    <a:pt x="2124" y="215"/>
                  </a:lnTo>
                  <a:lnTo>
                    <a:pt x="2124" y="215"/>
                  </a:lnTo>
                  <a:lnTo>
                    <a:pt x="2125" y="215"/>
                  </a:lnTo>
                  <a:lnTo>
                    <a:pt x="2125" y="216"/>
                  </a:lnTo>
                  <a:lnTo>
                    <a:pt x="2125" y="216"/>
                  </a:lnTo>
                  <a:lnTo>
                    <a:pt x="2125" y="216"/>
                  </a:lnTo>
                  <a:lnTo>
                    <a:pt x="2126" y="215"/>
                  </a:lnTo>
                  <a:lnTo>
                    <a:pt x="2126" y="215"/>
                  </a:lnTo>
                  <a:lnTo>
                    <a:pt x="2126" y="215"/>
                  </a:lnTo>
                  <a:lnTo>
                    <a:pt x="2126" y="215"/>
                  </a:lnTo>
                  <a:lnTo>
                    <a:pt x="2126" y="216"/>
                  </a:lnTo>
                  <a:lnTo>
                    <a:pt x="2127" y="215"/>
                  </a:lnTo>
                  <a:lnTo>
                    <a:pt x="2127" y="215"/>
                  </a:lnTo>
                  <a:lnTo>
                    <a:pt x="2127" y="215"/>
                  </a:lnTo>
                  <a:lnTo>
                    <a:pt x="2127" y="215"/>
                  </a:lnTo>
                  <a:lnTo>
                    <a:pt x="2127" y="216"/>
                  </a:lnTo>
                  <a:lnTo>
                    <a:pt x="2128" y="216"/>
                  </a:lnTo>
                  <a:lnTo>
                    <a:pt x="2128" y="215"/>
                  </a:lnTo>
                  <a:lnTo>
                    <a:pt x="2128" y="215"/>
                  </a:lnTo>
                  <a:lnTo>
                    <a:pt x="2128" y="214"/>
                  </a:lnTo>
                  <a:lnTo>
                    <a:pt x="2128" y="212"/>
                  </a:lnTo>
                  <a:lnTo>
                    <a:pt x="2129" y="211"/>
                  </a:lnTo>
                  <a:lnTo>
                    <a:pt x="2129" y="210"/>
                  </a:lnTo>
                  <a:lnTo>
                    <a:pt x="2129" y="210"/>
                  </a:lnTo>
                  <a:lnTo>
                    <a:pt x="2129" y="210"/>
                  </a:lnTo>
                  <a:lnTo>
                    <a:pt x="2130" y="209"/>
                  </a:lnTo>
                  <a:lnTo>
                    <a:pt x="2130" y="207"/>
                  </a:lnTo>
                  <a:lnTo>
                    <a:pt x="2130" y="204"/>
                  </a:lnTo>
                  <a:lnTo>
                    <a:pt x="2130" y="204"/>
                  </a:lnTo>
                  <a:lnTo>
                    <a:pt x="2130" y="205"/>
                  </a:lnTo>
                  <a:lnTo>
                    <a:pt x="2130" y="206"/>
                  </a:lnTo>
                  <a:lnTo>
                    <a:pt x="2131" y="206"/>
                  </a:lnTo>
                  <a:lnTo>
                    <a:pt x="2131" y="206"/>
                  </a:lnTo>
                  <a:lnTo>
                    <a:pt x="2131" y="206"/>
                  </a:lnTo>
                  <a:lnTo>
                    <a:pt x="2131" y="206"/>
                  </a:lnTo>
                  <a:lnTo>
                    <a:pt x="2132" y="207"/>
                  </a:lnTo>
                  <a:lnTo>
                    <a:pt x="2132" y="210"/>
                  </a:lnTo>
                  <a:lnTo>
                    <a:pt x="2132" y="211"/>
                  </a:lnTo>
                  <a:lnTo>
                    <a:pt x="2132" y="211"/>
                  </a:lnTo>
                  <a:lnTo>
                    <a:pt x="2132" y="211"/>
                  </a:lnTo>
                  <a:lnTo>
                    <a:pt x="2132" y="212"/>
                  </a:lnTo>
                  <a:lnTo>
                    <a:pt x="2133" y="214"/>
                  </a:lnTo>
                  <a:lnTo>
                    <a:pt x="2133" y="215"/>
                  </a:lnTo>
                  <a:lnTo>
                    <a:pt x="2133" y="216"/>
                  </a:lnTo>
                  <a:lnTo>
                    <a:pt x="2133" y="217"/>
                  </a:lnTo>
                  <a:lnTo>
                    <a:pt x="2134" y="217"/>
                  </a:lnTo>
                  <a:lnTo>
                    <a:pt x="2134" y="219"/>
                  </a:lnTo>
                  <a:lnTo>
                    <a:pt x="2134" y="219"/>
                  </a:lnTo>
                  <a:lnTo>
                    <a:pt x="2134" y="219"/>
                  </a:lnTo>
                  <a:lnTo>
                    <a:pt x="2134" y="218"/>
                  </a:lnTo>
                  <a:lnTo>
                    <a:pt x="2135" y="216"/>
                  </a:lnTo>
                  <a:lnTo>
                    <a:pt x="2135" y="216"/>
                  </a:lnTo>
                  <a:lnTo>
                    <a:pt x="2135" y="217"/>
                  </a:lnTo>
                  <a:lnTo>
                    <a:pt x="2135" y="215"/>
                  </a:lnTo>
                  <a:lnTo>
                    <a:pt x="2135" y="215"/>
                  </a:lnTo>
                  <a:lnTo>
                    <a:pt x="2136" y="214"/>
                  </a:lnTo>
                  <a:lnTo>
                    <a:pt x="2136" y="214"/>
                  </a:lnTo>
                  <a:lnTo>
                    <a:pt x="2136" y="214"/>
                  </a:lnTo>
                  <a:lnTo>
                    <a:pt x="2136" y="213"/>
                  </a:lnTo>
                  <a:lnTo>
                    <a:pt x="2136" y="215"/>
                  </a:lnTo>
                  <a:lnTo>
                    <a:pt x="2137" y="211"/>
                  </a:lnTo>
                  <a:lnTo>
                    <a:pt x="2137" y="198"/>
                  </a:lnTo>
                  <a:lnTo>
                    <a:pt x="2137" y="176"/>
                  </a:lnTo>
                  <a:lnTo>
                    <a:pt x="2137" y="148"/>
                  </a:lnTo>
                  <a:lnTo>
                    <a:pt x="2138" y="123"/>
                  </a:lnTo>
                  <a:lnTo>
                    <a:pt x="2138" y="91"/>
                  </a:lnTo>
                  <a:lnTo>
                    <a:pt x="2138" y="57"/>
                  </a:lnTo>
                  <a:lnTo>
                    <a:pt x="2138" y="25"/>
                  </a:lnTo>
                  <a:lnTo>
                    <a:pt x="2138" y="17"/>
                  </a:lnTo>
                  <a:lnTo>
                    <a:pt x="2138" y="56"/>
                  </a:lnTo>
                  <a:lnTo>
                    <a:pt x="2139" y="131"/>
                  </a:lnTo>
                  <a:lnTo>
                    <a:pt x="2139" y="205"/>
                  </a:lnTo>
                  <a:lnTo>
                    <a:pt x="2139" y="244"/>
                  </a:lnTo>
                  <a:lnTo>
                    <a:pt x="2139" y="251"/>
                  </a:lnTo>
                  <a:lnTo>
                    <a:pt x="2139" y="246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40" y="237"/>
                  </a:lnTo>
                  <a:lnTo>
                    <a:pt x="2140" y="240"/>
                  </a:lnTo>
                  <a:lnTo>
                    <a:pt x="2141" y="241"/>
                  </a:lnTo>
                  <a:lnTo>
                    <a:pt x="2141" y="241"/>
                  </a:lnTo>
                  <a:lnTo>
                    <a:pt x="2141" y="239"/>
                  </a:lnTo>
                  <a:lnTo>
                    <a:pt x="2141" y="236"/>
                  </a:lnTo>
                  <a:lnTo>
                    <a:pt x="2141" y="231"/>
                  </a:lnTo>
                  <a:lnTo>
                    <a:pt x="2141" y="227"/>
                  </a:lnTo>
                  <a:lnTo>
                    <a:pt x="2142" y="223"/>
                  </a:lnTo>
                  <a:lnTo>
                    <a:pt x="2142" y="220"/>
                  </a:lnTo>
                  <a:lnTo>
                    <a:pt x="2142" y="219"/>
                  </a:lnTo>
                  <a:lnTo>
                    <a:pt x="2142" y="217"/>
                  </a:lnTo>
                  <a:lnTo>
                    <a:pt x="2143" y="216"/>
                  </a:lnTo>
                  <a:lnTo>
                    <a:pt x="2143" y="216"/>
                  </a:lnTo>
                  <a:lnTo>
                    <a:pt x="2143" y="215"/>
                  </a:lnTo>
                  <a:lnTo>
                    <a:pt x="2143" y="216"/>
                  </a:lnTo>
                  <a:lnTo>
                    <a:pt x="2143" y="215"/>
                  </a:lnTo>
                  <a:lnTo>
                    <a:pt x="2143" y="215"/>
                  </a:lnTo>
                  <a:lnTo>
                    <a:pt x="2144" y="214"/>
                  </a:lnTo>
                  <a:lnTo>
                    <a:pt x="2144" y="214"/>
                  </a:lnTo>
                  <a:lnTo>
                    <a:pt x="2144" y="213"/>
                  </a:lnTo>
                  <a:lnTo>
                    <a:pt x="2144" y="212"/>
                  </a:lnTo>
                  <a:lnTo>
                    <a:pt x="2145" y="212"/>
                  </a:lnTo>
                  <a:lnTo>
                    <a:pt x="2145" y="210"/>
                  </a:lnTo>
                  <a:lnTo>
                    <a:pt x="2145" y="211"/>
                  </a:lnTo>
                  <a:lnTo>
                    <a:pt x="2145" y="210"/>
                  </a:lnTo>
                  <a:lnTo>
                    <a:pt x="2145" y="208"/>
                  </a:lnTo>
                  <a:lnTo>
                    <a:pt x="2146" y="208"/>
                  </a:lnTo>
                  <a:lnTo>
                    <a:pt x="2146" y="206"/>
                  </a:lnTo>
                  <a:lnTo>
                    <a:pt x="2146" y="207"/>
                  </a:lnTo>
                  <a:lnTo>
                    <a:pt x="2146" y="207"/>
                  </a:lnTo>
                  <a:lnTo>
                    <a:pt x="2146" y="205"/>
                  </a:lnTo>
                  <a:lnTo>
                    <a:pt x="2147" y="204"/>
                  </a:lnTo>
                  <a:lnTo>
                    <a:pt x="2147" y="204"/>
                  </a:lnTo>
                  <a:lnTo>
                    <a:pt x="2147" y="202"/>
                  </a:lnTo>
                  <a:lnTo>
                    <a:pt x="2147" y="201"/>
                  </a:lnTo>
                  <a:lnTo>
                    <a:pt x="2147" y="199"/>
                  </a:lnTo>
                  <a:lnTo>
                    <a:pt x="2148" y="198"/>
                  </a:lnTo>
                  <a:lnTo>
                    <a:pt x="2148" y="196"/>
                  </a:lnTo>
                  <a:lnTo>
                    <a:pt x="2148" y="195"/>
                  </a:lnTo>
                  <a:lnTo>
                    <a:pt x="2148" y="193"/>
                  </a:lnTo>
                  <a:lnTo>
                    <a:pt x="2149" y="191"/>
                  </a:lnTo>
                  <a:lnTo>
                    <a:pt x="2149" y="189"/>
                  </a:lnTo>
                  <a:lnTo>
                    <a:pt x="2149" y="186"/>
                  </a:lnTo>
                  <a:lnTo>
                    <a:pt x="2149" y="185"/>
                  </a:lnTo>
                  <a:lnTo>
                    <a:pt x="2149" y="183"/>
                  </a:lnTo>
                  <a:lnTo>
                    <a:pt x="2149" y="182"/>
                  </a:lnTo>
                  <a:lnTo>
                    <a:pt x="2150" y="179"/>
                  </a:lnTo>
                  <a:lnTo>
                    <a:pt x="2150" y="179"/>
                  </a:lnTo>
                  <a:lnTo>
                    <a:pt x="2150" y="177"/>
                  </a:lnTo>
                  <a:lnTo>
                    <a:pt x="2150" y="176"/>
                  </a:lnTo>
                  <a:lnTo>
                    <a:pt x="2151" y="176"/>
                  </a:lnTo>
                  <a:lnTo>
                    <a:pt x="2151" y="175"/>
                  </a:lnTo>
                  <a:lnTo>
                    <a:pt x="2151" y="174"/>
                  </a:lnTo>
                  <a:lnTo>
                    <a:pt x="2151" y="174"/>
                  </a:lnTo>
                  <a:lnTo>
                    <a:pt x="2151" y="173"/>
                  </a:lnTo>
                  <a:lnTo>
                    <a:pt x="2152" y="173"/>
                  </a:lnTo>
                  <a:lnTo>
                    <a:pt x="2152" y="175"/>
                  </a:lnTo>
                  <a:lnTo>
                    <a:pt x="2152" y="176"/>
                  </a:lnTo>
                  <a:lnTo>
                    <a:pt x="2152" y="177"/>
                  </a:lnTo>
                  <a:lnTo>
                    <a:pt x="2152" y="179"/>
                  </a:lnTo>
                  <a:lnTo>
                    <a:pt x="2153" y="182"/>
                  </a:lnTo>
                  <a:lnTo>
                    <a:pt x="2153" y="186"/>
                  </a:lnTo>
                  <a:lnTo>
                    <a:pt x="2153" y="190"/>
                  </a:lnTo>
                  <a:lnTo>
                    <a:pt x="2153" y="193"/>
                  </a:lnTo>
                  <a:lnTo>
                    <a:pt x="2153" y="196"/>
                  </a:lnTo>
                  <a:lnTo>
                    <a:pt x="2154" y="200"/>
                  </a:lnTo>
                  <a:lnTo>
                    <a:pt x="2154" y="203"/>
                  </a:lnTo>
                  <a:lnTo>
                    <a:pt x="2154" y="205"/>
                  </a:lnTo>
                  <a:lnTo>
                    <a:pt x="2154" y="207"/>
                  </a:lnTo>
                  <a:lnTo>
                    <a:pt x="2154" y="207"/>
                  </a:lnTo>
                  <a:lnTo>
                    <a:pt x="2154" y="211"/>
                  </a:lnTo>
                  <a:lnTo>
                    <a:pt x="2155" y="212"/>
                  </a:lnTo>
                  <a:lnTo>
                    <a:pt x="2155" y="213"/>
                  </a:lnTo>
                  <a:lnTo>
                    <a:pt x="2155" y="212"/>
                  </a:lnTo>
                  <a:lnTo>
                    <a:pt x="2155" y="214"/>
                  </a:lnTo>
                  <a:lnTo>
                    <a:pt x="2156" y="214"/>
                  </a:lnTo>
                  <a:lnTo>
                    <a:pt x="2156" y="214"/>
                  </a:lnTo>
                  <a:lnTo>
                    <a:pt x="2156" y="216"/>
                  </a:lnTo>
                  <a:lnTo>
                    <a:pt x="2156" y="215"/>
                  </a:lnTo>
                  <a:lnTo>
                    <a:pt x="2156" y="215"/>
                  </a:lnTo>
                  <a:lnTo>
                    <a:pt x="2157" y="215"/>
                  </a:lnTo>
                  <a:lnTo>
                    <a:pt x="2157" y="215"/>
                  </a:lnTo>
                  <a:lnTo>
                    <a:pt x="2157" y="216"/>
                  </a:lnTo>
                  <a:lnTo>
                    <a:pt x="2157" y="215"/>
                  </a:lnTo>
                  <a:lnTo>
                    <a:pt x="2157" y="215"/>
                  </a:lnTo>
                  <a:lnTo>
                    <a:pt x="2158" y="216"/>
                  </a:lnTo>
                  <a:lnTo>
                    <a:pt x="2158" y="215"/>
                  </a:lnTo>
                  <a:lnTo>
                    <a:pt x="2158" y="215"/>
                  </a:lnTo>
                  <a:lnTo>
                    <a:pt x="2158" y="215"/>
                  </a:lnTo>
                  <a:lnTo>
                    <a:pt x="2158" y="214"/>
                  </a:lnTo>
                  <a:lnTo>
                    <a:pt x="2159" y="214"/>
                  </a:lnTo>
                  <a:lnTo>
                    <a:pt x="2159" y="214"/>
                  </a:lnTo>
                  <a:lnTo>
                    <a:pt x="2159" y="214"/>
                  </a:lnTo>
                  <a:lnTo>
                    <a:pt x="2159" y="213"/>
                  </a:lnTo>
                  <a:lnTo>
                    <a:pt x="2160" y="213"/>
                  </a:lnTo>
                  <a:lnTo>
                    <a:pt x="2160" y="212"/>
                  </a:lnTo>
                  <a:lnTo>
                    <a:pt x="2160" y="212"/>
                  </a:lnTo>
                  <a:lnTo>
                    <a:pt x="2160" y="211"/>
                  </a:lnTo>
                  <a:lnTo>
                    <a:pt x="2160" y="211"/>
                  </a:lnTo>
                  <a:lnTo>
                    <a:pt x="2160" y="211"/>
                  </a:lnTo>
                  <a:lnTo>
                    <a:pt x="2161" y="210"/>
                  </a:lnTo>
                  <a:lnTo>
                    <a:pt x="2161" y="210"/>
                  </a:lnTo>
                  <a:lnTo>
                    <a:pt x="2161" y="210"/>
                  </a:lnTo>
                  <a:lnTo>
                    <a:pt x="2161" y="211"/>
                  </a:lnTo>
                  <a:lnTo>
                    <a:pt x="2162" y="211"/>
                  </a:lnTo>
                  <a:lnTo>
                    <a:pt x="2162" y="211"/>
                  </a:lnTo>
                  <a:lnTo>
                    <a:pt x="2162" y="209"/>
                  </a:lnTo>
                  <a:lnTo>
                    <a:pt x="2162" y="210"/>
                  </a:lnTo>
                  <a:lnTo>
                    <a:pt x="2162" y="210"/>
                  </a:lnTo>
                  <a:lnTo>
                    <a:pt x="2163" y="210"/>
                  </a:lnTo>
                  <a:lnTo>
                    <a:pt x="2163" y="210"/>
                  </a:lnTo>
                  <a:lnTo>
                    <a:pt x="2163" y="208"/>
                  </a:lnTo>
                  <a:lnTo>
                    <a:pt x="2163" y="208"/>
                  </a:lnTo>
                  <a:lnTo>
                    <a:pt x="2163" y="209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64" y="211"/>
                  </a:lnTo>
                  <a:lnTo>
                    <a:pt x="2165" y="211"/>
                  </a:lnTo>
                  <a:lnTo>
                    <a:pt x="2165" y="211"/>
                  </a:lnTo>
                  <a:lnTo>
                    <a:pt x="2165" y="212"/>
                  </a:lnTo>
                  <a:lnTo>
                    <a:pt x="2165" y="211"/>
                  </a:lnTo>
                  <a:lnTo>
                    <a:pt x="2166" y="212"/>
                  </a:lnTo>
                  <a:lnTo>
                    <a:pt x="2166" y="212"/>
                  </a:lnTo>
                  <a:lnTo>
                    <a:pt x="2166" y="213"/>
                  </a:lnTo>
                  <a:lnTo>
                    <a:pt x="2166" y="213"/>
                  </a:lnTo>
                  <a:lnTo>
                    <a:pt x="2166" y="213"/>
                  </a:lnTo>
                  <a:lnTo>
                    <a:pt x="2166" y="212"/>
                  </a:lnTo>
                  <a:lnTo>
                    <a:pt x="2167" y="213"/>
                  </a:lnTo>
                  <a:lnTo>
                    <a:pt x="2167" y="213"/>
                  </a:lnTo>
                  <a:lnTo>
                    <a:pt x="2167" y="213"/>
                  </a:lnTo>
                  <a:lnTo>
                    <a:pt x="2167" y="214"/>
                  </a:lnTo>
                  <a:lnTo>
                    <a:pt x="2168" y="214"/>
                  </a:lnTo>
                  <a:lnTo>
                    <a:pt x="2168" y="214"/>
                  </a:lnTo>
                  <a:lnTo>
                    <a:pt x="2168" y="213"/>
                  </a:lnTo>
                  <a:lnTo>
                    <a:pt x="2168" y="214"/>
                  </a:lnTo>
                  <a:lnTo>
                    <a:pt x="2168" y="214"/>
                  </a:lnTo>
                  <a:lnTo>
                    <a:pt x="2168" y="214"/>
                  </a:lnTo>
                  <a:lnTo>
                    <a:pt x="2169" y="214"/>
                  </a:lnTo>
                  <a:lnTo>
                    <a:pt x="2169" y="214"/>
                  </a:lnTo>
                  <a:lnTo>
                    <a:pt x="2169" y="215"/>
                  </a:lnTo>
                  <a:lnTo>
                    <a:pt x="2169" y="215"/>
                  </a:lnTo>
                  <a:lnTo>
                    <a:pt x="2169" y="214"/>
                  </a:lnTo>
                  <a:lnTo>
                    <a:pt x="2170" y="214"/>
                  </a:lnTo>
                  <a:lnTo>
                    <a:pt x="2170" y="213"/>
                  </a:lnTo>
                  <a:lnTo>
                    <a:pt x="2170" y="214"/>
                  </a:lnTo>
                  <a:lnTo>
                    <a:pt x="2170" y="215"/>
                  </a:lnTo>
                  <a:lnTo>
                    <a:pt x="2171" y="215"/>
                  </a:lnTo>
                  <a:lnTo>
                    <a:pt x="2171" y="214"/>
                  </a:lnTo>
                  <a:lnTo>
                    <a:pt x="2171" y="214"/>
                  </a:lnTo>
                  <a:lnTo>
                    <a:pt x="2171" y="214"/>
                  </a:lnTo>
                  <a:lnTo>
                    <a:pt x="2171" y="214"/>
                  </a:lnTo>
                  <a:lnTo>
                    <a:pt x="2171" y="214"/>
                  </a:lnTo>
                  <a:lnTo>
                    <a:pt x="2172" y="214"/>
                  </a:lnTo>
                  <a:lnTo>
                    <a:pt x="2172" y="213"/>
                  </a:lnTo>
                  <a:lnTo>
                    <a:pt x="2172" y="214"/>
                  </a:lnTo>
                  <a:lnTo>
                    <a:pt x="2172" y="214"/>
                  </a:lnTo>
                  <a:lnTo>
                    <a:pt x="2173" y="214"/>
                  </a:lnTo>
                  <a:lnTo>
                    <a:pt x="2173" y="214"/>
                  </a:lnTo>
                  <a:lnTo>
                    <a:pt x="2173" y="214"/>
                  </a:lnTo>
                  <a:lnTo>
                    <a:pt x="2173" y="214"/>
                  </a:lnTo>
                  <a:lnTo>
                    <a:pt x="2173" y="214"/>
                  </a:lnTo>
                  <a:lnTo>
                    <a:pt x="2174" y="216"/>
                  </a:lnTo>
                  <a:lnTo>
                    <a:pt x="2174" y="213"/>
                  </a:lnTo>
                  <a:lnTo>
                    <a:pt x="2174" y="211"/>
                  </a:lnTo>
                  <a:lnTo>
                    <a:pt x="2174" y="209"/>
                  </a:lnTo>
                  <a:lnTo>
                    <a:pt x="2174" y="210"/>
                  </a:lnTo>
                  <a:lnTo>
                    <a:pt x="2175" y="210"/>
                  </a:lnTo>
                  <a:lnTo>
                    <a:pt x="2175" y="210"/>
                  </a:lnTo>
                  <a:lnTo>
                    <a:pt x="2175" y="208"/>
                  </a:lnTo>
                  <a:lnTo>
                    <a:pt x="2175" y="206"/>
                  </a:lnTo>
                  <a:lnTo>
                    <a:pt x="2175" y="204"/>
                  </a:lnTo>
                  <a:lnTo>
                    <a:pt x="2176" y="202"/>
                  </a:lnTo>
                  <a:lnTo>
                    <a:pt x="2176" y="201"/>
                  </a:lnTo>
                  <a:lnTo>
                    <a:pt x="2176" y="204"/>
                  </a:lnTo>
                  <a:lnTo>
                    <a:pt x="2176" y="204"/>
                  </a:lnTo>
                  <a:lnTo>
                    <a:pt x="2177" y="205"/>
                  </a:lnTo>
                  <a:lnTo>
                    <a:pt x="2177" y="204"/>
                  </a:lnTo>
                  <a:lnTo>
                    <a:pt x="2177" y="204"/>
                  </a:lnTo>
                  <a:lnTo>
                    <a:pt x="2177" y="205"/>
                  </a:lnTo>
                  <a:lnTo>
                    <a:pt x="2177" y="207"/>
                  </a:lnTo>
                  <a:lnTo>
                    <a:pt x="2177" y="208"/>
                  </a:lnTo>
                  <a:lnTo>
                    <a:pt x="2178" y="208"/>
                  </a:lnTo>
                  <a:lnTo>
                    <a:pt x="2178" y="210"/>
                  </a:lnTo>
                  <a:lnTo>
                    <a:pt x="2178" y="210"/>
                  </a:lnTo>
                  <a:lnTo>
                    <a:pt x="2178" y="211"/>
                  </a:lnTo>
                  <a:lnTo>
                    <a:pt x="2179" y="213"/>
                  </a:lnTo>
                  <a:lnTo>
                    <a:pt x="2179" y="214"/>
                  </a:lnTo>
                  <a:lnTo>
                    <a:pt x="2179" y="215"/>
                  </a:lnTo>
                  <a:lnTo>
                    <a:pt x="2179" y="216"/>
                  </a:lnTo>
                  <a:lnTo>
                    <a:pt x="2179" y="215"/>
                  </a:lnTo>
                  <a:lnTo>
                    <a:pt x="2179" y="215"/>
                  </a:lnTo>
                  <a:lnTo>
                    <a:pt x="2180" y="216"/>
                  </a:lnTo>
                  <a:lnTo>
                    <a:pt x="2180" y="216"/>
                  </a:lnTo>
                  <a:lnTo>
                    <a:pt x="2180" y="215"/>
                  </a:lnTo>
                  <a:lnTo>
                    <a:pt x="2180" y="216"/>
                  </a:lnTo>
                  <a:lnTo>
                    <a:pt x="2181" y="216"/>
                  </a:lnTo>
                  <a:lnTo>
                    <a:pt x="2181" y="215"/>
                  </a:lnTo>
                  <a:lnTo>
                    <a:pt x="2181" y="214"/>
                  </a:lnTo>
                  <a:lnTo>
                    <a:pt x="2181" y="214"/>
                  </a:lnTo>
                  <a:lnTo>
                    <a:pt x="2181" y="214"/>
                  </a:lnTo>
                  <a:lnTo>
                    <a:pt x="2182" y="212"/>
                  </a:lnTo>
                  <a:lnTo>
                    <a:pt x="2182" y="212"/>
                  </a:lnTo>
                  <a:lnTo>
                    <a:pt x="2182" y="213"/>
                  </a:lnTo>
                  <a:lnTo>
                    <a:pt x="2182" y="215"/>
                  </a:lnTo>
                  <a:lnTo>
                    <a:pt x="2182" y="208"/>
                  </a:lnTo>
                  <a:lnTo>
                    <a:pt x="2183" y="191"/>
                  </a:lnTo>
                  <a:lnTo>
                    <a:pt x="2183" y="166"/>
                  </a:lnTo>
                  <a:lnTo>
                    <a:pt x="2183" y="139"/>
                  </a:lnTo>
                  <a:lnTo>
                    <a:pt x="2183" y="109"/>
                  </a:lnTo>
                  <a:lnTo>
                    <a:pt x="2183" y="79"/>
                  </a:lnTo>
                  <a:lnTo>
                    <a:pt x="2184" y="45"/>
                  </a:lnTo>
                  <a:lnTo>
                    <a:pt x="2184" y="13"/>
                  </a:lnTo>
                  <a:lnTo>
                    <a:pt x="2184" y="12"/>
                  </a:lnTo>
                  <a:lnTo>
                    <a:pt x="2184" y="62"/>
                  </a:lnTo>
                  <a:lnTo>
                    <a:pt x="2184" y="147"/>
                  </a:lnTo>
                  <a:lnTo>
                    <a:pt x="2185" y="219"/>
                  </a:lnTo>
                  <a:lnTo>
                    <a:pt x="2185" y="251"/>
                  </a:lnTo>
                  <a:lnTo>
                    <a:pt x="2185" y="252"/>
                  </a:lnTo>
                  <a:lnTo>
                    <a:pt x="2185" y="244"/>
                  </a:lnTo>
                  <a:lnTo>
                    <a:pt x="2185" y="238"/>
                  </a:lnTo>
                  <a:lnTo>
                    <a:pt x="2186" y="233"/>
                  </a:lnTo>
                  <a:lnTo>
                    <a:pt x="2186" y="234"/>
                  </a:lnTo>
                  <a:lnTo>
                    <a:pt x="2186" y="237"/>
                  </a:lnTo>
                  <a:lnTo>
                    <a:pt x="2186" y="239"/>
                  </a:lnTo>
                  <a:lnTo>
                    <a:pt x="2186" y="238"/>
                  </a:lnTo>
                  <a:lnTo>
                    <a:pt x="2187" y="235"/>
                  </a:lnTo>
                  <a:lnTo>
                    <a:pt x="2187" y="232"/>
                  </a:lnTo>
                  <a:lnTo>
                    <a:pt x="2187" y="228"/>
                  </a:lnTo>
                  <a:lnTo>
                    <a:pt x="2187" y="223"/>
                  </a:lnTo>
                  <a:lnTo>
                    <a:pt x="2188" y="219"/>
                  </a:lnTo>
                  <a:lnTo>
                    <a:pt x="2188" y="216"/>
                  </a:lnTo>
                  <a:lnTo>
                    <a:pt x="2188" y="215"/>
                  </a:lnTo>
                  <a:lnTo>
                    <a:pt x="2188" y="215"/>
                  </a:lnTo>
                  <a:lnTo>
                    <a:pt x="2188" y="214"/>
                  </a:lnTo>
                  <a:lnTo>
                    <a:pt x="2188" y="213"/>
                  </a:lnTo>
                  <a:lnTo>
                    <a:pt x="2189" y="212"/>
                  </a:lnTo>
                  <a:lnTo>
                    <a:pt x="2189" y="212"/>
                  </a:lnTo>
                  <a:lnTo>
                    <a:pt x="2189" y="212"/>
                  </a:lnTo>
                  <a:lnTo>
                    <a:pt x="2189" y="211"/>
                  </a:lnTo>
                  <a:lnTo>
                    <a:pt x="2190" y="210"/>
                  </a:lnTo>
                  <a:lnTo>
                    <a:pt x="2190" y="210"/>
                  </a:lnTo>
                  <a:lnTo>
                    <a:pt x="2190" y="210"/>
                  </a:lnTo>
                  <a:lnTo>
                    <a:pt x="2190" y="210"/>
                  </a:lnTo>
                  <a:lnTo>
                    <a:pt x="2190" y="208"/>
                  </a:lnTo>
                  <a:lnTo>
                    <a:pt x="2190" y="207"/>
                  </a:lnTo>
                  <a:lnTo>
                    <a:pt x="2191" y="206"/>
                  </a:lnTo>
                  <a:lnTo>
                    <a:pt x="2191" y="206"/>
                  </a:lnTo>
                  <a:lnTo>
                    <a:pt x="2191" y="206"/>
                  </a:lnTo>
                  <a:lnTo>
                    <a:pt x="2191" y="205"/>
                  </a:lnTo>
                  <a:lnTo>
                    <a:pt x="2192" y="204"/>
                  </a:lnTo>
                  <a:lnTo>
                    <a:pt x="2192" y="204"/>
                  </a:lnTo>
                  <a:lnTo>
                    <a:pt x="2192" y="203"/>
                  </a:lnTo>
                  <a:lnTo>
                    <a:pt x="2192" y="202"/>
                  </a:lnTo>
                  <a:lnTo>
                    <a:pt x="2192" y="202"/>
                  </a:lnTo>
                  <a:lnTo>
                    <a:pt x="2193" y="200"/>
                  </a:lnTo>
                  <a:lnTo>
                    <a:pt x="2193" y="199"/>
                  </a:lnTo>
                  <a:lnTo>
                    <a:pt x="2193" y="198"/>
                  </a:lnTo>
                  <a:lnTo>
                    <a:pt x="2193" y="196"/>
                  </a:lnTo>
                  <a:lnTo>
                    <a:pt x="2193" y="196"/>
                  </a:lnTo>
                  <a:lnTo>
                    <a:pt x="2194" y="195"/>
                  </a:lnTo>
                  <a:lnTo>
                    <a:pt x="2194" y="193"/>
                  </a:lnTo>
                  <a:lnTo>
                    <a:pt x="2194" y="191"/>
                  </a:lnTo>
                  <a:lnTo>
                    <a:pt x="2194" y="191"/>
                  </a:lnTo>
                  <a:lnTo>
                    <a:pt x="2194" y="189"/>
                  </a:lnTo>
                  <a:lnTo>
                    <a:pt x="2195" y="186"/>
                  </a:lnTo>
                  <a:lnTo>
                    <a:pt x="2195" y="184"/>
                  </a:lnTo>
                  <a:lnTo>
                    <a:pt x="2195" y="183"/>
                  </a:lnTo>
                  <a:lnTo>
                    <a:pt x="2195" y="182"/>
                  </a:lnTo>
                  <a:lnTo>
                    <a:pt x="2196" y="181"/>
                  </a:lnTo>
                  <a:lnTo>
                    <a:pt x="2196" y="179"/>
                  </a:lnTo>
                  <a:lnTo>
                    <a:pt x="2196" y="179"/>
                  </a:lnTo>
                  <a:lnTo>
                    <a:pt x="2196" y="178"/>
                  </a:lnTo>
                  <a:lnTo>
                    <a:pt x="2196" y="178"/>
                  </a:lnTo>
                  <a:lnTo>
                    <a:pt x="2196" y="176"/>
                  </a:lnTo>
                  <a:lnTo>
                    <a:pt x="2197" y="175"/>
                  </a:lnTo>
                  <a:lnTo>
                    <a:pt x="2197" y="175"/>
                  </a:lnTo>
                  <a:lnTo>
                    <a:pt x="2197" y="175"/>
                  </a:lnTo>
                  <a:lnTo>
                    <a:pt x="2197" y="175"/>
                  </a:lnTo>
                  <a:lnTo>
                    <a:pt x="2198" y="175"/>
                  </a:lnTo>
                  <a:lnTo>
                    <a:pt x="2198" y="175"/>
                  </a:lnTo>
                  <a:lnTo>
                    <a:pt x="2198" y="177"/>
                  </a:lnTo>
                  <a:lnTo>
                    <a:pt x="2198" y="179"/>
                  </a:lnTo>
                  <a:lnTo>
                    <a:pt x="2198" y="181"/>
                  </a:lnTo>
                  <a:lnTo>
                    <a:pt x="2198" y="183"/>
                  </a:lnTo>
                  <a:lnTo>
                    <a:pt x="2199" y="187"/>
                  </a:lnTo>
                  <a:lnTo>
                    <a:pt x="2199" y="190"/>
                  </a:lnTo>
                  <a:lnTo>
                    <a:pt x="2199" y="193"/>
                  </a:lnTo>
                  <a:lnTo>
                    <a:pt x="2199" y="196"/>
                  </a:lnTo>
                  <a:lnTo>
                    <a:pt x="2199" y="198"/>
                  </a:lnTo>
                  <a:lnTo>
                    <a:pt x="2200" y="201"/>
                  </a:lnTo>
                  <a:lnTo>
                    <a:pt x="2200" y="204"/>
                  </a:lnTo>
                  <a:lnTo>
                    <a:pt x="2200" y="205"/>
                  </a:lnTo>
                  <a:lnTo>
                    <a:pt x="2200" y="207"/>
                  </a:lnTo>
                  <a:lnTo>
                    <a:pt x="2201" y="207"/>
                  </a:lnTo>
                  <a:lnTo>
                    <a:pt x="2201" y="208"/>
                  </a:lnTo>
                  <a:lnTo>
                    <a:pt x="2201" y="209"/>
                  </a:lnTo>
                  <a:lnTo>
                    <a:pt x="2201" y="210"/>
                  </a:lnTo>
                  <a:lnTo>
                    <a:pt x="2201" y="210"/>
                  </a:lnTo>
                  <a:lnTo>
                    <a:pt x="2201" y="210"/>
                  </a:lnTo>
                  <a:lnTo>
                    <a:pt x="2202" y="210"/>
                  </a:lnTo>
                  <a:lnTo>
                    <a:pt x="2202" y="210"/>
                  </a:lnTo>
                  <a:lnTo>
                    <a:pt x="2202" y="211"/>
                  </a:lnTo>
                  <a:lnTo>
                    <a:pt x="2202" y="210"/>
                  </a:lnTo>
                  <a:lnTo>
                    <a:pt x="2203" y="211"/>
                  </a:lnTo>
                  <a:lnTo>
                    <a:pt x="2203" y="211"/>
                  </a:lnTo>
                  <a:lnTo>
                    <a:pt x="2203" y="211"/>
                  </a:lnTo>
                  <a:lnTo>
                    <a:pt x="2203" y="211"/>
                  </a:lnTo>
                  <a:lnTo>
                    <a:pt x="2203" y="211"/>
                  </a:lnTo>
                  <a:lnTo>
                    <a:pt x="2204" y="210"/>
                  </a:lnTo>
                  <a:lnTo>
                    <a:pt x="2204" y="210"/>
                  </a:lnTo>
                  <a:lnTo>
                    <a:pt x="2204" y="210"/>
                  </a:lnTo>
                  <a:lnTo>
                    <a:pt x="2204" y="210"/>
                  </a:lnTo>
                  <a:lnTo>
                    <a:pt x="2204" y="210"/>
                  </a:lnTo>
                  <a:lnTo>
                    <a:pt x="2205" y="210"/>
                  </a:lnTo>
                  <a:lnTo>
                    <a:pt x="2205" y="210"/>
                  </a:lnTo>
                  <a:lnTo>
                    <a:pt x="2205" y="209"/>
                  </a:lnTo>
                  <a:lnTo>
                    <a:pt x="2205" y="208"/>
                  </a:lnTo>
                  <a:lnTo>
                    <a:pt x="2205" y="208"/>
                  </a:lnTo>
                  <a:lnTo>
                    <a:pt x="2206" y="207"/>
                  </a:lnTo>
                  <a:lnTo>
                    <a:pt x="2206" y="207"/>
                  </a:lnTo>
                  <a:lnTo>
                    <a:pt x="2206" y="207"/>
                  </a:lnTo>
                  <a:lnTo>
                    <a:pt x="2206" y="207"/>
                  </a:lnTo>
                  <a:lnTo>
                    <a:pt x="2207" y="207"/>
                  </a:lnTo>
                  <a:lnTo>
                    <a:pt x="2207" y="206"/>
                  </a:lnTo>
                  <a:lnTo>
                    <a:pt x="2207" y="205"/>
                  </a:lnTo>
                  <a:lnTo>
                    <a:pt x="2207" y="206"/>
                  </a:lnTo>
                  <a:lnTo>
                    <a:pt x="2207" y="205"/>
                  </a:lnTo>
                  <a:lnTo>
                    <a:pt x="2207" y="205"/>
                  </a:lnTo>
                  <a:lnTo>
                    <a:pt x="2208" y="205"/>
                  </a:lnTo>
                  <a:lnTo>
                    <a:pt x="2208" y="205"/>
                  </a:lnTo>
                  <a:lnTo>
                    <a:pt x="2208" y="206"/>
                  </a:lnTo>
                  <a:lnTo>
                    <a:pt x="2208" y="206"/>
                  </a:lnTo>
                  <a:lnTo>
                    <a:pt x="2209" y="205"/>
                  </a:lnTo>
                  <a:lnTo>
                    <a:pt x="2209" y="205"/>
                  </a:lnTo>
                  <a:lnTo>
                    <a:pt x="2209" y="206"/>
                  </a:lnTo>
                  <a:lnTo>
                    <a:pt x="2209" y="205"/>
                  </a:lnTo>
                  <a:lnTo>
                    <a:pt x="2209" y="205"/>
                  </a:lnTo>
                  <a:lnTo>
                    <a:pt x="2209" y="205"/>
                  </a:lnTo>
                  <a:lnTo>
                    <a:pt x="2210" y="206"/>
                  </a:lnTo>
                  <a:lnTo>
                    <a:pt x="2210" y="207"/>
                  </a:lnTo>
                  <a:lnTo>
                    <a:pt x="2210" y="206"/>
                  </a:lnTo>
                  <a:lnTo>
                    <a:pt x="2210" y="206"/>
                  </a:lnTo>
                  <a:lnTo>
                    <a:pt x="2211" y="207"/>
                  </a:lnTo>
                  <a:lnTo>
                    <a:pt x="2211" y="208"/>
                  </a:lnTo>
                  <a:lnTo>
                    <a:pt x="2211" y="208"/>
                  </a:lnTo>
                  <a:lnTo>
                    <a:pt x="2211" y="208"/>
                  </a:lnTo>
                  <a:lnTo>
                    <a:pt x="2211" y="208"/>
                  </a:lnTo>
                  <a:lnTo>
                    <a:pt x="2212" y="210"/>
                  </a:lnTo>
                  <a:lnTo>
                    <a:pt x="2212" y="210"/>
                  </a:lnTo>
                  <a:lnTo>
                    <a:pt x="2212" y="210"/>
                  </a:lnTo>
                  <a:lnTo>
                    <a:pt x="2212" y="210"/>
                  </a:lnTo>
                  <a:lnTo>
                    <a:pt x="2212" y="210"/>
                  </a:lnTo>
                  <a:lnTo>
                    <a:pt x="2213" y="210"/>
                  </a:lnTo>
                  <a:lnTo>
                    <a:pt x="2213" y="210"/>
                  </a:lnTo>
                  <a:lnTo>
                    <a:pt x="2213" y="211"/>
                  </a:lnTo>
                  <a:lnTo>
                    <a:pt x="2213" y="211"/>
                  </a:lnTo>
                  <a:lnTo>
                    <a:pt x="2213" y="211"/>
                  </a:lnTo>
                  <a:lnTo>
                    <a:pt x="2214" y="212"/>
                  </a:lnTo>
                  <a:lnTo>
                    <a:pt x="2214" y="212"/>
                  </a:lnTo>
                  <a:lnTo>
                    <a:pt x="2214" y="212"/>
                  </a:lnTo>
                  <a:lnTo>
                    <a:pt x="2214" y="211"/>
                  </a:lnTo>
                  <a:lnTo>
                    <a:pt x="2214" y="211"/>
                  </a:lnTo>
                  <a:lnTo>
                    <a:pt x="2215" y="212"/>
                  </a:lnTo>
                  <a:lnTo>
                    <a:pt x="2215" y="212"/>
                  </a:lnTo>
                  <a:lnTo>
                    <a:pt x="2215" y="212"/>
                  </a:lnTo>
                  <a:lnTo>
                    <a:pt x="2215" y="212"/>
                  </a:lnTo>
                  <a:lnTo>
                    <a:pt x="2215" y="212"/>
                  </a:lnTo>
                  <a:lnTo>
                    <a:pt x="2216" y="212"/>
                  </a:lnTo>
                  <a:lnTo>
                    <a:pt x="2216" y="213"/>
                  </a:lnTo>
                  <a:lnTo>
                    <a:pt x="2216" y="213"/>
                  </a:lnTo>
                  <a:lnTo>
                    <a:pt x="2216" y="212"/>
                  </a:lnTo>
                  <a:lnTo>
                    <a:pt x="2216" y="211"/>
                  </a:lnTo>
                  <a:lnTo>
                    <a:pt x="2217" y="212"/>
                  </a:lnTo>
                  <a:lnTo>
                    <a:pt x="2217" y="212"/>
                  </a:lnTo>
                  <a:lnTo>
                    <a:pt x="2217" y="212"/>
                  </a:lnTo>
                  <a:lnTo>
                    <a:pt x="2217" y="212"/>
                  </a:lnTo>
                  <a:lnTo>
                    <a:pt x="2218" y="212"/>
                  </a:lnTo>
                  <a:lnTo>
                    <a:pt x="2218" y="213"/>
                  </a:lnTo>
                  <a:lnTo>
                    <a:pt x="2218" y="212"/>
                  </a:lnTo>
                  <a:lnTo>
                    <a:pt x="2218" y="212"/>
                  </a:lnTo>
                  <a:lnTo>
                    <a:pt x="2218" y="212"/>
                  </a:lnTo>
                  <a:lnTo>
                    <a:pt x="2218" y="213"/>
                  </a:lnTo>
                  <a:lnTo>
                    <a:pt x="2219" y="212"/>
                  </a:lnTo>
                  <a:lnTo>
                    <a:pt x="2219" y="212"/>
                  </a:lnTo>
                  <a:lnTo>
                    <a:pt x="2219" y="211"/>
                  </a:lnTo>
                  <a:lnTo>
                    <a:pt x="2219" y="212"/>
                  </a:lnTo>
                  <a:lnTo>
                    <a:pt x="2220" y="212"/>
                  </a:lnTo>
                  <a:lnTo>
                    <a:pt x="2220" y="212"/>
                  </a:lnTo>
                  <a:lnTo>
                    <a:pt x="2220" y="212"/>
                  </a:lnTo>
                  <a:lnTo>
                    <a:pt x="2220" y="212"/>
                  </a:lnTo>
                  <a:lnTo>
                    <a:pt x="2220" y="212"/>
                  </a:lnTo>
                  <a:lnTo>
                    <a:pt x="2220" y="212"/>
                  </a:lnTo>
                  <a:lnTo>
                    <a:pt x="2221" y="212"/>
                  </a:lnTo>
                  <a:lnTo>
                    <a:pt x="2221" y="212"/>
                  </a:lnTo>
                  <a:lnTo>
                    <a:pt x="2221" y="213"/>
                  </a:lnTo>
                  <a:lnTo>
                    <a:pt x="2221" y="212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3" y="206"/>
                  </a:lnTo>
                  <a:lnTo>
                    <a:pt x="2223" y="205"/>
                  </a:lnTo>
                  <a:lnTo>
                    <a:pt x="2223" y="202"/>
                  </a:lnTo>
                  <a:lnTo>
                    <a:pt x="2223" y="200"/>
                  </a:lnTo>
                  <a:lnTo>
                    <a:pt x="2223" y="200"/>
                  </a:lnTo>
                  <a:lnTo>
                    <a:pt x="2224" y="202"/>
                  </a:lnTo>
                  <a:lnTo>
                    <a:pt x="2224" y="204"/>
                  </a:lnTo>
                  <a:lnTo>
                    <a:pt x="2224" y="202"/>
                  </a:lnTo>
                  <a:lnTo>
                    <a:pt x="2224" y="202"/>
                  </a:lnTo>
                  <a:lnTo>
                    <a:pt x="2224" y="202"/>
                  </a:lnTo>
                  <a:lnTo>
                    <a:pt x="2225" y="204"/>
                  </a:lnTo>
                  <a:lnTo>
                    <a:pt x="2225" y="205"/>
                  </a:lnTo>
                  <a:lnTo>
                    <a:pt x="2225" y="205"/>
                  </a:lnTo>
                  <a:lnTo>
                    <a:pt x="2225" y="207"/>
                  </a:lnTo>
                  <a:lnTo>
                    <a:pt x="2226" y="207"/>
                  </a:lnTo>
                  <a:lnTo>
                    <a:pt x="2226" y="208"/>
                  </a:lnTo>
                  <a:lnTo>
                    <a:pt x="2226" y="208"/>
                  </a:lnTo>
                  <a:lnTo>
                    <a:pt x="2226" y="210"/>
                  </a:lnTo>
                  <a:lnTo>
                    <a:pt x="2226" y="211"/>
                  </a:lnTo>
                  <a:lnTo>
                    <a:pt x="2226" y="213"/>
                  </a:lnTo>
                  <a:lnTo>
                    <a:pt x="2227" y="213"/>
                  </a:lnTo>
                  <a:lnTo>
                    <a:pt x="2227" y="214"/>
                  </a:lnTo>
                  <a:lnTo>
                    <a:pt x="2227" y="215"/>
                  </a:lnTo>
                  <a:lnTo>
                    <a:pt x="2227" y="214"/>
                  </a:lnTo>
                  <a:lnTo>
                    <a:pt x="2228" y="214"/>
                  </a:lnTo>
                  <a:lnTo>
                    <a:pt x="2228" y="214"/>
                  </a:lnTo>
                  <a:lnTo>
                    <a:pt x="2228" y="214"/>
                  </a:lnTo>
                  <a:lnTo>
                    <a:pt x="2228" y="214"/>
                  </a:lnTo>
                  <a:lnTo>
                    <a:pt x="2228" y="214"/>
                  </a:lnTo>
                  <a:lnTo>
                    <a:pt x="2229" y="214"/>
                  </a:lnTo>
                  <a:lnTo>
                    <a:pt x="2229" y="213"/>
                  </a:lnTo>
                  <a:lnTo>
                    <a:pt x="2229" y="212"/>
                  </a:lnTo>
                  <a:lnTo>
                    <a:pt x="2229" y="211"/>
                  </a:lnTo>
                  <a:lnTo>
                    <a:pt x="2229" y="211"/>
                  </a:lnTo>
                  <a:lnTo>
                    <a:pt x="2229" y="211"/>
                  </a:lnTo>
                  <a:lnTo>
                    <a:pt x="2230" y="212"/>
                  </a:lnTo>
                  <a:lnTo>
                    <a:pt x="2230" y="208"/>
                  </a:lnTo>
                  <a:lnTo>
                    <a:pt x="2230" y="197"/>
                  </a:lnTo>
                  <a:lnTo>
                    <a:pt x="2230" y="176"/>
                  </a:lnTo>
                  <a:lnTo>
                    <a:pt x="2231" y="150"/>
                  </a:lnTo>
                  <a:lnTo>
                    <a:pt x="2231" y="122"/>
                  </a:lnTo>
                  <a:lnTo>
                    <a:pt x="2231" y="89"/>
                  </a:lnTo>
                  <a:lnTo>
                    <a:pt x="2231" y="54"/>
                  </a:lnTo>
                  <a:lnTo>
                    <a:pt x="2231" y="21"/>
                  </a:lnTo>
                  <a:lnTo>
                    <a:pt x="2231" y="10"/>
                  </a:lnTo>
                  <a:lnTo>
                    <a:pt x="2232" y="45"/>
                  </a:lnTo>
                  <a:lnTo>
                    <a:pt x="2232" y="119"/>
                  </a:lnTo>
                  <a:lnTo>
                    <a:pt x="2232" y="197"/>
                  </a:lnTo>
                  <a:lnTo>
                    <a:pt x="2232" y="239"/>
                  </a:lnTo>
                  <a:lnTo>
                    <a:pt x="2233" y="245"/>
                  </a:lnTo>
                  <a:lnTo>
                    <a:pt x="2233" y="238"/>
                  </a:lnTo>
                  <a:lnTo>
                    <a:pt x="2233" y="231"/>
                  </a:lnTo>
                  <a:lnTo>
                    <a:pt x="2233" y="228"/>
                  </a:lnTo>
                  <a:lnTo>
                    <a:pt x="2233" y="230"/>
                  </a:lnTo>
                  <a:lnTo>
                    <a:pt x="2234" y="231"/>
                  </a:lnTo>
                  <a:lnTo>
                    <a:pt x="2234" y="235"/>
                  </a:lnTo>
                  <a:lnTo>
                    <a:pt x="2234" y="235"/>
                  </a:lnTo>
                  <a:lnTo>
                    <a:pt x="2234" y="234"/>
                  </a:lnTo>
                  <a:lnTo>
                    <a:pt x="2234" y="231"/>
                  </a:lnTo>
                  <a:lnTo>
                    <a:pt x="2235" y="227"/>
                  </a:lnTo>
                  <a:lnTo>
                    <a:pt x="2235" y="223"/>
                  </a:lnTo>
                  <a:lnTo>
                    <a:pt x="2235" y="220"/>
                  </a:lnTo>
                  <a:lnTo>
                    <a:pt x="2235" y="217"/>
                  </a:lnTo>
                  <a:lnTo>
                    <a:pt x="2235" y="215"/>
                  </a:lnTo>
                  <a:lnTo>
                    <a:pt x="2236" y="214"/>
                  </a:lnTo>
                  <a:lnTo>
                    <a:pt x="2236" y="214"/>
                  </a:lnTo>
                  <a:lnTo>
                    <a:pt x="2236" y="214"/>
                  </a:lnTo>
                  <a:lnTo>
                    <a:pt x="2236" y="214"/>
                  </a:lnTo>
                  <a:lnTo>
                    <a:pt x="2237" y="214"/>
                  </a:lnTo>
                  <a:lnTo>
                    <a:pt x="2237" y="213"/>
                  </a:lnTo>
                  <a:lnTo>
                    <a:pt x="2237" y="212"/>
                  </a:lnTo>
                  <a:lnTo>
                    <a:pt x="2237" y="211"/>
                  </a:lnTo>
                  <a:lnTo>
                    <a:pt x="2237" y="211"/>
                  </a:lnTo>
                  <a:lnTo>
                    <a:pt x="2237" y="211"/>
                  </a:lnTo>
                  <a:lnTo>
                    <a:pt x="2238" y="210"/>
                  </a:lnTo>
                  <a:lnTo>
                    <a:pt x="2238" y="210"/>
                  </a:lnTo>
                  <a:lnTo>
                    <a:pt x="2238" y="209"/>
                  </a:lnTo>
                  <a:lnTo>
                    <a:pt x="2238" y="208"/>
                  </a:lnTo>
                  <a:lnTo>
                    <a:pt x="2239" y="207"/>
                  </a:lnTo>
                  <a:lnTo>
                    <a:pt x="2239" y="207"/>
                  </a:lnTo>
                  <a:lnTo>
                    <a:pt x="2239" y="206"/>
                  </a:lnTo>
                  <a:lnTo>
                    <a:pt x="2239" y="206"/>
                  </a:lnTo>
                  <a:lnTo>
                    <a:pt x="2239" y="206"/>
                  </a:lnTo>
                  <a:lnTo>
                    <a:pt x="2240" y="205"/>
                  </a:lnTo>
                  <a:lnTo>
                    <a:pt x="2240" y="204"/>
                  </a:lnTo>
                  <a:lnTo>
                    <a:pt x="2240" y="204"/>
                  </a:lnTo>
                  <a:lnTo>
                    <a:pt x="2240" y="202"/>
                  </a:lnTo>
                  <a:lnTo>
                    <a:pt x="2240" y="202"/>
                  </a:lnTo>
                  <a:lnTo>
                    <a:pt x="2241" y="201"/>
                  </a:lnTo>
                  <a:lnTo>
                    <a:pt x="2241" y="200"/>
                  </a:lnTo>
                  <a:lnTo>
                    <a:pt x="2241" y="199"/>
                  </a:lnTo>
                  <a:lnTo>
                    <a:pt x="2241" y="198"/>
                  </a:lnTo>
                  <a:lnTo>
                    <a:pt x="2241" y="197"/>
                  </a:lnTo>
                  <a:lnTo>
                    <a:pt x="2242" y="196"/>
                  </a:lnTo>
                  <a:lnTo>
                    <a:pt x="2242" y="193"/>
                  </a:lnTo>
                  <a:lnTo>
                    <a:pt x="2242" y="193"/>
                  </a:lnTo>
                  <a:lnTo>
                    <a:pt x="2242" y="191"/>
                  </a:lnTo>
                  <a:lnTo>
                    <a:pt x="2242" y="190"/>
                  </a:lnTo>
                  <a:lnTo>
                    <a:pt x="2242" y="188"/>
                  </a:lnTo>
                  <a:lnTo>
                    <a:pt x="2243" y="187"/>
                  </a:lnTo>
                  <a:lnTo>
                    <a:pt x="2243" y="186"/>
                  </a:lnTo>
                  <a:lnTo>
                    <a:pt x="2243" y="185"/>
                  </a:lnTo>
                  <a:lnTo>
                    <a:pt x="2243" y="183"/>
                  </a:lnTo>
                  <a:lnTo>
                    <a:pt x="2244" y="183"/>
                  </a:lnTo>
                  <a:lnTo>
                    <a:pt x="2244" y="182"/>
                  </a:lnTo>
                  <a:lnTo>
                    <a:pt x="2244" y="182"/>
                  </a:lnTo>
                  <a:lnTo>
                    <a:pt x="2244" y="181"/>
                  </a:lnTo>
                  <a:lnTo>
                    <a:pt x="2244" y="180"/>
                  </a:lnTo>
                  <a:lnTo>
                    <a:pt x="2245" y="179"/>
                  </a:lnTo>
                  <a:lnTo>
                    <a:pt x="2245" y="179"/>
                  </a:lnTo>
                  <a:lnTo>
                    <a:pt x="2245" y="179"/>
                  </a:lnTo>
                  <a:lnTo>
                    <a:pt x="2245" y="181"/>
                  </a:lnTo>
                  <a:lnTo>
                    <a:pt x="2245" y="179"/>
                  </a:lnTo>
                  <a:lnTo>
                    <a:pt x="2246" y="182"/>
                  </a:lnTo>
                  <a:lnTo>
                    <a:pt x="2246" y="183"/>
                  </a:lnTo>
                  <a:lnTo>
                    <a:pt x="2246" y="186"/>
                  </a:lnTo>
                  <a:lnTo>
                    <a:pt x="2246" y="189"/>
                  </a:lnTo>
                  <a:lnTo>
                    <a:pt x="2246" y="191"/>
                  </a:lnTo>
                  <a:lnTo>
                    <a:pt x="2247" y="193"/>
                  </a:lnTo>
                  <a:lnTo>
                    <a:pt x="2247" y="196"/>
                  </a:lnTo>
                  <a:lnTo>
                    <a:pt x="2247" y="199"/>
                  </a:lnTo>
                  <a:lnTo>
                    <a:pt x="2247" y="202"/>
                  </a:lnTo>
                  <a:lnTo>
                    <a:pt x="2248" y="204"/>
                  </a:lnTo>
                  <a:lnTo>
                    <a:pt x="2248" y="205"/>
                  </a:lnTo>
                  <a:lnTo>
                    <a:pt x="2248" y="206"/>
                  </a:lnTo>
                  <a:lnTo>
                    <a:pt x="2248" y="208"/>
                  </a:lnTo>
                  <a:lnTo>
                    <a:pt x="2248" y="208"/>
                  </a:lnTo>
                  <a:lnTo>
                    <a:pt x="2248" y="210"/>
                  </a:lnTo>
                  <a:lnTo>
                    <a:pt x="2249" y="210"/>
                  </a:lnTo>
                  <a:lnTo>
                    <a:pt x="2249" y="210"/>
                  </a:lnTo>
                  <a:lnTo>
                    <a:pt x="2249" y="211"/>
                  </a:lnTo>
                  <a:lnTo>
                    <a:pt x="2249" y="211"/>
                  </a:lnTo>
                  <a:lnTo>
                    <a:pt x="2250" y="210"/>
                  </a:lnTo>
                  <a:lnTo>
                    <a:pt x="2250" y="210"/>
                  </a:lnTo>
                  <a:lnTo>
                    <a:pt x="2250" y="211"/>
                  </a:lnTo>
                  <a:lnTo>
                    <a:pt x="2250" y="211"/>
                  </a:lnTo>
                  <a:lnTo>
                    <a:pt x="2250" y="210"/>
                  </a:lnTo>
                  <a:lnTo>
                    <a:pt x="2251" y="210"/>
                  </a:lnTo>
                  <a:lnTo>
                    <a:pt x="2251" y="210"/>
                  </a:lnTo>
                  <a:lnTo>
                    <a:pt x="2251" y="211"/>
                  </a:lnTo>
                  <a:lnTo>
                    <a:pt x="2251" y="210"/>
                  </a:lnTo>
                  <a:lnTo>
                    <a:pt x="2251" y="211"/>
                  </a:lnTo>
                  <a:lnTo>
                    <a:pt x="2252" y="211"/>
                  </a:lnTo>
                  <a:lnTo>
                    <a:pt x="2252" y="211"/>
                  </a:lnTo>
                  <a:lnTo>
                    <a:pt x="2252" y="211"/>
                  </a:lnTo>
                  <a:lnTo>
                    <a:pt x="2252" y="210"/>
                  </a:lnTo>
                  <a:lnTo>
                    <a:pt x="2252" y="210"/>
                  </a:lnTo>
                  <a:lnTo>
                    <a:pt x="2253" y="209"/>
                  </a:lnTo>
                  <a:lnTo>
                    <a:pt x="2253" y="208"/>
                  </a:lnTo>
                  <a:lnTo>
                    <a:pt x="2253" y="210"/>
                  </a:lnTo>
                  <a:lnTo>
                    <a:pt x="2253" y="210"/>
                  </a:lnTo>
                  <a:lnTo>
                    <a:pt x="2254" y="208"/>
                  </a:lnTo>
                  <a:lnTo>
                    <a:pt x="2254" y="208"/>
                  </a:lnTo>
                  <a:lnTo>
                    <a:pt x="2254" y="210"/>
                  </a:lnTo>
                  <a:lnTo>
                    <a:pt x="2254" y="208"/>
                  </a:lnTo>
                  <a:lnTo>
                    <a:pt x="2254" y="208"/>
                  </a:lnTo>
                  <a:lnTo>
                    <a:pt x="2254" y="207"/>
                  </a:lnTo>
                  <a:lnTo>
                    <a:pt x="2255" y="208"/>
                  </a:lnTo>
                  <a:lnTo>
                    <a:pt x="2255" y="210"/>
                  </a:lnTo>
                  <a:lnTo>
                    <a:pt x="2255" y="208"/>
                  </a:lnTo>
                  <a:lnTo>
                    <a:pt x="2255" y="207"/>
                  </a:lnTo>
                  <a:lnTo>
                    <a:pt x="2256" y="207"/>
                  </a:lnTo>
                  <a:lnTo>
                    <a:pt x="2256" y="208"/>
                  </a:lnTo>
                  <a:lnTo>
                    <a:pt x="2256" y="208"/>
                  </a:lnTo>
                  <a:lnTo>
                    <a:pt x="2256" y="208"/>
                  </a:lnTo>
                  <a:lnTo>
                    <a:pt x="2256" y="208"/>
                  </a:lnTo>
                  <a:lnTo>
                    <a:pt x="2256" y="209"/>
                  </a:lnTo>
                  <a:lnTo>
                    <a:pt x="2257" y="210"/>
                  </a:lnTo>
                  <a:lnTo>
                    <a:pt x="2257" y="210"/>
                  </a:lnTo>
                  <a:lnTo>
                    <a:pt x="2257" y="210"/>
                  </a:lnTo>
                  <a:lnTo>
                    <a:pt x="2257" y="209"/>
                  </a:lnTo>
                  <a:lnTo>
                    <a:pt x="2257" y="210"/>
                  </a:lnTo>
                  <a:lnTo>
                    <a:pt x="2258" y="210"/>
                  </a:lnTo>
                  <a:lnTo>
                    <a:pt x="2258" y="211"/>
                  </a:lnTo>
                  <a:lnTo>
                    <a:pt x="2258" y="210"/>
                  </a:lnTo>
                  <a:lnTo>
                    <a:pt x="2258" y="210"/>
                  </a:lnTo>
                  <a:lnTo>
                    <a:pt x="2259" y="211"/>
                  </a:lnTo>
                  <a:lnTo>
                    <a:pt x="2259" y="211"/>
                  </a:lnTo>
                  <a:lnTo>
                    <a:pt x="2259" y="212"/>
                  </a:lnTo>
                  <a:lnTo>
                    <a:pt x="2259" y="212"/>
                  </a:lnTo>
                  <a:lnTo>
                    <a:pt x="2259" y="212"/>
                  </a:lnTo>
                  <a:lnTo>
                    <a:pt x="2259" y="213"/>
                  </a:lnTo>
                  <a:lnTo>
                    <a:pt x="2260" y="212"/>
                  </a:lnTo>
                  <a:lnTo>
                    <a:pt x="2260" y="212"/>
                  </a:lnTo>
                  <a:lnTo>
                    <a:pt x="2260" y="212"/>
                  </a:lnTo>
                  <a:lnTo>
                    <a:pt x="2260" y="211"/>
                  </a:lnTo>
                  <a:lnTo>
                    <a:pt x="2261" y="212"/>
                  </a:lnTo>
                  <a:lnTo>
                    <a:pt x="2261" y="213"/>
                  </a:lnTo>
                  <a:lnTo>
                    <a:pt x="2261" y="213"/>
                  </a:lnTo>
                  <a:lnTo>
                    <a:pt x="2261" y="213"/>
                  </a:lnTo>
                  <a:lnTo>
                    <a:pt x="2261" y="212"/>
                  </a:lnTo>
                  <a:lnTo>
                    <a:pt x="2262" y="213"/>
                  </a:lnTo>
                  <a:lnTo>
                    <a:pt x="2262" y="214"/>
                  </a:lnTo>
                  <a:lnTo>
                    <a:pt x="2262" y="213"/>
                  </a:lnTo>
                  <a:lnTo>
                    <a:pt x="2262" y="214"/>
                  </a:lnTo>
                  <a:lnTo>
                    <a:pt x="2262" y="214"/>
                  </a:lnTo>
                  <a:lnTo>
                    <a:pt x="2263" y="214"/>
                  </a:lnTo>
                  <a:lnTo>
                    <a:pt x="2263" y="214"/>
                  </a:lnTo>
                  <a:lnTo>
                    <a:pt x="2263" y="214"/>
                  </a:lnTo>
                  <a:lnTo>
                    <a:pt x="2263" y="214"/>
                  </a:lnTo>
                  <a:lnTo>
                    <a:pt x="2263" y="215"/>
                  </a:lnTo>
                  <a:lnTo>
                    <a:pt x="2264" y="214"/>
                  </a:lnTo>
                  <a:lnTo>
                    <a:pt x="2264" y="214"/>
                  </a:lnTo>
                  <a:lnTo>
                    <a:pt x="2264" y="214"/>
                  </a:lnTo>
                  <a:lnTo>
                    <a:pt x="2264" y="214"/>
                  </a:lnTo>
                  <a:lnTo>
                    <a:pt x="2265" y="214"/>
                  </a:lnTo>
                  <a:lnTo>
                    <a:pt x="2265" y="214"/>
                  </a:lnTo>
                  <a:lnTo>
                    <a:pt x="2265" y="214"/>
                  </a:lnTo>
                  <a:lnTo>
                    <a:pt x="2265" y="214"/>
                  </a:lnTo>
                  <a:lnTo>
                    <a:pt x="2265" y="213"/>
                  </a:lnTo>
                  <a:lnTo>
                    <a:pt x="2265" y="214"/>
                  </a:lnTo>
                  <a:lnTo>
                    <a:pt x="2266" y="214"/>
                  </a:lnTo>
                  <a:lnTo>
                    <a:pt x="2266" y="214"/>
                  </a:lnTo>
                  <a:lnTo>
                    <a:pt x="2266" y="213"/>
                  </a:lnTo>
                  <a:lnTo>
                    <a:pt x="2266" y="213"/>
                  </a:lnTo>
                  <a:lnTo>
                    <a:pt x="2267" y="214"/>
                  </a:lnTo>
                  <a:lnTo>
                    <a:pt x="2267" y="214"/>
                  </a:lnTo>
                  <a:lnTo>
                    <a:pt x="2267" y="213"/>
                  </a:lnTo>
                  <a:lnTo>
                    <a:pt x="2267" y="214"/>
                  </a:lnTo>
                  <a:lnTo>
                    <a:pt x="2267" y="214"/>
                  </a:lnTo>
                  <a:lnTo>
                    <a:pt x="2267" y="214"/>
                  </a:lnTo>
                  <a:lnTo>
                    <a:pt x="2268" y="214"/>
                  </a:lnTo>
                  <a:lnTo>
                    <a:pt x="2268" y="213"/>
                  </a:lnTo>
                  <a:lnTo>
                    <a:pt x="2268" y="213"/>
                  </a:lnTo>
                  <a:lnTo>
                    <a:pt x="2268" y="213"/>
                  </a:lnTo>
                  <a:lnTo>
                    <a:pt x="2269" y="214"/>
                  </a:lnTo>
                  <a:lnTo>
                    <a:pt x="2269" y="214"/>
                  </a:lnTo>
                  <a:lnTo>
                    <a:pt x="2269" y="214"/>
                  </a:lnTo>
                  <a:lnTo>
                    <a:pt x="2269" y="213"/>
                  </a:lnTo>
                  <a:lnTo>
                    <a:pt x="2269" y="212"/>
                  </a:lnTo>
                  <a:lnTo>
                    <a:pt x="2270" y="211"/>
                  </a:lnTo>
                  <a:lnTo>
                    <a:pt x="2270" y="209"/>
                  </a:lnTo>
                  <a:lnTo>
                    <a:pt x="2270" y="207"/>
                  </a:lnTo>
                  <a:lnTo>
                    <a:pt x="2270" y="210"/>
                  </a:lnTo>
                  <a:lnTo>
                    <a:pt x="2270" y="209"/>
                  </a:lnTo>
                  <a:lnTo>
                    <a:pt x="2271" y="207"/>
                  </a:lnTo>
                  <a:lnTo>
                    <a:pt x="2271" y="204"/>
                  </a:lnTo>
                  <a:lnTo>
                    <a:pt x="2271" y="200"/>
                  </a:lnTo>
                  <a:lnTo>
                    <a:pt x="2271" y="200"/>
                  </a:lnTo>
                  <a:lnTo>
                    <a:pt x="2271" y="202"/>
                  </a:lnTo>
                  <a:lnTo>
                    <a:pt x="2272" y="205"/>
                  </a:lnTo>
                  <a:lnTo>
                    <a:pt x="2272" y="204"/>
                  </a:lnTo>
                  <a:lnTo>
                    <a:pt x="2272" y="205"/>
                  </a:lnTo>
                  <a:lnTo>
                    <a:pt x="2272" y="204"/>
                  </a:lnTo>
                  <a:lnTo>
                    <a:pt x="2272" y="204"/>
                  </a:lnTo>
                  <a:lnTo>
                    <a:pt x="2273" y="206"/>
                  </a:lnTo>
                  <a:lnTo>
                    <a:pt x="2273" y="208"/>
                  </a:lnTo>
                  <a:lnTo>
                    <a:pt x="2273" y="210"/>
                  </a:lnTo>
                  <a:lnTo>
                    <a:pt x="2273" y="210"/>
                  </a:lnTo>
                  <a:lnTo>
                    <a:pt x="2273" y="210"/>
                  </a:lnTo>
                  <a:lnTo>
                    <a:pt x="2274" y="210"/>
                  </a:lnTo>
                  <a:lnTo>
                    <a:pt x="2274" y="211"/>
                  </a:lnTo>
                  <a:lnTo>
                    <a:pt x="2274" y="213"/>
                  </a:lnTo>
                  <a:lnTo>
                    <a:pt x="2274" y="215"/>
                  </a:lnTo>
                  <a:lnTo>
                    <a:pt x="2274" y="215"/>
                  </a:lnTo>
                  <a:lnTo>
                    <a:pt x="2275" y="216"/>
                  </a:lnTo>
                  <a:lnTo>
                    <a:pt x="2275" y="216"/>
                  </a:lnTo>
                  <a:lnTo>
                    <a:pt x="2275" y="215"/>
                  </a:lnTo>
                  <a:lnTo>
                    <a:pt x="2275" y="216"/>
                  </a:lnTo>
                  <a:lnTo>
                    <a:pt x="2276" y="215"/>
                  </a:lnTo>
                  <a:lnTo>
                    <a:pt x="2276" y="216"/>
                  </a:lnTo>
                  <a:lnTo>
                    <a:pt x="2276" y="215"/>
                  </a:lnTo>
                  <a:lnTo>
                    <a:pt x="2276" y="215"/>
                  </a:lnTo>
                  <a:lnTo>
                    <a:pt x="2276" y="215"/>
                  </a:lnTo>
                  <a:lnTo>
                    <a:pt x="2276" y="215"/>
                  </a:lnTo>
                  <a:lnTo>
                    <a:pt x="2277" y="214"/>
                  </a:lnTo>
                  <a:lnTo>
                    <a:pt x="2277" y="213"/>
                  </a:lnTo>
                  <a:lnTo>
                    <a:pt x="2277" y="213"/>
                  </a:lnTo>
                  <a:lnTo>
                    <a:pt x="2277" y="213"/>
                  </a:lnTo>
                  <a:lnTo>
                    <a:pt x="2278" y="214"/>
                  </a:lnTo>
                  <a:lnTo>
                    <a:pt x="2278" y="213"/>
                  </a:lnTo>
                  <a:lnTo>
                    <a:pt x="2278" y="205"/>
                  </a:lnTo>
                  <a:lnTo>
                    <a:pt x="2278" y="187"/>
                  </a:lnTo>
                  <a:lnTo>
                    <a:pt x="2278" y="163"/>
                  </a:lnTo>
                  <a:lnTo>
                    <a:pt x="2278" y="136"/>
                  </a:lnTo>
                  <a:lnTo>
                    <a:pt x="2279" y="106"/>
                  </a:lnTo>
                  <a:lnTo>
                    <a:pt x="2279" y="72"/>
                  </a:lnTo>
                  <a:lnTo>
                    <a:pt x="2279" y="36"/>
                  </a:lnTo>
                  <a:lnTo>
                    <a:pt x="2279" y="15"/>
                  </a:lnTo>
                  <a:lnTo>
                    <a:pt x="2280" y="35"/>
                  </a:lnTo>
                  <a:lnTo>
                    <a:pt x="2280" y="98"/>
                  </a:lnTo>
                  <a:lnTo>
                    <a:pt x="2280" y="179"/>
                  </a:lnTo>
                  <a:lnTo>
                    <a:pt x="2280" y="231"/>
                  </a:lnTo>
                  <a:lnTo>
                    <a:pt x="2280" y="245"/>
                  </a:lnTo>
                  <a:lnTo>
                    <a:pt x="2281" y="241"/>
                  </a:lnTo>
                  <a:lnTo>
                    <a:pt x="2281" y="233"/>
                  </a:lnTo>
                  <a:lnTo>
                    <a:pt x="2281" y="229"/>
                  </a:lnTo>
                  <a:lnTo>
                    <a:pt x="2281" y="230"/>
                  </a:lnTo>
                  <a:lnTo>
                    <a:pt x="2281" y="233"/>
                  </a:lnTo>
                  <a:lnTo>
                    <a:pt x="2282" y="236"/>
                  </a:lnTo>
                  <a:lnTo>
                    <a:pt x="2282" y="237"/>
                  </a:lnTo>
                  <a:lnTo>
                    <a:pt x="2282" y="236"/>
                  </a:lnTo>
                  <a:lnTo>
                    <a:pt x="2282" y="234"/>
                  </a:lnTo>
                  <a:lnTo>
                    <a:pt x="2282" y="230"/>
                  </a:lnTo>
                  <a:lnTo>
                    <a:pt x="2283" y="226"/>
                  </a:lnTo>
                  <a:lnTo>
                    <a:pt x="2283" y="223"/>
                  </a:lnTo>
                  <a:lnTo>
                    <a:pt x="2283" y="220"/>
                  </a:lnTo>
                  <a:lnTo>
                    <a:pt x="2283" y="218"/>
                  </a:lnTo>
                  <a:lnTo>
                    <a:pt x="2284" y="216"/>
                  </a:lnTo>
                  <a:lnTo>
                    <a:pt x="2284" y="216"/>
                  </a:lnTo>
                  <a:lnTo>
                    <a:pt x="2284" y="215"/>
                  </a:lnTo>
                  <a:lnTo>
                    <a:pt x="2284" y="215"/>
                  </a:lnTo>
                  <a:lnTo>
                    <a:pt x="2284" y="216"/>
                  </a:lnTo>
                  <a:lnTo>
                    <a:pt x="2284" y="215"/>
                  </a:lnTo>
                  <a:lnTo>
                    <a:pt x="2285" y="214"/>
                  </a:lnTo>
                  <a:lnTo>
                    <a:pt x="2285" y="214"/>
                  </a:lnTo>
                  <a:lnTo>
                    <a:pt x="2285" y="213"/>
                  </a:lnTo>
                  <a:lnTo>
                    <a:pt x="2285" y="213"/>
                  </a:lnTo>
                  <a:lnTo>
                    <a:pt x="2286" y="212"/>
                  </a:lnTo>
                  <a:lnTo>
                    <a:pt x="2286" y="212"/>
                  </a:lnTo>
                  <a:lnTo>
                    <a:pt x="2286" y="211"/>
                  </a:lnTo>
                  <a:lnTo>
                    <a:pt x="2286" y="211"/>
                  </a:lnTo>
                  <a:lnTo>
                    <a:pt x="2286" y="211"/>
                  </a:lnTo>
                  <a:lnTo>
                    <a:pt x="2287" y="210"/>
                  </a:lnTo>
                  <a:lnTo>
                    <a:pt x="2287" y="210"/>
                  </a:lnTo>
                  <a:lnTo>
                    <a:pt x="2287" y="210"/>
                  </a:lnTo>
                  <a:lnTo>
                    <a:pt x="2287" y="210"/>
                  </a:lnTo>
                  <a:lnTo>
                    <a:pt x="2287" y="208"/>
                  </a:lnTo>
                  <a:lnTo>
                    <a:pt x="2287" y="208"/>
                  </a:lnTo>
                  <a:lnTo>
                    <a:pt x="2288" y="207"/>
                  </a:lnTo>
                  <a:lnTo>
                    <a:pt x="2288" y="206"/>
                  </a:lnTo>
                  <a:lnTo>
                    <a:pt x="2288" y="205"/>
                  </a:lnTo>
                  <a:lnTo>
                    <a:pt x="2288" y="205"/>
                  </a:lnTo>
                  <a:lnTo>
                    <a:pt x="2289" y="203"/>
                  </a:lnTo>
                  <a:lnTo>
                    <a:pt x="2289" y="202"/>
                  </a:lnTo>
                  <a:lnTo>
                    <a:pt x="2289" y="202"/>
                  </a:lnTo>
                  <a:lnTo>
                    <a:pt x="2289" y="200"/>
                  </a:lnTo>
                  <a:lnTo>
                    <a:pt x="2289" y="199"/>
                  </a:lnTo>
                  <a:lnTo>
                    <a:pt x="2289" y="197"/>
                  </a:lnTo>
                  <a:lnTo>
                    <a:pt x="2290" y="196"/>
                  </a:lnTo>
                  <a:lnTo>
                    <a:pt x="2290" y="196"/>
                  </a:lnTo>
                  <a:lnTo>
                    <a:pt x="2290" y="195"/>
                  </a:lnTo>
                  <a:lnTo>
                    <a:pt x="2290" y="191"/>
                  </a:lnTo>
                  <a:lnTo>
                    <a:pt x="2291" y="191"/>
                  </a:lnTo>
                  <a:lnTo>
                    <a:pt x="2291" y="189"/>
                  </a:lnTo>
                  <a:lnTo>
                    <a:pt x="2291" y="188"/>
                  </a:lnTo>
                  <a:lnTo>
                    <a:pt x="2291" y="188"/>
                  </a:lnTo>
                  <a:lnTo>
                    <a:pt x="2291" y="186"/>
                  </a:lnTo>
                  <a:lnTo>
                    <a:pt x="2292" y="185"/>
                  </a:lnTo>
                  <a:lnTo>
                    <a:pt x="2292" y="184"/>
                  </a:lnTo>
                  <a:lnTo>
                    <a:pt x="2292" y="184"/>
                  </a:lnTo>
                  <a:lnTo>
                    <a:pt x="2292" y="183"/>
                  </a:lnTo>
                  <a:lnTo>
                    <a:pt x="2292" y="182"/>
                  </a:lnTo>
                  <a:lnTo>
                    <a:pt x="2293" y="182"/>
                  </a:lnTo>
                  <a:lnTo>
                    <a:pt x="2293" y="182"/>
                  </a:lnTo>
                  <a:lnTo>
                    <a:pt x="2293" y="183"/>
                  </a:lnTo>
                  <a:lnTo>
                    <a:pt x="2293" y="183"/>
                  </a:lnTo>
                  <a:lnTo>
                    <a:pt x="2293" y="185"/>
                  </a:lnTo>
                  <a:lnTo>
                    <a:pt x="2294" y="186"/>
                  </a:lnTo>
                  <a:lnTo>
                    <a:pt x="2294" y="188"/>
                  </a:lnTo>
                  <a:lnTo>
                    <a:pt x="2294" y="191"/>
                  </a:lnTo>
                  <a:lnTo>
                    <a:pt x="2294" y="193"/>
                  </a:lnTo>
                  <a:lnTo>
                    <a:pt x="2295" y="196"/>
                  </a:lnTo>
                  <a:lnTo>
                    <a:pt x="2295" y="198"/>
                  </a:lnTo>
                  <a:lnTo>
                    <a:pt x="2295" y="201"/>
                  </a:lnTo>
                  <a:lnTo>
                    <a:pt x="2295" y="204"/>
                  </a:lnTo>
                  <a:lnTo>
                    <a:pt x="2295" y="205"/>
                  </a:lnTo>
                  <a:lnTo>
                    <a:pt x="2295" y="207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6" y="211"/>
                  </a:lnTo>
                  <a:lnTo>
                    <a:pt x="2296" y="212"/>
                  </a:lnTo>
                  <a:lnTo>
                    <a:pt x="2297" y="212"/>
                  </a:lnTo>
                  <a:lnTo>
                    <a:pt x="2297" y="212"/>
                  </a:lnTo>
                  <a:lnTo>
                    <a:pt x="2297" y="213"/>
                  </a:lnTo>
                  <a:lnTo>
                    <a:pt x="2297" y="214"/>
                  </a:lnTo>
                  <a:lnTo>
                    <a:pt x="2297" y="213"/>
                  </a:lnTo>
                  <a:lnTo>
                    <a:pt x="2298" y="214"/>
                  </a:lnTo>
                  <a:lnTo>
                    <a:pt x="2298" y="213"/>
                  </a:lnTo>
                  <a:lnTo>
                    <a:pt x="2298" y="214"/>
                  </a:lnTo>
                  <a:lnTo>
                    <a:pt x="2298" y="214"/>
                  </a:lnTo>
                  <a:lnTo>
                    <a:pt x="2298" y="214"/>
                  </a:lnTo>
                  <a:lnTo>
                    <a:pt x="2299" y="214"/>
                  </a:lnTo>
                  <a:lnTo>
                    <a:pt x="2299" y="215"/>
                  </a:lnTo>
                  <a:lnTo>
                    <a:pt x="2299" y="214"/>
                  </a:lnTo>
                  <a:lnTo>
                    <a:pt x="2299" y="214"/>
                  </a:lnTo>
                  <a:lnTo>
                    <a:pt x="2299" y="214"/>
                  </a:lnTo>
                  <a:lnTo>
                    <a:pt x="2300" y="213"/>
                  </a:lnTo>
                  <a:lnTo>
                    <a:pt x="2300" y="214"/>
                  </a:lnTo>
                  <a:lnTo>
                    <a:pt x="2300" y="213"/>
                  </a:lnTo>
                  <a:lnTo>
                    <a:pt x="2300" y="212"/>
                  </a:lnTo>
                  <a:lnTo>
                    <a:pt x="2301" y="212"/>
                  </a:lnTo>
                  <a:lnTo>
                    <a:pt x="2301" y="213"/>
                  </a:lnTo>
                  <a:lnTo>
                    <a:pt x="2301" y="213"/>
                  </a:lnTo>
                  <a:lnTo>
                    <a:pt x="2301" y="212"/>
                  </a:lnTo>
                  <a:lnTo>
                    <a:pt x="2301" y="212"/>
                  </a:lnTo>
                  <a:lnTo>
                    <a:pt x="2301" y="212"/>
                  </a:lnTo>
                  <a:lnTo>
                    <a:pt x="2302" y="212"/>
                  </a:lnTo>
                  <a:lnTo>
                    <a:pt x="2302" y="212"/>
                  </a:lnTo>
                  <a:lnTo>
                    <a:pt x="2302" y="212"/>
                  </a:lnTo>
                  <a:lnTo>
                    <a:pt x="2302" y="211"/>
                  </a:lnTo>
                  <a:lnTo>
                    <a:pt x="2302" y="211"/>
                  </a:lnTo>
                  <a:lnTo>
                    <a:pt x="2303" y="211"/>
                  </a:lnTo>
                  <a:lnTo>
                    <a:pt x="2303" y="211"/>
                  </a:lnTo>
                  <a:lnTo>
                    <a:pt x="2303" y="211"/>
                  </a:lnTo>
                  <a:lnTo>
                    <a:pt x="2303" y="210"/>
                  </a:lnTo>
                  <a:lnTo>
                    <a:pt x="2303" y="211"/>
                  </a:lnTo>
                  <a:lnTo>
                    <a:pt x="2304" y="211"/>
                  </a:lnTo>
                  <a:lnTo>
                    <a:pt x="2304" y="212"/>
                  </a:lnTo>
                  <a:lnTo>
                    <a:pt x="2304" y="211"/>
                  </a:lnTo>
                  <a:lnTo>
                    <a:pt x="2304" y="211"/>
                  </a:lnTo>
                  <a:lnTo>
                    <a:pt x="2304" y="212"/>
                  </a:lnTo>
                  <a:lnTo>
                    <a:pt x="2305" y="212"/>
                  </a:lnTo>
                  <a:lnTo>
                    <a:pt x="2305" y="212"/>
                  </a:lnTo>
                  <a:lnTo>
                    <a:pt x="2305" y="213"/>
                  </a:lnTo>
                  <a:lnTo>
                    <a:pt x="2305" y="212"/>
                  </a:lnTo>
                  <a:lnTo>
                    <a:pt x="2306" y="213"/>
                  </a:lnTo>
                  <a:lnTo>
                    <a:pt x="2306" y="214"/>
                  </a:lnTo>
                  <a:lnTo>
                    <a:pt x="2306" y="214"/>
                  </a:lnTo>
                  <a:lnTo>
                    <a:pt x="2306" y="214"/>
                  </a:lnTo>
                  <a:lnTo>
                    <a:pt x="2306" y="213"/>
                  </a:lnTo>
                  <a:lnTo>
                    <a:pt x="2306" y="215"/>
                  </a:lnTo>
                  <a:lnTo>
                    <a:pt x="2307" y="215"/>
                  </a:lnTo>
                  <a:lnTo>
                    <a:pt x="2307" y="215"/>
                  </a:lnTo>
                  <a:lnTo>
                    <a:pt x="2307" y="215"/>
                  </a:lnTo>
                  <a:lnTo>
                    <a:pt x="2307" y="216"/>
                  </a:lnTo>
                  <a:lnTo>
                    <a:pt x="2308" y="215"/>
                  </a:lnTo>
                  <a:lnTo>
                    <a:pt x="2308" y="215"/>
                  </a:lnTo>
                  <a:lnTo>
                    <a:pt x="2308" y="215"/>
                  </a:lnTo>
                  <a:lnTo>
                    <a:pt x="2308" y="215"/>
                  </a:lnTo>
                  <a:lnTo>
                    <a:pt x="2308" y="216"/>
                  </a:lnTo>
                  <a:lnTo>
                    <a:pt x="2309" y="216"/>
                  </a:lnTo>
                  <a:lnTo>
                    <a:pt x="2309" y="216"/>
                  </a:lnTo>
                  <a:lnTo>
                    <a:pt x="2309" y="216"/>
                  </a:lnTo>
                  <a:lnTo>
                    <a:pt x="2309" y="216"/>
                  </a:lnTo>
                  <a:lnTo>
                    <a:pt x="2309" y="216"/>
                  </a:lnTo>
                  <a:lnTo>
                    <a:pt x="2310" y="217"/>
                  </a:lnTo>
                  <a:lnTo>
                    <a:pt x="2310" y="217"/>
                  </a:lnTo>
                  <a:lnTo>
                    <a:pt x="2310" y="216"/>
                  </a:lnTo>
                  <a:lnTo>
                    <a:pt x="2310" y="216"/>
                  </a:lnTo>
                  <a:lnTo>
                    <a:pt x="2310" y="216"/>
                  </a:lnTo>
                  <a:lnTo>
                    <a:pt x="2311" y="217"/>
                  </a:lnTo>
                  <a:lnTo>
                    <a:pt x="2311" y="217"/>
                  </a:lnTo>
                  <a:lnTo>
                    <a:pt x="2311" y="216"/>
                  </a:lnTo>
                  <a:lnTo>
                    <a:pt x="2311" y="217"/>
                  </a:lnTo>
                  <a:lnTo>
                    <a:pt x="2312" y="217"/>
                  </a:lnTo>
                  <a:lnTo>
                    <a:pt x="2312" y="219"/>
                  </a:lnTo>
                  <a:lnTo>
                    <a:pt x="2312" y="219"/>
                  </a:lnTo>
                  <a:lnTo>
                    <a:pt x="2312" y="217"/>
                  </a:lnTo>
                  <a:lnTo>
                    <a:pt x="2312" y="218"/>
                  </a:lnTo>
                  <a:lnTo>
                    <a:pt x="2312" y="219"/>
                  </a:lnTo>
                  <a:lnTo>
                    <a:pt x="2313" y="219"/>
                  </a:lnTo>
                  <a:lnTo>
                    <a:pt x="2313" y="218"/>
                  </a:lnTo>
                  <a:lnTo>
                    <a:pt x="2313" y="217"/>
                  </a:lnTo>
                  <a:lnTo>
                    <a:pt x="2313" y="217"/>
                  </a:lnTo>
                  <a:lnTo>
                    <a:pt x="2314" y="219"/>
                  </a:lnTo>
                  <a:lnTo>
                    <a:pt x="2314" y="219"/>
                  </a:lnTo>
                  <a:lnTo>
                    <a:pt x="2314" y="219"/>
                  </a:lnTo>
                  <a:lnTo>
                    <a:pt x="2314" y="219"/>
                  </a:lnTo>
                  <a:lnTo>
                    <a:pt x="2314" y="219"/>
                  </a:lnTo>
                  <a:lnTo>
                    <a:pt x="2314" y="219"/>
                  </a:lnTo>
                  <a:lnTo>
                    <a:pt x="2315" y="219"/>
                  </a:lnTo>
                  <a:lnTo>
                    <a:pt x="2315" y="217"/>
                  </a:lnTo>
                  <a:lnTo>
                    <a:pt x="2315" y="219"/>
                  </a:lnTo>
                  <a:lnTo>
                    <a:pt x="2315" y="219"/>
                  </a:lnTo>
                  <a:lnTo>
                    <a:pt x="2316" y="219"/>
                  </a:lnTo>
                  <a:lnTo>
                    <a:pt x="2316" y="219"/>
                  </a:lnTo>
                  <a:lnTo>
                    <a:pt x="2316" y="217"/>
                  </a:lnTo>
                  <a:lnTo>
                    <a:pt x="2316" y="218"/>
                  </a:lnTo>
                  <a:lnTo>
                    <a:pt x="2316" y="219"/>
                  </a:lnTo>
                  <a:lnTo>
                    <a:pt x="2317" y="219"/>
                  </a:lnTo>
                  <a:lnTo>
                    <a:pt x="2317" y="218"/>
                  </a:lnTo>
                  <a:lnTo>
                    <a:pt x="2317" y="217"/>
                  </a:lnTo>
                  <a:lnTo>
                    <a:pt x="2317" y="215"/>
                  </a:lnTo>
                  <a:lnTo>
                    <a:pt x="2317" y="214"/>
                  </a:lnTo>
                  <a:lnTo>
                    <a:pt x="2317" y="213"/>
                  </a:lnTo>
                  <a:lnTo>
                    <a:pt x="2318" y="212"/>
                  </a:lnTo>
                  <a:lnTo>
                    <a:pt x="2318" y="212"/>
                  </a:lnTo>
                  <a:lnTo>
                    <a:pt x="2318" y="210"/>
                  </a:lnTo>
                  <a:lnTo>
                    <a:pt x="2318" y="208"/>
                  </a:lnTo>
                  <a:lnTo>
                    <a:pt x="2319" y="206"/>
                  </a:lnTo>
                  <a:lnTo>
                    <a:pt x="2319" y="205"/>
                  </a:lnTo>
                  <a:lnTo>
                    <a:pt x="2319" y="206"/>
                  </a:lnTo>
                  <a:lnTo>
                    <a:pt x="2319" y="208"/>
                  </a:lnTo>
                  <a:lnTo>
                    <a:pt x="2319" y="210"/>
                  </a:lnTo>
                  <a:lnTo>
                    <a:pt x="2320" y="208"/>
                  </a:lnTo>
                  <a:lnTo>
                    <a:pt x="2320" y="208"/>
                  </a:lnTo>
                  <a:lnTo>
                    <a:pt x="2320" y="209"/>
                  </a:lnTo>
                  <a:lnTo>
                    <a:pt x="2320" y="211"/>
                  </a:lnTo>
                  <a:lnTo>
                    <a:pt x="2320" y="213"/>
                  </a:lnTo>
                  <a:lnTo>
                    <a:pt x="2321" y="214"/>
                  </a:lnTo>
                  <a:lnTo>
                    <a:pt x="2321" y="213"/>
                  </a:lnTo>
                  <a:lnTo>
                    <a:pt x="2321" y="213"/>
                  </a:lnTo>
                  <a:lnTo>
                    <a:pt x="2321" y="214"/>
                  </a:lnTo>
                  <a:lnTo>
                    <a:pt x="2321" y="215"/>
                  </a:lnTo>
                  <a:lnTo>
                    <a:pt x="2322" y="217"/>
                  </a:lnTo>
                  <a:lnTo>
                    <a:pt x="2322" y="219"/>
                  </a:lnTo>
                  <a:lnTo>
                    <a:pt x="2322" y="219"/>
                  </a:lnTo>
                  <a:lnTo>
                    <a:pt x="2322" y="219"/>
                  </a:lnTo>
                  <a:lnTo>
                    <a:pt x="2322" y="219"/>
                  </a:lnTo>
                  <a:lnTo>
                    <a:pt x="2323" y="220"/>
                  </a:lnTo>
                  <a:lnTo>
                    <a:pt x="2323" y="219"/>
                  </a:lnTo>
                  <a:lnTo>
                    <a:pt x="2323" y="220"/>
                  </a:lnTo>
                  <a:lnTo>
                    <a:pt x="2323" y="220"/>
                  </a:lnTo>
                  <a:lnTo>
                    <a:pt x="2323" y="219"/>
                  </a:lnTo>
                  <a:lnTo>
                    <a:pt x="2324" y="219"/>
                  </a:lnTo>
                  <a:lnTo>
                    <a:pt x="2324" y="219"/>
                  </a:lnTo>
                  <a:lnTo>
                    <a:pt x="2324" y="219"/>
                  </a:lnTo>
                  <a:lnTo>
                    <a:pt x="2324" y="218"/>
                  </a:lnTo>
                  <a:lnTo>
                    <a:pt x="2325" y="216"/>
                  </a:lnTo>
                  <a:lnTo>
                    <a:pt x="2325" y="216"/>
                  </a:lnTo>
                  <a:lnTo>
                    <a:pt x="2325" y="217"/>
                  </a:lnTo>
                  <a:lnTo>
                    <a:pt x="2325" y="219"/>
                  </a:lnTo>
                  <a:lnTo>
                    <a:pt x="2325" y="215"/>
                  </a:lnTo>
                  <a:lnTo>
                    <a:pt x="2325" y="205"/>
                  </a:lnTo>
                  <a:lnTo>
                    <a:pt x="2326" y="182"/>
                  </a:lnTo>
                  <a:lnTo>
                    <a:pt x="2326" y="157"/>
                  </a:lnTo>
                  <a:lnTo>
                    <a:pt x="2326" y="130"/>
                  </a:lnTo>
                  <a:lnTo>
                    <a:pt x="2326" y="96"/>
                  </a:lnTo>
                  <a:lnTo>
                    <a:pt x="2327" y="60"/>
                  </a:lnTo>
                  <a:lnTo>
                    <a:pt x="2327" y="28"/>
                  </a:lnTo>
                  <a:lnTo>
                    <a:pt x="2327" y="15"/>
                  </a:lnTo>
                  <a:lnTo>
                    <a:pt x="2327" y="46"/>
                  </a:lnTo>
                  <a:lnTo>
                    <a:pt x="2327" y="119"/>
                  </a:lnTo>
                  <a:lnTo>
                    <a:pt x="2328" y="196"/>
                  </a:lnTo>
                  <a:lnTo>
                    <a:pt x="2328" y="242"/>
                  </a:lnTo>
                  <a:lnTo>
                    <a:pt x="2328" y="252"/>
                  </a:lnTo>
                  <a:lnTo>
                    <a:pt x="2328" y="248"/>
                  </a:lnTo>
                  <a:lnTo>
                    <a:pt x="2328" y="242"/>
                  </a:lnTo>
                  <a:lnTo>
                    <a:pt x="2329" y="237"/>
                  </a:lnTo>
                  <a:lnTo>
                    <a:pt x="2329" y="238"/>
                  </a:lnTo>
                  <a:lnTo>
                    <a:pt x="2329" y="241"/>
                  </a:lnTo>
                  <a:lnTo>
                    <a:pt x="2329" y="244"/>
                  </a:lnTo>
                  <a:lnTo>
                    <a:pt x="2329" y="242"/>
                  </a:lnTo>
                  <a:lnTo>
                    <a:pt x="2330" y="241"/>
                  </a:lnTo>
                  <a:lnTo>
                    <a:pt x="2330" y="237"/>
                  </a:lnTo>
                  <a:lnTo>
                    <a:pt x="2330" y="234"/>
                  </a:lnTo>
                  <a:lnTo>
                    <a:pt x="2330" y="230"/>
                  </a:lnTo>
                  <a:lnTo>
                    <a:pt x="2331" y="226"/>
                  </a:lnTo>
                  <a:lnTo>
                    <a:pt x="2331" y="223"/>
                  </a:lnTo>
                  <a:lnTo>
                    <a:pt x="2331" y="220"/>
                  </a:lnTo>
                  <a:lnTo>
                    <a:pt x="2331" y="219"/>
                  </a:lnTo>
                  <a:lnTo>
                    <a:pt x="2331" y="219"/>
                  </a:lnTo>
                  <a:lnTo>
                    <a:pt x="2331" y="219"/>
                  </a:lnTo>
                  <a:lnTo>
                    <a:pt x="2332" y="218"/>
                  </a:lnTo>
                  <a:lnTo>
                    <a:pt x="2332" y="217"/>
                  </a:lnTo>
                  <a:lnTo>
                    <a:pt x="2332" y="216"/>
                  </a:lnTo>
                  <a:lnTo>
                    <a:pt x="2332" y="216"/>
                  </a:lnTo>
                  <a:lnTo>
                    <a:pt x="2332" y="215"/>
                  </a:lnTo>
                  <a:lnTo>
                    <a:pt x="2333" y="215"/>
                  </a:lnTo>
                  <a:lnTo>
                    <a:pt x="2333" y="215"/>
                  </a:lnTo>
                  <a:lnTo>
                    <a:pt x="2333" y="213"/>
                  </a:lnTo>
                  <a:lnTo>
                    <a:pt x="2333" y="214"/>
                  </a:lnTo>
                  <a:lnTo>
                    <a:pt x="2333" y="213"/>
                  </a:lnTo>
                  <a:lnTo>
                    <a:pt x="2334" y="212"/>
                  </a:lnTo>
                  <a:lnTo>
                    <a:pt x="2334" y="211"/>
                  </a:lnTo>
                  <a:lnTo>
                    <a:pt x="2334" y="213"/>
                  </a:lnTo>
                  <a:lnTo>
                    <a:pt x="2334" y="212"/>
                  </a:lnTo>
                  <a:lnTo>
                    <a:pt x="2334" y="210"/>
                  </a:lnTo>
                  <a:lnTo>
                    <a:pt x="2335" y="210"/>
                  </a:lnTo>
                  <a:lnTo>
                    <a:pt x="2335" y="208"/>
                  </a:lnTo>
                  <a:lnTo>
                    <a:pt x="2335" y="210"/>
                  </a:lnTo>
                  <a:lnTo>
                    <a:pt x="2335" y="206"/>
                  </a:lnTo>
                  <a:lnTo>
                    <a:pt x="2336" y="205"/>
                  </a:lnTo>
                  <a:lnTo>
                    <a:pt x="2336" y="205"/>
                  </a:lnTo>
                  <a:lnTo>
                    <a:pt x="2336" y="205"/>
                  </a:lnTo>
                  <a:lnTo>
                    <a:pt x="2336" y="202"/>
                  </a:lnTo>
                  <a:lnTo>
                    <a:pt x="2336" y="201"/>
                  </a:lnTo>
                  <a:lnTo>
                    <a:pt x="2336" y="199"/>
                  </a:lnTo>
                  <a:lnTo>
                    <a:pt x="2337" y="198"/>
                  </a:lnTo>
                  <a:lnTo>
                    <a:pt x="2337" y="197"/>
                  </a:lnTo>
                  <a:lnTo>
                    <a:pt x="2337" y="196"/>
                  </a:lnTo>
                  <a:lnTo>
                    <a:pt x="2337" y="193"/>
                  </a:lnTo>
                  <a:lnTo>
                    <a:pt x="2338" y="190"/>
                  </a:lnTo>
                  <a:lnTo>
                    <a:pt x="2338" y="190"/>
                  </a:lnTo>
                  <a:lnTo>
                    <a:pt x="2338" y="188"/>
                  </a:lnTo>
                  <a:lnTo>
                    <a:pt x="2338" y="186"/>
                  </a:lnTo>
                  <a:lnTo>
                    <a:pt x="2338" y="184"/>
                  </a:lnTo>
                  <a:lnTo>
                    <a:pt x="2339" y="182"/>
                  </a:lnTo>
                  <a:lnTo>
                    <a:pt x="2339" y="182"/>
                  </a:lnTo>
                  <a:lnTo>
                    <a:pt x="2339" y="182"/>
                  </a:lnTo>
                  <a:lnTo>
                    <a:pt x="2339" y="179"/>
                  </a:lnTo>
                  <a:lnTo>
                    <a:pt x="2339" y="179"/>
                  </a:lnTo>
                  <a:lnTo>
                    <a:pt x="2340" y="178"/>
                  </a:lnTo>
                  <a:lnTo>
                    <a:pt x="2340" y="177"/>
                  </a:lnTo>
                  <a:lnTo>
                    <a:pt x="2340" y="177"/>
                  </a:lnTo>
                  <a:lnTo>
                    <a:pt x="2340" y="177"/>
                  </a:lnTo>
                  <a:lnTo>
                    <a:pt x="2340" y="178"/>
                  </a:lnTo>
                  <a:lnTo>
                    <a:pt x="2341" y="178"/>
                  </a:lnTo>
                  <a:lnTo>
                    <a:pt x="2341" y="180"/>
                  </a:lnTo>
                  <a:lnTo>
                    <a:pt x="2341" y="182"/>
                  </a:lnTo>
                  <a:lnTo>
                    <a:pt x="2341" y="184"/>
                  </a:lnTo>
                  <a:lnTo>
                    <a:pt x="2342" y="186"/>
                  </a:lnTo>
                  <a:lnTo>
                    <a:pt x="2342" y="190"/>
                  </a:lnTo>
                  <a:lnTo>
                    <a:pt x="2342" y="193"/>
                  </a:lnTo>
                  <a:lnTo>
                    <a:pt x="2342" y="197"/>
                  </a:lnTo>
                  <a:lnTo>
                    <a:pt x="2342" y="200"/>
                  </a:lnTo>
                  <a:lnTo>
                    <a:pt x="2342" y="202"/>
                  </a:lnTo>
                  <a:lnTo>
                    <a:pt x="2343" y="204"/>
                  </a:lnTo>
                  <a:lnTo>
                    <a:pt x="2343" y="208"/>
                  </a:lnTo>
                  <a:lnTo>
                    <a:pt x="2343" y="211"/>
                  </a:lnTo>
                  <a:lnTo>
                    <a:pt x="2343" y="212"/>
                  </a:lnTo>
                  <a:lnTo>
                    <a:pt x="2344" y="214"/>
                  </a:lnTo>
                  <a:lnTo>
                    <a:pt x="2344" y="216"/>
                  </a:lnTo>
                  <a:lnTo>
                    <a:pt x="2344" y="216"/>
                  </a:lnTo>
                  <a:lnTo>
                    <a:pt x="2344" y="216"/>
                  </a:lnTo>
                  <a:lnTo>
                    <a:pt x="2344" y="216"/>
                  </a:lnTo>
                  <a:lnTo>
                    <a:pt x="2344" y="216"/>
                  </a:lnTo>
                  <a:lnTo>
                    <a:pt x="2345" y="217"/>
                  </a:lnTo>
                  <a:lnTo>
                    <a:pt x="2345" y="217"/>
                  </a:lnTo>
                  <a:lnTo>
                    <a:pt x="2345" y="217"/>
                  </a:lnTo>
                  <a:lnTo>
                    <a:pt x="2345" y="217"/>
                  </a:lnTo>
                  <a:lnTo>
                    <a:pt x="2346" y="217"/>
                  </a:lnTo>
                  <a:lnTo>
                    <a:pt x="2346" y="217"/>
                  </a:lnTo>
                  <a:lnTo>
                    <a:pt x="2346" y="217"/>
                  </a:lnTo>
                  <a:lnTo>
                    <a:pt x="2346" y="217"/>
                  </a:lnTo>
                  <a:lnTo>
                    <a:pt x="2346" y="217"/>
                  </a:lnTo>
                  <a:lnTo>
                    <a:pt x="2347" y="217"/>
                  </a:lnTo>
                  <a:lnTo>
                    <a:pt x="2347" y="216"/>
                  </a:lnTo>
                  <a:lnTo>
                    <a:pt x="2347" y="216"/>
                  </a:lnTo>
                  <a:lnTo>
                    <a:pt x="2347" y="216"/>
                  </a:lnTo>
                  <a:lnTo>
                    <a:pt x="2347" y="216"/>
                  </a:lnTo>
                  <a:lnTo>
                    <a:pt x="2347" y="215"/>
                  </a:lnTo>
                  <a:lnTo>
                    <a:pt x="2348" y="216"/>
                  </a:lnTo>
                  <a:lnTo>
                    <a:pt x="2348" y="215"/>
                  </a:lnTo>
                  <a:lnTo>
                    <a:pt x="2348" y="215"/>
                  </a:lnTo>
                  <a:lnTo>
                    <a:pt x="2348" y="214"/>
                  </a:lnTo>
                  <a:lnTo>
                    <a:pt x="2349" y="214"/>
                  </a:lnTo>
                  <a:lnTo>
                    <a:pt x="2349" y="214"/>
                  </a:lnTo>
                  <a:lnTo>
                    <a:pt x="2349" y="214"/>
                  </a:lnTo>
                  <a:lnTo>
                    <a:pt x="2349" y="213"/>
                  </a:lnTo>
                  <a:lnTo>
                    <a:pt x="2349" y="212"/>
                  </a:lnTo>
                  <a:lnTo>
                    <a:pt x="2350" y="213"/>
                  </a:lnTo>
                  <a:lnTo>
                    <a:pt x="2350" y="214"/>
                  </a:lnTo>
                  <a:lnTo>
                    <a:pt x="2350" y="212"/>
                  </a:lnTo>
                  <a:lnTo>
                    <a:pt x="2350" y="211"/>
                  </a:lnTo>
                  <a:lnTo>
                    <a:pt x="2350" y="211"/>
                  </a:lnTo>
                  <a:lnTo>
                    <a:pt x="2351" y="212"/>
                  </a:lnTo>
                  <a:lnTo>
                    <a:pt x="2351" y="212"/>
                  </a:lnTo>
                  <a:lnTo>
                    <a:pt x="2351" y="212"/>
                  </a:lnTo>
                  <a:lnTo>
                    <a:pt x="2351" y="211"/>
                  </a:lnTo>
                  <a:lnTo>
                    <a:pt x="2351" y="212"/>
                  </a:lnTo>
                  <a:lnTo>
                    <a:pt x="2352" y="213"/>
                  </a:lnTo>
                  <a:lnTo>
                    <a:pt x="2352" y="213"/>
                  </a:lnTo>
                  <a:lnTo>
                    <a:pt x="2352" y="212"/>
                  </a:lnTo>
                  <a:lnTo>
                    <a:pt x="2352" y="212"/>
                  </a:lnTo>
                  <a:lnTo>
                    <a:pt x="2353" y="212"/>
                  </a:lnTo>
                  <a:lnTo>
                    <a:pt x="2353" y="213"/>
                  </a:lnTo>
                  <a:lnTo>
                    <a:pt x="2353" y="213"/>
                  </a:lnTo>
                  <a:lnTo>
                    <a:pt x="2353" y="214"/>
                  </a:lnTo>
                  <a:lnTo>
                    <a:pt x="2353" y="214"/>
                  </a:lnTo>
                  <a:lnTo>
                    <a:pt x="2353" y="213"/>
                  </a:lnTo>
                  <a:lnTo>
                    <a:pt x="2354" y="213"/>
                  </a:lnTo>
                  <a:lnTo>
                    <a:pt x="2354" y="215"/>
                  </a:lnTo>
                  <a:lnTo>
                    <a:pt x="2354" y="215"/>
                  </a:lnTo>
                  <a:lnTo>
                    <a:pt x="2354" y="215"/>
                  </a:lnTo>
                  <a:lnTo>
                    <a:pt x="2355" y="214"/>
                  </a:lnTo>
                  <a:lnTo>
                    <a:pt x="2355" y="215"/>
                  </a:lnTo>
                  <a:lnTo>
                    <a:pt x="2355" y="216"/>
                  </a:lnTo>
                  <a:lnTo>
                    <a:pt x="2355" y="215"/>
                  </a:lnTo>
                  <a:lnTo>
                    <a:pt x="2355" y="215"/>
                  </a:lnTo>
                  <a:lnTo>
                    <a:pt x="2355" y="216"/>
                  </a:lnTo>
                  <a:lnTo>
                    <a:pt x="2356" y="216"/>
                  </a:lnTo>
                  <a:lnTo>
                    <a:pt x="2356" y="216"/>
                  </a:lnTo>
                  <a:lnTo>
                    <a:pt x="2356" y="216"/>
                  </a:lnTo>
                  <a:lnTo>
                    <a:pt x="2356" y="216"/>
                  </a:lnTo>
                  <a:lnTo>
                    <a:pt x="2357" y="216"/>
                  </a:lnTo>
                  <a:lnTo>
                    <a:pt x="2357" y="217"/>
                  </a:lnTo>
                  <a:lnTo>
                    <a:pt x="2357" y="217"/>
                  </a:lnTo>
                  <a:lnTo>
                    <a:pt x="2357" y="216"/>
                  </a:lnTo>
                  <a:lnTo>
                    <a:pt x="2357" y="217"/>
                  </a:lnTo>
                  <a:lnTo>
                    <a:pt x="2358" y="218"/>
                  </a:lnTo>
                  <a:lnTo>
                    <a:pt x="2358" y="217"/>
                  </a:lnTo>
                  <a:lnTo>
                    <a:pt x="2358" y="216"/>
                  </a:lnTo>
                  <a:lnTo>
                    <a:pt x="2358" y="216"/>
                  </a:lnTo>
                  <a:lnTo>
                    <a:pt x="2358" y="216"/>
                  </a:lnTo>
                  <a:lnTo>
                    <a:pt x="2359" y="216"/>
                  </a:lnTo>
                  <a:lnTo>
                    <a:pt x="2359" y="216"/>
                  </a:lnTo>
                  <a:lnTo>
                    <a:pt x="2359" y="216"/>
                  </a:lnTo>
                  <a:lnTo>
                    <a:pt x="2359" y="216"/>
                  </a:lnTo>
                  <a:lnTo>
                    <a:pt x="2359" y="217"/>
                  </a:lnTo>
                  <a:lnTo>
                    <a:pt x="2360" y="217"/>
                  </a:lnTo>
                  <a:lnTo>
                    <a:pt x="2360" y="216"/>
                  </a:lnTo>
                  <a:lnTo>
                    <a:pt x="2360" y="216"/>
                  </a:lnTo>
                  <a:lnTo>
                    <a:pt x="2360" y="216"/>
                  </a:lnTo>
                  <a:lnTo>
                    <a:pt x="2361" y="216"/>
                  </a:lnTo>
                  <a:lnTo>
                    <a:pt x="2361" y="216"/>
                  </a:lnTo>
                  <a:lnTo>
                    <a:pt x="2361" y="216"/>
                  </a:lnTo>
                  <a:lnTo>
                    <a:pt x="2361" y="216"/>
                  </a:lnTo>
                  <a:lnTo>
                    <a:pt x="2361" y="216"/>
                  </a:lnTo>
                  <a:lnTo>
                    <a:pt x="2361" y="216"/>
                  </a:lnTo>
                  <a:lnTo>
                    <a:pt x="2362" y="217"/>
                  </a:lnTo>
                  <a:lnTo>
                    <a:pt x="2362" y="217"/>
                  </a:lnTo>
                  <a:lnTo>
                    <a:pt x="2362" y="216"/>
                  </a:lnTo>
                  <a:lnTo>
                    <a:pt x="2362" y="216"/>
                  </a:lnTo>
                  <a:lnTo>
                    <a:pt x="2362" y="216"/>
                  </a:lnTo>
                  <a:lnTo>
                    <a:pt x="2363" y="216"/>
                  </a:lnTo>
                  <a:lnTo>
                    <a:pt x="2363" y="216"/>
                  </a:lnTo>
                  <a:lnTo>
                    <a:pt x="2363" y="216"/>
                  </a:lnTo>
                  <a:lnTo>
                    <a:pt x="2363" y="216"/>
                  </a:lnTo>
                  <a:lnTo>
                    <a:pt x="2364" y="215"/>
                  </a:lnTo>
                  <a:lnTo>
                    <a:pt x="2364" y="212"/>
                  </a:lnTo>
                  <a:lnTo>
                    <a:pt x="2364" y="211"/>
                  </a:lnTo>
                  <a:lnTo>
                    <a:pt x="2364" y="211"/>
                  </a:lnTo>
                  <a:lnTo>
                    <a:pt x="2364" y="211"/>
                  </a:lnTo>
                  <a:lnTo>
                    <a:pt x="2364" y="211"/>
                  </a:lnTo>
                  <a:lnTo>
                    <a:pt x="2365" y="210"/>
                  </a:lnTo>
                  <a:lnTo>
                    <a:pt x="2365" y="207"/>
                  </a:lnTo>
                  <a:lnTo>
                    <a:pt x="2365" y="204"/>
                  </a:lnTo>
                  <a:lnTo>
                    <a:pt x="2365" y="205"/>
                  </a:lnTo>
                  <a:lnTo>
                    <a:pt x="2366" y="205"/>
                  </a:lnTo>
                  <a:lnTo>
                    <a:pt x="2366" y="206"/>
                  </a:lnTo>
                  <a:lnTo>
                    <a:pt x="2366" y="206"/>
                  </a:lnTo>
                  <a:lnTo>
                    <a:pt x="2366" y="206"/>
                  </a:lnTo>
                  <a:lnTo>
                    <a:pt x="2366" y="205"/>
                  </a:lnTo>
                  <a:lnTo>
                    <a:pt x="2366" y="207"/>
                  </a:lnTo>
                  <a:lnTo>
                    <a:pt x="2367" y="208"/>
                  </a:lnTo>
                  <a:lnTo>
                    <a:pt x="2367" y="210"/>
                  </a:lnTo>
                  <a:lnTo>
                    <a:pt x="2367" y="211"/>
                  </a:lnTo>
                  <a:lnTo>
                    <a:pt x="2367" y="212"/>
                  </a:lnTo>
                  <a:lnTo>
                    <a:pt x="2368" y="212"/>
                  </a:lnTo>
                  <a:lnTo>
                    <a:pt x="2368" y="213"/>
                  </a:lnTo>
                  <a:lnTo>
                    <a:pt x="2368" y="215"/>
                  </a:lnTo>
                  <a:lnTo>
                    <a:pt x="2368" y="215"/>
                  </a:lnTo>
                  <a:lnTo>
                    <a:pt x="2368" y="216"/>
                  </a:lnTo>
                  <a:lnTo>
                    <a:pt x="2369" y="217"/>
                  </a:lnTo>
                  <a:lnTo>
                    <a:pt x="2369" y="218"/>
                  </a:lnTo>
                  <a:lnTo>
                    <a:pt x="2369" y="217"/>
                  </a:lnTo>
                  <a:lnTo>
                    <a:pt x="2369" y="217"/>
                  </a:lnTo>
                  <a:lnTo>
                    <a:pt x="2369" y="217"/>
                  </a:lnTo>
                  <a:lnTo>
                    <a:pt x="2370" y="217"/>
                  </a:lnTo>
                  <a:lnTo>
                    <a:pt x="2370" y="217"/>
                  </a:lnTo>
                  <a:lnTo>
                    <a:pt x="2370" y="217"/>
                  </a:lnTo>
                  <a:lnTo>
                    <a:pt x="2370" y="217"/>
                  </a:lnTo>
                  <a:lnTo>
                    <a:pt x="2370" y="217"/>
                  </a:lnTo>
                  <a:lnTo>
                    <a:pt x="2371" y="216"/>
                  </a:lnTo>
                  <a:lnTo>
                    <a:pt x="2371" y="215"/>
                  </a:lnTo>
                  <a:lnTo>
                    <a:pt x="2371" y="214"/>
                  </a:lnTo>
                  <a:lnTo>
                    <a:pt x="2371" y="214"/>
                  </a:lnTo>
                  <a:lnTo>
                    <a:pt x="2372" y="216"/>
                  </a:lnTo>
                  <a:lnTo>
                    <a:pt x="2372" y="215"/>
                  </a:lnTo>
                  <a:lnTo>
                    <a:pt x="2372" y="212"/>
                  </a:lnTo>
                  <a:lnTo>
                    <a:pt x="2372" y="200"/>
                  </a:lnTo>
                  <a:lnTo>
                    <a:pt x="2372" y="178"/>
                  </a:lnTo>
                  <a:lnTo>
                    <a:pt x="2372" y="150"/>
                  </a:lnTo>
                  <a:lnTo>
                    <a:pt x="2373" y="120"/>
                  </a:lnTo>
                  <a:lnTo>
                    <a:pt x="2373" y="85"/>
                  </a:lnTo>
                  <a:lnTo>
                    <a:pt x="2373" y="48"/>
                  </a:lnTo>
                  <a:lnTo>
                    <a:pt x="2373" y="13"/>
                  </a:lnTo>
                  <a:lnTo>
                    <a:pt x="2374" y="4"/>
                  </a:lnTo>
                  <a:lnTo>
                    <a:pt x="2374" y="44"/>
                  </a:lnTo>
                  <a:lnTo>
                    <a:pt x="2374" y="122"/>
                  </a:lnTo>
                  <a:lnTo>
                    <a:pt x="2374" y="202"/>
                  </a:lnTo>
                  <a:lnTo>
                    <a:pt x="2374" y="244"/>
                  </a:lnTo>
                  <a:lnTo>
                    <a:pt x="2375" y="255"/>
                  </a:lnTo>
                  <a:lnTo>
                    <a:pt x="2375" y="249"/>
                  </a:lnTo>
                  <a:lnTo>
                    <a:pt x="2375" y="243"/>
                  </a:lnTo>
                  <a:lnTo>
                    <a:pt x="2375" y="238"/>
                  </a:lnTo>
                  <a:lnTo>
                    <a:pt x="2375" y="238"/>
                  </a:lnTo>
                  <a:lnTo>
                    <a:pt x="2375" y="241"/>
                  </a:lnTo>
                  <a:lnTo>
                    <a:pt x="2376" y="242"/>
                  </a:lnTo>
                  <a:lnTo>
                    <a:pt x="2376" y="240"/>
                  </a:lnTo>
                  <a:lnTo>
                    <a:pt x="2376" y="238"/>
                  </a:lnTo>
                  <a:lnTo>
                    <a:pt x="2376" y="235"/>
                  </a:lnTo>
                  <a:lnTo>
                    <a:pt x="2377" y="230"/>
                  </a:lnTo>
                  <a:lnTo>
                    <a:pt x="2377" y="226"/>
                  </a:lnTo>
                  <a:lnTo>
                    <a:pt x="2377" y="221"/>
                  </a:lnTo>
                  <a:lnTo>
                    <a:pt x="2377" y="219"/>
                  </a:lnTo>
                  <a:lnTo>
                    <a:pt x="2377" y="217"/>
                  </a:lnTo>
                  <a:lnTo>
                    <a:pt x="2377" y="216"/>
                  </a:lnTo>
                  <a:lnTo>
                    <a:pt x="2378" y="214"/>
                  </a:lnTo>
                  <a:lnTo>
                    <a:pt x="2378" y="214"/>
                  </a:lnTo>
                  <a:lnTo>
                    <a:pt x="2378" y="214"/>
                  </a:lnTo>
                  <a:lnTo>
                    <a:pt x="2378" y="214"/>
                  </a:lnTo>
                  <a:lnTo>
                    <a:pt x="2379" y="213"/>
                  </a:lnTo>
                  <a:lnTo>
                    <a:pt x="2379" y="212"/>
                  </a:lnTo>
                  <a:lnTo>
                    <a:pt x="2379" y="213"/>
                  </a:lnTo>
                  <a:lnTo>
                    <a:pt x="2379" y="211"/>
                  </a:lnTo>
                  <a:lnTo>
                    <a:pt x="2379" y="211"/>
                  </a:lnTo>
                  <a:lnTo>
                    <a:pt x="2380" y="210"/>
                  </a:lnTo>
                  <a:lnTo>
                    <a:pt x="2380" y="210"/>
                  </a:lnTo>
                  <a:lnTo>
                    <a:pt x="2380" y="210"/>
                  </a:lnTo>
                  <a:lnTo>
                    <a:pt x="2380" y="210"/>
                  </a:lnTo>
                  <a:lnTo>
                    <a:pt x="2380" y="208"/>
                  </a:lnTo>
                  <a:lnTo>
                    <a:pt x="2381" y="207"/>
                  </a:lnTo>
                  <a:lnTo>
                    <a:pt x="2381" y="206"/>
                  </a:lnTo>
                  <a:lnTo>
                    <a:pt x="2381" y="206"/>
                  </a:lnTo>
                  <a:lnTo>
                    <a:pt x="2381" y="205"/>
                  </a:lnTo>
                  <a:lnTo>
                    <a:pt x="2381" y="205"/>
                  </a:lnTo>
                  <a:lnTo>
                    <a:pt x="2382" y="204"/>
                  </a:lnTo>
                  <a:lnTo>
                    <a:pt x="2382" y="202"/>
                  </a:lnTo>
                  <a:lnTo>
                    <a:pt x="2382" y="202"/>
                  </a:lnTo>
                  <a:lnTo>
                    <a:pt x="2382" y="200"/>
                  </a:lnTo>
                  <a:lnTo>
                    <a:pt x="2383" y="200"/>
                  </a:lnTo>
                  <a:lnTo>
                    <a:pt x="2383" y="198"/>
                  </a:lnTo>
                  <a:lnTo>
                    <a:pt x="2383" y="197"/>
                  </a:lnTo>
                  <a:lnTo>
                    <a:pt x="2383" y="196"/>
                  </a:lnTo>
                  <a:lnTo>
                    <a:pt x="2383" y="195"/>
                  </a:lnTo>
                  <a:lnTo>
                    <a:pt x="2383" y="191"/>
                  </a:lnTo>
                  <a:lnTo>
                    <a:pt x="2384" y="191"/>
                  </a:lnTo>
                  <a:lnTo>
                    <a:pt x="2384" y="190"/>
                  </a:lnTo>
                  <a:lnTo>
                    <a:pt x="2384" y="187"/>
                  </a:lnTo>
                  <a:lnTo>
                    <a:pt x="2384" y="186"/>
                  </a:lnTo>
                  <a:lnTo>
                    <a:pt x="2385" y="185"/>
                  </a:lnTo>
                  <a:lnTo>
                    <a:pt x="2385" y="183"/>
                  </a:lnTo>
                  <a:lnTo>
                    <a:pt x="2385" y="182"/>
                  </a:lnTo>
                  <a:lnTo>
                    <a:pt x="2385" y="182"/>
                  </a:lnTo>
                  <a:lnTo>
                    <a:pt x="2385" y="180"/>
                  </a:lnTo>
                  <a:lnTo>
                    <a:pt x="2386" y="179"/>
                  </a:lnTo>
                  <a:lnTo>
                    <a:pt x="2386" y="178"/>
                  </a:lnTo>
                  <a:lnTo>
                    <a:pt x="2386" y="178"/>
                  </a:lnTo>
                  <a:lnTo>
                    <a:pt x="2386" y="178"/>
                  </a:lnTo>
                  <a:lnTo>
                    <a:pt x="2386" y="177"/>
                  </a:lnTo>
                  <a:lnTo>
                    <a:pt x="2387" y="176"/>
                  </a:lnTo>
                  <a:lnTo>
                    <a:pt x="2387" y="176"/>
                  </a:lnTo>
                  <a:lnTo>
                    <a:pt x="2387" y="177"/>
                  </a:lnTo>
                  <a:lnTo>
                    <a:pt x="2387" y="177"/>
                  </a:lnTo>
                  <a:lnTo>
                    <a:pt x="2387" y="178"/>
                  </a:lnTo>
                  <a:lnTo>
                    <a:pt x="2388" y="179"/>
                  </a:lnTo>
                  <a:lnTo>
                    <a:pt x="2388" y="181"/>
                  </a:lnTo>
                  <a:lnTo>
                    <a:pt x="2388" y="184"/>
                  </a:lnTo>
                  <a:lnTo>
                    <a:pt x="2388" y="187"/>
                  </a:lnTo>
                  <a:lnTo>
                    <a:pt x="2389" y="190"/>
                  </a:lnTo>
                  <a:lnTo>
                    <a:pt x="2389" y="193"/>
                  </a:lnTo>
                  <a:lnTo>
                    <a:pt x="2389" y="196"/>
                  </a:lnTo>
                  <a:lnTo>
                    <a:pt x="2389" y="198"/>
                  </a:lnTo>
                  <a:lnTo>
                    <a:pt x="2389" y="201"/>
                  </a:lnTo>
                  <a:lnTo>
                    <a:pt x="2389" y="202"/>
                  </a:lnTo>
                  <a:lnTo>
                    <a:pt x="2390" y="205"/>
                  </a:lnTo>
                  <a:lnTo>
                    <a:pt x="2390" y="206"/>
                  </a:lnTo>
                  <a:lnTo>
                    <a:pt x="2390" y="208"/>
                  </a:lnTo>
                  <a:lnTo>
                    <a:pt x="2390" y="210"/>
                  </a:lnTo>
                  <a:lnTo>
                    <a:pt x="2390" y="210"/>
                  </a:lnTo>
                  <a:lnTo>
                    <a:pt x="2391" y="211"/>
                  </a:lnTo>
                  <a:lnTo>
                    <a:pt x="2391" y="211"/>
                  </a:lnTo>
                  <a:lnTo>
                    <a:pt x="2391" y="212"/>
                  </a:lnTo>
                  <a:lnTo>
                    <a:pt x="2391" y="212"/>
                  </a:lnTo>
                  <a:lnTo>
                    <a:pt x="2391" y="212"/>
                  </a:lnTo>
                  <a:lnTo>
                    <a:pt x="2392" y="212"/>
                  </a:lnTo>
                  <a:lnTo>
                    <a:pt x="2392" y="212"/>
                  </a:lnTo>
                  <a:lnTo>
                    <a:pt x="2392" y="212"/>
                  </a:lnTo>
                  <a:lnTo>
                    <a:pt x="2392" y="212"/>
                  </a:lnTo>
                  <a:lnTo>
                    <a:pt x="2392" y="212"/>
                  </a:lnTo>
                  <a:lnTo>
                    <a:pt x="2393" y="212"/>
                  </a:lnTo>
                  <a:lnTo>
                    <a:pt x="2393" y="212"/>
                  </a:lnTo>
                  <a:lnTo>
                    <a:pt x="2393" y="212"/>
                  </a:lnTo>
                  <a:lnTo>
                    <a:pt x="2393" y="211"/>
                  </a:lnTo>
                  <a:lnTo>
                    <a:pt x="2394" y="210"/>
                  </a:lnTo>
                  <a:lnTo>
                    <a:pt x="2394" y="211"/>
                  </a:lnTo>
                  <a:lnTo>
                    <a:pt x="2394" y="210"/>
                  </a:lnTo>
                  <a:lnTo>
                    <a:pt x="2394" y="210"/>
                  </a:lnTo>
                  <a:lnTo>
                    <a:pt x="2394" y="210"/>
                  </a:lnTo>
                  <a:lnTo>
                    <a:pt x="2394" y="210"/>
                  </a:lnTo>
                  <a:lnTo>
                    <a:pt x="2395" y="208"/>
                  </a:lnTo>
                  <a:lnTo>
                    <a:pt x="2395" y="210"/>
                  </a:lnTo>
                  <a:lnTo>
                    <a:pt x="2395" y="208"/>
                  </a:lnTo>
                  <a:lnTo>
                    <a:pt x="2395" y="208"/>
                  </a:lnTo>
                  <a:lnTo>
                    <a:pt x="2396" y="209"/>
                  </a:lnTo>
                  <a:lnTo>
                    <a:pt x="2396" y="208"/>
                  </a:lnTo>
                  <a:lnTo>
                    <a:pt x="2396" y="209"/>
                  </a:lnTo>
                  <a:lnTo>
                    <a:pt x="2396" y="207"/>
                  </a:lnTo>
                  <a:lnTo>
                    <a:pt x="2396" y="207"/>
                  </a:lnTo>
                  <a:lnTo>
                    <a:pt x="2397" y="207"/>
                  </a:lnTo>
                  <a:lnTo>
                    <a:pt x="2397" y="208"/>
                  </a:lnTo>
                  <a:lnTo>
                    <a:pt x="2397" y="207"/>
                  </a:lnTo>
                  <a:lnTo>
                    <a:pt x="2397" y="208"/>
                  </a:lnTo>
                  <a:lnTo>
                    <a:pt x="2397" y="207"/>
                  </a:lnTo>
                  <a:lnTo>
                    <a:pt x="2398" y="206"/>
                  </a:lnTo>
                  <a:lnTo>
                    <a:pt x="2398" y="206"/>
                  </a:lnTo>
                  <a:lnTo>
                    <a:pt x="2398" y="207"/>
                  </a:lnTo>
                  <a:lnTo>
                    <a:pt x="2398" y="207"/>
                  </a:lnTo>
                  <a:lnTo>
                    <a:pt x="2398" y="206"/>
                  </a:lnTo>
                  <a:lnTo>
                    <a:pt x="2399" y="208"/>
                  </a:lnTo>
                  <a:lnTo>
                    <a:pt x="2399" y="207"/>
                  </a:lnTo>
                  <a:lnTo>
                    <a:pt x="2399" y="208"/>
                  </a:lnTo>
                  <a:lnTo>
                    <a:pt x="2399" y="207"/>
                  </a:lnTo>
                  <a:lnTo>
                    <a:pt x="2400" y="208"/>
                  </a:lnTo>
                  <a:lnTo>
                    <a:pt x="2400" y="209"/>
                  </a:lnTo>
                  <a:lnTo>
                    <a:pt x="2400" y="210"/>
                  </a:lnTo>
                  <a:lnTo>
                    <a:pt x="2400" y="210"/>
                  </a:lnTo>
                  <a:lnTo>
                    <a:pt x="2400" y="209"/>
                  </a:lnTo>
                  <a:lnTo>
                    <a:pt x="2400" y="209"/>
                  </a:lnTo>
                  <a:lnTo>
                    <a:pt x="2401" y="210"/>
                  </a:lnTo>
                  <a:lnTo>
                    <a:pt x="2401" y="211"/>
                  </a:lnTo>
                  <a:lnTo>
                    <a:pt x="2401" y="211"/>
                  </a:lnTo>
                  <a:lnTo>
                    <a:pt x="2401" y="212"/>
                  </a:lnTo>
                  <a:lnTo>
                    <a:pt x="2402" y="211"/>
                  </a:lnTo>
                  <a:lnTo>
                    <a:pt x="2402" y="211"/>
                  </a:lnTo>
                  <a:lnTo>
                    <a:pt x="2402" y="211"/>
                  </a:lnTo>
                  <a:lnTo>
                    <a:pt x="2402" y="211"/>
                  </a:lnTo>
                  <a:lnTo>
                    <a:pt x="2402" y="211"/>
                  </a:lnTo>
                  <a:lnTo>
                    <a:pt x="2402" y="211"/>
                  </a:lnTo>
                  <a:lnTo>
                    <a:pt x="2403" y="212"/>
                  </a:lnTo>
                  <a:lnTo>
                    <a:pt x="2403" y="212"/>
                  </a:lnTo>
                  <a:lnTo>
                    <a:pt x="2403" y="211"/>
                  </a:lnTo>
                  <a:lnTo>
                    <a:pt x="2403" y="211"/>
                  </a:lnTo>
                  <a:lnTo>
                    <a:pt x="2404" y="212"/>
                  </a:lnTo>
                  <a:lnTo>
                    <a:pt x="2404" y="211"/>
                  </a:lnTo>
                  <a:lnTo>
                    <a:pt x="2404" y="212"/>
                  </a:lnTo>
                  <a:lnTo>
                    <a:pt x="2404" y="212"/>
                  </a:lnTo>
                  <a:lnTo>
                    <a:pt x="2404" y="212"/>
                  </a:lnTo>
                  <a:lnTo>
                    <a:pt x="2405" y="212"/>
                  </a:lnTo>
                  <a:lnTo>
                    <a:pt x="2405" y="212"/>
                  </a:lnTo>
                  <a:lnTo>
                    <a:pt x="2405" y="212"/>
                  </a:lnTo>
                  <a:lnTo>
                    <a:pt x="2405" y="213"/>
                  </a:lnTo>
                  <a:lnTo>
                    <a:pt x="2405" y="212"/>
                  </a:lnTo>
                  <a:lnTo>
                    <a:pt x="2405" y="213"/>
                  </a:lnTo>
                  <a:lnTo>
                    <a:pt x="2406" y="214"/>
                  </a:lnTo>
                  <a:lnTo>
                    <a:pt x="2406" y="213"/>
                  </a:lnTo>
                  <a:lnTo>
                    <a:pt x="2406" y="213"/>
                  </a:lnTo>
                  <a:lnTo>
                    <a:pt x="2406" y="213"/>
                  </a:lnTo>
                  <a:lnTo>
                    <a:pt x="2407" y="213"/>
                  </a:lnTo>
                  <a:lnTo>
                    <a:pt x="2407" y="214"/>
                  </a:lnTo>
                  <a:lnTo>
                    <a:pt x="2407" y="213"/>
                  </a:lnTo>
                  <a:lnTo>
                    <a:pt x="2407" y="213"/>
                  </a:lnTo>
                  <a:lnTo>
                    <a:pt x="2407" y="213"/>
                  </a:lnTo>
                  <a:lnTo>
                    <a:pt x="2408" y="213"/>
                  </a:lnTo>
                  <a:lnTo>
                    <a:pt x="2408" y="213"/>
                  </a:lnTo>
                  <a:lnTo>
                    <a:pt x="2408" y="212"/>
                  </a:lnTo>
                  <a:lnTo>
                    <a:pt x="2408" y="212"/>
                  </a:lnTo>
                  <a:lnTo>
                    <a:pt x="2408" y="212"/>
                  </a:lnTo>
                  <a:lnTo>
                    <a:pt x="2409" y="213"/>
                  </a:lnTo>
                  <a:lnTo>
                    <a:pt x="2409" y="212"/>
                  </a:lnTo>
                  <a:lnTo>
                    <a:pt x="2409" y="213"/>
                  </a:lnTo>
                  <a:lnTo>
                    <a:pt x="2409" y="212"/>
                  </a:lnTo>
                  <a:lnTo>
                    <a:pt x="2409" y="212"/>
                  </a:lnTo>
                  <a:lnTo>
                    <a:pt x="2410" y="213"/>
                  </a:lnTo>
                  <a:lnTo>
                    <a:pt x="2410" y="212"/>
                  </a:lnTo>
                  <a:lnTo>
                    <a:pt x="2410" y="212"/>
                  </a:lnTo>
                  <a:lnTo>
                    <a:pt x="2410" y="212"/>
                  </a:lnTo>
                  <a:lnTo>
                    <a:pt x="2411" y="212"/>
                  </a:lnTo>
                  <a:lnTo>
                    <a:pt x="2411" y="211"/>
                  </a:lnTo>
                  <a:lnTo>
                    <a:pt x="2411" y="210"/>
                  </a:lnTo>
                  <a:lnTo>
                    <a:pt x="2411" y="207"/>
                  </a:lnTo>
                  <a:lnTo>
                    <a:pt x="2411" y="206"/>
                  </a:lnTo>
                  <a:lnTo>
                    <a:pt x="2411" y="207"/>
                  </a:lnTo>
                  <a:lnTo>
                    <a:pt x="2412" y="207"/>
                  </a:lnTo>
                  <a:lnTo>
                    <a:pt x="2412" y="206"/>
                  </a:lnTo>
                  <a:lnTo>
                    <a:pt x="2412" y="204"/>
                  </a:lnTo>
                  <a:lnTo>
                    <a:pt x="2412" y="202"/>
                  </a:lnTo>
                  <a:lnTo>
                    <a:pt x="2413" y="200"/>
                  </a:lnTo>
                  <a:lnTo>
                    <a:pt x="2413" y="200"/>
                  </a:lnTo>
                  <a:lnTo>
                    <a:pt x="2413" y="201"/>
                  </a:lnTo>
                  <a:lnTo>
                    <a:pt x="2413" y="202"/>
                  </a:lnTo>
                  <a:lnTo>
                    <a:pt x="2413" y="202"/>
                  </a:lnTo>
                  <a:lnTo>
                    <a:pt x="2413" y="201"/>
                  </a:lnTo>
                  <a:lnTo>
                    <a:pt x="2414" y="202"/>
                  </a:lnTo>
                  <a:lnTo>
                    <a:pt x="2414" y="202"/>
                  </a:lnTo>
                  <a:lnTo>
                    <a:pt x="2414" y="204"/>
                  </a:lnTo>
                  <a:lnTo>
                    <a:pt x="2414" y="205"/>
                  </a:lnTo>
                  <a:lnTo>
                    <a:pt x="2415" y="207"/>
                  </a:lnTo>
                  <a:lnTo>
                    <a:pt x="2415" y="207"/>
                  </a:lnTo>
                  <a:lnTo>
                    <a:pt x="2415" y="207"/>
                  </a:lnTo>
                  <a:lnTo>
                    <a:pt x="2415" y="208"/>
                  </a:lnTo>
                  <a:lnTo>
                    <a:pt x="2415" y="211"/>
                  </a:lnTo>
                  <a:lnTo>
                    <a:pt x="2416" y="212"/>
                  </a:lnTo>
                  <a:lnTo>
                    <a:pt x="2416" y="212"/>
                  </a:lnTo>
                  <a:lnTo>
                    <a:pt x="2416" y="212"/>
                  </a:lnTo>
                  <a:lnTo>
                    <a:pt x="2416" y="213"/>
                  </a:lnTo>
                  <a:lnTo>
                    <a:pt x="2416" y="213"/>
                  </a:lnTo>
                  <a:lnTo>
                    <a:pt x="2417" y="213"/>
                  </a:lnTo>
                  <a:lnTo>
                    <a:pt x="2417" y="214"/>
                  </a:lnTo>
                  <a:lnTo>
                    <a:pt x="2417" y="213"/>
                  </a:lnTo>
                  <a:lnTo>
                    <a:pt x="2417" y="213"/>
                  </a:lnTo>
                  <a:lnTo>
                    <a:pt x="2417" y="213"/>
                  </a:lnTo>
                  <a:lnTo>
                    <a:pt x="2418" y="212"/>
                  </a:lnTo>
                  <a:lnTo>
                    <a:pt x="2418" y="211"/>
                  </a:lnTo>
                  <a:lnTo>
                    <a:pt x="2418" y="211"/>
                  </a:lnTo>
                  <a:lnTo>
                    <a:pt x="2418" y="210"/>
                  </a:lnTo>
                  <a:lnTo>
                    <a:pt x="2419" y="210"/>
                  </a:lnTo>
                  <a:lnTo>
                    <a:pt x="2419" y="210"/>
                  </a:lnTo>
                  <a:lnTo>
                    <a:pt x="2419" y="211"/>
                  </a:lnTo>
                  <a:lnTo>
                    <a:pt x="2419" y="211"/>
                  </a:lnTo>
                  <a:lnTo>
                    <a:pt x="2419" y="205"/>
                  </a:lnTo>
                  <a:lnTo>
                    <a:pt x="2419" y="190"/>
                  </a:lnTo>
                  <a:lnTo>
                    <a:pt x="2420" y="166"/>
                  </a:lnTo>
                  <a:lnTo>
                    <a:pt x="2420" y="140"/>
                  </a:lnTo>
                  <a:lnTo>
                    <a:pt x="2420" y="111"/>
                  </a:lnTo>
                  <a:lnTo>
                    <a:pt x="2420" y="79"/>
                  </a:lnTo>
                  <a:lnTo>
                    <a:pt x="2420" y="41"/>
                  </a:lnTo>
                  <a:lnTo>
                    <a:pt x="2421" y="10"/>
                  </a:lnTo>
                  <a:lnTo>
                    <a:pt x="2421" y="18"/>
                  </a:lnTo>
                  <a:lnTo>
                    <a:pt x="2421" y="75"/>
                  </a:lnTo>
                  <a:lnTo>
                    <a:pt x="2421" y="156"/>
                  </a:lnTo>
                  <a:lnTo>
                    <a:pt x="2422" y="217"/>
                  </a:lnTo>
                  <a:lnTo>
                    <a:pt x="2422" y="240"/>
                  </a:lnTo>
                  <a:lnTo>
                    <a:pt x="2422" y="239"/>
                  </a:lnTo>
                  <a:lnTo>
                    <a:pt x="2422" y="234"/>
                  </a:lnTo>
                  <a:lnTo>
                    <a:pt x="2422" y="229"/>
                  </a:lnTo>
                  <a:lnTo>
                    <a:pt x="2422" y="226"/>
                  </a:lnTo>
                  <a:lnTo>
                    <a:pt x="2423" y="229"/>
                  </a:lnTo>
                  <a:lnTo>
                    <a:pt x="2423" y="230"/>
                  </a:lnTo>
                  <a:lnTo>
                    <a:pt x="2423" y="234"/>
                  </a:lnTo>
                  <a:lnTo>
                    <a:pt x="2423" y="234"/>
                  </a:lnTo>
                  <a:lnTo>
                    <a:pt x="2424" y="232"/>
                  </a:lnTo>
                  <a:lnTo>
                    <a:pt x="2424" y="228"/>
                  </a:lnTo>
                  <a:lnTo>
                    <a:pt x="2424" y="225"/>
                  </a:lnTo>
                  <a:lnTo>
                    <a:pt x="2424" y="220"/>
                  </a:lnTo>
                  <a:lnTo>
                    <a:pt x="2424" y="217"/>
                  </a:lnTo>
                  <a:lnTo>
                    <a:pt x="2424" y="215"/>
                  </a:lnTo>
                  <a:lnTo>
                    <a:pt x="2425" y="212"/>
                  </a:lnTo>
                  <a:lnTo>
                    <a:pt x="2425" y="212"/>
                  </a:lnTo>
                  <a:lnTo>
                    <a:pt x="2425" y="212"/>
                  </a:lnTo>
                  <a:lnTo>
                    <a:pt x="2425" y="212"/>
                  </a:lnTo>
                  <a:lnTo>
                    <a:pt x="2426" y="211"/>
                  </a:lnTo>
                  <a:lnTo>
                    <a:pt x="2426" y="211"/>
                  </a:lnTo>
                  <a:lnTo>
                    <a:pt x="2426" y="211"/>
                  </a:lnTo>
                  <a:lnTo>
                    <a:pt x="2426" y="210"/>
                  </a:lnTo>
                  <a:lnTo>
                    <a:pt x="2426" y="210"/>
                  </a:lnTo>
                  <a:lnTo>
                    <a:pt x="2427" y="209"/>
                  </a:lnTo>
                  <a:lnTo>
                    <a:pt x="2427" y="207"/>
                  </a:lnTo>
                  <a:lnTo>
                    <a:pt x="2427" y="207"/>
                  </a:lnTo>
                  <a:lnTo>
                    <a:pt x="2427" y="206"/>
                  </a:lnTo>
                  <a:lnTo>
                    <a:pt x="2427" y="206"/>
                  </a:lnTo>
                  <a:lnTo>
                    <a:pt x="2428" y="205"/>
                  </a:lnTo>
                  <a:lnTo>
                    <a:pt x="2428" y="204"/>
                  </a:lnTo>
                  <a:lnTo>
                    <a:pt x="2428" y="204"/>
                  </a:lnTo>
                  <a:lnTo>
                    <a:pt x="2428" y="205"/>
                  </a:lnTo>
                  <a:lnTo>
                    <a:pt x="2428" y="204"/>
                  </a:lnTo>
                  <a:lnTo>
                    <a:pt x="2429" y="202"/>
                  </a:lnTo>
                  <a:lnTo>
                    <a:pt x="2429" y="202"/>
                  </a:lnTo>
                  <a:lnTo>
                    <a:pt x="2429" y="201"/>
                  </a:lnTo>
                  <a:lnTo>
                    <a:pt x="2429" y="200"/>
                  </a:lnTo>
                  <a:lnTo>
                    <a:pt x="2430" y="200"/>
                  </a:lnTo>
                  <a:lnTo>
                    <a:pt x="2430" y="199"/>
                  </a:lnTo>
                  <a:lnTo>
                    <a:pt x="2430" y="198"/>
                  </a:lnTo>
                  <a:lnTo>
                    <a:pt x="2430" y="197"/>
                  </a:lnTo>
                  <a:lnTo>
                    <a:pt x="2430" y="196"/>
                  </a:lnTo>
                  <a:lnTo>
                    <a:pt x="2430" y="195"/>
                  </a:lnTo>
                  <a:lnTo>
                    <a:pt x="2431" y="193"/>
                  </a:lnTo>
                  <a:lnTo>
                    <a:pt x="2431" y="191"/>
                  </a:lnTo>
                  <a:lnTo>
                    <a:pt x="2431" y="191"/>
                  </a:lnTo>
                  <a:lnTo>
                    <a:pt x="2431" y="189"/>
                  </a:lnTo>
                  <a:lnTo>
                    <a:pt x="2432" y="187"/>
                  </a:lnTo>
                  <a:lnTo>
                    <a:pt x="2432" y="185"/>
                  </a:lnTo>
                  <a:lnTo>
                    <a:pt x="2432" y="184"/>
                  </a:lnTo>
                  <a:lnTo>
                    <a:pt x="2432" y="183"/>
                  </a:lnTo>
                  <a:lnTo>
                    <a:pt x="2432" y="183"/>
                  </a:lnTo>
                  <a:lnTo>
                    <a:pt x="2433" y="182"/>
                  </a:lnTo>
                  <a:lnTo>
                    <a:pt x="2433" y="181"/>
                  </a:lnTo>
                  <a:lnTo>
                    <a:pt x="2433" y="179"/>
                  </a:lnTo>
                  <a:lnTo>
                    <a:pt x="2433" y="179"/>
                  </a:lnTo>
                  <a:lnTo>
                    <a:pt x="2433" y="177"/>
                  </a:lnTo>
                  <a:lnTo>
                    <a:pt x="2434" y="178"/>
                  </a:lnTo>
                  <a:lnTo>
                    <a:pt x="2434" y="176"/>
                  </a:lnTo>
                  <a:lnTo>
                    <a:pt x="2434" y="176"/>
                  </a:lnTo>
                  <a:lnTo>
                    <a:pt x="2434" y="175"/>
                  </a:lnTo>
                  <a:lnTo>
                    <a:pt x="2434" y="176"/>
                  </a:lnTo>
                  <a:lnTo>
                    <a:pt x="2435" y="176"/>
                  </a:lnTo>
                  <a:lnTo>
                    <a:pt x="2435" y="177"/>
                  </a:lnTo>
                  <a:lnTo>
                    <a:pt x="2435" y="179"/>
                  </a:lnTo>
                  <a:lnTo>
                    <a:pt x="2435" y="181"/>
                  </a:lnTo>
                  <a:lnTo>
                    <a:pt x="2435" y="182"/>
                  </a:lnTo>
                  <a:lnTo>
                    <a:pt x="2435" y="185"/>
                  </a:lnTo>
                  <a:lnTo>
                    <a:pt x="2436" y="187"/>
                  </a:lnTo>
                  <a:lnTo>
                    <a:pt x="2436" y="190"/>
                  </a:lnTo>
                  <a:lnTo>
                    <a:pt x="2436" y="193"/>
                  </a:lnTo>
                  <a:lnTo>
                    <a:pt x="2436" y="196"/>
                  </a:lnTo>
                  <a:lnTo>
                    <a:pt x="2437" y="197"/>
                  </a:lnTo>
                  <a:lnTo>
                    <a:pt x="2437" y="200"/>
                  </a:lnTo>
                  <a:lnTo>
                    <a:pt x="2437" y="202"/>
                  </a:lnTo>
                  <a:lnTo>
                    <a:pt x="2437" y="204"/>
                  </a:lnTo>
                  <a:lnTo>
                    <a:pt x="2437" y="205"/>
                  </a:lnTo>
                  <a:lnTo>
                    <a:pt x="2438" y="204"/>
                  </a:lnTo>
                  <a:lnTo>
                    <a:pt x="2438" y="205"/>
                  </a:lnTo>
                  <a:lnTo>
                    <a:pt x="2438" y="205"/>
                  </a:lnTo>
                  <a:lnTo>
                    <a:pt x="2438" y="207"/>
                  </a:lnTo>
                  <a:lnTo>
                    <a:pt x="2438" y="205"/>
                  </a:lnTo>
                  <a:lnTo>
                    <a:pt x="2439" y="205"/>
                  </a:lnTo>
                  <a:lnTo>
                    <a:pt x="2439" y="206"/>
                  </a:lnTo>
                  <a:lnTo>
                    <a:pt x="2439" y="206"/>
                  </a:lnTo>
                  <a:lnTo>
                    <a:pt x="2439" y="206"/>
                  </a:lnTo>
                  <a:lnTo>
                    <a:pt x="2439" y="205"/>
                  </a:lnTo>
                  <a:lnTo>
                    <a:pt x="2440" y="205"/>
                  </a:lnTo>
                  <a:lnTo>
                    <a:pt x="2440" y="206"/>
                  </a:lnTo>
                  <a:lnTo>
                    <a:pt x="2440" y="205"/>
                  </a:lnTo>
                  <a:lnTo>
                    <a:pt x="2440" y="205"/>
                  </a:lnTo>
                  <a:lnTo>
                    <a:pt x="2441" y="205"/>
                  </a:lnTo>
                  <a:lnTo>
                    <a:pt x="2441" y="206"/>
                  </a:lnTo>
                  <a:lnTo>
                    <a:pt x="2441" y="207"/>
                  </a:lnTo>
                  <a:lnTo>
                    <a:pt x="2441" y="205"/>
                  </a:lnTo>
                  <a:lnTo>
                    <a:pt x="2441" y="205"/>
                  </a:lnTo>
                  <a:lnTo>
                    <a:pt x="2441" y="205"/>
                  </a:lnTo>
                  <a:lnTo>
                    <a:pt x="2442" y="205"/>
                  </a:lnTo>
                  <a:lnTo>
                    <a:pt x="2442" y="205"/>
                  </a:lnTo>
                  <a:lnTo>
                    <a:pt x="2442" y="207"/>
                  </a:lnTo>
                  <a:lnTo>
                    <a:pt x="2442" y="205"/>
                  </a:lnTo>
                  <a:lnTo>
                    <a:pt x="2443" y="204"/>
                  </a:lnTo>
                  <a:lnTo>
                    <a:pt x="2443" y="205"/>
                  </a:lnTo>
                  <a:lnTo>
                    <a:pt x="2443" y="205"/>
                  </a:lnTo>
                  <a:lnTo>
                    <a:pt x="2443" y="205"/>
                  </a:lnTo>
                  <a:lnTo>
                    <a:pt x="2443" y="204"/>
                  </a:lnTo>
                  <a:lnTo>
                    <a:pt x="2444" y="204"/>
                  </a:lnTo>
                  <a:lnTo>
                    <a:pt x="2444" y="204"/>
                  </a:lnTo>
                  <a:lnTo>
                    <a:pt x="2444" y="205"/>
                  </a:lnTo>
                  <a:lnTo>
                    <a:pt x="2444" y="204"/>
                  </a:lnTo>
                  <a:lnTo>
                    <a:pt x="2444" y="204"/>
                  </a:lnTo>
                  <a:lnTo>
                    <a:pt x="2445" y="204"/>
                  </a:lnTo>
                  <a:lnTo>
                    <a:pt x="2445" y="204"/>
                  </a:lnTo>
                  <a:lnTo>
                    <a:pt x="2445" y="204"/>
                  </a:lnTo>
                  <a:lnTo>
                    <a:pt x="2445" y="204"/>
                  </a:lnTo>
                  <a:lnTo>
                    <a:pt x="2445" y="204"/>
                  </a:lnTo>
                  <a:lnTo>
                    <a:pt x="2446" y="204"/>
                  </a:lnTo>
                  <a:lnTo>
                    <a:pt x="2446" y="204"/>
                  </a:lnTo>
                  <a:lnTo>
                    <a:pt x="2446" y="204"/>
                  </a:lnTo>
                  <a:lnTo>
                    <a:pt x="2446" y="204"/>
                  </a:lnTo>
                  <a:lnTo>
                    <a:pt x="2447" y="204"/>
                  </a:lnTo>
                  <a:lnTo>
                    <a:pt x="2447" y="204"/>
                  </a:lnTo>
                  <a:lnTo>
                    <a:pt x="2447" y="205"/>
                  </a:lnTo>
                  <a:lnTo>
                    <a:pt x="2447" y="207"/>
                  </a:lnTo>
                  <a:lnTo>
                    <a:pt x="2447" y="205"/>
                  </a:lnTo>
                  <a:lnTo>
                    <a:pt x="2447" y="206"/>
                  </a:lnTo>
                  <a:lnTo>
                    <a:pt x="2448" y="206"/>
                  </a:lnTo>
                  <a:lnTo>
                    <a:pt x="2448" y="207"/>
                  </a:lnTo>
                  <a:lnTo>
                    <a:pt x="2448" y="207"/>
                  </a:lnTo>
                  <a:lnTo>
                    <a:pt x="2448" y="206"/>
                  </a:lnTo>
                  <a:lnTo>
                    <a:pt x="2449" y="206"/>
                  </a:lnTo>
                  <a:lnTo>
                    <a:pt x="2449" y="207"/>
                  </a:lnTo>
                  <a:lnTo>
                    <a:pt x="2449" y="208"/>
                  </a:lnTo>
                  <a:lnTo>
                    <a:pt x="2449" y="207"/>
                  </a:lnTo>
                  <a:lnTo>
                    <a:pt x="2449" y="208"/>
                  </a:lnTo>
                  <a:lnTo>
                    <a:pt x="2449" y="208"/>
                  </a:lnTo>
                  <a:lnTo>
                    <a:pt x="2450" y="208"/>
                  </a:lnTo>
                  <a:lnTo>
                    <a:pt x="2450" y="208"/>
                  </a:lnTo>
                  <a:lnTo>
                    <a:pt x="2450" y="208"/>
                  </a:lnTo>
                  <a:lnTo>
                    <a:pt x="2450" y="208"/>
                  </a:lnTo>
                  <a:lnTo>
                    <a:pt x="2450" y="208"/>
                  </a:lnTo>
                  <a:lnTo>
                    <a:pt x="2451" y="210"/>
                  </a:lnTo>
                  <a:lnTo>
                    <a:pt x="2451" y="210"/>
                  </a:lnTo>
                  <a:lnTo>
                    <a:pt x="2451" y="209"/>
                  </a:lnTo>
                  <a:lnTo>
                    <a:pt x="2451" y="208"/>
                  </a:lnTo>
                  <a:lnTo>
                    <a:pt x="2452" y="210"/>
                  </a:lnTo>
                  <a:lnTo>
                    <a:pt x="2452" y="211"/>
                  </a:lnTo>
                  <a:lnTo>
                    <a:pt x="2452" y="210"/>
                  </a:lnTo>
                  <a:lnTo>
                    <a:pt x="2452" y="210"/>
                  </a:lnTo>
                  <a:lnTo>
                    <a:pt x="2452" y="210"/>
                  </a:lnTo>
                  <a:lnTo>
                    <a:pt x="2452" y="210"/>
                  </a:lnTo>
                  <a:lnTo>
                    <a:pt x="2453" y="210"/>
                  </a:lnTo>
                  <a:lnTo>
                    <a:pt x="2453" y="210"/>
                  </a:lnTo>
                  <a:lnTo>
                    <a:pt x="2453" y="210"/>
                  </a:lnTo>
                  <a:lnTo>
                    <a:pt x="2453" y="210"/>
                  </a:lnTo>
                  <a:lnTo>
                    <a:pt x="2454" y="210"/>
                  </a:lnTo>
                  <a:lnTo>
                    <a:pt x="2454" y="210"/>
                  </a:lnTo>
                  <a:lnTo>
                    <a:pt x="2454" y="210"/>
                  </a:lnTo>
                  <a:lnTo>
                    <a:pt x="2454" y="210"/>
                  </a:lnTo>
                  <a:lnTo>
                    <a:pt x="2454" y="210"/>
                  </a:lnTo>
                  <a:lnTo>
                    <a:pt x="2455" y="210"/>
                  </a:lnTo>
                  <a:lnTo>
                    <a:pt x="2455" y="211"/>
                  </a:lnTo>
                  <a:lnTo>
                    <a:pt x="2455" y="210"/>
                  </a:lnTo>
                  <a:lnTo>
                    <a:pt x="2455" y="210"/>
                  </a:lnTo>
                  <a:lnTo>
                    <a:pt x="2455" y="210"/>
                  </a:lnTo>
                  <a:lnTo>
                    <a:pt x="2456" y="210"/>
                  </a:lnTo>
                  <a:lnTo>
                    <a:pt x="2456" y="210"/>
                  </a:lnTo>
                  <a:lnTo>
                    <a:pt x="2456" y="210"/>
                  </a:lnTo>
                  <a:lnTo>
                    <a:pt x="2456" y="208"/>
                  </a:lnTo>
                  <a:lnTo>
                    <a:pt x="2456" y="210"/>
                  </a:lnTo>
                  <a:lnTo>
                    <a:pt x="2457" y="210"/>
                  </a:lnTo>
                  <a:lnTo>
                    <a:pt x="2457" y="210"/>
                  </a:lnTo>
                  <a:lnTo>
                    <a:pt x="2457" y="208"/>
                  </a:lnTo>
                  <a:lnTo>
                    <a:pt x="2457" y="208"/>
                  </a:lnTo>
                  <a:lnTo>
                    <a:pt x="2457" y="209"/>
                  </a:lnTo>
                  <a:lnTo>
                    <a:pt x="2458" y="209"/>
                  </a:lnTo>
                  <a:lnTo>
                    <a:pt x="2458" y="209"/>
                  </a:lnTo>
                  <a:lnTo>
                    <a:pt x="2458" y="209"/>
                  </a:lnTo>
                  <a:lnTo>
                    <a:pt x="2458" y="208"/>
                  </a:lnTo>
                  <a:lnTo>
                    <a:pt x="2458" y="210"/>
                  </a:lnTo>
                  <a:lnTo>
                    <a:pt x="2459" y="210"/>
                  </a:lnTo>
                  <a:lnTo>
                    <a:pt x="2459" y="210"/>
                  </a:lnTo>
                  <a:lnTo>
                    <a:pt x="2459" y="208"/>
                  </a:lnTo>
                  <a:lnTo>
                    <a:pt x="2459" y="208"/>
                  </a:lnTo>
                  <a:lnTo>
                    <a:pt x="2460" y="210"/>
                  </a:lnTo>
                  <a:lnTo>
                    <a:pt x="2460" y="208"/>
                  </a:lnTo>
                  <a:lnTo>
                    <a:pt x="2460" y="206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0" y="204"/>
                  </a:lnTo>
                  <a:lnTo>
                    <a:pt x="2461" y="202"/>
                  </a:lnTo>
                  <a:lnTo>
                    <a:pt x="2461" y="202"/>
                  </a:lnTo>
                  <a:lnTo>
                    <a:pt x="2461" y="200"/>
                  </a:lnTo>
                  <a:lnTo>
                    <a:pt x="2461" y="198"/>
                  </a:lnTo>
                  <a:lnTo>
                    <a:pt x="2462" y="197"/>
                  </a:lnTo>
                  <a:lnTo>
                    <a:pt x="2462" y="198"/>
                  </a:lnTo>
                  <a:lnTo>
                    <a:pt x="2462" y="199"/>
                  </a:lnTo>
                  <a:lnTo>
                    <a:pt x="2462" y="200"/>
                  </a:lnTo>
                  <a:lnTo>
                    <a:pt x="2462" y="200"/>
                  </a:lnTo>
                  <a:lnTo>
                    <a:pt x="2463" y="200"/>
                  </a:lnTo>
                  <a:lnTo>
                    <a:pt x="2463" y="200"/>
                  </a:lnTo>
                  <a:lnTo>
                    <a:pt x="2463" y="201"/>
                  </a:lnTo>
                  <a:lnTo>
                    <a:pt x="2463" y="202"/>
                  </a:lnTo>
                  <a:lnTo>
                    <a:pt x="2463" y="205"/>
                  </a:lnTo>
                  <a:lnTo>
                    <a:pt x="2464" y="204"/>
                  </a:lnTo>
                  <a:lnTo>
                    <a:pt x="2464" y="205"/>
                  </a:lnTo>
                  <a:lnTo>
                    <a:pt x="2464" y="204"/>
                  </a:lnTo>
                  <a:lnTo>
                    <a:pt x="2464" y="205"/>
                  </a:lnTo>
                  <a:lnTo>
                    <a:pt x="2464" y="207"/>
                  </a:lnTo>
                  <a:lnTo>
                    <a:pt x="2465" y="210"/>
                  </a:lnTo>
                  <a:lnTo>
                    <a:pt x="2465" y="210"/>
                  </a:lnTo>
                  <a:lnTo>
                    <a:pt x="2465" y="211"/>
                  </a:lnTo>
                  <a:lnTo>
                    <a:pt x="2465" y="211"/>
                  </a:lnTo>
                  <a:lnTo>
                    <a:pt x="2465" y="211"/>
                  </a:lnTo>
                  <a:lnTo>
                    <a:pt x="2466" y="211"/>
                  </a:lnTo>
                  <a:lnTo>
                    <a:pt x="2466" y="211"/>
                  </a:lnTo>
                  <a:lnTo>
                    <a:pt x="2466" y="210"/>
                  </a:lnTo>
                  <a:lnTo>
                    <a:pt x="2466" y="211"/>
                  </a:lnTo>
                  <a:lnTo>
                    <a:pt x="2466" y="211"/>
                  </a:lnTo>
                  <a:lnTo>
                    <a:pt x="2467" y="210"/>
                  </a:lnTo>
                  <a:lnTo>
                    <a:pt x="2467" y="208"/>
                  </a:lnTo>
                  <a:lnTo>
                    <a:pt x="2467" y="209"/>
                  </a:lnTo>
                  <a:lnTo>
                    <a:pt x="2467" y="208"/>
                  </a:lnTo>
                  <a:lnTo>
                    <a:pt x="2467" y="207"/>
                  </a:lnTo>
                  <a:lnTo>
                    <a:pt x="2468" y="206"/>
                  </a:lnTo>
                  <a:lnTo>
                    <a:pt x="2468" y="207"/>
                  </a:lnTo>
                  <a:lnTo>
                    <a:pt x="2468" y="208"/>
                  </a:lnTo>
                  <a:lnTo>
                    <a:pt x="2468" y="207"/>
                  </a:lnTo>
                  <a:lnTo>
                    <a:pt x="2468" y="193"/>
                  </a:lnTo>
                  <a:lnTo>
                    <a:pt x="2469" y="172"/>
                  </a:lnTo>
                  <a:lnTo>
                    <a:pt x="2469" y="145"/>
                  </a:lnTo>
                  <a:lnTo>
                    <a:pt x="2469" y="119"/>
                  </a:lnTo>
                  <a:lnTo>
                    <a:pt x="2469" y="88"/>
                  </a:lnTo>
                  <a:lnTo>
                    <a:pt x="2469" y="52"/>
                  </a:lnTo>
                  <a:lnTo>
                    <a:pt x="2470" y="20"/>
                  </a:lnTo>
                  <a:lnTo>
                    <a:pt x="2470" y="8"/>
                  </a:lnTo>
                  <a:lnTo>
                    <a:pt x="2470" y="44"/>
                  </a:lnTo>
                  <a:lnTo>
                    <a:pt x="2470" y="117"/>
                  </a:lnTo>
                  <a:lnTo>
                    <a:pt x="2471" y="191"/>
                  </a:lnTo>
                  <a:lnTo>
                    <a:pt x="2471" y="229"/>
                  </a:lnTo>
                  <a:lnTo>
                    <a:pt x="2471" y="237"/>
                  </a:lnTo>
                  <a:lnTo>
                    <a:pt x="2471" y="233"/>
                  </a:lnTo>
                  <a:lnTo>
                    <a:pt x="2471" y="227"/>
                  </a:lnTo>
                  <a:lnTo>
                    <a:pt x="2471" y="224"/>
                  </a:lnTo>
                  <a:lnTo>
                    <a:pt x="2472" y="224"/>
                  </a:lnTo>
                  <a:lnTo>
                    <a:pt x="2472" y="229"/>
                  </a:lnTo>
                  <a:lnTo>
                    <a:pt x="2472" y="230"/>
                  </a:lnTo>
                  <a:lnTo>
                    <a:pt x="2472" y="231"/>
                  </a:lnTo>
                  <a:lnTo>
                    <a:pt x="2473" y="230"/>
                  </a:lnTo>
                  <a:lnTo>
                    <a:pt x="2473" y="228"/>
                  </a:lnTo>
                  <a:lnTo>
                    <a:pt x="2473" y="224"/>
                  </a:lnTo>
                  <a:lnTo>
                    <a:pt x="2473" y="220"/>
                  </a:lnTo>
                  <a:lnTo>
                    <a:pt x="2473" y="216"/>
                  </a:lnTo>
                  <a:lnTo>
                    <a:pt x="2474" y="214"/>
                  </a:lnTo>
                  <a:lnTo>
                    <a:pt x="2474" y="212"/>
                  </a:lnTo>
                  <a:lnTo>
                    <a:pt x="2474" y="211"/>
                  </a:lnTo>
                  <a:lnTo>
                    <a:pt x="2474" y="210"/>
                  </a:lnTo>
                  <a:lnTo>
                    <a:pt x="2474" y="211"/>
                  </a:lnTo>
                  <a:lnTo>
                    <a:pt x="2475" y="210"/>
                  </a:lnTo>
                  <a:lnTo>
                    <a:pt x="2475" y="209"/>
                  </a:lnTo>
                  <a:lnTo>
                    <a:pt x="2475" y="209"/>
                  </a:lnTo>
                  <a:lnTo>
                    <a:pt x="2475" y="208"/>
                  </a:lnTo>
                  <a:lnTo>
                    <a:pt x="2475" y="207"/>
                  </a:lnTo>
                  <a:lnTo>
                    <a:pt x="2476" y="207"/>
                  </a:lnTo>
                  <a:lnTo>
                    <a:pt x="2476" y="207"/>
                  </a:lnTo>
                  <a:lnTo>
                    <a:pt x="2476" y="205"/>
                  </a:lnTo>
                  <a:lnTo>
                    <a:pt x="2476" y="205"/>
                  </a:lnTo>
                  <a:lnTo>
                    <a:pt x="2477" y="204"/>
                  </a:lnTo>
                  <a:lnTo>
                    <a:pt x="2477" y="205"/>
                  </a:lnTo>
                  <a:lnTo>
                    <a:pt x="2477" y="204"/>
                  </a:lnTo>
                  <a:lnTo>
                    <a:pt x="2477" y="204"/>
                  </a:lnTo>
                  <a:lnTo>
                    <a:pt x="2477" y="204"/>
                  </a:lnTo>
                  <a:lnTo>
                    <a:pt x="2477" y="204"/>
                  </a:lnTo>
                  <a:lnTo>
                    <a:pt x="2478" y="202"/>
                  </a:lnTo>
                  <a:lnTo>
                    <a:pt x="2478" y="200"/>
                  </a:lnTo>
                  <a:lnTo>
                    <a:pt x="2478" y="202"/>
                  </a:lnTo>
                  <a:lnTo>
                    <a:pt x="2478" y="200"/>
                  </a:lnTo>
                  <a:lnTo>
                    <a:pt x="2479" y="200"/>
                  </a:lnTo>
                  <a:lnTo>
                    <a:pt x="2479" y="199"/>
                  </a:lnTo>
                  <a:lnTo>
                    <a:pt x="2479" y="198"/>
                  </a:lnTo>
                  <a:lnTo>
                    <a:pt x="2479" y="197"/>
                  </a:lnTo>
                  <a:lnTo>
                    <a:pt x="2479" y="196"/>
                  </a:lnTo>
                  <a:lnTo>
                    <a:pt x="2479" y="195"/>
                  </a:lnTo>
                  <a:lnTo>
                    <a:pt x="2480" y="193"/>
                  </a:lnTo>
                  <a:lnTo>
                    <a:pt x="2480" y="191"/>
                  </a:lnTo>
                  <a:lnTo>
                    <a:pt x="2480" y="191"/>
                  </a:lnTo>
                  <a:lnTo>
                    <a:pt x="2480" y="190"/>
                  </a:lnTo>
                  <a:lnTo>
                    <a:pt x="2480" y="189"/>
                  </a:lnTo>
                  <a:lnTo>
                    <a:pt x="2481" y="186"/>
                  </a:lnTo>
                  <a:lnTo>
                    <a:pt x="2481" y="185"/>
                  </a:lnTo>
                  <a:lnTo>
                    <a:pt x="2481" y="184"/>
                  </a:lnTo>
                  <a:lnTo>
                    <a:pt x="2481" y="183"/>
                  </a:lnTo>
                  <a:lnTo>
                    <a:pt x="2482" y="181"/>
                  </a:lnTo>
                  <a:lnTo>
                    <a:pt x="2482" y="179"/>
                  </a:lnTo>
                  <a:lnTo>
                    <a:pt x="2482" y="179"/>
                  </a:lnTo>
                  <a:lnTo>
                    <a:pt x="2482" y="179"/>
                  </a:lnTo>
                  <a:lnTo>
                    <a:pt x="2482" y="178"/>
                  </a:lnTo>
                  <a:lnTo>
                    <a:pt x="2482" y="177"/>
                  </a:lnTo>
                  <a:lnTo>
                    <a:pt x="2483" y="176"/>
                  </a:lnTo>
                  <a:lnTo>
                    <a:pt x="2483" y="175"/>
                  </a:lnTo>
                  <a:lnTo>
                    <a:pt x="2483" y="176"/>
                  </a:lnTo>
                  <a:lnTo>
                    <a:pt x="2483" y="176"/>
                  </a:lnTo>
                  <a:lnTo>
                    <a:pt x="2484" y="175"/>
                  </a:lnTo>
                  <a:lnTo>
                    <a:pt x="2484" y="176"/>
                  </a:lnTo>
                  <a:lnTo>
                    <a:pt x="2484" y="178"/>
                  </a:lnTo>
                  <a:lnTo>
                    <a:pt x="2484" y="178"/>
                  </a:lnTo>
                  <a:lnTo>
                    <a:pt x="2484" y="181"/>
                  </a:lnTo>
                  <a:lnTo>
                    <a:pt x="2485" y="183"/>
                  </a:lnTo>
                  <a:lnTo>
                    <a:pt x="2485" y="185"/>
                  </a:lnTo>
                  <a:lnTo>
                    <a:pt x="2485" y="189"/>
                  </a:lnTo>
                  <a:lnTo>
                    <a:pt x="2485" y="191"/>
                  </a:lnTo>
                  <a:lnTo>
                    <a:pt x="2485" y="193"/>
                  </a:lnTo>
                  <a:lnTo>
                    <a:pt x="2486" y="196"/>
                  </a:lnTo>
                  <a:lnTo>
                    <a:pt x="2486" y="198"/>
                  </a:lnTo>
                  <a:lnTo>
                    <a:pt x="2486" y="200"/>
                  </a:lnTo>
                  <a:lnTo>
                    <a:pt x="2486" y="202"/>
                  </a:lnTo>
                  <a:lnTo>
                    <a:pt x="2486" y="202"/>
                  </a:lnTo>
                  <a:lnTo>
                    <a:pt x="2487" y="204"/>
                  </a:lnTo>
                  <a:lnTo>
                    <a:pt x="2487" y="204"/>
                  </a:lnTo>
                  <a:lnTo>
                    <a:pt x="2487" y="207"/>
                  </a:lnTo>
                  <a:lnTo>
                    <a:pt x="2487" y="205"/>
                  </a:lnTo>
                  <a:lnTo>
                    <a:pt x="2488" y="205"/>
                  </a:lnTo>
                  <a:lnTo>
                    <a:pt x="2488" y="205"/>
                  </a:lnTo>
                  <a:lnTo>
                    <a:pt x="2488" y="206"/>
                  </a:lnTo>
                  <a:lnTo>
                    <a:pt x="2488" y="207"/>
                  </a:lnTo>
                  <a:lnTo>
                    <a:pt x="2488" y="207"/>
                  </a:lnTo>
                  <a:lnTo>
                    <a:pt x="2488" y="206"/>
                  </a:lnTo>
                  <a:lnTo>
                    <a:pt x="2489" y="207"/>
                  </a:lnTo>
                  <a:lnTo>
                    <a:pt x="2489" y="206"/>
                  </a:lnTo>
                  <a:lnTo>
                    <a:pt x="2489" y="207"/>
                  </a:lnTo>
                  <a:lnTo>
                    <a:pt x="2489" y="206"/>
                  </a:lnTo>
                  <a:lnTo>
                    <a:pt x="2490" y="207"/>
                  </a:lnTo>
                  <a:lnTo>
                    <a:pt x="2490" y="205"/>
                  </a:lnTo>
                  <a:lnTo>
                    <a:pt x="2490" y="207"/>
                  </a:lnTo>
                  <a:lnTo>
                    <a:pt x="2490" y="206"/>
                  </a:lnTo>
                  <a:lnTo>
                    <a:pt x="2490" y="205"/>
                  </a:lnTo>
                  <a:lnTo>
                    <a:pt x="2490" y="205"/>
                  </a:lnTo>
                  <a:lnTo>
                    <a:pt x="2491" y="205"/>
                  </a:lnTo>
                  <a:lnTo>
                    <a:pt x="2491" y="205"/>
                  </a:lnTo>
                  <a:lnTo>
                    <a:pt x="2491" y="205"/>
                  </a:lnTo>
                  <a:lnTo>
                    <a:pt x="2491" y="204"/>
                  </a:lnTo>
                  <a:lnTo>
                    <a:pt x="2492" y="205"/>
                  </a:lnTo>
                  <a:lnTo>
                    <a:pt x="2492" y="204"/>
                  </a:lnTo>
                  <a:lnTo>
                    <a:pt x="2492" y="205"/>
                  </a:lnTo>
                  <a:lnTo>
                    <a:pt x="2492" y="204"/>
                  </a:lnTo>
                  <a:lnTo>
                    <a:pt x="2492" y="204"/>
                  </a:lnTo>
                  <a:lnTo>
                    <a:pt x="2493" y="204"/>
                  </a:lnTo>
                  <a:lnTo>
                    <a:pt x="2493" y="204"/>
                  </a:lnTo>
                  <a:lnTo>
                    <a:pt x="2493" y="204"/>
                  </a:lnTo>
                  <a:lnTo>
                    <a:pt x="2493" y="204"/>
                  </a:lnTo>
                  <a:lnTo>
                    <a:pt x="2493" y="204"/>
                  </a:lnTo>
                  <a:lnTo>
                    <a:pt x="2494" y="204"/>
                  </a:lnTo>
                  <a:lnTo>
                    <a:pt x="2494" y="204"/>
                  </a:lnTo>
                  <a:lnTo>
                    <a:pt x="2494" y="205"/>
                  </a:lnTo>
                  <a:lnTo>
                    <a:pt x="2494" y="205"/>
                  </a:lnTo>
                  <a:lnTo>
                    <a:pt x="2494" y="204"/>
                  </a:lnTo>
                  <a:lnTo>
                    <a:pt x="2495" y="205"/>
                  </a:lnTo>
                  <a:lnTo>
                    <a:pt x="2495" y="205"/>
                  </a:lnTo>
                  <a:lnTo>
                    <a:pt x="2495" y="206"/>
                  </a:lnTo>
                  <a:lnTo>
                    <a:pt x="2495" y="205"/>
                  </a:lnTo>
                  <a:lnTo>
                    <a:pt x="2495" y="204"/>
                  </a:lnTo>
                  <a:lnTo>
                    <a:pt x="2496" y="206"/>
                  </a:lnTo>
                  <a:lnTo>
                    <a:pt x="2496" y="206"/>
                  </a:lnTo>
                  <a:lnTo>
                    <a:pt x="2496" y="206"/>
                  </a:lnTo>
                  <a:lnTo>
                    <a:pt x="2496" y="207"/>
                  </a:lnTo>
                  <a:lnTo>
                    <a:pt x="2496" y="206"/>
                  </a:lnTo>
                  <a:lnTo>
                    <a:pt x="2497" y="207"/>
                  </a:lnTo>
                  <a:lnTo>
                    <a:pt x="2497" y="207"/>
                  </a:lnTo>
                  <a:lnTo>
                    <a:pt x="2497" y="207"/>
                  </a:lnTo>
                  <a:lnTo>
                    <a:pt x="2497" y="208"/>
                  </a:lnTo>
                  <a:lnTo>
                    <a:pt x="2497" y="208"/>
                  </a:lnTo>
                  <a:lnTo>
                    <a:pt x="2498" y="209"/>
                  </a:lnTo>
                  <a:lnTo>
                    <a:pt x="2498" y="210"/>
                  </a:lnTo>
                  <a:lnTo>
                    <a:pt x="2498" y="210"/>
                  </a:lnTo>
                  <a:lnTo>
                    <a:pt x="2498" y="210"/>
                  </a:lnTo>
                  <a:lnTo>
                    <a:pt x="2499" y="210"/>
                  </a:lnTo>
                  <a:lnTo>
                    <a:pt x="2499" y="210"/>
                  </a:lnTo>
                  <a:lnTo>
                    <a:pt x="2499" y="210"/>
                  </a:lnTo>
                  <a:lnTo>
                    <a:pt x="2499" y="210"/>
                  </a:lnTo>
                  <a:lnTo>
                    <a:pt x="2499" y="210"/>
                  </a:lnTo>
                  <a:lnTo>
                    <a:pt x="2499" y="210"/>
                  </a:lnTo>
                  <a:lnTo>
                    <a:pt x="2500" y="211"/>
                  </a:lnTo>
                  <a:lnTo>
                    <a:pt x="2500" y="210"/>
                  </a:lnTo>
                  <a:lnTo>
                    <a:pt x="2500" y="210"/>
                  </a:lnTo>
                  <a:lnTo>
                    <a:pt x="2500" y="210"/>
                  </a:lnTo>
                  <a:lnTo>
                    <a:pt x="2501" y="210"/>
                  </a:lnTo>
                  <a:lnTo>
                    <a:pt x="2501" y="211"/>
                  </a:lnTo>
                  <a:lnTo>
                    <a:pt x="2501" y="210"/>
                  </a:lnTo>
                  <a:lnTo>
                    <a:pt x="2501" y="210"/>
                  </a:lnTo>
                  <a:lnTo>
                    <a:pt x="2501" y="210"/>
                  </a:lnTo>
                  <a:lnTo>
                    <a:pt x="2501" y="211"/>
                  </a:lnTo>
                  <a:lnTo>
                    <a:pt x="2502" y="211"/>
                  </a:lnTo>
                  <a:lnTo>
                    <a:pt x="2502" y="211"/>
                  </a:lnTo>
                  <a:lnTo>
                    <a:pt x="2502" y="210"/>
                  </a:lnTo>
                  <a:lnTo>
                    <a:pt x="2502" y="210"/>
                  </a:lnTo>
                  <a:lnTo>
                    <a:pt x="2503" y="211"/>
                  </a:lnTo>
                  <a:lnTo>
                    <a:pt x="2503" y="211"/>
                  </a:lnTo>
                  <a:lnTo>
                    <a:pt x="2503" y="211"/>
                  </a:lnTo>
                  <a:lnTo>
                    <a:pt x="2503" y="210"/>
                  </a:lnTo>
                  <a:lnTo>
                    <a:pt x="2503" y="210"/>
                  </a:lnTo>
                  <a:lnTo>
                    <a:pt x="2504" y="210"/>
                  </a:lnTo>
                  <a:lnTo>
                    <a:pt x="2504" y="211"/>
                  </a:lnTo>
                  <a:lnTo>
                    <a:pt x="2504" y="211"/>
                  </a:lnTo>
                  <a:lnTo>
                    <a:pt x="2504" y="212"/>
                  </a:lnTo>
                  <a:lnTo>
                    <a:pt x="2504" y="210"/>
                  </a:lnTo>
                  <a:lnTo>
                    <a:pt x="2505" y="211"/>
                  </a:lnTo>
                  <a:lnTo>
                    <a:pt x="2505" y="211"/>
                  </a:lnTo>
                  <a:lnTo>
                    <a:pt x="2505" y="211"/>
                  </a:lnTo>
                  <a:lnTo>
                    <a:pt x="2505" y="211"/>
                  </a:lnTo>
                  <a:lnTo>
                    <a:pt x="2505" y="210"/>
                  </a:lnTo>
                  <a:lnTo>
                    <a:pt x="2506" y="211"/>
                  </a:lnTo>
                  <a:lnTo>
                    <a:pt x="2506" y="210"/>
                  </a:lnTo>
                  <a:lnTo>
                    <a:pt x="2506" y="211"/>
                  </a:lnTo>
                  <a:lnTo>
                    <a:pt x="2506" y="210"/>
                  </a:lnTo>
                  <a:lnTo>
                    <a:pt x="2507" y="210"/>
                  </a:lnTo>
                  <a:lnTo>
                    <a:pt x="2507" y="211"/>
                  </a:lnTo>
                  <a:lnTo>
                    <a:pt x="2507" y="211"/>
                  </a:lnTo>
                  <a:lnTo>
                    <a:pt x="2507" y="210"/>
                  </a:lnTo>
                  <a:lnTo>
                    <a:pt x="2507" y="210"/>
                  </a:lnTo>
                  <a:lnTo>
                    <a:pt x="2507" y="210"/>
                  </a:lnTo>
                  <a:lnTo>
                    <a:pt x="2508" y="211"/>
                  </a:lnTo>
                  <a:lnTo>
                    <a:pt x="2508" y="210"/>
                  </a:lnTo>
                  <a:lnTo>
                    <a:pt x="2508" y="210"/>
                  </a:lnTo>
                  <a:lnTo>
                    <a:pt x="2508" y="211"/>
                  </a:lnTo>
                  <a:lnTo>
                    <a:pt x="2509" y="210"/>
                  </a:lnTo>
                  <a:lnTo>
                    <a:pt x="2509" y="211"/>
                  </a:lnTo>
                  <a:lnTo>
                    <a:pt x="2509" y="210"/>
                  </a:lnTo>
                  <a:lnTo>
                    <a:pt x="2509" y="208"/>
                  </a:lnTo>
                  <a:lnTo>
                    <a:pt x="2509" y="205"/>
                  </a:lnTo>
                  <a:lnTo>
                    <a:pt x="2510" y="204"/>
                  </a:lnTo>
                  <a:lnTo>
                    <a:pt x="2510" y="205"/>
                  </a:lnTo>
                  <a:lnTo>
                    <a:pt x="2510" y="205"/>
                  </a:lnTo>
                  <a:lnTo>
                    <a:pt x="2510" y="205"/>
                  </a:lnTo>
                  <a:lnTo>
                    <a:pt x="2510" y="204"/>
                  </a:lnTo>
                  <a:lnTo>
                    <a:pt x="2510" y="201"/>
                  </a:lnTo>
                  <a:lnTo>
                    <a:pt x="2511" y="200"/>
                  </a:lnTo>
                  <a:lnTo>
                    <a:pt x="2511" y="199"/>
                  </a:lnTo>
                  <a:lnTo>
                    <a:pt x="2511" y="200"/>
                  </a:lnTo>
                  <a:lnTo>
                    <a:pt x="2511" y="202"/>
                  </a:lnTo>
                  <a:lnTo>
                    <a:pt x="2512" y="202"/>
                  </a:lnTo>
                  <a:lnTo>
                    <a:pt x="2512" y="202"/>
                  </a:lnTo>
                  <a:lnTo>
                    <a:pt x="2512" y="204"/>
                  </a:lnTo>
                  <a:lnTo>
                    <a:pt x="2512" y="204"/>
                  </a:lnTo>
                  <a:lnTo>
                    <a:pt x="2512" y="205"/>
                  </a:lnTo>
                  <a:lnTo>
                    <a:pt x="2512" y="206"/>
                  </a:lnTo>
                  <a:lnTo>
                    <a:pt x="2513" y="205"/>
                  </a:lnTo>
                  <a:lnTo>
                    <a:pt x="2513" y="205"/>
                  </a:lnTo>
                  <a:lnTo>
                    <a:pt x="2513" y="205"/>
                  </a:lnTo>
                  <a:lnTo>
                    <a:pt x="2513" y="206"/>
                  </a:lnTo>
                  <a:lnTo>
                    <a:pt x="2514" y="208"/>
                  </a:lnTo>
                  <a:lnTo>
                    <a:pt x="2514" y="211"/>
                  </a:lnTo>
                  <a:lnTo>
                    <a:pt x="2514" y="210"/>
                  </a:lnTo>
                  <a:lnTo>
                    <a:pt x="2514" y="211"/>
                  </a:lnTo>
                  <a:lnTo>
                    <a:pt x="2514" y="212"/>
                  </a:lnTo>
                  <a:lnTo>
                    <a:pt x="2515" y="212"/>
                  </a:lnTo>
                  <a:lnTo>
                    <a:pt x="2515" y="212"/>
                  </a:lnTo>
                  <a:lnTo>
                    <a:pt x="2515" y="211"/>
                  </a:lnTo>
                  <a:lnTo>
                    <a:pt x="2515" y="211"/>
                  </a:lnTo>
                  <a:lnTo>
                    <a:pt x="2515" y="211"/>
                  </a:lnTo>
                  <a:lnTo>
                    <a:pt x="2516" y="211"/>
                  </a:lnTo>
                  <a:lnTo>
                    <a:pt x="2516" y="210"/>
                  </a:lnTo>
                  <a:lnTo>
                    <a:pt x="2516" y="210"/>
                  </a:lnTo>
                  <a:lnTo>
                    <a:pt x="2516" y="210"/>
                  </a:lnTo>
                  <a:lnTo>
                    <a:pt x="2516" y="209"/>
                  </a:lnTo>
                  <a:lnTo>
                    <a:pt x="2517" y="208"/>
                  </a:lnTo>
                  <a:lnTo>
                    <a:pt x="2517" y="208"/>
                  </a:lnTo>
                  <a:lnTo>
                    <a:pt x="2517" y="208"/>
                  </a:lnTo>
                  <a:lnTo>
                    <a:pt x="2517" y="209"/>
                  </a:lnTo>
                  <a:lnTo>
                    <a:pt x="2518" y="204"/>
                  </a:lnTo>
                  <a:lnTo>
                    <a:pt x="2518" y="189"/>
                  </a:lnTo>
                  <a:lnTo>
                    <a:pt x="2518" y="166"/>
                  </a:lnTo>
                  <a:lnTo>
                    <a:pt x="2518" y="141"/>
                  </a:lnTo>
                  <a:lnTo>
                    <a:pt x="2518" y="112"/>
                  </a:lnTo>
                  <a:lnTo>
                    <a:pt x="2518" y="81"/>
                  </a:lnTo>
                  <a:lnTo>
                    <a:pt x="2519" y="46"/>
                  </a:lnTo>
                  <a:lnTo>
                    <a:pt x="2519" y="14"/>
                  </a:lnTo>
                  <a:lnTo>
                    <a:pt x="2519" y="15"/>
                  </a:lnTo>
                  <a:lnTo>
                    <a:pt x="2519" y="66"/>
                  </a:lnTo>
                  <a:lnTo>
                    <a:pt x="2520" y="148"/>
                  </a:lnTo>
                  <a:lnTo>
                    <a:pt x="2520" y="212"/>
                  </a:lnTo>
                  <a:lnTo>
                    <a:pt x="2520" y="240"/>
                  </a:lnTo>
                  <a:lnTo>
                    <a:pt x="2520" y="241"/>
                  </a:lnTo>
                  <a:lnTo>
                    <a:pt x="2520" y="236"/>
                  </a:lnTo>
                  <a:lnTo>
                    <a:pt x="2521" y="231"/>
                  </a:lnTo>
                  <a:lnTo>
                    <a:pt x="2521" y="229"/>
                  </a:lnTo>
                  <a:lnTo>
                    <a:pt x="2521" y="229"/>
                  </a:lnTo>
                  <a:lnTo>
                    <a:pt x="2521" y="231"/>
                  </a:lnTo>
                  <a:lnTo>
                    <a:pt x="2521" y="232"/>
                  </a:lnTo>
                  <a:lnTo>
                    <a:pt x="2522" y="233"/>
                  </a:lnTo>
                  <a:lnTo>
                    <a:pt x="2522" y="231"/>
                  </a:lnTo>
                  <a:lnTo>
                    <a:pt x="2522" y="228"/>
                  </a:lnTo>
                  <a:lnTo>
                    <a:pt x="2522" y="223"/>
                  </a:lnTo>
                  <a:lnTo>
                    <a:pt x="2522" y="220"/>
                  </a:lnTo>
                  <a:lnTo>
                    <a:pt x="2523" y="216"/>
                  </a:lnTo>
                  <a:lnTo>
                    <a:pt x="2523" y="214"/>
                  </a:lnTo>
                  <a:lnTo>
                    <a:pt x="2523" y="212"/>
                  </a:lnTo>
                  <a:lnTo>
                    <a:pt x="2523" y="211"/>
                  </a:lnTo>
                  <a:lnTo>
                    <a:pt x="2523" y="211"/>
                  </a:lnTo>
                  <a:lnTo>
                    <a:pt x="2523" y="210"/>
                  </a:lnTo>
                  <a:lnTo>
                    <a:pt x="2524" y="210"/>
                  </a:lnTo>
                  <a:lnTo>
                    <a:pt x="2524" y="208"/>
                  </a:lnTo>
                  <a:lnTo>
                    <a:pt x="2524" y="208"/>
                  </a:lnTo>
                  <a:lnTo>
                    <a:pt x="2524" y="208"/>
                  </a:lnTo>
                  <a:lnTo>
                    <a:pt x="2525" y="207"/>
                  </a:lnTo>
                  <a:lnTo>
                    <a:pt x="2525" y="205"/>
                  </a:lnTo>
                  <a:lnTo>
                    <a:pt x="2525" y="206"/>
                  </a:lnTo>
                  <a:lnTo>
                    <a:pt x="2525" y="204"/>
                  </a:lnTo>
                  <a:lnTo>
                    <a:pt x="2525" y="205"/>
                  </a:lnTo>
                  <a:lnTo>
                    <a:pt x="2526" y="204"/>
                  </a:lnTo>
                  <a:lnTo>
                    <a:pt x="2526" y="204"/>
                  </a:lnTo>
                  <a:lnTo>
                    <a:pt x="2526" y="202"/>
                  </a:lnTo>
                  <a:lnTo>
                    <a:pt x="2526" y="202"/>
                  </a:lnTo>
                  <a:lnTo>
                    <a:pt x="2526" y="202"/>
                  </a:lnTo>
                  <a:lnTo>
                    <a:pt x="2527" y="202"/>
                  </a:lnTo>
                  <a:lnTo>
                    <a:pt x="2527" y="201"/>
                  </a:lnTo>
                  <a:lnTo>
                    <a:pt x="2527" y="200"/>
                  </a:lnTo>
                  <a:lnTo>
                    <a:pt x="2527" y="200"/>
                  </a:lnTo>
                  <a:lnTo>
                    <a:pt x="2527" y="198"/>
                  </a:lnTo>
                  <a:lnTo>
                    <a:pt x="2528" y="197"/>
                  </a:lnTo>
                  <a:lnTo>
                    <a:pt x="2528" y="196"/>
                  </a:lnTo>
                  <a:lnTo>
                    <a:pt x="2528" y="196"/>
                  </a:lnTo>
                  <a:lnTo>
                    <a:pt x="2528" y="195"/>
                  </a:lnTo>
                  <a:lnTo>
                    <a:pt x="2529" y="193"/>
                  </a:lnTo>
                  <a:lnTo>
                    <a:pt x="2529" y="191"/>
                  </a:lnTo>
                  <a:lnTo>
                    <a:pt x="2529" y="190"/>
                  </a:lnTo>
                  <a:lnTo>
                    <a:pt x="2529" y="189"/>
                  </a:lnTo>
                  <a:lnTo>
                    <a:pt x="2529" y="187"/>
                  </a:lnTo>
                  <a:lnTo>
                    <a:pt x="2529" y="185"/>
                  </a:lnTo>
                  <a:lnTo>
                    <a:pt x="2530" y="182"/>
                  </a:lnTo>
                  <a:lnTo>
                    <a:pt x="2530" y="179"/>
                  </a:lnTo>
                  <a:lnTo>
                    <a:pt x="2530" y="179"/>
                  </a:lnTo>
                  <a:lnTo>
                    <a:pt x="2530" y="178"/>
                  </a:lnTo>
                  <a:lnTo>
                    <a:pt x="2531" y="176"/>
                  </a:lnTo>
                  <a:lnTo>
                    <a:pt x="2531" y="175"/>
                  </a:lnTo>
                  <a:lnTo>
                    <a:pt x="2531" y="174"/>
                  </a:lnTo>
                  <a:lnTo>
                    <a:pt x="2531" y="172"/>
                  </a:lnTo>
                  <a:lnTo>
                    <a:pt x="2531" y="172"/>
                  </a:lnTo>
                  <a:lnTo>
                    <a:pt x="2532" y="170"/>
                  </a:lnTo>
                  <a:lnTo>
                    <a:pt x="2532" y="170"/>
                  </a:lnTo>
                  <a:lnTo>
                    <a:pt x="2532" y="172"/>
                  </a:lnTo>
                  <a:lnTo>
                    <a:pt x="2532" y="170"/>
                  </a:lnTo>
                  <a:lnTo>
                    <a:pt x="2532" y="169"/>
                  </a:lnTo>
                  <a:lnTo>
                    <a:pt x="2533" y="170"/>
                  </a:lnTo>
                  <a:lnTo>
                    <a:pt x="2533" y="170"/>
                  </a:lnTo>
                  <a:lnTo>
                    <a:pt x="2533" y="171"/>
                  </a:lnTo>
                  <a:lnTo>
                    <a:pt x="2533" y="173"/>
                  </a:lnTo>
                  <a:lnTo>
                    <a:pt x="2533" y="176"/>
                  </a:lnTo>
                  <a:lnTo>
                    <a:pt x="2534" y="178"/>
                  </a:lnTo>
                  <a:lnTo>
                    <a:pt x="2534" y="181"/>
                  </a:lnTo>
                  <a:lnTo>
                    <a:pt x="2534" y="184"/>
                  </a:lnTo>
                  <a:lnTo>
                    <a:pt x="2534" y="188"/>
                  </a:lnTo>
                  <a:lnTo>
                    <a:pt x="2535" y="191"/>
                  </a:lnTo>
                  <a:lnTo>
                    <a:pt x="2535" y="195"/>
                  </a:lnTo>
                  <a:lnTo>
                    <a:pt x="2535" y="196"/>
                  </a:lnTo>
                  <a:lnTo>
                    <a:pt x="2535" y="199"/>
                  </a:lnTo>
                  <a:lnTo>
                    <a:pt x="2535" y="202"/>
                  </a:lnTo>
                  <a:lnTo>
                    <a:pt x="2535" y="204"/>
                  </a:lnTo>
                  <a:lnTo>
                    <a:pt x="2536" y="205"/>
                  </a:lnTo>
                  <a:lnTo>
                    <a:pt x="2536" y="206"/>
                  </a:lnTo>
                  <a:lnTo>
                    <a:pt x="2536" y="207"/>
                  </a:lnTo>
                  <a:lnTo>
                    <a:pt x="2536" y="208"/>
                  </a:lnTo>
                  <a:lnTo>
                    <a:pt x="2537" y="208"/>
                  </a:lnTo>
                  <a:lnTo>
                    <a:pt x="2537" y="208"/>
                  </a:lnTo>
                  <a:lnTo>
                    <a:pt x="2537" y="208"/>
                  </a:lnTo>
                  <a:lnTo>
                    <a:pt x="2537" y="208"/>
                  </a:lnTo>
                  <a:lnTo>
                    <a:pt x="2537" y="210"/>
                  </a:lnTo>
                  <a:lnTo>
                    <a:pt x="2537" y="210"/>
                  </a:lnTo>
                  <a:lnTo>
                    <a:pt x="2538" y="209"/>
                  </a:lnTo>
                  <a:lnTo>
                    <a:pt x="2538" y="208"/>
                  </a:lnTo>
                  <a:lnTo>
                    <a:pt x="2538" y="210"/>
                  </a:lnTo>
                  <a:lnTo>
                    <a:pt x="2538" y="210"/>
                  </a:lnTo>
                  <a:lnTo>
                    <a:pt x="2538" y="208"/>
                  </a:lnTo>
                  <a:lnTo>
                    <a:pt x="2539" y="209"/>
                  </a:lnTo>
                  <a:lnTo>
                    <a:pt x="2539" y="208"/>
                  </a:lnTo>
                  <a:lnTo>
                    <a:pt x="2539" y="208"/>
                  </a:lnTo>
                  <a:lnTo>
                    <a:pt x="2539" y="208"/>
                  </a:lnTo>
                  <a:lnTo>
                    <a:pt x="2540" y="207"/>
                  </a:lnTo>
                  <a:lnTo>
                    <a:pt x="2540" y="207"/>
                  </a:lnTo>
                  <a:lnTo>
                    <a:pt x="2540" y="207"/>
                  </a:lnTo>
                  <a:lnTo>
                    <a:pt x="2540" y="207"/>
                  </a:lnTo>
                  <a:lnTo>
                    <a:pt x="2540" y="206"/>
                  </a:lnTo>
                  <a:lnTo>
                    <a:pt x="2540" y="207"/>
                  </a:lnTo>
                  <a:lnTo>
                    <a:pt x="2541" y="205"/>
                  </a:lnTo>
                  <a:lnTo>
                    <a:pt x="2541" y="205"/>
                  </a:lnTo>
                  <a:lnTo>
                    <a:pt x="2541" y="206"/>
                  </a:lnTo>
                  <a:lnTo>
                    <a:pt x="2541" y="206"/>
                  </a:lnTo>
                  <a:lnTo>
                    <a:pt x="2542" y="207"/>
                  </a:lnTo>
                  <a:lnTo>
                    <a:pt x="2542" y="205"/>
                  </a:lnTo>
                  <a:lnTo>
                    <a:pt x="2542" y="204"/>
                  </a:lnTo>
                  <a:lnTo>
                    <a:pt x="2542" y="205"/>
                  </a:lnTo>
                  <a:lnTo>
                    <a:pt x="2542" y="205"/>
                  </a:lnTo>
                  <a:lnTo>
                    <a:pt x="2543" y="205"/>
                  </a:lnTo>
                  <a:lnTo>
                    <a:pt x="2543" y="205"/>
                  </a:lnTo>
                  <a:lnTo>
                    <a:pt x="2543" y="205"/>
                  </a:lnTo>
                  <a:lnTo>
                    <a:pt x="2543" y="205"/>
                  </a:lnTo>
                  <a:lnTo>
                    <a:pt x="2543" y="206"/>
                  </a:lnTo>
                  <a:lnTo>
                    <a:pt x="2544" y="205"/>
                  </a:lnTo>
                  <a:lnTo>
                    <a:pt x="2544" y="205"/>
                  </a:lnTo>
                  <a:lnTo>
                    <a:pt x="2544" y="205"/>
                  </a:lnTo>
                  <a:lnTo>
                    <a:pt x="2544" y="206"/>
                  </a:lnTo>
                  <a:lnTo>
                    <a:pt x="2544" y="205"/>
                  </a:lnTo>
                  <a:lnTo>
                    <a:pt x="2545" y="206"/>
                  </a:lnTo>
                  <a:lnTo>
                    <a:pt x="2545" y="206"/>
                  </a:lnTo>
                  <a:lnTo>
                    <a:pt x="2545" y="207"/>
                  </a:lnTo>
                  <a:lnTo>
                    <a:pt x="2545" y="207"/>
                  </a:lnTo>
                  <a:lnTo>
                    <a:pt x="2546" y="207"/>
                  </a:lnTo>
                  <a:lnTo>
                    <a:pt x="2546" y="207"/>
                  </a:lnTo>
                  <a:lnTo>
                    <a:pt x="2546" y="208"/>
                  </a:lnTo>
                  <a:lnTo>
                    <a:pt x="2546" y="210"/>
                  </a:lnTo>
                  <a:lnTo>
                    <a:pt x="2546" y="210"/>
                  </a:lnTo>
                  <a:lnTo>
                    <a:pt x="2546" y="208"/>
                  </a:lnTo>
                  <a:lnTo>
                    <a:pt x="2547" y="209"/>
                  </a:lnTo>
                  <a:lnTo>
                    <a:pt x="2547" y="209"/>
                  </a:lnTo>
                  <a:lnTo>
                    <a:pt x="2547" y="210"/>
                  </a:lnTo>
                  <a:lnTo>
                    <a:pt x="2547" y="210"/>
                  </a:lnTo>
                  <a:lnTo>
                    <a:pt x="2548" y="210"/>
                  </a:lnTo>
                  <a:lnTo>
                    <a:pt x="2548" y="210"/>
                  </a:lnTo>
                  <a:lnTo>
                    <a:pt x="2548" y="211"/>
                  </a:lnTo>
                  <a:lnTo>
                    <a:pt x="2548" y="210"/>
                  </a:lnTo>
                  <a:lnTo>
                    <a:pt x="2548" y="211"/>
                  </a:lnTo>
                  <a:lnTo>
                    <a:pt x="2548" y="210"/>
                  </a:lnTo>
                  <a:lnTo>
                    <a:pt x="2549" y="211"/>
                  </a:lnTo>
                  <a:lnTo>
                    <a:pt x="2549" y="211"/>
                  </a:lnTo>
                  <a:lnTo>
                    <a:pt x="2549" y="212"/>
                  </a:lnTo>
                  <a:lnTo>
                    <a:pt x="2549" y="211"/>
                  </a:lnTo>
                  <a:lnTo>
                    <a:pt x="2550" y="211"/>
                  </a:lnTo>
                  <a:lnTo>
                    <a:pt x="2550" y="211"/>
                  </a:lnTo>
                  <a:lnTo>
                    <a:pt x="2550" y="211"/>
                  </a:lnTo>
                  <a:lnTo>
                    <a:pt x="2550" y="212"/>
                  </a:lnTo>
                  <a:lnTo>
                    <a:pt x="2550" y="211"/>
                  </a:lnTo>
                  <a:lnTo>
                    <a:pt x="2551" y="211"/>
                  </a:lnTo>
                  <a:lnTo>
                    <a:pt x="2551" y="211"/>
                  </a:lnTo>
                  <a:lnTo>
                    <a:pt x="2551" y="211"/>
                  </a:lnTo>
                  <a:lnTo>
                    <a:pt x="2551" y="211"/>
                  </a:lnTo>
                  <a:lnTo>
                    <a:pt x="2551" y="211"/>
                  </a:lnTo>
                  <a:lnTo>
                    <a:pt x="2552" y="210"/>
                  </a:lnTo>
                  <a:lnTo>
                    <a:pt x="2552" y="211"/>
                  </a:lnTo>
                  <a:lnTo>
                    <a:pt x="2552" y="211"/>
                  </a:lnTo>
                  <a:lnTo>
                    <a:pt x="2552" y="211"/>
                  </a:lnTo>
                  <a:lnTo>
                    <a:pt x="2552" y="211"/>
                  </a:lnTo>
                  <a:lnTo>
                    <a:pt x="2553" y="210"/>
                  </a:lnTo>
                  <a:lnTo>
                    <a:pt x="2553" y="211"/>
                  </a:lnTo>
                  <a:lnTo>
                    <a:pt x="2553" y="211"/>
                  </a:lnTo>
                  <a:lnTo>
                    <a:pt x="2553" y="212"/>
                  </a:lnTo>
                  <a:lnTo>
                    <a:pt x="2553" y="211"/>
                  </a:lnTo>
                  <a:lnTo>
                    <a:pt x="2554" y="211"/>
                  </a:lnTo>
                  <a:lnTo>
                    <a:pt x="2554" y="211"/>
                  </a:lnTo>
                  <a:lnTo>
                    <a:pt x="2554" y="211"/>
                  </a:lnTo>
                  <a:lnTo>
                    <a:pt x="2554" y="211"/>
                  </a:lnTo>
                  <a:lnTo>
                    <a:pt x="2554" y="211"/>
                  </a:lnTo>
                  <a:lnTo>
                    <a:pt x="2555" y="211"/>
                  </a:lnTo>
                  <a:lnTo>
                    <a:pt x="2555" y="211"/>
                  </a:lnTo>
                  <a:lnTo>
                    <a:pt x="2555" y="211"/>
                  </a:lnTo>
                  <a:lnTo>
                    <a:pt x="2555" y="211"/>
                  </a:lnTo>
                  <a:lnTo>
                    <a:pt x="2555" y="211"/>
                  </a:lnTo>
                  <a:lnTo>
                    <a:pt x="2556" y="211"/>
                  </a:lnTo>
                  <a:lnTo>
                    <a:pt x="2556" y="211"/>
                  </a:lnTo>
                  <a:lnTo>
                    <a:pt x="2556" y="212"/>
                  </a:lnTo>
                  <a:lnTo>
                    <a:pt x="2556" y="211"/>
                  </a:lnTo>
                  <a:lnTo>
                    <a:pt x="2557" y="211"/>
                  </a:lnTo>
                  <a:lnTo>
                    <a:pt x="2557" y="210"/>
                  </a:lnTo>
                  <a:lnTo>
                    <a:pt x="2557" y="211"/>
                  </a:lnTo>
                  <a:lnTo>
                    <a:pt x="2557" y="210"/>
                  </a:lnTo>
                  <a:lnTo>
                    <a:pt x="2557" y="208"/>
                  </a:lnTo>
                  <a:lnTo>
                    <a:pt x="2557" y="205"/>
                  </a:lnTo>
                  <a:lnTo>
                    <a:pt x="2558" y="204"/>
                  </a:lnTo>
                  <a:lnTo>
                    <a:pt x="2558" y="205"/>
                  </a:lnTo>
                  <a:lnTo>
                    <a:pt x="2558" y="205"/>
                  </a:lnTo>
                  <a:lnTo>
                    <a:pt x="2558" y="204"/>
                  </a:lnTo>
                  <a:lnTo>
                    <a:pt x="2559" y="202"/>
                  </a:lnTo>
                  <a:lnTo>
                    <a:pt x="2559" y="200"/>
                  </a:lnTo>
                  <a:lnTo>
                    <a:pt x="2559" y="199"/>
                  </a:lnTo>
                  <a:lnTo>
                    <a:pt x="2559" y="199"/>
                  </a:lnTo>
                  <a:lnTo>
                    <a:pt x="2559" y="200"/>
                  </a:lnTo>
                  <a:lnTo>
                    <a:pt x="2559" y="201"/>
                  </a:lnTo>
                  <a:lnTo>
                    <a:pt x="2560" y="201"/>
                  </a:lnTo>
                  <a:lnTo>
                    <a:pt x="2560" y="201"/>
                  </a:lnTo>
                  <a:lnTo>
                    <a:pt x="2560" y="200"/>
                  </a:lnTo>
                  <a:lnTo>
                    <a:pt x="2560" y="202"/>
                  </a:lnTo>
                  <a:lnTo>
                    <a:pt x="2561" y="204"/>
                  </a:lnTo>
                  <a:lnTo>
                    <a:pt x="2561" y="204"/>
                  </a:lnTo>
                  <a:lnTo>
                    <a:pt x="2561" y="205"/>
                  </a:lnTo>
                  <a:lnTo>
                    <a:pt x="2561" y="205"/>
                  </a:lnTo>
                  <a:lnTo>
                    <a:pt x="2561" y="206"/>
                  </a:lnTo>
                  <a:lnTo>
                    <a:pt x="2562" y="206"/>
                  </a:lnTo>
                  <a:lnTo>
                    <a:pt x="2562" y="208"/>
                  </a:lnTo>
                  <a:lnTo>
                    <a:pt x="2562" y="210"/>
                  </a:lnTo>
                  <a:lnTo>
                    <a:pt x="2562" y="211"/>
                  </a:lnTo>
                  <a:lnTo>
                    <a:pt x="2562" y="211"/>
                  </a:lnTo>
                  <a:lnTo>
                    <a:pt x="2563" y="212"/>
                  </a:lnTo>
                  <a:lnTo>
                    <a:pt x="2563" y="213"/>
                  </a:lnTo>
                  <a:lnTo>
                    <a:pt x="2563" y="212"/>
                  </a:lnTo>
                  <a:lnTo>
                    <a:pt x="2563" y="212"/>
                  </a:lnTo>
                  <a:lnTo>
                    <a:pt x="2563" y="212"/>
                  </a:lnTo>
                  <a:lnTo>
                    <a:pt x="2564" y="212"/>
                  </a:lnTo>
                  <a:lnTo>
                    <a:pt x="2564" y="212"/>
                  </a:lnTo>
                  <a:lnTo>
                    <a:pt x="2564" y="212"/>
                  </a:lnTo>
                  <a:lnTo>
                    <a:pt x="2564" y="211"/>
                  </a:lnTo>
                  <a:lnTo>
                    <a:pt x="2565" y="210"/>
                  </a:lnTo>
                  <a:lnTo>
                    <a:pt x="2565" y="210"/>
                  </a:lnTo>
                  <a:lnTo>
                    <a:pt x="2565" y="208"/>
                  </a:lnTo>
                  <a:lnTo>
                    <a:pt x="2565" y="208"/>
                  </a:lnTo>
                  <a:lnTo>
                    <a:pt x="2565" y="207"/>
                  </a:lnTo>
                  <a:lnTo>
                    <a:pt x="2565" y="210"/>
                  </a:lnTo>
                  <a:lnTo>
                    <a:pt x="2566" y="204"/>
                  </a:lnTo>
                  <a:lnTo>
                    <a:pt x="2566" y="189"/>
                  </a:lnTo>
                  <a:lnTo>
                    <a:pt x="2566" y="168"/>
                  </a:lnTo>
                  <a:lnTo>
                    <a:pt x="2566" y="141"/>
                  </a:lnTo>
                  <a:lnTo>
                    <a:pt x="2567" y="114"/>
                  </a:lnTo>
                  <a:lnTo>
                    <a:pt x="2567" y="85"/>
                  </a:lnTo>
                  <a:lnTo>
                    <a:pt x="2567" y="51"/>
                  </a:lnTo>
                  <a:lnTo>
                    <a:pt x="2567" y="21"/>
                  </a:lnTo>
                  <a:lnTo>
                    <a:pt x="2567" y="17"/>
                  </a:lnTo>
                  <a:lnTo>
                    <a:pt x="2568" y="62"/>
                  </a:lnTo>
                  <a:lnTo>
                    <a:pt x="2568" y="137"/>
                  </a:lnTo>
                  <a:lnTo>
                    <a:pt x="2568" y="205"/>
                  </a:lnTo>
                  <a:lnTo>
                    <a:pt x="2568" y="236"/>
                  </a:lnTo>
                  <a:lnTo>
                    <a:pt x="2568" y="244"/>
                  </a:lnTo>
                  <a:lnTo>
                    <a:pt x="2568" y="237"/>
                  </a:lnTo>
                  <a:lnTo>
                    <a:pt x="2569" y="232"/>
                  </a:lnTo>
                  <a:lnTo>
                    <a:pt x="2569" y="230"/>
                  </a:lnTo>
                  <a:lnTo>
                    <a:pt x="2569" y="230"/>
                  </a:lnTo>
                  <a:lnTo>
                    <a:pt x="2569" y="232"/>
                  </a:lnTo>
                  <a:lnTo>
                    <a:pt x="2570" y="233"/>
                  </a:lnTo>
                  <a:lnTo>
                    <a:pt x="2570" y="234"/>
                  </a:lnTo>
                  <a:lnTo>
                    <a:pt x="2570" y="231"/>
                  </a:lnTo>
                  <a:lnTo>
                    <a:pt x="2570" y="228"/>
                  </a:lnTo>
                  <a:lnTo>
                    <a:pt x="2570" y="224"/>
                  </a:lnTo>
                  <a:lnTo>
                    <a:pt x="2570" y="220"/>
                  </a:lnTo>
                  <a:lnTo>
                    <a:pt x="2571" y="217"/>
                  </a:lnTo>
                  <a:lnTo>
                    <a:pt x="2571" y="215"/>
                  </a:lnTo>
                  <a:lnTo>
                    <a:pt x="2571" y="213"/>
                  </a:lnTo>
                  <a:lnTo>
                    <a:pt x="2571" y="211"/>
                  </a:lnTo>
                  <a:lnTo>
                    <a:pt x="2572" y="210"/>
                  </a:lnTo>
                  <a:lnTo>
                    <a:pt x="2572" y="211"/>
                  </a:lnTo>
                  <a:lnTo>
                    <a:pt x="2572" y="210"/>
                  </a:lnTo>
                  <a:lnTo>
                    <a:pt x="2572" y="210"/>
                  </a:lnTo>
                  <a:lnTo>
                    <a:pt x="2572" y="208"/>
                  </a:lnTo>
                  <a:lnTo>
                    <a:pt x="2573" y="208"/>
                  </a:lnTo>
                  <a:lnTo>
                    <a:pt x="2573" y="207"/>
                  </a:lnTo>
                  <a:lnTo>
                    <a:pt x="2573" y="207"/>
                  </a:lnTo>
                  <a:lnTo>
                    <a:pt x="2573" y="207"/>
                  </a:lnTo>
                  <a:lnTo>
                    <a:pt x="2573" y="205"/>
                  </a:lnTo>
                  <a:lnTo>
                    <a:pt x="2574" y="205"/>
                  </a:lnTo>
                  <a:lnTo>
                    <a:pt x="2574" y="204"/>
                  </a:lnTo>
                  <a:lnTo>
                    <a:pt x="2574" y="204"/>
                  </a:lnTo>
                  <a:lnTo>
                    <a:pt x="2574" y="203"/>
                  </a:lnTo>
                  <a:lnTo>
                    <a:pt x="2574" y="203"/>
                  </a:lnTo>
                  <a:lnTo>
                    <a:pt x="2575" y="202"/>
                  </a:lnTo>
                  <a:lnTo>
                    <a:pt x="2575" y="202"/>
                  </a:lnTo>
                  <a:lnTo>
                    <a:pt x="2575" y="202"/>
                  </a:lnTo>
                  <a:lnTo>
                    <a:pt x="2575" y="201"/>
                  </a:lnTo>
                  <a:lnTo>
                    <a:pt x="2576" y="200"/>
                  </a:lnTo>
                  <a:lnTo>
                    <a:pt x="2576" y="200"/>
                  </a:lnTo>
                  <a:lnTo>
                    <a:pt x="2576" y="200"/>
                  </a:lnTo>
                  <a:lnTo>
                    <a:pt x="2576" y="197"/>
                  </a:lnTo>
                  <a:lnTo>
                    <a:pt x="2576" y="196"/>
                  </a:lnTo>
                  <a:lnTo>
                    <a:pt x="2576" y="195"/>
                  </a:lnTo>
                  <a:lnTo>
                    <a:pt x="2577" y="193"/>
                  </a:lnTo>
                  <a:lnTo>
                    <a:pt x="2577" y="194"/>
                  </a:lnTo>
                  <a:lnTo>
                    <a:pt x="2577" y="191"/>
                  </a:lnTo>
                  <a:lnTo>
                    <a:pt x="2577" y="189"/>
                  </a:lnTo>
                  <a:lnTo>
                    <a:pt x="2578" y="188"/>
                  </a:lnTo>
                  <a:lnTo>
                    <a:pt x="2578" y="186"/>
                  </a:lnTo>
                  <a:lnTo>
                    <a:pt x="2578" y="185"/>
                  </a:lnTo>
                  <a:lnTo>
                    <a:pt x="2578" y="183"/>
                  </a:lnTo>
                  <a:lnTo>
                    <a:pt x="2578" y="182"/>
                  </a:lnTo>
                  <a:lnTo>
                    <a:pt x="2579" y="179"/>
                  </a:lnTo>
                  <a:lnTo>
                    <a:pt x="2579" y="179"/>
                  </a:lnTo>
                  <a:lnTo>
                    <a:pt x="2579" y="178"/>
                  </a:lnTo>
                  <a:lnTo>
                    <a:pt x="2579" y="177"/>
                  </a:lnTo>
                  <a:lnTo>
                    <a:pt x="2579" y="176"/>
                  </a:lnTo>
                  <a:lnTo>
                    <a:pt x="2580" y="175"/>
                  </a:lnTo>
                  <a:lnTo>
                    <a:pt x="2580" y="175"/>
                  </a:lnTo>
                  <a:lnTo>
                    <a:pt x="2580" y="174"/>
                  </a:lnTo>
                  <a:lnTo>
                    <a:pt x="2580" y="175"/>
                  </a:lnTo>
                  <a:lnTo>
                    <a:pt x="2580" y="173"/>
                  </a:lnTo>
                  <a:lnTo>
                    <a:pt x="2581" y="173"/>
                  </a:lnTo>
                  <a:lnTo>
                    <a:pt x="2581" y="173"/>
                  </a:lnTo>
                  <a:lnTo>
                    <a:pt x="2581" y="172"/>
                  </a:lnTo>
                  <a:lnTo>
                    <a:pt x="2581" y="173"/>
                  </a:lnTo>
                  <a:lnTo>
                    <a:pt x="2581" y="174"/>
                  </a:lnTo>
                  <a:lnTo>
                    <a:pt x="2582" y="175"/>
                  </a:lnTo>
                  <a:lnTo>
                    <a:pt x="2582" y="177"/>
                  </a:lnTo>
                  <a:lnTo>
                    <a:pt x="2582" y="179"/>
                  </a:lnTo>
                  <a:lnTo>
                    <a:pt x="2582" y="182"/>
                  </a:lnTo>
                  <a:lnTo>
                    <a:pt x="2582" y="184"/>
                  </a:lnTo>
                  <a:lnTo>
                    <a:pt x="2583" y="187"/>
                  </a:lnTo>
                  <a:lnTo>
                    <a:pt x="2583" y="189"/>
                  </a:lnTo>
                  <a:lnTo>
                    <a:pt x="2583" y="193"/>
                  </a:lnTo>
                  <a:lnTo>
                    <a:pt x="2583" y="196"/>
                  </a:lnTo>
                  <a:lnTo>
                    <a:pt x="2583" y="196"/>
                  </a:lnTo>
                  <a:lnTo>
                    <a:pt x="2584" y="199"/>
                  </a:lnTo>
                  <a:lnTo>
                    <a:pt x="2584" y="201"/>
                  </a:lnTo>
                  <a:lnTo>
                    <a:pt x="2584" y="202"/>
                  </a:lnTo>
                  <a:lnTo>
                    <a:pt x="2584" y="202"/>
                  </a:lnTo>
                  <a:lnTo>
                    <a:pt x="2584" y="202"/>
                  </a:lnTo>
                  <a:lnTo>
                    <a:pt x="2585" y="204"/>
                  </a:lnTo>
                  <a:lnTo>
                    <a:pt x="2585" y="205"/>
                  </a:lnTo>
                  <a:lnTo>
                    <a:pt x="2585" y="205"/>
                  </a:lnTo>
                  <a:lnTo>
                    <a:pt x="2585" y="205"/>
                  </a:lnTo>
                  <a:lnTo>
                    <a:pt x="2585" y="205"/>
                  </a:lnTo>
                  <a:lnTo>
                    <a:pt x="2586" y="205"/>
                  </a:lnTo>
                  <a:lnTo>
                    <a:pt x="2586" y="205"/>
                  </a:lnTo>
                  <a:lnTo>
                    <a:pt x="2586" y="205"/>
                  </a:lnTo>
                  <a:lnTo>
                    <a:pt x="2586" y="204"/>
                  </a:lnTo>
                  <a:lnTo>
                    <a:pt x="2587" y="205"/>
                  </a:lnTo>
                  <a:lnTo>
                    <a:pt x="2587" y="205"/>
                  </a:lnTo>
                  <a:lnTo>
                    <a:pt x="2587" y="205"/>
                  </a:lnTo>
                  <a:lnTo>
                    <a:pt x="2587" y="206"/>
                  </a:lnTo>
                  <a:lnTo>
                    <a:pt x="2587" y="205"/>
                  </a:lnTo>
                  <a:lnTo>
                    <a:pt x="2587" y="204"/>
                  </a:lnTo>
                  <a:lnTo>
                    <a:pt x="2588" y="204"/>
                  </a:lnTo>
                  <a:lnTo>
                    <a:pt x="2588" y="205"/>
                  </a:lnTo>
                  <a:lnTo>
                    <a:pt x="2588" y="204"/>
                  </a:lnTo>
                  <a:lnTo>
                    <a:pt x="2588" y="205"/>
                  </a:lnTo>
                  <a:lnTo>
                    <a:pt x="2589" y="204"/>
                  </a:lnTo>
                  <a:lnTo>
                    <a:pt x="2589" y="204"/>
                  </a:lnTo>
                  <a:lnTo>
                    <a:pt x="2589" y="204"/>
                  </a:lnTo>
                  <a:lnTo>
                    <a:pt x="2589" y="204"/>
                  </a:lnTo>
                  <a:lnTo>
                    <a:pt x="2589" y="202"/>
                  </a:lnTo>
                  <a:lnTo>
                    <a:pt x="2590" y="202"/>
                  </a:lnTo>
                  <a:lnTo>
                    <a:pt x="2590" y="203"/>
                  </a:lnTo>
                  <a:lnTo>
                    <a:pt x="2590" y="203"/>
                  </a:lnTo>
                  <a:lnTo>
                    <a:pt x="2590" y="202"/>
                  </a:lnTo>
                  <a:lnTo>
                    <a:pt x="2590" y="202"/>
                  </a:lnTo>
                  <a:lnTo>
                    <a:pt x="2591" y="202"/>
                  </a:lnTo>
                  <a:lnTo>
                    <a:pt x="2591" y="202"/>
                  </a:lnTo>
                  <a:lnTo>
                    <a:pt x="2591" y="201"/>
                  </a:lnTo>
                  <a:lnTo>
                    <a:pt x="2591" y="200"/>
                  </a:lnTo>
                  <a:lnTo>
                    <a:pt x="2591" y="201"/>
                  </a:lnTo>
                  <a:lnTo>
                    <a:pt x="2592" y="202"/>
                  </a:lnTo>
                  <a:lnTo>
                    <a:pt x="2592" y="202"/>
                  </a:lnTo>
                  <a:lnTo>
                    <a:pt x="2592" y="201"/>
                  </a:lnTo>
                  <a:lnTo>
                    <a:pt x="2592" y="202"/>
                  </a:lnTo>
                  <a:lnTo>
                    <a:pt x="2592" y="202"/>
                  </a:lnTo>
                  <a:lnTo>
                    <a:pt x="2593" y="202"/>
                  </a:lnTo>
                  <a:lnTo>
                    <a:pt x="2593" y="204"/>
                  </a:lnTo>
                  <a:lnTo>
                    <a:pt x="2593" y="202"/>
                  </a:lnTo>
                  <a:lnTo>
                    <a:pt x="2593" y="202"/>
                  </a:lnTo>
                  <a:lnTo>
                    <a:pt x="2593" y="202"/>
                  </a:lnTo>
                  <a:lnTo>
                    <a:pt x="2594" y="204"/>
                  </a:lnTo>
                  <a:lnTo>
                    <a:pt x="2594" y="204"/>
                  </a:lnTo>
                  <a:lnTo>
                    <a:pt x="2594" y="205"/>
                  </a:lnTo>
                  <a:lnTo>
                    <a:pt x="2594" y="205"/>
                  </a:lnTo>
                  <a:lnTo>
                    <a:pt x="2595" y="204"/>
                  </a:lnTo>
                  <a:lnTo>
                    <a:pt x="2595" y="205"/>
                  </a:lnTo>
                  <a:lnTo>
                    <a:pt x="2595" y="205"/>
                  </a:lnTo>
                  <a:lnTo>
                    <a:pt x="2595" y="205"/>
                  </a:lnTo>
                  <a:lnTo>
                    <a:pt x="2595" y="205"/>
                  </a:lnTo>
                  <a:lnTo>
                    <a:pt x="2595" y="205"/>
                  </a:lnTo>
                  <a:lnTo>
                    <a:pt x="2596" y="206"/>
                  </a:lnTo>
                  <a:lnTo>
                    <a:pt x="2596" y="207"/>
                  </a:lnTo>
                  <a:lnTo>
                    <a:pt x="2596" y="207"/>
                  </a:lnTo>
                  <a:lnTo>
                    <a:pt x="2596" y="205"/>
                  </a:lnTo>
                  <a:lnTo>
                    <a:pt x="2597" y="206"/>
                  </a:lnTo>
                  <a:lnTo>
                    <a:pt x="2597" y="206"/>
                  </a:lnTo>
                  <a:lnTo>
                    <a:pt x="2597" y="206"/>
                  </a:lnTo>
                  <a:lnTo>
                    <a:pt x="2597" y="207"/>
                  </a:lnTo>
                  <a:lnTo>
                    <a:pt x="2597" y="207"/>
                  </a:lnTo>
                  <a:lnTo>
                    <a:pt x="2598" y="207"/>
                  </a:lnTo>
                  <a:lnTo>
                    <a:pt x="2598" y="207"/>
                  </a:lnTo>
                  <a:lnTo>
                    <a:pt x="2598" y="207"/>
                  </a:lnTo>
                  <a:lnTo>
                    <a:pt x="2598" y="207"/>
                  </a:lnTo>
                  <a:lnTo>
                    <a:pt x="2598" y="207"/>
                  </a:lnTo>
                  <a:lnTo>
                    <a:pt x="2598" y="207"/>
                  </a:lnTo>
                  <a:lnTo>
                    <a:pt x="2599" y="208"/>
                  </a:lnTo>
                  <a:lnTo>
                    <a:pt x="2599" y="208"/>
                  </a:lnTo>
                  <a:lnTo>
                    <a:pt x="2599" y="207"/>
                  </a:lnTo>
                  <a:lnTo>
                    <a:pt x="2599" y="207"/>
                  </a:lnTo>
                  <a:lnTo>
                    <a:pt x="2600" y="207"/>
                  </a:lnTo>
                  <a:lnTo>
                    <a:pt x="2600" y="208"/>
                  </a:lnTo>
                  <a:lnTo>
                    <a:pt x="2600" y="207"/>
                  </a:lnTo>
                  <a:lnTo>
                    <a:pt x="2600" y="207"/>
                  </a:lnTo>
                  <a:lnTo>
                    <a:pt x="2600" y="207"/>
                  </a:lnTo>
                  <a:lnTo>
                    <a:pt x="2601" y="207"/>
                  </a:lnTo>
                  <a:lnTo>
                    <a:pt x="2601" y="207"/>
                  </a:lnTo>
                  <a:lnTo>
                    <a:pt x="2601" y="207"/>
                  </a:lnTo>
                  <a:lnTo>
                    <a:pt x="2601" y="207"/>
                  </a:lnTo>
                  <a:lnTo>
                    <a:pt x="2601" y="207"/>
                  </a:lnTo>
                  <a:lnTo>
                    <a:pt x="2602" y="206"/>
                  </a:lnTo>
                  <a:lnTo>
                    <a:pt x="2602" y="208"/>
                  </a:lnTo>
                  <a:lnTo>
                    <a:pt x="2602" y="207"/>
                  </a:lnTo>
                  <a:lnTo>
                    <a:pt x="2602" y="207"/>
                  </a:lnTo>
                  <a:lnTo>
                    <a:pt x="2602" y="207"/>
                  </a:lnTo>
                  <a:lnTo>
                    <a:pt x="2603" y="207"/>
                  </a:lnTo>
                  <a:lnTo>
                    <a:pt x="2603" y="207"/>
                  </a:lnTo>
                  <a:lnTo>
                    <a:pt x="2603" y="206"/>
                  </a:lnTo>
                  <a:lnTo>
                    <a:pt x="2603" y="206"/>
                  </a:lnTo>
                  <a:lnTo>
                    <a:pt x="2603" y="207"/>
                  </a:lnTo>
                  <a:lnTo>
                    <a:pt x="2604" y="208"/>
                  </a:lnTo>
                  <a:lnTo>
                    <a:pt x="2604" y="207"/>
                  </a:lnTo>
                  <a:lnTo>
                    <a:pt x="2604" y="206"/>
                  </a:lnTo>
                  <a:lnTo>
                    <a:pt x="2604" y="206"/>
                  </a:lnTo>
                  <a:lnTo>
                    <a:pt x="2604" y="207"/>
                  </a:lnTo>
                  <a:lnTo>
                    <a:pt x="2605" y="206"/>
                  </a:lnTo>
                  <a:lnTo>
                    <a:pt x="2605" y="204"/>
                  </a:lnTo>
                  <a:lnTo>
                    <a:pt x="2605" y="202"/>
                  </a:lnTo>
                  <a:lnTo>
                    <a:pt x="2605" y="201"/>
                  </a:lnTo>
                  <a:lnTo>
                    <a:pt x="2606" y="201"/>
                  </a:lnTo>
                  <a:lnTo>
                    <a:pt x="2606" y="202"/>
                  </a:lnTo>
                  <a:lnTo>
                    <a:pt x="2606" y="201"/>
                  </a:lnTo>
                  <a:lnTo>
                    <a:pt x="2606" y="199"/>
                  </a:lnTo>
                  <a:lnTo>
                    <a:pt x="2606" y="196"/>
                  </a:lnTo>
                  <a:lnTo>
                    <a:pt x="2606" y="195"/>
                  </a:lnTo>
                  <a:lnTo>
                    <a:pt x="2607" y="196"/>
                  </a:lnTo>
                  <a:lnTo>
                    <a:pt x="2607" y="196"/>
                  </a:lnTo>
                  <a:lnTo>
                    <a:pt x="2607" y="198"/>
                  </a:lnTo>
                  <a:lnTo>
                    <a:pt x="2607" y="198"/>
                  </a:lnTo>
                  <a:lnTo>
                    <a:pt x="2608" y="197"/>
                  </a:lnTo>
                  <a:lnTo>
                    <a:pt x="2608" y="197"/>
                  </a:lnTo>
                  <a:lnTo>
                    <a:pt x="2608" y="198"/>
                  </a:lnTo>
                  <a:lnTo>
                    <a:pt x="2608" y="199"/>
                  </a:lnTo>
                  <a:lnTo>
                    <a:pt x="2608" y="200"/>
                  </a:lnTo>
                  <a:lnTo>
                    <a:pt x="2609" y="202"/>
                  </a:lnTo>
                  <a:lnTo>
                    <a:pt x="2609" y="202"/>
                  </a:lnTo>
                  <a:lnTo>
                    <a:pt x="2609" y="203"/>
                  </a:lnTo>
                  <a:lnTo>
                    <a:pt x="2609" y="204"/>
                  </a:lnTo>
                  <a:lnTo>
                    <a:pt x="2609" y="204"/>
                  </a:lnTo>
                  <a:lnTo>
                    <a:pt x="2610" y="207"/>
                  </a:lnTo>
                  <a:lnTo>
                    <a:pt x="2610" y="207"/>
                  </a:lnTo>
                  <a:lnTo>
                    <a:pt x="2610" y="208"/>
                  </a:lnTo>
                  <a:lnTo>
                    <a:pt x="2610" y="208"/>
                  </a:lnTo>
                  <a:lnTo>
                    <a:pt x="2610" y="210"/>
                  </a:lnTo>
                  <a:lnTo>
                    <a:pt x="2611" y="210"/>
                  </a:lnTo>
                  <a:lnTo>
                    <a:pt x="2611" y="210"/>
                  </a:lnTo>
                  <a:lnTo>
                    <a:pt x="2611" y="210"/>
                  </a:lnTo>
                  <a:lnTo>
                    <a:pt x="2611" y="208"/>
                  </a:lnTo>
                  <a:lnTo>
                    <a:pt x="2612" y="208"/>
                  </a:lnTo>
                  <a:lnTo>
                    <a:pt x="2612" y="208"/>
                  </a:lnTo>
                  <a:lnTo>
                    <a:pt x="2612" y="208"/>
                  </a:lnTo>
                  <a:lnTo>
                    <a:pt x="2612" y="207"/>
                  </a:lnTo>
                  <a:lnTo>
                    <a:pt x="2612" y="207"/>
                  </a:lnTo>
                  <a:lnTo>
                    <a:pt x="2612" y="206"/>
                  </a:lnTo>
                  <a:lnTo>
                    <a:pt x="2613" y="205"/>
                  </a:lnTo>
                  <a:lnTo>
                    <a:pt x="2613" y="205"/>
                  </a:lnTo>
                  <a:lnTo>
                    <a:pt x="2613" y="206"/>
                  </a:lnTo>
                  <a:lnTo>
                    <a:pt x="2613" y="207"/>
                  </a:lnTo>
                  <a:lnTo>
                    <a:pt x="2613" y="199"/>
                  </a:lnTo>
                  <a:lnTo>
                    <a:pt x="2614" y="182"/>
                  </a:lnTo>
                  <a:lnTo>
                    <a:pt x="2614" y="159"/>
                  </a:lnTo>
                  <a:lnTo>
                    <a:pt x="2614" y="133"/>
                  </a:lnTo>
                  <a:lnTo>
                    <a:pt x="2614" y="104"/>
                  </a:lnTo>
                  <a:lnTo>
                    <a:pt x="2614" y="71"/>
                  </a:lnTo>
                  <a:lnTo>
                    <a:pt x="2615" y="36"/>
                  </a:lnTo>
                  <a:lnTo>
                    <a:pt x="2615" y="9"/>
                  </a:lnTo>
                  <a:lnTo>
                    <a:pt x="2615" y="17"/>
                  </a:lnTo>
                  <a:lnTo>
                    <a:pt x="2615" y="71"/>
                  </a:lnTo>
                  <a:lnTo>
                    <a:pt x="2615" y="152"/>
                  </a:lnTo>
                  <a:lnTo>
                    <a:pt x="2616" y="214"/>
                  </a:lnTo>
                  <a:lnTo>
                    <a:pt x="2616" y="237"/>
                  </a:lnTo>
                  <a:lnTo>
                    <a:pt x="2616" y="237"/>
                  </a:lnTo>
                  <a:lnTo>
                    <a:pt x="2616" y="230"/>
                  </a:lnTo>
                  <a:lnTo>
                    <a:pt x="2617" y="224"/>
                  </a:lnTo>
                  <a:lnTo>
                    <a:pt x="2617" y="221"/>
                  </a:lnTo>
                  <a:lnTo>
                    <a:pt x="2617" y="223"/>
                  </a:lnTo>
                  <a:lnTo>
                    <a:pt x="2617" y="226"/>
                  </a:lnTo>
                  <a:lnTo>
                    <a:pt x="2617" y="229"/>
                  </a:lnTo>
                  <a:lnTo>
                    <a:pt x="2617" y="229"/>
                  </a:lnTo>
                  <a:lnTo>
                    <a:pt x="2618" y="227"/>
                  </a:lnTo>
                  <a:lnTo>
                    <a:pt x="2618" y="224"/>
                  </a:lnTo>
                  <a:lnTo>
                    <a:pt x="2618" y="220"/>
                  </a:lnTo>
                  <a:lnTo>
                    <a:pt x="2618" y="216"/>
                  </a:lnTo>
                  <a:lnTo>
                    <a:pt x="2619" y="213"/>
                  </a:lnTo>
                  <a:lnTo>
                    <a:pt x="2619" y="210"/>
                  </a:lnTo>
                  <a:lnTo>
                    <a:pt x="2619" y="208"/>
                  </a:lnTo>
                  <a:lnTo>
                    <a:pt x="2619" y="208"/>
                  </a:lnTo>
                  <a:lnTo>
                    <a:pt x="2619" y="207"/>
                  </a:lnTo>
                  <a:lnTo>
                    <a:pt x="2620" y="207"/>
                  </a:lnTo>
                  <a:lnTo>
                    <a:pt x="2620" y="207"/>
                  </a:lnTo>
                  <a:lnTo>
                    <a:pt x="2620" y="206"/>
                  </a:lnTo>
                  <a:lnTo>
                    <a:pt x="2620" y="205"/>
                  </a:lnTo>
                  <a:lnTo>
                    <a:pt x="2620" y="205"/>
                  </a:lnTo>
                  <a:lnTo>
                    <a:pt x="2621" y="205"/>
                  </a:lnTo>
                  <a:lnTo>
                    <a:pt x="2621" y="205"/>
                  </a:lnTo>
                  <a:lnTo>
                    <a:pt x="2621" y="204"/>
                  </a:lnTo>
                  <a:lnTo>
                    <a:pt x="2621" y="202"/>
                  </a:lnTo>
                  <a:lnTo>
                    <a:pt x="2621" y="203"/>
                  </a:lnTo>
                  <a:lnTo>
                    <a:pt x="2622" y="202"/>
                  </a:lnTo>
                  <a:lnTo>
                    <a:pt x="2622" y="203"/>
                  </a:lnTo>
                  <a:lnTo>
                    <a:pt x="2622" y="201"/>
                  </a:lnTo>
                  <a:lnTo>
                    <a:pt x="2622" y="200"/>
                  </a:lnTo>
                  <a:lnTo>
                    <a:pt x="2623" y="200"/>
                  </a:lnTo>
                  <a:lnTo>
                    <a:pt x="2623" y="201"/>
                  </a:lnTo>
                  <a:lnTo>
                    <a:pt x="2623" y="199"/>
                  </a:lnTo>
                  <a:lnTo>
                    <a:pt x="2623" y="199"/>
                  </a:lnTo>
                  <a:lnTo>
                    <a:pt x="2623" y="198"/>
                  </a:lnTo>
                  <a:lnTo>
                    <a:pt x="2623" y="198"/>
                  </a:lnTo>
                  <a:lnTo>
                    <a:pt x="2624" y="197"/>
                  </a:lnTo>
                  <a:lnTo>
                    <a:pt x="2624" y="196"/>
                  </a:lnTo>
                  <a:lnTo>
                    <a:pt x="2624" y="195"/>
                  </a:lnTo>
                  <a:lnTo>
                    <a:pt x="2624" y="195"/>
                  </a:lnTo>
                  <a:lnTo>
                    <a:pt x="2625" y="193"/>
                  </a:lnTo>
                  <a:lnTo>
                    <a:pt x="2625" y="193"/>
                  </a:lnTo>
                  <a:lnTo>
                    <a:pt x="2625" y="189"/>
                  </a:lnTo>
                  <a:lnTo>
                    <a:pt x="2625" y="189"/>
                  </a:lnTo>
                  <a:lnTo>
                    <a:pt x="2625" y="189"/>
                  </a:lnTo>
                  <a:lnTo>
                    <a:pt x="2625" y="187"/>
                  </a:lnTo>
                  <a:lnTo>
                    <a:pt x="2626" y="185"/>
                  </a:lnTo>
                  <a:lnTo>
                    <a:pt x="2626" y="184"/>
                  </a:lnTo>
                  <a:lnTo>
                    <a:pt x="2626" y="182"/>
                  </a:lnTo>
                  <a:lnTo>
                    <a:pt x="2626" y="181"/>
                  </a:lnTo>
                  <a:lnTo>
                    <a:pt x="2627" y="180"/>
                  </a:lnTo>
                  <a:lnTo>
                    <a:pt x="2627" y="179"/>
                  </a:lnTo>
                  <a:lnTo>
                    <a:pt x="2627" y="177"/>
                  </a:lnTo>
                  <a:lnTo>
                    <a:pt x="2627" y="177"/>
                  </a:lnTo>
                  <a:lnTo>
                    <a:pt x="2627" y="177"/>
                  </a:lnTo>
                  <a:lnTo>
                    <a:pt x="2628" y="176"/>
                  </a:lnTo>
                  <a:lnTo>
                    <a:pt x="2628" y="175"/>
                  </a:lnTo>
                  <a:lnTo>
                    <a:pt x="2628" y="174"/>
                  </a:lnTo>
                  <a:lnTo>
                    <a:pt x="2628" y="174"/>
                  </a:lnTo>
                  <a:lnTo>
                    <a:pt x="2628" y="173"/>
                  </a:lnTo>
                  <a:lnTo>
                    <a:pt x="2628" y="173"/>
                  </a:lnTo>
                  <a:lnTo>
                    <a:pt x="2629" y="173"/>
                  </a:lnTo>
                  <a:lnTo>
                    <a:pt x="2629" y="174"/>
                  </a:lnTo>
                  <a:lnTo>
                    <a:pt x="2629" y="175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0" y="179"/>
                  </a:lnTo>
                  <a:lnTo>
                    <a:pt x="2630" y="182"/>
                  </a:lnTo>
                  <a:lnTo>
                    <a:pt x="2630" y="186"/>
                  </a:lnTo>
                  <a:lnTo>
                    <a:pt x="2630" y="189"/>
                  </a:lnTo>
                  <a:lnTo>
                    <a:pt x="2631" y="191"/>
                  </a:lnTo>
                  <a:lnTo>
                    <a:pt x="2631" y="193"/>
                  </a:lnTo>
                  <a:lnTo>
                    <a:pt x="2631" y="196"/>
                  </a:lnTo>
                  <a:lnTo>
                    <a:pt x="2631" y="197"/>
                  </a:lnTo>
                  <a:lnTo>
                    <a:pt x="2631" y="199"/>
                  </a:lnTo>
                  <a:lnTo>
                    <a:pt x="2632" y="201"/>
                  </a:lnTo>
                  <a:lnTo>
                    <a:pt x="2632" y="201"/>
                  </a:lnTo>
                  <a:lnTo>
                    <a:pt x="2632" y="202"/>
                  </a:lnTo>
                  <a:lnTo>
                    <a:pt x="2632" y="203"/>
                  </a:lnTo>
                  <a:lnTo>
                    <a:pt x="2632" y="204"/>
                  </a:lnTo>
                  <a:lnTo>
                    <a:pt x="2633" y="203"/>
                  </a:lnTo>
                  <a:lnTo>
                    <a:pt x="2633" y="202"/>
                  </a:lnTo>
                  <a:lnTo>
                    <a:pt x="2633" y="204"/>
                  </a:lnTo>
                  <a:lnTo>
                    <a:pt x="2633" y="204"/>
                  </a:lnTo>
                  <a:lnTo>
                    <a:pt x="2634" y="204"/>
                  </a:lnTo>
                  <a:lnTo>
                    <a:pt x="2634" y="204"/>
                  </a:lnTo>
                  <a:lnTo>
                    <a:pt x="2634" y="202"/>
                  </a:lnTo>
                  <a:lnTo>
                    <a:pt x="2634" y="204"/>
                  </a:lnTo>
                  <a:lnTo>
                    <a:pt x="2634" y="204"/>
                  </a:lnTo>
                  <a:lnTo>
                    <a:pt x="2634" y="204"/>
                  </a:lnTo>
                  <a:lnTo>
                    <a:pt x="2635" y="203"/>
                  </a:lnTo>
                  <a:lnTo>
                    <a:pt x="2635" y="203"/>
                  </a:lnTo>
                  <a:lnTo>
                    <a:pt x="2635" y="204"/>
                  </a:lnTo>
                  <a:lnTo>
                    <a:pt x="2635" y="204"/>
                  </a:lnTo>
                  <a:lnTo>
                    <a:pt x="2636" y="202"/>
                  </a:lnTo>
                  <a:lnTo>
                    <a:pt x="2636" y="202"/>
                  </a:lnTo>
                  <a:lnTo>
                    <a:pt x="2636" y="202"/>
                  </a:lnTo>
                  <a:lnTo>
                    <a:pt x="2636" y="202"/>
                  </a:lnTo>
                  <a:lnTo>
                    <a:pt x="2636" y="202"/>
                  </a:lnTo>
                  <a:lnTo>
                    <a:pt x="2636" y="202"/>
                  </a:lnTo>
                  <a:lnTo>
                    <a:pt x="2637" y="202"/>
                  </a:lnTo>
                  <a:lnTo>
                    <a:pt x="2637" y="202"/>
                  </a:lnTo>
                  <a:lnTo>
                    <a:pt x="2637" y="202"/>
                  </a:lnTo>
                  <a:lnTo>
                    <a:pt x="2637" y="202"/>
                  </a:lnTo>
                  <a:lnTo>
                    <a:pt x="2638" y="202"/>
                  </a:lnTo>
                  <a:lnTo>
                    <a:pt x="2638" y="202"/>
                  </a:lnTo>
                  <a:lnTo>
                    <a:pt x="2638" y="201"/>
                  </a:lnTo>
                  <a:lnTo>
                    <a:pt x="2638" y="202"/>
                  </a:lnTo>
                  <a:lnTo>
                    <a:pt x="2638" y="201"/>
                  </a:lnTo>
                  <a:lnTo>
                    <a:pt x="2639" y="202"/>
                  </a:lnTo>
                  <a:lnTo>
                    <a:pt x="2639" y="200"/>
                  </a:lnTo>
                  <a:lnTo>
                    <a:pt x="2639" y="202"/>
                  </a:lnTo>
                  <a:lnTo>
                    <a:pt x="2639" y="202"/>
                  </a:lnTo>
                  <a:lnTo>
                    <a:pt x="2639" y="202"/>
                  </a:lnTo>
                  <a:lnTo>
                    <a:pt x="2640" y="202"/>
                  </a:lnTo>
                  <a:lnTo>
                    <a:pt x="2640" y="202"/>
                  </a:lnTo>
                  <a:lnTo>
                    <a:pt x="2640" y="204"/>
                  </a:lnTo>
                  <a:lnTo>
                    <a:pt x="2640" y="204"/>
                  </a:lnTo>
                  <a:lnTo>
                    <a:pt x="2640" y="202"/>
                  </a:lnTo>
                  <a:lnTo>
                    <a:pt x="2641" y="202"/>
                  </a:lnTo>
                  <a:lnTo>
                    <a:pt x="2641" y="202"/>
                  </a:lnTo>
                  <a:lnTo>
                    <a:pt x="2641" y="204"/>
                  </a:lnTo>
                  <a:lnTo>
                    <a:pt x="2641" y="204"/>
                  </a:lnTo>
                  <a:lnTo>
                    <a:pt x="2642" y="204"/>
                  </a:lnTo>
                  <a:lnTo>
                    <a:pt x="2642" y="205"/>
                  </a:lnTo>
                  <a:lnTo>
                    <a:pt x="2642" y="204"/>
                  </a:lnTo>
                  <a:lnTo>
                    <a:pt x="2642" y="204"/>
                  </a:lnTo>
                  <a:lnTo>
                    <a:pt x="2642" y="205"/>
                  </a:lnTo>
                  <a:lnTo>
                    <a:pt x="2642" y="205"/>
                  </a:lnTo>
                  <a:lnTo>
                    <a:pt x="2643" y="205"/>
                  </a:lnTo>
                  <a:lnTo>
                    <a:pt x="2643" y="205"/>
                  </a:lnTo>
                  <a:lnTo>
                    <a:pt x="2643" y="205"/>
                  </a:lnTo>
                  <a:lnTo>
                    <a:pt x="2643" y="206"/>
                  </a:lnTo>
                  <a:lnTo>
                    <a:pt x="2643" y="207"/>
                  </a:lnTo>
                  <a:lnTo>
                    <a:pt x="2644" y="206"/>
                  </a:lnTo>
                  <a:lnTo>
                    <a:pt x="2644" y="206"/>
                  </a:lnTo>
                  <a:lnTo>
                    <a:pt x="2644" y="206"/>
                  </a:lnTo>
                  <a:lnTo>
                    <a:pt x="2644" y="207"/>
                  </a:lnTo>
                  <a:lnTo>
                    <a:pt x="2645" y="207"/>
                  </a:lnTo>
                  <a:lnTo>
                    <a:pt x="2645" y="207"/>
                  </a:lnTo>
                  <a:lnTo>
                    <a:pt x="2645" y="208"/>
                  </a:lnTo>
                  <a:lnTo>
                    <a:pt x="2645" y="207"/>
                  </a:lnTo>
                  <a:lnTo>
                    <a:pt x="2645" y="208"/>
                  </a:lnTo>
                  <a:lnTo>
                    <a:pt x="2645" y="206"/>
                  </a:lnTo>
                  <a:lnTo>
                    <a:pt x="2646" y="207"/>
                  </a:lnTo>
                  <a:lnTo>
                    <a:pt x="2646" y="207"/>
                  </a:lnTo>
                  <a:lnTo>
                    <a:pt x="2646" y="208"/>
                  </a:lnTo>
                  <a:lnTo>
                    <a:pt x="2646" y="207"/>
                  </a:lnTo>
                  <a:lnTo>
                    <a:pt x="2647" y="207"/>
                  </a:lnTo>
                  <a:lnTo>
                    <a:pt x="2647" y="207"/>
                  </a:lnTo>
                  <a:lnTo>
                    <a:pt x="2647" y="207"/>
                  </a:lnTo>
                  <a:lnTo>
                    <a:pt x="2647" y="207"/>
                  </a:lnTo>
                  <a:lnTo>
                    <a:pt x="2647" y="207"/>
                  </a:lnTo>
                  <a:lnTo>
                    <a:pt x="2647" y="208"/>
                  </a:lnTo>
                  <a:lnTo>
                    <a:pt x="2648" y="207"/>
                  </a:lnTo>
                  <a:lnTo>
                    <a:pt x="2648" y="208"/>
                  </a:lnTo>
                  <a:lnTo>
                    <a:pt x="2648" y="207"/>
                  </a:lnTo>
                  <a:lnTo>
                    <a:pt x="2648" y="206"/>
                  </a:lnTo>
                  <a:lnTo>
                    <a:pt x="2649" y="208"/>
                  </a:lnTo>
                  <a:lnTo>
                    <a:pt x="2649" y="207"/>
                  </a:lnTo>
                  <a:lnTo>
                    <a:pt x="2649" y="207"/>
                  </a:lnTo>
                  <a:lnTo>
                    <a:pt x="2649" y="207"/>
                  </a:lnTo>
                  <a:lnTo>
                    <a:pt x="2649" y="207"/>
                  </a:lnTo>
                  <a:lnTo>
                    <a:pt x="2650" y="206"/>
                  </a:lnTo>
                  <a:lnTo>
                    <a:pt x="2650" y="207"/>
                  </a:lnTo>
                  <a:lnTo>
                    <a:pt x="2650" y="208"/>
                  </a:lnTo>
                  <a:lnTo>
                    <a:pt x="2650" y="208"/>
                  </a:lnTo>
                  <a:lnTo>
                    <a:pt x="2650" y="207"/>
                  </a:lnTo>
                  <a:lnTo>
                    <a:pt x="2651" y="207"/>
                  </a:lnTo>
                  <a:lnTo>
                    <a:pt x="2651" y="207"/>
                  </a:lnTo>
                  <a:lnTo>
                    <a:pt x="2651" y="208"/>
                  </a:lnTo>
                  <a:lnTo>
                    <a:pt x="2651" y="207"/>
                  </a:lnTo>
                  <a:lnTo>
                    <a:pt x="2651" y="207"/>
                  </a:lnTo>
                  <a:lnTo>
                    <a:pt x="2652" y="206"/>
                  </a:lnTo>
                  <a:lnTo>
                    <a:pt x="2652" y="207"/>
                  </a:lnTo>
                  <a:lnTo>
                    <a:pt x="2652" y="208"/>
                  </a:lnTo>
                  <a:lnTo>
                    <a:pt x="2652" y="207"/>
                  </a:lnTo>
                  <a:lnTo>
                    <a:pt x="2653" y="207"/>
                  </a:lnTo>
                  <a:lnTo>
                    <a:pt x="2653" y="207"/>
                  </a:lnTo>
                  <a:lnTo>
                    <a:pt x="2653" y="207"/>
                  </a:lnTo>
                  <a:lnTo>
                    <a:pt x="2653" y="205"/>
                  </a:lnTo>
                  <a:lnTo>
                    <a:pt x="2653" y="204"/>
                  </a:lnTo>
                  <a:lnTo>
                    <a:pt x="2653" y="202"/>
                  </a:lnTo>
                  <a:lnTo>
                    <a:pt x="2654" y="201"/>
                  </a:lnTo>
                  <a:lnTo>
                    <a:pt x="2654" y="202"/>
                  </a:lnTo>
                  <a:lnTo>
                    <a:pt x="2654" y="202"/>
                  </a:lnTo>
                  <a:lnTo>
                    <a:pt x="2654" y="200"/>
                  </a:lnTo>
                  <a:lnTo>
                    <a:pt x="2655" y="197"/>
                  </a:lnTo>
                  <a:lnTo>
                    <a:pt x="2655" y="196"/>
                  </a:lnTo>
                  <a:lnTo>
                    <a:pt x="2655" y="196"/>
                  </a:lnTo>
                  <a:lnTo>
                    <a:pt x="2655" y="196"/>
                  </a:lnTo>
                  <a:lnTo>
                    <a:pt x="2655" y="198"/>
                  </a:lnTo>
                  <a:lnTo>
                    <a:pt x="2656" y="198"/>
                  </a:lnTo>
                  <a:lnTo>
                    <a:pt x="2656" y="199"/>
                  </a:lnTo>
                  <a:lnTo>
                    <a:pt x="2656" y="199"/>
                  </a:lnTo>
                  <a:lnTo>
                    <a:pt x="2656" y="200"/>
                  </a:lnTo>
                  <a:lnTo>
                    <a:pt x="2656" y="202"/>
                  </a:lnTo>
                  <a:lnTo>
                    <a:pt x="2656" y="202"/>
                  </a:lnTo>
                  <a:lnTo>
                    <a:pt x="2657" y="202"/>
                  </a:lnTo>
                  <a:lnTo>
                    <a:pt x="2657" y="203"/>
                  </a:lnTo>
                  <a:lnTo>
                    <a:pt x="2657" y="205"/>
                  </a:lnTo>
                  <a:lnTo>
                    <a:pt x="2657" y="204"/>
                  </a:lnTo>
                  <a:lnTo>
                    <a:pt x="2658" y="205"/>
                  </a:lnTo>
                  <a:lnTo>
                    <a:pt x="2658" y="207"/>
                  </a:lnTo>
                  <a:lnTo>
                    <a:pt x="2658" y="208"/>
                  </a:lnTo>
                  <a:lnTo>
                    <a:pt x="2658" y="210"/>
                  </a:lnTo>
                  <a:lnTo>
                    <a:pt x="2658" y="209"/>
                  </a:lnTo>
                  <a:lnTo>
                    <a:pt x="2658" y="210"/>
                  </a:lnTo>
                  <a:lnTo>
                    <a:pt x="2659" y="210"/>
                  </a:lnTo>
                  <a:lnTo>
                    <a:pt x="2659" y="210"/>
                  </a:lnTo>
                  <a:lnTo>
                    <a:pt x="2659" y="210"/>
                  </a:lnTo>
                  <a:lnTo>
                    <a:pt x="2659" y="210"/>
                  </a:lnTo>
                  <a:lnTo>
                    <a:pt x="2660" y="210"/>
                  </a:lnTo>
                  <a:lnTo>
                    <a:pt x="2660" y="210"/>
                  </a:lnTo>
                  <a:lnTo>
                    <a:pt x="2660" y="208"/>
                  </a:lnTo>
                  <a:lnTo>
                    <a:pt x="2660" y="207"/>
                  </a:lnTo>
                  <a:lnTo>
                    <a:pt x="2660" y="207"/>
                  </a:lnTo>
                  <a:lnTo>
                    <a:pt x="2661" y="207"/>
                  </a:lnTo>
                  <a:lnTo>
                    <a:pt x="2661" y="206"/>
                  </a:lnTo>
                  <a:lnTo>
                    <a:pt x="2661" y="206"/>
                  </a:lnTo>
                  <a:lnTo>
                    <a:pt x="2661" y="207"/>
                  </a:lnTo>
                  <a:lnTo>
                    <a:pt x="2661" y="205"/>
                  </a:lnTo>
                  <a:lnTo>
                    <a:pt x="2662" y="197"/>
                  </a:lnTo>
                  <a:lnTo>
                    <a:pt x="2662" y="179"/>
                  </a:lnTo>
                  <a:lnTo>
                    <a:pt x="2662" y="156"/>
                  </a:lnTo>
                  <a:lnTo>
                    <a:pt x="2662" y="131"/>
                  </a:lnTo>
                  <a:lnTo>
                    <a:pt x="2662" y="100"/>
                  </a:lnTo>
                  <a:lnTo>
                    <a:pt x="2663" y="66"/>
                  </a:lnTo>
                  <a:lnTo>
                    <a:pt x="2663" y="33"/>
                  </a:lnTo>
                  <a:lnTo>
                    <a:pt x="2663" y="15"/>
                  </a:lnTo>
                  <a:lnTo>
                    <a:pt x="2663" y="36"/>
                  </a:lnTo>
                  <a:lnTo>
                    <a:pt x="2664" y="101"/>
                  </a:lnTo>
                  <a:lnTo>
                    <a:pt x="2664" y="179"/>
                  </a:lnTo>
                  <a:lnTo>
                    <a:pt x="2664" y="224"/>
                  </a:lnTo>
                  <a:lnTo>
                    <a:pt x="2664" y="235"/>
                  </a:lnTo>
                  <a:lnTo>
                    <a:pt x="2664" y="231"/>
                  </a:lnTo>
                  <a:lnTo>
                    <a:pt x="2664" y="226"/>
                  </a:lnTo>
                  <a:lnTo>
                    <a:pt x="2665" y="220"/>
                  </a:lnTo>
                  <a:lnTo>
                    <a:pt x="2665" y="221"/>
                  </a:lnTo>
                  <a:lnTo>
                    <a:pt x="2665" y="225"/>
                  </a:lnTo>
                  <a:lnTo>
                    <a:pt x="2665" y="227"/>
                  </a:lnTo>
                  <a:lnTo>
                    <a:pt x="2666" y="228"/>
                  </a:lnTo>
                  <a:lnTo>
                    <a:pt x="2666" y="229"/>
                  </a:lnTo>
                  <a:lnTo>
                    <a:pt x="2666" y="227"/>
                  </a:lnTo>
                  <a:lnTo>
                    <a:pt x="2666" y="223"/>
                  </a:lnTo>
                  <a:lnTo>
                    <a:pt x="2666" y="219"/>
                  </a:lnTo>
                  <a:lnTo>
                    <a:pt x="2667" y="216"/>
                  </a:lnTo>
                  <a:lnTo>
                    <a:pt x="2667" y="215"/>
                  </a:lnTo>
                  <a:lnTo>
                    <a:pt x="2667" y="212"/>
                  </a:lnTo>
                  <a:lnTo>
                    <a:pt x="2667" y="210"/>
                  </a:lnTo>
                  <a:lnTo>
                    <a:pt x="2667" y="210"/>
                  </a:lnTo>
                  <a:lnTo>
                    <a:pt x="2668" y="210"/>
                  </a:lnTo>
                  <a:lnTo>
                    <a:pt x="2668" y="210"/>
                  </a:lnTo>
                  <a:lnTo>
                    <a:pt x="2668" y="210"/>
                  </a:lnTo>
                  <a:lnTo>
                    <a:pt x="2668" y="207"/>
                  </a:lnTo>
                  <a:lnTo>
                    <a:pt x="2668" y="207"/>
                  </a:lnTo>
                  <a:lnTo>
                    <a:pt x="2669" y="207"/>
                  </a:lnTo>
                  <a:lnTo>
                    <a:pt x="2669" y="206"/>
                  </a:lnTo>
                  <a:lnTo>
                    <a:pt x="2669" y="206"/>
                  </a:lnTo>
                  <a:lnTo>
                    <a:pt x="2669" y="205"/>
                  </a:lnTo>
                  <a:lnTo>
                    <a:pt x="2670" y="204"/>
                  </a:lnTo>
                  <a:lnTo>
                    <a:pt x="2670" y="204"/>
                  </a:lnTo>
                  <a:lnTo>
                    <a:pt x="2670" y="204"/>
                  </a:lnTo>
                  <a:lnTo>
                    <a:pt x="2670" y="204"/>
                  </a:lnTo>
                  <a:lnTo>
                    <a:pt x="2670" y="202"/>
                  </a:lnTo>
                  <a:lnTo>
                    <a:pt x="2670" y="202"/>
                  </a:lnTo>
                  <a:lnTo>
                    <a:pt x="2671" y="202"/>
                  </a:lnTo>
                  <a:lnTo>
                    <a:pt x="2671" y="202"/>
                  </a:lnTo>
                  <a:lnTo>
                    <a:pt x="2671" y="201"/>
                  </a:lnTo>
                  <a:lnTo>
                    <a:pt x="2671" y="200"/>
                  </a:lnTo>
                  <a:lnTo>
                    <a:pt x="2671" y="200"/>
                  </a:lnTo>
                  <a:lnTo>
                    <a:pt x="2672" y="200"/>
                  </a:lnTo>
                  <a:lnTo>
                    <a:pt x="2672" y="200"/>
                  </a:lnTo>
                  <a:lnTo>
                    <a:pt x="2672" y="198"/>
                  </a:lnTo>
                  <a:lnTo>
                    <a:pt x="2672" y="196"/>
                  </a:lnTo>
                  <a:lnTo>
                    <a:pt x="2672" y="196"/>
                  </a:lnTo>
                  <a:lnTo>
                    <a:pt x="2673" y="196"/>
                  </a:lnTo>
                  <a:lnTo>
                    <a:pt x="2673" y="195"/>
                  </a:lnTo>
                  <a:lnTo>
                    <a:pt x="2673" y="193"/>
                  </a:lnTo>
                  <a:lnTo>
                    <a:pt x="2673" y="191"/>
                  </a:lnTo>
                  <a:lnTo>
                    <a:pt x="2673" y="191"/>
                  </a:lnTo>
                  <a:lnTo>
                    <a:pt x="2674" y="189"/>
                  </a:lnTo>
                  <a:lnTo>
                    <a:pt x="2674" y="186"/>
                  </a:lnTo>
                  <a:lnTo>
                    <a:pt x="2674" y="186"/>
                  </a:lnTo>
                  <a:lnTo>
                    <a:pt x="2674" y="185"/>
                  </a:lnTo>
                  <a:lnTo>
                    <a:pt x="2675" y="182"/>
                  </a:lnTo>
                  <a:lnTo>
                    <a:pt x="2675" y="182"/>
                  </a:lnTo>
                  <a:lnTo>
                    <a:pt x="2675" y="179"/>
                  </a:lnTo>
                  <a:lnTo>
                    <a:pt x="2675" y="179"/>
                  </a:lnTo>
                  <a:lnTo>
                    <a:pt x="2675" y="179"/>
                  </a:lnTo>
                  <a:lnTo>
                    <a:pt x="2675" y="178"/>
                  </a:lnTo>
                  <a:lnTo>
                    <a:pt x="2676" y="177"/>
                  </a:lnTo>
                  <a:lnTo>
                    <a:pt x="2676" y="175"/>
                  </a:lnTo>
                  <a:lnTo>
                    <a:pt x="2676" y="175"/>
                  </a:lnTo>
                  <a:lnTo>
                    <a:pt x="2676" y="175"/>
                  </a:lnTo>
                  <a:lnTo>
                    <a:pt x="2677" y="175"/>
                  </a:lnTo>
                  <a:lnTo>
                    <a:pt x="2677" y="175"/>
                  </a:lnTo>
                  <a:lnTo>
                    <a:pt x="2677" y="175"/>
                  </a:lnTo>
                  <a:lnTo>
                    <a:pt x="2677" y="176"/>
                  </a:lnTo>
                  <a:lnTo>
                    <a:pt x="2677" y="178"/>
                  </a:lnTo>
                  <a:lnTo>
                    <a:pt x="2678" y="179"/>
                  </a:lnTo>
                  <a:lnTo>
                    <a:pt x="2678" y="182"/>
                  </a:lnTo>
                  <a:lnTo>
                    <a:pt x="2678" y="184"/>
                  </a:lnTo>
                  <a:lnTo>
                    <a:pt x="2678" y="186"/>
                  </a:lnTo>
                  <a:lnTo>
                    <a:pt x="2678" y="189"/>
                  </a:lnTo>
                  <a:lnTo>
                    <a:pt x="2679" y="192"/>
                  </a:lnTo>
                  <a:lnTo>
                    <a:pt x="2679" y="195"/>
                  </a:lnTo>
                  <a:lnTo>
                    <a:pt x="2679" y="196"/>
                  </a:lnTo>
                  <a:lnTo>
                    <a:pt x="2679" y="198"/>
                  </a:lnTo>
                  <a:lnTo>
                    <a:pt x="2679" y="200"/>
                  </a:lnTo>
                  <a:lnTo>
                    <a:pt x="2680" y="202"/>
                  </a:lnTo>
                  <a:lnTo>
                    <a:pt x="2680" y="204"/>
                  </a:lnTo>
                  <a:lnTo>
                    <a:pt x="2680" y="204"/>
                  </a:lnTo>
                  <a:lnTo>
                    <a:pt x="2680" y="205"/>
                  </a:lnTo>
                  <a:lnTo>
                    <a:pt x="2681" y="205"/>
                  </a:lnTo>
                  <a:lnTo>
                    <a:pt x="2681" y="205"/>
                  </a:lnTo>
                  <a:lnTo>
                    <a:pt x="2681" y="205"/>
                  </a:lnTo>
                  <a:lnTo>
                    <a:pt x="2681" y="205"/>
                  </a:lnTo>
                  <a:lnTo>
                    <a:pt x="2681" y="205"/>
                  </a:lnTo>
                  <a:lnTo>
                    <a:pt x="2681" y="206"/>
                  </a:lnTo>
                  <a:lnTo>
                    <a:pt x="2682" y="205"/>
                  </a:lnTo>
                  <a:lnTo>
                    <a:pt x="2682" y="204"/>
                  </a:lnTo>
                  <a:lnTo>
                    <a:pt x="2682" y="205"/>
                  </a:lnTo>
                  <a:lnTo>
                    <a:pt x="2682" y="205"/>
                  </a:lnTo>
                  <a:lnTo>
                    <a:pt x="2683" y="206"/>
                  </a:lnTo>
                  <a:lnTo>
                    <a:pt x="2683" y="205"/>
                  </a:lnTo>
                  <a:lnTo>
                    <a:pt x="2683" y="205"/>
                  </a:lnTo>
                  <a:lnTo>
                    <a:pt x="2683" y="205"/>
                  </a:lnTo>
                  <a:lnTo>
                    <a:pt x="2683" y="205"/>
                  </a:lnTo>
                  <a:lnTo>
                    <a:pt x="2683" y="206"/>
                  </a:lnTo>
                  <a:lnTo>
                    <a:pt x="2684" y="205"/>
                  </a:lnTo>
                  <a:lnTo>
                    <a:pt x="2684" y="207"/>
                  </a:lnTo>
                  <a:lnTo>
                    <a:pt x="2684" y="205"/>
                  </a:lnTo>
                  <a:lnTo>
                    <a:pt x="2684" y="205"/>
                  </a:lnTo>
                  <a:lnTo>
                    <a:pt x="2685" y="205"/>
                  </a:lnTo>
                  <a:lnTo>
                    <a:pt x="2685" y="205"/>
                  </a:lnTo>
                  <a:lnTo>
                    <a:pt x="2685" y="206"/>
                  </a:lnTo>
                  <a:lnTo>
                    <a:pt x="2685" y="204"/>
                  </a:lnTo>
                  <a:lnTo>
                    <a:pt x="2685" y="204"/>
                  </a:lnTo>
                  <a:lnTo>
                    <a:pt x="2686" y="205"/>
                  </a:lnTo>
                  <a:lnTo>
                    <a:pt x="2686" y="205"/>
                  </a:lnTo>
                  <a:lnTo>
                    <a:pt x="2686" y="204"/>
                  </a:lnTo>
                  <a:lnTo>
                    <a:pt x="2686" y="204"/>
                  </a:lnTo>
                  <a:lnTo>
                    <a:pt x="2686" y="205"/>
                  </a:lnTo>
                  <a:lnTo>
                    <a:pt x="2686" y="204"/>
                  </a:lnTo>
                  <a:lnTo>
                    <a:pt x="2687" y="204"/>
                  </a:lnTo>
                  <a:lnTo>
                    <a:pt x="2687" y="204"/>
                  </a:lnTo>
                  <a:lnTo>
                    <a:pt x="2687" y="204"/>
                  </a:lnTo>
                  <a:lnTo>
                    <a:pt x="2687" y="205"/>
                  </a:lnTo>
                  <a:lnTo>
                    <a:pt x="2688" y="205"/>
                  </a:lnTo>
                  <a:lnTo>
                    <a:pt x="2688" y="205"/>
                  </a:lnTo>
                  <a:lnTo>
                    <a:pt x="2688" y="205"/>
                  </a:lnTo>
                  <a:lnTo>
                    <a:pt x="2688" y="205"/>
                  </a:lnTo>
                  <a:lnTo>
                    <a:pt x="2688" y="205"/>
                  </a:lnTo>
                  <a:lnTo>
                    <a:pt x="2689" y="206"/>
                  </a:lnTo>
                  <a:lnTo>
                    <a:pt x="2689" y="205"/>
                  </a:lnTo>
                  <a:lnTo>
                    <a:pt x="2689" y="205"/>
                  </a:lnTo>
                  <a:lnTo>
                    <a:pt x="2689" y="206"/>
                  </a:lnTo>
                  <a:lnTo>
                    <a:pt x="2689" y="207"/>
                  </a:lnTo>
                  <a:lnTo>
                    <a:pt x="2690" y="207"/>
                  </a:lnTo>
                  <a:lnTo>
                    <a:pt x="2690" y="206"/>
                  </a:lnTo>
                  <a:lnTo>
                    <a:pt x="2690" y="207"/>
                  </a:lnTo>
                  <a:lnTo>
                    <a:pt x="2690" y="208"/>
                  </a:lnTo>
                  <a:lnTo>
                    <a:pt x="2690" y="208"/>
                  </a:lnTo>
                  <a:lnTo>
                    <a:pt x="2691" y="208"/>
                  </a:lnTo>
                  <a:lnTo>
                    <a:pt x="2691" y="208"/>
                  </a:lnTo>
                  <a:lnTo>
                    <a:pt x="2691" y="208"/>
                  </a:lnTo>
                  <a:lnTo>
                    <a:pt x="2691" y="209"/>
                  </a:lnTo>
                  <a:lnTo>
                    <a:pt x="2692" y="208"/>
                  </a:lnTo>
                  <a:lnTo>
                    <a:pt x="2692" y="208"/>
                  </a:lnTo>
                  <a:lnTo>
                    <a:pt x="2692" y="208"/>
                  </a:lnTo>
                  <a:lnTo>
                    <a:pt x="2692" y="208"/>
                  </a:lnTo>
                  <a:lnTo>
                    <a:pt x="2692" y="210"/>
                  </a:lnTo>
                  <a:lnTo>
                    <a:pt x="2692" y="210"/>
                  </a:lnTo>
                  <a:lnTo>
                    <a:pt x="2693" y="210"/>
                  </a:lnTo>
                  <a:lnTo>
                    <a:pt x="2693" y="210"/>
                  </a:lnTo>
                  <a:lnTo>
                    <a:pt x="2693" y="210"/>
                  </a:lnTo>
                  <a:lnTo>
                    <a:pt x="2693" y="210"/>
                  </a:lnTo>
                  <a:lnTo>
                    <a:pt x="2694" y="210"/>
                  </a:lnTo>
                  <a:lnTo>
                    <a:pt x="2694" y="210"/>
                  </a:lnTo>
                  <a:lnTo>
                    <a:pt x="2694" y="210"/>
                  </a:lnTo>
                  <a:lnTo>
                    <a:pt x="2694" y="210"/>
                  </a:lnTo>
                  <a:lnTo>
                    <a:pt x="2694" y="210"/>
                  </a:lnTo>
                  <a:lnTo>
                    <a:pt x="2694" y="209"/>
                  </a:lnTo>
                  <a:lnTo>
                    <a:pt x="2695" y="210"/>
                  </a:lnTo>
                  <a:lnTo>
                    <a:pt x="2695" y="210"/>
                  </a:lnTo>
                  <a:lnTo>
                    <a:pt x="2695" y="210"/>
                  </a:lnTo>
                  <a:lnTo>
                    <a:pt x="2695" y="210"/>
                  </a:lnTo>
                  <a:lnTo>
                    <a:pt x="2696" y="211"/>
                  </a:lnTo>
                  <a:lnTo>
                    <a:pt x="2696" y="210"/>
                  </a:lnTo>
                  <a:lnTo>
                    <a:pt x="2696" y="210"/>
                  </a:lnTo>
                  <a:lnTo>
                    <a:pt x="2696" y="210"/>
                  </a:lnTo>
                  <a:lnTo>
                    <a:pt x="2696" y="210"/>
                  </a:lnTo>
                  <a:lnTo>
                    <a:pt x="2697" y="211"/>
                  </a:lnTo>
                  <a:lnTo>
                    <a:pt x="2697" y="210"/>
                  </a:lnTo>
                  <a:lnTo>
                    <a:pt x="2697" y="211"/>
                  </a:lnTo>
                  <a:lnTo>
                    <a:pt x="2697" y="211"/>
                  </a:lnTo>
                  <a:lnTo>
                    <a:pt x="2697" y="211"/>
                  </a:lnTo>
                  <a:lnTo>
                    <a:pt x="2698" y="211"/>
                  </a:lnTo>
                  <a:lnTo>
                    <a:pt x="2698" y="210"/>
                  </a:lnTo>
                  <a:lnTo>
                    <a:pt x="2698" y="210"/>
                  </a:lnTo>
                  <a:lnTo>
                    <a:pt x="2698" y="211"/>
                  </a:lnTo>
                  <a:lnTo>
                    <a:pt x="2698" y="211"/>
                  </a:lnTo>
                  <a:lnTo>
                    <a:pt x="2699" y="211"/>
                  </a:lnTo>
                  <a:lnTo>
                    <a:pt x="2699" y="210"/>
                  </a:lnTo>
                  <a:lnTo>
                    <a:pt x="2699" y="211"/>
                  </a:lnTo>
                  <a:lnTo>
                    <a:pt x="2699" y="211"/>
                  </a:lnTo>
                  <a:lnTo>
                    <a:pt x="2700" y="211"/>
                  </a:lnTo>
                  <a:lnTo>
                    <a:pt x="2700" y="211"/>
                  </a:lnTo>
                  <a:lnTo>
                    <a:pt x="2700" y="210"/>
                  </a:lnTo>
                  <a:lnTo>
                    <a:pt x="2700" y="208"/>
                  </a:lnTo>
                  <a:lnTo>
                    <a:pt x="2700" y="207"/>
                  </a:lnTo>
                  <a:lnTo>
                    <a:pt x="2700" y="205"/>
                  </a:lnTo>
                  <a:lnTo>
                    <a:pt x="2701" y="205"/>
                  </a:lnTo>
                  <a:lnTo>
                    <a:pt x="2701" y="205"/>
                  </a:lnTo>
                  <a:lnTo>
                    <a:pt x="2701" y="204"/>
                  </a:lnTo>
                  <a:lnTo>
                    <a:pt x="2701" y="202"/>
                  </a:lnTo>
                  <a:lnTo>
                    <a:pt x="2701" y="200"/>
                  </a:lnTo>
                  <a:lnTo>
                    <a:pt x="2702" y="199"/>
                  </a:lnTo>
                  <a:lnTo>
                    <a:pt x="2702" y="199"/>
                  </a:lnTo>
                  <a:lnTo>
                    <a:pt x="2702" y="201"/>
                  </a:lnTo>
                  <a:lnTo>
                    <a:pt x="2702" y="202"/>
                  </a:lnTo>
                  <a:lnTo>
                    <a:pt x="2703" y="202"/>
                  </a:lnTo>
                  <a:lnTo>
                    <a:pt x="2703" y="201"/>
                  </a:lnTo>
                  <a:lnTo>
                    <a:pt x="2703" y="200"/>
                  </a:lnTo>
                  <a:lnTo>
                    <a:pt x="2703" y="202"/>
                  </a:lnTo>
                  <a:lnTo>
                    <a:pt x="2703" y="204"/>
                  </a:lnTo>
                  <a:lnTo>
                    <a:pt x="2703" y="205"/>
                  </a:lnTo>
                  <a:lnTo>
                    <a:pt x="2704" y="206"/>
                  </a:lnTo>
                  <a:lnTo>
                    <a:pt x="2704" y="205"/>
                  </a:lnTo>
                  <a:lnTo>
                    <a:pt x="2704" y="207"/>
                  </a:lnTo>
                  <a:lnTo>
                    <a:pt x="2704" y="207"/>
                  </a:lnTo>
                  <a:lnTo>
                    <a:pt x="2705" y="208"/>
                  </a:lnTo>
                  <a:lnTo>
                    <a:pt x="2705" y="210"/>
                  </a:lnTo>
                  <a:lnTo>
                    <a:pt x="2705" y="211"/>
                  </a:lnTo>
                  <a:lnTo>
                    <a:pt x="2705" y="213"/>
                  </a:lnTo>
                  <a:lnTo>
                    <a:pt x="2705" y="213"/>
                  </a:lnTo>
                  <a:lnTo>
                    <a:pt x="2705" y="212"/>
                  </a:lnTo>
                  <a:lnTo>
                    <a:pt x="2706" y="213"/>
                  </a:lnTo>
                  <a:lnTo>
                    <a:pt x="2706" y="212"/>
                  </a:lnTo>
                  <a:lnTo>
                    <a:pt x="2706" y="213"/>
                  </a:lnTo>
                  <a:lnTo>
                    <a:pt x="2706" y="213"/>
                  </a:lnTo>
                  <a:lnTo>
                    <a:pt x="2707" y="212"/>
                  </a:lnTo>
                  <a:lnTo>
                    <a:pt x="2707" y="212"/>
                  </a:lnTo>
                  <a:lnTo>
                    <a:pt x="2707" y="212"/>
                  </a:lnTo>
                  <a:lnTo>
                    <a:pt x="2707" y="212"/>
                  </a:lnTo>
                  <a:lnTo>
                    <a:pt x="2707" y="211"/>
                  </a:lnTo>
                  <a:lnTo>
                    <a:pt x="2708" y="210"/>
                  </a:lnTo>
                  <a:lnTo>
                    <a:pt x="2708" y="210"/>
                  </a:lnTo>
                  <a:lnTo>
                    <a:pt x="2708" y="211"/>
                  </a:lnTo>
                  <a:lnTo>
                    <a:pt x="2708" y="212"/>
                  </a:lnTo>
                  <a:lnTo>
                    <a:pt x="2708" y="210"/>
                  </a:lnTo>
                  <a:lnTo>
                    <a:pt x="2709" y="198"/>
                  </a:lnTo>
                  <a:lnTo>
                    <a:pt x="2709" y="177"/>
                  </a:lnTo>
                  <a:lnTo>
                    <a:pt x="2709" y="151"/>
                  </a:lnTo>
                  <a:lnTo>
                    <a:pt x="2709" y="122"/>
                  </a:lnTo>
                  <a:lnTo>
                    <a:pt x="2709" y="91"/>
                  </a:lnTo>
                  <a:lnTo>
                    <a:pt x="2710" y="57"/>
                  </a:lnTo>
                  <a:lnTo>
                    <a:pt x="2710" y="25"/>
                  </a:lnTo>
                  <a:lnTo>
                    <a:pt x="2710" y="13"/>
                  </a:lnTo>
                  <a:lnTo>
                    <a:pt x="2710" y="48"/>
                  </a:lnTo>
                  <a:lnTo>
                    <a:pt x="2711" y="119"/>
                  </a:lnTo>
                  <a:lnTo>
                    <a:pt x="2711" y="196"/>
                  </a:lnTo>
                  <a:lnTo>
                    <a:pt x="2711" y="233"/>
                  </a:lnTo>
                  <a:lnTo>
                    <a:pt x="2711" y="244"/>
                  </a:lnTo>
                  <a:lnTo>
                    <a:pt x="2711" y="240"/>
                  </a:lnTo>
                  <a:lnTo>
                    <a:pt x="2711" y="235"/>
                  </a:lnTo>
                  <a:lnTo>
                    <a:pt x="2712" y="231"/>
                  </a:lnTo>
                  <a:lnTo>
                    <a:pt x="2712" y="230"/>
                  </a:lnTo>
                  <a:lnTo>
                    <a:pt x="2712" y="233"/>
                  </a:lnTo>
                  <a:lnTo>
                    <a:pt x="2712" y="236"/>
                  </a:lnTo>
                  <a:lnTo>
                    <a:pt x="2713" y="235"/>
                  </a:lnTo>
                  <a:lnTo>
                    <a:pt x="2713" y="233"/>
                  </a:lnTo>
                  <a:lnTo>
                    <a:pt x="2713" y="231"/>
                  </a:lnTo>
                  <a:lnTo>
                    <a:pt x="2713" y="229"/>
                  </a:lnTo>
                  <a:lnTo>
                    <a:pt x="2713" y="224"/>
                  </a:lnTo>
                  <a:lnTo>
                    <a:pt x="2714" y="220"/>
                  </a:lnTo>
                  <a:lnTo>
                    <a:pt x="2714" y="217"/>
                  </a:lnTo>
                  <a:lnTo>
                    <a:pt x="2714" y="215"/>
                  </a:lnTo>
                  <a:lnTo>
                    <a:pt x="2714" y="215"/>
                  </a:lnTo>
                  <a:lnTo>
                    <a:pt x="2714" y="213"/>
                  </a:lnTo>
                  <a:lnTo>
                    <a:pt x="2715" y="213"/>
                  </a:lnTo>
                  <a:lnTo>
                    <a:pt x="2715" y="213"/>
                  </a:lnTo>
                  <a:lnTo>
                    <a:pt x="2715" y="212"/>
                  </a:lnTo>
                  <a:lnTo>
                    <a:pt x="2715" y="212"/>
                  </a:lnTo>
                  <a:lnTo>
                    <a:pt x="2715" y="211"/>
                  </a:lnTo>
                  <a:lnTo>
                    <a:pt x="2716" y="210"/>
                  </a:lnTo>
                  <a:lnTo>
                    <a:pt x="2716" y="210"/>
                  </a:lnTo>
                  <a:lnTo>
                    <a:pt x="2716" y="210"/>
                  </a:lnTo>
                  <a:lnTo>
                    <a:pt x="2716" y="210"/>
                  </a:lnTo>
                  <a:lnTo>
                    <a:pt x="2716" y="209"/>
                  </a:lnTo>
                  <a:lnTo>
                    <a:pt x="2716" y="208"/>
                  </a:lnTo>
                  <a:lnTo>
                    <a:pt x="2717" y="207"/>
                  </a:lnTo>
                  <a:lnTo>
                    <a:pt x="2717" y="207"/>
                  </a:lnTo>
                  <a:lnTo>
                    <a:pt x="2717" y="206"/>
                  </a:lnTo>
                  <a:lnTo>
                    <a:pt x="2717" y="206"/>
                  </a:lnTo>
                  <a:lnTo>
                    <a:pt x="2718" y="206"/>
                  </a:lnTo>
                  <a:lnTo>
                    <a:pt x="2718" y="205"/>
                  </a:lnTo>
                  <a:lnTo>
                    <a:pt x="2718" y="204"/>
                  </a:lnTo>
                  <a:lnTo>
                    <a:pt x="2718" y="203"/>
                  </a:lnTo>
                  <a:lnTo>
                    <a:pt x="2718" y="202"/>
                  </a:lnTo>
                  <a:lnTo>
                    <a:pt x="2719" y="200"/>
                  </a:lnTo>
                  <a:lnTo>
                    <a:pt x="2719" y="200"/>
                  </a:lnTo>
                  <a:lnTo>
                    <a:pt x="2719" y="200"/>
                  </a:lnTo>
                  <a:lnTo>
                    <a:pt x="2719" y="199"/>
                  </a:lnTo>
                  <a:lnTo>
                    <a:pt x="2719" y="197"/>
                  </a:lnTo>
                  <a:lnTo>
                    <a:pt x="2720" y="196"/>
                  </a:lnTo>
                  <a:lnTo>
                    <a:pt x="2720" y="195"/>
                  </a:lnTo>
                  <a:lnTo>
                    <a:pt x="2720" y="193"/>
                  </a:lnTo>
                  <a:lnTo>
                    <a:pt x="2720" y="191"/>
                  </a:lnTo>
                  <a:lnTo>
                    <a:pt x="2720" y="189"/>
                  </a:lnTo>
                  <a:lnTo>
                    <a:pt x="2721" y="187"/>
                  </a:lnTo>
                  <a:lnTo>
                    <a:pt x="2721" y="185"/>
                  </a:lnTo>
                  <a:lnTo>
                    <a:pt x="2721" y="184"/>
                  </a:lnTo>
                  <a:lnTo>
                    <a:pt x="2721" y="182"/>
                  </a:lnTo>
                  <a:lnTo>
                    <a:pt x="2722" y="179"/>
                  </a:lnTo>
                  <a:lnTo>
                    <a:pt x="2722" y="179"/>
                  </a:lnTo>
                  <a:lnTo>
                    <a:pt x="2722" y="178"/>
                  </a:lnTo>
                  <a:lnTo>
                    <a:pt x="2722" y="178"/>
                  </a:lnTo>
                  <a:lnTo>
                    <a:pt x="2722" y="176"/>
                  </a:lnTo>
                  <a:lnTo>
                    <a:pt x="2722" y="174"/>
                  </a:lnTo>
                  <a:lnTo>
                    <a:pt x="2723" y="174"/>
                  </a:lnTo>
                  <a:lnTo>
                    <a:pt x="2723" y="172"/>
                  </a:lnTo>
                  <a:lnTo>
                    <a:pt x="2723" y="172"/>
                  </a:lnTo>
                  <a:lnTo>
                    <a:pt x="2723" y="171"/>
                  </a:lnTo>
                  <a:lnTo>
                    <a:pt x="2724" y="172"/>
                  </a:lnTo>
                  <a:lnTo>
                    <a:pt x="2724" y="172"/>
                  </a:lnTo>
                  <a:lnTo>
                    <a:pt x="2724" y="174"/>
                  </a:lnTo>
                  <a:lnTo>
                    <a:pt x="2724" y="176"/>
                  </a:lnTo>
                  <a:lnTo>
                    <a:pt x="2724" y="177"/>
                  </a:lnTo>
                  <a:lnTo>
                    <a:pt x="2725" y="179"/>
                  </a:lnTo>
                  <a:lnTo>
                    <a:pt x="2725" y="182"/>
                  </a:lnTo>
                  <a:lnTo>
                    <a:pt x="2725" y="185"/>
                  </a:lnTo>
                  <a:lnTo>
                    <a:pt x="2725" y="189"/>
                  </a:lnTo>
                  <a:lnTo>
                    <a:pt x="2725" y="191"/>
                  </a:lnTo>
                  <a:lnTo>
                    <a:pt x="2726" y="194"/>
                  </a:lnTo>
                  <a:lnTo>
                    <a:pt x="2726" y="198"/>
                  </a:lnTo>
                  <a:lnTo>
                    <a:pt x="2726" y="200"/>
                  </a:lnTo>
                  <a:lnTo>
                    <a:pt x="2726" y="204"/>
                  </a:lnTo>
                  <a:lnTo>
                    <a:pt x="2726" y="205"/>
                  </a:lnTo>
                  <a:lnTo>
                    <a:pt x="2727" y="206"/>
                  </a:lnTo>
                  <a:lnTo>
                    <a:pt x="2727" y="207"/>
                  </a:lnTo>
                  <a:lnTo>
                    <a:pt x="2727" y="210"/>
                  </a:lnTo>
                  <a:lnTo>
                    <a:pt x="2727" y="210"/>
                  </a:lnTo>
                  <a:lnTo>
                    <a:pt x="2727" y="210"/>
                  </a:lnTo>
                  <a:lnTo>
                    <a:pt x="2728" y="211"/>
                  </a:lnTo>
                  <a:lnTo>
                    <a:pt x="2728" y="211"/>
                  </a:lnTo>
                  <a:lnTo>
                    <a:pt x="2728" y="212"/>
                  </a:lnTo>
                  <a:lnTo>
                    <a:pt x="2728" y="212"/>
                  </a:lnTo>
                  <a:lnTo>
                    <a:pt x="2728" y="211"/>
                  </a:lnTo>
                  <a:lnTo>
                    <a:pt x="2729" y="212"/>
                  </a:lnTo>
                  <a:lnTo>
                    <a:pt x="2729" y="212"/>
                  </a:lnTo>
                  <a:lnTo>
                    <a:pt x="2729" y="211"/>
                  </a:lnTo>
                  <a:lnTo>
                    <a:pt x="2729" y="211"/>
                  </a:lnTo>
                  <a:lnTo>
                    <a:pt x="2730" y="211"/>
                  </a:lnTo>
                  <a:lnTo>
                    <a:pt x="2730" y="211"/>
                  </a:lnTo>
                  <a:lnTo>
                    <a:pt x="2730" y="212"/>
                  </a:lnTo>
                  <a:lnTo>
                    <a:pt x="2730" y="211"/>
                  </a:lnTo>
                  <a:lnTo>
                    <a:pt x="2730" y="211"/>
                  </a:lnTo>
                  <a:lnTo>
                    <a:pt x="2730" y="211"/>
                  </a:lnTo>
                  <a:lnTo>
                    <a:pt x="2731" y="212"/>
                  </a:lnTo>
                  <a:lnTo>
                    <a:pt x="2731" y="211"/>
                  </a:lnTo>
                  <a:lnTo>
                    <a:pt x="2731" y="211"/>
                  </a:lnTo>
                  <a:lnTo>
                    <a:pt x="2731" y="210"/>
                  </a:lnTo>
                  <a:lnTo>
                    <a:pt x="2731" y="210"/>
                  </a:lnTo>
                  <a:lnTo>
                    <a:pt x="2732" y="210"/>
                  </a:lnTo>
                  <a:lnTo>
                    <a:pt x="2732" y="210"/>
                  </a:lnTo>
                  <a:lnTo>
                    <a:pt x="2732" y="210"/>
                  </a:lnTo>
                  <a:lnTo>
                    <a:pt x="2732" y="208"/>
                  </a:lnTo>
                  <a:lnTo>
                    <a:pt x="2733" y="208"/>
                  </a:lnTo>
                  <a:lnTo>
                    <a:pt x="2733" y="208"/>
                  </a:lnTo>
                  <a:lnTo>
                    <a:pt x="2733" y="208"/>
                  </a:lnTo>
                  <a:lnTo>
                    <a:pt x="2733" y="207"/>
                  </a:lnTo>
                  <a:lnTo>
                    <a:pt x="2733" y="207"/>
                  </a:lnTo>
                  <a:lnTo>
                    <a:pt x="2733" y="207"/>
                  </a:lnTo>
                  <a:lnTo>
                    <a:pt x="2734" y="208"/>
                  </a:lnTo>
                  <a:lnTo>
                    <a:pt x="2734" y="207"/>
                  </a:lnTo>
                  <a:lnTo>
                    <a:pt x="2734" y="207"/>
                  </a:lnTo>
                  <a:lnTo>
                    <a:pt x="2734" y="207"/>
                  </a:lnTo>
                  <a:lnTo>
                    <a:pt x="2735" y="207"/>
                  </a:lnTo>
                  <a:lnTo>
                    <a:pt x="2735" y="207"/>
                  </a:lnTo>
                  <a:lnTo>
                    <a:pt x="2735" y="207"/>
                  </a:lnTo>
                  <a:lnTo>
                    <a:pt x="2735" y="207"/>
                  </a:lnTo>
                  <a:lnTo>
                    <a:pt x="2735" y="207"/>
                  </a:lnTo>
                  <a:lnTo>
                    <a:pt x="2736" y="208"/>
                  </a:lnTo>
                  <a:lnTo>
                    <a:pt x="2736" y="208"/>
                  </a:lnTo>
                  <a:lnTo>
                    <a:pt x="2736" y="208"/>
                  </a:lnTo>
                  <a:lnTo>
                    <a:pt x="2736" y="209"/>
                  </a:lnTo>
                  <a:lnTo>
                    <a:pt x="2736" y="208"/>
                  </a:lnTo>
                  <a:lnTo>
                    <a:pt x="2737" y="209"/>
                  </a:lnTo>
                  <a:lnTo>
                    <a:pt x="2737" y="210"/>
                  </a:lnTo>
                  <a:lnTo>
                    <a:pt x="2737" y="210"/>
                  </a:lnTo>
                  <a:lnTo>
                    <a:pt x="2737" y="210"/>
                  </a:lnTo>
                  <a:lnTo>
                    <a:pt x="2737" y="211"/>
                  </a:lnTo>
                  <a:lnTo>
                    <a:pt x="2738" y="211"/>
                  </a:lnTo>
                  <a:lnTo>
                    <a:pt x="2738" y="211"/>
                  </a:lnTo>
                  <a:lnTo>
                    <a:pt x="2738" y="210"/>
                  </a:lnTo>
                  <a:lnTo>
                    <a:pt x="2738" y="210"/>
                  </a:lnTo>
                  <a:lnTo>
                    <a:pt x="2738" y="211"/>
                  </a:lnTo>
                  <a:lnTo>
                    <a:pt x="2739" y="211"/>
                  </a:lnTo>
                  <a:lnTo>
                    <a:pt x="2739" y="212"/>
                  </a:lnTo>
                  <a:lnTo>
                    <a:pt x="2739" y="211"/>
                  </a:lnTo>
                  <a:lnTo>
                    <a:pt x="2739" y="211"/>
                  </a:lnTo>
                  <a:lnTo>
                    <a:pt x="2739" y="211"/>
                  </a:lnTo>
                  <a:lnTo>
                    <a:pt x="2740" y="211"/>
                  </a:lnTo>
                  <a:lnTo>
                    <a:pt x="2740" y="211"/>
                  </a:lnTo>
                  <a:lnTo>
                    <a:pt x="2740" y="212"/>
                  </a:lnTo>
                  <a:lnTo>
                    <a:pt x="2740" y="211"/>
                  </a:lnTo>
                  <a:lnTo>
                    <a:pt x="2741" y="211"/>
                  </a:lnTo>
                  <a:lnTo>
                    <a:pt x="2741" y="212"/>
                  </a:lnTo>
                  <a:lnTo>
                    <a:pt x="2741" y="212"/>
                  </a:lnTo>
                  <a:lnTo>
                    <a:pt x="2741" y="212"/>
                  </a:lnTo>
                  <a:lnTo>
                    <a:pt x="2741" y="212"/>
                  </a:lnTo>
                  <a:lnTo>
                    <a:pt x="2741" y="212"/>
                  </a:lnTo>
                  <a:lnTo>
                    <a:pt x="2742" y="212"/>
                  </a:lnTo>
                  <a:lnTo>
                    <a:pt x="2742" y="212"/>
                  </a:lnTo>
                  <a:lnTo>
                    <a:pt x="2742" y="211"/>
                  </a:lnTo>
                  <a:lnTo>
                    <a:pt x="2742" y="212"/>
                  </a:lnTo>
                  <a:lnTo>
                    <a:pt x="2743" y="212"/>
                  </a:lnTo>
                  <a:lnTo>
                    <a:pt x="2743" y="212"/>
                  </a:lnTo>
                  <a:lnTo>
                    <a:pt x="2743" y="212"/>
                  </a:lnTo>
                  <a:lnTo>
                    <a:pt x="2743" y="212"/>
                  </a:lnTo>
                  <a:lnTo>
                    <a:pt x="2743" y="212"/>
                  </a:lnTo>
                  <a:lnTo>
                    <a:pt x="2744" y="212"/>
                  </a:lnTo>
                  <a:lnTo>
                    <a:pt x="2744" y="213"/>
                  </a:lnTo>
                  <a:lnTo>
                    <a:pt x="2744" y="212"/>
                  </a:lnTo>
                  <a:lnTo>
                    <a:pt x="2744" y="212"/>
                  </a:lnTo>
                  <a:lnTo>
                    <a:pt x="2744" y="212"/>
                  </a:lnTo>
                  <a:lnTo>
                    <a:pt x="2745" y="213"/>
                  </a:lnTo>
                  <a:lnTo>
                    <a:pt x="2745" y="213"/>
                  </a:lnTo>
                  <a:lnTo>
                    <a:pt x="2745" y="211"/>
                  </a:lnTo>
                  <a:lnTo>
                    <a:pt x="2745" y="211"/>
                  </a:lnTo>
                  <a:lnTo>
                    <a:pt x="2745" y="208"/>
                  </a:lnTo>
                  <a:lnTo>
                    <a:pt x="2746" y="207"/>
                  </a:lnTo>
                  <a:lnTo>
                    <a:pt x="2746" y="206"/>
                  </a:lnTo>
                  <a:lnTo>
                    <a:pt x="2746" y="207"/>
                  </a:lnTo>
                  <a:lnTo>
                    <a:pt x="2746" y="206"/>
                  </a:lnTo>
                  <a:lnTo>
                    <a:pt x="2746" y="205"/>
                  </a:lnTo>
                  <a:lnTo>
                    <a:pt x="2747" y="205"/>
                  </a:lnTo>
                  <a:lnTo>
                    <a:pt x="2747" y="201"/>
                  </a:lnTo>
                  <a:lnTo>
                    <a:pt x="2747" y="200"/>
                  </a:lnTo>
                  <a:lnTo>
                    <a:pt x="2747" y="201"/>
                  </a:lnTo>
                  <a:lnTo>
                    <a:pt x="2747" y="202"/>
                  </a:lnTo>
                  <a:lnTo>
                    <a:pt x="2748" y="203"/>
                  </a:lnTo>
                  <a:lnTo>
                    <a:pt x="2748" y="204"/>
                  </a:lnTo>
                  <a:lnTo>
                    <a:pt x="2748" y="202"/>
                  </a:lnTo>
                  <a:lnTo>
                    <a:pt x="2748" y="202"/>
                  </a:lnTo>
                  <a:lnTo>
                    <a:pt x="2748" y="204"/>
                  </a:lnTo>
                  <a:lnTo>
                    <a:pt x="2749" y="205"/>
                  </a:lnTo>
                  <a:lnTo>
                    <a:pt x="2749" y="207"/>
                  </a:lnTo>
                  <a:lnTo>
                    <a:pt x="2749" y="207"/>
                  </a:lnTo>
                  <a:lnTo>
                    <a:pt x="2749" y="208"/>
                  </a:lnTo>
                  <a:lnTo>
                    <a:pt x="2749" y="208"/>
                  </a:lnTo>
                  <a:lnTo>
                    <a:pt x="2750" y="210"/>
                  </a:lnTo>
                  <a:lnTo>
                    <a:pt x="2750" y="211"/>
                  </a:lnTo>
                  <a:lnTo>
                    <a:pt x="2750" y="213"/>
                  </a:lnTo>
                  <a:lnTo>
                    <a:pt x="2750" y="213"/>
                  </a:lnTo>
                  <a:lnTo>
                    <a:pt x="2750" y="214"/>
                  </a:lnTo>
                  <a:lnTo>
                    <a:pt x="2751" y="214"/>
                  </a:lnTo>
                  <a:lnTo>
                    <a:pt x="2751" y="213"/>
                  </a:lnTo>
                  <a:lnTo>
                    <a:pt x="2751" y="214"/>
                  </a:lnTo>
                  <a:lnTo>
                    <a:pt x="2751" y="214"/>
                  </a:lnTo>
                  <a:lnTo>
                    <a:pt x="2752" y="214"/>
                  </a:lnTo>
                  <a:lnTo>
                    <a:pt x="2752" y="214"/>
                  </a:lnTo>
                  <a:lnTo>
                    <a:pt x="2752" y="213"/>
                  </a:lnTo>
                  <a:lnTo>
                    <a:pt x="2752" y="212"/>
                  </a:lnTo>
                  <a:lnTo>
                    <a:pt x="2752" y="212"/>
                  </a:lnTo>
                  <a:lnTo>
                    <a:pt x="2752" y="212"/>
                  </a:lnTo>
                  <a:lnTo>
                    <a:pt x="2753" y="211"/>
                  </a:lnTo>
                  <a:lnTo>
                    <a:pt x="2753" y="210"/>
                  </a:lnTo>
                  <a:lnTo>
                    <a:pt x="2753" y="210"/>
                  </a:lnTo>
                  <a:lnTo>
                    <a:pt x="2753" y="210"/>
                  </a:lnTo>
                  <a:lnTo>
                    <a:pt x="2754" y="210"/>
                  </a:lnTo>
                  <a:lnTo>
                    <a:pt x="2754" y="204"/>
                  </a:lnTo>
                  <a:lnTo>
                    <a:pt x="2754" y="188"/>
                  </a:lnTo>
                  <a:lnTo>
                    <a:pt x="2754" y="163"/>
                  </a:lnTo>
                  <a:lnTo>
                    <a:pt x="2754" y="135"/>
                  </a:lnTo>
                  <a:lnTo>
                    <a:pt x="2755" y="104"/>
                  </a:lnTo>
                  <a:lnTo>
                    <a:pt x="2755" y="72"/>
                  </a:lnTo>
                  <a:lnTo>
                    <a:pt x="2755" y="38"/>
                  </a:lnTo>
                  <a:lnTo>
                    <a:pt x="2755" y="13"/>
                  </a:lnTo>
                  <a:lnTo>
                    <a:pt x="2755" y="23"/>
                  </a:lnTo>
                  <a:lnTo>
                    <a:pt x="2756" y="77"/>
                  </a:lnTo>
                  <a:lnTo>
                    <a:pt x="2756" y="157"/>
                  </a:lnTo>
                  <a:lnTo>
                    <a:pt x="2756" y="219"/>
                  </a:lnTo>
                  <a:lnTo>
                    <a:pt x="2756" y="246"/>
                  </a:lnTo>
                  <a:lnTo>
                    <a:pt x="2756" y="248"/>
                  </a:lnTo>
                  <a:lnTo>
                    <a:pt x="2757" y="243"/>
                  </a:lnTo>
                  <a:lnTo>
                    <a:pt x="2757" y="237"/>
                  </a:lnTo>
                  <a:lnTo>
                    <a:pt x="2757" y="233"/>
                  </a:lnTo>
                  <a:lnTo>
                    <a:pt x="2757" y="234"/>
                  </a:lnTo>
                  <a:lnTo>
                    <a:pt x="2758" y="237"/>
                  </a:lnTo>
                  <a:lnTo>
                    <a:pt x="2758" y="237"/>
                  </a:lnTo>
                  <a:lnTo>
                    <a:pt x="2758" y="236"/>
                  </a:lnTo>
                  <a:lnTo>
                    <a:pt x="2758" y="233"/>
                  </a:lnTo>
                  <a:lnTo>
                    <a:pt x="2758" y="230"/>
                  </a:lnTo>
                  <a:lnTo>
                    <a:pt x="2758" y="227"/>
                  </a:lnTo>
                  <a:lnTo>
                    <a:pt x="2759" y="222"/>
                  </a:lnTo>
                  <a:lnTo>
                    <a:pt x="2759" y="219"/>
                  </a:lnTo>
                  <a:lnTo>
                    <a:pt x="2759" y="216"/>
                  </a:lnTo>
                  <a:lnTo>
                    <a:pt x="2759" y="215"/>
                  </a:lnTo>
                  <a:lnTo>
                    <a:pt x="2760" y="214"/>
                  </a:lnTo>
                  <a:lnTo>
                    <a:pt x="2760" y="214"/>
                  </a:lnTo>
                  <a:lnTo>
                    <a:pt x="2760" y="212"/>
                  </a:lnTo>
                  <a:lnTo>
                    <a:pt x="2760" y="212"/>
                  </a:lnTo>
                  <a:lnTo>
                    <a:pt x="2760" y="212"/>
                  </a:lnTo>
                  <a:lnTo>
                    <a:pt x="2760" y="212"/>
                  </a:lnTo>
                  <a:lnTo>
                    <a:pt x="2761" y="212"/>
                  </a:lnTo>
                  <a:lnTo>
                    <a:pt x="2761" y="211"/>
                  </a:lnTo>
                  <a:lnTo>
                    <a:pt x="2761" y="210"/>
                  </a:lnTo>
                  <a:lnTo>
                    <a:pt x="2761" y="210"/>
                  </a:lnTo>
                  <a:lnTo>
                    <a:pt x="2761" y="210"/>
                  </a:lnTo>
                  <a:lnTo>
                    <a:pt x="2762" y="208"/>
                  </a:lnTo>
                  <a:lnTo>
                    <a:pt x="2762" y="207"/>
                  </a:lnTo>
                  <a:lnTo>
                    <a:pt x="2762" y="205"/>
                  </a:lnTo>
                  <a:lnTo>
                    <a:pt x="2762" y="205"/>
                  </a:lnTo>
                  <a:lnTo>
                    <a:pt x="2763" y="205"/>
                  </a:lnTo>
                  <a:lnTo>
                    <a:pt x="2763" y="204"/>
                  </a:lnTo>
                  <a:lnTo>
                    <a:pt x="2763" y="204"/>
                  </a:lnTo>
                  <a:lnTo>
                    <a:pt x="2763" y="202"/>
                  </a:lnTo>
                  <a:lnTo>
                    <a:pt x="2763" y="202"/>
                  </a:lnTo>
                  <a:lnTo>
                    <a:pt x="2763" y="202"/>
                  </a:lnTo>
                  <a:lnTo>
                    <a:pt x="2764" y="201"/>
                  </a:lnTo>
                  <a:lnTo>
                    <a:pt x="2764" y="200"/>
                  </a:lnTo>
                  <a:lnTo>
                    <a:pt x="2764" y="199"/>
                  </a:lnTo>
                  <a:lnTo>
                    <a:pt x="2764" y="197"/>
                  </a:lnTo>
                  <a:lnTo>
                    <a:pt x="2765" y="196"/>
                  </a:lnTo>
                  <a:lnTo>
                    <a:pt x="2765" y="195"/>
                  </a:lnTo>
                  <a:lnTo>
                    <a:pt x="2765" y="193"/>
                  </a:lnTo>
                  <a:lnTo>
                    <a:pt x="2765" y="193"/>
                  </a:lnTo>
                  <a:lnTo>
                    <a:pt x="2765" y="190"/>
                  </a:lnTo>
                  <a:lnTo>
                    <a:pt x="2766" y="188"/>
                  </a:lnTo>
                  <a:lnTo>
                    <a:pt x="2766" y="186"/>
                  </a:lnTo>
                  <a:lnTo>
                    <a:pt x="2766" y="184"/>
                  </a:lnTo>
                  <a:lnTo>
                    <a:pt x="2766" y="183"/>
                  </a:lnTo>
                  <a:lnTo>
                    <a:pt x="2766" y="181"/>
                  </a:lnTo>
                  <a:lnTo>
                    <a:pt x="2767" y="179"/>
                  </a:lnTo>
                  <a:lnTo>
                    <a:pt x="2767" y="178"/>
                  </a:lnTo>
                  <a:lnTo>
                    <a:pt x="2767" y="177"/>
                  </a:lnTo>
                  <a:lnTo>
                    <a:pt x="2767" y="176"/>
                  </a:lnTo>
                  <a:lnTo>
                    <a:pt x="2767" y="175"/>
                  </a:lnTo>
                  <a:lnTo>
                    <a:pt x="2768" y="174"/>
                  </a:lnTo>
                  <a:lnTo>
                    <a:pt x="2768" y="173"/>
                  </a:lnTo>
                  <a:lnTo>
                    <a:pt x="2768" y="172"/>
                  </a:lnTo>
                  <a:lnTo>
                    <a:pt x="2768" y="172"/>
                  </a:lnTo>
                  <a:lnTo>
                    <a:pt x="2769" y="172"/>
                  </a:lnTo>
                  <a:lnTo>
                    <a:pt x="2769" y="172"/>
                  </a:lnTo>
                  <a:lnTo>
                    <a:pt x="2769" y="172"/>
                  </a:lnTo>
                  <a:lnTo>
                    <a:pt x="2769" y="173"/>
                  </a:lnTo>
                  <a:lnTo>
                    <a:pt x="2769" y="174"/>
                  </a:lnTo>
                  <a:lnTo>
                    <a:pt x="2769" y="176"/>
                  </a:lnTo>
                  <a:lnTo>
                    <a:pt x="2770" y="178"/>
                  </a:lnTo>
                  <a:lnTo>
                    <a:pt x="2770" y="181"/>
                  </a:lnTo>
                  <a:lnTo>
                    <a:pt x="2770" y="184"/>
                  </a:lnTo>
                  <a:lnTo>
                    <a:pt x="2770" y="187"/>
                  </a:lnTo>
                  <a:lnTo>
                    <a:pt x="2771" y="191"/>
                  </a:lnTo>
                  <a:lnTo>
                    <a:pt x="2771" y="193"/>
                  </a:lnTo>
                  <a:lnTo>
                    <a:pt x="2771" y="196"/>
                  </a:lnTo>
                  <a:lnTo>
                    <a:pt x="2771" y="199"/>
                  </a:lnTo>
                  <a:lnTo>
                    <a:pt x="2771" y="201"/>
                  </a:lnTo>
                  <a:lnTo>
                    <a:pt x="2771" y="202"/>
                  </a:lnTo>
                  <a:lnTo>
                    <a:pt x="2772" y="204"/>
                  </a:lnTo>
                  <a:lnTo>
                    <a:pt x="2772" y="205"/>
                  </a:lnTo>
                  <a:lnTo>
                    <a:pt x="2772" y="207"/>
                  </a:lnTo>
                  <a:lnTo>
                    <a:pt x="2772" y="207"/>
                  </a:lnTo>
                  <a:lnTo>
                    <a:pt x="2773" y="208"/>
                  </a:lnTo>
                  <a:lnTo>
                    <a:pt x="2773" y="208"/>
                  </a:lnTo>
                  <a:lnTo>
                    <a:pt x="2773" y="210"/>
                  </a:lnTo>
                  <a:lnTo>
                    <a:pt x="2773" y="210"/>
                  </a:lnTo>
                  <a:lnTo>
                    <a:pt x="2773" y="210"/>
                  </a:lnTo>
                  <a:lnTo>
                    <a:pt x="2774" y="210"/>
                  </a:lnTo>
                  <a:lnTo>
                    <a:pt x="2774" y="211"/>
                  </a:lnTo>
                  <a:lnTo>
                    <a:pt x="2774" y="210"/>
                  </a:lnTo>
                  <a:lnTo>
                    <a:pt x="2774" y="210"/>
                  </a:lnTo>
                  <a:lnTo>
                    <a:pt x="2774" y="210"/>
                  </a:lnTo>
                  <a:lnTo>
                    <a:pt x="2775" y="210"/>
                  </a:lnTo>
                  <a:lnTo>
                    <a:pt x="2775" y="210"/>
                  </a:lnTo>
                  <a:lnTo>
                    <a:pt x="2775" y="210"/>
                  </a:lnTo>
                  <a:lnTo>
                    <a:pt x="2775" y="210"/>
                  </a:lnTo>
                  <a:lnTo>
                    <a:pt x="2775" y="210"/>
                  </a:lnTo>
                  <a:lnTo>
                    <a:pt x="2776" y="210"/>
                  </a:lnTo>
                  <a:lnTo>
                    <a:pt x="2776" y="208"/>
                  </a:lnTo>
                  <a:lnTo>
                    <a:pt x="2776" y="208"/>
                  </a:lnTo>
                  <a:lnTo>
                    <a:pt x="2776" y="208"/>
                  </a:lnTo>
                  <a:lnTo>
                    <a:pt x="2776" y="207"/>
                  </a:lnTo>
                  <a:lnTo>
                    <a:pt x="2777" y="207"/>
                  </a:lnTo>
                  <a:lnTo>
                    <a:pt x="2777" y="206"/>
                  </a:lnTo>
                  <a:lnTo>
                    <a:pt x="2777" y="206"/>
                  </a:lnTo>
                  <a:lnTo>
                    <a:pt x="2777" y="207"/>
                  </a:lnTo>
                  <a:lnTo>
                    <a:pt x="2777" y="205"/>
                  </a:lnTo>
                  <a:lnTo>
                    <a:pt x="2778" y="205"/>
                  </a:lnTo>
                  <a:lnTo>
                    <a:pt x="2778" y="204"/>
                  </a:lnTo>
                  <a:lnTo>
                    <a:pt x="2778" y="204"/>
                  </a:lnTo>
                  <a:lnTo>
                    <a:pt x="2778" y="205"/>
                  </a:lnTo>
                  <a:lnTo>
                    <a:pt x="2778" y="205"/>
                  </a:lnTo>
                  <a:lnTo>
                    <a:pt x="2779" y="204"/>
                  </a:lnTo>
                  <a:lnTo>
                    <a:pt x="2779" y="204"/>
                  </a:lnTo>
                  <a:lnTo>
                    <a:pt x="2779" y="205"/>
                  </a:lnTo>
                  <a:lnTo>
                    <a:pt x="2779" y="205"/>
                  </a:lnTo>
                  <a:lnTo>
                    <a:pt x="2780" y="205"/>
                  </a:lnTo>
                  <a:lnTo>
                    <a:pt x="2780" y="204"/>
                  </a:lnTo>
                  <a:lnTo>
                    <a:pt x="2780" y="204"/>
                  </a:lnTo>
                  <a:lnTo>
                    <a:pt x="2780" y="205"/>
                  </a:lnTo>
                  <a:lnTo>
                    <a:pt x="2780" y="205"/>
                  </a:lnTo>
                  <a:lnTo>
                    <a:pt x="2780" y="205"/>
                  </a:lnTo>
                  <a:lnTo>
                    <a:pt x="2781" y="204"/>
                  </a:lnTo>
                  <a:lnTo>
                    <a:pt x="2781" y="205"/>
                  </a:lnTo>
                  <a:lnTo>
                    <a:pt x="2781" y="205"/>
                  </a:lnTo>
                  <a:lnTo>
                    <a:pt x="2781" y="205"/>
                  </a:lnTo>
                  <a:lnTo>
                    <a:pt x="2782" y="205"/>
                  </a:lnTo>
                  <a:lnTo>
                    <a:pt x="2782" y="205"/>
                  </a:lnTo>
                  <a:lnTo>
                    <a:pt x="2782" y="206"/>
                  </a:lnTo>
                  <a:lnTo>
                    <a:pt x="2782" y="207"/>
                  </a:lnTo>
                  <a:lnTo>
                    <a:pt x="2782" y="208"/>
                  </a:lnTo>
                  <a:lnTo>
                    <a:pt x="2782" y="207"/>
                  </a:lnTo>
                  <a:lnTo>
                    <a:pt x="2783" y="206"/>
                  </a:lnTo>
                  <a:lnTo>
                    <a:pt x="2783" y="206"/>
                  </a:lnTo>
                  <a:lnTo>
                    <a:pt x="2783" y="207"/>
                  </a:lnTo>
                  <a:lnTo>
                    <a:pt x="2783" y="208"/>
                  </a:lnTo>
                  <a:lnTo>
                    <a:pt x="2784" y="207"/>
                  </a:lnTo>
                  <a:lnTo>
                    <a:pt x="2784" y="207"/>
                  </a:lnTo>
                  <a:lnTo>
                    <a:pt x="2784" y="208"/>
                  </a:lnTo>
                  <a:lnTo>
                    <a:pt x="2784" y="209"/>
                  </a:lnTo>
                  <a:lnTo>
                    <a:pt x="2784" y="209"/>
                  </a:lnTo>
                  <a:lnTo>
                    <a:pt x="2785" y="208"/>
                  </a:lnTo>
                  <a:lnTo>
                    <a:pt x="2785" y="208"/>
                  </a:lnTo>
                  <a:lnTo>
                    <a:pt x="2785" y="210"/>
                  </a:lnTo>
                  <a:lnTo>
                    <a:pt x="2785" y="210"/>
                  </a:lnTo>
                  <a:lnTo>
                    <a:pt x="2785" y="208"/>
                  </a:lnTo>
                  <a:lnTo>
                    <a:pt x="2786" y="209"/>
                  </a:lnTo>
                  <a:lnTo>
                    <a:pt x="2786" y="210"/>
                  </a:lnTo>
                  <a:lnTo>
                    <a:pt x="2786" y="210"/>
                  </a:lnTo>
                  <a:lnTo>
                    <a:pt x="2786" y="210"/>
                  </a:lnTo>
                  <a:lnTo>
                    <a:pt x="2786" y="210"/>
                  </a:lnTo>
                  <a:lnTo>
                    <a:pt x="2787" y="210"/>
                  </a:lnTo>
                  <a:lnTo>
                    <a:pt x="2787" y="210"/>
                  </a:lnTo>
                  <a:lnTo>
                    <a:pt x="2787" y="210"/>
                  </a:lnTo>
                  <a:lnTo>
                    <a:pt x="2787" y="210"/>
                  </a:lnTo>
                  <a:lnTo>
                    <a:pt x="2788" y="210"/>
                  </a:lnTo>
                  <a:lnTo>
                    <a:pt x="2788" y="210"/>
                  </a:lnTo>
                  <a:lnTo>
                    <a:pt x="2788" y="210"/>
                  </a:lnTo>
                  <a:lnTo>
                    <a:pt x="2788" y="210"/>
                  </a:lnTo>
                  <a:lnTo>
                    <a:pt x="2788" y="210"/>
                  </a:lnTo>
                  <a:lnTo>
                    <a:pt x="2788" y="210"/>
                  </a:lnTo>
                  <a:lnTo>
                    <a:pt x="2789" y="210"/>
                  </a:lnTo>
                  <a:lnTo>
                    <a:pt x="2789" y="210"/>
                  </a:lnTo>
                  <a:lnTo>
                    <a:pt x="2789" y="210"/>
                  </a:lnTo>
                  <a:lnTo>
                    <a:pt x="2789" y="210"/>
                  </a:lnTo>
                  <a:lnTo>
                    <a:pt x="2789" y="210"/>
                  </a:lnTo>
                  <a:lnTo>
                    <a:pt x="2790" y="210"/>
                  </a:lnTo>
                  <a:lnTo>
                    <a:pt x="2790" y="210"/>
                  </a:lnTo>
                  <a:lnTo>
                    <a:pt x="2790" y="210"/>
                  </a:lnTo>
                  <a:lnTo>
                    <a:pt x="2790" y="210"/>
                  </a:lnTo>
                  <a:lnTo>
                    <a:pt x="2791" y="210"/>
                  </a:lnTo>
                  <a:lnTo>
                    <a:pt x="2791" y="210"/>
                  </a:lnTo>
                  <a:lnTo>
                    <a:pt x="2791" y="211"/>
                  </a:lnTo>
                  <a:lnTo>
                    <a:pt x="2791" y="211"/>
                  </a:lnTo>
                  <a:lnTo>
                    <a:pt x="2791" y="210"/>
                  </a:lnTo>
                  <a:lnTo>
                    <a:pt x="2791" y="210"/>
                  </a:lnTo>
                  <a:lnTo>
                    <a:pt x="2792" y="207"/>
                  </a:lnTo>
                  <a:lnTo>
                    <a:pt x="2792" y="207"/>
                  </a:lnTo>
                  <a:lnTo>
                    <a:pt x="2792" y="204"/>
                  </a:lnTo>
                  <a:lnTo>
                    <a:pt x="2792" y="204"/>
                  </a:lnTo>
                  <a:lnTo>
                    <a:pt x="2793" y="204"/>
                  </a:lnTo>
                  <a:lnTo>
                    <a:pt x="2793" y="204"/>
                  </a:lnTo>
                  <a:lnTo>
                    <a:pt x="2793" y="202"/>
                  </a:lnTo>
                  <a:lnTo>
                    <a:pt x="2793" y="200"/>
                  </a:lnTo>
                  <a:lnTo>
                    <a:pt x="2793" y="197"/>
                  </a:lnTo>
                  <a:lnTo>
                    <a:pt x="2793" y="197"/>
                  </a:lnTo>
                  <a:lnTo>
                    <a:pt x="2794" y="199"/>
                  </a:lnTo>
                  <a:lnTo>
                    <a:pt x="2794" y="201"/>
                  </a:lnTo>
                  <a:lnTo>
                    <a:pt x="2794" y="201"/>
                  </a:lnTo>
                  <a:lnTo>
                    <a:pt x="2794" y="200"/>
                  </a:lnTo>
                  <a:lnTo>
                    <a:pt x="2795" y="200"/>
                  </a:lnTo>
                  <a:lnTo>
                    <a:pt x="2795" y="200"/>
                  </a:lnTo>
                  <a:lnTo>
                    <a:pt x="2795" y="202"/>
                  </a:lnTo>
                  <a:lnTo>
                    <a:pt x="2795" y="204"/>
                  </a:lnTo>
                  <a:lnTo>
                    <a:pt x="2795" y="204"/>
                  </a:lnTo>
                  <a:lnTo>
                    <a:pt x="2796" y="204"/>
                  </a:lnTo>
                  <a:lnTo>
                    <a:pt x="2796" y="205"/>
                  </a:lnTo>
                  <a:lnTo>
                    <a:pt x="2796" y="206"/>
                  </a:lnTo>
                  <a:lnTo>
                    <a:pt x="2796" y="208"/>
                  </a:lnTo>
                  <a:lnTo>
                    <a:pt x="2796" y="210"/>
                  </a:lnTo>
                  <a:lnTo>
                    <a:pt x="2797" y="211"/>
                  </a:lnTo>
                  <a:lnTo>
                    <a:pt x="2797" y="211"/>
                  </a:lnTo>
                  <a:lnTo>
                    <a:pt x="2797" y="212"/>
                  </a:lnTo>
                  <a:lnTo>
                    <a:pt x="2797" y="212"/>
                  </a:lnTo>
                  <a:lnTo>
                    <a:pt x="2797" y="212"/>
                  </a:lnTo>
                  <a:lnTo>
                    <a:pt x="2798" y="212"/>
                  </a:lnTo>
                  <a:lnTo>
                    <a:pt x="2798" y="211"/>
                  </a:lnTo>
                  <a:lnTo>
                    <a:pt x="2798" y="212"/>
                  </a:lnTo>
                  <a:lnTo>
                    <a:pt x="2798" y="211"/>
                  </a:lnTo>
                  <a:lnTo>
                    <a:pt x="2799" y="210"/>
                  </a:lnTo>
                  <a:lnTo>
                    <a:pt x="2799" y="210"/>
                  </a:lnTo>
                  <a:lnTo>
                    <a:pt x="2799" y="210"/>
                  </a:lnTo>
                  <a:lnTo>
                    <a:pt x="2799" y="210"/>
                  </a:lnTo>
                  <a:lnTo>
                    <a:pt x="2799" y="208"/>
                  </a:lnTo>
                  <a:lnTo>
                    <a:pt x="2799" y="206"/>
                  </a:lnTo>
                  <a:lnTo>
                    <a:pt x="2800" y="208"/>
                  </a:lnTo>
                  <a:lnTo>
                    <a:pt x="2800" y="210"/>
                  </a:lnTo>
                  <a:lnTo>
                    <a:pt x="2800" y="204"/>
                  </a:lnTo>
                  <a:lnTo>
                    <a:pt x="2800" y="189"/>
                  </a:lnTo>
                  <a:lnTo>
                    <a:pt x="2801" y="168"/>
                  </a:lnTo>
                  <a:lnTo>
                    <a:pt x="2801" y="144"/>
                  </a:lnTo>
                  <a:lnTo>
                    <a:pt x="2801" y="117"/>
                  </a:lnTo>
                  <a:lnTo>
                    <a:pt x="2801" y="85"/>
                  </a:lnTo>
                  <a:lnTo>
                    <a:pt x="2801" y="49"/>
                  </a:lnTo>
                  <a:lnTo>
                    <a:pt x="2802" y="17"/>
                  </a:lnTo>
                  <a:lnTo>
                    <a:pt x="2802" y="14"/>
                  </a:lnTo>
                  <a:lnTo>
                    <a:pt x="2802" y="54"/>
                  </a:lnTo>
                  <a:lnTo>
                    <a:pt x="2802" y="128"/>
                  </a:lnTo>
                  <a:lnTo>
                    <a:pt x="2802" y="199"/>
                  </a:lnTo>
                  <a:lnTo>
                    <a:pt x="2803" y="236"/>
                  </a:lnTo>
                  <a:lnTo>
                    <a:pt x="2803" y="241"/>
                  </a:lnTo>
                  <a:lnTo>
                    <a:pt x="2803" y="234"/>
                  </a:lnTo>
                  <a:lnTo>
                    <a:pt x="2803" y="227"/>
                  </a:lnTo>
                  <a:lnTo>
                    <a:pt x="2803" y="223"/>
                  </a:lnTo>
                  <a:lnTo>
                    <a:pt x="2804" y="224"/>
                  </a:lnTo>
                  <a:lnTo>
                    <a:pt x="2804" y="228"/>
                  </a:lnTo>
                  <a:lnTo>
                    <a:pt x="2804" y="230"/>
                  </a:lnTo>
                  <a:lnTo>
                    <a:pt x="2804" y="230"/>
                  </a:lnTo>
                  <a:lnTo>
                    <a:pt x="2804" y="229"/>
                  </a:lnTo>
                  <a:lnTo>
                    <a:pt x="2804" y="226"/>
                  </a:lnTo>
                  <a:lnTo>
                    <a:pt x="2805" y="223"/>
                  </a:lnTo>
                  <a:lnTo>
                    <a:pt x="2805" y="219"/>
                  </a:lnTo>
                  <a:lnTo>
                    <a:pt x="2805" y="216"/>
                  </a:lnTo>
                  <a:lnTo>
                    <a:pt x="2805" y="213"/>
                  </a:lnTo>
                  <a:lnTo>
                    <a:pt x="2806" y="212"/>
                  </a:lnTo>
                  <a:lnTo>
                    <a:pt x="2806" y="212"/>
                  </a:lnTo>
                  <a:lnTo>
                    <a:pt x="2806" y="211"/>
                  </a:lnTo>
                  <a:lnTo>
                    <a:pt x="2806" y="210"/>
                  </a:lnTo>
                  <a:lnTo>
                    <a:pt x="2806" y="210"/>
                  </a:lnTo>
                  <a:lnTo>
                    <a:pt x="2807" y="210"/>
                  </a:lnTo>
                  <a:lnTo>
                    <a:pt x="2807" y="210"/>
                  </a:lnTo>
                  <a:lnTo>
                    <a:pt x="2807" y="207"/>
                  </a:lnTo>
                  <a:lnTo>
                    <a:pt x="2807" y="207"/>
                  </a:lnTo>
                  <a:lnTo>
                    <a:pt x="2807" y="206"/>
                  </a:lnTo>
                  <a:lnTo>
                    <a:pt x="2808" y="206"/>
                  </a:lnTo>
                  <a:lnTo>
                    <a:pt x="2808" y="205"/>
                  </a:lnTo>
                  <a:lnTo>
                    <a:pt x="2808" y="204"/>
                  </a:lnTo>
                  <a:lnTo>
                    <a:pt x="2808" y="204"/>
                  </a:lnTo>
                  <a:lnTo>
                    <a:pt x="2808" y="204"/>
                  </a:lnTo>
                  <a:lnTo>
                    <a:pt x="2809" y="204"/>
                  </a:lnTo>
                  <a:lnTo>
                    <a:pt x="2809" y="202"/>
                  </a:lnTo>
                  <a:lnTo>
                    <a:pt x="2809" y="202"/>
                  </a:lnTo>
                  <a:lnTo>
                    <a:pt x="2809" y="202"/>
                  </a:lnTo>
                  <a:lnTo>
                    <a:pt x="2810" y="202"/>
                  </a:lnTo>
                  <a:lnTo>
                    <a:pt x="2810" y="201"/>
                  </a:lnTo>
                  <a:lnTo>
                    <a:pt x="2810" y="200"/>
                  </a:lnTo>
                  <a:lnTo>
                    <a:pt x="2810" y="200"/>
                  </a:lnTo>
                  <a:lnTo>
                    <a:pt x="2810" y="198"/>
                  </a:lnTo>
                  <a:lnTo>
                    <a:pt x="2810" y="198"/>
                  </a:lnTo>
                  <a:lnTo>
                    <a:pt x="2811" y="196"/>
                  </a:lnTo>
                  <a:lnTo>
                    <a:pt x="2811" y="196"/>
                  </a:lnTo>
                  <a:lnTo>
                    <a:pt x="2811" y="195"/>
                  </a:lnTo>
                  <a:lnTo>
                    <a:pt x="2811" y="193"/>
                  </a:lnTo>
                  <a:lnTo>
                    <a:pt x="2812" y="193"/>
                  </a:lnTo>
                  <a:lnTo>
                    <a:pt x="2812" y="191"/>
                  </a:lnTo>
                  <a:lnTo>
                    <a:pt x="2812" y="189"/>
                  </a:lnTo>
                  <a:lnTo>
                    <a:pt x="2812" y="188"/>
                  </a:lnTo>
                  <a:lnTo>
                    <a:pt x="2812" y="186"/>
                  </a:lnTo>
                  <a:lnTo>
                    <a:pt x="2813" y="185"/>
                  </a:lnTo>
                  <a:lnTo>
                    <a:pt x="2813" y="183"/>
                  </a:lnTo>
                  <a:lnTo>
                    <a:pt x="2813" y="182"/>
                  </a:lnTo>
                  <a:lnTo>
                    <a:pt x="2813" y="180"/>
                  </a:lnTo>
                  <a:lnTo>
                    <a:pt x="2813" y="179"/>
                  </a:lnTo>
                  <a:lnTo>
                    <a:pt x="2814" y="178"/>
                  </a:lnTo>
                  <a:lnTo>
                    <a:pt x="2814" y="178"/>
                  </a:lnTo>
                  <a:lnTo>
                    <a:pt x="2814" y="178"/>
                  </a:lnTo>
                  <a:lnTo>
                    <a:pt x="2814" y="176"/>
                  </a:lnTo>
                  <a:lnTo>
                    <a:pt x="2814" y="175"/>
                  </a:lnTo>
                  <a:lnTo>
                    <a:pt x="2815" y="175"/>
                  </a:lnTo>
                  <a:lnTo>
                    <a:pt x="2815" y="174"/>
                  </a:lnTo>
                  <a:lnTo>
                    <a:pt x="2815" y="173"/>
                  </a:lnTo>
                  <a:lnTo>
                    <a:pt x="2815" y="173"/>
                  </a:lnTo>
                  <a:lnTo>
                    <a:pt x="2816" y="173"/>
                  </a:lnTo>
                  <a:lnTo>
                    <a:pt x="2816" y="175"/>
                  </a:lnTo>
                  <a:lnTo>
                    <a:pt x="2816" y="176"/>
                  </a:lnTo>
                  <a:lnTo>
                    <a:pt x="2816" y="177"/>
                  </a:lnTo>
                  <a:lnTo>
                    <a:pt x="2816" y="179"/>
                  </a:lnTo>
                  <a:lnTo>
                    <a:pt x="2816" y="182"/>
                  </a:lnTo>
                  <a:lnTo>
                    <a:pt x="2817" y="185"/>
                  </a:lnTo>
                  <a:lnTo>
                    <a:pt x="2817" y="188"/>
                  </a:lnTo>
                  <a:lnTo>
                    <a:pt x="2817" y="190"/>
                  </a:lnTo>
                  <a:lnTo>
                    <a:pt x="2817" y="193"/>
                  </a:lnTo>
                  <a:lnTo>
                    <a:pt x="2818" y="196"/>
                  </a:lnTo>
                  <a:lnTo>
                    <a:pt x="2818" y="198"/>
                  </a:lnTo>
                  <a:lnTo>
                    <a:pt x="2818" y="198"/>
                  </a:lnTo>
                  <a:lnTo>
                    <a:pt x="2818" y="200"/>
                  </a:lnTo>
                  <a:lnTo>
                    <a:pt x="2818" y="202"/>
                  </a:lnTo>
                  <a:lnTo>
                    <a:pt x="2818" y="202"/>
                  </a:lnTo>
                  <a:lnTo>
                    <a:pt x="2819" y="204"/>
                  </a:lnTo>
                  <a:lnTo>
                    <a:pt x="2819" y="204"/>
                  </a:lnTo>
                  <a:lnTo>
                    <a:pt x="2819" y="205"/>
                  </a:lnTo>
                  <a:lnTo>
                    <a:pt x="2819" y="205"/>
                  </a:lnTo>
                  <a:lnTo>
                    <a:pt x="2819" y="205"/>
                  </a:lnTo>
                  <a:lnTo>
                    <a:pt x="2820" y="205"/>
                  </a:lnTo>
                  <a:lnTo>
                    <a:pt x="2820" y="204"/>
                  </a:lnTo>
                  <a:lnTo>
                    <a:pt x="2820" y="205"/>
                  </a:lnTo>
                  <a:lnTo>
                    <a:pt x="2820" y="205"/>
                  </a:lnTo>
                  <a:lnTo>
                    <a:pt x="2821" y="206"/>
                  </a:lnTo>
                  <a:lnTo>
                    <a:pt x="2821" y="205"/>
                  </a:lnTo>
                  <a:lnTo>
                    <a:pt x="2821" y="205"/>
                  </a:lnTo>
                  <a:lnTo>
                    <a:pt x="2821" y="205"/>
                  </a:lnTo>
                  <a:lnTo>
                    <a:pt x="2821" y="205"/>
                  </a:lnTo>
                  <a:lnTo>
                    <a:pt x="2821" y="205"/>
                  </a:lnTo>
                  <a:lnTo>
                    <a:pt x="2822" y="205"/>
                  </a:lnTo>
                  <a:lnTo>
                    <a:pt x="2822" y="205"/>
                  </a:lnTo>
                  <a:lnTo>
                    <a:pt x="2822" y="205"/>
                  </a:lnTo>
                  <a:lnTo>
                    <a:pt x="2822" y="205"/>
                  </a:lnTo>
                  <a:lnTo>
                    <a:pt x="2823" y="204"/>
                  </a:lnTo>
                  <a:lnTo>
                    <a:pt x="2823" y="204"/>
                  </a:lnTo>
                  <a:lnTo>
                    <a:pt x="2823" y="204"/>
                  </a:lnTo>
                  <a:lnTo>
                    <a:pt x="2823" y="204"/>
                  </a:lnTo>
                  <a:lnTo>
                    <a:pt x="2823" y="205"/>
                  </a:lnTo>
                  <a:lnTo>
                    <a:pt x="2824" y="203"/>
                  </a:lnTo>
                  <a:lnTo>
                    <a:pt x="2824" y="202"/>
                  </a:lnTo>
                  <a:lnTo>
                    <a:pt x="2824" y="204"/>
                  </a:lnTo>
                  <a:lnTo>
                    <a:pt x="2824" y="204"/>
                  </a:lnTo>
                  <a:lnTo>
                    <a:pt x="2824" y="204"/>
                  </a:lnTo>
                  <a:lnTo>
                    <a:pt x="2825" y="204"/>
                  </a:lnTo>
                  <a:lnTo>
                    <a:pt x="2825" y="202"/>
                  </a:lnTo>
                  <a:lnTo>
                    <a:pt x="2825" y="202"/>
                  </a:lnTo>
                  <a:lnTo>
                    <a:pt x="2825" y="202"/>
                  </a:lnTo>
                  <a:lnTo>
                    <a:pt x="2825" y="202"/>
                  </a:lnTo>
                  <a:lnTo>
                    <a:pt x="2826" y="202"/>
                  </a:lnTo>
                  <a:lnTo>
                    <a:pt x="2826" y="202"/>
                  </a:lnTo>
                  <a:lnTo>
                    <a:pt x="2826" y="204"/>
                  </a:lnTo>
                  <a:lnTo>
                    <a:pt x="2826" y="202"/>
                  </a:lnTo>
                  <a:lnTo>
                    <a:pt x="2827" y="202"/>
                  </a:lnTo>
                  <a:lnTo>
                    <a:pt x="2827" y="202"/>
                  </a:lnTo>
                  <a:lnTo>
                    <a:pt x="2827" y="203"/>
                  </a:lnTo>
                  <a:lnTo>
                    <a:pt x="2827" y="204"/>
                  </a:lnTo>
                  <a:lnTo>
                    <a:pt x="2827" y="204"/>
                  </a:lnTo>
                  <a:lnTo>
                    <a:pt x="2827" y="204"/>
                  </a:lnTo>
                  <a:lnTo>
                    <a:pt x="2828" y="204"/>
                  </a:lnTo>
                  <a:lnTo>
                    <a:pt x="2828" y="205"/>
                  </a:lnTo>
                  <a:lnTo>
                    <a:pt x="2828" y="204"/>
                  </a:lnTo>
                  <a:lnTo>
                    <a:pt x="2828" y="205"/>
                  </a:lnTo>
                  <a:lnTo>
                    <a:pt x="2829" y="205"/>
                  </a:lnTo>
                  <a:lnTo>
                    <a:pt x="2829" y="205"/>
                  </a:lnTo>
                  <a:lnTo>
                    <a:pt x="2829" y="205"/>
                  </a:lnTo>
                  <a:lnTo>
                    <a:pt x="2829" y="205"/>
                  </a:lnTo>
                  <a:lnTo>
                    <a:pt x="2829" y="205"/>
                  </a:lnTo>
                  <a:lnTo>
                    <a:pt x="2829" y="207"/>
                  </a:lnTo>
                  <a:lnTo>
                    <a:pt x="2830" y="206"/>
                  </a:lnTo>
                  <a:lnTo>
                    <a:pt x="2830" y="207"/>
                  </a:lnTo>
                  <a:lnTo>
                    <a:pt x="2830" y="206"/>
                  </a:lnTo>
                  <a:lnTo>
                    <a:pt x="2830" y="206"/>
                  </a:lnTo>
                  <a:lnTo>
                    <a:pt x="2831" y="206"/>
                  </a:lnTo>
                  <a:lnTo>
                    <a:pt x="2831" y="207"/>
                  </a:lnTo>
                  <a:lnTo>
                    <a:pt x="2831" y="207"/>
                  </a:lnTo>
                  <a:lnTo>
                    <a:pt x="2831" y="208"/>
                  </a:lnTo>
                  <a:lnTo>
                    <a:pt x="2831" y="207"/>
                  </a:lnTo>
                  <a:lnTo>
                    <a:pt x="2832" y="207"/>
                  </a:lnTo>
                  <a:lnTo>
                    <a:pt x="2832" y="207"/>
                  </a:lnTo>
                  <a:lnTo>
                    <a:pt x="2832" y="208"/>
                  </a:lnTo>
                  <a:lnTo>
                    <a:pt x="2832" y="208"/>
                  </a:lnTo>
                  <a:lnTo>
                    <a:pt x="2832" y="208"/>
                  </a:lnTo>
                  <a:lnTo>
                    <a:pt x="2833" y="207"/>
                  </a:lnTo>
                  <a:lnTo>
                    <a:pt x="2833" y="208"/>
                  </a:lnTo>
                  <a:lnTo>
                    <a:pt x="2833" y="208"/>
                  </a:lnTo>
                  <a:lnTo>
                    <a:pt x="2833" y="208"/>
                  </a:lnTo>
                  <a:lnTo>
                    <a:pt x="2833" y="209"/>
                  </a:lnTo>
                  <a:lnTo>
                    <a:pt x="2834" y="208"/>
                  </a:lnTo>
                  <a:lnTo>
                    <a:pt x="2834" y="208"/>
                  </a:lnTo>
                  <a:lnTo>
                    <a:pt x="2834" y="210"/>
                  </a:lnTo>
                  <a:lnTo>
                    <a:pt x="2834" y="210"/>
                  </a:lnTo>
                  <a:lnTo>
                    <a:pt x="2834" y="210"/>
                  </a:lnTo>
                  <a:lnTo>
                    <a:pt x="2835" y="210"/>
                  </a:lnTo>
                  <a:lnTo>
                    <a:pt x="2835" y="208"/>
                  </a:lnTo>
                  <a:lnTo>
                    <a:pt x="2835" y="209"/>
                  </a:lnTo>
                  <a:lnTo>
                    <a:pt x="2835" y="209"/>
                  </a:lnTo>
                  <a:lnTo>
                    <a:pt x="2835" y="210"/>
                  </a:lnTo>
                  <a:lnTo>
                    <a:pt x="2836" y="208"/>
                  </a:lnTo>
                  <a:lnTo>
                    <a:pt x="2836" y="210"/>
                  </a:lnTo>
                  <a:lnTo>
                    <a:pt x="2836" y="209"/>
                  </a:lnTo>
                  <a:lnTo>
                    <a:pt x="2836" y="210"/>
                  </a:lnTo>
                  <a:lnTo>
                    <a:pt x="2836" y="209"/>
                  </a:lnTo>
                  <a:lnTo>
                    <a:pt x="2837" y="210"/>
                  </a:lnTo>
                  <a:lnTo>
                    <a:pt x="2837" y="210"/>
                  </a:lnTo>
                  <a:lnTo>
                    <a:pt x="2837" y="210"/>
                  </a:lnTo>
                  <a:lnTo>
                    <a:pt x="2837" y="210"/>
                  </a:lnTo>
                  <a:lnTo>
                    <a:pt x="2838" y="209"/>
                  </a:lnTo>
                  <a:lnTo>
                    <a:pt x="2838" y="208"/>
                  </a:lnTo>
                  <a:lnTo>
                    <a:pt x="2838" y="208"/>
                  </a:lnTo>
                  <a:lnTo>
                    <a:pt x="2838" y="210"/>
                  </a:lnTo>
                  <a:lnTo>
                    <a:pt x="2838" y="209"/>
                  </a:lnTo>
                  <a:lnTo>
                    <a:pt x="2838" y="208"/>
                  </a:lnTo>
                  <a:lnTo>
                    <a:pt x="2839" y="208"/>
                  </a:lnTo>
                  <a:lnTo>
                    <a:pt x="2839" y="208"/>
                  </a:lnTo>
                  <a:lnTo>
                    <a:pt x="2839" y="209"/>
                  </a:lnTo>
                  <a:lnTo>
                    <a:pt x="2839" y="208"/>
                  </a:lnTo>
                  <a:lnTo>
                    <a:pt x="2840" y="208"/>
                  </a:lnTo>
                  <a:lnTo>
                    <a:pt x="2840" y="208"/>
                  </a:lnTo>
                  <a:lnTo>
                    <a:pt x="2840" y="206"/>
                  </a:lnTo>
                  <a:lnTo>
                    <a:pt x="2840" y="205"/>
                  </a:lnTo>
                  <a:lnTo>
                    <a:pt x="2840" y="204"/>
                  </a:lnTo>
                  <a:lnTo>
                    <a:pt x="2840" y="202"/>
                  </a:lnTo>
                  <a:lnTo>
                    <a:pt x="2841" y="202"/>
                  </a:lnTo>
                  <a:lnTo>
                    <a:pt x="2841" y="202"/>
                  </a:lnTo>
                  <a:lnTo>
                    <a:pt x="2841" y="202"/>
                  </a:lnTo>
                  <a:lnTo>
                    <a:pt x="2841" y="199"/>
                  </a:lnTo>
                  <a:lnTo>
                    <a:pt x="2842" y="196"/>
                  </a:lnTo>
                  <a:lnTo>
                    <a:pt x="2842" y="197"/>
                  </a:lnTo>
                  <a:lnTo>
                    <a:pt x="2842" y="198"/>
                  </a:lnTo>
                  <a:lnTo>
                    <a:pt x="2842" y="200"/>
                  </a:lnTo>
                  <a:lnTo>
                    <a:pt x="2842" y="200"/>
                  </a:lnTo>
                  <a:lnTo>
                    <a:pt x="2843" y="199"/>
                  </a:lnTo>
                  <a:lnTo>
                    <a:pt x="2843" y="200"/>
                  </a:lnTo>
                  <a:lnTo>
                    <a:pt x="2843" y="200"/>
                  </a:lnTo>
                  <a:lnTo>
                    <a:pt x="2843" y="202"/>
                  </a:lnTo>
                  <a:lnTo>
                    <a:pt x="2843" y="202"/>
                  </a:lnTo>
                  <a:lnTo>
                    <a:pt x="2844" y="204"/>
                  </a:lnTo>
                  <a:lnTo>
                    <a:pt x="2844" y="204"/>
                  </a:lnTo>
                  <a:lnTo>
                    <a:pt x="2844" y="205"/>
                  </a:lnTo>
                  <a:lnTo>
                    <a:pt x="2844" y="205"/>
                  </a:lnTo>
                  <a:lnTo>
                    <a:pt x="2844" y="206"/>
                  </a:lnTo>
                  <a:lnTo>
                    <a:pt x="2845" y="207"/>
                  </a:lnTo>
                  <a:lnTo>
                    <a:pt x="2845" y="210"/>
                  </a:lnTo>
                  <a:lnTo>
                    <a:pt x="2845" y="210"/>
                  </a:lnTo>
                  <a:lnTo>
                    <a:pt x="2845" y="210"/>
                  </a:lnTo>
                  <a:lnTo>
                    <a:pt x="2846" y="211"/>
                  </a:lnTo>
                  <a:lnTo>
                    <a:pt x="2846" y="210"/>
                  </a:lnTo>
                  <a:lnTo>
                    <a:pt x="2846" y="211"/>
                  </a:lnTo>
                  <a:lnTo>
                    <a:pt x="2846" y="210"/>
                  </a:lnTo>
                  <a:lnTo>
                    <a:pt x="2846" y="210"/>
                  </a:lnTo>
                  <a:lnTo>
                    <a:pt x="2846" y="210"/>
                  </a:lnTo>
                  <a:lnTo>
                    <a:pt x="2847" y="210"/>
                  </a:lnTo>
                  <a:lnTo>
                    <a:pt x="2847" y="210"/>
                  </a:lnTo>
                  <a:lnTo>
                    <a:pt x="2847" y="210"/>
                  </a:lnTo>
                  <a:lnTo>
                    <a:pt x="2847" y="208"/>
                  </a:lnTo>
                  <a:lnTo>
                    <a:pt x="2848" y="208"/>
                  </a:lnTo>
                  <a:lnTo>
                    <a:pt x="2848" y="207"/>
                  </a:lnTo>
                  <a:lnTo>
                    <a:pt x="2848" y="208"/>
                  </a:lnTo>
                  <a:lnTo>
                    <a:pt x="2848" y="210"/>
                  </a:lnTo>
                  <a:lnTo>
                    <a:pt x="2848" y="207"/>
                  </a:lnTo>
                  <a:lnTo>
                    <a:pt x="2849" y="197"/>
                  </a:lnTo>
                  <a:lnTo>
                    <a:pt x="2849" y="179"/>
                  </a:lnTo>
                  <a:lnTo>
                    <a:pt x="2849" y="154"/>
                  </a:lnTo>
                  <a:lnTo>
                    <a:pt x="2849" y="128"/>
                  </a:lnTo>
                  <a:lnTo>
                    <a:pt x="2849" y="97"/>
                  </a:lnTo>
                  <a:lnTo>
                    <a:pt x="2849" y="63"/>
                  </a:lnTo>
                  <a:lnTo>
                    <a:pt x="2850" y="30"/>
                  </a:lnTo>
                  <a:lnTo>
                    <a:pt x="2850" y="15"/>
                  </a:lnTo>
                  <a:lnTo>
                    <a:pt x="2850" y="48"/>
                  </a:lnTo>
                  <a:lnTo>
                    <a:pt x="2850" y="119"/>
                  </a:lnTo>
                  <a:lnTo>
                    <a:pt x="2851" y="193"/>
                  </a:lnTo>
                  <a:lnTo>
                    <a:pt x="2851" y="230"/>
                  </a:lnTo>
                  <a:lnTo>
                    <a:pt x="2851" y="236"/>
                  </a:lnTo>
                  <a:lnTo>
                    <a:pt x="2851" y="230"/>
                  </a:lnTo>
                  <a:lnTo>
                    <a:pt x="2851" y="224"/>
                  </a:lnTo>
                  <a:lnTo>
                    <a:pt x="2851" y="221"/>
                  </a:lnTo>
                  <a:lnTo>
                    <a:pt x="2852" y="222"/>
                  </a:lnTo>
                  <a:lnTo>
                    <a:pt x="2852" y="224"/>
                  </a:lnTo>
                  <a:lnTo>
                    <a:pt x="2852" y="228"/>
                  </a:lnTo>
                  <a:lnTo>
                    <a:pt x="2852" y="229"/>
                  </a:lnTo>
                  <a:lnTo>
                    <a:pt x="2853" y="230"/>
                  </a:lnTo>
                  <a:lnTo>
                    <a:pt x="2853" y="227"/>
                  </a:lnTo>
                  <a:lnTo>
                    <a:pt x="2853" y="223"/>
                  </a:lnTo>
                  <a:lnTo>
                    <a:pt x="2853" y="219"/>
                  </a:lnTo>
                  <a:lnTo>
                    <a:pt x="2853" y="216"/>
                  </a:lnTo>
                  <a:lnTo>
                    <a:pt x="2854" y="215"/>
                  </a:lnTo>
                  <a:lnTo>
                    <a:pt x="2854" y="212"/>
                  </a:lnTo>
                  <a:lnTo>
                    <a:pt x="2854" y="213"/>
                  </a:lnTo>
                  <a:lnTo>
                    <a:pt x="2854" y="211"/>
                  </a:lnTo>
                  <a:lnTo>
                    <a:pt x="2854" y="212"/>
                  </a:lnTo>
                  <a:lnTo>
                    <a:pt x="2855" y="211"/>
                  </a:lnTo>
                  <a:lnTo>
                    <a:pt x="2855" y="210"/>
                  </a:lnTo>
                  <a:lnTo>
                    <a:pt x="2855" y="210"/>
                  </a:lnTo>
                  <a:lnTo>
                    <a:pt x="2855" y="208"/>
                  </a:lnTo>
                  <a:lnTo>
                    <a:pt x="2855" y="208"/>
                  </a:lnTo>
                  <a:lnTo>
                    <a:pt x="2856" y="208"/>
                  </a:lnTo>
                  <a:lnTo>
                    <a:pt x="2856" y="207"/>
                  </a:lnTo>
                  <a:lnTo>
                    <a:pt x="2856" y="207"/>
                  </a:lnTo>
                  <a:lnTo>
                    <a:pt x="2856" y="205"/>
                  </a:lnTo>
                  <a:lnTo>
                    <a:pt x="2857" y="205"/>
                  </a:lnTo>
                  <a:lnTo>
                    <a:pt x="2857" y="205"/>
                  </a:lnTo>
                  <a:lnTo>
                    <a:pt x="2857" y="205"/>
                  </a:lnTo>
                  <a:lnTo>
                    <a:pt x="2857" y="204"/>
                  </a:lnTo>
                  <a:lnTo>
                    <a:pt x="2857" y="204"/>
                  </a:lnTo>
                  <a:lnTo>
                    <a:pt x="2857" y="204"/>
                  </a:lnTo>
                  <a:lnTo>
                    <a:pt x="2858" y="204"/>
                  </a:lnTo>
                  <a:lnTo>
                    <a:pt x="2858" y="202"/>
                  </a:lnTo>
                  <a:lnTo>
                    <a:pt x="2858" y="201"/>
                  </a:lnTo>
                  <a:lnTo>
                    <a:pt x="2858" y="200"/>
                  </a:lnTo>
                  <a:lnTo>
                    <a:pt x="2859" y="200"/>
                  </a:lnTo>
                  <a:lnTo>
                    <a:pt x="2859" y="200"/>
                  </a:lnTo>
                  <a:lnTo>
                    <a:pt x="2859" y="198"/>
                  </a:lnTo>
                  <a:lnTo>
                    <a:pt x="2859" y="197"/>
                  </a:lnTo>
                  <a:lnTo>
                    <a:pt x="2859" y="197"/>
                  </a:lnTo>
                  <a:lnTo>
                    <a:pt x="2860" y="197"/>
                  </a:lnTo>
                  <a:lnTo>
                    <a:pt x="2860" y="196"/>
                  </a:lnTo>
                  <a:lnTo>
                    <a:pt x="2860" y="193"/>
                  </a:lnTo>
                  <a:lnTo>
                    <a:pt x="2860" y="191"/>
                  </a:lnTo>
                  <a:lnTo>
                    <a:pt x="2860" y="190"/>
                  </a:lnTo>
                  <a:lnTo>
                    <a:pt x="2861" y="189"/>
                  </a:lnTo>
                  <a:lnTo>
                    <a:pt x="2861" y="188"/>
                  </a:lnTo>
                  <a:lnTo>
                    <a:pt x="2861" y="186"/>
                  </a:lnTo>
                  <a:lnTo>
                    <a:pt x="2861" y="185"/>
                  </a:lnTo>
                  <a:lnTo>
                    <a:pt x="2861" y="184"/>
                  </a:lnTo>
                  <a:lnTo>
                    <a:pt x="2862" y="182"/>
                  </a:lnTo>
                  <a:lnTo>
                    <a:pt x="2862" y="182"/>
                  </a:lnTo>
                  <a:lnTo>
                    <a:pt x="2862" y="180"/>
                  </a:lnTo>
                  <a:lnTo>
                    <a:pt x="2862" y="179"/>
                  </a:lnTo>
                  <a:lnTo>
                    <a:pt x="2862" y="179"/>
                  </a:lnTo>
                  <a:lnTo>
                    <a:pt x="2863" y="179"/>
                  </a:lnTo>
                  <a:lnTo>
                    <a:pt x="2863" y="177"/>
                  </a:lnTo>
                  <a:lnTo>
                    <a:pt x="2863" y="176"/>
                  </a:lnTo>
                  <a:lnTo>
                    <a:pt x="2863" y="175"/>
                  </a:lnTo>
                  <a:lnTo>
                    <a:pt x="2863" y="176"/>
                  </a:lnTo>
                  <a:lnTo>
                    <a:pt x="2864" y="177"/>
                  </a:lnTo>
                  <a:lnTo>
                    <a:pt x="2864" y="176"/>
                  </a:lnTo>
                  <a:lnTo>
                    <a:pt x="2864" y="177"/>
                  </a:lnTo>
                  <a:lnTo>
                    <a:pt x="2864" y="178"/>
                  </a:lnTo>
                  <a:lnTo>
                    <a:pt x="2864" y="182"/>
                  </a:lnTo>
                  <a:lnTo>
                    <a:pt x="2865" y="183"/>
                  </a:lnTo>
                  <a:lnTo>
                    <a:pt x="2865" y="185"/>
                  </a:lnTo>
                  <a:lnTo>
                    <a:pt x="2865" y="189"/>
                  </a:lnTo>
                  <a:lnTo>
                    <a:pt x="2865" y="191"/>
                  </a:lnTo>
                  <a:lnTo>
                    <a:pt x="2865" y="195"/>
                  </a:lnTo>
                  <a:lnTo>
                    <a:pt x="2866" y="196"/>
                  </a:lnTo>
                  <a:lnTo>
                    <a:pt x="2866" y="198"/>
                  </a:lnTo>
                  <a:lnTo>
                    <a:pt x="2866" y="200"/>
                  </a:lnTo>
                  <a:lnTo>
                    <a:pt x="2866" y="202"/>
                  </a:lnTo>
                  <a:lnTo>
                    <a:pt x="2866" y="204"/>
                  </a:lnTo>
                  <a:lnTo>
                    <a:pt x="2867" y="205"/>
                  </a:lnTo>
                  <a:lnTo>
                    <a:pt x="2867" y="204"/>
                  </a:lnTo>
                  <a:lnTo>
                    <a:pt x="2867" y="204"/>
                  </a:lnTo>
                  <a:lnTo>
                    <a:pt x="2867" y="205"/>
                  </a:lnTo>
                  <a:lnTo>
                    <a:pt x="2868" y="205"/>
                  </a:lnTo>
                  <a:lnTo>
                    <a:pt x="2868" y="206"/>
                  </a:lnTo>
                  <a:lnTo>
                    <a:pt x="2868" y="205"/>
                  </a:lnTo>
                  <a:lnTo>
                    <a:pt x="2868" y="207"/>
                  </a:lnTo>
                  <a:lnTo>
                    <a:pt x="2868" y="207"/>
                  </a:lnTo>
                  <a:lnTo>
                    <a:pt x="2868" y="207"/>
                  </a:lnTo>
                  <a:lnTo>
                    <a:pt x="2869" y="207"/>
                  </a:lnTo>
                  <a:lnTo>
                    <a:pt x="2869" y="206"/>
                  </a:lnTo>
                  <a:lnTo>
                    <a:pt x="2869" y="207"/>
                  </a:lnTo>
                  <a:lnTo>
                    <a:pt x="2869" y="206"/>
                  </a:lnTo>
                  <a:lnTo>
                    <a:pt x="2870" y="205"/>
                  </a:lnTo>
                  <a:lnTo>
                    <a:pt x="2870" y="206"/>
                  </a:lnTo>
                  <a:lnTo>
                    <a:pt x="2870" y="206"/>
                  </a:lnTo>
                  <a:lnTo>
                    <a:pt x="2870" y="206"/>
                  </a:lnTo>
                  <a:lnTo>
                    <a:pt x="2870" y="206"/>
                  </a:lnTo>
                  <a:lnTo>
                    <a:pt x="2871" y="205"/>
                  </a:lnTo>
                  <a:lnTo>
                    <a:pt x="2871" y="205"/>
                  </a:lnTo>
                  <a:lnTo>
                    <a:pt x="2871" y="205"/>
                  </a:lnTo>
                  <a:lnTo>
                    <a:pt x="2871" y="206"/>
                  </a:lnTo>
                  <a:lnTo>
                    <a:pt x="2871" y="205"/>
                  </a:lnTo>
                  <a:lnTo>
                    <a:pt x="2872" y="205"/>
                  </a:lnTo>
                  <a:lnTo>
                    <a:pt x="2872" y="204"/>
                  </a:lnTo>
                  <a:lnTo>
                    <a:pt x="2872" y="204"/>
                  </a:lnTo>
                  <a:lnTo>
                    <a:pt x="2872" y="206"/>
                  </a:lnTo>
                  <a:lnTo>
                    <a:pt x="2872" y="205"/>
                  </a:lnTo>
                  <a:lnTo>
                    <a:pt x="2873" y="205"/>
                  </a:lnTo>
                  <a:lnTo>
                    <a:pt x="2873" y="204"/>
                  </a:lnTo>
                  <a:lnTo>
                    <a:pt x="2873" y="204"/>
                  </a:lnTo>
                  <a:lnTo>
                    <a:pt x="2873" y="205"/>
                  </a:lnTo>
                  <a:lnTo>
                    <a:pt x="2873" y="205"/>
                  </a:lnTo>
                  <a:lnTo>
                    <a:pt x="2874" y="205"/>
                  </a:lnTo>
                  <a:lnTo>
                    <a:pt x="2874" y="204"/>
                  </a:lnTo>
                  <a:lnTo>
                    <a:pt x="2874" y="204"/>
                  </a:lnTo>
                  <a:lnTo>
                    <a:pt x="2874" y="204"/>
                  </a:lnTo>
                  <a:lnTo>
                    <a:pt x="2874" y="205"/>
                  </a:lnTo>
                  <a:lnTo>
                    <a:pt x="2875" y="204"/>
                  </a:lnTo>
                  <a:lnTo>
                    <a:pt x="2875" y="204"/>
                  </a:lnTo>
                  <a:lnTo>
                    <a:pt x="2875" y="205"/>
                  </a:lnTo>
                  <a:lnTo>
                    <a:pt x="2875" y="204"/>
                  </a:lnTo>
                  <a:lnTo>
                    <a:pt x="2876" y="205"/>
                  </a:lnTo>
                  <a:lnTo>
                    <a:pt x="2876" y="205"/>
                  </a:lnTo>
                  <a:lnTo>
                    <a:pt x="2876" y="205"/>
                  </a:lnTo>
                  <a:lnTo>
                    <a:pt x="2876" y="205"/>
                  </a:lnTo>
                  <a:lnTo>
                    <a:pt x="2876" y="206"/>
                  </a:lnTo>
                  <a:lnTo>
                    <a:pt x="2876" y="206"/>
                  </a:lnTo>
                  <a:lnTo>
                    <a:pt x="2877" y="207"/>
                  </a:lnTo>
                  <a:lnTo>
                    <a:pt x="2877" y="207"/>
                  </a:lnTo>
                  <a:lnTo>
                    <a:pt x="2877" y="207"/>
                  </a:lnTo>
                  <a:lnTo>
                    <a:pt x="2877" y="207"/>
                  </a:lnTo>
                  <a:lnTo>
                    <a:pt x="2878" y="207"/>
                  </a:lnTo>
                  <a:lnTo>
                    <a:pt x="2878" y="208"/>
                  </a:lnTo>
                  <a:lnTo>
                    <a:pt x="2878" y="208"/>
                  </a:lnTo>
                  <a:lnTo>
                    <a:pt x="2878" y="209"/>
                  </a:lnTo>
                  <a:lnTo>
                    <a:pt x="2878" y="209"/>
                  </a:lnTo>
                  <a:lnTo>
                    <a:pt x="2879" y="208"/>
                  </a:lnTo>
                  <a:lnTo>
                    <a:pt x="2879" y="207"/>
                  </a:lnTo>
                  <a:lnTo>
                    <a:pt x="2879" y="209"/>
                  </a:lnTo>
                  <a:lnTo>
                    <a:pt x="2879" y="210"/>
                  </a:lnTo>
                  <a:lnTo>
                    <a:pt x="2879" y="210"/>
                  </a:lnTo>
                  <a:lnTo>
                    <a:pt x="2879" y="210"/>
                  </a:lnTo>
                  <a:lnTo>
                    <a:pt x="2880" y="208"/>
                  </a:lnTo>
                  <a:lnTo>
                    <a:pt x="2880" y="210"/>
                  </a:lnTo>
                  <a:lnTo>
                    <a:pt x="2880" y="211"/>
                  </a:lnTo>
                  <a:lnTo>
                    <a:pt x="2880" y="210"/>
                  </a:lnTo>
                  <a:lnTo>
                    <a:pt x="2881" y="210"/>
                  </a:lnTo>
                  <a:lnTo>
                    <a:pt x="2881" y="211"/>
                  </a:lnTo>
                  <a:lnTo>
                    <a:pt x="2881" y="210"/>
                  </a:lnTo>
                  <a:lnTo>
                    <a:pt x="2881" y="210"/>
                  </a:lnTo>
                  <a:lnTo>
                    <a:pt x="2881" y="210"/>
                  </a:lnTo>
                  <a:lnTo>
                    <a:pt x="2882" y="210"/>
                  </a:lnTo>
                  <a:lnTo>
                    <a:pt x="2882" y="211"/>
                  </a:lnTo>
                  <a:lnTo>
                    <a:pt x="2882" y="211"/>
                  </a:lnTo>
                  <a:lnTo>
                    <a:pt x="2882" y="211"/>
                  </a:lnTo>
                  <a:lnTo>
                    <a:pt x="2882" y="211"/>
                  </a:lnTo>
                  <a:lnTo>
                    <a:pt x="2883" y="210"/>
                  </a:lnTo>
                  <a:lnTo>
                    <a:pt x="2883" y="210"/>
                  </a:lnTo>
                  <a:lnTo>
                    <a:pt x="2883" y="210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4" y="210"/>
                  </a:lnTo>
                  <a:lnTo>
                    <a:pt x="2884" y="211"/>
                  </a:lnTo>
                  <a:lnTo>
                    <a:pt x="2884" y="211"/>
                  </a:lnTo>
                  <a:lnTo>
                    <a:pt x="2884" y="210"/>
                  </a:lnTo>
                  <a:lnTo>
                    <a:pt x="2884" y="210"/>
                  </a:lnTo>
                  <a:lnTo>
                    <a:pt x="2885" y="210"/>
                  </a:lnTo>
                  <a:lnTo>
                    <a:pt x="2885" y="211"/>
                  </a:lnTo>
                  <a:lnTo>
                    <a:pt x="2885" y="210"/>
                  </a:lnTo>
                  <a:lnTo>
                    <a:pt x="2885" y="210"/>
                  </a:lnTo>
                  <a:lnTo>
                    <a:pt x="2885" y="210"/>
                  </a:lnTo>
                  <a:lnTo>
                    <a:pt x="2886" y="210"/>
                  </a:lnTo>
                  <a:lnTo>
                    <a:pt x="2886" y="211"/>
                  </a:lnTo>
                  <a:lnTo>
                    <a:pt x="2886" y="210"/>
                  </a:lnTo>
                  <a:lnTo>
                    <a:pt x="2886" y="210"/>
                  </a:lnTo>
                  <a:lnTo>
                    <a:pt x="2887" y="210"/>
                  </a:lnTo>
                  <a:lnTo>
                    <a:pt x="2887" y="210"/>
                  </a:lnTo>
                  <a:lnTo>
                    <a:pt x="2887" y="211"/>
                  </a:lnTo>
                  <a:lnTo>
                    <a:pt x="2887" y="211"/>
                  </a:lnTo>
                  <a:lnTo>
                    <a:pt x="2887" y="210"/>
                  </a:lnTo>
                  <a:lnTo>
                    <a:pt x="2887" y="211"/>
                  </a:lnTo>
                  <a:lnTo>
                    <a:pt x="2888" y="211"/>
                  </a:lnTo>
                  <a:lnTo>
                    <a:pt x="2888" y="211"/>
                  </a:lnTo>
                  <a:lnTo>
                    <a:pt x="2888" y="210"/>
                  </a:lnTo>
                  <a:lnTo>
                    <a:pt x="2888" y="207"/>
                  </a:lnTo>
                  <a:lnTo>
                    <a:pt x="2889" y="206"/>
                  </a:lnTo>
                  <a:lnTo>
                    <a:pt x="2889" y="205"/>
                  </a:lnTo>
                  <a:lnTo>
                    <a:pt x="2889" y="205"/>
                  </a:lnTo>
                  <a:lnTo>
                    <a:pt x="2889" y="204"/>
                  </a:lnTo>
                  <a:lnTo>
                    <a:pt x="2889" y="204"/>
                  </a:lnTo>
                  <a:lnTo>
                    <a:pt x="2890" y="201"/>
                  </a:lnTo>
                  <a:lnTo>
                    <a:pt x="2890" y="200"/>
                  </a:lnTo>
                  <a:lnTo>
                    <a:pt x="2890" y="199"/>
                  </a:lnTo>
                  <a:lnTo>
                    <a:pt x="2890" y="200"/>
                  </a:lnTo>
                  <a:lnTo>
                    <a:pt x="2890" y="202"/>
                  </a:lnTo>
                  <a:lnTo>
                    <a:pt x="2891" y="202"/>
                  </a:lnTo>
                  <a:lnTo>
                    <a:pt x="2891" y="202"/>
                  </a:lnTo>
                  <a:lnTo>
                    <a:pt x="2891" y="202"/>
                  </a:lnTo>
                  <a:lnTo>
                    <a:pt x="2891" y="202"/>
                  </a:lnTo>
                  <a:lnTo>
                    <a:pt x="2891" y="205"/>
                  </a:lnTo>
                  <a:lnTo>
                    <a:pt x="2892" y="207"/>
                  </a:lnTo>
                  <a:lnTo>
                    <a:pt x="2892" y="207"/>
                  </a:lnTo>
                  <a:lnTo>
                    <a:pt x="2892" y="206"/>
                  </a:lnTo>
                  <a:lnTo>
                    <a:pt x="2892" y="206"/>
                  </a:lnTo>
                  <a:lnTo>
                    <a:pt x="2893" y="207"/>
                  </a:lnTo>
                  <a:lnTo>
                    <a:pt x="2893" y="208"/>
                  </a:lnTo>
                  <a:lnTo>
                    <a:pt x="2893" y="210"/>
                  </a:lnTo>
                  <a:lnTo>
                    <a:pt x="2893" y="211"/>
                  </a:lnTo>
                  <a:lnTo>
                    <a:pt x="2893" y="211"/>
                  </a:lnTo>
                  <a:lnTo>
                    <a:pt x="2893" y="212"/>
                  </a:lnTo>
                  <a:lnTo>
                    <a:pt x="2894" y="213"/>
                  </a:lnTo>
                  <a:lnTo>
                    <a:pt x="2894" y="213"/>
                  </a:lnTo>
                  <a:lnTo>
                    <a:pt x="2894" y="212"/>
                  </a:lnTo>
                  <a:lnTo>
                    <a:pt x="2894" y="211"/>
                  </a:lnTo>
                  <a:lnTo>
                    <a:pt x="2894" y="212"/>
                  </a:lnTo>
                  <a:lnTo>
                    <a:pt x="2895" y="212"/>
                  </a:lnTo>
                  <a:lnTo>
                    <a:pt x="2895" y="212"/>
                  </a:lnTo>
                  <a:lnTo>
                    <a:pt x="2895" y="212"/>
                  </a:lnTo>
                  <a:lnTo>
                    <a:pt x="2895" y="212"/>
                  </a:lnTo>
                  <a:lnTo>
                    <a:pt x="2895" y="211"/>
                  </a:lnTo>
                  <a:lnTo>
                    <a:pt x="2896" y="210"/>
                  </a:lnTo>
                  <a:lnTo>
                    <a:pt x="2896" y="210"/>
                  </a:lnTo>
                  <a:lnTo>
                    <a:pt x="2896" y="210"/>
                  </a:lnTo>
                  <a:lnTo>
                    <a:pt x="2896" y="211"/>
                  </a:lnTo>
                  <a:lnTo>
                    <a:pt x="2896" y="210"/>
                  </a:lnTo>
                  <a:lnTo>
                    <a:pt x="2897" y="199"/>
                  </a:lnTo>
                  <a:lnTo>
                    <a:pt x="2897" y="179"/>
                  </a:lnTo>
                  <a:lnTo>
                    <a:pt x="2897" y="154"/>
                  </a:lnTo>
                  <a:lnTo>
                    <a:pt x="2897" y="128"/>
                  </a:lnTo>
                  <a:lnTo>
                    <a:pt x="2898" y="96"/>
                  </a:lnTo>
                  <a:lnTo>
                    <a:pt x="2898" y="57"/>
                  </a:lnTo>
                  <a:lnTo>
                    <a:pt x="2898" y="20"/>
                  </a:lnTo>
                  <a:lnTo>
                    <a:pt x="2898" y="12"/>
                  </a:lnTo>
                  <a:lnTo>
                    <a:pt x="2898" y="54"/>
                  </a:lnTo>
                  <a:lnTo>
                    <a:pt x="2898" y="131"/>
                  </a:lnTo>
                  <a:lnTo>
                    <a:pt x="2899" y="201"/>
                  </a:lnTo>
                  <a:lnTo>
                    <a:pt x="2899" y="235"/>
                  </a:lnTo>
                  <a:lnTo>
                    <a:pt x="2899" y="237"/>
                  </a:lnTo>
                  <a:lnTo>
                    <a:pt x="2899" y="234"/>
                  </a:lnTo>
                  <a:lnTo>
                    <a:pt x="2900" y="230"/>
                  </a:lnTo>
                  <a:lnTo>
                    <a:pt x="2900" y="226"/>
                  </a:lnTo>
                  <a:lnTo>
                    <a:pt x="2900" y="227"/>
                  </a:lnTo>
                  <a:lnTo>
                    <a:pt x="2900" y="230"/>
                  </a:lnTo>
                  <a:lnTo>
                    <a:pt x="2900" y="232"/>
                  </a:lnTo>
                  <a:lnTo>
                    <a:pt x="2901" y="234"/>
                  </a:lnTo>
                  <a:lnTo>
                    <a:pt x="2901" y="233"/>
                  </a:lnTo>
                  <a:lnTo>
                    <a:pt x="2901" y="230"/>
                  </a:lnTo>
                  <a:lnTo>
                    <a:pt x="2901" y="226"/>
                  </a:lnTo>
                  <a:lnTo>
                    <a:pt x="2901" y="221"/>
                  </a:lnTo>
                  <a:lnTo>
                    <a:pt x="2902" y="219"/>
                  </a:lnTo>
                  <a:lnTo>
                    <a:pt x="2902" y="216"/>
                  </a:lnTo>
                  <a:lnTo>
                    <a:pt x="2902" y="213"/>
                  </a:lnTo>
                  <a:lnTo>
                    <a:pt x="2902" y="212"/>
                  </a:lnTo>
                  <a:lnTo>
                    <a:pt x="2902" y="212"/>
                  </a:lnTo>
                  <a:lnTo>
                    <a:pt x="2903" y="212"/>
                  </a:lnTo>
                  <a:lnTo>
                    <a:pt x="2903" y="211"/>
                  </a:lnTo>
                  <a:lnTo>
                    <a:pt x="2903" y="211"/>
                  </a:lnTo>
                  <a:lnTo>
                    <a:pt x="2903" y="210"/>
                  </a:lnTo>
                  <a:lnTo>
                    <a:pt x="2904" y="210"/>
                  </a:lnTo>
                  <a:lnTo>
                    <a:pt x="2904" y="209"/>
                  </a:lnTo>
                  <a:lnTo>
                    <a:pt x="2904" y="207"/>
                  </a:lnTo>
                  <a:lnTo>
                    <a:pt x="2904" y="207"/>
                  </a:lnTo>
                  <a:lnTo>
                    <a:pt x="2904" y="207"/>
                  </a:lnTo>
                  <a:lnTo>
                    <a:pt x="2904" y="207"/>
                  </a:lnTo>
                  <a:lnTo>
                    <a:pt x="2905" y="206"/>
                  </a:lnTo>
                  <a:lnTo>
                    <a:pt x="2905" y="205"/>
                  </a:lnTo>
                  <a:lnTo>
                    <a:pt x="2905" y="205"/>
                  </a:lnTo>
                  <a:lnTo>
                    <a:pt x="2905" y="205"/>
                  </a:lnTo>
                  <a:lnTo>
                    <a:pt x="2906" y="205"/>
                  </a:lnTo>
                  <a:lnTo>
                    <a:pt x="2906" y="204"/>
                  </a:lnTo>
                  <a:lnTo>
                    <a:pt x="2906" y="202"/>
                  </a:lnTo>
                  <a:lnTo>
                    <a:pt x="2906" y="202"/>
                  </a:lnTo>
                  <a:lnTo>
                    <a:pt x="2906" y="201"/>
                  </a:lnTo>
                  <a:lnTo>
                    <a:pt x="2906" y="200"/>
                  </a:lnTo>
                  <a:lnTo>
                    <a:pt x="2907" y="200"/>
                  </a:lnTo>
                  <a:lnTo>
                    <a:pt x="2907" y="198"/>
                  </a:lnTo>
                  <a:lnTo>
                    <a:pt x="2907" y="197"/>
                  </a:lnTo>
                  <a:lnTo>
                    <a:pt x="2907" y="197"/>
                  </a:lnTo>
                  <a:lnTo>
                    <a:pt x="2908" y="197"/>
                  </a:lnTo>
                  <a:lnTo>
                    <a:pt x="2908" y="194"/>
                  </a:lnTo>
                  <a:lnTo>
                    <a:pt x="2908" y="193"/>
                  </a:lnTo>
                  <a:lnTo>
                    <a:pt x="2908" y="191"/>
                  </a:lnTo>
                  <a:lnTo>
                    <a:pt x="2908" y="189"/>
                  </a:lnTo>
                  <a:lnTo>
                    <a:pt x="2909" y="189"/>
                  </a:lnTo>
                  <a:lnTo>
                    <a:pt x="2909" y="185"/>
                  </a:lnTo>
                  <a:lnTo>
                    <a:pt x="2909" y="183"/>
                  </a:lnTo>
                  <a:lnTo>
                    <a:pt x="2909" y="182"/>
                  </a:lnTo>
                  <a:lnTo>
                    <a:pt x="2909" y="181"/>
                  </a:lnTo>
                  <a:lnTo>
                    <a:pt x="2909" y="181"/>
                  </a:lnTo>
                  <a:lnTo>
                    <a:pt x="2910" y="178"/>
                  </a:lnTo>
                  <a:lnTo>
                    <a:pt x="2910" y="177"/>
                  </a:lnTo>
                  <a:lnTo>
                    <a:pt x="2910" y="176"/>
                  </a:lnTo>
                  <a:lnTo>
                    <a:pt x="2910" y="175"/>
                  </a:lnTo>
                  <a:lnTo>
                    <a:pt x="2911" y="174"/>
                  </a:lnTo>
                  <a:lnTo>
                    <a:pt x="2911" y="172"/>
                  </a:lnTo>
                  <a:lnTo>
                    <a:pt x="2911" y="172"/>
                  </a:lnTo>
                  <a:lnTo>
                    <a:pt x="2911" y="172"/>
                  </a:lnTo>
                  <a:lnTo>
                    <a:pt x="2911" y="172"/>
                  </a:lnTo>
                  <a:lnTo>
                    <a:pt x="2912" y="172"/>
                  </a:lnTo>
                  <a:lnTo>
                    <a:pt x="2912" y="172"/>
                  </a:lnTo>
                  <a:lnTo>
                    <a:pt x="2912" y="173"/>
                  </a:lnTo>
                  <a:lnTo>
                    <a:pt x="2912" y="175"/>
                  </a:lnTo>
                  <a:lnTo>
                    <a:pt x="2912" y="177"/>
                  </a:lnTo>
                  <a:lnTo>
                    <a:pt x="2913" y="179"/>
                  </a:lnTo>
                  <a:lnTo>
                    <a:pt x="2913" y="182"/>
                  </a:lnTo>
                  <a:lnTo>
                    <a:pt x="2913" y="185"/>
                  </a:lnTo>
                  <a:lnTo>
                    <a:pt x="2913" y="189"/>
                  </a:lnTo>
                  <a:lnTo>
                    <a:pt x="2913" y="193"/>
                  </a:lnTo>
                  <a:lnTo>
                    <a:pt x="2914" y="196"/>
                  </a:lnTo>
                  <a:lnTo>
                    <a:pt x="2914" y="199"/>
                  </a:lnTo>
                  <a:lnTo>
                    <a:pt x="2914" y="200"/>
                  </a:lnTo>
                  <a:lnTo>
                    <a:pt x="2914" y="204"/>
                  </a:lnTo>
                  <a:lnTo>
                    <a:pt x="2915" y="207"/>
                  </a:lnTo>
                  <a:lnTo>
                    <a:pt x="2915" y="208"/>
                  </a:lnTo>
                  <a:lnTo>
                    <a:pt x="2915" y="207"/>
                  </a:lnTo>
                  <a:lnTo>
                    <a:pt x="2915" y="208"/>
                  </a:lnTo>
                  <a:lnTo>
                    <a:pt x="2915" y="210"/>
                  </a:lnTo>
                  <a:lnTo>
                    <a:pt x="2915" y="210"/>
                  </a:lnTo>
                  <a:lnTo>
                    <a:pt x="2916" y="210"/>
                  </a:lnTo>
                  <a:lnTo>
                    <a:pt x="2916" y="210"/>
                  </a:lnTo>
                  <a:lnTo>
                    <a:pt x="2916" y="211"/>
                  </a:lnTo>
                  <a:lnTo>
                    <a:pt x="2916" y="211"/>
                  </a:lnTo>
                  <a:lnTo>
                    <a:pt x="2917" y="211"/>
                  </a:lnTo>
                  <a:lnTo>
                    <a:pt x="2917" y="211"/>
                  </a:lnTo>
                  <a:lnTo>
                    <a:pt x="2917" y="210"/>
                  </a:lnTo>
                  <a:lnTo>
                    <a:pt x="2917" y="211"/>
                  </a:lnTo>
                  <a:lnTo>
                    <a:pt x="2917" y="210"/>
                  </a:lnTo>
                  <a:lnTo>
                    <a:pt x="2917" y="210"/>
                  </a:lnTo>
                  <a:lnTo>
                    <a:pt x="2918" y="210"/>
                  </a:lnTo>
                  <a:lnTo>
                    <a:pt x="2918" y="210"/>
                  </a:lnTo>
                  <a:lnTo>
                    <a:pt x="2918" y="210"/>
                  </a:lnTo>
                  <a:lnTo>
                    <a:pt x="2918" y="210"/>
                  </a:lnTo>
                  <a:lnTo>
                    <a:pt x="2919" y="210"/>
                  </a:lnTo>
                  <a:lnTo>
                    <a:pt x="2919" y="210"/>
                  </a:lnTo>
                  <a:lnTo>
                    <a:pt x="2919" y="210"/>
                  </a:lnTo>
                  <a:lnTo>
                    <a:pt x="2919" y="210"/>
                  </a:lnTo>
                  <a:lnTo>
                    <a:pt x="2919" y="210"/>
                  </a:lnTo>
                  <a:lnTo>
                    <a:pt x="2920" y="208"/>
                  </a:lnTo>
                  <a:lnTo>
                    <a:pt x="2920" y="207"/>
                  </a:lnTo>
                  <a:lnTo>
                    <a:pt x="2920" y="207"/>
                  </a:lnTo>
                  <a:lnTo>
                    <a:pt x="2920" y="207"/>
                  </a:lnTo>
                  <a:lnTo>
                    <a:pt x="2920" y="207"/>
                  </a:lnTo>
                  <a:lnTo>
                    <a:pt x="2921" y="206"/>
                  </a:lnTo>
                  <a:lnTo>
                    <a:pt x="2921" y="206"/>
                  </a:lnTo>
                  <a:lnTo>
                    <a:pt x="2921" y="206"/>
                  </a:lnTo>
                  <a:lnTo>
                    <a:pt x="2921" y="207"/>
                  </a:lnTo>
                  <a:lnTo>
                    <a:pt x="2921" y="207"/>
                  </a:lnTo>
                  <a:lnTo>
                    <a:pt x="2922" y="207"/>
                  </a:lnTo>
                  <a:lnTo>
                    <a:pt x="2922" y="205"/>
                  </a:lnTo>
                  <a:lnTo>
                    <a:pt x="2922" y="205"/>
                  </a:lnTo>
                  <a:lnTo>
                    <a:pt x="2922" y="206"/>
                  </a:lnTo>
                  <a:lnTo>
                    <a:pt x="2923" y="205"/>
                  </a:lnTo>
                  <a:lnTo>
                    <a:pt x="2923" y="205"/>
                  </a:lnTo>
                  <a:lnTo>
                    <a:pt x="2923" y="205"/>
                  </a:lnTo>
                  <a:lnTo>
                    <a:pt x="2923" y="206"/>
                  </a:lnTo>
                  <a:lnTo>
                    <a:pt x="2923" y="207"/>
                  </a:lnTo>
                  <a:lnTo>
                    <a:pt x="2923" y="207"/>
                  </a:lnTo>
                  <a:lnTo>
                    <a:pt x="2924" y="205"/>
                  </a:lnTo>
                  <a:lnTo>
                    <a:pt x="2924" y="207"/>
                  </a:lnTo>
                  <a:lnTo>
                    <a:pt x="2924" y="207"/>
                  </a:lnTo>
                  <a:lnTo>
                    <a:pt x="2924" y="207"/>
                  </a:lnTo>
                  <a:lnTo>
                    <a:pt x="2924" y="207"/>
                  </a:lnTo>
                  <a:lnTo>
                    <a:pt x="2925" y="207"/>
                  </a:lnTo>
                  <a:lnTo>
                    <a:pt x="2925" y="208"/>
                  </a:lnTo>
                  <a:lnTo>
                    <a:pt x="2925" y="208"/>
                  </a:lnTo>
                  <a:lnTo>
                    <a:pt x="2925" y="210"/>
                  </a:lnTo>
                  <a:lnTo>
                    <a:pt x="2926" y="209"/>
                  </a:lnTo>
                  <a:lnTo>
                    <a:pt x="2926" y="210"/>
                  </a:lnTo>
                  <a:lnTo>
                    <a:pt x="2926" y="210"/>
                  </a:lnTo>
                  <a:lnTo>
                    <a:pt x="2926" y="210"/>
                  </a:lnTo>
                  <a:lnTo>
                    <a:pt x="2926" y="210"/>
                  </a:lnTo>
                  <a:lnTo>
                    <a:pt x="2926" y="210"/>
                  </a:lnTo>
                  <a:lnTo>
                    <a:pt x="2927" y="211"/>
                  </a:lnTo>
                  <a:lnTo>
                    <a:pt x="2927" y="211"/>
                  </a:lnTo>
                  <a:lnTo>
                    <a:pt x="2927" y="211"/>
                  </a:lnTo>
                  <a:lnTo>
                    <a:pt x="2927" y="211"/>
                  </a:lnTo>
                  <a:lnTo>
                    <a:pt x="2928" y="210"/>
                  </a:lnTo>
                  <a:lnTo>
                    <a:pt x="2928" y="210"/>
                  </a:lnTo>
                  <a:lnTo>
                    <a:pt x="2928" y="211"/>
                  </a:lnTo>
                  <a:lnTo>
                    <a:pt x="2928" y="212"/>
                  </a:lnTo>
                  <a:lnTo>
                    <a:pt x="2928" y="211"/>
                  </a:lnTo>
                  <a:lnTo>
                    <a:pt x="2928" y="211"/>
                  </a:lnTo>
                  <a:lnTo>
                    <a:pt x="2929" y="211"/>
                  </a:lnTo>
                  <a:lnTo>
                    <a:pt x="2929" y="212"/>
                  </a:lnTo>
                  <a:lnTo>
                    <a:pt x="2929" y="211"/>
                  </a:lnTo>
                  <a:lnTo>
                    <a:pt x="2929" y="211"/>
                  </a:lnTo>
                  <a:lnTo>
                    <a:pt x="2930" y="211"/>
                  </a:lnTo>
                  <a:lnTo>
                    <a:pt x="2930" y="211"/>
                  </a:lnTo>
                  <a:lnTo>
                    <a:pt x="2930" y="212"/>
                  </a:lnTo>
                  <a:lnTo>
                    <a:pt x="2930" y="211"/>
                  </a:lnTo>
                  <a:lnTo>
                    <a:pt x="2930" y="211"/>
                  </a:lnTo>
                  <a:lnTo>
                    <a:pt x="2931" y="211"/>
                  </a:lnTo>
                  <a:lnTo>
                    <a:pt x="2931" y="212"/>
                  </a:lnTo>
                  <a:lnTo>
                    <a:pt x="2931" y="211"/>
                  </a:lnTo>
                  <a:lnTo>
                    <a:pt x="2931" y="212"/>
                  </a:lnTo>
                  <a:lnTo>
                    <a:pt x="2931" y="211"/>
                  </a:lnTo>
                  <a:lnTo>
                    <a:pt x="2932" y="212"/>
                  </a:lnTo>
                  <a:lnTo>
                    <a:pt x="2932" y="212"/>
                  </a:lnTo>
                  <a:lnTo>
                    <a:pt x="2932" y="212"/>
                  </a:lnTo>
                  <a:lnTo>
                    <a:pt x="2932" y="211"/>
                  </a:lnTo>
                  <a:lnTo>
                    <a:pt x="2932" y="212"/>
                  </a:lnTo>
                  <a:lnTo>
                    <a:pt x="2933" y="212"/>
                  </a:lnTo>
                  <a:lnTo>
                    <a:pt x="2933" y="212"/>
                  </a:lnTo>
                  <a:lnTo>
                    <a:pt x="2933" y="212"/>
                  </a:lnTo>
                  <a:lnTo>
                    <a:pt x="2933" y="210"/>
                  </a:lnTo>
                  <a:lnTo>
                    <a:pt x="2934" y="211"/>
                  </a:lnTo>
                  <a:lnTo>
                    <a:pt x="2934" y="212"/>
                  </a:lnTo>
                  <a:lnTo>
                    <a:pt x="2934" y="212"/>
                  </a:lnTo>
                  <a:lnTo>
                    <a:pt x="2934" y="212"/>
                  </a:lnTo>
                  <a:lnTo>
                    <a:pt x="2934" y="213"/>
                  </a:lnTo>
                  <a:lnTo>
                    <a:pt x="2934" y="212"/>
                  </a:lnTo>
                  <a:lnTo>
                    <a:pt x="2935" y="211"/>
                  </a:lnTo>
                  <a:lnTo>
                    <a:pt x="2935" y="210"/>
                  </a:lnTo>
                  <a:lnTo>
                    <a:pt x="2935" y="207"/>
                  </a:lnTo>
                  <a:lnTo>
                    <a:pt x="2935" y="206"/>
                  </a:lnTo>
                  <a:lnTo>
                    <a:pt x="2936" y="205"/>
                  </a:lnTo>
                  <a:lnTo>
                    <a:pt x="2936" y="205"/>
                  </a:lnTo>
                  <a:lnTo>
                    <a:pt x="2936" y="206"/>
                  </a:lnTo>
                  <a:lnTo>
                    <a:pt x="2936" y="204"/>
                  </a:lnTo>
                  <a:lnTo>
                    <a:pt x="2936" y="202"/>
                  </a:lnTo>
                  <a:lnTo>
                    <a:pt x="2937" y="200"/>
                  </a:lnTo>
                  <a:lnTo>
                    <a:pt x="2937" y="200"/>
                  </a:lnTo>
                  <a:lnTo>
                    <a:pt x="2937" y="201"/>
                  </a:lnTo>
                  <a:lnTo>
                    <a:pt x="2937" y="202"/>
                  </a:lnTo>
                  <a:lnTo>
                    <a:pt x="2937" y="203"/>
                  </a:lnTo>
                  <a:lnTo>
                    <a:pt x="2937" y="202"/>
                  </a:lnTo>
                  <a:lnTo>
                    <a:pt x="2938" y="201"/>
                  </a:lnTo>
                  <a:lnTo>
                    <a:pt x="2938" y="202"/>
                  </a:lnTo>
                  <a:lnTo>
                    <a:pt x="2938" y="204"/>
                  </a:lnTo>
                  <a:lnTo>
                    <a:pt x="2938" y="206"/>
                  </a:lnTo>
                  <a:lnTo>
                    <a:pt x="2939" y="206"/>
                  </a:lnTo>
                  <a:lnTo>
                    <a:pt x="2939" y="207"/>
                  </a:lnTo>
                  <a:lnTo>
                    <a:pt x="2939" y="207"/>
                  </a:lnTo>
                  <a:lnTo>
                    <a:pt x="2939" y="208"/>
                  </a:lnTo>
                  <a:lnTo>
                    <a:pt x="2939" y="210"/>
                  </a:lnTo>
                  <a:lnTo>
                    <a:pt x="2939" y="212"/>
                  </a:lnTo>
                  <a:lnTo>
                    <a:pt x="2940" y="212"/>
                  </a:lnTo>
                  <a:lnTo>
                    <a:pt x="2940" y="213"/>
                  </a:lnTo>
                  <a:lnTo>
                    <a:pt x="2940" y="213"/>
                  </a:lnTo>
                  <a:lnTo>
                    <a:pt x="2940" y="214"/>
                  </a:lnTo>
                  <a:lnTo>
                    <a:pt x="2941" y="214"/>
                  </a:lnTo>
                  <a:lnTo>
                    <a:pt x="2941" y="213"/>
                  </a:lnTo>
                  <a:lnTo>
                    <a:pt x="2941" y="214"/>
                  </a:lnTo>
                  <a:lnTo>
                    <a:pt x="2941" y="213"/>
                  </a:lnTo>
                  <a:lnTo>
                    <a:pt x="2941" y="213"/>
                  </a:lnTo>
                  <a:lnTo>
                    <a:pt x="2942" y="213"/>
                  </a:lnTo>
                  <a:lnTo>
                    <a:pt x="2942" y="212"/>
                  </a:lnTo>
                  <a:lnTo>
                    <a:pt x="2942" y="212"/>
                  </a:lnTo>
                  <a:lnTo>
                    <a:pt x="2942" y="211"/>
                  </a:lnTo>
                  <a:lnTo>
                    <a:pt x="2942" y="211"/>
                  </a:lnTo>
                  <a:lnTo>
                    <a:pt x="2943" y="211"/>
                  </a:lnTo>
                  <a:lnTo>
                    <a:pt x="2943" y="210"/>
                  </a:lnTo>
                  <a:lnTo>
                    <a:pt x="2943" y="212"/>
                  </a:lnTo>
                  <a:lnTo>
                    <a:pt x="2943" y="210"/>
                  </a:lnTo>
                  <a:lnTo>
                    <a:pt x="2943" y="197"/>
                  </a:lnTo>
                  <a:lnTo>
                    <a:pt x="2944" y="175"/>
                  </a:lnTo>
                  <a:lnTo>
                    <a:pt x="2944" y="147"/>
                  </a:lnTo>
                  <a:lnTo>
                    <a:pt x="2944" y="120"/>
                  </a:lnTo>
                  <a:lnTo>
                    <a:pt x="2944" y="87"/>
                  </a:lnTo>
                  <a:lnTo>
                    <a:pt x="2945" y="53"/>
                  </a:lnTo>
                  <a:lnTo>
                    <a:pt x="2945" y="21"/>
                  </a:lnTo>
                  <a:lnTo>
                    <a:pt x="2945" y="5"/>
                  </a:lnTo>
                  <a:lnTo>
                    <a:pt x="2945" y="36"/>
                  </a:lnTo>
                  <a:lnTo>
                    <a:pt x="2945" y="112"/>
                  </a:lnTo>
                  <a:lnTo>
                    <a:pt x="2945" y="196"/>
                  </a:lnTo>
                  <a:lnTo>
                    <a:pt x="2946" y="244"/>
                  </a:lnTo>
                  <a:lnTo>
                    <a:pt x="2946" y="253"/>
                  </a:lnTo>
                  <a:lnTo>
                    <a:pt x="2946" y="246"/>
                  </a:lnTo>
                  <a:lnTo>
                    <a:pt x="2946" y="239"/>
                  </a:lnTo>
                  <a:lnTo>
                    <a:pt x="2947" y="233"/>
                  </a:lnTo>
                  <a:lnTo>
                    <a:pt x="2947" y="234"/>
                  </a:lnTo>
                  <a:lnTo>
                    <a:pt x="2947" y="235"/>
                  </a:lnTo>
                  <a:lnTo>
                    <a:pt x="2947" y="237"/>
                  </a:lnTo>
                  <a:lnTo>
                    <a:pt x="2947" y="237"/>
                  </a:lnTo>
                  <a:lnTo>
                    <a:pt x="2948" y="236"/>
                  </a:lnTo>
                  <a:lnTo>
                    <a:pt x="2948" y="232"/>
                  </a:lnTo>
                  <a:lnTo>
                    <a:pt x="2948" y="228"/>
                  </a:lnTo>
                  <a:lnTo>
                    <a:pt x="2948" y="223"/>
                  </a:lnTo>
                  <a:lnTo>
                    <a:pt x="2948" y="219"/>
                  </a:lnTo>
                  <a:lnTo>
                    <a:pt x="2949" y="216"/>
                  </a:lnTo>
                  <a:lnTo>
                    <a:pt x="2949" y="214"/>
                  </a:lnTo>
                  <a:lnTo>
                    <a:pt x="2949" y="213"/>
                  </a:lnTo>
                  <a:lnTo>
                    <a:pt x="2949" y="212"/>
                  </a:lnTo>
                  <a:lnTo>
                    <a:pt x="2949" y="212"/>
                  </a:lnTo>
                  <a:lnTo>
                    <a:pt x="2950" y="212"/>
                  </a:lnTo>
                  <a:lnTo>
                    <a:pt x="2950" y="211"/>
                  </a:lnTo>
                  <a:lnTo>
                    <a:pt x="2950" y="211"/>
                  </a:lnTo>
                  <a:lnTo>
                    <a:pt x="2950" y="210"/>
                  </a:lnTo>
                  <a:lnTo>
                    <a:pt x="2951" y="210"/>
                  </a:lnTo>
                  <a:lnTo>
                    <a:pt x="2951" y="210"/>
                  </a:lnTo>
                  <a:lnTo>
                    <a:pt x="2951" y="208"/>
                  </a:lnTo>
                  <a:lnTo>
                    <a:pt x="2951" y="207"/>
                  </a:lnTo>
                  <a:lnTo>
                    <a:pt x="2951" y="207"/>
                  </a:lnTo>
                  <a:lnTo>
                    <a:pt x="2951" y="206"/>
                  </a:lnTo>
                  <a:lnTo>
                    <a:pt x="2952" y="207"/>
                  </a:lnTo>
                  <a:lnTo>
                    <a:pt x="2952" y="205"/>
                  </a:lnTo>
                  <a:lnTo>
                    <a:pt x="2952" y="205"/>
                  </a:lnTo>
                  <a:lnTo>
                    <a:pt x="2952" y="204"/>
                  </a:lnTo>
                  <a:lnTo>
                    <a:pt x="2952" y="205"/>
                  </a:lnTo>
                  <a:lnTo>
                    <a:pt x="2953" y="204"/>
                  </a:lnTo>
                  <a:lnTo>
                    <a:pt x="2953" y="202"/>
                  </a:lnTo>
                  <a:lnTo>
                    <a:pt x="2953" y="201"/>
                  </a:lnTo>
                  <a:lnTo>
                    <a:pt x="2953" y="200"/>
                  </a:lnTo>
                  <a:lnTo>
                    <a:pt x="2953" y="200"/>
                  </a:lnTo>
                  <a:lnTo>
                    <a:pt x="2954" y="198"/>
                  </a:lnTo>
                  <a:lnTo>
                    <a:pt x="2954" y="197"/>
                  </a:lnTo>
                  <a:lnTo>
                    <a:pt x="2954" y="196"/>
                  </a:lnTo>
                  <a:lnTo>
                    <a:pt x="2954" y="194"/>
                  </a:lnTo>
                  <a:lnTo>
                    <a:pt x="2954" y="193"/>
                  </a:lnTo>
                  <a:lnTo>
                    <a:pt x="2955" y="191"/>
                  </a:lnTo>
                  <a:lnTo>
                    <a:pt x="2955" y="189"/>
                  </a:lnTo>
                  <a:lnTo>
                    <a:pt x="2955" y="187"/>
                  </a:lnTo>
                  <a:lnTo>
                    <a:pt x="2955" y="185"/>
                  </a:lnTo>
                  <a:lnTo>
                    <a:pt x="2956" y="184"/>
                  </a:lnTo>
                  <a:lnTo>
                    <a:pt x="2956" y="182"/>
                  </a:lnTo>
                  <a:lnTo>
                    <a:pt x="2956" y="179"/>
                  </a:lnTo>
                  <a:lnTo>
                    <a:pt x="2956" y="177"/>
                  </a:lnTo>
                  <a:lnTo>
                    <a:pt x="2956" y="176"/>
                  </a:lnTo>
                  <a:lnTo>
                    <a:pt x="2956" y="174"/>
                  </a:lnTo>
                  <a:lnTo>
                    <a:pt x="2957" y="173"/>
                  </a:lnTo>
                  <a:lnTo>
                    <a:pt x="2957" y="172"/>
                  </a:lnTo>
                  <a:lnTo>
                    <a:pt x="2957" y="172"/>
                  </a:lnTo>
                  <a:lnTo>
                    <a:pt x="2957" y="172"/>
                  </a:lnTo>
                  <a:lnTo>
                    <a:pt x="2958" y="170"/>
                  </a:lnTo>
                  <a:lnTo>
                    <a:pt x="2958" y="170"/>
                  </a:lnTo>
                  <a:lnTo>
                    <a:pt x="2958" y="169"/>
                  </a:lnTo>
                  <a:lnTo>
                    <a:pt x="2958" y="170"/>
                  </a:lnTo>
                  <a:lnTo>
                    <a:pt x="2958" y="170"/>
                  </a:lnTo>
                  <a:lnTo>
                    <a:pt x="2959" y="170"/>
                  </a:lnTo>
                  <a:lnTo>
                    <a:pt x="2959" y="171"/>
                  </a:lnTo>
                  <a:lnTo>
                    <a:pt x="2959" y="173"/>
                  </a:lnTo>
                  <a:lnTo>
                    <a:pt x="2959" y="176"/>
                  </a:lnTo>
                  <a:lnTo>
                    <a:pt x="2959" y="179"/>
                  </a:lnTo>
                  <a:lnTo>
                    <a:pt x="2960" y="182"/>
                  </a:lnTo>
                  <a:lnTo>
                    <a:pt x="2960" y="185"/>
                  </a:lnTo>
                  <a:lnTo>
                    <a:pt x="2960" y="188"/>
                  </a:lnTo>
                  <a:lnTo>
                    <a:pt x="2960" y="193"/>
                  </a:lnTo>
                  <a:lnTo>
                    <a:pt x="2960" y="196"/>
                  </a:lnTo>
                  <a:lnTo>
                    <a:pt x="2961" y="198"/>
                  </a:lnTo>
                  <a:lnTo>
                    <a:pt x="2961" y="201"/>
                  </a:lnTo>
                  <a:lnTo>
                    <a:pt x="2961" y="204"/>
                  </a:lnTo>
                  <a:lnTo>
                    <a:pt x="2961" y="205"/>
                  </a:lnTo>
                  <a:lnTo>
                    <a:pt x="2962" y="206"/>
                  </a:lnTo>
                  <a:lnTo>
                    <a:pt x="2962" y="207"/>
                  </a:lnTo>
                  <a:lnTo>
                    <a:pt x="2962" y="208"/>
                  </a:lnTo>
                  <a:lnTo>
                    <a:pt x="2962" y="210"/>
                  </a:lnTo>
                  <a:lnTo>
                    <a:pt x="2962" y="210"/>
                  </a:lnTo>
                  <a:lnTo>
                    <a:pt x="2962" y="210"/>
                  </a:lnTo>
                  <a:lnTo>
                    <a:pt x="2963" y="210"/>
                  </a:lnTo>
                  <a:lnTo>
                    <a:pt x="2963" y="210"/>
                  </a:lnTo>
                  <a:lnTo>
                    <a:pt x="2963" y="210"/>
                  </a:lnTo>
                  <a:lnTo>
                    <a:pt x="2963" y="210"/>
                  </a:lnTo>
                  <a:lnTo>
                    <a:pt x="2964" y="210"/>
                  </a:lnTo>
                  <a:lnTo>
                    <a:pt x="2964" y="210"/>
                  </a:lnTo>
                  <a:lnTo>
                    <a:pt x="2964" y="210"/>
                  </a:lnTo>
                  <a:lnTo>
                    <a:pt x="2964" y="210"/>
                  </a:lnTo>
                  <a:lnTo>
                    <a:pt x="2964" y="210"/>
                  </a:lnTo>
                  <a:lnTo>
                    <a:pt x="2964" y="210"/>
                  </a:lnTo>
                  <a:lnTo>
                    <a:pt x="2965" y="208"/>
                  </a:lnTo>
                  <a:lnTo>
                    <a:pt x="2965" y="210"/>
                  </a:lnTo>
                  <a:lnTo>
                    <a:pt x="2965" y="209"/>
                  </a:lnTo>
                  <a:lnTo>
                    <a:pt x="2965" y="210"/>
                  </a:lnTo>
                  <a:lnTo>
                    <a:pt x="2966" y="208"/>
                  </a:lnTo>
                  <a:lnTo>
                    <a:pt x="2966" y="208"/>
                  </a:lnTo>
                  <a:lnTo>
                    <a:pt x="2966" y="208"/>
                  </a:lnTo>
                  <a:lnTo>
                    <a:pt x="2966" y="207"/>
                  </a:lnTo>
                  <a:lnTo>
                    <a:pt x="2966" y="207"/>
                  </a:lnTo>
                  <a:lnTo>
                    <a:pt x="2967" y="207"/>
                  </a:lnTo>
                  <a:lnTo>
                    <a:pt x="2967" y="206"/>
                  </a:lnTo>
                  <a:lnTo>
                    <a:pt x="2967" y="207"/>
                  </a:lnTo>
                  <a:lnTo>
                    <a:pt x="2967" y="206"/>
                  </a:lnTo>
                  <a:lnTo>
                    <a:pt x="2967" y="205"/>
                  </a:lnTo>
                  <a:lnTo>
                    <a:pt x="2967" y="205"/>
                  </a:lnTo>
                  <a:lnTo>
                    <a:pt x="2968" y="205"/>
                  </a:lnTo>
                  <a:lnTo>
                    <a:pt x="2968" y="204"/>
                  </a:lnTo>
                  <a:lnTo>
                    <a:pt x="2968" y="205"/>
                  </a:lnTo>
                  <a:lnTo>
                    <a:pt x="2968" y="204"/>
                  </a:lnTo>
                  <a:lnTo>
                    <a:pt x="2969" y="204"/>
                  </a:lnTo>
                  <a:lnTo>
                    <a:pt x="2969" y="204"/>
                  </a:lnTo>
                  <a:lnTo>
                    <a:pt x="2969" y="204"/>
                  </a:lnTo>
                  <a:lnTo>
                    <a:pt x="2969" y="205"/>
                  </a:lnTo>
                  <a:lnTo>
                    <a:pt x="2969" y="204"/>
                  </a:lnTo>
                  <a:lnTo>
                    <a:pt x="2970" y="202"/>
                  </a:lnTo>
                  <a:lnTo>
                    <a:pt x="2970" y="204"/>
                  </a:lnTo>
                  <a:lnTo>
                    <a:pt x="2970" y="205"/>
                  </a:lnTo>
                  <a:lnTo>
                    <a:pt x="2970" y="205"/>
                  </a:lnTo>
                  <a:lnTo>
                    <a:pt x="2970" y="204"/>
                  </a:lnTo>
                  <a:lnTo>
                    <a:pt x="2971" y="205"/>
                  </a:lnTo>
                  <a:lnTo>
                    <a:pt x="2971" y="205"/>
                  </a:lnTo>
                  <a:lnTo>
                    <a:pt x="2971" y="205"/>
                  </a:lnTo>
                  <a:lnTo>
                    <a:pt x="2971" y="205"/>
                  </a:lnTo>
                  <a:lnTo>
                    <a:pt x="2971" y="205"/>
                  </a:lnTo>
                  <a:lnTo>
                    <a:pt x="2972" y="207"/>
                  </a:lnTo>
                  <a:lnTo>
                    <a:pt x="2972" y="206"/>
                  </a:lnTo>
                  <a:lnTo>
                    <a:pt x="2972" y="207"/>
                  </a:lnTo>
                  <a:lnTo>
                    <a:pt x="2972" y="207"/>
                  </a:lnTo>
                  <a:lnTo>
                    <a:pt x="2973" y="206"/>
                  </a:lnTo>
                  <a:lnTo>
                    <a:pt x="2973" y="207"/>
                  </a:lnTo>
                  <a:lnTo>
                    <a:pt x="2973" y="208"/>
                  </a:lnTo>
                  <a:lnTo>
                    <a:pt x="2973" y="209"/>
                  </a:lnTo>
                  <a:lnTo>
                    <a:pt x="2973" y="208"/>
                  </a:lnTo>
                  <a:lnTo>
                    <a:pt x="2973" y="208"/>
                  </a:lnTo>
                  <a:lnTo>
                    <a:pt x="2974" y="208"/>
                  </a:lnTo>
                  <a:lnTo>
                    <a:pt x="2974" y="209"/>
                  </a:lnTo>
                  <a:lnTo>
                    <a:pt x="2974" y="210"/>
                  </a:lnTo>
                  <a:lnTo>
                    <a:pt x="2974" y="209"/>
                  </a:lnTo>
                  <a:lnTo>
                    <a:pt x="2975" y="208"/>
                  </a:lnTo>
                  <a:lnTo>
                    <a:pt x="2975" y="208"/>
                  </a:lnTo>
                  <a:lnTo>
                    <a:pt x="2975" y="210"/>
                  </a:lnTo>
                  <a:lnTo>
                    <a:pt x="2975" y="210"/>
                  </a:lnTo>
                  <a:lnTo>
                    <a:pt x="2975" y="210"/>
                  </a:lnTo>
                  <a:lnTo>
                    <a:pt x="2975" y="208"/>
                  </a:lnTo>
                  <a:lnTo>
                    <a:pt x="2976" y="208"/>
                  </a:lnTo>
                  <a:lnTo>
                    <a:pt x="2976" y="210"/>
                  </a:lnTo>
                  <a:lnTo>
                    <a:pt x="2976" y="208"/>
                  </a:lnTo>
                  <a:lnTo>
                    <a:pt x="2976" y="209"/>
                  </a:lnTo>
                  <a:lnTo>
                    <a:pt x="2977" y="208"/>
                  </a:lnTo>
                  <a:lnTo>
                    <a:pt x="2977" y="208"/>
                  </a:lnTo>
                  <a:lnTo>
                    <a:pt x="2977" y="210"/>
                  </a:lnTo>
                  <a:lnTo>
                    <a:pt x="2977" y="208"/>
                  </a:lnTo>
                  <a:lnTo>
                    <a:pt x="2977" y="208"/>
                  </a:lnTo>
                  <a:lnTo>
                    <a:pt x="2978" y="208"/>
                  </a:lnTo>
                  <a:lnTo>
                    <a:pt x="2978" y="210"/>
                  </a:lnTo>
                  <a:lnTo>
                    <a:pt x="2978" y="209"/>
                  </a:lnTo>
                  <a:lnTo>
                    <a:pt x="2978" y="208"/>
                  </a:lnTo>
                  <a:lnTo>
                    <a:pt x="2978" y="209"/>
                  </a:lnTo>
                  <a:lnTo>
                    <a:pt x="2979" y="208"/>
                  </a:lnTo>
                  <a:lnTo>
                    <a:pt x="2979" y="210"/>
                  </a:lnTo>
                  <a:lnTo>
                    <a:pt x="2979" y="210"/>
                  </a:lnTo>
                  <a:lnTo>
                    <a:pt x="2979" y="210"/>
                  </a:lnTo>
                  <a:lnTo>
                    <a:pt x="2979" y="209"/>
                  </a:lnTo>
                  <a:lnTo>
                    <a:pt x="2980" y="210"/>
                  </a:lnTo>
                  <a:lnTo>
                    <a:pt x="2980" y="210"/>
                  </a:lnTo>
                  <a:lnTo>
                    <a:pt x="2980" y="210"/>
                  </a:lnTo>
                  <a:lnTo>
                    <a:pt x="2980" y="210"/>
                  </a:lnTo>
                  <a:lnTo>
                    <a:pt x="2981" y="208"/>
                  </a:lnTo>
                  <a:lnTo>
                    <a:pt x="2981" y="206"/>
                  </a:lnTo>
                  <a:lnTo>
                    <a:pt x="2981" y="205"/>
                  </a:lnTo>
                  <a:lnTo>
                    <a:pt x="2981" y="203"/>
                  </a:lnTo>
                  <a:lnTo>
                    <a:pt x="2981" y="202"/>
                  </a:lnTo>
                  <a:lnTo>
                    <a:pt x="2981" y="202"/>
                  </a:lnTo>
                  <a:lnTo>
                    <a:pt x="2982" y="204"/>
                  </a:lnTo>
                  <a:lnTo>
                    <a:pt x="2982" y="202"/>
                  </a:lnTo>
                  <a:lnTo>
                    <a:pt x="2982" y="199"/>
                  </a:lnTo>
                  <a:lnTo>
                    <a:pt x="2982" y="196"/>
                  </a:lnTo>
                  <a:lnTo>
                    <a:pt x="2982" y="196"/>
                  </a:lnTo>
                  <a:lnTo>
                    <a:pt x="2983" y="197"/>
                  </a:lnTo>
                  <a:lnTo>
                    <a:pt x="2983" y="200"/>
                  </a:lnTo>
                  <a:lnTo>
                    <a:pt x="2983" y="199"/>
                  </a:lnTo>
                  <a:lnTo>
                    <a:pt x="2983" y="198"/>
                  </a:lnTo>
                  <a:lnTo>
                    <a:pt x="2984" y="198"/>
                  </a:lnTo>
                  <a:lnTo>
                    <a:pt x="2984" y="199"/>
                  </a:lnTo>
                  <a:lnTo>
                    <a:pt x="2984" y="200"/>
                  </a:lnTo>
                  <a:lnTo>
                    <a:pt x="2984" y="202"/>
                  </a:lnTo>
                  <a:lnTo>
                    <a:pt x="2984" y="202"/>
                  </a:lnTo>
                  <a:lnTo>
                    <a:pt x="2984" y="202"/>
                  </a:lnTo>
                  <a:lnTo>
                    <a:pt x="2985" y="204"/>
                  </a:lnTo>
                  <a:lnTo>
                    <a:pt x="2985" y="205"/>
                  </a:lnTo>
                  <a:lnTo>
                    <a:pt x="2985" y="205"/>
                  </a:lnTo>
                  <a:lnTo>
                    <a:pt x="2985" y="207"/>
                  </a:lnTo>
                  <a:lnTo>
                    <a:pt x="2986" y="210"/>
                  </a:lnTo>
                  <a:lnTo>
                    <a:pt x="2986" y="210"/>
                  </a:lnTo>
                  <a:lnTo>
                    <a:pt x="2986" y="210"/>
                  </a:lnTo>
                  <a:lnTo>
                    <a:pt x="2986" y="211"/>
                  </a:lnTo>
                  <a:lnTo>
                    <a:pt x="2986" y="211"/>
                  </a:lnTo>
                  <a:lnTo>
                    <a:pt x="2986" y="210"/>
                  </a:lnTo>
                  <a:lnTo>
                    <a:pt x="2987" y="210"/>
                  </a:lnTo>
                  <a:lnTo>
                    <a:pt x="2987" y="211"/>
                  </a:lnTo>
                  <a:lnTo>
                    <a:pt x="2987" y="210"/>
                  </a:lnTo>
                  <a:lnTo>
                    <a:pt x="2987" y="210"/>
                  </a:lnTo>
                  <a:lnTo>
                    <a:pt x="2988" y="210"/>
                  </a:lnTo>
                  <a:lnTo>
                    <a:pt x="2988" y="210"/>
                  </a:lnTo>
                  <a:lnTo>
                    <a:pt x="2988" y="208"/>
                  </a:lnTo>
                  <a:lnTo>
                    <a:pt x="2988" y="207"/>
                  </a:lnTo>
                  <a:lnTo>
                    <a:pt x="2988" y="207"/>
                  </a:lnTo>
                  <a:lnTo>
                    <a:pt x="2989" y="207"/>
                  </a:lnTo>
                  <a:lnTo>
                    <a:pt x="2989" y="210"/>
                  </a:lnTo>
                  <a:lnTo>
                    <a:pt x="2989" y="206"/>
                  </a:lnTo>
                  <a:lnTo>
                    <a:pt x="2989" y="196"/>
                  </a:lnTo>
                  <a:lnTo>
                    <a:pt x="2989" y="175"/>
                  </a:lnTo>
                  <a:lnTo>
                    <a:pt x="2990" y="151"/>
                  </a:lnTo>
                  <a:lnTo>
                    <a:pt x="2990" y="124"/>
                  </a:lnTo>
                  <a:lnTo>
                    <a:pt x="2990" y="94"/>
                  </a:lnTo>
                  <a:lnTo>
                    <a:pt x="2990" y="61"/>
                  </a:lnTo>
                  <a:lnTo>
                    <a:pt x="2990" y="26"/>
                  </a:lnTo>
                  <a:lnTo>
                    <a:pt x="2991" y="11"/>
                  </a:lnTo>
                  <a:lnTo>
                    <a:pt x="2991" y="42"/>
                  </a:lnTo>
                  <a:lnTo>
                    <a:pt x="2991" y="115"/>
                  </a:lnTo>
                  <a:lnTo>
                    <a:pt x="2991" y="190"/>
                  </a:lnTo>
                  <a:lnTo>
                    <a:pt x="2992" y="231"/>
                  </a:lnTo>
                  <a:lnTo>
                    <a:pt x="2992" y="239"/>
                  </a:lnTo>
                  <a:lnTo>
                    <a:pt x="2992" y="233"/>
                  </a:lnTo>
                  <a:lnTo>
                    <a:pt x="2992" y="226"/>
                  </a:lnTo>
                  <a:lnTo>
                    <a:pt x="2992" y="222"/>
                  </a:lnTo>
                  <a:lnTo>
                    <a:pt x="2992" y="222"/>
                  </a:lnTo>
                  <a:lnTo>
                    <a:pt x="2993" y="226"/>
                  </a:lnTo>
                  <a:lnTo>
                    <a:pt x="2993" y="229"/>
                  </a:lnTo>
                  <a:lnTo>
                    <a:pt x="2993" y="230"/>
                  </a:lnTo>
                  <a:lnTo>
                    <a:pt x="2993" y="229"/>
                  </a:lnTo>
                  <a:lnTo>
                    <a:pt x="2994" y="226"/>
                  </a:lnTo>
                  <a:lnTo>
                    <a:pt x="2994" y="223"/>
                  </a:lnTo>
                  <a:lnTo>
                    <a:pt x="2994" y="219"/>
                  </a:lnTo>
                  <a:lnTo>
                    <a:pt x="2994" y="215"/>
                  </a:lnTo>
                  <a:lnTo>
                    <a:pt x="2994" y="213"/>
                  </a:lnTo>
                  <a:lnTo>
                    <a:pt x="2995" y="212"/>
                  </a:lnTo>
                  <a:lnTo>
                    <a:pt x="2995" y="210"/>
                  </a:lnTo>
                  <a:lnTo>
                    <a:pt x="2995" y="210"/>
                  </a:lnTo>
                  <a:lnTo>
                    <a:pt x="2995" y="209"/>
                  </a:lnTo>
                  <a:lnTo>
                    <a:pt x="2995" y="208"/>
                  </a:lnTo>
                  <a:lnTo>
                    <a:pt x="2996" y="208"/>
                  </a:lnTo>
                  <a:lnTo>
                    <a:pt x="2996" y="208"/>
                  </a:lnTo>
                  <a:lnTo>
                    <a:pt x="2996" y="207"/>
                  </a:lnTo>
                  <a:lnTo>
                    <a:pt x="2996" y="205"/>
                  </a:lnTo>
                  <a:lnTo>
                    <a:pt x="2996" y="204"/>
                  </a:lnTo>
                  <a:lnTo>
                    <a:pt x="2997" y="205"/>
                  </a:lnTo>
                  <a:lnTo>
                    <a:pt x="2997" y="205"/>
                  </a:lnTo>
                  <a:lnTo>
                    <a:pt x="2997" y="204"/>
                  </a:lnTo>
                  <a:lnTo>
                    <a:pt x="2997" y="204"/>
                  </a:lnTo>
                  <a:lnTo>
                    <a:pt x="2997" y="204"/>
                  </a:lnTo>
                  <a:lnTo>
                    <a:pt x="2997" y="202"/>
                  </a:lnTo>
                  <a:lnTo>
                    <a:pt x="2998" y="202"/>
                  </a:lnTo>
                  <a:lnTo>
                    <a:pt x="2998" y="201"/>
                  </a:lnTo>
                  <a:lnTo>
                    <a:pt x="2998" y="201"/>
                  </a:lnTo>
                  <a:lnTo>
                    <a:pt x="2998" y="202"/>
                  </a:lnTo>
                  <a:lnTo>
                    <a:pt x="2999" y="200"/>
                  </a:lnTo>
                  <a:lnTo>
                    <a:pt x="2999" y="199"/>
                  </a:lnTo>
                  <a:lnTo>
                    <a:pt x="2999" y="198"/>
                  </a:lnTo>
                  <a:lnTo>
                    <a:pt x="2999" y="197"/>
                  </a:lnTo>
                  <a:lnTo>
                    <a:pt x="2999" y="197"/>
                  </a:lnTo>
                  <a:lnTo>
                    <a:pt x="3000" y="196"/>
                  </a:lnTo>
                  <a:lnTo>
                    <a:pt x="3000" y="195"/>
                  </a:lnTo>
                  <a:lnTo>
                    <a:pt x="3000" y="193"/>
                  </a:lnTo>
                  <a:lnTo>
                    <a:pt x="3000" y="191"/>
                  </a:lnTo>
                  <a:lnTo>
                    <a:pt x="3000" y="191"/>
                  </a:lnTo>
                  <a:lnTo>
                    <a:pt x="3001" y="190"/>
                  </a:lnTo>
                  <a:lnTo>
                    <a:pt x="3001" y="189"/>
                  </a:lnTo>
                  <a:lnTo>
                    <a:pt x="3001" y="187"/>
                  </a:lnTo>
                  <a:lnTo>
                    <a:pt x="3001" y="185"/>
                  </a:lnTo>
                  <a:lnTo>
                    <a:pt x="3001" y="184"/>
                  </a:lnTo>
                  <a:lnTo>
                    <a:pt x="3002" y="183"/>
                  </a:lnTo>
                  <a:lnTo>
                    <a:pt x="3002" y="182"/>
                  </a:lnTo>
                  <a:lnTo>
                    <a:pt x="3002" y="179"/>
                  </a:lnTo>
                  <a:lnTo>
                    <a:pt x="3002" y="179"/>
                  </a:lnTo>
                  <a:lnTo>
                    <a:pt x="3003" y="178"/>
                  </a:lnTo>
                  <a:lnTo>
                    <a:pt x="3003" y="177"/>
                  </a:lnTo>
                  <a:lnTo>
                    <a:pt x="3003" y="176"/>
                  </a:lnTo>
                  <a:lnTo>
                    <a:pt x="3003" y="175"/>
                  </a:lnTo>
                  <a:lnTo>
                    <a:pt x="3003" y="174"/>
                  </a:lnTo>
                  <a:lnTo>
                    <a:pt x="3003" y="174"/>
                  </a:lnTo>
                  <a:lnTo>
                    <a:pt x="3004" y="173"/>
                  </a:lnTo>
                  <a:lnTo>
                    <a:pt x="3004" y="172"/>
                  </a:lnTo>
                  <a:lnTo>
                    <a:pt x="3004" y="172"/>
                  </a:lnTo>
                  <a:lnTo>
                    <a:pt x="3004" y="174"/>
                  </a:lnTo>
                  <a:lnTo>
                    <a:pt x="3005" y="174"/>
                  </a:lnTo>
                  <a:lnTo>
                    <a:pt x="3005" y="175"/>
                  </a:lnTo>
                  <a:lnTo>
                    <a:pt x="3005" y="175"/>
                  </a:lnTo>
                  <a:lnTo>
                    <a:pt x="3005" y="178"/>
                  </a:lnTo>
                  <a:lnTo>
                    <a:pt x="3005" y="181"/>
                  </a:lnTo>
                  <a:lnTo>
                    <a:pt x="3006" y="184"/>
                  </a:lnTo>
                  <a:lnTo>
                    <a:pt x="3006" y="186"/>
                  </a:lnTo>
                  <a:lnTo>
                    <a:pt x="3006" y="189"/>
                  </a:lnTo>
                  <a:lnTo>
                    <a:pt x="3006" y="191"/>
                  </a:lnTo>
                  <a:lnTo>
                    <a:pt x="3006" y="195"/>
                  </a:lnTo>
                  <a:lnTo>
                    <a:pt x="3007" y="196"/>
                  </a:lnTo>
                  <a:lnTo>
                    <a:pt x="3007" y="198"/>
                  </a:lnTo>
                  <a:lnTo>
                    <a:pt x="3007" y="202"/>
                  </a:lnTo>
                  <a:lnTo>
                    <a:pt x="3007" y="202"/>
                  </a:lnTo>
                  <a:lnTo>
                    <a:pt x="3007" y="204"/>
                  </a:lnTo>
                  <a:lnTo>
                    <a:pt x="3008" y="204"/>
                  </a:lnTo>
                  <a:lnTo>
                    <a:pt x="3008" y="204"/>
                  </a:lnTo>
                  <a:lnTo>
                    <a:pt x="3008" y="204"/>
                  </a:lnTo>
                  <a:lnTo>
                    <a:pt x="3008" y="205"/>
                  </a:lnTo>
                  <a:lnTo>
                    <a:pt x="3008" y="204"/>
                  </a:lnTo>
                  <a:lnTo>
                    <a:pt x="3009" y="204"/>
                  </a:lnTo>
                  <a:lnTo>
                    <a:pt x="3009" y="204"/>
                  </a:lnTo>
                  <a:lnTo>
                    <a:pt x="3009" y="205"/>
                  </a:lnTo>
                  <a:lnTo>
                    <a:pt x="3009" y="205"/>
                  </a:lnTo>
                  <a:lnTo>
                    <a:pt x="3009" y="205"/>
                  </a:lnTo>
                  <a:lnTo>
                    <a:pt x="3010" y="205"/>
                  </a:lnTo>
                  <a:lnTo>
                    <a:pt x="3010" y="205"/>
                  </a:lnTo>
                  <a:lnTo>
                    <a:pt x="3010" y="204"/>
                  </a:lnTo>
                  <a:lnTo>
                    <a:pt x="3010" y="205"/>
                  </a:lnTo>
                  <a:lnTo>
                    <a:pt x="3011" y="205"/>
                  </a:lnTo>
                  <a:lnTo>
                    <a:pt x="3011" y="205"/>
                  </a:lnTo>
                  <a:lnTo>
                    <a:pt x="3011" y="204"/>
                  </a:lnTo>
                  <a:lnTo>
                    <a:pt x="3011" y="204"/>
                  </a:lnTo>
                  <a:lnTo>
                    <a:pt x="3011" y="205"/>
                  </a:lnTo>
                  <a:lnTo>
                    <a:pt x="3011" y="205"/>
                  </a:lnTo>
                  <a:lnTo>
                    <a:pt x="3012" y="204"/>
                  </a:lnTo>
                  <a:lnTo>
                    <a:pt x="3012" y="204"/>
                  </a:lnTo>
                  <a:lnTo>
                    <a:pt x="3012" y="204"/>
                  </a:lnTo>
                  <a:lnTo>
                    <a:pt x="3012" y="204"/>
                  </a:lnTo>
                  <a:lnTo>
                    <a:pt x="3012" y="204"/>
                  </a:lnTo>
                  <a:lnTo>
                    <a:pt x="3013" y="202"/>
                  </a:lnTo>
                  <a:lnTo>
                    <a:pt x="3013" y="203"/>
                  </a:lnTo>
                  <a:lnTo>
                    <a:pt x="3013" y="203"/>
                  </a:lnTo>
                  <a:lnTo>
                    <a:pt x="3013" y="202"/>
                  </a:lnTo>
                  <a:lnTo>
                    <a:pt x="3014" y="202"/>
                  </a:lnTo>
                  <a:lnTo>
                    <a:pt x="3014" y="202"/>
                  </a:lnTo>
                  <a:lnTo>
                    <a:pt x="3014" y="202"/>
                  </a:lnTo>
                  <a:lnTo>
                    <a:pt x="3014" y="202"/>
                  </a:lnTo>
                  <a:lnTo>
                    <a:pt x="3014" y="202"/>
                  </a:lnTo>
                  <a:lnTo>
                    <a:pt x="3014" y="202"/>
                  </a:lnTo>
                  <a:lnTo>
                    <a:pt x="3015" y="202"/>
                  </a:lnTo>
                  <a:lnTo>
                    <a:pt x="3015" y="202"/>
                  </a:lnTo>
                  <a:lnTo>
                    <a:pt x="3015" y="202"/>
                  </a:lnTo>
                  <a:lnTo>
                    <a:pt x="3015" y="202"/>
                  </a:lnTo>
                  <a:lnTo>
                    <a:pt x="3016" y="204"/>
                  </a:lnTo>
                  <a:lnTo>
                    <a:pt x="3016" y="203"/>
                  </a:lnTo>
                  <a:lnTo>
                    <a:pt x="3016" y="202"/>
                  </a:lnTo>
                  <a:lnTo>
                    <a:pt x="3016" y="204"/>
                  </a:lnTo>
                  <a:lnTo>
                    <a:pt x="3016" y="203"/>
                  </a:lnTo>
                  <a:lnTo>
                    <a:pt x="3017" y="203"/>
                  </a:lnTo>
                  <a:lnTo>
                    <a:pt x="3017" y="204"/>
                  </a:lnTo>
                  <a:lnTo>
                    <a:pt x="3017" y="205"/>
                  </a:lnTo>
                  <a:lnTo>
                    <a:pt x="3017" y="205"/>
                  </a:lnTo>
                  <a:lnTo>
                    <a:pt x="3017" y="204"/>
                  </a:lnTo>
                  <a:lnTo>
                    <a:pt x="3018" y="204"/>
                  </a:lnTo>
                  <a:lnTo>
                    <a:pt x="3018" y="204"/>
                  </a:lnTo>
                  <a:lnTo>
                    <a:pt x="3018" y="205"/>
                  </a:lnTo>
                  <a:lnTo>
                    <a:pt x="3018" y="206"/>
                  </a:lnTo>
                  <a:lnTo>
                    <a:pt x="3018" y="205"/>
                  </a:lnTo>
                  <a:lnTo>
                    <a:pt x="3019" y="205"/>
                  </a:lnTo>
                  <a:lnTo>
                    <a:pt x="3019" y="206"/>
                  </a:lnTo>
                  <a:lnTo>
                    <a:pt x="3019" y="206"/>
                  </a:lnTo>
                  <a:lnTo>
                    <a:pt x="3019" y="207"/>
                  </a:lnTo>
                  <a:lnTo>
                    <a:pt x="3019" y="205"/>
                  </a:lnTo>
                  <a:lnTo>
                    <a:pt x="3020" y="205"/>
                  </a:lnTo>
                  <a:lnTo>
                    <a:pt x="3020" y="206"/>
                  </a:lnTo>
                  <a:lnTo>
                    <a:pt x="3020" y="207"/>
                  </a:lnTo>
                  <a:lnTo>
                    <a:pt x="3020" y="207"/>
                  </a:lnTo>
                  <a:lnTo>
                    <a:pt x="3020" y="207"/>
                  </a:lnTo>
                  <a:lnTo>
                    <a:pt x="3021" y="207"/>
                  </a:lnTo>
                  <a:lnTo>
                    <a:pt x="3021" y="207"/>
                  </a:lnTo>
                  <a:lnTo>
                    <a:pt x="3021" y="207"/>
                  </a:lnTo>
                  <a:lnTo>
                    <a:pt x="3021" y="207"/>
                  </a:lnTo>
                  <a:lnTo>
                    <a:pt x="3022" y="207"/>
                  </a:lnTo>
                  <a:lnTo>
                    <a:pt x="3022" y="207"/>
                  </a:lnTo>
                  <a:lnTo>
                    <a:pt x="3022" y="208"/>
                  </a:lnTo>
                  <a:lnTo>
                    <a:pt x="3022" y="207"/>
                  </a:lnTo>
                  <a:lnTo>
                    <a:pt x="3022" y="208"/>
                  </a:lnTo>
                  <a:lnTo>
                    <a:pt x="3022" y="208"/>
                  </a:lnTo>
                  <a:lnTo>
                    <a:pt x="3023" y="207"/>
                  </a:lnTo>
                  <a:lnTo>
                    <a:pt x="3023" y="208"/>
                  </a:lnTo>
                  <a:lnTo>
                    <a:pt x="3023" y="207"/>
                  </a:lnTo>
                  <a:lnTo>
                    <a:pt x="3023" y="207"/>
                  </a:lnTo>
                  <a:lnTo>
                    <a:pt x="3024" y="208"/>
                  </a:lnTo>
                  <a:lnTo>
                    <a:pt x="3024" y="208"/>
                  </a:lnTo>
                  <a:lnTo>
                    <a:pt x="3024" y="208"/>
                  </a:lnTo>
                  <a:lnTo>
                    <a:pt x="3024" y="210"/>
                  </a:lnTo>
                  <a:lnTo>
                    <a:pt x="3024" y="207"/>
                  </a:lnTo>
                  <a:lnTo>
                    <a:pt x="3025" y="207"/>
                  </a:lnTo>
                  <a:lnTo>
                    <a:pt x="3025" y="207"/>
                  </a:lnTo>
                  <a:lnTo>
                    <a:pt x="3025" y="208"/>
                  </a:lnTo>
                  <a:lnTo>
                    <a:pt x="3025" y="210"/>
                  </a:lnTo>
                  <a:lnTo>
                    <a:pt x="3025" y="208"/>
                  </a:lnTo>
                  <a:lnTo>
                    <a:pt x="3026" y="207"/>
                  </a:lnTo>
                  <a:lnTo>
                    <a:pt x="3026" y="208"/>
                  </a:lnTo>
                  <a:lnTo>
                    <a:pt x="3026" y="208"/>
                  </a:lnTo>
                  <a:lnTo>
                    <a:pt x="3026" y="207"/>
                  </a:lnTo>
                  <a:lnTo>
                    <a:pt x="3026" y="208"/>
                  </a:lnTo>
                  <a:lnTo>
                    <a:pt x="3027" y="207"/>
                  </a:lnTo>
                  <a:lnTo>
                    <a:pt x="3027" y="208"/>
                  </a:lnTo>
                  <a:lnTo>
                    <a:pt x="3027" y="208"/>
                  </a:lnTo>
                  <a:lnTo>
                    <a:pt x="3027" y="208"/>
                  </a:lnTo>
                  <a:lnTo>
                    <a:pt x="3027" y="207"/>
                  </a:lnTo>
                  <a:lnTo>
                    <a:pt x="3028" y="206"/>
                  </a:lnTo>
                  <a:lnTo>
                    <a:pt x="3028" y="205"/>
                  </a:lnTo>
                  <a:lnTo>
                    <a:pt x="3028" y="202"/>
                  </a:lnTo>
                  <a:lnTo>
                    <a:pt x="3028" y="202"/>
                  </a:lnTo>
                  <a:lnTo>
                    <a:pt x="3028" y="202"/>
                  </a:lnTo>
                  <a:lnTo>
                    <a:pt x="3029" y="202"/>
                  </a:lnTo>
                  <a:lnTo>
                    <a:pt x="3029" y="201"/>
                  </a:lnTo>
                  <a:lnTo>
                    <a:pt x="3029" y="199"/>
                  </a:lnTo>
                  <a:lnTo>
                    <a:pt x="3029" y="196"/>
                  </a:lnTo>
                  <a:lnTo>
                    <a:pt x="3029" y="196"/>
                  </a:lnTo>
                  <a:lnTo>
                    <a:pt x="3030" y="197"/>
                  </a:lnTo>
                  <a:lnTo>
                    <a:pt x="3030" y="198"/>
                  </a:lnTo>
                  <a:lnTo>
                    <a:pt x="3030" y="200"/>
                  </a:lnTo>
                  <a:lnTo>
                    <a:pt x="3030" y="199"/>
                  </a:lnTo>
                  <a:lnTo>
                    <a:pt x="3030" y="198"/>
                  </a:lnTo>
                  <a:lnTo>
                    <a:pt x="3031" y="198"/>
                  </a:lnTo>
                  <a:lnTo>
                    <a:pt x="3031" y="201"/>
                  </a:lnTo>
                  <a:lnTo>
                    <a:pt x="3031" y="201"/>
                  </a:lnTo>
                  <a:lnTo>
                    <a:pt x="3031" y="203"/>
                  </a:lnTo>
                  <a:lnTo>
                    <a:pt x="3031" y="202"/>
                  </a:lnTo>
                  <a:lnTo>
                    <a:pt x="3032" y="202"/>
                  </a:lnTo>
                  <a:lnTo>
                    <a:pt x="3032" y="204"/>
                  </a:lnTo>
                  <a:lnTo>
                    <a:pt x="3032" y="205"/>
                  </a:lnTo>
                  <a:lnTo>
                    <a:pt x="3032" y="206"/>
                  </a:lnTo>
                  <a:lnTo>
                    <a:pt x="3033" y="208"/>
                  </a:lnTo>
                  <a:lnTo>
                    <a:pt x="3033" y="210"/>
                  </a:lnTo>
                  <a:lnTo>
                    <a:pt x="3033" y="210"/>
                  </a:lnTo>
                  <a:lnTo>
                    <a:pt x="3033" y="210"/>
                  </a:lnTo>
                  <a:lnTo>
                    <a:pt x="3033" y="210"/>
                  </a:lnTo>
                  <a:lnTo>
                    <a:pt x="3033" y="210"/>
                  </a:lnTo>
                  <a:lnTo>
                    <a:pt x="3034" y="211"/>
                  </a:lnTo>
                  <a:lnTo>
                    <a:pt x="3034" y="210"/>
                  </a:lnTo>
                  <a:lnTo>
                    <a:pt x="3034" y="208"/>
                  </a:lnTo>
                  <a:lnTo>
                    <a:pt x="3034" y="210"/>
                  </a:lnTo>
                  <a:lnTo>
                    <a:pt x="3035" y="208"/>
                  </a:lnTo>
                  <a:lnTo>
                    <a:pt x="3035" y="208"/>
                  </a:lnTo>
                  <a:lnTo>
                    <a:pt x="3035" y="207"/>
                  </a:lnTo>
                  <a:lnTo>
                    <a:pt x="3035" y="207"/>
                  </a:lnTo>
                  <a:lnTo>
                    <a:pt x="3035" y="207"/>
                  </a:lnTo>
                  <a:lnTo>
                    <a:pt x="3036" y="207"/>
                  </a:lnTo>
                  <a:lnTo>
                    <a:pt x="3036" y="208"/>
                  </a:lnTo>
                  <a:lnTo>
                    <a:pt x="3036" y="208"/>
                  </a:lnTo>
                  <a:lnTo>
                    <a:pt x="3036" y="200"/>
                  </a:lnTo>
                  <a:lnTo>
                    <a:pt x="3036" y="185"/>
                  </a:lnTo>
                  <a:lnTo>
                    <a:pt x="3037" y="161"/>
                  </a:lnTo>
                  <a:lnTo>
                    <a:pt x="3037" y="135"/>
                  </a:lnTo>
                  <a:lnTo>
                    <a:pt x="3037" y="104"/>
                  </a:lnTo>
                  <a:lnTo>
                    <a:pt x="3037" y="70"/>
                  </a:lnTo>
                  <a:lnTo>
                    <a:pt x="3037" y="34"/>
                  </a:lnTo>
                  <a:lnTo>
                    <a:pt x="3038" y="8"/>
                  </a:lnTo>
                  <a:lnTo>
                    <a:pt x="3038" y="20"/>
                  </a:lnTo>
                  <a:lnTo>
                    <a:pt x="3038" y="78"/>
                  </a:lnTo>
                  <a:lnTo>
                    <a:pt x="3038" y="160"/>
                  </a:lnTo>
                  <a:lnTo>
                    <a:pt x="3039" y="219"/>
                  </a:lnTo>
                  <a:lnTo>
                    <a:pt x="3039" y="237"/>
                  </a:lnTo>
                  <a:lnTo>
                    <a:pt x="3039" y="234"/>
                  </a:lnTo>
                  <a:lnTo>
                    <a:pt x="3039" y="226"/>
                  </a:lnTo>
                  <a:lnTo>
                    <a:pt x="3039" y="220"/>
                  </a:lnTo>
                  <a:lnTo>
                    <a:pt x="3039" y="220"/>
                  </a:lnTo>
                  <a:lnTo>
                    <a:pt x="3040" y="224"/>
                  </a:lnTo>
                  <a:lnTo>
                    <a:pt x="3040" y="228"/>
                  </a:lnTo>
                  <a:lnTo>
                    <a:pt x="3040" y="229"/>
                  </a:lnTo>
                  <a:lnTo>
                    <a:pt x="3040" y="229"/>
                  </a:lnTo>
                  <a:lnTo>
                    <a:pt x="3041" y="229"/>
                  </a:lnTo>
                  <a:lnTo>
                    <a:pt x="3041" y="225"/>
                  </a:lnTo>
                  <a:lnTo>
                    <a:pt x="3041" y="220"/>
                  </a:lnTo>
                  <a:lnTo>
                    <a:pt x="3041" y="216"/>
                  </a:lnTo>
                  <a:lnTo>
                    <a:pt x="3041" y="213"/>
                  </a:lnTo>
                  <a:lnTo>
                    <a:pt x="3041" y="212"/>
                  </a:lnTo>
                  <a:lnTo>
                    <a:pt x="3042" y="211"/>
                  </a:lnTo>
                  <a:lnTo>
                    <a:pt x="3042" y="210"/>
                  </a:lnTo>
                  <a:lnTo>
                    <a:pt x="3042" y="210"/>
                  </a:lnTo>
                  <a:lnTo>
                    <a:pt x="3042" y="210"/>
                  </a:lnTo>
                  <a:lnTo>
                    <a:pt x="3042" y="210"/>
                  </a:lnTo>
                  <a:lnTo>
                    <a:pt x="3043" y="210"/>
                  </a:lnTo>
                  <a:lnTo>
                    <a:pt x="3043" y="208"/>
                  </a:lnTo>
                  <a:lnTo>
                    <a:pt x="3043" y="207"/>
                  </a:lnTo>
                  <a:lnTo>
                    <a:pt x="3043" y="207"/>
                  </a:lnTo>
                  <a:lnTo>
                    <a:pt x="3044" y="207"/>
                  </a:lnTo>
                  <a:lnTo>
                    <a:pt x="3044" y="206"/>
                  </a:lnTo>
                  <a:lnTo>
                    <a:pt x="3044" y="205"/>
                  </a:lnTo>
                  <a:lnTo>
                    <a:pt x="3044" y="205"/>
                  </a:lnTo>
                  <a:lnTo>
                    <a:pt x="3044" y="204"/>
                  </a:lnTo>
                  <a:lnTo>
                    <a:pt x="3044" y="204"/>
                  </a:lnTo>
                  <a:lnTo>
                    <a:pt x="3045" y="204"/>
                  </a:lnTo>
                  <a:lnTo>
                    <a:pt x="3045" y="204"/>
                  </a:lnTo>
                  <a:lnTo>
                    <a:pt x="3045" y="202"/>
                  </a:lnTo>
                  <a:lnTo>
                    <a:pt x="3045" y="202"/>
                  </a:lnTo>
                  <a:lnTo>
                    <a:pt x="3046" y="202"/>
                  </a:lnTo>
                  <a:lnTo>
                    <a:pt x="3046" y="201"/>
                  </a:lnTo>
                  <a:lnTo>
                    <a:pt x="3046" y="200"/>
                  </a:lnTo>
                  <a:lnTo>
                    <a:pt x="3046" y="200"/>
                  </a:lnTo>
                  <a:lnTo>
                    <a:pt x="3046" y="199"/>
                  </a:lnTo>
                  <a:lnTo>
                    <a:pt x="3047" y="198"/>
                  </a:lnTo>
                  <a:lnTo>
                    <a:pt x="3047" y="197"/>
                  </a:lnTo>
                  <a:lnTo>
                    <a:pt x="3047" y="196"/>
                  </a:lnTo>
                  <a:lnTo>
                    <a:pt x="3047" y="196"/>
                  </a:lnTo>
                  <a:lnTo>
                    <a:pt x="3047" y="194"/>
                  </a:lnTo>
                  <a:lnTo>
                    <a:pt x="3048" y="193"/>
                  </a:lnTo>
                  <a:lnTo>
                    <a:pt x="3048" y="191"/>
                  </a:lnTo>
                  <a:lnTo>
                    <a:pt x="3048" y="191"/>
                  </a:lnTo>
                  <a:lnTo>
                    <a:pt x="3048" y="190"/>
                  </a:lnTo>
                  <a:lnTo>
                    <a:pt x="3048" y="188"/>
                  </a:lnTo>
                  <a:lnTo>
                    <a:pt x="3049" y="187"/>
                  </a:lnTo>
                  <a:lnTo>
                    <a:pt x="3049" y="184"/>
                  </a:lnTo>
                  <a:lnTo>
                    <a:pt x="3049" y="184"/>
                  </a:lnTo>
                  <a:lnTo>
                    <a:pt x="3049" y="182"/>
                  </a:lnTo>
                  <a:lnTo>
                    <a:pt x="3050" y="181"/>
                  </a:lnTo>
                  <a:lnTo>
                    <a:pt x="3050" y="179"/>
                  </a:lnTo>
                  <a:lnTo>
                    <a:pt x="3050" y="179"/>
                  </a:lnTo>
                  <a:lnTo>
                    <a:pt x="3050" y="179"/>
                  </a:lnTo>
                  <a:lnTo>
                    <a:pt x="3050" y="178"/>
                  </a:lnTo>
                  <a:lnTo>
                    <a:pt x="3050" y="177"/>
                  </a:lnTo>
                  <a:lnTo>
                    <a:pt x="3051" y="176"/>
                  </a:lnTo>
                  <a:lnTo>
                    <a:pt x="3051" y="177"/>
                  </a:lnTo>
                  <a:lnTo>
                    <a:pt x="3051" y="176"/>
                  </a:lnTo>
                  <a:lnTo>
                    <a:pt x="3051" y="177"/>
                  </a:lnTo>
                  <a:lnTo>
                    <a:pt x="3052" y="176"/>
                  </a:lnTo>
                  <a:lnTo>
                    <a:pt x="3052" y="177"/>
                  </a:lnTo>
                  <a:lnTo>
                    <a:pt x="3052" y="179"/>
                  </a:lnTo>
                  <a:lnTo>
                    <a:pt x="3052" y="181"/>
                  </a:lnTo>
                  <a:lnTo>
                    <a:pt x="3052" y="183"/>
                  </a:lnTo>
                  <a:lnTo>
                    <a:pt x="3052" y="186"/>
                  </a:lnTo>
                  <a:lnTo>
                    <a:pt x="3053" y="188"/>
                  </a:lnTo>
                  <a:lnTo>
                    <a:pt x="3053" y="191"/>
                  </a:lnTo>
                  <a:lnTo>
                    <a:pt x="3053" y="194"/>
                  </a:lnTo>
                  <a:lnTo>
                    <a:pt x="3053" y="197"/>
                  </a:lnTo>
                  <a:lnTo>
                    <a:pt x="3054" y="198"/>
                  </a:lnTo>
                  <a:lnTo>
                    <a:pt x="3054" y="200"/>
                  </a:lnTo>
                  <a:lnTo>
                    <a:pt x="3054" y="202"/>
                  </a:lnTo>
                  <a:lnTo>
                    <a:pt x="3054" y="204"/>
                  </a:lnTo>
                  <a:lnTo>
                    <a:pt x="3054" y="205"/>
                  </a:lnTo>
                  <a:lnTo>
                    <a:pt x="3055" y="206"/>
                  </a:lnTo>
                  <a:lnTo>
                    <a:pt x="3055" y="206"/>
                  </a:lnTo>
                  <a:lnTo>
                    <a:pt x="3055" y="207"/>
                  </a:lnTo>
                  <a:lnTo>
                    <a:pt x="3055" y="207"/>
                  </a:lnTo>
                  <a:lnTo>
                    <a:pt x="3055" y="205"/>
                  </a:lnTo>
                  <a:lnTo>
                    <a:pt x="3056" y="207"/>
                  </a:lnTo>
                  <a:lnTo>
                    <a:pt x="3056" y="206"/>
                  </a:lnTo>
                  <a:lnTo>
                    <a:pt x="3056" y="207"/>
                  </a:lnTo>
                  <a:lnTo>
                    <a:pt x="3056" y="207"/>
                  </a:lnTo>
                  <a:lnTo>
                    <a:pt x="3056" y="206"/>
                  </a:lnTo>
                  <a:lnTo>
                    <a:pt x="3057" y="206"/>
                  </a:lnTo>
                  <a:lnTo>
                    <a:pt x="3057" y="205"/>
                  </a:lnTo>
                  <a:lnTo>
                    <a:pt x="3057" y="206"/>
                  </a:lnTo>
                  <a:lnTo>
                    <a:pt x="3057" y="206"/>
                  </a:lnTo>
                  <a:lnTo>
                    <a:pt x="3057" y="205"/>
                  </a:lnTo>
                  <a:lnTo>
                    <a:pt x="3058" y="205"/>
                  </a:lnTo>
                  <a:lnTo>
                    <a:pt x="3058" y="205"/>
                  </a:lnTo>
                  <a:lnTo>
                    <a:pt x="3058" y="207"/>
                  </a:lnTo>
                  <a:lnTo>
                    <a:pt x="3058" y="206"/>
                  </a:lnTo>
                  <a:lnTo>
                    <a:pt x="3058" y="204"/>
                  </a:lnTo>
                  <a:lnTo>
                    <a:pt x="3059" y="205"/>
                  </a:lnTo>
                  <a:lnTo>
                    <a:pt x="3059" y="205"/>
                  </a:lnTo>
                  <a:lnTo>
                    <a:pt x="3059" y="206"/>
                  </a:lnTo>
                  <a:lnTo>
                    <a:pt x="3059" y="205"/>
                  </a:lnTo>
                  <a:lnTo>
                    <a:pt x="3059" y="206"/>
                  </a:lnTo>
                  <a:lnTo>
                    <a:pt x="3060" y="204"/>
                  </a:lnTo>
                  <a:lnTo>
                    <a:pt x="3060" y="205"/>
                  </a:lnTo>
                  <a:lnTo>
                    <a:pt x="3060" y="204"/>
                  </a:lnTo>
                  <a:lnTo>
                    <a:pt x="3060" y="204"/>
                  </a:lnTo>
                  <a:lnTo>
                    <a:pt x="3061" y="205"/>
                  </a:lnTo>
                  <a:lnTo>
                    <a:pt x="3061" y="205"/>
                  </a:lnTo>
                  <a:lnTo>
                    <a:pt x="3061" y="204"/>
                  </a:lnTo>
                  <a:lnTo>
                    <a:pt x="3061" y="205"/>
                  </a:lnTo>
                  <a:lnTo>
                    <a:pt x="3061" y="205"/>
                  </a:lnTo>
                  <a:lnTo>
                    <a:pt x="3061" y="205"/>
                  </a:lnTo>
                  <a:lnTo>
                    <a:pt x="3062" y="204"/>
                  </a:lnTo>
                  <a:lnTo>
                    <a:pt x="3062" y="204"/>
                  </a:lnTo>
                  <a:lnTo>
                    <a:pt x="3062" y="205"/>
                  </a:lnTo>
                  <a:lnTo>
                    <a:pt x="3062" y="204"/>
                  </a:lnTo>
                  <a:lnTo>
                    <a:pt x="3063" y="204"/>
                  </a:lnTo>
                  <a:lnTo>
                    <a:pt x="3063" y="205"/>
                  </a:lnTo>
                  <a:lnTo>
                    <a:pt x="3063" y="205"/>
                  </a:lnTo>
                  <a:lnTo>
                    <a:pt x="3063" y="205"/>
                  </a:lnTo>
                  <a:lnTo>
                    <a:pt x="3063" y="204"/>
                  </a:lnTo>
                  <a:lnTo>
                    <a:pt x="3063" y="204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48">
              <a:extLst>
                <a:ext uri="{FF2B5EF4-FFF2-40B4-BE49-F238E27FC236}">
                  <a16:creationId xmlns:a16="http://schemas.microsoft.com/office/drawing/2014/main" id="{11BF572D-AA15-4FFD-B437-D254AF70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155" y="2310100"/>
              <a:ext cx="17184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E0509m: Original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DA1472E6-0E6C-48D6-BAED-9DBF6D707E8F}"/>
                </a:ext>
              </a:extLst>
            </p:cNvPr>
            <p:cNvGrpSpPr/>
            <p:nvPr/>
          </p:nvGrpSpPr>
          <p:grpSpPr>
            <a:xfrm>
              <a:off x="6354544" y="2610754"/>
              <a:ext cx="4865687" cy="47625"/>
              <a:chOff x="6351370" y="4629944"/>
              <a:chExt cx="4865687" cy="47625"/>
            </a:xfrm>
          </p:grpSpPr>
          <p:sp>
            <p:nvSpPr>
              <p:cNvPr id="209" name="Line 6">
                <a:extLst>
                  <a:ext uri="{FF2B5EF4-FFF2-40B4-BE49-F238E27FC236}">
                    <a16:creationId xmlns:a16="http://schemas.microsoft.com/office/drawing/2014/main" id="{5A7C0460-19D6-4F1E-91BD-A73B694E9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4544" y="4677569"/>
                <a:ext cx="4862513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8">
                <a:extLst>
                  <a:ext uri="{FF2B5EF4-FFF2-40B4-BE49-F238E27FC236}">
                    <a16:creationId xmlns:a16="http://schemas.microsoft.com/office/drawing/2014/main" id="{48FB0710-F8E3-4D0F-8483-06B149362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1370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9">
                <a:extLst>
                  <a:ext uri="{FF2B5EF4-FFF2-40B4-BE49-F238E27FC236}">
                    <a16:creationId xmlns:a16="http://schemas.microsoft.com/office/drawing/2014/main" id="{A6561E45-ACB4-4ED6-81C6-B71BB163C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5381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10">
                <a:extLst>
                  <a:ext uri="{FF2B5EF4-FFF2-40B4-BE49-F238E27FC236}">
                    <a16:creationId xmlns:a16="http://schemas.microsoft.com/office/drawing/2014/main" id="{23A056CB-D2A9-433C-9A6E-F1699D655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96219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11">
                <a:extLst>
                  <a:ext uri="{FF2B5EF4-FFF2-40B4-BE49-F238E27FC236}">
                    <a16:creationId xmlns:a16="http://schemas.microsoft.com/office/drawing/2014/main" id="{C90460EC-2C75-4812-897A-1B623ABDC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17056" y="4629944"/>
                <a:ext cx="0" cy="4762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6">
                <a:extLst>
                  <a:ext uri="{FF2B5EF4-FFF2-40B4-BE49-F238E27FC236}">
                    <a16:creationId xmlns:a16="http://schemas.microsoft.com/office/drawing/2014/main" id="{130E8A45-A0BB-4AD5-A8D5-3821D0DD2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69431" y="4677569"/>
                <a:ext cx="4762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2" name="Rectangle 48">
              <a:extLst>
                <a:ext uri="{FF2B5EF4-FFF2-40B4-BE49-F238E27FC236}">
                  <a16:creationId xmlns:a16="http://schemas.microsoft.com/office/drawing/2014/main" id="{6C9C0B65-2925-43F1-8DFD-87D6FD96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7156" y="4421662"/>
              <a:ext cx="20406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E0509m: Added noise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3" name="Rectangle 48">
              <a:extLst>
                <a:ext uri="{FF2B5EF4-FFF2-40B4-BE49-F238E27FC236}">
                  <a16:creationId xmlns:a16="http://schemas.microsoft.com/office/drawing/2014/main" id="{0C138FFE-A59F-46F9-9947-AAA46276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042" y="4783663"/>
              <a:ext cx="87684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050" dirty="0">
                  <a:solidFill>
                    <a:srgbClr val="FF0000"/>
                  </a:solidFill>
                  <a:latin typeface="Calibri" panose="020F0502020204030204" pitchFamily="34" charset="0"/>
                </a:rPr>
                <a:t>M</a:t>
              </a:r>
              <a:r>
                <a:rPr lang="en-US" altLang="zh-CN" sz="1050" b="0" i="0" u="none" strike="noStrike" kern="1200" baseline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aximum value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75" name="Straight Arrow Connector 1074">
              <a:extLst>
                <a:ext uri="{FF2B5EF4-FFF2-40B4-BE49-F238E27FC236}">
                  <a16:creationId xmlns:a16="http://schemas.microsoft.com/office/drawing/2014/main" id="{222B99A9-418F-45D6-80D6-AFB983E77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3267" y="4881468"/>
              <a:ext cx="157307" cy="71531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3C8B7CDB-6848-4652-B387-3D8E4D02C7B8}"/>
                </a:ext>
              </a:extLst>
            </p:cNvPr>
            <p:cNvSpPr/>
            <p:nvPr/>
          </p:nvSpPr>
          <p:spPr>
            <a:xfrm>
              <a:off x="6354544" y="4852644"/>
              <a:ext cx="1126123" cy="899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98443B40-7777-482B-81B8-9C312CF5F5A1}"/>
                </a:ext>
              </a:extLst>
            </p:cNvPr>
            <p:cNvSpPr/>
            <p:nvPr/>
          </p:nvSpPr>
          <p:spPr>
            <a:xfrm>
              <a:off x="6331418" y="2770841"/>
              <a:ext cx="1162420" cy="8555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48">
              <a:extLst>
                <a:ext uri="{FF2B5EF4-FFF2-40B4-BE49-F238E27FC236}">
                  <a16:creationId xmlns:a16="http://schemas.microsoft.com/office/drawing/2014/main" id="{A077BDB3-2A9A-4F20-B52C-5FFA35FD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408" y="2884719"/>
              <a:ext cx="8544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b="0" i="0" u="none" strike="noStrike" kern="1200" baseline="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Telemanom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6" name="Rectangle 48">
              <a:extLst>
                <a:ext uri="{FF2B5EF4-FFF2-40B4-BE49-F238E27FC236}">
                  <a16:creationId xmlns:a16="http://schemas.microsoft.com/office/drawing/2014/main" id="{623C8CAD-B4FF-4C5A-AC4F-523630EB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197" y="5065631"/>
              <a:ext cx="8544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b="0" i="0" u="none" strike="noStrike" kern="1200" baseline="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Telemanom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7" name="Rectangle 48">
              <a:extLst>
                <a:ext uri="{FF2B5EF4-FFF2-40B4-BE49-F238E27FC236}">
                  <a16:creationId xmlns:a16="http://schemas.microsoft.com/office/drawing/2014/main" id="{02F5EA3C-4591-4D6B-ACCA-68018B4B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22" y="3363544"/>
              <a:ext cx="5459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b="0" i="0" u="none" strike="noStrike" kern="1200" baseline="0" dirty="0">
                  <a:solidFill>
                    <a:srgbClr val="0000FF"/>
                  </a:solidFill>
                  <a:latin typeface="Calibri" panose="020F0502020204030204" pitchFamily="34" charset="0"/>
                </a:rPr>
                <a:t>Discord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48">
              <a:extLst>
                <a:ext uri="{FF2B5EF4-FFF2-40B4-BE49-F238E27FC236}">
                  <a16:creationId xmlns:a16="http://schemas.microsoft.com/office/drawing/2014/main" id="{05385CCA-B929-4764-BB55-E16A0695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22" y="5501806"/>
              <a:ext cx="5459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b="0" i="0" u="none" strike="noStrike" kern="1200" baseline="0" dirty="0">
                  <a:solidFill>
                    <a:srgbClr val="0000FF"/>
                  </a:solidFill>
                  <a:latin typeface="Calibri" panose="020F0502020204030204" pitchFamily="34" charset="0"/>
                </a:rPr>
                <a:t>Discord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119B4A-53AD-45F5-80F3-C0937ACB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09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3F909CB-1464-46B3-A747-76EF168F3C0B}"/>
              </a:ext>
            </a:extLst>
          </p:cNvPr>
          <p:cNvGrpSpPr/>
          <p:nvPr/>
        </p:nvGrpSpPr>
        <p:grpSpPr>
          <a:xfrm>
            <a:off x="838200" y="2489548"/>
            <a:ext cx="11063499" cy="2422592"/>
            <a:chOff x="925298" y="1509246"/>
            <a:chExt cx="11063499" cy="2422592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59CDB032-DFA6-4133-ABE0-F525BB0A0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9187" y="3690766"/>
              <a:ext cx="9451976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35AB04E-CAC1-4201-8D57-D5C0ECBEF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9187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445CB959-762A-4D7B-9D7A-24D22578C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987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C9DAE19-5CDE-45AB-80A3-AFA1174BD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0375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4D38142-3F43-4EF8-A90B-3B844BC86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5175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E0B23C6-673F-4A00-9CE6-DC87D63A8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1563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4287F460-A2B3-4F32-8526-99FE5B8D8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6363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4F060A23-EDBF-4387-BDFD-BAF9A2EC9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71163" y="3690766"/>
              <a:ext cx="0" cy="93663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241B938-0DFF-450A-83BA-A21D20448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37" y="3824116"/>
              <a:ext cx="4969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64AB6CD1-D936-4AC6-B212-0AAA2A9AA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278" y="3824116"/>
              <a:ext cx="27411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10,000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F6D54AD7-0F0D-415B-B7AF-566B594C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054" y="3824116"/>
              <a:ext cx="27411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20,000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B0B9D30-B16C-4684-B828-DDA781CD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3009" y="3824116"/>
              <a:ext cx="27411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30,000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90665B3-CF7F-40B1-8509-1DB5AC7AB10C}"/>
                </a:ext>
              </a:extLst>
            </p:cNvPr>
            <p:cNvGrpSpPr/>
            <p:nvPr/>
          </p:nvGrpSpPr>
          <p:grpSpPr>
            <a:xfrm>
              <a:off x="1039607" y="1589088"/>
              <a:ext cx="45719" cy="1160463"/>
              <a:chOff x="987955" y="1589088"/>
              <a:chExt cx="97371" cy="1160463"/>
            </a:xfrm>
          </p:grpSpPr>
          <p:sp>
            <p:nvSpPr>
              <p:cNvPr id="34" name="Line 32">
                <a:extLst>
                  <a:ext uri="{FF2B5EF4-FFF2-40B4-BE49-F238E27FC236}">
                    <a16:creationId xmlns:a16="http://schemas.microsoft.com/office/drawing/2014/main" id="{A61B8209-8821-48C5-A2C1-26D0E9838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5326" y="1589088"/>
                <a:ext cx="0" cy="1160463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4">
                <a:extLst>
                  <a:ext uri="{FF2B5EF4-FFF2-40B4-BE49-F238E27FC236}">
                    <a16:creationId xmlns:a16="http://schemas.microsoft.com/office/drawing/2014/main" id="{E8B759A6-F747-41E5-AC60-AE7E65828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955" y="2747436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5">
                <a:extLst>
                  <a:ext uri="{FF2B5EF4-FFF2-40B4-BE49-F238E27FC236}">
                    <a16:creationId xmlns:a16="http://schemas.microsoft.com/office/drawing/2014/main" id="{BB215B98-7EF4-4FD6-8A8A-E220F387E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955" y="2517775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6">
                <a:extLst>
                  <a:ext uri="{FF2B5EF4-FFF2-40B4-BE49-F238E27FC236}">
                    <a16:creationId xmlns:a16="http://schemas.microsoft.com/office/drawing/2014/main" id="{BB65695C-FAEA-43BA-9F81-20CFA207F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955" y="2286000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7">
                <a:extLst>
                  <a:ext uri="{FF2B5EF4-FFF2-40B4-BE49-F238E27FC236}">
                    <a16:creationId xmlns:a16="http://schemas.microsoft.com/office/drawing/2014/main" id="{4D260B98-31FA-4165-B1B6-98C8C3EE1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955" y="2052638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8">
                <a:extLst>
                  <a:ext uri="{FF2B5EF4-FFF2-40B4-BE49-F238E27FC236}">
                    <a16:creationId xmlns:a16="http://schemas.microsoft.com/office/drawing/2014/main" id="{CD249895-3AF4-48DF-AC39-136B6F7AC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955" y="1820863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9">
                <a:extLst>
                  <a:ext uri="{FF2B5EF4-FFF2-40B4-BE49-F238E27FC236}">
                    <a16:creationId xmlns:a16="http://schemas.microsoft.com/office/drawing/2014/main" id="{76EA313E-A172-4A0C-83A8-65E943548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955" y="1589088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DEC2E57E-4EDF-4634-8213-BF531349F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298" y="2652709"/>
              <a:ext cx="7534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3CF5BBE1-C591-45DB-B9F6-9C75F83AB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298" y="1513946"/>
              <a:ext cx="7534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E26F5B2A-6114-4579-B395-A734D51B8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7" y="1589088"/>
              <a:ext cx="9042401" cy="1160463"/>
            </a:xfrm>
            <a:custGeom>
              <a:avLst/>
              <a:gdLst>
                <a:gd name="T0" fmla="*/ 88 w 5696"/>
                <a:gd name="T1" fmla="*/ 645 h 731"/>
                <a:gd name="T2" fmla="*/ 177 w 5696"/>
                <a:gd name="T3" fmla="*/ 358 h 731"/>
                <a:gd name="T4" fmla="*/ 268 w 5696"/>
                <a:gd name="T5" fmla="*/ 186 h 731"/>
                <a:gd name="T6" fmla="*/ 357 w 5696"/>
                <a:gd name="T7" fmla="*/ 656 h 731"/>
                <a:gd name="T8" fmla="*/ 447 w 5696"/>
                <a:gd name="T9" fmla="*/ 382 h 731"/>
                <a:gd name="T10" fmla="*/ 538 w 5696"/>
                <a:gd name="T11" fmla="*/ 190 h 731"/>
                <a:gd name="T12" fmla="*/ 632 w 5696"/>
                <a:gd name="T13" fmla="*/ 657 h 731"/>
                <a:gd name="T14" fmla="*/ 721 w 5696"/>
                <a:gd name="T15" fmla="*/ 364 h 731"/>
                <a:gd name="T16" fmla="*/ 809 w 5696"/>
                <a:gd name="T17" fmla="*/ 248 h 731"/>
                <a:gd name="T18" fmla="*/ 901 w 5696"/>
                <a:gd name="T19" fmla="*/ 646 h 731"/>
                <a:gd name="T20" fmla="*/ 990 w 5696"/>
                <a:gd name="T21" fmla="*/ 456 h 731"/>
                <a:gd name="T22" fmla="*/ 1079 w 5696"/>
                <a:gd name="T23" fmla="*/ 291 h 731"/>
                <a:gd name="T24" fmla="*/ 1168 w 5696"/>
                <a:gd name="T25" fmla="*/ 587 h 731"/>
                <a:gd name="T26" fmla="*/ 1255 w 5696"/>
                <a:gd name="T27" fmla="*/ 359 h 731"/>
                <a:gd name="T28" fmla="*/ 1343 w 5696"/>
                <a:gd name="T29" fmla="*/ 356 h 731"/>
                <a:gd name="T30" fmla="*/ 1432 w 5696"/>
                <a:gd name="T31" fmla="*/ 410 h 731"/>
                <a:gd name="T32" fmla="*/ 1522 w 5696"/>
                <a:gd name="T33" fmla="*/ 443 h 731"/>
                <a:gd name="T34" fmla="*/ 1610 w 5696"/>
                <a:gd name="T35" fmla="*/ 353 h 731"/>
                <a:gd name="T36" fmla="*/ 1698 w 5696"/>
                <a:gd name="T37" fmla="*/ 244 h 731"/>
                <a:gd name="T38" fmla="*/ 1784 w 5696"/>
                <a:gd name="T39" fmla="*/ 643 h 731"/>
                <a:gd name="T40" fmla="*/ 1875 w 5696"/>
                <a:gd name="T41" fmla="*/ 383 h 731"/>
                <a:gd name="T42" fmla="*/ 1962 w 5696"/>
                <a:gd name="T43" fmla="*/ 189 h 731"/>
                <a:gd name="T44" fmla="*/ 2052 w 5696"/>
                <a:gd name="T45" fmla="*/ 654 h 731"/>
                <a:gd name="T46" fmla="*/ 2141 w 5696"/>
                <a:gd name="T47" fmla="*/ 423 h 731"/>
                <a:gd name="T48" fmla="*/ 2233 w 5696"/>
                <a:gd name="T49" fmla="*/ 262 h 731"/>
                <a:gd name="T50" fmla="*/ 2321 w 5696"/>
                <a:gd name="T51" fmla="*/ 631 h 731"/>
                <a:gd name="T52" fmla="*/ 2411 w 5696"/>
                <a:gd name="T53" fmla="*/ 464 h 731"/>
                <a:gd name="T54" fmla="*/ 2502 w 5696"/>
                <a:gd name="T55" fmla="*/ 330 h 731"/>
                <a:gd name="T56" fmla="*/ 2593 w 5696"/>
                <a:gd name="T57" fmla="*/ 590 h 731"/>
                <a:gd name="T58" fmla="*/ 2684 w 5696"/>
                <a:gd name="T59" fmla="*/ 460 h 731"/>
                <a:gd name="T60" fmla="*/ 2771 w 5696"/>
                <a:gd name="T61" fmla="*/ 451 h 731"/>
                <a:gd name="T62" fmla="*/ 2866 w 5696"/>
                <a:gd name="T63" fmla="*/ 500 h 731"/>
                <a:gd name="T64" fmla="*/ 2953 w 5696"/>
                <a:gd name="T65" fmla="*/ 454 h 731"/>
                <a:gd name="T66" fmla="*/ 3042 w 5696"/>
                <a:gd name="T67" fmla="*/ 222 h 731"/>
                <a:gd name="T68" fmla="*/ 3130 w 5696"/>
                <a:gd name="T69" fmla="*/ 653 h 731"/>
                <a:gd name="T70" fmla="*/ 3220 w 5696"/>
                <a:gd name="T71" fmla="*/ 353 h 731"/>
                <a:gd name="T72" fmla="*/ 3312 w 5696"/>
                <a:gd name="T73" fmla="*/ 521 h 731"/>
                <a:gd name="T74" fmla="*/ 3402 w 5696"/>
                <a:gd name="T75" fmla="*/ 333 h 731"/>
                <a:gd name="T76" fmla="*/ 3490 w 5696"/>
                <a:gd name="T77" fmla="*/ 212 h 731"/>
                <a:gd name="T78" fmla="*/ 3583 w 5696"/>
                <a:gd name="T79" fmla="*/ 596 h 731"/>
                <a:gd name="T80" fmla="*/ 3671 w 5696"/>
                <a:gd name="T81" fmla="*/ 458 h 731"/>
                <a:gd name="T82" fmla="*/ 3758 w 5696"/>
                <a:gd name="T83" fmla="*/ 209 h 731"/>
                <a:gd name="T84" fmla="*/ 3847 w 5696"/>
                <a:gd name="T85" fmla="*/ 652 h 731"/>
                <a:gd name="T86" fmla="*/ 3933 w 5696"/>
                <a:gd name="T87" fmla="*/ 330 h 731"/>
                <a:gd name="T88" fmla="*/ 4021 w 5696"/>
                <a:gd name="T89" fmla="*/ 217 h 731"/>
                <a:gd name="T90" fmla="*/ 4107 w 5696"/>
                <a:gd name="T91" fmla="*/ 651 h 731"/>
                <a:gd name="T92" fmla="*/ 4198 w 5696"/>
                <a:gd name="T93" fmla="*/ 407 h 731"/>
                <a:gd name="T94" fmla="*/ 4286 w 5696"/>
                <a:gd name="T95" fmla="*/ 305 h 731"/>
                <a:gd name="T96" fmla="*/ 4376 w 5696"/>
                <a:gd name="T97" fmla="*/ 401 h 731"/>
                <a:gd name="T98" fmla="*/ 4462 w 5696"/>
                <a:gd name="T99" fmla="*/ 390 h 731"/>
                <a:gd name="T100" fmla="*/ 4549 w 5696"/>
                <a:gd name="T101" fmla="*/ 322 h 731"/>
                <a:gd name="T102" fmla="*/ 4638 w 5696"/>
                <a:gd name="T103" fmla="*/ 492 h 731"/>
                <a:gd name="T104" fmla="*/ 4726 w 5696"/>
                <a:gd name="T105" fmla="*/ 379 h 731"/>
                <a:gd name="T106" fmla="*/ 4813 w 5696"/>
                <a:gd name="T107" fmla="*/ 22 h 731"/>
                <a:gd name="T108" fmla="*/ 4903 w 5696"/>
                <a:gd name="T109" fmla="*/ 628 h 731"/>
                <a:gd name="T110" fmla="*/ 4991 w 5696"/>
                <a:gd name="T111" fmla="*/ 213 h 731"/>
                <a:gd name="T112" fmla="*/ 5079 w 5696"/>
                <a:gd name="T113" fmla="*/ 72 h 731"/>
                <a:gd name="T114" fmla="*/ 5169 w 5696"/>
                <a:gd name="T115" fmla="*/ 631 h 731"/>
                <a:gd name="T116" fmla="*/ 5256 w 5696"/>
                <a:gd name="T117" fmla="*/ 253 h 731"/>
                <a:gd name="T118" fmla="*/ 5347 w 5696"/>
                <a:gd name="T119" fmla="*/ 168 h 731"/>
                <a:gd name="T120" fmla="*/ 5435 w 5696"/>
                <a:gd name="T121" fmla="*/ 583 h 731"/>
                <a:gd name="T122" fmla="*/ 5523 w 5696"/>
                <a:gd name="T123" fmla="*/ 420 h 731"/>
                <a:gd name="T124" fmla="*/ 5610 w 5696"/>
                <a:gd name="T125" fmla="*/ 3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96" h="731">
                  <a:moveTo>
                    <a:pt x="0" y="240"/>
                  </a:moveTo>
                  <a:lnTo>
                    <a:pt x="1" y="235"/>
                  </a:lnTo>
                  <a:lnTo>
                    <a:pt x="1" y="244"/>
                  </a:lnTo>
                  <a:lnTo>
                    <a:pt x="1" y="243"/>
                  </a:lnTo>
                  <a:lnTo>
                    <a:pt x="1" y="241"/>
                  </a:lnTo>
                  <a:lnTo>
                    <a:pt x="1" y="246"/>
                  </a:lnTo>
                  <a:lnTo>
                    <a:pt x="2" y="244"/>
                  </a:lnTo>
                  <a:lnTo>
                    <a:pt x="2" y="250"/>
                  </a:lnTo>
                  <a:lnTo>
                    <a:pt x="2" y="255"/>
                  </a:lnTo>
                  <a:lnTo>
                    <a:pt x="2" y="254"/>
                  </a:lnTo>
                  <a:lnTo>
                    <a:pt x="2" y="260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3" y="262"/>
                  </a:lnTo>
                  <a:lnTo>
                    <a:pt x="3" y="260"/>
                  </a:lnTo>
                  <a:lnTo>
                    <a:pt x="4" y="269"/>
                  </a:lnTo>
                  <a:lnTo>
                    <a:pt x="4" y="266"/>
                  </a:lnTo>
                  <a:lnTo>
                    <a:pt x="4" y="267"/>
                  </a:lnTo>
                  <a:lnTo>
                    <a:pt x="4" y="275"/>
                  </a:lnTo>
                  <a:lnTo>
                    <a:pt x="4" y="268"/>
                  </a:lnTo>
                  <a:lnTo>
                    <a:pt x="5" y="270"/>
                  </a:lnTo>
                  <a:lnTo>
                    <a:pt x="5" y="279"/>
                  </a:lnTo>
                  <a:lnTo>
                    <a:pt x="5" y="275"/>
                  </a:lnTo>
                  <a:lnTo>
                    <a:pt x="5" y="278"/>
                  </a:lnTo>
                  <a:lnTo>
                    <a:pt x="6" y="283"/>
                  </a:lnTo>
                  <a:lnTo>
                    <a:pt x="6" y="278"/>
                  </a:lnTo>
                  <a:lnTo>
                    <a:pt x="6" y="272"/>
                  </a:lnTo>
                  <a:lnTo>
                    <a:pt x="6" y="273"/>
                  </a:lnTo>
                  <a:lnTo>
                    <a:pt x="6" y="281"/>
                  </a:lnTo>
                  <a:lnTo>
                    <a:pt x="7" y="285"/>
                  </a:lnTo>
                  <a:lnTo>
                    <a:pt x="7" y="294"/>
                  </a:lnTo>
                  <a:lnTo>
                    <a:pt x="7" y="285"/>
                  </a:lnTo>
                  <a:lnTo>
                    <a:pt x="7" y="290"/>
                  </a:lnTo>
                  <a:lnTo>
                    <a:pt x="8" y="300"/>
                  </a:lnTo>
                  <a:lnTo>
                    <a:pt x="8" y="295"/>
                  </a:lnTo>
                  <a:lnTo>
                    <a:pt x="8" y="299"/>
                  </a:lnTo>
                  <a:lnTo>
                    <a:pt x="8" y="308"/>
                  </a:lnTo>
                  <a:lnTo>
                    <a:pt x="8" y="303"/>
                  </a:lnTo>
                  <a:lnTo>
                    <a:pt x="9" y="306"/>
                  </a:lnTo>
                  <a:lnTo>
                    <a:pt x="9" y="312"/>
                  </a:lnTo>
                  <a:lnTo>
                    <a:pt x="9" y="319"/>
                  </a:lnTo>
                  <a:lnTo>
                    <a:pt x="9" y="312"/>
                  </a:lnTo>
                  <a:lnTo>
                    <a:pt x="10" y="322"/>
                  </a:lnTo>
                  <a:lnTo>
                    <a:pt x="10" y="324"/>
                  </a:lnTo>
                  <a:lnTo>
                    <a:pt x="10" y="333"/>
                  </a:lnTo>
                  <a:lnTo>
                    <a:pt x="10" y="327"/>
                  </a:lnTo>
                  <a:lnTo>
                    <a:pt x="11" y="332"/>
                  </a:lnTo>
                  <a:lnTo>
                    <a:pt x="11" y="340"/>
                  </a:lnTo>
                  <a:lnTo>
                    <a:pt x="11" y="335"/>
                  </a:lnTo>
                  <a:lnTo>
                    <a:pt x="11" y="337"/>
                  </a:lnTo>
                  <a:lnTo>
                    <a:pt x="12" y="346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12" y="353"/>
                  </a:lnTo>
                  <a:lnTo>
                    <a:pt x="13" y="353"/>
                  </a:lnTo>
                  <a:lnTo>
                    <a:pt x="13" y="360"/>
                  </a:lnTo>
                  <a:lnTo>
                    <a:pt x="13" y="362"/>
                  </a:lnTo>
                  <a:lnTo>
                    <a:pt x="13" y="363"/>
                  </a:lnTo>
                  <a:lnTo>
                    <a:pt x="14" y="373"/>
                  </a:lnTo>
                  <a:lnTo>
                    <a:pt x="14" y="369"/>
                  </a:lnTo>
                  <a:lnTo>
                    <a:pt x="14" y="372"/>
                  </a:lnTo>
                  <a:lnTo>
                    <a:pt x="14" y="379"/>
                  </a:lnTo>
                  <a:lnTo>
                    <a:pt x="14" y="375"/>
                  </a:lnTo>
                  <a:lnTo>
                    <a:pt x="15" y="378"/>
                  </a:lnTo>
                  <a:lnTo>
                    <a:pt x="15" y="386"/>
                  </a:lnTo>
                  <a:lnTo>
                    <a:pt x="15" y="386"/>
                  </a:lnTo>
                  <a:lnTo>
                    <a:pt x="15" y="387"/>
                  </a:lnTo>
                  <a:lnTo>
                    <a:pt x="16" y="389"/>
                  </a:lnTo>
                  <a:lnTo>
                    <a:pt x="16" y="397"/>
                  </a:lnTo>
                  <a:lnTo>
                    <a:pt x="16" y="394"/>
                  </a:lnTo>
                  <a:lnTo>
                    <a:pt x="16" y="403"/>
                  </a:lnTo>
                  <a:lnTo>
                    <a:pt x="17" y="401"/>
                  </a:lnTo>
                  <a:lnTo>
                    <a:pt x="17" y="414"/>
                  </a:lnTo>
                  <a:lnTo>
                    <a:pt x="17" y="407"/>
                  </a:lnTo>
                  <a:lnTo>
                    <a:pt x="18" y="419"/>
                  </a:lnTo>
                  <a:lnTo>
                    <a:pt x="18" y="416"/>
                  </a:lnTo>
                  <a:lnTo>
                    <a:pt x="18" y="424"/>
                  </a:lnTo>
                  <a:lnTo>
                    <a:pt x="18" y="422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9" y="429"/>
                  </a:lnTo>
                  <a:lnTo>
                    <a:pt x="20" y="436"/>
                  </a:lnTo>
                  <a:lnTo>
                    <a:pt x="20" y="435"/>
                  </a:lnTo>
                  <a:lnTo>
                    <a:pt x="20" y="437"/>
                  </a:lnTo>
                  <a:lnTo>
                    <a:pt x="20" y="441"/>
                  </a:lnTo>
                  <a:lnTo>
                    <a:pt x="20" y="440"/>
                  </a:lnTo>
                  <a:lnTo>
                    <a:pt x="20" y="447"/>
                  </a:lnTo>
                  <a:lnTo>
                    <a:pt x="21" y="443"/>
                  </a:lnTo>
                  <a:lnTo>
                    <a:pt x="21" y="448"/>
                  </a:lnTo>
                  <a:lnTo>
                    <a:pt x="21" y="455"/>
                  </a:lnTo>
                  <a:lnTo>
                    <a:pt x="21" y="429"/>
                  </a:lnTo>
                  <a:lnTo>
                    <a:pt x="21" y="437"/>
                  </a:lnTo>
                  <a:lnTo>
                    <a:pt x="22" y="447"/>
                  </a:lnTo>
                  <a:lnTo>
                    <a:pt x="22" y="447"/>
                  </a:lnTo>
                  <a:lnTo>
                    <a:pt x="22" y="451"/>
                  </a:lnTo>
                  <a:lnTo>
                    <a:pt x="22" y="459"/>
                  </a:lnTo>
                  <a:lnTo>
                    <a:pt x="23" y="458"/>
                  </a:lnTo>
                  <a:lnTo>
                    <a:pt x="23" y="461"/>
                  </a:lnTo>
                  <a:lnTo>
                    <a:pt x="23" y="467"/>
                  </a:lnTo>
                  <a:lnTo>
                    <a:pt x="23" y="465"/>
                  </a:lnTo>
                  <a:lnTo>
                    <a:pt x="23" y="466"/>
                  </a:lnTo>
                  <a:lnTo>
                    <a:pt x="23" y="473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80"/>
                  </a:lnTo>
                  <a:lnTo>
                    <a:pt x="24" y="478"/>
                  </a:lnTo>
                  <a:lnTo>
                    <a:pt x="24" y="480"/>
                  </a:lnTo>
                  <a:lnTo>
                    <a:pt x="25" y="485"/>
                  </a:lnTo>
                  <a:lnTo>
                    <a:pt x="25" y="484"/>
                  </a:lnTo>
                  <a:lnTo>
                    <a:pt x="25" y="485"/>
                  </a:lnTo>
                  <a:lnTo>
                    <a:pt x="25" y="493"/>
                  </a:lnTo>
                  <a:lnTo>
                    <a:pt x="25" y="487"/>
                  </a:lnTo>
                  <a:lnTo>
                    <a:pt x="26" y="491"/>
                  </a:lnTo>
                  <a:lnTo>
                    <a:pt x="26" y="498"/>
                  </a:lnTo>
                  <a:lnTo>
                    <a:pt x="26" y="491"/>
                  </a:lnTo>
                  <a:lnTo>
                    <a:pt x="26" y="498"/>
                  </a:lnTo>
                  <a:lnTo>
                    <a:pt x="27" y="502"/>
                  </a:lnTo>
                  <a:lnTo>
                    <a:pt x="27" y="501"/>
                  </a:lnTo>
                  <a:lnTo>
                    <a:pt x="27" y="502"/>
                  </a:lnTo>
                  <a:lnTo>
                    <a:pt x="27" y="509"/>
                  </a:lnTo>
                  <a:lnTo>
                    <a:pt x="27" y="505"/>
                  </a:lnTo>
                  <a:lnTo>
                    <a:pt x="27" y="507"/>
                  </a:lnTo>
                  <a:lnTo>
                    <a:pt x="27" y="515"/>
                  </a:lnTo>
                  <a:lnTo>
                    <a:pt x="28" y="511"/>
                  </a:lnTo>
                  <a:lnTo>
                    <a:pt x="28" y="520"/>
                  </a:lnTo>
                  <a:lnTo>
                    <a:pt x="28" y="519"/>
                  </a:lnTo>
                  <a:lnTo>
                    <a:pt x="29" y="525"/>
                  </a:lnTo>
                  <a:lnTo>
                    <a:pt x="29" y="522"/>
                  </a:lnTo>
                  <a:lnTo>
                    <a:pt x="29" y="530"/>
                  </a:lnTo>
                  <a:lnTo>
                    <a:pt x="30" y="528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41"/>
                  </a:lnTo>
                  <a:lnTo>
                    <a:pt x="31" y="537"/>
                  </a:lnTo>
                  <a:lnTo>
                    <a:pt x="31" y="545"/>
                  </a:lnTo>
                  <a:lnTo>
                    <a:pt x="31" y="541"/>
                  </a:lnTo>
                  <a:lnTo>
                    <a:pt x="32" y="550"/>
                  </a:lnTo>
                  <a:lnTo>
                    <a:pt x="32" y="547"/>
                  </a:lnTo>
                  <a:lnTo>
                    <a:pt x="32" y="555"/>
                  </a:lnTo>
                  <a:lnTo>
                    <a:pt x="33" y="552"/>
                  </a:lnTo>
                  <a:lnTo>
                    <a:pt x="33" y="558"/>
                  </a:lnTo>
                  <a:lnTo>
                    <a:pt x="33" y="554"/>
                  </a:lnTo>
                  <a:lnTo>
                    <a:pt x="34" y="563"/>
                  </a:lnTo>
                  <a:lnTo>
                    <a:pt x="34" y="558"/>
                  </a:lnTo>
                  <a:lnTo>
                    <a:pt x="34" y="565"/>
                  </a:lnTo>
                  <a:lnTo>
                    <a:pt x="34" y="564"/>
                  </a:lnTo>
                  <a:lnTo>
                    <a:pt x="35" y="570"/>
                  </a:lnTo>
                  <a:lnTo>
                    <a:pt x="35" y="567"/>
                  </a:lnTo>
                  <a:lnTo>
                    <a:pt x="35" y="573"/>
                  </a:lnTo>
                  <a:lnTo>
                    <a:pt x="36" y="571"/>
                  </a:lnTo>
                  <a:lnTo>
                    <a:pt x="36" y="577"/>
                  </a:lnTo>
                  <a:lnTo>
                    <a:pt x="36" y="574"/>
                  </a:lnTo>
                  <a:lnTo>
                    <a:pt x="37" y="581"/>
                  </a:lnTo>
                  <a:lnTo>
                    <a:pt x="37" y="576"/>
                  </a:lnTo>
                  <a:lnTo>
                    <a:pt x="37" y="583"/>
                  </a:lnTo>
                  <a:lnTo>
                    <a:pt x="37" y="581"/>
                  </a:lnTo>
                  <a:lnTo>
                    <a:pt x="37" y="582"/>
                  </a:lnTo>
                  <a:lnTo>
                    <a:pt x="38" y="587"/>
                  </a:lnTo>
                  <a:lnTo>
                    <a:pt x="38" y="584"/>
                  </a:lnTo>
                  <a:lnTo>
                    <a:pt x="38" y="585"/>
                  </a:lnTo>
                  <a:lnTo>
                    <a:pt x="38" y="590"/>
                  </a:lnTo>
                  <a:lnTo>
                    <a:pt x="38" y="588"/>
                  </a:lnTo>
                  <a:lnTo>
                    <a:pt x="39" y="588"/>
                  </a:lnTo>
                  <a:lnTo>
                    <a:pt x="39" y="594"/>
                  </a:lnTo>
                  <a:lnTo>
                    <a:pt x="39" y="588"/>
                  </a:lnTo>
                  <a:lnTo>
                    <a:pt x="39" y="591"/>
                  </a:lnTo>
                  <a:lnTo>
                    <a:pt x="40" y="596"/>
                  </a:lnTo>
                  <a:lnTo>
                    <a:pt x="40" y="592"/>
                  </a:lnTo>
                  <a:lnTo>
                    <a:pt x="40" y="594"/>
                  </a:lnTo>
                  <a:lnTo>
                    <a:pt x="40" y="598"/>
                  </a:lnTo>
                  <a:lnTo>
                    <a:pt x="40" y="596"/>
                  </a:lnTo>
                  <a:lnTo>
                    <a:pt x="41" y="598"/>
                  </a:lnTo>
                  <a:lnTo>
                    <a:pt x="41" y="601"/>
                  </a:lnTo>
                  <a:lnTo>
                    <a:pt x="41" y="598"/>
                  </a:lnTo>
                  <a:lnTo>
                    <a:pt x="41" y="599"/>
                  </a:lnTo>
                  <a:lnTo>
                    <a:pt x="41" y="604"/>
                  </a:lnTo>
                  <a:lnTo>
                    <a:pt x="41" y="601"/>
                  </a:lnTo>
                  <a:lnTo>
                    <a:pt x="42" y="601"/>
                  </a:lnTo>
                  <a:lnTo>
                    <a:pt x="42" y="607"/>
                  </a:lnTo>
                  <a:lnTo>
                    <a:pt x="42" y="602"/>
                  </a:lnTo>
                  <a:lnTo>
                    <a:pt x="42" y="605"/>
                  </a:lnTo>
                  <a:lnTo>
                    <a:pt x="42" y="610"/>
                  </a:lnTo>
                  <a:lnTo>
                    <a:pt x="43" y="606"/>
                  </a:lnTo>
                  <a:lnTo>
                    <a:pt x="43" y="607"/>
                  </a:lnTo>
                  <a:lnTo>
                    <a:pt x="43" y="611"/>
                  </a:lnTo>
                  <a:lnTo>
                    <a:pt x="43" y="608"/>
                  </a:lnTo>
                  <a:lnTo>
                    <a:pt x="44" y="608"/>
                  </a:lnTo>
                  <a:lnTo>
                    <a:pt x="44" y="614"/>
                  </a:lnTo>
                  <a:lnTo>
                    <a:pt x="44" y="609"/>
                  </a:lnTo>
                  <a:lnTo>
                    <a:pt x="44" y="612"/>
                  </a:lnTo>
                  <a:lnTo>
                    <a:pt x="44" y="615"/>
                  </a:lnTo>
                  <a:lnTo>
                    <a:pt x="44" y="612"/>
                  </a:lnTo>
                  <a:lnTo>
                    <a:pt x="45" y="612"/>
                  </a:lnTo>
                  <a:lnTo>
                    <a:pt x="45" y="618"/>
                  </a:lnTo>
                  <a:lnTo>
                    <a:pt x="45" y="612"/>
                  </a:lnTo>
                  <a:lnTo>
                    <a:pt x="45" y="614"/>
                  </a:lnTo>
                  <a:lnTo>
                    <a:pt x="45" y="619"/>
                  </a:lnTo>
                  <a:lnTo>
                    <a:pt x="46" y="615"/>
                  </a:lnTo>
                  <a:lnTo>
                    <a:pt x="46" y="615"/>
                  </a:lnTo>
                  <a:lnTo>
                    <a:pt x="46" y="620"/>
                  </a:lnTo>
                  <a:lnTo>
                    <a:pt x="46" y="618"/>
                  </a:lnTo>
                  <a:lnTo>
                    <a:pt x="47" y="622"/>
                  </a:lnTo>
                  <a:lnTo>
                    <a:pt x="47" y="618"/>
                  </a:lnTo>
                  <a:lnTo>
                    <a:pt x="47" y="619"/>
                  </a:lnTo>
                  <a:lnTo>
                    <a:pt x="47" y="625"/>
                  </a:lnTo>
                  <a:lnTo>
                    <a:pt x="48" y="620"/>
                  </a:lnTo>
                  <a:lnTo>
                    <a:pt x="48" y="628"/>
                  </a:lnTo>
                  <a:lnTo>
                    <a:pt x="48" y="621"/>
                  </a:lnTo>
                  <a:lnTo>
                    <a:pt x="48" y="623"/>
                  </a:lnTo>
                  <a:lnTo>
                    <a:pt x="48" y="629"/>
                  </a:lnTo>
                  <a:lnTo>
                    <a:pt x="49" y="623"/>
                  </a:lnTo>
                  <a:lnTo>
                    <a:pt x="49" y="624"/>
                  </a:lnTo>
                  <a:lnTo>
                    <a:pt x="49" y="628"/>
                  </a:lnTo>
                  <a:lnTo>
                    <a:pt x="49" y="626"/>
                  </a:lnTo>
                  <a:lnTo>
                    <a:pt x="50" y="628"/>
                  </a:lnTo>
                  <a:lnTo>
                    <a:pt x="50" y="630"/>
                  </a:lnTo>
                  <a:lnTo>
                    <a:pt x="50" y="628"/>
                  </a:lnTo>
                  <a:lnTo>
                    <a:pt x="50" y="628"/>
                  </a:lnTo>
                  <a:lnTo>
                    <a:pt x="50" y="632"/>
                  </a:lnTo>
                  <a:lnTo>
                    <a:pt x="51" y="629"/>
                  </a:lnTo>
                  <a:lnTo>
                    <a:pt x="51" y="631"/>
                  </a:lnTo>
                  <a:lnTo>
                    <a:pt x="51" y="633"/>
                  </a:lnTo>
                  <a:lnTo>
                    <a:pt x="51" y="630"/>
                  </a:lnTo>
                  <a:lnTo>
                    <a:pt x="51" y="631"/>
                  </a:lnTo>
                  <a:lnTo>
                    <a:pt x="51" y="635"/>
                  </a:lnTo>
                  <a:lnTo>
                    <a:pt x="52" y="631"/>
                  </a:lnTo>
                  <a:lnTo>
                    <a:pt x="52" y="632"/>
                  </a:lnTo>
                  <a:lnTo>
                    <a:pt x="52" y="637"/>
                  </a:lnTo>
                  <a:lnTo>
                    <a:pt x="52" y="633"/>
                  </a:lnTo>
                  <a:lnTo>
                    <a:pt x="53" y="634"/>
                  </a:lnTo>
                  <a:lnTo>
                    <a:pt x="53" y="638"/>
                  </a:lnTo>
                  <a:lnTo>
                    <a:pt x="53" y="634"/>
                  </a:lnTo>
                  <a:lnTo>
                    <a:pt x="53" y="636"/>
                  </a:lnTo>
                  <a:lnTo>
                    <a:pt x="53" y="640"/>
                  </a:lnTo>
                  <a:lnTo>
                    <a:pt x="54" y="636"/>
                  </a:lnTo>
                  <a:lnTo>
                    <a:pt x="54" y="637"/>
                  </a:lnTo>
                  <a:lnTo>
                    <a:pt x="54" y="640"/>
                  </a:lnTo>
                  <a:lnTo>
                    <a:pt x="54" y="637"/>
                  </a:lnTo>
                  <a:lnTo>
                    <a:pt x="55" y="637"/>
                  </a:lnTo>
                  <a:lnTo>
                    <a:pt x="55" y="643"/>
                  </a:lnTo>
                  <a:lnTo>
                    <a:pt x="55" y="638"/>
                  </a:lnTo>
                  <a:lnTo>
                    <a:pt x="55" y="638"/>
                  </a:lnTo>
                  <a:lnTo>
                    <a:pt x="55" y="644"/>
                  </a:lnTo>
                  <a:lnTo>
                    <a:pt x="55" y="640"/>
                  </a:lnTo>
                  <a:lnTo>
                    <a:pt x="56" y="644"/>
                  </a:lnTo>
                  <a:lnTo>
                    <a:pt x="56" y="640"/>
                  </a:lnTo>
                  <a:lnTo>
                    <a:pt x="56" y="647"/>
                  </a:lnTo>
                  <a:lnTo>
                    <a:pt x="57" y="642"/>
                  </a:lnTo>
                  <a:lnTo>
                    <a:pt x="57" y="641"/>
                  </a:lnTo>
                  <a:lnTo>
                    <a:pt x="57" y="643"/>
                  </a:lnTo>
                  <a:lnTo>
                    <a:pt x="57" y="642"/>
                  </a:lnTo>
                  <a:lnTo>
                    <a:pt x="58" y="644"/>
                  </a:lnTo>
                  <a:lnTo>
                    <a:pt x="58" y="647"/>
                  </a:lnTo>
                  <a:lnTo>
                    <a:pt x="58" y="643"/>
                  </a:lnTo>
                  <a:lnTo>
                    <a:pt x="58" y="644"/>
                  </a:lnTo>
                  <a:lnTo>
                    <a:pt x="58" y="648"/>
                  </a:lnTo>
                  <a:lnTo>
                    <a:pt x="58" y="644"/>
                  </a:lnTo>
                  <a:lnTo>
                    <a:pt x="59" y="645"/>
                  </a:lnTo>
                  <a:lnTo>
                    <a:pt x="59" y="649"/>
                  </a:lnTo>
                  <a:lnTo>
                    <a:pt x="59" y="645"/>
                  </a:lnTo>
                  <a:lnTo>
                    <a:pt x="59" y="646"/>
                  </a:lnTo>
                  <a:lnTo>
                    <a:pt x="59" y="651"/>
                  </a:lnTo>
                  <a:lnTo>
                    <a:pt x="60" y="646"/>
                  </a:lnTo>
                  <a:lnTo>
                    <a:pt x="60" y="647"/>
                  </a:lnTo>
                  <a:lnTo>
                    <a:pt x="60" y="651"/>
                  </a:lnTo>
                  <a:lnTo>
                    <a:pt x="60" y="647"/>
                  </a:lnTo>
                  <a:lnTo>
                    <a:pt x="61" y="648"/>
                  </a:lnTo>
                  <a:lnTo>
                    <a:pt x="61" y="651"/>
                  </a:lnTo>
                  <a:lnTo>
                    <a:pt x="61" y="647"/>
                  </a:lnTo>
                  <a:lnTo>
                    <a:pt x="61" y="648"/>
                  </a:lnTo>
                  <a:lnTo>
                    <a:pt x="61" y="652"/>
                  </a:lnTo>
                  <a:lnTo>
                    <a:pt x="62" y="648"/>
                  </a:lnTo>
                  <a:lnTo>
                    <a:pt x="62" y="649"/>
                  </a:lnTo>
                  <a:lnTo>
                    <a:pt x="62" y="653"/>
                  </a:lnTo>
                  <a:lnTo>
                    <a:pt x="62" y="649"/>
                  </a:lnTo>
                  <a:lnTo>
                    <a:pt x="62" y="650"/>
                  </a:lnTo>
                  <a:lnTo>
                    <a:pt x="62" y="655"/>
                  </a:lnTo>
                  <a:lnTo>
                    <a:pt x="63" y="650"/>
                  </a:lnTo>
                  <a:lnTo>
                    <a:pt x="63" y="648"/>
                  </a:lnTo>
                  <a:lnTo>
                    <a:pt x="63" y="655"/>
                  </a:lnTo>
                  <a:lnTo>
                    <a:pt x="63" y="651"/>
                  </a:lnTo>
                  <a:lnTo>
                    <a:pt x="64" y="650"/>
                  </a:lnTo>
                  <a:lnTo>
                    <a:pt x="64" y="654"/>
                  </a:lnTo>
                  <a:lnTo>
                    <a:pt x="64" y="652"/>
                  </a:lnTo>
                  <a:lnTo>
                    <a:pt x="64" y="651"/>
                  </a:lnTo>
                  <a:lnTo>
                    <a:pt x="64" y="654"/>
                  </a:lnTo>
                  <a:lnTo>
                    <a:pt x="65" y="652"/>
                  </a:lnTo>
                  <a:lnTo>
                    <a:pt x="65" y="653"/>
                  </a:lnTo>
                  <a:lnTo>
                    <a:pt x="65" y="656"/>
                  </a:lnTo>
                  <a:lnTo>
                    <a:pt x="65" y="653"/>
                  </a:lnTo>
                  <a:lnTo>
                    <a:pt x="65" y="653"/>
                  </a:lnTo>
                  <a:lnTo>
                    <a:pt x="66" y="657"/>
                  </a:lnTo>
                  <a:lnTo>
                    <a:pt x="66" y="652"/>
                  </a:lnTo>
                  <a:lnTo>
                    <a:pt x="66" y="654"/>
                  </a:lnTo>
                  <a:lnTo>
                    <a:pt x="66" y="658"/>
                  </a:lnTo>
                  <a:lnTo>
                    <a:pt x="66" y="654"/>
                  </a:lnTo>
                  <a:lnTo>
                    <a:pt x="67" y="654"/>
                  </a:lnTo>
                  <a:lnTo>
                    <a:pt x="67" y="658"/>
                  </a:lnTo>
                  <a:lnTo>
                    <a:pt x="67" y="653"/>
                  </a:lnTo>
                  <a:lnTo>
                    <a:pt x="67" y="655"/>
                  </a:lnTo>
                  <a:lnTo>
                    <a:pt x="68" y="659"/>
                  </a:lnTo>
                  <a:lnTo>
                    <a:pt x="68" y="655"/>
                  </a:lnTo>
                  <a:lnTo>
                    <a:pt x="68" y="655"/>
                  </a:lnTo>
                  <a:lnTo>
                    <a:pt x="68" y="659"/>
                  </a:lnTo>
                  <a:lnTo>
                    <a:pt x="68" y="655"/>
                  </a:lnTo>
                  <a:lnTo>
                    <a:pt x="69" y="655"/>
                  </a:lnTo>
                  <a:lnTo>
                    <a:pt x="69" y="659"/>
                  </a:lnTo>
                  <a:lnTo>
                    <a:pt x="69" y="655"/>
                  </a:lnTo>
                  <a:lnTo>
                    <a:pt x="69" y="655"/>
                  </a:lnTo>
                  <a:lnTo>
                    <a:pt x="69" y="659"/>
                  </a:lnTo>
                  <a:lnTo>
                    <a:pt x="70" y="655"/>
                  </a:lnTo>
                  <a:lnTo>
                    <a:pt x="70" y="660"/>
                  </a:lnTo>
                  <a:lnTo>
                    <a:pt x="70" y="655"/>
                  </a:lnTo>
                  <a:lnTo>
                    <a:pt x="71" y="661"/>
                  </a:lnTo>
                  <a:lnTo>
                    <a:pt x="71" y="65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2" y="661"/>
                  </a:lnTo>
                  <a:lnTo>
                    <a:pt x="72" y="657"/>
                  </a:lnTo>
                  <a:lnTo>
                    <a:pt x="72" y="661"/>
                  </a:lnTo>
                  <a:lnTo>
                    <a:pt x="73" y="657"/>
                  </a:lnTo>
                  <a:lnTo>
                    <a:pt x="73" y="657"/>
                  </a:lnTo>
                  <a:lnTo>
                    <a:pt x="73" y="662"/>
                  </a:lnTo>
                  <a:lnTo>
                    <a:pt x="73" y="658"/>
                  </a:lnTo>
                  <a:lnTo>
                    <a:pt x="74" y="662"/>
                  </a:lnTo>
                  <a:lnTo>
                    <a:pt x="74" y="658"/>
                  </a:lnTo>
                  <a:lnTo>
                    <a:pt x="74" y="658"/>
                  </a:lnTo>
                  <a:lnTo>
                    <a:pt x="74" y="662"/>
                  </a:lnTo>
                  <a:lnTo>
                    <a:pt x="74" y="658"/>
                  </a:lnTo>
                  <a:lnTo>
                    <a:pt x="75" y="659"/>
                  </a:lnTo>
                  <a:lnTo>
                    <a:pt x="75" y="661"/>
                  </a:lnTo>
                  <a:lnTo>
                    <a:pt x="75" y="656"/>
                  </a:lnTo>
                  <a:lnTo>
                    <a:pt x="75" y="658"/>
                  </a:lnTo>
                  <a:lnTo>
                    <a:pt x="76" y="662"/>
                  </a:lnTo>
                  <a:lnTo>
                    <a:pt x="76" y="657"/>
                  </a:lnTo>
                  <a:lnTo>
                    <a:pt x="76" y="658"/>
                  </a:lnTo>
                  <a:lnTo>
                    <a:pt x="76" y="662"/>
                  </a:lnTo>
                  <a:lnTo>
                    <a:pt x="76" y="657"/>
                  </a:lnTo>
                  <a:lnTo>
                    <a:pt x="76" y="658"/>
                  </a:lnTo>
                  <a:lnTo>
                    <a:pt x="77" y="662"/>
                  </a:lnTo>
                  <a:lnTo>
                    <a:pt x="77" y="656"/>
                  </a:lnTo>
                  <a:lnTo>
                    <a:pt x="77" y="657"/>
                  </a:lnTo>
                  <a:lnTo>
                    <a:pt x="77" y="662"/>
                  </a:lnTo>
                  <a:lnTo>
                    <a:pt x="77" y="658"/>
                  </a:lnTo>
                  <a:lnTo>
                    <a:pt x="78" y="657"/>
                  </a:lnTo>
                  <a:lnTo>
                    <a:pt x="78" y="662"/>
                  </a:lnTo>
                  <a:lnTo>
                    <a:pt x="78" y="657"/>
                  </a:lnTo>
                  <a:lnTo>
                    <a:pt x="78" y="656"/>
                  </a:lnTo>
                  <a:lnTo>
                    <a:pt x="78" y="660"/>
                  </a:lnTo>
                  <a:lnTo>
                    <a:pt x="79" y="658"/>
                  </a:lnTo>
                  <a:lnTo>
                    <a:pt x="79" y="656"/>
                  </a:lnTo>
                  <a:lnTo>
                    <a:pt x="79" y="661"/>
                  </a:lnTo>
                  <a:lnTo>
                    <a:pt x="79" y="656"/>
                  </a:lnTo>
                  <a:lnTo>
                    <a:pt x="79" y="657"/>
                  </a:lnTo>
                  <a:lnTo>
                    <a:pt x="79" y="661"/>
                  </a:lnTo>
                  <a:lnTo>
                    <a:pt x="80" y="656"/>
                  </a:lnTo>
                  <a:lnTo>
                    <a:pt x="80" y="656"/>
                  </a:lnTo>
                  <a:lnTo>
                    <a:pt x="80" y="660"/>
                  </a:lnTo>
                  <a:lnTo>
                    <a:pt x="80" y="655"/>
                  </a:lnTo>
                  <a:lnTo>
                    <a:pt x="81" y="655"/>
                  </a:lnTo>
                  <a:lnTo>
                    <a:pt x="81" y="654"/>
                  </a:lnTo>
                  <a:lnTo>
                    <a:pt x="81" y="655"/>
                  </a:lnTo>
                  <a:lnTo>
                    <a:pt x="81" y="654"/>
                  </a:lnTo>
                  <a:lnTo>
                    <a:pt x="82" y="658"/>
                  </a:lnTo>
                  <a:lnTo>
                    <a:pt x="82" y="653"/>
                  </a:lnTo>
                  <a:lnTo>
                    <a:pt x="82" y="658"/>
                  </a:lnTo>
                  <a:lnTo>
                    <a:pt x="83" y="653"/>
                  </a:lnTo>
                  <a:lnTo>
                    <a:pt x="83" y="657"/>
                  </a:lnTo>
                  <a:lnTo>
                    <a:pt x="83" y="651"/>
                  </a:lnTo>
                  <a:lnTo>
                    <a:pt x="83" y="652"/>
                  </a:lnTo>
                  <a:lnTo>
                    <a:pt x="83" y="657"/>
                  </a:lnTo>
                  <a:lnTo>
                    <a:pt x="83" y="651"/>
                  </a:lnTo>
                  <a:lnTo>
                    <a:pt x="84" y="651"/>
                  </a:lnTo>
                  <a:lnTo>
                    <a:pt x="84" y="655"/>
                  </a:lnTo>
                  <a:lnTo>
                    <a:pt x="84" y="651"/>
                  </a:lnTo>
                  <a:lnTo>
                    <a:pt x="84" y="649"/>
                  </a:lnTo>
                  <a:lnTo>
                    <a:pt x="85" y="655"/>
                  </a:lnTo>
                  <a:lnTo>
                    <a:pt x="85" y="648"/>
                  </a:lnTo>
                  <a:lnTo>
                    <a:pt x="85" y="648"/>
                  </a:lnTo>
                  <a:lnTo>
                    <a:pt x="85" y="653"/>
                  </a:lnTo>
                  <a:lnTo>
                    <a:pt x="85" y="647"/>
                  </a:lnTo>
                  <a:lnTo>
                    <a:pt x="86" y="647"/>
                  </a:lnTo>
                  <a:lnTo>
                    <a:pt x="86" y="651"/>
                  </a:lnTo>
                  <a:lnTo>
                    <a:pt x="86" y="647"/>
                  </a:lnTo>
                  <a:lnTo>
                    <a:pt x="86" y="647"/>
                  </a:lnTo>
                  <a:lnTo>
                    <a:pt x="86" y="651"/>
                  </a:lnTo>
                  <a:lnTo>
                    <a:pt x="86" y="646"/>
                  </a:lnTo>
                  <a:lnTo>
                    <a:pt x="87" y="639"/>
                  </a:lnTo>
                  <a:lnTo>
                    <a:pt x="87" y="647"/>
                  </a:lnTo>
                  <a:lnTo>
                    <a:pt x="87" y="642"/>
                  </a:lnTo>
                  <a:lnTo>
                    <a:pt x="87" y="643"/>
                  </a:lnTo>
                  <a:lnTo>
                    <a:pt x="87" y="647"/>
                  </a:lnTo>
                  <a:lnTo>
                    <a:pt x="88" y="641"/>
                  </a:lnTo>
                  <a:lnTo>
                    <a:pt x="88" y="640"/>
                  </a:lnTo>
                  <a:lnTo>
                    <a:pt x="88" y="645"/>
                  </a:lnTo>
                  <a:lnTo>
                    <a:pt x="88" y="640"/>
                  </a:lnTo>
                  <a:lnTo>
                    <a:pt x="89" y="640"/>
                  </a:lnTo>
                  <a:lnTo>
                    <a:pt x="89" y="641"/>
                  </a:lnTo>
                  <a:lnTo>
                    <a:pt x="89" y="637"/>
                  </a:lnTo>
                  <a:lnTo>
                    <a:pt x="89" y="636"/>
                  </a:lnTo>
                  <a:lnTo>
                    <a:pt x="89" y="639"/>
                  </a:lnTo>
                  <a:lnTo>
                    <a:pt x="90" y="638"/>
                  </a:lnTo>
                  <a:lnTo>
                    <a:pt x="90" y="634"/>
                  </a:lnTo>
                  <a:lnTo>
                    <a:pt x="90" y="637"/>
                  </a:lnTo>
                  <a:lnTo>
                    <a:pt x="90" y="633"/>
                  </a:lnTo>
                  <a:lnTo>
                    <a:pt x="91" y="632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32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23"/>
                  </a:lnTo>
                  <a:lnTo>
                    <a:pt x="92" y="623"/>
                  </a:lnTo>
                  <a:lnTo>
                    <a:pt x="93" y="626"/>
                  </a:lnTo>
                  <a:lnTo>
                    <a:pt x="93" y="608"/>
                  </a:lnTo>
                  <a:lnTo>
                    <a:pt x="93" y="613"/>
                  </a:lnTo>
                  <a:lnTo>
                    <a:pt x="93" y="620"/>
                  </a:lnTo>
                  <a:lnTo>
                    <a:pt x="93" y="614"/>
                  </a:lnTo>
                  <a:lnTo>
                    <a:pt x="93" y="613"/>
                  </a:lnTo>
                  <a:lnTo>
                    <a:pt x="94" y="615"/>
                  </a:lnTo>
                  <a:lnTo>
                    <a:pt x="94" y="610"/>
                  </a:lnTo>
                  <a:lnTo>
                    <a:pt x="94" y="611"/>
                  </a:lnTo>
                  <a:lnTo>
                    <a:pt x="94" y="612"/>
                  </a:lnTo>
                  <a:lnTo>
                    <a:pt x="94" y="606"/>
                  </a:lnTo>
                  <a:lnTo>
                    <a:pt x="95" y="603"/>
                  </a:lnTo>
                  <a:lnTo>
                    <a:pt x="95" y="608"/>
                  </a:lnTo>
                  <a:lnTo>
                    <a:pt x="95" y="603"/>
                  </a:lnTo>
                  <a:lnTo>
                    <a:pt x="95" y="603"/>
                  </a:lnTo>
                  <a:lnTo>
                    <a:pt x="96" y="606"/>
                  </a:lnTo>
                  <a:lnTo>
                    <a:pt x="96" y="597"/>
                  </a:lnTo>
                  <a:lnTo>
                    <a:pt x="96" y="598"/>
                  </a:lnTo>
                  <a:lnTo>
                    <a:pt x="96" y="602"/>
                  </a:lnTo>
                  <a:lnTo>
                    <a:pt x="96" y="595"/>
                  </a:lnTo>
                  <a:lnTo>
                    <a:pt x="96" y="595"/>
                  </a:lnTo>
                  <a:lnTo>
                    <a:pt x="97" y="589"/>
                  </a:lnTo>
                  <a:lnTo>
                    <a:pt x="97" y="590"/>
                  </a:lnTo>
                  <a:lnTo>
                    <a:pt x="97" y="593"/>
                  </a:lnTo>
                  <a:lnTo>
                    <a:pt x="97" y="586"/>
                  </a:lnTo>
                  <a:lnTo>
                    <a:pt x="98" y="584"/>
                  </a:lnTo>
                  <a:lnTo>
                    <a:pt x="98" y="588"/>
                  </a:lnTo>
                  <a:lnTo>
                    <a:pt x="98" y="584"/>
                  </a:lnTo>
                  <a:lnTo>
                    <a:pt x="98" y="580"/>
                  </a:lnTo>
                  <a:lnTo>
                    <a:pt x="98" y="585"/>
                  </a:lnTo>
                  <a:lnTo>
                    <a:pt x="99" y="571"/>
                  </a:lnTo>
                  <a:lnTo>
                    <a:pt x="99" y="573"/>
                  </a:lnTo>
                  <a:lnTo>
                    <a:pt x="99" y="576"/>
                  </a:lnTo>
                  <a:lnTo>
                    <a:pt x="99" y="574"/>
                  </a:lnTo>
                  <a:lnTo>
                    <a:pt x="100" y="573"/>
                  </a:lnTo>
                  <a:lnTo>
                    <a:pt x="100" y="570"/>
                  </a:lnTo>
                  <a:lnTo>
                    <a:pt x="100" y="572"/>
                  </a:lnTo>
                  <a:lnTo>
                    <a:pt x="100" y="569"/>
                  </a:lnTo>
                  <a:lnTo>
                    <a:pt x="100" y="567"/>
                  </a:lnTo>
                  <a:lnTo>
                    <a:pt x="100" y="569"/>
                  </a:lnTo>
                  <a:lnTo>
                    <a:pt x="101" y="560"/>
                  </a:lnTo>
                  <a:lnTo>
                    <a:pt x="101" y="565"/>
                  </a:lnTo>
                  <a:lnTo>
                    <a:pt x="101" y="560"/>
                  </a:lnTo>
                  <a:lnTo>
                    <a:pt x="101" y="560"/>
                  </a:lnTo>
                  <a:lnTo>
                    <a:pt x="102" y="556"/>
                  </a:lnTo>
                  <a:lnTo>
                    <a:pt x="102" y="557"/>
                  </a:lnTo>
                  <a:lnTo>
                    <a:pt x="102" y="558"/>
                  </a:lnTo>
                  <a:lnTo>
                    <a:pt x="102" y="551"/>
                  </a:lnTo>
                  <a:lnTo>
                    <a:pt x="103" y="549"/>
                  </a:lnTo>
                  <a:lnTo>
                    <a:pt x="103" y="553"/>
                  </a:lnTo>
                  <a:lnTo>
                    <a:pt x="103" y="548"/>
                  </a:lnTo>
                  <a:lnTo>
                    <a:pt x="103" y="547"/>
                  </a:lnTo>
                  <a:lnTo>
                    <a:pt x="103" y="552"/>
                  </a:lnTo>
                  <a:lnTo>
                    <a:pt x="103" y="544"/>
                  </a:lnTo>
                  <a:lnTo>
                    <a:pt x="104" y="544"/>
                  </a:lnTo>
                  <a:lnTo>
                    <a:pt x="104" y="549"/>
                  </a:lnTo>
                  <a:lnTo>
                    <a:pt x="104" y="541"/>
                  </a:lnTo>
                  <a:lnTo>
                    <a:pt x="104" y="540"/>
                  </a:lnTo>
                  <a:lnTo>
                    <a:pt x="105" y="531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05" y="538"/>
                  </a:lnTo>
                  <a:lnTo>
                    <a:pt x="105" y="535"/>
                  </a:lnTo>
                  <a:lnTo>
                    <a:pt x="106" y="530"/>
                  </a:lnTo>
                  <a:lnTo>
                    <a:pt x="106" y="536"/>
                  </a:lnTo>
                  <a:lnTo>
                    <a:pt x="106" y="532"/>
                  </a:lnTo>
                  <a:lnTo>
                    <a:pt x="106" y="529"/>
                  </a:lnTo>
                  <a:lnTo>
                    <a:pt x="106" y="533"/>
                  </a:lnTo>
                  <a:lnTo>
                    <a:pt x="107" y="524"/>
                  </a:lnTo>
                  <a:lnTo>
                    <a:pt x="107" y="525"/>
                  </a:lnTo>
                  <a:lnTo>
                    <a:pt x="107" y="527"/>
                  </a:lnTo>
                  <a:lnTo>
                    <a:pt x="107" y="522"/>
                  </a:lnTo>
                  <a:lnTo>
                    <a:pt x="107" y="522"/>
                  </a:lnTo>
                  <a:lnTo>
                    <a:pt x="108" y="513"/>
                  </a:lnTo>
                  <a:lnTo>
                    <a:pt x="108" y="514"/>
                  </a:lnTo>
                  <a:lnTo>
                    <a:pt x="108" y="515"/>
                  </a:lnTo>
                  <a:lnTo>
                    <a:pt x="108" y="507"/>
                  </a:lnTo>
                  <a:lnTo>
                    <a:pt x="109" y="499"/>
                  </a:lnTo>
                  <a:lnTo>
                    <a:pt x="109" y="509"/>
                  </a:lnTo>
                  <a:lnTo>
                    <a:pt x="109" y="500"/>
                  </a:lnTo>
                  <a:lnTo>
                    <a:pt x="109" y="497"/>
                  </a:lnTo>
                  <a:lnTo>
                    <a:pt x="109" y="502"/>
                  </a:lnTo>
                  <a:lnTo>
                    <a:pt x="110" y="492"/>
                  </a:lnTo>
                  <a:lnTo>
                    <a:pt x="110" y="491"/>
                  </a:lnTo>
                  <a:lnTo>
                    <a:pt x="110" y="493"/>
                  </a:lnTo>
                  <a:lnTo>
                    <a:pt x="110" y="489"/>
                  </a:lnTo>
                  <a:lnTo>
                    <a:pt x="110" y="484"/>
                  </a:lnTo>
                  <a:lnTo>
                    <a:pt x="111" y="480"/>
                  </a:lnTo>
                  <a:lnTo>
                    <a:pt x="111" y="480"/>
                  </a:lnTo>
                  <a:lnTo>
                    <a:pt x="111" y="477"/>
                  </a:lnTo>
                  <a:lnTo>
                    <a:pt x="112" y="481"/>
                  </a:lnTo>
                  <a:lnTo>
                    <a:pt x="112" y="473"/>
                  </a:lnTo>
                  <a:lnTo>
                    <a:pt x="112" y="477"/>
                  </a:lnTo>
                  <a:lnTo>
                    <a:pt x="112" y="478"/>
                  </a:lnTo>
                  <a:lnTo>
                    <a:pt x="113" y="471"/>
                  </a:lnTo>
                  <a:lnTo>
                    <a:pt x="113" y="473"/>
                  </a:lnTo>
                  <a:lnTo>
                    <a:pt x="113" y="476"/>
                  </a:lnTo>
                  <a:lnTo>
                    <a:pt x="113" y="471"/>
                  </a:lnTo>
                  <a:lnTo>
                    <a:pt x="114" y="472"/>
                  </a:lnTo>
                  <a:lnTo>
                    <a:pt x="114" y="458"/>
                  </a:lnTo>
                  <a:lnTo>
                    <a:pt x="114" y="466"/>
                  </a:lnTo>
                  <a:lnTo>
                    <a:pt x="114" y="456"/>
                  </a:lnTo>
                  <a:lnTo>
                    <a:pt x="115" y="464"/>
                  </a:lnTo>
                  <a:lnTo>
                    <a:pt x="115" y="459"/>
                  </a:lnTo>
                  <a:lnTo>
                    <a:pt x="115" y="461"/>
                  </a:lnTo>
                  <a:lnTo>
                    <a:pt x="115" y="464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2"/>
                  </a:lnTo>
                  <a:lnTo>
                    <a:pt x="117" y="458"/>
                  </a:lnTo>
                  <a:lnTo>
                    <a:pt x="117" y="458"/>
                  </a:lnTo>
                  <a:lnTo>
                    <a:pt x="117" y="463"/>
                  </a:lnTo>
                  <a:lnTo>
                    <a:pt x="117" y="463"/>
                  </a:lnTo>
                  <a:lnTo>
                    <a:pt x="117" y="461"/>
                  </a:lnTo>
                  <a:lnTo>
                    <a:pt x="117" y="465"/>
                  </a:lnTo>
                  <a:lnTo>
                    <a:pt x="118" y="466"/>
                  </a:lnTo>
                  <a:lnTo>
                    <a:pt x="118" y="459"/>
                  </a:lnTo>
                  <a:lnTo>
                    <a:pt x="118" y="466"/>
                  </a:lnTo>
                  <a:lnTo>
                    <a:pt x="118" y="459"/>
                  </a:lnTo>
                  <a:lnTo>
                    <a:pt x="119" y="460"/>
                  </a:lnTo>
                  <a:lnTo>
                    <a:pt x="119" y="467"/>
                  </a:lnTo>
                  <a:lnTo>
                    <a:pt x="119" y="462"/>
                  </a:lnTo>
                  <a:lnTo>
                    <a:pt x="119" y="462"/>
                  </a:lnTo>
                  <a:lnTo>
                    <a:pt x="119" y="468"/>
                  </a:lnTo>
                  <a:lnTo>
                    <a:pt x="120" y="460"/>
                  </a:lnTo>
                  <a:lnTo>
                    <a:pt x="120" y="467"/>
                  </a:lnTo>
                  <a:lnTo>
                    <a:pt x="120" y="464"/>
                  </a:lnTo>
                  <a:lnTo>
                    <a:pt x="121" y="460"/>
                  </a:lnTo>
                  <a:lnTo>
                    <a:pt x="121" y="465"/>
                  </a:lnTo>
                  <a:lnTo>
                    <a:pt x="121" y="465"/>
                  </a:lnTo>
                  <a:lnTo>
                    <a:pt x="121" y="463"/>
                  </a:lnTo>
                  <a:lnTo>
                    <a:pt x="121" y="466"/>
                  </a:lnTo>
                  <a:lnTo>
                    <a:pt x="121" y="464"/>
                  </a:lnTo>
                  <a:lnTo>
                    <a:pt x="122" y="468"/>
                  </a:lnTo>
                  <a:lnTo>
                    <a:pt x="122" y="464"/>
                  </a:lnTo>
                  <a:lnTo>
                    <a:pt x="122" y="469"/>
                  </a:lnTo>
                  <a:lnTo>
                    <a:pt x="122" y="466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23" y="464"/>
                  </a:lnTo>
                  <a:lnTo>
                    <a:pt x="123" y="458"/>
                  </a:lnTo>
                  <a:lnTo>
                    <a:pt x="124" y="469"/>
                  </a:lnTo>
                  <a:lnTo>
                    <a:pt x="124" y="462"/>
                  </a:lnTo>
                  <a:lnTo>
                    <a:pt x="124" y="471"/>
                  </a:lnTo>
                  <a:lnTo>
                    <a:pt x="124" y="461"/>
                  </a:lnTo>
                  <a:lnTo>
                    <a:pt x="124" y="461"/>
                  </a:lnTo>
                  <a:lnTo>
                    <a:pt x="125" y="468"/>
                  </a:lnTo>
                  <a:lnTo>
                    <a:pt x="125" y="463"/>
                  </a:lnTo>
                  <a:lnTo>
                    <a:pt x="125" y="462"/>
                  </a:lnTo>
                  <a:lnTo>
                    <a:pt x="125" y="469"/>
                  </a:lnTo>
                  <a:lnTo>
                    <a:pt x="126" y="466"/>
                  </a:lnTo>
                  <a:lnTo>
                    <a:pt x="126" y="463"/>
                  </a:lnTo>
                  <a:lnTo>
                    <a:pt x="126" y="469"/>
                  </a:lnTo>
                  <a:lnTo>
                    <a:pt x="126" y="467"/>
                  </a:lnTo>
                  <a:lnTo>
                    <a:pt x="126" y="465"/>
                  </a:lnTo>
                  <a:lnTo>
                    <a:pt x="127" y="470"/>
                  </a:lnTo>
                  <a:lnTo>
                    <a:pt x="127" y="466"/>
                  </a:lnTo>
                  <a:lnTo>
                    <a:pt x="127" y="468"/>
                  </a:lnTo>
                  <a:lnTo>
                    <a:pt x="128" y="464"/>
                  </a:lnTo>
                  <a:lnTo>
                    <a:pt x="128" y="469"/>
                  </a:lnTo>
                  <a:lnTo>
                    <a:pt x="128" y="466"/>
                  </a:lnTo>
                  <a:lnTo>
                    <a:pt x="128" y="469"/>
                  </a:lnTo>
                  <a:lnTo>
                    <a:pt x="128" y="466"/>
                  </a:lnTo>
                  <a:lnTo>
                    <a:pt x="129" y="474"/>
                  </a:lnTo>
                  <a:lnTo>
                    <a:pt x="129" y="466"/>
                  </a:lnTo>
                  <a:lnTo>
                    <a:pt x="129" y="468"/>
                  </a:lnTo>
                  <a:lnTo>
                    <a:pt x="130" y="475"/>
                  </a:lnTo>
                  <a:lnTo>
                    <a:pt x="130" y="468"/>
                  </a:lnTo>
                  <a:lnTo>
                    <a:pt x="130" y="468"/>
                  </a:lnTo>
                  <a:lnTo>
                    <a:pt x="130" y="473"/>
                  </a:lnTo>
                  <a:lnTo>
                    <a:pt x="130" y="469"/>
                  </a:lnTo>
                  <a:lnTo>
                    <a:pt x="131" y="468"/>
                  </a:lnTo>
                  <a:lnTo>
                    <a:pt x="131" y="474"/>
                  </a:lnTo>
                  <a:lnTo>
                    <a:pt x="131" y="471"/>
                  </a:lnTo>
                  <a:lnTo>
                    <a:pt x="131" y="467"/>
                  </a:lnTo>
                  <a:lnTo>
                    <a:pt x="131" y="472"/>
                  </a:lnTo>
                  <a:lnTo>
                    <a:pt x="131" y="469"/>
                  </a:lnTo>
                  <a:lnTo>
                    <a:pt x="132" y="469"/>
                  </a:lnTo>
                  <a:lnTo>
                    <a:pt x="132" y="474"/>
                  </a:lnTo>
                  <a:lnTo>
                    <a:pt x="132" y="468"/>
                  </a:lnTo>
                  <a:lnTo>
                    <a:pt x="132" y="470"/>
                  </a:lnTo>
                  <a:lnTo>
                    <a:pt x="133" y="472"/>
                  </a:lnTo>
                  <a:lnTo>
                    <a:pt x="133" y="468"/>
                  </a:lnTo>
                  <a:lnTo>
                    <a:pt x="133" y="472"/>
                  </a:lnTo>
                  <a:lnTo>
                    <a:pt x="133" y="474"/>
                  </a:lnTo>
                  <a:lnTo>
                    <a:pt x="133" y="470"/>
                  </a:lnTo>
                  <a:lnTo>
                    <a:pt x="134" y="470"/>
                  </a:lnTo>
                  <a:lnTo>
                    <a:pt x="134" y="477"/>
                  </a:lnTo>
                  <a:lnTo>
                    <a:pt x="134" y="469"/>
                  </a:lnTo>
                  <a:lnTo>
                    <a:pt x="134" y="471"/>
                  </a:lnTo>
                  <a:lnTo>
                    <a:pt x="134" y="476"/>
                  </a:lnTo>
                  <a:lnTo>
                    <a:pt x="135" y="460"/>
                  </a:lnTo>
                  <a:lnTo>
                    <a:pt x="135" y="458"/>
                  </a:lnTo>
                  <a:lnTo>
                    <a:pt x="135" y="465"/>
                  </a:lnTo>
                  <a:lnTo>
                    <a:pt x="135" y="458"/>
                  </a:lnTo>
                  <a:lnTo>
                    <a:pt x="135" y="457"/>
                  </a:lnTo>
                  <a:lnTo>
                    <a:pt x="135" y="460"/>
                  </a:lnTo>
                  <a:lnTo>
                    <a:pt x="136" y="460"/>
                  </a:lnTo>
                  <a:lnTo>
                    <a:pt x="136" y="459"/>
                  </a:lnTo>
                  <a:lnTo>
                    <a:pt x="136" y="463"/>
                  </a:lnTo>
                  <a:lnTo>
                    <a:pt x="137" y="459"/>
                  </a:lnTo>
                  <a:lnTo>
                    <a:pt x="137" y="463"/>
                  </a:lnTo>
                  <a:lnTo>
                    <a:pt x="137" y="461"/>
                  </a:lnTo>
                  <a:lnTo>
                    <a:pt x="137" y="463"/>
                  </a:lnTo>
                  <a:lnTo>
                    <a:pt x="137" y="463"/>
                  </a:lnTo>
                  <a:lnTo>
                    <a:pt x="138" y="460"/>
                  </a:lnTo>
                  <a:lnTo>
                    <a:pt x="138" y="467"/>
                  </a:lnTo>
                  <a:lnTo>
                    <a:pt x="138" y="461"/>
                  </a:lnTo>
                  <a:lnTo>
                    <a:pt x="138" y="466"/>
                  </a:lnTo>
                  <a:lnTo>
                    <a:pt x="138" y="464"/>
                  </a:lnTo>
                  <a:lnTo>
                    <a:pt x="139" y="463"/>
                  </a:lnTo>
                  <a:lnTo>
                    <a:pt x="139" y="463"/>
                  </a:lnTo>
                  <a:lnTo>
                    <a:pt x="139" y="467"/>
                  </a:lnTo>
                  <a:lnTo>
                    <a:pt x="139" y="459"/>
                  </a:lnTo>
                  <a:lnTo>
                    <a:pt x="139" y="462"/>
                  </a:lnTo>
                  <a:lnTo>
                    <a:pt x="140" y="470"/>
                  </a:lnTo>
                  <a:lnTo>
                    <a:pt x="140" y="461"/>
                  </a:lnTo>
                  <a:lnTo>
                    <a:pt x="140" y="465"/>
                  </a:lnTo>
                  <a:lnTo>
                    <a:pt x="140" y="464"/>
                  </a:lnTo>
                  <a:lnTo>
                    <a:pt x="141" y="462"/>
                  </a:lnTo>
                  <a:lnTo>
                    <a:pt x="141" y="465"/>
                  </a:lnTo>
                  <a:lnTo>
                    <a:pt x="141" y="462"/>
                  </a:lnTo>
                  <a:lnTo>
                    <a:pt x="141" y="460"/>
                  </a:lnTo>
                  <a:lnTo>
                    <a:pt x="142" y="461"/>
                  </a:lnTo>
                  <a:lnTo>
                    <a:pt x="142" y="464"/>
                  </a:lnTo>
                  <a:lnTo>
                    <a:pt x="142" y="463"/>
                  </a:lnTo>
                  <a:lnTo>
                    <a:pt x="142" y="465"/>
                  </a:lnTo>
                  <a:lnTo>
                    <a:pt x="142" y="461"/>
                  </a:lnTo>
                  <a:lnTo>
                    <a:pt x="142" y="469"/>
                  </a:lnTo>
                  <a:lnTo>
                    <a:pt x="143" y="462"/>
                  </a:lnTo>
                  <a:lnTo>
                    <a:pt x="143" y="461"/>
                  </a:lnTo>
                  <a:lnTo>
                    <a:pt x="143" y="471"/>
                  </a:lnTo>
                  <a:lnTo>
                    <a:pt x="143" y="461"/>
                  </a:lnTo>
                  <a:lnTo>
                    <a:pt x="143" y="458"/>
                  </a:lnTo>
                  <a:lnTo>
                    <a:pt x="144" y="465"/>
                  </a:lnTo>
                  <a:lnTo>
                    <a:pt x="144" y="461"/>
                  </a:lnTo>
                  <a:lnTo>
                    <a:pt x="144" y="460"/>
                  </a:lnTo>
                  <a:lnTo>
                    <a:pt x="144" y="462"/>
                  </a:lnTo>
                  <a:lnTo>
                    <a:pt x="145" y="461"/>
                  </a:lnTo>
                  <a:lnTo>
                    <a:pt x="145" y="457"/>
                  </a:lnTo>
                  <a:lnTo>
                    <a:pt x="145" y="465"/>
                  </a:lnTo>
                  <a:lnTo>
                    <a:pt x="145" y="462"/>
                  </a:lnTo>
                  <a:lnTo>
                    <a:pt x="145" y="459"/>
                  </a:lnTo>
                  <a:lnTo>
                    <a:pt x="145" y="465"/>
                  </a:lnTo>
                  <a:lnTo>
                    <a:pt x="146" y="460"/>
                  </a:lnTo>
                  <a:lnTo>
                    <a:pt x="146" y="462"/>
                  </a:lnTo>
                  <a:lnTo>
                    <a:pt x="146" y="455"/>
                  </a:lnTo>
                  <a:lnTo>
                    <a:pt x="146" y="460"/>
                  </a:lnTo>
                  <a:lnTo>
                    <a:pt x="147" y="459"/>
                  </a:lnTo>
                  <a:lnTo>
                    <a:pt x="147" y="458"/>
                  </a:lnTo>
                  <a:lnTo>
                    <a:pt x="147" y="463"/>
                  </a:lnTo>
                  <a:lnTo>
                    <a:pt x="147" y="455"/>
                  </a:lnTo>
                  <a:lnTo>
                    <a:pt x="148" y="458"/>
                  </a:lnTo>
                  <a:lnTo>
                    <a:pt x="148" y="463"/>
                  </a:lnTo>
                  <a:lnTo>
                    <a:pt x="148" y="457"/>
                  </a:lnTo>
                  <a:lnTo>
                    <a:pt x="148" y="455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49" y="462"/>
                  </a:lnTo>
                  <a:lnTo>
                    <a:pt x="149" y="455"/>
                  </a:lnTo>
                  <a:lnTo>
                    <a:pt x="150" y="462"/>
                  </a:lnTo>
                  <a:lnTo>
                    <a:pt x="150" y="454"/>
                  </a:lnTo>
                  <a:lnTo>
                    <a:pt x="150" y="459"/>
                  </a:lnTo>
                  <a:lnTo>
                    <a:pt x="151" y="456"/>
                  </a:lnTo>
                  <a:lnTo>
                    <a:pt x="151" y="456"/>
                  </a:lnTo>
                  <a:lnTo>
                    <a:pt x="151" y="458"/>
                  </a:lnTo>
                  <a:lnTo>
                    <a:pt x="151" y="457"/>
                  </a:lnTo>
                  <a:lnTo>
                    <a:pt x="151" y="454"/>
                  </a:lnTo>
                  <a:lnTo>
                    <a:pt x="152" y="458"/>
                  </a:lnTo>
                  <a:lnTo>
                    <a:pt x="152" y="455"/>
                  </a:lnTo>
                  <a:lnTo>
                    <a:pt x="152" y="454"/>
                  </a:lnTo>
                  <a:lnTo>
                    <a:pt x="152" y="448"/>
                  </a:lnTo>
                  <a:lnTo>
                    <a:pt x="153" y="452"/>
                  </a:lnTo>
                  <a:lnTo>
                    <a:pt x="153" y="449"/>
                  </a:lnTo>
                  <a:lnTo>
                    <a:pt x="153" y="453"/>
                  </a:lnTo>
                  <a:lnTo>
                    <a:pt x="153" y="453"/>
                  </a:lnTo>
                  <a:lnTo>
                    <a:pt x="154" y="449"/>
                  </a:lnTo>
                  <a:lnTo>
                    <a:pt x="154" y="451"/>
                  </a:lnTo>
                  <a:lnTo>
                    <a:pt x="154" y="451"/>
                  </a:lnTo>
                  <a:lnTo>
                    <a:pt x="154" y="447"/>
                  </a:lnTo>
                  <a:lnTo>
                    <a:pt x="154" y="451"/>
                  </a:lnTo>
                  <a:lnTo>
                    <a:pt x="155" y="449"/>
                  </a:lnTo>
                  <a:lnTo>
                    <a:pt x="155" y="444"/>
                  </a:lnTo>
                  <a:lnTo>
                    <a:pt x="155" y="450"/>
                  </a:lnTo>
                  <a:lnTo>
                    <a:pt x="156" y="443"/>
                  </a:lnTo>
                  <a:lnTo>
                    <a:pt x="156" y="446"/>
                  </a:lnTo>
                  <a:lnTo>
                    <a:pt x="156" y="434"/>
                  </a:lnTo>
                  <a:lnTo>
                    <a:pt x="156" y="431"/>
                  </a:lnTo>
                  <a:lnTo>
                    <a:pt x="156" y="426"/>
                  </a:lnTo>
                  <a:lnTo>
                    <a:pt x="156" y="432"/>
                  </a:lnTo>
                  <a:lnTo>
                    <a:pt x="157" y="433"/>
                  </a:lnTo>
                  <a:lnTo>
                    <a:pt x="157" y="431"/>
                  </a:lnTo>
                  <a:lnTo>
                    <a:pt x="157" y="438"/>
                  </a:lnTo>
                  <a:lnTo>
                    <a:pt x="158" y="430"/>
                  </a:lnTo>
                  <a:lnTo>
                    <a:pt x="158" y="431"/>
                  </a:lnTo>
                  <a:lnTo>
                    <a:pt x="158" y="437"/>
                  </a:lnTo>
                  <a:lnTo>
                    <a:pt x="158" y="427"/>
                  </a:lnTo>
                  <a:lnTo>
                    <a:pt x="158" y="429"/>
                  </a:lnTo>
                  <a:lnTo>
                    <a:pt x="159" y="436"/>
                  </a:lnTo>
                  <a:lnTo>
                    <a:pt x="159" y="425"/>
                  </a:lnTo>
                  <a:lnTo>
                    <a:pt x="159" y="427"/>
                  </a:lnTo>
                  <a:lnTo>
                    <a:pt x="159" y="423"/>
                  </a:lnTo>
                  <a:lnTo>
                    <a:pt x="160" y="424"/>
                  </a:lnTo>
                  <a:lnTo>
                    <a:pt x="160" y="424"/>
                  </a:lnTo>
                  <a:lnTo>
                    <a:pt x="160" y="418"/>
                  </a:lnTo>
                  <a:lnTo>
                    <a:pt x="160" y="419"/>
                  </a:lnTo>
                  <a:lnTo>
                    <a:pt x="161" y="419"/>
                  </a:lnTo>
                  <a:lnTo>
                    <a:pt x="161" y="414"/>
                  </a:lnTo>
                  <a:lnTo>
                    <a:pt x="161" y="414"/>
                  </a:lnTo>
                  <a:lnTo>
                    <a:pt x="161" y="412"/>
                  </a:lnTo>
                  <a:lnTo>
                    <a:pt x="161" y="412"/>
                  </a:lnTo>
                  <a:lnTo>
                    <a:pt x="162" y="409"/>
                  </a:lnTo>
                  <a:lnTo>
                    <a:pt x="162" y="406"/>
                  </a:lnTo>
                  <a:lnTo>
                    <a:pt x="162" y="407"/>
                  </a:lnTo>
                  <a:lnTo>
                    <a:pt x="162" y="407"/>
                  </a:lnTo>
                  <a:lnTo>
                    <a:pt x="163" y="399"/>
                  </a:lnTo>
                  <a:lnTo>
                    <a:pt x="163" y="406"/>
                  </a:lnTo>
                  <a:lnTo>
                    <a:pt x="163" y="394"/>
                  </a:lnTo>
                  <a:lnTo>
                    <a:pt x="163" y="402"/>
                  </a:lnTo>
                  <a:lnTo>
                    <a:pt x="163" y="390"/>
                  </a:lnTo>
                  <a:lnTo>
                    <a:pt x="164" y="392"/>
                  </a:lnTo>
                  <a:lnTo>
                    <a:pt x="164" y="395"/>
                  </a:lnTo>
                  <a:lnTo>
                    <a:pt x="164" y="376"/>
                  </a:lnTo>
                  <a:lnTo>
                    <a:pt x="165" y="374"/>
                  </a:lnTo>
                  <a:lnTo>
                    <a:pt x="165" y="374"/>
                  </a:lnTo>
                  <a:lnTo>
                    <a:pt x="165" y="371"/>
                  </a:lnTo>
                  <a:lnTo>
                    <a:pt x="165" y="373"/>
                  </a:lnTo>
                  <a:lnTo>
                    <a:pt x="166" y="368"/>
                  </a:lnTo>
                  <a:lnTo>
                    <a:pt x="166" y="370"/>
                  </a:lnTo>
                  <a:lnTo>
                    <a:pt x="166" y="363"/>
                  </a:lnTo>
                  <a:lnTo>
                    <a:pt x="166" y="366"/>
                  </a:lnTo>
                  <a:lnTo>
                    <a:pt x="166" y="364"/>
                  </a:lnTo>
                  <a:lnTo>
                    <a:pt x="166" y="357"/>
                  </a:lnTo>
                  <a:lnTo>
                    <a:pt x="167" y="365"/>
                  </a:lnTo>
                  <a:lnTo>
                    <a:pt x="167" y="352"/>
                  </a:lnTo>
                  <a:lnTo>
                    <a:pt x="167" y="353"/>
                  </a:lnTo>
                  <a:lnTo>
                    <a:pt x="167" y="356"/>
                  </a:lnTo>
                  <a:lnTo>
                    <a:pt x="167" y="351"/>
                  </a:lnTo>
                  <a:lnTo>
                    <a:pt x="168" y="347"/>
                  </a:lnTo>
                  <a:lnTo>
                    <a:pt x="168" y="350"/>
                  </a:lnTo>
                  <a:lnTo>
                    <a:pt x="168" y="342"/>
                  </a:lnTo>
                  <a:lnTo>
                    <a:pt x="169" y="348"/>
                  </a:lnTo>
                  <a:lnTo>
                    <a:pt x="169" y="345"/>
                  </a:lnTo>
                  <a:lnTo>
                    <a:pt x="169" y="342"/>
                  </a:lnTo>
                  <a:lnTo>
                    <a:pt x="169" y="346"/>
                  </a:lnTo>
                  <a:lnTo>
                    <a:pt x="169" y="339"/>
                  </a:lnTo>
                  <a:lnTo>
                    <a:pt x="170" y="341"/>
                  </a:lnTo>
                  <a:lnTo>
                    <a:pt x="170" y="327"/>
                  </a:lnTo>
                  <a:lnTo>
                    <a:pt x="170" y="331"/>
                  </a:lnTo>
                  <a:lnTo>
                    <a:pt x="170" y="330"/>
                  </a:lnTo>
                  <a:lnTo>
                    <a:pt x="171" y="338"/>
                  </a:lnTo>
                  <a:lnTo>
                    <a:pt x="171" y="332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2" y="334"/>
                  </a:lnTo>
                  <a:lnTo>
                    <a:pt x="172" y="338"/>
                  </a:lnTo>
                  <a:lnTo>
                    <a:pt x="172" y="336"/>
                  </a:lnTo>
                  <a:lnTo>
                    <a:pt x="172" y="337"/>
                  </a:lnTo>
                  <a:lnTo>
                    <a:pt x="173" y="342"/>
                  </a:lnTo>
                  <a:lnTo>
                    <a:pt x="173" y="339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3" y="338"/>
                  </a:lnTo>
                  <a:lnTo>
                    <a:pt x="173" y="344"/>
                  </a:lnTo>
                  <a:lnTo>
                    <a:pt x="174" y="347"/>
                  </a:lnTo>
                  <a:lnTo>
                    <a:pt x="174" y="341"/>
                  </a:lnTo>
                  <a:lnTo>
                    <a:pt x="174" y="344"/>
                  </a:lnTo>
                  <a:lnTo>
                    <a:pt x="174" y="350"/>
                  </a:lnTo>
                  <a:lnTo>
                    <a:pt x="174" y="345"/>
                  </a:lnTo>
                  <a:lnTo>
                    <a:pt x="175" y="355"/>
                  </a:lnTo>
                  <a:lnTo>
                    <a:pt x="175" y="349"/>
                  </a:lnTo>
                  <a:lnTo>
                    <a:pt x="175" y="356"/>
                  </a:lnTo>
                  <a:lnTo>
                    <a:pt x="176" y="354"/>
                  </a:lnTo>
                  <a:lnTo>
                    <a:pt x="176" y="351"/>
                  </a:lnTo>
                  <a:lnTo>
                    <a:pt x="176" y="351"/>
                  </a:lnTo>
                  <a:lnTo>
                    <a:pt x="177" y="358"/>
                  </a:lnTo>
                  <a:lnTo>
                    <a:pt x="177" y="362"/>
                  </a:lnTo>
                  <a:lnTo>
                    <a:pt x="177" y="368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8" y="373"/>
                  </a:lnTo>
                  <a:lnTo>
                    <a:pt x="178" y="366"/>
                  </a:lnTo>
                  <a:lnTo>
                    <a:pt x="178" y="368"/>
                  </a:lnTo>
                  <a:lnTo>
                    <a:pt x="178" y="377"/>
                  </a:lnTo>
                  <a:lnTo>
                    <a:pt x="178" y="369"/>
                  </a:lnTo>
                  <a:lnTo>
                    <a:pt x="179" y="366"/>
                  </a:lnTo>
                  <a:lnTo>
                    <a:pt x="179" y="364"/>
                  </a:lnTo>
                  <a:lnTo>
                    <a:pt x="179" y="361"/>
                  </a:lnTo>
                  <a:lnTo>
                    <a:pt x="180" y="369"/>
                  </a:lnTo>
                  <a:lnTo>
                    <a:pt x="180" y="370"/>
                  </a:lnTo>
                  <a:lnTo>
                    <a:pt x="180" y="372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1" y="375"/>
                  </a:lnTo>
                  <a:lnTo>
                    <a:pt x="181" y="383"/>
                  </a:lnTo>
                  <a:lnTo>
                    <a:pt x="181" y="381"/>
                  </a:lnTo>
                  <a:lnTo>
                    <a:pt x="181" y="383"/>
                  </a:lnTo>
                  <a:lnTo>
                    <a:pt x="182" y="387"/>
                  </a:lnTo>
                  <a:lnTo>
                    <a:pt x="182" y="389"/>
                  </a:lnTo>
                  <a:lnTo>
                    <a:pt x="182" y="383"/>
                  </a:lnTo>
                  <a:lnTo>
                    <a:pt x="182" y="383"/>
                  </a:lnTo>
                  <a:lnTo>
                    <a:pt x="182" y="388"/>
                  </a:lnTo>
                  <a:lnTo>
                    <a:pt x="183" y="382"/>
                  </a:lnTo>
                  <a:lnTo>
                    <a:pt x="183" y="384"/>
                  </a:lnTo>
                  <a:lnTo>
                    <a:pt x="183" y="393"/>
                  </a:lnTo>
                  <a:lnTo>
                    <a:pt x="183" y="386"/>
                  </a:lnTo>
                  <a:lnTo>
                    <a:pt x="184" y="398"/>
                  </a:lnTo>
                  <a:lnTo>
                    <a:pt x="184" y="395"/>
                  </a:lnTo>
                  <a:lnTo>
                    <a:pt x="184" y="401"/>
                  </a:lnTo>
                  <a:lnTo>
                    <a:pt x="184" y="400"/>
                  </a:lnTo>
                  <a:lnTo>
                    <a:pt x="184" y="408"/>
                  </a:lnTo>
                  <a:lnTo>
                    <a:pt x="185" y="408"/>
                  </a:lnTo>
                  <a:lnTo>
                    <a:pt x="185" y="414"/>
                  </a:lnTo>
                  <a:lnTo>
                    <a:pt x="185" y="414"/>
                  </a:lnTo>
                  <a:lnTo>
                    <a:pt x="186" y="413"/>
                  </a:lnTo>
                  <a:lnTo>
                    <a:pt x="186" y="422"/>
                  </a:lnTo>
                  <a:lnTo>
                    <a:pt x="186" y="415"/>
                  </a:lnTo>
                  <a:lnTo>
                    <a:pt x="186" y="427"/>
                  </a:lnTo>
                  <a:lnTo>
                    <a:pt x="187" y="418"/>
                  </a:lnTo>
                  <a:lnTo>
                    <a:pt x="187" y="427"/>
                  </a:lnTo>
                  <a:lnTo>
                    <a:pt x="187" y="425"/>
                  </a:lnTo>
                  <a:lnTo>
                    <a:pt x="187" y="430"/>
                  </a:lnTo>
                  <a:lnTo>
                    <a:pt x="188" y="432"/>
                  </a:lnTo>
                  <a:lnTo>
                    <a:pt x="188" y="426"/>
                  </a:lnTo>
                  <a:lnTo>
                    <a:pt x="188" y="431"/>
                  </a:lnTo>
                  <a:lnTo>
                    <a:pt x="188" y="434"/>
                  </a:lnTo>
                  <a:lnTo>
                    <a:pt x="188" y="431"/>
                  </a:lnTo>
                  <a:lnTo>
                    <a:pt x="189" y="438"/>
                  </a:lnTo>
                  <a:lnTo>
                    <a:pt x="189" y="434"/>
                  </a:lnTo>
                  <a:lnTo>
                    <a:pt x="189" y="441"/>
                  </a:lnTo>
                  <a:lnTo>
                    <a:pt x="190" y="434"/>
                  </a:lnTo>
                  <a:lnTo>
                    <a:pt x="190" y="442"/>
                  </a:lnTo>
                  <a:lnTo>
                    <a:pt x="190" y="440"/>
                  </a:lnTo>
                  <a:lnTo>
                    <a:pt x="190" y="444"/>
                  </a:lnTo>
                  <a:lnTo>
                    <a:pt x="191" y="443"/>
                  </a:lnTo>
                  <a:lnTo>
                    <a:pt x="191" y="442"/>
                  </a:lnTo>
                  <a:lnTo>
                    <a:pt x="191" y="447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192" y="452"/>
                  </a:lnTo>
                  <a:lnTo>
                    <a:pt x="192" y="444"/>
                  </a:lnTo>
                  <a:lnTo>
                    <a:pt x="192" y="453"/>
                  </a:lnTo>
                  <a:lnTo>
                    <a:pt x="193" y="447"/>
                  </a:lnTo>
                  <a:lnTo>
                    <a:pt x="193" y="454"/>
                  </a:lnTo>
                  <a:lnTo>
                    <a:pt x="193" y="448"/>
                  </a:lnTo>
                  <a:lnTo>
                    <a:pt x="193" y="452"/>
                  </a:lnTo>
                  <a:lnTo>
                    <a:pt x="193" y="455"/>
                  </a:lnTo>
                  <a:lnTo>
                    <a:pt x="194" y="453"/>
                  </a:lnTo>
                  <a:lnTo>
                    <a:pt x="194" y="452"/>
                  </a:lnTo>
                  <a:lnTo>
                    <a:pt x="194" y="454"/>
                  </a:lnTo>
                  <a:lnTo>
                    <a:pt x="194" y="452"/>
                  </a:lnTo>
                  <a:lnTo>
                    <a:pt x="194" y="458"/>
                  </a:lnTo>
                  <a:lnTo>
                    <a:pt x="195" y="453"/>
                  </a:lnTo>
                  <a:lnTo>
                    <a:pt x="195" y="456"/>
                  </a:lnTo>
                  <a:lnTo>
                    <a:pt x="195" y="452"/>
                  </a:lnTo>
                  <a:lnTo>
                    <a:pt x="196" y="455"/>
                  </a:lnTo>
                  <a:lnTo>
                    <a:pt x="196" y="456"/>
                  </a:lnTo>
                  <a:lnTo>
                    <a:pt x="196" y="456"/>
                  </a:lnTo>
                  <a:lnTo>
                    <a:pt x="196" y="456"/>
                  </a:lnTo>
                  <a:lnTo>
                    <a:pt x="197" y="460"/>
                  </a:lnTo>
                  <a:lnTo>
                    <a:pt x="197" y="455"/>
                  </a:lnTo>
                  <a:lnTo>
                    <a:pt x="197" y="458"/>
                  </a:lnTo>
                  <a:lnTo>
                    <a:pt x="197" y="460"/>
                  </a:lnTo>
                  <a:lnTo>
                    <a:pt x="197" y="457"/>
                  </a:lnTo>
                  <a:lnTo>
                    <a:pt x="198" y="462"/>
                  </a:lnTo>
                  <a:lnTo>
                    <a:pt x="198" y="457"/>
                  </a:lnTo>
                  <a:lnTo>
                    <a:pt x="198" y="458"/>
                  </a:lnTo>
                  <a:lnTo>
                    <a:pt x="198" y="462"/>
                  </a:lnTo>
                  <a:lnTo>
                    <a:pt x="198" y="458"/>
                  </a:lnTo>
                  <a:lnTo>
                    <a:pt x="198" y="460"/>
                  </a:lnTo>
                  <a:lnTo>
                    <a:pt x="199" y="463"/>
                  </a:lnTo>
                  <a:lnTo>
                    <a:pt x="199" y="460"/>
                  </a:lnTo>
                  <a:lnTo>
                    <a:pt x="199" y="461"/>
                  </a:lnTo>
                  <a:lnTo>
                    <a:pt x="199" y="465"/>
                  </a:lnTo>
                  <a:lnTo>
                    <a:pt x="200" y="461"/>
                  </a:lnTo>
                  <a:lnTo>
                    <a:pt x="200" y="458"/>
                  </a:lnTo>
                  <a:lnTo>
                    <a:pt x="200" y="451"/>
                  </a:lnTo>
                  <a:lnTo>
                    <a:pt x="201" y="450"/>
                  </a:lnTo>
                  <a:lnTo>
                    <a:pt x="201" y="453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1" y="459"/>
                  </a:lnTo>
                  <a:lnTo>
                    <a:pt x="201" y="453"/>
                  </a:lnTo>
                  <a:lnTo>
                    <a:pt x="202" y="455"/>
                  </a:lnTo>
                  <a:lnTo>
                    <a:pt x="202" y="460"/>
                  </a:lnTo>
                  <a:lnTo>
                    <a:pt x="202" y="455"/>
                  </a:lnTo>
                  <a:lnTo>
                    <a:pt x="202" y="458"/>
                  </a:lnTo>
                  <a:lnTo>
                    <a:pt x="202" y="462"/>
                  </a:lnTo>
                  <a:lnTo>
                    <a:pt x="203" y="458"/>
                  </a:lnTo>
                  <a:lnTo>
                    <a:pt x="203" y="462"/>
                  </a:lnTo>
                  <a:lnTo>
                    <a:pt x="203" y="458"/>
                  </a:lnTo>
                  <a:lnTo>
                    <a:pt x="204" y="464"/>
                  </a:lnTo>
                  <a:lnTo>
                    <a:pt x="204" y="457"/>
                  </a:lnTo>
                  <a:lnTo>
                    <a:pt x="204" y="458"/>
                  </a:lnTo>
                  <a:lnTo>
                    <a:pt x="204" y="463"/>
                  </a:lnTo>
                  <a:lnTo>
                    <a:pt x="205" y="459"/>
                  </a:lnTo>
                  <a:lnTo>
                    <a:pt x="205" y="461"/>
                  </a:lnTo>
                  <a:lnTo>
                    <a:pt x="205" y="462"/>
                  </a:lnTo>
                  <a:lnTo>
                    <a:pt x="205" y="461"/>
                  </a:lnTo>
                  <a:lnTo>
                    <a:pt x="205" y="462"/>
                  </a:lnTo>
                  <a:lnTo>
                    <a:pt x="205" y="464"/>
                  </a:lnTo>
                  <a:lnTo>
                    <a:pt x="206" y="458"/>
                  </a:lnTo>
                  <a:lnTo>
                    <a:pt x="206" y="464"/>
                  </a:lnTo>
                  <a:lnTo>
                    <a:pt x="206" y="459"/>
                  </a:lnTo>
                  <a:lnTo>
                    <a:pt x="206" y="461"/>
                  </a:lnTo>
                  <a:lnTo>
                    <a:pt x="207" y="468"/>
                  </a:lnTo>
                  <a:lnTo>
                    <a:pt x="207" y="458"/>
                  </a:lnTo>
                  <a:lnTo>
                    <a:pt x="207" y="462"/>
                  </a:lnTo>
                  <a:lnTo>
                    <a:pt x="207" y="466"/>
                  </a:lnTo>
                  <a:lnTo>
                    <a:pt x="207" y="461"/>
                  </a:lnTo>
                  <a:lnTo>
                    <a:pt x="208" y="462"/>
                  </a:lnTo>
                  <a:lnTo>
                    <a:pt x="208" y="463"/>
                  </a:lnTo>
                  <a:lnTo>
                    <a:pt x="208" y="462"/>
                  </a:lnTo>
                  <a:lnTo>
                    <a:pt x="208" y="467"/>
                  </a:lnTo>
                  <a:lnTo>
                    <a:pt x="209" y="459"/>
                  </a:lnTo>
                  <a:lnTo>
                    <a:pt x="209" y="466"/>
                  </a:lnTo>
                  <a:lnTo>
                    <a:pt x="209" y="461"/>
                  </a:lnTo>
                  <a:lnTo>
                    <a:pt x="209" y="462"/>
                  </a:lnTo>
                  <a:lnTo>
                    <a:pt x="210" y="467"/>
                  </a:lnTo>
                  <a:lnTo>
                    <a:pt x="210" y="460"/>
                  </a:lnTo>
                  <a:lnTo>
                    <a:pt x="210" y="463"/>
                  </a:lnTo>
                  <a:lnTo>
                    <a:pt x="210" y="465"/>
                  </a:lnTo>
                  <a:lnTo>
                    <a:pt x="211" y="462"/>
                  </a:lnTo>
                  <a:lnTo>
                    <a:pt x="211" y="467"/>
                  </a:lnTo>
                  <a:lnTo>
                    <a:pt x="211" y="461"/>
                  </a:lnTo>
                  <a:lnTo>
                    <a:pt x="211" y="469"/>
                  </a:lnTo>
                  <a:lnTo>
                    <a:pt x="212" y="457"/>
                  </a:lnTo>
                  <a:lnTo>
                    <a:pt x="212" y="461"/>
                  </a:lnTo>
                  <a:lnTo>
                    <a:pt x="212" y="452"/>
                  </a:lnTo>
                  <a:lnTo>
                    <a:pt x="212" y="455"/>
                  </a:lnTo>
                  <a:lnTo>
                    <a:pt x="213" y="448"/>
                  </a:lnTo>
                  <a:lnTo>
                    <a:pt x="213" y="453"/>
                  </a:lnTo>
                  <a:lnTo>
                    <a:pt x="213" y="455"/>
                  </a:lnTo>
                  <a:lnTo>
                    <a:pt x="214" y="452"/>
                  </a:lnTo>
                  <a:lnTo>
                    <a:pt x="214" y="456"/>
                  </a:lnTo>
                  <a:lnTo>
                    <a:pt x="214" y="453"/>
                  </a:lnTo>
                  <a:lnTo>
                    <a:pt x="214" y="451"/>
                  </a:lnTo>
                  <a:lnTo>
                    <a:pt x="214" y="458"/>
                  </a:lnTo>
                  <a:lnTo>
                    <a:pt x="215" y="445"/>
                  </a:lnTo>
                  <a:lnTo>
                    <a:pt x="215" y="454"/>
                  </a:lnTo>
                  <a:lnTo>
                    <a:pt x="215" y="448"/>
                  </a:lnTo>
                  <a:lnTo>
                    <a:pt x="215" y="453"/>
                  </a:lnTo>
                  <a:lnTo>
                    <a:pt x="216" y="449"/>
                  </a:lnTo>
                  <a:lnTo>
                    <a:pt x="216" y="455"/>
                  </a:lnTo>
                  <a:lnTo>
                    <a:pt x="216" y="451"/>
                  </a:lnTo>
                  <a:lnTo>
                    <a:pt x="216" y="449"/>
                  </a:lnTo>
                  <a:lnTo>
                    <a:pt x="217" y="458"/>
                  </a:lnTo>
                  <a:lnTo>
                    <a:pt x="217" y="448"/>
                  </a:lnTo>
                  <a:lnTo>
                    <a:pt x="217" y="455"/>
                  </a:lnTo>
                  <a:lnTo>
                    <a:pt x="218" y="446"/>
                  </a:lnTo>
                  <a:lnTo>
                    <a:pt x="218" y="445"/>
                  </a:lnTo>
                  <a:lnTo>
                    <a:pt x="218" y="449"/>
                  </a:lnTo>
                  <a:lnTo>
                    <a:pt x="218" y="444"/>
                  </a:lnTo>
                  <a:lnTo>
                    <a:pt x="218" y="440"/>
                  </a:lnTo>
                  <a:lnTo>
                    <a:pt x="219" y="444"/>
                  </a:lnTo>
                  <a:lnTo>
                    <a:pt x="219" y="445"/>
                  </a:lnTo>
                  <a:lnTo>
                    <a:pt x="219" y="440"/>
                  </a:lnTo>
                  <a:lnTo>
                    <a:pt x="219" y="447"/>
                  </a:lnTo>
                  <a:lnTo>
                    <a:pt x="219" y="443"/>
                  </a:lnTo>
                  <a:lnTo>
                    <a:pt x="219" y="442"/>
                  </a:lnTo>
                  <a:lnTo>
                    <a:pt x="220" y="446"/>
                  </a:lnTo>
                  <a:lnTo>
                    <a:pt x="220" y="441"/>
                  </a:lnTo>
                  <a:lnTo>
                    <a:pt x="220" y="441"/>
                  </a:lnTo>
                  <a:lnTo>
                    <a:pt x="220" y="442"/>
                  </a:lnTo>
                  <a:lnTo>
                    <a:pt x="220" y="438"/>
                  </a:lnTo>
                  <a:lnTo>
                    <a:pt x="221" y="439"/>
                  </a:lnTo>
                  <a:lnTo>
                    <a:pt x="221" y="434"/>
                  </a:lnTo>
                  <a:lnTo>
                    <a:pt x="221" y="428"/>
                  </a:lnTo>
                  <a:lnTo>
                    <a:pt x="222" y="429"/>
                  </a:lnTo>
                  <a:lnTo>
                    <a:pt x="222" y="419"/>
                  </a:lnTo>
                  <a:lnTo>
                    <a:pt x="222" y="413"/>
                  </a:lnTo>
                  <a:lnTo>
                    <a:pt x="222" y="417"/>
                  </a:lnTo>
                  <a:lnTo>
                    <a:pt x="222" y="404"/>
                  </a:lnTo>
                  <a:lnTo>
                    <a:pt x="222" y="399"/>
                  </a:lnTo>
                  <a:lnTo>
                    <a:pt x="223" y="400"/>
                  </a:lnTo>
                  <a:lnTo>
                    <a:pt x="223" y="391"/>
                  </a:lnTo>
                  <a:lnTo>
                    <a:pt x="223" y="388"/>
                  </a:lnTo>
                  <a:lnTo>
                    <a:pt x="223" y="380"/>
                  </a:lnTo>
                  <a:lnTo>
                    <a:pt x="224" y="370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5" y="350"/>
                  </a:lnTo>
                  <a:lnTo>
                    <a:pt x="225" y="354"/>
                  </a:lnTo>
                  <a:lnTo>
                    <a:pt x="225" y="345"/>
                  </a:lnTo>
                  <a:lnTo>
                    <a:pt x="226" y="351"/>
                  </a:lnTo>
                  <a:lnTo>
                    <a:pt x="226" y="340"/>
                  </a:lnTo>
                  <a:lnTo>
                    <a:pt x="226" y="346"/>
                  </a:lnTo>
                  <a:lnTo>
                    <a:pt x="226" y="341"/>
                  </a:lnTo>
                  <a:lnTo>
                    <a:pt x="227" y="345"/>
                  </a:lnTo>
                  <a:lnTo>
                    <a:pt x="227" y="340"/>
                  </a:lnTo>
                  <a:lnTo>
                    <a:pt x="227" y="344"/>
                  </a:lnTo>
                  <a:lnTo>
                    <a:pt x="228" y="339"/>
                  </a:lnTo>
                  <a:lnTo>
                    <a:pt x="228" y="345"/>
                  </a:lnTo>
                  <a:lnTo>
                    <a:pt x="228" y="340"/>
                  </a:lnTo>
                  <a:lnTo>
                    <a:pt x="228" y="342"/>
                  </a:lnTo>
                  <a:lnTo>
                    <a:pt x="229" y="340"/>
                  </a:lnTo>
                  <a:lnTo>
                    <a:pt x="229" y="332"/>
                  </a:lnTo>
                  <a:lnTo>
                    <a:pt x="229" y="337"/>
                  </a:lnTo>
                  <a:lnTo>
                    <a:pt x="229" y="334"/>
                  </a:lnTo>
                  <a:lnTo>
                    <a:pt x="229" y="337"/>
                  </a:lnTo>
                  <a:lnTo>
                    <a:pt x="229" y="338"/>
                  </a:lnTo>
                  <a:lnTo>
                    <a:pt x="230" y="330"/>
                  </a:lnTo>
                  <a:lnTo>
                    <a:pt x="230" y="342"/>
                  </a:lnTo>
                  <a:lnTo>
                    <a:pt x="230" y="334"/>
                  </a:lnTo>
                  <a:lnTo>
                    <a:pt x="231" y="339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1" y="339"/>
                  </a:lnTo>
                  <a:lnTo>
                    <a:pt x="231" y="338"/>
                  </a:lnTo>
                  <a:lnTo>
                    <a:pt x="232" y="337"/>
                  </a:lnTo>
                  <a:lnTo>
                    <a:pt x="232" y="334"/>
                  </a:lnTo>
                  <a:lnTo>
                    <a:pt x="232" y="331"/>
                  </a:lnTo>
                  <a:lnTo>
                    <a:pt x="233" y="334"/>
                  </a:lnTo>
                  <a:lnTo>
                    <a:pt x="233" y="327"/>
                  </a:lnTo>
                  <a:lnTo>
                    <a:pt x="233" y="329"/>
                  </a:lnTo>
                  <a:lnTo>
                    <a:pt x="233" y="335"/>
                  </a:lnTo>
                  <a:lnTo>
                    <a:pt x="233" y="326"/>
                  </a:lnTo>
                  <a:lnTo>
                    <a:pt x="233" y="328"/>
                  </a:lnTo>
                  <a:lnTo>
                    <a:pt x="234" y="334"/>
                  </a:lnTo>
                  <a:lnTo>
                    <a:pt x="234" y="323"/>
                  </a:lnTo>
                  <a:lnTo>
                    <a:pt x="234" y="332"/>
                  </a:lnTo>
                  <a:lnTo>
                    <a:pt x="234" y="323"/>
                  </a:lnTo>
                  <a:lnTo>
                    <a:pt x="234" y="327"/>
                  </a:lnTo>
                  <a:lnTo>
                    <a:pt x="235" y="327"/>
                  </a:lnTo>
                  <a:lnTo>
                    <a:pt x="235" y="320"/>
                  </a:lnTo>
                  <a:lnTo>
                    <a:pt x="235" y="326"/>
                  </a:lnTo>
                  <a:lnTo>
                    <a:pt x="235" y="326"/>
                  </a:lnTo>
                  <a:lnTo>
                    <a:pt x="236" y="320"/>
                  </a:lnTo>
                  <a:lnTo>
                    <a:pt x="236" y="321"/>
                  </a:lnTo>
                  <a:lnTo>
                    <a:pt x="236" y="323"/>
                  </a:lnTo>
                  <a:lnTo>
                    <a:pt x="236" y="328"/>
                  </a:lnTo>
                  <a:lnTo>
                    <a:pt x="236" y="320"/>
                  </a:lnTo>
                  <a:lnTo>
                    <a:pt x="237" y="326"/>
                  </a:lnTo>
                  <a:lnTo>
                    <a:pt x="237" y="321"/>
                  </a:lnTo>
                  <a:lnTo>
                    <a:pt x="237" y="318"/>
                  </a:lnTo>
                  <a:lnTo>
                    <a:pt x="237" y="325"/>
                  </a:lnTo>
                  <a:lnTo>
                    <a:pt x="238" y="316"/>
                  </a:lnTo>
                  <a:lnTo>
                    <a:pt x="238" y="319"/>
                  </a:lnTo>
                  <a:lnTo>
                    <a:pt x="238" y="314"/>
                  </a:lnTo>
                  <a:lnTo>
                    <a:pt x="238" y="319"/>
                  </a:lnTo>
                  <a:lnTo>
                    <a:pt x="239" y="316"/>
                  </a:lnTo>
                  <a:lnTo>
                    <a:pt x="239" y="312"/>
                  </a:lnTo>
                  <a:lnTo>
                    <a:pt x="239" y="316"/>
                  </a:lnTo>
                  <a:lnTo>
                    <a:pt x="239" y="31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03"/>
                  </a:lnTo>
                  <a:lnTo>
                    <a:pt x="240" y="311"/>
                  </a:lnTo>
                  <a:lnTo>
                    <a:pt x="240" y="306"/>
                  </a:lnTo>
                  <a:lnTo>
                    <a:pt x="241" y="308"/>
                  </a:lnTo>
                  <a:lnTo>
                    <a:pt x="241" y="302"/>
                  </a:lnTo>
                  <a:lnTo>
                    <a:pt x="241" y="304"/>
                  </a:lnTo>
                  <a:lnTo>
                    <a:pt x="241" y="307"/>
                  </a:lnTo>
                  <a:lnTo>
                    <a:pt x="242" y="297"/>
                  </a:lnTo>
                  <a:lnTo>
                    <a:pt x="242" y="298"/>
                  </a:lnTo>
                  <a:lnTo>
                    <a:pt x="242" y="292"/>
                  </a:lnTo>
                  <a:lnTo>
                    <a:pt x="242" y="286"/>
                  </a:lnTo>
                  <a:lnTo>
                    <a:pt x="242" y="294"/>
                  </a:lnTo>
                  <a:lnTo>
                    <a:pt x="243" y="291"/>
                  </a:lnTo>
                  <a:lnTo>
                    <a:pt x="243" y="290"/>
                  </a:lnTo>
                  <a:lnTo>
                    <a:pt x="243" y="297"/>
                  </a:lnTo>
                  <a:lnTo>
                    <a:pt x="243" y="301"/>
                  </a:lnTo>
                  <a:lnTo>
                    <a:pt x="243" y="293"/>
                  </a:lnTo>
                  <a:lnTo>
                    <a:pt x="243" y="298"/>
                  </a:lnTo>
                  <a:lnTo>
                    <a:pt x="244" y="295"/>
                  </a:lnTo>
                  <a:lnTo>
                    <a:pt x="244" y="300"/>
                  </a:lnTo>
                  <a:lnTo>
                    <a:pt x="244" y="296"/>
                  </a:lnTo>
                  <a:lnTo>
                    <a:pt x="244" y="300"/>
                  </a:lnTo>
                  <a:lnTo>
                    <a:pt x="245" y="297"/>
                  </a:lnTo>
                  <a:lnTo>
                    <a:pt x="245" y="295"/>
                  </a:lnTo>
                  <a:lnTo>
                    <a:pt x="245" y="299"/>
                  </a:lnTo>
                  <a:lnTo>
                    <a:pt x="245" y="290"/>
                  </a:lnTo>
                  <a:lnTo>
                    <a:pt x="246" y="292"/>
                  </a:lnTo>
                  <a:lnTo>
                    <a:pt x="246" y="297"/>
                  </a:lnTo>
                  <a:lnTo>
                    <a:pt x="246" y="294"/>
                  </a:lnTo>
                  <a:lnTo>
                    <a:pt x="246" y="290"/>
                  </a:lnTo>
                  <a:lnTo>
                    <a:pt x="246" y="297"/>
                  </a:lnTo>
                  <a:lnTo>
                    <a:pt x="247" y="293"/>
                  </a:lnTo>
                  <a:lnTo>
                    <a:pt x="247" y="291"/>
                  </a:lnTo>
                  <a:lnTo>
                    <a:pt x="247" y="294"/>
                  </a:lnTo>
                  <a:lnTo>
                    <a:pt x="247" y="286"/>
                  </a:lnTo>
                  <a:lnTo>
                    <a:pt x="247" y="285"/>
                  </a:lnTo>
                  <a:lnTo>
                    <a:pt x="248" y="273"/>
                  </a:lnTo>
                  <a:lnTo>
                    <a:pt x="248" y="275"/>
                  </a:lnTo>
                  <a:lnTo>
                    <a:pt x="248" y="265"/>
                  </a:lnTo>
                  <a:lnTo>
                    <a:pt x="248" y="268"/>
                  </a:lnTo>
                  <a:lnTo>
                    <a:pt x="249" y="262"/>
                  </a:lnTo>
                  <a:lnTo>
                    <a:pt x="249" y="261"/>
                  </a:lnTo>
                  <a:lnTo>
                    <a:pt x="249" y="265"/>
                  </a:lnTo>
                  <a:lnTo>
                    <a:pt x="249" y="264"/>
                  </a:lnTo>
                  <a:lnTo>
                    <a:pt x="250" y="258"/>
                  </a:lnTo>
                  <a:lnTo>
                    <a:pt x="250" y="265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53"/>
                  </a:lnTo>
                  <a:lnTo>
                    <a:pt x="251" y="262"/>
                  </a:lnTo>
                  <a:lnTo>
                    <a:pt x="251" y="252"/>
                  </a:lnTo>
                  <a:lnTo>
                    <a:pt x="251" y="252"/>
                  </a:lnTo>
                  <a:lnTo>
                    <a:pt x="251" y="258"/>
                  </a:lnTo>
                  <a:lnTo>
                    <a:pt x="251" y="249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52" y="249"/>
                  </a:lnTo>
                  <a:lnTo>
                    <a:pt x="252" y="245"/>
                  </a:lnTo>
                  <a:lnTo>
                    <a:pt x="252" y="249"/>
                  </a:lnTo>
                  <a:lnTo>
                    <a:pt x="253" y="245"/>
                  </a:lnTo>
                  <a:lnTo>
                    <a:pt x="253" y="248"/>
                  </a:lnTo>
                  <a:lnTo>
                    <a:pt x="253" y="243"/>
                  </a:lnTo>
                  <a:lnTo>
                    <a:pt x="254" y="247"/>
                  </a:lnTo>
                  <a:lnTo>
                    <a:pt x="254" y="237"/>
                  </a:lnTo>
                  <a:lnTo>
                    <a:pt x="254" y="240"/>
                  </a:lnTo>
                  <a:lnTo>
                    <a:pt x="254" y="250"/>
                  </a:lnTo>
                  <a:lnTo>
                    <a:pt x="254" y="239"/>
                  </a:lnTo>
                  <a:lnTo>
                    <a:pt x="254" y="242"/>
                  </a:lnTo>
                  <a:lnTo>
                    <a:pt x="255" y="244"/>
                  </a:lnTo>
                  <a:lnTo>
                    <a:pt x="255" y="241"/>
                  </a:lnTo>
                  <a:lnTo>
                    <a:pt x="255" y="245"/>
                  </a:lnTo>
                  <a:lnTo>
                    <a:pt x="255" y="238"/>
                  </a:lnTo>
                  <a:lnTo>
                    <a:pt x="256" y="241"/>
                  </a:lnTo>
                  <a:lnTo>
                    <a:pt x="256" y="235"/>
                  </a:lnTo>
                  <a:lnTo>
                    <a:pt x="256" y="240"/>
                  </a:lnTo>
                  <a:lnTo>
                    <a:pt x="256" y="238"/>
                  </a:lnTo>
                  <a:lnTo>
                    <a:pt x="257" y="236"/>
                  </a:lnTo>
                  <a:lnTo>
                    <a:pt x="257" y="238"/>
                  </a:lnTo>
                  <a:lnTo>
                    <a:pt x="257" y="235"/>
                  </a:lnTo>
                  <a:lnTo>
                    <a:pt x="257" y="231"/>
                  </a:lnTo>
                  <a:lnTo>
                    <a:pt x="257" y="234"/>
                  </a:lnTo>
                  <a:lnTo>
                    <a:pt x="257" y="227"/>
                  </a:lnTo>
                  <a:lnTo>
                    <a:pt x="258" y="234"/>
                  </a:lnTo>
                  <a:lnTo>
                    <a:pt x="258" y="226"/>
                  </a:lnTo>
                  <a:lnTo>
                    <a:pt x="258" y="230"/>
                  </a:lnTo>
                  <a:lnTo>
                    <a:pt x="258" y="226"/>
                  </a:lnTo>
                  <a:lnTo>
                    <a:pt x="259" y="223"/>
                  </a:lnTo>
                  <a:lnTo>
                    <a:pt x="259" y="231"/>
                  </a:lnTo>
                  <a:lnTo>
                    <a:pt x="259" y="217"/>
                  </a:lnTo>
                  <a:lnTo>
                    <a:pt x="259" y="206"/>
                  </a:lnTo>
                  <a:lnTo>
                    <a:pt x="260" y="194"/>
                  </a:lnTo>
                  <a:lnTo>
                    <a:pt x="260" y="185"/>
                  </a:lnTo>
                  <a:lnTo>
                    <a:pt x="260" y="192"/>
                  </a:lnTo>
                  <a:lnTo>
                    <a:pt x="261" y="192"/>
                  </a:lnTo>
                  <a:lnTo>
                    <a:pt x="261" y="189"/>
                  </a:lnTo>
                  <a:lnTo>
                    <a:pt x="261" y="196"/>
                  </a:lnTo>
                  <a:lnTo>
                    <a:pt x="261" y="199"/>
                  </a:lnTo>
                  <a:lnTo>
                    <a:pt x="261" y="194"/>
                  </a:lnTo>
                  <a:lnTo>
                    <a:pt x="261" y="197"/>
                  </a:lnTo>
                  <a:lnTo>
                    <a:pt x="262" y="188"/>
                  </a:lnTo>
                  <a:lnTo>
                    <a:pt x="262" y="193"/>
                  </a:lnTo>
                  <a:lnTo>
                    <a:pt x="262" y="190"/>
                  </a:lnTo>
                  <a:lnTo>
                    <a:pt x="263" y="191"/>
                  </a:lnTo>
                  <a:lnTo>
                    <a:pt x="263" y="189"/>
                  </a:lnTo>
                  <a:lnTo>
                    <a:pt x="263" y="196"/>
                  </a:lnTo>
                  <a:lnTo>
                    <a:pt x="263" y="186"/>
                  </a:lnTo>
                  <a:lnTo>
                    <a:pt x="264" y="195"/>
                  </a:lnTo>
                  <a:lnTo>
                    <a:pt x="264" y="188"/>
                  </a:lnTo>
                  <a:lnTo>
                    <a:pt x="264" y="195"/>
                  </a:lnTo>
                  <a:lnTo>
                    <a:pt x="264" y="192"/>
                  </a:lnTo>
                  <a:lnTo>
                    <a:pt x="265" y="189"/>
                  </a:lnTo>
                  <a:lnTo>
                    <a:pt x="265" y="193"/>
                  </a:lnTo>
                  <a:lnTo>
                    <a:pt x="265" y="195"/>
                  </a:lnTo>
                  <a:lnTo>
                    <a:pt x="265" y="188"/>
                  </a:lnTo>
                  <a:lnTo>
                    <a:pt x="266" y="193"/>
                  </a:lnTo>
                  <a:lnTo>
                    <a:pt x="266" y="187"/>
                  </a:lnTo>
                  <a:lnTo>
                    <a:pt x="266" y="193"/>
                  </a:lnTo>
                  <a:lnTo>
                    <a:pt x="267" y="189"/>
                  </a:lnTo>
                  <a:lnTo>
                    <a:pt x="267" y="192"/>
                  </a:lnTo>
                  <a:lnTo>
                    <a:pt x="267" y="190"/>
                  </a:lnTo>
                  <a:lnTo>
                    <a:pt x="267" y="198"/>
                  </a:lnTo>
                  <a:lnTo>
                    <a:pt x="267" y="185"/>
                  </a:lnTo>
                  <a:lnTo>
                    <a:pt x="268" y="189"/>
                  </a:lnTo>
                  <a:lnTo>
                    <a:pt x="268" y="195"/>
                  </a:lnTo>
                  <a:lnTo>
                    <a:pt x="268" y="186"/>
                  </a:lnTo>
                  <a:lnTo>
                    <a:pt x="268" y="193"/>
                  </a:lnTo>
                  <a:lnTo>
                    <a:pt x="268" y="188"/>
                  </a:lnTo>
                  <a:lnTo>
                    <a:pt x="268" y="188"/>
                  </a:lnTo>
                  <a:lnTo>
                    <a:pt x="269" y="192"/>
                  </a:lnTo>
                  <a:lnTo>
                    <a:pt x="269" y="186"/>
                  </a:lnTo>
                  <a:lnTo>
                    <a:pt x="269" y="190"/>
                  </a:lnTo>
                  <a:lnTo>
                    <a:pt x="269" y="184"/>
                  </a:lnTo>
                  <a:lnTo>
                    <a:pt x="270" y="183"/>
                  </a:lnTo>
                  <a:lnTo>
                    <a:pt x="270" y="187"/>
                  </a:lnTo>
                  <a:lnTo>
                    <a:pt x="270" y="176"/>
                  </a:lnTo>
                  <a:lnTo>
                    <a:pt x="270" y="182"/>
                  </a:lnTo>
                  <a:lnTo>
                    <a:pt x="271" y="185"/>
                  </a:lnTo>
                  <a:lnTo>
                    <a:pt x="271" y="177"/>
                  </a:lnTo>
                  <a:lnTo>
                    <a:pt x="271" y="182"/>
                  </a:lnTo>
                  <a:lnTo>
                    <a:pt x="271" y="172"/>
                  </a:lnTo>
                  <a:lnTo>
                    <a:pt x="272" y="176"/>
                  </a:lnTo>
                  <a:lnTo>
                    <a:pt x="272" y="180"/>
                  </a:lnTo>
                  <a:lnTo>
                    <a:pt x="272" y="172"/>
                  </a:lnTo>
                  <a:lnTo>
                    <a:pt x="272" y="175"/>
                  </a:lnTo>
                  <a:lnTo>
                    <a:pt x="272" y="177"/>
                  </a:lnTo>
                  <a:lnTo>
                    <a:pt x="273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3" y="180"/>
                  </a:lnTo>
                  <a:lnTo>
                    <a:pt x="274" y="177"/>
                  </a:lnTo>
                  <a:lnTo>
                    <a:pt x="274" y="175"/>
                  </a:lnTo>
                  <a:lnTo>
                    <a:pt x="274" y="183"/>
                  </a:lnTo>
                  <a:lnTo>
                    <a:pt x="274" y="175"/>
                  </a:lnTo>
                  <a:lnTo>
                    <a:pt x="274" y="173"/>
                  </a:lnTo>
                  <a:lnTo>
                    <a:pt x="275" y="180"/>
                  </a:lnTo>
                  <a:lnTo>
                    <a:pt x="275" y="174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82"/>
                  </a:lnTo>
                  <a:lnTo>
                    <a:pt x="276" y="175"/>
                  </a:lnTo>
                  <a:lnTo>
                    <a:pt x="276" y="178"/>
                  </a:lnTo>
                  <a:lnTo>
                    <a:pt x="276" y="175"/>
                  </a:lnTo>
                  <a:lnTo>
                    <a:pt x="276" y="165"/>
                  </a:lnTo>
                  <a:lnTo>
                    <a:pt x="276" y="178"/>
                  </a:lnTo>
                  <a:lnTo>
                    <a:pt x="277" y="176"/>
                  </a:lnTo>
                  <a:lnTo>
                    <a:pt x="277" y="171"/>
                  </a:lnTo>
                  <a:lnTo>
                    <a:pt x="277" y="177"/>
                  </a:lnTo>
                  <a:lnTo>
                    <a:pt x="277" y="179"/>
                  </a:lnTo>
                  <a:lnTo>
                    <a:pt x="278" y="188"/>
                  </a:lnTo>
                  <a:lnTo>
                    <a:pt x="278" y="175"/>
                  </a:lnTo>
                  <a:lnTo>
                    <a:pt x="278" y="184"/>
                  </a:lnTo>
                  <a:lnTo>
                    <a:pt x="278" y="194"/>
                  </a:lnTo>
                  <a:lnTo>
                    <a:pt x="278" y="183"/>
                  </a:lnTo>
                  <a:lnTo>
                    <a:pt x="278" y="190"/>
                  </a:lnTo>
                  <a:lnTo>
                    <a:pt x="279" y="189"/>
                  </a:lnTo>
                  <a:lnTo>
                    <a:pt x="279" y="191"/>
                  </a:lnTo>
                  <a:lnTo>
                    <a:pt x="279" y="193"/>
                  </a:lnTo>
                  <a:lnTo>
                    <a:pt x="279" y="191"/>
                  </a:lnTo>
                  <a:lnTo>
                    <a:pt x="279" y="195"/>
                  </a:lnTo>
                  <a:lnTo>
                    <a:pt x="280" y="188"/>
                  </a:lnTo>
                  <a:lnTo>
                    <a:pt x="280" y="198"/>
                  </a:lnTo>
                  <a:lnTo>
                    <a:pt x="280" y="195"/>
                  </a:lnTo>
                  <a:lnTo>
                    <a:pt x="280" y="19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1" y="195"/>
                  </a:lnTo>
                  <a:lnTo>
                    <a:pt x="281" y="205"/>
                  </a:lnTo>
                  <a:lnTo>
                    <a:pt x="282" y="203"/>
                  </a:lnTo>
                  <a:lnTo>
                    <a:pt x="282" y="202"/>
                  </a:lnTo>
                  <a:lnTo>
                    <a:pt x="282" y="206"/>
                  </a:lnTo>
                  <a:lnTo>
                    <a:pt x="282" y="206"/>
                  </a:lnTo>
                  <a:lnTo>
                    <a:pt x="282" y="214"/>
                  </a:lnTo>
                  <a:lnTo>
                    <a:pt x="282" y="199"/>
                  </a:lnTo>
                  <a:lnTo>
                    <a:pt x="283" y="207"/>
                  </a:lnTo>
                  <a:lnTo>
                    <a:pt x="283" y="219"/>
                  </a:lnTo>
                  <a:lnTo>
                    <a:pt x="283" y="206"/>
                  </a:lnTo>
                  <a:lnTo>
                    <a:pt x="283" y="200"/>
                  </a:lnTo>
                  <a:lnTo>
                    <a:pt x="283" y="210"/>
                  </a:lnTo>
                  <a:lnTo>
                    <a:pt x="284" y="207"/>
                  </a:lnTo>
                  <a:lnTo>
                    <a:pt x="284" y="210"/>
                  </a:lnTo>
                  <a:lnTo>
                    <a:pt x="284" y="205"/>
                  </a:lnTo>
                  <a:lnTo>
                    <a:pt x="284" y="217"/>
                  </a:lnTo>
                  <a:lnTo>
                    <a:pt x="285" y="213"/>
                  </a:lnTo>
                  <a:lnTo>
                    <a:pt x="285" y="218"/>
                  </a:lnTo>
                  <a:lnTo>
                    <a:pt x="285" y="223"/>
                  </a:lnTo>
                  <a:lnTo>
                    <a:pt x="285" y="216"/>
                  </a:lnTo>
                  <a:lnTo>
                    <a:pt x="285" y="227"/>
                  </a:lnTo>
                  <a:lnTo>
                    <a:pt x="286" y="219"/>
                  </a:lnTo>
                  <a:lnTo>
                    <a:pt x="286" y="230"/>
                  </a:lnTo>
                  <a:lnTo>
                    <a:pt x="286" y="230"/>
                  </a:lnTo>
                  <a:lnTo>
                    <a:pt x="287" y="234"/>
                  </a:lnTo>
                  <a:lnTo>
                    <a:pt x="287" y="232"/>
                  </a:lnTo>
                  <a:lnTo>
                    <a:pt x="287" y="237"/>
                  </a:lnTo>
                  <a:lnTo>
                    <a:pt x="287" y="234"/>
                  </a:lnTo>
                  <a:lnTo>
                    <a:pt x="287" y="237"/>
                  </a:lnTo>
                  <a:lnTo>
                    <a:pt x="288" y="248"/>
                  </a:lnTo>
                  <a:lnTo>
                    <a:pt x="288" y="239"/>
                  </a:lnTo>
                  <a:lnTo>
                    <a:pt x="288" y="240"/>
                  </a:lnTo>
                  <a:lnTo>
                    <a:pt x="288" y="251"/>
                  </a:lnTo>
                  <a:lnTo>
                    <a:pt x="289" y="251"/>
                  </a:lnTo>
                  <a:lnTo>
                    <a:pt x="289" y="249"/>
                  </a:lnTo>
                  <a:lnTo>
                    <a:pt x="289" y="252"/>
                  </a:lnTo>
                  <a:lnTo>
                    <a:pt x="289" y="256"/>
                  </a:lnTo>
                  <a:lnTo>
                    <a:pt x="289" y="253"/>
                  </a:lnTo>
                  <a:lnTo>
                    <a:pt x="290" y="265"/>
                  </a:lnTo>
                  <a:lnTo>
                    <a:pt x="290" y="259"/>
                  </a:lnTo>
                  <a:lnTo>
                    <a:pt x="290" y="269"/>
                  </a:lnTo>
                  <a:lnTo>
                    <a:pt x="291" y="265"/>
                  </a:lnTo>
                  <a:lnTo>
                    <a:pt x="291" y="275"/>
                  </a:lnTo>
                  <a:lnTo>
                    <a:pt x="291" y="273"/>
                  </a:lnTo>
                  <a:lnTo>
                    <a:pt x="291" y="276"/>
                  </a:lnTo>
                  <a:lnTo>
                    <a:pt x="291" y="276"/>
                  </a:lnTo>
                  <a:lnTo>
                    <a:pt x="292" y="280"/>
                  </a:lnTo>
                  <a:lnTo>
                    <a:pt x="292" y="284"/>
                  </a:lnTo>
                  <a:lnTo>
                    <a:pt x="292" y="282"/>
                  </a:lnTo>
                  <a:lnTo>
                    <a:pt x="292" y="283"/>
                  </a:lnTo>
                  <a:lnTo>
                    <a:pt x="292" y="294"/>
                  </a:lnTo>
                  <a:lnTo>
                    <a:pt x="293" y="286"/>
                  </a:lnTo>
                  <a:lnTo>
                    <a:pt x="293" y="299"/>
                  </a:lnTo>
                  <a:lnTo>
                    <a:pt x="293" y="293"/>
                  </a:lnTo>
                  <a:lnTo>
                    <a:pt x="294" y="303"/>
                  </a:lnTo>
                  <a:lnTo>
                    <a:pt x="294" y="305"/>
                  </a:lnTo>
                  <a:lnTo>
                    <a:pt x="294" y="304"/>
                  </a:lnTo>
                  <a:lnTo>
                    <a:pt x="295" y="316"/>
                  </a:lnTo>
                  <a:lnTo>
                    <a:pt x="295" y="307"/>
                  </a:lnTo>
                  <a:lnTo>
                    <a:pt x="295" y="313"/>
                  </a:lnTo>
                  <a:lnTo>
                    <a:pt x="295" y="318"/>
                  </a:lnTo>
                  <a:lnTo>
                    <a:pt x="295" y="310"/>
                  </a:lnTo>
                  <a:lnTo>
                    <a:pt x="295" y="317"/>
                  </a:lnTo>
                  <a:lnTo>
                    <a:pt x="296" y="326"/>
                  </a:lnTo>
                  <a:lnTo>
                    <a:pt x="296" y="323"/>
                  </a:lnTo>
                  <a:lnTo>
                    <a:pt x="296" y="319"/>
                  </a:lnTo>
                  <a:lnTo>
                    <a:pt x="296" y="333"/>
                  </a:lnTo>
                  <a:lnTo>
                    <a:pt x="297" y="330"/>
                  </a:lnTo>
                  <a:lnTo>
                    <a:pt x="297" y="339"/>
                  </a:lnTo>
                  <a:lnTo>
                    <a:pt x="297" y="342"/>
                  </a:lnTo>
                  <a:lnTo>
                    <a:pt x="298" y="336"/>
                  </a:lnTo>
                  <a:lnTo>
                    <a:pt x="298" y="344"/>
                  </a:lnTo>
                  <a:lnTo>
                    <a:pt x="298" y="353"/>
                  </a:lnTo>
                  <a:lnTo>
                    <a:pt x="298" y="343"/>
                  </a:lnTo>
                  <a:lnTo>
                    <a:pt x="298" y="349"/>
                  </a:lnTo>
                  <a:lnTo>
                    <a:pt x="299" y="360"/>
                  </a:lnTo>
                  <a:lnTo>
                    <a:pt x="299" y="351"/>
                  </a:lnTo>
                  <a:lnTo>
                    <a:pt x="299" y="358"/>
                  </a:lnTo>
                  <a:lnTo>
                    <a:pt x="299" y="366"/>
                  </a:lnTo>
                  <a:lnTo>
                    <a:pt x="299" y="360"/>
                  </a:lnTo>
                  <a:lnTo>
                    <a:pt x="300" y="371"/>
                  </a:lnTo>
                  <a:lnTo>
                    <a:pt x="300" y="372"/>
                  </a:lnTo>
                  <a:lnTo>
                    <a:pt x="300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301" y="377"/>
                  </a:lnTo>
                  <a:lnTo>
                    <a:pt x="301" y="382"/>
                  </a:lnTo>
                  <a:lnTo>
                    <a:pt x="301" y="381"/>
                  </a:lnTo>
                  <a:lnTo>
                    <a:pt x="301" y="389"/>
                  </a:lnTo>
                  <a:lnTo>
                    <a:pt x="302" y="388"/>
                  </a:lnTo>
                  <a:lnTo>
                    <a:pt x="302" y="387"/>
                  </a:lnTo>
                  <a:lnTo>
                    <a:pt x="302" y="398"/>
                  </a:lnTo>
                  <a:lnTo>
                    <a:pt x="302" y="391"/>
                  </a:lnTo>
                  <a:lnTo>
                    <a:pt x="302" y="405"/>
                  </a:lnTo>
                  <a:lnTo>
                    <a:pt x="303" y="401"/>
                  </a:lnTo>
                  <a:lnTo>
                    <a:pt x="303" y="400"/>
                  </a:lnTo>
                  <a:lnTo>
                    <a:pt x="303" y="411"/>
                  </a:lnTo>
                  <a:lnTo>
                    <a:pt x="303" y="410"/>
                  </a:lnTo>
                  <a:lnTo>
                    <a:pt x="303" y="408"/>
                  </a:lnTo>
                  <a:lnTo>
                    <a:pt x="304" y="417"/>
                  </a:lnTo>
                  <a:lnTo>
                    <a:pt x="304" y="415"/>
                  </a:lnTo>
                  <a:lnTo>
                    <a:pt x="304" y="423"/>
                  </a:lnTo>
                  <a:lnTo>
                    <a:pt x="305" y="424"/>
                  </a:lnTo>
                  <a:lnTo>
                    <a:pt x="305" y="426"/>
                  </a:lnTo>
                  <a:lnTo>
                    <a:pt x="305" y="424"/>
                  </a:lnTo>
                  <a:lnTo>
                    <a:pt x="305" y="432"/>
                  </a:lnTo>
                  <a:lnTo>
                    <a:pt x="306" y="433"/>
                  </a:lnTo>
                  <a:lnTo>
                    <a:pt x="306" y="432"/>
                  </a:lnTo>
                  <a:lnTo>
                    <a:pt x="306" y="438"/>
                  </a:lnTo>
                  <a:lnTo>
                    <a:pt x="306" y="439"/>
                  </a:lnTo>
                  <a:lnTo>
                    <a:pt x="306" y="436"/>
                  </a:lnTo>
                  <a:lnTo>
                    <a:pt x="306" y="444"/>
                  </a:lnTo>
                  <a:lnTo>
                    <a:pt x="307" y="448"/>
                  </a:lnTo>
                  <a:lnTo>
                    <a:pt x="307" y="442"/>
                  </a:lnTo>
                  <a:lnTo>
                    <a:pt x="307" y="428"/>
                  </a:lnTo>
                  <a:lnTo>
                    <a:pt x="307" y="442"/>
                  </a:lnTo>
                  <a:lnTo>
                    <a:pt x="307" y="438"/>
                  </a:lnTo>
                  <a:lnTo>
                    <a:pt x="308" y="443"/>
                  </a:lnTo>
                  <a:lnTo>
                    <a:pt x="308" y="461"/>
                  </a:lnTo>
                  <a:lnTo>
                    <a:pt x="308" y="460"/>
                  </a:lnTo>
                  <a:lnTo>
                    <a:pt x="309" y="469"/>
                  </a:lnTo>
                  <a:lnTo>
                    <a:pt x="309" y="473"/>
                  </a:lnTo>
                  <a:lnTo>
                    <a:pt x="309" y="480"/>
                  </a:lnTo>
                  <a:lnTo>
                    <a:pt x="309" y="477"/>
                  </a:lnTo>
                  <a:lnTo>
                    <a:pt x="310" y="485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92"/>
                  </a:lnTo>
                  <a:lnTo>
                    <a:pt x="311" y="489"/>
                  </a:lnTo>
                  <a:lnTo>
                    <a:pt x="311" y="497"/>
                  </a:lnTo>
                  <a:lnTo>
                    <a:pt x="311" y="497"/>
                  </a:lnTo>
                  <a:lnTo>
                    <a:pt x="311" y="494"/>
                  </a:lnTo>
                  <a:lnTo>
                    <a:pt x="312" y="502"/>
                  </a:lnTo>
                  <a:lnTo>
                    <a:pt x="312" y="502"/>
                  </a:lnTo>
                  <a:lnTo>
                    <a:pt x="312" y="508"/>
                  </a:lnTo>
                  <a:lnTo>
                    <a:pt x="312" y="509"/>
                  </a:lnTo>
                  <a:lnTo>
                    <a:pt x="313" y="522"/>
                  </a:lnTo>
                  <a:lnTo>
                    <a:pt x="313" y="526"/>
                  </a:lnTo>
                  <a:lnTo>
                    <a:pt x="313" y="525"/>
                  </a:lnTo>
                  <a:lnTo>
                    <a:pt x="313" y="532"/>
                  </a:lnTo>
                  <a:lnTo>
                    <a:pt x="314" y="526"/>
                  </a:lnTo>
                  <a:lnTo>
                    <a:pt x="314" y="536"/>
                  </a:lnTo>
                  <a:lnTo>
                    <a:pt x="314" y="535"/>
                  </a:lnTo>
                  <a:lnTo>
                    <a:pt x="315" y="543"/>
                  </a:lnTo>
                  <a:lnTo>
                    <a:pt x="315" y="537"/>
                  </a:lnTo>
                  <a:lnTo>
                    <a:pt x="315" y="548"/>
                  </a:lnTo>
                  <a:lnTo>
                    <a:pt x="316" y="543"/>
                  </a:lnTo>
                  <a:lnTo>
                    <a:pt x="316" y="553"/>
                  </a:lnTo>
                  <a:lnTo>
                    <a:pt x="316" y="548"/>
                  </a:lnTo>
                  <a:lnTo>
                    <a:pt x="316" y="556"/>
                  </a:lnTo>
                  <a:lnTo>
                    <a:pt x="317" y="555"/>
                  </a:lnTo>
                  <a:lnTo>
                    <a:pt x="317" y="551"/>
                  </a:lnTo>
                  <a:lnTo>
                    <a:pt x="317" y="560"/>
                  </a:lnTo>
                  <a:lnTo>
                    <a:pt x="317" y="558"/>
                  </a:lnTo>
                  <a:lnTo>
                    <a:pt x="318" y="563"/>
                  </a:lnTo>
                  <a:lnTo>
                    <a:pt x="318" y="562"/>
                  </a:lnTo>
                  <a:lnTo>
                    <a:pt x="318" y="566"/>
                  </a:lnTo>
                  <a:lnTo>
                    <a:pt x="319" y="568"/>
                  </a:lnTo>
                  <a:lnTo>
                    <a:pt x="319" y="575"/>
                  </a:lnTo>
                  <a:lnTo>
                    <a:pt x="319" y="574"/>
                  </a:lnTo>
                  <a:lnTo>
                    <a:pt x="319" y="580"/>
                  </a:lnTo>
                  <a:lnTo>
                    <a:pt x="320" y="575"/>
                  </a:lnTo>
                  <a:lnTo>
                    <a:pt x="320" y="584"/>
                  </a:lnTo>
                  <a:lnTo>
                    <a:pt x="320" y="579"/>
                  </a:lnTo>
                  <a:lnTo>
                    <a:pt x="320" y="579"/>
                  </a:lnTo>
                  <a:lnTo>
                    <a:pt x="320" y="583"/>
                  </a:lnTo>
                  <a:lnTo>
                    <a:pt x="320" y="581"/>
                  </a:lnTo>
                  <a:lnTo>
                    <a:pt x="321" y="584"/>
                  </a:lnTo>
                  <a:lnTo>
                    <a:pt x="321" y="585"/>
                  </a:lnTo>
                  <a:lnTo>
                    <a:pt x="321" y="589"/>
                  </a:lnTo>
                  <a:lnTo>
                    <a:pt x="321" y="588"/>
                  </a:lnTo>
                  <a:lnTo>
                    <a:pt x="321" y="594"/>
                  </a:lnTo>
                  <a:lnTo>
                    <a:pt x="322" y="593"/>
                  </a:lnTo>
                  <a:lnTo>
                    <a:pt x="322" y="595"/>
                  </a:lnTo>
                  <a:lnTo>
                    <a:pt x="322" y="595"/>
                  </a:lnTo>
                  <a:lnTo>
                    <a:pt x="323" y="598"/>
                  </a:lnTo>
                  <a:lnTo>
                    <a:pt x="323" y="599"/>
                  </a:lnTo>
                  <a:lnTo>
                    <a:pt x="323" y="602"/>
                  </a:lnTo>
                  <a:lnTo>
                    <a:pt x="323" y="602"/>
                  </a:lnTo>
                  <a:lnTo>
                    <a:pt x="324" y="605"/>
                  </a:lnTo>
                  <a:lnTo>
                    <a:pt x="324" y="605"/>
                  </a:lnTo>
                  <a:lnTo>
                    <a:pt x="324" y="608"/>
                  </a:lnTo>
                  <a:lnTo>
                    <a:pt x="324" y="605"/>
                  </a:lnTo>
                  <a:lnTo>
                    <a:pt x="324" y="607"/>
                  </a:lnTo>
                  <a:lnTo>
                    <a:pt x="325" y="610"/>
                  </a:lnTo>
                  <a:lnTo>
                    <a:pt x="325" y="606"/>
                  </a:lnTo>
                  <a:lnTo>
                    <a:pt x="325" y="609"/>
                  </a:lnTo>
                  <a:lnTo>
                    <a:pt x="325" y="608"/>
                  </a:lnTo>
                  <a:lnTo>
                    <a:pt x="326" y="614"/>
                  </a:lnTo>
                  <a:lnTo>
                    <a:pt x="326" y="613"/>
                  </a:lnTo>
                  <a:lnTo>
                    <a:pt x="326" y="618"/>
                  </a:lnTo>
                  <a:lnTo>
                    <a:pt x="326" y="612"/>
                  </a:lnTo>
                  <a:lnTo>
                    <a:pt x="327" y="612"/>
                  </a:lnTo>
                  <a:lnTo>
                    <a:pt x="327" y="620"/>
                  </a:lnTo>
                  <a:lnTo>
                    <a:pt x="327" y="618"/>
                  </a:lnTo>
                  <a:lnTo>
                    <a:pt x="327" y="617"/>
                  </a:lnTo>
                  <a:lnTo>
                    <a:pt x="327" y="622"/>
                  </a:lnTo>
                  <a:lnTo>
                    <a:pt x="328" y="619"/>
                  </a:lnTo>
                  <a:lnTo>
                    <a:pt x="328" y="620"/>
                  </a:lnTo>
                  <a:lnTo>
                    <a:pt x="328" y="622"/>
                  </a:lnTo>
                  <a:lnTo>
                    <a:pt x="328" y="626"/>
                  </a:lnTo>
                  <a:lnTo>
                    <a:pt x="329" y="624"/>
                  </a:lnTo>
                  <a:lnTo>
                    <a:pt x="329" y="628"/>
                  </a:lnTo>
                  <a:lnTo>
                    <a:pt x="329" y="623"/>
                  </a:lnTo>
                  <a:lnTo>
                    <a:pt x="329" y="624"/>
                  </a:lnTo>
                  <a:lnTo>
                    <a:pt x="330" y="630"/>
                  </a:lnTo>
                  <a:lnTo>
                    <a:pt x="330" y="624"/>
                  </a:lnTo>
                  <a:lnTo>
                    <a:pt x="330" y="625"/>
                  </a:lnTo>
                  <a:lnTo>
                    <a:pt x="330" y="630"/>
                  </a:lnTo>
                  <a:lnTo>
                    <a:pt x="330" y="628"/>
                  </a:lnTo>
                  <a:lnTo>
                    <a:pt x="330" y="630"/>
                  </a:lnTo>
                  <a:lnTo>
                    <a:pt x="330" y="633"/>
                  </a:lnTo>
                  <a:lnTo>
                    <a:pt x="331" y="627"/>
                  </a:lnTo>
                  <a:lnTo>
                    <a:pt x="331" y="633"/>
                  </a:lnTo>
                  <a:lnTo>
                    <a:pt x="331" y="637"/>
                  </a:lnTo>
                  <a:lnTo>
                    <a:pt x="332" y="631"/>
                  </a:lnTo>
                  <a:lnTo>
                    <a:pt x="332" y="633"/>
                  </a:lnTo>
                  <a:lnTo>
                    <a:pt x="332" y="637"/>
                  </a:lnTo>
                  <a:lnTo>
                    <a:pt x="332" y="633"/>
                  </a:lnTo>
                  <a:lnTo>
                    <a:pt x="333" y="639"/>
                  </a:lnTo>
                  <a:lnTo>
                    <a:pt x="333" y="635"/>
                  </a:lnTo>
                  <a:lnTo>
                    <a:pt x="333" y="639"/>
                  </a:lnTo>
                  <a:lnTo>
                    <a:pt x="333" y="636"/>
                  </a:lnTo>
                  <a:lnTo>
                    <a:pt x="334" y="640"/>
                  </a:lnTo>
                  <a:lnTo>
                    <a:pt x="334" y="637"/>
                  </a:lnTo>
                  <a:lnTo>
                    <a:pt x="334" y="637"/>
                  </a:lnTo>
                  <a:lnTo>
                    <a:pt x="334" y="641"/>
                  </a:lnTo>
                  <a:lnTo>
                    <a:pt x="334" y="638"/>
                  </a:lnTo>
                  <a:lnTo>
                    <a:pt x="334" y="639"/>
                  </a:lnTo>
                  <a:lnTo>
                    <a:pt x="335" y="643"/>
                  </a:lnTo>
                  <a:lnTo>
                    <a:pt x="335" y="638"/>
                  </a:lnTo>
                  <a:lnTo>
                    <a:pt x="335" y="641"/>
                  </a:lnTo>
                  <a:lnTo>
                    <a:pt x="335" y="644"/>
                  </a:lnTo>
                  <a:lnTo>
                    <a:pt x="335" y="641"/>
                  </a:lnTo>
                  <a:lnTo>
                    <a:pt x="336" y="646"/>
                  </a:lnTo>
                  <a:lnTo>
                    <a:pt x="336" y="641"/>
                  </a:lnTo>
                  <a:lnTo>
                    <a:pt x="336" y="642"/>
                  </a:lnTo>
                  <a:lnTo>
                    <a:pt x="336" y="641"/>
                  </a:lnTo>
                  <a:lnTo>
                    <a:pt x="336" y="644"/>
                  </a:lnTo>
                  <a:lnTo>
                    <a:pt x="337" y="641"/>
                  </a:lnTo>
                  <a:lnTo>
                    <a:pt x="337" y="646"/>
                  </a:lnTo>
                  <a:lnTo>
                    <a:pt x="337" y="642"/>
                  </a:lnTo>
                  <a:lnTo>
                    <a:pt x="337" y="643"/>
                  </a:lnTo>
                  <a:lnTo>
                    <a:pt x="337" y="644"/>
                  </a:lnTo>
                  <a:lnTo>
                    <a:pt x="337" y="650"/>
                  </a:lnTo>
                  <a:lnTo>
                    <a:pt x="338" y="645"/>
                  </a:lnTo>
                  <a:lnTo>
                    <a:pt x="338" y="645"/>
                  </a:lnTo>
                  <a:lnTo>
                    <a:pt x="338" y="650"/>
                  </a:lnTo>
                  <a:lnTo>
                    <a:pt x="338" y="646"/>
                  </a:lnTo>
                  <a:lnTo>
                    <a:pt x="339" y="646"/>
                  </a:lnTo>
                  <a:lnTo>
                    <a:pt x="339" y="650"/>
                  </a:lnTo>
                  <a:lnTo>
                    <a:pt x="339" y="647"/>
                  </a:lnTo>
                  <a:lnTo>
                    <a:pt x="339" y="647"/>
                  </a:lnTo>
                  <a:lnTo>
                    <a:pt x="340" y="649"/>
                  </a:lnTo>
                  <a:lnTo>
                    <a:pt x="340" y="649"/>
                  </a:lnTo>
                  <a:lnTo>
                    <a:pt x="340" y="655"/>
                  </a:lnTo>
                  <a:lnTo>
                    <a:pt x="340" y="649"/>
                  </a:lnTo>
                  <a:lnTo>
                    <a:pt x="341" y="649"/>
                  </a:lnTo>
                  <a:lnTo>
                    <a:pt x="341" y="655"/>
                  </a:lnTo>
                  <a:lnTo>
                    <a:pt x="341" y="650"/>
                  </a:lnTo>
                  <a:lnTo>
                    <a:pt x="341" y="651"/>
                  </a:lnTo>
                  <a:lnTo>
                    <a:pt x="341" y="656"/>
                  </a:lnTo>
                  <a:lnTo>
                    <a:pt x="341" y="651"/>
                  </a:lnTo>
                  <a:lnTo>
                    <a:pt x="342" y="657"/>
                  </a:lnTo>
                  <a:lnTo>
                    <a:pt x="342" y="651"/>
                  </a:lnTo>
                  <a:lnTo>
                    <a:pt x="342" y="656"/>
                  </a:lnTo>
                  <a:lnTo>
                    <a:pt x="342" y="654"/>
                  </a:lnTo>
                  <a:lnTo>
                    <a:pt x="343" y="651"/>
                  </a:lnTo>
                  <a:lnTo>
                    <a:pt x="343" y="656"/>
                  </a:lnTo>
                  <a:lnTo>
                    <a:pt x="343" y="653"/>
                  </a:lnTo>
                  <a:lnTo>
                    <a:pt x="343" y="656"/>
                  </a:lnTo>
                  <a:lnTo>
                    <a:pt x="343" y="653"/>
                  </a:lnTo>
                  <a:lnTo>
                    <a:pt x="344" y="654"/>
                  </a:lnTo>
                  <a:lnTo>
                    <a:pt x="344" y="657"/>
                  </a:lnTo>
                  <a:lnTo>
                    <a:pt x="344" y="655"/>
                  </a:lnTo>
                  <a:lnTo>
                    <a:pt x="344" y="659"/>
                  </a:lnTo>
                  <a:lnTo>
                    <a:pt x="344" y="655"/>
                  </a:lnTo>
                  <a:lnTo>
                    <a:pt x="344" y="657"/>
                  </a:lnTo>
                  <a:lnTo>
                    <a:pt x="345" y="658"/>
                  </a:lnTo>
                  <a:lnTo>
                    <a:pt x="345" y="653"/>
                  </a:lnTo>
                  <a:lnTo>
                    <a:pt x="345" y="656"/>
                  </a:lnTo>
                  <a:lnTo>
                    <a:pt x="345" y="659"/>
                  </a:lnTo>
                  <a:lnTo>
                    <a:pt x="345" y="656"/>
                  </a:lnTo>
                  <a:lnTo>
                    <a:pt x="346" y="657"/>
                  </a:lnTo>
                  <a:lnTo>
                    <a:pt x="346" y="660"/>
                  </a:lnTo>
                  <a:lnTo>
                    <a:pt x="346" y="656"/>
                  </a:lnTo>
                  <a:lnTo>
                    <a:pt x="346" y="657"/>
                  </a:lnTo>
                  <a:lnTo>
                    <a:pt x="347" y="660"/>
                  </a:lnTo>
                  <a:lnTo>
                    <a:pt x="347" y="655"/>
                  </a:lnTo>
                  <a:lnTo>
                    <a:pt x="347" y="656"/>
                  </a:lnTo>
                  <a:lnTo>
                    <a:pt x="347" y="662"/>
                  </a:lnTo>
                  <a:lnTo>
                    <a:pt x="347" y="657"/>
                  </a:lnTo>
                  <a:lnTo>
                    <a:pt x="348" y="662"/>
                  </a:lnTo>
                  <a:lnTo>
                    <a:pt x="348" y="657"/>
                  </a:lnTo>
                  <a:lnTo>
                    <a:pt x="348" y="662"/>
                  </a:lnTo>
                  <a:lnTo>
                    <a:pt x="348" y="657"/>
                  </a:lnTo>
                  <a:lnTo>
                    <a:pt x="348" y="656"/>
                  </a:lnTo>
                  <a:lnTo>
                    <a:pt x="348" y="662"/>
                  </a:lnTo>
                  <a:lnTo>
                    <a:pt x="349" y="657"/>
                  </a:lnTo>
                  <a:lnTo>
                    <a:pt x="349" y="662"/>
                  </a:lnTo>
                  <a:lnTo>
                    <a:pt x="349" y="658"/>
                  </a:lnTo>
                  <a:lnTo>
                    <a:pt x="350" y="658"/>
                  </a:lnTo>
                  <a:lnTo>
                    <a:pt x="350" y="656"/>
                  </a:lnTo>
                  <a:lnTo>
                    <a:pt x="350" y="657"/>
                  </a:lnTo>
                  <a:lnTo>
                    <a:pt x="350" y="658"/>
                  </a:lnTo>
                  <a:lnTo>
                    <a:pt x="351" y="661"/>
                  </a:lnTo>
                  <a:lnTo>
                    <a:pt x="351" y="658"/>
                  </a:lnTo>
                  <a:lnTo>
                    <a:pt x="351" y="661"/>
                  </a:lnTo>
                  <a:lnTo>
                    <a:pt x="351" y="657"/>
                  </a:lnTo>
                  <a:lnTo>
                    <a:pt x="351" y="662"/>
                  </a:lnTo>
                  <a:lnTo>
                    <a:pt x="352" y="657"/>
                  </a:lnTo>
                  <a:lnTo>
                    <a:pt x="352" y="659"/>
                  </a:lnTo>
                  <a:lnTo>
                    <a:pt x="352" y="656"/>
                  </a:lnTo>
                  <a:lnTo>
                    <a:pt x="352" y="661"/>
                  </a:lnTo>
                  <a:lnTo>
                    <a:pt x="353" y="659"/>
                  </a:lnTo>
                  <a:lnTo>
                    <a:pt x="353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54" y="655"/>
                  </a:lnTo>
                  <a:lnTo>
                    <a:pt x="355" y="654"/>
                  </a:lnTo>
                  <a:lnTo>
                    <a:pt x="355" y="659"/>
                  </a:lnTo>
                  <a:lnTo>
                    <a:pt x="355" y="654"/>
                  </a:lnTo>
                  <a:lnTo>
                    <a:pt x="355" y="654"/>
                  </a:lnTo>
                  <a:lnTo>
                    <a:pt x="355" y="657"/>
                  </a:lnTo>
                  <a:lnTo>
                    <a:pt x="356" y="654"/>
                  </a:lnTo>
                  <a:lnTo>
                    <a:pt x="356" y="658"/>
                  </a:lnTo>
                  <a:lnTo>
                    <a:pt x="356" y="651"/>
                  </a:lnTo>
                  <a:lnTo>
                    <a:pt x="356" y="652"/>
                  </a:lnTo>
                  <a:lnTo>
                    <a:pt x="356" y="657"/>
                  </a:lnTo>
                  <a:lnTo>
                    <a:pt x="357" y="652"/>
                  </a:lnTo>
                  <a:lnTo>
                    <a:pt x="357" y="656"/>
                  </a:lnTo>
                  <a:lnTo>
                    <a:pt x="357" y="656"/>
                  </a:lnTo>
                  <a:lnTo>
                    <a:pt x="357" y="650"/>
                  </a:lnTo>
                  <a:lnTo>
                    <a:pt x="358" y="647"/>
                  </a:lnTo>
                  <a:lnTo>
                    <a:pt x="358" y="654"/>
                  </a:lnTo>
                  <a:lnTo>
                    <a:pt x="358" y="649"/>
                  </a:lnTo>
                  <a:lnTo>
                    <a:pt x="358" y="647"/>
                  </a:lnTo>
                  <a:lnTo>
                    <a:pt x="358" y="653"/>
                  </a:lnTo>
                  <a:lnTo>
                    <a:pt x="358" y="647"/>
                  </a:lnTo>
                  <a:lnTo>
                    <a:pt x="358" y="652"/>
                  </a:lnTo>
                  <a:lnTo>
                    <a:pt x="359" y="641"/>
                  </a:lnTo>
                  <a:lnTo>
                    <a:pt x="359" y="645"/>
                  </a:lnTo>
                  <a:lnTo>
                    <a:pt x="359" y="644"/>
                  </a:lnTo>
                  <a:lnTo>
                    <a:pt x="359" y="643"/>
                  </a:lnTo>
                  <a:lnTo>
                    <a:pt x="360" y="646"/>
                  </a:lnTo>
                  <a:lnTo>
                    <a:pt x="360" y="640"/>
                  </a:lnTo>
                  <a:lnTo>
                    <a:pt x="360" y="642"/>
                  </a:lnTo>
                  <a:lnTo>
                    <a:pt x="360" y="640"/>
                  </a:lnTo>
                  <a:lnTo>
                    <a:pt x="361" y="639"/>
                  </a:lnTo>
                  <a:lnTo>
                    <a:pt x="361" y="635"/>
                  </a:lnTo>
                  <a:lnTo>
                    <a:pt x="361" y="638"/>
                  </a:lnTo>
                  <a:lnTo>
                    <a:pt x="362" y="632"/>
                  </a:lnTo>
                  <a:lnTo>
                    <a:pt x="362" y="634"/>
                  </a:lnTo>
                  <a:lnTo>
                    <a:pt x="362" y="637"/>
                  </a:lnTo>
                  <a:lnTo>
                    <a:pt x="362" y="627"/>
                  </a:lnTo>
                  <a:lnTo>
                    <a:pt x="362" y="630"/>
                  </a:lnTo>
                  <a:lnTo>
                    <a:pt x="362" y="634"/>
                  </a:lnTo>
                  <a:lnTo>
                    <a:pt x="363" y="623"/>
                  </a:lnTo>
                  <a:lnTo>
                    <a:pt x="363" y="624"/>
                  </a:lnTo>
                  <a:lnTo>
                    <a:pt x="363" y="629"/>
                  </a:lnTo>
                  <a:lnTo>
                    <a:pt x="363" y="623"/>
                  </a:lnTo>
                  <a:lnTo>
                    <a:pt x="364" y="606"/>
                  </a:lnTo>
                  <a:lnTo>
                    <a:pt x="364" y="619"/>
                  </a:lnTo>
                  <a:lnTo>
                    <a:pt x="364" y="616"/>
                  </a:lnTo>
                  <a:lnTo>
                    <a:pt x="364" y="615"/>
                  </a:lnTo>
                  <a:lnTo>
                    <a:pt x="364" y="618"/>
                  </a:lnTo>
                  <a:lnTo>
                    <a:pt x="365" y="612"/>
                  </a:lnTo>
                  <a:lnTo>
                    <a:pt x="365" y="615"/>
                  </a:lnTo>
                  <a:lnTo>
                    <a:pt x="365" y="609"/>
                  </a:lnTo>
                  <a:lnTo>
                    <a:pt x="365" y="606"/>
                  </a:lnTo>
                  <a:lnTo>
                    <a:pt x="365" y="604"/>
                  </a:lnTo>
                  <a:lnTo>
                    <a:pt x="366" y="607"/>
                  </a:lnTo>
                  <a:lnTo>
                    <a:pt x="366" y="600"/>
                  </a:lnTo>
                  <a:lnTo>
                    <a:pt x="366" y="603"/>
                  </a:lnTo>
                  <a:lnTo>
                    <a:pt x="366" y="597"/>
                  </a:lnTo>
                  <a:lnTo>
                    <a:pt x="367" y="600"/>
                  </a:lnTo>
                  <a:lnTo>
                    <a:pt x="367" y="589"/>
                  </a:lnTo>
                  <a:lnTo>
                    <a:pt x="367" y="596"/>
                  </a:lnTo>
                  <a:lnTo>
                    <a:pt x="367" y="587"/>
                  </a:lnTo>
                  <a:lnTo>
                    <a:pt x="368" y="590"/>
                  </a:lnTo>
                  <a:lnTo>
                    <a:pt x="368" y="586"/>
                  </a:lnTo>
                  <a:lnTo>
                    <a:pt x="368" y="583"/>
                  </a:lnTo>
                  <a:lnTo>
                    <a:pt x="368" y="579"/>
                  </a:lnTo>
                  <a:lnTo>
                    <a:pt x="369" y="576"/>
                  </a:lnTo>
                  <a:lnTo>
                    <a:pt x="369" y="573"/>
                  </a:lnTo>
                  <a:lnTo>
                    <a:pt x="369" y="574"/>
                  </a:lnTo>
                  <a:lnTo>
                    <a:pt x="369" y="573"/>
                  </a:lnTo>
                  <a:lnTo>
                    <a:pt x="369" y="569"/>
                  </a:lnTo>
                  <a:lnTo>
                    <a:pt x="369" y="569"/>
                  </a:lnTo>
                  <a:lnTo>
                    <a:pt x="370" y="568"/>
                  </a:lnTo>
                  <a:lnTo>
                    <a:pt x="370" y="561"/>
                  </a:lnTo>
                  <a:lnTo>
                    <a:pt x="370" y="565"/>
                  </a:lnTo>
                  <a:lnTo>
                    <a:pt x="370" y="561"/>
                  </a:lnTo>
                  <a:lnTo>
                    <a:pt x="371" y="556"/>
                  </a:lnTo>
                  <a:lnTo>
                    <a:pt x="371" y="559"/>
                  </a:lnTo>
                  <a:lnTo>
                    <a:pt x="371" y="551"/>
                  </a:lnTo>
                  <a:lnTo>
                    <a:pt x="372" y="547"/>
                  </a:lnTo>
                  <a:lnTo>
                    <a:pt x="372" y="550"/>
                  </a:lnTo>
                  <a:lnTo>
                    <a:pt x="372" y="544"/>
                  </a:lnTo>
                  <a:lnTo>
                    <a:pt x="372" y="546"/>
                  </a:lnTo>
                  <a:lnTo>
                    <a:pt x="372" y="549"/>
                  </a:lnTo>
                  <a:lnTo>
                    <a:pt x="372" y="542"/>
                  </a:lnTo>
                  <a:lnTo>
                    <a:pt x="373" y="546"/>
                  </a:lnTo>
                  <a:lnTo>
                    <a:pt x="373" y="526"/>
                  </a:lnTo>
                  <a:lnTo>
                    <a:pt x="373" y="531"/>
                  </a:lnTo>
                  <a:lnTo>
                    <a:pt x="373" y="541"/>
                  </a:lnTo>
                  <a:lnTo>
                    <a:pt x="374" y="534"/>
                  </a:lnTo>
                  <a:lnTo>
                    <a:pt x="374" y="536"/>
                  </a:lnTo>
                  <a:lnTo>
                    <a:pt x="374" y="532"/>
                  </a:lnTo>
                  <a:lnTo>
                    <a:pt x="375" y="532"/>
                  </a:lnTo>
                  <a:lnTo>
                    <a:pt x="375" y="525"/>
                  </a:lnTo>
                  <a:lnTo>
                    <a:pt x="375" y="527"/>
                  </a:lnTo>
                  <a:lnTo>
                    <a:pt x="376" y="524"/>
                  </a:lnTo>
                  <a:lnTo>
                    <a:pt x="376" y="526"/>
                  </a:lnTo>
                  <a:lnTo>
                    <a:pt x="376" y="516"/>
                  </a:lnTo>
                  <a:lnTo>
                    <a:pt x="376" y="520"/>
                  </a:lnTo>
                  <a:lnTo>
                    <a:pt x="376" y="519"/>
                  </a:lnTo>
                  <a:lnTo>
                    <a:pt x="376" y="512"/>
                  </a:lnTo>
                  <a:lnTo>
                    <a:pt x="377" y="513"/>
                  </a:lnTo>
                  <a:lnTo>
                    <a:pt x="377" y="510"/>
                  </a:lnTo>
                  <a:lnTo>
                    <a:pt x="377" y="504"/>
                  </a:lnTo>
                  <a:lnTo>
                    <a:pt x="377" y="506"/>
                  </a:lnTo>
                  <a:lnTo>
                    <a:pt x="378" y="500"/>
                  </a:lnTo>
                  <a:lnTo>
                    <a:pt x="378" y="495"/>
                  </a:lnTo>
                  <a:lnTo>
                    <a:pt x="378" y="502"/>
                  </a:lnTo>
                  <a:lnTo>
                    <a:pt x="378" y="494"/>
                  </a:lnTo>
                  <a:lnTo>
                    <a:pt x="379" y="489"/>
                  </a:lnTo>
                  <a:lnTo>
                    <a:pt x="379" y="494"/>
                  </a:lnTo>
                  <a:lnTo>
                    <a:pt x="379" y="477"/>
                  </a:lnTo>
                  <a:lnTo>
                    <a:pt x="379" y="484"/>
                  </a:lnTo>
                  <a:lnTo>
                    <a:pt x="379" y="481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6"/>
                  </a:lnTo>
                  <a:lnTo>
                    <a:pt x="380" y="477"/>
                  </a:lnTo>
                  <a:lnTo>
                    <a:pt x="380" y="472"/>
                  </a:lnTo>
                  <a:lnTo>
                    <a:pt x="381" y="474"/>
                  </a:lnTo>
                  <a:lnTo>
                    <a:pt x="381" y="472"/>
                  </a:lnTo>
                  <a:lnTo>
                    <a:pt x="381" y="469"/>
                  </a:lnTo>
                  <a:lnTo>
                    <a:pt x="381" y="477"/>
                  </a:lnTo>
                  <a:lnTo>
                    <a:pt x="382" y="469"/>
                  </a:lnTo>
                  <a:lnTo>
                    <a:pt x="382" y="464"/>
                  </a:lnTo>
                  <a:lnTo>
                    <a:pt x="382" y="470"/>
                  </a:lnTo>
                  <a:lnTo>
                    <a:pt x="382" y="459"/>
                  </a:lnTo>
                  <a:lnTo>
                    <a:pt x="383" y="459"/>
                  </a:lnTo>
                  <a:lnTo>
                    <a:pt x="383" y="464"/>
                  </a:lnTo>
                  <a:lnTo>
                    <a:pt x="383" y="458"/>
                  </a:lnTo>
                  <a:lnTo>
                    <a:pt x="383" y="456"/>
                  </a:lnTo>
                  <a:lnTo>
                    <a:pt x="383" y="463"/>
                  </a:lnTo>
                  <a:lnTo>
                    <a:pt x="383" y="461"/>
                  </a:lnTo>
                  <a:lnTo>
                    <a:pt x="384" y="460"/>
                  </a:lnTo>
                  <a:lnTo>
                    <a:pt x="384" y="462"/>
                  </a:lnTo>
                  <a:lnTo>
                    <a:pt x="384" y="461"/>
                  </a:lnTo>
                  <a:lnTo>
                    <a:pt x="384" y="463"/>
                  </a:lnTo>
                  <a:lnTo>
                    <a:pt x="385" y="458"/>
                  </a:lnTo>
                  <a:lnTo>
                    <a:pt x="385" y="454"/>
                  </a:lnTo>
                  <a:lnTo>
                    <a:pt x="385" y="459"/>
                  </a:lnTo>
                  <a:lnTo>
                    <a:pt x="385" y="452"/>
                  </a:lnTo>
                  <a:lnTo>
                    <a:pt x="386" y="457"/>
                  </a:lnTo>
                  <a:lnTo>
                    <a:pt x="386" y="451"/>
                  </a:lnTo>
                  <a:lnTo>
                    <a:pt x="386" y="455"/>
                  </a:lnTo>
                  <a:lnTo>
                    <a:pt x="386" y="461"/>
                  </a:lnTo>
                  <a:lnTo>
                    <a:pt x="386" y="453"/>
                  </a:lnTo>
                  <a:lnTo>
                    <a:pt x="386" y="455"/>
                  </a:lnTo>
                  <a:lnTo>
                    <a:pt x="387" y="459"/>
                  </a:lnTo>
                  <a:lnTo>
                    <a:pt x="387" y="455"/>
                  </a:lnTo>
                  <a:lnTo>
                    <a:pt x="387" y="464"/>
                  </a:lnTo>
                  <a:lnTo>
                    <a:pt x="388" y="456"/>
                  </a:lnTo>
                  <a:lnTo>
                    <a:pt x="388" y="462"/>
                  </a:lnTo>
                  <a:lnTo>
                    <a:pt x="388" y="458"/>
                  </a:lnTo>
                  <a:lnTo>
                    <a:pt x="389" y="459"/>
                  </a:lnTo>
                  <a:lnTo>
                    <a:pt x="389" y="456"/>
                  </a:lnTo>
                  <a:lnTo>
                    <a:pt x="389" y="463"/>
                  </a:lnTo>
                  <a:lnTo>
                    <a:pt x="390" y="458"/>
                  </a:lnTo>
                  <a:lnTo>
                    <a:pt x="390" y="461"/>
                  </a:lnTo>
                  <a:lnTo>
                    <a:pt x="390" y="463"/>
                  </a:lnTo>
                  <a:lnTo>
                    <a:pt x="390" y="454"/>
                  </a:lnTo>
                  <a:lnTo>
                    <a:pt x="390" y="457"/>
                  </a:lnTo>
                  <a:lnTo>
                    <a:pt x="390" y="451"/>
                  </a:lnTo>
                  <a:lnTo>
                    <a:pt x="391" y="454"/>
                  </a:lnTo>
                  <a:lnTo>
                    <a:pt x="391" y="460"/>
                  </a:lnTo>
                  <a:lnTo>
                    <a:pt x="391" y="454"/>
                  </a:lnTo>
                  <a:lnTo>
                    <a:pt x="392" y="462"/>
                  </a:lnTo>
                  <a:lnTo>
                    <a:pt x="392" y="451"/>
                  </a:lnTo>
                  <a:lnTo>
                    <a:pt x="392" y="458"/>
                  </a:lnTo>
                  <a:lnTo>
                    <a:pt x="392" y="455"/>
                  </a:lnTo>
                  <a:lnTo>
                    <a:pt x="393" y="456"/>
                  </a:lnTo>
                  <a:lnTo>
                    <a:pt x="393" y="457"/>
                  </a:lnTo>
                  <a:lnTo>
                    <a:pt x="393" y="461"/>
                  </a:lnTo>
                  <a:lnTo>
                    <a:pt x="393" y="455"/>
                  </a:lnTo>
                  <a:lnTo>
                    <a:pt x="394" y="458"/>
                  </a:lnTo>
                  <a:lnTo>
                    <a:pt x="394" y="452"/>
                  </a:lnTo>
                  <a:lnTo>
                    <a:pt x="394" y="463"/>
                  </a:lnTo>
                  <a:lnTo>
                    <a:pt x="395" y="457"/>
                  </a:lnTo>
                  <a:lnTo>
                    <a:pt x="395" y="455"/>
                  </a:lnTo>
                  <a:lnTo>
                    <a:pt x="395" y="465"/>
                  </a:lnTo>
                  <a:lnTo>
                    <a:pt x="395" y="457"/>
                  </a:lnTo>
                  <a:lnTo>
                    <a:pt x="395" y="456"/>
                  </a:lnTo>
                  <a:lnTo>
                    <a:pt x="396" y="465"/>
                  </a:lnTo>
                  <a:lnTo>
                    <a:pt x="396" y="458"/>
                  </a:lnTo>
                  <a:lnTo>
                    <a:pt x="396" y="460"/>
                  </a:lnTo>
                  <a:lnTo>
                    <a:pt x="396" y="463"/>
                  </a:lnTo>
                  <a:lnTo>
                    <a:pt x="396" y="463"/>
                  </a:lnTo>
                  <a:lnTo>
                    <a:pt x="397" y="461"/>
                  </a:lnTo>
                  <a:lnTo>
                    <a:pt x="397" y="462"/>
                  </a:lnTo>
                  <a:lnTo>
                    <a:pt x="397" y="460"/>
                  </a:lnTo>
                  <a:lnTo>
                    <a:pt x="397" y="462"/>
                  </a:lnTo>
                  <a:lnTo>
                    <a:pt x="397" y="460"/>
                  </a:lnTo>
                  <a:lnTo>
                    <a:pt x="398" y="460"/>
                  </a:lnTo>
                  <a:lnTo>
                    <a:pt x="398" y="464"/>
                  </a:lnTo>
                  <a:lnTo>
                    <a:pt x="398" y="459"/>
                  </a:lnTo>
                  <a:lnTo>
                    <a:pt x="398" y="463"/>
                  </a:lnTo>
                  <a:lnTo>
                    <a:pt x="399" y="465"/>
                  </a:lnTo>
                  <a:lnTo>
                    <a:pt x="399" y="457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9" y="462"/>
                  </a:lnTo>
                  <a:lnTo>
                    <a:pt x="400" y="463"/>
                  </a:lnTo>
                  <a:lnTo>
                    <a:pt x="400" y="466"/>
                  </a:lnTo>
                  <a:lnTo>
                    <a:pt x="400" y="463"/>
                  </a:lnTo>
                  <a:lnTo>
                    <a:pt x="400" y="464"/>
                  </a:lnTo>
                  <a:lnTo>
                    <a:pt x="400" y="469"/>
                  </a:lnTo>
                  <a:lnTo>
                    <a:pt x="400" y="464"/>
                  </a:lnTo>
                  <a:lnTo>
                    <a:pt x="401" y="465"/>
                  </a:lnTo>
                  <a:lnTo>
                    <a:pt x="401" y="464"/>
                  </a:lnTo>
                  <a:lnTo>
                    <a:pt x="401" y="464"/>
                  </a:lnTo>
                  <a:lnTo>
                    <a:pt x="401" y="471"/>
                  </a:lnTo>
                  <a:lnTo>
                    <a:pt x="401" y="464"/>
                  </a:lnTo>
                  <a:lnTo>
                    <a:pt x="402" y="468"/>
                  </a:lnTo>
                  <a:lnTo>
                    <a:pt x="402" y="472"/>
                  </a:lnTo>
                  <a:lnTo>
                    <a:pt x="402" y="463"/>
                  </a:lnTo>
                  <a:lnTo>
                    <a:pt x="402" y="468"/>
                  </a:lnTo>
                  <a:lnTo>
                    <a:pt x="403" y="471"/>
                  </a:lnTo>
                  <a:lnTo>
                    <a:pt x="403" y="458"/>
                  </a:lnTo>
                  <a:lnTo>
                    <a:pt x="403" y="464"/>
                  </a:lnTo>
                  <a:lnTo>
                    <a:pt x="404" y="455"/>
                  </a:lnTo>
                  <a:lnTo>
                    <a:pt x="404" y="464"/>
                  </a:lnTo>
                  <a:lnTo>
                    <a:pt x="404" y="458"/>
                  </a:lnTo>
                  <a:lnTo>
                    <a:pt x="404" y="467"/>
                  </a:lnTo>
                  <a:lnTo>
                    <a:pt x="404" y="462"/>
                  </a:lnTo>
                  <a:lnTo>
                    <a:pt x="405" y="468"/>
                  </a:lnTo>
                  <a:lnTo>
                    <a:pt x="405" y="464"/>
                  </a:lnTo>
                  <a:lnTo>
                    <a:pt x="405" y="465"/>
                  </a:lnTo>
                  <a:lnTo>
                    <a:pt x="406" y="465"/>
                  </a:lnTo>
                  <a:lnTo>
                    <a:pt x="406" y="458"/>
                  </a:lnTo>
                  <a:lnTo>
                    <a:pt x="406" y="466"/>
                  </a:lnTo>
                  <a:lnTo>
                    <a:pt x="406" y="464"/>
                  </a:lnTo>
                  <a:lnTo>
                    <a:pt x="407" y="462"/>
                  </a:lnTo>
                  <a:lnTo>
                    <a:pt x="407" y="467"/>
                  </a:lnTo>
                  <a:lnTo>
                    <a:pt x="407" y="460"/>
                  </a:lnTo>
                  <a:lnTo>
                    <a:pt x="407" y="468"/>
                  </a:lnTo>
                  <a:lnTo>
                    <a:pt x="407" y="458"/>
                  </a:lnTo>
                  <a:lnTo>
                    <a:pt x="408" y="469"/>
                  </a:lnTo>
                  <a:lnTo>
                    <a:pt x="408" y="465"/>
                  </a:lnTo>
                  <a:lnTo>
                    <a:pt x="408" y="463"/>
                  </a:lnTo>
                  <a:lnTo>
                    <a:pt x="408" y="469"/>
                  </a:lnTo>
                  <a:lnTo>
                    <a:pt x="409" y="460"/>
                  </a:lnTo>
                  <a:lnTo>
                    <a:pt x="409" y="468"/>
                  </a:lnTo>
                  <a:lnTo>
                    <a:pt x="409" y="461"/>
                  </a:lnTo>
                  <a:lnTo>
                    <a:pt x="409" y="460"/>
                  </a:lnTo>
                  <a:lnTo>
                    <a:pt x="410" y="465"/>
                  </a:lnTo>
                  <a:lnTo>
                    <a:pt x="410" y="461"/>
                  </a:lnTo>
                  <a:lnTo>
                    <a:pt x="410" y="466"/>
                  </a:lnTo>
                  <a:lnTo>
                    <a:pt x="411" y="461"/>
                  </a:lnTo>
                  <a:lnTo>
                    <a:pt x="411" y="460"/>
                  </a:lnTo>
                  <a:lnTo>
                    <a:pt x="411" y="462"/>
                  </a:lnTo>
                  <a:lnTo>
                    <a:pt x="411" y="463"/>
                  </a:lnTo>
                  <a:lnTo>
                    <a:pt x="411" y="467"/>
                  </a:lnTo>
                  <a:lnTo>
                    <a:pt x="412" y="460"/>
                  </a:lnTo>
                  <a:lnTo>
                    <a:pt x="412" y="469"/>
                  </a:lnTo>
                  <a:lnTo>
                    <a:pt x="412" y="461"/>
                  </a:lnTo>
                  <a:lnTo>
                    <a:pt x="413" y="468"/>
                  </a:lnTo>
                  <a:lnTo>
                    <a:pt x="413" y="461"/>
                  </a:lnTo>
                  <a:lnTo>
                    <a:pt x="413" y="470"/>
                  </a:lnTo>
                  <a:lnTo>
                    <a:pt x="413" y="464"/>
                  </a:lnTo>
                  <a:lnTo>
                    <a:pt x="414" y="464"/>
                  </a:lnTo>
                  <a:lnTo>
                    <a:pt x="414" y="471"/>
                  </a:lnTo>
                  <a:lnTo>
                    <a:pt x="414" y="467"/>
                  </a:lnTo>
                  <a:lnTo>
                    <a:pt x="414" y="463"/>
                  </a:lnTo>
                  <a:lnTo>
                    <a:pt x="414" y="472"/>
                  </a:lnTo>
                  <a:lnTo>
                    <a:pt x="414" y="465"/>
                  </a:lnTo>
                  <a:lnTo>
                    <a:pt x="415" y="466"/>
                  </a:lnTo>
                  <a:lnTo>
                    <a:pt x="415" y="466"/>
                  </a:lnTo>
                  <a:lnTo>
                    <a:pt x="415" y="466"/>
                  </a:lnTo>
                  <a:lnTo>
                    <a:pt x="415" y="467"/>
                  </a:lnTo>
                  <a:lnTo>
                    <a:pt x="416" y="463"/>
                  </a:lnTo>
                  <a:lnTo>
                    <a:pt x="416" y="465"/>
                  </a:lnTo>
                  <a:lnTo>
                    <a:pt x="416" y="470"/>
                  </a:lnTo>
                  <a:lnTo>
                    <a:pt x="416" y="461"/>
                  </a:lnTo>
                  <a:lnTo>
                    <a:pt x="417" y="466"/>
                  </a:lnTo>
                  <a:lnTo>
                    <a:pt x="417" y="458"/>
                  </a:lnTo>
                  <a:lnTo>
                    <a:pt x="417" y="458"/>
                  </a:lnTo>
                  <a:lnTo>
                    <a:pt x="417" y="467"/>
                  </a:lnTo>
                  <a:lnTo>
                    <a:pt x="418" y="458"/>
                  </a:lnTo>
                  <a:lnTo>
                    <a:pt x="418" y="467"/>
                  </a:lnTo>
                  <a:lnTo>
                    <a:pt x="418" y="461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9" y="463"/>
                  </a:lnTo>
                  <a:lnTo>
                    <a:pt x="419" y="460"/>
                  </a:lnTo>
                  <a:lnTo>
                    <a:pt x="420" y="461"/>
                  </a:lnTo>
                  <a:lnTo>
                    <a:pt x="420" y="460"/>
                  </a:lnTo>
                  <a:lnTo>
                    <a:pt x="420" y="462"/>
                  </a:lnTo>
                  <a:lnTo>
                    <a:pt x="420" y="463"/>
                  </a:lnTo>
                  <a:lnTo>
                    <a:pt x="420" y="457"/>
                  </a:lnTo>
                  <a:lnTo>
                    <a:pt x="421" y="457"/>
                  </a:lnTo>
                  <a:lnTo>
                    <a:pt x="421" y="458"/>
                  </a:lnTo>
                  <a:lnTo>
                    <a:pt x="421" y="450"/>
                  </a:lnTo>
                  <a:lnTo>
                    <a:pt x="421" y="456"/>
                  </a:lnTo>
                  <a:lnTo>
                    <a:pt x="421" y="461"/>
                  </a:lnTo>
                  <a:lnTo>
                    <a:pt x="422" y="455"/>
                  </a:lnTo>
                  <a:lnTo>
                    <a:pt x="422" y="463"/>
                  </a:lnTo>
                  <a:lnTo>
                    <a:pt x="422" y="453"/>
                  </a:lnTo>
                  <a:lnTo>
                    <a:pt x="422" y="460"/>
                  </a:lnTo>
                  <a:lnTo>
                    <a:pt x="423" y="450"/>
                  </a:lnTo>
                  <a:lnTo>
                    <a:pt x="423" y="458"/>
                  </a:lnTo>
                  <a:lnTo>
                    <a:pt x="423" y="454"/>
                  </a:lnTo>
                  <a:lnTo>
                    <a:pt x="424" y="451"/>
                  </a:lnTo>
                  <a:lnTo>
                    <a:pt x="424" y="454"/>
                  </a:lnTo>
                  <a:lnTo>
                    <a:pt x="424" y="452"/>
                  </a:lnTo>
                  <a:lnTo>
                    <a:pt x="424" y="448"/>
                  </a:lnTo>
                  <a:lnTo>
                    <a:pt x="424" y="449"/>
                  </a:lnTo>
                  <a:lnTo>
                    <a:pt x="425" y="447"/>
                  </a:lnTo>
                  <a:lnTo>
                    <a:pt x="425" y="441"/>
                  </a:lnTo>
                  <a:lnTo>
                    <a:pt x="425" y="443"/>
                  </a:lnTo>
                  <a:lnTo>
                    <a:pt x="425" y="433"/>
                  </a:lnTo>
                  <a:lnTo>
                    <a:pt x="425" y="440"/>
                  </a:lnTo>
                  <a:lnTo>
                    <a:pt x="426" y="434"/>
                  </a:lnTo>
                  <a:lnTo>
                    <a:pt x="426" y="442"/>
                  </a:lnTo>
                  <a:lnTo>
                    <a:pt x="426" y="441"/>
                  </a:lnTo>
                  <a:lnTo>
                    <a:pt x="426" y="434"/>
                  </a:lnTo>
                  <a:lnTo>
                    <a:pt x="427" y="440"/>
                  </a:lnTo>
                  <a:lnTo>
                    <a:pt x="427" y="437"/>
                  </a:lnTo>
                  <a:lnTo>
                    <a:pt x="427" y="436"/>
                  </a:lnTo>
                  <a:lnTo>
                    <a:pt x="427" y="436"/>
                  </a:lnTo>
                  <a:lnTo>
                    <a:pt x="427" y="437"/>
                  </a:lnTo>
                  <a:lnTo>
                    <a:pt x="428" y="433"/>
                  </a:lnTo>
                  <a:lnTo>
                    <a:pt x="428" y="432"/>
                  </a:lnTo>
                  <a:lnTo>
                    <a:pt x="428" y="433"/>
                  </a:lnTo>
                  <a:lnTo>
                    <a:pt x="428" y="429"/>
                  </a:lnTo>
                  <a:lnTo>
                    <a:pt x="428" y="432"/>
                  </a:lnTo>
                  <a:lnTo>
                    <a:pt x="428" y="423"/>
                  </a:lnTo>
                  <a:lnTo>
                    <a:pt x="429" y="426"/>
                  </a:lnTo>
                  <a:lnTo>
                    <a:pt x="429" y="428"/>
                  </a:lnTo>
                  <a:lnTo>
                    <a:pt x="429" y="417"/>
                  </a:lnTo>
                  <a:lnTo>
                    <a:pt x="429" y="422"/>
                  </a:lnTo>
                  <a:lnTo>
                    <a:pt x="430" y="412"/>
                  </a:lnTo>
                  <a:lnTo>
                    <a:pt x="430" y="417"/>
                  </a:lnTo>
                  <a:lnTo>
                    <a:pt x="430" y="411"/>
                  </a:lnTo>
                  <a:lnTo>
                    <a:pt x="431" y="407"/>
                  </a:lnTo>
                  <a:lnTo>
                    <a:pt x="431" y="415"/>
                  </a:lnTo>
                  <a:lnTo>
                    <a:pt x="431" y="407"/>
                  </a:lnTo>
                  <a:lnTo>
                    <a:pt x="431" y="402"/>
                  </a:lnTo>
                  <a:lnTo>
                    <a:pt x="431" y="412"/>
                  </a:lnTo>
                  <a:lnTo>
                    <a:pt x="432" y="401"/>
                  </a:lnTo>
                  <a:lnTo>
                    <a:pt x="432" y="401"/>
                  </a:lnTo>
                  <a:lnTo>
                    <a:pt x="432" y="403"/>
                  </a:lnTo>
                  <a:lnTo>
                    <a:pt x="432" y="398"/>
                  </a:lnTo>
                  <a:lnTo>
                    <a:pt x="432" y="388"/>
                  </a:lnTo>
                  <a:lnTo>
                    <a:pt x="433" y="380"/>
                  </a:lnTo>
                  <a:lnTo>
                    <a:pt x="433" y="380"/>
                  </a:lnTo>
                  <a:lnTo>
                    <a:pt x="433" y="38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80"/>
                  </a:lnTo>
                  <a:lnTo>
                    <a:pt x="434" y="371"/>
                  </a:lnTo>
                  <a:lnTo>
                    <a:pt x="435" y="363"/>
                  </a:lnTo>
                  <a:lnTo>
                    <a:pt x="435" y="376"/>
                  </a:lnTo>
                  <a:lnTo>
                    <a:pt x="435" y="367"/>
                  </a:lnTo>
                  <a:lnTo>
                    <a:pt x="435" y="363"/>
                  </a:lnTo>
                  <a:lnTo>
                    <a:pt x="435" y="366"/>
                  </a:lnTo>
                  <a:lnTo>
                    <a:pt x="435" y="363"/>
                  </a:lnTo>
                  <a:lnTo>
                    <a:pt x="436" y="358"/>
                  </a:lnTo>
                  <a:lnTo>
                    <a:pt x="436" y="359"/>
                  </a:lnTo>
                  <a:lnTo>
                    <a:pt x="436" y="355"/>
                  </a:lnTo>
                  <a:lnTo>
                    <a:pt x="437" y="354"/>
                  </a:lnTo>
                  <a:lnTo>
                    <a:pt x="437" y="351"/>
                  </a:lnTo>
                  <a:lnTo>
                    <a:pt x="437" y="348"/>
                  </a:lnTo>
                  <a:lnTo>
                    <a:pt x="437" y="352"/>
                  </a:lnTo>
                  <a:lnTo>
                    <a:pt x="438" y="349"/>
                  </a:lnTo>
                  <a:lnTo>
                    <a:pt x="438" y="337"/>
                  </a:lnTo>
                  <a:lnTo>
                    <a:pt x="438" y="345"/>
                  </a:lnTo>
                  <a:lnTo>
                    <a:pt x="438" y="335"/>
                  </a:lnTo>
                  <a:lnTo>
                    <a:pt x="439" y="331"/>
                  </a:lnTo>
                  <a:lnTo>
                    <a:pt x="439" y="344"/>
                  </a:lnTo>
                  <a:lnTo>
                    <a:pt x="439" y="339"/>
                  </a:lnTo>
                  <a:lnTo>
                    <a:pt x="439" y="341"/>
                  </a:lnTo>
                  <a:lnTo>
                    <a:pt x="439" y="332"/>
                  </a:lnTo>
                  <a:lnTo>
                    <a:pt x="440" y="333"/>
                  </a:lnTo>
                  <a:lnTo>
                    <a:pt x="440" y="340"/>
                  </a:lnTo>
                  <a:lnTo>
                    <a:pt x="440" y="337"/>
                  </a:lnTo>
                  <a:lnTo>
                    <a:pt x="440" y="339"/>
                  </a:lnTo>
                  <a:lnTo>
                    <a:pt x="440" y="342"/>
                  </a:lnTo>
                  <a:lnTo>
                    <a:pt x="441" y="339"/>
                  </a:lnTo>
                  <a:lnTo>
                    <a:pt x="441" y="346"/>
                  </a:lnTo>
                  <a:lnTo>
                    <a:pt x="441" y="341"/>
                  </a:lnTo>
                  <a:lnTo>
                    <a:pt x="441" y="353"/>
                  </a:lnTo>
                  <a:lnTo>
                    <a:pt x="442" y="347"/>
                  </a:lnTo>
                  <a:lnTo>
                    <a:pt x="442" y="342"/>
                  </a:lnTo>
                  <a:lnTo>
                    <a:pt x="442" y="342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6"/>
                  </a:lnTo>
                  <a:lnTo>
                    <a:pt x="443" y="352"/>
                  </a:lnTo>
                  <a:lnTo>
                    <a:pt x="443" y="348"/>
                  </a:lnTo>
                  <a:lnTo>
                    <a:pt x="443" y="355"/>
                  </a:lnTo>
                  <a:lnTo>
                    <a:pt x="443" y="352"/>
                  </a:lnTo>
                  <a:lnTo>
                    <a:pt x="444" y="357"/>
                  </a:lnTo>
                  <a:lnTo>
                    <a:pt x="444" y="354"/>
                  </a:lnTo>
                  <a:lnTo>
                    <a:pt x="444" y="362"/>
                  </a:lnTo>
                  <a:lnTo>
                    <a:pt x="444" y="359"/>
                  </a:lnTo>
                  <a:lnTo>
                    <a:pt x="445" y="360"/>
                  </a:lnTo>
                  <a:lnTo>
                    <a:pt x="445" y="370"/>
                  </a:lnTo>
                  <a:lnTo>
                    <a:pt x="445" y="365"/>
                  </a:lnTo>
                  <a:lnTo>
                    <a:pt x="445" y="367"/>
                  </a:lnTo>
                  <a:lnTo>
                    <a:pt x="446" y="375"/>
                  </a:lnTo>
                  <a:lnTo>
                    <a:pt x="446" y="373"/>
                  </a:lnTo>
                  <a:lnTo>
                    <a:pt x="446" y="379"/>
                  </a:lnTo>
                  <a:lnTo>
                    <a:pt x="446" y="379"/>
                  </a:lnTo>
                  <a:lnTo>
                    <a:pt x="446" y="375"/>
                  </a:lnTo>
                  <a:lnTo>
                    <a:pt x="446" y="382"/>
                  </a:lnTo>
                  <a:lnTo>
                    <a:pt x="447" y="378"/>
                  </a:lnTo>
                  <a:lnTo>
                    <a:pt x="447" y="384"/>
                  </a:lnTo>
                  <a:lnTo>
                    <a:pt x="447" y="387"/>
                  </a:lnTo>
                  <a:lnTo>
                    <a:pt x="447" y="382"/>
                  </a:lnTo>
                  <a:lnTo>
                    <a:pt x="448" y="391"/>
                  </a:lnTo>
                  <a:lnTo>
                    <a:pt x="448" y="391"/>
                  </a:lnTo>
                  <a:lnTo>
                    <a:pt x="448" y="394"/>
                  </a:lnTo>
                  <a:lnTo>
                    <a:pt x="448" y="393"/>
                  </a:lnTo>
                  <a:lnTo>
                    <a:pt x="449" y="394"/>
                  </a:lnTo>
                  <a:lnTo>
                    <a:pt x="449" y="399"/>
                  </a:lnTo>
                  <a:lnTo>
                    <a:pt x="449" y="397"/>
                  </a:lnTo>
                  <a:lnTo>
                    <a:pt x="449" y="398"/>
                  </a:lnTo>
                  <a:lnTo>
                    <a:pt x="449" y="402"/>
                  </a:lnTo>
                  <a:lnTo>
                    <a:pt x="449" y="404"/>
                  </a:lnTo>
                  <a:lnTo>
                    <a:pt x="450" y="401"/>
                  </a:lnTo>
                  <a:lnTo>
                    <a:pt x="450" y="409"/>
                  </a:lnTo>
                  <a:lnTo>
                    <a:pt x="450" y="404"/>
                  </a:lnTo>
                  <a:lnTo>
                    <a:pt x="450" y="407"/>
                  </a:lnTo>
                  <a:lnTo>
                    <a:pt x="451" y="402"/>
                  </a:lnTo>
                  <a:lnTo>
                    <a:pt x="451" y="409"/>
                  </a:lnTo>
                  <a:lnTo>
                    <a:pt x="451" y="409"/>
                  </a:lnTo>
                  <a:lnTo>
                    <a:pt x="451" y="406"/>
                  </a:lnTo>
                  <a:lnTo>
                    <a:pt x="452" y="414"/>
                  </a:lnTo>
                  <a:lnTo>
                    <a:pt x="452" y="412"/>
                  </a:lnTo>
                  <a:lnTo>
                    <a:pt x="452" y="412"/>
                  </a:lnTo>
                  <a:lnTo>
                    <a:pt x="452" y="420"/>
                  </a:lnTo>
                  <a:lnTo>
                    <a:pt x="452" y="417"/>
                  </a:lnTo>
                  <a:lnTo>
                    <a:pt x="453" y="418"/>
                  </a:lnTo>
                  <a:lnTo>
                    <a:pt x="453" y="426"/>
                  </a:lnTo>
                  <a:lnTo>
                    <a:pt x="453" y="424"/>
                  </a:lnTo>
                  <a:lnTo>
                    <a:pt x="453" y="431"/>
                  </a:lnTo>
                  <a:lnTo>
                    <a:pt x="453" y="427"/>
                  </a:lnTo>
                  <a:lnTo>
                    <a:pt x="454" y="430"/>
                  </a:lnTo>
                  <a:lnTo>
                    <a:pt x="454" y="436"/>
                  </a:lnTo>
                  <a:lnTo>
                    <a:pt x="454" y="429"/>
                  </a:lnTo>
                  <a:lnTo>
                    <a:pt x="454" y="432"/>
                  </a:lnTo>
                  <a:lnTo>
                    <a:pt x="455" y="433"/>
                  </a:lnTo>
                  <a:lnTo>
                    <a:pt x="455" y="432"/>
                  </a:lnTo>
                  <a:lnTo>
                    <a:pt x="455" y="434"/>
                  </a:lnTo>
                  <a:lnTo>
                    <a:pt x="455" y="439"/>
                  </a:lnTo>
                  <a:lnTo>
                    <a:pt x="455" y="438"/>
                  </a:lnTo>
                  <a:lnTo>
                    <a:pt x="456" y="438"/>
                  </a:lnTo>
                  <a:lnTo>
                    <a:pt x="456" y="444"/>
                  </a:lnTo>
                  <a:lnTo>
                    <a:pt x="456" y="442"/>
                  </a:lnTo>
                  <a:lnTo>
                    <a:pt x="456" y="442"/>
                  </a:lnTo>
                  <a:lnTo>
                    <a:pt x="456" y="446"/>
                  </a:lnTo>
                  <a:lnTo>
                    <a:pt x="456" y="440"/>
                  </a:lnTo>
                  <a:lnTo>
                    <a:pt x="457" y="443"/>
                  </a:lnTo>
                  <a:lnTo>
                    <a:pt x="457" y="448"/>
                  </a:lnTo>
                  <a:lnTo>
                    <a:pt x="457" y="448"/>
                  </a:lnTo>
                  <a:lnTo>
                    <a:pt x="457" y="448"/>
                  </a:lnTo>
                  <a:lnTo>
                    <a:pt x="458" y="451"/>
                  </a:lnTo>
                  <a:lnTo>
                    <a:pt x="458" y="452"/>
                  </a:lnTo>
                  <a:lnTo>
                    <a:pt x="458" y="454"/>
                  </a:lnTo>
                  <a:lnTo>
                    <a:pt x="458" y="451"/>
                  </a:lnTo>
                  <a:lnTo>
                    <a:pt x="459" y="451"/>
                  </a:lnTo>
                  <a:lnTo>
                    <a:pt x="459" y="450"/>
                  </a:lnTo>
                  <a:lnTo>
                    <a:pt x="459" y="450"/>
                  </a:lnTo>
                  <a:lnTo>
                    <a:pt x="459" y="458"/>
                  </a:lnTo>
                  <a:lnTo>
                    <a:pt x="459" y="453"/>
                  </a:lnTo>
                  <a:lnTo>
                    <a:pt x="460" y="462"/>
                  </a:lnTo>
                  <a:lnTo>
                    <a:pt x="460" y="454"/>
                  </a:lnTo>
                  <a:lnTo>
                    <a:pt x="460" y="461"/>
                  </a:lnTo>
                  <a:lnTo>
                    <a:pt x="460" y="458"/>
                  </a:lnTo>
                  <a:lnTo>
                    <a:pt x="461" y="457"/>
                  </a:lnTo>
                  <a:lnTo>
                    <a:pt x="461" y="461"/>
                  </a:lnTo>
                  <a:lnTo>
                    <a:pt x="461" y="459"/>
                  </a:lnTo>
                  <a:lnTo>
                    <a:pt x="461" y="459"/>
                  </a:lnTo>
                  <a:lnTo>
                    <a:pt x="461" y="463"/>
                  </a:lnTo>
                  <a:lnTo>
                    <a:pt x="462" y="460"/>
                  </a:lnTo>
                  <a:lnTo>
                    <a:pt x="462" y="460"/>
                  </a:lnTo>
                  <a:lnTo>
                    <a:pt x="462" y="467"/>
                  </a:lnTo>
                  <a:lnTo>
                    <a:pt x="462" y="458"/>
                  </a:lnTo>
                  <a:lnTo>
                    <a:pt x="463" y="467"/>
                  </a:lnTo>
                  <a:lnTo>
                    <a:pt x="463" y="461"/>
                  </a:lnTo>
                  <a:lnTo>
                    <a:pt x="463" y="466"/>
                  </a:lnTo>
                  <a:lnTo>
                    <a:pt x="463" y="461"/>
                  </a:lnTo>
                  <a:lnTo>
                    <a:pt x="464" y="469"/>
                  </a:lnTo>
                  <a:lnTo>
                    <a:pt x="464" y="465"/>
                  </a:lnTo>
                  <a:lnTo>
                    <a:pt x="464" y="464"/>
                  </a:lnTo>
                  <a:lnTo>
                    <a:pt x="464" y="470"/>
                  </a:lnTo>
                  <a:lnTo>
                    <a:pt x="465" y="467"/>
                  </a:lnTo>
                  <a:lnTo>
                    <a:pt x="465" y="466"/>
                  </a:lnTo>
                  <a:lnTo>
                    <a:pt x="465" y="470"/>
                  </a:lnTo>
                  <a:lnTo>
                    <a:pt x="465" y="467"/>
                  </a:lnTo>
                  <a:lnTo>
                    <a:pt x="466" y="471"/>
                  </a:lnTo>
                  <a:lnTo>
                    <a:pt x="466" y="467"/>
                  </a:lnTo>
                  <a:lnTo>
                    <a:pt x="466" y="469"/>
                  </a:lnTo>
                  <a:lnTo>
                    <a:pt x="467" y="469"/>
                  </a:lnTo>
                  <a:lnTo>
                    <a:pt x="467" y="473"/>
                  </a:lnTo>
                  <a:lnTo>
                    <a:pt x="467" y="468"/>
                  </a:lnTo>
                  <a:lnTo>
                    <a:pt x="467" y="473"/>
                  </a:lnTo>
                  <a:lnTo>
                    <a:pt x="468" y="468"/>
                  </a:lnTo>
                  <a:lnTo>
                    <a:pt x="468" y="475"/>
                  </a:lnTo>
                  <a:lnTo>
                    <a:pt x="468" y="464"/>
                  </a:lnTo>
                  <a:lnTo>
                    <a:pt x="468" y="461"/>
                  </a:lnTo>
                  <a:lnTo>
                    <a:pt x="469" y="462"/>
                  </a:lnTo>
                  <a:lnTo>
                    <a:pt x="469" y="457"/>
                  </a:lnTo>
                  <a:lnTo>
                    <a:pt x="469" y="456"/>
                  </a:lnTo>
                  <a:lnTo>
                    <a:pt x="469" y="461"/>
                  </a:lnTo>
                  <a:lnTo>
                    <a:pt x="469" y="458"/>
                  </a:lnTo>
                  <a:lnTo>
                    <a:pt x="470" y="463"/>
                  </a:lnTo>
                  <a:lnTo>
                    <a:pt x="470" y="467"/>
                  </a:lnTo>
                  <a:lnTo>
                    <a:pt x="470" y="464"/>
                  </a:lnTo>
                  <a:lnTo>
                    <a:pt x="470" y="468"/>
                  </a:lnTo>
                  <a:lnTo>
                    <a:pt x="470" y="464"/>
                  </a:lnTo>
                  <a:lnTo>
                    <a:pt x="470" y="466"/>
                  </a:lnTo>
                  <a:lnTo>
                    <a:pt x="471" y="471"/>
                  </a:lnTo>
                  <a:lnTo>
                    <a:pt x="471" y="464"/>
                  </a:lnTo>
                  <a:lnTo>
                    <a:pt x="471" y="468"/>
                  </a:lnTo>
                  <a:lnTo>
                    <a:pt x="471" y="472"/>
                  </a:lnTo>
                  <a:lnTo>
                    <a:pt x="472" y="466"/>
                  </a:lnTo>
                  <a:lnTo>
                    <a:pt x="472" y="472"/>
                  </a:lnTo>
                  <a:lnTo>
                    <a:pt x="472" y="465"/>
                  </a:lnTo>
                  <a:lnTo>
                    <a:pt x="473" y="472"/>
                  </a:lnTo>
                  <a:lnTo>
                    <a:pt x="473" y="466"/>
                  </a:lnTo>
                  <a:lnTo>
                    <a:pt x="473" y="473"/>
                  </a:lnTo>
                  <a:lnTo>
                    <a:pt x="473" y="468"/>
                  </a:lnTo>
                  <a:lnTo>
                    <a:pt x="474" y="468"/>
                  </a:lnTo>
                  <a:lnTo>
                    <a:pt x="474" y="473"/>
                  </a:lnTo>
                  <a:lnTo>
                    <a:pt x="474" y="467"/>
                  </a:lnTo>
                  <a:lnTo>
                    <a:pt x="474" y="469"/>
                  </a:lnTo>
                  <a:lnTo>
                    <a:pt x="475" y="467"/>
                  </a:lnTo>
                  <a:lnTo>
                    <a:pt x="475" y="469"/>
                  </a:lnTo>
                  <a:lnTo>
                    <a:pt x="475" y="465"/>
                  </a:lnTo>
                  <a:lnTo>
                    <a:pt x="475" y="466"/>
                  </a:lnTo>
                  <a:lnTo>
                    <a:pt x="476" y="470"/>
                  </a:lnTo>
                  <a:lnTo>
                    <a:pt x="476" y="464"/>
                  </a:lnTo>
                  <a:lnTo>
                    <a:pt x="476" y="466"/>
                  </a:lnTo>
                  <a:lnTo>
                    <a:pt x="476" y="469"/>
                  </a:lnTo>
                  <a:lnTo>
                    <a:pt x="476" y="464"/>
                  </a:lnTo>
                  <a:lnTo>
                    <a:pt x="477" y="469"/>
                  </a:lnTo>
                  <a:lnTo>
                    <a:pt x="477" y="470"/>
                  </a:lnTo>
                  <a:lnTo>
                    <a:pt x="477" y="466"/>
                  </a:lnTo>
                  <a:lnTo>
                    <a:pt x="477" y="474"/>
                  </a:lnTo>
                  <a:lnTo>
                    <a:pt x="478" y="467"/>
                  </a:lnTo>
                  <a:lnTo>
                    <a:pt x="478" y="475"/>
                  </a:lnTo>
                  <a:lnTo>
                    <a:pt x="478" y="466"/>
                  </a:lnTo>
                  <a:lnTo>
                    <a:pt x="478" y="473"/>
                  </a:lnTo>
                  <a:lnTo>
                    <a:pt x="479" y="467"/>
                  </a:lnTo>
                  <a:lnTo>
                    <a:pt x="479" y="469"/>
                  </a:lnTo>
                  <a:lnTo>
                    <a:pt x="479" y="469"/>
                  </a:lnTo>
                  <a:lnTo>
                    <a:pt x="479" y="470"/>
                  </a:lnTo>
                  <a:lnTo>
                    <a:pt x="480" y="467"/>
                  </a:lnTo>
                  <a:lnTo>
                    <a:pt x="480" y="470"/>
                  </a:lnTo>
                  <a:lnTo>
                    <a:pt x="480" y="470"/>
                  </a:lnTo>
                  <a:lnTo>
                    <a:pt x="480" y="463"/>
                  </a:lnTo>
                  <a:lnTo>
                    <a:pt x="480" y="464"/>
                  </a:lnTo>
                  <a:lnTo>
                    <a:pt x="481" y="458"/>
                  </a:lnTo>
                  <a:lnTo>
                    <a:pt x="481" y="461"/>
                  </a:lnTo>
                  <a:lnTo>
                    <a:pt x="481" y="461"/>
                  </a:lnTo>
                  <a:lnTo>
                    <a:pt x="481" y="452"/>
                  </a:lnTo>
                  <a:lnTo>
                    <a:pt x="481" y="463"/>
                  </a:lnTo>
                  <a:lnTo>
                    <a:pt x="482" y="461"/>
                  </a:lnTo>
                  <a:lnTo>
                    <a:pt x="482" y="463"/>
                  </a:lnTo>
                  <a:lnTo>
                    <a:pt x="482" y="460"/>
                  </a:lnTo>
                  <a:lnTo>
                    <a:pt x="483" y="463"/>
                  </a:lnTo>
                  <a:lnTo>
                    <a:pt x="483" y="460"/>
                  </a:lnTo>
                  <a:lnTo>
                    <a:pt x="483" y="459"/>
                  </a:lnTo>
                  <a:lnTo>
                    <a:pt x="484" y="455"/>
                  </a:lnTo>
                  <a:lnTo>
                    <a:pt x="484" y="459"/>
                  </a:lnTo>
                  <a:lnTo>
                    <a:pt x="484" y="458"/>
                  </a:lnTo>
                  <a:lnTo>
                    <a:pt x="484" y="464"/>
                  </a:lnTo>
                  <a:lnTo>
                    <a:pt x="484" y="458"/>
                  </a:lnTo>
                  <a:lnTo>
                    <a:pt x="485" y="460"/>
                  </a:lnTo>
                  <a:lnTo>
                    <a:pt x="485" y="462"/>
                  </a:lnTo>
                  <a:lnTo>
                    <a:pt x="485" y="457"/>
                  </a:lnTo>
                  <a:lnTo>
                    <a:pt x="485" y="459"/>
                  </a:lnTo>
                  <a:lnTo>
                    <a:pt x="485" y="461"/>
                  </a:lnTo>
                  <a:lnTo>
                    <a:pt x="486" y="458"/>
                  </a:lnTo>
                  <a:lnTo>
                    <a:pt x="486" y="457"/>
                  </a:lnTo>
                  <a:lnTo>
                    <a:pt x="486" y="462"/>
                  </a:lnTo>
                  <a:lnTo>
                    <a:pt x="486" y="457"/>
                  </a:lnTo>
                  <a:lnTo>
                    <a:pt x="487" y="455"/>
                  </a:lnTo>
                  <a:lnTo>
                    <a:pt x="487" y="462"/>
                  </a:lnTo>
                  <a:lnTo>
                    <a:pt x="487" y="454"/>
                  </a:lnTo>
                  <a:lnTo>
                    <a:pt x="487" y="453"/>
                  </a:lnTo>
                  <a:lnTo>
                    <a:pt x="488" y="458"/>
                  </a:lnTo>
                  <a:lnTo>
                    <a:pt x="488" y="452"/>
                  </a:lnTo>
                  <a:lnTo>
                    <a:pt x="488" y="456"/>
                  </a:lnTo>
                  <a:lnTo>
                    <a:pt x="488" y="451"/>
                  </a:lnTo>
                  <a:lnTo>
                    <a:pt x="488" y="453"/>
                  </a:lnTo>
                  <a:lnTo>
                    <a:pt x="489" y="447"/>
                  </a:lnTo>
                  <a:lnTo>
                    <a:pt x="489" y="450"/>
                  </a:lnTo>
                  <a:lnTo>
                    <a:pt x="489" y="441"/>
                  </a:lnTo>
                  <a:lnTo>
                    <a:pt x="490" y="434"/>
                  </a:lnTo>
                  <a:lnTo>
                    <a:pt x="490" y="424"/>
                  </a:lnTo>
                  <a:lnTo>
                    <a:pt x="490" y="425"/>
                  </a:lnTo>
                  <a:lnTo>
                    <a:pt x="490" y="427"/>
                  </a:lnTo>
                  <a:lnTo>
                    <a:pt x="491" y="417"/>
                  </a:lnTo>
                  <a:lnTo>
                    <a:pt x="491" y="419"/>
                  </a:lnTo>
                  <a:lnTo>
                    <a:pt x="491" y="407"/>
                  </a:lnTo>
                  <a:lnTo>
                    <a:pt x="491" y="414"/>
                  </a:lnTo>
                  <a:lnTo>
                    <a:pt x="492" y="399"/>
                  </a:lnTo>
                  <a:lnTo>
                    <a:pt x="492" y="397"/>
                  </a:lnTo>
                  <a:lnTo>
                    <a:pt x="492" y="386"/>
                  </a:lnTo>
                  <a:lnTo>
                    <a:pt x="493" y="389"/>
                  </a:lnTo>
                  <a:lnTo>
                    <a:pt x="493" y="385"/>
                  </a:lnTo>
                  <a:lnTo>
                    <a:pt x="493" y="387"/>
                  </a:lnTo>
                  <a:lnTo>
                    <a:pt x="493" y="384"/>
                  </a:lnTo>
                  <a:lnTo>
                    <a:pt x="494" y="386"/>
                  </a:lnTo>
                  <a:lnTo>
                    <a:pt x="494" y="381"/>
                  </a:lnTo>
                  <a:lnTo>
                    <a:pt x="494" y="380"/>
                  </a:lnTo>
                  <a:lnTo>
                    <a:pt x="494" y="386"/>
                  </a:lnTo>
                  <a:lnTo>
                    <a:pt x="494" y="378"/>
                  </a:lnTo>
                  <a:lnTo>
                    <a:pt x="494" y="374"/>
                  </a:lnTo>
                  <a:lnTo>
                    <a:pt x="495" y="382"/>
                  </a:lnTo>
                  <a:lnTo>
                    <a:pt x="495" y="375"/>
                  </a:lnTo>
                  <a:lnTo>
                    <a:pt x="495" y="381"/>
                  </a:lnTo>
                  <a:lnTo>
                    <a:pt x="496" y="374"/>
                  </a:lnTo>
                  <a:lnTo>
                    <a:pt x="496" y="373"/>
                  </a:lnTo>
                  <a:lnTo>
                    <a:pt x="496" y="378"/>
                  </a:lnTo>
                  <a:lnTo>
                    <a:pt x="496" y="372"/>
                  </a:lnTo>
                  <a:lnTo>
                    <a:pt x="497" y="366"/>
                  </a:lnTo>
                  <a:lnTo>
                    <a:pt x="497" y="369"/>
                  </a:lnTo>
                  <a:lnTo>
                    <a:pt x="497" y="367"/>
                  </a:lnTo>
                  <a:lnTo>
                    <a:pt x="497" y="374"/>
                  </a:lnTo>
                  <a:lnTo>
                    <a:pt x="497" y="368"/>
                  </a:lnTo>
                  <a:lnTo>
                    <a:pt x="498" y="372"/>
                  </a:lnTo>
                  <a:lnTo>
                    <a:pt x="498" y="372"/>
                  </a:lnTo>
                  <a:lnTo>
                    <a:pt x="498" y="366"/>
                  </a:lnTo>
                  <a:lnTo>
                    <a:pt x="498" y="367"/>
                  </a:lnTo>
                  <a:lnTo>
                    <a:pt x="498" y="371"/>
                  </a:lnTo>
                  <a:lnTo>
                    <a:pt x="498" y="366"/>
                  </a:lnTo>
                  <a:lnTo>
                    <a:pt x="499" y="369"/>
                  </a:lnTo>
                  <a:lnTo>
                    <a:pt x="499" y="371"/>
                  </a:lnTo>
                  <a:lnTo>
                    <a:pt x="499" y="366"/>
                  </a:lnTo>
                  <a:lnTo>
                    <a:pt x="499" y="366"/>
                  </a:lnTo>
                  <a:lnTo>
                    <a:pt x="500" y="369"/>
                  </a:lnTo>
                  <a:lnTo>
                    <a:pt x="500" y="364"/>
                  </a:lnTo>
                  <a:lnTo>
                    <a:pt x="500" y="365"/>
                  </a:lnTo>
                  <a:lnTo>
                    <a:pt x="500" y="358"/>
                  </a:lnTo>
                  <a:lnTo>
                    <a:pt x="501" y="366"/>
                  </a:lnTo>
                  <a:lnTo>
                    <a:pt x="501" y="355"/>
                  </a:lnTo>
                  <a:lnTo>
                    <a:pt x="501" y="360"/>
                  </a:lnTo>
                  <a:lnTo>
                    <a:pt x="501" y="360"/>
                  </a:lnTo>
                  <a:lnTo>
                    <a:pt x="501" y="353"/>
                  </a:lnTo>
                  <a:lnTo>
                    <a:pt x="501" y="357"/>
                  </a:lnTo>
                  <a:lnTo>
                    <a:pt x="502" y="356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5"/>
                  </a:lnTo>
                  <a:lnTo>
                    <a:pt x="503" y="347"/>
                  </a:lnTo>
                  <a:lnTo>
                    <a:pt x="503" y="355"/>
                  </a:lnTo>
                  <a:lnTo>
                    <a:pt x="503" y="347"/>
                  </a:lnTo>
                  <a:lnTo>
                    <a:pt x="504" y="353"/>
                  </a:lnTo>
                  <a:lnTo>
                    <a:pt x="504" y="343"/>
                  </a:lnTo>
                  <a:lnTo>
                    <a:pt x="504" y="344"/>
                  </a:lnTo>
                  <a:lnTo>
                    <a:pt x="504" y="338"/>
                  </a:lnTo>
                  <a:lnTo>
                    <a:pt x="504" y="335"/>
                  </a:lnTo>
                  <a:lnTo>
                    <a:pt x="505" y="341"/>
                  </a:lnTo>
                  <a:lnTo>
                    <a:pt x="505" y="338"/>
                  </a:lnTo>
                  <a:lnTo>
                    <a:pt x="505" y="341"/>
                  </a:lnTo>
                  <a:lnTo>
                    <a:pt x="505" y="339"/>
                  </a:lnTo>
                  <a:lnTo>
                    <a:pt x="505" y="335"/>
                  </a:lnTo>
                  <a:lnTo>
                    <a:pt x="505" y="329"/>
                  </a:lnTo>
                  <a:lnTo>
                    <a:pt x="506" y="329"/>
                  </a:lnTo>
                  <a:lnTo>
                    <a:pt x="506" y="326"/>
                  </a:lnTo>
                  <a:lnTo>
                    <a:pt x="506" y="334"/>
                  </a:lnTo>
                  <a:lnTo>
                    <a:pt x="506" y="326"/>
                  </a:lnTo>
                  <a:lnTo>
                    <a:pt x="507" y="326"/>
                  </a:lnTo>
                  <a:lnTo>
                    <a:pt x="507" y="330"/>
                  </a:lnTo>
                  <a:lnTo>
                    <a:pt x="507" y="323"/>
                  </a:lnTo>
                  <a:lnTo>
                    <a:pt x="507" y="330"/>
                  </a:lnTo>
                  <a:lnTo>
                    <a:pt x="508" y="319"/>
                  </a:lnTo>
                  <a:lnTo>
                    <a:pt x="508" y="323"/>
                  </a:lnTo>
                  <a:lnTo>
                    <a:pt x="508" y="325"/>
                  </a:lnTo>
                  <a:lnTo>
                    <a:pt x="508" y="316"/>
                  </a:lnTo>
                  <a:lnTo>
                    <a:pt x="508" y="320"/>
                  </a:lnTo>
                  <a:lnTo>
                    <a:pt x="508" y="320"/>
                  </a:lnTo>
                  <a:lnTo>
                    <a:pt x="509" y="314"/>
                  </a:lnTo>
                  <a:lnTo>
                    <a:pt x="509" y="322"/>
                  </a:lnTo>
                  <a:lnTo>
                    <a:pt x="509" y="314"/>
                  </a:lnTo>
                  <a:lnTo>
                    <a:pt x="510" y="320"/>
                  </a:lnTo>
                  <a:lnTo>
                    <a:pt x="510" y="308"/>
                  </a:lnTo>
                  <a:lnTo>
                    <a:pt x="510" y="307"/>
                  </a:lnTo>
                  <a:lnTo>
                    <a:pt x="510" y="299"/>
                  </a:lnTo>
                  <a:lnTo>
                    <a:pt x="511" y="302"/>
                  </a:lnTo>
                  <a:lnTo>
                    <a:pt x="511" y="305"/>
                  </a:lnTo>
                  <a:lnTo>
                    <a:pt x="511" y="304"/>
                  </a:lnTo>
                  <a:lnTo>
                    <a:pt x="511" y="309"/>
                  </a:lnTo>
                  <a:lnTo>
                    <a:pt x="512" y="302"/>
                  </a:lnTo>
                  <a:lnTo>
                    <a:pt x="512" y="304"/>
                  </a:lnTo>
                  <a:lnTo>
                    <a:pt x="512" y="304"/>
                  </a:lnTo>
                  <a:lnTo>
                    <a:pt x="512" y="303"/>
                  </a:lnTo>
                  <a:lnTo>
                    <a:pt x="512" y="299"/>
                  </a:lnTo>
                  <a:lnTo>
                    <a:pt x="512" y="307"/>
                  </a:lnTo>
                  <a:lnTo>
                    <a:pt x="513" y="302"/>
                  </a:lnTo>
                  <a:lnTo>
                    <a:pt x="513" y="301"/>
                  </a:lnTo>
                  <a:lnTo>
                    <a:pt x="513" y="301"/>
                  </a:lnTo>
                  <a:lnTo>
                    <a:pt x="513" y="296"/>
                  </a:lnTo>
                  <a:lnTo>
                    <a:pt x="513" y="297"/>
                  </a:lnTo>
                  <a:lnTo>
                    <a:pt x="514" y="292"/>
                  </a:lnTo>
                  <a:lnTo>
                    <a:pt x="514" y="294"/>
                  </a:lnTo>
                  <a:lnTo>
                    <a:pt x="514" y="297"/>
                  </a:lnTo>
                  <a:lnTo>
                    <a:pt x="514" y="289"/>
                  </a:lnTo>
                  <a:lnTo>
                    <a:pt x="514" y="292"/>
                  </a:lnTo>
                  <a:lnTo>
                    <a:pt x="515" y="294"/>
                  </a:lnTo>
                  <a:lnTo>
                    <a:pt x="515" y="286"/>
                  </a:lnTo>
                  <a:lnTo>
                    <a:pt x="515" y="289"/>
                  </a:lnTo>
                  <a:lnTo>
                    <a:pt x="515" y="294"/>
                  </a:lnTo>
                  <a:lnTo>
                    <a:pt x="515" y="287"/>
                  </a:lnTo>
                  <a:lnTo>
                    <a:pt x="516" y="277"/>
                  </a:lnTo>
                  <a:lnTo>
                    <a:pt x="516" y="274"/>
                  </a:lnTo>
                  <a:lnTo>
                    <a:pt x="516" y="270"/>
                  </a:lnTo>
                  <a:lnTo>
                    <a:pt x="517" y="267"/>
                  </a:lnTo>
                  <a:lnTo>
                    <a:pt x="517" y="272"/>
                  </a:lnTo>
                  <a:lnTo>
                    <a:pt x="517" y="263"/>
                  </a:lnTo>
                  <a:lnTo>
                    <a:pt x="517" y="273"/>
                  </a:lnTo>
                  <a:lnTo>
                    <a:pt x="517" y="266"/>
                  </a:lnTo>
                  <a:lnTo>
                    <a:pt x="518" y="264"/>
                  </a:lnTo>
                  <a:lnTo>
                    <a:pt x="518" y="271"/>
                  </a:lnTo>
                  <a:lnTo>
                    <a:pt x="518" y="263"/>
                  </a:lnTo>
                  <a:lnTo>
                    <a:pt x="518" y="264"/>
                  </a:lnTo>
                  <a:lnTo>
                    <a:pt x="519" y="265"/>
                  </a:lnTo>
                  <a:lnTo>
                    <a:pt x="519" y="265"/>
                  </a:lnTo>
                  <a:lnTo>
                    <a:pt x="519" y="261"/>
                  </a:lnTo>
                  <a:lnTo>
                    <a:pt x="519" y="263"/>
                  </a:lnTo>
                  <a:lnTo>
                    <a:pt x="519" y="265"/>
                  </a:lnTo>
                  <a:lnTo>
                    <a:pt x="520" y="262"/>
                  </a:lnTo>
                  <a:lnTo>
                    <a:pt x="520" y="266"/>
                  </a:lnTo>
                  <a:lnTo>
                    <a:pt x="520" y="252"/>
                  </a:lnTo>
                  <a:lnTo>
                    <a:pt x="521" y="262"/>
                  </a:lnTo>
                  <a:lnTo>
                    <a:pt x="521" y="253"/>
                  </a:lnTo>
                  <a:lnTo>
                    <a:pt x="521" y="258"/>
                  </a:lnTo>
                  <a:lnTo>
                    <a:pt x="521" y="256"/>
                  </a:lnTo>
                  <a:lnTo>
                    <a:pt x="522" y="260"/>
                  </a:lnTo>
                  <a:lnTo>
                    <a:pt x="522" y="248"/>
                  </a:lnTo>
                  <a:lnTo>
                    <a:pt x="522" y="258"/>
                  </a:lnTo>
                  <a:lnTo>
                    <a:pt x="522" y="251"/>
                  </a:lnTo>
                  <a:lnTo>
                    <a:pt x="523" y="257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3" y="256"/>
                  </a:lnTo>
                  <a:lnTo>
                    <a:pt x="524" y="252"/>
                  </a:lnTo>
                  <a:lnTo>
                    <a:pt x="524" y="252"/>
                  </a:lnTo>
                  <a:lnTo>
                    <a:pt x="524" y="254"/>
                  </a:lnTo>
                  <a:lnTo>
                    <a:pt x="525" y="249"/>
                  </a:lnTo>
                  <a:lnTo>
                    <a:pt x="525" y="252"/>
                  </a:lnTo>
                  <a:lnTo>
                    <a:pt x="525" y="252"/>
                  </a:lnTo>
                  <a:lnTo>
                    <a:pt x="525" y="244"/>
                  </a:lnTo>
                  <a:lnTo>
                    <a:pt x="525" y="254"/>
                  </a:lnTo>
                  <a:lnTo>
                    <a:pt x="526" y="245"/>
                  </a:lnTo>
                  <a:lnTo>
                    <a:pt x="526" y="239"/>
                  </a:lnTo>
                  <a:lnTo>
                    <a:pt x="526" y="245"/>
                  </a:lnTo>
                  <a:lnTo>
                    <a:pt x="526" y="235"/>
                  </a:lnTo>
                  <a:lnTo>
                    <a:pt x="526" y="234"/>
                  </a:lnTo>
                  <a:lnTo>
                    <a:pt x="527" y="229"/>
                  </a:lnTo>
                  <a:lnTo>
                    <a:pt x="527" y="238"/>
                  </a:lnTo>
                  <a:lnTo>
                    <a:pt x="527" y="223"/>
                  </a:lnTo>
                  <a:lnTo>
                    <a:pt x="527" y="230"/>
                  </a:lnTo>
                  <a:lnTo>
                    <a:pt x="528" y="210"/>
                  </a:lnTo>
                  <a:lnTo>
                    <a:pt x="528" y="201"/>
                  </a:lnTo>
                  <a:lnTo>
                    <a:pt x="528" y="206"/>
                  </a:lnTo>
                  <a:lnTo>
                    <a:pt x="528" y="202"/>
                  </a:lnTo>
                  <a:lnTo>
                    <a:pt x="529" y="199"/>
                  </a:lnTo>
                  <a:lnTo>
                    <a:pt x="529" y="206"/>
                  </a:lnTo>
                  <a:lnTo>
                    <a:pt x="529" y="205"/>
                  </a:lnTo>
                  <a:lnTo>
                    <a:pt x="529" y="209"/>
                  </a:lnTo>
                  <a:lnTo>
                    <a:pt x="529" y="206"/>
                  </a:lnTo>
                  <a:lnTo>
                    <a:pt x="529" y="213"/>
                  </a:lnTo>
                  <a:lnTo>
                    <a:pt x="530" y="209"/>
                  </a:lnTo>
                  <a:lnTo>
                    <a:pt x="530" y="203"/>
                  </a:lnTo>
                  <a:lnTo>
                    <a:pt x="530" y="215"/>
                  </a:lnTo>
                  <a:lnTo>
                    <a:pt x="530" y="204"/>
                  </a:lnTo>
                  <a:lnTo>
                    <a:pt x="530" y="199"/>
                  </a:lnTo>
                  <a:lnTo>
                    <a:pt x="531" y="205"/>
                  </a:lnTo>
                  <a:lnTo>
                    <a:pt x="531" y="198"/>
                  </a:lnTo>
                  <a:lnTo>
                    <a:pt x="531" y="206"/>
                  </a:lnTo>
                  <a:lnTo>
                    <a:pt x="531" y="196"/>
                  </a:lnTo>
                  <a:lnTo>
                    <a:pt x="532" y="201"/>
                  </a:lnTo>
                  <a:lnTo>
                    <a:pt x="532" y="203"/>
                  </a:lnTo>
                  <a:lnTo>
                    <a:pt x="532" y="196"/>
                  </a:lnTo>
                  <a:lnTo>
                    <a:pt x="532" y="206"/>
                  </a:lnTo>
                  <a:lnTo>
                    <a:pt x="533" y="200"/>
                  </a:lnTo>
                  <a:lnTo>
                    <a:pt x="533" y="203"/>
                  </a:lnTo>
                  <a:lnTo>
                    <a:pt x="533" y="180"/>
                  </a:lnTo>
                  <a:lnTo>
                    <a:pt x="533" y="190"/>
                  </a:lnTo>
                  <a:lnTo>
                    <a:pt x="534" y="195"/>
                  </a:lnTo>
                  <a:lnTo>
                    <a:pt x="534" y="187"/>
                  </a:lnTo>
                  <a:lnTo>
                    <a:pt x="534" y="191"/>
                  </a:lnTo>
                  <a:lnTo>
                    <a:pt x="534" y="196"/>
                  </a:lnTo>
                  <a:lnTo>
                    <a:pt x="534" y="190"/>
                  </a:lnTo>
                  <a:lnTo>
                    <a:pt x="535" y="187"/>
                  </a:lnTo>
                  <a:lnTo>
                    <a:pt x="535" y="201"/>
                  </a:lnTo>
                  <a:lnTo>
                    <a:pt x="535" y="193"/>
                  </a:lnTo>
                  <a:lnTo>
                    <a:pt x="535" y="197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6" y="187"/>
                  </a:lnTo>
                  <a:lnTo>
                    <a:pt x="536" y="197"/>
                  </a:lnTo>
                  <a:lnTo>
                    <a:pt x="536" y="193"/>
                  </a:lnTo>
                  <a:lnTo>
                    <a:pt x="537" y="188"/>
                  </a:lnTo>
                  <a:lnTo>
                    <a:pt x="537" y="197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8" y="194"/>
                  </a:lnTo>
                  <a:lnTo>
                    <a:pt x="538" y="188"/>
                  </a:lnTo>
                  <a:lnTo>
                    <a:pt x="538" y="190"/>
                  </a:lnTo>
                  <a:lnTo>
                    <a:pt x="538" y="199"/>
                  </a:lnTo>
                  <a:lnTo>
                    <a:pt x="539" y="188"/>
                  </a:lnTo>
                  <a:lnTo>
                    <a:pt x="539" y="187"/>
                  </a:lnTo>
                  <a:lnTo>
                    <a:pt x="539" y="194"/>
                  </a:lnTo>
                  <a:lnTo>
                    <a:pt x="539" y="185"/>
                  </a:lnTo>
                  <a:lnTo>
                    <a:pt x="540" y="184"/>
                  </a:lnTo>
                  <a:lnTo>
                    <a:pt x="540" y="192"/>
                  </a:lnTo>
                  <a:lnTo>
                    <a:pt x="540" y="183"/>
                  </a:lnTo>
                  <a:lnTo>
                    <a:pt x="540" y="187"/>
                  </a:lnTo>
                  <a:lnTo>
                    <a:pt x="540" y="187"/>
                  </a:lnTo>
                  <a:lnTo>
                    <a:pt x="540" y="191"/>
                  </a:lnTo>
                  <a:lnTo>
                    <a:pt x="541" y="181"/>
                  </a:lnTo>
                  <a:lnTo>
                    <a:pt x="541" y="179"/>
                  </a:lnTo>
                  <a:lnTo>
                    <a:pt x="541" y="194"/>
                  </a:lnTo>
                  <a:lnTo>
                    <a:pt x="541" y="188"/>
                  </a:lnTo>
                  <a:lnTo>
                    <a:pt x="541" y="184"/>
                  </a:lnTo>
                  <a:lnTo>
                    <a:pt x="542" y="186"/>
                  </a:lnTo>
                  <a:lnTo>
                    <a:pt x="542" y="180"/>
                  </a:lnTo>
                  <a:lnTo>
                    <a:pt x="542" y="187"/>
                  </a:lnTo>
                  <a:lnTo>
                    <a:pt x="542" y="180"/>
                  </a:lnTo>
                  <a:lnTo>
                    <a:pt x="542" y="187"/>
                  </a:lnTo>
                  <a:lnTo>
                    <a:pt x="543" y="191"/>
                  </a:lnTo>
                  <a:lnTo>
                    <a:pt x="543" y="183"/>
                  </a:lnTo>
                  <a:lnTo>
                    <a:pt x="543" y="188"/>
                  </a:lnTo>
                  <a:lnTo>
                    <a:pt x="543" y="19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4" y="178"/>
                  </a:lnTo>
                  <a:lnTo>
                    <a:pt x="544" y="178"/>
                  </a:lnTo>
                  <a:lnTo>
                    <a:pt x="544" y="178"/>
                  </a:lnTo>
                  <a:lnTo>
                    <a:pt x="544" y="183"/>
                  </a:lnTo>
                  <a:lnTo>
                    <a:pt x="545" y="181"/>
                  </a:lnTo>
                  <a:lnTo>
                    <a:pt x="545" y="183"/>
                  </a:lnTo>
                  <a:lnTo>
                    <a:pt x="545" y="183"/>
                  </a:lnTo>
                  <a:lnTo>
                    <a:pt x="545" y="192"/>
                  </a:lnTo>
                  <a:lnTo>
                    <a:pt x="545" y="185"/>
                  </a:lnTo>
                  <a:lnTo>
                    <a:pt x="546" y="183"/>
                  </a:lnTo>
                  <a:lnTo>
                    <a:pt x="546" y="199"/>
                  </a:lnTo>
                  <a:lnTo>
                    <a:pt x="546" y="190"/>
                  </a:lnTo>
                  <a:lnTo>
                    <a:pt x="546" y="192"/>
                  </a:lnTo>
                  <a:lnTo>
                    <a:pt x="547" y="199"/>
                  </a:lnTo>
                  <a:lnTo>
                    <a:pt x="547" y="197"/>
                  </a:lnTo>
                  <a:lnTo>
                    <a:pt x="547" y="202"/>
                  </a:lnTo>
                  <a:lnTo>
                    <a:pt x="547" y="193"/>
                  </a:lnTo>
                  <a:lnTo>
                    <a:pt x="547" y="200"/>
                  </a:lnTo>
                  <a:lnTo>
                    <a:pt x="547" y="206"/>
                  </a:lnTo>
                  <a:lnTo>
                    <a:pt x="547" y="195"/>
                  </a:lnTo>
                  <a:lnTo>
                    <a:pt x="548" y="210"/>
                  </a:lnTo>
                  <a:lnTo>
                    <a:pt x="548" y="196"/>
                  </a:lnTo>
                  <a:lnTo>
                    <a:pt x="548" y="205"/>
                  </a:lnTo>
                  <a:lnTo>
                    <a:pt x="549" y="204"/>
                  </a:lnTo>
                  <a:lnTo>
                    <a:pt x="549" y="211"/>
                  </a:lnTo>
                  <a:lnTo>
                    <a:pt x="549" y="202"/>
                  </a:lnTo>
                  <a:lnTo>
                    <a:pt x="549" y="210"/>
                  </a:lnTo>
                  <a:lnTo>
                    <a:pt x="549" y="211"/>
                  </a:lnTo>
                  <a:lnTo>
                    <a:pt x="550" y="208"/>
                  </a:lnTo>
                  <a:lnTo>
                    <a:pt x="550" y="216"/>
                  </a:lnTo>
                  <a:lnTo>
                    <a:pt x="550" y="213"/>
                  </a:lnTo>
                  <a:lnTo>
                    <a:pt x="550" y="213"/>
                  </a:lnTo>
                  <a:lnTo>
                    <a:pt x="550" y="216"/>
                  </a:lnTo>
                  <a:lnTo>
                    <a:pt x="550" y="217"/>
                  </a:lnTo>
                  <a:lnTo>
                    <a:pt x="551" y="215"/>
                  </a:lnTo>
                  <a:lnTo>
                    <a:pt x="551" y="222"/>
                  </a:lnTo>
                  <a:lnTo>
                    <a:pt x="551" y="225"/>
                  </a:lnTo>
                  <a:lnTo>
                    <a:pt x="551" y="218"/>
                  </a:lnTo>
                  <a:lnTo>
                    <a:pt x="552" y="216"/>
                  </a:lnTo>
                  <a:lnTo>
                    <a:pt x="552" y="229"/>
                  </a:lnTo>
                  <a:lnTo>
                    <a:pt x="552" y="225"/>
                  </a:lnTo>
                  <a:lnTo>
                    <a:pt x="552" y="221"/>
                  </a:lnTo>
                  <a:lnTo>
                    <a:pt x="553" y="230"/>
                  </a:lnTo>
                  <a:lnTo>
                    <a:pt x="553" y="225"/>
                  </a:lnTo>
                  <a:lnTo>
                    <a:pt x="553" y="231"/>
                  </a:lnTo>
                  <a:lnTo>
                    <a:pt x="553" y="233"/>
                  </a:lnTo>
                  <a:lnTo>
                    <a:pt x="553" y="231"/>
                  </a:lnTo>
                  <a:lnTo>
                    <a:pt x="554" y="241"/>
                  </a:lnTo>
                  <a:lnTo>
                    <a:pt x="554" y="232"/>
                  </a:lnTo>
                  <a:lnTo>
                    <a:pt x="554" y="238"/>
                  </a:lnTo>
                  <a:lnTo>
                    <a:pt x="554" y="241"/>
                  </a:lnTo>
                  <a:lnTo>
                    <a:pt x="554" y="237"/>
                  </a:lnTo>
                  <a:lnTo>
                    <a:pt x="554" y="241"/>
                  </a:lnTo>
                  <a:lnTo>
                    <a:pt x="555" y="245"/>
                  </a:lnTo>
                  <a:lnTo>
                    <a:pt x="555" y="250"/>
                  </a:lnTo>
                  <a:lnTo>
                    <a:pt x="555" y="251"/>
                  </a:lnTo>
                  <a:lnTo>
                    <a:pt x="556" y="249"/>
                  </a:lnTo>
                  <a:lnTo>
                    <a:pt x="556" y="254"/>
                  </a:lnTo>
                  <a:lnTo>
                    <a:pt x="556" y="252"/>
                  </a:lnTo>
                  <a:lnTo>
                    <a:pt x="556" y="252"/>
                  </a:lnTo>
                  <a:lnTo>
                    <a:pt x="556" y="258"/>
                  </a:lnTo>
                  <a:lnTo>
                    <a:pt x="557" y="254"/>
                  </a:lnTo>
                  <a:lnTo>
                    <a:pt x="557" y="265"/>
                  </a:lnTo>
                  <a:lnTo>
                    <a:pt x="557" y="260"/>
                  </a:lnTo>
                  <a:lnTo>
                    <a:pt x="557" y="264"/>
                  </a:lnTo>
                  <a:lnTo>
                    <a:pt x="558" y="265"/>
                  </a:lnTo>
                  <a:lnTo>
                    <a:pt x="558" y="270"/>
                  </a:lnTo>
                  <a:lnTo>
                    <a:pt x="558" y="272"/>
                  </a:lnTo>
                  <a:lnTo>
                    <a:pt x="558" y="275"/>
                  </a:lnTo>
                  <a:lnTo>
                    <a:pt x="559" y="274"/>
                  </a:lnTo>
                  <a:lnTo>
                    <a:pt x="559" y="275"/>
                  </a:lnTo>
                  <a:lnTo>
                    <a:pt x="559" y="283"/>
                  </a:lnTo>
                  <a:lnTo>
                    <a:pt x="559" y="281"/>
                  </a:lnTo>
                  <a:lnTo>
                    <a:pt x="560" y="281"/>
                  </a:lnTo>
                  <a:lnTo>
                    <a:pt x="560" y="290"/>
                  </a:lnTo>
                  <a:lnTo>
                    <a:pt x="560" y="283"/>
                  </a:lnTo>
                  <a:lnTo>
                    <a:pt x="560" y="290"/>
                  </a:lnTo>
                  <a:lnTo>
                    <a:pt x="560" y="295"/>
                  </a:lnTo>
                  <a:lnTo>
                    <a:pt x="561" y="292"/>
                  </a:lnTo>
                  <a:lnTo>
                    <a:pt x="561" y="294"/>
                  </a:lnTo>
                  <a:lnTo>
                    <a:pt x="561" y="304"/>
                  </a:lnTo>
                  <a:lnTo>
                    <a:pt x="561" y="304"/>
                  </a:lnTo>
                  <a:lnTo>
                    <a:pt x="562" y="311"/>
                  </a:lnTo>
                  <a:lnTo>
                    <a:pt x="562" y="308"/>
                  </a:lnTo>
                  <a:lnTo>
                    <a:pt x="562" y="308"/>
                  </a:lnTo>
                  <a:lnTo>
                    <a:pt x="562" y="318"/>
                  </a:lnTo>
                  <a:lnTo>
                    <a:pt x="563" y="314"/>
                  </a:lnTo>
                  <a:lnTo>
                    <a:pt x="563" y="326"/>
                  </a:lnTo>
                  <a:lnTo>
                    <a:pt x="563" y="317"/>
                  </a:lnTo>
                  <a:lnTo>
                    <a:pt x="564" y="327"/>
                  </a:lnTo>
                  <a:lnTo>
                    <a:pt x="564" y="324"/>
                  </a:lnTo>
                  <a:lnTo>
                    <a:pt x="564" y="334"/>
                  </a:lnTo>
                  <a:lnTo>
                    <a:pt x="564" y="334"/>
                  </a:lnTo>
                  <a:lnTo>
                    <a:pt x="565" y="341"/>
                  </a:lnTo>
                  <a:lnTo>
                    <a:pt x="565" y="340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6" y="345"/>
                  </a:lnTo>
                  <a:lnTo>
                    <a:pt x="566" y="355"/>
                  </a:lnTo>
                  <a:lnTo>
                    <a:pt x="566" y="349"/>
                  </a:lnTo>
                  <a:lnTo>
                    <a:pt x="566" y="354"/>
                  </a:lnTo>
                  <a:lnTo>
                    <a:pt x="566" y="365"/>
                  </a:lnTo>
                  <a:lnTo>
                    <a:pt x="567" y="355"/>
                  </a:lnTo>
                  <a:lnTo>
                    <a:pt x="567" y="360"/>
                  </a:lnTo>
                  <a:lnTo>
                    <a:pt x="567" y="368"/>
                  </a:lnTo>
                  <a:lnTo>
                    <a:pt x="567" y="365"/>
                  </a:lnTo>
                  <a:lnTo>
                    <a:pt x="568" y="366"/>
                  </a:lnTo>
                  <a:lnTo>
                    <a:pt x="568" y="375"/>
                  </a:lnTo>
                  <a:lnTo>
                    <a:pt x="568" y="373"/>
                  </a:lnTo>
                  <a:lnTo>
                    <a:pt x="568" y="374"/>
                  </a:lnTo>
                  <a:lnTo>
                    <a:pt x="568" y="381"/>
                  </a:lnTo>
                  <a:lnTo>
                    <a:pt x="568" y="377"/>
                  </a:lnTo>
                  <a:lnTo>
                    <a:pt x="569" y="383"/>
                  </a:lnTo>
                  <a:lnTo>
                    <a:pt x="569" y="387"/>
                  </a:lnTo>
                  <a:lnTo>
                    <a:pt x="569" y="384"/>
                  </a:lnTo>
                  <a:lnTo>
                    <a:pt x="569" y="394"/>
                  </a:lnTo>
                  <a:lnTo>
                    <a:pt x="569" y="386"/>
                  </a:lnTo>
                  <a:lnTo>
                    <a:pt x="570" y="394"/>
                  </a:lnTo>
                  <a:lnTo>
                    <a:pt x="570" y="399"/>
                  </a:lnTo>
                  <a:lnTo>
                    <a:pt x="570" y="393"/>
                  </a:lnTo>
                  <a:lnTo>
                    <a:pt x="570" y="404"/>
                  </a:lnTo>
                  <a:lnTo>
                    <a:pt x="571" y="402"/>
                  </a:lnTo>
                  <a:lnTo>
                    <a:pt x="571" y="413"/>
                  </a:lnTo>
                  <a:lnTo>
                    <a:pt x="571" y="412"/>
                  </a:lnTo>
                  <a:lnTo>
                    <a:pt x="571" y="407"/>
                  </a:lnTo>
                  <a:lnTo>
                    <a:pt x="571" y="419"/>
                  </a:lnTo>
                  <a:lnTo>
                    <a:pt x="572" y="416"/>
                  </a:lnTo>
                  <a:lnTo>
                    <a:pt x="572" y="424"/>
                  </a:lnTo>
                  <a:lnTo>
                    <a:pt x="572" y="420"/>
                  </a:lnTo>
                  <a:lnTo>
                    <a:pt x="573" y="429"/>
                  </a:lnTo>
                  <a:lnTo>
                    <a:pt x="573" y="423"/>
                  </a:lnTo>
                  <a:lnTo>
                    <a:pt x="573" y="430"/>
                  </a:lnTo>
                  <a:lnTo>
                    <a:pt x="573" y="435"/>
                  </a:lnTo>
                  <a:lnTo>
                    <a:pt x="573" y="428"/>
                  </a:lnTo>
                  <a:lnTo>
                    <a:pt x="574" y="434"/>
                  </a:lnTo>
                  <a:lnTo>
                    <a:pt x="574" y="439"/>
                  </a:lnTo>
                  <a:lnTo>
                    <a:pt x="574" y="436"/>
                  </a:lnTo>
                  <a:lnTo>
                    <a:pt x="574" y="437"/>
                  </a:lnTo>
                  <a:lnTo>
                    <a:pt x="574" y="444"/>
                  </a:lnTo>
                  <a:lnTo>
                    <a:pt x="575" y="442"/>
                  </a:lnTo>
                  <a:lnTo>
                    <a:pt x="575" y="437"/>
                  </a:lnTo>
                  <a:lnTo>
                    <a:pt x="575" y="450"/>
                  </a:lnTo>
                  <a:lnTo>
                    <a:pt x="575" y="447"/>
                  </a:lnTo>
                  <a:lnTo>
                    <a:pt x="575" y="422"/>
                  </a:lnTo>
                  <a:lnTo>
                    <a:pt x="576" y="437"/>
                  </a:lnTo>
                  <a:lnTo>
                    <a:pt x="576" y="446"/>
                  </a:lnTo>
                  <a:lnTo>
                    <a:pt x="576" y="453"/>
                  </a:lnTo>
                  <a:lnTo>
                    <a:pt x="577" y="458"/>
                  </a:lnTo>
                  <a:lnTo>
                    <a:pt x="577" y="462"/>
                  </a:lnTo>
                  <a:lnTo>
                    <a:pt x="577" y="465"/>
                  </a:lnTo>
                  <a:lnTo>
                    <a:pt x="577" y="469"/>
                  </a:lnTo>
                  <a:lnTo>
                    <a:pt x="578" y="468"/>
                  </a:lnTo>
                  <a:lnTo>
                    <a:pt x="578" y="472"/>
                  </a:lnTo>
                  <a:lnTo>
                    <a:pt x="578" y="480"/>
                  </a:lnTo>
                  <a:lnTo>
                    <a:pt x="578" y="473"/>
                  </a:lnTo>
                  <a:lnTo>
                    <a:pt x="578" y="477"/>
                  </a:lnTo>
                  <a:lnTo>
                    <a:pt x="578" y="483"/>
                  </a:lnTo>
                  <a:lnTo>
                    <a:pt x="579" y="479"/>
                  </a:lnTo>
                  <a:lnTo>
                    <a:pt x="579" y="484"/>
                  </a:lnTo>
                  <a:lnTo>
                    <a:pt x="579" y="489"/>
                  </a:lnTo>
                  <a:lnTo>
                    <a:pt x="579" y="488"/>
                  </a:lnTo>
                  <a:lnTo>
                    <a:pt x="580" y="497"/>
                  </a:lnTo>
                  <a:lnTo>
                    <a:pt x="580" y="492"/>
                  </a:lnTo>
                  <a:lnTo>
                    <a:pt x="580" y="501"/>
                  </a:lnTo>
                  <a:lnTo>
                    <a:pt x="581" y="497"/>
                  </a:lnTo>
                  <a:lnTo>
                    <a:pt x="581" y="502"/>
                  </a:lnTo>
                  <a:lnTo>
                    <a:pt x="581" y="505"/>
                  </a:lnTo>
                  <a:lnTo>
                    <a:pt x="581" y="509"/>
                  </a:lnTo>
                  <a:lnTo>
                    <a:pt x="582" y="507"/>
                  </a:lnTo>
                  <a:lnTo>
                    <a:pt x="582" y="515"/>
                  </a:lnTo>
                  <a:lnTo>
                    <a:pt x="582" y="512"/>
                  </a:lnTo>
                  <a:lnTo>
                    <a:pt x="582" y="518"/>
                  </a:lnTo>
                  <a:lnTo>
                    <a:pt x="583" y="519"/>
                  </a:lnTo>
                  <a:lnTo>
                    <a:pt x="583" y="519"/>
                  </a:lnTo>
                  <a:lnTo>
                    <a:pt x="583" y="523"/>
                  </a:lnTo>
                  <a:lnTo>
                    <a:pt x="583" y="528"/>
                  </a:lnTo>
                  <a:lnTo>
                    <a:pt x="583" y="523"/>
                  </a:lnTo>
                  <a:lnTo>
                    <a:pt x="584" y="529"/>
                  </a:lnTo>
                  <a:lnTo>
                    <a:pt x="584" y="532"/>
                  </a:lnTo>
                  <a:lnTo>
                    <a:pt x="584" y="529"/>
                  </a:lnTo>
                  <a:lnTo>
                    <a:pt x="584" y="531"/>
                  </a:lnTo>
                  <a:lnTo>
                    <a:pt x="585" y="538"/>
                  </a:lnTo>
                  <a:lnTo>
                    <a:pt x="585" y="534"/>
                  </a:lnTo>
                  <a:lnTo>
                    <a:pt x="585" y="536"/>
                  </a:lnTo>
                  <a:lnTo>
                    <a:pt x="585" y="542"/>
                  </a:lnTo>
                  <a:lnTo>
                    <a:pt x="585" y="538"/>
                  </a:lnTo>
                  <a:lnTo>
                    <a:pt x="585" y="539"/>
                  </a:lnTo>
                  <a:lnTo>
                    <a:pt x="586" y="547"/>
                  </a:lnTo>
                  <a:lnTo>
                    <a:pt x="586" y="543"/>
                  </a:lnTo>
                  <a:lnTo>
                    <a:pt x="586" y="545"/>
                  </a:lnTo>
                  <a:lnTo>
                    <a:pt x="586" y="550"/>
                  </a:lnTo>
                  <a:lnTo>
                    <a:pt x="587" y="549"/>
                  </a:lnTo>
                  <a:lnTo>
                    <a:pt x="587" y="554"/>
                  </a:lnTo>
                  <a:lnTo>
                    <a:pt x="587" y="554"/>
                  </a:lnTo>
                  <a:lnTo>
                    <a:pt x="587" y="551"/>
                  </a:lnTo>
                  <a:lnTo>
                    <a:pt x="588" y="559"/>
                  </a:lnTo>
                  <a:lnTo>
                    <a:pt x="588" y="557"/>
                  </a:lnTo>
                  <a:lnTo>
                    <a:pt x="588" y="559"/>
                  </a:lnTo>
                  <a:lnTo>
                    <a:pt x="588" y="563"/>
                  </a:lnTo>
                  <a:lnTo>
                    <a:pt x="588" y="559"/>
                  </a:lnTo>
                  <a:lnTo>
                    <a:pt x="589" y="568"/>
                  </a:lnTo>
                  <a:lnTo>
                    <a:pt x="589" y="562"/>
                  </a:lnTo>
                  <a:lnTo>
                    <a:pt x="589" y="570"/>
                  </a:lnTo>
                  <a:lnTo>
                    <a:pt x="589" y="567"/>
                  </a:lnTo>
                  <a:lnTo>
                    <a:pt x="590" y="576"/>
                  </a:lnTo>
                  <a:lnTo>
                    <a:pt x="590" y="572"/>
                  </a:lnTo>
                  <a:lnTo>
                    <a:pt x="590" y="571"/>
                  </a:lnTo>
                  <a:lnTo>
                    <a:pt x="590" y="578"/>
                  </a:lnTo>
                  <a:lnTo>
                    <a:pt x="591" y="575"/>
                  </a:lnTo>
                  <a:lnTo>
                    <a:pt x="591" y="582"/>
                  </a:lnTo>
                  <a:lnTo>
                    <a:pt x="591" y="577"/>
                  </a:lnTo>
                  <a:lnTo>
                    <a:pt x="592" y="586"/>
                  </a:lnTo>
                  <a:lnTo>
                    <a:pt x="592" y="583"/>
                  </a:lnTo>
                  <a:lnTo>
                    <a:pt x="592" y="583"/>
                  </a:lnTo>
                  <a:lnTo>
                    <a:pt x="592" y="587"/>
                  </a:lnTo>
                  <a:lnTo>
                    <a:pt x="592" y="585"/>
                  </a:lnTo>
                  <a:lnTo>
                    <a:pt x="593" y="591"/>
                  </a:lnTo>
                  <a:lnTo>
                    <a:pt x="593" y="588"/>
                  </a:lnTo>
                  <a:lnTo>
                    <a:pt x="593" y="593"/>
                  </a:lnTo>
                  <a:lnTo>
                    <a:pt x="594" y="590"/>
                  </a:lnTo>
                  <a:lnTo>
                    <a:pt x="594" y="597"/>
                  </a:lnTo>
                  <a:lnTo>
                    <a:pt x="594" y="592"/>
                  </a:lnTo>
                  <a:lnTo>
                    <a:pt x="595" y="600"/>
                  </a:lnTo>
                  <a:lnTo>
                    <a:pt x="595" y="594"/>
                  </a:lnTo>
                  <a:lnTo>
                    <a:pt x="595" y="603"/>
                  </a:lnTo>
                  <a:lnTo>
                    <a:pt x="596" y="598"/>
                  </a:lnTo>
                  <a:lnTo>
                    <a:pt x="596" y="606"/>
                  </a:lnTo>
                  <a:lnTo>
                    <a:pt x="596" y="600"/>
                  </a:lnTo>
                  <a:lnTo>
                    <a:pt x="596" y="607"/>
                  </a:lnTo>
                  <a:lnTo>
                    <a:pt x="597" y="604"/>
                  </a:lnTo>
                  <a:lnTo>
                    <a:pt x="597" y="603"/>
                  </a:lnTo>
                  <a:lnTo>
                    <a:pt x="597" y="611"/>
                  </a:lnTo>
                  <a:lnTo>
                    <a:pt x="597" y="606"/>
                  </a:lnTo>
                  <a:lnTo>
                    <a:pt x="598" y="612"/>
                  </a:lnTo>
                  <a:lnTo>
                    <a:pt x="598" y="608"/>
                  </a:lnTo>
                  <a:lnTo>
                    <a:pt x="598" y="608"/>
                  </a:lnTo>
                  <a:lnTo>
                    <a:pt x="598" y="612"/>
                  </a:lnTo>
                  <a:lnTo>
                    <a:pt x="598" y="611"/>
                  </a:lnTo>
                  <a:lnTo>
                    <a:pt x="599" y="611"/>
                  </a:lnTo>
                  <a:lnTo>
                    <a:pt x="599" y="615"/>
                  </a:lnTo>
                  <a:lnTo>
                    <a:pt x="599" y="611"/>
                  </a:lnTo>
                  <a:lnTo>
                    <a:pt x="599" y="616"/>
                  </a:lnTo>
                  <a:lnTo>
                    <a:pt x="600" y="614"/>
                  </a:lnTo>
                  <a:lnTo>
                    <a:pt x="600" y="618"/>
                  </a:lnTo>
                  <a:lnTo>
                    <a:pt x="600" y="615"/>
                  </a:lnTo>
                  <a:lnTo>
                    <a:pt x="601" y="622"/>
                  </a:lnTo>
                  <a:lnTo>
                    <a:pt x="601" y="617"/>
                  </a:lnTo>
                  <a:lnTo>
                    <a:pt x="601" y="623"/>
                  </a:lnTo>
                  <a:lnTo>
                    <a:pt x="602" y="619"/>
                  </a:lnTo>
                  <a:lnTo>
                    <a:pt x="602" y="625"/>
                  </a:lnTo>
                  <a:lnTo>
                    <a:pt x="602" y="620"/>
                  </a:lnTo>
                  <a:lnTo>
                    <a:pt x="603" y="627"/>
                  </a:lnTo>
                  <a:lnTo>
                    <a:pt x="603" y="622"/>
                  </a:lnTo>
                  <a:lnTo>
                    <a:pt x="603" y="630"/>
                  </a:lnTo>
                  <a:lnTo>
                    <a:pt x="603" y="624"/>
                  </a:lnTo>
                  <a:lnTo>
                    <a:pt x="604" y="630"/>
                  </a:lnTo>
                  <a:lnTo>
                    <a:pt x="604" y="626"/>
                  </a:lnTo>
                  <a:lnTo>
                    <a:pt x="604" y="632"/>
                  </a:lnTo>
                  <a:lnTo>
                    <a:pt x="605" y="629"/>
                  </a:lnTo>
                  <a:lnTo>
                    <a:pt x="605" y="628"/>
                  </a:lnTo>
                  <a:lnTo>
                    <a:pt x="605" y="633"/>
                  </a:lnTo>
                  <a:lnTo>
                    <a:pt x="605" y="629"/>
                  </a:lnTo>
                  <a:lnTo>
                    <a:pt x="606" y="635"/>
                  </a:lnTo>
                  <a:lnTo>
                    <a:pt x="606" y="630"/>
                  </a:lnTo>
                  <a:lnTo>
                    <a:pt x="606" y="635"/>
                  </a:lnTo>
                  <a:lnTo>
                    <a:pt x="606" y="632"/>
                  </a:lnTo>
                  <a:lnTo>
                    <a:pt x="607" y="636"/>
                  </a:lnTo>
                  <a:lnTo>
                    <a:pt x="607" y="633"/>
                  </a:lnTo>
                  <a:lnTo>
                    <a:pt x="607" y="633"/>
                  </a:lnTo>
                  <a:lnTo>
                    <a:pt x="607" y="637"/>
                  </a:lnTo>
                  <a:lnTo>
                    <a:pt x="608" y="634"/>
                  </a:lnTo>
                  <a:lnTo>
                    <a:pt x="608" y="639"/>
                  </a:lnTo>
                  <a:lnTo>
                    <a:pt x="608" y="636"/>
                  </a:lnTo>
                  <a:lnTo>
                    <a:pt x="609" y="640"/>
                  </a:lnTo>
                  <a:lnTo>
                    <a:pt x="609" y="637"/>
                  </a:lnTo>
                  <a:lnTo>
                    <a:pt x="609" y="642"/>
                  </a:lnTo>
                  <a:lnTo>
                    <a:pt x="610" y="638"/>
                  </a:lnTo>
                  <a:lnTo>
                    <a:pt x="610" y="644"/>
                  </a:lnTo>
                  <a:lnTo>
                    <a:pt x="610" y="639"/>
                  </a:lnTo>
                  <a:lnTo>
                    <a:pt x="610" y="645"/>
                  </a:lnTo>
                  <a:lnTo>
                    <a:pt x="611" y="640"/>
                  </a:lnTo>
                  <a:lnTo>
                    <a:pt x="611" y="643"/>
                  </a:lnTo>
                  <a:lnTo>
                    <a:pt x="611" y="640"/>
                  </a:lnTo>
                  <a:lnTo>
                    <a:pt x="612" y="646"/>
                  </a:lnTo>
                  <a:lnTo>
                    <a:pt x="612" y="642"/>
                  </a:lnTo>
                  <a:lnTo>
                    <a:pt x="612" y="647"/>
                  </a:lnTo>
                  <a:lnTo>
                    <a:pt x="613" y="644"/>
                  </a:lnTo>
                  <a:lnTo>
                    <a:pt x="613" y="643"/>
                  </a:lnTo>
                  <a:lnTo>
                    <a:pt x="613" y="649"/>
                  </a:lnTo>
                  <a:lnTo>
                    <a:pt x="613" y="644"/>
                  </a:lnTo>
                  <a:lnTo>
                    <a:pt x="613" y="644"/>
                  </a:lnTo>
                  <a:lnTo>
                    <a:pt x="613" y="645"/>
                  </a:lnTo>
                  <a:lnTo>
                    <a:pt x="614" y="649"/>
                  </a:lnTo>
                  <a:lnTo>
                    <a:pt x="614" y="645"/>
                  </a:lnTo>
                  <a:lnTo>
                    <a:pt x="614" y="646"/>
                  </a:lnTo>
                  <a:lnTo>
                    <a:pt x="614" y="650"/>
                  </a:lnTo>
                  <a:lnTo>
                    <a:pt x="615" y="646"/>
                  </a:lnTo>
                  <a:lnTo>
                    <a:pt x="615" y="651"/>
                  </a:lnTo>
                  <a:lnTo>
                    <a:pt x="615" y="647"/>
                  </a:lnTo>
                  <a:lnTo>
                    <a:pt x="615" y="648"/>
                  </a:lnTo>
                  <a:lnTo>
                    <a:pt x="615" y="652"/>
                  </a:lnTo>
                  <a:lnTo>
                    <a:pt x="616" y="647"/>
                  </a:lnTo>
                  <a:lnTo>
                    <a:pt x="616" y="653"/>
                  </a:lnTo>
                  <a:lnTo>
                    <a:pt x="616" y="648"/>
                  </a:lnTo>
                  <a:lnTo>
                    <a:pt x="617" y="654"/>
                  </a:lnTo>
                  <a:lnTo>
                    <a:pt x="617" y="649"/>
                  </a:lnTo>
                  <a:lnTo>
                    <a:pt x="617" y="648"/>
                  </a:lnTo>
                  <a:lnTo>
                    <a:pt x="617" y="654"/>
                  </a:lnTo>
                  <a:lnTo>
                    <a:pt x="617" y="649"/>
                  </a:lnTo>
                  <a:lnTo>
                    <a:pt x="618" y="655"/>
                  </a:lnTo>
                  <a:lnTo>
                    <a:pt x="618" y="650"/>
                  </a:lnTo>
                  <a:lnTo>
                    <a:pt x="618" y="655"/>
                  </a:lnTo>
                  <a:lnTo>
                    <a:pt x="619" y="651"/>
                  </a:lnTo>
                  <a:lnTo>
                    <a:pt x="619" y="656"/>
                  </a:lnTo>
                  <a:lnTo>
                    <a:pt x="619" y="652"/>
                  </a:lnTo>
                  <a:lnTo>
                    <a:pt x="620" y="656"/>
                  </a:lnTo>
                  <a:lnTo>
                    <a:pt x="620" y="653"/>
                  </a:lnTo>
                  <a:lnTo>
                    <a:pt x="620" y="657"/>
                  </a:lnTo>
                  <a:lnTo>
                    <a:pt x="620" y="653"/>
                  </a:lnTo>
                  <a:lnTo>
                    <a:pt x="620" y="653"/>
                  </a:lnTo>
                  <a:lnTo>
                    <a:pt x="621" y="657"/>
                  </a:lnTo>
                  <a:lnTo>
                    <a:pt x="621" y="651"/>
                  </a:lnTo>
                  <a:lnTo>
                    <a:pt x="621" y="658"/>
                  </a:lnTo>
                  <a:lnTo>
                    <a:pt x="622" y="654"/>
                  </a:lnTo>
                  <a:lnTo>
                    <a:pt x="622" y="658"/>
                  </a:lnTo>
                  <a:lnTo>
                    <a:pt x="622" y="655"/>
                  </a:lnTo>
                  <a:lnTo>
                    <a:pt x="623" y="660"/>
                  </a:lnTo>
                  <a:lnTo>
                    <a:pt x="623" y="655"/>
                  </a:lnTo>
                  <a:lnTo>
                    <a:pt x="623" y="652"/>
                  </a:lnTo>
                  <a:lnTo>
                    <a:pt x="623" y="658"/>
                  </a:lnTo>
                  <a:lnTo>
                    <a:pt x="624" y="656"/>
                  </a:lnTo>
                  <a:lnTo>
                    <a:pt x="624" y="655"/>
                  </a:lnTo>
                  <a:lnTo>
                    <a:pt x="624" y="661"/>
                  </a:lnTo>
                  <a:lnTo>
                    <a:pt x="624" y="655"/>
                  </a:lnTo>
                  <a:lnTo>
                    <a:pt x="624" y="655"/>
                  </a:lnTo>
                  <a:lnTo>
                    <a:pt x="624" y="659"/>
                  </a:lnTo>
                  <a:lnTo>
                    <a:pt x="624" y="658"/>
                  </a:lnTo>
                  <a:lnTo>
                    <a:pt x="625" y="656"/>
                  </a:lnTo>
                  <a:lnTo>
                    <a:pt x="625" y="658"/>
                  </a:lnTo>
                  <a:lnTo>
                    <a:pt x="625" y="658"/>
                  </a:lnTo>
                  <a:lnTo>
                    <a:pt x="625" y="656"/>
                  </a:lnTo>
                  <a:lnTo>
                    <a:pt x="626" y="660"/>
                  </a:lnTo>
                  <a:lnTo>
                    <a:pt x="626" y="658"/>
                  </a:lnTo>
                  <a:lnTo>
                    <a:pt x="626" y="656"/>
                  </a:lnTo>
                  <a:lnTo>
                    <a:pt x="626" y="661"/>
                  </a:lnTo>
                  <a:lnTo>
                    <a:pt x="627" y="657"/>
                  </a:lnTo>
                  <a:lnTo>
                    <a:pt x="627" y="661"/>
                  </a:lnTo>
                  <a:lnTo>
                    <a:pt x="627" y="657"/>
                  </a:lnTo>
                  <a:lnTo>
                    <a:pt x="627" y="657"/>
                  </a:lnTo>
                  <a:lnTo>
                    <a:pt x="627" y="662"/>
                  </a:lnTo>
                  <a:lnTo>
                    <a:pt x="628" y="658"/>
                  </a:lnTo>
                  <a:lnTo>
                    <a:pt x="628" y="658"/>
                  </a:lnTo>
                  <a:lnTo>
                    <a:pt x="628" y="662"/>
                  </a:lnTo>
                  <a:lnTo>
                    <a:pt x="628" y="657"/>
                  </a:lnTo>
                  <a:lnTo>
                    <a:pt x="629" y="662"/>
                  </a:lnTo>
                  <a:lnTo>
                    <a:pt x="629" y="656"/>
                  </a:lnTo>
                  <a:lnTo>
                    <a:pt x="629" y="661"/>
                  </a:lnTo>
                  <a:lnTo>
                    <a:pt x="630" y="657"/>
                  </a:lnTo>
                  <a:lnTo>
                    <a:pt x="630" y="662"/>
                  </a:lnTo>
                  <a:lnTo>
                    <a:pt x="630" y="657"/>
                  </a:lnTo>
                  <a:lnTo>
                    <a:pt x="631" y="662"/>
                  </a:lnTo>
                  <a:lnTo>
                    <a:pt x="631" y="658"/>
                  </a:lnTo>
                  <a:lnTo>
                    <a:pt x="631" y="657"/>
                  </a:lnTo>
                  <a:lnTo>
                    <a:pt x="631" y="663"/>
                  </a:lnTo>
                  <a:lnTo>
                    <a:pt x="631" y="657"/>
                  </a:lnTo>
                  <a:lnTo>
                    <a:pt x="632" y="662"/>
                  </a:lnTo>
                  <a:lnTo>
                    <a:pt x="632" y="658"/>
                  </a:lnTo>
                  <a:lnTo>
                    <a:pt x="632" y="657"/>
                  </a:lnTo>
                  <a:lnTo>
                    <a:pt x="632" y="662"/>
                  </a:lnTo>
                  <a:lnTo>
                    <a:pt x="633" y="657"/>
                  </a:lnTo>
                  <a:lnTo>
                    <a:pt x="633" y="657"/>
                  </a:lnTo>
                  <a:lnTo>
                    <a:pt x="633" y="661"/>
                  </a:lnTo>
                  <a:lnTo>
                    <a:pt x="633" y="657"/>
                  </a:lnTo>
                  <a:lnTo>
                    <a:pt x="633" y="656"/>
                  </a:lnTo>
                  <a:lnTo>
                    <a:pt x="634" y="661"/>
                  </a:lnTo>
                  <a:lnTo>
                    <a:pt x="634" y="657"/>
                  </a:lnTo>
                  <a:lnTo>
                    <a:pt x="634" y="657"/>
                  </a:lnTo>
                  <a:lnTo>
                    <a:pt x="634" y="659"/>
                  </a:lnTo>
                  <a:lnTo>
                    <a:pt x="634" y="657"/>
                  </a:lnTo>
                  <a:lnTo>
                    <a:pt x="635" y="655"/>
                  </a:lnTo>
                  <a:lnTo>
                    <a:pt x="635" y="654"/>
                  </a:lnTo>
                  <a:lnTo>
                    <a:pt x="635" y="658"/>
                  </a:lnTo>
                  <a:lnTo>
                    <a:pt x="636" y="654"/>
                  </a:lnTo>
                  <a:lnTo>
                    <a:pt x="636" y="658"/>
                  </a:lnTo>
                  <a:lnTo>
                    <a:pt x="636" y="654"/>
                  </a:lnTo>
                  <a:lnTo>
                    <a:pt x="637" y="658"/>
                  </a:lnTo>
                  <a:lnTo>
                    <a:pt x="637" y="652"/>
                  </a:lnTo>
                  <a:lnTo>
                    <a:pt x="637" y="658"/>
                  </a:lnTo>
                  <a:lnTo>
                    <a:pt x="638" y="651"/>
                  </a:lnTo>
                  <a:lnTo>
                    <a:pt x="638" y="656"/>
                  </a:lnTo>
                  <a:lnTo>
                    <a:pt x="638" y="651"/>
                  </a:lnTo>
                  <a:lnTo>
                    <a:pt x="638" y="656"/>
                  </a:lnTo>
                  <a:lnTo>
                    <a:pt x="639" y="650"/>
                  </a:lnTo>
                  <a:lnTo>
                    <a:pt x="639" y="648"/>
                  </a:lnTo>
                  <a:lnTo>
                    <a:pt x="639" y="654"/>
                  </a:lnTo>
                  <a:lnTo>
                    <a:pt x="639" y="649"/>
                  </a:lnTo>
                  <a:lnTo>
                    <a:pt x="639" y="648"/>
                  </a:lnTo>
                  <a:lnTo>
                    <a:pt x="640" y="653"/>
                  </a:lnTo>
                  <a:lnTo>
                    <a:pt x="640" y="647"/>
                  </a:lnTo>
                  <a:lnTo>
                    <a:pt x="640" y="652"/>
                  </a:lnTo>
                  <a:lnTo>
                    <a:pt x="641" y="647"/>
                  </a:lnTo>
                  <a:lnTo>
                    <a:pt x="641" y="644"/>
                  </a:lnTo>
                  <a:lnTo>
                    <a:pt x="641" y="643"/>
                  </a:lnTo>
                  <a:lnTo>
                    <a:pt x="641" y="647"/>
                  </a:lnTo>
                  <a:lnTo>
                    <a:pt x="642" y="642"/>
                  </a:lnTo>
                  <a:lnTo>
                    <a:pt x="642" y="641"/>
                  </a:lnTo>
                  <a:lnTo>
                    <a:pt x="642" y="646"/>
                  </a:lnTo>
                  <a:lnTo>
                    <a:pt x="642" y="641"/>
                  </a:lnTo>
                  <a:lnTo>
                    <a:pt x="642" y="640"/>
                  </a:lnTo>
                  <a:lnTo>
                    <a:pt x="643" y="644"/>
                  </a:lnTo>
                  <a:lnTo>
                    <a:pt x="643" y="636"/>
                  </a:lnTo>
                  <a:lnTo>
                    <a:pt x="643" y="642"/>
                  </a:lnTo>
                  <a:lnTo>
                    <a:pt x="643" y="638"/>
                  </a:lnTo>
                  <a:lnTo>
                    <a:pt x="644" y="635"/>
                  </a:lnTo>
                  <a:lnTo>
                    <a:pt x="644" y="640"/>
                  </a:lnTo>
                  <a:lnTo>
                    <a:pt x="644" y="634"/>
                  </a:lnTo>
                  <a:lnTo>
                    <a:pt x="644" y="633"/>
                  </a:lnTo>
                  <a:lnTo>
                    <a:pt x="645" y="638"/>
                  </a:lnTo>
                  <a:lnTo>
                    <a:pt x="645" y="633"/>
                  </a:lnTo>
                  <a:lnTo>
                    <a:pt x="645" y="627"/>
                  </a:lnTo>
                  <a:lnTo>
                    <a:pt x="645" y="633"/>
                  </a:lnTo>
                  <a:lnTo>
                    <a:pt x="645" y="630"/>
                  </a:lnTo>
                  <a:lnTo>
                    <a:pt x="645" y="629"/>
                  </a:lnTo>
                  <a:lnTo>
                    <a:pt x="646" y="631"/>
                  </a:lnTo>
                  <a:lnTo>
                    <a:pt x="646" y="626"/>
                  </a:lnTo>
                  <a:lnTo>
                    <a:pt x="646" y="626"/>
                  </a:lnTo>
                  <a:lnTo>
                    <a:pt x="646" y="626"/>
                  </a:lnTo>
                  <a:lnTo>
                    <a:pt x="646" y="626"/>
                  </a:lnTo>
                  <a:lnTo>
                    <a:pt x="647" y="623"/>
                  </a:lnTo>
                  <a:lnTo>
                    <a:pt x="647" y="606"/>
                  </a:lnTo>
                  <a:lnTo>
                    <a:pt x="647" y="618"/>
                  </a:lnTo>
                  <a:lnTo>
                    <a:pt x="647" y="615"/>
                  </a:lnTo>
                  <a:lnTo>
                    <a:pt x="648" y="618"/>
                  </a:lnTo>
                  <a:lnTo>
                    <a:pt x="648" y="611"/>
                  </a:lnTo>
                  <a:lnTo>
                    <a:pt x="648" y="614"/>
                  </a:lnTo>
                  <a:lnTo>
                    <a:pt x="648" y="608"/>
                  </a:lnTo>
                  <a:lnTo>
                    <a:pt x="648" y="609"/>
                  </a:lnTo>
                  <a:lnTo>
                    <a:pt x="649" y="608"/>
                  </a:lnTo>
                  <a:lnTo>
                    <a:pt x="649" y="604"/>
                  </a:lnTo>
                  <a:lnTo>
                    <a:pt x="649" y="606"/>
                  </a:lnTo>
                  <a:lnTo>
                    <a:pt x="650" y="601"/>
                  </a:lnTo>
                  <a:lnTo>
                    <a:pt x="650" y="598"/>
                  </a:lnTo>
                  <a:lnTo>
                    <a:pt x="650" y="604"/>
                  </a:lnTo>
                  <a:lnTo>
                    <a:pt x="650" y="597"/>
                  </a:lnTo>
                  <a:lnTo>
                    <a:pt x="650" y="597"/>
                  </a:lnTo>
                  <a:lnTo>
                    <a:pt x="651" y="599"/>
                  </a:lnTo>
                  <a:lnTo>
                    <a:pt x="651" y="589"/>
                  </a:lnTo>
                  <a:lnTo>
                    <a:pt x="651" y="596"/>
                  </a:lnTo>
                  <a:lnTo>
                    <a:pt x="652" y="589"/>
                  </a:lnTo>
                  <a:lnTo>
                    <a:pt x="652" y="588"/>
                  </a:lnTo>
                  <a:lnTo>
                    <a:pt x="652" y="590"/>
                  </a:lnTo>
                  <a:lnTo>
                    <a:pt x="652" y="587"/>
                  </a:lnTo>
                  <a:lnTo>
                    <a:pt x="652" y="583"/>
                  </a:lnTo>
                  <a:lnTo>
                    <a:pt x="652" y="585"/>
                  </a:lnTo>
                  <a:lnTo>
                    <a:pt x="652" y="583"/>
                  </a:lnTo>
                  <a:lnTo>
                    <a:pt x="653" y="569"/>
                  </a:lnTo>
                  <a:lnTo>
                    <a:pt x="653" y="577"/>
                  </a:lnTo>
                  <a:lnTo>
                    <a:pt x="653" y="574"/>
                  </a:lnTo>
                  <a:lnTo>
                    <a:pt x="654" y="573"/>
                  </a:lnTo>
                  <a:lnTo>
                    <a:pt x="654" y="571"/>
                  </a:lnTo>
                  <a:lnTo>
                    <a:pt x="654" y="569"/>
                  </a:lnTo>
                  <a:lnTo>
                    <a:pt x="654" y="570"/>
                  </a:lnTo>
                  <a:lnTo>
                    <a:pt x="655" y="566"/>
                  </a:lnTo>
                  <a:lnTo>
                    <a:pt x="655" y="561"/>
                  </a:lnTo>
                  <a:lnTo>
                    <a:pt x="655" y="563"/>
                  </a:lnTo>
                  <a:lnTo>
                    <a:pt x="655" y="560"/>
                  </a:lnTo>
                  <a:lnTo>
                    <a:pt x="655" y="565"/>
                  </a:lnTo>
                  <a:lnTo>
                    <a:pt x="655" y="559"/>
                  </a:lnTo>
                  <a:lnTo>
                    <a:pt x="656" y="555"/>
                  </a:lnTo>
                  <a:lnTo>
                    <a:pt x="656" y="559"/>
                  </a:lnTo>
                  <a:lnTo>
                    <a:pt x="656" y="554"/>
                  </a:lnTo>
                  <a:lnTo>
                    <a:pt x="657" y="559"/>
                  </a:lnTo>
                  <a:lnTo>
                    <a:pt x="657" y="549"/>
                  </a:lnTo>
                  <a:lnTo>
                    <a:pt x="657" y="548"/>
                  </a:lnTo>
                  <a:lnTo>
                    <a:pt x="657" y="553"/>
                  </a:lnTo>
                  <a:lnTo>
                    <a:pt x="658" y="546"/>
                  </a:lnTo>
                  <a:lnTo>
                    <a:pt x="658" y="545"/>
                  </a:lnTo>
                  <a:lnTo>
                    <a:pt x="658" y="549"/>
                  </a:lnTo>
                  <a:lnTo>
                    <a:pt x="658" y="545"/>
                  </a:lnTo>
                  <a:lnTo>
                    <a:pt x="658" y="544"/>
                  </a:lnTo>
                  <a:lnTo>
                    <a:pt x="659" y="547"/>
                  </a:lnTo>
                  <a:lnTo>
                    <a:pt x="659" y="528"/>
                  </a:lnTo>
                  <a:lnTo>
                    <a:pt x="659" y="539"/>
                  </a:lnTo>
                  <a:lnTo>
                    <a:pt x="659" y="536"/>
                  </a:lnTo>
                  <a:lnTo>
                    <a:pt x="660" y="534"/>
                  </a:lnTo>
                  <a:lnTo>
                    <a:pt x="660" y="530"/>
                  </a:lnTo>
                  <a:lnTo>
                    <a:pt x="660" y="529"/>
                  </a:lnTo>
                  <a:lnTo>
                    <a:pt x="660" y="531"/>
                  </a:lnTo>
                  <a:lnTo>
                    <a:pt x="661" y="522"/>
                  </a:lnTo>
                  <a:lnTo>
                    <a:pt x="661" y="520"/>
                  </a:lnTo>
                  <a:lnTo>
                    <a:pt x="661" y="512"/>
                  </a:lnTo>
                  <a:lnTo>
                    <a:pt x="662" y="512"/>
                  </a:lnTo>
                  <a:lnTo>
                    <a:pt x="662" y="502"/>
                  </a:lnTo>
                  <a:lnTo>
                    <a:pt x="662" y="505"/>
                  </a:lnTo>
                  <a:lnTo>
                    <a:pt x="662" y="496"/>
                  </a:lnTo>
                  <a:lnTo>
                    <a:pt x="662" y="492"/>
                  </a:lnTo>
                  <a:lnTo>
                    <a:pt x="663" y="486"/>
                  </a:lnTo>
                  <a:lnTo>
                    <a:pt x="663" y="484"/>
                  </a:lnTo>
                  <a:lnTo>
                    <a:pt x="663" y="488"/>
                  </a:lnTo>
                  <a:lnTo>
                    <a:pt x="663" y="481"/>
                  </a:lnTo>
                  <a:lnTo>
                    <a:pt x="664" y="478"/>
                  </a:lnTo>
                  <a:lnTo>
                    <a:pt x="664" y="483"/>
                  </a:lnTo>
                  <a:lnTo>
                    <a:pt x="664" y="480"/>
                  </a:lnTo>
                  <a:lnTo>
                    <a:pt x="664" y="476"/>
                  </a:lnTo>
                  <a:lnTo>
                    <a:pt x="665" y="479"/>
                  </a:lnTo>
                  <a:lnTo>
                    <a:pt x="665" y="470"/>
                  </a:lnTo>
                  <a:lnTo>
                    <a:pt x="665" y="473"/>
                  </a:lnTo>
                  <a:lnTo>
                    <a:pt x="665" y="477"/>
                  </a:lnTo>
                  <a:lnTo>
                    <a:pt x="665" y="475"/>
                  </a:lnTo>
                  <a:lnTo>
                    <a:pt x="666" y="473"/>
                  </a:lnTo>
                  <a:lnTo>
                    <a:pt x="666" y="475"/>
                  </a:lnTo>
                  <a:lnTo>
                    <a:pt x="666" y="470"/>
                  </a:lnTo>
                  <a:lnTo>
                    <a:pt x="666" y="473"/>
                  </a:lnTo>
                  <a:lnTo>
                    <a:pt x="666" y="476"/>
                  </a:lnTo>
                  <a:lnTo>
                    <a:pt x="666" y="469"/>
                  </a:lnTo>
                  <a:lnTo>
                    <a:pt x="667" y="469"/>
                  </a:lnTo>
                  <a:lnTo>
                    <a:pt x="667" y="473"/>
                  </a:lnTo>
                  <a:lnTo>
                    <a:pt x="667" y="469"/>
                  </a:lnTo>
                  <a:lnTo>
                    <a:pt x="667" y="471"/>
                  </a:lnTo>
                  <a:lnTo>
                    <a:pt x="667" y="476"/>
                  </a:lnTo>
                  <a:lnTo>
                    <a:pt x="668" y="464"/>
                  </a:lnTo>
                  <a:lnTo>
                    <a:pt x="668" y="461"/>
                  </a:lnTo>
                  <a:lnTo>
                    <a:pt x="668" y="465"/>
                  </a:lnTo>
                  <a:lnTo>
                    <a:pt x="668" y="458"/>
                  </a:lnTo>
                  <a:lnTo>
                    <a:pt x="669" y="457"/>
                  </a:lnTo>
                  <a:lnTo>
                    <a:pt x="669" y="462"/>
                  </a:lnTo>
                  <a:lnTo>
                    <a:pt x="669" y="457"/>
                  </a:lnTo>
                  <a:lnTo>
                    <a:pt x="669" y="457"/>
                  </a:lnTo>
                  <a:lnTo>
                    <a:pt x="669" y="463"/>
                  </a:lnTo>
                  <a:lnTo>
                    <a:pt x="669" y="460"/>
                  </a:lnTo>
                  <a:lnTo>
                    <a:pt x="670" y="460"/>
                  </a:lnTo>
                  <a:lnTo>
                    <a:pt x="670" y="462"/>
                  </a:lnTo>
                  <a:lnTo>
                    <a:pt x="670" y="462"/>
                  </a:lnTo>
                  <a:lnTo>
                    <a:pt x="670" y="461"/>
                  </a:lnTo>
                  <a:lnTo>
                    <a:pt x="670" y="464"/>
                  </a:lnTo>
                  <a:lnTo>
                    <a:pt x="671" y="455"/>
                  </a:lnTo>
                  <a:lnTo>
                    <a:pt x="671" y="460"/>
                  </a:lnTo>
                  <a:lnTo>
                    <a:pt x="671" y="460"/>
                  </a:lnTo>
                  <a:lnTo>
                    <a:pt x="671" y="462"/>
                  </a:lnTo>
                  <a:lnTo>
                    <a:pt x="672" y="465"/>
                  </a:lnTo>
                  <a:lnTo>
                    <a:pt x="672" y="461"/>
                  </a:lnTo>
                  <a:lnTo>
                    <a:pt x="672" y="465"/>
                  </a:lnTo>
                  <a:lnTo>
                    <a:pt x="672" y="467"/>
                  </a:lnTo>
                  <a:lnTo>
                    <a:pt x="673" y="461"/>
                  </a:lnTo>
                  <a:lnTo>
                    <a:pt x="673" y="461"/>
                  </a:lnTo>
                  <a:lnTo>
                    <a:pt x="673" y="468"/>
                  </a:lnTo>
                  <a:lnTo>
                    <a:pt x="673" y="461"/>
                  </a:lnTo>
                  <a:lnTo>
                    <a:pt x="673" y="462"/>
                  </a:lnTo>
                  <a:lnTo>
                    <a:pt x="673" y="469"/>
                  </a:lnTo>
                  <a:lnTo>
                    <a:pt x="674" y="463"/>
                  </a:lnTo>
                  <a:lnTo>
                    <a:pt x="674" y="466"/>
                  </a:lnTo>
                  <a:lnTo>
                    <a:pt x="674" y="467"/>
                  </a:lnTo>
                  <a:lnTo>
                    <a:pt x="674" y="465"/>
                  </a:lnTo>
                  <a:lnTo>
                    <a:pt x="675" y="464"/>
                  </a:lnTo>
                  <a:lnTo>
                    <a:pt x="675" y="465"/>
                  </a:lnTo>
                  <a:lnTo>
                    <a:pt x="675" y="463"/>
                  </a:lnTo>
                  <a:lnTo>
                    <a:pt x="675" y="466"/>
                  </a:lnTo>
                  <a:lnTo>
                    <a:pt x="676" y="466"/>
                  </a:lnTo>
                  <a:lnTo>
                    <a:pt x="676" y="467"/>
                  </a:lnTo>
                  <a:lnTo>
                    <a:pt x="676" y="466"/>
                  </a:lnTo>
                  <a:lnTo>
                    <a:pt x="676" y="469"/>
                  </a:lnTo>
                  <a:lnTo>
                    <a:pt x="676" y="469"/>
                  </a:lnTo>
                  <a:lnTo>
                    <a:pt x="676" y="462"/>
                  </a:lnTo>
                  <a:lnTo>
                    <a:pt x="677" y="468"/>
                  </a:lnTo>
                  <a:lnTo>
                    <a:pt x="677" y="468"/>
                  </a:lnTo>
                  <a:lnTo>
                    <a:pt x="677" y="462"/>
                  </a:lnTo>
                  <a:lnTo>
                    <a:pt x="678" y="462"/>
                  </a:lnTo>
                  <a:lnTo>
                    <a:pt x="678" y="451"/>
                  </a:lnTo>
                  <a:lnTo>
                    <a:pt x="678" y="456"/>
                  </a:lnTo>
                  <a:lnTo>
                    <a:pt x="678" y="465"/>
                  </a:lnTo>
                  <a:lnTo>
                    <a:pt x="678" y="460"/>
                  </a:lnTo>
                  <a:lnTo>
                    <a:pt x="679" y="463"/>
                  </a:lnTo>
                  <a:lnTo>
                    <a:pt x="679" y="463"/>
                  </a:lnTo>
                  <a:lnTo>
                    <a:pt x="679" y="462"/>
                  </a:lnTo>
                  <a:lnTo>
                    <a:pt x="679" y="466"/>
                  </a:lnTo>
                  <a:lnTo>
                    <a:pt x="680" y="462"/>
                  </a:lnTo>
                  <a:lnTo>
                    <a:pt x="680" y="467"/>
                  </a:lnTo>
                  <a:lnTo>
                    <a:pt x="680" y="460"/>
                  </a:lnTo>
                  <a:lnTo>
                    <a:pt x="680" y="468"/>
                  </a:lnTo>
                  <a:lnTo>
                    <a:pt x="680" y="462"/>
                  </a:lnTo>
                  <a:lnTo>
                    <a:pt x="681" y="463"/>
                  </a:lnTo>
                  <a:lnTo>
                    <a:pt x="681" y="471"/>
                  </a:lnTo>
                  <a:lnTo>
                    <a:pt x="681" y="463"/>
                  </a:lnTo>
                  <a:lnTo>
                    <a:pt x="681" y="464"/>
                  </a:lnTo>
                  <a:lnTo>
                    <a:pt x="682" y="471"/>
                  </a:lnTo>
                  <a:lnTo>
                    <a:pt x="682" y="465"/>
                  </a:lnTo>
                  <a:lnTo>
                    <a:pt x="682" y="463"/>
                  </a:lnTo>
                  <a:lnTo>
                    <a:pt x="682" y="473"/>
                  </a:lnTo>
                  <a:lnTo>
                    <a:pt x="682" y="467"/>
                  </a:lnTo>
                  <a:lnTo>
                    <a:pt x="683" y="462"/>
                  </a:lnTo>
                  <a:lnTo>
                    <a:pt x="683" y="471"/>
                  </a:lnTo>
                  <a:lnTo>
                    <a:pt x="683" y="469"/>
                  </a:lnTo>
                  <a:lnTo>
                    <a:pt x="683" y="466"/>
                  </a:lnTo>
                  <a:lnTo>
                    <a:pt x="683" y="470"/>
                  </a:lnTo>
                  <a:lnTo>
                    <a:pt x="683" y="468"/>
                  </a:lnTo>
                  <a:lnTo>
                    <a:pt x="684" y="468"/>
                  </a:lnTo>
                  <a:lnTo>
                    <a:pt x="684" y="473"/>
                  </a:lnTo>
                  <a:lnTo>
                    <a:pt x="684" y="469"/>
                  </a:lnTo>
                  <a:lnTo>
                    <a:pt x="684" y="471"/>
                  </a:lnTo>
                  <a:lnTo>
                    <a:pt x="684" y="472"/>
                  </a:lnTo>
                  <a:lnTo>
                    <a:pt x="685" y="467"/>
                  </a:lnTo>
                  <a:lnTo>
                    <a:pt x="685" y="473"/>
                  </a:lnTo>
                  <a:lnTo>
                    <a:pt x="685" y="474"/>
                  </a:lnTo>
                  <a:lnTo>
                    <a:pt x="685" y="469"/>
                  </a:lnTo>
                  <a:lnTo>
                    <a:pt x="686" y="474"/>
                  </a:lnTo>
                  <a:lnTo>
                    <a:pt x="686" y="469"/>
                  </a:lnTo>
                  <a:lnTo>
                    <a:pt x="686" y="472"/>
                  </a:lnTo>
                  <a:lnTo>
                    <a:pt x="686" y="476"/>
                  </a:lnTo>
                  <a:lnTo>
                    <a:pt x="687" y="467"/>
                  </a:lnTo>
                  <a:lnTo>
                    <a:pt x="687" y="469"/>
                  </a:lnTo>
                  <a:lnTo>
                    <a:pt x="687" y="477"/>
                  </a:lnTo>
                  <a:lnTo>
                    <a:pt x="687" y="471"/>
                  </a:lnTo>
                  <a:lnTo>
                    <a:pt x="687" y="470"/>
                  </a:lnTo>
                  <a:lnTo>
                    <a:pt x="687" y="476"/>
                  </a:lnTo>
                  <a:lnTo>
                    <a:pt x="688" y="471"/>
                  </a:lnTo>
                  <a:lnTo>
                    <a:pt x="688" y="471"/>
                  </a:lnTo>
                  <a:lnTo>
                    <a:pt x="688" y="476"/>
                  </a:lnTo>
                  <a:lnTo>
                    <a:pt x="688" y="474"/>
                  </a:lnTo>
                  <a:lnTo>
                    <a:pt x="689" y="469"/>
                  </a:lnTo>
                  <a:lnTo>
                    <a:pt x="689" y="469"/>
                  </a:lnTo>
                  <a:lnTo>
                    <a:pt x="689" y="466"/>
                  </a:lnTo>
                  <a:lnTo>
                    <a:pt x="689" y="463"/>
                  </a:lnTo>
                  <a:lnTo>
                    <a:pt x="689" y="468"/>
                  </a:lnTo>
                  <a:lnTo>
                    <a:pt x="690" y="466"/>
                  </a:lnTo>
                  <a:lnTo>
                    <a:pt x="690" y="469"/>
                  </a:lnTo>
                  <a:lnTo>
                    <a:pt x="690" y="466"/>
                  </a:lnTo>
                  <a:lnTo>
                    <a:pt x="690" y="469"/>
                  </a:lnTo>
                  <a:lnTo>
                    <a:pt x="690" y="473"/>
                  </a:lnTo>
                  <a:lnTo>
                    <a:pt x="691" y="464"/>
                  </a:lnTo>
                  <a:lnTo>
                    <a:pt x="691" y="468"/>
                  </a:lnTo>
                  <a:lnTo>
                    <a:pt x="691" y="470"/>
                  </a:lnTo>
                  <a:lnTo>
                    <a:pt x="691" y="463"/>
                  </a:lnTo>
                  <a:lnTo>
                    <a:pt x="691" y="464"/>
                  </a:lnTo>
                  <a:lnTo>
                    <a:pt x="692" y="471"/>
                  </a:lnTo>
                  <a:lnTo>
                    <a:pt x="692" y="467"/>
                  </a:lnTo>
                  <a:lnTo>
                    <a:pt x="692" y="476"/>
                  </a:lnTo>
                  <a:lnTo>
                    <a:pt x="693" y="467"/>
                  </a:lnTo>
                  <a:lnTo>
                    <a:pt x="693" y="468"/>
                  </a:lnTo>
                  <a:lnTo>
                    <a:pt x="693" y="473"/>
                  </a:lnTo>
                  <a:lnTo>
                    <a:pt x="693" y="466"/>
                  </a:lnTo>
                  <a:lnTo>
                    <a:pt x="693" y="473"/>
                  </a:lnTo>
                  <a:lnTo>
                    <a:pt x="694" y="466"/>
                  </a:lnTo>
                  <a:lnTo>
                    <a:pt x="694" y="461"/>
                  </a:lnTo>
                  <a:lnTo>
                    <a:pt x="694" y="451"/>
                  </a:lnTo>
                  <a:lnTo>
                    <a:pt x="695" y="459"/>
                  </a:lnTo>
                  <a:lnTo>
                    <a:pt x="695" y="459"/>
                  </a:lnTo>
                  <a:lnTo>
                    <a:pt x="695" y="459"/>
                  </a:lnTo>
                  <a:lnTo>
                    <a:pt x="695" y="465"/>
                  </a:lnTo>
                  <a:lnTo>
                    <a:pt x="695" y="457"/>
                  </a:lnTo>
                  <a:lnTo>
                    <a:pt x="696" y="461"/>
                  </a:lnTo>
                  <a:lnTo>
                    <a:pt x="696" y="465"/>
                  </a:lnTo>
                  <a:lnTo>
                    <a:pt x="696" y="460"/>
                  </a:lnTo>
                  <a:lnTo>
                    <a:pt x="696" y="464"/>
                  </a:lnTo>
                  <a:lnTo>
                    <a:pt x="697" y="467"/>
                  </a:lnTo>
                  <a:lnTo>
                    <a:pt x="697" y="460"/>
                  </a:lnTo>
                  <a:lnTo>
                    <a:pt x="697" y="465"/>
                  </a:lnTo>
                  <a:lnTo>
                    <a:pt x="697" y="467"/>
                  </a:lnTo>
                  <a:lnTo>
                    <a:pt x="697" y="463"/>
                  </a:lnTo>
                  <a:lnTo>
                    <a:pt x="698" y="468"/>
                  </a:lnTo>
                  <a:lnTo>
                    <a:pt x="698" y="462"/>
                  </a:lnTo>
                  <a:lnTo>
                    <a:pt x="698" y="466"/>
                  </a:lnTo>
                  <a:lnTo>
                    <a:pt x="698" y="463"/>
                  </a:lnTo>
                  <a:lnTo>
                    <a:pt x="699" y="465"/>
                  </a:lnTo>
                  <a:lnTo>
                    <a:pt x="699" y="466"/>
                  </a:lnTo>
                  <a:lnTo>
                    <a:pt x="699" y="466"/>
                  </a:lnTo>
                  <a:lnTo>
                    <a:pt x="699" y="468"/>
                  </a:lnTo>
                  <a:lnTo>
                    <a:pt x="700" y="464"/>
                  </a:lnTo>
                  <a:lnTo>
                    <a:pt x="700" y="469"/>
                  </a:lnTo>
                  <a:lnTo>
                    <a:pt x="700" y="466"/>
                  </a:lnTo>
                  <a:lnTo>
                    <a:pt x="700" y="465"/>
                  </a:lnTo>
                  <a:lnTo>
                    <a:pt x="700" y="464"/>
                  </a:lnTo>
                  <a:lnTo>
                    <a:pt x="700" y="468"/>
                  </a:lnTo>
                  <a:lnTo>
                    <a:pt x="701" y="462"/>
                  </a:lnTo>
                  <a:lnTo>
                    <a:pt x="701" y="468"/>
                  </a:lnTo>
                  <a:lnTo>
                    <a:pt x="701" y="457"/>
                  </a:lnTo>
                  <a:lnTo>
                    <a:pt x="702" y="466"/>
                  </a:lnTo>
                  <a:lnTo>
                    <a:pt x="702" y="458"/>
                  </a:lnTo>
                  <a:lnTo>
                    <a:pt x="702" y="465"/>
                  </a:lnTo>
                  <a:lnTo>
                    <a:pt x="703" y="459"/>
                  </a:lnTo>
                  <a:lnTo>
                    <a:pt x="703" y="466"/>
                  </a:lnTo>
                  <a:lnTo>
                    <a:pt x="703" y="460"/>
                  </a:lnTo>
                  <a:lnTo>
                    <a:pt x="703" y="464"/>
                  </a:lnTo>
                  <a:lnTo>
                    <a:pt x="704" y="461"/>
                  </a:lnTo>
                  <a:lnTo>
                    <a:pt x="704" y="463"/>
                  </a:lnTo>
                  <a:lnTo>
                    <a:pt x="704" y="466"/>
                  </a:lnTo>
                  <a:lnTo>
                    <a:pt x="704" y="460"/>
                  </a:lnTo>
                  <a:lnTo>
                    <a:pt x="704" y="460"/>
                  </a:lnTo>
                  <a:lnTo>
                    <a:pt x="704" y="467"/>
                  </a:lnTo>
                  <a:lnTo>
                    <a:pt x="705" y="458"/>
                  </a:lnTo>
                  <a:lnTo>
                    <a:pt x="705" y="459"/>
                  </a:lnTo>
                  <a:lnTo>
                    <a:pt x="705" y="466"/>
                  </a:lnTo>
                  <a:lnTo>
                    <a:pt x="705" y="458"/>
                  </a:lnTo>
                  <a:lnTo>
                    <a:pt x="706" y="458"/>
                  </a:lnTo>
                  <a:lnTo>
                    <a:pt x="706" y="466"/>
                  </a:lnTo>
                  <a:lnTo>
                    <a:pt x="706" y="459"/>
                  </a:lnTo>
                  <a:lnTo>
                    <a:pt x="706" y="459"/>
                  </a:lnTo>
                  <a:lnTo>
                    <a:pt x="706" y="461"/>
                  </a:lnTo>
                  <a:lnTo>
                    <a:pt x="707" y="459"/>
                  </a:lnTo>
                  <a:lnTo>
                    <a:pt x="707" y="452"/>
                  </a:lnTo>
                  <a:lnTo>
                    <a:pt x="707" y="460"/>
                  </a:lnTo>
                  <a:lnTo>
                    <a:pt x="707" y="459"/>
                  </a:lnTo>
                  <a:lnTo>
                    <a:pt x="707" y="456"/>
                  </a:lnTo>
                  <a:lnTo>
                    <a:pt x="707" y="461"/>
                  </a:lnTo>
                  <a:lnTo>
                    <a:pt x="708" y="456"/>
                  </a:lnTo>
                  <a:lnTo>
                    <a:pt x="708" y="458"/>
                  </a:lnTo>
                  <a:lnTo>
                    <a:pt x="708" y="454"/>
                  </a:lnTo>
                  <a:lnTo>
                    <a:pt x="708" y="457"/>
                  </a:lnTo>
                  <a:lnTo>
                    <a:pt x="709" y="457"/>
                  </a:lnTo>
                  <a:lnTo>
                    <a:pt x="709" y="451"/>
                  </a:lnTo>
                  <a:lnTo>
                    <a:pt x="709" y="456"/>
                  </a:lnTo>
                  <a:lnTo>
                    <a:pt x="709" y="454"/>
                  </a:lnTo>
                  <a:lnTo>
                    <a:pt x="710" y="450"/>
                  </a:lnTo>
                  <a:lnTo>
                    <a:pt x="710" y="450"/>
                  </a:lnTo>
                  <a:lnTo>
                    <a:pt x="710" y="454"/>
                  </a:lnTo>
                  <a:lnTo>
                    <a:pt x="710" y="447"/>
                  </a:lnTo>
                  <a:lnTo>
                    <a:pt x="710" y="449"/>
                  </a:lnTo>
                  <a:lnTo>
                    <a:pt x="711" y="451"/>
                  </a:lnTo>
                  <a:lnTo>
                    <a:pt x="711" y="447"/>
                  </a:lnTo>
                  <a:lnTo>
                    <a:pt x="711" y="452"/>
                  </a:lnTo>
                  <a:lnTo>
                    <a:pt x="711" y="447"/>
                  </a:lnTo>
                  <a:lnTo>
                    <a:pt x="711" y="448"/>
                  </a:lnTo>
                  <a:lnTo>
                    <a:pt x="712" y="445"/>
                  </a:lnTo>
                  <a:lnTo>
                    <a:pt x="712" y="447"/>
                  </a:lnTo>
                  <a:lnTo>
                    <a:pt x="712" y="446"/>
                  </a:lnTo>
                  <a:lnTo>
                    <a:pt x="712" y="440"/>
                  </a:lnTo>
                  <a:lnTo>
                    <a:pt x="712" y="441"/>
                  </a:lnTo>
                  <a:lnTo>
                    <a:pt x="713" y="438"/>
                  </a:lnTo>
                  <a:lnTo>
                    <a:pt x="713" y="440"/>
                  </a:lnTo>
                  <a:lnTo>
                    <a:pt x="713" y="430"/>
                  </a:lnTo>
                  <a:lnTo>
                    <a:pt x="713" y="432"/>
                  </a:lnTo>
                  <a:lnTo>
                    <a:pt x="714" y="428"/>
                  </a:lnTo>
                  <a:lnTo>
                    <a:pt x="714" y="424"/>
                  </a:lnTo>
                  <a:lnTo>
                    <a:pt x="714" y="431"/>
                  </a:lnTo>
                  <a:lnTo>
                    <a:pt x="714" y="426"/>
                  </a:lnTo>
                  <a:lnTo>
                    <a:pt x="714" y="419"/>
                  </a:lnTo>
                  <a:lnTo>
                    <a:pt x="714" y="427"/>
                  </a:lnTo>
                  <a:lnTo>
                    <a:pt x="715" y="421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5" y="417"/>
                  </a:lnTo>
                  <a:lnTo>
                    <a:pt x="715" y="413"/>
                  </a:lnTo>
                  <a:lnTo>
                    <a:pt x="716" y="414"/>
                  </a:lnTo>
                  <a:lnTo>
                    <a:pt x="716" y="414"/>
                  </a:lnTo>
                  <a:lnTo>
                    <a:pt x="716" y="408"/>
                  </a:lnTo>
                  <a:lnTo>
                    <a:pt x="716" y="409"/>
                  </a:lnTo>
                  <a:lnTo>
                    <a:pt x="716" y="407"/>
                  </a:lnTo>
                  <a:lnTo>
                    <a:pt x="717" y="400"/>
                  </a:lnTo>
                  <a:lnTo>
                    <a:pt x="717" y="399"/>
                  </a:lnTo>
                  <a:lnTo>
                    <a:pt x="718" y="401"/>
                  </a:lnTo>
                  <a:lnTo>
                    <a:pt x="718" y="392"/>
                  </a:lnTo>
                  <a:lnTo>
                    <a:pt x="718" y="396"/>
                  </a:lnTo>
                  <a:lnTo>
                    <a:pt x="718" y="397"/>
                  </a:lnTo>
                  <a:lnTo>
                    <a:pt x="718" y="384"/>
                  </a:lnTo>
                  <a:lnTo>
                    <a:pt x="718" y="379"/>
                  </a:lnTo>
                  <a:lnTo>
                    <a:pt x="719" y="382"/>
                  </a:lnTo>
                  <a:lnTo>
                    <a:pt x="719" y="373"/>
                  </a:lnTo>
                  <a:lnTo>
                    <a:pt x="719" y="376"/>
                  </a:lnTo>
                  <a:lnTo>
                    <a:pt x="719" y="379"/>
                  </a:lnTo>
                  <a:lnTo>
                    <a:pt x="719" y="372"/>
                  </a:lnTo>
                  <a:lnTo>
                    <a:pt x="720" y="376"/>
                  </a:lnTo>
                  <a:lnTo>
                    <a:pt x="720" y="369"/>
                  </a:lnTo>
                  <a:lnTo>
                    <a:pt x="720" y="368"/>
                  </a:lnTo>
                  <a:lnTo>
                    <a:pt x="721" y="364"/>
                  </a:lnTo>
                  <a:lnTo>
                    <a:pt x="721" y="366"/>
                  </a:lnTo>
                  <a:lnTo>
                    <a:pt x="721" y="366"/>
                  </a:lnTo>
                  <a:lnTo>
                    <a:pt x="721" y="360"/>
                  </a:lnTo>
                  <a:lnTo>
                    <a:pt x="721" y="362"/>
                  </a:lnTo>
                  <a:lnTo>
                    <a:pt x="721" y="364"/>
                  </a:lnTo>
                  <a:lnTo>
                    <a:pt x="721" y="353"/>
                  </a:lnTo>
                  <a:lnTo>
                    <a:pt x="722" y="355"/>
                  </a:lnTo>
                  <a:lnTo>
                    <a:pt x="722" y="357"/>
                  </a:lnTo>
                  <a:lnTo>
                    <a:pt x="722" y="347"/>
                  </a:lnTo>
                  <a:lnTo>
                    <a:pt x="723" y="355"/>
                  </a:lnTo>
                  <a:lnTo>
                    <a:pt x="723" y="336"/>
                  </a:lnTo>
                  <a:lnTo>
                    <a:pt x="723" y="334"/>
                  </a:lnTo>
                  <a:lnTo>
                    <a:pt x="723" y="333"/>
                  </a:lnTo>
                  <a:lnTo>
                    <a:pt x="724" y="336"/>
                  </a:lnTo>
                  <a:lnTo>
                    <a:pt x="724" y="332"/>
                  </a:lnTo>
                  <a:lnTo>
                    <a:pt x="724" y="333"/>
                  </a:lnTo>
                  <a:lnTo>
                    <a:pt x="724" y="325"/>
                  </a:lnTo>
                  <a:lnTo>
                    <a:pt x="725" y="322"/>
                  </a:lnTo>
                  <a:lnTo>
                    <a:pt x="725" y="330"/>
                  </a:lnTo>
                  <a:lnTo>
                    <a:pt x="725" y="328"/>
                  </a:lnTo>
                  <a:lnTo>
                    <a:pt x="725" y="328"/>
                  </a:lnTo>
                  <a:lnTo>
                    <a:pt x="725" y="330"/>
                  </a:lnTo>
                  <a:lnTo>
                    <a:pt x="726" y="327"/>
                  </a:lnTo>
                  <a:lnTo>
                    <a:pt x="726" y="331"/>
                  </a:lnTo>
                  <a:lnTo>
                    <a:pt x="726" y="324"/>
                  </a:lnTo>
                  <a:lnTo>
                    <a:pt x="726" y="330"/>
                  </a:lnTo>
                  <a:lnTo>
                    <a:pt x="727" y="324"/>
                  </a:lnTo>
                  <a:lnTo>
                    <a:pt x="727" y="326"/>
                  </a:lnTo>
                  <a:lnTo>
                    <a:pt x="727" y="336"/>
                  </a:lnTo>
                  <a:lnTo>
                    <a:pt x="727" y="328"/>
                  </a:lnTo>
                  <a:lnTo>
                    <a:pt x="727" y="338"/>
                  </a:lnTo>
                  <a:lnTo>
                    <a:pt x="728" y="334"/>
                  </a:lnTo>
                  <a:lnTo>
                    <a:pt x="728" y="333"/>
                  </a:lnTo>
                  <a:lnTo>
                    <a:pt x="728" y="341"/>
                  </a:lnTo>
                  <a:lnTo>
                    <a:pt x="728" y="333"/>
                  </a:lnTo>
                  <a:lnTo>
                    <a:pt x="728" y="341"/>
                  </a:lnTo>
                  <a:lnTo>
                    <a:pt x="729" y="342"/>
                  </a:lnTo>
                  <a:lnTo>
                    <a:pt x="729" y="339"/>
                  </a:lnTo>
                  <a:lnTo>
                    <a:pt x="729" y="345"/>
                  </a:lnTo>
                  <a:lnTo>
                    <a:pt x="729" y="344"/>
                  </a:lnTo>
                  <a:lnTo>
                    <a:pt x="730" y="343"/>
                  </a:lnTo>
                  <a:lnTo>
                    <a:pt x="730" y="351"/>
                  </a:lnTo>
                  <a:lnTo>
                    <a:pt x="730" y="346"/>
                  </a:lnTo>
                  <a:lnTo>
                    <a:pt x="730" y="353"/>
                  </a:lnTo>
                  <a:lnTo>
                    <a:pt x="731" y="350"/>
                  </a:lnTo>
                  <a:lnTo>
                    <a:pt x="731" y="362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1" y="367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2" y="370"/>
                  </a:lnTo>
                  <a:lnTo>
                    <a:pt x="732" y="370"/>
                  </a:lnTo>
                  <a:lnTo>
                    <a:pt x="732" y="375"/>
                  </a:lnTo>
                  <a:lnTo>
                    <a:pt x="733" y="370"/>
                  </a:lnTo>
                  <a:lnTo>
                    <a:pt x="733" y="367"/>
                  </a:lnTo>
                  <a:lnTo>
                    <a:pt x="733" y="372"/>
                  </a:lnTo>
                  <a:lnTo>
                    <a:pt x="733" y="368"/>
                  </a:lnTo>
                  <a:lnTo>
                    <a:pt x="734" y="370"/>
                  </a:lnTo>
                  <a:lnTo>
                    <a:pt x="734" y="373"/>
                  </a:lnTo>
                  <a:lnTo>
                    <a:pt x="734" y="371"/>
                  </a:lnTo>
                  <a:lnTo>
                    <a:pt x="734" y="375"/>
                  </a:lnTo>
                  <a:lnTo>
                    <a:pt x="735" y="377"/>
                  </a:lnTo>
                  <a:lnTo>
                    <a:pt x="735" y="381"/>
                  </a:lnTo>
                  <a:lnTo>
                    <a:pt x="735" y="377"/>
                  </a:lnTo>
                  <a:lnTo>
                    <a:pt x="735" y="383"/>
                  </a:lnTo>
                  <a:lnTo>
                    <a:pt x="735" y="384"/>
                  </a:lnTo>
                  <a:lnTo>
                    <a:pt x="736" y="384"/>
                  </a:lnTo>
                  <a:lnTo>
                    <a:pt x="736" y="392"/>
                  </a:lnTo>
                  <a:lnTo>
                    <a:pt x="736" y="384"/>
                  </a:lnTo>
                  <a:lnTo>
                    <a:pt x="736" y="384"/>
                  </a:lnTo>
                  <a:lnTo>
                    <a:pt x="736" y="390"/>
                  </a:lnTo>
                  <a:lnTo>
                    <a:pt x="737" y="385"/>
                  </a:lnTo>
                  <a:lnTo>
                    <a:pt x="737" y="391"/>
                  </a:lnTo>
                  <a:lnTo>
                    <a:pt x="737" y="393"/>
                  </a:lnTo>
                  <a:lnTo>
                    <a:pt x="738" y="400"/>
                  </a:lnTo>
                  <a:lnTo>
                    <a:pt x="738" y="402"/>
                  </a:lnTo>
                  <a:lnTo>
                    <a:pt x="738" y="407"/>
                  </a:lnTo>
                  <a:lnTo>
                    <a:pt x="739" y="408"/>
                  </a:lnTo>
                  <a:lnTo>
                    <a:pt x="739" y="414"/>
                  </a:lnTo>
                  <a:lnTo>
                    <a:pt x="739" y="414"/>
                  </a:lnTo>
                  <a:lnTo>
                    <a:pt x="739" y="410"/>
                  </a:lnTo>
                  <a:lnTo>
                    <a:pt x="739" y="419"/>
                  </a:lnTo>
                  <a:lnTo>
                    <a:pt x="739" y="417"/>
                  </a:lnTo>
                  <a:lnTo>
                    <a:pt x="740" y="417"/>
                  </a:lnTo>
                  <a:lnTo>
                    <a:pt x="740" y="424"/>
                  </a:lnTo>
                  <a:lnTo>
                    <a:pt x="740" y="414"/>
                  </a:lnTo>
                  <a:lnTo>
                    <a:pt x="740" y="423"/>
                  </a:lnTo>
                  <a:lnTo>
                    <a:pt x="740" y="426"/>
                  </a:lnTo>
                  <a:lnTo>
                    <a:pt x="741" y="423"/>
                  </a:lnTo>
                  <a:lnTo>
                    <a:pt x="741" y="427"/>
                  </a:lnTo>
                  <a:lnTo>
                    <a:pt x="741" y="428"/>
                  </a:lnTo>
                  <a:lnTo>
                    <a:pt x="741" y="427"/>
                  </a:lnTo>
                  <a:lnTo>
                    <a:pt x="742" y="432"/>
                  </a:lnTo>
                  <a:lnTo>
                    <a:pt x="742" y="428"/>
                  </a:lnTo>
                  <a:lnTo>
                    <a:pt x="742" y="431"/>
                  </a:lnTo>
                  <a:lnTo>
                    <a:pt x="742" y="432"/>
                  </a:lnTo>
                  <a:lnTo>
                    <a:pt x="742" y="432"/>
                  </a:lnTo>
                  <a:lnTo>
                    <a:pt x="742" y="432"/>
                  </a:lnTo>
                  <a:lnTo>
                    <a:pt x="743" y="438"/>
                  </a:lnTo>
                  <a:lnTo>
                    <a:pt x="743" y="436"/>
                  </a:lnTo>
                  <a:lnTo>
                    <a:pt x="743" y="436"/>
                  </a:lnTo>
                  <a:lnTo>
                    <a:pt x="743" y="438"/>
                  </a:lnTo>
                  <a:lnTo>
                    <a:pt x="743" y="435"/>
                  </a:lnTo>
                  <a:lnTo>
                    <a:pt x="744" y="443"/>
                  </a:lnTo>
                  <a:lnTo>
                    <a:pt x="744" y="443"/>
                  </a:lnTo>
                  <a:lnTo>
                    <a:pt x="744" y="440"/>
                  </a:lnTo>
                  <a:lnTo>
                    <a:pt x="744" y="448"/>
                  </a:lnTo>
                  <a:lnTo>
                    <a:pt x="744" y="441"/>
                  </a:lnTo>
                  <a:lnTo>
                    <a:pt x="745" y="447"/>
                  </a:lnTo>
                  <a:lnTo>
                    <a:pt x="745" y="445"/>
                  </a:lnTo>
                  <a:lnTo>
                    <a:pt x="745" y="446"/>
                  </a:lnTo>
                  <a:lnTo>
                    <a:pt x="746" y="451"/>
                  </a:lnTo>
                  <a:lnTo>
                    <a:pt x="746" y="450"/>
                  </a:lnTo>
                  <a:lnTo>
                    <a:pt x="746" y="448"/>
                  </a:lnTo>
                  <a:lnTo>
                    <a:pt x="746" y="451"/>
                  </a:lnTo>
                  <a:lnTo>
                    <a:pt x="746" y="447"/>
                  </a:lnTo>
                  <a:lnTo>
                    <a:pt x="746" y="448"/>
                  </a:lnTo>
                  <a:lnTo>
                    <a:pt x="747" y="455"/>
                  </a:lnTo>
                  <a:lnTo>
                    <a:pt x="747" y="449"/>
                  </a:lnTo>
                  <a:lnTo>
                    <a:pt x="747" y="450"/>
                  </a:lnTo>
                  <a:lnTo>
                    <a:pt x="747" y="454"/>
                  </a:lnTo>
                  <a:lnTo>
                    <a:pt x="747" y="448"/>
                  </a:lnTo>
                  <a:lnTo>
                    <a:pt x="748" y="453"/>
                  </a:lnTo>
                  <a:lnTo>
                    <a:pt x="748" y="456"/>
                  </a:lnTo>
                  <a:lnTo>
                    <a:pt x="748" y="452"/>
                  </a:lnTo>
                  <a:lnTo>
                    <a:pt x="748" y="451"/>
                  </a:lnTo>
                  <a:lnTo>
                    <a:pt x="749" y="457"/>
                  </a:lnTo>
                  <a:lnTo>
                    <a:pt x="749" y="448"/>
                  </a:lnTo>
                  <a:lnTo>
                    <a:pt x="749" y="448"/>
                  </a:lnTo>
                  <a:lnTo>
                    <a:pt x="749" y="460"/>
                  </a:lnTo>
                  <a:lnTo>
                    <a:pt x="749" y="453"/>
                  </a:lnTo>
                  <a:lnTo>
                    <a:pt x="749" y="453"/>
                  </a:lnTo>
                  <a:lnTo>
                    <a:pt x="749" y="460"/>
                  </a:lnTo>
                  <a:lnTo>
                    <a:pt x="750" y="453"/>
                  </a:lnTo>
                  <a:lnTo>
                    <a:pt x="750" y="456"/>
                  </a:lnTo>
                  <a:lnTo>
                    <a:pt x="750" y="461"/>
                  </a:lnTo>
                  <a:lnTo>
                    <a:pt x="750" y="457"/>
                  </a:lnTo>
                  <a:lnTo>
                    <a:pt x="751" y="458"/>
                  </a:lnTo>
                  <a:lnTo>
                    <a:pt x="751" y="461"/>
                  </a:lnTo>
                  <a:lnTo>
                    <a:pt x="751" y="460"/>
                  </a:lnTo>
                  <a:lnTo>
                    <a:pt x="751" y="457"/>
                  </a:lnTo>
                  <a:lnTo>
                    <a:pt x="751" y="464"/>
                  </a:lnTo>
                  <a:lnTo>
                    <a:pt x="752" y="458"/>
                  </a:lnTo>
                  <a:lnTo>
                    <a:pt x="752" y="459"/>
                  </a:lnTo>
                  <a:lnTo>
                    <a:pt x="752" y="465"/>
                  </a:lnTo>
                  <a:lnTo>
                    <a:pt x="752" y="458"/>
                  </a:lnTo>
                  <a:lnTo>
                    <a:pt x="753" y="462"/>
                  </a:lnTo>
                  <a:lnTo>
                    <a:pt x="753" y="465"/>
                  </a:lnTo>
                  <a:lnTo>
                    <a:pt x="753" y="460"/>
                  </a:lnTo>
                  <a:lnTo>
                    <a:pt x="753" y="462"/>
                  </a:lnTo>
                  <a:lnTo>
                    <a:pt x="753" y="466"/>
                  </a:lnTo>
                  <a:lnTo>
                    <a:pt x="753" y="461"/>
                  </a:lnTo>
                  <a:lnTo>
                    <a:pt x="753" y="462"/>
                  </a:lnTo>
                  <a:lnTo>
                    <a:pt x="754" y="470"/>
                  </a:lnTo>
                  <a:lnTo>
                    <a:pt x="754" y="458"/>
                  </a:lnTo>
                  <a:lnTo>
                    <a:pt x="754" y="464"/>
                  </a:lnTo>
                  <a:lnTo>
                    <a:pt x="755" y="455"/>
                  </a:lnTo>
                  <a:lnTo>
                    <a:pt x="755" y="459"/>
                  </a:lnTo>
                  <a:lnTo>
                    <a:pt x="755" y="455"/>
                  </a:lnTo>
                  <a:lnTo>
                    <a:pt x="756" y="466"/>
                  </a:lnTo>
                  <a:lnTo>
                    <a:pt x="756" y="458"/>
                  </a:lnTo>
                  <a:lnTo>
                    <a:pt x="756" y="460"/>
                  </a:lnTo>
                  <a:lnTo>
                    <a:pt x="756" y="458"/>
                  </a:lnTo>
                  <a:lnTo>
                    <a:pt x="756" y="460"/>
                  </a:lnTo>
                  <a:lnTo>
                    <a:pt x="757" y="460"/>
                  </a:lnTo>
                  <a:lnTo>
                    <a:pt x="757" y="465"/>
                  </a:lnTo>
                  <a:lnTo>
                    <a:pt x="757" y="463"/>
                  </a:lnTo>
                  <a:lnTo>
                    <a:pt x="758" y="462"/>
                  </a:lnTo>
                  <a:lnTo>
                    <a:pt x="758" y="467"/>
                  </a:lnTo>
                  <a:lnTo>
                    <a:pt x="758" y="467"/>
                  </a:lnTo>
                  <a:lnTo>
                    <a:pt x="758" y="462"/>
                  </a:lnTo>
                  <a:lnTo>
                    <a:pt x="758" y="466"/>
                  </a:lnTo>
                  <a:lnTo>
                    <a:pt x="759" y="469"/>
                  </a:lnTo>
                  <a:lnTo>
                    <a:pt x="759" y="462"/>
                  </a:lnTo>
                  <a:lnTo>
                    <a:pt x="759" y="466"/>
                  </a:lnTo>
                  <a:lnTo>
                    <a:pt x="759" y="473"/>
                  </a:lnTo>
                  <a:lnTo>
                    <a:pt x="760" y="462"/>
                  </a:lnTo>
                  <a:lnTo>
                    <a:pt x="760" y="469"/>
                  </a:lnTo>
                  <a:lnTo>
                    <a:pt x="760" y="460"/>
                  </a:lnTo>
                  <a:lnTo>
                    <a:pt x="760" y="462"/>
                  </a:lnTo>
                  <a:lnTo>
                    <a:pt x="760" y="467"/>
                  </a:lnTo>
                  <a:lnTo>
                    <a:pt x="760" y="463"/>
                  </a:lnTo>
                  <a:lnTo>
                    <a:pt x="761" y="467"/>
                  </a:lnTo>
                  <a:lnTo>
                    <a:pt x="761" y="464"/>
                  </a:lnTo>
                  <a:lnTo>
                    <a:pt x="761" y="469"/>
                  </a:lnTo>
                  <a:lnTo>
                    <a:pt x="762" y="459"/>
                  </a:lnTo>
                  <a:lnTo>
                    <a:pt x="762" y="469"/>
                  </a:lnTo>
                  <a:lnTo>
                    <a:pt x="762" y="458"/>
                  </a:lnTo>
                  <a:lnTo>
                    <a:pt x="763" y="473"/>
                  </a:lnTo>
                  <a:lnTo>
                    <a:pt x="763" y="461"/>
                  </a:lnTo>
                  <a:lnTo>
                    <a:pt x="763" y="470"/>
                  </a:lnTo>
                  <a:lnTo>
                    <a:pt x="763" y="467"/>
                  </a:lnTo>
                  <a:lnTo>
                    <a:pt x="763" y="462"/>
                  </a:lnTo>
                  <a:lnTo>
                    <a:pt x="764" y="472"/>
                  </a:lnTo>
                  <a:lnTo>
                    <a:pt x="764" y="466"/>
                  </a:lnTo>
                  <a:lnTo>
                    <a:pt x="764" y="463"/>
                  </a:lnTo>
                  <a:lnTo>
                    <a:pt x="764" y="472"/>
                  </a:lnTo>
                  <a:lnTo>
                    <a:pt x="764" y="470"/>
                  </a:lnTo>
                  <a:lnTo>
                    <a:pt x="765" y="465"/>
                  </a:lnTo>
                  <a:lnTo>
                    <a:pt x="765" y="471"/>
                  </a:lnTo>
                  <a:lnTo>
                    <a:pt x="765" y="470"/>
                  </a:lnTo>
                  <a:lnTo>
                    <a:pt x="765" y="469"/>
                  </a:lnTo>
                  <a:lnTo>
                    <a:pt x="766" y="470"/>
                  </a:lnTo>
                  <a:lnTo>
                    <a:pt x="766" y="466"/>
                  </a:lnTo>
                  <a:lnTo>
                    <a:pt x="766" y="460"/>
                  </a:lnTo>
                  <a:lnTo>
                    <a:pt x="767" y="462"/>
                  </a:lnTo>
                  <a:lnTo>
                    <a:pt x="767" y="464"/>
                  </a:lnTo>
                  <a:lnTo>
                    <a:pt x="767" y="456"/>
                  </a:lnTo>
                  <a:lnTo>
                    <a:pt x="767" y="466"/>
                  </a:lnTo>
                  <a:lnTo>
                    <a:pt x="767" y="469"/>
                  </a:lnTo>
                  <a:lnTo>
                    <a:pt x="767" y="458"/>
                  </a:lnTo>
                  <a:lnTo>
                    <a:pt x="768" y="464"/>
                  </a:lnTo>
                  <a:lnTo>
                    <a:pt x="768" y="471"/>
                  </a:lnTo>
                  <a:lnTo>
                    <a:pt x="768" y="464"/>
                  </a:lnTo>
                  <a:lnTo>
                    <a:pt x="768" y="465"/>
                  </a:lnTo>
                  <a:lnTo>
                    <a:pt x="768" y="471"/>
                  </a:lnTo>
                  <a:lnTo>
                    <a:pt x="769" y="464"/>
                  </a:lnTo>
                  <a:lnTo>
                    <a:pt x="769" y="466"/>
                  </a:lnTo>
                  <a:lnTo>
                    <a:pt x="769" y="465"/>
                  </a:lnTo>
                  <a:lnTo>
                    <a:pt x="769" y="466"/>
                  </a:lnTo>
                  <a:lnTo>
                    <a:pt x="770" y="465"/>
                  </a:lnTo>
                  <a:lnTo>
                    <a:pt x="770" y="466"/>
                  </a:lnTo>
                  <a:lnTo>
                    <a:pt x="770" y="462"/>
                  </a:lnTo>
                  <a:lnTo>
                    <a:pt x="770" y="467"/>
                  </a:lnTo>
                  <a:lnTo>
                    <a:pt x="770" y="461"/>
                  </a:lnTo>
                  <a:lnTo>
                    <a:pt x="770" y="466"/>
                  </a:lnTo>
                  <a:lnTo>
                    <a:pt x="771" y="464"/>
                  </a:lnTo>
                  <a:lnTo>
                    <a:pt x="771" y="463"/>
                  </a:lnTo>
                  <a:lnTo>
                    <a:pt x="771" y="464"/>
                  </a:lnTo>
                  <a:lnTo>
                    <a:pt x="771" y="466"/>
                  </a:lnTo>
                  <a:lnTo>
                    <a:pt x="772" y="460"/>
                  </a:lnTo>
                  <a:lnTo>
                    <a:pt x="772" y="463"/>
                  </a:lnTo>
                  <a:lnTo>
                    <a:pt x="772" y="456"/>
                  </a:lnTo>
                  <a:lnTo>
                    <a:pt x="772" y="465"/>
                  </a:lnTo>
                  <a:lnTo>
                    <a:pt x="773" y="462"/>
                  </a:lnTo>
                  <a:lnTo>
                    <a:pt x="773" y="455"/>
                  </a:lnTo>
                  <a:lnTo>
                    <a:pt x="773" y="455"/>
                  </a:lnTo>
                  <a:lnTo>
                    <a:pt x="773" y="460"/>
                  </a:lnTo>
                  <a:lnTo>
                    <a:pt x="774" y="452"/>
                  </a:lnTo>
                  <a:lnTo>
                    <a:pt x="774" y="458"/>
                  </a:lnTo>
                  <a:lnTo>
                    <a:pt x="774" y="444"/>
                  </a:lnTo>
                  <a:lnTo>
                    <a:pt x="774" y="447"/>
                  </a:lnTo>
                  <a:lnTo>
                    <a:pt x="775" y="436"/>
                  </a:lnTo>
                  <a:lnTo>
                    <a:pt x="775" y="436"/>
                  </a:lnTo>
                  <a:lnTo>
                    <a:pt x="775" y="426"/>
                  </a:lnTo>
                  <a:lnTo>
                    <a:pt x="776" y="423"/>
                  </a:lnTo>
                  <a:lnTo>
                    <a:pt x="776" y="417"/>
                  </a:lnTo>
                  <a:lnTo>
                    <a:pt x="776" y="414"/>
                  </a:lnTo>
                  <a:lnTo>
                    <a:pt x="776" y="407"/>
                  </a:lnTo>
                  <a:lnTo>
                    <a:pt x="777" y="407"/>
                  </a:lnTo>
                  <a:lnTo>
                    <a:pt x="777" y="405"/>
                  </a:lnTo>
                  <a:lnTo>
                    <a:pt x="777" y="394"/>
                  </a:lnTo>
                  <a:lnTo>
                    <a:pt x="777" y="401"/>
                  </a:lnTo>
                  <a:lnTo>
                    <a:pt x="777" y="397"/>
                  </a:lnTo>
                  <a:lnTo>
                    <a:pt x="777" y="390"/>
                  </a:lnTo>
                  <a:lnTo>
                    <a:pt x="778" y="394"/>
                  </a:lnTo>
                  <a:lnTo>
                    <a:pt x="778" y="387"/>
                  </a:lnTo>
                  <a:lnTo>
                    <a:pt x="778" y="387"/>
                  </a:lnTo>
                  <a:lnTo>
                    <a:pt x="778" y="391"/>
                  </a:lnTo>
                  <a:lnTo>
                    <a:pt x="779" y="393"/>
                  </a:lnTo>
                  <a:lnTo>
                    <a:pt x="779" y="385"/>
                  </a:lnTo>
                  <a:lnTo>
                    <a:pt x="779" y="388"/>
                  </a:lnTo>
                  <a:lnTo>
                    <a:pt x="779" y="390"/>
                  </a:lnTo>
                  <a:lnTo>
                    <a:pt x="779" y="386"/>
                  </a:lnTo>
                  <a:lnTo>
                    <a:pt x="780" y="389"/>
                  </a:lnTo>
                  <a:lnTo>
                    <a:pt x="780" y="386"/>
                  </a:lnTo>
                  <a:lnTo>
                    <a:pt x="780" y="389"/>
                  </a:lnTo>
                  <a:lnTo>
                    <a:pt x="781" y="380"/>
                  </a:lnTo>
                  <a:lnTo>
                    <a:pt x="781" y="384"/>
                  </a:lnTo>
                  <a:lnTo>
                    <a:pt x="781" y="384"/>
                  </a:lnTo>
                  <a:lnTo>
                    <a:pt x="781" y="376"/>
                  </a:lnTo>
                  <a:lnTo>
                    <a:pt x="781" y="383"/>
                  </a:lnTo>
                  <a:lnTo>
                    <a:pt x="781" y="377"/>
                  </a:lnTo>
                  <a:lnTo>
                    <a:pt x="782" y="375"/>
                  </a:lnTo>
                  <a:lnTo>
                    <a:pt x="782" y="365"/>
                  </a:lnTo>
                  <a:lnTo>
                    <a:pt x="782" y="363"/>
                  </a:lnTo>
                  <a:lnTo>
                    <a:pt x="783" y="372"/>
                  </a:lnTo>
                  <a:lnTo>
                    <a:pt x="783" y="368"/>
                  </a:lnTo>
                  <a:lnTo>
                    <a:pt x="783" y="369"/>
                  </a:lnTo>
                  <a:lnTo>
                    <a:pt x="783" y="370"/>
                  </a:lnTo>
                  <a:lnTo>
                    <a:pt x="783" y="367"/>
                  </a:lnTo>
                  <a:lnTo>
                    <a:pt x="784" y="369"/>
                  </a:lnTo>
                  <a:lnTo>
                    <a:pt x="784" y="370"/>
                  </a:lnTo>
                  <a:lnTo>
                    <a:pt x="784" y="369"/>
                  </a:lnTo>
                  <a:lnTo>
                    <a:pt x="784" y="374"/>
                  </a:lnTo>
                  <a:lnTo>
                    <a:pt x="784" y="365"/>
                  </a:lnTo>
                  <a:lnTo>
                    <a:pt x="784" y="367"/>
                  </a:lnTo>
                  <a:lnTo>
                    <a:pt x="785" y="373"/>
                  </a:lnTo>
                  <a:lnTo>
                    <a:pt x="785" y="363"/>
                  </a:lnTo>
                  <a:lnTo>
                    <a:pt x="785" y="371"/>
                  </a:lnTo>
                  <a:lnTo>
                    <a:pt x="786" y="362"/>
                  </a:lnTo>
                  <a:lnTo>
                    <a:pt x="786" y="367"/>
                  </a:lnTo>
                  <a:lnTo>
                    <a:pt x="786" y="359"/>
                  </a:lnTo>
                  <a:lnTo>
                    <a:pt x="787" y="361"/>
                  </a:lnTo>
                  <a:lnTo>
                    <a:pt x="787" y="355"/>
                  </a:lnTo>
                  <a:lnTo>
                    <a:pt x="787" y="358"/>
                  </a:lnTo>
                  <a:lnTo>
                    <a:pt x="787" y="352"/>
                  </a:lnTo>
                  <a:lnTo>
                    <a:pt x="788" y="355"/>
                  </a:lnTo>
                  <a:lnTo>
                    <a:pt x="788" y="354"/>
                  </a:lnTo>
                  <a:lnTo>
                    <a:pt x="788" y="350"/>
                  </a:lnTo>
                  <a:lnTo>
                    <a:pt x="788" y="354"/>
                  </a:lnTo>
                  <a:lnTo>
                    <a:pt x="788" y="346"/>
                  </a:lnTo>
                  <a:lnTo>
                    <a:pt x="789" y="350"/>
                  </a:lnTo>
                  <a:lnTo>
                    <a:pt x="789" y="346"/>
                  </a:lnTo>
                  <a:lnTo>
                    <a:pt x="789" y="344"/>
                  </a:lnTo>
                  <a:lnTo>
                    <a:pt x="789" y="348"/>
                  </a:lnTo>
                  <a:lnTo>
                    <a:pt x="790" y="344"/>
                  </a:lnTo>
                  <a:lnTo>
                    <a:pt x="790" y="337"/>
                  </a:lnTo>
                  <a:lnTo>
                    <a:pt x="790" y="341"/>
                  </a:lnTo>
                  <a:lnTo>
                    <a:pt x="790" y="342"/>
                  </a:lnTo>
                  <a:lnTo>
                    <a:pt x="790" y="345"/>
                  </a:lnTo>
                  <a:lnTo>
                    <a:pt x="791" y="339"/>
                  </a:lnTo>
                  <a:lnTo>
                    <a:pt x="791" y="346"/>
                  </a:lnTo>
                  <a:lnTo>
                    <a:pt x="791" y="337"/>
                  </a:lnTo>
                  <a:lnTo>
                    <a:pt x="791" y="343"/>
                  </a:lnTo>
                  <a:lnTo>
                    <a:pt x="792" y="335"/>
                  </a:lnTo>
                  <a:lnTo>
                    <a:pt x="792" y="336"/>
                  </a:lnTo>
                  <a:lnTo>
                    <a:pt x="792" y="336"/>
                  </a:lnTo>
                  <a:lnTo>
                    <a:pt x="792" y="336"/>
                  </a:lnTo>
                  <a:lnTo>
                    <a:pt x="792" y="332"/>
                  </a:lnTo>
                  <a:lnTo>
                    <a:pt x="793" y="333"/>
                  </a:lnTo>
                  <a:lnTo>
                    <a:pt x="793" y="331"/>
                  </a:lnTo>
                  <a:lnTo>
                    <a:pt x="793" y="332"/>
                  </a:lnTo>
                  <a:lnTo>
                    <a:pt x="794" y="325"/>
                  </a:lnTo>
                  <a:lnTo>
                    <a:pt x="794" y="333"/>
                  </a:lnTo>
                  <a:lnTo>
                    <a:pt x="794" y="324"/>
                  </a:lnTo>
                  <a:lnTo>
                    <a:pt x="794" y="322"/>
                  </a:lnTo>
                  <a:lnTo>
                    <a:pt x="794" y="328"/>
                  </a:lnTo>
                  <a:lnTo>
                    <a:pt x="795" y="327"/>
                  </a:lnTo>
                  <a:lnTo>
                    <a:pt x="795" y="320"/>
                  </a:lnTo>
                  <a:lnTo>
                    <a:pt x="795" y="325"/>
                  </a:lnTo>
                  <a:lnTo>
                    <a:pt x="795" y="318"/>
                  </a:lnTo>
                  <a:lnTo>
                    <a:pt x="795" y="323"/>
                  </a:lnTo>
                  <a:lnTo>
                    <a:pt x="796" y="317"/>
                  </a:lnTo>
                  <a:lnTo>
                    <a:pt x="796" y="317"/>
                  </a:lnTo>
                  <a:lnTo>
                    <a:pt x="796" y="306"/>
                  </a:lnTo>
                  <a:lnTo>
                    <a:pt x="796" y="303"/>
                  </a:lnTo>
                  <a:lnTo>
                    <a:pt x="797" y="311"/>
                  </a:lnTo>
                  <a:lnTo>
                    <a:pt x="797" y="307"/>
                  </a:lnTo>
                  <a:lnTo>
                    <a:pt x="797" y="316"/>
                  </a:lnTo>
                  <a:lnTo>
                    <a:pt x="797" y="308"/>
                  </a:lnTo>
                  <a:lnTo>
                    <a:pt x="798" y="307"/>
                  </a:lnTo>
                  <a:lnTo>
                    <a:pt x="798" y="313"/>
                  </a:lnTo>
                  <a:lnTo>
                    <a:pt x="798" y="307"/>
                  </a:lnTo>
                  <a:lnTo>
                    <a:pt x="798" y="305"/>
                  </a:lnTo>
                  <a:lnTo>
                    <a:pt x="798" y="310"/>
                  </a:lnTo>
                  <a:lnTo>
                    <a:pt x="799" y="301"/>
                  </a:lnTo>
                  <a:lnTo>
                    <a:pt x="799" y="305"/>
                  </a:lnTo>
                  <a:lnTo>
                    <a:pt x="799" y="303"/>
                  </a:lnTo>
                  <a:lnTo>
                    <a:pt x="799" y="305"/>
                  </a:lnTo>
                  <a:lnTo>
                    <a:pt x="800" y="294"/>
                  </a:lnTo>
                  <a:lnTo>
                    <a:pt x="800" y="301"/>
                  </a:lnTo>
                  <a:lnTo>
                    <a:pt x="800" y="287"/>
                  </a:lnTo>
                  <a:lnTo>
                    <a:pt x="800" y="298"/>
                  </a:lnTo>
                  <a:lnTo>
                    <a:pt x="801" y="292"/>
                  </a:lnTo>
                  <a:lnTo>
                    <a:pt x="801" y="287"/>
                  </a:lnTo>
                  <a:lnTo>
                    <a:pt x="801" y="294"/>
                  </a:lnTo>
                  <a:lnTo>
                    <a:pt x="801" y="290"/>
                  </a:lnTo>
                  <a:lnTo>
                    <a:pt x="802" y="282"/>
                  </a:lnTo>
                  <a:lnTo>
                    <a:pt x="802" y="279"/>
                  </a:lnTo>
                  <a:lnTo>
                    <a:pt x="802" y="272"/>
                  </a:lnTo>
                  <a:lnTo>
                    <a:pt x="802" y="270"/>
                  </a:lnTo>
                  <a:lnTo>
                    <a:pt x="803" y="277"/>
                  </a:lnTo>
                  <a:lnTo>
                    <a:pt x="803" y="267"/>
                  </a:lnTo>
                  <a:lnTo>
                    <a:pt x="803" y="272"/>
                  </a:lnTo>
                  <a:lnTo>
                    <a:pt x="803" y="284"/>
                  </a:lnTo>
                  <a:lnTo>
                    <a:pt x="803" y="270"/>
                  </a:lnTo>
                  <a:lnTo>
                    <a:pt x="804" y="272"/>
                  </a:lnTo>
                  <a:lnTo>
                    <a:pt x="804" y="277"/>
                  </a:lnTo>
                  <a:lnTo>
                    <a:pt x="804" y="269"/>
                  </a:lnTo>
                  <a:lnTo>
                    <a:pt x="804" y="270"/>
                  </a:lnTo>
                  <a:lnTo>
                    <a:pt x="804" y="269"/>
                  </a:lnTo>
                  <a:lnTo>
                    <a:pt x="805" y="274"/>
                  </a:lnTo>
                  <a:lnTo>
                    <a:pt x="805" y="269"/>
                  </a:lnTo>
                  <a:lnTo>
                    <a:pt x="805" y="272"/>
                  </a:lnTo>
                  <a:lnTo>
                    <a:pt x="805" y="271"/>
                  </a:lnTo>
                  <a:lnTo>
                    <a:pt x="805" y="261"/>
                  </a:lnTo>
                  <a:lnTo>
                    <a:pt x="806" y="265"/>
                  </a:lnTo>
                  <a:lnTo>
                    <a:pt x="806" y="269"/>
                  </a:lnTo>
                  <a:lnTo>
                    <a:pt x="806" y="255"/>
                  </a:lnTo>
                  <a:lnTo>
                    <a:pt x="806" y="259"/>
                  </a:lnTo>
                  <a:lnTo>
                    <a:pt x="807" y="266"/>
                  </a:lnTo>
                  <a:lnTo>
                    <a:pt x="807" y="257"/>
                  </a:lnTo>
                  <a:lnTo>
                    <a:pt x="807" y="260"/>
                  </a:lnTo>
                  <a:lnTo>
                    <a:pt x="807" y="261"/>
                  </a:lnTo>
                  <a:lnTo>
                    <a:pt x="808" y="254"/>
                  </a:lnTo>
                  <a:lnTo>
                    <a:pt x="808" y="254"/>
                  </a:lnTo>
                  <a:lnTo>
                    <a:pt x="808" y="260"/>
                  </a:lnTo>
                  <a:lnTo>
                    <a:pt x="808" y="255"/>
                  </a:lnTo>
                  <a:lnTo>
                    <a:pt x="808" y="256"/>
                  </a:lnTo>
                  <a:lnTo>
                    <a:pt x="809" y="261"/>
                  </a:lnTo>
                  <a:lnTo>
                    <a:pt x="809" y="252"/>
                  </a:lnTo>
                  <a:lnTo>
                    <a:pt x="809" y="261"/>
                  </a:lnTo>
                  <a:lnTo>
                    <a:pt x="809" y="248"/>
                  </a:lnTo>
                  <a:lnTo>
                    <a:pt x="810" y="258"/>
                  </a:lnTo>
                  <a:lnTo>
                    <a:pt x="810" y="247"/>
                  </a:lnTo>
                  <a:lnTo>
                    <a:pt x="810" y="248"/>
                  </a:lnTo>
                  <a:lnTo>
                    <a:pt x="811" y="247"/>
                  </a:lnTo>
                  <a:lnTo>
                    <a:pt x="811" y="251"/>
                  </a:lnTo>
                  <a:lnTo>
                    <a:pt x="811" y="241"/>
                  </a:lnTo>
                  <a:lnTo>
                    <a:pt x="811" y="249"/>
                  </a:lnTo>
                  <a:lnTo>
                    <a:pt x="811" y="248"/>
                  </a:lnTo>
                  <a:lnTo>
                    <a:pt x="812" y="242"/>
                  </a:lnTo>
                  <a:lnTo>
                    <a:pt x="812" y="234"/>
                  </a:lnTo>
                  <a:lnTo>
                    <a:pt x="812" y="244"/>
                  </a:lnTo>
                  <a:lnTo>
                    <a:pt x="812" y="236"/>
                  </a:lnTo>
                  <a:lnTo>
                    <a:pt x="812" y="233"/>
                  </a:lnTo>
                  <a:lnTo>
                    <a:pt x="812" y="239"/>
                  </a:lnTo>
                  <a:lnTo>
                    <a:pt x="813" y="236"/>
                  </a:lnTo>
                  <a:lnTo>
                    <a:pt x="813" y="237"/>
                  </a:lnTo>
                  <a:lnTo>
                    <a:pt x="813" y="224"/>
                  </a:lnTo>
                  <a:lnTo>
                    <a:pt x="813" y="232"/>
                  </a:lnTo>
                  <a:lnTo>
                    <a:pt x="814" y="196"/>
                  </a:lnTo>
                  <a:lnTo>
                    <a:pt x="814" y="204"/>
                  </a:lnTo>
                  <a:lnTo>
                    <a:pt x="814" y="193"/>
                  </a:lnTo>
                  <a:lnTo>
                    <a:pt x="815" y="200"/>
                  </a:lnTo>
                  <a:lnTo>
                    <a:pt x="815" y="208"/>
                  </a:lnTo>
                  <a:lnTo>
                    <a:pt x="815" y="200"/>
                  </a:lnTo>
                  <a:lnTo>
                    <a:pt x="815" y="207"/>
                  </a:lnTo>
                  <a:lnTo>
                    <a:pt x="816" y="205"/>
                  </a:lnTo>
                  <a:lnTo>
                    <a:pt x="816" y="198"/>
                  </a:lnTo>
                  <a:lnTo>
                    <a:pt x="816" y="205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6" y="198"/>
                  </a:lnTo>
                  <a:lnTo>
                    <a:pt x="817" y="197"/>
                  </a:lnTo>
                  <a:lnTo>
                    <a:pt x="817" y="198"/>
                  </a:lnTo>
                  <a:lnTo>
                    <a:pt x="817" y="197"/>
                  </a:lnTo>
                  <a:lnTo>
                    <a:pt x="817" y="198"/>
                  </a:lnTo>
                  <a:lnTo>
                    <a:pt x="818" y="199"/>
                  </a:lnTo>
                  <a:lnTo>
                    <a:pt x="818" y="195"/>
                  </a:lnTo>
                  <a:lnTo>
                    <a:pt x="818" y="201"/>
                  </a:lnTo>
                  <a:lnTo>
                    <a:pt x="818" y="196"/>
                  </a:lnTo>
                  <a:lnTo>
                    <a:pt x="819" y="194"/>
                  </a:lnTo>
                  <a:lnTo>
                    <a:pt x="819" y="196"/>
                  </a:lnTo>
                  <a:lnTo>
                    <a:pt x="819" y="191"/>
                  </a:lnTo>
                  <a:lnTo>
                    <a:pt x="819" y="200"/>
                  </a:lnTo>
                  <a:lnTo>
                    <a:pt x="819" y="191"/>
                  </a:lnTo>
                  <a:lnTo>
                    <a:pt x="819" y="193"/>
                  </a:lnTo>
                  <a:lnTo>
                    <a:pt x="820" y="186"/>
                  </a:lnTo>
                  <a:lnTo>
                    <a:pt x="820" y="196"/>
                  </a:lnTo>
                  <a:lnTo>
                    <a:pt x="820" y="191"/>
                  </a:lnTo>
                  <a:lnTo>
                    <a:pt x="820" y="194"/>
                  </a:lnTo>
                  <a:lnTo>
                    <a:pt x="821" y="189"/>
                  </a:lnTo>
                  <a:lnTo>
                    <a:pt x="821" y="195"/>
                  </a:lnTo>
                  <a:lnTo>
                    <a:pt x="821" y="192"/>
                  </a:lnTo>
                  <a:lnTo>
                    <a:pt x="821" y="190"/>
                  </a:lnTo>
                  <a:lnTo>
                    <a:pt x="822" y="190"/>
                  </a:lnTo>
                  <a:lnTo>
                    <a:pt x="822" y="194"/>
                  </a:lnTo>
                  <a:lnTo>
                    <a:pt x="822" y="191"/>
                  </a:lnTo>
                  <a:lnTo>
                    <a:pt x="822" y="186"/>
                  </a:lnTo>
                  <a:lnTo>
                    <a:pt x="822" y="197"/>
                  </a:lnTo>
                  <a:lnTo>
                    <a:pt x="823" y="185"/>
                  </a:lnTo>
                  <a:lnTo>
                    <a:pt x="823" y="191"/>
                  </a:lnTo>
                  <a:lnTo>
                    <a:pt x="823" y="189"/>
                  </a:lnTo>
                  <a:lnTo>
                    <a:pt x="823" y="187"/>
                  </a:lnTo>
                  <a:lnTo>
                    <a:pt x="823" y="195"/>
                  </a:lnTo>
                  <a:lnTo>
                    <a:pt x="823" y="185"/>
                  </a:lnTo>
                  <a:lnTo>
                    <a:pt x="824" y="192"/>
                  </a:lnTo>
                  <a:lnTo>
                    <a:pt x="824" y="194"/>
                  </a:lnTo>
                  <a:lnTo>
                    <a:pt x="824" y="185"/>
                  </a:lnTo>
                  <a:lnTo>
                    <a:pt x="824" y="195"/>
                  </a:lnTo>
                  <a:lnTo>
                    <a:pt x="824" y="186"/>
                  </a:lnTo>
                  <a:lnTo>
                    <a:pt x="825" y="186"/>
                  </a:lnTo>
                  <a:lnTo>
                    <a:pt x="825" y="185"/>
                  </a:lnTo>
                  <a:lnTo>
                    <a:pt x="825" y="182"/>
                  </a:lnTo>
                  <a:lnTo>
                    <a:pt x="825" y="190"/>
                  </a:lnTo>
                  <a:lnTo>
                    <a:pt x="826" y="173"/>
                  </a:lnTo>
                  <a:lnTo>
                    <a:pt x="826" y="178"/>
                  </a:lnTo>
                  <a:lnTo>
                    <a:pt x="826" y="176"/>
                  </a:lnTo>
                  <a:lnTo>
                    <a:pt x="826" y="171"/>
                  </a:lnTo>
                  <a:lnTo>
                    <a:pt x="826" y="178"/>
                  </a:lnTo>
                  <a:lnTo>
                    <a:pt x="826" y="174"/>
                  </a:lnTo>
                  <a:lnTo>
                    <a:pt x="827" y="177"/>
                  </a:lnTo>
                  <a:lnTo>
                    <a:pt x="827" y="176"/>
                  </a:lnTo>
                  <a:lnTo>
                    <a:pt x="827" y="178"/>
                  </a:lnTo>
                  <a:lnTo>
                    <a:pt x="827" y="174"/>
                  </a:lnTo>
                  <a:lnTo>
                    <a:pt x="828" y="173"/>
                  </a:lnTo>
                  <a:lnTo>
                    <a:pt x="828" y="178"/>
                  </a:lnTo>
                  <a:lnTo>
                    <a:pt x="828" y="177"/>
                  </a:lnTo>
                  <a:lnTo>
                    <a:pt x="828" y="171"/>
                  </a:lnTo>
                  <a:lnTo>
                    <a:pt x="828" y="184"/>
                  </a:lnTo>
                  <a:lnTo>
                    <a:pt x="829" y="177"/>
                  </a:lnTo>
                  <a:lnTo>
                    <a:pt x="829" y="180"/>
                  </a:lnTo>
                  <a:lnTo>
                    <a:pt x="829" y="176"/>
                  </a:lnTo>
                  <a:lnTo>
                    <a:pt x="829" y="181"/>
                  </a:lnTo>
                  <a:lnTo>
                    <a:pt x="830" y="167"/>
                  </a:lnTo>
                  <a:lnTo>
                    <a:pt x="830" y="177"/>
                  </a:lnTo>
                  <a:lnTo>
                    <a:pt x="830" y="178"/>
                  </a:lnTo>
                  <a:lnTo>
                    <a:pt x="830" y="170"/>
                  </a:lnTo>
                  <a:lnTo>
                    <a:pt x="830" y="178"/>
                  </a:lnTo>
                  <a:lnTo>
                    <a:pt x="831" y="180"/>
                  </a:lnTo>
                  <a:lnTo>
                    <a:pt x="831" y="179"/>
                  </a:lnTo>
                  <a:lnTo>
                    <a:pt x="831" y="182"/>
                  </a:lnTo>
                  <a:lnTo>
                    <a:pt x="831" y="185"/>
                  </a:lnTo>
                  <a:lnTo>
                    <a:pt x="831" y="180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94"/>
                  </a:lnTo>
                  <a:lnTo>
                    <a:pt x="832" y="184"/>
                  </a:lnTo>
                  <a:lnTo>
                    <a:pt x="833" y="198"/>
                  </a:lnTo>
                  <a:lnTo>
                    <a:pt x="833" y="189"/>
                  </a:lnTo>
                  <a:lnTo>
                    <a:pt x="833" y="197"/>
                  </a:lnTo>
                  <a:lnTo>
                    <a:pt x="833" y="194"/>
                  </a:lnTo>
                  <a:lnTo>
                    <a:pt x="834" y="179"/>
                  </a:lnTo>
                  <a:lnTo>
                    <a:pt x="834" y="188"/>
                  </a:lnTo>
                  <a:lnTo>
                    <a:pt x="834" y="190"/>
                  </a:lnTo>
                  <a:lnTo>
                    <a:pt x="834" y="182"/>
                  </a:lnTo>
                  <a:lnTo>
                    <a:pt x="835" y="197"/>
                  </a:lnTo>
                  <a:lnTo>
                    <a:pt x="835" y="189"/>
                  </a:lnTo>
                  <a:lnTo>
                    <a:pt x="835" y="194"/>
                  </a:lnTo>
                  <a:lnTo>
                    <a:pt x="835" y="198"/>
                  </a:lnTo>
                  <a:lnTo>
                    <a:pt x="835" y="202"/>
                  </a:lnTo>
                  <a:lnTo>
                    <a:pt x="836" y="202"/>
                  </a:lnTo>
                  <a:lnTo>
                    <a:pt x="836" y="198"/>
                  </a:lnTo>
                  <a:lnTo>
                    <a:pt x="836" y="209"/>
                  </a:lnTo>
                  <a:lnTo>
                    <a:pt x="836" y="208"/>
                  </a:lnTo>
                  <a:lnTo>
                    <a:pt x="837" y="212"/>
                  </a:lnTo>
                  <a:lnTo>
                    <a:pt x="837" y="211"/>
                  </a:lnTo>
                  <a:lnTo>
                    <a:pt x="837" y="212"/>
                  </a:lnTo>
                  <a:lnTo>
                    <a:pt x="837" y="217"/>
                  </a:lnTo>
                  <a:lnTo>
                    <a:pt x="837" y="213"/>
                  </a:lnTo>
                  <a:lnTo>
                    <a:pt x="838" y="214"/>
                  </a:lnTo>
                  <a:lnTo>
                    <a:pt x="838" y="226"/>
                  </a:lnTo>
                  <a:lnTo>
                    <a:pt x="838" y="216"/>
                  </a:lnTo>
                  <a:lnTo>
                    <a:pt x="839" y="228"/>
                  </a:lnTo>
                  <a:lnTo>
                    <a:pt x="839" y="220"/>
                  </a:lnTo>
                  <a:lnTo>
                    <a:pt x="839" y="231"/>
                  </a:lnTo>
                  <a:lnTo>
                    <a:pt x="840" y="229"/>
                  </a:lnTo>
                  <a:lnTo>
                    <a:pt x="840" y="230"/>
                  </a:lnTo>
                  <a:lnTo>
                    <a:pt x="840" y="232"/>
                  </a:lnTo>
                  <a:lnTo>
                    <a:pt x="840" y="236"/>
                  </a:lnTo>
                  <a:lnTo>
                    <a:pt x="840" y="230"/>
                  </a:lnTo>
                  <a:lnTo>
                    <a:pt x="841" y="239"/>
                  </a:lnTo>
                  <a:lnTo>
                    <a:pt x="841" y="231"/>
                  </a:lnTo>
                  <a:lnTo>
                    <a:pt x="841" y="245"/>
                  </a:lnTo>
                  <a:lnTo>
                    <a:pt x="842" y="242"/>
                  </a:lnTo>
                  <a:lnTo>
                    <a:pt x="842" y="246"/>
                  </a:lnTo>
                  <a:lnTo>
                    <a:pt x="842" y="252"/>
                  </a:lnTo>
                  <a:lnTo>
                    <a:pt x="843" y="245"/>
                  </a:lnTo>
                  <a:lnTo>
                    <a:pt x="843" y="261"/>
                  </a:lnTo>
                  <a:lnTo>
                    <a:pt x="843" y="250"/>
                  </a:lnTo>
                  <a:lnTo>
                    <a:pt x="844" y="265"/>
                  </a:lnTo>
                  <a:lnTo>
                    <a:pt x="844" y="259"/>
                  </a:lnTo>
                  <a:lnTo>
                    <a:pt x="844" y="270"/>
                  </a:lnTo>
                  <a:lnTo>
                    <a:pt x="844" y="265"/>
                  </a:lnTo>
                  <a:lnTo>
                    <a:pt x="844" y="265"/>
                  </a:lnTo>
                  <a:lnTo>
                    <a:pt x="845" y="276"/>
                  </a:lnTo>
                  <a:lnTo>
                    <a:pt x="845" y="273"/>
                  </a:lnTo>
                  <a:lnTo>
                    <a:pt x="845" y="279"/>
                  </a:lnTo>
                  <a:lnTo>
                    <a:pt x="845" y="275"/>
                  </a:lnTo>
                  <a:lnTo>
                    <a:pt x="845" y="280"/>
                  </a:lnTo>
                  <a:lnTo>
                    <a:pt x="846" y="278"/>
                  </a:lnTo>
                  <a:lnTo>
                    <a:pt x="846" y="287"/>
                  </a:lnTo>
                  <a:lnTo>
                    <a:pt x="846" y="292"/>
                  </a:lnTo>
                  <a:lnTo>
                    <a:pt x="847" y="287"/>
                  </a:lnTo>
                  <a:lnTo>
                    <a:pt x="847" y="291"/>
                  </a:lnTo>
                  <a:lnTo>
                    <a:pt x="847" y="298"/>
                  </a:lnTo>
                  <a:lnTo>
                    <a:pt x="847" y="296"/>
                  </a:lnTo>
                  <a:lnTo>
                    <a:pt x="847" y="298"/>
                  </a:lnTo>
                  <a:lnTo>
                    <a:pt x="847" y="300"/>
                  </a:lnTo>
                  <a:lnTo>
                    <a:pt x="848" y="305"/>
                  </a:lnTo>
                  <a:lnTo>
                    <a:pt x="848" y="305"/>
                  </a:lnTo>
                  <a:lnTo>
                    <a:pt x="848" y="307"/>
                  </a:lnTo>
                  <a:lnTo>
                    <a:pt x="848" y="313"/>
                  </a:lnTo>
                  <a:lnTo>
                    <a:pt x="849" y="311"/>
                  </a:lnTo>
                  <a:lnTo>
                    <a:pt x="849" y="322"/>
                  </a:lnTo>
                  <a:lnTo>
                    <a:pt x="849" y="309"/>
                  </a:lnTo>
                  <a:lnTo>
                    <a:pt x="850" y="323"/>
                  </a:lnTo>
                  <a:lnTo>
                    <a:pt x="850" y="321"/>
                  </a:lnTo>
                  <a:lnTo>
                    <a:pt x="850" y="329"/>
                  </a:lnTo>
                  <a:lnTo>
                    <a:pt x="851" y="331"/>
                  </a:lnTo>
                  <a:lnTo>
                    <a:pt x="851" y="337"/>
                  </a:lnTo>
                  <a:lnTo>
                    <a:pt x="851" y="341"/>
                  </a:lnTo>
                  <a:lnTo>
                    <a:pt x="851" y="343"/>
                  </a:lnTo>
                  <a:lnTo>
                    <a:pt x="851" y="342"/>
                  </a:lnTo>
                  <a:lnTo>
                    <a:pt x="852" y="347"/>
                  </a:lnTo>
                  <a:lnTo>
                    <a:pt x="852" y="352"/>
                  </a:lnTo>
                  <a:lnTo>
                    <a:pt x="852" y="349"/>
                  </a:lnTo>
                  <a:lnTo>
                    <a:pt x="852" y="354"/>
                  </a:lnTo>
                  <a:lnTo>
                    <a:pt x="852" y="362"/>
                  </a:lnTo>
                  <a:lnTo>
                    <a:pt x="853" y="354"/>
                  </a:lnTo>
                  <a:lnTo>
                    <a:pt x="853" y="360"/>
                  </a:lnTo>
                  <a:lnTo>
                    <a:pt x="853" y="367"/>
                  </a:lnTo>
                  <a:lnTo>
                    <a:pt x="853" y="363"/>
                  </a:lnTo>
                  <a:lnTo>
                    <a:pt x="854" y="366"/>
                  </a:lnTo>
                  <a:lnTo>
                    <a:pt x="854" y="373"/>
                  </a:lnTo>
                  <a:lnTo>
                    <a:pt x="854" y="376"/>
                  </a:lnTo>
                  <a:lnTo>
                    <a:pt x="854" y="375"/>
                  </a:lnTo>
                  <a:lnTo>
                    <a:pt x="854" y="380"/>
                  </a:lnTo>
                  <a:lnTo>
                    <a:pt x="854" y="384"/>
                  </a:lnTo>
                  <a:lnTo>
                    <a:pt x="855" y="382"/>
                  </a:lnTo>
                  <a:lnTo>
                    <a:pt x="855" y="391"/>
                  </a:lnTo>
                  <a:lnTo>
                    <a:pt x="855" y="388"/>
                  </a:lnTo>
                  <a:lnTo>
                    <a:pt x="856" y="400"/>
                  </a:lnTo>
                  <a:lnTo>
                    <a:pt x="856" y="393"/>
                  </a:lnTo>
                  <a:lnTo>
                    <a:pt x="856" y="405"/>
                  </a:lnTo>
                  <a:lnTo>
                    <a:pt x="857" y="403"/>
                  </a:lnTo>
                  <a:lnTo>
                    <a:pt x="857" y="411"/>
                  </a:lnTo>
                  <a:lnTo>
                    <a:pt x="857" y="409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8" y="422"/>
                  </a:lnTo>
                  <a:lnTo>
                    <a:pt x="858" y="419"/>
                  </a:lnTo>
                  <a:lnTo>
                    <a:pt x="858" y="422"/>
                  </a:lnTo>
                  <a:lnTo>
                    <a:pt x="859" y="429"/>
                  </a:lnTo>
                  <a:lnTo>
                    <a:pt x="859" y="425"/>
                  </a:lnTo>
                  <a:lnTo>
                    <a:pt x="859" y="428"/>
                  </a:lnTo>
                  <a:lnTo>
                    <a:pt x="859" y="436"/>
                  </a:lnTo>
                  <a:lnTo>
                    <a:pt x="859" y="430"/>
                  </a:lnTo>
                  <a:lnTo>
                    <a:pt x="860" y="432"/>
                  </a:lnTo>
                  <a:lnTo>
                    <a:pt x="860" y="439"/>
                  </a:lnTo>
                  <a:lnTo>
                    <a:pt x="860" y="437"/>
                  </a:lnTo>
                  <a:lnTo>
                    <a:pt x="860" y="437"/>
                  </a:lnTo>
                  <a:lnTo>
                    <a:pt x="860" y="445"/>
                  </a:lnTo>
                  <a:lnTo>
                    <a:pt x="861" y="444"/>
                  </a:lnTo>
                  <a:lnTo>
                    <a:pt x="861" y="442"/>
                  </a:lnTo>
                  <a:lnTo>
                    <a:pt x="861" y="451"/>
                  </a:lnTo>
                  <a:lnTo>
                    <a:pt x="861" y="422"/>
                  </a:lnTo>
                  <a:lnTo>
                    <a:pt x="861" y="431"/>
                  </a:lnTo>
                  <a:lnTo>
                    <a:pt x="862" y="444"/>
                  </a:lnTo>
                  <a:lnTo>
                    <a:pt x="862" y="450"/>
                  </a:lnTo>
                  <a:lnTo>
                    <a:pt x="862" y="455"/>
                  </a:lnTo>
                  <a:lnTo>
                    <a:pt x="863" y="464"/>
                  </a:lnTo>
                  <a:lnTo>
                    <a:pt x="863" y="457"/>
                  </a:lnTo>
                  <a:lnTo>
                    <a:pt x="863" y="460"/>
                  </a:lnTo>
                  <a:lnTo>
                    <a:pt x="863" y="467"/>
                  </a:lnTo>
                  <a:lnTo>
                    <a:pt x="864" y="466"/>
                  </a:lnTo>
                  <a:lnTo>
                    <a:pt x="864" y="474"/>
                  </a:lnTo>
                  <a:lnTo>
                    <a:pt x="864" y="472"/>
                  </a:lnTo>
                  <a:lnTo>
                    <a:pt x="864" y="479"/>
                  </a:lnTo>
                  <a:lnTo>
                    <a:pt x="865" y="478"/>
                  </a:lnTo>
                  <a:lnTo>
                    <a:pt x="865" y="485"/>
                  </a:lnTo>
                  <a:lnTo>
                    <a:pt x="865" y="482"/>
                  </a:lnTo>
                  <a:lnTo>
                    <a:pt x="865" y="491"/>
                  </a:lnTo>
                  <a:lnTo>
                    <a:pt x="866" y="490"/>
                  </a:lnTo>
                  <a:lnTo>
                    <a:pt x="866" y="496"/>
                  </a:lnTo>
                  <a:lnTo>
                    <a:pt x="866" y="494"/>
                  </a:lnTo>
                  <a:lnTo>
                    <a:pt x="867" y="504"/>
                  </a:lnTo>
                  <a:lnTo>
                    <a:pt x="867" y="499"/>
                  </a:lnTo>
                  <a:lnTo>
                    <a:pt x="867" y="511"/>
                  </a:lnTo>
                  <a:lnTo>
                    <a:pt x="868" y="504"/>
                  </a:lnTo>
                  <a:lnTo>
                    <a:pt x="868" y="514"/>
                  </a:lnTo>
                  <a:lnTo>
                    <a:pt x="868" y="510"/>
                  </a:lnTo>
                  <a:lnTo>
                    <a:pt x="868" y="519"/>
                  </a:lnTo>
                  <a:lnTo>
                    <a:pt x="869" y="516"/>
                  </a:lnTo>
                  <a:lnTo>
                    <a:pt x="869" y="524"/>
                  </a:lnTo>
                  <a:lnTo>
                    <a:pt x="869" y="523"/>
                  </a:lnTo>
                  <a:lnTo>
                    <a:pt x="869" y="522"/>
                  </a:lnTo>
                  <a:lnTo>
                    <a:pt x="870" y="530"/>
                  </a:lnTo>
                  <a:lnTo>
                    <a:pt x="870" y="527"/>
                  </a:lnTo>
                  <a:lnTo>
                    <a:pt x="870" y="534"/>
                  </a:lnTo>
                  <a:lnTo>
                    <a:pt x="871" y="531"/>
                  </a:lnTo>
                  <a:lnTo>
                    <a:pt x="871" y="538"/>
                  </a:lnTo>
                  <a:lnTo>
                    <a:pt x="871" y="535"/>
                  </a:lnTo>
                  <a:lnTo>
                    <a:pt x="872" y="544"/>
                  </a:lnTo>
                  <a:lnTo>
                    <a:pt x="872" y="540"/>
                  </a:lnTo>
                  <a:lnTo>
                    <a:pt x="872" y="549"/>
                  </a:lnTo>
                  <a:lnTo>
                    <a:pt x="872" y="544"/>
                  </a:lnTo>
                  <a:lnTo>
                    <a:pt x="873" y="555"/>
                  </a:lnTo>
                  <a:lnTo>
                    <a:pt x="873" y="548"/>
                  </a:lnTo>
                  <a:lnTo>
                    <a:pt x="873" y="548"/>
                  </a:lnTo>
                  <a:lnTo>
                    <a:pt x="873" y="558"/>
                  </a:lnTo>
                  <a:lnTo>
                    <a:pt x="873" y="553"/>
                  </a:lnTo>
                  <a:lnTo>
                    <a:pt x="874" y="553"/>
                  </a:lnTo>
                  <a:lnTo>
                    <a:pt x="874" y="561"/>
                  </a:lnTo>
                  <a:lnTo>
                    <a:pt x="874" y="558"/>
                  </a:lnTo>
                  <a:lnTo>
                    <a:pt x="874" y="558"/>
                  </a:lnTo>
                  <a:lnTo>
                    <a:pt x="875" y="565"/>
                  </a:lnTo>
                  <a:lnTo>
                    <a:pt x="875" y="561"/>
                  </a:lnTo>
                  <a:lnTo>
                    <a:pt x="875" y="571"/>
                  </a:lnTo>
                  <a:lnTo>
                    <a:pt x="875" y="566"/>
                  </a:lnTo>
                  <a:lnTo>
                    <a:pt x="876" y="574"/>
                  </a:lnTo>
                  <a:lnTo>
                    <a:pt x="876" y="572"/>
                  </a:lnTo>
                  <a:lnTo>
                    <a:pt x="876" y="571"/>
                  </a:lnTo>
                  <a:lnTo>
                    <a:pt x="876" y="577"/>
                  </a:lnTo>
                  <a:lnTo>
                    <a:pt x="877" y="575"/>
                  </a:lnTo>
                  <a:lnTo>
                    <a:pt x="877" y="575"/>
                  </a:lnTo>
                  <a:lnTo>
                    <a:pt x="877" y="579"/>
                  </a:lnTo>
                  <a:lnTo>
                    <a:pt x="877" y="579"/>
                  </a:lnTo>
                  <a:lnTo>
                    <a:pt x="878" y="583"/>
                  </a:lnTo>
                  <a:lnTo>
                    <a:pt x="878" y="580"/>
                  </a:lnTo>
                  <a:lnTo>
                    <a:pt x="878" y="586"/>
                  </a:lnTo>
                  <a:lnTo>
                    <a:pt x="879" y="584"/>
                  </a:lnTo>
                  <a:lnTo>
                    <a:pt x="879" y="590"/>
                  </a:lnTo>
                  <a:lnTo>
                    <a:pt x="879" y="586"/>
                  </a:lnTo>
                  <a:lnTo>
                    <a:pt x="879" y="593"/>
                  </a:lnTo>
                  <a:lnTo>
                    <a:pt x="880" y="589"/>
                  </a:lnTo>
                  <a:lnTo>
                    <a:pt x="880" y="597"/>
                  </a:lnTo>
                  <a:lnTo>
                    <a:pt x="880" y="591"/>
                  </a:lnTo>
                  <a:lnTo>
                    <a:pt x="881" y="600"/>
                  </a:lnTo>
                  <a:lnTo>
                    <a:pt x="881" y="594"/>
                  </a:lnTo>
                  <a:lnTo>
                    <a:pt x="881" y="594"/>
                  </a:lnTo>
                  <a:lnTo>
                    <a:pt x="881" y="601"/>
                  </a:lnTo>
                  <a:lnTo>
                    <a:pt x="882" y="598"/>
                  </a:lnTo>
                  <a:lnTo>
                    <a:pt x="882" y="598"/>
                  </a:lnTo>
                  <a:lnTo>
                    <a:pt x="882" y="605"/>
                  </a:lnTo>
                  <a:lnTo>
                    <a:pt x="882" y="600"/>
                  </a:lnTo>
                  <a:lnTo>
                    <a:pt x="882" y="606"/>
                  </a:lnTo>
                  <a:lnTo>
                    <a:pt x="882" y="603"/>
                  </a:lnTo>
                  <a:lnTo>
                    <a:pt x="883" y="605"/>
                  </a:lnTo>
                  <a:lnTo>
                    <a:pt x="883" y="608"/>
                  </a:lnTo>
                  <a:lnTo>
                    <a:pt x="883" y="605"/>
                  </a:lnTo>
                  <a:lnTo>
                    <a:pt x="883" y="607"/>
                  </a:lnTo>
                  <a:lnTo>
                    <a:pt x="884" y="610"/>
                  </a:lnTo>
                  <a:lnTo>
                    <a:pt x="884" y="607"/>
                  </a:lnTo>
                  <a:lnTo>
                    <a:pt x="884" y="608"/>
                  </a:lnTo>
                  <a:lnTo>
                    <a:pt x="884" y="613"/>
                  </a:lnTo>
                  <a:lnTo>
                    <a:pt x="884" y="610"/>
                  </a:lnTo>
                  <a:lnTo>
                    <a:pt x="885" y="611"/>
                  </a:lnTo>
                  <a:lnTo>
                    <a:pt x="885" y="616"/>
                  </a:lnTo>
                  <a:lnTo>
                    <a:pt x="885" y="608"/>
                  </a:lnTo>
                  <a:lnTo>
                    <a:pt x="885" y="610"/>
                  </a:lnTo>
                  <a:lnTo>
                    <a:pt x="886" y="617"/>
                  </a:lnTo>
                  <a:lnTo>
                    <a:pt x="886" y="612"/>
                  </a:lnTo>
                  <a:lnTo>
                    <a:pt x="886" y="613"/>
                  </a:lnTo>
                  <a:lnTo>
                    <a:pt x="886" y="619"/>
                  </a:lnTo>
                  <a:lnTo>
                    <a:pt x="886" y="615"/>
                  </a:lnTo>
                  <a:lnTo>
                    <a:pt x="886" y="615"/>
                  </a:lnTo>
                  <a:lnTo>
                    <a:pt x="886" y="621"/>
                  </a:lnTo>
                  <a:lnTo>
                    <a:pt x="887" y="617"/>
                  </a:lnTo>
                  <a:lnTo>
                    <a:pt x="887" y="617"/>
                  </a:lnTo>
                  <a:lnTo>
                    <a:pt x="887" y="622"/>
                  </a:lnTo>
                  <a:lnTo>
                    <a:pt x="887" y="618"/>
                  </a:lnTo>
                  <a:lnTo>
                    <a:pt x="888" y="619"/>
                  </a:lnTo>
                  <a:lnTo>
                    <a:pt x="888" y="623"/>
                  </a:lnTo>
                  <a:lnTo>
                    <a:pt x="888" y="620"/>
                  </a:lnTo>
                  <a:lnTo>
                    <a:pt x="888" y="620"/>
                  </a:lnTo>
                  <a:lnTo>
                    <a:pt x="888" y="625"/>
                  </a:lnTo>
                  <a:lnTo>
                    <a:pt x="889" y="621"/>
                  </a:lnTo>
                  <a:lnTo>
                    <a:pt x="889" y="623"/>
                  </a:lnTo>
                  <a:lnTo>
                    <a:pt x="889" y="626"/>
                  </a:lnTo>
                  <a:lnTo>
                    <a:pt x="889" y="622"/>
                  </a:lnTo>
                  <a:lnTo>
                    <a:pt x="889" y="624"/>
                  </a:lnTo>
                  <a:lnTo>
                    <a:pt x="889" y="629"/>
                  </a:lnTo>
                  <a:lnTo>
                    <a:pt x="890" y="623"/>
                  </a:lnTo>
                  <a:lnTo>
                    <a:pt x="890" y="625"/>
                  </a:lnTo>
                  <a:lnTo>
                    <a:pt x="890" y="630"/>
                  </a:lnTo>
                  <a:lnTo>
                    <a:pt x="890" y="626"/>
                  </a:lnTo>
                  <a:lnTo>
                    <a:pt x="891" y="626"/>
                  </a:lnTo>
                  <a:lnTo>
                    <a:pt x="891" y="632"/>
                  </a:lnTo>
                  <a:lnTo>
                    <a:pt x="891" y="627"/>
                  </a:lnTo>
                  <a:lnTo>
                    <a:pt x="891" y="628"/>
                  </a:lnTo>
                  <a:lnTo>
                    <a:pt x="891" y="633"/>
                  </a:lnTo>
                  <a:lnTo>
                    <a:pt x="892" y="629"/>
                  </a:lnTo>
                  <a:lnTo>
                    <a:pt x="892" y="631"/>
                  </a:lnTo>
                  <a:lnTo>
                    <a:pt x="892" y="636"/>
                  </a:lnTo>
                  <a:lnTo>
                    <a:pt x="892" y="631"/>
                  </a:lnTo>
                  <a:lnTo>
                    <a:pt x="892" y="632"/>
                  </a:lnTo>
                  <a:lnTo>
                    <a:pt x="893" y="637"/>
                  </a:lnTo>
                  <a:lnTo>
                    <a:pt x="893" y="631"/>
                  </a:lnTo>
                  <a:lnTo>
                    <a:pt x="893" y="633"/>
                  </a:lnTo>
                  <a:lnTo>
                    <a:pt x="893" y="638"/>
                  </a:lnTo>
                  <a:lnTo>
                    <a:pt x="893" y="633"/>
                  </a:lnTo>
                  <a:lnTo>
                    <a:pt x="894" y="634"/>
                  </a:lnTo>
                  <a:lnTo>
                    <a:pt x="894" y="639"/>
                  </a:lnTo>
                  <a:lnTo>
                    <a:pt x="894" y="635"/>
                  </a:lnTo>
                  <a:lnTo>
                    <a:pt x="894" y="635"/>
                  </a:lnTo>
                  <a:lnTo>
                    <a:pt x="895" y="640"/>
                  </a:lnTo>
                  <a:lnTo>
                    <a:pt x="895" y="637"/>
                  </a:lnTo>
                  <a:lnTo>
                    <a:pt x="895" y="636"/>
                  </a:lnTo>
                  <a:lnTo>
                    <a:pt x="895" y="640"/>
                  </a:lnTo>
                  <a:lnTo>
                    <a:pt x="895" y="637"/>
                  </a:lnTo>
                  <a:lnTo>
                    <a:pt x="896" y="638"/>
                  </a:lnTo>
                  <a:lnTo>
                    <a:pt x="896" y="641"/>
                  </a:lnTo>
                  <a:lnTo>
                    <a:pt x="896" y="638"/>
                  </a:lnTo>
                  <a:lnTo>
                    <a:pt x="896" y="639"/>
                  </a:lnTo>
                  <a:lnTo>
                    <a:pt x="896" y="643"/>
                  </a:lnTo>
                  <a:lnTo>
                    <a:pt x="896" y="640"/>
                  </a:lnTo>
                  <a:lnTo>
                    <a:pt x="897" y="641"/>
                  </a:lnTo>
                  <a:lnTo>
                    <a:pt x="897" y="639"/>
                  </a:lnTo>
                  <a:lnTo>
                    <a:pt x="897" y="642"/>
                  </a:lnTo>
                  <a:lnTo>
                    <a:pt x="897" y="646"/>
                  </a:lnTo>
                  <a:lnTo>
                    <a:pt x="898" y="640"/>
                  </a:lnTo>
                  <a:lnTo>
                    <a:pt x="898" y="641"/>
                  </a:lnTo>
                  <a:lnTo>
                    <a:pt x="898" y="647"/>
                  </a:lnTo>
                  <a:lnTo>
                    <a:pt x="898" y="642"/>
                  </a:lnTo>
                  <a:lnTo>
                    <a:pt x="899" y="643"/>
                  </a:lnTo>
                  <a:lnTo>
                    <a:pt x="899" y="648"/>
                  </a:lnTo>
                  <a:lnTo>
                    <a:pt x="899" y="642"/>
                  </a:lnTo>
                  <a:lnTo>
                    <a:pt x="899" y="643"/>
                  </a:lnTo>
                  <a:lnTo>
                    <a:pt x="899" y="648"/>
                  </a:lnTo>
                  <a:lnTo>
                    <a:pt x="899" y="644"/>
                  </a:lnTo>
                  <a:lnTo>
                    <a:pt x="900" y="644"/>
                  </a:lnTo>
                  <a:lnTo>
                    <a:pt x="900" y="650"/>
                  </a:lnTo>
                  <a:lnTo>
                    <a:pt x="900" y="645"/>
                  </a:lnTo>
                  <a:lnTo>
                    <a:pt x="900" y="646"/>
                  </a:lnTo>
                  <a:lnTo>
                    <a:pt x="900" y="650"/>
                  </a:lnTo>
                  <a:lnTo>
                    <a:pt x="901" y="646"/>
                  </a:lnTo>
                  <a:lnTo>
                    <a:pt x="901" y="651"/>
                  </a:lnTo>
                  <a:lnTo>
                    <a:pt x="901" y="647"/>
                  </a:lnTo>
                  <a:lnTo>
                    <a:pt x="901" y="647"/>
                  </a:lnTo>
                  <a:lnTo>
                    <a:pt x="902" y="652"/>
                  </a:lnTo>
                  <a:lnTo>
                    <a:pt x="902" y="647"/>
                  </a:lnTo>
                  <a:lnTo>
                    <a:pt x="902" y="648"/>
                  </a:lnTo>
                  <a:lnTo>
                    <a:pt x="902" y="653"/>
                  </a:lnTo>
                  <a:lnTo>
                    <a:pt x="903" y="648"/>
                  </a:lnTo>
                  <a:lnTo>
                    <a:pt x="903" y="650"/>
                  </a:lnTo>
                  <a:lnTo>
                    <a:pt x="903" y="652"/>
                  </a:lnTo>
                  <a:lnTo>
                    <a:pt x="903" y="648"/>
                  </a:lnTo>
                  <a:lnTo>
                    <a:pt x="903" y="649"/>
                  </a:lnTo>
                  <a:lnTo>
                    <a:pt x="903" y="655"/>
                  </a:lnTo>
                  <a:lnTo>
                    <a:pt x="904" y="649"/>
                  </a:lnTo>
                  <a:lnTo>
                    <a:pt x="904" y="650"/>
                  </a:lnTo>
                  <a:lnTo>
                    <a:pt x="904" y="655"/>
                  </a:lnTo>
                  <a:lnTo>
                    <a:pt x="904" y="650"/>
                  </a:lnTo>
                  <a:lnTo>
                    <a:pt x="905" y="656"/>
                  </a:lnTo>
                  <a:lnTo>
                    <a:pt x="905" y="651"/>
                  </a:lnTo>
                  <a:lnTo>
                    <a:pt x="905" y="651"/>
                  </a:lnTo>
                  <a:lnTo>
                    <a:pt x="905" y="655"/>
                  </a:lnTo>
                  <a:lnTo>
                    <a:pt x="906" y="652"/>
                  </a:lnTo>
                  <a:lnTo>
                    <a:pt x="906" y="656"/>
                  </a:lnTo>
                  <a:lnTo>
                    <a:pt x="906" y="652"/>
                  </a:lnTo>
                  <a:lnTo>
                    <a:pt x="906" y="652"/>
                  </a:lnTo>
                  <a:lnTo>
                    <a:pt x="906" y="657"/>
                  </a:lnTo>
                  <a:lnTo>
                    <a:pt x="906" y="653"/>
                  </a:lnTo>
                  <a:lnTo>
                    <a:pt x="907" y="654"/>
                  </a:lnTo>
                  <a:lnTo>
                    <a:pt x="907" y="658"/>
                  </a:lnTo>
                  <a:lnTo>
                    <a:pt x="907" y="653"/>
                  </a:lnTo>
                  <a:lnTo>
                    <a:pt x="907" y="654"/>
                  </a:lnTo>
                  <a:lnTo>
                    <a:pt x="908" y="658"/>
                  </a:lnTo>
                  <a:lnTo>
                    <a:pt x="908" y="653"/>
                  </a:lnTo>
                  <a:lnTo>
                    <a:pt x="908" y="654"/>
                  </a:lnTo>
                  <a:lnTo>
                    <a:pt x="908" y="659"/>
                  </a:lnTo>
                  <a:lnTo>
                    <a:pt x="908" y="654"/>
                  </a:lnTo>
                  <a:lnTo>
                    <a:pt x="909" y="655"/>
                  </a:lnTo>
                  <a:lnTo>
                    <a:pt x="909" y="657"/>
                  </a:lnTo>
                  <a:lnTo>
                    <a:pt x="909" y="653"/>
                  </a:lnTo>
                  <a:lnTo>
                    <a:pt x="909" y="655"/>
                  </a:lnTo>
                  <a:lnTo>
                    <a:pt x="910" y="658"/>
                  </a:lnTo>
                  <a:lnTo>
                    <a:pt x="910" y="655"/>
                  </a:lnTo>
                  <a:lnTo>
                    <a:pt x="910" y="656"/>
                  </a:lnTo>
                  <a:lnTo>
                    <a:pt x="910" y="660"/>
                  </a:lnTo>
                  <a:lnTo>
                    <a:pt x="910" y="655"/>
                  </a:lnTo>
                  <a:lnTo>
                    <a:pt x="910" y="656"/>
                  </a:lnTo>
                  <a:lnTo>
                    <a:pt x="911" y="659"/>
                  </a:lnTo>
                  <a:lnTo>
                    <a:pt x="911" y="655"/>
                  </a:lnTo>
                  <a:lnTo>
                    <a:pt x="911" y="656"/>
                  </a:lnTo>
                  <a:lnTo>
                    <a:pt x="911" y="661"/>
                  </a:lnTo>
                  <a:lnTo>
                    <a:pt x="912" y="655"/>
                  </a:lnTo>
                  <a:lnTo>
                    <a:pt x="912" y="656"/>
                  </a:lnTo>
                  <a:lnTo>
                    <a:pt x="912" y="661"/>
                  </a:lnTo>
                  <a:lnTo>
                    <a:pt x="912" y="656"/>
                  </a:lnTo>
                  <a:lnTo>
                    <a:pt x="913" y="662"/>
                  </a:lnTo>
                  <a:lnTo>
                    <a:pt x="913" y="656"/>
                  </a:lnTo>
                  <a:lnTo>
                    <a:pt x="913" y="661"/>
                  </a:lnTo>
                  <a:lnTo>
                    <a:pt x="913" y="656"/>
                  </a:lnTo>
                  <a:lnTo>
                    <a:pt x="914" y="658"/>
                  </a:lnTo>
                  <a:lnTo>
                    <a:pt x="914" y="661"/>
                  </a:lnTo>
                  <a:lnTo>
                    <a:pt x="914" y="657"/>
                  </a:lnTo>
                  <a:lnTo>
                    <a:pt x="914" y="657"/>
                  </a:lnTo>
                  <a:lnTo>
                    <a:pt x="914" y="662"/>
                  </a:lnTo>
                  <a:lnTo>
                    <a:pt x="915" y="655"/>
                  </a:lnTo>
                  <a:lnTo>
                    <a:pt x="915" y="656"/>
                  </a:lnTo>
                  <a:lnTo>
                    <a:pt x="915" y="661"/>
                  </a:lnTo>
                  <a:lnTo>
                    <a:pt x="915" y="656"/>
                  </a:lnTo>
                  <a:lnTo>
                    <a:pt x="916" y="658"/>
                  </a:lnTo>
                  <a:lnTo>
                    <a:pt x="916" y="661"/>
                  </a:lnTo>
                  <a:lnTo>
                    <a:pt x="916" y="657"/>
                  </a:lnTo>
                  <a:lnTo>
                    <a:pt x="916" y="658"/>
                  </a:lnTo>
                  <a:lnTo>
                    <a:pt x="916" y="661"/>
                  </a:lnTo>
                  <a:lnTo>
                    <a:pt x="917" y="658"/>
                  </a:lnTo>
                  <a:lnTo>
                    <a:pt x="917" y="656"/>
                  </a:lnTo>
                  <a:lnTo>
                    <a:pt x="917" y="662"/>
                  </a:lnTo>
                  <a:lnTo>
                    <a:pt x="917" y="657"/>
                  </a:lnTo>
                  <a:lnTo>
                    <a:pt x="917" y="656"/>
                  </a:lnTo>
                  <a:lnTo>
                    <a:pt x="917" y="662"/>
                  </a:lnTo>
                  <a:lnTo>
                    <a:pt x="918" y="656"/>
                  </a:lnTo>
                  <a:lnTo>
                    <a:pt x="918" y="656"/>
                  </a:lnTo>
                  <a:lnTo>
                    <a:pt x="918" y="661"/>
                  </a:lnTo>
                  <a:lnTo>
                    <a:pt x="918" y="657"/>
                  </a:lnTo>
                  <a:lnTo>
                    <a:pt x="919" y="656"/>
                  </a:lnTo>
                  <a:lnTo>
                    <a:pt x="919" y="660"/>
                  </a:lnTo>
                  <a:lnTo>
                    <a:pt x="919" y="655"/>
                  </a:lnTo>
                  <a:lnTo>
                    <a:pt x="919" y="656"/>
                  </a:lnTo>
                  <a:lnTo>
                    <a:pt x="919" y="660"/>
                  </a:lnTo>
                  <a:lnTo>
                    <a:pt x="920" y="655"/>
                  </a:lnTo>
                  <a:lnTo>
                    <a:pt x="920" y="658"/>
                  </a:lnTo>
                  <a:lnTo>
                    <a:pt x="920" y="658"/>
                  </a:lnTo>
                  <a:lnTo>
                    <a:pt x="920" y="655"/>
                  </a:lnTo>
                  <a:lnTo>
                    <a:pt x="920" y="655"/>
                  </a:lnTo>
                  <a:lnTo>
                    <a:pt x="921" y="653"/>
                  </a:lnTo>
                  <a:lnTo>
                    <a:pt x="921" y="655"/>
                  </a:lnTo>
                  <a:lnTo>
                    <a:pt x="921" y="658"/>
                  </a:lnTo>
                  <a:lnTo>
                    <a:pt x="921" y="654"/>
                  </a:lnTo>
                  <a:lnTo>
                    <a:pt x="922" y="653"/>
                  </a:lnTo>
                  <a:lnTo>
                    <a:pt x="922" y="658"/>
                  </a:lnTo>
                  <a:lnTo>
                    <a:pt x="922" y="654"/>
                  </a:lnTo>
                  <a:lnTo>
                    <a:pt x="922" y="652"/>
                  </a:lnTo>
                  <a:lnTo>
                    <a:pt x="923" y="657"/>
                  </a:lnTo>
                  <a:lnTo>
                    <a:pt x="923" y="651"/>
                  </a:lnTo>
                  <a:lnTo>
                    <a:pt x="923" y="652"/>
                  </a:lnTo>
                  <a:lnTo>
                    <a:pt x="923" y="657"/>
                  </a:lnTo>
                  <a:lnTo>
                    <a:pt x="923" y="651"/>
                  </a:lnTo>
                  <a:lnTo>
                    <a:pt x="924" y="652"/>
                  </a:lnTo>
                  <a:lnTo>
                    <a:pt x="924" y="655"/>
                  </a:lnTo>
                  <a:lnTo>
                    <a:pt x="924" y="651"/>
                  </a:lnTo>
                  <a:lnTo>
                    <a:pt x="924" y="651"/>
                  </a:lnTo>
                  <a:lnTo>
                    <a:pt x="924" y="655"/>
                  </a:lnTo>
                  <a:lnTo>
                    <a:pt x="924" y="649"/>
                  </a:lnTo>
                  <a:lnTo>
                    <a:pt x="925" y="648"/>
                  </a:lnTo>
                  <a:lnTo>
                    <a:pt x="925" y="653"/>
                  </a:lnTo>
                  <a:lnTo>
                    <a:pt x="925" y="648"/>
                  </a:lnTo>
                  <a:lnTo>
                    <a:pt x="925" y="648"/>
                  </a:lnTo>
                  <a:lnTo>
                    <a:pt x="925" y="653"/>
                  </a:lnTo>
                  <a:lnTo>
                    <a:pt x="926" y="646"/>
                  </a:lnTo>
                  <a:lnTo>
                    <a:pt x="926" y="647"/>
                  </a:lnTo>
                  <a:lnTo>
                    <a:pt x="926" y="652"/>
                  </a:lnTo>
                  <a:lnTo>
                    <a:pt x="926" y="645"/>
                  </a:lnTo>
                  <a:lnTo>
                    <a:pt x="927" y="646"/>
                  </a:lnTo>
                  <a:lnTo>
                    <a:pt x="927" y="642"/>
                  </a:lnTo>
                  <a:lnTo>
                    <a:pt x="927" y="642"/>
                  </a:lnTo>
                  <a:lnTo>
                    <a:pt x="927" y="647"/>
                  </a:lnTo>
                  <a:lnTo>
                    <a:pt x="927" y="643"/>
                  </a:lnTo>
                  <a:lnTo>
                    <a:pt x="928" y="640"/>
                  </a:lnTo>
                  <a:lnTo>
                    <a:pt x="928" y="644"/>
                  </a:lnTo>
                  <a:lnTo>
                    <a:pt x="928" y="639"/>
                  </a:lnTo>
                  <a:lnTo>
                    <a:pt x="928" y="640"/>
                  </a:lnTo>
                  <a:lnTo>
                    <a:pt x="929" y="640"/>
                  </a:lnTo>
                  <a:lnTo>
                    <a:pt x="929" y="638"/>
                  </a:lnTo>
                  <a:lnTo>
                    <a:pt x="929" y="636"/>
                  </a:lnTo>
                  <a:lnTo>
                    <a:pt x="929" y="641"/>
                  </a:lnTo>
                  <a:lnTo>
                    <a:pt x="929" y="635"/>
                  </a:lnTo>
                  <a:lnTo>
                    <a:pt x="930" y="633"/>
                  </a:lnTo>
                  <a:lnTo>
                    <a:pt x="930" y="639"/>
                  </a:lnTo>
                  <a:lnTo>
                    <a:pt x="930" y="632"/>
                  </a:lnTo>
                  <a:lnTo>
                    <a:pt x="930" y="633"/>
                  </a:lnTo>
                  <a:lnTo>
                    <a:pt x="931" y="635"/>
                  </a:lnTo>
                  <a:lnTo>
                    <a:pt x="931" y="626"/>
                  </a:lnTo>
                  <a:lnTo>
                    <a:pt x="931" y="629"/>
                  </a:lnTo>
                  <a:lnTo>
                    <a:pt x="931" y="631"/>
                  </a:lnTo>
                  <a:lnTo>
                    <a:pt x="931" y="627"/>
                  </a:lnTo>
                  <a:lnTo>
                    <a:pt x="931" y="628"/>
                  </a:lnTo>
                  <a:lnTo>
                    <a:pt x="932" y="629"/>
                  </a:lnTo>
                  <a:lnTo>
                    <a:pt x="932" y="625"/>
                  </a:lnTo>
                  <a:lnTo>
                    <a:pt x="932" y="624"/>
                  </a:lnTo>
                  <a:lnTo>
                    <a:pt x="932" y="627"/>
                  </a:lnTo>
                  <a:lnTo>
                    <a:pt x="932" y="621"/>
                  </a:lnTo>
                  <a:lnTo>
                    <a:pt x="933" y="605"/>
                  </a:lnTo>
                  <a:lnTo>
                    <a:pt x="933" y="618"/>
                  </a:lnTo>
                  <a:lnTo>
                    <a:pt x="933" y="614"/>
                  </a:lnTo>
                  <a:lnTo>
                    <a:pt x="933" y="614"/>
                  </a:lnTo>
                  <a:lnTo>
                    <a:pt x="933" y="616"/>
                  </a:lnTo>
                  <a:lnTo>
                    <a:pt x="934" y="610"/>
                  </a:lnTo>
                  <a:lnTo>
                    <a:pt x="934" y="611"/>
                  </a:lnTo>
                  <a:lnTo>
                    <a:pt x="934" y="613"/>
                  </a:lnTo>
                  <a:lnTo>
                    <a:pt x="934" y="608"/>
                  </a:lnTo>
                  <a:lnTo>
                    <a:pt x="934" y="607"/>
                  </a:lnTo>
                  <a:lnTo>
                    <a:pt x="935" y="604"/>
                  </a:lnTo>
                  <a:lnTo>
                    <a:pt x="935" y="602"/>
                  </a:lnTo>
                  <a:lnTo>
                    <a:pt x="935" y="605"/>
                  </a:lnTo>
                  <a:lnTo>
                    <a:pt x="935" y="600"/>
                  </a:lnTo>
                  <a:lnTo>
                    <a:pt x="936" y="597"/>
                  </a:lnTo>
                  <a:lnTo>
                    <a:pt x="936" y="601"/>
                  </a:lnTo>
                  <a:lnTo>
                    <a:pt x="936" y="595"/>
                  </a:lnTo>
                  <a:lnTo>
                    <a:pt x="936" y="597"/>
                  </a:lnTo>
                  <a:lnTo>
                    <a:pt x="937" y="587"/>
                  </a:lnTo>
                  <a:lnTo>
                    <a:pt x="937" y="590"/>
                  </a:lnTo>
                  <a:lnTo>
                    <a:pt x="937" y="592"/>
                  </a:lnTo>
                  <a:lnTo>
                    <a:pt x="937" y="587"/>
                  </a:lnTo>
                  <a:lnTo>
                    <a:pt x="937" y="587"/>
                  </a:lnTo>
                  <a:lnTo>
                    <a:pt x="938" y="588"/>
                  </a:lnTo>
                  <a:lnTo>
                    <a:pt x="938" y="582"/>
                  </a:lnTo>
                  <a:lnTo>
                    <a:pt x="938" y="586"/>
                  </a:lnTo>
                  <a:lnTo>
                    <a:pt x="938" y="565"/>
                  </a:lnTo>
                  <a:lnTo>
                    <a:pt x="939" y="577"/>
                  </a:lnTo>
                  <a:lnTo>
                    <a:pt x="939" y="571"/>
                  </a:lnTo>
                  <a:lnTo>
                    <a:pt x="939" y="574"/>
                  </a:lnTo>
                  <a:lnTo>
                    <a:pt x="940" y="567"/>
                  </a:lnTo>
                  <a:lnTo>
                    <a:pt x="940" y="571"/>
                  </a:lnTo>
                  <a:lnTo>
                    <a:pt x="940" y="563"/>
                  </a:lnTo>
                  <a:lnTo>
                    <a:pt x="941" y="562"/>
                  </a:lnTo>
                  <a:lnTo>
                    <a:pt x="941" y="559"/>
                  </a:lnTo>
                  <a:lnTo>
                    <a:pt x="941" y="560"/>
                  </a:lnTo>
                  <a:lnTo>
                    <a:pt x="941" y="563"/>
                  </a:lnTo>
                  <a:lnTo>
                    <a:pt x="941" y="555"/>
                  </a:lnTo>
                  <a:lnTo>
                    <a:pt x="942" y="558"/>
                  </a:lnTo>
                  <a:lnTo>
                    <a:pt x="942" y="552"/>
                  </a:lnTo>
                  <a:lnTo>
                    <a:pt x="942" y="553"/>
                  </a:lnTo>
                  <a:lnTo>
                    <a:pt x="942" y="555"/>
                  </a:lnTo>
                  <a:lnTo>
                    <a:pt x="942" y="545"/>
                  </a:lnTo>
                  <a:lnTo>
                    <a:pt x="943" y="547"/>
                  </a:lnTo>
                  <a:lnTo>
                    <a:pt x="943" y="554"/>
                  </a:lnTo>
                  <a:lnTo>
                    <a:pt x="943" y="545"/>
                  </a:lnTo>
                  <a:lnTo>
                    <a:pt x="944" y="548"/>
                  </a:lnTo>
                  <a:lnTo>
                    <a:pt x="944" y="541"/>
                  </a:lnTo>
                  <a:lnTo>
                    <a:pt x="944" y="546"/>
                  </a:lnTo>
                  <a:lnTo>
                    <a:pt x="945" y="525"/>
                  </a:lnTo>
                  <a:lnTo>
                    <a:pt x="945" y="537"/>
                  </a:lnTo>
                  <a:lnTo>
                    <a:pt x="945" y="533"/>
                  </a:lnTo>
                  <a:lnTo>
                    <a:pt x="945" y="537"/>
                  </a:lnTo>
                  <a:lnTo>
                    <a:pt x="945" y="530"/>
                  </a:lnTo>
                  <a:lnTo>
                    <a:pt x="946" y="530"/>
                  </a:lnTo>
                  <a:lnTo>
                    <a:pt x="946" y="531"/>
                  </a:lnTo>
                  <a:lnTo>
                    <a:pt x="946" y="526"/>
                  </a:lnTo>
                  <a:lnTo>
                    <a:pt x="946" y="528"/>
                  </a:lnTo>
                  <a:lnTo>
                    <a:pt x="946" y="524"/>
                  </a:lnTo>
                  <a:lnTo>
                    <a:pt x="947" y="518"/>
                  </a:lnTo>
                  <a:lnTo>
                    <a:pt x="947" y="519"/>
                  </a:lnTo>
                  <a:lnTo>
                    <a:pt x="947" y="511"/>
                  </a:lnTo>
                  <a:lnTo>
                    <a:pt x="948" y="506"/>
                  </a:lnTo>
                  <a:lnTo>
                    <a:pt x="948" y="509"/>
                  </a:lnTo>
                  <a:lnTo>
                    <a:pt x="948" y="499"/>
                  </a:lnTo>
                  <a:lnTo>
                    <a:pt x="948" y="497"/>
                  </a:lnTo>
                  <a:lnTo>
                    <a:pt x="948" y="501"/>
                  </a:lnTo>
                  <a:lnTo>
                    <a:pt x="948" y="485"/>
                  </a:lnTo>
                  <a:lnTo>
                    <a:pt x="949" y="485"/>
                  </a:lnTo>
                  <a:lnTo>
                    <a:pt x="949" y="488"/>
                  </a:lnTo>
                  <a:lnTo>
                    <a:pt x="949" y="479"/>
                  </a:lnTo>
                  <a:lnTo>
                    <a:pt x="949" y="476"/>
                  </a:lnTo>
                  <a:lnTo>
                    <a:pt x="950" y="472"/>
                  </a:lnTo>
                  <a:lnTo>
                    <a:pt x="950" y="467"/>
                  </a:lnTo>
                  <a:lnTo>
                    <a:pt x="950" y="468"/>
                  </a:lnTo>
                  <a:lnTo>
                    <a:pt x="950" y="464"/>
                  </a:lnTo>
                  <a:lnTo>
                    <a:pt x="951" y="454"/>
                  </a:lnTo>
                  <a:lnTo>
                    <a:pt x="951" y="461"/>
                  </a:lnTo>
                  <a:lnTo>
                    <a:pt x="951" y="456"/>
                  </a:lnTo>
                  <a:lnTo>
                    <a:pt x="951" y="456"/>
                  </a:lnTo>
                  <a:lnTo>
                    <a:pt x="951" y="458"/>
                  </a:lnTo>
                  <a:lnTo>
                    <a:pt x="952" y="451"/>
                  </a:lnTo>
                  <a:lnTo>
                    <a:pt x="952" y="457"/>
                  </a:lnTo>
                  <a:lnTo>
                    <a:pt x="952" y="455"/>
                  </a:lnTo>
                  <a:lnTo>
                    <a:pt x="952" y="450"/>
                  </a:lnTo>
                  <a:lnTo>
                    <a:pt x="952" y="454"/>
                  </a:lnTo>
                  <a:lnTo>
                    <a:pt x="952" y="452"/>
                  </a:lnTo>
                  <a:lnTo>
                    <a:pt x="953" y="449"/>
                  </a:lnTo>
                  <a:lnTo>
                    <a:pt x="953" y="456"/>
                  </a:lnTo>
                  <a:lnTo>
                    <a:pt x="953" y="448"/>
                  </a:lnTo>
                  <a:lnTo>
                    <a:pt x="953" y="444"/>
                  </a:lnTo>
                  <a:lnTo>
                    <a:pt x="954" y="448"/>
                  </a:lnTo>
                  <a:lnTo>
                    <a:pt x="954" y="441"/>
                  </a:lnTo>
                  <a:lnTo>
                    <a:pt x="954" y="445"/>
                  </a:lnTo>
                  <a:lnTo>
                    <a:pt x="955" y="439"/>
                  </a:lnTo>
                  <a:lnTo>
                    <a:pt x="955" y="446"/>
                  </a:lnTo>
                  <a:lnTo>
                    <a:pt x="955" y="446"/>
                  </a:lnTo>
                  <a:lnTo>
                    <a:pt x="955" y="443"/>
                  </a:lnTo>
                  <a:lnTo>
                    <a:pt x="955" y="446"/>
                  </a:lnTo>
                  <a:lnTo>
                    <a:pt x="956" y="448"/>
                  </a:lnTo>
                  <a:lnTo>
                    <a:pt x="956" y="443"/>
                  </a:lnTo>
                  <a:lnTo>
                    <a:pt x="956" y="446"/>
                  </a:lnTo>
                  <a:lnTo>
                    <a:pt x="956" y="447"/>
                  </a:lnTo>
                  <a:lnTo>
                    <a:pt x="957" y="441"/>
                  </a:lnTo>
                  <a:lnTo>
                    <a:pt x="957" y="443"/>
                  </a:lnTo>
                  <a:lnTo>
                    <a:pt x="957" y="452"/>
                  </a:lnTo>
                  <a:lnTo>
                    <a:pt x="957" y="444"/>
                  </a:lnTo>
                  <a:lnTo>
                    <a:pt x="958" y="452"/>
                  </a:lnTo>
                  <a:lnTo>
                    <a:pt x="958" y="446"/>
                  </a:lnTo>
                  <a:lnTo>
                    <a:pt x="958" y="453"/>
                  </a:lnTo>
                  <a:lnTo>
                    <a:pt x="959" y="445"/>
                  </a:lnTo>
                  <a:lnTo>
                    <a:pt x="959" y="451"/>
                  </a:lnTo>
                  <a:lnTo>
                    <a:pt x="959" y="452"/>
                  </a:lnTo>
                  <a:lnTo>
                    <a:pt x="959" y="447"/>
                  </a:lnTo>
                  <a:lnTo>
                    <a:pt x="959" y="453"/>
                  </a:lnTo>
                  <a:lnTo>
                    <a:pt x="960" y="450"/>
                  </a:lnTo>
                  <a:lnTo>
                    <a:pt x="960" y="452"/>
                  </a:lnTo>
                  <a:lnTo>
                    <a:pt x="960" y="454"/>
                  </a:lnTo>
                  <a:lnTo>
                    <a:pt x="960" y="449"/>
                  </a:lnTo>
                  <a:lnTo>
                    <a:pt x="960" y="453"/>
                  </a:lnTo>
                  <a:lnTo>
                    <a:pt x="961" y="453"/>
                  </a:lnTo>
                  <a:lnTo>
                    <a:pt x="961" y="449"/>
                  </a:lnTo>
                  <a:lnTo>
                    <a:pt x="961" y="454"/>
                  </a:lnTo>
                  <a:lnTo>
                    <a:pt x="961" y="457"/>
                  </a:lnTo>
                  <a:lnTo>
                    <a:pt x="961" y="449"/>
                  </a:lnTo>
                  <a:lnTo>
                    <a:pt x="962" y="452"/>
                  </a:lnTo>
                  <a:lnTo>
                    <a:pt x="962" y="458"/>
                  </a:lnTo>
                  <a:lnTo>
                    <a:pt x="962" y="450"/>
                  </a:lnTo>
                  <a:lnTo>
                    <a:pt x="962" y="453"/>
                  </a:lnTo>
                  <a:lnTo>
                    <a:pt x="962" y="458"/>
                  </a:lnTo>
                  <a:lnTo>
                    <a:pt x="963" y="444"/>
                  </a:lnTo>
                  <a:lnTo>
                    <a:pt x="963" y="449"/>
                  </a:lnTo>
                  <a:lnTo>
                    <a:pt x="963" y="448"/>
                  </a:lnTo>
                  <a:lnTo>
                    <a:pt x="964" y="453"/>
                  </a:lnTo>
                  <a:lnTo>
                    <a:pt x="964" y="450"/>
                  </a:lnTo>
                  <a:lnTo>
                    <a:pt x="964" y="455"/>
                  </a:lnTo>
                  <a:lnTo>
                    <a:pt x="965" y="452"/>
                  </a:lnTo>
                  <a:lnTo>
                    <a:pt x="965" y="456"/>
                  </a:lnTo>
                  <a:lnTo>
                    <a:pt x="965" y="457"/>
                  </a:lnTo>
                  <a:lnTo>
                    <a:pt x="965" y="453"/>
                  </a:lnTo>
                  <a:lnTo>
                    <a:pt x="966" y="453"/>
                  </a:lnTo>
                  <a:lnTo>
                    <a:pt x="966" y="460"/>
                  </a:lnTo>
                  <a:lnTo>
                    <a:pt x="966" y="451"/>
                  </a:lnTo>
                  <a:lnTo>
                    <a:pt x="966" y="453"/>
                  </a:lnTo>
                  <a:lnTo>
                    <a:pt x="966" y="460"/>
                  </a:lnTo>
                  <a:lnTo>
                    <a:pt x="966" y="454"/>
                  </a:lnTo>
                  <a:lnTo>
                    <a:pt x="967" y="455"/>
                  </a:lnTo>
                  <a:lnTo>
                    <a:pt x="967" y="459"/>
                  </a:lnTo>
                  <a:lnTo>
                    <a:pt x="967" y="456"/>
                  </a:lnTo>
                  <a:lnTo>
                    <a:pt x="967" y="456"/>
                  </a:lnTo>
                  <a:lnTo>
                    <a:pt x="968" y="459"/>
                  </a:lnTo>
                  <a:lnTo>
                    <a:pt x="968" y="458"/>
                  </a:lnTo>
                  <a:lnTo>
                    <a:pt x="968" y="460"/>
                  </a:lnTo>
                  <a:lnTo>
                    <a:pt x="968" y="457"/>
                  </a:lnTo>
                  <a:lnTo>
                    <a:pt x="969" y="458"/>
                  </a:lnTo>
                  <a:lnTo>
                    <a:pt x="969" y="459"/>
                  </a:lnTo>
                  <a:lnTo>
                    <a:pt x="969" y="457"/>
                  </a:lnTo>
                  <a:lnTo>
                    <a:pt x="969" y="459"/>
                  </a:lnTo>
                  <a:lnTo>
                    <a:pt x="969" y="462"/>
                  </a:lnTo>
                  <a:lnTo>
                    <a:pt x="969" y="457"/>
                  </a:lnTo>
                  <a:lnTo>
                    <a:pt x="970" y="457"/>
                  </a:lnTo>
                  <a:lnTo>
                    <a:pt x="970" y="463"/>
                  </a:lnTo>
                  <a:lnTo>
                    <a:pt x="970" y="458"/>
                  </a:lnTo>
                  <a:lnTo>
                    <a:pt x="970" y="461"/>
                  </a:lnTo>
                  <a:lnTo>
                    <a:pt x="970" y="464"/>
                  </a:lnTo>
                  <a:lnTo>
                    <a:pt x="971" y="458"/>
                  </a:lnTo>
                  <a:lnTo>
                    <a:pt x="971" y="465"/>
                  </a:lnTo>
                  <a:lnTo>
                    <a:pt x="971" y="459"/>
                  </a:lnTo>
                  <a:lnTo>
                    <a:pt x="972" y="463"/>
                  </a:lnTo>
                  <a:lnTo>
                    <a:pt x="972" y="462"/>
                  </a:lnTo>
                  <a:lnTo>
                    <a:pt x="972" y="462"/>
                  </a:lnTo>
                  <a:lnTo>
                    <a:pt x="972" y="465"/>
                  </a:lnTo>
                  <a:lnTo>
                    <a:pt x="972" y="462"/>
                  </a:lnTo>
                  <a:lnTo>
                    <a:pt x="973" y="465"/>
                  </a:lnTo>
                  <a:lnTo>
                    <a:pt x="973" y="466"/>
                  </a:lnTo>
                  <a:lnTo>
                    <a:pt x="973" y="463"/>
                  </a:lnTo>
                  <a:lnTo>
                    <a:pt x="973" y="466"/>
                  </a:lnTo>
                  <a:lnTo>
                    <a:pt x="973" y="469"/>
                  </a:lnTo>
                  <a:lnTo>
                    <a:pt x="973" y="462"/>
                  </a:lnTo>
                  <a:lnTo>
                    <a:pt x="974" y="465"/>
                  </a:lnTo>
                  <a:lnTo>
                    <a:pt x="974" y="469"/>
                  </a:lnTo>
                  <a:lnTo>
                    <a:pt x="974" y="463"/>
                  </a:lnTo>
                  <a:lnTo>
                    <a:pt x="974" y="463"/>
                  </a:lnTo>
                  <a:lnTo>
                    <a:pt x="975" y="453"/>
                  </a:lnTo>
                  <a:lnTo>
                    <a:pt x="975" y="457"/>
                  </a:lnTo>
                  <a:lnTo>
                    <a:pt x="975" y="454"/>
                  </a:lnTo>
                  <a:lnTo>
                    <a:pt x="976" y="460"/>
                  </a:lnTo>
                  <a:lnTo>
                    <a:pt x="976" y="461"/>
                  </a:lnTo>
                  <a:lnTo>
                    <a:pt x="976" y="463"/>
                  </a:lnTo>
                  <a:lnTo>
                    <a:pt x="976" y="460"/>
                  </a:lnTo>
                  <a:lnTo>
                    <a:pt x="976" y="459"/>
                  </a:lnTo>
                  <a:lnTo>
                    <a:pt x="977" y="462"/>
                  </a:lnTo>
                  <a:lnTo>
                    <a:pt x="977" y="460"/>
                  </a:lnTo>
                  <a:lnTo>
                    <a:pt x="977" y="462"/>
                  </a:lnTo>
                  <a:lnTo>
                    <a:pt x="977" y="462"/>
                  </a:lnTo>
                  <a:lnTo>
                    <a:pt x="978" y="460"/>
                  </a:lnTo>
                  <a:lnTo>
                    <a:pt x="978" y="463"/>
                  </a:lnTo>
                  <a:lnTo>
                    <a:pt x="978" y="458"/>
                  </a:lnTo>
                  <a:lnTo>
                    <a:pt x="979" y="466"/>
                  </a:lnTo>
                  <a:lnTo>
                    <a:pt x="979" y="459"/>
                  </a:lnTo>
                  <a:lnTo>
                    <a:pt x="979" y="465"/>
                  </a:lnTo>
                  <a:lnTo>
                    <a:pt x="980" y="460"/>
                  </a:lnTo>
                  <a:lnTo>
                    <a:pt x="980" y="466"/>
                  </a:lnTo>
                  <a:lnTo>
                    <a:pt x="980" y="461"/>
                  </a:lnTo>
                  <a:lnTo>
                    <a:pt x="980" y="461"/>
                  </a:lnTo>
                  <a:lnTo>
                    <a:pt x="980" y="462"/>
                  </a:lnTo>
                  <a:lnTo>
                    <a:pt x="981" y="460"/>
                  </a:lnTo>
                  <a:lnTo>
                    <a:pt x="981" y="465"/>
                  </a:lnTo>
                  <a:lnTo>
                    <a:pt x="981" y="461"/>
                  </a:lnTo>
                  <a:lnTo>
                    <a:pt x="981" y="460"/>
                  </a:lnTo>
                  <a:lnTo>
                    <a:pt x="981" y="465"/>
                  </a:lnTo>
                  <a:lnTo>
                    <a:pt x="982" y="460"/>
                  </a:lnTo>
                  <a:lnTo>
                    <a:pt x="982" y="461"/>
                  </a:lnTo>
                  <a:lnTo>
                    <a:pt x="982" y="467"/>
                  </a:lnTo>
                  <a:lnTo>
                    <a:pt x="982" y="460"/>
                  </a:lnTo>
                  <a:lnTo>
                    <a:pt x="983" y="462"/>
                  </a:lnTo>
                  <a:lnTo>
                    <a:pt x="983" y="469"/>
                  </a:lnTo>
                  <a:lnTo>
                    <a:pt x="983" y="462"/>
                  </a:lnTo>
                  <a:lnTo>
                    <a:pt x="983" y="464"/>
                  </a:lnTo>
                  <a:lnTo>
                    <a:pt x="983" y="468"/>
                  </a:lnTo>
                  <a:lnTo>
                    <a:pt x="983" y="462"/>
                  </a:lnTo>
                  <a:lnTo>
                    <a:pt x="984" y="469"/>
                  </a:lnTo>
                  <a:lnTo>
                    <a:pt x="984" y="462"/>
                  </a:lnTo>
                  <a:lnTo>
                    <a:pt x="984" y="468"/>
                  </a:lnTo>
                  <a:lnTo>
                    <a:pt x="985" y="462"/>
                  </a:lnTo>
                  <a:lnTo>
                    <a:pt x="985" y="468"/>
                  </a:lnTo>
                  <a:lnTo>
                    <a:pt x="985" y="463"/>
                  </a:lnTo>
                  <a:lnTo>
                    <a:pt x="985" y="463"/>
                  </a:lnTo>
                  <a:lnTo>
                    <a:pt x="986" y="467"/>
                  </a:lnTo>
                  <a:lnTo>
                    <a:pt x="986" y="458"/>
                  </a:lnTo>
                  <a:lnTo>
                    <a:pt x="986" y="461"/>
                  </a:lnTo>
                  <a:lnTo>
                    <a:pt x="987" y="459"/>
                  </a:lnTo>
                  <a:lnTo>
                    <a:pt x="987" y="459"/>
                  </a:lnTo>
                  <a:lnTo>
                    <a:pt x="987" y="462"/>
                  </a:lnTo>
                  <a:lnTo>
                    <a:pt x="987" y="458"/>
                  </a:lnTo>
                  <a:lnTo>
                    <a:pt x="987" y="460"/>
                  </a:lnTo>
                  <a:lnTo>
                    <a:pt x="987" y="463"/>
                  </a:lnTo>
                  <a:lnTo>
                    <a:pt x="988" y="459"/>
                  </a:lnTo>
                  <a:lnTo>
                    <a:pt x="988" y="462"/>
                  </a:lnTo>
                  <a:lnTo>
                    <a:pt x="988" y="457"/>
                  </a:lnTo>
                  <a:lnTo>
                    <a:pt x="988" y="461"/>
                  </a:lnTo>
                  <a:lnTo>
                    <a:pt x="989" y="460"/>
                  </a:lnTo>
                  <a:lnTo>
                    <a:pt x="989" y="458"/>
                  </a:lnTo>
                  <a:lnTo>
                    <a:pt x="989" y="453"/>
                  </a:lnTo>
                  <a:lnTo>
                    <a:pt x="989" y="452"/>
                  </a:lnTo>
                  <a:lnTo>
                    <a:pt x="990" y="456"/>
                  </a:lnTo>
                  <a:lnTo>
                    <a:pt x="990" y="453"/>
                  </a:lnTo>
                  <a:lnTo>
                    <a:pt x="990" y="459"/>
                  </a:lnTo>
                  <a:lnTo>
                    <a:pt x="990" y="452"/>
                  </a:lnTo>
                  <a:lnTo>
                    <a:pt x="991" y="459"/>
                  </a:lnTo>
                  <a:lnTo>
                    <a:pt x="991" y="455"/>
                  </a:lnTo>
                  <a:lnTo>
                    <a:pt x="991" y="453"/>
                  </a:lnTo>
                  <a:lnTo>
                    <a:pt x="991" y="460"/>
                  </a:lnTo>
                  <a:lnTo>
                    <a:pt x="992" y="456"/>
                  </a:lnTo>
                  <a:lnTo>
                    <a:pt x="992" y="454"/>
                  </a:lnTo>
                  <a:lnTo>
                    <a:pt x="992" y="459"/>
                  </a:lnTo>
                  <a:lnTo>
                    <a:pt x="992" y="452"/>
                  </a:lnTo>
                  <a:lnTo>
                    <a:pt x="992" y="449"/>
                  </a:lnTo>
                  <a:lnTo>
                    <a:pt x="993" y="453"/>
                  </a:lnTo>
                  <a:lnTo>
                    <a:pt x="993" y="449"/>
                  </a:lnTo>
                  <a:lnTo>
                    <a:pt x="993" y="452"/>
                  </a:lnTo>
                  <a:lnTo>
                    <a:pt x="993" y="454"/>
                  </a:lnTo>
                  <a:lnTo>
                    <a:pt x="993" y="449"/>
                  </a:lnTo>
                  <a:lnTo>
                    <a:pt x="994" y="451"/>
                  </a:lnTo>
                  <a:lnTo>
                    <a:pt x="994" y="453"/>
                  </a:lnTo>
                  <a:lnTo>
                    <a:pt x="994" y="449"/>
                  </a:lnTo>
                  <a:lnTo>
                    <a:pt x="994" y="450"/>
                  </a:lnTo>
                  <a:lnTo>
                    <a:pt x="994" y="453"/>
                  </a:lnTo>
                  <a:lnTo>
                    <a:pt x="994" y="448"/>
                  </a:lnTo>
                  <a:lnTo>
                    <a:pt x="995" y="449"/>
                  </a:lnTo>
                  <a:lnTo>
                    <a:pt x="995" y="452"/>
                  </a:lnTo>
                  <a:lnTo>
                    <a:pt x="995" y="444"/>
                  </a:lnTo>
                  <a:lnTo>
                    <a:pt x="995" y="447"/>
                  </a:lnTo>
                  <a:lnTo>
                    <a:pt x="996" y="451"/>
                  </a:lnTo>
                  <a:lnTo>
                    <a:pt x="996" y="444"/>
                  </a:lnTo>
                  <a:lnTo>
                    <a:pt x="996" y="444"/>
                  </a:lnTo>
                  <a:lnTo>
                    <a:pt x="996" y="447"/>
                  </a:lnTo>
                  <a:lnTo>
                    <a:pt x="996" y="443"/>
                  </a:lnTo>
                  <a:lnTo>
                    <a:pt x="997" y="445"/>
                  </a:lnTo>
                  <a:lnTo>
                    <a:pt x="997" y="447"/>
                  </a:lnTo>
                  <a:lnTo>
                    <a:pt x="997" y="444"/>
                  </a:lnTo>
                  <a:lnTo>
                    <a:pt x="997" y="441"/>
                  </a:lnTo>
                  <a:lnTo>
                    <a:pt x="997" y="431"/>
                  </a:lnTo>
                  <a:lnTo>
                    <a:pt x="998" y="432"/>
                  </a:lnTo>
                  <a:lnTo>
                    <a:pt x="998" y="432"/>
                  </a:lnTo>
                  <a:lnTo>
                    <a:pt x="998" y="429"/>
                  </a:lnTo>
                  <a:lnTo>
                    <a:pt x="998" y="435"/>
                  </a:lnTo>
                  <a:lnTo>
                    <a:pt x="999" y="430"/>
                  </a:lnTo>
                  <a:lnTo>
                    <a:pt x="999" y="437"/>
                  </a:lnTo>
                  <a:lnTo>
                    <a:pt x="999" y="419"/>
                  </a:lnTo>
                  <a:lnTo>
                    <a:pt x="1000" y="429"/>
                  </a:lnTo>
                  <a:lnTo>
                    <a:pt x="1000" y="422"/>
                  </a:lnTo>
                  <a:lnTo>
                    <a:pt x="1000" y="423"/>
                  </a:lnTo>
                  <a:lnTo>
                    <a:pt x="1000" y="424"/>
                  </a:lnTo>
                  <a:lnTo>
                    <a:pt x="1001" y="417"/>
                  </a:lnTo>
                  <a:lnTo>
                    <a:pt x="1001" y="422"/>
                  </a:lnTo>
                  <a:lnTo>
                    <a:pt x="1001" y="416"/>
                  </a:lnTo>
                  <a:lnTo>
                    <a:pt x="1001" y="417"/>
                  </a:lnTo>
                  <a:lnTo>
                    <a:pt x="1001" y="414"/>
                  </a:lnTo>
                  <a:lnTo>
                    <a:pt x="1002" y="415"/>
                  </a:lnTo>
                  <a:lnTo>
                    <a:pt x="1002" y="406"/>
                  </a:lnTo>
                  <a:lnTo>
                    <a:pt x="1002" y="407"/>
                  </a:lnTo>
                  <a:lnTo>
                    <a:pt x="1002" y="411"/>
                  </a:lnTo>
                  <a:lnTo>
                    <a:pt x="1002" y="401"/>
                  </a:lnTo>
                  <a:lnTo>
                    <a:pt x="1003" y="401"/>
                  </a:lnTo>
                  <a:lnTo>
                    <a:pt x="1003" y="407"/>
                  </a:lnTo>
                  <a:lnTo>
                    <a:pt x="1003" y="398"/>
                  </a:lnTo>
                  <a:lnTo>
                    <a:pt x="1003" y="397"/>
                  </a:lnTo>
                  <a:lnTo>
                    <a:pt x="1004" y="399"/>
                  </a:lnTo>
                  <a:lnTo>
                    <a:pt x="1004" y="398"/>
                  </a:lnTo>
                  <a:lnTo>
                    <a:pt x="1004" y="392"/>
                  </a:lnTo>
                  <a:lnTo>
                    <a:pt x="1004" y="380"/>
                  </a:lnTo>
                  <a:lnTo>
                    <a:pt x="1004" y="379"/>
                  </a:lnTo>
                  <a:lnTo>
                    <a:pt x="1005" y="373"/>
                  </a:lnTo>
                  <a:lnTo>
                    <a:pt x="1005" y="377"/>
                  </a:lnTo>
                  <a:lnTo>
                    <a:pt x="1005" y="380"/>
                  </a:lnTo>
                  <a:lnTo>
                    <a:pt x="1005" y="370"/>
                  </a:lnTo>
                  <a:lnTo>
                    <a:pt x="1005" y="372"/>
                  </a:lnTo>
                  <a:lnTo>
                    <a:pt x="1006" y="377"/>
                  </a:lnTo>
                  <a:lnTo>
                    <a:pt x="1006" y="363"/>
                  </a:lnTo>
                  <a:lnTo>
                    <a:pt x="1006" y="369"/>
                  </a:lnTo>
                  <a:lnTo>
                    <a:pt x="1007" y="361"/>
                  </a:lnTo>
                  <a:lnTo>
                    <a:pt x="1007" y="363"/>
                  </a:lnTo>
                  <a:lnTo>
                    <a:pt x="1007" y="354"/>
                  </a:lnTo>
                  <a:lnTo>
                    <a:pt x="1008" y="356"/>
                  </a:lnTo>
                  <a:lnTo>
                    <a:pt x="1008" y="354"/>
                  </a:lnTo>
                  <a:lnTo>
                    <a:pt x="1008" y="346"/>
                  </a:lnTo>
                  <a:lnTo>
                    <a:pt x="1008" y="352"/>
                  </a:lnTo>
                  <a:lnTo>
                    <a:pt x="1009" y="342"/>
                  </a:lnTo>
                  <a:lnTo>
                    <a:pt x="1009" y="352"/>
                  </a:lnTo>
                  <a:lnTo>
                    <a:pt x="1009" y="340"/>
                  </a:lnTo>
                  <a:lnTo>
                    <a:pt x="1010" y="349"/>
                  </a:lnTo>
                  <a:lnTo>
                    <a:pt x="1010" y="333"/>
                  </a:lnTo>
                  <a:lnTo>
                    <a:pt x="1010" y="330"/>
                  </a:lnTo>
                  <a:lnTo>
                    <a:pt x="1011" y="330"/>
                  </a:lnTo>
                  <a:lnTo>
                    <a:pt x="1011" y="336"/>
                  </a:lnTo>
                  <a:lnTo>
                    <a:pt x="1011" y="339"/>
                  </a:lnTo>
                  <a:lnTo>
                    <a:pt x="1011" y="333"/>
                  </a:lnTo>
                  <a:lnTo>
                    <a:pt x="1011" y="338"/>
                  </a:lnTo>
                  <a:lnTo>
                    <a:pt x="1012" y="342"/>
                  </a:lnTo>
                  <a:lnTo>
                    <a:pt x="1012" y="332"/>
                  </a:lnTo>
                  <a:lnTo>
                    <a:pt x="1012" y="341"/>
                  </a:lnTo>
                  <a:lnTo>
                    <a:pt x="1012" y="343"/>
                  </a:lnTo>
                  <a:lnTo>
                    <a:pt x="1013" y="338"/>
                  </a:lnTo>
                  <a:lnTo>
                    <a:pt x="1013" y="341"/>
                  </a:lnTo>
                  <a:lnTo>
                    <a:pt x="1013" y="340"/>
                  </a:lnTo>
                  <a:lnTo>
                    <a:pt x="1013" y="338"/>
                  </a:lnTo>
                  <a:lnTo>
                    <a:pt x="1013" y="342"/>
                  </a:lnTo>
                  <a:lnTo>
                    <a:pt x="1014" y="344"/>
                  </a:lnTo>
                  <a:lnTo>
                    <a:pt x="1014" y="346"/>
                  </a:lnTo>
                  <a:lnTo>
                    <a:pt x="1014" y="345"/>
                  </a:lnTo>
                  <a:lnTo>
                    <a:pt x="1015" y="352"/>
                  </a:lnTo>
                  <a:lnTo>
                    <a:pt x="1015" y="346"/>
                  </a:lnTo>
                  <a:lnTo>
                    <a:pt x="1015" y="359"/>
                  </a:lnTo>
                  <a:lnTo>
                    <a:pt x="1015" y="350"/>
                  </a:lnTo>
                  <a:lnTo>
                    <a:pt x="1016" y="360"/>
                  </a:lnTo>
                  <a:lnTo>
                    <a:pt x="1016" y="352"/>
                  </a:lnTo>
                  <a:lnTo>
                    <a:pt x="1016" y="362"/>
                  </a:lnTo>
                  <a:lnTo>
                    <a:pt x="1016" y="362"/>
                  </a:lnTo>
                  <a:lnTo>
                    <a:pt x="1017" y="362"/>
                  </a:lnTo>
                  <a:lnTo>
                    <a:pt x="1017" y="367"/>
                  </a:lnTo>
                  <a:lnTo>
                    <a:pt x="1017" y="366"/>
                  </a:lnTo>
                  <a:lnTo>
                    <a:pt x="1017" y="368"/>
                  </a:lnTo>
                  <a:lnTo>
                    <a:pt x="1017" y="373"/>
                  </a:lnTo>
                  <a:lnTo>
                    <a:pt x="1018" y="371"/>
                  </a:lnTo>
                  <a:lnTo>
                    <a:pt x="1018" y="372"/>
                  </a:lnTo>
                  <a:lnTo>
                    <a:pt x="1018" y="376"/>
                  </a:lnTo>
                  <a:lnTo>
                    <a:pt x="1018" y="373"/>
                  </a:lnTo>
                  <a:lnTo>
                    <a:pt x="1018" y="377"/>
                  </a:lnTo>
                  <a:lnTo>
                    <a:pt x="1018" y="382"/>
                  </a:lnTo>
                  <a:lnTo>
                    <a:pt x="1019" y="374"/>
                  </a:lnTo>
                  <a:lnTo>
                    <a:pt x="1019" y="381"/>
                  </a:lnTo>
                  <a:lnTo>
                    <a:pt x="1019" y="379"/>
                  </a:lnTo>
                  <a:lnTo>
                    <a:pt x="1020" y="385"/>
                  </a:lnTo>
                  <a:lnTo>
                    <a:pt x="1020" y="383"/>
                  </a:lnTo>
                  <a:lnTo>
                    <a:pt x="1020" y="388"/>
                  </a:lnTo>
                  <a:lnTo>
                    <a:pt x="1020" y="387"/>
                  </a:lnTo>
                  <a:lnTo>
                    <a:pt x="1021" y="386"/>
                  </a:lnTo>
                  <a:lnTo>
                    <a:pt x="1021" y="390"/>
                  </a:lnTo>
                  <a:lnTo>
                    <a:pt x="1021" y="389"/>
                  </a:lnTo>
                  <a:lnTo>
                    <a:pt x="1021" y="398"/>
                  </a:lnTo>
                  <a:lnTo>
                    <a:pt x="1022" y="395"/>
                  </a:lnTo>
                  <a:lnTo>
                    <a:pt x="1022" y="401"/>
                  </a:lnTo>
                  <a:lnTo>
                    <a:pt x="1022" y="394"/>
                  </a:lnTo>
                  <a:lnTo>
                    <a:pt x="1022" y="401"/>
                  </a:lnTo>
                  <a:lnTo>
                    <a:pt x="1023" y="396"/>
                  </a:lnTo>
                  <a:lnTo>
                    <a:pt x="1023" y="407"/>
                  </a:lnTo>
                  <a:lnTo>
                    <a:pt x="1023" y="403"/>
                  </a:lnTo>
                  <a:lnTo>
                    <a:pt x="1024" y="415"/>
                  </a:lnTo>
                  <a:lnTo>
                    <a:pt x="1024" y="409"/>
                  </a:lnTo>
                  <a:lnTo>
                    <a:pt x="1024" y="420"/>
                  </a:lnTo>
                  <a:lnTo>
                    <a:pt x="1025" y="416"/>
                  </a:lnTo>
                  <a:lnTo>
                    <a:pt x="1025" y="421"/>
                  </a:lnTo>
                  <a:lnTo>
                    <a:pt x="1025" y="418"/>
                  </a:lnTo>
                  <a:lnTo>
                    <a:pt x="1025" y="422"/>
                  </a:lnTo>
                  <a:lnTo>
                    <a:pt x="1026" y="418"/>
                  </a:lnTo>
                  <a:lnTo>
                    <a:pt x="1026" y="423"/>
                  </a:lnTo>
                  <a:lnTo>
                    <a:pt x="1026" y="422"/>
                  </a:lnTo>
                  <a:lnTo>
                    <a:pt x="1026" y="425"/>
                  </a:lnTo>
                  <a:lnTo>
                    <a:pt x="1026" y="433"/>
                  </a:lnTo>
                  <a:lnTo>
                    <a:pt x="1027" y="430"/>
                  </a:lnTo>
                  <a:lnTo>
                    <a:pt x="1027" y="428"/>
                  </a:lnTo>
                  <a:lnTo>
                    <a:pt x="1027" y="436"/>
                  </a:lnTo>
                  <a:lnTo>
                    <a:pt x="1027" y="431"/>
                  </a:lnTo>
                  <a:lnTo>
                    <a:pt x="1028" y="433"/>
                  </a:lnTo>
                  <a:lnTo>
                    <a:pt x="1028" y="440"/>
                  </a:lnTo>
                  <a:lnTo>
                    <a:pt x="1028" y="431"/>
                  </a:lnTo>
                  <a:lnTo>
                    <a:pt x="1028" y="433"/>
                  </a:lnTo>
                  <a:lnTo>
                    <a:pt x="1028" y="442"/>
                  </a:lnTo>
                  <a:lnTo>
                    <a:pt x="1029" y="437"/>
                  </a:lnTo>
                  <a:lnTo>
                    <a:pt x="1029" y="440"/>
                  </a:lnTo>
                  <a:lnTo>
                    <a:pt x="1029" y="444"/>
                  </a:lnTo>
                  <a:lnTo>
                    <a:pt x="1029" y="440"/>
                  </a:lnTo>
                  <a:lnTo>
                    <a:pt x="1029" y="441"/>
                  </a:lnTo>
                  <a:lnTo>
                    <a:pt x="1029" y="447"/>
                  </a:lnTo>
                  <a:lnTo>
                    <a:pt x="1030" y="447"/>
                  </a:lnTo>
                  <a:lnTo>
                    <a:pt x="1030" y="448"/>
                  </a:lnTo>
                  <a:lnTo>
                    <a:pt x="1030" y="446"/>
                  </a:lnTo>
                  <a:lnTo>
                    <a:pt x="1030" y="451"/>
                  </a:lnTo>
                  <a:lnTo>
                    <a:pt x="1031" y="446"/>
                  </a:lnTo>
                  <a:lnTo>
                    <a:pt x="1031" y="454"/>
                  </a:lnTo>
                  <a:lnTo>
                    <a:pt x="1031" y="448"/>
                  </a:lnTo>
                  <a:lnTo>
                    <a:pt x="1032" y="455"/>
                  </a:lnTo>
                  <a:lnTo>
                    <a:pt x="1032" y="442"/>
                  </a:lnTo>
                  <a:lnTo>
                    <a:pt x="1032" y="441"/>
                  </a:lnTo>
                  <a:lnTo>
                    <a:pt x="1032" y="448"/>
                  </a:lnTo>
                  <a:lnTo>
                    <a:pt x="1032" y="448"/>
                  </a:lnTo>
                  <a:lnTo>
                    <a:pt x="1033" y="447"/>
                  </a:lnTo>
                  <a:lnTo>
                    <a:pt x="1033" y="452"/>
                  </a:lnTo>
                  <a:lnTo>
                    <a:pt x="1033" y="449"/>
                  </a:lnTo>
                  <a:lnTo>
                    <a:pt x="1033" y="455"/>
                  </a:lnTo>
                  <a:lnTo>
                    <a:pt x="1034" y="451"/>
                  </a:lnTo>
                  <a:lnTo>
                    <a:pt x="1034" y="450"/>
                  </a:lnTo>
                  <a:lnTo>
                    <a:pt x="1034" y="455"/>
                  </a:lnTo>
                  <a:lnTo>
                    <a:pt x="1034" y="452"/>
                  </a:lnTo>
                  <a:lnTo>
                    <a:pt x="1034" y="452"/>
                  </a:lnTo>
                  <a:lnTo>
                    <a:pt x="1035" y="455"/>
                  </a:lnTo>
                  <a:lnTo>
                    <a:pt x="1035" y="452"/>
                  </a:lnTo>
                  <a:lnTo>
                    <a:pt x="1035" y="455"/>
                  </a:lnTo>
                  <a:lnTo>
                    <a:pt x="1036" y="453"/>
                  </a:lnTo>
                  <a:lnTo>
                    <a:pt x="1036" y="458"/>
                  </a:lnTo>
                  <a:lnTo>
                    <a:pt x="1036" y="454"/>
                  </a:lnTo>
                  <a:lnTo>
                    <a:pt x="1036" y="453"/>
                  </a:lnTo>
                  <a:lnTo>
                    <a:pt x="1036" y="458"/>
                  </a:lnTo>
                  <a:lnTo>
                    <a:pt x="1037" y="455"/>
                  </a:lnTo>
                  <a:lnTo>
                    <a:pt x="1037" y="461"/>
                  </a:lnTo>
                  <a:lnTo>
                    <a:pt x="1037" y="458"/>
                  </a:lnTo>
                  <a:lnTo>
                    <a:pt x="1037" y="462"/>
                  </a:lnTo>
                  <a:lnTo>
                    <a:pt x="1038" y="459"/>
                  </a:lnTo>
                  <a:lnTo>
                    <a:pt x="1038" y="457"/>
                  </a:lnTo>
                  <a:lnTo>
                    <a:pt x="1038" y="463"/>
                  </a:lnTo>
                  <a:lnTo>
                    <a:pt x="1038" y="458"/>
                  </a:lnTo>
                  <a:lnTo>
                    <a:pt x="1038" y="457"/>
                  </a:lnTo>
                  <a:lnTo>
                    <a:pt x="1039" y="462"/>
                  </a:lnTo>
                  <a:lnTo>
                    <a:pt x="1039" y="460"/>
                  </a:lnTo>
                  <a:lnTo>
                    <a:pt x="1039" y="465"/>
                  </a:lnTo>
                  <a:lnTo>
                    <a:pt x="1039" y="460"/>
                  </a:lnTo>
                  <a:lnTo>
                    <a:pt x="1039" y="461"/>
                  </a:lnTo>
                  <a:lnTo>
                    <a:pt x="1040" y="455"/>
                  </a:lnTo>
                  <a:lnTo>
                    <a:pt x="1040" y="450"/>
                  </a:lnTo>
                  <a:lnTo>
                    <a:pt x="1040" y="451"/>
                  </a:lnTo>
                  <a:lnTo>
                    <a:pt x="1040" y="448"/>
                  </a:lnTo>
                  <a:lnTo>
                    <a:pt x="1041" y="444"/>
                  </a:lnTo>
                  <a:lnTo>
                    <a:pt x="1041" y="446"/>
                  </a:lnTo>
                  <a:lnTo>
                    <a:pt x="1041" y="452"/>
                  </a:lnTo>
                  <a:lnTo>
                    <a:pt x="1041" y="447"/>
                  </a:lnTo>
                  <a:lnTo>
                    <a:pt x="1041" y="451"/>
                  </a:lnTo>
                  <a:lnTo>
                    <a:pt x="1042" y="457"/>
                  </a:lnTo>
                  <a:lnTo>
                    <a:pt x="1042" y="450"/>
                  </a:lnTo>
                  <a:lnTo>
                    <a:pt x="1042" y="451"/>
                  </a:lnTo>
                  <a:lnTo>
                    <a:pt x="1042" y="457"/>
                  </a:lnTo>
                  <a:lnTo>
                    <a:pt x="1043" y="453"/>
                  </a:lnTo>
                  <a:lnTo>
                    <a:pt x="1043" y="453"/>
                  </a:lnTo>
                  <a:lnTo>
                    <a:pt x="1043" y="458"/>
                  </a:lnTo>
                  <a:lnTo>
                    <a:pt x="1043" y="454"/>
                  </a:lnTo>
                  <a:lnTo>
                    <a:pt x="1043" y="460"/>
                  </a:lnTo>
                  <a:lnTo>
                    <a:pt x="1044" y="454"/>
                  </a:lnTo>
                  <a:lnTo>
                    <a:pt x="1044" y="460"/>
                  </a:lnTo>
                  <a:lnTo>
                    <a:pt x="1044" y="458"/>
                  </a:lnTo>
                  <a:lnTo>
                    <a:pt x="1045" y="459"/>
                  </a:lnTo>
                  <a:lnTo>
                    <a:pt x="1045" y="455"/>
                  </a:lnTo>
                  <a:lnTo>
                    <a:pt x="1045" y="458"/>
                  </a:lnTo>
                  <a:lnTo>
                    <a:pt x="1045" y="460"/>
                  </a:lnTo>
                  <a:lnTo>
                    <a:pt x="1045" y="457"/>
                  </a:lnTo>
                  <a:lnTo>
                    <a:pt x="1046" y="461"/>
                  </a:lnTo>
                  <a:lnTo>
                    <a:pt x="1046" y="459"/>
                  </a:lnTo>
                  <a:lnTo>
                    <a:pt x="1046" y="455"/>
                  </a:lnTo>
                  <a:lnTo>
                    <a:pt x="1046" y="459"/>
                  </a:lnTo>
                  <a:lnTo>
                    <a:pt x="1046" y="461"/>
                  </a:lnTo>
                  <a:lnTo>
                    <a:pt x="1046" y="455"/>
                  </a:lnTo>
                  <a:lnTo>
                    <a:pt x="1047" y="460"/>
                  </a:lnTo>
                  <a:lnTo>
                    <a:pt x="1047" y="463"/>
                  </a:lnTo>
                  <a:lnTo>
                    <a:pt x="1047" y="457"/>
                  </a:lnTo>
                  <a:lnTo>
                    <a:pt x="1047" y="457"/>
                  </a:lnTo>
                  <a:lnTo>
                    <a:pt x="1047" y="464"/>
                  </a:lnTo>
                  <a:lnTo>
                    <a:pt x="1048" y="458"/>
                  </a:lnTo>
                  <a:lnTo>
                    <a:pt x="1048" y="458"/>
                  </a:lnTo>
                  <a:lnTo>
                    <a:pt x="1049" y="464"/>
                  </a:lnTo>
                  <a:lnTo>
                    <a:pt x="1049" y="457"/>
                  </a:lnTo>
                  <a:lnTo>
                    <a:pt x="1049" y="460"/>
                  </a:lnTo>
                  <a:lnTo>
                    <a:pt x="1049" y="461"/>
                  </a:lnTo>
                  <a:lnTo>
                    <a:pt x="1049" y="459"/>
                  </a:lnTo>
                  <a:lnTo>
                    <a:pt x="1050" y="459"/>
                  </a:lnTo>
                  <a:lnTo>
                    <a:pt x="1050" y="463"/>
                  </a:lnTo>
                  <a:lnTo>
                    <a:pt x="1050" y="457"/>
                  </a:lnTo>
                  <a:lnTo>
                    <a:pt x="1050" y="460"/>
                  </a:lnTo>
                  <a:lnTo>
                    <a:pt x="1050" y="462"/>
                  </a:lnTo>
                  <a:lnTo>
                    <a:pt x="1050" y="458"/>
                  </a:lnTo>
                  <a:lnTo>
                    <a:pt x="1051" y="457"/>
                  </a:lnTo>
                  <a:lnTo>
                    <a:pt x="1051" y="462"/>
                  </a:lnTo>
                  <a:lnTo>
                    <a:pt x="1051" y="460"/>
                  </a:lnTo>
                  <a:lnTo>
                    <a:pt x="1051" y="457"/>
                  </a:lnTo>
                  <a:lnTo>
                    <a:pt x="1052" y="463"/>
                  </a:lnTo>
                  <a:lnTo>
                    <a:pt x="1052" y="452"/>
                  </a:lnTo>
                  <a:lnTo>
                    <a:pt x="1052" y="447"/>
                  </a:lnTo>
                  <a:lnTo>
                    <a:pt x="1052" y="452"/>
                  </a:lnTo>
                  <a:lnTo>
                    <a:pt x="1052" y="446"/>
                  </a:lnTo>
                  <a:lnTo>
                    <a:pt x="1053" y="444"/>
                  </a:lnTo>
                  <a:lnTo>
                    <a:pt x="1053" y="447"/>
                  </a:lnTo>
                  <a:lnTo>
                    <a:pt x="1053" y="446"/>
                  </a:lnTo>
                  <a:lnTo>
                    <a:pt x="1053" y="449"/>
                  </a:lnTo>
                  <a:lnTo>
                    <a:pt x="1053" y="448"/>
                  </a:lnTo>
                  <a:lnTo>
                    <a:pt x="1054" y="445"/>
                  </a:lnTo>
                  <a:lnTo>
                    <a:pt x="1054" y="448"/>
                  </a:lnTo>
                  <a:lnTo>
                    <a:pt x="1054" y="445"/>
                  </a:lnTo>
                  <a:lnTo>
                    <a:pt x="1054" y="448"/>
                  </a:lnTo>
                  <a:lnTo>
                    <a:pt x="1054" y="449"/>
                  </a:lnTo>
                  <a:lnTo>
                    <a:pt x="1055" y="444"/>
                  </a:lnTo>
                  <a:lnTo>
                    <a:pt x="1055" y="448"/>
                  </a:lnTo>
                  <a:lnTo>
                    <a:pt x="1055" y="449"/>
                  </a:lnTo>
                  <a:lnTo>
                    <a:pt x="1055" y="442"/>
                  </a:lnTo>
                  <a:lnTo>
                    <a:pt x="1056" y="445"/>
                  </a:lnTo>
                  <a:lnTo>
                    <a:pt x="1056" y="447"/>
                  </a:lnTo>
                  <a:lnTo>
                    <a:pt x="1056" y="442"/>
                  </a:lnTo>
                  <a:lnTo>
                    <a:pt x="1056" y="443"/>
                  </a:lnTo>
                  <a:lnTo>
                    <a:pt x="1056" y="450"/>
                  </a:lnTo>
                  <a:lnTo>
                    <a:pt x="1057" y="442"/>
                  </a:lnTo>
                  <a:lnTo>
                    <a:pt x="1057" y="441"/>
                  </a:lnTo>
                  <a:lnTo>
                    <a:pt x="1057" y="448"/>
                  </a:lnTo>
                  <a:lnTo>
                    <a:pt x="1057" y="441"/>
                  </a:lnTo>
                  <a:lnTo>
                    <a:pt x="1057" y="445"/>
                  </a:lnTo>
                  <a:lnTo>
                    <a:pt x="1058" y="439"/>
                  </a:lnTo>
                  <a:lnTo>
                    <a:pt x="1058" y="440"/>
                  </a:lnTo>
                  <a:lnTo>
                    <a:pt x="1058" y="442"/>
                  </a:lnTo>
                  <a:lnTo>
                    <a:pt x="1058" y="432"/>
                  </a:lnTo>
                  <a:lnTo>
                    <a:pt x="1059" y="436"/>
                  </a:lnTo>
                  <a:lnTo>
                    <a:pt x="1059" y="434"/>
                  </a:lnTo>
                  <a:lnTo>
                    <a:pt x="1059" y="437"/>
                  </a:lnTo>
                  <a:lnTo>
                    <a:pt x="1060" y="431"/>
                  </a:lnTo>
                  <a:lnTo>
                    <a:pt x="1060" y="435"/>
                  </a:lnTo>
                  <a:lnTo>
                    <a:pt x="1060" y="431"/>
                  </a:lnTo>
                  <a:lnTo>
                    <a:pt x="1060" y="426"/>
                  </a:lnTo>
                  <a:lnTo>
                    <a:pt x="1060" y="437"/>
                  </a:lnTo>
                  <a:lnTo>
                    <a:pt x="1060" y="426"/>
                  </a:lnTo>
                  <a:lnTo>
                    <a:pt x="1061" y="423"/>
                  </a:lnTo>
                  <a:lnTo>
                    <a:pt x="1061" y="431"/>
                  </a:lnTo>
                  <a:lnTo>
                    <a:pt x="1061" y="422"/>
                  </a:lnTo>
                  <a:lnTo>
                    <a:pt x="1061" y="422"/>
                  </a:lnTo>
                  <a:lnTo>
                    <a:pt x="1061" y="424"/>
                  </a:lnTo>
                  <a:lnTo>
                    <a:pt x="1062" y="418"/>
                  </a:lnTo>
                  <a:lnTo>
                    <a:pt x="1062" y="411"/>
                  </a:lnTo>
                  <a:lnTo>
                    <a:pt x="1062" y="416"/>
                  </a:lnTo>
                  <a:lnTo>
                    <a:pt x="1062" y="410"/>
                  </a:lnTo>
                  <a:lnTo>
                    <a:pt x="1062" y="407"/>
                  </a:lnTo>
                  <a:lnTo>
                    <a:pt x="1063" y="408"/>
                  </a:lnTo>
                  <a:lnTo>
                    <a:pt x="1063" y="401"/>
                  </a:lnTo>
                  <a:lnTo>
                    <a:pt x="1063" y="399"/>
                  </a:lnTo>
                  <a:lnTo>
                    <a:pt x="1063" y="403"/>
                  </a:lnTo>
                  <a:lnTo>
                    <a:pt x="1064" y="393"/>
                  </a:lnTo>
                  <a:lnTo>
                    <a:pt x="1064" y="387"/>
                  </a:lnTo>
                  <a:lnTo>
                    <a:pt x="1064" y="380"/>
                  </a:lnTo>
                  <a:lnTo>
                    <a:pt x="1064" y="381"/>
                  </a:lnTo>
                  <a:lnTo>
                    <a:pt x="1064" y="380"/>
                  </a:lnTo>
                  <a:lnTo>
                    <a:pt x="1065" y="373"/>
                  </a:lnTo>
                  <a:lnTo>
                    <a:pt x="1065" y="373"/>
                  </a:lnTo>
                  <a:lnTo>
                    <a:pt x="1065" y="375"/>
                  </a:lnTo>
                  <a:lnTo>
                    <a:pt x="1065" y="367"/>
                  </a:lnTo>
                  <a:lnTo>
                    <a:pt x="1065" y="367"/>
                  </a:lnTo>
                  <a:lnTo>
                    <a:pt x="1066" y="367"/>
                  </a:lnTo>
                  <a:lnTo>
                    <a:pt x="1066" y="363"/>
                  </a:lnTo>
                  <a:lnTo>
                    <a:pt x="1066" y="366"/>
                  </a:lnTo>
                  <a:lnTo>
                    <a:pt x="1066" y="359"/>
                  </a:lnTo>
                  <a:lnTo>
                    <a:pt x="1067" y="364"/>
                  </a:lnTo>
                  <a:lnTo>
                    <a:pt x="1067" y="357"/>
                  </a:lnTo>
                  <a:lnTo>
                    <a:pt x="1067" y="359"/>
                  </a:lnTo>
                  <a:lnTo>
                    <a:pt x="1067" y="358"/>
                  </a:lnTo>
                  <a:lnTo>
                    <a:pt x="1067" y="353"/>
                  </a:lnTo>
                  <a:lnTo>
                    <a:pt x="1067" y="354"/>
                  </a:lnTo>
                  <a:lnTo>
                    <a:pt x="1068" y="356"/>
                  </a:lnTo>
                  <a:lnTo>
                    <a:pt x="1068" y="350"/>
                  </a:lnTo>
                  <a:lnTo>
                    <a:pt x="1068" y="352"/>
                  </a:lnTo>
                  <a:lnTo>
                    <a:pt x="1068" y="356"/>
                  </a:lnTo>
                  <a:lnTo>
                    <a:pt x="1069" y="348"/>
                  </a:lnTo>
                  <a:lnTo>
                    <a:pt x="1069" y="349"/>
                  </a:lnTo>
                  <a:lnTo>
                    <a:pt x="1069" y="346"/>
                  </a:lnTo>
                  <a:lnTo>
                    <a:pt x="1069" y="351"/>
                  </a:lnTo>
                  <a:lnTo>
                    <a:pt x="1070" y="345"/>
                  </a:lnTo>
                  <a:lnTo>
                    <a:pt x="1070" y="343"/>
                  </a:lnTo>
                  <a:lnTo>
                    <a:pt x="1070" y="349"/>
                  </a:lnTo>
                  <a:lnTo>
                    <a:pt x="1070" y="345"/>
                  </a:lnTo>
                  <a:lnTo>
                    <a:pt x="1071" y="341"/>
                  </a:lnTo>
                  <a:lnTo>
                    <a:pt x="1071" y="332"/>
                  </a:lnTo>
                  <a:lnTo>
                    <a:pt x="1071" y="331"/>
                  </a:lnTo>
                  <a:lnTo>
                    <a:pt x="1071" y="338"/>
                  </a:lnTo>
                  <a:lnTo>
                    <a:pt x="1071" y="334"/>
                  </a:lnTo>
                  <a:lnTo>
                    <a:pt x="1071" y="329"/>
                  </a:lnTo>
                  <a:lnTo>
                    <a:pt x="1072" y="336"/>
                  </a:lnTo>
                  <a:lnTo>
                    <a:pt x="1072" y="331"/>
                  </a:lnTo>
                  <a:lnTo>
                    <a:pt x="1072" y="336"/>
                  </a:lnTo>
                  <a:lnTo>
                    <a:pt x="1072" y="330"/>
                  </a:lnTo>
                  <a:lnTo>
                    <a:pt x="1073" y="329"/>
                  </a:lnTo>
                  <a:lnTo>
                    <a:pt x="1073" y="331"/>
                  </a:lnTo>
                  <a:lnTo>
                    <a:pt x="1073" y="327"/>
                  </a:lnTo>
                  <a:lnTo>
                    <a:pt x="1073" y="326"/>
                  </a:lnTo>
                  <a:lnTo>
                    <a:pt x="1073" y="328"/>
                  </a:lnTo>
                  <a:lnTo>
                    <a:pt x="1074" y="325"/>
                  </a:lnTo>
                  <a:lnTo>
                    <a:pt x="1074" y="323"/>
                  </a:lnTo>
                  <a:lnTo>
                    <a:pt x="1074" y="328"/>
                  </a:lnTo>
                  <a:lnTo>
                    <a:pt x="1074" y="322"/>
                  </a:lnTo>
                  <a:lnTo>
                    <a:pt x="1074" y="321"/>
                  </a:lnTo>
                  <a:lnTo>
                    <a:pt x="1074" y="323"/>
                  </a:lnTo>
                  <a:lnTo>
                    <a:pt x="1075" y="320"/>
                  </a:lnTo>
                  <a:lnTo>
                    <a:pt x="1075" y="319"/>
                  </a:lnTo>
                  <a:lnTo>
                    <a:pt x="1075" y="325"/>
                  </a:lnTo>
                  <a:lnTo>
                    <a:pt x="1075" y="309"/>
                  </a:lnTo>
                  <a:lnTo>
                    <a:pt x="1076" y="318"/>
                  </a:lnTo>
                  <a:lnTo>
                    <a:pt x="1076" y="314"/>
                  </a:lnTo>
                  <a:lnTo>
                    <a:pt x="1076" y="316"/>
                  </a:lnTo>
                  <a:lnTo>
                    <a:pt x="1076" y="317"/>
                  </a:lnTo>
                  <a:lnTo>
                    <a:pt x="1077" y="312"/>
                  </a:lnTo>
                  <a:lnTo>
                    <a:pt x="1077" y="318"/>
                  </a:lnTo>
                  <a:lnTo>
                    <a:pt x="1077" y="312"/>
                  </a:lnTo>
                  <a:lnTo>
                    <a:pt x="1077" y="309"/>
                  </a:lnTo>
                  <a:lnTo>
                    <a:pt x="1077" y="312"/>
                  </a:lnTo>
                  <a:lnTo>
                    <a:pt x="1078" y="308"/>
                  </a:lnTo>
                  <a:lnTo>
                    <a:pt x="1078" y="307"/>
                  </a:lnTo>
                  <a:lnTo>
                    <a:pt x="1078" y="310"/>
                  </a:lnTo>
                  <a:lnTo>
                    <a:pt x="1078" y="305"/>
                  </a:lnTo>
                  <a:lnTo>
                    <a:pt x="1078" y="299"/>
                  </a:lnTo>
                  <a:lnTo>
                    <a:pt x="1079" y="292"/>
                  </a:lnTo>
                  <a:lnTo>
                    <a:pt x="1079" y="291"/>
                  </a:lnTo>
                  <a:lnTo>
                    <a:pt x="1079" y="294"/>
                  </a:lnTo>
                  <a:lnTo>
                    <a:pt x="1079" y="289"/>
                  </a:lnTo>
                  <a:lnTo>
                    <a:pt x="1080" y="294"/>
                  </a:lnTo>
                  <a:lnTo>
                    <a:pt x="1080" y="292"/>
                  </a:lnTo>
                  <a:lnTo>
                    <a:pt x="1080" y="289"/>
                  </a:lnTo>
                  <a:lnTo>
                    <a:pt x="1080" y="294"/>
                  </a:lnTo>
                  <a:lnTo>
                    <a:pt x="1081" y="285"/>
                  </a:lnTo>
                  <a:lnTo>
                    <a:pt x="1081" y="284"/>
                  </a:lnTo>
                  <a:lnTo>
                    <a:pt x="1081" y="290"/>
                  </a:lnTo>
                  <a:lnTo>
                    <a:pt x="1081" y="283"/>
                  </a:lnTo>
                  <a:lnTo>
                    <a:pt x="1081" y="285"/>
                  </a:lnTo>
                  <a:lnTo>
                    <a:pt x="1082" y="280"/>
                  </a:lnTo>
                  <a:lnTo>
                    <a:pt x="1082" y="270"/>
                  </a:lnTo>
                  <a:lnTo>
                    <a:pt x="1082" y="275"/>
                  </a:lnTo>
                  <a:lnTo>
                    <a:pt x="1082" y="280"/>
                  </a:lnTo>
                  <a:lnTo>
                    <a:pt x="1083" y="271"/>
                  </a:lnTo>
                  <a:lnTo>
                    <a:pt x="1083" y="277"/>
                  </a:lnTo>
                  <a:lnTo>
                    <a:pt x="1083" y="272"/>
                  </a:lnTo>
                  <a:lnTo>
                    <a:pt x="1084" y="273"/>
                  </a:lnTo>
                  <a:lnTo>
                    <a:pt x="1084" y="277"/>
                  </a:lnTo>
                  <a:lnTo>
                    <a:pt x="1084" y="270"/>
                  </a:lnTo>
                  <a:lnTo>
                    <a:pt x="1084" y="276"/>
                  </a:lnTo>
                  <a:lnTo>
                    <a:pt x="1085" y="263"/>
                  </a:lnTo>
                  <a:lnTo>
                    <a:pt x="1085" y="272"/>
                  </a:lnTo>
                  <a:lnTo>
                    <a:pt x="1085" y="266"/>
                  </a:lnTo>
                  <a:lnTo>
                    <a:pt x="1085" y="266"/>
                  </a:lnTo>
                  <a:lnTo>
                    <a:pt x="1085" y="267"/>
                  </a:lnTo>
                  <a:lnTo>
                    <a:pt x="1085" y="262"/>
                  </a:lnTo>
                  <a:lnTo>
                    <a:pt x="1086" y="263"/>
                  </a:lnTo>
                  <a:lnTo>
                    <a:pt x="1086" y="258"/>
                  </a:lnTo>
                  <a:lnTo>
                    <a:pt x="1086" y="266"/>
                  </a:lnTo>
                  <a:lnTo>
                    <a:pt x="1086" y="258"/>
                  </a:lnTo>
                  <a:lnTo>
                    <a:pt x="1087" y="255"/>
                  </a:lnTo>
                  <a:lnTo>
                    <a:pt x="1087" y="265"/>
                  </a:lnTo>
                  <a:lnTo>
                    <a:pt x="1087" y="255"/>
                  </a:lnTo>
                  <a:lnTo>
                    <a:pt x="1087" y="253"/>
                  </a:lnTo>
                  <a:lnTo>
                    <a:pt x="1088" y="245"/>
                  </a:lnTo>
                  <a:lnTo>
                    <a:pt x="1088" y="240"/>
                  </a:lnTo>
                  <a:lnTo>
                    <a:pt x="1088" y="243"/>
                  </a:lnTo>
                  <a:lnTo>
                    <a:pt x="1088" y="239"/>
                  </a:lnTo>
                  <a:lnTo>
                    <a:pt x="1088" y="240"/>
                  </a:lnTo>
                  <a:lnTo>
                    <a:pt x="1088" y="234"/>
                  </a:lnTo>
                  <a:lnTo>
                    <a:pt x="1089" y="240"/>
                  </a:lnTo>
                  <a:lnTo>
                    <a:pt x="1089" y="242"/>
                  </a:lnTo>
                  <a:lnTo>
                    <a:pt x="1089" y="237"/>
                  </a:lnTo>
                  <a:lnTo>
                    <a:pt x="1089" y="242"/>
                  </a:lnTo>
                  <a:lnTo>
                    <a:pt x="1090" y="241"/>
                  </a:lnTo>
                  <a:lnTo>
                    <a:pt x="1090" y="234"/>
                  </a:lnTo>
                  <a:lnTo>
                    <a:pt x="1090" y="236"/>
                  </a:lnTo>
                  <a:lnTo>
                    <a:pt x="1090" y="235"/>
                  </a:lnTo>
                  <a:lnTo>
                    <a:pt x="1091" y="233"/>
                  </a:lnTo>
                  <a:lnTo>
                    <a:pt x="1091" y="230"/>
                  </a:lnTo>
                  <a:lnTo>
                    <a:pt x="1091" y="231"/>
                  </a:lnTo>
                  <a:lnTo>
                    <a:pt x="1091" y="229"/>
                  </a:lnTo>
                  <a:lnTo>
                    <a:pt x="1091" y="223"/>
                  </a:lnTo>
                  <a:lnTo>
                    <a:pt x="1092" y="229"/>
                  </a:lnTo>
                  <a:lnTo>
                    <a:pt x="1092" y="223"/>
                  </a:lnTo>
                  <a:lnTo>
                    <a:pt x="1092" y="230"/>
                  </a:lnTo>
                  <a:lnTo>
                    <a:pt x="1093" y="221"/>
                  </a:lnTo>
                  <a:lnTo>
                    <a:pt x="1093" y="227"/>
                  </a:lnTo>
                  <a:lnTo>
                    <a:pt x="1093" y="219"/>
                  </a:lnTo>
                  <a:lnTo>
                    <a:pt x="1094" y="213"/>
                  </a:lnTo>
                  <a:lnTo>
                    <a:pt x="1094" y="214"/>
                  </a:lnTo>
                  <a:lnTo>
                    <a:pt x="1094" y="212"/>
                  </a:lnTo>
                  <a:lnTo>
                    <a:pt x="1094" y="212"/>
                  </a:lnTo>
                  <a:lnTo>
                    <a:pt x="1095" y="209"/>
                  </a:lnTo>
                  <a:lnTo>
                    <a:pt x="1095" y="219"/>
                  </a:lnTo>
                  <a:lnTo>
                    <a:pt x="1095" y="213"/>
                  </a:lnTo>
                  <a:lnTo>
                    <a:pt x="1095" y="207"/>
                  </a:lnTo>
                  <a:lnTo>
                    <a:pt x="1095" y="217"/>
                  </a:lnTo>
                  <a:lnTo>
                    <a:pt x="1096" y="211"/>
                  </a:lnTo>
                  <a:lnTo>
                    <a:pt x="1096" y="210"/>
                  </a:lnTo>
                  <a:lnTo>
                    <a:pt x="1096" y="214"/>
                  </a:lnTo>
                  <a:lnTo>
                    <a:pt x="1096" y="211"/>
                  </a:lnTo>
                  <a:lnTo>
                    <a:pt x="1097" y="214"/>
                  </a:lnTo>
                  <a:lnTo>
                    <a:pt x="1097" y="205"/>
                  </a:lnTo>
                  <a:lnTo>
                    <a:pt x="1097" y="205"/>
                  </a:lnTo>
                  <a:lnTo>
                    <a:pt x="1097" y="213"/>
                  </a:lnTo>
                  <a:lnTo>
                    <a:pt x="1097" y="202"/>
                  </a:lnTo>
                  <a:lnTo>
                    <a:pt x="1098" y="202"/>
                  </a:lnTo>
                  <a:lnTo>
                    <a:pt x="1098" y="207"/>
                  </a:lnTo>
                  <a:lnTo>
                    <a:pt x="1098" y="198"/>
                  </a:lnTo>
                  <a:lnTo>
                    <a:pt x="1098" y="204"/>
                  </a:lnTo>
                  <a:lnTo>
                    <a:pt x="1098" y="197"/>
                  </a:lnTo>
                  <a:lnTo>
                    <a:pt x="1098" y="200"/>
                  </a:lnTo>
                  <a:lnTo>
                    <a:pt x="1099" y="200"/>
                  </a:lnTo>
                  <a:lnTo>
                    <a:pt x="1099" y="200"/>
                  </a:lnTo>
                  <a:lnTo>
                    <a:pt x="1099" y="198"/>
                  </a:lnTo>
                  <a:lnTo>
                    <a:pt x="1099" y="173"/>
                  </a:lnTo>
                  <a:lnTo>
                    <a:pt x="1099" y="170"/>
                  </a:lnTo>
                  <a:lnTo>
                    <a:pt x="1100" y="175"/>
                  </a:lnTo>
                  <a:lnTo>
                    <a:pt x="1100" y="166"/>
                  </a:lnTo>
                  <a:lnTo>
                    <a:pt x="1100" y="176"/>
                  </a:lnTo>
                  <a:lnTo>
                    <a:pt x="1101" y="175"/>
                  </a:lnTo>
                  <a:lnTo>
                    <a:pt x="1101" y="177"/>
                  </a:lnTo>
                  <a:lnTo>
                    <a:pt x="1101" y="177"/>
                  </a:lnTo>
                  <a:lnTo>
                    <a:pt x="1101" y="175"/>
                  </a:lnTo>
                  <a:lnTo>
                    <a:pt x="1102" y="169"/>
                  </a:lnTo>
                  <a:lnTo>
                    <a:pt x="1102" y="172"/>
                  </a:lnTo>
                  <a:lnTo>
                    <a:pt x="1102" y="159"/>
                  </a:lnTo>
                  <a:lnTo>
                    <a:pt x="1102" y="165"/>
                  </a:lnTo>
                  <a:lnTo>
                    <a:pt x="1103" y="161"/>
                  </a:lnTo>
                  <a:lnTo>
                    <a:pt x="1103" y="159"/>
                  </a:lnTo>
                  <a:lnTo>
                    <a:pt x="1103" y="165"/>
                  </a:lnTo>
                  <a:lnTo>
                    <a:pt x="1103" y="156"/>
                  </a:lnTo>
                  <a:lnTo>
                    <a:pt x="1104" y="158"/>
                  </a:lnTo>
                  <a:lnTo>
                    <a:pt x="1104" y="173"/>
                  </a:lnTo>
                  <a:lnTo>
                    <a:pt x="1104" y="158"/>
                  </a:lnTo>
                  <a:lnTo>
                    <a:pt x="1104" y="164"/>
                  </a:lnTo>
                  <a:lnTo>
                    <a:pt x="1105" y="165"/>
                  </a:lnTo>
                  <a:lnTo>
                    <a:pt x="1105" y="162"/>
                  </a:lnTo>
                  <a:lnTo>
                    <a:pt x="1105" y="162"/>
                  </a:lnTo>
                  <a:lnTo>
                    <a:pt x="1105" y="163"/>
                  </a:lnTo>
                  <a:lnTo>
                    <a:pt x="1105" y="160"/>
                  </a:lnTo>
                  <a:lnTo>
                    <a:pt x="1105" y="161"/>
                  </a:lnTo>
                  <a:lnTo>
                    <a:pt x="1106" y="160"/>
                  </a:lnTo>
                  <a:lnTo>
                    <a:pt x="1106" y="164"/>
                  </a:lnTo>
                  <a:lnTo>
                    <a:pt x="1106" y="162"/>
                  </a:lnTo>
                  <a:lnTo>
                    <a:pt x="1106" y="158"/>
                  </a:lnTo>
                  <a:lnTo>
                    <a:pt x="1106" y="164"/>
                  </a:lnTo>
                  <a:lnTo>
                    <a:pt x="1107" y="159"/>
                  </a:lnTo>
                  <a:lnTo>
                    <a:pt x="1107" y="159"/>
                  </a:lnTo>
                  <a:lnTo>
                    <a:pt x="1107" y="162"/>
                  </a:lnTo>
                  <a:lnTo>
                    <a:pt x="1107" y="160"/>
                  </a:lnTo>
                  <a:lnTo>
                    <a:pt x="1108" y="159"/>
                  </a:lnTo>
                  <a:lnTo>
                    <a:pt x="1108" y="159"/>
                  </a:lnTo>
                  <a:lnTo>
                    <a:pt x="1108" y="165"/>
                  </a:lnTo>
                  <a:lnTo>
                    <a:pt x="1108" y="155"/>
                  </a:lnTo>
                  <a:lnTo>
                    <a:pt x="1109" y="161"/>
                  </a:lnTo>
                  <a:lnTo>
                    <a:pt x="1109" y="162"/>
                  </a:lnTo>
                  <a:lnTo>
                    <a:pt x="1109" y="157"/>
                  </a:lnTo>
                  <a:lnTo>
                    <a:pt x="1109" y="161"/>
                  </a:lnTo>
                  <a:lnTo>
                    <a:pt x="1109" y="153"/>
                  </a:lnTo>
                  <a:lnTo>
                    <a:pt x="1109" y="156"/>
                  </a:lnTo>
                  <a:lnTo>
                    <a:pt x="1110" y="159"/>
                  </a:lnTo>
                  <a:lnTo>
                    <a:pt x="1110" y="156"/>
                  </a:lnTo>
                  <a:lnTo>
                    <a:pt x="1110" y="159"/>
                  </a:lnTo>
                  <a:lnTo>
                    <a:pt x="1110" y="152"/>
                  </a:lnTo>
                  <a:lnTo>
                    <a:pt x="1110" y="150"/>
                  </a:lnTo>
                  <a:lnTo>
                    <a:pt x="1111" y="153"/>
                  </a:lnTo>
                  <a:lnTo>
                    <a:pt x="1111" y="154"/>
                  </a:lnTo>
                  <a:lnTo>
                    <a:pt x="1111" y="149"/>
                  </a:lnTo>
                  <a:lnTo>
                    <a:pt x="1111" y="153"/>
                  </a:lnTo>
                  <a:lnTo>
                    <a:pt x="1112" y="145"/>
                  </a:lnTo>
                  <a:lnTo>
                    <a:pt x="1112" y="148"/>
                  </a:lnTo>
                  <a:lnTo>
                    <a:pt x="1112" y="142"/>
                  </a:lnTo>
                  <a:lnTo>
                    <a:pt x="1112" y="146"/>
                  </a:lnTo>
                  <a:lnTo>
                    <a:pt x="1112" y="151"/>
                  </a:lnTo>
                  <a:lnTo>
                    <a:pt x="1112" y="143"/>
                  </a:lnTo>
                  <a:lnTo>
                    <a:pt x="1112" y="156"/>
                  </a:lnTo>
                  <a:lnTo>
                    <a:pt x="1113" y="147"/>
                  </a:lnTo>
                  <a:lnTo>
                    <a:pt x="1113" y="149"/>
                  </a:lnTo>
                  <a:lnTo>
                    <a:pt x="1113" y="142"/>
                  </a:lnTo>
                  <a:lnTo>
                    <a:pt x="1113" y="138"/>
                  </a:lnTo>
                  <a:lnTo>
                    <a:pt x="1114" y="145"/>
                  </a:lnTo>
                  <a:lnTo>
                    <a:pt x="1114" y="132"/>
                  </a:lnTo>
                  <a:lnTo>
                    <a:pt x="1114" y="145"/>
                  </a:lnTo>
                  <a:lnTo>
                    <a:pt x="1114" y="147"/>
                  </a:lnTo>
                  <a:lnTo>
                    <a:pt x="1114" y="135"/>
                  </a:lnTo>
                  <a:lnTo>
                    <a:pt x="1115" y="149"/>
                  </a:lnTo>
                  <a:lnTo>
                    <a:pt x="1115" y="142"/>
                  </a:lnTo>
                  <a:lnTo>
                    <a:pt x="1115" y="145"/>
                  </a:lnTo>
                  <a:lnTo>
                    <a:pt x="1115" y="141"/>
                  </a:lnTo>
                  <a:lnTo>
                    <a:pt x="1116" y="140"/>
                  </a:lnTo>
                  <a:lnTo>
                    <a:pt x="1116" y="153"/>
                  </a:lnTo>
                  <a:lnTo>
                    <a:pt x="1116" y="136"/>
                  </a:lnTo>
                  <a:lnTo>
                    <a:pt x="1116" y="148"/>
                  </a:lnTo>
                  <a:lnTo>
                    <a:pt x="1116" y="143"/>
                  </a:lnTo>
                  <a:lnTo>
                    <a:pt x="1116" y="148"/>
                  </a:lnTo>
                  <a:lnTo>
                    <a:pt x="1117" y="138"/>
                  </a:lnTo>
                  <a:lnTo>
                    <a:pt x="1117" y="154"/>
                  </a:lnTo>
                  <a:lnTo>
                    <a:pt x="1117" y="137"/>
                  </a:lnTo>
                  <a:lnTo>
                    <a:pt x="1117" y="144"/>
                  </a:lnTo>
                  <a:lnTo>
                    <a:pt x="1118" y="154"/>
                  </a:lnTo>
                  <a:lnTo>
                    <a:pt x="1118" y="143"/>
                  </a:lnTo>
                  <a:lnTo>
                    <a:pt x="1118" y="150"/>
                  </a:lnTo>
                  <a:lnTo>
                    <a:pt x="1118" y="148"/>
                  </a:lnTo>
                  <a:lnTo>
                    <a:pt x="1118" y="155"/>
                  </a:lnTo>
                  <a:lnTo>
                    <a:pt x="1119" y="147"/>
                  </a:lnTo>
                  <a:lnTo>
                    <a:pt x="1119" y="146"/>
                  </a:lnTo>
                  <a:lnTo>
                    <a:pt x="1119" y="155"/>
                  </a:lnTo>
                  <a:lnTo>
                    <a:pt x="1119" y="147"/>
                  </a:lnTo>
                  <a:lnTo>
                    <a:pt x="1119" y="151"/>
                  </a:lnTo>
                  <a:lnTo>
                    <a:pt x="1119" y="151"/>
                  </a:lnTo>
                  <a:lnTo>
                    <a:pt x="1120" y="155"/>
                  </a:lnTo>
                  <a:lnTo>
                    <a:pt x="1120" y="150"/>
                  </a:lnTo>
                  <a:lnTo>
                    <a:pt x="1120" y="159"/>
                  </a:lnTo>
                  <a:lnTo>
                    <a:pt x="1121" y="155"/>
                  </a:lnTo>
                  <a:lnTo>
                    <a:pt x="1121" y="156"/>
                  </a:lnTo>
                  <a:lnTo>
                    <a:pt x="1121" y="153"/>
                  </a:lnTo>
                  <a:lnTo>
                    <a:pt x="1121" y="157"/>
                  </a:lnTo>
                  <a:lnTo>
                    <a:pt x="1121" y="155"/>
                  </a:lnTo>
                  <a:lnTo>
                    <a:pt x="1122" y="160"/>
                  </a:lnTo>
                  <a:lnTo>
                    <a:pt x="1122" y="158"/>
                  </a:lnTo>
                  <a:lnTo>
                    <a:pt x="1122" y="150"/>
                  </a:lnTo>
                  <a:lnTo>
                    <a:pt x="1122" y="163"/>
                  </a:lnTo>
                  <a:lnTo>
                    <a:pt x="1122" y="162"/>
                  </a:lnTo>
                  <a:lnTo>
                    <a:pt x="1123" y="163"/>
                  </a:lnTo>
                  <a:lnTo>
                    <a:pt x="1123" y="159"/>
                  </a:lnTo>
                  <a:lnTo>
                    <a:pt x="1123" y="160"/>
                  </a:lnTo>
                  <a:lnTo>
                    <a:pt x="1123" y="161"/>
                  </a:lnTo>
                  <a:lnTo>
                    <a:pt x="1123" y="153"/>
                  </a:lnTo>
                  <a:lnTo>
                    <a:pt x="1123" y="164"/>
                  </a:lnTo>
                  <a:lnTo>
                    <a:pt x="1124" y="163"/>
                  </a:lnTo>
                  <a:lnTo>
                    <a:pt x="1124" y="170"/>
                  </a:lnTo>
                  <a:lnTo>
                    <a:pt x="1124" y="169"/>
                  </a:lnTo>
                  <a:lnTo>
                    <a:pt x="1125" y="177"/>
                  </a:lnTo>
                  <a:lnTo>
                    <a:pt x="1125" y="170"/>
                  </a:lnTo>
                  <a:lnTo>
                    <a:pt x="1125" y="172"/>
                  </a:lnTo>
                  <a:lnTo>
                    <a:pt x="1125" y="180"/>
                  </a:lnTo>
                  <a:lnTo>
                    <a:pt x="1125" y="173"/>
                  </a:lnTo>
                  <a:lnTo>
                    <a:pt x="1126" y="180"/>
                  </a:lnTo>
                  <a:lnTo>
                    <a:pt x="1126" y="185"/>
                  </a:lnTo>
                  <a:lnTo>
                    <a:pt x="1126" y="186"/>
                  </a:lnTo>
                  <a:lnTo>
                    <a:pt x="1126" y="184"/>
                  </a:lnTo>
                  <a:lnTo>
                    <a:pt x="1126" y="191"/>
                  </a:lnTo>
                  <a:lnTo>
                    <a:pt x="1127" y="185"/>
                  </a:lnTo>
                  <a:lnTo>
                    <a:pt x="1127" y="191"/>
                  </a:lnTo>
                  <a:lnTo>
                    <a:pt x="1127" y="190"/>
                  </a:lnTo>
                  <a:lnTo>
                    <a:pt x="1128" y="198"/>
                  </a:lnTo>
                  <a:lnTo>
                    <a:pt x="1128" y="196"/>
                  </a:lnTo>
                  <a:lnTo>
                    <a:pt x="1128" y="200"/>
                  </a:lnTo>
                  <a:lnTo>
                    <a:pt x="1128" y="199"/>
                  </a:lnTo>
                  <a:lnTo>
                    <a:pt x="1129" y="201"/>
                  </a:lnTo>
                  <a:lnTo>
                    <a:pt x="1129" y="208"/>
                  </a:lnTo>
                  <a:lnTo>
                    <a:pt x="1129" y="203"/>
                  </a:lnTo>
                  <a:lnTo>
                    <a:pt x="1129" y="208"/>
                  </a:lnTo>
                  <a:lnTo>
                    <a:pt x="1129" y="217"/>
                  </a:lnTo>
                  <a:lnTo>
                    <a:pt x="1130" y="208"/>
                  </a:lnTo>
                  <a:lnTo>
                    <a:pt x="1130" y="220"/>
                  </a:lnTo>
                  <a:lnTo>
                    <a:pt x="1130" y="212"/>
                  </a:lnTo>
                  <a:lnTo>
                    <a:pt x="1130" y="219"/>
                  </a:lnTo>
                  <a:lnTo>
                    <a:pt x="1130" y="223"/>
                  </a:lnTo>
                  <a:lnTo>
                    <a:pt x="1130" y="219"/>
                  </a:lnTo>
                  <a:lnTo>
                    <a:pt x="1131" y="229"/>
                  </a:lnTo>
                  <a:lnTo>
                    <a:pt x="1131" y="226"/>
                  </a:lnTo>
                  <a:lnTo>
                    <a:pt x="1131" y="226"/>
                  </a:lnTo>
                  <a:lnTo>
                    <a:pt x="1131" y="236"/>
                  </a:lnTo>
                  <a:lnTo>
                    <a:pt x="1131" y="230"/>
                  </a:lnTo>
                  <a:lnTo>
                    <a:pt x="1132" y="235"/>
                  </a:lnTo>
                  <a:lnTo>
                    <a:pt x="1132" y="242"/>
                  </a:lnTo>
                  <a:lnTo>
                    <a:pt x="1132" y="241"/>
                  </a:lnTo>
                  <a:lnTo>
                    <a:pt x="1133" y="250"/>
                  </a:lnTo>
                  <a:lnTo>
                    <a:pt x="1133" y="248"/>
                  </a:lnTo>
                  <a:lnTo>
                    <a:pt x="1133" y="250"/>
                  </a:lnTo>
                  <a:lnTo>
                    <a:pt x="1133" y="259"/>
                  </a:lnTo>
                  <a:lnTo>
                    <a:pt x="1134" y="256"/>
                  </a:lnTo>
                  <a:lnTo>
                    <a:pt x="1134" y="259"/>
                  </a:lnTo>
                  <a:lnTo>
                    <a:pt x="1134" y="265"/>
                  </a:lnTo>
                  <a:lnTo>
                    <a:pt x="1134" y="258"/>
                  </a:lnTo>
                  <a:lnTo>
                    <a:pt x="1134" y="271"/>
                  </a:lnTo>
                  <a:lnTo>
                    <a:pt x="1135" y="265"/>
                  </a:lnTo>
                  <a:lnTo>
                    <a:pt x="1135" y="272"/>
                  </a:lnTo>
                  <a:lnTo>
                    <a:pt x="1135" y="266"/>
                  </a:lnTo>
                  <a:lnTo>
                    <a:pt x="1136" y="281"/>
                  </a:lnTo>
                  <a:lnTo>
                    <a:pt x="1136" y="277"/>
                  </a:lnTo>
                  <a:lnTo>
                    <a:pt x="1136" y="285"/>
                  </a:lnTo>
                  <a:lnTo>
                    <a:pt x="1137" y="286"/>
                  </a:lnTo>
                  <a:lnTo>
                    <a:pt x="1137" y="296"/>
                  </a:lnTo>
                  <a:lnTo>
                    <a:pt x="1137" y="294"/>
                  </a:lnTo>
                  <a:lnTo>
                    <a:pt x="1137" y="294"/>
                  </a:lnTo>
                  <a:lnTo>
                    <a:pt x="1137" y="307"/>
                  </a:lnTo>
                  <a:lnTo>
                    <a:pt x="1138" y="299"/>
                  </a:lnTo>
                  <a:lnTo>
                    <a:pt x="1138" y="306"/>
                  </a:lnTo>
                  <a:lnTo>
                    <a:pt x="1138" y="308"/>
                  </a:lnTo>
                  <a:lnTo>
                    <a:pt x="1138" y="317"/>
                  </a:lnTo>
                  <a:lnTo>
                    <a:pt x="1139" y="313"/>
                  </a:lnTo>
                  <a:lnTo>
                    <a:pt x="1139" y="317"/>
                  </a:lnTo>
                  <a:lnTo>
                    <a:pt x="1139" y="323"/>
                  </a:lnTo>
                  <a:lnTo>
                    <a:pt x="1139" y="316"/>
                  </a:lnTo>
                  <a:lnTo>
                    <a:pt x="1139" y="325"/>
                  </a:lnTo>
                  <a:lnTo>
                    <a:pt x="1140" y="334"/>
                  </a:lnTo>
                  <a:lnTo>
                    <a:pt x="1140" y="333"/>
                  </a:lnTo>
                  <a:lnTo>
                    <a:pt x="1140" y="340"/>
                  </a:lnTo>
                  <a:lnTo>
                    <a:pt x="1141" y="343"/>
                  </a:lnTo>
                  <a:lnTo>
                    <a:pt x="1141" y="341"/>
                  </a:lnTo>
                  <a:lnTo>
                    <a:pt x="1141" y="348"/>
                  </a:lnTo>
                  <a:lnTo>
                    <a:pt x="1141" y="347"/>
                  </a:lnTo>
                  <a:lnTo>
                    <a:pt x="1142" y="359"/>
                  </a:lnTo>
                  <a:lnTo>
                    <a:pt x="1142" y="355"/>
                  </a:lnTo>
                  <a:lnTo>
                    <a:pt x="1142" y="365"/>
                  </a:lnTo>
                  <a:lnTo>
                    <a:pt x="1143" y="359"/>
                  </a:lnTo>
                  <a:lnTo>
                    <a:pt x="1143" y="371"/>
                  </a:lnTo>
                  <a:lnTo>
                    <a:pt x="1143" y="368"/>
                  </a:lnTo>
                  <a:lnTo>
                    <a:pt x="1144" y="377"/>
                  </a:lnTo>
                  <a:lnTo>
                    <a:pt x="1144" y="376"/>
                  </a:lnTo>
                  <a:lnTo>
                    <a:pt x="1144" y="379"/>
                  </a:lnTo>
                  <a:lnTo>
                    <a:pt x="1144" y="384"/>
                  </a:lnTo>
                  <a:lnTo>
                    <a:pt x="1144" y="382"/>
                  </a:lnTo>
                  <a:lnTo>
                    <a:pt x="1144" y="388"/>
                  </a:lnTo>
                  <a:lnTo>
                    <a:pt x="1145" y="387"/>
                  </a:lnTo>
                  <a:lnTo>
                    <a:pt x="1145" y="390"/>
                  </a:lnTo>
                  <a:lnTo>
                    <a:pt x="1145" y="397"/>
                  </a:lnTo>
                  <a:lnTo>
                    <a:pt x="1145" y="395"/>
                  </a:lnTo>
                  <a:lnTo>
                    <a:pt x="1146" y="398"/>
                  </a:lnTo>
                  <a:lnTo>
                    <a:pt x="1146" y="404"/>
                  </a:lnTo>
                  <a:lnTo>
                    <a:pt x="1146" y="399"/>
                  </a:lnTo>
                  <a:lnTo>
                    <a:pt x="1146" y="403"/>
                  </a:lnTo>
                  <a:lnTo>
                    <a:pt x="1146" y="412"/>
                  </a:lnTo>
                  <a:lnTo>
                    <a:pt x="1147" y="406"/>
                  </a:lnTo>
                  <a:lnTo>
                    <a:pt x="1147" y="411"/>
                  </a:lnTo>
                  <a:lnTo>
                    <a:pt x="1147" y="396"/>
                  </a:lnTo>
                  <a:lnTo>
                    <a:pt x="1147" y="399"/>
                  </a:lnTo>
                  <a:lnTo>
                    <a:pt x="1147" y="403"/>
                  </a:lnTo>
                  <a:lnTo>
                    <a:pt x="1148" y="413"/>
                  </a:lnTo>
                  <a:lnTo>
                    <a:pt x="1148" y="416"/>
                  </a:lnTo>
                  <a:lnTo>
                    <a:pt x="1148" y="425"/>
                  </a:lnTo>
                  <a:lnTo>
                    <a:pt x="1148" y="425"/>
                  </a:lnTo>
                  <a:lnTo>
                    <a:pt x="1148" y="425"/>
                  </a:lnTo>
                  <a:lnTo>
                    <a:pt x="1149" y="432"/>
                  </a:lnTo>
                  <a:lnTo>
                    <a:pt x="1149" y="437"/>
                  </a:lnTo>
                  <a:lnTo>
                    <a:pt x="1150" y="435"/>
                  </a:lnTo>
                  <a:lnTo>
                    <a:pt x="1150" y="441"/>
                  </a:lnTo>
                  <a:lnTo>
                    <a:pt x="1150" y="443"/>
                  </a:lnTo>
                  <a:lnTo>
                    <a:pt x="1150" y="443"/>
                  </a:lnTo>
                  <a:lnTo>
                    <a:pt x="1150" y="448"/>
                  </a:lnTo>
                  <a:lnTo>
                    <a:pt x="1151" y="452"/>
                  </a:lnTo>
                  <a:lnTo>
                    <a:pt x="1151" y="448"/>
                  </a:lnTo>
                  <a:lnTo>
                    <a:pt x="1151" y="451"/>
                  </a:lnTo>
                  <a:lnTo>
                    <a:pt x="1151" y="458"/>
                  </a:lnTo>
                  <a:lnTo>
                    <a:pt x="1151" y="454"/>
                  </a:lnTo>
                  <a:lnTo>
                    <a:pt x="1151" y="462"/>
                  </a:lnTo>
                  <a:lnTo>
                    <a:pt x="1152" y="466"/>
                  </a:lnTo>
                  <a:lnTo>
                    <a:pt x="1152" y="461"/>
                  </a:lnTo>
                  <a:lnTo>
                    <a:pt x="1152" y="469"/>
                  </a:lnTo>
                  <a:lnTo>
                    <a:pt x="1152" y="469"/>
                  </a:lnTo>
                  <a:lnTo>
                    <a:pt x="1153" y="477"/>
                  </a:lnTo>
                  <a:lnTo>
                    <a:pt x="1153" y="472"/>
                  </a:lnTo>
                  <a:lnTo>
                    <a:pt x="1153" y="482"/>
                  </a:lnTo>
                  <a:lnTo>
                    <a:pt x="1154" y="479"/>
                  </a:lnTo>
                  <a:lnTo>
                    <a:pt x="1154" y="487"/>
                  </a:lnTo>
                  <a:lnTo>
                    <a:pt x="1154" y="486"/>
                  </a:lnTo>
                  <a:lnTo>
                    <a:pt x="1154" y="495"/>
                  </a:lnTo>
                  <a:lnTo>
                    <a:pt x="1155" y="491"/>
                  </a:lnTo>
                  <a:lnTo>
                    <a:pt x="1155" y="502"/>
                  </a:lnTo>
                  <a:lnTo>
                    <a:pt x="1155" y="497"/>
                  </a:lnTo>
                  <a:lnTo>
                    <a:pt x="1156" y="506"/>
                  </a:lnTo>
                  <a:lnTo>
                    <a:pt x="1156" y="503"/>
                  </a:lnTo>
                  <a:lnTo>
                    <a:pt x="1156" y="512"/>
                  </a:lnTo>
                  <a:lnTo>
                    <a:pt x="1157" y="510"/>
                  </a:lnTo>
                  <a:lnTo>
                    <a:pt x="1157" y="517"/>
                  </a:lnTo>
                  <a:lnTo>
                    <a:pt x="1157" y="515"/>
                  </a:lnTo>
                  <a:lnTo>
                    <a:pt x="1157" y="514"/>
                  </a:lnTo>
                  <a:lnTo>
                    <a:pt x="1158" y="522"/>
                  </a:lnTo>
                  <a:lnTo>
                    <a:pt x="1158" y="521"/>
                  </a:lnTo>
                  <a:lnTo>
                    <a:pt x="1158" y="526"/>
                  </a:lnTo>
                  <a:lnTo>
                    <a:pt x="1158" y="525"/>
                  </a:lnTo>
                  <a:lnTo>
                    <a:pt x="1158" y="527"/>
                  </a:lnTo>
                  <a:lnTo>
                    <a:pt x="1159" y="533"/>
                  </a:lnTo>
                  <a:lnTo>
                    <a:pt x="1159" y="526"/>
                  </a:lnTo>
                  <a:lnTo>
                    <a:pt x="1159" y="532"/>
                  </a:lnTo>
                  <a:lnTo>
                    <a:pt x="1159" y="535"/>
                  </a:lnTo>
                  <a:lnTo>
                    <a:pt x="1159" y="533"/>
                  </a:lnTo>
                  <a:lnTo>
                    <a:pt x="1160" y="535"/>
                  </a:lnTo>
                  <a:lnTo>
                    <a:pt x="1160" y="540"/>
                  </a:lnTo>
                  <a:lnTo>
                    <a:pt x="1160" y="537"/>
                  </a:lnTo>
                  <a:lnTo>
                    <a:pt x="1160" y="541"/>
                  </a:lnTo>
                  <a:lnTo>
                    <a:pt x="1161" y="548"/>
                  </a:lnTo>
                  <a:lnTo>
                    <a:pt x="1161" y="543"/>
                  </a:lnTo>
                  <a:lnTo>
                    <a:pt x="1161" y="543"/>
                  </a:lnTo>
                  <a:lnTo>
                    <a:pt x="1161" y="551"/>
                  </a:lnTo>
                  <a:lnTo>
                    <a:pt x="1161" y="548"/>
                  </a:lnTo>
                  <a:lnTo>
                    <a:pt x="1161" y="548"/>
                  </a:lnTo>
                  <a:lnTo>
                    <a:pt x="1162" y="556"/>
                  </a:lnTo>
                  <a:lnTo>
                    <a:pt x="1162" y="551"/>
                  </a:lnTo>
                  <a:lnTo>
                    <a:pt x="1162" y="553"/>
                  </a:lnTo>
                  <a:lnTo>
                    <a:pt x="1162" y="558"/>
                  </a:lnTo>
                  <a:lnTo>
                    <a:pt x="1162" y="557"/>
                  </a:lnTo>
                  <a:lnTo>
                    <a:pt x="1163" y="557"/>
                  </a:lnTo>
                  <a:lnTo>
                    <a:pt x="1163" y="561"/>
                  </a:lnTo>
                  <a:lnTo>
                    <a:pt x="1163" y="558"/>
                  </a:lnTo>
                  <a:lnTo>
                    <a:pt x="1163" y="561"/>
                  </a:lnTo>
                  <a:lnTo>
                    <a:pt x="1163" y="566"/>
                  </a:lnTo>
                  <a:lnTo>
                    <a:pt x="1164" y="563"/>
                  </a:lnTo>
                  <a:lnTo>
                    <a:pt x="1164" y="565"/>
                  </a:lnTo>
                  <a:lnTo>
                    <a:pt x="1164" y="570"/>
                  </a:lnTo>
                  <a:lnTo>
                    <a:pt x="1164" y="566"/>
                  </a:lnTo>
                  <a:lnTo>
                    <a:pt x="1165" y="569"/>
                  </a:lnTo>
                  <a:lnTo>
                    <a:pt x="1165" y="573"/>
                  </a:lnTo>
                  <a:lnTo>
                    <a:pt x="1165" y="569"/>
                  </a:lnTo>
                  <a:lnTo>
                    <a:pt x="1165" y="571"/>
                  </a:lnTo>
                  <a:lnTo>
                    <a:pt x="1165" y="577"/>
                  </a:lnTo>
                  <a:lnTo>
                    <a:pt x="1165" y="573"/>
                  </a:lnTo>
                  <a:lnTo>
                    <a:pt x="1166" y="574"/>
                  </a:lnTo>
                  <a:lnTo>
                    <a:pt x="1166" y="581"/>
                  </a:lnTo>
                  <a:lnTo>
                    <a:pt x="1166" y="577"/>
                  </a:lnTo>
                  <a:lnTo>
                    <a:pt x="1166" y="576"/>
                  </a:lnTo>
                  <a:lnTo>
                    <a:pt x="1166" y="584"/>
                  </a:lnTo>
                  <a:lnTo>
                    <a:pt x="1167" y="580"/>
                  </a:lnTo>
                  <a:lnTo>
                    <a:pt x="1167" y="580"/>
                  </a:lnTo>
                  <a:lnTo>
                    <a:pt x="1167" y="588"/>
                  </a:lnTo>
                  <a:lnTo>
                    <a:pt x="1167" y="583"/>
                  </a:lnTo>
                  <a:lnTo>
                    <a:pt x="1168" y="589"/>
                  </a:lnTo>
                  <a:lnTo>
                    <a:pt x="1168" y="587"/>
                  </a:lnTo>
                  <a:lnTo>
                    <a:pt x="1168" y="587"/>
                  </a:lnTo>
                  <a:lnTo>
                    <a:pt x="1168" y="593"/>
                  </a:lnTo>
                  <a:lnTo>
                    <a:pt x="1168" y="590"/>
                  </a:lnTo>
                  <a:lnTo>
                    <a:pt x="1168" y="590"/>
                  </a:lnTo>
                  <a:lnTo>
                    <a:pt x="1169" y="593"/>
                  </a:lnTo>
                  <a:lnTo>
                    <a:pt x="1169" y="593"/>
                  </a:lnTo>
                  <a:lnTo>
                    <a:pt x="1169" y="593"/>
                  </a:lnTo>
                  <a:lnTo>
                    <a:pt x="1169" y="594"/>
                  </a:lnTo>
                  <a:lnTo>
                    <a:pt x="1170" y="598"/>
                  </a:lnTo>
                  <a:lnTo>
                    <a:pt x="1170" y="595"/>
                  </a:lnTo>
                  <a:lnTo>
                    <a:pt x="1170" y="597"/>
                  </a:lnTo>
                  <a:lnTo>
                    <a:pt x="1170" y="601"/>
                  </a:lnTo>
                  <a:lnTo>
                    <a:pt x="1170" y="598"/>
                  </a:lnTo>
                  <a:lnTo>
                    <a:pt x="1171" y="600"/>
                  </a:lnTo>
                  <a:lnTo>
                    <a:pt x="1171" y="601"/>
                  </a:lnTo>
                  <a:lnTo>
                    <a:pt x="1171" y="598"/>
                  </a:lnTo>
                  <a:lnTo>
                    <a:pt x="1171" y="601"/>
                  </a:lnTo>
                  <a:lnTo>
                    <a:pt x="1171" y="605"/>
                  </a:lnTo>
                  <a:lnTo>
                    <a:pt x="1172" y="601"/>
                  </a:lnTo>
                  <a:lnTo>
                    <a:pt x="1172" y="603"/>
                  </a:lnTo>
                  <a:lnTo>
                    <a:pt x="1172" y="608"/>
                  </a:lnTo>
                  <a:lnTo>
                    <a:pt x="1172" y="603"/>
                  </a:lnTo>
                  <a:lnTo>
                    <a:pt x="1172" y="606"/>
                  </a:lnTo>
                  <a:lnTo>
                    <a:pt x="1172" y="610"/>
                  </a:lnTo>
                  <a:lnTo>
                    <a:pt x="1173" y="605"/>
                  </a:lnTo>
                  <a:lnTo>
                    <a:pt x="1173" y="609"/>
                  </a:lnTo>
                  <a:lnTo>
                    <a:pt x="1173" y="611"/>
                  </a:lnTo>
                  <a:lnTo>
                    <a:pt x="1173" y="608"/>
                  </a:lnTo>
                  <a:lnTo>
                    <a:pt x="1174" y="610"/>
                  </a:lnTo>
                  <a:lnTo>
                    <a:pt x="1174" y="613"/>
                  </a:lnTo>
                  <a:lnTo>
                    <a:pt x="1174" y="610"/>
                  </a:lnTo>
                  <a:lnTo>
                    <a:pt x="1174" y="612"/>
                  </a:lnTo>
                  <a:lnTo>
                    <a:pt x="1174" y="615"/>
                  </a:lnTo>
                  <a:lnTo>
                    <a:pt x="1175" y="613"/>
                  </a:lnTo>
                  <a:lnTo>
                    <a:pt x="1175" y="614"/>
                  </a:lnTo>
                  <a:lnTo>
                    <a:pt x="1175" y="617"/>
                  </a:lnTo>
                  <a:lnTo>
                    <a:pt x="1175" y="614"/>
                  </a:lnTo>
                  <a:lnTo>
                    <a:pt x="1175" y="615"/>
                  </a:lnTo>
                  <a:lnTo>
                    <a:pt x="1175" y="619"/>
                  </a:lnTo>
                  <a:lnTo>
                    <a:pt x="1176" y="616"/>
                  </a:lnTo>
                  <a:lnTo>
                    <a:pt x="1176" y="618"/>
                  </a:lnTo>
                  <a:lnTo>
                    <a:pt x="1176" y="621"/>
                  </a:lnTo>
                  <a:lnTo>
                    <a:pt x="1176" y="620"/>
                  </a:lnTo>
                  <a:lnTo>
                    <a:pt x="1177" y="623"/>
                  </a:lnTo>
                  <a:lnTo>
                    <a:pt x="1177" y="619"/>
                  </a:lnTo>
                  <a:lnTo>
                    <a:pt x="1177" y="622"/>
                  </a:lnTo>
                  <a:lnTo>
                    <a:pt x="1177" y="625"/>
                  </a:lnTo>
                  <a:lnTo>
                    <a:pt x="1178" y="621"/>
                  </a:lnTo>
                  <a:lnTo>
                    <a:pt x="1178" y="623"/>
                  </a:lnTo>
                  <a:lnTo>
                    <a:pt x="1178" y="627"/>
                  </a:lnTo>
                  <a:lnTo>
                    <a:pt x="1178" y="623"/>
                  </a:lnTo>
                  <a:lnTo>
                    <a:pt x="1178" y="624"/>
                  </a:lnTo>
                  <a:lnTo>
                    <a:pt x="1179" y="629"/>
                  </a:lnTo>
                  <a:lnTo>
                    <a:pt x="1179" y="624"/>
                  </a:lnTo>
                  <a:lnTo>
                    <a:pt x="1179" y="626"/>
                  </a:lnTo>
                  <a:lnTo>
                    <a:pt x="1179" y="630"/>
                  </a:lnTo>
                  <a:lnTo>
                    <a:pt x="1179" y="626"/>
                  </a:lnTo>
                  <a:lnTo>
                    <a:pt x="1179" y="627"/>
                  </a:lnTo>
                  <a:lnTo>
                    <a:pt x="1180" y="632"/>
                  </a:lnTo>
                  <a:lnTo>
                    <a:pt x="1180" y="628"/>
                  </a:lnTo>
                  <a:lnTo>
                    <a:pt x="1180" y="629"/>
                  </a:lnTo>
                  <a:lnTo>
                    <a:pt x="1180" y="633"/>
                  </a:lnTo>
                  <a:lnTo>
                    <a:pt x="1180" y="629"/>
                  </a:lnTo>
                  <a:lnTo>
                    <a:pt x="1181" y="630"/>
                  </a:lnTo>
                  <a:lnTo>
                    <a:pt x="1181" y="634"/>
                  </a:lnTo>
                  <a:lnTo>
                    <a:pt x="1181" y="631"/>
                  </a:lnTo>
                  <a:lnTo>
                    <a:pt x="1182" y="636"/>
                  </a:lnTo>
                  <a:lnTo>
                    <a:pt x="1182" y="631"/>
                  </a:lnTo>
                  <a:lnTo>
                    <a:pt x="1182" y="632"/>
                  </a:lnTo>
                  <a:lnTo>
                    <a:pt x="1182" y="633"/>
                  </a:lnTo>
                  <a:lnTo>
                    <a:pt x="1182" y="637"/>
                  </a:lnTo>
                  <a:lnTo>
                    <a:pt x="1182" y="634"/>
                  </a:lnTo>
                  <a:lnTo>
                    <a:pt x="1183" y="633"/>
                  </a:lnTo>
                  <a:lnTo>
                    <a:pt x="1183" y="637"/>
                  </a:lnTo>
                  <a:lnTo>
                    <a:pt x="1183" y="633"/>
                  </a:lnTo>
                  <a:lnTo>
                    <a:pt x="1183" y="639"/>
                  </a:lnTo>
                  <a:lnTo>
                    <a:pt x="1184" y="635"/>
                  </a:lnTo>
                  <a:lnTo>
                    <a:pt x="1184" y="638"/>
                  </a:lnTo>
                  <a:lnTo>
                    <a:pt x="1184" y="639"/>
                  </a:lnTo>
                  <a:lnTo>
                    <a:pt x="1184" y="637"/>
                  </a:lnTo>
                  <a:lnTo>
                    <a:pt x="1185" y="638"/>
                  </a:lnTo>
                  <a:lnTo>
                    <a:pt x="1185" y="643"/>
                  </a:lnTo>
                  <a:lnTo>
                    <a:pt x="1185" y="637"/>
                  </a:lnTo>
                  <a:lnTo>
                    <a:pt x="1185" y="639"/>
                  </a:lnTo>
                  <a:lnTo>
                    <a:pt x="1185" y="643"/>
                  </a:lnTo>
                  <a:lnTo>
                    <a:pt x="1186" y="638"/>
                  </a:lnTo>
                  <a:lnTo>
                    <a:pt x="1186" y="640"/>
                  </a:lnTo>
                  <a:lnTo>
                    <a:pt x="1186" y="645"/>
                  </a:lnTo>
                  <a:lnTo>
                    <a:pt x="1186" y="640"/>
                  </a:lnTo>
                  <a:lnTo>
                    <a:pt x="1186" y="641"/>
                  </a:lnTo>
                  <a:lnTo>
                    <a:pt x="1186" y="645"/>
                  </a:lnTo>
                  <a:lnTo>
                    <a:pt x="1187" y="641"/>
                  </a:lnTo>
                  <a:lnTo>
                    <a:pt x="1187" y="647"/>
                  </a:lnTo>
                  <a:lnTo>
                    <a:pt x="1187" y="642"/>
                  </a:lnTo>
                  <a:lnTo>
                    <a:pt x="1187" y="643"/>
                  </a:lnTo>
                  <a:lnTo>
                    <a:pt x="1188" y="647"/>
                  </a:lnTo>
                  <a:lnTo>
                    <a:pt x="1188" y="643"/>
                  </a:lnTo>
                  <a:lnTo>
                    <a:pt x="1188" y="644"/>
                  </a:lnTo>
                  <a:lnTo>
                    <a:pt x="1188" y="648"/>
                  </a:lnTo>
                  <a:lnTo>
                    <a:pt x="1189" y="644"/>
                  </a:lnTo>
                  <a:lnTo>
                    <a:pt x="1189" y="648"/>
                  </a:lnTo>
                  <a:lnTo>
                    <a:pt x="1189" y="645"/>
                  </a:lnTo>
                  <a:lnTo>
                    <a:pt x="1189" y="646"/>
                  </a:lnTo>
                  <a:lnTo>
                    <a:pt x="1189" y="649"/>
                  </a:lnTo>
                  <a:lnTo>
                    <a:pt x="1190" y="644"/>
                  </a:lnTo>
                  <a:lnTo>
                    <a:pt x="1190" y="647"/>
                  </a:lnTo>
                  <a:lnTo>
                    <a:pt x="1190" y="651"/>
                  </a:lnTo>
                  <a:lnTo>
                    <a:pt x="1190" y="647"/>
                  </a:lnTo>
                  <a:lnTo>
                    <a:pt x="1190" y="647"/>
                  </a:lnTo>
                  <a:lnTo>
                    <a:pt x="1191" y="651"/>
                  </a:lnTo>
                  <a:lnTo>
                    <a:pt x="1191" y="647"/>
                  </a:lnTo>
                  <a:lnTo>
                    <a:pt x="1191" y="647"/>
                  </a:lnTo>
                  <a:lnTo>
                    <a:pt x="1191" y="653"/>
                  </a:lnTo>
                  <a:lnTo>
                    <a:pt x="1191" y="648"/>
                  </a:lnTo>
                  <a:lnTo>
                    <a:pt x="1192" y="648"/>
                  </a:lnTo>
                  <a:lnTo>
                    <a:pt x="1192" y="653"/>
                  </a:lnTo>
                  <a:lnTo>
                    <a:pt x="1192" y="648"/>
                  </a:lnTo>
                  <a:lnTo>
                    <a:pt x="1192" y="649"/>
                  </a:lnTo>
                  <a:lnTo>
                    <a:pt x="1193" y="654"/>
                  </a:lnTo>
                  <a:lnTo>
                    <a:pt x="1193" y="649"/>
                  </a:lnTo>
                  <a:lnTo>
                    <a:pt x="1193" y="654"/>
                  </a:lnTo>
                  <a:lnTo>
                    <a:pt x="1193" y="650"/>
                  </a:lnTo>
                  <a:lnTo>
                    <a:pt x="1194" y="655"/>
                  </a:lnTo>
                  <a:lnTo>
                    <a:pt x="1194" y="651"/>
                  </a:lnTo>
                  <a:lnTo>
                    <a:pt x="1194" y="651"/>
                  </a:lnTo>
                  <a:lnTo>
                    <a:pt x="1194" y="656"/>
                  </a:lnTo>
                  <a:lnTo>
                    <a:pt x="1195" y="649"/>
                  </a:lnTo>
                  <a:lnTo>
                    <a:pt x="1195" y="656"/>
                  </a:lnTo>
                  <a:lnTo>
                    <a:pt x="1195" y="650"/>
                  </a:lnTo>
                  <a:lnTo>
                    <a:pt x="1195" y="656"/>
                  </a:lnTo>
                  <a:lnTo>
                    <a:pt x="1196" y="652"/>
                  </a:lnTo>
                  <a:lnTo>
                    <a:pt x="1196" y="657"/>
                  </a:lnTo>
                  <a:lnTo>
                    <a:pt x="1196" y="652"/>
                  </a:lnTo>
                  <a:lnTo>
                    <a:pt x="1196" y="658"/>
                  </a:lnTo>
                  <a:lnTo>
                    <a:pt x="1197" y="652"/>
                  </a:lnTo>
                  <a:lnTo>
                    <a:pt x="1197" y="652"/>
                  </a:lnTo>
                  <a:lnTo>
                    <a:pt x="1197" y="657"/>
                  </a:lnTo>
                  <a:lnTo>
                    <a:pt x="1197" y="653"/>
                  </a:lnTo>
                  <a:lnTo>
                    <a:pt x="1198" y="652"/>
                  </a:lnTo>
                  <a:lnTo>
                    <a:pt x="1198" y="655"/>
                  </a:lnTo>
                  <a:lnTo>
                    <a:pt x="1198" y="658"/>
                  </a:lnTo>
                  <a:lnTo>
                    <a:pt x="1198" y="654"/>
                  </a:lnTo>
                  <a:lnTo>
                    <a:pt x="1199" y="658"/>
                  </a:lnTo>
                  <a:lnTo>
                    <a:pt x="1199" y="653"/>
                  </a:lnTo>
                  <a:lnTo>
                    <a:pt x="1199" y="655"/>
                  </a:lnTo>
                  <a:lnTo>
                    <a:pt x="1199" y="658"/>
                  </a:lnTo>
                  <a:lnTo>
                    <a:pt x="1200" y="655"/>
                  </a:lnTo>
                  <a:lnTo>
                    <a:pt x="1200" y="659"/>
                  </a:lnTo>
                  <a:lnTo>
                    <a:pt x="1200" y="655"/>
                  </a:lnTo>
                  <a:lnTo>
                    <a:pt x="1200" y="656"/>
                  </a:lnTo>
                  <a:lnTo>
                    <a:pt x="1200" y="658"/>
                  </a:lnTo>
                  <a:lnTo>
                    <a:pt x="1200" y="653"/>
                  </a:lnTo>
                  <a:lnTo>
                    <a:pt x="1201" y="654"/>
                  </a:lnTo>
                  <a:lnTo>
                    <a:pt x="1201" y="658"/>
                  </a:lnTo>
                  <a:lnTo>
                    <a:pt x="1201" y="654"/>
                  </a:lnTo>
                  <a:lnTo>
                    <a:pt x="1201" y="655"/>
                  </a:lnTo>
                  <a:lnTo>
                    <a:pt x="1202" y="657"/>
                  </a:lnTo>
                  <a:lnTo>
                    <a:pt x="1202" y="654"/>
                  </a:lnTo>
                  <a:lnTo>
                    <a:pt x="1202" y="655"/>
                  </a:lnTo>
                  <a:lnTo>
                    <a:pt x="1202" y="659"/>
                  </a:lnTo>
                  <a:lnTo>
                    <a:pt x="1203" y="654"/>
                  </a:lnTo>
                  <a:lnTo>
                    <a:pt x="1203" y="659"/>
                  </a:lnTo>
                  <a:lnTo>
                    <a:pt x="1203" y="654"/>
                  </a:lnTo>
                  <a:lnTo>
                    <a:pt x="1203" y="654"/>
                  </a:lnTo>
                  <a:lnTo>
                    <a:pt x="1203" y="659"/>
                  </a:lnTo>
                  <a:lnTo>
                    <a:pt x="1203" y="654"/>
                  </a:lnTo>
                  <a:lnTo>
                    <a:pt x="1204" y="659"/>
                  </a:lnTo>
                  <a:lnTo>
                    <a:pt x="1204" y="654"/>
                  </a:lnTo>
                  <a:lnTo>
                    <a:pt x="1204" y="654"/>
                  </a:lnTo>
                  <a:lnTo>
                    <a:pt x="1204" y="659"/>
                  </a:lnTo>
                  <a:lnTo>
                    <a:pt x="1205" y="654"/>
                  </a:lnTo>
                  <a:lnTo>
                    <a:pt x="1205" y="657"/>
                  </a:lnTo>
                  <a:lnTo>
                    <a:pt x="1205" y="655"/>
                  </a:lnTo>
                  <a:lnTo>
                    <a:pt x="1206" y="653"/>
                  </a:lnTo>
                  <a:lnTo>
                    <a:pt x="1206" y="655"/>
                  </a:lnTo>
                  <a:lnTo>
                    <a:pt x="1206" y="657"/>
                  </a:lnTo>
                  <a:lnTo>
                    <a:pt x="1206" y="653"/>
                  </a:lnTo>
                  <a:lnTo>
                    <a:pt x="1206" y="654"/>
                  </a:lnTo>
                  <a:lnTo>
                    <a:pt x="1207" y="653"/>
                  </a:lnTo>
                  <a:lnTo>
                    <a:pt x="1207" y="651"/>
                  </a:lnTo>
                  <a:lnTo>
                    <a:pt x="1207" y="651"/>
                  </a:lnTo>
                  <a:lnTo>
                    <a:pt x="1207" y="656"/>
                  </a:lnTo>
                  <a:lnTo>
                    <a:pt x="1207" y="651"/>
                  </a:lnTo>
                  <a:lnTo>
                    <a:pt x="1208" y="655"/>
                  </a:lnTo>
                  <a:lnTo>
                    <a:pt x="1208" y="651"/>
                  </a:lnTo>
                  <a:lnTo>
                    <a:pt x="1208" y="651"/>
                  </a:lnTo>
                  <a:lnTo>
                    <a:pt x="1208" y="655"/>
                  </a:lnTo>
                  <a:lnTo>
                    <a:pt x="1208" y="650"/>
                  </a:lnTo>
                  <a:lnTo>
                    <a:pt x="1209" y="650"/>
                  </a:lnTo>
                  <a:lnTo>
                    <a:pt x="1209" y="654"/>
                  </a:lnTo>
                  <a:lnTo>
                    <a:pt x="1209" y="650"/>
                  </a:lnTo>
                  <a:lnTo>
                    <a:pt x="1209" y="650"/>
                  </a:lnTo>
                  <a:lnTo>
                    <a:pt x="1210" y="653"/>
                  </a:lnTo>
                  <a:lnTo>
                    <a:pt x="1210" y="647"/>
                  </a:lnTo>
                  <a:lnTo>
                    <a:pt x="1210" y="649"/>
                  </a:lnTo>
                  <a:lnTo>
                    <a:pt x="1210" y="652"/>
                  </a:lnTo>
                  <a:lnTo>
                    <a:pt x="1210" y="647"/>
                  </a:lnTo>
                  <a:lnTo>
                    <a:pt x="1211" y="651"/>
                  </a:lnTo>
                  <a:lnTo>
                    <a:pt x="1211" y="646"/>
                  </a:lnTo>
                  <a:lnTo>
                    <a:pt x="1211" y="646"/>
                  </a:lnTo>
                  <a:lnTo>
                    <a:pt x="1211" y="651"/>
                  </a:lnTo>
                  <a:lnTo>
                    <a:pt x="1211" y="645"/>
                  </a:lnTo>
                  <a:lnTo>
                    <a:pt x="1212" y="645"/>
                  </a:lnTo>
                  <a:lnTo>
                    <a:pt x="1212" y="649"/>
                  </a:lnTo>
                  <a:lnTo>
                    <a:pt x="1212" y="644"/>
                  </a:lnTo>
                  <a:lnTo>
                    <a:pt x="1213" y="643"/>
                  </a:lnTo>
                  <a:lnTo>
                    <a:pt x="1213" y="641"/>
                  </a:lnTo>
                  <a:lnTo>
                    <a:pt x="1213" y="641"/>
                  </a:lnTo>
                  <a:lnTo>
                    <a:pt x="1213" y="645"/>
                  </a:lnTo>
                  <a:lnTo>
                    <a:pt x="1214" y="639"/>
                  </a:lnTo>
                  <a:lnTo>
                    <a:pt x="1214" y="641"/>
                  </a:lnTo>
                  <a:lnTo>
                    <a:pt x="1214" y="642"/>
                  </a:lnTo>
                  <a:lnTo>
                    <a:pt x="1214" y="637"/>
                  </a:lnTo>
                  <a:lnTo>
                    <a:pt x="1214" y="639"/>
                  </a:lnTo>
                  <a:lnTo>
                    <a:pt x="1215" y="635"/>
                  </a:lnTo>
                  <a:lnTo>
                    <a:pt x="1215" y="636"/>
                  </a:lnTo>
                  <a:lnTo>
                    <a:pt x="1215" y="638"/>
                  </a:lnTo>
                  <a:lnTo>
                    <a:pt x="1215" y="634"/>
                  </a:lnTo>
                  <a:lnTo>
                    <a:pt x="1215" y="636"/>
                  </a:lnTo>
                  <a:lnTo>
                    <a:pt x="1216" y="633"/>
                  </a:lnTo>
                  <a:lnTo>
                    <a:pt x="1216" y="631"/>
                  </a:lnTo>
                  <a:lnTo>
                    <a:pt x="1216" y="631"/>
                  </a:lnTo>
                  <a:lnTo>
                    <a:pt x="1216" y="633"/>
                  </a:lnTo>
                  <a:lnTo>
                    <a:pt x="1217" y="626"/>
                  </a:lnTo>
                  <a:lnTo>
                    <a:pt x="1217" y="629"/>
                  </a:lnTo>
                  <a:lnTo>
                    <a:pt x="1217" y="631"/>
                  </a:lnTo>
                  <a:lnTo>
                    <a:pt x="1217" y="625"/>
                  </a:lnTo>
                  <a:lnTo>
                    <a:pt x="1217" y="626"/>
                  </a:lnTo>
                  <a:lnTo>
                    <a:pt x="1217" y="628"/>
                  </a:lnTo>
                  <a:lnTo>
                    <a:pt x="1217" y="622"/>
                  </a:lnTo>
                  <a:lnTo>
                    <a:pt x="1218" y="623"/>
                  </a:lnTo>
                  <a:lnTo>
                    <a:pt x="1218" y="626"/>
                  </a:lnTo>
                  <a:lnTo>
                    <a:pt x="1218" y="608"/>
                  </a:lnTo>
                  <a:lnTo>
                    <a:pt x="1219" y="619"/>
                  </a:lnTo>
                  <a:lnTo>
                    <a:pt x="1219" y="613"/>
                  </a:lnTo>
                  <a:lnTo>
                    <a:pt x="1219" y="616"/>
                  </a:lnTo>
                  <a:lnTo>
                    <a:pt x="1220" y="608"/>
                  </a:lnTo>
                  <a:lnTo>
                    <a:pt x="1220" y="613"/>
                  </a:lnTo>
                  <a:lnTo>
                    <a:pt x="1220" y="606"/>
                  </a:lnTo>
                  <a:lnTo>
                    <a:pt x="1221" y="606"/>
                  </a:lnTo>
                  <a:lnTo>
                    <a:pt x="1221" y="601"/>
                  </a:lnTo>
                  <a:lnTo>
                    <a:pt x="1221" y="601"/>
                  </a:lnTo>
                  <a:lnTo>
                    <a:pt x="1221" y="605"/>
                  </a:lnTo>
                  <a:lnTo>
                    <a:pt x="1221" y="596"/>
                  </a:lnTo>
                  <a:lnTo>
                    <a:pt x="1222" y="599"/>
                  </a:lnTo>
                  <a:lnTo>
                    <a:pt x="1222" y="593"/>
                  </a:lnTo>
                  <a:lnTo>
                    <a:pt x="1222" y="596"/>
                  </a:lnTo>
                  <a:lnTo>
                    <a:pt x="1222" y="585"/>
                  </a:lnTo>
                  <a:lnTo>
                    <a:pt x="1223" y="590"/>
                  </a:lnTo>
                  <a:lnTo>
                    <a:pt x="1223" y="583"/>
                  </a:lnTo>
                  <a:lnTo>
                    <a:pt x="1223" y="582"/>
                  </a:lnTo>
                  <a:lnTo>
                    <a:pt x="1223" y="586"/>
                  </a:lnTo>
                  <a:lnTo>
                    <a:pt x="1224" y="578"/>
                  </a:lnTo>
                  <a:lnTo>
                    <a:pt x="1224" y="578"/>
                  </a:lnTo>
                  <a:lnTo>
                    <a:pt x="1224" y="581"/>
                  </a:lnTo>
                  <a:lnTo>
                    <a:pt x="1224" y="574"/>
                  </a:lnTo>
                  <a:lnTo>
                    <a:pt x="1224" y="563"/>
                  </a:lnTo>
                  <a:lnTo>
                    <a:pt x="1224" y="567"/>
                  </a:lnTo>
                  <a:lnTo>
                    <a:pt x="1225" y="573"/>
                  </a:lnTo>
                  <a:lnTo>
                    <a:pt x="1225" y="564"/>
                  </a:lnTo>
                  <a:lnTo>
                    <a:pt x="1225" y="564"/>
                  </a:lnTo>
                  <a:lnTo>
                    <a:pt x="1225" y="564"/>
                  </a:lnTo>
                  <a:lnTo>
                    <a:pt x="1226" y="559"/>
                  </a:lnTo>
                  <a:lnTo>
                    <a:pt x="1226" y="561"/>
                  </a:lnTo>
                  <a:lnTo>
                    <a:pt x="1226" y="550"/>
                  </a:lnTo>
                  <a:lnTo>
                    <a:pt x="1227" y="552"/>
                  </a:lnTo>
                  <a:lnTo>
                    <a:pt x="1227" y="546"/>
                  </a:lnTo>
                  <a:lnTo>
                    <a:pt x="1227" y="549"/>
                  </a:lnTo>
                  <a:lnTo>
                    <a:pt x="1228" y="541"/>
                  </a:lnTo>
                  <a:lnTo>
                    <a:pt x="1228" y="543"/>
                  </a:lnTo>
                  <a:lnTo>
                    <a:pt x="1228" y="537"/>
                  </a:lnTo>
                  <a:lnTo>
                    <a:pt x="1228" y="537"/>
                  </a:lnTo>
                  <a:lnTo>
                    <a:pt x="1228" y="535"/>
                  </a:lnTo>
                  <a:lnTo>
                    <a:pt x="1228" y="530"/>
                  </a:lnTo>
                  <a:lnTo>
                    <a:pt x="1229" y="532"/>
                  </a:lnTo>
                  <a:lnTo>
                    <a:pt x="1229" y="533"/>
                  </a:lnTo>
                  <a:lnTo>
                    <a:pt x="1229" y="523"/>
                  </a:lnTo>
                  <a:lnTo>
                    <a:pt x="1230" y="525"/>
                  </a:lnTo>
                  <a:lnTo>
                    <a:pt x="1230" y="518"/>
                  </a:lnTo>
                  <a:lnTo>
                    <a:pt x="1230" y="522"/>
                  </a:lnTo>
                  <a:lnTo>
                    <a:pt x="1230" y="501"/>
                  </a:lnTo>
                  <a:lnTo>
                    <a:pt x="1231" y="509"/>
                  </a:lnTo>
                  <a:lnTo>
                    <a:pt x="1231" y="510"/>
                  </a:lnTo>
                  <a:lnTo>
                    <a:pt x="1231" y="501"/>
                  </a:lnTo>
                  <a:lnTo>
                    <a:pt x="1231" y="499"/>
                  </a:lnTo>
                  <a:lnTo>
                    <a:pt x="1232" y="490"/>
                  </a:lnTo>
                  <a:lnTo>
                    <a:pt x="1232" y="491"/>
                  </a:lnTo>
                  <a:lnTo>
                    <a:pt x="1232" y="482"/>
                  </a:lnTo>
                  <a:lnTo>
                    <a:pt x="1232" y="476"/>
                  </a:lnTo>
                  <a:lnTo>
                    <a:pt x="1232" y="476"/>
                  </a:lnTo>
                  <a:lnTo>
                    <a:pt x="1233" y="470"/>
                  </a:lnTo>
                  <a:lnTo>
                    <a:pt x="1233" y="463"/>
                  </a:lnTo>
                  <a:lnTo>
                    <a:pt x="1233" y="454"/>
                  </a:lnTo>
                  <a:lnTo>
                    <a:pt x="1234" y="460"/>
                  </a:lnTo>
                  <a:lnTo>
                    <a:pt x="1234" y="448"/>
                  </a:lnTo>
                  <a:lnTo>
                    <a:pt x="1234" y="445"/>
                  </a:lnTo>
                  <a:lnTo>
                    <a:pt x="1234" y="448"/>
                  </a:lnTo>
                  <a:lnTo>
                    <a:pt x="1234" y="434"/>
                  </a:lnTo>
                  <a:lnTo>
                    <a:pt x="1235" y="433"/>
                  </a:lnTo>
                  <a:lnTo>
                    <a:pt x="1235" y="437"/>
                  </a:lnTo>
                  <a:lnTo>
                    <a:pt x="1235" y="430"/>
                  </a:lnTo>
                  <a:lnTo>
                    <a:pt x="1235" y="427"/>
                  </a:lnTo>
                  <a:lnTo>
                    <a:pt x="1235" y="430"/>
                  </a:lnTo>
                  <a:lnTo>
                    <a:pt x="1235" y="425"/>
                  </a:lnTo>
                  <a:lnTo>
                    <a:pt x="1236" y="423"/>
                  </a:lnTo>
                  <a:lnTo>
                    <a:pt x="1236" y="424"/>
                  </a:lnTo>
                  <a:lnTo>
                    <a:pt x="1236" y="419"/>
                  </a:lnTo>
                  <a:lnTo>
                    <a:pt x="1236" y="412"/>
                  </a:lnTo>
                  <a:lnTo>
                    <a:pt x="1236" y="419"/>
                  </a:lnTo>
                  <a:lnTo>
                    <a:pt x="1237" y="412"/>
                  </a:lnTo>
                  <a:lnTo>
                    <a:pt x="1237" y="416"/>
                  </a:lnTo>
                  <a:lnTo>
                    <a:pt x="1237" y="409"/>
                  </a:lnTo>
                  <a:lnTo>
                    <a:pt x="1238" y="411"/>
                  </a:lnTo>
                  <a:lnTo>
                    <a:pt x="1238" y="411"/>
                  </a:lnTo>
                  <a:lnTo>
                    <a:pt x="1238" y="405"/>
                  </a:lnTo>
                  <a:lnTo>
                    <a:pt x="1238" y="409"/>
                  </a:lnTo>
                  <a:lnTo>
                    <a:pt x="1238" y="403"/>
                  </a:lnTo>
                  <a:lnTo>
                    <a:pt x="1239" y="406"/>
                  </a:lnTo>
                  <a:lnTo>
                    <a:pt x="1239" y="401"/>
                  </a:lnTo>
                  <a:lnTo>
                    <a:pt x="1239" y="401"/>
                  </a:lnTo>
                  <a:lnTo>
                    <a:pt x="1240" y="397"/>
                  </a:lnTo>
                  <a:lnTo>
                    <a:pt x="1240" y="401"/>
                  </a:lnTo>
                  <a:lnTo>
                    <a:pt x="1240" y="394"/>
                  </a:lnTo>
                  <a:lnTo>
                    <a:pt x="1240" y="395"/>
                  </a:lnTo>
                  <a:lnTo>
                    <a:pt x="1240" y="398"/>
                  </a:lnTo>
                  <a:lnTo>
                    <a:pt x="1241" y="392"/>
                  </a:lnTo>
                  <a:lnTo>
                    <a:pt x="1241" y="396"/>
                  </a:lnTo>
                  <a:lnTo>
                    <a:pt x="1241" y="390"/>
                  </a:lnTo>
                  <a:lnTo>
                    <a:pt x="1242" y="394"/>
                  </a:lnTo>
                  <a:lnTo>
                    <a:pt x="1242" y="387"/>
                  </a:lnTo>
                  <a:lnTo>
                    <a:pt x="1242" y="396"/>
                  </a:lnTo>
                  <a:lnTo>
                    <a:pt x="1242" y="382"/>
                  </a:lnTo>
                  <a:lnTo>
                    <a:pt x="1242" y="378"/>
                  </a:lnTo>
                  <a:lnTo>
                    <a:pt x="1243" y="375"/>
                  </a:lnTo>
                  <a:lnTo>
                    <a:pt x="1243" y="372"/>
                  </a:lnTo>
                  <a:lnTo>
                    <a:pt x="1243" y="374"/>
                  </a:lnTo>
                  <a:lnTo>
                    <a:pt x="1243" y="369"/>
                  </a:lnTo>
                  <a:lnTo>
                    <a:pt x="1244" y="371"/>
                  </a:lnTo>
                  <a:lnTo>
                    <a:pt x="1244" y="375"/>
                  </a:lnTo>
                  <a:lnTo>
                    <a:pt x="1244" y="370"/>
                  </a:lnTo>
                  <a:lnTo>
                    <a:pt x="1244" y="375"/>
                  </a:lnTo>
                  <a:lnTo>
                    <a:pt x="1245" y="376"/>
                  </a:lnTo>
                  <a:lnTo>
                    <a:pt x="1245" y="371"/>
                  </a:lnTo>
                  <a:lnTo>
                    <a:pt x="1245" y="372"/>
                  </a:lnTo>
                  <a:lnTo>
                    <a:pt x="1245" y="378"/>
                  </a:lnTo>
                  <a:lnTo>
                    <a:pt x="1245" y="369"/>
                  </a:lnTo>
                  <a:lnTo>
                    <a:pt x="1245" y="373"/>
                  </a:lnTo>
                  <a:lnTo>
                    <a:pt x="1245" y="375"/>
                  </a:lnTo>
                  <a:lnTo>
                    <a:pt x="1246" y="370"/>
                  </a:lnTo>
                  <a:lnTo>
                    <a:pt x="1246" y="372"/>
                  </a:lnTo>
                  <a:lnTo>
                    <a:pt x="1246" y="368"/>
                  </a:lnTo>
                  <a:lnTo>
                    <a:pt x="1246" y="369"/>
                  </a:lnTo>
                  <a:lnTo>
                    <a:pt x="1247" y="374"/>
                  </a:lnTo>
                  <a:lnTo>
                    <a:pt x="1247" y="368"/>
                  </a:lnTo>
                  <a:lnTo>
                    <a:pt x="1247" y="370"/>
                  </a:lnTo>
                  <a:lnTo>
                    <a:pt x="1247" y="371"/>
                  </a:lnTo>
                  <a:lnTo>
                    <a:pt x="1247" y="368"/>
                  </a:lnTo>
                  <a:lnTo>
                    <a:pt x="1248" y="370"/>
                  </a:lnTo>
                  <a:lnTo>
                    <a:pt x="1248" y="371"/>
                  </a:lnTo>
                  <a:lnTo>
                    <a:pt x="1248" y="366"/>
                  </a:lnTo>
                  <a:lnTo>
                    <a:pt x="1248" y="366"/>
                  </a:lnTo>
                  <a:lnTo>
                    <a:pt x="1249" y="371"/>
                  </a:lnTo>
                  <a:lnTo>
                    <a:pt x="1249" y="366"/>
                  </a:lnTo>
                  <a:lnTo>
                    <a:pt x="1249" y="370"/>
                  </a:lnTo>
                  <a:lnTo>
                    <a:pt x="1249" y="365"/>
                  </a:lnTo>
                  <a:lnTo>
                    <a:pt x="1249" y="364"/>
                  </a:lnTo>
                  <a:lnTo>
                    <a:pt x="1249" y="367"/>
                  </a:lnTo>
                  <a:lnTo>
                    <a:pt x="1249" y="365"/>
                  </a:lnTo>
                  <a:lnTo>
                    <a:pt x="1250" y="367"/>
                  </a:lnTo>
                  <a:lnTo>
                    <a:pt x="1250" y="362"/>
                  </a:lnTo>
                  <a:lnTo>
                    <a:pt x="1250" y="364"/>
                  </a:lnTo>
                  <a:lnTo>
                    <a:pt x="1251" y="368"/>
                  </a:lnTo>
                  <a:lnTo>
                    <a:pt x="1251" y="362"/>
                  </a:lnTo>
                  <a:lnTo>
                    <a:pt x="1251" y="366"/>
                  </a:lnTo>
                  <a:lnTo>
                    <a:pt x="1251" y="366"/>
                  </a:lnTo>
                  <a:lnTo>
                    <a:pt x="1251" y="361"/>
                  </a:lnTo>
                  <a:lnTo>
                    <a:pt x="1252" y="358"/>
                  </a:lnTo>
                  <a:lnTo>
                    <a:pt x="1252" y="366"/>
                  </a:lnTo>
                  <a:lnTo>
                    <a:pt x="1252" y="359"/>
                  </a:lnTo>
                  <a:lnTo>
                    <a:pt x="1252" y="364"/>
                  </a:lnTo>
                  <a:lnTo>
                    <a:pt x="1252" y="366"/>
                  </a:lnTo>
                  <a:lnTo>
                    <a:pt x="1252" y="361"/>
                  </a:lnTo>
                  <a:lnTo>
                    <a:pt x="1253" y="363"/>
                  </a:lnTo>
                  <a:lnTo>
                    <a:pt x="1253" y="364"/>
                  </a:lnTo>
                  <a:lnTo>
                    <a:pt x="1253" y="362"/>
                  </a:lnTo>
                  <a:lnTo>
                    <a:pt x="1253" y="365"/>
                  </a:lnTo>
                  <a:lnTo>
                    <a:pt x="1254" y="362"/>
                  </a:lnTo>
                  <a:lnTo>
                    <a:pt x="1254" y="362"/>
                  </a:lnTo>
                  <a:lnTo>
                    <a:pt x="1254" y="364"/>
                  </a:lnTo>
                  <a:lnTo>
                    <a:pt x="1254" y="354"/>
                  </a:lnTo>
                  <a:lnTo>
                    <a:pt x="1254" y="359"/>
                  </a:lnTo>
                  <a:lnTo>
                    <a:pt x="1255" y="359"/>
                  </a:lnTo>
                  <a:lnTo>
                    <a:pt x="1255" y="356"/>
                  </a:lnTo>
                  <a:lnTo>
                    <a:pt x="1255" y="361"/>
                  </a:lnTo>
                  <a:lnTo>
                    <a:pt x="1255" y="362"/>
                  </a:lnTo>
                  <a:lnTo>
                    <a:pt x="1255" y="359"/>
                  </a:lnTo>
                  <a:lnTo>
                    <a:pt x="1256" y="361"/>
                  </a:lnTo>
                  <a:lnTo>
                    <a:pt x="1256" y="361"/>
                  </a:lnTo>
                  <a:lnTo>
                    <a:pt x="1256" y="359"/>
                  </a:lnTo>
                  <a:lnTo>
                    <a:pt x="1256" y="360"/>
                  </a:lnTo>
                  <a:lnTo>
                    <a:pt x="1256" y="358"/>
                  </a:lnTo>
                  <a:lnTo>
                    <a:pt x="1257" y="363"/>
                  </a:lnTo>
                  <a:lnTo>
                    <a:pt x="1257" y="359"/>
                  </a:lnTo>
                  <a:lnTo>
                    <a:pt x="1257" y="356"/>
                  </a:lnTo>
                  <a:lnTo>
                    <a:pt x="1258" y="351"/>
                  </a:lnTo>
                  <a:lnTo>
                    <a:pt x="1258" y="358"/>
                  </a:lnTo>
                  <a:lnTo>
                    <a:pt x="1258" y="353"/>
                  </a:lnTo>
                  <a:lnTo>
                    <a:pt x="1259" y="359"/>
                  </a:lnTo>
                  <a:lnTo>
                    <a:pt x="1259" y="356"/>
                  </a:lnTo>
                  <a:lnTo>
                    <a:pt x="1259" y="362"/>
                  </a:lnTo>
                  <a:lnTo>
                    <a:pt x="1259" y="356"/>
                  </a:lnTo>
                  <a:lnTo>
                    <a:pt x="1259" y="359"/>
                  </a:lnTo>
                  <a:lnTo>
                    <a:pt x="1260" y="359"/>
                  </a:lnTo>
                  <a:lnTo>
                    <a:pt x="1260" y="359"/>
                  </a:lnTo>
                  <a:lnTo>
                    <a:pt x="1260" y="352"/>
                  </a:lnTo>
                  <a:lnTo>
                    <a:pt x="1261" y="357"/>
                  </a:lnTo>
                  <a:lnTo>
                    <a:pt x="1261" y="351"/>
                  </a:lnTo>
                  <a:lnTo>
                    <a:pt x="1261" y="353"/>
                  </a:lnTo>
                  <a:lnTo>
                    <a:pt x="1261" y="361"/>
                  </a:lnTo>
                  <a:lnTo>
                    <a:pt x="1262" y="354"/>
                  </a:lnTo>
                  <a:lnTo>
                    <a:pt x="1262" y="359"/>
                  </a:lnTo>
                  <a:lnTo>
                    <a:pt x="1262" y="359"/>
                  </a:lnTo>
                  <a:lnTo>
                    <a:pt x="1262" y="357"/>
                  </a:lnTo>
                  <a:lnTo>
                    <a:pt x="1262" y="357"/>
                  </a:lnTo>
                  <a:lnTo>
                    <a:pt x="1263" y="358"/>
                  </a:lnTo>
                  <a:lnTo>
                    <a:pt x="1263" y="354"/>
                  </a:lnTo>
                  <a:lnTo>
                    <a:pt x="1263" y="359"/>
                  </a:lnTo>
                  <a:lnTo>
                    <a:pt x="1263" y="356"/>
                  </a:lnTo>
                  <a:lnTo>
                    <a:pt x="1263" y="356"/>
                  </a:lnTo>
                  <a:lnTo>
                    <a:pt x="1263" y="362"/>
                  </a:lnTo>
                  <a:lnTo>
                    <a:pt x="1264" y="354"/>
                  </a:lnTo>
                  <a:lnTo>
                    <a:pt x="1264" y="363"/>
                  </a:lnTo>
                  <a:lnTo>
                    <a:pt x="1264" y="355"/>
                  </a:lnTo>
                  <a:lnTo>
                    <a:pt x="1265" y="360"/>
                  </a:lnTo>
                  <a:lnTo>
                    <a:pt x="1265" y="355"/>
                  </a:lnTo>
                  <a:lnTo>
                    <a:pt x="1265" y="360"/>
                  </a:lnTo>
                  <a:lnTo>
                    <a:pt x="1266" y="353"/>
                  </a:lnTo>
                  <a:lnTo>
                    <a:pt x="1266" y="351"/>
                  </a:lnTo>
                  <a:lnTo>
                    <a:pt x="1266" y="358"/>
                  </a:lnTo>
                  <a:lnTo>
                    <a:pt x="1266" y="349"/>
                  </a:lnTo>
                  <a:lnTo>
                    <a:pt x="1266" y="357"/>
                  </a:lnTo>
                  <a:lnTo>
                    <a:pt x="1267" y="348"/>
                  </a:lnTo>
                  <a:lnTo>
                    <a:pt x="1267" y="356"/>
                  </a:lnTo>
                  <a:lnTo>
                    <a:pt x="1267" y="350"/>
                  </a:lnTo>
                  <a:lnTo>
                    <a:pt x="1267" y="354"/>
                  </a:lnTo>
                  <a:lnTo>
                    <a:pt x="1267" y="359"/>
                  </a:lnTo>
                  <a:lnTo>
                    <a:pt x="1268" y="352"/>
                  </a:lnTo>
                  <a:lnTo>
                    <a:pt x="1268" y="352"/>
                  </a:lnTo>
                  <a:lnTo>
                    <a:pt x="1268" y="355"/>
                  </a:lnTo>
                  <a:lnTo>
                    <a:pt x="1268" y="345"/>
                  </a:lnTo>
                  <a:lnTo>
                    <a:pt x="1268" y="350"/>
                  </a:lnTo>
                  <a:lnTo>
                    <a:pt x="1269" y="359"/>
                  </a:lnTo>
                  <a:lnTo>
                    <a:pt x="1269" y="352"/>
                  </a:lnTo>
                  <a:lnTo>
                    <a:pt x="1269" y="359"/>
                  </a:lnTo>
                  <a:lnTo>
                    <a:pt x="1270" y="354"/>
                  </a:lnTo>
                  <a:lnTo>
                    <a:pt x="1270" y="355"/>
                  </a:lnTo>
                  <a:lnTo>
                    <a:pt x="1270" y="359"/>
                  </a:lnTo>
                  <a:lnTo>
                    <a:pt x="1270" y="354"/>
                  </a:lnTo>
                  <a:lnTo>
                    <a:pt x="1270" y="358"/>
                  </a:lnTo>
                  <a:lnTo>
                    <a:pt x="1270" y="354"/>
                  </a:lnTo>
                  <a:lnTo>
                    <a:pt x="1271" y="358"/>
                  </a:lnTo>
                  <a:lnTo>
                    <a:pt x="1271" y="352"/>
                  </a:lnTo>
                  <a:lnTo>
                    <a:pt x="1271" y="358"/>
                  </a:lnTo>
                  <a:lnTo>
                    <a:pt x="1272" y="352"/>
                  </a:lnTo>
                  <a:lnTo>
                    <a:pt x="1272" y="357"/>
                  </a:lnTo>
                  <a:lnTo>
                    <a:pt x="1272" y="353"/>
                  </a:lnTo>
                  <a:lnTo>
                    <a:pt x="1272" y="352"/>
                  </a:lnTo>
                  <a:lnTo>
                    <a:pt x="1273" y="357"/>
                  </a:lnTo>
                  <a:lnTo>
                    <a:pt x="1273" y="354"/>
                  </a:lnTo>
                  <a:lnTo>
                    <a:pt x="1273" y="352"/>
                  </a:lnTo>
                  <a:lnTo>
                    <a:pt x="1273" y="358"/>
                  </a:lnTo>
                  <a:lnTo>
                    <a:pt x="1273" y="354"/>
                  </a:lnTo>
                  <a:lnTo>
                    <a:pt x="1273" y="352"/>
                  </a:lnTo>
                  <a:lnTo>
                    <a:pt x="1274" y="356"/>
                  </a:lnTo>
                  <a:lnTo>
                    <a:pt x="1274" y="354"/>
                  </a:lnTo>
                  <a:lnTo>
                    <a:pt x="1274" y="353"/>
                  </a:lnTo>
                  <a:lnTo>
                    <a:pt x="1274" y="354"/>
                  </a:lnTo>
                  <a:lnTo>
                    <a:pt x="1275" y="352"/>
                  </a:lnTo>
                  <a:lnTo>
                    <a:pt x="1275" y="357"/>
                  </a:lnTo>
                  <a:lnTo>
                    <a:pt x="1275" y="352"/>
                  </a:lnTo>
                  <a:lnTo>
                    <a:pt x="1275" y="350"/>
                  </a:lnTo>
                  <a:lnTo>
                    <a:pt x="1275" y="359"/>
                  </a:lnTo>
                  <a:lnTo>
                    <a:pt x="1276" y="353"/>
                  </a:lnTo>
                  <a:lnTo>
                    <a:pt x="1276" y="352"/>
                  </a:lnTo>
                  <a:lnTo>
                    <a:pt x="1276" y="356"/>
                  </a:lnTo>
                  <a:lnTo>
                    <a:pt x="1276" y="354"/>
                  </a:lnTo>
                  <a:lnTo>
                    <a:pt x="1277" y="352"/>
                  </a:lnTo>
                  <a:lnTo>
                    <a:pt x="1277" y="357"/>
                  </a:lnTo>
                  <a:lnTo>
                    <a:pt x="1277" y="353"/>
                  </a:lnTo>
                  <a:lnTo>
                    <a:pt x="1277" y="352"/>
                  </a:lnTo>
                  <a:lnTo>
                    <a:pt x="1277" y="354"/>
                  </a:lnTo>
                  <a:lnTo>
                    <a:pt x="1277" y="350"/>
                  </a:lnTo>
                  <a:lnTo>
                    <a:pt x="1278" y="353"/>
                  </a:lnTo>
                  <a:lnTo>
                    <a:pt x="1278" y="347"/>
                  </a:lnTo>
                  <a:lnTo>
                    <a:pt x="1278" y="347"/>
                  </a:lnTo>
                  <a:lnTo>
                    <a:pt x="1278" y="348"/>
                  </a:lnTo>
                  <a:lnTo>
                    <a:pt x="1279" y="343"/>
                  </a:lnTo>
                  <a:lnTo>
                    <a:pt x="1279" y="350"/>
                  </a:lnTo>
                  <a:lnTo>
                    <a:pt x="1279" y="346"/>
                  </a:lnTo>
                  <a:lnTo>
                    <a:pt x="1279" y="344"/>
                  </a:lnTo>
                  <a:lnTo>
                    <a:pt x="1279" y="351"/>
                  </a:lnTo>
                  <a:lnTo>
                    <a:pt x="1280" y="346"/>
                  </a:lnTo>
                  <a:lnTo>
                    <a:pt x="1280" y="346"/>
                  </a:lnTo>
                  <a:lnTo>
                    <a:pt x="1280" y="348"/>
                  </a:lnTo>
                  <a:lnTo>
                    <a:pt x="1280" y="345"/>
                  </a:lnTo>
                  <a:lnTo>
                    <a:pt x="1280" y="345"/>
                  </a:lnTo>
                  <a:lnTo>
                    <a:pt x="1280" y="346"/>
                  </a:lnTo>
                  <a:lnTo>
                    <a:pt x="1281" y="344"/>
                  </a:lnTo>
                  <a:lnTo>
                    <a:pt x="1281" y="348"/>
                  </a:lnTo>
                  <a:lnTo>
                    <a:pt x="1281" y="341"/>
                  </a:lnTo>
                  <a:lnTo>
                    <a:pt x="1281" y="344"/>
                  </a:lnTo>
                  <a:lnTo>
                    <a:pt x="1282" y="347"/>
                  </a:lnTo>
                  <a:lnTo>
                    <a:pt x="1282" y="341"/>
                  </a:lnTo>
                  <a:lnTo>
                    <a:pt x="1282" y="338"/>
                  </a:lnTo>
                  <a:lnTo>
                    <a:pt x="1282" y="348"/>
                  </a:lnTo>
                  <a:lnTo>
                    <a:pt x="1282" y="341"/>
                  </a:lnTo>
                  <a:lnTo>
                    <a:pt x="1283" y="340"/>
                  </a:lnTo>
                  <a:lnTo>
                    <a:pt x="1283" y="344"/>
                  </a:lnTo>
                  <a:lnTo>
                    <a:pt x="1283" y="339"/>
                  </a:lnTo>
                  <a:lnTo>
                    <a:pt x="1283" y="344"/>
                  </a:lnTo>
                  <a:lnTo>
                    <a:pt x="1284" y="341"/>
                  </a:lnTo>
                  <a:lnTo>
                    <a:pt x="1284" y="344"/>
                  </a:lnTo>
                  <a:lnTo>
                    <a:pt x="1284" y="334"/>
                  </a:lnTo>
                  <a:lnTo>
                    <a:pt x="1284" y="337"/>
                  </a:lnTo>
                  <a:lnTo>
                    <a:pt x="1284" y="341"/>
                  </a:lnTo>
                  <a:lnTo>
                    <a:pt x="1284" y="331"/>
                  </a:lnTo>
                  <a:lnTo>
                    <a:pt x="1285" y="336"/>
                  </a:lnTo>
                  <a:lnTo>
                    <a:pt x="1285" y="328"/>
                  </a:lnTo>
                  <a:lnTo>
                    <a:pt x="1285" y="317"/>
                  </a:lnTo>
                  <a:lnTo>
                    <a:pt x="1286" y="323"/>
                  </a:lnTo>
                  <a:lnTo>
                    <a:pt x="1286" y="315"/>
                  </a:lnTo>
                  <a:lnTo>
                    <a:pt x="1286" y="322"/>
                  </a:lnTo>
                  <a:lnTo>
                    <a:pt x="1286" y="315"/>
                  </a:lnTo>
                  <a:lnTo>
                    <a:pt x="1287" y="323"/>
                  </a:lnTo>
                  <a:lnTo>
                    <a:pt x="1287" y="316"/>
                  </a:lnTo>
                  <a:lnTo>
                    <a:pt x="1287" y="316"/>
                  </a:lnTo>
                  <a:lnTo>
                    <a:pt x="1287" y="320"/>
                  </a:lnTo>
                  <a:lnTo>
                    <a:pt x="1287" y="312"/>
                  </a:lnTo>
                  <a:lnTo>
                    <a:pt x="1287" y="314"/>
                  </a:lnTo>
                  <a:lnTo>
                    <a:pt x="1288" y="319"/>
                  </a:lnTo>
                  <a:lnTo>
                    <a:pt x="1288" y="309"/>
                  </a:lnTo>
                  <a:lnTo>
                    <a:pt x="1288" y="316"/>
                  </a:lnTo>
                  <a:lnTo>
                    <a:pt x="1288" y="310"/>
                  </a:lnTo>
                  <a:lnTo>
                    <a:pt x="1289" y="312"/>
                  </a:lnTo>
                  <a:lnTo>
                    <a:pt x="1289" y="310"/>
                  </a:lnTo>
                  <a:lnTo>
                    <a:pt x="1289" y="312"/>
                  </a:lnTo>
                  <a:lnTo>
                    <a:pt x="1289" y="312"/>
                  </a:lnTo>
                  <a:lnTo>
                    <a:pt x="1290" y="309"/>
                  </a:lnTo>
                  <a:lnTo>
                    <a:pt x="1290" y="304"/>
                  </a:lnTo>
                  <a:lnTo>
                    <a:pt x="1290" y="295"/>
                  </a:lnTo>
                  <a:lnTo>
                    <a:pt x="1290" y="296"/>
                  </a:lnTo>
                  <a:lnTo>
                    <a:pt x="1290" y="297"/>
                  </a:lnTo>
                  <a:lnTo>
                    <a:pt x="1291" y="290"/>
                  </a:lnTo>
                  <a:lnTo>
                    <a:pt x="1291" y="301"/>
                  </a:lnTo>
                  <a:lnTo>
                    <a:pt x="1291" y="295"/>
                  </a:lnTo>
                  <a:lnTo>
                    <a:pt x="1291" y="297"/>
                  </a:lnTo>
                  <a:lnTo>
                    <a:pt x="1292" y="292"/>
                  </a:lnTo>
                  <a:lnTo>
                    <a:pt x="1292" y="292"/>
                  </a:lnTo>
                  <a:lnTo>
                    <a:pt x="1292" y="295"/>
                  </a:lnTo>
                  <a:lnTo>
                    <a:pt x="1292" y="292"/>
                  </a:lnTo>
                  <a:lnTo>
                    <a:pt x="1292" y="294"/>
                  </a:lnTo>
                  <a:lnTo>
                    <a:pt x="1293" y="290"/>
                  </a:lnTo>
                  <a:lnTo>
                    <a:pt x="1293" y="288"/>
                  </a:lnTo>
                  <a:lnTo>
                    <a:pt x="1293" y="292"/>
                  </a:lnTo>
                  <a:lnTo>
                    <a:pt x="1293" y="287"/>
                  </a:lnTo>
                  <a:lnTo>
                    <a:pt x="1294" y="285"/>
                  </a:lnTo>
                  <a:lnTo>
                    <a:pt x="1294" y="291"/>
                  </a:lnTo>
                  <a:lnTo>
                    <a:pt x="1294" y="284"/>
                  </a:lnTo>
                  <a:lnTo>
                    <a:pt x="1294" y="282"/>
                  </a:lnTo>
                  <a:lnTo>
                    <a:pt x="1294" y="289"/>
                  </a:lnTo>
                  <a:lnTo>
                    <a:pt x="1294" y="282"/>
                  </a:lnTo>
                  <a:lnTo>
                    <a:pt x="1295" y="290"/>
                  </a:lnTo>
                  <a:lnTo>
                    <a:pt x="1295" y="280"/>
                  </a:lnTo>
                  <a:lnTo>
                    <a:pt x="1295" y="283"/>
                  </a:lnTo>
                  <a:lnTo>
                    <a:pt x="1295" y="285"/>
                  </a:lnTo>
                  <a:lnTo>
                    <a:pt x="1295" y="277"/>
                  </a:lnTo>
                  <a:lnTo>
                    <a:pt x="1296" y="286"/>
                  </a:lnTo>
                  <a:lnTo>
                    <a:pt x="1296" y="277"/>
                  </a:lnTo>
                  <a:lnTo>
                    <a:pt x="1296" y="271"/>
                  </a:lnTo>
                  <a:lnTo>
                    <a:pt x="1296" y="274"/>
                  </a:lnTo>
                  <a:lnTo>
                    <a:pt x="1297" y="269"/>
                  </a:lnTo>
                  <a:lnTo>
                    <a:pt x="1297" y="278"/>
                  </a:lnTo>
                  <a:lnTo>
                    <a:pt x="1297" y="277"/>
                  </a:lnTo>
                  <a:lnTo>
                    <a:pt x="1297" y="278"/>
                  </a:lnTo>
                  <a:lnTo>
                    <a:pt x="1297" y="278"/>
                  </a:lnTo>
                  <a:lnTo>
                    <a:pt x="1297" y="278"/>
                  </a:lnTo>
                  <a:lnTo>
                    <a:pt x="1298" y="278"/>
                  </a:lnTo>
                  <a:lnTo>
                    <a:pt x="1298" y="284"/>
                  </a:lnTo>
                  <a:lnTo>
                    <a:pt x="1298" y="278"/>
                  </a:lnTo>
                  <a:lnTo>
                    <a:pt x="1298" y="283"/>
                  </a:lnTo>
                  <a:lnTo>
                    <a:pt x="1299" y="286"/>
                  </a:lnTo>
                  <a:lnTo>
                    <a:pt x="1299" y="278"/>
                  </a:lnTo>
                  <a:lnTo>
                    <a:pt x="1299" y="283"/>
                  </a:lnTo>
                  <a:lnTo>
                    <a:pt x="1299" y="281"/>
                  </a:lnTo>
                  <a:lnTo>
                    <a:pt x="1299" y="281"/>
                  </a:lnTo>
                  <a:lnTo>
                    <a:pt x="1300" y="281"/>
                  </a:lnTo>
                  <a:lnTo>
                    <a:pt x="1300" y="285"/>
                  </a:lnTo>
                  <a:lnTo>
                    <a:pt x="1300" y="288"/>
                  </a:lnTo>
                  <a:lnTo>
                    <a:pt x="1301" y="286"/>
                  </a:lnTo>
                  <a:lnTo>
                    <a:pt x="1301" y="291"/>
                  </a:lnTo>
                  <a:lnTo>
                    <a:pt x="1301" y="288"/>
                  </a:lnTo>
                  <a:lnTo>
                    <a:pt x="1301" y="288"/>
                  </a:lnTo>
                  <a:lnTo>
                    <a:pt x="1301" y="294"/>
                  </a:lnTo>
                  <a:lnTo>
                    <a:pt x="1301" y="286"/>
                  </a:lnTo>
                  <a:lnTo>
                    <a:pt x="1302" y="290"/>
                  </a:lnTo>
                  <a:lnTo>
                    <a:pt x="1302" y="296"/>
                  </a:lnTo>
                  <a:lnTo>
                    <a:pt x="1302" y="290"/>
                  </a:lnTo>
                  <a:lnTo>
                    <a:pt x="1302" y="297"/>
                  </a:lnTo>
                  <a:lnTo>
                    <a:pt x="1303" y="294"/>
                  </a:lnTo>
                  <a:lnTo>
                    <a:pt x="1303" y="294"/>
                  </a:lnTo>
                  <a:lnTo>
                    <a:pt x="1303" y="301"/>
                  </a:lnTo>
                  <a:lnTo>
                    <a:pt x="1303" y="299"/>
                  </a:lnTo>
                  <a:lnTo>
                    <a:pt x="1303" y="301"/>
                  </a:lnTo>
                  <a:lnTo>
                    <a:pt x="1304" y="301"/>
                  </a:lnTo>
                  <a:lnTo>
                    <a:pt x="1304" y="300"/>
                  </a:lnTo>
                  <a:lnTo>
                    <a:pt x="1304" y="299"/>
                  </a:lnTo>
                  <a:lnTo>
                    <a:pt x="1304" y="305"/>
                  </a:lnTo>
                  <a:lnTo>
                    <a:pt x="1304" y="299"/>
                  </a:lnTo>
                  <a:lnTo>
                    <a:pt x="1304" y="303"/>
                  </a:lnTo>
                  <a:lnTo>
                    <a:pt x="1305" y="296"/>
                  </a:lnTo>
                  <a:lnTo>
                    <a:pt x="1305" y="295"/>
                  </a:lnTo>
                  <a:lnTo>
                    <a:pt x="1305" y="305"/>
                  </a:lnTo>
                  <a:lnTo>
                    <a:pt x="1305" y="300"/>
                  </a:lnTo>
                  <a:lnTo>
                    <a:pt x="1306" y="304"/>
                  </a:lnTo>
                  <a:lnTo>
                    <a:pt x="1306" y="300"/>
                  </a:lnTo>
                  <a:lnTo>
                    <a:pt x="1306" y="305"/>
                  </a:lnTo>
                  <a:lnTo>
                    <a:pt x="1306" y="307"/>
                  </a:lnTo>
                  <a:lnTo>
                    <a:pt x="1307" y="305"/>
                  </a:lnTo>
                  <a:lnTo>
                    <a:pt x="1307" y="313"/>
                  </a:lnTo>
                  <a:lnTo>
                    <a:pt x="1307" y="305"/>
                  </a:lnTo>
                  <a:lnTo>
                    <a:pt x="1307" y="313"/>
                  </a:lnTo>
                  <a:lnTo>
                    <a:pt x="1308" y="308"/>
                  </a:lnTo>
                  <a:lnTo>
                    <a:pt x="1308" y="307"/>
                  </a:lnTo>
                  <a:lnTo>
                    <a:pt x="1308" y="310"/>
                  </a:lnTo>
                  <a:lnTo>
                    <a:pt x="1308" y="308"/>
                  </a:lnTo>
                  <a:lnTo>
                    <a:pt x="1308" y="305"/>
                  </a:lnTo>
                  <a:lnTo>
                    <a:pt x="1308" y="313"/>
                  </a:lnTo>
                  <a:lnTo>
                    <a:pt x="1309" y="309"/>
                  </a:lnTo>
                  <a:lnTo>
                    <a:pt x="1309" y="314"/>
                  </a:lnTo>
                  <a:lnTo>
                    <a:pt x="1309" y="310"/>
                  </a:lnTo>
                  <a:lnTo>
                    <a:pt x="1309" y="313"/>
                  </a:lnTo>
                  <a:lnTo>
                    <a:pt x="1309" y="321"/>
                  </a:lnTo>
                  <a:lnTo>
                    <a:pt x="1310" y="318"/>
                  </a:lnTo>
                  <a:lnTo>
                    <a:pt x="1310" y="315"/>
                  </a:lnTo>
                  <a:lnTo>
                    <a:pt x="1310" y="324"/>
                  </a:lnTo>
                  <a:lnTo>
                    <a:pt x="1310" y="317"/>
                  </a:lnTo>
                  <a:lnTo>
                    <a:pt x="1311" y="324"/>
                  </a:lnTo>
                  <a:lnTo>
                    <a:pt x="1311" y="325"/>
                  </a:lnTo>
                  <a:lnTo>
                    <a:pt x="1311" y="323"/>
                  </a:lnTo>
                  <a:lnTo>
                    <a:pt x="1311" y="328"/>
                  </a:lnTo>
                  <a:lnTo>
                    <a:pt x="1311" y="328"/>
                  </a:lnTo>
                  <a:lnTo>
                    <a:pt x="1311" y="328"/>
                  </a:lnTo>
                  <a:lnTo>
                    <a:pt x="1312" y="329"/>
                  </a:lnTo>
                  <a:lnTo>
                    <a:pt x="1312" y="328"/>
                  </a:lnTo>
                  <a:lnTo>
                    <a:pt x="1312" y="332"/>
                  </a:lnTo>
                  <a:lnTo>
                    <a:pt x="1312" y="336"/>
                  </a:lnTo>
                  <a:lnTo>
                    <a:pt x="1313" y="333"/>
                  </a:lnTo>
                  <a:lnTo>
                    <a:pt x="1313" y="336"/>
                  </a:lnTo>
                  <a:lnTo>
                    <a:pt x="1313" y="333"/>
                  </a:lnTo>
                  <a:lnTo>
                    <a:pt x="1313" y="337"/>
                  </a:lnTo>
                  <a:lnTo>
                    <a:pt x="1314" y="341"/>
                  </a:lnTo>
                  <a:lnTo>
                    <a:pt x="1314" y="329"/>
                  </a:lnTo>
                  <a:lnTo>
                    <a:pt x="1314" y="337"/>
                  </a:lnTo>
                  <a:lnTo>
                    <a:pt x="1314" y="336"/>
                  </a:lnTo>
                  <a:lnTo>
                    <a:pt x="1315" y="327"/>
                  </a:lnTo>
                  <a:lnTo>
                    <a:pt x="1315" y="329"/>
                  </a:lnTo>
                  <a:lnTo>
                    <a:pt x="1315" y="334"/>
                  </a:lnTo>
                  <a:lnTo>
                    <a:pt x="1315" y="333"/>
                  </a:lnTo>
                  <a:lnTo>
                    <a:pt x="1315" y="337"/>
                  </a:lnTo>
                  <a:lnTo>
                    <a:pt x="1316" y="339"/>
                  </a:lnTo>
                  <a:lnTo>
                    <a:pt x="1316" y="337"/>
                  </a:lnTo>
                  <a:lnTo>
                    <a:pt x="1316" y="338"/>
                  </a:lnTo>
                  <a:lnTo>
                    <a:pt x="1316" y="344"/>
                  </a:lnTo>
                  <a:lnTo>
                    <a:pt x="1316" y="340"/>
                  </a:lnTo>
                  <a:lnTo>
                    <a:pt x="1317" y="341"/>
                  </a:lnTo>
                  <a:lnTo>
                    <a:pt x="1317" y="346"/>
                  </a:lnTo>
                  <a:lnTo>
                    <a:pt x="1317" y="342"/>
                  </a:lnTo>
                  <a:lnTo>
                    <a:pt x="1317" y="343"/>
                  </a:lnTo>
                  <a:lnTo>
                    <a:pt x="1318" y="351"/>
                  </a:lnTo>
                  <a:lnTo>
                    <a:pt x="1318" y="344"/>
                  </a:lnTo>
                  <a:lnTo>
                    <a:pt x="1318" y="346"/>
                  </a:lnTo>
                  <a:lnTo>
                    <a:pt x="1318" y="352"/>
                  </a:lnTo>
                  <a:lnTo>
                    <a:pt x="1318" y="351"/>
                  </a:lnTo>
                  <a:lnTo>
                    <a:pt x="1318" y="347"/>
                  </a:lnTo>
                  <a:lnTo>
                    <a:pt x="1318" y="355"/>
                  </a:lnTo>
                  <a:lnTo>
                    <a:pt x="1319" y="349"/>
                  </a:lnTo>
                  <a:lnTo>
                    <a:pt x="1319" y="352"/>
                  </a:lnTo>
                  <a:lnTo>
                    <a:pt x="1319" y="354"/>
                  </a:lnTo>
                  <a:lnTo>
                    <a:pt x="1319" y="353"/>
                  </a:lnTo>
                  <a:lnTo>
                    <a:pt x="1320" y="351"/>
                  </a:lnTo>
                  <a:lnTo>
                    <a:pt x="1320" y="356"/>
                  </a:lnTo>
                  <a:lnTo>
                    <a:pt x="1320" y="359"/>
                  </a:lnTo>
                  <a:lnTo>
                    <a:pt x="1320" y="355"/>
                  </a:lnTo>
                  <a:lnTo>
                    <a:pt x="1321" y="357"/>
                  </a:lnTo>
                  <a:lnTo>
                    <a:pt x="1321" y="359"/>
                  </a:lnTo>
                  <a:lnTo>
                    <a:pt x="1321" y="355"/>
                  </a:lnTo>
                  <a:lnTo>
                    <a:pt x="1322" y="362"/>
                  </a:lnTo>
                  <a:lnTo>
                    <a:pt x="1322" y="357"/>
                  </a:lnTo>
                  <a:lnTo>
                    <a:pt x="1322" y="357"/>
                  </a:lnTo>
                  <a:lnTo>
                    <a:pt x="1322" y="363"/>
                  </a:lnTo>
                  <a:lnTo>
                    <a:pt x="1322" y="358"/>
                  </a:lnTo>
                  <a:lnTo>
                    <a:pt x="1322" y="359"/>
                  </a:lnTo>
                  <a:lnTo>
                    <a:pt x="1323" y="361"/>
                  </a:lnTo>
                  <a:lnTo>
                    <a:pt x="1323" y="357"/>
                  </a:lnTo>
                  <a:lnTo>
                    <a:pt x="1323" y="364"/>
                  </a:lnTo>
                  <a:lnTo>
                    <a:pt x="1323" y="360"/>
                  </a:lnTo>
                  <a:lnTo>
                    <a:pt x="1324" y="365"/>
                  </a:lnTo>
                  <a:lnTo>
                    <a:pt x="1324" y="362"/>
                  </a:lnTo>
                  <a:lnTo>
                    <a:pt x="1324" y="361"/>
                  </a:lnTo>
                  <a:lnTo>
                    <a:pt x="1324" y="366"/>
                  </a:lnTo>
                  <a:lnTo>
                    <a:pt x="1324" y="361"/>
                  </a:lnTo>
                  <a:lnTo>
                    <a:pt x="1325" y="359"/>
                  </a:lnTo>
                  <a:lnTo>
                    <a:pt x="1325" y="368"/>
                  </a:lnTo>
                  <a:lnTo>
                    <a:pt x="1325" y="363"/>
                  </a:lnTo>
                  <a:lnTo>
                    <a:pt x="1325" y="362"/>
                  </a:lnTo>
                  <a:lnTo>
                    <a:pt x="1325" y="367"/>
                  </a:lnTo>
                  <a:lnTo>
                    <a:pt x="1325" y="356"/>
                  </a:lnTo>
                  <a:lnTo>
                    <a:pt x="1326" y="352"/>
                  </a:lnTo>
                  <a:lnTo>
                    <a:pt x="1326" y="354"/>
                  </a:lnTo>
                  <a:lnTo>
                    <a:pt x="1326" y="348"/>
                  </a:lnTo>
                  <a:lnTo>
                    <a:pt x="1326" y="355"/>
                  </a:lnTo>
                  <a:lnTo>
                    <a:pt x="1327" y="345"/>
                  </a:lnTo>
                  <a:lnTo>
                    <a:pt x="1327" y="350"/>
                  </a:lnTo>
                  <a:lnTo>
                    <a:pt x="1327" y="357"/>
                  </a:lnTo>
                  <a:lnTo>
                    <a:pt x="1327" y="355"/>
                  </a:lnTo>
                  <a:lnTo>
                    <a:pt x="1328" y="359"/>
                  </a:lnTo>
                  <a:lnTo>
                    <a:pt x="1328" y="355"/>
                  </a:lnTo>
                  <a:lnTo>
                    <a:pt x="1328" y="362"/>
                  </a:lnTo>
                  <a:lnTo>
                    <a:pt x="1329" y="358"/>
                  </a:lnTo>
                  <a:lnTo>
                    <a:pt x="1329" y="362"/>
                  </a:lnTo>
                  <a:lnTo>
                    <a:pt x="1329" y="356"/>
                  </a:lnTo>
                  <a:lnTo>
                    <a:pt x="1329" y="358"/>
                  </a:lnTo>
                  <a:lnTo>
                    <a:pt x="1329" y="360"/>
                  </a:lnTo>
                  <a:lnTo>
                    <a:pt x="1329" y="358"/>
                  </a:lnTo>
                  <a:lnTo>
                    <a:pt x="1330" y="362"/>
                  </a:lnTo>
                  <a:lnTo>
                    <a:pt x="1330" y="359"/>
                  </a:lnTo>
                  <a:lnTo>
                    <a:pt x="1330" y="364"/>
                  </a:lnTo>
                  <a:lnTo>
                    <a:pt x="1331" y="361"/>
                  </a:lnTo>
                  <a:lnTo>
                    <a:pt x="1331" y="360"/>
                  </a:lnTo>
                  <a:lnTo>
                    <a:pt x="1331" y="363"/>
                  </a:lnTo>
                  <a:lnTo>
                    <a:pt x="1331" y="361"/>
                  </a:lnTo>
                  <a:lnTo>
                    <a:pt x="1331" y="359"/>
                  </a:lnTo>
                  <a:lnTo>
                    <a:pt x="1332" y="363"/>
                  </a:lnTo>
                  <a:lnTo>
                    <a:pt x="1332" y="361"/>
                  </a:lnTo>
                  <a:lnTo>
                    <a:pt x="1332" y="365"/>
                  </a:lnTo>
                  <a:lnTo>
                    <a:pt x="1332" y="360"/>
                  </a:lnTo>
                  <a:lnTo>
                    <a:pt x="1333" y="364"/>
                  </a:lnTo>
                  <a:lnTo>
                    <a:pt x="1333" y="361"/>
                  </a:lnTo>
                  <a:lnTo>
                    <a:pt x="1333" y="364"/>
                  </a:lnTo>
                  <a:lnTo>
                    <a:pt x="1333" y="365"/>
                  </a:lnTo>
                  <a:lnTo>
                    <a:pt x="1333" y="360"/>
                  </a:lnTo>
                  <a:lnTo>
                    <a:pt x="1334" y="362"/>
                  </a:lnTo>
                  <a:lnTo>
                    <a:pt x="1334" y="369"/>
                  </a:lnTo>
                  <a:lnTo>
                    <a:pt x="1334" y="362"/>
                  </a:lnTo>
                  <a:lnTo>
                    <a:pt x="1334" y="363"/>
                  </a:lnTo>
                  <a:lnTo>
                    <a:pt x="1335" y="366"/>
                  </a:lnTo>
                  <a:lnTo>
                    <a:pt x="1335" y="362"/>
                  </a:lnTo>
                  <a:lnTo>
                    <a:pt x="1335" y="365"/>
                  </a:lnTo>
                  <a:lnTo>
                    <a:pt x="1335" y="367"/>
                  </a:lnTo>
                  <a:lnTo>
                    <a:pt x="1335" y="364"/>
                  </a:lnTo>
                  <a:lnTo>
                    <a:pt x="1336" y="366"/>
                  </a:lnTo>
                  <a:lnTo>
                    <a:pt x="1336" y="362"/>
                  </a:lnTo>
                  <a:lnTo>
                    <a:pt x="1336" y="369"/>
                  </a:lnTo>
                  <a:lnTo>
                    <a:pt x="1336" y="362"/>
                  </a:lnTo>
                  <a:lnTo>
                    <a:pt x="1336" y="366"/>
                  </a:lnTo>
                  <a:lnTo>
                    <a:pt x="1337" y="368"/>
                  </a:lnTo>
                  <a:lnTo>
                    <a:pt x="1337" y="362"/>
                  </a:lnTo>
                  <a:lnTo>
                    <a:pt x="1337" y="366"/>
                  </a:lnTo>
                  <a:lnTo>
                    <a:pt x="1337" y="368"/>
                  </a:lnTo>
                  <a:lnTo>
                    <a:pt x="1338" y="356"/>
                  </a:lnTo>
                  <a:lnTo>
                    <a:pt x="1338" y="357"/>
                  </a:lnTo>
                  <a:lnTo>
                    <a:pt x="1338" y="350"/>
                  </a:lnTo>
                  <a:lnTo>
                    <a:pt x="1338" y="356"/>
                  </a:lnTo>
                  <a:lnTo>
                    <a:pt x="1339" y="351"/>
                  </a:lnTo>
                  <a:lnTo>
                    <a:pt x="1339" y="358"/>
                  </a:lnTo>
                  <a:lnTo>
                    <a:pt x="1339" y="353"/>
                  </a:lnTo>
                  <a:lnTo>
                    <a:pt x="1339" y="358"/>
                  </a:lnTo>
                  <a:lnTo>
                    <a:pt x="1340" y="354"/>
                  </a:lnTo>
                  <a:lnTo>
                    <a:pt x="1340" y="360"/>
                  </a:lnTo>
                  <a:lnTo>
                    <a:pt x="1340" y="355"/>
                  </a:lnTo>
                  <a:lnTo>
                    <a:pt x="1341" y="361"/>
                  </a:lnTo>
                  <a:lnTo>
                    <a:pt x="1341" y="354"/>
                  </a:lnTo>
                  <a:lnTo>
                    <a:pt x="1341" y="361"/>
                  </a:lnTo>
                  <a:lnTo>
                    <a:pt x="1341" y="355"/>
                  </a:lnTo>
                  <a:lnTo>
                    <a:pt x="1342" y="359"/>
                  </a:lnTo>
                  <a:lnTo>
                    <a:pt x="1342" y="358"/>
                  </a:lnTo>
                  <a:lnTo>
                    <a:pt x="1342" y="358"/>
                  </a:lnTo>
                  <a:lnTo>
                    <a:pt x="1343" y="354"/>
                  </a:lnTo>
                  <a:lnTo>
                    <a:pt x="1343" y="356"/>
                  </a:lnTo>
                  <a:lnTo>
                    <a:pt x="1343" y="358"/>
                  </a:lnTo>
                  <a:lnTo>
                    <a:pt x="1343" y="356"/>
                  </a:lnTo>
                  <a:lnTo>
                    <a:pt x="1343" y="358"/>
                  </a:lnTo>
                  <a:lnTo>
                    <a:pt x="1343" y="359"/>
                  </a:lnTo>
                  <a:lnTo>
                    <a:pt x="1344" y="355"/>
                  </a:lnTo>
                  <a:lnTo>
                    <a:pt x="1344" y="356"/>
                  </a:lnTo>
                  <a:lnTo>
                    <a:pt x="1344" y="359"/>
                  </a:lnTo>
                  <a:lnTo>
                    <a:pt x="1344" y="352"/>
                  </a:lnTo>
                  <a:lnTo>
                    <a:pt x="1344" y="355"/>
                  </a:lnTo>
                  <a:lnTo>
                    <a:pt x="1345" y="356"/>
                  </a:lnTo>
                  <a:lnTo>
                    <a:pt x="1345" y="350"/>
                  </a:lnTo>
                  <a:lnTo>
                    <a:pt x="1345" y="352"/>
                  </a:lnTo>
                  <a:lnTo>
                    <a:pt x="1345" y="346"/>
                  </a:lnTo>
                  <a:lnTo>
                    <a:pt x="1346" y="346"/>
                  </a:lnTo>
                  <a:lnTo>
                    <a:pt x="1346" y="347"/>
                  </a:lnTo>
                  <a:lnTo>
                    <a:pt x="1346" y="339"/>
                  </a:lnTo>
                  <a:lnTo>
                    <a:pt x="1346" y="340"/>
                  </a:lnTo>
                  <a:lnTo>
                    <a:pt x="1346" y="339"/>
                  </a:lnTo>
                  <a:lnTo>
                    <a:pt x="1346" y="331"/>
                  </a:lnTo>
                  <a:lnTo>
                    <a:pt x="1346" y="327"/>
                  </a:lnTo>
                  <a:lnTo>
                    <a:pt x="1347" y="329"/>
                  </a:lnTo>
                  <a:lnTo>
                    <a:pt x="1347" y="319"/>
                  </a:lnTo>
                  <a:lnTo>
                    <a:pt x="1347" y="317"/>
                  </a:lnTo>
                  <a:lnTo>
                    <a:pt x="1347" y="320"/>
                  </a:lnTo>
                  <a:lnTo>
                    <a:pt x="1348" y="310"/>
                  </a:lnTo>
                  <a:lnTo>
                    <a:pt x="1348" y="311"/>
                  </a:lnTo>
                  <a:lnTo>
                    <a:pt x="1348" y="309"/>
                  </a:lnTo>
                  <a:lnTo>
                    <a:pt x="1348" y="302"/>
                  </a:lnTo>
                  <a:lnTo>
                    <a:pt x="1349" y="297"/>
                  </a:lnTo>
                  <a:lnTo>
                    <a:pt x="1349" y="296"/>
                  </a:lnTo>
                  <a:lnTo>
                    <a:pt x="1349" y="290"/>
                  </a:lnTo>
                  <a:lnTo>
                    <a:pt x="1350" y="289"/>
                  </a:lnTo>
                  <a:lnTo>
                    <a:pt x="1350" y="284"/>
                  </a:lnTo>
                  <a:lnTo>
                    <a:pt x="1350" y="285"/>
                  </a:lnTo>
                  <a:lnTo>
                    <a:pt x="1350" y="293"/>
                  </a:lnTo>
                  <a:lnTo>
                    <a:pt x="1350" y="285"/>
                  </a:lnTo>
                  <a:lnTo>
                    <a:pt x="1350" y="291"/>
                  </a:lnTo>
                  <a:lnTo>
                    <a:pt x="1351" y="288"/>
                  </a:lnTo>
                  <a:lnTo>
                    <a:pt x="1351" y="292"/>
                  </a:lnTo>
                  <a:lnTo>
                    <a:pt x="1351" y="289"/>
                  </a:lnTo>
                  <a:lnTo>
                    <a:pt x="1352" y="294"/>
                  </a:lnTo>
                  <a:lnTo>
                    <a:pt x="1352" y="289"/>
                  </a:lnTo>
                  <a:lnTo>
                    <a:pt x="1352" y="293"/>
                  </a:lnTo>
                  <a:lnTo>
                    <a:pt x="1352" y="291"/>
                  </a:lnTo>
                  <a:lnTo>
                    <a:pt x="1353" y="289"/>
                  </a:lnTo>
                  <a:lnTo>
                    <a:pt x="1353" y="298"/>
                  </a:lnTo>
                  <a:lnTo>
                    <a:pt x="1353" y="291"/>
                  </a:lnTo>
                  <a:lnTo>
                    <a:pt x="1353" y="292"/>
                  </a:lnTo>
                  <a:lnTo>
                    <a:pt x="1353" y="296"/>
                  </a:lnTo>
                  <a:lnTo>
                    <a:pt x="1353" y="292"/>
                  </a:lnTo>
                  <a:lnTo>
                    <a:pt x="1354" y="292"/>
                  </a:lnTo>
                  <a:lnTo>
                    <a:pt x="1354" y="296"/>
                  </a:lnTo>
                  <a:lnTo>
                    <a:pt x="1354" y="294"/>
                  </a:lnTo>
                  <a:lnTo>
                    <a:pt x="1354" y="291"/>
                  </a:lnTo>
                  <a:lnTo>
                    <a:pt x="1355" y="297"/>
                  </a:lnTo>
                  <a:lnTo>
                    <a:pt x="1355" y="296"/>
                  </a:lnTo>
                  <a:lnTo>
                    <a:pt x="1355" y="296"/>
                  </a:lnTo>
                  <a:lnTo>
                    <a:pt x="1355" y="298"/>
                  </a:lnTo>
                  <a:lnTo>
                    <a:pt x="1355" y="293"/>
                  </a:lnTo>
                  <a:lnTo>
                    <a:pt x="1356" y="291"/>
                  </a:lnTo>
                  <a:lnTo>
                    <a:pt x="1356" y="293"/>
                  </a:lnTo>
                  <a:lnTo>
                    <a:pt x="1356" y="290"/>
                  </a:lnTo>
                  <a:lnTo>
                    <a:pt x="1356" y="291"/>
                  </a:lnTo>
                  <a:lnTo>
                    <a:pt x="1356" y="293"/>
                  </a:lnTo>
                  <a:lnTo>
                    <a:pt x="1357" y="289"/>
                  </a:lnTo>
                  <a:lnTo>
                    <a:pt x="1357" y="296"/>
                  </a:lnTo>
                  <a:lnTo>
                    <a:pt x="1357" y="280"/>
                  </a:lnTo>
                  <a:lnTo>
                    <a:pt x="1357" y="284"/>
                  </a:lnTo>
                  <a:lnTo>
                    <a:pt x="1358" y="280"/>
                  </a:lnTo>
                  <a:lnTo>
                    <a:pt x="1358" y="286"/>
                  </a:lnTo>
                  <a:lnTo>
                    <a:pt x="1358" y="282"/>
                  </a:lnTo>
                  <a:lnTo>
                    <a:pt x="1359" y="282"/>
                  </a:lnTo>
                  <a:lnTo>
                    <a:pt x="1359" y="281"/>
                  </a:lnTo>
                  <a:lnTo>
                    <a:pt x="1359" y="287"/>
                  </a:lnTo>
                  <a:lnTo>
                    <a:pt x="1359" y="280"/>
                  </a:lnTo>
                  <a:lnTo>
                    <a:pt x="1359" y="280"/>
                  </a:lnTo>
                  <a:lnTo>
                    <a:pt x="1360" y="285"/>
                  </a:lnTo>
                  <a:lnTo>
                    <a:pt x="1360" y="280"/>
                  </a:lnTo>
                  <a:lnTo>
                    <a:pt x="1360" y="280"/>
                  </a:lnTo>
                  <a:lnTo>
                    <a:pt x="1360" y="287"/>
                  </a:lnTo>
                  <a:lnTo>
                    <a:pt x="1360" y="281"/>
                  </a:lnTo>
                  <a:lnTo>
                    <a:pt x="1360" y="278"/>
                  </a:lnTo>
                  <a:lnTo>
                    <a:pt x="1361" y="283"/>
                  </a:lnTo>
                  <a:lnTo>
                    <a:pt x="1361" y="281"/>
                  </a:lnTo>
                  <a:lnTo>
                    <a:pt x="1361" y="278"/>
                  </a:lnTo>
                  <a:lnTo>
                    <a:pt x="1361" y="279"/>
                  </a:lnTo>
                  <a:lnTo>
                    <a:pt x="1361" y="277"/>
                  </a:lnTo>
                  <a:lnTo>
                    <a:pt x="1362" y="280"/>
                  </a:lnTo>
                  <a:lnTo>
                    <a:pt x="1362" y="281"/>
                  </a:lnTo>
                  <a:lnTo>
                    <a:pt x="1362" y="277"/>
                  </a:lnTo>
                  <a:lnTo>
                    <a:pt x="1362" y="278"/>
                  </a:lnTo>
                  <a:lnTo>
                    <a:pt x="1363" y="270"/>
                  </a:lnTo>
                  <a:lnTo>
                    <a:pt x="1363" y="274"/>
                  </a:lnTo>
                  <a:lnTo>
                    <a:pt x="1363" y="281"/>
                  </a:lnTo>
                  <a:lnTo>
                    <a:pt x="1363" y="273"/>
                  </a:lnTo>
                  <a:lnTo>
                    <a:pt x="1364" y="278"/>
                  </a:lnTo>
                  <a:lnTo>
                    <a:pt x="1364" y="271"/>
                  </a:lnTo>
                  <a:lnTo>
                    <a:pt x="1364" y="275"/>
                  </a:lnTo>
                  <a:lnTo>
                    <a:pt x="1364" y="270"/>
                  </a:lnTo>
                  <a:lnTo>
                    <a:pt x="1364" y="272"/>
                  </a:lnTo>
                  <a:lnTo>
                    <a:pt x="1365" y="269"/>
                  </a:lnTo>
                  <a:lnTo>
                    <a:pt x="1365" y="268"/>
                  </a:lnTo>
                  <a:lnTo>
                    <a:pt x="1365" y="269"/>
                  </a:lnTo>
                  <a:lnTo>
                    <a:pt x="1365" y="262"/>
                  </a:lnTo>
                  <a:lnTo>
                    <a:pt x="1365" y="260"/>
                  </a:lnTo>
                  <a:lnTo>
                    <a:pt x="1366" y="262"/>
                  </a:lnTo>
                  <a:lnTo>
                    <a:pt x="1366" y="254"/>
                  </a:lnTo>
                  <a:lnTo>
                    <a:pt x="1366" y="262"/>
                  </a:lnTo>
                  <a:lnTo>
                    <a:pt x="1366" y="258"/>
                  </a:lnTo>
                  <a:lnTo>
                    <a:pt x="1367" y="259"/>
                  </a:lnTo>
                  <a:lnTo>
                    <a:pt x="1367" y="259"/>
                  </a:lnTo>
                  <a:lnTo>
                    <a:pt x="1367" y="255"/>
                  </a:lnTo>
                  <a:lnTo>
                    <a:pt x="1367" y="262"/>
                  </a:lnTo>
                  <a:lnTo>
                    <a:pt x="1367" y="249"/>
                  </a:lnTo>
                  <a:lnTo>
                    <a:pt x="1368" y="249"/>
                  </a:lnTo>
                  <a:lnTo>
                    <a:pt x="1368" y="241"/>
                  </a:lnTo>
                  <a:lnTo>
                    <a:pt x="1368" y="241"/>
                  </a:lnTo>
                  <a:lnTo>
                    <a:pt x="1368" y="248"/>
                  </a:lnTo>
                  <a:lnTo>
                    <a:pt x="1369" y="245"/>
                  </a:lnTo>
                  <a:lnTo>
                    <a:pt x="1369" y="248"/>
                  </a:lnTo>
                  <a:lnTo>
                    <a:pt x="1369" y="249"/>
                  </a:lnTo>
                  <a:lnTo>
                    <a:pt x="1369" y="241"/>
                  </a:lnTo>
                  <a:lnTo>
                    <a:pt x="1370" y="244"/>
                  </a:lnTo>
                  <a:lnTo>
                    <a:pt x="1370" y="248"/>
                  </a:lnTo>
                  <a:lnTo>
                    <a:pt x="1370" y="240"/>
                  </a:lnTo>
                  <a:lnTo>
                    <a:pt x="1370" y="244"/>
                  </a:lnTo>
                  <a:lnTo>
                    <a:pt x="1371" y="240"/>
                  </a:lnTo>
                  <a:lnTo>
                    <a:pt x="1371" y="243"/>
                  </a:lnTo>
                  <a:lnTo>
                    <a:pt x="1371" y="238"/>
                  </a:lnTo>
                  <a:lnTo>
                    <a:pt x="1371" y="239"/>
                  </a:lnTo>
                  <a:lnTo>
                    <a:pt x="1371" y="241"/>
                  </a:lnTo>
                  <a:lnTo>
                    <a:pt x="1372" y="234"/>
                  </a:lnTo>
                  <a:lnTo>
                    <a:pt x="1372" y="240"/>
                  </a:lnTo>
                  <a:lnTo>
                    <a:pt x="1372" y="238"/>
                  </a:lnTo>
                  <a:lnTo>
                    <a:pt x="1372" y="234"/>
                  </a:lnTo>
                  <a:lnTo>
                    <a:pt x="1372" y="237"/>
                  </a:lnTo>
                  <a:lnTo>
                    <a:pt x="1373" y="231"/>
                  </a:lnTo>
                  <a:lnTo>
                    <a:pt x="1373" y="230"/>
                  </a:lnTo>
                  <a:lnTo>
                    <a:pt x="1373" y="234"/>
                  </a:lnTo>
                  <a:lnTo>
                    <a:pt x="1373" y="223"/>
                  </a:lnTo>
                  <a:lnTo>
                    <a:pt x="1374" y="216"/>
                  </a:lnTo>
                  <a:lnTo>
                    <a:pt x="1374" y="218"/>
                  </a:lnTo>
                  <a:lnTo>
                    <a:pt x="1374" y="215"/>
                  </a:lnTo>
                  <a:lnTo>
                    <a:pt x="1374" y="213"/>
                  </a:lnTo>
                  <a:lnTo>
                    <a:pt x="1374" y="214"/>
                  </a:lnTo>
                  <a:lnTo>
                    <a:pt x="1374" y="209"/>
                  </a:lnTo>
                  <a:lnTo>
                    <a:pt x="1374" y="216"/>
                  </a:lnTo>
                  <a:lnTo>
                    <a:pt x="1375" y="207"/>
                  </a:lnTo>
                  <a:lnTo>
                    <a:pt x="1375" y="211"/>
                  </a:lnTo>
                  <a:lnTo>
                    <a:pt x="1375" y="214"/>
                  </a:lnTo>
                  <a:lnTo>
                    <a:pt x="1375" y="205"/>
                  </a:lnTo>
                  <a:lnTo>
                    <a:pt x="1376" y="207"/>
                  </a:lnTo>
                  <a:lnTo>
                    <a:pt x="1376" y="207"/>
                  </a:lnTo>
                  <a:lnTo>
                    <a:pt x="1376" y="207"/>
                  </a:lnTo>
                  <a:lnTo>
                    <a:pt x="1376" y="206"/>
                  </a:lnTo>
                  <a:lnTo>
                    <a:pt x="1376" y="199"/>
                  </a:lnTo>
                  <a:lnTo>
                    <a:pt x="1377" y="208"/>
                  </a:lnTo>
                  <a:lnTo>
                    <a:pt x="1377" y="205"/>
                  </a:lnTo>
                  <a:lnTo>
                    <a:pt x="1377" y="202"/>
                  </a:lnTo>
                  <a:lnTo>
                    <a:pt x="1377" y="205"/>
                  </a:lnTo>
                  <a:lnTo>
                    <a:pt x="1378" y="201"/>
                  </a:lnTo>
                  <a:lnTo>
                    <a:pt x="1378" y="191"/>
                  </a:lnTo>
                  <a:lnTo>
                    <a:pt x="1378" y="191"/>
                  </a:lnTo>
                  <a:lnTo>
                    <a:pt x="1378" y="187"/>
                  </a:lnTo>
                  <a:lnTo>
                    <a:pt x="1378" y="195"/>
                  </a:lnTo>
                  <a:lnTo>
                    <a:pt x="1378" y="189"/>
                  </a:lnTo>
                  <a:lnTo>
                    <a:pt x="1379" y="196"/>
                  </a:lnTo>
                  <a:lnTo>
                    <a:pt x="1379" y="187"/>
                  </a:lnTo>
                  <a:lnTo>
                    <a:pt x="1379" y="197"/>
                  </a:lnTo>
                  <a:lnTo>
                    <a:pt x="1380" y="186"/>
                  </a:lnTo>
                  <a:lnTo>
                    <a:pt x="1380" y="192"/>
                  </a:lnTo>
                  <a:lnTo>
                    <a:pt x="1380" y="197"/>
                  </a:lnTo>
                  <a:lnTo>
                    <a:pt x="1380" y="190"/>
                  </a:lnTo>
                  <a:lnTo>
                    <a:pt x="1380" y="195"/>
                  </a:lnTo>
                  <a:lnTo>
                    <a:pt x="1381" y="189"/>
                  </a:lnTo>
                  <a:lnTo>
                    <a:pt x="1381" y="194"/>
                  </a:lnTo>
                  <a:lnTo>
                    <a:pt x="1381" y="193"/>
                  </a:lnTo>
                  <a:lnTo>
                    <a:pt x="1381" y="191"/>
                  </a:lnTo>
                  <a:lnTo>
                    <a:pt x="1381" y="197"/>
                  </a:lnTo>
                  <a:lnTo>
                    <a:pt x="1381" y="192"/>
                  </a:lnTo>
                  <a:lnTo>
                    <a:pt x="1382" y="192"/>
                  </a:lnTo>
                  <a:lnTo>
                    <a:pt x="1382" y="193"/>
                  </a:lnTo>
                  <a:lnTo>
                    <a:pt x="1382" y="193"/>
                  </a:lnTo>
                  <a:lnTo>
                    <a:pt x="1382" y="187"/>
                  </a:lnTo>
                  <a:lnTo>
                    <a:pt x="1383" y="191"/>
                  </a:lnTo>
                  <a:lnTo>
                    <a:pt x="1383" y="191"/>
                  </a:lnTo>
                  <a:lnTo>
                    <a:pt x="1383" y="183"/>
                  </a:lnTo>
                  <a:lnTo>
                    <a:pt x="1383" y="188"/>
                  </a:lnTo>
                  <a:lnTo>
                    <a:pt x="1384" y="189"/>
                  </a:lnTo>
                  <a:lnTo>
                    <a:pt x="1384" y="183"/>
                  </a:lnTo>
                  <a:lnTo>
                    <a:pt x="1384" y="184"/>
                  </a:lnTo>
                  <a:lnTo>
                    <a:pt x="1384" y="185"/>
                  </a:lnTo>
                  <a:lnTo>
                    <a:pt x="1384" y="179"/>
                  </a:lnTo>
                  <a:lnTo>
                    <a:pt x="1385" y="186"/>
                  </a:lnTo>
                  <a:lnTo>
                    <a:pt x="1385" y="181"/>
                  </a:lnTo>
                  <a:lnTo>
                    <a:pt x="1385" y="183"/>
                  </a:lnTo>
                  <a:lnTo>
                    <a:pt x="1385" y="172"/>
                  </a:lnTo>
                  <a:lnTo>
                    <a:pt x="1385" y="161"/>
                  </a:lnTo>
                  <a:lnTo>
                    <a:pt x="1385" y="172"/>
                  </a:lnTo>
                  <a:lnTo>
                    <a:pt x="1386" y="157"/>
                  </a:lnTo>
                  <a:lnTo>
                    <a:pt x="1386" y="164"/>
                  </a:lnTo>
                  <a:lnTo>
                    <a:pt x="1386" y="162"/>
                  </a:lnTo>
                  <a:lnTo>
                    <a:pt x="1386" y="163"/>
                  </a:lnTo>
                  <a:lnTo>
                    <a:pt x="1387" y="171"/>
                  </a:lnTo>
                  <a:lnTo>
                    <a:pt x="1387" y="164"/>
                  </a:lnTo>
                  <a:lnTo>
                    <a:pt x="1387" y="174"/>
                  </a:lnTo>
                  <a:lnTo>
                    <a:pt x="1387" y="161"/>
                  </a:lnTo>
                  <a:lnTo>
                    <a:pt x="1388" y="170"/>
                  </a:lnTo>
                  <a:lnTo>
                    <a:pt x="1388" y="156"/>
                  </a:lnTo>
                  <a:lnTo>
                    <a:pt x="1388" y="157"/>
                  </a:lnTo>
                  <a:lnTo>
                    <a:pt x="1388" y="159"/>
                  </a:lnTo>
                  <a:lnTo>
                    <a:pt x="1388" y="153"/>
                  </a:lnTo>
                  <a:lnTo>
                    <a:pt x="1388" y="155"/>
                  </a:lnTo>
                  <a:lnTo>
                    <a:pt x="1389" y="153"/>
                  </a:lnTo>
                  <a:lnTo>
                    <a:pt x="1389" y="156"/>
                  </a:lnTo>
                  <a:lnTo>
                    <a:pt x="1389" y="150"/>
                  </a:lnTo>
                  <a:lnTo>
                    <a:pt x="1389" y="147"/>
                  </a:lnTo>
                  <a:lnTo>
                    <a:pt x="1389" y="152"/>
                  </a:lnTo>
                  <a:lnTo>
                    <a:pt x="1390" y="145"/>
                  </a:lnTo>
                  <a:lnTo>
                    <a:pt x="1390" y="145"/>
                  </a:lnTo>
                  <a:lnTo>
                    <a:pt x="1390" y="152"/>
                  </a:lnTo>
                  <a:lnTo>
                    <a:pt x="1390" y="147"/>
                  </a:lnTo>
                  <a:lnTo>
                    <a:pt x="1391" y="152"/>
                  </a:lnTo>
                  <a:lnTo>
                    <a:pt x="1391" y="144"/>
                  </a:lnTo>
                  <a:lnTo>
                    <a:pt x="1391" y="152"/>
                  </a:lnTo>
                  <a:lnTo>
                    <a:pt x="1391" y="145"/>
                  </a:lnTo>
                  <a:lnTo>
                    <a:pt x="1392" y="147"/>
                  </a:lnTo>
                  <a:lnTo>
                    <a:pt x="1392" y="151"/>
                  </a:lnTo>
                  <a:lnTo>
                    <a:pt x="1392" y="141"/>
                  </a:lnTo>
                  <a:lnTo>
                    <a:pt x="1392" y="147"/>
                  </a:lnTo>
                  <a:lnTo>
                    <a:pt x="1392" y="144"/>
                  </a:lnTo>
                  <a:lnTo>
                    <a:pt x="1392" y="147"/>
                  </a:lnTo>
                  <a:lnTo>
                    <a:pt x="1393" y="145"/>
                  </a:lnTo>
                  <a:lnTo>
                    <a:pt x="1393" y="145"/>
                  </a:lnTo>
                  <a:lnTo>
                    <a:pt x="1393" y="153"/>
                  </a:lnTo>
                  <a:lnTo>
                    <a:pt x="1393" y="143"/>
                  </a:lnTo>
                  <a:lnTo>
                    <a:pt x="1393" y="151"/>
                  </a:lnTo>
                  <a:lnTo>
                    <a:pt x="1394" y="147"/>
                  </a:lnTo>
                  <a:lnTo>
                    <a:pt x="1394" y="148"/>
                  </a:lnTo>
                  <a:lnTo>
                    <a:pt x="1394" y="151"/>
                  </a:lnTo>
                  <a:lnTo>
                    <a:pt x="1394" y="146"/>
                  </a:lnTo>
                  <a:lnTo>
                    <a:pt x="1395" y="149"/>
                  </a:lnTo>
                  <a:lnTo>
                    <a:pt x="1395" y="150"/>
                  </a:lnTo>
                  <a:lnTo>
                    <a:pt x="1395" y="145"/>
                  </a:lnTo>
                  <a:lnTo>
                    <a:pt x="1395" y="147"/>
                  </a:lnTo>
                  <a:lnTo>
                    <a:pt x="1395" y="145"/>
                  </a:lnTo>
                  <a:lnTo>
                    <a:pt x="1396" y="147"/>
                  </a:lnTo>
                  <a:lnTo>
                    <a:pt x="1396" y="144"/>
                  </a:lnTo>
                  <a:lnTo>
                    <a:pt x="1396" y="148"/>
                  </a:lnTo>
                  <a:lnTo>
                    <a:pt x="1396" y="145"/>
                  </a:lnTo>
                  <a:lnTo>
                    <a:pt x="1397" y="149"/>
                  </a:lnTo>
                  <a:lnTo>
                    <a:pt x="1397" y="146"/>
                  </a:lnTo>
                  <a:lnTo>
                    <a:pt x="1397" y="135"/>
                  </a:lnTo>
                  <a:lnTo>
                    <a:pt x="1398" y="141"/>
                  </a:lnTo>
                  <a:lnTo>
                    <a:pt x="1398" y="144"/>
                  </a:lnTo>
                  <a:lnTo>
                    <a:pt x="1398" y="148"/>
                  </a:lnTo>
                  <a:lnTo>
                    <a:pt x="1399" y="140"/>
                  </a:lnTo>
                  <a:lnTo>
                    <a:pt x="1399" y="149"/>
                  </a:lnTo>
                  <a:lnTo>
                    <a:pt x="1399" y="147"/>
                  </a:lnTo>
                  <a:lnTo>
                    <a:pt x="1399" y="142"/>
                  </a:lnTo>
                  <a:lnTo>
                    <a:pt x="1399" y="146"/>
                  </a:lnTo>
                  <a:lnTo>
                    <a:pt x="1399" y="127"/>
                  </a:lnTo>
                  <a:lnTo>
                    <a:pt x="1400" y="131"/>
                  </a:lnTo>
                  <a:lnTo>
                    <a:pt x="1400" y="129"/>
                  </a:lnTo>
                  <a:lnTo>
                    <a:pt x="1400" y="128"/>
                  </a:lnTo>
                  <a:lnTo>
                    <a:pt x="1400" y="138"/>
                  </a:lnTo>
                  <a:lnTo>
                    <a:pt x="1400" y="132"/>
                  </a:lnTo>
                  <a:lnTo>
                    <a:pt x="1401" y="138"/>
                  </a:lnTo>
                  <a:lnTo>
                    <a:pt x="1401" y="141"/>
                  </a:lnTo>
                  <a:lnTo>
                    <a:pt x="1401" y="135"/>
                  </a:lnTo>
                  <a:lnTo>
                    <a:pt x="1401" y="141"/>
                  </a:lnTo>
                  <a:lnTo>
                    <a:pt x="1401" y="138"/>
                  </a:lnTo>
                  <a:lnTo>
                    <a:pt x="1402" y="138"/>
                  </a:lnTo>
                  <a:lnTo>
                    <a:pt x="1402" y="144"/>
                  </a:lnTo>
                  <a:lnTo>
                    <a:pt x="1402" y="141"/>
                  </a:lnTo>
                  <a:lnTo>
                    <a:pt x="1402" y="149"/>
                  </a:lnTo>
                  <a:lnTo>
                    <a:pt x="1402" y="141"/>
                  </a:lnTo>
                  <a:lnTo>
                    <a:pt x="1403" y="144"/>
                  </a:lnTo>
                  <a:lnTo>
                    <a:pt x="1403" y="133"/>
                  </a:lnTo>
                  <a:lnTo>
                    <a:pt x="1403" y="143"/>
                  </a:lnTo>
                  <a:lnTo>
                    <a:pt x="1404" y="137"/>
                  </a:lnTo>
                  <a:lnTo>
                    <a:pt x="1404" y="142"/>
                  </a:lnTo>
                  <a:lnTo>
                    <a:pt x="1404" y="139"/>
                  </a:lnTo>
                  <a:lnTo>
                    <a:pt x="1404" y="151"/>
                  </a:lnTo>
                  <a:lnTo>
                    <a:pt x="1404" y="140"/>
                  </a:lnTo>
                  <a:lnTo>
                    <a:pt x="1405" y="142"/>
                  </a:lnTo>
                  <a:lnTo>
                    <a:pt x="1405" y="150"/>
                  </a:lnTo>
                  <a:lnTo>
                    <a:pt x="1405" y="143"/>
                  </a:lnTo>
                  <a:lnTo>
                    <a:pt x="1405" y="147"/>
                  </a:lnTo>
                  <a:lnTo>
                    <a:pt x="1406" y="142"/>
                  </a:lnTo>
                  <a:lnTo>
                    <a:pt x="1406" y="153"/>
                  </a:lnTo>
                  <a:lnTo>
                    <a:pt x="1406" y="148"/>
                  </a:lnTo>
                  <a:lnTo>
                    <a:pt x="1406" y="155"/>
                  </a:lnTo>
                  <a:lnTo>
                    <a:pt x="1406" y="148"/>
                  </a:lnTo>
                  <a:lnTo>
                    <a:pt x="1407" y="161"/>
                  </a:lnTo>
                  <a:lnTo>
                    <a:pt x="1407" y="156"/>
                  </a:lnTo>
                  <a:lnTo>
                    <a:pt x="1407" y="160"/>
                  </a:lnTo>
                  <a:lnTo>
                    <a:pt x="1408" y="161"/>
                  </a:lnTo>
                  <a:lnTo>
                    <a:pt x="1408" y="160"/>
                  </a:lnTo>
                  <a:lnTo>
                    <a:pt x="1408" y="164"/>
                  </a:lnTo>
                  <a:lnTo>
                    <a:pt x="1409" y="160"/>
                  </a:lnTo>
                  <a:lnTo>
                    <a:pt x="1409" y="169"/>
                  </a:lnTo>
                  <a:lnTo>
                    <a:pt x="1409" y="162"/>
                  </a:lnTo>
                  <a:lnTo>
                    <a:pt x="1409" y="172"/>
                  </a:lnTo>
                  <a:lnTo>
                    <a:pt x="1410" y="169"/>
                  </a:lnTo>
                  <a:lnTo>
                    <a:pt x="1410" y="174"/>
                  </a:lnTo>
                  <a:lnTo>
                    <a:pt x="1410" y="172"/>
                  </a:lnTo>
                  <a:lnTo>
                    <a:pt x="1410" y="181"/>
                  </a:lnTo>
                  <a:lnTo>
                    <a:pt x="1411" y="178"/>
                  </a:lnTo>
                  <a:lnTo>
                    <a:pt x="1411" y="189"/>
                  </a:lnTo>
                  <a:lnTo>
                    <a:pt x="1411" y="179"/>
                  </a:lnTo>
                  <a:lnTo>
                    <a:pt x="1411" y="181"/>
                  </a:lnTo>
                  <a:lnTo>
                    <a:pt x="1412" y="191"/>
                  </a:lnTo>
                  <a:lnTo>
                    <a:pt x="1412" y="187"/>
                  </a:lnTo>
                  <a:lnTo>
                    <a:pt x="1412" y="195"/>
                  </a:lnTo>
                  <a:lnTo>
                    <a:pt x="1413" y="197"/>
                  </a:lnTo>
                  <a:lnTo>
                    <a:pt x="1413" y="194"/>
                  </a:lnTo>
                  <a:lnTo>
                    <a:pt x="1413" y="204"/>
                  </a:lnTo>
                  <a:lnTo>
                    <a:pt x="1413" y="203"/>
                  </a:lnTo>
                  <a:lnTo>
                    <a:pt x="1414" y="210"/>
                  </a:lnTo>
                  <a:lnTo>
                    <a:pt x="1414" y="206"/>
                  </a:lnTo>
                  <a:lnTo>
                    <a:pt x="1414" y="217"/>
                  </a:lnTo>
                  <a:lnTo>
                    <a:pt x="1415" y="216"/>
                  </a:lnTo>
                  <a:lnTo>
                    <a:pt x="1415" y="219"/>
                  </a:lnTo>
                  <a:lnTo>
                    <a:pt x="1415" y="216"/>
                  </a:lnTo>
                  <a:lnTo>
                    <a:pt x="1415" y="228"/>
                  </a:lnTo>
                  <a:lnTo>
                    <a:pt x="1415" y="221"/>
                  </a:lnTo>
                  <a:lnTo>
                    <a:pt x="1416" y="234"/>
                  </a:lnTo>
                  <a:lnTo>
                    <a:pt x="1416" y="227"/>
                  </a:lnTo>
                  <a:lnTo>
                    <a:pt x="1416" y="236"/>
                  </a:lnTo>
                  <a:lnTo>
                    <a:pt x="1416" y="236"/>
                  </a:lnTo>
                  <a:lnTo>
                    <a:pt x="1417" y="238"/>
                  </a:lnTo>
                  <a:lnTo>
                    <a:pt x="1417" y="238"/>
                  </a:lnTo>
                  <a:lnTo>
                    <a:pt x="1417" y="241"/>
                  </a:lnTo>
                  <a:lnTo>
                    <a:pt x="1417" y="247"/>
                  </a:lnTo>
                  <a:lnTo>
                    <a:pt x="1417" y="244"/>
                  </a:lnTo>
                  <a:lnTo>
                    <a:pt x="1418" y="252"/>
                  </a:lnTo>
                  <a:lnTo>
                    <a:pt x="1418" y="248"/>
                  </a:lnTo>
                  <a:lnTo>
                    <a:pt x="1418" y="258"/>
                  </a:lnTo>
                  <a:lnTo>
                    <a:pt x="1419" y="254"/>
                  </a:lnTo>
                  <a:lnTo>
                    <a:pt x="1419" y="262"/>
                  </a:lnTo>
                  <a:lnTo>
                    <a:pt x="1419" y="264"/>
                  </a:lnTo>
                  <a:lnTo>
                    <a:pt x="1420" y="271"/>
                  </a:lnTo>
                  <a:lnTo>
                    <a:pt x="1420" y="266"/>
                  </a:lnTo>
                  <a:lnTo>
                    <a:pt x="1420" y="276"/>
                  </a:lnTo>
                  <a:lnTo>
                    <a:pt x="1420" y="268"/>
                  </a:lnTo>
                  <a:lnTo>
                    <a:pt x="1420" y="284"/>
                  </a:lnTo>
                  <a:lnTo>
                    <a:pt x="1421" y="279"/>
                  </a:lnTo>
                  <a:lnTo>
                    <a:pt x="1421" y="276"/>
                  </a:lnTo>
                  <a:lnTo>
                    <a:pt x="1421" y="286"/>
                  </a:lnTo>
                  <a:lnTo>
                    <a:pt x="1421" y="285"/>
                  </a:lnTo>
                  <a:lnTo>
                    <a:pt x="1422" y="291"/>
                  </a:lnTo>
                  <a:lnTo>
                    <a:pt x="1422" y="293"/>
                  </a:lnTo>
                  <a:lnTo>
                    <a:pt x="1422" y="298"/>
                  </a:lnTo>
                  <a:lnTo>
                    <a:pt x="1423" y="301"/>
                  </a:lnTo>
                  <a:lnTo>
                    <a:pt x="1423" y="306"/>
                  </a:lnTo>
                  <a:lnTo>
                    <a:pt x="1423" y="303"/>
                  </a:lnTo>
                  <a:lnTo>
                    <a:pt x="1423" y="308"/>
                  </a:lnTo>
                  <a:lnTo>
                    <a:pt x="1423" y="311"/>
                  </a:lnTo>
                  <a:lnTo>
                    <a:pt x="1423" y="310"/>
                  </a:lnTo>
                  <a:lnTo>
                    <a:pt x="1424" y="316"/>
                  </a:lnTo>
                  <a:lnTo>
                    <a:pt x="1424" y="318"/>
                  </a:lnTo>
                  <a:lnTo>
                    <a:pt x="1424" y="326"/>
                  </a:lnTo>
                  <a:lnTo>
                    <a:pt x="1424" y="319"/>
                  </a:lnTo>
                  <a:lnTo>
                    <a:pt x="1425" y="326"/>
                  </a:lnTo>
                  <a:lnTo>
                    <a:pt x="1425" y="325"/>
                  </a:lnTo>
                  <a:lnTo>
                    <a:pt x="1425" y="328"/>
                  </a:lnTo>
                  <a:lnTo>
                    <a:pt x="1425" y="335"/>
                  </a:lnTo>
                  <a:lnTo>
                    <a:pt x="1426" y="335"/>
                  </a:lnTo>
                  <a:lnTo>
                    <a:pt x="1426" y="344"/>
                  </a:lnTo>
                  <a:lnTo>
                    <a:pt x="1426" y="341"/>
                  </a:lnTo>
                  <a:lnTo>
                    <a:pt x="1427" y="347"/>
                  </a:lnTo>
                  <a:lnTo>
                    <a:pt x="1427" y="346"/>
                  </a:lnTo>
                  <a:lnTo>
                    <a:pt x="1427" y="355"/>
                  </a:lnTo>
                  <a:lnTo>
                    <a:pt x="1427" y="354"/>
                  </a:lnTo>
                  <a:lnTo>
                    <a:pt x="1428" y="362"/>
                  </a:lnTo>
                  <a:lnTo>
                    <a:pt x="1428" y="356"/>
                  </a:lnTo>
                  <a:lnTo>
                    <a:pt x="1428" y="363"/>
                  </a:lnTo>
                  <a:lnTo>
                    <a:pt x="1428" y="366"/>
                  </a:lnTo>
                  <a:lnTo>
                    <a:pt x="1428" y="363"/>
                  </a:lnTo>
                  <a:lnTo>
                    <a:pt x="1429" y="371"/>
                  </a:lnTo>
                  <a:lnTo>
                    <a:pt x="1429" y="374"/>
                  </a:lnTo>
                  <a:lnTo>
                    <a:pt x="1429" y="372"/>
                  </a:lnTo>
                  <a:lnTo>
                    <a:pt x="1429" y="381"/>
                  </a:lnTo>
                  <a:lnTo>
                    <a:pt x="1429" y="377"/>
                  </a:lnTo>
                  <a:lnTo>
                    <a:pt x="1430" y="380"/>
                  </a:lnTo>
                  <a:lnTo>
                    <a:pt x="1430" y="385"/>
                  </a:lnTo>
                  <a:lnTo>
                    <a:pt x="1430" y="382"/>
                  </a:lnTo>
                  <a:lnTo>
                    <a:pt x="1430" y="383"/>
                  </a:lnTo>
                  <a:lnTo>
                    <a:pt x="1430" y="391"/>
                  </a:lnTo>
                  <a:lnTo>
                    <a:pt x="1431" y="390"/>
                  </a:lnTo>
                  <a:lnTo>
                    <a:pt x="1431" y="398"/>
                  </a:lnTo>
                  <a:lnTo>
                    <a:pt x="1431" y="393"/>
                  </a:lnTo>
                  <a:lnTo>
                    <a:pt x="1431" y="400"/>
                  </a:lnTo>
                  <a:lnTo>
                    <a:pt x="1432" y="400"/>
                  </a:lnTo>
                  <a:lnTo>
                    <a:pt x="1432" y="399"/>
                  </a:lnTo>
                  <a:lnTo>
                    <a:pt x="1432" y="410"/>
                  </a:lnTo>
                  <a:lnTo>
                    <a:pt x="1432" y="405"/>
                  </a:lnTo>
                  <a:lnTo>
                    <a:pt x="1433" y="415"/>
                  </a:lnTo>
                  <a:lnTo>
                    <a:pt x="1433" y="392"/>
                  </a:lnTo>
                  <a:lnTo>
                    <a:pt x="1433" y="411"/>
                  </a:lnTo>
                  <a:lnTo>
                    <a:pt x="1433" y="412"/>
                  </a:lnTo>
                  <a:lnTo>
                    <a:pt x="1434" y="423"/>
                  </a:lnTo>
                  <a:lnTo>
                    <a:pt x="1434" y="422"/>
                  </a:lnTo>
                  <a:lnTo>
                    <a:pt x="1434" y="423"/>
                  </a:lnTo>
                  <a:lnTo>
                    <a:pt x="1434" y="433"/>
                  </a:lnTo>
                  <a:lnTo>
                    <a:pt x="1434" y="426"/>
                  </a:lnTo>
                  <a:lnTo>
                    <a:pt x="1435" y="431"/>
                  </a:lnTo>
                  <a:lnTo>
                    <a:pt x="1435" y="434"/>
                  </a:lnTo>
                  <a:lnTo>
                    <a:pt x="1435" y="433"/>
                  </a:lnTo>
                  <a:lnTo>
                    <a:pt x="1435" y="438"/>
                  </a:lnTo>
                  <a:lnTo>
                    <a:pt x="1436" y="443"/>
                  </a:lnTo>
                  <a:lnTo>
                    <a:pt x="1436" y="437"/>
                  </a:lnTo>
                  <a:lnTo>
                    <a:pt x="1436" y="443"/>
                  </a:lnTo>
                  <a:lnTo>
                    <a:pt x="1436" y="451"/>
                  </a:lnTo>
                  <a:lnTo>
                    <a:pt x="1436" y="445"/>
                  </a:lnTo>
                  <a:lnTo>
                    <a:pt x="1437" y="448"/>
                  </a:lnTo>
                  <a:lnTo>
                    <a:pt x="1437" y="455"/>
                  </a:lnTo>
                  <a:lnTo>
                    <a:pt x="1437" y="452"/>
                  </a:lnTo>
                  <a:lnTo>
                    <a:pt x="1437" y="455"/>
                  </a:lnTo>
                  <a:lnTo>
                    <a:pt x="1437" y="460"/>
                  </a:lnTo>
                  <a:lnTo>
                    <a:pt x="1437" y="457"/>
                  </a:lnTo>
                  <a:lnTo>
                    <a:pt x="1438" y="463"/>
                  </a:lnTo>
                  <a:lnTo>
                    <a:pt x="1438" y="463"/>
                  </a:lnTo>
                  <a:lnTo>
                    <a:pt x="1438" y="466"/>
                  </a:lnTo>
                  <a:lnTo>
                    <a:pt x="1438" y="471"/>
                  </a:lnTo>
                  <a:lnTo>
                    <a:pt x="1438" y="466"/>
                  </a:lnTo>
                  <a:lnTo>
                    <a:pt x="1439" y="469"/>
                  </a:lnTo>
                  <a:lnTo>
                    <a:pt x="1439" y="477"/>
                  </a:lnTo>
                  <a:lnTo>
                    <a:pt x="1439" y="473"/>
                  </a:lnTo>
                  <a:lnTo>
                    <a:pt x="1439" y="475"/>
                  </a:lnTo>
                  <a:lnTo>
                    <a:pt x="1440" y="481"/>
                  </a:lnTo>
                  <a:lnTo>
                    <a:pt x="1440" y="478"/>
                  </a:lnTo>
                  <a:lnTo>
                    <a:pt x="1440" y="480"/>
                  </a:lnTo>
                  <a:lnTo>
                    <a:pt x="1440" y="489"/>
                  </a:lnTo>
                  <a:lnTo>
                    <a:pt x="1440" y="486"/>
                  </a:lnTo>
                  <a:lnTo>
                    <a:pt x="1441" y="487"/>
                  </a:lnTo>
                  <a:lnTo>
                    <a:pt x="1441" y="493"/>
                  </a:lnTo>
                  <a:lnTo>
                    <a:pt x="1441" y="491"/>
                  </a:lnTo>
                  <a:lnTo>
                    <a:pt x="1441" y="492"/>
                  </a:lnTo>
                  <a:lnTo>
                    <a:pt x="1441" y="497"/>
                  </a:lnTo>
                  <a:lnTo>
                    <a:pt x="1441" y="497"/>
                  </a:lnTo>
                  <a:lnTo>
                    <a:pt x="1442" y="497"/>
                  </a:lnTo>
                  <a:lnTo>
                    <a:pt x="1442" y="502"/>
                  </a:lnTo>
                  <a:lnTo>
                    <a:pt x="1442" y="505"/>
                  </a:lnTo>
                  <a:lnTo>
                    <a:pt x="1442" y="508"/>
                  </a:lnTo>
                  <a:lnTo>
                    <a:pt x="1443" y="505"/>
                  </a:lnTo>
                  <a:lnTo>
                    <a:pt x="1443" y="514"/>
                  </a:lnTo>
                  <a:lnTo>
                    <a:pt x="1443" y="509"/>
                  </a:lnTo>
                  <a:lnTo>
                    <a:pt x="1444" y="517"/>
                  </a:lnTo>
                  <a:lnTo>
                    <a:pt x="1444" y="513"/>
                  </a:lnTo>
                  <a:lnTo>
                    <a:pt x="1444" y="516"/>
                  </a:lnTo>
                  <a:lnTo>
                    <a:pt x="1444" y="523"/>
                  </a:lnTo>
                  <a:lnTo>
                    <a:pt x="1444" y="521"/>
                  </a:lnTo>
                  <a:lnTo>
                    <a:pt x="1444" y="522"/>
                  </a:lnTo>
                  <a:lnTo>
                    <a:pt x="1445" y="525"/>
                  </a:lnTo>
                  <a:lnTo>
                    <a:pt x="1445" y="525"/>
                  </a:lnTo>
                  <a:lnTo>
                    <a:pt x="1445" y="531"/>
                  </a:lnTo>
                  <a:lnTo>
                    <a:pt x="1446" y="530"/>
                  </a:lnTo>
                  <a:lnTo>
                    <a:pt x="1446" y="536"/>
                  </a:lnTo>
                  <a:lnTo>
                    <a:pt x="1446" y="533"/>
                  </a:lnTo>
                  <a:lnTo>
                    <a:pt x="1446" y="536"/>
                  </a:lnTo>
                  <a:lnTo>
                    <a:pt x="1447" y="541"/>
                  </a:lnTo>
                  <a:lnTo>
                    <a:pt x="1447" y="537"/>
                  </a:lnTo>
                  <a:lnTo>
                    <a:pt x="1447" y="539"/>
                  </a:lnTo>
                  <a:lnTo>
                    <a:pt x="1447" y="544"/>
                  </a:lnTo>
                  <a:lnTo>
                    <a:pt x="1448" y="545"/>
                  </a:lnTo>
                  <a:lnTo>
                    <a:pt x="1448" y="549"/>
                  </a:lnTo>
                  <a:lnTo>
                    <a:pt x="1448" y="547"/>
                  </a:lnTo>
                  <a:lnTo>
                    <a:pt x="1448" y="547"/>
                  </a:lnTo>
                  <a:lnTo>
                    <a:pt x="1448" y="554"/>
                  </a:lnTo>
                  <a:lnTo>
                    <a:pt x="1449" y="550"/>
                  </a:lnTo>
                  <a:lnTo>
                    <a:pt x="1449" y="558"/>
                  </a:lnTo>
                  <a:lnTo>
                    <a:pt x="1449" y="554"/>
                  </a:lnTo>
                  <a:lnTo>
                    <a:pt x="1450" y="562"/>
                  </a:lnTo>
                  <a:lnTo>
                    <a:pt x="1450" y="558"/>
                  </a:lnTo>
                  <a:lnTo>
                    <a:pt x="1450" y="567"/>
                  </a:lnTo>
                  <a:lnTo>
                    <a:pt x="1451" y="562"/>
                  </a:lnTo>
                  <a:lnTo>
                    <a:pt x="1451" y="570"/>
                  </a:lnTo>
                  <a:lnTo>
                    <a:pt x="1451" y="566"/>
                  </a:lnTo>
                  <a:lnTo>
                    <a:pt x="1451" y="574"/>
                  </a:lnTo>
                  <a:lnTo>
                    <a:pt x="1451" y="569"/>
                  </a:lnTo>
                  <a:lnTo>
                    <a:pt x="1452" y="575"/>
                  </a:lnTo>
                  <a:lnTo>
                    <a:pt x="1452" y="573"/>
                  </a:lnTo>
                  <a:lnTo>
                    <a:pt x="1452" y="575"/>
                  </a:lnTo>
                  <a:lnTo>
                    <a:pt x="1453" y="579"/>
                  </a:lnTo>
                  <a:lnTo>
                    <a:pt x="1453" y="576"/>
                  </a:lnTo>
                  <a:lnTo>
                    <a:pt x="1453" y="577"/>
                  </a:lnTo>
                  <a:lnTo>
                    <a:pt x="1453" y="582"/>
                  </a:lnTo>
                  <a:lnTo>
                    <a:pt x="1453" y="578"/>
                  </a:lnTo>
                  <a:lnTo>
                    <a:pt x="1454" y="581"/>
                  </a:lnTo>
                  <a:lnTo>
                    <a:pt x="1454" y="585"/>
                  </a:lnTo>
                  <a:lnTo>
                    <a:pt x="1454" y="581"/>
                  </a:lnTo>
                  <a:lnTo>
                    <a:pt x="1454" y="585"/>
                  </a:lnTo>
                  <a:lnTo>
                    <a:pt x="1455" y="589"/>
                  </a:lnTo>
                  <a:lnTo>
                    <a:pt x="1455" y="584"/>
                  </a:lnTo>
                  <a:lnTo>
                    <a:pt x="1455" y="587"/>
                  </a:lnTo>
                  <a:lnTo>
                    <a:pt x="1455" y="591"/>
                  </a:lnTo>
                  <a:lnTo>
                    <a:pt x="1455" y="588"/>
                  </a:lnTo>
                  <a:lnTo>
                    <a:pt x="1455" y="589"/>
                  </a:lnTo>
                  <a:lnTo>
                    <a:pt x="1456" y="594"/>
                  </a:lnTo>
                  <a:lnTo>
                    <a:pt x="1456" y="590"/>
                  </a:lnTo>
                  <a:lnTo>
                    <a:pt x="1456" y="591"/>
                  </a:lnTo>
                  <a:lnTo>
                    <a:pt x="1456" y="598"/>
                  </a:lnTo>
                  <a:lnTo>
                    <a:pt x="1456" y="594"/>
                  </a:lnTo>
                  <a:lnTo>
                    <a:pt x="1457" y="592"/>
                  </a:lnTo>
                  <a:lnTo>
                    <a:pt x="1457" y="597"/>
                  </a:lnTo>
                  <a:lnTo>
                    <a:pt x="1457" y="594"/>
                  </a:lnTo>
                  <a:lnTo>
                    <a:pt x="1457" y="595"/>
                  </a:lnTo>
                  <a:lnTo>
                    <a:pt x="1457" y="600"/>
                  </a:lnTo>
                  <a:lnTo>
                    <a:pt x="1458" y="598"/>
                  </a:lnTo>
                  <a:lnTo>
                    <a:pt x="1458" y="598"/>
                  </a:lnTo>
                  <a:lnTo>
                    <a:pt x="1458" y="602"/>
                  </a:lnTo>
                  <a:lnTo>
                    <a:pt x="1458" y="601"/>
                  </a:lnTo>
                  <a:lnTo>
                    <a:pt x="1458" y="601"/>
                  </a:lnTo>
                  <a:lnTo>
                    <a:pt x="1458" y="605"/>
                  </a:lnTo>
                  <a:lnTo>
                    <a:pt x="1459" y="601"/>
                  </a:lnTo>
                  <a:lnTo>
                    <a:pt x="1459" y="603"/>
                  </a:lnTo>
                  <a:lnTo>
                    <a:pt x="1459" y="607"/>
                  </a:lnTo>
                  <a:lnTo>
                    <a:pt x="1459" y="602"/>
                  </a:lnTo>
                  <a:lnTo>
                    <a:pt x="1460" y="606"/>
                  </a:lnTo>
                  <a:lnTo>
                    <a:pt x="1460" y="609"/>
                  </a:lnTo>
                  <a:lnTo>
                    <a:pt x="1460" y="605"/>
                  </a:lnTo>
                  <a:lnTo>
                    <a:pt x="1460" y="608"/>
                  </a:lnTo>
                  <a:lnTo>
                    <a:pt x="1460" y="611"/>
                  </a:lnTo>
                  <a:lnTo>
                    <a:pt x="1461" y="607"/>
                  </a:lnTo>
                  <a:lnTo>
                    <a:pt x="1461" y="609"/>
                  </a:lnTo>
                  <a:lnTo>
                    <a:pt x="1461" y="614"/>
                  </a:lnTo>
                  <a:lnTo>
                    <a:pt x="1461" y="610"/>
                  </a:lnTo>
                  <a:lnTo>
                    <a:pt x="1462" y="616"/>
                  </a:lnTo>
                  <a:lnTo>
                    <a:pt x="1462" y="612"/>
                  </a:lnTo>
                  <a:lnTo>
                    <a:pt x="1462" y="613"/>
                  </a:lnTo>
                  <a:lnTo>
                    <a:pt x="1462" y="617"/>
                  </a:lnTo>
                  <a:lnTo>
                    <a:pt x="1462" y="613"/>
                  </a:lnTo>
                  <a:lnTo>
                    <a:pt x="1463" y="619"/>
                  </a:lnTo>
                  <a:lnTo>
                    <a:pt x="1463" y="616"/>
                  </a:lnTo>
                  <a:lnTo>
                    <a:pt x="1463" y="620"/>
                  </a:lnTo>
                  <a:lnTo>
                    <a:pt x="1464" y="618"/>
                  </a:lnTo>
                  <a:lnTo>
                    <a:pt x="1464" y="623"/>
                  </a:lnTo>
                  <a:lnTo>
                    <a:pt x="1464" y="620"/>
                  </a:lnTo>
                  <a:lnTo>
                    <a:pt x="1464" y="620"/>
                  </a:lnTo>
                  <a:lnTo>
                    <a:pt x="1465" y="624"/>
                  </a:lnTo>
                  <a:lnTo>
                    <a:pt x="1465" y="619"/>
                  </a:lnTo>
                  <a:lnTo>
                    <a:pt x="1465" y="622"/>
                  </a:lnTo>
                  <a:lnTo>
                    <a:pt x="1465" y="625"/>
                  </a:lnTo>
                  <a:lnTo>
                    <a:pt x="1465" y="623"/>
                  </a:lnTo>
                  <a:lnTo>
                    <a:pt x="1465" y="623"/>
                  </a:lnTo>
                  <a:lnTo>
                    <a:pt x="1466" y="625"/>
                  </a:lnTo>
                  <a:lnTo>
                    <a:pt x="1466" y="628"/>
                  </a:lnTo>
                  <a:lnTo>
                    <a:pt x="1466" y="624"/>
                  </a:lnTo>
                  <a:lnTo>
                    <a:pt x="1466" y="626"/>
                  </a:lnTo>
                  <a:lnTo>
                    <a:pt x="1466" y="629"/>
                  </a:lnTo>
                  <a:lnTo>
                    <a:pt x="1467" y="625"/>
                  </a:lnTo>
                  <a:lnTo>
                    <a:pt x="1467" y="628"/>
                  </a:lnTo>
                  <a:lnTo>
                    <a:pt x="1467" y="631"/>
                  </a:lnTo>
                  <a:lnTo>
                    <a:pt x="1467" y="627"/>
                  </a:lnTo>
                  <a:lnTo>
                    <a:pt x="1468" y="629"/>
                  </a:lnTo>
                  <a:lnTo>
                    <a:pt x="1468" y="632"/>
                  </a:lnTo>
                  <a:lnTo>
                    <a:pt x="1468" y="628"/>
                  </a:lnTo>
                  <a:lnTo>
                    <a:pt x="1468" y="630"/>
                  </a:lnTo>
                  <a:lnTo>
                    <a:pt x="1468" y="635"/>
                  </a:lnTo>
                  <a:lnTo>
                    <a:pt x="1469" y="625"/>
                  </a:lnTo>
                  <a:lnTo>
                    <a:pt x="1469" y="629"/>
                  </a:lnTo>
                  <a:lnTo>
                    <a:pt x="1469" y="636"/>
                  </a:lnTo>
                  <a:lnTo>
                    <a:pt x="1469" y="631"/>
                  </a:lnTo>
                  <a:lnTo>
                    <a:pt x="1469" y="631"/>
                  </a:lnTo>
                  <a:lnTo>
                    <a:pt x="1469" y="637"/>
                  </a:lnTo>
                  <a:lnTo>
                    <a:pt x="1470" y="632"/>
                  </a:lnTo>
                  <a:lnTo>
                    <a:pt x="1470" y="633"/>
                  </a:lnTo>
                  <a:lnTo>
                    <a:pt x="1470" y="637"/>
                  </a:lnTo>
                  <a:lnTo>
                    <a:pt x="1470" y="633"/>
                  </a:lnTo>
                  <a:lnTo>
                    <a:pt x="1471" y="638"/>
                  </a:lnTo>
                  <a:lnTo>
                    <a:pt x="1471" y="635"/>
                  </a:lnTo>
                  <a:lnTo>
                    <a:pt x="1471" y="640"/>
                  </a:lnTo>
                  <a:lnTo>
                    <a:pt x="1472" y="635"/>
                  </a:lnTo>
                  <a:lnTo>
                    <a:pt x="1472" y="637"/>
                  </a:lnTo>
                  <a:lnTo>
                    <a:pt x="1472" y="642"/>
                  </a:lnTo>
                  <a:lnTo>
                    <a:pt x="1472" y="637"/>
                  </a:lnTo>
                  <a:lnTo>
                    <a:pt x="1472" y="638"/>
                  </a:lnTo>
                  <a:lnTo>
                    <a:pt x="1472" y="643"/>
                  </a:lnTo>
                  <a:lnTo>
                    <a:pt x="1473" y="637"/>
                  </a:lnTo>
                  <a:lnTo>
                    <a:pt x="1473" y="639"/>
                  </a:lnTo>
                  <a:lnTo>
                    <a:pt x="1473" y="644"/>
                  </a:lnTo>
                  <a:lnTo>
                    <a:pt x="1473" y="638"/>
                  </a:lnTo>
                  <a:lnTo>
                    <a:pt x="1473" y="640"/>
                  </a:lnTo>
                  <a:lnTo>
                    <a:pt x="1474" y="645"/>
                  </a:lnTo>
                  <a:lnTo>
                    <a:pt x="1474" y="640"/>
                  </a:lnTo>
                  <a:lnTo>
                    <a:pt x="1474" y="641"/>
                  </a:lnTo>
                  <a:lnTo>
                    <a:pt x="1474" y="647"/>
                  </a:lnTo>
                  <a:lnTo>
                    <a:pt x="1475" y="639"/>
                  </a:lnTo>
                  <a:lnTo>
                    <a:pt x="1475" y="640"/>
                  </a:lnTo>
                  <a:lnTo>
                    <a:pt x="1475" y="646"/>
                  </a:lnTo>
                  <a:lnTo>
                    <a:pt x="1475" y="641"/>
                  </a:lnTo>
                  <a:lnTo>
                    <a:pt x="1476" y="647"/>
                  </a:lnTo>
                  <a:lnTo>
                    <a:pt x="1476" y="643"/>
                  </a:lnTo>
                  <a:lnTo>
                    <a:pt x="1476" y="643"/>
                  </a:lnTo>
                  <a:lnTo>
                    <a:pt x="1476" y="648"/>
                  </a:lnTo>
                  <a:lnTo>
                    <a:pt x="1476" y="643"/>
                  </a:lnTo>
                  <a:lnTo>
                    <a:pt x="1477" y="649"/>
                  </a:lnTo>
                  <a:lnTo>
                    <a:pt x="1477" y="645"/>
                  </a:lnTo>
                  <a:lnTo>
                    <a:pt x="1477" y="645"/>
                  </a:lnTo>
                  <a:lnTo>
                    <a:pt x="1477" y="648"/>
                  </a:lnTo>
                  <a:lnTo>
                    <a:pt x="1478" y="646"/>
                  </a:lnTo>
                  <a:lnTo>
                    <a:pt x="1478" y="649"/>
                  </a:lnTo>
                  <a:lnTo>
                    <a:pt x="1478" y="647"/>
                  </a:lnTo>
                  <a:lnTo>
                    <a:pt x="1479" y="647"/>
                  </a:lnTo>
                  <a:lnTo>
                    <a:pt x="1479" y="650"/>
                  </a:lnTo>
                  <a:lnTo>
                    <a:pt x="1479" y="647"/>
                  </a:lnTo>
                  <a:lnTo>
                    <a:pt x="1479" y="648"/>
                  </a:lnTo>
                  <a:lnTo>
                    <a:pt x="1479" y="652"/>
                  </a:lnTo>
                  <a:lnTo>
                    <a:pt x="1479" y="647"/>
                  </a:lnTo>
                  <a:lnTo>
                    <a:pt x="1479" y="649"/>
                  </a:lnTo>
                  <a:lnTo>
                    <a:pt x="1480" y="653"/>
                  </a:lnTo>
                  <a:lnTo>
                    <a:pt x="1480" y="648"/>
                  </a:lnTo>
                  <a:lnTo>
                    <a:pt x="1480" y="649"/>
                  </a:lnTo>
                  <a:lnTo>
                    <a:pt x="1480" y="651"/>
                  </a:lnTo>
                  <a:lnTo>
                    <a:pt x="1481" y="647"/>
                  </a:lnTo>
                  <a:lnTo>
                    <a:pt x="1481" y="650"/>
                  </a:lnTo>
                  <a:lnTo>
                    <a:pt x="1481" y="654"/>
                  </a:lnTo>
                  <a:lnTo>
                    <a:pt x="1481" y="649"/>
                  </a:lnTo>
                  <a:lnTo>
                    <a:pt x="1481" y="649"/>
                  </a:lnTo>
                  <a:lnTo>
                    <a:pt x="1482" y="654"/>
                  </a:lnTo>
                  <a:lnTo>
                    <a:pt x="1482" y="649"/>
                  </a:lnTo>
                  <a:lnTo>
                    <a:pt x="1482" y="650"/>
                  </a:lnTo>
                  <a:lnTo>
                    <a:pt x="1482" y="655"/>
                  </a:lnTo>
                  <a:lnTo>
                    <a:pt x="1483" y="650"/>
                  </a:lnTo>
                  <a:lnTo>
                    <a:pt x="1483" y="650"/>
                  </a:lnTo>
                  <a:lnTo>
                    <a:pt x="1483" y="655"/>
                  </a:lnTo>
                  <a:lnTo>
                    <a:pt x="1483" y="651"/>
                  </a:lnTo>
                  <a:lnTo>
                    <a:pt x="1483" y="655"/>
                  </a:lnTo>
                  <a:lnTo>
                    <a:pt x="1484" y="651"/>
                  </a:lnTo>
                  <a:lnTo>
                    <a:pt x="1484" y="651"/>
                  </a:lnTo>
                  <a:lnTo>
                    <a:pt x="1484" y="656"/>
                  </a:lnTo>
                  <a:lnTo>
                    <a:pt x="1484" y="651"/>
                  </a:lnTo>
                  <a:lnTo>
                    <a:pt x="1485" y="656"/>
                  </a:lnTo>
                  <a:lnTo>
                    <a:pt x="1485" y="652"/>
                  </a:lnTo>
                  <a:lnTo>
                    <a:pt x="1485" y="653"/>
                  </a:lnTo>
                  <a:lnTo>
                    <a:pt x="1485" y="655"/>
                  </a:lnTo>
                  <a:lnTo>
                    <a:pt x="1486" y="652"/>
                  </a:lnTo>
                  <a:lnTo>
                    <a:pt x="1486" y="654"/>
                  </a:lnTo>
                  <a:lnTo>
                    <a:pt x="1486" y="655"/>
                  </a:lnTo>
                  <a:lnTo>
                    <a:pt x="1486" y="652"/>
                  </a:lnTo>
                  <a:lnTo>
                    <a:pt x="1486" y="652"/>
                  </a:lnTo>
                  <a:lnTo>
                    <a:pt x="1486" y="656"/>
                  </a:lnTo>
                  <a:lnTo>
                    <a:pt x="1487" y="652"/>
                  </a:lnTo>
                  <a:lnTo>
                    <a:pt x="1487" y="653"/>
                  </a:lnTo>
                  <a:lnTo>
                    <a:pt x="1487" y="657"/>
                  </a:lnTo>
                  <a:lnTo>
                    <a:pt x="1487" y="651"/>
                  </a:lnTo>
                  <a:lnTo>
                    <a:pt x="1488" y="654"/>
                  </a:lnTo>
                  <a:lnTo>
                    <a:pt x="1488" y="657"/>
                  </a:lnTo>
                  <a:lnTo>
                    <a:pt x="1488" y="652"/>
                  </a:lnTo>
                  <a:lnTo>
                    <a:pt x="1488" y="654"/>
                  </a:lnTo>
                  <a:lnTo>
                    <a:pt x="1488" y="657"/>
                  </a:lnTo>
                  <a:lnTo>
                    <a:pt x="1489" y="652"/>
                  </a:lnTo>
                  <a:lnTo>
                    <a:pt x="1489" y="653"/>
                  </a:lnTo>
                  <a:lnTo>
                    <a:pt x="1489" y="657"/>
                  </a:lnTo>
                  <a:lnTo>
                    <a:pt x="1489" y="652"/>
                  </a:lnTo>
                  <a:lnTo>
                    <a:pt x="1489" y="656"/>
                  </a:lnTo>
                  <a:lnTo>
                    <a:pt x="1490" y="652"/>
                  </a:lnTo>
                  <a:lnTo>
                    <a:pt x="1490" y="652"/>
                  </a:lnTo>
                  <a:lnTo>
                    <a:pt x="1490" y="657"/>
                  </a:lnTo>
                  <a:lnTo>
                    <a:pt x="1490" y="652"/>
                  </a:lnTo>
                  <a:lnTo>
                    <a:pt x="1490" y="652"/>
                  </a:lnTo>
                  <a:lnTo>
                    <a:pt x="1491" y="657"/>
                  </a:lnTo>
                  <a:lnTo>
                    <a:pt x="1491" y="652"/>
                  </a:lnTo>
                  <a:lnTo>
                    <a:pt x="1491" y="652"/>
                  </a:lnTo>
                  <a:lnTo>
                    <a:pt x="1491" y="656"/>
                  </a:lnTo>
                  <a:lnTo>
                    <a:pt x="1492" y="652"/>
                  </a:lnTo>
                  <a:lnTo>
                    <a:pt x="1492" y="652"/>
                  </a:lnTo>
                  <a:lnTo>
                    <a:pt x="1492" y="656"/>
                  </a:lnTo>
                  <a:lnTo>
                    <a:pt x="1492" y="648"/>
                  </a:lnTo>
                  <a:lnTo>
                    <a:pt x="1493" y="654"/>
                  </a:lnTo>
                  <a:lnTo>
                    <a:pt x="1493" y="649"/>
                  </a:lnTo>
                  <a:lnTo>
                    <a:pt x="1493" y="651"/>
                  </a:lnTo>
                  <a:lnTo>
                    <a:pt x="1493" y="654"/>
                  </a:lnTo>
                  <a:lnTo>
                    <a:pt x="1493" y="651"/>
                  </a:lnTo>
                  <a:lnTo>
                    <a:pt x="1494" y="655"/>
                  </a:lnTo>
                  <a:lnTo>
                    <a:pt x="1494" y="649"/>
                  </a:lnTo>
                  <a:lnTo>
                    <a:pt x="1494" y="654"/>
                  </a:lnTo>
                  <a:lnTo>
                    <a:pt x="1495" y="648"/>
                  </a:lnTo>
                  <a:lnTo>
                    <a:pt x="1495" y="654"/>
                  </a:lnTo>
                  <a:lnTo>
                    <a:pt x="1495" y="647"/>
                  </a:lnTo>
                  <a:lnTo>
                    <a:pt x="1496" y="652"/>
                  </a:lnTo>
                  <a:lnTo>
                    <a:pt x="1496" y="647"/>
                  </a:lnTo>
                  <a:lnTo>
                    <a:pt x="1496" y="649"/>
                  </a:lnTo>
                  <a:lnTo>
                    <a:pt x="1496" y="645"/>
                  </a:lnTo>
                  <a:lnTo>
                    <a:pt x="1497" y="649"/>
                  </a:lnTo>
                  <a:lnTo>
                    <a:pt x="1497" y="645"/>
                  </a:lnTo>
                  <a:lnTo>
                    <a:pt x="1497" y="650"/>
                  </a:lnTo>
                  <a:lnTo>
                    <a:pt x="1497" y="644"/>
                  </a:lnTo>
                  <a:lnTo>
                    <a:pt x="1498" y="645"/>
                  </a:lnTo>
                  <a:lnTo>
                    <a:pt x="1498" y="648"/>
                  </a:lnTo>
                  <a:lnTo>
                    <a:pt x="1498" y="639"/>
                  </a:lnTo>
                  <a:lnTo>
                    <a:pt x="1498" y="645"/>
                  </a:lnTo>
                  <a:lnTo>
                    <a:pt x="1499" y="640"/>
                  </a:lnTo>
                  <a:lnTo>
                    <a:pt x="1499" y="640"/>
                  </a:lnTo>
                  <a:lnTo>
                    <a:pt x="1499" y="645"/>
                  </a:lnTo>
                  <a:lnTo>
                    <a:pt x="1499" y="640"/>
                  </a:lnTo>
                  <a:lnTo>
                    <a:pt x="1500" y="639"/>
                  </a:lnTo>
                  <a:lnTo>
                    <a:pt x="1500" y="644"/>
                  </a:lnTo>
                  <a:lnTo>
                    <a:pt x="1500" y="638"/>
                  </a:lnTo>
                  <a:lnTo>
                    <a:pt x="1500" y="637"/>
                  </a:lnTo>
                  <a:lnTo>
                    <a:pt x="1500" y="641"/>
                  </a:lnTo>
                  <a:lnTo>
                    <a:pt x="1500" y="636"/>
                  </a:lnTo>
                  <a:lnTo>
                    <a:pt x="1501" y="635"/>
                  </a:lnTo>
                  <a:lnTo>
                    <a:pt x="1501" y="638"/>
                  </a:lnTo>
                  <a:lnTo>
                    <a:pt x="1501" y="633"/>
                  </a:lnTo>
                  <a:lnTo>
                    <a:pt x="1502" y="637"/>
                  </a:lnTo>
                  <a:lnTo>
                    <a:pt x="1502" y="632"/>
                  </a:lnTo>
                  <a:lnTo>
                    <a:pt x="1502" y="634"/>
                  </a:lnTo>
                  <a:lnTo>
                    <a:pt x="1503" y="629"/>
                  </a:lnTo>
                  <a:lnTo>
                    <a:pt x="1503" y="631"/>
                  </a:lnTo>
                  <a:lnTo>
                    <a:pt x="1503" y="627"/>
                  </a:lnTo>
                  <a:lnTo>
                    <a:pt x="1503" y="627"/>
                  </a:lnTo>
                  <a:lnTo>
                    <a:pt x="1503" y="630"/>
                  </a:lnTo>
                  <a:lnTo>
                    <a:pt x="1504" y="625"/>
                  </a:lnTo>
                  <a:lnTo>
                    <a:pt x="1504" y="628"/>
                  </a:lnTo>
                  <a:lnTo>
                    <a:pt x="1504" y="611"/>
                  </a:lnTo>
                  <a:lnTo>
                    <a:pt x="1504" y="617"/>
                  </a:lnTo>
                  <a:lnTo>
                    <a:pt x="1505" y="622"/>
                  </a:lnTo>
                  <a:lnTo>
                    <a:pt x="1505" y="616"/>
                  </a:lnTo>
                  <a:lnTo>
                    <a:pt x="1505" y="617"/>
                  </a:lnTo>
                  <a:lnTo>
                    <a:pt x="1505" y="618"/>
                  </a:lnTo>
                  <a:lnTo>
                    <a:pt x="1505" y="614"/>
                  </a:lnTo>
                  <a:lnTo>
                    <a:pt x="1506" y="615"/>
                  </a:lnTo>
                  <a:lnTo>
                    <a:pt x="1506" y="615"/>
                  </a:lnTo>
                  <a:lnTo>
                    <a:pt x="1506" y="608"/>
                  </a:lnTo>
                  <a:lnTo>
                    <a:pt x="1507" y="611"/>
                  </a:lnTo>
                  <a:lnTo>
                    <a:pt x="1507" y="605"/>
                  </a:lnTo>
                  <a:lnTo>
                    <a:pt x="1507" y="610"/>
                  </a:lnTo>
                  <a:lnTo>
                    <a:pt x="1507" y="601"/>
                  </a:lnTo>
                  <a:lnTo>
                    <a:pt x="1507" y="605"/>
                  </a:lnTo>
                  <a:lnTo>
                    <a:pt x="1508" y="598"/>
                  </a:lnTo>
                  <a:lnTo>
                    <a:pt x="1508" y="598"/>
                  </a:lnTo>
                  <a:lnTo>
                    <a:pt x="1508" y="598"/>
                  </a:lnTo>
                  <a:lnTo>
                    <a:pt x="1508" y="594"/>
                  </a:lnTo>
                  <a:lnTo>
                    <a:pt x="1509" y="594"/>
                  </a:lnTo>
                  <a:lnTo>
                    <a:pt x="1509" y="596"/>
                  </a:lnTo>
                  <a:lnTo>
                    <a:pt x="1509" y="591"/>
                  </a:lnTo>
                  <a:lnTo>
                    <a:pt x="1509" y="588"/>
                  </a:lnTo>
                  <a:lnTo>
                    <a:pt x="1509" y="592"/>
                  </a:lnTo>
                  <a:lnTo>
                    <a:pt x="1510" y="587"/>
                  </a:lnTo>
                  <a:lnTo>
                    <a:pt x="1510" y="585"/>
                  </a:lnTo>
                  <a:lnTo>
                    <a:pt x="1510" y="588"/>
                  </a:lnTo>
                  <a:lnTo>
                    <a:pt x="1510" y="572"/>
                  </a:lnTo>
                  <a:lnTo>
                    <a:pt x="1510" y="581"/>
                  </a:lnTo>
                  <a:lnTo>
                    <a:pt x="1511" y="574"/>
                  </a:lnTo>
                  <a:lnTo>
                    <a:pt x="1511" y="575"/>
                  </a:lnTo>
                  <a:lnTo>
                    <a:pt x="1511" y="575"/>
                  </a:lnTo>
                  <a:lnTo>
                    <a:pt x="1511" y="571"/>
                  </a:lnTo>
                  <a:lnTo>
                    <a:pt x="1511" y="569"/>
                  </a:lnTo>
                  <a:lnTo>
                    <a:pt x="1512" y="573"/>
                  </a:lnTo>
                  <a:lnTo>
                    <a:pt x="1512" y="565"/>
                  </a:lnTo>
                  <a:lnTo>
                    <a:pt x="1512" y="559"/>
                  </a:lnTo>
                  <a:lnTo>
                    <a:pt x="1512" y="567"/>
                  </a:lnTo>
                  <a:lnTo>
                    <a:pt x="1513" y="560"/>
                  </a:lnTo>
                  <a:lnTo>
                    <a:pt x="1513" y="557"/>
                  </a:lnTo>
                  <a:lnTo>
                    <a:pt x="1513" y="561"/>
                  </a:lnTo>
                  <a:lnTo>
                    <a:pt x="1513" y="552"/>
                  </a:lnTo>
                  <a:lnTo>
                    <a:pt x="1514" y="555"/>
                  </a:lnTo>
                  <a:lnTo>
                    <a:pt x="1514" y="550"/>
                  </a:lnTo>
                  <a:lnTo>
                    <a:pt x="1514" y="548"/>
                  </a:lnTo>
                  <a:lnTo>
                    <a:pt x="1514" y="543"/>
                  </a:lnTo>
                  <a:lnTo>
                    <a:pt x="1514" y="543"/>
                  </a:lnTo>
                  <a:lnTo>
                    <a:pt x="1515" y="544"/>
                  </a:lnTo>
                  <a:lnTo>
                    <a:pt x="1515" y="539"/>
                  </a:lnTo>
                  <a:lnTo>
                    <a:pt x="1515" y="537"/>
                  </a:lnTo>
                  <a:lnTo>
                    <a:pt x="1515" y="538"/>
                  </a:lnTo>
                  <a:lnTo>
                    <a:pt x="1516" y="531"/>
                  </a:lnTo>
                  <a:lnTo>
                    <a:pt x="1516" y="534"/>
                  </a:lnTo>
                  <a:lnTo>
                    <a:pt x="1516" y="515"/>
                  </a:lnTo>
                  <a:lnTo>
                    <a:pt x="1517" y="525"/>
                  </a:lnTo>
                  <a:lnTo>
                    <a:pt x="1517" y="518"/>
                  </a:lnTo>
                  <a:lnTo>
                    <a:pt x="1517" y="516"/>
                  </a:lnTo>
                  <a:lnTo>
                    <a:pt x="1517" y="519"/>
                  </a:lnTo>
                  <a:lnTo>
                    <a:pt x="1517" y="514"/>
                  </a:lnTo>
                  <a:lnTo>
                    <a:pt x="1517" y="514"/>
                  </a:lnTo>
                  <a:lnTo>
                    <a:pt x="1518" y="505"/>
                  </a:lnTo>
                  <a:lnTo>
                    <a:pt x="1518" y="503"/>
                  </a:lnTo>
                  <a:lnTo>
                    <a:pt x="1518" y="495"/>
                  </a:lnTo>
                  <a:lnTo>
                    <a:pt x="1519" y="497"/>
                  </a:lnTo>
                  <a:lnTo>
                    <a:pt x="1519" y="485"/>
                  </a:lnTo>
                  <a:lnTo>
                    <a:pt x="1519" y="487"/>
                  </a:lnTo>
                  <a:lnTo>
                    <a:pt x="1520" y="475"/>
                  </a:lnTo>
                  <a:lnTo>
                    <a:pt x="1520" y="475"/>
                  </a:lnTo>
                  <a:lnTo>
                    <a:pt x="1520" y="474"/>
                  </a:lnTo>
                  <a:lnTo>
                    <a:pt x="1520" y="460"/>
                  </a:lnTo>
                  <a:lnTo>
                    <a:pt x="1521" y="462"/>
                  </a:lnTo>
                  <a:lnTo>
                    <a:pt x="1521" y="448"/>
                  </a:lnTo>
                  <a:lnTo>
                    <a:pt x="1521" y="452"/>
                  </a:lnTo>
                  <a:lnTo>
                    <a:pt x="1521" y="438"/>
                  </a:lnTo>
                  <a:lnTo>
                    <a:pt x="1522" y="443"/>
                  </a:lnTo>
                  <a:lnTo>
                    <a:pt x="1522" y="426"/>
                  </a:lnTo>
                  <a:lnTo>
                    <a:pt x="1522" y="430"/>
                  </a:lnTo>
                  <a:lnTo>
                    <a:pt x="1523" y="425"/>
                  </a:lnTo>
                  <a:lnTo>
                    <a:pt x="1523" y="426"/>
                  </a:lnTo>
                  <a:lnTo>
                    <a:pt x="1523" y="420"/>
                  </a:lnTo>
                  <a:lnTo>
                    <a:pt x="1524" y="422"/>
                  </a:lnTo>
                  <a:lnTo>
                    <a:pt x="1524" y="415"/>
                  </a:lnTo>
                  <a:lnTo>
                    <a:pt x="1524" y="420"/>
                  </a:lnTo>
                  <a:lnTo>
                    <a:pt x="1524" y="416"/>
                  </a:lnTo>
                  <a:lnTo>
                    <a:pt x="1524" y="409"/>
                  </a:lnTo>
                  <a:lnTo>
                    <a:pt x="1524" y="415"/>
                  </a:lnTo>
                  <a:lnTo>
                    <a:pt x="1525" y="411"/>
                  </a:lnTo>
                  <a:lnTo>
                    <a:pt x="1525" y="408"/>
                  </a:lnTo>
                  <a:lnTo>
                    <a:pt x="1525" y="410"/>
                  </a:lnTo>
                  <a:lnTo>
                    <a:pt x="1525" y="409"/>
                  </a:lnTo>
                  <a:lnTo>
                    <a:pt x="1526" y="406"/>
                  </a:lnTo>
                  <a:lnTo>
                    <a:pt x="1526" y="406"/>
                  </a:lnTo>
                  <a:lnTo>
                    <a:pt x="1526" y="400"/>
                  </a:lnTo>
                  <a:lnTo>
                    <a:pt x="1526" y="404"/>
                  </a:lnTo>
                  <a:lnTo>
                    <a:pt x="1526" y="401"/>
                  </a:lnTo>
                  <a:lnTo>
                    <a:pt x="1527" y="399"/>
                  </a:lnTo>
                  <a:lnTo>
                    <a:pt x="1527" y="403"/>
                  </a:lnTo>
                  <a:lnTo>
                    <a:pt x="1527" y="394"/>
                  </a:lnTo>
                  <a:lnTo>
                    <a:pt x="1527" y="401"/>
                  </a:lnTo>
                  <a:lnTo>
                    <a:pt x="1528" y="393"/>
                  </a:lnTo>
                  <a:lnTo>
                    <a:pt x="1528" y="398"/>
                  </a:lnTo>
                  <a:lnTo>
                    <a:pt x="1528" y="381"/>
                  </a:lnTo>
                  <a:lnTo>
                    <a:pt x="1528" y="380"/>
                  </a:lnTo>
                  <a:lnTo>
                    <a:pt x="1529" y="384"/>
                  </a:lnTo>
                  <a:lnTo>
                    <a:pt x="1529" y="376"/>
                  </a:lnTo>
                  <a:lnTo>
                    <a:pt x="1529" y="374"/>
                  </a:lnTo>
                  <a:lnTo>
                    <a:pt x="1529" y="383"/>
                  </a:lnTo>
                  <a:lnTo>
                    <a:pt x="1529" y="375"/>
                  </a:lnTo>
                  <a:lnTo>
                    <a:pt x="1530" y="375"/>
                  </a:lnTo>
                  <a:lnTo>
                    <a:pt x="1530" y="381"/>
                  </a:lnTo>
                  <a:lnTo>
                    <a:pt x="1530" y="375"/>
                  </a:lnTo>
                  <a:lnTo>
                    <a:pt x="1530" y="378"/>
                  </a:lnTo>
                  <a:lnTo>
                    <a:pt x="1530" y="369"/>
                  </a:lnTo>
                  <a:lnTo>
                    <a:pt x="1531" y="376"/>
                  </a:lnTo>
                  <a:lnTo>
                    <a:pt x="1531" y="375"/>
                  </a:lnTo>
                  <a:lnTo>
                    <a:pt x="1531" y="367"/>
                  </a:lnTo>
                  <a:lnTo>
                    <a:pt x="1531" y="374"/>
                  </a:lnTo>
                  <a:lnTo>
                    <a:pt x="1531" y="374"/>
                  </a:lnTo>
                  <a:lnTo>
                    <a:pt x="1531" y="365"/>
                  </a:lnTo>
                  <a:lnTo>
                    <a:pt x="1532" y="367"/>
                  </a:lnTo>
                  <a:lnTo>
                    <a:pt x="1532" y="374"/>
                  </a:lnTo>
                  <a:lnTo>
                    <a:pt x="1532" y="366"/>
                  </a:lnTo>
                  <a:lnTo>
                    <a:pt x="1532" y="368"/>
                  </a:lnTo>
                  <a:lnTo>
                    <a:pt x="1533" y="369"/>
                  </a:lnTo>
                  <a:lnTo>
                    <a:pt x="1533" y="364"/>
                  </a:lnTo>
                  <a:lnTo>
                    <a:pt x="1533" y="360"/>
                  </a:lnTo>
                  <a:lnTo>
                    <a:pt x="1533" y="359"/>
                  </a:lnTo>
                  <a:lnTo>
                    <a:pt x="1534" y="363"/>
                  </a:lnTo>
                  <a:lnTo>
                    <a:pt x="1534" y="357"/>
                  </a:lnTo>
                  <a:lnTo>
                    <a:pt x="1534" y="364"/>
                  </a:lnTo>
                  <a:lnTo>
                    <a:pt x="1534" y="356"/>
                  </a:lnTo>
                  <a:lnTo>
                    <a:pt x="1535" y="363"/>
                  </a:lnTo>
                  <a:lnTo>
                    <a:pt x="1535" y="355"/>
                  </a:lnTo>
                  <a:lnTo>
                    <a:pt x="1535" y="362"/>
                  </a:lnTo>
                  <a:lnTo>
                    <a:pt x="1535" y="357"/>
                  </a:lnTo>
                  <a:lnTo>
                    <a:pt x="1536" y="359"/>
                  </a:lnTo>
                  <a:lnTo>
                    <a:pt x="1536" y="355"/>
                  </a:lnTo>
                  <a:lnTo>
                    <a:pt x="1536" y="357"/>
                  </a:lnTo>
                  <a:lnTo>
                    <a:pt x="1537" y="356"/>
                  </a:lnTo>
                  <a:lnTo>
                    <a:pt x="1537" y="359"/>
                  </a:lnTo>
                  <a:lnTo>
                    <a:pt x="1537" y="352"/>
                  </a:lnTo>
                  <a:lnTo>
                    <a:pt x="1537" y="362"/>
                  </a:lnTo>
                  <a:lnTo>
                    <a:pt x="1538" y="355"/>
                  </a:lnTo>
                  <a:lnTo>
                    <a:pt x="1538" y="351"/>
                  </a:lnTo>
                  <a:lnTo>
                    <a:pt x="1538" y="360"/>
                  </a:lnTo>
                  <a:lnTo>
                    <a:pt x="1538" y="352"/>
                  </a:lnTo>
                  <a:lnTo>
                    <a:pt x="1538" y="350"/>
                  </a:lnTo>
                  <a:lnTo>
                    <a:pt x="1538" y="354"/>
                  </a:lnTo>
                  <a:lnTo>
                    <a:pt x="1539" y="355"/>
                  </a:lnTo>
                  <a:lnTo>
                    <a:pt x="1539" y="349"/>
                  </a:lnTo>
                  <a:lnTo>
                    <a:pt x="1539" y="353"/>
                  </a:lnTo>
                  <a:lnTo>
                    <a:pt x="1539" y="353"/>
                  </a:lnTo>
                  <a:lnTo>
                    <a:pt x="1539" y="351"/>
                  </a:lnTo>
                  <a:lnTo>
                    <a:pt x="1540" y="353"/>
                  </a:lnTo>
                  <a:lnTo>
                    <a:pt x="1540" y="344"/>
                  </a:lnTo>
                  <a:lnTo>
                    <a:pt x="1540" y="351"/>
                  </a:lnTo>
                  <a:lnTo>
                    <a:pt x="1541" y="343"/>
                  </a:lnTo>
                  <a:lnTo>
                    <a:pt x="1541" y="348"/>
                  </a:lnTo>
                  <a:lnTo>
                    <a:pt x="1541" y="347"/>
                  </a:lnTo>
                  <a:lnTo>
                    <a:pt x="1541" y="338"/>
                  </a:lnTo>
                  <a:lnTo>
                    <a:pt x="1541" y="348"/>
                  </a:lnTo>
                  <a:lnTo>
                    <a:pt x="1542" y="347"/>
                  </a:lnTo>
                  <a:lnTo>
                    <a:pt x="1542" y="344"/>
                  </a:lnTo>
                  <a:lnTo>
                    <a:pt x="1542" y="342"/>
                  </a:lnTo>
                  <a:lnTo>
                    <a:pt x="1542" y="352"/>
                  </a:lnTo>
                  <a:lnTo>
                    <a:pt x="1542" y="344"/>
                  </a:lnTo>
                  <a:lnTo>
                    <a:pt x="1543" y="349"/>
                  </a:lnTo>
                  <a:lnTo>
                    <a:pt x="1543" y="345"/>
                  </a:lnTo>
                  <a:lnTo>
                    <a:pt x="1543" y="348"/>
                  </a:lnTo>
                  <a:lnTo>
                    <a:pt x="1543" y="344"/>
                  </a:lnTo>
                  <a:lnTo>
                    <a:pt x="1543" y="348"/>
                  </a:lnTo>
                  <a:lnTo>
                    <a:pt x="1544" y="343"/>
                  </a:lnTo>
                  <a:lnTo>
                    <a:pt x="1544" y="349"/>
                  </a:lnTo>
                  <a:lnTo>
                    <a:pt x="1544" y="348"/>
                  </a:lnTo>
                  <a:lnTo>
                    <a:pt x="1545" y="342"/>
                  </a:lnTo>
                  <a:lnTo>
                    <a:pt x="1545" y="348"/>
                  </a:lnTo>
                  <a:lnTo>
                    <a:pt x="1545" y="349"/>
                  </a:lnTo>
                  <a:lnTo>
                    <a:pt x="1545" y="343"/>
                  </a:lnTo>
                  <a:lnTo>
                    <a:pt x="1545" y="347"/>
                  </a:lnTo>
                  <a:lnTo>
                    <a:pt x="1545" y="348"/>
                  </a:lnTo>
                  <a:lnTo>
                    <a:pt x="1546" y="338"/>
                  </a:lnTo>
                  <a:lnTo>
                    <a:pt x="1546" y="335"/>
                  </a:lnTo>
                  <a:lnTo>
                    <a:pt x="1546" y="328"/>
                  </a:lnTo>
                  <a:lnTo>
                    <a:pt x="1546" y="329"/>
                  </a:lnTo>
                  <a:lnTo>
                    <a:pt x="1547" y="326"/>
                  </a:lnTo>
                  <a:lnTo>
                    <a:pt x="1547" y="332"/>
                  </a:lnTo>
                  <a:lnTo>
                    <a:pt x="1547" y="327"/>
                  </a:lnTo>
                  <a:lnTo>
                    <a:pt x="1547" y="330"/>
                  </a:lnTo>
                  <a:lnTo>
                    <a:pt x="1548" y="340"/>
                  </a:lnTo>
                  <a:lnTo>
                    <a:pt x="1548" y="329"/>
                  </a:lnTo>
                  <a:lnTo>
                    <a:pt x="1548" y="330"/>
                  </a:lnTo>
                  <a:lnTo>
                    <a:pt x="1548" y="335"/>
                  </a:lnTo>
                  <a:lnTo>
                    <a:pt x="1548" y="334"/>
                  </a:lnTo>
                  <a:lnTo>
                    <a:pt x="1549" y="333"/>
                  </a:lnTo>
                  <a:lnTo>
                    <a:pt x="1549" y="338"/>
                  </a:lnTo>
                  <a:lnTo>
                    <a:pt x="1549" y="338"/>
                  </a:lnTo>
                  <a:lnTo>
                    <a:pt x="1549" y="334"/>
                  </a:lnTo>
                  <a:lnTo>
                    <a:pt x="1549" y="339"/>
                  </a:lnTo>
                  <a:lnTo>
                    <a:pt x="1550" y="339"/>
                  </a:lnTo>
                  <a:lnTo>
                    <a:pt x="1550" y="331"/>
                  </a:lnTo>
                  <a:lnTo>
                    <a:pt x="1550" y="344"/>
                  </a:lnTo>
                  <a:lnTo>
                    <a:pt x="1550" y="333"/>
                  </a:lnTo>
                  <a:lnTo>
                    <a:pt x="1551" y="335"/>
                  </a:lnTo>
                  <a:lnTo>
                    <a:pt x="1551" y="342"/>
                  </a:lnTo>
                  <a:lnTo>
                    <a:pt x="1551" y="334"/>
                  </a:lnTo>
                  <a:lnTo>
                    <a:pt x="1551" y="336"/>
                  </a:lnTo>
                  <a:lnTo>
                    <a:pt x="1552" y="339"/>
                  </a:lnTo>
                  <a:lnTo>
                    <a:pt x="1552" y="337"/>
                  </a:lnTo>
                  <a:lnTo>
                    <a:pt x="1552" y="333"/>
                  </a:lnTo>
                  <a:lnTo>
                    <a:pt x="1552" y="340"/>
                  </a:lnTo>
                  <a:lnTo>
                    <a:pt x="1552" y="338"/>
                  </a:lnTo>
                  <a:lnTo>
                    <a:pt x="1552" y="334"/>
                  </a:lnTo>
                  <a:lnTo>
                    <a:pt x="1553" y="340"/>
                  </a:lnTo>
                  <a:lnTo>
                    <a:pt x="1553" y="337"/>
                  </a:lnTo>
                  <a:lnTo>
                    <a:pt x="1553" y="332"/>
                  </a:lnTo>
                  <a:lnTo>
                    <a:pt x="1554" y="338"/>
                  </a:lnTo>
                  <a:lnTo>
                    <a:pt x="1554" y="333"/>
                  </a:lnTo>
                  <a:lnTo>
                    <a:pt x="1554" y="334"/>
                  </a:lnTo>
                  <a:lnTo>
                    <a:pt x="1554" y="344"/>
                  </a:lnTo>
                  <a:lnTo>
                    <a:pt x="1554" y="333"/>
                  </a:lnTo>
                  <a:lnTo>
                    <a:pt x="1555" y="340"/>
                  </a:lnTo>
                  <a:lnTo>
                    <a:pt x="1555" y="334"/>
                  </a:lnTo>
                  <a:lnTo>
                    <a:pt x="1555" y="338"/>
                  </a:lnTo>
                  <a:lnTo>
                    <a:pt x="1555" y="341"/>
                  </a:lnTo>
                  <a:lnTo>
                    <a:pt x="1556" y="330"/>
                  </a:lnTo>
                  <a:lnTo>
                    <a:pt x="1556" y="337"/>
                  </a:lnTo>
                  <a:lnTo>
                    <a:pt x="1556" y="338"/>
                  </a:lnTo>
                  <a:lnTo>
                    <a:pt x="1556" y="334"/>
                  </a:lnTo>
                  <a:lnTo>
                    <a:pt x="1556" y="338"/>
                  </a:lnTo>
                  <a:lnTo>
                    <a:pt x="1556" y="340"/>
                  </a:lnTo>
                  <a:lnTo>
                    <a:pt x="1557" y="330"/>
                  </a:lnTo>
                  <a:lnTo>
                    <a:pt x="1557" y="334"/>
                  </a:lnTo>
                  <a:lnTo>
                    <a:pt x="1557" y="332"/>
                  </a:lnTo>
                  <a:lnTo>
                    <a:pt x="1557" y="336"/>
                  </a:lnTo>
                  <a:lnTo>
                    <a:pt x="1558" y="337"/>
                  </a:lnTo>
                  <a:lnTo>
                    <a:pt x="1558" y="332"/>
                  </a:lnTo>
                  <a:lnTo>
                    <a:pt x="1558" y="337"/>
                  </a:lnTo>
                  <a:lnTo>
                    <a:pt x="1558" y="332"/>
                  </a:lnTo>
                  <a:lnTo>
                    <a:pt x="1558" y="338"/>
                  </a:lnTo>
                  <a:lnTo>
                    <a:pt x="1559" y="337"/>
                  </a:lnTo>
                  <a:lnTo>
                    <a:pt x="1559" y="329"/>
                  </a:lnTo>
                  <a:lnTo>
                    <a:pt x="1559" y="338"/>
                  </a:lnTo>
                  <a:lnTo>
                    <a:pt x="1559" y="334"/>
                  </a:lnTo>
                  <a:lnTo>
                    <a:pt x="1559" y="332"/>
                  </a:lnTo>
                  <a:lnTo>
                    <a:pt x="1559" y="336"/>
                  </a:lnTo>
                  <a:lnTo>
                    <a:pt x="1560" y="335"/>
                  </a:lnTo>
                  <a:lnTo>
                    <a:pt x="1560" y="333"/>
                  </a:lnTo>
                  <a:lnTo>
                    <a:pt x="1560" y="337"/>
                  </a:lnTo>
                  <a:lnTo>
                    <a:pt x="1560" y="335"/>
                  </a:lnTo>
                  <a:lnTo>
                    <a:pt x="1561" y="332"/>
                  </a:lnTo>
                  <a:lnTo>
                    <a:pt x="1561" y="336"/>
                  </a:lnTo>
                  <a:lnTo>
                    <a:pt x="1561" y="335"/>
                  </a:lnTo>
                  <a:lnTo>
                    <a:pt x="1561" y="334"/>
                  </a:lnTo>
                  <a:lnTo>
                    <a:pt x="1561" y="337"/>
                  </a:lnTo>
                  <a:lnTo>
                    <a:pt x="1562" y="331"/>
                  </a:lnTo>
                  <a:lnTo>
                    <a:pt x="1562" y="335"/>
                  </a:lnTo>
                  <a:lnTo>
                    <a:pt x="1562" y="338"/>
                  </a:lnTo>
                  <a:lnTo>
                    <a:pt x="1562" y="331"/>
                  </a:lnTo>
                  <a:lnTo>
                    <a:pt x="1562" y="338"/>
                  </a:lnTo>
                  <a:lnTo>
                    <a:pt x="1563" y="337"/>
                  </a:lnTo>
                  <a:lnTo>
                    <a:pt x="1563" y="331"/>
                  </a:lnTo>
                  <a:lnTo>
                    <a:pt x="1563" y="337"/>
                  </a:lnTo>
                  <a:lnTo>
                    <a:pt x="1563" y="337"/>
                  </a:lnTo>
                  <a:lnTo>
                    <a:pt x="1563" y="332"/>
                  </a:lnTo>
                  <a:lnTo>
                    <a:pt x="1563" y="335"/>
                  </a:lnTo>
                  <a:lnTo>
                    <a:pt x="1564" y="330"/>
                  </a:lnTo>
                  <a:lnTo>
                    <a:pt x="1564" y="328"/>
                  </a:lnTo>
                  <a:lnTo>
                    <a:pt x="1564" y="327"/>
                  </a:lnTo>
                  <a:lnTo>
                    <a:pt x="1565" y="333"/>
                  </a:lnTo>
                  <a:lnTo>
                    <a:pt x="1565" y="327"/>
                  </a:lnTo>
                  <a:lnTo>
                    <a:pt x="1565" y="332"/>
                  </a:lnTo>
                  <a:lnTo>
                    <a:pt x="1565" y="332"/>
                  </a:lnTo>
                  <a:lnTo>
                    <a:pt x="1566" y="328"/>
                  </a:lnTo>
                  <a:lnTo>
                    <a:pt x="1566" y="333"/>
                  </a:lnTo>
                  <a:lnTo>
                    <a:pt x="1566" y="326"/>
                  </a:lnTo>
                  <a:lnTo>
                    <a:pt x="1566" y="336"/>
                  </a:lnTo>
                  <a:lnTo>
                    <a:pt x="1567" y="324"/>
                  </a:lnTo>
                  <a:lnTo>
                    <a:pt x="1567" y="333"/>
                  </a:lnTo>
                  <a:lnTo>
                    <a:pt x="1567" y="327"/>
                  </a:lnTo>
                  <a:lnTo>
                    <a:pt x="1567" y="327"/>
                  </a:lnTo>
                  <a:lnTo>
                    <a:pt x="1568" y="327"/>
                  </a:lnTo>
                  <a:lnTo>
                    <a:pt x="1568" y="329"/>
                  </a:lnTo>
                  <a:lnTo>
                    <a:pt x="1568" y="330"/>
                  </a:lnTo>
                  <a:lnTo>
                    <a:pt x="1568" y="325"/>
                  </a:lnTo>
                  <a:lnTo>
                    <a:pt x="1569" y="329"/>
                  </a:lnTo>
                  <a:lnTo>
                    <a:pt x="1569" y="329"/>
                  </a:lnTo>
                  <a:lnTo>
                    <a:pt x="1569" y="325"/>
                  </a:lnTo>
                  <a:lnTo>
                    <a:pt x="1569" y="327"/>
                  </a:lnTo>
                  <a:lnTo>
                    <a:pt x="1569" y="330"/>
                  </a:lnTo>
                  <a:lnTo>
                    <a:pt x="1570" y="322"/>
                  </a:lnTo>
                  <a:lnTo>
                    <a:pt x="1570" y="316"/>
                  </a:lnTo>
                  <a:lnTo>
                    <a:pt x="1570" y="326"/>
                  </a:lnTo>
                  <a:lnTo>
                    <a:pt x="1570" y="316"/>
                  </a:lnTo>
                  <a:lnTo>
                    <a:pt x="1570" y="319"/>
                  </a:lnTo>
                  <a:lnTo>
                    <a:pt x="1571" y="313"/>
                  </a:lnTo>
                  <a:lnTo>
                    <a:pt x="1571" y="317"/>
                  </a:lnTo>
                  <a:lnTo>
                    <a:pt x="1571" y="312"/>
                  </a:lnTo>
                  <a:lnTo>
                    <a:pt x="1571" y="319"/>
                  </a:lnTo>
                  <a:lnTo>
                    <a:pt x="1571" y="317"/>
                  </a:lnTo>
                  <a:lnTo>
                    <a:pt x="1572" y="310"/>
                  </a:lnTo>
                  <a:lnTo>
                    <a:pt x="1572" y="317"/>
                  </a:lnTo>
                  <a:lnTo>
                    <a:pt x="1572" y="315"/>
                  </a:lnTo>
                  <a:lnTo>
                    <a:pt x="1572" y="311"/>
                  </a:lnTo>
                  <a:lnTo>
                    <a:pt x="1573" y="318"/>
                  </a:lnTo>
                  <a:lnTo>
                    <a:pt x="1573" y="312"/>
                  </a:lnTo>
                  <a:lnTo>
                    <a:pt x="1573" y="310"/>
                  </a:lnTo>
                  <a:lnTo>
                    <a:pt x="1573" y="304"/>
                  </a:lnTo>
                  <a:lnTo>
                    <a:pt x="1573" y="305"/>
                  </a:lnTo>
                  <a:lnTo>
                    <a:pt x="1573" y="300"/>
                  </a:lnTo>
                  <a:lnTo>
                    <a:pt x="1574" y="307"/>
                  </a:lnTo>
                  <a:lnTo>
                    <a:pt x="1574" y="307"/>
                  </a:lnTo>
                  <a:lnTo>
                    <a:pt x="1574" y="300"/>
                  </a:lnTo>
                  <a:lnTo>
                    <a:pt x="1575" y="313"/>
                  </a:lnTo>
                  <a:lnTo>
                    <a:pt x="1575" y="298"/>
                  </a:lnTo>
                  <a:lnTo>
                    <a:pt x="1575" y="313"/>
                  </a:lnTo>
                  <a:lnTo>
                    <a:pt x="1576" y="295"/>
                  </a:lnTo>
                  <a:lnTo>
                    <a:pt x="1576" y="294"/>
                  </a:lnTo>
                  <a:lnTo>
                    <a:pt x="1576" y="293"/>
                  </a:lnTo>
                  <a:lnTo>
                    <a:pt x="1576" y="295"/>
                  </a:lnTo>
                  <a:lnTo>
                    <a:pt x="1577" y="294"/>
                  </a:lnTo>
                  <a:lnTo>
                    <a:pt x="1577" y="298"/>
                  </a:lnTo>
                  <a:lnTo>
                    <a:pt x="1577" y="296"/>
                  </a:lnTo>
                  <a:lnTo>
                    <a:pt x="1577" y="292"/>
                  </a:lnTo>
                  <a:lnTo>
                    <a:pt x="1577" y="300"/>
                  </a:lnTo>
                  <a:lnTo>
                    <a:pt x="1578" y="294"/>
                  </a:lnTo>
                  <a:lnTo>
                    <a:pt x="1578" y="292"/>
                  </a:lnTo>
                  <a:lnTo>
                    <a:pt x="1578" y="300"/>
                  </a:lnTo>
                  <a:lnTo>
                    <a:pt x="1578" y="292"/>
                  </a:lnTo>
                  <a:lnTo>
                    <a:pt x="1578" y="292"/>
                  </a:lnTo>
                  <a:lnTo>
                    <a:pt x="1579" y="297"/>
                  </a:lnTo>
                  <a:lnTo>
                    <a:pt x="1579" y="288"/>
                  </a:lnTo>
                  <a:lnTo>
                    <a:pt x="1579" y="294"/>
                  </a:lnTo>
                  <a:lnTo>
                    <a:pt x="1579" y="288"/>
                  </a:lnTo>
                  <a:lnTo>
                    <a:pt x="1580" y="294"/>
                  </a:lnTo>
                  <a:lnTo>
                    <a:pt x="1580" y="286"/>
                  </a:lnTo>
                  <a:lnTo>
                    <a:pt x="1580" y="292"/>
                  </a:lnTo>
                  <a:lnTo>
                    <a:pt x="1580" y="286"/>
                  </a:lnTo>
                  <a:lnTo>
                    <a:pt x="1580" y="292"/>
                  </a:lnTo>
                  <a:lnTo>
                    <a:pt x="1581" y="288"/>
                  </a:lnTo>
                  <a:lnTo>
                    <a:pt x="1581" y="287"/>
                  </a:lnTo>
                  <a:lnTo>
                    <a:pt x="1581" y="289"/>
                  </a:lnTo>
                  <a:lnTo>
                    <a:pt x="1581" y="290"/>
                  </a:lnTo>
                  <a:lnTo>
                    <a:pt x="1582" y="285"/>
                  </a:lnTo>
                  <a:lnTo>
                    <a:pt x="1582" y="287"/>
                  </a:lnTo>
                  <a:lnTo>
                    <a:pt x="1582" y="290"/>
                  </a:lnTo>
                  <a:lnTo>
                    <a:pt x="1582" y="286"/>
                  </a:lnTo>
                  <a:lnTo>
                    <a:pt x="1582" y="287"/>
                  </a:lnTo>
                  <a:lnTo>
                    <a:pt x="1583" y="277"/>
                  </a:lnTo>
                  <a:lnTo>
                    <a:pt x="1583" y="291"/>
                  </a:lnTo>
                  <a:lnTo>
                    <a:pt x="1583" y="284"/>
                  </a:lnTo>
                  <a:lnTo>
                    <a:pt x="1583" y="279"/>
                  </a:lnTo>
                  <a:lnTo>
                    <a:pt x="1584" y="293"/>
                  </a:lnTo>
                  <a:lnTo>
                    <a:pt x="1584" y="284"/>
                  </a:lnTo>
                  <a:lnTo>
                    <a:pt x="1584" y="282"/>
                  </a:lnTo>
                  <a:lnTo>
                    <a:pt x="1584" y="289"/>
                  </a:lnTo>
                  <a:lnTo>
                    <a:pt x="1584" y="288"/>
                  </a:lnTo>
                  <a:lnTo>
                    <a:pt x="1584" y="285"/>
                  </a:lnTo>
                  <a:lnTo>
                    <a:pt x="1585" y="288"/>
                  </a:lnTo>
                  <a:lnTo>
                    <a:pt x="1585" y="285"/>
                  </a:lnTo>
                  <a:lnTo>
                    <a:pt x="1585" y="275"/>
                  </a:lnTo>
                  <a:lnTo>
                    <a:pt x="1585" y="279"/>
                  </a:lnTo>
                  <a:lnTo>
                    <a:pt x="1585" y="276"/>
                  </a:lnTo>
                  <a:lnTo>
                    <a:pt x="1586" y="287"/>
                  </a:lnTo>
                  <a:lnTo>
                    <a:pt x="1586" y="281"/>
                  </a:lnTo>
                  <a:lnTo>
                    <a:pt x="1586" y="289"/>
                  </a:lnTo>
                  <a:lnTo>
                    <a:pt x="1587" y="281"/>
                  </a:lnTo>
                  <a:lnTo>
                    <a:pt x="1587" y="293"/>
                  </a:lnTo>
                  <a:lnTo>
                    <a:pt x="1587" y="287"/>
                  </a:lnTo>
                  <a:lnTo>
                    <a:pt x="1587" y="292"/>
                  </a:lnTo>
                  <a:lnTo>
                    <a:pt x="1587" y="284"/>
                  </a:lnTo>
                  <a:lnTo>
                    <a:pt x="1588" y="290"/>
                  </a:lnTo>
                  <a:lnTo>
                    <a:pt x="1588" y="285"/>
                  </a:lnTo>
                  <a:lnTo>
                    <a:pt x="1588" y="295"/>
                  </a:lnTo>
                  <a:lnTo>
                    <a:pt x="1588" y="292"/>
                  </a:lnTo>
                  <a:lnTo>
                    <a:pt x="1589" y="287"/>
                  </a:lnTo>
                  <a:lnTo>
                    <a:pt x="1589" y="297"/>
                  </a:lnTo>
                  <a:lnTo>
                    <a:pt x="1589" y="291"/>
                  </a:lnTo>
                  <a:lnTo>
                    <a:pt x="1589" y="298"/>
                  </a:lnTo>
                  <a:lnTo>
                    <a:pt x="1590" y="295"/>
                  </a:lnTo>
                  <a:lnTo>
                    <a:pt x="1590" y="291"/>
                  </a:lnTo>
                  <a:lnTo>
                    <a:pt x="1590" y="296"/>
                  </a:lnTo>
                  <a:lnTo>
                    <a:pt x="1591" y="299"/>
                  </a:lnTo>
                  <a:lnTo>
                    <a:pt x="1591" y="290"/>
                  </a:lnTo>
                  <a:lnTo>
                    <a:pt x="1591" y="303"/>
                  </a:lnTo>
                  <a:lnTo>
                    <a:pt x="1591" y="295"/>
                  </a:lnTo>
                  <a:lnTo>
                    <a:pt x="1591" y="294"/>
                  </a:lnTo>
                  <a:lnTo>
                    <a:pt x="1591" y="305"/>
                  </a:lnTo>
                  <a:lnTo>
                    <a:pt x="1592" y="295"/>
                  </a:lnTo>
                  <a:lnTo>
                    <a:pt x="1592" y="298"/>
                  </a:lnTo>
                  <a:lnTo>
                    <a:pt x="1592" y="303"/>
                  </a:lnTo>
                  <a:lnTo>
                    <a:pt x="1593" y="298"/>
                  </a:lnTo>
                  <a:lnTo>
                    <a:pt x="1593" y="300"/>
                  </a:lnTo>
                  <a:lnTo>
                    <a:pt x="1593" y="305"/>
                  </a:lnTo>
                  <a:lnTo>
                    <a:pt x="1593" y="302"/>
                  </a:lnTo>
                  <a:lnTo>
                    <a:pt x="1593" y="303"/>
                  </a:lnTo>
                  <a:lnTo>
                    <a:pt x="1594" y="298"/>
                  </a:lnTo>
                  <a:lnTo>
                    <a:pt x="1594" y="305"/>
                  </a:lnTo>
                  <a:lnTo>
                    <a:pt x="1594" y="298"/>
                  </a:lnTo>
                  <a:lnTo>
                    <a:pt x="1594" y="293"/>
                  </a:lnTo>
                  <a:lnTo>
                    <a:pt x="1594" y="303"/>
                  </a:lnTo>
                  <a:lnTo>
                    <a:pt x="1594" y="294"/>
                  </a:lnTo>
                  <a:lnTo>
                    <a:pt x="1595" y="296"/>
                  </a:lnTo>
                  <a:lnTo>
                    <a:pt x="1595" y="306"/>
                  </a:lnTo>
                  <a:lnTo>
                    <a:pt x="1595" y="301"/>
                  </a:lnTo>
                  <a:lnTo>
                    <a:pt x="1595" y="307"/>
                  </a:lnTo>
                  <a:lnTo>
                    <a:pt x="1595" y="303"/>
                  </a:lnTo>
                  <a:lnTo>
                    <a:pt x="1596" y="312"/>
                  </a:lnTo>
                  <a:lnTo>
                    <a:pt x="1596" y="313"/>
                  </a:lnTo>
                  <a:lnTo>
                    <a:pt x="1596" y="305"/>
                  </a:lnTo>
                  <a:lnTo>
                    <a:pt x="1596" y="316"/>
                  </a:lnTo>
                  <a:lnTo>
                    <a:pt x="1597" y="312"/>
                  </a:lnTo>
                  <a:lnTo>
                    <a:pt x="1597" y="311"/>
                  </a:lnTo>
                  <a:lnTo>
                    <a:pt x="1597" y="312"/>
                  </a:lnTo>
                  <a:lnTo>
                    <a:pt x="1597" y="322"/>
                  </a:lnTo>
                  <a:lnTo>
                    <a:pt x="1598" y="305"/>
                  </a:lnTo>
                  <a:lnTo>
                    <a:pt x="1598" y="323"/>
                  </a:lnTo>
                  <a:lnTo>
                    <a:pt x="1598" y="314"/>
                  </a:lnTo>
                  <a:lnTo>
                    <a:pt x="1598" y="318"/>
                  </a:lnTo>
                  <a:lnTo>
                    <a:pt x="1598" y="320"/>
                  </a:lnTo>
                  <a:lnTo>
                    <a:pt x="1598" y="319"/>
                  </a:lnTo>
                  <a:lnTo>
                    <a:pt x="1599" y="326"/>
                  </a:lnTo>
                  <a:lnTo>
                    <a:pt x="1599" y="317"/>
                  </a:lnTo>
                  <a:lnTo>
                    <a:pt x="1599" y="327"/>
                  </a:lnTo>
                  <a:lnTo>
                    <a:pt x="1599" y="317"/>
                  </a:lnTo>
                  <a:lnTo>
                    <a:pt x="1600" y="325"/>
                  </a:lnTo>
                  <a:lnTo>
                    <a:pt x="1600" y="327"/>
                  </a:lnTo>
                  <a:lnTo>
                    <a:pt x="1600" y="324"/>
                  </a:lnTo>
                  <a:lnTo>
                    <a:pt x="1600" y="325"/>
                  </a:lnTo>
                  <a:lnTo>
                    <a:pt x="1601" y="333"/>
                  </a:lnTo>
                  <a:lnTo>
                    <a:pt x="1601" y="327"/>
                  </a:lnTo>
                  <a:lnTo>
                    <a:pt x="1601" y="326"/>
                  </a:lnTo>
                  <a:lnTo>
                    <a:pt x="1601" y="334"/>
                  </a:lnTo>
                  <a:lnTo>
                    <a:pt x="1601" y="327"/>
                  </a:lnTo>
                  <a:lnTo>
                    <a:pt x="1601" y="331"/>
                  </a:lnTo>
                  <a:lnTo>
                    <a:pt x="1602" y="332"/>
                  </a:lnTo>
                  <a:lnTo>
                    <a:pt x="1602" y="336"/>
                  </a:lnTo>
                  <a:lnTo>
                    <a:pt x="1602" y="329"/>
                  </a:lnTo>
                  <a:lnTo>
                    <a:pt x="1602" y="335"/>
                  </a:lnTo>
                  <a:lnTo>
                    <a:pt x="1603" y="338"/>
                  </a:lnTo>
                  <a:lnTo>
                    <a:pt x="1603" y="328"/>
                  </a:lnTo>
                  <a:lnTo>
                    <a:pt x="1603" y="338"/>
                  </a:lnTo>
                  <a:lnTo>
                    <a:pt x="1603" y="339"/>
                  </a:lnTo>
                  <a:lnTo>
                    <a:pt x="1604" y="334"/>
                  </a:lnTo>
                  <a:lnTo>
                    <a:pt x="1604" y="342"/>
                  </a:lnTo>
                  <a:lnTo>
                    <a:pt x="1604" y="333"/>
                  </a:lnTo>
                  <a:lnTo>
                    <a:pt x="1605" y="349"/>
                  </a:lnTo>
                  <a:lnTo>
                    <a:pt x="1605" y="336"/>
                  </a:lnTo>
                  <a:lnTo>
                    <a:pt x="1605" y="338"/>
                  </a:lnTo>
                  <a:lnTo>
                    <a:pt x="1605" y="345"/>
                  </a:lnTo>
                  <a:lnTo>
                    <a:pt x="1605" y="339"/>
                  </a:lnTo>
                  <a:lnTo>
                    <a:pt x="1606" y="338"/>
                  </a:lnTo>
                  <a:lnTo>
                    <a:pt x="1606" y="341"/>
                  </a:lnTo>
                  <a:lnTo>
                    <a:pt x="1606" y="336"/>
                  </a:lnTo>
                  <a:lnTo>
                    <a:pt x="1607" y="346"/>
                  </a:lnTo>
                  <a:lnTo>
                    <a:pt x="1607" y="338"/>
                  </a:lnTo>
                  <a:lnTo>
                    <a:pt x="1607" y="347"/>
                  </a:lnTo>
                  <a:lnTo>
                    <a:pt x="1608" y="340"/>
                  </a:lnTo>
                  <a:lnTo>
                    <a:pt x="1608" y="337"/>
                  </a:lnTo>
                  <a:lnTo>
                    <a:pt x="1608" y="349"/>
                  </a:lnTo>
                  <a:lnTo>
                    <a:pt x="1608" y="342"/>
                  </a:lnTo>
                  <a:lnTo>
                    <a:pt x="1608" y="340"/>
                  </a:lnTo>
                  <a:lnTo>
                    <a:pt x="1608" y="345"/>
                  </a:lnTo>
                  <a:lnTo>
                    <a:pt x="1608" y="344"/>
                  </a:lnTo>
                  <a:lnTo>
                    <a:pt x="1609" y="342"/>
                  </a:lnTo>
                  <a:lnTo>
                    <a:pt x="1609" y="340"/>
                  </a:lnTo>
                  <a:lnTo>
                    <a:pt x="1609" y="348"/>
                  </a:lnTo>
                  <a:lnTo>
                    <a:pt x="1609" y="346"/>
                  </a:lnTo>
                  <a:lnTo>
                    <a:pt x="1610" y="341"/>
                  </a:lnTo>
                  <a:lnTo>
                    <a:pt x="1610" y="345"/>
                  </a:lnTo>
                  <a:lnTo>
                    <a:pt x="1610" y="353"/>
                  </a:lnTo>
                  <a:lnTo>
                    <a:pt x="1610" y="344"/>
                  </a:lnTo>
                  <a:lnTo>
                    <a:pt x="1610" y="345"/>
                  </a:lnTo>
                  <a:lnTo>
                    <a:pt x="1611" y="352"/>
                  </a:lnTo>
                  <a:lnTo>
                    <a:pt x="1611" y="343"/>
                  </a:lnTo>
                  <a:lnTo>
                    <a:pt x="1611" y="354"/>
                  </a:lnTo>
                  <a:lnTo>
                    <a:pt x="1612" y="335"/>
                  </a:lnTo>
                  <a:lnTo>
                    <a:pt x="1612" y="338"/>
                  </a:lnTo>
                  <a:lnTo>
                    <a:pt x="1612" y="333"/>
                  </a:lnTo>
                  <a:lnTo>
                    <a:pt x="1612" y="332"/>
                  </a:lnTo>
                  <a:lnTo>
                    <a:pt x="1613" y="340"/>
                  </a:lnTo>
                  <a:lnTo>
                    <a:pt x="1613" y="339"/>
                  </a:lnTo>
                  <a:lnTo>
                    <a:pt x="1613" y="347"/>
                  </a:lnTo>
                  <a:lnTo>
                    <a:pt x="1614" y="341"/>
                  </a:lnTo>
                  <a:lnTo>
                    <a:pt x="1614" y="339"/>
                  </a:lnTo>
                  <a:lnTo>
                    <a:pt x="1614" y="348"/>
                  </a:lnTo>
                  <a:lnTo>
                    <a:pt x="1614" y="341"/>
                  </a:lnTo>
                  <a:lnTo>
                    <a:pt x="1615" y="348"/>
                  </a:lnTo>
                  <a:lnTo>
                    <a:pt x="1615" y="346"/>
                  </a:lnTo>
                  <a:lnTo>
                    <a:pt x="1615" y="348"/>
                  </a:lnTo>
                  <a:lnTo>
                    <a:pt x="1615" y="341"/>
                  </a:lnTo>
                  <a:lnTo>
                    <a:pt x="1615" y="346"/>
                  </a:lnTo>
                  <a:lnTo>
                    <a:pt x="1615" y="347"/>
                  </a:lnTo>
                  <a:lnTo>
                    <a:pt x="1616" y="340"/>
                  </a:lnTo>
                  <a:lnTo>
                    <a:pt x="1616" y="351"/>
                  </a:lnTo>
                  <a:lnTo>
                    <a:pt x="1616" y="346"/>
                  </a:lnTo>
                  <a:lnTo>
                    <a:pt x="1617" y="352"/>
                  </a:lnTo>
                  <a:lnTo>
                    <a:pt x="1617" y="347"/>
                  </a:lnTo>
                  <a:lnTo>
                    <a:pt x="1617" y="351"/>
                  </a:lnTo>
                  <a:lnTo>
                    <a:pt x="1618" y="344"/>
                  </a:lnTo>
                  <a:lnTo>
                    <a:pt x="1618" y="352"/>
                  </a:lnTo>
                  <a:lnTo>
                    <a:pt x="1618" y="349"/>
                  </a:lnTo>
                  <a:lnTo>
                    <a:pt x="1618" y="351"/>
                  </a:lnTo>
                  <a:lnTo>
                    <a:pt x="1619" y="347"/>
                  </a:lnTo>
                  <a:lnTo>
                    <a:pt x="1619" y="352"/>
                  </a:lnTo>
                  <a:lnTo>
                    <a:pt x="1619" y="352"/>
                  </a:lnTo>
                  <a:lnTo>
                    <a:pt x="1619" y="345"/>
                  </a:lnTo>
                  <a:lnTo>
                    <a:pt x="1619" y="358"/>
                  </a:lnTo>
                  <a:lnTo>
                    <a:pt x="1619" y="346"/>
                  </a:lnTo>
                  <a:lnTo>
                    <a:pt x="1620" y="339"/>
                  </a:lnTo>
                  <a:lnTo>
                    <a:pt x="1620" y="346"/>
                  </a:lnTo>
                  <a:lnTo>
                    <a:pt x="1620" y="344"/>
                  </a:lnTo>
                  <a:lnTo>
                    <a:pt x="1621" y="351"/>
                  </a:lnTo>
                  <a:lnTo>
                    <a:pt x="1621" y="344"/>
                  </a:lnTo>
                  <a:lnTo>
                    <a:pt x="1621" y="351"/>
                  </a:lnTo>
                  <a:lnTo>
                    <a:pt x="1621" y="348"/>
                  </a:lnTo>
                  <a:lnTo>
                    <a:pt x="1622" y="350"/>
                  </a:lnTo>
                  <a:lnTo>
                    <a:pt x="1622" y="354"/>
                  </a:lnTo>
                  <a:lnTo>
                    <a:pt x="1622" y="346"/>
                  </a:lnTo>
                  <a:lnTo>
                    <a:pt x="1622" y="356"/>
                  </a:lnTo>
                  <a:lnTo>
                    <a:pt x="1622" y="346"/>
                  </a:lnTo>
                  <a:lnTo>
                    <a:pt x="1623" y="358"/>
                  </a:lnTo>
                  <a:lnTo>
                    <a:pt x="1623" y="349"/>
                  </a:lnTo>
                  <a:lnTo>
                    <a:pt x="1623" y="351"/>
                  </a:lnTo>
                  <a:lnTo>
                    <a:pt x="1623" y="347"/>
                  </a:lnTo>
                  <a:lnTo>
                    <a:pt x="1623" y="341"/>
                  </a:lnTo>
                  <a:lnTo>
                    <a:pt x="1624" y="341"/>
                  </a:lnTo>
                  <a:lnTo>
                    <a:pt x="1624" y="339"/>
                  </a:lnTo>
                  <a:lnTo>
                    <a:pt x="1624" y="344"/>
                  </a:lnTo>
                  <a:lnTo>
                    <a:pt x="1624" y="339"/>
                  </a:lnTo>
                  <a:lnTo>
                    <a:pt x="1625" y="348"/>
                  </a:lnTo>
                  <a:lnTo>
                    <a:pt x="1625" y="346"/>
                  </a:lnTo>
                  <a:lnTo>
                    <a:pt x="1625" y="351"/>
                  </a:lnTo>
                  <a:lnTo>
                    <a:pt x="1625" y="349"/>
                  </a:lnTo>
                  <a:lnTo>
                    <a:pt x="1625" y="342"/>
                  </a:lnTo>
                  <a:lnTo>
                    <a:pt x="1626" y="348"/>
                  </a:lnTo>
                  <a:lnTo>
                    <a:pt x="1626" y="344"/>
                  </a:lnTo>
                  <a:lnTo>
                    <a:pt x="1626" y="341"/>
                  </a:lnTo>
                  <a:lnTo>
                    <a:pt x="1626" y="347"/>
                  </a:lnTo>
                  <a:lnTo>
                    <a:pt x="1626" y="349"/>
                  </a:lnTo>
                  <a:lnTo>
                    <a:pt x="1626" y="345"/>
                  </a:lnTo>
                  <a:lnTo>
                    <a:pt x="1627" y="351"/>
                  </a:lnTo>
                  <a:lnTo>
                    <a:pt x="1627" y="347"/>
                  </a:lnTo>
                  <a:lnTo>
                    <a:pt x="1627" y="349"/>
                  </a:lnTo>
                  <a:lnTo>
                    <a:pt x="1627" y="346"/>
                  </a:lnTo>
                  <a:lnTo>
                    <a:pt x="1627" y="351"/>
                  </a:lnTo>
                  <a:lnTo>
                    <a:pt x="1628" y="346"/>
                  </a:lnTo>
                  <a:lnTo>
                    <a:pt x="1628" y="351"/>
                  </a:lnTo>
                  <a:lnTo>
                    <a:pt x="1628" y="345"/>
                  </a:lnTo>
                  <a:lnTo>
                    <a:pt x="1628" y="351"/>
                  </a:lnTo>
                  <a:lnTo>
                    <a:pt x="1629" y="342"/>
                  </a:lnTo>
                  <a:lnTo>
                    <a:pt x="1629" y="351"/>
                  </a:lnTo>
                  <a:lnTo>
                    <a:pt x="1629" y="336"/>
                  </a:lnTo>
                  <a:lnTo>
                    <a:pt x="1629" y="345"/>
                  </a:lnTo>
                  <a:lnTo>
                    <a:pt x="1630" y="338"/>
                  </a:lnTo>
                  <a:lnTo>
                    <a:pt x="1630" y="337"/>
                  </a:lnTo>
                  <a:lnTo>
                    <a:pt x="1630" y="324"/>
                  </a:lnTo>
                  <a:lnTo>
                    <a:pt x="1631" y="319"/>
                  </a:lnTo>
                  <a:lnTo>
                    <a:pt x="1631" y="310"/>
                  </a:lnTo>
                  <a:lnTo>
                    <a:pt x="1631" y="303"/>
                  </a:lnTo>
                  <a:lnTo>
                    <a:pt x="1631" y="288"/>
                  </a:lnTo>
                  <a:lnTo>
                    <a:pt x="1632" y="293"/>
                  </a:lnTo>
                  <a:lnTo>
                    <a:pt x="1632" y="285"/>
                  </a:lnTo>
                  <a:lnTo>
                    <a:pt x="1632" y="277"/>
                  </a:lnTo>
                  <a:lnTo>
                    <a:pt x="1632" y="284"/>
                  </a:lnTo>
                  <a:lnTo>
                    <a:pt x="1633" y="272"/>
                  </a:lnTo>
                  <a:lnTo>
                    <a:pt x="1633" y="268"/>
                  </a:lnTo>
                  <a:lnTo>
                    <a:pt x="1633" y="268"/>
                  </a:lnTo>
                  <a:lnTo>
                    <a:pt x="1633" y="264"/>
                  </a:lnTo>
                  <a:lnTo>
                    <a:pt x="1633" y="255"/>
                  </a:lnTo>
                  <a:lnTo>
                    <a:pt x="1634" y="260"/>
                  </a:lnTo>
                  <a:lnTo>
                    <a:pt x="1634" y="262"/>
                  </a:lnTo>
                  <a:lnTo>
                    <a:pt x="1634" y="255"/>
                  </a:lnTo>
                  <a:lnTo>
                    <a:pt x="1634" y="259"/>
                  </a:lnTo>
                  <a:lnTo>
                    <a:pt x="1634" y="267"/>
                  </a:lnTo>
                  <a:lnTo>
                    <a:pt x="1635" y="260"/>
                  </a:lnTo>
                  <a:lnTo>
                    <a:pt x="1635" y="265"/>
                  </a:lnTo>
                  <a:lnTo>
                    <a:pt x="1635" y="266"/>
                  </a:lnTo>
                  <a:lnTo>
                    <a:pt x="1635" y="261"/>
                  </a:lnTo>
                  <a:lnTo>
                    <a:pt x="1635" y="261"/>
                  </a:lnTo>
                  <a:lnTo>
                    <a:pt x="1636" y="270"/>
                  </a:lnTo>
                  <a:lnTo>
                    <a:pt x="1636" y="270"/>
                  </a:lnTo>
                  <a:lnTo>
                    <a:pt x="1636" y="269"/>
                  </a:lnTo>
                  <a:lnTo>
                    <a:pt x="1636" y="277"/>
                  </a:lnTo>
                  <a:lnTo>
                    <a:pt x="1636" y="272"/>
                  </a:lnTo>
                  <a:lnTo>
                    <a:pt x="1637" y="270"/>
                  </a:lnTo>
                  <a:lnTo>
                    <a:pt x="1637" y="280"/>
                  </a:lnTo>
                  <a:lnTo>
                    <a:pt x="1637" y="272"/>
                  </a:lnTo>
                  <a:lnTo>
                    <a:pt x="1637" y="276"/>
                  </a:lnTo>
                  <a:lnTo>
                    <a:pt x="1638" y="281"/>
                  </a:lnTo>
                  <a:lnTo>
                    <a:pt x="1638" y="280"/>
                  </a:lnTo>
                  <a:lnTo>
                    <a:pt x="1638" y="273"/>
                  </a:lnTo>
                  <a:lnTo>
                    <a:pt x="1638" y="283"/>
                  </a:lnTo>
                  <a:lnTo>
                    <a:pt x="1639" y="280"/>
                  </a:lnTo>
                  <a:lnTo>
                    <a:pt x="1639" y="272"/>
                  </a:lnTo>
                  <a:lnTo>
                    <a:pt x="1639" y="278"/>
                  </a:lnTo>
                  <a:lnTo>
                    <a:pt x="1639" y="284"/>
                  </a:lnTo>
                  <a:lnTo>
                    <a:pt x="1640" y="278"/>
                  </a:lnTo>
                  <a:lnTo>
                    <a:pt x="1640" y="278"/>
                  </a:lnTo>
                  <a:lnTo>
                    <a:pt x="1640" y="287"/>
                  </a:lnTo>
                  <a:lnTo>
                    <a:pt x="1640" y="281"/>
                  </a:lnTo>
                  <a:lnTo>
                    <a:pt x="1640" y="284"/>
                  </a:lnTo>
                  <a:lnTo>
                    <a:pt x="1640" y="285"/>
                  </a:lnTo>
                  <a:lnTo>
                    <a:pt x="1640" y="284"/>
                  </a:lnTo>
                  <a:lnTo>
                    <a:pt x="1641" y="289"/>
                  </a:lnTo>
                  <a:lnTo>
                    <a:pt x="1641" y="284"/>
                  </a:lnTo>
                  <a:lnTo>
                    <a:pt x="1641" y="290"/>
                  </a:lnTo>
                  <a:lnTo>
                    <a:pt x="1642" y="282"/>
                  </a:lnTo>
                  <a:lnTo>
                    <a:pt x="1642" y="292"/>
                  </a:lnTo>
                  <a:lnTo>
                    <a:pt x="1642" y="281"/>
                  </a:lnTo>
                  <a:lnTo>
                    <a:pt x="1642" y="288"/>
                  </a:lnTo>
                  <a:lnTo>
                    <a:pt x="1643" y="283"/>
                  </a:lnTo>
                  <a:lnTo>
                    <a:pt x="1643" y="279"/>
                  </a:lnTo>
                  <a:lnTo>
                    <a:pt x="1643" y="277"/>
                  </a:lnTo>
                  <a:lnTo>
                    <a:pt x="1643" y="278"/>
                  </a:lnTo>
                  <a:lnTo>
                    <a:pt x="1643" y="277"/>
                  </a:lnTo>
                  <a:lnTo>
                    <a:pt x="1643" y="275"/>
                  </a:lnTo>
                  <a:lnTo>
                    <a:pt x="1644" y="279"/>
                  </a:lnTo>
                  <a:lnTo>
                    <a:pt x="1644" y="281"/>
                  </a:lnTo>
                  <a:lnTo>
                    <a:pt x="1644" y="282"/>
                  </a:lnTo>
                  <a:lnTo>
                    <a:pt x="1644" y="276"/>
                  </a:lnTo>
                  <a:lnTo>
                    <a:pt x="1644" y="287"/>
                  </a:lnTo>
                  <a:lnTo>
                    <a:pt x="1645" y="271"/>
                  </a:lnTo>
                  <a:lnTo>
                    <a:pt x="1645" y="277"/>
                  </a:lnTo>
                  <a:lnTo>
                    <a:pt x="1645" y="272"/>
                  </a:lnTo>
                  <a:lnTo>
                    <a:pt x="1646" y="266"/>
                  </a:lnTo>
                  <a:lnTo>
                    <a:pt x="1646" y="274"/>
                  </a:lnTo>
                  <a:lnTo>
                    <a:pt x="1646" y="278"/>
                  </a:lnTo>
                  <a:lnTo>
                    <a:pt x="1646" y="278"/>
                  </a:lnTo>
                  <a:lnTo>
                    <a:pt x="1646" y="272"/>
                  </a:lnTo>
                  <a:lnTo>
                    <a:pt x="1647" y="277"/>
                  </a:lnTo>
                  <a:lnTo>
                    <a:pt x="1647" y="282"/>
                  </a:lnTo>
                  <a:lnTo>
                    <a:pt x="1647" y="268"/>
                  </a:lnTo>
                  <a:lnTo>
                    <a:pt x="1647" y="274"/>
                  </a:lnTo>
                  <a:lnTo>
                    <a:pt x="1647" y="282"/>
                  </a:lnTo>
                  <a:lnTo>
                    <a:pt x="1647" y="274"/>
                  </a:lnTo>
                  <a:lnTo>
                    <a:pt x="1648" y="274"/>
                  </a:lnTo>
                  <a:lnTo>
                    <a:pt x="1648" y="285"/>
                  </a:lnTo>
                  <a:lnTo>
                    <a:pt x="1648" y="275"/>
                  </a:lnTo>
                  <a:lnTo>
                    <a:pt x="1648" y="270"/>
                  </a:lnTo>
                  <a:lnTo>
                    <a:pt x="1649" y="283"/>
                  </a:lnTo>
                  <a:lnTo>
                    <a:pt x="1649" y="279"/>
                  </a:lnTo>
                  <a:lnTo>
                    <a:pt x="1649" y="273"/>
                  </a:lnTo>
                  <a:lnTo>
                    <a:pt x="1649" y="278"/>
                  </a:lnTo>
                  <a:lnTo>
                    <a:pt x="1650" y="277"/>
                  </a:lnTo>
                  <a:lnTo>
                    <a:pt x="1650" y="270"/>
                  </a:lnTo>
                  <a:lnTo>
                    <a:pt x="1650" y="272"/>
                  </a:lnTo>
                  <a:lnTo>
                    <a:pt x="1650" y="265"/>
                  </a:lnTo>
                  <a:lnTo>
                    <a:pt x="1650" y="267"/>
                  </a:lnTo>
                  <a:lnTo>
                    <a:pt x="1651" y="277"/>
                  </a:lnTo>
                  <a:lnTo>
                    <a:pt x="1651" y="266"/>
                  </a:lnTo>
                  <a:lnTo>
                    <a:pt x="1651" y="266"/>
                  </a:lnTo>
                  <a:lnTo>
                    <a:pt x="1651" y="273"/>
                  </a:lnTo>
                  <a:lnTo>
                    <a:pt x="1652" y="260"/>
                  </a:lnTo>
                  <a:lnTo>
                    <a:pt x="1652" y="270"/>
                  </a:lnTo>
                  <a:lnTo>
                    <a:pt x="1652" y="265"/>
                  </a:lnTo>
                  <a:lnTo>
                    <a:pt x="1653" y="258"/>
                  </a:lnTo>
                  <a:lnTo>
                    <a:pt x="1653" y="264"/>
                  </a:lnTo>
                  <a:lnTo>
                    <a:pt x="1653" y="252"/>
                  </a:lnTo>
                  <a:lnTo>
                    <a:pt x="1654" y="255"/>
                  </a:lnTo>
                  <a:lnTo>
                    <a:pt x="1654" y="246"/>
                  </a:lnTo>
                  <a:lnTo>
                    <a:pt x="1654" y="263"/>
                  </a:lnTo>
                  <a:lnTo>
                    <a:pt x="1654" y="248"/>
                  </a:lnTo>
                  <a:lnTo>
                    <a:pt x="1654" y="250"/>
                  </a:lnTo>
                  <a:lnTo>
                    <a:pt x="1655" y="252"/>
                  </a:lnTo>
                  <a:lnTo>
                    <a:pt x="1655" y="247"/>
                  </a:lnTo>
                  <a:lnTo>
                    <a:pt x="1655" y="244"/>
                  </a:lnTo>
                  <a:lnTo>
                    <a:pt x="1655" y="252"/>
                  </a:lnTo>
                  <a:lnTo>
                    <a:pt x="1656" y="248"/>
                  </a:lnTo>
                  <a:lnTo>
                    <a:pt x="1656" y="246"/>
                  </a:lnTo>
                  <a:lnTo>
                    <a:pt x="1656" y="251"/>
                  </a:lnTo>
                  <a:lnTo>
                    <a:pt x="1656" y="248"/>
                  </a:lnTo>
                  <a:lnTo>
                    <a:pt x="1657" y="242"/>
                  </a:lnTo>
                  <a:lnTo>
                    <a:pt x="1657" y="250"/>
                  </a:lnTo>
                  <a:lnTo>
                    <a:pt x="1657" y="245"/>
                  </a:lnTo>
                  <a:lnTo>
                    <a:pt x="1657" y="236"/>
                  </a:lnTo>
                  <a:lnTo>
                    <a:pt x="1657" y="244"/>
                  </a:lnTo>
                  <a:lnTo>
                    <a:pt x="1657" y="245"/>
                  </a:lnTo>
                  <a:lnTo>
                    <a:pt x="1658" y="245"/>
                  </a:lnTo>
                  <a:lnTo>
                    <a:pt x="1658" y="239"/>
                  </a:lnTo>
                  <a:lnTo>
                    <a:pt x="1658" y="241"/>
                  </a:lnTo>
                  <a:lnTo>
                    <a:pt x="1658" y="245"/>
                  </a:lnTo>
                  <a:lnTo>
                    <a:pt x="1658" y="235"/>
                  </a:lnTo>
                  <a:lnTo>
                    <a:pt x="1659" y="237"/>
                  </a:lnTo>
                  <a:lnTo>
                    <a:pt x="1659" y="247"/>
                  </a:lnTo>
                  <a:lnTo>
                    <a:pt x="1659" y="224"/>
                  </a:lnTo>
                  <a:lnTo>
                    <a:pt x="1659" y="231"/>
                  </a:lnTo>
                  <a:lnTo>
                    <a:pt x="1660" y="224"/>
                  </a:lnTo>
                  <a:lnTo>
                    <a:pt x="1660" y="219"/>
                  </a:lnTo>
                  <a:lnTo>
                    <a:pt x="1660" y="219"/>
                  </a:lnTo>
                  <a:lnTo>
                    <a:pt x="1660" y="225"/>
                  </a:lnTo>
                  <a:lnTo>
                    <a:pt x="1661" y="222"/>
                  </a:lnTo>
                  <a:lnTo>
                    <a:pt x="1661" y="227"/>
                  </a:lnTo>
                  <a:lnTo>
                    <a:pt x="1661" y="224"/>
                  </a:lnTo>
                  <a:lnTo>
                    <a:pt x="1661" y="218"/>
                  </a:lnTo>
                  <a:lnTo>
                    <a:pt x="1661" y="229"/>
                  </a:lnTo>
                  <a:lnTo>
                    <a:pt x="1662" y="223"/>
                  </a:lnTo>
                  <a:lnTo>
                    <a:pt x="1662" y="219"/>
                  </a:lnTo>
                  <a:lnTo>
                    <a:pt x="1662" y="227"/>
                  </a:lnTo>
                  <a:lnTo>
                    <a:pt x="1662" y="222"/>
                  </a:lnTo>
                  <a:lnTo>
                    <a:pt x="1662" y="220"/>
                  </a:lnTo>
                  <a:lnTo>
                    <a:pt x="1663" y="222"/>
                  </a:lnTo>
                  <a:lnTo>
                    <a:pt x="1663" y="220"/>
                  </a:lnTo>
                  <a:lnTo>
                    <a:pt x="1663" y="224"/>
                  </a:lnTo>
                  <a:lnTo>
                    <a:pt x="1663" y="214"/>
                  </a:lnTo>
                  <a:lnTo>
                    <a:pt x="1663" y="217"/>
                  </a:lnTo>
                  <a:lnTo>
                    <a:pt x="1664" y="222"/>
                  </a:lnTo>
                  <a:lnTo>
                    <a:pt x="1664" y="216"/>
                  </a:lnTo>
                  <a:lnTo>
                    <a:pt x="1664" y="224"/>
                  </a:lnTo>
                  <a:lnTo>
                    <a:pt x="1664" y="216"/>
                  </a:lnTo>
                  <a:lnTo>
                    <a:pt x="1664" y="218"/>
                  </a:lnTo>
                  <a:lnTo>
                    <a:pt x="1664" y="212"/>
                  </a:lnTo>
                  <a:lnTo>
                    <a:pt x="1665" y="203"/>
                  </a:lnTo>
                  <a:lnTo>
                    <a:pt x="1665" y="206"/>
                  </a:lnTo>
                  <a:lnTo>
                    <a:pt x="1665" y="196"/>
                  </a:lnTo>
                  <a:lnTo>
                    <a:pt x="1665" y="203"/>
                  </a:lnTo>
                  <a:lnTo>
                    <a:pt x="1666" y="208"/>
                  </a:lnTo>
                  <a:lnTo>
                    <a:pt x="1666" y="205"/>
                  </a:lnTo>
                  <a:lnTo>
                    <a:pt x="1666" y="197"/>
                  </a:lnTo>
                  <a:lnTo>
                    <a:pt x="1666" y="203"/>
                  </a:lnTo>
                  <a:lnTo>
                    <a:pt x="1667" y="198"/>
                  </a:lnTo>
                  <a:lnTo>
                    <a:pt x="1667" y="209"/>
                  </a:lnTo>
                  <a:lnTo>
                    <a:pt x="1667" y="205"/>
                  </a:lnTo>
                  <a:lnTo>
                    <a:pt x="1667" y="206"/>
                  </a:lnTo>
                  <a:lnTo>
                    <a:pt x="1668" y="203"/>
                  </a:lnTo>
                  <a:lnTo>
                    <a:pt x="1668" y="205"/>
                  </a:lnTo>
                  <a:lnTo>
                    <a:pt x="1668" y="213"/>
                  </a:lnTo>
                  <a:lnTo>
                    <a:pt x="1668" y="201"/>
                  </a:lnTo>
                  <a:lnTo>
                    <a:pt x="1668" y="208"/>
                  </a:lnTo>
                  <a:lnTo>
                    <a:pt x="1668" y="207"/>
                  </a:lnTo>
                  <a:lnTo>
                    <a:pt x="1668" y="204"/>
                  </a:lnTo>
                  <a:lnTo>
                    <a:pt x="1669" y="212"/>
                  </a:lnTo>
                  <a:lnTo>
                    <a:pt x="1669" y="202"/>
                  </a:lnTo>
                  <a:lnTo>
                    <a:pt x="1669" y="205"/>
                  </a:lnTo>
                  <a:lnTo>
                    <a:pt x="1669" y="200"/>
                  </a:lnTo>
                  <a:lnTo>
                    <a:pt x="1670" y="202"/>
                  </a:lnTo>
                  <a:lnTo>
                    <a:pt x="1670" y="210"/>
                  </a:lnTo>
                  <a:lnTo>
                    <a:pt x="1670" y="198"/>
                  </a:lnTo>
                  <a:lnTo>
                    <a:pt x="1670" y="202"/>
                  </a:lnTo>
                  <a:lnTo>
                    <a:pt x="1670" y="207"/>
                  </a:lnTo>
                  <a:lnTo>
                    <a:pt x="1671" y="202"/>
                  </a:lnTo>
                  <a:lnTo>
                    <a:pt x="1671" y="201"/>
                  </a:lnTo>
                  <a:lnTo>
                    <a:pt x="1671" y="189"/>
                  </a:lnTo>
                  <a:lnTo>
                    <a:pt x="1671" y="195"/>
                  </a:lnTo>
                  <a:lnTo>
                    <a:pt x="1671" y="180"/>
                  </a:lnTo>
                  <a:lnTo>
                    <a:pt x="1672" y="189"/>
                  </a:lnTo>
                  <a:lnTo>
                    <a:pt x="1672" y="188"/>
                  </a:lnTo>
                  <a:lnTo>
                    <a:pt x="1672" y="188"/>
                  </a:lnTo>
                  <a:lnTo>
                    <a:pt x="1672" y="196"/>
                  </a:lnTo>
                  <a:lnTo>
                    <a:pt x="1673" y="190"/>
                  </a:lnTo>
                  <a:lnTo>
                    <a:pt x="1673" y="188"/>
                  </a:lnTo>
                  <a:lnTo>
                    <a:pt x="1673" y="196"/>
                  </a:lnTo>
                  <a:lnTo>
                    <a:pt x="1673" y="186"/>
                  </a:lnTo>
                  <a:lnTo>
                    <a:pt x="1674" y="185"/>
                  </a:lnTo>
                  <a:lnTo>
                    <a:pt x="1674" y="189"/>
                  </a:lnTo>
                  <a:lnTo>
                    <a:pt x="1674" y="188"/>
                  </a:lnTo>
                  <a:lnTo>
                    <a:pt x="1674" y="181"/>
                  </a:lnTo>
                  <a:lnTo>
                    <a:pt x="1674" y="188"/>
                  </a:lnTo>
                  <a:lnTo>
                    <a:pt x="1675" y="188"/>
                  </a:lnTo>
                  <a:lnTo>
                    <a:pt x="1675" y="183"/>
                  </a:lnTo>
                  <a:lnTo>
                    <a:pt x="1675" y="188"/>
                  </a:lnTo>
                  <a:lnTo>
                    <a:pt x="1675" y="186"/>
                  </a:lnTo>
                  <a:lnTo>
                    <a:pt x="1675" y="192"/>
                  </a:lnTo>
                  <a:lnTo>
                    <a:pt x="1675" y="181"/>
                  </a:lnTo>
                  <a:lnTo>
                    <a:pt x="1676" y="188"/>
                  </a:lnTo>
                  <a:lnTo>
                    <a:pt x="1676" y="192"/>
                  </a:lnTo>
                  <a:lnTo>
                    <a:pt x="1676" y="183"/>
                  </a:lnTo>
                  <a:lnTo>
                    <a:pt x="1676" y="187"/>
                  </a:lnTo>
                  <a:lnTo>
                    <a:pt x="1677" y="188"/>
                  </a:lnTo>
                  <a:lnTo>
                    <a:pt x="1677" y="186"/>
                  </a:lnTo>
                  <a:lnTo>
                    <a:pt x="1677" y="183"/>
                  </a:lnTo>
                  <a:lnTo>
                    <a:pt x="1677" y="189"/>
                  </a:lnTo>
                  <a:lnTo>
                    <a:pt x="1678" y="184"/>
                  </a:lnTo>
                  <a:lnTo>
                    <a:pt x="1678" y="190"/>
                  </a:lnTo>
                  <a:lnTo>
                    <a:pt x="1678" y="184"/>
                  </a:lnTo>
                  <a:lnTo>
                    <a:pt x="1678" y="182"/>
                  </a:lnTo>
                  <a:lnTo>
                    <a:pt x="1678" y="190"/>
                  </a:lnTo>
                  <a:lnTo>
                    <a:pt x="1679" y="190"/>
                  </a:lnTo>
                  <a:lnTo>
                    <a:pt x="1679" y="183"/>
                  </a:lnTo>
                  <a:lnTo>
                    <a:pt x="1679" y="191"/>
                  </a:lnTo>
                  <a:lnTo>
                    <a:pt x="1679" y="189"/>
                  </a:lnTo>
                  <a:lnTo>
                    <a:pt x="1679" y="194"/>
                  </a:lnTo>
                  <a:lnTo>
                    <a:pt x="1680" y="185"/>
                  </a:lnTo>
                  <a:lnTo>
                    <a:pt x="1680" y="188"/>
                  </a:lnTo>
                  <a:lnTo>
                    <a:pt x="1680" y="194"/>
                  </a:lnTo>
                  <a:lnTo>
                    <a:pt x="1680" y="180"/>
                  </a:lnTo>
                  <a:lnTo>
                    <a:pt x="1681" y="191"/>
                  </a:lnTo>
                  <a:lnTo>
                    <a:pt x="1681" y="183"/>
                  </a:lnTo>
                  <a:lnTo>
                    <a:pt x="1681" y="182"/>
                  </a:lnTo>
                  <a:lnTo>
                    <a:pt x="1681" y="175"/>
                  </a:lnTo>
                  <a:lnTo>
                    <a:pt x="1682" y="184"/>
                  </a:lnTo>
                  <a:lnTo>
                    <a:pt x="1682" y="180"/>
                  </a:lnTo>
                  <a:lnTo>
                    <a:pt x="1682" y="193"/>
                  </a:lnTo>
                  <a:lnTo>
                    <a:pt x="1682" y="178"/>
                  </a:lnTo>
                  <a:lnTo>
                    <a:pt x="1682" y="181"/>
                  </a:lnTo>
                  <a:lnTo>
                    <a:pt x="1683" y="186"/>
                  </a:lnTo>
                  <a:lnTo>
                    <a:pt x="1683" y="178"/>
                  </a:lnTo>
                  <a:lnTo>
                    <a:pt x="1683" y="180"/>
                  </a:lnTo>
                  <a:lnTo>
                    <a:pt x="1683" y="178"/>
                  </a:lnTo>
                  <a:lnTo>
                    <a:pt x="1683" y="180"/>
                  </a:lnTo>
                  <a:lnTo>
                    <a:pt x="1684" y="178"/>
                  </a:lnTo>
                  <a:lnTo>
                    <a:pt x="1684" y="177"/>
                  </a:lnTo>
                  <a:lnTo>
                    <a:pt x="1684" y="179"/>
                  </a:lnTo>
                  <a:lnTo>
                    <a:pt x="1684" y="182"/>
                  </a:lnTo>
                  <a:lnTo>
                    <a:pt x="1685" y="179"/>
                  </a:lnTo>
                  <a:lnTo>
                    <a:pt x="1685" y="186"/>
                  </a:lnTo>
                  <a:lnTo>
                    <a:pt x="1685" y="181"/>
                  </a:lnTo>
                  <a:lnTo>
                    <a:pt x="1685" y="171"/>
                  </a:lnTo>
                  <a:lnTo>
                    <a:pt x="1685" y="183"/>
                  </a:lnTo>
                  <a:lnTo>
                    <a:pt x="1685" y="179"/>
                  </a:lnTo>
                  <a:lnTo>
                    <a:pt x="1686" y="167"/>
                  </a:lnTo>
                  <a:lnTo>
                    <a:pt x="1686" y="173"/>
                  </a:lnTo>
                  <a:lnTo>
                    <a:pt x="1686" y="172"/>
                  </a:lnTo>
                  <a:lnTo>
                    <a:pt x="1686" y="183"/>
                  </a:lnTo>
                  <a:lnTo>
                    <a:pt x="1686" y="171"/>
                  </a:lnTo>
                  <a:lnTo>
                    <a:pt x="1687" y="178"/>
                  </a:lnTo>
                  <a:lnTo>
                    <a:pt x="1687" y="186"/>
                  </a:lnTo>
                  <a:lnTo>
                    <a:pt x="1687" y="173"/>
                  </a:lnTo>
                  <a:lnTo>
                    <a:pt x="1687" y="178"/>
                  </a:lnTo>
                  <a:lnTo>
                    <a:pt x="1687" y="184"/>
                  </a:lnTo>
                  <a:lnTo>
                    <a:pt x="1688" y="176"/>
                  </a:lnTo>
                  <a:lnTo>
                    <a:pt x="1688" y="171"/>
                  </a:lnTo>
                  <a:lnTo>
                    <a:pt x="1688" y="192"/>
                  </a:lnTo>
                  <a:lnTo>
                    <a:pt x="1688" y="180"/>
                  </a:lnTo>
                  <a:lnTo>
                    <a:pt x="1689" y="193"/>
                  </a:lnTo>
                  <a:lnTo>
                    <a:pt x="1689" y="185"/>
                  </a:lnTo>
                  <a:lnTo>
                    <a:pt x="1689" y="197"/>
                  </a:lnTo>
                  <a:lnTo>
                    <a:pt x="1690" y="196"/>
                  </a:lnTo>
                  <a:lnTo>
                    <a:pt x="1690" y="193"/>
                  </a:lnTo>
                  <a:lnTo>
                    <a:pt x="1690" y="197"/>
                  </a:lnTo>
                  <a:lnTo>
                    <a:pt x="1690" y="200"/>
                  </a:lnTo>
                  <a:lnTo>
                    <a:pt x="1690" y="202"/>
                  </a:lnTo>
                  <a:lnTo>
                    <a:pt x="1691" y="199"/>
                  </a:lnTo>
                  <a:lnTo>
                    <a:pt x="1691" y="204"/>
                  </a:lnTo>
                  <a:lnTo>
                    <a:pt x="1691" y="197"/>
                  </a:lnTo>
                  <a:lnTo>
                    <a:pt x="1691" y="209"/>
                  </a:lnTo>
                  <a:lnTo>
                    <a:pt x="1692" y="206"/>
                  </a:lnTo>
                  <a:lnTo>
                    <a:pt x="1692" y="201"/>
                  </a:lnTo>
                  <a:lnTo>
                    <a:pt x="1692" y="209"/>
                  </a:lnTo>
                  <a:lnTo>
                    <a:pt x="1692" y="209"/>
                  </a:lnTo>
                  <a:lnTo>
                    <a:pt x="1692" y="206"/>
                  </a:lnTo>
                  <a:lnTo>
                    <a:pt x="1693" y="209"/>
                  </a:lnTo>
                  <a:lnTo>
                    <a:pt x="1693" y="213"/>
                  </a:lnTo>
                  <a:lnTo>
                    <a:pt x="1693" y="206"/>
                  </a:lnTo>
                  <a:lnTo>
                    <a:pt x="1693" y="210"/>
                  </a:lnTo>
                  <a:lnTo>
                    <a:pt x="1694" y="222"/>
                  </a:lnTo>
                  <a:lnTo>
                    <a:pt x="1694" y="216"/>
                  </a:lnTo>
                  <a:lnTo>
                    <a:pt x="1694" y="218"/>
                  </a:lnTo>
                  <a:lnTo>
                    <a:pt x="1694" y="224"/>
                  </a:lnTo>
                  <a:lnTo>
                    <a:pt x="1695" y="225"/>
                  </a:lnTo>
                  <a:lnTo>
                    <a:pt x="1695" y="217"/>
                  </a:lnTo>
                  <a:lnTo>
                    <a:pt x="1695" y="224"/>
                  </a:lnTo>
                  <a:lnTo>
                    <a:pt x="1695" y="227"/>
                  </a:lnTo>
                  <a:lnTo>
                    <a:pt x="1695" y="223"/>
                  </a:lnTo>
                  <a:lnTo>
                    <a:pt x="1695" y="236"/>
                  </a:lnTo>
                  <a:lnTo>
                    <a:pt x="1696" y="231"/>
                  </a:lnTo>
                  <a:lnTo>
                    <a:pt x="1696" y="230"/>
                  </a:lnTo>
                  <a:lnTo>
                    <a:pt x="1696" y="239"/>
                  </a:lnTo>
                  <a:lnTo>
                    <a:pt x="1696" y="237"/>
                  </a:lnTo>
                  <a:lnTo>
                    <a:pt x="1697" y="241"/>
                  </a:lnTo>
                  <a:lnTo>
                    <a:pt x="1697" y="242"/>
                  </a:lnTo>
                  <a:lnTo>
                    <a:pt x="1697" y="247"/>
                  </a:lnTo>
                  <a:lnTo>
                    <a:pt x="1697" y="240"/>
                  </a:lnTo>
                  <a:lnTo>
                    <a:pt x="1698" y="247"/>
                  </a:lnTo>
                  <a:lnTo>
                    <a:pt x="1698" y="255"/>
                  </a:lnTo>
                  <a:lnTo>
                    <a:pt x="1698" y="244"/>
                  </a:lnTo>
                  <a:lnTo>
                    <a:pt x="1698" y="249"/>
                  </a:lnTo>
                  <a:lnTo>
                    <a:pt x="1698" y="257"/>
                  </a:lnTo>
                  <a:lnTo>
                    <a:pt x="1699" y="252"/>
                  </a:lnTo>
                  <a:lnTo>
                    <a:pt x="1699" y="250"/>
                  </a:lnTo>
                  <a:lnTo>
                    <a:pt x="1699" y="257"/>
                  </a:lnTo>
                  <a:lnTo>
                    <a:pt x="1699" y="252"/>
                  </a:lnTo>
                  <a:lnTo>
                    <a:pt x="1699" y="252"/>
                  </a:lnTo>
                  <a:lnTo>
                    <a:pt x="1700" y="259"/>
                  </a:lnTo>
                  <a:lnTo>
                    <a:pt x="1700" y="263"/>
                  </a:lnTo>
                  <a:lnTo>
                    <a:pt x="1700" y="259"/>
                  </a:lnTo>
                  <a:lnTo>
                    <a:pt x="1700" y="269"/>
                  </a:lnTo>
                  <a:lnTo>
                    <a:pt x="1701" y="259"/>
                  </a:lnTo>
                  <a:lnTo>
                    <a:pt x="1701" y="270"/>
                  </a:lnTo>
                  <a:lnTo>
                    <a:pt x="1701" y="267"/>
                  </a:lnTo>
                  <a:lnTo>
                    <a:pt x="1701" y="264"/>
                  </a:lnTo>
                  <a:lnTo>
                    <a:pt x="1702" y="275"/>
                  </a:lnTo>
                  <a:lnTo>
                    <a:pt x="1702" y="268"/>
                  </a:lnTo>
                  <a:lnTo>
                    <a:pt x="1702" y="270"/>
                  </a:lnTo>
                  <a:lnTo>
                    <a:pt x="1702" y="277"/>
                  </a:lnTo>
                  <a:lnTo>
                    <a:pt x="1702" y="282"/>
                  </a:lnTo>
                  <a:lnTo>
                    <a:pt x="1703" y="274"/>
                  </a:lnTo>
                  <a:lnTo>
                    <a:pt x="1703" y="281"/>
                  </a:lnTo>
                  <a:lnTo>
                    <a:pt x="1703" y="287"/>
                  </a:lnTo>
                  <a:lnTo>
                    <a:pt x="1703" y="284"/>
                  </a:lnTo>
                  <a:lnTo>
                    <a:pt x="1703" y="286"/>
                  </a:lnTo>
                  <a:lnTo>
                    <a:pt x="1704" y="295"/>
                  </a:lnTo>
                  <a:lnTo>
                    <a:pt x="1704" y="292"/>
                  </a:lnTo>
                  <a:lnTo>
                    <a:pt x="1704" y="301"/>
                  </a:lnTo>
                  <a:lnTo>
                    <a:pt x="1705" y="298"/>
                  </a:lnTo>
                  <a:lnTo>
                    <a:pt x="1705" y="307"/>
                  </a:lnTo>
                  <a:lnTo>
                    <a:pt x="1705" y="306"/>
                  </a:lnTo>
                  <a:lnTo>
                    <a:pt x="1705" y="312"/>
                  </a:lnTo>
                  <a:lnTo>
                    <a:pt x="1706" y="309"/>
                  </a:lnTo>
                  <a:lnTo>
                    <a:pt x="1706" y="319"/>
                  </a:lnTo>
                  <a:lnTo>
                    <a:pt x="1706" y="312"/>
                  </a:lnTo>
                  <a:lnTo>
                    <a:pt x="1706" y="327"/>
                  </a:lnTo>
                  <a:lnTo>
                    <a:pt x="1707" y="319"/>
                  </a:lnTo>
                  <a:lnTo>
                    <a:pt x="1707" y="330"/>
                  </a:lnTo>
                  <a:lnTo>
                    <a:pt x="1707" y="330"/>
                  </a:lnTo>
                  <a:lnTo>
                    <a:pt x="1707" y="330"/>
                  </a:lnTo>
                  <a:lnTo>
                    <a:pt x="1708" y="337"/>
                  </a:lnTo>
                  <a:lnTo>
                    <a:pt x="1708" y="338"/>
                  </a:lnTo>
                  <a:lnTo>
                    <a:pt x="1708" y="341"/>
                  </a:lnTo>
                  <a:lnTo>
                    <a:pt x="1708" y="339"/>
                  </a:lnTo>
                  <a:lnTo>
                    <a:pt x="1709" y="344"/>
                  </a:lnTo>
                  <a:lnTo>
                    <a:pt x="1709" y="352"/>
                  </a:lnTo>
                  <a:lnTo>
                    <a:pt x="1709" y="344"/>
                  </a:lnTo>
                  <a:lnTo>
                    <a:pt x="1709" y="351"/>
                  </a:lnTo>
                  <a:lnTo>
                    <a:pt x="1709" y="358"/>
                  </a:lnTo>
                  <a:lnTo>
                    <a:pt x="1709" y="351"/>
                  </a:lnTo>
                  <a:lnTo>
                    <a:pt x="1709" y="355"/>
                  </a:lnTo>
                  <a:lnTo>
                    <a:pt x="1710" y="362"/>
                  </a:lnTo>
                  <a:lnTo>
                    <a:pt x="1710" y="360"/>
                  </a:lnTo>
                  <a:lnTo>
                    <a:pt x="1710" y="361"/>
                  </a:lnTo>
                  <a:lnTo>
                    <a:pt x="1710" y="369"/>
                  </a:lnTo>
                  <a:lnTo>
                    <a:pt x="1711" y="373"/>
                  </a:lnTo>
                  <a:lnTo>
                    <a:pt x="1711" y="369"/>
                  </a:lnTo>
                  <a:lnTo>
                    <a:pt x="1711" y="381"/>
                  </a:lnTo>
                  <a:lnTo>
                    <a:pt x="1712" y="376"/>
                  </a:lnTo>
                  <a:lnTo>
                    <a:pt x="1712" y="391"/>
                  </a:lnTo>
                  <a:lnTo>
                    <a:pt x="1712" y="384"/>
                  </a:lnTo>
                  <a:lnTo>
                    <a:pt x="1713" y="395"/>
                  </a:lnTo>
                  <a:lnTo>
                    <a:pt x="1713" y="389"/>
                  </a:lnTo>
                  <a:lnTo>
                    <a:pt x="1713" y="401"/>
                  </a:lnTo>
                  <a:lnTo>
                    <a:pt x="1713" y="400"/>
                  </a:lnTo>
                  <a:lnTo>
                    <a:pt x="1713" y="398"/>
                  </a:lnTo>
                  <a:lnTo>
                    <a:pt x="1714" y="407"/>
                  </a:lnTo>
                  <a:lnTo>
                    <a:pt x="1714" y="406"/>
                  </a:lnTo>
                  <a:lnTo>
                    <a:pt x="1714" y="406"/>
                  </a:lnTo>
                  <a:lnTo>
                    <a:pt x="1714" y="413"/>
                  </a:lnTo>
                  <a:lnTo>
                    <a:pt x="1715" y="410"/>
                  </a:lnTo>
                  <a:lnTo>
                    <a:pt x="1715" y="416"/>
                  </a:lnTo>
                  <a:lnTo>
                    <a:pt x="1715" y="416"/>
                  </a:lnTo>
                  <a:lnTo>
                    <a:pt x="1715" y="423"/>
                  </a:lnTo>
                  <a:lnTo>
                    <a:pt x="1716" y="422"/>
                  </a:lnTo>
                  <a:lnTo>
                    <a:pt x="1716" y="422"/>
                  </a:lnTo>
                  <a:lnTo>
                    <a:pt x="1716" y="429"/>
                  </a:lnTo>
                  <a:lnTo>
                    <a:pt x="1716" y="429"/>
                  </a:lnTo>
                  <a:lnTo>
                    <a:pt x="1717" y="435"/>
                  </a:lnTo>
                  <a:lnTo>
                    <a:pt x="1717" y="433"/>
                  </a:lnTo>
                  <a:lnTo>
                    <a:pt x="1717" y="443"/>
                  </a:lnTo>
                  <a:lnTo>
                    <a:pt x="1717" y="440"/>
                  </a:lnTo>
                  <a:lnTo>
                    <a:pt x="1718" y="438"/>
                  </a:lnTo>
                  <a:lnTo>
                    <a:pt x="1718" y="448"/>
                  </a:lnTo>
                  <a:lnTo>
                    <a:pt x="1718" y="444"/>
                  </a:lnTo>
                  <a:lnTo>
                    <a:pt x="1718" y="448"/>
                  </a:lnTo>
                  <a:lnTo>
                    <a:pt x="1718" y="451"/>
                  </a:lnTo>
                  <a:lnTo>
                    <a:pt x="1719" y="429"/>
                  </a:lnTo>
                  <a:lnTo>
                    <a:pt x="1719" y="442"/>
                  </a:lnTo>
                  <a:lnTo>
                    <a:pt x="1719" y="447"/>
                  </a:lnTo>
                  <a:lnTo>
                    <a:pt x="1719" y="455"/>
                  </a:lnTo>
                  <a:lnTo>
                    <a:pt x="1720" y="458"/>
                  </a:lnTo>
                  <a:lnTo>
                    <a:pt x="1720" y="457"/>
                  </a:lnTo>
                  <a:lnTo>
                    <a:pt x="1720" y="464"/>
                  </a:lnTo>
                  <a:lnTo>
                    <a:pt x="1720" y="467"/>
                  </a:lnTo>
                  <a:lnTo>
                    <a:pt x="1720" y="463"/>
                  </a:lnTo>
                  <a:lnTo>
                    <a:pt x="1720" y="468"/>
                  </a:lnTo>
                  <a:lnTo>
                    <a:pt x="1721" y="473"/>
                  </a:lnTo>
                  <a:lnTo>
                    <a:pt x="1721" y="469"/>
                  </a:lnTo>
                  <a:lnTo>
                    <a:pt x="1721" y="476"/>
                  </a:lnTo>
                  <a:lnTo>
                    <a:pt x="1721" y="478"/>
                  </a:lnTo>
                  <a:lnTo>
                    <a:pt x="1722" y="476"/>
                  </a:lnTo>
                  <a:lnTo>
                    <a:pt x="1722" y="480"/>
                  </a:lnTo>
                  <a:lnTo>
                    <a:pt x="1722" y="480"/>
                  </a:lnTo>
                  <a:lnTo>
                    <a:pt x="1722" y="487"/>
                  </a:lnTo>
                  <a:lnTo>
                    <a:pt x="1723" y="486"/>
                  </a:lnTo>
                  <a:lnTo>
                    <a:pt x="1723" y="494"/>
                  </a:lnTo>
                  <a:lnTo>
                    <a:pt x="1723" y="491"/>
                  </a:lnTo>
                  <a:lnTo>
                    <a:pt x="1723" y="502"/>
                  </a:lnTo>
                  <a:lnTo>
                    <a:pt x="1724" y="496"/>
                  </a:lnTo>
                  <a:lnTo>
                    <a:pt x="1724" y="508"/>
                  </a:lnTo>
                  <a:lnTo>
                    <a:pt x="1724" y="501"/>
                  </a:lnTo>
                  <a:lnTo>
                    <a:pt x="1725" y="513"/>
                  </a:lnTo>
                  <a:lnTo>
                    <a:pt x="1725" y="508"/>
                  </a:lnTo>
                  <a:lnTo>
                    <a:pt x="1725" y="515"/>
                  </a:lnTo>
                  <a:lnTo>
                    <a:pt x="1726" y="516"/>
                  </a:lnTo>
                  <a:lnTo>
                    <a:pt x="1726" y="513"/>
                  </a:lnTo>
                  <a:lnTo>
                    <a:pt x="1726" y="521"/>
                  </a:lnTo>
                  <a:lnTo>
                    <a:pt x="1726" y="521"/>
                  </a:lnTo>
                  <a:lnTo>
                    <a:pt x="1726" y="520"/>
                  </a:lnTo>
                  <a:lnTo>
                    <a:pt x="1727" y="523"/>
                  </a:lnTo>
                  <a:lnTo>
                    <a:pt x="1727" y="524"/>
                  </a:lnTo>
                  <a:lnTo>
                    <a:pt x="1727" y="530"/>
                  </a:lnTo>
                  <a:lnTo>
                    <a:pt x="1727" y="529"/>
                  </a:lnTo>
                  <a:lnTo>
                    <a:pt x="1728" y="533"/>
                  </a:lnTo>
                  <a:lnTo>
                    <a:pt x="1728" y="533"/>
                  </a:lnTo>
                  <a:lnTo>
                    <a:pt x="1728" y="536"/>
                  </a:lnTo>
                  <a:lnTo>
                    <a:pt x="1728" y="541"/>
                  </a:lnTo>
                  <a:lnTo>
                    <a:pt x="1728" y="537"/>
                  </a:lnTo>
                  <a:lnTo>
                    <a:pt x="1729" y="540"/>
                  </a:lnTo>
                  <a:lnTo>
                    <a:pt x="1729" y="548"/>
                  </a:lnTo>
                  <a:lnTo>
                    <a:pt x="1729" y="541"/>
                  </a:lnTo>
                  <a:lnTo>
                    <a:pt x="1729" y="543"/>
                  </a:lnTo>
                  <a:lnTo>
                    <a:pt x="1730" y="551"/>
                  </a:lnTo>
                  <a:lnTo>
                    <a:pt x="1730" y="544"/>
                  </a:lnTo>
                  <a:lnTo>
                    <a:pt x="1730" y="548"/>
                  </a:lnTo>
                  <a:lnTo>
                    <a:pt x="1730" y="555"/>
                  </a:lnTo>
                  <a:lnTo>
                    <a:pt x="1730" y="552"/>
                  </a:lnTo>
                  <a:lnTo>
                    <a:pt x="1730" y="549"/>
                  </a:lnTo>
                  <a:lnTo>
                    <a:pt x="1731" y="558"/>
                  </a:lnTo>
                  <a:lnTo>
                    <a:pt x="1731" y="555"/>
                  </a:lnTo>
                  <a:lnTo>
                    <a:pt x="1731" y="555"/>
                  </a:lnTo>
                  <a:lnTo>
                    <a:pt x="1731" y="562"/>
                  </a:lnTo>
                  <a:lnTo>
                    <a:pt x="1731" y="559"/>
                  </a:lnTo>
                  <a:lnTo>
                    <a:pt x="1732" y="560"/>
                  </a:lnTo>
                  <a:lnTo>
                    <a:pt x="1732" y="565"/>
                  </a:lnTo>
                  <a:lnTo>
                    <a:pt x="1732" y="564"/>
                  </a:lnTo>
                  <a:lnTo>
                    <a:pt x="1732" y="565"/>
                  </a:lnTo>
                  <a:lnTo>
                    <a:pt x="1732" y="568"/>
                  </a:lnTo>
                  <a:lnTo>
                    <a:pt x="1733" y="566"/>
                  </a:lnTo>
                  <a:lnTo>
                    <a:pt x="1733" y="569"/>
                  </a:lnTo>
                  <a:lnTo>
                    <a:pt x="1733" y="572"/>
                  </a:lnTo>
                  <a:lnTo>
                    <a:pt x="1733" y="570"/>
                  </a:lnTo>
                  <a:lnTo>
                    <a:pt x="1734" y="572"/>
                  </a:lnTo>
                  <a:lnTo>
                    <a:pt x="1734" y="576"/>
                  </a:lnTo>
                  <a:lnTo>
                    <a:pt x="1734" y="573"/>
                  </a:lnTo>
                  <a:lnTo>
                    <a:pt x="1734" y="574"/>
                  </a:lnTo>
                  <a:lnTo>
                    <a:pt x="1734" y="581"/>
                  </a:lnTo>
                  <a:lnTo>
                    <a:pt x="1734" y="575"/>
                  </a:lnTo>
                  <a:lnTo>
                    <a:pt x="1735" y="578"/>
                  </a:lnTo>
                  <a:lnTo>
                    <a:pt x="1735" y="583"/>
                  </a:lnTo>
                  <a:lnTo>
                    <a:pt x="1735" y="579"/>
                  </a:lnTo>
                  <a:lnTo>
                    <a:pt x="1735" y="581"/>
                  </a:lnTo>
                  <a:lnTo>
                    <a:pt x="1735" y="587"/>
                  </a:lnTo>
                  <a:lnTo>
                    <a:pt x="1736" y="583"/>
                  </a:lnTo>
                  <a:lnTo>
                    <a:pt x="1736" y="584"/>
                  </a:lnTo>
                  <a:lnTo>
                    <a:pt x="1736" y="589"/>
                  </a:lnTo>
                  <a:lnTo>
                    <a:pt x="1736" y="587"/>
                  </a:lnTo>
                  <a:lnTo>
                    <a:pt x="1736" y="585"/>
                  </a:lnTo>
                  <a:lnTo>
                    <a:pt x="1737" y="592"/>
                  </a:lnTo>
                  <a:lnTo>
                    <a:pt x="1737" y="591"/>
                  </a:lnTo>
                  <a:lnTo>
                    <a:pt x="1737" y="593"/>
                  </a:lnTo>
                  <a:lnTo>
                    <a:pt x="1737" y="591"/>
                  </a:lnTo>
                  <a:lnTo>
                    <a:pt x="1737" y="594"/>
                  </a:lnTo>
                  <a:lnTo>
                    <a:pt x="1738" y="597"/>
                  </a:lnTo>
                  <a:lnTo>
                    <a:pt x="1738" y="595"/>
                  </a:lnTo>
                  <a:lnTo>
                    <a:pt x="1738" y="598"/>
                  </a:lnTo>
                  <a:lnTo>
                    <a:pt x="1738" y="598"/>
                  </a:lnTo>
                  <a:lnTo>
                    <a:pt x="1739" y="596"/>
                  </a:lnTo>
                  <a:lnTo>
                    <a:pt x="1739" y="598"/>
                  </a:lnTo>
                  <a:lnTo>
                    <a:pt x="1739" y="603"/>
                  </a:lnTo>
                  <a:lnTo>
                    <a:pt x="1739" y="600"/>
                  </a:lnTo>
                  <a:lnTo>
                    <a:pt x="1739" y="600"/>
                  </a:lnTo>
                  <a:lnTo>
                    <a:pt x="1740" y="606"/>
                  </a:lnTo>
                  <a:lnTo>
                    <a:pt x="1740" y="600"/>
                  </a:lnTo>
                  <a:lnTo>
                    <a:pt x="1740" y="602"/>
                  </a:lnTo>
                  <a:lnTo>
                    <a:pt x="1740" y="608"/>
                  </a:lnTo>
                  <a:lnTo>
                    <a:pt x="1741" y="603"/>
                  </a:lnTo>
                  <a:lnTo>
                    <a:pt x="1741" y="604"/>
                  </a:lnTo>
                  <a:lnTo>
                    <a:pt x="1741" y="611"/>
                  </a:lnTo>
                  <a:lnTo>
                    <a:pt x="1741" y="605"/>
                  </a:lnTo>
                  <a:lnTo>
                    <a:pt x="1741" y="607"/>
                  </a:lnTo>
                  <a:lnTo>
                    <a:pt x="1741" y="613"/>
                  </a:lnTo>
                  <a:lnTo>
                    <a:pt x="1742" y="608"/>
                  </a:lnTo>
                  <a:lnTo>
                    <a:pt x="1742" y="615"/>
                  </a:lnTo>
                  <a:lnTo>
                    <a:pt x="1742" y="609"/>
                  </a:lnTo>
                  <a:lnTo>
                    <a:pt x="1743" y="615"/>
                  </a:lnTo>
                  <a:lnTo>
                    <a:pt x="1743" y="610"/>
                  </a:lnTo>
                  <a:lnTo>
                    <a:pt x="1743" y="612"/>
                  </a:lnTo>
                  <a:lnTo>
                    <a:pt x="1743" y="615"/>
                  </a:lnTo>
                  <a:lnTo>
                    <a:pt x="1743" y="614"/>
                  </a:lnTo>
                  <a:lnTo>
                    <a:pt x="1744" y="615"/>
                  </a:lnTo>
                  <a:lnTo>
                    <a:pt x="1744" y="619"/>
                  </a:lnTo>
                  <a:lnTo>
                    <a:pt x="1744" y="615"/>
                  </a:lnTo>
                  <a:lnTo>
                    <a:pt x="1744" y="616"/>
                  </a:lnTo>
                  <a:lnTo>
                    <a:pt x="1744" y="621"/>
                  </a:lnTo>
                  <a:lnTo>
                    <a:pt x="1744" y="615"/>
                  </a:lnTo>
                  <a:lnTo>
                    <a:pt x="1745" y="618"/>
                  </a:lnTo>
                  <a:lnTo>
                    <a:pt x="1745" y="623"/>
                  </a:lnTo>
                  <a:lnTo>
                    <a:pt x="1745" y="618"/>
                  </a:lnTo>
                  <a:lnTo>
                    <a:pt x="1745" y="618"/>
                  </a:lnTo>
                  <a:lnTo>
                    <a:pt x="1746" y="623"/>
                  </a:lnTo>
                  <a:lnTo>
                    <a:pt x="1746" y="620"/>
                  </a:lnTo>
                  <a:lnTo>
                    <a:pt x="1746" y="624"/>
                  </a:lnTo>
                  <a:lnTo>
                    <a:pt x="1746" y="625"/>
                  </a:lnTo>
                  <a:lnTo>
                    <a:pt x="1747" y="623"/>
                  </a:lnTo>
                  <a:lnTo>
                    <a:pt x="1747" y="624"/>
                  </a:lnTo>
                  <a:lnTo>
                    <a:pt x="1747" y="629"/>
                  </a:lnTo>
                  <a:lnTo>
                    <a:pt x="1747" y="623"/>
                  </a:lnTo>
                  <a:lnTo>
                    <a:pt x="1747" y="625"/>
                  </a:lnTo>
                  <a:lnTo>
                    <a:pt x="1748" y="629"/>
                  </a:lnTo>
                  <a:lnTo>
                    <a:pt x="1748" y="625"/>
                  </a:lnTo>
                  <a:lnTo>
                    <a:pt x="1748" y="626"/>
                  </a:lnTo>
                  <a:lnTo>
                    <a:pt x="1748" y="631"/>
                  </a:lnTo>
                  <a:lnTo>
                    <a:pt x="1748" y="626"/>
                  </a:lnTo>
                  <a:lnTo>
                    <a:pt x="1748" y="627"/>
                  </a:lnTo>
                  <a:lnTo>
                    <a:pt x="1749" y="632"/>
                  </a:lnTo>
                  <a:lnTo>
                    <a:pt x="1749" y="629"/>
                  </a:lnTo>
                  <a:lnTo>
                    <a:pt x="1749" y="629"/>
                  </a:lnTo>
                  <a:lnTo>
                    <a:pt x="1749" y="635"/>
                  </a:lnTo>
                  <a:lnTo>
                    <a:pt x="1750" y="630"/>
                  </a:lnTo>
                  <a:lnTo>
                    <a:pt x="1750" y="630"/>
                  </a:lnTo>
                  <a:lnTo>
                    <a:pt x="1750" y="635"/>
                  </a:lnTo>
                  <a:lnTo>
                    <a:pt x="1750" y="631"/>
                  </a:lnTo>
                  <a:lnTo>
                    <a:pt x="1750" y="633"/>
                  </a:lnTo>
                  <a:lnTo>
                    <a:pt x="1751" y="633"/>
                  </a:lnTo>
                  <a:lnTo>
                    <a:pt x="1751" y="637"/>
                  </a:lnTo>
                  <a:lnTo>
                    <a:pt x="1751" y="633"/>
                  </a:lnTo>
                  <a:lnTo>
                    <a:pt x="1751" y="634"/>
                  </a:lnTo>
                  <a:lnTo>
                    <a:pt x="1751" y="637"/>
                  </a:lnTo>
                  <a:lnTo>
                    <a:pt x="1751" y="634"/>
                  </a:lnTo>
                  <a:lnTo>
                    <a:pt x="1752" y="636"/>
                  </a:lnTo>
                  <a:lnTo>
                    <a:pt x="1752" y="640"/>
                  </a:lnTo>
                  <a:lnTo>
                    <a:pt x="1752" y="636"/>
                  </a:lnTo>
                  <a:lnTo>
                    <a:pt x="1752" y="636"/>
                  </a:lnTo>
                  <a:lnTo>
                    <a:pt x="1752" y="640"/>
                  </a:lnTo>
                  <a:lnTo>
                    <a:pt x="1753" y="637"/>
                  </a:lnTo>
                  <a:lnTo>
                    <a:pt x="1753" y="638"/>
                  </a:lnTo>
                  <a:lnTo>
                    <a:pt x="1753" y="642"/>
                  </a:lnTo>
                  <a:lnTo>
                    <a:pt x="1753" y="637"/>
                  </a:lnTo>
                  <a:lnTo>
                    <a:pt x="1754" y="639"/>
                  </a:lnTo>
                  <a:lnTo>
                    <a:pt x="1754" y="644"/>
                  </a:lnTo>
                  <a:lnTo>
                    <a:pt x="1754" y="639"/>
                  </a:lnTo>
                  <a:lnTo>
                    <a:pt x="1754" y="640"/>
                  </a:lnTo>
                  <a:lnTo>
                    <a:pt x="1754" y="641"/>
                  </a:lnTo>
                  <a:lnTo>
                    <a:pt x="1755" y="638"/>
                  </a:lnTo>
                  <a:lnTo>
                    <a:pt x="1755" y="640"/>
                  </a:lnTo>
                  <a:lnTo>
                    <a:pt x="1755" y="646"/>
                  </a:lnTo>
                  <a:lnTo>
                    <a:pt x="1755" y="640"/>
                  </a:lnTo>
                  <a:lnTo>
                    <a:pt x="1755" y="646"/>
                  </a:lnTo>
                  <a:lnTo>
                    <a:pt x="1756" y="642"/>
                  </a:lnTo>
                  <a:lnTo>
                    <a:pt x="1756" y="647"/>
                  </a:lnTo>
                  <a:lnTo>
                    <a:pt x="1756" y="643"/>
                  </a:lnTo>
                  <a:lnTo>
                    <a:pt x="1757" y="647"/>
                  </a:lnTo>
                  <a:lnTo>
                    <a:pt x="1757" y="644"/>
                  </a:lnTo>
                  <a:lnTo>
                    <a:pt x="1757" y="646"/>
                  </a:lnTo>
                  <a:lnTo>
                    <a:pt x="1758" y="647"/>
                  </a:lnTo>
                  <a:lnTo>
                    <a:pt x="1758" y="645"/>
                  </a:lnTo>
                  <a:lnTo>
                    <a:pt x="1758" y="646"/>
                  </a:lnTo>
                  <a:lnTo>
                    <a:pt x="1758" y="648"/>
                  </a:lnTo>
                  <a:lnTo>
                    <a:pt x="1758" y="646"/>
                  </a:lnTo>
                  <a:lnTo>
                    <a:pt x="1758" y="646"/>
                  </a:lnTo>
                  <a:lnTo>
                    <a:pt x="1759" y="650"/>
                  </a:lnTo>
                  <a:lnTo>
                    <a:pt x="1759" y="647"/>
                  </a:lnTo>
                  <a:lnTo>
                    <a:pt x="1759" y="649"/>
                  </a:lnTo>
                  <a:lnTo>
                    <a:pt x="1759" y="650"/>
                  </a:lnTo>
                  <a:lnTo>
                    <a:pt x="1759" y="647"/>
                  </a:lnTo>
                  <a:lnTo>
                    <a:pt x="1760" y="649"/>
                  </a:lnTo>
                  <a:lnTo>
                    <a:pt x="1760" y="651"/>
                  </a:lnTo>
                  <a:lnTo>
                    <a:pt x="1760" y="648"/>
                  </a:lnTo>
                  <a:lnTo>
                    <a:pt x="1760" y="648"/>
                  </a:lnTo>
                  <a:lnTo>
                    <a:pt x="1760" y="652"/>
                  </a:lnTo>
                  <a:lnTo>
                    <a:pt x="1761" y="649"/>
                  </a:lnTo>
                  <a:lnTo>
                    <a:pt x="1761" y="650"/>
                  </a:lnTo>
                  <a:lnTo>
                    <a:pt x="1761" y="653"/>
                  </a:lnTo>
                  <a:lnTo>
                    <a:pt x="1761" y="649"/>
                  </a:lnTo>
                  <a:lnTo>
                    <a:pt x="1762" y="650"/>
                  </a:lnTo>
                  <a:lnTo>
                    <a:pt x="1762" y="654"/>
                  </a:lnTo>
                  <a:lnTo>
                    <a:pt x="1762" y="650"/>
                  </a:lnTo>
                  <a:lnTo>
                    <a:pt x="1762" y="651"/>
                  </a:lnTo>
                  <a:lnTo>
                    <a:pt x="1762" y="655"/>
                  </a:lnTo>
                  <a:lnTo>
                    <a:pt x="1762" y="650"/>
                  </a:lnTo>
                  <a:lnTo>
                    <a:pt x="1763" y="652"/>
                  </a:lnTo>
                  <a:lnTo>
                    <a:pt x="1763" y="656"/>
                  </a:lnTo>
                  <a:lnTo>
                    <a:pt x="1763" y="652"/>
                  </a:lnTo>
                  <a:lnTo>
                    <a:pt x="1763" y="651"/>
                  </a:lnTo>
                  <a:lnTo>
                    <a:pt x="1763" y="657"/>
                  </a:lnTo>
                  <a:lnTo>
                    <a:pt x="1764" y="652"/>
                  </a:lnTo>
                  <a:lnTo>
                    <a:pt x="1764" y="652"/>
                  </a:lnTo>
                  <a:lnTo>
                    <a:pt x="1764" y="658"/>
                  </a:lnTo>
                  <a:lnTo>
                    <a:pt x="1764" y="652"/>
                  </a:lnTo>
                  <a:lnTo>
                    <a:pt x="1765" y="658"/>
                  </a:lnTo>
                  <a:lnTo>
                    <a:pt x="1765" y="653"/>
                  </a:lnTo>
                  <a:lnTo>
                    <a:pt x="1765" y="653"/>
                  </a:lnTo>
                  <a:lnTo>
                    <a:pt x="1765" y="654"/>
                  </a:lnTo>
                  <a:lnTo>
                    <a:pt x="1765" y="658"/>
                  </a:lnTo>
                  <a:lnTo>
                    <a:pt x="1765" y="654"/>
                  </a:lnTo>
                  <a:lnTo>
                    <a:pt x="1766" y="655"/>
                  </a:lnTo>
                  <a:lnTo>
                    <a:pt x="1766" y="659"/>
                  </a:lnTo>
                  <a:lnTo>
                    <a:pt x="1766" y="652"/>
                  </a:lnTo>
                  <a:lnTo>
                    <a:pt x="1766" y="654"/>
                  </a:lnTo>
                  <a:lnTo>
                    <a:pt x="1767" y="657"/>
                  </a:lnTo>
                  <a:lnTo>
                    <a:pt x="1767" y="655"/>
                  </a:lnTo>
                  <a:lnTo>
                    <a:pt x="1767" y="656"/>
                  </a:lnTo>
                  <a:lnTo>
                    <a:pt x="1767" y="658"/>
                  </a:lnTo>
                  <a:lnTo>
                    <a:pt x="1767" y="654"/>
                  </a:lnTo>
                  <a:lnTo>
                    <a:pt x="1768" y="655"/>
                  </a:lnTo>
                  <a:lnTo>
                    <a:pt x="1768" y="659"/>
                  </a:lnTo>
                  <a:lnTo>
                    <a:pt x="1768" y="655"/>
                  </a:lnTo>
                  <a:lnTo>
                    <a:pt x="1768" y="655"/>
                  </a:lnTo>
                  <a:lnTo>
                    <a:pt x="1769" y="660"/>
                  </a:lnTo>
                  <a:lnTo>
                    <a:pt x="1769" y="654"/>
                  </a:lnTo>
                  <a:lnTo>
                    <a:pt x="1769" y="656"/>
                  </a:lnTo>
                  <a:lnTo>
                    <a:pt x="1769" y="660"/>
                  </a:lnTo>
                  <a:lnTo>
                    <a:pt x="1769" y="655"/>
                  </a:lnTo>
                  <a:lnTo>
                    <a:pt x="1769" y="656"/>
                  </a:lnTo>
                  <a:lnTo>
                    <a:pt x="1769" y="661"/>
                  </a:lnTo>
                  <a:lnTo>
                    <a:pt x="1770" y="656"/>
                  </a:lnTo>
                  <a:lnTo>
                    <a:pt x="1770" y="657"/>
                  </a:lnTo>
                  <a:lnTo>
                    <a:pt x="1770" y="660"/>
                  </a:lnTo>
                  <a:lnTo>
                    <a:pt x="1770" y="656"/>
                  </a:lnTo>
                  <a:lnTo>
                    <a:pt x="1771" y="656"/>
                  </a:lnTo>
                  <a:lnTo>
                    <a:pt x="1771" y="661"/>
                  </a:lnTo>
                  <a:lnTo>
                    <a:pt x="1771" y="657"/>
                  </a:lnTo>
                  <a:lnTo>
                    <a:pt x="1771" y="656"/>
                  </a:lnTo>
                  <a:lnTo>
                    <a:pt x="1771" y="662"/>
                  </a:lnTo>
                  <a:lnTo>
                    <a:pt x="1772" y="657"/>
                  </a:lnTo>
                  <a:lnTo>
                    <a:pt x="1772" y="657"/>
                  </a:lnTo>
                  <a:lnTo>
                    <a:pt x="1772" y="662"/>
                  </a:lnTo>
                  <a:lnTo>
                    <a:pt x="1772" y="655"/>
                  </a:lnTo>
                  <a:lnTo>
                    <a:pt x="1772" y="656"/>
                  </a:lnTo>
                  <a:lnTo>
                    <a:pt x="1772" y="661"/>
                  </a:lnTo>
                  <a:lnTo>
                    <a:pt x="1773" y="656"/>
                  </a:lnTo>
                  <a:lnTo>
                    <a:pt x="1773" y="658"/>
                  </a:lnTo>
                  <a:lnTo>
                    <a:pt x="1773" y="662"/>
                  </a:lnTo>
                  <a:lnTo>
                    <a:pt x="1773" y="656"/>
                  </a:lnTo>
                  <a:lnTo>
                    <a:pt x="1773" y="657"/>
                  </a:lnTo>
                  <a:lnTo>
                    <a:pt x="1774" y="662"/>
                  </a:lnTo>
                  <a:lnTo>
                    <a:pt x="1774" y="656"/>
                  </a:lnTo>
                  <a:lnTo>
                    <a:pt x="1774" y="660"/>
                  </a:lnTo>
                  <a:lnTo>
                    <a:pt x="1775" y="657"/>
                  </a:lnTo>
                  <a:lnTo>
                    <a:pt x="1775" y="660"/>
                  </a:lnTo>
                  <a:lnTo>
                    <a:pt x="1775" y="656"/>
                  </a:lnTo>
                  <a:lnTo>
                    <a:pt x="1776" y="658"/>
                  </a:lnTo>
                  <a:lnTo>
                    <a:pt x="1776" y="660"/>
                  </a:lnTo>
                  <a:lnTo>
                    <a:pt x="1776" y="656"/>
                  </a:lnTo>
                  <a:lnTo>
                    <a:pt x="1776" y="661"/>
                  </a:lnTo>
                  <a:lnTo>
                    <a:pt x="1776" y="655"/>
                  </a:lnTo>
                  <a:lnTo>
                    <a:pt x="1777" y="657"/>
                  </a:lnTo>
                  <a:lnTo>
                    <a:pt x="1777" y="660"/>
                  </a:lnTo>
                  <a:lnTo>
                    <a:pt x="1777" y="655"/>
                  </a:lnTo>
                  <a:lnTo>
                    <a:pt x="1777" y="656"/>
                  </a:lnTo>
                  <a:lnTo>
                    <a:pt x="1778" y="659"/>
                  </a:lnTo>
                  <a:lnTo>
                    <a:pt x="1778" y="656"/>
                  </a:lnTo>
                  <a:lnTo>
                    <a:pt x="1778" y="655"/>
                  </a:lnTo>
                  <a:lnTo>
                    <a:pt x="1778" y="653"/>
                  </a:lnTo>
                  <a:lnTo>
                    <a:pt x="1779" y="654"/>
                  </a:lnTo>
                  <a:lnTo>
                    <a:pt x="1779" y="658"/>
                  </a:lnTo>
                  <a:lnTo>
                    <a:pt x="1779" y="653"/>
                  </a:lnTo>
                  <a:lnTo>
                    <a:pt x="1779" y="654"/>
                  </a:lnTo>
                  <a:lnTo>
                    <a:pt x="1779" y="658"/>
                  </a:lnTo>
                  <a:lnTo>
                    <a:pt x="1779" y="653"/>
                  </a:lnTo>
                  <a:lnTo>
                    <a:pt x="1780" y="654"/>
                  </a:lnTo>
                  <a:lnTo>
                    <a:pt x="1780" y="657"/>
                  </a:lnTo>
                  <a:lnTo>
                    <a:pt x="1780" y="651"/>
                  </a:lnTo>
                  <a:lnTo>
                    <a:pt x="1780" y="652"/>
                  </a:lnTo>
                  <a:lnTo>
                    <a:pt x="1780" y="657"/>
                  </a:lnTo>
                  <a:lnTo>
                    <a:pt x="1781" y="652"/>
                  </a:lnTo>
                  <a:lnTo>
                    <a:pt x="1781" y="652"/>
                  </a:lnTo>
                  <a:lnTo>
                    <a:pt x="1781" y="655"/>
                  </a:lnTo>
                  <a:lnTo>
                    <a:pt x="1781" y="651"/>
                  </a:lnTo>
                  <a:lnTo>
                    <a:pt x="1782" y="650"/>
                  </a:lnTo>
                  <a:lnTo>
                    <a:pt x="1782" y="656"/>
                  </a:lnTo>
                  <a:lnTo>
                    <a:pt x="1782" y="649"/>
                  </a:lnTo>
                  <a:lnTo>
                    <a:pt x="1782" y="648"/>
                  </a:lnTo>
                  <a:lnTo>
                    <a:pt x="1782" y="654"/>
                  </a:lnTo>
                  <a:lnTo>
                    <a:pt x="1783" y="648"/>
                  </a:lnTo>
                  <a:lnTo>
                    <a:pt x="1783" y="649"/>
                  </a:lnTo>
                  <a:lnTo>
                    <a:pt x="1783" y="653"/>
                  </a:lnTo>
                  <a:lnTo>
                    <a:pt x="1783" y="647"/>
                  </a:lnTo>
                  <a:lnTo>
                    <a:pt x="1783" y="647"/>
                  </a:lnTo>
                  <a:lnTo>
                    <a:pt x="1783" y="651"/>
                  </a:lnTo>
                  <a:lnTo>
                    <a:pt x="1784" y="645"/>
                  </a:lnTo>
                  <a:lnTo>
                    <a:pt x="1784" y="645"/>
                  </a:lnTo>
                  <a:lnTo>
                    <a:pt x="1784" y="643"/>
                  </a:lnTo>
                  <a:lnTo>
                    <a:pt x="1784" y="644"/>
                  </a:lnTo>
                  <a:lnTo>
                    <a:pt x="1785" y="648"/>
                  </a:lnTo>
                  <a:lnTo>
                    <a:pt x="1785" y="641"/>
                  </a:lnTo>
                  <a:lnTo>
                    <a:pt x="1785" y="645"/>
                  </a:lnTo>
                  <a:lnTo>
                    <a:pt x="1786" y="641"/>
                  </a:lnTo>
                  <a:lnTo>
                    <a:pt x="1786" y="641"/>
                  </a:lnTo>
                  <a:lnTo>
                    <a:pt x="1786" y="645"/>
                  </a:lnTo>
                  <a:lnTo>
                    <a:pt x="1786" y="636"/>
                  </a:lnTo>
                  <a:lnTo>
                    <a:pt x="1786" y="638"/>
                  </a:lnTo>
                  <a:lnTo>
                    <a:pt x="1786" y="643"/>
                  </a:lnTo>
                  <a:lnTo>
                    <a:pt x="1787" y="636"/>
                  </a:lnTo>
                  <a:lnTo>
                    <a:pt x="1787" y="640"/>
                  </a:lnTo>
                  <a:lnTo>
                    <a:pt x="1787" y="634"/>
                  </a:lnTo>
                  <a:lnTo>
                    <a:pt x="1787" y="635"/>
                  </a:lnTo>
                  <a:lnTo>
                    <a:pt x="1788" y="640"/>
                  </a:lnTo>
                  <a:lnTo>
                    <a:pt x="1788" y="629"/>
                  </a:lnTo>
                  <a:lnTo>
                    <a:pt x="1788" y="636"/>
                  </a:lnTo>
                  <a:lnTo>
                    <a:pt x="1789" y="629"/>
                  </a:lnTo>
                  <a:lnTo>
                    <a:pt x="1789" y="633"/>
                  </a:lnTo>
                  <a:lnTo>
                    <a:pt x="1789" y="625"/>
                  </a:lnTo>
                  <a:lnTo>
                    <a:pt x="1790" y="631"/>
                  </a:lnTo>
                  <a:lnTo>
                    <a:pt x="1790" y="624"/>
                  </a:lnTo>
                  <a:lnTo>
                    <a:pt x="1790" y="613"/>
                  </a:lnTo>
                  <a:lnTo>
                    <a:pt x="1790" y="617"/>
                  </a:lnTo>
                  <a:lnTo>
                    <a:pt x="1791" y="618"/>
                  </a:lnTo>
                  <a:lnTo>
                    <a:pt x="1791" y="619"/>
                  </a:lnTo>
                  <a:lnTo>
                    <a:pt x="1791" y="614"/>
                  </a:lnTo>
                  <a:lnTo>
                    <a:pt x="1791" y="613"/>
                  </a:lnTo>
                  <a:lnTo>
                    <a:pt x="1791" y="617"/>
                  </a:lnTo>
                  <a:lnTo>
                    <a:pt x="1792" y="610"/>
                  </a:lnTo>
                  <a:lnTo>
                    <a:pt x="1792" y="612"/>
                  </a:lnTo>
                  <a:lnTo>
                    <a:pt x="1792" y="606"/>
                  </a:lnTo>
                  <a:lnTo>
                    <a:pt x="1792" y="608"/>
                  </a:lnTo>
                  <a:lnTo>
                    <a:pt x="1793" y="609"/>
                  </a:lnTo>
                  <a:lnTo>
                    <a:pt x="1793" y="602"/>
                  </a:lnTo>
                  <a:lnTo>
                    <a:pt x="1793" y="605"/>
                  </a:lnTo>
                  <a:lnTo>
                    <a:pt x="1793" y="600"/>
                  </a:lnTo>
                  <a:lnTo>
                    <a:pt x="1794" y="603"/>
                  </a:lnTo>
                  <a:lnTo>
                    <a:pt x="1794" y="593"/>
                  </a:lnTo>
                  <a:lnTo>
                    <a:pt x="1794" y="595"/>
                  </a:lnTo>
                  <a:lnTo>
                    <a:pt x="1794" y="599"/>
                  </a:lnTo>
                  <a:lnTo>
                    <a:pt x="1795" y="592"/>
                  </a:lnTo>
                  <a:lnTo>
                    <a:pt x="1795" y="595"/>
                  </a:lnTo>
                  <a:lnTo>
                    <a:pt x="1795" y="589"/>
                  </a:lnTo>
                  <a:lnTo>
                    <a:pt x="1796" y="592"/>
                  </a:lnTo>
                  <a:lnTo>
                    <a:pt x="1796" y="574"/>
                  </a:lnTo>
                  <a:lnTo>
                    <a:pt x="1796" y="584"/>
                  </a:lnTo>
                  <a:lnTo>
                    <a:pt x="1797" y="578"/>
                  </a:lnTo>
                  <a:lnTo>
                    <a:pt x="1797" y="582"/>
                  </a:lnTo>
                  <a:lnTo>
                    <a:pt x="1797" y="575"/>
                  </a:lnTo>
                  <a:lnTo>
                    <a:pt x="1797" y="579"/>
                  </a:lnTo>
                  <a:lnTo>
                    <a:pt x="1797" y="572"/>
                  </a:lnTo>
                  <a:lnTo>
                    <a:pt x="1798" y="573"/>
                  </a:lnTo>
                  <a:lnTo>
                    <a:pt x="1798" y="569"/>
                  </a:lnTo>
                  <a:lnTo>
                    <a:pt x="1798" y="567"/>
                  </a:lnTo>
                  <a:lnTo>
                    <a:pt x="1798" y="568"/>
                  </a:lnTo>
                  <a:lnTo>
                    <a:pt x="1799" y="569"/>
                  </a:lnTo>
                  <a:lnTo>
                    <a:pt x="1799" y="562"/>
                  </a:lnTo>
                  <a:lnTo>
                    <a:pt x="1799" y="565"/>
                  </a:lnTo>
                  <a:lnTo>
                    <a:pt x="1800" y="559"/>
                  </a:lnTo>
                  <a:lnTo>
                    <a:pt x="1800" y="564"/>
                  </a:lnTo>
                  <a:lnTo>
                    <a:pt x="1800" y="553"/>
                  </a:lnTo>
                  <a:lnTo>
                    <a:pt x="1800" y="555"/>
                  </a:lnTo>
                  <a:lnTo>
                    <a:pt x="1800" y="559"/>
                  </a:lnTo>
                  <a:lnTo>
                    <a:pt x="1801" y="553"/>
                  </a:lnTo>
                  <a:lnTo>
                    <a:pt x="1801" y="555"/>
                  </a:lnTo>
                  <a:lnTo>
                    <a:pt x="1801" y="550"/>
                  </a:lnTo>
                  <a:lnTo>
                    <a:pt x="1801" y="552"/>
                  </a:lnTo>
                  <a:lnTo>
                    <a:pt x="1802" y="548"/>
                  </a:lnTo>
                  <a:lnTo>
                    <a:pt x="1802" y="533"/>
                  </a:lnTo>
                  <a:lnTo>
                    <a:pt x="1802" y="544"/>
                  </a:lnTo>
                  <a:lnTo>
                    <a:pt x="1802" y="541"/>
                  </a:lnTo>
                  <a:lnTo>
                    <a:pt x="1803" y="545"/>
                  </a:lnTo>
                  <a:lnTo>
                    <a:pt x="1803" y="537"/>
                  </a:lnTo>
                  <a:lnTo>
                    <a:pt x="1803" y="541"/>
                  </a:lnTo>
                  <a:lnTo>
                    <a:pt x="1804" y="533"/>
                  </a:lnTo>
                  <a:lnTo>
                    <a:pt x="1804" y="534"/>
                  </a:lnTo>
                  <a:lnTo>
                    <a:pt x="1804" y="530"/>
                  </a:lnTo>
                  <a:lnTo>
                    <a:pt x="1804" y="526"/>
                  </a:lnTo>
                  <a:lnTo>
                    <a:pt x="1804" y="526"/>
                  </a:lnTo>
                  <a:lnTo>
                    <a:pt x="1804" y="528"/>
                  </a:lnTo>
                  <a:lnTo>
                    <a:pt x="1805" y="519"/>
                  </a:lnTo>
                  <a:lnTo>
                    <a:pt x="1805" y="517"/>
                  </a:lnTo>
                  <a:lnTo>
                    <a:pt x="1805" y="520"/>
                  </a:lnTo>
                  <a:lnTo>
                    <a:pt x="1805" y="512"/>
                  </a:lnTo>
                  <a:lnTo>
                    <a:pt x="1805" y="511"/>
                  </a:lnTo>
                  <a:lnTo>
                    <a:pt x="1806" y="512"/>
                  </a:lnTo>
                  <a:lnTo>
                    <a:pt x="1806" y="500"/>
                  </a:lnTo>
                  <a:lnTo>
                    <a:pt x="1806" y="503"/>
                  </a:lnTo>
                  <a:lnTo>
                    <a:pt x="1807" y="499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2"/>
                  </a:lnTo>
                  <a:lnTo>
                    <a:pt x="1807" y="489"/>
                  </a:lnTo>
                  <a:lnTo>
                    <a:pt x="1807" y="492"/>
                  </a:lnTo>
                  <a:lnTo>
                    <a:pt x="1808" y="486"/>
                  </a:lnTo>
                  <a:lnTo>
                    <a:pt x="1808" y="481"/>
                  </a:lnTo>
                  <a:lnTo>
                    <a:pt x="1808" y="485"/>
                  </a:lnTo>
                  <a:lnTo>
                    <a:pt x="1808" y="482"/>
                  </a:lnTo>
                  <a:lnTo>
                    <a:pt x="1808" y="482"/>
                  </a:lnTo>
                  <a:lnTo>
                    <a:pt x="1809" y="481"/>
                  </a:lnTo>
                  <a:lnTo>
                    <a:pt x="1809" y="478"/>
                  </a:lnTo>
                  <a:lnTo>
                    <a:pt x="1809" y="482"/>
                  </a:lnTo>
                  <a:lnTo>
                    <a:pt x="1809" y="481"/>
                  </a:lnTo>
                  <a:lnTo>
                    <a:pt x="1810" y="478"/>
                  </a:lnTo>
                  <a:lnTo>
                    <a:pt x="1810" y="481"/>
                  </a:lnTo>
                  <a:lnTo>
                    <a:pt x="1810" y="478"/>
                  </a:lnTo>
                  <a:lnTo>
                    <a:pt x="1810" y="474"/>
                  </a:lnTo>
                  <a:lnTo>
                    <a:pt x="1810" y="482"/>
                  </a:lnTo>
                  <a:lnTo>
                    <a:pt x="1811" y="475"/>
                  </a:lnTo>
                  <a:lnTo>
                    <a:pt x="1811" y="476"/>
                  </a:lnTo>
                  <a:lnTo>
                    <a:pt x="1811" y="467"/>
                  </a:lnTo>
                  <a:lnTo>
                    <a:pt x="1811" y="471"/>
                  </a:lnTo>
                  <a:lnTo>
                    <a:pt x="1812" y="466"/>
                  </a:lnTo>
                  <a:lnTo>
                    <a:pt x="1812" y="467"/>
                  </a:lnTo>
                  <a:lnTo>
                    <a:pt x="1812" y="467"/>
                  </a:lnTo>
                  <a:lnTo>
                    <a:pt x="1812" y="466"/>
                  </a:lnTo>
                  <a:lnTo>
                    <a:pt x="1812" y="467"/>
                  </a:lnTo>
                  <a:lnTo>
                    <a:pt x="1813" y="472"/>
                  </a:lnTo>
                  <a:lnTo>
                    <a:pt x="1813" y="465"/>
                  </a:lnTo>
                  <a:lnTo>
                    <a:pt x="1813" y="468"/>
                  </a:lnTo>
                  <a:lnTo>
                    <a:pt x="1813" y="475"/>
                  </a:lnTo>
                  <a:lnTo>
                    <a:pt x="1814" y="466"/>
                  </a:lnTo>
                  <a:lnTo>
                    <a:pt x="1814" y="469"/>
                  </a:lnTo>
                  <a:lnTo>
                    <a:pt x="1814" y="471"/>
                  </a:lnTo>
                  <a:lnTo>
                    <a:pt x="1814" y="463"/>
                  </a:lnTo>
                  <a:lnTo>
                    <a:pt x="1814" y="468"/>
                  </a:lnTo>
                  <a:lnTo>
                    <a:pt x="1814" y="472"/>
                  </a:lnTo>
                  <a:lnTo>
                    <a:pt x="1815" y="467"/>
                  </a:lnTo>
                  <a:lnTo>
                    <a:pt x="1815" y="471"/>
                  </a:lnTo>
                  <a:lnTo>
                    <a:pt x="1815" y="466"/>
                  </a:lnTo>
                  <a:lnTo>
                    <a:pt x="1816" y="471"/>
                  </a:lnTo>
                  <a:lnTo>
                    <a:pt x="1816" y="467"/>
                  </a:lnTo>
                  <a:lnTo>
                    <a:pt x="1816" y="471"/>
                  </a:lnTo>
                  <a:lnTo>
                    <a:pt x="1816" y="469"/>
                  </a:lnTo>
                  <a:lnTo>
                    <a:pt x="1817" y="473"/>
                  </a:lnTo>
                  <a:lnTo>
                    <a:pt x="1817" y="468"/>
                  </a:lnTo>
                  <a:lnTo>
                    <a:pt x="1817" y="473"/>
                  </a:lnTo>
                  <a:lnTo>
                    <a:pt x="1818" y="469"/>
                  </a:lnTo>
                  <a:lnTo>
                    <a:pt x="1818" y="466"/>
                  </a:lnTo>
                  <a:lnTo>
                    <a:pt x="1818" y="473"/>
                  </a:lnTo>
                  <a:lnTo>
                    <a:pt x="1818" y="468"/>
                  </a:lnTo>
                  <a:lnTo>
                    <a:pt x="1818" y="465"/>
                  </a:lnTo>
                  <a:lnTo>
                    <a:pt x="1819" y="459"/>
                  </a:lnTo>
                  <a:lnTo>
                    <a:pt x="1819" y="454"/>
                  </a:lnTo>
                  <a:lnTo>
                    <a:pt x="1819" y="465"/>
                  </a:lnTo>
                  <a:lnTo>
                    <a:pt x="1819" y="465"/>
                  </a:lnTo>
                  <a:lnTo>
                    <a:pt x="1820" y="469"/>
                  </a:lnTo>
                  <a:lnTo>
                    <a:pt x="1820" y="461"/>
                  </a:lnTo>
                  <a:lnTo>
                    <a:pt x="1820" y="465"/>
                  </a:lnTo>
                  <a:lnTo>
                    <a:pt x="1820" y="466"/>
                  </a:lnTo>
                  <a:lnTo>
                    <a:pt x="1820" y="463"/>
                  </a:lnTo>
                  <a:lnTo>
                    <a:pt x="1821" y="467"/>
                  </a:lnTo>
                  <a:lnTo>
                    <a:pt x="1821" y="466"/>
                  </a:lnTo>
                  <a:lnTo>
                    <a:pt x="1821" y="468"/>
                  </a:lnTo>
                  <a:lnTo>
                    <a:pt x="1821" y="471"/>
                  </a:lnTo>
                  <a:lnTo>
                    <a:pt x="1821" y="465"/>
                  </a:lnTo>
                  <a:lnTo>
                    <a:pt x="1822" y="465"/>
                  </a:lnTo>
                  <a:lnTo>
                    <a:pt x="1822" y="470"/>
                  </a:lnTo>
                  <a:lnTo>
                    <a:pt x="1822" y="463"/>
                  </a:lnTo>
                  <a:lnTo>
                    <a:pt x="1822" y="466"/>
                  </a:lnTo>
                  <a:lnTo>
                    <a:pt x="1823" y="471"/>
                  </a:lnTo>
                  <a:lnTo>
                    <a:pt x="1823" y="464"/>
                  </a:lnTo>
                  <a:lnTo>
                    <a:pt x="1823" y="466"/>
                  </a:lnTo>
                  <a:lnTo>
                    <a:pt x="1823" y="470"/>
                  </a:lnTo>
                  <a:lnTo>
                    <a:pt x="1823" y="464"/>
                  </a:lnTo>
                  <a:lnTo>
                    <a:pt x="1824" y="463"/>
                  </a:lnTo>
                  <a:lnTo>
                    <a:pt x="1824" y="468"/>
                  </a:lnTo>
                  <a:lnTo>
                    <a:pt x="1824" y="467"/>
                  </a:lnTo>
                  <a:lnTo>
                    <a:pt x="1824" y="465"/>
                  </a:lnTo>
                  <a:lnTo>
                    <a:pt x="1824" y="470"/>
                  </a:lnTo>
                  <a:lnTo>
                    <a:pt x="1825" y="466"/>
                  </a:lnTo>
                  <a:lnTo>
                    <a:pt x="1825" y="467"/>
                  </a:lnTo>
                  <a:lnTo>
                    <a:pt x="1825" y="472"/>
                  </a:lnTo>
                  <a:lnTo>
                    <a:pt x="1825" y="467"/>
                  </a:lnTo>
                  <a:lnTo>
                    <a:pt x="1825" y="470"/>
                  </a:lnTo>
                  <a:lnTo>
                    <a:pt x="1826" y="459"/>
                  </a:lnTo>
                  <a:lnTo>
                    <a:pt x="1826" y="465"/>
                  </a:lnTo>
                  <a:lnTo>
                    <a:pt x="1826" y="467"/>
                  </a:lnTo>
                  <a:lnTo>
                    <a:pt x="1826" y="463"/>
                  </a:lnTo>
                  <a:lnTo>
                    <a:pt x="1827" y="464"/>
                  </a:lnTo>
                  <a:lnTo>
                    <a:pt x="1827" y="467"/>
                  </a:lnTo>
                  <a:lnTo>
                    <a:pt x="1827" y="463"/>
                  </a:lnTo>
                  <a:lnTo>
                    <a:pt x="1827" y="468"/>
                  </a:lnTo>
                  <a:lnTo>
                    <a:pt x="1827" y="472"/>
                  </a:lnTo>
                  <a:lnTo>
                    <a:pt x="1828" y="466"/>
                  </a:lnTo>
                  <a:lnTo>
                    <a:pt x="1828" y="465"/>
                  </a:lnTo>
                  <a:lnTo>
                    <a:pt x="1828" y="467"/>
                  </a:lnTo>
                  <a:lnTo>
                    <a:pt x="1828" y="461"/>
                  </a:lnTo>
                  <a:lnTo>
                    <a:pt x="1828" y="463"/>
                  </a:lnTo>
                  <a:lnTo>
                    <a:pt x="1828" y="470"/>
                  </a:lnTo>
                  <a:lnTo>
                    <a:pt x="1829" y="465"/>
                  </a:lnTo>
                  <a:lnTo>
                    <a:pt x="1829" y="471"/>
                  </a:lnTo>
                  <a:lnTo>
                    <a:pt x="1829" y="467"/>
                  </a:lnTo>
                  <a:lnTo>
                    <a:pt x="1830" y="471"/>
                  </a:lnTo>
                  <a:lnTo>
                    <a:pt x="1830" y="469"/>
                  </a:lnTo>
                  <a:lnTo>
                    <a:pt x="1830" y="469"/>
                  </a:lnTo>
                  <a:lnTo>
                    <a:pt x="1830" y="471"/>
                  </a:lnTo>
                  <a:lnTo>
                    <a:pt x="1831" y="467"/>
                  </a:lnTo>
                  <a:lnTo>
                    <a:pt x="1831" y="471"/>
                  </a:lnTo>
                  <a:lnTo>
                    <a:pt x="1831" y="473"/>
                  </a:lnTo>
                  <a:lnTo>
                    <a:pt x="1831" y="470"/>
                  </a:lnTo>
                  <a:lnTo>
                    <a:pt x="1831" y="472"/>
                  </a:lnTo>
                  <a:lnTo>
                    <a:pt x="1832" y="473"/>
                  </a:lnTo>
                  <a:lnTo>
                    <a:pt x="1832" y="467"/>
                  </a:lnTo>
                  <a:lnTo>
                    <a:pt x="1832" y="468"/>
                  </a:lnTo>
                  <a:lnTo>
                    <a:pt x="1832" y="471"/>
                  </a:lnTo>
                  <a:lnTo>
                    <a:pt x="1832" y="463"/>
                  </a:lnTo>
                  <a:lnTo>
                    <a:pt x="1832" y="471"/>
                  </a:lnTo>
                  <a:lnTo>
                    <a:pt x="1833" y="472"/>
                  </a:lnTo>
                  <a:lnTo>
                    <a:pt x="1833" y="469"/>
                  </a:lnTo>
                  <a:lnTo>
                    <a:pt x="1833" y="472"/>
                  </a:lnTo>
                  <a:lnTo>
                    <a:pt x="1833" y="469"/>
                  </a:lnTo>
                  <a:lnTo>
                    <a:pt x="1834" y="463"/>
                  </a:lnTo>
                  <a:lnTo>
                    <a:pt x="1834" y="467"/>
                  </a:lnTo>
                  <a:lnTo>
                    <a:pt x="1834" y="464"/>
                  </a:lnTo>
                  <a:lnTo>
                    <a:pt x="1835" y="470"/>
                  </a:lnTo>
                  <a:lnTo>
                    <a:pt x="1835" y="465"/>
                  </a:lnTo>
                  <a:lnTo>
                    <a:pt x="1835" y="469"/>
                  </a:lnTo>
                  <a:lnTo>
                    <a:pt x="1835" y="467"/>
                  </a:lnTo>
                  <a:lnTo>
                    <a:pt x="1835" y="466"/>
                  </a:lnTo>
                  <a:lnTo>
                    <a:pt x="1835" y="471"/>
                  </a:lnTo>
                  <a:lnTo>
                    <a:pt x="1836" y="464"/>
                  </a:lnTo>
                  <a:lnTo>
                    <a:pt x="1836" y="471"/>
                  </a:lnTo>
                  <a:lnTo>
                    <a:pt x="1836" y="466"/>
                  </a:lnTo>
                  <a:lnTo>
                    <a:pt x="1836" y="466"/>
                  </a:lnTo>
                  <a:lnTo>
                    <a:pt x="1837" y="463"/>
                  </a:lnTo>
                  <a:lnTo>
                    <a:pt x="1837" y="468"/>
                  </a:lnTo>
                  <a:lnTo>
                    <a:pt x="1837" y="462"/>
                  </a:lnTo>
                  <a:lnTo>
                    <a:pt x="1837" y="464"/>
                  </a:lnTo>
                  <a:lnTo>
                    <a:pt x="1838" y="471"/>
                  </a:lnTo>
                  <a:lnTo>
                    <a:pt x="1838" y="459"/>
                  </a:lnTo>
                  <a:lnTo>
                    <a:pt x="1838" y="468"/>
                  </a:lnTo>
                  <a:lnTo>
                    <a:pt x="1838" y="461"/>
                  </a:lnTo>
                  <a:lnTo>
                    <a:pt x="1839" y="466"/>
                  </a:lnTo>
                  <a:lnTo>
                    <a:pt x="1839" y="461"/>
                  </a:lnTo>
                  <a:lnTo>
                    <a:pt x="1839" y="462"/>
                  </a:lnTo>
                  <a:lnTo>
                    <a:pt x="1839" y="465"/>
                  </a:lnTo>
                  <a:lnTo>
                    <a:pt x="1839" y="464"/>
                  </a:lnTo>
                  <a:lnTo>
                    <a:pt x="1840" y="464"/>
                  </a:lnTo>
                  <a:lnTo>
                    <a:pt x="1840" y="467"/>
                  </a:lnTo>
                  <a:lnTo>
                    <a:pt x="1840" y="464"/>
                  </a:lnTo>
                  <a:lnTo>
                    <a:pt x="1840" y="470"/>
                  </a:lnTo>
                  <a:lnTo>
                    <a:pt x="1840" y="464"/>
                  </a:lnTo>
                  <a:lnTo>
                    <a:pt x="1841" y="464"/>
                  </a:lnTo>
                  <a:lnTo>
                    <a:pt x="1841" y="471"/>
                  </a:lnTo>
                  <a:lnTo>
                    <a:pt x="1841" y="464"/>
                  </a:lnTo>
                  <a:lnTo>
                    <a:pt x="1841" y="467"/>
                  </a:lnTo>
                  <a:lnTo>
                    <a:pt x="1842" y="469"/>
                  </a:lnTo>
                  <a:lnTo>
                    <a:pt x="1842" y="462"/>
                  </a:lnTo>
                  <a:lnTo>
                    <a:pt x="1842" y="466"/>
                  </a:lnTo>
                  <a:lnTo>
                    <a:pt x="1842" y="470"/>
                  </a:lnTo>
                  <a:lnTo>
                    <a:pt x="1842" y="467"/>
                  </a:lnTo>
                  <a:lnTo>
                    <a:pt x="1842" y="464"/>
                  </a:lnTo>
                  <a:lnTo>
                    <a:pt x="1842" y="470"/>
                  </a:lnTo>
                  <a:lnTo>
                    <a:pt x="1843" y="466"/>
                  </a:lnTo>
                  <a:lnTo>
                    <a:pt x="1843" y="465"/>
                  </a:lnTo>
                  <a:lnTo>
                    <a:pt x="1843" y="471"/>
                  </a:lnTo>
                  <a:lnTo>
                    <a:pt x="1843" y="466"/>
                  </a:lnTo>
                  <a:lnTo>
                    <a:pt x="1844" y="464"/>
                  </a:lnTo>
                  <a:lnTo>
                    <a:pt x="1844" y="469"/>
                  </a:lnTo>
                  <a:lnTo>
                    <a:pt x="1844" y="463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5" y="463"/>
                  </a:lnTo>
                  <a:lnTo>
                    <a:pt x="1845" y="463"/>
                  </a:lnTo>
                  <a:lnTo>
                    <a:pt x="1845" y="466"/>
                  </a:lnTo>
                  <a:lnTo>
                    <a:pt x="1845" y="464"/>
                  </a:lnTo>
                  <a:lnTo>
                    <a:pt x="1846" y="463"/>
                  </a:lnTo>
                  <a:lnTo>
                    <a:pt x="1846" y="468"/>
                  </a:lnTo>
                  <a:lnTo>
                    <a:pt x="1846" y="462"/>
                  </a:lnTo>
                  <a:lnTo>
                    <a:pt x="1846" y="466"/>
                  </a:lnTo>
                  <a:lnTo>
                    <a:pt x="1846" y="468"/>
                  </a:lnTo>
                  <a:lnTo>
                    <a:pt x="1846" y="462"/>
                  </a:lnTo>
                  <a:lnTo>
                    <a:pt x="1847" y="468"/>
                  </a:lnTo>
                  <a:lnTo>
                    <a:pt x="1847" y="463"/>
                  </a:lnTo>
                  <a:lnTo>
                    <a:pt x="1847" y="468"/>
                  </a:lnTo>
                  <a:lnTo>
                    <a:pt x="1847" y="463"/>
                  </a:lnTo>
                  <a:lnTo>
                    <a:pt x="1848" y="461"/>
                  </a:lnTo>
                  <a:lnTo>
                    <a:pt x="1848" y="466"/>
                  </a:lnTo>
                  <a:lnTo>
                    <a:pt x="1848" y="463"/>
                  </a:lnTo>
                  <a:lnTo>
                    <a:pt x="1848" y="463"/>
                  </a:lnTo>
                  <a:lnTo>
                    <a:pt x="1848" y="465"/>
                  </a:lnTo>
                  <a:lnTo>
                    <a:pt x="1849" y="461"/>
                  </a:lnTo>
                  <a:lnTo>
                    <a:pt x="1849" y="466"/>
                  </a:lnTo>
                  <a:lnTo>
                    <a:pt x="1849" y="459"/>
                  </a:lnTo>
                  <a:lnTo>
                    <a:pt x="1849" y="463"/>
                  </a:lnTo>
                  <a:lnTo>
                    <a:pt x="1850" y="455"/>
                  </a:lnTo>
                  <a:lnTo>
                    <a:pt x="1850" y="463"/>
                  </a:lnTo>
                  <a:lnTo>
                    <a:pt x="1850" y="458"/>
                  </a:lnTo>
                  <a:lnTo>
                    <a:pt x="1851" y="456"/>
                  </a:lnTo>
                  <a:lnTo>
                    <a:pt x="1851" y="459"/>
                  </a:lnTo>
                  <a:lnTo>
                    <a:pt x="1851" y="455"/>
                  </a:lnTo>
                  <a:lnTo>
                    <a:pt x="1851" y="454"/>
                  </a:lnTo>
                  <a:lnTo>
                    <a:pt x="1851" y="459"/>
                  </a:lnTo>
                  <a:lnTo>
                    <a:pt x="1852" y="453"/>
                  </a:lnTo>
                  <a:lnTo>
                    <a:pt x="1852" y="452"/>
                  </a:lnTo>
                  <a:lnTo>
                    <a:pt x="1852" y="459"/>
                  </a:lnTo>
                  <a:lnTo>
                    <a:pt x="1852" y="452"/>
                  </a:lnTo>
                  <a:lnTo>
                    <a:pt x="1853" y="454"/>
                  </a:lnTo>
                  <a:lnTo>
                    <a:pt x="1853" y="451"/>
                  </a:lnTo>
                  <a:lnTo>
                    <a:pt x="1853" y="452"/>
                  </a:lnTo>
                  <a:lnTo>
                    <a:pt x="1853" y="449"/>
                  </a:lnTo>
                  <a:lnTo>
                    <a:pt x="1854" y="454"/>
                  </a:lnTo>
                  <a:lnTo>
                    <a:pt x="1854" y="449"/>
                  </a:lnTo>
                  <a:lnTo>
                    <a:pt x="1854" y="447"/>
                  </a:lnTo>
                  <a:lnTo>
                    <a:pt x="1854" y="452"/>
                  </a:lnTo>
                  <a:lnTo>
                    <a:pt x="1855" y="446"/>
                  </a:lnTo>
                  <a:lnTo>
                    <a:pt x="1855" y="443"/>
                  </a:lnTo>
                  <a:lnTo>
                    <a:pt x="1855" y="435"/>
                  </a:lnTo>
                  <a:lnTo>
                    <a:pt x="1855" y="433"/>
                  </a:lnTo>
                  <a:lnTo>
                    <a:pt x="1856" y="435"/>
                  </a:lnTo>
                  <a:lnTo>
                    <a:pt x="1856" y="436"/>
                  </a:lnTo>
                  <a:lnTo>
                    <a:pt x="1856" y="434"/>
                  </a:lnTo>
                  <a:lnTo>
                    <a:pt x="1856" y="438"/>
                  </a:lnTo>
                  <a:lnTo>
                    <a:pt x="1856" y="434"/>
                  </a:lnTo>
                  <a:lnTo>
                    <a:pt x="1856" y="432"/>
                  </a:lnTo>
                  <a:lnTo>
                    <a:pt x="1857" y="434"/>
                  </a:lnTo>
                  <a:lnTo>
                    <a:pt x="1857" y="432"/>
                  </a:lnTo>
                  <a:lnTo>
                    <a:pt x="1857" y="430"/>
                  </a:lnTo>
                  <a:lnTo>
                    <a:pt x="1857" y="432"/>
                  </a:lnTo>
                  <a:lnTo>
                    <a:pt x="1857" y="425"/>
                  </a:lnTo>
                  <a:lnTo>
                    <a:pt x="1858" y="430"/>
                  </a:lnTo>
                  <a:lnTo>
                    <a:pt x="1858" y="423"/>
                  </a:lnTo>
                  <a:lnTo>
                    <a:pt x="1858" y="425"/>
                  </a:lnTo>
                  <a:lnTo>
                    <a:pt x="1859" y="418"/>
                  </a:lnTo>
                  <a:lnTo>
                    <a:pt x="1859" y="422"/>
                  </a:lnTo>
                  <a:lnTo>
                    <a:pt x="1859" y="413"/>
                  </a:lnTo>
                  <a:lnTo>
                    <a:pt x="1860" y="415"/>
                  </a:lnTo>
                  <a:lnTo>
                    <a:pt x="1860" y="405"/>
                  </a:lnTo>
                  <a:lnTo>
                    <a:pt x="1860" y="409"/>
                  </a:lnTo>
                  <a:lnTo>
                    <a:pt x="1860" y="402"/>
                  </a:lnTo>
                  <a:lnTo>
                    <a:pt x="1861" y="405"/>
                  </a:lnTo>
                  <a:lnTo>
                    <a:pt x="1861" y="397"/>
                  </a:lnTo>
                  <a:lnTo>
                    <a:pt x="1861" y="399"/>
                  </a:lnTo>
                  <a:lnTo>
                    <a:pt x="1861" y="399"/>
                  </a:lnTo>
                  <a:lnTo>
                    <a:pt x="1862" y="386"/>
                  </a:lnTo>
                  <a:lnTo>
                    <a:pt x="1862" y="382"/>
                  </a:lnTo>
                  <a:lnTo>
                    <a:pt x="1862" y="377"/>
                  </a:lnTo>
                  <a:lnTo>
                    <a:pt x="1862" y="384"/>
                  </a:lnTo>
                  <a:lnTo>
                    <a:pt x="1863" y="378"/>
                  </a:lnTo>
                  <a:lnTo>
                    <a:pt x="1863" y="373"/>
                  </a:lnTo>
                  <a:lnTo>
                    <a:pt x="1863" y="380"/>
                  </a:lnTo>
                  <a:lnTo>
                    <a:pt x="1863" y="374"/>
                  </a:lnTo>
                  <a:lnTo>
                    <a:pt x="1863" y="372"/>
                  </a:lnTo>
                  <a:lnTo>
                    <a:pt x="1863" y="374"/>
                  </a:lnTo>
                  <a:lnTo>
                    <a:pt x="1864" y="370"/>
                  </a:lnTo>
                  <a:lnTo>
                    <a:pt x="1864" y="371"/>
                  </a:lnTo>
                  <a:lnTo>
                    <a:pt x="1864" y="369"/>
                  </a:lnTo>
                  <a:lnTo>
                    <a:pt x="1864" y="363"/>
                  </a:lnTo>
                  <a:lnTo>
                    <a:pt x="1865" y="366"/>
                  </a:lnTo>
                  <a:lnTo>
                    <a:pt x="1865" y="362"/>
                  </a:lnTo>
                  <a:lnTo>
                    <a:pt x="1865" y="359"/>
                  </a:lnTo>
                  <a:lnTo>
                    <a:pt x="1865" y="361"/>
                  </a:lnTo>
                  <a:lnTo>
                    <a:pt x="1865" y="354"/>
                  </a:lnTo>
                  <a:lnTo>
                    <a:pt x="1866" y="357"/>
                  </a:lnTo>
                  <a:lnTo>
                    <a:pt x="1866" y="349"/>
                  </a:lnTo>
                  <a:lnTo>
                    <a:pt x="1866" y="356"/>
                  </a:lnTo>
                  <a:lnTo>
                    <a:pt x="1867" y="348"/>
                  </a:lnTo>
                  <a:lnTo>
                    <a:pt x="1867" y="357"/>
                  </a:lnTo>
                  <a:lnTo>
                    <a:pt x="1867" y="350"/>
                  </a:lnTo>
                  <a:lnTo>
                    <a:pt x="1867" y="351"/>
                  </a:lnTo>
                  <a:lnTo>
                    <a:pt x="1867" y="350"/>
                  </a:lnTo>
                  <a:lnTo>
                    <a:pt x="1868" y="347"/>
                  </a:lnTo>
                  <a:lnTo>
                    <a:pt x="1868" y="353"/>
                  </a:lnTo>
                  <a:lnTo>
                    <a:pt x="1868" y="353"/>
                  </a:lnTo>
                  <a:lnTo>
                    <a:pt x="1868" y="347"/>
                  </a:lnTo>
                  <a:lnTo>
                    <a:pt x="1868" y="352"/>
                  </a:lnTo>
                  <a:lnTo>
                    <a:pt x="1869" y="352"/>
                  </a:lnTo>
                  <a:lnTo>
                    <a:pt x="1869" y="347"/>
                  </a:lnTo>
                  <a:lnTo>
                    <a:pt x="1869" y="348"/>
                  </a:lnTo>
                  <a:lnTo>
                    <a:pt x="1869" y="344"/>
                  </a:lnTo>
                  <a:lnTo>
                    <a:pt x="1870" y="336"/>
                  </a:lnTo>
                  <a:lnTo>
                    <a:pt x="1870" y="346"/>
                  </a:lnTo>
                  <a:lnTo>
                    <a:pt x="1870" y="341"/>
                  </a:lnTo>
                  <a:lnTo>
                    <a:pt x="1870" y="339"/>
                  </a:lnTo>
                  <a:lnTo>
                    <a:pt x="1870" y="351"/>
                  </a:lnTo>
                  <a:lnTo>
                    <a:pt x="1870" y="346"/>
                  </a:lnTo>
                  <a:lnTo>
                    <a:pt x="1871" y="352"/>
                  </a:lnTo>
                  <a:lnTo>
                    <a:pt x="1871" y="350"/>
                  </a:lnTo>
                  <a:lnTo>
                    <a:pt x="1871" y="355"/>
                  </a:lnTo>
                  <a:lnTo>
                    <a:pt x="1872" y="352"/>
                  </a:lnTo>
                  <a:lnTo>
                    <a:pt x="1872" y="361"/>
                  </a:lnTo>
                  <a:lnTo>
                    <a:pt x="1872" y="355"/>
                  </a:lnTo>
                  <a:lnTo>
                    <a:pt x="1873" y="364"/>
                  </a:lnTo>
                  <a:lnTo>
                    <a:pt x="1873" y="357"/>
                  </a:lnTo>
                  <a:lnTo>
                    <a:pt x="1873" y="368"/>
                  </a:lnTo>
                  <a:lnTo>
                    <a:pt x="1874" y="361"/>
                  </a:lnTo>
                  <a:lnTo>
                    <a:pt x="1874" y="372"/>
                  </a:lnTo>
                  <a:lnTo>
                    <a:pt x="1874" y="371"/>
                  </a:lnTo>
                  <a:lnTo>
                    <a:pt x="1874" y="375"/>
                  </a:lnTo>
                  <a:lnTo>
                    <a:pt x="1874" y="378"/>
                  </a:lnTo>
                  <a:lnTo>
                    <a:pt x="1875" y="378"/>
                  </a:lnTo>
                  <a:lnTo>
                    <a:pt x="1875" y="382"/>
                  </a:lnTo>
                  <a:lnTo>
                    <a:pt x="1875" y="383"/>
                  </a:lnTo>
                  <a:lnTo>
                    <a:pt x="1876" y="379"/>
                  </a:lnTo>
                  <a:lnTo>
                    <a:pt x="1876" y="383"/>
                  </a:lnTo>
                  <a:lnTo>
                    <a:pt x="1876" y="388"/>
                  </a:lnTo>
                  <a:lnTo>
                    <a:pt x="1876" y="384"/>
                  </a:lnTo>
                  <a:lnTo>
                    <a:pt x="1876" y="387"/>
                  </a:lnTo>
                  <a:lnTo>
                    <a:pt x="1877" y="394"/>
                  </a:lnTo>
                  <a:lnTo>
                    <a:pt x="1877" y="388"/>
                  </a:lnTo>
                  <a:lnTo>
                    <a:pt x="1877" y="395"/>
                  </a:lnTo>
                  <a:lnTo>
                    <a:pt x="1877" y="395"/>
                  </a:lnTo>
                  <a:lnTo>
                    <a:pt x="1877" y="393"/>
                  </a:lnTo>
                  <a:lnTo>
                    <a:pt x="1877" y="394"/>
                  </a:lnTo>
                  <a:lnTo>
                    <a:pt x="1878" y="398"/>
                  </a:lnTo>
                  <a:lnTo>
                    <a:pt x="1878" y="395"/>
                  </a:lnTo>
                  <a:lnTo>
                    <a:pt x="1878" y="399"/>
                  </a:lnTo>
                  <a:lnTo>
                    <a:pt x="1878" y="396"/>
                  </a:lnTo>
                  <a:lnTo>
                    <a:pt x="1879" y="405"/>
                  </a:lnTo>
                  <a:lnTo>
                    <a:pt x="1879" y="402"/>
                  </a:lnTo>
                  <a:lnTo>
                    <a:pt x="1879" y="408"/>
                  </a:lnTo>
                  <a:lnTo>
                    <a:pt x="1880" y="402"/>
                  </a:lnTo>
                  <a:lnTo>
                    <a:pt x="1880" y="409"/>
                  </a:lnTo>
                  <a:lnTo>
                    <a:pt x="1880" y="403"/>
                  </a:lnTo>
                  <a:lnTo>
                    <a:pt x="1881" y="413"/>
                  </a:lnTo>
                  <a:lnTo>
                    <a:pt x="1881" y="410"/>
                  </a:lnTo>
                  <a:lnTo>
                    <a:pt x="1881" y="420"/>
                  </a:lnTo>
                  <a:lnTo>
                    <a:pt x="1881" y="415"/>
                  </a:lnTo>
                  <a:lnTo>
                    <a:pt x="1882" y="424"/>
                  </a:lnTo>
                  <a:lnTo>
                    <a:pt x="1882" y="420"/>
                  </a:lnTo>
                  <a:lnTo>
                    <a:pt x="1882" y="423"/>
                  </a:lnTo>
                  <a:lnTo>
                    <a:pt x="1882" y="419"/>
                  </a:lnTo>
                  <a:lnTo>
                    <a:pt x="1883" y="425"/>
                  </a:lnTo>
                  <a:lnTo>
                    <a:pt x="1883" y="430"/>
                  </a:lnTo>
                  <a:lnTo>
                    <a:pt x="1883" y="426"/>
                  </a:lnTo>
                  <a:lnTo>
                    <a:pt x="1883" y="426"/>
                  </a:lnTo>
                  <a:lnTo>
                    <a:pt x="1883" y="429"/>
                  </a:lnTo>
                  <a:lnTo>
                    <a:pt x="1884" y="428"/>
                  </a:lnTo>
                  <a:lnTo>
                    <a:pt x="1884" y="430"/>
                  </a:lnTo>
                  <a:lnTo>
                    <a:pt x="1884" y="437"/>
                  </a:lnTo>
                  <a:lnTo>
                    <a:pt x="1884" y="432"/>
                  </a:lnTo>
                  <a:lnTo>
                    <a:pt x="1884" y="438"/>
                  </a:lnTo>
                  <a:lnTo>
                    <a:pt x="1885" y="429"/>
                  </a:lnTo>
                  <a:lnTo>
                    <a:pt x="1885" y="430"/>
                  </a:lnTo>
                  <a:lnTo>
                    <a:pt x="1885" y="439"/>
                  </a:lnTo>
                  <a:lnTo>
                    <a:pt x="1885" y="432"/>
                  </a:lnTo>
                  <a:lnTo>
                    <a:pt x="1885" y="435"/>
                  </a:lnTo>
                  <a:lnTo>
                    <a:pt x="1886" y="440"/>
                  </a:lnTo>
                  <a:lnTo>
                    <a:pt x="1886" y="440"/>
                  </a:lnTo>
                  <a:lnTo>
                    <a:pt x="1886" y="441"/>
                  </a:lnTo>
                  <a:lnTo>
                    <a:pt x="1886" y="446"/>
                  </a:lnTo>
                  <a:lnTo>
                    <a:pt x="1887" y="443"/>
                  </a:lnTo>
                  <a:lnTo>
                    <a:pt x="1887" y="445"/>
                  </a:lnTo>
                  <a:lnTo>
                    <a:pt x="1887" y="446"/>
                  </a:lnTo>
                  <a:lnTo>
                    <a:pt x="1887" y="444"/>
                  </a:lnTo>
                  <a:lnTo>
                    <a:pt x="1887" y="446"/>
                  </a:lnTo>
                  <a:lnTo>
                    <a:pt x="1887" y="451"/>
                  </a:lnTo>
                  <a:lnTo>
                    <a:pt x="1888" y="446"/>
                  </a:lnTo>
                  <a:lnTo>
                    <a:pt x="1888" y="455"/>
                  </a:lnTo>
                  <a:lnTo>
                    <a:pt x="1888" y="449"/>
                  </a:lnTo>
                  <a:lnTo>
                    <a:pt x="1888" y="455"/>
                  </a:lnTo>
                  <a:lnTo>
                    <a:pt x="1889" y="449"/>
                  </a:lnTo>
                  <a:lnTo>
                    <a:pt x="1889" y="456"/>
                  </a:lnTo>
                  <a:lnTo>
                    <a:pt x="1889" y="453"/>
                  </a:lnTo>
                  <a:lnTo>
                    <a:pt x="1890" y="458"/>
                  </a:lnTo>
                  <a:lnTo>
                    <a:pt x="1890" y="454"/>
                  </a:lnTo>
                  <a:lnTo>
                    <a:pt x="1890" y="452"/>
                  </a:lnTo>
                  <a:lnTo>
                    <a:pt x="1890" y="460"/>
                  </a:lnTo>
                  <a:lnTo>
                    <a:pt x="1891" y="453"/>
                  </a:lnTo>
                  <a:lnTo>
                    <a:pt x="1891" y="461"/>
                  </a:lnTo>
                  <a:lnTo>
                    <a:pt x="1891" y="456"/>
                  </a:lnTo>
                  <a:lnTo>
                    <a:pt x="1891" y="454"/>
                  </a:lnTo>
                  <a:lnTo>
                    <a:pt x="1891" y="458"/>
                  </a:lnTo>
                  <a:lnTo>
                    <a:pt x="1892" y="454"/>
                  </a:lnTo>
                  <a:lnTo>
                    <a:pt x="1892" y="457"/>
                  </a:lnTo>
                  <a:lnTo>
                    <a:pt x="1892" y="454"/>
                  </a:lnTo>
                  <a:lnTo>
                    <a:pt x="1892" y="453"/>
                  </a:lnTo>
                  <a:lnTo>
                    <a:pt x="1893" y="456"/>
                  </a:lnTo>
                  <a:lnTo>
                    <a:pt x="1893" y="448"/>
                  </a:lnTo>
                  <a:lnTo>
                    <a:pt x="1893" y="454"/>
                  </a:lnTo>
                  <a:lnTo>
                    <a:pt x="1893" y="451"/>
                  </a:lnTo>
                  <a:lnTo>
                    <a:pt x="1894" y="451"/>
                  </a:lnTo>
                  <a:lnTo>
                    <a:pt x="1894" y="459"/>
                  </a:lnTo>
                  <a:lnTo>
                    <a:pt x="1894" y="453"/>
                  </a:lnTo>
                  <a:lnTo>
                    <a:pt x="1894" y="455"/>
                  </a:lnTo>
                  <a:lnTo>
                    <a:pt x="1894" y="458"/>
                  </a:lnTo>
                  <a:lnTo>
                    <a:pt x="1894" y="456"/>
                  </a:lnTo>
                  <a:lnTo>
                    <a:pt x="1895" y="456"/>
                  </a:lnTo>
                  <a:lnTo>
                    <a:pt x="1895" y="461"/>
                  </a:lnTo>
                  <a:lnTo>
                    <a:pt x="1895" y="458"/>
                  </a:lnTo>
                  <a:lnTo>
                    <a:pt x="1895" y="459"/>
                  </a:lnTo>
                  <a:lnTo>
                    <a:pt x="1896" y="462"/>
                  </a:lnTo>
                  <a:lnTo>
                    <a:pt x="1896" y="458"/>
                  </a:lnTo>
                  <a:lnTo>
                    <a:pt x="1896" y="460"/>
                  </a:lnTo>
                  <a:lnTo>
                    <a:pt x="1896" y="462"/>
                  </a:lnTo>
                  <a:lnTo>
                    <a:pt x="1896" y="460"/>
                  </a:lnTo>
                  <a:lnTo>
                    <a:pt x="1897" y="469"/>
                  </a:lnTo>
                  <a:lnTo>
                    <a:pt x="1897" y="459"/>
                  </a:lnTo>
                  <a:lnTo>
                    <a:pt x="1897" y="462"/>
                  </a:lnTo>
                  <a:lnTo>
                    <a:pt x="1897" y="462"/>
                  </a:lnTo>
                  <a:lnTo>
                    <a:pt x="1898" y="454"/>
                  </a:lnTo>
                  <a:lnTo>
                    <a:pt x="1898" y="453"/>
                  </a:lnTo>
                  <a:lnTo>
                    <a:pt x="1898" y="450"/>
                  </a:lnTo>
                  <a:lnTo>
                    <a:pt x="1898" y="457"/>
                  </a:lnTo>
                  <a:lnTo>
                    <a:pt x="1899" y="456"/>
                  </a:lnTo>
                  <a:lnTo>
                    <a:pt x="1899" y="462"/>
                  </a:lnTo>
                  <a:lnTo>
                    <a:pt x="1899" y="458"/>
                  </a:lnTo>
                  <a:lnTo>
                    <a:pt x="1899" y="458"/>
                  </a:lnTo>
                  <a:lnTo>
                    <a:pt x="1900" y="464"/>
                  </a:lnTo>
                  <a:lnTo>
                    <a:pt x="1900" y="459"/>
                  </a:lnTo>
                  <a:lnTo>
                    <a:pt x="1900" y="460"/>
                  </a:lnTo>
                  <a:lnTo>
                    <a:pt x="1900" y="463"/>
                  </a:lnTo>
                  <a:lnTo>
                    <a:pt x="1900" y="459"/>
                  </a:lnTo>
                  <a:lnTo>
                    <a:pt x="1901" y="462"/>
                  </a:lnTo>
                  <a:lnTo>
                    <a:pt x="1901" y="466"/>
                  </a:lnTo>
                  <a:lnTo>
                    <a:pt x="1901" y="460"/>
                  </a:lnTo>
                  <a:lnTo>
                    <a:pt x="1901" y="465"/>
                  </a:lnTo>
                  <a:lnTo>
                    <a:pt x="1902" y="462"/>
                  </a:lnTo>
                  <a:lnTo>
                    <a:pt x="1902" y="467"/>
                  </a:lnTo>
                  <a:lnTo>
                    <a:pt x="1902" y="461"/>
                  </a:lnTo>
                  <a:lnTo>
                    <a:pt x="1902" y="467"/>
                  </a:lnTo>
                  <a:lnTo>
                    <a:pt x="1903" y="462"/>
                  </a:lnTo>
                  <a:lnTo>
                    <a:pt x="1903" y="465"/>
                  </a:lnTo>
                  <a:lnTo>
                    <a:pt x="1903" y="462"/>
                  </a:lnTo>
                  <a:lnTo>
                    <a:pt x="1904" y="467"/>
                  </a:lnTo>
                  <a:lnTo>
                    <a:pt x="1904" y="463"/>
                  </a:lnTo>
                  <a:lnTo>
                    <a:pt x="1904" y="467"/>
                  </a:lnTo>
                  <a:lnTo>
                    <a:pt x="1905" y="462"/>
                  </a:lnTo>
                  <a:lnTo>
                    <a:pt x="1905" y="470"/>
                  </a:lnTo>
                  <a:lnTo>
                    <a:pt x="1905" y="463"/>
                  </a:lnTo>
                  <a:lnTo>
                    <a:pt x="1905" y="464"/>
                  </a:lnTo>
                  <a:lnTo>
                    <a:pt x="1905" y="469"/>
                  </a:lnTo>
                  <a:lnTo>
                    <a:pt x="1905" y="465"/>
                  </a:lnTo>
                  <a:lnTo>
                    <a:pt x="1906" y="465"/>
                  </a:lnTo>
                  <a:lnTo>
                    <a:pt x="1906" y="470"/>
                  </a:lnTo>
                  <a:lnTo>
                    <a:pt x="1906" y="464"/>
                  </a:lnTo>
                  <a:lnTo>
                    <a:pt x="1906" y="464"/>
                  </a:lnTo>
                  <a:lnTo>
                    <a:pt x="1906" y="469"/>
                  </a:lnTo>
                  <a:lnTo>
                    <a:pt x="1907" y="462"/>
                  </a:lnTo>
                  <a:lnTo>
                    <a:pt x="1907" y="460"/>
                  </a:lnTo>
                  <a:lnTo>
                    <a:pt x="1907" y="466"/>
                  </a:lnTo>
                  <a:lnTo>
                    <a:pt x="1907" y="460"/>
                  </a:lnTo>
                  <a:lnTo>
                    <a:pt x="1908" y="462"/>
                  </a:lnTo>
                  <a:lnTo>
                    <a:pt x="1908" y="465"/>
                  </a:lnTo>
                  <a:lnTo>
                    <a:pt x="1908" y="459"/>
                  </a:lnTo>
                  <a:lnTo>
                    <a:pt x="1908" y="462"/>
                  </a:lnTo>
                  <a:lnTo>
                    <a:pt x="1908" y="466"/>
                  </a:lnTo>
                  <a:lnTo>
                    <a:pt x="1908" y="461"/>
                  </a:lnTo>
                  <a:lnTo>
                    <a:pt x="1909" y="462"/>
                  </a:lnTo>
                  <a:lnTo>
                    <a:pt x="1909" y="466"/>
                  </a:lnTo>
                  <a:lnTo>
                    <a:pt x="1909" y="457"/>
                  </a:lnTo>
                  <a:lnTo>
                    <a:pt x="1909" y="456"/>
                  </a:lnTo>
                  <a:lnTo>
                    <a:pt x="1909" y="459"/>
                  </a:lnTo>
                  <a:lnTo>
                    <a:pt x="1910" y="451"/>
                  </a:lnTo>
                  <a:lnTo>
                    <a:pt x="1910" y="450"/>
                  </a:lnTo>
                  <a:lnTo>
                    <a:pt x="1910" y="453"/>
                  </a:lnTo>
                  <a:lnTo>
                    <a:pt x="1910" y="447"/>
                  </a:lnTo>
                  <a:lnTo>
                    <a:pt x="1911" y="446"/>
                  </a:lnTo>
                  <a:lnTo>
                    <a:pt x="1911" y="447"/>
                  </a:lnTo>
                  <a:lnTo>
                    <a:pt x="1911" y="438"/>
                  </a:lnTo>
                  <a:lnTo>
                    <a:pt x="1911" y="438"/>
                  </a:lnTo>
                  <a:lnTo>
                    <a:pt x="1912" y="432"/>
                  </a:lnTo>
                  <a:lnTo>
                    <a:pt x="1912" y="432"/>
                  </a:lnTo>
                  <a:lnTo>
                    <a:pt x="1912" y="425"/>
                  </a:lnTo>
                  <a:lnTo>
                    <a:pt x="1912" y="421"/>
                  </a:lnTo>
                  <a:lnTo>
                    <a:pt x="1912" y="422"/>
                  </a:lnTo>
                  <a:lnTo>
                    <a:pt x="1912" y="414"/>
                  </a:lnTo>
                  <a:lnTo>
                    <a:pt x="1913" y="411"/>
                  </a:lnTo>
                  <a:lnTo>
                    <a:pt x="1913" y="413"/>
                  </a:lnTo>
                  <a:lnTo>
                    <a:pt x="1913" y="403"/>
                  </a:lnTo>
                  <a:lnTo>
                    <a:pt x="1913" y="400"/>
                  </a:lnTo>
                  <a:lnTo>
                    <a:pt x="1913" y="403"/>
                  </a:lnTo>
                  <a:lnTo>
                    <a:pt x="1914" y="396"/>
                  </a:lnTo>
                  <a:lnTo>
                    <a:pt x="1914" y="395"/>
                  </a:lnTo>
                  <a:lnTo>
                    <a:pt x="1914" y="396"/>
                  </a:lnTo>
                  <a:lnTo>
                    <a:pt x="1914" y="394"/>
                  </a:lnTo>
                  <a:lnTo>
                    <a:pt x="1915" y="397"/>
                  </a:lnTo>
                  <a:lnTo>
                    <a:pt x="1915" y="398"/>
                  </a:lnTo>
                  <a:lnTo>
                    <a:pt x="1915" y="393"/>
                  </a:lnTo>
                  <a:lnTo>
                    <a:pt x="1915" y="400"/>
                  </a:lnTo>
                  <a:lnTo>
                    <a:pt x="1915" y="395"/>
                  </a:lnTo>
                  <a:lnTo>
                    <a:pt x="1916" y="398"/>
                  </a:lnTo>
                  <a:lnTo>
                    <a:pt x="1916" y="394"/>
                  </a:lnTo>
                  <a:lnTo>
                    <a:pt x="1916" y="398"/>
                  </a:lnTo>
                  <a:lnTo>
                    <a:pt x="1916" y="395"/>
                  </a:lnTo>
                  <a:lnTo>
                    <a:pt x="1917" y="395"/>
                  </a:lnTo>
                  <a:lnTo>
                    <a:pt x="1917" y="397"/>
                  </a:lnTo>
                  <a:lnTo>
                    <a:pt x="1917" y="391"/>
                  </a:lnTo>
                  <a:lnTo>
                    <a:pt x="1917" y="391"/>
                  </a:lnTo>
                  <a:lnTo>
                    <a:pt x="1917" y="394"/>
                  </a:lnTo>
                  <a:lnTo>
                    <a:pt x="1918" y="392"/>
                  </a:lnTo>
                  <a:lnTo>
                    <a:pt x="1918" y="393"/>
                  </a:lnTo>
                  <a:lnTo>
                    <a:pt x="1918" y="395"/>
                  </a:lnTo>
                  <a:lnTo>
                    <a:pt x="1918" y="392"/>
                  </a:lnTo>
                  <a:lnTo>
                    <a:pt x="1919" y="391"/>
                  </a:lnTo>
                  <a:lnTo>
                    <a:pt x="1919" y="396"/>
                  </a:lnTo>
                  <a:lnTo>
                    <a:pt x="1919" y="393"/>
                  </a:lnTo>
                  <a:lnTo>
                    <a:pt x="1919" y="391"/>
                  </a:lnTo>
                  <a:lnTo>
                    <a:pt x="1919" y="396"/>
                  </a:lnTo>
                  <a:lnTo>
                    <a:pt x="1919" y="389"/>
                  </a:lnTo>
                  <a:lnTo>
                    <a:pt x="1920" y="393"/>
                  </a:lnTo>
                  <a:lnTo>
                    <a:pt x="1920" y="394"/>
                  </a:lnTo>
                  <a:lnTo>
                    <a:pt x="1920" y="390"/>
                  </a:lnTo>
                  <a:lnTo>
                    <a:pt x="1920" y="393"/>
                  </a:lnTo>
                  <a:lnTo>
                    <a:pt x="1920" y="394"/>
                  </a:lnTo>
                  <a:lnTo>
                    <a:pt x="1921" y="390"/>
                  </a:lnTo>
                  <a:lnTo>
                    <a:pt x="1921" y="392"/>
                  </a:lnTo>
                  <a:lnTo>
                    <a:pt x="1921" y="392"/>
                  </a:lnTo>
                  <a:lnTo>
                    <a:pt x="1921" y="389"/>
                  </a:lnTo>
                  <a:lnTo>
                    <a:pt x="1921" y="393"/>
                  </a:lnTo>
                  <a:lnTo>
                    <a:pt x="1922" y="391"/>
                  </a:lnTo>
                  <a:lnTo>
                    <a:pt x="1922" y="390"/>
                  </a:lnTo>
                  <a:lnTo>
                    <a:pt x="1922" y="394"/>
                  </a:lnTo>
                  <a:lnTo>
                    <a:pt x="1922" y="390"/>
                  </a:lnTo>
                  <a:lnTo>
                    <a:pt x="1922" y="388"/>
                  </a:lnTo>
                  <a:lnTo>
                    <a:pt x="1922" y="393"/>
                  </a:lnTo>
                  <a:lnTo>
                    <a:pt x="1923" y="385"/>
                  </a:lnTo>
                  <a:lnTo>
                    <a:pt x="1923" y="388"/>
                  </a:lnTo>
                  <a:lnTo>
                    <a:pt x="1923" y="388"/>
                  </a:lnTo>
                  <a:lnTo>
                    <a:pt x="1923" y="384"/>
                  </a:lnTo>
                  <a:lnTo>
                    <a:pt x="1924" y="385"/>
                  </a:lnTo>
                  <a:lnTo>
                    <a:pt x="1924" y="385"/>
                  </a:lnTo>
                  <a:lnTo>
                    <a:pt x="1924" y="379"/>
                  </a:lnTo>
                  <a:lnTo>
                    <a:pt x="1924" y="382"/>
                  </a:lnTo>
                  <a:lnTo>
                    <a:pt x="1924" y="381"/>
                  </a:lnTo>
                  <a:lnTo>
                    <a:pt x="1925" y="378"/>
                  </a:lnTo>
                  <a:lnTo>
                    <a:pt x="1925" y="378"/>
                  </a:lnTo>
                  <a:lnTo>
                    <a:pt x="1925" y="380"/>
                  </a:lnTo>
                  <a:lnTo>
                    <a:pt x="1925" y="376"/>
                  </a:lnTo>
                  <a:lnTo>
                    <a:pt x="1925" y="380"/>
                  </a:lnTo>
                  <a:lnTo>
                    <a:pt x="1926" y="374"/>
                  </a:lnTo>
                  <a:lnTo>
                    <a:pt x="1926" y="374"/>
                  </a:lnTo>
                  <a:lnTo>
                    <a:pt x="1926" y="376"/>
                  </a:lnTo>
                  <a:lnTo>
                    <a:pt x="1926" y="370"/>
                  </a:lnTo>
                  <a:lnTo>
                    <a:pt x="1926" y="375"/>
                  </a:lnTo>
                  <a:lnTo>
                    <a:pt x="1926" y="377"/>
                  </a:lnTo>
                  <a:lnTo>
                    <a:pt x="1927" y="371"/>
                  </a:lnTo>
                  <a:lnTo>
                    <a:pt x="1927" y="369"/>
                  </a:lnTo>
                  <a:lnTo>
                    <a:pt x="1927" y="370"/>
                  </a:lnTo>
                  <a:lnTo>
                    <a:pt x="1927" y="362"/>
                  </a:lnTo>
                  <a:lnTo>
                    <a:pt x="1928" y="360"/>
                  </a:lnTo>
                  <a:lnTo>
                    <a:pt x="1928" y="362"/>
                  </a:lnTo>
                  <a:lnTo>
                    <a:pt x="1928" y="355"/>
                  </a:lnTo>
                  <a:lnTo>
                    <a:pt x="1928" y="359"/>
                  </a:lnTo>
                  <a:lnTo>
                    <a:pt x="1928" y="363"/>
                  </a:lnTo>
                  <a:lnTo>
                    <a:pt x="1929" y="358"/>
                  </a:lnTo>
                  <a:lnTo>
                    <a:pt x="1929" y="358"/>
                  </a:lnTo>
                  <a:lnTo>
                    <a:pt x="1929" y="362"/>
                  </a:lnTo>
                  <a:lnTo>
                    <a:pt x="1929" y="355"/>
                  </a:lnTo>
                  <a:lnTo>
                    <a:pt x="1929" y="358"/>
                  </a:lnTo>
                  <a:lnTo>
                    <a:pt x="1929" y="352"/>
                  </a:lnTo>
                  <a:lnTo>
                    <a:pt x="1930" y="355"/>
                  </a:lnTo>
                  <a:lnTo>
                    <a:pt x="1930" y="348"/>
                  </a:lnTo>
                  <a:lnTo>
                    <a:pt x="1930" y="351"/>
                  </a:lnTo>
                  <a:lnTo>
                    <a:pt x="1931" y="344"/>
                  </a:lnTo>
                  <a:lnTo>
                    <a:pt x="1931" y="343"/>
                  </a:lnTo>
                  <a:lnTo>
                    <a:pt x="1931" y="349"/>
                  </a:lnTo>
                  <a:lnTo>
                    <a:pt x="1931" y="341"/>
                  </a:lnTo>
                  <a:lnTo>
                    <a:pt x="1932" y="347"/>
                  </a:lnTo>
                  <a:lnTo>
                    <a:pt x="1932" y="339"/>
                  </a:lnTo>
                  <a:lnTo>
                    <a:pt x="1932" y="340"/>
                  </a:lnTo>
                  <a:lnTo>
                    <a:pt x="1932" y="340"/>
                  </a:lnTo>
                  <a:lnTo>
                    <a:pt x="1933" y="334"/>
                  </a:lnTo>
                  <a:lnTo>
                    <a:pt x="1933" y="339"/>
                  </a:lnTo>
                  <a:lnTo>
                    <a:pt x="1933" y="327"/>
                  </a:lnTo>
                  <a:lnTo>
                    <a:pt x="1933" y="329"/>
                  </a:lnTo>
                  <a:lnTo>
                    <a:pt x="1933" y="333"/>
                  </a:lnTo>
                  <a:lnTo>
                    <a:pt x="1933" y="331"/>
                  </a:lnTo>
                  <a:lnTo>
                    <a:pt x="1934" y="332"/>
                  </a:lnTo>
                  <a:lnTo>
                    <a:pt x="1934" y="333"/>
                  </a:lnTo>
                  <a:lnTo>
                    <a:pt x="1934" y="327"/>
                  </a:lnTo>
                  <a:lnTo>
                    <a:pt x="1934" y="327"/>
                  </a:lnTo>
                  <a:lnTo>
                    <a:pt x="1934" y="332"/>
                  </a:lnTo>
                  <a:lnTo>
                    <a:pt x="1935" y="323"/>
                  </a:lnTo>
                  <a:lnTo>
                    <a:pt x="1935" y="326"/>
                  </a:lnTo>
                  <a:lnTo>
                    <a:pt x="1935" y="330"/>
                  </a:lnTo>
                  <a:lnTo>
                    <a:pt x="1935" y="321"/>
                  </a:lnTo>
                  <a:lnTo>
                    <a:pt x="1936" y="326"/>
                  </a:lnTo>
                  <a:lnTo>
                    <a:pt x="1936" y="316"/>
                  </a:lnTo>
                  <a:lnTo>
                    <a:pt x="1936" y="320"/>
                  </a:lnTo>
                  <a:lnTo>
                    <a:pt x="1936" y="315"/>
                  </a:lnTo>
                  <a:lnTo>
                    <a:pt x="1936" y="316"/>
                  </a:lnTo>
                  <a:lnTo>
                    <a:pt x="1937" y="318"/>
                  </a:lnTo>
                  <a:lnTo>
                    <a:pt x="1937" y="313"/>
                  </a:lnTo>
                  <a:lnTo>
                    <a:pt x="1937" y="316"/>
                  </a:lnTo>
                  <a:lnTo>
                    <a:pt x="1937" y="316"/>
                  </a:lnTo>
                  <a:lnTo>
                    <a:pt x="1937" y="312"/>
                  </a:lnTo>
                  <a:lnTo>
                    <a:pt x="1938" y="316"/>
                  </a:lnTo>
                  <a:lnTo>
                    <a:pt x="1938" y="312"/>
                  </a:lnTo>
                  <a:lnTo>
                    <a:pt x="1938" y="308"/>
                  </a:lnTo>
                  <a:lnTo>
                    <a:pt x="1938" y="314"/>
                  </a:lnTo>
                  <a:lnTo>
                    <a:pt x="1939" y="310"/>
                  </a:lnTo>
                  <a:lnTo>
                    <a:pt x="1939" y="302"/>
                  </a:lnTo>
                  <a:lnTo>
                    <a:pt x="1939" y="300"/>
                  </a:lnTo>
                  <a:lnTo>
                    <a:pt x="1940" y="295"/>
                  </a:lnTo>
                  <a:lnTo>
                    <a:pt x="1940" y="298"/>
                  </a:lnTo>
                  <a:lnTo>
                    <a:pt x="1940" y="299"/>
                  </a:lnTo>
                  <a:lnTo>
                    <a:pt x="1940" y="296"/>
                  </a:lnTo>
                  <a:lnTo>
                    <a:pt x="1940" y="301"/>
                  </a:lnTo>
                  <a:lnTo>
                    <a:pt x="1941" y="293"/>
                  </a:lnTo>
                  <a:lnTo>
                    <a:pt x="1941" y="296"/>
                  </a:lnTo>
                  <a:lnTo>
                    <a:pt x="1941" y="288"/>
                  </a:lnTo>
                  <a:lnTo>
                    <a:pt x="1942" y="295"/>
                  </a:lnTo>
                  <a:lnTo>
                    <a:pt x="1942" y="287"/>
                  </a:lnTo>
                  <a:lnTo>
                    <a:pt x="1942" y="291"/>
                  </a:lnTo>
                  <a:lnTo>
                    <a:pt x="1943" y="286"/>
                  </a:lnTo>
                  <a:lnTo>
                    <a:pt x="1943" y="288"/>
                  </a:lnTo>
                  <a:lnTo>
                    <a:pt x="1943" y="285"/>
                  </a:lnTo>
                  <a:lnTo>
                    <a:pt x="1943" y="283"/>
                  </a:lnTo>
                  <a:lnTo>
                    <a:pt x="1943" y="288"/>
                  </a:lnTo>
                  <a:lnTo>
                    <a:pt x="1943" y="281"/>
                  </a:lnTo>
                  <a:lnTo>
                    <a:pt x="1943" y="280"/>
                  </a:lnTo>
                  <a:lnTo>
                    <a:pt x="1944" y="284"/>
                  </a:lnTo>
                  <a:lnTo>
                    <a:pt x="1944" y="279"/>
                  </a:lnTo>
                  <a:lnTo>
                    <a:pt x="1944" y="278"/>
                  </a:lnTo>
                  <a:lnTo>
                    <a:pt x="1944" y="280"/>
                  </a:lnTo>
                  <a:lnTo>
                    <a:pt x="1945" y="278"/>
                  </a:lnTo>
                  <a:lnTo>
                    <a:pt x="1945" y="269"/>
                  </a:lnTo>
                  <a:lnTo>
                    <a:pt x="1945" y="269"/>
                  </a:lnTo>
                  <a:lnTo>
                    <a:pt x="1945" y="263"/>
                  </a:lnTo>
                  <a:lnTo>
                    <a:pt x="1946" y="254"/>
                  </a:lnTo>
                  <a:lnTo>
                    <a:pt x="1946" y="254"/>
                  </a:lnTo>
                  <a:lnTo>
                    <a:pt x="1946" y="258"/>
                  </a:lnTo>
                  <a:lnTo>
                    <a:pt x="1946" y="252"/>
                  </a:lnTo>
                  <a:lnTo>
                    <a:pt x="1947" y="256"/>
                  </a:lnTo>
                  <a:lnTo>
                    <a:pt x="1947" y="261"/>
                  </a:lnTo>
                  <a:lnTo>
                    <a:pt x="1947" y="253"/>
                  </a:lnTo>
                  <a:lnTo>
                    <a:pt x="1947" y="258"/>
                  </a:lnTo>
                  <a:lnTo>
                    <a:pt x="1947" y="253"/>
                  </a:lnTo>
                  <a:lnTo>
                    <a:pt x="1947" y="253"/>
                  </a:lnTo>
                  <a:lnTo>
                    <a:pt x="1948" y="253"/>
                  </a:lnTo>
                  <a:lnTo>
                    <a:pt x="1948" y="252"/>
                  </a:lnTo>
                  <a:lnTo>
                    <a:pt x="1948" y="253"/>
                  </a:lnTo>
                  <a:lnTo>
                    <a:pt x="1948" y="250"/>
                  </a:lnTo>
                  <a:lnTo>
                    <a:pt x="1949" y="252"/>
                  </a:lnTo>
                  <a:lnTo>
                    <a:pt x="1949" y="250"/>
                  </a:lnTo>
                  <a:lnTo>
                    <a:pt x="1949" y="246"/>
                  </a:lnTo>
                  <a:lnTo>
                    <a:pt x="1949" y="250"/>
                  </a:lnTo>
                  <a:lnTo>
                    <a:pt x="1950" y="243"/>
                  </a:lnTo>
                  <a:lnTo>
                    <a:pt x="1950" y="247"/>
                  </a:lnTo>
                  <a:lnTo>
                    <a:pt x="1950" y="244"/>
                  </a:lnTo>
                  <a:lnTo>
                    <a:pt x="1950" y="242"/>
                  </a:lnTo>
                  <a:lnTo>
                    <a:pt x="1950" y="248"/>
                  </a:lnTo>
                  <a:lnTo>
                    <a:pt x="1950" y="241"/>
                  </a:lnTo>
                  <a:lnTo>
                    <a:pt x="1951" y="239"/>
                  </a:lnTo>
                  <a:lnTo>
                    <a:pt x="1951" y="245"/>
                  </a:lnTo>
                  <a:lnTo>
                    <a:pt x="1951" y="238"/>
                  </a:lnTo>
                  <a:lnTo>
                    <a:pt x="1951" y="248"/>
                  </a:lnTo>
                  <a:lnTo>
                    <a:pt x="1952" y="239"/>
                  </a:lnTo>
                  <a:lnTo>
                    <a:pt x="1952" y="239"/>
                  </a:lnTo>
                  <a:lnTo>
                    <a:pt x="1952" y="245"/>
                  </a:lnTo>
                  <a:lnTo>
                    <a:pt x="1952" y="239"/>
                  </a:lnTo>
                  <a:lnTo>
                    <a:pt x="1952" y="242"/>
                  </a:lnTo>
                  <a:lnTo>
                    <a:pt x="1953" y="239"/>
                  </a:lnTo>
                  <a:lnTo>
                    <a:pt x="1953" y="237"/>
                  </a:lnTo>
                  <a:lnTo>
                    <a:pt x="1953" y="240"/>
                  </a:lnTo>
                  <a:lnTo>
                    <a:pt x="1953" y="234"/>
                  </a:lnTo>
                  <a:lnTo>
                    <a:pt x="1954" y="238"/>
                  </a:lnTo>
                  <a:lnTo>
                    <a:pt x="1954" y="232"/>
                  </a:lnTo>
                  <a:lnTo>
                    <a:pt x="1954" y="235"/>
                  </a:lnTo>
                  <a:lnTo>
                    <a:pt x="1954" y="230"/>
                  </a:lnTo>
                  <a:lnTo>
                    <a:pt x="1954" y="230"/>
                  </a:lnTo>
                  <a:lnTo>
                    <a:pt x="1954" y="231"/>
                  </a:lnTo>
                  <a:lnTo>
                    <a:pt x="1955" y="225"/>
                  </a:lnTo>
                  <a:lnTo>
                    <a:pt x="1955" y="224"/>
                  </a:lnTo>
                  <a:lnTo>
                    <a:pt x="1955" y="226"/>
                  </a:lnTo>
                  <a:lnTo>
                    <a:pt x="1955" y="220"/>
                  </a:lnTo>
                  <a:lnTo>
                    <a:pt x="1956" y="218"/>
                  </a:lnTo>
                  <a:lnTo>
                    <a:pt x="1956" y="215"/>
                  </a:lnTo>
                  <a:lnTo>
                    <a:pt x="1956" y="218"/>
                  </a:lnTo>
                  <a:lnTo>
                    <a:pt x="1957" y="207"/>
                  </a:lnTo>
                  <a:lnTo>
                    <a:pt x="1957" y="186"/>
                  </a:lnTo>
                  <a:lnTo>
                    <a:pt x="1957" y="174"/>
                  </a:lnTo>
                  <a:lnTo>
                    <a:pt x="1957" y="178"/>
                  </a:lnTo>
                  <a:lnTo>
                    <a:pt x="1957" y="173"/>
                  </a:lnTo>
                  <a:lnTo>
                    <a:pt x="1958" y="181"/>
                  </a:lnTo>
                  <a:lnTo>
                    <a:pt x="1958" y="178"/>
                  </a:lnTo>
                  <a:lnTo>
                    <a:pt x="1958" y="187"/>
                  </a:lnTo>
                  <a:lnTo>
                    <a:pt x="1958" y="191"/>
                  </a:lnTo>
                  <a:lnTo>
                    <a:pt x="1958" y="187"/>
                  </a:lnTo>
                  <a:lnTo>
                    <a:pt x="1959" y="191"/>
                  </a:lnTo>
                  <a:lnTo>
                    <a:pt x="1959" y="180"/>
                  </a:lnTo>
                  <a:lnTo>
                    <a:pt x="1959" y="181"/>
                  </a:lnTo>
                  <a:lnTo>
                    <a:pt x="1959" y="183"/>
                  </a:lnTo>
                  <a:lnTo>
                    <a:pt x="1960" y="181"/>
                  </a:lnTo>
                  <a:lnTo>
                    <a:pt x="1960" y="186"/>
                  </a:lnTo>
                  <a:lnTo>
                    <a:pt x="1960" y="186"/>
                  </a:lnTo>
                  <a:lnTo>
                    <a:pt x="1960" y="183"/>
                  </a:lnTo>
                  <a:lnTo>
                    <a:pt x="1960" y="188"/>
                  </a:lnTo>
                  <a:lnTo>
                    <a:pt x="1961" y="185"/>
                  </a:lnTo>
                  <a:lnTo>
                    <a:pt x="1961" y="182"/>
                  </a:lnTo>
                  <a:lnTo>
                    <a:pt x="1961" y="188"/>
                  </a:lnTo>
                  <a:lnTo>
                    <a:pt x="1961" y="184"/>
                  </a:lnTo>
                  <a:lnTo>
                    <a:pt x="1961" y="192"/>
                  </a:lnTo>
                  <a:lnTo>
                    <a:pt x="1962" y="187"/>
                  </a:lnTo>
                  <a:lnTo>
                    <a:pt x="1962" y="194"/>
                  </a:lnTo>
                  <a:lnTo>
                    <a:pt x="1962" y="185"/>
                  </a:lnTo>
                  <a:lnTo>
                    <a:pt x="1962" y="189"/>
                  </a:lnTo>
                  <a:lnTo>
                    <a:pt x="1962" y="193"/>
                  </a:lnTo>
                  <a:lnTo>
                    <a:pt x="1963" y="184"/>
                  </a:lnTo>
                  <a:lnTo>
                    <a:pt x="1963" y="186"/>
                  </a:lnTo>
                  <a:lnTo>
                    <a:pt x="1963" y="193"/>
                  </a:lnTo>
                  <a:lnTo>
                    <a:pt x="1963" y="188"/>
                  </a:lnTo>
                  <a:lnTo>
                    <a:pt x="1964" y="192"/>
                  </a:lnTo>
                  <a:lnTo>
                    <a:pt x="1964" y="188"/>
                  </a:lnTo>
                  <a:lnTo>
                    <a:pt x="1964" y="190"/>
                  </a:lnTo>
                  <a:lnTo>
                    <a:pt x="1964" y="192"/>
                  </a:lnTo>
                  <a:lnTo>
                    <a:pt x="1964" y="188"/>
                  </a:lnTo>
                  <a:lnTo>
                    <a:pt x="1964" y="190"/>
                  </a:lnTo>
                  <a:lnTo>
                    <a:pt x="1965" y="190"/>
                  </a:lnTo>
                  <a:lnTo>
                    <a:pt x="1965" y="186"/>
                  </a:lnTo>
                  <a:lnTo>
                    <a:pt x="1965" y="187"/>
                  </a:lnTo>
                  <a:lnTo>
                    <a:pt x="1965" y="191"/>
                  </a:lnTo>
                  <a:lnTo>
                    <a:pt x="1965" y="181"/>
                  </a:lnTo>
                  <a:lnTo>
                    <a:pt x="1966" y="189"/>
                  </a:lnTo>
                  <a:lnTo>
                    <a:pt x="1966" y="185"/>
                  </a:lnTo>
                  <a:lnTo>
                    <a:pt x="1966" y="181"/>
                  </a:lnTo>
                  <a:lnTo>
                    <a:pt x="1966" y="185"/>
                  </a:lnTo>
                  <a:lnTo>
                    <a:pt x="1966" y="174"/>
                  </a:lnTo>
                  <a:lnTo>
                    <a:pt x="1967" y="183"/>
                  </a:lnTo>
                  <a:lnTo>
                    <a:pt x="1967" y="169"/>
                  </a:lnTo>
                  <a:lnTo>
                    <a:pt x="1967" y="174"/>
                  </a:lnTo>
                  <a:lnTo>
                    <a:pt x="1968" y="168"/>
                  </a:lnTo>
                  <a:lnTo>
                    <a:pt x="1968" y="174"/>
                  </a:lnTo>
                  <a:lnTo>
                    <a:pt x="1968" y="168"/>
                  </a:lnTo>
                  <a:lnTo>
                    <a:pt x="1968" y="172"/>
                  </a:lnTo>
                  <a:lnTo>
                    <a:pt x="1968" y="172"/>
                  </a:lnTo>
                  <a:lnTo>
                    <a:pt x="1968" y="174"/>
                  </a:lnTo>
                  <a:lnTo>
                    <a:pt x="1969" y="168"/>
                  </a:lnTo>
                  <a:lnTo>
                    <a:pt x="1969" y="166"/>
                  </a:lnTo>
                  <a:lnTo>
                    <a:pt x="1969" y="160"/>
                  </a:lnTo>
                  <a:lnTo>
                    <a:pt x="1970" y="162"/>
                  </a:lnTo>
                  <a:lnTo>
                    <a:pt x="1970" y="156"/>
                  </a:lnTo>
                  <a:lnTo>
                    <a:pt x="1970" y="157"/>
                  </a:lnTo>
                  <a:lnTo>
                    <a:pt x="1970" y="155"/>
                  </a:lnTo>
                  <a:lnTo>
                    <a:pt x="1971" y="164"/>
                  </a:lnTo>
                  <a:lnTo>
                    <a:pt x="1971" y="154"/>
                  </a:lnTo>
                  <a:lnTo>
                    <a:pt x="1971" y="158"/>
                  </a:lnTo>
                  <a:lnTo>
                    <a:pt x="1971" y="151"/>
                  </a:lnTo>
                  <a:lnTo>
                    <a:pt x="1971" y="158"/>
                  </a:lnTo>
                  <a:lnTo>
                    <a:pt x="1972" y="165"/>
                  </a:lnTo>
                  <a:lnTo>
                    <a:pt x="1972" y="166"/>
                  </a:lnTo>
                  <a:lnTo>
                    <a:pt x="1972" y="166"/>
                  </a:lnTo>
                  <a:lnTo>
                    <a:pt x="1972" y="167"/>
                  </a:lnTo>
                  <a:lnTo>
                    <a:pt x="1973" y="168"/>
                  </a:lnTo>
                  <a:lnTo>
                    <a:pt x="1973" y="165"/>
                  </a:lnTo>
                  <a:lnTo>
                    <a:pt x="1973" y="168"/>
                  </a:lnTo>
                  <a:lnTo>
                    <a:pt x="1973" y="173"/>
                  </a:lnTo>
                  <a:lnTo>
                    <a:pt x="1973" y="170"/>
                  </a:lnTo>
                  <a:lnTo>
                    <a:pt x="1974" y="173"/>
                  </a:lnTo>
                  <a:lnTo>
                    <a:pt x="1974" y="170"/>
                  </a:lnTo>
                  <a:lnTo>
                    <a:pt x="1974" y="170"/>
                  </a:lnTo>
                  <a:lnTo>
                    <a:pt x="1974" y="179"/>
                  </a:lnTo>
                  <a:lnTo>
                    <a:pt x="1975" y="174"/>
                  </a:lnTo>
                  <a:lnTo>
                    <a:pt x="1975" y="172"/>
                  </a:lnTo>
                  <a:lnTo>
                    <a:pt x="1975" y="182"/>
                  </a:lnTo>
                  <a:lnTo>
                    <a:pt x="1975" y="174"/>
                  </a:lnTo>
                  <a:lnTo>
                    <a:pt x="1975" y="186"/>
                  </a:lnTo>
                  <a:lnTo>
                    <a:pt x="1975" y="180"/>
                  </a:lnTo>
                  <a:lnTo>
                    <a:pt x="1975" y="182"/>
                  </a:lnTo>
                  <a:lnTo>
                    <a:pt x="1976" y="191"/>
                  </a:lnTo>
                  <a:lnTo>
                    <a:pt x="1976" y="188"/>
                  </a:lnTo>
                  <a:lnTo>
                    <a:pt x="1977" y="185"/>
                  </a:lnTo>
                  <a:lnTo>
                    <a:pt x="1977" y="191"/>
                  </a:lnTo>
                  <a:lnTo>
                    <a:pt x="1977" y="189"/>
                  </a:lnTo>
                  <a:lnTo>
                    <a:pt x="1977" y="191"/>
                  </a:lnTo>
                  <a:lnTo>
                    <a:pt x="1978" y="194"/>
                  </a:lnTo>
                  <a:lnTo>
                    <a:pt x="1978" y="197"/>
                  </a:lnTo>
                  <a:lnTo>
                    <a:pt x="1978" y="193"/>
                  </a:lnTo>
                  <a:lnTo>
                    <a:pt x="1978" y="194"/>
                  </a:lnTo>
                  <a:lnTo>
                    <a:pt x="1978" y="200"/>
                  </a:lnTo>
                  <a:lnTo>
                    <a:pt x="1978" y="194"/>
                  </a:lnTo>
                  <a:lnTo>
                    <a:pt x="1979" y="202"/>
                  </a:lnTo>
                  <a:lnTo>
                    <a:pt x="1979" y="198"/>
                  </a:lnTo>
                  <a:lnTo>
                    <a:pt x="1979" y="205"/>
                  </a:lnTo>
                  <a:lnTo>
                    <a:pt x="1980" y="201"/>
                  </a:lnTo>
                  <a:lnTo>
                    <a:pt x="1980" y="204"/>
                  </a:lnTo>
                  <a:lnTo>
                    <a:pt x="1980" y="209"/>
                  </a:lnTo>
                  <a:lnTo>
                    <a:pt x="1980" y="205"/>
                  </a:lnTo>
                  <a:lnTo>
                    <a:pt x="1980" y="214"/>
                  </a:lnTo>
                  <a:lnTo>
                    <a:pt x="1981" y="202"/>
                  </a:lnTo>
                  <a:lnTo>
                    <a:pt x="1981" y="214"/>
                  </a:lnTo>
                  <a:lnTo>
                    <a:pt x="1981" y="209"/>
                  </a:lnTo>
                  <a:lnTo>
                    <a:pt x="1982" y="219"/>
                  </a:lnTo>
                  <a:lnTo>
                    <a:pt x="1982" y="216"/>
                  </a:lnTo>
                  <a:lnTo>
                    <a:pt x="1982" y="220"/>
                  </a:lnTo>
                  <a:lnTo>
                    <a:pt x="1982" y="216"/>
                  </a:lnTo>
                  <a:lnTo>
                    <a:pt x="1982" y="219"/>
                  </a:lnTo>
                  <a:lnTo>
                    <a:pt x="1982" y="223"/>
                  </a:lnTo>
                  <a:lnTo>
                    <a:pt x="1983" y="220"/>
                  </a:lnTo>
                  <a:lnTo>
                    <a:pt x="1983" y="223"/>
                  </a:lnTo>
                  <a:lnTo>
                    <a:pt x="1983" y="232"/>
                  </a:lnTo>
                  <a:lnTo>
                    <a:pt x="1983" y="226"/>
                  </a:lnTo>
                  <a:lnTo>
                    <a:pt x="1984" y="228"/>
                  </a:lnTo>
                  <a:lnTo>
                    <a:pt x="1984" y="237"/>
                  </a:lnTo>
                  <a:lnTo>
                    <a:pt x="1984" y="230"/>
                  </a:lnTo>
                  <a:lnTo>
                    <a:pt x="1984" y="241"/>
                  </a:lnTo>
                  <a:lnTo>
                    <a:pt x="1984" y="234"/>
                  </a:lnTo>
                  <a:lnTo>
                    <a:pt x="1985" y="237"/>
                  </a:lnTo>
                  <a:lnTo>
                    <a:pt x="1985" y="242"/>
                  </a:lnTo>
                  <a:lnTo>
                    <a:pt x="1985" y="240"/>
                  </a:lnTo>
                  <a:lnTo>
                    <a:pt x="1985" y="246"/>
                  </a:lnTo>
                  <a:lnTo>
                    <a:pt x="1985" y="246"/>
                  </a:lnTo>
                  <a:lnTo>
                    <a:pt x="1985" y="247"/>
                  </a:lnTo>
                  <a:lnTo>
                    <a:pt x="1986" y="253"/>
                  </a:lnTo>
                  <a:lnTo>
                    <a:pt x="1986" y="250"/>
                  </a:lnTo>
                  <a:lnTo>
                    <a:pt x="1986" y="253"/>
                  </a:lnTo>
                  <a:lnTo>
                    <a:pt x="1986" y="258"/>
                  </a:lnTo>
                  <a:lnTo>
                    <a:pt x="1986" y="257"/>
                  </a:lnTo>
                  <a:lnTo>
                    <a:pt x="1987" y="262"/>
                  </a:lnTo>
                  <a:lnTo>
                    <a:pt x="1987" y="260"/>
                  </a:lnTo>
                  <a:lnTo>
                    <a:pt x="1987" y="265"/>
                  </a:lnTo>
                  <a:lnTo>
                    <a:pt x="1987" y="267"/>
                  </a:lnTo>
                  <a:lnTo>
                    <a:pt x="1988" y="268"/>
                  </a:lnTo>
                  <a:lnTo>
                    <a:pt x="1988" y="275"/>
                  </a:lnTo>
                  <a:lnTo>
                    <a:pt x="1988" y="272"/>
                  </a:lnTo>
                  <a:lnTo>
                    <a:pt x="1989" y="283"/>
                  </a:lnTo>
                  <a:lnTo>
                    <a:pt x="1989" y="276"/>
                  </a:lnTo>
                  <a:lnTo>
                    <a:pt x="1989" y="280"/>
                  </a:lnTo>
                  <a:lnTo>
                    <a:pt x="1989" y="286"/>
                  </a:lnTo>
                  <a:lnTo>
                    <a:pt x="1989" y="282"/>
                  </a:lnTo>
                  <a:lnTo>
                    <a:pt x="1989" y="291"/>
                  </a:lnTo>
                  <a:lnTo>
                    <a:pt x="1990" y="287"/>
                  </a:lnTo>
                  <a:lnTo>
                    <a:pt x="1990" y="295"/>
                  </a:lnTo>
                  <a:lnTo>
                    <a:pt x="1990" y="296"/>
                  </a:lnTo>
                  <a:lnTo>
                    <a:pt x="1991" y="305"/>
                  </a:lnTo>
                  <a:lnTo>
                    <a:pt x="1991" y="300"/>
                  </a:lnTo>
                  <a:lnTo>
                    <a:pt x="1991" y="308"/>
                  </a:lnTo>
                  <a:lnTo>
                    <a:pt x="1991" y="306"/>
                  </a:lnTo>
                  <a:lnTo>
                    <a:pt x="1992" y="307"/>
                  </a:lnTo>
                  <a:lnTo>
                    <a:pt x="1992" y="313"/>
                  </a:lnTo>
                  <a:lnTo>
                    <a:pt x="1992" y="314"/>
                  </a:lnTo>
                  <a:lnTo>
                    <a:pt x="1992" y="320"/>
                  </a:lnTo>
                  <a:lnTo>
                    <a:pt x="1992" y="314"/>
                  </a:lnTo>
                  <a:lnTo>
                    <a:pt x="1993" y="319"/>
                  </a:lnTo>
                  <a:lnTo>
                    <a:pt x="1993" y="326"/>
                  </a:lnTo>
                  <a:lnTo>
                    <a:pt x="1993" y="319"/>
                  </a:lnTo>
                  <a:lnTo>
                    <a:pt x="1993" y="329"/>
                  </a:lnTo>
                  <a:lnTo>
                    <a:pt x="1993" y="326"/>
                  </a:lnTo>
                  <a:lnTo>
                    <a:pt x="1994" y="330"/>
                  </a:lnTo>
                  <a:lnTo>
                    <a:pt x="1994" y="336"/>
                  </a:lnTo>
                  <a:lnTo>
                    <a:pt x="1994" y="334"/>
                  </a:lnTo>
                  <a:lnTo>
                    <a:pt x="1994" y="343"/>
                  </a:lnTo>
                  <a:lnTo>
                    <a:pt x="1995" y="342"/>
                  </a:lnTo>
                  <a:lnTo>
                    <a:pt x="1995" y="351"/>
                  </a:lnTo>
                  <a:lnTo>
                    <a:pt x="1995" y="348"/>
                  </a:lnTo>
                  <a:lnTo>
                    <a:pt x="1996" y="358"/>
                  </a:lnTo>
                  <a:lnTo>
                    <a:pt x="1996" y="356"/>
                  </a:lnTo>
                  <a:lnTo>
                    <a:pt x="1996" y="365"/>
                  </a:lnTo>
                  <a:lnTo>
                    <a:pt x="1996" y="360"/>
                  </a:lnTo>
                  <a:lnTo>
                    <a:pt x="1997" y="370"/>
                  </a:lnTo>
                  <a:lnTo>
                    <a:pt x="1997" y="370"/>
                  </a:lnTo>
                  <a:lnTo>
                    <a:pt x="1997" y="376"/>
                  </a:lnTo>
                  <a:lnTo>
                    <a:pt x="1997" y="374"/>
                  </a:lnTo>
                  <a:lnTo>
                    <a:pt x="1998" y="378"/>
                  </a:lnTo>
                  <a:lnTo>
                    <a:pt x="1998" y="385"/>
                  </a:lnTo>
                  <a:lnTo>
                    <a:pt x="1998" y="382"/>
                  </a:lnTo>
                  <a:lnTo>
                    <a:pt x="1998" y="383"/>
                  </a:lnTo>
                  <a:lnTo>
                    <a:pt x="1998" y="390"/>
                  </a:lnTo>
                  <a:lnTo>
                    <a:pt x="1999" y="388"/>
                  </a:lnTo>
                  <a:lnTo>
                    <a:pt x="1999" y="391"/>
                  </a:lnTo>
                  <a:lnTo>
                    <a:pt x="1999" y="398"/>
                  </a:lnTo>
                  <a:lnTo>
                    <a:pt x="1999" y="395"/>
                  </a:lnTo>
                  <a:lnTo>
                    <a:pt x="1999" y="397"/>
                  </a:lnTo>
                  <a:lnTo>
                    <a:pt x="1999" y="406"/>
                  </a:lnTo>
                  <a:lnTo>
                    <a:pt x="2000" y="402"/>
                  </a:lnTo>
                  <a:lnTo>
                    <a:pt x="2000" y="405"/>
                  </a:lnTo>
                  <a:lnTo>
                    <a:pt x="2000" y="412"/>
                  </a:lnTo>
                  <a:lnTo>
                    <a:pt x="2000" y="409"/>
                  </a:lnTo>
                  <a:lnTo>
                    <a:pt x="2001" y="411"/>
                  </a:lnTo>
                  <a:lnTo>
                    <a:pt x="2001" y="419"/>
                  </a:lnTo>
                  <a:lnTo>
                    <a:pt x="2001" y="416"/>
                  </a:lnTo>
                  <a:lnTo>
                    <a:pt x="2001" y="417"/>
                  </a:lnTo>
                  <a:lnTo>
                    <a:pt x="2001" y="425"/>
                  </a:lnTo>
                  <a:lnTo>
                    <a:pt x="2002" y="421"/>
                  </a:lnTo>
                  <a:lnTo>
                    <a:pt x="2002" y="426"/>
                  </a:lnTo>
                  <a:lnTo>
                    <a:pt x="2002" y="431"/>
                  </a:lnTo>
                  <a:lnTo>
                    <a:pt x="2002" y="428"/>
                  </a:lnTo>
                  <a:lnTo>
                    <a:pt x="2003" y="433"/>
                  </a:lnTo>
                  <a:lnTo>
                    <a:pt x="2003" y="436"/>
                  </a:lnTo>
                  <a:lnTo>
                    <a:pt x="2003" y="442"/>
                  </a:lnTo>
                  <a:lnTo>
                    <a:pt x="2003" y="437"/>
                  </a:lnTo>
                  <a:lnTo>
                    <a:pt x="2003" y="448"/>
                  </a:lnTo>
                  <a:lnTo>
                    <a:pt x="2004" y="445"/>
                  </a:lnTo>
                  <a:lnTo>
                    <a:pt x="2004" y="445"/>
                  </a:lnTo>
                  <a:lnTo>
                    <a:pt x="2004" y="455"/>
                  </a:lnTo>
                  <a:lnTo>
                    <a:pt x="2004" y="432"/>
                  </a:lnTo>
                  <a:lnTo>
                    <a:pt x="2005" y="451"/>
                  </a:lnTo>
                  <a:lnTo>
                    <a:pt x="2005" y="450"/>
                  </a:lnTo>
                  <a:lnTo>
                    <a:pt x="2005" y="461"/>
                  </a:lnTo>
                  <a:lnTo>
                    <a:pt x="2006" y="459"/>
                  </a:lnTo>
                  <a:lnTo>
                    <a:pt x="2006" y="469"/>
                  </a:lnTo>
                  <a:lnTo>
                    <a:pt x="2006" y="467"/>
                  </a:lnTo>
                  <a:lnTo>
                    <a:pt x="2006" y="475"/>
                  </a:lnTo>
                  <a:lnTo>
                    <a:pt x="2007" y="474"/>
                  </a:lnTo>
                  <a:lnTo>
                    <a:pt x="2007" y="483"/>
                  </a:lnTo>
                  <a:lnTo>
                    <a:pt x="2007" y="479"/>
                  </a:lnTo>
                  <a:lnTo>
                    <a:pt x="2008" y="487"/>
                  </a:lnTo>
                  <a:lnTo>
                    <a:pt x="2008" y="485"/>
                  </a:lnTo>
                  <a:lnTo>
                    <a:pt x="2008" y="493"/>
                  </a:lnTo>
                  <a:lnTo>
                    <a:pt x="2009" y="490"/>
                  </a:lnTo>
                  <a:lnTo>
                    <a:pt x="2009" y="499"/>
                  </a:lnTo>
                  <a:lnTo>
                    <a:pt x="2009" y="496"/>
                  </a:lnTo>
                  <a:lnTo>
                    <a:pt x="2010" y="505"/>
                  </a:lnTo>
                  <a:lnTo>
                    <a:pt x="2010" y="504"/>
                  </a:lnTo>
                  <a:lnTo>
                    <a:pt x="2010" y="510"/>
                  </a:lnTo>
                  <a:lnTo>
                    <a:pt x="2010" y="505"/>
                  </a:lnTo>
                  <a:lnTo>
                    <a:pt x="2011" y="516"/>
                  </a:lnTo>
                  <a:lnTo>
                    <a:pt x="2011" y="513"/>
                  </a:lnTo>
                  <a:lnTo>
                    <a:pt x="2011" y="519"/>
                  </a:lnTo>
                  <a:lnTo>
                    <a:pt x="2012" y="518"/>
                  </a:lnTo>
                  <a:lnTo>
                    <a:pt x="2012" y="526"/>
                  </a:lnTo>
                  <a:lnTo>
                    <a:pt x="2012" y="523"/>
                  </a:lnTo>
                  <a:lnTo>
                    <a:pt x="2013" y="529"/>
                  </a:lnTo>
                  <a:lnTo>
                    <a:pt x="2013" y="528"/>
                  </a:lnTo>
                  <a:lnTo>
                    <a:pt x="2013" y="534"/>
                  </a:lnTo>
                  <a:lnTo>
                    <a:pt x="2013" y="535"/>
                  </a:lnTo>
                  <a:lnTo>
                    <a:pt x="2013" y="533"/>
                  </a:lnTo>
                  <a:lnTo>
                    <a:pt x="2013" y="539"/>
                  </a:lnTo>
                  <a:lnTo>
                    <a:pt x="2014" y="536"/>
                  </a:lnTo>
                  <a:lnTo>
                    <a:pt x="2014" y="536"/>
                  </a:lnTo>
                  <a:lnTo>
                    <a:pt x="2014" y="544"/>
                  </a:lnTo>
                  <a:lnTo>
                    <a:pt x="2014" y="541"/>
                  </a:lnTo>
                  <a:lnTo>
                    <a:pt x="2014" y="543"/>
                  </a:lnTo>
                  <a:lnTo>
                    <a:pt x="2015" y="548"/>
                  </a:lnTo>
                  <a:lnTo>
                    <a:pt x="2015" y="545"/>
                  </a:lnTo>
                  <a:lnTo>
                    <a:pt x="2015" y="548"/>
                  </a:lnTo>
                  <a:lnTo>
                    <a:pt x="2015" y="548"/>
                  </a:lnTo>
                  <a:lnTo>
                    <a:pt x="2016" y="554"/>
                  </a:lnTo>
                  <a:lnTo>
                    <a:pt x="2016" y="550"/>
                  </a:lnTo>
                  <a:lnTo>
                    <a:pt x="2016" y="554"/>
                  </a:lnTo>
                  <a:lnTo>
                    <a:pt x="2016" y="559"/>
                  </a:lnTo>
                  <a:lnTo>
                    <a:pt x="2016" y="552"/>
                  </a:lnTo>
                  <a:lnTo>
                    <a:pt x="2017" y="557"/>
                  </a:lnTo>
                  <a:lnTo>
                    <a:pt x="2017" y="563"/>
                  </a:lnTo>
                  <a:lnTo>
                    <a:pt x="2017" y="559"/>
                  </a:lnTo>
                  <a:lnTo>
                    <a:pt x="2017" y="561"/>
                  </a:lnTo>
                  <a:lnTo>
                    <a:pt x="2017" y="565"/>
                  </a:lnTo>
                  <a:lnTo>
                    <a:pt x="2017" y="562"/>
                  </a:lnTo>
                  <a:lnTo>
                    <a:pt x="2018" y="565"/>
                  </a:lnTo>
                  <a:lnTo>
                    <a:pt x="2018" y="570"/>
                  </a:lnTo>
                  <a:lnTo>
                    <a:pt x="2018" y="567"/>
                  </a:lnTo>
                  <a:lnTo>
                    <a:pt x="2018" y="567"/>
                  </a:lnTo>
                  <a:lnTo>
                    <a:pt x="2018" y="575"/>
                  </a:lnTo>
                  <a:lnTo>
                    <a:pt x="2019" y="570"/>
                  </a:lnTo>
                  <a:lnTo>
                    <a:pt x="2019" y="571"/>
                  </a:lnTo>
                  <a:lnTo>
                    <a:pt x="2019" y="577"/>
                  </a:lnTo>
                  <a:lnTo>
                    <a:pt x="2019" y="573"/>
                  </a:lnTo>
                  <a:lnTo>
                    <a:pt x="2020" y="574"/>
                  </a:lnTo>
                  <a:lnTo>
                    <a:pt x="2020" y="581"/>
                  </a:lnTo>
                  <a:lnTo>
                    <a:pt x="2020" y="576"/>
                  </a:lnTo>
                  <a:lnTo>
                    <a:pt x="2020" y="579"/>
                  </a:lnTo>
                  <a:lnTo>
                    <a:pt x="2020" y="583"/>
                  </a:lnTo>
                  <a:lnTo>
                    <a:pt x="2020" y="580"/>
                  </a:lnTo>
                  <a:lnTo>
                    <a:pt x="2021" y="580"/>
                  </a:lnTo>
                  <a:lnTo>
                    <a:pt x="2021" y="587"/>
                  </a:lnTo>
                  <a:lnTo>
                    <a:pt x="2021" y="583"/>
                  </a:lnTo>
                  <a:lnTo>
                    <a:pt x="2021" y="585"/>
                  </a:lnTo>
                  <a:lnTo>
                    <a:pt x="2021" y="590"/>
                  </a:lnTo>
                  <a:lnTo>
                    <a:pt x="2022" y="588"/>
                  </a:lnTo>
                  <a:lnTo>
                    <a:pt x="2022" y="593"/>
                  </a:lnTo>
                  <a:lnTo>
                    <a:pt x="2022" y="587"/>
                  </a:lnTo>
                  <a:lnTo>
                    <a:pt x="2022" y="591"/>
                  </a:lnTo>
                  <a:lnTo>
                    <a:pt x="2023" y="596"/>
                  </a:lnTo>
                  <a:lnTo>
                    <a:pt x="2023" y="592"/>
                  </a:lnTo>
                  <a:lnTo>
                    <a:pt x="2023" y="598"/>
                  </a:lnTo>
                  <a:lnTo>
                    <a:pt x="2024" y="594"/>
                  </a:lnTo>
                  <a:lnTo>
                    <a:pt x="2024" y="601"/>
                  </a:lnTo>
                  <a:lnTo>
                    <a:pt x="2024" y="597"/>
                  </a:lnTo>
                  <a:lnTo>
                    <a:pt x="2024" y="602"/>
                  </a:lnTo>
                  <a:lnTo>
                    <a:pt x="2025" y="599"/>
                  </a:lnTo>
                  <a:lnTo>
                    <a:pt x="2025" y="600"/>
                  </a:lnTo>
                  <a:lnTo>
                    <a:pt x="2025" y="605"/>
                  </a:lnTo>
                  <a:lnTo>
                    <a:pt x="2025" y="602"/>
                  </a:lnTo>
                  <a:lnTo>
                    <a:pt x="2026" y="607"/>
                  </a:lnTo>
                  <a:lnTo>
                    <a:pt x="2026" y="605"/>
                  </a:lnTo>
                  <a:lnTo>
                    <a:pt x="2026" y="605"/>
                  </a:lnTo>
                  <a:lnTo>
                    <a:pt x="2026" y="610"/>
                  </a:lnTo>
                  <a:lnTo>
                    <a:pt x="2026" y="605"/>
                  </a:lnTo>
                  <a:lnTo>
                    <a:pt x="2027" y="608"/>
                  </a:lnTo>
                  <a:lnTo>
                    <a:pt x="2027" y="613"/>
                  </a:lnTo>
                  <a:lnTo>
                    <a:pt x="2027" y="608"/>
                  </a:lnTo>
                  <a:lnTo>
                    <a:pt x="2027" y="609"/>
                  </a:lnTo>
                  <a:lnTo>
                    <a:pt x="2027" y="615"/>
                  </a:lnTo>
                  <a:lnTo>
                    <a:pt x="2027" y="610"/>
                  </a:lnTo>
                  <a:lnTo>
                    <a:pt x="2028" y="612"/>
                  </a:lnTo>
                  <a:lnTo>
                    <a:pt x="2028" y="618"/>
                  </a:lnTo>
                  <a:lnTo>
                    <a:pt x="2028" y="611"/>
                  </a:lnTo>
                  <a:lnTo>
                    <a:pt x="2028" y="611"/>
                  </a:lnTo>
                  <a:lnTo>
                    <a:pt x="2029" y="615"/>
                  </a:lnTo>
                  <a:lnTo>
                    <a:pt x="2029" y="616"/>
                  </a:lnTo>
                  <a:lnTo>
                    <a:pt x="2029" y="614"/>
                  </a:lnTo>
                  <a:lnTo>
                    <a:pt x="2029" y="618"/>
                  </a:lnTo>
                  <a:lnTo>
                    <a:pt x="2030" y="616"/>
                  </a:lnTo>
                  <a:lnTo>
                    <a:pt x="2030" y="620"/>
                  </a:lnTo>
                  <a:lnTo>
                    <a:pt x="2030" y="617"/>
                  </a:lnTo>
                  <a:lnTo>
                    <a:pt x="2031" y="623"/>
                  </a:lnTo>
                  <a:lnTo>
                    <a:pt x="2031" y="619"/>
                  </a:lnTo>
                  <a:lnTo>
                    <a:pt x="2031" y="624"/>
                  </a:lnTo>
                  <a:lnTo>
                    <a:pt x="2031" y="623"/>
                  </a:lnTo>
                  <a:lnTo>
                    <a:pt x="2031" y="621"/>
                  </a:lnTo>
                  <a:lnTo>
                    <a:pt x="2031" y="623"/>
                  </a:lnTo>
                  <a:lnTo>
                    <a:pt x="2032" y="626"/>
                  </a:lnTo>
                  <a:lnTo>
                    <a:pt x="2032" y="623"/>
                  </a:lnTo>
                  <a:lnTo>
                    <a:pt x="2032" y="623"/>
                  </a:lnTo>
                  <a:lnTo>
                    <a:pt x="2032" y="627"/>
                  </a:lnTo>
                  <a:lnTo>
                    <a:pt x="2033" y="624"/>
                  </a:lnTo>
                  <a:lnTo>
                    <a:pt x="2033" y="625"/>
                  </a:lnTo>
                  <a:lnTo>
                    <a:pt x="2033" y="629"/>
                  </a:lnTo>
                  <a:lnTo>
                    <a:pt x="2033" y="626"/>
                  </a:lnTo>
                  <a:lnTo>
                    <a:pt x="2033" y="627"/>
                  </a:lnTo>
                  <a:lnTo>
                    <a:pt x="2034" y="631"/>
                  </a:lnTo>
                  <a:lnTo>
                    <a:pt x="2034" y="627"/>
                  </a:lnTo>
                  <a:lnTo>
                    <a:pt x="2034" y="628"/>
                  </a:lnTo>
                  <a:lnTo>
                    <a:pt x="2034" y="633"/>
                  </a:lnTo>
                  <a:lnTo>
                    <a:pt x="2034" y="628"/>
                  </a:lnTo>
                  <a:lnTo>
                    <a:pt x="2034" y="630"/>
                  </a:lnTo>
                  <a:lnTo>
                    <a:pt x="2035" y="634"/>
                  </a:lnTo>
                  <a:lnTo>
                    <a:pt x="2035" y="630"/>
                  </a:lnTo>
                  <a:lnTo>
                    <a:pt x="2035" y="631"/>
                  </a:lnTo>
                  <a:lnTo>
                    <a:pt x="2035" y="636"/>
                  </a:lnTo>
                  <a:lnTo>
                    <a:pt x="2035" y="632"/>
                  </a:lnTo>
                  <a:lnTo>
                    <a:pt x="2036" y="632"/>
                  </a:lnTo>
                  <a:lnTo>
                    <a:pt x="2036" y="637"/>
                  </a:lnTo>
                  <a:lnTo>
                    <a:pt x="2036" y="633"/>
                  </a:lnTo>
                  <a:lnTo>
                    <a:pt x="2036" y="633"/>
                  </a:lnTo>
                  <a:lnTo>
                    <a:pt x="2037" y="638"/>
                  </a:lnTo>
                  <a:lnTo>
                    <a:pt x="2037" y="634"/>
                  </a:lnTo>
                  <a:lnTo>
                    <a:pt x="2037" y="634"/>
                  </a:lnTo>
                  <a:lnTo>
                    <a:pt x="2037" y="639"/>
                  </a:lnTo>
                  <a:lnTo>
                    <a:pt x="2037" y="635"/>
                  </a:lnTo>
                  <a:lnTo>
                    <a:pt x="2038" y="636"/>
                  </a:lnTo>
                  <a:lnTo>
                    <a:pt x="2038" y="640"/>
                  </a:lnTo>
                  <a:lnTo>
                    <a:pt x="2038" y="637"/>
                  </a:lnTo>
                  <a:lnTo>
                    <a:pt x="2038" y="640"/>
                  </a:lnTo>
                  <a:lnTo>
                    <a:pt x="2038" y="637"/>
                  </a:lnTo>
                  <a:lnTo>
                    <a:pt x="2039" y="638"/>
                  </a:lnTo>
                  <a:lnTo>
                    <a:pt x="2039" y="643"/>
                  </a:lnTo>
                  <a:lnTo>
                    <a:pt x="2039" y="638"/>
                  </a:lnTo>
                  <a:lnTo>
                    <a:pt x="2039" y="639"/>
                  </a:lnTo>
                  <a:lnTo>
                    <a:pt x="2040" y="644"/>
                  </a:lnTo>
                  <a:lnTo>
                    <a:pt x="2040" y="639"/>
                  </a:lnTo>
                  <a:lnTo>
                    <a:pt x="2040" y="642"/>
                  </a:lnTo>
                  <a:lnTo>
                    <a:pt x="2040" y="640"/>
                  </a:lnTo>
                  <a:lnTo>
                    <a:pt x="2041" y="646"/>
                  </a:lnTo>
                  <a:lnTo>
                    <a:pt x="2041" y="641"/>
                  </a:lnTo>
                  <a:lnTo>
                    <a:pt x="2041" y="647"/>
                  </a:lnTo>
                  <a:lnTo>
                    <a:pt x="2041" y="642"/>
                  </a:lnTo>
                  <a:lnTo>
                    <a:pt x="2042" y="647"/>
                  </a:lnTo>
                  <a:lnTo>
                    <a:pt x="2042" y="642"/>
                  </a:lnTo>
                  <a:lnTo>
                    <a:pt x="2042" y="649"/>
                  </a:lnTo>
                  <a:lnTo>
                    <a:pt x="2043" y="644"/>
                  </a:lnTo>
                  <a:lnTo>
                    <a:pt x="2043" y="650"/>
                  </a:lnTo>
                  <a:lnTo>
                    <a:pt x="2043" y="645"/>
                  </a:lnTo>
                  <a:lnTo>
                    <a:pt x="2044" y="650"/>
                  </a:lnTo>
                  <a:lnTo>
                    <a:pt x="2044" y="646"/>
                  </a:lnTo>
                  <a:lnTo>
                    <a:pt x="2044" y="645"/>
                  </a:lnTo>
                  <a:lnTo>
                    <a:pt x="2044" y="649"/>
                  </a:lnTo>
                  <a:lnTo>
                    <a:pt x="2045" y="648"/>
                  </a:lnTo>
                  <a:lnTo>
                    <a:pt x="2045" y="647"/>
                  </a:lnTo>
                  <a:lnTo>
                    <a:pt x="2045" y="650"/>
                  </a:lnTo>
                  <a:lnTo>
                    <a:pt x="2045" y="649"/>
                  </a:lnTo>
                  <a:lnTo>
                    <a:pt x="2045" y="648"/>
                  </a:lnTo>
                  <a:lnTo>
                    <a:pt x="2045" y="651"/>
                  </a:lnTo>
                  <a:lnTo>
                    <a:pt x="2046" y="650"/>
                  </a:lnTo>
                  <a:lnTo>
                    <a:pt x="2046" y="648"/>
                  </a:lnTo>
                  <a:lnTo>
                    <a:pt x="2046" y="652"/>
                  </a:lnTo>
                  <a:lnTo>
                    <a:pt x="2046" y="648"/>
                  </a:lnTo>
                  <a:lnTo>
                    <a:pt x="2047" y="650"/>
                  </a:lnTo>
                  <a:lnTo>
                    <a:pt x="2047" y="654"/>
                  </a:lnTo>
                  <a:lnTo>
                    <a:pt x="2047" y="649"/>
                  </a:lnTo>
                  <a:lnTo>
                    <a:pt x="2047" y="651"/>
                  </a:lnTo>
                  <a:lnTo>
                    <a:pt x="2048" y="654"/>
                  </a:lnTo>
                  <a:lnTo>
                    <a:pt x="2048" y="649"/>
                  </a:lnTo>
                  <a:lnTo>
                    <a:pt x="2048" y="652"/>
                  </a:lnTo>
                  <a:lnTo>
                    <a:pt x="2048" y="654"/>
                  </a:lnTo>
                  <a:lnTo>
                    <a:pt x="2048" y="651"/>
                  </a:lnTo>
                  <a:lnTo>
                    <a:pt x="2048" y="652"/>
                  </a:lnTo>
                  <a:lnTo>
                    <a:pt x="2049" y="655"/>
                  </a:lnTo>
                  <a:lnTo>
                    <a:pt x="2049" y="651"/>
                  </a:lnTo>
                  <a:lnTo>
                    <a:pt x="2049" y="656"/>
                  </a:lnTo>
                  <a:lnTo>
                    <a:pt x="2049" y="652"/>
                  </a:lnTo>
                  <a:lnTo>
                    <a:pt x="2050" y="656"/>
                  </a:lnTo>
                  <a:lnTo>
                    <a:pt x="2050" y="652"/>
                  </a:lnTo>
                  <a:lnTo>
                    <a:pt x="2050" y="657"/>
                  </a:lnTo>
                  <a:lnTo>
                    <a:pt x="2051" y="653"/>
                  </a:lnTo>
                  <a:lnTo>
                    <a:pt x="2051" y="657"/>
                  </a:lnTo>
                  <a:lnTo>
                    <a:pt x="2051" y="653"/>
                  </a:lnTo>
                  <a:lnTo>
                    <a:pt x="2052" y="658"/>
                  </a:lnTo>
                  <a:lnTo>
                    <a:pt x="2052" y="654"/>
                  </a:lnTo>
                  <a:lnTo>
                    <a:pt x="2052" y="652"/>
                  </a:lnTo>
                  <a:lnTo>
                    <a:pt x="2052" y="658"/>
                  </a:lnTo>
                  <a:lnTo>
                    <a:pt x="2052" y="654"/>
                  </a:lnTo>
                  <a:lnTo>
                    <a:pt x="2053" y="659"/>
                  </a:lnTo>
                  <a:lnTo>
                    <a:pt x="2053" y="654"/>
                  </a:lnTo>
                  <a:lnTo>
                    <a:pt x="2053" y="659"/>
                  </a:lnTo>
                  <a:lnTo>
                    <a:pt x="2054" y="655"/>
                  </a:lnTo>
                  <a:lnTo>
                    <a:pt x="2054" y="655"/>
                  </a:lnTo>
                  <a:lnTo>
                    <a:pt x="2054" y="659"/>
                  </a:lnTo>
                  <a:lnTo>
                    <a:pt x="2054" y="655"/>
                  </a:lnTo>
                  <a:lnTo>
                    <a:pt x="2054" y="655"/>
                  </a:lnTo>
                  <a:lnTo>
                    <a:pt x="2055" y="660"/>
                  </a:lnTo>
                  <a:lnTo>
                    <a:pt x="2055" y="655"/>
                  </a:lnTo>
                  <a:lnTo>
                    <a:pt x="2055" y="655"/>
                  </a:lnTo>
                  <a:lnTo>
                    <a:pt x="2055" y="658"/>
                  </a:lnTo>
                  <a:lnTo>
                    <a:pt x="2055" y="659"/>
                  </a:lnTo>
                  <a:lnTo>
                    <a:pt x="2055" y="656"/>
                  </a:lnTo>
                  <a:lnTo>
                    <a:pt x="2056" y="657"/>
                  </a:lnTo>
                  <a:lnTo>
                    <a:pt x="2056" y="660"/>
                  </a:lnTo>
                  <a:lnTo>
                    <a:pt x="2056" y="656"/>
                  </a:lnTo>
                  <a:lnTo>
                    <a:pt x="2056" y="656"/>
                  </a:lnTo>
                  <a:lnTo>
                    <a:pt x="2057" y="661"/>
                  </a:lnTo>
                  <a:lnTo>
                    <a:pt x="2057" y="656"/>
                  </a:lnTo>
                  <a:lnTo>
                    <a:pt x="2057" y="657"/>
                  </a:lnTo>
                  <a:lnTo>
                    <a:pt x="2057" y="660"/>
                  </a:lnTo>
                  <a:lnTo>
                    <a:pt x="2057" y="656"/>
                  </a:lnTo>
                  <a:lnTo>
                    <a:pt x="2058" y="658"/>
                  </a:lnTo>
                  <a:lnTo>
                    <a:pt x="2058" y="660"/>
                  </a:lnTo>
                  <a:lnTo>
                    <a:pt x="2058" y="655"/>
                  </a:lnTo>
                  <a:lnTo>
                    <a:pt x="2058" y="657"/>
                  </a:lnTo>
                  <a:lnTo>
                    <a:pt x="2058" y="660"/>
                  </a:lnTo>
                  <a:lnTo>
                    <a:pt x="2059" y="656"/>
                  </a:lnTo>
                  <a:lnTo>
                    <a:pt x="2059" y="660"/>
                  </a:lnTo>
                  <a:lnTo>
                    <a:pt x="2059" y="656"/>
                  </a:lnTo>
                  <a:lnTo>
                    <a:pt x="2059" y="661"/>
                  </a:lnTo>
                  <a:lnTo>
                    <a:pt x="2060" y="656"/>
                  </a:lnTo>
                  <a:lnTo>
                    <a:pt x="2060" y="656"/>
                  </a:lnTo>
                  <a:lnTo>
                    <a:pt x="2060" y="661"/>
                  </a:lnTo>
                  <a:lnTo>
                    <a:pt x="2060" y="655"/>
                  </a:lnTo>
                  <a:lnTo>
                    <a:pt x="2061" y="661"/>
                  </a:lnTo>
                  <a:lnTo>
                    <a:pt x="2061" y="657"/>
                  </a:lnTo>
                  <a:lnTo>
                    <a:pt x="2061" y="655"/>
                  </a:lnTo>
                  <a:lnTo>
                    <a:pt x="2061" y="659"/>
                  </a:lnTo>
                  <a:lnTo>
                    <a:pt x="2062" y="658"/>
                  </a:lnTo>
                  <a:lnTo>
                    <a:pt x="2062" y="655"/>
                  </a:lnTo>
                  <a:lnTo>
                    <a:pt x="2062" y="657"/>
                  </a:lnTo>
                  <a:lnTo>
                    <a:pt x="2062" y="658"/>
                  </a:lnTo>
                  <a:lnTo>
                    <a:pt x="2062" y="655"/>
                  </a:lnTo>
                  <a:lnTo>
                    <a:pt x="2062" y="656"/>
                  </a:lnTo>
                  <a:lnTo>
                    <a:pt x="2063" y="659"/>
                  </a:lnTo>
                  <a:lnTo>
                    <a:pt x="2063" y="654"/>
                  </a:lnTo>
                  <a:lnTo>
                    <a:pt x="2063" y="655"/>
                  </a:lnTo>
                  <a:lnTo>
                    <a:pt x="2063" y="659"/>
                  </a:lnTo>
                  <a:lnTo>
                    <a:pt x="2063" y="654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4" y="652"/>
                  </a:lnTo>
                  <a:lnTo>
                    <a:pt x="2064" y="653"/>
                  </a:lnTo>
                  <a:lnTo>
                    <a:pt x="2065" y="657"/>
                  </a:lnTo>
                  <a:lnTo>
                    <a:pt x="2065" y="653"/>
                  </a:lnTo>
                  <a:lnTo>
                    <a:pt x="2065" y="657"/>
                  </a:lnTo>
                  <a:lnTo>
                    <a:pt x="2066" y="652"/>
                  </a:lnTo>
                  <a:lnTo>
                    <a:pt x="2066" y="655"/>
                  </a:lnTo>
                  <a:lnTo>
                    <a:pt x="2066" y="651"/>
                  </a:lnTo>
                  <a:lnTo>
                    <a:pt x="2066" y="651"/>
                  </a:lnTo>
                  <a:lnTo>
                    <a:pt x="2066" y="655"/>
                  </a:lnTo>
                  <a:lnTo>
                    <a:pt x="2067" y="650"/>
                  </a:lnTo>
                  <a:lnTo>
                    <a:pt x="2067" y="654"/>
                  </a:lnTo>
                  <a:lnTo>
                    <a:pt x="2067" y="649"/>
                  </a:lnTo>
                  <a:lnTo>
                    <a:pt x="2067" y="655"/>
                  </a:lnTo>
                  <a:lnTo>
                    <a:pt x="2068" y="647"/>
                  </a:lnTo>
                  <a:lnTo>
                    <a:pt x="2068" y="652"/>
                  </a:lnTo>
                  <a:lnTo>
                    <a:pt x="2068" y="647"/>
                  </a:lnTo>
                  <a:lnTo>
                    <a:pt x="2069" y="646"/>
                  </a:lnTo>
                  <a:lnTo>
                    <a:pt x="2069" y="651"/>
                  </a:lnTo>
                  <a:lnTo>
                    <a:pt x="2069" y="647"/>
                  </a:lnTo>
                  <a:lnTo>
                    <a:pt x="2069" y="645"/>
                  </a:lnTo>
                  <a:lnTo>
                    <a:pt x="2069" y="649"/>
                  </a:lnTo>
                  <a:lnTo>
                    <a:pt x="2069" y="646"/>
                  </a:lnTo>
                  <a:lnTo>
                    <a:pt x="2070" y="643"/>
                  </a:lnTo>
                  <a:lnTo>
                    <a:pt x="2070" y="641"/>
                  </a:lnTo>
                  <a:lnTo>
                    <a:pt x="2070" y="647"/>
                  </a:lnTo>
                  <a:lnTo>
                    <a:pt x="2071" y="642"/>
                  </a:lnTo>
                  <a:lnTo>
                    <a:pt x="2071" y="641"/>
                  </a:lnTo>
                  <a:lnTo>
                    <a:pt x="2071" y="644"/>
                  </a:lnTo>
                  <a:lnTo>
                    <a:pt x="2071" y="640"/>
                  </a:lnTo>
                  <a:lnTo>
                    <a:pt x="2072" y="641"/>
                  </a:lnTo>
                  <a:lnTo>
                    <a:pt x="2072" y="637"/>
                  </a:lnTo>
                  <a:lnTo>
                    <a:pt x="2072" y="636"/>
                  </a:lnTo>
                  <a:lnTo>
                    <a:pt x="2072" y="637"/>
                  </a:lnTo>
                  <a:lnTo>
                    <a:pt x="2073" y="640"/>
                  </a:lnTo>
                  <a:lnTo>
                    <a:pt x="2073" y="635"/>
                  </a:lnTo>
                  <a:lnTo>
                    <a:pt x="2073" y="637"/>
                  </a:lnTo>
                  <a:lnTo>
                    <a:pt x="2073" y="634"/>
                  </a:lnTo>
                  <a:lnTo>
                    <a:pt x="2073" y="637"/>
                  </a:lnTo>
                  <a:lnTo>
                    <a:pt x="2074" y="632"/>
                  </a:lnTo>
                  <a:lnTo>
                    <a:pt x="2074" y="628"/>
                  </a:lnTo>
                  <a:lnTo>
                    <a:pt x="2074" y="633"/>
                  </a:lnTo>
                  <a:lnTo>
                    <a:pt x="2074" y="629"/>
                  </a:lnTo>
                  <a:lnTo>
                    <a:pt x="2074" y="628"/>
                  </a:lnTo>
                  <a:lnTo>
                    <a:pt x="2075" y="629"/>
                  </a:lnTo>
                  <a:lnTo>
                    <a:pt x="2075" y="630"/>
                  </a:lnTo>
                  <a:lnTo>
                    <a:pt x="2075" y="624"/>
                  </a:lnTo>
                  <a:lnTo>
                    <a:pt x="2075" y="625"/>
                  </a:lnTo>
                  <a:lnTo>
                    <a:pt x="2076" y="628"/>
                  </a:lnTo>
                  <a:lnTo>
                    <a:pt x="2076" y="607"/>
                  </a:lnTo>
                  <a:lnTo>
                    <a:pt x="2076" y="619"/>
                  </a:lnTo>
                  <a:lnTo>
                    <a:pt x="2076" y="615"/>
                  </a:lnTo>
                  <a:lnTo>
                    <a:pt x="2076" y="619"/>
                  </a:lnTo>
                  <a:lnTo>
                    <a:pt x="2077" y="612"/>
                  </a:lnTo>
                  <a:lnTo>
                    <a:pt x="2077" y="615"/>
                  </a:lnTo>
                  <a:lnTo>
                    <a:pt x="2077" y="610"/>
                  </a:lnTo>
                  <a:lnTo>
                    <a:pt x="2078" y="608"/>
                  </a:lnTo>
                  <a:lnTo>
                    <a:pt x="2078" y="605"/>
                  </a:lnTo>
                  <a:lnTo>
                    <a:pt x="2078" y="605"/>
                  </a:lnTo>
                  <a:lnTo>
                    <a:pt x="2078" y="607"/>
                  </a:lnTo>
                  <a:lnTo>
                    <a:pt x="2079" y="603"/>
                  </a:lnTo>
                  <a:lnTo>
                    <a:pt x="2079" y="599"/>
                  </a:lnTo>
                  <a:lnTo>
                    <a:pt x="2079" y="603"/>
                  </a:lnTo>
                  <a:lnTo>
                    <a:pt x="2079" y="598"/>
                  </a:lnTo>
                  <a:lnTo>
                    <a:pt x="2080" y="598"/>
                  </a:lnTo>
                  <a:lnTo>
                    <a:pt x="2080" y="602"/>
                  </a:lnTo>
                  <a:lnTo>
                    <a:pt x="2080" y="590"/>
                  </a:lnTo>
                  <a:lnTo>
                    <a:pt x="2080" y="597"/>
                  </a:lnTo>
                  <a:lnTo>
                    <a:pt x="2080" y="589"/>
                  </a:lnTo>
                  <a:lnTo>
                    <a:pt x="2081" y="592"/>
                  </a:lnTo>
                  <a:lnTo>
                    <a:pt x="2081" y="586"/>
                  </a:lnTo>
                  <a:lnTo>
                    <a:pt x="2081" y="585"/>
                  </a:lnTo>
                  <a:lnTo>
                    <a:pt x="2081" y="589"/>
                  </a:lnTo>
                  <a:lnTo>
                    <a:pt x="2082" y="584"/>
                  </a:lnTo>
                  <a:lnTo>
                    <a:pt x="2082" y="570"/>
                  </a:lnTo>
                  <a:lnTo>
                    <a:pt x="2082" y="581"/>
                  </a:lnTo>
                  <a:lnTo>
                    <a:pt x="2082" y="576"/>
                  </a:lnTo>
                  <a:lnTo>
                    <a:pt x="2082" y="575"/>
                  </a:lnTo>
                  <a:lnTo>
                    <a:pt x="2083" y="578"/>
                  </a:lnTo>
                  <a:lnTo>
                    <a:pt x="2083" y="571"/>
                  </a:lnTo>
                  <a:lnTo>
                    <a:pt x="2083" y="574"/>
                  </a:lnTo>
                  <a:lnTo>
                    <a:pt x="2083" y="569"/>
                  </a:lnTo>
                  <a:lnTo>
                    <a:pt x="2084" y="565"/>
                  </a:lnTo>
                  <a:lnTo>
                    <a:pt x="2084" y="563"/>
                  </a:lnTo>
                  <a:lnTo>
                    <a:pt x="2084" y="566"/>
                  </a:lnTo>
                  <a:lnTo>
                    <a:pt x="2085" y="559"/>
                  </a:lnTo>
                  <a:lnTo>
                    <a:pt x="2085" y="558"/>
                  </a:lnTo>
                  <a:lnTo>
                    <a:pt x="2085" y="564"/>
                  </a:lnTo>
                  <a:lnTo>
                    <a:pt x="2085" y="556"/>
                  </a:lnTo>
                  <a:lnTo>
                    <a:pt x="2085" y="556"/>
                  </a:lnTo>
                  <a:lnTo>
                    <a:pt x="2086" y="560"/>
                  </a:lnTo>
                  <a:lnTo>
                    <a:pt x="2086" y="548"/>
                  </a:lnTo>
                  <a:lnTo>
                    <a:pt x="2086" y="555"/>
                  </a:lnTo>
                  <a:lnTo>
                    <a:pt x="2086" y="550"/>
                  </a:lnTo>
                  <a:lnTo>
                    <a:pt x="2086" y="547"/>
                  </a:lnTo>
                  <a:lnTo>
                    <a:pt x="2087" y="552"/>
                  </a:lnTo>
                  <a:lnTo>
                    <a:pt x="2087" y="548"/>
                  </a:lnTo>
                  <a:lnTo>
                    <a:pt x="2087" y="544"/>
                  </a:lnTo>
                  <a:lnTo>
                    <a:pt x="2087" y="549"/>
                  </a:lnTo>
                  <a:lnTo>
                    <a:pt x="2087" y="545"/>
                  </a:lnTo>
                  <a:lnTo>
                    <a:pt x="2088" y="527"/>
                  </a:lnTo>
                  <a:lnTo>
                    <a:pt x="2088" y="539"/>
                  </a:lnTo>
                  <a:lnTo>
                    <a:pt x="2088" y="538"/>
                  </a:lnTo>
                  <a:lnTo>
                    <a:pt x="2088" y="536"/>
                  </a:lnTo>
                  <a:lnTo>
                    <a:pt x="2089" y="537"/>
                  </a:lnTo>
                  <a:lnTo>
                    <a:pt x="2089" y="530"/>
                  </a:lnTo>
                  <a:lnTo>
                    <a:pt x="2089" y="529"/>
                  </a:lnTo>
                  <a:lnTo>
                    <a:pt x="2089" y="526"/>
                  </a:lnTo>
                  <a:lnTo>
                    <a:pt x="2089" y="528"/>
                  </a:lnTo>
                  <a:lnTo>
                    <a:pt x="2090" y="518"/>
                  </a:lnTo>
                  <a:lnTo>
                    <a:pt x="2090" y="514"/>
                  </a:lnTo>
                  <a:lnTo>
                    <a:pt x="2090" y="516"/>
                  </a:lnTo>
                  <a:lnTo>
                    <a:pt x="2090" y="512"/>
                  </a:lnTo>
                  <a:lnTo>
                    <a:pt x="2090" y="507"/>
                  </a:lnTo>
                  <a:lnTo>
                    <a:pt x="2091" y="502"/>
                  </a:lnTo>
                  <a:lnTo>
                    <a:pt x="2091" y="498"/>
                  </a:lnTo>
                  <a:lnTo>
                    <a:pt x="2091" y="498"/>
                  </a:lnTo>
                  <a:lnTo>
                    <a:pt x="2091" y="490"/>
                  </a:lnTo>
                  <a:lnTo>
                    <a:pt x="2092" y="486"/>
                  </a:lnTo>
                  <a:lnTo>
                    <a:pt x="2092" y="480"/>
                  </a:lnTo>
                  <a:lnTo>
                    <a:pt x="2092" y="483"/>
                  </a:lnTo>
                  <a:lnTo>
                    <a:pt x="2093" y="473"/>
                  </a:lnTo>
                  <a:lnTo>
                    <a:pt x="2093" y="478"/>
                  </a:lnTo>
                  <a:lnTo>
                    <a:pt x="2093" y="472"/>
                  </a:lnTo>
                  <a:lnTo>
                    <a:pt x="2093" y="471"/>
                  </a:lnTo>
                  <a:lnTo>
                    <a:pt x="2093" y="475"/>
                  </a:lnTo>
                  <a:lnTo>
                    <a:pt x="2094" y="464"/>
                  </a:lnTo>
                  <a:lnTo>
                    <a:pt x="2094" y="473"/>
                  </a:lnTo>
                  <a:lnTo>
                    <a:pt x="2094" y="468"/>
                  </a:lnTo>
                  <a:lnTo>
                    <a:pt x="2094" y="466"/>
                  </a:lnTo>
                  <a:lnTo>
                    <a:pt x="2095" y="470"/>
                  </a:lnTo>
                  <a:lnTo>
                    <a:pt x="2095" y="466"/>
                  </a:lnTo>
                  <a:lnTo>
                    <a:pt x="2095" y="469"/>
                  </a:lnTo>
                  <a:lnTo>
                    <a:pt x="2095" y="466"/>
                  </a:lnTo>
                  <a:lnTo>
                    <a:pt x="2096" y="468"/>
                  </a:lnTo>
                  <a:lnTo>
                    <a:pt x="2096" y="464"/>
                  </a:lnTo>
                  <a:lnTo>
                    <a:pt x="2096" y="467"/>
                  </a:lnTo>
                  <a:lnTo>
                    <a:pt x="2096" y="469"/>
                  </a:lnTo>
                  <a:lnTo>
                    <a:pt x="2097" y="459"/>
                  </a:lnTo>
                  <a:lnTo>
                    <a:pt x="2097" y="462"/>
                  </a:lnTo>
                  <a:lnTo>
                    <a:pt x="2097" y="452"/>
                  </a:lnTo>
                  <a:lnTo>
                    <a:pt x="2097" y="458"/>
                  </a:lnTo>
                  <a:lnTo>
                    <a:pt x="2098" y="451"/>
                  </a:lnTo>
                  <a:lnTo>
                    <a:pt x="2098" y="451"/>
                  </a:lnTo>
                  <a:lnTo>
                    <a:pt x="2098" y="460"/>
                  </a:lnTo>
                  <a:lnTo>
                    <a:pt x="2098" y="455"/>
                  </a:lnTo>
                  <a:lnTo>
                    <a:pt x="2098" y="455"/>
                  </a:lnTo>
                  <a:lnTo>
                    <a:pt x="2099" y="459"/>
                  </a:lnTo>
                  <a:lnTo>
                    <a:pt x="2099" y="455"/>
                  </a:lnTo>
                  <a:lnTo>
                    <a:pt x="2099" y="456"/>
                  </a:lnTo>
                  <a:lnTo>
                    <a:pt x="2099" y="458"/>
                  </a:lnTo>
                  <a:lnTo>
                    <a:pt x="2100" y="446"/>
                  </a:lnTo>
                  <a:lnTo>
                    <a:pt x="2100" y="454"/>
                  </a:lnTo>
                  <a:lnTo>
                    <a:pt x="2100" y="451"/>
                  </a:lnTo>
                  <a:lnTo>
                    <a:pt x="2100" y="452"/>
                  </a:lnTo>
                  <a:lnTo>
                    <a:pt x="2100" y="457"/>
                  </a:lnTo>
                  <a:lnTo>
                    <a:pt x="2100" y="449"/>
                  </a:lnTo>
                  <a:lnTo>
                    <a:pt x="2101" y="453"/>
                  </a:lnTo>
                  <a:lnTo>
                    <a:pt x="2101" y="456"/>
                  </a:lnTo>
                  <a:lnTo>
                    <a:pt x="2101" y="451"/>
                  </a:lnTo>
                  <a:lnTo>
                    <a:pt x="2101" y="455"/>
                  </a:lnTo>
                  <a:lnTo>
                    <a:pt x="2102" y="455"/>
                  </a:lnTo>
                  <a:lnTo>
                    <a:pt x="2102" y="452"/>
                  </a:lnTo>
                  <a:lnTo>
                    <a:pt x="2102" y="454"/>
                  </a:lnTo>
                  <a:lnTo>
                    <a:pt x="2102" y="458"/>
                  </a:lnTo>
                  <a:lnTo>
                    <a:pt x="2103" y="451"/>
                  </a:lnTo>
                  <a:lnTo>
                    <a:pt x="2103" y="461"/>
                  </a:lnTo>
                  <a:lnTo>
                    <a:pt x="2103" y="454"/>
                  </a:lnTo>
                  <a:lnTo>
                    <a:pt x="2103" y="455"/>
                  </a:lnTo>
                  <a:lnTo>
                    <a:pt x="2104" y="459"/>
                  </a:lnTo>
                  <a:lnTo>
                    <a:pt x="2104" y="454"/>
                  </a:lnTo>
                  <a:lnTo>
                    <a:pt x="2104" y="457"/>
                  </a:lnTo>
                  <a:lnTo>
                    <a:pt x="2104" y="458"/>
                  </a:lnTo>
                  <a:lnTo>
                    <a:pt x="2104" y="457"/>
                  </a:lnTo>
                  <a:lnTo>
                    <a:pt x="2104" y="459"/>
                  </a:lnTo>
                  <a:lnTo>
                    <a:pt x="2104" y="457"/>
                  </a:lnTo>
                  <a:lnTo>
                    <a:pt x="2105" y="458"/>
                  </a:lnTo>
                  <a:lnTo>
                    <a:pt x="2105" y="455"/>
                  </a:lnTo>
                  <a:lnTo>
                    <a:pt x="2105" y="450"/>
                  </a:lnTo>
                  <a:lnTo>
                    <a:pt x="2106" y="449"/>
                  </a:lnTo>
                  <a:lnTo>
                    <a:pt x="2106" y="456"/>
                  </a:lnTo>
                  <a:lnTo>
                    <a:pt x="2106" y="451"/>
                  </a:lnTo>
                  <a:lnTo>
                    <a:pt x="2106" y="456"/>
                  </a:lnTo>
                  <a:lnTo>
                    <a:pt x="2106" y="454"/>
                  </a:lnTo>
                  <a:lnTo>
                    <a:pt x="2107" y="451"/>
                  </a:lnTo>
                  <a:lnTo>
                    <a:pt x="2107" y="457"/>
                  </a:lnTo>
                  <a:lnTo>
                    <a:pt x="2107" y="456"/>
                  </a:lnTo>
                  <a:lnTo>
                    <a:pt x="2107" y="459"/>
                  </a:lnTo>
                  <a:lnTo>
                    <a:pt x="2108" y="456"/>
                  </a:lnTo>
                  <a:lnTo>
                    <a:pt x="2108" y="462"/>
                  </a:lnTo>
                  <a:lnTo>
                    <a:pt x="2108" y="458"/>
                  </a:lnTo>
                  <a:lnTo>
                    <a:pt x="2108" y="458"/>
                  </a:lnTo>
                  <a:lnTo>
                    <a:pt x="2108" y="464"/>
                  </a:lnTo>
                  <a:lnTo>
                    <a:pt x="2109" y="459"/>
                  </a:lnTo>
                  <a:lnTo>
                    <a:pt x="2109" y="459"/>
                  </a:lnTo>
                  <a:lnTo>
                    <a:pt x="2109" y="464"/>
                  </a:lnTo>
                  <a:lnTo>
                    <a:pt x="2109" y="459"/>
                  </a:lnTo>
                  <a:lnTo>
                    <a:pt x="2110" y="460"/>
                  </a:lnTo>
                  <a:lnTo>
                    <a:pt x="2110" y="465"/>
                  </a:lnTo>
                  <a:lnTo>
                    <a:pt x="2110" y="458"/>
                  </a:lnTo>
                  <a:lnTo>
                    <a:pt x="2110" y="462"/>
                  </a:lnTo>
                  <a:lnTo>
                    <a:pt x="2110" y="463"/>
                  </a:lnTo>
                  <a:lnTo>
                    <a:pt x="2111" y="461"/>
                  </a:lnTo>
                  <a:lnTo>
                    <a:pt x="2111" y="459"/>
                  </a:lnTo>
                  <a:lnTo>
                    <a:pt x="2111" y="466"/>
                  </a:lnTo>
                  <a:lnTo>
                    <a:pt x="2111" y="462"/>
                  </a:lnTo>
                  <a:lnTo>
                    <a:pt x="2111" y="462"/>
                  </a:lnTo>
                  <a:lnTo>
                    <a:pt x="2111" y="462"/>
                  </a:lnTo>
                  <a:lnTo>
                    <a:pt x="2112" y="454"/>
                  </a:lnTo>
                  <a:lnTo>
                    <a:pt x="2112" y="458"/>
                  </a:lnTo>
                  <a:lnTo>
                    <a:pt x="2112" y="463"/>
                  </a:lnTo>
                  <a:lnTo>
                    <a:pt x="2112" y="460"/>
                  </a:lnTo>
                  <a:lnTo>
                    <a:pt x="2113" y="465"/>
                  </a:lnTo>
                  <a:lnTo>
                    <a:pt x="2113" y="461"/>
                  </a:lnTo>
                  <a:lnTo>
                    <a:pt x="2113" y="462"/>
                  </a:lnTo>
                  <a:lnTo>
                    <a:pt x="2113" y="466"/>
                  </a:lnTo>
                  <a:lnTo>
                    <a:pt x="2114" y="459"/>
                  </a:lnTo>
                  <a:lnTo>
                    <a:pt x="2114" y="466"/>
                  </a:lnTo>
                  <a:lnTo>
                    <a:pt x="2114" y="464"/>
                  </a:lnTo>
                  <a:lnTo>
                    <a:pt x="2114" y="462"/>
                  </a:lnTo>
                  <a:lnTo>
                    <a:pt x="2114" y="463"/>
                  </a:lnTo>
                  <a:lnTo>
                    <a:pt x="2114" y="463"/>
                  </a:lnTo>
                  <a:lnTo>
                    <a:pt x="2115" y="458"/>
                  </a:lnTo>
                  <a:lnTo>
                    <a:pt x="2115" y="465"/>
                  </a:lnTo>
                  <a:lnTo>
                    <a:pt x="2115" y="461"/>
                  </a:lnTo>
                  <a:lnTo>
                    <a:pt x="2115" y="468"/>
                  </a:lnTo>
                  <a:lnTo>
                    <a:pt x="2116" y="463"/>
                  </a:lnTo>
                  <a:lnTo>
                    <a:pt x="2116" y="468"/>
                  </a:lnTo>
                  <a:lnTo>
                    <a:pt x="2116" y="468"/>
                  </a:lnTo>
                  <a:lnTo>
                    <a:pt x="2117" y="465"/>
                  </a:lnTo>
                  <a:lnTo>
                    <a:pt x="2117" y="471"/>
                  </a:lnTo>
                  <a:lnTo>
                    <a:pt x="2117" y="468"/>
                  </a:lnTo>
                  <a:lnTo>
                    <a:pt x="2117" y="467"/>
                  </a:lnTo>
                  <a:lnTo>
                    <a:pt x="2117" y="473"/>
                  </a:lnTo>
                  <a:lnTo>
                    <a:pt x="2118" y="465"/>
                  </a:lnTo>
                  <a:lnTo>
                    <a:pt x="2118" y="463"/>
                  </a:lnTo>
                  <a:lnTo>
                    <a:pt x="2118" y="466"/>
                  </a:lnTo>
                  <a:lnTo>
                    <a:pt x="2118" y="461"/>
                  </a:lnTo>
                  <a:lnTo>
                    <a:pt x="2118" y="466"/>
                  </a:lnTo>
                  <a:lnTo>
                    <a:pt x="2119" y="466"/>
                  </a:lnTo>
                  <a:lnTo>
                    <a:pt x="2119" y="469"/>
                  </a:lnTo>
                  <a:lnTo>
                    <a:pt x="2119" y="461"/>
                  </a:lnTo>
                  <a:lnTo>
                    <a:pt x="2119" y="463"/>
                  </a:lnTo>
                  <a:lnTo>
                    <a:pt x="2119" y="464"/>
                  </a:lnTo>
                  <a:lnTo>
                    <a:pt x="2120" y="463"/>
                  </a:lnTo>
                  <a:lnTo>
                    <a:pt x="2120" y="461"/>
                  </a:lnTo>
                  <a:lnTo>
                    <a:pt x="2120" y="467"/>
                  </a:lnTo>
                  <a:lnTo>
                    <a:pt x="2120" y="462"/>
                  </a:lnTo>
                  <a:lnTo>
                    <a:pt x="2121" y="463"/>
                  </a:lnTo>
                  <a:lnTo>
                    <a:pt x="2121" y="468"/>
                  </a:lnTo>
                  <a:lnTo>
                    <a:pt x="2121" y="462"/>
                  </a:lnTo>
                  <a:lnTo>
                    <a:pt x="2121" y="464"/>
                  </a:lnTo>
                  <a:lnTo>
                    <a:pt x="2121" y="469"/>
                  </a:lnTo>
                  <a:lnTo>
                    <a:pt x="2121" y="462"/>
                  </a:lnTo>
                  <a:lnTo>
                    <a:pt x="2122" y="464"/>
                  </a:lnTo>
                  <a:lnTo>
                    <a:pt x="2122" y="470"/>
                  </a:lnTo>
                  <a:lnTo>
                    <a:pt x="2122" y="465"/>
                  </a:lnTo>
                  <a:lnTo>
                    <a:pt x="2122" y="463"/>
                  </a:lnTo>
                  <a:lnTo>
                    <a:pt x="2122" y="468"/>
                  </a:lnTo>
                  <a:lnTo>
                    <a:pt x="2123" y="462"/>
                  </a:lnTo>
                  <a:lnTo>
                    <a:pt x="2123" y="470"/>
                  </a:lnTo>
                  <a:lnTo>
                    <a:pt x="2123" y="462"/>
                  </a:lnTo>
                  <a:lnTo>
                    <a:pt x="2124" y="468"/>
                  </a:lnTo>
                  <a:lnTo>
                    <a:pt x="2124" y="463"/>
                  </a:lnTo>
                  <a:lnTo>
                    <a:pt x="2124" y="464"/>
                  </a:lnTo>
                  <a:lnTo>
                    <a:pt x="2124" y="467"/>
                  </a:lnTo>
                  <a:lnTo>
                    <a:pt x="2125" y="463"/>
                  </a:lnTo>
                  <a:lnTo>
                    <a:pt x="2125" y="464"/>
                  </a:lnTo>
                  <a:lnTo>
                    <a:pt x="2125" y="466"/>
                  </a:lnTo>
                  <a:lnTo>
                    <a:pt x="2125" y="455"/>
                  </a:lnTo>
                  <a:lnTo>
                    <a:pt x="2125" y="436"/>
                  </a:lnTo>
                  <a:lnTo>
                    <a:pt x="2126" y="447"/>
                  </a:lnTo>
                  <a:lnTo>
                    <a:pt x="2126" y="452"/>
                  </a:lnTo>
                  <a:lnTo>
                    <a:pt x="2126" y="447"/>
                  </a:lnTo>
                  <a:lnTo>
                    <a:pt x="2126" y="449"/>
                  </a:lnTo>
                  <a:lnTo>
                    <a:pt x="2127" y="454"/>
                  </a:lnTo>
                  <a:lnTo>
                    <a:pt x="2127" y="443"/>
                  </a:lnTo>
                  <a:lnTo>
                    <a:pt x="2127" y="444"/>
                  </a:lnTo>
                  <a:lnTo>
                    <a:pt x="2127" y="444"/>
                  </a:lnTo>
                  <a:lnTo>
                    <a:pt x="2128" y="439"/>
                  </a:lnTo>
                  <a:lnTo>
                    <a:pt x="2128" y="441"/>
                  </a:lnTo>
                  <a:lnTo>
                    <a:pt x="2128" y="432"/>
                  </a:lnTo>
                  <a:lnTo>
                    <a:pt x="2128" y="437"/>
                  </a:lnTo>
                  <a:lnTo>
                    <a:pt x="2128" y="430"/>
                  </a:lnTo>
                  <a:lnTo>
                    <a:pt x="2129" y="432"/>
                  </a:lnTo>
                  <a:lnTo>
                    <a:pt x="2129" y="432"/>
                  </a:lnTo>
                  <a:lnTo>
                    <a:pt x="2129" y="429"/>
                  </a:lnTo>
                  <a:lnTo>
                    <a:pt x="2129" y="430"/>
                  </a:lnTo>
                  <a:lnTo>
                    <a:pt x="2130" y="434"/>
                  </a:lnTo>
                  <a:lnTo>
                    <a:pt x="2130" y="438"/>
                  </a:lnTo>
                  <a:lnTo>
                    <a:pt x="2130" y="439"/>
                  </a:lnTo>
                  <a:lnTo>
                    <a:pt x="2130" y="435"/>
                  </a:lnTo>
                  <a:lnTo>
                    <a:pt x="2131" y="437"/>
                  </a:lnTo>
                  <a:lnTo>
                    <a:pt x="2131" y="439"/>
                  </a:lnTo>
                  <a:lnTo>
                    <a:pt x="2131" y="435"/>
                  </a:lnTo>
                  <a:lnTo>
                    <a:pt x="2131" y="438"/>
                  </a:lnTo>
                  <a:lnTo>
                    <a:pt x="2132" y="439"/>
                  </a:lnTo>
                  <a:lnTo>
                    <a:pt x="2132" y="435"/>
                  </a:lnTo>
                  <a:lnTo>
                    <a:pt x="2132" y="442"/>
                  </a:lnTo>
                  <a:lnTo>
                    <a:pt x="2132" y="436"/>
                  </a:lnTo>
                  <a:lnTo>
                    <a:pt x="2132" y="437"/>
                  </a:lnTo>
                  <a:lnTo>
                    <a:pt x="2132" y="441"/>
                  </a:lnTo>
                  <a:lnTo>
                    <a:pt x="2132" y="437"/>
                  </a:lnTo>
                  <a:lnTo>
                    <a:pt x="2133" y="440"/>
                  </a:lnTo>
                  <a:lnTo>
                    <a:pt x="2133" y="440"/>
                  </a:lnTo>
                  <a:lnTo>
                    <a:pt x="2133" y="438"/>
                  </a:lnTo>
                  <a:lnTo>
                    <a:pt x="2133" y="437"/>
                  </a:lnTo>
                  <a:lnTo>
                    <a:pt x="2134" y="440"/>
                  </a:lnTo>
                  <a:lnTo>
                    <a:pt x="2134" y="438"/>
                  </a:lnTo>
                  <a:lnTo>
                    <a:pt x="2134" y="439"/>
                  </a:lnTo>
                  <a:lnTo>
                    <a:pt x="2134" y="444"/>
                  </a:lnTo>
                  <a:lnTo>
                    <a:pt x="2134" y="436"/>
                  </a:lnTo>
                  <a:lnTo>
                    <a:pt x="2135" y="438"/>
                  </a:lnTo>
                  <a:lnTo>
                    <a:pt x="2135" y="444"/>
                  </a:lnTo>
                  <a:lnTo>
                    <a:pt x="2135" y="434"/>
                  </a:lnTo>
                  <a:lnTo>
                    <a:pt x="2135" y="437"/>
                  </a:lnTo>
                  <a:lnTo>
                    <a:pt x="2135" y="438"/>
                  </a:lnTo>
                  <a:lnTo>
                    <a:pt x="2135" y="431"/>
                  </a:lnTo>
                  <a:lnTo>
                    <a:pt x="2136" y="433"/>
                  </a:lnTo>
                  <a:lnTo>
                    <a:pt x="2136" y="438"/>
                  </a:lnTo>
                  <a:lnTo>
                    <a:pt x="2136" y="434"/>
                  </a:lnTo>
                  <a:lnTo>
                    <a:pt x="2136" y="431"/>
                  </a:lnTo>
                  <a:lnTo>
                    <a:pt x="2136" y="438"/>
                  </a:lnTo>
                  <a:lnTo>
                    <a:pt x="2137" y="434"/>
                  </a:lnTo>
                  <a:lnTo>
                    <a:pt x="2137" y="432"/>
                  </a:lnTo>
                  <a:lnTo>
                    <a:pt x="2137" y="437"/>
                  </a:lnTo>
                  <a:lnTo>
                    <a:pt x="2137" y="431"/>
                  </a:lnTo>
                  <a:lnTo>
                    <a:pt x="2138" y="434"/>
                  </a:lnTo>
                  <a:lnTo>
                    <a:pt x="2138" y="431"/>
                  </a:lnTo>
                  <a:lnTo>
                    <a:pt x="2138" y="434"/>
                  </a:lnTo>
                  <a:lnTo>
                    <a:pt x="2139" y="428"/>
                  </a:lnTo>
                  <a:lnTo>
                    <a:pt x="2139" y="434"/>
                  </a:lnTo>
                  <a:lnTo>
                    <a:pt x="2139" y="426"/>
                  </a:lnTo>
                  <a:lnTo>
                    <a:pt x="2139" y="433"/>
                  </a:lnTo>
                  <a:lnTo>
                    <a:pt x="2140" y="426"/>
                  </a:lnTo>
                  <a:lnTo>
                    <a:pt x="2140" y="433"/>
                  </a:lnTo>
                  <a:lnTo>
                    <a:pt x="2140" y="423"/>
                  </a:lnTo>
                  <a:lnTo>
                    <a:pt x="2141" y="429"/>
                  </a:lnTo>
                  <a:lnTo>
                    <a:pt x="2141" y="425"/>
                  </a:lnTo>
                  <a:lnTo>
                    <a:pt x="2141" y="426"/>
                  </a:lnTo>
                  <a:lnTo>
                    <a:pt x="2141" y="429"/>
                  </a:lnTo>
                  <a:lnTo>
                    <a:pt x="2141" y="423"/>
                  </a:lnTo>
                  <a:lnTo>
                    <a:pt x="2142" y="426"/>
                  </a:lnTo>
                  <a:lnTo>
                    <a:pt x="2142" y="421"/>
                  </a:lnTo>
                  <a:lnTo>
                    <a:pt x="2142" y="424"/>
                  </a:lnTo>
                  <a:lnTo>
                    <a:pt x="2142" y="416"/>
                  </a:lnTo>
                  <a:lnTo>
                    <a:pt x="2143" y="421"/>
                  </a:lnTo>
                  <a:lnTo>
                    <a:pt x="2143" y="412"/>
                  </a:lnTo>
                  <a:lnTo>
                    <a:pt x="2143" y="416"/>
                  </a:lnTo>
                  <a:lnTo>
                    <a:pt x="2143" y="410"/>
                  </a:lnTo>
                  <a:lnTo>
                    <a:pt x="2144" y="395"/>
                  </a:lnTo>
                  <a:lnTo>
                    <a:pt x="2144" y="392"/>
                  </a:lnTo>
                  <a:lnTo>
                    <a:pt x="2144" y="391"/>
                  </a:lnTo>
                  <a:lnTo>
                    <a:pt x="2145" y="394"/>
                  </a:lnTo>
                  <a:lnTo>
                    <a:pt x="2145" y="391"/>
                  </a:lnTo>
                  <a:lnTo>
                    <a:pt x="2145" y="393"/>
                  </a:lnTo>
                  <a:lnTo>
                    <a:pt x="2145" y="390"/>
                  </a:lnTo>
                  <a:lnTo>
                    <a:pt x="2146" y="387"/>
                  </a:lnTo>
                  <a:lnTo>
                    <a:pt x="2146" y="393"/>
                  </a:lnTo>
                  <a:lnTo>
                    <a:pt x="2146" y="383"/>
                  </a:lnTo>
                  <a:lnTo>
                    <a:pt x="2146" y="387"/>
                  </a:lnTo>
                  <a:lnTo>
                    <a:pt x="2146" y="388"/>
                  </a:lnTo>
                  <a:lnTo>
                    <a:pt x="2146" y="381"/>
                  </a:lnTo>
                  <a:lnTo>
                    <a:pt x="2147" y="384"/>
                  </a:lnTo>
                  <a:lnTo>
                    <a:pt x="2147" y="385"/>
                  </a:lnTo>
                  <a:lnTo>
                    <a:pt x="2147" y="379"/>
                  </a:lnTo>
                  <a:lnTo>
                    <a:pt x="2147" y="371"/>
                  </a:lnTo>
                  <a:lnTo>
                    <a:pt x="2147" y="371"/>
                  </a:lnTo>
                  <a:lnTo>
                    <a:pt x="2148" y="363"/>
                  </a:lnTo>
                  <a:lnTo>
                    <a:pt x="2148" y="363"/>
                  </a:lnTo>
                  <a:lnTo>
                    <a:pt x="2148" y="372"/>
                  </a:lnTo>
                  <a:lnTo>
                    <a:pt x="2148" y="361"/>
                  </a:lnTo>
                  <a:lnTo>
                    <a:pt x="2149" y="361"/>
                  </a:lnTo>
                  <a:lnTo>
                    <a:pt x="2149" y="355"/>
                  </a:lnTo>
                  <a:lnTo>
                    <a:pt x="2149" y="361"/>
                  </a:lnTo>
                  <a:lnTo>
                    <a:pt x="2149" y="349"/>
                  </a:lnTo>
                  <a:lnTo>
                    <a:pt x="2149" y="351"/>
                  </a:lnTo>
                  <a:lnTo>
                    <a:pt x="2150" y="358"/>
                  </a:lnTo>
                  <a:lnTo>
                    <a:pt x="2150" y="345"/>
                  </a:lnTo>
                  <a:lnTo>
                    <a:pt x="2150" y="349"/>
                  </a:lnTo>
                  <a:lnTo>
                    <a:pt x="2150" y="352"/>
                  </a:lnTo>
                  <a:lnTo>
                    <a:pt x="2150" y="341"/>
                  </a:lnTo>
                  <a:lnTo>
                    <a:pt x="2151" y="347"/>
                  </a:lnTo>
                  <a:lnTo>
                    <a:pt x="2151" y="342"/>
                  </a:lnTo>
                  <a:lnTo>
                    <a:pt x="2151" y="339"/>
                  </a:lnTo>
                  <a:lnTo>
                    <a:pt x="2152" y="338"/>
                  </a:lnTo>
                  <a:lnTo>
                    <a:pt x="2152" y="336"/>
                  </a:lnTo>
                  <a:lnTo>
                    <a:pt x="2152" y="333"/>
                  </a:lnTo>
                  <a:lnTo>
                    <a:pt x="2153" y="341"/>
                  </a:lnTo>
                  <a:lnTo>
                    <a:pt x="2153" y="331"/>
                  </a:lnTo>
                  <a:lnTo>
                    <a:pt x="2153" y="335"/>
                  </a:lnTo>
                  <a:lnTo>
                    <a:pt x="2153" y="339"/>
                  </a:lnTo>
                  <a:lnTo>
                    <a:pt x="2153" y="326"/>
                  </a:lnTo>
                  <a:lnTo>
                    <a:pt x="2153" y="336"/>
                  </a:lnTo>
                  <a:lnTo>
                    <a:pt x="2154" y="330"/>
                  </a:lnTo>
                  <a:lnTo>
                    <a:pt x="2154" y="331"/>
                  </a:lnTo>
                  <a:lnTo>
                    <a:pt x="2154" y="322"/>
                  </a:lnTo>
                  <a:lnTo>
                    <a:pt x="2155" y="321"/>
                  </a:lnTo>
                  <a:lnTo>
                    <a:pt x="2155" y="319"/>
                  </a:lnTo>
                  <a:lnTo>
                    <a:pt x="2155" y="324"/>
                  </a:lnTo>
                  <a:lnTo>
                    <a:pt x="2156" y="331"/>
                  </a:lnTo>
                  <a:lnTo>
                    <a:pt x="2156" y="330"/>
                  </a:lnTo>
                  <a:lnTo>
                    <a:pt x="2156" y="329"/>
                  </a:lnTo>
                  <a:lnTo>
                    <a:pt x="2156" y="336"/>
                  </a:lnTo>
                  <a:lnTo>
                    <a:pt x="2156" y="333"/>
                  </a:lnTo>
                  <a:lnTo>
                    <a:pt x="2156" y="331"/>
                  </a:lnTo>
                  <a:lnTo>
                    <a:pt x="2157" y="343"/>
                  </a:lnTo>
                  <a:lnTo>
                    <a:pt x="2157" y="337"/>
                  </a:lnTo>
                  <a:lnTo>
                    <a:pt x="2157" y="341"/>
                  </a:lnTo>
                  <a:lnTo>
                    <a:pt x="2158" y="342"/>
                  </a:lnTo>
                  <a:lnTo>
                    <a:pt x="2158" y="344"/>
                  </a:lnTo>
                  <a:lnTo>
                    <a:pt x="2158" y="344"/>
                  </a:lnTo>
                  <a:lnTo>
                    <a:pt x="2158" y="345"/>
                  </a:lnTo>
                  <a:lnTo>
                    <a:pt x="2158" y="350"/>
                  </a:lnTo>
                  <a:lnTo>
                    <a:pt x="2159" y="347"/>
                  </a:lnTo>
                  <a:lnTo>
                    <a:pt x="2159" y="350"/>
                  </a:lnTo>
                  <a:lnTo>
                    <a:pt x="2159" y="355"/>
                  </a:lnTo>
                  <a:lnTo>
                    <a:pt x="2159" y="350"/>
                  </a:lnTo>
                  <a:lnTo>
                    <a:pt x="2159" y="351"/>
                  </a:lnTo>
                  <a:lnTo>
                    <a:pt x="2160" y="362"/>
                  </a:lnTo>
                  <a:lnTo>
                    <a:pt x="2160" y="359"/>
                  </a:lnTo>
                  <a:lnTo>
                    <a:pt x="2160" y="368"/>
                  </a:lnTo>
                  <a:lnTo>
                    <a:pt x="2160" y="361"/>
                  </a:lnTo>
                  <a:lnTo>
                    <a:pt x="2160" y="367"/>
                  </a:lnTo>
                  <a:lnTo>
                    <a:pt x="2161" y="372"/>
                  </a:lnTo>
                  <a:lnTo>
                    <a:pt x="2161" y="367"/>
                  </a:lnTo>
                  <a:lnTo>
                    <a:pt x="2161" y="371"/>
                  </a:lnTo>
                  <a:lnTo>
                    <a:pt x="2161" y="373"/>
                  </a:lnTo>
                  <a:lnTo>
                    <a:pt x="2162" y="377"/>
                  </a:lnTo>
                  <a:lnTo>
                    <a:pt x="2162" y="380"/>
                  </a:lnTo>
                  <a:lnTo>
                    <a:pt x="2162" y="376"/>
                  </a:lnTo>
                  <a:lnTo>
                    <a:pt x="2162" y="380"/>
                  </a:lnTo>
                  <a:lnTo>
                    <a:pt x="2163" y="384"/>
                  </a:lnTo>
                  <a:lnTo>
                    <a:pt x="2163" y="378"/>
                  </a:lnTo>
                  <a:lnTo>
                    <a:pt x="2163" y="385"/>
                  </a:lnTo>
                  <a:lnTo>
                    <a:pt x="2163" y="386"/>
                  </a:lnTo>
                  <a:lnTo>
                    <a:pt x="2163" y="385"/>
                  </a:lnTo>
                  <a:lnTo>
                    <a:pt x="2163" y="391"/>
                  </a:lnTo>
                  <a:lnTo>
                    <a:pt x="2164" y="393"/>
                  </a:lnTo>
                  <a:lnTo>
                    <a:pt x="2164" y="392"/>
                  </a:lnTo>
                  <a:lnTo>
                    <a:pt x="2164" y="394"/>
                  </a:lnTo>
                  <a:lnTo>
                    <a:pt x="2164" y="394"/>
                  </a:lnTo>
                  <a:lnTo>
                    <a:pt x="2165" y="400"/>
                  </a:lnTo>
                  <a:lnTo>
                    <a:pt x="2165" y="400"/>
                  </a:lnTo>
                  <a:lnTo>
                    <a:pt x="2165" y="397"/>
                  </a:lnTo>
                  <a:lnTo>
                    <a:pt x="2165" y="399"/>
                  </a:lnTo>
                  <a:lnTo>
                    <a:pt x="2166" y="395"/>
                  </a:lnTo>
                  <a:lnTo>
                    <a:pt x="2166" y="395"/>
                  </a:lnTo>
                  <a:lnTo>
                    <a:pt x="2166" y="401"/>
                  </a:lnTo>
                  <a:lnTo>
                    <a:pt x="2166" y="394"/>
                  </a:lnTo>
                  <a:lnTo>
                    <a:pt x="2167" y="408"/>
                  </a:lnTo>
                  <a:lnTo>
                    <a:pt x="2167" y="405"/>
                  </a:lnTo>
                  <a:lnTo>
                    <a:pt x="2167" y="414"/>
                  </a:lnTo>
                  <a:lnTo>
                    <a:pt x="2167" y="413"/>
                  </a:lnTo>
                  <a:lnTo>
                    <a:pt x="2167" y="412"/>
                  </a:lnTo>
                  <a:lnTo>
                    <a:pt x="2168" y="419"/>
                  </a:lnTo>
                  <a:lnTo>
                    <a:pt x="2168" y="419"/>
                  </a:lnTo>
                  <a:lnTo>
                    <a:pt x="2168" y="416"/>
                  </a:lnTo>
                  <a:lnTo>
                    <a:pt x="2168" y="424"/>
                  </a:lnTo>
                  <a:lnTo>
                    <a:pt x="2168" y="422"/>
                  </a:lnTo>
                  <a:lnTo>
                    <a:pt x="2169" y="427"/>
                  </a:lnTo>
                  <a:lnTo>
                    <a:pt x="2169" y="424"/>
                  </a:lnTo>
                  <a:lnTo>
                    <a:pt x="2169" y="429"/>
                  </a:lnTo>
                  <a:lnTo>
                    <a:pt x="2170" y="426"/>
                  </a:lnTo>
                  <a:lnTo>
                    <a:pt x="2170" y="426"/>
                  </a:lnTo>
                  <a:lnTo>
                    <a:pt x="2170" y="430"/>
                  </a:lnTo>
                  <a:lnTo>
                    <a:pt x="2170" y="426"/>
                  </a:lnTo>
                  <a:lnTo>
                    <a:pt x="2170" y="429"/>
                  </a:lnTo>
                  <a:lnTo>
                    <a:pt x="2170" y="433"/>
                  </a:lnTo>
                  <a:lnTo>
                    <a:pt x="2171" y="430"/>
                  </a:lnTo>
                  <a:lnTo>
                    <a:pt x="2171" y="435"/>
                  </a:lnTo>
                  <a:lnTo>
                    <a:pt x="2171" y="432"/>
                  </a:lnTo>
                  <a:lnTo>
                    <a:pt x="2172" y="442"/>
                  </a:lnTo>
                  <a:lnTo>
                    <a:pt x="2172" y="437"/>
                  </a:lnTo>
                  <a:lnTo>
                    <a:pt x="2172" y="437"/>
                  </a:lnTo>
                  <a:lnTo>
                    <a:pt x="2172" y="443"/>
                  </a:lnTo>
                  <a:lnTo>
                    <a:pt x="2173" y="441"/>
                  </a:lnTo>
                  <a:lnTo>
                    <a:pt x="2173" y="443"/>
                  </a:lnTo>
                  <a:lnTo>
                    <a:pt x="2173" y="445"/>
                  </a:lnTo>
                  <a:lnTo>
                    <a:pt x="2173" y="441"/>
                  </a:lnTo>
                  <a:lnTo>
                    <a:pt x="2173" y="444"/>
                  </a:lnTo>
                  <a:lnTo>
                    <a:pt x="2174" y="449"/>
                  </a:lnTo>
                  <a:lnTo>
                    <a:pt x="2174" y="445"/>
                  </a:lnTo>
                  <a:lnTo>
                    <a:pt x="2174" y="447"/>
                  </a:lnTo>
                  <a:lnTo>
                    <a:pt x="2174" y="453"/>
                  </a:lnTo>
                  <a:lnTo>
                    <a:pt x="2174" y="444"/>
                  </a:lnTo>
                  <a:lnTo>
                    <a:pt x="2174" y="449"/>
                  </a:lnTo>
                  <a:lnTo>
                    <a:pt x="2175" y="456"/>
                  </a:lnTo>
                  <a:lnTo>
                    <a:pt x="2175" y="444"/>
                  </a:lnTo>
                  <a:lnTo>
                    <a:pt x="2175" y="449"/>
                  </a:lnTo>
                  <a:lnTo>
                    <a:pt x="2175" y="455"/>
                  </a:lnTo>
                  <a:lnTo>
                    <a:pt x="2175" y="451"/>
                  </a:lnTo>
                  <a:lnTo>
                    <a:pt x="2176" y="451"/>
                  </a:lnTo>
                  <a:lnTo>
                    <a:pt x="2176" y="457"/>
                  </a:lnTo>
                  <a:lnTo>
                    <a:pt x="2176" y="451"/>
                  </a:lnTo>
                  <a:lnTo>
                    <a:pt x="2177" y="459"/>
                  </a:lnTo>
                  <a:lnTo>
                    <a:pt x="2177" y="455"/>
                  </a:lnTo>
                  <a:lnTo>
                    <a:pt x="2177" y="456"/>
                  </a:lnTo>
                  <a:lnTo>
                    <a:pt x="2177" y="455"/>
                  </a:lnTo>
                  <a:lnTo>
                    <a:pt x="2177" y="454"/>
                  </a:lnTo>
                  <a:lnTo>
                    <a:pt x="2177" y="461"/>
                  </a:lnTo>
                  <a:lnTo>
                    <a:pt x="2177" y="455"/>
                  </a:lnTo>
                  <a:lnTo>
                    <a:pt x="2178" y="462"/>
                  </a:lnTo>
                  <a:lnTo>
                    <a:pt x="2178" y="453"/>
                  </a:lnTo>
                  <a:lnTo>
                    <a:pt x="2178" y="455"/>
                  </a:lnTo>
                  <a:lnTo>
                    <a:pt x="2179" y="462"/>
                  </a:lnTo>
                  <a:lnTo>
                    <a:pt x="2179" y="458"/>
                  </a:lnTo>
                  <a:lnTo>
                    <a:pt x="2179" y="455"/>
                  </a:lnTo>
                  <a:lnTo>
                    <a:pt x="2179" y="462"/>
                  </a:lnTo>
                  <a:lnTo>
                    <a:pt x="2180" y="456"/>
                  </a:lnTo>
                  <a:lnTo>
                    <a:pt x="2180" y="462"/>
                  </a:lnTo>
                  <a:lnTo>
                    <a:pt x="2180" y="462"/>
                  </a:lnTo>
                  <a:lnTo>
                    <a:pt x="2180" y="458"/>
                  </a:lnTo>
                  <a:lnTo>
                    <a:pt x="2181" y="462"/>
                  </a:lnTo>
                  <a:lnTo>
                    <a:pt x="2181" y="462"/>
                  </a:lnTo>
                  <a:lnTo>
                    <a:pt x="2181" y="462"/>
                  </a:lnTo>
                  <a:lnTo>
                    <a:pt x="2181" y="462"/>
                  </a:lnTo>
                  <a:lnTo>
                    <a:pt x="2181" y="460"/>
                  </a:lnTo>
                  <a:lnTo>
                    <a:pt x="2181" y="462"/>
                  </a:lnTo>
                  <a:lnTo>
                    <a:pt x="2182" y="464"/>
                  </a:lnTo>
                  <a:lnTo>
                    <a:pt x="2182" y="460"/>
                  </a:lnTo>
                  <a:lnTo>
                    <a:pt x="2182" y="461"/>
                  </a:lnTo>
                  <a:lnTo>
                    <a:pt x="2182" y="462"/>
                  </a:lnTo>
                  <a:lnTo>
                    <a:pt x="2182" y="458"/>
                  </a:lnTo>
                  <a:lnTo>
                    <a:pt x="2183" y="462"/>
                  </a:lnTo>
                  <a:lnTo>
                    <a:pt x="2183" y="466"/>
                  </a:lnTo>
                  <a:lnTo>
                    <a:pt x="2183" y="453"/>
                  </a:lnTo>
                  <a:lnTo>
                    <a:pt x="2183" y="449"/>
                  </a:lnTo>
                  <a:lnTo>
                    <a:pt x="2183" y="454"/>
                  </a:lnTo>
                  <a:lnTo>
                    <a:pt x="2184" y="445"/>
                  </a:lnTo>
                  <a:lnTo>
                    <a:pt x="2184" y="446"/>
                  </a:lnTo>
                  <a:lnTo>
                    <a:pt x="2184" y="452"/>
                  </a:lnTo>
                  <a:lnTo>
                    <a:pt x="2184" y="444"/>
                  </a:lnTo>
                  <a:lnTo>
                    <a:pt x="2184" y="444"/>
                  </a:lnTo>
                  <a:lnTo>
                    <a:pt x="2184" y="453"/>
                  </a:lnTo>
                  <a:lnTo>
                    <a:pt x="2185" y="453"/>
                  </a:lnTo>
                  <a:lnTo>
                    <a:pt x="2185" y="449"/>
                  </a:lnTo>
                  <a:lnTo>
                    <a:pt x="2185" y="456"/>
                  </a:lnTo>
                  <a:lnTo>
                    <a:pt x="2185" y="455"/>
                  </a:lnTo>
                  <a:lnTo>
                    <a:pt x="2186" y="453"/>
                  </a:lnTo>
                  <a:lnTo>
                    <a:pt x="2186" y="458"/>
                  </a:lnTo>
                  <a:lnTo>
                    <a:pt x="2186" y="454"/>
                  </a:lnTo>
                  <a:lnTo>
                    <a:pt x="2186" y="456"/>
                  </a:lnTo>
                  <a:lnTo>
                    <a:pt x="2186" y="458"/>
                  </a:lnTo>
                  <a:lnTo>
                    <a:pt x="2187" y="455"/>
                  </a:lnTo>
                  <a:lnTo>
                    <a:pt x="2187" y="457"/>
                  </a:lnTo>
                  <a:lnTo>
                    <a:pt x="2187" y="458"/>
                  </a:lnTo>
                  <a:lnTo>
                    <a:pt x="2187" y="455"/>
                  </a:lnTo>
                  <a:lnTo>
                    <a:pt x="2187" y="455"/>
                  </a:lnTo>
                  <a:lnTo>
                    <a:pt x="2188" y="461"/>
                  </a:lnTo>
                  <a:lnTo>
                    <a:pt x="2188" y="455"/>
                  </a:lnTo>
                  <a:lnTo>
                    <a:pt x="2188" y="458"/>
                  </a:lnTo>
                  <a:lnTo>
                    <a:pt x="2188" y="463"/>
                  </a:lnTo>
                  <a:lnTo>
                    <a:pt x="2188" y="455"/>
                  </a:lnTo>
                  <a:lnTo>
                    <a:pt x="2188" y="459"/>
                  </a:lnTo>
                  <a:lnTo>
                    <a:pt x="2189" y="465"/>
                  </a:lnTo>
                  <a:lnTo>
                    <a:pt x="2189" y="454"/>
                  </a:lnTo>
                  <a:lnTo>
                    <a:pt x="2189" y="457"/>
                  </a:lnTo>
                  <a:lnTo>
                    <a:pt x="2189" y="464"/>
                  </a:lnTo>
                  <a:lnTo>
                    <a:pt x="2190" y="457"/>
                  </a:lnTo>
                  <a:lnTo>
                    <a:pt x="2190" y="462"/>
                  </a:lnTo>
                  <a:lnTo>
                    <a:pt x="2190" y="458"/>
                  </a:lnTo>
                  <a:lnTo>
                    <a:pt x="2191" y="462"/>
                  </a:lnTo>
                  <a:lnTo>
                    <a:pt x="2191" y="459"/>
                  </a:lnTo>
                  <a:lnTo>
                    <a:pt x="2191" y="461"/>
                  </a:lnTo>
                  <a:lnTo>
                    <a:pt x="2191" y="459"/>
                  </a:lnTo>
                  <a:lnTo>
                    <a:pt x="2191" y="462"/>
                  </a:lnTo>
                  <a:lnTo>
                    <a:pt x="2192" y="461"/>
                  </a:lnTo>
                  <a:lnTo>
                    <a:pt x="2192" y="459"/>
                  </a:lnTo>
                  <a:lnTo>
                    <a:pt x="2192" y="463"/>
                  </a:lnTo>
                  <a:lnTo>
                    <a:pt x="2192" y="461"/>
                  </a:lnTo>
                  <a:lnTo>
                    <a:pt x="2192" y="458"/>
                  </a:lnTo>
                  <a:lnTo>
                    <a:pt x="2193" y="466"/>
                  </a:lnTo>
                  <a:lnTo>
                    <a:pt x="2193" y="462"/>
                  </a:lnTo>
                  <a:lnTo>
                    <a:pt x="2193" y="456"/>
                  </a:lnTo>
                  <a:lnTo>
                    <a:pt x="2193" y="462"/>
                  </a:lnTo>
                  <a:lnTo>
                    <a:pt x="2194" y="460"/>
                  </a:lnTo>
                  <a:lnTo>
                    <a:pt x="2194" y="459"/>
                  </a:lnTo>
                  <a:lnTo>
                    <a:pt x="2194" y="465"/>
                  </a:lnTo>
                  <a:lnTo>
                    <a:pt x="2194" y="460"/>
                  </a:lnTo>
                  <a:lnTo>
                    <a:pt x="2195" y="463"/>
                  </a:lnTo>
                  <a:lnTo>
                    <a:pt x="2195" y="462"/>
                  </a:lnTo>
                  <a:lnTo>
                    <a:pt x="2195" y="456"/>
                  </a:lnTo>
                  <a:lnTo>
                    <a:pt x="2195" y="450"/>
                  </a:lnTo>
                  <a:lnTo>
                    <a:pt x="2196" y="454"/>
                  </a:lnTo>
                  <a:lnTo>
                    <a:pt x="2196" y="449"/>
                  </a:lnTo>
                  <a:lnTo>
                    <a:pt x="2196" y="459"/>
                  </a:lnTo>
                  <a:lnTo>
                    <a:pt x="2196" y="452"/>
                  </a:lnTo>
                  <a:lnTo>
                    <a:pt x="2197" y="453"/>
                  </a:lnTo>
                  <a:lnTo>
                    <a:pt x="2197" y="457"/>
                  </a:lnTo>
                  <a:lnTo>
                    <a:pt x="2197" y="452"/>
                  </a:lnTo>
                  <a:lnTo>
                    <a:pt x="2197" y="452"/>
                  </a:lnTo>
                  <a:lnTo>
                    <a:pt x="2198" y="458"/>
                  </a:lnTo>
                  <a:lnTo>
                    <a:pt x="2198" y="454"/>
                  </a:lnTo>
                  <a:lnTo>
                    <a:pt x="2198" y="450"/>
                  </a:lnTo>
                  <a:lnTo>
                    <a:pt x="2198" y="458"/>
                  </a:lnTo>
                  <a:lnTo>
                    <a:pt x="2198" y="453"/>
                  </a:lnTo>
                  <a:lnTo>
                    <a:pt x="2198" y="451"/>
                  </a:lnTo>
                  <a:lnTo>
                    <a:pt x="2199" y="456"/>
                  </a:lnTo>
                  <a:lnTo>
                    <a:pt x="2199" y="452"/>
                  </a:lnTo>
                  <a:lnTo>
                    <a:pt x="2199" y="451"/>
                  </a:lnTo>
                  <a:lnTo>
                    <a:pt x="2199" y="456"/>
                  </a:lnTo>
                  <a:lnTo>
                    <a:pt x="2199" y="452"/>
                  </a:lnTo>
                  <a:lnTo>
                    <a:pt x="2200" y="455"/>
                  </a:lnTo>
                  <a:lnTo>
                    <a:pt x="2200" y="452"/>
                  </a:lnTo>
                  <a:lnTo>
                    <a:pt x="2200" y="457"/>
                  </a:lnTo>
                  <a:lnTo>
                    <a:pt x="2200" y="449"/>
                  </a:lnTo>
                  <a:lnTo>
                    <a:pt x="2201" y="451"/>
                  </a:lnTo>
                  <a:lnTo>
                    <a:pt x="2201" y="454"/>
                  </a:lnTo>
                  <a:lnTo>
                    <a:pt x="2201" y="444"/>
                  </a:lnTo>
                  <a:lnTo>
                    <a:pt x="2202" y="450"/>
                  </a:lnTo>
                  <a:lnTo>
                    <a:pt x="2202" y="435"/>
                  </a:lnTo>
                  <a:lnTo>
                    <a:pt x="2202" y="439"/>
                  </a:lnTo>
                  <a:lnTo>
                    <a:pt x="2202" y="428"/>
                  </a:lnTo>
                  <a:lnTo>
                    <a:pt x="2203" y="430"/>
                  </a:lnTo>
                  <a:lnTo>
                    <a:pt x="2203" y="421"/>
                  </a:lnTo>
                  <a:lnTo>
                    <a:pt x="2203" y="420"/>
                  </a:lnTo>
                  <a:lnTo>
                    <a:pt x="2204" y="414"/>
                  </a:lnTo>
                  <a:lnTo>
                    <a:pt x="2204" y="412"/>
                  </a:lnTo>
                  <a:lnTo>
                    <a:pt x="2204" y="405"/>
                  </a:lnTo>
                  <a:lnTo>
                    <a:pt x="2205" y="406"/>
                  </a:lnTo>
                  <a:lnTo>
                    <a:pt x="2205" y="391"/>
                  </a:lnTo>
                  <a:lnTo>
                    <a:pt x="2205" y="396"/>
                  </a:lnTo>
                  <a:lnTo>
                    <a:pt x="2205" y="393"/>
                  </a:lnTo>
                  <a:lnTo>
                    <a:pt x="2205" y="386"/>
                  </a:lnTo>
                  <a:lnTo>
                    <a:pt x="2205" y="389"/>
                  </a:lnTo>
                  <a:lnTo>
                    <a:pt x="2206" y="386"/>
                  </a:lnTo>
                  <a:lnTo>
                    <a:pt x="2206" y="391"/>
                  </a:lnTo>
                  <a:lnTo>
                    <a:pt x="2206" y="387"/>
                  </a:lnTo>
                  <a:lnTo>
                    <a:pt x="2206" y="385"/>
                  </a:lnTo>
                  <a:lnTo>
                    <a:pt x="2207" y="390"/>
                  </a:lnTo>
                  <a:lnTo>
                    <a:pt x="2207" y="383"/>
                  </a:lnTo>
                  <a:lnTo>
                    <a:pt x="2207" y="384"/>
                  </a:lnTo>
                  <a:lnTo>
                    <a:pt x="2207" y="381"/>
                  </a:lnTo>
                  <a:lnTo>
                    <a:pt x="2207" y="381"/>
                  </a:lnTo>
                  <a:lnTo>
                    <a:pt x="2208" y="386"/>
                  </a:lnTo>
                  <a:lnTo>
                    <a:pt x="2208" y="379"/>
                  </a:lnTo>
                  <a:lnTo>
                    <a:pt x="2208" y="388"/>
                  </a:lnTo>
                  <a:lnTo>
                    <a:pt x="2209" y="380"/>
                  </a:lnTo>
                  <a:lnTo>
                    <a:pt x="2209" y="385"/>
                  </a:lnTo>
                  <a:lnTo>
                    <a:pt x="2209" y="378"/>
                  </a:lnTo>
                  <a:lnTo>
                    <a:pt x="2209" y="383"/>
                  </a:lnTo>
                  <a:lnTo>
                    <a:pt x="2210" y="378"/>
                  </a:lnTo>
                  <a:lnTo>
                    <a:pt x="2210" y="378"/>
                  </a:lnTo>
                  <a:lnTo>
                    <a:pt x="2210" y="376"/>
                  </a:lnTo>
                  <a:lnTo>
                    <a:pt x="2211" y="379"/>
                  </a:lnTo>
                  <a:lnTo>
                    <a:pt x="2211" y="374"/>
                  </a:lnTo>
                  <a:lnTo>
                    <a:pt x="2211" y="376"/>
                  </a:lnTo>
                  <a:lnTo>
                    <a:pt x="2211" y="379"/>
                  </a:lnTo>
                  <a:lnTo>
                    <a:pt x="2211" y="370"/>
                  </a:lnTo>
                  <a:lnTo>
                    <a:pt x="2212" y="373"/>
                  </a:lnTo>
                  <a:lnTo>
                    <a:pt x="2212" y="376"/>
                  </a:lnTo>
                  <a:lnTo>
                    <a:pt x="2212" y="363"/>
                  </a:lnTo>
                  <a:lnTo>
                    <a:pt x="2212" y="366"/>
                  </a:lnTo>
                  <a:lnTo>
                    <a:pt x="2212" y="362"/>
                  </a:lnTo>
                  <a:lnTo>
                    <a:pt x="2213" y="365"/>
                  </a:lnTo>
                  <a:lnTo>
                    <a:pt x="2213" y="365"/>
                  </a:lnTo>
                  <a:lnTo>
                    <a:pt x="2213" y="366"/>
                  </a:lnTo>
                  <a:lnTo>
                    <a:pt x="2214" y="362"/>
                  </a:lnTo>
                  <a:lnTo>
                    <a:pt x="2214" y="365"/>
                  </a:lnTo>
                  <a:lnTo>
                    <a:pt x="2214" y="365"/>
                  </a:lnTo>
                  <a:lnTo>
                    <a:pt x="2214" y="357"/>
                  </a:lnTo>
                  <a:lnTo>
                    <a:pt x="2215" y="360"/>
                  </a:lnTo>
                  <a:lnTo>
                    <a:pt x="2215" y="351"/>
                  </a:lnTo>
                  <a:lnTo>
                    <a:pt x="2215" y="358"/>
                  </a:lnTo>
                  <a:lnTo>
                    <a:pt x="2215" y="348"/>
                  </a:lnTo>
                  <a:lnTo>
                    <a:pt x="2216" y="353"/>
                  </a:lnTo>
                  <a:lnTo>
                    <a:pt x="2216" y="352"/>
                  </a:lnTo>
                  <a:lnTo>
                    <a:pt x="2216" y="348"/>
                  </a:lnTo>
                  <a:lnTo>
                    <a:pt x="2216" y="346"/>
                  </a:lnTo>
                  <a:lnTo>
                    <a:pt x="2217" y="348"/>
                  </a:lnTo>
                  <a:lnTo>
                    <a:pt x="2217" y="343"/>
                  </a:lnTo>
                  <a:lnTo>
                    <a:pt x="2217" y="343"/>
                  </a:lnTo>
                  <a:lnTo>
                    <a:pt x="2217" y="345"/>
                  </a:lnTo>
                  <a:lnTo>
                    <a:pt x="2218" y="341"/>
                  </a:lnTo>
                  <a:lnTo>
                    <a:pt x="2218" y="341"/>
                  </a:lnTo>
                  <a:lnTo>
                    <a:pt x="2218" y="347"/>
                  </a:lnTo>
                  <a:lnTo>
                    <a:pt x="2218" y="336"/>
                  </a:lnTo>
                  <a:lnTo>
                    <a:pt x="2218" y="338"/>
                  </a:lnTo>
                  <a:lnTo>
                    <a:pt x="2219" y="343"/>
                  </a:lnTo>
                  <a:lnTo>
                    <a:pt x="2219" y="332"/>
                  </a:lnTo>
                  <a:lnTo>
                    <a:pt x="2219" y="334"/>
                  </a:lnTo>
                  <a:lnTo>
                    <a:pt x="2219" y="328"/>
                  </a:lnTo>
                  <a:lnTo>
                    <a:pt x="2220" y="331"/>
                  </a:lnTo>
                  <a:lnTo>
                    <a:pt x="2220" y="329"/>
                  </a:lnTo>
                  <a:lnTo>
                    <a:pt x="2220" y="332"/>
                  </a:lnTo>
                  <a:lnTo>
                    <a:pt x="2220" y="327"/>
                  </a:lnTo>
                  <a:lnTo>
                    <a:pt x="2221" y="332"/>
                  </a:lnTo>
                  <a:lnTo>
                    <a:pt x="2221" y="324"/>
                  </a:lnTo>
                  <a:lnTo>
                    <a:pt x="2221" y="329"/>
                  </a:lnTo>
                  <a:lnTo>
                    <a:pt x="2222" y="319"/>
                  </a:lnTo>
                  <a:lnTo>
                    <a:pt x="2222" y="327"/>
                  </a:lnTo>
                  <a:lnTo>
                    <a:pt x="2222" y="317"/>
                  </a:lnTo>
                  <a:lnTo>
                    <a:pt x="2223" y="323"/>
                  </a:lnTo>
                  <a:lnTo>
                    <a:pt x="2223" y="315"/>
                  </a:lnTo>
                  <a:lnTo>
                    <a:pt x="2223" y="313"/>
                  </a:lnTo>
                  <a:lnTo>
                    <a:pt x="2223" y="320"/>
                  </a:lnTo>
                  <a:lnTo>
                    <a:pt x="2223" y="315"/>
                  </a:lnTo>
                  <a:lnTo>
                    <a:pt x="2223" y="308"/>
                  </a:lnTo>
                  <a:lnTo>
                    <a:pt x="2224" y="311"/>
                  </a:lnTo>
                  <a:lnTo>
                    <a:pt x="2224" y="309"/>
                  </a:lnTo>
                  <a:lnTo>
                    <a:pt x="2224" y="308"/>
                  </a:lnTo>
                  <a:lnTo>
                    <a:pt x="2224" y="309"/>
                  </a:lnTo>
                  <a:lnTo>
                    <a:pt x="2225" y="307"/>
                  </a:lnTo>
                  <a:lnTo>
                    <a:pt x="2225" y="296"/>
                  </a:lnTo>
                  <a:lnTo>
                    <a:pt x="2225" y="300"/>
                  </a:lnTo>
                  <a:lnTo>
                    <a:pt x="2226" y="294"/>
                  </a:lnTo>
                  <a:lnTo>
                    <a:pt x="2226" y="296"/>
                  </a:lnTo>
                  <a:lnTo>
                    <a:pt x="2226" y="301"/>
                  </a:lnTo>
                  <a:lnTo>
                    <a:pt x="2226" y="286"/>
                  </a:lnTo>
                  <a:lnTo>
                    <a:pt x="2226" y="294"/>
                  </a:lnTo>
                  <a:lnTo>
                    <a:pt x="2227" y="294"/>
                  </a:lnTo>
                  <a:lnTo>
                    <a:pt x="2227" y="294"/>
                  </a:lnTo>
                  <a:lnTo>
                    <a:pt x="2227" y="293"/>
                  </a:lnTo>
                  <a:lnTo>
                    <a:pt x="2227" y="296"/>
                  </a:lnTo>
                  <a:lnTo>
                    <a:pt x="2228" y="281"/>
                  </a:lnTo>
                  <a:lnTo>
                    <a:pt x="2228" y="292"/>
                  </a:lnTo>
                  <a:lnTo>
                    <a:pt x="2228" y="286"/>
                  </a:lnTo>
                  <a:lnTo>
                    <a:pt x="2228" y="285"/>
                  </a:lnTo>
                  <a:lnTo>
                    <a:pt x="2229" y="289"/>
                  </a:lnTo>
                  <a:lnTo>
                    <a:pt x="2229" y="276"/>
                  </a:lnTo>
                  <a:lnTo>
                    <a:pt x="2229" y="286"/>
                  </a:lnTo>
                  <a:lnTo>
                    <a:pt x="2230" y="280"/>
                  </a:lnTo>
                  <a:lnTo>
                    <a:pt x="2230" y="280"/>
                  </a:lnTo>
                  <a:lnTo>
                    <a:pt x="2230" y="282"/>
                  </a:lnTo>
                  <a:lnTo>
                    <a:pt x="2230" y="280"/>
                  </a:lnTo>
                  <a:lnTo>
                    <a:pt x="2230" y="279"/>
                  </a:lnTo>
                  <a:lnTo>
                    <a:pt x="2231" y="273"/>
                  </a:lnTo>
                  <a:lnTo>
                    <a:pt x="2231" y="265"/>
                  </a:lnTo>
                  <a:lnTo>
                    <a:pt x="2231" y="264"/>
                  </a:lnTo>
                  <a:lnTo>
                    <a:pt x="2231" y="268"/>
                  </a:lnTo>
                  <a:lnTo>
                    <a:pt x="2232" y="259"/>
                  </a:lnTo>
                  <a:lnTo>
                    <a:pt x="2232" y="257"/>
                  </a:lnTo>
                  <a:lnTo>
                    <a:pt x="2232" y="267"/>
                  </a:lnTo>
                  <a:lnTo>
                    <a:pt x="2232" y="263"/>
                  </a:lnTo>
                  <a:lnTo>
                    <a:pt x="2233" y="260"/>
                  </a:lnTo>
                  <a:lnTo>
                    <a:pt x="2233" y="262"/>
                  </a:lnTo>
                  <a:lnTo>
                    <a:pt x="2233" y="260"/>
                  </a:lnTo>
                  <a:lnTo>
                    <a:pt x="2233" y="260"/>
                  </a:lnTo>
                  <a:lnTo>
                    <a:pt x="2233" y="264"/>
                  </a:lnTo>
                  <a:lnTo>
                    <a:pt x="2233" y="257"/>
                  </a:lnTo>
                  <a:lnTo>
                    <a:pt x="2234" y="250"/>
                  </a:lnTo>
                  <a:lnTo>
                    <a:pt x="2234" y="260"/>
                  </a:lnTo>
                  <a:lnTo>
                    <a:pt x="2234" y="252"/>
                  </a:lnTo>
                  <a:lnTo>
                    <a:pt x="2234" y="252"/>
                  </a:lnTo>
                  <a:lnTo>
                    <a:pt x="2235" y="255"/>
                  </a:lnTo>
                  <a:lnTo>
                    <a:pt x="2235" y="255"/>
                  </a:lnTo>
                  <a:lnTo>
                    <a:pt x="2235" y="256"/>
                  </a:lnTo>
                  <a:lnTo>
                    <a:pt x="2235" y="252"/>
                  </a:lnTo>
                  <a:lnTo>
                    <a:pt x="2235" y="255"/>
                  </a:lnTo>
                  <a:lnTo>
                    <a:pt x="2236" y="256"/>
                  </a:lnTo>
                  <a:lnTo>
                    <a:pt x="2236" y="246"/>
                  </a:lnTo>
                  <a:lnTo>
                    <a:pt x="2236" y="249"/>
                  </a:lnTo>
                  <a:lnTo>
                    <a:pt x="2236" y="254"/>
                  </a:lnTo>
                  <a:lnTo>
                    <a:pt x="2237" y="245"/>
                  </a:lnTo>
                  <a:lnTo>
                    <a:pt x="2237" y="242"/>
                  </a:lnTo>
                  <a:lnTo>
                    <a:pt x="2237" y="237"/>
                  </a:lnTo>
                  <a:lnTo>
                    <a:pt x="2237" y="239"/>
                  </a:lnTo>
                  <a:lnTo>
                    <a:pt x="2238" y="232"/>
                  </a:lnTo>
                  <a:lnTo>
                    <a:pt x="2238" y="234"/>
                  </a:lnTo>
                  <a:lnTo>
                    <a:pt x="2238" y="232"/>
                  </a:lnTo>
                  <a:lnTo>
                    <a:pt x="2238" y="237"/>
                  </a:lnTo>
                  <a:lnTo>
                    <a:pt x="2239" y="225"/>
                  </a:lnTo>
                  <a:lnTo>
                    <a:pt x="2239" y="238"/>
                  </a:lnTo>
                  <a:lnTo>
                    <a:pt x="2239" y="228"/>
                  </a:lnTo>
                  <a:lnTo>
                    <a:pt x="2239" y="227"/>
                  </a:lnTo>
                  <a:lnTo>
                    <a:pt x="2239" y="237"/>
                  </a:lnTo>
                  <a:lnTo>
                    <a:pt x="2240" y="233"/>
                  </a:lnTo>
                  <a:lnTo>
                    <a:pt x="2240" y="233"/>
                  </a:lnTo>
                  <a:lnTo>
                    <a:pt x="2240" y="229"/>
                  </a:lnTo>
                  <a:lnTo>
                    <a:pt x="2240" y="229"/>
                  </a:lnTo>
                  <a:lnTo>
                    <a:pt x="2240" y="222"/>
                  </a:lnTo>
                  <a:lnTo>
                    <a:pt x="2241" y="223"/>
                  </a:lnTo>
                  <a:lnTo>
                    <a:pt x="2241" y="226"/>
                  </a:lnTo>
                  <a:lnTo>
                    <a:pt x="2241" y="221"/>
                  </a:lnTo>
                  <a:lnTo>
                    <a:pt x="2242" y="226"/>
                  </a:lnTo>
                  <a:lnTo>
                    <a:pt x="2242" y="220"/>
                  </a:lnTo>
                  <a:lnTo>
                    <a:pt x="2242" y="223"/>
                  </a:lnTo>
                  <a:lnTo>
                    <a:pt x="2243" y="209"/>
                  </a:lnTo>
                  <a:lnTo>
                    <a:pt x="2243" y="208"/>
                  </a:lnTo>
                  <a:lnTo>
                    <a:pt x="2243" y="201"/>
                  </a:lnTo>
                  <a:lnTo>
                    <a:pt x="2244" y="210"/>
                  </a:lnTo>
                  <a:lnTo>
                    <a:pt x="2244" y="206"/>
                  </a:lnTo>
                  <a:lnTo>
                    <a:pt x="2244" y="214"/>
                  </a:lnTo>
                  <a:lnTo>
                    <a:pt x="2244" y="207"/>
                  </a:lnTo>
                  <a:lnTo>
                    <a:pt x="2245" y="212"/>
                  </a:lnTo>
                  <a:lnTo>
                    <a:pt x="2245" y="212"/>
                  </a:lnTo>
                  <a:lnTo>
                    <a:pt x="2245" y="208"/>
                  </a:lnTo>
                  <a:lnTo>
                    <a:pt x="2245" y="208"/>
                  </a:lnTo>
                  <a:lnTo>
                    <a:pt x="2246" y="203"/>
                  </a:lnTo>
                  <a:lnTo>
                    <a:pt x="2246" y="192"/>
                  </a:lnTo>
                  <a:lnTo>
                    <a:pt x="2246" y="203"/>
                  </a:lnTo>
                  <a:lnTo>
                    <a:pt x="2247" y="197"/>
                  </a:lnTo>
                  <a:lnTo>
                    <a:pt x="2247" y="200"/>
                  </a:lnTo>
                  <a:lnTo>
                    <a:pt x="2247" y="199"/>
                  </a:lnTo>
                  <a:lnTo>
                    <a:pt x="2247" y="203"/>
                  </a:lnTo>
                  <a:lnTo>
                    <a:pt x="2247" y="194"/>
                  </a:lnTo>
                  <a:lnTo>
                    <a:pt x="2248" y="203"/>
                  </a:lnTo>
                  <a:lnTo>
                    <a:pt x="2248" y="193"/>
                  </a:lnTo>
                  <a:lnTo>
                    <a:pt x="2248" y="202"/>
                  </a:lnTo>
                  <a:lnTo>
                    <a:pt x="2249" y="188"/>
                  </a:lnTo>
                  <a:lnTo>
                    <a:pt x="2249" y="186"/>
                  </a:lnTo>
                  <a:lnTo>
                    <a:pt x="2249" y="191"/>
                  </a:lnTo>
                  <a:lnTo>
                    <a:pt x="2250" y="188"/>
                  </a:lnTo>
                  <a:lnTo>
                    <a:pt x="2250" y="195"/>
                  </a:lnTo>
                  <a:lnTo>
                    <a:pt x="2250" y="194"/>
                  </a:lnTo>
                  <a:lnTo>
                    <a:pt x="2250" y="190"/>
                  </a:lnTo>
                  <a:lnTo>
                    <a:pt x="2250" y="197"/>
                  </a:lnTo>
                  <a:lnTo>
                    <a:pt x="2251" y="189"/>
                  </a:lnTo>
                  <a:lnTo>
                    <a:pt x="2251" y="188"/>
                  </a:lnTo>
                  <a:lnTo>
                    <a:pt x="2251" y="192"/>
                  </a:lnTo>
                  <a:lnTo>
                    <a:pt x="2251" y="194"/>
                  </a:lnTo>
                  <a:lnTo>
                    <a:pt x="2251" y="185"/>
                  </a:lnTo>
                  <a:lnTo>
                    <a:pt x="2252" y="195"/>
                  </a:lnTo>
                  <a:lnTo>
                    <a:pt x="2252" y="192"/>
                  </a:lnTo>
                  <a:lnTo>
                    <a:pt x="2252" y="191"/>
                  </a:lnTo>
                  <a:lnTo>
                    <a:pt x="2252" y="185"/>
                  </a:lnTo>
                  <a:lnTo>
                    <a:pt x="2253" y="179"/>
                  </a:lnTo>
                  <a:lnTo>
                    <a:pt x="2253" y="177"/>
                  </a:lnTo>
                  <a:lnTo>
                    <a:pt x="2253" y="181"/>
                  </a:lnTo>
                  <a:lnTo>
                    <a:pt x="2253" y="184"/>
                  </a:lnTo>
                  <a:lnTo>
                    <a:pt x="2254" y="187"/>
                  </a:lnTo>
                  <a:lnTo>
                    <a:pt x="2254" y="183"/>
                  </a:lnTo>
                  <a:lnTo>
                    <a:pt x="2254" y="188"/>
                  </a:lnTo>
                  <a:lnTo>
                    <a:pt x="2254" y="184"/>
                  </a:lnTo>
                  <a:lnTo>
                    <a:pt x="2254" y="185"/>
                  </a:lnTo>
                  <a:lnTo>
                    <a:pt x="2254" y="188"/>
                  </a:lnTo>
                  <a:lnTo>
                    <a:pt x="2255" y="184"/>
                  </a:lnTo>
                  <a:lnTo>
                    <a:pt x="2255" y="187"/>
                  </a:lnTo>
                  <a:lnTo>
                    <a:pt x="2255" y="184"/>
                  </a:lnTo>
                  <a:lnTo>
                    <a:pt x="2255" y="184"/>
                  </a:lnTo>
                  <a:lnTo>
                    <a:pt x="2255" y="187"/>
                  </a:lnTo>
                  <a:lnTo>
                    <a:pt x="2256" y="186"/>
                  </a:lnTo>
                  <a:lnTo>
                    <a:pt x="2256" y="192"/>
                  </a:lnTo>
                  <a:lnTo>
                    <a:pt x="2256" y="186"/>
                  </a:lnTo>
                  <a:lnTo>
                    <a:pt x="2256" y="193"/>
                  </a:lnTo>
                  <a:lnTo>
                    <a:pt x="2257" y="177"/>
                  </a:lnTo>
                  <a:lnTo>
                    <a:pt x="2257" y="179"/>
                  </a:lnTo>
                  <a:lnTo>
                    <a:pt x="2257" y="179"/>
                  </a:lnTo>
                  <a:lnTo>
                    <a:pt x="2257" y="179"/>
                  </a:lnTo>
                  <a:lnTo>
                    <a:pt x="2258" y="185"/>
                  </a:lnTo>
                  <a:lnTo>
                    <a:pt x="2258" y="177"/>
                  </a:lnTo>
                  <a:lnTo>
                    <a:pt x="2258" y="185"/>
                  </a:lnTo>
                  <a:lnTo>
                    <a:pt x="2258" y="183"/>
                  </a:lnTo>
                  <a:lnTo>
                    <a:pt x="2258" y="180"/>
                  </a:lnTo>
                  <a:lnTo>
                    <a:pt x="2258" y="186"/>
                  </a:lnTo>
                  <a:lnTo>
                    <a:pt x="2259" y="180"/>
                  </a:lnTo>
                  <a:lnTo>
                    <a:pt x="2259" y="188"/>
                  </a:lnTo>
                  <a:lnTo>
                    <a:pt x="2259" y="190"/>
                  </a:lnTo>
                  <a:lnTo>
                    <a:pt x="2259" y="189"/>
                  </a:lnTo>
                  <a:lnTo>
                    <a:pt x="2260" y="193"/>
                  </a:lnTo>
                  <a:lnTo>
                    <a:pt x="2260" y="189"/>
                  </a:lnTo>
                  <a:lnTo>
                    <a:pt x="2260" y="195"/>
                  </a:lnTo>
                  <a:lnTo>
                    <a:pt x="2260" y="185"/>
                  </a:lnTo>
                  <a:lnTo>
                    <a:pt x="2260" y="188"/>
                  </a:lnTo>
                  <a:lnTo>
                    <a:pt x="2261" y="193"/>
                  </a:lnTo>
                  <a:lnTo>
                    <a:pt x="2261" y="193"/>
                  </a:lnTo>
                  <a:lnTo>
                    <a:pt x="2261" y="195"/>
                  </a:lnTo>
                  <a:lnTo>
                    <a:pt x="2261" y="192"/>
                  </a:lnTo>
                  <a:lnTo>
                    <a:pt x="2261" y="198"/>
                  </a:lnTo>
                  <a:lnTo>
                    <a:pt x="2262" y="195"/>
                  </a:lnTo>
                  <a:lnTo>
                    <a:pt x="2262" y="202"/>
                  </a:lnTo>
                  <a:lnTo>
                    <a:pt x="2262" y="195"/>
                  </a:lnTo>
                  <a:lnTo>
                    <a:pt x="2263" y="209"/>
                  </a:lnTo>
                  <a:lnTo>
                    <a:pt x="2263" y="198"/>
                  </a:lnTo>
                  <a:lnTo>
                    <a:pt x="2263" y="200"/>
                  </a:lnTo>
                  <a:lnTo>
                    <a:pt x="2263" y="205"/>
                  </a:lnTo>
                  <a:lnTo>
                    <a:pt x="2263" y="202"/>
                  </a:lnTo>
                  <a:lnTo>
                    <a:pt x="2264" y="209"/>
                  </a:lnTo>
                  <a:lnTo>
                    <a:pt x="2264" y="199"/>
                  </a:lnTo>
                  <a:lnTo>
                    <a:pt x="2264" y="205"/>
                  </a:lnTo>
                  <a:lnTo>
                    <a:pt x="2264" y="205"/>
                  </a:lnTo>
                  <a:lnTo>
                    <a:pt x="2265" y="204"/>
                  </a:lnTo>
                  <a:lnTo>
                    <a:pt x="2265" y="211"/>
                  </a:lnTo>
                  <a:lnTo>
                    <a:pt x="2265" y="211"/>
                  </a:lnTo>
                  <a:lnTo>
                    <a:pt x="2265" y="208"/>
                  </a:lnTo>
                  <a:lnTo>
                    <a:pt x="2265" y="213"/>
                  </a:lnTo>
                  <a:lnTo>
                    <a:pt x="2265" y="214"/>
                  </a:lnTo>
                  <a:lnTo>
                    <a:pt x="2265" y="210"/>
                  </a:lnTo>
                  <a:lnTo>
                    <a:pt x="2266" y="211"/>
                  </a:lnTo>
                  <a:lnTo>
                    <a:pt x="2266" y="211"/>
                  </a:lnTo>
                  <a:lnTo>
                    <a:pt x="2266" y="219"/>
                  </a:lnTo>
                  <a:lnTo>
                    <a:pt x="2266" y="208"/>
                  </a:lnTo>
                  <a:lnTo>
                    <a:pt x="2267" y="214"/>
                  </a:lnTo>
                  <a:lnTo>
                    <a:pt x="2267" y="220"/>
                  </a:lnTo>
                  <a:lnTo>
                    <a:pt x="2267" y="215"/>
                  </a:lnTo>
                  <a:lnTo>
                    <a:pt x="2267" y="217"/>
                  </a:lnTo>
                  <a:lnTo>
                    <a:pt x="2267" y="228"/>
                  </a:lnTo>
                  <a:lnTo>
                    <a:pt x="2268" y="222"/>
                  </a:lnTo>
                  <a:lnTo>
                    <a:pt x="2268" y="227"/>
                  </a:lnTo>
                  <a:lnTo>
                    <a:pt x="2268" y="227"/>
                  </a:lnTo>
                  <a:lnTo>
                    <a:pt x="2268" y="228"/>
                  </a:lnTo>
                  <a:lnTo>
                    <a:pt x="2268" y="231"/>
                  </a:lnTo>
                  <a:lnTo>
                    <a:pt x="2268" y="228"/>
                  </a:lnTo>
                  <a:lnTo>
                    <a:pt x="2269" y="236"/>
                  </a:lnTo>
                  <a:lnTo>
                    <a:pt x="2269" y="232"/>
                  </a:lnTo>
                  <a:lnTo>
                    <a:pt x="2269" y="231"/>
                  </a:lnTo>
                  <a:lnTo>
                    <a:pt x="2269" y="232"/>
                  </a:lnTo>
                  <a:lnTo>
                    <a:pt x="2269" y="239"/>
                  </a:lnTo>
                  <a:lnTo>
                    <a:pt x="2270" y="233"/>
                  </a:lnTo>
                  <a:lnTo>
                    <a:pt x="2270" y="243"/>
                  </a:lnTo>
                  <a:lnTo>
                    <a:pt x="2270" y="236"/>
                  </a:lnTo>
                  <a:lnTo>
                    <a:pt x="2271" y="246"/>
                  </a:lnTo>
                  <a:lnTo>
                    <a:pt x="2271" y="245"/>
                  </a:lnTo>
                  <a:lnTo>
                    <a:pt x="2271" y="245"/>
                  </a:lnTo>
                  <a:lnTo>
                    <a:pt x="2271" y="251"/>
                  </a:lnTo>
                  <a:lnTo>
                    <a:pt x="2271" y="248"/>
                  </a:lnTo>
                  <a:lnTo>
                    <a:pt x="2272" y="257"/>
                  </a:lnTo>
                  <a:lnTo>
                    <a:pt x="2272" y="253"/>
                  </a:lnTo>
                  <a:lnTo>
                    <a:pt x="2272" y="265"/>
                  </a:lnTo>
                  <a:lnTo>
                    <a:pt x="2272" y="255"/>
                  </a:lnTo>
                  <a:lnTo>
                    <a:pt x="2272" y="260"/>
                  </a:lnTo>
                  <a:lnTo>
                    <a:pt x="2273" y="266"/>
                  </a:lnTo>
                  <a:lnTo>
                    <a:pt x="2273" y="265"/>
                  </a:lnTo>
                  <a:lnTo>
                    <a:pt x="2273" y="270"/>
                  </a:lnTo>
                  <a:lnTo>
                    <a:pt x="2274" y="273"/>
                  </a:lnTo>
                  <a:lnTo>
                    <a:pt x="2274" y="272"/>
                  </a:lnTo>
                  <a:lnTo>
                    <a:pt x="2274" y="277"/>
                  </a:lnTo>
                  <a:lnTo>
                    <a:pt x="2274" y="277"/>
                  </a:lnTo>
                  <a:lnTo>
                    <a:pt x="2274" y="284"/>
                  </a:lnTo>
                  <a:lnTo>
                    <a:pt x="2275" y="277"/>
                  </a:lnTo>
                  <a:lnTo>
                    <a:pt x="2275" y="292"/>
                  </a:lnTo>
                  <a:lnTo>
                    <a:pt x="2275" y="283"/>
                  </a:lnTo>
                  <a:lnTo>
                    <a:pt x="2275" y="297"/>
                  </a:lnTo>
                  <a:lnTo>
                    <a:pt x="2276" y="291"/>
                  </a:lnTo>
                  <a:lnTo>
                    <a:pt x="2276" y="298"/>
                  </a:lnTo>
                  <a:lnTo>
                    <a:pt x="2276" y="293"/>
                  </a:lnTo>
                  <a:lnTo>
                    <a:pt x="2276" y="299"/>
                  </a:lnTo>
                  <a:lnTo>
                    <a:pt x="2276" y="301"/>
                  </a:lnTo>
                  <a:lnTo>
                    <a:pt x="2277" y="300"/>
                  </a:lnTo>
                  <a:lnTo>
                    <a:pt x="2277" y="309"/>
                  </a:lnTo>
                  <a:lnTo>
                    <a:pt x="2277" y="306"/>
                  </a:lnTo>
                  <a:lnTo>
                    <a:pt x="2278" y="309"/>
                  </a:lnTo>
                  <a:lnTo>
                    <a:pt x="2278" y="314"/>
                  </a:lnTo>
                  <a:lnTo>
                    <a:pt x="2278" y="306"/>
                  </a:lnTo>
                  <a:lnTo>
                    <a:pt x="2278" y="314"/>
                  </a:lnTo>
                  <a:lnTo>
                    <a:pt x="2278" y="314"/>
                  </a:lnTo>
                  <a:lnTo>
                    <a:pt x="2279" y="314"/>
                  </a:lnTo>
                  <a:lnTo>
                    <a:pt x="2279" y="322"/>
                  </a:lnTo>
                  <a:lnTo>
                    <a:pt x="2279" y="322"/>
                  </a:lnTo>
                  <a:lnTo>
                    <a:pt x="2279" y="327"/>
                  </a:lnTo>
                  <a:lnTo>
                    <a:pt x="2279" y="327"/>
                  </a:lnTo>
                  <a:lnTo>
                    <a:pt x="2280" y="338"/>
                  </a:lnTo>
                  <a:lnTo>
                    <a:pt x="2280" y="334"/>
                  </a:lnTo>
                  <a:lnTo>
                    <a:pt x="2280" y="343"/>
                  </a:lnTo>
                  <a:lnTo>
                    <a:pt x="2281" y="343"/>
                  </a:lnTo>
                  <a:lnTo>
                    <a:pt x="2281" y="349"/>
                  </a:lnTo>
                  <a:lnTo>
                    <a:pt x="2281" y="349"/>
                  </a:lnTo>
                  <a:lnTo>
                    <a:pt x="2281" y="349"/>
                  </a:lnTo>
                  <a:lnTo>
                    <a:pt x="2282" y="359"/>
                  </a:lnTo>
                  <a:lnTo>
                    <a:pt x="2282" y="357"/>
                  </a:lnTo>
                  <a:lnTo>
                    <a:pt x="2282" y="364"/>
                  </a:lnTo>
                  <a:lnTo>
                    <a:pt x="2282" y="362"/>
                  </a:lnTo>
                  <a:lnTo>
                    <a:pt x="2282" y="366"/>
                  </a:lnTo>
                  <a:lnTo>
                    <a:pt x="2283" y="371"/>
                  </a:lnTo>
                  <a:lnTo>
                    <a:pt x="2283" y="368"/>
                  </a:lnTo>
                  <a:lnTo>
                    <a:pt x="2283" y="374"/>
                  </a:lnTo>
                  <a:lnTo>
                    <a:pt x="2283" y="379"/>
                  </a:lnTo>
                  <a:lnTo>
                    <a:pt x="2283" y="375"/>
                  </a:lnTo>
                  <a:lnTo>
                    <a:pt x="2284" y="380"/>
                  </a:lnTo>
                  <a:lnTo>
                    <a:pt x="2284" y="384"/>
                  </a:lnTo>
                  <a:lnTo>
                    <a:pt x="2284" y="383"/>
                  </a:lnTo>
                  <a:lnTo>
                    <a:pt x="2284" y="384"/>
                  </a:lnTo>
                  <a:lnTo>
                    <a:pt x="2284" y="394"/>
                  </a:lnTo>
                  <a:lnTo>
                    <a:pt x="2285" y="389"/>
                  </a:lnTo>
                  <a:lnTo>
                    <a:pt x="2285" y="393"/>
                  </a:lnTo>
                  <a:lnTo>
                    <a:pt x="2285" y="401"/>
                  </a:lnTo>
                  <a:lnTo>
                    <a:pt x="2285" y="397"/>
                  </a:lnTo>
                  <a:lnTo>
                    <a:pt x="2285" y="401"/>
                  </a:lnTo>
                  <a:lnTo>
                    <a:pt x="2285" y="404"/>
                  </a:lnTo>
                  <a:lnTo>
                    <a:pt x="2286" y="404"/>
                  </a:lnTo>
                  <a:lnTo>
                    <a:pt x="2286" y="409"/>
                  </a:lnTo>
                  <a:lnTo>
                    <a:pt x="2286" y="406"/>
                  </a:lnTo>
                  <a:lnTo>
                    <a:pt x="2286" y="412"/>
                  </a:lnTo>
                  <a:lnTo>
                    <a:pt x="2287" y="417"/>
                  </a:lnTo>
                  <a:lnTo>
                    <a:pt x="2287" y="413"/>
                  </a:lnTo>
                  <a:lnTo>
                    <a:pt x="2287" y="418"/>
                  </a:lnTo>
                  <a:lnTo>
                    <a:pt x="2287" y="423"/>
                  </a:lnTo>
                  <a:lnTo>
                    <a:pt x="2287" y="420"/>
                  </a:lnTo>
                  <a:lnTo>
                    <a:pt x="2288" y="424"/>
                  </a:lnTo>
                  <a:lnTo>
                    <a:pt x="2288" y="432"/>
                  </a:lnTo>
                  <a:lnTo>
                    <a:pt x="2288" y="425"/>
                  </a:lnTo>
                  <a:lnTo>
                    <a:pt x="2288" y="436"/>
                  </a:lnTo>
                  <a:lnTo>
                    <a:pt x="2289" y="433"/>
                  </a:lnTo>
                  <a:lnTo>
                    <a:pt x="2289" y="442"/>
                  </a:lnTo>
                  <a:lnTo>
                    <a:pt x="2289" y="439"/>
                  </a:lnTo>
                  <a:lnTo>
                    <a:pt x="2289" y="447"/>
                  </a:lnTo>
                  <a:lnTo>
                    <a:pt x="2290" y="447"/>
                  </a:lnTo>
                  <a:lnTo>
                    <a:pt x="2290" y="449"/>
                  </a:lnTo>
                  <a:lnTo>
                    <a:pt x="2290" y="436"/>
                  </a:lnTo>
                  <a:lnTo>
                    <a:pt x="2290" y="440"/>
                  </a:lnTo>
                  <a:lnTo>
                    <a:pt x="2291" y="453"/>
                  </a:lnTo>
                  <a:lnTo>
                    <a:pt x="2291" y="451"/>
                  </a:lnTo>
                  <a:lnTo>
                    <a:pt x="2291" y="464"/>
                  </a:lnTo>
                  <a:lnTo>
                    <a:pt x="2291" y="458"/>
                  </a:lnTo>
                  <a:lnTo>
                    <a:pt x="2292" y="463"/>
                  </a:lnTo>
                  <a:lnTo>
                    <a:pt x="2292" y="470"/>
                  </a:lnTo>
                  <a:lnTo>
                    <a:pt x="2292" y="466"/>
                  </a:lnTo>
                  <a:lnTo>
                    <a:pt x="2292" y="467"/>
                  </a:lnTo>
                  <a:lnTo>
                    <a:pt x="2292" y="474"/>
                  </a:lnTo>
                  <a:lnTo>
                    <a:pt x="2292" y="470"/>
                  </a:lnTo>
                  <a:lnTo>
                    <a:pt x="2293" y="474"/>
                  </a:lnTo>
                  <a:lnTo>
                    <a:pt x="2293" y="480"/>
                  </a:lnTo>
                  <a:lnTo>
                    <a:pt x="2293" y="478"/>
                  </a:lnTo>
                  <a:lnTo>
                    <a:pt x="2293" y="480"/>
                  </a:lnTo>
                  <a:lnTo>
                    <a:pt x="2293" y="486"/>
                  </a:lnTo>
                  <a:lnTo>
                    <a:pt x="2294" y="485"/>
                  </a:lnTo>
                  <a:lnTo>
                    <a:pt x="2294" y="487"/>
                  </a:lnTo>
                  <a:lnTo>
                    <a:pt x="2294" y="493"/>
                  </a:lnTo>
                  <a:lnTo>
                    <a:pt x="2294" y="488"/>
                  </a:lnTo>
                  <a:lnTo>
                    <a:pt x="2295" y="494"/>
                  </a:lnTo>
                  <a:lnTo>
                    <a:pt x="2295" y="498"/>
                  </a:lnTo>
                  <a:lnTo>
                    <a:pt x="2295" y="494"/>
                  </a:lnTo>
                  <a:lnTo>
                    <a:pt x="2295" y="499"/>
                  </a:lnTo>
                  <a:lnTo>
                    <a:pt x="2295" y="505"/>
                  </a:lnTo>
                  <a:lnTo>
                    <a:pt x="2296" y="502"/>
                  </a:lnTo>
                  <a:lnTo>
                    <a:pt x="2296" y="504"/>
                  </a:lnTo>
                  <a:lnTo>
                    <a:pt x="2296" y="509"/>
                  </a:lnTo>
                  <a:lnTo>
                    <a:pt x="2296" y="505"/>
                  </a:lnTo>
                  <a:lnTo>
                    <a:pt x="2296" y="507"/>
                  </a:lnTo>
                  <a:lnTo>
                    <a:pt x="2297" y="516"/>
                  </a:lnTo>
                  <a:lnTo>
                    <a:pt x="2297" y="515"/>
                  </a:lnTo>
                  <a:lnTo>
                    <a:pt x="2297" y="521"/>
                  </a:lnTo>
                  <a:lnTo>
                    <a:pt x="2297" y="519"/>
                  </a:lnTo>
                  <a:lnTo>
                    <a:pt x="2298" y="521"/>
                  </a:lnTo>
                  <a:lnTo>
                    <a:pt x="2298" y="527"/>
                  </a:lnTo>
                  <a:lnTo>
                    <a:pt x="2298" y="522"/>
                  </a:lnTo>
                  <a:lnTo>
                    <a:pt x="2298" y="525"/>
                  </a:lnTo>
                  <a:lnTo>
                    <a:pt x="2299" y="533"/>
                  </a:lnTo>
                  <a:lnTo>
                    <a:pt x="2299" y="529"/>
                  </a:lnTo>
                  <a:lnTo>
                    <a:pt x="2299" y="531"/>
                  </a:lnTo>
                  <a:lnTo>
                    <a:pt x="2299" y="537"/>
                  </a:lnTo>
                  <a:lnTo>
                    <a:pt x="2299" y="535"/>
                  </a:lnTo>
                  <a:lnTo>
                    <a:pt x="2299" y="536"/>
                  </a:lnTo>
                  <a:lnTo>
                    <a:pt x="2300" y="542"/>
                  </a:lnTo>
                  <a:lnTo>
                    <a:pt x="2300" y="539"/>
                  </a:lnTo>
                  <a:lnTo>
                    <a:pt x="2300" y="542"/>
                  </a:lnTo>
                  <a:lnTo>
                    <a:pt x="2300" y="547"/>
                  </a:lnTo>
                  <a:lnTo>
                    <a:pt x="2301" y="545"/>
                  </a:lnTo>
                  <a:lnTo>
                    <a:pt x="2301" y="553"/>
                  </a:lnTo>
                  <a:lnTo>
                    <a:pt x="2301" y="550"/>
                  </a:lnTo>
                  <a:lnTo>
                    <a:pt x="2302" y="556"/>
                  </a:lnTo>
                  <a:lnTo>
                    <a:pt x="2302" y="556"/>
                  </a:lnTo>
                  <a:lnTo>
                    <a:pt x="2302" y="553"/>
                  </a:lnTo>
                  <a:lnTo>
                    <a:pt x="2302" y="562"/>
                  </a:lnTo>
                  <a:lnTo>
                    <a:pt x="2303" y="558"/>
                  </a:lnTo>
                  <a:lnTo>
                    <a:pt x="2303" y="566"/>
                  </a:lnTo>
                  <a:lnTo>
                    <a:pt x="2303" y="561"/>
                  </a:lnTo>
                  <a:lnTo>
                    <a:pt x="2303" y="569"/>
                  </a:lnTo>
                  <a:lnTo>
                    <a:pt x="2304" y="565"/>
                  </a:lnTo>
                  <a:lnTo>
                    <a:pt x="2304" y="570"/>
                  </a:lnTo>
                  <a:lnTo>
                    <a:pt x="2304" y="572"/>
                  </a:lnTo>
                  <a:lnTo>
                    <a:pt x="2304" y="570"/>
                  </a:lnTo>
                  <a:lnTo>
                    <a:pt x="2305" y="572"/>
                  </a:lnTo>
                  <a:lnTo>
                    <a:pt x="2305" y="577"/>
                  </a:lnTo>
                  <a:lnTo>
                    <a:pt x="2305" y="572"/>
                  </a:lnTo>
                  <a:lnTo>
                    <a:pt x="2305" y="575"/>
                  </a:lnTo>
                  <a:lnTo>
                    <a:pt x="2306" y="581"/>
                  </a:lnTo>
                  <a:lnTo>
                    <a:pt x="2306" y="577"/>
                  </a:lnTo>
                  <a:lnTo>
                    <a:pt x="2306" y="578"/>
                  </a:lnTo>
                  <a:lnTo>
                    <a:pt x="2306" y="584"/>
                  </a:lnTo>
                  <a:lnTo>
                    <a:pt x="2306" y="580"/>
                  </a:lnTo>
                  <a:lnTo>
                    <a:pt x="2306" y="588"/>
                  </a:lnTo>
                  <a:lnTo>
                    <a:pt x="2307" y="583"/>
                  </a:lnTo>
                  <a:lnTo>
                    <a:pt x="2307" y="590"/>
                  </a:lnTo>
                  <a:lnTo>
                    <a:pt x="2307" y="589"/>
                  </a:lnTo>
                  <a:lnTo>
                    <a:pt x="2308" y="586"/>
                  </a:lnTo>
                  <a:lnTo>
                    <a:pt x="2308" y="590"/>
                  </a:lnTo>
                  <a:lnTo>
                    <a:pt x="2308" y="593"/>
                  </a:lnTo>
                  <a:lnTo>
                    <a:pt x="2308" y="590"/>
                  </a:lnTo>
                  <a:lnTo>
                    <a:pt x="2308" y="591"/>
                  </a:lnTo>
                  <a:lnTo>
                    <a:pt x="2309" y="598"/>
                  </a:lnTo>
                  <a:lnTo>
                    <a:pt x="2309" y="593"/>
                  </a:lnTo>
                  <a:lnTo>
                    <a:pt x="2309" y="594"/>
                  </a:lnTo>
                  <a:lnTo>
                    <a:pt x="2309" y="600"/>
                  </a:lnTo>
                  <a:lnTo>
                    <a:pt x="2310" y="596"/>
                  </a:lnTo>
                  <a:lnTo>
                    <a:pt x="2310" y="596"/>
                  </a:lnTo>
                  <a:lnTo>
                    <a:pt x="2310" y="603"/>
                  </a:lnTo>
                  <a:lnTo>
                    <a:pt x="2310" y="598"/>
                  </a:lnTo>
                  <a:lnTo>
                    <a:pt x="2310" y="600"/>
                  </a:lnTo>
                  <a:lnTo>
                    <a:pt x="2310" y="604"/>
                  </a:lnTo>
                  <a:lnTo>
                    <a:pt x="2311" y="601"/>
                  </a:lnTo>
                  <a:lnTo>
                    <a:pt x="2311" y="601"/>
                  </a:lnTo>
                  <a:lnTo>
                    <a:pt x="2311" y="607"/>
                  </a:lnTo>
                  <a:lnTo>
                    <a:pt x="2311" y="604"/>
                  </a:lnTo>
                  <a:lnTo>
                    <a:pt x="2312" y="607"/>
                  </a:lnTo>
                  <a:lnTo>
                    <a:pt x="2312" y="608"/>
                  </a:lnTo>
                  <a:lnTo>
                    <a:pt x="2312" y="607"/>
                  </a:lnTo>
                  <a:lnTo>
                    <a:pt x="2312" y="607"/>
                  </a:lnTo>
                  <a:lnTo>
                    <a:pt x="2312" y="611"/>
                  </a:lnTo>
                  <a:lnTo>
                    <a:pt x="2313" y="608"/>
                  </a:lnTo>
                  <a:lnTo>
                    <a:pt x="2313" y="610"/>
                  </a:lnTo>
                  <a:lnTo>
                    <a:pt x="2313" y="614"/>
                  </a:lnTo>
                  <a:lnTo>
                    <a:pt x="2313" y="611"/>
                  </a:lnTo>
                  <a:lnTo>
                    <a:pt x="2313" y="613"/>
                  </a:lnTo>
                  <a:lnTo>
                    <a:pt x="2313" y="616"/>
                  </a:lnTo>
                  <a:lnTo>
                    <a:pt x="2314" y="613"/>
                  </a:lnTo>
                  <a:lnTo>
                    <a:pt x="2314" y="612"/>
                  </a:lnTo>
                  <a:lnTo>
                    <a:pt x="2314" y="617"/>
                  </a:lnTo>
                  <a:lnTo>
                    <a:pt x="2314" y="614"/>
                  </a:lnTo>
                  <a:lnTo>
                    <a:pt x="2315" y="615"/>
                  </a:lnTo>
                  <a:lnTo>
                    <a:pt x="2315" y="619"/>
                  </a:lnTo>
                  <a:lnTo>
                    <a:pt x="2315" y="614"/>
                  </a:lnTo>
                  <a:lnTo>
                    <a:pt x="2315" y="617"/>
                  </a:lnTo>
                  <a:lnTo>
                    <a:pt x="2315" y="622"/>
                  </a:lnTo>
                  <a:lnTo>
                    <a:pt x="2316" y="618"/>
                  </a:lnTo>
                  <a:lnTo>
                    <a:pt x="2316" y="623"/>
                  </a:lnTo>
                  <a:lnTo>
                    <a:pt x="2316" y="619"/>
                  </a:lnTo>
                  <a:lnTo>
                    <a:pt x="2316" y="620"/>
                  </a:lnTo>
                  <a:lnTo>
                    <a:pt x="2317" y="625"/>
                  </a:lnTo>
                  <a:lnTo>
                    <a:pt x="2317" y="621"/>
                  </a:lnTo>
                  <a:lnTo>
                    <a:pt x="2317" y="623"/>
                  </a:lnTo>
                  <a:lnTo>
                    <a:pt x="2317" y="626"/>
                  </a:lnTo>
                  <a:lnTo>
                    <a:pt x="2317" y="623"/>
                  </a:lnTo>
                  <a:lnTo>
                    <a:pt x="2317" y="623"/>
                  </a:lnTo>
                  <a:lnTo>
                    <a:pt x="2318" y="628"/>
                  </a:lnTo>
                  <a:lnTo>
                    <a:pt x="2318" y="624"/>
                  </a:lnTo>
                  <a:lnTo>
                    <a:pt x="2318" y="625"/>
                  </a:lnTo>
                  <a:lnTo>
                    <a:pt x="2318" y="630"/>
                  </a:lnTo>
                  <a:lnTo>
                    <a:pt x="2319" y="626"/>
                  </a:lnTo>
                  <a:lnTo>
                    <a:pt x="2319" y="627"/>
                  </a:lnTo>
                  <a:lnTo>
                    <a:pt x="2319" y="631"/>
                  </a:lnTo>
                  <a:lnTo>
                    <a:pt x="2319" y="627"/>
                  </a:lnTo>
                  <a:lnTo>
                    <a:pt x="2319" y="628"/>
                  </a:lnTo>
                  <a:lnTo>
                    <a:pt x="2320" y="634"/>
                  </a:lnTo>
                  <a:lnTo>
                    <a:pt x="2320" y="629"/>
                  </a:lnTo>
                  <a:lnTo>
                    <a:pt x="2320" y="630"/>
                  </a:lnTo>
                  <a:lnTo>
                    <a:pt x="2320" y="634"/>
                  </a:lnTo>
                  <a:lnTo>
                    <a:pt x="2320" y="630"/>
                  </a:lnTo>
                  <a:lnTo>
                    <a:pt x="2320" y="631"/>
                  </a:lnTo>
                  <a:lnTo>
                    <a:pt x="2321" y="636"/>
                  </a:lnTo>
                  <a:lnTo>
                    <a:pt x="2321" y="631"/>
                  </a:lnTo>
                  <a:lnTo>
                    <a:pt x="2321" y="632"/>
                  </a:lnTo>
                  <a:lnTo>
                    <a:pt x="2321" y="637"/>
                  </a:lnTo>
                  <a:lnTo>
                    <a:pt x="2321" y="633"/>
                  </a:lnTo>
                  <a:lnTo>
                    <a:pt x="2322" y="634"/>
                  </a:lnTo>
                  <a:lnTo>
                    <a:pt x="2322" y="637"/>
                  </a:lnTo>
                  <a:lnTo>
                    <a:pt x="2322" y="633"/>
                  </a:lnTo>
                  <a:lnTo>
                    <a:pt x="2322" y="636"/>
                  </a:lnTo>
                  <a:lnTo>
                    <a:pt x="2323" y="639"/>
                  </a:lnTo>
                  <a:lnTo>
                    <a:pt x="2323" y="636"/>
                  </a:lnTo>
                  <a:lnTo>
                    <a:pt x="2323" y="640"/>
                  </a:lnTo>
                  <a:lnTo>
                    <a:pt x="2323" y="637"/>
                  </a:lnTo>
                  <a:lnTo>
                    <a:pt x="2324" y="637"/>
                  </a:lnTo>
                  <a:lnTo>
                    <a:pt x="2324" y="642"/>
                  </a:lnTo>
                  <a:lnTo>
                    <a:pt x="2324" y="636"/>
                  </a:lnTo>
                  <a:lnTo>
                    <a:pt x="2324" y="639"/>
                  </a:lnTo>
                  <a:lnTo>
                    <a:pt x="2324" y="642"/>
                  </a:lnTo>
                  <a:lnTo>
                    <a:pt x="2324" y="638"/>
                  </a:lnTo>
                  <a:lnTo>
                    <a:pt x="2325" y="643"/>
                  </a:lnTo>
                  <a:lnTo>
                    <a:pt x="2325" y="639"/>
                  </a:lnTo>
                  <a:lnTo>
                    <a:pt x="2325" y="644"/>
                  </a:lnTo>
                  <a:lnTo>
                    <a:pt x="2326" y="640"/>
                  </a:lnTo>
                  <a:lnTo>
                    <a:pt x="2326" y="638"/>
                  </a:lnTo>
                  <a:lnTo>
                    <a:pt x="2326" y="645"/>
                  </a:lnTo>
                  <a:lnTo>
                    <a:pt x="2326" y="641"/>
                  </a:lnTo>
                  <a:lnTo>
                    <a:pt x="2327" y="647"/>
                  </a:lnTo>
                  <a:lnTo>
                    <a:pt x="2327" y="642"/>
                  </a:lnTo>
                  <a:lnTo>
                    <a:pt x="2327" y="648"/>
                  </a:lnTo>
                  <a:lnTo>
                    <a:pt x="2327" y="643"/>
                  </a:lnTo>
                  <a:lnTo>
                    <a:pt x="2328" y="648"/>
                  </a:lnTo>
                  <a:lnTo>
                    <a:pt x="2328" y="644"/>
                  </a:lnTo>
                  <a:lnTo>
                    <a:pt x="2328" y="644"/>
                  </a:lnTo>
                  <a:lnTo>
                    <a:pt x="2328" y="649"/>
                  </a:lnTo>
                  <a:lnTo>
                    <a:pt x="2329" y="646"/>
                  </a:lnTo>
                  <a:lnTo>
                    <a:pt x="2329" y="651"/>
                  </a:lnTo>
                  <a:lnTo>
                    <a:pt x="2329" y="646"/>
                  </a:lnTo>
                  <a:lnTo>
                    <a:pt x="2330" y="652"/>
                  </a:lnTo>
                  <a:lnTo>
                    <a:pt x="2330" y="646"/>
                  </a:lnTo>
                  <a:lnTo>
                    <a:pt x="2330" y="652"/>
                  </a:lnTo>
                  <a:lnTo>
                    <a:pt x="2331" y="647"/>
                  </a:lnTo>
                  <a:lnTo>
                    <a:pt x="2331" y="654"/>
                  </a:lnTo>
                  <a:lnTo>
                    <a:pt x="2331" y="648"/>
                  </a:lnTo>
                  <a:lnTo>
                    <a:pt x="2331" y="651"/>
                  </a:lnTo>
                  <a:lnTo>
                    <a:pt x="2332" y="653"/>
                  </a:lnTo>
                  <a:lnTo>
                    <a:pt x="2332" y="647"/>
                  </a:lnTo>
                  <a:lnTo>
                    <a:pt x="2332" y="649"/>
                  </a:lnTo>
                  <a:lnTo>
                    <a:pt x="2332" y="653"/>
                  </a:lnTo>
                  <a:lnTo>
                    <a:pt x="2332" y="649"/>
                  </a:lnTo>
                  <a:lnTo>
                    <a:pt x="2333" y="651"/>
                  </a:lnTo>
                  <a:lnTo>
                    <a:pt x="2333" y="654"/>
                  </a:lnTo>
                  <a:lnTo>
                    <a:pt x="2333" y="650"/>
                  </a:lnTo>
                  <a:lnTo>
                    <a:pt x="2333" y="652"/>
                  </a:lnTo>
                  <a:lnTo>
                    <a:pt x="2334" y="655"/>
                  </a:lnTo>
                  <a:lnTo>
                    <a:pt x="2334" y="651"/>
                  </a:lnTo>
                  <a:lnTo>
                    <a:pt x="2334" y="655"/>
                  </a:lnTo>
                  <a:lnTo>
                    <a:pt x="2334" y="651"/>
                  </a:lnTo>
                  <a:lnTo>
                    <a:pt x="2334" y="656"/>
                  </a:lnTo>
                  <a:lnTo>
                    <a:pt x="2334" y="652"/>
                  </a:lnTo>
                  <a:lnTo>
                    <a:pt x="2335" y="652"/>
                  </a:lnTo>
                  <a:lnTo>
                    <a:pt x="2335" y="658"/>
                  </a:lnTo>
                  <a:lnTo>
                    <a:pt x="2335" y="652"/>
                  </a:lnTo>
                  <a:lnTo>
                    <a:pt x="2335" y="654"/>
                  </a:lnTo>
                  <a:lnTo>
                    <a:pt x="2336" y="658"/>
                  </a:lnTo>
                  <a:lnTo>
                    <a:pt x="2336" y="653"/>
                  </a:lnTo>
                  <a:lnTo>
                    <a:pt x="2336" y="654"/>
                  </a:lnTo>
                  <a:lnTo>
                    <a:pt x="2336" y="658"/>
                  </a:lnTo>
                  <a:lnTo>
                    <a:pt x="2336" y="653"/>
                  </a:lnTo>
                  <a:lnTo>
                    <a:pt x="2337" y="654"/>
                  </a:lnTo>
                  <a:lnTo>
                    <a:pt x="2337" y="659"/>
                  </a:lnTo>
                  <a:lnTo>
                    <a:pt x="2337" y="654"/>
                  </a:lnTo>
                  <a:lnTo>
                    <a:pt x="2337" y="655"/>
                  </a:lnTo>
                  <a:lnTo>
                    <a:pt x="2338" y="660"/>
                  </a:lnTo>
                  <a:lnTo>
                    <a:pt x="2338" y="655"/>
                  </a:lnTo>
                  <a:lnTo>
                    <a:pt x="2338" y="652"/>
                  </a:lnTo>
                  <a:lnTo>
                    <a:pt x="2338" y="659"/>
                  </a:lnTo>
                  <a:lnTo>
                    <a:pt x="2338" y="654"/>
                  </a:lnTo>
                  <a:lnTo>
                    <a:pt x="2338" y="655"/>
                  </a:lnTo>
                  <a:lnTo>
                    <a:pt x="2338" y="660"/>
                  </a:lnTo>
                  <a:lnTo>
                    <a:pt x="2339" y="655"/>
                  </a:lnTo>
                  <a:lnTo>
                    <a:pt x="2339" y="655"/>
                  </a:lnTo>
                  <a:lnTo>
                    <a:pt x="2339" y="660"/>
                  </a:lnTo>
                  <a:lnTo>
                    <a:pt x="2339" y="655"/>
                  </a:lnTo>
                  <a:lnTo>
                    <a:pt x="2340" y="655"/>
                  </a:lnTo>
                  <a:lnTo>
                    <a:pt x="2340" y="659"/>
                  </a:lnTo>
                  <a:lnTo>
                    <a:pt x="2340" y="656"/>
                  </a:lnTo>
                  <a:lnTo>
                    <a:pt x="2340" y="655"/>
                  </a:lnTo>
                  <a:lnTo>
                    <a:pt x="2340" y="661"/>
                  </a:lnTo>
                  <a:lnTo>
                    <a:pt x="2341" y="657"/>
                  </a:lnTo>
                  <a:lnTo>
                    <a:pt x="2341" y="656"/>
                  </a:lnTo>
                  <a:lnTo>
                    <a:pt x="2341" y="661"/>
                  </a:lnTo>
                  <a:lnTo>
                    <a:pt x="2341" y="656"/>
                  </a:lnTo>
                  <a:lnTo>
                    <a:pt x="2341" y="657"/>
                  </a:lnTo>
                  <a:lnTo>
                    <a:pt x="2342" y="658"/>
                  </a:lnTo>
                  <a:lnTo>
                    <a:pt x="2342" y="657"/>
                  </a:lnTo>
                  <a:lnTo>
                    <a:pt x="2342" y="662"/>
                  </a:lnTo>
                  <a:lnTo>
                    <a:pt x="2342" y="658"/>
                  </a:lnTo>
                  <a:lnTo>
                    <a:pt x="2343" y="657"/>
                  </a:lnTo>
                  <a:lnTo>
                    <a:pt x="2343" y="662"/>
                  </a:lnTo>
                  <a:lnTo>
                    <a:pt x="2343" y="657"/>
                  </a:lnTo>
                  <a:lnTo>
                    <a:pt x="2343" y="657"/>
                  </a:lnTo>
                  <a:lnTo>
                    <a:pt x="2343" y="662"/>
                  </a:lnTo>
                  <a:lnTo>
                    <a:pt x="2344" y="655"/>
                  </a:lnTo>
                  <a:lnTo>
                    <a:pt x="2344" y="660"/>
                  </a:lnTo>
                  <a:lnTo>
                    <a:pt x="2344" y="657"/>
                  </a:lnTo>
                  <a:lnTo>
                    <a:pt x="2345" y="659"/>
                  </a:lnTo>
                  <a:lnTo>
                    <a:pt x="2345" y="657"/>
                  </a:lnTo>
                  <a:lnTo>
                    <a:pt x="2345" y="657"/>
                  </a:lnTo>
                  <a:lnTo>
                    <a:pt x="2345" y="661"/>
                  </a:lnTo>
                  <a:lnTo>
                    <a:pt x="2345" y="657"/>
                  </a:lnTo>
                  <a:lnTo>
                    <a:pt x="2346" y="657"/>
                  </a:lnTo>
                  <a:lnTo>
                    <a:pt x="2346" y="661"/>
                  </a:lnTo>
                  <a:lnTo>
                    <a:pt x="2346" y="656"/>
                  </a:lnTo>
                  <a:lnTo>
                    <a:pt x="2346" y="657"/>
                  </a:lnTo>
                  <a:lnTo>
                    <a:pt x="2347" y="661"/>
                  </a:lnTo>
                  <a:lnTo>
                    <a:pt x="2347" y="656"/>
                  </a:lnTo>
                  <a:lnTo>
                    <a:pt x="2347" y="657"/>
                  </a:lnTo>
                  <a:lnTo>
                    <a:pt x="2347" y="660"/>
                  </a:lnTo>
                  <a:lnTo>
                    <a:pt x="2347" y="657"/>
                  </a:lnTo>
                  <a:lnTo>
                    <a:pt x="2348" y="656"/>
                  </a:lnTo>
                  <a:lnTo>
                    <a:pt x="2348" y="659"/>
                  </a:lnTo>
                  <a:lnTo>
                    <a:pt x="2348" y="655"/>
                  </a:lnTo>
                  <a:lnTo>
                    <a:pt x="2348" y="657"/>
                  </a:lnTo>
                  <a:lnTo>
                    <a:pt x="2348" y="660"/>
                  </a:lnTo>
                  <a:lnTo>
                    <a:pt x="2348" y="655"/>
                  </a:lnTo>
                  <a:lnTo>
                    <a:pt x="2349" y="656"/>
                  </a:lnTo>
                  <a:lnTo>
                    <a:pt x="2349" y="660"/>
                  </a:lnTo>
                  <a:lnTo>
                    <a:pt x="2349" y="655"/>
                  </a:lnTo>
                  <a:lnTo>
                    <a:pt x="2349" y="657"/>
                  </a:lnTo>
                  <a:lnTo>
                    <a:pt x="2349" y="660"/>
                  </a:lnTo>
                  <a:lnTo>
                    <a:pt x="2350" y="650"/>
                  </a:lnTo>
                  <a:lnTo>
                    <a:pt x="2350" y="653"/>
                  </a:lnTo>
                  <a:lnTo>
                    <a:pt x="2350" y="659"/>
                  </a:lnTo>
                  <a:lnTo>
                    <a:pt x="2350" y="655"/>
                  </a:lnTo>
                  <a:lnTo>
                    <a:pt x="2351" y="654"/>
                  </a:lnTo>
                  <a:lnTo>
                    <a:pt x="2351" y="659"/>
                  </a:lnTo>
                  <a:lnTo>
                    <a:pt x="2351" y="653"/>
                  </a:lnTo>
                  <a:lnTo>
                    <a:pt x="2351" y="653"/>
                  </a:lnTo>
                  <a:lnTo>
                    <a:pt x="2351" y="658"/>
                  </a:lnTo>
                  <a:lnTo>
                    <a:pt x="2352" y="652"/>
                  </a:lnTo>
                  <a:lnTo>
                    <a:pt x="2352" y="651"/>
                  </a:lnTo>
                  <a:lnTo>
                    <a:pt x="2352" y="657"/>
                  </a:lnTo>
                  <a:lnTo>
                    <a:pt x="2352" y="652"/>
                  </a:lnTo>
                  <a:lnTo>
                    <a:pt x="2352" y="651"/>
                  </a:lnTo>
                  <a:lnTo>
                    <a:pt x="2352" y="656"/>
                  </a:lnTo>
                  <a:lnTo>
                    <a:pt x="2353" y="650"/>
                  </a:lnTo>
                  <a:lnTo>
                    <a:pt x="2353" y="655"/>
                  </a:lnTo>
                  <a:lnTo>
                    <a:pt x="2353" y="650"/>
                  </a:lnTo>
                  <a:lnTo>
                    <a:pt x="2353" y="650"/>
                  </a:lnTo>
                  <a:lnTo>
                    <a:pt x="2354" y="652"/>
                  </a:lnTo>
                  <a:lnTo>
                    <a:pt x="2354" y="649"/>
                  </a:lnTo>
                  <a:lnTo>
                    <a:pt x="2354" y="649"/>
                  </a:lnTo>
                  <a:lnTo>
                    <a:pt x="2354" y="650"/>
                  </a:lnTo>
                  <a:lnTo>
                    <a:pt x="2355" y="651"/>
                  </a:lnTo>
                  <a:lnTo>
                    <a:pt x="2355" y="647"/>
                  </a:lnTo>
                  <a:lnTo>
                    <a:pt x="2355" y="647"/>
                  </a:lnTo>
                  <a:lnTo>
                    <a:pt x="2355" y="650"/>
                  </a:lnTo>
                  <a:lnTo>
                    <a:pt x="2355" y="646"/>
                  </a:lnTo>
                  <a:lnTo>
                    <a:pt x="2355" y="646"/>
                  </a:lnTo>
                  <a:lnTo>
                    <a:pt x="2356" y="641"/>
                  </a:lnTo>
                  <a:lnTo>
                    <a:pt x="2356" y="644"/>
                  </a:lnTo>
                  <a:lnTo>
                    <a:pt x="2356" y="646"/>
                  </a:lnTo>
                  <a:lnTo>
                    <a:pt x="2356" y="642"/>
                  </a:lnTo>
                  <a:lnTo>
                    <a:pt x="2357" y="641"/>
                  </a:lnTo>
                  <a:lnTo>
                    <a:pt x="2357" y="645"/>
                  </a:lnTo>
                  <a:lnTo>
                    <a:pt x="2357" y="640"/>
                  </a:lnTo>
                  <a:lnTo>
                    <a:pt x="2357" y="641"/>
                  </a:lnTo>
                  <a:lnTo>
                    <a:pt x="2357" y="643"/>
                  </a:lnTo>
                  <a:lnTo>
                    <a:pt x="2358" y="636"/>
                  </a:lnTo>
                  <a:lnTo>
                    <a:pt x="2358" y="637"/>
                  </a:lnTo>
                  <a:lnTo>
                    <a:pt x="2358" y="641"/>
                  </a:lnTo>
                  <a:lnTo>
                    <a:pt x="2358" y="636"/>
                  </a:lnTo>
                  <a:lnTo>
                    <a:pt x="2359" y="637"/>
                  </a:lnTo>
                  <a:lnTo>
                    <a:pt x="2359" y="639"/>
                  </a:lnTo>
                  <a:lnTo>
                    <a:pt x="2359" y="634"/>
                  </a:lnTo>
                  <a:lnTo>
                    <a:pt x="2359" y="633"/>
                  </a:lnTo>
                  <a:lnTo>
                    <a:pt x="2359" y="637"/>
                  </a:lnTo>
                  <a:lnTo>
                    <a:pt x="2359" y="633"/>
                  </a:lnTo>
                  <a:lnTo>
                    <a:pt x="2360" y="628"/>
                  </a:lnTo>
                  <a:lnTo>
                    <a:pt x="2360" y="634"/>
                  </a:lnTo>
                  <a:lnTo>
                    <a:pt x="2360" y="629"/>
                  </a:lnTo>
                  <a:lnTo>
                    <a:pt x="2360" y="628"/>
                  </a:lnTo>
                  <a:lnTo>
                    <a:pt x="2360" y="632"/>
                  </a:lnTo>
                  <a:lnTo>
                    <a:pt x="2361" y="626"/>
                  </a:lnTo>
                  <a:lnTo>
                    <a:pt x="2361" y="626"/>
                  </a:lnTo>
                  <a:lnTo>
                    <a:pt x="2361" y="629"/>
                  </a:lnTo>
                  <a:lnTo>
                    <a:pt x="2361" y="623"/>
                  </a:lnTo>
                  <a:lnTo>
                    <a:pt x="2361" y="623"/>
                  </a:lnTo>
                  <a:lnTo>
                    <a:pt x="2362" y="612"/>
                  </a:lnTo>
                  <a:lnTo>
                    <a:pt x="2362" y="616"/>
                  </a:lnTo>
                  <a:lnTo>
                    <a:pt x="2362" y="620"/>
                  </a:lnTo>
                  <a:lnTo>
                    <a:pt x="2362" y="613"/>
                  </a:lnTo>
                  <a:lnTo>
                    <a:pt x="2363" y="616"/>
                  </a:lnTo>
                  <a:lnTo>
                    <a:pt x="2363" y="610"/>
                  </a:lnTo>
                  <a:lnTo>
                    <a:pt x="2363" y="614"/>
                  </a:lnTo>
                  <a:lnTo>
                    <a:pt x="2364" y="603"/>
                  </a:lnTo>
                  <a:lnTo>
                    <a:pt x="2364" y="604"/>
                  </a:lnTo>
                  <a:lnTo>
                    <a:pt x="2364" y="609"/>
                  </a:lnTo>
                  <a:lnTo>
                    <a:pt x="2364" y="603"/>
                  </a:lnTo>
                  <a:lnTo>
                    <a:pt x="2365" y="603"/>
                  </a:lnTo>
                  <a:lnTo>
                    <a:pt x="2365" y="598"/>
                  </a:lnTo>
                  <a:lnTo>
                    <a:pt x="2365" y="601"/>
                  </a:lnTo>
                  <a:lnTo>
                    <a:pt x="2366" y="590"/>
                  </a:lnTo>
                  <a:lnTo>
                    <a:pt x="2366" y="597"/>
                  </a:lnTo>
                  <a:lnTo>
                    <a:pt x="2366" y="590"/>
                  </a:lnTo>
                  <a:lnTo>
                    <a:pt x="2366" y="593"/>
                  </a:lnTo>
                  <a:lnTo>
                    <a:pt x="2367" y="586"/>
                  </a:lnTo>
                  <a:lnTo>
                    <a:pt x="2367" y="589"/>
                  </a:lnTo>
                  <a:lnTo>
                    <a:pt x="2367" y="583"/>
                  </a:lnTo>
                  <a:lnTo>
                    <a:pt x="2368" y="575"/>
                  </a:lnTo>
                  <a:lnTo>
                    <a:pt x="2368" y="576"/>
                  </a:lnTo>
                  <a:lnTo>
                    <a:pt x="2368" y="576"/>
                  </a:lnTo>
                  <a:lnTo>
                    <a:pt x="2368" y="578"/>
                  </a:lnTo>
                  <a:lnTo>
                    <a:pt x="2369" y="571"/>
                  </a:lnTo>
                  <a:lnTo>
                    <a:pt x="2369" y="576"/>
                  </a:lnTo>
                  <a:lnTo>
                    <a:pt x="2369" y="569"/>
                  </a:lnTo>
                  <a:lnTo>
                    <a:pt x="2369" y="572"/>
                  </a:lnTo>
                  <a:lnTo>
                    <a:pt x="2369" y="562"/>
                  </a:lnTo>
                  <a:lnTo>
                    <a:pt x="2370" y="563"/>
                  </a:lnTo>
                  <a:lnTo>
                    <a:pt x="2370" y="568"/>
                  </a:lnTo>
                  <a:lnTo>
                    <a:pt x="2370" y="559"/>
                  </a:lnTo>
                  <a:lnTo>
                    <a:pt x="2370" y="558"/>
                  </a:lnTo>
                  <a:lnTo>
                    <a:pt x="2371" y="562"/>
                  </a:lnTo>
                  <a:lnTo>
                    <a:pt x="2371" y="556"/>
                  </a:lnTo>
                  <a:lnTo>
                    <a:pt x="2371" y="556"/>
                  </a:lnTo>
                  <a:lnTo>
                    <a:pt x="2371" y="559"/>
                  </a:lnTo>
                  <a:lnTo>
                    <a:pt x="2372" y="549"/>
                  </a:lnTo>
                  <a:lnTo>
                    <a:pt x="2372" y="552"/>
                  </a:lnTo>
                  <a:lnTo>
                    <a:pt x="2372" y="554"/>
                  </a:lnTo>
                  <a:lnTo>
                    <a:pt x="2372" y="548"/>
                  </a:lnTo>
                  <a:lnTo>
                    <a:pt x="2373" y="551"/>
                  </a:lnTo>
                  <a:lnTo>
                    <a:pt x="2373" y="545"/>
                  </a:lnTo>
                  <a:lnTo>
                    <a:pt x="2373" y="545"/>
                  </a:lnTo>
                  <a:lnTo>
                    <a:pt x="2373" y="527"/>
                  </a:lnTo>
                  <a:lnTo>
                    <a:pt x="2374" y="539"/>
                  </a:lnTo>
                  <a:lnTo>
                    <a:pt x="2374" y="536"/>
                  </a:lnTo>
                  <a:lnTo>
                    <a:pt x="2374" y="536"/>
                  </a:lnTo>
                  <a:lnTo>
                    <a:pt x="2374" y="538"/>
                  </a:lnTo>
                  <a:lnTo>
                    <a:pt x="2375" y="532"/>
                  </a:lnTo>
                  <a:lnTo>
                    <a:pt x="2375" y="533"/>
                  </a:lnTo>
                  <a:lnTo>
                    <a:pt x="2375" y="537"/>
                  </a:lnTo>
                  <a:lnTo>
                    <a:pt x="2375" y="531"/>
                  </a:lnTo>
                  <a:lnTo>
                    <a:pt x="2376" y="530"/>
                  </a:lnTo>
                  <a:lnTo>
                    <a:pt x="2376" y="524"/>
                  </a:lnTo>
                  <a:lnTo>
                    <a:pt x="2376" y="528"/>
                  </a:lnTo>
                  <a:lnTo>
                    <a:pt x="2376" y="518"/>
                  </a:lnTo>
                  <a:lnTo>
                    <a:pt x="2377" y="521"/>
                  </a:lnTo>
                  <a:lnTo>
                    <a:pt x="2377" y="513"/>
                  </a:lnTo>
                  <a:lnTo>
                    <a:pt x="2377" y="515"/>
                  </a:lnTo>
                  <a:lnTo>
                    <a:pt x="2378" y="506"/>
                  </a:lnTo>
                  <a:lnTo>
                    <a:pt x="2378" y="509"/>
                  </a:lnTo>
                  <a:lnTo>
                    <a:pt x="2378" y="501"/>
                  </a:lnTo>
                  <a:lnTo>
                    <a:pt x="2379" y="504"/>
                  </a:lnTo>
                  <a:lnTo>
                    <a:pt x="2379" y="496"/>
                  </a:lnTo>
                  <a:lnTo>
                    <a:pt x="2379" y="497"/>
                  </a:lnTo>
                  <a:lnTo>
                    <a:pt x="2380" y="489"/>
                  </a:lnTo>
                  <a:lnTo>
                    <a:pt x="2380" y="491"/>
                  </a:lnTo>
                  <a:lnTo>
                    <a:pt x="2380" y="487"/>
                  </a:lnTo>
                  <a:lnTo>
                    <a:pt x="2380" y="490"/>
                  </a:lnTo>
                  <a:lnTo>
                    <a:pt x="2380" y="483"/>
                  </a:lnTo>
                  <a:lnTo>
                    <a:pt x="2381" y="490"/>
                  </a:lnTo>
                  <a:lnTo>
                    <a:pt x="2381" y="483"/>
                  </a:lnTo>
                  <a:lnTo>
                    <a:pt x="2381" y="485"/>
                  </a:lnTo>
                  <a:lnTo>
                    <a:pt x="2382" y="481"/>
                  </a:lnTo>
                  <a:lnTo>
                    <a:pt x="2382" y="486"/>
                  </a:lnTo>
                  <a:lnTo>
                    <a:pt x="2382" y="480"/>
                  </a:lnTo>
                  <a:lnTo>
                    <a:pt x="2383" y="476"/>
                  </a:lnTo>
                  <a:lnTo>
                    <a:pt x="2383" y="477"/>
                  </a:lnTo>
                  <a:lnTo>
                    <a:pt x="2383" y="472"/>
                  </a:lnTo>
                  <a:lnTo>
                    <a:pt x="2383" y="470"/>
                  </a:lnTo>
                  <a:lnTo>
                    <a:pt x="2383" y="473"/>
                  </a:lnTo>
                  <a:lnTo>
                    <a:pt x="2383" y="467"/>
                  </a:lnTo>
                  <a:lnTo>
                    <a:pt x="2384" y="475"/>
                  </a:lnTo>
                  <a:lnTo>
                    <a:pt x="2384" y="469"/>
                  </a:lnTo>
                  <a:lnTo>
                    <a:pt x="2384" y="472"/>
                  </a:lnTo>
                  <a:lnTo>
                    <a:pt x="2385" y="469"/>
                  </a:lnTo>
                  <a:lnTo>
                    <a:pt x="2385" y="473"/>
                  </a:lnTo>
                  <a:lnTo>
                    <a:pt x="2385" y="468"/>
                  </a:lnTo>
                  <a:lnTo>
                    <a:pt x="2386" y="462"/>
                  </a:lnTo>
                  <a:lnTo>
                    <a:pt x="2386" y="463"/>
                  </a:lnTo>
                  <a:lnTo>
                    <a:pt x="2386" y="467"/>
                  </a:lnTo>
                  <a:lnTo>
                    <a:pt x="2386" y="466"/>
                  </a:lnTo>
                  <a:lnTo>
                    <a:pt x="2387" y="464"/>
                  </a:lnTo>
                  <a:lnTo>
                    <a:pt x="2387" y="469"/>
                  </a:lnTo>
                  <a:lnTo>
                    <a:pt x="2387" y="467"/>
                  </a:lnTo>
                  <a:lnTo>
                    <a:pt x="2387" y="466"/>
                  </a:lnTo>
                  <a:lnTo>
                    <a:pt x="2387" y="470"/>
                  </a:lnTo>
                  <a:lnTo>
                    <a:pt x="2387" y="466"/>
                  </a:lnTo>
                  <a:lnTo>
                    <a:pt x="2388" y="465"/>
                  </a:lnTo>
                  <a:lnTo>
                    <a:pt x="2388" y="468"/>
                  </a:lnTo>
                  <a:lnTo>
                    <a:pt x="2388" y="465"/>
                  </a:lnTo>
                  <a:lnTo>
                    <a:pt x="2388" y="465"/>
                  </a:lnTo>
                  <a:lnTo>
                    <a:pt x="2388" y="469"/>
                  </a:lnTo>
                  <a:lnTo>
                    <a:pt x="2389" y="466"/>
                  </a:lnTo>
                  <a:lnTo>
                    <a:pt x="2389" y="466"/>
                  </a:lnTo>
                  <a:lnTo>
                    <a:pt x="2389" y="471"/>
                  </a:lnTo>
                  <a:lnTo>
                    <a:pt x="2389" y="464"/>
                  </a:lnTo>
                  <a:lnTo>
                    <a:pt x="2389" y="465"/>
                  </a:lnTo>
                  <a:lnTo>
                    <a:pt x="2390" y="471"/>
                  </a:lnTo>
                  <a:lnTo>
                    <a:pt x="2390" y="465"/>
                  </a:lnTo>
                  <a:lnTo>
                    <a:pt x="2390" y="460"/>
                  </a:lnTo>
                  <a:lnTo>
                    <a:pt x="2390" y="453"/>
                  </a:lnTo>
                  <a:lnTo>
                    <a:pt x="2390" y="453"/>
                  </a:lnTo>
                  <a:lnTo>
                    <a:pt x="2391" y="462"/>
                  </a:lnTo>
                  <a:lnTo>
                    <a:pt x="2391" y="459"/>
                  </a:lnTo>
                  <a:lnTo>
                    <a:pt x="2391" y="462"/>
                  </a:lnTo>
                  <a:lnTo>
                    <a:pt x="2391" y="458"/>
                  </a:lnTo>
                  <a:lnTo>
                    <a:pt x="2392" y="460"/>
                  </a:lnTo>
                  <a:lnTo>
                    <a:pt x="2392" y="460"/>
                  </a:lnTo>
                  <a:lnTo>
                    <a:pt x="2392" y="457"/>
                  </a:lnTo>
                  <a:lnTo>
                    <a:pt x="2392" y="461"/>
                  </a:lnTo>
                  <a:lnTo>
                    <a:pt x="2393" y="463"/>
                  </a:lnTo>
                  <a:lnTo>
                    <a:pt x="2393" y="460"/>
                  </a:lnTo>
                  <a:lnTo>
                    <a:pt x="2393" y="463"/>
                  </a:lnTo>
                  <a:lnTo>
                    <a:pt x="2393" y="459"/>
                  </a:lnTo>
                  <a:lnTo>
                    <a:pt x="2394" y="458"/>
                  </a:lnTo>
                  <a:lnTo>
                    <a:pt x="2394" y="463"/>
                  </a:lnTo>
                  <a:lnTo>
                    <a:pt x="2394" y="461"/>
                  </a:lnTo>
                  <a:lnTo>
                    <a:pt x="2394" y="468"/>
                  </a:lnTo>
                  <a:lnTo>
                    <a:pt x="2394" y="463"/>
                  </a:lnTo>
                  <a:lnTo>
                    <a:pt x="2394" y="461"/>
                  </a:lnTo>
                  <a:lnTo>
                    <a:pt x="2395" y="466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66"/>
                  </a:lnTo>
                  <a:lnTo>
                    <a:pt x="2396" y="461"/>
                  </a:lnTo>
                  <a:lnTo>
                    <a:pt x="2396" y="467"/>
                  </a:lnTo>
                  <a:lnTo>
                    <a:pt x="2396" y="463"/>
                  </a:lnTo>
                  <a:lnTo>
                    <a:pt x="2397" y="465"/>
                  </a:lnTo>
                  <a:lnTo>
                    <a:pt x="2397" y="466"/>
                  </a:lnTo>
                  <a:lnTo>
                    <a:pt x="2397" y="464"/>
                  </a:lnTo>
                  <a:lnTo>
                    <a:pt x="2397" y="469"/>
                  </a:lnTo>
                  <a:lnTo>
                    <a:pt x="2397" y="456"/>
                  </a:lnTo>
                  <a:lnTo>
                    <a:pt x="2397" y="454"/>
                  </a:lnTo>
                  <a:lnTo>
                    <a:pt x="2398" y="464"/>
                  </a:lnTo>
                  <a:lnTo>
                    <a:pt x="2398" y="463"/>
                  </a:lnTo>
                  <a:lnTo>
                    <a:pt x="2398" y="462"/>
                  </a:lnTo>
                  <a:lnTo>
                    <a:pt x="2398" y="467"/>
                  </a:lnTo>
                  <a:lnTo>
                    <a:pt x="2399" y="465"/>
                  </a:lnTo>
                  <a:lnTo>
                    <a:pt x="2399" y="468"/>
                  </a:lnTo>
                  <a:lnTo>
                    <a:pt x="2399" y="464"/>
                  </a:lnTo>
                  <a:lnTo>
                    <a:pt x="2399" y="462"/>
                  </a:lnTo>
                  <a:lnTo>
                    <a:pt x="2400" y="469"/>
                  </a:lnTo>
                  <a:lnTo>
                    <a:pt x="2400" y="466"/>
                  </a:lnTo>
                  <a:lnTo>
                    <a:pt x="2400" y="466"/>
                  </a:lnTo>
                  <a:lnTo>
                    <a:pt x="2400" y="469"/>
                  </a:lnTo>
                  <a:lnTo>
                    <a:pt x="2400" y="463"/>
                  </a:lnTo>
                  <a:lnTo>
                    <a:pt x="2401" y="466"/>
                  </a:lnTo>
                  <a:lnTo>
                    <a:pt x="2401" y="470"/>
                  </a:lnTo>
                  <a:lnTo>
                    <a:pt x="2401" y="466"/>
                  </a:lnTo>
                  <a:lnTo>
                    <a:pt x="2401" y="469"/>
                  </a:lnTo>
                  <a:lnTo>
                    <a:pt x="2401" y="472"/>
                  </a:lnTo>
                  <a:lnTo>
                    <a:pt x="2401" y="468"/>
                  </a:lnTo>
                  <a:lnTo>
                    <a:pt x="2402" y="468"/>
                  </a:lnTo>
                  <a:lnTo>
                    <a:pt x="2402" y="471"/>
                  </a:lnTo>
                  <a:lnTo>
                    <a:pt x="2402" y="467"/>
                  </a:lnTo>
                  <a:lnTo>
                    <a:pt x="2402" y="467"/>
                  </a:lnTo>
                  <a:lnTo>
                    <a:pt x="2403" y="472"/>
                  </a:lnTo>
                  <a:lnTo>
                    <a:pt x="2403" y="466"/>
                  </a:lnTo>
                  <a:lnTo>
                    <a:pt x="2403" y="467"/>
                  </a:lnTo>
                  <a:lnTo>
                    <a:pt x="2403" y="475"/>
                  </a:lnTo>
                  <a:lnTo>
                    <a:pt x="2403" y="465"/>
                  </a:lnTo>
                  <a:lnTo>
                    <a:pt x="2404" y="465"/>
                  </a:lnTo>
                  <a:lnTo>
                    <a:pt x="2404" y="470"/>
                  </a:lnTo>
                  <a:lnTo>
                    <a:pt x="2404" y="466"/>
                  </a:lnTo>
                  <a:lnTo>
                    <a:pt x="2404" y="465"/>
                  </a:lnTo>
                  <a:lnTo>
                    <a:pt x="2404" y="470"/>
                  </a:lnTo>
                  <a:lnTo>
                    <a:pt x="2404" y="467"/>
                  </a:lnTo>
                  <a:lnTo>
                    <a:pt x="2405" y="466"/>
                  </a:lnTo>
                  <a:lnTo>
                    <a:pt x="2405" y="472"/>
                  </a:lnTo>
                  <a:lnTo>
                    <a:pt x="2405" y="470"/>
                  </a:lnTo>
                  <a:lnTo>
                    <a:pt x="2405" y="469"/>
                  </a:lnTo>
                  <a:lnTo>
                    <a:pt x="2405" y="473"/>
                  </a:lnTo>
                  <a:lnTo>
                    <a:pt x="2406" y="468"/>
                  </a:lnTo>
                  <a:lnTo>
                    <a:pt x="2406" y="469"/>
                  </a:lnTo>
                  <a:lnTo>
                    <a:pt x="2406" y="473"/>
                  </a:lnTo>
                  <a:lnTo>
                    <a:pt x="2406" y="464"/>
                  </a:lnTo>
                  <a:lnTo>
                    <a:pt x="2407" y="465"/>
                  </a:lnTo>
                  <a:lnTo>
                    <a:pt x="2407" y="467"/>
                  </a:lnTo>
                  <a:lnTo>
                    <a:pt x="2407" y="461"/>
                  </a:lnTo>
                  <a:lnTo>
                    <a:pt x="2407" y="463"/>
                  </a:lnTo>
                  <a:lnTo>
                    <a:pt x="2407" y="465"/>
                  </a:lnTo>
                  <a:lnTo>
                    <a:pt x="2408" y="460"/>
                  </a:lnTo>
                  <a:lnTo>
                    <a:pt x="2408" y="460"/>
                  </a:lnTo>
                  <a:lnTo>
                    <a:pt x="2408" y="467"/>
                  </a:lnTo>
                  <a:lnTo>
                    <a:pt x="2408" y="461"/>
                  </a:lnTo>
                  <a:lnTo>
                    <a:pt x="2408" y="464"/>
                  </a:lnTo>
                  <a:lnTo>
                    <a:pt x="2408" y="470"/>
                  </a:lnTo>
                  <a:lnTo>
                    <a:pt x="2409" y="463"/>
                  </a:lnTo>
                  <a:lnTo>
                    <a:pt x="2409" y="465"/>
                  </a:lnTo>
                  <a:lnTo>
                    <a:pt x="2409" y="467"/>
                  </a:lnTo>
                  <a:lnTo>
                    <a:pt x="2409" y="460"/>
                  </a:lnTo>
                  <a:lnTo>
                    <a:pt x="2410" y="464"/>
                  </a:lnTo>
                  <a:lnTo>
                    <a:pt x="2410" y="461"/>
                  </a:lnTo>
                  <a:lnTo>
                    <a:pt x="2410" y="462"/>
                  </a:lnTo>
                  <a:lnTo>
                    <a:pt x="2411" y="459"/>
                  </a:lnTo>
                  <a:lnTo>
                    <a:pt x="2411" y="464"/>
                  </a:lnTo>
                  <a:lnTo>
                    <a:pt x="2411" y="460"/>
                  </a:lnTo>
                  <a:lnTo>
                    <a:pt x="2411" y="464"/>
                  </a:lnTo>
                  <a:lnTo>
                    <a:pt x="2411" y="467"/>
                  </a:lnTo>
                  <a:lnTo>
                    <a:pt x="2412" y="462"/>
                  </a:lnTo>
                  <a:lnTo>
                    <a:pt x="2412" y="465"/>
                  </a:lnTo>
                  <a:lnTo>
                    <a:pt x="2412" y="466"/>
                  </a:lnTo>
                  <a:lnTo>
                    <a:pt x="2412" y="459"/>
                  </a:lnTo>
                  <a:lnTo>
                    <a:pt x="2413" y="465"/>
                  </a:lnTo>
                  <a:lnTo>
                    <a:pt x="2413" y="459"/>
                  </a:lnTo>
                  <a:lnTo>
                    <a:pt x="2413" y="461"/>
                  </a:lnTo>
                  <a:lnTo>
                    <a:pt x="2413" y="465"/>
                  </a:lnTo>
                  <a:lnTo>
                    <a:pt x="2414" y="454"/>
                  </a:lnTo>
                  <a:lnTo>
                    <a:pt x="2414" y="453"/>
                  </a:lnTo>
                  <a:lnTo>
                    <a:pt x="2414" y="449"/>
                  </a:lnTo>
                  <a:lnTo>
                    <a:pt x="2414" y="457"/>
                  </a:lnTo>
                  <a:lnTo>
                    <a:pt x="2415" y="455"/>
                  </a:lnTo>
                  <a:lnTo>
                    <a:pt x="2415" y="460"/>
                  </a:lnTo>
                  <a:lnTo>
                    <a:pt x="2415" y="455"/>
                  </a:lnTo>
                  <a:lnTo>
                    <a:pt x="2415" y="458"/>
                  </a:lnTo>
                  <a:lnTo>
                    <a:pt x="2416" y="455"/>
                  </a:lnTo>
                  <a:lnTo>
                    <a:pt x="2416" y="460"/>
                  </a:lnTo>
                  <a:lnTo>
                    <a:pt x="2416" y="455"/>
                  </a:lnTo>
                  <a:lnTo>
                    <a:pt x="2417" y="463"/>
                  </a:lnTo>
                  <a:lnTo>
                    <a:pt x="2417" y="455"/>
                  </a:lnTo>
                  <a:lnTo>
                    <a:pt x="2417" y="457"/>
                  </a:lnTo>
                  <a:lnTo>
                    <a:pt x="2417" y="463"/>
                  </a:lnTo>
                  <a:lnTo>
                    <a:pt x="2417" y="456"/>
                  </a:lnTo>
                  <a:lnTo>
                    <a:pt x="2418" y="458"/>
                  </a:lnTo>
                  <a:lnTo>
                    <a:pt x="2418" y="461"/>
                  </a:lnTo>
                  <a:lnTo>
                    <a:pt x="2418" y="456"/>
                  </a:lnTo>
                  <a:lnTo>
                    <a:pt x="2418" y="453"/>
                  </a:lnTo>
                  <a:lnTo>
                    <a:pt x="2418" y="457"/>
                  </a:lnTo>
                  <a:lnTo>
                    <a:pt x="2418" y="453"/>
                  </a:lnTo>
                  <a:lnTo>
                    <a:pt x="2419" y="451"/>
                  </a:lnTo>
                  <a:lnTo>
                    <a:pt x="2419" y="455"/>
                  </a:lnTo>
                  <a:lnTo>
                    <a:pt x="2419" y="449"/>
                  </a:lnTo>
                  <a:lnTo>
                    <a:pt x="2419" y="445"/>
                  </a:lnTo>
                  <a:lnTo>
                    <a:pt x="2420" y="446"/>
                  </a:lnTo>
                  <a:lnTo>
                    <a:pt x="2420" y="451"/>
                  </a:lnTo>
                  <a:lnTo>
                    <a:pt x="2420" y="455"/>
                  </a:lnTo>
                  <a:lnTo>
                    <a:pt x="2420" y="452"/>
                  </a:lnTo>
                  <a:lnTo>
                    <a:pt x="2421" y="453"/>
                  </a:lnTo>
                  <a:lnTo>
                    <a:pt x="2421" y="458"/>
                  </a:lnTo>
                  <a:lnTo>
                    <a:pt x="2421" y="452"/>
                  </a:lnTo>
                  <a:lnTo>
                    <a:pt x="2421" y="451"/>
                  </a:lnTo>
                  <a:lnTo>
                    <a:pt x="2421" y="453"/>
                  </a:lnTo>
                  <a:lnTo>
                    <a:pt x="2422" y="447"/>
                  </a:lnTo>
                  <a:lnTo>
                    <a:pt x="2422" y="455"/>
                  </a:lnTo>
                  <a:lnTo>
                    <a:pt x="2422" y="448"/>
                  </a:lnTo>
                  <a:lnTo>
                    <a:pt x="2422" y="449"/>
                  </a:lnTo>
                  <a:lnTo>
                    <a:pt x="2422" y="444"/>
                  </a:lnTo>
                  <a:lnTo>
                    <a:pt x="2423" y="444"/>
                  </a:lnTo>
                  <a:lnTo>
                    <a:pt x="2423" y="449"/>
                  </a:lnTo>
                  <a:lnTo>
                    <a:pt x="2423" y="446"/>
                  </a:lnTo>
                  <a:lnTo>
                    <a:pt x="2423" y="447"/>
                  </a:lnTo>
                  <a:lnTo>
                    <a:pt x="2424" y="448"/>
                  </a:lnTo>
                  <a:lnTo>
                    <a:pt x="2424" y="443"/>
                  </a:lnTo>
                  <a:lnTo>
                    <a:pt x="2424" y="443"/>
                  </a:lnTo>
                  <a:lnTo>
                    <a:pt x="2424" y="445"/>
                  </a:lnTo>
                  <a:lnTo>
                    <a:pt x="2425" y="441"/>
                  </a:lnTo>
                  <a:lnTo>
                    <a:pt x="2425" y="448"/>
                  </a:lnTo>
                  <a:lnTo>
                    <a:pt x="2425" y="442"/>
                  </a:lnTo>
                  <a:lnTo>
                    <a:pt x="2425" y="444"/>
                  </a:lnTo>
                  <a:lnTo>
                    <a:pt x="2425" y="449"/>
                  </a:lnTo>
                  <a:lnTo>
                    <a:pt x="2425" y="442"/>
                  </a:lnTo>
                  <a:lnTo>
                    <a:pt x="2426" y="444"/>
                  </a:lnTo>
                  <a:lnTo>
                    <a:pt x="2426" y="447"/>
                  </a:lnTo>
                  <a:lnTo>
                    <a:pt x="2426" y="422"/>
                  </a:lnTo>
                  <a:lnTo>
                    <a:pt x="2427" y="428"/>
                  </a:lnTo>
                  <a:lnTo>
                    <a:pt x="2427" y="432"/>
                  </a:lnTo>
                  <a:lnTo>
                    <a:pt x="2427" y="424"/>
                  </a:lnTo>
                  <a:lnTo>
                    <a:pt x="2427" y="426"/>
                  </a:lnTo>
                  <a:lnTo>
                    <a:pt x="2428" y="430"/>
                  </a:lnTo>
                  <a:lnTo>
                    <a:pt x="2428" y="423"/>
                  </a:lnTo>
                  <a:lnTo>
                    <a:pt x="2428" y="422"/>
                  </a:lnTo>
                  <a:lnTo>
                    <a:pt x="2428" y="427"/>
                  </a:lnTo>
                  <a:lnTo>
                    <a:pt x="2428" y="418"/>
                  </a:lnTo>
                  <a:lnTo>
                    <a:pt x="2429" y="416"/>
                  </a:lnTo>
                  <a:lnTo>
                    <a:pt x="2429" y="419"/>
                  </a:lnTo>
                  <a:lnTo>
                    <a:pt x="2429" y="410"/>
                  </a:lnTo>
                  <a:lnTo>
                    <a:pt x="2429" y="413"/>
                  </a:lnTo>
                  <a:lnTo>
                    <a:pt x="2429" y="420"/>
                  </a:lnTo>
                  <a:lnTo>
                    <a:pt x="2429" y="414"/>
                  </a:lnTo>
                  <a:lnTo>
                    <a:pt x="2430" y="413"/>
                  </a:lnTo>
                  <a:lnTo>
                    <a:pt x="2430" y="418"/>
                  </a:lnTo>
                  <a:lnTo>
                    <a:pt x="2430" y="416"/>
                  </a:lnTo>
                  <a:lnTo>
                    <a:pt x="2430" y="412"/>
                  </a:lnTo>
                  <a:lnTo>
                    <a:pt x="2430" y="415"/>
                  </a:lnTo>
                  <a:lnTo>
                    <a:pt x="2431" y="409"/>
                  </a:lnTo>
                  <a:lnTo>
                    <a:pt x="2431" y="406"/>
                  </a:lnTo>
                  <a:lnTo>
                    <a:pt x="2431" y="407"/>
                  </a:lnTo>
                  <a:lnTo>
                    <a:pt x="2431" y="397"/>
                  </a:lnTo>
                  <a:lnTo>
                    <a:pt x="2432" y="398"/>
                  </a:lnTo>
                  <a:lnTo>
                    <a:pt x="2432" y="391"/>
                  </a:lnTo>
                  <a:lnTo>
                    <a:pt x="2432" y="392"/>
                  </a:lnTo>
                  <a:lnTo>
                    <a:pt x="2432" y="396"/>
                  </a:lnTo>
                  <a:lnTo>
                    <a:pt x="2432" y="397"/>
                  </a:lnTo>
                  <a:lnTo>
                    <a:pt x="2432" y="393"/>
                  </a:lnTo>
                  <a:lnTo>
                    <a:pt x="2433" y="394"/>
                  </a:lnTo>
                  <a:lnTo>
                    <a:pt x="2433" y="381"/>
                  </a:lnTo>
                  <a:lnTo>
                    <a:pt x="2433" y="376"/>
                  </a:lnTo>
                  <a:lnTo>
                    <a:pt x="2434" y="373"/>
                  </a:lnTo>
                  <a:lnTo>
                    <a:pt x="2434" y="376"/>
                  </a:lnTo>
                  <a:lnTo>
                    <a:pt x="2434" y="372"/>
                  </a:lnTo>
                  <a:lnTo>
                    <a:pt x="2434" y="372"/>
                  </a:lnTo>
                  <a:lnTo>
                    <a:pt x="2435" y="373"/>
                  </a:lnTo>
                  <a:lnTo>
                    <a:pt x="2435" y="368"/>
                  </a:lnTo>
                  <a:lnTo>
                    <a:pt x="2435" y="368"/>
                  </a:lnTo>
                  <a:lnTo>
                    <a:pt x="2435" y="362"/>
                  </a:lnTo>
                  <a:lnTo>
                    <a:pt x="2436" y="366"/>
                  </a:lnTo>
                  <a:lnTo>
                    <a:pt x="2436" y="359"/>
                  </a:lnTo>
                  <a:lnTo>
                    <a:pt x="2436" y="357"/>
                  </a:lnTo>
                  <a:lnTo>
                    <a:pt x="2436" y="360"/>
                  </a:lnTo>
                  <a:lnTo>
                    <a:pt x="2436" y="352"/>
                  </a:lnTo>
                  <a:lnTo>
                    <a:pt x="2437" y="354"/>
                  </a:lnTo>
                  <a:lnTo>
                    <a:pt x="2437" y="351"/>
                  </a:lnTo>
                  <a:lnTo>
                    <a:pt x="2437" y="355"/>
                  </a:lnTo>
                  <a:lnTo>
                    <a:pt x="2437" y="349"/>
                  </a:lnTo>
                  <a:lnTo>
                    <a:pt x="2438" y="348"/>
                  </a:lnTo>
                  <a:lnTo>
                    <a:pt x="2438" y="349"/>
                  </a:lnTo>
                  <a:lnTo>
                    <a:pt x="2438" y="344"/>
                  </a:lnTo>
                  <a:lnTo>
                    <a:pt x="2438" y="342"/>
                  </a:lnTo>
                  <a:lnTo>
                    <a:pt x="2439" y="344"/>
                  </a:lnTo>
                  <a:lnTo>
                    <a:pt x="2439" y="341"/>
                  </a:lnTo>
                  <a:lnTo>
                    <a:pt x="2439" y="346"/>
                  </a:lnTo>
                  <a:lnTo>
                    <a:pt x="2439" y="349"/>
                  </a:lnTo>
                  <a:lnTo>
                    <a:pt x="2439" y="345"/>
                  </a:lnTo>
                  <a:lnTo>
                    <a:pt x="2439" y="352"/>
                  </a:lnTo>
                  <a:lnTo>
                    <a:pt x="2440" y="341"/>
                  </a:lnTo>
                  <a:lnTo>
                    <a:pt x="2440" y="344"/>
                  </a:lnTo>
                  <a:lnTo>
                    <a:pt x="2440" y="333"/>
                  </a:lnTo>
                  <a:lnTo>
                    <a:pt x="2440" y="334"/>
                  </a:lnTo>
                  <a:lnTo>
                    <a:pt x="2441" y="337"/>
                  </a:lnTo>
                  <a:lnTo>
                    <a:pt x="2441" y="343"/>
                  </a:lnTo>
                  <a:lnTo>
                    <a:pt x="2441" y="345"/>
                  </a:lnTo>
                  <a:lnTo>
                    <a:pt x="2441" y="345"/>
                  </a:lnTo>
                  <a:lnTo>
                    <a:pt x="2442" y="349"/>
                  </a:lnTo>
                  <a:lnTo>
                    <a:pt x="2442" y="343"/>
                  </a:lnTo>
                  <a:lnTo>
                    <a:pt x="2442" y="337"/>
                  </a:lnTo>
                  <a:lnTo>
                    <a:pt x="2442" y="347"/>
                  </a:lnTo>
                  <a:lnTo>
                    <a:pt x="2443" y="345"/>
                  </a:lnTo>
                  <a:lnTo>
                    <a:pt x="2443" y="355"/>
                  </a:lnTo>
                  <a:lnTo>
                    <a:pt x="2443" y="352"/>
                  </a:lnTo>
                  <a:lnTo>
                    <a:pt x="2443" y="352"/>
                  </a:lnTo>
                  <a:lnTo>
                    <a:pt x="2443" y="359"/>
                  </a:lnTo>
                  <a:lnTo>
                    <a:pt x="2444" y="353"/>
                  </a:lnTo>
                  <a:lnTo>
                    <a:pt x="2444" y="357"/>
                  </a:lnTo>
                  <a:lnTo>
                    <a:pt x="2444" y="353"/>
                  </a:lnTo>
                  <a:lnTo>
                    <a:pt x="2445" y="361"/>
                  </a:lnTo>
                  <a:lnTo>
                    <a:pt x="2445" y="366"/>
                  </a:lnTo>
                  <a:lnTo>
                    <a:pt x="2445" y="364"/>
                  </a:lnTo>
                  <a:lnTo>
                    <a:pt x="2445" y="368"/>
                  </a:lnTo>
                  <a:lnTo>
                    <a:pt x="2446" y="376"/>
                  </a:lnTo>
                  <a:lnTo>
                    <a:pt x="2446" y="371"/>
                  </a:lnTo>
                  <a:lnTo>
                    <a:pt x="2446" y="380"/>
                  </a:lnTo>
                  <a:lnTo>
                    <a:pt x="2446" y="373"/>
                  </a:lnTo>
                  <a:lnTo>
                    <a:pt x="2447" y="381"/>
                  </a:lnTo>
                  <a:lnTo>
                    <a:pt x="2447" y="378"/>
                  </a:lnTo>
                  <a:lnTo>
                    <a:pt x="2447" y="381"/>
                  </a:lnTo>
                  <a:lnTo>
                    <a:pt x="2447" y="389"/>
                  </a:lnTo>
                  <a:lnTo>
                    <a:pt x="2448" y="385"/>
                  </a:lnTo>
                  <a:lnTo>
                    <a:pt x="2448" y="387"/>
                  </a:lnTo>
                  <a:lnTo>
                    <a:pt x="2448" y="391"/>
                  </a:lnTo>
                  <a:lnTo>
                    <a:pt x="2448" y="388"/>
                  </a:lnTo>
                  <a:lnTo>
                    <a:pt x="2449" y="387"/>
                  </a:lnTo>
                  <a:lnTo>
                    <a:pt x="2449" y="394"/>
                  </a:lnTo>
                  <a:lnTo>
                    <a:pt x="2449" y="393"/>
                  </a:lnTo>
                  <a:lnTo>
                    <a:pt x="2449" y="388"/>
                  </a:lnTo>
                  <a:lnTo>
                    <a:pt x="2450" y="392"/>
                  </a:lnTo>
                  <a:lnTo>
                    <a:pt x="2450" y="394"/>
                  </a:lnTo>
                  <a:lnTo>
                    <a:pt x="2450" y="392"/>
                  </a:lnTo>
                  <a:lnTo>
                    <a:pt x="2450" y="400"/>
                  </a:lnTo>
                  <a:lnTo>
                    <a:pt x="2450" y="399"/>
                  </a:lnTo>
                  <a:lnTo>
                    <a:pt x="2450" y="399"/>
                  </a:lnTo>
                  <a:lnTo>
                    <a:pt x="2451" y="406"/>
                  </a:lnTo>
                  <a:lnTo>
                    <a:pt x="2451" y="400"/>
                  </a:lnTo>
                  <a:lnTo>
                    <a:pt x="2451" y="404"/>
                  </a:lnTo>
                  <a:lnTo>
                    <a:pt x="2452" y="401"/>
                  </a:lnTo>
                  <a:lnTo>
                    <a:pt x="2452" y="407"/>
                  </a:lnTo>
                  <a:lnTo>
                    <a:pt x="2452" y="405"/>
                  </a:lnTo>
                  <a:lnTo>
                    <a:pt x="2453" y="416"/>
                  </a:lnTo>
                  <a:lnTo>
                    <a:pt x="2453" y="412"/>
                  </a:lnTo>
                  <a:lnTo>
                    <a:pt x="2453" y="421"/>
                  </a:lnTo>
                  <a:lnTo>
                    <a:pt x="2453" y="421"/>
                  </a:lnTo>
                  <a:lnTo>
                    <a:pt x="2454" y="427"/>
                  </a:lnTo>
                  <a:lnTo>
                    <a:pt x="2454" y="425"/>
                  </a:lnTo>
                  <a:lnTo>
                    <a:pt x="2454" y="431"/>
                  </a:lnTo>
                  <a:lnTo>
                    <a:pt x="2454" y="431"/>
                  </a:lnTo>
                  <a:lnTo>
                    <a:pt x="2454" y="431"/>
                  </a:lnTo>
                  <a:lnTo>
                    <a:pt x="2455" y="429"/>
                  </a:lnTo>
                  <a:lnTo>
                    <a:pt x="2455" y="424"/>
                  </a:lnTo>
                  <a:lnTo>
                    <a:pt x="2455" y="428"/>
                  </a:lnTo>
                  <a:lnTo>
                    <a:pt x="2455" y="430"/>
                  </a:lnTo>
                  <a:lnTo>
                    <a:pt x="2456" y="429"/>
                  </a:lnTo>
                  <a:lnTo>
                    <a:pt x="2456" y="433"/>
                  </a:lnTo>
                  <a:lnTo>
                    <a:pt x="2456" y="436"/>
                  </a:lnTo>
                  <a:lnTo>
                    <a:pt x="2456" y="434"/>
                  </a:lnTo>
                  <a:lnTo>
                    <a:pt x="2456" y="438"/>
                  </a:lnTo>
                  <a:lnTo>
                    <a:pt x="2457" y="442"/>
                  </a:lnTo>
                  <a:lnTo>
                    <a:pt x="2457" y="437"/>
                  </a:lnTo>
                  <a:lnTo>
                    <a:pt x="2457" y="442"/>
                  </a:lnTo>
                  <a:lnTo>
                    <a:pt x="2457" y="440"/>
                  </a:lnTo>
                  <a:lnTo>
                    <a:pt x="2457" y="446"/>
                  </a:lnTo>
                  <a:lnTo>
                    <a:pt x="2458" y="443"/>
                  </a:lnTo>
                  <a:lnTo>
                    <a:pt x="2458" y="448"/>
                  </a:lnTo>
                  <a:lnTo>
                    <a:pt x="2458" y="446"/>
                  </a:lnTo>
                  <a:lnTo>
                    <a:pt x="2459" y="447"/>
                  </a:lnTo>
                  <a:lnTo>
                    <a:pt x="2459" y="440"/>
                  </a:lnTo>
                  <a:lnTo>
                    <a:pt x="2459" y="452"/>
                  </a:lnTo>
                  <a:lnTo>
                    <a:pt x="2460" y="447"/>
                  </a:lnTo>
                  <a:lnTo>
                    <a:pt x="2460" y="454"/>
                  </a:lnTo>
                  <a:lnTo>
                    <a:pt x="2460" y="450"/>
                  </a:lnTo>
                  <a:lnTo>
                    <a:pt x="2460" y="458"/>
                  </a:lnTo>
                  <a:lnTo>
                    <a:pt x="2461" y="453"/>
                  </a:lnTo>
                  <a:lnTo>
                    <a:pt x="2461" y="452"/>
                  </a:lnTo>
                  <a:lnTo>
                    <a:pt x="2461" y="459"/>
                  </a:lnTo>
                  <a:lnTo>
                    <a:pt x="2461" y="456"/>
                  </a:lnTo>
                  <a:lnTo>
                    <a:pt x="2461" y="455"/>
                  </a:lnTo>
                  <a:lnTo>
                    <a:pt x="2462" y="460"/>
                  </a:lnTo>
                  <a:lnTo>
                    <a:pt x="2462" y="456"/>
                  </a:lnTo>
                  <a:lnTo>
                    <a:pt x="2462" y="462"/>
                  </a:lnTo>
                  <a:lnTo>
                    <a:pt x="2462" y="459"/>
                  </a:lnTo>
                  <a:lnTo>
                    <a:pt x="2463" y="461"/>
                  </a:lnTo>
                  <a:lnTo>
                    <a:pt x="2463" y="458"/>
                  </a:lnTo>
                  <a:lnTo>
                    <a:pt x="2463" y="463"/>
                  </a:lnTo>
                  <a:lnTo>
                    <a:pt x="2464" y="456"/>
                  </a:lnTo>
                  <a:lnTo>
                    <a:pt x="2464" y="458"/>
                  </a:lnTo>
                  <a:lnTo>
                    <a:pt x="2464" y="464"/>
                  </a:lnTo>
                  <a:lnTo>
                    <a:pt x="2464" y="458"/>
                  </a:lnTo>
                  <a:lnTo>
                    <a:pt x="2464" y="459"/>
                  </a:lnTo>
                  <a:lnTo>
                    <a:pt x="2464" y="465"/>
                  </a:lnTo>
                  <a:lnTo>
                    <a:pt x="2465" y="458"/>
                  </a:lnTo>
                  <a:lnTo>
                    <a:pt x="2465" y="464"/>
                  </a:lnTo>
                  <a:lnTo>
                    <a:pt x="2465" y="461"/>
                  </a:lnTo>
                  <a:lnTo>
                    <a:pt x="2465" y="464"/>
                  </a:lnTo>
                  <a:lnTo>
                    <a:pt x="2466" y="468"/>
                  </a:lnTo>
                  <a:lnTo>
                    <a:pt x="2466" y="460"/>
                  </a:lnTo>
                  <a:lnTo>
                    <a:pt x="2466" y="463"/>
                  </a:lnTo>
                  <a:lnTo>
                    <a:pt x="2467" y="462"/>
                  </a:lnTo>
                  <a:lnTo>
                    <a:pt x="2467" y="464"/>
                  </a:lnTo>
                  <a:lnTo>
                    <a:pt x="2467" y="466"/>
                  </a:lnTo>
                  <a:lnTo>
                    <a:pt x="2467" y="464"/>
                  </a:lnTo>
                  <a:lnTo>
                    <a:pt x="2467" y="467"/>
                  </a:lnTo>
                  <a:lnTo>
                    <a:pt x="2467" y="465"/>
                  </a:lnTo>
                  <a:lnTo>
                    <a:pt x="2468" y="470"/>
                  </a:lnTo>
                  <a:lnTo>
                    <a:pt x="2468" y="465"/>
                  </a:lnTo>
                  <a:lnTo>
                    <a:pt x="2468" y="464"/>
                  </a:lnTo>
                  <a:lnTo>
                    <a:pt x="2468" y="472"/>
                  </a:lnTo>
                  <a:lnTo>
                    <a:pt x="2469" y="466"/>
                  </a:lnTo>
                  <a:lnTo>
                    <a:pt x="2469" y="462"/>
                  </a:lnTo>
                  <a:lnTo>
                    <a:pt x="2469" y="465"/>
                  </a:lnTo>
                  <a:lnTo>
                    <a:pt x="2469" y="457"/>
                  </a:lnTo>
                  <a:lnTo>
                    <a:pt x="2469" y="456"/>
                  </a:lnTo>
                  <a:lnTo>
                    <a:pt x="2470" y="460"/>
                  </a:lnTo>
                  <a:lnTo>
                    <a:pt x="2470" y="453"/>
                  </a:lnTo>
                  <a:lnTo>
                    <a:pt x="2470" y="461"/>
                  </a:lnTo>
                  <a:lnTo>
                    <a:pt x="2471" y="458"/>
                  </a:lnTo>
                  <a:lnTo>
                    <a:pt x="2471" y="464"/>
                  </a:lnTo>
                  <a:lnTo>
                    <a:pt x="2471" y="462"/>
                  </a:lnTo>
                  <a:lnTo>
                    <a:pt x="2471" y="461"/>
                  </a:lnTo>
                  <a:lnTo>
                    <a:pt x="2471" y="466"/>
                  </a:lnTo>
                  <a:lnTo>
                    <a:pt x="2471" y="462"/>
                  </a:lnTo>
                  <a:lnTo>
                    <a:pt x="2472" y="469"/>
                  </a:lnTo>
                  <a:lnTo>
                    <a:pt x="2472" y="463"/>
                  </a:lnTo>
                  <a:lnTo>
                    <a:pt x="2472" y="466"/>
                  </a:lnTo>
                  <a:lnTo>
                    <a:pt x="2473" y="468"/>
                  </a:lnTo>
                  <a:lnTo>
                    <a:pt x="2473" y="461"/>
                  </a:lnTo>
                  <a:lnTo>
                    <a:pt x="2473" y="457"/>
                  </a:lnTo>
                  <a:lnTo>
                    <a:pt x="2473" y="461"/>
                  </a:lnTo>
                  <a:lnTo>
                    <a:pt x="2473" y="460"/>
                  </a:lnTo>
                  <a:lnTo>
                    <a:pt x="2474" y="460"/>
                  </a:lnTo>
                  <a:lnTo>
                    <a:pt x="2474" y="462"/>
                  </a:lnTo>
                  <a:lnTo>
                    <a:pt x="2474" y="462"/>
                  </a:lnTo>
                  <a:lnTo>
                    <a:pt x="2474" y="469"/>
                  </a:lnTo>
                  <a:lnTo>
                    <a:pt x="2474" y="464"/>
                  </a:lnTo>
                  <a:lnTo>
                    <a:pt x="2475" y="461"/>
                  </a:lnTo>
                  <a:lnTo>
                    <a:pt x="2475" y="466"/>
                  </a:lnTo>
                  <a:lnTo>
                    <a:pt x="2475" y="462"/>
                  </a:lnTo>
                  <a:lnTo>
                    <a:pt x="2475" y="468"/>
                  </a:lnTo>
                  <a:lnTo>
                    <a:pt x="2476" y="468"/>
                  </a:lnTo>
                  <a:lnTo>
                    <a:pt x="2476" y="466"/>
                  </a:lnTo>
                  <a:lnTo>
                    <a:pt x="2476" y="471"/>
                  </a:lnTo>
                  <a:lnTo>
                    <a:pt x="2476" y="466"/>
                  </a:lnTo>
                  <a:lnTo>
                    <a:pt x="2477" y="469"/>
                  </a:lnTo>
                  <a:lnTo>
                    <a:pt x="2477" y="465"/>
                  </a:lnTo>
                  <a:lnTo>
                    <a:pt x="2477" y="465"/>
                  </a:lnTo>
                  <a:lnTo>
                    <a:pt x="2478" y="463"/>
                  </a:lnTo>
                  <a:lnTo>
                    <a:pt x="2478" y="468"/>
                  </a:lnTo>
                  <a:lnTo>
                    <a:pt x="2478" y="462"/>
                  </a:lnTo>
                  <a:lnTo>
                    <a:pt x="2478" y="464"/>
                  </a:lnTo>
                  <a:lnTo>
                    <a:pt x="2478" y="465"/>
                  </a:lnTo>
                  <a:lnTo>
                    <a:pt x="2478" y="465"/>
                  </a:lnTo>
                  <a:lnTo>
                    <a:pt x="2479" y="463"/>
                  </a:lnTo>
                  <a:lnTo>
                    <a:pt x="2479" y="467"/>
                  </a:lnTo>
                  <a:lnTo>
                    <a:pt x="2479" y="464"/>
                  </a:lnTo>
                  <a:lnTo>
                    <a:pt x="2479" y="465"/>
                  </a:lnTo>
                  <a:lnTo>
                    <a:pt x="2480" y="469"/>
                  </a:lnTo>
                  <a:lnTo>
                    <a:pt x="2480" y="460"/>
                  </a:lnTo>
                  <a:lnTo>
                    <a:pt x="2480" y="461"/>
                  </a:lnTo>
                  <a:lnTo>
                    <a:pt x="2480" y="462"/>
                  </a:lnTo>
                  <a:lnTo>
                    <a:pt x="2480" y="458"/>
                  </a:lnTo>
                  <a:lnTo>
                    <a:pt x="2481" y="459"/>
                  </a:lnTo>
                  <a:lnTo>
                    <a:pt x="2481" y="462"/>
                  </a:lnTo>
                  <a:lnTo>
                    <a:pt x="2481" y="457"/>
                  </a:lnTo>
                  <a:lnTo>
                    <a:pt x="2481" y="461"/>
                  </a:lnTo>
                  <a:lnTo>
                    <a:pt x="2481" y="458"/>
                  </a:lnTo>
                  <a:lnTo>
                    <a:pt x="2482" y="465"/>
                  </a:lnTo>
                  <a:lnTo>
                    <a:pt x="2482" y="461"/>
                  </a:lnTo>
                  <a:lnTo>
                    <a:pt x="2482" y="459"/>
                  </a:lnTo>
                  <a:lnTo>
                    <a:pt x="2482" y="463"/>
                  </a:lnTo>
                  <a:lnTo>
                    <a:pt x="2483" y="459"/>
                  </a:lnTo>
                  <a:lnTo>
                    <a:pt x="2483" y="463"/>
                  </a:lnTo>
                  <a:lnTo>
                    <a:pt x="2483" y="460"/>
                  </a:lnTo>
                  <a:lnTo>
                    <a:pt x="2484" y="460"/>
                  </a:lnTo>
                  <a:lnTo>
                    <a:pt x="2484" y="466"/>
                  </a:lnTo>
                  <a:lnTo>
                    <a:pt x="2484" y="459"/>
                  </a:lnTo>
                  <a:lnTo>
                    <a:pt x="2484" y="463"/>
                  </a:lnTo>
                  <a:lnTo>
                    <a:pt x="2484" y="456"/>
                  </a:lnTo>
                  <a:lnTo>
                    <a:pt x="2485" y="460"/>
                  </a:lnTo>
                  <a:lnTo>
                    <a:pt x="2485" y="456"/>
                  </a:lnTo>
                  <a:lnTo>
                    <a:pt x="2485" y="454"/>
                  </a:lnTo>
                  <a:lnTo>
                    <a:pt x="2485" y="461"/>
                  </a:lnTo>
                  <a:lnTo>
                    <a:pt x="2485" y="456"/>
                  </a:lnTo>
                  <a:lnTo>
                    <a:pt x="2486" y="456"/>
                  </a:lnTo>
                  <a:lnTo>
                    <a:pt x="2486" y="461"/>
                  </a:lnTo>
                  <a:lnTo>
                    <a:pt x="2486" y="458"/>
                  </a:lnTo>
                  <a:lnTo>
                    <a:pt x="2486" y="457"/>
                  </a:lnTo>
                  <a:lnTo>
                    <a:pt x="2486" y="458"/>
                  </a:lnTo>
                  <a:lnTo>
                    <a:pt x="2487" y="453"/>
                  </a:lnTo>
                  <a:lnTo>
                    <a:pt x="2487" y="451"/>
                  </a:lnTo>
                  <a:lnTo>
                    <a:pt x="2487" y="457"/>
                  </a:lnTo>
                  <a:lnTo>
                    <a:pt x="2487" y="451"/>
                  </a:lnTo>
                  <a:lnTo>
                    <a:pt x="2488" y="452"/>
                  </a:lnTo>
                  <a:lnTo>
                    <a:pt x="2488" y="453"/>
                  </a:lnTo>
                  <a:lnTo>
                    <a:pt x="2488" y="448"/>
                  </a:lnTo>
                  <a:lnTo>
                    <a:pt x="2488" y="450"/>
                  </a:lnTo>
                  <a:lnTo>
                    <a:pt x="2488" y="455"/>
                  </a:lnTo>
                  <a:lnTo>
                    <a:pt x="2488" y="444"/>
                  </a:lnTo>
                  <a:lnTo>
                    <a:pt x="2489" y="444"/>
                  </a:lnTo>
                  <a:lnTo>
                    <a:pt x="2489" y="448"/>
                  </a:lnTo>
                  <a:lnTo>
                    <a:pt x="2489" y="442"/>
                  </a:lnTo>
                  <a:lnTo>
                    <a:pt x="2489" y="444"/>
                  </a:lnTo>
                  <a:lnTo>
                    <a:pt x="2489" y="450"/>
                  </a:lnTo>
                  <a:lnTo>
                    <a:pt x="2490" y="442"/>
                  </a:lnTo>
                  <a:lnTo>
                    <a:pt x="2490" y="440"/>
                  </a:lnTo>
                  <a:lnTo>
                    <a:pt x="2490" y="447"/>
                  </a:lnTo>
                  <a:lnTo>
                    <a:pt x="2490" y="439"/>
                  </a:lnTo>
                  <a:lnTo>
                    <a:pt x="2491" y="440"/>
                  </a:lnTo>
                  <a:lnTo>
                    <a:pt x="2491" y="441"/>
                  </a:lnTo>
                  <a:lnTo>
                    <a:pt x="2491" y="437"/>
                  </a:lnTo>
                  <a:lnTo>
                    <a:pt x="2491" y="441"/>
                  </a:lnTo>
                  <a:lnTo>
                    <a:pt x="2491" y="435"/>
                  </a:lnTo>
                  <a:lnTo>
                    <a:pt x="2492" y="436"/>
                  </a:lnTo>
                  <a:lnTo>
                    <a:pt x="2492" y="432"/>
                  </a:lnTo>
                  <a:lnTo>
                    <a:pt x="2492" y="431"/>
                  </a:lnTo>
                  <a:lnTo>
                    <a:pt x="2493" y="418"/>
                  </a:lnTo>
                  <a:lnTo>
                    <a:pt x="2493" y="421"/>
                  </a:lnTo>
                  <a:lnTo>
                    <a:pt x="2493" y="407"/>
                  </a:lnTo>
                  <a:lnTo>
                    <a:pt x="2494" y="409"/>
                  </a:lnTo>
                  <a:lnTo>
                    <a:pt x="2494" y="395"/>
                  </a:lnTo>
                  <a:lnTo>
                    <a:pt x="2494" y="397"/>
                  </a:lnTo>
                  <a:lnTo>
                    <a:pt x="2495" y="379"/>
                  </a:lnTo>
                  <a:lnTo>
                    <a:pt x="2495" y="379"/>
                  </a:lnTo>
                  <a:lnTo>
                    <a:pt x="2495" y="363"/>
                  </a:lnTo>
                  <a:lnTo>
                    <a:pt x="2495" y="366"/>
                  </a:lnTo>
                  <a:lnTo>
                    <a:pt x="2496" y="355"/>
                  </a:lnTo>
                  <a:lnTo>
                    <a:pt x="2496" y="355"/>
                  </a:lnTo>
                  <a:lnTo>
                    <a:pt x="2496" y="350"/>
                  </a:lnTo>
                  <a:lnTo>
                    <a:pt x="2497" y="340"/>
                  </a:lnTo>
                  <a:lnTo>
                    <a:pt x="2497" y="349"/>
                  </a:lnTo>
                  <a:lnTo>
                    <a:pt x="2497" y="346"/>
                  </a:lnTo>
                  <a:lnTo>
                    <a:pt x="2497" y="335"/>
                  </a:lnTo>
                  <a:lnTo>
                    <a:pt x="2498" y="348"/>
                  </a:lnTo>
                  <a:lnTo>
                    <a:pt x="2498" y="339"/>
                  </a:lnTo>
                  <a:lnTo>
                    <a:pt x="2498" y="349"/>
                  </a:lnTo>
                  <a:lnTo>
                    <a:pt x="2498" y="345"/>
                  </a:lnTo>
                  <a:lnTo>
                    <a:pt x="2498" y="338"/>
                  </a:lnTo>
                  <a:lnTo>
                    <a:pt x="2499" y="350"/>
                  </a:lnTo>
                  <a:lnTo>
                    <a:pt x="2499" y="345"/>
                  </a:lnTo>
                  <a:lnTo>
                    <a:pt x="2499" y="340"/>
                  </a:lnTo>
                  <a:lnTo>
                    <a:pt x="2500" y="343"/>
                  </a:lnTo>
                  <a:lnTo>
                    <a:pt x="2500" y="335"/>
                  </a:lnTo>
                  <a:lnTo>
                    <a:pt x="2500" y="338"/>
                  </a:lnTo>
                  <a:lnTo>
                    <a:pt x="2500" y="342"/>
                  </a:lnTo>
                  <a:lnTo>
                    <a:pt x="2501" y="334"/>
                  </a:lnTo>
                  <a:lnTo>
                    <a:pt x="2501" y="338"/>
                  </a:lnTo>
                  <a:lnTo>
                    <a:pt x="2501" y="344"/>
                  </a:lnTo>
                  <a:lnTo>
                    <a:pt x="2501" y="335"/>
                  </a:lnTo>
                  <a:lnTo>
                    <a:pt x="2501" y="340"/>
                  </a:lnTo>
                  <a:lnTo>
                    <a:pt x="2502" y="334"/>
                  </a:lnTo>
                  <a:lnTo>
                    <a:pt x="2502" y="332"/>
                  </a:lnTo>
                  <a:lnTo>
                    <a:pt x="2502" y="334"/>
                  </a:lnTo>
                  <a:lnTo>
                    <a:pt x="2502" y="331"/>
                  </a:lnTo>
                  <a:lnTo>
                    <a:pt x="2502" y="333"/>
                  </a:lnTo>
                  <a:lnTo>
                    <a:pt x="2502" y="330"/>
                  </a:lnTo>
                  <a:lnTo>
                    <a:pt x="2503" y="327"/>
                  </a:lnTo>
                  <a:lnTo>
                    <a:pt x="2503" y="331"/>
                  </a:lnTo>
                  <a:lnTo>
                    <a:pt x="2503" y="331"/>
                  </a:lnTo>
                  <a:lnTo>
                    <a:pt x="2503" y="324"/>
                  </a:lnTo>
                  <a:lnTo>
                    <a:pt x="2504" y="332"/>
                  </a:lnTo>
                  <a:lnTo>
                    <a:pt x="2504" y="327"/>
                  </a:lnTo>
                  <a:lnTo>
                    <a:pt x="2504" y="322"/>
                  </a:lnTo>
                  <a:lnTo>
                    <a:pt x="2504" y="328"/>
                  </a:lnTo>
                  <a:lnTo>
                    <a:pt x="2504" y="326"/>
                  </a:lnTo>
                  <a:lnTo>
                    <a:pt x="2505" y="320"/>
                  </a:lnTo>
                  <a:lnTo>
                    <a:pt x="2505" y="327"/>
                  </a:lnTo>
                  <a:lnTo>
                    <a:pt x="2505" y="326"/>
                  </a:lnTo>
                  <a:lnTo>
                    <a:pt x="2505" y="324"/>
                  </a:lnTo>
                  <a:lnTo>
                    <a:pt x="2505" y="323"/>
                  </a:lnTo>
                  <a:lnTo>
                    <a:pt x="2506" y="326"/>
                  </a:lnTo>
                  <a:lnTo>
                    <a:pt x="2506" y="319"/>
                  </a:lnTo>
                  <a:lnTo>
                    <a:pt x="2506" y="319"/>
                  </a:lnTo>
                  <a:lnTo>
                    <a:pt x="2506" y="312"/>
                  </a:lnTo>
                  <a:lnTo>
                    <a:pt x="2507" y="314"/>
                  </a:lnTo>
                  <a:lnTo>
                    <a:pt x="2507" y="321"/>
                  </a:lnTo>
                  <a:lnTo>
                    <a:pt x="2507" y="312"/>
                  </a:lnTo>
                  <a:lnTo>
                    <a:pt x="2508" y="318"/>
                  </a:lnTo>
                  <a:lnTo>
                    <a:pt x="2508" y="312"/>
                  </a:lnTo>
                  <a:lnTo>
                    <a:pt x="2508" y="312"/>
                  </a:lnTo>
                  <a:lnTo>
                    <a:pt x="2508" y="311"/>
                  </a:lnTo>
                  <a:lnTo>
                    <a:pt x="2508" y="311"/>
                  </a:lnTo>
                  <a:lnTo>
                    <a:pt x="2509" y="306"/>
                  </a:lnTo>
                  <a:lnTo>
                    <a:pt x="2509" y="306"/>
                  </a:lnTo>
                  <a:lnTo>
                    <a:pt x="2509" y="311"/>
                  </a:lnTo>
                  <a:lnTo>
                    <a:pt x="2509" y="301"/>
                  </a:lnTo>
                  <a:lnTo>
                    <a:pt x="2509" y="301"/>
                  </a:lnTo>
                  <a:lnTo>
                    <a:pt x="2510" y="308"/>
                  </a:lnTo>
                  <a:lnTo>
                    <a:pt x="2510" y="298"/>
                  </a:lnTo>
                  <a:lnTo>
                    <a:pt x="2510" y="299"/>
                  </a:lnTo>
                  <a:lnTo>
                    <a:pt x="2510" y="304"/>
                  </a:lnTo>
                  <a:lnTo>
                    <a:pt x="2510" y="293"/>
                  </a:lnTo>
                  <a:lnTo>
                    <a:pt x="2511" y="288"/>
                  </a:lnTo>
                  <a:lnTo>
                    <a:pt x="2511" y="289"/>
                  </a:lnTo>
                  <a:lnTo>
                    <a:pt x="2511" y="286"/>
                  </a:lnTo>
                  <a:lnTo>
                    <a:pt x="2511" y="289"/>
                  </a:lnTo>
                  <a:lnTo>
                    <a:pt x="2512" y="294"/>
                  </a:lnTo>
                  <a:lnTo>
                    <a:pt x="2512" y="294"/>
                  </a:lnTo>
                  <a:lnTo>
                    <a:pt x="2512" y="287"/>
                  </a:lnTo>
                  <a:lnTo>
                    <a:pt x="2512" y="294"/>
                  </a:lnTo>
                  <a:lnTo>
                    <a:pt x="2512" y="296"/>
                  </a:lnTo>
                  <a:lnTo>
                    <a:pt x="2513" y="289"/>
                  </a:lnTo>
                  <a:lnTo>
                    <a:pt x="2513" y="295"/>
                  </a:lnTo>
                  <a:lnTo>
                    <a:pt x="2513" y="282"/>
                  </a:lnTo>
                  <a:lnTo>
                    <a:pt x="2514" y="292"/>
                  </a:lnTo>
                  <a:lnTo>
                    <a:pt x="2514" y="284"/>
                  </a:lnTo>
                  <a:lnTo>
                    <a:pt x="2514" y="289"/>
                  </a:lnTo>
                  <a:lnTo>
                    <a:pt x="2514" y="284"/>
                  </a:lnTo>
                  <a:lnTo>
                    <a:pt x="2515" y="287"/>
                  </a:lnTo>
                  <a:lnTo>
                    <a:pt x="2515" y="283"/>
                  </a:lnTo>
                  <a:lnTo>
                    <a:pt x="2515" y="287"/>
                  </a:lnTo>
                  <a:lnTo>
                    <a:pt x="2516" y="280"/>
                  </a:lnTo>
                  <a:lnTo>
                    <a:pt x="2516" y="280"/>
                  </a:lnTo>
                  <a:lnTo>
                    <a:pt x="2516" y="280"/>
                  </a:lnTo>
                  <a:lnTo>
                    <a:pt x="2516" y="275"/>
                  </a:lnTo>
                  <a:lnTo>
                    <a:pt x="2516" y="280"/>
                  </a:lnTo>
                  <a:lnTo>
                    <a:pt x="2516" y="272"/>
                  </a:lnTo>
                  <a:lnTo>
                    <a:pt x="2517" y="265"/>
                  </a:lnTo>
                  <a:lnTo>
                    <a:pt x="2517" y="262"/>
                  </a:lnTo>
                  <a:lnTo>
                    <a:pt x="2517" y="259"/>
                  </a:lnTo>
                  <a:lnTo>
                    <a:pt x="2517" y="260"/>
                  </a:lnTo>
                  <a:lnTo>
                    <a:pt x="2518" y="257"/>
                  </a:lnTo>
                  <a:lnTo>
                    <a:pt x="2518" y="263"/>
                  </a:lnTo>
                  <a:lnTo>
                    <a:pt x="2518" y="258"/>
                  </a:lnTo>
                  <a:lnTo>
                    <a:pt x="2518" y="268"/>
                  </a:lnTo>
                  <a:lnTo>
                    <a:pt x="2519" y="261"/>
                  </a:lnTo>
                  <a:lnTo>
                    <a:pt x="2519" y="257"/>
                  </a:lnTo>
                  <a:lnTo>
                    <a:pt x="2519" y="264"/>
                  </a:lnTo>
                  <a:lnTo>
                    <a:pt x="2519" y="260"/>
                  </a:lnTo>
                  <a:lnTo>
                    <a:pt x="2519" y="256"/>
                  </a:lnTo>
                  <a:lnTo>
                    <a:pt x="2519" y="258"/>
                  </a:lnTo>
                  <a:lnTo>
                    <a:pt x="2520" y="253"/>
                  </a:lnTo>
                  <a:lnTo>
                    <a:pt x="2520" y="260"/>
                  </a:lnTo>
                  <a:lnTo>
                    <a:pt x="2520" y="252"/>
                  </a:lnTo>
                  <a:lnTo>
                    <a:pt x="2520" y="251"/>
                  </a:lnTo>
                  <a:lnTo>
                    <a:pt x="2521" y="256"/>
                  </a:lnTo>
                  <a:lnTo>
                    <a:pt x="2521" y="249"/>
                  </a:lnTo>
                  <a:lnTo>
                    <a:pt x="2521" y="248"/>
                  </a:lnTo>
                  <a:lnTo>
                    <a:pt x="2521" y="254"/>
                  </a:lnTo>
                  <a:lnTo>
                    <a:pt x="2521" y="250"/>
                  </a:lnTo>
                  <a:lnTo>
                    <a:pt x="2522" y="244"/>
                  </a:lnTo>
                  <a:lnTo>
                    <a:pt x="2522" y="251"/>
                  </a:lnTo>
                  <a:lnTo>
                    <a:pt x="2522" y="248"/>
                  </a:lnTo>
                  <a:lnTo>
                    <a:pt x="2522" y="252"/>
                  </a:lnTo>
                  <a:lnTo>
                    <a:pt x="2522" y="238"/>
                  </a:lnTo>
                  <a:lnTo>
                    <a:pt x="2523" y="244"/>
                  </a:lnTo>
                  <a:lnTo>
                    <a:pt x="2523" y="249"/>
                  </a:lnTo>
                  <a:lnTo>
                    <a:pt x="2523" y="242"/>
                  </a:lnTo>
                  <a:lnTo>
                    <a:pt x="2523" y="244"/>
                  </a:lnTo>
                  <a:lnTo>
                    <a:pt x="2523" y="248"/>
                  </a:lnTo>
                  <a:lnTo>
                    <a:pt x="2523" y="242"/>
                  </a:lnTo>
                  <a:lnTo>
                    <a:pt x="2524" y="246"/>
                  </a:lnTo>
                  <a:lnTo>
                    <a:pt x="2524" y="241"/>
                  </a:lnTo>
                  <a:lnTo>
                    <a:pt x="2524" y="245"/>
                  </a:lnTo>
                  <a:lnTo>
                    <a:pt x="2525" y="235"/>
                  </a:lnTo>
                  <a:lnTo>
                    <a:pt x="2525" y="241"/>
                  </a:lnTo>
                  <a:lnTo>
                    <a:pt x="2525" y="241"/>
                  </a:lnTo>
                  <a:lnTo>
                    <a:pt x="2525" y="238"/>
                  </a:lnTo>
                  <a:lnTo>
                    <a:pt x="2526" y="243"/>
                  </a:lnTo>
                  <a:lnTo>
                    <a:pt x="2526" y="234"/>
                  </a:lnTo>
                  <a:lnTo>
                    <a:pt x="2526" y="241"/>
                  </a:lnTo>
                  <a:lnTo>
                    <a:pt x="2526" y="239"/>
                  </a:lnTo>
                  <a:lnTo>
                    <a:pt x="2526" y="230"/>
                  </a:lnTo>
                  <a:lnTo>
                    <a:pt x="2527" y="236"/>
                  </a:lnTo>
                  <a:lnTo>
                    <a:pt x="2527" y="235"/>
                  </a:lnTo>
                  <a:lnTo>
                    <a:pt x="2527" y="232"/>
                  </a:lnTo>
                  <a:lnTo>
                    <a:pt x="2527" y="237"/>
                  </a:lnTo>
                  <a:lnTo>
                    <a:pt x="2528" y="229"/>
                  </a:lnTo>
                  <a:lnTo>
                    <a:pt x="2528" y="234"/>
                  </a:lnTo>
                  <a:lnTo>
                    <a:pt x="2528" y="214"/>
                  </a:lnTo>
                  <a:lnTo>
                    <a:pt x="2529" y="205"/>
                  </a:lnTo>
                  <a:lnTo>
                    <a:pt x="2529" y="209"/>
                  </a:lnTo>
                  <a:lnTo>
                    <a:pt x="2529" y="203"/>
                  </a:lnTo>
                  <a:lnTo>
                    <a:pt x="2529" y="200"/>
                  </a:lnTo>
                  <a:lnTo>
                    <a:pt x="2530" y="205"/>
                  </a:lnTo>
                  <a:lnTo>
                    <a:pt x="2530" y="208"/>
                  </a:lnTo>
                  <a:lnTo>
                    <a:pt x="2530" y="202"/>
                  </a:lnTo>
                  <a:lnTo>
                    <a:pt x="2530" y="211"/>
                  </a:lnTo>
                  <a:lnTo>
                    <a:pt x="2530" y="196"/>
                  </a:lnTo>
                  <a:lnTo>
                    <a:pt x="2531" y="202"/>
                  </a:lnTo>
                  <a:lnTo>
                    <a:pt x="2531" y="197"/>
                  </a:lnTo>
                  <a:lnTo>
                    <a:pt x="2531" y="196"/>
                  </a:lnTo>
                  <a:lnTo>
                    <a:pt x="2531" y="195"/>
                  </a:lnTo>
                  <a:lnTo>
                    <a:pt x="2532" y="197"/>
                  </a:lnTo>
                  <a:lnTo>
                    <a:pt x="2532" y="187"/>
                  </a:lnTo>
                  <a:lnTo>
                    <a:pt x="2532" y="196"/>
                  </a:lnTo>
                  <a:lnTo>
                    <a:pt x="2532" y="194"/>
                  </a:lnTo>
                  <a:lnTo>
                    <a:pt x="2533" y="188"/>
                  </a:lnTo>
                  <a:lnTo>
                    <a:pt x="2533" y="196"/>
                  </a:lnTo>
                  <a:lnTo>
                    <a:pt x="2533" y="193"/>
                  </a:lnTo>
                  <a:lnTo>
                    <a:pt x="2533" y="195"/>
                  </a:lnTo>
                  <a:lnTo>
                    <a:pt x="2534" y="202"/>
                  </a:lnTo>
                  <a:lnTo>
                    <a:pt x="2534" y="191"/>
                  </a:lnTo>
                  <a:lnTo>
                    <a:pt x="2534" y="195"/>
                  </a:lnTo>
                  <a:lnTo>
                    <a:pt x="2534" y="199"/>
                  </a:lnTo>
                  <a:lnTo>
                    <a:pt x="2534" y="192"/>
                  </a:lnTo>
                  <a:lnTo>
                    <a:pt x="2535" y="192"/>
                  </a:lnTo>
                  <a:lnTo>
                    <a:pt x="2535" y="196"/>
                  </a:lnTo>
                  <a:lnTo>
                    <a:pt x="2535" y="194"/>
                  </a:lnTo>
                  <a:lnTo>
                    <a:pt x="2536" y="197"/>
                  </a:lnTo>
                  <a:lnTo>
                    <a:pt x="2536" y="193"/>
                  </a:lnTo>
                  <a:lnTo>
                    <a:pt x="2536" y="188"/>
                  </a:lnTo>
                  <a:lnTo>
                    <a:pt x="2536" y="200"/>
                  </a:lnTo>
                  <a:lnTo>
                    <a:pt x="2537" y="190"/>
                  </a:lnTo>
                  <a:lnTo>
                    <a:pt x="2537" y="198"/>
                  </a:lnTo>
                  <a:lnTo>
                    <a:pt x="2537" y="192"/>
                  </a:lnTo>
                  <a:lnTo>
                    <a:pt x="2537" y="191"/>
                  </a:lnTo>
                  <a:lnTo>
                    <a:pt x="2538" y="197"/>
                  </a:lnTo>
                  <a:lnTo>
                    <a:pt x="2538" y="188"/>
                  </a:lnTo>
                  <a:lnTo>
                    <a:pt x="2538" y="194"/>
                  </a:lnTo>
                  <a:lnTo>
                    <a:pt x="2538" y="190"/>
                  </a:lnTo>
                  <a:lnTo>
                    <a:pt x="2539" y="190"/>
                  </a:lnTo>
                  <a:lnTo>
                    <a:pt x="2539" y="193"/>
                  </a:lnTo>
                  <a:lnTo>
                    <a:pt x="2539" y="192"/>
                  </a:lnTo>
                  <a:lnTo>
                    <a:pt x="2539" y="194"/>
                  </a:lnTo>
                  <a:lnTo>
                    <a:pt x="2540" y="186"/>
                  </a:lnTo>
                  <a:lnTo>
                    <a:pt x="2540" y="193"/>
                  </a:lnTo>
                  <a:lnTo>
                    <a:pt x="2540" y="195"/>
                  </a:lnTo>
                  <a:lnTo>
                    <a:pt x="2540" y="187"/>
                  </a:lnTo>
                  <a:lnTo>
                    <a:pt x="2540" y="190"/>
                  </a:lnTo>
                  <a:lnTo>
                    <a:pt x="2540" y="184"/>
                  </a:lnTo>
                  <a:lnTo>
                    <a:pt x="2540" y="180"/>
                  </a:lnTo>
                  <a:lnTo>
                    <a:pt x="2541" y="187"/>
                  </a:lnTo>
                  <a:lnTo>
                    <a:pt x="2541" y="187"/>
                  </a:lnTo>
                  <a:lnTo>
                    <a:pt x="2541" y="192"/>
                  </a:lnTo>
                  <a:lnTo>
                    <a:pt x="2541" y="182"/>
                  </a:lnTo>
                  <a:lnTo>
                    <a:pt x="2542" y="191"/>
                  </a:lnTo>
                  <a:lnTo>
                    <a:pt x="2542" y="193"/>
                  </a:lnTo>
                  <a:lnTo>
                    <a:pt x="2542" y="185"/>
                  </a:lnTo>
                  <a:lnTo>
                    <a:pt x="2542" y="189"/>
                  </a:lnTo>
                  <a:lnTo>
                    <a:pt x="2542" y="190"/>
                  </a:lnTo>
                  <a:lnTo>
                    <a:pt x="2543" y="188"/>
                  </a:lnTo>
                  <a:lnTo>
                    <a:pt x="2543" y="179"/>
                  </a:lnTo>
                  <a:lnTo>
                    <a:pt x="2543" y="181"/>
                  </a:lnTo>
                  <a:lnTo>
                    <a:pt x="2544" y="182"/>
                  </a:lnTo>
                  <a:lnTo>
                    <a:pt x="2544" y="182"/>
                  </a:lnTo>
                  <a:lnTo>
                    <a:pt x="2544" y="192"/>
                  </a:lnTo>
                  <a:lnTo>
                    <a:pt x="2544" y="186"/>
                  </a:lnTo>
                  <a:lnTo>
                    <a:pt x="2544" y="192"/>
                  </a:lnTo>
                  <a:lnTo>
                    <a:pt x="2545" y="190"/>
                  </a:lnTo>
                  <a:lnTo>
                    <a:pt x="2545" y="192"/>
                  </a:lnTo>
                  <a:lnTo>
                    <a:pt x="2545" y="191"/>
                  </a:lnTo>
                  <a:lnTo>
                    <a:pt x="2545" y="193"/>
                  </a:lnTo>
                  <a:lnTo>
                    <a:pt x="2545" y="198"/>
                  </a:lnTo>
                  <a:lnTo>
                    <a:pt x="2546" y="196"/>
                  </a:lnTo>
                  <a:lnTo>
                    <a:pt x="2546" y="200"/>
                  </a:lnTo>
                  <a:lnTo>
                    <a:pt x="2546" y="193"/>
                  </a:lnTo>
                  <a:lnTo>
                    <a:pt x="2546" y="202"/>
                  </a:lnTo>
                  <a:lnTo>
                    <a:pt x="2547" y="197"/>
                  </a:lnTo>
                  <a:lnTo>
                    <a:pt x="2547" y="205"/>
                  </a:lnTo>
                  <a:lnTo>
                    <a:pt x="2547" y="198"/>
                  </a:lnTo>
                  <a:lnTo>
                    <a:pt x="2547" y="202"/>
                  </a:lnTo>
                  <a:lnTo>
                    <a:pt x="2547" y="200"/>
                  </a:lnTo>
                  <a:lnTo>
                    <a:pt x="2548" y="203"/>
                  </a:lnTo>
                  <a:lnTo>
                    <a:pt x="2548" y="209"/>
                  </a:lnTo>
                  <a:lnTo>
                    <a:pt x="2548" y="204"/>
                  </a:lnTo>
                  <a:lnTo>
                    <a:pt x="2548" y="203"/>
                  </a:lnTo>
                  <a:lnTo>
                    <a:pt x="2549" y="209"/>
                  </a:lnTo>
                  <a:lnTo>
                    <a:pt x="2549" y="206"/>
                  </a:lnTo>
                  <a:lnTo>
                    <a:pt x="2549" y="209"/>
                  </a:lnTo>
                  <a:lnTo>
                    <a:pt x="2549" y="212"/>
                  </a:lnTo>
                  <a:lnTo>
                    <a:pt x="2549" y="208"/>
                  </a:lnTo>
                  <a:lnTo>
                    <a:pt x="2550" y="215"/>
                  </a:lnTo>
                  <a:lnTo>
                    <a:pt x="2550" y="206"/>
                  </a:lnTo>
                  <a:lnTo>
                    <a:pt x="2550" y="211"/>
                  </a:lnTo>
                  <a:lnTo>
                    <a:pt x="2550" y="218"/>
                  </a:lnTo>
                  <a:lnTo>
                    <a:pt x="2550" y="211"/>
                  </a:lnTo>
                  <a:lnTo>
                    <a:pt x="2551" y="220"/>
                  </a:lnTo>
                  <a:lnTo>
                    <a:pt x="2551" y="217"/>
                  </a:lnTo>
                  <a:lnTo>
                    <a:pt x="2551" y="219"/>
                  </a:lnTo>
                  <a:lnTo>
                    <a:pt x="2551" y="218"/>
                  </a:lnTo>
                  <a:lnTo>
                    <a:pt x="2551" y="209"/>
                  </a:lnTo>
                  <a:lnTo>
                    <a:pt x="2551" y="220"/>
                  </a:lnTo>
                  <a:lnTo>
                    <a:pt x="2552" y="220"/>
                  </a:lnTo>
                  <a:lnTo>
                    <a:pt x="2552" y="209"/>
                  </a:lnTo>
                  <a:lnTo>
                    <a:pt x="2552" y="213"/>
                  </a:lnTo>
                  <a:lnTo>
                    <a:pt x="2552" y="208"/>
                  </a:lnTo>
                  <a:lnTo>
                    <a:pt x="2553" y="216"/>
                  </a:lnTo>
                  <a:lnTo>
                    <a:pt x="2553" y="222"/>
                  </a:lnTo>
                  <a:lnTo>
                    <a:pt x="2553" y="221"/>
                  </a:lnTo>
                  <a:lnTo>
                    <a:pt x="2553" y="220"/>
                  </a:lnTo>
                  <a:lnTo>
                    <a:pt x="2554" y="231"/>
                  </a:lnTo>
                  <a:lnTo>
                    <a:pt x="2554" y="232"/>
                  </a:lnTo>
                  <a:lnTo>
                    <a:pt x="2554" y="236"/>
                  </a:lnTo>
                  <a:lnTo>
                    <a:pt x="2554" y="244"/>
                  </a:lnTo>
                  <a:lnTo>
                    <a:pt x="2554" y="237"/>
                  </a:lnTo>
                  <a:lnTo>
                    <a:pt x="2555" y="246"/>
                  </a:lnTo>
                  <a:lnTo>
                    <a:pt x="2555" y="238"/>
                  </a:lnTo>
                  <a:lnTo>
                    <a:pt x="2555" y="249"/>
                  </a:lnTo>
                  <a:lnTo>
                    <a:pt x="2556" y="247"/>
                  </a:lnTo>
                  <a:lnTo>
                    <a:pt x="2556" y="245"/>
                  </a:lnTo>
                  <a:lnTo>
                    <a:pt x="2556" y="247"/>
                  </a:lnTo>
                  <a:lnTo>
                    <a:pt x="2556" y="249"/>
                  </a:lnTo>
                  <a:lnTo>
                    <a:pt x="2557" y="254"/>
                  </a:lnTo>
                  <a:lnTo>
                    <a:pt x="2557" y="253"/>
                  </a:lnTo>
                  <a:lnTo>
                    <a:pt x="2557" y="257"/>
                  </a:lnTo>
                  <a:lnTo>
                    <a:pt x="2557" y="260"/>
                  </a:lnTo>
                  <a:lnTo>
                    <a:pt x="2557" y="256"/>
                  </a:lnTo>
                  <a:lnTo>
                    <a:pt x="2558" y="258"/>
                  </a:lnTo>
                  <a:lnTo>
                    <a:pt x="2558" y="267"/>
                  </a:lnTo>
                  <a:lnTo>
                    <a:pt x="2558" y="262"/>
                  </a:lnTo>
                  <a:lnTo>
                    <a:pt x="2558" y="270"/>
                  </a:lnTo>
                  <a:lnTo>
                    <a:pt x="2558" y="266"/>
                  </a:lnTo>
                  <a:lnTo>
                    <a:pt x="2559" y="275"/>
                  </a:lnTo>
                  <a:lnTo>
                    <a:pt x="2559" y="274"/>
                  </a:lnTo>
                  <a:lnTo>
                    <a:pt x="2559" y="276"/>
                  </a:lnTo>
                  <a:lnTo>
                    <a:pt x="2559" y="281"/>
                  </a:lnTo>
                  <a:lnTo>
                    <a:pt x="2559" y="280"/>
                  </a:lnTo>
                  <a:lnTo>
                    <a:pt x="2560" y="288"/>
                  </a:lnTo>
                  <a:lnTo>
                    <a:pt x="2560" y="282"/>
                  </a:lnTo>
                  <a:lnTo>
                    <a:pt x="2560" y="292"/>
                  </a:lnTo>
                  <a:lnTo>
                    <a:pt x="2561" y="292"/>
                  </a:lnTo>
                  <a:lnTo>
                    <a:pt x="2561" y="299"/>
                  </a:lnTo>
                  <a:lnTo>
                    <a:pt x="2561" y="295"/>
                  </a:lnTo>
                  <a:lnTo>
                    <a:pt x="2561" y="301"/>
                  </a:lnTo>
                  <a:lnTo>
                    <a:pt x="2562" y="305"/>
                  </a:lnTo>
                  <a:lnTo>
                    <a:pt x="2562" y="306"/>
                  </a:lnTo>
                  <a:lnTo>
                    <a:pt x="2562" y="305"/>
                  </a:lnTo>
                  <a:lnTo>
                    <a:pt x="2562" y="308"/>
                  </a:lnTo>
                  <a:lnTo>
                    <a:pt x="2562" y="314"/>
                  </a:lnTo>
                  <a:lnTo>
                    <a:pt x="2563" y="311"/>
                  </a:lnTo>
                  <a:lnTo>
                    <a:pt x="2563" y="314"/>
                  </a:lnTo>
                  <a:lnTo>
                    <a:pt x="2563" y="323"/>
                  </a:lnTo>
                  <a:lnTo>
                    <a:pt x="2563" y="316"/>
                  </a:lnTo>
                  <a:lnTo>
                    <a:pt x="2563" y="317"/>
                  </a:lnTo>
                  <a:lnTo>
                    <a:pt x="2564" y="329"/>
                  </a:lnTo>
                  <a:lnTo>
                    <a:pt x="2564" y="324"/>
                  </a:lnTo>
                  <a:lnTo>
                    <a:pt x="2564" y="331"/>
                  </a:lnTo>
                  <a:lnTo>
                    <a:pt x="2565" y="335"/>
                  </a:lnTo>
                  <a:lnTo>
                    <a:pt x="2565" y="335"/>
                  </a:lnTo>
                  <a:lnTo>
                    <a:pt x="2565" y="345"/>
                  </a:lnTo>
                  <a:lnTo>
                    <a:pt x="2565" y="341"/>
                  </a:lnTo>
                  <a:lnTo>
                    <a:pt x="2566" y="350"/>
                  </a:lnTo>
                  <a:lnTo>
                    <a:pt x="2566" y="347"/>
                  </a:lnTo>
                  <a:lnTo>
                    <a:pt x="2566" y="358"/>
                  </a:lnTo>
                  <a:lnTo>
                    <a:pt x="2567" y="356"/>
                  </a:lnTo>
                  <a:lnTo>
                    <a:pt x="2567" y="365"/>
                  </a:lnTo>
                  <a:lnTo>
                    <a:pt x="2567" y="363"/>
                  </a:lnTo>
                  <a:lnTo>
                    <a:pt x="2568" y="372"/>
                  </a:lnTo>
                  <a:lnTo>
                    <a:pt x="2568" y="372"/>
                  </a:lnTo>
                  <a:lnTo>
                    <a:pt x="2568" y="375"/>
                  </a:lnTo>
                  <a:lnTo>
                    <a:pt x="2568" y="377"/>
                  </a:lnTo>
                  <a:lnTo>
                    <a:pt x="2568" y="386"/>
                  </a:lnTo>
                  <a:lnTo>
                    <a:pt x="2569" y="382"/>
                  </a:lnTo>
                  <a:lnTo>
                    <a:pt x="2569" y="386"/>
                  </a:lnTo>
                  <a:lnTo>
                    <a:pt x="2569" y="391"/>
                  </a:lnTo>
                  <a:lnTo>
                    <a:pt x="2569" y="387"/>
                  </a:lnTo>
                  <a:lnTo>
                    <a:pt x="2570" y="393"/>
                  </a:lnTo>
                  <a:lnTo>
                    <a:pt x="2570" y="397"/>
                  </a:lnTo>
                  <a:lnTo>
                    <a:pt x="2570" y="394"/>
                  </a:lnTo>
                  <a:lnTo>
                    <a:pt x="2570" y="399"/>
                  </a:lnTo>
                  <a:lnTo>
                    <a:pt x="2570" y="404"/>
                  </a:lnTo>
                  <a:lnTo>
                    <a:pt x="2571" y="402"/>
                  </a:lnTo>
                  <a:lnTo>
                    <a:pt x="2571" y="403"/>
                  </a:lnTo>
                  <a:lnTo>
                    <a:pt x="2571" y="411"/>
                  </a:lnTo>
                  <a:lnTo>
                    <a:pt x="2571" y="409"/>
                  </a:lnTo>
                  <a:lnTo>
                    <a:pt x="2572" y="411"/>
                  </a:lnTo>
                  <a:lnTo>
                    <a:pt x="2572" y="416"/>
                  </a:lnTo>
                  <a:lnTo>
                    <a:pt x="2572" y="416"/>
                  </a:lnTo>
                  <a:lnTo>
                    <a:pt x="2572" y="421"/>
                  </a:lnTo>
                  <a:lnTo>
                    <a:pt x="2572" y="419"/>
                  </a:lnTo>
                  <a:lnTo>
                    <a:pt x="2572" y="421"/>
                  </a:lnTo>
                  <a:lnTo>
                    <a:pt x="2572" y="429"/>
                  </a:lnTo>
                  <a:lnTo>
                    <a:pt x="2573" y="422"/>
                  </a:lnTo>
                  <a:lnTo>
                    <a:pt x="2573" y="432"/>
                  </a:lnTo>
                  <a:lnTo>
                    <a:pt x="2573" y="430"/>
                  </a:lnTo>
                  <a:lnTo>
                    <a:pt x="2574" y="438"/>
                  </a:lnTo>
                  <a:lnTo>
                    <a:pt x="2574" y="436"/>
                  </a:lnTo>
                  <a:lnTo>
                    <a:pt x="2574" y="445"/>
                  </a:lnTo>
                  <a:lnTo>
                    <a:pt x="2575" y="440"/>
                  </a:lnTo>
                  <a:lnTo>
                    <a:pt x="2575" y="440"/>
                  </a:lnTo>
                  <a:lnTo>
                    <a:pt x="2575" y="450"/>
                  </a:lnTo>
                  <a:lnTo>
                    <a:pt x="2575" y="447"/>
                  </a:lnTo>
                  <a:lnTo>
                    <a:pt x="2575" y="455"/>
                  </a:lnTo>
                  <a:lnTo>
                    <a:pt x="2576" y="454"/>
                  </a:lnTo>
                  <a:lnTo>
                    <a:pt x="2576" y="431"/>
                  </a:lnTo>
                  <a:lnTo>
                    <a:pt x="2576" y="441"/>
                  </a:lnTo>
                  <a:lnTo>
                    <a:pt x="2576" y="448"/>
                  </a:lnTo>
                  <a:lnTo>
                    <a:pt x="2577" y="460"/>
                  </a:lnTo>
                  <a:lnTo>
                    <a:pt x="2577" y="461"/>
                  </a:lnTo>
                  <a:lnTo>
                    <a:pt x="2577" y="472"/>
                  </a:lnTo>
                  <a:lnTo>
                    <a:pt x="2578" y="469"/>
                  </a:lnTo>
                  <a:lnTo>
                    <a:pt x="2578" y="478"/>
                  </a:lnTo>
                  <a:lnTo>
                    <a:pt x="2578" y="473"/>
                  </a:lnTo>
                  <a:lnTo>
                    <a:pt x="2579" y="484"/>
                  </a:lnTo>
                  <a:lnTo>
                    <a:pt x="2579" y="482"/>
                  </a:lnTo>
                  <a:lnTo>
                    <a:pt x="2579" y="491"/>
                  </a:lnTo>
                  <a:lnTo>
                    <a:pt x="2579" y="488"/>
                  </a:lnTo>
                  <a:lnTo>
                    <a:pt x="2580" y="496"/>
                  </a:lnTo>
                  <a:lnTo>
                    <a:pt x="2580" y="491"/>
                  </a:lnTo>
                  <a:lnTo>
                    <a:pt x="2580" y="501"/>
                  </a:lnTo>
                  <a:lnTo>
                    <a:pt x="2581" y="498"/>
                  </a:lnTo>
                  <a:lnTo>
                    <a:pt x="2581" y="506"/>
                  </a:lnTo>
                  <a:lnTo>
                    <a:pt x="2581" y="503"/>
                  </a:lnTo>
                  <a:lnTo>
                    <a:pt x="2582" y="510"/>
                  </a:lnTo>
                  <a:lnTo>
                    <a:pt x="2582" y="509"/>
                  </a:lnTo>
                  <a:lnTo>
                    <a:pt x="2582" y="516"/>
                  </a:lnTo>
                  <a:lnTo>
                    <a:pt x="2582" y="513"/>
                  </a:lnTo>
                  <a:lnTo>
                    <a:pt x="2582" y="518"/>
                  </a:lnTo>
                  <a:lnTo>
                    <a:pt x="2583" y="518"/>
                  </a:lnTo>
                  <a:lnTo>
                    <a:pt x="2583" y="517"/>
                  </a:lnTo>
                  <a:lnTo>
                    <a:pt x="2583" y="523"/>
                  </a:lnTo>
                  <a:lnTo>
                    <a:pt x="2583" y="523"/>
                  </a:lnTo>
                  <a:lnTo>
                    <a:pt x="2583" y="523"/>
                  </a:lnTo>
                  <a:lnTo>
                    <a:pt x="2584" y="529"/>
                  </a:lnTo>
                  <a:lnTo>
                    <a:pt x="2584" y="528"/>
                  </a:lnTo>
                  <a:lnTo>
                    <a:pt x="2584" y="529"/>
                  </a:lnTo>
                  <a:lnTo>
                    <a:pt x="2584" y="534"/>
                  </a:lnTo>
                  <a:lnTo>
                    <a:pt x="2585" y="535"/>
                  </a:lnTo>
                  <a:lnTo>
                    <a:pt x="2585" y="534"/>
                  </a:lnTo>
                  <a:lnTo>
                    <a:pt x="2585" y="535"/>
                  </a:lnTo>
                  <a:lnTo>
                    <a:pt x="2585" y="541"/>
                  </a:lnTo>
                  <a:lnTo>
                    <a:pt x="2585" y="538"/>
                  </a:lnTo>
                  <a:lnTo>
                    <a:pt x="2586" y="541"/>
                  </a:lnTo>
                  <a:lnTo>
                    <a:pt x="2586" y="544"/>
                  </a:lnTo>
                  <a:lnTo>
                    <a:pt x="2586" y="542"/>
                  </a:lnTo>
                  <a:lnTo>
                    <a:pt x="2586" y="547"/>
                  </a:lnTo>
                  <a:lnTo>
                    <a:pt x="2586" y="546"/>
                  </a:lnTo>
                  <a:lnTo>
                    <a:pt x="2586" y="547"/>
                  </a:lnTo>
                  <a:lnTo>
                    <a:pt x="2587" y="553"/>
                  </a:lnTo>
                  <a:lnTo>
                    <a:pt x="2587" y="550"/>
                  </a:lnTo>
                  <a:lnTo>
                    <a:pt x="2587" y="552"/>
                  </a:lnTo>
                  <a:lnTo>
                    <a:pt x="2587" y="557"/>
                  </a:lnTo>
                  <a:lnTo>
                    <a:pt x="2587" y="554"/>
                  </a:lnTo>
                  <a:lnTo>
                    <a:pt x="2588" y="558"/>
                  </a:lnTo>
                  <a:lnTo>
                    <a:pt x="2588" y="559"/>
                  </a:lnTo>
                  <a:lnTo>
                    <a:pt x="2588" y="558"/>
                  </a:lnTo>
                  <a:lnTo>
                    <a:pt x="2588" y="558"/>
                  </a:lnTo>
                  <a:lnTo>
                    <a:pt x="2589" y="565"/>
                  </a:lnTo>
                  <a:lnTo>
                    <a:pt x="2589" y="561"/>
                  </a:lnTo>
                  <a:lnTo>
                    <a:pt x="2589" y="563"/>
                  </a:lnTo>
                  <a:lnTo>
                    <a:pt x="2589" y="569"/>
                  </a:lnTo>
                  <a:lnTo>
                    <a:pt x="2589" y="565"/>
                  </a:lnTo>
                  <a:lnTo>
                    <a:pt x="2589" y="567"/>
                  </a:lnTo>
                  <a:lnTo>
                    <a:pt x="2590" y="573"/>
                  </a:lnTo>
                  <a:lnTo>
                    <a:pt x="2590" y="568"/>
                  </a:lnTo>
                  <a:lnTo>
                    <a:pt x="2590" y="570"/>
                  </a:lnTo>
                  <a:lnTo>
                    <a:pt x="2590" y="576"/>
                  </a:lnTo>
                  <a:lnTo>
                    <a:pt x="2590" y="573"/>
                  </a:lnTo>
                  <a:lnTo>
                    <a:pt x="2591" y="574"/>
                  </a:lnTo>
                  <a:lnTo>
                    <a:pt x="2591" y="579"/>
                  </a:lnTo>
                  <a:lnTo>
                    <a:pt x="2591" y="576"/>
                  </a:lnTo>
                  <a:lnTo>
                    <a:pt x="2591" y="583"/>
                  </a:lnTo>
                  <a:lnTo>
                    <a:pt x="2592" y="580"/>
                  </a:lnTo>
                  <a:lnTo>
                    <a:pt x="2592" y="586"/>
                  </a:lnTo>
                  <a:lnTo>
                    <a:pt x="2592" y="583"/>
                  </a:lnTo>
                  <a:lnTo>
                    <a:pt x="2593" y="588"/>
                  </a:lnTo>
                  <a:lnTo>
                    <a:pt x="2593" y="586"/>
                  </a:lnTo>
                  <a:lnTo>
                    <a:pt x="2593" y="586"/>
                  </a:lnTo>
                  <a:lnTo>
                    <a:pt x="2593" y="590"/>
                  </a:lnTo>
                  <a:lnTo>
                    <a:pt x="2593" y="590"/>
                  </a:lnTo>
                  <a:lnTo>
                    <a:pt x="2594" y="589"/>
                  </a:lnTo>
                  <a:lnTo>
                    <a:pt x="2594" y="594"/>
                  </a:lnTo>
                  <a:lnTo>
                    <a:pt x="2594" y="590"/>
                  </a:lnTo>
                  <a:lnTo>
                    <a:pt x="2594" y="595"/>
                  </a:lnTo>
                  <a:lnTo>
                    <a:pt x="2595" y="595"/>
                  </a:lnTo>
                  <a:lnTo>
                    <a:pt x="2595" y="593"/>
                  </a:lnTo>
                  <a:lnTo>
                    <a:pt x="2595" y="598"/>
                  </a:lnTo>
                  <a:lnTo>
                    <a:pt x="2595" y="598"/>
                  </a:lnTo>
                  <a:lnTo>
                    <a:pt x="2596" y="596"/>
                  </a:lnTo>
                  <a:lnTo>
                    <a:pt x="2596" y="602"/>
                  </a:lnTo>
                  <a:lnTo>
                    <a:pt x="2596" y="598"/>
                  </a:lnTo>
                  <a:lnTo>
                    <a:pt x="2596" y="604"/>
                  </a:lnTo>
                  <a:lnTo>
                    <a:pt x="2596" y="601"/>
                  </a:lnTo>
                  <a:lnTo>
                    <a:pt x="2596" y="601"/>
                  </a:lnTo>
                  <a:lnTo>
                    <a:pt x="2597" y="606"/>
                  </a:lnTo>
                  <a:lnTo>
                    <a:pt x="2597" y="602"/>
                  </a:lnTo>
                  <a:lnTo>
                    <a:pt x="2597" y="605"/>
                  </a:lnTo>
                  <a:lnTo>
                    <a:pt x="2598" y="609"/>
                  </a:lnTo>
                  <a:lnTo>
                    <a:pt x="2598" y="605"/>
                  </a:lnTo>
                  <a:lnTo>
                    <a:pt x="2598" y="607"/>
                  </a:lnTo>
                  <a:lnTo>
                    <a:pt x="2598" y="611"/>
                  </a:lnTo>
                  <a:lnTo>
                    <a:pt x="2598" y="608"/>
                  </a:lnTo>
                  <a:lnTo>
                    <a:pt x="2599" y="609"/>
                  </a:lnTo>
                  <a:lnTo>
                    <a:pt x="2599" y="613"/>
                  </a:lnTo>
                  <a:lnTo>
                    <a:pt x="2599" y="609"/>
                  </a:lnTo>
                  <a:lnTo>
                    <a:pt x="2599" y="612"/>
                  </a:lnTo>
                  <a:lnTo>
                    <a:pt x="2600" y="615"/>
                  </a:lnTo>
                  <a:lnTo>
                    <a:pt x="2600" y="611"/>
                  </a:lnTo>
                  <a:lnTo>
                    <a:pt x="2600" y="616"/>
                  </a:lnTo>
                  <a:lnTo>
                    <a:pt x="2600" y="612"/>
                  </a:lnTo>
                  <a:lnTo>
                    <a:pt x="2600" y="618"/>
                  </a:lnTo>
                  <a:lnTo>
                    <a:pt x="2601" y="612"/>
                  </a:lnTo>
                  <a:lnTo>
                    <a:pt x="2601" y="620"/>
                  </a:lnTo>
                  <a:lnTo>
                    <a:pt x="2601" y="615"/>
                  </a:lnTo>
                  <a:lnTo>
                    <a:pt x="2602" y="621"/>
                  </a:lnTo>
                  <a:lnTo>
                    <a:pt x="2602" y="617"/>
                  </a:lnTo>
                  <a:lnTo>
                    <a:pt x="2602" y="624"/>
                  </a:lnTo>
                  <a:lnTo>
                    <a:pt x="2603" y="620"/>
                  </a:lnTo>
                  <a:lnTo>
                    <a:pt x="2603" y="625"/>
                  </a:lnTo>
                  <a:lnTo>
                    <a:pt x="2603" y="621"/>
                  </a:lnTo>
                  <a:lnTo>
                    <a:pt x="2603" y="621"/>
                  </a:lnTo>
                  <a:lnTo>
                    <a:pt x="2603" y="627"/>
                  </a:lnTo>
                  <a:lnTo>
                    <a:pt x="2604" y="622"/>
                  </a:lnTo>
                  <a:lnTo>
                    <a:pt x="2604" y="629"/>
                  </a:lnTo>
                  <a:lnTo>
                    <a:pt x="2604" y="624"/>
                  </a:lnTo>
                  <a:lnTo>
                    <a:pt x="2605" y="630"/>
                  </a:lnTo>
                  <a:lnTo>
                    <a:pt x="2605" y="625"/>
                  </a:lnTo>
                  <a:lnTo>
                    <a:pt x="2605" y="632"/>
                  </a:lnTo>
                  <a:lnTo>
                    <a:pt x="2606" y="628"/>
                  </a:lnTo>
                  <a:lnTo>
                    <a:pt x="2606" y="627"/>
                  </a:lnTo>
                  <a:lnTo>
                    <a:pt x="2606" y="632"/>
                  </a:lnTo>
                  <a:lnTo>
                    <a:pt x="2606" y="628"/>
                  </a:lnTo>
                  <a:lnTo>
                    <a:pt x="2607" y="634"/>
                  </a:lnTo>
                  <a:lnTo>
                    <a:pt x="2607" y="629"/>
                  </a:lnTo>
                  <a:lnTo>
                    <a:pt x="2607" y="635"/>
                  </a:lnTo>
                  <a:lnTo>
                    <a:pt x="2607" y="631"/>
                  </a:lnTo>
                  <a:lnTo>
                    <a:pt x="2608" y="636"/>
                  </a:lnTo>
                  <a:lnTo>
                    <a:pt x="2608" y="632"/>
                  </a:lnTo>
                  <a:lnTo>
                    <a:pt x="2608" y="638"/>
                  </a:lnTo>
                  <a:lnTo>
                    <a:pt x="2609" y="634"/>
                  </a:lnTo>
                  <a:lnTo>
                    <a:pt x="2609" y="633"/>
                  </a:lnTo>
                  <a:lnTo>
                    <a:pt x="2609" y="639"/>
                  </a:lnTo>
                  <a:lnTo>
                    <a:pt x="2609" y="635"/>
                  </a:lnTo>
                  <a:lnTo>
                    <a:pt x="2610" y="640"/>
                  </a:lnTo>
                  <a:lnTo>
                    <a:pt x="2610" y="636"/>
                  </a:lnTo>
                  <a:lnTo>
                    <a:pt x="2610" y="641"/>
                  </a:lnTo>
                  <a:lnTo>
                    <a:pt x="2610" y="637"/>
                  </a:lnTo>
                  <a:lnTo>
                    <a:pt x="2610" y="637"/>
                  </a:lnTo>
                  <a:lnTo>
                    <a:pt x="2611" y="643"/>
                  </a:lnTo>
                  <a:lnTo>
                    <a:pt x="2611" y="638"/>
                  </a:lnTo>
                  <a:lnTo>
                    <a:pt x="2611" y="639"/>
                  </a:lnTo>
                  <a:lnTo>
                    <a:pt x="2611" y="643"/>
                  </a:lnTo>
                  <a:lnTo>
                    <a:pt x="2611" y="640"/>
                  </a:lnTo>
                  <a:lnTo>
                    <a:pt x="2612" y="636"/>
                  </a:lnTo>
                  <a:lnTo>
                    <a:pt x="2612" y="643"/>
                  </a:lnTo>
                  <a:lnTo>
                    <a:pt x="2612" y="641"/>
                  </a:lnTo>
                  <a:lnTo>
                    <a:pt x="2612" y="640"/>
                  </a:lnTo>
                  <a:lnTo>
                    <a:pt x="2613" y="645"/>
                  </a:lnTo>
                  <a:lnTo>
                    <a:pt x="2613" y="641"/>
                  </a:lnTo>
                  <a:lnTo>
                    <a:pt x="2613" y="646"/>
                  </a:lnTo>
                  <a:lnTo>
                    <a:pt x="2614" y="642"/>
                  </a:lnTo>
                  <a:lnTo>
                    <a:pt x="2614" y="647"/>
                  </a:lnTo>
                  <a:lnTo>
                    <a:pt x="2614" y="644"/>
                  </a:lnTo>
                  <a:lnTo>
                    <a:pt x="2614" y="644"/>
                  </a:lnTo>
                  <a:lnTo>
                    <a:pt x="2614" y="648"/>
                  </a:lnTo>
                  <a:lnTo>
                    <a:pt x="2615" y="643"/>
                  </a:lnTo>
                  <a:lnTo>
                    <a:pt x="2615" y="649"/>
                  </a:lnTo>
                  <a:lnTo>
                    <a:pt x="2615" y="645"/>
                  </a:lnTo>
                  <a:lnTo>
                    <a:pt x="2616" y="649"/>
                  </a:lnTo>
                  <a:lnTo>
                    <a:pt x="2616" y="645"/>
                  </a:lnTo>
                  <a:lnTo>
                    <a:pt x="2616" y="650"/>
                  </a:lnTo>
                  <a:lnTo>
                    <a:pt x="2617" y="646"/>
                  </a:lnTo>
                  <a:lnTo>
                    <a:pt x="2617" y="652"/>
                  </a:lnTo>
                  <a:lnTo>
                    <a:pt x="2617" y="647"/>
                  </a:lnTo>
                  <a:lnTo>
                    <a:pt x="2617" y="652"/>
                  </a:lnTo>
                  <a:lnTo>
                    <a:pt x="2618" y="646"/>
                  </a:lnTo>
                  <a:lnTo>
                    <a:pt x="2618" y="653"/>
                  </a:lnTo>
                  <a:lnTo>
                    <a:pt x="2618" y="649"/>
                  </a:lnTo>
                  <a:lnTo>
                    <a:pt x="2619" y="654"/>
                  </a:lnTo>
                  <a:lnTo>
                    <a:pt x="2619" y="649"/>
                  </a:lnTo>
                  <a:lnTo>
                    <a:pt x="2619" y="655"/>
                  </a:lnTo>
                  <a:lnTo>
                    <a:pt x="2619" y="650"/>
                  </a:lnTo>
                  <a:lnTo>
                    <a:pt x="2620" y="651"/>
                  </a:lnTo>
                  <a:lnTo>
                    <a:pt x="2620" y="655"/>
                  </a:lnTo>
                  <a:lnTo>
                    <a:pt x="2620" y="650"/>
                  </a:lnTo>
                  <a:lnTo>
                    <a:pt x="2620" y="651"/>
                  </a:lnTo>
                  <a:lnTo>
                    <a:pt x="2621" y="655"/>
                  </a:lnTo>
                  <a:lnTo>
                    <a:pt x="2621" y="651"/>
                  </a:lnTo>
                  <a:lnTo>
                    <a:pt x="2621" y="652"/>
                  </a:lnTo>
                  <a:lnTo>
                    <a:pt x="2621" y="657"/>
                  </a:lnTo>
                  <a:lnTo>
                    <a:pt x="2621" y="651"/>
                  </a:lnTo>
                  <a:lnTo>
                    <a:pt x="2621" y="652"/>
                  </a:lnTo>
                  <a:lnTo>
                    <a:pt x="2622" y="656"/>
                  </a:lnTo>
                  <a:lnTo>
                    <a:pt x="2622" y="652"/>
                  </a:lnTo>
                  <a:lnTo>
                    <a:pt x="2622" y="653"/>
                  </a:lnTo>
                  <a:lnTo>
                    <a:pt x="2622" y="657"/>
                  </a:lnTo>
                  <a:lnTo>
                    <a:pt x="2622" y="652"/>
                  </a:lnTo>
                  <a:lnTo>
                    <a:pt x="2623" y="653"/>
                  </a:lnTo>
                  <a:lnTo>
                    <a:pt x="2623" y="658"/>
                  </a:lnTo>
                  <a:lnTo>
                    <a:pt x="2623" y="653"/>
                  </a:lnTo>
                  <a:lnTo>
                    <a:pt x="2623" y="654"/>
                  </a:lnTo>
                  <a:lnTo>
                    <a:pt x="2623" y="659"/>
                  </a:lnTo>
                  <a:lnTo>
                    <a:pt x="2624" y="651"/>
                  </a:lnTo>
                  <a:lnTo>
                    <a:pt x="2624" y="654"/>
                  </a:lnTo>
                  <a:lnTo>
                    <a:pt x="2624" y="659"/>
                  </a:lnTo>
                  <a:lnTo>
                    <a:pt x="2624" y="654"/>
                  </a:lnTo>
                  <a:lnTo>
                    <a:pt x="2624" y="654"/>
                  </a:lnTo>
                  <a:lnTo>
                    <a:pt x="2624" y="659"/>
                  </a:lnTo>
                  <a:lnTo>
                    <a:pt x="2625" y="654"/>
                  </a:lnTo>
                  <a:lnTo>
                    <a:pt x="2625" y="655"/>
                  </a:lnTo>
                  <a:lnTo>
                    <a:pt x="2625" y="660"/>
                  </a:lnTo>
                  <a:lnTo>
                    <a:pt x="2625" y="655"/>
                  </a:lnTo>
                  <a:lnTo>
                    <a:pt x="2626" y="654"/>
                  </a:lnTo>
                  <a:lnTo>
                    <a:pt x="2626" y="660"/>
                  </a:lnTo>
                  <a:lnTo>
                    <a:pt x="2626" y="654"/>
                  </a:lnTo>
                  <a:lnTo>
                    <a:pt x="2626" y="655"/>
                  </a:lnTo>
                  <a:lnTo>
                    <a:pt x="2627" y="660"/>
                  </a:lnTo>
                  <a:lnTo>
                    <a:pt x="2627" y="655"/>
                  </a:lnTo>
                  <a:lnTo>
                    <a:pt x="2627" y="660"/>
                  </a:lnTo>
                  <a:lnTo>
                    <a:pt x="2628" y="656"/>
                  </a:lnTo>
                  <a:lnTo>
                    <a:pt x="2628" y="660"/>
                  </a:lnTo>
                  <a:lnTo>
                    <a:pt x="2628" y="656"/>
                  </a:lnTo>
                  <a:lnTo>
                    <a:pt x="2628" y="660"/>
                  </a:lnTo>
                  <a:lnTo>
                    <a:pt x="2628" y="656"/>
                  </a:lnTo>
                  <a:lnTo>
                    <a:pt x="2629" y="657"/>
                  </a:lnTo>
                  <a:lnTo>
                    <a:pt x="2629" y="660"/>
                  </a:lnTo>
                  <a:lnTo>
                    <a:pt x="2629" y="657"/>
                  </a:lnTo>
                  <a:lnTo>
                    <a:pt x="2629" y="657"/>
                  </a:lnTo>
                  <a:lnTo>
                    <a:pt x="2630" y="658"/>
                  </a:lnTo>
                  <a:lnTo>
                    <a:pt x="2630" y="655"/>
                  </a:lnTo>
                  <a:lnTo>
                    <a:pt x="2630" y="657"/>
                  </a:lnTo>
                  <a:lnTo>
                    <a:pt x="2630" y="661"/>
                  </a:lnTo>
                  <a:lnTo>
                    <a:pt x="2630" y="655"/>
                  </a:lnTo>
                  <a:lnTo>
                    <a:pt x="2631" y="657"/>
                  </a:lnTo>
                  <a:lnTo>
                    <a:pt x="2631" y="661"/>
                  </a:lnTo>
                  <a:lnTo>
                    <a:pt x="2631" y="655"/>
                  </a:lnTo>
                  <a:lnTo>
                    <a:pt x="2631" y="657"/>
                  </a:lnTo>
                  <a:lnTo>
                    <a:pt x="2631" y="662"/>
                  </a:lnTo>
                  <a:lnTo>
                    <a:pt x="2631" y="655"/>
                  </a:lnTo>
                  <a:lnTo>
                    <a:pt x="2632" y="656"/>
                  </a:lnTo>
                  <a:lnTo>
                    <a:pt x="2632" y="662"/>
                  </a:lnTo>
                  <a:lnTo>
                    <a:pt x="2632" y="656"/>
                  </a:lnTo>
                  <a:lnTo>
                    <a:pt x="2632" y="656"/>
                  </a:lnTo>
                  <a:lnTo>
                    <a:pt x="2632" y="661"/>
                  </a:lnTo>
                  <a:lnTo>
                    <a:pt x="2633" y="656"/>
                  </a:lnTo>
                  <a:lnTo>
                    <a:pt x="2633" y="655"/>
                  </a:lnTo>
                  <a:lnTo>
                    <a:pt x="2633" y="661"/>
                  </a:lnTo>
                  <a:lnTo>
                    <a:pt x="2633" y="655"/>
                  </a:lnTo>
                  <a:lnTo>
                    <a:pt x="2634" y="655"/>
                  </a:lnTo>
                  <a:lnTo>
                    <a:pt x="2634" y="659"/>
                  </a:lnTo>
                  <a:lnTo>
                    <a:pt x="2634" y="655"/>
                  </a:lnTo>
                  <a:lnTo>
                    <a:pt x="2634" y="655"/>
                  </a:lnTo>
                  <a:lnTo>
                    <a:pt x="2634" y="660"/>
                  </a:lnTo>
                  <a:lnTo>
                    <a:pt x="2635" y="655"/>
                  </a:lnTo>
                  <a:lnTo>
                    <a:pt x="2635" y="655"/>
                  </a:lnTo>
                  <a:lnTo>
                    <a:pt x="2635" y="660"/>
                  </a:lnTo>
                  <a:lnTo>
                    <a:pt x="2635" y="655"/>
                  </a:lnTo>
                  <a:lnTo>
                    <a:pt x="2635" y="655"/>
                  </a:lnTo>
                  <a:lnTo>
                    <a:pt x="2635" y="651"/>
                  </a:lnTo>
                  <a:lnTo>
                    <a:pt x="2636" y="655"/>
                  </a:lnTo>
                  <a:lnTo>
                    <a:pt x="2636" y="654"/>
                  </a:lnTo>
                  <a:lnTo>
                    <a:pt x="2636" y="655"/>
                  </a:lnTo>
                  <a:lnTo>
                    <a:pt x="2636" y="655"/>
                  </a:lnTo>
                  <a:lnTo>
                    <a:pt x="2637" y="653"/>
                  </a:lnTo>
                  <a:lnTo>
                    <a:pt x="2637" y="656"/>
                  </a:lnTo>
                  <a:lnTo>
                    <a:pt x="2637" y="655"/>
                  </a:lnTo>
                  <a:lnTo>
                    <a:pt x="2637" y="651"/>
                  </a:lnTo>
                  <a:lnTo>
                    <a:pt x="2637" y="656"/>
                  </a:lnTo>
                  <a:lnTo>
                    <a:pt x="2638" y="651"/>
                  </a:lnTo>
                  <a:lnTo>
                    <a:pt x="2638" y="651"/>
                  </a:lnTo>
                  <a:lnTo>
                    <a:pt x="2638" y="652"/>
                  </a:lnTo>
                  <a:lnTo>
                    <a:pt x="2638" y="655"/>
                  </a:lnTo>
                  <a:lnTo>
                    <a:pt x="2638" y="651"/>
                  </a:lnTo>
                  <a:lnTo>
                    <a:pt x="2638" y="651"/>
                  </a:lnTo>
                  <a:lnTo>
                    <a:pt x="2639" y="655"/>
                  </a:lnTo>
                  <a:lnTo>
                    <a:pt x="2639" y="649"/>
                  </a:lnTo>
                  <a:lnTo>
                    <a:pt x="2639" y="650"/>
                  </a:lnTo>
                  <a:lnTo>
                    <a:pt x="2639" y="654"/>
                  </a:lnTo>
                  <a:lnTo>
                    <a:pt x="2639" y="647"/>
                  </a:lnTo>
                  <a:lnTo>
                    <a:pt x="2640" y="647"/>
                  </a:lnTo>
                  <a:lnTo>
                    <a:pt x="2640" y="652"/>
                  </a:lnTo>
                  <a:lnTo>
                    <a:pt x="2640" y="647"/>
                  </a:lnTo>
                  <a:lnTo>
                    <a:pt x="2640" y="646"/>
                  </a:lnTo>
                  <a:lnTo>
                    <a:pt x="2641" y="650"/>
                  </a:lnTo>
                  <a:lnTo>
                    <a:pt x="2641" y="646"/>
                  </a:lnTo>
                  <a:lnTo>
                    <a:pt x="2641" y="646"/>
                  </a:lnTo>
                  <a:lnTo>
                    <a:pt x="2641" y="650"/>
                  </a:lnTo>
                  <a:lnTo>
                    <a:pt x="2641" y="645"/>
                  </a:lnTo>
                  <a:lnTo>
                    <a:pt x="2642" y="638"/>
                  </a:lnTo>
                  <a:lnTo>
                    <a:pt x="2642" y="646"/>
                  </a:lnTo>
                  <a:lnTo>
                    <a:pt x="2642" y="642"/>
                  </a:lnTo>
                  <a:lnTo>
                    <a:pt x="2642" y="642"/>
                  </a:lnTo>
                  <a:lnTo>
                    <a:pt x="2642" y="646"/>
                  </a:lnTo>
                  <a:lnTo>
                    <a:pt x="2642" y="640"/>
                  </a:lnTo>
                  <a:lnTo>
                    <a:pt x="2643" y="641"/>
                  </a:lnTo>
                  <a:lnTo>
                    <a:pt x="2643" y="645"/>
                  </a:lnTo>
                  <a:lnTo>
                    <a:pt x="2643" y="640"/>
                  </a:lnTo>
                  <a:lnTo>
                    <a:pt x="2643" y="639"/>
                  </a:lnTo>
                  <a:lnTo>
                    <a:pt x="2643" y="640"/>
                  </a:lnTo>
                  <a:lnTo>
                    <a:pt x="2644" y="635"/>
                  </a:lnTo>
                  <a:lnTo>
                    <a:pt x="2644" y="637"/>
                  </a:lnTo>
                  <a:lnTo>
                    <a:pt x="2644" y="641"/>
                  </a:lnTo>
                  <a:lnTo>
                    <a:pt x="2644" y="634"/>
                  </a:lnTo>
                  <a:lnTo>
                    <a:pt x="2645" y="633"/>
                  </a:lnTo>
                  <a:lnTo>
                    <a:pt x="2645" y="638"/>
                  </a:lnTo>
                  <a:lnTo>
                    <a:pt x="2645" y="632"/>
                  </a:lnTo>
                  <a:lnTo>
                    <a:pt x="2645" y="630"/>
                  </a:lnTo>
                  <a:lnTo>
                    <a:pt x="2645" y="636"/>
                  </a:lnTo>
                  <a:lnTo>
                    <a:pt x="2645" y="628"/>
                  </a:lnTo>
                  <a:lnTo>
                    <a:pt x="2646" y="628"/>
                  </a:lnTo>
                  <a:lnTo>
                    <a:pt x="2646" y="633"/>
                  </a:lnTo>
                  <a:lnTo>
                    <a:pt x="2646" y="626"/>
                  </a:lnTo>
                  <a:lnTo>
                    <a:pt x="2646" y="626"/>
                  </a:lnTo>
                  <a:lnTo>
                    <a:pt x="2646" y="629"/>
                  </a:lnTo>
                  <a:lnTo>
                    <a:pt x="2647" y="623"/>
                  </a:lnTo>
                  <a:lnTo>
                    <a:pt x="2647" y="627"/>
                  </a:lnTo>
                  <a:lnTo>
                    <a:pt x="2647" y="606"/>
                  </a:lnTo>
                  <a:lnTo>
                    <a:pt x="2648" y="618"/>
                  </a:lnTo>
                  <a:lnTo>
                    <a:pt x="2648" y="615"/>
                  </a:lnTo>
                  <a:lnTo>
                    <a:pt x="2648" y="615"/>
                  </a:lnTo>
                  <a:lnTo>
                    <a:pt x="2648" y="618"/>
                  </a:lnTo>
                  <a:lnTo>
                    <a:pt x="2649" y="609"/>
                  </a:lnTo>
                  <a:lnTo>
                    <a:pt x="2649" y="612"/>
                  </a:lnTo>
                  <a:lnTo>
                    <a:pt x="2649" y="615"/>
                  </a:lnTo>
                  <a:lnTo>
                    <a:pt x="2649" y="608"/>
                  </a:lnTo>
                  <a:lnTo>
                    <a:pt x="2649" y="608"/>
                  </a:lnTo>
                  <a:lnTo>
                    <a:pt x="2650" y="603"/>
                  </a:lnTo>
                  <a:lnTo>
                    <a:pt x="2650" y="607"/>
                  </a:lnTo>
                  <a:lnTo>
                    <a:pt x="2650" y="597"/>
                  </a:lnTo>
                  <a:lnTo>
                    <a:pt x="2651" y="603"/>
                  </a:lnTo>
                  <a:lnTo>
                    <a:pt x="2651" y="595"/>
                  </a:lnTo>
                  <a:lnTo>
                    <a:pt x="2651" y="598"/>
                  </a:lnTo>
                  <a:lnTo>
                    <a:pt x="2652" y="590"/>
                  </a:lnTo>
                  <a:lnTo>
                    <a:pt x="2652" y="593"/>
                  </a:lnTo>
                  <a:lnTo>
                    <a:pt x="2652" y="588"/>
                  </a:lnTo>
                  <a:lnTo>
                    <a:pt x="2652" y="587"/>
                  </a:lnTo>
                  <a:lnTo>
                    <a:pt x="2653" y="584"/>
                  </a:lnTo>
                  <a:lnTo>
                    <a:pt x="2653" y="587"/>
                  </a:lnTo>
                  <a:lnTo>
                    <a:pt x="2653" y="568"/>
                  </a:lnTo>
                  <a:lnTo>
                    <a:pt x="2654" y="578"/>
                  </a:lnTo>
                  <a:lnTo>
                    <a:pt x="2654" y="574"/>
                  </a:lnTo>
                  <a:lnTo>
                    <a:pt x="2654" y="575"/>
                  </a:lnTo>
                  <a:lnTo>
                    <a:pt x="2655" y="570"/>
                  </a:lnTo>
                  <a:lnTo>
                    <a:pt x="2655" y="573"/>
                  </a:lnTo>
                  <a:lnTo>
                    <a:pt x="2655" y="564"/>
                  </a:lnTo>
                  <a:lnTo>
                    <a:pt x="2655" y="566"/>
                  </a:lnTo>
                  <a:lnTo>
                    <a:pt x="2656" y="560"/>
                  </a:lnTo>
                  <a:lnTo>
                    <a:pt x="2656" y="565"/>
                  </a:lnTo>
                  <a:lnTo>
                    <a:pt x="2656" y="560"/>
                  </a:lnTo>
                  <a:lnTo>
                    <a:pt x="2656" y="555"/>
                  </a:lnTo>
                  <a:lnTo>
                    <a:pt x="2656" y="562"/>
                  </a:lnTo>
                  <a:lnTo>
                    <a:pt x="2657" y="554"/>
                  </a:lnTo>
                  <a:lnTo>
                    <a:pt x="2657" y="552"/>
                  </a:lnTo>
                  <a:lnTo>
                    <a:pt x="2657" y="556"/>
                  </a:lnTo>
                  <a:lnTo>
                    <a:pt x="2657" y="549"/>
                  </a:lnTo>
                  <a:lnTo>
                    <a:pt x="2658" y="548"/>
                  </a:lnTo>
                  <a:lnTo>
                    <a:pt x="2658" y="551"/>
                  </a:lnTo>
                  <a:lnTo>
                    <a:pt x="2658" y="548"/>
                  </a:lnTo>
                  <a:lnTo>
                    <a:pt x="2658" y="546"/>
                  </a:lnTo>
                  <a:lnTo>
                    <a:pt x="2658" y="548"/>
                  </a:lnTo>
                  <a:lnTo>
                    <a:pt x="2659" y="543"/>
                  </a:lnTo>
                  <a:lnTo>
                    <a:pt x="2659" y="546"/>
                  </a:lnTo>
                  <a:lnTo>
                    <a:pt x="2659" y="540"/>
                  </a:lnTo>
                  <a:lnTo>
                    <a:pt x="2659" y="526"/>
                  </a:lnTo>
                  <a:lnTo>
                    <a:pt x="2659" y="537"/>
                  </a:lnTo>
                  <a:lnTo>
                    <a:pt x="2660" y="533"/>
                  </a:lnTo>
                  <a:lnTo>
                    <a:pt x="2660" y="538"/>
                  </a:lnTo>
                  <a:lnTo>
                    <a:pt x="2660" y="530"/>
                  </a:lnTo>
                  <a:lnTo>
                    <a:pt x="2660" y="530"/>
                  </a:lnTo>
                  <a:lnTo>
                    <a:pt x="2661" y="536"/>
                  </a:lnTo>
                  <a:lnTo>
                    <a:pt x="2661" y="528"/>
                  </a:lnTo>
                  <a:lnTo>
                    <a:pt x="2661" y="527"/>
                  </a:lnTo>
                  <a:lnTo>
                    <a:pt x="2661" y="527"/>
                  </a:lnTo>
                  <a:lnTo>
                    <a:pt x="2662" y="520"/>
                  </a:lnTo>
                  <a:lnTo>
                    <a:pt x="2662" y="519"/>
                  </a:lnTo>
                  <a:lnTo>
                    <a:pt x="2662" y="522"/>
                  </a:lnTo>
                  <a:lnTo>
                    <a:pt x="2662" y="515"/>
                  </a:lnTo>
                  <a:lnTo>
                    <a:pt x="2662" y="509"/>
                  </a:lnTo>
                  <a:lnTo>
                    <a:pt x="2663" y="513"/>
                  </a:lnTo>
                  <a:lnTo>
                    <a:pt x="2663" y="507"/>
                  </a:lnTo>
                  <a:lnTo>
                    <a:pt x="2663" y="503"/>
                  </a:lnTo>
                  <a:lnTo>
                    <a:pt x="2663" y="506"/>
                  </a:lnTo>
                  <a:lnTo>
                    <a:pt x="2663" y="496"/>
                  </a:lnTo>
                  <a:lnTo>
                    <a:pt x="2663" y="493"/>
                  </a:lnTo>
                  <a:lnTo>
                    <a:pt x="2664" y="497"/>
                  </a:lnTo>
                  <a:lnTo>
                    <a:pt x="2664" y="487"/>
                  </a:lnTo>
                  <a:lnTo>
                    <a:pt x="2664" y="487"/>
                  </a:lnTo>
                  <a:lnTo>
                    <a:pt x="2664" y="487"/>
                  </a:lnTo>
                  <a:lnTo>
                    <a:pt x="2664" y="480"/>
                  </a:lnTo>
                  <a:lnTo>
                    <a:pt x="2665" y="482"/>
                  </a:lnTo>
                  <a:lnTo>
                    <a:pt x="2665" y="476"/>
                  </a:lnTo>
                  <a:lnTo>
                    <a:pt x="2665" y="467"/>
                  </a:lnTo>
                  <a:lnTo>
                    <a:pt x="2666" y="476"/>
                  </a:lnTo>
                  <a:lnTo>
                    <a:pt x="2666" y="470"/>
                  </a:lnTo>
                  <a:lnTo>
                    <a:pt x="2666" y="470"/>
                  </a:lnTo>
                  <a:lnTo>
                    <a:pt x="2666" y="474"/>
                  </a:lnTo>
                  <a:lnTo>
                    <a:pt x="2666" y="468"/>
                  </a:lnTo>
                  <a:lnTo>
                    <a:pt x="2666" y="467"/>
                  </a:lnTo>
                  <a:lnTo>
                    <a:pt x="2667" y="474"/>
                  </a:lnTo>
                  <a:lnTo>
                    <a:pt x="2667" y="466"/>
                  </a:lnTo>
                  <a:lnTo>
                    <a:pt x="2667" y="467"/>
                  </a:lnTo>
                  <a:lnTo>
                    <a:pt x="2667" y="468"/>
                  </a:lnTo>
                  <a:lnTo>
                    <a:pt x="2667" y="467"/>
                  </a:lnTo>
                  <a:lnTo>
                    <a:pt x="2668" y="466"/>
                  </a:lnTo>
                  <a:lnTo>
                    <a:pt x="2668" y="469"/>
                  </a:lnTo>
                  <a:lnTo>
                    <a:pt x="2668" y="466"/>
                  </a:lnTo>
                  <a:lnTo>
                    <a:pt x="2668" y="462"/>
                  </a:lnTo>
                  <a:lnTo>
                    <a:pt x="2669" y="465"/>
                  </a:lnTo>
                  <a:lnTo>
                    <a:pt x="2669" y="458"/>
                  </a:lnTo>
                  <a:lnTo>
                    <a:pt x="2669" y="455"/>
                  </a:lnTo>
                  <a:lnTo>
                    <a:pt x="2669" y="460"/>
                  </a:lnTo>
                  <a:lnTo>
                    <a:pt x="2669" y="453"/>
                  </a:lnTo>
                  <a:lnTo>
                    <a:pt x="2670" y="456"/>
                  </a:lnTo>
                  <a:lnTo>
                    <a:pt x="2670" y="461"/>
                  </a:lnTo>
                  <a:lnTo>
                    <a:pt x="2670" y="453"/>
                  </a:lnTo>
                  <a:lnTo>
                    <a:pt x="2670" y="456"/>
                  </a:lnTo>
                  <a:lnTo>
                    <a:pt x="2670" y="451"/>
                  </a:lnTo>
                  <a:lnTo>
                    <a:pt x="2671" y="453"/>
                  </a:lnTo>
                  <a:lnTo>
                    <a:pt x="2671" y="456"/>
                  </a:lnTo>
                  <a:lnTo>
                    <a:pt x="2671" y="453"/>
                  </a:lnTo>
                  <a:lnTo>
                    <a:pt x="2671" y="446"/>
                  </a:lnTo>
                  <a:lnTo>
                    <a:pt x="2671" y="453"/>
                  </a:lnTo>
                  <a:lnTo>
                    <a:pt x="2672" y="449"/>
                  </a:lnTo>
                  <a:lnTo>
                    <a:pt x="2672" y="450"/>
                  </a:lnTo>
                  <a:lnTo>
                    <a:pt x="2672" y="455"/>
                  </a:lnTo>
                  <a:lnTo>
                    <a:pt x="2672" y="448"/>
                  </a:lnTo>
                  <a:lnTo>
                    <a:pt x="2673" y="452"/>
                  </a:lnTo>
                  <a:lnTo>
                    <a:pt x="2673" y="449"/>
                  </a:lnTo>
                  <a:lnTo>
                    <a:pt x="2673" y="455"/>
                  </a:lnTo>
                  <a:lnTo>
                    <a:pt x="2673" y="450"/>
                  </a:lnTo>
                  <a:lnTo>
                    <a:pt x="2674" y="453"/>
                  </a:lnTo>
                  <a:lnTo>
                    <a:pt x="2674" y="450"/>
                  </a:lnTo>
                  <a:lnTo>
                    <a:pt x="2674" y="453"/>
                  </a:lnTo>
                  <a:lnTo>
                    <a:pt x="2674" y="450"/>
                  </a:lnTo>
                  <a:lnTo>
                    <a:pt x="2675" y="458"/>
                  </a:lnTo>
                  <a:lnTo>
                    <a:pt x="2675" y="454"/>
                  </a:lnTo>
                  <a:lnTo>
                    <a:pt x="2675" y="450"/>
                  </a:lnTo>
                  <a:lnTo>
                    <a:pt x="2675" y="458"/>
                  </a:lnTo>
                  <a:lnTo>
                    <a:pt x="2676" y="451"/>
                  </a:lnTo>
                  <a:lnTo>
                    <a:pt x="2676" y="456"/>
                  </a:lnTo>
                  <a:lnTo>
                    <a:pt x="2676" y="447"/>
                  </a:lnTo>
                  <a:lnTo>
                    <a:pt x="2677" y="455"/>
                  </a:lnTo>
                  <a:lnTo>
                    <a:pt x="2677" y="452"/>
                  </a:lnTo>
                  <a:lnTo>
                    <a:pt x="2677" y="451"/>
                  </a:lnTo>
                  <a:lnTo>
                    <a:pt x="2677" y="446"/>
                  </a:lnTo>
                  <a:lnTo>
                    <a:pt x="2678" y="444"/>
                  </a:lnTo>
                  <a:lnTo>
                    <a:pt x="2678" y="446"/>
                  </a:lnTo>
                  <a:lnTo>
                    <a:pt x="2678" y="447"/>
                  </a:lnTo>
                  <a:lnTo>
                    <a:pt x="2678" y="444"/>
                  </a:lnTo>
                  <a:lnTo>
                    <a:pt x="2678" y="453"/>
                  </a:lnTo>
                  <a:lnTo>
                    <a:pt x="2679" y="449"/>
                  </a:lnTo>
                  <a:lnTo>
                    <a:pt x="2679" y="451"/>
                  </a:lnTo>
                  <a:lnTo>
                    <a:pt x="2679" y="447"/>
                  </a:lnTo>
                  <a:lnTo>
                    <a:pt x="2680" y="450"/>
                  </a:lnTo>
                  <a:lnTo>
                    <a:pt x="2680" y="449"/>
                  </a:lnTo>
                  <a:lnTo>
                    <a:pt x="2680" y="448"/>
                  </a:lnTo>
                  <a:lnTo>
                    <a:pt x="2680" y="453"/>
                  </a:lnTo>
                  <a:lnTo>
                    <a:pt x="2680" y="448"/>
                  </a:lnTo>
                  <a:lnTo>
                    <a:pt x="2680" y="447"/>
                  </a:lnTo>
                  <a:lnTo>
                    <a:pt x="2681" y="453"/>
                  </a:lnTo>
                  <a:lnTo>
                    <a:pt x="2681" y="451"/>
                  </a:lnTo>
                  <a:lnTo>
                    <a:pt x="2681" y="450"/>
                  </a:lnTo>
                  <a:lnTo>
                    <a:pt x="2681" y="454"/>
                  </a:lnTo>
                  <a:lnTo>
                    <a:pt x="2682" y="446"/>
                  </a:lnTo>
                  <a:lnTo>
                    <a:pt x="2682" y="451"/>
                  </a:lnTo>
                  <a:lnTo>
                    <a:pt x="2682" y="448"/>
                  </a:lnTo>
                  <a:lnTo>
                    <a:pt x="2683" y="454"/>
                  </a:lnTo>
                  <a:lnTo>
                    <a:pt x="2683" y="448"/>
                  </a:lnTo>
                  <a:lnTo>
                    <a:pt x="2683" y="454"/>
                  </a:lnTo>
                  <a:lnTo>
                    <a:pt x="2683" y="448"/>
                  </a:lnTo>
                  <a:lnTo>
                    <a:pt x="2683" y="450"/>
                  </a:lnTo>
                  <a:lnTo>
                    <a:pt x="2683" y="458"/>
                  </a:lnTo>
                  <a:lnTo>
                    <a:pt x="2684" y="454"/>
                  </a:lnTo>
                  <a:lnTo>
                    <a:pt x="2684" y="455"/>
                  </a:lnTo>
                  <a:lnTo>
                    <a:pt x="2684" y="460"/>
                  </a:lnTo>
                  <a:lnTo>
                    <a:pt x="2684" y="455"/>
                  </a:lnTo>
                  <a:lnTo>
                    <a:pt x="2685" y="462"/>
                  </a:lnTo>
                  <a:lnTo>
                    <a:pt x="2685" y="456"/>
                  </a:lnTo>
                  <a:lnTo>
                    <a:pt x="2685" y="456"/>
                  </a:lnTo>
                  <a:lnTo>
                    <a:pt x="2685" y="460"/>
                  </a:lnTo>
                  <a:lnTo>
                    <a:pt x="2686" y="453"/>
                  </a:lnTo>
                  <a:lnTo>
                    <a:pt x="2686" y="456"/>
                  </a:lnTo>
                  <a:lnTo>
                    <a:pt x="2686" y="444"/>
                  </a:lnTo>
                  <a:lnTo>
                    <a:pt x="2686" y="446"/>
                  </a:lnTo>
                  <a:lnTo>
                    <a:pt x="2687" y="456"/>
                  </a:lnTo>
                  <a:lnTo>
                    <a:pt x="2687" y="455"/>
                  </a:lnTo>
                  <a:lnTo>
                    <a:pt x="2687" y="455"/>
                  </a:lnTo>
                  <a:lnTo>
                    <a:pt x="2687" y="458"/>
                  </a:lnTo>
                  <a:lnTo>
                    <a:pt x="2687" y="454"/>
                  </a:lnTo>
                  <a:lnTo>
                    <a:pt x="2688" y="461"/>
                  </a:lnTo>
                  <a:lnTo>
                    <a:pt x="2688" y="456"/>
                  </a:lnTo>
                  <a:lnTo>
                    <a:pt x="2688" y="461"/>
                  </a:lnTo>
                  <a:lnTo>
                    <a:pt x="2688" y="458"/>
                  </a:lnTo>
                  <a:lnTo>
                    <a:pt x="2689" y="461"/>
                  </a:lnTo>
                  <a:lnTo>
                    <a:pt x="2689" y="452"/>
                  </a:lnTo>
                  <a:lnTo>
                    <a:pt x="2689" y="449"/>
                  </a:lnTo>
                  <a:lnTo>
                    <a:pt x="2689" y="455"/>
                  </a:lnTo>
                  <a:lnTo>
                    <a:pt x="2690" y="450"/>
                  </a:lnTo>
                  <a:lnTo>
                    <a:pt x="2690" y="449"/>
                  </a:lnTo>
                  <a:lnTo>
                    <a:pt x="2690" y="455"/>
                  </a:lnTo>
                  <a:lnTo>
                    <a:pt x="2690" y="451"/>
                  </a:lnTo>
                  <a:lnTo>
                    <a:pt x="2690" y="449"/>
                  </a:lnTo>
                  <a:lnTo>
                    <a:pt x="2690" y="454"/>
                  </a:lnTo>
                  <a:lnTo>
                    <a:pt x="2691" y="450"/>
                  </a:lnTo>
                  <a:lnTo>
                    <a:pt x="2691" y="447"/>
                  </a:lnTo>
                  <a:lnTo>
                    <a:pt x="2691" y="454"/>
                  </a:lnTo>
                  <a:lnTo>
                    <a:pt x="2691" y="449"/>
                  </a:lnTo>
                  <a:lnTo>
                    <a:pt x="2692" y="456"/>
                  </a:lnTo>
                  <a:lnTo>
                    <a:pt x="2692" y="447"/>
                  </a:lnTo>
                  <a:lnTo>
                    <a:pt x="2692" y="454"/>
                  </a:lnTo>
                  <a:lnTo>
                    <a:pt x="2692" y="450"/>
                  </a:lnTo>
                  <a:lnTo>
                    <a:pt x="2693" y="449"/>
                  </a:lnTo>
                  <a:lnTo>
                    <a:pt x="2693" y="455"/>
                  </a:lnTo>
                  <a:lnTo>
                    <a:pt x="2693" y="447"/>
                  </a:lnTo>
                  <a:lnTo>
                    <a:pt x="2693" y="451"/>
                  </a:lnTo>
                  <a:lnTo>
                    <a:pt x="2694" y="454"/>
                  </a:lnTo>
                  <a:lnTo>
                    <a:pt x="2694" y="450"/>
                  </a:lnTo>
                  <a:lnTo>
                    <a:pt x="2694" y="451"/>
                  </a:lnTo>
                  <a:lnTo>
                    <a:pt x="2694" y="458"/>
                  </a:lnTo>
                  <a:lnTo>
                    <a:pt x="2694" y="452"/>
                  </a:lnTo>
                  <a:lnTo>
                    <a:pt x="2694" y="454"/>
                  </a:lnTo>
                  <a:lnTo>
                    <a:pt x="2695" y="446"/>
                  </a:lnTo>
                  <a:lnTo>
                    <a:pt x="2695" y="442"/>
                  </a:lnTo>
                  <a:lnTo>
                    <a:pt x="2695" y="448"/>
                  </a:lnTo>
                  <a:lnTo>
                    <a:pt x="2695" y="445"/>
                  </a:lnTo>
                  <a:lnTo>
                    <a:pt x="2696" y="448"/>
                  </a:lnTo>
                  <a:lnTo>
                    <a:pt x="2696" y="450"/>
                  </a:lnTo>
                  <a:lnTo>
                    <a:pt x="2696" y="448"/>
                  </a:lnTo>
                  <a:lnTo>
                    <a:pt x="2696" y="450"/>
                  </a:lnTo>
                  <a:lnTo>
                    <a:pt x="2697" y="442"/>
                  </a:lnTo>
                  <a:lnTo>
                    <a:pt x="2697" y="446"/>
                  </a:lnTo>
                  <a:lnTo>
                    <a:pt x="2697" y="451"/>
                  </a:lnTo>
                  <a:lnTo>
                    <a:pt x="2697" y="448"/>
                  </a:lnTo>
                  <a:lnTo>
                    <a:pt x="2697" y="451"/>
                  </a:lnTo>
                  <a:lnTo>
                    <a:pt x="2697" y="457"/>
                  </a:lnTo>
                  <a:lnTo>
                    <a:pt x="2697" y="452"/>
                  </a:lnTo>
                  <a:lnTo>
                    <a:pt x="2698" y="452"/>
                  </a:lnTo>
                  <a:lnTo>
                    <a:pt x="2698" y="456"/>
                  </a:lnTo>
                  <a:lnTo>
                    <a:pt x="2698" y="450"/>
                  </a:lnTo>
                  <a:lnTo>
                    <a:pt x="2699" y="450"/>
                  </a:lnTo>
                  <a:lnTo>
                    <a:pt x="2699" y="447"/>
                  </a:lnTo>
                  <a:lnTo>
                    <a:pt x="2699" y="448"/>
                  </a:lnTo>
                  <a:lnTo>
                    <a:pt x="2699" y="449"/>
                  </a:lnTo>
                  <a:lnTo>
                    <a:pt x="2699" y="444"/>
                  </a:lnTo>
                  <a:lnTo>
                    <a:pt x="2700" y="449"/>
                  </a:lnTo>
                  <a:lnTo>
                    <a:pt x="2700" y="452"/>
                  </a:lnTo>
                  <a:lnTo>
                    <a:pt x="2700" y="450"/>
                  </a:lnTo>
                  <a:lnTo>
                    <a:pt x="2701" y="455"/>
                  </a:lnTo>
                  <a:lnTo>
                    <a:pt x="2701" y="449"/>
                  </a:lnTo>
                  <a:lnTo>
                    <a:pt x="2701" y="451"/>
                  </a:lnTo>
                  <a:lnTo>
                    <a:pt x="2701" y="440"/>
                  </a:lnTo>
                  <a:lnTo>
                    <a:pt x="2701" y="434"/>
                  </a:lnTo>
                  <a:lnTo>
                    <a:pt x="2701" y="436"/>
                  </a:lnTo>
                  <a:lnTo>
                    <a:pt x="2701" y="434"/>
                  </a:lnTo>
                  <a:lnTo>
                    <a:pt x="2702" y="443"/>
                  </a:lnTo>
                  <a:lnTo>
                    <a:pt x="2702" y="439"/>
                  </a:lnTo>
                  <a:lnTo>
                    <a:pt x="2702" y="441"/>
                  </a:lnTo>
                  <a:lnTo>
                    <a:pt x="2703" y="446"/>
                  </a:lnTo>
                  <a:lnTo>
                    <a:pt x="2703" y="441"/>
                  </a:lnTo>
                  <a:lnTo>
                    <a:pt x="2703" y="442"/>
                  </a:lnTo>
                  <a:lnTo>
                    <a:pt x="2703" y="450"/>
                  </a:lnTo>
                  <a:lnTo>
                    <a:pt x="2703" y="445"/>
                  </a:lnTo>
                  <a:lnTo>
                    <a:pt x="2704" y="444"/>
                  </a:lnTo>
                  <a:lnTo>
                    <a:pt x="2704" y="451"/>
                  </a:lnTo>
                  <a:lnTo>
                    <a:pt x="2704" y="446"/>
                  </a:lnTo>
                  <a:lnTo>
                    <a:pt x="2704" y="448"/>
                  </a:lnTo>
                  <a:lnTo>
                    <a:pt x="2704" y="453"/>
                  </a:lnTo>
                  <a:lnTo>
                    <a:pt x="2704" y="449"/>
                  </a:lnTo>
                  <a:lnTo>
                    <a:pt x="2705" y="447"/>
                  </a:lnTo>
                  <a:lnTo>
                    <a:pt x="2705" y="452"/>
                  </a:lnTo>
                  <a:lnTo>
                    <a:pt x="2705" y="448"/>
                  </a:lnTo>
                  <a:lnTo>
                    <a:pt x="2705" y="452"/>
                  </a:lnTo>
                  <a:lnTo>
                    <a:pt x="2706" y="453"/>
                  </a:lnTo>
                  <a:lnTo>
                    <a:pt x="2706" y="448"/>
                  </a:lnTo>
                  <a:lnTo>
                    <a:pt x="2706" y="448"/>
                  </a:lnTo>
                  <a:lnTo>
                    <a:pt x="2706" y="451"/>
                  </a:lnTo>
                  <a:lnTo>
                    <a:pt x="2706" y="446"/>
                  </a:lnTo>
                  <a:lnTo>
                    <a:pt x="2707" y="450"/>
                  </a:lnTo>
                  <a:lnTo>
                    <a:pt x="2707" y="444"/>
                  </a:lnTo>
                  <a:lnTo>
                    <a:pt x="2707" y="446"/>
                  </a:lnTo>
                  <a:lnTo>
                    <a:pt x="2707" y="451"/>
                  </a:lnTo>
                  <a:lnTo>
                    <a:pt x="2708" y="445"/>
                  </a:lnTo>
                  <a:lnTo>
                    <a:pt x="2708" y="448"/>
                  </a:lnTo>
                  <a:lnTo>
                    <a:pt x="2708" y="450"/>
                  </a:lnTo>
                  <a:lnTo>
                    <a:pt x="2708" y="445"/>
                  </a:lnTo>
                  <a:lnTo>
                    <a:pt x="2708" y="447"/>
                  </a:lnTo>
                  <a:lnTo>
                    <a:pt x="2708" y="445"/>
                  </a:lnTo>
                  <a:lnTo>
                    <a:pt x="2709" y="446"/>
                  </a:lnTo>
                  <a:lnTo>
                    <a:pt x="2709" y="447"/>
                  </a:lnTo>
                  <a:lnTo>
                    <a:pt x="2709" y="442"/>
                  </a:lnTo>
                  <a:lnTo>
                    <a:pt x="2709" y="442"/>
                  </a:lnTo>
                  <a:lnTo>
                    <a:pt x="2710" y="444"/>
                  </a:lnTo>
                  <a:lnTo>
                    <a:pt x="2710" y="441"/>
                  </a:lnTo>
                  <a:lnTo>
                    <a:pt x="2710" y="447"/>
                  </a:lnTo>
                  <a:lnTo>
                    <a:pt x="2710" y="439"/>
                  </a:lnTo>
                  <a:lnTo>
                    <a:pt x="2711" y="441"/>
                  </a:lnTo>
                  <a:lnTo>
                    <a:pt x="2711" y="445"/>
                  </a:lnTo>
                  <a:lnTo>
                    <a:pt x="2711" y="437"/>
                  </a:lnTo>
                  <a:lnTo>
                    <a:pt x="2711" y="444"/>
                  </a:lnTo>
                  <a:lnTo>
                    <a:pt x="2711" y="437"/>
                  </a:lnTo>
                  <a:lnTo>
                    <a:pt x="2712" y="437"/>
                  </a:lnTo>
                  <a:lnTo>
                    <a:pt x="2712" y="437"/>
                  </a:lnTo>
                  <a:lnTo>
                    <a:pt x="2712" y="431"/>
                  </a:lnTo>
                  <a:lnTo>
                    <a:pt x="2712" y="426"/>
                  </a:lnTo>
                  <a:lnTo>
                    <a:pt x="2712" y="428"/>
                  </a:lnTo>
                  <a:lnTo>
                    <a:pt x="2713" y="426"/>
                  </a:lnTo>
                  <a:lnTo>
                    <a:pt x="2713" y="424"/>
                  </a:lnTo>
                  <a:lnTo>
                    <a:pt x="2713" y="431"/>
                  </a:lnTo>
                  <a:lnTo>
                    <a:pt x="2713" y="425"/>
                  </a:lnTo>
                  <a:lnTo>
                    <a:pt x="2714" y="429"/>
                  </a:lnTo>
                  <a:lnTo>
                    <a:pt x="2714" y="424"/>
                  </a:lnTo>
                  <a:lnTo>
                    <a:pt x="2714" y="422"/>
                  </a:lnTo>
                  <a:lnTo>
                    <a:pt x="2714" y="425"/>
                  </a:lnTo>
                  <a:lnTo>
                    <a:pt x="2715" y="421"/>
                  </a:lnTo>
                  <a:lnTo>
                    <a:pt x="2715" y="424"/>
                  </a:lnTo>
                  <a:lnTo>
                    <a:pt x="2715" y="417"/>
                  </a:lnTo>
                  <a:lnTo>
                    <a:pt x="2715" y="413"/>
                  </a:lnTo>
                  <a:lnTo>
                    <a:pt x="2715" y="417"/>
                  </a:lnTo>
                  <a:lnTo>
                    <a:pt x="2715" y="411"/>
                  </a:lnTo>
                  <a:lnTo>
                    <a:pt x="2716" y="408"/>
                  </a:lnTo>
                  <a:lnTo>
                    <a:pt x="2716" y="413"/>
                  </a:lnTo>
                  <a:lnTo>
                    <a:pt x="2716" y="406"/>
                  </a:lnTo>
                  <a:lnTo>
                    <a:pt x="2716" y="405"/>
                  </a:lnTo>
                  <a:lnTo>
                    <a:pt x="2716" y="410"/>
                  </a:lnTo>
                  <a:lnTo>
                    <a:pt x="2717" y="404"/>
                  </a:lnTo>
                  <a:lnTo>
                    <a:pt x="2717" y="403"/>
                  </a:lnTo>
                  <a:lnTo>
                    <a:pt x="2717" y="405"/>
                  </a:lnTo>
                  <a:lnTo>
                    <a:pt x="2717" y="401"/>
                  </a:lnTo>
                  <a:lnTo>
                    <a:pt x="2718" y="396"/>
                  </a:lnTo>
                  <a:lnTo>
                    <a:pt x="2718" y="400"/>
                  </a:lnTo>
                  <a:lnTo>
                    <a:pt x="2718" y="395"/>
                  </a:lnTo>
                  <a:lnTo>
                    <a:pt x="2718" y="397"/>
                  </a:lnTo>
                  <a:lnTo>
                    <a:pt x="2718" y="392"/>
                  </a:lnTo>
                  <a:lnTo>
                    <a:pt x="2719" y="395"/>
                  </a:lnTo>
                  <a:lnTo>
                    <a:pt x="2719" y="378"/>
                  </a:lnTo>
                  <a:lnTo>
                    <a:pt x="2719" y="383"/>
                  </a:lnTo>
                  <a:lnTo>
                    <a:pt x="2720" y="375"/>
                  </a:lnTo>
                  <a:lnTo>
                    <a:pt x="2720" y="377"/>
                  </a:lnTo>
                  <a:lnTo>
                    <a:pt x="2720" y="368"/>
                  </a:lnTo>
                  <a:lnTo>
                    <a:pt x="2720" y="369"/>
                  </a:lnTo>
                  <a:lnTo>
                    <a:pt x="2721" y="367"/>
                  </a:lnTo>
                  <a:lnTo>
                    <a:pt x="2721" y="363"/>
                  </a:lnTo>
                  <a:lnTo>
                    <a:pt x="2721" y="363"/>
                  </a:lnTo>
                  <a:lnTo>
                    <a:pt x="2721" y="360"/>
                  </a:lnTo>
                  <a:lnTo>
                    <a:pt x="2722" y="365"/>
                  </a:lnTo>
                  <a:lnTo>
                    <a:pt x="2722" y="355"/>
                  </a:lnTo>
                  <a:lnTo>
                    <a:pt x="2722" y="353"/>
                  </a:lnTo>
                  <a:lnTo>
                    <a:pt x="2722" y="357"/>
                  </a:lnTo>
                  <a:lnTo>
                    <a:pt x="2722" y="351"/>
                  </a:lnTo>
                  <a:lnTo>
                    <a:pt x="2722" y="351"/>
                  </a:lnTo>
                  <a:lnTo>
                    <a:pt x="2723" y="355"/>
                  </a:lnTo>
                  <a:lnTo>
                    <a:pt x="2723" y="346"/>
                  </a:lnTo>
                  <a:lnTo>
                    <a:pt x="2723" y="346"/>
                  </a:lnTo>
                  <a:lnTo>
                    <a:pt x="2723" y="350"/>
                  </a:lnTo>
                  <a:lnTo>
                    <a:pt x="2723" y="338"/>
                  </a:lnTo>
                  <a:lnTo>
                    <a:pt x="2724" y="335"/>
                  </a:lnTo>
                  <a:lnTo>
                    <a:pt x="2724" y="341"/>
                  </a:lnTo>
                  <a:lnTo>
                    <a:pt x="2724" y="339"/>
                  </a:lnTo>
                  <a:lnTo>
                    <a:pt x="2725" y="341"/>
                  </a:lnTo>
                  <a:lnTo>
                    <a:pt x="2725" y="341"/>
                  </a:lnTo>
                  <a:lnTo>
                    <a:pt x="2725" y="337"/>
                  </a:lnTo>
                  <a:lnTo>
                    <a:pt x="2725" y="343"/>
                  </a:lnTo>
                  <a:lnTo>
                    <a:pt x="2725" y="337"/>
                  </a:lnTo>
                  <a:lnTo>
                    <a:pt x="2726" y="337"/>
                  </a:lnTo>
                  <a:lnTo>
                    <a:pt x="2726" y="344"/>
                  </a:lnTo>
                  <a:lnTo>
                    <a:pt x="2726" y="337"/>
                  </a:lnTo>
                  <a:lnTo>
                    <a:pt x="2726" y="339"/>
                  </a:lnTo>
                  <a:lnTo>
                    <a:pt x="2727" y="346"/>
                  </a:lnTo>
                  <a:lnTo>
                    <a:pt x="2727" y="340"/>
                  </a:lnTo>
                  <a:lnTo>
                    <a:pt x="2727" y="345"/>
                  </a:lnTo>
                  <a:lnTo>
                    <a:pt x="2727" y="344"/>
                  </a:lnTo>
                  <a:lnTo>
                    <a:pt x="2728" y="346"/>
                  </a:lnTo>
                  <a:lnTo>
                    <a:pt x="2728" y="347"/>
                  </a:lnTo>
                  <a:lnTo>
                    <a:pt x="2728" y="349"/>
                  </a:lnTo>
                  <a:lnTo>
                    <a:pt x="2729" y="354"/>
                  </a:lnTo>
                  <a:lnTo>
                    <a:pt x="2729" y="349"/>
                  </a:lnTo>
                  <a:lnTo>
                    <a:pt x="2729" y="354"/>
                  </a:lnTo>
                  <a:lnTo>
                    <a:pt x="2729" y="352"/>
                  </a:lnTo>
                  <a:lnTo>
                    <a:pt x="2729" y="349"/>
                  </a:lnTo>
                  <a:lnTo>
                    <a:pt x="2729" y="363"/>
                  </a:lnTo>
                  <a:lnTo>
                    <a:pt x="2729" y="354"/>
                  </a:lnTo>
                  <a:lnTo>
                    <a:pt x="2730" y="356"/>
                  </a:lnTo>
                  <a:lnTo>
                    <a:pt x="2730" y="361"/>
                  </a:lnTo>
                  <a:lnTo>
                    <a:pt x="2730" y="352"/>
                  </a:lnTo>
                  <a:lnTo>
                    <a:pt x="2730" y="355"/>
                  </a:lnTo>
                  <a:lnTo>
                    <a:pt x="2731" y="362"/>
                  </a:lnTo>
                  <a:lnTo>
                    <a:pt x="2731" y="361"/>
                  </a:lnTo>
                  <a:lnTo>
                    <a:pt x="2731" y="362"/>
                  </a:lnTo>
                  <a:lnTo>
                    <a:pt x="2731" y="371"/>
                  </a:lnTo>
                  <a:lnTo>
                    <a:pt x="2732" y="368"/>
                  </a:lnTo>
                  <a:lnTo>
                    <a:pt x="2732" y="377"/>
                  </a:lnTo>
                  <a:lnTo>
                    <a:pt x="2732" y="373"/>
                  </a:lnTo>
                  <a:lnTo>
                    <a:pt x="2732" y="378"/>
                  </a:lnTo>
                  <a:lnTo>
                    <a:pt x="2732" y="380"/>
                  </a:lnTo>
                  <a:lnTo>
                    <a:pt x="2732" y="377"/>
                  </a:lnTo>
                  <a:lnTo>
                    <a:pt x="2733" y="382"/>
                  </a:lnTo>
                  <a:lnTo>
                    <a:pt x="2733" y="385"/>
                  </a:lnTo>
                  <a:lnTo>
                    <a:pt x="2733" y="384"/>
                  </a:lnTo>
                  <a:lnTo>
                    <a:pt x="2733" y="384"/>
                  </a:lnTo>
                  <a:lnTo>
                    <a:pt x="2734" y="387"/>
                  </a:lnTo>
                  <a:lnTo>
                    <a:pt x="2734" y="389"/>
                  </a:lnTo>
                  <a:lnTo>
                    <a:pt x="2734" y="391"/>
                  </a:lnTo>
                  <a:lnTo>
                    <a:pt x="2734" y="389"/>
                  </a:lnTo>
                  <a:lnTo>
                    <a:pt x="2735" y="396"/>
                  </a:lnTo>
                  <a:lnTo>
                    <a:pt x="2735" y="392"/>
                  </a:lnTo>
                  <a:lnTo>
                    <a:pt x="2735" y="392"/>
                  </a:lnTo>
                  <a:lnTo>
                    <a:pt x="2735" y="400"/>
                  </a:lnTo>
                  <a:lnTo>
                    <a:pt x="2735" y="395"/>
                  </a:lnTo>
                  <a:lnTo>
                    <a:pt x="2736" y="399"/>
                  </a:lnTo>
                  <a:lnTo>
                    <a:pt x="2736" y="401"/>
                  </a:lnTo>
                  <a:lnTo>
                    <a:pt x="2736" y="398"/>
                  </a:lnTo>
                  <a:lnTo>
                    <a:pt x="2736" y="405"/>
                  </a:lnTo>
                  <a:lnTo>
                    <a:pt x="2736" y="408"/>
                  </a:lnTo>
                  <a:lnTo>
                    <a:pt x="2737" y="405"/>
                  </a:lnTo>
                  <a:lnTo>
                    <a:pt x="2737" y="405"/>
                  </a:lnTo>
                  <a:lnTo>
                    <a:pt x="2737" y="403"/>
                  </a:lnTo>
                  <a:lnTo>
                    <a:pt x="2738" y="409"/>
                  </a:lnTo>
                  <a:lnTo>
                    <a:pt x="2738" y="405"/>
                  </a:lnTo>
                  <a:lnTo>
                    <a:pt x="2738" y="408"/>
                  </a:lnTo>
                  <a:lnTo>
                    <a:pt x="2738" y="412"/>
                  </a:lnTo>
                  <a:lnTo>
                    <a:pt x="2738" y="410"/>
                  </a:lnTo>
                  <a:lnTo>
                    <a:pt x="2739" y="421"/>
                  </a:lnTo>
                  <a:lnTo>
                    <a:pt x="2739" y="413"/>
                  </a:lnTo>
                  <a:lnTo>
                    <a:pt x="2739" y="416"/>
                  </a:lnTo>
                  <a:lnTo>
                    <a:pt x="2739" y="423"/>
                  </a:lnTo>
                  <a:lnTo>
                    <a:pt x="2739" y="419"/>
                  </a:lnTo>
                  <a:lnTo>
                    <a:pt x="2739" y="424"/>
                  </a:lnTo>
                  <a:lnTo>
                    <a:pt x="2740" y="427"/>
                  </a:lnTo>
                  <a:lnTo>
                    <a:pt x="2740" y="424"/>
                  </a:lnTo>
                  <a:lnTo>
                    <a:pt x="2740" y="426"/>
                  </a:lnTo>
                  <a:lnTo>
                    <a:pt x="2740" y="430"/>
                  </a:lnTo>
                  <a:lnTo>
                    <a:pt x="2740" y="428"/>
                  </a:lnTo>
                  <a:lnTo>
                    <a:pt x="2741" y="427"/>
                  </a:lnTo>
                  <a:lnTo>
                    <a:pt x="2741" y="437"/>
                  </a:lnTo>
                  <a:lnTo>
                    <a:pt x="2741" y="433"/>
                  </a:lnTo>
                  <a:lnTo>
                    <a:pt x="2741" y="434"/>
                  </a:lnTo>
                  <a:lnTo>
                    <a:pt x="2742" y="440"/>
                  </a:lnTo>
                  <a:lnTo>
                    <a:pt x="2742" y="434"/>
                  </a:lnTo>
                  <a:lnTo>
                    <a:pt x="2742" y="441"/>
                  </a:lnTo>
                  <a:lnTo>
                    <a:pt x="2742" y="441"/>
                  </a:lnTo>
                  <a:lnTo>
                    <a:pt x="2742" y="440"/>
                  </a:lnTo>
                  <a:lnTo>
                    <a:pt x="2743" y="441"/>
                  </a:lnTo>
                  <a:lnTo>
                    <a:pt x="2743" y="441"/>
                  </a:lnTo>
                  <a:lnTo>
                    <a:pt x="2743" y="436"/>
                  </a:lnTo>
                  <a:lnTo>
                    <a:pt x="2743" y="434"/>
                  </a:lnTo>
                  <a:lnTo>
                    <a:pt x="2743" y="442"/>
                  </a:lnTo>
                  <a:lnTo>
                    <a:pt x="2743" y="440"/>
                  </a:lnTo>
                  <a:lnTo>
                    <a:pt x="2744" y="439"/>
                  </a:lnTo>
                  <a:lnTo>
                    <a:pt x="2744" y="448"/>
                  </a:lnTo>
                  <a:lnTo>
                    <a:pt x="2744" y="443"/>
                  </a:lnTo>
                  <a:lnTo>
                    <a:pt x="2744" y="446"/>
                  </a:lnTo>
                  <a:lnTo>
                    <a:pt x="2744" y="451"/>
                  </a:lnTo>
                  <a:lnTo>
                    <a:pt x="2745" y="445"/>
                  </a:lnTo>
                  <a:lnTo>
                    <a:pt x="2745" y="448"/>
                  </a:lnTo>
                  <a:lnTo>
                    <a:pt x="2745" y="450"/>
                  </a:lnTo>
                  <a:lnTo>
                    <a:pt x="2746" y="452"/>
                  </a:lnTo>
                  <a:lnTo>
                    <a:pt x="2746" y="454"/>
                  </a:lnTo>
                  <a:lnTo>
                    <a:pt x="2746" y="450"/>
                  </a:lnTo>
                  <a:lnTo>
                    <a:pt x="2746" y="457"/>
                  </a:lnTo>
                  <a:lnTo>
                    <a:pt x="2746" y="452"/>
                  </a:lnTo>
                  <a:lnTo>
                    <a:pt x="2746" y="453"/>
                  </a:lnTo>
                  <a:lnTo>
                    <a:pt x="2747" y="457"/>
                  </a:lnTo>
                  <a:lnTo>
                    <a:pt x="2747" y="453"/>
                  </a:lnTo>
                  <a:lnTo>
                    <a:pt x="2747" y="454"/>
                  </a:lnTo>
                  <a:lnTo>
                    <a:pt x="2747" y="459"/>
                  </a:lnTo>
                  <a:lnTo>
                    <a:pt x="2747" y="454"/>
                  </a:lnTo>
                  <a:lnTo>
                    <a:pt x="2748" y="460"/>
                  </a:lnTo>
                  <a:lnTo>
                    <a:pt x="2748" y="456"/>
                  </a:lnTo>
                  <a:lnTo>
                    <a:pt x="2748" y="461"/>
                  </a:lnTo>
                  <a:lnTo>
                    <a:pt x="2749" y="458"/>
                  </a:lnTo>
                  <a:lnTo>
                    <a:pt x="2749" y="457"/>
                  </a:lnTo>
                  <a:lnTo>
                    <a:pt x="2749" y="463"/>
                  </a:lnTo>
                  <a:lnTo>
                    <a:pt x="2749" y="458"/>
                  </a:lnTo>
                  <a:lnTo>
                    <a:pt x="2750" y="452"/>
                  </a:lnTo>
                  <a:lnTo>
                    <a:pt x="2750" y="453"/>
                  </a:lnTo>
                  <a:lnTo>
                    <a:pt x="2750" y="449"/>
                  </a:lnTo>
                  <a:lnTo>
                    <a:pt x="2750" y="457"/>
                  </a:lnTo>
                  <a:lnTo>
                    <a:pt x="2750" y="453"/>
                  </a:lnTo>
                  <a:lnTo>
                    <a:pt x="2751" y="460"/>
                  </a:lnTo>
                  <a:lnTo>
                    <a:pt x="2751" y="454"/>
                  </a:lnTo>
                  <a:lnTo>
                    <a:pt x="2751" y="457"/>
                  </a:lnTo>
                  <a:lnTo>
                    <a:pt x="2751" y="463"/>
                  </a:lnTo>
                  <a:lnTo>
                    <a:pt x="2751" y="456"/>
                  </a:lnTo>
                  <a:lnTo>
                    <a:pt x="2752" y="458"/>
                  </a:lnTo>
                  <a:lnTo>
                    <a:pt x="2752" y="460"/>
                  </a:lnTo>
                  <a:lnTo>
                    <a:pt x="2752" y="459"/>
                  </a:lnTo>
                  <a:lnTo>
                    <a:pt x="2752" y="456"/>
                  </a:lnTo>
                  <a:lnTo>
                    <a:pt x="2752" y="462"/>
                  </a:lnTo>
                  <a:lnTo>
                    <a:pt x="2753" y="459"/>
                  </a:lnTo>
                  <a:lnTo>
                    <a:pt x="2753" y="458"/>
                  </a:lnTo>
                  <a:lnTo>
                    <a:pt x="2753" y="465"/>
                  </a:lnTo>
                  <a:lnTo>
                    <a:pt x="2753" y="462"/>
                  </a:lnTo>
                  <a:lnTo>
                    <a:pt x="2753" y="461"/>
                  </a:lnTo>
                  <a:lnTo>
                    <a:pt x="2753" y="464"/>
                  </a:lnTo>
                  <a:lnTo>
                    <a:pt x="2754" y="459"/>
                  </a:lnTo>
                  <a:lnTo>
                    <a:pt x="2754" y="462"/>
                  </a:lnTo>
                  <a:lnTo>
                    <a:pt x="2754" y="465"/>
                  </a:lnTo>
                  <a:lnTo>
                    <a:pt x="2754" y="462"/>
                  </a:lnTo>
                  <a:lnTo>
                    <a:pt x="2755" y="455"/>
                  </a:lnTo>
                  <a:lnTo>
                    <a:pt x="2755" y="456"/>
                  </a:lnTo>
                  <a:lnTo>
                    <a:pt x="2755" y="449"/>
                  </a:lnTo>
                  <a:lnTo>
                    <a:pt x="2755" y="448"/>
                  </a:lnTo>
                  <a:lnTo>
                    <a:pt x="2755" y="453"/>
                  </a:lnTo>
                  <a:lnTo>
                    <a:pt x="2756" y="447"/>
                  </a:lnTo>
                  <a:lnTo>
                    <a:pt x="2756" y="449"/>
                  </a:lnTo>
                  <a:lnTo>
                    <a:pt x="2756" y="456"/>
                  </a:lnTo>
                  <a:lnTo>
                    <a:pt x="2756" y="451"/>
                  </a:lnTo>
                  <a:lnTo>
                    <a:pt x="2756" y="453"/>
                  </a:lnTo>
                  <a:lnTo>
                    <a:pt x="2757" y="456"/>
                  </a:lnTo>
                  <a:lnTo>
                    <a:pt x="2757" y="455"/>
                  </a:lnTo>
                  <a:lnTo>
                    <a:pt x="2757" y="458"/>
                  </a:lnTo>
                  <a:lnTo>
                    <a:pt x="2758" y="459"/>
                  </a:lnTo>
                  <a:lnTo>
                    <a:pt x="2758" y="455"/>
                  </a:lnTo>
                  <a:lnTo>
                    <a:pt x="2758" y="460"/>
                  </a:lnTo>
                  <a:lnTo>
                    <a:pt x="2758" y="456"/>
                  </a:lnTo>
                  <a:lnTo>
                    <a:pt x="2759" y="455"/>
                  </a:lnTo>
                  <a:lnTo>
                    <a:pt x="2759" y="463"/>
                  </a:lnTo>
                  <a:lnTo>
                    <a:pt x="2759" y="457"/>
                  </a:lnTo>
                  <a:lnTo>
                    <a:pt x="2759" y="461"/>
                  </a:lnTo>
                  <a:lnTo>
                    <a:pt x="2760" y="456"/>
                  </a:lnTo>
                  <a:lnTo>
                    <a:pt x="2760" y="465"/>
                  </a:lnTo>
                  <a:lnTo>
                    <a:pt x="2760" y="458"/>
                  </a:lnTo>
                  <a:lnTo>
                    <a:pt x="2760" y="464"/>
                  </a:lnTo>
                  <a:lnTo>
                    <a:pt x="2761" y="461"/>
                  </a:lnTo>
                  <a:lnTo>
                    <a:pt x="2761" y="459"/>
                  </a:lnTo>
                  <a:lnTo>
                    <a:pt x="2761" y="466"/>
                  </a:lnTo>
                  <a:lnTo>
                    <a:pt x="2761" y="461"/>
                  </a:lnTo>
                  <a:lnTo>
                    <a:pt x="2762" y="460"/>
                  </a:lnTo>
                  <a:lnTo>
                    <a:pt x="2762" y="462"/>
                  </a:lnTo>
                  <a:lnTo>
                    <a:pt x="2762" y="461"/>
                  </a:lnTo>
                  <a:lnTo>
                    <a:pt x="2763" y="463"/>
                  </a:lnTo>
                  <a:lnTo>
                    <a:pt x="2763" y="462"/>
                  </a:lnTo>
                  <a:lnTo>
                    <a:pt x="2763" y="466"/>
                  </a:lnTo>
                  <a:lnTo>
                    <a:pt x="2763" y="460"/>
                  </a:lnTo>
                  <a:lnTo>
                    <a:pt x="2764" y="466"/>
                  </a:lnTo>
                  <a:lnTo>
                    <a:pt x="2764" y="461"/>
                  </a:lnTo>
                  <a:lnTo>
                    <a:pt x="2764" y="467"/>
                  </a:lnTo>
                  <a:lnTo>
                    <a:pt x="2764" y="460"/>
                  </a:lnTo>
                  <a:lnTo>
                    <a:pt x="2765" y="466"/>
                  </a:lnTo>
                  <a:lnTo>
                    <a:pt x="2765" y="457"/>
                  </a:lnTo>
                  <a:lnTo>
                    <a:pt x="2765" y="466"/>
                  </a:lnTo>
                  <a:lnTo>
                    <a:pt x="2766" y="461"/>
                  </a:lnTo>
                  <a:lnTo>
                    <a:pt x="2766" y="459"/>
                  </a:lnTo>
                  <a:lnTo>
                    <a:pt x="2766" y="465"/>
                  </a:lnTo>
                  <a:lnTo>
                    <a:pt x="2766" y="461"/>
                  </a:lnTo>
                  <a:lnTo>
                    <a:pt x="2766" y="460"/>
                  </a:lnTo>
                  <a:lnTo>
                    <a:pt x="2767" y="462"/>
                  </a:lnTo>
                  <a:lnTo>
                    <a:pt x="2767" y="457"/>
                  </a:lnTo>
                  <a:lnTo>
                    <a:pt x="2767" y="455"/>
                  </a:lnTo>
                  <a:lnTo>
                    <a:pt x="2767" y="458"/>
                  </a:lnTo>
                  <a:lnTo>
                    <a:pt x="2767" y="453"/>
                  </a:lnTo>
                  <a:lnTo>
                    <a:pt x="2767" y="456"/>
                  </a:lnTo>
                  <a:lnTo>
                    <a:pt x="2768" y="459"/>
                  </a:lnTo>
                  <a:lnTo>
                    <a:pt x="2768" y="457"/>
                  </a:lnTo>
                  <a:lnTo>
                    <a:pt x="2768" y="455"/>
                  </a:lnTo>
                  <a:lnTo>
                    <a:pt x="2768" y="457"/>
                  </a:lnTo>
                  <a:lnTo>
                    <a:pt x="2768" y="454"/>
                  </a:lnTo>
                  <a:lnTo>
                    <a:pt x="2769" y="455"/>
                  </a:lnTo>
                  <a:lnTo>
                    <a:pt x="2769" y="461"/>
                  </a:lnTo>
                  <a:lnTo>
                    <a:pt x="2769" y="454"/>
                  </a:lnTo>
                  <a:lnTo>
                    <a:pt x="2769" y="456"/>
                  </a:lnTo>
                  <a:lnTo>
                    <a:pt x="2770" y="460"/>
                  </a:lnTo>
                  <a:lnTo>
                    <a:pt x="2770" y="454"/>
                  </a:lnTo>
                  <a:lnTo>
                    <a:pt x="2770" y="456"/>
                  </a:lnTo>
                  <a:lnTo>
                    <a:pt x="2770" y="460"/>
                  </a:lnTo>
                  <a:lnTo>
                    <a:pt x="2770" y="454"/>
                  </a:lnTo>
                  <a:lnTo>
                    <a:pt x="2771" y="454"/>
                  </a:lnTo>
                  <a:lnTo>
                    <a:pt x="2771" y="457"/>
                  </a:lnTo>
                  <a:lnTo>
                    <a:pt x="2771" y="454"/>
                  </a:lnTo>
                  <a:lnTo>
                    <a:pt x="2771" y="451"/>
                  </a:lnTo>
                  <a:lnTo>
                    <a:pt x="2771" y="458"/>
                  </a:lnTo>
                  <a:lnTo>
                    <a:pt x="2771" y="450"/>
                  </a:lnTo>
                  <a:lnTo>
                    <a:pt x="2772" y="450"/>
                  </a:lnTo>
                  <a:lnTo>
                    <a:pt x="2772" y="454"/>
                  </a:lnTo>
                  <a:lnTo>
                    <a:pt x="2772" y="445"/>
                  </a:lnTo>
                  <a:lnTo>
                    <a:pt x="2772" y="443"/>
                  </a:lnTo>
                  <a:lnTo>
                    <a:pt x="2773" y="433"/>
                  </a:lnTo>
                  <a:lnTo>
                    <a:pt x="2773" y="432"/>
                  </a:lnTo>
                  <a:lnTo>
                    <a:pt x="2773" y="424"/>
                  </a:lnTo>
                  <a:lnTo>
                    <a:pt x="2774" y="424"/>
                  </a:lnTo>
                  <a:lnTo>
                    <a:pt x="2774" y="412"/>
                  </a:lnTo>
                  <a:lnTo>
                    <a:pt x="2774" y="407"/>
                  </a:lnTo>
                  <a:lnTo>
                    <a:pt x="2774" y="398"/>
                  </a:lnTo>
                  <a:lnTo>
                    <a:pt x="2775" y="401"/>
                  </a:lnTo>
                  <a:lnTo>
                    <a:pt x="2775" y="387"/>
                  </a:lnTo>
                  <a:lnTo>
                    <a:pt x="2775" y="394"/>
                  </a:lnTo>
                  <a:lnTo>
                    <a:pt x="2775" y="384"/>
                  </a:lnTo>
                  <a:lnTo>
                    <a:pt x="2776" y="387"/>
                  </a:lnTo>
                  <a:lnTo>
                    <a:pt x="2776" y="382"/>
                  </a:lnTo>
                  <a:lnTo>
                    <a:pt x="2776" y="383"/>
                  </a:lnTo>
                  <a:lnTo>
                    <a:pt x="2776" y="382"/>
                  </a:lnTo>
                  <a:lnTo>
                    <a:pt x="2777" y="378"/>
                  </a:lnTo>
                  <a:lnTo>
                    <a:pt x="2777" y="381"/>
                  </a:lnTo>
                  <a:lnTo>
                    <a:pt x="2777" y="377"/>
                  </a:lnTo>
                  <a:lnTo>
                    <a:pt x="2778" y="384"/>
                  </a:lnTo>
                  <a:lnTo>
                    <a:pt x="2778" y="378"/>
                  </a:lnTo>
                  <a:lnTo>
                    <a:pt x="2778" y="385"/>
                  </a:lnTo>
                  <a:lnTo>
                    <a:pt x="2778" y="381"/>
                  </a:lnTo>
                  <a:lnTo>
                    <a:pt x="2778" y="379"/>
                  </a:lnTo>
                  <a:lnTo>
                    <a:pt x="2779" y="383"/>
                  </a:lnTo>
                  <a:lnTo>
                    <a:pt x="2779" y="377"/>
                  </a:lnTo>
                  <a:lnTo>
                    <a:pt x="2779" y="382"/>
                  </a:lnTo>
                  <a:lnTo>
                    <a:pt x="2779" y="381"/>
                  </a:lnTo>
                  <a:lnTo>
                    <a:pt x="2780" y="381"/>
                  </a:lnTo>
                  <a:lnTo>
                    <a:pt x="2780" y="383"/>
                  </a:lnTo>
                  <a:lnTo>
                    <a:pt x="2780" y="380"/>
                  </a:lnTo>
                  <a:lnTo>
                    <a:pt x="2780" y="382"/>
                  </a:lnTo>
                  <a:lnTo>
                    <a:pt x="2781" y="374"/>
                  </a:lnTo>
                  <a:lnTo>
                    <a:pt x="2781" y="380"/>
                  </a:lnTo>
                  <a:lnTo>
                    <a:pt x="2781" y="373"/>
                  </a:lnTo>
                  <a:lnTo>
                    <a:pt x="2781" y="377"/>
                  </a:lnTo>
                  <a:lnTo>
                    <a:pt x="2782" y="364"/>
                  </a:lnTo>
                  <a:lnTo>
                    <a:pt x="2782" y="369"/>
                  </a:lnTo>
                  <a:lnTo>
                    <a:pt x="2782" y="362"/>
                  </a:lnTo>
                  <a:lnTo>
                    <a:pt x="2782" y="365"/>
                  </a:lnTo>
                  <a:lnTo>
                    <a:pt x="2783" y="368"/>
                  </a:lnTo>
                  <a:lnTo>
                    <a:pt x="2783" y="366"/>
                  </a:lnTo>
                  <a:lnTo>
                    <a:pt x="2783" y="366"/>
                  </a:lnTo>
                  <a:lnTo>
                    <a:pt x="2784" y="365"/>
                  </a:lnTo>
                  <a:lnTo>
                    <a:pt x="2784" y="368"/>
                  </a:lnTo>
                  <a:lnTo>
                    <a:pt x="2784" y="361"/>
                  </a:lnTo>
                  <a:lnTo>
                    <a:pt x="2785" y="360"/>
                  </a:lnTo>
                  <a:lnTo>
                    <a:pt x="2785" y="367"/>
                  </a:lnTo>
                  <a:lnTo>
                    <a:pt x="2785" y="361"/>
                  </a:lnTo>
                  <a:lnTo>
                    <a:pt x="2785" y="361"/>
                  </a:lnTo>
                  <a:lnTo>
                    <a:pt x="2785" y="364"/>
                  </a:lnTo>
                  <a:lnTo>
                    <a:pt x="2785" y="357"/>
                  </a:lnTo>
                  <a:lnTo>
                    <a:pt x="2786" y="355"/>
                  </a:lnTo>
                  <a:lnTo>
                    <a:pt x="2786" y="353"/>
                  </a:lnTo>
                  <a:lnTo>
                    <a:pt x="2786" y="355"/>
                  </a:lnTo>
                  <a:lnTo>
                    <a:pt x="2786" y="354"/>
                  </a:lnTo>
                  <a:lnTo>
                    <a:pt x="2787" y="352"/>
                  </a:lnTo>
                  <a:lnTo>
                    <a:pt x="2787" y="351"/>
                  </a:lnTo>
                  <a:lnTo>
                    <a:pt x="2787" y="353"/>
                  </a:lnTo>
                  <a:lnTo>
                    <a:pt x="2787" y="345"/>
                  </a:lnTo>
                  <a:lnTo>
                    <a:pt x="2788" y="347"/>
                  </a:lnTo>
                  <a:lnTo>
                    <a:pt x="2788" y="348"/>
                  </a:lnTo>
                  <a:lnTo>
                    <a:pt x="2788" y="340"/>
                  </a:lnTo>
                  <a:lnTo>
                    <a:pt x="2788" y="348"/>
                  </a:lnTo>
                  <a:lnTo>
                    <a:pt x="2788" y="336"/>
                  </a:lnTo>
                  <a:lnTo>
                    <a:pt x="2789" y="338"/>
                  </a:lnTo>
                  <a:lnTo>
                    <a:pt x="2789" y="334"/>
                  </a:lnTo>
                  <a:lnTo>
                    <a:pt x="2789" y="336"/>
                  </a:lnTo>
                  <a:lnTo>
                    <a:pt x="2789" y="334"/>
                  </a:lnTo>
                  <a:lnTo>
                    <a:pt x="2789" y="331"/>
                  </a:lnTo>
                  <a:lnTo>
                    <a:pt x="2790" y="333"/>
                  </a:lnTo>
                  <a:lnTo>
                    <a:pt x="2790" y="333"/>
                  </a:lnTo>
                  <a:lnTo>
                    <a:pt x="2790" y="327"/>
                  </a:lnTo>
                  <a:lnTo>
                    <a:pt x="2791" y="333"/>
                  </a:lnTo>
                  <a:lnTo>
                    <a:pt x="2791" y="325"/>
                  </a:lnTo>
                  <a:lnTo>
                    <a:pt x="2791" y="335"/>
                  </a:lnTo>
                  <a:lnTo>
                    <a:pt x="2791" y="328"/>
                  </a:lnTo>
                  <a:lnTo>
                    <a:pt x="2791" y="325"/>
                  </a:lnTo>
                  <a:lnTo>
                    <a:pt x="2792" y="332"/>
                  </a:lnTo>
                  <a:lnTo>
                    <a:pt x="2792" y="323"/>
                  </a:lnTo>
                  <a:lnTo>
                    <a:pt x="2792" y="327"/>
                  </a:lnTo>
                  <a:lnTo>
                    <a:pt x="2792" y="320"/>
                  </a:lnTo>
                  <a:lnTo>
                    <a:pt x="2793" y="323"/>
                  </a:lnTo>
                  <a:lnTo>
                    <a:pt x="2793" y="318"/>
                  </a:lnTo>
                  <a:lnTo>
                    <a:pt x="2793" y="320"/>
                  </a:lnTo>
                  <a:lnTo>
                    <a:pt x="2793" y="318"/>
                  </a:lnTo>
                  <a:lnTo>
                    <a:pt x="2793" y="315"/>
                  </a:lnTo>
                  <a:lnTo>
                    <a:pt x="2794" y="319"/>
                  </a:lnTo>
                  <a:lnTo>
                    <a:pt x="2794" y="309"/>
                  </a:lnTo>
                  <a:lnTo>
                    <a:pt x="2794" y="316"/>
                  </a:lnTo>
                  <a:lnTo>
                    <a:pt x="2795" y="310"/>
                  </a:lnTo>
                  <a:lnTo>
                    <a:pt x="2795" y="312"/>
                  </a:lnTo>
                  <a:lnTo>
                    <a:pt x="2795" y="305"/>
                  </a:lnTo>
                  <a:lnTo>
                    <a:pt x="2795" y="309"/>
                  </a:lnTo>
                  <a:lnTo>
                    <a:pt x="2795" y="309"/>
                  </a:lnTo>
                  <a:lnTo>
                    <a:pt x="2796" y="304"/>
                  </a:lnTo>
                  <a:lnTo>
                    <a:pt x="2796" y="307"/>
                  </a:lnTo>
                  <a:lnTo>
                    <a:pt x="2796" y="301"/>
                  </a:lnTo>
                  <a:lnTo>
                    <a:pt x="2796" y="304"/>
                  </a:lnTo>
                  <a:lnTo>
                    <a:pt x="2797" y="294"/>
                  </a:lnTo>
                  <a:lnTo>
                    <a:pt x="2797" y="289"/>
                  </a:lnTo>
                  <a:lnTo>
                    <a:pt x="2797" y="291"/>
                  </a:lnTo>
                  <a:lnTo>
                    <a:pt x="2797" y="294"/>
                  </a:lnTo>
                  <a:lnTo>
                    <a:pt x="2798" y="290"/>
                  </a:lnTo>
                  <a:lnTo>
                    <a:pt x="2798" y="295"/>
                  </a:lnTo>
                  <a:lnTo>
                    <a:pt x="2798" y="292"/>
                  </a:lnTo>
                  <a:lnTo>
                    <a:pt x="2798" y="292"/>
                  </a:lnTo>
                  <a:lnTo>
                    <a:pt x="2798" y="294"/>
                  </a:lnTo>
                  <a:lnTo>
                    <a:pt x="2799" y="289"/>
                  </a:lnTo>
                  <a:lnTo>
                    <a:pt x="2799" y="297"/>
                  </a:lnTo>
                  <a:lnTo>
                    <a:pt x="2799" y="285"/>
                  </a:lnTo>
                  <a:lnTo>
                    <a:pt x="2799" y="288"/>
                  </a:lnTo>
                  <a:lnTo>
                    <a:pt x="2799" y="289"/>
                  </a:lnTo>
                  <a:lnTo>
                    <a:pt x="2799" y="284"/>
                  </a:lnTo>
                  <a:lnTo>
                    <a:pt x="2800" y="285"/>
                  </a:lnTo>
                  <a:lnTo>
                    <a:pt x="2800" y="285"/>
                  </a:lnTo>
                  <a:lnTo>
                    <a:pt x="2800" y="285"/>
                  </a:lnTo>
                  <a:lnTo>
                    <a:pt x="2800" y="278"/>
                  </a:lnTo>
                  <a:lnTo>
                    <a:pt x="2800" y="284"/>
                  </a:lnTo>
                  <a:lnTo>
                    <a:pt x="2801" y="279"/>
                  </a:lnTo>
                  <a:lnTo>
                    <a:pt x="2801" y="280"/>
                  </a:lnTo>
                  <a:lnTo>
                    <a:pt x="2801" y="276"/>
                  </a:lnTo>
                  <a:lnTo>
                    <a:pt x="2801" y="278"/>
                  </a:lnTo>
                  <a:lnTo>
                    <a:pt x="2802" y="282"/>
                  </a:lnTo>
                  <a:lnTo>
                    <a:pt x="2802" y="273"/>
                  </a:lnTo>
                  <a:lnTo>
                    <a:pt x="2802" y="280"/>
                  </a:lnTo>
                  <a:lnTo>
                    <a:pt x="2802" y="262"/>
                  </a:lnTo>
                  <a:lnTo>
                    <a:pt x="2802" y="266"/>
                  </a:lnTo>
                  <a:lnTo>
                    <a:pt x="2802" y="262"/>
                  </a:lnTo>
                  <a:lnTo>
                    <a:pt x="2803" y="251"/>
                  </a:lnTo>
                  <a:lnTo>
                    <a:pt x="2803" y="258"/>
                  </a:lnTo>
                  <a:lnTo>
                    <a:pt x="2804" y="254"/>
                  </a:lnTo>
                  <a:lnTo>
                    <a:pt x="2804" y="256"/>
                  </a:lnTo>
                  <a:lnTo>
                    <a:pt x="2804" y="258"/>
                  </a:lnTo>
                  <a:lnTo>
                    <a:pt x="2804" y="252"/>
                  </a:lnTo>
                  <a:lnTo>
                    <a:pt x="2805" y="252"/>
                  </a:lnTo>
                  <a:lnTo>
                    <a:pt x="2805" y="253"/>
                  </a:lnTo>
                  <a:lnTo>
                    <a:pt x="2805" y="249"/>
                  </a:lnTo>
                  <a:lnTo>
                    <a:pt x="2805" y="253"/>
                  </a:lnTo>
                  <a:lnTo>
                    <a:pt x="2806" y="250"/>
                  </a:lnTo>
                  <a:lnTo>
                    <a:pt x="2806" y="242"/>
                  </a:lnTo>
                  <a:lnTo>
                    <a:pt x="2806" y="250"/>
                  </a:lnTo>
                  <a:lnTo>
                    <a:pt x="2806" y="240"/>
                  </a:lnTo>
                  <a:lnTo>
                    <a:pt x="2807" y="249"/>
                  </a:lnTo>
                  <a:lnTo>
                    <a:pt x="2807" y="238"/>
                  </a:lnTo>
                  <a:lnTo>
                    <a:pt x="2807" y="246"/>
                  </a:lnTo>
                  <a:lnTo>
                    <a:pt x="2808" y="238"/>
                  </a:lnTo>
                  <a:lnTo>
                    <a:pt x="2808" y="242"/>
                  </a:lnTo>
                  <a:lnTo>
                    <a:pt x="2808" y="234"/>
                  </a:lnTo>
                  <a:lnTo>
                    <a:pt x="2808" y="236"/>
                  </a:lnTo>
                  <a:lnTo>
                    <a:pt x="2808" y="233"/>
                  </a:lnTo>
                  <a:lnTo>
                    <a:pt x="2809" y="234"/>
                  </a:lnTo>
                  <a:lnTo>
                    <a:pt x="2809" y="234"/>
                  </a:lnTo>
                  <a:lnTo>
                    <a:pt x="2809" y="238"/>
                  </a:lnTo>
                  <a:lnTo>
                    <a:pt x="2809" y="233"/>
                  </a:lnTo>
                  <a:lnTo>
                    <a:pt x="2809" y="235"/>
                  </a:lnTo>
                  <a:lnTo>
                    <a:pt x="2809" y="237"/>
                  </a:lnTo>
                  <a:lnTo>
                    <a:pt x="2810" y="230"/>
                  </a:lnTo>
                  <a:lnTo>
                    <a:pt x="2810" y="238"/>
                  </a:lnTo>
                  <a:lnTo>
                    <a:pt x="2810" y="231"/>
                  </a:lnTo>
                  <a:lnTo>
                    <a:pt x="2811" y="231"/>
                  </a:lnTo>
                  <a:lnTo>
                    <a:pt x="2811" y="236"/>
                  </a:lnTo>
                  <a:lnTo>
                    <a:pt x="2811" y="235"/>
                  </a:lnTo>
                  <a:lnTo>
                    <a:pt x="2811" y="227"/>
                  </a:lnTo>
                  <a:lnTo>
                    <a:pt x="2812" y="235"/>
                  </a:lnTo>
                  <a:lnTo>
                    <a:pt x="2812" y="224"/>
                  </a:lnTo>
                  <a:lnTo>
                    <a:pt x="2812" y="233"/>
                  </a:lnTo>
                  <a:lnTo>
                    <a:pt x="2812" y="230"/>
                  </a:lnTo>
                  <a:lnTo>
                    <a:pt x="2813" y="231"/>
                  </a:lnTo>
                  <a:lnTo>
                    <a:pt x="2813" y="229"/>
                  </a:lnTo>
                  <a:lnTo>
                    <a:pt x="2813" y="231"/>
                  </a:lnTo>
                  <a:lnTo>
                    <a:pt x="2813" y="227"/>
                  </a:lnTo>
                  <a:lnTo>
                    <a:pt x="2813" y="227"/>
                  </a:lnTo>
                  <a:lnTo>
                    <a:pt x="2813" y="230"/>
                  </a:lnTo>
                  <a:lnTo>
                    <a:pt x="2814" y="224"/>
                  </a:lnTo>
                  <a:lnTo>
                    <a:pt x="2814" y="227"/>
                  </a:lnTo>
                  <a:lnTo>
                    <a:pt x="2814" y="217"/>
                  </a:lnTo>
                  <a:lnTo>
                    <a:pt x="2814" y="212"/>
                  </a:lnTo>
                  <a:lnTo>
                    <a:pt x="2815" y="203"/>
                  </a:lnTo>
                  <a:lnTo>
                    <a:pt x="2815" y="202"/>
                  </a:lnTo>
                  <a:lnTo>
                    <a:pt x="2815" y="205"/>
                  </a:lnTo>
                  <a:lnTo>
                    <a:pt x="2816" y="211"/>
                  </a:lnTo>
                  <a:lnTo>
                    <a:pt x="2816" y="203"/>
                  </a:lnTo>
                  <a:lnTo>
                    <a:pt x="2816" y="208"/>
                  </a:lnTo>
                  <a:lnTo>
                    <a:pt x="2816" y="198"/>
                  </a:lnTo>
                  <a:lnTo>
                    <a:pt x="2817" y="207"/>
                  </a:lnTo>
                  <a:lnTo>
                    <a:pt x="2817" y="201"/>
                  </a:lnTo>
                  <a:lnTo>
                    <a:pt x="2817" y="202"/>
                  </a:lnTo>
                  <a:lnTo>
                    <a:pt x="2817" y="202"/>
                  </a:lnTo>
                  <a:lnTo>
                    <a:pt x="2817" y="198"/>
                  </a:lnTo>
                  <a:lnTo>
                    <a:pt x="2818" y="204"/>
                  </a:lnTo>
                  <a:lnTo>
                    <a:pt x="2818" y="196"/>
                  </a:lnTo>
                  <a:lnTo>
                    <a:pt x="2818" y="204"/>
                  </a:lnTo>
                  <a:lnTo>
                    <a:pt x="2819" y="200"/>
                  </a:lnTo>
                  <a:lnTo>
                    <a:pt x="2819" y="203"/>
                  </a:lnTo>
                  <a:lnTo>
                    <a:pt x="2819" y="200"/>
                  </a:lnTo>
                  <a:lnTo>
                    <a:pt x="2819" y="200"/>
                  </a:lnTo>
                  <a:lnTo>
                    <a:pt x="2820" y="196"/>
                  </a:lnTo>
                  <a:lnTo>
                    <a:pt x="2820" y="198"/>
                  </a:lnTo>
                  <a:lnTo>
                    <a:pt x="2820" y="202"/>
                  </a:lnTo>
                  <a:lnTo>
                    <a:pt x="2820" y="192"/>
                  </a:lnTo>
                  <a:lnTo>
                    <a:pt x="2820" y="194"/>
                  </a:lnTo>
                  <a:lnTo>
                    <a:pt x="2821" y="188"/>
                  </a:lnTo>
                  <a:lnTo>
                    <a:pt x="2821" y="195"/>
                  </a:lnTo>
                  <a:lnTo>
                    <a:pt x="2821" y="192"/>
                  </a:lnTo>
                  <a:lnTo>
                    <a:pt x="2821" y="198"/>
                  </a:lnTo>
                  <a:lnTo>
                    <a:pt x="2822" y="191"/>
                  </a:lnTo>
                  <a:lnTo>
                    <a:pt x="2822" y="202"/>
                  </a:lnTo>
                  <a:lnTo>
                    <a:pt x="2822" y="193"/>
                  </a:lnTo>
                  <a:lnTo>
                    <a:pt x="2822" y="190"/>
                  </a:lnTo>
                  <a:lnTo>
                    <a:pt x="2823" y="196"/>
                  </a:lnTo>
                  <a:lnTo>
                    <a:pt x="2823" y="188"/>
                  </a:lnTo>
                  <a:lnTo>
                    <a:pt x="2823" y="198"/>
                  </a:lnTo>
                  <a:lnTo>
                    <a:pt x="2823" y="188"/>
                  </a:lnTo>
                  <a:lnTo>
                    <a:pt x="2823" y="194"/>
                  </a:lnTo>
                  <a:lnTo>
                    <a:pt x="2823" y="198"/>
                  </a:lnTo>
                  <a:lnTo>
                    <a:pt x="2824" y="188"/>
                  </a:lnTo>
                  <a:lnTo>
                    <a:pt x="2824" y="192"/>
                  </a:lnTo>
                  <a:lnTo>
                    <a:pt x="2824" y="193"/>
                  </a:lnTo>
                  <a:lnTo>
                    <a:pt x="2824" y="187"/>
                  </a:lnTo>
                  <a:lnTo>
                    <a:pt x="2824" y="191"/>
                  </a:lnTo>
                  <a:lnTo>
                    <a:pt x="2825" y="186"/>
                  </a:lnTo>
                  <a:lnTo>
                    <a:pt x="2825" y="190"/>
                  </a:lnTo>
                  <a:lnTo>
                    <a:pt x="2825" y="189"/>
                  </a:lnTo>
                  <a:lnTo>
                    <a:pt x="2825" y="185"/>
                  </a:lnTo>
                  <a:lnTo>
                    <a:pt x="2826" y="188"/>
                  </a:lnTo>
                  <a:lnTo>
                    <a:pt x="2826" y="183"/>
                  </a:lnTo>
                  <a:lnTo>
                    <a:pt x="2826" y="189"/>
                  </a:lnTo>
                  <a:lnTo>
                    <a:pt x="2826" y="186"/>
                  </a:lnTo>
                  <a:lnTo>
                    <a:pt x="2827" y="191"/>
                  </a:lnTo>
                  <a:lnTo>
                    <a:pt x="2827" y="185"/>
                  </a:lnTo>
                  <a:lnTo>
                    <a:pt x="2827" y="187"/>
                  </a:lnTo>
                  <a:lnTo>
                    <a:pt x="2827" y="185"/>
                  </a:lnTo>
                  <a:lnTo>
                    <a:pt x="2827" y="190"/>
                  </a:lnTo>
                  <a:lnTo>
                    <a:pt x="2827" y="188"/>
                  </a:lnTo>
                  <a:lnTo>
                    <a:pt x="2828" y="193"/>
                  </a:lnTo>
                  <a:lnTo>
                    <a:pt x="2828" y="185"/>
                  </a:lnTo>
                  <a:lnTo>
                    <a:pt x="2828" y="191"/>
                  </a:lnTo>
                  <a:lnTo>
                    <a:pt x="2828" y="194"/>
                  </a:lnTo>
                  <a:lnTo>
                    <a:pt x="2828" y="188"/>
                  </a:lnTo>
                  <a:lnTo>
                    <a:pt x="2829" y="192"/>
                  </a:lnTo>
                  <a:lnTo>
                    <a:pt x="2829" y="191"/>
                  </a:lnTo>
                  <a:lnTo>
                    <a:pt x="2829" y="184"/>
                  </a:lnTo>
                  <a:lnTo>
                    <a:pt x="2830" y="186"/>
                  </a:lnTo>
                  <a:lnTo>
                    <a:pt x="2830" y="190"/>
                  </a:lnTo>
                  <a:lnTo>
                    <a:pt x="2830" y="189"/>
                  </a:lnTo>
                  <a:lnTo>
                    <a:pt x="2830" y="196"/>
                  </a:lnTo>
                  <a:lnTo>
                    <a:pt x="2830" y="194"/>
                  </a:lnTo>
                  <a:lnTo>
                    <a:pt x="2831" y="199"/>
                  </a:lnTo>
                  <a:lnTo>
                    <a:pt x="2831" y="195"/>
                  </a:lnTo>
                  <a:lnTo>
                    <a:pt x="2831" y="196"/>
                  </a:lnTo>
                  <a:lnTo>
                    <a:pt x="2831" y="201"/>
                  </a:lnTo>
                  <a:lnTo>
                    <a:pt x="2832" y="202"/>
                  </a:lnTo>
                  <a:lnTo>
                    <a:pt x="2832" y="199"/>
                  </a:lnTo>
                  <a:lnTo>
                    <a:pt x="2832" y="199"/>
                  </a:lnTo>
                  <a:lnTo>
                    <a:pt x="2832" y="205"/>
                  </a:lnTo>
                  <a:lnTo>
                    <a:pt x="2833" y="203"/>
                  </a:lnTo>
                  <a:lnTo>
                    <a:pt x="2833" y="209"/>
                  </a:lnTo>
                  <a:lnTo>
                    <a:pt x="2833" y="201"/>
                  </a:lnTo>
                  <a:lnTo>
                    <a:pt x="2834" y="212"/>
                  </a:lnTo>
                  <a:lnTo>
                    <a:pt x="2834" y="208"/>
                  </a:lnTo>
                  <a:lnTo>
                    <a:pt x="2834" y="212"/>
                  </a:lnTo>
                  <a:lnTo>
                    <a:pt x="2834" y="203"/>
                  </a:lnTo>
                  <a:lnTo>
                    <a:pt x="2834" y="206"/>
                  </a:lnTo>
                  <a:lnTo>
                    <a:pt x="2835" y="203"/>
                  </a:lnTo>
                  <a:lnTo>
                    <a:pt x="2835" y="209"/>
                  </a:lnTo>
                  <a:lnTo>
                    <a:pt x="2835" y="213"/>
                  </a:lnTo>
                  <a:lnTo>
                    <a:pt x="2835" y="212"/>
                  </a:lnTo>
                  <a:lnTo>
                    <a:pt x="2836" y="222"/>
                  </a:lnTo>
                  <a:lnTo>
                    <a:pt x="2836" y="214"/>
                  </a:lnTo>
                  <a:lnTo>
                    <a:pt x="2836" y="215"/>
                  </a:lnTo>
                  <a:lnTo>
                    <a:pt x="2836" y="217"/>
                  </a:lnTo>
                  <a:lnTo>
                    <a:pt x="2837" y="220"/>
                  </a:lnTo>
                  <a:lnTo>
                    <a:pt x="2837" y="216"/>
                  </a:lnTo>
                  <a:lnTo>
                    <a:pt x="2837" y="224"/>
                  </a:lnTo>
                  <a:lnTo>
                    <a:pt x="2837" y="222"/>
                  </a:lnTo>
                  <a:lnTo>
                    <a:pt x="2838" y="232"/>
                  </a:lnTo>
                  <a:lnTo>
                    <a:pt x="2838" y="218"/>
                  </a:lnTo>
                  <a:lnTo>
                    <a:pt x="2838" y="227"/>
                  </a:lnTo>
                  <a:lnTo>
                    <a:pt x="2839" y="225"/>
                  </a:lnTo>
                  <a:lnTo>
                    <a:pt x="2839" y="234"/>
                  </a:lnTo>
                  <a:lnTo>
                    <a:pt x="2839" y="233"/>
                  </a:lnTo>
                  <a:lnTo>
                    <a:pt x="2840" y="242"/>
                  </a:lnTo>
                  <a:lnTo>
                    <a:pt x="2840" y="234"/>
                  </a:lnTo>
                  <a:lnTo>
                    <a:pt x="2840" y="247"/>
                  </a:lnTo>
                  <a:lnTo>
                    <a:pt x="2841" y="237"/>
                  </a:lnTo>
                  <a:lnTo>
                    <a:pt x="2841" y="248"/>
                  </a:lnTo>
                  <a:lnTo>
                    <a:pt x="2841" y="249"/>
                  </a:lnTo>
                  <a:lnTo>
                    <a:pt x="2841" y="252"/>
                  </a:lnTo>
                  <a:lnTo>
                    <a:pt x="2841" y="251"/>
                  </a:lnTo>
                  <a:lnTo>
                    <a:pt x="2842" y="253"/>
                  </a:lnTo>
                  <a:lnTo>
                    <a:pt x="2842" y="259"/>
                  </a:lnTo>
                  <a:lnTo>
                    <a:pt x="2842" y="253"/>
                  </a:lnTo>
                  <a:lnTo>
                    <a:pt x="2842" y="259"/>
                  </a:lnTo>
                  <a:lnTo>
                    <a:pt x="2843" y="263"/>
                  </a:lnTo>
                  <a:lnTo>
                    <a:pt x="2843" y="259"/>
                  </a:lnTo>
                  <a:lnTo>
                    <a:pt x="2843" y="265"/>
                  </a:lnTo>
                  <a:lnTo>
                    <a:pt x="2843" y="269"/>
                  </a:lnTo>
                  <a:lnTo>
                    <a:pt x="2843" y="265"/>
                  </a:lnTo>
                  <a:lnTo>
                    <a:pt x="2844" y="273"/>
                  </a:lnTo>
                  <a:lnTo>
                    <a:pt x="2844" y="268"/>
                  </a:lnTo>
                  <a:lnTo>
                    <a:pt x="2844" y="279"/>
                  </a:lnTo>
                  <a:lnTo>
                    <a:pt x="2844" y="275"/>
                  </a:lnTo>
                  <a:lnTo>
                    <a:pt x="2844" y="278"/>
                  </a:lnTo>
                  <a:lnTo>
                    <a:pt x="2845" y="283"/>
                  </a:lnTo>
                  <a:lnTo>
                    <a:pt x="2845" y="283"/>
                  </a:lnTo>
                  <a:lnTo>
                    <a:pt x="2845" y="287"/>
                  </a:lnTo>
                  <a:lnTo>
                    <a:pt x="2845" y="287"/>
                  </a:lnTo>
                  <a:lnTo>
                    <a:pt x="2846" y="291"/>
                  </a:lnTo>
                  <a:lnTo>
                    <a:pt x="2846" y="289"/>
                  </a:lnTo>
                  <a:lnTo>
                    <a:pt x="2846" y="300"/>
                  </a:lnTo>
                  <a:lnTo>
                    <a:pt x="2847" y="298"/>
                  </a:lnTo>
                  <a:lnTo>
                    <a:pt x="2847" y="297"/>
                  </a:lnTo>
                  <a:lnTo>
                    <a:pt x="2847" y="303"/>
                  </a:lnTo>
                  <a:lnTo>
                    <a:pt x="2847" y="303"/>
                  </a:lnTo>
                  <a:lnTo>
                    <a:pt x="2848" y="308"/>
                  </a:lnTo>
                  <a:lnTo>
                    <a:pt x="2848" y="307"/>
                  </a:lnTo>
                  <a:lnTo>
                    <a:pt x="2848" y="313"/>
                  </a:lnTo>
                  <a:lnTo>
                    <a:pt x="2848" y="312"/>
                  </a:lnTo>
                  <a:lnTo>
                    <a:pt x="2848" y="313"/>
                  </a:lnTo>
                  <a:lnTo>
                    <a:pt x="2848" y="322"/>
                  </a:lnTo>
                  <a:lnTo>
                    <a:pt x="2849" y="321"/>
                  </a:lnTo>
                  <a:lnTo>
                    <a:pt x="2849" y="324"/>
                  </a:lnTo>
                  <a:lnTo>
                    <a:pt x="2849" y="323"/>
                  </a:lnTo>
                  <a:lnTo>
                    <a:pt x="2850" y="330"/>
                  </a:lnTo>
                  <a:lnTo>
                    <a:pt x="2850" y="326"/>
                  </a:lnTo>
                  <a:lnTo>
                    <a:pt x="2850" y="335"/>
                  </a:lnTo>
                  <a:lnTo>
                    <a:pt x="2850" y="332"/>
                  </a:lnTo>
                  <a:lnTo>
                    <a:pt x="2851" y="340"/>
                  </a:lnTo>
                  <a:lnTo>
                    <a:pt x="2851" y="339"/>
                  </a:lnTo>
                  <a:lnTo>
                    <a:pt x="2851" y="350"/>
                  </a:lnTo>
                  <a:lnTo>
                    <a:pt x="2851" y="345"/>
                  </a:lnTo>
                  <a:lnTo>
                    <a:pt x="2852" y="355"/>
                  </a:lnTo>
                  <a:lnTo>
                    <a:pt x="2852" y="352"/>
                  </a:lnTo>
                  <a:lnTo>
                    <a:pt x="2852" y="361"/>
                  </a:lnTo>
                  <a:lnTo>
                    <a:pt x="2853" y="361"/>
                  </a:lnTo>
                  <a:lnTo>
                    <a:pt x="2853" y="365"/>
                  </a:lnTo>
                  <a:lnTo>
                    <a:pt x="2853" y="363"/>
                  </a:lnTo>
                  <a:lnTo>
                    <a:pt x="2853" y="366"/>
                  </a:lnTo>
                  <a:lnTo>
                    <a:pt x="2853" y="373"/>
                  </a:lnTo>
                  <a:lnTo>
                    <a:pt x="2854" y="369"/>
                  </a:lnTo>
                  <a:lnTo>
                    <a:pt x="2854" y="372"/>
                  </a:lnTo>
                  <a:lnTo>
                    <a:pt x="2854" y="379"/>
                  </a:lnTo>
                  <a:lnTo>
                    <a:pt x="2854" y="376"/>
                  </a:lnTo>
                  <a:lnTo>
                    <a:pt x="2855" y="379"/>
                  </a:lnTo>
                  <a:lnTo>
                    <a:pt x="2855" y="385"/>
                  </a:lnTo>
                  <a:lnTo>
                    <a:pt x="2855" y="382"/>
                  </a:lnTo>
                  <a:lnTo>
                    <a:pt x="2855" y="386"/>
                  </a:lnTo>
                  <a:lnTo>
                    <a:pt x="2855" y="394"/>
                  </a:lnTo>
                  <a:lnTo>
                    <a:pt x="2855" y="389"/>
                  </a:lnTo>
                  <a:lnTo>
                    <a:pt x="2856" y="398"/>
                  </a:lnTo>
                  <a:lnTo>
                    <a:pt x="2856" y="392"/>
                  </a:lnTo>
                  <a:lnTo>
                    <a:pt x="2856" y="398"/>
                  </a:lnTo>
                  <a:lnTo>
                    <a:pt x="2856" y="403"/>
                  </a:lnTo>
                  <a:lnTo>
                    <a:pt x="2856" y="400"/>
                  </a:lnTo>
                  <a:lnTo>
                    <a:pt x="2857" y="404"/>
                  </a:lnTo>
                  <a:lnTo>
                    <a:pt x="2857" y="407"/>
                  </a:lnTo>
                  <a:lnTo>
                    <a:pt x="2857" y="409"/>
                  </a:lnTo>
                  <a:lnTo>
                    <a:pt x="2858" y="417"/>
                  </a:lnTo>
                  <a:lnTo>
                    <a:pt x="2858" y="412"/>
                  </a:lnTo>
                  <a:lnTo>
                    <a:pt x="2858" y="421"/>
                  </a:lnTo>
                  <a:lnTo>
                    <a:pt x="2858" y="420"/>
                  </a:lnTo>
                  <a:lnTo>
                    <a:pt x="2858" y="420"/>
                  </a:lnTo>
                  <a:lnTo>
                    <a:pt x="2858" y="428"/>
                  </a:lnTo>
                  <a:lnTo>
                    <a:pt x="2859" y="422"/>
                  </a:lnTo>
                  <a:lnTo>
                    <a:pt x="2859" y="430"/>
                  </a:lnTo>
                  <a:lnTo>
                    <a:pt x="2859" y="430"/>
                  </a:lnTo>
                  <a:lnTo>
                    <a:pt x="2860" y="436"/>
                  </a:lnTo>
                  <a:lnTo>
                    <a:pt x="2860" y="435"/>
                  </a:lnTo>
                  <a:lnTo>
                    <a:pt x="2860" y="444"/>
                  </a:lnTo>
                  <a:lnTo>
                    <a:pt x="2861" y="441"/>
                  </a:lnTo>
                  <a:lnTo>
                    <a:pt x="2861" y="449"/>
                  </a:lnTo>
                  <a:lnTo>
                    <a:pt x="2861" y="446"/>
                  </a:lnTo>
                  <a:lnTo>
                    <a:pt x="2862" y="455"/>
                  </a:lnTo>
                  <a:lnTo>
                    <a:pt x="2862" y="425"/>
                  </a:lnTo>
                  <a:lnTo>
                    <a:pt x="2862" y="444"/>
                  </a:lnTo>
                  <a:lnTo>
                    <a:pt x="2862" y="448"/>
                  </a:lnTo>
                  <a:lnTo>
                    <a:pt x="2863" y="456"/>
                  </a:lnTo>
                  <a:lnTo>
                    <a:pt x="2863" y="458"/>
                  </a:lnTo>
                  <a:lnTo>
                    <a:pt x="2863" y="466"/>
                  </a:lnTo>
                  <a:lnTo>
                    <a:pt x="2864" y="468"/>
                  </a:lnTo>
                  <a:lnTo>
                    <a:pt x="2864" y="473"/>
                  </a:lnTo>
                  <a:lnTo>
                    <a:pt x="2864" y="470"/>
                  </a:lnTo>
                  <a:lnTo>
                    <a:pt x="2864" y="474"/>
                  </a:lnTo>
                  <a:lnTo>
                    <a:pt x="2865" y="482"/>
                  </a:lnTo>
                  <a:lnTo>
                    <a:pt x="2865" y="483"/>
                  </a:lnTo>
                  <a:lnTo>
                    <a:pt x="2865" y="494"/>
                  </a:lnTo>
                  <a:lnTo>
                    <a:pt x="2865" y="494"/>
                  </a:lnTo>
                  <a:lnTo>
                    <a:pt x="2866" y="503"/>
                  </a:lnTo>
                  <a:lnTo>
                    <a:pt x="2866" y="500"/>
                  </a:lnTo>
                  <a:lnTo>
                    <a:pt x="2866" y="509"/>
                  </a:lnTo>
                  <a:lnTo>
                    <a:pt x="2867" y="504"/>
                  </a:lnTo>
                  <a:lnTo>
                    <a:pt x="2867" y="513"/>
                  </a:lnTo>
                  <a:lnTo>
                    <a:pt x="2867" y="512"/>
                  </a:lnTo>
                  <a:lnTo>
                    <a:pt x="2867" y="515"/>
                  </a:lnTo>
                  <a:lnTo>
                    <a:pt x="2868" y="520"/>
                  </a:lnTo>
                  <a:lnTo>
                    <a:pt x="2868" y="529"/>
                  </a:lnTo>
                  <a:lnTo>
                    <a:pt x="2868" y="526"/>
                  </a:lnTo>
                  <a:lnTo>
                    <a:pt x="2868" y="529"/>
                  </a:lnTo>
                  <a:lnTo>
                    <a:pt x="2869" y="535"/>
                  </a:lnTo>
                  <a:lnTo>
                    <a:pt x="2869" y="531"/>
                  </a:lnTo>
                  <a:lnTo>
                    <a:pt x="2869" y="534"/>
                  </a:lnTo>
                  <a:lnTo>
                    <a:pt x="2869" y="539"/>
                  </a:lnTo>
                  <a:lnTo>
                    <a:pt x="2869" y="534"/>
                  </a:lnTo>
                  <a:lnTo>
                    <a:pt x="2869" y="538"/>
                  </a:lnTo>
                  <a:lnTo>
                    <a:pt x="2870" y="544"/>
                  </a:lnTo>
                  <a:lnTo>
                    <a:pt x="2870" y="540"/>
                  </a:lnTo>
                  <a:lnTo>
                    <a:pt x="2870" y="542"/>
                  </a:lnTo>
                  <a:lnTo>
                    <a:pt x="2870" y="546"/>
                  </a:lnTo>
                  <a:lnTo>
                    <a:pt x="2871" y="548"/>
                  </a:lnTo>
                  <a:lnTo>
                    <a:pt x="2871" y="557"/>
                  </a:lnTo>
                  <a:lnTo>
                    <a:pt x="2871" y="551"/>
                  </a:lnTo>
                  <a:lnTo>
                    <a:pt x="2871" y="556"/>
                  </a:lnTo>
                  <a:lnTo>
                    <a:pt x="2872" y="562"/>
                  </a:lnTo>
                  <a:lnTo>
                    <a:pt x="2872" y="560"/>
                  </a:lnTo>
                  <a:lnTo>
                    <a:pt x="2872" y="565"/>
                  </a:lnTo>
                  <a:lnTo>
                    <a:pt x="2872" y="569"/>
                  </a:lnTo>
                  <a:lnTo>
                    <a:pt x="2872" y="566"/>
                  </a:lnTo>
                  <a:lnTo>
                    <a:pt x="2872" y="568"/>
                  </a:lnTo>
                  <a:lnTo>
                    <a:pt x="2873" y="573"/>
                  </a:lnTo>
                  <a:lnTo>
                    <a:pt x="2873" y="570"/>
                  </a:lnTo>
                  <a:lnTo>
                    <a:pt x="2873" y="571"/>
                  </a:lnTo>
                  <a:lnTo>
                    <a:pt x="2873" y="576"/>
                  </a:lnTo>
                  <a:lnTo>
                    <a:pt x="2873" y="574"/>
                  </a:lnTo>
                  <a:lnTo>
                    <a:pt x="2874" y="578"/>
                  </a:lnTo>
                  <a:lnTo>
                    <a:pt x="2874" y="578"/>
                  </a:lnTo>
                  <a:lnTo>
                    <a:pt x="2874" y="578"/>
                  </a:lnTo>
                  <a:lnTo>
                    <a:pt x="2874" y="581"/>
                  </a:lnTo>
                  <a:lnTo>
                    <a:pt x="2875" y="582"/>
                  </a:lnTo>
                  <a:lnTo>
                    <a:pt x="2875" y="585"/>
                  </a:lnTo>
                  <a:lnTo>
                    <a:pt x="2875" y="588"/>
                  </a:lnTo>
                  <a:lnTo>
                    <a:pt x="2875" y="590"/>
                  </a:lnTo>
                  <a:lnTo>
                    <a:pt x="2876" y="587"/>
                  </a:lnTo>
                  <a:lnTo>
                    <a:pt x="2876" y="590"/>
                  </a:lnTo>
                  <a:lnTo>
                    <a:pt x="2876" y="589"/>
                  </a:lnTo>
                  <a:lnTo>
                    <a:pt x="2876" y="592"/>
                  </a:lnTo>
                  <a:lnTo>
                    <a:pt x="2876" y="594"/>
                  </a:lnTo>
                  <a:lnTo>
                    <a:pt x="2877" y="598"/>
                  </a:lnTo>
                  <a:lnTo>
                    <a:pt x="2877" y="595"/>
                  </a:lnTo>
                  <a:lnTo>
                    <a:pt x="2877" y="595"/>
                  </a:lnTo>
                  <a:lnTo>
                    <a:pt x="2877" y="601"/>
                  </a:lnTo>
                  <a:lnTo>
                    <a:pt x="2877" y="598"/>
                  </a:lnTo>
                  <a:lnTo>
                    <a:pt x="2878" y="598"/>
                  </a:lnTo>
                  <a:lnTo>
                    <a:pt x="2878" y="603"/>
                  </a:lnTo>
                  <a:lnTo>
                    <a:pt x="2878" y="601"/>
                  </a:lnTo>
                  <a:lnTo>
                    <a:pt x="2878" y="606"/>
                  </a:lnTo>
                  <a:lnTo>
                    <a:pt x="2879" y="602"/>
                  </a:lnTo>
                  <a:lnTo>
                    <a:pt x="2879" y="607"/>
                  </a:lnTo>
                  <a:lnTo>
                    <a:pt x="2879" y="604"/>
                  </a:lnTo>
                  <a:lnTo>
                    <a:pt x="2879" y="611"/>
                  </a:lnTo>
                  <a:lnTo>
                    <a:pt x="2879" y="605"/>
                  </a:lnTo>
                  <a:lnTo>
                    <a:pt x="2880" y="612"/>
                  </a:lnTo>
                  <a:lnTo>
                    <a:pt x="2880" y="608"/>
                  </a:lnTo>
                  <a:lnTo>
                    <a:pt x="2880" y="615"/>
                  </a:lnTo>
                  <a:lnTo>
                    <a:pt x="2881" y="607"/>
                  </a:lnTo>
                  <a:lnTo>
                    <a:pt x="2881" y="615"/>
                  </a:lnTo>
                  <a:lnTo>
                    <a:pt x="2881" y="612"/>
                  </a:lnTo>
                  <a:lnTo>
                    <a:pt x="2882" y="617"/>
                  </a:lnTo>
                  <a:lnTo>
                    <a:pt x="2882" y="613"/>
                  </a:lnTo>
                  <a:lnTo>
                    <a:pt x="2882" y="620"/>
                  </a:lnTo>
                  <a:lnTo>
                    <a:pt x="2882" y="615"/>
                  </a:lnTo>
                  <a:lnTo>
                    <a:pt x="2882" y="622"/>
                  </a:lnTo>
                  <a:lnTo>
                    <a:pt x="2883" y="617"/>
                  </a:lnTo>
                  <a:lnTo>
                    <a:pt x="2883" y="618"/>
                  </a:lnTo>
                  <a:lnTo>
                    <a:pt x="2883" y="623"/>
                  </a:lnTo>
                  <a:lnTo>
                    <a:pt x="2883" y="619"/>
                  </a:lnTo>
                  <a:lnTo>
                    <a:pt x="2884" y="620"/>
                  </a:lnTo>
                  <a:lnTo>
                    <a:pt x="2884" y="625"/>
                  </a:lnTo>
                  <a:lnTo>
                    <a:pt x="2884" y="621"/>
                  </a:lnTo>
                  <a:lnTo>
                    <a:pt x="2884" y="621"/>
                  </a:lnTo>
                  <a:lnTo>
                    <a:pt x="2884" y="626"/>
                  </a:lnTo>
                  <a:lnTo>
                    <a:pt x="2885" y="622"/>
                  </a:lnTo>
                  <a:lnTo>
                    <a:pt x="2885" y="623"/>
                  </a:lnTo>
                  <a:lnTo>
                    <a:pt x="2885" y="628"/>
                  </a:lnTo>
                  <a:lnTo>
                    <a:pt x="2885" y="623"/>
                  </a:lnTo>
                  <a:lnTo>
                    <a:pt x="2885" y="630"/>
                  </a:lnTo>
                  <a:lnTo>
                    <a:pt x="2886" y="625"/>
                  </a:lnTo>
                  <a:lnTo>
                    <a:pt x="2886" y="630"/>
                  </a:lnTo>
                  <a:lnTo>
                    <a:pt x="2886" y="627"/>
                  </a:lnTo>
                  <a:lnTo>
                    <a:pt x="2886" y="626"/>
                  </a:lnTo>
                  <a:lnTo>
                    <a:pt x="2886" y="633"/>
                  </a:lnTo>
                  <a:lnTo>
                    <a:pt x="2886" y="629"/>
                  </a:lnTo>
                  <a:lnTo>
                    <a:pt x="2887" y="629"/>
                  </a:lnTo>
                  <a:lnTo>
                    <a:pt x="2887" y="634"/>
                  </a:lnTo>
                  <a:lnTo>
                    <a:pt x="2887" y="632"/>
                  </a:lnTo>
                  <a:lnTo>
                    <a:pt x="2887" y="631"/>
                  </a:lnTo>
                  <a:lnTo>
                    <a:pt x="2888" y="636"/>
                  </a:lnTo>
                  <a:lnTo>
                    <a:pt x="2888" y="632"/>
                  </a:lnTo>
                  <a:lnTo>
                    <a:pt x="2888" y="633"/>
                  </a:lnTo>
                  <a:lnTo>
                    <a:pt x="2888" y="635"/>
                  </a:lnTo>
                  <a:lnTo>
                    <a:pt x="2888" y="634"/>
                  </a:lnTo>
                  <a:lnTo>
                    <a:pt x="2889" y="635"/>
                  </a:lnTo>
                  <a:lnTo>
                    <a:pt x="2889" y="639"/>
                  </a:lnTo>
                  <a:lnTo>
                    <a:pt x="2889" y="635"/>
                  </a:lnTo>
                  <a:lnTo>
                    <a:pt x="2889" y="639"/>
                  </a:lnTo>
                  <a:lnTo>
                    <a:pt x="2889" y="637"/>
                  </a:lnTo>
                  <a:lnTo>
                    <a:pt x="2889" y="637"/>
                  </a:lnTo>
                  <a:lnTo>
                    <a:pt x="2890" y="641"/>
                  </a:lnTo>
                  <a:lnTo>
                    <a:pt x="2890" y="637"/>
                  </a:lnTo>
                  <a:lnTo>
                    <a:pt x="2890" y="637"/>
                  </a:lnTo>
                  <a:lnTo>
                    <a:pt x="2890" y="642"/>
                  </a:lnTo>
                  <a:lnTo>
                    <a:pt x="2890" y="640"/>
                  </a:lnTo>
                  <a:lnTo>
                    <a:pt x="2891" y="640"/>
                  </a:lnTo>
                  <a:lnTo>
                    <a:pt x="2891" y="639"/>
                  </a:lnTo>
                  <a:lnTo>
                    <a:pt x="2891" y="639"/>
                  </a:lnTo>
                  <a:lnTo>
                    <a:pt x="2891" y="644"/>
                  </a:lnTo>
                  <a:lnTo>
                    <a:pt x="2892" y="640"/>
                  </a:lnTo>
                  <a:lnTo>
                    <a:pt x="2892" y="640"/>
                  </a:lnTo>
                  <a:lnTo>
                    <a:pt x="2892" y="644"/>
                  </a:lnTo>
                  <a:lnTo>
                    <a:pt x="2892" y="643"/>
                  </a:lnTo>
                  <a:lnTo>
                    <a:pt x="2892" y="640"/>
                  </a:lnTo>
                  <a:lnTo>
                    <a:pt x="2893" y="645"/>
                  </a:lnTo>
                  <a:lnTo>
                    <a:pt x="2893" y="642"/>
                  </a:lnTo>
                  <a:lnTo>
                    <a:pt x="2893" y="647"/>
                  </a:lnTo>
                  <a:lnTo>
                    <a:pt x="2893" y="645"/>
                  </a:lnTo>
                  <a:lnTo>
                    <a:pt x="2893" y="647"/>
                  </a:lnTo>
                  <a:lnTo>
                    <a:pt x="2894" y="644"/>
                  </a:lnTo>
                  <a:lnTo>
                    <a:pt x="2894" y="648"/>
                  </a:lnTo>
                  <a:lnTo>
                    <a:pt x="2894" y="644"/>
                  </a:lnTo>
                  <a:lnTo>
                    <a:pt x="2894" y="645"/>
                  </a:lnTo>
                  <a:lnTo>
                    <a:pt x="2894" y="649"/>
                  </a:lnTo>
                  <a:lnTo>
                    <a:pt x="2895" y="645"/>
                  </a:lnTo>
                  <a:lnTo>
                    <a:pt x="2895" y="650"/>
                  </a:lnTo>
                  <a:lnTo>
                    <a:pt x="2895" y="646"/>
                  </a:lnTo>
                  <a:lnTo>
                    <a:pt x="2896" y="651"/>
                  </a:lnTo>
                  <a:lnTo>
                    <a:pt x="2896" y="648"/>
                  </a:lnTo>
                  <a:lnTo>
                    <a:pt x="2896" y="646"/>
                  </a:lnTo>
                  <a:lnTo>
                    <a:pt x="2896" y="648"/>
                  </a:lnTo>
                  <a:lnTo>
                    <a:pt x="2896" y="648"/>
                  </a:lnTo>
                  <a:lnTo>
                    <a:pt x="2897" y="650"/>
                  </a:lnTo>
                  <a:lnTo>
                    <a:pt x="2897" y="653"/>
                  </a:lnTo>
                  <a:lnTo>
                    <a:pt x="2897" y="650"/>
                  </a:lnTo>
                  <a:lnTo>
                    <a:pt x="2898" y="654"/>
                  </a:lnTo>
                  <a:lnTo>
                    <a:pt x="2898" y="650"/>
                  </a:lnTo>
                  <a:lnTo>
                    <a:pt x="2898" y="654"/>
                  </a:lnTo>
                  <a:lnTo>
                    <a:pt x="2898" y="651"/>
                  </a:lnTo>
                  <a:lnTo>
                    <a:pt x="2899" y="655"/>
                  </a:lnTo>
                  <a:lnTo>
                    <a:pt x="2899" y="651"/>
                  </a:lnTo>
                  <a:lnTo>
                    <a:pt x="2899" y="651"/>
                  </a:lnTo>
                  <a:lnTo>
                    <a:pt x="2899" y="656"/>
                  </a:lnTo>
                  <a:lnTo>
                    <a:pt x="2899" y="651"/>
                  </a:lnTo>
                  <a:lnTo>
                    <a:pt x="2900" y="656"/>
                  </a:lnTo>
                  <a:lnTo>
                    <a:pt x="2900" y="651"/>
                  </a:lnTo>
                  <a:lnTo>
                    <a:pt x="2900" y="652"/>
                  </a:lnTo>
                  <a:lnTo>
                    <a:pt x="2900" y="657"/>
                  </a:lnTo>
                  <a:lnTo>
                    <a:pt x="2900" y="652"/>
                  </a:lnTo>
                  <a:lnTo>
                    <a:pt x="2900" y="653"/>
                  </a:lnTo>
                  <a:lnTo>
                    <a:pt x="2901" y="658"/>
                  </a:lnTo>
                  <a:lnTo>
                    <a:pt x="2901" y="654"/>
                  </a:lnTo>
                  <a:lnTo>
                    <a:pt x="2901" y="657"/>
                  </a:lnTo>
                  <a:lnTo>
                    <a:pt x="2901" y="652"/>
                  </a:lnTo>
                  <a:lnTo>
                    <a:pt x="2901" y="653"/>
                  </a:lnTo>
                  <a:lnTo>
                    <a:pt x="2902" y="653"/>
                  </a:lnTo>
                  <a:lnTo>
                    <a:pt x="2902" y="658"/>
                  </a:lnTo>
                  <a:lnTo>
                    <a:pt x="2902" y="654"/>
                  </a:lnTo>
                  <a:lnTo>
                    <a:pt x="2902" y="656"/>
                  </a:lnTo>
                  <a:lnTo>
                    <a:pt x="2903" y="655"/>
                  </a:lnTo>
                  <a:lnTo>
                    <a:pt x="2903" y="659"/>
                  </a:lnTo>
                  <a:lnTo>
                    <a:pt x="2903" y="654"/>
                  </a:lnTo>
                  <a:lnTo>
                    <a:pt x="2903" y="658"/>
                  </a:lnTo>
                  <a:lnTo>
                    <a:pt x="2903" y="655"/>
                  </a:lnTo>
                  <a:lnTo>
                    <a:pt x="2903" y="657"/>
                  </a:lnTo>
                  <a:lnTo>
                    <a:pt x="2904" y="655"/>
                  </a:lnTo>
                  <a:lnTo>
                    <a:pt x="2904" y="660"/>
                  </a:lnTo>
                  <a:lnTo>
                    <a:pt x="2904" y="656"/>
                  </a:lnTo>
                  <a:lnTo>
                    <a:pt x="2905" y="656"/>
                  </a:lnTo>
                  <a:lnTo>
                    <a:pt x="2905" y="654"/>
                  </a:lnTo>
                  <a:lnTo>
                    <a:pt x="2905" y="656"/>
                  </a:lnTo>
                  <a:lnTo>
                    <a:pt x="2905" y="660"/>
                  </a:lnTo>
                  <a:lnTo>
                    <a:pt x="2905" y="655"/>
                  </a:lnTo>
                  <a:lnTo>
                    <a:pt x="2906" y="660"/>
                  </a:lnTo>
                  <a:lnTo>
                    <a:pt x="2906" y="655"/>
                  </a:lnTo>
                  <a:lnTo>
                    <a:pt x="2906" y="656"/>
                  </a:lnTo>
                  <a:lnTo>
                    <a:pt x="2906" y="660"/>
                  </a:lnTo>
                  <a:lnTo>
                    <a:pt x="2907" y="655"/>
                  </a:lnTo>
                  <a:lnTo>
                    <a:pt x="2907" y="661"/>
                  </a:lnTo>
                  <a:lnTo>
                    <a:pt x="2907" y="655"/>
                  </a:lnTo>
                  <a:lnTo>
                    <a:pt x="2907" y="660"/>
                  </a:lnTo>
                  <a:lnTo>
                    <a:pt x="2908" y="656"/>
                  </a:lnTo>
                  <a:lnTo>
                    <a:pt x="2908" y="660"/>
                  </a:lnTo>
                  <a:lnTo>
                    <a:pt x="2908" y="655"/>
                  </a:lnTo>
                  <a:lnTo>
                    <a:pt x="2908" y="656"/>
                  </a:lnTo>
                  <a:lnTo>
                    <a:pt x="2908" y="655"/>
                  </a:lnTo>
                  <a:lnTo>
                    <a:pt x="2909" y="659"/>
                  </a:lnTo>
                  <a:lnTo>
                    <a:pt x="2909" y="660"/>
                  </a:lnTo>
                  <a:lnTo>
                    <a:pt x="2909" y="654"/>
                  </a:lnTo>
                  <a:lnTo>
                    <a:pt x="2909" y="655"/>
                  </a:lnTo>
                  <a:lnTo>
                    <a:pt x="2909" y="659"/>
                  </a:lnTo>
                  <a:lnTo>
                    <a:pt x="2910" y="649"/>
                  </a:lnTo>
                  <a:lnTo>
                    <a:pt x="2910" y="652"/>
                  </a:lnTo>
                  <a:lnTo>
                    <a:pt x="2910" y="656"/>
                  </a:lnTo>
                  <a:lnTo>
                    <a:pt x="2910" y="653"/>
                  </a:lnTo>
                  <a:lnTo>
                    <a:pt x="2910" y="655"/>
                  </a:lnTo>
                  <a:lnTo>
                    <a:pt x="2911" y="654"/>
                  </a:lnTo>
                  <a:lnTo>
                    <a:pt x="2911" y="652"/>
                  </a:lnTo>
                  <a:lnTo>
                    <a:pt x="2911" y="654"/>
                  </a:lnTo>
                  <a:lnTo>
                    <a:pt x="2911" y="654"/>
                  </a:lnTo>
                  <a:lnTo>
                    <a:pt x="2912" y="650"/>
                  </a:lnTo>
                  <a:lnTo>
                    <a:pt x="2912" y="653"/>
                  </a:lnTo>
                  <a:lnTo>
                    <a:pt x="2912" y="650"/>
                  </a:lnTo>
                  <a:lnTo>
                    <a:pt x="2912" y="651"/>
                  </a:lnTo>
                  <a:lnTo>
                    <a:pt x="2912" y="652"/>
                  </a:lnTo>
                  <a:lnTo>
                    <a:pt x="2913" y="648"/>
                  </a:lnTo>
                  <a:lnTo>
                    <a:pt x="2913" y="651"/>
                  </a:lnTo>
                  <a:lnTo>
                    <a:pt x="2913" y="646"/>
                  </a:lnTo>
                  <a:lnTo>
                    <a:pt x="2913" y="650"/>
                  </a:lnTo>
                  <a:lnTo>
                    <a:pt x="2914" y="646"/>
                  </a:lnTo>
                  <a:lnTo>
                    <a:pt x="2914" y="649"/>
                  </a:lnTo>
                  <a:lnTo>
                    <a:pt x="2914" y="645"/>
                  </a:lnTo>
                  <a:lnTo>
                    <a:pt x="2914" y="645"/>
                  </a:lnTo>
                  <a:lnTo>
                    <a:pt x="2914" y="642"/>
                  </a:lnTo>
                  <a:lnTo>
                    <a:pt x="2915" y="641"/>
                  </a:lnTo>
                  <a:lnTo>
                    <a:pt x="2915" y="645"/>
                  </a:lnTo>
                  <a:lnTo>
                    <a:pt x="2915" y="640"/>
                  </a:lnTo>
                  <a:lnTo>
                    <a:pt x="2915" y="639"/>
                  </a:lnTo>
                  <a:lnTo>
                    <a:pt x="2916" y="635"/>
                  </a:lnTo>
                  <a:lnTo>
                    <a:pt x="2916" y="637"/>
                  </a:lnTo>
                  <a:lnTo>
                    <a:pt x="2916" y="637"/>
                  </a:lnTo>
                  <a:lnTo>
                    <a:pt x="2916" y="632"/>
                  </a:lnTo>
                  <a:lnTo>
                    <a:pt x="2916" y="636"/>
                  </a:lnTo>
                  <a:lnTo>
                    <a:pt x="2917" y="630"/>
                  </a:lnTo>
                  <a:lnTo>
                    <a:pt x="2917" y="627"/>
                  </a:lnTo>
                  <a:lnTo>
                    <a:pt x="2917" y="632"/>
                  </a:lnTo>
                  <a:lnTo>
                    <a:pt x="2917" y="627"/>
                  </a:lnTo>
                  <a:lnTo>
                    <a:pt x="2917" y="626"/>
                  </a:lnTo>
                  <a:lnTo>
                    <a:pt x="2917" y="630"/>
                  </a:lnTo>
                  <a:lnTo>
                    <a:pt x="2918" y="623"/>
                  </a:lnTo>
                  <a:lnTo>
                    <a:pt x="2918" y="622"/>
                  </a:lnTo>
                  <a:lnTo>
                    <a:pt x="2918" y="609"/>
                  </a:lnTo>
                  <a:lnTo>
                    <a:pt x="2919" y="615"/>
                  </a:lnTo>
                  <a:lnTo>
                    <a:pt x="2919" y="619"/>
                  </a:lnTo>
                  <a:lnTo>
                    <a:pt x="2919" y="608"/>
                  </a:lnTo>
                  <a:lnTo>
                    <a:pt x="2920" y="610"/>
                  </a:lnTo>
                  <a:lnTo>
                    <a:pt x="2920" y="601"/>
                  </a:lnTo>
                  <a:lnTo>
                    <a:pt x="2920" y="601"/>
                  </a:lnTo>
                  <a:lnTo>
                    <a:pt x="2920" y="599"/>
                  </a:lnTo>
                  <a:lnTo>
                    <a:pt x="2921" y="602"/>
                  </a:lnTo>
                  <a:lnTo>
                    <a:pt x="2921" y="597"/>
                  </a:lnTo>
                  <a:lnTo>
                    <a:pt x="2921" y="595"/>
                  </a:lnTo>
                  <a:lnTo>
                    <a:pt x="2921" y="599"/>
                  </a:lnTo>
                  <a:lnTo>
                    <a:pt x="2921" y="594"/>
                  </a:lnTo>
                  <a:lnTo>
                    <a:pt x="2921" y="594"/>
                  </a:lnTo>
                  <a:lnTo>
                    <a:pt x="2922" y="587"/>
                  </a:lnTo>
                  <a:lnTo>
                    <a:pt x="2922" y="588"/>
                  </a:lnTo>
                  <a:lnTo>
                    <a:pt x="2922" y="591"/>
                  </a:lnTo>
                  <a:lnTo>
                    <a:pt x="2922" y="583"/>
                  </a:lnTo>
                  <a:lnTo>
                    <a:pt x="2923" y="572"/>
                  </a:lnTo>
                  <a:lnTo>
                    <a:pt x="2923" y="577"/>
                  </a:lnTo>
                  <a:lnTo>
                    <a:pt x="2923" y="570"/>
                  </a:lnTo>
                  <a:lnTo>
                    <a:pt x="2924" y="567"/>
                  </a:lnTo>
                  <a:lnTo>
                    <a:pt x="2924" y="569"/>
                  </a:lnTo>
                  <a:lnTo>
                    <a:pt x="2924" y="559"/>
                  </a:lnTo>
                  <a:lnTo>
                    <a:pt x="2924" y="564"/>
                  </a:lnTo>
                  <a:lnTo>
                    <a:pt x="2924" y="558"/>
                  </a:lnTo>
                  <a:lnTo>
                    <a:pt x="2924" y="556"/>
                  </a:lnTo>
                  <a:lnTo>
                    <a:pt x="2925" y="560"/>
                  </a:lnTo>
                  <a:lnTo>
                    <a:pt x="2925" y="557"/>
                  </a:lnTo>
                  <a:lnTo>
                    <a:pt x="2925" y="551"/>
                  </a:lnTo>
                  <a:lnTo>
                    <a:pt x="2925" y="546"/>
                  </a:lnTo>
                  <a:lnTo>
                    <a:pt x="2925" y="551"/>
                  </a:lnTo>
                  <a:lnTo>
                    <a:pt x="2926" y="547"/>
                  </a:lnTo>
                  <a:lnTo>
                    <a:pt x="2926" y="549"/>
                  </a:lnTo>
                  <a:lnTo>
                    <a:pt x="2926" y="543"/>
                  </a:lnTo>
                  <a:lnTo>
                    <a:pt x="2926" y="548"/>
                  </a:lnTo>
                  <a:lnTo>
                    <a:pt x="2926" y="529"/>
                  </a:lnTo>
                  <a:lnTo>
                    <a:pt x="2927" y="533"/>
                  </a:lnTo>
                  <a:lnTo>
                    <a:pt x="2927" y="535"/>
                  </a:lnTo>
                  <a:lnTo>
                    <a:pt x="2927" y="530"/>
                  </a:lnTo>
                  <a:lnTo>
                    <a:pt x="2927" y="530"/>
                  </a:lnTo>
                  <a:lnTo>
                    <a:pt x="2928" y="523"/>
                  </a:lnTo>
                  <a:lnTo>
                    <a:pt x="2928" y="520"/>
                  </a:lnTo>
                  <a:lnTo>
                    <a:pt x="2928" y="523"/>
                  </a:lnTo>
                  <a:lnTo>
                    <a:pt x="2928" y="511"/>
                  </a:lnTo>
                  <a:lnTo>
                    <a:pt x="2928" y="514"/>
                  </a:lnTo>
                  <a:lnTo>
                    <a:pt x="2928" y="508"/>
                  </a:lnTo>
                  <a:lnTo>
                    <a:pt x="2929" y="502"/>
                  </a:lnTo>
                  <a:lnTo>
                    <a:pt x="2929" y="499"/>
                  </a:lnTo>
                  <a:lnTo>
                    <a:pt x="2929" y="502"/>
                  </a:lnTo>
                  <a:lnTo>
                    <a:pt x="2929" y="493"/>
                  </a:lnTo>
                  <a:lnTo>
                    <a:pt x="2930" y="491"/>
                  </a:lnTo>
                  <a:lnTo>
                    <a:pt x="2930" y="486"/>
                  </a:lnTo>
                  <a:lnTo>
                    <a:pt x="2930" y="489"/>
                  </a:lnTo>
                  <a:lnTo>
                    <a:pt x="2930" y="481"/>
                  </a:lnTo>
                  <a:lnTo>
                    <a:pt x="2931" y="478"/>
                  </a:lnTo>
                  <a:lnTo>
                    <a:pt x="2931" y="486"/>
                  </a:lnTo>
                  <a:lnTo>
                    <a:pt x="2931" y="476"/>
                  </a:lnTo>
                  <a:lnTo>
                    <a:pt x="2931" y="483"/>
                  </a:lnTo>
                  <a:lnTo>
                    <a:pt x="2931" y="470"/>
                  </a:lnTo>
                  <a:lnTo>
                    <a:pt x="2931" y="479"/>
                  </a:lnTo>
                  <a:lnTo>
                    <a:pt x="2932" y="474"/>
                  </a:lnTo>
                  <a:lnTo>
                    <a:pt x="2932" y="475"/>
                  </a:lnTo>
                  <a:lnTo>
                    <a:pt x="2932" y="473"/>
                  </a:lnTo>
                  <a:lnTo>
                    <a:pt x="2932" y="471"/>
                  </a:lnTo>
                  <a:lnTo>
                    <a:pt x="2933" y="469"/>
                  </a:lnTo>
                  <a:lnTo>
                    <a:pt x="2933" y="469"/>
                  </a:lnTo>
                  <a:lnTo>
                    <a:pt x="2933" y="472"/>
                  </a:lnTo>
                  <a:lnTo>
                    <a:pt x="2933" y="473"/>
                  </a:lnTo>
                  <a:lnTo>
                    <a:pt x="2933" y="464"/>
                  </a:lnTo>
                  <a:lnTo>
                    <a:pt x="2934" y="466"/>
                  </a:lnTo>
                  <a:lnTo>
                    <a:pt x="2934" y="458"/>
                  </a:lnTo>
                  <a:lnTo>
                    <a:pt x="2934" y="461"/>
                  </a:lnTo>
                  <a:lnTo>
                    <a:pt x="2934" y="457"/>
                  </a:lnTo>
                  <a:lnTo>
                    <a:pt x="2935" y="464"/>
                  </a:lnTo>
                  <a:lnTo>
                    <a:pt x="2935" y="459"/>
                  </a:lnTo>
                  <a:lnTo>
                    <a:pt x="2935" y="463"/>
                  </a:lnTo>
                  <a:lnTo>
                    <a:pt x="2935" y="459"/>
                  </a:lnTo>
                  <a:lnTo>
                    <a:pt x="2935" y="454"/>
                  </a:lnTo>
                  <a:lnTo>
                    <a:pt x="2935" y="459"/>
                  </a:lnTo>
                  <a:lnTo>
                    <a:pt x="2936" y="455"/>
                  </a:lnTo>
                  <a:lnTo>
                    <a:pt x="2936" y="458"/>
                  </a:lnTo>
                  <a:lnTo>
                    <a:pt x="2936" y="455"/>
                  </a:lnTo>
                  <a:lnTo>
                    <a:pt x="2937" y="464"/>
                  </a:lnTo>
                  <a:lnTo>
                    <a:pt x="2937" y="457"/>
                  </a:lnTo>
                  <a:lnTo>
                    <a:pt x="2937" y="464"/>
                  </a:lnTo>
                  <a:lnTo>
                    <a:pt x="2937" y="457"/>
                  </a:lnTo>
                  <a:lnTo>
                    <a:pt x="2938" y="462"/>
                  </a:lnTo>
                  <a:lnTo>
                    <a:pt x="2938" y="458"/>
                  </a:lnTo>
                  <a:lnTo>
                    <a:pt x="2938" y="462"/>
                  </a:lnTo>
                  <a:lnTo>
                    <a:pt x="2938" y="460"/>
                  </a:lnTo>
                  <a:lnTo>
                    <a:pt x="2938" y="456"/>
                  </a:lnTo>
                  <a:lnTo>
                    <a:pt x="2939" y="461"/>
                  </a:lnTo>
                  <a:lnTo>
                    <a:pt x="2939" y="458"/>
                  </a:lnTo>
                  <a:lnTo>
                    <a:pt x="2939" y="460"/>
                  </a:lnTo>
                  <a:lnTo>
                    <a:pt x="2940" y="463"/>
                  </a:lnTo>
                  <a:lnTo>
                    <a:pt x="2940" y="459"/>
                  </a:lnTo>
                  <a:lnTo>
                    <a:pt x="2940" y="461"/>
                  </a:lnTo>
                  <a:lnTo>
                    <a:pt x="2940" y="457"/>
                  </a:lnTo>
                  <a:lnTo>
                    <a:pt x="2941" y="463"/>
                  </a:lnTo>
                  <a:lnTo>
                    <a:pt x="2941" y="454"/>
                  </a:lnTo>
                  <a:lnTo>
                    <a:pt x="2941" y="451"/>
                  </a:lnTo>
                  <a:lnTo>
                    <a:pt x="2941" y="456"/>
                  </a:lnTo>
                  <a:lnTo>
                    <a:pt x="2941" y="453"/>
                  </a:lnTo>
                  <a:lnTo>
                    <a:pt x="2942" y="452"/>
                  </a:lnTo>
                  <a:lnTo>
                    <a:pt x="2942" y="460"/>
                  </a:lnTo>
                  <a:lnTo>
                    <a:pt x="2942" y="455"/>
                  </a:lnTo>
                  <a:lnTo>
                    <a:pt x="2942" y="459"/>
                  </a:lnTo>
                  <a:lnTo>
                    <a:pt x="2942" y="457"/>
                  </a:lnTo>
                  <a:lnTo>
                    <a:pt x="2942" y="458"/>
                  </a:lnTo>
                  <a:lnTo>
                    <a:pt x="2943" y="460"/>
                  </a:lnTo>
                  <a:lnTo>
                    <a:pt x="2943" y="457"/>
                  </a:lnTo>
                  <a:lnTo>
                    <a:pt x="2943" y="457"/>
                  </a:lnTo>
                  <a:lnTo>
                    <a:pt x="2944" y="465"/>
                  </a:lnTo>
                  <a:lnTo>
                    <a:pt x="2944" y="458"/>
                  </a:lnTo>
                  <a:lnTo>
                    <a:pt x="2944" y="455"/>
                  </a:lnTo>
                  <a:lnTo>
                    <a:pt x="2944" y="462"/>
                  </a:lnTo>
                  <a:lnTo>
                    <a:pt x="2944" y="457"/>
                  </a:lnTo>
                  <a:lnTo>
                    <a:pt x="2945" y="463"/>
                  </a:lnTo>
                  <a:lnTo>
                    <a:pt x="2945" y="460"/>
                  </a:lnTo>
                  <a:lnTo>
                    <a:pt x="2945" y="461"/>
                  </a:lnTo>
                  <a:lnTo>
                    <a:pt x="2945" y="459"/>
                  </a:lnTo>
                  <a:lnTo>
                    <a:pt x="2945" y="457"/>
                  </a:lnTo>
                  <a:lnTo>
                    <a:pt x="2945" y="462"/>
                  </a:lnTo>
                  <a:lnTo>
                    <a:pt x="2946" y="458"/>
                  </a:lnTo>
                  <a:lnTo>
                    <a:pt x="2946" y="456"/>
                  </a:lnTo>
                  <a:lnTo>
                    <a:pt x="2946" y="463"/>
                  </a:lnTo>
                  <a:lnTo>
                    <a:pt x="2946" y="458"/>
                  </a:lnTo>
                  <a:lnTo>
                    <a:pt x="2947" y="462"/>
                  </a:lnTo>
                  <a:lnTo>
                    <a:pt x="2947" y="453"/>
                  </a:lnTo>
                  <a:lnTo>
                    <a:pt x="2947" y="461"/>
                  </a:lnTo>
                  <a:lnTo>
                    <a:pt x="2948" y="461"/>
                  </a:lnTo>
                  <a:lnTo>
                    <a:pt x="2948" y="459"/>
                  </a:lnTo>
                  <a:lnTo>
                    <a:pt x="2948" y="454"/>
                  </a:lnTo>
                  <a:lnTo>
                    <a:pt x="2949" y="460"/>
                  </a:lnTo>
                  <a:lnTo>
                    <a:pt x="2949" y="459"/>
                  </a:lnTo>
                  <a:lnTo>
                    <a:pt x="2949" y="464"/>
                  </a:lnTo>
                  <a:lnTo>
                    <a:pt x="2949" y="457"/>
                  </a:lnTo>
                  <a:lnTo>
                    <a:pt x="2949" y="459"/>
                  </a:lnTo>
                  <a:lnTo>
                    <a:pt x="2950" y="463"/>
                  </a:lnTo>
                  <a:lnTo>
                    <a:pt x="2950" y="455"/>
                  </a:lnTo>
                  <a:lnTo>
                    <a:pt x="2950" y="454"/>
                  </a:lnTo>
                  <a:lnTo>
                    <a:pt x="2950" y="459"/>
                  </a:lnTo>
                  <a:lnTo>
                    <a:pt x="2950" y="458"/>
                  </a:lnTo>
                  <a:lnTo>
                    <a:pt x="2951" y="464"/>
                  </a:lnTo>
                  <a:lnTo>
                    <a:pt x="2951" y="458"/>
                  </a:lnTo>
                  <a:lnTo>
                    <a:pt x="2951" y="464"/>
                  </a:lnTo>
                  <a:lnTo>
                    <a:pt x="2952" y="460"/>
                  </a:lnTo>
                  <a:lnTo>
                    <a:pt x="2952" y="461"/>
                  </a:lnTo>
                  <a:lnTo>
                    <a:pt x="2952" y="459"/>
                  </a:lnTo>
                  <a:lnTo>
                    <a:pt x="2952" y="464"/>
                  </a:lnTo>
                  <a:lnTo>
                    <a:pt x="2952" y="459"/>
                  </a:lnTo>
                  <a:lnTo>
                    <a:pt x="2953" y="464"/>
                  </a:lnTo>
                  <a:lnTo>
                    <a:pt x="2953" y="455"/>
                  </a:lnTo>
                  <a:lnTo>
                    <a:pt x="2953" y="457"/>
                  </a:lnTo>
                  <a:lnTo>
                    <a:pt x="2953" y="460"/>
                  </a:lnTo>
                  <a:lnTo>
                    <a:pt x="2953" y="454"/>
                  </a:lnTo>
                  <a:lnTo>
                    <a:pt x="2954" y="452"/>
                  </a:lnTo>
                  <a:lnTo>
                    <a:pt x="2954" y="450"/>
                  </a:lnTo>
                  <a:lnTo>
                    <a:pt x="2954" y="454"/>
                  </a:lnTo>
                  <a:lnTo>
                    <a:pt x="2954" y="450"/>
                  </a:lnTo>
                  <a:lnTo>
                    <a:pt x="2955" y="457"/>
                  </a:lnTo>
                  <a:lnTo>
                    <a:pt x="2955" y="453"/>
                  </a:lnTo>
                  <a:lnTo>
                    <a:pt x="2955" y="459"/>
                  </a:lnTo>
                  <a:lnTo>
                    <a:pt x="2955" y="455"/>
                  </a:lnTo>
                  <a:lnTo>
                    <a:pt x="2956" y="458"/>
                  </a:lnTo>
                  <a:lnTo>
                    <a:pt x="2956" y="454"/>
                  </a:lnTo>
                  <a:lnTo>
                    <a:pt x="2956" y="456"/>
                  </a:lnTo>
                  <a:lnTo>
                    <a:pt x="2956" y="462"/>
                  </a:lnTo>
                  <a:lnTo>
                    <a:pt x="2956" y="455"/>
                  </a:lnTo>
                  <a:lnTo>
                    <a:pt x="2956" y="456"/>
                  </a:lnTo>
                  <a:lnTo>
                    <a:pt x="2957" y="461"/>
                  </a:lnTo>
                  <a:lnTo>
                    <a:pt x="2957" y="454"/>
                  </a:lnTo>
                  <a:lnTo>
                    <a:pt x="2957" y="459"/>
                  </a:lnTo>
                  <a:lnTo>
                    <a:pt x="2958" y="455"/>
                  </a:lnTo>
                  <a:lnTo>
                    <a:pt x="2958" y="454"/>
                  </a:lnTo>
                  <a:lnTo>
                    <a:pt x="2958" y="453"/>
                  </a:lnTo>
                  <a:lnTo>
                    <a:pt x="2958" y="457"/>
                  </a:lnTo>
                  <a:lnTo>
                    <a:pt x="2959" y="449"/>
                  </a:lnTo>
                  <a:lnTo>
                    <a:pt x="2959" y="451"/>
                  </a:lnTo>
                  <a:lnTo>
                    <a:pt x="2959" y="446"/>
                  </a:lnTo>
                  <a:lnTo>
                    <a:pt x="2959" y="451"/>
                  </a:lnTo>
                  <a:lnTo>
                    <a:pt x="2959" y="447"/>
                  </a:lnTo>
                  <a:lnTo>
                    <a:pt x="2959" y="445"/>
                  </a:lnTo>
                  <a:lnTo>
                    <a:pt x="2960" y="445"/>
                  </a:lnTo>
                  <a:lnTo>
                    <a:pt x="2960" y="451"/>
                  </a:lnTo>
                  <a:lnTo>
                    <a:pt x="2960" y="443"/>
                  </a:lnTo>
                  <a:lnTo>
                    <a:pt x="2960" y="452"/>
                  </a:lnTo>
                  <a:lnTo>
                    <a:pt x="2961" y="447"/>
                  </a:lnTo>
                  <a:lnTo>
                    <a:pt x="2961" y="452"/>
                  </a:lnTo>
                  <a:lnTo>
                    <a:pt x="2961" y="447"/>
                  </a:lnTo>
                  <a:lnTo>
                    <a:pt x="2961" y="451"/>
                  </a:lnTo>
                  <a:lnTo>
                    <a:pt x="2961" y="449"/>
                  </a:lnTo>
                  <a:lnTo>
                    <a:pt x="2962" y="449"/>
                  </a:lnTo>
                  <a:lnTo>
                    <a:pt x="2962" y="450"/>
                  </a:lnTo>
                  <a:lnTo>
                    <a:pt x="2962" y="444"/>
                  </a:lnTo>
                  <a:lnTo>
                    <a:pt x="2962" y="447"/>
                  </a:lnTo>
                  <a:lnTo>
                    <a:pt x="2963" y="452"/>
                  </a:lnTo>
                  <a:lnTo>
                    <a:pt x="2963" y="444"/>
                  </a:lnTo>
                  <a:lnTo>
                    <a:pt x="2963" y="445"/>
                  </a:lnTo>
                  <a:lnTo>
                    <a:pt x="2963" y="440"/>
                  </a:lnTo>
                  <a:lnTo>
                    <a:pt x="2963" y="446"/>
                  </a:lnTo>
                  <a:lnTo>
                    <a:pt x="2963" y="443"/>
                  </a:lnTo>
                  <a:lnTo>
                    <a:pt x="2964" y="444"/>
                  </a:lnTo>
                  <a:lnTo>
                    <a:pt x="2964" y="441"/>
                  </a:lnTo>
                  <a:lnTo>
                    <a:pt x="2964" y="441"/>
                  </a:lnTo>
                  <a:lnTo>
                    <a:pt x="2964" y="441"/>
                  </a:lnTo>
                  <a:lnTo>
                    <a:pt x="2965" y="436"/>
                  </a:lnTo>
                  <a:lnTo>
                    <a:pt x="2965" y="441"/>
                  </a:lnTo>
                  <a:lnTo>
                    <a:pt x="2965" y="434"/>
                  </a:lnTo>
                  <a:lnTo>
                    <a:pt x="2965" y="440"/>
                  </a:lnTo>
                  <a:lnTo>
                    <a:pt x="2965" y="432"/>
                  </a:lnTo>
                  <a:lnTo>
                    <a:pt x="2966" y="435"/>
                  </a:lnTo>
                  <a:lnTo>
                    <a:pt x="2966" y="430"/>
                  </a:lnTo>
                  <a:lnTo>
                    <a:pt x="2966" y="430"/>
                  </a:lnTo>
                  <a:lnTo>
                    <a:pt x="2966" y="433"/>
                  </a:lnTo>
                  <a:lnTo>
                    <a:pt x="2966" y="427"/>
                  </a:lnTo>
                  <a:lnTo>
                    <a:pt x="2966" y="438"/>
                  </a:lnTo>
                  <a:lnTo>
                    <a:pt x="2967" y="426"/>
                  </a:lnTo>
                  <a:lnTo>
                    <a:pt x="2967" y="422"/>
                  </a:lnTo>
                  <a:lnTo>
                    <a:pt x="2967" y="418"/>
                  </a:lnTo>
                  <a:lnTo>
                    <a:pt x="2967" y="419"/>
                  </a:lnTo>
                  <a:lnTo>
                    <a:pt x="2968" y="421"/>
                  </a:lnTo>
                  <a:lnTo>
                    <a:pt x="2968" y="412"/>
                  </a:lnTo>
                  <a:lnTo>
                    <a:pt x="2968" y="414"/>
                  </a:lnTo>
                  <a:lnTo>
                    <a:pt x="2969" y="407"/>
                  </a:lnTo>
                  <a:lnTo>
                    <a:pt x="2969" y="413"/>
                  </a:lnTo>
                  <a:lnTo>
                    <a:pt x="2969" y="396"/>
                  </a:lnTo>
                  <a:lnTo>
                    <a:pt x="2969" y="401"/>
                  </a:lnTo>
                  <a:lnTo>
                    <a:pt x="2969" y="399"/>
                  </a:lnTo>
                  <a:lnTo>
                    <a:pt x="2970" y="402"/>
                  </a:lnTo>
                  <a:lnTo>
                    <a:pt x="2970" y="396"/>
                  </a:lnTo>
                  <a:lnTo>
                    <a:pt x="2970" y="397"/>
                  </a:lnTo>
                  <a:lnTo>
                    <a:pt x="2970" y="394"/>
                  </a:lnTo>
                  <a:lnTo>
                    <a:pt x="2970" y="387"/>
                  </a:lnTo>
                  <a:lnTo>
                    <a:pt x="2971" y="382"/>
                  </a:lnTo>
                  <a:lnTo>
                    <a:pt x="2971" y="387"/>
                  </a:lnTo>
                  <a:lnTo>
                    <a:pt x="2971" y="379"/>
                  </a:lnTo>
                  <a:lnTo>
                    <a:pt x="2971" y="383"/>
                  </a:lnTo>
                  <a:lnTo>
                    <a:pt x="2972" y="369"/>
                  </a:lnTo>
                  <a:lnTo>
                    <a:pt x="2972" y="372"/>
                  </a:lnTo>
                  <a:lnTo>
                    <a:pt x="2972" y="368"/>
                  </a:lnTo>
                  <a:lnTo>
                    <a:pt x="2972" y="365"/>
                  </a:lnTo>
                  <a:lnTo>
                    <a:pt x="2972" y="372"/>
                  </a:lnTo>
                  <a:lnTo>
                    <a:pt x="2973" y="366"/>
                  </a:lnTo>
                  <a:lnTo>
                    <a:pt x="2973" y="357"/>
                  </a:lnTo>
                  <a:lnTo>
                    <a:pt x="2973" y="358"/>
                  </a:lnTo>
                  <a:lnTo>
                    <a:pt x="2973" y="356"/>
                  </a:lnTo>
                  <a:lnTo>
                    <a:pt x="2973" y="358"/>
                  </a:lnTo>
                  <a:lnTo>
                    <a:pt x="2974" y="351"/>
                  </a:lnTo>
                  <a:lnTo>
                    <a:pt x="2974" y="346"/>
                  </a:lnTo>
                  <a:lnTo>
                    <a:pt x="2974" y="343"/>
                  </a:lnTo>
                  <a:lnTo>
                    <a:pt x="2975" y="336"/>
                  </a:lnTo>
                  <a:lnTo>
                    <a:pt x="2975" y="346"/>
                  </a:lnTo>
                  <a:lnTo>
                    <a:pt x="2975" y="337"/>
                  </a:lnTo>
                  <a:lnTo>
                    <a:pt x="2975" y="338"/>
                  </a:lnTo>
                  <a:lnTo>
                    <a:pt x="2976" y="336"/>
                  </a:lnTo>
                  <a:lnTo>
                    <a:pt x="2976" y="339"/>
                  </a:lnTo>
                  <a:lnTo>
                    <a:pt x="2976" y="336"/>
                  </a:lnTo>
                  <a:lnTo>
                    <a:pt x="2976" y="342"/>
                  </a:lnTo>
                  <a:lnTo>
                    <a:pt x="2976" y="331"/>
                  </a:lnTo>
                  <a:lnTo>
                    <a:pt x="2977" y="340"/>
                  </a:lnTo>
                  <a:lnTo>
                    <a:pt x="2977" y="330"/>
                  </a:lnTo>
                  <a:lnTo>
                    <a:pt x="2977" y="326"/>
                  </a:lnTo>
                  <a:lnTo>
                    <a:pt x="2977" y="330"/>
                  </a:lnTo>
                  <a:lnTo>
                    <a:pt x="2977" y="326"/>
                  </a:lnTo>
                  <a:lnTo>
                    <a:pt x="2978" y="332"/>
                  </a:lnTo>
                  <a:lnTo>
                    <a:pt x="2978" y="335"/>
                  </a:lnTo>
                  <a:lnTo>
                    <a:pt x="2978" y="340"/>
                  </a:lnTo>
                  <a:lnTo>
                    <a:pt x="2978" y="335"/>
                  </a:lnTo>
                  <a:lnTo>
                    <a:pt x="2979" y="340"/>
                  </a:lnTo>
                  <a:lnTo>
                    <a:pt x="2979" y="340"/>
                  </a:lnTo>
                  <a:lnTo>
                    <a:pt x="2979" y="334"/>
                  </a:lnTo>
                  <a:lnTo>
                    <a:pt x="2979" y="341"/>
                  </a:lnTo>
                  <a:lnTo>
                    <a:pt x="2980" y="348"/>
                  </a:lnTo>
                  <a:lnTo>
                    <a:pt x="2980" y="346"/>
                  </a:lnTo>
                  <a:lnTo>
                    <a:pt x="2980" y="344"/>
                  </a:lnTo>
                  <a:lnTo>
                    <a:pt x="2980" y="348"/>
                  </a:lnTo>
                  <a:lnTo>
                    <a:pt x="2980" y="345"/>
                  </a:lnTo>
                  <a:lnTo>
                    <a:pt x="2981" y="354"/>
                  </a:lnTo>
                  <a:lnTo>
                    <a:pt x="2981" y="352"/>
                  </a:lnTo>
                  <a:lnTo>
                    <a:pt x="2981" y="355"/>
                  </a:lnTo>
                  <a:lnTo>
                    <a:pt x="2981" y="361"/>
                  </a:lnTo>
                  <a:lnTo>
                    <a:pt x="2981" y="355"/>
                  </a:lnTo>
                  <a:lnTo>
                    <a:pt x="2982" y="358"/>
                  </a:lnTo>
                  <a:lnTo>
                    <a:pt x="2982" y="362"/>
                  </a:lnTo>
                  <a:lnTo>
                    <a:pt x="2982" y="359"/>
                  </a:lnTo>
                  <a:lnTo>
                    <a:pt x="2982" y="367"/>
                  </a:lnTo>
                  <a:lnTo>
                    <a:pt x="2982" y="362"/>
                  </a:lnTo>
                  <a:lnTo>
                    <a:pt x="2983" y="365"/>
                  </a:lnTo>
                  <a:lnTo>
                    <a:pt x="2983" y="369"/>
                  </a:lnTo>
                  <a:lnTo>
                    <a:pt x="2983" y="367"/>
                  </a:lnTo>
                  <a:lnTo>
                    <a:pt x="2983" y="369"/>
                  </a:lnTo>
                  <a:lnTo>
                    <a:pt x="2984" y="372"/>
                  </a:lnTo>
                  <a:lnTo>
                    <a:pt x="2984" y="376"/>
                  </a:lnTo>
                  <a:lnTo>
                    <a:pt x="2984" y="369"/>
                  </a:lnTo>
                  <a:lnTo>
                    <a:pt x="2984" y="368"/>
                  </a:lnTo>
                  <a:lnTo>
                    <a:pt x="2984" y="376"/>
                  </a:lnTo>
                  <a:lnTo>
                    <a:pt x="2985" y="382"/>
                  </a:lnTo>
                  <a:lnTo>
                    <a:pt x="2985" y="378"/>
                  </a:lnTo>
                  <a:lnTo>
                    <a:pt x="2985" y="383"/>
                  </a:lnTo>
                  <a:lnTo>
                    <a:pt x="2985" y="384"/>
                  </a:lnTo>
                  <a:lnTo>
                    <a:pt x="2985" y="389"/>
                  </a:lnTo>
                  <a:lnTo>
                    <a:pt x="2986" y="389"/>
                  </a:lnTo>
                  <a:lnTo>
                    <a:pt x="2986" y="387"/>
                  </a:lnTo>
                  <a:lnTo>
                    <a:pt x="2986" y="387"/>
                  </a:lnTo>
                  <a:lnTo>
                    <a:pt x="2986" y="387"/>
                  </a:lnTo>
                  <a:lnTo>
                    <a:pt x="2986" y="384"/>
                  </a:lnTo>
                  <a:lnTo>
                    <a:pt x="2987" y="395"/>
                  </a:lnTo>
                  <a:lnTo>
                    <a:pt x="2987" y="393"/>
                  </a:lnTo>
                  <a:lnTo>
                    <a:pt x="2987" y="403"/>
                  </a:lnTo>
                  <a:lnTo>
                    <a:pt x="2987" y="400"/>
                  </a:lnTo>
                  <a:lnTo>
                    <a:pt x="2987" y="400"/>
                  </a:lnTo>
                  <a:lnTo>
                    <a:pt x="2988" y="405"/>
                  </a:lnTo>
                  <a:lnTo>
                    <a:pt x="2988" y="418"/>
                  </a:lnTo>
                  <a:lnTo>
                    <a:pt x="2988" y="412"/>
                  </a:lnTo>
                  <a:lnTo>
                    <a:pt x="2989" y="419"/>
                  </a:lnTo>
                  <a:lnTo>
                    <a:pt x="2989" y="416"/>
                  </a:lnTo>
                  <a:lnTo>
                    <a:pt x="2989" y="423"/>
                  </a:lnTo>
                  <a:lnTo>
                    <a:pt x="2989" y="420"/>
                  </a:lnTo>
                  <a:lnTo>
                    <a:pt x="2990" y="428"/>
                  </a:lnTo>
                  <a:lnTo>
                    <a:pt x="2990" y="419"/>
                  </a:lnTo>
                  <a:lnTo>
                    <a:pt x="2990" y="426"/>
                  </a:lnTo>
                  <a:lnTo>
                    <a:pt x="2990" y="430"/>
                  </a:lnTo>
                  <a:lnTo>
                    <a:pt x="2991" y="421"/>
                  </a:lnTo>
                  <a:lnTo>
                    <a:pt x="2991" y="428"/>
                  </a:lnTo>
                  <a:lnTo>
                    <a:pt x="2991" y="427"/>
                  </a:lnTo>
                  <a:lnTo>
                    <a:pt x="2991" y="427"/>
                  </a:lnTo>
                  <a:lnTo>
                    <a:pt x="2991" y="430"/>
                  </a:lnTo>
                  <a:lnTo>
                    <a:pt x="2991" y="438"/>
                  </a:lnTo>
                  <a:lnTo>
                    <a:pt x="2992" y="435"/>
                  </a:lnTo>
                  <a:lnTo>
                    <a:pt x="2992" y="437"/>
                  </a:lnTo>
                  <a:lnTo>
                    <a:pt x="2992" y="435"/>
                  </a:lnTo>
                  <a:lnTo>
                    <a:pt x="2992" y="438"/>
                  </a:lnTo>
                  <a:lnTo>
                    <a:pt x="2993" y="439"/>
                  </a:lnTo>
                  <a:lnTo>
                    <a:pt x="2993" y="438"/>
                  </a:lnTo>
                  <a:lnTo>
                    <a:pt x="2993" y="438"/>
                  </a:lnTo>
                  <a:lnTo>
                    <a:pt x="2993" y="442"/>
                  </a:lnTo>
                  <a:lnTo>
                    <a:pt x="2993" y="441"/>
                  </a:lnTo>
                  <a:lnTo>
                    <a:pt x="2994" y="446"/>
                  </a:lnTo>
                  <a:lnTo>
                    <a:pt x="2994" y="438"/>
                  </a:lnTo>
                  <a:lnTo>
                    <a:pt x="2994" y="446"/>
                  </a:lnTo>
                  <a:lnTo>
                    <a:pt x="2994" y="439"/>
                  </a:lnTo>
                  <a:lnTo>
                    <a:pt x="2995" y="444"/>
                  </a:lnTo>
                  <a:lnTo>
                    <a:pt x="2995" y="444"/>
                  </a:lnTo>
                  <a:lnTo>
                    <a:pt x="2995" y="450"/>
                  </a:lnTo>
                  <a:lnTo>
                    <a:pt x="2995" y="441"/>
                  </a:lnTo>
                  <a:lnTo>
                    <a:pt x="2995" y="449"/>
                  </a:lnTo>
                  <a:lnTo>
                    <a:pt x="2996" y="443"/>
                  </a:lnTo>
                  <a:lnTo>
                    <a:pt x="2996" y="447"/>
                  </a:lnTo>
                  <a:lnTo>
                    <a:pt x="2996" y="447"/>
                  </a:lnTo>
                  <a:lnTo>
                    <a:pt x="2997" y="447"/>
                  </a:lnTo>
                  <a:lnTo>
                    <a:pt x="2997" y="448"/>
                  </a:lnTo>
                  <a:lnTo>
                    <a:pt x="2997" y="444"/>
                  </a:lnTo>
                  <a:lnTo>
                    <a:pt x="2997" y="444"/>
                  </a:lnTo>
                  <a:lnTo>
                    <a:pt x="2998" y="452"/>
                  </a:lnTo>
                  <a:lnTo>
                    <a:pt x="2998" y="444"/>
                  </a:lnTo>
                  <a:lnTo>
                    <a:pt x="2998" y="452"/>
                  </a:lnTo>
                  <a:lnTo>
                    <a:pt x="2998" y="447"/>
                  </a:lnTo>
                  <a:lnTo>
                    <a:pt x="2998" y="449"/>
                  </a:lnTo>
                  <a:lnTo>
                    <a:pt x="2999" y="446"/>
                  </a:lnTo>
                  <a:lnTo>
                    <a:pt x="2999" y="448"/>
                  </a:lnTo>
                  <a:lnTo>
                    <a:pt x="2999" y="448"/>
                  </a:lnTo>
                  <a:lnTo>
                    <a:pt x="3000" y="448"/>
                  </a:lnTo>
                  <a:lnTo>
                    <a:pt x="3000" y="449"/>
                  </a:lnTo>
                  <a:lnTo>
                    <a:pt x="3000" y="448"/>
                  </a:lnTo>
                  <a:lnTo>
                    <a:pt x="3000" y="435"/>
                  </a:lnTo>
                  <a:lnTo>
                    <a:pt x="3000" y="439"/>
                  </a:lnTo>
                  <a:lnTo>
                    <a:pt x="3001" y="438"/>
                  </a:lnTo>
                  <a:lnTo>
                    <a:pt x="3001" y="433"/>
                  </a:lnTo>
                  <a:lnTo>
                    <a:pt x="3001" y="439"/>
                  </a:lnTo>
                  <a:lnTo>
                    <a:pt x="3001" y="440"/>
                  </a:lnTo>
                  <a:lnTo>
                    <a:pt x="3001" y="438"/>
                  </a:lnTo>
                  <a:lnTo>
                    <a:pt x="3001" y="441"/>
                  </a:lnTo>
                  <a:lnTo>
                    <a:pt x="3002" y="441"/>
                  </a:lnTo>
                  <a:lnTo>
                    <a:pt x="3002" y="444"/>
                  </a:lnTo>
                  <a:lnTo>
                    <a:pt x="3002" y="442"/>
                  </a:lnTo>
                  <a:lnTo>
                    <a:pt x="3002" y="442"/>
                  </a:lnTo>
                  <a:lnTo>
                    <a:pt x="3003" y="446"/>
                  </a:lnTo>
                  <a:lnTo>
                    <a:pt x="3003" y="440"/>
                  </a:lnTo>
                  <a:lnTo>
                    <a:pt x="3003" y="445"/>
                  </a:lnTo>
                  <a:lnTo>
                    <a:pt x="3004" y="445"/>
                  </a:lnTo>
                  <a:lnTo>
                    <a:pt x="3004" y="440"/>
                  </a:lnTo>
                  <a:lnTo>
                    <a:pt x="3004" y="449"/>
                  </a:lnTo>
                  <a:lnTo>
                    <a:pt x="3004" y="441"/>
                  </a:lnTo>
                  <a:lnTo>
                    <a:pt x="3005" y="447"/>
                  </a:lnTo>
                  <a:lnTo>
                    <a:pt x="3005" y="442"/>
                  </a:lnTo>
                  <a:lnTo>
                    <a:pt x="3005" y="443"/>
                  </a:lnTo>
                  <a:lnTo>
                    <a:pt x="3005" y="441"/>
                  </a:lnTo>
                  <a:lnTo>
                    <a:pt x="3005" y="437"/>
                  </a:lnTo>
                  <a:lnTo>
                    <a:pt x="3006" y="445"/>
                  </a:lnTo>
                  <a:lnTo>
                    <a:pt x="3006" y="438"/>
                  </a:lnTo>
                  <a:lnTo>
                    <a:pt x="3006" y="441"/>
                  </a:lnTo>
                  <a:lnTo>
                    <a:pt x="3006" y="437"/>
                  </a:lnTo>
                  <a:lnTo>
                    <a:pt x="3007" y="448"/>
                  </a:lnTo>
                  <a:lnTo>
                    <a:pt x="3007" y="438"/>
                  </a:lnTo>
                  <a:lnTo>
                    <a:pt x="3007" y="439"/>
                  </a:lnTo>
                  <a:lnTo>
                    <a:pt x="3008" y="443"/>
                  </a:lnTo>
                  <a:lnTo>
                    <a:pt x="3008" y="438"/>
                  </a:lnTo>
                  <a:lnTo>
                    <a:pt x="3008" y="438"/>
                  </a:lnTo>
                  <a:lnTo>
                    <a:pt x="3008" y="438"/>
                  </a:lnTo>
                  <a:lnTo>
                    <a:pt x="3009" y="440"/>
                  </a:lnTo>
                  <a:lnTo>
                    <a:pt x="3009" y="431"/>
                  </a:lnTo>
                  <a:lnTo>
                    <a:pt x="3009" y="430"/>
                  </a:lnTo>
                  <a:lnTo>
                    <a:pt x="3009" y="438"/>
                  </a:lnTo>
                  <a:lnTo>
                    <a:pt x="3009" y="431"/>
                  </a:lnTo>
                  <a:lnTo>
                    <a:pt x="3010" y="428"/>
                  </a:lnTo>
                  <a:lnTo>
                    <a:pt x="3010" y="438"/>
                  </a:lnTo>
                  <a:lnTo>
                    <a:pt x="3010" y="430"/>
                  </a:lnTo>
                  <a:lnTo>
                    <a:pt x="3010" y="427"/>
                  </a:lnTo>
                  <a:lnTo>
                    <a:pt x="3010" y="429"/>
                  </a:lnTo>
                  <a:lnTo>
                    <a:pt x="3011" y="420"/>
                  </a:lnTo>
                  <a:lnTo>
                    <a:pt x="3011" y="418"/>
                  </a:lnTo>
                  <a:lnTo>
                    <a:pt x="3011" y="417"/>
                  </a:lnTo>
                  <a:lnTo>
                    <a:pt x="3012" y="412"/>
                  </a:lnTo>
                  <a:lnTo>
                    <a:pt x="3012" y="404"/>
                  </a:lnTo>
                  <a:lnTo>
                    <a:pt x="3012" y="404"/>
                  </a:lnTo>
                  <a:lnTo>
                    <a:pt x="3012" y="385"/>
                  </a:lnTo>
                  <a:lnTo>
                    <a:pt x="3013" y="377"/>
                  </a:lnTo>
                  <a:lnTo>
                    <a:pt x="3013" y="385"/>
                  </a:lnTo>
                  <a:lnTo>
                    <a:pt x="3013" y="375"/>
                  </a:lnTo>
                  <a:lnTo>
                    <a:pt x="3013" y="372"/>
                  </a:lnTo>
                  <a:lnTo>
                    <a:pt x="3013" y="378"/>
                  </a:lnTo>
                  <a:lnTo>
                    <a:pt x="3014" y="375"/>
                  </a:lnTo>
                  <a:lnTo>
                    <a:pt x="3014" y="370"/>
                  </a:lnTo>
                  <a:lnTo>
                    <a:pt x="3014" y="366"/>
                  </a:lnTo>
                  <a:lnTo>
                    <a:pt x="3014" y="371"/>
                  </a:lnTo>
                  <a:lnTo>
                    <a:pt x="3015" y="368"/>
                  </a:lnTo>
                  <a:lnTo>
                    <a:pt x="3015" y="367"/>
                  </a:lnTo>
                  <a:lnTo>
                    <a:pt x="3015" y="373"/>
                  </a:lnTo>
                  <a:lnTo>
                    <a:pt x="3015" y="368"/>
                  </a:lnTo>
                  <a:lnTo>
                    <a:pt x="3015" y="365"/>
                  </a:lnTo>
                  <a:lnTo>
                    <a:pt x="3015" y="367"/>
                  </a:lnTo>
                  <a:lnTo>
                    <a:pt x="3016" y="362"/>
                  </a:lnTo>
                  <a:lnTo>
                    <a:pt x="3016" y="370"/>
                  </a:lnTo>
                  <a:lnTo>
                    <a:pt x="3016" y="363"/>
                  </a:lnTo>
                  <a:lnTo>
                    <a:pt x="3016" y="366"/>
                  </a:lnTo>
                  <a:lnTo>
                    <a:pt x="3017" y="367"/>
                  </a:lnTo>
                  <a:lnTo>
                    <a:pt x="3017" y="366"/>
                  </a:lnTo>
                  <a:lnTo>
                    <a:pt x="3017" y="370"/>
                  </a:lnTo>
                  <a:lnTo>
                    <a:pt x="3017" y="362"/>
                  </a:lnTo>
                  <a:lnTo>
                    <a:pt x="3017" y="366"/>
                  </a:lnTo>
                  <a:lnTo>
                    <a:pt x="3018" y="360"/>
                  </a:lnTo>
                  <a:lnTo>
                    <a:pt x="3018" y="367"/>
                  </a:lnTo>
                  <a:lnTo>
                    <a:pt x="3018" y="361"/>
                  </a:lnTo>
                  <a:lnTo>
                    <a:pt x="3018" y="357"/>
                  </a:lnTo>
                  <a:lnTo>
                    <a:pt x="3018" y="366"/>
                  </a:lnTo>
                  <a:lnTo>
                    <a:pt x="3019" y="359"/>
                  </a:lnTo>
                  <a:lnTo>
                    <a:pt x="3019" y="351"/>
                  </a:lnTo>
                  <a:lnTo>
                    <a:pt x="3019" y="357"/>
                  </a:lnTo>
                  <a:lnTo>
                    <a:pt x="3019" y="354"/>
                  </a:lnTo>
                  <a:lnTo>
                    <a:pt x="3019" y="356"/>
                  </a:lnTo>
                  <a:lnTo>
                    <a:pt x="3019" y="355"/>
                  </a:lnTo>
                  <a:lnTo>
                    <a:pt x="3020" y="358"/>
                  </a:lnTo>
                  <a:lnTo>
                    <a:pt x="3020" y="356"/>
                  </a:lnTo>
                  <a:lnTo>
                    <a:pt x="3020" y="357"/>
                  </a:lnTo>
                  <a:lnTo>
                    <a:pt x="3021" y="353"/>
                  </a:lnTo>
                  <a:lnTo>
                    <a:pt x="3021" y="355"/>
                  </a:lnTo>
                  <a:lnTo>
                    <a:pt x="3021" y="350"/>
                  </a:lnTo>
                  <a:lnTo>
                    <a:pt x="3021" y="353"/>
                  </a:lnTo>
                  <a:lnTo>
                    <a:pt x="3022" y="345"/>
                  </a:lnTo>
                  <a:lnTo>
                    <a:pt x="3022" y="343"/>
                  </a:lnTo>
                  <a:lnTo>
                    <a:pt x="3022" y="347"/>
                  </a:lnTo>
                  <a:lnTo>
                    <a:pt x="3022" y="342"/>
                  </a:lnTo>
                  <a:lnTo>
                    <a:pt x="3022" y="341"/>
                  </a:lnTo>
                  <a:lnTo>
                    <a:pt x="3023" y="345"/>
                  </a:lnTo>
                  <a:lnTo>
                    <a:pt x="3023" y="341"/>
                  </a:lnTo>
                  <a:lnTo>
                    <a:pt x="3023" y="332"/>
                  </a:lnTo>
                  <a:lnTo>
                    <a:pt x="3024" y="329"/>
                  </a:lnTo>
                  <a:lnTo>
                    <a:pt x="3024" y="325"/>
                  </a:lnTo>
                  <a:lnTo>
                    <a:pt x="3024" y="333"/>
                  </a:lnTo>
                  <a:lnTo>
                    <a:pt x="3024" y="330"/>
                  </a:lnTo>
                  <a:lnTo>
                    <a:pt x="3025" y="329"/>
                  </a:lnTo>
                  <a:lnTo>
                    <a:pt x="3025" y="335"/>
                  </a:lnTo>
                  <a:lnTo>
                    <a:pt x="3025" y="328"/>
                  </a:lnTo>
                  <a:lnTo>
                    <a:pt x="3025" y="322"/>
                  </a:lnTo>
                  <a:lnTo>
                    <a:pt x="3026" y="316"/>
                  </a:lnTo>
                  <a:lnTo>
                    <a:pt x="3026" y="317"/>
                  </a:lnTo>
                  <a:lnTo>
                    <a:pt x="3026" y="314"/>
                  </a:lnTo>
                  <a:lnTo>
                    <a:pt x="3026" y="322"/>
                  </a:lnTo>
                  <a:lnTo>
                    <a:pt x="3026" y="310"/>
                  </a:lnTo>
                  <a:lnTo>
                    <a:pt x="3027" y="317"/>
                  </a:lnTo>
                  <a:lnTo>
                    <a:pt x="3027" y="305"/>
                  </a:lnTo>
                  <a:lnTo>
                    <a:pt x="3027" y="309"/>
                  </a:lnTo>
                  <a:lnTo>
                    <a:pt x="3027" y="302"/>
                  </a:lnTo>
                  <a:lnTo>
                    <a:pt x="3028" y="305"/>
                  </a:lnTo>
                  <a:lnTo>
                    <a:pt x="3028" y="295"/>
                  </a:lnTo>
                  <a:lnTo>
                    <a:pt x="3028" y="303"/>
                  </a:lnTo>
                  <a:lnTo>
                    <a:pt x="3029" y="295"/>
                  </a:lnTo>
                  <a:lnTo>
                    <a:pt x="3029" y="294"/>
                  </a:lnTo>
                  <a:lnTo>
                    <a:pt x="3029" y="296"/>
                  </a:lnTo>
                  <a:lnTo>
                    <a:pt x="3029" y="281"/>
                  </a:lnTo>
                  <a:lnTo>
                    <a:pt x="3029" y="278"/>
                  </a:lnTo>
                  <a:lnTo>
                    <a:pt x="3029" y="280"/>
                  </a:lnTo>
                  <a:lnTo>
                    <a:pt x="3030" y="285"/>
                  </a:lnTo>
                  <a:lnTo>
                    <a:pt x="3030" y="283"/>
                  </a:lnTo>
                  <a:lnTo>
                    <a:pt x="3030" y="288"/>
                  </a:lnTo>
                  <a:lnTo>
                    <a:pt x="3030" y="280"/>
                  </a:lnTo>
                  <a:lnTo>
                    <a:pt x="3030" y="291"/>
                  </a:lnTo>
                  <a:lnTo>
                    <a:pt x="3031" y="288"/>
                  </a:lnTo>
                  <a:lnTo>
                    <a:pt x="3031" y="284"/>
                  </a:lnTo>
                  <a:lnTo>
                    <a:pt x="3031" y="280"/>
                  </a:lnTo>
                  <a:lnTo>
                    <a:pt x="3031" y="281"/>
                  </a:lnTo>
                  <a:lnTo>
                    <a:pt x="3032" y="281"/>
                  </a:lnTo>
                  <a:lnTo>
                    <a:pt x="3032" y="278"/>
                  </a:lnTo>
                  <a:lnTo>
                    <a:pt x="3032" y="279"/>
                  </a:lnTo>
                  <a:lnTo>
                    <a:pt x="3032" y="273"/>
                  </a:lnTo>
                  <a:lnTo>
                    <a:pt x="3033" y="281"/>
                  </a:lnTo>
                  <a:lnTo>
                    <a:pt x="3033" y="270"/>
                  </a:lnTo>
                  <a:lnTo>
                    <a:pt x="3033" y="269"/>
                  </a:lnTo>
                  <a:lnTo>
                    <a:pt x="3033" y="278"/>
                  </a:lnTo>
                  <a:lnTo>
                    <a:pt x="3033" y="274"/>
                  </a:lnTo>
                  <a:lnTo>
                    <a:pt x="3033" y="265"/>
                  </a:lnTo>
                  <a:lnTo>
                    <a:pt x="3034" y="273"/>
                  </a:lnTo>
                  <a:lnTo>
                    <a:pt x="3034" y="270"/>
                  </a:lnTo>
                  <a:lnTo>
                    <a:pt x="3034" y="264"/>
                  </a:lnTo>
                  <a:lnTo>
                    <a:pt x="3034" y="266"/>
                  </a:lnTo>
                  <a:lnTo>
                    <a:pt x="3034" y="266"/>
                  </a:lnTo>
                  <a:lnTo>
                    <a:pt x="3035" y="248"/>
                  </a:lnTo>
                  <a:lnTo>
                    <a:pt x="3035" y="248"/>
                  </a:lnTo>
                  <a:lnTo>
                    <a:pt x="3035" y="247"/>
                  </a:lnTo>
                  <a:lnTo>
                    <a:pt x="3035" y="249"/>
                  </a:lnTo>
                  <a:lnTo>
                    <a:pt x="3036" y="257"/>
                  </a:lnTo>
                  <a:lnTo>
                    <a:pt x="3036" y="249"/>
                  </a:lnTo>
                  <a:lnTo>
                    <a:pt x="3036" y="249"/>
                  </a:lnTo>
                  <a:lnTo>
                    <a:pt x="3036" y="248"/>
                  </a:lnTo>
                  <a:lnTo>
                    <a:pt x="3036" y="248"/>
                  </a:lnTo>
                  <a:lnTo>
                    <a:pt x="3036" y="243"/>
                  </a:lnTo>
                  <a:lnTo>
                    <a:pt x="3037" y="252"/>
                  </a:lnTo>
                  <a:lnTo>
                    <a:pt x="3037" y="242"/>
                  </a:lnTo>
                  <a:lnTo>
                    <a:pt x="3037" y="241"/>
                  </a:lnTo>
                  <a:lnTo>
                    <a:pt x="3037" y="252"/>
                  </a:lnTo>
                  <a:lnTo>
                    <a:pt x="3038" y="243"/>
                  </a:lnTo>
                  <a:lnTo>
                    <a:pt x="3038" y="236"/>
                  </a:lnTo>
                  <a:lnTo>
                    <a:pt x="3038" y="247"/>
                  </a:lnTo>
                  <a:lnTo>
                    <a:pt x="3038" y="241"/>
                  </a:lnTo>
                  <a:lnTo>
                    <a:pt x="3038" y="237"/>
                  </a:lnTo>
                  <a:lnTo>
                    <a:pt x="3039" y="244"/>
                  </a:lnTo>
                  <a:lnTo>
                    <a:pt x="3039" y="228"/>
                  </a:lnTo>
                  <a:lnTo>
                    <a:pt x="3039" y="233"/>
                  </a:lnTo>
                  <a:lnTo>
                    <a:pt x="3039" y="231"/>
                  </a:lnTo>
                  <a:lnTo>
                    <a:pt x="3040" y="227"/>
                  </a:lnTo>
                  <a:lnTo>
                    <a:pt x="3040" y="229"/>
                  </a:lnTo>
                  <a:lnTo>
                    <a:pt x="3040" y="222"/>
                  </a:lnTo>
                  <a:lnTo>
                    <a:pt x="3040" y="222"/>
                  </a:lnTo>
                  <a:lnTo>
                    <a:pt x="3040" y="219"/>
                  </a:lnTo>
                  <a:lnTo>
                    <a:pt x="3040" y="220"/>
                  </a:lnTo>
                  <a:lnTo>
                    <a:pt x="3041" y="223"/>
                  </a:lnTo>
                  <a:lnTo>
                    <a:pt x="3041" y="227"/>
                  </a:lnTo>
                  <a:lnTo>
                    <a:pt x="3041" y="217"/>
                  </a:lnTo>
                  <a:lnTo>
                    <a:pt x="3041" y="211"/>
                  </a:lnTo>
                  <a:lnTo>
                    <a:pt x="3042" y="222"/>
                  </a:lnTo>
                  <a:lnTo>
                    <a:pt x="3042" y="217"/>
                  </a:lnTo>
                  <a:lnTo>
                    <a:pt x="3042" y="211"/>
                  </a:lnTo>
                  <a:lnTo>
                    <a:pt x="3042" y="221"/>
                  </a:lnTo>
                  <a:lnTo>
                    <a:pt x="3042" y="220"/>
                  </a:lnTo>
                  <a:lnTo>
                    <a:pt x="3043" y="206"/>
                  </a:lnTo>
                  <a:lnTo>
                    <a:pt x="3043" y="216"/>
                  </a:lnTo>
                  <a:lnTo>
                    <a:pt x="3043" y="207"/>
                  </a:lnTo>
                  <a:lnTo>
                    <a:pt x="3043" y="213"/>
                  </a:lnTo>
                  <a:lnTo>
                    <a:pt x="3043" y="208"/>
                  </a:lnTo>
                  <a:lnTo>
                    <a:pt x="3044" y="209"/>
                  </a:lnTo>
                  <a:lnTo>
                    <a:pt x="3044" y="204"/>
                  </a:lnTo>
                  <a:lnTo>
                    <a:pt x="3044" y="201"/>
                  </a:lnTo>
                  <a:lnTo>
                    <a:pt x="3045" y="205"/>
                  </a:lnTo>
                  <a:lnTo>
                    <a:pt x="3045" y="203"/>
                  </a:lnTo>
                  <a:lnTo>
                    <a:pt x="3045" y="197"/>
                  </a:lnTo>
                  <a:lnTo>
                    <a:pt x="3045" y="207"/>
                  </a:lnTo>
                  <a:lnTo>
                    <a:pt x="3045" y="198"/>
                  </a:lnTo>
                  <a:lnTo>
                    <a:pt x="3046" y="200"/>
                  </a:lnTo>
                  <a:lnTo>
                    <a:pt x="3046" y="201"/>
                  </a:lnTo>
                  <a:lnTo>
                    <a:pt x="3046" y="195"/>
                  </a:lnTo>
                  <a:lnTo>
                    <a:pt x="3046" y="202"/>
                  </a:lnTo>
                  <a:lnTo>
                    <a:pt x="3046" y="206"/>
                  </a:lnTo>
                  <a:lnTo>
                    <a:pt x="3047" y="192"/>
                  </a:lnTo>
                  <a:lnTo>
                    <a:pt x="3047" y="202"/>
                  </a:lnTo>
                  <a:lnTo>
                    <a:pt x="3047" y="189"/>
                  </a:lnTo>
                  <a:lnTo>
                    <a:pt x="3047" y="196"/>
                  </a:lnTo>
                  <a:lnTo>
                    <a:pt x="3047" y="194"/>
                  </a:lnTo>
                  <a:lnTo>
                    <a:pt x="3048" y="199"/>
                  </a:lnTo>
                  <a:lnTo>
                    <a:pt x="3048" y="191"/>
                  </a:lnTo>
                  <a:lnTo>
                    <a:pt x="3048" y="198"/>
                  </a:lnTo>
                  <a:lnTo>
                    <a:pt x="3048" y="191"/>
                  </a:lnTo>
                  <a:lnTo>
                    <a:pt x="3049" y="189"/>
                  </a:lnTo>
                  <a:lnTo>
                    <a:pt x="3049" y="182"/>
                  </a:lnTo>
                  <a:lnTo>
                    <a:pt x="3049" y="173"/>
                  </a:lnTo>
                  <a:lnTo>
                    <a:pt x="3049" y="175"/>
                  </a:lnTo>
                  <a:lnTo>
                    <a:pt x="3050" y="175"/>
                  </a:lnTo>
                  <a:lnTo>
                    <a:pt x="3050" y="170"/>
                  </a:lnTo>
                  <a:lnTo>
                    <a:pt x="3050" y="170"/>
                  </a:lnTo>
                  <a:lnTo>
                    <a:pt x="3050" y="174"/>
                  </a:lnTo>
                  <a:lnTo>
                    <a:pt x="3050" y="160"/>
                  </a:lnTo>
                  <a:lnTo>
                    <a:pt x="3050" y="168"/>
                  </a:lnTo>
                  <a:lnTo>
                    <a:pt x="3051" y="153"/>
                  </a:lnTo>
                  <a:lnTo>
                    <a:pt x="3051" y="156"/>
                  </a:lnTo>
                  <a:lnTo>
                    <a:pt x="3051" y="157"/>
                  </a:lnTo>
                  <a:lnTo>
                    <a:pt x="3051" y="153"/>
                  </a:lnTo>
                  <a:lnTo>
                    <a:pt x="3051" y="156"/>
                  </a:lnTo>
                  <a:lnTo>
                    <a:pt x="3052" y="157"/>
                  </a:lnTo>
                  <a:lnTo>
                    <a:pt x="3052" y="160"/>
                  </a:lnTo>
                  <a:lnTo>
                    <a:pt x="3052" y="154"/>
                  </a:lnTo>
                  <a:lnTo>
                    <a:pt x="3052" y="155"/>
                  </a:lnTo>
                  <a:lnTo>
                    <a:pt x="3053" y="152"/>
                  </a:lnTo>
                  <a:lnTo>
                    <a:pt x="3053" y="160"/>
                  </a:lnTo>
                  <a:lnTo>
                    <a:pt x="3053" y="153"/>
                  </a:lnTo>
                  <a:lnTo>
                    <a:pt x="3053" y="159"/>
                  </a:lnTo>
                  <a:lnTo>
                    <a:pt x="3054" y="155"/>
                  </a:lnTo>
                  <a:lnTo>
                    <a:pt x="3054" y="162"/>
                  </a:lnTo>
                  <a:lnTo>
                    <a:pt x="3054" y="158"/>
                  </a:lnTo>
                  <a:lnTo>
                    <a:pt x="3054" y="155"/>
                  </a:lnTo>
                  <a:lnTo>
                    <a:pt x="3054" y="162"/>
                  </a:lnTo>
                  <a:lnTo>
                    <a:pt x="3055" y="154"/>
                  </a:lnTo>
                  <a:lnTo>
                    <a:pt x="3055" y="152"/>
                  </a:lnTo>
                  <a:lnTo>
                    <a:pt x="3055" y="157"/>
                  </a:lnTo>
                  <a:lnTo>
                    <a:pt x="3055" y="153"/>
                  </a:lnTo>
                  <a:lnTo>
                    <a:pt x="3055" y="159"/>
                  </a:lnTo>
                  <a:lnTo>
                    <a:pt x="3056" y="147"/>
                  </a:lnTo>
                  <a:lnTo>
                    <a:pt x="3056" y="160"/>
                  </a:lnTo>
                  <a:lnTo>
                    <a:pt x="3056" y="153"/>
                  </a:lnTo>
                  <a:lnTo>
                    <a:pt x="3056" y="157"/>
                  </a:lnTo>
                  <a:lnTo>
                    <a:pt x="3057" y="155"/>
                  </a:lnTo>
                  <a:lnTo>
                    <a:pt x="3057" y="160"/>
                  </a:lnTo>
                  <a:lnTo>
                    <a:pt x="3057" y="154"/>
                  </a:lnTo>
                  <a:lnTo>
                    <a:pt x="3057" y="154"/>
                  </a:lnTo>
                  <a:lnTo>
                    <a:pt x="3057" y="160"/>
                  </a:lnTo>
                  <a:lnTo>
                    <a:pt x="3057" y="152"/>
                  </a:lnTo>
                  <a:lnTo>
                    <a:pt x="3058" y="156"/>
                  </a:lnTo>
                  <a:lnTo>
                    <a:pt x="3058" y="157"/>
                  </a:lnTo>
                  <a:lnTo>
                    <a:pt x="3058" y="156"/>
                  </a:lnTo>
                  <a:lnTo>
                    <a:pt x="3058" y="161"/>
                  </a:lnTo>
                  <a:lnTo>
                    <a:pt x="3059" y="153"/>
                  </a:lnTo>
                  <a:lnTo>
                    <a:pt x="3059" y="150"/>
                  </a:lnTo>
                  <a:lnTo>
                    <a:pt x="3059" y="158"/>
                  </a:lnTo>
                  <a:lnTo>
                    <a:pt x="3060" y="149"/>
                  </a:lnTo>
                  <a:lnTo>
                    <a:pt x="3060" y="163"/>
                  </a:lnTo>
                  <a:lnTo>
                    <a:pt x="3060" y="148"/>
                  </a:lnTo>
                  <a:lnTo>
                    <a:pt x="3060" y="158"/>
                  </a:lnTo>
                  <a:lnTo>
                    <a:pt x="3061" y="160"/>
                  </a:lnTo>
                  <a:lnTo>
                    <a:pt x="3061" y="159"/>
                  </a:lnTo>
                  <a:lnTo>
                    <a:pt x="3061" y="159"/>
                  </a:lnTo>
                  <a:lnTo>
                    <a:pt x="3061" y="163"/>
                  </a:lnTo>
                  <a:lnTo>
                    <a:pt x="3061" y="155"/>
                  </a:lnTo>
                  <a:lnTo>
                    <a:pt x="3061" y="157"/>
                  </a:lnTo>
                  <a:lnTo>
                    <a:pt x="3062" y="167"/>
                  </a:lnTo>
                  <a:lnTo>
                    <a:pt x="3062" y="166"/>
                  </a:lnTo>
                  <a:lnTo>
                    <a:pt x="3062" y="164"/>
                  </a:lnTo>
                  <a:lnTo>
                    <a:pt x="3062" y="164"/>
                  </a:lnTo>
                  <a:lnTo>
                    <a:pt x="3062" y="162"/>
                  </a:lnTo>
                  <a:lnTo>
                    <a:pt x="3063" y="167"/>
                  </a:lnTo>
                  <a:lnTo>
                    <a:pt x="3063" y="167"/>
                  </a:lnTo>
                  <a:lnTo>
                    <a:pt x="3063" y="157"/>
                  </a:lnTo>
                  <a:lnTo>
                    <a:pt x="3063" y="165"/>
                  </a:lnTo>
                  <a:lnTo>
                    <a:pt x="3064" y="163"/>
                  </a:lnTo>
                  <a:lnTo>
                    <a:pt x="3064" y="171"/>
                  </a:lnTo>
                  <a:lnTo>
                    <a:pt x="3064" y="166"/>
                  </a:lnTo>
                  <a:lnTo>
                    <a:pt x="3064" y="168"/>
                  </a:lnTo>
                  <a:lnTo>
                    <a:pt x="3065" y="180"/>
                  </a:lnTo>
                  <a:lnTo>
                    <a:pt x="3065" y="173"/>
                  </a:lnTo>
                  <a:lnTo>
                    <a:pt x="3065" y="180"/>
                  </a:lnTo>
                  <a:lnTo>
                    <a:pt x="3066" y="174"/>
                  </a:lnTo>
                  <a:lnTo>
                    <a:pt x="3066" y="187"/>
                  </a:lnTo>
                  <a:lnTo>
                    <a:pt x="3066" y="185"/>
                  </a:lnTo>
                  <a:lnTo>
                    <a:pt x="3067" y="193"/>
                  </a:lnTo>
                  <a:lnTo>
                    <a:pt x="3067" y="192"/>
                  </a:lnTo>
                  <a:lnTo>
                    <a:pt x="3067" y="202"/>
                  </a:lnTo>
                  <a:lnTo>
                    <a:pt x="3068" y="197"/>
                  </a:lnTo>
                  <a:lnTo>
                    <a:pt x="3068" y="193"/>
                  </a:lnTo>
                  <a:lnTo>
                    <a:pt x="3068" y="204"/>
                  </a:lnTo>
                  <a:lnTo>
                    <a:pt x="3068" y="205"/>
                  </a:lnTo>
                  <a:lnTo>
                    <a:pt x="3068" y="200"/>
                  </a:lnTo>
                  <a:lnTo>
                    <a:pt x="3068" y="209"/>
                  </a:lnTo>
                  <a:lnTo>
                    <a:pt x="3069" y="210"/>
                  </a:lnTo>
                  <a:lnTo>
                    <a:pt x="3069" y="209"/>
                  </a:lnTo>
                  <a:lnTo>
                    <a:pt x="3069" y="222"/>
                  </a:lnTo>
                  <a:lnTo>
                    <a:pt x="3069" y="216"/>
                  </a:lnTo>
                  <a:lnTo>
                    <a:pt x="3070" y="230"/>
                  </a:lnTo>
                  <a:lnTo>
                    <a:pt x="3070" y="226"/>
                  </a:lnTo>
                  <a:lnTo>
                    <a:pt x="3070" y="228"/>
                  </a:lnTo>
                  <a:lnTo>
                    <a:pt x="3070" y="236"/>
                  </a:lnTo>
                  <a:lnTo>
                    <a:pt x="3071" y="234"/>
                  </a:lnTo>
                  <a:lnTo>
                    <a:pt x="3071" y="246"/>
                  </a:lnTo>
                  <a:lnTo>
                    <a:pt x="3071" y="241"/>
                  </a:lnTo>
                  <a:lnTo>
                    <a:pt x="3071" y="250"/>
                  </a:lnTo>
                  <a:lnTo>
                    <a:pt x="3072" y="252"/>
                  </a:lnTo>
                  <a:lnTo>
                    <a:pt x="3072" y="246"/>
                  </a:lnTo>
                  <a:lnTo>
                    <a:pt x="3072" y="256"/>
                  </a:lnTo>
                  <a:lnTo>
                    <a:pt x="3072" y="259"/>
                  </a:lnTo>
                  <a:lnTo>
                    <a:pt x="3073" y="265"/>
                  </a:lnTo>
                  <a:lnTo>
                    <a:pt x="3073" y="276"/>
                  </a:lnTo>
                  <a:lnTo>
                    <a:pt x="3073" y="283"/>
                  </a:lnTo>
                  <a:lnTo>
                    <a:pt x="3074" y="287"/>
                  </a:lnTo>
                  <a:lnTo>
                    <a:pt x="3074" y="285"/>
                  </a:lnTo>
                  <a:lnTo>
                    <a:pt x="3074" y="291"/>
                  </a:lnTo>
                  <a:lnTo>
                    <a:pt x="3074" y="289"/>
                  </a:lnTo>
                  <a:lnTo>
                    <a:pt x="3075" y="297"/>
                  </a:lnTo>
                  <a:lnTo>
                    <a:pt x="3075" y="303"/>
                  </a:lnTo>
                  <a:lnTo>
                    <a:pt x="3075" y="311"/>
                  </a:lnTo>
                  <a:lnTo>
                    <a:pt x="3075" y="303"/>
                  </a:lnTo>
                  <a:lnTo>
                    <a:pt x="3075" y="312"/>
                  </a:lnTo>
                  <a:lnTo>
                    <a:pt x="3075" y="312"/>
                  </a:lnTo>
                  <a:lnTo>
                    <a:pt x="3076" y="311"/>
                  </a:lnTo>
                  <a:lnTo>
                    <a:pt x="3076" y="325"/>
                  </a:lnTo>
                  <a:lnTo>
                    <a:pt x="3076" y="328"/>
                  </a:lnTo>
                  <a:lnTo>
                    <a:pt x="3077" y="333"/>
                  </a:lnTo>
                  <a:lnTo>
                    <a:pt x="3077" y="330"/>
                  </a:lnTo>
                  <a:lnTo>
                    <a:pt x="3077" y="335"/>
                  </a:lnTo>
                  <a:lnTo>
                    <a:pt x="3077" y="342"/>
                  </a:lnTo>
                  <a:lnTo>
                    <a:pt x="3077" y="334"/>
                  </a:lnTo>
                  <a:lnTo>
                    <a:pt x="3078" y="346"/>
                  </a:lnTo>
                  <a:lnTo>
                    <a:pt x="3078" y="348"/>
                  </a:lnTo>
                  <a:lnTo>
                    <a:pt x="3078" y="347"/>
                  </a:lnTo>
                  <a:lnTo>
                    <a:pt x="3078" y="352"/>
                  </a:lnTo>
                  <a:lnTo>
                    <a:pt x="3078" y="356"/>
                  </a:lnTo>
                  <a:lnTo>
                    <a:pt x="3078" y="354"/>
                  </a:lnTo>
                  <a:lnTo>
                    <a:pt x="3079" y="361"/>
                  </a:lnTo>
                  <a:lnTo>
                    <a:pt x="3079" y="369"/>
                  </a:lnTo>
                  <a:lnTo>
                    <a:pt x="3079" y="365"/>
                  </a:lnTo>
                  <a:lnTo>
                    <a:pt x="3079" y="367"/>
                  </a:lnTo>
                  <a:lnTo>
                    <a:pt x="3080" y="375"/>
                  </a:lnTo>
                  <a:lnTo>
                    <a:pt x="3080" y="374"/>
                  </a:lnTo>
                  <a:lnTo>
                    <a:pt x="3080" y="381"/>
                  </a:lnTo>
                  <a:lnTo>
                    <a:pt x="3080" y="384"/>
                  </a:lnTo>
                  <a:lnTo>
                    <a:pt x="3081" y="392"/>
                  </a:lnTo>
                  <a:lnTo>
                    <a:pt x="3081" y="390"/>
                  </a:lnTo>
                  <a:lnTo>
                    <a:pt x="3081" y="393"/>
                  </a:lnTo>
                  <a:lnTo>
                    <a:pt x="3081" y="401"/>
                  </a:lnTo>
                  <a:lnTo>
                    <a:pt x="3081" y="394"/>
                  </a:lnTo>
                  <a:lnTo>
                    <a:pt x="3081" y="400"/>
                  </a:lnTo>
                  <a:lnTo>
                    <a:pt x="3082" y="404"/>
                  </a:lnTo>
                  <a:lnTo>
                    <a:pt x="3082" y="402"/>
                  </a:lnTo>
                  <a:lnTo>
                    <a:pt x="3082" y="405"/>
                  </a:lnTo>
                  <a:lnTo>
                    <a:pt x="3082" y="411"/>
                  </a:lnTo>
                  <a:lnTo>
                    <a:pt x="3082" y="407"/>
                  </a:lnTo>
                  <a:lnTo>
                    <a:pt x="3083" y="421"/>
                  </a:lnTo>
                  <a:lnTo>
                    <a:pt x="3083" y="415"/>
                  </a:lnTo>
                  <a:lnTo>
                    <a:pt x="3083" y="419"/>
                  </a:lnTo>
                  <a:lnTo>
                    <a:pt x="3083" y="423"/>
                  </a:lnTo>
                  <a:lnTo>
                    <a:pt x="3083" y="403"/>
                  </a:lnTo>
                  <a:lnTo>
                    <a:pt x="3084" y="416"/>
                  </a:lnTo>
                  <a:lnTo>
                    <a:pt x="3084" y="421"/>
                  </a:lnTo>
                  <a:lnTo>
                    <a:pt x="3084" y="430"/>
                  </a:lnTo>
                  <a:lnTo>
                    <a:pt x="3085" y="442"/>
                  </a:lnTo>
                  <a:lnTo>
                    <a:pt x="3085" y="438"/>
                  </a:lnTo>
                  <a:lnTo>
                    <a:pt x="3085" y="439"/>
                  </a:lnTo>
                  <a:lnTo>
                    <a:pt x="3085" y="446"/>
                  </a:lnTo>
                  <a:lnTo>
                    <a:pt x="3085" y="447"/>
                  </a:lnTo>
                  <a:lnTo>
                    <a:pt x="3085" y="444"/>
                  </a:lnTo>
                  <a:lnTo>
                    <a:pt x="3086" y="447"/>
                  </a:lnTo>
                  <a:lnTo>
                    <a:pt x="3086" y="447"/>
                  </a:lnTo>
                  <a:lnTo>
                    <a:pt x="3086" y="458"/>
                  </a:lnTo>
                  <a:lnTo>
                    <a:pt x="3086" y="459"/>
                  </a:lnTo>
                  <a:lnTo>
                    <a:pt x="3087" y="469"/>
                  </a:lnTo>
                  <a:lnTo>
                    <a:pt x="3087" y="469"/>
                  </a:lnTo>
                  <a:lnTo>
                    <a:pt x="3087" y="476"/>
                  </a:lnTo>
                  <a:lnTo>
                    <a:pt x="3087" y="485"/>
                  </a:lnTo>
                  <a:lnTo>
                    <a:pt x="3088" y="483"/>
                  </a:lnTo>
                  <a:lnTo>
                    <a:pt x="3088" y="488"/>
                  </a:lnTo>
                  <a:lnTo>
                    <a:pt x="3088" y="485"/>
                  </a:lnTo>
                  <a:lnTo>
                    <a:pt x="3088" y="493"/>
                  </a:lnTo>
                  <a:lnTo>
                    <a:pt x="3088" y="493"/>
                  </a:lnTo>
                  <a:lnTo>
                    <a:pt x="3088" y="493"/>
                  </a:lnTo>
                  <a:lnTo>
                    <a:pt x="3089" y="501"/>
                  </a:lnTo>
                  <a:lnTo>
                    <a:pt x="3089" y="497"/>
                  </a:lnTo>
                  <a:lnTo>
                    <a:pt x="3089" y="503"/>
                  </a:lnTo>
                  <a:lnTo>
                    <a:pt x="3090" y="502"/>
                  </a:lnTo>
                  <a:lnTo>
                    <a:pt x="3090" y="506"/>
                  </a:lnTo>
                  <a:lnTo>
                    <a:pt x="3090" y="510"/>
                  </a:lnTo>
                  <a:lnTo>
                    <a:pt x="3090" y="507"/>
                  </a:lnTo>
                  <a:lnTo>
                    <a:pt x="3090" y="514"/>
                  </a:lnTo>
                  <a:lnTo>
                    <a:pt x="3091" y="517"/>
                  </a:lnTo>
                  <a:lnTo>
                    <a:pt x="3091" y="520"/>
                  </a:lnTo>
                  <a:lnTo>
                    <a:pt x="3091" y="521"/>
                  </a:lnTo>
                  <a:lnTo>
                    <a:pt x="3092" y="531"/>
                  </a:lnTo>
                  <a:lnTo>
                    <a:pt x="3092" y="533"/>
                  </a:lnTo>
                  <a:lnTo>
                    <a:pt x="3092" y="532"/>
                  </a:lnTo>
                  <a:lnTo>
                    <a:pt x="3092" y="538"/>
                  </a:lnTo>
                  <a:lnTo>
                    <a:pt x="3092" y="537"/>
                  </a:lnTo>
                  <a:lnTo>
                    <a:pt x="3093" y="540"/>
                  </a:lnTo>
                  <a:lnTo>
                    <a:pt x="3093" y="548"/>
                  </a:lnTo>
                  <a:lnTo>
                    <a:pt x="3093" y="545"/>
                  </a:lnTo>
                  <a:lnTo>
                    <a:pt x="3093" y="548"/>
                  </a:lnTo>
                  <a:lnTo>
                    <a:pt x="3094" y="552"/>
                  </a:lnTo>
                  <a:lnTo>
                    <a:pt x="3094" y="549"/>
                  </a:lnTo>
                  <a:lnTo>
                    <a:pt x="3094" y="553"/>
                  </a:lnTo>
                  <a:lnTo>
                    <a:pt x="3094" y="555"/>
                  </a:lnTo>
                  <a:lnTo>
                    <a:pt x="3094" y="554"/>
                  </a:lnTo>
                  <a:lnTo>
                    <a:pt x="3095" y="555"/>
                  </a:lnTo>
                  <a:lnTo>
                    <a:pt x="3095" y="560"/>
                  </a:lnTo>
                  <a:lnTo>
                    <a:pt x="3095" y="556"/>
                  </a:lnTo>
                  <a:lnTo>
                    <a:pt x="3095" y="559"/>
                  </a:lnTo>
                  <a:lnTo>
                    <a:pt x="3095" y="563"/>
                  </a:lnTo>
                  <a:lnTo>
                    <a:pt x="3095" y="562"/>
                  </a:lnTo>
                  <a:lnTo>
                    <a:pt x="3096" y="567"/>
                  </a:lnTo>
                  <a:lnTo>
                    <a:pt x="3096" y="571"/>
                  </a:lnTo>
                  <a:lnTo>
                    <a:pt x="3096" y="568"/>
                  </a:lnTo>
                  <a:lnTo>
                    <a:pt x="3096" y="570"/>
                  </a:lnTo>
                  <a:lnTo>
                    <a:pt x="3096" y="572"/>
                  </a:lnTo>
                  <a:lnTo>
                    <a:pt x="3097" y="571"/>
                  </a:lnTo>
                  <a:lnTo>
                    <a:pt x="3097" y="578"/>
                  </a:lnTo>
                  <a:lnTo>
                    <a:pt x="3097" y="576"/>
                  </a:lnTo>
                  <a:lnTo>
                    <a:pt x="3097" y="578"/>
                  </a:lnTo>
                  <a:lnTo>
                    <a:pt x="3098" y="580"/>
                  </a:lnTo>
                  <a:lnTo>
                    <a:pt x="3098" y="577"/>
                  </a:lnTo>
                  <a:lnTo>
                    <a:pt x="3098" y="582"/>
                  </a:lnTo>
                  <a:lnTo>
                    <a:pt x="3098" y="582"/>
                  </a:lnTo>
                  <a:lnTo>
                    <a:pt x="3098" y="583"/>
                  </a:lnTo>
                  <a:lnTo>
                    <a:pt x="3099" y="583"/>
                  </a:lnTo>
                  <a:lnTo>
                    <a:pt x="3099" y="590"/>
                  </a:lnTo>
                  <a:lnTo>
                    <a:pt x="3099" y="587"/>
                  </a:lnTo>
                  <a:lnTo>
                    <a:pt x="3099" y="588"/>
                  </a:lnTo>
                  <a:lnTo>
                    <a:pt x="3099" y="593"/>
                  </a:lnTo>
                  <a:lnTo>
                    <a:pt x="3099" y="590"/>
                  </a:lnTo>
                  <a:lnTo>
                    <a:pt x="3100" y="597"/>
                  </a:lnTo>
                  <a:lnTo>
                    <a:pt x="3100" y="590"/>
                  </a:lnTo>
                  <a:lnTo>
                    <a:pt x="3100" y="593"/>
                  </a:lnTo>
                  <a:lnTo>
                    <a:pt x="3100" y="598"/>
                  </a:lnTo>
                  <a:lnTo>
                    <a:pt x="3101" y="595"/>
                  </a:lnTo>
                  <a:lnTo>
                    <a:pt x="3101" y="597"/>
                  </a:lnTo>
                  <a:lnTo>
                    <a:pt x="3101" y="603"/>
                  </a:lnTo>
                  <a:lnTo>
                    <a:pt x="3101" y="601"/>
                  </a:lnTo>
                  <a:lnTo>
                    <a:pt x="3102" y="599"/>
                  </a:lnTo>
                  <a:lnTo>
                    <a:pt x="3102" y="603"/>
                  </a:lnTo>
                  <a:lnTo>
                    <a:pt x="3102" y="605"/>
                  </a:lnTo>
                  <a:lnTo>
                    <a:pt x="3102" y="604"/>
                  </a:lnTo>
                  <a:lnTo>
                    <a:pt x="3102" y="609"/>
                  </a:lnTo>
                  <a:lnTo>
                    <a:pt x="3103" y="605"/>
                  </a:lnTo>
                  <a:lnTo>
                    <a:pt x="3103" y="607"/>
                  </a:lnTo>
                  <a:lnTo>
                    <a:pt x="3103" y="607"/>
                  </a:lnTo>
                  <a:lnTo>
                    <a:pt x="3103" y="608"/>
                  </a:lnTo>
                  <a:lnTo>
                    <a:pt x="3103" y="614"/>
                  </a:lnTo>
                  <a:lnTo>
                    <a:pt x="3104" y="609"/>
                  </a:lnTo>
                  <a:lnTo>
                    <a:pt x="3104" y="611"/>
                  </a:lnTo>
                  <a:lnTo>
                    <a:pt x="3104" y="615"/>
                  </a:lnTo>
                  <a:lnTo>
                    <a:pt x="3104" y="610"/>
                  </a:lnTo>
                  <a:lnTo>
                    <a:pt x="3105" y="612"/>
                  </a:lnTo>
                  <a:lnTo>
                    <a:pt x="3105" y="618"/>
                  </a:lnTo>
                  <a:lnTo>
                    <a:pt x="3105" y="613"/>
                  </a:lnTo>
                  <a:lnTo>
                    <a:pt x="3105" y="613"/>
                  </a:lnTo>
                  <a:lnTo>
                    <a:pt x="3105" y="619"/>
                  </a:lnTo>
                  <a:lnTo>
                    <a:pt x="3106" y="616"/>
                  </a:lnTo>
                  <a:lnTo>
                    <a:pt x="3106" y="620"/>
                  </a:lnTo>
                  <a:lnTo>
                    <a:pt x="3106" y="617"/>
                  </a:lnTo>
                  <a:lnTo>
                    <a:pt x="3106" y="623"/>
                  </a:lnTo>
                  <a:lnTo>
                    <a:pt x="3106" y="619"/>
                  </a:lnTo>
                  <a:lnTo>
                    <a:pt x="3107" y="619"/>
                  </a:lnTo>
                  <a:lnTo>
                    <a:pt x="3107" y="623"/>
                  </a:lnTo>
                  <a:lnTo>
                    <a:pt x="3107" y="621"/>
                  </a:lnTo>
                  <a:lnTo>
                    <a:pt x="3107" y="622"/>
                  </a:lnTo>
                  <a:lnTo>
                    <a:pt x="3108" y="623"/>
                  </a:lnTo>
                  <a:lnTo>
                    <a:pt x="3108" y="627"/>
                  </a:lnTo>
                  <a:lnTo>
                    <a:pt x="3108" y="623"/>
                  </a:lnTo>
                  <a:lnTo>
                    <a:pt x="3108" y="625"/>
                  </a:lnTo>
                  <a:lnTo>
                    <a:pt x="3109" y="623"/>
                  </a:lnTo>
                  <a:lnTo>
                    <a:pt x="3109" y="632"/>
                  </a:lnTo>
                  <a:lnTo>
                    <a:pt x="3109" y="626"/>
                  </a:lnTo>
                  <a:lnTo>
                    <a:pt x="3109" y="632"/>
                  </a:lnTo>
                  <a:lnTo>
                    <a:pt x="3109" y="628"/>
                  </a:lnTo>
                  <a:lnTo>
                    <a:pt x="3110" y="634"/>
                  </a:lnTo>
                  <a:lnTo>
                    <a:pt x="3110" y="629"/>
                  </a:lnTo>
                  <a:lnTo>
                    <a:pt x="3110" y="629"/>
                  </a:lnTo>
                  <a:lnTo>
                    <a:pt x="3110" y="631"/>
                  </a:lnTo>
                  <a:lnTo>
                    <a:pt x="3111" y="630"/>
                  </a:lnTo>
                  <a:lnTo>
                    <a:pt x="3111" y="636"/>
                  </a:lnTo>
                  <a:lnTo>
                    <a:pt x="3111" y="633"/>
                  </a:lnTo>
                  <a:lnTo>
                    <a:pt x="3111" y="633"/>
                  </a:lnTo>
                  <a:lnTo>
                    <a:pt x="3111" y="637"/>
                  </a:lnTo>
                  <a:lnTo>
                    <a:pt x="3112" y="634"/>
                  </a:lnTo>
                  <a:lnTo>
                    <a:pt x="3112" y="637"/>
                  </a:lnTo>
                  <a:lnTo>
                    <a:pt x="3112" y="633"/>
                  </a:lnTo>
                  <a:lnTo>
                    <a:pt x="3112" y="635"/>
                  </a:lnTo>
                  <a:lnTo>
                    <a:pt x="3113" y="636"/>
                  </a:lnTo>
                  <a:lnTo>
                    <a:pt x="3113" y="637"/>
                  </a:lnTo>
                  <a:lnTo>
                    <a:pt x="3113" y="636"/>
                  </a:lnTo>
                  <a:lnTo>
                    <a:pt x="3113" y="639"/>
                  </a:lnTo>
                  <a:lnTo>
                    <a:pt x="3113" y="637"/>
                  </a:lnTo>
                  <a:lnTo>
                    <a:pt x="3113" y="638"/>
                  </a:lnTo>
                  <a:lnTo>
                    <a:pt x="3114" y="640"/>
                  </a:lnTo>
                  <a:lnTo>
                    <a:pt x="3114" y="642"/>
                  </a:lnTo>
                  <a:lnTo>
                    <a:pt x="3114" y="638"/>
                  </a:lnTo>
                  <a:lnTo>
                    <a:pt x="3114" y="640"/>
                  </a:lnTo>
                  <a:lnTo>
                    <a:pt x="3114" y="645"/>
                  </a:lnTo>
                  <a:lnTo>
                    <a:pt x="3115" y="639"/>
                  </a:lnTo>
                  <a:lnTo>
                    <a:pt x="3115" y="640"/>
                  </a:lnTo>
                  <a:lnTo>
                    <a:pt x="3115" y="646"/>
                  </a:lnTo>
                  <a:lnTo>
                    <a:pt x="3115" y="640"/>
                  </a:lnTo>
                  <a:lnTo>
                    <a:pt x="3115" y="641"/>
                  </a:lnTo>
                  <a:lnTo>
                    <a:pt x="3116" y="647"/>
                  </a:lnTo>
                  <a:lnTo>
                    <a:pt x="3116" y="642"/>
                  </a:lnTo>
                  <a:lnTo>
                    <a:pt x="3116" y="647"/>
                  </a:lnTo>
                  <a:lnTo>
                    <a:pt x="3116" y="644"/>
                  </a:lnTo>
                  <a:lnTo>
                    <a:pt x="3116" y="642"/>
                  </a:lnTo>
                  <a:lnTo>
                    <a:pt x="3116" y="647"/>
                  </a:lnTo>
                  <a:lnTo>
                    <a:pt x="3117" y="643"/>
                  </a:lnTo>
                  <a:lnTo>
                    <a:pt x="3117" y="649"/>
                  </a:lnTo>
                  <a:lnTo>
                    <a:pt x="3117" y="644"/>
                  </a:lnTo>
                  <a:lnTo>
                    <a:pt x="3118" y="646"/>
                  </a:lnTo>
                  <a:lnTo>
                    <a:pt x="3118" y="646"/>
                  </a:lnTo>
                  <a:lnTo>
                    <a:pt x="3118" y="650"/>
                  </a:lnTo>
                  <a:lnTo>
                    <a:pt x="3118" y="646"/>
                  </a:lnTo>
                  <a:lnTo>
                    <a:pt x="3119" y="646"/>
                  </a:lnTo>
                  <a:lnTo>
                    <a:pt x="3119" y="651"/>
                  </a:lnTo>
                  <a:lnTo>
                    <a:pt x="3119" y="647"/>
                  </a:lnTo>
                  <a:lnTo>
                    <a:pt x="3119" y="648"/>
                  </a:lnTo>
                  <a:lnTo>
                    <a:pt x="3120" y="652"/>
                  </a:lnTo>
                  <a:lnTo>
                    <a:pt x="3120" y="648"/>
                  </a:lnTo>
                  <a:lnTo>
                    <a:pt x="3120" y="653"/>
                  </a:lnTo>
                  <a:lnTo>
                    <a:pt x="3120" y="650"/>
                  </a:lnTo>
                  <a:lnTo>
                    <a:pt x="3120" y="655"/>
                  </a:lnTo>
                  <a:lnTo>
                    <a:pt x="3121" y="648"/>
                  </a:lnTo>
                  <a:lnTo>
                    <a:pt x="3121" y="650"/>
                  </a:lnTo>
                  <a:lnTo>
                    <a:pt x="3121" y="655"/>
                  </a:lnTo>
                  <a:lnTo>
                    <a:pt x="3121" y="649"/>
                  </a:lnTo>
                  <a:lnTo>
                    <a:pt x="3122" y="653"/>
                  </a:lnTo>
                  <a:lnTo>
                    <a:pt x="3122" y="649"/>
                  </a:lnTo>
                  <a:lnTo>
                    <a:pt x="3122" y="656"/>
                  </a:lnTo>
                  <a:lnTo>
                    <a:pt x="3123" y="649"/>
                  </a:lnTo>
                  <a:lnTo>
                    <a:pt x="3123" y="655"/>
                  </a:lnTo>
                  <a:lnTo>
                    <a:pt x="3123" y="650"/>
                  </a:lnTo>
                  <a:lnTo>
                    <a:pt x="3123" y="654"/>
                  </a:lnTo>
                  <a:lnTo>
                    <a:pt x="3124" y="652"/>
                  </a:lnTo>
                  <a:lnTo>
                    <a:pt x="3124" y="656"/>
                  </a:lnTo>
                  <a:lnTo>
                    <a:pt x="3124" y="651"/>
                  </a:lnTo>
                  <a:lnTo>
                    <a:pt x="3124" y="656"/>
                  </a:lnTo>
                  <a:lnTo>
                    <a:pt x="3125" y="652"/>
                  </a:lnTo>
                  <a:lnTo>
                    <a:pt x="3125" y="657"/>
                  </a:lnTo>
                  <a:lnTo>
                    <a:pt x="3125" y="653"/>
                  </a:lnTo>
                  <a:lnTo>
                    <a:pt x="3126" y="657"/>
                  </a:lnTo>
                  <a:lnTo>
                    <a:pt x="3126" y="654"/>
                  </a:lnTo>
                  <a:lnTo>
                    <a:pt x="3126" y="658"/>
                  </a:lnTo>
                  <a:lnTo>
                    <a:pt x="3126" y="652"/>
                  </a:lnTo>
                  <a:lnTo>
                    <a:pt x="3127" y="658"/>
                  </a:lnTo>
                  <a:lnTo>
                    <a:pt x="3127" y="652"/>
                  </a:lnTo>
                  <a:lnTo>
                    <a:pt x="3127" y="653"/>
                  </a:lnTo>
                  <a:lnTo>
                    <a:pt x="3127" y="658"/>
                  </a:lnTo>
                  <a:lnTo>
                    <a:pt x="3127" y="653"/>
                  </a:lnTo>
                  <a:lnTo>
                    <a:pt x="3128" y="659"/>
                  </a:lnTo>
                  <a:lnTo>
                    <a:pt x="3128" y="653"/>
                  </a:lnTo>
                  <a:lnTo>
                    <a:pt x="3128" y="657"/>
                  </a:lnTo>
                  <a:lnTo>
                    <a:pt x="3128" y="653"/>
                  </a:lnTo>
                  <a:lnTo>
                    <a:pt x="3128" y="652"/>
                  </a:lnTo>
                  <a:lnTo>
                    <a:pt x="3129" y="658"/>
                  </a:lnTo>
                  <a:lnTo>
                    <a:pt x="3129" y="654"/>
                  </a:lnTo>
                  <a:lnTo>
                    <a:pt x="3129" y="652"/>
                  </a:lnTo>
                  <a:lnTo>
                    <a:pt x="3130" y="652"/>
                  </a:lnTo>
                  <a:lnTo>
                    <a:pt x="3130" y="655"/>
                  </a:lnTo>
                  <a:lnTo>
                    <a:pt x="3130" y="654"/>
                  </a:lnTo>
                  <a:lnTo>
                    <a:pt x="3130" y="653"/>
                  </a:lnTo>
                  <a:lnTo>
                    <a:pt x="3130" y="652"/>
                  </a:lnTo>
                  <a:lnTo>
                    <a:pt x="3130" y="656"/>
                  </a:lnTo>
                  <a:lnTo>
                    <a:pt x="3131" y="653"/>
                  </a:lnTo>
                  <a:lnTo>
                    <a:pt x="3131" y="651"/>
                  </a:lnTo>
                  <a:lnTo>
                    <a:pt x="3131" y="652"/>
                  </a:lnTo>
                  <a:lnTo>
                    <a:pt x="3131" y="650"/>
                  </a:lnTo>
                  <a:lnTo>
                    <a:pt x="3132" y="654"/>
                  </a:lnTo>
                  <a:lnTo>
                    <a:pt x="3132" y="649"/>
                  </a:lnTo>
                  <a:lnTo>
                    <a:pt x="3132" y="654"/>
                  </a:lnTo>
                  <a:lnTo>
                    <a:pt x="3133" y="648"/>
                  </a:lnTo>
                  <a:lnTo>
                    <a:pt x="3133" y="653"/>
                  </a:lnTo>
                  <a:lnTo>
                    <a:pt x="3133" y="646"/>
                  </a:lnTo>
                  <a:lnTo>
                    <a:pt x="3133" y="649"/>
                  </a:lnTo>
                  <a:lnTo>
                    <a:pt x="3134" y="645"/>
                  </a:lnTo>
                  <a:lnTo>
                    <a:pt x="3134" y="649"/>
                  </a:lnTo>
                  <a:lnTo>
                    <a:pt x="3134" y="645"/>
                  </a:lnTo>
                  <a:lnTo>
                    <a:pt x="3134" y="648"/>
                  </a:lnTo>
                  <a:lnTo>
                    <a:pt x="3135" y="643"/>
                  </a:lnTo>
                  <a:lnTo>
                    <a:pt x="3135" y="637"/>
                  </a:lnTo>
                  <a:lnTo>
                    <a:pt x="3135" y="645"/>
                  </a:lnTo>
                  <a:lnTo>
                    <a:pt x="3136" y="640"/>
                  </a:lnTo>
                  <a:lnTo>
                    <a:pt x="3136" y="643"/>
                  </a:lnTo>
                  <a:lnTo>
                    <a:pt x="3136" y="642"/>
                  </a:lnTo>
                  <a:lnTo>
                    <a:pt x="3136" y="637"/>
                  </a:lnTo>
                  <a:lnTo>
                    <a:pt x="3137" y="634"/>
                  </a:lnTo>
                  <a:lnTo>
                    <a:pt x="3137" y="635"/>
                  </a:lnTo>
                  <a:lnTo>
                    <a:pt x="3137" y="633"/>
                  </a:lnTo>
                  <a:lnTo>
                    <a:pt x="3137" y="636"/>
                  </a:lnTo>
                  <a:lnTo>
                    <a:pt x="3137" y="636"/>
                  </a:lnTo>
                  <a:lnTo>
                    <a:pt x="3137" y="636"/>
                  </a:lnTo>
                  <a:lnTo>
                    <a:pt x="3138" y="628"/>
                  </a:lnTo>
                  <a:lnTo>
                    <a:pt x="3138" y="633"/>
                  </a:lnTo>
                  <a:lnTo>
                    <a:pt x="3138" y="627"/>
                  </a:lnTo>
                  <a:lnTo>
                    <a:pt x="3139" y="631"/>
                  </a:lnTo>
                  <a:lnTo>
                    <a:pt x="3139" y="623"/>
                  </a:lnTo>
                  <a:lnTo>
                    <a:pt x="3139" y="628"/>
                  </a:lnTo>
                  <a:lnTo>
                    <a:pt x="3140" y="621"/>
                  </a:lnTo>
                  <a:lnTo>
                    <a:pt x="3140" y="615"/>
                  </a:lnTo>
                  <a:lnTo>
                    <a:pt x="3140" y="618"/>
                  </a:lnTo>
                  <a:lnTo>
                    <a:pt x="3141" y="614"/>
                  </a:lnTo>
                  <a:lnTo>
                    <a:pt x="3141" y="613"/>
                  </a:lnTo>
                  <a:lnTo>
                    <a:pt x="3141" y="614"/>
                  </a:lnTo>
                  <a:lnTo>
                    <a:pt x="3141" y="610"/>
                  </a:lnTo>
                  <a:lnTo>
                    <a:pt x="3141" y="605"/>
                  </a:lnTo>
                  <a:lnTo>
                    <a:pt x="3142" y="609"/>
                  </a:lnTo>
                  <a:lnTo>
                    <a:pt x="3142" y="600"/>
                  </a:lnTo>
                  <a:lnTo>
                    <a:pt x="3142" y="601"/>
                  </a:lnTo>
                  <a:lnTo>
                    <a:pt x="3142" y="598"/>
                  </a:lnTo>
                  <a:lnTo>
                    <a:pt x="3142" y="601"/>
                  </a:lnTo>
                  <a:lnTo>
                    <a:pt x="3143" y="595"/>
                  </a:lnTo>
                  <a:lnTo>
                    <a:pt x="3143" y="595"/>
                  </a:lnTo>
                  <a:lnTo>
                    <a:pt x="3143" y="587"/>
                  </a:lnTo>
                  <a:lnTo>
                    <a:pt x="3143" y="592"/>
                  </a:lnTo>
                  <a:lnTo>
                    <a:pt x="3143" y="582"/>
                  </a:lnTo>
                  <a:lnTo>
                    <a:pt x="3144" y="586"/>
                  </a:lnTo>
                  <a:lnTo>
                    <a:pt x="3144" y="578"/>
                  </a:lnTo>
                  <a:lnTo>
                    <a:pt x="3144" y="573"/>
                  </a:lnTo>
                  <a:lnTo>
                    <a:pt x="3144" y="573"/>
                  </a:lnTo>
                  <a:lnTo>
                    <a:pt x="3145" y="569"/>
                  </a:lnTo>
                  <a:lnTo>
                    <a:pt x="3145" y="561"/>
                  </a:lnTo>
                  <a:lnTo>
                    <a:pt x="3145" y="562"/>
                  </a:lnTo>
                  <a:lnTo>
                    <a:pt x="3145" y="565"/>
                  </a:lnTo>
                  <a:lnTo>
                    <a:pt x="3146" y="554"/>
                  </a:lnTo>
                  <a:lnTo>
                    <a:pt x="3146" y="560"/>
                  </a:lnTo>
                  <a:lnTo>
                    <a:pt x="3146" y="549"/>
                  </a:lnTo>
                  <a:lnTo>
                    <a:pt x="3146" y="551"/>
                  </a:lnTo>
                  <a:lnTo>
                    <a:pt x="3146" y="546"/>
                  </a:lnTo>
                  <a:lnTo>
                    <a:pt x="3147" y="542"/>
                  </a:lnTo>
                  <a:lnTo>
                    <a:pt x="3147" y="541"/>
                  </a:lnTo>
                  <a:lnTo>
                    <a:pt x="3147" y="542"/>
                  </a:lnTo>
                  <a:lnTo>
                    <a:pt x="3147" y="537"/>
                  </a:lnTo>
                  <a:lnTo>
                    <a:pt x="3148" y="528"/>
                  </a:lnTo>
                  <a:lnTo>
                    <a:pt x="3148" y="530"/>
                  </a:lnTo>
                  <a:lnTo>
                    <a:pt x="3148" y="524"/>
                  </a:lnTo>
                  <a:lnTo>
                    <a:pt x="3148" y="509"/>
                  </a:lnTo>
                  <a:lnTo>
                    <a:pt x="3148" y="516"/>
                  </a:lnTo>
                  <a:lnTo>
                    <a:pt x="3149" y="508"/>
                  </a:lnTo>
                  <a:lnTo>
                    <a:pt x="3149" y="498"/>
                  </a:lnTo>
                  <a:lnTo>
                    <a:pt x="3149" y="498"/>
                  </a:lnTo>
                  <a:lnTo>
                    <a:pt x="3149" y="482"/>
                  </a:lnTo>
                  <a:lnTo>
                    <a:pt x="3150" y="485"/>
                  </a:lnTo>
                  <a:lnTo>
                    <a:pt x="3150" y="469"/>
                  </a:lnTo>
                  <a:lnTo>
                    <a:pt x="3150" y="462"/>
                  </a:lnTo>
                  <a:lnTo>
                    <a:pt x="3151" y="445"/>
                  </a:lnTo>
                  <a:lnTo>
                    <a:pt x="3151" y="437"/>
                  </a:lnTo>
                  <a:lnTo>
                    <a:pt x="3151" y="437"/>
                  </a:lnTo>
                  <a:lnTo>
                    <a:pt x="3151" y="432"/>
                  </a:lnTo>
                  <a:lnTo>
                    <a:pt x="3151" y="429"/>
                  </a:lnTo>
                  <a:lnTo>
                    <a:pt x="3152" y="411"/>
                  </a:lnTo>
                  <a:lnTo>
                    <a:pt x="3152" y="413"/>
                  </a:lnTo>
                  <a:lnTo>
                    <a:pt x="3152" y="405"/>
                  </a:lnTo>
                  <a:lnTo>
                    <a:pt x="3153" y="408"/>
                  </a:lnTo>
                  <a:lnTo>
                    <a:pt x="3153" y="399"/>
                  </a:lnTo>
                  <a:lnTo>
                    <a:pt x="3153" y="401"/>
                  </a:lnTo>
                  <a:lnTo>
                    <a:pt x="3153" y="394"/>
                  </a:lnTo>
                  <a:lnTo>
                    <a:pt x="3154" y="400"/>
                  </a:lnTo>
                  <a:lnTo>
                    <a:pt x="3154" y="392"/>
                  </a:lnTo>
                  <a:lnTo>
                    <a:pt x="3154" y="394"/>
                  </a:lnTo>
                  <a:lnTo>
                    <a:pt x="3154" y="393"/>
                  </a:lnTo>
                  <a:lnTo>
                    <a:pt x="3154" y="394"/>
                  </a:lnTo>
                  <a:lnTo>
                    <a:pt x="3155" y="394"/>
                  </a:lnTo>
                  <a:lnTo>
                    <a:pt x="3155" y="396"/>
                  </a:lnTo>
                  <a:lnTo>
                    <a:pt x="3155" y="385"/>
                  </a:lnTo>
                  <a:lnTo>
                    <a:pt x="3155" y="391"/>
                  </a:lnTo>
                  <a:lnTo>
                    <a:pt x="3155" y="380"/>
                  </a:lnTo>
                  <a:lnTo>
                    <a:pt x="3155" y="383"/>
                  </a:lnTo>
                  <a:lnTo>
                    <a:pt x="3156" y="389"/>
                  </a:lnTo>
                  <a:lnTo>
                    <a:pt x="3156" y="379"/>
                  </a:lnTo>
                  <a:lnTo>
                    <a:pt x="3156" y="384"/>
                  </a:lnTo>
                  <a:lnTo>
                    <a:pt x="3157" y="369"/>
                  </a:lnTo>
                  <a:lnTo>
                    <a:pt x="3157" y="370"/>
                  </a:lnTo>
                  <a:lnTo>
                    <a:pt x="3157" y="362"/>
                  </a:lnTo>
                  <a:lnTo>
                    <a:pt x="3157" y="371"/>
                  </a:lnTo>
                  <a:lnTo>
                    <a:pt x="3158" y="361"/>
                  </a:lnTo>
                  <a:lnTo>
                    <a:pt x="3158" y="364"/>
                  </a:lnTo>
                  <a:lnTo>
                    <a:pt x="3158" y="360"/>
                  </a:lnTo>
                  <a:lnTo>
                    <a:pt x="3158" y="364"/>
                  </a:lnTo>
                  <a:lnTo>
                    <a:pt x="3158" y="360"/>
                  </a:lnTo>
                  <a:lnTo>
                    <a:pt x="3159" y="361"/>
                  </a:lnTo>
                  <a:lnTo>
                    <a:pt x="3159" y="366"/>
                  </a:lnTo>
                  <a:lnTo>
                    <a:pt x="3159" y="357"/>
                  </a:lnTo>
                  <a:lnTo>
                    <a:pt x="3159" y="357"/>
                  </a:lnTo>
                  <a:lnTo>
                    <a:pt x="3159" y="347"/>
                  </a:lnTo>
                  <a:lnTo>
                    <a:pt x="3160" y="357"/>
                  </a:lnTo>
                  <a:lnTo>
                    <a:pt x="3160" y="350"/>
                  </a:lnTo>
                  <a:lnTo>
                    <a:pt x="3160" y="355"/>
                  </a:lnTo>
                  <a:lnTo>
                    <a:pt x="3161" y="357"/>
                  </a:lnTo>
                  <a:lnTo>
                    <a:pt x="3161" y="353"/>
                  </a:lnTo>
                  <a:lnTo>
                    <a:pt x="3161" y="355"/>
                  </a:lnTo>
                  <a:lnTo>
                    <a:pt x="3161" y="352"/>
                  </a:lnTo>
                  <a:lnTo>
                    <a:pt x="3162" y="353"/>
                  </a:lnTo>
                  <a:lnTo>
                    <a:pt x="3162" y="350"/>
                  </a:lnTo>
                  <a:lnTo>
                    <a:pt x="3162" y="359"/>
                  </a:lnTo>
                  <a:lnTo>
                    <a:pt x="3162" y="349"/>
                  </a:lnTo>
                  <a:lnTo>
                    <a:pt x="3162" y="355"/>
                  </a:lnTo>
                  <a:lnTo>
                    <a:pt x="3162" y="353"/>
                  </a:lnTo>
                  <a:lnTo>
                    <a:pt x="3163" y="350"/>
                  </a:lnTo>
                  <a:lnTo>
                    <a:pt x="3163" y="353"/>
                  </a:lnTo>
                  <a:lnTo>
                    <a:pt x="3163" y="352"/>
                  </a:lnTo>
                  <a:lnTo>
                    <a:pt x="3163" y="348"/>
                  </a:lnTo>
                  <a:lnTo>
                    <a:pt x="3163" y="354"/>
                  </a:lnTo>
                  <a:lnTo>
                    <a:pt x="3164" y="353"/>
                  </a:lnTo>
                  <a:lnTo>
                    <a:pt x="3164" y="358"/>
                  </a:lnTo>
                  <a:lnTo>
                    <a:pt x="3164" y="357"/>
                  </a:lnTo>
                  <a:lnTo>
                    <a:pt x="3164" y="347"/>
                  </a:lnTo>
                  <a:lnTo>
                    <a:pt x="3165" y="354"/>
                  </a:lnTo>
                  <a:lnTo>
                    <a:pt x="3165" y="350"/>
                  </a:lnTo>
                  <a:lnTo>
                    <a:pt x="3165" y="348"/>
                  </a:lnTo>
                  <a:lnTo>
                    <a:pt x="3165" y="345"/>
                  </a:lnTo>
                  <a:lnTo>
                    <a:pt x="3165" y="351"/>
                  </a:lnTo>
                  <a:lnTo>
                    <a:pt x="3165" y="351"/>
                  </a:lnTo>
                  <a:lnTo>
                    <a:pt x="3165" y="346"/>
                  </a:lnTo>
                  <a:lnTo>
                    <a:pt x="3166" y="349"/>
                  </a:lnTo>
                  <a:lnTo>
                    <a:pt x="3166" y="346"/>
                  </a:lnTo>
                  <a:lnTo>
                    <a:pt x="3166" y="344"/>
                  </a:lnTo>
                  <a:lnTo>
                    <a:pt x="3166" y="345"/>
                  </a:lnTo>
                  <a:lnTo>
                    <a:pt x="3167" y="350"/>
                  </a:lnTo>
                  <a:lnTo>
                    <a:pt x="3167" y="355"/>
                  </a:lnTo>
                  <a:lnTo>
                    <a:pt x="3167" y="348"/>
                  </a:lnTo>
                  <a:lnTo>
                    <a:pt x="3167" y="345"/>
                  </a:lnTo>
                  <a:lnTo>
                    <a:pt x="3168" y="351"/>
                  </a:lnTo>
                  <a:lnTo>
                    <a:pt x="3168" y="348"/>
                  </a:lnTo>
                  <a:lnTo>
                    <a:pt x="3168" y="349"/>
                  </a:lnTo>
                  <a:lnTo>
                    <a:pt x="3168" y="344"/>
                  </a:lnTo>
                  <a:lnTo>
                    <a:pt x="3169" y="355"/>
                  </a:lnTo>
                  <a:lnTo>
                    <a:pt x="3169" y="344"/>
                  </a:lnTo>
                  <a:lnTo>
                    <a:pt x="3169" y="357"/>
                  </a:lnTo>
                  <a:lnTo>
                    <a:pt x="3169" y="343"/>
                  </a:lnTo>
                  <a:lnTo>
                    <a:pt x="3169" y="345"/>
                  </a:lnTo>
                  <a:lnTo>
                    <a:pt x="3169" y="344"/>
                  </a:lnTo>
                  <a:lnTo>
                    <a:pt x="3170" y="344"/>
                  </a:lnTo>
                  <a:lnTo>
                    <a:pt x="3170" y="344"/>
                  </a:lnTo>
                  <a:lnTo>
                    <a:pt x="3170" y="346"/>
                  </a:lnTo>
                  <a:lnTo>
                    <a:pt x="3170" y="345"/>
                  </a:lnTo>
                  <a:lnTo>
                    <a:pt x="3170" y="343"/>
                  </a:lnTo>
                  <a:lnTo>
                    <a:pt x="3171" y="352"/>
                  </a:lnTo>
                  <a:lnTo>
                    <a:pt x="3171" y="348"/>
                  </a:lnTo>
                  <a:lnTo>
                    <a:pt x="3171" y="358"/>
                  </a:lnTo>
                  <a:lnTo>
                    <a:pt x="3171" y="347"/>
                  </a:lnTo>
                  <a:lnTo>
                    <a:pt x="3171" y="360"/>
                  </a:lnTo>
                  <a:lnTo>
                    <a:pt x="3172" y="349"/>
                  </a:lnTo>
                  <a:lnTo>
                    <a:pt x="3172" y="353"/>
                  </a:lnTo>
                  <a:lnTo>
                    <a:pt x="3172" y="348"/>
                  </a:lnTo>
                  <a:lnTo>
                    <a:pt x="3172" y="352"/>
                  </a:lnTo>
                  <a:lnTo>
                    <a:pt x="3172" y="349"/>
                  </a:lnTo>
                  <a:lnTo>
                    <a:pt x="3173" y="353"/>
                  </a:lnTo>
                  <a:lnTo>
                    <a:pt x="3173" y="349"/>
                  </a:lnTo>
                  <a:lnTo>
                    <a:pt x="3173" y="345"/>
                  </a:lnTo>
                  <a:lnTo>
                    <a:pt x="3174" y="341"/>
                  </a:lnTo>
                  <a:lnTo>
                    <a:pt x="3174" y="347"/>
                  </a:lnTo>
                  <a:lnTo>
                    <a:pt x="3174" y="351"/>
                  </a:lnTo>
                  <a:lnTo>
                    <a:pt x="3174" y="344"/>
                  </a:lnTo>
                  <a:lnTo>
                    <a:pt x="3174" y="347"/>
                  </a:lnTo>
                  <a:lnTo>
                    <a:pt x="3175" y="355"/>
                  </a:lnTo>
                  <a:lnTo>
                    <a:pt x="3175" y="346"/>
                  </a:lnTo>
                  <a:lnTo>
                    <a:pt x="3175" y="350"/>
                  </a:lnTo>
                  <a:lnTo>
                    <a:pt x="3175" y="346"/>
                  </a:lnTo>
                  <a:lnTo>
                    <a:pt x="3176" y="349"/>
                  </a:lnTo>
                  <a:lnTo>
                    <a:pt x="3176" y="348"/>
                  </a:lnTo>
                  <a:lnTo>
                    <a:pt x="3176" y="353"/>
                  </a:lnTo>
                  <a:lnTo>
                    <a:pt x="3176" y="345"/>
                  </a:lnTo>
                  <a:lnTo>
                    <a:pt x="3177" y="356"/>
                  </a:lnTo>
                  <a:lnTo>
                    <a:pt x="3177" y="348"/>
                  </a:lnTo>
                  <a:lnTo>
                    <a:pt x="3177" y="351"/>
                  </a:lnTo>
                  <a:lnTo>
                    <a:pt x="3177" y="343"/>
                  </a:lnTo>
                  <a:lnTo>
                    <a:pt x="3178" y="351"/>
                  </a:lnTo>
                  <a:lnTo>
                    <a:pt x="3178" y="350"/>
                  </a:lnTo>
                  <a:lnTo>
                    <a:pt x="3178" y="346"/>
                  </a:lnTo>
                  <a:lnTo>
                    <a:pt x="3178" y="338"/>
                  </a:lnTo>
                  <a:lnTo>
                    <a:pt x="3179" y="344"/>
                  </a:lnTo>
                  <a:lnTo>
                    <a:pt x="3179" y="344"/>
                  </a:lnTo>
                  <a:lnTo>
                    <a:pt x="3179" y="326"/>
                  </a:lnTo>
                  <a:lnTo>
                    <a:pt x="3179" y="334"/>
                  </a:lnTo>
                  <a:lnTo>
                    <a:pt x="3179" y="338"/>
                  </a:lnTo>
                  <a:lnTo>
                    <a:pt x="3180" y="338"/>
                  </a:lnTo>
                  <a:lnTo>
                    <a:pt x="3180" y="340"/>
                  </a:lnTo>
                  <a:lnTo>
                    <a:pt x="3180" y="341"/>
                  </a:lnTo>
                  <a:lnTo>
                    <a:pt x="3180" y="340"/>
                  </a:lnTo>
                  <a:lnTo>
                    <a:pt x="3181" y="344"/>
                  </a:lnTo>
                  <a:lnTo>
                    <a:pt x="3181" y="341"/>
                  </a:lnTo>
                  <a:lnTo>
                    <a:pt x="3181" y="348"/>
                  </a:lnTo>
                  <a:lnTo>
                    <a:pt x="3181" y="341"/>
                  </a:lnTo>
                  <a:lnTo>
                    <a:pt x="3182" y="345"/>
                  </a:lnTo>
                  <a:lnTo>
                    <a:pt x="3182" y="344"/>
                  </a:lnTo>
                  <a:lnTo>
                    <a:pt x="3182" y="345"/>
                  </a:lnTo>
                  <a:lnTo>
                    <a:pt x="3182" y="343"/>
                  </a:lnTo>
                  <a:lnTo>
                    <a:pt x="3183" y="340"/>
                  </a:lnTo>
                  <a:lnTo>
                    <a:pt x="3183" y="347"/>
                  </a:lnTo>
                  <a:lnTo>
                    <a:pt x="3183" y="340"/>
                  </a:lnTo>
                  <a:lnTo>
                    <a:pt x="3183" y="338"/>
                  </a:lnTo>
                  <a:lnTo>
                    <a:pt x="3183" y="347"/>
                  </a:lnTo>
                  <a:lnTo>
                    <a:pt x="3183" y="343"/>
                  </a:lnTo>
                  <a:lnTo>
                    <a:pt x="3184" y="341"/>
                  </a:lnTo>
                  <a:lnTo>
                    <a:pt x="3184" y="347"/>
                  </a:lnTo>
                  <a:lnTo>
                    <a:pt x="3184" y="345"/>
                  </a:lnTo>
                  <a:lnTo>
                    <a:pt x="3184" y="341"/>
                  </a:lnTo>
                  <a:lnTo>
                    <a:pt x="3184" y="347"/>
                  </a:lnTo>
                  <a:lnTo>
                    <a:pt x="3185" y="343"/>
                  </a:lnTo>
                  <a:lnTo>
                    <a:pt x="3185" y="343"/>
                  </a:lnTo>
                  <a:lnTo>
                    <a:pt x="3185" y="333"/>
                  </a:lnTo>
                  <a:lnTo>
                    <a:pt x="3185" y="333"/>
                  </a:lnTo>
                  <a:lnTo>
                    <a:pt x="3186" y="342"/>
                  </a:lnTo>
                  <a:lnTo>
                    <a:pt x="3186" y="334"/>
                  </a:lnTo>
                  <a:lnTo>
                    <a:pt x="3186" y="336"/>
                  </a:lnTo>
                  <a:lnTo>
                    <a:pt x="3186" y="337"/>
                  </a:lnTo>
                  <a:lnTo>
                    <a:pt x="3186" y="333"/>
                  </a:lnTo>
                  <a:lnTo>
                    <a:pt x="3186" y="333"/>
                  </a:lnTo>
                  <a:lnTo>
                    <a:pt x="3187" y="330"/>
                  </a:lnTo>
                  <a:lnTo>
                    <a:pt x="3187" y="337"/>
                  </a:lnTo>
                  <a:lnTo>
                    <a:pt x="3187" y="330"/>
                  </a:lnTo>
                  <a:lnTo>
                    <a:pt x="3188" y="327"/>
                  </a:lnTo>
                  <a:lnTo>
                    <a:pt x="3188" y="334"/>
                  </a:lnTo>
                  <a:lnTo>
                    <a:pt x="3188" y="330"/>
                  </a:lnTo>
                  <a:lnTo>
                    <a:pt x="3188" y="325"/>
                  </a:lnTo>
                  <a:lnTo>
                    <a:pt x="3189" y="311"/>
                  </a:lnTo>
                  <a:lnTo>
                    <a:pt x="3189" y="315"/>
                  </a:lnTo>
                  <a:lnTo>
                    <a:pt x="3189" y="318"/>
                  </a:lnTo>
                  <a:lnTo>
                    <a:pt x="3190" y="321"/>
                  </a:lnTo>
                  <a:lnTo>
                    <a:pt x="3190" y="312"/>
                  </a:lnTo>
                  <a:lnTo>
                    <a:pt x="3190" y="315"/>
                  </a:lnTo>
                  <a:lnTo>
                    <a:pt x="3190" y="313"/>
                  </a:lnTo>
                  <a:lnTo>
                    <a:pt x="3190" y="312"/>
                  </a:lnTo>
                  <a:lnTo>
                    <a:pt x="3191" y="304"/>
                  </a:lnTo>
                  <a:lnTo>
                    <a:pt x="3191" y="308"/>
                  </a:lnTo>
                  <a:lnTo>
                    <a:pt x="3191" y="314"/>
                  </a:lnTo>
                  <a:lnTo>
                    <a:pt x="3191" y="298"/>
                  </a:lnTo>
                  <a:lnTo>
                    <a:pt x="3192" y="295"/>
                  </a:lnTo>
                  <a:lnTo>
                    <a:pt x="3192" y="300"/>
                  </a:lnTo>
                  <a:lnTo>
                    <a:pt x="3192" y="300"/>
                  </a:lnTo>
                  <a:lnTo>
                    <a:pt x="3192" y="301"/>
                  </a:lnTo>
                  <a:lnTo>
                    <a:pt x="3193" y="298"/>
                  </a:lnTo>
                  <a:lnTo>
                    <a:pt x="3193" y="302"/>
                  </a:lnTo>
                  <a:lnTo>
                    <a:pt x="3193" y="297"/>
                  </a:lnTo>
                  <a:lnTo>
                    <a:pt x="3193" y="300"/>
                  </a:lnTo>
                  <a:lnTo>
                    <a:pt x="3193" y="296"/>
                  </a:lnTo>
                  <a:lnTo>
                    <a:pt x="3193" y="301"/>
                  </a:lnTo>
                  <a:lnTo>
                    <a:pt x="3194" y="289"/>
                  </a:lnTo>
                  <a:lnTo>
                    <a:pt x="3194" y="291"/>
                  </a:lnTo>
                  <a:lnTo>
                    <a:pt x="3194" y="298"/>
                  </a:lnTo>
                  <a:lnTo>
                    <a:pt x="3194" y="292"/>
                  </a:lnTo>
                  <a:lnTo>
                    <a:pt x="3195" y="291"/>
                  </a:lnTo>
                  <a:lnTo>
                    <a:pt x="3195" y="285"/>
                  </a:lnTo>
                  <a:lnTo>
                    <a:pt x="3195" y="290"/>
                  </a:lnTo>
                  <a:lnTo>
                    <a:pt x="3195" y="290"/>
                  </a:lnTo>
                  <a:lnTo>
                    <a:pt x="3195" y="292"/>
                  </a:lnTo>
                  <a:lnTo>
                    <a:pt x="3196" y="288"/>
                  </a:lnTo>
                  <a:lnTo>
                    <a:pt x="3196" y="289"/>
                  </a:lnTo>
                  <a:lnTo>
                    <a:pt x="3196" y="285"/>
                  </a:lnTo>
                  <a:lnTo>
                    <a:pt x="3196" y="286"/>
                  </a:lnTo>
                  <a:lnTo>
                    <a:pt x="3197" y="294"/>
                  </a:lnTo>
                  <a:lnTo>
                    <a:pt x="3197" y="284"/>
                  </a:lnTo>
                  <a:lnTo>
                    <a:pt x="3197" y="284"/>
                  </a:lnTo>
                  <a:lnTo>
                    <a:pt x="3197" y="289"/>
                  </a:lnTo>
                  <a:lnTo>
                    <a:pt x="3197" y="284"/>
                  </a:lnTo>
                  <a:lnTo>
                    <a:pt x="3197" y="285"/>
                  </a:lnTo>
                  <a:lnTo>
                    <a:pt x="3197" y="280"/>
                  </a:lnTo>
                  <a:lnTo>
                    <a:pt x="3198" y="278"/>
                  </a:lnTo>
                  <a:lnTo>
                    <a:pt x="3198" y="283"/>
                  </a:lnTo>
                  <a:lnTo>
                    <a:pt x="3198" y="279"/>
                  </a:lnTo>
                  <a:lnTo>
                    <a:pt x="3198" y="276"/>
                  </a:lnTo>
                  <a:lnTo>
                    <a:pt x="3199" y="290"/>
                  </a:lnTo>
                  <a:lnTo>
                    <a:pt x="3199" y="280"/>
                  </a:lnTo>
                  <a:lnTo>
                    <a:pt x="3199" y="285"/>
                  </a:lnTo>
                  <a:lnTo>
                    <a:pt x="3199" y="281"/>
                  </a:lnTo>
                  <a:lnTo>
                    <a:pt x="3200" y="284"/>
                  </a:lnTo>
                  <a:lnTo>
                    <a:pt x="3200" y="286"/>
                  </a:lnTo>
                  <a:lnTo>
                    <a:pt x="3200" y="286"/>
                  </a:lnTo>
                  <a:lnTo>
                    <a:pt x="3200" y="285"/>
                  </a:lnTo>
                  <a:lnTo>
                    <a:pt x="3200" y="290"/>
                  </a:lnTo>
                  <a:lnTo>
                    <a:pt x="3201" y="291"/>
                  </a:lnTo>
                  <a:lnTo>
                    <a:pt x="3201" y="284"/>
                  </a:lnTo>
                  <a:lnTo>
                    <a:pt x="3201" y="288"/>
                  </a:lnTo>
                  <a:lnTo>
                    <a:pt x="3201" y="296"/>
                  </a:lnTo>
                  <a:lnTo>
                    <a:pt x="3202" y="295"/>
                  </a:lnTo>
                  <a:lnTo>
                    <a:pt x="3202" y="300"/>
                  </a:lnTo>
                  <a:lnTo>
                    <a:pt x="3202" y="298"/>
                  </a:lnTo>
                  <a:lnTo>
                    <a:pt x="3202" y="300"/>
                  </a:lnTo>
                  <a:lnTo>
                    <a:pt x="3202" y="297"/>
                  </a:lnTo>
                  <a:lnTo>
                    <a:pt x="3203" y="298"/>
                  </a:lnTo>
                  <a:lnTo>
                    <a:pt x="3203" y="305"/>
                  </a:lnTo>
                  <a:lnTo>
                    <a:pt x="3203" y="301"/>
                  </a:lnTo>
                  <a:lnTo>
                    <a:pt x="3203" y="302"/>
                  </a:lnTo>
                  <a:lnTo>
                    <a:pt x="3204" y="307"/>
                  </a:lnTo>
                  <a:lnTo>
                    <a:pt x="3204" y="308"/>
                  </a:lnTo>
                  <a:lnTo>
                    <a:pt x="3204" y="311"/>
                  </a:lnTo>
                  <a:lnTo>
                    <a:pt x="3204" y="318"/>
                  </a:lnTo>
                  <a:lnTo>
                    <a:pt x="3204" y="309"/>
                  </a:lnTo>
                  <a:lnTo>
                    <a:pt x="3205" y="312"/>
                  </a:lnTo>
                  <a:lnTo>
                    <a:pt x="3205" y="321"/>
                  </a:lnTo>
                  <a:lnTo>
                    <a:pt x="3205" y="315"/>
                  </a:lnTo>
                  <a:lnTo>
                    <a:pt x="3206" y="314"/>
                  </a:lnTo>
                  <a:lnTo>
                    <a:pt x="3206" y="309"/>
                  </a:lnTo>
                  <a:lnTo>
                    <a:pt x="3206" y="310"/>
                  </a:lnTo>
                  <a:lnTo>
                    <a:pt x="3206" y="315"/>
                  </a:lnTo>
                  <a:lnTo>
                    <a:pt x="3207" y="315"/>
                  </a:lnTo>
                  <a:lnTo>
                    <a:pt x="3207" y="317"/>
                  </a:lnTo>
                  <a:lnTo>
                    <a:pt x="3207" y="319"/>
                  </a:lnTo>
                  <a:lnTo>
                    <a:pt x="3207" y="314"/>
                  </a:lnTo>
                  <a:lnTo>
                    <a:pt x="3207" y="317"/>
                  </a:lnTo>
                  <a:lnTo>
                    <a:pt x="3207" y="326"/>
                  </a:lnTo>
                  <a:lnTo>
                    <a:pt x="3208" y="319"/>
                  </a:lnTo>
                  <a:lnTo>
                    <a:pt x="3208" y="323"/>
                  </a:lnTo>
                  <a:lnTo>
                    <a:pt x="3208" y="330"/>
                  </a:lnTo>
                  <a:lnTo>
                    <a:pt x="3208" y="324"/>
                  </a:lnTo>
                  <a:lnTo>
                    <a:pt x="3208" y="328"/>
                  </a:lnTo>
                  <a:lnTo>
                    <a:pt x="3209" y="333"/>
                  </a:lnTo>
                  <a:lnTo>
                    <a:pt x="3209" y="334"/>
                  </a:lnTo>
                  <a:lnTo>
                    <a:pt x="3209" y="332"/>
                  </a:lnTo>
                  <a:lnTo>
                    <a:pt x="3209" y="334"/>
                  </a:lnTo>
                  <a:lnTo>
                    <a:pt x="3210" y="339"/>
                  </a:lnTo>
                  <a:lnTo>
                    <a:pt x="3210" y="337"/>
                  </a:lnTo>
                  <a:lnTo>
                    <a:pt x="3210" y="331"/>
                  </a:lnTo>
                  <a:lnTo>
                    <a:pt x="3211" y="337"/>
                  </a:lnTo>
                  <a:lnTo>
                    <a:pt x="3211" y="336"/>
                  </a:lnTo>
                  <a:lnTo>
                    <a:pt x="3211" y="345"/>
                  </a:lnTo>
                  <a:lnTo>
                    <a:pt x="3211" y="338"/>
                  </a:lnTo>
                  <a:lnTo>
                    <a:pt x="3211" y="346"/>
                  </a:lnTo>
                  <a:lnTo>
                    <a:pt x="3212" y="341"/>
                  </a:lnTo>
                  <a:lnTo>
                    <a:pt x="3212" y="346"/>
                  </a:lnTo>
                  <a:lnTo>
                    <a:pt x="3212" y="345"/>
                  </a:lnTo>
                  <a:lnTo>
                    <a:pt x="3213" y="352"/>
                  </a:lnTo>
                  <a:lnTo>
                    <a:pt x="3213" y="351"/>
                  </a:lnTo>
                  <a:lnTo>
                    <a:pt x="3213" y="354"/>
                  </a:lnTo>
                  <a:lnTo>
                    <a:pt x="3213" y="349"/>
                  </a:lnTo>
                  <a:lnTo>
                    <a:pt x="3214" y="357"/>
                  </a:lnTo>
                  <a:lnTo>
                    <a:pt x="3214" y="350"/>
                  </a:lnTo>
                  <a:lnTo>
                    <a:pt x="3214" y="356"/>
                  </a:lnTo>
                  <a:lnTo>
                    <a:pt x="3214" y="355"/>
                  </a:lnTo>
                  <a:lnTo>
                    <a:pt x="3214" y="358"/>
                  </a:lnTo>
                  <a:lnTo>
                    <a:pt x="3214" y="353"/>
                  </a:lnTo>
                  <a:lnTo>
                    <a:pt x="3215" y="361"/>
                  </a:lnTo>
                  <a:lnTo>
                    <a:pt x="3215" y="354"/>
                  </a:lnTo>
                  <a:lnTo>
                    <a:pt x="3215" y="355"/>
                  </a:lnTo>
                  <a:lnTo>
                    <a:pt x="3215" y="357"/>
                  </a:lnTo>
                  <a:lnTo>
                    <a:pt x="3215" y="350"/>
                  </a:lnTo>
                  <a:lnTo>
                    <a:pt x="3216" y="352"/>
                  </a:lnTo>
                  <a:lnTo>
                    <a:pt x="3216" y="355"/>
                  </a:lnTo>
                  <a:lnTo>
                    <a:pt x="3216" y="357"/>
                  </a:lnTo>
                  <a:lnTo>
                    <a:pt x="3216" y="356"/>
                  </a:lnTo>
                  <a:lnTo>
                    <a:pt x="3217" y="356"/>
                  </a:lnTo>
                  <a:lnTo>
                    <a:pt x="3217" y="355"/>
                  </a:lnTo>
                  <a:lnTo>
                    <a:pt x="3217" y="364"/>
                  </a:lnTo>
                  <a:lnTo>
                    <a:pt x="3217" y="354"/>
                  </a:lnTo>
                  <a:lnTo>
                    <a:pt x="3218" y="365"/>
                  </a:lnTo>
                  <a:lnTo>
                    <a:pt x="3218" y="358"/>
                  </a:lnTo>
                  <a:lnTo>
                    <a:pt x="3218" y="364"/>
                  </a:lnTo>
                  <a:lnTo>
                    <a:pt x="3218" y="359"/>
                  </a:lnTo>
                  <a:lnTo>
                    <a:pt x="3218" y="363"/>
                  </a:lnTo>
                  <a:lnTo>
                    <a:pt x="3219" y="362"/>
                  </a:lnTo>
                  <a:lnTo>
                    <a:pt x="3219" y="365"/>
                  </a:lnTo>
                  <a:lnTo>
                    <a:pt x="3219" y="356"/>
                  </a:lnTo>
                  <a:lnTo>
                    <a:pt x="3219" y="347"/>
                  </a:lnTo>
                  <a:lnTo>
                    <a:pt x="3220" y="356"/>
                  </a:lnTo>
                  <a:lnTo>
                    <a:pt x="3220" y="347"/>
                  </a:lnTo>
                  <a:lnTo>
                    <a:pt x="3220" y="353"/>
                  </a:lnTo>
                  <a:lnTo>
                    <a:pt x="3220" y="353"/>
                  </a:lnTo>
                  <a:lnTo>
                    <a:pt x="3221" y="359"/>
                  </a:lnTo>
                  <a:lnTo>
                    <a:pt x="3221" y="360"/>
                  </a:lnTo>
                  <a:lnTo>
                    <a:pt x="3221" y="360"/>
                  </a:lnTo>
                  <a:lnTo>
                    <a:pt x="3221" y="357"/>
                  </a:lnTo>
                  <a:lnTo>
                    <a:pt x="3221" y="360"/>
                  </a:lnTo>
                  <a:lnTo>
                    <a:pt x="3221" y="356"/>
                  </a:lnTo>
                  <a:lnTo>
                    <a:pt x="3222" y="358"/>
                  </a:lnTo>
                  <a:lnTo>
                    <a:pt x="3222" y="363"/>
                  </a:lnTo>
                  <a:lnTo>
                    <a:pt x="3222" y="359"/>
                  </a:lnTo>
                  <a:lnTo>
                    <a:pt x="3222" y="365"/>
                  </a:lnTo>
                  <a:lnTo>
                    <a:pt x="3223" y="360"/>
                  </a:lnTo>
                  <a:lnTo>
                    <a:pt x="3223" y="363"/>
                  </a:lnTo>
                  <a:lnTo>
                    <a:pt x="3223" y="364"/>
                  </a:lnTo>
                  <a:lnTo>
                    <a:pt x="3223" y="362"/>
                  </a:lnTo>
                  <a:lnTo>
                    <a:pt x="3224" y="362"/>
                  </a:lnTo>
                  <a:lnTo>
                    <a:pt x="3224" y="362"/>
                  </a:lnTo>
                  <a:lnTo>
                    <a:pt x="3224" y="366"/>
                  </a:lnTo>
                  <a:lnTo>
                    <a:pt x="3224" y="355"/>
                  </a:lnTo>
                  <a:lnTo>
                    <a:pt x="3225" y="362"/>
                  </a:lnTo>
                  <a:lnTo>
                    <a:pt x="3225" y="356"/>
                  </a:lnTo>
                  <a:lnTo>
                    <a:pt x="3225" y="357"/>
                  </a:lnTo>
                  <a:lnTo>
                    <a:pt x="3225" y="364"/>
                  </a:lnTo>
                  <a:lnTo>
                    <a:pt x="3225" y="356"/>
                  </a:lnTo>
                  <a:lnTo>
                    <a:pt x="3225" y="363"/>
                  </a:lnTo>
                  <a:lnTo>
                    <a:pt x="3226" y="359"/>
                  </a:lnTo>
                  <a:lnTo>
                    <a:pt x="3226" y="361"/>
                  </a:lnTo>
                  <a:lnTo>
                    <a:pt x="3226" y="360"/>
                  </a:lnTo>
                  <a:lnTo>
                    <a:pt x="3226" y="360"/>
                  </a:lnTo>
                  <a:lnTo>
                    <a:pt x="3227" y="357"/>
                  </a:lnTo>
                  <a:lnTo>
                    <a:pt x="3227" y="364"/>
                  </a:lnTo>
                  <a:lnTo>
                    <a:pt x="3227" y="355"/>
                  </a:lnTo>
                  <a:lnTo>
                    <a:pt x="3227" y="363"/>
                  </a:lnTo>
                  <a:lnTo>
                    <a:pt x="3228" y="356"/>
                  </a:lnTo>
                  <a:lnTo>
                    <a:pt x="3228" y="360"/>
                  </a:lnTo>
                  <a:lnTo>
                    <a:pt x="3228" y="358"/>
                  </a:lnTo>
                  <a:lnTo>
                    <a:pt x="3228" y="349"/>
                  </a:lnTo>
                  <a:lnTo>
                    <a:pt x="3228" y="353"/>
                  </a:lnTo>
                  <a:lnTo>
                    <a:pt x="3228" y="348"/>
                  </a:lnTo>
                  <a:lnTo>
                    <a:pt x="3229" y="351"/>
                  </a:lnTo>
                  <a:lnTo>
                    <a:pt x="3229" y="354"/>
                  </a:lnTo>
                  <a:lnTo>
                    <a:pt x="3229" y="361"/>
                  </a:lnTo>
                  <a:lnTo>
                    <a:pt x="3230" y="353"/>
                  </a:lnTo>
                  <a:lnTo>
                    <a:pt x="3230" y="356"/>
                  </a:lnTo>
                  <a:lnTo>
                    <a:pt x="3230" y="361"/>
                  </a:lnTo>
                  <a:lnTo>
                    <a:pt x="3230" y="357"/>
                  </a:lnTo>
                  <a:lnTo>
                    <a:pt x="3231" y="355"/>
                  </a:lnTo>
                  <a:lnTo>
                    <a:pt x="3231" y="354"/>
                  </a:lnTo>
                  <a:lnTo>
                    <a:pt x="3231" y="360"/>
                  </a:lnTo>
                  <a:lnTo>
                    <a:pt x="3231" y="360"/>
                  </a:lnTo>
                  <a:lnTo>
                    <a:pt x="3231" y="357"/>
                  </a:lnTo>
                  <a:lnTo>
                    <a:pt x="3232" y="364"/>
                  </a:lnTo>
                  <a:lnTo>
                    <a:pt x="3232" y="354"/>
                  </a:lnTo>
                  <a:lnTo>
                    <a:pt x="3232" y="364"/>
                  </a:lnTo>
                  <a:lnTo>
                    <a:pt x="3232" y="348"/>
                  </a:lnTo>
                  <a:lnTo>
                    <a:pt x="3233" y="357"/>
                  </a:lnTo>
                  <a:lnTo>
                    <a:pt x="3233" y="353"/>
                  </a:lnTo>
                  <a:lnTo>
                    <a:pt x="3233" y="354"/>
                  </a:lnTo>
                  <a:lnTo>
                    <a:pt x="3233" y="353"/>
                  </a:lnTo>
                  <a:lnTo>
                    <a:pt x="3234" y="345"/>
                  </a:lnTo>
                  <a:lnTo>
                    <a:pt x="3234" y="349"/>
                  </a:lnTo>
                  <a:lnTo>
                    <a:pt x="3234" y="345"/>
                  </a:lnTo>
                  <a:lnTo>
                    <a:pt x="3235" y="344"/>
                  </a:lnTo>
                  <a:lnTo>
                    <a:pt x="3235" y="349"/>
                  </a:lnTo>
                  <a:lnTo>
                    <a:pt x="3235" y="349"/>
                  </a:lnTo>
                  <a:lnTo>
                    <a:pt x="3235" y="344"/>
                  </a:lnTo>
                  <a:lnTo>
                    <a:pt x="3235" y="348"/>
                  </a:lnTo>
                  <a:lnTo>
                    <a:pt x="3235" y="342"/>
                  </a:lnTo>
                  <a:lnTo>
                    <a:pt x="3236" y="341"/>
                  </a:lnTo>
                  <a:lnTo>
                    <a:pt x="3236" y="343"/>
                  </a:lnTo>
                  <a:lnTo>
                    <a:pt x="3236" y="341"/>
                  </a:lnTo>
                  <a:lnTo>
                    <a:pt x="3236" y="347"/>
                  </a:lnTo>
                  <a:lnTo>
                    <a:pt x="3236" y="343"/>
                  </a:lnTo>
                  <a:lnTo>
                    <a:pt x="3237" y="343"/>
                  </a:lnTo>
                  <a:lnTo>
                    <a:pt x="3237" y="337"/>
                  </a:lnTo>
                  <a:lnTo>
                    <a:pt x="3237" y="341"/>
                  </a:lnTo>
                  <a:lnTo>
                    <a:pt x="3237" y="343"/>
                  </a:lnTo>
                  <a:lnTo>
                    <a:pt x="3238" y="338"/>
                  </a:lnTo>
                  <a:lnTo>
                    <a:pt x="3238" y="340"/>
                  </a:lnTo>
                  <a:lnTo>
                    <a:pt x="3238" y="343"/>
                  </a:lnTo>
                  <a:lnTo>
                    <a:pt x="3238" y="339"/>
                  </a:lnTo>
                  <a:lnTo>
                    <a:pt x="3238" y="341"/>
                  </a:lnTo>
                  <a:lnTo>
                    <a:pt x="3239" y="334"/>
                  </a:lnTo>
                  <a:lnTo>
                    <a:pt x="3239" y="338"/>
                  </a:lnTo>
                  <a:lnTo>
                    <a:pt x="3239" y="336"/>
                  </a:lnTo>
                  <a:lnTo>
                    <a:pt x="3239" y="327"/>
                  </a:lnTo>
                  <a:lnTo>
                    <a:pt x="3239" y="327"/>
                  </a:lnTo>
                  <a:lnTo>
                    <a:pt x="3239" y="323"/>
                  </a:lnTo>
                  <a:lnTo>
                    <a:pt x="3240" y="321"/>
                  </a:lnTo>
                  <a:lnTo>
                    <a:pt x="3240" y="322"/>
                  </a:lnTo>
                  <a:lnTo>
                    <a:pt x="3240" y="316"/>
                  </a:lnTo>
                  <a:lnTo>
                    <a:pt x="3240" y="312"/>
                  </a:lnTo>
                  <a:lnTo>
                    <a:pt x="3240" y="316"/>
                  </a:lnTo>
                  <a:lnTo>
                    <a:pt x="3241" y="305"/>
                  </a:lnTo>
                  <a:lnTo>
                    <a:pt x="3241" y="309"/>
                  </a:lnTo>
                  <a:lnTo>
                    <a:pt x="3241" y="302"/>
                  </a:lnTo>
                  <a:lnTo>
                    <a:pt x="3242" y="303"/>
                  </a:lnTo>
                  <a:lnTo>
                    <a:pt x="3242" y="292"/>
                  </a:lnTo>
                  <a:lnTo>
                    <a:pt x="3242" y="298"/>
                  </a:lnTo>
                  <a:lnTo>
                    <a:pt x="3242" y="290"/>
                  </a:lnTo>
                  <a:lnTo>
                    <a:pt x="3242" y="279"/>
                  </a:lnTo>
                  <a:lnTo>
                    <a:pt x="3243" y="281"/>
                  </a:lnTo>
                  <a:lnTo>
                    <a:pt x="3243" y="278"/>
                  </a:lnTo>
                  <a:lnTo>
                    <a:pt x="3243" y="283"/>
                  </a:lnTo>
                  <a:lnTo>
                    <a:pt x="3243" y="280"/>
                  </a:lnTo>
                  <a:lnTo>
                    <a:pt x="3244" y="269"/>
                  </a:lnTo>
                  <a:lnTo>
                    <a:pt x="3244" y="270"/>
                  </a:lnTo>
                  <a:lnTo>
                    <a:pt x="3244" y="266"/>
                  </a:lnTo>
                  <a:lnTo>
                    <a:pt x="3244" y="271"/>
                  </a:lnTo>
                  <a:lnTo>
                    <a:pt x="3245" y="264"/>
                  </a:lnTo>
                  <a:lnTo>
                    <a:pt x="3245" y="271"/>
                  </a:lnTo>
                  <a:lnTo>
                    <a:pt x="3245" y="269"/>
                  </a:lnTo>
                  <a:lnTo>
                    <a:pt x="3246" y="273"/>
                  </a:lnTo>
                  <a:lnTo>
                    <a:pt x="3246" y="268"/>
                  </a:lnTo>
                  <a:lnTo>
                    <a:pt x="3246" y="272"/>
                  </a:lnTo>
                  <a:lnTo>
                    <a:pt x="3246" y="266"/>
                  </a:lnTo>
                  <a:lnTo>
                    <a:pt x="3246" y="270"/>
                  </a:lnTo>
                  <a:lnTo>
                    <a:pt x="3246" y="276"/>
                  </a:lnTo>
                  <a:lnTo>
                    <a:pt x="3247" y="266"/>
                  </a:lnTo>
                  <a:lnTo>
                    <a:pt x="3247" y="278"/>
                  </a:lnTo>
                  <a:lnTo>
                    <a:pt x="3247" y="270"/>
                  </a:lnTo>
                  <a:lnTo>
                    <a:pt x="3248" y="266"/>
                  </a:lnTo>
                  <a:lnTo>
                    <a:pt x="3248" y="270"/>
                  </a:lnTo>
                  <a:lnTo>
                    <a:pt x="3248" y="270"/>
                  </a:lnTo>
                  <a:lnTo>
                    <a:pt x="3248" y="260"/>
                  </a:lnTo>
                  <a:lnTo>
                    <a:pt x="3249" y="266"/>
                  </a:lnTo>
                  <a:lnTo>
                    <a:pt x="3249" y="265"/>
                  </a:lnTo>
                  <a:lnTo>
                    <a:pt x="3249" y="259"/>
                  </a:lnTo>
                  <a:lnTo>
                    <a:pt x="3249" y="264"/>
                  </a:lnTo>
                  <a:lnTo>
                    <a:pt x="3249" y="262"/>
                  </a:lnTo>
                  <a:lnTo>
                    <a:pt x="3249" y="256"/>
                  </a:lnTo>
                  <a:lnTo>
                    <a:pt x="3250" y="259"/>
                  </a:lnTo>
                  <a:lnTo>
                    <a:pt x="3250" y="263"/>
                  </a:lnTo>
                  <a:lnTo>
                    <a:pt x="3250" y="260"/>
                  </a:lnTo>
                  <a:lnTo>
                    <a:pt x="3251" y="259"/>
                  </a:lnTo>
                  <a:lnTo>
                    <a:pt x="3251" y="252"/>
                  </a:lnTo>
                  <a:lnTo>
                    <a:pt x="3251" y="264"/>
                  </a:lnTo>
                  <a:lnTo>
                    <a:pt x="3252" y="246"/>
                  </a:lnTo>
                  <a:lnTo>
                    <a:pt x="3252" y="248"/>
                  </a:lnTo>
                  <a:lnTo>
                    <a:pt x="3252" y="226"/>
                  </a:lnTo>
                  <a:lnTo>
                    <a:pt x="3252" y="234"/>
                  </a:lnTo>
                  <a:lnTo>
                    <a:pt x="3253" y="240"/>
                  </a:lnTo>
                  <a:lnTo>
                    <a:pt x="3253" y="238"/>
                  </a:lnTo>
                  <a:lnTo>
                    <a:pt x="3253" y="243"/>
                  </a:lnTo>
                  <a:lnTo>
                    <a:pt x="3253" y="233"/>
                  </a:lnTo>
                  <a:lnTo>
                    <a:pt x="3253" y="238"/>
                  </a:lnTo>
                  <a:lnTo>
                    <a:pt x="3254" y="226"/>
                  </a:lnTo>
                  <a:lnTo>
                    <a:pt x="3254" y="235"/>
                  </a:lnTo>
                  <a:lnTo>
                    <a:pt x="3254" y="231"/>
                  </a:lnTo>
                  <a:lnTo>
                    <a:pt x="3255" y="227"/>
                  </a:lnTo>
                  <a:lnTo>
                    <a:pt x="3255" y="238"/>
                  </a:lnTo>
                  <a:lnTo>
                    <a:pt x="3255" y="226"/>
                  </a:lnTo>
                  <a:lnTo>
                    <a:pt x="3255" y="237"/>
                  </a:lnTo>
                  <a:lnTo>
                    <a:pt x="3255" y="231"/>
                  </a:lnTo>
                  <a:lnTo>
                    <a:pt x="3256" y="232"/>
                  </a:lnTo>
                  <a:lnTo>
                    <a:pt x="3256" y="226"/>
                  </a:lnTo>
                  <a:lnTo>
                    <a:pt x="3256" y="221"/>
                  </a:lnTo>
                  <a:lnTo>
                    <a:pt x="3256" y="211"/>
                  </a:lnTo>
                  <a:lnTo>
                    <a:pt x="3256" y="219"/>
                  </a:lnTo>
                  <a:lnTo>
                    <a:pt x="3257" y="208"/>
                  </a:lnTo>
                  <a:lnTo>
                    <a:pt x="3257" y="213"/>
                  </a:lnTo>
                  <a:lnTo>
                    <a:pt x="3257" y="210"/>
                  </a:lnTo>
                  <a:lnTo>
                    <a:pt x="3257" y="213"/>
                  </a:lnTo>
                  <a:lnTo>
                    <a:pt x="3258" y="209"/>
                  </a:lnTo>
                  <a:lnTo>
                    <a:pt x="3258" y="213"/>
                  </a:lnTo>
                  <a:lnTo>
                    <a:pt x="3258" y="208"/>
                  </a:lnTo>
                  <a:lnTo>
                    <a:pt x="3258" y="210"/>
                  </a:lnTo>
                  <a:lnTo>
                    <a:pt x="3259" y="210"/>
                  </a:lnTo>
                  <a:lnTo>
                    <a:pt x="3259" y="194"/>
                  </a:lnTo>
                  <a:lnTo>
                    <a:pt x="3259" y="195"/>
                  </a:lnTo>
                  <a:lnTo>
                    <a:pt x="3259" y="203"/>
                  </a:lnTo>
                  <a:lnTo>
                    <a:pt x="3259" y="195"/>
                  </a:lnTo>
                  <a:lnTo>
                    <a:pt x="3260" y="199"/>
                  </a:lnTo>
                  <a:lnTo>
                    <a:pt x="3260" y="198"/>
                  </a:lnTo>
                  <a:lnTo>
                    <a:pt x="3260" y="199"/>
                  </a:lnTo>
                  <a:lnTo>
                    <a:pt x="3260" y="194"/>
                  </a:lnTo>
                  <a:lnTo>
                    <a:pt x="3260" y="200"/>
                  </a:lnTo>
                  <a:lnTo>
                    <a:pt x="3260" y="191"/>
                  </a:lnTo>
                  <a:lnTo>
                    <a:pt x="3261" y="198"/>
                  </a:lnTo>
                  <a:lnTo>
                    <a:pt x="3261" y="191"/>
                  </a:lnTo>
                  <a:lnTo>
                    <a:pt x="3261" y="196"/>
                  </a:lnTo>
                  <a:lnTo>
                    <a:pt x="3261" y="193"/>
                  </a:lnTo>
                  <a:lnTo>
                    <a:pt x="3262" y="188"/>
                  </a:lnTo>
                  <a:lnTo>
                    <a:pt x="3262" y="194"/>
                  </a:lnTo>
                  <a:lnTo>
                    <a:pt x="3262" y="192"/>
                  </a:lnTo>
                  <a:lnTo>
                    <a:pt x="3262" y="187"/>
                  </a:lnTo>
                  <a:lnTo>
                    <a:pt x="3263" y="193"/>
                  </a:lnTo>
                  <a:lnTo>
                    <a:pt x="3263" y="191"/>
                  </a:lnTo>
                  <a:lnTo>
                    <a:pt x="3263" y="184"/>
                  </a:lnTo>
                  <a:lnTo>
                    <a:pt x="3263" y="184"/>
                  </a:lnTo>
                  <a:lnTo>
                    <a:pt x="3263" y="184"/>
                  </a:lnTo>
                  <a:lnTo>
                    <a:pt x="3263" y="184"/>
                  </a:lnTo>
                  <a:lnTo>
                    <a:pt x="3264" y="183"/>
                  </a:lnTo>
                  <a:lnTo>
                    <a:pt x="3264" y="183"/>
                  </a:lnTo>
                  <a:lnTo>
                    <a:pt x="3264" y="189"/>
                  </a:lnTo>
                  <a:lnTo>
                    <a:pt x="3264" y="163"/>
                  </a:lnTo>
                  <a:lnTo>
                    <a:pt x="3265" y="170"/>
                  </a:lnTo>
                  <a:lnTo>
                    <a:pt x="3265" y="163"/>
                  </a:lnTo>
                  <a:lnTo>
                    <a:pt x="3265" y="163"/>
                  </a:lnTo>
                  <a:lnTo>
                    <a:pt x="3265" y="170"/>
                  </a:lnTo>
                  <a:lnTo>
                    <a:pt x="3266" y="172"/>
                  </a:lnTo>
                  <a:lnTo>
                    <a:pt x="3266" y="169"/>
                  </a:lnTo>
                  <a:lnTo>
                    <a:pt x="3266" y="158"/>
                  </a:lnTo>
                  <a:lnTo>
                    <a:pt x="3266" y="168"/>
                  </a:lnTo>
                  <a:lnTo>
                    <a:pt x="3266" y="166"/>
                  </a:lnTo>
                  <a:lnTo>
                    <a:pt x="3267" y="163"/>
                  </a:lnTo>
                  <a:lnTo>
                    <a:pt x="3267" y="170"/>
                  </a:lnTo>
                  <a:lnTo>
                    <a:pt x="3267" y="163"/>
                  </a:lnTo>
                  <a:lnTo>
                    <a:pt x="3267" y="158"/>
                  </a:lnTo>
                  <a:lnTo>
                    <a:pt x="3267" y="164"/>
                  </a:lnTo>
                  <a:lnTo>
                    <a:pt x="3268" y="154"/>
                  </a:lnTo>
                  <a:lnTo>
                    <a:pt x="3268" y="166"/>
                  </a:lnTo>
                  <a:lnTo>
                    <a:pt x="3268" y="164"/>
                  </a:lnTo>
                  <a:lnTo>
                    <a:pt x="3268" y="160"/>
                  </a:lnTo>
                  <a:lnTo>
                    <a:pt x="3269" y="165"/>
                  </a:lnTo>
                  <a:lnTo>
                    <a:pt x="3269" y="157"/>
                  </a:lnTo>
                  <a:lnTo>
                    <a:pt x="3269" y="164"/>
                  </a:lnTo>
                  <a:lnTo>
                    <a:pt x="3270" y="154"/>
                  </a:lnTo>
                  <a:lnTo>
                    <a:pt x="3270" y="166"/>
                  </a:lnTo>
                  <a:lnTo>
                    <a:pt x="3270" y="154"/>
                  </a:lnTo>
                  <a:lnTo>
                    <a:pt x="3270" y="155"/>
                  </a:lnTo>
                  <a:lnTo>
                    <a:pt x="3270" y="154"/>
                  </a:lnTo>
                  <a:lnTo>
                    <a:pt x="3271" y="167"/>
                  </a:lnTo>
                  <a:lnTo>
                    <a:pt x="3271" y="163"/>
                  </a:lnTo>
                  <a:lnTo>
                    <a:pt x="3271" y="156"/>
                  </a:lnTo>
                  <a:lnTo>
                    <a:pt x="3271" y="163"/>
                  </a:lnTo>
                  <a:lnTo>
                    <a:pt x="3272" y="153"/>
                  </a:lnTo>
                  <a:lnTo>
                    <a:pt x="3272" y="147"/>
                  </a:lnTo>
                  <a:lnTo>
                    <a:pt x="3272" y="158"/>
                  </a:lnTo>
                  <a:lnTo>
                    <a:pt x="3272" y="158"/>
                  </a:lnTo>
                  <a:lnTo>
                    <a:pt x="3273" y="159"/>
                  </a:lnTo>
                  <a:lnTo>
                    <a:pt x="3273" y="158"/>
                  </a:lnTo>
                  <a:lnTo>
                    <a:pt x="3273" y="160"/>
                  </a:lnTo>
                  <a:lnTo>
                    <a:pt x="3273" y="146"/>
                  </a:lnTo>
                  <a:lnTo>
                    <a:pt x="3274" y="155"/>
                  </a:lnTo>
                  <a:lnTo>
                    <a:pt x="3274" y="142"/>
                  </a:lnTo>
                  <a:lnTo>
                    <a:pt x="3274" y="154"/>
                  </a:lnTo>
                  <a:lnTo>
                    <a:pt x="3274" y="153"/>
                  </a:lnTo>
                  <a:lnTo>
                    <a:pt x="3274" y="133"/>
                  </a:lnTo>
                  <a:lnTo>
                    <a:pt x="3275" y="145"/>
                  </a:lnTo>
                  <a:lnTo>
                    <a:pt x="3275" y="137"/>
                  </a:lnTo>
                  <a:lnTo>
                    <a:pt x="3275" y="151"/>
                  </a:lnTo>
                  <a:lnTo>
                    <a:pt x="3276" y="140"/>
                  </a:lnTo>
                  <a:lnTo>
                    <a:pt x="3276" y="148"/>
                  </a:lnTo>
                  <a:lnTo>
                    <a:pt x="3276" y="145"/>
                  </a:lnTo>
                  <a:lnTo>
                    <a:pt x="3276" y="144"/>
                  </a:lnTo>
                  <a:lnTo>
                    <a:pt x="3276" y="147"/>
                  </a:lnTo>
                  <a:lnTo>
                    <a:pt x="3277" y="143"/>
                  </a:lnTo>
                  <a:lnTo>
                    <a:pt x="3277" y="153"/>
                  </a:lnTo>
                  <a:lnTo>
                    <a:pt x="3277" y="150"/>
                  </a:lnTo>
                  <a:lnTo>
                    <a:pt x="3277" y="157"/>
                  </a:lnTo>
                  <a:lnTo>
                    <a:pt x="3277" y="151"/>
                  </a:lnTo>
                  <a:lnTo>
                    <a:pt x="3278" y="153"/>
                  </a:lnTo>
                  <a:lnTo>
                    <a:pt x="3278" y="163"/>
                  </a:lnTo>
                  <a:lnTo>
                    <a:pt x="3278" y="150"/>
                  </a:lnTo>
                  <a:lnTo>
                    <a:pt x="3279" y="156"/>
                  </a:lnTo>
                  <a:lnTo>
                    <a:pt x="3279" y="144"/>
                  </a:lnTo>
                  <a:lnTo>
                    <a:pt x="3279" y="156"/>
                  </a:lnTo>
                  <a:lnTo>
                    <a:pt x="3279" y="149"/>
                  </a:lnTo>
                  <a:lnTo>
                    <a:pt x="3280" y="159"/>
                  </a:lnTo>
                  <a:lnTo>
                    <a:pt x="3280" y="148"/>
                  </a:lnTo>
                  <a:lnTo>
                    <a:pt x="3280" y="159"/>
                  </a:lnTo>
                  <a:lnTo>
                    <a:pt x="3280" y="157"/>
                  </a:lnTo>
                  <a:lnTo>
                    <a:pt x="3280" y="153"/>
                  </a:lnTo>
                  <a:lnTo>
                    <a:pt x="3280" y="161"/>
                  </a:lnTo>
                  <a:lnTo>
                    <a:pt x="3281" y="159"/>
                  </a:lnTo>
                  <a:lnTo>
                    <a:pt x="3281" y="161"/>
                  </a:lnTo>
                  <a:lnTo>
                    <a:pt x="3281" y="167"/>
                  </a:lnTo>
                  <a:lnTo>
                    <a:pt x="3281" y="154"/>
                  </a:lnTo>
                  <a:lnTo>
                    <a:pt x="3282" y="164"/>
                  </a:lnTo>
                  <a:lnTo>
                    <a:pt x="3282" y="166"/>
                  </a:lnTo>
                  <a:lnTo>
                    <a:pt x="3282" y="160"/>
                  </a:lnTo>
                  <a:lnTo>
                    <a:pt x="3282" y="163"/>
                  </a:lnTo>
                  <a:lnTo>
                    <a:pt x="3283" y="168"/>
                  </a:lnTo>
                  <a:lnTo>
                    <a:pt x="3283" y="167"/>
                  </a:lnTo>
                  <a:lnTo>
                    <a:pt x="3283" y="177"/>
                  </a:lnTo>
                  <a:lnTo>
                    <a:pt x="3284" y="167"/>
                  </a:lnTo>
                  <a:lnTo>
                    <a:pt x="3284" y="180"/>
                  </a:lnTo>
                  <a:lnTo>
                    <a:pt x="3284" y="170"/>
                  </a:lnTo>
                  <a:lnTo>
                    <a:pt x="3284" y="182"/>
                  </a:lnTo>
                  <a:lnTo>
                    <a:pt x="3285" y="177"/>
                  </a:lnTo>
                  <a:lnTo>
                    <a:pt x="3285" y="184"/>
                  </a:lnTo>
                  <a:lnTo>
                    <a:pt x="3285" y="184"/>
                  </a:lnTo>
                  <a:lnTo>
                    <a:pt x="3285" y="183"/>
                  </a:lnTo>
                  <a:lnTo>
                    <a:pt x="3286" y="190"/>
                  </a:lnTo>
                  <a:lnTo>
                    <a:pt x="3286" y="193"/>
                  </a:lnTo>
                  <a:lnTo>
                    <a:pt x="3286" y="197"/>
                  </a:lnTo>
                  <a:lnTo>
                    <a:pt x="3287" y="191"/>
                  </a:lnTo>
                  <a:lnTo>
                    <a:pt x="3287" y="207"/>
                  </a:lnTo>
                  <a:lnTo>
                    <a:pt x="3287" y="204"/>
                  </a:lnTo>
                  <a:lnTo>
                    <a:pt x="3287" y="210"/>
                  </a:lnTo>
                  <a:lnTo>
                    <a:pt x="3287" y="199"/>
                  </a:lnTo>
                  <a:lnTo>
                    <a:pt x="3288" y="216"/>
                  </a:lnTo>
                  <a:lnTo>
                    <a:pt x="3288" y="208"/>
                  </a:lnTo>
                  <a:lnTo>
                    <a:pt x="3288" y="213"/>
                  </a:lnTo>
                  <a:lnTo>
                    <a:pt x="3288" y="219"/>
                  </a:lnTo>
                  <a:lnTo>
                    <a:pt x="3288" y="226"/>
                  </a:lnTo>
                  <a:lnTo>
                    <a:pt x="3289" y="225"/>
                  </a:lnTo>
                  <a:lnTo>
                    <a:pt x="3289" y="236"/>
                  </a:lnTo>
                  <a:lnTo>
                    <a:pt x="3289" y="231"/>
                  </a:lnTo>
                  <a:lnTo>
                    <a:pt x="3289" y="233"/>
                  </a:lnTo>
                  <a:lnTo>
                    <a:pt x="3289" y="241"/>
                  </a:lnTo>
                  <a:lnTo>
                    <a:pt x="3290" y="235"/>
                  </a:lnTo>
                  <a:lnTo>
                    <a:pt x="3290" y="245"/>
                  </a:lnTo>
                  <a:lnTo>
                    <a:pt x="3290" y="246"/>
                  </a:lnTo>
                  <a:lnTo>
                    <a:pt x="3291" y="252"/>
                  </a:lnTo>
                  <a:lnTo>
                    <a:pt x="3291" y="253"/>
                  </a:lnTo>
                  <a:lnTo>
                    <a:pt x="3291" y="260"/>
                  </a:lnTo>
                  <a:lnTo>
                    <a:pt x="3291" y="255"/>
                  </a:lnTo>
                  <a:lnTo>
                    <a:pt x="3291" y="266"/>
                  </a:lnTo>
                  <a:lnTo>
                    <a:pt x="3292" y="261"/>
                  </a:lnTo>
                  <a:lnTo>
                    <a:pt x="3292" y="271"/>
                  </a:lnTo>
                  <a:lnTo>
                    <a:pt x="3292" y="270"/>
                  </a:lnTo>
                  <a:lnTo>
                    <a:pt x="3292" y="273"/>
                  </a:lnTo>
                  <a:lnTo>
                    <a:pt x="3293" y="275"/>
                  </a:lnTo>
                  <a:lnTo>
                    <a:pt x="3293" y="283"/>
                  </a:lnTo>
                  <a:lnTo>
                    <a:pt x="3293" y="276"/>
                  </a:lnTo>
                  <a:lnTo>
                    <a:pt x="3294" y="291"/>
                  </a:lnTo>
                  <a:lnTo>
                    <a:pt x="3294" y="281"/>
                  </a:lnTo>
                  <a:lnTo>
                    <a:pt x="3294" y="302"/>
                  </a:lnTo>
                  <a:lnTo>
                    <a:pt x="3294" y="304"/>
                  </a:lnTo>
                  <a:lnTo>
                    <a:pt x="3295" y="313"/>
                  </a:lnTo>
                  <a:lnTo>
                    <a:pt x="3295" y="319"/>
                  </a:lnTo>
                  <a:lnTo>
                    <a:pt x="3295" y="323"/>
                  </a:lnTo>
                  <a:lnTo>
                    <a:pt x="3296" y="320"/>
                  </a:lnTo>
                  <a:lnTo>
                    <a:pt x="3296" y="337"/>
                  </a:lnTo>
                  <a:lnTo>
                    <a:pt x="3296" y="331"/>
                  </a:lnTo>
                  <a:lnTo>
                    <a:pt x="3297" y="343"/>
                  </a:lnTo>
                  <a:lnTo>
                    <a:pt x="3297" y="340"/>
                  </a:lnTo>
                  <a:lnTo>
                    <a:pt x="3297" y="349"/>
                  </a:lnTo>
                  <a:lnTo>
                    <a:pt x="3297" y="348"/>
                  </a:lnTo>
                  <a:lnTo>
                    <a:pt x="3298" y="349"/>
                  </a:lnTo>
                  <a:lnTo>
                    <a:pt x="3298" y="357"/>
                  </a:lnTo>
                  <a:lnTo>
                    <a:pt x="3298" y="354"/>
                  </a:lnTo>
                  <a:lnTo>
                    <a:pt x="3298" y="366"/>
                  </a:lnTo>
                  <a:lnTo>
                    <a:pt x="3298" y="360"/>
                  </a:lnTo>
                  <a:lnTo>
                    <a:pt x="3299" y="376"/>
                  </a:lnTo>
                  <a:lnTo>
                    <a:pt x="3299" y="374"/>
                  </a:lnTo>
                  <a:lnTo>
                    <a:pt x="3300" y="378"/>
                  </a:lnTo>
                  <a:lnTo>
                    <a:pt x="3300" y="381"/>
                  </a:lnTo>
                  <a:lnTo>
                    <a:pt x="3300" y="386"/>
                  </a:lnTo>
                  <a:lnTo>
                    <a:pt x="3301" y="387"/>
                  </a:lnTo>
                  <a:lnTo>
                    <a:pt x="3301" y="392"/>
                  </a:lnTo>
                  <a:lnTo>
                    <a:pt x="3301" y="390"/>
                  </a:lnTo>
                  <a:lnTo>
                    <a:pt x="3301" y="396"/>
                  </a:lnTo>
                  <a:lnTo>
                    <a:pt x="3301" y="394"/>
                  </a:lnTo>
                  <a:lnTo>
                    <a:pt x="3301" y="403"/>
                  </a:lnTo>
                  <a:lnTo>
                    <a:pt x="3302" y="408"/>
                  </a:lnTo>
                  <a:lnTo>
                    <a:pt x="3302" y="403"/>
                  </a:lnTo>
                  <a:lnTo>
                    <a:pt x="3302" y="409"/>
                  </a:lnTo>
                  <a:lnTo>
                    <a:pt x="3302" y="413"/>
                  </a:lnTo>
                  <a:lnTo>
                    <a:pt x="3303" y="392"/>
                  </a:lnTo>
                  <a:lnTo>
                    <a:pt x="3303" y="402"/>
                  </a:lnTo>
                  <a:lnTo>
                    <a:pt x="3303" y="407"/>
                  </a:lnTo>
                  <a:lnTo>
                    <a:pt x="3303" y="417"/>
                  </a:lnTo>
                  <a:lnTo>
                    <a:pt x="3304" y="418"/>
                  </a:lnTo>
                  <a:lnTo>
                    <a:pt x="3304" y="427"/>
                  </a:lnTo>
                  <a:lnTo>
                    <a:pt x="3304" y="423"/>
                  </a:lnTo>
                  <a:lnTo>
                    <a:pt x="3304" y="429"/>
                  </a:lnTo>
                  <a:lnTo>
                    <a:pt x="3305" y="442"/>
                  </a:lnTo>
                  <a:lnTo>
                    <a:pt x="3305" y="438"/>
                  </a:lnTo>
                  <a:lnTo>
                    <a:pt x="3305" y="445"/>
                  </a:lnTo>
                  <a:lnTo>
                    <a:pt x="3305" y="448"/>
                  </a:lnTo>
                  <a:lnTo>
                    <a:pt x="3306" y="451"/>
                  </a:lnTo>
                  <a:lnTo>
                    <a:pt x="3306" y="455"/>
                  </a:lnTo>
                  <a:lnTo>
                    <a:pt x="3306" y="455"/>
                  </a:lnTo>
                  <a:lnTo>
                    <a:pt x="3306" y="457"/>
                  </a:lnTo>
                  <a:lnTo>
                    <a:pt x="3307" y="463"/>
                  </a:lnTo>
                  <a:lnTo>
                    <a:pt x="3307" y="465"/>
                  </a:lnTo>
                  <a:lnTo>
                    <a:pt x="3307" y="464"/>
                  </a:lnTo>
                  <a:lnTo>
                    <a:pt x="3307" y="469"/>
                  </a:lnTo>
                  <a:lnTo>
                    <a:pt x="3307" y="475"/>
                  </a:lnTo>
                  <a:lnTo>
                    <a:pt x="3308" y="473"/>
                  </a:lnTo>
                  <a:lnTo>
                    <a:pt x="3308" y="480"/>
                  </a:lnTo>
                  <a:lnTo>
                    <a:pt x="3308" y="476"/>
                  </a:lnTo>
                  <a:lnTo>
                    <a:pt x="3308" y="487"/>
                  </a:lnTo>
                  <a:lnTo>
                    <a:pt x="3308" y="483"/>
                  </a:lnTo>
                  <a:lnTo>
                    <a:pt x="3309" y="490"/>
                  </a:lnTo>
                  <a:lnTo>
                    <a:pt x="3309" y="490"/>
                  </a:lnTo>
                  <a:lnTo>
                    <a:pt x="3309" y="489"/>
                  </a:lnTo>
                  <a:lnTo>
                    <a:pt x="3309" y="496"/>
                  </a:lnTo>
                  <a:lnTo>
                    <a:pt x="3309" y="494"/>
                  </a:lnTo>
                  <a:lnTo>
                    <a:pt x="3310" y="497"/>
                  </a:lnTo>
                  <a:lnTo>
                    <a:pt x="3310" y="499"/>
                  </a:lnTo>
                  <a:lnTo>
                    <a:pt x="3310" y="499"/>
                  </a:lnTo>
                  <a:lnTo>
                    <a:pt x="3310" y="501"/>
                  </a:lnTo>
                  <a:lnTo>
                    <a:pt x="3311" y="506"/>
                  </a:lnTo>
                  <a:lnTo>
                    <a:pt x="3311" y="502"/>
                  </a:lnTo>
                  <a:lnTo>
                    <a:pt x="3311" y="506"/>
                  </a:lnTo>
                  <a:lnTo>
                    <a:pt x="3311" y="511"/>
                  </a:lnTo>
                  <a:lnTo>
                    <a:pt x="3311" y="506"/>
                  </a:lnTo>
                  <a:lnTo>
                    <a:pt x="3312" y="516"/>
                  </a:lnTo>
                  <a:lnTo>
                    <a:pt x="3312" y="512"/>
                  </a:lnTo>
                  <a:lnTo>
                    <a:pt x="3312" y="522"/>
                  </a:lnTo>
                  <a:lnTo>
                    <a:pt x="3312" y="521"/>
                  </a:lnTo>
                  <a:lnTo>
                    <a:pt x="3312" y="524"/>
                  </a:lnTo>
                  <a:lnTo>
                    <a:pt x="3312" y="523"/>
                  </a:lnTo>
                  <a:lnTo>
                    <a:pt x="3313" y="524"/>
                  </a:lnTo>
                  <a:lnTo>
                    <a:pt x="3313" y="531"/>
                  </a:lnTo>
                  <a:lnTo>
                    <a:pt x="3313" y="528"/>
                  </a:lnTo>
                  <a:lnTo>
                    <a:pt x="3313" y="534"/>
                  </a:lnTo>
                  <a:lnTo>
                    <a:pt x="3313" y="533"/>
                  </a:lnTo>
                  <a:lnTo>
                    <a:pt x="3314" y="538"/>
                  </a:lnTo>
                  <a:lnTo>
                    <a:pt x="3314" y="536"/>
                  </a:lnTo>
                  <a:lnTo>
                    <a:pt x="3314" y="542"/>
                  </a:lnTo>
                  <a:lnTo>
                    <a:pt x="3314" y="541"/>
                  </a:lnTo>
                  <a:lnTo>
                    <a:pt x="3315" y="544"/>
                  </a:lnTo>
                  <a:lnTo>
                    <a:pt x="3315" y="552"/>
                  </a:lnTo>
                  <a:lnTo>
                    <a:pt x="3315" y="548"/>
                  </a:lnTo>
                  <a:lnTo>
                    <a:pt x="3315" y="556"/>
                  </a:lnTo>
                  <a:lnTo>
                    <a:pt x="3316" y="552"/>
                  </a:lnTo>
                  <a:lnTo>
                    <a:pt x="3316" y="561"/>
                  </a:lnTo>
                  <a:lnTo>
                    <a:pt x="3316" y="557"/>
                  </a:lnTo>
                  <a:lnTo>
                    <a:pt x="3317" y="564"/>
                  </a:lnTo>
                  <a:lnTo>
                    <a:pt x="3317" y="561"/>
                  </a:lnTo>
                  <a:lnTo>
                    <a:pt x="3317" y="566"/>
                  </a:lnTo>
                  <a:lnTo>
                    <a:pt x="3317" y="566"/>
                  </a:lnTo>
                  <a:lnTo>
                    <a:pt x="3318" y="569"/>
                  </a:lnTo>
                  <a:lnTo>
                    <a:pt x="3318" y="572"/>
                  </a:lnTo>
                  <a:lnTo>
                    <a:pt x="3318" y="571"/>
                  </a:lnTo>
                  <a:lnTo>
                    <a:pt x="3319" y="580"/>
                  </a:lnTo>
                  <a:lnTo>
                    <a:pt x="3319" y="575"/>
                  </a:lnTo>
                  <a:lnTo>
                    <a:pt x="3319" y="584"/>
                  </a:lnTo>
                  <a:lnTo>
                    <a:pt x="3319" y="581"/>
                  </a:lnTo>
                  <a:lnTo>
                    <a:pt x="3320" y="587"/>
                  </a:lnTo>
                  <a:lnTo>
                    <a:pt x="3320" y="582"/>
                  </a:lnTo>
                  <a:lnTo>
                    <a:pt x="3320" y="582"/>
                  </a:lnTo>
                  <a:lnTo>
                    <a:pt x="3320" y="591"/>
                  </a:lnTo>
                  <a:lnTo>
                    <a:pt x="3321" y="587"/>
                  </a:lnTo>
                  <a:lnTo>
                    <a:pt x="3321" y="587"/>
                  </a:lnTo>
                  <a:lnTo>
                    <a:pt x="3321" y="594"/>
                  </a:lnTo>
                  <a:lnTo>
                    <a:pt x="3321" y="590"/>
                  </a:lnTo>
                  <a:lnTo>
                    <a:pt x="3322" y="595"/>
                  </a:lnTo>
                  <a:lnTo>
                    <a:pt x="3322" y="590"/>
                  </a:lnTo>
                  <a:lnTo>
                    <a:pt x="3322" y="598"/>
                  </a:lnTo>
                  <a:lnTo>
                    <a:pt x="3322" y="594"/>
                  </a:lnTo>
                  <a:lnTo>
                    <a:pt x="3323" y="600"/>
                  </a:lnTo>
                  <a:lnTo>
                    <a:pt x="3323" y="596"/>
                  </a:lnTo>
                  <a:lnTo>
                    <a:pt x="3323" y="602"/>
                  </a:lnTo>
                  <a:lnTo>
                    <a:pt x="3324" y="600"/>
                  </a:lnTo>
                  <a:lnTo>
                    <a:pt x="3324" y="602"/>
                  </a:lnTo>
                  <a:lnTo>
                    <a:pt x="3324" y="607"/>
                  </a:lnTo>
                  <a:lnTo>
                    <a:pt x="3325" y="604"/>
                  </a:lnTo>
                  <a:lnTo>
                    <a:pt x="3325" y="607"/>
                  </a:lnTo>
                  <a:lnTo>
                    <a:pt x="3325" y="605"/>
                  </a:lnTo>
                  <a:lnTo>
                    <a:pt x="3325" y="608"/>
                  </a:lnTo>
                  <a:lnTo>
                    <a:pt x="3326" y="613"/>
                  </a:lnTo>
                  <a:lnTo>
                    <a:pt x="3326" y="607"/>
                  </a:lnTo>
                  <a:lnTo>
                    <a:pt x="3326" y="610"/>
                  </a:lnTo>
                  <a:lnTo>
                    <a:pt x="3326" y="615"/>
                  </a:lnTo>
                  <a:lnTo>
                    <a:pt x="3326" y="610"/>
                  </a:lnTo>
                  <a:lnTo>
                    <a:pt x="3326" y="618"/>
                  </a:lnTo>
                  <a:lnTo>
                    <a:pt x="3327" y="612"/>
                  </a:lnTo>
                  <a:lnTo>
                    <a:pt x="3327" y="619"/>
                  </a:lnTo>
                  <a:lnTo>
                    <a:pt x="3327" y="615"/>
                  </a:lnTo>
                  <a:lnTo>
                    <a:pt x="3327" y="614"/>
                  </a:lnTo>
                  <a:lnTo>
                    <a:pt x="3328" y="617"/>
                  </a:lnTo>
                  <a:lnTo>
                    <a:pt x="3328" y="621"/>
                  </a:lnTo>
                  <a:lnTo>
                    <a:pt x="3328" y="619"/>
                  </a:lnTo>
                  <a:lnTo>
                    <a:pt x="3328" y="619"/>
                  </a:lnTo>
                  <a:lnTo>
                    <a:pt x="3329" y="623"/>
                  </a:lnTo>
                  <a:lnTo>
                    <a:pt x="3329" y="622"/>
                  </a:lnTo>
                  <a:lnTo>
                    <a:pt x="3329" y="625"/>
                  </a:lnTo>
                  <a:lnTo>
                    <a:pt x="3329" y="620"/>
                  </a:lnTo>
                  <a:lnTo>
                    <a:pt x="3329" y="622"/>
                  </a:lnTo>
                  <a:lnTo>
                    <a:pt x="3329" y="622"/>
                  </a:lnTo>
                  <a:lnTo>
                    <a:pt x="3330" y="629"/>
                  </a:lnTo>
                  <a:lnTo>
                    <a:pt x="3330" y="623"/>
                  </a:lnTo>
                  <a:lnTo>
                    <a:pt x="3330" y="625"/>
                  </a:lnTo>
                  <a:lnTo>
                    <a:pt x="3330" y="630"/>
                  </a:lnTo>
                  <a:lnTo>
                    <a:pt x="3331" y="626"/>
                  </a:lnTo>
                  <a:lnTo>
                    <a:pt x="3331" y="626"/>
                  </a:lnTo>
                  <a:lnTo>
                    <a:pt x="3331" y="628"/>
                  </a:lnTo>
                  <a:lnTo>
                    <a:pt x="3331" y="632"/>
                  </a:lnTo>
                  <a:lnTo>
                    <a:pt x="3331" y="627"/>
                  </a:lnTo>
                  <a:lnTo>
                    <a:pt x="3332" y="630"/>
                  </a:lnTo>
                  <a:lnTo>
                    <a:pt x="3332" y="634"/>
                  </a:lnTo>
                  <a:lnTo>
                    <a:pt x="3332" y="625"/>
                  </a:lnTo>
                  <a:lnTo>
                    <a:pt x="3332" y="631"/>
                  </a:lnTo>
                  <a:lnTo>
                    <a:pt x="3332" y="630"/>
                  </a:lnTo>
                  <a:lnTo>
                    <a:pt x="3333" y="636"/>
                  </a:lnTo>
                  <a:lnTo>
                    <a:pt x="3333" y="632"/>
                  </a:lnTo>
                  <a:lnTo>
                    <a:pt x="3333" y="634"/>
                  </a:lnTo>
                  <a:lnTo>
                    <a:pt x="3333" y="633"/>
                  </a:lnTo>
                  <a:lnTo>
                    <a:pt x="3333" y="638"/>
                  </a:lnTo>
                  <a:lnTo>
                    <a:pt x="3333" y="635"/>
                  </a:lnTo>
                  <a:lnTo>
                    <a:pt x="3334" y="635"/>
                  </a:lnTo>
                  <a:lnTo>
                    <a:pt x="3334" y="639"/>
                  </a:lnTo>
                  <a:lnTo>
                    <a:pt x="3334" y="636"/>
                  </a:lnTo>
                  <a:lnTo>
                    <a:pt x="3334" y="637"/>
                  </a:lnTo>
                  <a:lnTo>
                    <a:pt x="3335" y="640"/>
                  </a:lnTo>
                  <a:lnTo>
                    <a:pt x="3335" y="637"/>
                  </a:lnTo>
                  <a:lnTo>
                    <a:pt x="3335" y="638"/>
                  </a:lnTo>
                  <a:lnTo>
                    <a:pt x="3335" y="641"/>
                  </a:lnTo>
                  <a:lnTo>
                    <a:pt x="3336" y="643"/>
                  </a:lnTo>
                  <a:lnTo>
                    <a:pt x="3336" y="638"/>
                  </a:lnTo>
                  <a:lnTo>
                    <a:pt x="3336" y="640"/>
                  </a:lnTo>
                  <a:lnTo>
                    <a:pt x="3336" y="644"/>
                  </a:lnTo>
                  <a:lnTo>
                    <a:pt x="3336" y="640"/>
                  </a:lnTo>
                  <a:lnTo>
                    <a:pt x="3336" y="646"/>
                  </a:lnTo>
                  <a:lnTo>
                    <a:pt x="3337" y="639"/>
                  </a:lnTo>
                  <a:lnTo>
                    <a:pt x="3337" y="640"/>
                  </a:lnTo>
                  <a:lnTo>
                    <a:pt x="3337" y="641"/>
                  </a:lnTo>
                  <a:lnTo>
                    <a:pt x="3337" y="641"/>
                  </a:lnTo>
                  <a:lnTo>
                    <a:pt x="3337" y="647"/>
                  </a:lnTo>
                  <a:lnTo>
                    <a:pt x="3338" y="643"/>
                  </a:lnTo>
                  <a:lnTo>
                    <a:pt x="3338" y="644"/>
                  </a:lnTo>
                  <a:lnTo>
                    <a:pt x="3338" y="644"/>
                  </a:lnTo>
                  <a:lnTo>
                    <a:pt x="3338" y="648"/>
                  </a:lnTo>
                  <a:lnTo>
                    <a:pt x="3339" y="649"/>
                  </a:lnTo>
                  <a:lnTo>
                    <a:pt x="3339" y="645"/>
                  </a:lnTo>
                  <a:lnTo>
                    <a:pt x="3339" y="647"/>
                  </a:lnTo>
                  <a:lnTo>
                    <a:pt x="3339" y="650"/>
                  </a:lnTo>
                  <a:lnTo>
                    <a:pt x="3339" y="645"/>
                  </a:lnTo>
                  <a:lnTo>
                    <a:pt x="3340" y="647"/>
                  </a:lnTo>
                  <a:lnTo>
                    <a:pt x="3340" y="645"/>
                  </a:lnTo>
                  <a:lnTo>
                    <a:pt x="3340" y="647"/>
                  </a:lnTo>
                  <a:lnTo>
                    <a:pt x="3340" y="648"/>
                  </a:lnTo>
                  <a:lnTo>
                    <a:pt x="3340" y="652"/>
                  </a:lnTo>
                  <a:lnTo>
                    <a:pt x="3340" y="647"/>
                  </a:lnTo>
                  <a:lnTo>
                    <a:pt x="3341" y="648"/>
                  </a:lnTo>
                  <a:lnTo>
                    <a:pt x="3341" y="654"/>
                  </a:lnTo>
                  <a:lnTo>
                    <a:pt x="3341" y="646"/>
                  </a:lnTo>
                  <a:lnTo>
                    <a:pt x="3341" y="647"/>
                  </a:lnTo>
                  <a:lnTo>
                    <a:pt x="3341" y="654"/>
                  </a:lnTo>
                  <a:lnTo>
                    <a:pt x="3342" y="648"/>
                  </a:lnTo>
                  <a:lnTo>
                    <a:pt x="3342" y="651"/>
                  </a:lnTo>
                  <a:lnTo>
                    <a:pt x="3342" y="652"/>
                  </a:lnTo>
                  <a:lnTo>
                    <a:pt x="3342" y="652"/>
                  </a:lnTo>
                  <a:lnTo>
                    <a:pt x="3343" y="650"/>
                  </a:lnTo>
                  <a:lnTo>
                    <a:pt x="3343" y="655"/>
                  </a:lnTo>
                  <a:lnTo>
                    <a:pt x="3343" y="651"/>
                  </a:lnTo>
                  <a:lnTo>
                    <a:pt x="3343" y="651"/>
                  </a:lnTo>
                  <a:lnTo>
                    <a:pt x="3343" y="655"/>
                  </a:lnTo>
                  <a:lnTo>
                    <a:pt x="3343" y="652"/>
                  </a:lnTo>
                  <a:lnTo>
                    <a:pt x="3344" y="655"/>
                  </a:lnTo>
                  <a:lnTo>
                    <a:pt x="3344" y="651"/>
                  </a:lnTo>
                  <a:lnTo>
                    <a:pt x="3344" y="651"/>
                  </a:lnTo>
                  <a:lnTo>
                    <a:pt x="3345" y="656"/>
                  </a:lnTo>
                  <a:lnTo>
                    <a:pt x="3345" y="652"/>
                  </a:lnTo>
                  <a:lnTo>
                    <a:pt x="3345" y="652"/>
                  </a:lnTo>
                  <a:lnTo>
                    <a:pt x="3345" y="656"/>
                  </a:lnTo>
                  <a:lnTo>
                    <a:pt x="3346" y="651"/>
                  </a:lnTo>
                  <a:lnTo>
                    <a:pt x="3346" y="658"/>
                  </a:lnTo>
                  <a:lnTo>
                    <a:pt x="3346" y="653"/>
                  </a:lnTo>
                  <a:lnTo>
                    <a:pt x="3347" y="652"/>
                  </a:lnTo>
                  <a:lnTo>
                    <a:pt x="3347" y="653"/>
                  </a:lnTo>
                  <a:lnTo>
                    <a:pt x="3347" y="653"/>
                  </a:lnTo>
                  <a:lnTo>
                    <a:pt x="3347" y="658"/>
                  </a:lnTo>
                  <a:lnTo>
                    <a:pt x="3347" y="653"/>
                  </a:lnTo>
                  <a:lnTo>
                    <a:pt x="3347" y="652"/>
                  </a:lnTo>
                  <a:lnTo>
                    <a:pt x="3348" y="657"/>
                  </a:lnTo>
                  <a:lnTo>
                    <a:pt x="3348" y="653"/>
                  </a:lnTo>
                  <a:lnTo>
                    <a:pt x="3348" y="654"/>
                  </a:lnTo>
                  <a:lnTo>
                    <a:pt x="3348" y="656"/>
                  </a:lnTo>
                  <a:lnTo>
                    <a:pt x="3348" y="654"/>
                  </a:lnTo>
                  <a:lnTo>
                    <a:pt x="3349" y="656"/>
                  </a:lnTo>
                  <a:lnTo>
                    <a:pt x="3349" y="652"/>
                  </a:lnTo>
                  <a:lnTo>
                    <a:pt x="3349" y="656"/>
                  </a:lnTo>
                  <a:lnTo>
                    <a:pt x="3349" y="652"/>
                  </a:lnTo>
                  <a:lnTo>
                    <a:pt x="3350" y="658"/>
                  </a:lnTo>
                  <a:lnTo>
                    <a:pt x="3350" y="653"/>
                  </a:lnTo>
                  <a:lnTo>
                    <a:pt x="3350" y="657"/>
                  </a:lnTo>
                  <a:lnTo>
                    <a:pt x="3350" y="651"/>
                  </a:lnTo>
                  <a:lnTo>
                    <a:pt x="3350" y="652"/>
                  </a:lnTo>
                  <a:lnTo>
                    <a:pt x="3350" y="650"/>
                  </a:lnTo>
                  <a:lnTo>
                    <a:pt x="3351" y="657"/>
                  </a:lnTo>
                  <a:lnTo>
                    <a:pt x="3351" y="651"/>
                  </a:lnTo>
                  <a:lnTo>
                    <a:pt x="3351" y="649"/>
                  </a:lnTo>
                  <a:lnTo>
                    <a:pt x="3351" y="651"/>
                  </a:lnTo>
                  <a:lnTo>
                    <a:pt x="3352" y="649"/>
                  </a:lnTo>
                  <a:lnTo>
                    <a:pt x="3352" y="650"/>
                  </a:lnTo>
                  <a:lnTo>
                    <a:pt x="3352" y="650"/>
                  </a:lnTo>
                  <a:lnTo>
                    <a:pt x="3352" y="653"/>
                  </a:lnTo>
                  <a:lnTo>
                    <a:pt x="3352" y="650"/>
                  </a:lnTo>
                  <a:lnTo>
                    <a:pt x="3353" y="653"/>
                  </a:lnTo>
                  <a:lnTo>
                    <a:pt x="3353" y="649"/>
                  </a:lnTo>
                  <a:lnTo>
                    <a:pt x="3353" y="649"/>
                  </a:lnTo>
                  <a:lnTo>
                    <a:pt x="3353" y="652"/>
                  </a:lnTo>
                  <a:lnTo>
                    <a:pt x="3354" y="647"/>
                  </a:lnTo>
                  <a:lnTo>
                    <a:pt x="3354" y="647"/>
                  </a:lnTo>
                  <a:lnTo>
                    <a:pt x="3354" y="651"/>
                  </a:lnTo>
                  <a:lnTo>
                    <a:pt x="3354" y="647"/>
                  </a:lnTo>
                  <a:lnTo>
                    <a:pt x="3354" y="651"/>
                  </a:lnTo>
                  <a:lnTo>
                    <a:pt x="3354" y="644"/>
                  </a:lnTo>
                  <a:lnTo>
                    <a:pt x="3355" y="646"/>
                  </a:lnTo>
                  <a:lnTo>
                    <a:pt x="3355" y="651"/>
                  </a:lnTo>
                  <a:lnTo>
                    <a:pt x="3355" y="645"/>
                  </a:lnTo>
                  <a:lnTo>
                    <a:pt x="3355" y="645"/>
                  </a:lnTo>
                  <a:lnTo>
                    <a:pt x="3356" y="642"/>
                  </a:lnTo>
                  <a:lnTo>
                    <a:pt x="3356" y="648"/>
                  </a:lnTo>
                  <a:lnTo>
                    <a:pt x="3356" y="640"/>
                  </a:lnTo>
                  <a:lnTo>
                    <a:pt x="3357" y="640"/>
                  </a:lnTo>
                  <a:lnTo>
                    <a:pt x="3357" y="645"/>
                  </a:lnTo>
                  <a:lnTo>
                    <a:pt x="3357" y="637"/>
                  </a:lnTo>
                  <a:lnTo>
                    <a:pt x="3357" y="642"/>
                  </a:lnTo>
                  <a:lnTo>
                    <a:pt x="3357" y="638"/>
                  </a:lnTo>
                  <a:lnTo>
                    <a:pt x="3357" y="640"/>
                  </a:lnTo>
                  <a:lnTo>
                    <a:pt x="3358" y="635"/>
                  </a:lnTo>
                  <a:lnTo>
                    <a:pt x="3358" y="640"/>
                  </a:lnTo>
                  <a:lnTo>
                    <a:pt x="3358" y="634"/>
                  </a:lnTo>
                  <a:lnTo>
                    <a:pt x="3358" y="632"/>
                  </a:lnTo>
                  <a:lnTo>
                    <a:pt x="3358" y="630"/>
                  </a:lnTo>
                  <a:lnTo>
                    <a:pt x="3359" y="632"/>
                  </a:lnTo>
                  <a:lnTo>
                    <a:pt x="3359" y="628"/>
                  </a:lnTo>
                  <a:lnTo>
                    <a:pt x="3359" y="633"/>
                  </a:lnTo>
                  <a:lnTo>
                    <a:pt x="3360" y="627"/>
                  </a:lnTo>
                  <a:lnTo>
                    <a:pt x="3360" y="619"/>
                  </a:lnTo>
                  <a:lnTo>
                    <a:pt x="3360" y="621"/>
                  </a:lnTo>
                  <a:lnTo>
                    <a:pt x="3360" y="620"/>
                  </a:lnTo>
                  <a:lnTo>
                    <a:pt x="3361" y="626"/>
                  </a:lnTo>
                  <a:lnTo>
                    <a:pt x="3361" y="620"/>
                  </a:lnTo>
                  <a:lnTo>
                    <a:pt x="3361" y="617"/>
                  </a:lnTo>
                  <a:lnTo>
                    <a:pt x="3361" y="623"/>
                  </a:lnTo>
                  <a:lnTo>
                    <a:pt x="3361" y="616"/>
                  </a:lnTo>
                  <a:lnTo>
                    <a:pt x="3361" y="617"/>
                  </a:lnTo>
                  <a:lnTo>
                    <a:pt x="3362" y="612"/>
                  </a:lnTo>
                  <a:lnTo>
                    <a:pt x="3362" y="612"/>
                  </a:lnTo>
                  <a:lnTo>
                    <a:pt x="3362" y="610"/>
                  </a:lnTo>
                  <a:lnTo>
                    <a:pt x="3363" y="611"/>
                  </a:lnTo>
                  <a:lnTo>
                    <a:pt x="3363" y="605"/>
                  </a:lnTo>
                  <a:lnTo>
                    <a:pt x="3363" y="602"/>
                  </a:lnTo>
                  <a:lnTo>
                    <a:pt x="3364" y="597"/>
                  </a:lnTo>
                  <a:lnTo>
                    <a:pt x="3364" y="597"/>
                  </a:lnTo>
                  <a:lnTo>
                    <a:pt x="3364" y="601"/>
                  </a:lnTo>
                  <a:lnTo>
                    <a:pt x="3364" y="591"/>
                  </a:lnTo>
                  <a:lnTo>
                    <a:pt x="3364" y="588"/>
                  </a:lnTo>
                  <a:lnTo>
                    <a:pt x="3365" y="581"/>
                  </a:lnTo>
                  <a:lnTo>
                    <a:pt x="3365" y="580"/>
                  </a:lnTo>
                  <a:lnTo>
                    <a:pt x="3365" y="576"/>
                  </a:lnTo>
                  <a:lnTo>
                    <a:pt x="3366" y="574"/>
                  </a:lnTo>
                  <a:lnTo>
                    <a:pt x="3366" y="575"/>
                  </a:lnTo>
                  <a:lnTo>
                    <a:pt x="3366" y="568"/>
                  </a:lnTo>
                  <a:lnTo>
                    <a:pt x="3366" y="570"/>
                  </a:lnTo>
                  <a:lnTo>
                    <a:pt x="3367" y="563"/>
                  </a:lnTo>
                  <a:lnTo>
                    <a:pt x="3367" y="565"/>
                  </a:lnTo>
                  <a:lnTo>
                    <a:pt x="3367" y="558"/>
                  </a:lnTo>
                  <a:lnTo>
                    <a:pt x="3367" y="559"/>
                  </a:lnTo>
                  <a:lnTo>
                    <a:pt x="3368" y="552"/>
                  </a:lnTo>
                  <a:lnTo>
                    <a:pt x="3368" y="550"/>
                  </a:lnTo>
                  <a:lnTo>
                    <a:pt x="3368" y="556"/>
                  </a:lnTo>
                  <a:lnTo>
                    <a:pt x="3368" y="548"/>
                  </a:lnTo>
                  <a:lnTo>
                    <a:pt x="3368" y="547"/>
                  </a:lnTo>
                  <a:lnTo>
                    <a:pt x="3368" y="551"/>
                  </a:lnTo>
                  <a:lnTo>
                    <a:pt x="3369" y="542"/>
                  </a:lnTo>
                  <a:lnTo>
                    <a:pt x="3369" y="542"/>
                  </a:lnTo>
                  <a:lnTo>
                    <a:pt x="3369" y="547"/>
                  </a:lnTo>
                  <a:lnTo>
                    <a:pt x="3369" y="539"/>
                  </a:lnTo>
                  <a:lnTo>
                    <a:pt x="3370" y="526"/>
                  </a:lnTo>
                  <a:lnTo>
                    <a:pt x="3370" y="529"/>
                  </a:lnTo>
                  <a:lnTo>
                    <a:pt x="3370" y="524"/>
                  </a:lnTo>
                  <a:lnTo>
                    <a:pt x="3371" y="523"/>
                  </a:lnTo>
                  <a:lnTo>
                    <a:pt x="3371" y="526"/>
                  </a:lnTo>
                  <a:lnTo>
                    <a:pt x="3371" y="520"/>
                  </a:lnTo>
                  <a:lnTo>
                    <a:pt x="3371" y="519"/>
                  </a:lnTo>
                  <a:lnTo>
                    <a:pt x="3371" y="521"/>
                  </a:lnTo>
                  <a:lnTo>
                    <a:pt x="3371" y="511"/>
                  </a:lnTo>
                  <a:lnTo>
                    <a:pt x="3372" y="512"/>
                  </a:lnTo>
                  <a:lnTo>
                    <a:pt x="3372" y="513"/>
                  </a:lnTo>
                  <a:lnTo>
                    <a:pt x="3372" y="504"/>
                  </a:lnTo>
                  <a:lnTo>
                    <a:pt x="3372" y="503"/>
                  </a:lnTo>
                  <a:lnTo>
                    <a:pt x="3373" y="492"/>
                  </a:lnTo>
                  <a:lnTo>
                    <a:pt x="3373" y="495"/>
                  </a:lnTo>
                  <a:lnTo>
                    <a:pt x="3373" y="474"/>
                  </a:lnTo>
                  <a:lnTo>
                    <a:pt x="3374" y="469"/>
                  </a:lnTo>
                  <a:lnTo>
                    <a:pt x="3374" y="472"/>
                  </a:lnTo>
                  <a:lnTo>
                    <a:pt x="3374" y="462"/>
                  </a:lnTo>
                  <a:lnTo>
                    <a:pt x="3374" y="458"/>
                  </a:lnTo>
                  <a:lnTo>
                    <a:pt x="3375" y="459"/>
                  </a:lnTo>
                  <a:lnTo>
                    <a:pt x="3375" y="452"/>
                  </a:lnTo>
                  <a:lnTo>
                    <a:pt x="3375" y="447"/>
                  </a:lnTo>
                  <a:lnTo>
                    <a:pt x="3375" y="441"/>
                  </a:lnTo>
                  <a:lnTo>
                    <a:pt x="3375" y="437"/>
                  </a:lnTo>
                  <a:lnTo>
                    <a:pt x="3376" y="432"/>
                  </a:lnTo>
                  <a:lnTo>
                    <a:pt x="3376" y="434"/>
                  </a:lnTo>
                  <a:lnTo>
                    <a:pt x="3376" y="426"/>
                  </a:lnTo>
                  <a:lnTo>
                    <a:pt x="3376" y="426"/>
                  </a:lnTo>
                  <a:lnTo>
                    <a:pt x="3376" y="417"/>
                  </a:lnTo>
                  <a:lnTo>
                    <a:pt x="3377" y="421"/>
                  </a:lnTo>
                  <a:lnTo>
                    <a:pt x="3377" y="421"/>
                  </a:lnTo>
                  <a:lnTo>
                    <a:pt x="3377" y="417"/>
                  </a:lnTo>
                  <a:lnTo>
                    <a:pt x="3377" y="419"/>
                  </a:lnTo>
                  <a:lnTo>
                    <a:pt x="3377" y="411"/>
                  </a:lnTo>
                  <a:lnTo>
                    <a:pt x="3378" y="414"/>
                  </a:lnTo>
                  <a:lnTo>
                    <a:pt x="3378" y="412"/>
                  </a:lnTo>
                  <a:lnTo>
                    <a:pt x="3378" y="409"/>
                  </a:lnTo>
                  <a:lnTo>
                    <a:pt x="3378" y="410"/>
                  </a:lnTo>
                  <a:lnTo>
                    <a:pt x="3378" y="404"/>
                  </a:lnTo>
                  <a:lnTo>
                    <a:pt x="3378" y="407"/>
                  </a:lnTo>
                  <a:lnTo>
                    <a:pt x="3379" y="403"/>
                  </a:lnTo>
                  <a:lnTo>
                    <a:pt x="3379" y="398"/>
                  </a:lnTo>
                  <a:lnTo>
                    <a:pt x="3379" y="386"/>
                  </a:lnTo>
                  <a:lnTo>
                    <a:pt x="3380" y="389"/>
                  </a:lnTo>
                  <a:lnTo>
                    <a:pt x="3380" y="379"/>
                  </a:lnTo>
                  <a:lnTo>
                    <a:pt x="3380" y="383"/>
                  </a:lnTo>
                  <a:lnTo>
                    <a:pt x="3380" y="382"/>
                  </a:lnTo>
                  <a:lnTo>
                    <a:pt x="3381" y="382"/>
                  </a:lnTo>
                  <a:lnTo>
                    <a:pt x="3381" y="381"/>
                  </a:lnTo>
                  <a:lnTo>
                    <a:pt x="3381" y="374"/>
                  </a:lnTo>
                  <a:lnTo>
                    <a:pt x="3381" y="377"/>
                  </a:lnTo>
                  <a:lnTo>
                    <a:pt x="3382" y="362"/>
                  </a:lnTo>
                  <a:lnTo>
                    <a:pt x="3382" y="372"/>
                  </a:lnTo>
                  <a:lnTo>
                    <a:pt x="3382" y="368"/>
                  </a:lnTo>
                  <a:lnTo>
                    <a:pt x="3382" y="370"/>
                  </a:lnTo>
                  <a:lnTo>
                    <a:pt x="3383" y="369"/>
                  </a:lnTo>
                  <a:lnTo>
                    <a:pt x="3383" y="362"/>
                  </a:lnTo>
                  <a:lnTo>
                    <a:pt x="3383" y="366"/>
                  </a:lnTo>
                  <a:lnTo>
                    <a:pt x="3383" y="356"/>
                  </a:lnTo>
                  <a:lnTo>
                    <a:pt x="3384" y="359"/>
                  </a:lnTo>
                  <a:lnTo>
                    <a:pt x="3384" y="358"/>
                  </a:lnTo>
                  <a:lnTo>
                    <a:pt x="3384" y="354"/>
                  </a:lnTo>
                  <a:lnTo>
                    <a:pt x="3384" y="359"/>
                  </a:lnTo>
                  <a:lnTo>
                    <a:pt x="3385" y="351"/>
                  </a:lnTo>
                  <a:lnTo>
                    <a:pt x="3385" y="349"/>
                  </a:lnTo>
                  <a:lnTo>
                    <a:pt x="3385" y="352"/>
                  </a:lnTo>
                  <a:lnTo>
                    <a:pt x="3385" y="354"/>
                  </a:lnTo>
                  <a:lnTo>
                    <a:pt x="3385" y="351"/>
                  </a:lnTo>
                  <a:lnTo>
                    <a:pt x="3386" y="352"/>
                  </a:lnTo>
                  <a:lnTo>
                    <a:pt x="3386" y="354"/>
                  </a:lnTo>
                  <a:lnTo>
                    <a:pt x="3386" y="348"/>
                  </a:lnTo>
                  <a:lnTo>
                    <a:pt x="3386" y="354"/>
                  </a:lnTo>
                  <a:lnTo>
                    <a:pt x="3386" y="355"/>
                  </a:lnTo>
                  <a:lnTo>
                    <a:pt x="3387" y="345"/>
                  </a:lnTo>
                  <a:lnTo>
                    <a:pt x="3387" y="348"/>
                  </a:lnTo>
                  <a:lnTo>
                    <a:pt x="3387" y="354"/>
                  </a:lnTo>
                  <a:lnTo>
                    <a:pt x="3387" y="345"/>
                  </a:lnTo>
                  <a:lnTo>
                    <a:pt x="3388" y="348"/>
                  </a:lnTo>
                  <a:lnTo>
                    <a:pt x="3388" y="354"/>
                  </a:lnTo>
                  <a:lnTo>
                    <a:pt x="3388" y="351"/>
                  </a:lnTo>
                  <a:lnTo>
                    <a:pt x="3388" y="351"/>
                  </a:lnTo>
                  <a:lnTo>
                    <a:pt x="3389" y="347"/>
                  </a:lnTo>
                  <a:lnTo>
                    <a:pt x="3389" y="344"/>
                  </a:lnTo>
                  <a:lnTo>
                    <a:pt x="3389" y="351"/>
                  </a:lnTo>
                  <a:lnTo>
                    <a:pt x="3389" y="342"/>
                  </a:lnTo>
                  <a:lnTo>
                    <a:pt x="3389" y="346"/>
                  </a:lnTo>
                  <a:lnTo>
                    <a:pt x="3389" y="338"/>
                  </a:lnTo>
                  <a:lnTo>
                    <a:pt x="3390" y="349"/>
                  </a:lnTo>
                  <a:lnTo>
                    <a:pt x="3390" y="343"/>
                  </a:lnTo>
                  <a:lnTo>
                    <a:pt x="3390" y="348"/>
                  </a:lnTo>
                  <a:lnTo>
                    <a:pt x="3390" y="347"/>
                  </a:lnTo>
                  <a:lnTo>
                    <a:pt x="3390" y="345"/>
                  </a:lnTo>
                  <a:lnTo>
                    <a:pt x="3391" y="343"/>
                  </a:lnTo>
                  <a:lnTo>
                    <a:pt x="3391" y="342"/>
                  </a:lnTo>
                  <a:lnTo>
                    <a:pt x="3392" y="347"/>
                  </a:lnTo>
                  <a:lnTo>
                    <a:pt x="3392" y="339"/>
                  </a:lnTo>
                  <a:lnTo>
                    <a:pt x="3392" y="348"/>
                  </a:lnTo>
                  <a:lnTo>
                    <a:pt x="3392" y="349"/>
                  </a:lnTo>
                  <a:lnTo>
                    <a:pt x="3392" y="341"/>
                  </a:lnTo>
                  <a:lnTo>
                    <a:pt x="3392" y="344"/>
                  </a:lnTo>
                  <a:lnTo>
                    <a:pt x="3393" y="337"/>
                  </a:lnTo>
                  <a:lnTo>
                    <a:pt x="3393" y="337"/>
                  </a:lnTo>
                  <a:lnTo>
                    <a:pt x="3393" y="338"/>
                  </a:lnTo>
                  <a:lnTo>
                    <a:pt x="3393" y="337"/>
                  </a:lnTo>
                  <a:lnTo>
                    <a:pt x="3394" y="338"/>
                  </a:lnTo>
                  <a:lnTo>
                    <a:pt x="3394" y="333"/>
                  </a:lnTo>
                  <a:lnTo>
                    <a:pt x="3394" y="343"/>
                  </a:lnTo>
                  <a:lnTo>
                    <a:pt x="3394" y="344"/>
                  </a:lnTo>
                  <a:lnTo>
                    <a:pt x="3395" y="330"/>
                  </a:lnTo>
                  <a:lnTo>
                    <a:pt x="3395" y="342"/>
                  </a:lnTo>
                  <a:lnTo>
                    <a:pt x="3395" y="335"/>
                  </a:lnTo>
                  <a:lnTo>
                    <a:pt x="3395" y="340"/>
                  </a:lnTo>
                  <a:lnTo>
                    <a:pt x="3396" y="338"/>
                  </a:lnTo>
                  <a:lnTo>
                    <a:pt x="3396" y="336"/>
                  </a:lnTo>
                  <a:lnTo>
                    <a:pt x="3396" y="336"/>
                  </a:lnTo>
                  <a:lnTo>
                    <a:pt x="3396" y="338"/>
                  </a:lnTo>
                  <a:lnTo>
                    <a:pt x="3396" y="337"/>
                  </a:lnTo>
                  <a:lnTo>
                    <a:pt x="3397" y="335"/>
                  </a:lnTo>
                  <a:lnTo>
                    <a:pt x="3397" y="331"/>
                  </a:lnTo>
                  <a:lnTo>
                    <a:pt x="3397" y="338"/>
                  </a:lnTo>
                  <a:lnTo>
                    <a:pt x="3397" y="341"/>
                  </a:lnTo>
                  <a:lnTo>
                    <a:pt x="3397" y="327"/>
                  </a:lnTo>
                  <a:lnTo>
                    <a:pt x="3398" y="339"/>
                  </a:lnTo>
                  <a:lnTo>
                    <a:pt x="3398" y="331"/>
                  </a:lnTo>
                  <a:lnTo>
                    <a:pt x="3398" y="339"/>
                  </a:lnTo>
                  <a:lnTo>
                    <a:pt x="3399" y="325"/>
                  </a:lnTo>
                  <a:lnTo>
                    <a:pt x="3399" y="316"/>
                  </a:lnTo>
                  <a:lnTo>
                    <a:pt x="3399" y="319"/>
                  </a:lnTo>
                  <a:lnTo>
                    <a:pt x="3399" y="324"/>
                  </a:lnTo>
                  <a:lnTo>
                    <a:pt x="3399" y="331"/>
                  </a:lnTo>
                  <a:lnTo>
                    <a:pt x="3399" y="335"/>
                  </a:lnTo>
                  <a:lnTo>
                    <a:pt x="3400" y="325"/>
                  </a:lnTo>
                  <a:lnTo>
                    <a:pt x="3400" y="335"/>
                  </a:lnTo>
                  <a:lnTo>
                    <a:pt x="3401" y="339"/>
                  </a:lnTo>
                  <a:lnTo>
                    <a:pt x="3401" y="329"/>
                  </a:lnTo>
                  <a:lnTo>
                    <a:pt x="3401" y="331"/>
                  </a:lnTo>
                  <a:lnTo>
                    <a:pt x="3401" y="338"/>
                  </a:lnTo>
                  <a:lnTo>
                    <a:pt x="3401" y="332"/>
                  </a:lnTo>
                  <a:lnTo>
                    <a:pt x="3402" y="333"/>
                  </a:lnTo>
                  <a:lnTo>
                    <a:pt x="3402" y="332"/>
                  </a:lnTo>
                  <a:lnTo>
                    <a:pt x="3402" y="333"/>
                  </a:lnTo>
                  <a:lnTo>
                    <a:pt x="3402" y="327"/>
                  </a:lnTo>
                  <a:lnTo>
                    <a:pt x="3403" y="329"/>
                  </a:lnTo>
                  <a:lnTo>
                    <a:pt x="3403" y="316"/>
                  </a:lnTo>
                  <a:lnTo>
                    <a:pt x="3403" y="325"/>
                  </a:lnTo>
                  <a:lnTo>
                    <a:pt x="3403" y="319"/>
                  </a:lnTo>
                  <a:lnTo>
                    <a:pt x="3403" y="319"/>
                  </a:lnTo>
                  <a:lnTo>
                    <a:pt x="3404" y="317"/>
                  </a:lnTo>
                  <a:lnTo>
                    <a:pt x="3404" y="323"/>
                  </a:lnTo>
                  <a:lnTo>
                    <a:pt x="3404" y="317"/>
                  </a:lnTo>
                  <a:lnTo>
                    <a:pt x="3404" y="324"/>
                  </a:lnTo>
                  <a:lnTo>
                    <a:pt x="3405" y="321"/>
                  </a:lnTo>
                  <a:lnTo>
                    <a:pt x="3405" y="327"/>
                  </a:lnTo>
                  <a:lnTo>
                    <a:pt x="3405" y="326"/>
                  </a:lnTo>
                  <a:lnTo>
                    <a:pt x="3405" y="318"/>
                  </a:lnTo>
                  <a:lnTo>
                    <a:pt x="3406" y="313"/>
                  </a:lnTo>
                  <a:lnTo>
                    <a:pt x="3406" y="317"/>
                  </a:lnTo>
                  <a:lnTo>
                    <a:pt x="3406" y="320"/>
                  </a:lnTo>
                  <a:lnTo>
                    <a:pt x="3406" y="319"/>
                  </a:lnTo>
                  <a:lnTo>
                    <a:pt x="3406" y="314"/>
                  </a:lnTo>
                  <a:lnTo>
                    <a:pt x="3406" y="321"/>
                  </a:lnTo>
                  <a:lnTo>
                    <a:pt x="3407" y="320"/>
                  </a:lnTo>
                  <a:lnTo>
                    <a:pt x="3407" y="312"/>
                  </a:lnTo>
                  <a:lnTo>
                    <a:pt x="3407" y="309"/>
                  </a:lnTo>
                  <a:lnTo>
                    <a:pt x="3407" y="316"/>
                  </a:lnTo>
                  <a:lnTo>
                    <a:pt x="3408" y="319"/>
                  </a:lnTo>
                  <a:lnTo>
                    <a:pt x="3408" y="315"/>
                  </a:lnTo>
                  <a:lnTo>
                    <a:pt x="3408" y="318"/>
                  </a:lnTo>
                  <a:lnTo>
                    <a:pt x="3408" y="316"/>
                  </a:lnTo>
                  <a:lnTo>
                    <a:pt x="3409" y="304"/>
                  </a:lnTo>
                  <a:lnTo>
                    <a:pt x="3409" y="308"/>
                  </a:lnTo>
                  <a:lnTo>
                    <a:pt x="3409" y="304"/>
                  </a:lnTo>
                  <a:lnTo>
                    <a:pt x="3409" y="318"/>
                  </a:lnTo>
                  <a:lnTo>
                    <a:pt x="3410" y="309"/>
                  </a:lnTo>
                  <a:lnTo>
                    <a:pt x="3410" y="304"/>
                  </a:lnTo>
                  <a:lnTo>
                    <a:pt x="3410" y="306"/>
                  </a:lnTo>
                  <a:lnTo>
                    <a:pt x="3410" y="307"/>
                  </a:lnTo>
                  <a:lnTo>
                    <a:pt x="3410" y="305"/>
                  </a:lnTo>
                  <a:lnTo>
                    <a:pt x="3411" y="291"/>
                  </a:lnTo>
                  <a:lnTo>
                    <a:pt x="3411" y="296"/>
                  </a:lnTo>
                  <a:lnTo>
                    <a:pt x="3411" y="294"/>
                  </a:lnTo>
                  <a:lnTo>
                    <a:pt x="3412" y="307"/>
                  </a:lnTo>
                  <a:lnTo>
                    <a:pt x="3412" y="299"/>
                  </a:lnTo>
                  <a:lnTo>
                    <a:pt x="3412" y="299"/>
                  </a:lnTo>
                  <a:lnTo>
                    <a:pt x="3412" y="298"/>
                  </a:lnTo>
                  <a:lnTo>
                    <a:pt x="3412" y="302"/>
                  </a:lnTo>
                  <a:lnTo>
                    <a:pt x="3413" y="303"/>
                  </a:lnTo>
                  <a:lnTo>
                    <a:pt x="3413" y="294"/>
                  </a:lnTo>
                  <a:lnTo>
                    <a:pt x="3413" y="300"/>
                  </a:lnTo>
                  <a:lnTo>
                    <a:pt x="3413" y="298"/>
                  </a:lnTo>
                  <a:lnTo>
                    <a:pt x="3413" y="292"/>
                  </a:lnTo>
                  <a:lnTo>
                    <a:pt x="3413" y="296"/>
                  </a:lnTo>
                  <a:lnTo>
                    <a:pt x="3414" y="298"/>
                  </a:lnTo>
                  <a:lnTo>
                    <a:pt x="3414" y="272"/>
                  </a:lnTo>
                  <a:lnTo>
                    <a:pt x="3414" y="275"/>
                  </a:lnTo>
                  <a:lnTo>
                    <a:pt x="3415" y="284"/>
                  </a:lnTo>
                  <a:lnTo>
                    <a:pt x="3415" y="287"/>
                  </a:lnTo>
                  <a:lnTo>
                    <a:pt x="3415" y="282"/>
                  </a:lnTo>
                  <a:lnTo>
                    <a:pt x="3416" y="287"/>
                  </a:lnTo>
                  <a:lnTo>
                    <a:pt x="3416" y="291"/>
                  </a:lnTo>
                  <a:lnTo>
                    <a:pt x="3416" y="273"/>
                  </a:lnTo>
                  <a:lnTo>
                    <a:pt x="3416" y="276"/>
                  </a:lnTo>
                  <a:lnTo>
                    <a:pt x="3416" y="277"/>
                  </a:lnTo>
                  <a:lnTo>
                    <a:pt x="3417" y="267"/>
                  </a:lnTo>
                  <a:lnTo>
                    <a:pt x="3417" y="273"/>
                  </a:lnTo>
                  <a:lnTo>
                    <a:pt x="3417" y="277"/>
                  </a:lnTo>
                  <a:lnTo>
                    <a:pt x="3417" y="281"/>
                  </a:lnTo>
                  <a:lnTo>
                    <a:pt x="3417" y="280"/>
                  </a:lnTo>
                  <a:lnTo>
                    <a:pt x="3418" y="281"/>
                  </a:lnTo>
                  <a:lnTo>
                    <a:pt x="3418" y="284"/>
                  </a:lnTo>
                  <a:lnTo>
                    <a:pt x="3418" y="266"/>
                  </a:lnTo>
                  <a:lnTo>
                    <a:pt x="3418" y="277"/>
                  </a:lnTo>
                  <a:lnTo>
                    <a:pt x="3419" y="277"/>
                  </a:lnTo>
                  <a:lnTo>
                    <a:pt x="3419" y="279"/>
                  </a:lnTo>
                  <a:lnTo>
                    <a:pt x="3419" y="276"/>
                  </a:lnTo>
                  <a:lnTo>
                    <a:pt x="3419" y="268"/>
                  </a:lnTo>
                  <a:lnTo>
                    <a:pt x="3420" y="276"/>
                  </a:lnTo>
                  <a:lnTo>
                    <a:pt x="3420" y="272"/>
                  </a:lnTo>
                  <a:lnTo>
                    <a:pt x="3420" y="275"/>
                  </a:lnTo>
                  <a:lnTo>
                    <a:pt x="3420" y="281"/>
                  </a:lnTo>
                  <a:lnTo>
                    <a:pt x="3420" y="266"/>
                  </a:lnTo>
                  <a:lnTo>
                    <a:pt x="3420" y="256"/>
                  </a:lnTo>
                  <a:lnTo>
                    <a:pt x="3421" y="271"/>
                  </a:lnTo>
                  <a:lnTo>
                    <a:pt x="3421" y="261"/>
                  </a:lnTo>
                  <a:lnTo>
                    <a:pt x="3421" y="263"/>
                  </a:lnTo>
                  <a:lnTo>
                    <a:pt x="3421" y="256"/>
                  </a:lnTo>
                  <a:lnTo>
                    <a:pt x="3422" y="255"/>
                  </a:lnTo>
                  <a:lnTo>
                    <a:pt x="3422" y="267"/>
                  </a:lnTo>
                  <a:lnTo>
                    <a:pt x="3422" y="268"/>
                  </a:lnTo>
                  <a:lnTo>
                    <a:pt x="3423" y="272"/>
                  </a:lnTo>
                  <a:lnTo>
                    <a:pt x="3423" y="266"/>
                  </a:lnTo>
                  <a:lnTo>
                    <a:pt x="3423" y="271"/>
                  </a:lnTo>
                  <a:lnTo>
                    <a:pt x="3423" y="273"/>
                  </a:lnTo>
                  <a:lnTo>
                    <a:pt x="3424" y="266"/>
                  </a:lnTo>
                  <a:lnTo>
                    <a:pt x="3424" y="268"/>
                  </a:lnTo>
                  <a:lnTo>
                    <a:pt x="3424" y="263"/>
                  </a:lnTo>
                  <a:lnTo>
                    <a:pt x="3424" y="267"/>
                  </a:lnTo>
                  <a:lnTo>
                    <a:pt x="3424" y="279"/>
                  </a:lnTo>
                  <a:lnTo>
                    <a:pt x="3425" y="270"/>
                  </a:lnTo>
                  <a:lnTo>
                    <a:pt x="3425" y="261"/>
                  </a:lnTo>
                  <a:lnTo>
                    <a:pt x="3425" y="269"/>
                  </a:lnTo>
                  <a:lnTo>
                    <a:pt x="3425" y="272"/>
                  </a:lnTo>
                  <a:lnTo>
                    <a:pt x="3425" y="277"/>
                  </a:lnTo>
                  <a:lnTo>
                    <a:pt x="3426" y="277"/>
                  </a:lnTo>
                  <a:lnTo>
                    <a:pt x="3426" y="275"/>
                  </a:lnTo>
                  <a:lnTo>
                    <a:pt x="3426" y="279"/>
                  </a:lnTo>
                  <a:lnTo>
                    <a:pt x="3426" y="272"/>
                  </a:lnTo>
                  <a:lnTo>
                    <a:pt x="3427" y="277"/>
                  </a:lnTo>
                  <a:lnTo>
                    <a:pt x="3427" y="278"/>
                  </a:lnTo>
                  <a:lnTo>
                    <a:pt x="3427" y="275"/>
                  </a:lnTo>
                  <a:lnTo>
                    <a:pt x="3427" y="279"/>
                  </a:lnTo>
                  <a:lnTo>
                    <a:pt x="3427" y="237"/>
                  </a:lnTo>
                  <a:lnTo>
                    <a:pt x="3428" y="249"/>
                  </a:lnTo>
                  <a:lnTo>
                    <a:pt x="3428" y="275"/>
                  </a:lnTo>
                  <a:lnTo>
                    <a:pt x="3428" y="267"/>
                  </a:lnTo>
                  <a:lnTo>
                    <a:pt x="3429" y="264"/>
                  </a:lnTo>
                  <a:lnTo>
                    <a:pt x="3429" y="280"/>
                  </a:lnTo>
                  <a:lnTo>
                    <a:pt x="3429" y="281"/>
                  </a:lnTo>
                  <a:lnTo>
                    <a:pt x="3429" y="281"/>
                  </a:lnTo>
                  <a:lnTo>
                    <a:pt x="3429" y="277"/>
                  </a:lnTo>
                  <a:lnTo>
                    <a:pt x="3430" y="279"/>
                  </a:lnTo>
                  <a:lnTo>
                    <a:pt x="3430" y="289"/>
                  </a:lnTo>
                  <a:lnTo>
                    <a:pt x="3430" y="280"/>
                  </a:lnTo>
                  <a:lnTo>
                    <a:pt x="3430" y="278"/>
                  </a:lnTo>
                  <a:lnTo>
                    <a:pt x="3431" y="290"/>
                  </a:lnTo>
                  <a:lnTo>
                    <a:pt x="3431" y="287"/>
                  </a:lnTo>
                  <a:lnTo>
                    <a:pt x="3431" y="296"/>
                  </a:lnTo>
                  <a:lnTo>
                    <a:pt x="3431" y="294"/>
                  </a:lnTo>
                  <a:lnTo>
                    <a:pt x="3431" y="298"/>
                  </a:lnTo>
                  <a:lnTo>
                    <a:pt x="3431" y="301"/>
                  </a:lnTo>
                  <a:lnTo>
                    <a:pt x="3432" y="304"/>
                  </a:lnTo>
                  <a:lnTo>
                    <a:pt x="3432" y="299"/>
                  </a:lnTo>
                  <a:lnTo>
                    <a:pt x="3432" y="309"/>
                  </a:lnTo>
                  <a:lnTo>
                    <a:pt x="3433" y="305"/>
                  </a:lnTo>
                  <a:lnTo>
                    <a:pt x="3433" y="312"/>
                  </a:lnTo>
                  <a:lnTo>
                    <a:pt x="3433" y="310"/>
                  </a:lnTo>
                  <a:lnTo>
                    <a:pt x="3433" y="319"/>
                  </a:lnTo>
                  <a:lnTo>
                    <a:pt x="3434" y="311"/>
                  </a:lnTo>
                  <a:lnTo>
                    <a:pt x="3434" y="318"/>
                  </a:lnTo>
                  <a:lnTo>
                    <a:pt x="3434" y="324"/>
                  </a:lnTo>
                  <a:lnTo>
                    <a:pt x="3434" y="320"/>
                  </a:lnTo>
                  <a:lnTo>
                    <a:pt x="3434" y="323"/>
                  </a:lnTo>
                  <a:lnTo>
                    <a:pt x="3435" y="325"/>
                  </a:lnTo>
                  <a:lnTo>
                    <a:pt x="3435" y="327"/>
                  </a:lnTo>
                  <a:lnTo>
                    <a:pt x="3435" y="323"/>
                  </a:lnTo>
                  <a:lnTo>
                    <a:pt x="3435" y="328"/>
                  </a:lnTo>
                  <a:lnTo>
                    <a:pt x="3436" y="325"/>
                  </a:lnTo>
                  <a:lnTo>
                    <a:pt x="3436" y="322"/>
                  </a:lnTo>
                  <a:lnTo>
                    <a:pt x="3436" y="336"/>
                  </a:lnTo>
                  <a:lnTo>
                    <a:pt x="3436" y="328"/>
                  </a:lnTo>
                  <a:lnTo>
                    <a:pt x="3436" y="325"/>
                  </a:lnTo>
                  <a:lnTo>
                    <a:pt x="3437" y="334"/>
                  </a:lnTo>
                  <a:lnTo>
                    <a:pt x="3437" y="329"/>
                  </a:lnTo>
                  <a:lnTo>
                    <a:pt x="3437" y="329"/>
                  </a:lnTo>
                  <a:lnTo>
                    <a:pt x="3437" y="336"/>
                  </a:lnTo>
                  <a:lnTo>
                    <a:pt x="3438" y="331"/>
                  </a:lnTo>
                  <a:lnTo>
                    <a:pt x="3438" y="336"/>
                  </a:lnTo>
                  <a:lnTo>
                    <a:pt x="3438" y="329"/>
                  </a:lnTo>
                  <a:lnTo>
                    <a:pt x="3438" y="337"/>
                  </a:lnTo>
                  <a:lnTo>
                    <a:pt x="3438" y="334"/>
                  </a:lnTo>
                  <a:lnTo>
                    <a:pt x="3439" y="328"/>
                  </a:lnTo>
                  <a:lnTo>
                    <a:pt x="3439" y="343"/>
                  </a:lnTo>
                  <a:lnTo>
                    <a:pt x="3439" y="332"/>
                  </a:lnTo>
                  <a:lnTo>
                    <a:pt x="3439" y="330"/>
                  </a:lnTo>
                  <a:lnTo>
                    <a:pt x="3440" y="338"/>
                  </a:lnTo>
                  <a:lnTo>
                    <a:pt x="3440" y="335"/>
                  </a:lnTo>
                  <a:lnTo>
                    <a:pt x="3440" y="333"/>
                  </a:lnTo>
                  <a:lnTo>
                    <a:pt x="3440" y="337"/>
                  </a:lnTo>
                  <a:lnTo>
                    <a:pt x="3440" y="335"/>
                  </a:lnTo>
                  <a:lnTo>
                    <a:pt x="3441" y="340"/>
                  </a:lnTo>
                  <a:lnTo>
                    <a:pt x="3441" y="342"/>
                  </a:lnTo>
                  <a:lnTo>
                    <a:pt x="3441" y="336"/>
                  </a:lnTo>
                  <a:lnTo>
                    <a:pt x="3441" y="337"/>
                  </a:lnTo>
                  <a:lnTo>
                    <a:pt x="3441" y="350"/>
                  </a:lnTo>
                  <a:lnTo>
                    <a:pt x="3441" y="341"/>
                  </a:lnTo>
                  <a:lnTo>
                    <a:pt x="3442" y="350"/>
                  </a:lnTo>
                  <a:lnTo>
                    <a:pt x="3442" y="342"/>
                  </a:lnTo>
                  <a:lnTo>
                    <a:pt x="3442" y="347"/>
                  </a:lnTo>
                  <a:lnTo>
                    <a:pt x="3442" y="343"/>
                  </a:lnTo>
                  <a:lnTo>
                    <a:pt x="3443" y="351"/>
                  </a:lnTo>
                  <a:lnTo>
                    <a:pt x="3443" y="341"/>
                  </a:lnTo>
                  <a:lnTo>
                    <a:pt x="3443" y="336"/>
                  </a:lnTo>
                  <a:lnTo>
                    <a:pt x="3443" y="337"/>
                  </a:lnTo>
                  <a:lnTo>
                    <a:pt x="3444" y="338"/>
                  </a:lnTo>
                  <a:lnTo>
                    <a:pt x="3444" y="330"/>
                  </a:lnTo>
                  <a:lnTo>
                    <a:pt x="3444" y="332"/>
                  </a:lnTo>
                  <a:lnTo>
                    <a:pt x="3444" y="342"/>
                  </a:lnTo>
                  <a:lnTo>
                    <a:pt x="3444" y="337"/>
                  </a:lnTo>
                  <a:lnTo>
                    <a:pt x="3445" y="350"/>
                  </a:lnTo>
                  <a:lnTo>
                    <a:pt x="3445" y="342"/>
                  </a:lnTo>
                  <a:lnTo>
                    <a:pt x="3445" y="341"/>
                  </a:lnTo>
                  <a:lnTo>
                    <a:pt x="3445" y="347"/>
                  </a:lnTo>
                  <a:lnTo>
                    <a:pt x="3445" y="348"/>
                  </a:lnTo>
                  <a:lnTo>
                    <a:pt x="3445" y="342"/>
                  </a:lnTo>
                  <a:lnTo>
                    <a:pt x="3446" y="349"/>
                  </a:lnTo>
                  <a:lnTo>
                    <a:pt x="3446" y="348"/>
                  </a:lnTo>
                  <a:lnTo>
                    <a:pt x="3446" y="349"/>
                  </a:lnTo>
                  <a:lnTo>
                    <a:pt x="3446" y="339"/>
                  </a:lnTo>
                  <a:lnTo>
                    <a:pt x="3447" y="340"/>
                  </a:lnTo>
                  <a:lnTo>
                    <a:pt x="3447" y="349"/>
                  </a:lnTo>
                  <a:lnTo>
                    <a:pt x="3447" y="347"/>
                  </a:lnTo>
                  <a:lnTo>
                    <a:pt x="3448" y="352"/>
                  </a:lnTo>
                  <a:lnTo>
                    <a:pt x="3448" y="343"/>
                  </a:lnTo>
                  <a:lnTo>
                    <a:pt x="3448" y="346"/>
                  </a:lnTo>
                  <a:lnTo>
                    <a:pt x="3448" y="349"/>
                  </a:lnTo>
                  <a:lnTo>
                    <a:pt x="3448" y="342"/>
                  </a:lnTo>
                  <a:lnTo>
                    <a:pt x="3448" y="351"/>
                  </a:lnTo>
                  <a:lnTo>
                    <a:pt x="3449" y="347"/>
                  </a:lnTo>
                  <a:lnTo>
                    <a:pt x="3449" y="348"/>
                  </a:lnTo>
                  <a:lnTo>
                    <a:pt x="3449" y="353"/>
                  </a:lnTo>
                  <a:lnTo>
                    <a:pt x="3449" y="346"/>
                  </a:lnTo>
                  <a:lnTo>
                    <a:pt x="3450" y="347"/>
                  </a:lnTo>
                  <a:lnTo>
                    <a:pt x="3450" y="345"/>
                  </a:lnTo>
                  <a:lnTo>
                    <a:pt x="3450" y="352"/>
                  </a:lnTo>
                  <a:lnTo>
                    <a:pt x="3450" y="352"/>
                  </a:lnTo>
                  <a:lnTo>
                    <a:pt x="3450" y="349"/>
                  </a:lnTo>
                  <a:lnTo>
                    <a:pt x="3451" y="354"/>
                  </a:lnTo>
                  <a:lnTo>
                    <a:pt x="3451" y="348"/>
                  </a:lnTo>
                  <a:lnTo>
                    <a:pt x="3451" y="356"/>
                  </a:lnTo>
                  <a:lnTo>
                    <a:pt x="3451" y="354"/>
                  </a:lnTo>
                  <a:lnTo>
                    <a:pt x="3452" y="347"/>
                  </a:lnTo>
                  <a:lnTo>
                    <a:pt x="3452" y="355"/>
                  </a:lnTo>
                  <a:lnTo>
                    <a:pt x="3452" y="351"/>
                  </a:lnTo>
                  <a:lnTo>
                    <a:pt x="3452" y="358"/>
                  </a:lnTo>
                  <a:lnTo>
                    <a:pt x="3452" y="354"/>
                  </a:lnTo>
                  <a:lnTo>
                    <a:pt x="3452" y="360"/>
                  </a:lnTo>
                  <a:lnTo>
                    <a:pt x="3453" y="357"/>
                  </a:lnTo>
                  <a:lnTo>
                    <a:pt x="3453" y="359"/>
                  </a:lnTo>
                  <a:lnTo>
                    <a:pt x="3453" y="347"/>
                  </a:lnTo>
                  <a:lnTo>
                    <a:pt x="3453" y="348"/>
                  </a:lnTo>
                  <a:lnTo>
                    <a:pt x="3453" y="342"/>
                  </a:lnTo>
                  <a:lnTo>
                    <a:pt x="3454" y="347"/>
                  </a:lnTo>
                  <a:lnTo>
                    <a:pt x="3454" y="340"/>
                  </a:lnTo>
                  <a:lnTo>
                    <a:pt x="3454" y="354"/>
                  </a:lnTo>
                  <a:lnTo>
                    <a:pt x="3454" y="347"/>
                  </a:lnTo>
                  <a:lnTo>
                    <a:pt x="3455" y="349"/>
                  </a:lnTo>
                  <a:lnTo>
                    <a:pt x="3455" y="352"/>
                  </a:lnTo>
                  <a:lnTo>
                    <a:pt x="3455" y="347"/>
                  </a:lnTo>
                  <a:lnTo>
                    <a:pt x="3455" y="350"/>
                  </a:lnTo>
                  <a:lnTo>
                    <a:pt x="3455" y="352"/>
                  </a:lnTo>
                  <a:lnTo>
                    <a:pt x="3455" y="341"/>
                  </a:lnTo>
                  <a:lnTo>
                    <a:pt x="3456" y="344"/>
                  </a:lnTo>
                  <a:lnTo>
                    <a:pt x="3456" y="347"/>
                  </a:lnTo>
                  <a:lnTo>
                    <a:pt x="3456" y="342"/>
                  </a:lnTo>
                  <a:lnTo>
                    <a:pt x="3456" y="349"/>
                  </a:lnTo>
                  <a:lnTo>
                    <a:pt x="3457" y="341"/>
                  </a:lnTo>
                  <a:lnTo>
                    <a:pt x="3457" y="343"/>
                  </a:lnTo>
                  <a:lnTo>
                    <a:pt x="3457" y="350"/>
                  </a:lnTo>
                  <a:lnTo>
                    <a:pt x="3457" y="348"/>
                  </a:lnTo>
                  <a:lnTo>
                    <a:pt x="3458" y="345"/>
                  </a:lnTo>
                  <a:lnTo>
                    <a:pt x="3458" y="348"/>
                  </a:lnTo>
                  <a:lnTo>
                    <a:pt x="3458" y="344"/>
                  </a:lnTo>
                  <a:lnTo>
                    <a:pt x="3458" y="350"/>
                  </a:lnTo>
                  <a:lnTo>
                    <a:pt x="3459" y="345"/>
                  </a:lnTo>
                  <a:lnTo>
                    <a:pt x="3459" y="348"/>
                  </a:lnTo>
                  <a:lnTo>
                    <a:pt x="3459" y="343"/>
                  </a:lnTo>
                  <a:lnTo>
                    <a:pt x="3459" y="350"/>
                  </a:lnTo>
                  <a:lnTo>
                    <a:pt x="3459" y="346"/>
                  </a:lnTo>
                  <a:lnTo>
                    <a:pt x="3459" y="348"/>
                  </a:lnTo>
                  <a:lnTo>
                    <a:pt x="3459" y="337"/>
                  </a:lnTo>
                  <a:lnTo>
                    <a:pt x="3460" y="340"/>
                  </a:lnTo>
                  <a:lnTo>
                    <a:pt x="3460" y="337"/>
                  </a:lnTo>
                  <a:lnTo>
                    <a:pt x="3460" y="332"/>
                  </a:lnTo>
                  <a:lnTo>
                    <a:pt x="3461" y="329"/>
                  </a:lnTo>
                  <a:lnTo>
                    <a:pt x="3461" y="323"/>
                  </a:lnTo>
                  <a:lnTo>
                    <a:pt x="3461" y="325"/>
                  </a:lnTo>
                  <a:lnTo>
                    <a:pt x="3461" y="313"/>
                  </a:lnTo>
                  <a:lnTo>
                    <a:pt x="3462" y="319"/>
                  </a:lnTo>
                  <a:lnTo>
                    <a:pt x="3462" y="307"/>
                  </a:lnTo>
                  <a:lnTo>
                    <a:pt x="3462" y="313"/>
                  </a:lnTo>
                  <a:lnTo>
                    <a:pt x="3462" y="308"/>
                  </a:lnTo>
                  <a:lnTo>
                    <a:pt x="3462" y="304"/>
                  </a:lnTo>
                  <a:lnTo>
                    <a:pt x="3463" y="304"/>
                  </a:lnTo>
                  <a:lnTo>
                    <a:pt x="3463" y="301"/>
                  </a:lnTo>
                  <a:lnTo>
                    <a:pt x="3463" y="305"/>
                  </a:lnTo>
                  <a:lnTo>
                    <a:pt x="3463" y="304"/>
                  </a:lnTo>
                  <a:lnTo>
                    <a:pt x="3464" y="313"/>
                  </a:lnTo>
                  <a:lnTo>
                    <a:pt x="3464" y="305"/>
                  </a:lnTo>
                  <a:lnTo>
                    <a:pt x="3464" y="313"/>
                  </a:lnTo>
                  <a:lnTo>
                    <a:pt x="3464" y="305"/>
                  </a:lnTo>
                  <a:lnTo>
                    <a:pt x="3465" y="309"/>
                  </a:lnTo>
                  <a:lnTo>
                    <a:pt x="3465" y="305"/>
                  </a:lnTo>
                  <a:lnTo>
                    <a:pt x="3465" y="304"/>
                  </a:lnTo>
                  <a:lnTo>
                    <a:pt x="3465" y="304"/>
                  </a:lnTo>
                  <a:lnTo>
                    <a:pt x="3465" y="300"/>
                  </a:lnTo>
                  <a:lnTo>
                    <a:pt x="3466" y="309"/>
                  </a:lnTo>
                  <a:lnTo>
                    <a:pt x="3466" y="294"/>
                  </a:lnTo>
                  <a:lnTo>
                    <a:pt x="3466" y="294"/>
                  </a:lnTo>
                  <a:lnTo>
                    <a:pt x="3466" y="307"/>
                  </a:lnTo>
                  <a:lnTo>
                    <a:pt x="3466" y="297"/>
                  </a:lnTo>
                  <a:lnTo>
                    <a:pt x="3467" y="290"/>
                  </a:lnTo>
                  <a:lnTo>
                    <a:pt x="3467" y="294"/>
                  </a:lnTo>
                  <a:lnTo>
                    <a:pt x="3467" y="289"/>
                  </a:lnTo>
                  <a:lnTo>
                    <a:pt x="3467" y="296"/>
                  </a:lnTo>
                  <a:lnTo>
                    <a:pt x="3468" y="298"/>
                  </a:lnTo>
                  <a:lnTo>
                    <a:pt x="3468" y="290"/>
                  </a:lnTo>
                  <a:lnTo>
                    <a:pt x="3468" y="299"/>
                  </a:lnTo>
                  <a:lnTo>
                    <a:pt x="3468" y="294"/>
                  </a:lnTo>
                  <a:lnTo>
                    <a:pt x="3468" y="294"/>
                  </a:lnTo>
                  <a:lnTo>
                    <a:pt x="3469" y="303"/>
                  </a:lnTo>
                  <a:lnTo>
                    <a:pt x="3469" y="292"/>
                  </a:lnTo>
                  <a:lnTo>
                    <a:pt x="3469" y="294"/>
                  </a:lnTo>
                  <a:lnTo>
                    <a:pt x="3469" y="293"/>
                  </a:lnTo>
                  <a:lnTo>
                    <a:pt x="3469" y="295"/>
                  </a:lnTo>
                  <a:lnTo>
                    <a:pt x="3469" y="294"/>
                  </a:lnTo>
                  <a:lnTo>
                    <a:pt x="3470" y="294"/>
                  </a:lnTo>
                  <a:lnTo>
                    <a:pt x="3470" y="296"/>
                  </a:lnTo>
                  <a:lnTo>
                    <a:pt x="3470" y="293"/>
                  </a:lnTo>
                  <a:lnTo>
                    <a:pt x="3470" y="290"/>
                  </a:lnTo>
                  <a:lnTo>
                    <a:pt x="3470" y="296"/>
                  </a:lnTo>
                  <a:lnTo>
                    <a:pt x="3471" y="293"/>
                  </a:lnTo>
                  <a:lnTo>
                    <a:pt x="3471" y="292"/>
                  </a:lnTo>
                  <a:lnTo>
                    <a:pt x="3471" y="300"/>
                  </a:lnTo>
                  <a:lnTo>
                    <a:pt x="3471" y="291"/>
                  </a:lnTo>
                  <a:lnTo>
                    <a:pt x="3472" y="292"/>
                  </a:lnTo>
                  <a:lnTo>
                    <a:pt x="3472" y="291"/>
                  </a:lnTo>
                  <a:lnTo>
                    <a:pt x="3472" y="297"/>
                  </a:lnTo>
                  <a:lnTo>
                    <a:pt x="3472" y="291"/>
                  </a:lnTo>
                  <a:lnTo>
                    <a:pt x="3473" y="297"/>
                  </a:lnTo>
                  <a:lnTo>
                    <a:pt x="3473" y="294"/>
                  </a:lnTo>
                  <a:lnTo>
                    <a:pt x="3473" y="288"/>
                  </a:lnTo>
                  <a:lnTo>
                    <a:pt x="3473" y="298"/>
                  </a:lnTo>
                  <a:lnTo>
                    <a:pt x="3473" y="288"/>
                  </a:lnTo>
                  <a:lnTo>
                    <a:pt x="3474" y="293"/>
                  </a:lnTo>
                  <a:lnTo>
                    <a:pt x="3474" y="284"/>
                  </a:lnTo>
                  <a:lnTo>
                    <a:pt x="3474" y="284"/>
                  </a:lnTo>
                  <a:lnTo>
                    <a:pt x="3474" y="287"/>
                  </a:lnTo>
                  <a:lnTo>
                    <a:pt x="3474" y="273"/>
                  </a:lnTo>
                  <a:lnTo>
                    <a:pt x="3475" y="276"/>
                  </a:lnTo>
                  <a:lnTo>
                    <a:pt x="3475" y="274"/>
                  </a:lnTo>
                  <a:lnTo>
                    <a:pt x="3475" y="282"/>
                  </a:lnTo>
                  <a:lnTo>
                    <a:pt x="3475" y="272"/>
                  </a:lnTo>
                  <a:lnTo>
                    <a:pt x="3476" y="270"/>
                  </a:lnTo>
                  <a:lnTo>
                    <a:pt x="3476" y="284"/>
                  </a:lnTo>
                  <a:lnTo>
                    <a:pt x="3476" y="273"/>
                  </a:lnTo>
                  <a:lnTo>
                    <a:pt x="3476" y="277"/>
                  </a:lnTo>
                  <a:lnTo>
                    <a:pt x="3476" y="274"/>
                  </a:lnTo>
                  <a:lnTo>
                    <a:pt x="3476" y="270"/>
                  </a:lnTo>
                  <a:lnTo>
                    <a:pt x="3477" y="272"/>
                  </a:lnTo>
                  <a:lnTo>
                    <a:pt x="3477" y="270"/>
                  </a:lnTo>
                  <a:lnTo>
                    <a:pt x="3477" y="260"/>
                  </a:lnTo>
                  <a:lnTo>
                    <a:pt x="3477" y="266"/>
                  </a:lnTo>
                  <a:lnTo>
                    <a:pt x="3478" y="266"/>
                  </a:lnTo>
                  <a:lnTo>
                    <a:pt x="3478" y="265"/>
                  </a:lnTo>
                  <a:lnTo>
                    <a:pt x="3478" y="271"/>
                  </a:lnTo>
                  <a:lnTo>
                    <a:pt x="3478" y="262"/>
                  </a:lnTo>
                  <a:lnTo>
                    <a:pt x="3478" y="259"/>
                  </a:lnTo>
                  <a:lnTo>
                    <a:pt x="3479" y="269"/>
                  </a:lnTo>
                  <a:lnTo>
                    <a:pt x="3479" y="257"/>
                  </a:lnTo>
                  <a:lnTo>
                    <a:pt x="3479" y="260"/>
                  </a:lnTo>
                  <a:lnTo>
                    <a:pt x="3479" y="260"/>
                  </a:lnTo>
                  <a:lnTo>
                    <a:pt x="3479" y="253"/>
                  </a:lnTo>
                  <a:lnTo>
                    <a:pt x="3479" y="266"/>
                  </a:lnTo>
                  <a:lnTo>
                    <a:pt x="3480" y="253"/>
                  </a:lnTo>
                  <a:lnTo>
                    <a:pt x="3480" y="262"/>
                  </a:lnTo>
                  <a:lnTo>
                    <a:pt x="3480" y="251"/>
                  </a:lnTo>
                  <a:lnTo>
                    <a:pt x="3481" y="256"/>
                  </a:lnTo>
                  <a:lnTo>
                    <a:pt x="3481" y="249"/>
                  </a:lnTo>
                  <a:lnTo>
                    <a:pt x="3481" y="253"/>
                  </a:lnTo>
                  <a:lnTo>
                    <a:pt x="3482" y="239"/>
                  </a:lnTo>
                  <a:lnTo>
                    <a:pt x="3482" y="239"/>
                  </a:lnTo>
                  <a:lnTo>
                    <a:pt x="3482" y="242"/>
                  </a:lnTo>
                  <a:lnTo>
                    <a:pt x="3482" y="227"/>
                  </a:lnTo>
                  <a:lnTo>
                    <a:pt x="3482" y="240"/>
                  </a:lnTo>
                  <a:lnTo>
                    <a:pt x="3483" y="234"/>
                  </a:lnTo>
                  <a:lnTo>
                    <a:pt x="3483" y="234"/>
                  </a:lnTo>
                  <a:lnTo>
                    <a:pt x="3483" y="227"/>
                  </a:lnTo>
                  <a:lnTo>
                    <a:pt x="3484" y="233"/>
                  </a:lnTo>
                  <a:lnTo>
                    <a:pt x="3484" y="226"/>
                  </a:lnTo>
                  <a:lnTo>
                    <a:pt x="3484" y="227"/>
                  </a:lnTo>
                  <a:lnTo>
                    <a:pt x="3484" y="230"/>
                  </a:lnTo>
                  <a:lnTo>
                    <a:pt x="3485" y="222"/>
                  </a:lnTo>
                  <a:lnTo>
                    <a:pt x="3485" y="229"/>
                  </a:lnTo>
                  <a:lnTo>
                    <a:pt x="3485" y="223"/>
                  </a:lnTo>
                  <a:lnTo>
                    <a:pt x="3486" y="230"/>
                  </a:lnTo>
                  <a:lnTo>
                    <a:pt x="3486" y="216"/>
                  </a:lnTo>
                  <a:lnTo>
                    <a:pt x="3486" y="228"/>
                  </a:lnTo>
                  <a:lnTo>
                    <a:pt x="3486" y="213"/>
                  </a:lnTo>
                  <a:lnTo>
                    <a:pt x="3486" y="222"/>
                  </a:lnTo>
                  <a:lnTo>
                    <a:pt x="3486" y="220"/>
                  </a:lnTo>
                  <a:lnTo>
                    <a:pt x="3487" y="216"/>
                  </a:lnTo>
                  <a:lnTo>
                    <a:pt x="3487" y="221"/>
                  </a:lnTo>
                  <a:lnTo>
                    <a:pt x="3487" y="217"/>
                  </a:lnTo>
                  <a:lnTo>
                    <a:pt x="3487" y="217"/>
                  </a:lnTo>
                  <a:lnTo>
                    <a:pt x="3488" y="219"/>
                  </a:lnTo>
                  <a:lnTo>
                    <a:pt x="3488" y="211"/>
                  </a:lnTo>
                  <a:lnTo>
                    <a:pt x="3488" y="215"/>
                  </a:lnTo>
                  <a:lnTo>
                    <a:pt x="3489" y="214"/>
                  </a:lnTo>
                  <a:lnTo>
                    <a:pt x="3489" y="215"/>
                  </a:lnTo>
                  <a:lnTo>
                    <a:pt x="3489" y="206"/>
                  </a:lnTo>
                  <a:lnTo>
                    <a:pt x="3489" y="212"/>
                  </a:lnTo>
                  <a:lnTo>
                    <a:pt x="3489" y="218"/>
                  </a:lnTo>
                  <a:lnTo>
                    <a:pt x="3490" y="209"/>
                  </a:lnTo>
                  <a:lnTo>
                    <a:pt x="3490" y="212"/>
                  </a:lnTo>
                  <a:lnTo>
                    <a:pt x="3490" y="207"/>
                  </a:lnTo>
                  <a:lnTo>
                    <a:pt x="3490" y="212"/>
                  </a:lnTo>
                  <a:lnTo>
                    <a:pt x="3490" y="210"/>
                  </a:lnTo>
                  <a:lnTo>
                    <a:pt x="3491" y="195"/>
                  </a:lnTo>
                  <a:lnTo>
                    <a:pt x="3491" y="196"/>
                  </a:lnTo>
                  <a:lnTo>
                    <a:pt x="3491" y="199"/>
                  </a:lnTo>
                  <a:lnTo>
                    <a:pt x="3491" y="188"/>
                  </a:lnTo>
                  <a:lnTo>
                    <a:pt x="3491" y="194"/>
                  </a:lnTo>
                  <a:lnTo>
                    <a:pt x="3492" y="201"/>
                  </a:lnTo>
                  <a:lnTo>
                    <a:pt x="3492" y="199"/>
                  </a:lnTo>
                  <a:lnTo>
                    <a:pt x="3493" y="196"/>
                  </a:lnTo>
                  <a:lnTo>
                    <a:pt x="3493" y="199"/>
                  </a:lnTo>
                  <a:lnTo>
                    <a:pt x="3493" y="188"/>
                  </a:lnTo>
                  <a:lnTo>
                    <a:pt x="3493" y="199"/>
                  </a:lnTo>
                  <a:lnTo>
                    <a:pt x="3493" y="192"/>
                  </a:lnTo>
                  <a:lnTo>
                    <a:pt x="3494" y="188"/>
                  </a:lnTo>
                  <a:lnTo>
                    <a:pt x="3494" y="195"/>
                  </a:lnTo>
                  <a:lnTo>
                    <a:pt x="3494" y="191"/>
                  </a:lnTo>
                  <a:lnTo>
                    <a:pt x="3494" y="194"/>
                  </a:lnTo>
                  <a:lnTo>
                    <a:pt x="3494" y="190"/>
                  </a:lnTo>
                  <a:lnTo>
                    <a:pt x="3495" y="192"/>
                  </a:lnTo>
                  <a:lnTo>
                    <a:pt x="3495" y="179"/>
                  </a:lnTo>
                  <a:lnTo>
                    <a:pt x="3495" y="188"/>
                  </a:lnTo>
                  <a:lnTo>
                    <a:pt x="3496" y="183"/>
                  </a:lnTo>
                  <a:lnTo>
                    <a:pt x="3496" y="190"/>
                  </a:lnTo>
                  <a:lnTo>
                    <a:pt x="3496" y="184"/>
                  </a:lnTo>
                  <a:lnTo>
                    <a:pt x="3496" y="189"/>
                  </a:lnTo>
                  <a:lnTo>
                    <a:pt x="3497" y="187"/>
                  </a:lnTo>
                  <a:lnTo>
                    <a:pt x="3497" y="184"/>
                  </a:lnTo>
                  <a:lnTo>
                    <a:pt x="3497" y="192"/>
                  </a:lnTo>
                  <a:lnTo>
                    <a:pt x="3497" y="184"/>
                  </a:lnTo>
                  <a:lnTo>
                    <a:pt x="3498" y="192"/>
                  </a:lnTo>
                  <a:lnTo>
                    <a:pt x="3498" y="182"/>
                  </a:lnTo>
                  <a:lnTo>
                    <a:pt x="3498" y="188"/>
                  </a:lnTo>
                  <a:lnTo>
                    <a:pt x="3498" y="192"/>
                  </a:lnTo>
                  <a:lnTo>
                    <a:pt x="3499" y="184"/>
                  </a:lnTo>
                  <a:lnTo>
                    <a:pt x="3499" y="191"/>
                  </a:lnTo>
                  <a:lnTo>
                    <a:pt x="3499" y="192"/>
                  </a:lnTo>
                  <a:lnTo>
                    <a:pt x="3499" y="181"/>
                  </a:lnTo>
                  <a:lnTo>
                    <a:pt x="3500" y="183"/>
                  </a:lnTo>
                  <a:lnTo>
                    <a:pt x="3500" y="180"/>
                  </a:lnTo>
                  <a:lnTo>
                    <a:pt x="3500" y="182"/>
                  </a:lnTo>
                  <a:lnTo>
                    <a:pt x="3500" y="195"/>
                  </a:lnTo>
                  <a:lnTo>
                    <a:pt x="3500" y="184"/>
                  </a:lnTo>
                  <a:lnTo>
                    <a:pt x="3500" y="190"/>
                  </a:lnTo>
                  <a:lnTo>
                    <a:pt x="3501" y="180"/>
                  </a:lnTo>
                  <a:lnTo>
                    <a:pt x="3501" y="188"/>
                  </a:lnTo>
                  <a:lnTo>
                    <a:pt x="3502" y="184"/>
                  </a:lnTo>
                  <a:lnTo>
                    <a:pt x="3502" y="189"/>
                  </a:lnTo>
                  <a:lnTo>
                    <a:pt x="3502" y="190"/>
                  </a:lnTo>
                  <a:lnTo>
                    <a:pt x="3502" y="182"/>
                  </a:lnTo>
                  <a:lnTo>
                    <a:pt x="3502" y="188"/>
                  </a:lnTo>
                  <a:lnTo>
                    <a:pt x="3503" y="188"/>
                  </a:lnTo>
                  <a:lnTo>
                    <a:pt x="3503" y="189"/>
                  </a:lnTo>
                  <a:lnTo>
                    <a:pt x="3503" y="185"/>
                  </a:lnTo>
                  <a:lnTo>
                    <a:pt x="3503" y="192"/>
                  </a:lnTo>
                  <a:lnTo>
                    <a:pt x="3504" y="200"/>
                  </a:lnTo>
                  <a:lnTo>
                    <a:pt x="3504" y="192"/>
                  </a:lnTo>
                  <a:lnTo>
                    <a:pt x="3504" y="195"/>
                  </a:lnTo>
                  <a:lnTo>
                    <a:pt x="3504" y="199"/>
                  </a:lnTo>
                  <a:lnTo>
                    <a:pt x="3504" y="189"/>
                  </a:lnTo>
                  <a:lnTo>
                    <a:pt x="3504" y="190"/>
                  </a:lnTo>
                  <a:lnTo>
                    <a:pt x="3505" y="191"/>
                  </a:lnTo>
                  <a:lnTo>
                    <a:pt x="3505" y="198"/>
                  </a:lnTo>
                  <a:lnTo>
                    <a:pt x="3505" y="200"/>
                  </a:lnTo>
                  <a:lnTo>
                    <a:pt x="3505" y="199"/>
                  </a:lnTo>
                  <a:lnTo>
                    <a:pt x="3506" y="208"/>
                  </a:lnTo>
                  <a:lnTo>
                    <a:pt x="3506" y="203"/>
                  </a:lnTo>
                  <a:lnTo>
                    <a:pt x="3506" y="212"/>
                  </a:lnTo>
                  <a:lnTo>
                    <a:pt x="3506" y="209"/>
                  </a:lnTo>
                  <a:lnTo>
                    <a:pt x="3507" y="215"/>
                  </a:lnTo>
                  <a:lnTo>
                    <a:pt x="3507" y="207"/>
                  </a:lnTo>
                  <a:lnTo>
                    <a:pt x="3507" y="216"/>
                  </a:lnTo>
                  <a:lnTo>
                    <a:pt x="3507" y="215"/>
                  </a:lnTo>
                  <a:lnTo>
                    <a:pt x="3507" y="209"/>
                  </a:lnTo>
                  <a:lnTo>
                    <a:pt x="3508" y="214"/>
                  </a:lnTo>
                  <a:lnTo>
                    <a:pt x="3508" y="218"/>
                  </a:lnTo>
                  <a:lnTo>
                    <a:pt x="3508" y="219"/>
                  </a:lnTo>
                  <a:lnTo>
                    <a:pt x="3508" y="214"/>
                  </a:lnTo>
                  <a:lnTo>
                    <a:pt x="3509" y="216"/>
                  </a:lnTo>
                  <a:lnTo>
                    <a:pt x="3509" y="229"/>
                  </a:lnTo>
                  <a:lnTo>
                    <a:pt x="3509" y="224"/>
                  </a:lnTo>
                  <a:lnTo>
                    <a:pt x="3509" y="230"/>
                  </a:lnTo>
                  <a:lnTo>
                    <a:pt x="3510" y="233"/>
                  </a:lnTo>
                  <a:lnTo>
                    <a:pt x="3510" y="230"/>
                  </a:lnTo>
                  <a:lnTo>
                    <a:pt x="3510" y="241"/>
                  </a:lnTo>
                  <a:lnTo>
                    <a:pt x="3511" y="249"/>
                  </a:lnTo>
                  <a:lnTo>
                    <a:pt x="3511" y="241"/>
                  </a:lnTo>
                  <a:lnTo>
                    <a:pt x="3511" y="250"/>
                  </a:lnTo>
                  <a:lnTo>
                    <a:pt x="3511" y="249"/>
                  </a:lnTo>
                  <a:lnTo>
                    <a:pt x="3511" y="243"/>
                  </a:lnTo>
                  <a:lnTo>
                    <a:pt x="3511" y="248"/>
                  </a:lnTo>
                  <a:lnTo>
                    <a:pt x="3512" y="244"/>
                  </a:lnTo>
                  <a:lnTo>
                    <a:pt x="3512" y="248"/>
                  </a:lnTo>
                  <a:lnTo>
                    <a:pt x="3512" y="247"/>
                  </a:lnTo>
                  <a:lnTo>
                    <a:pt x="3513" y="262"/>
                  </a:lnTo>
                  <a:lnTo>
                    <a:pt x="3513" y="257"/>
                  </a:lnTo>
                  <a:lnTo>
                    <a:pt x="3513" y="255"/>
                  </a:lnTo>
                  <a:lnTo>
                    <a:pt x="3513" y="266"/>
                  </a:lnTo>
                  <a:lnTo>
                    <a:pt x="3514" y="267"/>
                  </a:lnTo>
                  <a:lnTo>
                    <a:pt x="3514" y="271"/>
                  </a:lnTo>
                  <a:lnTo>
                    <a:pt x="3514" y="275"/>
                  </a:lnTo>
                  <a:lnTo>
                    <a:pt x="3514" y="283"/>
                  </a:lnTo>
                  <a:lnTo>
                    <a:pt x="3514" y="275"/>
                  </a:lnTo>
                  <a:lnTo>
                    <a:pt x="3515" y="279"/>
                  </a:lnTo>
                  <a:lnTo>
                    <a:pt x="3515" y="283"/>
                  </a:lnTo>
                  <a:lnTo>
                    <a:pt x="3515" y="294"/>
                  </a:lnTo>
                  <a:lnTo>
                    <a:pt x="3516" y="291"/>
                  </a:lnTo>
                  <a:lnTo>
                    <a:pt x="3516" y="300"/>
                  </a:lnTo>
                  <a:lnTo>
                    <a:pt x="3516" y="299"/>
                  </a:lnTo>
                  <a:lnTo>
                    <a:pt x="3516" y="301"/>
                  </a:lnTo>
                  <a:lnTo>
                    <a:pt x="3517" y="297"/>
                  </a:lnTo>
                  <a:lnTo>
                    <a:pt x="3517" y="309"/>
                  </a:lnTo>
                  <a:lnTo>
                    <a:pt x="3517" y="302"/>
                  </a:lnTo>
                  <a:lnTo>
                    <a:pt x="3518" y="315"/>
                  </a:lnTo>
                  <a:lnTo>
                    <a:pt x="3518" y="310"/>
                  </a:lnTo>
                  <a:lnTo>
                    <a:pt x="3518" y="323"/>
                  </a:lnTo>
                  <a:lnTo>
                    <a:pt x="3518" y="316"/>
                  </a:lnTo>
                  <a:lnTo>
                    <a:pt x="3519" y="321"/>
                  </a:lnTo>
                  <a:lnTo>
                    <a:pt x="3519" y="325"/>
                  </a:lnTo>
                  <a:lnTo>
                    <a:pt x="3519" y="340"/>
                  </a:lnTo>
                  <a:lnTo>
                    <a:pt x="3520" y="344"/>
                  </a:lnTo>
                  <a:lnTo>
                    <a:pt x="3520" y="351"/>
                  </a:lnTo>
                  <a:lnTo>
                    <a:pt x="3520" y="357"/>
                  </a:lnTo>
                  <a:lnTo>
                    <a:pt x="3521" y="355"/>
                  </a:lnTo>
                  <a:lnTo>
                    <a:pt x="3521" y="361"/>
                  </a:lnTo>
                  <a:lnTo>
                    <a:pt x="3521" y="364"/>
                  </a:lnTo>
                  <a:lnTo>
                    <a:pt x="3521" y="367"/>
                  </a:lnTo>
                  <a:lnTo>
                    <a:pt x="3521" y="371"/>
                  </a:lnTo>
                  <a:lnTo>
                    <a:pt x="3522" y="384"/>
                  </a:lnTo>
                  <a:lnTo>
                    <a:pt x="3522" y="377"/>
                  </a:lnTo>
                  <a:lnTo>
                    <a:pt x="3522" y="389"/>
                  </a:lnTo>
                  <a:lnTo>
                    <a:pt x="3523" y="396"/>
                  </a:lnTo>
                  <a:lnTo>
                    <a:pt x="3523" y="393"/>
                  </a:lnTo>
                  <a:lnTo>
                    <a:pt x="3523" y="397"/>
                  </a:lnTo>
                  <a:lnTo>
                    <a:pt x="3523" y="402"/>
                  </a:lnTo>
                  <a:lnTo>
                    <a:pt x="3524" y="404"/>
                  </a:lnTo>
                  <a:lnTo>
                    <a:pt x="3524" y="404"/>
                  </a:lnTo>
                  <a:lnTo>
                    <a:pt x="3524" y="407"/>
                  </a:lnTo>
                  <a:lnTo>
                    <a:pt x="3524" y="411"/>
                  </a:lnTo>
                  <a:lnTo>
                    <a:pt x="3524" y="409"/>
                  </a:lnTo>
                  <a:lnTo>
                    <a:pt x="3525" y="413"/>
                  </a:lnTo>
                  <a:lnTo>
                    <a:pt x="3525" y="426"/>
                  </a:lnTo>
                  <a:lnTo>
                    <a:pt x="3525" y="421"/>
                  </a:lnTo>
                  <a:lnTo>
                    <a:pt x="3525" y="429"/>
                  </a:lnTo>
                  <a:lnTo>
                    <a:pt x="3526" y="434"/>
                  </a:lnTo>
                  <a:lnTo>
                    <a:pt x="3526" y="440"/>
                  </a:lnTo>
                  <a:lnTo>
                    <a:pt x="3526" y="445"/>
                  </a:lnTo>
                  <a:lnTo>
                    <a:pt x="3526" y="444"/>
                  </a:lnTo>
                  <a:lnTo>
                    <a:pt x="3527" y="449"/>
                  </a:lnTo>
                  <a:lnTo>
                    <a:pt x="3527" y="447"/>
                  </a:lnTo>
                  <a:lnTo>
                    <a:pt x="3527" y="457"/>
                  </a:lnTo>
                  <a:lnTo>
                    <a:pt x="3528" y="464"/>
                  </a:lnTo>
                  <a:lnTo>
                    <a:pt x="3528" y="461"/>
                  </a:lnTo>
                  <a:lnTo>
                    <a:pt x="3528" y="463"/>
                  </a:lnTo>
                  <a:lnTo>
                    <a:pt x="3528" y="470"/>
                  </a:lnTo>
                  <a:lnTo>
                    <a:pt x="3528" y="468"/>
                  </a:lnTo>
                  <a:lnTo>
                    <a:pt x="3528" y="477"/>
                  </a:lnTo>
                  <a:lnTo>
                    <a:pt x="3529" y="475"/>
                  </a:lnTo>
                  <a:lnTo>
                    <a:pt x="3529" y="482"/>
                  </a:lnTo>
                  <a:lnTo>
                    <a:pt x="3529" y="477"/>
                  </a:lnTo>
                  <a:lnTo>
                    <a:pt x="3529" y="482"/>
                  </a:lnTo>
                  <a:lnTo>
                    <a:pt x="3530" y="490"/>
                  </a:lnTo>
                  <a:lnTo>
                    <a:pt x="3530" y="489"/>
                  </a:lnTo>
                  <a:lnTo>
                    <a:pt x="3530" y="496"/>
                  </a:lnTo>
                  <a:lnTo>
                    <a:pt x="3531" y="494"/>
                  </a:lnTo>
                  <a:lnTo>
                    <a:pt x="3531" y="499"/>
                  </a:lnTo>
                  <a:lnTo>
                    <a:pt x="3531" y="503"/>
                  </a:lnTo>
                  <a:lnTo>
                    <a:pt x="3532" y="508"/>
                  </a:lnTo>
                  <a:lnTo>
                    <a:pt x="3532" y="504"/>
                  </a:lnTo>
                  <a:lnTo>
                    <a:pt x="3532" y="512"/>
                  </a:lnTo>
                  <a:lnTo>
                    <a:pt x="3532" y="523"/>
                  </a:lnTo>
                  <a:lnTo>
                    <a:pt x="3532" y="521"/>
                  </a:lnTo>
                  <a:lnTo>
                    <a:pt x="3533" y="521"/>
                  </a:lnTo>
                  <a:lnTo>
                    <a:pt x="3533" y="527"/>
                  </a:lnTo>
                  <a:lnTo>
                    <a:pt x="3533" y="527"/>
                  </a:lnTo>
                  <a:lnTo>
                    <a:pt x="3533" y="533"/>
                  </a:lnTo>
                  <a:lnTo>
                    <a:pt x="3534" y="536"/>
                  </a:lnTo>
                  <a:lnTo>
                    <a:pt x="3534" y="542"/>
                  </a:lnTo>
                  <a:lnTo>
                    <a:pt x="3534" y="539"/>
                  </a:lnTo>
                  <a:lnTo>
                    <a:pt x="3534" y="546"/>
                  </a:lnTo>
                  <a:lnTo>
                    <a:pt x="3535" y="543"/>
                  </a:lnTo>
                  <a:lnTo>
                    <a:pt x="3535" y="546"/>
                  </a:lnTo>
                  <a:lnTo>
                    <a:pt x="3535" y="549"/>
                  </a:lnTo>
                  <a:lnTo>
                    <a:pt x="3535" y="553"/>
                  </a:lnTo>
                  <a:lnTo>
                    <a:pt x="3535" y="554"/>
                  </a:lnTo>
                  <a:lnTo>
                    <a:pt x="3536" y="552"/>
                  </a:lnTo>
                  <a:lnTo>
                    <a:pt x="3536" y="556"/>
                  </a:lnTo>
                  <a:lnTo>
                    <a:pt x="3536" y="562"/>
                  </a:lnTo>
                  <a:lnTo>
                    <a:pt x="3536" y="560"/>
                  </a:lnTo>
                  <a:lnTo>
                    <a:pt x="3537" y="561"/>
                  </a:lnTo>
                  <a:lnTo>
                    <a:pt x="3537" y="565"/>
                  </a:lnTo>
                  <a:lnTo>
                    <a:pt x="3537" y="569"/>
                  </a:lnTo>
                  <a:lnTo>
                    <a:pt x="3537" y="569"/>
                  </a:lnTo>
                  <a:lnTo>
                    <a:pt x="3538" y="574"/>
                  </a:lnTo>
                  <a:lnTo>
                    <a:pt x="3538" y="577"/>
                  </a:lnTo>
                  <a:lnTo>
                    <a:pt x="3538" y="574"/>
                  </a:lnTo>
                  <a:lnTo>
                    <a:pt x="3538" y="581"/>
                  </a:lnTo>
                  <a:lnTo>
                    <a:pt x="3539" y="582"/>
                  </a:lnTo>
                  <a:lnTo>
                    <a:pt x="3539" y="580"/>
                  </a:lnTo>
                  <a:lnTo>
                    <a:pt x="3539" y="585"/>
                  </a:lnTo>
                  <a:lnTo>
                    <a:pt x="3539" y="586"/>
                  </a:lnTo>
                  <a:lnTo>
                    <a:pt x="3539" y="583"/>
                  </a:lnTo>
                  <a:lnTo>
                    <a:pt x="3539" y="588"/>
                  </a:lnTo>
                  <a:lnTo>
                    <a:pt x="3540" y="587"/>
                  </a:lnTo>
                  <a:lnTo>
                    <a:pt x="3540" y="587"/>
                  </a:lnTo>
                  <a:lnTo>
                    <a:pt x="3540" y="590"/>
                  </a:lnTo>
                  <a:lnTo>
                    <a:pt x="3540" y="589"/>
                  </a:lnTo>
                  <a:lnTo>
                    <a:pt x="3541" y="596"/>
                  </a:lnTo>
                  <a:lnTo>
                    <a:pt x="3541" y="592"/>
                  </a:lnTo>
                  <a:lnTo>
                    <a:pt x="3541" y="599"/>
                  </a:lnTo>
                  <a:lnTo>
                    <a:pt x="3541" y="594"/>
                  </a:lnTo>
                  <a:lnTo>
                    <a:pt x="3542" y="597"/>
                  </a:lnTo>
                  <a:lnTo>
                    <a:pt x="3542" y="600"/>
                  </a:lnTo>
                  <a:lnTo>
                    <a:pt x="3542" y="598"/>
                  </a:lnTo>
                  <a:lnTo>
                    <a:pt x="3542" y="599"/>
                  </a:lnTo>
                  <a:lnTo>
                    <a:pt x="3542" y="602"/>
                  </a:lnTo>
                  <a:lnTo>
                    <a:pt x="3542" y="601"/>
                  </a:lnTo>
                  <a:lnTo>
                    <a:pt x="3543" y="601"/>
                  </a:lnTo>
                  <a:lnTo>
                    <a:pt x="3543" y="607"/>
                  </a:lnTo>
                  <a:lnTo>
                    <a:pt x="3543" y="604"/>
                  </a:lnTo>
                  <a:lnTo>
                    <a:pt x="3543" y="610"/>
                  </a:lnTo>
                  <a:lnTo>
                    <a:pt x="3543" y="610"/>
                  </a:lnTo>
                  <a:lnTo>
                    <a:pt x="3544" y="608"/>
                  </a:lnTo>
                  <a:lnTo>
                    <a:pt x="3544" y="611"/>
                  </a:lnTo>
                  <a:lnTo>
                    <a:pt x="3544" y="610"/>
                  </a:lnTo>
                  <a:lnTo>
                    <a:pt x="3544" y="611"/>
                  </a:lnTo>
                  <a:lnTo>
                    <a:pt x="3545" y="611"/>
                  </a:lnTo>
                  <a:lnTo>
                    <a:pt x="3545" y="614"/>
                  </a:lnTo>
                  <a:lnTo>
                    <a:pt x="3545" y="613"/>
                  </a:lnTo>
                  <a:lnTo>
                    <a:pt x="3545" y="615"/>
                  </a:lnTo>
                  <a:lnTo>
                    <a:pt x="3545" y="621"/>
                  </a:lnTo>
                  <a:lnTo>
                    <a:pt x="3546" y="616"/>
                  </a:lnTo>
                  <a:lnTo>
                    <a:pt x="3546" y="618"/>
                  </a:lnTo>
                  <a:lnTo>
                    <a:pt x="3546" y="623"/>
                  </a:lnTo>
                  <a:lnTo>
                    <a:pt x="3546" y="620"/>
                  </a:lnTo>
                  <a:lnTo>
                    <a:pt x="3547" y="626"/>
                  </a:lnTo>
                  <a:lnTo>
                    <a:pt x="3547" y="622"/>
                  </a:lnTo>
                  <a:lnTo>
                    <a:pt x="3547" y="627"/>
                  </a:lnTo>
                  <a:lnTo>
                    <a:pt x="3547" y="624"/>
                  </a:lnTo>
                  <a:lnTo>
                    <a:pt x="3548" y="626"/>
                  </a:lnTo>
                  <a:lnTo>
                    <a:pt x="3548" y="629"/>
                  </a:lnTo>
                  <a:lnTo>
                    <a:pt x="3548" y="628"/>
                  </a:lnTo>
                  <a:lnTo>
                    <a:pt x="3548" y="633"/>
                  </a:lnTo>
                  <a:lnTo>
                    <a:pt x="3549" y="629"/>
                  </a:lnTo>
                  <a:lnTo>
                    <a:pt x="3549" y="633"/>
                  </a:lnTo>
                  <a:lnTo>
                    <a:pt x="3549" y="629"/>
                  </a:lnTo>
                  <a:lnTo>
                    <a:pt x="3549" y="637"/>
                  </a:lnTo>
                  <a:lnTo>
                    <a:pt x="3549" y="633"/>
                  </a:lnTo>
                  <a:lnTo>
                    <a:pt x="3550" y="635"/>
                  </a:lnTo>
                  <a:lnTo>
                    <a:pt x="3550" y="636"/>
                  </a:lnTo>
                  <a:lnTo>
                    <a:pt x="3550" y="640"/>
                  </a:lnTo>
                  <a:lnTo>
                    <a:pt x="3550" y="637"/>
                  </a:lnTo>
                  <a:lnTo>
                    <a:pt x="3551" y="640"/>
                  </a:lnTo>
                  <a:lnTo>
                    <a:pt x="3551" y="637"/>
                  </a:lnTo>
                  <a:lnTo>
                    <a:pt x="3551" y="639"/>
                  </a:lnTo>
                  <a:lnTo>
                    <a:pt x="3551" y="642"/>
                  </a:lnTo>
                  <a:lnTo>
                    <a:pt x="3551" y="635"/>
                  </a:lnTo>
                  <a:lnTo>
                    <a:pt x="3552" y="643"/>
                  </a:lnTo>
                  <a:lnTo>
                    <a:pt x="3552" y="639"/>
                  </a:lnTo>
                  <a:lnTo>
                    <a:pt x="3552" y="643"/>
                  </a:lnTo>
                  <a:lnTo>
                    <a:pt x="3553" y="645"/>
                  </a:lnTo>
                  <a:lnTo>
                    <a:pt x="3553" y="642"/>
                  </a:lnTo>
                  <a:lnTo>
                    <a:pt x="3553" y="646"/>
                  </a:lnTo>
                  <a:lnTo>
                    <a:pt x="3553" y="643"/>
                  </a:lnTo>
                  <a:lnTo>
                    <a:pt x="3553" y="643"/>
                  </a:lnTo>
                  <a:lnTo>
                    <a:pt x="3553" y="643"/>
                  </a:lnTo>
                  <a:lnTo>
                    <a:pt x="3554" y="643"/>
                  </a:lnTo>
                  <a:lnTo>
                    <a:pt x="3554" y="649"/>
                  </a:lnTo>
                  <a:lnTo>
                    <a:pt x="3554" y="644"/>
                  </a:lnTo>
                  <a:lnTo>
                    <a:pt x="3554" y="645"/>
                  </a:lnTo>
                  <a:lnTo>
                    <a:pt x="3554" y="650"/>
                  </a:lnTo>
                  <a:lnTo>
                    <a:pt x="3555" y="644"/>
                  </a:lnTo>
                  <a:lnTo>
                    <a:pt x="3555" y="651"/>
                  </a:lnTo>
                  <a:lnTo>
                    <a:pt x="3555" y="645"/>
                  </a:lnTo>
                  <a:lnTo>
                    <a:pt x="3555" y="646"/>
                  </a:lnTo>
                  <a:lnTo>
                    <a:pt x="3556" y="650"/>
                  </a:lnTo>
                  <a:lnTo>
                    <a:pt x="3556" y="647"/>
                  </a:lnTo>
                  <a:lnTo>
                    <a:pt x="3556" y="652"/>
                  </a:lnTo>
                  <a:lnTo>
                    <a:pt x="3556" y="646"/>
                  </a:lnTo>
                  <a:lnTo>
                    <a:pt x="3556" y="652"/>
                  </a:lnTo>
                  <a:lnTo>
                    <a:pt x="3556" y="647"/>
                  </a:lnTo>
                  <a:lnTo>
                    <a:pt x="3557" y="648"/>
                  </a:lnTo>
                  <a:lnTo>
                    <a:pt x="3557" y="654"/>
                  </a:lnTo>
                  <a:lnTo>
                    <a:pt x="3557" y="649"/>
                  </a:lnTo>
                  <a:lnTo>
                    <a:pt x="3557" y="649"/>
                  </a:lnTo>
                  <a:lnTo>
                    <a:pt x="3558" y="655"/>
                  </a:lnTo>
                  <a:lnTo>
                    <a:pt x="3558" y="650"/>
                  </a:lnTo>
                  <a:lnTo>
                    <a:pt x="3558" y="656"/>
                  </a:lnTo>
                  <a:lnTo>
                    <a:pt x="3558" y="651"/>
                  </a:lnTo>
                  <a:lnTo>
                    <a:pt x="3559" y="651"/>
                  </a:lnTo>
                  <a:lnTo>
                    <a:pt x="3559" y="656"/>
                  </a:lnTo>
                  <a:lnTo>
                    <a:pt x="3559" y="652"/>
                  </a:lnTo>
                  <a:lnTo>
                    <a:pt x="3560" y="654"/>
                  </a:lnTo>
                  <a:lnTo>
                    <a:pt x="3560" y="656"/>
                  </a:lnTo>
                  <a:lnTo>
                    <a:pt x="3560" y="651"/>
                  </a:lnTo>
                  <a:lnTo>
                    <a:pt x="3560" y="653"/>
                  </a:lnTo>
                  <a:lnTo>
                    <a:pt x="3560" y="658"/>
                  </a:lnTo>
                  <a:lnTo>
                    <a:pt x="3561" y="653"/>
                  </a:lnTo>
                  <a:lnTo>
                    <a:pt x="3561" y="658"/>
                  </a:lnTo>
                  <a:lnTo>
                    <a:pt x="3561" y="654"/>
                  </a:lnTo>
                  <a:lnTo>
                    <a:pt x="3561" y="654"/>
                  </a:lnTo>
                  <a:lnTo>
                    <a:pt x="3562" y="653"/>
                  </a:lnTo>
                  <a:lnTo>
                    <a:pt x="3562" y="659"/>
                  </a:lnTo>
                  <a:lnTo>
                    <a:pt x="3562" y="655"/>
                  </a:lnTo>
                  <a:lnTo>
                    <a:pt x="3562" y="660"/>
                  </a:lnTo>
                  <a:lnTo>
                    <a:pt x="3563" y="655"/>
                  </a:lnTo>
                  <a:lnTo>
                    <a:pt x="3563" y="655"/>
                  </a:lnTo>
                  <a:lnTo>
                    <a:pt x="3563" y="660"/>
                  </a:lnTo>
                  <a:lnTo>
                    <a:pt x="3563" y="655"/>
                  </a:lnTo>
                  <a:lnTo>
                    <a:pt x="3563" y="657"/>
                  </a:lnTo>
                  <a:lnTo>
                    <a:pt x="3563" y="660"/>
                  </a:lnTo>
                  <a:lnTo>
                    <a:pt x="3564" y="656"/>
                  </a:lnTo>
                  <a:lnTo>
                    <a:pt x="3564" y="657"/>
                  </a:lnTo>
                  <a:lnTo>
                    <a:pt x="3564" y="659"/>
                  </a:lnTo>
                  <a:lnTo>
                    <a:pt x="3564" y="655"/>
                  </a:lnTo>
                  <a:lnTo>
                    <a:pt x="3565" y="660"/>
                  </a:lnTo>
                  <a:lnTo>
                    <a:pt x="3565" y="656"/>
                  </a:lnTo>
                  <a:lnTo>
                    <a:pt x="3565" y="657"/>
                  </a:lnTo>
                  <a:lnTo>
                    <a:pt x="3565" y="661"/>
                  </a:lnTo>
                  <a:lnTo>
                    <a:pt x="3566" y="656"/>
                  </a:lnTo>
                  <a:lnTo>
                    <a:pt x="3566" y="656"/>
                  </a:lnTo>
                  <a:lnTo>
                    <a:pt x="3566" y="661"/>
                  </a:lnTo>
                  <a:lnTo>
                    <a:pt x="3566" y="656"/>
                  </a:lnTo>
                  <a:lnTo>
                    <a:pt x="3567" y="656"/>
                  </a:lnTo>
                  <a:lnTo>
                    <a:pt x="3567" y="661"/>
                  </a:lnTo>
                  <a:lnTo>
                    <a:pt x="3567" y="655"/>
                  </a:lnTo>
                  <a:lnTo>
                    <a:pt x="3567" y="655"/>
                  </a:lnTo>
                  <a:lnTo>
                    <a:pt x="3567" y="660"/>
                  </a:lnTo>
                  <a:lnTo>
                    <a:pt x="3568" y="655"/>
                  </a:lnTo>
                  <a:lnTo>
                    <a:pt x="3568" y="660"/>
                  </a:lnTo>
                  <a:lnTo>
                    <a:pt x="3568" y="654"/>
                  </a:lnTo>
                  <a:lnTo>
                    <a:pt x="3569" y="660"/>
                  </a:lnTo>
                  <a:lnTo>
                    <a:pt x="3569" y="654"/>
                  </a:lnTo>
                  <a:lnTo>
                    <a:pt x="3569" y="653"/>
                  </a:lnTo>
                  <a:lnTo>
                    <a:pt x="3569" y="653"/>
                  </a:lnTo>
                  <a:lnTo>
                    <a:pt x="3570" y="653"/>
                  </a:lnTo>
                  <a:lnTo>
                    <a:pt x="3570" y="657"/>
                  </a:lnTo>
                  <a:lnTo>
                    <a:pt x="3570" y="654"/>
                  </a:lnTo>
                  <a:lnTo>
                    <a:pt x="3570" y="653"/>
                  </a:lnTo>
                  <a:lnTo>
                    <a:pt x="3570" y="656"/>
                  </a:lnTo>
                  <a:lnTo>
                    <a:pt x="3571" y="658"/>
                  </a:lnTo>
                  <a:lnTo>
                    <a:pt x="3571" y="651"/>
                  </a:lnTo>
                  <a:lnTo>
                    <a:pt x="3571" y="655"/>
                  </a:lnTo>
                  <a:lnTo>
                    <a:pt x="3572" y="650"/>
                  </a:lnTo>
                  <a:lnTo>
                    <a:pt x="3572" y="647"/>
                  </a:lnTo>
                  <a:lnTo>
                    <a:pt x="3572" y="652"/>
                  </a:lnTo>
                  <a:lnTo>
                    <a:pt x="3572" y="648"/>
                  </a:lnTo>
                  <a:lnTo>
                    <a:pt x="3573" y="651"/>
                  </a:lnTo>
                  <a:lnTo>
                    <a:pt x="3573" y="647"/>
                  </a:lnTo>
                  <a:lnTo>
                    <a:pt x="3573" y="647"/>
                  </a:lnTo>
                  <a:lnTo>
                    <a:pt x="3573" y="652"/>
                  </a:lnTo>
                  <a:lnTo>
                    <a:pt x="3573" y="646"/>
                  </a:lnTo>
                  <a:lnTo>
                    <a:pt x="3574" y="648"/>
                  </a:lnTo>
                  <a:lnTo>
                    <a:pt x="3574" y="645"/>
                  </a:lnTo>
                  <a:lnTo>
                    <a:pt x="3574" y="641"/>
                  </a:lnTo>
                  <a:lnTo>
                    <a:pt x="3574" y="640"/>
                  </a:lnTo>
                  <a:lnTo>
                    <a:pt x="3575" y="642"/>
                  </a:lnTo>
                  <a:lnTo>
                    <a:pt x="3575" y="638"/>
                  </a:lnTo>
                  <a:lnTo>
                    <a:pt x="3575" y="639"/>
                  </a:lnTo>
                  <a:lnTo>
                    <a:pt x="3575" y="640"/>
                  </a:lnTo>
                  <a:lnTo>
                    <a:pt x="3575" y="635"/>
                  </a:lnTo>
                  <a:lnTo>
                    <a:pt x="3576" y="638"/>
                  </a:lnTo>
                  <a:lnTo>
                    <a:pt x="3576" y="634"/>
                  </a:lnTo>
                  <a:lnTo>
                    <a:pt x="3576" y="637"/>
                  </a:lnTo>
                  <a:lnTo>
                    <a:pt x="3577" y="630"/>
                  </a:lnTo>
                  <a:lnTo>
                    <a:pt x="3577" y="631"/>
                  </a:lnTo>
                  <a:lnTo>
                    <a:pt x="3577" y="633"/>
                  </a:lnTo>
                  <a:lnTo>
                    <a:pt x="3577" y="629"/>
                  </a:lnTo>
                  <a:lnTo>
                    <a:pt x="3577" y="632"/>
                  </a:lnTo>
                  <a:lnTo>
                    <a:pt x="3577" y="628"/>
                  </a:lnTo>
                  <a:lnTo>
                    <a:pt x="3578" y="626"/>
                  </a:lnTo>
                  <a:lnTo>
                    <a:pt x="3578" y="627"/>
                  </a:lnTo>
                  <a:lnTo>
                    <a:pt x="3578" y="629"/>
                  </a:lnTo>
                  <a:lnTo>
                    <a:pt x="3578" y="610"/>
                  </a:lnTo>
                  <a:lnTo>
                    <a:pt x="3578" y="619"/>
                  </a:lnTo>
                  <a:lnTo>
                    <a:pt x="3579" y="619"/>
                  </a:lnTo>
                  <a:lnTo>
                    <a:pt x="3579" y="620"/>
                  </a:lnTo>
                  <a:lnTo>
                    <a:pt x="3579" y="615"/>
                  </a:lnTo>
                  <a:lnTo>
                    <a:pt x="3579" y="618"/>
                  </a:lnTo>
                  <a:lnTo>
                    <a:pt x="3580" y="612"/>
                  </a:lnTo>
                  <a:lnTo>
                    <a:pt x="3580" y="612"/>
                  </a:lnTo>
                  <a:lnTo>
                    <a:pt x="3580" y="608"/>
                  </a:lnTo>
                  <a:lnTo>
                    <a:pt x="3580" y="610"/>
                  </a:lnTo>
                  <a:lnTo>
                    <a:pt x="3581" y="609"/>
                  </a:lnTo>
                  <a:lnTo>
                    <a:pt x="3581" y="603"/>
                  </a:lnTo>
                  <a:lnTo>
                    <a:pt x="3581" y="608"/>
                  </a:lnTo>
                  <a:lnTo>
                    <a:pt x="3581" y="605"/>
                  </a:lnTo>
                  <a:lnTo>
                    <a:pt x="3581" y="601"/>
                  </a:lnTo>
                  <a:lnTo>
                    <a:pt x="3581" y="603"/>
                  </a:lnTo>
                  <a:lnTo>
                    <a:pt x="3582" y="597"/>
                  </a:lnTo>
                  <a:lnTo>
                    <a:pt x="3582" y="600"/>
                  </a:lnTo>
                  <a:lnTo>
                    <a:pt x="3582" y="594"/>
                  </a:lnTo>
                  <a:lnTo>
                    <a:pt x="3582" y="597"/>
                  </a:lnTo>
                  <a:lnTo>
                    <a:pt x="3583" y="592"/>
                  </a:lnTo>
                  <a:lnTo>
                    <a:pt x="3583" y="592"/>
                  </a:lnTo>
                  <a:lnTo>
                    <a:pt x="3583" y="596"/>
                  </a:lnTo>
                  <a:lnTo>
                    <a:pt x="3583" y="587"/>
                  </a:lnTo>
                  <a:lnTo>
                    <a:pt x="3583" y="576"/>
                  </a:lnTo>
                  <a:lnTo>
                    <a:pt x="3584" y="585"/>
                  </a:lnTo>
                  <a:lnTo>
                    <a:pt x="3584" y="576"/>
                  </a:lnTo>
                  <a:lnTo>
                    <a:pt x="3584" y="581"/>
                  </a:lnTo>
                  <a:lnTo>
                    <a:pt x="3584" y="576"/>
                  </a:lnTo>
                  <a:lnTo>
                    <a:pt x="3585" y="572"/>
                  </a:lnTo>
                  <a:lnTo>
                    <a:pt x="3585" y="574"/>
                  </a:lnTo>
                  <a:lnTo>
                    <a:pt x="3585" y="570"/>
                  </a:lnTo>
                  <a:lnTo>
                    <a:pt x="3585" y="569"/>
                  </a:lnTo>
                  <a:lnTo>
                    <a:pt x="3586" y="573"/>
                  </a:lnTo>
                  <a:lnTo>
                    <a:pt x="3586" y="567"/>
                  </a:lnTo>
                  <a:lnTo>
                    <a:pt x="3586" y="563"/>
                  </a:lnTo>
                  <a:lnTo>
                    <a:pt x="3586" y="569"/>
                  </a:lnTo>
                  <a:lnTo>
                    <a:pt x="3586" y="564"/>
                  </a:lnTo>
                  <a:lnTo>
                    <a:pt x="3587" y="563"/>
                  </a:lnTo>
                  <a:lnTo>
                    <a:pt x="3587" y="557"/>
                  </a:lnTo>
                  <a:lnTo>
                    <a:pt x="3587" y="562"/>
                  </a:lnTo>
                  <a:lnTo>
                    <a:pt x="3588" y="556"/>
                  </a:lnTo>
                  <a:lnTo>
                    <a:pt x="3588" y="557"/>
                  </a:lnTo>
                  <a:lnTo>
                    <a:pt x="3588" y="553"/>
                  </a:lnTo>
                  <a:lnTo>
                    <a:pt x="3588" y="552"/>
                  </a:lnTo>
                  <a:lnTo>
                    <a:pt x="3588" y="536"/>
                  </a:lnTo>
                  <a:lnTo>
                    <a:pt x="3589" y="548"/>
                  </a:lnTo>
                  <a:lnTo>
                    <a:pt x="3589" y="543"/>
                  </a:lnTo>
                  <a:lnTo>
                    <a:pt x="3589" y="546"/>
                  </a:lnTo>
                  <a:lnTo>
                    <a:pt x="3590" y="541"/>
                  </a:lnTo>
                  <a:lnTo>
                    <a:pt x="3590" y="541"/>
                  </a:lnTo>
                  <a:lnTo>
                    <a:pt x="3590" y="533"/>
                  </a:lnTo>
                  <a:lnTo>
                    <a:pt x="3590" y="531"/>
                  </a:lnTo>
                  <a:lnTo>
                    <a:pt x="3591" y="526"/>
                  </a:lnTo>
                  <a:lnTo>
                    <a:pt x="3591" y="526"/>
                  </a:lnTo>
                  <a:lnTo>
                    <a:pt x="3591" y="516"/>
                  </a:lnTo>
                  <a:lnTo>
                    <a:pt x="3591" y="517"/>
                  </a:lnTo>
                  <a:lnTo>
                    <a:pt x="3591" y="510"/>
                  </a:lnTo>
                  <a:lnTo>
                    <a:pt x="3592" y="511"/>
                  </a:lnTo>
                  <a:lnTo>
                    <a:pt x="3592" y="503"/>
                  </a:lnTo>
                  <a:lnTo>
                    <a:pt x="3592" y="501"/>
                  </a:lnTo>
                  <a:lnTo>
                    <a:pt x="3592" y="505"/>
                  </a:lnTo>
                  <a:lnTo>
                    <a:pt x="3592" y="497"/>
                  </a:lnTo>
                  <a:lnTo>
                    <a:pt x="3593" y="498"/>
                  </a:lnTo>
                  <a:lnTo>
                    <a:pt x="3593" y="492"/>
                  </a:lnTo>
                  <a:lnTo>
                    <a:pt x="3593" y="492"/>
                  </a:lnTo>
                  <a:lnTo>
                    <a:pt x="3594" y="495"/>
                  </a:lnTo>
                  <a:lnTo>
                    <a:pt x="3594" y="489"/>
                  </a:lnTo>
                  <a:lnTo>
                    <a:pt x="3594" y="482"/>
                  </a:lnTo>
                  <a:lnTo>
                    <a:pt x="3594" y="491"/>
                  </a:lnTo>
                  <a:lnTo>
                    <a:pt x="3594" y="487"/>
                  </a:lnTo>
                  <a:lnTo>
                    <a:pt x="3595" y="486"/>
                  </a:lnTo>
                  <a:lnTo>
                    <a:pt x="3595" y="491"/>
                  </a:lnTo>
                  <a:lnTo>
                    <a:pt x="3595" y="484"/>
                  </a:lnTo>
                  <a:lnTo>
                    <a:pt x="3595" y="483"/>
                  </a:lnTo>
                  <a:lnTo>
                    <a:pt x="3595" y="482"/>
                  </a:lnTo>
                  <a:lnTo>
                    <a:pt x="3595" y="483"/>
                  </a:lnTo>
                  <a:lnTo>
                    <a:pt x="3596" y="482"/>
                  </a:lnTo>
                  <a:lnTo>
                    <a:pt x="3596" y="478"/>
                  </a:lnTo>
                  <a:lnTo>
                    <a:pt x="3596" y="471"/>
                  </a:lnTo>
                  <a:lnTo>
                    <a:pt x="3597" y="473"/>
                  </a:lnTo>
                  <a:lnTo>
                    <a:pt x="3597" y="467"/>
                  </a:lnTo>
                  <a:lnTo>
                    <a:pt x="3597" y="472"/>
                  </a:lnTo>
                  <a:lnTo>
                    <a:pt x="3597" y="472"/>
                  </a:lnTo>
                  <a:lnTo>
                    <a:pt x="3597" y="466"/>
                  </a:lnTo>
                  <a:lnTo>
                    <a:pt x="3598" y="469"/>
                  </a:lnTo>
                  <a:lnTo>
                    <a:pt x="3598" y="473"/>
                  </a:lnTo>
                  <a:lnTo>
                    <a:pt x="3598" y="470"/>
                  </a:lnTo>
                  <a:lnTo>
                    <a:pt x="3598" y="469"/>
                  </a:lnTo>
                  <a:lnTo>
                    <a:pt x="3598" y="467"/>
                  </a:lnTo>
                  <a:lnTo>
                    <a:pt x="3598" y="468"/>
                  </a:lnTo>
                  <a:lnTo>
                    <a:pt x="3599" y="467"/>
                  </a:lnTo>
                  <a:lnTo>
                    <a:pt x="3599" y="467"/>
                  </a:lnTo>
                  <a:lnTo>
                    <a:pt x="3599" y="469"/>
                  </a:lnTo>
                  <a:lnTo>
                    <a:pt x="3599" y="473"/>
                  </a:lnTo>
                  <a:lnTo>
                    <a:pt x="3599" y="464"/>
                  </a:lnTo>
                  <a:lnTo>
                    <a:pt x="3600" y="468"/>
                  </a:lnTo>
                  <a:lnTo>
                    <a:pt x="3600" y="475"/>
                  </a:lnTo>
                  <a:lnTo>
                    <a:pt x="3600" y="467"/>
                  </a:lnTo>
                  <a:lnTo>
                    <a:pt x="3600" y="467"/>
                  </a:lnTo>
                  <a:lnTo>
                    <a:pt x="3601" y="474"/>
                  </a:lnTo>
                  <a:lnTo>
                    <a:pt x="3601" y="467"/>
                  </a:lnTo>
                  <a:lnTo>
                    <a:pt x="3601" y="468"/>
                  </a:lnTo>
                  <a:lnTo>
                    <a:pt x="3601" y="473"/>
                  </a:lnTo>
                  <a:lnTo>
                    <a:pt x="3602" y="465"/>
                  </a:lnTo>
                  <a:lnTo>
                    <a:pt x="3602" y="466"/>
                  </a:lnTo>
                  <a:lnTo>
                    <a:pt x="3602" y="463"/>
                  </a:lnTo>
                  <a:lnTo>
                    <a:pt x="3602" y="469"/>
                  </a:lnTo>
                  <a:lnTo>
                    <a:pt x="3602" y="467"/>
                  </a:lnTo>
                  <a:lnTo>
                    <a:pt x="3602" y="469"/>
                  </a:lnTo>
                  <a:lnTo>
                    <a:pt x="3603" y="470"/>
                  </a:lnTo>
                  <a:lnTo>
                    <a:pt x="3603" y="465"/>
                  </a:lnTo>
                  <a:lnTo>
                    <a:pt x="3603" y="466"/>
                  </a:lnTo>
                  <a:lnTo>
                    <a:pt x="3603" y="467"/>
                  </a:lnTo>
                  <a:lnTo>
                    <a:pt x="3603" y="462"/>
                  </a:lnTo>
                  <a:lnTo>
                    <a:pt x="3604" y="469"/>
                  </a:lnTo>
                  <a:lnTo>
                    <a:pt x="3604" y="464"/>
                  </a:lnTo>
                  <a:lnTo>
                    <a:pt x="3604" y="470"/>
                  </a:lnTo>
                  <a:lnTo>
                    <a:pt x="3604" y="465"/>
                  </a:lnTo>
                  <a:lnTo>
                    <a:pt x="3605" y="469"/>
                  </a:lnTo>
                  <a:lnTo>
                    <a:pt x="3605" y="468"/>
                  </a:lnTo>
                  <a:lnTo>
                    <a:pt x="3605" y="462"/>
                  </a:lnTo>
                  <a:lnTo>
                    <a:pt x="3605" y="469"/>
                  </a:lnTo>
                  <a:lnTo>
                    <a:pt x="3605" y="464"/>
                  </a:lnTo>
                  <a:lnTo>
                    <a:pt x="3606" y="468"/>
                  </a:lnTo>
                  <a:lnTo>
                    <a:pt x="3606" y="473"/>
                  </a:lnTo>
                  <a:lnTo>
                    <a:pt x="3606" y="465"/>
                  </a:lnTo>
                  <a:lnTo>
                    <a:pt x="3607" y="464"/>
                  </a:lnTo>
                  <a:lnTo>
                    <a:pt x="3607" y="472"/>
                  </a:lnTo>
                  <a:lnTo>
                    <a:pt x="3607" y="460"/>
                  </a:lnTo>
                  <a:lnTo>
                    <a:pt x="3607" y="463"/>
                  </a:lnTo>
                  <a:lnTo>
                    <a:pt x="3608" y="464"/>
                  </a:lnTo>
                  <a:lnTo>
                    <a:pt x="3608" y="468"/>
                  </a:lnTo>
                  <a:lnTo>
                    <a:pt x="3608" y="463"/>
                  </a:lnTo>
                  <a:lnTo>
                    <a:pt x="3609" y="465"/>
                  </a:lnTo>
                  <a:lnTo>
                    <a:pt x="3609" y="467"/>
                  </a:lnTo>
                  <a:lnTo>
                    <a:pt x="3609" y="464"/>
                  </a:lnTo>
                  <a:lnTo>
                    <a:pt x="3609" y="465"/>
                  </a:lnTo>
                  <a:lnTo>
                    <a:pt x="3609" y="469"/>
                  </a:lnTo>
                  <a:lnTo>
                    <a:pt x="3609" y="458"/>
                  </a:lnTo>
                  <a:lnTo>
                    <a:pt x="3610" y="460"/>
                  </a:lnTo>
                  <a:lnTo>
                    <a:pt x="3610" y="466"/>
                  </a:lnTo>
                  <a:lnTo>
                    <a:pt x="3610" y="465"/>
                  </a:lnTo>
                  <a:lnTo>
                    <a:pt x="3610" y="467"/>
                  </a:lnTo>
                  <a:lnTo>
                    <a:pt x="3610" y="463"/>
                  </a:lnTo>
                  <a:lnTo>
                    <a:pt x="3611" y="465"/>
                  </a:lnTo>
                  <a:lnTo>
                    <a:pt x="3611" y="469"/>
                  </a:lnTo>
                  <a:lnTo>
                    <a:pt x="3611" y="466"/>
                  </a:lnTo>
                  <a:lnTo>
                    <a:pt x="3611" y="467"/>
                  </a:lnTo>
                  <a:lnTo>
                    <a:pt x="3612" y="458"/>
                  </a:lnTo>
                  <a:lnTo>
                    <a:pt x="3612" y="460"/>
                  </a:lnTo>
                  <a:lnTo>
                    <a:pt x="3612" y="458"/>
                  </a:lnTo>
                  <a:lnTo>
                    <a:pt x="3612" y="458"/>
                  </a:lnTo>
                  <a:lnTo>
                    <a:pt x="3612" y="463"/>
                  </a:lnTo>
                  <a:lnTo>
                    <a:pt x="3612" y="460"/>
                  </a:lnTo>
                  <a:lnTo>
                    <a:pt x="3613" y="460"/>
                  </a:lnTo>
                  <a:lnTo>
                    <a:pt x="3613" y="464"/>
                  </a:lnTo>
                  <a:lnTo>
                    <a:pt x="3613" y="458"/>
                  </a:lnTo>
                  <a:lnTo>
                    <a:pt x="3613" y="458"/>
                  </a:lnTo>
                  <a:lnTo>
                    <a:pt x="3614" y="463"/>
                  </a:lnTo>
                  <a:lnTo>
                    <a:pt x="3614" y="461"/>
                  </a:lnTo>
                  <a:lnTo>
                    <a:pt x="3614" y="461"/>
                  </a:lnTo>
                  <a:lnTo>
                    <a:pt x="3614" y="465"/>
                  </a:lnTo>
                  <a:lnTo>
                    <a:pt x="3614" y="461"/>
                  </a:lnTo>
                  <a:lnTo>
                    <a:pt x="3615" y="464"/>
                  </a:lnTo>
                  <a:lnTo>
                    <a:pt x="3615" y="458"/>
                  </a:lnTo>
                  <a:lnTo>
                    <a:pt x="3615" y="460"/>
                  </a:lnTo>
                  <a:lnTo>
                    <a:pt x="3615" y="458"/>
                  </a:lnTo>
                  <a:lnTo>
                    <a:pt x="3616" y="464"/>
                  </a:lnTo>
                  <a:lnTo>
                    <a:pt x="3616" y="458"/>
                  </a:lnTo>
                  <a:lnTo>
                    <a:pt x="3616" y="455"/>
                  </a:lnTo>
                  <a:lnTo>
                    <a:pt x="3616" y="460"/>
                  </a:lnTo>
                  <a:lnTo>
                    <a:pt x="3616" y="455"/>
                  </a:lnTo>
                  <a:lnTo>
                    <a:pt x="3617" y="458"/>
                  </a:lnTo>
                  <a:lnTo>
                    <a:pt x="3617" y="455"/>
                  </a:lnTo>
                  <a:lnTo>
                    <a:pt x="3617" y="455"/>
                  </a:lnTo>
                  <a:lnTo>
                    <a:pt x="3617" y="460"/>
                  </a:lnTo>
                  <a:lnTo>
                    <a:pt x="3618" y="458"/>
                  </a:lnTo>
                  <a:lnTo>
                    <a:pt x="3618" y="463"/>
                  </a:lnTo>
                  <a:lnTo>
                    <a:pt x="3618" y="455"/>
                  </a:lnTo>
                  <a:lnTo>
                    <a:pt x="3618" y="447"/>
                  </a:lnTo>
                  <a:lnTo>
                    <a:pt x="3619" y="452"/>
                  </a:lnTo>
                  <a:lnTo>
                    <a:pt x="3619" y="455"/>
                  </a:lnTo>
                  <a:lnTo>
                    <a:pt x="3619" y="460"/>
                  </a:lnTo>
                  <a:lnTo>
                    <a:pt x="3619" y="455"/>
                  </a:lnTo>
                  <a:lnTo>
                    <a:pt x="3619" y="456"/>
                  </a:lnTo>
                  <a:lnTo>
                    <a:pt x="3619" y="463"/>
                  </a:lnTo>
                  <a:lnTo>
                    <a:pt x="3620" y="456"/>
                  </a:lnTo>
                  <a:lnTo>
                    <a:pt x="3620" y="454"/>
                  </a:lnTo>
                  <a:lnTo>
                    <a:pt x="3620" y="461"/>
                  </a:lnTo>
                  <a:lnTo>
                    <a:pt x="3620" y="456"/>
                  </a:lnTo>
                  <a:lnTo>
                    <a:pt x="3621" y="460"/>
                  </a:lnTo>
                  <a:lnTo>
                    <a:pt x="3621" y="453"/>
                  </a:lnTo>
                  <a:lnTo>
                    <a:pt x="3621" y="456"/>
                  </a:lnTo>
                  <a:lnTo>
                    <a:pt x="3621" y="460"/>
                  </a:lnTo>
                  <a:lnTo>
                    <a:pt x="3622" y="455"/>
                  </a:lnTo>
                  <a:lnTo>
                    <a:pt x="3622" y="458"/>
                  </a:lnTo>
                  <a:lnTo>
                    <a:pt x="3622" y="453"/>
                  </a:lnTo>
                  <a:lnTo>
                    <a:pt x="3622" y="458"/>
                  </a:lnTo>
                  <a:lnTo>
                    <a:pt x="3623" y="454"/>
                  </a:lnTo>
                  <a:lnTo>
                    <a:pt x="3623" y="453"/>
                  </a:lnTo>
                  <a:lnTo>
                    <a:pt x="3623" y="459"/>
                  </a:lnTo>
                  <a:lnTo>
                    <a:pt x="3623" y="441"/>
                  </a:lnTo>
                  <a:lnTo>
                    <a:pt x="3623" y="427"/>
                  </a:lnTo>
                  <a:lnTo>
                    <a:pt x="3623" y="437"/>
                  </a:lnTo>
                  <a:lnTo>
                    <a:pt x="3624" y="439"/>
                  </a:lnTo>
                  <a:lnTo>
                    <a:pt x="3624" y="443"/>
                  </a:lnTo>
                  <a:lnTo>
                    <a:pt x="3624" y="440"/>
                  </a:lnTo>
                  <a:lnTo>
                    <a:pt x="3625" y="439"/>
                  </a:lnTo>
                  <a:lnTo>
                    <a:pt x="3625" y="445"/>
                  </a:lnTo>
                  <a:lnTo>
                    <a:pt x="3625" y="443"/>
                  </a:lnTo>
                  <a:lnTo>
                    <a:pt x="3625" y="448"/>
                  </a:lnTo>
                  <a:lnTo>
                    <a:pt x="3625" y="446"/>
                  </a:lnTo>
                  <a:lnTo>
                    <a:pt x="3626" y="447"/>
                  </a:lnTo>
                  <a:lnTo>
                    <a:pt x="3626" y="451"/>
                  </a:lnTo>
                  <a:lnTo>
                    <a:pt x="3626" y="446"/>
                  </a:lnTo>
                  <a:lnTo>
                    <a:pt x="3626" y="453"/>
                  </a:lnTo>
                  <a:lnTo>
                    <a:pt x="3627" y="448"/>
                  </a:lnTo>
                  <a:lnTo>
                    <a:pt x="3627" y="453"/>
                  </a:lnTo>
                  <a:lnTo>
                    <a:pt x="3627" y="448"/>
                  </a:lnTo>
                  <a:lnTo>
                    <a:pt x="3627" y="455"/>
                  </a:lnTo>
                  <a:lnTo>
                    <a:pt x="3628" y="449"/>
                  </a:lnTo>
                  <a:lnTo>
                    <a:pt x="3628" y="446"/>
                  </a:lnTo>
                  <a:lnTo>
                    <a:pt x="3628" y="451"/>
                  </a:lnTo>
                  <a:lnTo>
                    <a:pt x="3628" y="447"/>
                  </a:lnTo>
                  <a:lnTo>
                    <a:pt x="3629" y="444"/>
                  </a:lnTo>
                  <a:lnTo>
                    <a:pt x="3629" y="448"/>
                  </a:lnTo>
                  <a:lnTo>
                    <a:pt x="3629" y="444"/>
                  </a:lnTo>
                  <a:lnTo>
                    <a:pt x="3629" y="447"/>
                  </a:lnTo>
                  <a:lnTo>
                    <a:pt x="3629" y="449"/>
                  </a:lnTo>
                  <a:lnTo>
                    <a:pt x="3630" y="446"/>
                  </a:lnTo>
                  <a:lnTo>
                    <a:pt x="3630" y="446"/>
                  </a:lnTo>
                  <a:lnTo>
                    <a:pt x="3630" y="443"/>
                  </a:lnTo>
                  <a:lnTo>
                    <a:pt x="3630" y="446"/>
                  </a:lnTo>
                  <a:lnTo>
                    <a:pt x="3630" y="448"/>
                  </a:lnTo>
                  <a:lnTo>
                    <a:pt x="3631" y="441"/>
                  </a:lnTo>
                  <a:lnTo>
                    <a:pt x="3631" y="444"/>
                  </a:lnTo>
                  <a:lnTo>
                    <a:pt x="3631" y="447"/>
                  </a:lnTo>
                  <a:lnTo>
                    <a:pt x="3631" y="439"/>
                  </a:lnTo>
                  <a:lnTo>
                    <a:pt x="3631" y="442"/>
                  </a:lnTo>
                  <a:lnTo>
                    <a:pt x="3632" y="445"/>
                  </a:lnTo>
                  <a:lnTo>
                    <a:pt x="3632" y="438"/>
                  </a:lnTo>
                  <a:lnTo>
                    <a:pt x="3632" y="439"/>
                  </a:lnTo>
                  <a:lnTo>
                    <a:pt x="3633" y="430"/>
                  </a:lnTo>
                  <a:lnTo>
                    <a:pt x="3633" y="432"/>
                  </a:lnTo>
                  <a:lnTo>
                    <a:pt x="3633" y="426"/>
                  </a:lnTo>
                  <a:lnTo>
                    <a:pt x="3633" y="427"/>
                  </a:lnTo>
                  <a:lnTo>
                    <a:pt x="3633" y="429"/>
                  </a:lnTo>
                  <a:lnTo>
                    <a:pt x="3634" y="426"/>
                  </a:lnTo>
                  <a:lnTo>
                    <a:pt x="3634" y="426"/>
                  </a:lnTo>
                  <a:lnTo>
                    <a:pt x="3634" y="426"/>
                  </a:lnTo>
                  <a:lnTo>
                    <a:pt x="3634" y="428"/>
                  </a:lnTo>
                  <a:lnTo>
                    <a:pt x="3635" y="423"/>
                  </a:lnTo>
                  <a:lnTo>
                    <a:pt x="3635" y="422"/>
                  </a:lnTo>
                  <a:lnTo>
                    <a:pt x="3635" y="426"/>
                  </a:lnTo>
                  <a:lnTo>
                    <a:pt x="3635" y="416"/>
                  </a:lnTo>
                  <a:lnTo>
                    <a:pt x="3635" y="416"/>
                  </a:lnTo>
                  <a:lnTo>
                    <a:pt x="3636" y="419"/>
                  </a:lnTo>
                  <a:lnTo>
                    <a:pt x="3636" y="412"/>
                  </a:lnTo>
                  <a:lnTo>
                    <a:pt x="3636" y="409"/>
                  </a:lnTo>
                  <a:lnTo>
                    <a:pt x="3636" y="417"/>
                  </a:lnTo>
                  <a:lnTo>
                    <a:pt x="3637" y="413"/>
                  </a:lnTo>
                  <a:lnTo>
                    <a:pt x="3637" y="409"/>
                  </a:lnTo>
                  <a:lnTo>
                    <a:pt x="3637" y="413"/>
                  </a:lnTo>
                  <a:lnTo>
                    <a:pt x="3637" y="410"/>
                  </a:lnTo>
                  <a:lnTo>
                    <a:pt x="3637" y="406"/>
                  </a:lnTo>
                  <a:lnTo>
                    <a:pt x="3637" y="409"/>
                  </a:lnTo>
                  <a:lnTo>
                    <a:pt x="3638" y="403"/>
                  </a:lnTo>
                  <a:lnTo>
                    <a:pt x="3638" y="401"/>
                  </a:lnTo>
                  <a:lnTo>
                    <a:pt x="3638" y="398"/>
                  </a:lnTo>
                  <a:lnTo>
                    <a:pt x="3638" y="399"/>
                  </a:lnTo>
                  <a:lnTo>
                    <a:pt x="3639" y="398"/>
                  </a:lnTo>
                  <a:lnTo>
                    <a:pt x="3639" y="394"/>
                  </a:lnTo>
                  <a:lnTo>
                    <a:pt x="3639" y="394"/>
                  </a:lnTo>
                  <a:lnTo>
                    <a:pt x="3639" y="387"/>
                  </a:lnTo>
                  <a:lnTo>
                    <a:pt x="3640" y="391"/>
                  </a:lnTo>
                  <a:lnTo>
                    <a:pt x="3640" y="372"/>
                  </a:lnTo>
                  <a:lnTo>
                    <a:pt x="3640" y="378"/>
                  </a:lnTo>
                  <a:lnTo>
                    <a:pt x="3640" y="371"/>
                  </a:lnTo>
                  <a:lnTo>
                    <a:pt x="3641" y="378"/>
                  </a:lnTo>
                  <a:lnTo>
                    <a:pt x="3641" y="371"/>
                  </a:lnTo>
                  <a:lnTo>
                    <a:pt x="3641" y="371"/>
                  </a:lnTo>
                  <a:lnTo>
                    <a:pt x="3642" y="366"/>
                  </a:lnTo>
                  <a:lnTo>
                    <a:pt x="3642" y="366"/>
                  </a:lnTo>
                  <a:lnTo>
                    <a:pt x="3642" y="360"/>
                  </a:lnTo>
                  <a:lnTo>
                    <a:pt x="3642" y="362"/>
                  </a:lnTo>
                  <a:lnTo>
                    <a:pt x="3643" y="360"/>
                  </a:lnTo>
                  <a:lnTo>
                    <a:pt x="3643" y="353"/>
                  </a:lnTo>
                  <a:lnTo>
                    <a:pt x="3643" y="361"/>
                  </a:lnTo>
                  <a:lnTo>
                    <a:pt x="3643" y="354"/>
                  </a:lnTo>
                  <a:lnTo>
                    <a:pt x="3643" y="349"/>
                  </a:lnTo>
                  <a:lnTo>
                    <a:pt x="3644" y="352"/>
                  </a:lnTo>
                  <a:lnTo>
                    <a:pt x="3644" y="344"/>
                  </a:lnTo>
                  <a:lnTo>
                    <a:pt x="3644" y="343"/>
                  </a:lnTo>
                  <a:lnTo>
                    <a:pt x="3644" y="346"/>
                  </a:lnTo>
                  <a:lnTo>
                    <a:pt x="3644" y="343"/>
                  </a:lnTo>
                  <a:lnTo>
                    <a:pt x="3644" y="346"/>
                  </a:lnTo>
                  <a:lnTo>
                    <a:pt x="3645" y="337"/>
                  </a:lnTo>
                  <a:lnTo>
                    <a:pt x="3645" y="342"/>
                  </a:lnTo>
                  <a:lnTo>
                    <a:pt x="3645" y="344"/>
                  </a:lnTo>
                  <a:lnTo>
                    <a:pt x="3645" y="337"/>
                  </a:lnTo>
                  <a:lnTo>
                    <a:pt x="3646" y="345"/>
                  </a:lnTo>
                  <a:lnTo>
                    <a:pt x="3646" y="337"/>
                  </a:lnTo>
                  <a:lnTo>
                    <a:pt x="3646" y="343"/>
                  </a:lnTo>
                  <a:lnTo>
                    <a:pt x="3646" y="336"/>
                  </a:lnTo>
                  <a:lnTo>
                    <a:pt x="3647" y="347"/>
                  </a:lnTo>
                  <a:lnTo>
                    <a:pt x="3647" y="339"/>
                  </a:lnTo>
                  <a:lnTo>
                    <a:pt x="3647" y="341"/>
                  </a:lnTo>
                  <a:lnTo>
                    <a:pt x="3647" y="332"/>
                  </a:lnTo>
                  <a:lnTo>
                    <a:pt x="3647" y="330"/>
                  </a:lnTo>
                  <a:lnTo>
                    <a:pt x="3647" y="332"/>
                  </a:lnTo>
                  <a:lnTo>
                    <a:pt x="3648" y="330"/>
                  </a:lnTo>
                  <a:lnTo>
                    <a:pt x="3648" y="336"/>
                  </a:lnTo>
                  <a:lnTo>
                    <a:pt x="3648" y="331"/>
                  </a:lnTo>
                  <a:lnTo>
                    <a:pt x="3648" y="344"/>
                  </a:lnTo>
                  <a:lnTo>
                    <a:pt x="3649" y="338"/>
                  </a:lnTo>
                  <a:lnTo>
                    <a:pt x="3649" y="348"/>
                  </a:lnTo>
                  <a:lnTo>
                    <a:pt x="3649" y="343"/>
                  </a:lnTo>
                  <a:lnTo>
                    <a:pt x="3649" y="348"/>
                  </a:lnTo>
                  <a:lnTo>
                    <a:pt x="3650" y="344"/>
                  </a:lnTo>
                  <a:lnTo>
                    <a:pt x="3650" y="345"/>
                  </a:lnTo>
                  <a:lnTo>
                    <a:pt x="3650" y="354"/>
                  </a:lnTo>
                  <a:lnTo>
                    <a:pt x="3650" y="346"/>
                  </a:lnTo>
                  <a:lnTo>
                    <a:pt x="3650" y="351"/>
                  </a:lnTo>
                  <a:lnTo>
                    <a:pt x="3651" y="354"/>
                  </a:lnTo>
                  <a:lnTo>
                    <a:pt x="3651" y="351"/>
                  </a:lnTo>
                  <a:lnTo>
                    <a:pt x="3651" y="357"/>
                  </a:lnTo>
                  <a:lnTo>
                    <a:pt x="3651" y="356"/>
                  </a:lnTo>
                  <a:lnTo>
                    <a:pt x="3651" y="361"/>
                  </a:lnTo>
                  <a:lnTo>
                    <a:pt x="3652" y="358"/>
                  </a:lnTo>
                  <a:lnTo>
                    <a:pt x="3652" y="370"/>
                  </a:lnTo>
                  <a:lnTo>
                    <a:pt x="3652" y="362"/>
                  </a:lnTo>
                  <a:lnTo>
                    <a:pt x="3652" y="369"/>
                  </a:lnTo>
                  <a:lnTo>
                    <a:pt x="3652" y="375"/>
                  </a:lnTo>
                  <a:lnTo>
                    <a:pt x="3653" y="370"/>
                  </a:lnTo>
                  <a:lnTo>
                    <a:pt x="3653" y="379"/>
                  </a:lnTo>
                  <a:lnTo>
                    <a:pt x="3653" y="375"/>
                  </a:lnTo>
                  <a:lnTo>
                    <a:pt x="3653" y="379"/>
                  </a:lnTo>
                  <a:lnTo>
                    <a:pt x="3654" y="382"/>
                  </a:lnTo>
                  <a:lnTo>
                    <a:pt x="3654" y="379"/>
                  </a:lnTo>
                  <a:lnTo>
                    <a:pt x="3654" y="387"/>
                  </a:lnTo>
                  <a:lnTo>
                    <a:pt x="3654" y="380"/>
                  </a:lnTo>
                  <a:lnTo>
                    <a:pt x="3654" y="390"/>
                  </a:lnTo>
                  <a:lnTo>
                    <a:pt x="3655" y="385"/>
                  </a:lnTo>
                  <a:lnTo>
                    <a:pt x="3655" y="392"/>
                  </a:lnTo>
                  <a:lnTo>
                    <a:pt x="3655" y="390"/>
                  </a:lnTo>
                  <a:lnTo>
                    <a:pt x="3655" y="397"/>
                  </a:lnTo>
                  <a:lnTo>
                    <a:pt x="3656" y="391"/>
                  </a:lnTo>
                  <a:lnTo>
                    <a:pt x="3656" y="394"/>
                  </a:lnTo>
                  <a:lnTo>
                    <a:pt x="3656" y="399"/>
                  </a:lnTo>
                  <a:lnTo>
                    <a:pt x="3656" y="394"/>
                  </a:lnTo>
                  <a:lnTo>
                    <a:pt x="3657" y="403"/>
                  </a:lnTo>
                  <a:lnTo>
                    <a:pt x="3657" y="398"/>
                  </a:lnTo>
                  <a:lnTo>
                    <a:pt x="3657" y="398"/>
                  </a:lnTo>
                  <a:lnTo>
                    <a:pt x="3657" y="409"/>
                  </a:lnTo>
                  <a:lnTo>
                    <a:pt x="3657" y="401"/>
                  </a:lnTo>
                  <a:lnTo>
                    <a:pt x="3658" y="406"/>
                  </a:lnTo>
                  <a:lnTo>
                    <a:pt x="3658" y="402"/>
                  </a:lnTo>
                  <a:lnTo>
                    <a:pt x="3658" y="409"/>
                  </a:lnTo>
                  <a:lnTo>
                    <a:pt x="3658" y="403"/>
                  </a:lnTo>
                  <a:lnTo>
                    <a:pt x="3658" y="401"/>
                  </a:lnTo>
                  <a:lnTo>
                    <a:pt x="3659" y="412"/>
                  </a:lnTo>
                  <a:lnTo>
                    <a:pt x="3659" y="403"/>
                  </a:lnTo>
                  <a:lnTo>
                    <a:pt x="3659" y="410"/>
                  </a:lnTo>
                  <a:lnTo>
                    <a:pt x="3659" y="415"/>
                  </a:lnTo>
                  <a:lnTo>
                    <a:pt x="3660" y="420"/>
                  </a:lnTo>
                  <a:lnTo>
                    <a:pt x="3660" y="417"/>
                  </a:lnTo>
                  <a:lnTo>
                    <a:pt x="3660" y="419"/>
                  </a:lnTo>
                  <a:lnTo>
                    <a:pt x="3660" y="427"/>
                  </a:lnTo>
                  <a:lnTo>
                    <a:pt x="3661" y="424"/>
                  </a:lnTo>
                  <a:lnTo>
                    <a:pt x="3661" y="425"/>
                  </a:lnTo>
                  <a:lnTo>
                    <a:pt x="3661" y="429"/>
                  </a:lnTo>
                  <a:lnTo>
                    <a:pt x="3661" y="426"/>
                  </a:lnTo>
                  <a:lnTo>
                    <a:pt x="3661" y="433"/>
                  </a:lnTo>
                  <a:lnTo>
                    <a:pt x="3661" y="429"/>
                  </a:lnTo>
                  <a:lnTo>
                    <a:pt x="3662" y="434"/>
                  </a:lnTo>
                  <a:lnTo>
                    <a:pt x="3662" y="433"/>
                  </a:lnTo>
                  <a:lnTo>
                    <a:pt x="3662" y="438"/>
                  </a:lnTo>
                  <a:lnTo>
                    <a:pt x="3663" y="433"/>
                  </a:lnTo>
                  <a:lnTo>
                    <a:pt x="3663" y="444"/>
                  </a:lnTo>
                  <a:lnTo>
                    <a:pt x="3663" y="437"/>
                  </a:lnTo>
                  <a:lnTo>
                    <a:pt x="3663" y="441"/>
                  </a:lnTo>
                  <a:lnTo>
                    <a:pt x="3663" y="446"/>
                  </a:lnTo>
                  <a:lnTo>
                    <a:pt x="3664" y="435"/>
                  </a:lnTo>
                  <a:lnTo>
                    <a:pt x="3664" y="444"/>
                  </a:lnTo>
                  <a:lnTo>
                    <a:pt x="3664" y="440"/>
                  </a:lnTo>
                  <a:lnTo>
                    <a:pt x="3664" y="443"/>
                  </a:lnTo>
                  <a:lnTo>
                    <a:pt x="3665" y="445"/>
                  </a:lnTo>
                  <a:lnTo>
                    <a:pt x="3665" y="442"/>
                  </a:lnTo>
                  <a:lnTo>
                    <a:pt x="3665" y="451"/>
                  </a:lnTo>
                  <a:lnTo>
                    <a:pt x="3665" y="445"/>
                  </a:lnTo>
                  <a:lnTo>
                    <a:pt x="3665" y="442"/>
                  </a:lnTo>
                  <a:lnTo>
                    <a:pt x="3665" y="452"/>
                  </a:lnTo>
                  <a:lnTo>
                    <a:pt x="3666" y="442"/>
                  </a:lnTo>
                  <a:lnTo>
                    <a:pt x="3666" y="450"/>
                  </a:lnTo>
                  <a:lnTo>
                    <a:pt x="3666" y="451"/>
                  </a:lnTo>
                  <a:lnTo>
                    <a:pt x="3666" y="454"/>
                  </a:lnTo>
                  <a:lnTo>
                    <a:pt x="3667" y="448"/>
                  </a:lnTo>
                  <a:lnTo>
                    <a:pt x="3667" y="450"/>
                  </a:lnTo>
                  <a:lnTo>
                    <a:pt x="3667" y="455"/>
                  </a:lnTo>
                  <a:lnTo>
                    <a:pt x="3667" y="450"/>
                  </a:lnTo>
                  <a:lnTo>
                    <a:pt x="3667" y="453"/>
                  </a:lnTo>
                  <a:lnTo>
                    <a:pt x="3668" y="455"/>
                  </a:lnTo>
                  <a:lnTo>
                    <a:pt x="3668" y="451"/>
                  </a:lnTo>
                  <a:lnTo>
                    <a:pt x="3668" y="458"/>
                  </a:lnTo>
                  <a:lnTo>
                    <a:pt x="3668" y="457"/>
                  </a:lnTo>
                  <a:lnTo>
                    <a:pt x="3668" y="455"/>
                  </a:lnTo>
                  <a:lnTo>
                    <a:pt x="3668" y="458"/>
                  </a:lnTo>
                  <a:lnTo>
                    <a:pt x="3669" y="457"/>
                  </a:lnTo>
                  <a:lnTo>
                    <a:pt x="3669" y="456"/>
                  </a:lnTo>
                  <a:lnTo>
                    <a:pt x="3669" y="461"/>
                  </a:lnTo>
                  <a:lnTo>
                    <a:pt x="3669" y="457"/>
                  </a:lnTo>
                  <a:lnTo>
                    <a:pt x="3670" y="461"/>
                  </a:lnTo>
                  <a:lnTo>
                    <a:pt x="3670" y="455"/>
                  </a:lnTo>
                  <a:lnTo>
                    <a:pt x="3670" y="455"/>
                  </a:lnTo>
                  <a:lnTo>
                    <a:pt x="3670" y="464"/>
                  </a:lnTo>
                  <a:lnTo>
                    <a:pt x="3670" y="455"/>
                  </a:lnTo>
                  <a:lnTo>
                    <a:pt x="3671" y="458"/>
                  </a:lnTo>
                  <a:lnTo>
                    <a:pt x="3671" y="462"/>
                  </a:lnTo>
                  <a:lnTo>
                    <a:pt x="3671" y="458"/>
                  </a:lnTo>
                  <a:lnTo>
                    <a:pt x="3671" y="464"/>
                  </a:lnTo>
                  <a:lnTo>
                    <a:pt x="3671" y="458"/>
                  </a:lnTo>
                  <a:lnTo>
                    <a:pt x="3672" y="460"/>
                  </a:lnTo>
                  <a:lnTo>
                    <a:pt x="3672" y="465"/>
                  </a:lnTo>
                  <a:lnTo>
                    <a:pt x="3672" y="456"/>
                  </a:lnTo>
                  <a:lnTo>
                    <a:pt x="3672" y="465"/>
                  </a:lnTo>
                  <a:lnTo>
                    <a:pt x="3672" y="463"/>
                  </a:lnTo>
                  <a:lnTo>
                    <a:pt x="3672" y="460"/>
                  </a:lnTo>
                  <a:lnTo>
                    <a:pt x="3673" y="466"/>
                  </a:lnTo>
                  <a:lnTo>
                    <a:pt x="3673" y="462"/>
                  </a:lnTo>
                  <a:lnTo>
                    <a:pt x="3673" y="466"/>
                  </a:lnTo>
                  <a:lnTo>
                    <a:pt x="3674" y="463"/>
                  </a:lnTo>
                  <a:lnTo>
                    <a:pt x="3674" y="462"/>
                  </a:lnTo>
                  <a:lnTo>
                    <a:pt x="3674" y="461"/>
                  </a:lnTo>
                  <a:lnTo>
                    <a:pt x="3674" y="467"/>
                  </a:lnTo>
                  <a:lnTo>
                    <a:pt x="3675" y="460"/>
                  </a:lnTo>
                  <a:lnTo>
                    <a:pt x="3675" y="462"/>
                  </a:lnTo>
                  <a:lnTo>
                    <a:pt x="3675" y="468"/>
                  </a:lnTo>
                  <a:lnTo>
                    <a:pt x="3675" y="463"/>
                  </a:lnTo>
                  <a:lnTo>
                    <a:pt x="3675" y="464"/>
                  </a:lnTo>
                  <a:lnTo>
                    <a:pt x="3675" y="465"/>
                  </a:lnTo>
                  <a:lnTo>
                    <a:pt x="3676" y="454"/>
                  </a:lnTo>
                  <a:lnTo>
                    <a:pt x="3676" y="458"/>
                  </a:lnTo>
                  <a:lnTo>
                    <a:pt x="3676" y="453"/>
                  </a:lnTo>
                  <a:lnTo>
                    <a:pt x="3676" y="458"/>
                  </a:lnTo>
                  <a:lnTo>
                    <a:pt x="3677" y="452"/>
                  </a:lnTo>
                  <a:lnTo>
                    <a:pt x="3677" y="462"/>
                  </a:lnTo>
                  <a:lnTo>
                    <a:pt x="3677" y="455"/>
                  </a:lnTo>
                  <a:lnTo>
                    <a:pt x="3678" y="465"/>
                  </a:lnTo>
                  <a:lnTo>
                    <a:pt x="3678" y="458"/>
                  </a:lnTo>
                  <a:lnTo>
                    <a:pt x="3678" y="458"/>
                  </a:lnTo>
                  <a:lnTo>
                    <a:pt x="3678" y="466"/>
                  </a:lnTo>
                  <a:lnTo>
                    <a:pt x="3678" y="460"/>
                  </a:lnTo>
                  <a:lnTo>
                    <a:pt x="3678" y="461"/>
                  </a:lnTo>
                  <a:lnTo>
                    <a:pt x="3679" y="463"/>
                  </a:lnTo>
                  <a:lnTo>
                    <a:pt x="3679" y="462"/>
                  </a:lnTo>
                  <a:lnTo>
                    <a:pt x="3679" y="462"/>
                  </a:lnTo>
                  <a:lnTo>
                    <a:pt x="3679" y="463"/>
                  </a:lnTo>
                  <a:lnTo>
                    <a:pt x="3679" y="458"/>
                  </a:lnTo>
                  <a:lnTo>
                    <a:pt x="3680" y="465"/>
                  </a:lnTo>
                  <a:lnTo>
                    <a:pt x="3680" y="457"/>
                  </a:lnTo>
                  <a:lnTo>
                    <a:pt x="3680" y="462"/>
                  </a:lnTo>
                  <a:lnTo>
                    <a:pt x="3680" y="466"/>
                  </a:lnTo>
                  <a:lnTo>
                    <a:pt x="3681" y="455"/>
                  </a:lnTo>
                  <a:lnTo>
                    <a:pt x="3681" y="461"/>
                  </a:lnTo>
                  <a:lnTo>
                    <a:pt x="3681" y="458"/>
                  </a:lnTo>
                  <a:lnTo>
                    <a:pt x="3681" y="462"/>
                  </a:lnTo>
                  <a:lnTo>
                    <a:pt x="3682" y="457"/>
                  </a:lnTo>
                  <a:lnTo>
                    <a:pt x="3682" y="464"/>
                  </a:lnTo>
                  <a:lnTo>
                    <a:pt x="3682" y="460"/>
                  </a:lnTo>
                  <a:lnTo>
                    <a:pt x="3682" y="457"/>
                  </a:lnTo>
                  <a:lnTo>
                    <a:pt x="3682" y="469"/>
                  </a:lnTo>
                  <a:lnTo>
                    <a:pt x="3682" y="459"/>
                  </a:lnTo>
                  <a:lnTo>
                    <a:pt x="3683" y="461"/>
                  </a:lnTo>
                  <a:lnTo>
                    <a:pt x="3683" y="468"/>
                  </a:lnTo>
                  <a:lnTo>
                    <a:pt x="3683" y="462"/>
                  </a:lnTo>
                  <a:lnTo>
                    <a:pt x="3683" y="466"/>
                  </a:lnTo>
                  <a:lnTo>
                    <a:pt x="3683" y="461"/>
                  </a:lnTo>
                  <a:lnTo>
                    <a:pt x="3684" y="463"/>
                  </a:lnTo>
                  <a:lnTo>
                    <a:pt x="3684" y="466"/>
                  </a:lnTo>
                  <a:lnTo>
                    <a:pt x="3684" y="462"/>
                  </a:lnTo>
                  <a:lnTo>
                    <a:pt x="3684" y="465"/>
                  </a:lnTo>
                  <a:lnTo>
                    <a:pt x="3684" y="466"/>
                  </a:lnTo>
                  <a:lnTo>
                    <a:pt x="3685" y="460"/>
                  </a:lnTo>
                  <a:lnTo>
                    <a:pt x="3685" y="467"/>
                  </a:lnTo>
                  <a:lnTo>
                    <a:pt x="3685" y="461"/>
                  </a:lnTo>
                  <a:lnTo>
                    <a:pt x="3685" y="466"/>
                  </a:lnTo>
                  <a:lnTo>
                    <a:pt x="3685" y="460"/>
                  </a:lnTo>
                  <a:lnTo>
                    <a:pt x="3686" y="457"/>
                  </a:lnTo>
                  <a:lnTo>
                    <a:pt x="3686" y="458"/>
                  </a:lnTo>
                  <a:lnTo>
                    <a:pt x="3686" y="456"/>
                  </a:lnTo>
                  <a:lnTo>
                    <a:pt x="3686" y="461"/>
                  </a:lnTo>
                  <a:lnTo>
                    <a:pt x="3687" y="454"/>
                  </a:lnTo>
                  <a:lnTo>
                    <a:pt x="3687" y="457"/>
                  </a:lnTo>
                  <a:lnTo>
                    <a:pt x="3687" y="466"/>
                  </a:lnTo>
                  <a:lnTo>
                    <a:pt x="3687" y="456"/>
                  </a:lnTo>
                  <a:lnTo>
                    <a:pt x="3688" y="458"/>
                  </a:lnTo>
                  <a:lnTo>
                    <a:pt x="3688" y="450"/>
                  </a:lnTo>
                  <a:lnTo>
                    <a:pt x="3688" y="454"/>
                  </a:lnTo>
                  <a:lnTo>
                    <a:pt x="3688" y="450"/>
                  </a:lnTo>
                  <a:lnTo>
                    <a:pt x="3689" y="457"/>
                  </a:lnTo>
                  <a:lnTo>
                    <a:pt x="3689" y="454"/>
                  </a:lnTo>
                  <a:lnTo>
                    <a:pt x="3689" y="457"/>
                  </a:lnTo>
                  <a:lnTo>
                    <a:pt x="3689" y="453"/>
                  </a:lnTo>
                  <a:lnTo>
                    <a:pt x="3689" y="449"/>
                  </a:lnTo>
                  <a:lnTo>
                    <a:pt x="3689" y="460"/>
                  </a:lnTo>
                  <a:lnTo>
                    <a:pt x="3690" y="452"/>
                  </a:lnTo>
                  <a:lnTo>
                    <a:pt x="3690" y="454"/>
                  </a:lnTo>
                  <a:lnTo>
                    <a:pt x="3690" y="457"/>
                  </a:lnTo>
                  <a:lnTo>
                    <a:pt x="3690" y="453"/>
                  </a:lnTo>
                  <a:lnTo>
                    <a:pt x="3691" y="457"/>
                  </a:lnTo>
                  <a:lnTo>
                    <a:pt x="3691" y="453"/>
                  </a:lnTo>
                  <a:lnTo>
                    <a:pt x="3691" y="455"/>
                  </a:lnTo>
                  <a:lnTo>
                    <a:pt x="3691" y="456"/>
                  </a:lnTo>
                  <a:lnTo>
                    <a:pt x="3691" y="451"/>
                  </a:lnTo>
                  <a:lnTo>
                    <a:pt x="3692" y="455"/>
                  </a:lnTo>
                  <a:lnTo>
                    <a:pt x="3692" y="456"/>
                  </a:lnTo>
                  <a:lnTo>
                    <a:pt x="3692" y="450"/>
                  </a:lnTo>
                  <a:lnTo>
                    <a:pt x="3692" y="458"/>
                  </a:lnTo>
                  <a:lnTo>
                    <a:pt x="3692" y="453"/>
                  </a:lnTo>
                  <a:lnTo>
                    <a:pt x="3692" y="448"/>
                  </a:lnTo>
                  <a:lnTo>
                    <a:pt x="3693" y="455"/>
                  </a:lnTo>
                  <a:lnTo>
                    <a:pt x="3693" y="451"/>
                  </a:lnTo>
                  <a:lnTo>
                    <a:pt x="3693" y="452"/>
                  </a:lnTo>
                  <a:lnTo>
                    <a:pt x="3693" y="448"/>
                  </a:lnTo>
                  <a:lnTo>
                    <a:pt x="3693" y="447"/>
                  </a:lnTo>
                  <a:lnTo>
                    <a:pt x="3694" y="454"/>
                  </a:lnTo>
                  <a:lnTo>
                    <a:pt x="3694" y="442"/>
                  </a:lnTo>
                  <a:lnTo>
                    <a:pt x="3694" y="445"/>
                  </a:lnTo>
                  <a:lnTo>
                    <a:pt x="3694" y="450"/>
                  </a:lnTo>
                  <a:lnTo>
                    <a:pt x="3695" y="434"/>
                  </a:lnTo>
                  <a:lnTo>
                    <a:pt x="3695" y="444"/>
                  </a:lnTo>
                  <a:lnTo>
                    <a:pt x="3695" y="435"/>
                  </a:lnTo>
                  <a:lnTo>
                    <a:pt x="3695" y="432"/>
                  </a:lnTo>
                  <a:lnTo>
                    <a:pt x="3695" y="434"/>
                  </a:lnTo>
                  <a:lnTo>
                    <a:pt x="3696" y="429"/>
                  </a:lnTo>
                  <a:lnTo>
                    <a:pt x="3696" y="434"/>
                  </a:lnTo>
                  <a:lnTo>
                    <a:pt x="3696" y="429"/>
                  </a:lnTo>
                  <a:lnTo>
                    <a:pt x="3696" y="437"/>
                  </a:lnTo>
                  <a:lnTo>
                    <a:pt x="3696" y="429"/>
                  </a:lnTo>
                  <a:lnTo>
                    <a:pt x="3697" y="430"/>
                  </a:lnTo>
                  <a:lnTo>
                    <a:pt x="3697" y="435"/>
                  </a:lnTo>
                  <a:lnTo>
                    <a:pt x="3697" y="430"/>
                  </a:lnTo>
                  <a:lnTo>
                    <a:pt x="3697" y="426"/>
                  </a:lnTo>
                  <a:lnTo>
                    <a:pt x="3698" y="429"/>
                  </a:lnTo>
                  <a:lnTo>
                    <a:pt x="3698" y="424"/>
                  </a:lnTo>
                  <a:lnTo>
                    <a:pt x="3698" y="424"/>
                  </a:lnTo>
                  <a:lnTo>
                    <a:pt x="3698" y="415"/>
                  </a:lnTo>
                  <a:lnTo>
                    <a:pt x="3699" y="416"/>
                  </a:lnTo>
                  <a:lnTo>
                    <a:pt x="3699" y="406"/>
                  </a:lnTo>
                  <a:lnTo>
                    <a:pt x="3699" y="409"/>
                  </a:lnTo>
                  <a:lnTo>
                    <a:pt x="3699" y="392"/>
                  </a:lnTo>
                  <a:lnTo>
                    <a:pt x="3699" y="400"/>
                  </a:lnTo>
                  <a:lnTo>
                    <a:pt x="3700" y="392"/>
                  </a:lnTo>
                  <a:lnTo>
                    <a:pt x="3700" y="389"/>
                  </a:lnTo>
                  <a:lnTo>
                    <a:pt x="3700" y="391"/>
                  </a:lnTo>
                  <a:lnTo>
                    <a:pt x="3700" y="383"/>
                  </a:lnTo>
                  <a:lnTo>
                    <a:pt x="3700" y="387"/>
                  </a:lnTo>
                  <a:lnTo>
                    <a:pt x="3701" y="375"/>
                  </a:lnTo>
                  <a:lnTo>
                    <a:pt x="3701" y="376"/>
                  </a:lnTo>
                  <a:lnTo>
                    <a:pt x="3701" y="379"/>
                  </a:lnTo>
                  <a:lnTo>
                    <a:pt x="3701" y="366"/>
                  </a:lnTo>
                  <a:lnTo>
                    <a:pt x="3702" y="373"/>
                  </a:lnTo>
                  <a:lnTo>
                    <a:pt x="3702" y="364"/>
                  </a:lnTo>
                  <a:lnTo>
                    <a:pt x="3702" y="369"/>
                  </a:lnTo>
                  <a:lnTo>
                    <a:pt x="3702" y="362"/>
                  </a:lnTo>
                  <a:lnTo>
                    <a:pt x="3703" y="367"/>
                  </a:lnTo>
                  <a:lnTo>
                    <a:pt x="3703" y="361"/>
                  </a:lnTo>
                  <a:lnTo>
                    <a:pt x="3703" y="368"/>
                  </a:lnTo>
                  <a:lnTo>
                    <a:pt x="3703" y="358"/>
                  </a:lnTo>
                  <a:lnTo>
                    <a:pt x="3703" y="355"/>
                  </a:lnTo>
                  <a:lnTo>
                    <a:pt x="3704" y="358"/>
                  </a:lnTo>
                  <a:lnTo>
                    <a:pt x="3704" y="348"/>
                  </a:lnTo>
                  <a:lnTo>
                    <a:pt x="3704" y="354"/>
                  </a:lnTo>
                  <a:lnTo>
                    <a:pt x="3704" y="352"/>
                  </a:lnTo>
                  <a:lnTo>
                    <a:pt x="3704" y="352"/>
                  </a:lnTo>
                  <a:lnTo>
                    <a:pt x="3705" y="356"/>
                  </a:lnTo>
                  <a:lnTo>
                    <a:pt x="3705" y="352"/>
                  </a:lnTo>
                  <a:lnTo>
                    <a:pt x="3705" y="362"/>
                  </a:lnTo>
                  <a:lnTo>
                    <a:pt x="3705" y="353"/>
                  </a:lnTo>
                  <a:lnTo>
                    <a:pt x="3706" y="358"/>
                  </a:lnTo>
                  <a:lnTo>
                    <a:pt x="3706" y="349"/>
                  </a:lnTo>
                  <a:lnTo>
                    <a:pt x="3706" y="352"/>
                  </a:lnTo>
                  <a:lnTo>
                    <a:pt x="3706" y="351"/>
                  </a:lnTo>
                  <a:lnTo>
                    <a:pt x="3706" y="348"/>
                  </a:lnTo>
                  <a:lnTo>
                    <a:pt x="3707" y="352"/>
                  </a:lnTo>
                  <a:lnTo>
                    <a:pt x="3707" y="344"/>
                  </a:lnTo>
                  <a:lnTo>
                    <a:pt x="3707" y="348"/>
                  </a:lnTo>
                  <a:lnTo>
                    <a:pt x="3707" y="349"/>
                  </a:lnTo>
                  <a:lnTo>
                    <a:pt x="3707" y="341"/>
                  </a:lnTo>
                  <a:lnTo>
                    <a:pt x="3708" y="351"/>
                  </a:lnTo>
                  <a:lnTo>
                    <a:pt x="3708" y="342"/>
                  </a:lnTo>
                  <a:lnTo>
                    <a:pt x="3708" y="343"/>
                  </a:lnTo>
                  <a:lnTo>
                    <a:pt x="3708" y="340"/>
                  </a:lnTo>
                  <a:lnTo>
                    <a:pt x="3709" y="344"/>
                  </a:lnTo>
                  <a:lnTo>
                    <a:pt x="3709" y="336"/>
                  </a:lnTo>
                  <a:lnTo>
                    <a:pt x="3709" y="335"/>
                  </a:lnTo>
                  <a:lnTo>
                    <a:pt x="3709" y="336"/>
                  </a:lnTo>
                  <a:lnTo>
                    <a:pt x="3710" y="332"/>
                  </a:lnTo>
                  <a:lnTo>
                    <a:pt x="3710" y="335"/>
                  </a:lnTo>
                  <a:lnTo>
                    <a:pt x="3710" y="330"/>
                  </a:lnTo>
                  <a:lnTo>
                    <a:pt x="3710" y="330"/>
                  </a:lnTo>
                  <a:lnTo>
                    <a:pt x="3710" y="330"/>
                  </a:lnTo>
                  <a:lnTo>
                    <a:pt x="3710" y="323"/>
                  </a:lnTo>
                  <a:lnTo>
                    <a:pt x="3711" y="334"/>
                  </a:lnTo>
                  <a:lnTo>
                    <a:pt x="3711" y="324"/>
                  </a:lnTo>
                  <a:lnTo>
                    <a:pt x="3711" y="327"/>
                  </a:lnTo>
                  <a:lnTo>
                    <a:pt x="3711" y="327"/>
                  </a:lnTo>
                  <a:lnTo>
                    <a:pt x="3711" y="326"/>
                  </a:lnTo>
                  <a:lnTo>
                    <a:pt x="3712" y="329"/>
                  </a:lnTo>
                  <a:lnTo>
                    <a:pt x="3712" y="325"/>
                  </a:lnTo>
                  <a:lnTo>
                    <a:pt x="3712" y="327"/>
                  </a:lnTo>
                  <a:lnTo>
                    <a:pt x="3712" y="320"/>
                  </a:lnTo>
                  <a:lnTo>
                    <a:pt x="3713" y="328"/>
                  </a:lnTo>
                  <a:lnTo>
                    <a:pt x="3713" y="319"/>
                  </a:lnTo>
                  <a:lnTo>
                    <a:pt x="3713" y="322"/>
                  </a:lnTo>
                  <a:lnTo>
                    <a:pt x="3713" y="319"/>
                  </a:lnTo>
                  <a:lnTo>
                    <a:pt x="3713" y="324"/>
                  </a:lnTo>
                  <a:lnTo>
                    <a:pt x="3714" y="313"/>
                  </a:lnTo>
                  <a:lnTo>
                    <a:pt x="3714" y="318"/>
                  </a:lnTo>
                  <a:lnTo>
                    <a:pt x="3714" y="316"/>
                  </a:lnTo>
                  <a:lnTo>
                    <a:pt x="3714" y="311"/>
                  </a:lnTo>
                  <a:lnTo>
                    <a:pt x="3715" y="317"/>
                  </a:lnTo>
                  <a:lnTo>
                    <a:pt x="3715" y="312"/>
                  </a:lnTo>
                  <a:lnTo>
                    <a:pt x="3715" y="310"/>
                  </a:lnTo>
                  <a:lnTo>
                    <a:pt x="3715" y="309"/>
                  </a:lnTo>
                  <a:lnTo>
                    <a:pt x="3715" y="309"/>
                  </a:lnTo>
                  <a:lnTo>
                    <a:pt x="3716" y="310"/>
                  </a:lnTo>
                  <a:lnTo>
                    <a:pt x="3716" y="297"/>
                  </a:lnTo>
                  <a:lnTo>
                    <a:pt x="3716" y="299"/>
                  </a:lnTo>
                  <a:lnTo>
                    <a:pt x="3716" y="305"/>
                  </a:lnTo>
                  <a:lnTo>
                    <a:pt x="3717" y="298"/>
                  </a:lnTo>
                  <a:lnTo>
                    <a:pt x="3717" y="301"/>
                  </a:lnTo>
                  <a:lnTo>
                    <a:pt x="3717" y="303"/>
                  </a:lnTo>
                  <a:lnTo>
                    <a:pt x="3717" y="297"/>
                  </a:lnTo>
                  <a:lnTo>
                    <a:pt x="3717" y="295"/>
                  </a:lnTo>
                  <a:lnTo>
                    <a:pt x="3718" y="282"/>
                  </a:lnTo>
                  <a:lnTo>
                    <a:pt x="3718" y="287"/>
                  </a:lnTo>
                  <a:lnTo>
                    <a:pt x="3718" y="296"/>
                  </a:lnTo>
                  <a:lnTo>
                    <a:pt x="3718" y="288"/>
                  </a:lnTo>
                  <a:lnTo>
                    <a:pt x="3719" y="289"/>
                  </a:lnTo>
                  <a:lnTo>
                    <a:pt x="3719" y="297"/>
                  </a:lnTo>
                  <a:lnTo>
                    <a:pt x="3719" y="286"/>
                  </a:lnTo>
                  <a:lnTo>
                    <a:pt x="3719" y="289"/>
                  </a:lnTo>
                  <a:lnTo>
                    <a:pt x="3720" y="282"/>
                  </a:lnTo>
                  <a:lnTo>
                    <a:pt x="3720" y="282"/>
                  </a:lnTo>
                  <a:lnTo>
                    <a:pt x="3720" y="280"/>
                  </a:lnTo>
                  <a:lnTo>
                    <a:pt x="3720" y="288"/>
                  </a:lnTo>
                  <a:lnTo>
                    <a:pt x="3720" y="280"/>
                  </a:lnTo>
                  <a:lnTo>
                    <a:pt x="3720" y="277"/>
                  </a:lnTo>
                  <a:lnTo>
                    <a:pt x="3721" y="286"/>
                  </a:lnTo>
                  <a:lnTo>
                    <a:pt x="3721" y="277"/>
                  </a:lnTo>
                  <a:lnTo>
                    <a:pt x="3721" y="276"/>
                  </a:lnTo>
                  <a:lnTo>
                    <a:pt x="3721" y="279"/>
                  </a:lnTo>
                  <a:lnTo>
                    <a:pt x="3722" y="272"/>
                  </a:lnTo>
                  <a:lnTo>
                    <a:pt x="3722" y="282"/>
                  </a:lnTo>
                  <a:lnTo>
                    <a:pt x="3722" y="272"/>
                  </a:lnTo>
                  <a:lnTo>
                    <a:pt x="3723" y="271"/>
                  </a:lnTo>
                  <a:lnTo>
                    <a:pt x="3723" y="276"/>
                  </a:lnTo>
                  <a:lnTo>
                    <a:pt x="3723" y="274"/>
                  </a:lnTo>
                  <a:lnTo>
                    <a:pt x="3723" y="259"/>
                  </a:lnTo>
                  <a:lnTo>
                    <a:pt x="3724" y="265"/>
                  </a:lnTo>
                  <a:lnTo>
                    <a:pt x="3724" y="249"/>
                  </a:lnTo>
                  <a:lnTo>
                    <a:pt x="3724" y="262"/>
                  </a:lnTo>
                  <a:lnTo>
                    <a:pt x="3724" y="254"/>
                  </a:lnTo>
                  <a:lnTo>
                    <a:pt x="3724" y="256"/>
                  </a:lnTo>
                  <a:lnTo>
                    <a:pt x="3725" y="257"/>
                  </a:lnTo>
                  <a:lnTo>
                    <a:pt x="3725" y="259"/>
                  </a:lnTo>
                  <a:lnTo>
                    <a:pt x="3725" y="252"/>
                  </a:lnTo>
                  <a:lnTo>
                    <a:pt x="3726" y="263"/>
                  </a:lnTo>
                  <a:lnTo>
                    <a:pt x="3726" y="253"/>
                  </a:lnTo>
                  <a:lnTo>
                    <a:pt x="3726" y="248"/>
                  </a:lnTo>
                  <a:lnTo>
                    <a:pt x="3726" y="259"/>
                  </a:lnTo>
                  <a:lnTo>
                    <a:pt x="3726" y="252"/>
                  </a:lnTo>
                  <a:lnTo>
                    <a:pt x="3727" y="252"/>
                  </a:lnTo>
                  <a:lnTo>
                    <a:pt x="3727" y="249"/>
                  </a:lnTo>
                  <a:lnTo>
                    <a:pt x="3727" y="252"/>
                  </a:lnTo>
                  <a:lnTo>
                    <a:pt x="3727" y="250"/>
                  </a:lnTo>
                  <a:lnTo>
                    <a:pt x="3727" y="242"/>
                  </a:lnTo>
                  <a:lnTo>
                    <a:pt x="3727" y="256"/>
                  </a:lnTo>
                  <a:lnTo>
                    <a:pt x="3728" y="246"/>
                  </a:lnTo>
                  <a:lnTo>
                    <a:pt x="3728" y="243"/>
                  </a:lnTo>
                  <a:lnTo>
                    <a:pt x="3728" y="250"/>
                  </a:lnTo>
                  <a:lnTo>
                    <a:pt x="3728" y="247"/>
                  </a:lnTo>
                  <a:lnTo>
                    <a:pt x="3728" y="248"/>
                  </a:lnTo>
                  <a:lnTo>
                    <a:pt x="3729" y="241"/>
                  </a:lnTo>
                  <a:lnTo>
                    <a:pt x="3729" y="251"/>
                  </a:lnTo>
                  <a:lnTo>
                    <a:pt x="3729" y="234"/>
                  </a:lnTo>
                  <a:lnTo>
                    <a:pt x="3730" y="249"/>
                  </a:lnTo>
                  <a:lnTo>
                    <a:pt x="3730" y="241"/>
                  </a:lnTo>
                  <a:lnTo>
                    <a:pt x="3730" y="241"/>
                  </a:lnTo>
                  <a:lnTo>
                    <a:pt x="3731" y="246"/>
                  </a:lnTo>
                  <a:lnTo>
                    <a:pt x="3731" y="235"/>
                  </a:lnTo>
                  <a:lnTo>
                    <a:pt x="3731" y="246"/>
                  </a:lnTo>
                  <a:lnTo>
                    <a:pt x="3731" y="238"/>
                  </a:lnTo>
                  <a:lnTo>
                    <a:pt x="3731" y="242"/>
                  </a:lnTo>
                  <a:lnTo>
                    <a:pt x="3732" y="239"/>
                  </a:lnTo>
                  <a:lnTo>
                    <a:pt x="3732" y="234"/>
                  </a:lnTo>
                  <a:lnTo>
                    <a:pt x="3732" y="246"/>
                  </a:lnTo>
                  <a:lnTo>
                    <a:pt x="3732" y="238"/>
                  </a:lnTo>
                  <a:lnTo>
                    <a:pt x="3733" y="234"/>
                  </a:lnTo>
                  <a:lnTo>
                    <a:pt x="3733" y="242"/>
                  </a:lnTo>
                  <a:lnTo>
                    <a:pt x="3733" y="236"/>
                  </a:lnTo>
                  <a:lnTo>
                    <a:pt x="3733" y="234"/>
                  </a:lnTo>
                  <a:lnTo>
                    <a:pt x="3734" y="229"/>
                  </a:lnTo>
                  <a:lnTo>
                    <a:pt x="3734" y="238"/>
                  </a:lnTo>
                  <a:lnTo>
                    <a:pt x="3734" y="236"/>
                  </a:lnTo>
                  <a:lnTo>
                    <a:pt x="3734" y="229"/>
                  </a:lnTo>
                  <a:lnTo>
                    <a:pt x="3734" y="237"/>
                  </a:lnTo>
                  <a:lnTo>
                    <a:pt x="3734" y="228"/>
                  </a:lnTo>
                  <a:lnTo>
                    <a:pt x="3735" y="225"/>
                  </a:lnTo>
                  <a:lnTo>
                    <a:pt x="3735" y="232"/>
                  </a:lnTo>
                  <a:lnTo>
                    <a:pt x="3735" y="214"/>
                  </a:lnTo>
                  <a:lnTo>
                    <a:pt x="3735" y="197"/>
                  </a:lnTo>
                  <a:lnTo>
                    <a:pt x="3736" y="205"/>
                  </a:lnTo>
                  <a:lnTo>
                    <a:pt x="3736" y="198"/>
                  </a:lnTo>
                  <a:lnTo>
                    <a:pt x="3736" y="211"/>
                  </a:lnTo>
                  <a:lnTo>
                    <a:pt x="3736" y="205"/>
                  </a:lnTo>
                  <a:lnTo>
                    <a:pt x="3737" y="207"/>
                  </a:lnTo>
                  <a:lnTo>
                    <a:pt x="3737" y="200"/>
                  </a:lnTo>
                  <a:lnTo>
                    <a:pt x="3737" y="209"/>
                  </a:lnTo>
                  <a:lnTo>
                    <a:pt x="3737" y="203"/>
                  </a:lnTo>
                  <a:lnTo>
                    <a:pt x="3738" y="202"/>
                  </a:lnTo>
                  <a:lnTo>
                    <a:pt x="3738" y="208"/>
                  </a:lnTo>
                  <a:lnTo>
                    <a:pt x="3738" y="205"/>
                  </a:lnTo>
                  <a:lnTo>
                    <a:pt x="3738" y="202"/>
                  </a:lnTo>
                  <a:lnTo>
                    <a:pt x="3738" y="194"/>
                  </a:lnTo>
                  <a:lnTo>
                    <a:pt x="3738" y="205"/>
                  </a:lnTo>
                  <a:lnTo>
                    <a:pt x="3739" y="194"/>
                  </a:lnTo>
                  <a:lnTo>
                    <a:pt x="3739" y="201"/>
                  </a:lnTo>
                  <a:lnTo>
                    <a:pt x="3739" y="196"/>
                  </a:lnTo>
                  <a:lnTo>
                    <a:pt x="3739" y="202"/>
                  </a:lnTo>
                  <a:lnTo>
                    <a:pt x="3740" y="195"/>
                  </a:lnTo>
                  <a:lnTo>
                    <a:pt x="3740" y="203"/>
                  </a:lnTo>
                  <a:lnTo>
                    <a:pt x="3740" y="195"/>
                  </a:lnTo>
                  <a:lnTo>
                    <a:pt x="3740" y="205"/>
                  </a:lnTo>
                  <a:lnTo>
                    <a:pt x="3741" y="192"/>
                  </a:lnTo>
                  <a:lnTo>
                    <a:pt x="3741" y="202"/>
                  </a:lnTo>
                  <a:lnTo>
                    <a:pt x="3741" y="195"/>
                  </a:lnTo>
                  <a:lnTo>
                    <a:pt x="3741" y="191"/>
                  </a:lnTo>
                  <a:lnTo>
                    <a:pt x="3741" y="197"/>
                  </a:lnTo>
                  <a:lnTo>
                    <a:pt x="3741" y="193"/>
                  </a:lnTo>
                  <a:lnTo>
                    <a:pt x="3742" y="201"/>
                  </a:lnTo>
                  <a:lnTo>
                    <a:pt x="3742" y="191"/>
                  </a:lnTo>
                  <a:lnTo>
                    <a:pt x="3742" y="198"/>
                  </a:lnTo>
                  <a:lnTo>
                    <a:pt x="3742" y="198"/>
                  </a:lnTo>
                  <a:lnTo>
                    <a:pt x="3743" y="196"/>
                  </a:lnTo>
                  <a:lnTo>
                    <a:pt x="3743" y="199"/>
                  </a:lnTo>
                  <a:lnTo>
                    <a:pt x="3743" y="188"/>
                  </a:lnTo>
                  <a:lnTo>
                    <a:pt x="3743" y="202"/>
                  </a:lnTo>
                  <a:lnTo>
                    <a:pt x="3743" y="194"/>
                  </a:lnTo>
                  <a:lnTo>
                    <a:pt x="3744" y="197"/>
                  </a:lnTo>
                  <a:lnTo>
                    <a:pt x="3744" y="189"/>
                  </a:lnTo>
                  <a:lnTo>
                    <a:pt x="3744" y="195"/>
                  </a:lnTo>
                  <a:lnTo>
                    <a:pt x="3744" y="181"/>
                  </a:lnTo>
                  <a:lnTo>
                    <a:pt x="3745" y="190"/>
                  </a:lnTo>
                  <a:lnTo>
                    <a:pt x="3745" y="188"/>
                  </a:lnTo>
                  <a:lnTo>
                    <a:pt x="3745" y="184"/>
                  </a:lnTo>
                  <a:lnTo>
                    <a:pt x="3745" y="183"/>
                  </a:lnTo>
                  <a:lnTo>
                    <a:pt x="3745" y="190"/>
                  </a:lnTo>
                  <a:lnTo>
                    <a:pt x="3746" y="180"/>
                  </a:lnTo>
                  <a:lnTo>
                    <a:pt x="3746" y="185"/>
                  </a:lnTo>
                  <a:lnTo>
                    <a:pt x="3746" y="186"/>
                  </a:lnTo>
                  <a:lnTo>
                    <a:pt x="3746" y="180"/>
                  </a:lnTo>
                  <a:lnTo>
                    <a:pt x="3747" y="189"/>
                  </a:lnTo>
                  <a:lnTo>
                    <a:pt x="3747" y="184"/>
                  </a:lnTo>
                  <a:lnTo>
                    <a:pt x="3747" y="186"/>
                  </a:lnTo>
                  <a:lnTo>
                    <a:pt x="3747" y="182"/>
                  </a:lnTo>
                  <a:lnTo>
                    <a:pt x="3747" y="190"/>
                  </a:lnTo>
                  <a:lnTo>
                    <a:pt x="3748" y="188"/>
                  </a:lnTo>
                  <a:lnTo>
                    <a:pt x="3748" y="183"/>
                  </a:lnTo>
                  <a:lnTo>
                    <a:pt x="3748" y="190"/>
                  </a:lnTo>
                  <a:lnTo>
                    <a:pt x="3748" y="189"/>
                  </a:lnTo>
                  <a:lnTo>
                    <a:pt x="3748" y="193"/>
                  </a:lnTo>
                  <a:lnTo>
                    <a:pt x="3748" y="187"/>
                  </a:lnTo>
                  <a:lnTo>
                    <a:pt x="3749" y="193"/>
                  </a:lnTo>
                  <a:lnTo>
                    <a:pt x="3749" y="191"/>
                  </a:lnTo>
                  <a:lnTo>
                    <a:pt x="3749" y="188"/>
                  </a:lnTo>
                  <a:lnTo>
                    <a:pt x="3749" y="191"/>
                  </a:lnTo>
                  <a:lnTo>
                    <a:pt x="3750" y="187"/>
                  </a:lnTo>
                  <a:lnTo>
                    <a:pt x="3750" y="184"/>
                  </a:lnTo>
                  <a:lnTo>
                    <a:pt x="3750" y="192"/>
                  </a:lnTo>
                  <a:lnTo>
                    <a:pt x="3750" y="183"/>
                  </a:lnTo>
                  <a:lnTo>
                    <a:pt x="3751" y="189"/>
                  </a:lnTo>
                  <a:lnTo>
                    <a:pt x="3751" y="186"/>
                  </a:lnTo>
                  <a:lnTo>
                    <a:pt x="3751" y="191"/>
                  </a:lnTo>
                  <a:lnTo>
                    <a:pt x="3751" y="187"/>
                  </a:lnTo>
                  <a:lnTo>
                    <a:pt x="3752" y="196"/>
                  </a:lnTo>
                  <a:lnTo>
                    <a:pt x="3752" y="185"/>
                  </a:lnTo>
                  <a:lnTo>
                    <a:pt x="3752" y="188"/>
                  </a:lnTo>
                  <a:lnTo>
                    <a:pt x="3752" y="189"/>
                  </a:lnTo>
                  <a:lnTo>
                    <a:pt x="3753" y="193"/>
                  </a:lnTo>
                  <a:lnTo>
                    <a:pt x="3753" y="188"/>
                  </a:lnTo>
                  <a:lnTo>
                    <a:pt x="3753" y="192"/>
                  </a:lnTo>
                  <a:lnTo>
                    <a:pt x="3753" y="197"/>
                  </a:lnTo>
                  <a:lnTo>
                    <a:pt x="3754" y="195"/>
                  </a:lnTo>
                  <a:lnTo>
                    <a:pt x="3754" y="191"/>
                  </a:lnTo>
                  <a:lnTo>
                    <a:pt x="3754" y="201"/>
                  </a:lnTo>
                  <a:lnTo>
                    <a:pt x="3755" y="191"/>
                  </a:lnTo>
                  <a:lnTo>
                    <a:pt x="3755" y="202"/>
                  </a:lnTo>
                  <a:lnTo>
                    <a:pt x="3755" y="196"/>
                  </a:lnTo>
                  <a:lnTo>
                    <a:pt x="3755" y="194"/>
                  </a:lnTo>
                  <a:lnTo>
                    <a:pt x="3755" y="199"/>
                  </a:lnTo>
                  <a:lnTo>
                    <a:pt x="3756" y="201"/>
                  </a:lnTo>
                  <a:lnTo>
                    <a:pt x="3756" y="198"/>
                  </a:lnTo>
                  <a:lnTo>
                    <a:pt x="3756" y="202"/>
                  </a:lnTo>
                  <a:lnTo>
                    <a:pt x="3756" y="205"/>
                  </a:lnTo>
                  <a:lnTo>
                    <a:pt x="3756" y="205"/>
                  </a:lnTo>
                  <a:lnTo>
                    <a:pt x="3757" y="206"/>
                  </a:lnTo>
                  <a:lnTo>
                    <a:pt x="3757" y="205"/>
                  </a:lnTo>
                  <a:lnTo>
                    <a:pt x="3757" y="209"/>
                  </a:lnTo>
                  <a:lnTo>
                    <a:pt x="3757" y="205"/>
                  </a:lnTo>
                  <a:lnTo>
                    <a:pt x="3758" y="209"/>
                  </a:lnTo>
                  <a:lnTo>
                    <a:pt x="3758" y="215"/>
                  </a:lnTo>
                  <a:lnTo>
                    <a:pt x="3758" y="208"/>
                  </a:lnTo>
                  <a:lnTo>
                    <a:pt x="3758" y="211"/>
                  </a:lnTo>
                  <a:lnTo>
                    <a:pt x="3759" y="216"/>
                  </a:lnTo>
                  <a:lnTo>
                    <a:pt x="3759" y="212"/>
                  </a:lnTo>
                  <a:lnTo>
                    <a:pt x="3759" y="213"/>
                  </a:lnTo>
                  <a:lnTo>
                    <a:pt x="3759" y="219"/>
                  </a:lnTo>
                  <a:lnTo>
                    <a:pt x="3759" y="211"/>
                  </a:lnTo>
                  <a:lnTo>
                    <a:pt x="3759" y="218"/>
                  </a:lnTo>
                  <a:lnTo>
                    <a:pt x="3760" y="225"/>
                  </a:lnTo>
                  <a:lnTo>
                    <a:pt x="3760" y="219"/>
                  </a:lnTo>
                  <a:lnTo>
                    <a:pt x="3760" y="221"/>
                  </a:lnTo>
                  <a:lnTo>
                    <a:pt x="3760" y="231"/>
                  </a:lnTo>
                  <a:lnTo>
                    <a:pt x="3761" y="220"/>
                  </a:lnTo>
                  <a:lnTo>
                    <a:pt x="3761" y="231"/>
                  </a:lnTo>
                  <a:lnTo>
                    <a:pt x="3761" y="227"/>
                  </a:lnTo>
                  <a:lnTo>
                    <a:pt x="3762" y="225"/>
                  </a:lnTo>
                  <a:lnTo>
                    <a:pt x="3762" y="230"/>
                  </a:lnTo>
                  <a:lnTo>
                    <a:pt x="3762" y="239"/>
                  </a:lnTo>
                  <a:lnTo>
                    <a:pt x="3762" y="228"/>
                  </a:lnTo>
                  <a:lnTo>
                    <a:pt x="3762" y="237"/>
                  </a:lnTo>
                  <a:lnTo>
                    <a:pt x="3762" y="240"/>
                  </a:lnTo>
                  <a:lnTo>
                    <a:pt x="3762" y="232"/>
                  </a:lnTo>
                  <a:lnTo>
                    <a:pt x="3763" y="242"/>
                  </a:lnTo>
                  <a:lnTo>
                    <a:pt x="3763" y="240"/>
                  </a:lnTo>
                  <a:lnTo>
                    <a:pt x="3763" y="240"/>
                  </a:lnTo>
                  <a:lnTo>
                    <a:pt x="3763" y="240"/>
                  </a:lnTo>
                  <a:lnTo>
                    <a:pt x="3764" y="240"/>
                  </a:lnTo>
                  <a:lnTo>
                    <a:pt x="3764" y="246"/>
                  </a:lnTo>
                  <a:lnTo>
                    <a:pt x="3764" y="237"/>
                  </a:lnTo>
                  <a:lnTo>
                    <a:pt x="3764" y="249"/>
                  </a:lnTo>
                  <a:lnTo>
                    <a:pt x="3764" y="253"/>
                  </a:lnTo>
                  <a:lnTo>
                    <a:pt x="3765" y="247"/>
                  </a:lnTo>
                  <a:lnTo>
                    <a:pt x="3765" y="253"/>
                  </a:lnTo>
                  <a:lnTo>
                    <a:pt x="3765" y="252"/>
                  </a:lnTo>
                  <a:lnTo>
                    <a:pt x="3765" y="260"/>
                  </a:lnTo>
                  <a:lnTo>
                    <a:pt x="3766" y="252"/>
                  </a:lnTo>
                  <a:lnTo>
                    <a:pt x="3766" y="266"/>
                  </a:lnTo>
                  <a:lnTo>
                    <a:pt x="3766" y="257"/>
                  </a:lnTo>
                  <a:lnTo>
                    <a:pt x="3766" y="271"/>
                  </a:lnTo>
                  <a:lnTo>
                    <a:pt x="3767" y="265"/>
                  </a:lnTo>
                  <a:lnTo>
                    <a:pt x="3767" y="271"/>
                  </a:lnTo>
                  <a:lnTo>
                    <a:pt x="3767" y="270"/>
                  </a:lnTo>
                  <a:lnTo>
                    <a:pt x="3767" y="274"/>
                  </a:lnTo>
                  <a:lnTo>
                    <a:pt x="3768" y="287"/>
                  </a:lnTo>
                  <a:lnTo>
                    <a:pt x="3768" y="275"/>
                  </a:lnTo>
                  <a:lnTo>
                    <a:pt x="3768" y="289"/>
                  </a:lnTo>
                  <a:lnTo>
                    <a:pt x="3769" y="286"/>
                  </a:lnTo>
                  <a:lnTo>
                    <a:pt x="3769" y="291"/>
                  </a:lnTo>
                  <a:lnTo>
                    <a:pt x="3769" y="291"/>
                  </a:lnTo>
                  <a:lnTo>
                    <a:pt x="3769" y="294"/>
                  </a:lnTo>
                  <a:lnTo>
                    <a:pt x="3769" y="295"/>
                  </a:lnTo>
                  <a:lnTo>
                    <a:pt x="3769" y="294"/>
                  </a:lnTo>
                  <a:lnTo>
                    <a:pt x="3770" y="308"/>
                  </a:lnTo>
                  <a:lnTo>
                    <a:pt x="3770" y="298"/>
                  </a:lnTo>
                  <a:lnTo>
                    <a:pt x="3770" y="305"/>
                  </a:lnTo>
                  <a:lnTo>
                    <a:pt x="3770" y="304"/>
                  </a:lnTo>
                  <a:lnTo>
                    <a:pt x="3771" y="308"/>
                  </a:lnTo>
                  <a:lnTo>
                    <a:pt x="3771" y="307"/>
                  </a:lnTo>
                  <a:lnTo>
                    <a:pt x="3771" y="306"/>
                  </a:lnTo>
                  <a:lnTo>
                    <a:pt x="3771" y="321"/>
                  </a:lnTo>
                  <a:lnTo>
                    <a:pt x="3771" y="311"/>
                  </a:lnTo>
                  <a:lnTo>
                    <a:pt x="3772" y="318"/>
                  </a:lnTo>
                  <a:lnTo>
                    <a:pt x="3772" y="324"/>
                  </a:lnTo>
                  <a:lnTo>
                    <a:pt x="3772" y="319"/>
                  </a:lnTo>
                  <a:lnTo>
                    <a:pt x="3772" y="329"/>
                  </a:lnTo>
                  <a:lnTo>
                    <a:pt x="3772" y="326"/>
                  </a:lnTo>
                  <a:lnTo>
                    <a:pt x="3773" y="332"/>
                  </a:lnTo>
                  <a:lnTo>
                    <a:pt x="3773" y="332"/>
                  </a:lnTo>
                  <a:lnTo>
                    <a:pt x="3773" y="331"/>
                  </a:lnTo>
                  <a:lnTo>
                    <a:pt x="3773" y="344"/>
                  </a:lnTo>
                  <a:lnTo>
                    <a:pt x="3773" y="336"/>
                  </a:lnTo>
                  <a:lnTo>
                    <a:pt x="3774" y="347"/>
                  </a:lnTo>
                  <a:lnTo>
                    <a:pt x="3774" y="343"/>
                  </a:lnTo>
                  <a:lnTo>
                    <a:pt x="3774" y="349"/>
                  </a:lnTo>
                  <a:lnTo>
                    <a:pt x="3774" y="348"/>
                  </a:lnTo>
                  <a:lnTo>
                    <a:pt x="3775" y="352"/>
                  </a:lnTo>
                  <a:lnTo>
                    <a:pt x="3775" y="358"/>
                  </a:lnTo>
                  <a:lnTo>
                    <a:pt x="3775" y="353"/>
                  </a:lnTo>
                  <a:lnTo>
                    <a:pt x="3775" y="360"/>
                  </a:lnTo>
                  <a:lnTo>
                    <a:pt x="3775" y="363"/>
                  </a:lnTo>
                  <a:lnTo>
                    <a:pt x="3776" y="360"/>
                  </a:lnTo>
                  <a:lnTo>
                    <a:pt x="3776" y="370"/>
                  </a:lnTo>
                  <a:lnTo>
                    <a:pt x="3776" y="365"/>
                  </a:lnTo>
                  <a:lnTo>
                    <a:pt x="3776" y="370"/>
                  </a:lnTo>
                  <a:lnTo>
                    <a:pt x="3776" y="375"/>
                  </a:lnTo>
                  <a:lnTo>
                    <a:pt x="3777" y="378"/>
                  </a:lnTo>
                  <a:lnTo>
                    <a:pt x="3777" y="376"/>
                  </a:lnTo>
                  <a:lnTo>
                    <a:pt x="3777" y="384"/>
                  </a:lnTo>
                  <a:lnTo>
                    <a:pt x="3777" y="386"/>
                  </a:lnTo>
                  <a:lnTo>
                    <a:pt x="3777" y="382"/>
                  </a:lnTo>
                  <a:lnTo>
                    <a:pt x="3778" y="388"/>
                  </a:lnTo>
                  <a:lnTo>
                    <a:pt x="3778" y="393"/>
                  </a:lnTo>
                  <a:lnTo>
                    <a:pt x="3778" y="392"/>
                  </a:lnTo>
                  <a:lnTo>
                    <a:pt x="3778" y="397"/>
                  </a:lnTo>
                  <a:lnTo>
                    <a:pt x="3779" y="397"/>
                  </a:lnTo>
                  <a:lnTo>
                    <a:pt x="3779" y="398"/>
                  </a:lnTo>
                  <a:lnTo>
                    <a:pt x="3779" y="402"/>
                  </a:lnTo>
                  <a:lnTo>
                    <a:pt x="3779" y="408"/>
                  </a:lnTo>
                  <a:lnTo>
                    <a:pt x="3780" y="408"/>
                  </a:lnTo>
                  <a:lnTo>
                    <a:pt x="3780" y="406"/>
                  </a:lnTo>
                  <a:lnTo>
                    <a:pt x="3780" y="417"/>
                  </a:lnTo>
                  <a:lnTo>
                    <a:pt x="3780" y="412"/>
                  </a:lnTo>
                  <a:lnTo>
                    <a:pt x="3780" y="422"/>
                  </a:lnTo>
                  <a:lnTo>
                    <a:pt x="3781" y="417"/>
                  </a:lnTo>
                  <a:lnTo>
                    <a:pt x="3781" y="424"/>
                  </a:lnTo>
                  <a:lnTo>
                    <a:pt x="3781" y="423"/>
                  </a:lnTo>
                  <a:lnTo>
                    <a:pt x="3781" y="427"/>
                  </a:lnTo>
                  <a:lnTo>
                    <a:pt x="3781" y="433"/>
                  </a:lnTo>
                  <a:lnTo>
                    <a:pt x="3782" y="426"/>
                  </a:lnTo>
                  <a:lnTo>
                    <a:pt x="3782" y="438"/>
                  </a:lnTo>
                  <a:lnTo>
                    <a:pt x="3782" y="433"/>
                  </a:lnTo>
                  <a:lnTo>
                    <a:pt x="3783" y="444"/>
                  </a:lnTo>
                  <a:lnTo>
                    <a:pt x="3783" y="421"/>
                  </a:lnTo>
                  <a:lnTo>
                    <a:pt x="3783" y="433"/>
                  </a:lnTo>
                  <a:lnTo>
                    <a:pt x="3783" y="440"/>
                  </a:lnTo>
                  <a:lnTo>
                    <a:pt x="3783" y="439"/>
                  </a:lnTo>
                  <a:lnTo>
                    <a:pt x="3783" y="450"/>
                  </a:lnTo>
                  <a:lnTo>
                    <a:pt x="3784" y="446"/>
                  </a:lnTo>
                  <a:lnTo>
                    <a:pt x="3784" y="458"/>
                  </a:lnTo>
                  <a:lnTo>
                    <a:pt x="3784" y="452"/>
                  </a:lnTo>
                  <a:lnTo>
                    <a:pt x="3785" y="461"/>
                  </a:lnTo>
                  <a:lnTo>
                    <a:pt x="3785" y="460"/>
                  </a:lnTo>
                  <a:lnTo>
                    <a:pt x="3785" y="469"/>
                  </a:lnTo>
                  <a:lnTo>
                    <a:pt x="3785" y="466"/>
                  </a:lnTo>
                  <a:lnTo>
                    <a:pt x="3785" y="468"/>
                  </a:lnTo>
                  <a:lnTo>
                    <a:pt x="3786" y="475"/>
                  </a:lnTo>
                  <a:lnTo>
                    <a:pt x="3786" y="478"/>
                  </a:lnTo>
                  <a:lnTo>
                    <a:pt x="3787" y="477"/>
                  </a:lnTo>
                  <a:lnTo>
                    <a:pt x="3787" y="483"/>
                  </a:lnTo>
                  <a:lnTo>
                    <a:pt x="3787" y="482"/>
                  </a:lnTo>
                  <a:lnTo>
                    <a:pt x="3787" y="482"/>
                  </a:lnTo>
                  <a:lnTo>
                    <a:pt x="3787" y="492"/>
                  </a:lnTo>
                  <a:lnTo>
                    <a:pt x="3787" y="487"/>
                  </a:lnTo>
                  <a:lnTo>
                    <a:pt x="3788" y="494"/>
                  </a:lnTo>
                  <a:lnTo>
                    <a:pt x="3788" y="491"/>
                  </a:lnTo>
                  <a:lnTo>
                    <a:pt x="3788" y="500"/>
                  </a:lnTo>
                  <a:lnTo>
                    <a:pt x="3788" y="495"/>
                  </a:lnTo>
                  <a:lnTo>
                    <a:pt x="3789" y="498"/>
                  </a:lnTo>
                  <a:lnTo>
                    <a:pt x="3789" y="506"/>
                  </a:lnTo>
                  <a:lnTo>
                    <a:pt x="3789" y="499"/>
                  </a:lnTo>
                  <a:lnTo>
                    <a:pt x="3789" y="506"/>
                  </a:lnTo>
                  <a:lnTo>
                    <a:pt x="3790" y="509"/>
                  </a:lnTo>
                  <a:lnTo>
                    <a:pt x="3790" y="505"/>
                  </a:lnTo>
                  <a:lnTo>
                    <a:pt x="3790" y="515"/>
                  </a:lnTo>
                  <a:lnTo>
                    <a:pt x="3790" y="510"/>
                  </a:lnTo>
                  <a:lnTo>
                    <a:pt x="3790" y="512"/>
                  </a:lnTo>
                  <a:lnTo>
                    <a:pt x="3790" y="520"/>
                  </a:lnTo>
                  <a:lnTo>
                    <a:pt x="3790" y="516"/>
                  </a:lnTo>
                  <a:lnTo>
                    <a:pt x="3791" y="520"/>
                  </a:lnTo>
                  <a:lnTo>
                    <a:pt x="3791" y="522"/>
                  </a:lnTo>
                  <a:lnTo>
                    <a:pt x="3791" y="530"/>
                  </a:lnTo>
                  <a:lnTo>
                    <a:pt x="3792" y="522"/>
                  </a:lnTo>
                  <a:lnTo>
                    <a:pt x="3792" y="533"/>
                  </a:lnTo>
                  <a:lnTo>
                    <a:pt x="3792" y="530"/>
                  </a:lnTo>
                  <a:lnTo>
                    <a:pt x="3793" y="537"/>
                  </a:lnTo>
                  <a:lnTo>
                    <a:pt x="3793" y="535"/>
                  </a:lnTo>
                  <a:lnTo>
                    <a:pt x="3793" y="541"/>
                  </a:lnTo>
                  <a:lnTo>
                    <a:pt x="3793" y="536"/>
                  </a:lnTo>
                  <a:lnTo>
                    <a:pt x="3794" y="539"/>
                  </a:lnTo>
                  <a:lnTo>
                    <a:pt x="3794" y="545"/>
                  </a:lnTo>
                  <a:lnTo>
                    <a:pt x="3794" y="541"/>
                  </a:lnTo>
                  <a:lnTo>
                    <a:pt x="3794" y="544"/>
                  </a:lnTo>
                  <a:lnTo>
                    <a:pt x="3794" y="550"/>
                  </a:lnTo>
                  <a:lnTo>
                    <a:pt x="3794" y="546"/>
                  </a:lnTo>
                  <a:lnTo>
                    <a:pt x="3795" y="546"/>
                  </a:lnTo>
                  <a:lnTo>
                    <a:pt x="3795" y="558"/>
                  </a:lnTo>
                  <a:lnTo>
                    <a:pt x="3795" y="552"/>
                  </a:lnTo>
                  <a:lnTo>
                    <a:pt x="3796" y="558"/>
                  </a:lnTo>
                  <a:lnTo>
                    <a:pt x="3796" y="557"/>
                  </a:lnTo>
                  <a:lnTo>
                    <a:pt x="3796" y="563"/>
                  </a:lnTo>
                  <a:lnTo>
                    <a:pt x="3796" y="560"/>
                  </a:lnTo>
                  <a:lnTo>
                    <a:pt x="3797" y="559"/>
                  </a:lnTo>
                  <a:lnTo>
                    <a:pt x="3797" y="569"/>
                  </a:lnTo>
                  <a:lnTo>
                    <a:pt x="3797" y="561"/>
                  </a:lnTo>
                  <a:lnTo>
                    <a:pt x="3797" y="565"/>
                  </a:lnTo>
                  <a:lnTo>
                    <a:pt x="3797" y="571"/>
                  </a:lnTo>
                  <a:lnTo>
                    <a:pt x="3797" y="566"/>
                  </a:lnTo>
                  <a:lnTo>
                    <a:pt x="3798" y="569"/>
                  </a:lnTo>
                  <a:lnTo>
                    <a:pt x="3798" y="573"/>
                  </a:lnTo>
                  <a:lnTo>
                    <a:pt x="3798" y="570"/>
                  </a:lnTo>
                  <a:lnTo>
                    <a:pt x="3798" y="577"/>
                  </a:lnTo>
                  <a:lnTo>
                    <a:pt x="3799" y="570"/>
                  </a:lnTo>
                  <a:lnTo>
                    <a:pt x="3799" y="573"/>
                  </a:lnTo>
                  <a:lnTo>
                    <a:pt x="3799" y="579"/>
                  </a:lnTo>
                  <a:lnTo>
                    <a:pt x="3799" y="575"/>
                  </a:lnTo>
                  <a:lnTo>
                    <a:pt x="3799" y="578"/>
                  </a:lnTo>
                  <a:lnTo>
                    <a:pt x="3800" y="583"/>
                  </a:lnTo>
                  <a:lnTo>
                    <a:pt x="3800" y="578"/>
                  </a:lnTo>
                  <a:lnTo>
                    <a:pt x="3800" y="581"/>
                  </a:lnTo>
                  <a:lnTo>
                    <a:pt x="3800" y="586"/>
                  </a:lnTo>
                  <a:lnTo>
                    <a:pt x="3800" y="581"/>
                  </a:lnTo>
                  <a:lnTo>
                    <a:pt x="3801" y="587"/>
                  </a:lnTo>
                  <a:lnTo>
                    <a:pt x="3801" y="583"/>
                  </a:lnTo>
                  <a:lnTo>
                    <a:pt x="3801" y="589"/>
                  </a:lnTo>
                  <a:lnTo>
                    <a:pt x="3801" y="586"/>
                  </a:lnTo>
                  <a:lnTo>
                    <a:pt x="3802" y="591"/>
                  </a:lnTo>
                  <a:lnTo>
                    <a:pt x="3802" y="589"/>
                  </a:lnTo>
                  <a:lnTo>
                    <a:pt x="3802" y="596"/>
                  </a:lnTo>
                  <a:lnTo>
                    <a:pt x="3802" y="591"/>
                  </a:lnTo>
                  <a:lnTo>
                    <a:pt x="3803" y="592"/>
                  </a:lnTo>
                  <a:lnTo>
                    <a:pt x="3803" y="599"/>
                  </a:lnTo>
                  <a:lnTo>
                    <a:pt x="3803" y="594"/>
                  </a:lnTo>
                  <a:lnTo>
                    <a:pt x="3803" y="595"/>
                  </a:lnTo>
                  <a:lnTo>
                    <a:pt x="3803" y="599"/>
                  </a:lnTo>
                  <a:lnTo>
                    <a:pt x="3804" y="596"/>
                  </a:lnTo>
                  <a:lnTo>
                    <a:pt x="3804" y="598"/>
                  </a:lnTo>
                  <a:lnTo>
                    <a:pt x="3804" y="606"/>
                  </a:lnTo>
                  <a:lnTo>
                    <a:pt x="3804" y="598"/>
                  </a:lnTo>
                  <a:lnTo>
                    <a:pt x="3805" y="608"/>
                  </a:lnTo>
                  <a:lnTo>
                    <a:pt x="3805" y="602"/>
                  </a:lnTo>
                  <a:lnTo>
                    <a:pt x="3805" y="608"/>
                  </a:lnTo>
                  <a:lnTo>
                    <a:pt x="3806" y="604"/>
                  </a:lnTo>
                  <a:lnTo>
                    <a:pt x="3806" y="611"/>
                  </a:lnTo>
                  <a:lnTo>
                    <a:pt x="3806" y="607"/>
                  </a:lnTo>
                  <a:lnTo>
                    <a:pt x="3806" y="609"/>
                  </a:lnTo>
                  <a:lnTo>
                    <a:pt x="3807" y="607"/>
                  </a:lnTo>
                  <a:lnTo>
                    <a:pt x="3807" y="612"/>
                  </a:lnTo>
                  <a:lnTo>
                    <a:pt x="3807" y="609"/>
                  </a:lnTo>
                  <a:lnTo>
                    <a:pt x="3808" y="616"/>
                  </a:lnTo>
                  <a:lnTo>
                    <a:pt x="3808" y="610"/>
                  </a:lnTo>
                  <a:lnTo>
                    <a:pt x="3808" y="611"/>
                  </a:lnTo>
                  <a:lnTo>
                    <a:pt x="3808" y="619"/>
                  </a:lnTo>
                  <a:lnTo>
                    <a:pt x="3808" y="612"/>
                  </a:lnTo>
                  <a:lnTo>
                    <a:pt x="3808" y="615"/>
                  </a:lnTo>
                  <a:lnTo>
                    <a:pt x="3809" y="618"/>
                  </a:lnTo>
                  <a:lnTo>
                    <a:pt x="3809" y="615"/>
                  </a:lnTo>
                  <a:lnTo>
                    <a:pt x="3809" y="617"/>
                  </a:lnTo>
                  <a:lnTo>
                    <a:pt x="3809" y="619"/>
                  </a:lnTo>
                  <a:lnTo>
                    <a:pt x="3809" y="616"/>
                  </a:lnTo>
                  <a:lnTo>
                    <a:pt x="3810" y="623"/>
                  </a:lnTo>
                  <a:lnTo>
                    <a:pt x="3810" y="616"/>
                  </a:lnTo>
                  <a:lnTo>
                    <a:pt x="3810" y="624"/>
                  </a:lnTo>
                  <a:lnTo>
                    <a:pt x="3811" y="618"/>
                  </a:lnTo>
                  <a:lnTo>
                    <a:pt x="3811" y="624"/>
                  </a:lnTo>
                  <a:lnTo>
                    <a:pt x="3811" y="619"/>
                  </a:lnTo>
                  <a:lnTo>
                    <a:pt x="3811" y="626"/>
                  </a:lnTo>
                  <a:lnTo>
                    <a:pt x="3811" y="622"/>
                  </a:lnTo>
                  <a:lnTo>
                    <a:pt x="3812" y="622"/>
                  </a:lnTo>
                  <a:lnTo>
                    <a:pt x="3812" y="628"/>
                  </a:lnTo>
                  <a:lnTo>
                    <a:pt x="3812" y="623"/>
                  </a:lnTo>
                  <a:lnTo>
                    <a:pt x="3812" y="626"/>
                  </a:lnTo>
                  <a:lnTo>
                    <a:pt x="3812" y="626"/>
                  </a:lnTo>
                  <a:lnTo>
                    <a:pt x="3813" y="624"/>
                  </a:lnTo>
                  <a:lnTo>
                    <a:pt x="3813" y="629"/>
                  </a:lnTo>
                  <a:lnTo>
                    <a:pt x="3813" y="625"/>
                  </a:lnTo>
                  <a:lnTo>
                    <a:pt x="3813" y="633"/>
                  </a:lnTo>
                  <a:lnTo>
                    <a:pt x="3814" y="626"/>
                  </a:lnTo>
                  <a:lnTo>
                    <a:pt x="3814" y="633"/>
                  </a:lnTo>
                  <a:lnTo>
                    <a:pt x="3814" y="627"/>
                  </a:lnTo>
                  <a:lnTo>
                    <a:pt x="3815" y="633"/>
                  </a:lnTo>
                  <a:lnTo>
                    <a:pt x="3815" y="630"/>
                  </a:lnTo>
                  <a:lnTo>
                    <a:pt x="3815" y="635"/>
                  </a:lnTo>
                  <a:lnTo>
                    <a:pt x="3815" y="630"/>
                  </a:lnTo>
                  <a:lnTo>
                    <a:pt x="3815" y="631"/>
                  </a:lnTo>
                  <a:lnTo>
                    <a:pt x="3816" y="637"/>
                  </a:lnTo>
                  <a:lnTo>
                    <a:pt x="3816" y="631"/>
                  </a:lnTo>
                  <a:lnTo>
                    <a:pt x="3816" y="635"/>
                  </a:lnTo>
                  <a:lnTo>
                    <a:pt x="3816" y="636"/>
                  </a:lnTo>
                  <a:lnTo>
                    <a:pt x="3816" y="632"/>
                  </a:lnTo>
                  <a:lnTo>
                    <a:pt x="3817" y="639"/>
                  </a:lnTo>
                  <a:lnTo>
                    <a:pt x="3817" y="634"/>
                  </a:lnTo>
                  <a:lnTo>
                    <a:pt x="3817" y="636"/>
                  </a:lnTo>
                  <a:lnTo>
                    <a:pt x="3817" y="638"/>
                  </a:lnTo>
                  <a:lnTo>
                    <a:pt x="3818" y="636"/>
                  </a:lnTo>
                  <a:lnTo>
                    <a:pt x="3818" y="639"/>
                  </a:lnTo>
                  <a:lnTo>
                    <a:pt x="3818" y="638"/>
                  </a:lnTo>
                  <a:lnTo>
                    <a:pt x="3818" y="636"/>
                  </a:lnTo>
                  <a:lnTo>
                    <a:pt x="3818" y="642"/>
                  </a:lnTo>
                  <a:lnTo>
                    <a:pt x="3818" y="633"/>
                  </a:lnTo>
                  <a:lnTo>
                    <a:pt x="3819" y="644"/>
                  </a:lnTo>
                  <a:lnTo>
                    <a:pt x="3819" y="637"/>
                  </a:lnTo>
                  <a:lnTo>
                    <a:pt x="3819" y="642"/>
                  </a:lnTo>
                  <a:lnTo>
                    <a:pt x="3820" y="638"/>
                  </a:lnTo>
                  <a:lnTo>
                    <a:pt x="3820" y="642"/>
                  </a:lnTo>
                  <a:lnTo>
                    <a:pt x="3820" y="639"/>
                  </a:lnTo>
                  <a:lnTo>
                    <a:pt x="3820" y="644"/>
                  </a:lnTo>
                  <a:lnTo>
                    <a:pt x="3821" y="638"/>
                  </a:lnTo>
                  <a:lnTo>
                    <a:pt x="3821" y="641"/>
                  </a:lnTo>
                  <a:lnTo>
                    <a:pt x="3821" y="647"/>
                  </a:lnTo>
                  <a:lnTo>
                    <a:pt x="3821" y="640"/>
                  </a:lnTo>
                  <a:lnTo>
                    <a:pt x="3822" y="643"/>
                  </a:lnTo>
                  <a:lnTo>
                    <a:pt x="3822" y="645"/>
                  </a:lnTo>
                  <a:lnTo>
                    <a:pt x="3822" y="641"/>
                  </a:lnTo>
                  <a:lnTo>
                    <a:pt x="3822" y="648"/>
                  </a:lnTo>
                  <a:lnTo>
                    <a:pt x="3822" y="643"/>
                  </a:lnTo>
                  <a:lnTo>
                    <a:pt x="3822" y="649"/>
                  </a:lnTo>
                  <a:lnTo>
                    <a:pt x="3823" y="644"/>
                  </a:lnTo>
                  <a:lnTo>
                    <a:pt x="3823" y="649"/>
                  </a:lnTo>
                  <a:lnTo>
                    <a:pt x="3823" y="644"/>
                  </a:lnTo>
                  <a:lnTo>
                    <a:pt x="3824" y="648"/>
                  </a:lnTo>
                  <a:lnTo>
                    <a:pt x="3824" y="645"/>
                  </a:lnTo>
                  <a:lnTo>
                    <a:pt x="3824" y="652"/>
                  </a:lnTo>
                  <a:lnTo>
                    <a:pt x="3824" y="644"/>
                  </a:lnTo>
                  <a:lnTo>
                    <a:pt x="3825" y="645"/>
                  </a:lnTo>
                  <a:lnTo>
                    <a:pt x="3825" y="652"/>
                  </a:lnTo>
                  <a:lnTo>
                    <a:pt x="3825" y="647"/>
                  </a:lnTo>
                  <a:lnTo>
                    <a:pt x="3825" y="647"/>
                  </a:lnTo>
                  <a:lnTo>
                    <a:pt x="3825" y="652"/>
                  </a:lnTo>
                  <a:lnTo>
                    <a:pt x="3825" y="647"/>
                  </a:lnTo>
                  <a:lnTo>
                    <a:pt x="3826" y="649"/>
                  </a:lnTo>
                  <a:lnTo>
                    <a:pt x="3826" y="651"/>
                  </a:lnTo>
                  <a:lnTo>
                    <a:pt x="3826" y="648"/>
                  </a:lnTo>
                  <a:lnTo>
                    <a:pt x="3826" y="652"/>
                  </a:lnTo>
                  <a:lnTo>
                    <a:pt x="3827" y="648"/>
                  </a:lnTo>
                  <a:lnTo>
                    <a:pt x="3827" y="655"/>
                  </a:lnTo>
                  <a:lnTo>
                    <a:pt x="3827" y="648"/>
                  </a:lnTo>
                  <a:lnTo>
                    <a:pt x="3827" y="649"/>
                  </a:lnTo>
                  <a:lnTo>
                    <a:pt x="3828" y="656"/>
                  </a:lnTo>
                  <a:lnTo>
                    <a:pt x="3828" y="648"/>
                  </a:lnTo>
                  <a:lnTo>
                    <a:pt x="3828" y="651"/>
                  </a:lnTo>
                  <a:lnTo>
                    <a:pt x="3828" y="655"/>
                  </a:lnTo>
                  <a:lnTo>
                    <a:pt x="3828" y="650"/>
                  </a:lnTo>
                  <a:lnTo>
                    <a:pt x="3829" y="655"/>
                  </a:lnTo>
                  <a:lnTo>
                    <a:pt x="3829" y="650"/>
                  </a:lnTo>
                  <a:lnTo>
                    <a:pt x="3829" y="656"/>
                  </a:lnTo>
                  <a:lnTo>
                    <a:pt x="3829" y="651"/>
                  </a:lnTo>
                  <a:lnTo>
                    <a:pt x="3830" y="656"/>
                  </a:lnTo>
                  <a:lnTo>
                    <a:pt x="3830" y="651"/>
                  </a:lnTo>
                  <a:lnTo>
                    <a:pt x="3830" y="655"/>
                  </a:lnTo>
                  <a:lnTo>
                    <a:pt x="3830" y="654"/>
                  </a:lnTo>
                  <a:lnTo>
                    <a:pt x="3831" y="650"/>
                  </a:lnTo>
                  <a:lnTo>
                    <a:pt x="3831" y="658"/>
                  </a:lnTo>
                  <a:lnTo>
                    <a:pt x="3831" y="651"/>
                  </a:lnTo>
                  <a:lnTo>
                    <a:pt x="3831" y="652"/>
                  </a:lnTo>
                  <a:lnTo>
                    <a:pt x="3831" y="656"/>
                  </a:lnTo>
                  <a:lnTo>
                    <a:pt x="3832" y="652"/>
                  </a:lnTo>
                  <a:lnTo>
                    <a:pt x="3832" y="653"/>
                  </a:lnTo>
                  <a:lnTo>
                    <a:pt x="3832" y="652"/>
                  </a:lnTo>
                  <a:lnTo>
                    <a:pt x="3832" y="658"/>
                  </a:lnTo>
                  <a:lnTo>
                    <a:pt x="3832" y="652"/>
                  </a:lnTo>
                  <a:lnTo>
                    <a:pt x="3833" y="658"/>
                  </a:lnTo>
                  <a:lnTo>
                    <a:pt x="3833" y="652"/>
                  </a:lnTo>
                  <a:lnTo>
                    <a:pt x="3833" y="658"/>
                  </a:lnTo>
                  <a:lnTo>
                    <a:pt x="3834" y="653"/>
                  </a:lnTo>
                  <a:lnTo>
                    <a:pt x="3834" y="658"/>
                  </a:lnTo>
                  <a:lnTo>
                    <a:pt x="3834" y="654"/>
                  </a:lnTo>
                  <a:lnTo>
                    <a:pt x="3835" y="659"/>
                  </a:lnTo>
                  <a:lnTo>
                    <a:pt x="3835" y="653"/>
                  </a:lnTo>
                  <a:lnTo>
                    <a:pt x="3835" y="656"/>
                  </a:lnTo>
                  <a:lnTo>
                    <a:pt x="3835" y="658"/>
                  </a:lnTo>
                  <a:lnTo>
                    <a:pt x="3835" y="653"/>
                  </a:lnTo>
                  <a:lnTo>
                    <a:pt x="3836" y="657"/>
                  </a:lnTo>
                  <a:lnTo>
                    <a:pt x="3836" y="658"/>
                  </a:lnTo>
                  <a:lnTo>
                    <a:pt x="3836" y="654"/>
                  </a:lnTo>
                  <a:lnTo>
                    <a:pt x="3836" y="658"/>
                  </a:lnTo>
                  <a:lnTo>
                    <a:pt x="3836" y="654"/>
                  </a:lnTo>
                  <a:lnTo>
                    <a:pt x="3837" y="660"/>
                  </a:lnTo>
                  <a:lnTo>
                    <a:pt x="3837" y="654"/>
                  </a:lnTo>
                  <a:lnTo>
                    <a:pt x="3837" y="659"/>
                  </a:lnTo>
                  <a:lnTo>
                    <a:pt x="3837" y="654"/>
                  </a:lnTo>
                  <a:lnTo>
                    <a:pt x="3838" y="656"/>
                  </a:lnTo>
                  <a:lnTo>
                    <a:pt x="3838" y="658"/>
                  </a:lnTo>
                  <a:lnTo>
                    <a:pt x="3838" y="655"/>
                  </a:lnTo>
                  <a:lnTo>
                    <a:pt x="3838" y="660"/>
                  </a:lnTo>
                  <a:lnTo>
                    <a:pt x="3839" y="655"/>
                  </a:lnTo>
                  <a:lnTo>
                    <a:pt x="3839" y="661"/>
                  </a:lnTo>
                  <a:lnTo>
                    <a:pt x="3839" y="654"/>
                  </a:lnTo>
                  <a:lnTo>
                    <a:pt x="3839" y="653"/>
                  </a:lnTo>
                  <a:lnTo>
                    <a:pt x="3839" y="660"/>
                  </a:lnTo>
                  <a:lnTo>
                    <a:pt x="3840" y="655"/>
                  </a:lnTo>
                  <a:lnTo>
                    <a:pt x="3840" y="658"/>
                  </a:lnTo>
                  <a:lnTo>
                    <a:pt x="3840" y="653"/>
                  </a:lnTo>
                  <a:lnTo>
                    <a:pt x="3840" y="657"/>
                  </a:lnTo>
                  <a:lnTo>
                    <a:pt x="3841" y="655"/>
                  </a:lnTo>
                  <a:lnTo>
                    <a:pt x="3841" y="653"/>
                  </a:lnTo>
                  <a:lnTo>
                    <a:pt x="3841" y="659"/>
                  </a:lnTo>
                  <a:lnTo>
                    <a:pt x="3841" y="653"/>
                  </a:lnTo>
                  <a:lnTo>
                    <a:pt x="3841" y="655"/>
                  </a:lnTo>
                  <a:lnTo>
                    <a:pt x="3842" y="658"/>
                  </a:lnTo>
                  <a:lnTo>
                    <a:pt x="3842" y="652"/>
                  </a:lnTo>
                  <a:lnTo>
                    <a:pt x="3842" y="655"/>
                  </a:lnTo>
                  <a:lnTo>
                    <a:pt x="3842" y="652"/>
                  </a:lnTo>
                  <a:lnTo>
                    <a:pt x="3843" y="650"/>
                  </a:lnTo>
                  <a:lnTo>
                    <a:pt x="3843" y="658"/>
                  </a:lnTo>
                  <a:lnTo>
                    <a:pt x="3843" y="652"/>
                  </a:lnTo>
                  <a:lnTo>
                    <a:pt x="3843" y="652"/>
                  </a:lnTo>
                  <a:lnTo>
                    <a:pt x="3843" y="657"/>
                  </a:lnTo>
                  <a:lnTo>
                    <a:pt x="3843" y="651"/>
                  </a:lnTo>
                  <a:lnTo>
                    <a:pt x="3844" y="654"/>
                  </a:lnTo>
                  <a:lnTo>
                    <a:pt x="3844" y="650"/>
                  </a:lnTo>
                  <a:lnTo>
                    <a:pt x="3844" y="656"/>
                  </a:lnTo>
                  <a:lnTo>
                    <a:pt x="3844" y="650"/>
                  </a:lnTo>
                  <a:lnTo>
                    <a:pt x="3845" y="650"/>
                  </a:lnTo>
                  <a:lnTo>
                    <a:pt x="3845" y="655"/>
                  </a:lnTo>
                  <a:lnTo>
                    <a:pt x="3845" y="649"/>
                  </a:lnTo>
                  <a:lnTo>
                    <a:pt x="3845" y="651"/>
                  </a:lnTo>
                  <a:lnTo>
                    <a:pt x="3845" y="652"/>
                  </a:lnTo>
                  <a:lnTo>
                    <a:pt x="3846" y="648"/>
                  </a:lnTo>
                  <a:lnTo>
                    <a:pt x="3846" y="649"/>
                  </a:lnTo>
                  <a:lnTo>
                    <a:pt x="3846" y="652"/>
                  </a:lnTo>
                  <a:lnTo>
                    <a:pt x="3846" y="646"/>
                  </a:lnTo>
                  <a:lnTo>
                    <a:pt x="3846" y="653"/>
                  </a:lnTo>
                  <a:lnTo>
                    <a:pt x="3847" y="646"/>
                  </a:lnTo>
                  <a:lnTo>
                    <a:pt x="3847" y="652"/>
                  </a:lnTo>
                  <a:lnTo>
                    <a:pt x="3847" y="644"/>
                  </a:lnTo>
                  <a:lnTo>
                    <a:pt x="3847" y="647"/>
                  </a:lnTo>
                  <a:lnTo>
                    <a:pt x="3848" y="650"/>
                  </a:lnTo>
                  <a:lnTo>
                    <a:pt x="3848" y="643"/>
                  </a:lnTo>
                  <a:lnTo>
                    <a:pt x="3848" y="650"/>
                  </a:lnTo>
                  <a:lnTo>
                    <a:pt x="3848" y="637"/>
                  </a:lnTo>
                  <a:lnTo>
                    <a:pt x="3849" y="647"/>
                  </a:lnTo>
                  <a:lnTo>
                    <a:pt x="3849" y="641"/>
                  </a:lnTo>
                  <a:lnTo>
                    <a:pt x="3849" y="643"/>
                  </a:lnTo>
                  <a:lnTo>
                    <a:pt x="3850" y="639"/>
                  </a:lnTo>
                  <a:lnTo>
                    <a:pt x="3850" y="646"/>
                  </a:lnTo>
                  <a:lnTo>
                    <a:pt x="3850" y="638"/>
                  </a:lnTo>
                  <a:lnTo>
                    <a:pt x="3850" y="638"/>
                  </a:lnTo>
                  <a:lnTo>
                    <a:pt x="3850" y="641"/>
                  </a:lnTo>
                  <a:lnTo>
                    <a:pt x="3850" y="636"/>
                  </a:lnTo>
                  <a:lnTo>
                    <a:pt x="3850" y="636"/>
                  </a:lnTo>
                  <a:lnTo>
                    <a:pt x="3851" y="640"/>
                  </a:lnTo>
                  <a:lnTo>
                    <a:pt x="3851" y="634"/>
                  </a:lnTo>
                  <a:lnTo>
                    <a:pt x="3851" y="638"/>
                  </a:lnTo>
                  <a:lnTo>
                    <a:pt x="3852" y="632"/>
                  </a:lnTo>
                  <a:lnTo>
                    <a:pt x="3852" y="636"/>
                  </a:lnTo>
                  <a:lnTo>
                    <a:pt x="3852" y="633"/>
                  </a:lnTo>
                  <a:lnTo>
                    <a:pt x="3852" y="627"/>
                  </a:lnTo>
                  <a:lnTo>
                    <a:pt x="3852" y="636"/>
                  </a:lnTo>
                  <a:lnTo>
                    <a:pt x="3853" y="628"/>
                  </a:lnTo>
                  <a:lnTo>
                    <a:pt x="3853" y="628"/>
                  </a:lnTo>
                  <a:lnTo>
                    <a:pt x="3853" y="633"/>
                  </a:lnTo>
                  <a:lnTo>
                    <a:pt x="3853" y="625"/>
                  </a:lnTo>
                  <a:lnTo>
                    <a:pt x="3853" y="630"/>
                  </a:lnTo>
                  <a:lnTo>
                    <a:pt x="3854" y="623"/>
                  </a:lnTo>
                  <a:lnTo>
                    <a:pt x="3854" y="628"/>
                  </a:lnTo>
                  <a:lnTo>
                    <a:pt x="3854" y="608"/>
                  </a:lnTo>
                  <a:lnTo>
                    <a:pt x="3854" y="615"/>
                  </a:lnTo>
                  <a:lnTo>
                    <a:pt x="3854" y="622"/>
                  </a:lnTo>
                  <a:lnTo>
                    <a:pt x="3855" y="615"/>
                  </a:lnTo>
                  <a:lnTo>
                    <a:pt x="3855" y="616"/>
                  </a:lnTo>
                  <a:lnTo>
                    <a:pt x="3855" y="618"/>
                  </a:lnTo>
                  <a:lnTo>
                    <a:pt x="3855" y="612"/>
                  </a:lnTo>
                  <a:lnTo>
                    <a:pt x="3856" y="615"/>
                  </a:lnTo>
                  <a:lnTo>
                    <a:pt x="3856" y="608"/>
                  </a:lnTo>
                  <a:lnTo>
                    <a:pt x="3856" y="606"/>
                  </a:lnTo>
                  <a:lnTo>
                    <a:pt x="3856" y="611"/>
                  </a:lnTo>
                  <a:lnTo>
                    <a:pt x="3857" y="604"/>
                  </a:lnTo>
                  <a:lnTo>
                    <a:pt x="3857" y="610"/>
                  </a:lnTo>
                  <a:lnTo>
                    <a:pt x="3857" y="599"/>
                  </a:lnTo>
                  <a:lnTo>
                    <a:pt x="3857" y="605"/>
                  </a:lnTo>
                  <a:lnTo>
                    <a:pt x="3857" y="599"/>
                  </a:lnTo>
                  <a:lnTo>
                    <a:pt x="3858" y="601"/>
                  </a:lnTo>
                  <a:lnTo>
                    <a:pt x="3858" y="601"/>
                  </a:lnTo>
                  <a:lnTo>
                    <a:pt x="3858" y="590"/>
                  </a:lnTo>
                  <a:lnTo>
                    <a:pt x="3858" y="599"/>
                  </a:lnTo>
                  <a:lnTo>
                    <a:pt x="3859" y="591"/>
                  </a:lnTo>
                  <a:lnTo>
                    <a:pt x="3859" y="590"/>
                  </a:lnTo>
                  <a:lnTo>
                    <a:pt x="3859" y="597"/>
                  </a:lnTo>
                  <a:lnTo>
                    <a:pt x="3859" y="587"/>
                  </a:lnTo>
                  <a:lnTo>
                    <a:pt x="3860" y="590"/>
                  </a:lnTo>
                  <a:lnTo>
                    <a:pt x="3860" y="585"/>
                  </a:lnTo>
                  <a:lnTo>
                    <a:pt x="3860" y="587"/>
                  </a:lnTo>
                  <a:lnTo>
                    <a:pt x="3860" y="573"/>
                  </a:lnTo>
                  <a:lnTo>
                    <a:pt x="3860" y="577"/>
                  </a:lnTo>
                  <a:lnTo>
                    <a:pt x="3860" y="582"/>
                  </a:lnTo>
                  <a:lnTo>
                    <a:pt x="3861" y="575"/>
                  </a:lnTo>
                  <a:lnTo>
                    <a:pt x="3861" y="577"/>
                  </a:lnTo>
                  <a:lnTo>
                    <a:pt x="3861" y="578"/>
                  </a:lnTo>
                  <a:lnTo>
                    <a:pt x="3861" y="571"/>
                  </a:lnTo>
                  <a:lnTo>
                    <a:pt x="3861" y="573"/>
                  </a:lnTo>
                  <a:lnTo>
                    <a:pt x="3862" y="575"/>
                  </a:lnTo>
                  <a:lnTo>
                    <a:pt x="3862" y="565"/>
                  </a:lnTo>
                  <a:lnTo>
                    <a:pt x="3862" y="568"/>
                  </a:lnTo>
                  <a:lnTo>
                    <a:pt x="3863" y="564"/>
                  </a:lnTo>
                  <a:lnTo>
                    <a:pt x="3863" y="569"/>
                  </a:lnTo>
                  <a:lnTo>
                    <a:pt x="3863" y="562"/>
                  </a:lnTo>
                  <a:lnTo>
                    <a:pt x="3863" y="559"/>
                  </a:lnTo>
                  <a:lnTo>
                    <a:pt x="3863" y="564"/>
                  </a:lnTo>
                  <a:lnTo>
                    <a:pt x="3864" y="557"/>
                  </a:lnTo>
                  <a:lnTo>
                    <a:pt x="3864" y="559"/>
                  </a:lnTo>
                  <a:lnTo>
                    <a:pt x="3864" y="559"/>
                  </a:lnTo>
                  <a:lnTo>
                    <a:pt x="3864" y="547"/>
                  </a:lnTo>
                  <a:lnTo>
                    <a:pt x="3864" y="556"/>
                  </a:lnTo>
                  <a:lnTo>
                    <a:pt x="3865" y="549"/>
                  </a:lnTo>
                  <a:lnTo>
                    <a:pt x="3865" y="556"/>
                  </a:lnTo>
                  <a:lnTo>
                    <a:pt x="3865" y="548"/>
                  </a:lnTo>
                  <a:lnTo>
                    <a:pt x="3865" y="546"/>
                  </a:lnTo>
                  <a:lnTo>
                    <a:pt x="3865" y="552"/>
                  </a:lnTo>
                  <a:lnTo>
                    <a:pt x="3866" y="546"/>
                  </a:lnTo>
                  <a:lnTo>
                    <a:pt x="3866" y="546"/>
                  </a:lnTo>
                  <a:lnTo>
                    <a:pt x="3866" y="530"/>
                  </a:lnTo>
                  <a:lnTo>
                    <a:pt x="3866" y="537"/>
                  </a:lnTo>
                  <a:lnTo>
                    <a:pt x="3867" y="542"/>
                  </a:lnTo>
                  <a:lnTo>
                    <a:pt x="3867" y="536"/>
                  </a:lnTo>
                  <a:lnTo>
                    <a:pt x="3867" y="540"/>
                  </a:lnTo>
                  <a:lnTo>
                    <a:pt x="3867" y="529"/>
                  </a:lnTo>
                  <a:lnTo>
                    <a:pt x="3868" y="534"/>
                  </a:lnTo>
                  <a:lnTo>
                    <a:pt x="3868" y="519"/>
                  </a:lnTo>
                  <a:lnTo>
                    <a:pt x="3868" y="523"/>
                  </a:lnTo>
                  <a:lnTo>
                    <a:pt x="3869" y="515"/>
                  </a:lnTo>
                  <a:lnTo>
                    <a:pt x="3869" y="515"/>
                  </a:lnTo>
                  <a:lnTo>
                    <a:pt x="3869" y="507"/>
                  </a:lnTo>
                  <a:lnTo>
                    <a:pt x="3869" y="511"/>
                  </a:lnTo>
                  <a:lnTo>
                    <a:pt x="3869" y="501"/>
                  </a:lnTo>
                  <a:lnTo>
                    <a:pt x="3870" y="501"/>
                  </a:lnTo>
                  <a:lnTo>
                    <a:pt x="3870" y="504"/>
                  </a:lnTo>
                  <a:lnTo>
                    <a:pt x="3870" y="489"/>
                  </a:lnTo>
                  <a:lnTo>
                    <a:pt x="3870" y="493"/>
                  </a:lnTo>
                  <a:lnTo>
                    <a:pt x="3871" y="494"/>
                  </a:lnTo>
                  <a:lnTo>
                    <a:pt x="3871" y="484"/>
                  </a:lnTo>
                  <a:lnTo>
                    <a:pt x="3871" y="487"/>
                  </a:lnTo>
                  <a:lnTo>
                    <a:pt x="3871" y="482"/>
                  </a:lnTo>
                  <a:lnTo>
                    <a:pt x="3871" y="483"/>
                  </a:lnTo>
                  <a:lnTo>
                    <a:pt x="3872" y="480"/>
                  </a:lnTo>
                  <a:lnTo>
                    <a:pt x="3872" y="480"/>
                  </a:lnTo>
                  <a:lnTo>
                    <a:pt x="3872" y="474"/>
                  </a:lnTo>
                  <a:lnTo>
                    <a:pt x="3872" y="480"/>
                  </a:lnTo>
                  <a:lnTo>
                    <a:pt x="3873" y="475"/>
                  </a:lnTo>
                  <a:lnTo>
                    <a:pt x="3873" y="473"/>
                  </a:lnTo>
                  <a:lnTo>
                    <a:pt x="3873" y="479"/>
                  </a:lnTo>
                  <a:lnTo>
                    <a:pt x="3873" y="475"/>
                  </a:lnTo>
                  <a:lnTo>
                    <a:pt x="3873" y="469"/>
                  </a:lnTo>
                  <a:lnTo>
                    <a:pt x="3874" y="478"/>
                  </a:lnTo>
                  <a:lnTo>
                    <a:pt x="3874" y="472"/>
                  </a:lnTo>
                  <a:lnTo>
                    <a:pt x="3874" y="469"/>
                  </a:lnTo>
                  <a:lnTo>
                    <a:pt x="3874" y="474"/>
                  </a:lnTo>
                  <a:lnTo>
                    <a:pt x="3874" y="471"/>
                  </a:lnTo>
                  <a:lnTo>
                    <a:pt x="3874" y="479"/>
                  </a:lnTo>
                  <a:lnTo>
                    <a:pt x="3875" y="469"/>
                  </a:lnTo>
                  <a:lnTo>
                    <a:pt x="3875" y="469"/>
                  </a:lnTo>
                  <a:lnTo>
                    <a:pt x="3875" y="471"/>
                  </a:lnTo>
                  <a:lnTo>
                    <a:pt x="3875" y="458"/>
                  </a:lnTo>
                  <a:lnTo>
                    <a:pt x="3876" y="463"/>
                  </a:lnTo>
                  <a:lnTo>
                    <a:pt x="3876" y="465"/>
                  </a:lnTo>
                  <a:lnTo>
                    <a:pt x="3876" y="455"/>
                  </a:lnTo>
                  <a:lnTo>
                    <a:pt x="3876" y="464"/>
                  </a:lnTo>
                  <a:lnTo>
                    <a:pt x="3876" y="459"/>
                  </a:lnTo>
                  <a:lnTo>
                    <a:pt x="3877" y="463"/>
                  </a:lnTo>
                  <a:lnTo>
                    <a:pt x="3877" y="463"/>
                  </a:lnTo>
                  <a:lnTo>
                    <a:pt x="3877" y="458"/>
                  </a:lnTo>
                  <a:lnTo>
                    <a:pt x="3877" y="465"/>
                  </a:lnTo>
                  <a:lnTo>
                    <a:pt x="3877" y="461"/>
                  </a:lnTo>
                  <a:lnTo>
                    <a:pt x="3878" y="466"/>
                  </a:lnTo>
                  <a:lnTo>
                    <a:pt x="3878" y="453"/>
                  </a:lnTo>
                  <a:lnTo>
                    <a:pt x="3878" y="454"/>
                  </a:lnTo>
                  <a:lnTo>
                    <a:pt x="3878" y="460"/>
                  </a:lnTo>
                  <a:lnTo>
                    <a:pt x="3878" y="459"/>
                  </a:lnTo>
                  <a:lnTo>
                    <a:pt x="3879" y="459"/>
                  </a:lnTo>
                  <a:lnTo>
                    <a:pt x="3879" y="462"/>
                  </a:lnTo>
                  <a:lnTo>
                    <a:pt x="3879" y="466"/>
                  </a:lnTo>
                  <a:lnTo>
                    <a:pt x="3880" y="460"/>
                  </a:lnTo>
                  <a:lnTo>
                    <a:pt x="3880" y="465"/>
                  </a:lnTo>
                  <a:lnTo>
                    <a:pt x="3880" y="463"/>
                  </a:lnTo>
                  <a:lnTo>
                    <a:pt x="3880" y="458"/>
                  </a:lnTo>
                  <a:lnTo>
                    <a:pt x="3880" y="465"/>
                  </a:lnTo>
                  <a:lnTo>
                    <a:pt x="3881" y="465"/>
                  </a:lnTo>
                  <a:lnTo>
                    <a:pt x="3881" y="460"/>
                  </a:lnTo>
                  <a:lnTo>
                    <a:pt x="3881" y="467"/>
                  </a:lnTo>
                  <a:lnTo>
                    <a:pt x="3881" y="462"/>
                  </a:lnTo>
                  <a:lnTo>
                    <a:pt x="3881" y="465"/>
                  </a:lnTo>
                  <a:lnTo>
                    <a:pt x="3881" y="462"/>
                  </a:lnTo>
                  <a:lnTo>
                    <a:pt x="3882" y="461"/>
                  </a:lnTo>
                  <a:lnTo>
                    <a:pt x="3882" y="467"/>
                  </a:lnTo>
                  <a:lnTo>
                    <a:pt x="3882" y="459"/>
                  </a:lnTo>
                  <a:lnTo>
                    <a:pt x="3882" y="459"/>
                  </a:lnTo>
                  <a:lnTo>
                    <a:pt x="3882" y="460"/>
                  </a:lnTo>
                  <a:lnTo>
                    <a:pt x="3883" y="450"/>
                  </a:lnTo>
                  <a:lnTo>
                    <a:pt x="3883" y="463"/>
                  </a:lnTo>
                  <a:lnTo>
                    <a:pt x="3883" y="459"/>
                  </a:lnTo>
                  <a:lnTo>
                    <a:pt x="3883" y="459"/>
                  </a:lnTo>
                  <a:lnTo>
                    <a:pt x="3884" y="461"/>
                  </a:lnTo>
                  <a:lnTo>
                    <a:pt x="3884" y="459"/>
                  </a:lnTo>
                  <a:lnTo>
                    <a:pt x="3884" y="460"/>
                  </a:lnTo>
                  <a:lnTo>
                    <a:pt x="3884" y="461"/>
                  </a:lnTo>
                  <a:lnTo>
                    <a:pt x="3884" y="459"/>
                  </a:lnTo>
                  <a:lnTo>
                    <a:pt x="3884" y="467"/>
                  </a:lnTo>
                  <a:lnTo>
                    <a:pt x="3885" y="457"/>
                  </a:lnTo>
                  <a:lnTo>
                    <a:pt x="3885" y="466"/>
                  </a:lnTo>
                  <a:lnTo>
                    <a:pt x="3885" y="462"/>
                  </a:lnTo>
                  <a:lnTo>
                    <a:pt x="3885" y="461"/>
                  </a:lnTo>
                  <a:lnTo>
                    <a:pt x="3886" y="464"/>
                  </a:lnTo>
                  <a:lnTo>
                    <a:pt x="3886" y="463"/>
                  </a:lnTo>
                  <a:lnTo>
                    <a:pt x="3886" y="465"/>
                  </a:lnTo>
                  <a:lnTo>
                    <a:pt x="3886" y="462"/>
                  </a:lnTo>
                  <a:lnTo>
                    <a:pt x="3887" y="465"/>
                  </a:lnTo>
                  <a:lnTo>
                    <a:pt x="3887" y="467"/>
                  </a:lnTo>
                  <a:lnTo>
                    <a:pt x="3887" y="461"/>
                  </a:lnTo>
                  <a:lnTo>
                    <a:pt x="3887" y="465"/>
                  </a:lnTo>
                  <a:lnTo>
                    <a:pt x="3887" y="467"/>
                  </a:lnTo>
                  <a:lnTo>
                    <a:pt x="3888" y="459"/>
                  </a:lnTo>
                  <a:lnTo>
                    <a:pt x="3888" y="468"/>
                  </a:lnTo>
                  <a:lnTo>
                    <a:pt x="3888" y="462"/>
                  </a:lnTo>
                  <a:lnTo>
                    <a:pt x="3888" y="465"/>
                  </a:lnTo>
                  <a:lnTo>
                    <a:pt x="3888" y="466"/>
                  </a:lnTo>
                  <a:lnTo>
                    <a:pt x="3889" y="470"/>
                  </a:lnTo>
                  <a:lnTo>
                    <a:pt x="3889" y="462"/>
                  </a:lnTo>
                  <a:lnTo>
                    <a:pt x="3889" y="466"/>
                  </a:lnTo>
                  <a:lnTo>
                    <a:pt x="3889" y="471"/>
                  </a:lnTo>
                  <a:lnTo>
                    <a:pt x="3889" y="463"/>
                  </a:lnTo>
                  <a:lnTo>
                    <a:pt x="3890" y="469"/>
                  </a:lnTo>
                  <a:lnTo>
                    <a:pt x="3890" y="463"/>
                  </a:lnTo>
                  <a:lnTo>
                    <a:pt x="3890" y="470"/>
                  </a:lnTo>
                  <a:lnTo>
                    <a:pt x="3891" y="464"/>
                  </a:lnTo>
                  <a:lnTo>
                    <a:pt x="3891" y="468"/>
                  </a:lnTo>
                  <a:lnTo>
                    <a:pt x="3891" y="466"/>
                  </a:lnTo>
                  <a:lnTo>
                    <a:pt x="3891" y="464"/>
                  </a:lnTo>
                  <a:lnTo>
                    <a:pt x="3891" y="472"/>
                  </a:lnTo>
                  <a:lnTo>
                    <a:pt x="3891" y="465"/>
                  </a:lnTo>
                  <a:lnTo>
                    <a:pt x="3891" y="462"/>
                  </a:lnTo>
                  <a:lnTo>
                    <a:pt x="3892" y="470"/>
                  </a:lnTo>
                  <a:lnTo>
                    <a:pt x="3892" y="465"/>
                  </a:lnTo>
                  <a:lnTo>
                    <a:pt x="3892" y="470"/>
                  </a:lnTo>
                  <a:lnTo>
                    <a:pt x="3893" y="468"/>
                  </a:lnTo>
                  <a:lnTo>
                    <a:pt x="3893" y="471"/>
                  </a:lnTo>
                  <a:lnTo>
                    <a:pt x="3893" y="466"/>
                  </a:lnTo>
                  <a:lnTo>
                    <a:pt x="3893" y="472"/>
                  </a:lnTo>
                  <a:lnTo>
                    <a:pt x="3893" y="472"/>
                  </a:lnTo>
                  <a:lnTo>
                    <a:pt x="3894" y="465"/>
                  </a:lnTo>
                  <a:lnTo>
                    <a:pt x="3894" y="475"/>
                  </a:lnTo>
                  <a:lnTo>
                    <a:pt x="3894" y="467"/>
                  </a:lnTo>
                  <a:lnTo>
                    <a:pt x="3895" y="475"/>
                  </a:lnTo>
                  <a:lnTo>
                    <a:pt x="3895" y="469"/>
                  </a:lnTo>
                  <a:lnTo>
                    <a:pt x="3895" y="471"/>
                  </a:lnTo>
                  <a:lnTo>
                    <a:pt x="3895" y="472"/>
                  </a:lnTo>
                  <a:lnTo>
                    <a:pt x="3895" y="469"/>
                  </a:lnTo>
                  <a:lnTo>
                    <a:pt x="3895" y="474"/>
                  </a:lnTo>
                  <a:lnTo>
                    <a:pt x="3896" y="470"/>
                  </a:lnTo>
                  <a:lnTo>
                    <a:pt x="3896" y="470"/>
                  </a:lnTo>
                  <a:lnTo>
                    <a:pt x="3896" y="459"/>
                  </a:lnTo>
                  <a:lnTo>
                    <a:pt x="3896" y="458"/>
                  </a:lnTo>
                  <a:lnTo>
                    <a:pt x="3897" y="464"/>
                  </a:lnTo>
                  <a:lnTo>
                    <a:pt x="3897" y="459"/>
                  </a:lnTo>
                  <a:lnTo>
                    <a:pt x="3897" y="460"/>
                  </a:lnTo>
                  <a:lnTo>
                    <a:pt x="3897" y="469"/>
                  </a:lnTo>
                  <a:lnTo>
                    <a:pt x="3897" y="463"/>
                  </a:lnTo>
                  <a:lnTo>
                    <a:pt x="3898" y="468"/>
                  </a:lnTo>
                  <a:lnTo>
                    <a:pt x="3898" y="464"/>
                  </a:lnTo>
                  <a:lnTo>
                    <a:pt x="3898" y="464"/>
                  </a:lnTo>
                  <a:lnTo>
                    <a:pt x="3898" y="470"/>
                  </a:lnTo>
                  <a:lnTo>
                    <a:pt x="3898" y="462"/>
                  </a:lnTo>
                  <a:lnTo>
                    <a:pt x="3898" y="466"/>
                  </a:lnTo>
                  <a:lnTo>
                    <a:pt x="3899" y="468"/>
                  </a:lnTo>
                  <a:lnTo>
                    <a:pt x="3899" y="462"/>
                  </a:lnTo>
                  <a:lnTo>
                    <a:pt x="3899" y="470"/>
                  </a:lnTo>
                  <a:lnTo>
                    <a:pt x="3899" y="464"/>
                  </a:lnTo>
                  <a:lnTo>
                    <a:pt x="3900" y="461"/>
                  </a:lnTo>
                  <a:lnTo>
                    <a:pt x="3900" y="468"/>
                  </a:lnTo>
                  <a:lnTo>
                    <a:pt x="3900" y="462"/>
                  </a:lnTo>
                  <a:lnTo>
                    <a:pt x="3900" y="463"/>
                  </a:lnTo>
                  <a:lnTo>
                    <a:pt x="3900" y="461"/>
                  </a:lnTo>
                  <a:lnTo>
                    <a:pt x="3901" y="460"/>
                  </a:lnTo>
                  <a:lnTo>
                    <a:pt x="3901" y="467"/>
                  </a:lnTo>
                  <a:lnTo>
                    <a:pt x="3901" y="460"/>
                  </a:lnTo>
                  <a:lnTo>
                    <a:pt x="3901" y="462"/>
                  </a:lnTo>
                  <a:lnTo>
                    <a:pt x="3901" y="462"/>
                  </a:lnTo>
                  <a:lnTo>
                    <a:pt x="3902" y="456"/>
                  </a:lnTo>
                  <a:lnTo>
                    <a:pt x="3902" y="457"/>
                  </a:lnTo>
                  <a:lnTo>
                    <a:pt x="3902" y="462"/>
                  </a:lnTo>
                  <a:lnTo>
                    <a:pt x="3902" y="459"/>
                  </a:lnTo>
                  <a:lnTo>
                    <a:pt x="3902" y="462"/>
                  </a:lnTo>
                  <a:lnTo>
                    <a:pt x="3902" y="457"/>
                  </a:lnTo>
                  <a:lnTo>
                    <a:pt x="3903" y="458"/>
                  </a:lnTo>
                  <a:lnTo>
                    <a:pt x="3903" y="456"/>
                  </a:lnTo>
                  <a:lnTo>
                    <a:pt x="3903" y="456"/>
                  </a:lnTo>
                  <a:lnTo>
                    <a:pt x="3903" y="463"/>
                  </a:lnTo>
                  <a:lnTo>
                    <a:pt x="3904" y="456"/>
                  </a:lnTo>
                  <a:lnTo>
                    <a:pt x="3904" y="454"/>
                  </a:lnTo>
                  <a:lnTo>
                    <a:pt x="3904" y="463"/>
                  </a:lnTo>
                  <a:lnTo>
                    <a:pt x="3904" y="454"/>
                  </a:lnTo>
                  <a:lnTo>
                    <a:pt x="3904" y="451"/>
                  </a:lnTo>
                  <a:lnTo>
                    <a:pt x="3905" y="458"/>
                  </a:lnTo>
                  <a:lnTo>
                    <a:pt x="3905" y="452"/>
                  </a:lnTo>
                  <a:lnTo>
                    <a:pt x="3905" y="456"/>
                  </a:lnTo>
                  <a:lnTo>
                    <a:pt x="3905" y="448"/>
                  </a:lnTo>
                  <a:lnTo>
                    <a:pt x="3905" y="450"/>
                  </a:lnTo>
                  <a:lnTo>
                    <a:pt x="3905" y="457"/>
                  </a:lnTo>
                  <a:lnTo>
                    <a:pt x="3906" y="448"/>
                  </a:lnTo>
                  <a:lnTo>
                    <a:pt x="3906" y="455"/>
                  </a:lnTo>
                  <a:lnTo>
                    <a:pt x="3906" y="457"/>
                  </a:lnTo>
                  <a:lnTo>
                    <a:pt x="3906" y="448"/>
                  </a:lnTo>
                  <a:lnTo>
                    <a:pt x="3906" y="452"/>
                  </a:lnTo>
                  <a:lnTo>
                    <a:pt x="3907" y="447"/>
                  </a:lnTo>
                  <a:lnTo>
                    <a:pt x="3907" y="454"/>
                  </a:lnTo>
                  <a:lnTo>
                    <a:pt x="3907" y="449"/>
                  </a:lnTo>
                  <a:lnTo>
                    <a:pt x="3908" y="454"/>
                  </a:lnTo>
                  <a:lnTo>
                    <a:pt x="3908" y="449"/>
                  </a:lnTo>
                  <a:lnTo>
                    <a:pt x="3908" y="447"/>
                  </a:lnTo>
                  <a:lnTo>
                    <a:pt x="3908" y="455"/>
                  </a:lnTo>
                  <a:lnTo>
                    <a:pt x="3908" y="449"/>
                  </a:lnTo>
                  <a:lnTo>
                    <a:pt x="3909" y="451"/>
                  </a:lnTo>
                  <a:lnTo>
                    <a:pt x="3909" y="454"/>
                  </a:lnTo>
                  <a:lnTo>
                    <a:pt x="3909" y="449"/>
                  </a:lnTo>
                  <a:lnTo>
                    <a:pt x="3909" y="450"/>
                  </a:lnTo>
                  <a:lnTo>
                    <a:pt x="3909" y="453"/>
                  </a:lnTo>
                  <a:lnTo>
                    <a:pt x="3909" y="450"/>
                  </a:lnTo>
                  <a:lnTo>
                    <a:pt x="3910" y="452"/>
                  </a:lnTo>
                  <a:lnTo>
                    <a:pt x="3910" y="448"/>
                  </a:lnTo>
                  <a:lnTo>
                    <a:pt x="3910" y="453"/>
                  </a:lnTo>
                  <a:lnTo>
                    <a:pt x="3910" y="456"/>
                  </a:lnTo>
                  <a:lnTo>
                    <a:pt x="3910" y="450"/>
                  </a:lnTo>
                  <a:lnTo>
                    <a:pt x="3911" y="458"/>
                  </a:lnTo>
                  <a:lnTo>
                    <a:pt x="3911" y="452"/>
                  </a:lnTo>
                  <a:lnTo>
                    <a:pt x="3911" y="447"/>
                  </a:lnTo>
                  <a:lnTo>
                    <a:pt x="3911" y="453"/>
                  </a:lnTo>
                  <a:lnTo>
                    <a:pt x="3912" y="447"/>
                  </a:lnTo>
                  <a:lnTo>
                    <a:pt x="3912" y="451"/>
                  </a:lnTo>
                  <a:lnTo>
                    <a:pt x="3912" y="450"/>
                  </a:lnTo>
                  <a:lnTo>
                    <a:pt x="3912" y="457"/>
                  </a:lnTo>
                  <a:lnTo>
                    <a:pt x="3912" y="448"/>
                  </a:lnTo>
                  <a:lnTo>
                    <a:pt x="3913" y="450"/>
                  </a:lnTo>
                  <a:lnTo>
                    <a:pt x="3913" y="455"/>
                  </a:lnTo>
                  <a:lnTo>
                    <a:pt x="3913" y="446"/>
                  </a:lnTo>
                  <a:lnTo>
                    <a:pt x="3913" y="451"/>
                  </a:lnTo>
                  <a:lnTo>
                    <a:pt x="3914" y="444"/>
                  </a:lnTo>
                  <a:lnTo>
                    <a:pt x="3914" y="448"/>
                  </a:lnTo>
                  <a:lnTo>
                    <a:pt x="3914" y="445"/>
                  </a:lnTo>
                  <a:lnTo>
                    <a:pt x="3914" y="448"/>
                  </a:lnTo>
                  <a:lnTo>
                    <a:pt x="3914" y="448"/>
                  </a:lnTo>
                  <a:lnTo>
                    <a:pt x="3915" y="441"/>
                  </a:lnTo>
                  <a:lnTo>
                    <a:pt x="3915" y="441"/>
                  </a:lnTo>
                  <a:lnTo>
                    <a:pt x="3916" y="448"/>
                  </a:lnTo>
                  <a:lnTo>
                    <a:pt x="3916" y="441"/>
                  </a:lnTo>
                  <a:lnTo>
                    <a:pt x="3916" y="446"/>
                  </a:lnTo>
                  <a:lnTo>
                    <a:pt x="3916" y="443"/>
                  </a:lnTo>
                  <a:lnTo>
                    <a:pt x="3916" y="443"/>
                  </a:lnTo>
                  <a:lnTo>
                    <a:pt x="3916" y="446"/>
                  </a:lnTo>
                  <a:lnTo>
                    <a:pt x="3917" y="438"/>
                  </a:lnTo>
                  <a:lnTo>
                    <a:pt x="3917" y="441"/>
                  </a:lnTo>
                  <a:lnTo>
                    <a:pt x="3917" y="439"/>
                  </a:lnTo>
                  <a:lnTo>
                    <a:pt x="3917" y="433"/>
                  </a:lnTo>
                  <a:lnTo>
                    <a:pt x="3917" y="444"/>
                  </a:lnTo>
                  <a:lnTo>
                    <a:pt x="3918" y="437"/>
                  </a:lnTo>
                  <a:lnTo>
                    <a:pt x="3918" y="436"/>
                  </a:lnTo>
                  <a:lnTo>
                    <a:pt x="3918" y="441"/>
                  </a:lnTo>
                  <a:lnTo>
                    <a:pt x="3918" y="437"/>
                  </a:lnTo>
                  <a:lnTo>
                    <a:pt x="3919" y="443"/>
                  </a:lnTo>
                  <a:lnTo>
                    <a:pt x="3919" y="430"/>
                  </a:lnTo>
                  <a:lnTo>
                    <a:pt x="3919" y="426"/>
                  </a:lnTo>
                  <a:lnTo>
                    <a:pt x="3919" y="428"/>
                  </a:lnTo>
                  <a:lnTo>
                    <a:pt x="3919" y="417"/>
                  </a:lnTo>
                  <a:lnTo>
                    <a:pt x="3919" y="424"/>
                  </a:lnTo>
                  <a:lnTo>
                    <a:pt x="3920" y="419"/>
                  </a:lnTo>
                  <a:lnTo>
                    <a:pt x="3920" y="426"/>
                  </a:lnTo>
                  <a:lnTo>
                    <a:pt x="3920" y="422"/>
                  </a:lnTo>
                  <a:lnTo>
                    <a:pt x="3921" y="416"/>
                  </a:lnTo>
                  <a:lnTo>
                    <a:pt x="3921" y="416"/>
                  </a:lnTo>
                  <a:lnTo>
                    <a:pt x="3921" y="422"/>
                  </a:lnTo>
                  <a:lnTo>
                    <a:pt x="3921" y="411"/>
                  </a:lnTo>
                  <a:lnTo>
                    <a:pt x="3921" y="410"/>
                  </a:lnTo>
                  <a:lnTo>
                    <a:pt x="3922" y="414"/>
                  </a:lnTo>
                  <a:lnTo>
                    <a:pt x="3922" y="408"/>
                  </a:lnTo>
                  <a:lnTo>
                    <a:pt x="3922" y="406"/>
                  </a:lnTo>
                  <a:lnTo>
                    <a:pt x="3922" y="411"/>
                  </a:lnTo>
                  <a:lnTo>
                    <a:pt x="3923" y="407"/>
                  </a:lnTo>
                  <a:lnTo>
                    <a:pt x="3923" y="402"/>
                  </a:lnTo>
                  <a:lnTo>
                    <a:pt x="3923" y="404"/>
                  </a:lnTo>
                  <a:lnTo>
                    <a:pt x="3923" y="395"/>
                  </a:lnTo>
                  <a:lnTo>
                    <a:pt x="3923" y="401"/>
                  </a:lnTo>
                  <a:lnTo>
                    <a:pt x="3924" y="392"/>
                  </a:lnTo>
                  <a:lnTo>
                    <a:pt x="3924" y="401"/>
                  </a:lnTo>
                  <a:lnTo>
                    <a:pt x="3924" y="390"/>
                  </a:lnTo>
                  <a:lnTo>
                    <a:pt x="3925" y="386"/>
                  </a:lnTo>
                  <a:lnTo>
                    <a:pt x="3925" y="391"/>
                  </a:lnTo>
                  <a:lnTo>
                    <a:pt x="3925" y="385"/>
                  </a:lnTo>
                  <a:lnTo>
                    <a:pt x="3925" y="389"/>
                  </a:lnTo>
                  <a:lnTo>
                    <a:pt x="3925" y="377"/>
                  </a:lnTo>
                  <a:lnTo>
                    <a:pt x="3926" y="374"/>
                  </a:lnTo>
                  <a:lnTo>
                    <a:pt x="3926" y="375"/>
                  </a:lnTo>
                  <a:lnTo>
                    <a:pt x="3926" y="361"/>
                  </a:lnTo>
                  <a:lnTo>
                    <a:pt x="3926" y="369"/>
                  </a:lnTo>
                  <a:lnTo>
                    <a:pt x="3926" y="369"/>
                  </a:lnTo>
                  <a:lnTo>
                    <a:pt x="3926" y="362"/>
                  </a:lnTo>
                  <a:lnTo>
                    <a:pt x="3927" y="363"/>
                  </a:lnTo>
                  <a:lnTo>
                    <a:pt x="3927" y="357"/>
                  </a:lnTo>
                  <a:lnTo>
                    <a:pt x="3927" y="358"/>
                  </a:lnTo>
                  <a:lnTo>
                    <a:pt x="3927" y="353"/>
                  </a:lnTo>
                  <a:lnTo>
                    <a:pt x="3928" y="357"/>
                  </a:lnTo>
                  <a:lnTo>
                    <a:pt x="3928" y="344"/>
                  </a:lnTo>
                  <a:lnTo>
                    <a:pt x="3928" y="349"/>
                  </a:lnTo>
                  <a:lnTo>
                    <a:pt x="3929" y="343"/>
                  </a:lnTo>
                  <a:lnTo>
                    <a:pt x="3929" y="345"/>
                  </a:lnTo>
                  <a:lnTo>
                    <a:pt x="3929" y="344"/>
                  </a:lnTo>
                  <a:lnTo>
                    <a:pt x="3929" y="347"/>
                  </a:lnTo>
                  <a:lnTo>
                    <a:pt x="3930" y="334"/>
                  </a:lnTo>
                  <a:lnTo>
                    <a:pt x="3930" y="340"/>
                  </a:lnTo>
                  <a:lnTo>
                    <a:pt x="3930" y="330"/>
                  </a:lnTo>
                  <a:lnTo>
                    <a:pt x="3930" y="332"/>
                  </a:lnTo>
                  <a:lnTo>
                    <a:pt x="3930" y="339"/>
                  </a:lnTo>
                  <a:lnTo>
                    <a:pt x="3931" y="331"/>
                  </a:lnTo>
                  <a:lnTo>
                    <a:pt x="3931" y="328"/>
                  </a:lnTo>
                  <a:lnTo>
                    <a:pt x="3931" y="330"/>
                  </a:lnTo>
                  <a:lnTo>
                    <a:pt x="3931" y="328"/>
                  </a:lnTo>
                  <a:lnTo>
                    <a:pt x="3932" y="325"/>
                  </a:lnTo>
                  <a:lnTo>
                    <a:pt x="3932" y="337"/>
                  </a:lnTo>
                  <a:lnTo>
                    <a:pt x="3932" y="331"/>
                  </a:lnTo>
                  <a:lnTo>
                    <a:pt x="3932" y="327"/>
                  </a:lnTo>
                  <a:lnTo>
                    <a:pt x="3932" y="337"/>
                  </a:lnTo>
                  <a:lnTo>
                    <a:pt x="3933" y="332"/>
                  </a:lnTo>
                  <a:lnTo>
                    <a:pt x="3933" y="330"/>
                  </a:lnTo>
                  <a:lnTo>
                    <a:pt x="3933" y="336"/>
                  </a:lnTo>
                  <a:lnTo>
                    <a:pt x="3933" y="329"/>
                  </a:lnTo>
                  <a:lnTo>
                    <a:pt x="3933" y="319"/>
                  </a:lnTo>
                  <a:lnTo>
                    <a:pt x="3934" y="331"/>
                  </a:lnTo>
                  <a:lnTo>
                    <a:pt x="3934" y="320"/>
                  </a:lnTo>
                  <a:lnTo>
                    <a:pt x="3934" y="331"/>
                  </a:lnTo>
                  <a:lnTo>
                    <a:pt x="3934" y="329"/>
                  </a:lnTo>
                  <a:lnTo>
                    <a:pt x="3935" y="328"/>
                  </a:lnTo>
                  <a:lnTo>
                    <a:pt x="3935" y="329"/>
                  </a:lnTo>
                  <a:lnTo>
                    <a:pt x="3935" y="335"/>
                  </a:lnTo>
                  <a:lnTo>
                    <a:pt x="3936" y="326"/>
                  </a:lnTo>
                  <a:lnTo>
                    <a:pt x="3936" y="338"/>
                  </a:lnTo>
                  <a:lnTo>
                    <a:pt x="3936" y="340"/>
                  </a:lnTo>
                  <a:lnTo>
                    <a:pt x="3936" y="330"/>
                  </a:lnTo>
                  <a:lnTo>
                    <a:pt x="3936" y="341"/>
                  </a:lnTo>
                  <a:lnTo>
                    <a:pt x="3937" y="339"/>
                  </a:lnTo>
                  <a:lnTo>
                    <a:pt x="3937" y="342"/>
                  </a:lnTo>
                  <a:lnTo>
                    <a:pt x="3937" y="340"/>
                  </a:lnTo>
                  <a:lnTo>
                    <a:pt x="3937" y="347"/>
                  </a:lnTo>
                  <a:lnTo>
                    <a:pt x="3937" y="337"/>
                  </a:lnTo>
                  <a:lnTo>
                    <a:pt x="3938" y="348"/>
                  </a:lnTo>
                  <a:lnTo>
                    <a:pt x="3938" y="355"/>
                  </a:lnTo>
                  <a:lnTo>
                    <a:pt x="3938" y="353"/>
                  </a:lnTo>
                  <a:lnTo>
                    <a:pt x="3938" y="360"/>
                  </a:lnTo>
                  <a:lnTo>
                    <a:pt x="3938" y="355"/>
                  </a:lnTo>
                  <a:lnTo>
                    <a:pt x="3939" y="359"/>
                  </a:lnTo>
                  <a:lnTo>
                    <a:pt x="3939" y="360"/>
                  </a:lnTo>
                  <a:lnTo>
                    <a:pt x="3939" y="359"/>
                  </a:lnTo>
                  <a:lnTo>
                    <a:pt x="3939" y="368"/>
                  </a:lnTo>
                  <a:lnTo>
                    <a:pt x="3940" y="357"/>
                  </a:lnTo>
                  <a:lnTo>
                    <a:pt x="3940" y="370"/>
                  </a:lnTo>
                  <a:lnTo>
                    <a:pt x="3940" y="365"/>
                  </a:lnTo>
                  <a:lnTo>
                    <a:pt x="3940" y="371"/>
                  </a:lnTo>
                  <a:lnTo>
                    <a:pt x="3940" y="367"/>
                  </a:lnTo>
                  <a:lnTo>
                    <a:pt x="3941" y="367"/>
                  </a:lnTo>
                  <a:lnTo>
                    <a:pt x="3941" y="364"/>
                  </a:lnTo>
                  <a:lnTo>
                    <a:pt x="3941" y="370"/>
                  </a:lnTo>
                  <a:lnTo>
                    <a:pt x="3941" y="358"/>
                  </a:lnTo>
                  <a:lnTo>
                    <a:pt x="3942" y="361"/>
                  </a:lnTo>
                  <a:lnTo>
                    <a:pt x="3942" y="375"/>
                  </a:lnTo>
                  <a:lnTo>
                    <a:pt x="3942" y="370"/>
                  </a:lnTo>
                  <a:lnTo>
                    <a:pt x="3942" y="375"/>
                  </a:lnTo>
                  <a:lnTo>
                    <a:pt x="3943" y="375"/>
                  </a:lnTo>
                  <a:lnTo>
                    <a:pt x="3943" y="381"/>
                  </a:lnTo>
                  <a:lnTo>
                    <a:pt x="3943" y="379"/>
                  </a:lnTo>
                  <a:lnTo>
                    <a:pt x="3943" y="385"/>
                  </a:lnTo>
                  <a:lnTo>
                    <a:pt x="3944" y="378"/>
                  </a:lnTo>
                  <a:lnTo>
                    <a:pt x="3944" y="387"/>
                  </a:lnTo>
                  <a:lnTo>
                    <a:pt x="3944" y="379"/>
                  </a:lnTo>
                  <a:lnTo>
                    <a:pt x="3944" y="392"/>
                  </a:lnTo>
                  <a:lnTo>
                    <a:pt x="3945" y="391"/>
                  </a:lnTo>
                  <a:lnTo>
                    <a:pt x="3945" y="392"/>
                  </a:lnTo>
                  <a:lnTo>
                    <a:pt x="3945" y="398"/>
                  </a:lnTo>
                  <a:lnTo>
                    <a:pt x="3945" y="405"/>
                  </a:lnTo>
                  <a:lnTo>
                    <a:pt x="3946" y="399"/>
                  </a:lnTo>
                  <a:lnTo>
                    <a:pt x="3946" y="412"/>
                  </a:lnTo>
                  <a:lnTo>
                    <a:pt x="3946" y="407"/>
                  </a:lnTo>
                  <a:lnTo>
                    <a:pt x="3947" y="416"/>
                  </a:lnTo>
                  <a:lnTo>
                    <a:pt x="3947" y="412"/>
                  </a:lnTo>
                  <a:lnTo>
                    <a:pt x="3947" y="417"/>
                  </a:lnTo>
                  <a:lnTo>
                    <a:pt x="3947" y="415"/>
                  </a:lnTo>
                  <a:lnTo>
                    <a:pt x="3947" y="419"/>
                  </a:lnTo>
                  <a:lnTo>
                    <a:pt x="3947" y="417"/>
                  </a:lnTo>
                  <a:lnTo>
                    <a:pt x="3948" y="419"/>
                  </a:lnTo>
                  <a:lnTo>
                    <a:pt x="3948" y="422"/>
                  </a:lnTo>
                  <a:lnTo>
                    <a:pt x="3948" y="417"/>
                  </a:lnTo>
                  <a:lnTo>
                    <a:pt x="3948" y="419"/>
                  </a:lnTo>
                  <a:lnTo>
                    <a:pt x="3949" y="426"/>
                  </a:lnTo>
                  <a:lnTo>
                    <a:pt x="3949" y="423"/>
                  </a:lnTo>
                  <a:lnTo>
                    <a:pt x="3949" y="427"/>
                  </a:lnTo>
                  <a:lnTo>
                    <a:pt x="3949" y="426"/>
                  </a:lnTo>
                  <a:lnTo>
                    <a:pt x="3949" y="424"/>
                  </a:lnTo>
                  <a:lnTo>
                    <a:pt x="3950" y="430"/>
                  </a:lnTo>
                  <a:lnTo>
                    <a:pt x="3950" y="425"/>
                  </a:lnTo>
                  <a:lnTo>
                    <a:pt x="3950" y="434"/>
                  </a:lnTo>
                  <a:lnTo>
                    <a:pt x="3951" y="428"/>
                  </a:lnTo>
                  <a:lnTo>
                    <a:pt x="3951" y="437"/>
                  </a:lnTo>
                  <a:lnTo>
                    <a:pt x="3951" y="430"/>
                  </a:lnTo>
                  <a:lnTo>
                    <a:pt x="3951" y="427"/>
                  </a:lnTo>
                  <a:lnTo>
                    <a:pt x="3951" y="437"/>
                  </a:lnTo>
                  <a:lnTo>
                    <a:pt x="3952" y="434"/>
                  </a:lnTo>
                  <a:lnTo>
                    <a:pt x="3952" y="444"/>
                  </a:lnTo>
                  <a:lnTo>
                    <a:pt x="3952" y="436"/>
                  </a:lnTo>
                  <a:lnTo>
                    <a:pt x="3953" y="445"/>
                  </a:lnTo>
                  <a:lnTo>
                    <a:pt x="3953" y="440"/>
                  </a:lnTo>
                  <a:lnTo>
                    <a:pt x="3953" y="445"/>
                  </a:lnTo>
                  <a:lnTo>
                    <a:pt x="3953" y="437"/>
                  </a:lnTo>
                  <a:lnTo>
                    <a:pt x="3954" y="439"/>
                  </a:lnTo>
                  <a:lnTo>
                    <a:pt x="3954" y="442"/>
                  </a:lnTo>
                  <a:lnTo>
                    <a:pt x="3954" y="449"/>
                  </a:lnTo>
                  <a:lnTo>
                    <a:pt x="3954" y="441"/>
                  </a:lnTo>
                  <a:lnTo>
                    <a:pt x="3954" y="445"/>
                  </a:lnTo>
                  <a:lnTo>
                    <a:pt x="3955" y="452"/>
                  </a:lnTo>
                  <a:lnTo>
                    <a:pt x="3955" y="445"/>
                  </a:lnTo>
                  <a:lnTo>
                    <a:pt x="3955" y="446"/>
                  </a:lnTo>
                  <a:lnTo>
                    <a:pt x="3955" y="448"/>
                  </a:lnTo>
                  <a:lnTo>
                    <a:pt x="3955" y="445"/>
                  </a:lnTo>
                  <a:lnTo>
                    <a:pt x="3956" y="449"/>
                  </a:lnTo>
                  <a:lnTo>
                    <a:pt x="3956" y="445"/>
                  </a:lnTo>
                  <a:lnTo>
                    <a:pt x="3956" y="450"/>
                  </a:lnTo>
                  <a:lnTo>
                    <a:pt x="3957" y="445"/>
                  </a:lnTo>
                  <a:lnTo>
                    <a:pt x="3957" y="453"/>
                  </a:lnTo>
                  <a:lnTo>
                    <a:pt x="3957" y="448"/>
                  </a:lnTo>
                  <a:lnTo>
                    <a:pt x="3958" y="454"/>
                  </a:lnTo>
                  <a:lnTo>
                    <a:pt x="3958" y="449"/>
                  </a:lnTo>
                  <a:lnTo>
                    <a:pt x="3958" y="459"/>
                  </a:lnTo>
                  <a:lnTo>
                    <a:pt x="3958" y="453"/>
                  </a:lnTo>
                  <a:lnTo>
                    <a:pt x="3958" y="452"/>
                  </a:lnTo>
                  <a:lnTo>
                    <a:pt x="3958" y="455"/>
                  </a:lnTo>
                  <a:lnTo>
                    <a:pt x="3959" y="453"/>
                  </a:lnTo>
                  <a:lnTo>
                    <a:pt x="3959" y="459"/>
                  </a:lnTo>
                  <a:lnTo>
                    <a:pt x="3959" y="452"/>
                  </a:lnTo>
                  <a:lnTo>
                    <a:pt x="3959" y="458"/>
                  </a:lnTo>
                  <a:lnTo>
                    <a:pt x="3960" y="461"/>
                  </a:lnTo>
                  <a:lnTo>
                    <a:pt x="3960" y="454"/>
                  </a:lnTo>
                  <a:lnTo>
                    <a:pt x="3960" y="460"/>
                  </a:lnTo>
                  <a:lnTo>
                    <a:pt x="3960" y="456"/>
                  </a:lnTo>
                  <a:lnTo>
                    <a:pt x="3960" y="455"/>
                  </a:lnTo>
                  <a:lnTo>
                    <a:pt x="3961" y="461"/>
                  </a:lnTo>
                  <a:lnTo>
                    <a:pt x="3961" y="458"/>
                  </a:lnTo>
                  <a:lnTo>
                    <a:pt x="3961" y="462"/>
                  </a:lnTo>
                  <a:lnTo>
                    <a:pt x="3961" y="453"/>
                  </a:lnTo>
                  <a:lnTo>
                    <a:pt x="3961" y="458"/>
                  </a:lnTo>
                  <a:lnTo>
                    <a:pt x="3962" y="447"/>
                  </a:lnTo>
                  <a:lnTo>
                    <a:pt x="3962" y="447"/>
                  </a:lnTo>
                  <a:lnTo>
                    <a:pt x="3962" y="451"/>
                  </a:lnTo>
                  <a:lnTo>
                    <a:pt x="3962" y="445"/>
                  </a:lnTo>
                  <a:lnTo>
                    <a:pt x="3962" y="448"/>
                  </a:lnTo>
                  <a:lnTo>
                    <a:pt x="3963" y="454"/>
                  </a:lnTo>
                  <a:lnTo>
                    <a:pt x="3963" y="451"/>
                  </a:lnTo>
                  <a:lnTo>
                    <a:pt x="3963" y="457"/>
                  </a:lnTo>
                  <a:lnTo>
                    <a:pt x="3963" y="450"/>
                  </a:lnTo>
                  <a:lnTo>
                    <a:pt x="3964" y="459"/>
                  </a:lnTo>
                  <a:lnTo>
                    <a:pt x="3964" y="450"/>
                  </a:lnTo>
                  <a:lnTo>
                    <a:pt x="3964" y="459"/>
                  </a:lnTo>
                  <a:lnTo>
                    <a:pt x="3965" y="453"/>
                  </a:lnTo>
                  <a:lnTo>
                    <a:pt x="3965" y="461"/>
                  </a:lnTo>
                  <a:lnTo>
                    <a:pt x="3965" y="455"/>
                  </a:lnTo>
                  <a:lnTo>
                    <a:pt x="3965" y="456"/>
                  </a:lnTo>
                  <a:lnTo>
                    <a:pt x="3965" y="458"/>
                  </a:lnTo>
                  <a:lnTo>
                    <a:pt x="3965" y="456"/>
                  </a:lnTo>
                  <a:lnTo>
                    <a:pt x="3966" y="462"/>
                  </a:lnTo>
                  <a:lnTo>
                    <a:pt x="3966" y="456"/>
                  </a:lnTo>
                  <a:lnTo>
                    <a:pt x="3966" y="464"/>
                  </a:lnTo>
                  <a:lnTo>
                    <a:pt x="3966" y="457"/>
                  </a:lnTo>
                  <a:lnTo>
                    <a:pt x="3967" y="460"/>
                  </a:lnTo>
                  <a:lnTo>
                    <a:pt x="3967" y="463"/>
                  </a:lnTo>
                  <a:lnTo>
                    <a:pt x="3967" y="459"/>
                  </a:lnTo>
                  <a:lnTo>
                    <a:pt x="3967" y="460"/>
                  </a:lnTo>
                  <a:lnTo>
                    <a:pt x="3968" y="459"/>
                  </a:lnTo>
                  <a:lnTo>
                    <a:pt x="3968" y="461"/>
                  </a:lnTo>
                  <a:lnTo>
                    <a:pt x="3968" y="460"/>
                  </a:lnTo>
                  <a:lnTo>
                    <a:pt x="3968" y="462"/>
                  </a:lnTo>
                  <a:lnTo>
                    <a:pt x="3968" y="460"/>
                  </a:lnTo>
                  <a:lnTo>
                    <a:pt x="3969" y="458"/>
                  </a:lnTo>
                  <a:lnTo>
                    <a:pt x="3969" y="467"/>
                  </a:lnTo>
                  <a:lnTo>
                    <a:pt x="3969" y="460"/>
                  </a:lnTo>
                  <a:lnTo>
                    <a:pt x="3969" y="459"/>
                  </a:lnTo>
                  <a:lnTo>
                    <a:pt x="3970" y="466"/>
                  </a:lnTo>
                  <a:lnTo>
                    <a:pt x="3970" y="460"/>
                  </a:lnTo>
                  <a:lnTo>
                    <a:pt x="3970" y="458"/>
                  </a:lnTo>
                  <a:lnTo>
                    <a:pt x="3970" y="462"/>
                  </a:lnTo>
                  <a:lnTo>
                    <a:pt x="3971" y="455"/>
                  </a:lnTo>
                  <a:lnTo>
                    <a:pt x="3971" y="464"/>
                  </a:lnTo>
                  <a:lnTo>
                    <a:pt x="3971" y="460"/>
                  </a:lnTo>
                  <a:lnTo>
                    <a:pt x="3971" y="455"/>
                  </a:lnTo>
                  <a:lnTo>
                    <a:pt x="3972" y="466"/>
                  </a:lnTo>
                  <a:lnTo>
                    <a:pt x="3972" y="461"/>
                  </a:lnTo>
                  <a:lnTo>
                    <a:pt x="3972" y="460"/>
                  </a:lnTo>
                  <a:lnTo>
                    <a:pt x="3972" y="456"/>
                  </a:lnTo>
                  <a:lnTo>
                    <a:pt x="3972" y="464"/>
                  </a:lnTo>
                  <a:lnTo>
                    <a:pt x="3973" y="458"/>
                  </a:lnTo>
                  <a:lnTo>
                    <a:pt x="3973" y="459"/>
                  </a:lnTo>
                  <a:lnTo>
                    <a:pt x="3973" y="466"/>
                  </a:lnTo>
                  <a:lnTo>
                    <a:pt x="3973" y="454"/>
                  </a:lnTo>
                  <a:lnTo>
                    <a:pt x="3973" y="455"/>
                  </a:lnTo>
                  <a:lnTo>
                    <a:pt x="3974" y="457"/>
                  </a:lnTo>
                  <a:lnTo>
                    <a:pt x="3974" y="452"/>
                  </a:lnTo>
                  <a:lnTo>
                    <a:pt x="3974" y="456"/>
                  </a:lnTo>
                  <a:lnTo>
                    <a:pt x="3974" y="453"/>
                  </a:lnTo>
                  <a:lnTo>
                    <a:pt x="3975" y="458"/>
                  </a:lnTo>
                  <a:lnTo>
                    <a:pt x="3975" y="453"/>
                  </a:lnTo>
                  <a:lnTo>
                    <a:pt x="3975" y="459"/>
                  </a:lnTo>
                  <a:lnTo>
                    <a:pt x="3975" y="457"/>
                  </a:lnTo>
                  <a:lnTo>
                    <a:pt x="3975" y="454"/>
                  </a:lnTo>
                  <a:lnTo>
                    <a:pt x="3975" y="463"/>
                  </a:lnTo>
                  <a:lnTo>
                    <a:pt x="3976" y="455"/>
                  </a:lnTo>
                  <a:lnTo>
                    <a:pt x="3976" y="456"/>
                  </a:lnTo>
                  <a:lnTo>
                    <a:pt x="3976" y="457"/>
                  </a:lnTo>
                  <a:lnTo>
                    <a:pt x="3976" y="453"/>
                  </a:lnTo>
                  <a:lnTo>
                    <a:pt x="3977" y="457"/>
                  </a:lnTo>
                  <a:lnTo>
                    <a:pt x="3977" y="448"/>
                  </a:lnTo>
                  <a:lnTo>
                    <a:pt x="3977" y="454"/>
                  </a:lnTo>
                  <a:lnTo>
                    <a:pt x="3977" y="456"/>
                  </a:lnTo>
                  <a:lnTo>
                    <a:pt x="3977" y="450"/>
                  </a:lnTo>
                  <a:lnTo>
                    <a:pt x="3978" y="454"/>
                  </a:lnTo>
                  <a:lnTo>
                    <a:pt x="3978" y="454"/>
                  </a:lnTo>
                  <a:lnTo>
                    <a:pt x="3978" y="448"/>
                  </a:lnTo>
                  <a:lnTo>
                    <a:pt x="3978" y="456"/>
                  </a:lnTo>
                  <a:lnTo>
                    <a:pt x="3979" y="453"/>
                  </a:lnTo>
                  <a:lnTo>
                    <a:pt x="3979" y="454"/>
                  </a:lnTo>
                  <a:lnTo>
                    <a:pt x="3979" y="450"/>
                  </a:lnTo>
                  <a:lnTo>
                    <a:pt x="3979" y="449"/>
                  </a:lnTo>
                  <a:lnTo>
                    <a:pt x="3979" y="450"/>
                  </a:lnTo>
                  <a:lnTo>
                    <a:pt x="3979" y="448"/>
                  </a:lnTo>
                  <a:lnTo>
                    <a:pt x="3980" y="454"/>
                  </a:lnTo>
                  <a:lnTo>
                    <a:pt x="3980" y="443"/>
                  </a:lnTo>
                  <a:lnTo>
                    <a:pt x="3980" y="450"/>
                  </a:lnTo>
                  <a:lnTo>
                    <a:pt x="3981" y="441"/>
                  </a:lnTo>
                  <a:lnTo>
                    <a:pt x="3981" y="442"/>
                  </a:lnTo>
                  <a:lnTo>
                    <a:pt x="3981" y="444"/>
                  </a:lnTo>
                  <a:lnTo>
                    <a:pt x="3981" y="436"/>
                  </a:lnTo>
                  <a:lnTo>
                    <a:pt x="3981" y="437"/>
                  </a:lnTo>
                  <a:lnTo>
                    <a:pt x="3982" y="427"/>
                  </a:lnTo>
                  <a:lnTo>
                    <a:pt x="3982" y="425"/>
                  </a:lnTo>
                  <a:lnTo>
                    <a:pt x="3982" y="418"/>
                  </a:lnTo>
                  <a:lnTo>
                    <a:pt x="3982" y="425"/>
                  </a:lnTo>
                  <a:lnTo>
                    <a:pt x="3982" y="410"/>
                  </a:lnTo>
                  <a:lnTo>
                    <a:pt x="3983" y="409"/>
                  </a:lnTo>
                  <a:lnTo>
                    <a:pt x="3983" y="413"/>
                  </a:lnTo>
                  <a:lnTo>
                    <a:pt x="3983" y="405"/>
                  </a:lnTo>
                  <a:lnTo>
                    <a:pt x="3983" y="404"/>
                  </a:lnTo>
                  <a:lnTo>
                    <a:pt x="3984" y="398"/>
                  </a:lnTo>
                  <a:lnTo>
                    <a:pt x="3984" y="401"/>
                  </a:lnTo>
                  <a:lnTo>
                    <a:pt x="3984" y="388"/>
                  </a:lnTo>
                  <a:lnTo>
                    <a:pt x="3984" y="390"/>
                  </a:lnTo>
                  <a:lnTo>
                    <a:pt x="3985" y="389"/>
                  </a:lnTo>
                  <a:lnTo>
                    <a:pt x="3985" y="380"/>
                  </a:lnTo>
                  <a:lnTo>
                    <a:pt x="3985" y="387"/>
                  </a:lnTo>
                  <a:lnTo>
                    <a:pt x="3985" y="381"/>
                  </a:lnTo>
                  <a:lnTo>
                    <a:pt x="3985" y="379"/>
                  </a:lnTo>
                  <a:lnTo>
                    <a:pt x="3986" y="380"/>
                  </a:lnTo>
                  <a:lnTo>
                    <a:pt x="3986" y="379"/>
                  </a:lnTo>
                  <a:lnTo>
                    <a:pt x="3986" y="384"/>
                  </a:lnTo>
                  <a:lnTo>
                    <a:pt x="3986" y="372"/>
                  </a:lnTo>
                  <a:lnTo>
                    <a:pt x="3986" y="379"/>
                  </a:lnTo>
                  <a:lnTo>
                    <a:pt x="3986" y="381"/>
                  </a:lnTo>
                  <a:lnTo>
                    <a:pt x="3987" y="374"/>
                  </a:lnTo>
                  <a:lnTo>
                    <a:pt x="3987" y="378"/>
                  </a:lnTo>
                  <a:lnTo>
                    <a:pt x="3987" y="374"/>
                  </a:lnTo>
                  <a:lnTo>
                    <a:pt x="3987" y="375"/>
                  </a:lnTo>
                  <a:lnTo>
                    <a:pt x="3988" y="373"/>
                  </a:lnTo>
                  <a:lnTo>
                    <a:pt x="3988" y="357"/>
                  </a:lnTo>
                  <a:lnTo>
                    <a:pt x="3988" y="364"/>
                  </a:lnTo>
                  <a:lnTo>
                    <a:pt x="3989" y="370"/>
                  </a:lnTo>
                  <a:lnTo>
                    <a:pt x="3989" y="364"/>
                  </a:lnTo>
                  <a:lnTo>
                    <a:pt x="3989" y="364"/>
                  </a:lnTo>
                  <a:lnTo>
                    <a:pt x="3989" y="359"/>
                  </a:lnTo>
                  <a:lnTo>
                    <a:pt x="3989" y="364"/>
                  </a:lnTo>
                  <a:lnTo>
                    <a:pt x="3989" y="360"/>
                  </a:lnTo>
                  <a:lnTo>
                    <a:pt x="3990" y="358"/>
                  </a:lnTo>
                  <a:lnTo>
                    <a:pt x="3990" y="365"/>
                  </a:lnTo>
                  <a:lnTo>
                    <a:pt x="3990" y="359"/>
                  </a:lnTo>
                  <a:lnTo>
                    <a:pt x="3990" y="356"/>
                  </a:lnTo>
                  <a:lnTo>
                    <a:pt x="3990" y="365"/>
                  </a:lnTo>
                  <a:lnTo>
                    <a:pt x="3991" y="358"/>
                  </a:lnTo>
                  <a:lnTo>
                    <a:pt x="3991" y="355"/>
                  </a:lnTo>
                  <a:lnTo>
                    <a:pt x="3991" y="358"/>
                  </a:lnTo>
                  <a:lnTo>
                    <a:pt x="3992" y="360"/>
                  </a:lnTo>
                  <a:lnTo>
                    <a:pt x="3992" y="355"/>
                  </a:lnTo>
                  <a:lnTo>
                    <a:pt x="3992" y="359"/>
                  </a:lnTo>
                  <a:lnTo>
                    <a:pt x="3992" y="360"/>
                  </a:lnTo>
                  <a:lnTo>
                    <a:pt x="3992" y="349"/>
                  </a:lnTo>
                  <a:lnTo>
                    <a:pt x="3993" y="358"/>
                  </a:lnTo>
                  <a:lnTo>
                    <a:pt x="3993" y="350"/>
                  </a:lnTo>
                  <a:lnTo>
                    <a:pt x="3993" y="352"/>
                  </a:lnTo>
                  <a:lnTo>
                    <a:pt x="3993" y="350"/>
                  </a:lnTo>
                  <a:lnTo>
                    <a:pt x="3993" y="351"/>
                  </a:lnTo>
                  <a:lnTo>
                    <a:pt x="3994" y="345"/>
                  </a:lnTo>
                  <a:lnTo>
                    <a:pt x="3994" y="352"/>
                  </a:lnTo>
                  <a:lnTo>
                    <a:pt x="3994" y="338"/>
                  </a:lnTo>
                  <a:lnTo>
                    <a:pt x="3994" y="348"/>
                  </a:lnTo>
                  <a:lnTo>
                    <a:pt x="3995" y="344"/>
                  </a:lnTo>
                  <a:lnTo>
                    <a:pt x="3995" y="337"/>
                  </a:lnTo>
                  <a:lnTo>
                    <a:pt x="3995" y="339"/>
                  </a:lnTo>
                  <a:lnTo>
                    <a:pt x="3995" y="338"/>
                  </a:lnTo>
                  <a:lnTo>
                    <a:pt x="3996" y="341"/>
                  </a:lnTo>
                  <a:lnTo>
                    <a:pt x="3996" y="332"/>
                  </a:lnTo>
                  <a:lnTo>
                    <a:pt x="3996" y="332"/>
                  </a:lnTo>
                  <a:lnTo>
                    <a:pt x="3996" y="341"/>
                  </a:lnTo>
                  <a:lnTo>
                    <a:pt x="3996" y="328"/>
                  </a:lnTo>
                  <a:lnTo>
                    <a:pt x="3996" y="332"/>
                  </a:lnTo>
                  <a:lnTo>
                    <a:pt x="3997" y="336"/>
                  </a:lnTo>
                  <a:lnTo>
                    <a:pt x="3997" y="322"/>
                  </a:lnTo>
                  <a:lnTo>
                    <a:pt x="3997" y="329"/>
                  </a:lnTo>
                  <a:lnTo>
                    <a:pt x="3998" y="326"/>
                  </a:lnTo>
                  <a:lnTo>
                    <a:pt x="3998" y="326"/>
                  </a:lnTo>
                  <a:lnTo>
                    <a:pt x="3998" y="334"/>
                  </a:lnTo>
                  <a:lnTo>
                    <a:pt x="3998" y="321"/>
                  </a:lnTo>
                  <a:lnTo>
                    <a:pt x="3998" y="322"/>
                  </a:lnTo>
                  <a:lnTo>
                    <a:pt x="3999" y="329"/>
                  </a:lnTo>
                  <a:lnTo>
                    <a:pt x="3999" y="320"/>
                  </a:lnTo>
                  <a:lnTo>
                    <a:pt x="3999" y="322"/>
                  </a:lnTo>
                  <a:lnTo>
                    <a:pt x="3999" y="318"/>
                  </a:lnTo>
                  <a:lnTo>
                    <a:pt x="4000" y="322"/>
                  </a:lnTo>
                  <a:lnTo>
                    <a:pt x="4000" y="316"/>
                  </a:lnTo>
                  <a:lnTo>
                    <a:pt x="4000" y="314"/>
                  </a:lnTo>
                  <a:lnTo>
                    <a:pt x="4000" y="322"/>
                  </a:lnTo>
                  <a:lnTo>
                    <a:pt x="4000" y="312"/>
                  </a:lnTo>
                  <a:lnTo>
                    <a:pt x="4000" y="309"/>
                  </a:lnTo>
                  <a:lnTo>
                    <a:pt x="4001" y="316"/>
                  </a:lnTo>
                  <a:lnTo>
                    <a:pt x="4001" y="308"/>
                  </a:lnTo>
                  <a:lnTo>
                    <a:pt x="4001" y="307"/>
                  </a:lnTo>
                  <a:lnTo>
                    <a:pt x="4001" y="302"/>
                  </a:lnTo>
                  <a:lnTo>
                    <a:pt x="4001" y="308"/>
                  </a:lnTo>
                  <a:lnTo>
                    <a:pt x="4002" y="304"/>
                  </a:lnTo>
                  <a:lnTo>
                    <a:pt x="4002" y="302"/>
                  </a:lnTo>
                  <a:lnTo>
                    <a:pt x="4002" y="310"/>
                  </a:lnTo>
                  <a:lnTo>
                    <a:pt x="4002" y="303"/>
                  </a:lnTo>
                  <a:lnTo>
                    <a:pt x="4002" y="298"/>
                  </a:lnTo>
                  <a:lnTo>
                    <a:pt x="4003" y="305"/>
                  </a:lnTo>
                  <a:lnTo>
                    <a:pt x="4003" y="302"/>
                  </a:lnTo>
                  <a:lnTo>
                    <a:pt x="4003" y="302"/>
                  </a:lnTo>
                  <a:lnTo>
                    <a:pt x="4003" y="290"/>
                  </a:lnTo>
                  <a:lnTo>
                    <a:pt x="4003" y="293"/>
                  </a:lnTo>
                  <a:lnTo>
                    <a:pt x="4004" y="284"/>
                  </a:lnTo>
                  <a:lnTo>
                    <a:pt x="4004" y="297"/>
                  </a:lnTo>
                  <a:lnTo>
                    <a:pt x="4004" y="287"/>
                  </a:lnTo>
                  <a:lnTo>
                    <a:pt x="4005" y="292"/>
                  </a:lnTo>
                  <a:lnTo>
                    <a:pt x="4005" y="291"/>
                  </a:lnTo>
                  <a:lnTo>
                    <a:pt x="4005" y="292"/>
                  </a:lnTo>
                  <a:lnTo>
                    <a:pt x="4005" y="281"/>
                  </a:lnTo>
                  <a:lnTo>
                    <a:pt x="4005" y="292"/>
                  </a:lnTo>
                  <a:lnTo>
                    <a:pt x="4006" y="283"/>
                  </a:lnTo>
                  <a:lnTo>
                    <a:pt x="4006" y="280"/>
                  </a:lnTo>
                  <a:lnTo>
                    <a:pt x="4006" y="288"/>
                  </a:lnTo>
                  <a:lnTo>
                    <a:pt x="4006" y="283"/>
                  </a:lnTo>
                  <a:lnTo>
                    <a:pt x="4006" y="286"/>
                  </a:lnTo>
                  <a:lnTo>
                    <a:pt x="4007" y="276"/>
                  </a:lnTo>
                  <a:lnTo>
                    <a:pt x="4007" y="280"/>
                  </a:lnTo>
                  <a:lnTo>
                    <a:pt x="4007" y="271"/>
                  </a:lnTo>
                  <a:lnTo>
                    <a:pt x="4007" y="284"/>
                  </a:lnTo>
                  <a:lnTo>
                    <a:pt x="4007" y="275"/>
                  </a:lnTo>
                  <a:lnTo>
                    <a:pt x="4008" y="278"/>
                  </a:lnTo>
                  <a:lnTo>
                    <a:pt x="4008" y="272"/>
                  </a:lnTo>
                  <a:lnTo>
                    <a:pt x="4008" y="277"/>
                  </a:lnTo>
                  <a:lnTo>
                    <a:pt x="4008" y="277"/>
                  </a:lnTo>
                  <a:lnTo>
                    <a:pt x="4009" y="266"/>
                  </a:lnTo>
                  <a:lnTo>
                    <a:pt x="4009" y="279"/>
                  </a:lnTo>
                  <a:lnTo>
                    <a:pt x="4009" y="263"/>
                  </a:lnTo>
                  <a:lnTo>
                    <a:pt x="4009" y="257"/>
                  </a:lnTo>
                  <a:lnTo>
                    <a:pt x="4009" y="263"/>
                  </a:lnTo>
                  <a:lnTo>
                    <a:pt x="4010" y="258"/>
                  </a:lnTo>
                  <a:lnTo>
                    <a:pt x="4010" y="262"/>
                  </a:lnTo>
                  <a:lnTo>
                    <a:pt x="4010" y="250"/>
                  </a:lnTo>
                  <a:lnTo>
                    <a:pt x="4010" y="261"/>
                  </a:lnTo>
                  <a:lnTo>
                    <a:pt x="4010" y="252"/>
                  </a:lnTo>
                  <a:lnTo>
                    <a:pt x="4011" y="264"/>
                  </a:lnTo>
                  <a:lnTo>
                    <a:pt x="4011" y="254"/>
                  </a:lnTo>
                  <a:lnTo>
                    <a:pt x="4011" y="254"/>
                  </a:lnTo>
                  <a:lnTo>
                    <a:pt x="4011" y="255"/>
                  </a:lnTo>
                  <a:lnTo>
                    <a:pt x="4011" y="252"/>
                  </a:lnTo>
                  <a:lnTo>
                    <a:pt x="4012" y="258"/>
                  </a:lnTo>
                  <a:lnTo>
                    <a:pt x="4012" y="245"/>
                  </a:lnTo>
                  <a:lnTo>
                    <a:pt x="4012" y="257"/>
                  </a:lnTo>
                  <a:lnTo>
                    <a:pt x="4012" y="253"/>
                  </a:lnTo>
                  <a:lnTo>
                    <a:pt x="4013" y="249"/>
                  </a:lnTo>
                  <a:lnTo>
                    <a:pt x="4013" y="253"/>
                  </a:lnTo>
                  <a:lnTo>
                    <a:pt x="4013" y="247"/>
                  </a:lnTo>
                  <a:lnTo>
                    <a:pt x="4013" y="252"/>
                  </a:lnTo>
                  <a:lnTo>
                    <a:pt x="4013" y="242"/>
                  </a:lnTo>
                  <a:lnTo>
                    <a:pt x="4014" y="247"/>
                  </a:lnTo>
                  <a:lnTo>
                    <a:pt x="4014" y="248"/>
                  </a:lnTo>
                  <a:lnTo>
                    <a:pt x="4014" y="239"/>
                  </a:lnTo>
                  <a:lnTo>
                    <a:pt x="4014" y="249"/>
                  </a:lnTo>
                  <a:lnTo>
                    <a:pt x="4014" y="243"/>
                  </a:lnTo>
                  <a:lnTo>
                    <a:pt x="4015" y="236"/>
                  </a:lnTo>
                  <a:lnTo>
                    <a:pt x="4015" y="229"/>
                  </a:lnTo>
                  <a:lnTo>
                    <a:pt x="4015" y="236"/>
                  </a:lnTo>
                  <a:lnTo>
                    <a:pt x="4015" y="229"/>
                  </a:lnTo>
                  <a:lnTo>
                    <a:pt x="4015" y="238"/>
                  </a:lnTo>
                  <a:lnTo>
                    <a:pt x="4016" y="240"/>
                  </a:lnTo>
                  <a:lnTo>
                    <a:pt x="4016" y="234"/>
                  </a:lnTo>
                  <a:lnTo>
                    <a:pt x="4016" y="240"/>
                  </a:lnTo>
                  <a:lnTo>
                    <a:pt x="4016" y="237"/>
                  </a:lnTo>
                  <a:lnTo>
                    <a:pt x="4017" y="239"/>
                  </a:lnTo>
                  <a:lnTo>
                    <a:pt x="4017" y="232"/>
                  </a:lnTo>
                  <a:lnTo>
                    <a:pt x="4017" y="235"/>
                  </a:lnTo>
                  <a:lnTo>
                    <a:pt x="4017" y="240"/>
                  </a:lnTo>
                  <a:lnTo>
                    <a:pt x="4017" y="233"/>
                  </a:lnTo>
                  <a:lnTo>
                    <a:pt x="4017" y="242"/>
                  </a:lnTo>
                  <a:lnTo>
                    <a:pt x="4018" y="233"/>
                  </a:lnTo>
                  <a:lnTo>
                    <a:pt x="4018" y="238"/>
                  </a:lnTo>
                  <a:lnTo>
                    <a:pt x="4018" y="234"/>
                  </a:lnTo>
                  <a:lnTo>
                    <a:pt x="4018" y="236"/>
                  </a:lnTo>
                  <a:lnTo>
                    <a:pt x="4019" y="230"/>
                  </a:lnTo>
                  <a:lnTo>
                    <a:pt x="4019" y="235"/>
                  </a:lnTo>
                  <a:lnTo>
                    <a:pt x="4019" y="230"/>
                  </a:lnTo>
                  <a:lnTo>
                    <a:pt x="4019" y="235"/>
                  </a:lnTo>
                  <a:lnTo>
                    <a:pt x="4020" y="227"/>
                  </a:lnTo>
                  <a:lnTo>
                    <a:pt x="4020" y="234"/>
                  </a:lnTo>
                  <a:lnTo>
                    <a:pt x="4020" y="223"/>
                  </a:lnTo>
                  <a:lnTo>
                    <a:pt x="4020" y="230"/>
                  </a:lnTo>
                  <a:lnTo>
                    <a:pt x="4021" y="227"/>
                  </a:lnTo>
                  <a:lnTo>
                    <a:pt x="4021" y="217"/>
                  </a:lnTo>
                  <a:lnTo>
                    <a:pt x="4021" y="207"/>
                  </a:lnTo>
                  <a:lnTo>
                    <a:pt x="4021" y="209"/>
                  </a:lnTo>
                  <a:lnTo>
                    <a:pt x="4021" y="198"/>
                  </a:lnTo>
                  <a:lnTo>
                    <a:pt x="4022" y="206"/>
                  </a:lnTo>
                  <a:lnTo>
                    <a:pt x="4022" y="209"/>
                  </a:lnTo>
                  <a:lnTo>
                    <a:pt x="4022" y="207"/>
                  </a:lnTo>
                  <a:lnTo>
                    <a:pt x="4022" y="209"/>
                  </a:lnTo>
                  <a:lnTo>
                    <a:pt x="4022" y="207"/>
                  </a:lnTo>
                  <a:lnTo>
                    <a:pt x="4023" y="213"/>
                  </a:lnTo>
                  <a:lnTo>
                    <a:pt x="4023" y="199"/>
                  </a:lnTo>
                  <a:lnTo>
                    <a:pt x="4023" y="208"/>
                  </a:lnTo>
                  <a:lnTo>
                    <a:pt x="4024" y="204"/>
                  </a:lnTo>
                  <a:lnTo>
                    <a:pt x="4024" y="205"/>
                  </a:lnTo>
                  <a:lnTo>
                    <a:pt x="4024" y="201"/>
                  </a:lnTo>
                  <a:lnTo>
                    <a:pt x="4024" y="210"/>
                  </a:lnTo>
                  <a:lnTo>
                    <a:pt x="4024" y="197"/>
                  </a:lnTo>
                  <a:lnTo>
                    <a:pt x="4024" y="204"/>
                  </a:lnTo>
                  <a:lnTo>
                    <a:pt x="4024" y="203"/>
                  </a:lnTo>
                  <a:lnTo>
                    <a:pt x="4025" y="197"/>
                  </a:lnTo>
                  <a:lnTo>
                    <a:pt x="4025" y="204"/>
                  </a:lnTo>
                  <a:lnTo>
                    <a:pt x="4025" y="197"/>
                  </a:lnTo>
                  <a:lnTo>
                    <a:pt x="4025" y="201"/>
                  </a:lnTo>
                  <a:lnTo>
                    <a:pt x="4026" y="196"/>
                  </a:lnTo>
                  <a:lnTo>
                    <a:pt x="4026" y="197"/>
                  </a:lnTo>
                  <a:lnTo>
                    <a:pt x="4026" y="202"/>
                  </a:lnTo>
                  <a:lnTo>
                    <a:pt x="4026" y="188"/>
                  </a:lnTo>
                  <a:lnTo>
                    <a:pt x="4026" y="196"/>
                  </a:lnTo>
                  <a:lnTo>
                    <a:pt x="4027" y="190"/>
                  </a:lnTo>
                  <a:lnTo>
                    <a:pt x="4027" y="194"/>
                  </a:lnTo>
                  <a:lnTo>
                    <a:pt x="4027" y="191"/>
                  </a:lnTo>
                  <a:lnTo>
                    <a:pt x="4027" y="194"/>
                  </a:lnTo>
                  <a:lnTo>
                    <a:pt x="4028" y="202"/>
                  </a:lnTo>
                  <a:lnTo>
                    <a:pt x="4028" y="186"/>
                  </a:lnTo>
                  <a:lnTo>
                    <a:pt x="4028" y="202"/>
                  </a:lnTo>
                  <a:lnTo>
                    <a:pt x="4028" y="195"/>
                  </a:lnTo>
                  <a:lnTo>
                    <a:pt x="4028" y="201"/>
                  </a:lnTo>
                  <a:lnTo>
                    <a:pt x="4028" y="192"/>
                  </a:lnTo>
                  <a:lnTo>
                    <a:pt x="4029" y="203"/>
                  </a:lnTo>
                  <a:lnTo>
                    <a:pt x="4029" y="191"/>
                  </a:lnTo>
                  <a:lnTo>
                    <a:pt x="4029" y="200"/>
                  </a:lnTo>
                  <a:lnTo>
                    <a:pt x="4029" y="197"/>
                  </a:lnTo>
                  <a:lnTo>
                    <a:pt x="4030" y="191"/>
                  </a:lnTo>
                  <a:lnTo>
                    <a:pt x="4030" y="198"/>
                  </a:lnTo>
                  <a:lnTo>
                    <a:pt x="4030" y="201"/>
                  </a:lnTo>
                  <a:lnTo>
                    <a:pt x="4030" y="190"/>
                  </a:lnTo>
                  <a:lnTo>
                    <a:pt x="4031" y="199"/>
                  </a:lnTo>
                  <a:lnTo>
                    <a:pt x="4031" y="189"/>
                  </a:lnTo>
                  <a:lnTo>
                    <a:pt x="4031" y="191"/>
                  </a:lnTo>
                  <a:lnTo>
                    <a:pt x="4031" y="183"/>
                  </a:lnTo>
                  <a:lnTo>
                    <a:pt x="4031" y="189"/>
                  </a:lnTo>
                  <a:lnTo>
                    <a:pt x="4032" y="184"/>
                  </a:lnTo>
                  <a:lnTo>
                    <a:pt x="4032" y="196"/>
                  </a:lnTo>
                  <a:lnTo>
                    <a:pt x="4032" y="185"/>
                  </a:lnTo>
                  <a:lnTo>
                    <a:pt x="4033" y="189"/>
                  </a:lnTo>
                  <a:lnTo>
                    <a:pt x="4033" y="185"/>
                  </a:lnTo>
                  <a:lnTo>
                    <a:pt x="4033" y="189"/>
                  </a:lnTo>
                  <a:lnTo>
                    <a:pt x="4033" y="180"/>
                  </a:lnTo>
                  <a:lnTo>
                    <a:pt x="4033" y="190"/>
                  </a:lnTo>
                  <a:lnTo>
                    <a:pt x="4034" y="185"/>
                  </a:lnTo>
                  <a:lnTo>
                    <a:pt x="4034" y="180"/>
                  </a:lnTo>
                  <a:lnTo>
                    <a:pt x="4034" y="191"/>
                  </a:lnTo>
                  <a:lnTo>
                    <a:pt x="4035" y="181"/>
                  </a:lnTo>
                  <a:lnTo>
                    <a:pt x="4035" y="195"/>
                  </a:lnTo>
                  <a:lnTo>
                    <a:pt x="4035" y="186"/>
                  </a:lnTo>
                  <a:lnTo>
                    <a:pt x="4035" y="182"/>
                  </a:lnTo>
                  <a:lnTo>
                    <a:pt x="4035" y="192"/>
                  </a:lnTo>
                  <a:lnTo>
                    <a:pt x="4035" y="186"/>
                  </a:lnTo>
                  <a:lnTo>
                    <a:pt x="4036" y="190"/>
                  </a:lnTo>
                  <a:lnTo>
                    <a:pt x="4036" y="185"/>
                  </a:lnTo>
                  <a:lnTo>
                    <a:pt x="4036" y="190"/>
                  </a:lnTo>
                  <a:lnTo>
                    <a:pt x="4036" y="188"/>
                  </a:lnTo>
                  <a:lnTo>
                    <a:pt x="4037" y="185"/>
                  </a:lnTo>
                  <a:lnTo>
                    <a:pt x="4037" y="190"/>
                  </a:lnTo>
                  <a:lnTo>
                    <a:pt x="4037" y="187"/>
                  </a:lnTo>
                  <a:lnTo>
                    <a:pt x="4037" y="188"/>
                  </a:lnTo>
                  <a:lnTo>
                    <a:pt x="4038" y="194"/>
                  </a:lnTo>
                  <a:lnTo>
                    <a:pt x="4038" y="190"/>
                  </a:lnTo>
                  <a:lnTo>
                    <a:pt x="4038" y="191"/>
                  </a:lnTo>
                  <a:lnTo>
                    <a:pt x="4038" y="192"/>
                  </a:lnTo>
                  <a:lnTo>
                    <a:pt x="4038" y="193"/>
                  </a:lnTo>
                  <a:lnTo>
                    <a:pt x="4038" y="189"/>
                  </a:lnTo>
                  <a:lnTo>
                    <a:pt x="4039" y="193"/>
                  </a:lnTo>
                  <a:lnTo>
                    <a:pt x="4039" y="197"/>
                  </a:lnTo>
                  <a:lnTo>
                    <a:pt x="4039" y="196"/>
                  </a:lnTo>
                  <a:lnTo>
                    <a:pt x="4039" y="195"/>
                  </a:lnTo>
                  <a:lnTo>
                    <a:pt x="4040" y="202"/>
                  </a:lnTo>
                  <a:lnTo>
                    <a:pt x="4040" y="192"/>
                  </a:lnTo>
                  <a:lnTo>
                    <a:pt x="4040" y="202"/>
                  </a:lnTo>
                  <a:lnTo>
                    <a:pt x="4040" y="202"/>
                  </a:lnTo>
                  <a:lnTo>
                    <a:pt x="4041" y="199"/>
                  </a:lnTo>
                  <a:lnTo>
                    <a:pt x="4041" y="203"/>
                  </a:lnTo>
                  <a:lnTo>
                    <a:pt x="4041" y="195"/>
                  </a:lnTo>
                  <a:lnTo>
                    <a:pt x="4041" y="197"/>
                  </a:lnTo>
                  <a:lnTo>
                    <a:pt x="4042" y="201"/>
                  </a:lnTo>
                  <a:lnTo>
                    <a:pt x="4042" y="203"/>
                  </a:lnTo>
                  <a:lnTo>
                    <a:pt x="4042" y="198"/>
                  </a:lnTo>
                  <a:lnTo>
                    <a:pt x="4042" y="208"/>
                  </a:lnTo>
                  <a:lnTo>
                    <a:pt x="4042" y="200"/>
                  </a:lnTo>
                  <a:lnTo>
                    <a:pt x="4042" y="209"/>
                  </a:lnTo>
                  <a:lnTo>
                    <a:pt x="4043" y="206"/>
                  </a:lnTo>
                  <a:lnTo>
                    <a:pt x="4043" y="209"/>
                  </a:lnTo>
                  <a:lnTo>
                    <a:pt x="4043" y="205"/>
                  </a:lnTo>
                  <a:lnTo>
                    <a:pt x="4043" y="215"/>
                  </a:lnTo>
                  <a:lnTo>
                    <a:pt x="4044" y="210"/>
                  </a:lnTo>
                  <a:lnTo>
                    <a:pt x="4044" y="216"/>
                  </a:lnTo>
                  <a:lnTo>
                    <a:pt x="4044" y="215"/>
                  </a:lnTo>
                  <a:lnTo>
                    <a:pt x="4044" y="212"/>
                  </a:lnTo>
                  <a:lnTo>
                    <a:pt x="4045" y="223"/>
                  </a:lnTo>
                  <a:lnTo>
                    <a:pt x="4045" y="207"/>
                  </a:lnTo>
                  <a:lnTo>
                    <a:pt x="4045" y="215"/>
                  </a:lnTo>
                  <a:lnTo>
                    <a:pt x="4045" y="221"/>
                  </a:lnTo>
                  <a:lnTo>
                    <a:pt x="4045" y="227"/>
                  </a:lnTo>
                  <a:lnTo>
                    <a:pt x="4046" y="221"/>
                  </a:lnTo>
                  <a:lnTo>
                    <a:pt x="4046" y="229"/>
                  </a:lnTo>
                  <a:lnTo>
                    <a:pt x="4046" y="228"/>
                  </a:lnTo>
                  <a:lnTo>
                    <a:pt x="4046" y="227"/>
                  </a:lnTo>
                  <a:lnTo>
                    <a:pt x="4046" y="232"/>
                  </a:lnTo>
                  <a:lnTo>
                    <a:pt x="4047" y="227"/>
                  </a:lnTo>
                  <a:lnTo>
                    <a:pt x="4047" y="236"/>
                  </a:lnTo>
                  <a:lnTo>
                    <a:pt x="4047" y="237"/>
                  </a:lnTo>
                  <a:lnTo>
                    <a:pt x="4047" y="239"/>
                  </a:lnTo>
                  <a:lnTo>
                    <a:pt x="4048" y="237"/>
                  </a:lnTo>
                  <a:lnTo>
                    <a:pt x="4048" y="238"/>
                  </a:lnTo>
                  <a:lnTo>
                    <a:pt x="4048" y="241"/>
                  </a:lnTo>
                  <a:lnTo>
                    <a:pt x="4048" y="234"/>
                  </a:lnTo>
                  <a:lnTo>
                    <a:pt x="4049" y="241"/>
                  </a:lnTo>
                  <a:lnTo>
                    <a:pt x="4049" y="239"/>
                  </a:lnTo>
                  <a:lnTo>
                    <a:pt x="4049" y="243"/>
                  </a:lnTo>
                  <a:lnTo>
                    <a:pt x="4049" y="241"/>
                  </a:lnTo>
                  <a:lnTo>
                    <a:pt x="4049" y="249"/>
                  </a:lnTo>
                  <a:lnTo>
                    <a:pt x="4050" y="248"/>
                  </a:lnTo>
                  <a:lnTo>
                    <a:pt x="4050" y="255"/>
                  </a:lnTo>
                  <a:lnTo>
                    <a:pt x="4050" y="252"/>
                  </a:lnTo>
                  <a:lnTo>
                    <a:pt x="4050" y="255"/>
                  </a:lnTo>
                  <a:lnTo>
                    <a:pt x="4050" y="259"/>
                  </a:lnTo>
                  <a:lnTo>
                    <a:pt x="4051" y="257"/>
                  </a:lnTo>
                  <a:lnTo>
                    <a:pt x="4051" y="259"/>
                  </a:lnTo>
                  <a:lnTo>
                    <a:pt x="4051" y="265"/>
                  </a:lnTo>
                  <a:lnTo>
                    <a:pt x="4051" y="260"/>
                  </a:lnTo>
                  <a:lnTo>
                    <a:pt x="4052" y="272"/>
                  </a:lnTo>
                  <a:lnTo>
                    <a:pt x="4052" y="262"/>
                  </a:lnTo>
                  <a:lnTo>
                    <a:pt x="4052" y="273"/>
                  </a:lnTo>
                  <a:lnTo>
                    <a:pt x="4052" y="271"/>
                  </a:lnTo>
                  <a:lnTo>
                    <a:pt x="4052" y="271"/>
                  </a:lnTo>
                  <a:lnTo>
                    <a:pt x="4052" y="278"/>
                  </a:lnTo>
                  <a:lnTo>
                    <a:pt x="4052" y="275"/>
                  </a:lnTo>
                  <a:lnTo>
                    <a:pt x="4053" y="281"/>
                  </a:lnTo>
                  <a:lnTo>
                    <a:pt x="4053" y="279"/>
                  </a:lnTo>
                  <a:lnTo>
                    <a:pt x="4053" y="281"/>
                  </a:lnTo>
                  <a:lnTo>
                    <a:pt x="4053" y="291"/>
                  </a:lnTo>
                  <a:lnTo>
                    <a:pt x="4054" y="280"/>
                  </a:lnTo>
                  <a:lnTo>
                    <a:pt x="4054" y="288"/>
                  </a:lnTo>
                  <a:lnTo>
                    <a:pt x="4054" y="294"/>
                  </a:lnTo>
                  <a:lnTo>
                    <a:pt x="4054" y="288"/>
                  </a:lnTo>
                  <a:lnTo>
                    <a:pt x="4054" y="298"/>
                  </a:lnTo>
                  <a:lnTo>
                    <a:pt x="4055" y="292"/>
                  </a:lnTo>
                  <a:lnTo>
                    <a:pt x="4055" y="301"/>
                  </a:lnTo>
                  <a:lnTo>
                    <a:pt x="4055" y="298"/>
                  </a:lnTo>
                  <a:lnTo>
                    <a:pt x="4056" y="310"/>
                  </a:lnTo>
                  <a:lnTo>
                    <a:pt x="4056" y="302"/>
                  </a:lnTo>
                  <a:lnTo>
                    <a:pt x="4056" y="309"/>
                  </a:lnTo>
                  <a:lnTo>
                    <a:pt x="4056" y="311"/>
                  </a:lnTo>
                  <a:lnTo>
                    <a:pt x="4056" y="316"/>
                  </a:lnTo>
                  <a:lnTo>
                    <a:pt x="4056" y="308"/>
                  </a:lnTo>
                  <a:lnTo>
                    <a:pt x="4057" y="324"/>
                  </a:lnTo>
                  <a:lnTo>
                    <a:pt x="4057" y="315"/>
                  </a:lnTo>
                  <a:lnTo>
                    <a:pt x="4057" y="327"/>
                  </a:lnTo>
                  <a:lnTo>
                    <a:pt x="4058" y="323"/>
                  </a:lnTo>
                  <a:lnTo>
                    <a:pt x="4058" y="333"/>
                  </a:lnTo>
                  <a:lnTo>
                    <a:pt x="4058" y="334"/>
                  </a:lnTo>
                  <a:lnTo>
                    <a:pt x="4058" y="338"/>
                  </a:lnTo>
                  <a:lnTo>
                    <a:pt x="4059" y="335"/>
                  </a:lnTo>
                  <a:lnTo>
                    <a:pt x="4059" y="345"/>
                  </a:lnTo>
                  <a:lnTo>
                    <a:pt x="4059" y="340"/>
                  </a:lnTo>
                  <a:lnTo>
                    <a:pt x="4059" y="345"/>
                  </a:lnTo>
                  <a:lnTo>
                    <a:pt x="4059" y="350"/>
                  </a:lnTo>
                  <a:lnTo>
                    <a:pt x="4059" y="348"/>
                  </a:lnTo>
                  <a:lnTo>
                    <a:pt x="4060" y="350"/>
                  </a:lnTo>
                  <a:lnTo>
                    <a:pt x="4060" y="358"/>
                  </a:lnTo>
                  <a:lnTo>
                    <a:pt x="4060" y="354"/>
                  </a:lnTo>
                  <a:lnTo>
                    <a:pt x="4060" y="362"/>
                  </a:lnTo>
                  <a:lnTo>
                    <a:pt x="4061" y="357"/>
                  </a:lnTo>
                  <a:lnTo>
                    <a:pt x="4061" y="365"/>
                  </a:lnTo>
                  <a:lnTo>
                    <a:pt x="4061" y="364"/>
                  </a:lnTo>
                  <a:lnTo>
                    <a:pt x="4061" y="373"/>
                  </a:lnTo>
                  <a:lnTo>
                    <a:pt x="4062" y="371"/>
                  </a:lnTo>
                  <a:lnTo>
                    <a:pt x="4062" y="379"/>
                  </a:lnTo>
                  <a:lnTo>
                    <a:pt x="4062" y="378"/>
                  </a:lnTo>
                  <a:lnTo>
                    <a:pt x="4062" y="382"/>
                  </a:lnTo>
                  <a:lnTo>
                    <a:pt x="4063" y="379"/>
                  </a:lnTo>
                  <a:lnTo>
                    <a:pt x="4063" y="390"/>
                  </a:lnTo>
                  <a:lnTo>
                    <a:pt x="4063" y="387"/>
                  </a:lnTo>
                  <a:lnTo>
                    <a:pt x="4063" y="396"/>
                  </a:lnTo>
                  <a:lnTo>
                    <a:pt x="4063" y="394"/>
                  </a:lnTo>
                  <a:lnTo>
                    <a:pt x="4064" y="393"/>
                  </a:lnTo>
                  <a:lnTo>
                    <a:pt x="4064" y="401"/>
                  </a:lnTo>
                  <a:lnTo>
                    <a:pt x="4064" y="399"/>
                  </a:lnTo>
                  <a:lnTo>
                    <a:pt x="4064" y="407"/>
                  </a:lnTo>
                  <a:lnTo>
                    <a:pt x="4065" y="402"/>
                  </a:lnTo>
                  <a:lnTo>
                    <a:pt x="4065" y="406"/>
                  </a:lnTo>
                  <a:lnTo>
                    <a:pt x="4065" y="413"/>
                  </a:lnTo>
                  <a:lnTo>
                    <a:pt x="4065" y="409"/>
                  </a:lnTo>
                  <a:lnTo>
                    <a:pt x="4065" y="414"/>
                  </a:lnTo>
                  <a:lnTo>
                    <a:pt x="4066" y="418"/>
                  </a:lnTo>
                  <a:lnTo>
                    <a:pt x="4066" y="414"/>
                  </a:lnTo>
                  <a:lnTo>
                    <a:pt x="4066" y="424"/>
                  </a:lnTo>
                  <a:lnTo>
                    <a:pt x="4066" y="419"/>
                  </a:lnTo>
                  <a:lnTo>
                    <a:pt x="4066" y="426"/>
                  </a:lnTo>
                  <a:lnTo>
                    <a:pt x="4067" y="425"/>
                  </a:lnTo>
                  <a:lnTo>
                    <a:pt x="4067" y="435"/>
                  </a:lnTo>
                  <a:lnTo>
                    <a:pt x="4067" y="428"/>
                  </a:lnTo>
                  <a:lnTo>
                    <a:pt x="4067" y="435"/>
                  </a:lnTo>
                  <a:lnTo>
                    <a:pt x="4067" y="439"/>
                  </a:lnTo>
                  <a:lnTo>
                    <a:pt x="4068" y="437"/>
                  </a:lnTo>
                  <a:lnTo>
                    <a:pt x="4068" y="440"/>
                  </a:lnTo>
                  <a:lnTo>
                    <a:pt x="4068" y="445"/>
                  </a:lnTo>
                  <a:lnTo>
                    <a:pt x="4068" y="443"/>
                  </a:lnTo>
                  <a:lnTo>
                    <a:pt x="4069" y="432"/>
                  </a:lnTo>
                  <a:lnTo>
                    <a:pt x="4069" y="447"/>
                  </a:lnTo>
                  <a:lnTo>
                    <a:pt x="4069" y="453"/>
                  </a:lnTo>
                  <a:lnTo>
                    <a:pt x="4070" y="458"/>
                  </a:lnTo>
                  <a:lnTo>
                    <a:pt x="4070" y="466"/>
                  </a:lnTo>
                  <a:lnTo>
                    <a:pt x="4070" y="471"/>
                  </a:lnTo>
                  <a:lnTo>
                    <a:pt x="4070" y="467"/>
                  </a:lnTo>
                  <a:lnTo>
                    <a:pt x="4070" y="474"/>
                  </a:lnTo>
                  <a:lnTo>
                    <a:pt x="4071" y="483"/>
                  </a:lnTo>
                  <a:lnTo>
                    <a:pt x="4071" y="487"/>
                  </a:lnTo>
                  <a:lnTo>
                    <a:pt x="4071" y="482"/>
                  </a:lnTo>
                  <a:lnTo>
                    <a:pt x="4071" y="489"/>
                  </a:lnTo>
                  <a:lnTo>
                    <a:pt x="4072" y="490"/>
                  </a:lnTo>
                  <a:lnTo>
                    <a:pt x="4072" y="498"/>
                  </a:lnTo>
                  <a:lnTo>
                    <a:pt x="4072" y="494"/>
                  </a:lnTo>
                  <a:lnTo>
                    <a:pt x="4072" y="497"/>
                  </a:lnTo>
                  <a:lnTo>
                    <a:pt x="4073" y="502"/>
                  </a:lnTo>
                  <a:lnTo>
                    <a:pt x="4073" y="501"/>
                  </a:lnTo>
                  <a:lnTo>
                    <a:pt x="4073" y="504"/>
                  </a:lnTo>
                  <a:lnTo>
                    <a:pt x="4073" y="507"/>
                  </a:lnTo>
                  <a:lnTo>
                    <a:pt x="4073" y="504"/>
                  </a:lnTo>
                  <a:lnTo>
                    <a:pt x="4073" y="513"/>
                  </a:lnTo>
                  <a:lnTo>
                    <a:pt x="4074" y="512"/>
                  </a:lnTo>
                  <a:lnTo>
                    <a:pt x="4074" y="517"/>
                  </a:lnTo>
                  <a:lnTo>
                    <a:pt x="4074" y="518"/>
                  </a:lnTo>
                  <a:lnTo>
                    <a:pt x="4074" y="527"/>
                  </a:lnTo>
                  <a:lnTo>
                    <a:pt x="4074" y="522"/>
                  </a:lnTo>
                  <a:lnTo>
                    <a:pt x="4075" y="526"/>
                  </a:lnTo>
                  <a:lnTo>
                    <a:pt x="4075" y="533"/>
                  </a:lnTo>
                  <a:lnTo>
                    <a:pt x="4075" y="536"/>
                  </a:lnTo>
                  <a:lnTo>
                    <a:pt x="4075" y="533"/>
                  </a:lnTo>
                  <a:lnTo>
                    <a:pt x="4076" y="535"/>
                  </a:lnTo>
                  <a:lnTo>
                    <a:pt x="4076" y="538"/>
                  </a:lnTo>
                  <a:lnTo>
                    <a:pt x="4076" y="544"/>
                  </a:lnTo>
                  <a:lnTo>
                    <a:pt x="4076" y="541"/>
                  </a:lnTo>
                  <a:lnTo>
                    <a:pt x="4076" y="546"/>
                  </a:lnTo>
                  <a:lnTo>
                    <a:pt x="4076" y="546"/>
                  </a:lnTo>
                  <a:lnTo>
                    <a:pt x="4077" y="548"/>
                  </a:lnTo>
                  <a:lnTo>
                    <a:pt x="4077" y="551"/>
                  </a:lnTo>
                  <a:lnTo>
                    <a:pt x="4077" y="556"/>
                  </a:lnTo>
                  <a:lnTo>
                    <a:pt x="4077" y="549"/>
                  </a:lnTo>
                  <a:lnTo>
                    <a:pt x="4078" y="558"/>
                  </a:lnTo>
                  <a:lnTo>
                    <a:pt x="4078" y="555"/>
                  </a:lnTo>
                  <a:lnTo>
                    <a:pt x="4078" y="557"/>
                  </a:lnTo>
                  <a:lnTo>
                    <a:pt x="4078" y="562"/>
                  </a:lnTo>
                  <a:lnTo>
                    <a:pt x="4078" y="558"/>
                  </a:lnTo>
                  <a:lnTo>
                    <a:pt x="4079" y="561"/>
                  </a:lnTo>
                  <a:lnTo>
                    <a:pt x="4079" y="566"/>
                  </a:lnTo>
                  <a:lnTo>
                    <a:pt x="4079" y="560"/>
                  </a:lnTo>
                  <a:lnTo>
                    <a:pt x="4079" y="566"/>
                  </a:lnTo>
                  <a:lnTo>
                    <a:pt x="4080" y="565"/>
                  </a:lnTo>
                  <a:lnTo>
                    <a:pt x="4080" y="576"/>
                  </a:lnTo>
                  <a:lnTo>
                    <a:pt x="4080" y="571"/>
                  </a:lnTo>
                  <a:lnTo>
                    <a:pt x="4080" y="578"/>
                  </a:lnTo>
                  <a:lnTo>
                    <a:pt x="4081" y="576"/>
                  </a:lnTo>
                  <a:lnTo>
                    <a:pt x="4081" y="582"/>
                  </a:lnTo>
                  <a:lnTo>
                    <a:pt x="4081" y="577"/>
                  </a:lnTo>
                  <a:lnTo>
                    <a:pt x="4081" y="585"/>
                  </a:lnTo>
                  <a:lnTo>
                    <a:pt x="4082" y="581"/>
                  </a:lnTo>
                  <a:lnTo>
                    <a:pt x="4082" y="583"/>
                  </a:lnTo>
                  <a:lnTo>
                    <a:pt x="4082" y="585"/>
                  </a:lnTo>
                  <a:lnTo>
                    <a:pt x="4082" y="583"/>
                  </a:lnTo>
                  <a:lnTo>
                    <a:pt x="4082" y="590"/>
                  </a:lnTo>
                  <a:lnTo>
                    <a:pt x="4083" y="585"/>
                  </a:lnTo>
                  <a:lnTo>
                    <a:pt x="4083" y="593"/>
                  </a:lnTo>
                  <a:lnTo>
                    <a:pt x="4083" y="587"/>
                  </a:lnTo>
                  <a:lnTo>
                    <a:pt x="4083" y="595"/>
                  </a:lnTo>
                  <a:lnTo>
                    <a:pt x="4083" y="590"/>
                  </a:lnTo>
                  <a:lnTo>
                    <a:pt x="4083" y="594"/>
                  </a:lnTo>
                  <a:lnTo>
                    <a:pt x="4084" y="592"/>
                  </a:lnTo>
                  <a:lnTo>
                    <a:pt x="4084" y="601"/>
                  </a:lnTo>
                  <a:lnTo>
                    <a:pt x="4084" y="594"/>
                  </a:lnTo>
                  <a:lnTo>
                    <a:pt x="4084" y="596"/>
                  </a:lnTo>
                  <a:lnTo>
                    <a:pt x="4084" y="602"/>
                  </a:lnTo>
                  <a:lnTo>
                    <a:pt x="4085" y="596"/>
                  </a:lnTo>
                  <a:lnTo>
                    <a:pt x="4085" y="601"/>
                  </a:lnTo>
                  <a:lnTo>
                    <a:pt x="4085" y="599"/>
                  </a:lnTo>
                  <a:lnTo>
                    <a:pt x="4085" y="603"/>
                  </a:lnTo>
                  <a:lnTo>
                    <a:pt x="4086" y="605"/>
                  </a:lnTo>
                  <a:lnTo>
                    <a:pt x="4086" y="608"/>
                  </a:lnTo>
                  <a:lnTo>
                    <a:pt x="4086" y="604"/>
                  </a:lnTo>
                  <a:lnTo>
                    <a:pt x="4086" y="605"/>
                  </a:lnTo>
                  <a:lnTo>
                    <a:pt x="4086" y="609"/>
                  </a:lnTo>
                  <a:lnTo>
                    <a:pt x="4087" y="606"/>
                  </a:lnTo>
                  <a:lnTo>
                    <a:pt x="4087" y="608"/>
                  </a:lnTo>
                  <a:lnTo>
                    <a:pt x="4087" y="615"/>
                  </a:lnTo>
                  <a:lnTo>
                    <a:pt x="4087" y="609"/>
                  </a:lnTo>
                  <a:lnTo>
                    <a:pt x="4087" y="609"/>
                  </a:lnTo>
                  <a:lnTo>
                    <a:pt x="4088" y="613"/>
                  </a:lnTo>
                  <a:lnTo>
                    <a:pt x="4088" y="609"/>
                  </a:lnTo>
                  <a:lnTo>
                    <a:pt x="4088" y="616"/>
                  </a:lnTo>
                  <a:lnTo>
                    <a:pt x="4089" y="612"/>
                  </a:lnTo>
                  <a:lnTo>
                    <a:pt x="4089" y="620"/>
                  </a:lnTo>
                  <a:lnTo>
                    <a:pt x="4089" y="615"/>
                  </a:lnTo>
                  <a:lnTo>
                    <a:pt x="4089" y="620"/>
                  </a:lnTo>
                  <a:lnTo>
                    <a:pt x="4090" y="615"/>
                  </a:lnTo>
                  <a:lnTo>
                    <a:pt x="4090" y="621"/>
                  </a:lnTo>
                  <a:lnTo>
                    <a:pt x="4090" y="616"/>
                  </a:lnTo>
                  <a:lnTo>
                    <a:pt x="4090" y="622"/>
                  </a:lnTo>
                  <a:lnTo>
                    <a:pt x="4090" y="626"/>
                  </a:lnTo>
                  <a:lnTo>
                    <a:pt x="4091" y="619"/>
                  </a:lnTo>
                  <a:lnTo>
                    <a:pt x="4091" y="626"/>
                  </a:lnTo>
                  <a:lnTo>
                    <a:pt x="4091" y="623"/>
                  </a:lnTo>
                  <a:lnTo>
                    <a:pt x="4091" y="626"/>
                  </a:lnTo>
                  <a:lnTo>
                    <a:pt x="4091" y="623"/>
                  </a:lnTo>
                  <a:lnTo>
                    <a:pt x="4092" y="626"/>
                  </a:lnTo>
                  <a:lnTo>
                    <a:pt x="4092" y="627"/>
                  </a:lnTo>
                  <a:lnTo>
                    <a:pt x="4092" y="624"/>
                  </a:lnTo>
                  <a:lnTo>
                    <a:pt x="4092" y="632"/>
                  </a:lnTo>
                  <a:lnTo>
                    <a:pt x="4093" y="625"/>
                  </a:lnTo>
                  <a:lnTo>
                    <a:pt x="4093" y="632"/>
                  </a:lnTo>
                  <a:lnTo>
                    <a:pt x="4093" y="626"/>
                  </a:lnTo>
                  <a:lnTo>
                    <a:pt x="4093" y="630"/>
                  </a:lnTo>
                  <a:lnTo>
                    <a:pt x="4094" y="632"/>
                  </a:lnTo>
                  <a:lnTo>
                    <a:pt x="4094" y="627"/>
                  </a:lnTo>
                  <a:lnTo>
                    <a:pt x="4094" y="629"/>
                  </a:lnTo>
                  <a:lnTo>
                    <a:pt x="4094" y="630"/>
                  </a:lnTo>
                  <a:lnTo>
                    <a:pt x="4094" y="636"/>
                  </a:lnTo>
                  <a:lnTo>
                    <a:pt x="4094" y="629"/>
                  </a:lnTo>
                  <a:lnTo>
                    <a:pt x="4095" y="633"/>
                  </a:lnTo>
                  <a:lnTo>
                    <a:pt x="4095" y="636"/>
                  </a:lnTo>
                  <a:lnTo>
                    <a:pt x="4095" y="631"/>
                  </a:lnTo>
                  <a:lnTo>
                    <a:pt x="4095" y="633"/>
                  </a:lnTo>
                  <a:lnTo>
                    <a:pt x="4095" y="636"/>
                  </a:lnTo>
                  <a:lnTo>
                    <a:pt x="4096" y="631"/>
                  </a:lnTo>
                  <a:lnTo>
                    <a:pt x="4096" y="639"/>
                  </a:lnTo>
                  <a:lnTo>
                    <a:pt x="4096" y="634"/>
                  </a:lnTo>
                  <a:lnTo>
                    <a:pt x="4096" y="634"/>
                  </a:lnTo>
                  <a:lnTo>
                    <a:pt x="4097" y="636"/>
                  </a:lnTo>
                  <a:lnTo>
                    <a:pt x="4097" y="639"/>
                  </a:lnTo>
                  <a:lnTo>
                    <a:pt x="4097" y="636"/>
                  </a:lnTo>
                  <a:lnTo>
                    <a:pt x="4097" y="642"/>
                  </a:lnTo>
                  <a:lnTo>
                    <a:pt x="4097" y="637"/>
                  </a:lnTo>
                  <a:lnTo>
                    <a:pt x="4097" y="643"/>
                  </a:lnTo>
                  <a:lnTo>
                    <a:pt x="4098" y="638"/>
                  </a:lnTo>
                  <a:lnTo>
                    <a:pt x="4098" y="638"/>
                  </a:lnTo>
                  <a:lnTo>
                    <a:pt x="4098" y="645"/>
                  </a:lnTo>
                  <a:lnTo>
                    <a:pt x="4098" y="639"/>
                  </a:lnTo>
                  <a:lnTo>
                    <a:pt x="4099" y="647"/>
                  </a:lnTo>
                  <a:lnTo>
                    <a:pt x="4099" y="641"/>
                  </a:lnTo>
                  <a:lnTo>
                    <a:pt x="4099" y="647"/>
                  </a:lnTo>
                  <a:lnTo>
                    <a:pt x="4099" y="642"/>
                  </a:lnTo>
                  <a:lnTo>
                    <a:pt x="4100" y="647"/>
                  </a:lnTo>
                  <a:lnTo>
                    <a:pt x="4100" y="644"/>
                  </a:lnTo>
                  <a:lnTo>
                    <a:pt x="4100" y="647"/>
                  </a:lnTo>
                  <a:lnTo>
                    <a:pt x="4100" y="645"/>
                  </a:lnTo>
                  <a:lnTo>
                    <a:pt x="4101" y="651"/>
                  </a:lnTo>
                  <a:lnTo>
                    <a:pt x="4101" y="646"/>
                  </a:lnTo>
                  <a:lnTo>
                    <a:pt x="4101" y="651"/>
                  </a:lnTo>
                  <a:lnTo>
                    <a:pt x="4101" y="645"/>
                  </a:lnTo>
                  <a:lnTo>
                    <a:pt x="4101" y="647"/>
                  </a:lnTo>
                  <a:lnTo>
                    <a:pt x="4101" y="651"/>
                  </a:lnTo>
                  <a:lnTo>
                    <a:pt x="4102" y="646"/>
                  </a:lnTo>
                  <a:lnTo>
                    <a:pt x="4102" y="651"/>
                  </a:lnTo>
                  <a:lnTo>
                    <a:pt x="4102" y="646"/>
                  </a:lnTo>
                  <a:lnTo>
                    <a:pt x="4102" y="652"/>
                  </a:lnTo>
                  <a:lnTo>
                    <a:pt x="4103" y="647"/>
                  </a:lnTo>
                  <a:lnTo>
                    <a:pt x="4103" y="651"/>
                  </a:lnTo>
                  <a:lnTo>
                    <a:pt x="4103" y="648"/>
                  </a:lnTo>
                  <a:lnTo>
                    <a:pt x="4103" y="651"/>
                  </a:lnTo>
                  <a:lnTo>
                    <a:pt x="4104" y="651"/>
                  </a:lnTo>
                  <a:lnTo>
                    <a:pt x="4104" y="647"/>
                  </a:lnTo>
                  <a:lnTo>
                    <a:pt x="4104" y="655"/>
                  </a:lnTo>
                  <a:lnTo>
                    <a:pt x="4104" y="651"/>
                  </a:lnTo>
                  <a:lnTo>
                    <a:pt x="4104" y="654"/>
                  </a:lnTo>
                  <a:lnTo>
                    <a:pt x="4104" y="650"/>
                  </a:lnTo>
                  <a:lnTo>
                    <a:pt x="4105" y="655"/>
                  </a:lnTo>
                  <a:lnTo>
                    <a:pt x="4105" y="650"/>
                  </a:lnTo>
                  <a:lnTo>
                    <a:pt x="4105" y="656"/>
                  </a:lnTo>
                  <a:lnTo>
                    <a:pt x="4105" y="648"/>
                  </a:lnTo>
                  <a:lnTo>
                    <a:pt x="4106" y="657"/>
                  </a:lnTo>
                  <a:lnTo>
                    <a:pt x="4106" y="650"/>
                  </a:lnTo>
                  <a:lnTo>
                    <a:pt x="4106" y="651"/>
                  </a:lnTo>
                  <a:lnTo>
                    <a:pt x="4106" y="656"/>
                  </a:lnTo>
                  <a:lnTo>
                    <a:pt x="4106" y="650"/>
                  </a:lnTo>
                  <a:lnTo>
                    <a:pt x="4107" y="653"/>
                  </a:lnTo>
                  <a:lnTo>
                    <a:pt x="4107" y="655"/>
                  </a:lnTo>
                  <a:lnTo>
                    <a:pt x="4107" y="651"/>
                  </a:lnTo>
                  <a:lnTo>
                    <a:pt x="4107" y="652"/>
                  </a:lnTo>
                  <a:lnTo>
                    <a:pt x="4107" y="658"/>
                  </a:lnTo>
                  <a:lnTo>
                    <a:pt x="4108" y="652"/>
                  </a:lnTo>
                  <a:lnTo>
                    <a:pt x="4108" y="658"/>
                  </a:lnTo>
                  <a:lnTo>
                    <a:pt x="4108" y="652"/>
                  </a:lnTo>
                  <a:lnTo>
                    <a:pt x="4108" y="658"/>
                  </a:lnTo>
                  <a:lnTo>
                    <a:pt x="4109" y="651"/>
                  </a:lnTo>
                  <a:lnTo>
                    <a:pt x="4109" y="660"/>
                  </a:lnTo>
                  <a:lnTo>
                    <a:pt x="4109" y="654"/>
                  </a:lnTo>
                  <a:lnTo>
                    <a:pt x="4110" y="657"/>
                  </a:lnTo>
                  <a:lnTo>
                    <a:pt x="4110" y="654"/>
                  </a:lnTo>
                  <a:lnTo>
                    <a:pt x="4110" y="654"/>
                  </a:lnTo>
                  <a:lnTo>
                    <a:pt x="4110" y="659"/>
                  </a:lnTo>
                  <a:lnTo>
                    <a:pt x="4111" y="654"/>
                  </a:lnTo>
                  <a:lnTo>
                    <a:pt x="4111" y="658"/>
                  </a:lnTo>
                  <a:lnTo>
                    <a:pt x="4111" y="655"/>
                  </a:lnTo>
                  <a:lnTo>
                    <a:pt x="4111" y="658"/>
                  </a:lnTo>
                  <a:lnTo>
                    <a:pt x="4111" y="654"/>
                  </a:lnTo>
                  <a:lnTo>
                    <a:pt x="4112" y="655"/>
                  </a:lnTo>
                  <a:lnTo>
                    <a:pt x="4112" y="660"/>
                  </a:lnTo>
                  <a:lnTo>
                    <a:pt x="4112" y="654"/>
                  </a:lnTo>
                  <a:lnTo>
                    <a:pt x="4112" y="660"/>
                  </a:lnTo>
                  <a:lnTo>
                    <a:pt x="4112" y="654"/>
                  </a:lnTo>
                  <a:lnTo>
                    <a:pt x="4113" y="657"/>
                  </a:lnTo>
                  <a:lnTo>
                    <a:pt x="4113" y="660"/>
                  </a:lnTo>
                  <a:lnTo>
                    <a:pt x="4113" y="653"/>
                  </a:lnTo>
                  <a:lnTo>
                    <a:pt x="4113" y="661"/>
                  </a:lnTo>
                  <a:lnTo>
                    <a:pt x="4114" y="655"/>
                  </a:lnTo>
                  <a:lnTo>
                    <a:pt x="4114" y="660"/>
                  </a:lnTo>
                  <a:lnTo>
                    <a:pt x="4114" y="654"/>
                  </a:lnTo>
                  <a:lnTo>
                    <a:pt x="4115" y="658"/>
                  </a:lnTo>
                  <a:lnTo>
                    <a:pt x="4115" y="657"/>
                  </a:lnTo>
                  <a:lnTo>
                    <a:pt x="4115" y="654"/>
                  </a:lnTo>
                  <a:lnTo>
                    <a:pt x="4115" y="661"/>
                  </a:lnTo>
                  <a:lnTo>
                    <a:pt x="4115" y="653"/>
                  </a:lnTo>
                  <a:lnTo>
                    <a:pt x="4115" y="653"/>
                  </a:lnTo>
                  <a:lnTo>
                    <a:pt x="4116" y="659"/>
                  </a:lnTo>
                  <a:lnTo>
                    <a:pt x="4116" y="654"/>
                  </a:lnTo>
                  <a:lnTo>
                    <a:pt x="4116" y="657"/>
                  </a:lnTo>
                  <a:lnTo>
                    <a:pt x="4116" y="654"/>
                  </a:lnTo>
                  <a:lnTo>
                    <a:pt x="4117" y="649"/>
                  </a:lnTo>
                  <a:lnTo>
                    <a:pt x="4117" y="655"/>
                  </a:lnTo>
                  <a:lnTo>
                    <a:pt x="4117" y="651"/>
                  </a:lnTo>
                  <a:lnTo>
                    <a:pt x="4117" y="658"/>
                  </a:lnTo>
                  <a:lnTo>
                    <a:pt x="4118" y="650"/>
                  </a:lnTo>
                  <a:lnTo>
                    <a:pt x="4118" y="651"/>
                  </a:lnTo>
                  <a:lnTo>
                    <a:pt x="4118" y="651"/>
                  </a:lnTo>
                  <a:lnTo>
                    <a:pt x="4118" y="655"/>
                  </a:lnTo>
                  <a:lnTo>
                    <a:pt x="4118" y="648"/>
                  </a:lnTo>
                  <a:lnTo>
                    <a:pt x="4119" y="655"/>
                  </a:lnTo>
                  <a:lnTo>
                    <a:pt x="4119" y="649"/>
                  </a:lnTo>
                  <a:lnTo>
                    <a:pt x="4119" y="654"/>
                  </a:lnTo>
                  <a:lnTo>
                    <a:pt x="4119" y="647"/>
                  </a:lnTo>
                  <a:lnTo>
                    <a:pt x="4119" y="651"/>
                  </a:lnTo>
                  <a:lnTo>
                    <a:pt x="4120" y="651"/>
                  </a:lnTo>
                  <a:lnTo>
                    <a:pt x="4120" y="647"/>
                  </a:lnTo>
                  <a:lnTo>
                    <a:pt x="4120" y="654"/>
                  </a:lnTo>
                  <a:lnTo>
                    <a:pt x="4120" y="645"/>
                  </a:lnTo>
                  <a:lnTo>
                    <a:pt x="4121" y="653"/>
                  </a:lnTo>
                  <a:lnTo>
                    <a:pt x="4121" y="645"/>
                  </a:lnTo>
                  <a:lnTo>
                    <a:pt x="4121" y="649"/>
                  </a:lnTo>
                  <a:lnTo>
                    <a:pt x="4122" y="645"/>
                  </a:lnTo>
                  <a:lnTo>
                    <a:pt x="4122" y="647"/>
                  </a:lnTo>
                  <a:lnTo>
                    <a:pt x="4122" y="644"/>
                  </a:lnTo>
                  <a:lnTo>
                    <a:pt x="4122" y="639"/>
                  </a:lnTo>
                  <a:lnTo>
                    <a:pt x="4123" y="645"/>
                  </a:lnTo>
                  <a:lnTo>
                    <a:pt x="4123" y="639"/>
                  </a:lnTo>
                  <a:lnTo>
                    <a:pt x="4123" y="641"/>
                  </a:lnTo>
                  <a:lnTo>
                    <a:pt x="4123" y="644"/>
                  </a:lnTo>
                  <a:lnTo>
                    <a:pt x="4123" y="637"/>
                  </a:lnTo>
                  <a:lnTo>
                    <a:pt x="4124" y="641"/>
                  </a:lnTo>
                  <a:lnTo>
                    <a:pt x="4124" y="641"/>
                  </a:lnTo>
                  <a:lnTo>
                    <a:pt x="4124" y="634"/>
                  </a:lnTo>
                  <a:lnTo>
                    <a:pt x="4124" y="640"/>
                  </a:lnTo>
                  <a:lnTo>
                    <a:pt x="4125" y="637"/>
                  </a:lnTo>
                  <a:lnTo>
                    <a:pt x="4125" y="638"/>
                  </a:lnTo>
                  <a:lnTo>
                    <a:pt x="4125" y="631"/>
                  </a:lnTo>
                  <a:lnTo>
                    <a:pt x="4125" y="631"/>
                  </a:lnTo>
                  <a:lnTo>
                    <a:pt x="4125" y="637"/>
                  </a:lnTo>
                  <a:lnTo>
                    <a:pt x="4125" y="626"/>
                  </a:lnTo>
                  <a:lnTo>
                    <a:pt x="4125" y="628"/>
                  </a:lnTo>
                  <a:lnTo>
                    <a:pt x="4126" y="633"/>
                  </a:lnTo>
                  <a:lnTo>
                    <a:pt x="4126" y="625"/>
                  </a:lnTo>
                  <a:lnTo>
                    <a:pt x="4126" y="625"/>
                  </a:lnTo>
                  <a:lnTo>
                    <a:pt x="4127" y="626"/>
                  </a:lnTo>
                  <a:lnTo>
                    <a:pt x="4127" y="622"/>
                  </a:lnTo>
                  <a:lnTo>
                    <a:pt x="4127" y="612"/>
                  </a:lnTo>
                  <a:lnTo>
                    <a:pt x="4127" y="622"/>
                  </a:lnTo>
                  <a:lnTo>
                    <a:pt x="4128" y="612"/>
                  </a:lnTo>
                  <a:lnTo>
                    <a:pt x="4128" y="612"/>
                  </a:lnTo>
                  <a:lnTo>
                    <a:pt x="4128" y="617"/>
                  </a:lnTo>
                  <a:lnTo>
                    <a:pt x="4128" y="609"/>
                  </a:lnTo>
                  <a:lnTo>
                    <a:pt x="4129" y="612"/>
                  </a:lnTo>
                  <a:lnTo>
                    <a:pt x="4129" y="603"/>
                  </a:lnTo>
                  <a:lnTo>
                    <a:pt x="4129" y="610"/>
                  </a:lnTo>
                  <a:lnTo>
                    <a:pt x="4129" y="604"/>
                  </a:lnTo>
                  <a:lnTo>
                    <a:pt x="4129" y="607"/>
                  </a:lnTo>
                  <a:lnTo>
                    <a:pt x="4130" y="598"/>
                  </a:lnTo>
                  <a:lnTo>
                    <a:pt x="4130" y="600"/>
                  </a:lnTo>
                  <a:lnTo>
                    <a:pt x="4130" y="603"/>
                  </a:lnTo>
                  <a:lnTo>
                    <a:pt x="4130" y="596"/>
                  </a:lnTo>
                  <a:lnTo>
                    <a:pt x="4130" y="598"/>
                  </a:lnTo>
                  <a:lnTo>
                    <a:pt x="4131" y="594"/>
                  </a:lnTo>
                  <a:lnTo>
                    <a:pt x="4131" y="593"/>
                  </a:lnTo>
                  <a:lnTo>
                    <a:pt x="4131" y="595"/>
                  </a:lnTo>
                  <a:lnTo>
                    <a:pt x="4131" y="588"/>
                  </a:lnTo>
                  <a:lnTo>
                    <a:pt x="4131" y="586"/>
                  </a:lnTo>
                  <a:lnTo>
                    <a:pt x="4132" y="589"/>
                  </a:lnTo>
                  <a:lnTo>
                    <a:pt x="4132" y="582"/>
                  </a:lnTo>
                  <a:lnTo>
                    <a:pt x="4132" y="576"/>
                  </a:lnTo>
                  <a:lnTo>
                    <a:pt x="4132" y="580"/>
                  </a:lnTo>
                  <a:lnTo>
                    <a:pt x="4132" y="572"/>
                  </a:lnTo>
                  <a:lnTo>
                    <a:pt x="4133" y="577"/>
                  </a:lnTo>
                  <a:lnTo>
                    <a:pt x="4133" y="569"/>
                  </a:lnTo>
                  <a:lnTo>
                    <a:pt x="4133" y="569"/>
                  </a:lnTo>
                  <a:lnTo>
                    <a:pt x="4133" y="571"/>
                  </a:lnTo>
                  <a:lnTo>
                    <a:pt x="4134" y="563"/>
                  </a:lnTo>
                  <a:lnTo>
                    <a:pt x="4134" y="565"/>
                  </a:lnTo>
                  <a:lnTo>
                    <a:pt x="4134" y="561"/>
                  </a:lnTo>
                  <a:lnTo>
                    <a:pt x="4134" y="564"/>
                  </a:lnTo>
                  <a:lnTo>
                    <a:pt x="4135" y="557"/>
                  </a:lnTo>
                  <a:lnTo>
                    <a:pt x="4135" y="563"/>
                  </a:lnTo>
                  <a:lnTo>
                    <a:pt x="4135" y="552"/>
                  </a:lnTo>
                  <a:lnTo>
                    <a:pt x="4135" y="553"/>
                  </a:lnTo>
                  <a:lnTo>
                    <a:pt x="4136" y="548"/>
                  </a:lnTo>
                  <a:lnTo>
                    <a:pt x="4136" y="554"/>
                  </a:lnTo>
                  <a:lnTo>
                    <a:pt x="4136" y="546"/>
                  </a:lnTo>
                  <a:lnTo>
                    <a:pt x="4136" y="545"/>
                  </a:lnTo>
                  <a:lnTo>
                    <a:pt x="4136" y="548"/>
                  </a:lnTo>
                  <a:lnTo>
                    <a:pt x="4137" y="543"/>
                  </a:lnTo>
                  <a:lnTo>
                    <a:pt x="4137" y="530"/>
                  </a:lnTo>
                  <a:lnTo>
                    <a:pt x="4137" y="538"/>
                  </a:lnTo>
                  <a:lnTo>
                    <a:pt x="4137" y="537"/>
                  </a:lnTo>
                  <a:lnTo>
                    <a:pt x="4138" y="531"/>
                  </a:lnTo>
                  <a:lnTo>
                    <a:pt x="4138" y="539"/>
                  </a:lnTo>
                  <a:lnTo>
                    <a:pt x="4138" y="531"/>
                  </a:lnTo>
                  <a:lnTo>
                    <a:pt x="4138" y="517"/>
                  </a:lnTo>
                  <a:lnTo>
                    <a:pt x="4139" y="518"/>
                  </a:lnTo>
                  <a:lnTo>
                    <a:pt x="4139" y="519"/>
                  </a:lnTo>
                  <a:lnTo>
                    <a:pt x="4139" y="511"/>
                  </a:lnTo>
                  <a:lnTo>
                    <a:pt x="4139" y="505"/>
                  </a:lnTo>
                  <a:lnTo>
                    <a:pt x="4139" y="495"/>
                  </a:lnTo>
                  <a:lnTo>
                    <a:pt x="4140" y="492"/>
                  </a:lnTo>
                  <a:lnTo>
                    <a:pt x="4140" y="482"/>
                  </a:lnTo>
                  <a:lnTo>
                    <a:pt x="4140" y="482"/>
                  </a:lnTo>
                  <a:lnTo>
                    <a:pt x="4141" y="473"/>
                  </a:lnTo>
                  <a:lnTo>
                    <a:pt x="4141" y="469"/>
                  </a:lnTo>
                  <a:lnTo>
                    <a:pt x="4141" y="470"/>
                  </a:lnTo>
                  <a:lnTo>
                    <a:pt x="4141" y="469"/>
                  </a:lnTo>
                  <a:lnTo>
                    <a:pt x="4142" y="465"/>
                  </a:lnTo>
                  <a:lnTo>
                    <a:pt x="4142" y="461"/>
                  </a:lnTo>
                  <a:lnTo>
                    <a:pt x="4142" y="471"/>
                  </a:lnTo>
                  <a:lnTo>
                    <a:pt x="4142" y="461"/>
                  </a:lnTo>
                  <a:lnTo>
                    <a:pt x="4143" y="462"/>
                  </a:lnTo>
                  <a:lnTo>
                    <a:pt x="4143" y="464"/>
                  </a:lnTo>
                  <a:lnTo>
                    <a:pt x="4143" y="459"/>
                  </a:lnTo>
                  <a:lnTo>
                    <a:pt x="4143" y="466"/>
                  </a:lnTo>
                  <a:lnTo>
                    <a:pt x="4143" y="459"/>
                  </a:lnTo>
                  <a:lnTo>
                    <a:pt x="4143" y="462"/>
                  </a:lnTo>
                  <a:lnTo>
                    <a:pt x="4144" y="458"/>
                  </a:lnTo>
                  <a:lnTo>
                    <a:pt x="4144" y="466"/>
                  </a:lnTo>
                  <a:lnTo>
                    <a:pt x="4144" y="454"/>
                  </a:lnTo>
                  <a:lnTo>
                    <a:pt x="4144" y="459"/>
                  </a:lnTo>
                  <a:lnTo>
                    <a:pt x="4145" y="448"/>
                  </a:lnTo>
                  <a:lnTo>
                    <a:pt x="4145" y="450"/>
                  </a:lnTo>
                  <a:lnTo>
                    <a:pt x="4145" y="448"/>
                  </a:lnTo>
                  <a:lnTo>
                    <a:pt x="4145" y="446"/>
                  </a:lnTo>
                  <a:lnTo>
                    <a:pt x="4146" y="453"/>
                  </a:lnTo>
                  <a:lnTo>
                    <a:pt x="4146" y="446"/>
                  </a:lnTo>
                  <a:lnTo>
                    <a:pt x="4146" y="452"/>
                  </a:lnTo>
                  <a:lnTo>
                    <a:pt x="4146" y="453"/>
                  </a:lnTo>
                  <a:lnTo>
                    <a:pt x="4146" y="448"/>
                  </a:lnTo>
                  <a:lnTo>
                    <a:pt x="4146" y="450"/>
                  </a:lnTo>
                  <a:lnTo>
                    <a:pt x="4147" y="456"/>
                  </a:lnTo>
                  <a:lnTo>
                    <a:pt x="4147" y="445"/>
                  </a:lnTo>
                  <a:lnTo>
                    <a:pt x="4147" y="455"/>
                  </a:lnTo>
                  <a:lnTo>
                    <a:pt x="4148" y="451"/>
                  </a:lnTo>
                  <a:lnTo>
                    <a:pt x="4148" y="457"/>
                  </a:lnTo>
                  <a:lnTo>
                    <a:pt x="4148" y="458"/>
                  </a:lnTo>
                  <a:lnTo>
                    <a:pt x="4148" y="450"/>
                  </a:lnTo>
                  <a:lnTo>
                    <a:pt x="4149" y="457"/>
                  </a:lnTo>
                  <a:lnTo>
                    <a:pt x="4149" y="459"/>
                  </a:lnTo>
                  <a:lnTo>
                    <a:pt x="4149" y="452"/>
                  </a:lnTo>
                  <a:lnTo>
                    <a:pt x="4149" y="453"/>
                  </a:lnTo>
                  <a:lnTo>
                    <a:pt x="4150" y="456"/>
                  </a:lnTo>
                  <a:lnTo>
                    <a:pt x="4150" y="450"/>
                  </a:lnTo>
                  <a:lnTo>
                    <a:pt x="4150" y="454"/>
                  </a:lnTo>
                  <a:lnTo>
                    <a:pt x="4150" y="440"/>
                  </a:lnTo>
                  <a:lnTo>
                    <a:pt x="4150" y="440"/>
                  </a:lnTo>
                  <a:lnTo>
                    <a:pt x="4150" y="444"/>
                  </a:lnTo>
                  <a:lnTo>
                    <a:pt x="4151" y="447"/>
                  </a:lnTo>
                  <a:lnTo>
                    <a:pt x="4151" y="446"/>
                  </a:lnTo>
                  <a:lnTo>
                    <a:pt x="4151" y="451"/>
                  </a:lnTo>
                  <a:lnTo>
                    <a:pt x="4151" y="446"/>
                  </a:lnTo>
                  <a:lnTo>
                    <a:pt x="4152" y="453"/>
                  </a:lnTo>
                  <a:lnTo>
                    <a:pt x="4152" y="455"/>
                  </a:lnTo>
                  <a:lnTo>
                    <a:pt x="4152" y="452"/>
                  </a:lnTo>
                  <a:lnTo>
                    <a:pt x="4153" y="450"/>
                  </a:lnTo>
                  <a:lnTo>
                    <a:pt x="4153" y="452"/>
                  </a:lnTo>
                  <a:lnTo>
                    <a:pt x="4153" y="450"/>
                  </a:lnTo>
                  <a:lnTo>
                    <a:pt x="4153" y="451"/>
                  </a:lnTo>
                  <a:lnTo>
                    <a:pt x="4153" y="458"/>
                  </a:lnTo>
                  <a:lnTo>
                    <a:pt x="4153" y="453"/>
                  </a:lnTo>
                  <a:lnTo>
                    <a:pt x="4154" y="454"/>
                  </a:lnTo>
                  <a:lnTo>
                    <a:pt x="4154" y="457"/>
                  </a:lnTo>
                  <a:lnTo>
                    <a:pt x="4154" y="454"/>
                  </a:lnTo>
                  <a:lnTo>
                    <a:pt x="4155" y="455"/>
                  </a:lnTo>
                  <a:lnTo>
                    <a:pt x="4155" y="452"/>
                  </a:lnTo>
                  <a:lnTo>
                    <a:pt x="4155" y="460"/>
                  </a:lnTo>
                  <a:lnTo>
                    <a:pt x="4155" y="451"/>
                  </a:lnTo>
                  <a:lnTo>
                    <a:pt x="4155" y="457"/>
                  </a:lnTo>
                  <a:lnTo>
                    <a:pt x="4156" y="454"/>
                  </a:lnTo>
                  <a:lnTo>
                    <a:pt x="4156" y="461"/>
                  </a:lnTo>
                  <a:lnTo>
                    <a:pt x="4156" y="452"/>
                  </a:lnTo>
                  <a:lnTo>
                    <a:pt x="4157" y="465"/>
                  </a:lnTo>
                  <a:lnTo>
                    <a:pt x="4157" y="459"/>
                  </a:lnTo>
                  <a:lnTo>
                    <a:pt x="4157" y="465"/>
                  </a:lnTo>
                  <a:lnTo>
                    <a:pt x="4157" y="462"/>
                  </a:lnTo>
                  <a:lnTo>
                    <a:pt x="4158" y="463"/>
                  </a:lnTo>
                  <a:lnTo>
                    <a:pt x="4158" y="463"/>
                  </a:lnTo>
                  <a:lnTo>
                    <a:pt x="4158" y="461"/>
                  </a:lnTo>
                  <a:lnTo>
                    <a:pt x="4158" y="464"/>
                  </a:lnTo>
                  <a:lnTo>
                    <a:pt x="4159" y="469"/>
                  </a:lnTo>
                  <a:lnTo>
                    <a:pt x="4159" y="464"/>
                  </a:lnTo>
                  <a:lnTo>
                    <a:pt x="4159" y="467"/>
                  </a:lnTo>
                  <a:lnTo>
                    <a:pt x="4159" y="466"/>
                  </a:lnTo>
                  <a:lnTo>
                    <a:pt x="4159" y="465"/>
                  </a:lnTo>
                  <a:lnTo>
                    <a:pt x="4160" y="471"/>
                  </a:lnTo>
                  <a:lnTo>
                    <a:pt x="4160" y="466"/>
                  </a:lnTo>
                  <a:lnTo>
                    <a:pt x="4160" y="470"/>
                  </a:lnTo>
                  <a:lnTo>
                    <a:pt x="4160" y="460"/>
                  </a:lnTo>
                  <a:lnTo>
                    <a:pt x="4160" y="459"/>
                  </a:lnTo>
                  <a:lnTo>
                    <a:pt x="4160" y="469"/>
                  </a:lnTo>
                  <a:lnTo>
                    <a:pt x="4161" y="463"/>
                  </a:lnTo>
                  <a:lnTo>
                    <a:pt x="4161" y="466"/>
                  </a:lnTo>
                  <a:lnTo>
                    <a:pt x="4161" y="461"/>
                  </a:lnTo>
                  <a:lnTo>
                    <a:pt x="4162" y="468"/>
                  </a:lnTo>
                  <a:lnTo>
                    <a:pt x="4162" y="459"/>
                  </a:lnTo>
                  <a:lnTo>
                    <a:pt x="4162" y="466"/>
                  </a:lnTo>
                  <a:lnTo>
                    <a:pt x="4162" y="470"/>
                  </a:lnTo>
                  <a:lnTo>
                    <a:pt x="4163" y="463"/>
                  </a:lnTo>
                  <a:lnTo>
                    <a:pt x="4163" y="469"/>
                  </a:lnTo>
                  <a:lnTo>
                    <a:pt x="4163" y="466"/>
                  </a:lnTo>
                  <a:lnTo>
                    <a:pt x="4163" y="468"/>
                  </a:lnTo>
                  <a:lnTo>
                    <a:pt x="4163" y="463"/>
                  </a:lnTo>
                  <a:lnTo>
                    <a:pt x="4164" y="473"/>
                  </a:lnTo>
                  <a:lnTo>
                    <a:pt x="4164" y="464"/>
                  </a:lnTo>
                  <a:lnTo>
                    <a:pt x="4164" y="465"/>
                  </a:lnTo>
                  <a:lnTo>
                    <a:pt x="4164" y="472"/>
                  </a:lnTo>
                  <a:lnTo>
                    <a:pt x="4164" y="463"/>
                  </a:lnTo>
                  <a:lnTo>
                    <a:pt x="4164" y="465"/>
                  </a:lnTo>
                  <a:lnTo>
                    <a:pt x="4165" y="465"/>
                  </a:lnTo>
                  <a:lnTo>
                    <a:pt x="4165" y="446"/>
                  </a:lnTo>
                  <a:lnTo>
                    <a:pt x="4165" y="448"/>
                  </a:lnTo>
                  <a:lnTo>
                    <a:pt x="4166" y="458"/>
                  </a:lnTo>
                  <a:lnTo>
                    <a:pt x="4166" y="455"/>
                  </a:lnTo>
                  <a:lnTo>
                    <a:pt x="4166" y="461"/>
                  </a:lnTo>
                  <a:lnTo>
                    <a:pt x="4166" y="460"/>
                  </a:lnTo>
                  <a:lnTo>
                    <a:pt x="4167" y="462"/>
                  </a:lnTo>
                  <a:lnTo>
                    <a:pt x="4167" y="466"/>
                  </a:lnTo>
                  <a:lnTo>
                    <a:pt x="4167" y="458"/>
                  </a:lnTo>
                  <a:lnTo>
                    <a:pt x="4167" y="466"/>
                  </a:lnTo>
                  <a:lnTo>
                    <a:pt x="4167" y="464"/>
                  </a:lnTo>
                  <a:lnTo>
                    <a:pt x="4167" y="467"/>
                  </a:lnTo>
                  <a:lnTo>
                    <a:pt x="4168" y="463"/>
                  </a:lnTo>
                  <a:lnTo>
                    <a:pt x="4168" y="466"/>
                  </a:lnTo>
                  <a:lnTo>
                    <a:pt x="4168" y="461"/>
                  </a:lnTo>
                  <a:lnTo>
                    <a:pt x="4168" y="464"/>
                  </a:lnTo>
                  <a:lnTo>
                    <a:pt x="4169" y="457"/>
                  </a:lnTo>
                  <a:lnTo>
                    <a:pt x="4169" y="454"/>
                  </a:lnTo>
                  <a:lnTo>
                    <a:pt x="4169" y="463"/>
                  </a:lnTo>
                  <a:lnTo>
                    <a:pt x="4169" y="459"/>
                  </a:lnTo>
                  <a:lnTo>
                    <a:pt x="4170" y="458"/>
                  </a:lnTo>
                  <a:lnTo>
                    <a:pt x="4170" y="462"/>
                  </a:lnTo>
                  <a:lnTo>
                    <a:pt x="4170" y="460"/>
                  </a:lnTo>
                  <a:lnTo>
                    <a:pt x="4170" y="460"/>
                  </a:lnTo>
                  <a:lnTo>
                    <a:pt x="4170" y="456"/>
                  </a:lnTo>
                  <a:lnTo>
                    <a:pt x="4171" y="464"/>
                  </a:lnTo>
                  <a:lnTo>
                    <a:pt x="4171" y="457"/>
                  </a:lnTo>
                  <a:lnTo>
                    <a:pt x="4171" y="462"/>
                  </a:lnTo>
                  <a:lnTo>
                    <a:pt x="4171" y="456"/>
                  </a:lnTo>
                  <a:lnTo>
                    <a:pt x="4171" y="456"/>
                  </a:lnTo>
                  <a:lnTo>
                    <a:pt x="4172" y="460"/>
                  </a:lnTo>
                  <a:lnTo>
                    <a:pt x="4172" y="455"/>
                  </a:lnTo>
                  <a:lnTo>
                    <a:pt x="4172" y="457"/>
                  </a:lnTo>
                  <a:lnTo>
                    <a:pt x="4172" y="452"/>
                  </a:lnTo>
                  <a:lnTo>
                    <a:pt x="4172" y="461"/>
                  </a:lnTo>
                  <a:lnTo>
                    <a:pt x="4173" y="455"/>
                  </a:lnTo>
                  <a:lnTo>
                    <a:pt x="4173" y="454"/>
                  </a:lnTo>
                  <a:lnTo>
                    <a:pt x="4173" y="453"/>
                  </a:lnTo>
                  <a:lnTo>
                    <a:pt x="4174" y="449"/>
                  </a:lnTo>
                  <a:lnTo>
                    <a:pt x="4174" y="456"/>
                  </a:lnTo>
                  <a:lnTo>
                    <a:pt x="4174" y="447"/>
                  </a:lnTo>
                  <a:lnTo>
                    <a:pt x="4174" y="453"/>
                  </a:lnTo>
                  <a:lnTo>
                    <a:pt x="4174" y="453"/>
                  </a:lnTo>
                  <a:lnTo>
                    <a:pt x="4175" y="447"/>
                  </a:lnTo>
                  <a:lnTo>
                    <a:pt x="4175" y="446"/>
                  </a:lnTo>
                  <a:lnTo>
                    <a:pt x="4175" y="448"/>
                  </a:lnTo>
                  <a:lnTo>
                    <a:pt x="4175" y="447"/>
                  </a:lnTo>
                  <a:lnTo>
                    <a:pt x="4176" y="450"/>
                  </a:lnTo>
                  <a:lnTo>
                    <a:pt x="4176" y="442"/>
                  </a:lnTo>
                  <a:lnTo>
                    <a:pt x="4176" y="431"/>
                  </a:lnTo>
                  <a:lnTo>
                    <a:pt x="4176" y="435"/>
                  </a:lnTo>
                  <a:lnTo>
                    <a:pt x="4177" y="431"/>
                  </a:lnTo>
                  <a:lnTo>
                    <a:pt x="4177" y="435"/>
                  </a:lnTo>
                  <a:lnTo>
                    <a:pt x="4177" y="437"/>
                  </a:lnTo>
                  <a:lnTo>
                    <a:pt x="4177" y="433"/>
                  </a:lnTo>
                  <a:lnTo>
                    <a:pt x="4178" y="434"/>
                  </a:lnTo>
                  <a:lnTo>
                    <a:pt x="4178" y="429"/>
                  </a:lnTo>
                  <a:lnTo>
                    <a:pt x="4178" y="437"/>
                  </a:lnTo>
                  <a:lnTo>
                    <a:pt x="4178" y="429"/>
                  </a:lnTo>
                  <a:lnTo>
                    <a:pt x="4178" y="432"/>
                  </a:lnTo>
                  <a:lnTo>
                    <a:pt x="4179" y="426"/>
                  </a:lnTo>
                  <a:lnTo>
                    <a:pt x="4179" y="419"/>
                  </a:lnTo>
                  <a:lnTo>
                    <a:pt x="4179" y="421"/>
                  </a:lnTo>
                  <a:lnTo>
                    <a:pt x="4179" y="413"/>
                  </a:lnTo>
                  <a:lnTo>
                    <a:pt x="4180" y="416"/>
                  </a:lnTo>
                  <a:lnTo>
                    <a:pt x="4180" y="414"/>
                  </a:lnTo>
                  <a:lnTo>
                    <a:pt x="4180" y="410"/>
                  </a:lnTo>
                  <a:lnTo>
                    <a:pt x="4180" y="413"/>
                  </a:lnTo>
                  <a:lnTo>
                    <a:pt x="4181" y="403"/>
                  </a:lnTo>
                  <a:lnTo>
                    <a:pt x="4181" y="408"/>
                  </a:lnTo>
                  <a:lnTo>
                    <a:pt x="4181" y="400"/>
                  </a:lnTo>
                  <a:lnTo>
                    <a:pt x="4181" y="401"/>
                  </a:lnTo>
                  <a:lnTo>
                    <a:pt x="4181" y="392"/>
                  </a:lnTo>
                  <a:lnTo>
                    <a:pt x="4182" y="395"/>
                  </a:lnTo>
                  <a:lnTo>
                    <a:pt x="4182" y="385"/>
                  </a:lnTo>
                  <a:lnTo>
                    <a:pt x="4182" y="376"/>
                  </a:lnTo>
                  <a:lnTo>
                    <a:pt x="4183" y="373"/>
                  </a:lnTo>
                  <a:lnTo>
                    <a:pt x="4183" y="374"/>
                  </a:lnTo>
                  <a:lnTo>
                    <a:pt x="4183" y="368"/>
                  </a:lnTo>
                  <a:lnTo>
                    <a:pt x="4183" y="371"/>
                  </a:lnTo>
                  <a:lnTo>
                    <a:pt x="4184" y="365"/>
                  </a:lnTo>
                  <a:lnTo>
                    <a:pt x="4184" y="372"/>
                  </a:lnTo>
                  <a:lnTo>
                    <a:pt x="4184" y="361"/>
                  </a:lnTo>
                  <a:lnTo>
                    <a:pt x="4184" y="363"/>
                  </a:lnTo>
                  <a:lnTo>
                    <a:pt x="4185" y="355"/>
                  </a:lnTo>
                  <a:lnTo>
                    <a:pt x="4185" y="360"/>
                  </a:lnTo>
                  <a:lnTo>
                    <a:pt x="4185" y="354"/>
                  </a:lnTo>
                  <a:lnTo>
                    <a:pt x="4185" y="351"/>
                  </a:lnTo>
                  <a:lnTo>
                    <a:pt x="4185" y="347"/>
                  </a:lnTo>
                  <a:lnTo>
                    <a:pt x="4185" y="343"/>
                  </a:lnTo>
                  <a:lnTo>
                    <a:pt x="4186" y="349"/>
                  </a:lnTo>
                  <a:lnTo>
                    <a:pt x="4186" y="344"/>
                  </a:lnTo>
                  <a:lnTo>
                    <a:pt x="4186" y="341"/>
                  </a:lnTo>
                  <a:lnTo>
                    <a:pt x="4187" y="344"/>
                  </a:lnTo>
                  <a:lnTo>
                    <a:pt x="4187" y="339"/>
                  </a:lnTo>
                  <a:lnTo>
                    <a:pt x="4187" y="343"/>
                  </a:lnTo>
                  <a:lnTo>
                    <a:pt x="4187" y="335"/>
                  </a:lnTo>
                  <a:lnTo>
                    <a:pt x="4187" y="347"/>
                  </a:lnTo>
                  <a:lnTo>
                    <a:pt x="4188" y="339"/>
                  </a:lnTo>
                  <a:lnTo>
                    <a:pt x="4188" y="338"/>
                  </a:lnTo>
                  <a:lnTo>
                    <a:pt x="4188" y="331"/>
                  </a:lnTo>
                  <a:lnTo>
                    <a:pt x="4188" y="333"/>
                  </a:lnTo>
                  <a:lnTo>
                    <a:pt x="4188" y="328"/>
                  </a:lnTo>
                  <a:lnTo>
                    <a:pt x="4188" y="332"/>
                  </a:lnTo>
                  <a:lnTo>
                    <a:pt x="4189" y="331"/>
                  </a:lnTo>
                  <a:lnTo>
                    <a:pt x="4189" y="330"/>
                  </a:lnTo>
                  <a:lnTo>
                    <a:pt x="4189" y="337"/>
                  </a:lnTo>
                  <a:lnTo>
                    <a:pt x="4189" y="336"/>
                  </a:lnTo>
                  <a:lnTo>
                    <a:pt x="4190" y="344"/>
                  </a:lnTo>
                  <a:lnTo>
                    <a:pt x="4190" y="340"/>
                  </a:lnTo>
                  <a:lnTo>
                    <a:pt x="4190" y="345"/>
                  </a:lnTo>
                  <a:lnTo>
                    <a:pt x="4190" y="342"/>
                  </a:lnTo>
                  <a:lnTo>
                    <a:pt x="4191" y="350"/>
                  </a:lnTo>
                  <a:lnTo>
                    <a:pt x="4191" y="353"/>
                  </a:lnTo>
                  <a:lnTo>
                    <a:pt x="4191" y="359"/>
                  </a:lnTo>
                  <a:lnTo>
                    <a:pt x="4191" y="353"/>
                  </a:lnTo>
                  <a:lnTo>
                    <a:pt x="4192" y="354"/>
                  </a:lnTo>
                  <a:lnTo>
                    <a:pt x="4192" y="359"/>
                  </a:lnTo>
                  <a:lnTo>
                    <a:pt x="4192" y="359"/>
                  </a:lnTo>
                  <a:lnTo>
                    <a:pt x="4192" y="371"/>
                  </a:lnTo>
                  <a:lnTo>
                    <a:pt x="4193" y="370"/>
                  </a:lnTo>
                  <a:lnTo>
                    <a:pt x="4193" y="369"/>
                  </a:lnTo>
                  <a:lnTo>
                    <a:pt x="4193" y="379"/>
                  </a:lnTo>
                  <a:lnTo>
                    <a:pt x="4193" y="375"/>
                  </a:lnTo>
                  <a:lnTo>
                    <a:pt x="4194" y="377"/>
                  </a:lnTo>
                  <a:lnTo>
                    <a:pt x="4194" y="386"/>
                  </a:lnTo>
                  <a:lnTo>
                    <a:pt x="4194" y="380"/>
                  </a:lnTo>
                  <a:lnTo>
                    <a:pt x="4194" y="381"/>
                  </a:lnTo>
                  <a:lnTo>
                    <a:pt x="4195" y="388"/>
                  </a:lnTo>
                  <a:lnTo>
                    <a:pt x="4195" y="382"/>
                  </a:lnTo>
                  <a:lnTo>
                    <a:pt x="4195" y="386"/>
                  </a:lnTo>
                  <a:lnTo>
                    <a:pt x="4195" y="385"/>
                  </a:lnTo>
                  <a:lnTo>
                    <a:pt x="4195" y="391"/>
                  </a:lnTo>
                  <a:lnTo>
                    <a:pt x="4196" y="387"/>
                  </a:lnTo>
                  <a:lnTo>
                    <a:pt x="4196" y="397"/>
                  </a:lnTo>
                  <a:lnTo>
                    <a:pt x="4196" y="401"/>
                  </a:lnTo>
                  <a:lnTo>
                    <a:pt x="4196" y="394"/>
                  </a:lnTo>
                  <a:lnTo>
                    <a:pt x="4197" y="399"/>
                  </a:lnTo>
                  <a:lnTo>
                    <a:pt x="4197" y="395"/>
                  </a:lnTo>
                  <a:lnTo>
                    <a:pt x="4197" y="408"/>
                  </a:lnTo>
                  <a:lnTo>
                    <a:pt x="4197" y="402"/>
                  </a:lnTo>
                  <a:lnTo>
                    <a:pt x="4198" y="410"/>
                  </a:lnTo>
                  <a:lnTo>
                    <a:pt x="4198" y="407"/>
                  </a:lnTo>
                  <a:lnTo>
                    <a:pt x="4198" y="410"/>
                  </a:lnTo>
                  <a:lnTo>
                    <a:pt x="4198" y="416"/>
                  </a:lnTo>
                  <a:lnTo>
                    <a:pt x="4199" y="424"/>
                  </a:lnTo>
                  <a:lnTo>
                    <a:pt x="4199" y="420"/>
                  </a:lnTo>
                  <a:lnTo>
                    <a:pt x="4199" y="415"/>
                  </a:lnTo>
                  <a:lnTo>
                    <a:pt x="4199" y="426"/>
                  </a:lnTo>
                  <a:lnTo>
                    <a:pt x="4199" y="424"/>
                  </a:lnTo>
                  <a:lnTo>
                    <a:pt x="4200" y="429"/>
                  </a:lnTo>
                  <a:lnTo>
                    <a:pt x="4200" y="431"/>
                  </a:lnTo>
                  <a:lnTo>
                    <a:pt x="4200" y="435"/>
                  </a:lnTo>
                  <a:lnTo>
                    <a:pt x="4200" y="429"/>
                  </a:lnTo>
                  <a:lnTo>
                    <a:pt x="4201" y="423"/>
                  </a:lnTo>
                  <a:lnTo>
                    <a:pt x="4201" y="433"/>
                  </a:lnTo>
                  <a:lnTo>
                    <a:pt x="4201" y="433"/>
                  </a:lnTo>
                  <a:lnTo>
                    <a:pt x="4201" y="432"/>
                  </a:lnTo>
                  <a:lnTo>
                    <a:pt x="4202" y="440"/>
                  </a:lnTo>
                  <a:lnTo>
                    <a:pt x="4202" y="435"/>
                  </a:lnTo>
                  <a:lnTo>
                    <a:pt x="4202" y="439"/>
                  </a:lnTo>
                  <a:lnTo>
                    <a:pt x="4202" y="437"/>
                  </a:lnTo>
                  <a:lnTo>
                    <a:pt x="4202" y="448"/>
                  </a:lnTo>
                  <a:lnTo>
                    <a:pt x="4202" y="438"/>
                  </a:lnTo>
                  <a:lnTo>
                    <a:pt x="4203" y="449"/>
                  </a:lnTo>
                  <a:lnTo>
                    <a:pt x="4203" y="442"/>
                  </a:lnTo>
                  <a:lnTo>
                    <a:pt x="4203" y="449"/>
                  </a:lnTo>
                  <a:lnTo>
                    <a:pt x="4204" y="446"/>
                  </a:lnTo>
                  <a:lnTo>
                    <a:pt x="4204" y="452"/>
                  </a:lnTo>
                  <a:lnTo>
                    <a:pt x="4204" y="450"/>
                  </a:lnTo>
                  <a:lnTo>
                    <a:pt x="4204" y="452"/>
                  </a:lnTo>
                  <a:lnTo>
                    <a:pt x="4204" y="448"/>
                  </a:lnTo>
                  <a:lnTo>
                    <a:pt x="4205" y="451"/>
                  </a:lnTo>
                  <a:lnTo>
                    <a:pt x="4205" y="455"/>
                  </a:lnTo>
                  <a:lnTo>
                    <a:pt x="4205" y="452"/>
                  </a:lnTo>
                  <a:lnTo>
                    <a:pt x="4206" y="456"/>
                  </a:lnTo>
                  <a:lnTo>
                    <a:pt x="4206" y="451"/>
                  </a:lnTo>
                  <a:lnTo>
                    <a:pt x="4206" y="454"/>
                  </a:lnTo>
                  <a:lnTo>
                    <a:pt x="4206" y="451"/>
                  </a:lnTo>
                  <a:lnTo>
                    <a:pt x="4206" y="457"/>
                  </a:lnTo>
                  <a:lnTo>
                    <a:pt x="4207" y="451"/>
                  </a:lnTo>
                  <a:lnTo>
                    <a:pt x="4207" y="451"/>
                  </a:lnTo>
                  <a:lnTo>
                    <a:pt x="4207" y="459"/>
                  </a:lnTo>
                  <a:lnTo>
                    <a:pt x="4207" y="451"/>
                  </a:lnTo>
                  <a:lnTo>
                    <a:pt x="4208" y="461"/>
                  </a:lnTo>
                  <a:lnTo>
                    <a:pt x="4208" y="454"/>
                  </a:lnTo>
                  <a:lnTo>
                    <a:pt x="4208" y="461"/>
                  </a:lnTo>
                  <a:lnTo>
                    <a:pt x="4208" y="455"/>
                  </a:lnTo>
                  <a:lnTo>
                    <a:pt x="4209" y="465"/>
                  </a:lnTo>
                  <a:lnTo>
                    <a:pt x="4209" y="455"/>
                  </a:lnTo>
                  <a:lnTo>
                    <a:pt x="4209" y="465"/>
                  </a:lnTo>
                  <a:lnTo>
                    <a:pt x="4210" y="459"/>
                  </a:lnTo>
                  <a:lnTo>
                    <a:pt x="4210" y="461"/>
                  </a:lnTo>
                  <a:lnTo>
                    <a:pt x="4210" y="460"/>
                  </a:lnTo>
                  <a:lnTo>
                    <a:pt x="4210" y="462"/>
                  </a:lnTo>
                  <a:lnTo>
                    <a:pt x="4211" y="452"/>
                  </a:lnTo>
                  <a:lnTo>
                    <a:pt x="4211" y="454"/>
                  </a:lnTo>
                  <a:lnTo>
                    <a:pt x="4211" y="447"/>
                  </a:lnTo>
                  <a:lnTo>
                    <a:pt x="4211" y="455"/>
                  </a:lnTo>
                  <a:lnTo>
                    <a:pt x="4211" y="451"/>
                  </a:lnTo>
                  <a:lnTo>
                    <a:pt x="4212" y="455"/>
                  </a:lnTo>
                  <a:lnTo>
                    <a:pt x="4212" y="452"/>
                  </a:lnTo>
                  <a:lnTo>
                    <a:pt x="4212" y="458"/>
                  </a:lnTo>
                  <a:lnTo>
                    <a:pt x="4212" y="452"/>
                  </a:lnTo>
                  <a:lnTo>
                    <a:pt x="4213" y="459"/>
                  </a:lnTo>
                  <a:lnTo>
                    <a:pt x="4213" y="458"/>
                  </a:lnTo>
                  <a:lnTo>
                    <a:pt x="4213" y="460"/>
                  </a:lnTo>
                  <a:lnTo>
                    <a:pt x="4213" y="455"/>
                  </a:lnTo>
                  <a:lnTo>
                    <a:pt x="4213" y="461"/>
                  </a:lnTo>
                  <a:lnTo>
                    <a:pt x="4213" y="453"/>
                  </a:lnTo>
                  <a:lnTo>
                    <a:pt x="4214" y="458"/>
                  </a:lnTo>
                  <a:lnTo>
                    <a:pt x="4214" y="459"/>
                  </a:lnTo>
                  <a:lnTo>
                    <a:pt x="4214" y="465"/>
                  </a:lnTo>
                  <a:lnTo>
                    <a:pt x="4214" y="462"/>
                  </a:lnTo>
                  <a:lnTo>
                    <a:pt x="4215" y="460"/>
                  </a:lnTo>
                  <a:lnTo>
                    <a:pt x="4215" y="465"/>
                  </a:lnTo>
                  <a:lnTo>
                    <a:pt x="4215" y="463"/>
                  </a:lnTo>
                  <a:lnTo>
                    <a:pt x="4215" y="466"/>
                  </a:lnTo>
                  <a:lnTo>
                    <a:pt x="4215" y="460"/>
                  </a:lnTo>
                  <a:lnTo>
                    <a:pt x="4216" y="464"/>
                  </a:lnTo>
                  <a:lnTo>
                    <a:pt x="4216" y="465"/>
                  </a:lnTo>
                  <a:lnTo>
                    <a:pt x="4216" y="461"/>
                  </a:lnTo>
                  <a:lnTo>
                    <a:pt x="4216" y="466"/>
                  </a:lnTo>
                  <a:lnTo>
                    <a:pt x="4216" y="725"/>
                  </a:lnTo>
                  <a:lnTo>
                    <a:pt x="4216" y="725"/>
                  </a:lnTo>
                  <a:lnTo>
                    <a:pt x="4217" y="727"/>
                  </a:lnTo>
                  <a:lnTo>
                    <a:pt x="4217" y="726"/>
                  </a:lnTo>
                  <a:lnTo>
                    <a:pt x="4217" y="731"/>
                  </a:lnTo>
                  <a:lnTo>
                    <a:pt x="4217" y="727"/>
                  </a:lnTo>
                  <a:lnTo>
                    <a:pt x="4217" y="722"/>
                  </a:lnTo>
                  <a:lnTo>
                    <a:pt x="4218" y="413"/>
                  </a:lnTo>
                  <a:lnTo>
                    <a:pt x="4218" y="417"/>
                  </a:lnTo>
                  <a:lnTo>
                    <a:pt x="4219" y="414"/>
                  </a:lnTo>
                  <a:lnTo>
                    <a:pt x="4219" y="416"/>
                  </a:lnTo>
                  <a:lnTo>
                    <a:pt x="4219" y="408"/>
                  </a:lnTo>
                  <a:lnTo>
                    <a:pt x="4219" y="404"/>
                  </a:lnTo>
                  <a:lnTo>
                    <a:pt x="4220" y="403"/>
                  </a:lnTo>
                  <a:lnTo>
                    <a:pt x="4220" y="402"/>
                  </a:lnTo>
                  <a:lnTo>
                    <a:pt x="4220" y="407"/>
                  </a:lnTo>
                  <a:lnTo>
                    <a:pt x="4220" y="406"/>
                  </a:lnTo>
                  <a:lnTo>
                    <a:pt x="4220" y="402"/>
                  </a:lnTo>
                  <a:lnTo>
                    <a:pt x="4220" y="410"/>
                  </a:lnTo>
                  <a:lnTo>
                    <a:pt x="4221" y="400"/>
                  </a:lnTo>
                  <a:lnTo>
                    <a:pt x="4221" y="407"/>
                  </a:lnTo>
                  <a:lnTo>
                    <a:pt x="4221" y="404"/>
                  </a:lnTo>
                  <a:lnTo>
                    <a:pt x="4221" y="403"/>
                  </a:lnTo>
                  <a:lnTo>
                    <a:pt x="4222" y="403"/>
                  </a:lnTo>
                  <a:lnTo>
                    <a:pt x="4222" y="410"/>
                  </a:lnTo>
                  <a:lnTo>
                    <a:pt x="4222" y="399"/>
                  </a:lnTo>
                  <a:lnTo>
                    <a:pt x="4222" y="404"/>
                  </a:lnTo>
                  <a:lnTo>
                    <a:pt x="4223" y="400"/>
                  </a:lnTo>
                  <a:lnTo>
                    <a:pt x="4223" y="403"/>
                  </a:lnTo>
                  <a:lnTo>
                    <a:pt x="4223" y="403"/>
                  </a:lnTo>
                  <a:lnTo>
                    <a:pt x="4223" y="402"/>
                  </a:lnTo>
                  <a:lnTo>
                    <a:pt x="4223" y="401"/>
                  </a:lnTo>
                  <a:lnTo>
                    <a:pt x="4223" y="406"/>
                  </a:lnTo>
                  <a:lnTo>
                    <a:pt x="4224" y="396"/>
                  </a:lnTo>
                  <a:lnTo>
                    <a:pt x="4224" y="403"/>
                  </a:lnTo>
                  <a:lnTo>
                    <a:pt x="4224" y="393"/>
                  </a:lnTo>
                  <a:lnTo>
                    <a:pt x="4224" y="395"/>
                  </a:lnTo>
                  <a:lnTo>
                    <a:pt x="4225" y="392"/>
                  </a:lnTo>
                  <a:lnTo>
                    <a:pt x="4225" y="396"/>
                  </a:lnTo>
                  <a:lnTo>
                    <a:pt x="4225" y="391"/>
                  </a:lnTo>
                  <a:lnTo>
                    <a:pt x="4225" y="395"/>
                  </a:lnTo>
                  <a:lnTo>
                    <a:pt x="4226" y="389"/>
                  </a:lnTo>
                  <a:lnTo>
                    <a:pt x="4226" y="394"/>
                  </a:lnTo>
                  <a:lnTo>
                    <a:pt x="4226" y="382"/>
                  </a:lnTo>
                  <a:lnTo>
                    <a:pt x="4226" y="372"/>
                  </a:lnTo>
                  <a:lnTo>
                    <a:pt x="4227" y="374"/>
                  </a:lnTo>
                  <a:lnTo>
                    <a:pt x="4227" y="366"/>
                  </a:lnTo>
                  <a:lnTo>
                    <a:pt x="4227" y="352"/>
                  </a:lnTo>
                  <a:lnTo>
                    <a:pt x="4227" y="338"/>
                  </a:lnTo>
                  <a:lnTo>
                    <a:pt x="4228" y="340"/>
                  </a:lnTo>
                  <a:lnTo>
                    <a:pt x="4228" y="340"/>
                  </a:lnTo>
                  <a:lnTo>
                    <a:pt x="4228" y="330"/>
                  </a:lnTo>
                  <a:lnTo>
                    <a:pt x="4228" y="316"/>
                  </a:lnTo>
                  <a:lnTo>
                    <a:pt x="4229" y="309"/>
                  </a:lnTo>
                  <a:lnTo>
                    <a:pt x="4229" y="296"/>
                  </a:lnTo>
                  <a:lnTo>
                    <a:pt x="4229" y="301"/>
                  </a:lnTo>
                  <a:lnTo>
                    <a:pt x="4229" y="306"/>
                  </a:lnTo>
                  <a:lnTo>
                    <a:pt x="4230" y="298"/>
                  </a:lnTo>
                  <a:lnTo>
                    <a:pt x="4230" y="300"/>
                  </a:lnTo>
                  <a:lnTo>
                    <a:pt x="4230" y="298"/>
                  </a:lnTo>
                  <a:lnTo>
                    <a:pt x="4230" y="295"/>
                  </a:lnTo>
                  <a:lnTo>
                    <a:pt x="4230" y="296"/>
                  </a:lnTo>
                  <a:lnTo>
                    <a:pt x="4230" y="292"/>
                  </a:lnTo>
                  <a:lnTo>
                    <a:pt x="4231" y="302"/>
                  </a:lnTo>
                  <a:lnTo>
                    <a:pt x="4231" y="296"/>
                  </a:lnTo>
                  <a:lnTo>
                    <a:pt x="4231" y="297"/>
                  </a:lnTo>
                  <a:lnTo>
                    <a:pt x="4231" y="295"/>
                  </a:lnTo>
                  <a:lnTo>
                    <a:pt x="4232" y="299"/>
                  </a:lnTo>
                  <a:lnTo>
                    <a:pt x="4232" y="290"/>
                  </a:lnTo>
                  <a:lnTo>
                    <a:pt x="4232" y="297"/>
                  </a:lnTo>
                  <a:lnTo>
                    <a:pt x="4232" y="293"/>
                  </a:lnTo>
                  <a:lnTo>
                    <a:pt x="4233" y="296"/>
                  </a:lnTo>
                  <a:lnTo>
                    <a:pt x="4233" y="298"/>
                  </a:lnTo>
                  <a:lnTo>
                    <a:pt x="4233" y="287"/>
                  </a:lnTo>
                  <a:lnTo>
                    <a:pt x="4233" y="292"/>
                  </a:lnTo>
                  <a:lnTo>
                    <a:pt x="4234" y="296"/>
                  </a:lnTo>
                  <a:lnTo>
                    <a:pt x="4234" y="288"/>
                  </a:lnTo>
                  <a:lnTo>
                    <a:pt x="4234" y="289"/>
                  </a:lnTo>
                  <a:lnTo>
                    <a:pt x="4234" y="285"/>
                  </a:lnTo>
                  <a:lnTo>
                    <a:pt x="4234" y="283"/>
                  </a:lnTo>
                  <a:lnTo>
                    <a:pt x="4234" y="287"/>
                  </a:lnTo>
                  <a:lnTo>
                    <a:pt x="4235" y="283"/>
                  </a:lnTo>
                  <a:lnTo>
                    <a:pt x="4235" y="284"/>
                  </a:lnTo>
                  <a:lnTo>
                    <a:pt x="4235" y="276"/>
                  </a:lnTo>
                  <a:lnTo>
                    <a:pt x="4235" y="278"/>
                  </a:lnTo>
                  <a:lnTo>
                    <a:pt x="4236" y="271"/>
                  </a:lnTo>
                  <a:lnTo>
                    <a:pt x="4236" y="267"/>
                  </a:lnTo>
                  <a:lnTo>
                    <a:pt x="4236" y="255"/>
                  </a:lnTo>
                  <a:lnTo>
                    <a:pt x="4237" y="254"/>
                  </a:lnTo>
                  <a:lnTo>
                    <a:pt x="4237" y="249"/>
                  </a:lnTo>
                  <a:lnTo>
                    <a:pt x="4237" y="247"/>
                  </a:lnTo>
                  <a:lnTo>
                    <a:pt x="4237" y="252"/>
                  </a:lnTo>
                  <a:lnTo>
                    <a:pt x="4237" y="237"/>
                  </a:lnTo>
                  <a:lnTo>
                    <a:pt x="4238" y="237"/>
                  </a:lnTo>
                  <a:lnTo>
                    <a:pt x="4238" y="234"/>
                  </a:lnTo>
                  <a:lnTo>
                    <a:pt x="4238" y="237"/>
                  </a:lnTo>
                  <a:lnTo>
                    <a:pt x="4238" y="241"/>
                  </a:lnTo>
                  <a:lnTo>
                    <a:pt x="4239" y="244"/>
                  </a:lnTo>
                  <a:lnTo>
                    <a:pt x="4239" y="236"/>
                  </a:lnTo>
                  <a:lnTo>
                    <a:pt x="4239" y="235"/>
                  </a:lnTo>
                  <a:lnTo>
                    <a:pt x="4239" y="230"/>
                  </a:lnTo>
                  <a:lnTo>
                    <a:pt x="4240" y="225"/>
                  </a:lnTo>
                  <a:lnTo>
                    <a:pt x="4240" y="228"/>
                  </a:lnTo>
                  <a:lnTo>
                    <a:pt x="4240" y="222"/>
                  </a:lnTo>
                  <a:lnTo>
                    <a:pt x="4240" y="222"/>
                  </a:lnTo>
                  <a:lnTo>
                    <a:pt x="4240" y="219"/>
                  </a:lnTo>
                  <a:lnTo>
                    <a:pt x="4241" y="222"/>
                  </a:lnTo>
                  <a:lnTo>
                    <a:pt x="4241" y="211"/>
                  </a:lnTo>
                  <a:lnTo>
                    <a:pt x="4241" y="220"/>
                  </a:lnTo>
                  <a:lnTo>
                    <a:pt x="4241" y="214"/>
                  </a:lnTo>
                  <a:lnTo>
                    <a:pt x="4241" y="217"/>
                  </a:lnTo>
                  <a:lnTo>
                    <a:pt x="4241" y="212"/>
                  </a:lnTo>
                  <a:lnTo>
                    <a:pt x="4242" y="215"/>
                  </a:lnTo>
                  <a:lnTo>
                    <a:pt x="4242" y="200"/>
                  </a:lnTo>
                  <a:lnTo>
                    <a:pt x="4242" y="208"/>
                  </a:lnTo>
                  <a:lnTo>
                    <a:pt x="4242" y="201"/>
                  </a:lnTo>
                  <a:lnTo>
                    <a:pt x="4243" y="202"/>
                  </a:lnTo>
                  <a:lnTo>
                    <a:pt x="4243" y="200"/>
                  </a:lnTo>
                  <a:lnTo>
                    <a:pt x="4243" y="203"/>
                  </a:lnTo>
                  <a:lnTo>
                    <a:pt x="4243" y="200"/>
                  </a:lnTo>
                  <a:lnTo>
                    <a:pt x="4243" y="197"/>
                  </a:lnTo>
                  <a:lnTo>
                    <a:pt x="4244" y="198"/>
                  </a:lnTo>
                  <a:lnTo>
                    <a:pt x="4244" y="191"/>
                  </a:lnTo>
                  <a:lnTo>
                    <a:pt x="4244" y="194"/>
                  </a:lnTo>
                  <a:lnTo>
                    <a:pt x="4244" y="191"/>
                  </a:lnTo>
                  <a:lnTo>
                    <a:pt x="4244" y="192"/>
                  </a:lnTo>
                  <a:lnTo>
                    <a:pt x="4245" y="191"/>
                  </a:lnTo>
                  <a:lnTo>
                    <a:pt x="4245" y="188"/>
                  </a:lnTo>
                  <a:lnTo>
                    <a:pt x="4245" y="184"/>
                  </a:lnTo>
                  <a:lnTo>
                    <a:pt x="4245" y="189"/>
                  </a:lnTo>
                  <a:lnTo>
                    <a:pt x="4246" y="172"/>
                  </a:lnTo>
                  <a:lnTo>
                    <a:pt x="4246" y="169"/>
                  </a:lnTo>
                  <a:lnTo>
                    <a:pt x="4246" y="173"/>
                  </a:lnTo>
                  <a:lnTo>
                    <a:pt x="4246" y="160"/>
                  </a:lnTo>
                  <a:lnTo>
                    <a:pt x="4247" y="157"/>
                  </a:lnTo>
                  <a:lnTo>
                    <a:pt x="4247" y="163"/>
                  </a:lnTo>
                  <a:lnTo>
                    <a:pt x="4247" y="163"/>
                  </a:lnTo>
                  <a:lnTo>
                    <a:pt x="4247" y="166"/>
                  </a:lnTo>
                  <a:lnTo>
                    <a:pt x="4247" y="162"/>
                  </a:lnTo>
                  <a:lnTo>
                    <a:pt x="4248" y="157"/>
                  </a:lnTo>
                  <a:lnTo>
                    <a:pt x="4248" y="159"/>
                  </a:lnTo>
                  <a:lnTo>
                    <a:pt x="4248" y="158"/>
                  </a:lnTo>
                  <a:lnTo>
                    <a:pt x="4248" y="153"/>
                  </a:lnTo>
                  <a:lnTo>
                    <a:pt x="4248" y="156"/>
                  </a:lnTo>
                  <a:lnTo>
                    <a:pt x="4248" y="153"/>
                  </a:lnTo>
                  <a:lnTo>
                    <a:pt x="4249" y="152"/>
                  </a:lnTo>
                  <a:lnTo>
                    <a:pt x="4249" y="152"/>
                  </a:lnTo>
                  <a:lnTo>
                    <a:pt x="4249" y="152"/>
                  </a:lnTo>
                  <a:lnTo>
                    <a:pt x="4249" y="148"/>
                  </a:lnTo>
                  <a:lnTo>
                    <a:pt x="4249" y="155"/>
                  </a:lnTo>
                  <a:lnTo>
                    <a:pt x="4250" y="152"/>
                  </a:lnTo>
                  <a:lnTo>
                    <a:pt x="4250" y="144"/>
                  </a:lnTo>
                  <a:lnTo>
                    <a:pt x="4250" y="142"/>
                  </a:lnTo>
                  <a:lnTo>
                    <a:pt x="4250" y="146"/>
                  </a:lnTo>
                  <a:lnTo>
                    <a:pt x="4251" y="152"/>
                  </a:lnTo>
                  <a:lnTo>
                    <a:pt x="4251" y="141"/>
                  </a:lnTo>
                  <a:lnTo>
                    <a:pt x="4251" y="150"/>
                  </a:lnTo>
                  <a:lnTo>
                    <a:pt x="4251" y="139"/>
                  </a:lnTo>
                  <a:lnTo>
                    <a:pt x="4251" y="144"/>
                  </a:lnTo>
                  <a:lnTo>
                    <a:pt x="4252" y="140"/>
                  </a:lnTo>
                  <a:lnTo>
                    <a:pt x="4252" y="148"/>
                  </a:lnTo>
                  <a:lnTo>
                    <a:pt x="4252" y="143"/>
                  </a:lnTo>
                  <a:lnTo>
                    <a:pt x="4252" y="142"/>
                  </a:lnTo>
                  <a:lnTo>
                    <a:pt x="4252" y="138"/>
                  </a:lnTo>
                  <a:lnTo>
                    <a:pt x="4253" y="144"/>
                  </a:lnTo>
                  <a:lnTo>
                    <a:pt x="4253" y="141"/>
                  </a:lnTo>
                  <a:lnTo>
                    <a:pt x="4253" y="141"/>
                  </a:lnTo>
                  <a:lnTo>
                    <a:pt x="4253" y="137"/>
                  </a:lnTo>
                  <a:lnTo>
                    <a:pt x="4254" y="140"/>
                  </a:lnTo>
                  <a:lnTo>
                    <a:pt x="4254" y="138"/>
                  </a:lnTo>
                  <a:lnTo>
                    <a:pt x="4254" y="138"/>
                  </a:lnTo>
                  <a:lnTo>
                    <a:pt x="4254" y="129"/>
                  </a:lnTo>
                  <a:lnTo>
                    <a:pt x="4255" y="137"/>
                  </a:lnTo>
                  <a:lnTo>
                    <a:pt x="4255" y="122"/>
                  </a:lnTo>
                  <a:lnTo>
                    <a:pt x="4255" y="120"/>
                  </a:lnTo>
                  <a:lnTo>
                    <a:pt x="4255" y="110"/>
                  </a:lnTo>
                  <a:lnTo>
                    <a:pt x="4256" y="116"/>
                  </a:lnTo>
                  <a:lnTo>
                    <a:pt x="4256" y="113"/>
                  </a:lnTo>
                  <a:lnTo>
                    <a:pt x="4256" y="121"/>
                  </a:lnTo>
                  <a:lnTo>
                    <a:pt x="4256" y="111"/>
                  </a:lnTo>
                  <a:lnTo>
                    <a:pt x="4257" y="111"/>
                  </a:lnTo>
                  <a:lnTo>
                    <a:pt x="4257" y="107"/>
                  </a:lnTo>
                  <a:lnTo>
                    <a:pt x="4257" y="106"/>
                  </a:lnTo>
                  <a:lnTo>
                    <a:pt x="4258" y="104"/>
                  </a:lnTo>
                  <a:lnTo>
                    <a:pt x="4258" y="106"/>
                  </a:lnTo>
                  <a:lnTo>
                    <a:pt x="4258" y="100"/>
                  </a:lnTo>
                  <a:lnTo>
                    <a:pt x="4258" y="111"/>
                  </a:lnTo>
                  <a:lnTo>
                    <a:pt x="4258" y="100"/>
                  </a:lnTo>
                  <a:lnTo>
                    <a:pt x="4259" y="110"/>
                  </a:lnTo>
                  <a:lnTo>
                    <a:pt x="4259" y="105"/>
                  </a:lnTo>
                  <a:lnTo>
                    <a:pt x="4259" y="101"/>
                  </a:lnTo>
                  <a:lnTo>
                    <a:pt x="4259" y="103"/>
                  </a:lnTo>
                  <a:lnTo>
                    <a:pt x="4259" y="101"/>
                  </a:lnTo>
                  <a:lnTo>
                    <a:pt x="4260" y="106"/>
                  </a:lnTo>
                  <a:lnTo>
                    <a:pt x="4260" y="102"/>
                  </a:lnTo>
                  <a:lnTo>
                    <a:pt x="4260" y="108"/>
                  </a:lnTo>
                  <a:lnTo>
                    <a:pt x="4260" y="97"/>
                  </a:lnTo>
                  <a:lnTo>
                    <a:pt x="4261" y="100"/>
                  </a:lnTo>
                  <a:lnTo>
                    <a:pt x="4261" y="100"/>
                  </a:lnTo>
                  <a:lnTo>
                    <a:pt x="4261" y="102"/>
                  </a:lnTo>
                  <a:lnTo>
                    <a:pt x="4261" y="100"/>
                  </a:lnTo>
                  <a:lnTo>
                    <a:pt x="4262" y="98"/>
                  </a:lnTo>
                  <a:lnTo>
                    <a:pt x="4262" y="99"/>
                  </a:lnTo>
                  <a:lnTo>
                    <a:pt x="4262" y="98"/>
                  </a:lnTo>
                  <a:lnTo>
                    <a:pt x="4262" y="102"/>
                  </a:lnTo>
                  <a:lnTo>
                    <a:pt x="4262" y="88"/>
                  </a:lnTo>
                  <a:lnTo>
                    <a:pt x="4262" y="94"/>
                  </a:lnTo>
                  <a:lnTo>
                    <a:pt x="4263" y="89"/>
                  </a:lnTo>
                  <a:lnTo>
                    <a:pt x="4263" y="86"/>
                  </a:lnTo>
                  <a:lnTo>
                    <a:pt x="4263" y="87"/>
                  </a:lnTo>
                  <a:lnTo>
                    <a:pt x="4263" y="89"/>
                  </a:lnTo>
                  <a:lnTo>
                    <a:pt x="4263" y="81"/>
                  </a:lnTo>
                  <a:lnTo>
                    <a:pt x="4264" y="86"/>
                  </a:lnTo>
                  <a:lnTo>
                    <a:pt x="4264" y="74"/>
                  </a:lnTo>
                  <a:lnTo>
                    <a:pt x="4264" y="81"/>
                  </a:lnTo>
                  <a:lnTo>
                    <a:pt x="4265" y="75"/>
                  </a:lnTo>
                  <a:lnTo>
                    <a:pt x="4265" y="84"/>
                  </a:lnTo>
                  <a:lnTo>
                    <a:pt x="4265" y="81"/>
                  </a:lnTo>
                  <a:lnTo>
                    <a:pt x="4265" y="76"/>
                  </a:lnTo>
                  <a:lnTo>
                    <a:pt x="4265" y="81"/>
                  </a:lnTo>
                  <a:lnTo>
                    <a:pt x="4266" y="85"/>
                  </a:lnTo>
                  <a:lnTo>
                    <a:pt x="4266" y="75"/>
                  </a:lnTo>
                  <a:lnTo>
                    <a:pt x="4266" y="75"/>
                  </a:lnTo>
                  <a:lnTo>
                    <a:pt x="4266" y="77"/>
                  </a:lnTo>
                  <a:lnTo>
                    <a:pt x="4267" y="84"/>
                  </a:lnTo>
                  <a:lnTo>
                    <a:pt x="4267" y="79"/>
                  </a:lnTo>
                  <a:lnTo>
                    <a:pt x="4267" y="76"/>
                  </a:lnTo>
                  <a:lnTo>
                    <a:pt x="4267" y="87"/>
                  </a:lnTo>
                  <a:lnTo>
                    <a:pt x="4267" y="77"/>
                  </a:lnTo>
                  <a:lnTo>
                    <a:pt x="4268" y="87"/>
                  </a:lnTo>
                  <a:lnTo>
                    <a:pt x="4268" y="81"/>
                  </a:lnTo>
                  <a:lnTo>
                    <a:pt x="4268" y="97"/>
                  </a:lnTo>
                  <a:lnTo>
                    <a:pt x="4268" y="81"/>
                  </a:lnTo>
                  <a:lnTo>
                    <a:pt x="4269" y="96"/>
                  </a:lnTo>
                  <a:lnTo>
                    <a:pt x="4269" y="90"/>
                  </a:lnTo>
                  <a:lnTo>
                    <a:pt x="4269" y="89"/>
                  </a:lnTo>
                  <a:lnTo>
                    <a:pt x="4269" y="100"/>
                  </a:lnTo>
                  <a:lnTo>
                    <a:pt x="4269" y="93"/>
                  </a:lnTo>
                  <a:lnTo>
                    <a:pt x="4269" y="97"/>
                  </a:lnTo>
                  <a:lnTo>
                    <a:pt x="4270" y="96"/>
                  </a:lnTo>
                  <a:lnTo>
                    <a:pt x="4270" y="93"/>
                  </a:lnTo>
                  <a:lnTo>
                    <a:pt x="4270" y="102"/>
                  </a:lnTo>
                  <a:lnTo>
                    <a:pt x="4270" y="90"/>
                  </a:lnTo>
                  <a:lnTo>
                    <a:pt x="4271" y="93"/>
                  </a:lnTo>
                  <a:lnTo>
                    <a:pt x="4271" y="100"/>
                  </a:lnTo>
                  <a:lnTo>
                    <a:pt x="4271" y="99"/>
                  </a:lnTo>
                  <a:lnTo>
                    <a:pt x="4271" y="101"/>
                  </a:lnTo>
                  <a:lnTo>
                    <a:pt x="4271" y="110"/>
                  </a:lnTo>
                  <a:lnTo>
                    <a:pt x="4272" y="102"/>
                  </a:lnTo>
                  <a:lnTo>
                    <a:pt x="4272" y="109"/>
                  </a:lnTo>
                  <a:lnTo>
                    <a:pt x="4272" y="103"/>
                  </a:lnTo>
                  <a:lnTo>
                    <a:pt x="4272" y="112"/>
                  </a:lnTo>
                  <a:lnTo>
                    <a:pt x="4272" y="109"/>
                  </a:lnTo>
                  <a:lnTo>
                    <a:pt x="4273" y="118"/>
                  </a:lnTo>
                  <a:lnTo>
                    <a:pt x="4273" y="120"/>
                  </a:lnTo>
                  <a:lnTo>
                    <a:pt x="4273" y="116"/>
                  </a:lnTo>
                  <a:lnTo>
                    <a:pt x="4273" y="123"/>
                  </a:lnTo>
                  <a:lnTo>
                    <a:pt x="4274" y="123"/>
                  </a:lnTo>
                  <a:lnTo>
                    <a:pt x="4274" y="126"/>
                  </a:lnTo>
                  <a:lnTo>
                    <a:pt x="4274" y="131"/>
                  </a:lnTo>
                  <a:lnTo>
                    <a:pt x="4275" y="134"/>
                  </a:lnTo>
                  <a:lnTo>
                    <a:pt x="4275" y="129"/>
                  </a:lnTo>
                  <a:lnTo>
                    <a:pt x="4275" y="134"/>
                  </a:lnTo>
                  <a:lnTo>
                    <a:pt x="4275" y="138"/>
                  </a:lnTo>
                  <a:lnTo>
                    <a:pt x="4275" y="141"/>
                  </a:lnTo>
                  <a:lnTo>
                    <a:pt x="4276" y="145"/>
                  </a:lnTo>
                  <a:lnTo>
                    <a:pt x="4276" y="139"/>
                  </a:lnTo>
                  <a:lnTo>
                    <a:pt x="4276" y="146"/>
                  </a:lnTo>
                  <a:lnTo>
                    <a:pt x="4276" y="154"/>
                  </a:lnTo>
                  <a:lnTo>
                    <a:pt x="4276" y="151"/>
                  </a:lnTo>
                  <a:lnTo>
                    <a:pt x="4277" y="158"/>
                  </a:lnTo>
                  <a:lnTo>
                    <a:pt x="4277" y="157"/>
                  </a:lnTo>
                  <a:lnTo>
                    <a:pt x="4277" y="160"/>
                  </a:lnTo>
                  <a:lnTo>
                    <a:pt x="4277" y="162"/>
                  </a:lnTo>
                  <a:lnTo>
                    <a:pt x="4278" y="170"/>
                  </a:lnTo>
                  <a:lnTo>
                    <a:pt x="4278" y="165"/>
                  </a:lnTo>
                  <a:lnTo>
                    <a:pt x="4278" y="174"/>
                  </a:lnTo>
                  <a:lnTo>
                    <a:pt x="4278" y="171"/>
                  </a:lnTo>
                  <a:lnTo>
                    <a:pt x="4279" y="177"/>
                  </a:lnTo>
                  <a:lnTo>
                    <a:pt x="4279" y="173"/>
                  </a:lnTo>
                  <a:lnTo>
                    <a:pt x="4279" y="182"/>
                  </a:lnTo>
                  <a:lnTo>
                    <a:pt x="4279" y="185"/>
                  </a:lnTo>
                  <a:lnTo>
                    <a:pt x="4279" y="191"/>
                  </a:lnTo>
                  <a:lnTo>
                    <a:pt x="4279" y="187"/>
                  </a:lnTo>
                  <a:lnTo>
                    <a:pt x="4280" y="194"/>
                  </a:lnTo>
                  <a:lnTo>
                    <a:pt x="4280" y="187"/>
                  </a:lnTo>
                  <a:lnTo>
                    <a:pt x="4280" y="199"/>
                  </a:lnTo>
                  <a:lnTo>
                    <a:pt x="4280" y="196"/>
                  </a:lnTo>
                  <a:lnTo>
                    <a:pt x="4281" y="211"/>
                  </a:lnTo>
                  <a:lnTo>
                    <a:pt x="4281" y="215"/>
                  </a:lnTo>
                  <a:lnTo>
                    <a:pt x="4281" y="212"/>
                  </a:lnTo>
                  <a:lnTo>
                    <a:pt x="4281" y="212"/>
                  </a:lnTo>
                  <a:lnTo>
                    <a:pt x="4282" y="218"/>
                  </a:lnTo>
                  <a:lnTo>
                    <a:pt x="4282" y="226"/>
                  </a:lnTo>
                  <a:lnTo>
                    <a:pt x="4282" y="232"/>
                  </a:lnTo>
                  <a:lnTo>
                    <a:pt x="4282" y="224"/>
                  </a:lnTo>
                  <a:lnTo>
                    <a:pt x="4282" y="239"/>
                  </a:lnTo>
                  <a:lnTo>
                    <a:pt x="4282" y="231"/>
                  </a:lnTo>
                  <a:lnTo>
                    <a:pt x="4283" y="235"/>
                  </a:lnTo>
                  <a:lnTo>
                    <a:pt x="4283" y="243"/>
                  </a:lnTo>
                  <a:lnTo>
                    <a:pt x="4283" y="250"/>
                  </a:lnTo>
                  <a:lnTo>
                    <a:pt x="4284" y="243"/>
                  </a:lnTo>
                  <a:lnTo>
                    <a:pt x="4284" y="252"/>
                  </a:lnTo>
                  <a:lnTo>
                    <a:pt x="4284" y="257"/>
                  </a:lnTo>
                  <a:lnTo>
                    <a:pt x="4284" y="251"/>
                  </a:lnTo>
                  <a:lnTo>
                    <a:pt x="4284" y="261"/>
                  </a:lnTo>
                  <a:lnTo>
                    <a:pt x="4285" y="268"/>
                  </a:lnTo>
                  <a:lnTo>
                    <a:pt x="4285" y="273"/>
                  </a:lnTo>
                  <a:lnTo>
                    <a:pt x="4285" y="271"/>
                  </a:lnTo>
                  <a:lnTo>
                    <a:pt x="4285" y="277"/>
                  </a:lnTo>
                  <a:lnTo>
                    <a:pt x="4286" y="275"/>
                  </a:lnTo>
                  <a:lnTo>
                    <a:pt x="4286" y="284"/>
                  </a:lnTo>
                  <a:lnTo>
                    <a:pt x="4286" y="291"/>
                  </a:lnTo>
                  <a:lnTo>
                    <a:pt x="4286" y="297"/>
                  </a:lnTo>
                  <a:lnTo>
                    <a:pt x="4286" y="305"/>
                  </a:lnTo>
                  <a:lnTo>
                    <a:pt x="4286" y="298"/>
                  </a:lnTo>
                  <a:lnTo>
                    <a:pt x="4287" y="304"/>
                  </a:lnTo>
                  <a:lnTo>
                    <a:pt x="4287" y="307"/>
                  </a:lnTo>
                  <a:lnTo>
                    <a:pt x="4287" y="317"/>
                  </a:lnTo>
                  <a:lnTo>
                    <a:pt x="4288" y="319"/>
                  </a:lnTo>
                  <a:lnTo>
                    <a:pt x="4288" y="327"/>
                  </a:lnTo>
                  <a:lnTo>
                    <a:pt x="4288" y="327"/>
                  </a:lnTo>
                  <a:lnTo>
                    <a:pt x="4288" y="333"/>
                  </a:lnTo>
                  <a:lnTo>
                    <a:pt x="4289" y="345"/>
                  </a:lnTo>
                  <a:lnTo>
                    <a:pt x="4289" y="352"/>
                  </a:lnTo>
                  <a:lnTo>
                    <a:pt x="4289" y="350"/>
                  </a:lnTo>
                  <a:lnTo>
                    <a:pt x="4289" y="354"/>
                  </a:lnTo>
                  <a:lnTo>
                    <a:pt x="4289" y="356"/>
                  </a:lnTo>
                  <a:lnTo>
                    <a:pt x="4289" y="363"/>
                  </a:lnTo>
                  <a:lnTo>
                    <a:pt x="4290" y="362"/>
                  </a:lnTo>
                  <a:lnTo>
                    <a:pt x="4290" y="366"/>
                  </a:lnTo>
                  <a:lnTo>
                    <a:pt x="4290" y="377"/>
                  </a:lnTo>
                  <a:lnTo>
                    <a:pt x="4291" y="371"/>
                  </a:lnTo>
                  <a:lnTo>
                    <a:pt x="4291" y="386"/>
                  </a:lnTo>
                  <a:lnTo>
                    <a:pt x="4291" y="380"/>
                  </a:lnTo>
                  <a:lnTo>
                    <a:pt x="4291" y="370"/>
                  </a:lnTo>
                  <a:lnTo>
                    <a:pt x="4292" y="387"/>
                  </a:lnTo>
                  <a:lnTo>
                    <a:pt x="4292" y="392"/>
                  </a:lnTo>
                  <a:lnTo>
                    <a:pt x="4292" y="409"/>
                  </a:lnTo>
                  <a:lnTo>
                    <a:pt x="4293" y="403"/>
                  </a:lnTo>
                  <a:lnTo>
                    <a:pt x="4293" y="412"/>
                  </a:lnTo>
                  <a:lnTo>
                    <a:pt x="4293" y="415"/>
                  </a:lnTo>
                  <a:lnTo>
                    <a:pt x="4293" y="423"/>
                  </a:lnTo>
                  <a:lnTo>
                    <a:pt x="4294" y="422"/>
                  </a:lnTo>
                  <a:lnTo>
                    <a:pt x="4294" y="437"/>
                  </a:lnTo>
                  <a:lnTo>
                    <a:pt x="4294" y="429"/>
                  </a:lnTo>
                  <a:lnTo>
                    <a:pt x="4295" y="443"/>
                  </a:lnTo>
                  <a:lnTo>
                    <a:pt x="4295" y="439"/>
                  </a:lnTo>
                  <a:lnTo>
                    <a:pt x="4295" y="455"/>
                  </a:lnTo>
                  <a:lnTo>
                    <a:pt x="4296" y="453"/>
                  </a:lnTo>
                  <a:lnTo>
                    <a:pt x="4296" y="457"/>
                  </a:lnTo>
                  <a:lnTo>
                    <a:pt x="4296" y="457"/>
                  </a:lnTo>
                  <a:lnTo>
                    <a:pt x="4296" y="466"/>
                  </a:lnTo>
                  <a:lnTo>
                    <a:pt x="4296" y="459"/>
                  </a:lnTo>
                  <a:lnTo>
                    <a:pt x="4297" y="473"/>
                  </a:lnTo>
                  <a:lnTo>
                    <a:pt x="4297" y="466"/>
                  </a:lnTo>
                  <a:lnTo>
                    <a:pt x="4297" y="468"/>
                  </a:lnTo>
                  <a:lnTo>
                    <a:pt x="4297" y="473"/>
                  </a:lnTo>
                  <a:lnTo>
                    <a:pt x="4297" y="478"/>
                  </a:lnTo>
                  <a:lnTo>
                    <a:pt x="4298" y="477"/>
                  </a:lnTo>
                  <a:lnTo>
                    <a:pt x="4298" y="481"/>
                  </a:lnTo>
                  <a:lnTo>
                    <a:pt x="4298" y="485"/>
                  </a:lnTo>
                  <a:lnTo>
                    <a:pt x="4298" y="482"/>
                  </a:lnTo>
                  <a:lnTo>
                    <a:pt x="4299" y="488"/>
                  </a:lnTo>
                  <a:lnTo>
                    <a:pt x="4299" y="497"/>
                  </a:lnTo>
                  <a:lnTo>
                    <a:pt x="4299" y="500"/>
                  </a:lnTo>
                  <a:lnTo>
                    <a:pt x="4299" y="499"/>
                  </a:lnTo>
                  <a:lnTo>
                    <a:pt x="4300" y="502"/>
                  </a:lnTo>
                  <a:lnTo>
                    <a:pt x="4300" y="504"/>
                  </a:lnTo>
                  <a:lnTo>
                    <a:pt x="4300" y="508"/>
                  </a:lnTo>
                  <a:lnTo>
                    <a:pt x="4300" y="508"/>
                  </a:lnTo>
                  <a:lnTo>
                    <a:pt x="4301" y="505"/>
                  </a:lnTo>
                  <a:lnTo>
                    <a:pt x="4301" y="519"/>
                  </a:lnTo>
                  <a:lnTo>
                    <a:pt x="4301" y="515"/>
                  </a:lnTo>
                  <a:lnTo>
                    <a:pt x="4301" y="522"/>
                  </a:lnTo>
                  <a:lnTo>
                    <a:pt x="4302" y="520"/>
                  </a:lnTo>
                  <a:lnTo>
                    <a:pt x="4302" y="528"/>
                  </a:lnTo>
                  <a:lnTo>
                    <a:pt x="4302" y="525"/>
                  </a:lnTo>
                  <a:lnTo>
                    <a:pt x="4303" y="533"/>
                  </a:lnTo>
                  <a:lnTo>
                    <a:pt x="4303" y="539"/>
                  </a:lnTo>
                  <a:lnTo>
                    <a:pt x="4303" y="533"/>
                  </a:lnTo>
                  <a:lnTo>
                    <a:pt x="4303" y="543"/>
                  </a:lnTo>
                  <a:lnTo>
                    <a:pt x="4304" y="540"/>
                  </a:lnTo>
                  <a:lnTo>
                    <a:pt x="4304" y="541"/>
                  </a:lnTo>
                  <a:lnTo>
                    <a:pt x="4304" y="544"/>
                  </a:lnTo>
                  <a:lnTo>
                    <a:pt x="4304" y="542"/>
                  </a:lnTo>
                  <a:lnTo>
                    <a:pt x="4304" y="550"/>
                  </a:lnTo>
                  <a:lnTo>
                    <a:pt x="4305" y="544"/>
                  </a:lnTo>
                  <a:lnTo>
                    <a:pt x="4305" y="553"/>
                  </a:lnTo>
                  <a:lnTo>
                    <a:pt x="4305" y="547"/>
                  </a:lnTo>
                  <a:lnTo>
                    <a:pt x="4305" y="555"/>
                  </a:lnTo>
                  <a:lnTo>
                    <a:pt x="4306" y="548"/>
                  </a:lnTo>
                  <a:lnTo>
                    <a:pt x="4306" y="553"/>
                  </a:lnTo>
                  <a:lnTo>
                    <a:pt x="4306" y="560"/>
                  </a:lnTo>
                  <a:lnTo>
                    <a:pt x="4307" y="556"/>
                  </a:lnTo>
                  <a:lnTo>
                    <a:pt x="4307" y="565"/>
                  </a:lnTo>
                  <a:lnTo>
                    <a:pt x="4307" y="563"/>
                  </a:lnTo>
                  <a:lnTo>
                    <a:pt x="4307" y="567"/>
                  </a:lnTo>
                  <a:lnTo>
                    <a:pt x="4307" y="562"/>
                  </a:lnTo>
                  <a:lnTo>
                    <a:pt x="4308" y="567"/>
                  </a:lnTo>
                  <a:lnTo>
                    <a:pt x="4308" y="571"/>
                  </a:lnTo>
                  <a:lnTo>
                    <a:pt x="4308" y="565"/>
                  </a:lnTo>
                  <a:lnTo>
                    <a:pt x="4308" y="574"/>
                  </a:lnTo>
                  <a:lnTo>
                    <a:pt x="4308" y="569"/>
                  </a:lnTo>
                  <a:lnTo>
                    <a:pt x="4309" y="577"/>
                  </a:lnTo>
                  <a:lnTo>
                    <a:pt x="4309" y="571"/>
                  </a:lnTo>
                  <a:lnTo>
                    <a:pt x="4309" y="577"/>
                  </a:lnTo>
                  <a:lnTo>
                    <a:pt x="4309" y="575"/>
                  </a:lnTo>
                  <a:lnTo>
                    <a:pt x="4310" y="580"/>
                  </a:lnTo>
                  <a:lnTo>
                    <a:pt x="4310" y="579"/>
                  </a:lnTo>
                  <a:lnTo>
                    <a:pt x="4310" y="582"/>
                  </a:lnTo>
                  <a:lnTo>
                    <a:pt x="4310" y="586"/>
                  </a:lnTo>
                  <a:lnTo>
                    <a:pt x="4310" y="579"/>
                  </a:lnTo>
                  <a:lnTo>
                    <a:pt x="4311" y="581"/>
                  </a:lnTo>
                  <a:lnTo>
                    <a:pt x="4311" y="586"/>
                  </a:lnTo>
                  <a:lnTo>
                    <a:pt x="4311" y="583"/>
                  </a:lnTo>
                  <a:lnTo>
                    <a:pt x="4311" y="590"/>
                  </a:lnTo>
                  <a:lnTo>
                    <a:pt x="4312" y="583"/>
                  </a:lnTo>
                  <a:lnTo>
                    <a:pt x="4312" y="586"/>
                  </a:lnTo>
                  <a:lnTo>
                    <a:pt x="4312" y="592"/>
                  </a:lnTo>
                  <a:lnTo>
                    <a:pt x="4312" y="586"/>
                  </a:lnTo>
                  <a:lnTo>
                    <a:pt x="4312" y="593"/>
                  </a:lnTo>
                  <a:lnTo>
                    <a:pt x="4313" y="588"/>
                  </a:lnTo>
                  <a:lnTo>
                    <a:pt x="4313" y="596"/>
                  </a:lnTo>
                  <a:lnTo>
                    <a:pt x="4313" y="590"/>
                  </a:lnTo>
                  <a:lnTo>
                    <a:pt x="4313" y="593"/>
                  </a:lnTo>
                  <a:lnTo>
                    <a:pt x="4314" y="597"/>
                  </a:lnTo>
                  <a:lnTo>
                    <a:pt x="4314" y="593"/>
                  </a:lnTo>
                  <a:lnTo>
                    <a:pt x="4314" y="600"/>
                  </a:lnTo>
                  <a:lnTo>
                    <a:pt x="4314" y="593"/>
                  </a:lnTo>
                  <a:lnTo>
                    <a:pt x="4314" y="595"/>
                  </a:lnTo>
                  <a:lnTo>
                    <a:pt x="4314" y="601"/>
                  </a:lnTo>
                  <a:lnTo>
                    <a:pt x="4314" y="596"/>
                  </a:lnTo>
                  <a:lnTo>
                    <a:pt x="4315" y="599"/>
                  </a:lnTo>
                  <a:lnTo>
                    <a:pt x="4315" y="601"/>
                  </a:lnTo>
                  <a:lnTo>
                    <a:pt x="4315" y="598"/>
                  </a:lnTo>
                  <a:lnTo>
                    <a:pt x="4315" y="604"/>
                  </a:lnTo>
                  <a:lnTo>
                    <a:pt x="4316" y="599"/>
                  </a:lnTo>
                  <a:lnTo>
                    <a:pt x="4316" y="606"/>
                  </a:lnTo>
                  <a:lnTo>
                    <a:pt x="4316" y="601"/>
                  </a:lnTo>
                  <a:lnTo>
                    <a:pt x="4316" y="607"/>
                  </a:lnTo>
                  <a:lnTo>
                    <a:pt x="4317" y="603"/>
                  </a:lnTo>
                  <a:lnTo>
                    <a:pt x="4317" y="609"/>
                  </a:lnTo>
                  <a:lnTo>
                    <a:pt x="4317" y="610"/>
                  </a:lnTo>
                  <a:lnTo>
                    <a:pt x="4317" y="606"/>
                  </a:lnTo>
                  <a:lnTo>
                    <a:pt x="4317" y="607"/>
                  </a:lnTo>
                  <a:lnTo>
                    <a:pt x="4318" y="613"/>
                  </a:lnTo>
                  <a:lnTo>
                    <a:pt x="4318" y="608"/>
                  </a:lnTo>
                  <a:lnTo>
                    <a:pt x="4318" y="613"/>
                  </a:lnTo>
                  <a:lnTo>
                    <a:pt x="4318" y="610"/>
                  </a:lnTo>
                  <a:lnTo>
                    <a:pt x="4319" y="617"/>
                  </a:lnTo>
                  <a:lnTo>
                    <a:pt x="4319" y="614"/>
                  </a:lnTo>
                  <a:lnTo>
                    <a:pt x="4320" y="619"/>
                  </a:lnTo>
                  <a:lnTo>
                    <a:pt x="4320" y="614"/>
                  </a:lnTo>
                  <a:lnTo>
                    <a:pt x="4320" y="615"/>
                  </a:lnTo>
                  <a:lnTo>
                    <a:pt x="4320" y="619"/>
                  </a:lnTo>
                  <a:lnTo>
                    <a:pt x="4320" y="615"/>
                  </a:lnTo>
                  <a:lnTo>
                    <a:pt x="4321" y="619"/>
                  </a:lnTo>
                  <a:lnTo>
                    <a:pt x="4321" y="612"/>
                  </a:lnTo>
                  <a:lnTo>
                    <a:pt x="4321" y="615"/>
                  </a:lnTo>
                  <a:lnTo>
                    <a:pt x="4321" y="619"/>
                  </a:lnTo>
                  <a:lnTo>
                    <a:pt x="4321" y="623"/>
                  </a:lnTo>
                  <a:lnTo>
                    <a:pt x="4321" y="617"/>
                  </a:lnTo>
                  <a:lnTo>
                    <a:pt x="4322" y="621"/>
                  </a:lnTo>
                  <a:lnTo>
                    <a:pt x="4322" y="620"/>
                  </a:lnTo>
                  <a:lnTo>
                    <a:pt x="4322" y="626"/>
                  </a:lnTo>
                  <a:lnTo>
                    <a:pt x="4322" y="619"/>
                  </a:lnTo>
                  <a:lnTo>
                    <a:pt x="4323" y="625"/>
                  </a:lnTo>
                  <a:lnTo>
                    <a:pt x="4323" y="626"/>
                  </a:lnTo>
                  <a:lnTo>
                    <a:pt x="4323" y="625"/>
                  </a:lnTo>
                  <a:lnTo>
                    <a:pt x="4323" y="628"/>
                  </a:lnTo>
                  <a:lnTo>
                    <a:pt x="4324" y="624"/>
                  </a:lnTo>
                  <a:lnTo>
                    <a:pt x="4324" y="630"/>
                  </a:lnTo>
                  <a:lnTo>
                    <a:pt x="4324" y="625"/>
                  </a:lnTo>
                  <a:lnTo>
                    <a:pt x="4324" y="625"/>
                  </a:lnTo>
                  <a:lnTo>
                    <a:pt x="4324" y="632"/>
                  </a:lnTo>
                  <a:lnTo>
                    <a:pt x="4324" y="624"/>
                  </a:lnTo>
                  <a:lnTo>
                    <a:pt x="4325" y="625"/>
                  </a:lnTo>
                  <a:lnTo>
                    <a:pt x="4325" y="631"/>
                  </a:lnTo>
                  <a:lnTo>
                    <a:pt x="4325" y="626"/>
                  </a:lnTo>
                  <a:lnTo>
                    <a:pt x="4325" y="633"/>
                  </a:lnTo>
                  <a:lnTo>
                    <a:pt x="4325" y="627"/>
                  </a:lnTo>
                  <a:lnTo>
                    <a:pt x="4326" y="630"/>
                  </a:lnTo>
                  <a:lnTo>
                    <a:pt x="4326" y="628"/>
                  </a:lnTo>
                  <a:lnTo>
                    <a:pt x="4326" y="633"/>
                  </a:lnTo>
                  <a:lnTo>
                    <a:pt x="4326" y="630"/>
                  </a:lnTo>
                  <a:lnTo>
                    <a:pt x="4327" y="635"/>
                  </a:lnTo>
                  <a:lnTo>
                    <a:pt x="4327" y="630"/>
                  </a:lnTo>
                  <a:lnTo>
                    <a:pt x="4327" y="633"/>
                  </a:lnTo>
                  <a:lnTo>
                    <a:pt x="4327" y="636"/>
                  </a:lnTo>
                  <a:lnTo>
                    <a:pt x="4327" y="631"/>
                  </a:lnTo>
                  <a:lnTo>
                    <a:pt x="4328" y="633"/>
                  </a:lnTo>
                  <a:lnTo>
                    <a:pt x="4328" y="637"/>
                  </a:lnTo>
                  <a:lnTo>
                    <a:pt x="4328" y="631"/>
                  </a:lnTo>
                  <a:lnTo>
                    <a:pt x="4328" y="638"/>
                  </a:lnTo>
                  <a:lnTo>
                    <a:pt x="4328" y="633"/>
                  </a:lnTo>
                  <a:lnTo>
                    <a:pt x="4328" y="633"/>
                  </a:lnTo>
                  <a:lnTo>
                    <a:pt x="4329" y="638"/>
                  </a:lnTo>
                  <a:lnTo>
                    <a:pt x="4329" y="632"/>
                  </a:lnTo>
                  <a:lnTo>
                    <a:pt x="4329" y="637"/>
                  </a:lnTo>
                  <a:lnTo>
                    <a:pt x="4329" y="635"/>
                  </a:lnTo>
                  <a:lnTo>
                    <a:pt x="4330" y="633"/>
                  </a:lnTo>
                  <a:lnTo>
                    <a:pt x="4330" y="640"/>
                  </a:lnTo>
                  <a:lnTo>
                    <a:pt x="4330" y="633"/>
                  </a:lnTo>
                  <a:lnTo>
                    <a:pt x="4330" y="634"/>
                  </a:lnTo>
                  <a:lnTo>
                    <a:pt x="4331" y="638"/>
                  </a:lnTo>
                  <a:lnTo>
                    <a:pt x="4331" y="635"/>
                  </a:lnTo>
                  <a:lnTo>
                    <a:pt x="4331" y="639"/>
                  </a:lnTo>
                  <a:lnTo>
                    <a:pt x="4331" y="642"/>
                  </a:lnTo>
                  <a:lnTo>
                    <a:pt x="4332" y="636"/>
                  </a:lnTo>
                  <a:lnTo>
                    <a:pt x="4332" y="639"/>
                  </a:lnTo>
                  <a:lnTo>
                    <a:pt x="4332" y="642"/>
                  </a:lnTo>
                  <a:lnTo>
                    <a:pt x="4332" y="636"/>
                  </a:lnTo>
                  <a:lnTo>
                    <a:pt x="4332" y="644"/>
                  </a:lnTo>
                  <a:lnTo>
                    <a:pt x="4333" y="638"/>
                  </a:lnTo>
                  <a:lnTo>
                    <a:pt x="4333" y="637"/>
                  </a:lnTo>
                  <a:lnTo>
                    <a:pt x="4333" y="639"/>
                  </a:lnTo>
                  <a:lnTo>
                    <a:pt x="4333" y="642"/>
                  </a:lnTo>
                  <a:lnTo>
                    <a:pt x="4333" y="637"/>
                  </a:lnTo>
                  <a:lnTo>
                    <a:pt x="4334" y="640"/>
                  </a:lnTo>
                  <a:lnTo>
                    <a:pt x="4334" y="641"/>
                  </a:lnTo>
                  <a:lnTo>
                    <a:pt x="4334" y="637"/>
                  </a:lnTo>
                  <a:lnTo>
                    <a:pt x="4334" y="644"/>
                  </a:lnTo>
                  <a:lnTo>
                    <a:pt x="4335" y="636"/>
                  </a:lnTo>
                  <a:lnTo>
                    <a:pt x="4335" y="643"/>
                  </a:lnTo>
                  <a:lnTo>
                    <a:pt x="4335" y="639"/>
                  </a:lnTo>
                  <a:lnTo>
                    <a:pt x="4335" y="642"/>
                  </a:lnTo>
                  <a:lnTo>
                    <a:pt x="4335" y="638"/>
                  </a:lnTo>
                  <a:lnTo>
                    <a:pt x="4335" y="640"/>
                  </a:lnTo>
                  <a:lnTo>
                    <a:pt x="4336" y="642"/>
                  </a:lnTo>
                  <a:lnTo>
                    <a:pt x="4336" y="637"/>
                  </a:lnTo>
                  <a:lnTo>
                    <a:pt x="4336" y="642"/>
                  </a:lnTo>
                  <a:lnTo>
                    <a:pt x="4336" y="641"/>
                  </a:lnTo>
                  <a:lnTo>
                    <a:pt x="4336" y="637"/>
                  </a:lnTo>
                  <a:lnTo>
                    <a:pt x="4337" y="645"/>
                  </a:lnTo>
                  <a:lnTo>
                    <a:pt x="4337" y="638"/>
                  </a:lnTo>
                  <a:lnTo>
                    <a:pt x="4337" y="643"/>
                  </a:lnTo>
                  <a:lnTo>
                    <a:pt x="4337" y="638"/>
                  </a:lnTo>
                  <a:lnTo>
                    <a:pt x="4338" y="640"/>
                  </a:lnTo>
                  <a:lnTo>
                    <a:pt x="4338" y="643"/>
                  </a:lnTo>
                  <a:lnTo>
                    <a:pt x="4338" y="637"/>
                  </a:lnTo>
                  <a:lnTo>
                    <a:pt x="4338" y="636"/>
                  </a:lnTo>
                  <a:lnTo>
                    <a:pt x="4339" y="637"/>
                  </a:lnTo>
                  <a:lnTo>
                    <a:pt x="4339" y="642"/>
                  </a:lnTo>
                  <a:lnTo>
                    <a:pt x="4339" y="637"/>
                  </a:lnTo>
                  <a:lnTo>
                    <a:pt x="4339" y="640"/>
                  </a:lnTo>
                  <a:lnTo>
                    <a:pt x="4340" y="634"/>
                  </a:lnTo>
                  <a:lnTo>
                    <a:pt x="4340" y="640"/>
                  </a:lnTo>
                  <a:lnTo>
                    <a:pt x="4340" y="632"/>
                  </a:lnTo>
                  <a:lnTo>
                    <a:pt x="4340" y="638"/>
                  </a:lnTo>
                  <a:lnTo>
                    <a:pt x="4341" y="632"/>
                  </a:lnTo>
                  <a:lnTo>
                    <a:pt x="4341" y="631"/>
                  </a:lnTo>
                  <a:lnTo>
                    <a:pt x="4341" y="637"/>
                  </a:lnTo>
                  <a:lnTo>
                    <a:pt x="4341" y="631"/>
                  </a:lnTo>
                  <a:lnTo>
                    <a:pt x="4341" y="632"/>
                  </a:lnTo>
                  <a:lnTo>
                    <a:pt x="4342" y="630"/>
                  </a:lnTo>
                  <a:lnTo>
                    <a:pt x="4342" y="633"/>
                  </a:lnTo>
                  <a:lnTo>
                    <a:pt x="4342" y="630"/>
                  </a:lnTo>
                  <a:lnTo>
                    <a:pt x="4342" y="633"/>
                  </a:lnTo>
                  <a:lnTo>
                    <a:pt x="4342" y="626"/>
                  </a:lnTo>
                  <a:lnTo>
                    <a:pt x="4342" y="626"/>
                  </a:lnTo>
                  <a:lnTo>
                    <a:pt x="4343" y="633"/>
                  </a:lnTo>
                  <a:lnTo>
                    <a:pt x="4343" y="626"/>
                  </a:lnTo>
                  <a:lnTo>
                    <a:pt x="4343" y="630"/>
                  </a:lnTo>
                  <a:lnTo>
                    <a:pt x="4344" y="624"/>
                  </a:lnTo>
                  <a:lnTo>
                    <a:pt x="4344" y="628"/>
                  </a:lnTo>
                  <a:lnTo>
                    <a:pt x="4344" y="617"/>
                  </a:lnTo>
                  <a:lnTo>
                    <a:pt x="4344" y="626"/>
                  </a:lnTo>
                  <a:lnTo>
                    <a:pt x="4344" y="621"/>
                  </a:lnTo>
                  <a:lnTo>
                    <a:pt x="4345" y="623"/>
                  </a:lnTo>
                  <a:lnTo>
                    <a:pt x="4345" y="624"/>
                  </a:lnTo>
                  <a:lnTo>
                    <a:pt x="4345" y="617"/>
                  </a:lnTo>
                  <a:lnTo>
                    <a:pt x="4345" y="622"/>
                  </a:lnTo>
                  <a:lnTo>
                    <a:pt x="4345" y="620"/>
                  </a:lnTo>
                  <a:lnTo>
                    <a:pt x="4345" y="616"/>
                  </a:lnTo>
                  <a:lnTo>
                    <a:pt x="4346" y="621"/>
                  </a:lnTo>
                  <a:lnTo>
                    <a:pt x="4346" y="613"/>
                  </a:lnTo>
                  <a:lnTo>
                    <a:pt x="4346" y="616"/>
                  </a:lnTo>
                  <a:lnTo>
                    <a:pt x="4346" y="615"/>
                  </a:lnTo>
                  <a:lnTo>
                    <a:pt x="4347" y="612"/>
                  </a:lnTo>
                  <a:lnTo>
                    <a:pt x="4347" y="610"/>
                  </a:lnTo>
                  <a:lnTo>
                    <a:pt x="4347" y="616"/>
                  </a:lnTo>
                  <a:lnTo>
                    <a:pt x="4347" y="608"/>
                  </a:lnTo>
                  <a:lnTo>
                    <a:pt x="4348" y="609"/>
                  </a:lnTo>
                  <a:lnTo>
                    <a:pt x="4348" y="608"/>
                  </a:lnTo>
                  <a:lnTo>
                    <a:pt x="4348" y="603"/>
                  </a:lnTo>
                  <a:lnTo>
                    <a:pt x="4348" y="611"/>
                  </a:lnTo>
                  <a:lnTo>
                    <a:pt x="4348" y="604"/>
                  </a:lnTo>
                  <a:lnTo>
                    <a:pt x="4349" y="602"/>
                  </a:lnTo>
                  <a:lnTo>
                    <a:pt x="4349" y="606"/>
                  </a:lnTo>
                  <a:lnTo>
                    <a:pt x="4349" y="603"/>
                  </a:lnTo>
                  <a:lnTo>
                    <a:pt x="4349" y="596"/>
                  </a:lnTo>
                  <a:lnTo>
                    <a:pt x="4349" y="581"/>
                  </a:lnTo>
                  <a:lnTo>
                    <a:pt x="4349" y="588"/>
                  </a:lnTo>
                  <a:lnTo>
                    <a:pt x="4350" y="594"/>
                  </a:lnTo>
                  <a:lnTo>
                    <a:pt x="4350" y="585"/>
                  </a:lnTo>
                  <a:lnTo>
                    <a:pt x="4350" y="588"/>
                  </a:lnTo>
                  <a:lnTo>
                    <a:pt x="4350" y="584"/>
                  </a:lnTo>
                  <a:lnTo>
                    <a:pt x="4351" y="575"/>
                  </a:lnTo>
                  <a:lnTo>
                    <a:pt x="4351" y="581"/>
                  </a:lnTo>
                  <a:lnTo>
                    <a:pt x="4351" y="574"/>
                  </a:lnTo>
                  <a:lnTo>
                    <a:pt x="4351" y="576"/>
                  </a:lnTo>
                  <a:lnTo>
                    <a:pt x="4352" y="577"/>
                  </a:lnTo>
                  <a:lnTo>
                    <a:pt x="4352" y="568"/>
                  </a:lnTo>
                  <a:lnTo>
                    <a:pt x="4352" y="570"/>
                  </a:lnTo>
                  <a:lnTo>
                    <a:pt x="4352" y="572"/>
                  </a:lnTo>
                  <a:lnTo>
                    <a:pt x="4352" y="561"/>
                  </a:lnTo>
                  <a:lnTo>
                    <a:pt x="4352" y="563"/>
                  </a:lnTo>
                  <a:lnTo>
                    <a:pt x="4353" y="557"/>
                  </a:lnTo>
                  <a:lnTo>
                    <a:pt x="4353" y="561"/>
                  </a:lnTo>
                  <a:lnTo>
                    <a:pt x="4353" y="553"/>
                  </a:lnTo>
                  <a:lnTo>
                    <a:pt x="4353" y="560"/>
                  </a:lnTo>
                  <a:lnTo>
                    <a:pt x="4354" y="539"/>
                  </a:lnTo>
                  <a:lnTo>
                    <a:pt x="4354" y="541"/>
                  </a:lnTo>
                  <a:lnTo>
                    <a:pt x="4354" y="545"/>
                  </a:lnTo>
                  <a:lnTo>
                    <a:pt x="4354" y="541"/>
                  </a:lnTo>
                  <a:lnTo>
                    <a:pt x="4355" y="542"/>
                  </a:lnTo>
                  <a:lnTo>
                    <a:pt x="4355" y="533"/>
                  </a:lnTo>
                  <a:lnTo>
                    <a:pt x="4355" y="536"/>
                  </a:lnTo>
                  <a:lnTo>
                    <a:pt x="4355" y="529"/>
                  </a:lnTo>
                  <a:lnTo>
                    <a:pt x="4356" y="524"/>
                  </a:lnTo>
                  <a:lnTo>
                    <a:pt x="4356" y="526"/>
                  </a:lnTo>
                  <a:lnTo>
                    <a:pt x="4356" y="523"/>
                  </a:lnTo>
                  <a:lnTo>
                    <a:pt x="4356" y="519"/>
                  </a:lnTo>
                  <a:lnTo>
                    <a:pt x="4356" y="523"/>
                  </a:lnTo>
                  <a:lnTo>
                    <a:pt x="4357" y="513"/>
                  </a:lnTo>
                  <a:lnTo>
                    <a:pt x="4357" y="519"/>
                  </a:lnTo>
                  <a:lnTo>
                    <a:pt x="4357" y="508"/>
                  </a:lnTo>
                  <a:lnTo>
                    <a:pt x="4357" y="510"/>
                  </a:lnTo>
                  <a:lnTo>
                    <a:pt x="4357" y="503"/>
                  </a:lnTo>
                  <a:lnTo>
                    <a:pt x="4358" y="502"/>
                  </a:lnTo>
                  <a:lnTo>
                    <a:pt x="4358" y="501"/>
                  </a:lnTo>
                  <a:lnTo>
                    <a:pt x="4358" y="506"/>
                  </a:lnTo>
                  <a:lnTo>
                    <a:pt x="4358" y="481"/>
                  </a:lnTo>
                  <a:lnTo>
                    <a:pt x="4359" y="494"/>
                  </a:lnTo>
                  <a:lnTo>
                    <a:pt x="4359" y="491"/>
                  </a:lnTo>
                  <a:lnTo>
                    <a:pt x="4359" y="487"/>
                  </a:lnTo>
                  <a:lnTo>
                    <a:pt x="4359" y="490"/>
                  </a:lnTo>
                  <a:lnTo>
                    <a:pt x="4359" y="483"/>
                  </a:lnTo>
                  <a:lnTo>
                    <a:pt x="4360" y="478"/>
                  </a:lnTo>
                  <a:lnTo>
                    <a:pt x="4360" y="475"/>
                  </a:lnTo>
                  <a:lnTo>
                    <a:pt x="4360" y="458"/>
                  </a:lnTo>
                  <a:lnTo>
                    <a:pt x="4361" y="463"/>
                  </a:lnTo>
                  <a:lnTo>
                    <a:pt x="4361" y="453"/>
                  </a:lnTo>
                  <a:lnTo>
                    <a:pt x="4361" y="453"/>
                  </a:lnTo>
                  <a:lnTo>
                    <a:pt x="4361" y="442"/>
                  </a:lnTo>
                  <a:lnTo>
                    <a:pt x="4361" y="441"/>
                  </a:lnTo>
                  <a:lnTo>
                    <a:pt x="4362" y="441"/>
                  </a:lnTo>
                  <a:lnTo>
                    <a:pt x="4362" y="434"/>
                  </a:lnTo>
                  <a:lnTo>
                    <a:pt x="4362" y="425"/>
                  </a:lnTo>
                  <a:lnTo>
                    <a:pt x="4362" y="428"/>
                  </a:lnTo>
                  <a:lnTo>
                    <a:pt x="4363" y="427"/>
                  </a:lnTo>
                  <a:lnTo>
                    <a:pt x="4363" y="412"/>
                  </a:lnTo>
                  <a:lnTo>
                    <a:pt x="4363" y="422"/>
                  </a:lnTo>
                  <a:lnTo>
                    <a:pt x="4363" y="415"/>
                  </a:lnTo>
                  <a:lnTo>
                    <a:pt x="4363" y="420"/>
                  </a:lnTo>
                  <a:lnTo>
                    <a:pt x="4363" y="414"/>
                  </a:lnTo>
                  <a:lnTo>
                    <a:pt x="4364" y="415"/>
                  </a:lnTo>
                  <a:lnTo>
                    <a:pt x="4364" y="412"/>
                  </a:lnTo>
                  <a:lnTo>
                    <a:pt x="4364" y="416"/>
                  </a:lnTo>
                  <a:lnTo>
                    <a:pt x="4364" y="406"/>
                  </a:lnTo>
                  <a:lnTo>
                    <a:pt x="4365" y="417"/>
                  </a:lnTo>
                  <a:lnTo>
                    <a:pt x="4365" y="406"/>
                  </a:lnTo>
                  <a:lnTo>
                    <a:pt x="4365" y="411"/>
                  </a:lnTo>
                  <a:lnTo>
                    <a:pt x="4365" y="399"/>
                  </a:lnTo>
                  <a:lnTo>
                    <a:pt x="4366" y="404"/>
                  </a:lnTo>
                  <a:lnTo>
                    <a:pt x="4366" y="397"/>
                  </a:lnTo>
                  <a:lnTo>
                    <a:pt x="4366" y="399"/>
                  </a:lnTo>
                  <a:lnTo>
                    <a:pt x="4366" y="396"/>
                  </a:lnTo>
                  <a:lnTo>
                    <a:pt x="4366" y="394"/>
                  </a:lnTo>
                  <a:lnTo>
                    <a:pt x="4366" y="401"/>
                  </a:lnTo>
                  <a:lnTo>
                    <a:pt x="4367" y="396"/>
                  </a:lnTo>
                  <a:lnTo>
                    <a:pt x="4367" y="404"/>
                  </a:lnTo>
                  <a:lnTo>
                    <a:pt x="4367" y="395"/>
                  </a:lnTo>
                  <a:lnTo>
                    <a:pt x="4368" y="393"/>
                  </a:lnTo>
                  <a:lnTo>
                    <a:pt x="4368" y="398"/>
                  </a:lnTo>
                  <a:lnTo>
                    <a:pt x="4368" y="387"/>
                  </a:lnTo>
                  <a:lnTo>
                    <a:pt x="4368" y="398"/>
                  </a:lnTo>
                  <a:lnTo>
                    <a:pt x="4369" y="390"/>
                  </a:lnTo>
                  <a:lnTo>
                    <a:pt x="4369" y="399"/>
                  </a:lnTo>
                  <a:lnTo>
                    <a:pt x="4369" y="396"/>
                  </a:lnTo>
                  <a:lnTo>
                    <a:pt x="4369" y="399"/>
                  </a:lnTo>
                  <a:lnTo>
                    <a:pt x="4370" y="393"/>
                  </a:lnTo>
                  <a:lnTo>
                    <a:pt x="4370" y="397"/>
                  </a:lnTo>
                  <a:lnTo>
                    <a:pt x="4370" y="400"/>
                  </a:lnTo>
                  <a:lnTo>
                    <a:pt x="4370" y="393"/>
                  </a:lnTo>
                  <a:lnTo>
                    <a:pt x="4370" y="398"/>
                  </a:lnTo>
                  <a:lnTo>
                    <a:pt x="4371" y="402"/>
                  </a:lnTo>
                  <a:lnTo>
                    <a:pt x="4371" y="398"/>
                  </a:lnTo>
                  <a:lnTo>
                    <a:pt x="4371" y="395"/>
                  </a:lnTo>
                  <a:lnTo>
                    <a:pt x="4371" y="395"/>
                  </a:lnTo>
                  <a:lnTo>
                    <a:pt x="4372" y="391"/>
                  </a:lnTo>
                  <a:lnTo>
                    <a:pt x="4372" y="400"/>
                  </a:lnTo>
                  <a:lnTo>
                    <a:pt x="4372" y="389"/>
                  </a:lnTo>
                  <a:lnTo>
                    <a:pt x="4372" y="395"/>
                  </a:lnTo>
                  <a:lnTo>
                    <a:pt x="4372" y="395"/>
                  </a:lnTo>
                  <a:lnTo>
                    <a:pt x="4373" y="398"/>
                  </a:lnTo>
                  <a:lnTo>
                    <a:pt x="4373" y="400"/>
                  </a:lnTo>
                  <a:lnTo>
                    <a:pt x="4373" y="392"/>
                  </a:lnTo>
                  <a:lnTo>
                    <a:pt x="4373" y="402"/>
                  </a:lnTo>
                  <a:lnTo>
                    <a:pt x="4373" y="395"/>
                  </a:lnTo>
                  <a:lnTo>
                    <a:pt x="4374" y="397"/>
                  </a:lnTo>
                  <a:lnTo>
                    <a:pt x="4374" y="401"/>
                  </a:lnTo>
                  <a:lnTo>
                    <a:pt x="4374" y="394"/>
                  </a:lnTo>
                  <a:lnTo>
                    <a:pt x="4374" y="398"/>
                  </a:lnTo>
                  <a:lnTo>
                    <a:pt x="4375" y="399"/>
                  </a:lnTo>
                  <a:lnTo>
                    <a:pt x="4375" y="395"/>
                  </a:lnTo>
                  <a:lnTo>
                    <a:pt x="4375" y="397"/>
                  </a:lnTo>
                  <a:lnTo>
                    <a:pt x="4375" y="395"/>
                  </a:lnTo>
                  <a:lnTo>
                    <a:pt x="4376" y="401"/>
                  </a:lnTo>
                  <a:lnTo>
                    <a:pt x="4376" y="396"/>
                  </a:lnTo>
                  <a:lnTo>
                    <a:pt x="4376" y="405"/>
                  </a:lnTo>
                  <a:lnTo>
                    <a:pt x="4376" y="395"/>
                  </a:lnTo>
                  <a:lnTo>
                    <a:pt x="4377" y="404"/>
                  </a:lnTo>
                  <a:lnTo>
                    <a:pt x="4377" y="394"/>
                  </a:lnTo>
                  <a:lnTo>
                    <a:pt x="4377" y="398"/>
                  </a:lnTo>
                  <a:lnTo>
                    <a:pt x="4377" y="393"/>
                  </a:lnTo>
                  <a:lnTo>
                    <a:pt x="4377" y="400"/>
                  </a:lnTo>
                  <a:lnTo>
                    <a:pt x="4377" y="396"/>
                  </a:lnTo>
                  <a:lnTo>
                    <a:pt x="4378" y="407"/>
                  </a:lnTo>
                  <a:lnTo>
                    <a:pt x="4378" y="390"/>
                  </a:lnTo>
                  <a:lnTo>
                    <a:pt x="4378" y="396"/>
                  </a:lnTo>
                  <a:lnTo>
                    <a:pt x="4378" y="395"/>
                  </a:lnTo>
                  <a:lnTo>
                    <a:pt x="4379" y="400"/>
                  </a:lnTo>
                  <a:lnTo>
                    <a:pt x="4379" y="402"/>
                  </a:lnTo>
                  <a:lnTo>
                    <a:pt x="4379" y="398"/>
                  </a:lnTo>
                  <a:lnTo>
                    <a:pt x="4379" y="407"/>
                  </a:lnTo>
                  <a:lnTo>
                    <a:pt x="4380" y="400"/>
                  </a:lnTo>
                  <a:lnTo>
                    <a:pt x="4380" y="405"/>
                  </a:lnTo>
                  <a:lnTo>
                    <a:pt x="4380" y="402"/>
                  </a:lnTo>
                  <a:lnTo>
                    <a:pt x="4380" y="405"/>
                  </a:lnTo>
                  <a:lnTo>
                    <a:pt x="4381" y="401"/>
                  </a:lnTo>
                  <a:lnTo>
                    <a:pt x="4381" y="408"/>
                  </a:lnTo>
                  <a:lnTo>
                    <a:pt x="4381" y="404"/>
                  </a:lnTo>
                  <a:lnTo>
                    <a:pt x="4381" y="404"/>
                  </a:lnTo>
                  <a:lnTo>
                    <a:pt x="4382" y="396"/>
                  </a:lnTo>
                  <a:lnTo>
                    <a:pt x="4382" y="394"/>
                  </a:lnTo>
                  <a:lnTo>
                    <a:pt x="4382" y="390"/>
                  </a:lnTo>
                  <a:lnTo>
                    <a:pt x="4382" y="392"/>
                  </a:lnTo>
                  <a:lnTo>
                    <a:pt x="4383" y="389"/>
                  </a:lnTo>
                  <a:lnTo>
                    <a:pt x="4383" y="393"/>
                  </a:lnTo>
                  <a:lnTo>
                    <a:pt x="4383" y="392"/>
                  </a:lnTo>
                  <a:lnTo>
                    <a:pt x="4383" y="398"/>
                  </a:lnTo>
                  <a:lnTo>
                    <a:pt x="4383" y="401"/>
                  </a:lnTo>
                  <a:lnTo>
                    <a:pt x="4384" y="395"/>
                  </a:lnTo>
                  <a:lnTo>
                    <a:pt x="4384" y="398"/>
                  </a:lnTo>
                  <a:lnTo>
                    <a:pt x="4384" y="391"/>
                  </a:lnTo>
                  <a:lnTo>
                    <a:pt x="4384" y="396"/>
                  </a:lnTo>
                  <a:lnTo>
                    <a:pt x="4384" y="395"/>
                  </a:lnTo>
                  <a:lnTo>
                    <a:pt x="4385" y="402"/>
                  </a:lnTo>
                  <a:lnTo>
                    <a:pt x="4385" y="397"/>
                  </a:lnTo>
                  <a:lnTo>
                    <a:pt x="4385" y="392"/>
                  </a:lnTo>
                  <a:lnTo>
                    <a:pt x="4385" y="384"/>
                  </a:lnTo>
                  <a:lnTo>
                    <a:pt x="4386" y="387"/>
                  </a:lnTo>
                  <a:lnTo>
                    <a:pt x="4386" y="390"/>
                  </a:lnTo>
                  <a:lnTo>
                    <a:pt x="4386" y="395"/>
                  </a:lnTo>
                  <a:lnTo>
                    <a:pt x="4387" y="390"/>
                  </a:lnTo>
                  <a:lnTo>
                    <a:pt x="4387" y="392"/>
                  </a:lnTo>
                  <a:lnTo>
                    <a:pt x="4387" y="392"/>
                  </a:lnTo>
                  <a:lnTo>
                    <a:pt x="4387" y="383"/>
                  </a:lnTo>
                  <a:lnTo>
                    <a:pt x="4387" y="389"/>
                  </a:lnTo>
                  <a:lnTo>
                    <a:pt x="4387" y="392"/>
                  </a:lnTo>
                  <a:lnTo>
                    <a:pt x="4387" y="387"/>
                  </a:lnTo>
                  <a:lnTo>
                    <a:pt x="4388" y="393"/>
                  </a:lnTo>
                  <a:lnTo>
                    <a:pt x="4388" y="388"/>
                  </a:lnTo>
                  <a:lnTo>
                    <a:pt x="4388" y="389"/>
                  </a:lnTo>
                  <a:lnTo>
                    <a:pt x="4388" y="388"/>
                  </a:lnTo>
                  <a:lnTo>
                    <a:pt x="4389" y="386"/>
                  </a:lnTo>
                  <a:lnTo>
                    <a:pt x="4389" y="393"/>
                  </a:lnTo>
                  <a:lnTo>
                    <a:pt x="4389" y="385"/>
                  </a:lnTo>
                  <a:lnTo>
                    <a:pt x="4389" y="387"/>
                  </a:lnTo>
                  <a:lnTo>
                    <a:pt x="4389" y="392"/>
                  </a:lnTo>
                  <a:lnTo>
                    <a:pt x="4390" y="381"/>
                  </a:lnTo>
                  <a:lnTo>
                    <a:pt x="4390" y="383"/>
                  </a:lnTo>
                  <a:lnTo>
                    <a:pt x="4390" y="387"/>
                  </a:lnTo>
                  <a:lnTo>
                    <a:pt x="4390" y="381"/>
                  </a:lnTo>
                  <a:lnTo>
                    <a:pt x="4391" y="389"/>
                  </a:lnTo>
                  <a:lnTo>
                    <a:pt x="4391" y="382"/>
                  </a:lnTo>
                  <a:lnTo>
                    <a:pt x="4391" y="383"/>
                  </a:lnTo>
                  <a:lnTo>
                    <a:pt x="4391" y="372"/>
                  </a:lnTo>
                  <a:lnTo>
                    <a:pt x="4391" y="384"/>
                  </a:lnTo>
                  <a:lnTo>
                    <a:pt x="4392" y="380"/>
                  </a:lnTo>
                  <a:lnTo>
                    <a:pt x="4392" y="391"/>
                  </a:lnTo>
                  <a:lnTo>
                    <a:pt x="4392" y="387"/>
                  </a:lnTo>
                  <a:lnTo>
                    <a:pt x="4392" y="382"/>
                  </a:lnTo>
                  <a:lnTo>
                    <a:pt x="4393" y="386"/>
                  </a:lnTo>
                  <a:lnTo>
                    <a:pt x="4393" y="390"/>
                  </a:lnTo>
                  <a:lnTo>
                    <a:pt x="4393" y="380"/>
                  </a:lnTo>
                  <a:lnTo>
                    <a:pt x="4393" y="389"/>
                  </a:lnTo>
                  <a:lnTo>
                    <a:pt x="4394" y="391"/>
                  </a:lnTo>
                  <a:lnTo>
                    <a:pt x="4394" y="386"/>
                  </a:lnTo>
                  <a:lnTo>
                    <a:pt x="4394" y="390"/>
                  </a:lnTo>
                  <a:lnTo>
                    <a:pt x="4394" y="392"/>
                  </a:lnTo>
                  <a:lnTo>
                    <a:pt x="4394" y="382"/>
                  </a:lnTo>
                  <a:lnTo>
                    <a:pt x="4394" y="384"/>
                  </a:lnTo>
                  <a:lnTo>
                    <a:pt x="4395" y="384"/>
                  </a:lnTo>
                  <a:lnTo>
                    <a:pt x="4395" y="388"/>
                  </a:lnTo>
                  <a:lnTo>
                    <a:pt x="4395" y="384"/>
                  </a:lnTo>
                  <a:lnTo>
                    <a:pt x="4395" y="389"/>
                  </a:lnTo>
                  <a:lnTo>
                    <a:pt x="4396" y="392"/>
                  </a:lnTo>
                  <a:lnTo>
                    <a:pt x="4396" y="382"/>
                  </a:lnTo>
                  <a:lnTo>
                    <a:pt x="4396" y="389"/>
                  </a:lnTo>
                  <a:lnTo>
                    <a:pt x="4396" y="386"/>
                  </a:lnTo>
                  <a:lnTo>
                    <a:pt x="4397" y="387"/>
                  </a:lnTo>
                  <a:lnTo>
                    <a:pt x="4397" y="383"/>
                  </a:lnTo>
                  <a:lnTo>
                    <a:pt x="4397" y="387"/>
                  </a:lnTo>
                  <a:lnTo>
                    <a:pt x="4397" y="387"/>
                  </a:lnTo>
                  <a:lnTo>
                    <a:pt x="4397" y="384"/>
                  </a:lnTo>
                  <a:lnTo>
                    <a:pt x="4398" y="395"/>
                  </a:lnTo>
                  <a:lnTo>
                    <a:pt x="4398" y="386"/>
                  </a:lnTo>
                  <a:lnTo>
                    <a:pt x="4398" y="386"/>
                  </a:lnTo>
                  <a:lnTo>
                    <a:pt x="4398" y="386"/>
                  </a:lnTo>
                  <a:lnTo>
                    <a:pt x="4398" y="380"/>
                  </a:lnTo>
                  <a:lnTo>
                    <a:pt x="4398" y="389"/>
                  </a:lnTo>
                  <a:lnTo>
                    <a:pt x="4399" y="383"/>
                  </a:lnTo>
                  <a:lnTo>
                    <a:pt x="4399" y="381"/>
                  </a:lnTo>
                  <a:lnTo>
                    <a:pt x="4399" y="370"/>
                  </a:lnTo>
                  <a:lnTo>
                    <a:pt x="4400" y="380"/>
                  </a:lnTo>
                  <a:lnTo>
                    <a:pt x="4400" y="367"/>
                  </a:lnTo>
                  <a:lnTo>
                    <a:pt x="4400" y="381"/>
                  </a:lnTo>
                  <a:lnTo>
                    <a:pt x="4401" y="368"/>
                  </a:lnTo>
                  <a:lnTo>
                    <a:pt x="4401" y="363"/>
                  </a:lnTo>
                  <a:lnTo>
                    <a:pt x="4401" y="361"/>
                  </a:lnTo>
                  <a:lnTo>
                    <a:pt x="4401" y="368"/>
                  </a:lnTo>
                  <a:lnTo>
                    <a:pt x="4401" y="362"/>
                  </a:lnTo>
                  <a:lnTo>
                    <a:pt x="4401" y="368"/>
                  </a:lnTo>
                  <a:lnTo>
                    <a:pt x="4402" y="364"/>
                  </a:lnTo>
                  <a:lnTo>
                    <a:pt x="4402" y="368"/>
                  </a:lnTo>
                  <a:lnTo>
                    <a:pt x="4402" y="370"/>
                  </a:lnTo>
                  <a:lnTo>
                    <a:pt x="4402" y="363"/>
                  </a:lnTo>
                  <a:lnTo>
                    <a:pt x="4403" y="365"/>
                  </a:lnTo>
                  <a:lnTo>
                    <a:pt x="4403" y="362"/>
                  </a:lnTo>
                  <a:lnTo>
                    <a:pt x="4403" y="369"/>
                  </a:lnTo>
                  <a:lnTo>
                    <a:pt x="4403" y="359"/>
                  </a:lnTo>
                  <a:lnTo>
                    <a:pt x="4404" y="366"/>
                  </a:lnTo>
                  <a:lnTo>
                    <a:pt x="4404" y="361"/>
                  </a:lnTo>
                  <a:lnTo>
                    <a:pt x="4404" y="362"/>
                  </a:lnTo>
                  <a:lnTo>
                    <a:pt x="4404" y="349"/>
                  </a:lnTo>
                  <a:lnTo>
                    <a:pt x="4405" y="345"/>
                  </a:lnTo>
                  <a:lnTo>
                    <a:pt x="4405" y="349"/>
                  </a:lnTo>
                  <a:lnTo>
                    <a:pt x="4405" y="347"/>
                  </a:lnTo>
                  <a:lnTo>
                    <a:pt x="4405" y="350"/>
                  </a:lnTo>
                  <a:lnTo>
                    <a:pt x="4405" y="342"/>
                  </a:lnTo>
                  <a:lnTo>
                    <a:pt x="4406" y="352"/>
                  </a:lnTo>
                  <a:lnTo>
                    <a:pt x="4406" y="340"/>
                  </a:lnTo>
                  <a:lnTo>
                    <a:pt x="4406" y="341"/>
                  </a:lnTo>
                  <a:lnTo>
                    <a:pt x="4406" y="347"/>
                  </a:lnTo>
                  <a:lnTo>
                    <a:pt x="4406" y="338"/>
                  </a:lnTo>
                  <a:lnTo>
                    <a:pt x="4407" y="342"/>
                  </a:lnTo>
                  <a:lnTo>
                    <a:pt x="4407" y="339"/>
                  </a:lnTo>
                  <a:lnTo>
                    <a:pt x="4407" y="343"/>
                  </a:lnTo>
                  <a:lnTo>
                    <a:pt x="4407" y="336"/>
                  </a:lnTo>
                  <a:lnTo>
                    <a:pt x="4408" y="331"/>
                  </a:lnTo>
                  <a:lnTo>
                    <a:pt x="4408" y="339"/>
                  </a:lnTo>
                  <a:lnTo>
                    <a:pt x="4408" y="327"/>
                  </a:lnTo>
                  <a:lnTo>
                    <a:pt x="4408" y="326"/>
                  </a:lnTo>
                  <a:lnTo>
                    <a:pt x="4408" y="333"/>
                  </a:lnTo>
                  <a:lnTo>
                    <a:pt x="4408" y="325"/>
                  </a:lnTo>
                  <a:lnTo>
                    <a:pt x="4409" y="321"/>
                  </a:lnTo>
                  <a:lnTo>
                    <a:pt x="4409" y="312"/>
                  </a:lnTo>
                  <a:lnTo>
                    <a:pt x="4409" y="317"/>
                  </a:lnTo>
                  <a:lnTo>
                    <a:pt x="4409" y="314"/>
                  </a:lnTo>
                  <a:lnTo>
                    <a:pt x="4409" y="310"/>
                  </a:lnTo>
                  <a:lnTo>
                    <a:pt x="4410" y="318"/>
                  </a:lnTo>
                  <a:lnTo>
                    <a:pt x="4410" y="307"/>
                  </a:lnTo>
                  <a:lnTo>
                    <a:pt x="4410" y="304"/>
                  </a:lnTo>
                  <a:lnTo>
                    <a:pt x="4410" y="304"/>
                  </a:lnTo>
                  <a:lnTo>
                    <a:pt x="4411" y="291"/>
                  </a:lnTo>
                  <a:lnTo>
                    <a:pt x="4411" y="295"/>
                  </a:lnTo>
                  <a:lnTo>
                    <a:pt x="4411" y="295"/>
                  </a:lnTo>
                  <a:lnTo>
                    <a:pt x="4412" y="286"/>
                  </a:lnTo>
                  <a:lnTo>
                    <a:pt x="4412" y="291"/>
                  </a:lnTo>
                  <a:lnTo>
                    <a:pt x="4412" y="285"/>
                  </a:lnTo>
                  <a:lnTo>
                    <a:pt x="4412" y="282"/>
                  </a:lnTo>
                  <a:lnTo>
                    <a:pt x="4412" y="281"/>
                  </a:lnTo>
                  <a:lnTo>
                    <a:pt x="4413" y="281"/>
                  </a:lnTo>
                  <a:lnTo>
                    <a:pt x="4413" y="272"/>
                  </a:lnTo>
                  <a:lnTo>
                    <a:pt x="4413" y="275"/>
                  </a:lnTo>
                  <a:lnTo>
                    <a:pt x="4413" y="275"/>
                  </a:lnTo>
                  <a:lnTo>
                    <a:pt x="4413" y="265"/>
                  </a:lnTo>
                  <a:lnTo>
                    <a:pt x="4414" y="265"/>
                  </a:lnTo>
                  <a:lnTo>
                    <a:pt x="4414" y="250"/>
                  </a:lnTo>
                  <a:lnTo>
                    <a:pt x="4414" y="249"/>
                  </a:lnTo>
                  <a:lnTo>
                    <a:pt x="4415" y="247"/>
                  </a:lnTo>
                  <a:lnTo>
                    <a:pt x="4415" y="250"/>
                  </a:lnTo>
                  <a:lnTo>
                    <a:pt x="4415" y="246"/>
                  </a:lnTo>
                  <a:lnTo>
                    <a:pt x="4415" y="253"/>
                  </a:lnTo>
                  <a:lnTo>
                    <a:pt x="4415" y="237"/>
                  </a:lnTo>
                  <a:lnTo>
                    <a:pt x="4415" y="247"/>
                  </a:lnTo>
                  <a:lnTo>
                    <a:pt x="4416" y="241"/>
                  </a:lnTo>
                  <a:lnTo>
                    <a:pt x="4416" y="245"/>
                  </a:lnTo>
                  <a:lnTo>
                    <a:pt x="4416" y="238"/>
                  </a:lnTo>
                  <a:lnTo>
                    <a:pt x="4416" y="244"/>
                  </a:lnTo>
                  <a:lnTo>
                    <a:pt x="4417" y="252"/>
                  </a:lnTo>
                  <a:lnTo>
                    <a:pt x="4417" y="235"/>
                  </a:lnTo>
                  <a:lnTo>
                    <a:pt x="4417" y="247"/>
                  </a:lnTo>
                  <a:lnTo>
                    <a:pt x="4417" y="242"/>
                  </a:lnTo>
                  <a:lnTo>
                    <a:pt x="4417" y="241"/>
                  </a:lnTo>
                  <a:lnTo>
                    <a:pt x="4418" y="247"/>
                  </a:lnTo>
                  <a:lnTo>
                    <a:pt x="4418" y="245"/>
                  </a:lnTo>
                  <a:lnTo>
                    <a:pt x="4418" y="251"/>
                  </a:lnTo>
                  <a:lnTo>
                    <a:pt x="4418" y="244"/>
                  </a:lnTo>
                  <a:lnTo>
                    <a:pt x="4419" y="246"/>
                  </a:lnTo>
                  <a:lnTo>
                    <a:pt x="4419" y="255"/>
                  </a:lnTo>
                  <a:lnTo>
                    <a:pt x="4419" y="242"/>
                  </a:lnTo>
                  <a:lnTo>
                    <a:pt x="4419" y="252"/>
                  </a:lnTo>
                  <a:lnTo>
                    <a:pt x="4419" y="249"/>
                  </a:lnTo>
                  <a:lnTo>
                    <a:pt x="4419" y="251"/>
                  </a:lnTo>
                  <a:lnTo>
                    <a:pt x="4419" y="257"/>
                  </a:lnTo>
                  <a:lnTo>
                    <a:pt x="4420" y="265"/>
                  </a:lnTo>
                  <a:lnTo>
                    <a:pt x="4420" y="251"/>
                  </a:lnTo>
                  <a:lnTo>
                    <a:pt x="4420" y="259"/>
                  </a:lnTo>
                  <a:lnTo>
                    <a:pt x="4421" y="265"/>
                  </a:lnTo>
                  <a:lnTo>
                    <a:pt x="4421" y="256"/>
                  </a:lnTo>
                  <a:lnTo>
                    <a:pt x="4421" y="269"/>
                  </a:lnTo>
                  <a:lnTo>
                    <a:pt x="4421" y="265"/>
                  </a:lnTo>
                  <a:lnTo>
                    <a:pt x="4421" y="270"/>
                  </a:lnTo>
                  <a:lnTo>
                    <a:pt x="4422" y="267"/>
                  </a:lnTo>
                  <a:lnTo>
                    <a:pt x="4422" y="266"/>
                  </a:lnTo>
                  <a:lnTo>
                    <a:pt x="4422" y="276"/>
                  </a:lnTo>
                  <a:lnTo>
                    <a:pt x="4422" y="268"/>
                  </a:lnTo>
                  <a:lnTo>
                    <a:pt x="4422" y="278"/>
                  </a:lnTo>
                  <a:lnTo>
                    <a:pt x="4423" y="274"/>
                  </a:lnTo>
                  <a:lnTo>
                    <a:pt x="4423" y="284"/>
                  </a:lnTo>
                  <a:lnTo>
                    <a:pt x="4423" y="281"/>
                  </a:lnTo>
                  <a:lnTo>
                    <a:pt x="4423" y="291"/>
                  </a:lnTo>
                  <a:lnTo>
                    <a:pt x="4424" y="290"/>
                  </a:lnTo>
                  <a:lnTo>
                    <a:pt x="4424" y="302"/>
                  </a:lnTo>
                  <a:lnTo>
                    <a:pt x="4424" y="291"/>
                  </a:lnTo>
                  <a:lnTo>
                    <a:pt x="4424" y="302"/>
                  </a:lnTo>
                  <a:lnTo>
                    <a:pt x="4425" y="301"/>
                  </a:lnTo>
                  <a:lnTo>
                    <a:pt x="4425" y="305"/>
                  </a:lnTo>
                  <a:lnTo>
                    <a:pt x="4425" y="305"/>
                  </a:lnTo>
                  <a:lnTo>
                    <a:pt x="4425" y="310"/>
                  </a:lnTo>
                  <a:lnTo>
                    <a:pt x="4426" y="310"/>
                  </a:lnTo>
                  <a:lnTo>
                    <a:pt x="4426" y="309"/>
                  </a:lnTo>
                  <a:lnTo>
                    <a:pt x="4426" y="318"/>
                  </a:lnTo>
                  <a:lnTo>
                    <a:pt x="4426" y="315"/>
                  </a:lnTo>
                  <a:lnTo>
                    <a:pt x="4426" y="315"/>
                  </a:lnTo>
                  <a:lnTo>
                    <a:pt x="4426" y="319"/>
                  </a:lnTo>
                  <a:lnTo>
                    <a:pt x="4427" y="316"/>
                  </a:lnTo>
                  <a:lnTo>
                    <a:pt x="4427" y="326"/>
                  </a:lnTo>
                  <a:lnTo>
                    <a:pt x="4427" y="323"/>
                  </a:lnTo>
                  <a:lnTo>
                    <a:pt x="4427" y="327"/>
                  </a:lnTo>
                  <a:lnTo>
                    <a:pt x="4428" y="329"/>
                  </a:lnTo>
                  <a:lnTo>
                    <a:pt x="4428" y="327"/>
                  </a:lnTo>
                  <a:lnTo>
                    <a:pt x="4428" y="335"/>
                  </a:lnTo>
                  <a:lnTo>
                    <a:pt x="4428" y="334"/>
                  </a:lnTo>
                  <a:lnTo>
                    <a:pt x="4428" y="331"/>
                  </a:lnTo>
                  <a:lnTo>
                    <a:pt x="4429" y="341"/>
                  </a:lnTo>
                  <a:lnTo>
                    <a:pt x="4429" y="334"/>
                  </a:lnTo>
                  <a:lnTo>
                    <a:pt x="4429" y="336"/>
                  </a:lnTo>
                  <a:lnTo>
                    <a:pt x="4429" y="333"/>
                  </a:lnTo>
                  <a:lnTo>
                    <a:pt x="4429" y="343"/>
                  </a:lnTo>
                  <a:lnTo>
                    <a:pt x="4430" y="332"/>
                  </a:lnTo>
                  <a:lnTo>
                    <a:pt x="4430" y="339"/>
                  </a:lnTo>
                  <a:lnTo>
                    <a:pt x="4430" y="342"/>
                  </a:lnTo>
                  <a:lnTo>
                    <a:pt x="4430" y="339"/>
                  </a:lnTo>
                  <a:lnTo>
                    <a:pt x="4430" y="350"/>
                  </a:lnTo>
                  <a:lnTo>
                    <a:pt x="4431" y="341"/>
                  </a:lnTo>
                  <a:lnTo>
                    <a:pt x="4431" y="350"/>
                  </a:lnTo>
                  <a:lnTo>
                    <a:pt x="4431" y="350"/>
                  </a:lnTo>
                  <a:lnTo>
                    <a:pt x="4432" y="360"/>
                  </a:lnTo>
                  <a:lnTo>
                    <a:pt x="4432" y="351"/>
                  </a:lnTo>
                  <a:lnTo>
                    <a:pt x="4432" y="356"/>
                  </a:lnTo>
                  <a:lnTo>
                    <a:pt x="4432" y="360"/>
                  </a:lnTo>
                  <a:lnTo>
                    <a:pt x="4432" y="356"/>
                  </a:lnTo>
                  <a:lnTo>
                    <a:pt x="4433" y="368"/>
                  </a:lnTo>
                  <a:lnTo>
                    <a:pt x="4433" y="356"/>
                  </a:lnTo>
                  <a:lnTo>
                    <a:pt x="4433" y="363"/>
                  </a:lnTo>
                  <a:lnTo>
                    <a:pt x="4433" y="368"/>
                  </a:lnTo>
                  <a:lnTo>
                    <a:pt x="4433" y="363"/>
                  </a:lnTo>
                  <a:lnTo>
                    <a:pt x="4433" y="370"/>
                  </a:lnTo>
                  <a:lnTo>
                    <a:pt x="4434" y="369"/>
                  </a:lnTo>
                  <a:lnTo>
                    <a:pt x="4434" y="368"/>
                  </a:lnTo>
                  <a:lnTo>
                    <a:pt x="4434" y="374"/>
                  </a:lnTo>
                  <a:lnTo>
                    <a:pt x="4434" y="372"/>
                  </a:lnTo>
                  <a:lnTo>
                    <a:pt x="4435" y="369"/>
                  </a:lnTo>
                  <a:lnTo>
                    <a:pt x="4435" y="369"/>
                  </a:lnTo>
                  <a:lnTo>
                    <a:pt x="4435" y="376"/>
                  </a:lnTo>
                  <a:lnTo>
                    <a:pt x="4435" y="372"/>
                  </a:lnTo>
                  <a:lnTo>
                    <a:pt x="4436" y="375"/>
                  </a:lnTo>
                  <a:lnTo>
                    <a:pt x="4436" y="380"/>
                  </a:lnTo>
                  <a:lnTo>
                    <a:pt x="4436" y="379"/>
                  </a:lnTo>
                  <a:lnTo>
                    <a:pt x="4436" y="380"/>
                  </a:lnTo>
                  <a:lnTo>
                    <a:pt x="4436" y="383"/>
                  </a:lnTo>
                  <a:lnTo>
                    <a:pt x="4436" y="380"/>
                  </a:lnTo>
                  <a:lnTo>
                    <a:pt x="4437" y="386"/>
                  </a:lnTo>
                  <a:lnTo>
                    <a:pt x="4437" y="383"/>
                  </a:lnTo>
                  <a:lnTo>
                    <a:pt x="4437" y="384"/>
                  </a:lnTo>
                  <a:lnTo>
                    <a:pt x="4437" y="387"/>
                  </a:lnTo>
                  <a:lnTo>
                    <a:pt x="4437" y="384"/>
                  </a:lnTo>
                  <a:lnTo>
                    <a:pt x="4438" y="393"/>
                  </a:lnTo>
                  <a:lnTo>
                    <a:pt x="4438" y="381"/>
                  </a:lnTo>
                  <a:lnTo>
                    <a:pt x="4438" y="392"/>
                  </a:lnTo>
                  <a:lnTo>
                    <a:pt x="4438" y="384"/>
                  </a:lnTo>
                  <a:lnTo>
                    <a:pt x="4439" y="388"/>
                  </a:lnTo>
                  <a:lnTo>
                    <a:pt x="4439" y="390"/>
                  </a:lnTo>
                  <a:lnTo>
                    <a:pt x="4439" y="388"/>
                  </a:lnTo>
                  <a:lnTo>
                    <a:pt x="4439" y="395"/>
                  </a:lnTo>
                  <a:lnTo>
                    <a:pt x="4440" y="386"/>
                  </a:lnTo>
                  <a:lnTo>
                    <a:pt x="4440" y="395"/>
                  </a:lnTo>
                  <a:lnTo>
                    <a:pt x="4440" y="393"/>
                  </a:lnTo>
                  <a:lnTo>
                    <a:pt x="4440" y="390"/>
                  </a:lnTo>
                  <a:lnTo>
                    <a:pt x="4440" y="399"/>
                  </a:lnTo>
                  <a:lnTo>
                    <a:pt x="4440" y="391"/>
                  </a:lnTo>
                  <a:lnTo>
                    <a:pt x="4441" y="394"/>
                  </a:lnTo>
                  <a:lnTo>
                    <a:pt x="4441" y="397"/>
                  </a:lnTo>
                  <a:lnTo>
                    <a:pt x="4441" y="398"/>
                  </a:lnTo>
                  <a:lnTo>
                    <a:pt x="4441" y="393"/>
                  </a:lnTo>
                  <a:lnTo>
                    <a:pt x="4442" y="397"/>
                  </a:lnTo>
                  <a:lnTo>
                    <a:pt x="4442" y="398"/>
                  </a:lnTo>
                  <a:lnTo>
                    <a:pt x="4442" y="394"/>
                  </a:lnTo>
                  <a:lnTo>
                    <a:pt x="4442" y="399"/>
                  </a:lnTo>
                  <a:lnTo>
                    <a:pt x="4443" y="394"/>
                  </a:lnTo>
                  <a:lnTo>
                    <a:pt x="4443" y="395"/>
                  </a:lnTo>
                  <a:lnTo>
                    <a:pt x="4443" y="398"/>
                  </a:lnTo>
                  <a:lnTo>
                    <a:pt x="4443" y="398"/>
                  </a:lnTo>
                  <a:lnTo>
                    <a:pt x="4443" y="399"/>
                  </a:lnTo>
                  <a:lnTo>
                    <a:pt x="4443" y="401"/>
                  </a:lnTo>
                  <a:lnTo>
                    <a:pt x="4443" y="397"/>
                  </a:lnTo>
                  <a:lnTo>
                    <a:pt x="4444" y="400"/>
                  </a:lnTo>
                  <a:lnTo>
                    <a:pt x="4444" y="394"/>
                  </a:lnTo>
                  <a:lnTo>
                    <a:pt x="4444" y="394"/>
                  </a:lnTo>
                  <a:lnTo>
                    <a:pt x="4444" y="403"/>
                  </a:lnTo>
                  <a:lnTo>
                    <a:pt x="4445" y="393"/>
                  </a:lnTo>
                  <a:lnTo>
                    <a:pt x="4445" y="398"/>
                  </a:lnTo>
                  <a:lnTo>
                    <a:pt x="4445" y="393"/>
                  </a:lnTo>
                  <a:lnTo>
                    <a:pt x="4445" y="395"/>
                  </a:lnTo>
                  <a:lnTo>
                    <a:pt x="4445" y="399"/>
                  </a:lnTo>
                  <a:lnTo>
                    <a:pt x="4446" y="394"/>
                  </a:lnTo>
                  <a:lnTo>
                    <a:pt x="4446" y="402"/>
                  </a:lnTo>
                  <a:lnTo>
                    <a:pt x="4446" y="394"/>
                  </a:lnTo>
                  <a:lnTo>
                    <a:pt x="4447" y="405"/>
                  </a:lnTo>
                  <a:lnTo>
                    <a:pt x="4447" y="390"/>
                  </a:lnTo>
                  <a:lnTo>
                    <a:pt x="4447" y="390"/>
                  </a:lnTo>
                  <a:lnTo>
                    <a:pt x="4447" y="391"/>
                  </a:lnTo>
                  <a:lnTo>
                    <a:pt x="4447" y="380"/>
                  </a:lnTo>
                  <a:lnTo>
                    <a:pt x="4448" y="388"/>
                  </a:lnTo>
                  <a:lnTo>
                    <a:pt x="4448" y="385"/>
                  </a:lnTo>
                  <a:lnTo>
                    <a:pt x="4448" y="385"/>
                  </a:lnTo>
                  <a:lnTo>
                    <a:pt x="4448" y="396"/>
                  </a:lnTo>
                  <a:lnTo>
                    <a:pt x="4449" y="386"/>
                  </a:lnTo>
                  <a:lnTo>
                    <a:pt x="4449" y="390"/>
                  </a:lnTo>
                  <a:lnTo>
                    <a:pt x="4449" y="395"/>
                  </a:lnTo>
                  <a:lnTo>
                    <a:pt x="4449" y="391"/>
                  </a:lnTo>
                  <a:lnTo>
                    <a:pt x="4449" y="392"/>
                  </a:lnTo>
                  <a:lnTo>
                    <a:pt x="4450" y="394"/>
                  </a:lnTo>
                  <a:lnTo>
                    <a:pt x="4450" y="392"/>
                  </a:lnTo>
                  <a:lnTo>
                    <a:pt x="4450" y="397"/>
                  </a:lnTo>
                  <a:lnTo>
                    <a:pt x="4450" y="390"/>
                  </a:lnTo>
                  <a:lnTo>
                    <a:pt x="4450" y="397"/>
                  </a:lnTo>
                  <a:lnTo>
                    <a:pt x="4451" y="392"/>
                  </a:lnTo>
                  <a:lnTo>
                    <a:pt x="4451" y="392"/>
                  </a:lnTo>
                  <a:lnTo>
                    <a:pt x="4451" y="399"/>
                  </a:lnTo>
                  <a:lnTo>
                    <a:pt x="4451" y="391"/>
                  </a:lnTo>
                  <a:lnTo>
                    <a:pt x="4452" y="397"/>
                  </a:lnTo>
                  <a:lnTo>
                    <a:pt x="4452" y="396"/>
                  </a:lnTo>
                  <a:lnTo>
                    <a:pt x="4452" y="392"/>
                  </a:lnTo>
                  <a:lnTo>
                    <a:pt x="4452" y="396"/>
                  </a:lnTo>
                  <a:lnTo>
                    <a:pt x="4452" y="392"/>
                  </a:lnTo>
                  <a:lnTo>
                    <a:pt x="4453" y="396"/>
                  </a:lnTo>
                  <a:lnTo>
                    <a:pt x="4453" y="391"/>
                  </a:lnTo>
                  <a:lnTo>
                    <a:pt x="4453" y="398"/>
                  </a:lnTo>
                  <a:lnTo>
                    <a:pt x="4454" y="394"/>
                  </a:lnTo>
                  <a:lnTo>
                    <a:pt x="4454" y="399"/>
                  </a:lnTo>
                  <a:lnTo>
                    <a:pt x="4454" y="398"/>
                  </a:lnTo>
                  <a:lnTo>
                    <a:pt x="4454" y="400"/>
                  </a:lnTo>
                  <a:lnTo>
                    <a:pt x="4454" y="397"/>
                  </a:lnTo>
                  <a:lnTo>
                    <a:pt x="4455" y="398"/>
                  </a:lnTo>
                  <a:lnTo>
                    <a:pt x="4455" y="400"/>
                  </a:lnTo>
                  <a:lnTo>
                    <a:pt x="4455" y="399"/>
                  </a:lnTo>
                  <a:lnTo>
                    <a:pt x="4455" y="403"/>
                  </a:lnTo>
                  <a:lnTo>
                    <a:pt x="4456" y="397"/>
                  </a:lnTo>
                  <a:lnTo>
                    <a:pt x="4456" y="397"/>
                  </a:lnTo>
                  <a:lnTo>
                    <a:pt x="4456" y="403"/>
                  </a:lnTo>
                  <a:lnTo>
                    <a:pt x="4456" y="393"/>
                  </a:lnTo>
                  <a:lnTo>
                    <a:pt x="4456" y="399"/>
                  </a:lnTo>
                  <a:lnTo>
                    <a:pt x="4457" y="394"/>
                  </a:lnTo>
                  <a:lnTo>
                    <a:pt x="4457" y="401"/>
                  </a:lnTo>
                  <a:lnTo>
                    <a:pt x="4457" y="393"/>
                  </a:lnTo>
                  <a:lnTo>
                    <a:pt x="4457" y="396"/>
                  </a:lnTo>
                  <a:lnTo>
                    <a:pt x="4457" y="397"/>
                  </a:lnTo>
                  <a:lnTo>
                    <a:pt x="4458" y="393"/>
                  </a:lnTo>
                  <a:lnTo>
                    <a:pt x="4458" y="403"/>
                  </a:lnTo>
                  <a:lnTo>
                    <a:pt x="4458" y="393"/>
                  </a:lnTo>
                  <a:lnTo>
                    <a:pt x="4458" y="394"/>
                  </a:lnTo>
                  <a:lnTo>
                    <a:pt x="4458" y="394"/>
                  </a:lnTo>
                  <a:lnTo>
                    <a:pt x="4459" y="385"/>
                  </a:lnTo>
                  <a:lnTo>
                    <a:pt x="4459" y="389"/>
                  </a:lnTo>
                  <a:lnTo>
                    <a:pt x="4459" y="385"/>
                  </a:lnTo>
                  <a:lnTo>
                    <a:pt x="4459" y="383"/>
                  </a:lnTo>
                  <a:lnTo>
                    <a:pt x="4460" y="384"/>
                  </a:lnTo>
                  <a:lnTo>
                    <a:pt x="4460" y="380"/>
                  </a:lnTo>
                  <a:lnTo>
                    <a:pt x="4460" y="386"/>
                  </a:lnTo>
                  <a:lnTo>
                    <a:pt x="4460" y="388"/>
                  </a:lnTo>
                  <a:lnTo>
                    <a:pt x="4460" y="380"/>
                  </a:lnTo>
                  <a:lnTo>
                    <a:pt x="4461" y="382"/>
                  </a:lnTo>
                  <a:lnTo>
                    <a:pt x="4461" y="389"/>
                  </a:lnTo>
                  <a:lnTo>
                    <a:pt x="4461" y="381"/>
                  </a:lnTo>
                  <a:lnTo>
                    <a:pt x="4461" y="389"/>
                  </a:lnTo>
                  <a:lnTo>
                    <a:pt x="4461" y="380"/>
                  </a:lnTo>
                  <a:lnTo>
                    <a:pt x="4462" y="387"/>
                  </a:lnTo>
                  <a:lnTo>
                    <a:pt x="4462" y="384"/>
                  </a:lnTo>
                  <a:lnTo>
                    <a:pt x="4462" y="390"/>
                  </a:lnTo>
                  <a:lnTo>
                    <a:pt x="4462" y="382"/>
                  </a:lnTo>
                  <a:lnTo>
                    <a:pt x="4462" y="379"/>
                  </a:lnTo>
                  <a:lnTo>
                    <a:pt x="4463" y="389"/>
                  </a:lnTo>
                  <a:lnTo>
                    <a:pt x="4463" y="380"/>
                  </a:lnTo>
                  <a:lnTo>
                    <a:pt x="4463" y="389"/>
                  </a:lnTo>
                  <a:lnTo>
                    <a:pt x="4464" y="380"/>
                  </a:lnTo>
                  <a:lnTo>
                    <a:pt x="4464" y="388"/>
                  </a:lnTo>
                  <a:lnTo>
                    <a:pt x="4464" y="376"/>
                  </a:lnTo>
                  <a:lnTo>
                    <a:pt x="4464" y="383"/>
                  </a:lnTo>
                  <a:lnTo>
                    <a:pt x="4464" y="373"/>
                  </a:lnTo>
                  <a:lnTo>
                    <a:pt x="4465" y="384"/>
                  </a:lnTo>
                  <a:lnTo>
                    <a:pt x="4465" y="372"/>
                  </a:lnTo>
                  <a:lnTo>
                    <a:pt x="4465" y="376"/>
                  </a:lnTo>
                  <a:lnTo>
                    <a:pt x="4465" y="376"/>
                  </a:lnTo>
                  <a:lnTo>
                    <a:pt x="4465" y="373"/>
                  </a:lnTo>
                  <a:lnTo>
                    <a:pt x="4466" y="377"/>
                  </a:lnTo>
                  <a:lnTo>
                    <a:pt x="4466" y="369"/>
                  </a:lnTo>
                  <a:lnTo>
                    <a:pt x="4466" y="375"/>
                  </a:lnTo>
                  <a:lnTo>
                    <a:pt x="4466" y="367"/>
                  </a:lnTo>
                  <a:lnTo>
                    <a:pt x="4467" y="374"/>
                  </a:lnTo>
                  <a:lnTo>
                    <a:pt x="4467" y="369"/>
                  </a:lnTo>
                  <a:lnTo>
                    <a:pt x="4467" y="373"/>
                  </a:lnTo>
                  <a:lnTo>
                    <a:pt x="4468" y="366"/>
                  </a:lnTo>
                  <a:lnTo>
                    <a:pt x="4468" y="370"/>
                  </a:lnTo>
                  <a:lnTo>
                    <a:pt x="4468" y="363"/>
                  </a:lnTo>
                  <a:lnTo>
                    <a:pt x="4468" y="361"/>
                  </a:lnTo>
                  <a:lnTo>
                    <a:pt x="4469" y="355"/>
                  </a:lnTo>
                  <a:lnTo>
                    <a:pt x="4469" y="356"/>
                  </a:lnTo>
                  <a:lnTo>
                    <a:pt x="4469" y="345"/>
                  </a:lnTo>
                  <a:lnTo>
                    <a:pt x="4469" y="343"/>
                  </a:lnTo>
                  <a:lnTo>
                    <a:pt x="4469" y="344"/>
                  </a:lnTo>
                  <a:lnTo>
                    <a:pt x="4470" y="332"/>
                  </a:lnTo>
                  <a:lnTo>
                    <a:pt x="4470" y="336"/>
                  </a:lnTo>
                  <a:lnTo>
                    <a:pt x="4470" y="327"/>
                  </a:lnTo>
                  <a:lnTo>
                    <a:pt x="4470" y="325"/>
                  </a:lnTo>
                  <a:lnTo>
                    <a:pt x="4471" y="308"/>
                  </a:lnTo>
                  <a:lnTo>
                    <a:pt x="4471" y="312"/>
                  </a:lnTo>
                  <a:lnTo>
                    <a:pt x="4471" y="294"/>
                  </a:lnTo>
                  <a:lnTo>
                    <a:pt x="4471" y="299"/>
                  </a:lnTo>
                  <a:lnTo>
                    <a:pt x="4471" y="285"/>
                  </a:lnTo>
                  <a:lnTo>
                    <a:pt x="4472" y="289"/>
                  </a:lnTo>
                  <a:lnTo>
                    <a:pt x="4472" y="283"/>
                  </a:lnTo>
                  <a:lnTo>
                    <a:pt x="4472" y="284"/>
                  </a:lnTo>
                  <a:lnTo>
                    <a:pt x="4472" y="282"/>
                  </a:lnTo>
                  <a:lnTo>
                    <a:pt x="4473" y="278"/>
                  </a:lnTo>
                  <a:lnTo>
                    <a:pt x="4473" y="284"/>
                  </a:lnTo>
                  <a:lnTo>
                    <a:pt x="4473" y="274"/>
                  </a:lnTo>
                  <a:lnTo>
                    <a:pt x="4473" y="277"/>
                  </a:lnTo>
                  <a:lnTo>
                    <a:pt x="4474" y="272"/>
                  </a:lnTo>
                  <a:lnTo>
                    <a:pt x="4474" y="274"/>
                  </a:lnTo>
                  <a:lnTo>
                    <a:pt x="4474" y="272"/>
                  </a:lnTo>
                  <a:lnTo>
                    <a:pt x="4474" y="273"/>
                  </a:lnTo>
                  <a:lnTo>
                    <a:pt x="4474" y="272"/>
                  </a:lnTo>
                  <a:lnTo>
                    <a:pt x="4474" y="268"/>
                  </a:lnTo>
                  <a:lnTo>
                    <a:pt x="4475" y="275"/>
                  </a:lnTo>
                  <a:lnTo>
                    <a:pt x="4475" y="272"/>
                  </a:lnTo>
                  <a:lnTo>
                    <a:pt x="4475" y="269"/>
                  </a:lnTo>
                  <a:lnTo>
                    <a:pt x="4475" y="274"/>
                  </a:lnTo>
                  <a:lnTo>
                    <a:pt x="4475" y="269"/>
                  </a:lnTo>
                  <a:lnTo>
                    <a:pt x="4476" y="268"/>
                  </a:lnTo>
                  <a:lnTo>
                    <a:pt x="4476" y="272"/>
                  </a:lnTo>
                  <a:lnTo>
                    <a:pt x="4476" y="269"/>
                  </a:lnTo>
                  <a:lnTo>
                    <a:pt x="4477" y="265"/>
                  </a:lnTo>
                  <a:lnTo>
                    <a:pt x="4477" y="270"/>
                  </a:lnTo>
                  <a:lnTo>
                    <a:pt x="4477" y="260"/>
                  </a:lnTo>
                  <a:lnTo>
                    <a:pt x="4477" y="269"/>
                  </a:lnTo>
                  <a:lnTo>
                    <a:pt x="4478" y="263"/>
                  </a:lnTo>
                  <a:lnTo>
                    <a:pt x="4478" y="261"/>
                  </a:lnTo>
                  <a:lnTo>
                    <a:pt x="4478" y="263"/>
                  </a:lnTo>
                  <a:lnTo>
                    <a:pt x="4478" y="258"/>
                  </a:lnTo>
                  <a:lnTo>
                    <a:pt x="4478" y="265"/>
                  </a:lnTo>
                  <a:lnTo>
                    <a:pt x="4478" y="257"/>
                  </a:lnTo>
                  <a:lnTo>
                    <a:pt x="4479" y="260"/>
                  </a:lnTo>
                  <a:lnTo>
                    <a:pt x="4479" y="251"/>
                  </a:lnTo>
                  <a:lnTo>
                    <a:pt x="4479" y="258"/>
                  </a:lnTo>
                  <a:lnTo>
                    <a:pt x="4480" y="252"/>
                  </a:lnTo>
                  <a:lnTo>
                    <a:pt x="4480" y="252"/>
                  </a:lnTo>
                  <a:lnTo>
                    <a:pt x="4480" y="246"/>
                  </a:lnTo>
                  <a:lnTo>
                    <a:pt x="4480" y="252"/>
                  </a:lnTo>
                  <a:lnTo>
                    <a:pt x="4481" y="241"/>
                  </a:lnTo>
                  <a:lnTo>
                    <a:pt x="4481" y="246"/>
                  </a:lnTo>
                  <a:lnTo>
                    <a:pt x="4481" y="246"/>
                  </a:lnTo>
                  <a:lnTo>
                    <a:pt x="4481" y="237"/>
                  </a:lnTo>
                  <a:lnTo>
                    <a:pt x="4481" y="243"/>
                  </a:lnTo>
                  <a:lnTo>
                    <a:pt x="4481" y="235"/>
                  </a:lnTo>
                  <a:lnTo>
                    <a:pt x="4482" y="245"/>
                  </a:lnTo>
                  <a:lnTo>
                    <a:pt x="4482" y="233"/>
                  </a:lnTo>
                  <a:lnTo>
                    <a:pt x="4482" y="239"/>
                  </a:lnTo>
                  <a:lnTo>
                    <a:pt x="4482" y="237"/>
                  </a:lnTo>
                  <a:lnTo>
                    <a:pt x="4482" y="234"/>
                  </a:lnTo>
                  <a:lnTo>
                    <a:pt x="4483" y="242"/>
                  </a:lnTo>
                  <a:lnTo>
                    <a:pt x="4483" y="229"/>
                  </a:lnTo>
                  <a:lnTo>
                    <a:pt x="4483" y="229"/>
                  </a:lnTo>
                  <a:lnTo>
                    <a:pt x="4483" y="222"/>
                  </a:lnTo>
                  <a:lnTo>
                    <a:pt x="4484" y="219"/>
                  </a:lnTo>
                  <a:lnTo>
                    <a:pt x="4484" y="226"/>
                  </a:lnTo>
                  <a:lnTo>
                    <a:pt x="4484" y="221"/>
                  </a:lnTo>
                  <a:lnTo>
                    <a:pt x="4484" y="222"/>
                  </a:lnTo>
                  <a:lnTo>
                    <a:pt x="4485" y="220"/>
                  </a:lnTo>
                  <a:lnTo>
                    <a:pt x="4485" y="225"/>
                  </a:lnTo>
                  <a:lnTo>
                    <a:pt x="4485" y="215"/>
                  </a:lnTo>
                  <a:lnTo>
                    <a:pt x="4485" y="220"/>
                  </a:lnTo>
                  <a:lnTo>
                    <a:pt x="4485" y="209"/>
                  </a:lnTo>
                  <a:lnTo>
                    <a:pt x="4485" y="212"/>
                  </a:lnTo>
                  <a:lnTo>
                    <a:pt x="4486" y="218"/>
                  </a:lnTo>
                  <a:lnTo>
                    <a:pt x="4486" y="208"/>
                  </a:lnTo>
                  <a:lnTo>
                    <a:pt x="4486" y="215"/>
                  </a:lnTo>
                  <a:lnTo>
                    <a:pt x="4486" y="205"/>
                  </a:lnTo>
                  <a:lnTo>
                    <a:pt x="4486" y="209"/>
                  </a:lnTo>
                  <a:lnTo>
                    <a:pt x="4487" y="211"/>
                  </a:lnTo>
                  <a:lnTo>
                    <a:pt x="4487" y="209"/>
                  </a:lnTo>
                  <a:lnTo>
                    <a:pt x="4487" y="210"/>
                  </a:lnTo>
                  <a:lnTo>
                    <a:pt x="4487" y="202"/>
                  </a:lnTo>
                  <a:lnTo>
                    <a:pt x="4488" y="210"/>
                  </a:lnTo>
                  <a:lnTo>
                    <a:pt x="4488" y="198"/>
                  </a:lnTo>
                  <a:lnTo>
                    <a:pt x="4488" y="205"/>
                  </a:lnTo>
                  <a:lnTo>
                    <a:pt x="4488" y="198"/>
                  </a:lnTo>
                  <a:lnTo>
                    <a:pt x="4488" y="203"/>
                  </a:lnTo>
                  <a:lnTo>
                    <a:pt x="4489" y="188"/>
                  </a:lnTo>
                  <a:lnTo>
                    <a:pt x="4489" y="191"/>
                  </a:lnTo>
                  <a:lnTo>
                    <a:pt x="4489" y="189"/>
                  </a:lnTo>
                  <a:lnTo>
                    <a:pt x="4489" y="195"/>
                  </a:lnTo>
                  <a:lnTo>
                    <a:pt x="4490" y="191"/>
                  </a:lnTo>
                  <a:lnTo>
                    <a:pt x="4490" y="193"/>
                  </a:lnTo>
                  <a:lnTo>
                    <a:pt x="4490" y="190"/>
                  </a:lnTo>
                  <a:lnTo>
                    <a:pt x="4490" y="188"/>
                  </a:lnTo>
                  <a:lnTo>
                    <a:pt x="4490" y="196"/>
                  </a:lnTo>
                  <a:lnTo>
                    <a:pt x="4491" y="186"/>
                  </a:lnTo>
                  <a:lnTo>
                    <a:pt x="4491" y="189"/>
                  </a:lnTo>
                  <a:lnTo>
                    <a:pt x="4491" y="189"/>
                  </a:lnTo>
                  <a:lnTo>
                    <a:pt x="4491" y="189"/>
                  </a:lnTo>
                  <a:lnTo>
                    <a:pt x="4492" y="190"/>
                  </a:lnTo>
                  <a:lnTo>
                    <a:pt x="4492" y="180"/>
                  </a:lnTo>
                  <a:lnTo>
                    <a:pt x="4492" y="185"/>
                  </a:lnTo>
                  <a:lnTo>
                    <a:pt x="4492" y="178"/>
                  </a:lnTo>
                  <a:lnTo>
                    <a:pt x="4492" y="180"/>
                  </a:lnTo>
                  <a:lnTo>
                    <a:pt x="4492" y="178"/>
                  </a:lnTo>
                  <a:lnTo>
                    <a:pt x="4493" y="180"/>
                  </a:lnTo>
                  <a:lnTo>
                    <a:pt x="4493" y="169"/>
                  </a:lnTo>
                  <a:lnTo>
                    <a:pt x="4493" y="178"/>
                  </a:lnTo>
                  <a:lnTo>
                    <a:pt x="4493" y="169"/>
                  </a:lnTo>
                  <a:lnTo>
                    <a:pt x="4494" y="171"/>
                  </a:lnTo>
                  <a:lnTo>
                    <a:pt x="4494" y="170"/>
                  </a:lnTo>
                  <a:lnTo>
                    <a:pt x="4494" y="157"/>
                  </a:lnTo>
                  <a:lnTo>
                    <a:pt x="4495" y="160"/>
                  </a:lnTo>
                  <a:lnTo>
                    <a:pt x="4495" y="150"/>
                  </a:lnTo>
                  <a:lnTo>
                    <a:pt x="4495" y="151"/>
                  </a:lnTo>
                  <a:lnTo>
                    <a:pt x="4495" y="155"/>
                  </a:lnTo>
                  <a:lnTo>
                    <a:pt x="4495" y="148"/>
                  </a:lnTo>
                  <a:lnTo>
                    <a:pt x="4495" y="149"/>
                  </a:lnTo>
                  <a:lnTo>
                    <a:pt x="4496" y="149"/>
                  </a:lnTo>
                  <a:lnTo>
                    <a:pt x="4496" y="153"/>
                  </a:lnTo>
                  <a:lnTo>
                    <a:pt x="4496" y="148"/>
                  </a:lnTo>
                  <a:lnTo>
                    <a:pt x="4496" y="150"/>
                  </a:lnTo>
                  <a:lnTo>
                    <a:pt x="4497" y="147"/>
                  </a:lnTo>
                  <a:lnTo>
                    <a:pt x="4497" y="147"/>
                  </a:lnTo>
                  <a:lnTo>
                    <a:pt x="4497" y="151"/>
                  </a:lnTo>
                  <a:lnTo>
                    <a:pt x="4497" y="147"/>
                  </a:lnTo>
                  <a:lnTo>
                    <a:pt x="4497" y="151"/>
                  </a:lnTo>
                  <a:lnTo>
                    <a:pt x="4498" y="143"/>
                  </a:lnTo>
                  <a:lnTo>
                    <a:pt x="4498" y="145"/>
                  </a:lnTo>
                  <a:lnTo>
                    <a:pt x="4498" y="138"/>
                  </a:lnTo>
                  <a:lnTo>
                    <a:pt x="4498" y="140"/>
                  </a:lnTo>
                  <a:lnTo>
                    <a:pt x="4499" y="139"/>
                  </a:lnTo>
                  <a:lnTo>
                    <a:pt x="4499" y="145"/>
                  </a:lnTo>
                  <a:lnTo>
                    <a:pt x="4499" y="135"/>
                  </a:lnTo>
                  <a:lnTo>
                    <a:pt x="4499" y="141"/>
                  </a:lnTo>
                  <a:lnTo>
                    <a:pt x="4499" y="133"/>
                  </a:lnTo>
                  <a:lnTo>
                    <a:pt x="4499" y="140"/>
                  </a:lnTo>
                  <a:lnTo>
                    <a:pt x="4500" y="127"/>
                  </a:lnTo>
                  <a:lnTo>
                    <a:pt x="4500" y="138"/>
                  </a:lnTo>
                  <a:lnTo>
                    <a:pt x="4500" y="129"/>
                  </a:lnTo>
                  <a:lnTo>
                    <a:pt x="4501" y="136"/>
                  </a:lnTo>
                  <a:lnTo>
                    <a:pt x="4501" y="129"/>
                  </a:lnTo>
                  <a:lnTo>
                    <a:pt x="4501" y="134"/>
                  </a:lnTo>
                  <a:lnTo>
                    <a:pt x="4501" y="122"/>
                  </a:lnTo>
                  <a:lnTo>
                    <a:pt x="4501" y="132"/>
                  </a:lnTo>
                  <a:lnTo>
                    <a:pt x="4502" y="127"/>
                  </a:lnTo>
                  <a:lnTo>
                    <a:pt x="4502" y="124"/>
                  </a:lnTo>
                  <a:lnTo>
                    <a:pt x="4502" y="130"/>
                  </a:lnTo>
                  <a:lnTo>
                    <a:pt x="4502" y="125"/>
                  </a:lnTo>
                  <a:lnTo>
                    <a:pt x="4502" y="129"/>
                  </a:lnTo>
                  <a:lnTo>
                    <a:pt x="4503" y="121"/>
                  </a:lnTo>
                  <a:lnTo>
                    <a:pt x="4503" y="123"/>
                  </a:lnTo>
                  <a:lnTo>
                    <a:pt x="4503" y="127"/>
                  </a:lnTo>
                  <a:lnTo>
                    <a:pt x="4503" y="123"/>
                  </a:lnTo>
                  <a:lnTo>
                    <a:pt x="4504" y="129"/>
                  </a:lnTo>
                  <a:lnTo>
                    <a:pt x="4504" y="119"/>
                  </a:lnTo>
                  <a:lnTo>
                    <a:pt x="4504" y="123"/>
                  </a:lnTo>
                  <a:lnTo>
                    <a:pt x="4504" y="123"/>
                  </a:lnTo>
                  <a:lnTo>
                    <a:pt x="4505" y="119"/>
                  </a:lnTo>
                  <a:lnTo>
                    <a:pt x="4505" y="127"/>
                  </a:lnTo>
                  <a:lnTo>
                    <a:pt x="4505" y="121"/>
                  </a:lnTo>
                  <a:lnTo>
                    <a:pt x="4505" y="123"/>
                  </a:lnTo>
                  <a:lnTo>
                    <a:pt x="4505" y="120"/>
                  </a:lnTo>
                  <a:lnTo>
                    <a:pt x="4506" y="120"/>
                  </a:lnTo>
                  <a:lnTo>
                    <a:pt x="4506" y="123"/>
                  </a:lnTo>
                  <a:lnTo>
                    <a:pt x="4506" y="113"/>
                  </a:lnTo>
                  <a:lnTo>
                    <a:pt x="4506" y="118"/>
                  </a:lnTo>
                  <a:lnTo>
                    <a:pt x="4506" y="103"/>
                  </a:lnTo>
                  <a:lnTo>
                    <a:pt x="4506" y="108"/>
                  </a:lnTo>
                  <a:lnTo>
                    <a:pt x="4507" y="99"/>
                  </a:lnTo>
                  <a:lnTo>
                    <a:pt x="4507" y="100"/>
                  </a:lnTo>
                  <a:lnTo>
                    <a:pt x="4507" y="97"/>
                  </a:lnTo>
                  <a:lnTo>
                    <a:pt x="4507" y="103"/>
                  </a:lnTo>
                  <a:lnTo>
                    <a:pt x="4507" y="107"/>
                  </a:lnTo>
                  <a:lnTo>
                    <a:pt x="4508" y="106"/>
                  </a:lnTo>
                  <a:lnTo>
                    <a:pt x="4508" y="101"/>
                  </a:lnTo>
                  <a:lnTo>
                    <a:pt x="4508" y="104"/>
                  </a:lnTo>
                  <a:lnTo>
                    <a:pt x="4508" y="103"/>
                  </a:lnTo>
                  <a:lnTo>
                    <a:pt x="4509" y="105"/>
                  </a:lnTo>
                  <a:lnTo>
                    <a:pt x="4509" y="99"/>
                  </a:lnTo>
                  <a:lnTo>
                    <a:pt x="4509" y="102"/>
                  </a:lnTo>
                  <a:lnTo>
                    <a:pt x="4509" y="103"/>
                  </a:lnTo>
                  <a:lnTo>
                    <a:pt x="4509" y="96"/>
                  </a:lnTo>
                  <a:lnTo>
                    <a:pt x="4509" y="106"/>
                  </a:lnTo>
                  <a:lnTo>
                    <a:pt x="4510" y="96"/>
                  </a:lnTo>
                  <a:lnTo>
                    <a:pt x="4510" y="103"/>
                  </a:lnTo>
                  <a:lnTo>
                    <a:pt x="4510" y="94"/>
                  </a:lnTo>
                  <a:lnTo>
                    <a:pt x="4510" y="97"/>
                  </a:lnTo>
                  <a:lnTo>
                    <a:pt x="4510" y="98"/>
                  </a:lnTo>
                  <a:lnTo>
                    <a:pt x="4511" y="96"/>
                  </a:lnTo>
                  <a:lnTo>
                    <a:pt x="4511" y="100"/>
                  </a:lnTo>
                  <a:lnTo>
                    <a:pt x="4511" y="91"/>
                  </a:lnTo>
                  <a:lnTo>
                    <a:pt x="4511" y="95"/>
                  </a:lnTo>
                  <a:lnTo>
                    <a:pt x="4511" y="86"/>
                  </a:lnTo>
                  <a:lnTo>
                    <a:pt x="4512" y="94"/>
                  </a:lnTo>
                  <a:lnTo>
                    <a:pt x="4512" y="82"/>
                  </a:lnTo>
                  <a:lnTo>
                    <a:pt x="4512" y="91"/>
                  </a:lnTo>
                  <a:lnTo>
                    <a:pt x="4513" y="82"/>
                  </a:lnTo>
                  <a:lnTo>
                    <a:pt x="4513" y="91"/>
                  </a:lnTo>
                  <a:lnTo>
                    <a:pt x="4513" y="81"/>
                  </a:lnTo>
                  <a:lnTo>
                    <a:pt x="4513" y="89"/>
                  </a:lnTo>
                  <a:lnTo>
                    <a:pt x="4513" y="83"/>
                  </a:lnTo>
                  <a:lnTo>
                    <a:pt x="4513" y="88"/>
                  </a:lnTo>
                  <a:lnTo>
                    <a:pt x="4514" y="89"/>
                  </a:lnTo>
                  <a:lnTo>
                    <a:pt x="4514" y="84"/>
                  </a:lnTo>
                  <a:lnTo>
                    <a:pt x="4514" y="91"/>
                  </a:lnTo>
                  <a:lnTo>
                    <a:pt x="4514" y="78"/>
                  </a:lnTo>
                  <a:lnTo>
                    <a:pt x="4514" y="83"/>
                  </a:lnTo>
                  <a:lnTo>
                    <a:pt x="4515" y="82"/>
                  </a:lnTo>
                  <a:lnTo>
                    <a:pt x="4515" y="87"/>
                  </a:lnTo>
                  <a:lnTo>
                    <a:pt x="4515" y="86"/>
                  </a:lnTo>
                  <a:lnTo>
                    <a:pt x="4516" y="83"/>
                  </a:lnTo>
                  <a:lnTo>
                    <a:pt x="4516" y="84"/>
                  </a:lnTo>
                  <a:lnTo>
                    <a:pt x="4516" y="84"/>
                  </a:lnTo>
                  <a:lnTo>
                    <a:pt x="4516" y="81"/>
                  </a:lnTo>
                  <a:lnTo>
                    <a:pt x="4516" y="78"/>
                  </a:lnTo>
                  <a:lnTo>
                    <a:pt x="4516" y="79"/>
                  </a:lnTo>
                  <a:lnTo>
                    <a:pt x="4517" y="72"/>
                  </a:lnTo>
                  <a:lnTo>
                    <a:pt x="4517" y="85"/>
                  </a:lnTo>
                  <a:lnTo>
                    <a:pt x="4517" y="74"/>
                  </a:lnTo>
                  <a:lnTo>
                    <a:pt x="4517" y="83"/>
                  </a:lnTo>
                  <a:lnTo>
                    <a:pt x="4518" y="78"/>
                  </a:lnTo>
                  <a:lnTo>
                    <a:pt x="4518" y="79"/>
                  </a:lnTo>
                  <a:lnTo>
                    <a:pt x="4518" y="75"/>
                  </a:lnTo>
                  <a:lnTo>
                    <a:pt x="4518" y="73"/>
                  </a:lnTo>
                  <a:lnTo>
                    <a:pt x="4518" y="77"/>
                  </a:lnTo>
                  <a:lnTo>
                    <a:pt x="4519" y="68"/>
                  </a:lnTo>
                  <a:lnTo>
                    <a:pt x="4519" y="81"/>
                  </a:lnTo>
                  <a:lnTo>
                    <a:pt x="4519" y="70"/>
                  </a:lnTo>
                  <a:lnTo>
                    <a:pt x="4519" y="77"/>
                  </a:lnTo>
                  <a:lnTo>
                    <a:pt x="4520" y="76"/>
                  </a:lnTo>
                  <a:lnTo>
                    <a:pt x="4520" y="87"/>
                  </a:lnTo>
                  <a:lnTo>
                    <a:pt x="4520" y="75"/>
                  </a:lnTo>
                  <a:lnTo>
                    <a:pt x="4520" y="86"/>
                  </a:lnTo>
                  <a:lnTo>
                    <a:pt x="4520" y="77"/>
                  </a:lnTo>
                  <a:lnTo>
                    <a:pt x="4520" y="77"/>
                  </a:lnTo>
                  <a:lnTo>
                    <a:pt x="4521" y="88"/>
                  </a:lnTo>
                  <a:lnTo>
                    <a:pt x="4521" y="77"/>
                  </a:lnTo>
                  <a:lnTo>
                    <a:pt x="4522" y="84"/>
                  </a:lnTo>
                  <a:lnTo>
                    <a:pt x="4522" y="81"/>
                  </a:lnTo>
                  <a:lnTo>
                    <a:pt x="4522" y="80"/>
                  </a:lnTo>
                  <a:lnTo>
                    <a:pt x="4522" y="84"/>
                  </a:lnTo>
                  <a:lnTo>
                    <a:pt x="4522" y="76"/>
                  </a:lnTo>
                  <a:lnTo>
                    <a:pt x="4523" y="85"/>
                  </a:lnTo>
                  <a:lnTo>
                    <a:pt x="4523" y="78"/>
                  </a:lnTo>
                  <a:lnTo>
                    <a:pt x="4523" y="84"/>
                  </a:lnTo>
                  <a:lnTo>
                    <a:pt x="4523" y="81"/>
                  </a:lnTo>
                  <a:lnTo>
                    <a:pt x="4523" y="80"/>
                  </a:lnTo>
                  <a:lnTo>
                    <a:pt x="4523" y="88"/>
                  </a:lnTo>
                  <a:lnTo>
                    <a:pt x="4524" y="76"/>
                  </a:lnTo>
                  <a:lnTo>
                    <a:pt x="4524" y="78"/>
                  </a:lnTo>
                  <a:lnTo>
                    <a:pt x="4524" y="71"/>
                  </a:lnTo>
                  <a:lnTo>
                    <a:pt x="4524" y="80"/>
                  </a:lnTo>
                  <a:lnTo>
                    <a:pt x="4525" y="78"/>
                  </a:lnTo>
                  <a:lnTo>
                    <a:pt x="4525" y="80"/>
                  </a:lnTo>
                  <a:lnTo>
                    <a:pt x="4525" y="92"/>
                  </a:lnTo>
                  <a:lnTo>
                    <a:pt x="4525" y="80"/>
                  </a:lnTo>
                  <a:lnTo>
                    <a:pt x="4525" y="90"/>
                  </a:lnTo>
                  <a:lnTo>
                    <a:pt x="4526" y="82"/>
                  </a:lnTo>
                  <a:lnTo>
                    <a:pt x="4526" y="89"/>
                  </a:lnTo>
                  <a:lnTo>
                    <a:pt x="4526" y="88"/>
                  </a:lnTo>
                  <a:lnTo>
                    <a:pt x="4526" y="88"/>
                  </a:lnTo>
                  <a:lnTo>
                    <a:pt x="4526" y="95"/>
                  </a:lnTo>
                  <a:lnTo>
                    <a:pt x="4527" y="85"/>
                  </a:lnTo>
                  <a:lnTo>
                    <a:pt x="4527" y="97"/>
                  </a:lnTo>
                  <a:lnTo>
                    <a:pt x="4527" y="90"/>
                  </a:lnTo>
                  <a:lnTo>
                    <a:pt x="4527" y="100"/>
                  </a:lnTo>
                  <a:lnTo>
                    <a:pt x="4527" y="93"/>
                  </a:lnTo>
                  <a:lnTo>
                    <a:pt x="4528" y="100"/>
                  </a:lnTo>
                  <a:lnTo>
                    <a:pt x="4528" y="97"/>
                  </a:lnTo>
                  <a:lnTo>
                    <a:pt x="4528" y="104"/>
                  </a:lnTo>
                  <a:lnTo>
                    <a:pt x="4529" y="105"/>
                  </a:lnTo>
                  <a:lnTo>
                    <a:pt x="4529" y="106"/>
                  </a:lnTo>
                  <a:lnTo>
                    <a:pt x="4529" y="105"/>
                  </a:lnTo>
                  <a:lnTo>
                    <a:pt x="4529" y="108"/>
                  </a:lnTo>
                  <a:lnTo>
                    <a:pt x="4529" y="107"/>
                  </a:lnTo>
                  <a:lnTo>
                    <a:pt x="4530" y="110"/>
                  </a:lnTo>
                  <a:lnTo>
                    <a:pt x="4530" y="117"/>
                  </a:lnTo>
                  <a:lnTo>
                    <a:pt x="4530" y="93"/>
                  </a:lnTo>
                  <a:lnTo>
                    <a:pt x="4530" y="100"/>
                  </a:lnTo>
                  <a:lnTo>
                    <a:pt x="4530" y="113"/>
                  </a:lnTo>
                  <a:lnTo>
                    <a:pt x="4531" y="109"/>
                  </a:lnTo>
                  <a:lnTo>
                    <a:pt x="4531" y="119"/>
                  </a:lnTo>
                  <a:lnTo>
                    <a:pt x="4531" y="111"/>
                  </a:lnTo>
                  <a:lnTo>
                    <a:pt x="4531" y="120"/>
                  </a:lnTo>
                  <a:lnTo>
                    <a:pt x="4532" y="115"/>
                  </a:lnTo>
                  <a:lnTo>
                    <a:pt x="4532" y="124"/>
                  </a:lnTo>
                  <a:lnTo>
                    <a:pt x="4532" y="117"/>
                  </a:lnTo>
                  <a:lnTo>
                    <a:pt x="4532" y="122"/>
                  </a:lnTo>
                  <a:lnTo>
                    <a:pt x="4533" y="127"/>
                  </a:lnTo>
                  <a:lnTo>
                    <a:pt x="4533" y="123"/>
                  </a:lnTo>
                  <a:lnTo>
                    <a:pt x="4533" y="130"/>
                  </a:lnTo>
                  <a:lnTo>
                    <a:pt x="4533" y="129"/>
                  </a:lnTo>
                  <a:lnTo>
                    <a:pt x="4533" y="133"/>
                  </a:lnTo>
                  <a:lnTo>
                    <a:pt x="4534" y="127"/>
                  </a:lnTo>
                  <a:lnTo>
                    <a:pt x="4534" y="140"/>
                  </a:lnTo>
                  <a:lnTo>
                    <a:pt x="4534" y="136"/>
                  </a:lnTo>
                  <a:lnTo>
                    <a:pt x="4534" y="147"/>
                  </a:lnTo>
                  <a:lnTo>
                    <a:pt x="4535" y="147"/>
                  </a:lnTo>
                  <a:lnTo>
                    <a:pt x="4535" y="141"/>
                  </a:lnTo>
                  <a:lnTo>
                    <a:pt x="4535" y="152"/>
                  </a:lnTo>
                  <a:lnTo>
                    <a:pt x="4535" y="152"/>
                  </a:lnTo>
                  <a:lnTo>
                    <a:pt x="4535" y="151"/>
                  </a:lnTo>
                  <a:lnTo>
                    <a:pt x="4536" y="154"/>
                  </a:lnTo>
                  <a:lnTo>
                    <a:pt x="4536" y="155"/>
                  </a:lnTo>
                  <a:lnTo>
                    <a:pt x="4536" y="160"/>
                  </a:lnTo>
                  <a:lnTo>
                    <a:pt x="4536" y="157"/>
                  </a:lnTo>
                  <a:lnTo>
                    <a:pt x="4537" y="165"/>
                  </a:lnTo>
                  <a:lnTo>
                    <a:pt x="4537" y="165"/>
                  </a:lnTo>
                  <a:lnTo>
                    <a:pt x="4537" y="167"/>
                  </a:lnTo>
                  <a:lnTo>
                    <a:pt x="4537" y="172"/>
                  </a:lnTo>
                  <a:lnTo>
                    <a:pt x="4537" y="170"/>
                  </a:lnTo>
                  <a:lnTo>
                    <a:pt x="4537" y="181"/>
                  </a:lnTo>
                  <a:lnTo>
                    <a:pt x="4538" y="173"/>
                  </a:lnTo>
                  <a:lnTo>
                    <a:pt x="4538" y="183"/>
                  </a:lnTo>
                  <a:lnTo>
                    <a:pt x="4538" y="181"/>
                  </a:lnTo>
                  <a:lnTo>
                    <a:pt x="4538" y="189"/>
                  </a:lnTo>
                  <a:lnTo>
                    <a:pt x="4539" y="188"/>
                  </a:lnTo>
                  <a:lnTo>
                    <a:pt x="4539" y="193"/>
                  </a:lnTo>
                  <a:lnTo>
                    <a:pt x="4539" y="189"/>
                  </a:lnTo>
                  <a:lnTo>
                    <a:pt x="4539" y="198"/>
                  </a:lnTo>
                  <a:lnTo>
                    <a:pt x="4540" y="195"/>
                  </a:lnTo>
                  <a:lnTo>
                    <a:pt x="4540" y="208"/>
                  </a:lnTo>
                  <a:lnTo>
                    <a:pt x="4540" y="208"/>
                  </a:lnTo>
                  <a:lnTo>
                    <a:pt x="4541" y="212"/>
                  </a:lnTo>
                  <a:lnTo>
                    <a:pt x="4541" y="217"/>
                  </a:lnTo>
                  <a:lnTo>
                    <a:pt x="4541" y="211"/>
                  </a:lnTo>
                  <a:lnTo>
                    <a:pt x="4541" y="223"/>
                  </a:lnTo>
                  <a:lnTo>
                    <a:pt x="4541" y="220"/>
                  </a:lnTo>
                  <a:lnTo>
                    <a:pt x="4542" y="217"/>
                  </a:lnTo>
                  <a:lnTo>
                    <a:pt x="4542" y="226"/>
                  </a:lnTo>
                  <a:lnTo>
                    <a:pt x="4542" y="220"/>
                  </a:lnTo>
                  <a:lnTo>
                    <a:pt x="4542" y="230"/>
                  </a:lnTo>
                  <a:lnTo>
                    <a:pt x="4542" y="229"/>
                  </a:lnTo>
                  <a:lnTo>
                    <a:pt x="4543" y="233"/>
                  </a:lnTo>
                  <a:lnTo>
                    <a:pt x="4543" y="239"/>
                  </a:lnTo>
                  <a:lnTo>
                    <a:pt x="4543" y="234"/>
                  </a:lnTo>
                  <a:lnTo>
                    <a:pt x="4543" y="245"/>
                  </a:lnTo>
                  <a:lnTo>
                    <a:pt x="4544" y="244"/>
                  </a:lnTo>
                  <a:lnTo>
                    <a:pt x="4544" y="245"/>
                  </a:lnTo>
                  <a:lnTo>
                    <a:pt x="4544" y="252"/>
                  </a:lnTo>
                  <a:lnTo>
                    <a:pt x="4544" y="250"/>
                  </a:lnTo>
                  <a:lnTo>
                    <a:pt x="4544" y="259"/>
                  </a:lnTo>
                  <a:lnTo>
                    <a:pt x="4544" y="252"/>
                  </a:lnTo>
                  <a:lnTo>
                    <a:pt x="4545" y="265"/>
                  </a:lnTo>
                  <a:lnTo>
                    <a:pt x="4545" y="260"/>
                  </a:lnTo>
                  <a:lnTo>
                    <a:pt x="4545" y="271"/>
                  </a:lnTo>
                  <a:lnTo>
                    <a:pt x="4545" y="269"/>
                  </a:lnTo>
                  <a:lnTo>
                    <a:pt x="4546" y="274"/>
                  </a:lnTo>
                  <a:lnTo>
                    <a:pt x="4546" y="273"/>
                  </a:lnTo>
                  <a:lnTo>
                    <a:pt x="4546" y="276"/>
                  </a:lnTo>
                  <a:lnTo>
                    <a:pt x="4546" y="286"/>
                  </a:lnTo>
                  <a:lnTo>
                    <a:pt x="4546" y="279"/>
                  </a:lnTo>
                  <a:lnTo>
                    <a:pt x="4547" y="291"/>
                  </a:lnTo>
                  <a:lnTo>
                    <a:pt x="4547" y="285"/>
                  </a:lnTo>
                  <a:lnTo>
                    <a:pt x="4547" y="295"/>
                  </a:lnTo>
                  <a:lnTo>
                    <a:pt x="4548" y="296"/>
                  </a:lnTo>
                  <a:lnTo>
                    <a:pt x="4548" y="307"/>
                  </a:lnTo>
                  <a:lnTo>
                    <a:pt x="4548" y="296"/>
                  </a:lnTo>
                  <a:lnTo>
                    <a:pt x="4548" y="304"/>
                  </a:lnTo>
                  <a:lnTo>
                    <a:pt x="4548" y="316"/>
                  </a:lnTo>
                  <a:lnTo>
                    <a:pt x="4549" y="312"/>
                  </a:lnTo>
                  <a:lnTo>
                    <a:pt x="4549" y="322"/>
                  </a:lnTo>
                  <a:lnTo>
                    <a:pt x="4549" y="320"/>
                  </a:lnTo>
                  <a:lnTo>
                    <a:pt x="4550" y="330"/>
                  </a:lnTo>
                  <a:lnTo>
                    <a:pt x="4550" y="323"/>
                  </a:lnTo>
                  <a:lnTo>
                    <a:pt x="4550" y="330"/>
                  </a:lnTo>
                  <a:lnTo>
                    <a:pt x="4550" y="334"/>
                  </a:lnTo>
                  <a:lnTo>
                    <a:pt x="4550" y="332"/>
                  </a:lnTo>
                  <a:lnTo>
                    <a:pt x="4551" y="339"/>
                  </a:lnTo>
                  <a:lnTo>
                    <a:pt x="4551" y="336"/>
                  </a:lnTo>
                  <a:lnTo>
                    <a:pt x="4551" y="341"/>
                  </a:lnTo>
                  <a:lnTo>
                    <a:pt x="4551" y="342"/>
                  </a:lnTo>
                  <a:lnTo>
                    <a:pt x="4551" y="342"/>
                  </a:lnTo>
                  <a:lnTo>
                    <a:pt x="4551" y="353"/>
                  </a:lnTo>
                  <a:lnTo>
                    <a:pt x="4552" y="340"/>
                  </a:lnTo>
                  <a:lnTo>
                    <a:pt x="4552" y="351"/>
                  </a:lnTo>
                  <a:lnTo>
                    <a:pt x="4552" y="349"/>
                  </a:lnTo>
                  <a:lnTo>
                    <a:pt x="4553" y="355"/>
                  </a:lnTo>
                  <a:lnTo>
                    <a:pt x="4553" y="350"/>
                  </a:lnTo>
                  <a:lnTo>
                    <a:pt x="4553" y="356"/>
                  </a:lnTo>
                  <a:lnTo>
                    <a:pt x="4553" y="362"/>
                  </a:lnTo>
                  <a:lnTo>
                    <a:pt x="4553" y="360"/>
                  </a:lnTo>
                  <a:lnTo>
                    <a:pt x="4554" y="366"/>
                  </a:lnTo>
                  <a:lnTo>
                    <a:pt x="4554" y="327"/>
                  </a:lnTo>
                  <a:lnTo>
                    <a:pt x="4554" y="334"/>
                  </a:lnTo>
                  <a:lnTo>
                    <a:pt x="4554" y="354"/>
                  </a:lnTo>
                  <a:lnTo>
                    <a:pt x="4555" y="365"/>
                  </a:lnTo>
                  <a:lnTo>
                    <a:pt x="4555" y="373"/>
                  </a:lnTo>
                  <a:lnTo>
                    <a:pt x="4555" y="387"/>
                  </a:lnTo>
                  <a:lnTo>
                    <a:pt x="4555" y="382"/>
                  </a:lnTo>
                  <a:lnTo>
                    <a:pt x="4556" y="397"/>
                  </a:lnTo>
                  <a:lnTo>
                    <a:pt x="4556" y="391"/>
                  </a:lnTo>
                  <a:lnTo>
                    <a:pt x="4556" y="401"/>
                  </a:lnTo>
                  <a:lnTo>
                    <a:pt x="4557" y="402"/>
                  </a:lnTo>
                  <a:lnTo>
                    <a:pt x="4557" y="410"/>
                  </a:lnTo>
                  <a:lnTo>
                    <a:pt x="4557" y="405"/>
                  </a:lnTo>
                  <a:lnTo>
                    <a:pt x="4557" y="413"/>
                  </a:lnTo>
                  <a:lnTo>
                    <a:pt x="4558" y="423"/>
                  </a:lnTo>
                  <a:lnTo>
                    <a:pt x="4558" y="423"/>
                  </a:lnTo>
                  <a:lnTo>
                    <a:pt x="4558" y="423"/>
                  </a:lnTo>
                  <a:lnTo>
                    <a:pt x="4558" y="432"/>
                  </a:lnTo>
                  <a:lnTo>
                    <a:pt x="4558" y="430"/>
                  </a:lnTo>
                  <a:lnTo>
                    <a:pt x="4559" y="438"/>
                  </a:lnTo>
                  <a:lnTo>
                    <a:pt x="4559" y="438"/>
                  </a:lnTo>
                  <a:lnTo>
                    <a:pt x="4559" y="445"/>
                  </a:lnTo>
                  <a:lnTo>
                    <a:pt x="4559" y="440"/>
                  </a:lnTo>
                  <a:lnTo>
                    <a:pt x="4560" y="444"/>
                  </a:lnTo>
                  <a:lnTo>
                    <a:pt x="4560" y="449"/>
                  </a:lnTo>
                  <a:lnTo>
                    <a:pt x="4560" y="447"/>
                  </a:lnTo>
                  <a:lnTo>
                    <a:pt x="4560" y="454"/>
                  </a:lnTo>
                  <a:lnTo>
                    <a:pt x="4561" y="454"/>
                  </a:lnTo>
                  <a:lnTo>
                    <a:pt x="4561" y="451"/>
                  </a:lnTo>
                  <a:lnTo>
                    <a:pt x="4561" y="462"/>
                  </a:lnTo>
                  <a:lnTo>
                    <a:pt x="4561" y="458"/>
                  </a:lnTo>
                  <a:lnTo>
                    <a:pt x="4561" y="461"/>
                  </a:lnTo>
                  <a:lnTo>
                    <a:pt x="4562" y="465"/>
                  </a:lnTo>
                  <a:lnTo>
                    <a:pt x="4562" y="462"/>
                  </a:lnTo>
                  <a:lnTo>
                    <a:pt x="4562" y="471"/>
                  </a:lnTo>
                  <a:lnTo>
                    <a:pt x="4562" y="471"/>
                  </a:lnTo>
                  <a:lnTo>
                    <a:pt x="4562" y="470"/>
                  </a:lnTo>
                  <a:lnTo>
                    <a:pt x="4562" y="479"/>
                  </a:lnTo>
                  <a:lnTo>
                    <a:pt x="4563" y="471"/>
                  </a:lnTo>
                  <a:lnTo>
                    <a:pt x="4563" y="482"/>
                  </a:lnTo>
                  <a:lnTo>
                    <a:pt x="4563" y="477"/>
                  </a:lnTo>
                  <a:lnTo>
                    <a:pt x="4564" y="485"/>
                  </a:lnTo>
                  <a:lnTo>
                    <a:pt x="4564" y="487"/>
                  </a:lnTo>
                  <a:lnTo>
                    <a:pt x="4564" y="491"/>
                  </a:lnTo>
                  <a:lnTo>
                    <a:pt x="4564" y="488"/>
                  </a:lnTo>
                  <a:lnTo>
                    <a:pt x="4565" y="492"/>
                  </a:lnTo>
                  <a:lnTo>
                    <a:pt x="4565" y="495"/>
                  </a:lnTo>
                  <a:lnTo>
                    <a:pt x="4565" y="491"/>
                  </a:lnTo>
                  <a:lnTo>
                    <a:pt x="4565" y="497"/>
                  </a:lnTo>
                  <a:lnTo>
                    <a:pt x="4565" y="501"/>
                  </a:lnTo>
                  <a:lnTo>
                    <a:pt x="4565" y="499"/>
                  </a:lnTo>
                  <a:lnTo>
                    <a:pt x="4566" y="500"/>
                  </a:lnTo>
                  <a:lnTo>
                    <a:pt x="4566" y="504"/>
                  </a:lnTo>
                  <a:lnTo>
                    <a:pt x="4566" y="501"/>
                  </a:lnTo>
                  <a:lnTo>
                    <a:pt x="4566" y="510"/>
                  </a:lnTo>
                  <a:lnTo>
                    <a:pt x="4566" y="506"/>
                  </a:lnTo>
                  <a:lnTo>
                    <a:pt x="4567" y="508"/>
                  </a:lnTo>
                  <a:lnTo>
                    <a:pt x="4567" y="514"/>
                  </a:lnTo>
                  <a:lnTo>
                    <a:pt x="4567" y="510"/>
                  </a:lnTo>
                  <a:lnTo>
                    <a:pt x="4567" y="517"/>
                  </a:lnTo>
                  <a:lnTo>
                    <a:pt x="4568" y="514"/>
                  </a:lnTo>
                  <a:lnTo>
                    <a:pt x="4568" y="523"/>
                  </a:lnTo>
                  <a:lnTo>
                    <a:pt x="4568" y="516"/>
                  </a:lnTo>
                  <a:lnTo>
                    <a:pt x="4568" y="520"/>
                  </a:lnTo>
                  <a:lnTo>
                    <a:pt x="4569" y="526"/>
                  </a:lnTo>
                  <a:lnTo>
                    <a:pt x="4569" y="521"/>
                  </a:lnTo>
                  <a:lnTo>
                    <a:pt x="4569" y="530"/>
                  </a:lnTo>
                  <a:lnTo>
                    <a:pt x="4569" y="523"/>
                  </a:lnTo>
                  <a:lnTo>
                    <a:pt x="4569" y="529"/>
                  </a:lnTo>
                  <a:lnTo>
                    <a:pt x="4569" y="533"/>
                  </a:lnTo>
                  <a:lnTo>
                    <a:pt x="4570" y="527"/>
                  </a:lnTo>
                  <a:lnTo>
                    <a:pt x="4570" y="533"/>
                  </a:lnTo>
                  <a:lnTo>
                    <a:pt x="4570" y="534"/>
                  </a:lnTo>
                  <a:lnTo>
                    <a:pt x="4570" y="532"/>
                  </a:lnTo>
                  <a:lnTo>
                    <a:pt x="4570" y="540"/>
                  </a:lnTo>
                  <a:lnTo>
                    <a:pt x="4571" y="536"/>
                  </a:lnTo>
                  <a:lnTo>
                    <a:pt x="4571" y="542"/>
                  </a:lnTo>
                  <a:lnTo>
                    <a:pt x="4571" y="539"/>
                  </a:lnTo>
                  <a:lnTo>
                    <a:pt x="4572" y="542"/>
                  </a:lnTo>
                  <a:lnTo>
                    <a:pt x="4572" y="542"/>
                  </a:lnTo>
                  <a:lnTo>
                    <a:pt x="4572" y="548"/>
                  </a:lnTo>
                  <a:lnTo>
                    <a:pt x="4572" y="542"/>
                  </a:lnTo>
                  <a:lnTo>
                    <a:pt x="4572" y="545"/>
                  </a:lnTo>
                  <a:lnTo>
                    <a:pt x="4572" y="555"/>
                  </a:lnTo>
                  <a:lnTo>
                    <a:pt x="4573" y="545"/>
                  </a:lnTo>
                  <a:lnTo>
                    <a:pt x="4573" y="550"/>
                  </a:lnTo>
                  <a:lnTo>
                    <a:pt x="4573" y="555"/>
                  </a:lnTo>
                  <a:lnTo>
                    <a:pt x="4573" y="550"/>
                  </a:lnTo>
                  <a:lnTo>
                    <a:pt x="4574" y="554"/>
                  </a:lnTo>
                  <a:lnTo>
                    <a:pt x="4574" y="558"/>
                  </a:lnTo>
                  <a:lnTo>
                    <a:pt x="4574" y="555"/>
                  </a:lnTo>
                  <a:lnTo>
                    <a:pt x="4574" y="562"/>
                  </a:lnTo>
                  <a:lnTo>
                    <a:pt x="4574" y="558"/>
                  </a:lnTo>
                  <a:lnTo>
                    <a:pt x="4575" y="558"/>
                  </a:lnTo>
                  <a:lnTo>
                    <a:pt x="4575" y="564"/>
                  </a:lnTo>
                  <a:lnTo>
                    <a:pt x="4575" y="560"/>
                  </a:lnTo>
                  <a:lnTo>
                    <a:pt x="4575" y="565"/>
                  </a:lnTo>
                  <a:lnTo>
                    <a:pt x="4576" y="566"/>
                  </a:lnTo>
                  <a:lnTo>
                    <a:pt x="4576" y="562"/>
                  </a:lnTo>
                  <a:lnTo>
                    <a:pt x="4576" y="566"/>
                  </a:lnTo>
                  <a:lnTo>
                    <a:pt x="4576" y="570"/>
                  </a:lnTo>
                  <a:lnTo>
                    <a:pt x="4576" y="566"/>
                  </a:lnTo>
                  <a:lnTo>
                    <a:pt x="4576" y="572"/>
                  </a:lnTo>
                  <a:lnTo>
                    <a:pt x="4576" y="569"/>
                  </a:lnTo>
                  <a:lnTo>
                    <a:pt x="4577" y="569"/>
                  </a:lnTo>
                  <a:lnTo>
                    <a:pt x="4577" y="576"/>
                  </a:lnTo>
                  <a:lnTo>
                    <a:pt x="4577" y="573"/>
                  </a:lnTo>
                  <a:lnTo>
                    <a:pt x="4577" y="573"/>
                  </a:lnTo>
                  <a:lnTo>
                    <a:pt x="4578" y="576"/>
                  </a:lnTo>
                  <a:lnTo>
                    <a:pt x="4578" y="573"/>
                  </a:lnTo>
                  <a:lnTo>
                    <a:pt x="4578" y="577"/>
                  </a:lnTo>
                  <a:lnTo>
                    <a:pt x="4578" y="578"/>
                  </a:lnTo>
                  <a:lnTo>
                    <a:pt x="4578" y="576"/>
                  </a:lnTo>
                  <a:lnTo>
                    <a:pt x="4579" y="582"/>
                  </a:lnTo>
                  <a:lnTo>
                    <a:pt x="4579" y="577"/>
                  </a:lnTo>
                  <a:lnTo>
                    <a:pt x="4579" y="579"/>
                  </a:lnTo>
                  <a:lnTo>
                    <a:pt x="4579" y="587"/>
                  </a:lnTo>
                  <a:lnTo>
                    <a:pt x="4579" y="582"/>
                  </a:lnTo>
                  <a:lnTo>
                    <a:pt x="4579" y="582"/>
                  </a:lnTo>
                  <a:lnTo>
                    <a:pt x="4580" y="587"/>
                  </a:lnTo>
                  <a:lnTo>
                    <a:pt x="4580" y="584"/>
                  </a:lnTo>
                  <a:lnTo>
                    <a:pt x="4580" y="588"/>
                  </a:lnTo>
                  <a:lnTo>
                    <a:pt x="4580" y="586"/>
                  </a:lnTo>
                  <a:lnTo>
                    <a:pt x="4580" y="585"/>
                  </a:lnTo>
                  <a:lnTo>
                    <a:pt x="4581" y="593"/>
                  </a:lnTo>
                  <a:lnTo>
                    <a:pt x="4581" y="587"/>
                  </a:lnTo>
                  <a:lnTo>
                    <a:pt x="4581" y="595"/>
                  </a:lnTo>
                  <a:lnTo>
                    <a:pt x="4582" y="588"/>
                  </a:lnTo>
                  <a:lnTo>
                    <a:pt x="4582" y="596"/>
                  </a:lnTo>
                  <a:lnTo>
                    <a:pt x="4582" y="591"/>
                  </a:lnTo>
                  <a:lnTo>
                    <a:pt x="4582" y="598"/>
                  </a:lnTo>
                  <a:lnTo>
                    <a:pt x="4583" y="593"/>
                  </a:lnTo>
                  <a:lnTo>
                    <a:pt x="4583" y="595"/>
                  </a:lnTo>
                  <a:lnTo>
                    <a:pt x="4583" y="600"/>
                  </a:lnTo>
                  <a:lnTo>
                    <a:pt x="4583" y="595"/>
                  </a:lnTo>
                  <a:lnTo>
                    <a:pt x="4583" y="600"/>
                  </a:lnTo>
                  <a:lnTo>
                    <a:pt x="4584" y="597"/>
                  </a:lnTo>
                  <a:lnTo>
                    <a:pt x="4584" y="602"/>
                  </a:lnTo>
                  <a:lnTo>
                    <a:pt x="4584" y="598"/>
                  </a:lnTo>
                  <a:lnTo>
                    <a:pt x="4585" y="606"/>
                  </a:lnTo>
                  <a:lnTo>
                    <a:pt x="4585" y="601"/>
                  </a:lnTo>
                  <a:lnTo>
                    <a:pt x="4585" y="601"/>
                  </a:lnTo>
                  <a:lnTo>
                    <a:pt x="4585" y="607"/>
                  </a:lnTo>
                  <a:lnTo>
                    <a:pt x="4585" y="602"/>
                  </a:lnTo>
                  <a:lnTo>
                    <a:pt x="4586" y="607"/>
                  </a:lnTo>
                  <a:lnTo>
                    <a:pt x="4586" y="605"/>
                  </a:lnTo>
                  <a:lnTo>
                    <a:pt x="4586" y="610"/>
                  </a:lnTo>
                  <a:lnTo>
                    <a:pt x="4586" y="605"/>
                  </a:lnTo>
                  <a:lnTo>
                    <a:pt x="4586" y="606"/>
                  </a:lnTo>
                  <a:lnTo>
                    <a:pt x="4587" y="613"/>
                  </a:lnTo>
                  <a:lnTo>
                    <a:pt x="4587" y="606"/>
                  </a:lnTo>
                  <a:lnTo>
                    <a:pt x="4587" y="609"/>
                  </a:lnTo>
                  <a:lnTo>
                    <a:pt x="4587" y="612"/>
                  </a:lnTo>
                  <a:lnTo>
                    <a:pt x="4587" y="607"/>
                  </a:lnTo>
                  <a:lnTo>
                    <a:pt x="4588" y="614"/>
                  </a:lnTo>
                  <a:lnTo>
                    <a:pt x="4588" y="609"/>
                  </a:lnTo>
                  <a:lnTo>
                    <a:pt x="4588" y="615"/>
                  </a:lnTo>
                  <a:lnTo>
                    <a:pt x="4589" y="611"/>
                  </a:lnTo>
                  <a:lnTo>
                    <a:pt x="4589" y="612"/>
                  </a:lnTo>
                  <a:lnTo>
                    <a:pt x="4589" y="617"/>
                  </a:lnTo>
                  <a:lnTo>
                    <a:pt x="4589" y="612"/>
                  </a:lnTo>
                  <a:lnTo>
                    <a:pt x="4589" y="615"/>
                  </a:lnTo>
                  <a:lnTo>
                    <a:pt x="4590" y="613"/>
                  </a:lnTo>
                  <a:lnTo>
                    <a:pt x="4590" y="612"/>
                  </a:lnTo>
                  <a:lnTo>
                    <a:pt x="4590" y="615"/>
                  </a:lnTo>
                  <a:lnTo>
                    <a:pt x="4590" y="621"/>
                  </a:lnTo>
                  <a:lnTo>
                    <a:pt x="4590" y="613"/>
                  </a:lnTo>
                  <a:lnTo>
                    <a:pt x="4590" y="621"/>
                  </a:lnTo>
                  <a:lnTo>
                    <a:pt x="4591" y="616"/>
                  </a:lnTo>
                  <a:lnTo>
                    <a:pt x="4591" y="622"/>
                  </a:lnTo>
                  <a:lnTo>
                    <a:pt x="4591" y="617"/>
                  </a:lnTo>
                  <a:lnTo>
                    <a:pt x="4592" y="621"/>
                  </a:lnTo>
                  <a:lnTo>
                    <a:pt x="4592" y="619"/>
                  </a:lnTo>
                  <a:lnTo>
                    <a:pt x="4592" y="622"/>
                  </a:lnTo>
                  <a:lnTo>
                    <a:pt x="4593" y="620"/>
                  </a:lnTo>
                  <a:lnTo>
                    <a:pt x="4593" y="626"/>
                  </a:lnTo>
                  <a:lnTo>
                    <a:pt x="4593" y="619"/>
                  </a:lnTo>
                  <a:lnTo>
                    <a:pt x="4593" y="623"/>
                  </a:lnTo>
                  <a:lnTo>
                    <a:pt x="4593" y="626"/>
                  </a:lnTo>
                  <a:lnTo>
                    <a:pt x="4593" y="622"/>
                  </a:lnTo>
                  <a:lnTo>
                    <a:pt x="4594" y="626"/>
                  </a:lnTo>
                  <a:lnTo>
                    <a:pt x="4594" y="623"/>
                  </a:lnTo>
                  <a:lnTo>
                    <a:pt x="4594" y="629"/>
                  </a:lnTo>
                  <a:lnTo>
                    <a:pt x="4594" y="622"/>
                  </a:lnTo>
                  <a:lnTo>
                    <a:pt x="4595" y="629"/>
                  </a:lnTo>
                  <a:lnTo>
                    <a:pt x="4595" y="624"/>
                  </a:lnTo>
                  <a:lnTo>
                    <a:pt x="4595" y="628"/>
                  </a:lnTo>
                  <a:lnTo>
                    <a:pt x="4595" y="627"/>
                  </a:lnTo>
                  <a:lnTo>
                    <a:pt x="4596" y="624"/>
                  </a:lnTo>
                  <a:lnTo>
                    <a:pt x="4596" y="632"/>
                  </a:lnTo>
                  <a:lnTo>
                    <a:pt x="4596" y="626"/>
                  </a:lnTo>
                  <a:lnTo>
                    <a:pt x="4596" y="627"/>
                  </a:lnTo>
                  <a:lnTo>
                    <a:pt x="4597" y="631"/>
                  </a:lnTo>
                  <a:lnTo>
                    <a:pt x="4597" y="627"/>
                  </a:lnTo>
                  <a:lnTo>
                    <a:pt x="4597" y="630"/>
                  </a:lnTo>
                  <a:lnTo>
                    <a:pt x="4597" y="631"/>
                  </a:lnTo>
                  <a:lnTo>
                    <a:pt x="4597" y="628"/>
                  </a:lnTo>
                  <a:lnTo>
                    <a:pt x="4597" y="634"/>
                  </a:lnTo>
                  <a:lnTo>
                    <a:pt x="4598" y="627"/>
                  </a:lnTo>
                  <a:lnTo>
                    <a:pt x="4598" y="629"/>
                  </a:lnTo>
                  <a:lnTo>
                    <a:pt x="4598" y="635"/>
                  </a:lnTo>
                  <a:lnTo>
                    <a:pt x="4598" y="629"/>
                  </a:lnTo>
                  <a:lnTo>
                    <a:pt x="4598" y="630"/>
                  </a:lnTo>
                  <a:lnTo>
                    <a:pt x="4599" y="634"/>
                  </a:lnTo>
                  <a:lnTo>
                    <a:pt x="4599" y="630"/>
                  </a:lnTo>
                  <a:lnTo>
                    <a:pt x="4599" y="632"/>
                  </a:lnTo>
                  <a:lnTo>
                    <a:pt x="4599" y="634"/>
                  </a:lnTo>
                  <a:lnTo>
                    <a:pt x="4599" y="630"/>
                  </a:lnTo>
                  <a:lnTo>
                    <a:pt x="4600" y="636"/>
                  </a:lnTo>
                  <a:lnTo>
                    <a:pt x="4600" y="631"/>
                  </a:lnTo>
                  <a:lnTo>
                    <a:pt x="4600" y="637"/>
                  </a:lnTo>
                  <a:lnTo>
                    <a:pt x="4600" y="631"/>
                  </a:lnTo>
                  <a:lnTo>
                    <a:pt x="4601" y="637"/>
                  </a:lnTo>
                  <a:lnTo>
                    <a:pt x="4601" y="632"/>
                  </a:lnTo>
                  <a:lnTo>
                    <a:pt x="4601" y="639"/>
                  </a:lnTo>
                  <a:lnTo>
                    <a:pt x="4601" y="631"/>
                  </a:lnTo>
                  <a:lnTo>
                    <a:pt x="4602" y="631"/>
                  </a:lnTo>
                  <a:lnTo>
                    <a:pt x="4602" y="638"/>
                  </a:lnTo>
                  <a:lnTo>
                    <a:pt x="4602" y="633"/>
                  </a:lnTo>
                  <a:lnTo>
                    <a:pt x="4602" y="634"/>
                  </a:lnTo>
                  <a:lnTo>
                    <a:pt x="4602" y="638"/>
                  </a:lnTo>
                  <a:lnTo>
                    <a:pt x="4603" y="633"/>
                  </a:lnTo>
                  <a:lnTo>
                    <a:pt x="4603" y="637"/>
                  </a:lnTo>
                  <a:lnTo>
                    <a:pt x="4603" y="634"/>
                  </a:lnTo>
                  <a:lnTo>
                    <a:pt x="4603" y="640"/>
                  </a:lnTo>
                  <a:lnTo>
                    <a:pt x="4604" y="633"/>
                  </a:lnTo>
                  <a:lnTo>
                    <a:pt x="4604" y="641"/>
                  </a:lnTo>
                  <a:lnTo>
                    <a:pt x="4604" y="636"/>
                  </a:lnTo>
                  <a:lnTo>
                    <a:pt x="4604" y="639"/>
                  </a:lnTo>
                  <a:lnTo>
                    <a:pt x="4605" y="635"/>
                  </a:lnTo>
                  <a:lnTo>
                    <a:pt x="4605" y="640"/>
                  </a:lnTo>
                  <a:lnTo>
                    <a:pt x="4605" y="635"/>
                  </a:lnTo>
                  <a:lnTo>
                    <a:pt x="4606" y="641"/>
                  </a:lnTo>
                  <a:lnTo>
                    <a:pt x="4606" y="636"/>
                  </a:lnTo>
                  <a:lnTo>
                    <a:pt x="4606" y="639"/>
                  </a:lnTo>
                  <a:lnTo>
                    <a:pt x="4606" y="641"/>
                  </a:lnTo>
                  <a:lnTo>
                    <a:pt x="4606" y="634"/>
                  </a:lnTo>
                  <a:lnTo>
                    <a:pt x="4607" y="643"/>
                  </a:lnTo>
                  <a:lnTo>
                    <a:pt x="4607" y="636"/>
                  </a:lnTo>
                  <a:lnTo>
                    <a:pt x="4607" y="643"/>
                  </a:lnTo>
                  <a:lnTo>
                    <a:pt x="4607" y="635"/>
                  </a:lnTo>
                  <a:lnTo>
                    <a:pt x="4607" y="638"/>
                  </a:lnTo>
                  <a:lnTo>
                    <a:pt x="4608" y="640"/>
                  </a:lnTo>
                  <a:lnTo>
                    <a:pt x="4608" y="636"/>
                  </a:lnTo>
                  <a:lnTo>
                    <a:pt x="4608" y="643"/>
                  </a:lnTo>
                  <a:lnTo>
                    <a:pt x="4608" y="635"/>
                  </a:lnTo>
                  <a:lnTo>
                    <a:pt x="4609" y="643"/>
                  </a:lnTo>
                  <a:lnTo>
                    <a:pt x="4609" y="636"/>
                  </a:lnTo>
                  <a:lnTo>
                    <a:pt x="4609" y="641"/>
                  </a:lnTo>
                  <a:lnTo>
                    <a:pt x="4610" y="637"/>
                  </a:lnTo>
                  <a:lnTo>
                    <a:pt x="4610" y="641"/>
                  </a:lnTo>
                  <a:lnTo>
                    <a:pt x="4610" y="637"/>
                  </a:lnTo>
                  <a:lnTo>
                    <a:pt x="4610" y="641"/>
                  </a:lnTo>
                  <a:lnTo>
                    <a:pt x="4611" y="635"/>
                  </a:lnTo>
                  <a:lnTo>
                    <a:pt x="4611" y="636"/>
                  </a:lnTo>
                  <a:lnTo>
                    <a:pt x="4611" y="642"/>
                  </a:lnTo>
                  <a:lnTo>
                    <a:pt x="4611" y="636"/>
                  </a:lnTo>
                  <a:lnTo>
                    <a:pt x="4611" y="637"/>
                  </a:lnTo>
                  <a:lnTo>
                    <a:pt x="4611" y="640"/>
                  </a:lnTo>
                  <a:lnTo>
                    <a:pt x="4612" y="635"/>
                  </a:lnTo>
                  <a:lnTo>
                    <a:pt x="4612" y="642"/>
                  </a:lnTo>
                  <a:lnTo>
                    <a:pt x="4612" y="634"/>
                  </a:lnTo>
                  <a:lnTo>
                    <a:pt x="4612" y="642"/>
                  </a:lnTo>
                  <a:lnTo>
                    <a:pt x="4613" y="635"/>
                  </a:lnTo>
                  <a:lnTo>
                    <a:pt x="4613" y="638"/>
                  </a:lnTo>
                  <a:lnTo>
                    <a:pt x="4613" y="628"/>
                  </a:lnTo>
                  <a:lnTo>
                    <a:pt x="4614" y="636"/>
                  </a:lnTo>
                  <a:lnTo>
                    <a:pt x="4614" y="633"/>
                  </a:lnTo>
                  <a:lnTo>
                    <a:pt x="4614" y="639"/>
                  </a:lnTo>
                  <a:lnTo>
                    <a:pt x="4614" y="631"/>
                  </a:lnTo>
                  <a:lnTo>
                    <a:pt x="4614" y="632"/>
                  </a:lnTo>
                  <a:lnTo>
                    <a:pt x="4615" y="638"/>
                  </a:lnTo>
                  <a:lnTo>
                    <a:pt x="4615" y="632"/>
                  </a:lnTo>
                  <a:lnTo>
                    <a:pt x="4615" y="632"/>
                  </a:lnTo>
                  <a:lnTo>
                    <a:pt x="4615" y="634"/>
                  </a:lnTo>
                  <a:lnTo>
                    <a:pt x="4615" y="630"/>
                  </a:lnTo>
                  <a:lnTo>
                    <a:pt x="4616" y="634"/>
                  </a:lnTo>
                  <a:lnTo>
                    <a:pt x="4616" y="630"/>
                  </a:lnTo>
                  <a:lnTo>
                    <a:pt x="4616" y="635"/>
                  </a:lnTo>
                  <a:lnTo>
                    <a:pt x="4617" y="628"/>
                  </a:lnTo>
                  <a:lnTo>
                    <a:pt x="4617" y="630"/>
                  </a:lnTo>
                  <a:lnTo>
                    <a:pt x="4617" y="633"/>
                  </a:lnTo>
                  <a:lnTo>
                    <a:pt x="4617" y="626"/>
                  </a:lnTo>
                  <a:lnTo>
                    <a:pt x="4617" y="631"/>
                  </a:lnTo>
                  <a:lnTo>
                    <a:pt x="4618" y="626"/>
                  </a:lnTo>
                  <a:lnTo>
                    <a:pt x="4618" y="625"/>
                  </a:lnTo>
                  <a:lnTo>
                    <a:pt x="4618" y="631"/>
                  </a:lnTo>
                  <a:lnTo>
                    <a:pt x="4618" y="626"/>
                  </a:lnTo>
                  <a:lnTo>
                    <a:pt x="4618" y="627"/>
                  </a:lnTo>
                  <a:lnTo>
                    <a:pt x="4619" y="622"/>
                  </a:lnTo>
                  <a:lnTo>
                    <a:pt x="4619" y="627"/>
                  </a:lnTo>
                  <a:lnTo>
                    <a:pt x="4619" y="625"/>
                  </a:lnTo>
                  <a:lnTo>
                    <a:pt x="4619" y="614"/>
                  </a:lnTo>
                  <a:lnTo>
                    <a:pt x="4619" y="624"/>
                  </a:lnTo>
                  <a:lnTo>
                    <a:pt x="4620" y="619"/>
                  </a:lnTo>
                  <a:lnTo>
                    <a:pt x="4620" y="619"/>
                  </a:lnTo>
                  <a:lnTo>
                    <a:pt x="4620" y="625"/>
                  </a:lnTo>
                  <a:lnTo>
                    <a:pt x="4620" y="616"/>
                  </a:lnTo>
                  <a:lnTo>
                    <a:pt x="4621" y="618"/>
                  </a:lnTo>
                  <a:lnTo>
                    <a:pt x="4621" y="621"/>
                  </a:lnTo>
                  <a:lnTo>
                    <a:pt x="4621" y="615"/>
                  </a:lnTo>
                  <a:lnTo>
                    <a:pt x="4621" y="617"/>
                  </a:lnTo>
                  <a:lnTo>
                    <a:pt x="4621" y="613"/>
                  </a:lnTo>
                  <a:lnTo>
                    <a:pt x="4621" y="618"/>
                  </a:lnTo>
                  <a:lnTo>
                    <a:pt x="4622" y="610"/>
                  </a:lnTo>
                  <a:lnTo>
                    <a:pt x="4622" y="615"/>
                  </a:lnTo>
                  <a:lnTo>
                    <a:pt x="4622" y="608"/>
                  </a:lnTo>
                  <a:lnTo>
                    <a:pt x="4623" y="612"/>
                  </a:lnTo>
                  <a:lnTo>
                    <a:pt x="4623" y="605"/>
                  </a:lnTo>
                  <a:lnTo>
                    <a:pt x="4623" y="603"/>
                  </a:lnTo>
                  <a:lnTo>
                    <a:pt x="4623" y="608"/>
                  </a:lnTo>
                  <a:lnTo>
                    <a:pt x="4624" y="602"/>
                  </a:lnTo>
                  <a:lnTo>
                    <a:pt x="4624" y="608"/>
                  </a:lnTo>
                  <a:lnTo>
                    <a:pt x="4624" y="600"/>
                  </a:lnTo>
                  <a:lnTo>
                    <a:pt x="4624" y="599"/>
                  </a:lnTo>
                  <a:lnTo>
                    <a:pt x="4625" y="604"/>
                  </a:lnTo>
                  <a:lnTo>
                    <a:pt x="4625" y="596"/>
                  </a:lnTo>
                  <a:lnTo>
                    <a:pt x="4625" y="598"/>
                  </a:lnTo>
                  <a:lnTo>
                    <a:pt x="4625" y="600"/>
                  </a:lnTo>
                  <a:lnTo>
                    <a:pt x="4625" y="573"/>
                  </a:lnTo>
                  <a:lnTo>
                    <a:pt x="4625" y="588"/>
                  </a:lnTo>
                  <a:lnTo>
                    <a:pt x="4626" y="589"/>
                  </a:lnTo>
                  <a:lnTo>
                    <a:pt x="4626" y="585"/>
                  </a:lnTo>
                  <a:lnTo>
                    <a:pt x="4626" y="591"/>
                  </a:lnTo>
                  <a:lnTo>
                    <a:pt x="4626" y="581"/>
                  </a:lnTo>
                  <a:lnTo>
                    <a:pt x="4626" y="583"/>
                  </a:lnTo>
                  <a:lnTo>
                    <a:pt x="4627" y="584"/>
                  </a:lnTo>
                  <a:lnTo>
                    <a:pt x="4627" y="579"/>
                  </a:lnTo>
                  <a:lnTo>
                    <a:pt x="4627" y="580"/>
                  </a:lnTo>
                  <a:lnTo>
                    <a:pt x="4627" y="573"/>
                  </a:lnTo>
                  <a:lnTo>
                    <a:pt x="4627" y="573"/>
                  </a:lnTo>
                  <a:lnTo>
                    <a:pt x="4628" y="579"/>
                  </a:lnTo>
                  <a:lnTo>
                    <a:pt x="4628" y="570"/>
                  </a:lnTo>
                  <a:lnTo>
                    <a:pt x="4628" y="571"/>
                  </a:lnTo>
                  <a:lnTo>
                    <a:pt x="4628" y="571"/>
                  </a:lnTo>
                  <a:lnTo>
                    <a:pt x="4628" y="565"/>
                  </a:lnTo>
                  <a:lnTo>
                    <a:pt x="4628" y="570"/>
                  </a:lnTo>
                  <a:lnTo>
                    <a:pt x="4629" y="564"/>
                  </a:lnTo>
                  <a:lnTo>
                    <a:pt x="4629" y="563"/>
                  </a:lnTo>
                  <a:lnTo>
                    <a:pt x="4629" y="556"/>
                  </a:lnTo>
                  <a:lnTo>
                    <a:pt x="4630" y="560"/>
                  </a:lnTo>
                  <a:lnTo>
                    <a:pt x="4630" y="552"/>
                  </a:lnTo>
                  <a:lnTo>
                    <a:pt x="4630" y="557"/>
                  </a:lnTo>
                  <a:lnTo>
                    <a:pt x="4630" y="550"/>
                  </a:lnTo>
                  <a:lnTo>
                    <a:pt x="4631" y="550"/>
                  </a:lnTo>
                  <a:lnTo>
                    <a:pt x="4631" y="551"/>
                  </a:lnTo>
                  <a:lnTo>
                    <a:pt x="4631" y="534"/>
                  </a:lnTo>
                  <a:lnTo>
                    <a:pt x="4631" y="536"/>
                  </a:lnTo>
                  <a:lnTo>
                    <a:pt x="4632" y="541"/>
                  </a:lnTo>
                  <a:lnTo>
                    <a:pt x="4632" y="533"/>
                  </a:lnTo>
                  <a:lnTo>
                    <a:pt x="4632" y="535"/>
                  </a:lnTo>
                  <a:lnTo>
                    <a:pt x="4632" y="528"/>
                  </a:lnTo>
                  <a:lnTo>
                    <a:pt x="4633" y="533"/>
                  </a:lnTo>
                  <a:lnTo>
                    <a:pt x="4633" y="519"/>
                  </a:lnTo>
                  <a:lnTo>
                    <a:pt x="4633" y="524"/>
                  </a:lnTo>
                  <a:lnTo>
                    <a:pt x="4634" y="520"/>
                  </a:lnTo>
                  <a:lnTo>
                    <a:pt x="4634" y="520"/>
                  </a:lnTo>
                  <a:lnTo>
                    <a:pt x="4634" y="519"/>
                  </a:lnTo>
                  <a:lnTo>
                    <a:pt x="4634" y="515"/>
                  </a:lnTo>
                  <a:lnTo>
                    <a:pt x="4634" y="520"/>
                  </a:lnTo>
                  <a:lnTo>
                    <a:pt x="4635" y="511"/>
                  </a:lnTo>
                  <a:lnTo>
                    <a:pt x="4635" y="515"/>
                  </a:lnTo>
                  <a:lnTo>
                    <a:pt x="4635" y="503"/>
                  </a:lnTo>
                  <a:lnTo>
                    <a:pt x="4635" y="511"/>
                  </a:lnTo>
                  <a:lnTo>
                    <a:pt x="4636" y="504"/>
                  </a:lnTo>
                  <a:lnTo>
                    <a:pt x="4636" y="508"/>
                  </a:lnTo>
                  <a:lnTo>
                    <a:pt x="4636" y="501"/>
                  </a:lnTo>
                  <a:lnTo>
                    <a:pt x="4636" y="500"/>
                  </a:lnTo>
                  <a:lnTo>
                    <a:pt x="4636" y="504"/>
                  </a:lnTo>
                  <a:lnTo>
                    <a:pt x="4637" y="496"/>
                  </a:lnTo>
                  <a:lnTo>
                    <a:pt x="4637" y="498"/>
                  </a:lnTo>
                  <a:lnTo>
                    <a:pt x="4637" y="483"/>
                  </a:lnTo>
                  <a:lnTo>
                    <a:pt x="4637" y="485"/>
                  </a:lnTo>
                  <a:lnTo>
                    <a:pt x="4638" y="492"/>
                  </a:lnTo>
                  <a:lnTo>
                    <a:pt x="4638" y="492"/>
                  </a:lnTo>
                  <a:lnTo>
                    <a:pt x="4638" y="484"/>
                  </a:lnTo>
                  <a:lnTo>
                    <a:pt x="4638" y="489"/>
                  </a:lnTo>
                  <a:lnTo>
                    <a:pt x="4638" y="483"/>
                  </a:lnTo>
                  <a:lnTo>
                    <a:pt x="4639" y="485"/>
                  </a:lnTo>
                  <a:lnTo>
                    <a:pt x="4639" y="486"/>
                  </a:lnTo>
                  <a:lnTo>
                    <a:pt x="4639" y="479"/>
                  </a:lnTo>
                  <a:lnTo>
                    <a:pt x="4639" y="480"/>
                  </a:lnTo>
                  <a:lnTo>
                    <a:pt x="4639" y="478"/>
                  </a:lnTo>
                  <a:lnTo>
                    <a:pt x="4640" y="482"/>
                  </a:lnTo>
                  <a:lnTo>
                    <a:pt x="4640" y="472"/>
                  </a:lnTo>
                  <a:lnTo>
                    <a:pt x="4640" y="465"/>
                  </a:lnTo>
                  <a:lnTo>
                    <a:pt x="4641" y="460"/>
                  </a:lnTo>
                  <a:lnTo>
                    <a:pt x="4641" y="461"/>
                  </a:lnTo>
                  <a:lnTo>
                    <a:pt x="4641" y="450"/>
                  </a:lnTo>
                  <a:lnTo>
                    <a:pt x="4641" y="452"/>
                  </a:lnTo>
                  <a:lnTo>
                    <a:pt x="4642" y="444"/>
                  </a:lnTo>
                  <a:lnTo>
                    <a:pt x="4642" y="442"/>
                  </a:lnTo>
                  <a:lnTo>
                    <a:pt x="4642" y="432"/>
                  </a:lnTo>
                  <a:lnTo>
                    <a:pt x="4642" y="437"/>
                  </a:lnTo>
                  <a:lnTo>
                    <a:pt x="4642" y="428"/>
                  </a:lnTo>
                  <a:lnTo>
                    <a:pt x="4643" y="421"/>
                  </a:lnTo>
                  <a:lnTo>
                    <a:pt x="4643" y="424"/>
                  </a:lnTo>
                  <a:lnTo>
                    <a:pt x="4643" y="410"/>
                  </a:lnTo>
                  <a:lnTo>
                    <a:pt x="4643" y="410"/>
                  </a:lnTo>
                  <a:lnTo>
                    <a:pt x="4644" y="406"/>
                  </a:lnTo>
                  <a:lnTo>
                    <a:pt x="4644" y="410"/>
                  </a:lnTo>
                  <a:lnTo>
                    <a:pt x="4644" y="398"/>
                  </a:lnTo>
                  <a:lnTo>
                    <a:pt x="4644" y="402"/>
                  </a:lnTo>
                  <a:lnTo>
                    <a:pt x="4645" y="409"/>
                  </a:lnTo>
                  <a:lnTo>
                    <a:pt x="4645" y="396"/>
                  </a:lnTo>
                  <a:lnTo>
                    <a:pt x="4645" y="402"/>
                  </a:lnTo>
                  <a:lnTo>
                    <a:pt x="4645" y="393"/>
                  </a:lnTo>
                  <a:lnTo>
                    <a:pt x="4645" y="393"/>
                  </a:lnTo>
                  <a:lnTo>
                    <a:pt x="4646" y="396"/>
                  </a:lnTo>
                  <a:lnTo>
                    <a:pt x="4646" y="394"/>
                  </a:lnTo>
                  <a:lnTo>
                    <a:pt x="4646" y="399"/>
                  </a:lnTo>
                  <a:lnTo>
                    <a:pt x="4646" y="392"/>
                  </a:lnTo>
                  <a:lnTo>
                    <a:pt x="4646" y="387"/>
                  </a:lnTo>
                  <a:lnTo>
                    <a:pt x="4646" y="393"/>
                  </a:lnTo>
                  <a:lnTo>
                    <a:pt x="4647" y="382"/>
                  </a:lnTo>
                  <a:lnTo>
                    <a:pt x="4647" y="385"/>
                  </a:lnTo>
                  <a:lnTo>
                    <a:pt x="4647" y="383"/>
                  </a:lnTo>
                  <a:lnTo>
                    <a:pt x="4648" y="388"/>
                  </a:lnTo>
                  <a:lnTo>
                    <a:pt x="4648" y="388"/>
                  </a:lnTo>
                  <a:lnTo>
                    <a:pt x="4648" y="383"/>
                  </a:lnTo>
                  <a:lnTo>
                    <a:pt x="4649" y="387"/>
                  </a:lnTo>
                  <a:lnTo>
                    <a:pt x="4649" y="388"/>
                  </a:lnTo>
                  <a:lnTo>
                    <a:pt x="4649" y="385"/>
                  </a:lnTo>
                  <a:lnTo>
                    <a:pt x="4649" y="384"/>
                  </a:lnTo>
                  <a:lnTo>
                    <a:pt x="4649" y="382"/>
                  </a:lnTo>
                  <a:lnTo>
                    <a:pt x="4649" y="388"/>
                  </a:lnTo>
                  <a:lnTo>
                    <a:pt x="4650" y="387"/>
                  </a:lnTo>
                  <a:lnTo>
                    <a:pt x="4650" y="390"/>
                  </a:lnTo>
                  <a:lnTo>
                    <a:pt x="4650" y="384"/>
                  </a:lnTo>
                  <a:lnTo>
                    <a:pt x="4650" y="390"/>
                  </a:lnTo>
                  <a:lnTo>
                    <a:pt x="4651" y="392"/>
                  </a:lnTo>
                  <a:lnTo>
                    <a:pt x="4651" y="383"/>
                  </a:lnTo>
                  <a:lnTo>
                    <a:pt x="4651" y="388"/>
                  </a:lnTo>
                  <a:lnTo>
                    <a:pt x="4651" y="389"/>
                  </a:lnTo>
                  <a:lnTo>
                    <a:pt x="4651" y="385"/>
                  </a:lnTo>
                  <a:lnTo>
                    <a:pt x="4652" y="393"/>
                  </a:lnTo>
                  <a:lnTo>
                    <a:pt x="4652" y="388"/>
                  </a:lnTo>
                  <a:lnTo>
                    <a:pt x="4652" y="390"/>
                  </a:lnTo>
                  <a:lnTo>
                    <a:pt x="4652" y="391"/>
                  </a:lnTo>
                  <a:lnTo>
                    <a:pt x="4653" y="389"/>
                  </a:lnTo>
                  <a:lnTo>
                    <a:pt x="4653" y="395"/>
                  </a:lnTo>
                  <a:lnTo>
                    <a:pt x="4653" y="384"/>
                  </a:lnTo>
                  <a:lnTo>
                    <a:pt x="4653" y="391"/>
                  </a:lnTo>
                  <a:lnTo>
                    <a:pt x="4653" y="385"/>
                  </a:lnTo>
                  <a:lnTo>
                    <a:pt x="4654" y="391"/>
                  </a:lnTo>
                  <a:lnTo>
                    <a:pt x="4654" y="391"/>
                  </a:lnTo>
                  <a:lnTo>
                    <a:pt x="4654" y="394"/>
                  </a:lnTo>
                  <a:lnTo>
                    <a:pt x="4654" y="394"/>
                  </a:lnTo>
                  <a:lnTo>
                    <a:pt x="4654" y="392"/>
                  </a:lnTo>
                  <a:lnTo>
                    <a:pt x="4655" y="399"/>
                  </a:lnTo>
                  <a:lnTo>
                    <a:pt x="4655" y="384"/>
                  </a:lnTo>
                  <a:lnTo>
                    <a:pt x="4655" y="397"/>
                  </a:lnTo>
                  <a:lnTo>
                    <a:pt x="4655" y="388"/>
                  </a:lnTo>
                  <a:lnTo>
                    <a:pt x="4656" y="390"/>
                  </a:lnTo>
                  <a:lnTo>
                    <a:pt x="4656" y="396"/>
                  </a:lnTo>
                  <a:lnTo>
                    <a:pt x="4656" y="393"/>
                  </a:lnTo>
                  <a:lnTo>
                    <a:pt x="4656" y="396"/>
                  </a:lnTo>
                  <a:lnTo>
                    <a:pt x="4656" y="390"/>
                  </a:lnTo>
                  <a:lnTo>
                    <a:pt x="4657" y="398"/>
                  </a:lnTo>
                  <a:lnTo>
                    <a:pt x="4657" y="388"/>
                  </a:lnTo>
                  <a:lnTo>
                    <a:pt x="4657" y="399"/>
                  </a:lnTo>
                  <a:lnTo>
                    <a:pt x="4657" y="394"/>
                  </a:lnTo>
                  <a:lnTo>
                    <a:pt x="4658" y="391"/>
                  </a:lnTo>
                  <a:lnTo>
                    <a:pt x="4658" y="399"/>
                  </a:lnTo>
                  <a:lnTo>
                    <a:pt x="4658" y="391"/>
                  </a:lnTo>
                  <a:lnTo>
                    <a:pt x="4658" y="389"/>
                  </a:lnTo>
                  <a:lnTo>
                    <a:pt x="4659" y="395"/>
                  </a:lnTo>
                  <a:lnTo>
                    <a:pt x="4659" y="398"/>
                  </a:lnTo>
                  <a:lnTo>
                    <a:pt x="4659" y="388"/>
                  </a:lnTo>
                  <a:lnTo>
                    <a:pt x="4659" y="399"/>
                  </a:lnTo>
                  <a:lnTo>
                    <a:pt x="4660" y="392"/>
                  </a:lnTo>
                  <a:lnTo>
                    <a:pt x="4660" y="400"/>
                  </a:lnTo>
                  <a:lnTo>
                    <a:pt x="4660" y="395"/>
                  </a:lnTo>
                  <a:lnTo>
                    <a:pt x="4660" y="396"/>
                  </a:lnTo>
                  <a:lnTo>
                    <a:pt x="4660" y="394"/>
                  </a:lnTo>
                  <a:lnTo>
                    <a:pt x="4661" y="398"/>
                  </a:lnTo>
                  <a:lnTo>
                    <a:pt x="4661" y="389"/>
                  </a:lnTo>
                  <a:lnTo>
                    <a:pt x="4661" y="394"/>
                  </a:lnTo>
                  <a:lnTo>
                    <a:pt x="4661" y="400"/>
                  </a:lnTo>
                  <a:lnTo>
                    <a:pt x="4662" y="389"/>
                  </a:lnTo>
                  <a:lnTo>
                    <a:pt x="4662" y="394"/>
                  </a:lnTo>
                  <a:lnTo>
                    <a:pt x="4662" y="398"/>
                  </a:lnTo>
                  <a:lnTo>
                    <a:pt x="4662" y="395"/>
                  </a:lnTo>
                  <a:lnTo>
                    <a:pt x="4662" y="399"/>
                  </a:lnTo>
                  <a:lnTo>
                    <a:pt x="4663" y="398"/>
                  </a:lnTo>
                  <a:lnTo>
                    <a:pt x="4663" y="403"/>
                  </a:lnTo>
                  <a:lnTo>
                    <a:pt x="4663" y="398"/>
                  </a:lnTo>
                  <a:lnTo>
                    <a:pt x="4663" y="395"/>
                  </a:lnTo>
                  <a:lnTo>
                    <a:pt x="4663" y="403"/>
                  </a:lnTo>
                  <a:lnTo>
                    <a:pt x="4663" y="394"/>
                  </a:lnTo>
                  <a:lnTo>
                    <a:pt x="4664" y="395"/>
                  </a:lnTo>
                  <a:lnTo>
                    <a:pt x="4664" y="401"/>
                  </a:lnTo>
                  <a:lnTo>
                    <a:pt x="4664" y="398"/>
                  </a:lnTo>
                  <a:lnTo>
                    <a:pt x="4664" y="398"/>
                  </a:lnTo>
                  <a:lnTo>
                    <a:pt x="4664" y="402"/>
                  </a:lnTo>
                  <a:lnTo>
                    <a:pt x="4665" y="392"/>
                  </a:lnTo>
                  <a:lnTo>
                    <a:pt x="4665" y="393"/>
                  </a:lnTo>
                  <a:lnTo>
                    <a:pt x="4665" y="390"/>
                  </a:lnTo>
                  <a:lnTo>
                    <a:pt x="4665" y="396"/>
                  </a:lnTo>
                  <a:lnTo>
                    <a:pt x="4666" y="401"/>
                  </a:lnTo>
                  <a:lnTo>
                    <a:pt x="4666" y="391"/>
                  </a:lnTo>
                  <a:lnTo>
                    <a:pt x="4666" y="405"/>
                  </a:lnTo>
                  <a:lnTo>
                    <a:pt x="4666" y="401"/>
                  </a:lnTo>
                  <a:lnTo>
                    <a:pt x="4666" y="396"/>
                  </a:lnTo>
                  <a:lnTo>
                    <a:pt x="4667" y="402"/>
                  </a:lnTo>
                  <a:lnTo>
                    <a:pt x="4667" y="402"/>
                  </a:lnTo>
                  <a:lnTo>
                    <a:pt x="4667" y="389"/>
                  </a:lnTo>
                  <a:lnTo>
                    <a:pt x="4667" y="387"/>
                  </a:lnTo>
                  <a:lnTo>
                    <a:pt x="4667" y="391"/>
                  </a:lnTo>
                  <a:lnTo>
                    <a:pt x="4668" y="379"/>
                  </a:lnTo>
                  <a:lnTo>
                    <a:pt x="4668" y="385"/>
                  </a:lnTo>
                  <a:lnTo>
                    <a:pt x="4668" y="397"/>
                  </a:lnTo>
                  <a:lnTo>
                    <a:pt x="4669" y="395"/>
                  </a:lnTo>
                  <a:lnTo>
                    <a:pt x="4669" y="389"/>
                  </a:lnTo>
                  <a:lnTo>
                    <a:pt x="4669" y="389"/>
                  </a:lnTo>
                  <a:lnTo>
                    <a:pt x="4670" y="395"/>
                  </a:lnTo>
                  <a:lnTo>
                    <a:pt x="4670" y="389"/>
                  </a:lnTo>
                  <a:lnTo>
                    <a:pt x="4670" y="393"/>
                  </a:lnTo>
                  <a:lnTo>
                    <a:pt x="4670" y="400"/>
                  </a:lnTo>
                  <a:lnTo>
                    <a:pt x="4670" y="393"/>
                  </a:lnTo>
                  <a:lnTo>
                    <a:pt x="4670" y="396"/>
                  </a:lnTo>
                  <a:lnTo>
                    <a:pt x="4671" y="399"/>
                  </a:lnTo>
                  <a:lnTo>
                    <a:pt x="4671" y="398"/>
                  </a:lnTo>
                  <a:lnTo>
                    <a:pt x="4671" y="398"/>
                  </a:lnTo>
                  <a:lnTo>
                    <a:pt x="4671" y="391"/>
                  </a:lnTo>
                  <a:lnTo>
                    <a:pt x="4671" y="392"/>
                  </a:lnTo>
                  <a:lnTo>
                    <a:pt x="4672" y="394"/>
                  </a:lnTo>
                  <a:lnTo>
                    <a:pt x="4672" y="388"/>
                  </a:lnTo>
                  <a:lnTo>
                    <a:pt x="4672" y="399"/>
                  </a:lnTo>
                  <a:lnTo>
                    <a:pt x="4672" y="390"/>
                  </a:lnTo>
                  <a:lnTo>
                    <a:pt x="4672" y="389"/>
                  </a:lnTo>
                  <a:lnTo>
                    <a:pt x="4673" y="397"/>
                  </a:lnTo>
                  <a:lnTo>
                    <a:pt x="4673" y="388"/>
                  </a:lnTo>
                  <a:lnTo>
                    <a:pt x="4673" y="391"/>
                  </a:lnTo>
                  <a:lnTo>
                    <a:pt x="4673" y="389"/>
                  </a:lnTo>
                  <a:lnTo>
                    <a:pt x="4673" y="388"/>
                  </a:lnTo>
                  <a:lnTo>
                    <a:pt x="4673" y="391"/>
                  </a:lnTo>
                  <a:lnTo>
                    <a:pt x="4674" y="382"/>
                  </a:lnTo>
                  <a:lnTo>
                    <a:pt x="4674" y="391"/>
                  </a:lnTo>
                  <a:lnTo>
                    <a:pt x="4674" y="395"/>
                  </a:lnTo>
                  <a:lnTo>
                    <a:pt x="4674" y="387"/>
                  </a:lnTo>
                  <a:lnTo>
                    <a:pt x="4675" y="395"/>
                  </a:lnTo>
                  <a:lnTo>
                    <a:pt x="4675" y="392"/>
                  </a:lnTo>
                  <a:lnTo>
                    <a:pt x="4675" y="393"/>
                  </a:lnTo>
                  <a:lnTo>
                    <a:pt x="4675" y="397"/>
                  </a:lnTo>
                  <a:lnTo>
                    <a:pt x="4675" y="394"/>
                  </a:lnTo>
                  <a:lnTo>
                    <a:pt x="4676" y="399"/>
                  </a:lnTo>
                  <a:lnTo>
                    <a:pt x="4676" y="392"/>
                  </a:lnTo>
                  <a:lnTo>
                    <a:pt x="4676" y="397"/>
                  </a:lnTo>
                  <a:lnTo>
                    <a:pt x="4677" y="386"/>
                  </a:lnTo>
                  <a:lnTo>
                    <a:pt x="4677" y="395"/>
                  </a:lnTo>
                  <a:lnTo>
                    <a:pt x="4677" y="392"/>
                  </a:lnTo>
                  <a:lnTo>
                    <a:pt x="4677" y="391"/>
                  </a:lnTo>
                  <a:lnTo>
                    <a:pt x="4677" y="397"/>
                  </a:lnTo>
                  <a:lnTo>
                    <a:pt x="4678" y="394"/>
                  </a:lnTo>
                  <a:lnTo>
                    <a:pt x="4678" y="392"/>
                  </a:lnTo>
                  <a:lnTo>
                    <a:pt x="4678" y="401"/>
                  </a:lnTo>
                  <a:lnTo>
                    <a:pt x="4678" y="388"/>
                  </a:lnTo>
                  <a:lnTo>
                    <a:pt x="4679" y="388"/>
                  </a:lnTo>
                  <a:lnTo>
                    <a:pt x="4679" y="391"/>
                  </a:lnTo>
                  <a:lnTo>
                    <a:pt x="4679" y="387"/>
                  </a:lnTo>
                  <a:lnTo>
                    <a:pt x="4679" y="391"/>
                  </a:lnTo>
                  <a:lnTo>
                    <a:pt x="4680" y="391"/>
                  </a:lnTo>
                  <a:lnTo>
                    <a:pt x="4680" y="396"/>
                  </a:lnTo>
                  <a:lnTo>
                    <a:pt x="4680" y="387"/>
                  </a:lnTo>
                  <a:lnTo>
                    <a:pt x="4680" y="388"/>
                  </a:lnTo>
                  <a:lnTo>
                    <a:pt x="4680" y="390"/>
                  </a:lnTo>
                  <a:lnTo>
                    <a:pt x="4680" y="381"/>
                  </a:lnTo>
                  <a:lnTo>
                    <a:pt x="4681" y="389"/>
                  </a:lnTo>
                  <a:lnTo>
                    <a:pt x="4681" y="380"/>
                  </a:lnTo>
                  <a:lnTo>
                    <a:pt x="4681" y="379"/>
                  </a:lnTo>
                  <a:lnTo>
                    <a:pt x="4682" y="371"/>
                  </a:lnTo>
                  <a:lnTo>
                    <a:pt x="4682" y="360"/>
                  </a:lnTo>
                  <a:lnTo>
                    <a:pt x="4682" y="379"/>
                  </a:lnTo>
                  <a:lnTo>
                    <a:pt x="4683" y="373"/>
                  </a:lnTo>
                  <a:lnTo>
                    <a:pt x="4683" y="383"/>
                  </a:lnTo>
                  <a:lnTo>
                    <a:pt x="4683" y="380"/>
                  </a:lnTo>
                  <a:lnTo>
                    <a:pt x="4683" y="376"/>
                  </a:lnTo>
                  <a:lnTo>
                    <a:pt x="4683" y="377"/>
                  </a:lnTo>
                  <a:lnTo>
                    <a:pt x="4684" y="376"/>
                  </a:lnTo>
                  <a:lnTo>
                    <a:pt x="4684" y="378"/>
                  </a:lnTo>
                  <a:lnTo>
                    <a:pt x="4684" y="380"/>
                  </a:lnTo>
                  <a:lnTo>
                    <a:pt x="4684" y="386"/>
                  </a:lnTo>
                  <a:lnTo>
                    <a:pt x="4685" y="377"/>
                  </a:lnTo>
                  <a:lnTo>
                    <a:pt x="4685" y="379"/>
                  </a:lnTo>
                  <a:lnTo>
                    <a:pt x="4685" y="371"/>
                  </a:lnTo>
                  <a:lnTo>
                    <a:pt x="4685" y="371"/>
                  </a:lnTo>
                  <a:lnTo>
                    <a:pt x="4686" y="369"/>
                  </a:lnTo>
                  <a:lnTo>
                    <a:pt x="4686" y="369"/>
                  </a:lnTo>
                  <a:lnTo>
                    <a:pt x="4686" y="372"/>
                  </a:lnTo>
                  <a:lnTo>
                    <a:pt x="4686" y="370"/>
                  </a:lnTo>
                  <a:lnTo>
                    <a:pt x="4687" y="376"/>
                  </a:lnTo>
                  <a:lnTo>
                    <a:pt x="4687" y="368"/>
                  </a:lnTo>
                  <a:lnTo>
                    <a:pt x="4687" y="378"/>
                  </a:lnTo>
                  <a:lnTo>
                    <a:pt x="4687" y="366"/>
                  </a:lnTo>
                  <a:lnTo>
                    <a:pt x="4687" y="372"/>
                  </a:lnTo>
                  <a:lnTo>
                    <a:pt x="4688" y="366"/>
                  </a:lnTo>
                  <a:lnTo>
                    <a:pt x="4688" y="373"/>
                  </a:lnTo>
                  <a:lnTo>
                    <a:pt x="4688" y="366"/>
                  </a:lnTo>
                  <a:lnTo>
                    <a:pt x="4688" y="373"/>
                  </a:lnTo>
                  <a:lnTo>
                    <a:pt x="4689" y="360"/>
                  </a:lnTo>
                  <a:lnTo>
                    <a:pt x="4689" y="372"/>
                  </a:lnTo>
                  <a:lnTo>
                    <a:pt x="4689" y="368"/>
                  </a:lnTo>
                  <a:lnTo>
                    <a:pt x="4689" y="361"/>
                  </a:lnTo>
                  <a:lnTo>
                    <a:pt x="4690" y="370"/>
                  </a:lnTo>
                  <a:lnTo>
                    <a:pt x="4690" y="364"/>
                  </a:lnTo>
                  <a:lnTo>
                    <a:pt x="4690" y="361"/>
                  </a:lnTo>
                  <a:lnTo>
                    <a:pt x="4690" y="342"/>
                  </a:lnTo>
                  <a:lnTo>
                    <a:pt x="4691" y="349"/>
                  </a:lnTo>
                  <a:lnTo>
                    <a:pt x="4691" y="343"/>
                  </a:lnTo>
                  <a:lnTo>
                    <a:pt x="4691" y="349"/>
                  </a:lnTo>
                  <a:lnTo>
                    <a:pt x="4691" y="353"/>
                  </a:lnTo>
                  <a:lnTo>
                    <a:pt x="4691" y="346"/>
                  </a:lnTo>
                  <a:lnTo>
                    <a:pt x="4691" y="346"/>
                  </a:lnTo>
                  <a:lnTo>
                    <a:pt x="4692" y="344"/>
                  </a:lnTo>
                  <a:lnTo>
                    <a:pt x="4692" y="344"/>
                  </a:lnTo>
                  <a:lnTo>
                    <a:pt x="4692" y="344"/>
                  </a:lnTo>
                  <a:lnTo>
                    <a:pt x="4692" y="342"/>
                  </a:lnTo>
                  <a:lnTo>
                    <a:pt x="4692" y="344"/>
                  </a:lnTo>
                  <a:lnTo>
                    <a:pt x="4693" y="340"/>
                  </a:lnTo>
                  <a:lnTo>
                    <a:pt x="4693" y="337"/>
                  </a:lnTo>
                  <a:lnTo>
                    <a:pt x="4693" y="344"/>
                  </a:lnTo>
                  <a:lnTo>
                    <a:pt x="4693" y="332"/>
                  </a:lnTo>
                  <a:lnTo>
                    <a:pt x="4694" y="328"/>
                  </a:lnTo>
                  <a:lnTo>
                    <a:pt x="4694" y="331"/>
                  </a:lnTo>
                  <a:lnTo>
                    <a:pt x="4694" y="330"/>
                  </a:lnTo>
                  <a:lnTo>
                    <a:pt x="4694" y="325"/>
                  </a:lnTo>
                  <a:lnTo>
                    <a:pt x="4694" y="321"/>
                  </a:lnTo>
                  <a:lnTo>
                    <a:pt x="4694" y="323"/>
                  </a:lnTo>
                  <a:lnTo>
                    <a:pt x="4695" y="326"/>
                  </a:lnTo>
                  <a:lnTo>
                    <a:pt x="4695" y="316"/>
                  </a:lnTo>
                  <a:lnTo>
                    <a:pt x="4695" y="320"/>
                  </a:lnTo>
                  <a:lnTo>
                    <a:pt x="4695" y="316"/>
                  </a:lnTo>
                  <a:lnTo>
                    <a:pt x="4696" y="311"/>
                  </a:lnTo>
                  <a:lnTo>
                    <a:pt x="4696" y="311"/>
                  </a:lnTo>
                  <a:lnTo>
                    <a:pt x="4696" y="307"/>
                  </a:lnTo>
                  <a:lnTo>
                    <a:pt x="4697" y="300"/>
                  </a:lnTo>
                  <a:lnTo>
                    <a:pt x="4697" y="288"/>
                  </a:lnTo>
                  <a:lnTo>
                    <a:pt x="4697" y="294"/>
                  </a:lnTo>
                  <a:lnTo>
                    <a:pt x="4697" y="293"/>
                  </a:lnTo>
                  <a:lnTo>
                    <a:pt x="4698" y="286"/>
                  </a:lnTo>
                  <a:lnTo>
                    <a:pt x="4698" y="286"/>
                  </a:lnTo>
                  <a:lnTo>
                    <a:pt x="4698" y="287"/>
                  </a:lnTo>
                  <a:lnTo>
                    <a:pt x="4698" y="266"/>
                  </a:lnTo>
                  <a:lnTo>
                    <a:pt x="4698" y="278"/>
                  </a:lnTo>
                  <a:lnTo>
                    <a:pt x="4699" y="263"/>
                  </a:lnTo>
                  <a:lnTo>
                    <a:pt x="4699" y="264"/>
                  </a:lnTo>
                  <a:lnTo>
                    <a:pt x="4699" y="262"/>
                  </a:lnTo>
                  <a:lnTo>
                    <a:pt x="4699" y="266"/>
                  </a:lnTo>
                  <a:lnTo>
                    <a:pt x="4700" y="255"/>
                  </a:lnTo>
                  <a:lnTo>
                    <a:pt x="4700" y="262"/>
                  </a:lnTo>
                  <a:lnTo>
                    <a:pt x="4700" y="252"/>
                  </a:lnTo>
                  <a:lnTo>
                    <a:pt x="4700" y="259"/>
                  </a:lnTo>
                  <a:lnTo>
                    <a:pt x="4701" y="251"/>
                  </a:lnTo>
                  <a:lnTo>
                    <a:pt x="4701" y="249"/>
                  </a:lnTo>
                  <a:lnTo>
                    <a:pt x="4701" y="253"/>
                  </a:lnTo>
                  <a:lnTo>
                    <a:pt x="4701" y="249"/>
                  </a:lnTo>
                  <a:lnTo>
                    <a:pt x="4701" y="255"/>
                  </a:lnTo>
                  <a:lnTo>
                    <a:pt x="4701" y="243"/>
                  </a:lnTo>
                  <a:lnTo>
                    <a:pt x="4702" y="249"/>
                  </a:lnTo>
                  <a:lnTo>
                    <a:pt x="4702" y="253"/>
                  </a:lnTo>
                  <a:lnTo>
                    <a:pt x="4702" y="237"/>
                  </a:lnTo>
                  <a:lnTo>
                    <a:pt x="4702" y="245"/>
                  </a:lnTo>
                  <a:lnTo>
                    <a:pt x="4703" y="241"/>
                  </a:lnTo>
                  <a:lnTo>
                    <a:pt x="4703" y="242"/>
                  </a:lnTo>
                  <a:lnTo>
                    <a:pt x="4703" y="245"/>
                  </a:lnTo>
                  <a:lnTo>
                    <a:pt x="4703" y="253"/>
                  </a:lnTo>
                  <a:lnTo>
                    <a:pt x="4704" y="239"/>
                  </a:lnTo>
                  <a:lnTo>
                    <a:pt x="4704" y="244"/>
                  </a:lnTo>
                  <a:lnTo>
                    <a:pt x="4704" y="248"/>
                  </a:lnTo>
                  <a:lnTo>
                    <a:pt x="4704" y="245"/>
                  </a:lnTo>
                  <a:lnTo>
                    <a:pt x="4704" y="248"/>
                  </a:lnTo>
                  <a:lnTo>
                    <a:pt x="4705" y="247"/>
                  </a:lnTo>
                  <a:lnTo>
                    <a:pt x="4705" y="253"/>
                  </a:lnTo>
                  <a:lnTo>
                    <a:pt x="4705" y="249"/>
                  </a:lnTo>
                  <a:lnTo>
                    <a:pt x="4705" y="252"/>
                  </a:lnTo>
                  <a:lnTo>
                    <a:pt x="4705" y="258"/>
                  </a:lnTo>
                  <a:lnTo>
                    <a:pt x="4705" y="249"/>
                  </a:lnTo>
                  <a:lnTo>
                    <a:pt x="4706" y="252"/>
                  </a:lnTo>
                  <a:lnTo>
                    <a:pt x="4706" y="260"/>
                  </a:lnTo>
                  <a:lnTo>
                    <a:pt x="4706" y="256"/>
                  </a:lnTo>
                  <a:lnTo>
                    <a:pt x="4706" y="258"/>
                  </a:lnTo>
                  <a:lnTo>
                    <a:pt x="4707" y="255"/>
                  </a:lnTo>
                  <a:lnTo>
                    <a:pt x="4707" y="267"/>
                  </a:lnTo>
                  <a:lnTo>
                    <a:pt x="4707" y="253"/>
                  </a:lnTo>
                  <a:lnTo>
                    <a:pt x="4707" y="270"/>
                  </a:lnTo>
                  <a:lnTo>
                    <a:pt x="4708" y="263"/>
                  </a:lnTo>
                  <a:lnTo>
                    <a:pt x="4708" y="266"/>
                  </a:lnTo>
                  <a:lnTo>
                    <a:pt x="4708" y="271"/>
                  </a:lnTo>
                  <a:lnTo>
                    <a:pt x="4708" y="264"/>
                  </a:lnTo>
                  <a:lnTo>
                    <a:pt x="4709" y="277"/>
                  </a:lnTo>
                  <a:lnTo>
                    <a:pt x="4709" y="273"/>
                  </a:lnTo>
                  <a:lnTo>
                    <a:pt x="4709" y="276"/>
                  </a:lnTo>
                  <a:lnTo>
                    <a:pt x="4709" y="280"/>
                  </a:lnTo>
                  <a:lnTo>
                    <a:pt x="4710" y="285"/>
                  </a:lnTo>
                  <a:lnTo>
                    <a:pt x="4710" y="280"/>
                  </a:lnTo>
                  <a:lnTo>
                    <a:pt x="4710" y="281"/>
                  </a:lnTo>
                  <a:lnTo>
                    <a:pt x="4710" y="273"/>
                  </a:lnTo>
                  <a:lnTo>
                    <a:pt x="4711" y="278"/>
                  </a:lnTo>
                  <a:lnTo>
                    <a:pt x="4711" y="288"/>
                  </a:lnTo>
                  <a:lnTo>
                    <a:pt x="4711" y="284"/>
                  </a:lnTo>
                  <a:lnTo>
                    <a:pt x="4711" y="283"/>
                  </a:lnTo>
                  <a:lnTo>
                    <a:pt x="4711" y="288"/>
                  </a:lnTo>
                  <a:lnTo>
                    <a:pt x="4712" y="285"/>
                  </a:lnTo>
                  <a:lnTo>
                    <a:pt x="4712" y="287"/>
                  </a:lnTo>
                  <a:lnTo>
                    <a:pt x="4712" y="298"/>
                  </a:lnTo>
                  <a:lnTo>
                    <a:pt x="4712" y="296"/>
                  </a:lnTo>
                  <a:lnTo>
                    <a:pt x="4712" y="292"/>
                  </a:lnTo>
                  <a:lnTo>
                    <a:pt x="4713" y="304"/>
                  </a:lnTo>
                  <a:lnTo>
                    <a:pt x="4713" y="300"/>
                  </a:lnTo>
                  <a:lnTo>
                    <a:pt x="4713" y="298"/>
                  </a:lnTo>
                  <a:lnTo>
                    <a:pt x="4713" y="308"/>
                  </a:lnTo>
                  <a:lnTo>
                    <a:pt x="4713" y="310"/>
                  </a:lnTo>
                  <a:lnTo>
                    <a:pt x="4714" y="309"/>
                  </a:lnTo>
                  <a:lnTo>
                    <a:pt x="4714" y="320"/>
                  </a:lnTo>
                  <a:lnTo>
                    <a:pt x="4714" y="317"/>
                  </a:lnTo>
                  <a:lnTo>
                    <a:pt x="4715" y="312"/>
                  </a:lnTo>
                  <a:lnTo>
                    <a:pt x="4715" y="318"/>
                  </a:lnTo>
                  <a:lnTo>
                    <a:pt x="4715" y="319"/>
                  </a:lnTo>
                  <a:lnTo>
                    <a:pt x="4715" y="319"/>
                  </a:lnTo>
                  <a:lnTo>
                    <a:pt x="4715" y="322"/>
                  </a:lnTo>
                  <a:lnTo>
                    <a:pt x="4715" y="321"/>
                  </a:lnTo>
                  <a:lnTo>
                    <a:pt x="4716" y="327"/>
                  </a:lnTo>
                  <a:lnTo>
                    <a:pt x="4716" y="319"/>
                  </a:lnTo>
                  <a:lnTo>
                    <a:pt x="4716" y="334"/>
                  </a:lnTo>
                  <a:lnTo>
                    <a:pt x="4716" y="326"/>
                  </a:lnTo>
                  <a:lnTo>
                    <a:pt x="4717" y="338"/>
                  </a:lnTo>
                  <a:lnTo>
                    <a:pt x="4717" y="344"/>
                  </a:lnTo>
                  <a:lnTo>
                    <a:pt x="4717" y="341"/>
                  </a:lnTo>
                  <a:lnTo>
                    <a:pt x="4718" y="341"/>
                  </a:lnTo>
                  <a:lnTo>
                    <a:pt x="4718" y="349"/>
                  </a:lnTo>
                  <a:lnTo>
                    <a:pt x="4718" y="341"/>
                  </a:lnTo>
                  <a:lnTo>
                    <a:pt x="4718" y="353"/>
                  </a:lnTo>
                  <a:lnTo>
                    <a:pt x="4719" y="345"/>
                  </a:lnTo>
                  <a:lnTo>
                    <a:pt x="4719" y="354"/>
                  </a:lnTo>
                  <a:lnTo>
                    <a:pt x="4719" y="352"/>
                  </a:lnTo>
                  <a:lnTo>
                    <a:pt x="4719" y="358"/>
                  </a:lnTo>
                  <a:lnTo>
                    <a:pt x="4719" y="354"/>
                  </a:lnTo>
                  <a:lnTo>
                    <a:pt x="4719" y="354"/>
                  </a:lnTo>
                  <a:lnTo>
                    <a:pt x="4720" y="366"/>
                  </a:lnTo>
                  <a:lnTo>
                    <a:pt x="4720" y="352"/>
                  </a:lnTo>
                  <a:lnTo>
                    <a:pt x="4720" y="360"/>
                  </a:lnTo>
                  <a:lnTo>
                    <a:pt x="4720" y="367"/>
                  </a:lnTo>
                  <a:lnTo>
                    <a:pt x="4720" y="355"/>
                  </a:lnTo>
                  <a:lnTo>
                    <a:pt x="4721" y="361"/>
                  </a:lnTo>
                  <a:lnTo>
                    <a:pt x="4721" y="360"/>
                  </a:lnTo>
                  <a:lnTo>
                    <a:pt x="4721" y="368"/>
                  </a:lnTo>
                  <a:lnTo>
                    <a:pt x="4722" y="363"/>
                  </a:lnTo>
                  <a:lnTo>
                    <a:pt x="4722" y="371"/>
                  </a:lnTo>
                  <a:lnTo>
                    <a:pt x="4722" y="366"/>
                  </a:lnTo>
                  <a:lnTo>
                    <a:pt x="4722" y="377"/>
                  </a:lnTo>
                  <a:lnTo>
                    <a:pt x="4722" y="369"/>
                  </a:lnTo>
                  <a:lnTo>
                    <a:pt x="4723" y="372"/>
                  </a:lnTo>
                  <a:lnTo>
                    <a:pt x="4723" y="375"/>
                  </a:lnTo>
                  <a:lnTo>
                    <a:pt x="4723" y="375"/>
                  </a:lnTo>
                  <a:lnTo>
                    <a:pt x="4723" y="372"/>
                  </a:lnTo>
                  <a:lnTo>
                    <a:pt x="4724" y="380"/>
                  </a:lnTo>
                  <a:lnTo>
                    <a:pt x="4724" y="375"/>
                  </a:lnTo>
                  <a:lnTo>
                    <a:pt x="4724" y="373"/>
                  </a:lnTo>
                  <a:lnTo>
                    <a:pt x="4724" y="385"/>
                  </a:lnTo>
                  <a:lnTo>
                    <a:pt x="4724" y="378"/>
                  </a:lnTo>
                  <a:lnTo>
                    <a:pt x="4725" y="377"/>
                  </a:lnTo>
                  <a:lnTo>
                    <a:pt x="4725" y="383"/>
                  </a:lnTo>
                  <a:lnTo>
                    <a:pt x="4725" y="377"/>
                  </a:lnTo>
                  <a:lnTo>
                    <a:pt x="4725" y="381"/>
                  </a:lnTo>
                  <a:lnTo>
                    <a:pt x="4726" y="380"/>
                  </a:lnTo>
                  <a:lnTo>
                    <a:pt x="4726" y="388"/>
                  </a:lnTo>
                  <a:lnTo>
                    <a:pt x="4726" y="376"/>
                  </a:lnTo>
                  <a:lnTo>
                    <a:pt x="4726" y="379"/>
                  </a:lnTo>
                  <a:lnTo>
                    <a:pt x="4726" y="387"/>
                  </a:lnTo>
                  <a:lnTo>
                    <a:pt x="4727" y="379"/>
                  </a:lnTo>
                  <a:lnTo>
                    <a:pt x="4727" y="382"/>
                  </a:lnTo>
                  <a:lnTo>
                    <a:pt x="4727" y="382"/>
                  </a:lnTo>
                  <a:lnTo>
                    <a:pt x="4727" y="380"/>
                  </a:lnTo>
                  <a:lnTo>
                    <a:pt x="4727" y="387"/>
                  </a:lnTo>
                  <a:lnTo>
                    <a:pt x="4728" y="381"/>
                  </a:lnTo>
                  <a:lnTo>
                    <a:pt x="4728" y="387"/>
                  </a:lnTo>
                  <a:lnTo>
                    <a:pt x="4728" y="383"/>
                  </a:lnTo>
                  <a:lnTo>
                    <a:pt x="4728" y="385"/>
                  </a:lnTo>
                  <a:lnTo>
                    <a:pt x="4728" y="386"/>
                  </a:lnTo>
                  <a:lnTo>
                    <a:pt x="4729" y="382"/>
                  </a:lnTo>
                  <a:lnTo>
                    <a:pt x="4729" y="379"/>
                  </a:lnTo>
                  <a:lnTo>
                    <a:pt x="4729" y="390"/>
                  </a:lnTo>
                  <a:lnTo>
                    <a:pt x="4729" y="385"/>
                  </a:lnTo>
                  <a:lnTo>
                    <a:pt x="4729" y="383"/>
                  </a:lnTo>
                  <a:lnTo>
                    <a:pt x="4729" y="387"/>
                  </a:lnTo>
                  <a:lnTo>
                    <a:pt x="4730" y="384"/>
                  </a:lnTo>
                  <a:lnTo>
                    <a:pt x="4730" y="388"/>
                  </a:lnTo>
                  <a:lnTo>
                    <a:pt x="4730" y="384"/>
                  </a:lnTo>
                  <a:lnTo>
                    <a:pt x="4730" y="384"/>
                  </a:lnTo>
                  <a:lnTo>
                    <a:pt x="4731" y="391"/>
                  </a:lnTo>
                  <a:lnTo>
                    <a:pt x="4731" y="384"/>
                  </a:lnTo>
                  <a:lnTo>
                    <a:pt x="4731" y="394"/>
                  </a:lnTo>
                  <a:lnTo>
                    <a:pt x="4731" y="388"/>
                  </a:lnTo>
                  <a:lnTo>
                    <a:pt x="4731" y="385"/>
                  </a:lnTo>
                  <a:lnTo>
                    <a:pt x="4732" y="393"/>
                  </a:lnTo>
                  <a:lnTo>
                    <a:pt x="4732" y="391"/>
                  </a:lnTo>
                  <a:lnTo>
                    <a:pt x="4732" y="396"/>
                  </a:lnTo>
                  <a:lnTo>
                    <a:pt x="4732" y="384"/>
                  </a:lnTo>
                  <a:lnTo>
                    <a:pt x="4733" y="388"/>
                  </a:lnTo>
                  <a:lnTo>
                    <a:pt x="4733" y="376"/>
                  </a:lnTo>
                  <a:lnTo>
                    <a:pt x="4733" y="382"/>
                  </a:lnTo>
                  <a:lnTo>
                    <a:pt x="4733" y="381"/>
                  </a:lnTo>
                  <a:lnTo>
                    <a:pt x="4733" y="374"/>
                  </a:lnTo>
                  <a:lnTo>
                    <a:pt x="4733" y="382"/>
                  </a:lnTo>
                  <a:lnTo>
                    <a:pt x="4734" y="376"/>
                  </a:lnTo>
                  <a:lnTo>
                    <a:pt x="4734" y="384"/>
                  </a:lnTo>
                  <a:lnTo>
                    <a:pt x="4734" y="382"/>
                  </a:lnTo>
                  <a:lnTo>
                    <a:pt x="4734" y="377"/>
                  </a:lnTo>
                  <a:lnTo>
                    <a:pt x="4735" y="390"/>
                  </a:lnTo>
                  <a:lnTo>
                    <a:pt x="4735" y="376"/>
                  </a:lnTo>
                  <a:lnTo>
                    <a:pt x="4735" y="382"/>
                  </a:lnTo>
                  <a:lnTo>
                    <a:pt x="4735" y="389"/>
                  </a:lnTo>
                  <a:lnTo>
                    <a:pt x="4735" y="381"/>
                  </a:lnTo>
                  <a:lnTo>
                    <a:pt x="4736" y="383"/>
                  </a:lnTo>
                  <a:lnTo>
                    <a:pt x="4736" y="387"/>
                  </a:lnTo>
                  <a:lnTo>
                    <a:pt x="4736" y="387"/>
                  </a:lnTo>
                  <a:lnTo>
                    <a:pt x="4736" y="385"/>
                  </a:lnTo>
                  <a:lnTo>
                    <a:pt x="4736" y="385"/>
                  </a:lnTo>
                  <a:lnTo>
                    <a:pt x="4736" y="385"/>
                  </a:lnTo>
                  <a:lnTo>
                    <a:pt x="4737" y="389"/>
                  </a:lnTo>
                  <a:lnTo>
                    <a:pt x="4737" y="383"/>
                  </a:lnTo>
                  <a:lnTo>
                    <a:pt x="4737" y="385"/>
                  </a:lnTo>
                  <a:lnTo>
                    <a:pt x="4737" y="390"/>
                  </a:lnTo>
                  <a:lnTo>
                    <a:pt x="4737" y="383"/>
                  </a:lnTo>
                  <a:lnTo>
                    <a:pt x="4738" y="390"/>
                  </a:lnTo>
                  <a:lnTo>
                    <a:pt x="4738" y="388"/>
                  </a:lnTo>
                  <a:lnTo>
                    <a:pt x="4738" y="385"/>
                  </a:lnTo>
                  <a:lnTo>
                    <a:pt x="4738" y="385"/>
                  </a:lnTo>
                  <a:lnTo>
                    <a:pt x="4739" y="384"/>
                  </a:lnTo>
                  <a:lnTo>
                    <a:pt x="4739" y="389"/>
                  </a:lnTo>
                  <a:lnTo>
                    <a:pt x="4739" y="381"/>
                  </a:lnTo>
                  <a:lnTo>
                    <a:pt x="4739" y="384"/>
                  </a:lnTo>
                  <a:lnTo>
                    <a:pt x="4739" y="394"/>
                  </a:lnTo>
                  <a:lnTo>
                    <a:pt x="4740" y="381"/>
                  </a:lnTo>
                  <a:lnTo>
                    <a:pt x="4740" y="389"/>
                  </a:lnTo>
                  <a:lnTo>
                    <a:pt x="4740" y="391"/>
                  </a:lnTo>
                  <a:lnTo>
                    <a:pt x="4740" y="386"/>
                  </a:lnTo>
                  <a:lnTo>
                    <a:pt x="4740" y="390"/>
                  </a:lnTo>
                  <a:lnTo>
                    <a:pt x="4740" y="386"/>
                  </a:lnTo>
                  <a:lnTo>
                    <a:pt x="4741" y="391"/>
                  </a:lnTo>
                  <a:lnTo>
                    <a:pt x="4741" y="390"/>
                  </a:lnTo>
                  <a:lnTo>
                    <a:pt x="4741" y="392"/>
                  </a:lnTo>
                  <a:lnTo>
                    <a:pt x="4741" y="379"/>
                  </a:lnTo>
                  <a:lnTo>
                    <a:pt x="4742" y="384"/>
                  </a:lnTo>
                  <a:lnTo>
                    <a:pt x="4742" y="385"/>
                  </a:lnTo>
                  <a:lnTo>
                    <a:pt x="4742" y="381"/>
                  </a:lnTo>
                  <a:lnTo>
                    <a:pt x="4742" y="384"/>
                  </a:lnTo>
                  <a:lnTo>
                    <a:pt x="4743" y="379"/>
                  </a:lnTo>
                  <a:lnTo>
                    <a:pt x="4743" y="382"/>
                  </a:lnTo>
                  <a:lnTo>
                    <a:pt x="4743" y="382"/>
                  </a:lnTo>
                  <a:lnTo>
                    <a:pt x="4743" y="377"/>
                  </a:lnTo>
                  <a:lnTo>
                    <a:pt x="4743" y="382"/>
                  </a:lnTo>
                  <a:lnTo>
                    <a:pt x="4743" y="382"/>
                  </a:lnTo>
                  <a:lnTo>
                    <a:pt x="4744" y="376"/>
                  </a:lnTo>
                  <a:lnTo>
                    <a:pt x="4744" y="386"/>
                  </a:lnTo>
                  <a:lnTo>
                    <a:pt x="4744" y="381"/>
                  </a:lnTo>
                  <a:lnTo>
                    <a:pt x="4744" y="373"/>
                  </a:lnTo>
                  <a:lnTo>
                    <a:pt x="4744" y="376"/>
                  </a:lnTo>
                  <a:lnTo>
                    <a:pt x="4745" y="374"/>
                  </a:lnTo>
                  <a:lnTo>
                    <a:pt x="4745" y="369"/>
                  </a:lnTo>
                  <a:lnTo>
                    <a:pt x="4745" y="366"/>
                  </a:lnTo>
                  <a:lnTo>
                    <a:pt x="4746" y="375"/>
                  </a:lnTo>
                  <a:lnTo>
                    <a:pt x="4746" y="364"/>
                  </a:lnTo>
                  <a:lnTo>
                    <a:pt x="4746" y="369"/>
                  </a:lnTo>
                  <a:lnTo>
                    <a:pt x="4746" y="374"/>
                  </a:lnTo>
                  <a:lnTo>
                    <a:pt x="4746" y="362"/>
                  </a:lnTo>
                  <a:lnTo>
                    <a:pt x="4747" y="370"/>
                  </a:lnTo>
                  <a:lnTo>
                    <a:pt x="4747" y="363"/>
                  </a:lnTo>
                  <a:lnTo>
                    <a:pt x="4747" y="363"/>
                  </a:lnTo>
                  <a:lnTo>
                    <a:pt x="4747" y="355"/>
                  </a:lnTo>
                  <a:lnTo>
                    <a:pt x="4747" y="363"/>
                  </a:lnTo>
                  <a:lnTo>
                    <a:pt x="4748" y="360"/>
                  </a:lnTo>
                  <a:lnTo>
                    <a:pt x="4748" y="360"/>
                  </a:lnTo>
                  <a:lnTo>
                    <a:pt x="4748" y="366"/>
                  </a:lnTo>
                  <a:lnTo>
                    <a:pt x="4748" y="356"/>
                  </a:lnTo>
                  <a:lnTo>
                    <a:pt x="4749" y="363"/>
                  </a:lnTo>
                  <a:lnTo>
                    <a:pt x="4749" y="361"/>
                  </a:lnTo>
                  <a:lnTo>
                    <a:pt x="4749" y="360"/>
                  </a:lnTo>
                  <a:lnTo>
                    <a:pt x="4749" y="360"/>
                  </a:lnTo>
                  <a:lnTo>
                    <a:pt x="4750" y="360"/>
                  </a:lnTo>
                  <a:lnTo>
                    <a:pt x="4750" y="362"/>
                  </a:lnTo>
                  <a:lnTo>
                    <a:pt x="4750" y="356"/>
                  </a:lnTo>
                  <a:lnTo>
                    <a:pt x="4750" y="359"/>
                  </a:lnTo>
                  <a:lnTo>
                    <a:pt x="4750" y="359"/>
                  </a:lnTo>
                  <a:lnTo>
                    <a:pt x="4750" y="353"/>
                  </a:lnTo>
                  <a:lnTo>
                    <a:pt x="4750" y="361"/>
                  </a:lnTo>
                  <a:lnTo>
                    <a:pt x="4751" y="349"/>
                  </a:lnTo>
                  <a:lnTo>
                    <a:pt x="4751" y="356"/>
                  </a:lnTo>
                  <a:lnTo>
                    <a:pt x="4751" y="352"/>
                  </a:lnTo>
                  <a:lnTo>
                    <a:pt x="4752" y="353"/>
                  </a:lnTo>
                  <a:lnTo>
                    <a:pt x="4752" y="350"/>
                  </a:lnTo>
                  <a:lnTo>
                    <a:pt x="4752" y="348"/>
                  </a:lnTo>
                  <a:lnTo>
                    <a:pt x="4752" y="352"/>
                  </a:lnTo>
                  <a:lnTo>
                    <a:pt x="4752" y="339"/>
                  </a:lnTo>
                  <a:lnTo>
                    <a:pt x="4753" y="343"/>
                  </a:lnTo>
                  <a:lnTo>
                    <a:pt x="4753" y="349"/>
                  </a:lnTo>
                  <a:lnTo>
                    <a:pt x="4753" y="339"/>
                  </a:lnTo>
                  <a:lnTo>
                    <a:pt x="4753" y="346"/>
                  </a:lnTo>
                  <a:lnTo>
                    <a:pt x="4754" y="339"/>
                  </a:lnTo>
                  <a:lnTo>
                    <a:pt x="4754" y="340"/>
                  </a:lnTo>
                  <a:lnTo>
                    <a:pt x="4754" y="339"/>
                  </a:lnTo>
                  <a:lnTo>
                    <a:pt x="4754" y="336"/>
                  </a:lnTo>
                  <a:lnTo>
                    <a:pt x="4754" y="341"/>
                  </a:lnTo>
                  <a:lnTo>
                    <a:pt x="4754" y="331"/>
                  </a:lnTo>
                  <a:lnTo>
                    <a:pt x="4755" y="337"/>
                  </a:lnTo>
                  <a:lnTo>
                    <a:pt x="4755" y="332"/>
                  </a:lnTo>
                  <a:lnTo>
                    <a:pt x="4755" y="328"/>
                  </a:lnTo>
                  <a:lnTo>
                    <a:pt x="4755" y="333"/>
                  </a:lnTo>
                  <a:lnTo>
                    <a:pt x="4756" y="329"/>
                  </a:lnTo>
                  <a:lnTo>
                    <a:pt x="4756" y="330"/>
                  </a:lnTo>
                  <a:lnTo>
                    <a:pt x="4756" y="328"/>
                  </a:lnTo>
                  <a:lnTo>
                    <a:pt x="4756" y="326"/>
                  </a:lnTo>
                  <a:lnTo>
                    <a:pt x="4757" y="317"/>
                  </a:lnTo>
                  <a:lnTo>
                    <a:pt x="4757" y="323"/>
                  </a:lnTo>
                  <a:lnTo>
                    <a:pt x="4757" y="310"/>
                  </a:lnTo>
                  <a:lnTo>
                    <a:pt x="4757" y="319"/>
                  </a:lnTo>
                  <a:lnTo>
                    <a:pt x="4758" y="314"/>
                  </a:lnTo>
                  <a:lnTo>
                    <a:pt x="4758" y="306"/>
                  </a:lnTo>
                  <a:lnTo>
                    <a:pt x="4758" y="306"/>
                  </a:lnTo>
                  <a:lnTo>
                    <a:pt x="4758" y="313"/>
                  </a:lnTo>
                  <a:lnTo>
                    <a:pt x="4759" y="303"/>
                  </a:lnTo>
                  <a:lnTo>
                    <a:pt x="4759" y="309"/>
                  </a:lnTo>
                  <a:lnTo>
                    <a:pt x="4759" y="295"/>
                  </a:lnTo>
                  <a:lnTo>
                    <a:pt x="4759" y="305"/>
                  </a:lnTo>
                  <a:lnTo>
                    <a:pt x="4760" y="298"/>
                  </a:lnTo>
                  <a:lnTo>
                    <a:pt x="4760" y="298"/>
                  </a:lnTo>
                  <a:lnTo>
                    <a:pt x="4760" y="291"/>
                  </a:lnTo>
                  <a:lnTo>
                    <a:pt x="4760" y="300"/>
                  </a:lnTo>
                  <a:lnTo>
                    <a:pt x="4761" y="287"/>
                  </a:lnTo>
                  <a:lnTo>
                    <a:pt x="4761" y="297"/>
                  </a:lnTo>
                  <a:lnTo>
                    <a:pt x="4761" y="286"/>
                  </a:lnTo>
                  <a:lnTo>
                    <a:pt x="4761" y="293"/>
                  </a:lnTo>
                  <a:lnTo>
                    <a:pt x="4761" y="285"/>
                  </a:lnTo>
                  <a:lnTo>
                    <a:pt x="4762" y="287"/>
                  </a:lnTo>
                  <a:lnTo>
                    <a:pt x="4762" y="277"/>
                  </a:lnTo>
                  <a:lnTo>
                    <a:pt x="4762" y="291"/>
                  </a:lnTo>
                  <a:lnTo>
                    <a:pt x="4763" y="276"/>
                  </a:lnTo>
                  <a:lnTo>
                    <a:pt x="4763" y="283"/>
                  </a:lnTo>
                  <a:lnTo>
                    <a:pt x="4763" y="281"/>
                  </a:lnTo>
                  <a:lnTo>
                    <a:pt x="4763" y="277"/>
                  </a:lnTo>
                  <a:lnTo>
                    <a:pt x="4763" y="278"/>
                  </a:lnTo>
                  <a:lnTo>
                    <a:pt x="4764" y="274"/>
                  </a:lnTo>
                  <a:lnTo>
                    <a:pt x="4764" y="277"/>
                  </a:lnTo>
                  <a:lnTo>
                    <a:pt x="4764" y="273"/>
                  </a:lnTo>
                  <a:lnTo>
                    <a:pt x="4764" y="267"/>
                  </a:lnTo>
                  <a:lnTo>
                    <a:pt x="4764" y="255"/>
                  </a:lnTo>
                  <a:lnTo>
                    <a:pt x="4765" y="254"/>
                  </a:lnTo>
                  <a:lnTo>
                    <a:pt x="4765" y="259"/>
                  </a:lnTo>
                  <a:lnTo>
                    <a:pt x="4765" y="256"/>
                  </a:lnTo>
                  <a:lnTo>
                    <a:pt x="4765" y="258"/>
                  </a:lnTo>
                  <a:lnTo>
                    <a:pt x="4765" y="252"/>
                  </a:lnTo>
                  <a:lnTo>
                    <a:pt x="4766" y="260"/>
                  </a:lnTo>
                  <a:lnTo>
                    <a:pt x="4766" y="249"/>
                  </a:lnTo>
                  <a:lnTo>
                    <a:pt x="4766" y="248"/>
                  </a:lnTo>
                  <a:lnTo>
                    <a:pt x="4766" y="254"/>
                  </a:lnTo>
                  <a:lnTo>
                    <a:pt x="4767" y="244"/>
                  </a:lnTo>
                  <a:lnTo>
                    <a:pt x="4767" y="245"/>
                  </a:lnTo>
                  <a:lnTo>
                    <a:pt x="4767" y="245"/>
                  </a:lnTo>
                  <a:lnTo>
                    <a:pt x="4768" y="238"/>
                  </a:lnTo>
                  <a:lnTo>
                    <a:pt x="4768" y="243"/>
                  </a:lnTo>
                  <a:lnTo>
                    <a:pt x="4768" y="234"/>
                  </a:lnTo>
                  <a:lnTo>
                    <a:pt x="4768" y="241"/>
                  </a:lnTo>
                  <a:lnTo>
                    <a:pt x="4768" y="236"/>
                  </a:lnTo>
                  <a:lnTo>
                    <a:pt x="4769" y="240"/>
                  </a:lnTo>
                  <a:lnTo>
                    <a:pt x="4769" y="234"/>
                  </a:lnTo>
                  <a:lnTo>
                    <a:pt x="4769" y="240"/>
                  </a:lnTo>
                  <a:lnTo>
                    <a:pt x="4769" y="231"/>
                  </a:lnTo>
                  <a:lnTo>
                    <a:pt x="4770" y="236"/>
                  </a:lnTo>
                  <a:lnTo>
                    <a:pt x="4770" y="227"/>
                  </a:lnTo>
                  <a:lnTo>
                    <a:pt x="4770" y="223"/>
                  </a:lnTo>
                  <a:lnTo>
                    <a:pt x="4771" y="230"/>
                  </a:lnTo>
                  <a:lnTo>
                    <a:pt x="4771" y="225"/>
                  </a:lnTo>
                  <a:lnTo>
                    <a:pt x="4771" y="221"/>
                  </a:lnTo>
                  <a:lnTo>
                    <a:pt x="4771" y="227"/>
                  </a:lnTo>
                  <a:lnTo>
                    <a:pt x="4771" y="217"/>
                  </a:lnTo>
                  <a:lnTo>
                    <a:pt x="4771" y="212"/>
                  </a:lnTo>
                  <a:lnTo>
                    <a:pt x="4772" y="217"/>
                  </a:lnTo>
                  <a:lnTo>
                    <a:pt x="4772" y="216"/>
                  </a:lnTo>
                  <a:lnTo>
                    <a:pt x="4772" y="215"/>
                  </a:lnTo>
                  <a:lnTo>
                    <a:pt x="4772" y="212"/>
                  </a:lnTo>
                  <a:lnTo>
                    <a:pt x="4772" y="213"/>
                  </a:lnTo>
                  <a:lnTo>
                    <a:pt x="4773" y="211"/>
                  </a:lnTo>
                  <a:lnTo>
                    <a:pt x="4773" y="204"/>
                  </a:lnTo>
                  <a:lnTo>
                    <a:pt x="4773" y="207"/>
                  </a:lnTo>
                  <a:lnTo>
                    <a:pt x="4773" y="206"/>
                  </a:lnTo>
                  <a:lnTo>
                    <a:pt x="4774" y="204"/>
                  </a:lnTo>
                  <a:lnTo>
                    <a:pt x="4774" y="202"/>
                  </a:lnTo>
                  <a:lnTo>
                    <a:pt x="4774" y="205"/>
                  </a:lnTo>
                  <a:lnTo>
                    <a:pt x="4774" y="197"/>
                  </a:lnTo>
                  <a:lnTo>
                    <a:pt x="4775" y="199"/>
                  </a:lnTo>
                  <a:lnTo>
                    <a:pt x="4775" y="186"/>
                  </a:lnTo>
                  <a:lnTo>
                    <a:pt x="4775" y="191"/>
                  </a:lnTo>
                  <a:lnTo>
                    <a:pt x="4775" y="194"/>
                  </a:lnTo>
                  <a:lnTo>
                    <a:pt x="4775" y="193"/>
                  </a:lnTo>
                  <a:lnTo>
                    <a:pt x="4775" y="194"/>
                  </a:lnTo>
                  <a:lnTo>
                    <a:pt x="4776" y="190"/>
                  </a:lnTo>
                  <a:lnTo>
                    <a:pt x="4776" y="195"/>
                  </a:lnTo>
                  <a:lnTo>
                    <a:pt x="4776" y="185"/>
                  </a:lnTo>
                  <a:lnTo>
                    <a:pt x="4776" y="186"/>
                  </a:lnTo>
                  <a:lnTo>
                    <a:pt x="4776" y="192"/>
                  </a:lnTo>
                  <a:lnTo>
                    <a:pt x="4777" y="191"/>
                  </a:lnTo>
                  <a:lnTo>
                    <a:pt x="4777" y="187"/>
                  </a:lnTo>
                  <a:lnTo>
                    <a:pt x="4777" y="184"/>
                  </a:lnTo>
                  <a:lnTo>
                    <a:pt x="4777" y="188"/>
                  </a:lnTo>
                  <a:lnTo>
                    <a:pt x="4778" y="183"/>
                  </a:lnTo>
                  <a:lnTo>
                    <a:pt x="4778" y="175"/>
                  </a:lnTo>
                  <a:lnTo>
                    <a:pt x="4778" y="181"/>
                  </a:lnTo>
                  <a:lnTo>
                    <a:pt x="4778" y="178"/>
                  </a:lnTo>
                  <a:lnTo>
                    <a:pt x="4778" y="176"/>
                  </a:lnTo>
                  <a:lnTo>
                    <a:pt x="4779" y="175"/>
                  </a:lnTo>
                  <a:lnTo>
                    <a:pt x="4779" y="170"/>
                  </a:lnTo>
                  <a:lnTo>
                    <a:pt x="4779" y="175"/>
                  </a:lnTo>
                  <a:lnTo>
                    <a:pt x="4779" y="170"/>
                  </a:lnTo>
                  <a:lnTo>
                    <a:pt x="4780" y="171"/>
                  </a:lnTo>
                  <a:lnTo>
                    <a:pt x="4780" y="169"/>
                  </a:lnTo>
                  <a:lnTo>
                    <a:pt x="4780" y="166"/>
                  </a:lnTo>
                  <a:lnTo>
                    <a:pt x="4780" y="152"/>
                  </a:lnTo>
                  <a:lnTo>
                    <a:pt x="4780" y="157"/>
                  </a:lnTo>
                  <a:lnTo>
                    <a:pt x="4781" y="157"/>
                  </a:lnTo>
                  <a:lnTo>
                    <a:pt x="4781" y="152"/>
                  </a:lnTo>
                  <a:lnTo>
                    <a:pt x="4781" y="150"/>
                  </a:lnTo>
                  <a:lnTo>
                    <a:pt x="4782" y="153"/>
                  </a:lnTo>
                  <a:lnTo>
                    <a:pt x="4782" y="145"/>
                  </a:lnTo>
                  <a:lnTo>
                    <a:pt x="4782" y="153"/>
                  </a:lnTo>
                  <a:lnTo>
                    <a:pt x="4782" y="142"/>
                  </a:lnTo>
                  <a:lnTo>
                    <a:pt x="4782" y="145"/>
                  </a:lnTo>
                  <a:lnTo>
                    <a:pt x="4782" y="140"/>
                  </a:lnTo>
                  <a:lnTo>
                    <a:pt x="4783" y="142"/>
                  </a:lnTo>
                  <a:lnTo>
                    <a:pt x="4783" y="136"/>
                  </a:lnTo>
                  <a:lnTo>
                    <a:pt x="4783" y="142"/>
                  </a:lnTo>
                  <a:lnTo>
                    <a:pt x="4784" y="136"/>
                  </a:lnTo>
                  <a:lnTo>
                    <a:pt x="4784" y="133"/>
                  </a:lnTo>
                  <a:lnTo>
                    <a:pt x="4784" y="135"/>
                  </a:lnTo>
                  <a:lnTo>
                    <a:pt x="4785" y="133"/>
                  </a:lnTo>
                  <a:lnTo>
                    <a:pt x="4785" y="137"/>
                  </a:lnTo>
                  <a:lnTo>
                    <a:pt x="4785" y="128"/>
                  </a:lnTo>
                  <a:lnTo>
                    <a:pt x="4785" y="129"/>
                  </a:lnTo>
                  <a:lnTo>
                    <a:pt x="4785" y="132"/>
                  </a:lnTo>
                  <a:lnTo>
                    <a:pt x="4785" y="128"/>
                  </a:lnTo>
                  <a:lnTo>
                    <a:pt x="4786" y="131"/>
                  </a:lnTo>
                  <a:lnTo>
                    <a:pt x="4786" y="127"/>
                  </a:lnTo>
                  <a:lnTo>
                    <a:pt x="4786" y="133"/>
                  </a:lnTo>
                  <a:lnTo>
                    <a:pt x="4786" y="120"/>
                  </a:lnTo>
                  <a:lnTo>
                    <a:pt x="4787" y="121"/>
                  </a:lnTo>
                  <a:lnTo>
                    <a:pt x="4787" y="126"/>
                  </a:lnTo>
                  <a:lnTo>
                    <a:pt x="4787" y="118"/>
                  </a:lnTo>
                  <a:lnTo>
                    <a:pt x="4787" y="120"/>
                  </a:lnTo>
                  <a:lnTo>
                    <a:pt x="4788" y="125"/>
                  </a:lnTo>
                  <a:lnTo>
                    <a:pt x="4788" y="113"/>
                  </a:lnTo>
                  <a:lnTo>
                    <a:pt x="4788" y="118"/>
                  </a:lnTo>
                  <a:lnTo>
                    <a:pt x="4788" y="119"/>
                  </a:lnTo>
                  <a:lnTo>
                    <a:pt x="4788" y="116"/>
                  </a:lnTo>
                  <a:lnTo>
                    <a:pt x="4789" y="114"/>
                  </a:lnTo>
                  <a:lnTo>
                    <a:pt x="4789" y="123"/>
                  </a:lnTo>
                  <a:lnTo>
                    <a:pt x="4789" y="109"/>
                  </a:lnTo>
                  <a:lnTo>
                    <a:pt x="4789" y="120"/>
                  </a:lnTo>
                  <a:lnTo>
                    <a:pt x="4789" y="113"/>
                  </a:lnTo>
                  <a:lnTo>
                    <a:pt x="4790" y="116"/>
                  </a:lnTo>
                  <a:lnTo>
                    <a:pt x="4790" y="107"/>
                  </a:lnTo>
                  <a:lnTo>
                    <a:pt x="4790" y="115"/>
                  </a:lnTo>
                  <a:lnTo>
                    <a:pt x="4790" y="111"/>
                  </a:lnTo>
                  <a:lnTo>
                    <a:pt x="4791" y="105"/>
                  </a:lnTo>
                  <a:lnTo>
                    <a:pt x="4791" y="109"/>
                  </a:lnTo>
                  <a:lnTo>
                    <a:pt x="4791" y="96"/>
                  </a:lnTo>
                  <a:lnTo>
                    <a:pt x="4791" y="100"/>
                  </a:lnTo>
                  <a:lnTo>
                    <a:pt x="4791" y="89"/>
                  </a:lnTo>
                  <a:lnTo>
                    <a:pt x="4792" y="96"/>
                  </a:lnTo>
                  <a:lnTo>
                    <a:pt x="4792" y="75"/>
                  </a:lnTo>
                  <a:lnTo>
                    <a:pt x="4792" y="62"/>
                  </a:lnTo>
                  <a:lnTo>
                    <a:pt x="4792" y="48"/>
                  </a:lnTo>
                  <a:lnTo>
                    <a:pt x="4793" y="46"/>
                  </a:lnTo>
                  <a:lnTo>
                    <a:pt x="4793" y="48"/>
                  </a:lnTo>
                  <a:lnTo>
                    <a:pt x="4793" y="37"/>
                  </a:lnTo>
                  <a:lnTo>
                    <a:pt x="4793" y="34"/>
                  </a:lnTo>
                  <a:lnTo>
                    <a:pt x="4793" y="41"/>
                  </a:lnTo>
                  <a:lnTo>
                    <a:pt x="4794" y="31"/>
                  </a:lnTo>
                  <a:lnTo>
                    <a:pt x="4794" y="28"/>
                  </a:lnTo>
                  <a:lnTo>
                    <a:pt x="4794" y="26"/>
                  </a:lnTo>
                  <a:lnTo>
                    <a:pt x="4794" y="32"/>
                  </a:lnTo>
                  <a:lnTo>
                    <a:pt x="4795" y="20"/>
                  </a:lnTo>
                  <a:lnTo>
                    <a:pt x="4795" y="17"/>
                  </a:lnTo>
                  <a:lnTo>
                    <a:pt x="4795" y="23"/>
                  </a:lnTo>
                  <a:lnTo>
                    <a:pt x="4795" y="22"/>
                  </a:lnTo>
                  <a:lnTo>
                    <a:pt x="4795" y="9"/>
                  </a:lnTo>
                  <a:lnTo>
                    <a:pt x="4796" y="24"/>
                  </a:lnTo>
                  <a:lnTo>
                    <a:pt x="4796" y="21"/>
                  </a:lnTo>
                  <a:lnTo>
                    <a:pt x="4796" y="9"/>
                  </a:lnTo>
                  <a:lnTo>
                    <a:pt x="4796" y="14"/>
                  </a:lnTo>
                  <a:lnTo>
                    <a:pt x="4797" y="3"/>
                  </a:lnTo>
                  <a:lnTo>
                    <a:pt x="4797" y="13"/>
                  </a:lnTo>
                  <a:lnTo>
                    <a:pt x="4797" y="13"/>
                  </a:lnTo>
                  <a:lnTo>
                    <a:pt x="4797" y="3"/>
                  </a:lnTo>
                  <a:lnTo>
                    <a:pt x="4798" y="13"/>
                  </a:lnTo>
                  <a:lnTo>
                    <a:pt x="4798" y="2"/>
                  </a:lnTo>
                  <a:lnTo>
                    <a:pt x="4798" y="6"/>
                  </a:lnTo>
                  <a:lnTo>
                    <a:pt x="4798" y="10"/>
                  </a:lnTo>
                  <a:lnTo>
                    <a:pt x="4799" y="14"/>
                  </a:lnTo>
                  <a:lnTo>
                    <a:pt x="4799" y="5"/>
                  </a:lnTo>
                  <a:lnTo>
                    <a:pt x="4799" y="8"/>
                  </a:lnTo>
                  <a:lnTo>
                    <a:pt x="4799" y="16"/>
                  </a:lnTo>
                  <a:lnTo>
                    <a:pt x="4799" y="5"/>
                  </a:lnTo>
                  <a:lnTo>
                    <a:pt x="4800" y="19"/>
                  </a:lnTo>
                  <a:lnTo>
                    <a:pt x="4800" y="15"/>
                  </a:lnTo>
                  <a:lnTo>
                    <a:pt x="4800" y="12"/>
                  </a:lnTo>
                  <a:lnTo>
                    <a:pt x="4800" y="20"/>
                  </a:lnTo>
                  <a:lnTo>
                    <a:pt x="4801" y="17"/>
                  </a:lnTo>
                  <a:lnTo>
                    <a:pt x="4801" y="9"/>
                  </a:lnTo>
                  <a:lnTo>
                    <a:pt x="4801" y="24"/>
                  </a:lnTo>
                  <a:lnTo>
                    <a:pt x="4801" y="18"/>
                  </a:lnTo>
                  <a:lnTo>
                    <a:pt x="4801" y="20"/>
                  </a:lnTo>
                  <a:lnTo>
                    <a:pt x="4802" y="12"/>
                  </a:lnTo>
                  <a:lnTo>
                    <a:pt x="4802" y="17"/>
                  </a:lnTo>
                  <a:lnTo>
                    <a:pt x="4802" y="6"/>
                  </a:lnTo>
                  <a:lnTo>
                    <a:pt x="4802" y="9"/>
                  </a:lnTo>
                  <a:lnTo>
                    <a:pt x="4803" y="11"/>
                  </a:lnTo>
                  <a:lnTo>
                    <a:pt x="4803" y="8"/>
                  </a:lnTo>
                  <a:lnTo>
                    <a:pt x="4803" y="6"/>
                  </a:lnTo>
                  <a:lnTo>
                    <a:pt x="4803" y="12"/>
                  </a:lnTo>
                  <a:lnTo>
                    <a:pt x="4803" y="10"/>
                  </a:lnTo>
                  <a:lnTo>
                    <a:pt x="4804" y="4"/>
                  </a:lnTo>
                  <a:lnTo>
                    <a:pt x="4804" y="11"/>
                  </a:lnTo>
                  <a:lnTo>
                    <a:pt x="4804" y="0"/>
                  </a:lnTo>
                  <a:lnTo>
                    <a:pt x="4805" y="12"/>
                  </a:lnTo>
                  <a:lnTo>
                    <a:pt x="4805" y="9"/>
                  </a:lnTo>
                  <a:lnTo>
                    <a:pt x="4805" y="7"/>
                  </a:lnTo>
                  <a:lnTo>
                    <a:pt x="4805" y="17"/>
                  </a:lnTo>
                  <a:lnTo>
                    <a:pt x="4805" y="16"/>
                  </a:lnTo>
                  <a:lnTo>
                    <a:pt x="4806" y="11"/>
                  </a:lnTo>
                  <a:lnTo>
                    <a:pt x="4806" y="20"/>
                  </a:lnTo>
                  <a:lnTo>
                    <a:pt x="4806" y="20"/>
                  </a:lnTo>
                  <a:lnTo>
                    <a:pt x="4806" y="10"/>
                  </a:lnTo>
                  <a:lnTo>
                    <a:pt x="4806" y="21"/>
                  </a:lnTo>
                  <a:lnTo>
                    <a:pt x="4807" y="20"/>
                  </a:lnTo>
                  <a:lnTo>
                    <a:pt x="4807" y="7"/>
                  </a:lnTo>
                  <a:lnTo>
                    <a:pt x="4807" y="16"/>
                  </a:lnTo>
                  <a:lnTo>
                    <a:pt x="4807" y="20"/>
                  </a:lnTo>
                  <a:lnTo>
                    <a:pt x="4808" y="12"/>
                  </a:lnTo>
                  <a:lnTo>
                    <a:pt x="4808" y="16"/>
                  </a:lnTo>
                  <a:lnTo>
                    <a:pt x="4808" y="23"/>
                  </a:lnTo>
                  <a:lnTo>
                    <a:pt x="4808" y="6"/>
                  </a:lnTo>
                  <a:lnTo>
                    <a:pt x="4809" y="21"/>
                  </a:lnTo>
                  <a:lnTo>
                    <a:pt x="4809" y="25"/>
                  </a:lnTo>
                  <a:lnTo>
                    <a:pt x="4809" y="17"/>
                  </a:lnTo>
                  <a:lnTo>
                    <a:pt x="4809" y="15"/>
                  </a:lnTo>
                  <a:lnTo>
                    <a:pt x="4810" y="25"/>
                  </a:lnTo>
                  <a:lnTo>
                    <a:pt x="4810" y="19"/>
                  </a:lnTo>
                  <a:lnTo>
                    <a:pt x="4810" y="13"/>
                  </a:lnTo>
                  <a:lnTo>
                    <a:pt x="4810" y="12"/>
                  </a:lnTo>
                  <a:lnTo>
                    <a:pt x="4810" y="25"/>
                  </a:lnTo>
                  <a:lnTo>
                    <a:pt x="4810" y="13"/>
                  </a:lnTo>
                  <a:lnTo>
                    <a:pt x="4811" y="19"/>
                  </a:lnTo>
                  <a:lnTo>
                    <a:pt x="4811" y="28"/>
                  </a:lnTo>
                  <a:lnTo>
                    <a:pt x="4811" y="13"/>
                  </a:lnTo>
                  <a:lnTo>
                    <a:pt x="4811" y="17"/>
                  </a:lnTo>
                  <a:lnTo>
                    <a:pt x="4812" y="12"/>
                  </a:lnTo>
                  <a:lnTo>
                    <a:pt x="4812" y="17"/>
                  </a:lnTo>
                  <a:lnTo>
                    <a:pt x="4812" y="8"/>
                  </a:lnTo>
                  <a:lnTo>
                    <a:pt x="4812" y="23"/>
                  </a:lnTo>
                  <a:lnTo>
                    <a:pt x="4812" y="17"/>
                  </a:lnTo>
                  <a:lnTo>
                    <a:pt x="4813" y="23"/>
                  </a:lnTo>
                  <a:lnTo>
                    <a:pt x="4813" y="27"/>
                  </a:lnTo>
                  <a:lnTo>
                    <a:pt x="4813" y="37"/>
                  </a:lnTo>
                  <a:lnTo>
                    <a:pt x="4813" y="22"/>
                  </a:lnTo>
                  <a:lnTo>
                    <a:pt x="4813" y="24"/>
                  </a:lnTo>
                  <a:lnTo>
                    <a:pt x="4813" y="36"/>
                  </a:lnTo>
                  <a:lnTo>
                    <a:pt x="4814" y="30"/>
                  </a:lnTo>
                  <a:lnTo>
                    <a:pt x="4814" y="33"/>
                  </a:lnTo>
                  <a:lnTo>
                    <a:pt x="4814" y="41"/>
                  </a:lnTo>
                  <a:lnTo>
                    <a:pt x="4815" y="38"/>
                  </a:lnTo>
                  <a:lnTo>
                    <a:pt x="4815" y="36"/>
                  </a:lnTo>
                  <a:lnTo>
                    <a:pt x="4815" y="42"/>
                  </a:lnTo>
                  <a:lnTo>
                    <a:pt x="4815" y="42"/>
                  </a:lnTo>
                  <a:lnTo>
                    <a:pt x="4815" y="39"/>
                  </a:lnTo>
                  <a:lnTo>
                    <a:pt x="4816" y="44"/>
                  </a:lnTo>
                  <a:lnTo>
                    <a:pt x="4816" y="41"/>
                  </a:lnTo>
                  <a:lnTo>
                    <a:pt x="4816" y="41"/>
                  </a:lnTo>
                  <a:lnTo>
                    <a:pt x="4816" y="57"/>
                  </a:lnTo>
                  <a:lnTo>
                    <a:pt x="4817" y="47"/>
                  </a:lnTo>
                  <a:lnTo>
                    <a:pt x="4817" y="54"/>
                  </a:lnTo>
                  <a:lnTo>
                    <a:pt x="4817" y="68"/>
                  </a:lnTo>
                  <a:lnTo>
                    <a:pt x="4817" y="52"/>
                  </a:lnTo>
                  <a:lnTo>
                    <a:pt x="4817" y="62"/>
                  </a:lnTo>
                  <a:lnTo>
                    <a:pt x="4818" y="68"/>
                  </a:lnTo>
                  <a:lnTo>
                    <a:pt x="4818" y="61"/>
                  </a:lnTo>
                  <a:lnTo>
                    <a:pt x="4818" y="69"/>
                  </a:lnTo>
                  <a:lnTo>
                    <a:pt x="4819" y="78"/>
                  </a:lnTo>
                  <a:lnTo>
                    <a:pt x="4819" y="65"/>
                  </a:lnTo>
                  <a:lnTo>
                    <a:pt x="4819" y="80"/>
                  </a:lnTo>
                  <a:lnTo>
                    <a:pt x="4819" y="77"/>
                  </a:lnTo>
                  <a:lnTo>
                    <a:pt x="4819" y="84"/>
                  </a:lnTo>
                  <a:lnTo>
                    <a:pt x="4820" y="71"/>
                  </a:lnTo>
                  <a:lnTo>
                    <a:pt x="4820" y="92"/>
                  </a:lnTo>
                  <a:lnTo>
                    <a:pt x="4820" y="79"/>
                  </a:lnTo>
                  <a:lnTo>
                    <a:pt x="4820" y="95"/>
                  </a:lnTo>
                  <a:lnTo>
                    <a:pt x="4820" y="93"/>
                  </a:lnTo>
                  <a:lnTo>
                    <a:pt x="4821" y="97"/>
                  </a:lnTo>
                  <a:lnTo>
                    <a:pt x="4821" y="89"/>
                  </a:lnTo>
                  <a:lnTo>
                    <a:pt x="4821" y="101"/>
                  </a:lnTo>
                  <a:lnTo>
                    <a:pt x="4821" y="103"/>
                  </a:lnTo>
                  <a:lnTo>
                    <a:pt x="4821" y="96"/>
                  </a:lnTo>
                  <a:lnTo>
                    <a:pt x="4822" y="109"/>
                  </a:lnTo>
                  <a:lnTo>
                    <a:pt x="4822" y="108"/>
                  </a:lnTo>
                  <a:lnTo>
                    <a:pt x="4822" y="111"/>
                  </a:lnTo>
                  <a:lnTo>
                    <a:pt x="4822" y="106"/>
                  </a:lnTo>
                  <a:lnTo>
                    <a:pt x="4823" y="118"/>
                  </a:lnTo>
                  <a:lnTo>
                    <a:pt x="4823" y="109"/>
                  </a:lnTo>
                  <a:lnTo>
                    <a:pt x="4823" y="128"/>
                  </a:lnTo>
                  <a:lnTo>
                    <a:pt x="4824" y="125"/>
                  </a:lnTo>
                  <a:lnTo>
                    <a:pt x="4824" y="125"/>
                  </a:lnTo>
                  <a:lnTo>
                    <a:pt x="4824" y="139"/>
                  </a:lnTo>
                  <a:lnTo>
                    <a:pt x="4824" y="132"/>
                  </a:lnTo>
                  <a:lnTo>
                    <a:pt x="4824" y="141"/>
                  </a:lnTo>
                  <a:lnTo>
                    <a:pt x="4825" y="146"/>
                  </a:lnTo>
                  <a:lnTo>
                    <a:pt x="4825" y="138"/>
                  </a:lnTo>
                  <a:lnTo>
                    <a:pt x="4825" y="146"/>
                  </a:lnTo>
                  <a:lnTo>
                    <a:pt x="4825" y="155"/>
                  </a:lnTo>
                  <a:lnTo>
                    <a:pt x="4825" y="146"/>
                  </a:lnTo>
                  <a:lnTo>
                    <a:pt x="4826" y="153"/>
                  </a:lnTo>
                  <a:lnTo>
                    <a:pt x="4826" y="165"/>
                  </a:lnTo>
                  <a:lnTo>
                    <a:pt x="4826" y="154"/>
                  </a:lnTo>
                  <a:lnTo>
                    <a:pt x="4827" y="169"/>
                  </a:lnTo>
                  <a:lnTo>
                    <a:pt x="4827" y="166"/>
                  </a:lnTo>
                  <a:lnTo>
                    <a:pt x="4827" y="174"/>
                  </a:lnTo>
                  <a:lnTo>
                    <a:pt x="4827" y="180"/>
                  </a:lnTo>
                  <a:lnTo>
                    <a:pt x="4828" y="172"/>
                  </a:lnTo>
                  <a:lnTo>
                    <a:pt x="4828" y="180"/>
                  </a:lnTo>
                  <a:lnTo>
                    <a:pt x="4828" y="191"/>
                  </a:lnTo>
                  <a:lnTo>
                    <a:pt x="4828" y="182"/>
                  </a:lnTo>
                  <a:lnTo>
                    <a:pt x="4828" y="191"/>
                  </a:lnTo>
                  <a:lnTo>
                    <a:pt x="4829" y="193"/>
                  </a:lnTo>
                  <a:lnTo>
                    <a:pt x="4829" y="196"/>
                  </a:lnTo>
                  <a:lnTo>
                    <a:pt x="4829" y="196"/>
                  </a:lnTo>
                  <a:lnTo>
                    <a:pt x="4829" y="201"/>
                  </a:lnTo>
                  <a:lnTo>
                    <a:pt x="4829" y="213"/>
                  </a:lnTo>
                  <a:lnTo>
                    <a:pt x="4830" y="198"/>
                  </a:lnTo>
                  <a:lnTo>
                    <a:pt x="4830" y="209"/>
                  </a:lnTo>
                  <a:lnTo>
                    <a:pt x="4830" y="218"/>
                  </a:lnTo>
                  <a:lnTo>
                    <a:pt x="4830" y="213"/>
                  </a:lnTo>
                  <a:lnTo>
                    <a:pt x="4831" y="221"/>
                  </a:lnTo>
                  <a:lnTo>
                    <a:pt x="4831" y="220"/>
                  </a:lnTo>
                  <a:lnTo>
                    <a:pt x="4831" y="227"/>
                  </a:lnTo>
                  <a:lnTo>
                    <a:pt x="4831" y="223"/>
                  </a:lnTo>
                  <a:lnTo>
                    <a:pt x="4831" y="240"/>
                  </a:lnTo>
                  <a:lnTo>
                    <a:pt x="4832" y="228"/>
                  </a:lnTo>
                  <a:lnTo>
                    <a:pt x="4832" y="243"/>
                  </a:lnTo>
                  <a:lnTo>
                    <a:pt x="4832" y="243"/>
                  </a:lnTo>
                  <a:lnTo>
                    <a:pt x="4833" y="248"/>
                  </a:lnTo>
                  <a:lnTo>
                    <a:pt x="4833" y="256"/>
                  </a:lnTo>
                  <a:lnTo>
                    <a:pt x="4833" y="250"/>
                  </a:lnTo>
                  <a:lnTo>
                    <a:pt x="4833" y="266"/>
                  </a:lnTo>
                  <a:lnTo>
                    <a:pt x="4834" y="260"/>
                  </a:lnTo>
                  <a:lnTo>
                    <a:pt x="4834" y="267"/>
                  </a:lnTo>
                  <a:lnTo>
                    <a:pt x="4834" y="272"/>
                  </a:lnTo>
                  <a:lnTo>
                    <a:pt x="4834" y="273"/>
                  </a:lnTo>
                  <a:lnTo>
                    <a:pt x="4835" y="284"/>
                  </a:lnTo>
                  <a:lnTo>
                    <a:pt x="4835" y="276"/>
                  </a:lnTo>
                  <a:lnTo>
                    <a:pt x="4835" y="281"/>
                  </a:lnTo>
                  <a:lnTo>
                    <a:pt x="4835" y="290"/>
                  </a:lnTo>
                  <a:lnTo>
                    <a:pt x="4836" y="289"/>
                  </a:lnTo>
                  <a:lnTo>
                    <a:pt x="4836" y="291"/>
                  </a:lnTo>
                  <a:lnTo>
                    <a:pt x="4836" y="294"/>
                  </a:lnTo>
                  <a:lnTo>
                    <a:pt x="4836" y="301"/>
                  </a:lnTo>
                  <a:lnTo>
                    <a:pt x="4837" y="300"/>
                  </a:lnTo>
                  <a:lnTo>
                    <a:pt x="4837" y="312"/>
                  </a:lnTo>
                  <a:lnTo>
                    <a:pt x="4837" y="308"/>
                  </a:lnTo>
                  <a:lnTo>
                    <a:pt x="4837" y="309"/>
                  </a:lnTo>
                  <a:lnTo>
                    <a:pt x="4838" y="320"/>
                  </a:lnTo>
                  <a:lnTo>
                    <a:pt x="4838" y="315"/>
                  </a:lnTo>
                  <a:lnTo>
                    <a:pt x="4838" y="323"/>
                  </a:lnTo>
                  <a:lnTo>
                    <a:pt x="4838" y="319"/>
                  </a:lnTo>
                  <a:lnTo>
                    <a:pt x="4838" y="327"/>
                  </a:lnTo>
                  <a:lnTo>
                    <a:pt x="4838" y="331"/>
                  </a:lnTo>
                  <a:lnTo>
                    <a:pt x="4838" y="326"/>
                  </a:lnTo>
                  <a:lnTo>
                    <a:pt x="4839" y="341"/>
                  </a:lnTo>
                  <a:lnTo>
                    <a:pt x="4839" y="335"/>
                  </a:lnTo>
                  <a:lnTo>
                    <a:pt x="4839" y="344"/>
                  </a:lnTo>
                  <a:lnTo>
                    <a:pt x="4840" y="320"/>
                  </a:lnTo>
                  <a:lnTo>
                    <a:pt x="4840" y="336"/>
                  </a:lnTo>
                  <a:lnTo>
                    <a:pt x="4840" y="334"/>
                  </a:lnTo>
                  <a:lnTo>
                    <a:pt x="4840" y="346"/>
                  </a:lnTo>
                  <a:lnTo>
                    <a:pt x="4840" y="354"/>
                  </a:lnTo>
                  <a:lnTo>
                    <a:pt x="4841" y="348"/>
                  </a:lnTo>
                  <a:lnTo>
                    <a:pt x="4841" y="365"/>
                  </a:lnTo>
                  <a:lnTo>
                    <a:pt x="4841" y="361"/>
                  </a:lnTo>
                  <a:lnTo>
                    <a:pt x="4841" y="362"/>
                  </a:lnTo>
                  <a:lnTo>
                    <a:pt x="4841" y="369"/>
                  </a:lnTo>
                  <a:lnTo>
                    <a:pt x="4841" y="367"/>
                  </a:lnTo>
                  <a:lnTo>
                    <a:pt x="4842" y="372"/>
                  </a:lnTo>
                  <a:lnTo>
                    <a:pt x="4842" y="375"/>
                  </a:lnTo>
                  <a:lnTo>
                    <a:pt x="4842" y="387"/>
                  </a:lnTo>
                  <a:lnTo>
                    <a:pt x="4842" y="379"/>
                  </a:lnTo>
                  <a:lnTo>
                    <a:pt x="4843" y="390"/>
                  </a:lnTo>
                  <a:lnTo>
                    <a:pt x="4843" y="388"/>
                  </a:lnTo>
                  <a:lnTo>
                    <a:pt x="4843" y="395"/>
                  </a:lnTo>
                  <a:lnTo>
                    <a:pt x="4844" y="395"/>
                  </a:lnTo>
                  <a:lnTo>
                    <a:pt x="4844" y="399"/>
                  </a:lnTo>
                  <a:lnTo>
                    <a:pt x="4844" y="399"/>
                  </a:lnTo>
                  <a:lnTo>
                    <a:pt x="4844" y="411"/>
                  </a:lnTo>
                  <a:lnTo>
                    <a:pt x="4845" y="405"/>
                  </a:lnTo>
                  <a:lnTo>
                    <a:pt x="4845" y="417"/>
                  </a:lnTo>
                  <a:lnTo>
                    <a:pt x="4845" y="415"/>
                  </a:lnTo>
                  <a:lnTo>
                    <a:pt x="4845" y="422"/>
                  </a:lnTo>
                  <a:lnTo>
                    <a:pt x="4846" y="421"/>
                  </a:lnTo>
                  <a:lnTo>
                    <a:pt x="4846" y="430"/>
                  </a:lnTo>
                  <a:lnTo>
                    <a:pt x="4846" y="423"/>
                  </a:lnTo>
                  <a:lnTo>
                    <a:pt x="4846" y="429"/>
                  </a:lnTo>
                  <a:lnTo>
                    <a:pt x="4847" y="436"/>
                  </a:lnTo>
                  <a:lnTo>
                    <a:pt x="4847" y="431"/>
                  </a:lnTo>
                  <a:lnTo>
                    <a:pt x="4847" y="438"/>
                  </a:lnTo>
                  <a:lnTo>
                    <a:pt x="4847" y="443"/>
                  </a:lnTo>
                  <a:lnTo>
                    <a:pt x="4847" y="436"/>
                  </a:lnTo>
                  <a:lnTo>
                    <a:pt x="4848" y="448"/>
                  </a:lnTo>
                  <a:lnTo>
                    <a:pt x="4848" y="446"/>
                  </a:lnTo>
                  <a:lnTo>
                    <a:pt x="4848" y="446"/>
                  </a:lnTo>
                  <a:lnTo>
                    <a:pt x="4848" y="454"/>
                  </a:lnTo>
                  <a:lnTo>
                    <a:pt x="4848" y="450"/>
                  </a:lnTo>
                  <a:lnTo>
                    <a:pt x="4848" y="456"/>
                  </a:lnTo>
                  <a:lnTo>
                    <a:pt x="4849" y="458"/>
                  </a:lnTo>
                  <a:lnTo>
                    <a:pt x="4849" y="463"/>
                  </a:lnTo>
                  <a:lnTo>
                    <a:pt x="4849" y="466"/>
                  </a:lnTo>
                  <a:lnTo>
                    <a:pt x="4849" y="461"/>
                  </a:lnTo>
                  <a:lnTo>
                    <a:pt x="4850" y="473"/>
                  </a:lnTo>
                  <a:lnTo>
                    <a:pt x="4850" y="468"/>
                  </a:lnTo>
                  <a:lnTo>
                    <a:pt x="4850" y="478"/>
                  </a:lnTo>
                  <a:lnTo>
                    <a:pt x="4851" y="476"/>
                  </a:lnTo>
                  <a:lnTo>
                    <a:pt x="4851" y="480"/>
                  </a:lnTo>
                  <a:lnTo>
                    <a:pt x="4851" y="478"/>
                  </a:lnTo>
                  <a:lnTo>
                    <a:pt x="4851" y="483"/>
                  </a:lnTo>
                  <a:lnTo>
                    <a:pt x="4851" y="490"/>
                  </a:lnTo>
                  <a:lnTo>
                    <a:pt x="4852" y="479"/>
                  </a:lnTo>
                  <a:lnTo>
                    <a:pt x="4852" y="486"/>
                  </a:lnTo>
                  <a:lnTo>
                    <a:pt x="4852" y="493"/>
                  </a:lnTo>
                  <a:lnTo>
                    <a:pt x="4852" y="493"/>
                  </a:lnTo>
                  <a:lnTo>
                    <a:pt x="4852" y="498"/>
                  </a:lnTo>
                  <a:lnTo>
                    <a:pt x="4853" y="493"/>
                  </a:lnTo>
                  <a:lnTo>
                    <a:pt x="4853" y="501"/>
                  </a:lnTo>
                  <a:lnTo>
                    <a:pt x="4853" y="499"/>
                  </a:lnTo>
                  <a:lnTo>
                    <a:pt x="4853" y="504"/>
                  </a:lnTo>
                  <a:lnTo>
                    <a:pt x="4854" y="504"/>
                  </a:lnTo>
                  <a:lnTo>
                    <a:pt x="4854" y="509"/>
                  </a:lnTo>
                  <a:lnTo>
                    <a:pt x="4854" y="509"/>
                  </a:lnTo>
                  <a:lnTo>
                    <a:pt x="4854" y="508"/>
                  </a:lnTo>
                  <a:lnTo>
                    <a:pt x="4855" y="517"/>
                  </a:lnTo>
                  <a:lnTo>
                    <a:pt x="4855" y="511"/>
                  </a:lnTo>
                  <a:lnTo>
                    <a:pt x="4855" y="513"/>
                  </a:lnTo>
                  <a:lnTo>
                    <a:pt x="4855" y="520"/>
                  </a:lnTo>
                  <a:lnTo>
                    <a:pt x="4855" y="518"/>
                  </a:lnTo>
                  <a:lnTo>
                    <a:pt x="4855" y="519"/>
                  </a:lnTo>
                  <a:lnTo>
                    <a:pt x="4856" y="523"/>
                  </a:lnTo>
                  <a:lnTo>
                    <a:pt x="4856" y="520"/>
                  </a:lnTo>
                  <a:lnTo>
                    <a:pt x="4856" y="528"/>
                  </a:lnTo>
                  <a:lnTo>
                    <a:pt x="4856" y="521"/>
                  </a:lnTo>
                  <a:lnTo>
                    <a:pt x="4856" y="526"/>
                  </a:lnTo>
                  <a:lnTo>
                    <a:pt x="4857" y="533"/>
                  </a:lnTo>
                  <a:lnTo>
                    <a:pt x="4857" y="526"/>
                  </a:lnTo>
                  <a:lnTo>
                    <a:pt x="4857" y="532"/>
                  </a:lnTo>
                  <a:lnTo>
                    <a:pt x="4857" y="536"/>
                  </a:lnTo>
                  <a:lnTo>
                    <a:pt x="4857" y="530"/>
                  </a:lnTo>
                  <a:lnTo>
                    <a:pt x="4858" y="539"/>
                  </a:lnTo>
                  <a:lnTo>
                    <a:pt x="4858" y="535"/>
                  </a:lnTo>
                  <a:lnTo>
                    <a:pt x="4858" y="541"/>
                  </a:lnTo>
                  <a:lnTo>
                    <a:pt x="4859" y="538"/>
                  </a:lnTo>
                  <a:lnTo>
                    <a:pt x="4859" y="544"/>
                  </a:lnTo>
                  <a:lnTo>
                    <a:pt x="4859" y="543"/>
                  </a:lnTo>
                  <a:lnTo>
                    <a:pt x="4859" y="552"/>
                  </a:lnTo>
                  <a:lnTo>
                    <a:pt x="4859" y="543"/>
                  </a:lnTo>
                  <a:lnTo>
                    <a:pt x="4860" y="545"/>
                  </a:lnTo>
                  <a:lnTo>
                    <a:pt x="4860" y="555"/>
                  </a:lnTo>
                  <a:lnTo>
                    <a:pt x="4860" y="549"/>
                  </a:lnTo>
                  <a:lnTo>
                    <a:pt x="4860" y="550"/>
                  </a:lnTo>
                  <a:lnTo>
                    <a:pt x="4860" y="556"/>
                  </a:lnTo>
                  <a:lnTo>
                    <a:pt x="4861" y="553"/>
                  </a:lnTo>
                  <a:lnTo>
                    <a:pt x="4861" y="555"/>
                  </a:lnTo>
                  <a:lnTo>
                    <a:pt x="4861" y="563"/>
                  </a:lnTo>
                  <a:lnTo>
                    <a:pt x="4862" y="557"/>
                  </a:lnTo>
                  <a:lnTo>
                    <a:pt x="4862" y="565"/>
                  </a:lnTo>
                  <a:lnTo>
                    <a:pt x="4862" y="560"/>
                  </a:lnTo>
                  <a:lnTo>
                    <a:pt x="4862" y="568"/>
                  </a:lnTo>
                  <a:lnTo>
                    <a:pt x="4863" y="564"/>
                  </a:lnTo>
                  <a:lnTo>
                    <a:pt x="4863" y="571"/>
                  </a:lnTo>
                  <a:lnTo>
                    <a:pt x="4863" y="567"/>
                  </a:lnTo>
                  <a:lnTo>
                    <a:pt x="4863" y="567"/>
                  </a:lnTo>
                  <a:lnTo>
                    <a:pt x="4864" y="569"/>
                  </a:lnTo>
                  <a:lnTo>
                    <a:pt x="4864" y="569"/>
                  </a:lnTo>
                  <a:lnTo>
                    <a:pt x="4864" y="576"/>
                  </a:lnTo>
                  <a:lnTo>
                    <a:pt x="4864" y="568"/>
                  </a:lnTo>
                  <a:lnTo>
                    <a:pt x="4864" y="571"/>
                  </a:lnTo>
                  <a:lnTo>
                    <a:pt x="4865" y="578"/>
                  </a:lnTo>
                  <a:lnTo>
                    <a:pt x="4865" y="572"/>
                  </a:lnTo>
                  <a:lnTo>
                    <a:pt x="4865" y="575"/>
                  </a:lnTo>
                  <a:lnTo>
                    <a:pt x="4865" y="579"/>
                  </a:lnTo>
                  <a:lnTo>
                    <a:pt x="4865" y="575"/>
                  </a:lnTo>
                  <a:lnTo>
                    <a:pt x="4866" y="582"/>
                  </a:lnTo>
                  <a:lnTo>
                    <a:pt x="4866" y="577"/>
                  </a:lnTo>
                  <a:lnTo>
                    <a:pt x="4866" y="584"/>
                  </a:lnTo>
                  <a:lnTo>
                    <a:pt x="4866" y="578"/>
                  </a:lnTo>
                  <a:lnTo>
                    <a:pt x="4867" y="585"/>
                  </a:lnTo>
                  <a:lnTo>
                    <a:pt x="4867" y="581"/>
                  </a:lnTo>
                  <a:lnTo>
                    <a:pt x="4867" y="587"/>
                  </a:lnTo>
                  <a:lnTo>
                    <a:pt x="4867" y="586"/>
                  </a:lnTo>
                  <a:lnTo>
                    <a:pt x="4868" y="583"/>
                  </a:lnTo>
                  <a:lnTo>
                    <a:pt x="4868" y="591"/>
                  </a:lnTo>
                  <a:lnTo>
                    <a:pt x="4868" y="587"/>
                  </a:lnTo>
                  <a:lnTo>
                    <a:pt x="4868" y="587"/>
                  </a:lnTo>
                  <a:lnTo>
                    <a:pt x="4868" y="593"/>
                  </a:lnTo>
                  <a:lnTo>
                    <a:pt x="4869" y="589"/>
                  </a:lnTo>
                  <a:lnTo>
                    <a:pt x="4869" y="592"/>
                  </a:lnTo>
                  <a:lnTo>
                    <a:pt x="4869" y="593"/>
                  </a:lnTo>
                  <a:lnTo>
                    <a:pt x="4869" y="591"/>
                  </a:lnTo>
                  <a:lnTo>
                    <a:pt x="4869" y="597"/>
                  </a:lnTo>
                  <a:lnTo>
                    <a:pt x="4869" y="591"/>
                  </a:lnTo>
                  <a:lnTo>
                    <a:pt x="4870" y="591"/>
                  </a:lnTo>
                  <a:lnTo>
                    <a:pt x="4870" y="600"/>
                  </a:lnTo>
                  <a:lnTo>
                    <a:pt x="4870" y="593"/>
                  </a:lnTo>
                  <a:lnTo>
                    <a:pt x="4870" y="600"/>
                  </a:lnTo>
                  <a:lnTo>
                    <a:pt x="4871" y="596"/>
                  </a:lnTo>
                  <a:lnTo>
                    <a:pt x="4871" y="602"/>
                  </a:lnTo>
                  <a:lnTo>
                    <a:pt x="4871" y="598"/>
                  </a:lnTo>
                  <a:lnTo>
                    <a:pt x="4872" y="602"/>
                  </a:lnTo>
                  <a:lnTo>
                    <a:pt x="4872" y="600"/>
                  </a:lnTo>
                  <a:lnTo>
                    <a:pt x="4872" y="600"/>
                  </a:lnTo>
                  <a:lnTo>
                    <a:pt x="4872" y="607"/>
                  </a:lnTo>
                  <a:lnTo>
                    <a:pt x="4872" y="599"/>
                  </a:lnTo>
                  <a:lnTo>
                    <a:pt x="4872" y="604"/>
                  </a:lnTo>
                  <a:lnTo>
                    <a:pt x="4873" y="606"/>
                  </a:lnTo>
                  <a:lnTo>
                    <a:pt x="4873" y="601"/>
                  </a:lnTo>
                  <a:lnTo>
                    <a:pt x="4873" y="606"/>
                  </a:lnTo>
                  <a:lnTo>
                    <a:pt x="4873" y="609"/>
                  </a:lnTo>
                  <a:lnTo>
                    <a:pt x="4873" y="603"/>
                  </a:lnTo>
                  <a:lnTo>
                    <a:pt x="4874" y="610"/>
                  </a:lnTo>
                  <a:lnTo>
                    <a:pt x="4874" y="606"/>
                  </a:lnTo>
                  <a:lnTo>
                    <a:pt x="4874" y="612"/>
                  </a:lnTo>
                  <a:lnTo>
                    <a:pt x="4874" y="607"/>
                  </a:lnTo>
                  <a:lnTo>
                    <a:pt x="4875" y="611"/>
                  </a:lnTo>
                  <a:lnTo>
                    <a:pt x="4875" y="611"/>
                  </a:lnTo>
                  <a:lnTo>
                    <a:pt x="4875" y="608"/>
                  </a:lnTo>
                  <a:lnTo>
                    <a:pt x="4876" y="613"/>
                  </a:lnTo>
                  <a:lnTo>
                    <a:pt x="4876" y="608"/>
                  </a:lnTo>
                  <a:lnTo>
                    <a:pt x="4876" y="615"/>
                  </a:lnTo>
                  <a:lnTo>
                    <a:pt x="4876" y="613"/>
                  </a:lnTo>
                  <a:lnTo>
                    <a:pt x="4876" y="611"/>
                  </a:lnTo>
                  <a:lnTo>
                    <a:pt x="4876" y="619"/>
                  </a:lnTo>
                  <a:lnTo>
                    <a:pt x="4877" y="613"/>
                  </a:lnTo>
                  <a:lnTo>
                    <a:pt x="4877" y="618"/>
                  </a:lnTo>
                  <a:lnTo>
                    <a:pt x="4877" y="615"/>
                  </a:lnTo>
                  <a:lnTo>
                    <a:pt x="4878" y="619"/>
                  </a:lnTo>
                  <a:lnTo>
                    <a:pt x="4878" y="615"/>
                  </a:lnTo>
                  <a:lnTo>
                    <a:pt x="4878" y="623"/>
                  </a:lnTo>
                  <a:lnTo>
                    <a:pt x="4878" y="615"/>
                  </a:lnTo>
                  <a:lnTo>
                    <a:pt x="4879" y="617"/>
                  </a:lnTo>
                  <a:lnTo>
                    <a:pt x="4879" y="624"/>
                  </a:lnTo>
                  <a:lnTo>
                    <a:pt x="4879" y="617"/>
                  </a:lnTo>
                  <a:lnTo>
                    <a:pt x="4879" y="620"/>
                  </a:lnTo>
                  <a:lnTo>
                    <a:pt x="4879" y="618"/>
                  </a:lnTo>
                  <a:lnTo>
                    <a:pt x="4879" y="625"/>
                  </a:lnTo>
                  <a:lnTo>
                    <a:pt x="4880" y="620"/>
                  </a:lnTo>
                  <a:lnTo>
                    <a:pt x="4880" y="626"/>
                  </a:lnTo>
                  <a:lnTo>
                    <a:pt x="4880" y="621"/>
                  </a:lnTo>
                  <a:lnTo>
                    <a:pt x="4881" y="626"/>
                  </a:lnTo>
                  <a:lnTo>
                    <a:pt x="4881" y="620"/>
                  </a:lnTo>
                  <a:lnTo>
                    <a:pt x="4881" y="626"/>
                  </a:lnTo>
                  <a:lnTo>
                    <a:pt x="4882" y="622"/>
                  </a:lnTo>
                  <a:lnTo>
                    <a:pt x="4882" y="630"/>
                  </a:lnTo>
                  <a:lnTo>
                    <a:pt x="4882" y="623"/>
                  </a:lnTo>
                  <a:lnTo>
                    <a:pt x="4882" y="625"/>
                  </a:lnTo>
                  <a:lnTo>
                    <a:pt x="4883" y="629"/>
                  </a:lnTo>
                  <a:lnTo>
                    <a:pt x="4883" y="625"/>
                  </a:lnTo>
                  <a:lnTo>
                    <a:pt x="4883" y="627"/>
                  </a:lnTo>
                  <a:lnTo>
                    <a:pt x="4883" y="628"/>
                  </a:lnTo>
                  <a:lnTo>
                    <a:pt x="4883" y="625"/>
                  </a:lnTo>
                  <a:lnTo>
                    <a:pt x="4883" y="633"/>
                  </a:lnTo>
                  <a:lnTo>
                    <a:pt x="4884" y="626"/>
                  </a:lnTo>
                  <a:lnTo>
                    <a:pt x="4884" y="633"/>
                  </a:lnTo>
                  <a:lnTo>
                    <a:pt x="4884" y="626"/>
                  </a:lnTo>
                  <a:lnTo>
                    <a:pt x="4884" y="629"/>
                  </a:lnTo>
                  <a:lnTo>
                    <a:pt x="4885" y="633"/>
                  </a:lnTo>
                  <a:lnTo>
                    <a:pt x="4885" y="628"/>
                  </a:lnTo>
                  <a:lnTo>
                    <a:pt x="4885" y="631"/>
                  </a:lnTo>
                  <a:lnTo>
                    <a:pt x="4885" y="632"/>
                  </a:lnTo>
                  <a:lnTo>
                    <a:pt x="4885" y="629"/>
                  </a:lnTo>
                  <a:lnTo>
                    <a:pt x="4886" y="635"/>
                  </a:lnTo>
                  <a:lnTo>
                    <a:pt x="4886" y="630"/>
                  </a:lnTo>
                  <a:lnTo>
                    <a:pt x="4886" y="637"/>
                  </a:lnTo>
                  <a:lnTo>
                    <a:pt x="4886" y="629"/>
                  </a:lnTo>
                  <a:lnTo>
                    <a:pt x="4887" y="635"/>
                  </a:lnTo>
                  <a:lnTo>
                    <a:pt x="4887" y="631"/>
                  </a:lnTo>
                  <a:lnTo>
                    <a:pt x="4887" y="630"/>
                  </a:lnTo>
                  <a:lnTo>
                    <a:pt x="4887" y="635"/>
                  </a:lnTo>
                  <a:lnTo>
                    <a:pt x="4888" y="630"/>
                  </a:lnTo>
                  <a:lnTo>
                    <a:pt x="4888" y="637"/>
                  </a:lnTo>
                  <a:lnTo>
                    <a:pt x="4888" y="631"/>
                  </a:lnTo>
                  <a:lnTo>
                    <a:pt x="4888" y="633"/>
                  </a:lnTo>
                  <a:lnTo>
                    <a:pt x="4888" y="636"/>
                  </a:lnTo>
                  <a:lnTo>
                    <a:pt x="4889" y="632"/>
                  </a:lnTo>
                  <a:lnTo>
                    <a:pt x="4889" y="635"/>
                  </a:lnTo>
                  <a:lnTo>
                    <a:pt x="4889" y="635"/>
                  </a:lnTo>
                  <a:lnTo>
                    <a:pt x="4889" y="631"/>
                  </a:lnTo>
                  <a:lnTo>
                    <a:pt x="4889" y="639"/>
                  </a:lnTo>
                  <a:lnTo>
                    <a:pt x="4890" y="633"/>
                  </a:lnTo>
                  <a:lnTo>
                    <a:pt x="4890" y="638"/>
                  </a:lnTo>
                  <a:lnTo>
                    <a:pt x="4890" y="632"/>
                  </a:lnTo>
                  <a:lnTo>
                    <a:pt x="4890" y="638"/>
                  </a:lnTo>
                  <a:lnTo>
                    <a:pt x="4891" y="635"/>
                  </a:lnTo>
                  <a:lnTo>
                    <a:pt x="4891" y="639"/>
                  </a:lnTo>
                  <a:lnTo>
                    <a:pt x="4891" y="633"/>
                  </a:lnTo>
                  <a:lnTo>
                    <a:pt x="4891" y="636"/>
                  </a:lnTo>
                  <a:lnTo>
                    <a:pt x="4892" y="639"/>
                  </a:lnTo>
                  <a:lnTo>
                    <a:pt x="4892" y="633"/>
                  </a:lnTo>
                  <a:lnTo>
                    <a:pt x="4892" y="636"/>
                  </a:lnTo>
                  <a:lnTo>
                    <a:pt x="4892" y="639"/>
                  </a:lnTo>
                  <a:lnTo>
                    <a:pt x="4892" y="635"/>
                  </a:lnTo>
                  <a:lnTo>
                    <a:pt x="4893" y="641"/>
                  </a:lnTo>
                  <a:lnTo>
                    <a:pt x="4893" y="635"/>
                  </a:lnTo>
                  <a:lnTo>
                    <a:pt x="4893" y="638"/>
                  </a:lnTo>
                  <a:lnTo>
                    <a:pt x="4893" y="635"/>
                  </a:lnTo>
                  <a:lnTo>
                    <a:pt x="4893" y="637"/>
                  </a:lnTo>
                  <a:lnTo>
                    <a:pt x="4894" y="639"/>
                  </a:lnTo>
                  <a:lnTo>
                    <a:pt x="4894" y="635"/>
                  </a:lnTo>
                  <a:lnTo>
                    <a:pt x="4894" y="642"/>
                  </a:lnTo>
                  <a:lnTo>
                    <a:pt x="4894" y="635"/>
                  </a:lnTo>
                  <a:lnTo>
                    <a:pt x="4895" y="642"/>
                  </a:lnTo>
                  <a:lnTo>
                    <a:pt x="4895" y="636"/>
                  </a:lnTo>
                  <a:lnTo>
                    <a:pt x="4895" y="640"/>
                  </a:lnTo>
                  <a:lnTo>
                    <a:pt x="4896" y="634"/>
                  </a:lnTo>
                  <a:lnTo>
                    <a:pt x="4896" y="639"/>
                  </a:lnTo>
                  <a:lnTo>
                    <a:pt x="4896" y="635"/>
                  </a:lnTo>
                  <a:lnTo>
                    <a:pt x="4896" y="641"/>
                  </a:lnTo>
                  <a:lnTo>
                    <a:pt x="4897" y="635"/>
                  </a:lnTo>
                  <a:lnTo>
                    <a:pt x="4897" y="636"/>
                  </a:lnTo>
                  <a:lnTo>
                    <a:pt x="4897" y="640"/>
                  </a:lnTo>
                  <a:lnTo>
                    <a:pt x="4897" y="633"/>
                  </a:lnTo>
                  <a:lnTo>
                    <a:pt x="4897" y="637"/>
                  </a:lnTo>
                  <a:lnTo>
                    <a:pt x="4898" y="634"/>
                  </a:lnTo>
                  <a:lnTo>
                    <a:pt x="4898" y="640"/>
                  </a:lnTo>
                  <a:lnTo>
                    <a:pt x="4898" y="634"/>
                  </a:lnTo>
                  <a:lnTo>
                    <a:pt x="4898" y="634"/>
                  </a:lnTo>
                  <a:lnTo>
                    <a:pt x="4898" y="639"/>
                  </a:lnTo>
                  <a:lnTo>
                    <a:pt x="4899" y="633"/>
                  </a:lnTo>
                  <a:lnTo>
                    <a:pt x="4899" y="634"/>
                  </a:lnTo>
                  <a:lnTo>
                    <a:pt x="4899" y="633"/>
                  </a:lnTo>
                  <a:lnTo>
                    <a:pt x="4899" y="630"/>
                  </a:lnTo>
                  <a:lnTo>
                    <a:pt x="4900" y="635"/>
                  </a:lnTo>
                  <a:lnTo>
                    <a:pt x="4900" y="631"/>
                  </a:lnTo>
                  <a:lnTo>
                    <a:pt x="4900" y="637"/>
                  </a:lnTo>
                  <a:lnTo>
                    <a:pt x="4900" y="630"/>
                  </a:lnTo>
                  <a:lnTo>
                    <a:pt x="4900" y="632"/>
                  </a:lnTo>
                  <a:lnTo>
                    <a:pt x="4901" y="635"/>
                  </a:lnTo>
                  <a:lnTo>
                    <a:pt x="4901" y="629"/>
                  </a:lnTo>
                  <a:lnTo>
                    <a:pt x="4901" y="634"/>
                  </a:lnTo>
                  <a:lnTo>
                    <a:pt x="4901" y="629"/>
                  </a:lnTo>
                  <a:lnTo>
                    <a:pt x="4901" y="630"/>
                  </a:lnTo>
                  <a:lnTo>
                    <a:pt x="4902" y="635"/>
                  </a:lnTo>
                  <a:lnTo>
                    <a:pt x="4902" y="628"/>
                  </a:lnTo>
                  <a:lnTo>
                    <a:pt x="4902" y="630"/>
                  </a:lnTo>
                  <a:lnTo>
                    <a:pt x="4902" y="633"/>
                  </a:lnTo>
                  <a:lnTo>
                    <a:pt x="4902" y="628"/>
                  </a:lnTo>
                  <a:lnTo>
                    <a:pt x="4903" y="632"/>
                  </a:lnTo>
                  <a:lnTo>
                    <a:pt x="4903" y="628"/>
                  </a:lnTo>
                  <a:lnTo>
                    <a:pt x="4903" y="624"/>
                  </a:lnTo>
                  <a:lnTo>
                    <a:pt x="4903" y="632"/>
                  </a:lnTo>
                  <a:lnTo>
                    <a:pt x="4904" y="625"/>
                  </a:lnTo>
                  <a:lnTo>
                    <a:pt x="4904" y="628"/>
                  </a:lnTo>
                  <a:lnTo>
                    <a:pt x="4904" y="623"/>
                  </a:lnTo>
                  <a:lnTo>
                    <a:pt x="4904" y="627"/>
                  </a:lnTo>
                  <a:lnTo>
                    <a:pt x="4905" y="623"/>
                  </a:lnTo>
                  <a:lnTo>
                    <a:pt x="4905" y="625"/>
                  </a:lnTo>
                  <a:lnTo>
                    <a:pt x="4905" y="618"/>
                  </a:lnTo>
                  <a:lnTo>
                    <a:pt x="4905" y="619"/>
                  </a:lnTo>
                  <a:lnTo>
                    <a:pt x="4905" y="626"/>
                  </a:lnTo>
                  <a:lnTo>
                    <a:pt x="4906" y="619"/>
                  </a:lnTo>
                  <a:lnTo>
                    <a:pt x="4906" y="618"/>
                  </a:lnTo>
                  <a:lnTo>
                    <a:pt x="4906" y="624"/>
                  </a:lnTo>
                  <a:lnTo>
                    <a:pt x="4906" y="616"/>
                  </a:lnTo>
                  <a:lnTo>
                    <a:pt x="4907" y="619"/>
                  </a:lnTo>
                  <a:lnTo>
                    <a:pt x="4907" y="620"/>
                  </a:lnTo>
                  <a:lnTo>
                    <a:pt x="4907" y="614"/>
                  </a:lnTo>
                  <a:lnTo>
                    <a:pt x="4907" y="615"/>
                  </a:lnTo>
                  <a:lnTo>
                    <a:pt x="4907" y="612"/>
                  </a:lnTo>
                  <a:lnTo>
                    <a:pt x="4907" y="619"/>
                  </a:lnTo>
                  <a:lnTo>
                    <a:pt x="4908" y="610"/>
                  </a:lnTo>
                  <a:lnTo>
                    <a:pt x="4908" y="609"/>
                  </a:lnTo>
                  <a:lnTo>
                    <a:pt x="4908" y="614"/>
                  </a:lnTo>
                  <a:lnTo>
                    <a:pt x="4908" y="608"/>
                  </a:lnTo>
                  <a:lnTo>
                    <a:pt x="4909" y="611"/>
                  </a:lnTo>
                  <a:lnTo>
                    <a:pt x="4909" y="602"/>
                  </a:lnTo>
                  <a:lnTo>
                    <a:pt x="4909" y="608"/>
                  </a:lnTo>
                  <a:lnTo>
                    <a:pt x="4910" y="602"/>
                  </a:lnTo>
                  <a:lnTo>
                    <a:pt x="4910" y="607"/>
                  </a:lnTo>
                  <a:lnTo>
                    <a:pt x="4910" y="598"/>
                  </a:lnTo>
                  <a:lnTo>
                    <a:pt x="4910" y="599"/>
                  </a:lnTo>
                  <a:lnTo>
                    <a:pt x="4911" y="604"/>
                  </a:lnTo>
                  <a:lnTo>
                    <a:pt x="4911" y="596"/>
                  </a:lnTo>
                  <a:lnTo>
                    <a:pt x="4911" y="597"/>
                  </a:lnTo>
                  <a:lnTo>
                    <a:pt x="4911" y="584"/>
                  </a:lnTo>
                  <a:lnTo>
                    <a:pt x="4911" y="587"/>
                  </a:lnTo>
                  <a:lnTo>
                    <a:pt x="4911" y="590"/>
                  </a:lnTo>
                  <a:lnTo>
                    <a:pt x="4911" y="592"/>
                  </a:lnTo>
                  <a:lnTo>
                    <a:pt x="4912" y="585"/>
                  </a:lnTo>
                  <a:lnTo>
                    <a:pt x="4912" y="587"/>
                  </a:lnTo>
                  <a:lnTo>
                    <a:pt x="4912" y="582"/>
                  </a:lnTo>
                  <a:lnTo>
                    <a:pt x="4913" y="586"/>
                  </a:lnTo>
                  <a:lnTo>
                    <a:pt x="4913" y="575"/>
                  </a:lnTo>
                  <a:lnTo>
                    <a:pt x="4913" y="578"/>
                  </a:lnTo>
                  <a:lnTo>
                    <a:pt x="4913" y="573"/>
                  </a:lnTo>
                  <a:lnTo>
                    <a:pt x="4914" y="576"/>
                  </a:lnTo>
                  <a:lnTo>
                    <a:pt x="4914" y="573"/>
                  </a:lnTo>
                  <a:lnTo>
                    <a:pt x="4914" y="566"/>
                  </a:lnTo>
                  <a:lnTo>
                    <a:pt x="4914" y="573"/>
                  </a:lnTo>
                  <a:lnTo>
                    <a:pt x="4914" y="564"/>
                  </a:lnTo>
                  <a:lnTo>
                    <a:pt x="4914" y="562"/>
                  </a:lnTo>
                  <a:lnTo>
                    <a:pt x="4915" y="567"/>
                  </a:lnTo>
                  <a:lnTo>
                    <a:pt x="4915" y="555"/>
                  </a:lnTo>
                  <a:lnTo>
                    <a:pt x="4915" y="560"/>
                  </a:lnTo>
                  <a:lnTo>
                    <a:pt x="4916" y="553"/>
                  </a:lnTo>
                  <a:lnTo>
                    <a:pt x="4916" y="554"/>
                  </a:lnTo>
                  <a:lnTo>
                    <a:pt x="4916" y="548"/>
                  </a:lnTo>
                  <a:lnTo>
                    <a:pt x="4916" y="553"/>
                  </a:lnTo>
                  <a:lnTo>
                    <a:pt x="4917" y="543"/>
                  </a:lnTo>
                  <a:lnTo>
                    <a:pt x="4917" y="544"/>
                  </a:lnTo>
                  <a:lnTo>
                    <a:pt x="4917" y="532"/>
                  </a:lnTo>
                  <a:lnTo>
                    <a:pt x="4917" y="539"/>
                  </a:lnTo>
                  <a:lnTo>
                    <a:pt x="4918" y="530"/>
                  </a:lnTo>
                  <a:lnTo>
                    <a:pt x="4918" y="530"/>
                  </a:lnTo>
                  <a:lnTo>
                    <a:pt x="4918" y="531"/>
                  </a:lnTo>
                  <a:lnTo>
                    <a:pt x="4918" y="524"/>
                  </a:lnTo>
                  <a:lnTo>
                    <a:pt x="4918" y="523"/>
                  </a:lnTo>
                  <a:lnTo>
                    <a:pt x="4919" y="517"/>
                  </a:lnTo>
                  <a:lnTo>
                    <a:pt x="4919" y="518"/>
                  </a:lnTo>
                  <a:lnTo>
                    <a:pt x="4919" y="510"/>
                  </a:lnTo>
                  <a:lnTo>
                    <a:pt x="4919" y="512"/>
                  </a:lnTo>
                  <a:lnTo>
                    <a:pt x="4920" y="513"/>
                  </a:lnTo>
                  <a:lnTo>
                    <a:pt x="4920" y="505"/>
                  </a:lnTo>
                  <a:lnTo>
                    <a:pt x="4920" y="504"/>
                  </a:lnTo>
                  <a:lnTo>
                    <a:pt x="4920" y="505"/>
                  </a:lnTo>
                  <a:lnTo>
                    <a:pt x="4920" y="500"/>
                  </a:lnTo>
                  <a:lnTo>
                    <a:pt x="4921" y="503"/>
                  </a:lnTo>
                  <a:lnTo>
                    <a:pt x="4921" y="489"/>
                  </a:lnTo>
                  <a:lnTo>
                    <a:pt x="4921" y="493"/>
                  </a:lnTo>
                  <a:lnTo>
                    <a:pt x="4921" y="487"/>
                  </a:lnTo>
                  <a:lnTo>
                    <a:pt x="4921" y="488"/>
                  </a:lnTo>
                  <a:lnTo>
                    <a:pt x="4922" y="487"/>
                  </a:lnTo>
                  <a:lnTo>
                    <a:pt x="4922" y="477"/>
                  </a:lnTo>
                  <a:lnTo>
                    <a:pt x="4922" y="485"/>
                  </a:lnTo>
                  <a:lnTo>
                    <a:pt x="4922" y="476"/>
                  </a:lnTo>
                  <a:lnTo>
                    <a:pt x="4922" y="473"/>
                  </a:lnTo>
                  <a:lnTo>
                    <a:pt x="4923" y="476"/>
                  </a:lnTo>
                  <a:lnTo>
                    <a:pt x="4923" y="453"/>
                  </a:lnTo>
                  <a:lnTo>
                    <a:pt x="4923" y="462"/>
                  </a:lnTo>
                  <a:lnTo>
                    <a:pt x="4924" y="456"/>
                  </a:lnTo>
                  <a:lnTo>
                    <a:pt x="4924" y="460"/>
                  </a:lnTo>
                  <a:lnTo>
                    <a:pt x="4924" y="446"/>
                  </a:lnTo>
                  <a:lnTo>
                    <a:pt x="4924" y="447"/>
                  </a:lnTo>
                  <a:lnTo>
                    <a:pt x="4925" y="435"/>
                  </a:lnTo>
                  <a:lnTo>
                    <a:pt x="4925" y="435"/>
                  </a:lnTo>
                  <a:lnTo>
                    <a:pt x="4925" y="419"/>
                  </a:lnTo>
                  <a:lnTo>
                    <a:pt x="4925" y="421"/>
                  </a:lnTo>
                  <a:lnTo>
                    <a:pt x="4925" y="411"/>
                  </a:lnTo>
                  <a:lnTo>
                    <a:pt x="4926" y="401"/>
                  </a:lnTo>
                  <a:lnTo>
                    <a:pt x="4926" y="395"/>
                  </a:lnTo>
                  <a:lnTo>
                    <a:pt x="4926" y="396"/>
                  </a:lnTo>
                  <a:lnTo>
                    <a:pt x="4926" y="381"/>
                  </a:lnTo>
                  <a:lnTo>
                    <a:pt x="4927" y="380"/>
                  </a:lnTo>
                  <a:lnTo>
                    <a:pt x="4927" y="369"/>
                  </a:lnTo>
                  <a:lnTo>
                    <a:pt x="4927" y="370"/>
                  </a:lnTo>
                  <a:lnTo>
                    <a:pt x="4928" y="359"/>
                  </a:lnTo>
                  <a:lnTo>
                    <a:pt x="4928" y="356"/>
                  </a:lnTo>
                  <a:lnTo>
                    <a:pt x="4928" y="349"/>
                  </a:lnTo>
                  <a:lnTo>
                    <a:pt x="4928" y="358"/>
                  </a:lnTo>
                  <a:lnTo>
                    <a:pt x="4928" y="345"/>
                  </a:lnTo>
                  <a:lnTo>
                    <a:pt x="4929" y="339"/>
                  </a:lnTo>
                  <a:lnTo>
                    <a:pt x="4929" y="337"/>
                  </a:lnTo>
                  <a:lnTo>
                    <a:pt x="4929" y="336"/>
                  </a:lnTo>
                  <a:lnTo>
                    <a:pt x="4929" y="337"/>
                  </a:lnTo>
                  <a:lnTo>
                    <a:pt x="4930" y="333"/>
                  </a:lnTo>
                  <a:lnTo>
                    <a:pt x="4930" y="335"/>
                  </a:lnTo>
                  <a:lnTo>
                    <a:pt x="4930" y="328"/>
                  </a:lnTo>
                  <a:lnTo>
                    <a:pt x="4930" y="330"/>
                  </a:lnTo>
                  <a:lnTo>
                    <a:pt x="4930" y="331"/>
                  </a:lnTo>
                  <a:lnTo>
                    <a:pt x="4931" y="325"/>
                  </a:lnTo>
                  <a:lnTo>
                    <a:pt x="4931" y="321"/>
                  </a:lnTo>
                  <a:lnTo>
                    <a:pt x="4931" y="326"/>
                  </a:lnTo>
                  <a:lnTo>
                    <a:pt x="4931" y="320"/>
                  </a:lnTo>
                  <a:lnTo>
                    <a:pt x="4932" y="327"/>
                  </a:lnTo>
                  <a:lnTo>
                    <a:pt x="4932" y="319"/>
                  </a:lnTo>
                  <a:lnTo>
                    <a:pt x="4932" y="320"/>
                  </a:lnTo>
                  <a:lnTo>
                    <a:pt x="4932" y="323"/>
                  </a:lnTo>
                  <a:lnTo>
                    <a:pt x="4932" y="316"/>
                  </a:lnTo>
                  <a:lnTo>
                    <a:pt x="4932" y="323"/>
                  </a:lnTo>
                  <a:lnTo>
                    <a:pt x="4933" y="314"/>
                  </a:lnTo>
                  <a:lnTo>
                    <a:pt x="4933" y="313"/>
                  </a:lnTo>
                  <a:lnTo>
                    <a:pt x="4933" y="319"/>
                  </a:lnTo>
                  <a:lnTo>
                    <a:pt x="4933" y="311"/>
                  </a:lnTo>
                  <a:lnTo>
                    <a:pt x="4933" y="312"/>
                  </a:lnTo>
                  <a:lnTo>
                    <a:pt x="4934" y="312"/>
                  </a:lnTo>
                  <a:lnTo>
                    <a:pt x="4934" y="309"/>
                  </a:lnTo>
                  <a:lnTo>
                    <a:pt x="4934" y="314"/>
                  </a:lnTo>
                  <a:lnTo>
                    <a:pt x="4934" y="308"/>
                  </a:lnTo>
                  <a:lnTo>
                    <a:pt x="4934" y="315"/>
                  </a:lnTo>
                  <a:lnTo>
                    <a:pt x="4935" y="297"/>
                  </a:lnTo>
                  <a:lnTo>
                    <a:pt x="4935" y="299"/>
                  </a:lnTo>
                  <a:lnTo>
                    <a:pt x="4935" y="294"/>
                  </a:lnTo>
                  <a:lnTo>
                    <a:pt x="4935" y="296"/>
                  </a:lnTo>
                  <a:lnTo>
                    <a:pt x="4935" y="290"/>
                  </a:lnTo>
                  <a:lnTo>
                    <a:pt x="4936" y="292"/>
                  </a:lnTo>
                  <a:lnTo>
                    <a:pt x="4936" y="296"/>
                  </a:lnTo>
                  <a:lnTo>
                    <a:pt x="4936" y="286"/>
                  </a:lnTo>
                  <a:lnTo>
                    <a:pt x="4936" y="291"/>
                  </a:lnTo>
                  <a:lnTo>
                    <a:pt x="4937" y="295"/>
                  </a:lnTo>
                  <a:lnTo>
                    <a:pt x="4937" y="287"/>
                  </a:lnTo>
                  <a:lnTo>
                    <a:pt x="4937" y="298"/>
                  </a:lnTo>
                  <a:lnTo>
                    <a:pt x="4937" y="291"/>
                  </a:lnTo>
                  <a:lnTo>
                    <a:pt x="4937" y="293"/>
                  </a:lnTo>
                  <a:lnTo>
                    <a:pt x="4938" y="291"/>
                  </a:lnTo>
                  <a:lnTo>
                    <a:pt x="4938" y="291"/>
                  </a:lnTo>
                  <a:lnTo>
                    <a:pt x="4938" y="292"/>
                  </a:lnTo>
                  <a:lnTo>
                    <a:pt x="4938" y="284"/>
                  </a:lnTo>
                  <a:lnTo>
                    <a:pt x="4939" y="295"/>
                  </a:lnTo>
                  <a:lnTo>
                    <a:pt x="4939" y="287"/>
                  </a:lnTo>
                  <a:lnTo>
                    <a:pt x="4939" y="289"/>
                  </a:lnTo>
                  <a:lnTo>
                    <a:pt x="4939" y="291"/>
                  </a:lnTo>
                  <a:lnTo>
                    <a:pt x="4939" y="289"/>
                  </a:lnTo>
                  <a:lnTo>
                    <a:pt x="4939" y="294"/>
                  </a:lnTo>
                  <a:lnTo>
                    <a:pt x="4939" y="286"/>
                  </a:lnTo>
                  <a:lnTo>
                    <a:pt x="4940" y="291"/>
                  </a:lnTo>
                  <a:lnTo>
                    <a:pt x="4940" y="294"/>
                  </a:lnTo>
                  <a:lnTo>
                    <a:pt x="4940" y="287"/>
                  </a:lnTo>
                  <a:lnTo>
                    <a:pt x="4940" y="292"/>
                  </a:lnTo>
                  <a:lnTo>
                    <a:pt x="4941" y="283"/>
                  </a:lnTo>
                  <a:lnTo>
                    <a:pt x="4941" y="287"/>
                  </a:lnTo>
                  <a:lnTo>
                    <a:pt x="4941" y="287"/>
                  </a:lnTo>
                  <a:lnTo>
                    <a:pt x="4941" y="294"/>
                  </a:lnTo>
                  <a:lnTo>
                    <a:pt x="4942" y="281"/>
                  </a:lnTo>
                  <a:lnTo>
                    <a:pt x="4942" y="287"/>
                  </a:lnTo>
                  <a:lnTo>
                    <a:pt x="4942" y="290"/>
                  </a:lnTo>
                  <a:lnTo>
                    <a:pt x="4942" y="277"/>
                  </a:lnTo>
                  <a:lnTo>
                    <a:pt x="4942" y="283"/>
                  </a:lnTo>
                  <a:lnTo>
                    <a:pt x="4942" y="280"/>
                  </a:lnTo>
                  <a:lnTo>
                    <a:pt x="4943" y="284"/>
                  </a:lnTo>
                  <a:lnTo>
                    <a:pt x="4943" y="281"/>
                  </a:lnTo>
                  <a:lnTo>
                    <a:pt x="4943" y="286"/>
                  </a:lnTo>
                  <a:lnTo>
                    <a:pt x="4943" y="278"/>
                  </a:lnTo>
                  <a:lnTo>
                    <a:pt x="4944" y="286"/>
                  </a:lnTo>
                  <a:lnTo>
                    <a:pt x="4944" y="282"/>
                  </a:lnTo>
                  <a:lnTo>
                    <a:pt x="4944" y="286"/>
                  </a:lnTo>
                  <a:lnTo>
                    <a:pt x="4945" y="283"/>
                  </a:lnTo>
                  <a:lnTo>
                    <a:pt x="4945" y="284"/>
                  </a:lnTo>
                  <a:lnTo>
                    <a:pt x="4945" y="282"/>
                  </a:lnTo>
                  <a:lnTo>
                    <a:pt x="4945" y="285"/>
                  </a:lnTo>
                  <a:lnTo>
                    <a:pt x="4946" y="278"/>
                  </a:lnTo>
                  <a:lnTo>
                    <a:pt x="4946" y="288"/>
                  </a:lnTo>
                  <a:lnTo>
                    <a:pt x="4946" y="284"/>
                  </a:lnTo>
                  <a:lnTo>
                    <a:pt x="4946" y="289"/>
                  </a:lnTo>
                  <a:lnTo>
                    <a:pt x="4946" y="285"/>
                  </a:lnTo>
                  <a:lnTo>
                    <a:pt x="4946" y="287"/>
                  </a:lnTo>
                  <a:lnTo>
                    <a:pt x="4947" y="285"/>
                  </a:lnTo>
                  <a:lnTo>
                    <a:pt x="4947" y="273"/>
                  </a:lnTo>
                  <a:lnTo>
                    <a:pt x="4947" y="280"/>
                  </a:lnTo>
                  <a:lnTo>
                    <a:pt x="4947" y="284"/>
                  </a:lnTo>
                  <a:lnTo>
                    <a:pt x="4948" y="279"/>
                  </a:lnTo>
                  <a:lnTo>
                    <a:pt x="4948" y="283"/>
                  </a:lnTo>
                  <a:lnTo>
                    <a:pt x="4948" y="277"/>
                  </a:lnTo>
                  <a:lnTo>
                    <a:pt x="4948" y="282"/>
                  </a:lnTo>
                  <a:lnTo>
                    <a:pt x="4948" y="279"/>
                  </a:lnTo>
                  <a:lnTo>
                    <a:pt x="4949" y="275"/>
                  </a:lnTo>
                  <a:lnTo>
                    <a:pt x="4949" y="282"/>
                  </a:lnTo>
                  <a:lnTo>
                    <a:pt x="4949" y="275"/>
                  </a:lnTo>
                  <a:lnTo>
                    <a:pt x="4949" y="277"/>
                  </a:lnTo>
                  <a:lnTo>
                    <a:pt x="4949" y="282"/>
                  </a:lnTo>
                  <a:lnTo>
                    <a:pt x="4949" y="279"/>
                  </a:lnTo>
                  <a:lnTo>
                    <a:pt x="4950" y="279"/>
                  </a:lnTo>
                  <a:lnTo>
                    <a:pt x="4950" y="278"/>
                  </a:lnTo>
                  <a:lnTo>
                    <a:pt x="4950" y="281"/>
                  </a:lnTo>
                  <a:lnTo>
                    <a:pt x="4950" y="274"/>
                  </a:lnTo>
                  <a:lnTo>
                    <a:pt x="4950" y="271"/>
                  </a:lnTo>
                  <a:lnTo>
                    <a:pt x="4951" y="280"/>
                  </a:lnTo>
                  <a:lnTo>
                    <a:pt x="4951" y="273"/>
                  </a:lnTo>
                  <a:lnTo>
                    <a:pt x="4951" y="282"/>
                  </a:lnTo>
                  <a:lnTo>
                    <a:pt x="4952" y="282"/>
                  </a:lnTo>
                  <a:lnTo>
                    <a:pt x="4952" y="283"/>
                  </a:lnTo>
                  <a:lnTo>
                    <a:pt x="4952" y="282"/>
                  </a:lnTo>
                  <a:lnTo>
                    <a:pt x="4952" y="282"/>
                  </a:lnTo>
                  <a:lnTo>
                    <a:pt x="4953" y="277"/>
                  </a:lnTo>
                  <a:lnTo>
                    <a:pt x="4953" y="280"/>
                  </a:lnTo>
                  <a:lnTo>
                    <a:pt x="4953" y="267"/>
                  </a:lnTo>
                  <a:lnTo>
                    <a:pt x="4953" y="268"/>
                  </a:lnTo>
                  <a:lnTo>
                    <a:pt x="4954" y="266"/>
                  </a:lnTo>
                  <a:lnTo>
                    <a:pt x="4954" y="280"/>
                  </a:lnTo>
                  <a:lnTo>
                    <a:pt x="4954" y="268"/>
                  </a:lnTo>
                  <a:lnTo>
                    <a:pt x="4955" y="279"/>
                  </a:lnTo>
                  <a:lnTo>
                    <a:pt x="4955" y="272"/>
                  </a:lnTo>
                  <a:lnTo>
                    <a:pt x="4955" y="272"/>
                  </a:lnTo>
                  <a:lnTo>
                    <a:pt x="4956" y="272"/>
                  </a:lnTo>
                  <a:lnTo>
                    <a:pt x="4956" y="276"/>
                  </a:lnTo>
                  <a:lnTo>
                    <a:pt x="4956" y="270"/>
                  </a:lnTo>
                  <a:lnTo>
                    <a:pt x="4956" y="272"/>
                  </a:lnTo>
                  <a:lnTo>
                    <a:pt x="4956" y="266"/>
                  </a:lnTo>
                  <a:lnTo>
                    <a:pt x="4956" y="264"/>
                  </a:lnTo>
                  <a:lnTo>
                    <a:pt x="4957" y="270"/>
                  </a:lnTo>
                  <a:lnTo>
                    <a:pt x="4957" y="265"/>
                  </a:lnTo>
                  <a:lnTo>
                    <a:pt x="4957" y="269"/>
                  </a:lnTo>
                  <a:lnTo>
                    <a:pt x="4957" y="271"/>
                  </a:lnTo>
                  <a:lnTo>
                    <a:pt x="4958" y="273"/>
                  </a:lnTo>
                  <a:lnTo>
                    <a:pt x="4958" y="268"/>
                  </a:lnTo>
                  <a:lnTo>
                    <a:pt x="4958" y="280"/>
                  </a:lnTo>
                  <a:lnTo>
                    <a:pt x="4958" y="274"/>
                  </a:lnTo>
                  <a:lnTo>
                    <a:pt x="4958" y="277"/>
                  </a:lnTo>
                  <a:lnTo>
                    <a:pt x="4959" y="273"/>
                  </a:lnTo>
                  <a:lnTo>
                    <a:pt x="4959" y="273"/>
                  </a:lnTo>
                  <a:lnTo>
                    <a:pt x="4959" y="282"/>
                  </a:lnTo>
                  <a:lnTo>
                    <a:pt x="4959" y="273"/>
                  </a:lnTo>
                  <a:lnTo>
                    <a:pt x="4960" y="281"/>
                  </a:lnTo>
                  <a:lnTo>
                    <a:pt x="4960" y="274"/>
                  </a:lnTo>
                  <a:lnTo>
                    <a:pt x="4960" y="284"/>
                  </a:lnTo>
                  <a:lnTo>
                    <a:pt x="4960" y="279"/>
                  </a:lnTo>
                  <a:lnTo>
                    <a:pt x="4960" y="282"/>
                  </a:lnTo>
                  <a:lnTo>
                    <a:pt x="4961" y="279"/>
                  </a:lnTo>
                  <a:lnTo>
                    <a:pt x="4961" y="286"/>
                  </a:lnTo>
                  <a:lnTo>
                    <a:pt x="4961" y="280"/>
                  </a:lnTo>
                  <a:lnTo>
                    <a:pt x="4961" y="286"/>
                  </a:lnTo>
                  <a:lnTo>
                    <a:pt x="4962" y="281"/>
                  </a:lnTo>
                  <a:lnTo>
                    <a:pt x="4962" y="284"/>
                  </a:lnTo>
                  <a:lnTo>
                    <a:pt x="4962" y="281"/>
                  </a:lnTo>
                  <a:lnTo>
                    <a:pt x="4962" y="290"/>
                  </a:lnTo>
                  <a:lnTo>
                    <a:pt x="4963" y="278"/>
                  </a:lnTo>
                  <a:lnTo>
                    <a:pt x="4963" y="289"/>
                  </a:lnTo>
                  <a:lnTo>
                    <a:pt x="4963" y="283"/>
                  </a:lnTo>
                  <a:lnTo>
                    <a:pt x="4963" y="289"/>
                  </a:lnTo>
                  <a:lnTo>
                    <a:pt x="4963" y="283"/>
                  </a:lnTo>
                  <a:lnTo>
                    <a:pt x="4964" y="287"/>
                  </a:lnTo>
                  <a:lnTo>
                    <a:pt x="4964" y="284"/>
                  </a:lnTo>
                  <a:lnTo>
                    <a:pt x="4964" y="284"/>
                  </a:lnTo>
                  <a:lnTo>
                    <a:pt x="4964" y="289"/>
                  </a:lnTo>
                  <a:lnTo>
                    <a:pt x="4965" y="273"/>
                  </a:lnTo>
                  <a:lnTo>
                    <a:pt x="4965" y="280"/>
                  </a:lnTo>
                  <a:lnTo>
                    <a:pt x="4965" y="279"/>
                  </a:lnTo>
                  <a:lnTo>
                    <a:pt x="4965" y="276"/>
                  </a:lnTo>
                  <a:lnTo>
                    <a:pt x="4965" y="280"/>
                  </a:lnTo>
                  <a:lnTo>
                    <a:pt x="4966" y="275"/>
                  </a:lnTo>
                  <a:lnTo>
                    <a:pt x="4966" y="281"/>
                  </a:lnTo>
                  <a:lnTo>
                    <a:pt x="4966" y="278"/>
                  </a:lnTo>
                  <a:lnTo>
                    <a:pt x="4966" y="286"/>
                  </a:lnTo>
                  <a:lnTo>
                    <a:pt x="4967" y="277"/>
                  </a:lnTo>
                  <a:lnTo>
                    <a:pt x="4967" y="280"/>
                  </a:lnTo>
                  <a:lnTo>
                    <a:pt x="4967" y="283"/>
                  </a:lnTo>
                  <a:lnTo>
                    <a:pt x="4967" y="281"/>
                  </a:lnTo>
                  <a:lnTo>
                    <a:pt x="4967" y="283"/>
                  </a:lnTo>
                  <a:lnTo>
                    <a:pt x="4967" y="278"/>
                  </a:lnTo>
                  <a:lnTo>
                    <a:pt x="4968" y="284"/>
                  </a:lnTo>
                  <a:lnTo>
                    <a:pt x="4968" y="281"/>
                  </a:lnTo>
                  <a:lnTo>
                    <a:pt x="4968" y="278"/>
                  </a:lnTo>
                  <a:lnTo>
                    <a:pt x="4968" y="283"/>
                  </a:lnTo>
                  <a:lnTo>
                    <a:pt x="4969" y="276"/>
                  </a:lnTo>
                  <a:lnTo>
                    <a:pt x="4969" y="276"/>
                  </a:lnTo>
                  <a:lnTo>
                    <a:pt x="4969" y="281"/>
                  </a:lnTo>
                  <a:lnTo>
                    <a:pt x="4969" y="279"/>
                  </a:lnTo>
                  <a:lnTo>
                    <a:pt x="4969" y="279"/>
                  </a:lnTo>
                  <a:lnTo>
                    <a:pt x="4970" y="275"/>
                  </a:lnTo>
                  <a:lnTo>
                    <a:pt x="4970" y="278"/>
                  </a:lnTo>
                  <a:lnTo>
                    <a:pt x="4970" y="282"/>
                  </a:lnTo>
                  <a:lnTo>
                    <a:pt x="4970" y="275"/>
                  </a:lnTo>
                  <a:lnTo>
                    <a:pt x="4970" y="282"/>
                  </a:lnTo>
                  <a:lnTo>
                    <a:pt x="4971" y="267"/>
                  </a:lnTo>
                  <a:lnTo>
                    <a:pt x="4971" y="266"/>
                  </a:lnTo>
                  <a:lnTo>
                    <a:pt x="4971" y="261"/>
                  </a:lnTo>
                  <a:lnTo>
                    <a:pt x="4972" y="264"/>
                  </a:lnTo>
                  <a:lnTo>
                    <a:pt x="4972" y="272"/>
                  </a:lnTo>
                  <a:lnTo>
                    <a:pt x="4972" y="264"/>
                  </a:lnTo>
                  <a:lnTo>
                    <a:pt x="4972" y="272"/>
                  </a:lnTo>
                  <a:lnTo>
                    <a:pt x="4973" y="262"/>
                  </a:lnTo>
                  <a:lnTo>
                    <a:pt x="4973" y="268"/>
                  </a:lnTo>
                  <a:lnTo>
                    <a:pt x="4973" y="264"/>
                  </a:lnTo>
                  <a:lnTo>
                    <a:pt x="4973" y="271"/>
                  </a:lnTo>
                  <a:lnTo>
                    <a:pt x="4974" y="262"/>
                  </a:lnTo>
                  <a:lnTo>
                    <a:pt x="4974" y="270"/>
                  </a:lnTo>
                  <a:lnTo>
                    <a:pt x="4974" y="262"/>
                  </a:lnTo>
                  <a:lnTo>
                    <a:pt x="4974" y="268"/>
                  </a:lnTo>
                  <a:lnTo>
                    <a:pt x="4974" y="265"/>
                  </a:lnTo>
                  <a:lnTo>
                    <a:pt x="4975" y="264"/>
                  </a:lnTo>
                  <a:lnTo>
                    <a:pt x="4975" y="268"/>
                  </a:lnTo>
                  <a:lnTo>
                    <a:pt x="4975" y="263"/>
                  </a:lnTo>
                  <a:lnTo>
                    <a:pt x="4975" y="265"/>
                  </a:lnTo>
                  <a:lnTo>
                    <a:pt x="4976" y="261"/>
                  </a:lnTo>
                  <a:lnTo>
                    <a:pt x="4976" y="271"/>
                  </a:lnTo>
                  <a:lnTo>
                    <a:pt x="4976" y="251"/>
                  </a:lnTo>
                  <a:lnTo>
                    <a:pt x="4977" y="250"/>
                  </a:lnTo>
                  <a:lnTo>
                    <a:pt x="4977" y="244"/>
                  </a:lnTo>
                  <a:lnTo>
                    <a:pt x="4977" y="252"/>
                  </a:lnTo>
                  <a:lnTo>
                    <a:pt x="4977" y="247"/>
                  </a:lnTo>
                  <a:lnTo>
                    <a:pt x="4977" y="255"/>
                  </a:lnTo>
                  <a:lnTo>
                    <a:pt x="4977" y="244"/>
                  </a:lnTo>
                  <a:lnTo>
                    <a:pt x="4978" y="249"/>
                  </a:lnTo>
                  <a:lnTo>
                    <a:pt x="4978" y="253"/>
                  </a:lnTo>
                  <a:lnTo>
                    <a:pt x="4978" y="248"/>
                  </a:lnTo>
                  <a:lnTo>
                    <a:pt x="4978" y="251"/>
                  </a:lnTo>
                  <a:lnTo>
                    <a:pt x="4978" y="245"/>
                  </a:lnTo>
                  <a:lnTo>
                    <a:pt x="4979" y="249"/>
                  </a:lnTo>
                  <a:lnTo>
                    <a:pt x="4979" y="245"/>
                  </a:lnTo>
                  <a:lnTo>
                    <a:pt x="4979" y="244"/>
                  </a:lnTo>
                  <a:lnTo>
                    <a:pt x="4979" y="249"/>
                  </a:lnTo>
                  <a:lnTo>
                    <a:pt x="4980" y="243"/>
                  </a:lnTo>
                  <a:lnTo>
                    <a:pt x="4980" y="241"/>
                  </a:lnTo>
                  <a:lnTo>
                    <a:pt x="4980" y="239"/>
                  </a:lnTo>
                  <a:lnTo>
                    <a:pt x="4981" y="234"/>
                  </a:lnTo>
                  <a:lnTo>
                    <a:pt x="4981" y="245"/>
                  </a:lnTo>
                  <a:lnTo>
                    <a:pt x="4981" y="233"/>
                  </a:lnTo>
                  <a:lnTo>
                    <a:pt x="4981" y="240"/>
                  </a:lnTo>
                  <a:lnTo>
                    <a:pt x="4981" y="232"/>
                  </a:lnTo>
                  <a:lnTo>
                    <a:pt x="4982" y="234"/>
                  </a:lnTo>
                  <a:lnTo>
                    <a:pt x="4982" y="232"/>
                  </a:lnTo>
                  <a:lnTo>
                    <a:pt x="4982" y="236"/>
                  </a:lnTo>
                  <a:lnTo>
                    <a:pt x="4982" y="221"/>
                  </a:lnTo>
                  <a:lnTo>
                    <a:pt x="4983" y="226"/>
                  </a:lnTo>
                  <a:lnTo>
                    <a:pt x="4983" y="217"/>
                  </a:lnTo>
                  <a:lnTo>
                    <a:pt x="4983" y="223"/>
                  </a:lnTo>
                  <a:lnTo>
                    <a:pt x="4984" y="214"/>
                  </a:lnTo>
                  <a:lnTo>
                    <a:pt x="4984" y="217"/>
                  </a:lnTo>
                  <a:lnTo>
                    <a:pt x="4984" y="212"/>
                  </a:lnTo>
                  <a:lnTo>
                    <a:pt x="4984" y="217"/>
                  </a:lnTo>
                  <a:lnTo>
                    <a:pt x="4984" y="216"/>
                  </a:lnTo>
                  <a:lnTo>
                    <a:pt x="4984" y="210"/>
                  </a:lnTo>
                  <a:lnTo>
                    <a:pt x="4984" y="217"/>
                  </a:lnTo>
                  <a:lnTo>
                    <a:pt x="4985" y="212"/>
                  </a:lnTo>
                  <a:lnTo>
                    <a:pt x="4985" y="212"/>
                  </a:lnTo>
                  <a:lnTo>
                    <a:pt x="4985" y="212"/>
                  </a:lnTo>
                  <a:lnTo>
                    <a:pt x="4985" y="215"/>
                  </a:lnTo>
                  <a:lnTo>
                    <a:pt x="4986" y="208"/>
                  </a:lnTo>
                  <a:lnTo>
                    <a:pt x="4986" y="206"/>
                  </a:lnTo>
                  <a:lnTo>
                    <a:pt x="4986" y="214"/>
                  </a:lnTo>
                  <a:lnTo>
                    <a:pt x="4986" y="207"/>
                  </a:lnTo>
                  <a:lnTo>
                    <a:pt x="4986" y="203"/>
                  </a:lnTo>
                  <a:lnTo>
                    <a:pt x="4987" y="204"/>
                  </a:lnTo>
                  <a:lnTo>
                    <a:pt x="4987" y="211"/>
                  </a:lnTo>
                  <a:lnTo>
                    <a:pt x="4987" y="204"/>
                  </a:lnTo>
                  <a:lnTo>
                    <a:pt x="4988" y="210"/>
                  </a:lnTo>
                  <a:lnTo>
                    <a:pt x="4988" y="203"/>
                  </a:lnTo>
                  <a:lnTo>
                    <a:pt x="4988" y="207"/>
                  </a:lnTo>
                  <a:lnTo>
                    <a:pt x="4988" y="204"/>
                  </a:lnTo>
                  <a:lnTo>
                    <a:pt x="4988" y="209"/>
                  </a:lnTo>
                  <a:lnTo>
                    <a:pt x="4988" y="205"/>
                  </a:lnTo>
                  <a:lnTo>
                    <a:pt x="4989" y="203"/>
                  </a:lnTo>
                  <a:lnTo>
                    <a:pt x="4989" y="213"/>
                  </a:lnTo>
                  <a:lnTo>
                    <a:pt x="4989" y="202"/>
                  </a:lnTo>
                  <a:lnTo>
                    <a:pt x="4989" y="207"/>
                  </a:lnTo>
                  <a:lnTo>
                    <a:pt x="4989" y="211"/>
                  </a:lnTo>
                  <a:lnTo>
                    <a:pt x="4990" y="204"/>
                  </a:lnTo>
                  <a:lnTo>
                    <a:pt x="4990" y="199"/>
                  </a:lnTo>
                  <a:lnTo>
                    <a:pt x="4990" y="210"/>
                  </a:lnTo>
                  <a:lnTo>
                    <a:pt x="4990" y="196"/>
                  </a:lnTo>
                  <a:lnTo>
                    <a:pt x="4991" y="204"/>
                  </a:lnTo>
                  <a:lnTo>
                    <a:pt x="4991" y="212"/>
                  </a:lnTo>
                  <a:lnTo>
                    <a:pt x="4991" y="209"/>
                  </a:lnTo>
                  <a:lnTo>
                    <a:pt x="4991" y="211"/>
                  </a:lnTo>
                  <a:lnTo>
                    <a:pt x="4991" y="213"/>
                  </a:lnTo>
                  <a:lnTo>
                    <a:pt x="4992" y="214"/>
                  </a:lnTo>
                  <a:lnTo>
                    <a:pt x="4992" y="212"/>
                  </a:lnTo>
                  <a:lnTo>
                    <a:pt x="4992" y="220"/>
                  </a:lnTo>
                  <a:lnTo>
                    <a:pt x="4992" y="214"/>
                  </a:lnTo>
                  <a:lnTo>
                    <a:pt x="4993" y="220"/>
                  </a:lnTo>
                  <a:lnTo>
                    <a:pt x="4993" y="221"/>
                  </a:lnTo>
                  <a:lnTo>
                    <a:pt x="4993" y="222"/>
                  </a:lnTo>
                  <a:lnTo>
                    <a:pt x="4993" y="217"/>
                  </a:lnTo>
                  <a:lnTo>
                    <a:pt x="4994" y="224"/>
                  </a:lnTo>
                  <a:lnTo>
                    <a:pt x="4994" y="225"/>
                  </a:lnTo>
                  <a:lnTo>
                    <a:pt x="4994" y="222"/>
                  </a:lnTo>
                  <a:lnTo>
                    <a:pt x="4994" y="231"/>
                  </a:lnTo>
                  <a:lnTo>
                    <a:pt x="4994" y="221"/>
                  </a:lnTo>
                  <a:lnTo>
                    <a:pt x="4995" y="223"/>
                  </a:lnTo>
                  <a:lnTo>
                    <a:pt x="4995" y="230"/>
                  </a:lnTo>
                  <a:lnTo>
                    <a:pt x="4995" y="233"/>
                  </a:lnTo>
                  <a:lnTo>
                    <a:pt x="4995" y="230"/>
                  </a:lnTo>
                  <a:lnTo>
                    <a:pt x="4996" y="237"/>
                  </a:lnTo>
                  <a:lnTo>
                    <a:pt x="4996" y="229"/>
                  </a:lnTo>
                  <a:lnTo>
                    <a:pt x="4996" y="241"/>
                  </a:lnTo>
                  <a:lnTo>
                    <a:pt x="4996" y="234"/>
                  </a:lnTo>
                  <a:lnTo>
                    <a:pt x="4997" y="234"/>
                  </a:lnTo>
                  <a:lnTo>
                    <a:pt x="4997" y="239"/>
                  </a:lnTo>
                  <a:lnTo>
                    <a:pt x="4997" y="243"/>
                  </a:lnTo>
                  <a:lnTo>
                    <a:pt x="4997" y="234"/>
                  </a:lnTo>
                  <a:lnTo>
                    <a:pt x="4998" y="237"/>
                  </a:lnTo>
                  <a:lnTo>
                    <a:pt x="4998" y="244"/>
                  </a:lnTo>
                  <a:lnTo>
                    <a:pt x="4998" y="237"/>
                  </a:lnTo>
                  <a:lnTo>
                    <a:pt x="4998" y="245"/>
                  </a:lnTo>
                  <a:lnTo>
                    <a:pt x="4998" y="241"/>
                  </a:lnTo>
                  <a:lnTo>
                    <a:pt x="4999" y="245"/>
                  </a:lnTo>
                  <a:lnTo>
                    <a:pt x="4999" y="244"/>
                  </a:lnTo>
                  <a:lnTo>
                    <a:pt x="4999" y="248"/>
                  </a:lnTo>
                  <a:lnTo>
                    <a:pt x="4999" y="242"/>
                  </a:lnTo>
                  <a:lnTo>
                    <a:pt x="4999" y="247"/>
                  </a:lnTo>
                  <a:lnTo>
                    <a:pt x="5000" y="252"/>
                  </a:lnTo>
                  <a:lnTo>
                    <a:pt x="5000" y="246"/>
                  </a:lnTo>
                  <a:lnTo>
                    <a:pt x="5000" y="253"/>
                  </a:lnTo>
                  <a:lnTo>
                    <a:pt x="5000" y="246"/>
                  </a:lnTo>
                  <a:lnTo>
                    <a:pt x="5001" y="245"/>
                  </a:lnTo>
                  <a:lnTo>
                    <a:pt x="5001" y="246"/>
                  </a:lnTo>
                  <a:lnTo>
                    <a:pt x="5001" y="248"/>
                  </a:lnTo>
                  <a:lnTo>
                    <a:pt x="5001" y="239"/>
                  </a:lnTo>
                  <a:lnTo>
                    <a:pt x="5002" y="245"/>
                  </a:lnTo>
                  <a:lnTo>
                    <a:pt x="5002" y="249"/>
                  </a:lnTo>
                  <a:lnTo>
                    <a:pt x="5002" y="245"/>
                  </a:lnTo>
                  <a:lnTo>
                    <a:pt x="5002" y="254"/>
                  </a:lnTo>
                  <a:lnTo>
                    <a:pt x="5002" y="251"/>
                  </a:lnTo>
                  <a:lnTo>
                    <a:pt x="5002" y="255"/>
                  </a:lnTo>
                  <a:lnTo>
                    <a:pt x="5003" y="261"/>
                  </a:lnTo>
                  <a:lnTo>
                    <a:pt x="5003" y="256"/>
                  </a:lnTo>
                  <a:lnTo>
                    <a:pt x="5003" y="262"/>
                  </a:lnTo>
                  <a:lnTo>
                    <a:pt x="5003" y="262"/>
                  </a:lnTo>
                  <a:lnTo>
                    <a:pt x="5003" y="262"/>
                  </a:lnTo>
                  <a:lnTo>
                    <a:pt x="5004" y="268"/>
                  </a:lnTo>
                  <a:lnTo>
                    <a:pt x="5004" y="264"/>
                  </a:lnTo>
                  <a:lnTo>
                    <a:pt x="5004" y="264"/>
                  </a:lnTo>
                  <a:lnTo>
                    <a:pt x="5004" y="269"/>
                  </a:lnTo>
                  <a:lnTo>
                    <a:pt x="5005" y="265"/>
                  </a:lnTo>
                  <a:lnTo>
                    <a:pt x="5005" y="274"/>
                  </a:lnTo>
                  <a:lnTo>
                    <a:pt x="5005" y="268"/>
                  </a:lnTo>
                  <a:lnTo>
                    <a:pt x="5005" y="270"/>
                  </a:lnTo>
                  <a:lnTo>
                    <a:pt x="5005" y="275"/>
                  </a:lnTo>
                  <a:lnTo>
                    <a:pt x="5005" y="267"/>
                  </a:lnTo>
                  <a:lnTo>
                    <a:pt x="5006" y="277"/>
                  </a:lnTo>
                  <a:lnTo>
                    <a:pt x="5006" y="272"/>
                  </a:lnTo>
                  <a:lnTo>
                    <a:pt x="5006" y="271"/>
                  </a:lnTo>
                  <a:lnTo>
                    <a:pt x="5006" y="269"/>
                  </a:lnTo>
                  <a:lnTo>
                    <a:pt x="5007" y="279"/>
                  </a:lnTo>
                  <a:lnTo>
                    <a:pt x="5007" y="272"/>
                  </a:lnTo>
                  <a:lnTo>
                    <a:pt x="5007" y="284"/>
                  </a:lnTo>
                  <a:lnTo>
                    <a:pt x="5008" y="274"/>
                  </a:lnTo>
                  <a:lnTo>
                    <a:pt x="5008" y="285"/>
                  </a:lnTo>
                  <a:lnTo>
                    <a:pt x="5008" y="281"/>
                  </a:lnTo>
                  <a:lnTo>
                    <a:pt x="5008" y="284"/>
                  </a:lnTo>
                  <a:lnTo>
                    <a:pt x="5009" y="280"/>
                  </a:lnTo>
                  <a:lnTo>
                    <a:pt x="5009" y="290"/>
                  </a:lnTo>
                  <a:lnTo>
                    <a:pt x="5009" y="281"/>
                  </a:lnTo>
                  <a:lnTo>
                    <a:pt x="5009" y="291"/>
                  </a:lnTo>
                  <a:lnTo>
                    <a:pt x="5009" y="284"/>
                  </a:lnTo>
                  <a:lnTo>
                    <a:pt x="5010" y="289"/>
                  </a:lnTo>
                  <a:lnTo>
                    <a:pt x="5010" y="287"/>
                  </a:lnTo>
                  <a:lnTo>
                    <a:pt x="5010" y="290"/>
                  </a:lnTo>
                  <a:lnTo>
                    <a:pt x="5010" y="287"/>
                  </a:lnTo>
                  <a:lnTo>
                    <a:pt x="5011" y="293"/>
                  </a:lnTo>
                  <a:lnTo>
                    <a:pt x="5011" y="290"/>
                  </a:lnTo>
                  <a:lnTo>
                    <a:pt x="5011" y="298"/>
                  </a:lnTo>
                  <a:lnTo>
                    <a:pt x="5012" y="292"/>
                  </a:lnTo>
                  <a:lnTo>
                    <a:pt x="5012" y="296"/>
                  </a:lnTo>
                  <a:lnTo>
                    <a:pt x="5012" y="293"/>
                  </a:lnTo>
                  <a:lnTo>
                    <a:pt x="5012" y="296"/>
                  </a:lnTo>
                  <a:lnTo>
                    <a:pt x="5012" y="288"/>
                  </a:lnTo>
                  <a:lnTo>
                    <a:pt x="5012" y="296"/>
                  </a:lnTo>
                  <a:lnTo>
                    <a:pt x="5013" y="296"/>
                  </a:lnTo>
                  <a:lnTo>
                    <a:pt x="5013" y="292"/>
                  </a:lnTo>
                  <a:lnTo>
                    <a:pt x="5013" y="298"/>
                  </a:lnTo>
                  <a:lnTo>
                    <a:pt x="5013" y="292"/>
                  </a:lnTo>
                  <a:lnTo>
                    <a:pt x="5014" y="292"/>
                  </a:lnTo>
                  <a:lnTo>
                    <a:pt x="5014" y="295"/>
                  </a:lnTo>
                  <a:lnTo>
                    <a:pt x="5014" y="295"/>
                  </a:lnTo>
                  <a:lnTo>
                    <a:pt x="5014" y="293"/>
                  </a:lnTo>
                  <a:lnTo>
                    <a:pt x="5015" y="296"/>
                  </a:lnTo>
                  <a:lnTo>
                    <a:pt x="5015" y="302"/>
                  </a:lnTo>
                  <a:lnTo>
                    <a:pt x="5015" y="295"/>
                  </a:lnTo>
                  <a:lnTo>
                    <a:pt x="5015" y="299"/>
                  </a:lnTo>
                  <a:lnTo>
                    <a:pt x="5016" y="296"/>
                  </a:lnTo>
                  <a:lnTo>
                    <a:pt x="5016" y="299"/>
                  </a:lnTo>
                  <a:lnTo>
                    <a:pt x="5016" y="298"/>
                  </a:lnTo>
                  <a:lnTo>
                    <a:pt x="5016" y="299"/>
                  </a:lnTo>
                  <a:lnTo>
                    <a:pt x="5016" y="305"/>
                  </a:lnTo>
                  <a:lnTo>
                    <a:pt x="5016" y="299"/>
                  </a:lnTo>
                  <a:lnTo>
                    <a:pt x="5017" y="301"/>
                  </a:lnTo>
                  <a:lnTo>
                    <a:pt x="5017" y="298"/>
                  </a:lnTo>
                  <a:lnTo>
                    <a:pt x="5017" y="306"/>
                  </a:lnTo>
                  <a:lnTo>
                    <a:pt x="5017" y="298"/>
                  </a:lnTo>
                  <a:lnTo>
                    <a:pt x="5018" y="301"/>
                  </a:lnTo>
                  <a:lnTo>
                    <a:pt x="5018" y="297"/>
                  </a:lnTo>
                  <a:lnTo>
                    <a:pt x="5018" y="299"/>
                  </a:lnTo>
                  <a:lnTo>
                    <a:pt x="5018" y="283"/>
                  </a:lnTo>
                  <a:lnTo>
                    <a:pt x="5019" y="287"/>
                  </a:lnTo>
                  <a:lnTo>
                    <a:pt x="5019" y="279"/>
                  </a:lnTo>
                  <a:lnTo>
                    <a:pt x="5019" y="283"/>
                  </a:lnTo>
                  <a:lnTo>
                    <a:pt x="5019" y="282"/>
                  </a:lnTo>
                  <a:lnTo>
                    <a:pt x="5019" y="287"/>
                  </a:lnTo>
                  <a:lnTo>
                    <a:pt x="5020" y="289"/>
                  </a:lnTo>
                  <a:lnTo>
                    <a:pt x="5020" y="287"/>
                  </a:lnTo>
                  <a:lnTo>
                    <a:pt x="5020" y="297"/>
                  </a:lnTo>
                  <a:lnTo>
                    <a:pt x="5020" y="287"/>
                  </a:lnTo>
                  <a:lnTo>
                    <a:pt x="5021" y="297"/>
                  </a:lnTo>
                  <a:lnTo>
                    <a:pt x="5021" y="293"/>
                  </a:lnTo>
                  <a:lnTo>
                    <a:pt x="5021" y="297"/>
                  </a:lnTo>
                  <a:lnTo>
                    <a:pt x="5021" y="291"/>
                  </a:lnTo>
                  <a:lnTo>
                    <a:pt x="5022" y="301"/>
                  </a:lnTo>
                  <a:lnTo>
                    <a:pt x="5022" y="293"/>
                  </a:lnTo>
                  <a:lnTo>
                    <a:pt x="5022" y="294"/>
                  </a:lnTo>
                  <a:lnTo>
                    <a:pt x="5022" y="299"/>
                  </a:lnTo>
                  <a:lnTo>
                    <a:pt x="5022" y="294"/>
                  </a:lnTo>
                  <a:lnTo>
                    <a:pt x="5023" y="301"/>
                  </a:lnTo>
                  <a:lnTo>
                    <a:pt x="5023" y="297"/>
                  </a:lnTo>
                  <a:lnTo>
                    <a:pt x="5023" y="299"/>
                  </a:lnTo>
                  <a:lnTo>
                    <a:pt x="5023" y="298"/>
                  </a:lnTo>
                  <a:lnTo>
                    <a:pt x="5023" y="295"/>
                  </a:lnTo>
                  <a:lnTo>
                    <a:pt x="5023" y="305"/>
                  </a:lnTo>
                  <a:lnTo>
                    <a:pt x="5024" y="298"/>
                  </a:lnTo>
                  <a:lnTo>
                    <a:pt x="5024" y="297"/>
                  </a:lnTo>
                  <a:lnTo>
                    <a:pt x="5024" y="302"/>
                  </a:lnTo>
                  <a:lnTo>
                    <a:pt x="5024" y="298"/>
                  </a:lnTo>
                  <a:lnTo>
                    <a:pt x="5025" y="301"/>
                  </a:lnTo>
                  <a:lnTo>
                    <a:pt x="5025" y="295"/>
                  </a:lnTo>
                  <a:lnTo>
                    <a:pt x="5025" y="303"/>
                  </a:lnTo>
                  <a:lnTo>
                    <a:pt x="5025" y="303"/>
                  </a:lnTo>
                  <a:lnTo>
                    <a:pt x="5025" y="297"/>
                  </a:lnTo>
                  <a:lnTo>
                    <a:pt x="5026" y="308"/>
                  </a:lnTo>
                  <a:lnTo>
                    <a:pt x="5026" y="301"/>
                  </a:lnTo>
                  <a:lnTo>
                    <a:pt x="5026" y="303"/>
                  </a:lnTo>
                  <a:lnTo>
                    <a:pt x="5026" y="303"/>
                  </a:lnTo>
                  <a:lnTo>
                    <a:pt x="5026" y="303"/>
                  </a:lnTo>
                  <a:lnTo>
                    <a:pt x="5027" y="302"/>
                  </a:lnTo>
                  <a:lnTo>
                    <a:pt x="5027" y="303"/>
                  </a:lnTo>
                  <a:lnTo>
                    <a:pt x="5027" y="306"/>
                  </a:lnTo>
                  <a:lnTo>
                    <a:pt x="5027" y="300"/>
                  </a:lnTo>
                  <a:lnTo>
                    <a:pt x="5027" y="304"/>
                  </a:lnTo>
                  <a:lnTo>
                    <a:pt x="5028" y="309"/>
                  </a:lnTo>
                  <a:lnTo>
                    <a:pt x="5028" y="298"/>
                  </a:lnTo>
                  <a:lnTo>
                    <a:pt x="5028" y="307"/>
                  </a:lnTo>
                  <a:lnTo>
                    <a:pt x="5028" y="303"/>
                  </a:lnTo>
                  <a:lnTo>
                    <a:pt x="5029" y="302"/>
                  </a:lnTo>
                  <a:lnTo>
                    <a:pt x="5029" y="302"/>
                  </a:lnTo>
                  <a:lnTo>
                    <a:pt x="5029" y="306"/>
                  </a:lnTo>
                  <a:lnTo>
                    <a:pt x="5029" y="309"/>
                  </a:lnTo>
                  <a:lnTo>
                    <a:pt x="5029" y="300"/>
                  </a:lnTo>
                  <a:lnTo>
                    <a:pt x="5030" y="302"/>
                  </a:lnTo>
                  <a:lnTo>
                    <a:pt x="5030" y="308"/>
                  </a:lnTo>
                  <a:lnTo>
                    <a:pt x="5030" y="298"/>
                  </a:lnTo>
                  <a:lnTo>
                    <a:pt x="5030" y="298"/>
                  </a:lnTo>
                  <a:lnTo>
                    <a:pt x="5030" y="289"/>
                  </a:lnTo>
                  <a:lnTo>
                    <a:pt x="5031" y="288"/>
                  </a:lnTo>
                  <a:lnTo>
                    <a:pt x="5031" y="284"/>
                  </a:lnTo>
                  <a:lnTo>
                    <a:pt x="5031" y="289"/>
                  </a:lnTo>
                  <a:lnTo>
                    <a:pt x="5031" y="278"/>
                  </a:lnTo>
                  <a:lnTo>
                    <a:pt x="5032" y="295"/>
                  </a:lnTo>
                  <a:lnTo>
                    <a:pt x="5032" y="285"/>
                  </a:lnTo>
                  <a:lnTo>
                    <a:pt x="5032" y="293"/>
                  </a:lnTo>
                  <a:lnTo>
                    <a:pt x="5033" y="290"/>
                  </a:lnTo>
                  <a:lnTo>
                    <a:pt x="5033" y="289"/>
                  </a:lnTo>
                  <a:lnTo>
                    <a:pt x="5033" y="289"/>
                  </a:lnTo>
                  <a:lnTo>
                    <a:pt x="5033" y="297"/>
                  </a:lnTo>
                  <a:lnTo>
                    <a:pt x="5033" y="283"/>
                  </a:lnTo>
                  <a:lnTo>
                    <a:pt x="5034" y="289"/>
                  </a:lnTo>
                  <a:lnTo>
                    <a:pt x="5034" y="277"/>
                  </a:lnTo>
                  <a:lnTo>
                    <a:pt x="5034" y="278"/>
                  </a:lnTo>
                  <a:lnTo>
                    <a:pt x="5034" y="270"/>
                  </a:lnTo>
                  <a:lnTo>
                    <a:pt x="5034" y="275"/>
                  </a:lnTo>
                  <a:lnTo>
                    <a:pt x="5035" y="270"/>
                  </a:lnTo>
                  <a:lnTo>
                    <a:pt x="5035" y="266"/>
                  </a:lnTo>
                  <a:lnTo>
                    <a:pt x="5035" y="271"/>
                  </a:lnTo>
                  <a:lnTo>
                    <a:pt x="5035" y="258"/>
                  </a:lnTo>
                  <a:lnTo>
                    <a:pt x="5035" y="257"/>
                  </a:lnTo>
                  <a:lnTo>
                    <a:pt x="5036" y="259"/>
                  </a:lnTo>
                  <a:lnTo>
                    <a:pt x="5036" y="246"/>
                  </a:lnTo>
                  <a:lnTo>
                    <a:pt x="5036" y="242"/>
                  </a:lnTo>
                  <a:lnTo>
                    <a:pt x="5037" y="237"/>
                  </a:lnTo>
                  <a:lnTo>
                    <a:pt x="5037" y="232"/>
                  </a:lnTo>
                  <a:lnTo>
                    <a:pt x="5037" y="242"/>
                  </a:lnTo>
                  <a:lnTo>
                    <a:pt x="5037" y="231"/>
                  </a:lnTo>
                  <a:lnTo>
                    <a:pt x="5037" y="228"/>
                  </a:lnTo>
                  <a:lnTo>
                    <a:pt x="5038" y="237"/>
                  </a:lnTo>
                  <a:lnTo>
                    <a:pt x="5038" y="233"/>
                  </a:lnTo>
                  <a:lnTo>
                    <a:pt x="5038" y="235"/>
                  </a:lnTo>
                  <a:lnTo>
                    <a:pt x="5038" y="228"/>
                  </a:lnTo>
                  <a:lnTo>
                    <a:pt x="5038" y="235"/>
                  </a:lnTo>
                  <a:lnTo>
                    <a:pt x="5039" y="237"/>
                  </a:lnTo>
                  <a:lnTo>
                    <a:pt x="5039" y="231"/>
                  </a:lnTo>
                  <a:lnTo>
                    <a:pt x="5039" y="240"/>
                  </a:lnTo>
                  <a:lnTo>
                    <a:pt x="5039" y="234"/>
                  </a:lnTo>
                  <a:lnTo>
                    <a:pt x="5040" y="227"/>
                  </a:lnTo>
                  <a:lnTo>
                    <a:pt x="5040" y="231"/>
                  </a:lnTo>
                  <a:lnTo>
                    <a:pt x="5040" y="225"/>
                  </a:lnTo>
                  <a:lnTo>
                    <a:pt x="5040" y="232"/>
                  </a:lnTo>
                  <a:lnTo>
                    <a:pt x="5040" y="225"/>
                  </a:lnTo>
                  <a:lnTo>
                    <a:pt x="5040" y="234"/>
                  </a:lnTo>
                  <a:lnTo>
                    <a:pt x="5041" y="227"/>
                  </a:lnTo>
                  <a:lnTo>
                    <a:pt x="5041" y="240"/>
                  </a:lnTo>
                  <a:lnTo>
                    <a:pt x="5041" y="230"/>
                  </a:lnTo>
                  <a:lnTo>
                    <a:pt x="5041" y="232"/>
                  </a:lnTo>
                  <a:lnTo>
                    <a:pt x="5042" y="233"/>
                  </a:lnTo>
                  <a:lnTo>
                    <a:pt x="5042" y="236"/>
                  </a:lnTo>
                  <a:lnTo>
                    <a:pt x="5042" y="234"/>
                  </a:lnTo>
                  <a:lnTo>
                    <a:pt x="5042" y="223"/>
                  </a:lnTo>
                  <a:lnTo>
                    <a:pt x="5042" y="230"/>
                  </a:lnTo>
                  <a:lnTo>
                    <a:pt x="5043" y="228"/>
                  </a:lnTo>
                  <a:lnTo>
                    <a:pt x="5043" y="221"/>
                  </a:lnTo>
                  <a:lnTo>
                    <a:pt x="5043" y="234"/>
                  </a:lnTo>
                  <a:lnTo>
                    <a:pt x="5043" y="231"/>
                  </a:lnTo>
                  <a:lnTo>
                    <a:pt x="5044" y="233"/>
                  </a:lnTo>
                  <a:lnTo>
                    <a:pt x="5044" y="233"/>
                  </a:lnTo>
                  <a:lnTo>
                    <a:pt x="5044" y="234"/>
                  </a:lnTo>
                  <a:lnTo>
                    <a:pt x="5044" y="241"/>
                  </a:lnTo>
                  <a:lnTo>
                    <a:pt x="5044" y="233"/>
                  </a:lnTo>
                  <a:lnTo>
                    <a:pt x="5044" y="238"/>
                  </a:lnTo>
                  <a:lnTo>
                    <a:pt x="5044" y="240"/>
                  </a:lnTo>
                  <a:lnTo>
                    <a:pt x="5045" y="234"/>
                  </a:lnTo>
                  <a:lnTo>
                    <a:pt x="5045" y="239"/>
                  </a:lnTo>
                  <a:lnTo>
                    <a:pt x="5046" y="235"/>
                  </a:lnTo>
                  <a:lnTo>
                    <a:pt x="5046" y="236"/>
                  </a:lnTo>
                  <a:lnTo>
                    <a:pt x="5046" y="240"/>
                  </a:lnTo>
                  <a:lnTo>
                    <a:pt x="5046" y="232"/>
                  </a:lnTo>
                  <a:lnTo>
                    <a:pt x="5046" y="239"/>
                  </a:lnTo>
                  <a:lnTo>
                    <a:pt x="5047" y="237"/>
                  </a:lnTo>
                  <a:lnTo>
                    <a:pt x="5047" y="236"/>
                  </a:lnTo>
                  <a:lnTo>
                    <a:pt x="5047" y="233"/>
                  </a:lnTo>
                  <a:lnTo>
                    <a:pt x="5047" y="242"/>
                  </a:lnTo>
                  <a:lnTo>
                    <a:pt x="5047" y="233"/>
                  </a:lnTo>
                  <a:lnTo>
                    <a:pt x="5048" y="234"/>
                  </a:lnTo>
                  <a:lnTo>
                    <a:pt x="5048" y="237"/>
                  </a:lnTo>
                  <a:lnTo>
                    <a:pt x="5048" y="230"/>
                  </a:lnTo>
                  <a:lnTo>
                    <a:pt x="5048" y="232"/>
                  </a:lnTo>
                  <a:lnTo>
                    <a:pt x="5049" y="235"/>
                  </a:lnTo>
                  <a:lnTo>
                    <a:pt x="5049" y="234"/>
                  </a:lnTo>
                  <a:lnTo>
                    <a:pt x="5049" y="229"/>
                  </a:lnTo>
                  <a:lnTo>
                    <a:pt x="5049" y="221"/>
                  </a:lnTo>
                  <a:lnTo>
                    <a:pt x="5050" y="226"/>
                  </a:lnTo>
                  <a:lnTo>
                    <a:pt x="5050" y="220"/>
                  </a:lnTo>
                  <a:lnTo>
                    <a:pt x="5050" y="224"/>
                  </a:lnTo>
                  <a:lnTo>
                    <a:pt x="5050" y="219"/>
                  </a:lnTo>
                  <a:lnTo>
                    <a:pt x="5050" y="221"/>
                  </a:lnTo>
                  <a:lnTo>
                    <a:pt x="5051" y="216"/>
                  </a:lnTo>
                  <a:lnTo>
                    <a:pt x="5051" y="213"/>
                  </a:lnTo>
                  <a:lnTo>
                    <a:pt x="5051" y="215"/>
                  </a:lnTo>
                  <a:lnTo>
                    <a:pt x="5051" y="212"/>
                  </a:lnTo>
                  <a:lnTo>
                    <a:pt x="5051" y="212"/>
                  </a:lnTo>
                  <a:lnTo>
                    <a:pt x="5051" y="212"/>
                  </a:lnTo>
                  <a:lnTo>
                    <a:pt x="5052" y="209"/>
                  </a:lnTo>
                  <a:lnTo>
                    <a:pt x="5052" y="212"/>
                  </a:lnTo>
                  <a:lnTo>
                    <a:pt x="5052" y="206"/>
                  </a:lnTo>
                  <a:lnTo>
                    <a:pt x="5053" y="196"/>
                  </a:lnTo>
                  <a:lnTo>
                    <a:pt x="5053" y="200"/>
                  </a:lnTo>
                  <a:lnTo>
                    <a:pt x="5053" y="200"/>
                  </a:lnTo>
                  <a:lnTo>
                    <a:pt x="5053" y="207"/>
                  </a:lnTo>
                  <a:lnTo>
                    <a:pt x="5054" y="204"/>
                  </a:lnTo>
                  <a:lnTo>
                    <a:pt x="5054" y="203"/>
                  </a:lnTo>
                  <a:lnTo>
                    <a:pt x="5054" y="201"/>
                  </a:lnTo>
                  <a:lnTo>
                    <a:pt x="5054" y="208"/>
                  </a:lnTo>
                  <a:lnTo>
                    <a:pt x="5054" y="202"/>
                  </a:lnTo>
                  <a:lnTo>
                    <a:pt x="5055" y="205"/>
                  </a:lnTo>
                  <a:lnTo>
                    <a:pt x="5055" y="203"/>
                  </a:lnTo>
                  <a:lnTo>
                    <a:pt x="5055" y="199"/>
                  </a:lnTo>
                  <a:lnTo>
                    <a:pt x="5055" y="203"/>
                  </a:lnTo>
                  <a:lnTo>
                    <a:pt x="5055" y="198"/>
                  </a:lnTo>
                  <a:lnTo>
                    <a:pt x="5056" y="206"/>
                  </a:lnTo>
                  <a:lnTo>
                    <a:pt x="5056" y="193"/>
                  </a:lnTo>
                  <a:lnTo>
                    <a:pt x="5056" y="198"/>
                  </a:lnTo>
                  <a:lnTo>
                    <a:pt x="5056" y="203"/>
                  </a:lnTo>
                  <a:lnTo>
                    <a:pt x="5057" y="193"/>
                  </a:lnTo>
                  <a:lnTo>
                    <a:pt x="5057" y="195"/>
                  </a:lnTo>
                  <a:lnTo>
                    <a:pt x="5057" y="193"/>
                  </a:lnTo>
                  <a:lnTo>
                    <a:pt x="5057" y="196"/>
                  </a:lnTo>
                  <a:lnTo>
                    <a:pt x="5057" y="188"/>
                  </a:lnTo>
                  <a:lnTo>
                    <a:pt x="5058" y="188"/>
                  </a:lnTo>
                  <a:lnTo>
                    <a:pt x="5058" y="194"/>
                  </a:lnTo>
                  <a:lnTo>
                    <a:pt x="5058" y="182"/>
                  </a:lnTo>
                  <a:lnTo>
                    <a:pt x="5058" y="189"/>
                  </a:lnTo>
                  <a:lnTo>
                    <a:pt x="5058" y="187"/>
                  </a:lnTo>
                  <a:lnTo>
                    <a:pt x="5058" y="187"/>
                  </a:lnTo>
                  <a:lnTo>
                    <a:pt x="5059" y="177"/>
                  </a:lnTo>
                  <a:lnTo>
                    <a:pt x="5059" y="173"/>
                  </a:lnTo>
                  <a:lnTo>
                    <a:pt x="5059" y="177"/>
                  </a:lnTo>
                  <a:lnTo>
                    <a:pt x="5059" y="167"/>
                  </a:lnTo>
                  <a:lnTo>
                    <a:pt x="5059" y="173"/>
                  </a:lnTo>
                  <a:lnTo>
                    <a:pt x="5060" y="173"/>
                  </a:lnTo>
                  <a:lnTo>
                    <a:pt x="5060" y="173"/>
                  </a:lnTo>
                  <a:lnTo>
                    <a:pt x="5060" y="158"/>
                  </a:lnTo>
                  <a:lnTo>
                    <a:pt x="5061" y="164"/>
                  </a:lnTo>
                  <a:lnTo>
                    <a:pt x="5061" y="152"/>
                  </a:lnTo>
                  <a:lnTo>
                    <a:pt x="5061" y="164"/>
                  </a:lnTo>
                  <a:lnTo>
                    <a:pt x="5061" y="164"/>
                  </a:lnTo>
                  <a:lnTo>
                    <a:pt x="5061" y="155"/>
                  </a:lnTo>
                  <a:lnTo>
                    <a:pt x="5061" y="161"/>
                  </a:lnTo>
                  <a:lnTo>
                    <a:pt x="5062" y="161"/>
                  </a:lnTo>
                  <a:lnTo>
                    <a:pt x="5062" y="163"/>
                  </a:lnTo>
                  <a:lnTo>
                    <a:pt x="5062" y="152"/>
                  </a:lnTo>
                  <a:lnTo>
                    <a:pt x="5062" y="162"/>
                  </a:lnTo>
                  <a:lnTo>
                    <a:pt x="5063" y="152"/>
                  </a:lnTo>
                  <a:lnTo>
                    <a:pt x="5063" y="155"/>
                  </a:lnTo>
                  <a:lnTo>
                    <a:pt x="5063" y="158"/>
                  </a:lnTo>
                  <a:lnTo>
                    <a:pt x="5063" y="146"/>
                  </a:lnTo>
                  <a:lnTo>
                    <a:pt x="5064" y="153"/>
                  </a:lnTo>
                  <a:lnTo>
                    <a:pt x="5064" y="153"/>
                  </a:lnTo>
                  <a:lnTo>
                    <a:pt x="5064" y="152"/>
                  </a:lnTo>
                  <a:lnTo>
                    <a:pt x="5064" y="148"/>
                  </a:lnTo>
                  <a:lnTo>
                    <a:pt x="5065" y="157"/>
                  </a:lnTo>
                  <a:lnTo>
                    <a:pt x="5065" y="145"/>
                  </a:lnTo>
                  <a:lnTo>
                    <a:pt x="5065" y="151"/>
                  </a:lnTo>
                  <a:lnTo>
                    <a:pt x="5065" y="143"/>
                  </a:lnTo>
                  <a:lnTo>
                    <a:pt x="5065" y="153"/>
                  </a:lnTo>
                  <a:lnTo>
                    <a:pt x="5065" y="141"/>
                  </a:lnTo>
                  <a:lnTo>
                    <a:pt x="5066" y="139"/>
                  </a:lnTo>
                  <a:lnTo>
                    <a:pt x="5066" y="121"/>
                  </a:lnTo>
                  <a:lnTo>
                    <a:pt x="5066" y="125"/>
                  </a:lnTo>
                  <a:lnTo>
                    <a:pt x="5066" y="125"/>
                  </a:lnTo>
                  <a:lnTo>
                    <a:pt x="5067" y="127"/>
                  </a:lnTo>
                  <a:lnTo>
                    <a:pt x="5067" y="117"/>
                  </a:lnTo>
                  <a:lnTo>
                    <a:pt x="5067" y="117"/>
                  </a:lnTo>
                  <a:lnTo>
                    <a:pt x="5067" y="127"/>
                  </a:lnTo>
                  <a:lnTo>
                    <a:pt x="5067" y="113"/>
                  </a:lnTo>
                  <a:lnTo>
                    <a:pt x="5068" y="120"/>
                  </a:lnTo>
                  <a:lnTo>
                    <a:pt x="5068" y="120"/>
                  </a:lnTo>
                  <a:lnTo>
                    <a:pt x="5068" y="118"/>
                  </a:lnTo>
                  <a:lnTo>
                    <a:pt x="5068" y="116"/>
                  </a:lnTo>
                  <a:lnTo>
                    <a:pt x="5068" y="128"/>
                  </a:lnTo>
                  <a:lnTo>
                    <a:pt x="5069" y="111"/>
                  </a:lnTo>
                  <a:lnTo>
                    <a:pt x="5069" y="117"/>
                  </a:lnTo>
                  <a:lnTo>
                    <a:pt x="5069" y="120"/>
                  </a:lnTo>
                  <a:lnTo>
                    <a:pt x="5069" y="112"/>
                  </a:lnTo>
                  <a:lnTo>
                    <a:pt x="5070" y="115"/>
                  </a:lnTo>
                  <a:lnTo>
                    <a:pt x="5070" y="109"/>
                  </a:lnTo>
                  <a:lnTo>
                    <a:pt x="5070" y="120"/>
                  </a:lnTo>
                  <a:lnTo>
                    <a:pt x="5070" y="102"/>
                  </a:lnTo>
                  <a:lnTo>
                    <a:pt x="5071" y="114"/>
                  </a:lnTo>
                  <a:lnTo>
                    <a:pt x="5071" y="107"/>
                  </a:lnTo>
                  <a:lnTo>
                    <a:pt x="5071" y="106"/>
                  </a:lnTo>
                  <a:lnTo>
                    <a:pt x="5071" y="112"/>
                  </a:lnTo>
                  <a:lnTo>
                    <a:pt x="5071" y="112"/>
                  </a:lnTo>
                  <a:lnTo>
                    <a:pt x="5072" y="104"/>
                  </a:lnTo>
                  <a:lnTo>
                    <a:pt x="5072" y="109"/>
                  </a:lnTo>
                  <a:lnTo>
                    <a:pt x="5072" y="101"/>
                  </a:lnTo>
                  <a:lnTo>
                    <a:pt x="5072" y="107"/>
                  </a:lnTo>
                  <a:lnTo>
                    <a:pt x="5073" y="105"/>
                  </a:lnTo>
                  <a:lnTo>
                    <a:pt x="5073" y="99"/>
                  </a:lnTo>
                  <a:lnTo>
                    <a:pt x="5073" y="110"/>
                  </a:lnTo>
                  <a:lnTo>
                    <a:pt x="5074" y="93"/>
                  </a:lnTo>
                  <a:lnTo>
                    <a:pt x="5074" y="102"/>
                  </a:lnTo>
                  <a:lnTo>
                    <a:pt x="5074" y="102"/>
                  </a:lnTo>
                  <a:lnTo>
                    <a:pt x="5074" y="99"/>
                  </a:lnTo>
                  <a:lnTo>
                    <a:pt x="5075" y="97"/>
                  </a:lnTo>
                  <a:lnTo>
                    <a:pt x="5075" y="106"/>
                  </a:lnTo>
                  <a:lnTo>
                    <a:pt x="5075" y="92"/>
                  </a:lnTo>
                  <a:lnTo>
                    <a:pt x="5075" y="100"/>
                  </a:lnTo>
                  <a:lnTo>
                    <a:pt x="5075" y="95"/>
                  </a:lnTo>
                  <a:lnTo>
                    <a:pt x="5076" y="93"/>
                  </a:lnTo>
                  <a:lnTo>
                    <a:pt x="5076" y="97"/>
                  </a:lnTo>
                  <a:lnTo>
                    <a:pt x="5076" y="96"/>
                  </a:lnTo>
                  <a:lnTo>
                    <a:pt x="5076" y="90"/>
                  </a:lnTo>
                  <a:lnTo>
                    <a:pt x="5076" y="94"/>
                  </a:lnTo>
                  <a:lnTo>
                    <a:pt x="5077" y="91"/>
                  </a:lnTo>
                  <a:lnTo>
                    <a:pt x="5077" y="88"/>
                  </a:lnTo>
                  <a:lnTo>
                    <a:pt x="5077" y="95"/>
                  </a:lnTo>
                  <a:lnTo>
                    <a:pt x="5078" y="88"/>
                  </a:lnTo>
                  <a:lnTo>
                    <a:pt x="5078" y="70"/>
                  </a:lnTo>
                  <a:lnTo>
                    <a:pt x="5078" y="79"/>
                  </a:lnTo>
                  <a:lnTo>
                    <a:pt x="5078" y="66"/>
                  </a:lnTo>
                  <a:lnTo>
                    <a:pt x="5078" y="70"/>
                  </a:lnTo>
                  <a:lnTo>
                    <a:pt x="5079" y="70"/>
                  </a:lnTo>
                  <a:lnTo>
                    <a:pt x="5079" y="72"/>
                  </a:lnTo>
                  <a:lnTo>
                    <a:pt x="5079" y="72"/>
                  </a:lnTo>
                  <a:lnTo>
                    <a:pt x="5079" y="70"/>
                  </a:lnTo>
                  <a:lnTo>
                    <a:pt x="5079" y="77"/>
                  </a:lnTo>
                  <a:lnTo>
                    <a:pt x="5080" y="66"/>
                  </a:lnTo>
                  <a:lnTo>
                    <a:pt x="5080" y="74"/>
                  </a:lnTo>
                  <a:lnTo>
                    <a:pt x="5080" y="69"/>
                  </a:lnTo>
                  <a:lnTo>
                    <a:pt x="5080" y="74"/>
                  </a:lnTo>
                  <a:lnTo>
                    <a:pt x="5081" y="66"/>
                  </a:lnTo>
                  <a:lnTo>
                    <a:pt x="5081" y="72"/>
                  </a:lnTo>
                  <a:lnTo>
                    <a:pt x="5081" y="67"/>
                  </a:lnTo>
                  <a:lnTo>
                    <a:pt x="5081" y="63"/>
                  </a:lnTo>
                  <a:lnTo>
                    <a:pt x="5081" y="70"/>
                  </a:lnTo>
                  <a:lnTo>
                    <a:pt x="5082" y="68"/>
                  </a:lnTo>
                  <a:lnTo>
                    <a:pt x="5082" y="61"/>
                  </a:lnTo>
                  <a:lnTo>
                    <a:pt x="5082" y="64"/>
                  </a:lnTo>
                  <a:lnTo>
                    <a:pt x="5082" y="63"/>
                  </a:lnTo>
                  <a:lnTo>
                    <a:pt x="5082" y="60"/>
                  </a:lnTo>
                  <a:lnTo>
                    <a:pt x="5083" y="50"/>
                  </a:lnTo>
                  <a:lnTo>
                    <a:pt x="5083" y="52"/>
                  </a:lnTo>
                  <a:lnTo>
                    <a:pt x="5083" y="60"/>
                  </a:lnTo>
                  <a:lnTo>
                    <a:pt x="5083" y="54"/>
                  </a:lnTo>
                  <a:lnTo>
                    <a:pt x="5083" y="59"/>
                  </a:lnTo>
                  <a:lnTo>
                    <a:pt x="5084" y="56"/>
                  </a:lnTo>
                  <a:lnTo>
                    <a:pt x="5084" y="50"/>
                  </a:lnTo>
                  <a:lnTo>
                    <a:pt x="5084" y="59"/>
                  </a:lnTo>
                  <a:lnTo>
                    <a:pt x="5085" y="53"/>
                  </a:lnTo>
                  <a:lnTo>
                    <a:pt x="5085" y="54"/>
                  </a:lnTo>
                  <a:lnTo>
                    <a:pt x="5085" y="53"/>
                  </a:lnTo>
                  <a:lnTo>
                    <a:pt x="5085" y="60"/>
                  </a:lnTo>
                  <a:lnTo>
                    <a:pt x="5085" y="58"/>
                  </a:lnTo>
                  <a:lnTo>
                    <a:pt x="5085" y="53"/>
                  </a:lnTo>
                  <a:lnTo>
                    <a:pt x="5085" y="56"/>
                  </a:lnTo>
                  <a:lnTo>
                    <a:pt x="5086" y="55"/>
                  </a:lnTo>
                  <a:lnTo>
                    <a:pt x="5086" y="51"/>
                  </a:lnTo>
                  <a:lnTo>
                    <a:pt x="5086" y="48"/>
                  </a:lnTo>
                  <a:lnTo>
                    <a:pt x="5086" y="58"/>
                  </a:lnTo>
                  <a:lnTo>
                    <a:pt x="5087" y="47"/>
                  </a:lnTo>
                  <a:lnTo>
                    <a:pt x="5087" y="43"/>
                  </a:lnTo>
                  <a:lnTo>
                    <a:pt x="5087" y="43"/>
                  </a:lnTo>
                  <a:lnTo>
                    <a:pt x="5087" y="42"/>
                  </a:lnTo>
                  <a:lnTo>
                    <a:pt x="5087" y="40"/>
                  </a:lnTo>
                  <a:lnTo>
                    <a:pt x="5088" y="43"/>
                  </a:lnTo>
                  <a:lnTo>
                    <a:pt x="5088" y="43"/>
                  </a:lnTo>
                  <a:lnTo>
                    <a:pt x="5088" y="44"/>
                  </a:lnTo>
                  <a:lnTo>
                    <a:pt x="5088" y="33"/>
                  </a:lnTo>
                  <a:lnTo>
                    <a:pt x="5089" y="46"/>
                  </a:lnTo>
                  <a:lnTo>
                    <a:pt x="5089" y="38"/>
                  </a:lnTo>
                  <a:lnTo>
                    <a:pt x="5089" y="39"/>
                  </a:lnTo>
                  <a:lnTo>
                    <a:pt x="5089" y="39"/>
                  </a:lnTo>
                  <a:lnTo>
                    <a:pt x="5089" y="44"/>
                  </a:lnTo>
                  <a:lnTo>
                    <a:pt x="5089" y="35"/>
                  </a:lnTo>
                  <a:lnTo>
                    <a:pt x="5090" y="32"/>
                  </a:lnTo>
                  <a:lnTo>
                    <a:pt x="5090" y="43"/>
                  </a:lnTo>
                  <a:lnTo>
                    <a:pt x="5090" y="28"/>
                  </a:lnTo>
                  <a:lnTo>
                    <a:pt x="5090" y="48"/>
                  </a:lnTo>
                  <a:lnTo>
                    <a:pt x="5091" y="40"/>
                  </a:lnTo>
                  <a:lnTo>
                    <a:pt x="5091" y="31"/>
                  </a:lnTo>
                  <a:lnTo>
                    <a:pt x="5091" y="47"/>
                  </a:lnTo>
                  <a:lnTo>
                    <a:pt x="5091" y="38"/>
                  </a:lnTo>
                  <a:lnTo>
                    <a:pt x="5092" y="30"/>
                  </a:lnTo>
                  <a:lnTo>
                    <a:pt x="5092" y="41"/>
                  </a:lnTo>
                  <a:lnTo>
                    <a:pt x="5092" y="40"/>
                  </a:lnTo>
                  <a:lnTo>
                    <a:pt x="5092" y="41"/>
                  </a:lnTo>
                  <a:lnTo>
                    <a:pt x="5092" y="36"/>
                  </a:lnTo>
                  <a:lnTo>
                    <a:pt x="5092" y="42"/>
                  </a:lnTo>
                  <a:lnTo>
                    <a:pt x="5093" y="32"/>
                  </a:lnTo>
                  <a:lnTo>
                    <a:pt x="5093" y="31"/>
                  </a:lnTo>
                  <a:lnTo>
                    <a:pt x="5093" y="32"/>
                  </a:lnTo>
                  <a:lnTo>
                    <a:pt x="5093" y="38"/>
                  </a:lnTo>
                  <a:lnTo>
                    <a:pt x="5094" y="28"/>
                  </a:lnTo>
                  <a:lnTo>
                    <a:pt x="5094" y="41"/>
                  </a:lnTo>
                  <a:lnTo>
                    <a:pt x="5094" y="31"/>
                  </a:lnTo>
                  <a:lnTo>
                    <a:pt x="5095" y="36"/>
                  </a:lnTo>
                  <a:lnTo>
                    <a:pt x="5095" y="44"/>
                  </a:lnTo>
                  <a:lnTo>
                    <a:pt x="5095" y="28"/>
                  </a:lnTo>
                  <a:lnTo>
                    <a:pt x="5095" y="38"/>
                  </a:lnTo>
                  <a:lnTo>
                    <a:pt x="5095" y="41"/>
                  </a:lnTo>
                  <a:lnTo>
                    <a:pt x="5096" y="36"/>
                  </a:lnTo>
                  <a:lnTo>
                    <a:pt x="5096" y="32"/>
                  </a:lnTo>
                  <a:lnTo>
                    <a:pt x="5096" y="45"/>
                  </a:lnTo>
                  <a:lnTo>
                    <a:pt x="5096" y="38"/>
                  </a:lnTo>
                  <a:lnTo>
                    <a:pt x="5096" y="41"/>
                  </a:lnTo>
                  <a:lnTo>
                    <a:pt x="5097" y="52"/>
                  </a:lnTo>
                  <a:lnTo>
                    <a:pt x="5097" y="46"/>
                  </a:lnTo>
                  <a:lnTo>
                    <a:pt x="5097" y="43"/>
                  </a:lnTo>
                  <a:lnTo>
                    <a:pt x="5097" y="50"/>
                  </a:lnTo>
                  <a:lnTo>
                    <a:pt x="5098" y="45"/>
                  </a:lnTo>
                  <a:lnTo>
                    <a:pt x="5098" y="39"/>
                  </a:lnTo>
                  <a:lnTo>
                    <a:pt x="5098" y="42"/>
                  </a:lnTo>
                  <a:lnTo>
                    <a:pt x="5098" y="51"/>
                  </a:lnTo>
                  <a:lnTo>
                    <a:pt x="5099" y="44"/>
                  </a:lnTo>
                  <a:lnTo>
                    <a:pt x="5099" y="55"/>
                  </a:lnTo>
                  <a:lnTo>
                    <a:pt x="5099" y="48"/>
                  </a:lnTo>
                  <a:lnTo>
                    <a:pt x="5099" y="51"/>
                  </a:lnTo>
                  <a:lnTo>
                    <a:pt x="5099" y="56"/>
                  </a:lnTo>
                  <a:lnTo>
                    <a:pt x="5100" y="49"/>
                  </a:lnTo>
                  <a:lnTo>
                    <a:pt x="5100" y="51"/>
                  </a:lnTo>
                  <a:lnTo>
                    <a:pt x="5100" y="59"/>
                  </a:lnTo>
                  <a:lnTo>
                    <a:pt x="5100" y="59"/>
                  </a:lnTo>
                  <a:lnTo>
                    <a:pt x="5100" y="53"/>
                  </a:lnTo>
                  <a:lnTo>
                    <a:pt x="5101" y="61"/>
                  </a:lnTo>
                  <a:lnTo>
                    <a:pt x="5101" y="60"/>
                  </a:lnTo>
                  <a:lnTo>
                    <a:pt x="5101" y="60"/>
                  </a:lnTo>
                  <a:lnTo>
                    <a:pt x="5101" y="56"/>
                  </a:lnTo>
                  <a:lnTo>
                    <a:pt x="5102" y="63"/>
                  </a:lnTo>
                  <a:lnTo>
                    <a:pt x="5102" y="56"/>
                  </a:lnTo>
                  <a:lnTo>
                    <a:pt x="5102" y="56"/>
                  </a:lnTo>
                  <a:lnTo>
                    <a:pt x="5102" y="66"/>
                  </a:lnTo>
                  <a:lnTo>
                    <a:pt x="5102" y="66"/>
                  </a:lnTo>
                  <a:lnTo>
                    <a:pt x="5103" y="60"/>
                  </a:lnTo>
                  <a:lnTo>
                    <a:pt x="5103" y="77"/>
                  </a:lnTo>
                  <a:lnTo>
                    <a:pt x="5103" y="63"/>
                  </a:lnTo>
                  <a:lnTo>
                    <a:pt x="5103" y="78"/>
                  </a:lnTo>
                  <a:lnTo>
                    <a:pt x="5104" y="82"/>
                  </a:lnTo>
                  <a:lnTo>
                    <a:pt x="5104" y="73"/>
                  </a:lnTo>
                  <a:lnTo>
                    <a:pt x="5104" y="85"/>
                  </a:lnTo>
                  <a:lnTo>
                    <a:pt x="5104" y="84"/>
                  </a:lnTo>
                  <a:lnTo>
                    <a:pt x="5104" y="82"/>
                  </a:lnTo>
                  <a:lnTo>
                    <a:pt x="5105" y="85"/>
                  </a:lnTo>
                  <a:lnTo>
                    <a:pt x="5105" y="92"/>
                  </a:lnTo>
                  <a:lnTo>
                    <a:pt x="5105" y="95"/>
                  </a:lnTo>
                  <a:lnTo>
                    <a:pt x="5105" y="88"/>
                  </a:lnTo>
                  <a:lnTo>
                    <a:pt x="5106" y="99"/>
                  </a:lnTo>
                  <a:lnTo>
                    <a:pt x="5106" y="95"/>
                  </a:lnTo>
                  <a:lnTo>
                    <a:pt x="5106" y="105"/>
                  </a:lnTo>
                  <a:lnTo>
                    <a:pt x="5106" y="98"/>
                  </a:lnTo>
                  <a:lnTo>
                    <a:pt x="5106" y="111"/>
                  </a:lnTo>
                  <a:lnTo>
                    <a:pt x="5106" y="107"/>
                  </a:lnTo>
                  <a:lnTo>
                    <a:pt x="5107" y="107"/>
                  </a:lnTo>
                  <a:lnTo>
                    <a:pt x="5107" y="117"/>
                  </a:lnTo>
                  <a:lnTo>
                    <a:pt x="5107" y="113"/>
                  </a:lnTo>
                  <a:lnTo>
                    <a:pt x="5108" y="123"/>
                  </a:lnTo>
                  <a:lnTo>
                    <a:pt x="5108" y="120"/>
                  </a:lnTo>
                  <a:lnTo>
                    <a:pt x="5108" y="125"/>
                  </a:lnTo>
                  <a:lnTo>
                    <a:pt x="5109" y="133"/>
                  </a:lnTo>
                  <a:lnTo>
                    <a:pt x="5109" y="124"/>
                  </a:lnTo>
                  <a:lnTo>
                    <a:pt x="5109" y="139"/>
                  </a:lnTo>
                  <a:lnTo>
                    <a:pt x="5109" y="134"/>
                  </a:lnTo>
                  <a:lnTo>
                    <a:pt x="5110" y="142"/>
                  </a:lnTo>
                  <a:lnTo>
                    <a:pt x="5110" y="151"/>
                  </a:lnTo>
                  <a:lnTo>
                    <a:pt x="5110" y="141"/>
                  </a:lnTo>
                  <a:lnTo>
                    <a:pt x="5110" y="150"/>
                  </a:lnTo>
                  <a:lnTo>
                    <a:pt x="5110" y="154"/>
                  </a:lnTo>
                  <a:lnTo>
                    <a:pt x="5111" y="150"/>
                  </a:lnTo>
                  <a:lnTo>
                    <a:pt x="5111" y="161"/>
                  </a:lnTo>
                  <a:lnTo>
                    <a:pt x="5111" y="157"/>
                  </a:lnTo>
                  <a:lnTo>
                    <a:pt x="5111" y="166"/>
                  </a:lnTo>
                  <a:lnTo>
                    <a:pt x="5111" y="157"/>
                  </a:lnTo>
                  <a:lnTo>
                    <a:pt x="5112" y="164"/>
                  </a:lnTo>
                  <a:lnTo>
                    <a:pt x="5112" y="172"/>
                  </a:lnTo>
                  <a:lnTo>
                    <a:pt x="5112" y="170"/>
                  </a:lnTo>
                  <a:lnTo>
                    <a:pt x="5112" y="173"/>
                  </a:lnTo>
                  <a:lnTo>
                    <a:pt x="5113" y="185"/>
                  </a:lnTo>
                  <a:lnTo>
                    <a:pt x="5113" y="177"/>
                  </a:lnTo>
                  <a:lnTo>
                    <a:pt x="5113" y="189"/>
                  </a:lnTo>
                  <a:lnTo>
                    <a:pt x="5113" y="182"/>
                  </a:lnTo>
                  <a:lnTo>
                    <a:pt x="5113" y="191"/>
                  </a:lnTo>
                  <a:lnTo>
                    <a:pt x="5114" y="190"/>
                  </a:lnTo>
                  <a:lnTo>
                    <a:pt x="5114" y="202"/>
                  </a:lnTo>
                  <a:lnTo>
                    <a:pt x="5114" y="194"/>
                  </a:lnTo>
                  <a:lnTo>
                    <a:pt x="5114" y="201"/>
                  </a:lnTo>
                  <a:lnTo>
                    <a:pt x="5115" y="211"/>
                  </a:lnTo>
                  <a:lnTo>
                    <a:pt x="5115" y="204"/>
                  </a:lnTo>
                  <a:lnTo>
                    <a:pt x="5115" y="213"/>
                  </a:lnTo>
                  <a:lnTo>
                    <a:pt x="5115" y="212"/>
                  </a:lnTo>
                  <a:lnTo>
                    <a:pt x="5116" y="218"/>
                  </a:lnTo>
                  <a:lnTo>
                    <a:pt x="5116" y="221"/>
                  </a:lnTo>
                  <a:lnTo>
                    <a:pt x="5116" y="230"/>
                  </a:lnTo>
                  <a:lnTo>
                    <a:pt x="5116" y="220"/>
                  </a:lnTo>
                  <a:lnTo>
                    <a:pt x="5117" y="234"/>
                  </a:lnTo>
                  <a:lnTo>
                    <a:pt x="5117" y="233"/>
                  </a:lnTo>
                  <a:lnTo>
                    <a:pt x="5117" y="237"/>
                  </a:lnTo>
                  <a:lnTo>
                    <a:pt x="5117" y="248"/>
                  </a:lnTo>
                  <a:lnTo>
                    <a:pt x="5118" y="243"/>
                  </a:lnTo>
                  <a:lnTo>
                    <a:pt x="5118" y="253"/>
                  </a:lnTo>
                  <a:lnTo>
                    <a:pt x="5118" y="252"/>
                  </a:lnTo>
                  <a:lnTo>
                    <a:pt x="5119" y="263"/>
                  </a:lnTo>
                  <a:lnTo>
                    <a:pt x="5119" y="262"/>
                  </a:lnTo>
                  <a:lnTo>
                    <a:pt x="5119" y="274"/>
                  </a:lnTo>
                  <a:lnTo>
                    <a:pt x="5120" y="269"/>
                  </a:lnTo>
                  <a:lnTo>
                    <a:pt x="5120" y="282"/>
                  </a:lnTo>
                  <a:lnTo>
                    <a:pt x="5120" y="279"/>
                  </a:lnTo>
                  <a:lnTo>
                    <a:pt x="5120" y="284"/>
                  </a:lnTo>
                  <a:lnTo>
                    <a:pt x="5121" y="291"/>
                  </a:lnTo>
                  <a:lnTo>
                    <a:pt x="5121" y="290"/>
                  </a:lnTo>
                  <a:lnTo>
                    <a:pt x="5121" y="292"/>
                  </a:lnTo>
                  <a:lnTo>
                    <a:pt x="5121" y="302"/>
                  </a:lnTo>
                  <a:lnTo>
                    <a:pt x="5122" y="295"/>
                  </a:lnTo>
                  <a:lnTo>
                    <a:pt x="5122" y="296"/>
                  </a:lnTo>
                  <a:lnTo>
                    <a:pt x="5122" y="305"/>
                  </a:lnTo>
                  <a:lnTo>
                    <a:pt x="5122" y="303"/>
                  </a:lnTo>
                  <a:lnTo>
                    <a:pt x="5122" y="305"/>
                  </a:lnTo>
                  <a:lnTo>
                    <a:pt x="5123" y="304"/>
                  </a:lnTo>
                  <a:lnTo>
                    <a:pt x="5123" y="316"/>
                  </a:lnTo>
                  <a:lnTo>
                    <a:pt x="5123" y="309"/>
                  </a:lnTo>
                  <a:lnTo>
                    <a:pt x="5123" y="320"/>
                  </a:lnTo>
                  <a:lnTo>
                    <a:pt x="5124" y="318"/>
                  </a:lnTo>
                  <a:lnTo>
                    <a:pt x="5124" y="317"/>
                  </a:lnTo>
                  <a:lnTo>
                    <a:pt x="5124" y="327"/>
                  </a:lnTo>
                  <a:lnTo>
                    <a:pt x="5124" y="327"/>
                  </a:lnTo>
                  <a:lnTo>
                    <a:pt x="5124" y="327"/>
                  </a:lnTo>
                  <a:lnTo>
                    <a:pt x="5124" y="334"/>
                  </a:lnTo>
                  <a:lnTo>
                    <a:pt x="5125" y="334"/>
                  </a:lnTo>
                  <a:lnTo>
                    <a:pt x="5125" y="342"/>
                  </a:lnTo>
                  <a:lnTo>
                    <a:pt x="5125" y="320"/>
                  </a:lnTo>
                  <a:lnTo>
                    <a:pt x="5126" y="338"/>
                  </a:lnTo>
                  <a:lnTo>
                    <a:pt x="5126" y="333"/>
                  </a:lnTo>
                  <a:lnTo>
                    <a:pt x="5126" y="349"/>
                  </a:lnTo>
                  <a:lnTo>
                    <a:pt x="5126" y="349"/>
                  </a:lnTo>
                  <a:lnTo>
                    <a:pt x="5127" y="358"/>
                  </a:lnTo>
                  <a:lnTo>
                    <a:pt x="5127" y="362"/>
                  </a:lnTo>
                  <a:lnTo>
                    <a:pt x="5127" y="367"/>
                  </a:lnTo>
                  <a:lnTo>
                    <a:pt x="5127" y="360"/>
                  </a:lnTo>
                  <a:lnTo>
                    <a:pt x="5127" y="368"/>
                  </a:lnTo>
                  <a:lnTo>
                    <a:pt x="5128" y="380"/>
                  </a:lnTo>
                  <a:lnTo>
                    <a:pt x="5128" y="379"/>
                  </a:lnTo>
                  <a:lnTo>
                    <a:pt x="5128" y="385"/>
                  </a:lnTo>
                  <a:lnTo>
                    <a:pt x="5129" y="386"/>
                  </a:lnTo>
                  <a:lnTo>
                    <a:pt x="5129" y="392"/>
                  </a:lnTo>
                  <a:lnTo>
                    <a:pt x="5129" y="391"/>
                  </a:lnTo>
                  <a:lnTo>
                    <a:pt x="5130" y="404"/>
                  </a:lnTo>
                  <a:lnTo>
                    <a:pt x="5130" y="396"/>
                  </a:lnTo>
                  <a:lnTo>
                    <a:pt x="5130" y="400"/>
                  </a:lnTo>
                  <a:lnTo>
                    <a:pt x="5130" y="409"/>
                  </a:lnTo>
                  <a:lnTo>
                    <a:pt x="5130" y="405"/>
                  </a:lnTo>
                  <a:lnTo>
                    <a:pt x="5131" y="410"/>
                  </a:lnTo>
                  <a:lnTo>
                    <a:pt x="5131" y="415"/>
                  </a:lnTo>
                  <a:lnTo>
                    <a:pt x="5131" y="419"/>
                  </a:lnTo>
                  <a:lnTo>
                    <a:pt x="5131" y="415"/>
                  </a:lnTo>
                  <a:lnTo>
                    <a:pt x="5131" y="424"/>
                  </a:lnTo>
                  <a:lnTo>
                    <a:pt x="5132" y="426"/>
                  </a:lnTo>
                  <a:lnTo>
                    <a:pt x="5132" y="419"/>
                  </a:lnTo>
                  <a:lnTo>
                    <a:pt x="5132" y="434"/>
                  </a:lnTo>
                  <a:lnTo>
                    <a:pt x="5132" y="429"/>
                  </a:lnTo>
                  <a:lnTo>
                    <a:pt x="5133" y="437"/>
                  </a:lnTo>
                  <a:lnTo>
                    <a:pt x="5133" y="439"/>
                  </a:lnTo>
                  <a:lnTo>
                    <a:pt x="5133" y="442"/>
                  </a:lnTo>
                  <a:lnTo>
                    <a:pt x="5134" y="445"/>
                  </a:lnTo>
                  <a:lnTo>
                    <a:pt x="5134" y="452"/>
                  </a:lnTo>
                  <a:lnTo>
                    <a:pt x="5134" y="443"/>
                  </a:lnTo>
                  <a:lnTo>
                    <a:pt x="5134" y="451"/>
                  </a:lnTo>
                  <a:lnTo>
                    <a:pt x="5134" y="457"/>
                  </a:lnTo>
                  <a:lnTo>
                    <a:pt x="5134" y="452"/>
                  </a:lnTo>
                  <a:lnTo>
                    <a:pt x="5135" y="458"/>
                  </a:lnTo>
                  <a:lnTo>
                    <a:pt x="5135" y="463"/>
                  </a:lnTo>
                  <a:lnTo>
                    <a:pt x="5135" y="459"/>
                  </a:lnTo>
                  <a:lnTo>
                    <a:pt x="5135" y="464"/>
                  </a:lnTo>
                  <a:lnTo>
                    <a:pt x="5136" y="467"/>
                  </a:lnTo>
                  <a:lnTo>
                    <a:pt x="5136" y="470"/>
                  </a:lnTo>
                  <a:lnTo>
                    <a:pt x="5136" y="468"/>
                  </a:lnTo>
                  <a:lnTo>
                    <a:pt x="5136" y="479"/>
                  </a:lnTo>
                  <a:lnTo>
                    <a:pt x="5136" y="472"/>
                  </a:lnTo>
                  <a:lnTo>
                    <a:pt x="5137" y="485"/>
                  </a:lnTo>
                  <a:lnTo>
                    <a:pt x="5137" y="480"/>
                  </a:lnTo>
                  <a:lnTo>
                    <a:pt x="5137" y="476"/>
                  </a:lnTo>
                  <a:lnTo>
                    <a:pt x="5138" y="487"/>
                  </a:lnTo>
                  <a:lnTo>
                    <a:pt x="5138" y="491"/>
                  </a:lnTo>
                  <a:lnTo>
                    <a:pt x="5138" y="486"/>
                  </a:lnTo>
                  <a:lnTo>
                    <a:pt x="5138" y="491"/>
                  </a:lnTo>
                  <a:lnTo>
                    <a:pt x="5138" y="498"/>
                  </a:lnTo>
                  <a:lnTo>
                    <a:pt x="5139" y="491"/>
                  </a:lnTo>
                  <a:lnTo>
                    <a:pt x="5139" y="500"/>
                  </a:lnTo>
                  <a:lnTo>
                    <a:pt x="5139" y="502"/>
                  </a:lnTo>
                  <a:lnTo>
                    <a:pt x="5139" y="496"/>
                  </a:lnTo>
                  <a:lnTo>
                    <a:pt x="5139" y="508"/>
                  </a:lnTo>
                  <a:lnTo>
                    <a:pt x="5140" y="502"/>
                  </a:lnTo>
                  <a:lnTo>
                    <a:pt x="5140" y="509"/>
                  </a:lnTo>
                  <a:lnTo>
                    <a:pt x="5140" y="508"/>
                  </a:lnTo>
                  <a:lnTo>
                    <a:pt x="5141" y="512"/>
                  </a:lnTo>
                  <a:lnTo>
                    <a:pt x="5141" y="512"/>
                  </a:lnTo>
                  <a:lnTo>
                    <a:pt x="5141" y="521"/>
                  </a:lnTo>
                  <a:lnTo>
                    <a:pt x="5141" y="512"/>
                  </a:lnTo>
                  <a:lnTo>
                    <a:pt x="5141" y="517"/>
                  </a:lnTo>
                  <a:lnTo>
                    <a:pt x="5141" y="524"/>
                  </a:lnTo>
                  <a:lnTo>
                    <a:pt x="5142" y="519"/>
                  </a:lnTo>
                  <a:lnTo>
                    <a:pt x="5142" y="522"/>
                  </a:lnTo>
                  <a:lnTo>
                    <a:pt x="5142" y="526"/>
                  </a:lnTo>
                  <a:lnTo>
                    <a:pt x="5142" y="523"/>
                  </a:lnTo>
                  <a:lnTo>
                    <a:pt x="5143" y="530"/>
                  </a:lnTo>
                  <a:lnTo>
                    <a:pt x="5143" y="527"/>
                  </a:lnTo>
                  <a:lnTo>
                    <a:pt x="5143" y="531"/>
                  </a:lnTo>
                  <a:lnTo>
                    <a:pt x="5143" y="533"/>
                  </a:lnTo>
                  <a:lnTo>
                    <a:pt x="5143" y="529"/>
                  </a:lnTo>
                  <a:lnTo>
                    <a:pt x="5144" y="536"/>
                  </a:lnTo>
                  <a:lnTo>
                    <a:pt x="5144" y="537"/>
                  </a:lnTo>
                  <a:lnTo>
                    <a:pt x="5144" y="533"/>
                  </a:lnTo>
                  <a:lnTo>
                    <a:pt x="5144" y="543"/>
                  </a:lnTo>
                  <a:lnTo>
                    <a:pt x="5145" y="538"/>
                  </a:lnTo>
                  <a:lnTo>
                    <a:pt x="5145" y="544"/>
                  </a:lnTo>
                  <a:lnTo>
                    <a:pt x="5145" y="541"/>
                  </a:lnTo>
                  <a:lnTo>
                    <a:pt x="5145" y="547"/>
                  </a:lnTo>
                  <a:lnTo>
                    <a:pt x="5145" y="547"/>
                  </a:lnTo>
                  <a:lnTo>
                    <a:pt x="5146" y="553"/>
                  </a:lnTo>
                  <a:lnTo>
                    <a:pt x="5146" y="547"/>
                  </a:lnTo>
                  <a:lnTo>
                    <a:pt x="5146" y="551"/>
                  </a:lnTo>
                  <a:lnTo>
                    <a:pt x="5146" y="555"/>
                  </a:lnTo>
                  <a:lnTo>
                    <a:pt x="5147" y="550"/>
                  </a:lnTo>
                  <a:lnTo>
                    <a:pt x="5147" y="554"/>
                  </a:lnTo>
                  <a:lnTo>
                    <a:pt x="5147" y="558"/>
                  </a:lnTo>
                  <a:lnTo>
                    <a:pt x="5147" y="555"/>
                  </a:lnTo>
                  <a:lnTo>
                    <a:pt x="5147" y="559"/>
                  </a:lnTo>
                  <a:lnTo>
                    <a:pt x="5148" y="558"/>
                  </a:lnTo>
                  <a:lnTo>
                    <a:pt x="5148" y="562"/>
                  </a:lnTo>
                  <a:lnTo>
                    <a:pt x="5148" y="560"/>
                  </a:lnTo>
                  <a:lnTo>
                    <a:pt x="5148" y="565"/>
                  </a:lnTo>
                  <a:lnTo>
                    <a:pt x="5148" y="563"/>
                  </a:lnTo>
                  <a:lnTo>
                    <a:pt x="5149" y="562"/>
                  </a:lnTo>
                  <a:lnTo>
                    <a:pt x="5149" y="571"/>
                  </a:lnTo>
                  <a:lnTo>
                    <a:pt x="5149" y="561"/>
                  </a:lnTo>
                  <a:lnTo>
                    <a:pt x="5149" y="564"/>
                  </a:lnTo>
                  <a:lnTo>
                    <a:pt x="5150" y="570"/>
                  </a:lnTo>
                  <a:lnTo>
                    <a:pt x="5150" y="567"/>
                  </a:lnTo>
                  <a:lnTo>
                    <a:pt x="5150" y="569"/>
                  </a:lnTo>
                  <a:lnTo>
                    <a:pt x="5150" y="571"/>
                  </a:lnTo>
                  <a:lnTo>
                    <a:pt x="5150" y="570"/>
                  </a:lnTo>
                  <a:lnTo>
                    <a:pt x="5151" y="576"/>
                  </a:lnTo>
                  <a:lnTo>
                    <a:pt x="5151" y="570"/>
                  </a:lnTo>
                  <a:lnTo>
                    <a:pt x="5151" y="575"/>
                  </a:lnTo>
                  <a:lnTo>
                    <a:pt x="5151" y="577"/>
                  </a:lnTo>
                  <a:lnTo>
                    <a:pt x="5151" y="572"/>
                  </a:lnTo>
                  <a:lnTo>
                    <a:pt x="5152" y="580"/>
                  </a:lnTo>
                  <a:lnTo>
                    <a:pt x="5152" y="577"/>
                  </a:lnTo>
                  <a:lnTo>
                    <a:pt x="5152" y="576"/>
                  </a:lnTo>
                  <a:lnTo>
                    <a:pt x="5152" y="583"/>
                  </a:lnTo>
                  <a:lnTo>
                    <a:pt x="5152" y="580"/>
                  </a:lnTo>
                  <a:lnTo>
                    <a:pt x="5153" y="583"/>
                  </a:lnTo>
                  <a:lnTo>
                    <a:pt x="5153" y="582"/>
                  </a:lnTo>
                  <a:lnTo>
                    <a:pt x="5153" y="586"/>
                  </a:lnTo>
                  <a:lnTo>
                    <a:pt x="5154" y="583"/>
                  </a:lnTo>
                  <a:lnTo>
                    <a:pt x="5154" y="591"/>
                  </a:lnTo>
                  <a:lnTo>
                    <a:pt x="5154" y="584"/>
                  </a:lnTo>
                  <a:lnTo>
                    <a:pt x="5154" y="587"/>
                  </a:lnTo>
                  <a:lnTo>
                    <a:pt x="5154" y="592"/>
                  </a:lnTo>
                  <a:lnTo>
                    <a:pt x="5155" y="587"/>
                  </a:lnTo>
                  <a:lnTo>
                    <a:pt x="5155" y="590"/>
                  </a:lnTo>
                  <a:lnTo>
                    <a:pt x="5155" y="589"/>
                  </a:lnTo>
                  <a:lnTo>
                    <a:pt x="5155" y="596"/>
                  </a:lnTo>
                  <a:lnTo>
                    <a:pt x="5155" y="590"/>
                  </a:lnTo>
                  <a:lnTo>
                    <a:pt x="5156" y="599"/>
                  </a:lnTo>
                  <a:lnTo>
                    <a:pt x="5156" y="592"/>
                  </a:lnTo>
                  <a:lnTo>
                    <a:pt x="5156" y="599"/>
                  </a:lnTo>
                  <a:lnTo>
                    <a:pt x="5157" y="595"/>
                  </a:lnTo>
                  <a:lnTo>
                    <a:pt x="5157" y="601"/>
                  </a:lnTo>
                  <a:lnTo>
                    <a:pt x="5157" y="597"/>
                  </a:lnTo>
                  <a:lnTo>
                    <a:pt x="5157" y="596"/>
                  </a:lnTo>
                  <a:lnTo>
                    <a:pt x="5158" y="602"/>
                  </a:lnTo>
                  <a:lnTo>
                    <a:pt x="5158" y="599"/>
                  </a:lnTo>
                  <a:lnTo>
                    <a:pt x="5158" y="600"/>
                  </a:lnTo>
                  <a:lnTo>
                    <a:pt x="5158" y="604"/>
                  </a:lnTo>
                  <a:lnTo>
                    <a:pt x="5158" y="601"/>
                  </a:lnTo>
                  <a:lnTo>
                    <a:pt x="5159" y="603"/>
                  </a:lnTo>
                  <a:lnTo>
                    <a:pt x="5159" y="606"/>
                  </a:lnTo>
                  <a:lnTo>
                    <a:pt x="5159" y="602"/>
                  </a:lnTo>
                  <a:lnTo>
                    <a:pt x="5159" y="609"/>
                  </a:lnTo>
                  <a:lnTo>
                    <a:pt x="5159" y="603"/>
                  </a:lnTo>
                  <a:lnTo>
                    <a:pt x="5160" y="611"/>
                  </a:lnTo>
                  <a:lnTo>
                    <a:pt x="5160" y="605"/>
                  </a:lnTo>
                  <a:lnTo>
                    <a:pt x="5160" y="613"/>
                  </a:lnTo>
                  <a:lnTo>
                    <a:pt x="5160" y="608"/>
                  </a:lnTo>
                  <a:lnTo>
                    <a:pt x="5161" y="609"/>
                  </a:lnTo>
                  <a:lnTo>
                    <a:pt x="5161" y="612"/>
                  </a:lnTo>
                  <a:lnTo>
                    <a:pt x="5161" y="604"/>
                  </a:lnTo>
                  <a:lnTo>
                    <a:pt x="5161" y="614"/>
                  </a:lnTo>
                  <a:lnTo>
                    <a:pt x="5162" y="608"/>
                  </a:lnTo>
                  <a:lnTo>
                    <a:pt x="5162" y="617"/>
                  </a:lnTo>
                  <a:lnTo>
                    <a:pt x="5162" y="610"/>
                  </a:lnTo>
                  <a:lnTo>
                    <a:pt x="5162" y="617"/>
                  </a:lnTo>
                  <a:lnTo>
                    <a:pt x="5163" y="613"/>
                  </a:lnTo>
                  <a:lnTo>
                    <a:pt x="5163" y="618"/>
                  </a:lnTo>
                  <a:lnTo>
                    <a:pt x="5163" y="614"/>
                  </a:lnTo>
                  <a:lnTo>
                    <a:pt x="5164" y="620"/>
                  </a:lnTo>
                  <a:lnTo>
                    <a:pt x="5164" y="617"/>
                  </a:lnTo>
                  <a:lnTo>
                    <a:pt x="5164" y="622"/>
                  </a:lnTo>
                  <a:lnTo>
                    <a:pt x="5164" y="616"/>
                  </a:lnTo>
                  <a:lnTo>
                    <a:pt x="5164" y="617"/>
                  </a:lnTo>
                  <a:lnTo>
                    <a:pt x="5165" y="623"/>
                  </a:lnTo>
                  <a:lnTo>
                    <a:pt x="5165" y="617"/>
                  </a:lnTo>
                  <a:lnTo>
                    <a:pt x="5165" y="620"/>
                  </a:lnTo>
                  <a:lnTo>
                    <a:pt x="5165" y="623"/>
                  </a:lnTo>
                  <a:lnTo>
                    <a:pt x="5166" y="619"/>
                  </a:lnTo>
                  <a:lnTo>
                    <a:pt x="5166" y="623"/>
                  </a:lnTo>
                  <a:lnTo>
                    <a:pt x="5166" y="623"/>
                  </a:lnTo>
                  <a:lnTo>
                    <a:pt x="5166" y="619"/>
                  </a:lnTo>
                  <a:lnTo>
                    <a:pt x="5166" y="626"/>
                  </a:lnTo>
                  <a:lnTo>
                    <a:pt x="5166" y="621"/>
                  </a:lnTo>
                  <a:lnTo>
                    <a:pt x="5167" y="626"/>
                  </a:lnTo>
                  <a:lnTo>
                    <a:pt x="5167" y="622"/>
                  </a:lnTo>
                  <a:lnTo>
                    <a:pt x="5167" y="627"/>
                  </a:lnTo>
                  <a:lnTo>
                    <a:pt x="5168" y="623"/>
                  </a:lnTo>
                  <a:lnTo>
                    <a:pt x="5168" y="627"/>
                  </a:lnTo>
                  <a:lnTo>
                    <a:pt x="5168" y="626"/>
                  </a:lnTo>
                  <a:lnTo>
                    <a:pt x="5168" y="624"/>
                  </a:lnTo>
                  <a:lnTo>
                    <a:pt x="5168" y="632"/>
                  </a:lnTo>
                  <a:lnTo>
                    <a:pt x="5169" y="625"/>
                  </a:lnTo>
                  <a:lnTo>
                    <a:pt x="5169" y="626"/>
                  </a:lnTo>
                  <a:lnTo>
                    <a:pt x="5169" y="631"/>
                  </a:lnTo>
                  <a:lnTo>
                    <a:pt x="5169" y="627"/>
                  </a:lnTo>
                  <a:lnTo>
                    <a:pt x="5169" y="628"/>
                  </a:lnTo>
                  <a:lnTo>
                    <a:pt x="5169" y="630"/>
                  </a:lnTo>
                  <a:lnTo>
                    <a:pt x="5170" y="627"/>
                  </a:lnTo>
                  <a:lnTo>
                    <a:pt x="5170" y="633"/>
                  </a:lnTo>
                  <a:lnTo>
                    <a:pt x="5170" y="627"/>
                  </a:lnTo>
                  <a:lnTo>
                    <a:pt x="5170" y="630"/>
                  </a:lnTo>
                  <a:lnTo>
                    <a:pt x="5171" y="634"/>
                  </a:lnTo>
                  <a:lnTo>
                    <a:pt x="5171" y="629"/>
                  </a:lnTo>
                  <a:lnTo>
                    <a:pt x="5171" y="630"/>
                  </a:lnTo>
                  <a:lnTo>
                    <a:pt x="5171" y="634"/>
                  </a:lnTo>
                  <a:lnTo>
                    <a:pt x="5171" y="630"/>
                  </a:lnTo>
                  <a:lnTo>
                    <a:pt x="5172" y="633"/>
                  </a:lnTo>
                  <a:lnTo>
                    <a:pt x="5172" y="633"/>
                  </a:lnTo>
                  <a:lnTo>
                    <a:pt x="5172" y="630"/>
                  </a:lnTo>
                  <a:lnTo>
                    <a:pt x="5172" y="636"/>
                  </a:lnTo>
                  <a:lnTo>
                    <a:pt x="5173" y="631"/>
                  </a:lnTo>
                  <a:lnTo>
                    <a:pt x="5173" y="638"/>
                  </a:lnTo>
                  <a:lnTo>
                    <a:pt x="5173" y="629"/>
                  </a:lnTo>
                  <a:lnTo>
                    <a:pt x="5173" y="636"/>
                  </a:lnTo>
                  <a:lnTo>
                    <a:pt x="5173" y="630"/>
                  </a:lnTo>
                  <a:lnTo>
                    <a:pt x="5174" y="637"/>
                  </a:lnTo>
                  <a:lnTo>
                    <a:pt x="5174" y="632"/>
                  </a:lnTo>
                  <a:lnTo>
                    <a:pt x="5174" y="639"/>
                  </a:lnTo>
                  <a:lnTo>
                    <a:pt x="5175" y="633"/>
                  </a:lnTo>
                  <a:lnTo>
                    <a:pt x="5175" y="635"/>
                  </a:lnTo>
                  <a:lnTo>
                    <a:pt x="5175" y="636"/>
                  </a:lnTo>
                  <a:lnTo>
                    <a:pt x="5175" y="633"/>
                  </a:lnTo>
                  <a:lnTo>
                    <a:pt x="5175" y="637"/>
                  </a:lnTo>
                  <a:lnTo>
                    <a:pt x="5176" y="637"/>
                  </a:lnTo>
                  <a:lnTo>
                    <a:pt x="5176" y="634"/>
                  </a:lnTo>
                  <a:lnTo>
                    <a:pt x="5176" y="640"/>
                  </a:lnTo>
                  <a:lnTo>
                    <a:pt x="5176" y="634"/>
                  </a:lnTo>
                  <a:lnTo>
                    <a:pt x="5176" y="640"/>
                  </a:lnTo>
                  <a:lnTo>
                    <a:pt x="5177" y="634"/>
                  </a:lnTo>
                  <a:lnTo>
                    <a:pt x="5177" y="640"/>
                  </a:lnTo>
                  <a:lnTo>
                    <a:pt x="5177" y="635"/>
                  </a:lnTo>
                  <a:lnTo>
                    <a:pt x="5177" y="640"/>
                  </a:lnTo>
                  <a:lnTo>
                    <a:pt x="5178" y="638"/>
                  </a:lnTo>
                  <a:lnTo>
                    <a:pt x="5178" y="636"/>
                  </a:lnTo>
                  <a:lnTo>
                    <a:pt x="5178" y="642"/>
                  </a:lnTo>
                  <a:lnTo>
                    <a:pt x="5178" y="635"/>
                  </a:lnTo>
                  <a:lnTo>
                    <a:pt x="5179" y="638"/>
                  </a:lnTo>
                  <a:lnTo>
                    <a:pt x="5179" y="641"/>
                  </a:lnTo>
                  <a:lnTo>
                    <a:pt x="5179" y="633"/>
                  </a:lnTo>
                  <a:lnTo>
                    <a:pt x="5179" y="638"/>
                  </a:lnTo>
                  <a:lnTo>
                    <a:pt x="5179" y="640"/>
                  </a:lnTo>
                  <a:lnTo>
                    <a:pt x="5180" y="636"/>
                  </a:lnTo>
                  <a:lnTo>
                    <a:pt x="5180" y="643"/>
                  </a:lnTo>
                  <a:lnTo>
                    <a:pt x="5180" y="636"/>
                  </a:lnTo>
                  <a:lnTo>
                    <a:pt x="5180" y="637"/>
                  </a:lnTo>
                  <a:lnTo>
                    <a:pt x="5180" y="642"/>
                  </a:lnTo>
                  <a:lnTo>
                    <a:pt x="5180" y="637"/>
                  </a:lnTo>
                  <a:lnTo>
                    <a:pt x="5181" y="639"/>
                  </a:lnTo>
                  <a:lnTo>
                    <a:pt x="5181" y="639"/>
                  </a:lnTo>
                  <a:lnTo>
                    <a:pt x="5181" y="636"/>
                  </a:lnTo>
                  <a:lnTo>
                    <a:pt x="5181" y="643"/>
                  </a:lnTo>
                  <a:lnTo>
                    <a:pt x="5182" y="637"/>
                  </a:lnTo>
                  <a:lnTo>
                    <a:pt x="5182" y="642"/>
                  </a:lnTo>
                  <a:lnTo>
                    <a:pt x="5182" y="637"/>
                  </a:lnTo>
                  <a:lnTo>
                    <a:pt x="5183" y="641"/>
                  </a:lnTo>
                  <a:lnTo>
                    <a:pt x="5183" y="637"/>
                  </a:lnTo>
                  <a:lnTo>
                    <a:pt x="5183" y="642"/>
                  </a:lnTo>
                  <a:lnTo>
                    <a:pt x="5183" y="636"/>
                  </a:lnTo>
                  <a:lnTo>
                    <a:pt x="5183" y="638"/>
                  </a:lnTo>
                  <a:lnTo>
                    <a:pt x="5183" y="641"/>
                  </a:lnTo>
                  <a:lnTo>
                    <a:pt x="5184" y="636"/>
                  </a:lnTo>
                  <a:lnTo>
                    <a:pt x="5184" y="638"/>
                  </a:lnTo>
                  <a:lnTo>
                    <a:pt x="5184" y="640"/>
                  </a:lnTo>
                  <a:lnTo>
                    <a:pt x="5184" y="635"/>
                  </a:lnTo>
                  <a:lnTo>
                    <a:pt x="5184" y="641"/>
                  </a:lnTo>
                  <a:lnTo>
                    <a:pt x="5185" y="638"/>
                  </a:lnTo>
                  <a:lnTo>
                    <a:pt x="5185" y="630"/>
                  </a:lnTo>
                  <a:lnTo>
                    <a:pt x="5185" y="639"/>
                  </a:lnTo>
                  <a:lnTo>
                    <a:pt x="5185" y="636"/>
                  </a:lnTo>
                  <a:lnTo>
                    <a:pt x="5186" y="634"/>
                  </a:lnTo>
                  <a:lnTo>
                    <a:pt x="5186" y="640"/>
                  </a:lnTo>
                  <a:lnTo>
                    <a:pt x="5186" y="633"/>
                  </a:lnTo>
                  <a:lnTo>
                    <a:pt x="5186" y="639"/>
                  </a:lnTo>
                  <a:lnTo>
                    <a:pt x="5187" y="633"/>
                  </a:lnTo>
                  <a:lnTo>
                    <a:pt x="5187" y="637"/>
                  </a:lnTo>
                  <a:lnTo>
                    <a:pt x="5187" y="636"/>
                  </a:lnTo>
                  <a:lnTo>
                    <a:pt x="5187" y="632"/>
                  </a:lnTo>
                  <a:lnTo>
                    <a:pt x="5187" y="639"/>
                  </a:lnTo>
                  <a:lnTo>
                    <a:pt x="5187" y="631"/>
                  </a:lnTo>
                  <a:lnTo>
                    <a:pt x="5188" y="631"/>
                  </a:lnTo>
                  <a:lnTo>
                    <a:pt x="5188" y="638"/>
                  </a:lnTo>
                  <a:lnTo>
                    <a:pt x="5188" y="631"/>
                  </a:lnTo>
                  <a:lnTo>
                    <a:pt x="5188" y="632"/>
                  </a:lnTo>
                  <a:lnTo>
                    <a:pt x="5188" y="635"/>
                  </a:lnTo>
                  <a:lnTo>
                    <a:pt x="5189" y="631"/>
                  </a:lnTo>
                  <a:lnTo>
                    <a:pt x="5189" y="630"/>
                  </a:lnTo>
                  <a:lnTo>
                    <a:pt x="5189" y="633"/>
                  </a:lnTo>
                  <a:lnTo>
                    <a:pt x="5189" y="628"/>
                  </a:lnTo>
                  <a:lnTo>
                    <a:pt x="5190" y="635"/>
                  </a:lnTo>
                  <a:lnTo>
                    <a:pt x="5190" y="628"/>
                  </a:lnTo>
                  <a:lnTo>
                    <a:pt x="5190" y="629"/>
                  </a:lnTo>
                  <a:lnTo>
                    <a:pt x="5190" y="634"/>
                  </a:lnTo>
                  <a:lnTo>
                    <a:pt x="5190" y="627"/>
                  </a:lnTo>
                  <a:lnTo>
                    <a:pt x="5190" y="629"/>
                  </a:lnTo>
                  <a:lnTo>
                    <a:pt x="5191" y="631"/>
                  </a:lnTo>
                  <a:lnTo>
                    <a:pt x="5191" y="621"/>
                  </a:lnTo>
                  <a:lnTo>
                    <a:pt x="5191" y="629"/>
                  </a:lnTo>
                  <a:lnTo>
                    <a:pt x="5191" y="624"/>
                  </a:lnTo>
                  <a:lnTo>
                    <a:pt x="5192" y="628"/>
                  </a:lnTo>
                  <a:lnTo>
                    <a:pt x="5192" y="621"/>
                  </a:lnTo>
                  <a:lnTo>
                    <a:pt x="5192" y="624"/>
                  </a:lnTo>
                  <a:lnTo>
                    <a:pt x="5192" y="626"/>
                  </a:lnTo>
                  <a:lnTo>
                    <a:pt x="5192" y="620"/>
                  </a:lnTo>
                  <a:lnTo>
                    <a:pt x="5193" y="626"/>
                  </a:lnTo>
                  <a:lnTo>
                    <a:pt x="5193" y="618"/>
                  </a:lnTo>
                  <a:lnTo>
                    <a:pt x="5193" y="618"/>
                  </a:lnTo>
                  <a:lnTo>
                    <a:pt x="5193" y="625"/>
                  </a:lnTo>
                  <a:lnTo>
                    <a:pt x="5194" y="618"/>
                  </a:lnTo>
                  <a:lnTo>
                    <a:pt x="5194" y="618"/>
                  </a:lnTo>
                  <a:lnTo>
                    <a:pt x="5194" y="619"/>
                  </a:lnTo>
                  <a:lnTo>
                    <a:pt x="5194" y="616"/>
                  </a:lnTo>
                  <a:lnTo>
                    <a:pt x="5194" y="621"/>
                  </a:lnTo>
                  <a:lnTo>
                    <a:pt x="5194" y="614"/>
                  </a:lnTo>
                  <a:lnTo>
                    <a:pt x="5195" y="613"/>
                  </a:lnTo>
                  <a:lnTo>
                    <a:pt x="5195" y="617"/>
                  </a:lnTo>
                  <a:lnTo>
                    <a:pt x="5195" y="610"/>
                  </a:lnTo>
                  <a:lnTo>
                    <a:pt x="5195" y="615"/>
                  </a:lnTo>
                  <a:lnTo>
                    <a:pt x="5196" y="608"/>
                  </a:lnTo>
                  <a:lnTo>
                    <a:pt x="5196" y="613"/>
                  </a:lnTo>
                  <a:lnTo>
                    <a:pt x="5196" y="607"/>
                  </a:lnTo>
                  <a:lnTo>
                    <a:pt x="5196" y="606"/>
                  </a:lnTo>
                  <a:lnTo>
                    <a:pt x="5196" y="611"/>
                  </a:lnTo>
                  <a:lnTo>
                    <a:pt x="5197" y="605"/>
                  </a:lnTo>
                  <a:lnTo>
                    <a:pt x="5197" y="589"/>
                  </a:lnTo>
                  <a:lnTo>
                    <a:pt x="5197" y="600"/>
                  </a:lnTo>
                  <a:lnTo>
                    <a:pt x="5197" y="598"/>
                  </a:lnTo>
                  <a:lnTo>
                    <a:pt x="5197" y="599"/>
                  </a:lnTo>
                  <a:lnTo>
                    <a:pt x="5198" y="593"/>
                  </a:lnTo>
                  <a:lnTo>
                    <a:pt x="5198" y="600"/>
                  </a:lnTo>
                  <a:lnTo>
                    <a:pt x="5198" y="590"/>
                  </a:lnTo>
                  <a:lnTo>
                    <a:pt x="5199" y="597"/>
                  </a:lnTo>
                  <a:lnTo>
                    <a:pt x="5199" y="585"/>
                  </a:lnTo>
                  <a:lnTo>
                    <a:pt x="5199" y="586"/>
                  </a:lnTo>
                  <a:lnTo>
                    <a:pt x="5199" y="590"/>
                  </a:lnTo>
                  <a:lnTo>
                    <a:pt x="5199" y="584"/>
                  </a:lnTo>
                  <a:lnTo>
                    <a:pt x="5200" y="585"/>
                  </a:lnTo>
                  <a:lnTo>
                    <a:pt x="5200" y="583"/>
                  </a:lnTo>
                  <a:lnTo>
                    <a:pt x="5200" y="580"/>
                  </a:lnTo>
                  <a:lnTo>
                    <a:pt x="5200" y="585"/>
                  </a:lnTo>
                  <a:lnTo>
                    <a:pt x="5201" y="576"/>
                  </a:lnTo>
                  <a:lnTo>
                    <a:pt x="5201" y="576"/>
                  </a:lnTo>
                  <a:lnTo>
                    <a:pt x="5201" y="570"/>
                  </a:lnTo>
                  <a:lnTo>
                    <a:pt x="5201" y="570"/>
                  </a:lnTo>
                  <a:lnTo>
                    <a:pt x="5201" y="574"/>
                  </a:lnTo>
                  <a:lnTo>
                    <a:pt x="5201" y="566"/>
                  </a:lnTo>
                  <a:lnTo>
                    <a:pt x="5202" y="565"/>
                  </a:lnTo>
                  <a:lnTo>
                    <a:pt x="5202" y="568"/>
                  </a:lnTo>
                  <a:lnTo>
                    <a:pt x="5202" y="563"/>
                  </a:lnTo>
                  <a:lnTo>
                    <a:pt x="5202" y="565"/>
                  </a:lnTo>
                  <a:lnTo>
                    <a:pt x="5203" y="545"/>
                  </a:lnTo>
                  <a:lnTo>
                    <a:pt x="5203" y="556"/>
                  </a:lnTo>
                  <a:lnTo>
                    <a:pt x="5203" y="549"/>
                  </a:lnTo>
                  <a:lnTo>
                    <a:pt x="5203" y="550"/>
                  </a:lnTo>
                  <a:lnTo>
                    <a:pt x="5204" y="550"/>
                  </a:lnTo>
                  <a:lnTo>
                    <a:pt x="5204" y="542"/>
                  </a:lnTo>
                  <a:lnTo>
                    <a:pt x="5204" y="547"/>
                  </a:lnTo>
                  <a:lnTo>
                    <a:pt x="5204" y="542"/>
                  </a:lnTo>
                  <a:lnTo>
                    <a:pt x="5204" y="536"/>
                  </a:lnTo>
                  <a:lnTo>
                    <a:pt x="5204" y="541"/>
                  </a:lnTo>
                  <a:lnTo>
                    <a:pt x="5205" y="530"/>
                  </a:lnTo>
                  <a:lnTo>
                    <a:pt x="5205" y="532"/>
                  </a:lnTo>
                  <a:lnTo>
                    <a:pt x="5205" y="532"/>
                  </a:lnTo>
                  <a:lnTo>
                    <a:pt x="5205" y="526"/>
                  </a:lnTo>
                  <a:lnTo>
                    <a:pt x="5205" y="530"/>
                  </a:lnTo>
                  <a:lnTo>
                    <a:pt x="5206" y="521"/>
                  </a:lnTo>
                  <a:lnTo>
                    <a:pt x="5206" y="520"/>
                  </a:lnTo>
                  <a:lnTo>
                    <a:pt x="5206" y="526"/>
                  </a:lnTo>
                  <a:lnTo>
                    <a:pt x="5206" y="516"/>
                  </a:lnTo>
                  <a:lnTo>
                    <a:pt x="5207" y="515"/>
                  </a:lnTo>
                  <a:lnTo>
                    <a:pt x="5207" y="508"/>
                  </a:lnTo>
                  <a:lnTo>
                    <a:pt x="5207" y="508"/>
                  </a:lnTo>
                  <a:lnTo>
                    <a:pt x="5207" y="508"/>
                  </a:lnTo>
                  <a:lnTo>
                    <a:pt x="5208" y="505"/>
                  </a:lnTo>
                  <a:lnTo>
                    <a:pt x="5208" y="504"/>
                  </a:lnTo>
                  <a:lnTo>
                    <a:pt x="5208" y="497"/>
                  </a:lnTo>
                  <a:lnTo>
                    <a:pt x="5208" y="501"/>
                  </a:lnTo>
                  <a:lnTo>
                    <a:pt x="5208" y="499"/>
                  </a:lnTo>
                  <a:lnTo>
                    <a:pt x="5209" y="481"/>
                  </a:lnTo>
                  <a:lnTo>
                    <a:pt x="5209" y="481"/>
                  </a:lnTo>
                  <a:lnTo>
                    <a:pt x="5209" y="479"/>
                  </a:lnTo>
                  <a:lnTo>
                    <a:pt x="5209" y="486"/>
                  </a:lnTo>
                  <a:lnTo>
                    <a:pt x="5210" y="478"/>
                  </a:lnTo>
                  <a:lnTo>
                    <a:pt x="5210" y="474"/>
                  </a:lnTo>
                  <a:lnTo>
                    <a:pt x="5210" y="474"/>
                  </a:lnTo>
                  <a:lnTo>
                    <a:pt x="5210" y="468"/>
                  </a:lnTo>
                  <a:lnTo>
                    <a:pt x="5210" y="471"/>
                  </a:lnTo>
                  <a:lnTo>
                    <a:pt x="5211" y="453"/>
                  </a:lnTo>
                  <a:lnTo>
                    <a:pt x="5211" y="458"/>
                  </a:lnTo>
                  <a:lnTo>
                    <a:pt x="5211" y="445"/>
                  </a:lnTo>
                  <a:lnTo>
                    <a:pt x="5211" y="446"/>
                  </a:lnTo>
                  <a:lnTo>
                    <a:pt x="5212" y="433"/>
                  </a:lnTo>
                  <a:lnTo>
                    <a:pt x="5212" y="435"/>
                  </a:lnTo>
                  <a:lnTo>
                    <a:pt x="5212" y="427"/>
                  </a:lnTo>
                  <a:lnTo>
                    <a:pt x="5212" y="420"/>
                  </a:lnTo>
                  <a:lnTo>
                    <a:pt x="5213" y="412"/>
                  </a:lnTo>
                  <a:lnTo>
                    <a:pt x="5213" y="416"/>
                  </a:lnTo>
                  <a:lnTo>
                    <a:pt x="5213" y="404"/>
                  </a:lnTo>
                  <a:lnTo>
                    <a:pt x="5213" y="400"/>
                  </a:lnTo>
                  <a:lnTo>
                    <a:pt x="5214" y="404"/>
                  </a:lnTo>
                  <a:lnTo>
                    <a:pt x="5214" y="395"/>
                  </a:lnTo>
                  <a:lnTo>
                    <a:pt x="5214" y="394"/>
                  </a:lnTo>
                  <a:lnTo>
                    <a:pt x="5214" y="391"/>
                  </a:lnTo>
                  <a:lnTo>
                    <a:pt x="5214" y="391"/>
                  </a:lnTo>
                  <a:lnTo>
                    <a:pt x="5215" y="387"/>
                  </a:lnTo>
                  <a:lnTo>
                    <a:pt x="5215" y="375"/>
                  </a:lnTo>
                  <a:lnTo>
                    <a:pt x="5215" y="385"/>
                  </a:lnTo>
                  <a:lnTo>
                    <a:pt x="5215" y="376"/>
                  </a:lnTo>
                  <a:lnTo>
                    <a:pt x="5215" y="373"/>
                  </a:lnTo>
                  <a:lnTo>
                    <a:pt x="5215" y="382"/>
                  </a:lnTo>
                  <a:lnTo>
                    <a:pt x="5216" y="371"/>
                  </a:lnTo>
                  <a:lnTo>
                    <a:pt x="5216" y="368"/>
                  </a:lnTo>
                  <a:lnTo>
                    <a:pt x="5216" y="372"/>
                  </a:lnTo>
                  <a:lnTo>
                    <a:pt x="5216" y="369"/>
                  </a:lnTo>
                  <a:lnTo>
                    <a:pt x="5216" y="369"/>
                  </a:lnTo>
                  <a:lnTo>
                    <a:pt x="5217" y="357"/>
                  </a:lnTo>
                  <a:lnTo>
                    <a:pt x="5217" y="364"/>
                  </a:lnTo>
                  <a:lnTo>
                    <a:pt x="5217" y="353"/>
                  </a:lnTo>
                  <a:lnTo>
                    <a:pt x="5218" y="363"/>
                  </a:lnTo>
                  <a:lnTo>
                    <a:pt x="5218" y="352"/>
                  </a:lnTo>
                  <a:lnTo>
                    <a:pt x="5218" y="359"/>
                  </a:lnTo>
                  <a:lnTo>
                    <a:pt x="5218" y="354"/>
                  </a:lnTo>
                  <a:lnTo>
                    <a:pt x="5218" y="355"/>
                  </a:lnTo>
                  <a:lnTo>
                    <a:pt x="5219" y="345"/>
                  </a:lnTo>
                  <a:lnTo>
                    <a:pt x="5219" y="353"/>
                  </a:lnTo>
                  <a:lnTo>
                    <a:pt x="5219" y="342"/>
                  </a:lnTo>
                  <a:lnTo>
                    <a:pt x="5219" y="349"/>
                  </a:lnTo>
                  <a:lnTo>
                    <a:pt x="5220" y="340"/>
                  </a:lnTo>
                  <a:lnTo>
                    <a:pt x="5220" y="341"/>
                  </a:lnTo>
                  <a:lnTo>
                    <a:pt x="5220" y="338"/>
                  </a:lnTo>
                  <a:lnTo>
                    <a:pt x="5220" y="347"/>
                  </a:lnTo>
                  <a:lnTo>
                    <a:pt x="5221" y="322"/>
                  </a:lnTo>
                  <a:lnTo>
                    <a:pt x="5221" y="330"/>
                  </a:lnTo>
                  <a:lnTo>
                    <a:pt x="5221" y="316"/>
                  </a:lnTo>
                  <a:lnTo>
                    <a:pt x="5222" y="325"/>
                  </a:lnTo>
                  <a:lnTo>
                    <a:pt x="5222" y="320"/>
                  </a:lnTo>
                  <a:lnTo>
                    <a:pt x="5222" y="318"/>
                  </a:lnTo>
                  <a:lnTo>
                    <a:pt x="5222" y="319"/>
                  </a:lnTo>
                  <a:lnTo>
                    <a:pt x="5222" y="313"/>
                  </a:lnTo>
                  <a:lnTo>
                    <a:pt x="5222" y="325"/>
                  </a:lnTo>
                  <a:lnTo>
                    <a:pt x="5223" y="314"/>
                  </a:lnTo>
                  <a:lnTo>
                    <a:pt x="5223" y="316"/>
                  </a:lnTo>
                  <a:lnTo>
                    <a:pt x="5223" y="324"/>
                  </a:lnTo>
                  <a:lnTo>
                    <a:pt x="5223" y="313"/>
                  </a:lnTo>
                  <a:lnTo>
                    <a:pt x="5223" y="314"/>
                  </a:lnTo>
                  <a:lnTo>
                    <a:pt x="5224" y="318"/>
                  </a:lnTo>
                  <a:lnTo>
                    <a:pt x="5224" y="314"/>
                  </a:lnTo>
                  <a:lnTo>
                    <a:pt x="5224" y="316"/>
                  </a:lnTo>
                  <a:lnTo>
                    <a:pt x="5224" y="312"/>
                  </a:lnTo>
                  <a:lnTo>
                    <a:pt x="5224" y="315"/>
                  </a:lnTo>
                  <a:lnTo>
                    <a:pt x="5225" y="311"/>
                  </a:lnTo>
                  <a:lnTo>
                    <a:pt x="5225" y="308"/>
                  </a:lnTo>
                  <a:lnTo>
                    <a:pt x="5225" y="314"/>
                  </a:lnTo>
                  <a:lnTo>
                    <a:pt x="5225" y="307"/>
                  </a:lnTo>
                  <a:lnTo>
                    <a:pt x="5225" y="310"/>
                  </a:lnTo>
                  <a:lnTo>
                    <a:pt x="5225" y="308"/>
                  </a:lnTo>
                  <a:lnTo>
                    <a:pt x="5226" y="313"/>
                  </a:lnTo>
                  <a:lnTo>
                    <a:pt x="5226" y="307"/>
                  </a:lnTo>
                  <a:lnTo>
                    <a:pt x="5226" y="307"/>
                  </a:lnTo>
                  <a:lnTo>
                    <a:pt x="5226" y="312"/>
                  </a:lnTo>
                  <a:lnTo>
                    <a:pt x="5227" y="299"/>
                  </a:lnTo>
                  <a:lnTo>
                    <a:pt x="5227" y="306"/>
                  </a:lnTo>
                  <a:lnTo>
                    <a:pt x="5227" y="308"/>
                  </a:lnTo>
                  <a:lnTo>
                    <a:pt x="5228" y="301"/>
                  </a:lnTo>
                  <a:lnTo>
                    <a:pt x="5228" y="308"/>
                  </a:lnTo>
                  <a:lnTo>
                    <a:pt x="5228" y="298"/>
                  </a:lnTo>
                  <a:lnTo>
                    <a:pt x="5228" y="305"/>
                  </a:lnTo>
                  <a:lnTo>
                    <a:pt x="5229" y="295"/>
                  </a:lnTo>
                  <a:lnTo>
                    <a:pt x="5229" y="301"/>
                  </a:lnTo>
                  <a:lnTo>
                    <a:pt x="5229" y="293"/>
                  </a:lnTo>
                  <a:lnTo>
                    <a:pt x="5230" y="298"/>
                  </a:lnTo>
                  <a:lnTo>
                    <a:pt x="5230" y="289"/>
                  </a:lnTo>
                  <a:lnTo>
                    <a:pt x="5230" y="297"/>
                  </a:lnTo>
                  <a:lnTo>
                    <a:pt x="5231" y="290"/>
                  </a:lnTo>
                  <a:lnTo>
                    <a:pt x="5231" y="293"/>
                  </a:lnTo>
                  <a:lnTo>
                    <a:pt x="5231" y="292"/>
                  </a:lnTo>
                  <a:lnTo>
                    <a:pt x="5231" y="294"/>
                  </a:lnTo>
                  <a:lnTo>
                    <a:pt x="5232" y="287"/>
                  </a:lnTo>
                  <a:lnTo>
                    <a:pt x="5232" y="297"/>
                  </a:lnTo>
                  <a:lnTo>
                    <a:pt x="5232" y="287"/>
                  </a:lnTo>
                  <a:lnTo>
                    <a:pt x="5232" y="295"/>
                  </a:lnTo>
                  <a:lnTo>
                    <a:pt x="5232" y="284"/>
                  </a:lnTo>
                  <a:lnTo>
                    <a:pt x="5233" y="282"/>
                  </a:lnTo>
                  <a:lnTo>
                    <a:pt x="5233" y="286"/>
                  </a:lnTo>
                  <a:lnTo>
                    <a:pt x="5233" y="294"/>
                  </a:lnTo>
                  <a:lnTo>
                    <a:pt x="5233" y="282"/>
                  </a:lnTo>
                  <a:lnTo>
                    <a:pt x="5234" y="285"/>
                  </a:lnTo>
                  <a:lnTo>
                    <a:pt x="5234" y="288"/>
                  </a:lnTo>
                  <a:lnTo>
                    <a:pt x="5234" y="283"/>
                  </a:lnTo>
                  <a:lnTo>
                    <a:pt x="5234" y="287"/>
                  </a:lnTo>
                  <a:lnTo>
                    <a:pt x="5235" y="282"/>
                  </a:lnTo>
                  <a:lnTo>
                    <a:pt x="5235" y="284"/>
                  </a:lnTo>
                  <a:lnTo>
                    <a:pt x="5235" y="282"/>
                  </a:lnTo>
                  <a:lnTo>
                    <a:pt x="5235" y="280"/>
                  </a:lnTo>
                  <a:lnTo>
                    <a:pt x="5235" y="290"/>
                  </a:lnTo>
                  <a:lnTo>
                    <a:pt x="5236" y="278"/>
                  </a:lnTo>
                  <a:lnTo>
                    <a:pt x="5236" y="280"/>
                  </a:lnTo>
                  <a:lnTo>
                    <a:pt x="5236" y="269"/>
                  </a:lnTo>
                  <a:lnTo>
                    <a:pt x="5236" y="276"/>
                  </a:lnTo>
                  <a:lnTo>
                    <a:pt x="5236" y="274"/>
                  </a:lnTo>
                  <a:lnTo>
                    <a:pt x="5237" y="277"/>
                  </a:lnTo>
                  <a:lnTo>
                    <a:pt x="5237" y="273"/>
                  </a:lnTo>
                  <a:lnTo>
                    <a:pt x="5237" y="272"/>
                  </a:lnTo>
                  <a:lnTo>
                    <a:pt x="5237" y="283"/>
                  </a:lnTo>
                  <a:lnTo>
                    <a:pt x="5237" y="270"/>
                  </a:lnTo>
                  <a:lnTo>
                    <a:pt x="5238" y="262"/>
                  </a:lnTo>
                  <a:lnTo>
                    <a:pt x="5238" y="263"/>
                  </a:lnTo>
                  <a:lnTo>
                    <a:pt x="5238" y="256"/>
                  </a:lnTo>
                  <a:lnTo>
                    <a:pt x="5239" y="251"/>
                  </a:lnTo>
                  <a:lnTo>
                    <a:pt x="5239" y="262"/>
                  </a:lnTo>
                  <a:lnTo>
                    <a:pt x="5239" y="252"/>
                  </a:lnTo>
                  <a:lnTo>
                    <a:pt x="5239" y="259"/>
                  </a:lnTo>
                  <a:lnTo>
                    <a:pt x="5239" y="252"/>
                  </a:lnTo>
                  <a:lnTo>
                    <a:pt x="5240" y="257"/>
                  </a:lnTo>
                  <a:lnTo>
                    <a:pt x="5240" y="253"/>
                  </a:lnTo>
                  <a:lnTo>
                    <a:pt x="5240" y="261"/>
                  </a:lnTo>
                  <a:lnTo>
                    <a:pt x="5240" y="253"/>
                  </a:lnTo>
                  <a:lnTo>
                    <a:pt x="5241" y="262"/>
                  </a:lnTo>
                  <a:lnTo>
                    <a:pt x="5241" y="255"/>
                  </a:lnTo>
                  <a:lnTo>
                    <a:pt x="5241" y="256"/>
                  </a:lnTo>
                  <a:lnTo>
                    <a:pt x="5241" y="262"/>
                  </a:lnTo>
                  <a:lnTo>
                    <a:pt x="5242" y="260"/>
                  </a:lnTo>
                  <a:lnTo>
                    <a:pt x="5242" y="263"/>
                  </a:lnTo>
                  <a:lnTo>
                    <a:pt x="5242" y="263"/>
                  </a:lnTo>
                  <a:lnTo>
                    <a:pt x="5242" y="267"/>
                  </a:lnTo>
                  <a:lnTo>
                    <a:pt x="5242" y="267"/>
                  </a:lnTo>
                  <a:lnTo>
                    <a:pt x="5243" y="261"/>
                  </a:lnTo>
                  <a:lnTo>
                    <a:pt x="5243" y="268"/>
                  </a:lnTo>
                  <a:lnTo>
                    <a:pt x="5243" y="267"/>
                  </a:lnTo>
                  <a:lnTo>
                    <a:pt x="5243" y="262"/>
                  </a:lnTo>
                  <a:lnTo>
                    <a:pt x="5243" y="268"/>
                  </a:lnTo>
                  <a:lnTo>
                    <a:pt x="5243" y="268"/>
                  </a:lnTo>
                  <a:lnTo>
                    <a:pt x="5244" y="267"/>
                  </a:lnTo>
                  <a:lnTo>
                    <a:pt x="5244" y="267"/>
                  </a:lnTo>
                  <a:lnTo>
                    <a:pt x="5244" y="270"/>
                  </a:lnTo>
                  <a:lnTo>
                    <a:pt x="5244" y="271"/>
                  </a:lnTo>
                  <a:lnTo>
                    <a:pt x="5244" y="258"/>
                  </a:lnTo>
                  <a:lnTo>
                    <a:pt x="5245" y="265"/>
                  </a:lnTo>
                  <a:lnTo>
                    <a:pt x="5245" y="270"/>
                  </a:lnTo>
                  <a:lnTo>
                    <a:pt x="5245" y="255"/>
                  </a:lnTo>
                  <a:lnTo>
                    <a:pt x="5245" y="262"/>
                  </a:lnTo>
                  <a:lnTo>
                    <a:pt x="5246" y="259"/>
                  </a:lnTo>
                  <a:lnTo>
                    <a:pt x="5246" y="258"/>
                  </a:lnTo>
                  <a:lnTo>
                    <a:pt x="5246" y="264"/>
                  </a:lnTo>
                  <a:lnTo>
                    <a:pt x="5246" y="261"/>
                  </a:lnTo>
                  <a:lnTo>
                    <a:pt x="5246" y="268"/>
                  </a:lnTo>
                  <a:lnTo>
                    <a:pt x="5246" y="255"/>
                  </a:lnTo>
                  <a:lnTo>
                    <a:pt x="5246" y="267"/>
                  </a:lnTo>
                  <a:lnTo>
                    <a:pt x="5247" y="272"/>
                  </a:lnTo>
                  <a:lnTo>
                    <a:pt x="5247" y="261"/>
                  </a:lnTo>
                  <a:lnTo>
                    <a:pt x="5247" y="269"/>
                  </a:lnTo>
                  <a:lnTo>
                    <a:pt x="5247" y="266"/>
                  </a:lnTo>
                  <a:lnTo>
                    <a:pt x="5248" y="268"/>
                  </a:lnTo>
                  <a:lnTo>
                    <a:pt x="5248" y="264"/>
                  </a:lnTo>
                  <a:lnTo>
                    <a:pt x="5248" y="263"/>
                  </a:lnTo>
                  <a:lnTo>
                    <a:pt x="5248" y="275"/>
                  </a:lnTo>
                  <a:lnTo>
                    <a:pt x="5248" y="257"/>
                  </a:lnTo>
                  <a:lnTo>
                    <a:pt x="5249" y="266"/>
                  </a:lnTo>
                  <a:lnTo>
                    <a:pt x="5249" y="263"/>
                  </a:lnTo>
                  <a:lnTo>
                    <a:pt x="5249" y="264"/>
                  </a:lnTo>
                  <a:lnTo>
                    <a:pt x="5250" y="263"/>
                  </a:lnTo>
                  <a:lnTo>
                    <a:pt x="5250" y="272"/>
                  </a:lnTo>
                  <a:lnTo>
                    <a:pt x="5250" y="254"/>
                  </a:lnTo>
                  <a:lnTo>
                    <a:pt x="5250" y="264"/>
                  </a:lnTo>
                  <a:lnTo>
                    <a:pt x="5250" y="252"/>
                  </a:lnTo>
                  <a:lnTo>
                    <a:pt x="5251" y="261"/>
                  </a:lnTo>
                  <a:lnTo>
                    <a:pt x="5251" y="256"/>
                  </a:lnTo>
                  <a:lnTo>
                    <a:pt x="5251" y="263"/>
                  </a:lnTo>
                  <a:lnTo>
                    <a:pt x="5251" y="257"/>
                  </a:lnTo>
                  <a:lnTo>
                    <a:pt x="5252" y="269"/>
                  </a:lnTo>
                  <a:lnTo>
                    <a:pt x="5252" y="254"/>
                  </a:lnTo>
                  <a:lnTo>
                    <a:pt x="5252" y="259"/>
                  </a:lnTo>
                  <a:lnTo>
                    <a:pt x="5252" y="266"/>
                  </a:lnTo>
                  <a:lnTo>
                    <a:pt x="5252" y="259"/>
                  </a:lnTo>
                  <a:lnTo>
                    <a:pt x="5253" y="264"/>
                  </a:lnTo>
                  <a:lnTo>
                    <a:pt x="5253" y="257"/>
                  </a:lnTo>
                  <a:lnTo>
                    <a:pt x="5253" y="268"/>
                  </a:lnTo>
                  <a:lnTo>
                    <a:pt x="5253" y="260"/>
                  </a:lnTo>
                  <a:lnTo>
                    <a:pt x="5253" y="258"/>
                  </a:lnTo>
                  <a:lnTo>
                    <a:pt x="5253" y="268"/>
                  </a:lnTo>
                  <a:lnTo>
                    <a:pt x="5254" y="254"/>
                  </a:lnTo>
                  <a:lnTo>
                    <a:pt x="5254" y="257"/>
                  </a:lnTo>
                  <a:lnTo>
                    <a:pt x="5254" y="262"/>
                  </a:lnTo>
                  <a:lnTo>
                    <a:pt x="5255" y="259"/>
                  </a:lnTo>
                  <a:lnTo>
                    <a:pt x="5255" y="255"/>
                  </a:lnTo>
                  <a:lnTo>
                    <a:pt x="5255" y="266"/>
                  </a:lnTo>
                  <a:lnTo>
                    <a:pt x="5255" y="256"/>
                  </a:lnTo>
                  <a:lnTo>
                    <a:pt x="5256" y="255"/>
                  </a:lnTo>
                  <a:lnTo>
                    <a:pt x="5256" y="245"/>
                  </a:lnTo>
                  <a:lnTo>
                    <a:pt x="5256" y="253"/>
                  </a:lnTo>
                  <a:lnTo>
                    <a:pt x="5257" y="248"/>
                  </a:lnTo>
                  <a:lnTo>
                    <a:pt x="5257" y="245"/>
                  </a:lnTo>
                  <a:lnTo>
                    <a:pt x="5257" y="252"/>
                  </a:lnTo>
                  <a:lnTo>
                    <a:pt x="5257" y="244"/>
                  </a:lnTo>
                  <a:lnTo>
                    <a:pt x="5257" y="252"/>
                  </a:lnTo>
                  <a:lnTo>
                    <a:pt x="5258" y="255"/>
                  </a:lnTo>
                  <a:lnTo>
                    <a:pt x="5258" y="249"/>
                  </a:lnTo>
                  <a:lnTo>
                    <a:pt x="5258" y="259"/>
                  </a:lnTo>
                  <a:lnTo>
                    <a:pt x="5259" y="248"/>
                  </a:lnTo>
                  <a:lnTo>
                    <a:pt x="5259" y="257"/>
                  </a:lnTo>
                  <a:lnTo>
                    <a:pt x="5259" y="249"/>
                  </a:lnTo>
                  <a:lnTo>
                    <a:pt x="5260" y="248"/>
                  </a:lnTo>
                  <a:lnTo>
                    <a:pt x="5260" y="252"/>
                  </a:lnTo>
                  <a:lnTo>
                    <a:pt x="5260" y="249"/>
                  </a:lnTo>
                  <a:lnTo>
                    <a:pt x="5260" y="245"/>
                  </a:lnTo>
                  <a:lnTo>
                    <a:pt x="5260" y="253"/>
                  </a:lnTo>
                  <a:lnTo>
                    <a:pt x="5260" y="246"/>
                  </a:lnTo>
                  <a:lnTo>
                    <a:pt x="5261" y="241"/>
                  </a:lnTo>
                  <a:lnTo>
                    <a:pt x="5261" y="247"/>
                  </a:lnTo>
                  <a:lnTo>
                    <a:pt x="5261" y="236"/>
                  </a:lnTo>
                  <a:lnTo>
                    <a:pt x="5261" y="232"/>
                  </a:lnTo>
                  <a:lnTo>
                    <a:pt x="5261" y="235"/>
                  </a:lnTo>
                  <a:lnTo>
                    <a:pt x="5262" y="235"/>
                  </a:lnTo>
                  <a:lnTo>
                    <a:pt x="5262" y="240"/>
                  </a:lnTo>
                  <a:lnTo>
                    <a:pt x="5262" y="233"/>
                  </a:lnTo>
                  <a:lnTo>
                    <a:pt x="5262" y="239"/>
                  </a:lnTo>
                  <a:lnTo>
                    <a:pt x="5263" y="239"/>
                  </a:lnTo>
                  <a:lnTo>
                    <a:pt x="5263" y="235"/>
                  </a:lnTo>
                  <a:lnTo>
                    <a:pt x="5263" y="239"/>
                  </a:lnTo>
                  <a:lnTo>
                    <a:pt x="5263" y="238"/>
                  </a:lnTo>
                  <a:lnTo>
                    <a:pt x="5263" y="240"/>
                  </a:lnTo>
                  <a:lnTo>
                    <a:pt x="5264" y="232"/>
                  </a:lnTo>
                  <a:lnTo>
                    <a:pt x="5264" y="237"/>
                  </a:lnTo>
                  <a:lnTo>
                    <a:pt x="5264" y="237"/>
                  </a:lnTo>
                  <a:lnTo>
                    <a:pt x="5264" y="223"/>
                  </a:lnTo>
                  <a:lnTo>
                    <a:pt x="5264" y="227"/>
                  </a:lnTo>
                  <a:lnTo>
                    <a:pt x="5265" y="220"/>
                  </a:lnTo>
                  <a:lnTo>
                    <a:pt x="5265" y="224"/>
                  </a:lnTo>
                  <a:lnTo>
                    <a:pt x="5265" y="230"/>
                  </a:lnTo>
                  <a:lnTo>
                    <a:pt x="5265" y="214"/>
                  </a:lnTo>
                  <a:lnTo>
                    <a:pt x="5266" y="217"/>
                  </a:lnTo>
                  <a:lnTo>
                    <a:pt x="5266" y="209"/>
                  </a:lnTo>
                  <a:lnTo>
                    <a:pt x="5266" y="214"/>
                  </a:lnTo>
                  <a:lnTo>
                    <a:pt x="5267" y="220"/>
                  </a:lnTo>
                  <a:lnTo>
                    <a:pt x="5267" y="209"/>
                  </a:lnTo>
                  <a:lnTo>
                    <a:pt x="5267" y="221"/>
                  </a:lnTo>
                  <a:lnTo>
                    <a:pt x="5267" y="209"/>
                  </a:lnTo>
                  <a:lnTo>
                    <a:pt x="5268" y="219"/>
                  </a:lnTo>
                  <a:lnTo>
                    <a:pt x="5268" y="216"/>
                  </a:lnTo>
                  <a:lnTo>
                    <a:pt x="5268" y="219"/>
                  </a:lnTo>
                  <a:lnTo>
                    <a:pt x="5268" y="203"/>
                  </a:lnTo>
                  <a:lnTo>
                    <a:pt x="5269" y="209"/>
                  </a:lnTo>
                  <a:lnTo>
                    <a:pt x="5269" y="197"/>
                  </a:lnTo>
                  <a:lnTo>
                    <a:pt x="5269" y="209"/>
                  </a:lnTo>
                  <a:lnTo>
                    <a:pt x="5269" y="211"/>
                  </a:lnTo>
                  <a:lnTo>
                    <a:pt x="5270" y="205"/>
                  </a:lnTo>
                  <a:lnTo>
                    <a:pt x="5270" y="206"/>
                  </a:lnTo>
                  <a:lnTo>
                    <a:pt x="5270" y="211"/>
                  </a:lnTo>
                  <a:lnTo>
                    <a:pt x="5270" y="200"/>
                  </a:lnTo>
                  <a:lnTo>
                    <a:pt x="5270" y="206"/>
                  </a:lnTo>
                  <a:lnTo>
                    <a:pt x="5270" y="208"/>
                  </a:lnTo>
                  <a:lnTo>
                    <a:pt x="5271" y="206"/>
                  </a:lnTo>
                  <a:lnTo>
                    <a:pt x="5271" y="202"/>
                  </a:lnTo>
                  <a:lnTo>
                    <a:pt x="5271" y="210"/>
                  </a:lnTo>
                  <a:lnTo>
                    <a:pt x="5271" y="208"/>
                  </a:lnTo>
                  <a:lnTo>
                    <a:pt x="5272" y="200"/>
                  </a:lnTo>
                  <a:lnTo>
                    <a:pt x="5272" y="207"/>
                  </a:lnTo>
                  <a:lnTo>
                    <a:pt x="5272" y="201"/>
                  </a:lnTo>
                  <a:lnTo>
                    <a:pt x="5273" y="205"/>
                  </a:lnTo>
                  <a:lnTo>
                    <a:pt x="5273" y="204"/>
                  </a:lnTo>
                  <a:lnTo>
                    <a:pt x="5273" y="198"/>
                  </a:lnTo>
                  <a:lnTo>
                    <a:pt x="5273" y="205"/>
                  </a:lnTo>
                  <a:lnTo>
                    <a:pt x="5274" y="206"/>
                  </a:lnTo>
                  <a:lnTo>
                    <a:pt x="5274" y="201"/>
                  </a:lnTo>
                  <a:lnTo>
                    <a:pt x="5274" y="202"/>
                  </a:lnTo>
                  <a:lnTo>
                    <a:pt x="5274" y="205"/>
                  </a:lnTo>
                  <a:lnTo>
                    <a:pt x="5274" y="198"/>
                  </a:lnTo>
                  <a:lnTo>
                    <a:pt x="5274" y="202"/>
                  </a:lnTo>
                  <a:lnTo>
                    <a:pt x="5275" y="207"/>
                  </a:lnTo>
                  <a:lnTo>
                    <a:pt x="5275" y="196"/>
                  </a:lnTo>
                  <a:lnTo>
                    <a:pt x="5275" y="207"/>
                  </a:lnTo>
                  <a:lnTo>
                    <a:pt x="5275" y="206"/>
                  </a:lnTo>
                  <a:lnTo>
                    <a:pt x="5276" y="203"/>
                  </a:lnTo>
                  <a:lnTo>
                    <a:pt x="5276" y="203"/>
                  </a:lnTo>
                  <a:lnTo>
                    <a:pt x="5276" y="205"/>
                  </a:lnTo>
                  <a:lnTo>
                    <a:pt x="5276" y="207"/>
                  </a:lnTo>
                  <a:lnTo>
                    <a:pt x="5276" y="201"/>
                  </a:lnTo>
                  <a:lnTo>
                    <a:pt x="5277" y="206"/>
                  </a:lnTo>
                  <a:lnTo>
                    <a:pt x="5277" y="212"/>
                  </a:lnTo>
                  <a:lnTo>
                    <a:pt x="5277" y="205"/>
                  </a:lnTo>
                  <a:lnTo>
                    <a:pt x="5277" y="206"/>
                  </a:lnTo>
                  <a:lnTo>
                    <a:pt x="5277" y="210"/>
                  </a:lnTo>
                  <a:lnTo>
                    <a:pt x="5278" y="201"/>
                  </a:lnTo>
                  <a:lnTo>
                    <a:pt x="5278" y="215"/>
                  </a:lnTo>
                  <a:lnTo>
                    <a:pt x="5278" y="209"/>
                  </a:lnTo>
                  <a:lnTo>
                    <a:pt x="5278" y="208"/>
                  </a:lnTo>
                  <a:lnTo>
                    <a:pt x="5279" y="213"/>
                  </a:lnTo>
                  <a:lnTo>
                    <a:pt x="5279" y="212"/>
                  </a:lnTo>
                  <a:lnTo>
                    <a:pt x="5279" y="204"/>
                  </a:lnTo>
                  <a:lnTo>
                    <a:pt x="5279" y="213"/>
                  </a:lnTo>
                  <a:lnTo>
                    <a:pt x="5280" y="218"/>
                  </a:lnTo>
                  <a:lnTo>
                    <a:pt x="5280" y="207"/>
                  </a:lnTo>
                  <a:lnTo>
                    <a:pt x="5280" y="216"/>
                  </a:lnTo>
                  <a:lnTo>
                    <a:pt x="5280" y="215"/>
                  </a:lnTo>
                  <a:lnTo>
                    <a:pt x="5280" y="217"/>
                  </a:lnTo>
                  <a:lnTo>
                    <a:pt x="5281" y="213"/>
                  </a:lnTo>
                  <a:lnTo>
                    <a:pt x="5281" y="217"/>
                  </a:lnTo>
                  <a:lnTo>
                    <a:pt x="5281" y="224"/>
                  </a:lnTo>
                  <a:lnTo>
                    <a:pt x="5281" y="211"/>
                  </a:lnTo>
                  <a:lnTo>
                    <a:pt x="5281" y="224"/>
                  </a:lnTo>
                  <a:lnTo>
                    <a:pt x="5282" y="216"/>
                  </a:lnTo>
                  <a:lnTo>
                    <a:pt x="5282" y="219"/>
                  </a:lnTo>
                  <a:lnTo>
                    <a:pt x="5282" y="224"/>
                  </a:lnTo>
                  <a:lnTo>
                    <a:pt x="5283" y="211"/>
                  </a:lnTo>
                  <a:lnTo>
                    <a:pt x="5283" y="226"/>
                  </a:lnTo>
                  <a:lnTo>
                    <a:pt x="5283" y="213"/>
                  </a:lnTo>
                  <a:lnTo>
                    <a:pt x="5284" y="224"/>
                  </a:lnTo>
                  <a:lnTo>
                    <a:pt x="5284" y="218"/>
                  </a:lnTo>
                  <a:lnTo>
                    <a:pt x="5284" y="218"/>
                  </a:lnTo>
                  <a:lnTo>
                    <a:pt x="5284" y="227"/>
                  </a:lnTo>
                  <a:lnTo>
                    <a:pt x="5284" y="216"/>
                  </a:lnTo>
                  <a:lnTo>
                    <a:pt x="5285" y="229"/>
                  </a:lnTo>
                  <a:lnTo>
                    <a:pt x="5285" y="222"/>
                  </a:lnTo>
                  <a:lnTo>
                    <a:pt x="5285" y="228"/>
                  </a:lnTo>
                  <a:lnTo>
                    <a:pt x="5285" y="224"/>
                  </a:lnTo>
                  <a:lnTo>
                    <a:pt x="5286" y="234"/>
                  </a:lnTo>
                  <a:lnTo>
                    <a:pt x="5286" y="223"/>
                  </a:lnTo>
                  <a:lnTo>
                    <a:pt x="5286" y="226"/>
                  </a:lnTo>
                  <a:lnTo>
                    <a:pt x="5286" y="234"/>
                  </a:lnTo>
                  <a:lnTo>
                    <a:pt x="5287" y="219"/>
                  </a:lnTo>
                  <a:lnTo>
                    <a:pt x="5287" y="226"/>
                  </a:lnTo>
                  <a:lnTo>
                    <a:pt x="5287" y="223"/>
                  </a:lnTo>
                  <a:lnTo>
                    <a:pt x="5287" y="220"/>
                  </a:lnTo>
                  <a:lnTo>
                    <a:pt x="5288" y="223"/>
                  </a:lnTo>
                  <a:lnTo>
                    <a:pt x="5288" y="233"/>
                  </a:lnTo>
                  <a:lnTo>
                    <a:pt x="5288" y="223"/>
                  </a:lnTo>
                  <a:lnTo>
                    <a:pt x="5288" y="228"/>
                  </a:lnTo>
                  <a:lnTo>
                    <a:pt x="5288" y="241"/>
                  </a:lnTo>
                  <a:lnTo>
                    <a:pt x="5288" y="231"/>
                  </a:lnTo>
                  <a:lnTo>
                    <a:pt x="5289" y="238"/>
                  </a:lnTo>
                  <a:lnTo>
                    <a:pt x="5289" y="235"/>
                  </a:lnTo>
                  <a:lnTo>
                    <a:pt x="5289" y="240"/>
                  </a:lnTo>
                  <a:lnTo>
                    <a:pt x="5289" y="238"/>
                  </a:lnTo>
                  <a:lnTo>
                    <a:pt x="5289" y="236"/>
                  </a:lnTo>
                  <a:lnTo>
                    <a:pt x="5290" y="252"/>
                  </a:lnTo>
                  <a:lnTo>
                    <a:pt x="5290" y="238"/>
                  </a:lnTo>
                  <a:lnTo>
                    <a:pt x="5290" y="249"/>
                  </a:lnTo>
                  <a:lnTo>
                    <a:pt x="5291" y="243"/>
                  </a:lnTo>
                  <a:lnTo>
                    <a:pt x="5291" y="245"/>
                  </a:lnTo>
                  <a:lnTo>
                    <a:pt x="5291" y="244"/>
                  </a:lnTo>
                  <a:lnTo>
                    <a:pt x="5291" y="251"/>
                  </a:lnTo>
                  <a:lnTo>
                    <a:pt x="5291" y="247"/>
                  </a:lnTo>
                  <a:lnTo>
                    <a:pt x="5292" y="260"/>
                  </a:lnTo>
                  <a:lnTo>
                    <a:pt x="5292" y="243"/>
                  </a:lnTo>
                  <a:lnTo>
                    <a:pt x="5292" y="249"/>
                  </a:lnTo>
                  <a:lnTo>
                    <a:pt x="5292" y="253"/>
                  </a:lnTo>
                  <a:lnTo>
                    <a:pt x="5293" y="248"/>
                  </a:lnTo>
                  <a:lnTo>
                    <a:pt x="5293" y="258"/>
                  </a:lnTo>
                  <a:lnTo>
                    <a:pt x="5293" y="249"/>
                  </a:lnTo>
                  <a:lnTo>
                    <a:pt x="5294" y="260"/>
                  </a:lnTo>
                  <a:lnTo>
                    <a:pt x="5294" y="253"/>
                  </a:lnTo>
                  <a:lnTo>
                    <a:pt x="5294" y="258"/>
                  </a:lnTo>
                  <a:lnTo>
                    <a:pt x="5295" y="261"/>
                  </a:lnTo>
                  <a:lnTo>
                    <a:pt x="5295" y="259"/>
                  </a:lnTo>
                  <a:lnTo>
                    <a:pt x="5295" y="249"/>
                  </a:lnTo>
                  <a:lnTo>
                    <a:pt x="5295" y="259"/>
                  </a:lnTo>
                  <a:lnTo>
                    <a:pt x="5295" y="250"/>
                  </a:lnTo>
                  <a:lnTo>
                    <a:pt x="5296" y="262"/>
                  </a:lnTo>
                  <a:lnTo>
                    <a:pt x="5296" y="257"/>
                  </a:lnTo>
                  <a:lnTo>
                    <a:pt x="5296" y="255"/>
                  </a:lnTo>
                  <a:lnTo>
                    <a:pt x="5296" y="261"/>
                  </a:lnTo>
                  <a:lnTo>
                    <a:pt x="5297" y="265"/>
                  </a:lnTo>
                  <a:lnTo>
                    <a:pt x="5297" y="253"/>
                  </a:lnTo>
                  <a:lnTo>
                    <a:pt x="5297" y="262"/>
                  </a:lnTo>
                  <a:lnTo>
                    <a:pt x="5297" y="267"/>
                  </a:lnTo>
                  <a:lnTo>
                    <a:pt x="5297" y="259"/>
                  </a:lnTo>
                  <a:lnTo>
                    <a:pt x="5298" y="268"/>
                  </a:lnTo>
                  <a:lnTo>
                    <a:pt x="5298" y="268"/>
                  </a:lnTo>
                  <a:lnTo>
                    <a:pt x="5298" y="259"/>
                  </a:lnTo>
                  <a:lnTo>
                    <a:pt x="5298" y="261"/>
                  </a:lnTo>
                  <a:lnTo>
                    <a:pt x="5298" y="262"/>
                  </a:lnTo>
                  <a:lnTo>
                    <a:pt x="5298" y="270"/>
                  </a:lnTo>
                  <a:lnTo>
                    <a:pt x="5299" y="257"/>
                  </a:lnTo>
                  <a:lnTo>
                    <a:pt x="5299" y="260"/>
                  </a:lnTo>
                  <a:lnTo>
                    <a:pt x="5299" y="268"/>
                  </a:lnTo>
                  <a:lnTo>
                    <a:pt x="5299" y="258"/>
                  </a:lnTo>
                  <a:lnTo>
                    <a:pt x="5300" y="264"/>
                  </a:lnTo>
                  <a:lnTo>
                    <a:pt x="5300" y="259"/>
                  </a:lnTo>
                  <a:lnTo>
                    <a:pt x="5300" y="261"/>
                  </a:lnTo>
                  <a:lnTo>
                    <a:pt x="5300" y="257"/>
                  </a:lnTo>
                  <a:lnTo>
                    <a:pt x="5301" y="266"/>
                  </a:lnTo>
                  <a:lnTo>
                    <a:pt x="5301" y="262"/>
                  </a:lnTo>
                  <a:lnTo>
                    <a:pt x="5301" y="268"/>
                  </a:lnTo>
                  <a:lnTo>
                    <a:pt x="5301" y="267"/>
                  </a:lnTo>
                  <a:lnTo>
                    <a:pt x="5302" y="266"/>
                  </a:lnTo>
                  <a:lnTo>
                    <a:pt x="5302" y="266"/>
                  </a:lnTo>
                  <a:lnTo>
                    <a:pt x="5302" y="275"/>
                  </a:lnTo>
                  <a:lnTo>
                    <a:pt x="5302" y="266"/>
                  </a:lnTo>
                  <a:lnTo>
                    <a:pt x="5302" y="277"/>
                  </a:lnTo>
                  <a:lnTo>
                    <a:pt x="5303" y="267"/>
                  </a:lnTo>
                  <a:lnTo>
                    <a:pt x="5303" y="273"/>
                  </a:lnTo>
                  <a:lnTo>
                    <a:pt x="5303" y="270"/>
                  </a:lnTo>
                  <a:lnTo>
                    <a:pt x="5303" y="274"/>
                  </a:lnTo>
                  <a:lnTo>
                    <a:pt x="5304" y="269"/>
                  </a:lnTo>
                  <a:lnTo>
                    <a:pt x="5304" y="273"/>
                  </a:lnTo>
                  <a:lnTo>
                    <a:pt x="5304" y="259"/>
                  </a:lnTo>
                  <a:lnTo>
                    <a:pt x="5304" y="261"/>
                  </a:lnTo>
                  <a:lnTo>
                    <a:pt x="5305" y="264"/>
                  </a:lnTo>
                  <a:lnTo>
                    <a:pt x="5305" y="260"/>
                  </a:lnTo>
                  <a:lnTo>
                    <a:pt x="5305" y="257"/>
                  </a:lnTo>
                  <a:lnTo>
                    <a:pt x="5305" y="264"/>
                  </a:lnTo>
                  <a:lnTo>
                    <a:pt x="5305" y="263"/>
                  </a:lnTo>
                  <a:lnTo>
                    <a:pt x="5306" y="263"/>
                  </a:lnTo>
                  <a:lnTo>
                    <a:pt x="5306" y="272"/>
                  </a:lnTo>
                  <a:lnTo>
                    <a:pt x="5306" y="266"/>
                  </a:lnTo>
                  <a:lnTo>
                    <a:pt x="5306" y="271"/>
                  </a:lnTo>
                  <a:lnTo>
                    <a:pt x="5306" y="269"/>
                  </a:lnTo>
                  <a:lnTo>
                    <a:pt x="5307" y="275"/>
                  </a:lnTo>
                  <a:lnTo>
                    <a:pt x="5307" y="273"/>
                  </a:lnTo>
                  <a:lnTo>
                    <a:pt x="5307" y="269"/>
                  </a:lnTo>
                  <a:lnTo>
                    <a:pt x="5307" y="283"/>
                  </a:lnTo>
                  <a:lnTo>
                    <a:pt x="5308" y="270"/>
                  </a:lnTo>
                  <a:lnTo>
                    <a:pt x="5308" y="278"/>
                  </a:lnTo>
                  <a:lnTo>
                    <a:pt x="5308" y="275"/>
                  </a:lnTo>
                  <a:lnTo>
                    <a:pt x="5308" y="278"/>
                  </a:lnTo>
                  <a:lnTo>
                    <a:pt x="5309" y="271"/>
                  </a:lnTo>
                  <a:lnTo>
                    <a:pt x="5309" y="281"/>
                  </a:lnTo>
                  <a:lnTo>
                    <a:pt x="5309" y="275"/>
                  </a:lnTo>
                  <a:lnTo>
                    <a:pt x="5309" y="286"/>
                  </a:lnTo>
                  <a:lnTo>
                    <a:pt x="5310" y="278"/>
                  </a:lnTo>
                  <a:lnTo>
                    <a:pt x="5310" y="280"/>
                  </a:lnTo>
                  <a:lnTo>
                    <a:pt x="5310" y="284"/>
                  </a:lnTo>
                  <a:lnTo>
                    <a:pt x="5311" y="274"/>
                  </a:lnTo>
                  <a:lnTo>
                    <a:pt x="5311" y="288"/>
                  </a:lnTo>
                  <a:lnTo>
                    <a:pt x="5311" y="280"/>
                  </a:lnTo>
                  <a:lnTo>
                    <a:pt x="5311" y="278"/>
                  </a:lnTo>
                  <a:lnTo>
                    <a:pt x="5311" y="288"/>
                  </a:lnTo>
                  <a:lnTo>
                    <a:pt x="5312" y="281"/>
                  </a:lnTo>
                  <a:lnTo>
                    <a:pt x="5312" y="282"/>
                  </a:lnTo>
                  <a:lnTo>
                    <a:pt x="5312" y="287"/>
                  </a:lnTo>
                  <a:lnTo>
                    <a:pt x="5312" y="279"/>
                  </a:lnTo>
                  <a:lnTo>
                    <a:pt x="5313" y="285"/>
                  </a:lnTo>
                  <a:lnTo>
                    <a:pt x="5313" y="273"/>
                  </a:lnTo>
                  <a:lnTo>
                    <a:pt x="5313" y="275"/>
                  </a:lnTo>
                  <a:lnTo>
                    <a:pt x="5313" y="270"/>
                  </a:lnTo>
                  <a:lnTo>
                    <a:pt x="5314" y="263"/>
                  </a:lnTo>
                  <a:lnTo>
                    <a:pt x="5314" y="262"/>
                  </a:lnTo>
                  <a:lnTo>
                    <a:pt x="5314" y="263"/>
                  </a:lnTo>
                  <a:lnTo>
                    <a:pt x="5314" y="262"/>
                  </a:lnTo>
                  <a:lnTo>
                    <a:pt x="5315" y="249"/>
                  </a:lnTo>
                  <a:lnTo>
                    <a:pt x="5315" y="250"/>
                  </a:lnTo>
                  <a:lnTo>
                    <a:pt x="5315" y="251"/>
                  </a:lnTo>
                  <a:lnTo>
                    <a:pt x="5315" y="234"/>
                  </a:lnTo>
                  <a:lnTo>
                    <a:pt x="5316" y="233"/>
                  </a:lnTo>
                  <a:lnTo>
                    <a:pt x="5316" y="217"/>
                  </a:lnTo>
                  <a:lnTo>
                    <a:pt x="5316" y="211"/>
                  </a:lnTo>
                  <a:lnTo>
                    <a:pt x="5316" y="215"/>
                  </a:lnTo>
                  <a:lnTo>
                    <a:pt x="5316" y="198"/>
                  </a:lnTo>
                  <a:lnTo>
                    <a:pt x="5317" y="197"/>
                  </a:lnTo>
                  <a:lnTo>
                    <a:pt x="5317" y="205"/>
                  </a:lnTo>
                  <a:lnTo>
                    <a:pt x="5317" y="198"/>
                  </a:lnTo>
                  <a:lnTo>
                    <a:pt x="5317" y="197"/>
                  </a:lnTo>
                  <a:lnTo>
                    <a:pt x="5318" y="206"/>
                  </a:lnTo>
                  <a:lnTo>
                    <a:pt x="5318" y="202"/>
                  </a:lnTo>
                  <a:lnTo>
                    <a:pt x="5318" y="198"/>
                  </a:lnTo>
                  <a:lnTo>
                    <a:pt x="5318" y="213"/>
                  </a:lnTo>
                  <a:lnTo>
                    <a:pt x="5319" y="202"/>
                  </a:lnTo>
                  <a:lnTo>
                    <a:pt x="5319" y="212"/>
                  </a:lnTo>
                  <a:lnTo>
                    <a:pt x="5319" y="208"/>
                  </a:lnTo>
                  <a:lnTo>
                    <a:pt x="5319" y="207"/>
                  </a:lnTo>
                  <a:lnTo>
                    <a:pt x="5319" y="209"/>
                  </a:lnTo>
                  <a:lnTo>
                    <a:pt x="5320" y="219"/>
                  </a:lnTo>
                  <a:lnTo>
                    <a:pt x="5320" y="208"/>
                  </a:lnTo>
                  <a:lnTo>
                    <a:pt x="5320" y="220"/>
                  </a:lnTo>
                  <a:lnTo>
                    <a:pt x="5320" y="214"/>
                  </a:lnTo>
                  <a:lnTo>
                    <a:pt x="5321" y="217"/>
                  </a:lnTo>
                  <a:lnTo>
                    <a:pt x="5321" y="223"/>
                  </a:lnTo>
                  <a:lnTo>
                    <a:pt x="5321" y="218"/>
                  </a:lnTo>
                  <a:lnTo>
                    <a:pt x="5322" y="229"/>
                  </a:lnTo>
                  <a:lnTo>
                    <a:pt x="5322" y="213"/>
                  </a:lnTo>
                  <a:lnTo>
                    <a:pt x="5322" y="227"/>
                  </a:lnTo>
                  <a:lnTo>
                    <a:pt x="5323" y="224"/>
                  </a:lnTo>
                  <a:lnTo>
                    <a:pt x="5323" y="225"/>
                  </a:lnTo>
                  <a:lnTo>
                    <a:pt x="5323" y="216"/>
                  </a:lnTo>
                  <a:lnTo>
                    <a:pt x="5323" y="227"/>
                  </a:lnTo>
                  <a:lnTo>
                    <a:pt x="5323" y="223"/>
                  </a:lnTo>
                  <a:lnTo>
                    <a:pt x="5323" y="217"/>
                  </a:lnTo>
                  <a:lnTo>
                    <a:pt x="5324" y="227"/>
                  </a:lnTo>
                  <a:lnTo>
                    <a:pt x="5324" y="219"/>
                  </a:lnTo>
                  <a:lnTo>
                    <a:pt x="5324" y="216"/>
                  </a:lnTo>
                  <a:lnTo>
                    <a:pt x="5324" y="225"/>
                  </a:lnTo>
                  <a:lnTo>
                    <a:pt x="5325" y="228"/>
                  </a:lnTo>
                  <a:lnTo>
                    <a:pt x="5325" y="219"/>
                  </a:lnTo>
                  <a:lnTo>
                    <a:pt x="5325" y="230"/>
                  </a:lnTo>
                  <a:lnTo>
                    <a:pt x="5325" y="227"/>
                  </a:lnTo>
                  <a:lnTo>
                    <a:pt x="5325" y="220"/>
                  </a:lnTo>
                  <a:lnTo>
                    <a:pt x="5326" y="230"/>
                  </a:lnTo>
                  <a:lnTo>
                    <a:pt x="5326" y="230"/>
                  </a:lnTo>
                  <a:lnTo>
                    <a:pt x="5326" y="225"/>
                  </a:lnTo>
                  <a:lnTo>
                    <a:pt x="5326" y="232"/>
                  </a:lnTo>
                  <a:lnTo>
                    <a:pt x="5326" y="233"/>
                  </a:lnTo>
                  <a:lnTo>
                    <a:pt x="5327" y="225"/>
                  </a:lnTo>
                  <a:lnTo>
                    <a:pt x="5327" y="241"/>
                  </a:lnTo>
                  <a:lnTo>
                    <a:pt x="5327" y="231"/>
                  </a:lnTo>
                  <a:lnTo>
                    <a:pt x="5328" y="234"/>
                  </a:lnTo>
                  <a:lnTo>
                    <a:pt x="5328" y="235"/>
                  </a:lnTo>
                  <a:lnTo>
                    <a:pt x="5328" y="230"/>
                  </a:lnTo>
                  <a:lnTo>
                    <a:pt x="5328" y="224"/>
                  </a:lnTo>
                  <a:lnTo>
                    <a:pt x="5328" y="235"/>
                  </a:lnTo>
                  <a:lnTo>
                    <a:pt x="5329" y="230"/>
                  </a:lnTo>
                  <a:lnTo>
                    <a:pt x="5329" y="227"/>
                  </a:lnTo>
                  <a:lnTo>
                    <a:pt x="5329" y="237"/>
                  </a:lnTo>
                  <a:lnTo>
                    <a:pt x="5329" y="237"/>
                  </a:lnTo>
                  <a:lnTo>
                    <a:pt x="5329" y="237"/>
                  </a:lnTo>
                  <a:lnTo>
                    <a:pt x="5330" y="230"/>
                  </a:lnTo>
                  <a:lnTo>
                    <a:pt x="5330" y="239"/>
                  </a:lnTo>
                  <a:lnTo>
                    <a:pt x="5330" y="238"/>
                  </a:lnTo>
                  <a:lnTo>
                    <a:pt x="5330" y="231"/>
                  </a:lnTo>
                  <a:lnTo>
                    <a:pt x="5330" y="242"/>
                  </a:lnTo>
                  <a:lnTo>
                    <a:pt x="5330" y="239"/>
                  </a:lnTo>
                  <a:lnTo>
                    <a:pt x="5331" y="231"/>
                  </a:lnTo>
                  <a:lnTo>
                    <a:pt x="5331" y="237"/>
                  </a:lnTo>
                  <a:lnTo>
                    <a:pt x="5331" y="231"/>
                  </a:lnTo>
                  <a:lnTo>
                    <a:pt x="5331" y="234"/>
                  </a:lnTo>
                  <a:lnTo>
                    <a:pt x="5332" y="226"/>
                  </a:lnTo>
                  <a:lnTo>
                    <a:pt x="5332" y="232"/>
                  </a:lnTo>
                  <a:lnTo>
                    <a:pt x="5332" y="236"/>
                  </a:lnTo>
                  <a:lnTo>
                    <a:pt x="5332" y="230"/>
                  </a:lnTo>
                  <a:lnTo>
                    <a:pt x="5332" y="234"/>
                  </a:lnTo>
                  <a:lnTo>
                    <a:pt x="5333" y="237"/>
                  </a:lnTo>
                  <a:lnTo>
                    <a:pt x="5333" y="231"/>
                  </a:lnTo>
                  <a:lnTo>
                    <a:pt x="5333" y="233"/>
                  </a:lnTo>
                  <a:lnTo>
                    <a:pt x="5333" y="236"/>
                  </a:lnTo>
                  <a:lnTo>
                    <a:pt x="5333" y="238"/>
                  </a:lnTo>
                  <a:lnTo>
                    <a:pt x="5333" y="229"/>
                  </a:lnTo>
                  <a:lnTo>
                    <a:pt x="5334" y="230"/>
                  </a:lnTo>
                  <a:lnTo>
                    <a:pt x="5334" y="236"/>
                  </a:lnTo>
                  <a:lnTo>
                    <a:pt x="5334" y="228"/>
                  </a:lnTo>
                  <a:lnTo>
                    <a:pt x="5334" y="225"/>
                  </a:lnTo>
                  <a:lnTo>
                    <a:pt x="5334" y="227"/>
                  </a:lnTo>
                  <a:lnTo>
                    <a:pt x="5335" y="225"/>
                  </a:lnTo>
                  <a:lnTo>
                    <a:pt x="5335" y="226"/>
                  </a:lnTo>
                  <a:lnTo>
                    <a:pt x="5335" y="223"/>
                  </a:lnTo>
                  <a:lnTo>
                    <a:pt x="5335" y="230"/>
                  </a:lnTo>
                  <a:lnTo>
                    <a:pt x="5336" y="221"/>
                  </a:lnTo>
                  <a:lnTo>
                    <a:pt x="5336" y="227"/>
                  </a:lnTo>
                  <a:lnTo>
                    <a:pt x="5336" y="222"/>
                  </a:lnTo>
                  <a:lnTo>
                    <a:pt x="5336" y="221"/>
                  </a:lnTo>
                  <a:lnTo>
                    <a:pt x="5337" y="226"/>
                  </a:lnTo>
                  <a:lnTo>
                    <a:pt x="5337" y="225"/>
                  </a:lnTo>
                  <a:lnTo>
                    <a:pt x="5337" y="219"/>
                  </a:lnTo>
                  <a:lnTo>
                    <a:pt x="5337" y="227"/>
                  </a:lnTo>
                  <a:lnTo>
                    <a:pt x="5338" y="204"/>
                  </a:lnTo>
                  <a:lnTo>
                    <a:pt x="5338" y="209"/>
                  </a:lnTo>
                  <a:lnTo>
                    <a:pt x="5338" y="209"/>
                  </a:lnTo>
                  <a:lnTo>
                    <a:pt x="5338" y="207"/>
                  </a:lnTo>
                  <a:lnTo>
                    <a:pt x="5338" y="212"/>
                  </a:lnTo>
                  <a:lnTo>
                    <a:pt x="5339" y="215"/>
                  </a:lnTo>
                  <a:lnTo>
                    <a:pt x="5339" y="199"/>
                  </a:lnTo>
                  <a:lnTo>
                    <a:pt x="5339" y="202"/>
                  </a:lnTo>
                  <a:lnTo>
                    <a:pt x="5339" y="205"/>
                  </a:lnTo>
                  <a:lnTo>
                    <a:pt x="5340" y="210"/>
                  </a:lnTo>
                  <a:lnTo>
                    <a:pt x="5340" y="196"/>
                  </a:lnTo>
                  <a:lnTo>
                    <a:pt x="5340" y="208"/>
                  </a:lnTo>
                  <a:lnTo>
                    <a:pt x="5340" y="202"/>
                  </a:lnTo>
                  <a:lnTo>
                    <a:pt x="5340" y="206"/>
                  </a:lnTo>
                  <a:lnTo>
                    <a:pt x="5341" y="205"/>
                  </a:lnTo>
                  <a:lnTo>
                    <a:pt x="5341" y="203"/>
                  </a:lnTo>
                  <a:lnTo>
                    <a:pt x="5341" y="207"/>
                  </a:lnTo>
                  <a:lnTo>
                    <a:pt x="5342" y="200"/>
                  </a:lnTo>
                  <a:lnTo>
                    <a:pt x="5342" y="200"/>
                  </a:lnTo>
                  <a:lnTo>
                    <a:pt x="5342" y="207"/>
                  </a:lnTo>
                  <a:lnTo>
                    <a:pt x="5342" y="199"/>
                  </a:lnTo>
                  <a:lnTo>
                    <a:pt x="5343" y="200"/>
                  </a:lnTo>
                  <a:lnTo>
                    <a:pt x="5343" y="201"/>
                  </a:lnTo>
                  <a:lnTo>
                    <a:pt x="5343" y="194"/>
                  </a:lnTo>
                  <a:lnTo>
                    <a:pt x="5344" y="201"/>
                  </a:lnTo>
                  <a:lnTo>
                    <a:pt x="5344" y="192"/>
                  </a:lnTo>
                  <a:lnTo>
                    <a:pt x="5344" y="195"/>
                  </a:lnTo>
                  <a:lnTo>
                    <a:pt x="5344" y="193"/>
                  </a:lnTo>
                  <a:lnTo>
                    <a:pt x="5344" y="190"/>
                  </a:lnTo>
                  <a:lnTo>
                    <a:pt x="5345" y="190"/>
                  </a:lnTo>
                  <a:lnTo>
                    <a:pt x="5345" y="193"/>
                  </a:lnTo>
                  <a:lnTo>
                    <a:pt x="5345" y="181"/>
                  </a:lnTo>
                  <a:lnTo>
                    <a:pt x="5345" y="185"/>
                  </a:lnTo>
                  <a:lnTo>
                    <a:pt x="5345" y="187"/>
                  </a:lnTo>
                  <a:lnTo>
                    <a:pt x="5346" y="173"/>
                  </a:lnTo>
                  <a:lnTo>
                    <a:pt x="5346" y="174"/>
                  </a:lnTo>
                  <a:lnTo>
                    <a:pt x="5346" y="168"/>
                  </a:lnTo>
                  <a:lnTo>
                    <a:pt x="5347" y="168"/>
                  </a:lnTo>
                  <a:lnTo>
                    <a:pt x="5347" y="163"/>
                  </a:lnTo>
                  <a:lnTo>
                    <a:pt x="5347" y="175"/>
                  </a:lnTo>
                  <a:lnTo>
                    <a:pt x="5347" y="167"/>
                  </a:lnTo>
                  <a:lnTo>
                    <a:pt x="5347" y="166"/>
                  </a:lnTo>
                  <a:lnTo>
                    <a:pt x="5347" y="168"/>
                  </a:lnTo>
                  <a:lnTo>
                    <a:pt x="5347" y="167"/>
                  </a:lnTo>
                  <a:lnTo>
                    <a:pt x="5348" y="158"/>
                  </a:lnTo>
                  <a:lnTo>
                    <a:pt x="5348" y="172"/>
                  </a:lnTo>
                  <a:lnTo>
                    <a:pt x="5348" y="163"/>
                  </a:lnTo>
                  <a:lnTo>
                    <a:pt x="5349" y="165"/>
                  </a:lnTo>
                  <a:lnTo>
                    <a:pt x="5349" y="165"/>
                  </a:lnTo>
                  <a:lnTo>
                    <a:pt x="5349" y="160"/>
                  </a:lnTo>
                  <a:lnTo>
                    <a:pt x="5349" y="164"/>
                  </a:lnTo>
                  <a:lnTo>
                    <a:pt x="5349" y="158"/>
                  </a:lnTo>
                  <a:lnTo>
                    <a:pt x="5350" y="166"/>
                  </a:lnTo>
                  <a:lnTo>
                    <a:pt x="5350" y="155"/>
                  </a:lnTo>
                  <a:lnTo>
                    <a:pt x="5350" y="165"/>
                  </a:lnTo>
                  <a:lnTo>
                    <a:pt x="5351" y="156"/>
                  </a:lnTo>
                  <a:lnTo>
                    <a:pt x="5351" y="159"/>
                  </a:lnTo>
                  <a:lnTo>
                    <a:pt x="5351" y="153"/>
                  </a:lnTo>
                  <a:lnTo>
                    <a:pt x="5351" y="164"/>
                  </a:lnTo>
                  <a:lnTo>
                    <a:pt x="5351" y="152"/>
                  </a:lnTo>
                  <a:lnTo>
                    <a:pt x="5351" y="152"/>
                  </a:lnTo>
                  <a:lnTo>
                    <a:pt x="5352" y="143"/>
                  </a:lnTo>
                  <a:lnTo>
                    <a:pt x="5352" y="141"/>
                  </a:lnTo>
                  <a:lnTo>
                    <a:pt x="5352" y="138"/>
                  </a:lnTo>
                  <a:lnTo>
                    <a:pt x="5352" y="141"/>
                  </a:lnTo>
                  <a:lnTo>
                    <a:pt x="5353" y="136"/>
                  </a:lnTo>
                  <a:lnTo>
                    <a:pt x="5353" y="127"/>
                  </a:lnTo>
                  <a:lnTo>
                    <a:pt x="5353" y="135"/>
                  </a:lnTo>
                  <a:lnTo>
                    <a:pt x="5353" y="137"/>
                  </a:lnTo>
                  <a:lnTo>
                    <a:pt x="5353" y="125"/>
                  </a:lnTo>
                  <a:lnTo>
                    <a:pt x="5354" y="139"/>
                  </a:lnTo>
                  <a:lnTo>
                    <a:pt x="5354" y="131"/>
                  </a:lnTo>
                  <a:lnTo>
                    <a:pt x="5354" y="132"/>
                  </a:lnTo>
                  <a:lnTo>
                    <a:pt x="5354" y="126"/>
                  </a:lnTo>
                  <a:lnTo>
                    <a:pt x="5354" y="133"/>
                  </a:lnTo>
                  <a:lnTo>
                    <a:pt x="5354" y="134"/>
                  </a:lnTo>
                  <a:lnTo>
                    <a:pt x="5355" y="118"/>
                  </a:lnTo>
                  <a:lnTo>
                    <a:pt x="5355" y="138"/>
                  </a:lnTo>
                  <a:lnTo>
                    <a:pt x="5355" y="119"/>
                  </a:lnTo>
                  <a:lnTo>
                    <a:pt x="5355" y="130"/>
                  </a:lnTo>
                  <a:lnTo>
                    <a:pt x="5356" y="120"/>
                  </a:lnTo>
                  <a:lnTo>
                    <a:pt x="5356" y="131"/>
                  </a:lnTo>
                  <a:lnTo>
                    <a:pt x="5356" y="113"/>
                  </a:lnTo>
                  <a:lnTo>
                    <a:pt x="5356" y="130"/>
                  </a:lnTo>
                  <a:lnTo>
                    <a:pt x="5357" y="116"/>
                  </a:lnTo>
                  <a:lnTo>
                    <a:pt x="5357" y="120"/>
                  </a:lnTo>
                  <a:lnTo>
                    <a:pt x="5357" y="117"/>
                  </a:lnTo>
                  <a:lnTo>
                    <a:pt x="5357" y="122"/>
                  </a:lnTo>
                  <a:lnTo>
                    <a:pt x="5357" y="119"/>
                  </a:lnTo>
                  <a:lnTo>
                    <a:pt x="5358" y="108"/>
                  </a:lnTo>
                  <a:lnTo>
                    <a:pt x="5358" y="116"/>
                  </a:lnTo>
                  <a:lnTo>
                    <a:pt x="5358" y="113"/>
                  </a:lnTo>
                  <a:lnTo>
                    <a:pt x="5358" y="106"/>
                  </a:lnTo>
                  <a:lnTo>
                    <a:pt x="5358" y="115"/>
                  </a:lnTo>
                  <a:lnTo>
                    <a:pt x="5358" y="112"/>
                  </a:lnTo>
                  <a:lnTo>
                    <a:pt x="5359" y="112"/>
                  </a:lnTo>
                  <a:lnTo>
                    <a:pt x="5359" y="105"/>
                  </a:lnTo>
                  <a:lnTo>
                    <a:pt x="5359" y="111"/>
                  </a:lnTo>
                  <a:lnTo>
                    <a:pt x="5359" y="118"/>
                  </a:lnTo>
                  <a:lnTo>
                    <a:pt x="5360" y="102"/>
                  </a:lnTo>
                  <a:lnTo>
                    <a:pt x="5360" y="118"/>
                  </a:lnTo>
                  <a:lnTo>
                    <a:pt x="5360" y="110"/>
                  </a:lnTo>
                  <a:lnTo>
                    <a:pt x="5360" y="114"/>
                  </a:lnTo>
                  <a:lnTo>
                    <a:pt x="5360" y="110"/>
                  </a:lnTo>
                  <a:lnTo>
                    <a:pt x="5361" y="114"/>
                  </a:lnTo>
                  <a:lnTo>
                    <a:pt x="5361" y="119"/>
                  </a:lnTo>
                  <a:lnTo>
                    <a:pt x="5361" y="102"/>
                  </a:lnTo>
                  <a:lnTo>
                    <a:pt x="5361" y="119"/>
                  </a:lnTo>
                  <a:lnTo>
                    <a:pt x="5361" y="108"/>
                  </a:lnTo>
                  <a:lnTo>
                    <a:pt x="5362" y="102"/>
                  </a:lnTo>
                  <a:lnTo>
                    <a:pt x="5362" y="109"/>
                  </a:lnTo>
                  <a:lnTo>
                    <a:pt x="5362" y="107"/>
                  </a:lnTo>
                  <a:lnTo>
                    <a:pt x="5362" y="93"/>
                  </a:lnTo>
                  <a:lnTo>
                    <a:pt x="5362" y="106"/>
                  </a:lnTo>
                  <a:lnTo>
                    <a:pt x="5363" y="95"/>
                  </a:lnTo>
                  <a:lnTo>
                    <a:pt x="5363" y="98"/>
                  </a:lnTo>
                  <a:lnTo>
                    <a:pt x="5363" y="96"/>
                  </a:lnTo>
                  <a:lnTo>
                    <a:pt x="5363" y="99"/>
                  </a:lnTo>
                  <a:lnTo>
                    <a:pt x="5364" y="87"/>
                  </a:lnTo>
                  <a:lnTo>
                    <a:pt x="5364" y="71"/>
                  </a:lnTo>
                  <a:lnTo>
                    <a:pt x="5364" y="80"/>
                  </a:lnTo>
                  <a:lnTo>
                    <a:pt x="5364" y="75"/>
                  </a:lnTo>
                  <a:lnTo>
                    <a:pt x="5364" y="77"/>
                  </a:lnTo>
                  <a:lnTo>
                    <a:pt x="5365" y="71"/>
                  </a:lnTo>
                  <a:lnTo>
                    <a:pt x="5365" y="84"/>
                  </a:lnTo>
                  <a:lnTo>
                    <a:pt x="5365" y="79"/>
                  </a:lnTo>
                  <a:lnTo>
                    <a:pt x="5365" y="80"/>
                  </a:lnTo>
                  <a:lnTo>
                    <a:pt x="5365" y="90"/>
                  </a:lnTo>
                  <a:lnTo>
                    <a:pt x="5366" y="79"/>
                  </a:lnTo>
                  <a:lnTo>
                    <a:pt x="5366" y="79"/>
                  </a:lnTo>
                  <a:lnTo>
                    <a:pt x="5366" y="88"/>
                  </a:lnTo>
                  <a:lnTo>
                    <a:pt x="5366" y="74"/>
                  </a:lnTo>
                  <a:lnTo>
                    <a:pt x="5366" y="79"/>
                  </a:lnTo>
                  <a:lnTo>
                    <a:pt x="5367" y="80"/>
                  </a:lnTo>
                  <a:lnTo>
                    <a:pt x="5367" y="82"/>
                  </a:lnTo>
                  <a:lnTo>
                    <a:pt x="5367" y="71"/>
                  </a:lnTo>
                  <a:lnTo>
                    <a:pt x="5367" y="80"/>
                  </a:lnTo>
                  <a:lnTo>
                    <a:pt x="5368" y="77"/>
                  </a:lnTo>
                  <a:lnTo>
                    <a:pt x="5368" y="80"/>
                  </a:lnTo>
                  <a:lnTo>
                    <a:pt x="5368" y="68"/>
                  </a:lnTo>
                  <a:lnTo>
                    <a:pt x="5368" y="71"/>
                  </a:lnTo>
                  <a:lnTo>
                    <a:pt x="5368" y="71"/>
                  </a:lnTo>
                  <a:lnTo>
                    <a:pt x="5368" y="66"/>
                  </a:lnTo>
                  <a:lnTo>
                    <a:pt x="5369" y="75"/>
                  </a:lnTo>
                  <a:lnTo>
                    <a:pt x="5369" y="66"/>
                  </a:lnTo>
                  <a:lnTo>
                    <a:pt x="5369" y="76"/>
                  </a:lnTo>
                  <a:lnTo>
                    <a:pt x="5369" y="62"/>
                  </a:lnTo>
                  <a:lnTo>
                    <a:pt x="5369" y="74"/>
                  </a:lnTo>
                  <a:lnTo>
                    <a:pt x="5370" y="60"/>
                  </a:lnTo>
                  <a:lnTo>
                    <a:pt x="5370" y="67"/>
                  </a:lnTo>
                  <a:lnTo>
                    <a:pt x="5370" y="65"/>
                  </a:lnTo>
                  <a:lnTo>
                    <a:pt x="5370" y="66"/>
                  </a:lnTo>
                  <a:lnTo>
                    <a:pt x="5371" y="70"/>
                  </a:lnTo>
                  <a:lnTo>
                    <a:pt x="5371" y="64"/>
                  </a:lnTo>
                  <a:lnTo>
                    <a:pt x="5371" y="74"/>
                  </a:lnTo>
                  <a:lnTo>
                    <a:pt x="5371" y="66"/>
                  </a:lnTo>
                  <a:lnTo>
                    <a:pt x="5372" y="63"/>
                  </a:lnTo>
                  <a:lnTo>
                    <a:pt x="5372" y="57"/>
                  </a:lnTo>
                  <a:lnTo>
                    <a:pt x="5372" y="64"/>
                  </a:lnTo>
                  <a:lnTo>
                    <a:pt x="5372" y="60"/>
                  </a:lnTo>
                  <a:lnTo>
                    <a:pt x="5372" y="66"/>
                  </a:lnTo>
                  <a:lnTo>
                    <a:pt x="5373" y="65"/>
                  </a:lnTo>
                  <a:lnTo>
                    <a:pt x="5373" y="72"/>
                  </a:lnTo>
                  <a:lnTo>
                    <a:pt x="5373" y="64"/>
                  </a:lnTo>
                  <a:lnTo>
                    <a:pt x="5373" y="67"/>
                  </a:lnTo>
                  <a:lnTo>
                    <a:pt x="5374" y="59"/>
                  </a:lnTo>
                  <a:lnTo>
                    <a:pt x="5374" y="72"/>
                  </a:lnTo>
                  <a:lnTo>
                    <a:pt x="5374" y="60"/>
                  </a:lnTo>
                  <a:lnTo>
                    <a:pt x="5374" y="71"/>
                  </a:lnTo>
                  <a:lnTo>
                    <a:pt x="5375" y="59"/>
                  </a:lnTo>
                  <a:lnTo>
                    <a:pt x="5375" y="56"/>
                  </a:lnTo>
                  <a:lnTo>
                    <a:pt x="5375" y="58"/>
                  </a:lnTo>
                  <a:lnTo>
                    <a:pt x="5375" y="55"/>
                  </a:lnTo>
                  <a:lnTo>
                    <a:pt x="5375" y="64"/>
                  </a:lnTo>
                  <a:lnTo>
                    <a:pt x="5375" y="55"/>
                  </a:lnTo>
                  <a:lnTo>
                    <a:pt x="5375" y="58"/>
                  </a:lnTo>
                  <a:lnTo>
                    <a:pt x="5376" y="58"/>
                  </a:lnTo>
                  <a:lnTo>
                    <a:pt x="5376" y="59"/>
                  </a:lnTo>
                  <a:lnTo>
                    <a:pt x="5376" y="56"/>
                  </a:lnTo>
                  <a:lnTo>
                    <a:pt x="5377" y="63"/>
                  </a:lnTo>
                  <a:lnTo>
                    <a:pt x="5377" y="63"/>
                  </a:lnTo>
                  <a:lnTo>
                    <a:pt x="5377" y="65"/>
                  </a:lnTo>
                  <a:lnTo>
                    <a:pt x="5377" y="54"/>
                  </a:lnTo>
                  <a:lnTo>
                    <a:pt x="5378" y="58"/>
                  </a:lnTo>
                  <a:lnTo>
                    <a:pt x="5378" y="64"/>
                  </a:lnTo>
                  <a:lnTo>
                    <a:pt x="5378" y="58"/>
                  </a:lnTo>
                  <a:lnTo>
                    <a:pt x="5378" y="60"/>
                  </a:lnTo>
                  <a:lnTo>
                    <a:pt x="5379" y="66"/>
                  </a:lnTo>
                  <a:lnTo>
                    <a:pt x="5379" y="66"/>
                  </a:lnTo>
                  <a:lnTo>
                    <a:pt x="5379" y="65"/>
                  </a:lnTo>
                  <a:lnTo>
                    <a:pt x="5379" y="72"/>
                  </a:lnTo>
                  <a:lnTo>
                    <a:pt x="5379" y="63"/>
                  </a:lnTo>
                  <a:lnTo>
                    <a:pt x="5380" y="68"/>
                  </a:lnTo>
                  <a:lnTo>
                    <a:pt x="5380" y="77"/>
                  </a:lnTo>
                  <a:lnTo>
                    <a:pt x="5380" y="72"/>
                  </a:lnTo>
                  <a:lnTo>
                    <a:pt x="5380" y="74"/>
                  </a:lnTo>
                  <a:lnTo>
                    <a:pt x="5381" y="79"/>
                  </a:lnTo>
                  <a:lnTo>
                    <a:pt x="5381" y="81"/>
                  </a:lnTo>
                  <a:lnTo>
                    <a:pt x="5381" y="74"/>
                  </a:lnTo>
                  <a:lnTo>
                    <a:pt x="5381" y="83"/>
                  </a:lnTo>
                  <a:lnTo>
                    <a:pt x="5381" y="77"/>
                  </a:lnTo>
                  <a:lnTo>
                    <a:pt x="5382" y="80"/>
                  </a:lnTo>
                  <a:lnTo>
                    <a:pt x="5382" y="80"/>
                  </a:lnTo>
                  <a:lnTo>
                    <a:pt x="5382" y="88"/>
                  </a:lnTo>
                  <a:lnTo>
                    <a:pt x="5382" y="76"/>
                  </a:lnTo>
                  <a:lnTo>
                    <a:pt x="5382" y="75"/>
                  </a:lnTo>
                  <a:lnTo>
                    <a:pt x="5383" y="86"/>
                  </a:lnTo>
                  <a:lnTo>
                    <a:pt x="5383" y="81"/>
                  </a:lnTo>
                  <a:lnTo>
                    <a:pt x="5383" y="90"/>
                  </a:lnTo>
                  <a:lnTo>
                    <a:pt x="5384" y="84"/>
                  </a:lnTo>
                  <a:lnTo>
                    <a:pt x="5384" y="84"/>
                  </a:lnTo>
                  <a:lnTo>
                    <a:pt x="5384" y="87"/>
                  </a:lnTo>
                  <a:lnTo>
                    <a:pt x="5384" y="95"/>
                  </a:lnTo>
                  <a:lnTo>
                    <a:pt x="5384" y="88"/>
                  </a:lnTo>
                  <a:lnTo>
                    <a:pt x="5385" y="101"/>
                  </a:lnTo>
                  <a:lnTo>
                    <a:pt x="5385" y="93"/>
                  </a:lnTo>
                  <a:lnTo>
                    <a:pt x="5385" y="96"/>
                  </a:lnTo>
                  <a:lnTo>
                    <a:pt x="5386" y="98"/>
                  </a:lnTo>
                  <a:lnTo>
                    <a:pt x="5386" y="97"/>
                  </a:lnTo>
                  <a:lnTo>
                    <a:pt x="5386" y="99"/>
                  </a:lnTo>
                  <a:lnTo>
                    <a:pt x="5386" y="107"/>
                  </a:lnTo>
                  <a:lnTo>
                    <a:pt x="5386" y="101"/>
                  </a:lnTo>
                  <a:lnTo>
                    <a:pt x="5386" y="108"/>
                  </a:lnTo>
                  <a:lnTo>
                    <a:pt x="5387" y="112"/>
                  </a:lnTo>
                  <a:lnTo>
                    <a:pt x="5387" y="112"/>
                  </a:lnTo>
                  <a:lnTo>
                    <a:pt x="5387" y="110"/>
                  </a:lnTo>
                  <a:lnTo>
                    <a:pt x="5387" y="104"/>
                  </a:lnTo>
                  <a:lnTo>
                    <a:pt x="5388" y="117"/>
                  </a:lnTo>
                  <a:lnTo>
                    <a:pt x="5388" y="107"/>
                  </a:lnTo>
                  <a:lnTo>
                    <a:pt x="5388" y="112"/>
                  </a:lnTo>
                  <a:lnTo>
                    <a:pt x="5388" y="117"/>
                  </a:lnTo>
                  <a:lnTo>
                    <a:pt x="5388" y="111"/>
                  </a:lnTo>
                  <a:lnTo>
                    <a:pt x="5389" y="114"/>
                  </a:lnTo>
                  <a:lnTo>
                    <a:pt x="5389" y="112"/>
                  </a:lnTo>
                  <a:lnTo>
                    <a:pt x="5389" y="127"/>
                  </a:lnTo>
                  <a:lnTo>
                    <a:pt x="5389" y="109"/>
                  </a:lnTo>
                  <a:lnTo>
                    <a:pt x="5389" y="126"/>
                  </a:lnTo>
                  <a:lnTo>
                    <a:pt x="5389" y="124"/>
                  </a:lnTo>
                  <a:lnTo>
                    <a:pt x="5390" y="126"/>
                  </a:lnTo>
                  <a:lnTo>
                    <a:pt x="5390" y="124"/>
                  </a:lnTo>
                  <a:lnTo>
                    <a:pt x="5390" y="127"/>
                  </a:lnTo>
                  <a:lnTo>
                    <a:pt x="5390" y="134"/>
                  </a:lnTo>
                  <a:lnTo>
                    <a:pt x="5390" y="127"/>
                  </a:lnTo>
                  <a:lnTo>
                    <a:pt x="5391" y="140"/>
                  </a:lnTo>
                  <a:lnTo>
                    <a:pt x="5391" y="137"/>
                  </a:lnTo>
                  <a:lnTo>
                    <a:pt x="5391" y="139"/>
                  </a:lnTo>
                  <a:lnTo>
                    <a:pt x="5391" y="137"/>
                  </a:lnTo>
                  <a:lnTo>
                    <a:pt x="5392" y="146"/>
                  </a:lnTo>
                  <a:lnTo>
                    <a:pt x="5392" y="147"/>
                  </a:lnTo>
                  <a:lnTo>
                    <a:pt x="5392" y="145"/>
                  </a:lnTo>
                  <a:lnTo>
                    <a:pt x="5392" y="154"/>
                  </a:lnTo>
                  <a:lnTo>
                    <a:pt x="5392" y="154"/>
                  </a:lnTo>
                  <a:lnTo>
                    <a:pt x="5393" y="157"/>
                  </a:lnTo>
                  <a:lnTo>
                    <a:pt x="5393" y="156"/>
                  </a:lnTo>
                  <a:lnTo>
                    <a:pt x="5393" y="163"/>
                  </a:lnTo>
                  <a:lnTo>
                    <a:pt x="5393" y="162"/>
                  </a:lnTo>
                  <a:lnTo>
                    <a:pt x="5393" y="157"/>
                  </a:lnTo>
                  <a:lnTo>
                    <a:pt x="5394" y="176"/>
                  </a:lnTo>
                  <a:lnTo>
                    <a:pt x="5394" y="170"/>
                  </a:lnTo>
                  <a:lnTo>
                    <a:pt x="5394" y="178"/>
                  </a:lnTo>
                  <a:lnTo>
                    <a:pt x="5395" y="177"/>
                  </a:lnTo>
                  <a:lnTo>
                    <a:pt x="5395" y="187"/>
                  </a:lnTo>
                  <a:lnTo>
                    <a:pt x="5395" y="186"/>
                  </a:lnTo>
                  <a:lnTo>
                    <a:pt x="5395" y="188"/>
                  </a:lnTo>
                  <a:lnTo>
                    <a:pt x="5396" y="194"/>
                  </a:lnTo>
                  <a:lnTo>
                    <a:pt x="5396" y="193"/>
                  </a:lnTo>
                  <a:lnTo>
                    <a:pt x="5396" y="205"/>
                  </a:lnTo>
                  <a:lnTo>
                    <a:pt x="5396" y="199"/>
                  </a:lnTo>
                  <a:lnTo>
                    <a:pt x="5397" y="206"/>
                  </a:lnTo>
                  <a:lnTo>
                    <a:pt x="5397" y="207"/>
                  </a:lnTo>
                  <a:lnTo>
                    <a:pt x="5397" y="212"/>
                  </a:lnTo>
                  <a:lnTo>
                    <a:pt x="5397" y="210"/>
                  </a:lnTo>
                  <a:lnTo>
                    <a:pt x="5398" y="224"/>
                  </a:lnTo>
                  <a:lnTo>
                    <a:pt x="5398" y="216"/>
                  </a:lnTo>
                  <a:lnTo>
                    <a:pt x="5398" y="223"/>
                  </a:lnTo>
                  <a:lnTo>
                    <a:pt x="5398" y="223"/>
                  </a:lnTo>
                  <a:lnTo>
                    <a:pt x="5399" y="233"/>
                  </a:lnTo>
                  <a:lnTo>
                    <a:pt x="5399" y="231"/>
                  </a:lnTo>
                  <a:lnTo>
                    <a:pt x="5399" y="240"/>
                  </a:lnTo>
                  <a:lnTo>
                    <a:pt x="5399" y="230"/>
                  </a:lnTo>
                  <a:lnTo>
                    <a:pt x="5400" y="237"/>
                  </a:lnTo>
                  <a:lnTo>
                    <a:pt x="5400" y="246"/>
                  </a:lnTo>
                  <a:lnTo>
                    <a:pt x="5400" y="250"/>
                  </a:lnTo>
                  <a:lnTo>
                    <a:pt x="5400" y="257"/>
                  </a:lnTo>
                  <a:lnTo>
                    <a:pt x="5401" y="256"/>
                  </a:lnTo>
                  <a:lnTo>
                    <a:pt x="5401" y="266"/>
                  </a:lnTo>
                  <a:lnTo>
                    <a:pt x="5401" y="263"/>
                  </a:lnTo>
                  <a:lnTo>
                    <a:pt x="5401" y="270"/>
                  </a:lnTo>
                  <a:lnTo>
                    <a:pt x="5402" y="269"/>
                  </a:lnTo>
                  <a:lnTo>
                    <a:pt x="5402" y="272"/>
                  </a:lnTo>
                  <a:lnTo>
                    <a:pt x="5402" y="278"/>
                  </a:lnTo>
                  <a:lnTo>
                    <a:pt x="5402" y="276"/>
                  </a:lnTo>
                  <a:lnTo>
                    <a:pt x="5403" y="285"/>
                  </a:lnTo>
                  <a:lnTo>
                    <a:pt x="5403" y="281"/>
                  </a:lnTo>
                  <a:lnTo>
                    <a:pt x="5403" y="284"/>
                  </a:lnTo>
                  <a:lnTo>
                    <a:pt x="5403" y="292"/>
                  </a:lnTo>
                  <a:lnTo>
                    <a:pt x="5403" y="289"/>
                  </a:lnTo>
                  <a:lnTo>
                    <a:pt x="5403" y="298"/>
                  </a:lnTo>
                  <a:lnTo>
                    <a:pt x="5403" y="296"/>
                  </a:lnTo>
                  <a:lnTo>
                    <a:pt x="5404" y="302"/>
                  </a:lnTo>
                  <a:lnTo>
                    <a:pt x="5404" y="305"/>
                  </a:lnTo>
                  <a:lnTo>
                    <a:pt x="5404" y="303"/>
                  </a:lnTo>
                  <a:lnTo>
                    <a:pt x="5404" y="308"/>
                  </a:lnTo>
                  <a:lnTo>
                    <a:pt x="5405" y="312"/>
                  </a:lnTo>
                  <a:lnTo>
                    <a:pt x="5405" y="311"/>
                  </a:lnTo>
                  <a:lnTo>
                    <a:pt x="5405" y="322"/>
                  </a:lnTo>
                  <a:lnTo>
                    <a:pt x="5405" y="314"/>
                  </a:lnTo>
                  <a:lnTo>
                    <a:pt x="5405" y="321"/>
                  </a:lnTo>
                  <a:lnTo>
                    <a:pt x="5406" y="328"/>
                  </a:lnTo>
                  <a:lnTo>
                    <a:pt x="5406" y="326"/>
                  </a:lnTo>
                  <a:lnTo>
                    <a:pt x="5406" y="334"/>
                  </a:lnTo>
                  <a:lnTo>
                    <a:pt x="5406" y="330"/>
                  </a:lnTo>
                  <a:lnTo>
                    <a:pt x="5407" y="339"/>
                  </a:lnTo>
                  <a:lnTo>
                    <a:pt x="5407" y="337"/>
                  </a:lnTo>
                  <a:lnTo>
                    <a:pt x="5407" y="339"/>
                  </a:lnTo>
                  <a:lnTo>
                    <a:pt x="5407" y="348"/>
                  </a:lnTo>
                  <a:lnTo>
                    <a:pt x="5407" y="343"/>
                  </a:lnTo>
                  <a:lnTo>
                    <a:pt x="5407" y="348"/>
                  </a:lnTo>
                  <a:lnTo>
                    <a:pt x="5407" y="353"/>
                  </a:lnTo>
                  <a:lnTo>
                    <a:pt x="5408" y="352"/>
                  </a:lnTo>
                  <a:lnTo>
                    <a:pt x="5408" y="361"/>
                  </a:lnTo>
                  <a:lnTo>
                    <a:pt x="5408" y="357"/>
                  </a:lnTo>
                  <a:lnTo>
                    <a:pt x="5408" y="362"/>
                  </a:lnTo>
                  <a:lnTo>
                    <a:pt x="5409" y="367"/>
                  </a:lnTo>
                  <a:lnTo>
                    <a:pt x="5409" y="363"/>
                  </a:lnTo>
                  <a:lnTo>
                    <a:pt x="5409" y="373"/>
                  </a:lnTo>
                  <a:lnTo>
                    <a:pt x="5409" y="366"/>
                  </a:lnTo>
                  <a:lnTo>
                    <a:pt x="5410" y="377"/>
                  </a:lnTo>
                  <a:lnTo>
                    <a:pt x="5410" y="376"/>
                  </a:lnTo>
                  <a:lnTo>
                    <a:pt x="5410" y="383"/>
                  </a:lnTo>
                  <a:lnTo>
                    <a:pt x="5410" y="380"/>
                  </a:lnTo>
                  <a:lnTo>
                    <a:pt x="5410" y="387"/>
                  </a:lnTo>
                  <a:lnTo>
                    <a:pt x="5410" y="388"/>
                  </a:lnTo>
                  <a:lnTo>
                    <a:pt x="5411" y="387"/>
                  </a:lnTo>
                  <a:lnTo>
                    <a:pt x="5411" y="398"/>
                  </a:lnTo>
                  <a:lnTo>
                    <a:pt x="5411" y="371"/>
                  </a:lnTo>
                  <a:lnTo>
                    <a:pt x="5411" y="387"/>
                  </a:lnTo>
                  <a:lnTo>
                    <a:pt x="5412" y="394"/>
                  </a:lnTo>
                  <a:lnTo>
                    <a:pt x="5412" y="393"/>
                  </a:lnTo>
                  <a:lnTo>
                    <a:pt x="5412" y="406"/>
                  </a:lnTo>
                  <a:lnTo>
                    <a:pt x="5412" y="400"/>
                  </a:lnTo>
                  <a:lnTo>
                    <a:pt x="5413" y="413"/>
                  </a:lnTo>
                  <a:lnTo>
                    <a:pt x="5413" y="416"/>
                  </a:lnTo>
                  <a:lnTo>
                    <a:pt x="5413" y="419"/>
                  </a:lnTo>
                  <a:lnTo>
                    <a:pt x="5413" y="418"/>
                  </a:lnTo>
                  <a:lnTo>
                    <a:pt x="5414" y="427"/>
                  </a:lnTo>
                  <a:lnTo>
                    <a:pt x="5414" y="424"/>
                  </a:lnTo>
                  <a:lnTo>
                    <a:pt x="5414" y="427"/>
                  </a:lnTo>
                  <a:lnTo>
                    <a:pt x="5414" y="431"/>
                  </a:lnTo>
                  <a:lnTo>
                    <a:pt x="5414" y="431"/>
                  </a:lnTo>
                  <a:lnTo>
                    <a:pt x="5414" y="439"/>
                  </a:lnTo>
                  <a:lnTo>
                    <a:pt x="5415" y="435"/>
                  </a:lnTo>
                  <a:lnTo>
                    <a:pt x="5415" y="444"/>
                  </a:lnTo>
                  <a:lnTo>
                    <a:pt x="5415" y="441"/>
                  </a:lnTo>
                  <a:lnTo>
                    <a:pt x="5416" y="452"/>
                  </a:lnTo>
                  <a:lnTo>
                    <a:pt x="5416" y="448"/>
                  </a:lnTo>
                  <a:lnTo>
                    <a:pt x="5416" y="457"/>
                  </a:lnTo>
                  <a:lnTo>
                    <a:pt x="5416" y="453"/>
                  </a:lnTo>
                  <a:lnTo>
                    <a:pt x="5417" y="457"/>
                  </a:lnTo>
                  <a:lnTo>
                    <a:pt x="5417" y="464"/>
                  </a:lnTo>
                  <a:lnTo>
                    <a:pt x="5417" y="460"/>
                  </a:lnTo>
                  <a:lnTo>
                    <a:pt x="5417" y="462"/>
                  </a:lnTo>
                  <a:lnTo>
                    <a:pt x="5417" y="468"/>
                  </a:lnTo>
                  <a:lnTo>
                    <a:pt x="5417" y="465"/>
                  </a:lnTo>
                  <a:lnTo>
                    <a:pt x="5418" y="469"/>
                  </a:lnTo>
                  <a:lnTo>
                    <a:pt x="5418" y="470"/>
                  </a:lnTo>
                  <a:lnTo>
                    <a:pt x="5418" y="480"/>
                  </a:lnTo>
                  <a:lnTo>
                    <a:pt x="5418" y="474"/>
                  </a:lnTo>
                  <a:lnTo>
                    <a:pt x="5419" y="480"/>
                  </a:lnTo>
                  <a:lnTo>
                    <a:pt x="5419" y="485"/>
                  </a:lnTo>
                  <a:lnTo>
                    <a:pt x="5419" y="481"/>
                  </a:lnTo>
                  <a:lnTo>
                    <a:pt x="5419" y="489"/>
                  </a:lnTo>
                  <a:lnTo>
                    <a:pt x="5420" y="486"/>
                  </a:lnTo>
                  <a:lnTo>
                    <a:pt x="5420" y="496"/>
                  </a:lnTo>
                  <a:lnTo>
                    <a:pt x="5420" y="491"/>
                  </a:lnTo>
                  <a:lnTo>
                    <a:pt x="5421" y="499"/>
                  </a:lnTo>
                  <a:lnTo>
                    <a:pt x="5421" y="496"/>
                  </a:lnTo>
                  <a:lnTo>
                    <a:pt x="5421" y="501"/>
                  </a:lnTo>
                  <a:lnTo>
                    <a:pt x="5421" y="499"/>
                  </a:lnTo>
                  <a:lnTo>
                    <a:pt x="5421" y="501"/>
                  </a:lnTo>
                  <a:lnTo>
                    <a:pt x="5421" y="508"/>
                  </a:lnTo>
                  <a:lnTo>
                    <a:pt x="5422" y="508"/>
                  </a:lnTo>
                  <a:lnTo>
                    <a:pt x="5422" y="513"/>
                  </a:lnTo>
                  <a:lnTo>
                    <a:pt x="5422" y="511"/>
                  </a:lnTo>
                  <a:lnTo>
                    <a:pt x="5422" y="515"/>
                  </a:lnTo>
                  <a:lnTo>
                    <a:pt x="5423" y="518"/>
                  </a:lnTo>
                  <a:lnTo>
                    <a:pt x="5423" y="519"/>
                  </a:lnTo>
                  <a:lnTo>
                    <a:pt x="5423" y="518"/>
                  </a:lnTo>
                  <a:lnTo>
                    <a:pt x="5424" y="526"/>
                  </a:lnTo>
                  <a:lnTo>
                    <a:pt x="5424" y="522"/>
                  </a:lnTo>
                  <a:lnTo>
                    <a:pt x="5424" y="530"/>
                  </a:lnTo>
                  <a:lnTo>
                    <a:pt x="5424" y="526"/>
                  </a:lnTo>
                  <a:lnTo>
                    <a:pt x="5424" y="525"/>
                  </a:lnTo>
                  <a:lnTo>
                    <a:pt x="5425" y="533"/>
                  </a:lnTo>
                  <a:lnTo>
                    <a:pt x="5425" y="530"/>
                  </a:lnTo>
                  <a:lnTo>
                    <a:pt x="5425" y="531"/>
                  </a:lnTo>
                  <a:lnTo>
                    <a:pt x="5425" y="537"/>
                  </a:lnTo>
                  <a:lnTo>
                    <a:pt x="5425" y="533"/>
                  </a:lnTo>
                  <a:lnTo>
                    <a:pt x="5426" y="538"/>
                  </a:lnTo>
                  <a:lnTo>
                    <a:pt x="5426" y="539"/>
                  </a:lnTo>
                  <a:lnTo>
                    <a:pt x="5426" y="537"/>
                  </a:lnTo>
                  <a:lnTo>
                    <a:pt x="5426" y="545"/>
                  </a:lnTo>
                  <a:lnTo>
                    <a:pt x="5426" y="539"/>
                  </a:lnTo>
                  <a:lnTo>
                    <a:pt x="5427" y="544"/>
                  </a:lnTo>
                  <a:lnTo>
                    <a:pt x="5427" y="549"/>
                  </a:lnTo>
                  <a:lnTo>
                    <a:pt x="5427" y="543"/>
                  </a:lnTo>
                  <a:lnTo>
                    <a:pt x="5427" y="548"/>
                  </a:lnTo>
                  <a:lnTo>
                    <a:pt x="5428" y="551"/>
                  </a:lnTo>
                  <a:lnTo>
                    <a:pt x="5428" y="548"/>
                  </a:lnTo>
                  <a:lnTo>
                    <a:pt x="5428" y="552"/>
                  </a:lnTo>
                  <a:lnTo>
                    <a:pt x="5428" y="552"/>
                  </a:lnTo>
                  <a:lnTo>
                    <a:pt x="5428" y="552"/>
                  </a:lnTo>
                  <a:lnTo>
                    <a:pt x="5428" y="559"/>
                  </a:lnTo>
                  <a:lnTo>
                    <a:pt x="5429" y="554"/>
                  </a:lnTo>
                  <a:lnTo>
                    <a:pt x="5429" y="559"/>
                  </a:lnTo>
                  <a:lnTo>
                    <a:pt x="5429" y="557"/>
                  </a:lnTo>
                  <a:lnTo>
                    <a:pt x="5430" y="563"/>
                  </a:lnTo>
                  <a:lnTo>
                    <a:pt x="5430" y="560"/>
                  </a:lnTo>
                  <a:lnTo>
                    <a:pt x="5430" y="569"/>
                  </a:lnTo>
                  <a:lnTo>
                    <a:pt x="5430" y="563"/>
                  </a:lnTo>
                  <a:lnTo>
                    <a:pt x="5430" y="563"/>
                  </a:lnTo>
                  <a:lnTo>
                    <a:pt x="5431" y="571"/>
                  </a:lnTo>
                  <a:lnTo>
                    <a:pt x="5431" y="569"/>
                  </a:lnTo>
                  <a:lnTo>
                    <a:pt x="5431" y="572"/>
                  </a:lnTo>
                  <a:lnTo>
                    <a:pt x="5431" y="569"/>
                  </a:lnTo>
                  <a:lnTo>
                    <a:pt x="5431" y="577"/>
                  </a:lnTo>
                  <a:lnTo>
                    <a:pt x="5432" y="571"/>
                  </a:lnTo>
                  <a:lnTo>
                    <a:pt x="5432" y="580"/>
                  </a:lnTo>
                  <a:lnTo>
                    <a:pt x="5432" y="574"/>
                  </a:lnTo>
                  <a:lnTo>
                    <a:pt x="5433" y="580"/>
                  </a:lnTo>
                  <a:lnTo>
                    <a:pt x="5433" y="576"/>
                  </a:lnTo>
                  <a:lnTo>
                    <a:pt x="5433" y="583"/>
                  </a:lnTo>
                  <a:lnTo>
                    <a:pt x="5434" y="580"/>
                  </a:lnTo>
                  <a:lnTo>
                    <a:pt x="5434" y="587"/>
                  </a:lnTo>
                  <a:lnTo>
                    <a:pt x="5434" y="582"/>
                  </a:lnTo>
                  <a:lnTo>
                    <a:pt x="5434" y="583"/>
                  </a:lnTo>
                  <a:lnTo>
                    <a:pt x="5435" y="588"/>
                  </a:lnTo>
                  <a:lnTo>
                    <a:pt x="5435" y="583"/>
                  </a:lnTo>
                  <a:lnTo>
                    <a:pt x="5435" y="587"/>
                  </a:lnTo>
                  <a:lnTo>
                    <a:pt x="5435" y="583"/>
                  </a:lnTo>
                  <a:lnTo>
                    <a:pt x="5435" y="588"/>
                  </a:lnTo>
                  <a:lnTo>
                    <a:pt x="5435" y="590"/>
                  </a:lnTo>
                  <a:lnTo>
                    <a:pt x="5436" y="587"/>
                  </a:lnTo>
                  <a:lnTo>
                    <a:pt x="5436" y="594"/>
                  </a:lnTo>
                  <a:lnTo>
                    <a:pt x="5436" y="589"/>
                  </a:lnTo>
                  <a:lnTo>
                    <a:pt x="5436" y="591"/>
                  </a:lnTo>
                  <a:lnTo>
                    <a:pt x="5437" y="594"/>
                  </a:lnTo>
                  <a:lnTo>
                    <a:pt x="5437" y="591"/>
                  </a:lnTo>
                  <a:lnTo>
                    <a:pt x="5437" y="594"/>
                  </a:lnTo>
                  <a:lnTo>
                    <a:pt x="5437" y="596"/>
                  </a:lnTo>
                  <a:lnTo>
                    <a:pt x="5437" y="593"/>
                  </a:lnTo>
                  <a:lnTo>
                    <a:pt x="5438" y="600"/>
                  </a:lnTo>
                  <a:lnTo>
                    <a:pt x="5438" y="594"/>
                  </a:lnTo>
                  <a:lnTo>
                    <a:pt x="5438" y="602"/>
                  </a:lnTo>
                  <a:lnTo>
                    <a:pt x="5438" y="597"/>
                  </a:lnTo>
                  <a:lnTo>
                    <a:pt x="5439" y="604"/>
                  </a:lnTo>
                  <a:lnTo>
                    <a:pt x="5439" y="598"/>
                  </a:lnTo>
                  <a:lnTo>
                    <a:pt x="5439" y="604"/>
                  </a:lnTo>
                  <a:lnTo>
                    <a:pt x="5439" y="601"/>
                  </a:lnTo>
                  <a:lnTo>
                    <a:pt x="5440" y="608"/>
                  </a:lnTo>
                  <a:lnTo>
                    <a:pt x="5440" y="604"/>
                  </a:lnTo>
                  <a:lnTo>
                    <a:pt x="5440" y="609"/>
                  </a:lnTo>
                  <a:lnTo>
                    <a:pt x="5441" y="603"/>
                  </a:lnTo>
                  <a:lnTo>
                    <a:pt x="5441" y="608"/>
                  </a:lnTo>
                  <a:lnTo>
                    <a:pt x="5441" y="608"/>
                  </a:lnTo>
                  <a:lnTo>
                    <a:pt x="5441" y="606"/>
                  </a:lnTo>
                  <a:lnTo>
                    <a:pt x="5441" y="612"/>
                  </a:lnTo>
                  <a:lnTo>
                    <a:pt x="5442" y="607"/>
                  </a:lnTo>
                  <a:lnTo>
                    <a:pt x="5442" y="613"/>
                  </a:lnTo>
                  <a:lnTo>
                    <a:pt x="5442" y="608"/>
                  </a:lnTo>
                  <a:lnTo>
                    <a:pt x="5442" y="612"/>
                  </a:lnTo>
                  <a:lnTo>
                    <a:pt x="5443" y="610"/>
                  </a:lnTo>
                  <a:lnTo>
                    <a:pt x="5443" y="617"/>
                  </a:lnTo>
                  <a:lnTo>
                    <a:pt x="5443" y="611"/>
                  </a:lnTo>
                  <a:lnTo>
                    <a:pt x="5443" y="611"/>
                  </a:lnTo>
                  <a:lnTo>
                    <a:pt x="5444" y="619"/>
                  </a:lnTo>
                  <a:lnTo>
                    <a:pt x="5444" y="613"/>
                  </a:lnTo>
                  <a:lnTo>
                    <a:pt x="5444" y="614"/>
                  </a:lnTo>
                  <a:lnTo>
                    <a:pt x="5444" y="620"/>
                  </a:lnTo>
                  <a:lnTo>
                    <a:pt x="5444" y="614"/>
                  </a:lnTo>
                  <a:lnTo>
                    <a:pt x="5445" y="615"/>
                  </a:lnTo>
                  <a:lnTo>
                    <a:pt x="5445" y="620"/>
                  </a:lnTo>
                  <a:lnTo>
                    <a:pt x="5445" y="615"/>
                  </a:lnTo>
                  <a:lnTo>
                    <a:pt x="5445" y="622"/>
                  </a:lnTo>
                  <a:lnTo>
                    <a:pt x="5445" y="616"/>
                  </a:lnTo>
                  <a:lnTo>
                    <a:pt x="5445" y="618"/>
                  </a:lnTo>
                  <a:lnTo>
                    <a:pt x="5446" y="623"/>
                  </a:lnTo>
                  <a:lnTo>
                    <a:pt x="5446" y="617"/>
                  </a:lnTo>
                  <a:lnTo>
                    <a:pt x="5446" y="621"/>
                  </a:lnTo>
                  <a:lnTo>
                    <a:pt x="5446" y="624"/>
                  </a:lnTo>
                  <a:lnTo>
                    <a:pt x="5446" y="619"/>
                  </a:lnTo>
                  <a:lnTo>
                    <a:pt x="5447" y="623"/>
                  </a:lnTo>
                  <a:lnTo>
                    <a:pt x="5447" y="619"/>
                  </a:lnTo>
                  <a:lnTo>
                    <a:pt x="5447" y="619"/>
                  </a:lnTo>
                  <a:lnTo>
                    <a:pt x="5447" y="626"/>
                  </a:lnTo>
                  <a:lnTo>
                    <a:pt x="5448" y="621"/>
                  </a:lnTo>
                  <a:lnTo>
                    <a:pt x="5448" y="626"/>
                  </a:lnTo>
                  <a:lnTo>
                    <a:pt x="5448" y="622"/>
                  </a:lnTo>
                  <a:lnTo>
                    <a:pt x="5449" y="627"/>
                  </a:lnTo>
                  <a:lnTo>
                    <a:pt x="5449" y="623"/>
                  </a:lnTo>
                  <a:lnTo>
                    <a:pt x="5449" y="630"/>
                  </a:lnTo>
                  <a:lnTo>
                    <a:pt x="5449" y="626"/>
                  </a:lnTo>
                  <a:lnTo>
                    <a:pt x="5449" y="630"/>
                  </a:lnTo>
                  <a:lnTo>
                    <a:pt x="5450" y="626"/>
                  </a:lnTo>
                  <a:lnTo>
                    <a:pt x="5450" y="628"/>
                  </a:lnTo>
                  <a:lnTo>
                    <a:pt x="5450" y="629"/>
                  </a:lnTo>
                  <a:lnTo>
                    <a:pt x="5450" y="626"/>
                  </a:lnTo>
                  <a:lnTo>
                    <a:pt x="5450" y="632"/>
                  </a:lnTo>
                  <a:lnTo>
                    <a:pt x="5451" y="626"/>
                  </a:lnTo>
                  <a:lnTo>
                    <a:pt x="5451" y="633"/>
                  </a:lnTo>
                  <a:lnTo>
                    <a:pt x="5451" y="628"/>
                  </a:lnTo>
                  <a:lnTo>
                    <a:pt x="5452" y="633"/>
                  </a:lnTo>
                  <a:lnTo>
                    <a:pt x="5452" y="628"/>
                  </a:lnTo>
                  <a:lnTo>
                    <a:pt x="5452" y="634"/>
                  </a:lnTo>
                  <a:lnTo>
                    <a:pt x="5452" y="630"/>
                  </a:lnTo>
                  <a:lnTo>
                    <a:pt x="5453" y="637"/>
                  </a:lnTo>
                  <a:lnTo>
                    <a:pt x="5453" y="629"/>
                  </a:lnTo>
                  <a:lnTo>
                    <a:pt x="5453" y="632"/>
                  </a:lnTo>
                  <a:lnTo>
                    <a:pt x="5453" y="636"/>
                  </a:lnTo>
                  <a:lnTo>
                    <a:pt x="5453" y="632"/>
                  </a:lnTo>
                  <a:lnTo>
                    <a:pt x="5454" y="634"/>
                  </a:lnTo>
                  <a:lnTo>
                    <a:pt x="5454" y="637"/>
                  </a:lnTo>
                  <a:lnTo>
                    <a:pt x="5454" y="632"/>
                  </a:lnTo>
                  <a:lnTo>
                    <a:pt x="5454" y="639"/>
                  </a:lnTo>
                  <a:lnTo>
                    <a:pt x="5454" y="633"/>
                  </a:lnTo>
                  <a:lnTo>
                    <a:pt x="5455" y="633"/>
                  </a:lnTo>
                  <a:lnTo>
                    <a:pt x="5455" y="640"/>
                  </a:lnTo>
                  <a:lnTo>
                    <a:pt x="5455" y="633"/>
                  </a:lnTo>
                  <a:lnTo>
                    <a:pt x="5455" y="635"/>
                  </a:lnTo>
                  <a:lnTo>
                    <a:pt x="5456" y="639"/>
                  </a:lnTo>
                  <a:lnTo>
                    <a:pt x="5456" y="635"/>
                  </a:lnTo>
                  <a:lnTo>
                    <a:pt x="5456" y="637"/>
                  </a:lnTo>
                  <a:lnTo>
                    <a:pt x="5456" y="639"/>
                  </a:lnTo>
                  <a:lnTo>
                    <a:pt x="5456" y="635"/>
                  </a:lnTo>
                  <a:lnTo>
                    <a:pt x="5456" y="638"/>
                  </a:lnTo>
                  <a:lnTo>
                    <a:pt x="5457" y="638"/>
                  </a:lnTo>
                  <a:lnTo>
                    <a:pt x="5457" y="636"/>
                  </a:lnTo>
                  <a:lnTo>
                    <a:pt x="5457" y="643"/>
                  </a:lnTo>
                  <a:lnTo>
                    <a:pt x="5457" y="636"/>
                  </a:lnTo>
                  <a:lnTo>
                    <a:pt x="5458" y="641"/>
                  </a:lnTo>
                  <a:lnTo>
                    <a:pt x="5458" y="636"/>
                  </a:lnTo>
                  <a:lnTo>
                    <a:pt x="5458" y="641"/>
                  </a:lnTo>
                  <a:lnTo>
                    <a:pt x="5458" y="637"/>
                  </a:lnTo>
                  <a:lnTo>
                    <a:pt x="5459" y="643"/>
                  </a:lnTo>
                  <a:lnTo>
                    <a:pt x="5459" y="635"/>
                  </a:lnTo>
                  <a:lnTo>
                    <a:pt x="5459" y="637"/>
                  </a:lnTo>
                  <a:lnTo>
                    <a:pt x="5459" y="643"/>
                  </a:lnTo>
                  <a:lnTo>
                    <a:pt x="5459" y="637"/>
                  </a:lnTo>
                  <a:lnTo>
                    <a:pt x="5459" y="640"/>
                  </a:lnTo>
                  <a:lnTo>
                    <a:pt x="5460" y="641"/>
                  </a:lnTo>
                  <a:lnTo>
                    <a:pt x="5460" y="638"/>
                  </a:lnTo>
                  <a:lnTo>
                    <a:pt x="5460" y="645"/>
                  </a:lnTo>
                  <a:lnTo>
                    <a:pt x="5460" y="639"/>
                  </a:lnTo>
                  <a:lnTo>
                    <a:pt x="5461" y="638"/>
                  </a:lnTo>
                  <a:lnTo>
                    <a:pt x="5461" y="644"/>
                  </a:lnTo>
                  <a:lnTo>
                    <a:pt x="5461" y="639"/>
                  </a:lnTo>
                  <a:lnTo>
                    <a:pt x="5461" y="644"/>
                  </a:lnTo>
                  <a:lnTo>
                    <a:pt x="5462" y="639"/>
                  </a:lnTo>
                  <a:lnTo>
                    <a:pt x="5462" y="643"/>
                  </a:lnTo>
                  <a:lnTo>
                    <a:pt x="5462" y="640"/>
                  </a:lnTo>
                  <a:lnTo>
                    <a:pt x="5463" y="645"/>
                  </a:lnTo>
                  <a:lnTo>
                    <a:pt x="5463" y="640"/>
                  </a:lnTo>
                  <a:lnTo>
                    <a:pt x="5463" y="640"/>
                  </a:lnTo>
                  <a:lnTo>
                    <a:pt x="5463" y="646"/>
                  </a:lnTo>
                  <a:lnTo>
                    <a:pt x="5463" y="640"/>
                  </a:lnTo>
                  <a:lnTo>
                    <a:pt x="5463" y="641"/>
                  </a:lnTo>
                  <a:lnTo>
                    <a:pt x="5463" y="646"/>
                  </a:lnTo>
                  <a:lnTo>
                    <a:pt x="5464" y="640"/>
                  </a:lnTo>
                  <a:lnTo>
                    <a:pt x="5464" y="642"/>
                  </a:lnTo>
                  <a:lnTo>
                    <a:pt x="5464" y="645"/>
                  </a:lnTo>
                  <a:lnTo>
                    <a:pt x="5464" y="641"/>
                  </a:lnTo>
                  <a:lnTo>
                    <a:pt x="5465" y="647"/>
                  </a:lnTo>
                  <a:lnTo>
                    <a:pt x="5465" y="638"/>
                  </a:lnTo>
                  <a:lnTo>
                    <a:pt x="5465" y="640"/>
                  </a:lnTo>
                  <a:lnTo>
                    <a:pt x="5465" y="646"/>
                  </a:lnTo>
                  <a:lnTo>
                    <a:pt x="5465" y="640"/>
                  </a:lnTo>
                  <a:lnTo>
                    <a:pt x="5466" y="643"/>
                  </a:lnTo>
                  <a:lnTo>
                    <a:pt x="5466" y="645"/>
                  </a:lnTo>
                  <a:lnTo>
                    <a:pt x="5466" y="640"/>
                  </a:lnTo>
                  <a:lnTo>
                    <a:pt x="5466" y="643"/>
                  </a:lnTo>
                  <a:lnTo>
                    <a:pt x="5466" y="646"/>
                  </a:lnTo>
                  <a:lnTo>
                    <a:pt x="5466" y="641"/>
                  </a:lnTo>
                  <a:lnTo>
                    <a:pt x="5467" y="646"/>
                  </a:lnTo>
                  <a:lnTo>
                    <a:pt x="5467" y="641"/>
                  </a:lnTo>
                  <a:lnTo>
                    <a:pt x="5467" y="645"/>
                  </a:lnTo>
                  <a:lnTo>
                    <a:pt x="5467" y="640"/>
                  </a:lnTo>
                  <a:lnTo>
                    <a:pt x="5468" y="643"/>
                  </a:lnTo>
                  <a:lnTo>
                    <a:pt x="5468" y="644"/>
                  </a:lnTo>
                  <a:lnTo>
                    <a:pt x="5468" y="641"/>
                  </a:lnTo>
                  <a:lnTo>
                    <a:pt x="5468" y="647"/>
                  </a:lnTo>
                  <a:lnTo>
                    <a:pt x="5469" y="640"/>
                  </a:lnTo>
                  <a:lnTo>
                    <a:pt x="5469" y="646"/>
                  </a:lnTo>
                  <a:lnTo>
                    <a:pt x="5469" y="639"/>
                  </a:lnTo>
                  <a:lnTo>
                    <a:pt x="5469" y="642"/>
                  </a:lnTo>
                  <a:lnTo>
                    <a:pt x="5469" y="644"/>
                  </a:lnTo>
                  <a:lnTo>
                    <a:pt x="5470" y="639"/>
                  </a:lnTo>
                  <a:lnTo>
                    <a:pt x="5470" y="647"/>
                  </a:lnTo>
                  <a:lnTo>
                    <a:pt x="5470" y="638"/>
                  </a:lnTo>
                  <a:lnTo>
                    <a:pt x="5470" y="645"/>
                  </a:lnTo>
                  <a:lnTo>
                    <a:pt x="5471" y="631"/>
                  </a:lnTo>
                  <a:lnTo>
                    <a:pt x="5471" y="642"/>
                  </a:lnTo>
                  <a:lnTo>
                    <a:pt x="5471" y="637"/>
                  </a:lnTo>
                  <a:lnTo>
                    <a:pt x="5472" y="641"/>
                  </a:lnTo>
                  <a:lnTo>
                    <a:pt x="5472" y="636"/>
                  </a:lnTo>
                  <a:lnTo>
                    <a:pt x="5472" y="643"/>
                  </a:lnTo>
                  <a:lnTo>
                    <a:pt x="5472" y="637"/>
                  </a:lnTo>
                  <a:lnTo>
                    <a:pt x="5473" y="637"/>
                  </a:lnTo>
                  <a:lnTo>
                    <a:pt x="5473" y="640"/>
                  </a:lnTo>
                  <a:lnTo>
                    <a:pt x="5473" y="635"/>
                  </a:lnTo>
                  <a:lnTo>
                    <a:pt x="5473" y="636"/>
                  </a:lnTo>
                  <a:lnTo>
                    <a:pt x="5473" y="640"/>
                  </a:lnTo>
                  <a:lnTo>
                    <a:pt x="5473" y="635"/>
                  </a:lnTo>
                  <a:lnTo>
                    <a:pt x="5474" y="635"/>
                  </a:lnTo>
                  <a:lnTo>
                    <a:pt x="5474" y="638"/>
                  </a:lnTo>
                  <a:lnTo>
                    <a:pt x="5474" y="633"/>
                  </a:lnTo>
                  <a:lnTo>
                    <a:pt x="5474" y="635"/>
                  </a:lnTo>
                  <a:lnTo>
                    <a:pt x="5474" y="636"/>
                  </a:lnTo>
                  <a:lnTo>
                    <a:pt x="5475" y="630"/>
                  </a:lnTo>
                  <a:lnTo>
                    <a:pt x="5475" y="637"/>
                  </a:lnTo>
                  <a:lnTo>
                    <a:pt x="5475" y="630"/>
                  </a:lnTo>
                  <a:lnTo>
                    <a:pt x="5475" y="631"/>
                  </a:lnTo>
                  <a:lnTo>
                    <a:pt x="5476" y="636"/>
                  </a:lnTo>
                  <a:lnTo>
                    <a:pt x="5476" y="629"/>
                  </a:lnTo>
                  <a:lnTo>
                    <a:pt x="5476" y="632"/>
                  </a:lnTo>
                  <a:lnTo>
                    <a:pt x="5476" y="633"/>
                  </a:lnTo>
                  <a:lnTo>
                    <a:pt x="5476" y="622"/>
                  </a:lnTo>
                  <a:lnTo>
                    <a:pt x="5477" y="625"/>
                  </a:lnTo>
                  <a:lnTo>
                    <a:pt x="5477" y="631"/>
                  </a:lnTo>
                  <a:lnTo>
                    <a:pt x="5477" y="624"/>
                  </a:lnTo>
                  <a:lnTo>
                    <a:pt x="5477" y="623"/>
                  </a:lnTo>
                  <a:lnTo>
                    <a:pt x="5478" y="629"/>
                  </a:lnTo>
                  <a:lnTo>
                    <a:pt x="5478" y="622"/>
                  </a:lnTo>
                  <a:lnTo>
                    <a:pt x="5478" y="623"/>
                  </a:lnTo>
                  <a:lnTo>
                    <a:pt x="5478" y="626"/>
                  </a:lnTo>
                  <a:lnTo>
                    <a:pt x="5478" y="620"/>
                  </a:lnTo>
                  <a:lnTo>
                    <a:pt x="5479" y="620"/>
                  </a:lnTo>
                  <a:lnTo>
                    <a:pt x="5479" y="619"/>
                  </a:lnTo>
                  <a:lnTo>
                    <a:pt x="5479" y="624"/>
                  </a:lnTo>
                  <a:lnTo>
                    <a:pt x="5480" y="616"/>
                  </a:lnTo>
                  <a:lnTo>
                    <a:pt x="5480" y="616"/>
                  </a:lnTo>
                  <a:lnTo>
                    <a:pt x="5480" y="619"/>
                  </a:lnTo>
                  <a:lnTo>
                    <a:pt x="5480" y="614"/>
                  </a:lnTo>
                  <a:lnTo>
                    <a:pt x="5480" y="618"/>
                  </a:lnTo>
                  <a:lnTo>
                    <a:pt x="5480" y="615"/>
                  </a:lnTo>
                  <a:lnTo>
                    <a:pt x="5481" y="608"/>
                  </a:lnTo>
                  <a:lnTo>
                    <a:pt x="5481" y="616"/>
                  </a:lnTo>
                  <a:lnTo>
                    <a:pt x="5481" y="609"/>
                  </a:lnTo>
                  <a:lnTo>
                    <a:pt x="5481" y="612"/>
                  </a:lnTo>
                  <a:lnTo>
                    <a:pt x="5482" y="606"/>
                  </a:lnTo>
                  <a:lnTo>
                    <a:pt x="5482" y="608"/>
                  </a:lnTo>
                  <a:lnTo>
                    <a:pt x="5482" y="604"/>
                  </a:lnTo>
                  <a:lnTo>
                    <a:pt x="5482" y="608"/>
                  </a:lnTo>
                  <a:lnTo>
                    <a:pt x="5483" y="580"/>
                  </a:lnTo>
                  <a:lnTo>
                    <a:pt x="5483" y="592"/>
                  </a:lnTo>
                  <a:lnTo>
                    <a:pt x="5483" y="599"/>
                  </a:lnTo>
                  <a:lnTo>
                    <a:pt x="5483" y="593"/>
                  </a:lnTo>
                  <a:lnTo>
                    <a:pt x="5483" y="594"/>
                  </a:lnTo>
                  <a:lnTo>
                    <a:pt x="5484" y="590"/>
                  </a:lnTo>
                  <a:lnTo>
                    <a:pt x="5484" y="595"/>
                  </a:lnTo>
                  <a:lnTo>
                    <a:pt x="5484" y="587"/>
                  </a:lnTo>
                  <a:lnTo>
                    <a:pt x="5484" y="587"/>
                  </a:lnTo>
                  <a:lnTo>
                    <a:pt x="5485" y="586"/>
                  </a:lnTo>
                  <a:lnTo>
                    <a:pt x="5485" y="581"/>
                  </a:lnTo>
                  <a:lnTo>
                    <a:pt x="5485" y="584"/>
                  </a:lnTo>
                  <a:lnTo>
                    <a:pt x="5485" y="585"/>
                  </a:lnTo>
                  <a:lnTo>
                    <a:pt x="5486" y="575"/>
                  </a:lnTo>
                  <a:lnTo>
                    <a:pt x="5486" y="575"/>
                  </a:lnTo>
                  <a:lnTo>
                    <a:pt x="5486" y="577"/>
                  </a:lnTo>
                  <a:lnTo>
                    <a:pt x="5486" y="570"/>
                  </a:lnTo>
                  <a:lnTo>
                    <a:pt x="5487" y="567"/>
                  </a:lnTo>
                  <a:lnTo>
                    <a:pt x="5487" y="569"/>
                  </a:lnTo>
                  <a:lnTo>
                    <a:pt x="5487" y="567"/>
                  </a:lnTo>
                  <a:lnTo>
                    <a:pt x="5487" y="572"/>
                  </a:lnTo>
                  <a:lnTo>
                    <a:pt x="5487" y="561"/>
                  </a:lnTo>
                  <a:lnTo>
                    <a:pt x="5488" y="566"/>
                  </a:lnTo>
                  <a:lnTo>
                    <a:pt x="5488" y="558"/>
                  </a:lnTo>
                  <a:lnTo>
                    <a:pt x="5488" y="560"/>
                  </a:lnTo>
                  <a:lnTo>
                    <a:pt x="5489" y="538"/>
                  </a:lnTo>
                  <a:lnTo>
                    <a:pt x="5489" y="548"/>
                  </a:lnTo>
                  <a:lnTo>
                    <a:pt x="5489" y="552"/>
                  </a:lnTo>
                  <a:lnTo>
                    <a:pt x="5489" y="546"/>
                  </a:lnTo>
                  <a:lnTo>
                    <a:pt x="5489" y="551"/>
                  </a:lnTo>
                  <a:lnTo>
                    <a:pt x="5490" y="541"/>
                  </a:lnTo>
                  <a:lnTo>
                    <a:pt x="5490" y="545"/>
                  </a:lnTo>
                  <a:lnTo>
                    <a:pt x="5490" y="537"/>
                  </a:lnTo>
                  <a:lnTo>
                    <a:pt x="5490" y="538"/>
                  </a:lnTo>
                  <a:lnTo>
                    <a:pt x="5490" y="533"/>
                  </a:lnTo>
                  <a:lnTo>
                    <a:pt x="5491" y="530"/>
                  </a:lnTo>
                  <a:lnTo>
                    <a:pt x="5491" y="536"/>
                  </a:lnTo>
                  <a:lnTo>
                    <a:pt x="5491" y="529"/>
                  </a:lnTo>
                  <a:lnTo>
                    <a:pt x="5491" y="528"/>
                  </a:lnTo>
                  <a:lnTo>
                    <a:pt x="5491" y="529"/>
                  </a:lnTo>
                  <a:lnTo>
                    <a:pt x="5492" y="524"/>
                  </a:lnTo>
                  <a:lnTo>
                    <a:pt x="5492" y="523"/>
                  </a:lnTo>
                  <a:lnTo>
                    <a:pt x="5492" y="525"/>
                  </a:lnTo>
                  <a:lnTo>
                    <a:pt x="5492" y="520"/>
                  </a:lnTo>
                  <a:lnTo>
                    <a:pt x="5493" y="516"/>
                  </a:lnTo>
                  <a:lnTo>
                    <a:pt x="5493" y="518"/>
                  </a:lnTo>
                  <a:lnTo>
                    <a:pt x="5493" y="515"/>
                  </a:lnTo>
                  <a:lnTo>
                    <a:pt x="5493" y="519"/>
                  </a:lnTo>
                  <a:lnTo>
                    <a:pt x="5494" y="510"/>
                  </a:lnTo>
                  <a:lnTo>
                    <a:pt x="5494" y="515"/>
                  </a:lnTo>
                  <a:lnTo>
                    <a:pt x="5494" y="508"/>
                  </a:lnTo>
                  <a:lnTo>
                    <a:pt x="5494" y="511"/>
                  </a:lnTo>
                  <a:lnTo>
                    <a:pt x="5494" y="508"/>
                  </a:lnTo>
                  <a:lnTo>
                    <a:pt x="5494" y="486"/>
                  </a:lnTo>
                  <a:lnTo>
                    <a:pt x="5495" y="500"/>
                  </a:lnTo>
                  <a:lnTo>
                    <a:pt x="5495" y="498"/>
                  </a:lnTo>
                  <a:lnTo>
                    <a:pt x="5495" y="501"/>
                  </a:lnTo>
                  <a:lnTo>
                    <a:pt x="5495" y="492"/>
                  </a:lnTo>
                  <a:lnTo>
                    <a:pt x="5496" y="499"/>
                  </a:lnTo>
                  <a:lnTo>
                    <a:pt x="5496" y="487"/>
                  </a:lnTo>
                  <a:lnTo>
                    <a:pt x="5496" y="490"/>
                  </a:lnTo>
                  <a:lnTo>
                    <a:pt x="5497" y="477"/>
                  </a:lnTo>
                  <a:lnTo>
                    <a:pt x="5497" y="481"/>
                  </a:lnTo>
                  <a:lnTo>
                    <a:pt x="5497" y="477"/>
                  </a:lnTo>
                  <a:lnTo>
                    <a:pt x="5497" y="473"/>
                  </a:lnTo>
                  <a:lnTo>
                    <a:pt x="5497" y="477"/>
                  </a:lnTo>
                  <a:lnTo>
                    <a:pt x="5497" y="462"/>
                  </a:lnTo>
                  <a:lnTo>
                    <a:pt x="5498" y="464"/>
                  </a:lnTo>
                  <a:lnTo>
                    <a:pt x="5498" y="463"/>
                  </a:lnTo>
                  <a:lnTo>
                    <a:pt x="5498" y="455"/>
                  </a:lnTo>
                  <a:lnTo>
                    <a:pt x="5498" y="456"/>
                  </a:lnTo>
                  <a:lnTo>
                    <a:pt x="5498" y="447"/>
                  </a:lnTo>
                  <a:lnTo>
                    <a:pt x="5499" y="444"/>
                  </a:lnTo>
                  <a:lnTo>
                    <a:pt x="5499" y="447"/>
                  </a:lnTo>
                  <a:lnTo>
                    <a:pt x="5499" y="439"/>
                  </a:lnTo>
                  <a:lnTo>
                    <a:pt x="5499" y="440"/>
                  </a:lnTo>
                  <a:lnTo>
                    <a:pt x="5500" y="430"/>
                  </a:lnTo>
                  <a:lnTo>
                    <a:pt x="5500" y="435"/>
                  </a:lnTo>
                  <a:lnTo>
                    <a:pt x="5500" y="426"/>
                  </a:lnTo>
                  <a:lnTo>
                    <a:pt x="5501" y="419"/>
                  </a:lnTo>
                  <a:lnTo>
                    <a:pt x="5501" y="416"/>
                  </a:lnTo>
                  <a:lnTo>
                    <a:pt x="5501" y="417"/>
                  </a:lnTo>
                  <a:lnTo>
                    <a:pt x="5501" y="419"/>
                  </a:lnTo>
                  <a:lnTo>
                    <a:pt x="5501" y="411"/>
                  </a:lnTo>
                  <a:lnTo>
                    <a:pt x="5501" y="413"/>
                  </a:lnTo>
                  <a:lnTo>
                    <a:pt x="5502" y="408"/>
                  </a:lnTo>
                  <a:lnTo>
                    <a:pt x="5502" y="411"/>
                  </a:lnTo>
                  <a:lnTo>
                    <a:pt x="5502" y="404"/>
                  </a:lnTo>
                  <a:lnTo>
                    <a:pt x="5503" y="408"/>
                  </a:lnTo>
                  <a:lnTo>
                    <a:pt x="5503" y="404"/>
                  </a:lnTo>
                  <a:lnTo>
                    <a:pt x="5503" y="409"/>
                  </a:lnTo>
                  <a:lnTo>
                    <a:pt x="5503" y="403"/>
                  </a:lnTo>
                  <a:lnTo>
                    <a:pt x="5504" y="405"/>
                  </a:lnTo>
                  <a:lnTo>
                    <a:pt x="5504" y="399"/>
                  </a:lnTo>
                  <a:lnTo>
                    <a:pt x="5504" y="404"/>
                  </a:lnTo>
                  <a:lnTo>
                    <a:pt x="5504" y="397"/>
                  </a:lnTo>
                  <a:lnTo>
                    <a:pt x="5504" y="402"/>
                  </a:lnTo>
                  <a:lnTo>
                    <a:pt x="5505" y="399"/>
                  </a:lnTo>
                  <a:lnTo>
                    <a:pt x="5505" y="405"/>
                  </a:lnTo>
                  <a:lnTo>
                    <a:pt x="5505" y="401"/>
                  </a:lnTo>
                  <a:lnTo>
                    <a:pt x="5506" y="407"/>
                  </a:lnTo>
                  <a:lnTo>
                    <a:pt x="5506" y="402"/>
                  </a:lnTo>
                  <a:lnTo>
                    <a:pt x="5506" y="403"/>
                  </a:lnTo>
                  <a:lnTo>
                    <a:pt x="5506" y="408"/>
                  </a:lnTo>
                  <a:lnTo>
                    <a:pt x="5506" y="395"/>
                  </a:lnTo>
                  <a:lnTo>
                    <a:pt x="5507" y="402"/>
                  </a:lnTo>
                  <a:lnTo>
                    <a:pt x="5507" y="404"/>
                  </a:lnTo>
                  <a:lnTo>
                    <a:pt x="5507" y="400"/>
                  </a:lnTo>
                  <a:lnTo>
                    <a:pt x="5507" y="410"/>
                  </a:lnTo>
                  <a:lnTo>
                    <a:pt x="5508" y="403"/>
                  </a:lnTo>
                  <a:lnTo>
                    <a:pt x="5508" y="405"/>
                  </a:lnTo>
                  <a:lnTo>
                    <a:pt x="5508" y="405"/>
                  </a:lnTo>
                  <a:lnTo>
                    <a:pt x="5508" y="403"/>
                  </a:lnTo>
                  <a:lnTo>
                    <a:pt x="5508" y="411"/>
                  </a:lnTo>
                  <a:lnTo>
                    <a:pt x="5508" y="401"/>
                  </a:lnTo>
                  <a:lnTo>
                    <a:pt x="5509" y="410"/>
                  </a:lnTo>
                  <a:lnTo>
                    <a:pt x="5509" y="403"/>
                  </a:lnTo>
                  <a:lnTo>
                    <a:pt x="5509" y="411"/>
                  </a:lnTo>
                  <a:lnTo>
                    <a:pt x="5509" y="404"/>
                  </a:lnTo>
                  <a:lnTo>
                    <a:pt x="5510" y="405"/>
                  </a:lnTo>
                  <a:lnTo>
                    <a:pt x="5510" y="410"/>
                  </a:lnTo>
                  <a:lnTo>
                    <a:pt x="5510" y="405"/>
                  </a:lnTo>
                  <a:lnTo>
                    <a:pt x="5510" y="408"/>
                  </a:lnTo>
                  <a:lnTo>
                    <a:pt x="5510" y="405"/>
                  </a:lnTo>
                  <a:lnTo>
                    <a:pt x="5511" y="406"/>
                  </a:lnTo>
                  <a:lnTo>
                    <a:pt x="5511" y="413"/>
                  </a:lnTo>
                  <a:lnTo>
                    <a:pt x="5511" y="407"/>
                  </a:lnTo>
                  <a:lnTo>
                    <a:pt x="5511" y="412"/>
                  </a:lnTo>
                  <a:lnTo>
                    <a:pt x="5512" y="406"/>
                  </a:lnTo>
                  <a:lnTo>
                    <a:pt x="5512" y="412"/>
                  </a:lnTo>
                  <a:lnTo>
                    <a:pt x="5512" y="409"/>
                  </a:lnTo>
                  <a:lnTo>
                    <a:pt x="5513" y="406"/>
                  </a:lnTo>
                  <a:lnTo>
                    <a:pt x="5513" y="413"/>
                  </a:lnTo>
                  <a:lnTo>
                    <a:pt x="5513" y="408"/>
                  </a:lnTo>
                  <a:lnTo>
                    <a:pt x="5513" y="412"/>
                  </a:lnTo>
                  <a:lnTo>
                    <a:pt x="5514" y="409"/>
                  </a:lnTo>
                  <a:lnTo>
                    <a:pt x="5514" y="415"/>
                  </a:lnTo>
                  <a:lnTo>
                    <a:pt x="5514" y="409"/>
                  </a:lnTo>
                  <a:lnTo>
                    <a:pt x="5514" y="410"/>
                  </a:lnTo>
                  <a:lnTo>
                    <a:pt x="5515" y="412"/>
                  </a:lnTo>
                  <a:lnTo>
                    <a:pt x="5515" y="408"/>
                  </a:lnTo>
                  <a:lnTo>
                    <a:pt x="5515" y="416"/>
                  </a:lnTo>
                  <a:lnTo>
                    <a:pt x="5515" y="407"/>
                  </a:lnTo>
                  <a:lnTo>
                    <a:pt x="5515" y="413"/>
                  </a:lnTo>
                  <a:lnTo>
                    <a:pt x="5515" y="412"/>
                  </a:lnTo>
                  <a:lnTo>
                    <a:pt x="5516" y="401"/>
                  </a:lnTo>
                  <a:lnTo>
                    <a:pt x="5516" y="405"/>
                  </a:lnTo>
                  <a:lnTo>
                    <a:pt x="5516" y="401"/>
                  </a:lnTo>
                  <a:lnTo>
                    <a:pt x="5517" y="405"/>
                  </a:lnTo>
                  <a:lnTo>
                    <a:pt x="5517" y="399"/>
                  </a:lnTo>
                  <a:lnTo>
                    <a:pt x="5517" y="403"/>
                  </a:lnTo>
                  <a:lnTo>
                    <a:pt x="5517" y="401"/>
                  </a:lnTo>
                  <a:lnTo>
                    <a:pt x="5517" y="401"/>
                  </a:lnTo>
                  <a:lnTo>
                    <a:pt x="5518" y="409"/>
                  </a:lnTo>
                  <a:lnTo>
                    <a:pt x="5518" y="400"/>
                  </a:lnTo>
                  <a:lnTo>
                    <a:pt x="5518" y="402"/>
                  </a:lnTo>
                  <a:lnTo>
                    <a:pt x="5518" y="409"/>
                  </a:lnTo>
                  <a:lnTo>
                    <a:pt x="5518" y="402"/>
                  </a:lnTo>
                  <a:lnTo>
                    <a:pt x="5518" y="406"/>
                  </a:lnTo>
                  <a:lnTo>
                    <a:pt x="5519" y="406"/>
                  </a:lnTo>
                  <a:lnTo>
                    <a:pt x="5519" y="412"/>
                  </a:lnTo>
                  <a:lnTo>
                    <a:pt x="5519" y="409"/>
                  </a:lnTo>
                  <a:lnTo>
                    <a:pt x="5520" y="413"/>
                  </a:lnTo>
                  <a:lnTo>
                    <a:pt x="5520" y="409"/>
                  </a:lnTo>
                  <a:lnTo>
                    <a:pt x="5520" y="417"/>
                  </a:lnTo>
                  <a:lnTo>
                    <a:pt x="5520" y="411"/>
                  </a:lnTo>
                  <a:lnTo>
                    <a:pt x="5521" y="411"/>
                  </a:lnTo>
                  <a:lnTo>
                    <a:pt x="5521" y="419"/>
                  </a:lnTo>
                  <a:lnTo>
                    <a:pt x="5521" y="413"/>
                  </a:lnTo>
                  <a:lnTo>
                    <a:pt x="5521" y="416"/>
                  </a:lnTo>
                  <a:lnTo>
                    <a:pt x="5521" y="419"/>
                  </a:lnTo>
                  <a:lnTo>
                    <a:pt x="5522" y="413"/>
                  </a:lnTo>
                  <a:lnTo>
                    <a:pt x="5522" y="422"/>
                  </a:lnTo>
                  <a:lnTo>
                    <a:pt x="5522" y="411"/>
                  </a:lnTo>
                  <a:lnTo>
                    <a:pt x="5522" y="416"/>
                  </a:lnTo>
                  <a:lnTo>
                    <a:pt x="5522" y="420"/>
                  </a:lnTo>
                  <a:lnTo>
                    <a:pt x="5522" y="414"/>
                  </a:lnTo>
                  <a:lnTo>
                    <a:pt x="5523" y="420"/>
                  </a:lnTo>
                  <a:lnTo>
                    <a:pt x="5523" y="416"/>
                  </a:lnTo>
                  <a:lnTo>
                    <a:pt x="5523" y="416"/>
                  </a:lnTo>
                  <a:lnTo>
                    <a:pt x="5523" y="420"/>
                  </a:lnTo>
                  <a:lnTo>
                    <a:pt x="5523" y="416"/>
                  </a:lnTo>
                  <a:lnTo>
                    <a:pt x="5524" y="420"/>
                  </a:lnTo>
                  <a:lnTo>
                    <a:pt x="5524" y="416"/>
                  </a:lnTo>
                  <a:lnTo>
                    <a:pt x="5524" y="416"/>
                  </a:lnTo>
                  <a:lnTo>
                    <a:pt x="5525" y="408"/>
                  </a:lnTo>
                  <a:lnTo>
                    <a:pt x="5525" y="409"/>
                  </a:lnTo>
                  <a:lnTo>
                    <a:pt x="5525" y="409"/>
                  </a:lnTo>
                  <a:lnTo>
                    <a:pt x="5525" y="405"/>
                  </a:lnTo>
                  <a:lnTo>
                    <a:pt x="5525" y="407"/>
                  </a:lnTo>
                  <a:lnTo>
                    <a:pt x="5525" y="403"/>
                  </a:lnTo>
                  <a:lnTo>
                    <a:pt x="5526" y="407"/>
                  </a:lnTo>
                  <a:lnTo>
                    <a:pt x="5526" y="390"/>
                  </a:lnTo>
                  <a:lnTo>
                    <a:pt x="5526" y="394"/>
                  </a:lnTo>
                  <a:lnTo>
                    <a:pt x="5526" y="390"/>
                  </a:lnTo>
                  <a:lnTo>
                    <a:pt x="5527" y="389"/>
                  </a:lnTo>
                  <a:lnTo>
                    <a:pt x="5527" y="394"/>
                  </a:lnTo>
                  <a:lnTo>
                    <a:pt x="5527" y="386"/>
                  </a:lnTo>
                  <a:lnTo>
                    <a:pt x="5527" y="385"/>
                  </a:lnTo>
                  <a:lnTo>
                    <a:pt x="5528" y="366"/>
                  </a:lnTo>
                  <a:lnTo>
                    <a:pt x="5528" y="369"/>
                  </a:lnTo>
                  <a:lnTo>
                    <a:pt x="5528" y="356"/>
                  </a:lnTo>
                  <a:lnTo>
                    <a:pt x="5529" y="359"/>
                  </a:lnTo>
                  <a:lnTo>
                    <a:pt x="5529" y="354"/>
                  </a:lnTo>
                  <a:lnTo>
                    <a:pt x="5529" y="372"/>
                  </a:lnTo>
                  <a:lnTo>
                    <a:pt x="5529" y="368"/>
                  </a:lnTo>
                  <a:lnTo>
                    <a:pt x="5529" y="368"/>
                  </a:lnTo>
                  <a:lnTo>
                    <a:pt x="5529" y="372"/>
                  </a:lnTo>
                  <a:lnTo>
                    <a:pt x="5530" y="359"/>
                  </a:lnTo>
                  <a:lnTo>
                    <a:pt x="5530" y="361"/>
                  </a:lnTo>
                  <a:lnTo>
                    <a:pt x="5530" y="359"/>
                  </a:lnTo>
                  <a:lnTo>
                    <a:pt x="5530" y="354"/>
                  </a:lnTo>
                  <a:lnTo>
                    <a:pt x="5530" y="362"/>
                  </a:lnTo>
                  <a:lnTo>
                    <a:pt x="5531" y="352"/>
                  </a:lnTo>
                  <a:lnTo>
                    <a:pt x="5531" y="356"/>
                  </a:lnTo>
                  <a:lnTo>
                    <a:pt x="5531" y="359"/>
                  </a:lnTo>
                  <a:lnTo>
                    <a:pt x="5531" y="356"/>
                  </a:lnTo>
                  <a:lnTo>
                    <a:pt x="5531" y="362"/>
                  </a:lnTo>
                  <a:lnTo>
                    <a:pt x="5532" y="360"/>
                  </a:lnTo>
                  <a:lnTo>
                    <a:pt x="5532" y="366"/>
                  </a:lnTo>
                  <a:lnTo>
                    <a:pt x="5532" y="378"/>
                  </a:lnTo>
                  <a:lnTo>
                    <a:pt x="5532" y="374"/>
                  </a:lnTo>
                  <a:lnTo>
                    <a:pt x="5533" y="378"/>
                  </a:lnTo>
                  <a:lnTo>
                    <a:pt x="5533" y="383"/>
                  </a:lnTo>
                  <a:lnTo>
                    <a:pt x="5533" y="384"/>
                  </a:lnTo>
                  <a:lnTo>
                    <a:pt x="5534" y="379"/>
                  </a:lnTo>
                  <a:lnTo>
                    <a:pt x="5534" y="383"/>
                  </a:lnTo>
                  <a:lnTo>
                    <a:pt x="5534" y="384"/>
                  </a:lnTo>
                  <a:lnTo>
                    <a:pt x="5534" y="381"/>
                  </a:lnTo>
                  <a:lnTo>
                    <a:pt x="5534" y="385"/>
                  </a:lnTo>
                  <a:lnTo>
                    <a:pt x="5535" y="380"/>
                  </a:lnTo>
                  <a:lnTo>
                    <a:pt x="5535" y="384"/>
                  </a:lnTo>
                  <a:lnTo>
                    <a:pt x="5535" y="382"/>
                  </a:lnTo>
                  <a:lnTo>
                    <a:pt x="5535" y="384"/>
                  </a:lnTo>
                  <a:lnTo>
                    <a:pt x="5536" y="387"/>
                  </a:lnTo>
                  <a:lnTo>
                    <a:pt x="5536" y="385"/>
                  </a:lnTo>
                  <a:lnTo>
                    <a:pt x="5536" y="472"/>
                  </a:lnTo>
                  <a:lnTo>
                    <a:pt x="5536" y="724"/>
                  </a:lnTo>
                  <a:lnTo>
                    <a:pt x="5536" y="726"/>
                  </a:lnTo>
                  <a:lnTo>
                    <a:pt x="5536" y="722"/>
                  </a:lnTo>
                  <a:lnTo>
                    <a:pt x="5537" y="729"/>
                  </a:lnTo>
                  <a:lnTo>
                    <a:pt x="5537" y="725"/>
                  </a:lnTo>
                  <a:lnTo>
                    <a:pt x="5537" y="729"/>
                  </a:lnTo>
                  <a:lnTo>
                    <a:pt x="5538" y="725"/>
                  </a:lnTo>
                  <a:lnTo>
                    <a:pt x="5538" y="731"/>
                  </a:lnTo>
                  <a:lnTo>
                    <a:pt x="5538" y="725"/>
                  </a:lnTo>
                  <a:lnTo>
                    <a:pt x="5538" y="726"/>
                  </a:lnTo>
                  <a:lnTo>
                    <a:pt x="5539" y="717"/>
                  </a:lnTo>
                  <a:lnTo>
                    <a:pt x="5539" y="722"/>
                  </a:lnTo>
                  <a:lnTo>
                    <a:pt x="5539" y="702"/>
                  </a:lnTo>
                  <a:lnTo>
                    <a:pt x="5539" y="692"/>
                  </a:lnTo>
                  <a:lnTo>
                    <a:pt x="5539" y="687"/>
                  </a:lnTo>
                  <a:lnTo>
                    <a:pt x="5540" y="692"/>
                  </a:lnTo>
                  <a:lnTo>
                    <a:pt x="5540" y="690"/>
                  </a:lnTo>
                  <a:lnTo>
                    <a:pt x="5540" y="687"/>
                  </a:lnTo>
                  <a:lnTo>
                    <a:pt x="5540" y="694"/>
                  </a:lnTo>
                  <a:lnTo>
                    <a:pt x="5540" y="687"/>
                  </a:lnTo>
                  <a:lnTo>
                    <a:pt x="5541" y="689"/>
                  </a:lnTo>
                  <a:lnTo>
                    <a:pt x="5541" y="580"/>
                  </a:lnTo>
                  <a:lnTo>
                    <a:pt x="5541" y="584"/>
                  </a:lnTo>
                  <a:lnTo>
                    <a:pt x="5542" y="580"/>
                  </a:lnTo>
                  <a:lnTo>
                    <a:pt x="5542" y="581"/>
                  </a:lnTo>
                  <a:lnTo>
                    <a:pt x="5542" y="583"/>
                  </a:lnTo>
                  <a:lnTo>
                    <a:pt x="5542" y="575"/>
                  </a:lnTo>
                  <a:lnTo>
                    <a:pt x="5542" y="576"/>
                  </a:lnTo>
                  <a:lnTo>
                    <a:pt x="5543" y="487"/>
                  </a:lnTo>
                  <a:lnTo>
                    <a:pt x="5543" y="429"/>
                  </a:lnTo>
                  <a:lnTo>
                    <a:pt x="5543" y="554"/>
                  </a:lnTo>
                  <a:lnTo>
                    <a:pt x="5543" y="708"/>
                  </a:lnTo>
                  <a:lnTo>
                    <a:pt x="5543" y="731"/>
                  </a:lnTo>
                  <a:lnTo>
                    <a:pt x="5543" y="725"/>
                  </a:lnTo>
                  <a:lnTo>
                    <a:pt x="5544" y="726"/>
                  </a:lnTo>
                  <a:lnTo>
                    <a:pt x="5544" y="731"/>
                  </a:lnTo>
                  <a:lnTo>
                    <a:pt x="5544" y="725"/>
                  </a:lnTo>
                  <a:lnTo>
                    <a:pt x="5544" y="727"/>
                  </a:lnTo>
                  <a:lnTo>
                    <a:pt x="5545" y="729"/>
                  </a:lnTo>
                  <a:lnTo>
                    <a:pt x="5545" y="725"/>
                  </a:lnTo>
                  <a:lnTo>
                    <a:pt x="5545" y="731"/>
                  </a:lnTo>
                  <a:lnTo>
                    <a:pt x="5545" y="725"/>
                  </a:lnTo>
                  <a:lnTo>
                    <a:pt x="5545" y="727"/>
                  </a:lnTo>
                  <a:lnTo>
                    <a:pt x="5546" y="729"/>
                  </a:lnTo>
                  <a:lnTo>
                    <a:pt x="5546" y="725"/>
                  </a:lnTo>
                  <a:lnTo>
                    <a:pt x="5546" y="731"/>
                  </a:lnTo>
                  <a:lnTo>
                    <a:pt x="5546" y="725"/>
                  </a:lnTo>
                  <a:lnTo>
                    <a:pt x="5546" y="587"/>
                  </a:lnTo>
                  <a:lnTo>
                    <a:pt x="5547" y="421"/>
                  </a:lnTo>
                  <a:lnTo>
                    <a:pt x="5547" y="412"/>
                  </a:lnTo>
                  <a:lnTo>
                    <a:pt x="5547" y="412"/>
                  </a:lnTo>
                  <a:lnTo>
                    <a:pt x="5547" y="405"/>
                  </a:lnTo>
                  <a:lnTo>
                    <a:pt x="5548" y="385"/>
                  </a:lnTo>
                  <a:lnTo>
                    <a:pt x="5548" y="376"/>
                  </a:lnTo>
                  <a:lnTo>
                    <a:pt x="5548" y="375"/>
                  </a:lnTo>
                  <a:lnTo>
                    <a:pt x="5548" y="379"/>
                  </a:lnTo>
                  <a:lnTo>
                    <a:pt x="5549" y="384"/>
                  </a:lnTo>
                  <a:lnTo>
                    <a:pt x="5549" y="380"/>
                  </a:lnTo>
                  <a:lnTo>
                    <a:pt x="5549" y="381"/>
                  </a:lnTo>
                  <a:lnTo>
                    <a:pt x="5549" y="384"/>
                  </a:lnTo>
                  <a:lnTo>
                    <a:pt x="5549" y="379"/>
                  </a:lnTo>
                  <a:lnTo>
                    <a:pt x="5550" y="384"/>
                  </a:lnTo>
                  <a:lnTo>
                    <a:pt x="5550" y="381"/>
                  </a:lnTo>
                  <a:lnTo>
                    <a:pt x="5550" y="382"/>
                  </a:lnTo>
                  <a:lnTo>
                    <a:pt x="5550" y="376"/>
                  </a:lnTo>
                  <a:lnTo>
                    <a:pt x="5550" y="378"/>
                  </a:lnTo>
                  <a:lnTo>
                    <a:pt x="5551" y="372"/>
                  </a:lnTo>
                  <a:lnTo>
                    <a:pt x="5551" y="372"/>
                  </a:lnTo>
                  <a:lnTo>
                    <a:pt x="5551" y="365"/>
                  </a:lnTo>
                  <a:lnTo>
                    <a:pt x="5551" y="368"/>
                  </a:lnTo>
                  <a:lnTo>
                    <a:pt x="5552" y="365"/>
                  </a:lnTo>
                  <a:lnTo>
                    <a:pt x="5552" y="359"/>
                  </a:lnTo>
                  <a:lnTo>
                    <a:pt x="5552" y="366"/>
                  </a:lnTo>
                  <a:lnTo>
                    <a:pt x="5552" y="353"/>
                  </a:lnTo>
                  <a:lnTo>
                    <a:pt x="5553" y="359"/>
                  </a:lnTo>
                  <a:lnTo>
                    <a:pt x="5553" y="352"/>
                  </a:lnTo>
                  <a:lnTo>
                    <a:pt x="5553" y="354"/>
                  </a:lnTo>
                  <a:lnTo>
                    <a:pt x="5553" y="341"/>
                  </a:lnTo>
                  <a:lnTo>
                    <a:pt x="5553" y="345"/>
                  </a:lnTo>
                  <a:lnTo>
                    <a:pt x="5554" y="340"/>
                  </a:lnTo>
                  <a:lnTo>
                    <a:pt x="5554" y="342"/>
                  </a:lnTo>
                  <a:lnTo>
                    <a:pt x="5554" y="323"/>
                  </a:lnTo>
                  <a:lnTo>
                    <a:pt x="5554" y="330"/>
                  </a:lnTo>
                  <a:lnTo>
                    <a:pt x="5555" y="329"/>
                  </a:lnTo>
                  <a:lnTo>
                    <a:pt x="5555" y="326"/>
                  </a:lnTo>
                  <a:lnTo>
                    <a:pt x="5555" y="328"/>
                  </a:lnTo>
                  <a:lnTo>
                    <a:pt x="5555" y="323"/>
                  </a:lnTo>
                  <a:lnTo>
                    <a:pt x="5555" y="322"/>
                  </a:lnTo>
                  <a:lnTo>
                    <a:pt x="5556" y="324"/>
                  </a:lnTo>
                  <a:lnTo>
                    <a:pt x="5556" y="321"/>
                  </a:lnTo>
                  <a:lnTo>
                    <a:pt x="5556" y="322"/>
                  </a:lnTo>
                  <a:lnTo>
                    <a:pt x="5556" y="322"/>
                  </a:lnTo>
                  <a:lnTo>
                    <a:pt x="5557" y="314"/>
                  </a:lnTo>
                  <a:lnTo>
                    <a:pt x="5557" y="314"/>
                  </a:lnTo>
                  <a:lnTo>
                    <a:pt x="5557" y="303"/>
                  </a:lnTo>
                  <a:lnTo>
                    <a:pt x="5557" y="298"/>
                  </a:lnTo>
                  <a:lnTo>
                    <a:pt x="5557" y="303"/>
                  </a:lnTo>
                  <a:lnTo>
                    <a:pt x="5557" y="296"/>
                  </a:lnTo>
                  <a:lnTo>
                    <a:pt x="5558" y="305"/>
                  </a:lnTo>
                  <a:lnTo>
                    <a:pt x="5558" y="297"/>
                  </a:lnTo>
                  <a:lnTo>
                    <a:pt x="5558" y="303"/>
                  </a:lnTo>
                  <a:lnTo>
                    <a:pt x="5558" y="305"/>
                  </a:lnTo>
                  <a:lnTo>
                    <a:pt x="5558" y="300"/>
                  </a:lnTo>
                  <a:lnTo>
                    <a:pt x="5559" y="307"/>
                  </a:lnTo>
                  <a:lnTo>
                    <a:pt x="5559" y="304"/>
                  </a:lnTo>
                  <a:lnTo>
                    <a:pt x="5559" y="301"/>
                  </a:lnTo>
                  <a:lnTo>
                    <a:pt x="5559" y="308"/>
                  </a:lnTo>
                  <a:lnTo>
                    <a:pt x="5559" y="302"/>
                  </a:lnTo>
                  <a:lnTo>
                    <a:pt x="5560" y="310"/>
                  </a:lnTo>
                  <a:lnTo>
                    <a:pt x="5560" y="300"/>
                  </a:lnTo>
                  <a:lnTo>
                    <a:pt x="5560" y="308"/>
                  </a:lnTo>
                  <a:lnTo>
                    <a:pt x="5560" y="309"/>
                  </a:lnTo>
                  <a:lnTo>
                    <a:pt x="5560" y="303"/>
                  </a:lnTo>
                  <a:lnTo>
                    <a:pt x="5560" y="313"/>
                  </a:lnTo>
                  <a:lnTo>
                    <a:pt x="5561" y="308"/>
                  </a:lnTo>
                  <a:lnTo>
                    <a:pt x="5561" y="310"/>
                  </a:lnTo>
                  <a:lnTo>
                    <a:pt x="5561" y="310"/>
                  </a:lnTo>
                  <a:lnTo>
                    <a:pt x="5561" y="313"/>
                  </a:lnTo>
                  <a:lnTo>
                    <a:pt x="5562" y="316"/>
                  </a:lnTo>
                  <a:lnTo>
                    <a:pt x="5562" y="310"/>
                  </a:lnTo>
                  <a:lnTo>
                    <a:pt x="5562" y="316"/>
                  </a:lnTo>
                  <a:lnTo>
                    <a:pt x="5562" y="322"/>
                  </a:lnTo>
                  <a:lnTo>
                    <a:pt x="5562" y="317"/>
                  </a:lnTo>
                  <a:lnTo>
                    <a:pt x="5563" y="319"/>
                  </a:lnTo>
                  <a:lnTo>
                    <a:pt x="5563" y="320"/>
                  </a:lnTo>
                  <a:lnTo>
                    <a:pt x="5563" y="317"/>
                  </a:lnTo>
                  <a:lnTo>
                    <a:pt x="5563" y="324"/>
                  </a:lnTo>
                  <a:lnTo>
                    <a:pt x="5564" y="328"/>
                  </a:lnTo>
                  <a:lnTo>
                    <a:pt x="5564" y="328"/>
                  </a:lnTo>
                  <a:lnTo>
                    <a:pt x="5564" y="323"/>
                  </a:lnTo>
                  <a:lnTo>
                    <a:pt x="5564" y="339"/>
                  </a:lnTo>
                  <a:lnTo>
                    <a:pt x="5564" y="329"/>
                  </a:lnTo>
                  <a:lnTo>
                    <a:pt x="5565" y="337"/>
                  </a:lnTo>
                  <a:lnTo>
                    <a:pt x="5565" y="335"/>
                  </a:lnTo>
                  <a:lnTo>
                    <a:pt x="5565" y="341"/>
                  </a:lnTo>
                  <a:lnTo>
                    <a:pt x="5565" y="341"/>
                  </a:lnTo>
                  <a:lnTo>
                    <a:pt x="5566" y="350"/>
                  </a:lnTo>
                  <a:lnTo>
                    <a:pt x="5566" y="342"/>
                  </a:lnTo>
                  <a:lnTo>
                    <a:pt x="5566" y="357"/>
                  </a:lnTo>
                  <a:lnTo>
                    <a:pt x="5566" y="346"/>
                  </a:lnTo>
                  <a:lnTo>
                    <a:pt x="5567" y="354"/>
                  </a:lnTo>
                  <a:lnTo>
                    <a:pt x="5567" y="353"/>
                  </a:lnTo>
                  <a:lnTo>
                    <a:pt x="5567" y="352"/>
                  </a:lnTo>
                  <a:lnTo>
                    <a:pt x="5567" y="360"/>
                  </a:lnTo>
                  <a:lnTo>
                    <a:pt x="5567" y="352"/>
                  </a:lnTo>
                  <a:lnTo>
                    <a:pt x="5567" y="365"/>
                  </a:lnTo>
                  <a:lnTo>
                    <a:pt x="5568" y="359"/>
                  </a:lnTo>
                  <a:lnTo>
                    <a:pt x="5568" y="355"/>
                  </a:lnTo>
                  <a:lnTo>
                    <a:pt x="5568" y="371"/>
                  </a:lnTo>
                  <a:lnTo>
                    <a:pt x="5568" y="365"/>
                  </a:lnTo>
                  <a:lnTo>
                    <a:pt x="5569" y="369"/>
                  </a:lnTo>
                  <a:lnTo>
                    <a:pt x="5569" y="368"/>
                  </a:lnTo>
                  <a:lnTo>
                    <a:pt x="5569" y="369"/>
                  </a:lnTo>
                  <a:lnTo>
                    <a:pt x="5569" y="373"/>
                  </a:lnTo>
                  <a:lnTo>
                    <a:pt x="5570" y="373"/>
                  </a:lnTo>
                  <a:lnTo>
                    <a:pt x="5570" y="378"/>
                  </a:lnTo>
                  <a:lnTo>
                    <a:pt x="5570" y="372"/>
                  </a:lnTo>
                  <a:lnTo>
                    <a:pt x="5570" y="384"/>
                  </a:lnTo>
                  <a:lnTo>
                    <a:pt x="5571" y="380"/>
                  </a:lnTo>
                  <a:lnTo>
                    <a:pt x="5571" y="386"/>
                  </a:lnTo>
                  <a:lnTo>
                    <a:pt x="5571" y="383"/>
                  </a:lnTo>
                  <a:lnTo>
                    <a:pt x="5571" y="380"/>
                  </a:lnTo>
                  <a:lnTo>
                    <a:pt x="5571" y="384"/>
                  </a:lnTo>
                  <a:lnTo>
                    <a:pt x="5572" y="386"/>
                  </a:lnTo>
                  <a:lnTo>
                    <a:pt x="5572" y="381"/>
                  </a:lnTo>
                  <a:lnTo>
                    <a:pt x="5572" y="381"/>
                  </a:lnTo>
                  <a:lnTo>
                    <a:pt x="5572" y="391"/>
                  </a:lnTo>
                  <a:lnTo>
                    <a:pt x="5573" y="385"/>
                  </a:lnTo>
                  <a:lnTo>
                    <a:pt x="5573" y="392"/>
                  </a:lnTo>
                  <a:lnTo>
                    <a:pt x="5573" y="397"/>
                  </a:lnTo>
                  <a:lnTo>
                    <a:pt x="5573" y="394"/>
                  </a:lnTo>
                  <a:lnTo>
                    <a:pt x="5573" y="400"/>
                  </a:lnTo>
                  <a:lnTo>
                    <a:pt x="5574" y="399"/>
                  </a:lnTo>
                  <a:lnTo>
                    <a:pt x="5574" y="405"/>
                  </a:lnTo>
                  <a:lnTo>
                    <a:pt x="5574" y="404"/>
                  </a:lnTo>
                  <a:lnTo>
                    <a:pt x="5574" y="400"/>
                  </a:lnTo>
                  <a:lnTo>
                    <a:pt x="5574" y="412"/>
                  </a:lnTo>
                  <a:lnTo>
                    <a:pt x="5574" y="403"/>
                  </a:lnTo>
                  <a:lnTo>
                    <a:pt x="5575" y="408"/>
                  </a:lnTo>
                  <a:lnTo>
                    <a:pt x="5575" y="415"/>
                  </a:lnTo>
                  <a:lnTo>
                    <a:pt x="5575" y="410"/>
                  </a:lnTo>
                  <a:lnTo>
                    <a:pt x="5575" y="416"/>
                  </a:lnTo>
                  <a:lnTo>
                    <a:pt x="5575" y="412"/>
                  </a:lnTo>
                  <a:lnTo>
                    <a:pt x="5576" y="417"/>
                  </a:lnTo>
                  <a:lnTo>
                    <a:pt x="5576" y="417"/>
                  </a:lnTo>
                  <a:lnTo>
                    <a:pt x="5576" y="412"/>
                  </a:lnTo>
                  <a:lnTo>
                    <a:pt x="5576" y="424"/>
                  </a:lnTo>
                  <a:lnTo>
                    <a:pt x="5577" y="416"/>
                  </a:lnTo>
                  <a:lnTo>
                    <a:pt x="5577" y="420"/>
                  </a:lnTo>
                  <a:lnTo>
                    <a:pt x="5577" y="414"/>
                  </a:lnTo>
                  <a:lnTo>
                    <a:pt x="5578" y="422"/>
                  </a:lnTo>
                  <a:lnTo>
                    <a:pt x="5578" y="422"/>
                  </a:lnTo>
                  <a:lnTo>
                    <a:pt x="5578" y="426"/>
                  </a:lnTo>
                  <a:lnTo>
                    <a:pt x="5578" y="421"/>
                  </a:lnTo>
                  <a:lnTo>
                    <a:pt x="5578" y="427"/>
                  </a:lnTo>
                  <a:lnTo>
                    <a:pt x="5578" y="428"/>
                  </a:lnTo>
                  <a:lnTo>
                    <a:pt x="5579" y="426"/>
                  </a:lnTo>
                  <a:lnTo>
                    <a:pt x="5579" y="429"/>
                  </a:lnTo>
                  <a:lnTo>
                    <a:pt x="5579" y="416"/>
                  </a:lnTo>
                  <a:lnTo>
                    <a:pt x="5579" y="407"/>
                  </a:lnTo>
                  <a:lnTo>
                    <a:pt x="5579" y="408"/>
                  </a:lnTo>
                  <a:lnTo>
                    <a:pt x="5580" y="410"/>
                  </a:lnTo>
                  <a:lnTo>
                    <a:pt x="5580" y="415"/>
                  </a:lnTo>
                  <a:lnTo>
                    <a:pt x="5580" y="416"/>
                  </a:lnTo>
                  <a:lnTo>
                    <a:pt x="5581" y="424"/>
                  </a:lnTo>
                  <a:lnTo>
                    <a:pt x="5581" y="416"/>
                  </a:lnTo>
                  <a:lnTo>
                    <a:pt x="5581" y="417"/>
                  </a:lnTo>
                  <a:lnTo>
                    <a:pt x="5581" y="425"/>
                  </a:lnTo>
                  <a:lnTo>
                    <a:pt x="5581" y="420"/>
                  </a:lnTo>
                  <a:lnTo>
                    <a:pt x="5581" y="427"/>
                  </a:lnTo>
                  <a:lnTo>
                    <a:pt x="5582" y="427"/>
                  </a:lnTo>
                  <a:lnTo>
                    <a:pt x="5582" y="424"/>
                  </a:lnTo>
                  <a:lnTo>
                    <a:pt x="5582" y="431"/>
                  </a:lnTo>
                  <a:lnTo>
                    <a:pt x="5582" y="423"/>
                  </a:lnTo>
                  <a:lnTo>
                    <a:pt x="5582" y="429"/>
                  </a:lnTo>
                  <a:lnTo>
                    <a:pt x="5583" y="427"/>
                  </a:lnTo>
                  <a:lnTo>
                    <a:pt x="5583" y="426"/>
                  </a:lnTo>
                  <a:lnTo>
                    <a:pt x="5583" y="435"/>
                  </a:lnTo>
                  <a:lnTo>
                    <a:pt x="5583" y="426"/>
                  </a:lnTo>
                  <a:lnTo>
                    <a:pt x="5584" y="434"/>
                  </a:lnTo>
                  <a:lnTo>
                    <a:pt x="5584" y="430"/>
                  </a:lnTo>
                  <a:lnTo>
                    <a:pt x="5584" y="436"/>
                  </a:lnTo>
                  <a:lnTo>
                    <a:pt x="5584" y="429"/>
                  </a:lnTo>
                  <a:lnTo>
                    <a:pt x="5585" y="432"/>
                  </a:lnTo>
                  <a:lnTo>
                    <a:pt x="5585" y="434"/>
                  </a:lnTo>
                  <a:lnTo>
                    <a:pt x="5585" y="429"/>
                  </a:lnTo>
                  <a:lnTo>
                    <a:pt x="5585" y="435"/>
                  </a:lnTo>
                  <a:lnTo>
                    <a:pt x="5585" y="434"/>
                  </a:lnTo>
                  <a:lnTo>
                    <a:pt x="5585" y="435"/>
                  </a:lnTo>
                  <a:lnTo>
                    <a:pt x="5586" y="441"/>
                  </a:lnTo>
                  <a:lnTo>
                    <a:pt x="5586" y="435"/>
                  </a:lnTo>
                  <a:lnTo>
                    <a:pt x="5586" y="443"/>
                  </a:lnTo>
                  <a:lnTo>
                    <a:pt x="5586" y="439"/>
                  </a:lnTo>
                  <a:lnTo>
                    <a:pt x="5587" y="439"/>
                  </a:lnTo>
                  <a:lnTo>
                    <a:pt x="5587" y="443"/>
                  </a:lnTo>
                  <a:lnTo>
                    <a:pt x="5587" y="438"/>
                  </a:lnTo>
                  <a:lnTo>
                    <a:pt x="5587" y="447"/>
                  </a:lnTo>
                  <a:lnTo>
                    <a:pt x="5587" y="439"/>
                  </a:lnTo>
                  <a:lnTo>
                    <a:pt x="5588" y="441"/>
                  </a:lnTo>
                  <a:lnTo>
                    <a:pt x="5588" y="447"/>
                  </a:lnTo>
                  <a:lnTo>
                    <a:pt x="5588" y="440"/>
                  </a:lnTo>
                  <a:lnTo>
                    <a:pt x="5588" y="445"/>
                  </a:lnTo>
                  <a:lnTo>
                    <a:pt x="5588" y="445"/>
                  </a:lnTo>
                  <a:lnTo>
                    <a:pt x="5588" y="441"/>
                  </a:lnTo>
                  <a:lnTo>
                    <a:pt x="5589" y="443"/>
                  </a:lnTo>
                  <a:lnTo>
                    <a:pt x="5589" y="429"/>
                  </a:lnTo>
                  <a:lnTo>
                    <a:pt x="5589" y="430"/>
                  </a:lnTo>
                  <a:lnTo>
                    <a:pt x="5590" y="423"/>
                  </a:lnTo>
                  <a:lnTo>
                    <a:pt x="5590" y="426"/>
                  </a:lnTo>
                  <a:lnTo>
                    <a:pt x="5590" y="428"/>
                  </a:lnTo>
                  <a:lnTo>
                    <a:pt x="5590" y="428"/>
                  </a:lnTo>
                  <a:lnTo>
                    <a:pt x="5590" y="432"/>
                  </a:lnTo>
                  <a:lnTo>
                    <a:pt x="5591" y="430"/>
                  </a:lnTo>
                  <a:lnTo>
                    <a:pt x="5591" y="429"/>
                  </a:lnTo>
                  <a:lnTo>
                    <a:pt x="5591" y="434"/>
                  </a:lnTo>
                  <a:lnTo>
                    <a:pt x="5591" y="431"/>
                  </a:lnTo>
                  <a:lnTo>
                    <a:pt x="5592" y="434"/>
                  </a:lnTo>
                  <a:lnTo>
                    <a:pt x="5592" y="430"/>
                  </a:lnTo>
                  <a:lnTo>
                    <a:pt x="5592" y="436"/>
                  </a:lnTo>
                  <a:lnTo>
                    <a:pt x="5592" y="434"/>
                  </a:lnTo>
                  <a:lnTo>
                    <a:pt x="5592" y="434"/>
                  </a:lnTo>
                  <a:lnTo>
                    <a:pt x="5592" y="439"/>
                  </a:lnTo>
                  <a:lnTo>
                    <a:pt x="5593" y="434"/>
                  </a:lnTo>
                  <a:lnTo>
                    <a:pt x="5593" y="442"/>
                  </a:lnTo>
                  <a:lnTo>
                    <a:pt x="5593" y="437"/>
                  </a:lnTo>
                  <a:lnTo>
                    <a:pt x="5594" y="445"/>
                  </a:lnTo>
                  <a:lnTo>
                    <a:pt x="5594" y="436"/>
                  </a:lnTo>
                  <a:lnTo>
                    <a:pt x="5594" y="449"/>
                  </a:lnTo>
                  <a:lnTo>
                    <a:pt x="5594" y="439"/>
                  </a:lnTo>
                  <a:lnTo>
                    <a:pt x="5595" y="448"/>
                  </a:lnTo>
                  <a:lnTo>
                    <a:pt x="5595" y="439"/>
                  </a:lnTo>
                  <a:lnTo>
                    <a:pt x="5595" y="445"/>
                  </a:lnTo>
                  <a:lnTo>
                    <a:pt x="5595" y="444"/>
                  </a:lnTo>
                  <a:lnTo>
                    <a:pt x="5595" y="442"/>
                  </a:lnTo>
                  <a:lnTo>
                    <a:pt x="5595" y="452"/>
                  </a:lnTo>
                  <a:lnTo>
                    <a:pt x="5596" y="442"/>
                  </a:lnTo>
                  <a:lnTo>
                    <a:pt x="5596" y="446"/>
                  </a:lnTo>
                  <a:lnTo>
                    <a:pt x="5596" y="444"/>
                  </a:lnTo>
                  <a:lnTo>
                    <a:pt x="5596" y="451"/>
                  </a:lnTo>
                  <a:lnTo>
                    <a:pt x="5597" y="443"/>
                  </a:lnTo>
                  <a:lnTo>
                    <a:pt x="5597" y="449"/>
                  </a:lnTo>
                  <a:lnTo>
                    <a:pt x="5597" y="447"/>
                  </a:lnTo>
                  <a:lnTo>
                    <a:pt x="5598" y="449"/>
                  </a:lnTo>
                  <a:lnTo>
                    <a:pt x="5598" y="447"/>
                  </a:lnTo>
                  <a:lnTo>
                    <a:pt x="5598" y="451"/>
                  </a:lnTo>
                  <a:lnTo>
                    <a:pt x="5598" y="447"/>
                  </a:lnTo>
                  <a:lnTo>
                    <a:pt x="5599" y="445"/>
                  </a:lnTo>
                  <a:lnTo>
                    <a:pt x="5599" y="451"/>
                  </a:lnTo>
                  <a:lnTo>
                    <a:pt x="5599" y="448"/>
                  </a:lnTo>
                  <a:lnTo>
                    <a:pt x="5599" y="447"/>
                  </a:lnTo>
                  <a:lnTo>
                    <a:pt x="5599" y="449"/>
                  </a:lnTo>
                  <a:lnTo>
                    <a:pt x="5599" y="446"/>
                  </a:lnTo>
                  <a:lnTo>
                    <a:pt x="5600" y="451"/>
                  </a:lnTo>
                  <a:lnTo>
                    <a:pt x="5600" y="445"/>
                  </a:lnTo>
                  <a:lnTo>
                    <a:pt x="5600" y="448"/>
                  </a:lnTo>
                  <a:lnTo>
                    <a:pt x="5600" y="452"/>
                  </a:lnTo>
                  <a:lnTo>
                    <a:pt x="5600" y="441"/>
                  </a:lnTo>
                  <a:lnTo>
                    <a:pt x="5601" y="441"/>
                  </a:lnTo>
                  <a:lnTo>
                    <a:pt x="5601" y="429"/>
                  </a:lnTo>
                  <a:lnTo>
                    <a:pt x="5601" y="424"/>
                  </a:lnTo>
                  <a:lnTo>
                    <a:pt x="5601" y="427"/>
                  </a:lnTo>
                  <a:lnTo>
                    <a:pt x="5602" y="415"/>
                  </a:lnTo>
                  <a:lnTo>
                    <a:pt x="5602" y="411"/>
                  </a:lnTo>
                  <a:lnTo>
                    <a:pt x="5602" y="406"/>
                  </a:lnTo>
                  <a:lnTo>
                    <a:pt x="5602" y="408"/>
                  </a:lnTo>
                  <a:lnTo>
                    <a:pt x="5602" y="394"/>
                  </a:lnTo>
                  <a:lnTo>
                    <a:pt x="5603" y="395"/>
                  </a:lnTo>
                  <a:lnTo>
                    <a:pt x="5603" y="381"/>
                  </a:lnTo>
                  <a:lnTo>
                    <a:pt x="5603" y="384"/>
                  </a:lnTo>
                  <a:lnTo>
                    <a:pt x="5603" y="375"/>
                  </a:lnTo>
                  <a:lnTo>
                    <a:pt x="5604" y="375"/>
                  </a:lnTo>
                  <a:lnTo>
                    <a:pt x="5604" y="371"/>
                  </a:lnTo>
                  <a:lnTo>
                    <a:pt x="5604" y="369"/>
                  </a:lnTo>
                  <a:lnTo>
                    <a:pt x="5604" y="373"/>
                  </a:lnTo>
                  <a:lnTo>
                    <a:pt x="5605" y="364"/>
                  </a:lnTo>
                  <a:lnTo>
                    <a:pt x="5605" y="369"/>
                  </a:lnTo>
                  <a:lnTo>
                    <a:pt x="5605" y="366"/>
                  </a:lnTo>
                  <a:lnTo>
                    <a:pt x="5606" y="372"/>
                  </a:lnTo>
                  <a:lnTo>
                    <a:pt x="5606" y="372"/>
                  </a:lnTo>
                  <a:lnTo>
                    <a:pt x="5606" y="376"/>
                  </a:lnTo>
                  <a:lnTo>
                    <a:pt x="5606" y="375"/>
                  </a:lnTo>
                  <a:lnTo>
                    <a:pt x="5606" y="380"/>
                  </a:lnTo>
                  <a:lnTo>
                    <a:pt x="5606" y="373"/>
                  </a:lnTo>
                  <a:lnTo>
                    <a:pt x="5607" y="383"/>
                  </a:lnTo>
                  <a:lnTo>
                    <a:pt x="5607" y="376"/>
                  </a:lnTo>
                  <a:lnTo>
                    <a:pt x="5607" y="378"/>
                  </a:lnTo>
                  <a:lnTo>
                    <a:pt x="5607" y="376"/>
                  </a:lnTo>
                  <a:lnTo>
                    <a:pt x="5608" y="374"/>
                  </a:lnTo>
                  <a:lnTo>
                    <a:pt x="5608" y="378"/>
                  </a:lnTo>
                  <a:lnTo>
                    <a:pt x="5608" y="375"/>
                  </a:lnTo>
                  <a:lnTo>
                    <a:pt x="5608" y="378"/>
                  </a:lnTo>
                  <a:lnTo>
                    <a:pt x="5609" y="378"/>
                  </a:lnTo>
                  <a:lnTo>
                    <a:pt x="5609" y="369"/>
                  </a:lnTo>
                  <a:lnTo>
                    <a:pt x="5609" y="377"/>
                  </a:lnTo>
                  <a:lnTo>
                    <a:pt x="5609" y="366"/>
                  </a:lnTo>
                  <a:lnTo>
                    <a:pt x="5609" y="375"/>
                  </a:lnTo>
                  <a:lnTo>
                    <a:pt x="5609" y="366"/>
                  </a:lnTo>
                  <a:lnTo>
                    <a:pt x="5610" y="369"/>
                  </a:lnTo>
                  <a:lnTo>
                    <a:pt x="5610" y="370"/>
                  </a:lnTo>
                  <a:lnTo>
                    <a:pt x="5610" y="369"/>
                  </a:lnTo>
                  <a:lnTo>
                    <a:pt x="5610" y="371"/>
                  </a:lnTo>
                  <a:lnTo>
                    <a:pt x="5611" y="363"/>
                  </a:lnTo>
                  <a:lnTo>
                    <a:pt x="5611" y="371"/>
                  </a:lnTo>
                  <a:lnTo>
                    <a:pt x="5611" y="367"/>
                  </a:lnTo>
                  <a:lnTo>
                    <a:pt x="5611" y="370"/>
                  </a:lnTo>
                  <a:lnTo>
                    <a:pt x="5612" y="366"/>
                  </a:lnTo>
                  <a:lnTo>
                    <a:pt x="5612" y="374"/>
                  </a:lnTo>
                  <a:lnTo>
                    <a:pt x="5612" y="363"/>
                  </a:lnTo>
                  <a:lnTo>
                    <a:pt x="5612" y="371"/>
                  </a:lnTo>
                  <a:lnTo>
                    <a:pt x="5613" y="368"/>
                  </a:lnTo>
                  <a:lnTo>
                    <a:pt x="5613" y="363"/>
                  </a:lnTo>
                  <a:lnTo>
                    <a:pt x="5613" y="371"/>
                  </a:lnTo>
                  <a:lnTo>
                    <a:pt x="5613" y="366"/>
                  </a:lnTo>
                  <a:lnTo>
                    <a:pt x="5613" y="368"/>
                  </a:lnTo>
                  <a:lnTo>
                    <a:pt x="5614" y="366"/>
                  </a:lnTo>
                  <a:lnTo>
                    <a:pt x="5614" y="369"/>
                  </a:lnTo>
                  <a:lnTo>
                    <a:pt x="5614" y="364"/>
                  </a:lnTo>
                  <a:lnTo>
                    <a:pt x="5614" y="368"/>
                  </a:lnTo>
                  <a:lnTo>
                    <a:pt x="5615" y="360"/>
                  </a:lnTo>
                  <a:lnTo>
                    <a:pt x="5615" y="364"/>
                  </a:lnTo>
                  <a:lnTo>
                    <a:pt x="5615" y="363"/>
                  </a:lnTo>
                  <a:lnTo>
                    <a:pt x="5615" y="357"/>
                  </a:lnTo>
                  <a:lnTo>
                    <a:pt x="5615" y="361"/>
                  </a:lnTo>
                  <a:lnTo>
                    <a:pt x="5616" y="358"/>
                  </a:lnTo>
                  <a:lnTo>
                    <a:pt x="5616" y="357"/>
                  </a:lnTo>
                  <a:lnTo>
                    <a:pt x="5616" y="359"/>
                  </a:lnTo>
                  <a:lnTo>
                    <a:pt x="5616" y="355"/>
                  </a:lnTo>
                  <a:lnTo>
                    <a:pt x="5616" y="362"/>
                  </a:lnTo>
                  <a:lnTo>
                    <a:pt x="5616" y="352"/>
                  </a:lnTo>
                  <a:lnTo>
                    <a:pt x="5617" y="353"/>
                  </a:lnTo>
                  <a:lnTo>
                    <a:pt x="5617" y="360"/>
                  </a:lnTo>
                  <a:lnTo>
                    <a:pt x="5617" y="351"/>
                  </a:lnTo>
                  <a:lnTo>
                    <a:pt x="5617" y="352"/>
                  </a:lnTo>
                  <a:lnTo>
                    <a:pt x="5618" y="356"/>
                  </a:lnTo>
                  <a:lnTo>
                    <a:pt x="5618" y="349"/>
                  </a:lnTo>
                  <a:lnTo>
                    <a:pt x="5618" y="356"/>
                  </a:lnTo>
                  <a:lnTo>
                    <a:pt x="5618" y="351"/>
                  </a:lnTo>
                  <a:lnTo>
                    <a:pt x="5618" y="352"/>
                  </a:lnTo>
                  <a:lnTo>
                    <a:pt x="5619" y="353"/>
                  </a:lnTo>
                  <a:lnTo>
                    <a:pt x="5619" y="347"/>
                  </a:lnTo>
                  <a:lnTo>
                    <a:pt x="5619" y="357"/>
                  </a:lnTo>
                  <a:lnTo>
                    <a:pt x="5619" y="343"/>
                  </a:lnTo>
                  <a:lnTo>
                    <a:pt x="5620" y="350"/>
                  </a:lnTo>
                  <a:lnTo>
                    <a:pt x="5620" y="343"/>
                  </a:lnTo>
                  <a:lnTo>
                    <a:pt x="5620" y="348"/>
                  </a:lnTo>
                  <a:lnTo>
                    <a:pt x="5620" y="341"/>
                  </a:lnTo>
                  <a:lnTo>
                    <a:pt x="5620" y="341"/>
                  </a:lnTo>
                  <a:lnTo>
                    <a:pt x="5621" y="337"/>
                  </a:lnTo>
                  <a:lnTo>
                    <a:pt x="5621" y="342"/>
                  </a:lnTo>
                  <a:lnTo>
                    <a:pt x="5621" y="331"/>
                  </a:lnTo>
                  <a:lnTo>
                    <a:pt x="5622" y="334"/>
                  </a:lnTo>
                  <a:lnTo>
                    <a:pt x="5622" y="328"/>
                  </a:lnTo>
                  <a:lnTo>
                    <a:pt x="5622" y="329"/>
                  </a:lnTo>
                  <a:lnTo>
                    <a:pt x="5622" y="325"/>
                  </a:lnTo>
                  <a:lnTo>
                    <a:pt x="5623" y="329"/>
                  </a:lnTo>
                  <a:lnTo>
                    <a:pt x="5623" y="321"/>
                  </a:lnTo>
                  <a:lnTo>
                    <a:pt x="5623" y="323"/>
                  </a:lnTo>
                  <a:lnTo>
                    <a:pt x="5623" y="318"/>
                  </a:lnTo>
                  <a:lnTo>
                    <a:pt x="5623" y="324"/>
                  </a:lnTo>
                  <a:lnTo>
                    <a:pt x="5624" y="315"/>
                  </a:lnTo>
                  <a:lnTo>
                    <a:pt x="5624" y="321"/>
                  </a:lnTo>
                  <a:lnTo>
                    <a:pt x="5624" y="308"/>
                  </a:lnTo>
                  <a:lnTo>
                    <a:pt x="5625" y="303"/>
                  </a:lnTo>
                  <a:lnTo>
                    <a:pt x="5625" y="308"/>
                  </a:lnTo>
                  <a:lnTo>
                    <a:pt x="5625" y="303"/>
                  </a:lnTo>
                  <a:lnTo>
                    <a:pt x="5626" y="313"/>
                  </a:lnTo>
                  <a:lnTo>
                    <a:pt x="5626" y="305"/>
                  </a:lnTo>
                  <a:lnTo>
                    <a:pt x="5626" y="304"/>
                  </a:lnTo>
                  <a:lnTo>
                    <a:pt x="5626" y="302"/>
                  </a:lnTo>
                  <a:lnTo>
                    <a:pt x="5627" y="303"/>
                  </a:lnTo>
                  <a:lnTo>
                    <a:pt x="5627" y="296"/>
                  </a:lnTo>
                  <a:lnTo>
                    <a:pt x="5627" y="299"/>
                  </a:lnTo>
                  <a:lnTo>
                    <a:pt x="5627" y="298"/>
                  </a:lnTo>
                  <a:lnTo>
                    <a:pt x="5627" y="292"/>
                  </a:lnTo>
                  <a:lnTo>
                    <a:pt x="5627" y="295"/>
                  </a:lnTo>
                  <a:lnTo>
                    <a:pt x="5628" y="289"/>
                  </a:lnTo>
                  <a:lnTo>
                    <a:pt x="5628" y="294"/>
                  </a:lnTo>
                  <a:lnTo>
                    <a:pt x="5628" y="291"/>
                  </a:lnTo>
                  <a:lnTo>
                    <a:pt x="5628" y="293"/>
                  </a:lnTo>
                  <a:lnTo>
                    <a:pt x="5629" y="285"/>
                  </a:lnTo>
                  <a:lnTo>
                    <a:pt x="5629" y="289"/>
                  </a:lnTo>
                  <a:lnTo>
                    <a:pt x="5629" y="281"/>
                  </a:lnTo>
                  <a:lnTo>
                    <a:pt x="5630" y="290"/>
                  </a:lnTo>
                  <a:lnTo>
                    <a:pt x="5630" y="279"/>
                  </a:lnTo>
                  <a:lnTo>
                    <a:pt x="5630" y="283"/>
                  </a:lnTo>
                  <a:lnTo>
                    <a:pt x="5630" y="279"/>
                  </a:lnTo>
                  <a:lnTo>
                    <a:pt x="5630" y="280"/>
                  </a:lnTo>
                  <a:lnTo>
                    <a:pt x="5631" y="273"/>
                  </a:lnTo>
                  <a:lnTo>
                    <a:pt x="5631" y="272"/>
                  </a:lnTo>
                  <a:lnTo>
                    <a:pt x="5631" y="264"/>
                  </a:lnTo>
                  <a:lnTo>
                    <a:pt x="5631" y="269"/>
                  </a:lnTo>
                  <a:lnTo>
                    <a:pt x="5632" y="265"/>
                  </a:lnTo>
                  <a:lnTo>
                    <a:pt x="5632" y="268"/>
                  </a:lnTo>
                  <a:lnTo>
                    <a:pt x="5632" y="263"/>
                  </a:lnTo>
                  <a:lnTo>
                    <a:pt x="5632" y="266"/>
                  </a:lnTo>
                  <a:lnTo>
                    <a:pt x="5632" y="267"/>
                  </a:lnTo>
                  <a:lnTo>
                    <a:pt x="5633" y="260"/>
                  </a:lnTo>
                  <a:lnTo>
                    <a:pt x="5633" y="270"/>
                  </a:lnTo>
                  <a:lnTo>
                    <a:pt x="5633" y="263"/>
                  </a:lnTo>
                  <a:lnTo>
                    <a:pt x="5633" y="260"/>
                  </a:lnTo>
                  <a:lnTo>
                    <a:pt x="5634" y="264"/>
                  </a:lnTo>
                  <a:lnTo>
                    <a:pt x="5634" y="261"/>
                  </a:lnTo>
                  <a:lnTo>
                    <a:pt x="5634" y="262"/>
                  </a:lnTo>
                  <a:lnTo>
                    <a:pt x="5634" y="253"/>
                  </a:lnTo>
                  <a:lnTo>
                    <a:pt x="5634" y="265"/>
                  </a:lnTo>
                  <a:lnTo>
                    <a:pt x="5634" y="255"/>
                  </a:lnTo>
                  <a:lnTo>
                    <a:pt x="5635" y="253"/>
                  </a:lnTo>
                  <a:lnTo>
                    <a:pt x="5635" y="257"/>
                  </a:lnTo>
                  <a:lnTo>
                    <a:pt x="5635" y="254"/>
                  </a:lnTo>
                  <a:lnTo>
                    <a:pt x="5635" y="256"/>
                  </a:lnTo>
                  <a:lnTo>
                    <a:pt x="5635" y="247"/>
                  </a:lnTo>
                  <a:lnTo>
                    <a:pt x="5636" y="258"/>
                  </a:lnTo>
                  <a:lnTo>
                    <a:pt x="5636" y="247"/>
                  </a:lnTo>
                  <a:lnTo>
                    <a:pt x="5636" y="252"/>
                  </a:lnTo>
                  <a:lnTo>
                    <a:pt x="5637" y="239"/>
                  </a:lnTo>
                  <a:lnTo>
                    <a:pt x="5637" y="231"/>
                  </a:lnTo>
                  <a:lnTo>
                    <a:pt x="5637" y="235"/>
                  </a:lnTo>
                  <a:lnTo>
                    <a:pt x="5637" y="232"/>
                  </a:lnTo>
                  <a:lnTo>
                    <a:pt x="5637" y="221"/>
                  </a:lnTo>
                  <a:lnTo>
                    <a:pt x="5637" y="229"/>
                  </a:lnTo>
                  <a:lnTo>
                    <a:pt x="5638" y="222"/>
                  </a:lnTo>
                  <a:lnTo>
                    <a:pt x="5638" y="228"/>
                  </a:lnTo>
                  <a:lnTo>
                    <a:pt x="5638" y="228"/>
                  </a:lnTo>
                  <a:lnTo>
                    <a:pt x="5638" y="226"/>
                  </a:lnTo>
                  <a:lnTo>
                    <a:pt x="5639" y="231"/>
                  </a:lnTo>
                  <a:lnTo>
                    <a:pt x="5639" y="221"/>
                  </a:lnTo>
                  <a:lnTo>
                    <a:pt x="5639" y="227"/>
                  </a:lnTo>
                  <a:lnTo>
                    <a:pt x="5639" y="225"/>
                  </a:lnTo>
                  <a:lnTo>
                    <a:pt x="5639" y="222"/>
                  </a:lnTo>
                  <a:lnTo>
                    <a:pt x="5640" y="224"/>
                  </a:lnTo>
                  <a:lnTo>
                    <a:pt x="5640" y="218"/>
                  </a:lnTo>
                  <a:lnTo>
                    <a:pt x="5640" y="227"/>
                  </a:lnTo>
                  <a:lnTo>
                    <a:pt x="5640" y="213"/>
                  </a:lnTo>
                  <a:lnTo>
                    <a:pt x="5641" y="223"/>
                  </a:lnTo>
                  <a:lnTo>
                    <a:pt x="5641" y="215"/>
                  </a:lnTo>
                  <a:lnTo>
                    <a:pt x="5641" y="223"/>
                  </a:lnTo>
                  <a:lnTo>
                    <a:pt x="5641" y="212"/>
                  </a:lnTo>
                  <a:lnTo>
                    <a:pt x="5641" y="221"/>
                  </a:lnTo>
                  <a:lnTo>
                    <a:pt x="5641" y="206"/>
                  </a:lnTo>
                  <a:lnTo>
                    <a:pt x="5642" y="219"/>
                  </a:lnTo>
                  <a:lnTo>
                    <a:pt x="5642" y="207"/>
                  </a:lnTo>
                  <a:lnTo>
                    <a:pt x="5642" y="216"/>
                  </a:lnTo>
                  <a:lnTo>
                    <a:pt x="5643" y="208"/>
                  </a:lnTo>
                  <a:lnTo>
                    <a:pt x="5643" y="209"/>
                  </a:lnTo>
                  <a:lnTo>
                    <a:pt x="5643" y="210"/>
                  </a:lnTo>
                  <a:lnTo>
                    <a:pt x="5643" y="210"/>
                  </a:lnTo>
                  <a:lnTo>
                    <a:pt x="5643" y="210"/>
                  </a:lnTo>
                  <a:lnTo>
                    <a:pt x="5644" y="204"/>
                  </a:lnTo>
                  <a:lnTo>
                    <a:pt x="5644" y="211"/>
                  </a:lnTo>
                  <a:lnTo>
                    <a:pt x="5644" y="207"/>
                  </a:lnTo>
                  <a:lnTo>
                    <a:pt x="5644" y="213"/>
                  </a:lnTo>
                  <a:lnTo>
                    <a:pt x="5644" y="208"/>
                  </a:lnTo>
                  <a:lnTo>
                    <a:pt x="5645" y="203"/>
                  </a:lnTo>
                  <a:lnTo>
                    <a:pt x="5645" y="205"/>
                  </a:lnTo>
                  <a:lnTo>
                    <a:pt x="5645" y="204"/>
                  </a:lnTo>
                  <a:lnTo>
                    <a:pt x="5645" y="210"/>
                  </a:lnTo>
                  <a:lnTo>
                    <a:pt x="5646" y="203"/>
                  </a:lnTo>
                  <a:lnTo>
                    <a:pt x="5646" y="209"/>
                  </a:lnTo>
                  <a:lnTo>
                    <a:pt x="5646" y="201"/>
                  </a:lnTo>
                  <a:lnTo>
                    <a:pt x="5646" y="205"/>
                  </a:lnTo>
                  <a:lnTo>
                    <a:pt x="5646" y="202"/>
                  </a:lnTo>
                  <a:lnTo>
                    <a:pt x="5647" y="198"/>
                  </a:lnTo>
                  <a:lnTo>
                    <a:pt x="5647" y="208"/>
                  </a:lnTo>
                  <a:lnTo>
                    <a:pt x="5647" y="203"/>
                  </a:lnTo>
                  <a:lnTo>
                    <a:pt x="5647" y="202"/>
                  </a:lnTo>
                  <a:lnTo>
                    <a:pt x="5647" y="198"/>
                  </a:lnTo>
                  <a:lnTo>
                    <a:pt x="5648" y="202"/>
                  </a:lnTo>
                  <a:lnTo>
                    <a:pt x="5648" y="199"/>
                  </a:lnTo>
                  <a:lnTo>
                    <a:pt x="5648" y="197"/>
                  </a:lnTo>
                  <a:lnTo>
                    <a:pt x="5648" y="201"/>
                  </a:lnTo>
                  <a:lnTo>
                    <a:pt x="5648" y="184"/>
                  </a:lnTo>
                  <a:lnTo>
                    <a:pt x="5648" y="185"/>
                  </a:lnTo>
                  <a:lnTo>
                    <a:pt x="5649" y="177"/>
                  </a:lnTo>
                  <a:lnTo>
                    <a:pt x="5649" y="179"/>
                  </a:lnTo>
                  <a:lnTo>
                    <a:pt x="5649" y="175"/>
                  </a:lnTo>
                  <a:lnTo>
                    <a:pt x="5649" y="176"/>
                  </a:lnTo>
                  <a:lnTo>
                    <a:pt x="5650" y="186"/>
                  </a:lnTo>
                  <a:lnTo>
                    <a:pt x="5650" y="178"/>
                  </a:lnTo>
                  <a:lnTo>
                    <a:pt x="5650" y="187"/>
                  </a:lnTo>
                  <a:lnTo>
                    <a:pt x="5650" y="177"/>
                  </a:lnTo>
                  <a:lnTo>
                    <a:pt x="5650" y="184"/>
                  </a:lnTo>
                  <a:lnTo>
                    <a:pt x="5651" y="173"/>
                  </a:lnTo>
                  <a:lnTo>
                    <a:pt x="5651" y="178"/>
                  </a:lnTo>
                  <a:lnTo>
                    <a:pt x="5651" y="180"/>
                  </a:lnTo>
                  <a:lnTo>
                    <a:pt x="5651" y="172"/>
                  </a:lnTo>
                  <a:lnTo>
                    <a:pt x="5651" y="174"/>
                  </a:lnTo>
                  <a:lnTo>
                    <a:pt x="5652" y="177"/>
                  </a:lnTo>
                  <a:lnTo>
                    <a:pt x="5652" y="170"/>
                  </a:lnTo>
                  <a:lnTo>
                    <a:pt x="5652" y="170"/>
                  </a:lnTo>
                  <a:lnTo>
                    <a:pt x="5652" y="178"/>
                  </a:lnTo>
                  <a:lnTo>
                    <a:pt x="5652" y="167"/>
                  </a:lnTo>
                  <a:lnTo>
                    <a:pt x="5653" y="169"/>
                  </a:lnTo>
                  <a:lnTo>
                    <a:pt x="5653" y="174"/>
                  </a:lnTo>
                  <a:lnTo>
                    <a:pt x="5653" y="173"/>
                  </a:lnTo>
                  <a:lnTo>
                    <a:pt x="5653" y="170"/>
                  </a:lnTo>
                  <a:lnTo>
                    <a:pt x="5654" y="180"/>
                  </a:lnTo>
                  <a:lnTo>
                    <a:pt x="5654" y="169"/>
                  </a:lnTo>
                  <a:lnTo>
                    <a:pt x="5654" y="175"/>
                  </a:lnTo>
                  <a:lnTo>
                    <a:pt x="5655" y="173"/>
                  </a:lnTo>
                  <a:lnTo>
                    <a:pt x="5655" y="169"/>
                  </a:lnTo>
                  <a:lnTo>
                    <a:pt x="5655" y="170"/>
                  </a:lnTo>
                  <a:lnTo>
                    <a:pt x="5655" y="180"/>
                  </a:lnTo>
                  <a:lnTo>
                    <a:pt x="5655" y="163"/>
                  </a:lnTo>
                  <a:lnTo>
                    <a:pt x="5655" y="169"/>
                  </a:lnTo>
                  <a:lnTo>
                    <a:pt x="5656" y="178"/>
                  </a:lnTo>
                  <a:lnTo>
                    <a:pt x="5656" y="168"/>
                  </a:lnTo>
                  <a:lnTo>
                    <a:pt x="5656" y="170"/>
                  </a:lnTo>
                  <a:lnTo>
                    <a:pt x="5656" y="168"/>
                  </a:lnTo>
                  <a:lnTo>
                    <a:pt x="5656" y="173"/>
                  </a:lnTo>
                  <a:lnTo>
                    <a:pt x="5657" y="159"/>
                  </a:lnTo>
                  <a:lnTo>
                    <a:pt x="5657" y="167"/>
                  </a:lnTo>
                  <a:lnTo>
                    <a:pt x="5657" y="175"/>
                  </a:lnTo>
                  <a:lnTo>
                    <a:pt x="5657" y="168"/>
                  </a:lnTo>
                  <a:lnTo>
                    <a:pt x="5658" y="171"/>
                  </a:lnTo>
                  <a:lnTo>
                    <a:pt x="5658" y="167"/>
                  </a:lnTo>
                  <a:lnTo>
                    <a:pt x="5658" y="175"/>
                  </a:lnTo>
                  <a:lnTo>
                    <a:pt x="5658" y="162"/>
                  </a:lnTo>
                  <a:lnTo>
                    <a:pt x="5658" y="171"/>
                  </a:lnTo>
                  <a:lnTo>
                    <a:pt x="5659" y="159"/>
                  </a:lnTo>
                  <a:lnTo>
                    <a:pt x="5659" y="162"/>
                  </a:lnTo>
                  <a:lnTo>
                    <a:pt x="5659" y="166"/>
                  </a:lnTo>
                  <a:lnTo>
                    <a:pt x="5659" y="159"/>
                  </a:lnTo>
                  <a:lnTo>
                    <a:pt x="5660" y="166"/>
                  </a:lnTo>
                  <a:lnTo>
                    <a:pt x="5660" y="172"/>
                  </a:lnTo>
                  <a:lnTo>
                    <a:pt x="5660" y="160"/>
                  </a:lnTo>
                  <a:lnTo>
                    <a:pt x="5660" y="162"/>
                  </a:lnTo>
                  <a:lnTo>
                    <a:pt x="5661" y="167"/>
                  </a:lnTo>
                  <a:lnTo>
                    <a:pt x="5661" y="155"/>
                  </a:lnTo>
                  <a:lnTo>
                    <a:pt x="5661" y="165"/>
                  </a:lnTo>
                  <a:lnTo>
                    <a:pt x="5661" y="164"/>
                  </a:lnTo>
                  <a:lnTo>
                    <a:pt x="5662" y="158"/>
                  </a:lnTo>
                  <a:lnTo>
                    <a:pt x="5662" y="162"/>
                  </a:lnTo>
                  <a:lnTo>
                    <a:pt x="5662" y="160"/>
                  </a:lnTo>
                  <a:lnTo>
                    <a:pt x="5662" y="162"/>
                  </a:lnTo>
                  <a:lnTo>
                    <a:pt x="5662" y="148"/>
                  </a:lnTo>
                  <a:lnTo>
                    <a:pt x="5662" y="161"/>
                  </a:lnTo>
                  <a:lnTo>
                    <a:pt x="5663" y="155"/>
                  </a:lnTo>
                  <a:lnTo>
                    <a:pt x="5663" y="159"/>
                  </a:lnTo>
                  <a:lnTo>
                    <a:pt x="5663" y="163"/>
                  </a:lnTo>
                  <a:lnTo>
                    <a:pt x="5663" y="162"/>
                  </a:lnTo>
                  <a:lnTo>
                    <a:pt x="5664" y="155"/>
                  </a:lnTo>
                  <a:lnTo>
                    <a:pt x="5664" y="166"/>
                  </a:lnTo>
                  <a:lnTo>
                    <a:pt x="5664" y="159"/>
                  </a:lnTo>
                  <a:lnTo>
                    <a:pt x="5664" y="151"/>
                  </a:lnTo>
                  <a:lnTo>
                    <a:pt x="5665" y="158"/>
                  </a:lnTo>
                  <a:lnTo>
                    <a:pt x="5665" y="166"/>
                  </a:lnTo>
                  <a:lnTo>
                    <a:pt x="5665" y="155"/>
                  </a:lnTo>
                  <a:lnTo>
                    <a:pt x="5665" y="170"/>
                  </a:lnTo>
                  <a:lnTo>
                    <a:pt x="5665" y="160"/>
                  </a:lnTo>
                  <a:lnTo>
                    <a:pt x="5666" y="167"/>
                  </a:lnTo>
                  <a:lnTo>
                    <a:pt x="5666" y="169"/>
                  </a:lnTo>
                  <a:lnTo>
                    <a:pt x="5666" y="170"/>
                  </a:lnTo>
                  <a:lnTo>
                    <a:pt x="5666" y="164"/>
                  </a:lnTo>
                  <a:lnTo>
                    <a:pt x="5667" y="176"/>
                  </a:lnTo>
                  <a:lnTo>
                    <a:pt x="5667" y="167"/>
                  </a:lnTo>
                  <a:lnTo>
                    <a:pt x="5667" y="175"/>
                  </a:lnTo>
                  <a:lnTo>
                    <a:pt x="5667" y="174"/>
                  </a:lnTo>
                  <a:lnTo>
                    <a:pt x="5668" y="177"/>
                  </a:lnTo>
                  <a:lnTo>
                    <a:pt x="5668" y="174"/>
                  </a:lnTo>
                  <a:lnTo>
                    <a:pt x="5668" y="178"/>
                  </a:lnTo>
                  <a:lnTo>
                    <a:pt x="5668" y="172"/>
                  </a:lnTo>
                  <a:lnTo>
                    <a:pt x="5668" y="180"/>
                  </a:lnTo>
                  <a:lnTo>
                    <a:pt x="5669" y="175"/>
                  </a:lnTo>
                  <a:lnTo>
                    <a:pt x="5669" y="182"/>
                  </a:lnTo>
                  <a:lnTo>
                    <a:pt x="5669" y="181"/>
                  </a:lnTo>
                  <a:lnTo>
                    <a:pt x="5669" y="186"/>
                  </a:lnTo>
                  <a:lnTo>
                    <a:pt x="5670" y="181"/>
                  </a:lnTo>
                  <a:lnTo>
                    <a:pt x="5670" y="189"/>
                  </a:lnTo>
                  <a:lnTo>
                    <a:pt x="5670" y="185"/>
                  </a:lnTo>
                  <a:lnTo>
                    <a:pt x="5670" y="187"/>
                  </a:lnTo>
                  <a:lnTo>
                    <a:pt x="5671" y="188"/>
                  </a:lnTo>
                  <a:lnTo>
                    <a:pt x="5671" y="186"/>
                  </a:lnTo>
                  <a:lnTo>
                    <a:pt x="5671" y="189"/>
                  </a:lnTo>
                  <a:lnTo>
                    <a:pt x="5671" y="185"/>
                  </a:lnTo>
                  <a:lnTo>
                    <a:pt x="5671" y="193"/>
                  </a:lnTo>
                  <a:lnTo>
                    <a:pt x="5672" y="190"/>
                  </a:lnTo>
                  <a:lnTo>
                    <a:pt x="5672" y="189"/>
                  </a:lnTo>
                  <a:lnTo>
                    <a:pt x="5672" y="192"/>
                  </a:lnTo>
                  <a:lnTo>
                    <a:pt x="5672" y="188"/>
                  </a:lnTo>
                  <a:lnTo>
                    <a:pt x="5672" y="197"/>
                  </a:lnTo>
                  <a:lnTo>
                    <a:pt x="5672" y="193"/>
                  </a:lnTo>
                  <a:lnTo>
                    <a:pt x="5673" y="199"/>
                  </a:lnTo>
                  <a:lnTo>
                    <a:pt x="5673" y="202"/>
                  </a:lnTo>
                  <a:lnTo>
                    <a:pt x="5673" y="202"/>
                  </a:lnTo>
                  <a:lnTo>
                    <a:pt x="5674" y="207"/>
                  </a:lnTo>
                  <a:lnTo>
                    <a:pt x="5674" y="205"/>
                  </a:lnTo>
                  <a:lnTo>
                    <a:pt x="5674" y="209"/>
                  </a:lnTo>
                  <a:lnTo>
                    <a:pt x="5674" y="207"/>
                  </a:lnTo>
                  <a:lnTo>
                    <a:pt x="5675" y="212"/>
                  </a:lnTo>
                  <a:lnTo>
                    <a:pt x="5675" y="212"/>
                  </a:lnTo>
                  <a:lnTo>
                    <a:pt x="5675" y="215"/>
                  </a:lnTo>
                  <a:lnTo>
                    <a:pt x="5675" y="219"/>
                  </a:lnTo>
                  <a:lnTo>
                    <a:pt x="5675" y="217"/>
                  </a:lnTo>
                  <a:lnTo>
                    <a:pt x="5675" y="222"/>
                  </a:lnTo>
                  <a:lnTo>
                    <a:pt x="5676" y="219"/>
                  </a:lnTo>
                  <a:lnTo>
                    <a:pt x="5676" y="222"/>
                  </a:lnTo>
                  <a:lnTo>
                    <a:pt x="5676" y="222"/>
                  </a:lnTo>
                  <a:lnTo>
                    <a:pt x="5676" y="226"/>
                  </a:lnTo>
                  <a:lnTo>
                    <a:pt x="5676" y="230"/>
                  </a:lnTo>
                  <a:lnTo>
                    <a:pt x="5677" y="225"/>
                  </a:lnTo>
                  <a:lnTo>
                    <a:pt x="5677" y="232"/>
                  </a:lnTo>
                  <a:lnTo>
                    <a:pt x="5677" y="234"/>
                  </a:lnTo>
                  <a:lnTo>
                    <a:pt x="5678" y="237"/>
                  </a:lnTo>
                  <a:lnTo>
                    <a:pt x="5678" y="241"/>
                  </a:lnTo>
                  <a:lnTo>
                    <a:pt x="5678" y="236"/>
                  </a:lnTo>
                  <a:lnTo>
                    <a:pt x="5679" y="248"/>
                  </a:lnTo>
                  <a:lnTo>
                    <a:pt x="5679" y="244"/>
                  </a:lnTo>
                  <a:lnTo>
                    <a:pt x="5679" y="257"/>
                  </a:lnTo>
                  <a:lnTo>
                    <a:pt x="5679" y="250"/>
                  </a:lnTo>
                  <a:lnTo>
                    <a:pt x="5680" y="260"/>
                  </a:lnTo>
                  <a:lnTo>
                    <a:pt x="5680" y="259"/>
                  </a:lnTo>
                  <a:lnTo>
                    <a:pt x="5680" y="265"/>
                  </a:lnTo>
                  <a:lnTo>
                    <a:pt x="5681" y="266"/>
                  </a:lnTo>
                  <a:lnTo>
                    <a:pt x="5681" y="272"/>
                  </a:lnTo>
                  <a:lnTo>
                    <a:pt x="5681" y="271"/>
                  </a:lnTo>
                  <a:lnTo>
                    <a:pt x="5681" y="276"/>
                  </a:lnTo>
                  <a:lnTo>
                    <a:pt x="5682" y="273"/>
                  </a:lnTo>
                  <a:lnTo>
                    <a:pt x="5682" y="282"/>
                  </a:lnTo>
                  <a:lnTo>
                    <a:pt x="5682" y="278"/>
                  </a:lnTo>
                  <a:lnTo>
                    <a:pt x="5682" y="284"/>
                  </a:lnTo>
                  <a:lnTo>
                    <a:pt x="5682" y="287"/>
                  </a:lnTo>
                  <a:lnTo>
                    <a:pt x="5683" y="291"/>
                  </a:lnTo>
                  <a:lnTo>
                    <a:pt x="5683" y="290"/>
                  </a:lnTo>
                  <a:lnTo>
                    <a:pt x="5683" y="291"/>
                  </a:lnTo>
                  <a:lnTo>
                    <a:pt x="5683" y="299"/>
                  </a:lnTo>
                  <a:lnTo>
                    <a:pt x="5683" y="293"/>
                  </a:lnTo>
                  <a:lnTo>
                    <a:pt x="5684" y="306"/>
                  </a:lnTo>
                  <a:lnTo>
                    <a:pt x="5684" y="300"/>
                  </a:lnTo>
                  <a:lnTo>
                    <a:pt x="5684" y="308"/>
                  </a:lnTo>
                  <a:lnTo>
                    <a:pt x="5685" y="316"/>
                  </a:lnTo>
                  <a:lnTo>
                    <a:pt x="5685" y="311"/>
                  </a:lnTo>
                  <a:lnTo>
                    <a:pt x="5685" y="326"/>
                  </a:lnTo>
                  <a:lnTo>
                    <a:pt x="5686" y="318"/>
                  </a:lnTo>
                  <a:lnTo>
                    <a:pt x="5686" y="328"/>
                  </a:lnTo>
                  <a:lnTo>
                    <a:pt x="5686" y="325"/>
                  </a:lnTo>
                  <a:lnTo>
                    <a:pt x="5686" y="326"/>
                  </a:lnTo>
                  <a:lnTo>
                    <a:pt x="5686" y="334"/>
                  </a:lnTo>
                  <a:lnTo>
                    <a:pt x="5687" y="339"/>
                  </a:lnTo>
                  <a:lnTo>
                    <a:pt x="5687" y="335"/>
                  </a:lnTo>
                  <a:lnTo>
                    <a:pt x="5687" y="338"/>
                  </a:lnTo>
                  <a:lnTo>
                    <a:pt x="5687" y="352"/>
                  </a:lnTo>
                  <a:lnTo>
                    <a:pt x="5687" y="342"/>
                  </a:lnTo>
                  <a:lnTo>
                    <a:pt x="5688" y="348"/>
                  </a:lnTo>
                  <a:lnTo>
                    <a:pt x="5688" y="354"/>
                  </a:lnTo>
                  <a:lnTo>
                    <a:pt x="5688" y="350"/>
                  </a:lnTo>
                  <a:lnTo>
                    <a:pt x="5688" y="359"/>
                  </a:lnTo>
                  <a:lnTo>
                    <a:pt x="5689" y="362"/>
                  </a:lnTo>
                  <a:lnTo>
                    <a:pt x="5689" y="364"/>
                  </a:lnTo>
                  <a:lnTo>
                    <a:pt x="5689" y="363"/>
                  </a:lnTo>
                  <a:lnTo>
                    <a:pt x="5689" y="373"/>
                  </a:lnTo>
                  <a:lnTo>
                    <a:pt x="5689" y="367"/>
                  </a:lnTo>
                  <a:lnTo>
                    <a:pt x="5689" y="372"/>
                  </a:lnTo>
                  <a:lnTo>
                    <a:pt x="5690" y="378"/>
                  </a:lnTo>
                  <a:lnTo>
                    <a:pt x="5690" y="375"/>
                  </a:lnTo>
                  <a:lnTo>
                    <a:pt x="5690" y="381"/>
                  </a:lnTo>
                  <a:lnTo>
                    <a:pt x="5690" y="382"/>
                  </a:lnTo>
                  <a:lnTo>
                    <a:pt x="5691" y="387"/>
                  </a:lnTo>
                  <a:lnTo>
                    <a:pt x="5691" y="387"/>
                  </a:lnTo>
                  <a:lnTo>
                    <a:pt x="5691" y="387"/>
                  </a:lnTo>
                  <a:lnTo>
                    <a:pt x="5691" y="396"/>
                  </a:lnTo>
                  <a:lnTo>
                    <a:pt x="5691" y="393"/>
                  </a:lnTo>
                  <a:lnTo>
                    <a:pt x="5692" y="393"/>
                  </a:lnTo>
                  <a:lnTo>
                    <a:pt x="5692" y="402"/>
                  </a:lnTo>
                  <a:lnTo>
                    <a:pt x="5692" y="400"/>
                  </a:lnTo>
                  <a:lnTo>
                    <a:pt x="5692" y="402"/>
                  </a:lnTo>
                  <a:lnTo>
                    <a:pt x="5693" y="409"/>
                  </a:lnTo>
                  <a:lnTo>
                    <a:pt x="5693" y="412"/>
                  </a:lnTo>
                  <a:lnTo>
                    <a:pt x="5693" y="409"/>
                  </a:lnTo>
                  <a:lnTo>
                    <a:pt x="5693" y="415"/>
                  </a:lnTo>
                  <a:lnTo>
                    <a:pt x="5693" y="419"/>
                  </a:lnTo>
                  <a:lnTo>
                    <a:pt x="5693" y="416"/>
                  </a:lnTo>
                  <a:lnTo>
                    <a:pt x="5694" y="420"/>
                  </a:lnTo>
                  <a:lnTo>
                    <a:pt x="5694" y="425"/>
                  </a:lnTo>
                  <a:lnTo>
                    <a:pt x="5694" y="421"/>
                  </a:lnTo>
                  <a:lnTo>
                    <a:pt x="5694" y="431"/>
                  </a:lnTo>
                  <a:lnTo>
                    <a:pt x="5695" y="428"/>
                  </a:lnTo>
                  <a:lnTo>
                    <a:pt x="5695" y="435"/>
                  </a:lnTo>
                  <a:lnTo>
                    <a:pt x="5695" y="434"/>
                  </a:lnTo>
                  <a:lnTo>
                    <a:pt x="5696" y="440"/>
                  </a:lnTo>
                </a:path>
              </a:pathLst>
            </a:custGeom>
            <a:noFill/>
            <a:ln w="3175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97">
              <a:extLst>
                <a:ext uri="{FF2B5EF4-FFF2-40B4-BE49-F238E27FC236}">
                  <a16:creationId xmlns:a16="http://schemas.microsoft.com/office/drawing/2014/main" id="{69D6C13C-8CAB-4D58-9328-D45180C94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2829393"/>
              <a:ext cx="9032872" cy="81553"/>
            </a:xfrm>
            <a:custGeom>
              <a:avLst/>
              <a:gdLst>
                <a:gd name="T0" fmla="*/ 92 w 5936"/>
                <a:gd name="T1" fmla="*/ 123 h 123"/>
                <a:gd name="T2" fmla="*/ 185 w 5936"/>
                <a:gd name="T3" fmla="*/ 123 h 123"/>
                <a:gd name="T4" fmla="*/ 278 w 5936"/>
                <a:gd name="T5" fmla="*/ 123 h 123"/>
                <a:gd name="T6" fmla="*/ 370 w 5936"/>
                <a:gd name="T7" fmla="*/ 123 h 123"/>
                <a:gd name="T8" fmla="*/ 463 w 5936"/>
                <a:gd name="T9" fmla="*/ 123 h 123"/>
                <a:gd name="T10" fmla="*/ 556 w 5936"/>
                <a:gd name="T11" fmla="*/ 123 h 123"/>
                <a:gd name="T12" fmla="*/ 649 w 5936"/>
                <a:gd name="T13" fmla="*/ 123 h 123"/>
                <a:gd name="T14" fmla="*/ 742 w 5936"/>
                <a:gd name="T15" fmla="*/ 123 h 123"/>
                <a:gd name="T16" fmla="*/ 835 w 5936"/>
                <a:gd name="T17" fmla="*/ 123 h 123"/>
                <a:gd name="T18" fmla="*/ 927 w 5936"/>
                <a:gd name="T19" fmla="*/ 123 h 123"/>
                <a:gd name="T20" fmla="*/ 1020 w 5936"/>
                <a:gd name="T21" fmla="*/ 123 h 123"/>
                <a:gd name="T22" fmla="*/ 1113 w 5936"/>
                <a:gd name="T23" fmla="*/ 123 h 123"/>
                <a:gd name="T24" fmla="*/ 1206 w 5936"/>
                <a:gd name="T25" fmla="*/ 123 h 123"/>
                <a:gd name="T26" fmla="*/ 1299 w 5936"/>
                <a:gd name="T27" fmla="*/ 123 h 123"/>
                <a:gd name="T28" fmla="*/ 1391 w 5936"/>
                <a:gd name="T29" fmla="*/ 123 h 123"/>
                <a:gd name="T30" fmla="*/ 1484 w 5936"/>
                <a:gd name="T31" fmla="*/ 123 h 123"/>
                <a:gd name="T32" fmla="*/ 1577 w 5936"/>
                <a:gd name="T33" fmla="*/ 123 h 123"/>
                <a:gd name="T34" fmla="*/ 1670 w 5936"/>
                <a:gd name="T35" fmla="*/ 123 h 123"/>
                <a:gd name="T36" fmla="*/ 1763 w 5936"/>
                <a:gd name="T37" fmla="*/ 123 h 123"/>
                <a:gd name="T38" fmla="*/ 1855 w 5936"/>
                <a:gd name="T39" fmla="*/ 123 h 123"/>
                <a:gd name="T40" fmla="*/ 1948 w 5936"/>
                <a:gd name="T41" fmla="*/ 123 h 123"/>
                <a:gd name="T42" fmla="*/ 2041 w 5936"/>
                <a:gd name="T43" fmla="*/ 123 h 123"/>
                <a:gd name="T44" fmla="*/ 2134 w 5936"/>
                <a:gd name="T45" fmla="*/ 123 h 123"/>
                <a:gd name="T46" fmla="*/ 2227 w 5936"/>
                <a:gd name="T47" fmla="*/ 123 h 123"/>
                <a:gd name="T48" fmla="*/ 2319 w 5936"/>
                <a:gd name="T49" fmla="*/ 123 h 123"/>
                <a:gd name="T50" fmla="*/ 2412 w 5936"/>
                <a:gd name="T51" fmla="*/ 123 h 123"/>
                <a:gd name="T52" fmla="*/ 2505 w 5936"/>
                <a:gd name="T53" fmla="*/ 123 h 123"/>
                <a:gd name="T54" fmla="*/ 2598 w 5936"/>
                <a:gd name="T55" fmla="*/ 123 h 123"/>
                <a:gd name="T56" fmla="*/ 2691 w 5936"/>
                <a:gd name="T57" fmla="*/ 123 h 123"/>
                <a:gd name="T58" fmla="*/ 2783 w 5936"/>
                <a:gd name="T59" fmla="*/ 123 h 123"/>
                <a:gd name="T60" fmla="*/ 2876 w 5936"/>
                <a:gd name="T61" fmla="*/ 123 h 123"/>
                <a:gd name="T62" fmla="*/ 2969 w 5936"/>
                <a:gd name="T63" fmla="*/ 123 h 123"/>
                <a:gd name="T64" fmla="*/ 3062 w 5936"/>
                <a:gd name="T65" fmla="*/ 123 h 123"/>
                <a:gd name="T66" fmla="*/ 3155 w 5936"/>
                <a:gd name="T67" fmla="*/ 123 h 123"/>
                <a:gd name="T68" fmla="*/ 3247 w 5936"/>
                <a:gd name="T69" fmla="*/ 123 h 123"/>
                <a:gd name="T70" fmla="*/ 3340 w 5936"/>
                <a:gd name="T71" fmla="*/ 123 h 123"/>
                <a:gd name="T72" fmla="*/ 3433 w 5936"/>
                <a:gd name="T73" fmla="*/ 123 h 123"/>
                <a:gd name="T74" fmla="*/ 3526 w 5936"/>
                <a:gd name="T75" fmla="*/ 123 h 123"/>
                <a:gd name="T76" fmla="*/ 3619 w 5936"/>
                <a:gd name="T77" fmla="*/ 123 h 123"/>
                <a:gd name="T78" fmla="*/ 3711 w 5936"/>
                <a:gd name="T79" fmla="*/ 123 h 123"/>
                <a:gd name="T80" fmla="*/ 3804 w 5936"/>
                <a:gd name="T81" fmla="*/ 123 h 123"/>
                <a:gd name="T82" fmla="*/ 3897 w 5936"/>
                <a:gd name="T83" fmla="*/ 123 h 123"/>
                <a:gd name="T84" fmla="*/ 3990 w 5936"/>
                <a:gd name="T85" fmla="*/ 123 h 123"/>
                <a:gd name="T86" fmla="*/ 4083 w 5936"/>
                <a:gd name="T87" fmla="*/ 123 h 123"/>
                <a:gd name="T88" fmla="*/ 4175 w 5936"/>
                <a:gd name="T89" fmla="*/ 123 h 123"/>
                <a:gd name="T90" fmla="*/ 4268 w 5936"/>
                <a:gd name="T91" fmla="*/ 123 h 123"/>
                <a:gd name="T92" fmla="*/ 4361 w 5936"/>
                <a:gd name="T93" fmla="*/ 123 h 123"/>
                <a:gd name="T94" fmla="*/ 4454 w 5936"/>
                <a:gd name="T95" fmla="*/ 123 h 123"/>
                <a:gd name="T96" fmla="*/ 4547 w 5936"/>
                <a:gd name="T97" fmla="*/ 123 h 123"/>
                <a:gd name="T98" fmla="*/ 4640 w 5936"/>
                <a:gd name="T99" fmla="*/ 123 h 123"/>
                <a:gd name="T100" fmla="*/ 4732 w 5936"/>
                <a:gd name="T101" fmla="*/ 123 h 123"/>
                <a:gd name="T102" fmla="*/ 4825 w 5936"/>
                <a:gd name="T103" fmla="*/ 123 h 123"/>
                <a:gd name="T104" fmla="*/ 4918 w 5936"/>
                <a:gd name="T105" fmla="*/ 123 h 123"/>
                <a:gd name="T106" fmla="*/ 5011 w 5936"/>
                <a:gd name="T107" fmla="*/ 123 h 123"/>
                <a:gd name="T108" fmla="*/ 5104 w 5936"/>
                <a:gd name="T109" fmla="*/ 123 h 123"/>
                <a:gd name="T110" fmla="*/ 5196 w 5936"/>
                <a:gd name="T111" fmla="*/ 123 h 123"/>
                <a:gd name="T112" fmla="*/ 5289 w 5936"/>
                <a:gd name="T113" fmla="*/ 123 h 123"/>
                <a:gd name="T114" fmla="*/ 5382 w 5936"/>
                <a:gd name="T115" fmla="*/ 123 h 123"/>
                <a:gd name="T116" fmla="*/ 5475 w 5936"/>
                <a:gd name="T117" fmla="*/ 123 h 123"/>
                <a:gd name="T118" fmla="*/ 5568 w 5936"/>
                <a:gd name="T119" fmla="*/ 123 h 123"/>
                <a:gd name="T120" fmla="*/ 5660 w 5936"/>
                <a:gd name="T121" fmla="*/ 123 h 123"/>
                <a:gd name="T122" fmla="*/ 5753 w 5936"/>
                <a:gd name="T123" fmla="*/ 123 h 123"/>
                <a:gd name="T124" fmla="*/ 5845 w 5936"/>
                <a:gd name="T1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36" h="123">
                  <a:moveTo>
                    <a:pt x="0" y="123"/>
                  </a:move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30" y="123"/>
                  </a:lnTo>
                  <a:lnTo>
                    <a:pt x="30" y="123"/>
                  </a:lnTo>
                  <a:lnTo>
                    <a:pt x="30" y="123"/>
                  </a:lnTo>
                  <a:lnTo>
                    <a:pt x="30" y="123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8" y="123"/>
                  </a:lnTo>
                  <a:lnTo>
                    <a:pt x="68" y="123"/>
                  </a:lnTo>
                  <a:lnTo>
                    <a:pt x="68" y="123"/>
                  </a:lnTo>
                  <a:lnTo>
                    <a:pt x="69" y="123"/>
                  </a:lnTo>
                  <a:lnTo>
                    <a:pt x="69" y="123"/>
                  </a:lnTo>
                  <a:lnTo>
                    <a:pt x="69" y="123"/>
                  </a:lnTo>
                  <a:lnTo>
                    <a:pt x="69" y="123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2" y="123"/>
                  </a:lnTo>
                  <a:lnTo>
                    <a:pt x="72" y="123"/>
                  </a:lnTo>
                  <a:lnTo>
                    <a:pt x="72" y="12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3"/>
                  </a:lnTo>
                  <a:lnTo>
                    <a:pt x="88" y="123"/>
                  </a:lnTo>
                  <a:lnTo>
                    <a:pt x="88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4" y="123"/>
                  </a:lnTo>
                  <a:lnTo>
                    <a:pt x="94" y="123"/>
                  </a:lnTo>
                  <a:lnTo>
                    <a:pt x="94" y="123"/>
                  </a:lnTo>
                  <a:lnTo>
                    <a:pt x="94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5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9" y="123"/>
                  </a:lnTo>
                  <a:lnTo>
                    <a:pt x="109" y="123"/>
                  </a:lnTo>
                  <a:lnTo>
                    <a:pt x="109" y="123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9" y="123"/>
                  </a:lnTo>
                  <a:lnTo>
                    <a:pt x="119" y="123"/>
                  </a:lnTo>
                  <a:lnTo>
                    <a:pt x="119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1" y="123"/>
                  </a:lnTo>
                  <a:lnTo>
                    <a:pt x="121" y="123"/>
                  </a:lnTo>
                  <a:lnTo>
                    <a:pt x="121" y="123"/>
                  </a:lnTo>
                  <a:lnTo>
                    <a:pt x="121" y="123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27" y="123"/>
                  </a:lnTo>
                  <a:lnTo>
                    <a:pt x="127" y="123"/>
                  </a:lnTo>
                  <a:lnTo>
                    <a:pt x="127" y="123"/>
                  </a:lnTo>
                  <a:lnTo>
                    <a:pt x="127" y="123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6" y="123"/>
                  </a:lnTo>
                  <a:lnTo>
                    <a:pt x="136" y="123"/>
                  </a:lnTo>
                  <a:lnTo>
                    <a:pt x="136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8" y="123"/>
                  </a:lnTo>
                  <a:lnTo>
                    <a:pt x="138" y="123"/>
                  </a:lnTo>
                  <a:lnTo>
                    <a:pt x="138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8" y="123"/>
                  </a:lnTo>
                  <a:lnTo>
                    <a:pt x="148" y="123"/>
                  </a:lnTo>
                  <a:lnTo>
                    <a:pt x="148" y="123"/>
                  </a:lnTo>
                  <a:lnTo>
                    <a:pt x="148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50" y="123"/>
                  </a:lnTo>
                  <a:lnTo>
                    <a:pt x="150" y="123"/>
                  </a:lnTo>
                  <a:lnTo>
                    <a:pt x="150" y="123"/>
                  </a:lnTo>
                  <a:lnTo>
                    <a:pt x="151" y="123"/>
                  </a:lnTo>
                  <a:lnTo>
                    <a:pt x="151" y="123"/>
                  </a:lnTo>
                  <a:lnTo>
                    <a:pt x="151" y="123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4" y="123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60" y="123"/>
                  </a:lnTo>
                  <a:lnTo>
                    <a:pt x="160" y="123"/>
                  </a:lnTo>
                  <a:lnTo>
                    <a:pt x="160" y="123"/>
                  </a:lnTo>
                  <a:lnTo>
                    <a:pt x="160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2" y="123"/>
                  </a:lnTo>
                  <a:lnTo>
                    <a:pt x="162" y="123"/>
                  </a:lnTo>
                  <a:lnTo>
                    <a:pt x="162" y="123"/>
                  </a:lnTo>
                  <a:lnTo>
                    <a:pt x="162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4" y="123"/>
                  </a:lnTo>
                  <a:lnTo>
                    <a:pt x="164" y="123"/>
                  </a:lnTo>
                  <a:lnTo>
                    <a:pt x="164" y="123"/>
                  </a:lnTo>
                  <a:lnTo>
                    <a:pt x="164" y="123"/>
                  </a:lnTo>
                  <a:lnTo>
                    <a:pt x="165" y="123"/>
                  </a:lnTo>
                  <a:lnTo>
                    <a:pt x="165" y="123"/>
                  </a:lnTo>
                  <a:lnTo>
                    <a:pt x="165" y="123"/>
                  </a:lnTo>
                  <a:lnTo>
                    <a:pt x="166" y="123"/>
                  </a:lnTo>
                  <a:lnTo>
                    <a:pt x="166" y="123"/>
                  </a:lnTo>
                  <a:lnTo>
                    <a:pt x="166" y="123"/>
                  </a:lnTo>
                  <a:lnTo>
                    <a:pt x="166" y="123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2" y="123"/>
                  </a:lnTo>
                  <a:lnTo>
                    <a:pt x="172" y="123"/>
                  </a:lnTo>
                  <a:lnTo>
                    <a:pt x="172" y="123"/>
                  </a:lnTo>
                  <a:lnTo>
                    <a:pt x="173" y="123"/>
                  </a:lnTo>
                  <a:lnTo>
                    <a:pt x="173" y="123"/>
                  </a:lnTo>
                  <a:lnTo>
                    <a:pt x="173" y="123"/>
                  </a:lnTo>
                  <a:lnTo>
                    <a:pt x="173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6" y="123"/>
                  </a:lnTo>
                  <a:lnTo>
                    <a:pt x="176" y="123"/>
                  </a:lnTo>
                  <a:lnTo>
                    <a:pt x="176" y="123"/>
                  </a:lnTo>
                  <a:lnTo>
                    <a:pt x="177" y="123"/>
                  </a:lnTo>
                  <a:lnTo>
                    <a:pt x="177" y="123"/>
                  </a:lnTo>
                  <a:lnTo>
                    <a:pt x="177" y="123"/>
                  </a:lnTo>
                  <a:lnTo>
                    <a:pt x="177" y="123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3"/>
                  </a:lnTo>
                  <a:lnTo>
                    <a:pt x="179" y="123"/>
                  </a:lnTo>
                  <a:lnTo>
                    <a:pt x="179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2" y="123"/>
                  </a:lnTo>
                  <a:lnTo>
                    <a:pt x="182" y="123"/>
                  </a:lnTo>
                  <a:lnTo>
                    <a:pt x="182" y="123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6" y="123"/>
                  </a:lnTo>
                  <a:lnTo>
                    <a:pt x="186" y="123"/>
                  </a:lnTo>
                  <a:lnTo>
                    <a:pt x="187" y="123"/>
                  </a:lnTo>
                  <a:lnTo>
                    <a:pt x="187" y="123"/>
                  </a:lnTo>
                  <a:lnTo>
                    <a:pt x="187" y="123"/>
                  </a:lnTo>
                  <a:lnTo>
                    <a:pt x="187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3"/>
                  </a:lnTo>
                  <a:lnTo>
                    <a:pt x="190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7" y="123"/>
                  </a:lnTo>
                  <a:lnTo>
                    <a:pt x="197" y="123"/>
                  </a:lnTo>
                  <a:lnTo>
                    <a:pt x="197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5" y="123"/>
                  </a:lnTo>
                  <a:lnTo>
                    <a:pt x="205" y="123"/>
                  </a:lnTo>
                  <a:lnTo>
                    <a:pt x="205" y="123"/>
                  </a:lnTo>
                  <a:lnTo>
                    <a:pt x="206" y="123"/>
                  </a:lnTo>
                  <a:lnTo>
                    <a:pt x="206" y="123"/>
                  </a:lnTo>
                  <a:lnTo>
                    <a:pt x="206" y="123"/>
                  </a:lnTo>
                  <a:lnTo>
                    <a:pt x="206" y="123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10" y="123"/>
                  </a:lnTo>
                  <a:lnTo>
                    <a:pt x="210" y="123"/>
                  </a:lnTo>
                  <a:lnTo>
                    <a:pt x="210" y="123"/>
                  </a:lnTo>
                  <a:lnTo>
                    <a:pt x="210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2" y="123"/>
                  </a:lnTo>
                  <a:lnTo>
                    <a:pt x="212" y="123"/>
                  </a:lnTo>
                  <a:lnTo>
                    <a:pt x="212" y="123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4" y="123"/>
                  </a:lnTo>
                  <a:lnTo>
                    <a:pt x="214" y="123"/>
                  </a:lnTo>
                  <a:lnTo>
                    <a:pt x="214" y="123"/>
                  </a:lnTo>
                  <a:lnTo>
                    <a:pt x="214" y="123"/>
                  </a:lnTo>
                  <a:lnTo>
                    <a:pt x="215" y="123"/>
                  </a:lnTo>
                  <a:lnTo>
                    <a:pt x="215" y="123"/>
                  </a:lnTo>
                  <a:lnTo>
                    <a:pt x="215" y="123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7" y="123"/>
                  </a:lnTo>
                  <a:lnTo>
                    <a:pt x="217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20" y="123"/>
                  </a:lnTo>
                  <a:lnTo>
                    <a:pt x="220" y="123"/>
                  </a:lnTo>
                  <a:lnTo>
                    <a:pt x="220" y="123"/>
                  </a:lnTo>
                  <a:lnTo>
                    <a:pt x="220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3" y="123"/>
                  </a:lnTo>
                  <a:lnTo>
                    <a:pt x="223" y="123"/>
                  </a:lnTo>
                  <a:lnTo>
                    <a:pt x="223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6" y="123"/>
                  </a:lnTo>
                  <a:lnTo>
                    <a:pt x="226" y="123"/>
                  </a:lnTo>
                  <a:lnTo>
                    <a:pt x="226" y="123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28" y="123"/>
                  </a:lnTo>
                  <a:lnTo>
                    <a:pt x="228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0" y="123"/>
                  </a:lnTo>
                  <a:lnTo>
                    <a:pt x="230" y="123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3"/>
                  </a:lnTo>
                  <a:lnTo>
                    <a:pt x="241" y="123"/>
                  </a:lnTo>
                  <a:lnTo>
                    <a:pt x="241" y="123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4" y="123"/>
                  </a:lnTo>
                  <a:lnTo>
                    <a:pt x="244" y="123"/>
                  </a:lnTo>
                  <a:lnTo>
                    <a:pt x="244" y="123"/>
                  </a:lnTo>
                  <a:lnTo>
                    <a:pt x="245" y="123"/>
                  </a:lnTo>
                  <a:lnTo>
                    <a:pt x="245" y="123"/>
                  </a:lnTo>
                  <a:lnTo>
                    <a:pt x="245" y="123"/>
                  </a:lnTo>
                  <a:lnTo>
                    <a:pt x="245" y="123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49" y="123"/>
                  </a:lnTo>
                  <a:lnTo>
                    <a:pt x="249" y="123"/>
                  </a:lnTo>
                  <a:lnTo>
                    <a:pt x="249" y="123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52" y="123"/>
                  </a:lnTo>
                  <a:lnTo>
                    <a:pt x="252" y="123"/>
                  </a:lnTo>
                  <a:lnTo>
                    <a:pt x="252" y="123"/>
                  </a:lnTo>
                  <a:lnTo>
                    <a:pt x="252" y="123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4" y="123"/>
                  </a:lnTo>
                  <a:lnTo>
                    <a:pt x="254" y="123"/>
                  </a:lnTo>
                  <a:lnTo>
                    <a:pt x="254" y="123"/>
                  </a:lnTo>
                  <a:lnTo>
                    <a:pt x="254" y="123"/>
                  </a:lnTo>
                  <a:lnTo>
                    <a:pt x="255" y="123"/>
                  </a:lnTo>
                  <a:lnTo>
                    <a:pt x="255" y="123"/>
                  </a:lnTo>
                  <a:lnTo>
                    <a:pt x="255" y="123"/>
                  </a:lnTo>
                  <a:lnTo>
                    <a:pt x="256" y="123"/>
                  </a:lnTo>
                  <a:lnTo>
                    <a:pt x="256" y="123"/>
                  </a:lnTo>
                  <a:lnTo>
                    <a:pt x="256" y="123"/>
                  </a:lnTo>
                  <a:lnTo>
                    <a:pt x="256" y="123"/>
                  </a:lnTo>
                  <a:lnTo>
                    <a:pt x="257" y="123"/>
                  </a:lnTo>
                  <a:lnTo>
                    <a:pt x="257" y="123"/>
                  </a:lnTo>
                  <a:lnTo>
                    <a:pt x="257" y="123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59" y="123"/>
                  </a:lnTo>
                  <a:lnTo>
                    <a:pt x="259" y="123"/>
                  </a:lnTo>
                  <a:lnTo>
                    <a:pt x="259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1" y="123"/>
                  </a:lnTo>
                  <a:lnTo>
                    <a:pt x="261" y="123"/>
                  </a:lnTo>
                  <a:lnTo>
                    <a:pt x="261" y="123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3" y="123"/>
                  </a:lnTo>
                  <a:lnTo>
                    <a:pt x="263" y="123"/>
                  </a:lnTo>
                  <a:lnTo>
                    <a:pt x="263" y="123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7" y="123"/>
                  </a:lnTo>
                  <a:lnTo>
                    <a:pt x="267" y="123"/>
                  </a:lnTo>
                  <a:lnTo>
                    <a:pt x="267" y="123"/>
                  </a:lnTo>
                  <a:lnTo>
                    <a:pt x="268" y="123"/>
                  </a:lnTo>
                  <a:lnTo>
                    <a:pt x="268" y="123"/>
                  </a:lnTo>
                  <a:lnTo>
                    <a:pt x="268" y="123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0" y="123"/>
                  </a:lnTo>
                  <a:lnTo>
                    <a:pt x="270" y="123"/>
                  </a:lnTo>
                  <a:lnTo>
                    <a:pt x="270" y="123"/>
                  </a:lnTo>
                  <a:lnTo>
                    <a:pt x="270" y="123"/>
                  </a:lnTo>
                  <a:lnTo>
                    <a:pt x="271" y="123"/>
                  </a:lnTo>
                  <a:lnTo>
                    <a:pt x="271" y="123"/>
                  </a:lnTo>
                  <a:lnTo>
                    <a:pt x="271" y="123"/>
                  </a:lnTo>
                  <a:lnTo>
                    <a:pt x="272" y="123"/>
                  </a:lnTo>
                  <a:lnTo>
                    <a:pt x="272" y="123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7" y="123"/>
                  </a:lnTo>
                  <a:lnTo>
                    <a:pt x="277" y="123"/>
                  </a:lnTo>
                  <a:lnTo>
                    <a:pt x="277" y="123"/>
                  </a:lnTo>
                  <a:lnTo>
                    <a:pt x="277" y="123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79" y="123"/>
                  </a:lnTo>
                  <a:lnTo>
                    <a:pt x="279" y="123"/>
                  </a:lnTo>
                  <a:lnTo>
                    <a:pt x="279" y="123"/>
                  </a:lnTo>
                  <a:lnTo>
                    <a:pt x="279" y="123"/>
                  </a:lnTo>
                  <a:lnTo>
                    <a:pt x="280" y="123"/>
                  </a:lnTo>
                  <a:lnTo>
                    <a:pt x="280" y="123"/>
                  </a:lnTo>
                  <a:lnTo>
                    <a:pt x="280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3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87" y="123"/>
                  </a:lnTo>
                  <a:lnTo>
                    <a:pt x="287" y="123"/>
                  </a:lnTo>
                  <a:lnTo>
                    <a:pt x="287" y="123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9" y="123"/>
                  </a:lnTo>
                  <a:lnTo>
                    <a:pt x="289" y="123"/>
                  </a:lnTo>
                  <a:lnTo>
                    <a:pt x="289" y="123"/>
                  </a:lnTo>
                  <a:lnTo>
                    <a:pt x="289" y="123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2" y="123"/>
                  </a:lnTo>
                  <a:lnTo>
                    <a:pt x="292" y="123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3"/>
                  </a:lnTo>
                  <a:lnTo>
                    <a:pt x="293" y="123"/>
                  </a:lnTo>
                  <a:lnTo>
                    <a:pt x="293" y="123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5" y="123"/>
                  </a:lnTo>
                  <a:lnTo>
                    <a:pt x="295" y="123"/>
                  </a:lnTo>
                  <a:lnTo>
                    <a:pt x="295" y="123"/>
                  </a:lnTo>
                  <a:lnTo>
                    <a:pt x="295" y="123"/>
                  </a:lnTo>
                  <a:lnTo>
                    <a:pt x="296" y="123"/>
                  </a:lnTo>
                  <a:lnTo>
                    <a:pt x="296" y="123"/>
                  </a:lnTo>
                  <a:lnTo>
                    <a:pt x="296" y="123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98" y="123"/>
                  </a:lnTo>
                  <a:lnTo>
                    <a:pt x="298" y="123"/>
                  </a:lnTo>
                  <a:lnTo>
                    <a:pt x="298" y="123"/>
                  </a:lnTo>
                  <a:lnTo>
                    <a:pt x="299" y="123"/>
                  </a:lnTo>
                  <a:lnTo>
                    <a:pt x="299" y="123"/>
                  </a:lnTo>
                  <a:lnTo>
                    <a:pt x="299" y="123"/>
                  </a:lnTo>
                  <a:lnTo>
                    <a:pt x="299" y="123"/>
                  </a:lnTo>
                  <a:lnTo>
                    <a:pt x="300" y="123"/>
                  </a:lnTo>
                  <a:lnTo>
                    <a:pt x="300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1" y="123"/>
                  </a:lnTo>
                  <a:lnTo>
                    <a:pt x="301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5" y="123"/>
                  </a:lnTo>
                  <a:lnTo>
                    <a:pt x="305" y="123"/>
                  </a:lnTo>
                  <a:lnTo>
                    <a:pt x="306" y="123"/>
                  </a:lnTo>
                  <a:lnTo>
                    <a:pt x="306" y="123"/>
                  </a:lnTo>
                  <a:lnTo>
                    <a:pt x="306" y="123"/>
                  </a:lnTo>
                  <a:lnTo>
                    <a:pt x="306" y="123"/>
                  </a:lnTo>
                  <a:lnTo>
                    <a:pt x="307" y="123"/>
                  </a:lnTo>
                  <a:lnTo>
                    <a:pt x="307" y="123"/>
                  </a:lnTo>
                  <a:lnTo>
                    <a:pt x="307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1" y="123"/>
                  </a:lnTo>
                  <a:lnTo>
                    <a:pt x="311" y="123"/>
                  </a:lnTo>
                  <a:lnTo>
                    <a:pt x="311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4" y="123"/>
                  </a:lnTo>
                  <a:lnTo>
                    <a:pt x="314" y="123"/>
                  </a:lnTo>
                  <a:lnTo>
                    <a:pt x="314" y="123"/>
                  </a:lnTo>
                  <a:lnTo>
                    <a:pt x="314" y="123"/>
                  </a:lnTo>
                  <a:lnTo>
                    <a:pt x="315" y="123"/>
                  </a:lnTo>
                  <a:lnTo>
                    <a:pt x="315" y="123"/>
                  </a:lnTo>
                  <a:lnTo>
                    <a:pt x="315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1" y="123"/>
                  </a:lnTo>
                  <a:lnTo>
                    <a:pt x="321" y="123"/>
                  </a:lnTo>
                  <a:lnTo>
                    <a:pt x="321" y="123"/>
                  </a:lnTo>
                  <a:lnTo>
                    <a:pt x="322" y="123"/>
                  </a:lnTo>
                  <a:lnTo>
                    <a:pt x="322" y="123"/>
                  </a:lnTo>
                  <a:lnTo>
                    <a:pt x="322" y="123"/>
                  </a:lnTo>
                  <a:lnTo>
                    <a:pt x="322" y="123"/>
                  </a:lnTo>
                  <a:lnTo>
                    <a:pt x="323" y="123"/>
                  </a:lnTo>
                  <a:lnTo>
                    <a:pt x="323" y="123"/>
                  </a:lnTo>
                  <a:lnTo>
                    <a:pt x="323" y="123"/>
                  </a:lnTo>
                  <a:lnTo>
                    <a:pt x="324" y="123"/>
                  </a:lnTo>
                  <a:lnTo>
                    <a:pt x="324" y="123"/>
                  </a:lnTo>
                  <a:lnTo>
                    <a:pt x="324" y="123"/>
                  </a:lnTo>
                  <a:lnTo>
                    <a:pt x="325" y="123"/>
                  </a:lnTo>
                  <a:lnTo>
                    <a:pt x="325" y="123"/>
                  </a:lnTo>
                  <a:lnTo>
                    <a:pt x="325" y="123"/>
                  </a:lnTo>
                  <a:lnTo>
                    <a:pt x="325" y="123"/>
                  </a:lnTo>
                  <a:lnTo>
                    <a:pt x="326" y="123"/>
                  </a:lnTo>
                  <a:lnTo>
                    <a:pt x="326" y="123"/>
                  </a:lnTo>
                  <a:lnTo>
                    <a:pt x="326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7" y="123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30" y="123"/>
                  </a:lnTo>
                  <a:lnTo>
                    <a:pt x="330" y="123"/>
                  </a:lnTo>
                  <a:lnTo>
                    <a:pt x="330" y="123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6" y="123"/>
                  </a:lnTo>
                  <a:lnTo>
                    <a:pt x="336" y="123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3" y="123"/>
                  </a:lnTo>
                  <a:lnTo>
                    <a:pt x="343" y="123"/>
                  </a:lnTo>
                  <a:lnTo>
                    <a:pt x="343" y="123"/>
                  </a:lnTo>
                  <a:lnTo>
                    <a:pt x="343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5" y="123"/>
                  </a:lnTo>
                  <a:lnTo>
                    <a:pt x="345" y="123"/>
                  </a:lnTo>
                  <a:lnTo>
                    <a:pt x="345" y="123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9" y="123"/>
                  </a:lnTo>
                  <a:lnTo>
                    <a:pt x="349" y="123"/>
                  </a:lnTo>
                  <a:lnTo>
                    <a:pt x="349" y="123"/>
                  </a:lnTo>
                  <a:lnTo>
                    <a:pt x="350" y="123"/>
                  </a:lnTo>
                  <a:lnTo>
                    <a:pt x="350" y="123"/>
                  </a:lnTo>
                  <a:lnTo>
                    <a:pt x="350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3"/>
                  </a:lnTo>
                  <a:lnTo>
                    <a:pt x="351" y="123"/>
                  </a:lnTo>
                  <a:lnTo>
                    <a:pt x="352" y="123"/>
                  </a:lnTo>
                  <a:lnTo>
                    <a:pt x="352" y="123"/>
                  </a:lnTo>
                  <a:lnTo>
                    <a:pt x="352" y="123"/>
                  </a:lnTo>
                  <a:lnTo>
                    <a:pt x="352" y="123"/>
                  </a:lnTo>
                  <a:lnTo>
                    <a:pt x="353" y="123"/>
                  </a:lnTo>
                  <a:lnTo>
                    <a:pt x="353" y="123"/>
                  </a:lnTo>
                  <a:lnTo>
                    <a:pt x="353" y="123"/>
                  </a:lnTo>
                  <a:lnTo>
                    <a:pt x="354" y="123"/>
                  </a:lnTo>
                  <a:lnTo>
                    <a:pt x="354" y="123"/>
                  </a:lnTo>
                  <a:lnTo>
                    <a:pt x="354" y="123"/>
                  </a:lnTo>
                  <a:lnTo>
                    <a:pt x="354" y="123"/>
                  </a:lnTo>
                  <a:lnTo>
                    <a:pt x="355" y="123"/>
                  </a:lnTo>
                  <a:lnTo>
                    <a:pt x="355" y="123"/>
                  </a:lnTo>
                  <a:lnTo>
                    <a:pt x="355" y="123"/>
                  </a:lnTo>
                  <a:lnTo>
                    <a:pt x="356" y="123"/>
                  </a:lnTo>
                  <a:lnTo>
                    <a:pt x="356" y="123"/>
                  </a:lnTo>
                  <a:lnTo>
                    <a:pt x="356" y="123"/>
                  </a:lnTo>
                  <a:lnTo>
                    <a:pt x="356" y="123"/>
                  </a:lnTo>
                  <a:lnTo>
                    <a:pt x="357" y="123"/>
                  </a:lnTo>
                  <a:lnTo>
                    <a:pt x="357" y="123"/>
                  </a:lnTo>
                  <a:lnTo>
                    <a:pt x="357" y="123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9" y="123"/>
                  </a:lnTo>
                  <a:lnTo>
                    <a:pt x="359" y="123"/>
                  </a:lnTo>
                  <a:lnTo>
                    <a:pt x="359" y="123"/>
                  </a:lnTo>
                  <a:lnTo>
                    <a:pt x="360" y="123"/>
                  </a:lnTo>
                  <a:lnTo>
                    <a:pt x="360" y="123"/>
                  </a:lnTo>
                  <a:lnTo>
                    <a:pt x="360" y="123"/>
                  </a:lnTo>
                  <a:lnTo>
                    <a:pt x="360" y="123"/>
                  </a:lnTo>
                  <a:lnTo>
                    <a:pt x="361" y="123"/>
                  </a:lnTo>
                  <a:lnTo>
                    <a:pt x="361" y="123"/>
                  </a:lnTo>
                  <a:lnTo>
                    <a:pt x="361" y="123"/>
                  </a:lnTo>
                  <a:lnTo>
                    <a:pt x="361" y="123"/>
                  </a:lnTo>
                  <a:lnTo>
                    <a:pt x="362" y="123"/>
                  </a:lnTo>
                  <a:lnTo>
                    <a:pt x="362" y="123"/>
                  </a:lnTo>
                  <a:lnTo>
                    <a:pt x="362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3"/>
                  </a:lnTo>
                  <a:lnTo>
                    <a:pt x="369" y="123"/>
                  </a:lnTo>
                  <a:lnTo>
                    <a:pt x="370" y="123"/>
                  </a:lnTo>
                  <a:lnTo>
                    <a:pt x="370" y="123"/>
                  </a:lnTo>
                  <a:lnTo>
                    <a:pt x="370" y="123"/>
                  </a:lnTo>
                  <a:lnTo>
                    <a:pt x="370" y="123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72" y="123"/>
                  </a:lnTo>
                  <a:lnTo>
                    <a:pt x="372" y="123"/>
                  </a:lnTo>
                  <a:lnTo>
                    <a:pt x="372" y="123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74" y="123"/>
                  </a:lnTo>
                  <a:lnTo>
                    <a:pt x="374" y="123"/>
                  </a:lnTo>
                  <a:lnTo>
                    <a:pt x="374" y="123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6" y="123"/>
                  </a:lnTo>
                  <a:lnTo>
                    <a:pt x="376" y="123"/>
                  </a:lnTo>
                  <a:lnTo>
                    <a:pt x="376" y="123"/>
                  </a:lnTo>
                  <a:lnTo>
                    <a:pt x="377" y="123"/>
                  </a:lnTo>
                  <a:lnTo>
                    <a:pt x="377" y="123"/>
                  </a:lnTo>
                  <a:lnTo>
                    <a:pt x="377" y="123"/>
                  </a:lnTo>
                  <a:lnTo>
                    <a:pt x="377" y="123"/>
                  </a:lnTo>
                  <a:lnTo>
                    <a:pt x="378" y="123"/>
                  </a:lnTo>
                  <a:lnTo>
                    <a:pt x="378" y="123"/>
                  </a:lnTo>
                  <a:lnTo>
                    <a:pt x="378" y="123"/>
                  </a:lnTo>
                  <a:lnTo>
                    <a:pt x="379" y="123"/>
                  </a:lnTo>
                  <a:lnTo>
                    <a:pt x="379" y="123"/>
                  </a:lnTo>
                  <a:lnTo>
                    <a:pt x="379" y="123"/>
                  </a:lnTo>
                  <a:lnTo>
                    <a:pt x="379" y="123"/>
                  </a:lnTo>
                  <a:lnTo>
                    <a:pt x="380" y="123"/>
                  </a:lnTo>
                  <a:lnTo>
                    <a:pt x="380" y="123"/>
                  </a:lnTo>
                  <a:lnTo>
                    <a:pt x="380" y="123"/>
                  </a:lnTo>
                  <a:lnTo>
                    <a:pt x="381" y="123"/>
                  </a:lnTo>
                  <a:lnTo>
                    <a:pt x="381" y="123"/>
                  </a:lnTo>
                  <a:lnTo>
                    <a:pt x="381" y="123"/>
                  </a:lnTo>
                  <a:lnTo>
                    <a:pt x="381" y="123"/>
                  </a:lnTo>
                  <a:lnTo>
                    <a:pt x="382" y="123"/>
                  </a:lnTo>
                  <a:lnTo>
                    <a:pt x="382" y="123"/>
                  </a:lnTo>
                  <a:lnTo>
                    <a:pt x="382" y="123"/>
                  </a:lnTo>
                  <a:lnTo>
                    <a:pt x="383" y="123"/>
                  </a:lnTo>
                  <a:lnTo>
                    <a:pt x="383" y="123"/>
                  </a:lnTo>
                  <a:lnTo>
                    <a:pt x="383" y="123"/>
                  </a:lnTo>
                  <a:lnTo>
                    <a:pt x="383" y="123"/>
                  </a:lnTo>
                  <a:lnTo>
                    <a:pt x="384" y="123"/>
                  </a:lnTo>
                  <a:lnTo>
                    <a:pt x="384" y="123"/>
                  </a:lnTo>
                  <a:lnTo>
                    <a:pt x="384" y="123"/>
                  </a:lnTo>
                  <a:lnTo>
                    <a:pt x="385" y="123"/>
                  </a:lnTo>
                  <a:lnTo>
                    <a:pt x="385" y="123"/>
                  </a:lnTo>
                  <a:lnTo>
                    <a:pt x="385" y="123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7" y="123"/>
                  </a:lnTo>
                  <a:lnTo>
                    <a:pt x="387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3"/>
                  </a:lnTo>
                  <a:lnTo>
                    <a:pt x="388" y="123"/>
                  </a:lnTo>
                  <a:lnTo>
                    <a:pt x="389" y="123"/>
                  </a:lnTo>
                  <a:lnTo>
                    <a:pt x="389" y="123"/>
                  </a:lnTo>
                  <a:lnTo>
                    <a:pt x="389" y="123"/>
                  </a:lnTo>
                  <a:lnTo>
                    <a:pt x="389" y="123"/>
                  </a:lnTo>
                  <a:lnTo>
                    <a:pt x="390" y="123"/>
                  </a:lnTo>
                  <a:lnTo>
                    <a:pt x="390" y="123"/>
                  </a:lnTo>
                  <a:lnTo>
                    <a:pt x="390" y="123"/>
                  </a:lnTo>
                  <a:lnTo>
                    <a:pt x="391" y="123"/>
                  </a:lnTo>
                  <a:lnTo>
                    <a:pt x="391" y="123"/>
                  </a:lnTo>
                  <a:lnTo>
                    <a:pt x="391" y="123"/>
                  </a:lnTo>
                  <a:lnTo>
                    <a:pt x="391" y="123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3" y="123"/>
                  </a:lnTo>
                  <a:lnTo>
                    <a:pt x="393" y="123"/>
                  </a:lnTo>
                  <a:lnTo>
                    <a:pt x="393" y="123"/>
                  </a:lnTo>
                  <a:lnTo>
                    <a:pt x="394" y="123"/>
                  </a:lnTo>
                  <a:lnTo>
                    <a:pt x="394" y="123"/>
                  </a:lnTo>
                  <a:lnTo>
                    <a:pt x="394" y="123"/>
                  </a:lnTo>
                  <a:lnTo>
                    <a:pt x="395" y="123"/>
                  </a:lnTo>
                  <a:lnTo>
                    <a:pt x="395" y="123"/>
                  </a:lnTo>
                  <a:lnTo>
                    <a:pt x="395" y="123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3"/>
                  </a:lnTo>
                  <a:lnTo>
                    <a:pt x="396" y="123"/>
                  </a:lnTo>
                  <a:lnTo>
                    <a:pt x="397" y="123"/>
                  </a:lnTo>
                  <a:lnTo>
                    <a:pt x="397" y="123"/>
                  </a:lnTo>
                  <a:lnTo>
                    <a:pt x="397" y="123"/>
                  </a:lnTo>
                  <a:lnTo>
                    <a:pt x="397" y="123"/>
                  </a:lnTo>
                  <a:lnTo>
                    <a:pt x="397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399" y="123"/>
                  </a:lnTo>
                  <a:lnTo>
                    <a:pt x="399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3"/>
                  </a:lnTo>
                  <a:lnTo>
                    <a:pt x="402" y="123"/>
                  </a:lnTo>
                  <a:lnTo>
                    <a:pt x="402" y="123"/>
                  </a:lnTo>
                  <a:lnTo>
                    <a:pt x="403" y="123"/>
                  </a:lnTo>
                  <a:lnTo>
                    <a:pt x="403" y="123"/>
                  </a:lnTo>
                  <a:lnTo>
                    <a:pt x="403" y="123"/>
                  </a:lnTo>
                  <a:lnTo>
                    <a:pt x="404" y="123"/>
                  </a:lnTo>
                  <a:lnTo>
                    <a:pt x="404" y="123"/>
                  </a:lnTo>
                  <a:lnTo>
                    <a:pt x="404" y="123"/>
                  </a:lnTo>
                  <a:lnTo>
                    <a:pt x="404" y="123"/>
                  </a:lnTo>
                  <a:lnTo>
                    <a:pt x="405" y="123"/>
                  </a:lnTo>
                  <a:lnTo>
                    <a:pt x="405" y="123"/>
                  </a:lnTo>
                  <a:lnTo>
                    <a:pt x="405" y="123"/>
                  </a:lnTo>
                  <a:lnTo>
                    <a:pt x="406" y="123"/>
                  </a:lnTo>
                  <a:lnTo>
                    <a:pt x="406" y="123"/>
                  </a:lnTo>
                  <a:lnTo>
                    <a:pt x="406" y="123"/>
                  </a:lnTo>
                  <a:lnTo>
                    <a:pt x="406" y="123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8" y="123"/>
                  </a:lnTo>
                  <a:lnTo>
                    <a:pt x="408" y="123"/>
                  </a:lnTo>
                  <a:lnTo>
                    <a:pt x="408" y="123"/>
                  </a:lnTo>
                  <a:lnTo>
                    <a:pt x="408" y="123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1" y="123"/>
                  </a:lnTo>
                  <a:lnTo>
                    <a:pt x="411" y="123"/>
                  </a:lnTo>
                  <a:lnTo>
                    <a:pt x="411" y="123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3" y="123"/>
                  </a:lnTo>
                  <a:lnTo>
                    <a:pt x="413" y="123"/>
                  </a:lnTo>
                  <a:lnTo>
                    <a:pt x="413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5" y="123"/>
                  </a:lnTo>
                  <a:lnTo>
                    <a:pt x="415" y="123"/>
                  </a:lnTo>
                  <a:lnTo>
                    <a:pt x="415" y="123"/>
                  </a:lnTo>
                  <a:lnTo>
                    <a:pt x="416" y="123"/>
                  </a:lnTo>
                  <a:lnTo>
                    <a:pt x="416" y="123"/>
                  </a:lnTo>
                  <a:lnTo>
                    <a:pt x="416" y="123"/>
                  </a:lnTo>
                  <a:lnTo>
                    <a:pt x="416" y="123"/>
                  </a:lnTo>
                  <a:lnTo>
                    <a:pt x="417" y="123"/>
                  </a:lnTo>
                  <a:lnTo>
                    <a:pt x="417" y="123"/>
                  </a:lnTo>
                  <a:lnTo>
                    <a:pt x="417" y="123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9" y="123"/>
                  </a:lnTo>
                  <a:lnTo>
                    <a:pt x="419" y="123"/>
                  </a:lnTo>
                  <a:lnTo>
                    <a:pt x="419" y="123"/>
                  </a:lnTo>
                  <a:lnTo>
                    <a:pt x="420" y="123"/>
                  </a:lnTo>
                  <a:lnTo>
                    <a:pt x="420" y="123"/>
                  </a:lnTo>
                  <a:lnTo>
                    <a:pt x="420" y="123"/>
                  </a:lnTo>
                  <a:lnTo>
                    <a:pt x="420" y="123"/>
                  </a:lnTo>
                  <a:lnTo>
                    <a:pt x="421" y="123"/>
                  </a:lnTo>
                  <a:lnTo>
                    <a:pt x="421" y="123"/>
                  </a:lnTo>
                  <a:lnTo>
                    <a:pt x="421" y="123"/>
                  </a:lnTo>
                  <a:lnTo>
                    <a:pt x="422" y="123"/>
                  </a:lnTo>
                  <a:lnTo>
                    <a:pt x="422" y="123"/>
                  </a:lnTo>
                  <a:lnTo>
                    <a:pt x="422" y="123"/>
                  </a:lnTo>
                  <a:lnTo>
                    <a:pt x="422" y="123"/>
                  </a:lnTo>
                  <a:lnTo>
                    <a:pt x="423" y="123"/>
                  </a:lnTo>
                  <a:lnTo>
                    <a:pt x="423" y="123"/>
                  </a:lnTo>
                  <a:lnTo>
                    <a:pt x="423" y="123"/>
                  </a:lnTo>
                  <a:lnTo>
                    <a:pt x="423" y="123"/>
                  </a:lnTo>
                  <a:lnTo>
                    <a:pt x="424" y="123"/>
                  </a:lnTo>
                  <a:lnTo>
                    <a:pt x="424" y="123"/>
                  </a:lnTo>
                  <a:lnTo>
                    <a:pt x="424" y="123"/>
                  </a:lnTo>
                  <a:lnTo>
                    <a:pt x="425" y="123"/>
                  </a:lnTo>
                  <a:lnTo>
                    <a:pt x="425" y="123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8" y="123"/>
                  </a:lnTo>
                  <a:lnTo>
                    <a:pt x="428" y="123"/>
                  </a:lnTo>
                  <a:lnTo>
                    <a:pt x="428" y="123"/>
                  </a:lnTo>
                  <a:lnTo>
                    <a:pt x="429" y="123"/>
                  </a:lnTo>
                  <a:lnTo>
                    <a:pt x="429" y="123"/>
                  </a:lnTo>
                  <a:lnTo>
                    <a:pt x="429" y="123"/>
                  </a:lnTo>
                  <a:lnTo>
                    <a:pt x="429" y="123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31" y="123"/>
                  </a:lnTo>
                  <a:lnTo>
                    <a:pt x="431" y="123"/>
                  </a:lnTo>
                  <a:lnTo>
                    <a:pt x="431" y="123"/>
                  </a:lnTo>
                  <a:lnTo>
                    <a:pt x="431" y="123"/>
                  </a:lnTo>
                  <a:lnTo>
                    <a:pt x="432" y="123"/>
                  </a:lnTo>
                  <a:lnTo>
                    <a:pt x="432" y="123"/>
                  </a:lnTo>
                  <a:lnTo>
                    <a:pt x="432" y="123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4" y="123"/>
                  </a:lnTo>
                  <a:lnTo>
                    <a:pt x="434" y="123"/>
                  </a:lnTo>
                  <a:lnTo>
                    <a:pt x="434" y="123"/>
                  </a:lnTo>
                  <a:lnTo>
                    <a:pt x="435" y="123"/>
                  </a:lnTo>
                  <a:lnTo>
                    <a:pt x="435" y="123"/>
                  </a:lnTo>
                  <a:lnTo>
                    <a:pt x="435" y="123"/>
                  </a:lnTo>
                  <a:lnTo>
                    <a:pt x="435" y="123"/>
                  </a:lnTo>
                  <a:lnTo>
                    <a:pt x="436" y="123"/>
                  </a:lnTo>
                  <a:lnTo>
                    <a:pt x="436" y="123"/>
                  </a:lnTo>
                  <a:lnTo>
                    <a:pt x="436" y="123"/>
                  </a:lnTo>
                  <a:lnTo>
                    <a:pt x="437" y="123"/>
                  </a:lnTo>
                  <a:lnTo>
                    <a:pt x="437" y="123"/>
                  </a:lnTo>
                  <a:lnTo>
                    <a:pt x="437" y="123"/>
                  </a:lnTo>
                  <a:lnTo>
                    <a:pt x="437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9" y="123"/>
                  </a:lnTo>
                  <a:lnTo>
                    <a:pt x="439" y="123"/>
                  </a:lnTo>
                  <a:lnTo>
                    <a:pt x="439" y="123"/>
                  </a:lnTo>
                  <a:lnTo>
                    <a:pt x="439" y="123"/>
                  </a:lnTo>
                  <a:lnTo>
                    <a:pt x="440" y="123"/>
                  </a:lnTo>
                  <a:lnTo>
                    <a:pt x="440" y="123"/>
                  </a:lnTo>
                  <a:lnTo>
                    <a:pt x="440" y="123"/>
                  </a:lnTo>
                  <a:lnTo>
                    <a:pt x="441" y="123"/>
                  </a:lnTo>
                  <a:lnTo>
                    <a:pt x="441" y="123"/>
                  </a:lnTo>
                  <a:lnTo>
                    <a:pt x="441" y="123"/>
                  </a:lnTo>
                  <a:lnTo>
                    <a:pt x="441" y="123"/>
                  </a:lnTo>
                  <a:lnTo>
                    <a:pt x="442" y="123"/>
                  </a:lnTo>
                  <a:lnTo>
                    <a:pt x="442" y="123"/>
                  </a:lnTo>
                  <a:lnTo>
                    <a:pt x="442" y="123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4" y="123"/>
                  </a:lnTo>
                  <a:lnTo>
                    <a:pt x="444" y="123"/>
                  </a:lnTo>
                  <a:lnTo>
                    <a:pt x="444" y="123"/>
                  </a:lnTo>
                  <a:lnTo>
                    <a:pt x="445" y="123"/>
                  </a:lnTo>
                  <a:lnTo>
                    <a:pt x="445" y="123"/>
                  </a:lnTo>
                  <a:lnTo>
                    <a:pt x="445" y="123"/>
                  </a:lnTo>
                  <a:lnTo>
                    <a:pt x="445" y="123"/>
                  </a:lnTo>
                  <a:lnTo>
                    <a:pt x="446" y="123"/>
                  </a:lnTo>
                  <a:lnTo>
                    <a:pt x="446" y="123"/>
                  </a:lnTo>
                  <a:lnTo>
                    <a:pt x="446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48" y="123"/>
                  </a:lnTo>
                  <a:lnTo>
                    <a:pt x="448" y="123"/>
                  </a:lnTo>
                  <a:lnTo>
                    <a:pt x="448" y="123"/>
                  </a:lnTo>
                  <a:lnTo>
                    <a:pt x="449" y="123"/>
                  </a:lnTo>
                  <a:lnTo>
                    <a:pt x="449" y="123"/>
                  </a:lnTo>
                  <a:lnTo>
                    <a:pt x="449" y="123"/>
                  </a:lnTo>
                  <a:lnTo>
                    <a:pt x="449" y="123"/>
                  </a:lnTo>
                  <a:lnTo>
                    <a:pt x="450" y="123"/>
                  </a:lnTo>
                  <a:lnTo>
                    <a:pt x="450" y="123"/>
                  </a:lnTo>
                  <a:lnTo>
                    <a:pt x="450" y="123"/>
                  </a:lnTo>
                  <a:lnTo>
                    <a:pt x="451" y="123"/>
                  </a:lnTo>
                  <a:lnTo>
                    <a:pt x="451" y="123"/>
                  </a:lnTo>
                  <a:lnTo>
                    <a:pt x="451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3" y="123"/>
                  </a:lnTo>
                  <a:lnTo>
                    <a:pt x="453" y="123"/>
                  </a:lnTo>
                  <a:lnTo>
                    <a:pt x="453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8" y="123"/>
                  </a:lnTo>
                  <a:lnTo>
                    <a:pt x="458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2" y="123"/>
                  </a:lnTo>
                  <a:lnTo>
                    <a:pt x="462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3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3"/>
                  </a:lnTo>
                  <a:lnTo>
                    <a:pt x="464" y="123"/>
                  </a:lnTo>
                  <a:lnTo>
                    <a:pt x="464" y="123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3"/>
                  </a:lnTo>
                  <a:lnTo>
                    <a:pt x="466" y="123"/>
                  </a:lnTo>
                  <a:lnTo>
                    <a:pt x="466" y="123"/>
                  </a:lnTo>
                  <a:lnTo>
                    <a:pt x="467" y="123"/>
                  </a:lnTo>
                  <a:lnTo>
                    <a:pt x="467" y="123"/>
                  </a:lnTo>
                  <a:lnTo>
                    <a:pt x="467" y="123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69" y="123"/>
                  </a:lnTo>
                  <a:lnTo>
                    <a:pt x="469" y="123"/>
                  </a:lnTo>
                  <a:lnTo>
                    <a:pt x="469" y="123"/>
                  </a:lnTo>
                  <a:lnTo>
                    <a:pt x="470" y="123"/>
                  </a:lnTo>
                  <a:lnTo>
                    <a:pt x="470" y="123"/>
                  </a:lnTo>
                  <a:lnTo>
                    <a:pt x="470" y="123"/>
                  </a:lnTo>
                  <a:lnTo>
                    <a:pt x="470" y="123"/>
                  </a:lnTo>
                  <a:lnTo>
                    <a:pt x="471" y="123"/>
                  </a:lnTo>
                  <a:lnTo>
                    <a:pt x="471" y="123"/>
                  </a:lnTo>
                  <a:lnTo>
                    <a:pt x="471" y="123"/>
                  </a:lnTo>
                  <a:lnTo>
                    <a:pt x="472" y="123"/>
                  </a:lnTo>
                  <a:lnTo>
                    <a:pt x="472" y="123"/>
                  </a:lnTo>
                  <a:lnTo>
                    <a:pt x="472" y="123"/>
                  </a:lnTo>
                  <a:lnTo>
                    <a:pt x="472" y="123"/>
                  </a:lnTo>
                  <a:lnTo>
                    <a:pt x="473" y="123"/>
                  </a:lnTo>
                  <a:lnTo>
                    <a:pt x="473" y="123"/>
                  </a:lnTo>
                  <a:lnTo>
                    <a:pt x="473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6" y="123"/>
                  </a:lnTo>
                  <a:lnTo>
                    <a:pt x="476" y="123"/>
                  </a:lnTo>
                  <a:lnTo>
                    <a:pt x="476" y="123"/>
                  </a:lnTo>
                  <a:lnTo>
                    <a:pt x="477" y="123"/>
                  </a:lnTo>
                  <a:lnTo>
                    <a:pt x="477" y="123"/>
                  </a:lnTo>
                  <a:lnTo>
                    <a:pt x="477" y="123"/>
                  </a:lnTo>
                  <a:lnTo>
                    <a:pt x="477" y="123"/>
                  </a:lnTo>
                  <a:lnTo>
                    <a:pt x="478" y="123"/>
                  </a:lnTo>
                  <a:lnTo>
                    <a:pt x="478" y="123"/>
                  </a:lnTo>
                  <a:lnTo>
                    <a:pt x="478" y="123"/>
                  </a:lnTo>
                  <a:lnTo>
                    <a:pt x="479" y="123"/>
                  </a:lnTo>
                  <a:lnTo>
                    <a:pt x="479" y="123"/>
                  </a:lnTo>
                  <a:lnTo>
                    <a:pt x="479" y="123"/>
                  </a:lnTo>
                  <a:lnTo>
                    <a:pt x="479" y="123"/>
                  </a:lnTo>
                  <a:lnTo>
                    <a:pt x="480" y="123"/>
                  </a:lnTo>
                  <a:lnTo>
                    <a:pt x="480" y="123"/>
                  </a:lnTo>
                  <a:lnTo>
                    <a:pt x="480" y="123"/>
                  </a:lnTo>
                  <a:lnTo>
                    <a:pt x="480" y="123"/>
                  </a:lnTo>
                  <a:lnTo>
                    <a:pt x="481" y="123"/>
                  </a:lnTo>
                  <a:lnTo>
                    <a:pt x="481" y="123"/>
                  </a:lnTo>
                  <a:lnTo>
                    <a:pt x="481" y="123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4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2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3"/>
                  </a:lnTo>
                  <a:lnTo>
                    <a:pt x="495" y="123"/>
                  </a:lnTo>
                  <a:lnTo>
                    <a:pt x="495" y="123"/>
                  </a:lnTo>
                  <a:lnTo>
                    <a:pt x="495" y="123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497" y="123"/>
                  </a:lnTo>
                  <a:lnTo>
                    <a:pt x="497" y="123"/>
                  </a:lnTo>
                  <a:lnTo>
                    <a:pt x="497" y="123"/>
                  </a:lnTo>
                  <a:lnTo>
                    <a:pt x="497" y="123"/>
                  </a:lnTo>
                  <a:lnTo>
                    <a:pt x="498" y="123"/>
                  </a:lnTo>
                  <a:lnTo>
                    <a:pt x="498" y="123"/>
                  </a:lnTo>
                  <a:lnTo>
                    <a:pt x="498" y="123"/>
                  </a:lnTo>
                  <a:lnTo>
                    <a:pt x="499" y="123"/>
                  </a:lnTo>
                  <a:lnTo>
                    <a:pt x="499" y="123"/>
                  </a:lnTo>
                  <a:lnTo>
                    <a:pt x="499" y="123"/>
                  </a:lnTo>
                  <a:lnTo>
                    <a:pt x="499" y="123"/>
                  </a:lnTo>
                  <a:lnTo>
                    <a:pt x="500" y="123"/>
                  </a:lnTo>
                  <a:lnTo>
                    <a:pt x="500" y="123"/>
                  </a:lnTo>
                  <a:lnTo>
                    <a:pt x="500" y="123"/>
                  </a:lnTo>
                  <a:lnTo>
                    <a:pt x="501" y="123"/>
                  </a:lnTo>
                  <a:lnTo>
                    <a:pt x="501" y="123"/>
                  </a:lnTo>
                  <a:lnTo>
                    <a:pt x="501" y="123"/>
                  </a:lnTo>
                  <a:lnTo>
                    <a:pt x="501" y="123"/>
                  </a:lnTo>
                  <a:lnTo>
                    <a:pt x="502" y="123"/>
                  </a:lnTo>
                  <a:lnTo>
                    <a:pt x="502" y="123"/>
                  </a:lnTo>
                  <a:lnTo>
                    <a:pt x="502" y="123"/>
                  </a:lnTo>
                  <a:lnTo>
                    <a:pt x="503" y="123"/>
                  </a:lnTo>
                  <a:lnTo>
                    <a:pt x="503" y="123"/>
                  </a:lnTo>
                  <a:lnTo>
                    <a:pt x="503" y="123"/>
                  </a:lnTo>
                  <a:lnTo>
                    <a:pt x="504" y="123"/>
                  </a:lnTo>
                  <a:lnTo>
                    <a:pt x="504" y="123"/>
                  </a:lnTo>
                  <a:lnTo>
                    <a:pt x="504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5" y="123"/>
                  </a:lnTo>
                  <a:lnTo>
                    <a:pt x="505" y="123"/>
                  </a:lnTo>
                  <a:lnTo>
                    <a:pt x="506" y="123"/>
                  </a:lnTo>
                  <a:lnTo>
                    <a:pt x="506" y="123"/>
                  </a:lnTo>
                  <a:lnTo>
                    <a:pt x="506" y="123"/>
                  </a:lnTo>
                  <a:lnTo>
                    <a:pt x="506" y="123"/>
                  </a:lnTo>
                  <a:lnTo>
                    <a:pt x="507" y="123"/>
                  </a:lnTo>
                  <a:lnTo>
                    <a:pt x="507" y="123"/>
                  </a:lnTo>
                  <a:lnTo>
                    <a:pt x="507" y="123"/>
                  </a:lnTo>
                  <a:lnTo>
                    <a:pt x="508" y="123"/>
                  </a:lnTo>
                  <a:lnTo>
                    <a:pt x="508" y="123"/>
                  </a:lnTo>
                  <a:lnTo>
                    <a:pt x="508" y="123"/>
                  </a:lnTo>
                  <a:lnTo>
                    <a:pt x="508" y="123"/>
                  </a:lnTo>
                  <a:lnTo>
                    <a:pt x="509" y="123"/>
                  </a:lnTo>
                  <a:lnTo>
                    <a:pt x="509" y="123"/>
                  </a:lnTo>
                  <a:lnTo>
                    <a:pt x="509" y="123"/>
                  </a:lnTo>
                  <a:lnTo>
                    <a:pt x="510" y="123"/>
                  </a:lnTo>
                  <a:lnTo>
                    <a:pt x="510" y="123"/>
                  </a:lnTo>
                  <a:lnTo>
                    <a:pt x="510" y="123"/>
                  </a:lnTo>
                  <a:lnTo>
                    <a:pt x="510" y="123"/>
                  </a:lnTo>
                  <a:lnTo>
                    <a:pt x="511" y="123"/>
                  </a:lnTo>
                  <a:lnTo>
                    <a:pt x="511" y="123"/>
                  </a:lnTo>
                  <a:lnTo>
                    <a:pt x="511" y="123"/>
                  </a:lnTo>
                  <a:lnTo>
                    <a:pt x="511" y="123"/>
                  </a:lnTo>
                  <a:lnTo>
                    <a:pt x="512" y="123"/>
                  </a:lnTo>
                  <a:lnTo>
                    <a:pt x="512" y="123"/>
                  </a:lnTo>
                  <a:lnTo>
                    <a:pt x="512" y="123"/>
                  </a:lnTo>
                  <a:lnTo>
                    <a:pt x="513" y="123"/>
                  </a:lnTo>
                  <a:lnTo>
                    <a:pt x="513" y="123"/>
                  </a:lnTo>
                  <a:lnTo>
                    <a:pt x="513" y="123"/>
                  </a:lnTo>
                  <a:lnTo>
                    <a:pt x="514" y="123"/>
                  </a:lnTo>
                  <a:lnTo>
                    <a:pt x="514" y="123"/>
                  </a:lnTo>
                  <a:lnTo>
                    <a:pt x="514" y="123"/>
                  </a:lnTo>
                  <a:lnTo>
                    <a:pt x="514" y="123"/>
                  </a:lnTo>
                  <a:lnTo>
                    <a:pt x="515" y="123"/>
                  </a:lnTo>
                  <a:lnTo>
                    <a:pt x="515" y="123"/>
                  </a:lnTo>
                  <a:lnTo>
                    <a:pt x="515" y="123"/>
                  </a:lnTo>
                  <a:lnTo>
                    <a:pt x="516" y="123"/>
                  </a:lnTo>
                  <a:lnTo>
                    <a:pt x="516" y="123"/>
                  </a:lnTo>
                  <a:lnTo>
                    <a:pt x="516" y="123"/>
                  </a:lnTo>
                  <a:lnTo>
                    <a:pt x="516" y="123"/>
                  </a:lnTo>
                  <a:lnTo>
                    <a:pt x="516" y="123"/>
                  </a:lnTo>
                  <a:lnTo>
                    <a:pt x="517" y="123"/>
                  </a:lnTo>
                  <a:lnTo>
                    <a:pt x="517" y="123"/>
                  </a:lnTo>
                  <a:lnTo>
                    <a:pt x="518" y="123"/>
                  </a:lnTo>
                  <a:lnTo>
                    <a:pt x="518" y="123"/>
                  </a:lnTo>
                  <a:lnTo>
                    <a:pt x="518" y="123"/>
                  </a:lnTo>
                  <a:lnTo>
                    <a:pt x="518" y="123"/>
                  </a:lnTo>
                  <a:lnTo>
                    <a:pt x="519" y="123"/>
                  </a:lnTo>
                  <a:lnTo>
                    <a:pt x="519" y="123"/>
                  </a:lnTo>
                  <a:lnTo>
                    <a:pt x="519" y="123"/>
                  </a:lnTo>
                  <a:lnTo>
                    <a:pt x="520" y="123"/>
                  </a:lnTo>
                  <a:lnTo>
                    <a:pt x="520" y="123"/>
                  </a:lnTo>
                  <a:lnTo>
                    <a:pt x="520" y="123"/>
                  </a:lnTo>
                  <a:lnTo>
                    <a:pt x="520" y="123"/>
                  </a:lnTo>
                  <a:lnTo>
                    <a:pt x="521" y="123"/>
                  </a:lnTo>
                  <a:lnTo>
                    <a:pt x="521" y="123"/>
                  </a:lnTo>
                  <a:lnTo>
                    <a:pt x="521" y="123"/>
                  </a:lnTo>
                  <a:lnTo>
                    <a:pt x="522" y="123"/>
                  </a:lnTo>
                  <a:lnTo>
                    <a:pt x="522" y="123"/>
                  </a:lnTo>
                  <a:lnTo>
                    <a:pt x="522" y="123"/>
                  </a:lnTo>
                  <a:lnTo>
                    <a:pt x="522" y="123"/>
                  </a:lnTo>
                  <a:lnTo>
                    <a:pt x="523" y="123"/>
                  </a:lnTo>
                  <a:lnTo>
                    <a:pt x="523" y="123"/>
                  </a:lnTo>
                  <a:lnTo>
                    <a:pt x="523" y="123"/>
                  </a:lnTo>
                  <a:lnTo>
                    <a:pt x="524" y="123"/>
                  </a:lnTo>
                  <a:lnTo>
                    <a:pt x="524" y="123"/>
                  </a:lnTo>
                  <a:lnTo>
                    <a:pt x="524" y="123"/>
                  </a:lnTo>
                  <a:lnTo>
                    <a:pt x="524" y="123"/>
                  </a:lnTo>
                  <a:lnTo>
                    <a:pt x="525" y="123"/>
                  </a:lnTo>
                  <a:lnTo>
                    <a:pt x="525" y="123"/>
                  </a:lnTo>
                  <a:lnTo>
                    <a:pt x="525" y="123"/>
                  </a:lnTo>
                  <a:lnTo>
                    <a:pt x="526" y="123"/>
                  </a:lnTo>
                  <a:lnTo>
                    <a:pt x="526" y="123"/>
                  </a:lnTo>
                  <a:lnTo>
                    <a:pt x="526" y="123"/>
                  </a:lnTo>
                  <a:lnTo>
                    <a:pt x="526" y="123"/>
                  </a:lnTo>
                  <a:lnTo>
                    <a:pt x="527" y="123"/>
                  </a:lnTo>
                  <a:lnTo>
                    <a:pt x="527" y="123"/>
                  </a:lnTo>
                  <a:lnTo>
                    <a:pt x="527" y="123"/>
                  </a:lnTo>
                  <a:lnTo>
                    <a:pt x="528" y="123"/>
                  </a:lnTo>
                  <a:lnTo>
                    <a:pt x="528" y="123"/>
                  </a:lnTo>
                  <a:lnTo>
                    <a:pt x="528" y="123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1" y="123"/>
                  </a:lnTo>
                  <a:lnTo>
                    <a:pt x="531" y="123"/>
                  </a:lnTo>
                  <a:lnTo>
                    <a:pt x="531" y="123"/>
                  </a:lnTo>
                  <a:lnTo>
                    <a:pt x="531" y="123"/>
                  </a:lnTo>
                  <a:lnTo>
                    <a:pt x="532" y="123"/>
                  </a:lnTo>
                  <a:lnTo>
                    <a:pt x="532" y="123"/>
                  </a:lnTo>
                  <a:lnTo>
                    <a:pt x="532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4" y="123"/>
                  </a:lnTo>
                  <a:lnTo>
                    <a:pt x="534" y="123"/>
                  </a:lnTo>
                  <a:lnTo>
                    <a:pt x="534" y="12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7" y="123"/>
                  </a:lnTo>
                  <a:lnTo>
                    <a:pt x="537" y="123"/>
                  </a:lnTo>
                  <a:lnTo>
                    <a:pt x="537" y="123"/>
                  </a:lnTo>
                  <a:lnTo>
                    <a:pt x="537" y="123"/>
                  </a:lnTo>
                  <a:lnTo>
                    <a:pt x="538" y="123"/>
                  </a:lnTo>
                  <a:lnTo>
                    <a:pt x="538" y="123"/>
                  </a:lnTo>
                  <a:lnTo>
                    <a:pt x="538" y="123"/>
                  </a:lnTo>
                  <a:lnTo>
                    <a:pt x="539" y="123"/>
                  </a:lnTo>
                  <a:lnTo>
                    <a:pt x="539" y="123"/>
                  </a:lnTo>
                  <a:lnTo>
                    <a:pt x="539" y="123"/>
                  </a:lnTo>
                  <a:lnTo>
                    <a:pt x="539" y="123"/>
                  </a:lnTo>
                  <a:lnTo>
                    <a:pt x="540" y="123"/>
                  </a:lnTo>
                  <a:lnTo>
                    <a:pt x="540" y="123"/>
                  </a:lnTo>
                  <a:lnTo>
                    <a:pt x="540" y="123"/>
                  </a:lnTo>
                  <a:lnTo>
                    <a:pt x="541" y="123"/>
                  </a:lnTo>
                  <a:lnTo>
                    <a:pt x="541" y="123"/>
                  </a:lnTo>
                  <a:lnTo>
                    <a:pt x="541" y="123"/>
                  </a:lnTo>
                  <a:lnTo>
                    <a:pt x="541" y="123"/>
                  </a:lnTo>
                  <a:lnTo>
                    <a:pt x="542" y="123"/>
                  </a:lnTo>
                  <a:lnTo>
                    <a:pt x="542" y="123"/>
                  </a:lnTo>
                  <a:lnTo>
                    <a:pt x="542" y="123"/>
                  </a:lnTo>
                  <a:lnTo>
                    <a:pt x="542" y="123"/>
                  </a:lnTo>
                  <a:lnTo>
                    <a:pt x="543" y="123"/>
                  </a:lnTo>
                  <a:lnTo>
                    <a:pt x="543" y="123"/>
                  </a:lnTo>
                  <a:lnTo>
                    <a:pt x="543" y="123"/>
                  </a:lnTo>
                  <a:lnTo>
                    <a:pt x="544" y="123"/>
                  </a:lnTo>
                  <a:lnTo>
                    <a:pt x="544" y="123"/>
                  </a:lnTo>
                  <a:lnTo>
                    <a:pt x="544" y="123"/>
                  </a:lnTo>
                  <a:lnTo>
                    <a:pt x="545" y="123"/>
                  </a:lnTo>
                  <a:lnTo>
                    <a:pt x="545" y="123"/>
                  </a:lnTo>
                  <a:lnTo>
                    <a:pt x="545" y="123"/>
                  </a:lnTo>
                  <a:lnTo>
                    <a:pt x="545" y="123"/>
                  </a:lnTo>
                  <a:lnTo>
                    <a:pt x="546" y="123"/>
                  </a:lnTo>
                  <a:lnTo>
                    <a:pt x="546" y="123"/>
                  </a:lnTo>
                  <a:lnTo>
                    <a:pt x="546" y="123"/>
                  </a:lnTo>
                  <a:lnTo>
                    <a:pt x="547" y="123"/>
                  </a:lnTo>
                  <a:lnTo>
                    <a:pt x="547" y="123"/>
                  </a:lnTo>
                  <a:lnTo>
                    <a:pt x="547" y="123"/>
                  </a:lnTo>
                  <a:lnTo>
                    <a:pt x="547" y="123"/>
                  </a:lnTo>
                  <a:lnTo>
                    <a:pt x="547" y="123"/>
                  </a:lnTo>
                  <a:lnTo>
                    <a:pt x="548" y="123"/>
                  </a:lnTo>
                  <a:lnTo>
                    <a:pt x="548" y="123"/>
                  </a:lnTo>
                  <a:lnTo>
                    <a:pt x="549" y="123"/>
                  </a:lnTo>
                  <a:lnTo>
                    <a:pt x="549" y="123"/>
                  </a:lnTo>
                  <a:lnTo>
                    <a:pt x="549" y="123"/>
                  </a:lnTo>
                  <a:lnTo>
                    <a:pt x="549" y="123"/>
                  </a:lnTo>
                  <a:lnTo>
                    <a:pt x="550" y="123"/>
                  </a:lnTo>
                  <a:lnTo>
                    <a:pt x="550" y="123"/>
                  </a:lnTo>
                  <a:lnTo>
                    <a:pt x="550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2" y="123"/>
                  </a:lnTo>
                  <a:lnTo>
                    <a:pt x="552" y="123"/>
                  </a:lnTo>
                  <a:lnTo>
                    <a:pt x="552" y="123"/>
                  </a:lnTo>
                  <a:lnTo>
                    <a:pt x="553" y="123"/>
                  </a:lnTo>
                  <a:lnTo>
                    <a:pt x="553" y="123"/>
                  </a:lnTo>
                  <a:lnTo>
                    <a:pt x="553" y="123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555" y="123"/>
                  </a:lnTo>
                  <a:lnTo>
                    <a:pt x="555" y="123"/>
                  </a:lnTo>
                  <a:lnTo>
                    <a:pt x="555" y="123"/>
                  </a:lnTo>
                  <a:lnTo>
                    <a:pt x="556" y="123"/>
                  </a:lnTo>
                  <a:lnTo>
                    <a:pt x="556" y="123"/>
                  </a:lnTo>
                  <a:lnTo>
                    <a:pt x="556" y="123"/>
                  </a:lnTo>
                  <a:lnTo>
                    <a:pt x="556" y="123"/>
                  </a:lnTo>
                  <a:lnTo>
                    <a:pt x="557" y="123"/>
                  </a:lnTo>
                  <a:lnTo>
                    <a:pt x="557" y="123"/>
                  </a:lnTo>
                  <a:lnTo>
                    <a:pt x="557" y="123"/>
                  </a:lnTo>
                  <a:lnTo>
                    <a:pt x="558" y="123"/>
                  </a:lnTo>
                  <a:lnTo>
                    <a:pt x="558" y="123"/>
                  </a:lnTo>
                  <a:lnTo>
                    <a:pt x="558" y="123"/>
                  </a:lnTo>
                  <a:lnTo>
                    <a:pt x="558" y="123"/>
                  </a:lnTo>
                  <a:lnTo>
                    <a:pt x="559" y="123"/>
                  </a:lnTo>
                  <a:lnTo>
                    <a:pt x="559" y="123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0" y="123"/>
                  </a:lnTo>
                  <a:lnTo>
                    <a:pt x="560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1" y="123"/>
                  </a:lnTo>
                  <a:lnTo>
                    <a:pt x="561" y="123"/>
                  </a:lnTo>
                  <a:lnTo>
                    <a:pt x="562" y="123"/>
                  </a:lnTo>
                  <a:lnTo>
                    <a:pt x="562" y="123"/>
                  </a:lnTo>
                  <a:lnTo>
                    <a:pt x="562" y="123"/>
                  </a:lnTo>
                  <a:lnTo>
                    <a:pt x="562" y="123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4" y="123"/>
                  </a:lnTo>
                  <a:lnTo>
                    <a:pt x="564" y="123"/>
                  </a:lnTo>
                  <a:lnTo>
                    <a:pt x="564" y="123"/>
                  </a:lnTo>
                  <a:lnTo>
                    <a:pt x="564" y="123"/>
                  </a:lnTo>
                  <a:lnTo>
                    <a:pt x="565" y="123"/>
                  </a:lnTo>
                  <a:lnTo>
                    <a:pt x="565" y="123"/>
                  </a:lnTo>
                  <a:lnTo>
                    <a:pt x="565" y="123"/>
                  </a:lnTo>
                  <a:lnTo>
                    <a:pt x="566" y="123"/>
                  </a:lnTo>
                  <a:lnTo>
                    <a:pt x="566" y="123"/>
                  </a:lnTo>
                  <a:lnTo>
                    <a:pt x="566" y="123"/>
                  </a:lnTo>
                  <a:lnTo>
                    <a:pt x="566" y="123"/>
                  </a:lnTo>
                  <a:lnTo>
                    <a:pt x="567" y="123"/>
                  </a:lnTo>
                  <a:lnTo>
                    <a:pt x="567" y="123"/>
                  </a:lnTo>
                  <a:lnTo>
                    <a:pt x="567" y="123"/>
                  </a:lnTo>
                  <a:lnTo>
                    <a:pt x="568" y="123"/>
                  </a:lnTo>
                  <a:lnTo>
                    <a:pt x="568" y="123"/>
                  </a:lnTo>
                  <a:lnTo>
                    <a:pt x="568" y="123"/>
                  </a:lnTo>
                  <a:lnTo>
                    <a:pt x="568" y="123"/>
                  </a:lnTo>
                  <a:lnTo>
                    <a:pt x="569" y="123"/>
                  </a:lnTo>
                  <a:lnTo>
                    <a:pt x="569" y="123"/>
                  </a:lnTo>
                  <a:lnTo>
                    <a:pt x="569" y="123"/>
                  </a:lnTo>
                  <a:lnTo>
                    <a:pt x="570" y="123"/>
                  </a:lnTo>
                  <a:lnTo>
                    <a:pt x="570" y="123"/>
                  </a:lnTo>
                  <a:lnTo>
                    <a:pt x="570" y="123"/>
                  </a:lnTo>
                  <a:lnTo>
                    <a:pt x="570" y="123"/>
                  </a:lnTo>
                  <a:lnTo>
                    <a:pt x="571" y="123"/>
                  </a:lnTo>
                  <a:lnTo>
                    <a:pt x="571" y="123"/>
                  </a:lnTo>
                  <a:lnTo>
                    <a:pt x="571" y="123"/>
                  </a:lnTo>
                  <a:lnTo>
                    <a:pt x="572" y="123"/>
                  </a:lnTo>
                  <a:lnTo>
                    <a:pt x="572" y="123"/>
                  </a:lnTo>
                  <a:lnTo>
                    <a:pt x="572" y="123"/>
                  </a:lnTo>
                  <a:lnTo>
                    <a:pt x="572" y="123"/>
                  </a:lnTo>
                  <a:lnTo>
                    <a:pt x="573" y="123"/>
                  </a:lnTo>
                  <a:lnTo>
                    <a:pt x="573" y="123"/>
                  </a:lnTo>
                  <a:lnTo>
                    <a:pt x="573" y="123"/>
                  </a:lnTo>
                  <a:lnTo>
                    <a:pt x="573" y="123"/>
                  </a:lnTo>
                  <a:lnTo>
                    <a:pt x="574" y="123"/>
                  </a:lnTo>
                  <a:lnTo>
                    <a:pt x="574" y="123"/>
                  </a:lnTo>
                  <a:lnTo>
                    <a:pt x="574" y="123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576" y="123"/>
                  </a:lnTo>
                  <a:lnTo>
                    <a:pt x="576" y="123"/>
                  </a:lnTo>
                  <a:lnTo>
                    <a:pt x="576" y="123"/>
                  </a:lnTo>
                  <a:lnTo>
                    <a:pt x="576" y="123"/>
                  </a:lnTo>
                  <a:lnTo>
                    <a:pt x="577" y="123"/>
                  </a:lnTo>
                  <a:lnTo>
                    <a:pt x="577" y="123"/>
                  </a:lnTo>
                  <a:lnTo>
                    <a:pt x="577" y="123"/>
                  </a:lnTo>
                  <a:lnTo>
                    <a:pt x="578" y="123"/>
                  </a:lnTo>
                  <a:lnTo>
                    <a:pt x="578" y="123"/>
                  </a:lnTo>
                  <a:lnTo>
                    <a:pt x="578" y="123"/>
                  </a:lnTo>
                  <a:lnTo>
                    <a:pt x="579" y="123"/>
                  </a:lnTo>
                  <a:lnTo>
                    <a:pt x="579" y="123"/>
                  </a:lnTo>
                  <a:lnTo>
                    <a:pt x="579" y="123"/>
                  </a:lnTo>
                  <a:lnTo>
                    <a:pt x="579" y="123"/>
                  </a:lnTo>
                  <a:lnTo>
                    <a:pt x="580" y="123"/>
                  </a:lnTo>
                  <a:lnTo>
                    <a:pt x="580" y="123"/>
                  </a:lnTo>
                  <a:lnTo>
                    <a:pt x="580" y="123"/>
                  </a:lnTo>
                  <a:lnTo>
                    <a:pt x="581" y="123"/>
                  </a:lnTo>
                  <a:lnTo>
                    <a:pt x="581" y="123"/>
                  </a:lnTo>
                  <a:lnTo>
                    <a:pt x="581" y="123"/>
                  </a:lnTo>
                  <a:lnTo>
                    <a:pt x="581" y="123"/>
                  </a:lnTo>
                  <a:lnTo>
                    <a:pt x="582" y="123"/>
                  </a:lnTo>
                  <a:lnTo>
                    <a:pt x="582" y="123"/>
                  </a:lnTo>
                  <a:lnTo>
                    <a:pt x="582" y="123"/>
                  </a:lnTo>
                  <a:lnTo>
                    <a:pt x="583" y="123"/>
                  </a:lnTo>
                  <a:lnTo>
                    <a:pt x="583" y="123"/>
                  </a:lnTo>
                  <a:lnTo>
                    <a:pt x="583" y="123"/>
                  </a:lnTo>
                  <a:lnTo>
                    <a:pt x="583" y="123"/>
                  </a:lnTo>
                  <a:lnTo>
                    <a:pt x="584" y="123"/>
                  </a:lnTo>
                  <a:lnTo>
                    <a:pt x="584" y="123"/>
                  </a:lnTo>
                  <a:lnTo>
                    <a:pt x="584" y="123"/>
                  </a:lnTo>
                  <a:lnTo>
                    <a:pt x="585" y="123"/>
                  </a:lnTo>
                  <a:lnTo>
                    <a:pt x="585" y="123"/>
                  </a:lnTo>
                  <a:lnTo>
                    <a:pt x="585" y="123"/>
                  </a:lnTo>
                  <a:lnTo>
                    <a:pt x="585" y="123"/>
                  </a:lnTo>
                  <a:lnTo>
                    <a:pt x="586" y="123"/>
                  </a:lnTo>
                  <a:lnTo>
                    <a:pt x="586" y="123"/>
                  </a:lnTo>
                  <a:lnTo>
                    <a:pt x="586" y="123"/>
                  </a:lnTo>
                  <a:lnTo>
                    <a:pt x="587" y="123"/>
                  </a:lnTo>
                  <a:lnTo>
                    <a:pt x="587" y="123"/>
                  </a:lnTo>
                  <a:lnTo>
                    <a:pt x="587" y="123"/>
                  </a:lnTo>
                  <a:lnTo>
                    <a:pt x="587" y="123"/>
                  </a:lnTo>
                  <a:lnTo>
                    <a:pt x="588" y="123"/>
                  </a:lnTo>
                  <a:lnTo>
                    <a:pt x="588" y="123"/>
                  </a:lnTo>
                  <a:lnTo>
                    <a:pt x="588" y="123"/>
                  </a:lnTo>
                  <a:lnTo>
                    <a:pt x="589" y="123"/>
                  </a:lnTo>
                  <a:lnTo>
                    <a:pt x="589" y="123"/>
                  </a:lnTo>
                  <a:lnTo>
                    <a:pt x="589" y="123"/>
                  </a:lnTo>
                  <a:lnTo>
                    <a:pt x="589" y="123"/>
                  </a:lnTo>
                  <a:lnTo>
                    <a:pt x="590" y="123"/>
                  </a:lnTo>
                  <a:lnTo>
                    <a:pt x="590" y="123"/>
                  </a:lnTo>
                  <a:lnTo>
                    <a:pt x="590" y="123"/>
                  </a:lnTo>
                  <a:lnTo>
                    <a:pt x="591" y="123"/>
                  </a:lnTo>
                  <a:lnTo>
                    <a:pt x="591" y="123"/>
                  </a:lnTo>
                  <a:lnTo>
                    <a:pt x="591" y="123"/>
                  </a:lnTo>
                  <a:lnTo>
                    <a:pt x="591" y="123"/>
                  </a:lnTo>
                  <a:lnTo>
                    <a:pt x="592" y="123"/>
                  </a:lnTo>
                  <a:lnTo>
                    <a:pt x="592" y="123"/>
                  </a:lnTo>
                  <a:lnTo>
                    <a:pt x="592" y="123"/>
                  </a:lnTo>
                  <a:lnTo>
                    <a:pt x="593" y="123"/>
                  </a:lnTo>
                  <a:lnTo>
                    <a:pt x="593" y="123"/>
                  </a:lnTo>
                  <a:lnTo>
                    <a:pt x="593" y="123"/>
                  </a:lnTo>
                  <a:lnTo>
                    <a:pt x="593" y="123"/>
                  </a:lnTo>
                  <a:lnTo>
                    <a:pt x="594" y="123"/>
                  </a:lnTo>
                  <a:lnTo>
                    <a:pt x="594" y="123"/>
                  </a:lnTo>
                  <a:lnTo>
                    <a:pt x="594" y="123"/>
                  </a:lnTo>
                  <a:lnTo>
                    <a:pt x="595" y="123"/>
                  </a:lnTo>
                  <a:lnTo>
                    <a:pt x="595" y="123"/>
                  </a:lnTo>
                  <a:lnTo>
                    <a:pt x="595" y="123"/>
                  </a:lnTo>
                  <a:lnTo>
                    <a:pt x="595" y="123"/>
                  </a:lnTo>
                  <a:lnTo>
                    <a:pt x="596" y="123"/>
                  </a:lnTo>
                  <a:lnTo>
                    <a:pt x="596" y="123"/>
                  </a:lnTo>
                  <a:lnTo>
                    <a:pt x="596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8" y="123"/>
                  </a:lnTo>
                  <a:lnTo>
                    <a:pt x="598" y="123"/>
                  </a:lnTo>
                  <a:lnTo>
                    <a:pt x="598" y="123"/>
                  </a:lnTo>
                  <a:lnTo>
                    <a:pt x="599" y="123"/>
                  </a:lnTo>
                  <a:lnTo>
                    <a:pt x="599" y="123"/>
                  </a:lnTo>
                  <a:lnTo>
                    <a:pt x="599" y="123"/>
                  </a:lnTo>
                  <a:lnTo>
                    <a:pt x="599" y="123"/>
                  </a:lnTo>
                  <a:lnTo>
                    <a:pt x="600" y="123"/>
                  </a:lnTo>
                  <a:lnTo>
                    <a:pt x="600" y="123"/>
                  </a:lnTo>
                  <a:lnTo>
                    <a:pt x="600" y="123"/>
                  </a:lnTo>
                  <a:lnTo>
                    <a:pt x="601" y="123"/>
                  </a:lnTo>
                  <a:lnTo>
                    <a:pt x="601" y="123"/>
                  </a:lnTo>
                  <a:lnTo>
                    <a:pt x="601" y="123"/>
                  </a:lnTo>
                  <a:lnTo>
                    <a:pt x="601" y="123"/>
                  </a:lnTo>
                  <a:lnTo>
                    <a:pt x="602" y="123"/>
                  </a:lnTo>
                  <a:lnTo>
                    <a:pt x="602" y="123"/>
                  </a:lnTo>
                  <a:lnTo>
                    <a:pt x="602" y="123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4" y="123"/>
                  </a:lnTo>
                  <a:lnTo>
                    <a:pt x="604" y="123"/>
                  </a:lnTo>
                  <a:lnTo>
                    <a:pt x="604" y="123"/>
                  </a:lnTo>
                  <a:lnTo>
                    <a:pt x="604" y="123"/>
                  </a:lnTo>
                  <a:lnTo>
                    <a:pt x="605" y="123"/>
                  </a:lnTo>
                  <a:lnTo>
                    <a:pt x="605" y="123"/>
                  </a:lnTo>
                  <a:lnTo>
                    <a:pt x="606" y="123"/>
                  </a:lnTo>
                  <a:lnTo>
                    <a:pt x="606" y="123"/>
                  </a:lnTo>
                  <a:lnTo>
                    <a:pt x="606" y="123"/>
                  </a:lnTo>
                  <a:lnTo>
                    <a:pt x="606" y="123"/>
                  </a:lnTo>
                  <a:lnTo>
                    <a:pt x="607" y="123"/>
                  </a:lnTo>
                  <a:lnTo>
                    <a:pt x="607" y="123"/>
                  </a:lnTo>
                  <a:lnTo>
                    <a:pt x="607" y="123"/>
                  </a:lnTo>
                  <a:lnTo>
                    <a:pt x="608" y="123"/>
                  </a:lnTo>
                  <a:lnTo>
                    <a:pt x="608" y="123"/>
                  </a:lnTo>
                  <a:lnTo>
                    <a:pt x="608" y="123"/>
                  </a:lnTo>
                  <a:lnTo>
                    <a:pt x="608" y="123"/>
                  </a:lnTo>
                  <a:lnTo>
                    <a:pt x="609" y="123"/>
                  </a:lnTo>
                  <a:lnTo>
                    <a:pt x="609" y="123"/>
                  </a:lnTo>
                  <a:lnTo>
                    <a:pt x="609" y="123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1" y="123"/>
                  </a:lnTo>
                  <a:lnTo>
                    <a:pt x="611" y="123"/>
                  </a:lnTo>
                  <a:lnTo>
                    <a:pt x="611" y="123"/>
                  </a:lnTo>
                  <a:lnTo>
                    <a:pt x="612" y="123"/>
                  </a:lnTo>
                  <a:lnTo>
                    <a:pt x="612" y="123"/>
                  </a:lnTo>
                  <a:lnTo>
                    <a:pt x="612" y="123"/>
                  </a:lnTo>
                  <a:lnTo>
                    <a:pt x="612" y="123"/>
                  </a:lnTo>
                  <a:lnTo>
                    <a:pt x="613" y="123"/>
                  </a:lnTo>
                  <a:lnTo>
                    <a:pt x="613" y="123"/>
                  </a:lnTo>
                  <a:lnTo>
                    <a:pt x="613" y="123"/>
                  </a:lnTo>
                  <a:lnTo>
                    <a:pt x="614" y="123"/>
                  </a:lnTo>
                  <a:lnTo>
                    <a:pt x="614" y="123"/>
                  </a:lnTo>
                  <a:lnTo>
                    <a:pt x="614" y="123"/>
                  </a:lnTo>
                  <a:lnTo>
                    <a:pt x="614" y="123"/>
                  </a:lnTo>
                  <a:lnTo>
                    <a:pt x="615" y="123"/>
                  </a:lnTo>
                  <a:lnTo>
                    <a:pt x="615" y="123"/>
                  </a:lnTo>
                  <a:lnTo>
                    <a:pt x="615" y="123"/>
                  </a:lnTo>
                  <a:lnTo>
                    <a:pt x="616" y="123"/>
                  </a:lnTo>
                  <a:lnTo>
                    <a:pt x="616" y="123"/>
                  </a:lnTo>
                  <a:lnTo>
                    <a:pt x="616" y="123"/>
                  </a:lnTo>
                  <a:lnTo>
                    <a:pt x="616" y="123"/>
                  </a:lnTo>
                  <a:lnTo>
                    <a:pt x="617" y="123"/>
                  </a:lnTo>
                  <a:lnTo>
                    <a:pt x="617" y="123"/>
                  </a:lnTo>
                  <a:lnTo>
                    <a:pt x="617" y="123"/>
                  </a:lnTo>
                  <a:lnTo>
                    <a:pt x="618" y="123"/>
                  </a:lnTo>
                  <a:lnTo>
                    <a:pt x="618" y="123"/>
                  </a:lnTo>
                  <a:lnTo>
                    <a:pt x="618" y="123"/>
                  </a:lnTo>
                  <a:lnTo>
                    <a:pt x="618" y="123"/>
                  </a:lnTo>
                  <a:lnTo>
                    <a:pt x="619" y="123"/>
                  </a:lnTo>
                  <a:lnTo>
                    <a:pt x="619" y="123"/>
                  </a:lnTo>
                  <a:lnTo>
                    <a:pt x="619" y="123"/>
                  </a:lnTo>
                  <a:lnTo>
                    <a:pt x="620" y="123"/>
                  </a:lnTo>
                  <a:lnTo>
                    <a:pt x="620" y="123"/>
                  </a:lnTo>
                  <a:lnTo>
                    <a:pt x="620" y="123"/>
                  </a:lnTo>
                  <a:lnTo>
                    <a:pt x="620" y="123"/>
                  </a:lnTo>
                  <a:lnTo>
                    <a:pt x="621" y="123"/>
                  </a:lnTo>
                  <a:lnTo>
                    <a:pt x="621" y="123"/>
                  </a:lnTo>
                  <a:lnTo>
                    <a:pt x="621" y="123"/>
                  </a:lnTo>
                  <a:lnTo>
                    <a:pt x="622" y="123"/>
                  </a:lnTo>
                  <a:lnTo>
                    <a:pt x="622" y="123"/>
                  </a:lnTo>
                  <a:lnTo>
                    <a:pt x="622" y="123"/>
                  </a:lnTo>
                  <a:lnTo>
                    <a:pt x="622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4" y="123"/>
                  </a:lnTo>
                  <a:lnTo>
                    <a:pt x="624" y="123"/>
                  </a:lnTo>
                  <a:lnTo>
                    <a:pt x="624" y="123"/>
                  </a:lnTo>
                  <a:lnTo>
                    <a:pt x="624" y="123"/>
                  </a:lnTo>
                  <a:lnTo>
                    <a:pt x="625" y="123"/>
                  </a:lnTo>
                  <a:lnTo>
                    <a:pt x="625" y="123"/>
                  </a:lnTo>
                  <a:lnTo>
                    <a:pt x="625" y="123"/>
                  </a:lnTo>
                  <a:lnTo>
                    <a:pt x="626" y="123"/>
                  </a:lnTo>
                  <a:lnTo>
                    <a:pt x="626" y="123"/>
                  </a:lnTo>
                  <a:lnTo>
                    <a:pt x="626" y="123"/>
                  </a:lnTo>
                  <a:lnTo>
                    <a:pt x="626" y="123"/>
                  </a:lnTo>
                  <a:lnTo>
                    <a:pt x="627" y="123"/>
                  </a:lnTo>
                  <a:lnTo>
                    <a:pt x="627" y="123"/>
                  </a:lnTo>
                  <a:lnTo>
                    <a:pt x="627" y="123"/>
                  </a:lnTo>
                  <a:lnTo>
                    <a:pt x="628" y="123"/>
                  </a:lnTo>
                  <a:lnTo>
                    <a:pt x="628" y="123"/>
                  </a:lnTo>
                  <a:lnTo>
                    <a:pt x="628" y="123"/>
                  </a:lnTo>
                  <a:lnTo>
                    <a:pt x="628" y="123"/>
                  </a:lnTo>
                  <a:lnTo>
                    <a:pt x="629" y="123"/>
                  </a:lnTo>
                  <a:lnTo>
                    <a:pt x="629" y="123"/>
                  </a:lnTo>
                  <a:lnTo>
                    <a:pt x="629" y="123"/>
                  </a:lnTo>
                  <a:lnTo>
                    <a:pt x="630" y="123"/>
                  </a:lnTo>
                  <a:lnTo>
                    <a:pt x="630" y="123"/>
                  </a:lnTo>
                  <a:lnTo>
                    <a:pt x="630" y="123"/>
                  </a:lnTo>
                  <a:lnTo>
                    <a:pt x="630" y="123"/>
                  </a:lnTo>
                  <a:lnTo>
                    <a:pt x="631" y="123"/>
                  </a:lnTo>
                  <a:lnTo>
                    <a:pt x="631" y="123"/>
                  </a:lnTo>
                  <a:lnTo>
                    <a:pt x="631" y="123"/>
                  </a:lnTo>
                  <a:lnTo>
                    <a:pt x="632" y="123"/>
                  </a:lnTo>
                  <a:lnTo>
                    <a:pt x="632" y="123"/>
                  </a:lnTo>
                  <a:lnTo>
                    <a:pt x="632" y="123"/>
                  </a:lnTo>
                  <a:lnTo>
                    <a:pt x="633" y="123"/>
                  </a:lnTo>
                  <a:lnTo>
                    <a:pt x="633" y="123"/>
                  </a:lnTo>
                  <a:lnTo>
                    <a:pt x="633" y="123"/>
                  </a:lnTo>
                  <a:lnTo>
                    <a:pt x="633" y="123"/>
                  </a:lnTo>
                  <a:lnTo>
                    <a:pt x="634" y="123"/>
                  </a:lnTo>
                  <a:lnTo>
                    <a:pt x="634" y="123"/>
                  </a:lnTo>
                  <a:lnTo>
                    <a:pt x="634" y="123"/>
                  </a:lnTo>
                  <a:lnTo>
                    <a:pt x="635" y="123"/>
                  </a:lnTo>
                  <a:lnTo>
                    <a:pt x="635" y="123"/>
                  </a:lnTo>
                  <a:lnTo>
                    <a:pt x="635" y="123"/>
                  </a:lnTo>
                  <a:lnTo>
                    <a:pt x="635" y="123"/>
                  </a:lnTo>
                  <a:lnTo>
                    <a:pt x="635" y="123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8" y="123"/>
                  </a:lnTo>
                  <a:lnTo>
                    <a:pt x="638" y="123"/>
                  </a:lnTo>
                  <a:lnTo>
                    <a:pt x="638" y="123"/>
                  </a:lnTo>
                  <a:lnTo>
                    <a:pt x="639" y="123"/>
                  </a:lnTo>
                  <a:lnTo>
                    <a:pt x="639" y="123"/>
                  </a:lnTo>
                  <a:lnTo>
                    <a:pt x="639" y="123"/>
                  </a:lnTo>
                  <a:lnTo>
                    <a:pt x="639" y="123"/>
                  </a:lnTo>
                  <a:lnTo>
                    <a:pt x="640" y="123"/>
                  </a:lnTo>
                  <a:lnTo>
                    <a:pt x="640" y="123"/>
                  </a:lnTo>
                  <a:lnTo>
                    <a:pt x="640" y="123"/>
                  </a:lnTo>
                  <a:lnTo>
                    <a:pt x="641" y="123"/>
                  </a:lnTo>
                  <a:lnTo>
                    <a:pt x="641" y="123"/>
                  </a:lnTo>
                  <a:lnTo>
                    <a:pt x="641" y="123"/>
                  </a:lnTo>
                  <a:lnTo>
                    <a:pt x="641" y="123"/>
                  </a:lnTo>
                  <a:lnTo>
                    <a:pt x="642" y="123"/>
                  </a:lnTo>
                  <a:lnTo>
                    <a:pt x="642" y="123"/>
                  </a:lnTo>
                  <a:lnTo>
                    <a:pt x="642" y="123"/>
                  </a:lnTo>
                  <a:lnTo>
                    <a:pt x="643" y="123"/>
                  </a:lnTo>
                  <a:lnTo>
                    <a:pt x="643" y="123"/>
                  </a:lnTo>
                  <a:lnTo>
                    <a:pt x="643" y="123"/>
                  </a:lnTo>
                  <a:lnTo>
                    <a:pt x="643" y="123"/>
                  </a:lnTo>
                  <a:lnTo>
                    <a:pt x="644" y="123"/>
                  </a:lnTo>
                  <a:lnTo>
                    <a:pt x="644" y="123"/>
                  </a:lnTo>
                  <a:lnTo>
                    <a:pt x="644" y="123"/>
                  </a:lnTo>
                  <a:lnTo>
                    <a:pt x="645" y="123"/>
                  </a:lnTo>
                  <a:lnTo>
                    <a:pt x="645" y="123"/>
                  </a:lnTo>
                  <a:lnTo>
                    <a:pt x="645" y="123"/>
                  </a:lnTo>
                  <a:lnTo>
                    <a:pt x="645" y="123"/>
                  </a:lnTo>
                  <a:lnTo>
                    <a:pt x="646" y="123"/>
                  </a:lnTo>
                  <a:lnTo>
                    <a:pt x="646" y="123"/>
                  </a:lnTo>
                  <a:lnTo>
                    <a:pt x="646" y="123"/>
                  </a:lnTo>
                  <a:lnTo>
                    <a:pt x="647" y="123"/>
                  </a:lnTo>
                  <a:lnTo>
                    <a:pt x="647" y="123"/>
                  </a:lnTo>
                  <a:lnTo>
                    <a:pt x="647" y="123"/>
                  </a:lnTo>
                  <a:lnTo>
                    <a:pt x="647" y="123"/>
                  </a:lnTo>
                  <a:lnTo>
                    <a:pt x="648" y="123"/>
                  </a:lnTo>
                  <a:lnTo>
                    <a:pt x="648" y="123"/>
                  </a:lnTo>
                  <a:lnTo>
                    <a:pt x="648" y="123"/>
                  </a:lnTo>
                  <a:lnTo>
                    <a:pt x="649" y="123"/>
                  </a:lnTo>
                  <a:lnTo>
                    <a:pt x="649" y="123"/>
                  </a:lnTo>
                  <a:lnTo>
                    <a:pt x="649" y="123"/>
                  </a:lnTo>
                  <a:lnTo>
                    <a:pt x="649" y="123"/>
                  </a:lnTo>
                  <a:lnTo>
                    <a:pt x="650" y="123"/>
                  </a:lnTo>
                  <a:lnTo>
                    <a:pt x="650" y="123"/>
                  </a:lnTo>
                  <a:lnTo>
                    <a:pt x="650" y="123"/>
                  </a:lnTo>
                  <a:lnTo>
                    <a:pt x="651" y="123"/>
                  </a:lnTo>
                  <a:lnTo>
                    <a:pt x="651" y="123"/>
                  </a:lnTo>
                  <a:lnTo>
                    <a:pt x="651" y="123"/>
                  </a:lnTo>
                  <a:lnTo>
                    <a:pt x="651" y="123"/>
                  </a:lnTo>
                  <a:lnTo>
                    <a:pt x="652" y="123"/>
                  </a:lnTo>
                  <a:lnTo>
                    <a:pt x="652" y="123"/>
                  </a:lnTo>
                  <a:lnTo>
                    <a:pt x="652" y="123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4" y="123"/>
                  </a:lnTo>
                  <a:lnTo>
                    <a:pt x="654" y="123"/>
                  </a:lnTo>
                  <a:lnTo>
                    <a:pt x="654" y="123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6" y="123"/>
                  </a:lnTo>
                  <a:lnTo>
                    <a:pt x="656" y="123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3"/>
                  </a:lnTo>
                  <a:lnTo>
                    <a:pt x="657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3"/>
                  </a:lnTo>
                  <a:lnTo>
                    <a:pt x="659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1" y="123"/>
                  </a:lnTo>
                  <a:lnTo>
                    <a:pt x="661" y="123"/>
                  </a:lnTo>
                  <a:lnTo>
                    <a:pt x="661" y="123"/>
                  </a:lnTo>
                  <a:lnTo>
                    <a:pt x="661" y="123"/>
                  </a:lnTo>
                  <a:lnTo>
                    <a:pt x="662" y="123"/>
                  </a:lnTo>
                  <a:lnTo>
                    <a:pt x="662" y="123"/>
                  </a:lnTo>
                  <a:lnTo>
                    <a:pt x="662" y="123"/>
                  </a:lnTo>
                  <a:lnTo>
                    <a:pt x="663" y="123"/>
                  </a:lnTo>
                  <a:lnTo>
                    <a:pt x="663" y="123"/>
                  </a:lnTo>
                  <a:lnTo>
                    <a:pt x="663" y="123"/>
                  </a:lnTo>
                  <a:lnTo>
                    <a:pt x="664" y="123"/>
                  </a:lnTo>
                  <a:lnTo>
                    <a:pt x="664" y="123"/>
                  </a:lnTo>
                  <a:lnTo>
                    <a:pt x="664" y="123"/>
                  </a:lnTo>
                  <a:lnTo>
                    <a:pt x="664" y="123"/>
                  </a:lnTo>
                  <a:lnTo>
                    <a:pt x="665" y="123"/>
                  </a:lnTo>
                  <a:lnTo>
                    <a:pt x="665" y="123"/>
                  </a:lnTo>
                  <a:lnTo>
                    <a:pt x="665" y="123"/>
                  </a:lnTo>
                  <a:lnTo>
                    <a:pt x="666" y="123"/>
                  </a:lnTo>
                  <a:lnTo>
                    <a:pt x="666" y="123"/>
                  </a:lnTo>
                  <a:lnTo>
                    <a:pt x="666" y="123"/>
                  </a:lnTo>
                  <a:lnTo>
                    <a:pt x="666" y="123"/>
                  </a:lnTo>
                  <a:lnTo>
                    <a:pt x="666" y="123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9" y="123"/>
                  </a:lnTo>
                  <a:lnTo>
                    <a:pt x="669" y="123"/>
                  </a:lnTo>
                  <a:lnTo>
                    <a:pt x="669" y="123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672" y="123"/>
                  </a:lnTo>
                  <a:lnTo>
                    <a:pt x="672" y="123"/>
                  </a:lnTo>
                  <a:lnTo>
                    <a:pt x="672" y="123"/>
                  </a:lnTo>
                  <a:lnTo>
                    <a:pt x="672" y="123"/>
                  </a:lnTo>
                  <a:lnTo>
                    <a:pt x="673" y="123"/>
                  </a:lnTo>
                  <a:lnTo>
                    <a:pt x="673" y="123"/>
                  </a:lnTo>
                  <a:lnTo>
                    <a:pt x="673" y="123"/>
                  </a:lnTo>
                  <a:lnTo>
                    <a:pt x="674" y="123"/>
                  </a:lnTo>
                  <a:lnTo>
                    <a:pt x="674" y="123"/>
                  </a:lnTo>
                  <a:lnTo>
                    <a:pt x="674" y="123"/>
                  </a:lnTo>
                  <a:lnTo>
                    <a:pt x="674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6" y="123"/>
                  </a:lnTo>
                  <a:lnTo>
                    <a:pt x="676" y="123"/>
                  </a:lnTo>
                  <a:lnTo>
                    <a:pt x="676" y="123"/>
                  </a:lnTo>
                  <a:lnTo>
                    <a:pt x="676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78" y="123"/>
                  </a:lnTo>
                  <a:lnTo>
                    <a:pt x="678" y="123"/>
                  </a:lnTo>
                  <a:lnTo>
                    <a:pt x="678" y="123"/>
                  </a:lnTo>
                  <a:lnTo>
                    <a:pt x="678" y="123"/>
                  </a:lnTo>
                  <a:lnTo>
                    <a:pt x="679" y="123"/>
                  </a:lnTo>
                  <a:lnTo>
                    <a:pt x="679" y="123"/>
                  </a:lnTo>
                  <a:lnTo>
                    <a:pt x="679" y="123"/>
                  </a:lnTo>
                  <a:lnTo>
                    <a:pt x="680" y="123"/>
                  </a:lnTo>
                  <a:lnTo>
                    <a:pt x="680" y="123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82" y="123"/>
                  </a:lnTo>
                  <a:lnTo>
                    <a:pt x="682" y="123"/>
                  </a:lnTo>
                  <a:lnTo>
                    <a:pt x="682" y="123"/>
                  </a:lnTo>
                  <a:lnTo>
                    <a:pt x="683" y="123"/>
                  </a:lnTo>
                  <a:lnTo>
                    <a:pt x="683" y="123"/>
                  </a:lnTo>
                  <a:lnTo>
                    <a:pt x="683" y="123"/>
                  </a:lnTo>
                  <a:lnTo>
                    <a:pt x="683" y="123"/>
                  </a:lnTo>
                  <a:lnTo>
                    <a:pt x="684" y="123"/>
                  </a:lnTo>
                  <a:lnTo>
                    <a:pt x="684" y="123"/>
                  </a:lnTo>
                  <a:lnTo>
                    <a:pt x="684" y="123"/>
                  </a:lnTo>
                  <a:lnTo>
                    <a:pt x="685" y="123"/>
                  </a:lnTo>
                  <a:lnTo>
                    <a:pt x="685" y="123"/>
                  </a:lnTo>
                  <a:lnTo>
                    <a:pt x="685" y="123"/>
                  </a:lnTo>
                  <a:lnTo>
                    <a:pt x="685" y="123"/>
                  </a:lnTo>
                  <a:lnTo>
                    <a:pt x="686" y="123"/>
                  </a:lnTo>
                  <a:lnTo>
                    <a:pt x="686" y="123"/>
                  </a:lnTo>
                  <a:lnTo>
                    <a:pt x="686" y="123"/>
                  </a:lnTo>
                  <a:lnTo>
                    <a:pt x="687" y="123"/>
                  </a:lnTo>
                  <a:lnTo>
                    <a:pt x="687" y="123"/>
                  </a:lnTo>
                  <a:lnTo>
                    <a:pt x="687" y="123"/>
                  </a:lnTo>
                  <a:lnTo>
                    <a:pt x="687" y="123"/>
                  </a:lnTo>
                  <a:lnTo>
                    <a:pt x="688" y="123"/>
                  </a:lnTo>
                  <a:lnTo>
                    <a:pt x="688" y="123"/>
                  </a:lnTo>
                  <a:lnTo>
                    <a:pt x="688" y="123"/>
                  </a:lnTo>
                  <a:lnTo>
                    <a:pt x="689" y="123"/>
                  </a:lnTo>
                  <a:lnTo>
                    <a:pt x="689" y="123"/>
                  </a:lnTo>
                  <a:lnTo>
                    <a:pt x="689" y="123"/>
                  </a:lnTo>
                  <a:lnTo>
                    <a:pt x="689" y="123"/>
                  </a:lnTo>
                  <a:lnTo>
                    <a:pt x="690" y="123"/>
                  </a:lnTo>
                  <a:lnTo>
                    <a:pt x="690" y="123"/>
                  </a:lnTo>
                  <a:lnTo>
                    <a:pt x="690" y="123"/>
                  </a:lnTo>
                  <a:lnTo>
                    <a:pt x="691" y="123"/>
                  </a:lnTo>
                  <a:lnTo>
                    <a:pt x="691" y="123"/>
                  </a:lnTo>
                  <a:lnTo>
                    <a:pt x="691" y="123"/>
                  </a:lnTo>
                  <a:lnTo>
                    <a:pt x="691" y="123"/>
                  </a:lnTo>
                  <a:lnTo>
                    <a:pt x="692" y="123"/>
                  </a:lnTo>
                  <a:lnTo>
                    <a:pt x="692" y="123"/>
                  </a:lnTo>
                  <a:lnTo>
                    <a:pt x="692" y="123"/>
                  </a:lnTo>
                  <a:lnTo>
                    <a:pt x="692" y="123"/>
                  </a:lnTo>
                  <a:lnTo>
                    <a:pt x="693" y="123"/>
                  </a:lnTo>
                  <a:lnTo>
                    <a:pt x="693" y="123"/>
                  </a:lnTo>
                  <a:lnTo>
                    <a:pt x="693" y="123"/>
                  </a:lnTo>
                  <a:lnTo>
                    <a:pt x="694" y="123"/>
                  </a:lnTo>
                  <a:lnTo>
                    <a:pt x="694" y="123"/>
                  </a:lnTo>
                  <a:lnTo>
                    <a:pt x="694" y="123"/>
                  </a:lnTo>
                  <a:lnTo>
                    <a:pt x="695" y="123"/>
                  </a:lnTo>
                  <a:lnTo>
                    <a:pt x="695" y="123"/>
                  </a:lnTo>
                  <a:lnTo>
                    <a:pt x="695" y="123"/>
                  </a:lnTo>
                  <a:lnTo>
                    <a:pt x="695" y="123"/>
                  </a:lnTo>
                  <a:lnTo>
                    <a:pt x="696" y="123"/>
                  </a:lnTo>
                  <a:lnTo>
                    <a:pt x="696" y="123"/>
                  </a:lnTo>
                  <a:lnTo>
                    <a:pt x="696" y="123"/>
                  </a:lnTo>
                  <a:lnTo>
                    <a:pt x="697" y="123"/>
                  </a:lnTo>
                  <a:lnTo>
                    <a:pt x="697" y="123"/>
                  </a:lnTo>
                  <a:lnTo>
                    <a:pt x="697" y="123"/>
                  </a:lnTo>
                  <a:lnTo>
                    <a:pt x="697" y="123"/>
                  </a:lnTo>
                  <a:lnTo>
                    <a:pt x="697" y="123"/>
                  </a:lnTo>
                  <a:lnTo>
                    <a:pt x="698" y="123"/>
                  </a:lnTo>
                  <a:lnTo>
                    <a:pt x="698" y="123"/>
                  </a:lnTo>
                  <a:lnTo>
                    <a:pt x="699" y="123"/>
                  </a:lnTo>
                  <a:lnTo>
                    <a:pt x="699" y="123"/>
                  </a:lnTo>
                  <a:lnTo>
                    <a:pt x="699" y="123"/>
                  </a:lnTo>
                  <a:lnTo>
                    <a:pt x="699" y="123"/>
                  </a:lnTo>
                  <a:lnTo>
                    <a:pt x="700" y="123"/>
                  </a:lnTo>
                  <a:lnTo>
                    <a:pt x="700" y="123"/>
                  </a:lnTo>
                  <a:lnTo>
                    <a:pt x="700" y="123"/>
                  </a:lnTo>
                  <a:lnTo>
                    <a:pt x="701" y="123"/>
                  </a:lnTo>
                  <a:lnTo>
                    <a:pt x="701" y="123"/>
                  </a:lnTo>
                  <a:lnTo>
                    <a:pt x="701" y="123"/>
                  </a:lnTo>
                  <a:lnTo>
                    <a:pt x="701" y="123"/>
                  </a:lnTo>
                  <a:lnTo>
                    <a:pt x="702" y="123"/>
                  </a:lnTo>
                  <a:lnTo>
                    <a:pt x="702" y="123"/>
                  </a:lnTo>
                  <a:lnTo>
                    <a:pt x="702" y="123"/>
                  </a:lnTo>
                  <a:lnTo>
                    <a:pt x="703" y="123"/>
                  </a:lnTo>
                  <a:lnTo>
                    <a:pt x="703" y="123"/>
                  </a:lnTo>
                  <a:lnTo>
                    <a:pt x="703" y="123"/>
                  </a:lnTo>
                  <a:lnTo>
                    <a:pt x="703" y="123"/>
                  </a:lnTo>
                  <a:lnTo>
                    <a:pt x="704" y="123"/>
                  </a:lnTo>
                  <a:lnTo>
                    <a:pt x="704" y="123"/>
                  </a:lnTo>
                  <a:lnTo>
                    <a:pt x="704" y="123"/>
                  </a:lnTo>
                  <a:lnTo>
                    <a:pt x="705" y="123"/>
                  </a:lnTo>
                  <a:lnTo>
                    <a:pt x="705" y="123"/>
                  </a:lnTo>
                  <a:lnTo>
                    <a:pt x="705" y="123"/>
                  </a:lnTo>
                  <a:lnTo>
                    <a:pt x="705" y="123"/>
                  </a:lnTo>
                  <a:lnTo>
                    <a:pt x="706" y="123"/>
                  </a:lnTo>
                  <a:lnTo>
                    <a:pt x="706" y="123"/>
                  </a:lnTo>
                  <a:lnTo>
                    <a:pt x="706" y="123"/>
                  </a:lnTo>
                  <a:lnTo>
                    <a:pt x="707" y="123"/>
                  </a:lnTo>
                  <a:lnTo>
                    <a:pt x="707" y="123"/>
                  </a:lnTo>
                  <a:lnTo>
                    <a:pt x="707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3"/>
                  </a:lnTo>
                  <a:lnTo>
                    <a:pt x="709" y="123"/>
                  </a:lnTo>
                  <a:lnTo>
                    <a:pt x="709" y="123"/>
                  </a:lnTo>
                  <a:lnTo>
                    <a:pt x="710" y="123"/>
                  </a:lnTo>
                  <a:lnTo>
                    <a:pt x="710" y="123"/>
                  </a:lnTo>
                  <a:lnTo>
                    <a:pt x="710" y="123"/>
                  </a:lnTo>
                  <a:lnTo>
                    <a:pt x="710" y="123"/>
                  </a:lnTo>
                  <a:lnTo>
                    <a:pt x="711" y="123"/>
                  </a:lnTo>
                  <a:lnTo>
                    <a:pt x="711" y="123"/>
                  </a:lnTo>
                  <a:lnTo>
                    <a:pt x="711" y="123"/>
                  </a:lnTo>
                  <a:lnTo>
                    <a:pt x="712" y="123"/>
                  </a:lnTo>
                  <a:lnTo>
                    <a:pt x="712" y="123"/>
                  </a:lnTo>
                  <a:lnTo>
                    <a:pt x="712" y="123"/>
                  </a:lnTo>
                  <a:lnTo>
                    <a:pt x="712" y="123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714" y="123"/>
                  </a:lnTo>
                  <a:lnTo>
                    <a:pt x="714" y="123"/>
                  </a:lnTo>
                  <a:lnTo>
                    <a:pt x="714" y="123"/>
                  </a:lnTo>
                  <a:lnTo>
                    <a:pt x="714" y="123"/>
                  </a:lnTo>
                  <a:lnTo>
                    <a:pt x="715" y="123"/>
                  </a:lnTo>
                  <a:lnTo>
                    <a:pt x="715" y="123"/>
                  </a:lnTo>
                  <a:lnTo>
                    <a:pt x="715" y="123"/>
                  </a:lnTo>
                  <a:lnTo>
                    <a:pt x="716" y="123"/>
                  </a:lnTo>
                  <a:lnTo>
                    <a:pt x="716" y="123"/>
                  </a:lnTo>
                  <a:lnTo>
                    <a:pt x="716" y="123"/>
                  </a:lnTo>
                  <a:lnTo>
                    <a:pt x="716" y="123"/>
                  </a:lnTo>
                  <a:lnTo>
                    <a:pt x="717" y="123"/>
                  </a:lnTo>
                  <a:lnTo>
                    <a:pt x="717" y="123"/>
                  </a:lnTo>
                  <a:lnTo>
                    <a:pt x="717" y="123"/>
                  </a:lnTo>
                  <a:lnTo>
                    <a:pt x="718" y="123"/>
                  </a:lnTo>
                  <a:lnTo>
                    <a:pt x="718" y="123"/>
                  </a:lnTo>
                  <a:lnTo>
                    <a:pt x="718" y="123"/>
                  </a:lnTo>
                  <a:lnTo>
                    <a:pt x="718" y="123"/>
                  </a:lnTo>
                  <a:lnTo>
                    <a:pt x="719" y="123"/>
                  </a:lnTo>
                  <a:lnTo>
                    <a:pt x="719" y="123"/>
                  </a:lnTo>
                  <a:lnTo>
                    <a:pt x="719" y="123"/>
                  </a:lnTo>
                  <a:lnTo>
                    <a:pt x="720" y="123"/>
                  </a:lnTo>
                  <a:lnTo>
                    <a:pt x="720" y="123"/>
                  </a:lnTo>
                  <a:lnTo>
                    <a:pt x="720" y="123"/>
                  </a:lnTo>
                  <a:lnTo>
                    <a:pt x="720" y="123"/>
                  </a:lnTo>
                  <a:lnTo>
                    <a:pt x="721" y="123"/>
                  </a:lnTo>
                  <a:lnTo>
                    <a:pt x="721" y="123"/>
                  </a:lnTo>
                  <a:lnTo>
                    <a:pt x="721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3" y="123"/>
                  </a:lnTo>
                  <a:lnTo>
                    <a:pt x="723" y="123"/>
                  </a:lnTo>
                  <a:lnTo>
                    <a:pt x="723" y="123"/>
                  </a:lnTo>
                  <a:lnTo>
                    <a:pt x="723" y="123"/>
                  </a:lnTo>
                  <a:lnTo>
                    <a:pt x="724" y="123"/>
                  </a:lnTo>
                  <a:lnTo>
                    <a:pt x="724" y="123"/>
                  </a:lnTo>
                  <a:lnTo>
                    <a:pt x="724" y="123"/>
                  </a:lnTo>
                  <a:lnTo>
                    <a:pt x="725" y="123"/>
                  </a:lnTo>
                  <a:lnTo>
                    <a:pt x="725" y="123"/>
                  </a:lnTo>
                  <a:lnTo>
                    <a:pt x="725" y="123"/>
                  </a:lnTo>
                  <a:lnTo>
                    <a:pt x="726" y="123"/>
                  </a:lnTo>
                  <a:lnTo>
                    <a:pt x="726" y="123"/>
                  </a:lnTo>
                  <a:lnTo>
                    <a:pt x="726" y="123"/>
                  </a:lnTo>
                  <a:lnTo>
                    <a:pt x="726" y="123"/>
                  </a:lnTo>
                  <a:lnTo>
                    <a:pt x="727" y="123"/>
                  </a:lnTo>
                  <a:lnTo>
                    <a:pt x="727" y="123"/>
                  </a:lnTo>
                  <a:lnTo>
                    <a:pt x="727" y="123"/>
                  </a:lnTo>
                  <a:lnTo>
                    <a:pt x="728" y="123"/>
                  </a:lnTo>
                  <a:lnTo>
                    <a:pt x="728" y="123"/>
                  </a:lnTo>
                  <a:lnTo>
                    <a:pt x="728" y="123"/>
                  </a:lnTo>
                  <a:lnTo>
                    <a:pt x="728" y="123"/>
                  </a:lnTo>
                  <a:lnTo>
                    <a:pt x="728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30" y="123"/>
                  </a:lnTo>
                  <a:lnTo>
                    <a:pt x="730" y="123"/>
                  </a:lnTo>
                  <a:lnTo>
                    <a:pt x="730" y="123"/>
                  </a:lnTo>
                  <a:lnTo>
                    <a:pt x="730" y="123"/>
                  </a:lnTo>
                  <a:lnTo>
                    <a:pt x="731" y="123"/>
                  </a:lnTo>
                  <a:lnTo>
                    <a:pt x="731" y="123"/>
                  </a:lnTo>
                  <a:lnTo>
                    <a:pt x="731" y="123"/>
                  </a:lnTo>
                  <a:lnTo>
                    <a:pt x="732" y="123"/>
                  </a:lnTo>
                  <a:lnTo>
                    <a:pt x="732" y="123"/>
                  </a:lnTo>
                  <a:lnTo>
                    <a:pt x="732" y="123"/>
                  </a:lnTo>
                  <a:lnTo>
                    <a:pt x="733" y="123"/>
                  </a:lnTo>
                  <a:lnTo>
                    <a:pt x="733" y="123"/>
                  </a:lnTo>
                  <a:lnTo>
                    <a:pt x="733" y="123"/>
                  </a:lnTo>
                  <a:lnTo>
                    <a:pt x="733" y="123"/>
                  </a:lnTo>
                  <a:lnTo>
                    <a:pt x="734" y="123"/>
                  </a:lnTo>
                  <a:lnTo>
                    <a:pt x="734" y="123"/>
                  </a:lnTo>
                  <a:lnTo>
                    <a:pt x="734" y="123"/>
                  </a:lnTo>
                  <a:lnTo>
                    <a:pt x="735" y="123"/>
                  </a:lnTo>
                  <a:lnTo>
                    <a:pt x="735" y="123"/>
                  </a:lnTo>
                  <a:lnTo>
                    <a:pt x="735" y="123"/>
                  </a:lnTo>
                  <a:lnTo>
                    <a:pt x="735" y="123"/>
                  </a:lnTo>
                  <a:lnTo>
                    <a:pt x="736" y="123"/>
                  </a:lnTo>
                  <a:lnTo>
                    <a:pt x="736" y="123"/>
                  </a:lnTo>
                  <a:lnTo>
                    <a:pt x="736" y="123"/>
                  </a:lnTo>
                  <a:lnTo>
                    <a:pt x="737" y="123"/>
                  </a:lnTo>
                  <a:lnTo>
                    <a:pt x="737" y="123"/>
                  </a:lnTo>
                  <a:lnTo>
                    <a:pt x="737" y="123"/>
                  </a:lnTo>
                  <a:lnTo>
                    <a:pt x="737" y="123"/>
                  </a:lnTo>
                  <a:lnTo>
                    <a:pt x="738" y="123"/>
                  </a:lnTo>
                  <a:lnTo>
                    <a:pt x="738" y="123"/>
                  </a:lnTo>
                  <a:lnTo>
                    <a:pt x="738" y="123"/>
                  </a:lnTo>
                  <a:lnTo>
                    <a:pt x="739" y="123"/>
                  </a:lnTo>
                  <a:lnTo>
                    <a:pt x="739" y="123"/>
                  </a:lnTo>
                  <a:lnTo>
                    <a:pt x="739" y="123"/>
                  </a:lnTo>
                  <a:lnTo>
                    <a:pt x="739" y="123"/>
                  </a:lnTo>
                  <a:lnTo>
                    <a:pt x="740" y="123"/>
                  </a:lnTo>
                  <a:lnTo>
                    <a:pt x="740" y="123"/>
                  </a:lnTo>
                  <a:lnTo>
                    <a:pt x="740" y="123"/>
                  </a:lnTo>
                  <a:lnTo>
                    <a:pt x="741" y="123"/>
                  </a:lnTo>
                  <a:lnTo>
                    <a:pt x="741" y="123"/>
                  </a:lnTo>
                  <a:lnTo>
                    <a:pt x="741" y="123"/>
                  </a:lnTo>
                  <a:lnTo>
                    <a:pt x="741" y="123"/>
                  </a:lnTo>
                  <a:lnTo>
                    <a:pt x="742" y="123"/>
                  </a:lnTo>
                  <a:lnTo>
                    <a:pt x="742" y="123"/>
                  </a:lnTo>
                  <a:lnTo>
                    <a:pt x="742" y="123"/>
                  </a:lnTo>
                  <a:lnTo>
                    <a:pt x="743" y="123"/>
                  </a:lnTo>
                  <a:lnTo>
                    <a:pt x="743" y="123"/>
                  </a:lnTo>
                  <a:lnTo>
                    <a:pt x="743" y="123"/>
                  </a:lnTo>
                  <a:lnTo>
                    <a:pt x="743" y="123"/>
                  </a:lnTo>
                  <a:lnTo>
                    <a:pt x="744" y="123"/>
                  </a:lnTo>
                  <a:lnTo>
                    <a:pt x="744" y="123"/>
                  </a:lnTo>
                  <a:lnTo>
                    <a:pt x="744" y="123"/>
                  </a:lnTo>
                  <a:lnTo>
                    <a:pt x="745" y="123"/>
                  </a:lnTo>
                  <a:lnTo>
                    <a:pt x="745" y="123"/>
                  </a:lnTo>
                  <a:lnTo>
                    <a:pt x="745" y="123"/>
                  </a:lnTo>
                  <a:lnTo>
                    <a:pt x="745" y="123"/>
                  </a:lnTo>
                  <a:lnTo>
                    <a:pt x="746" y="123"/>
                  </a:lnTo>
                  <a:lnTo>
                    <a:pt x="746" y="123"/>
                  </a:lnTo>
                  <a:lnTo>
                    <a:pt x="746" y="123"/>
                  </a:lnTo>
                  <a:lnTo>
                    <a:pt x="747" y="123"/>
                  </a:lnTo>
                  <a:lnTo>
                    <a:pt x="747" y="123"/>
                  </a:lnTo>
                  <a:lnTo>
                    <a:pt x="747" y="123"/>
                  </a:lnTo>
                  <a:lnTo>
                    <a:pt x="747" y="123"/>
                  </a:lnTo>
                  <a:lnTo>
                    <a:pt x="748" y="123"/>
                  </a:lnTo>
                  <a:lnTo>
                    <a:pt x="748" y="123"/>
                  </a:lnTo>
                  <a:lnTo>
                    <a:pt x="748" y="123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50" y="123"/>
                  </a:lnTo>
                  <a:lnTo>
                    <a:pt x="750" y="123"/>
                  </a:lnTo>
                  <a:lnTo>
                    <a:pt x="750" y="12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752" y="123"/>
                  </a:lnTo>
                  <a:lnTo>
                    <a:pt x="752" y="123"/>
                  </a:lnTo>
                  <a:lnTo>
                    <a:pt x="752" y="123"/>
                  </a:lnTo>
                  <a:lnTo>
                    <a:pt x="753" y="123"/>
                  </a:lnTo>
                  <a:lnTo>
                    <a:pt x="753" y="123"/>
                  </a:lnTo>
                  <a:lnTo>
                    <a:pt x="753" y="123"/>
                  </a:lnTo>
                  <a:lnTo>
                    <a:pt x="753" y="123"/>
                  </a:lnTo>
                  <a:lnTo>
                    <a:pt x="754" y="123"/>
                  </a:lnTo>
                  <a:lnTo>
                    <a:pt x="754" y="123"/>
                  </a:lnTo>
                  <a:lnTo>
                    <a:pt x="754" y="123"/>
                  </a:lnTo>
                  <a:lnTo>
                    <a:pt x="754" y="123"/>
                  </a:lnTo>
                  <a:lnTo>
                    <a:pt x="755" y="123"/>
                  </a:lnTo>
                  <a:lnTo>
                    <a:pt x="755" y="123"/>
                  </a:lnTo>
                  <a:lnTo>
                    <a:pt x="755" y="123"/>
                  </a:lnTo>
                  <a:lnTo>
                    <a:pt x="756" y="123"/>
                  </a:lnTo>
                  <a:lnTo>
                    <a:pt x="756" y="123"/>
                  </a:lnTo>
                  <a:lnTo>
                    <a:pt x="756" y="123"/>
                  </a:lnTo>
                  <a:lnTo>
                    <a:pt x="757" y="123"/>
                  </a:lnTo>
                  <a:lnTo>
                    <a:pt x="757" y="123"/>
                  </a:lnTo>
                  <a:lnTo>
                    <a:pt x="757" y="123"/>
                  </a:lnTo>
                  <a:lnTo>
                    <a:pt x="758" y="123"/>
                  </a:lnTo>
                  <a:lnTo>
                    <a:pt x="758" y="123"/>
                  </a:lnTo>
                  <a:lnTo>
                    <a:pt x="758" y="123"/>
                  </a:lnTo>
                  <a:lnTo>
                    <a:pt x="758" y="123"/>
                  </a:lnTo>
                  <a:lnTo>
                    <a:pt x="759" y="123"/>
                  </a:lnTo>
                  <a:lnTo>
                    <a:pt x="759" y="123"/>
                  </a:lnTo>
                  <a:lnTo>
                    <a:pt x="759" y="123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1" y="123"/>
                  </a:lnTo>
                  <a:lnTo>
                    <a:pt x="761" y="123"/>
                  </a:lnTo>
                  <a:lnTo>
                    <a:pt x="762" y="123"/>
                  </a:lnTo>
                  <a:lnTo>
                    <a:pt x="762" y="123"/>
                  </a:lnTo>
                  <a:lnTo>
                    <a:pt x="762" y="123"/>
                  </a:lnTo>
                  <a:lnTo>
                    <a:pt x="762" y="123"/>
                  </a:lnTo>
                  <a:lnTo>
                    <a:pt x="763" y="123"/>
                  </a:lnTo>
                  <a:lnTo>
                    <a:pt x="763" y="123"/>
                  </a:lnTo>
                  <a:lnTo>
                    <a:pt x="763" y="123"/>
                  </a:lnTo>
                  <a:lnTo>
                    <a:pt x="764" y="123"/>
                  </a:lnTo>
                  <a:lnTo>
                    <a:pt x="764" y="123"/>
                  </a:lnTo>
                  <a:lnTo>
                    <a:pt x="764" y="123"/>
                  </a:lnTo>
                  <a:lnTo>
                    <a:pt x="764" y="123"/>
                  </a:lnTo>
                  <a:lnTo>
                    <a:pt x="765" y="123"/>
                  </a:lnTo>
                  <a:lnTo>
                    <a:pt x="765" y="123"/>
                  </a:lnTo>
                  <a:lnTo>
                    <a:pt x="765" y="123"/>
                  </a:lnTo>
                  <a:lnTo>
                    <a:pt x="766" y="123"/>
                  </a:lnTo>
                  <a:lnTo>
                    <a:pt x="766" y="123"/>
                  </a:lnTo>
                  <a:lnTo>
                    <a:pt x="766" y="123"/>
                  </a:lnTo>
                  <a:lnTo>
                    <a:pt x="766" y="123"/>
                  </a:lnTo>
                  <a:lnTo>
                    <a:pt x="767" y="123"/>
                  </a:lnTo>
                  <a:lnTo>
                    <a:pt x="767" y="123"/>
                  </a:lnTo>
                  <a:lnTo>
                    <a:pt x="767" y="123"/>
                  </a:lnTo>
                  <a:lnTo>
                    <a:pt x="768" y="123"/>
                  </a:lnTo>
                  <a:lnTo>
                    <a:pt x="768" y="123"/>
                  </a:lnTo>
                  <a:lnTo>
                    <a:pt x="768" y="123"/>
                  </a:lnTo>
                  <a:lnTo>
                    <a:pt x="768" y="123"/>
                  </a:lnTo>
                  <a:lnTo>
                    <a:pt x="769" y="123"/>
                  </a:lnTo>
                  <a:lnTo>
                    <a:pt x="769" y="123"/>
                  </a:lnTo>
                  <a:lnTo>
                    <a:pt x="769" y="123"/>
                  </a:lnTo>
                  <a:lnTo>
                    <a:pt x="770" y="123"/>
                  </a:lnTo>
                  <a:lnTo>
                    <a:pt x="770" y="123"/>
                  </a:lnTo>
                  <a:lnTo>
                    <a:pt x="770" y="123"/>
                  </a:lnTo>
                  <a:lnTo>
                    <a:pt x="770" y="123"/>
                  </a:lnTo>
                  <a:lnTo>
                    <a:pt x="771" y="123"/>
                  </a:lnTo>
                  <a:lnTo>
                    <a:pt x="771" y="123"/>
                  </a:lnTo>
                  <a:lnTo>
                    <a:pt x="771" y="123"/>
                  </a:lnTo>
                  <a:lnTo>
                    <a:pt x="772" y="123"/>
                  </a:lnTo>
                  <a:lnTo>
                    <a:pt x="772" y="123"/>
                  </a:lnTo>
                  <a:lnTo>
                    <a:pt x="772" y="123"/>
                  </a:lnTo>
                  <a:lnTo>
                    <a:pt x="772" y="123"/>
                  </a:lnTo>
                  <a:lnTo>
                    <a:pt x="773" y="123"/>
                  </a:lnTo>
                  <a:lnTo>
                    <a:pt x="773" y="123"/>
                  </a:lnTo>
                  <a:lnTo>
                    <a:pt x="773" y="123"/>
                  </a:lnTo>
                  <a:lnTo>
                    <a:pt x="774" y="123"/>
                  </a:lnTo>
                  <a:lnTo>
                    <a:pt x="774" y="123"/>
                  </a:lnTo>
                  <a:lnTo>
                    <a:pt x="774" y="123"/>
                  </a:lnTo>
                  <a:lnTo>
                    <a:pt x="774" y="123"/>
                  </a:lnTo>
                  <a:lnTo>
                    <a:pt x="775" y="123"/>
                  </a:lnTo>
                  <a:lnTo>
                    <a:pt x="775" y="123"/>
                  </a:lnTo>
                  <a:lnTo>
                    <a:pt x="775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7" y="123"/>
                  </a:lnTo>
                  <a:lnTo>
                    <a:pt x="777" y="123"/>
                  </a:lnTo>
                  <a:lnTo>
                    <a:pt x="777" y="123"/>
                  </a:lnTo>
                  <a:lnTo>
                    <a:pt x="778" y="123"/>
                  </a:lnTo>
                  <a:lnTo>
                    <a:pt x="778" y="123"/>
                  </a:lnTo>
                  <a:lnTo>
                    <a:pt x="778" y="123"/>
                  </a:lnTo>
                  <a:lnTo>
                    <a:pt x="778" y="123"/>
                  </a:lnTo>
                  <a:lnTo>
                    <a:pt x="779" y="123"/>
                  </a:lnTo>
                  <a:lnTo>
                    <a:pt x="779" y="123"/>
                  </a:lnTo>
                  <a:lnTo>
                    <a:pt x="779" y="123"/>
                  </a:lnTo>
                  <a:lnTo>
                    <a:pt x="780" y="123"/>
                  </a:lnTo>
                  <a:lnTo>
                    <a:pt x="780" y="123"/>
                  </a:lnTo>
                  <a:lnTo>
                    <a:pt x="780" y="123"/>
                  </a:lnTo>
                  <a:lnTo>
                    <a:pt x="780" y="123"/>
                  </a:lnTo>
                  <a:lnTo>
                    <a:pt x="781" y="123"/>
                  </a:lnTo>
                  <a:lnTo>
                    <a:pt x="781" y="123"/>
                  </a:lnTo>
                  <a:lnTo>
                    <a:pt x="781" y="123"/>
                  </a:lnTo>
                  <a:lnTo>
                    <a:pt x="782" y="123"/>
                  </a:lnTo>
                  <a:lnTo>
                    <a:pt x="782" y="123"/>
                  </a:lnTo>
                  <a:lnTo>
                    <a:pt x="782" y="123"/>
                  </a:lnTo>
                  <a:lnTo>
                    <a:pt x="783" y="123"/>
                  </a:lnTo>
                  <a:lnTo>
                    <a:pt x="783" y="123"/>
                  </a:lnTo>
                  <a:lnTo>
                    <a:pt x="783" y="123"/>
                  </a:lnTo>
                  <a:lnTo>
                    <a:pt x="783" y="123"/>
                  </a:lnTo>
                  <a:lnTo>
                    <a:pt x="784" y="123"/>
                  </a:lnTo>
                  <a:lnTo>
                    <a:pt x="784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5" y="123"/>
                  </a:lnTo>
                  <a:lnTo>
                    <a:pt x="785" y="123"/>
                  </a:lnTo>
                  <a:lnTo>
                    <a:pt x="785" y="123"/>
                  </a:lnTo>
                  <a:lnTo>
                    <a:pt x="785" y="123"/>
                  </a:lnTo>
                  <a:lnTo>
                    <a:pt x="786" y="123"/>
                  </a:lnTo>
                  <a:lnTo>
                    <a:pt x="786" y="123"/>
                  </a:lnTo>
                  <a:lnTo>
                    <a:pt x="787" y="123"/>
                  </a:lnTo>
                  <a:lnTo>
                    <a:pt x="787" y="123"/>
                  </a:lnTo>
                  <a:lnTo>
                    <a:pt x="787" y="123"/>
                  </a:lnTo>
                  <a:lnTo>
                    <a:pt x="787" y="123"/>
                  </a:lnTo>
                  <a:lnTo>
                    <a:pt x="788" y="123"/>
                  </a:lnTo>
                  <a:lnTo>
                    <a:pt x="788" y="123"/>
                  </a:lnTo>
                  <a:lnTo>
                    <a:pt x="788" y="123"/>
                  </a:lnTo>
                  <a:lnTo>
                    <a:pt x="789" y="123"/>
                  </a:lnTo>
                  <a:lnTo>
                    <a:pt x="789" y="123"/>
                  </a:lnTo>
                  <a:lnTo>
                    <a:pt x="789" y="123"/>
                  </a:lnTo>
                  <a:lnTo>
                    <a:pt x="789" y="123"/>
                  </a:lnTo>
                  <a:lnTo>
                    <a:pt x="790" y="123"/>
                  </a:lnTo>
                  <a:lnTo>
                    <a:pt x="790" y="123"/>
                  </a:lnTo>
                  <a:lnTo>
                    <a:pt x="790" y="123"/>
                  </a:lnTo>
                  <a:lnTo>
                    <a:pt x="791" y="123"/>
                  </a:lnTo>
                  <a:lnTo>
                    <a:pt x="791" y="123"/>
                  </a:lnTo>
                  <a:lnTo>
                    <a:pt x="791" y="123"/>
                  </a:lnTo>
                  <a:lnTo>
                    <a:pt x="791" y="123"/>
                  </a:lnTo>
                  <a:lnTo>
                    <a:pt x="792" y="123"/>
                  </a:lnTo>
                  <a:lnTo>
                    <a:pt x="792" y="123"/>
                  </a:lnTo>
                  <a:lnTo>
                    <a:pt x="792" y="123"/>
                  </a:lnTo>
                  <a:lnTo>
                    <a:pt x="793" y="123"/>
                  </a:lnTo>
                  <a:lnTo>
                    <a:pt x="793" y="123"/>
                  </a:lnTo>
                  <a:lnTo>
                    <a:pt x="793" y="123"/>
                  </a:lnTo>
                  <a:lnTo>
                    <a:pt x="793" y="123"/>
                  </a:lnTo>
                  <a:lnTo>
                    <a:pt x="794" y="123"/>
                  </a:lnTo>
                  <a:lnTo>
                    <a:pt x="794" y="123"/>
                  </a:lnTo>
                  <a:lnTo>
                    <a:pt x="794" y="123"/>
                  </a:lnTo>
                  <a:lnTo>
                    <a:pt x="795" y="123"/>
                  </a:lnTo>
                  <a:lnTo>
                    <a:pt x="795" y="123"/>
                  </a:lnTo>
                  <a:lnTo>
                    <a:pt x="795" y="123"/>
                  </a:lnTo>
                  <a:lnTo>
                    <a:pt x="795" y="123"/>
                  </a:lnTo>
                  <a:lnTo>
                    <a:pt x="796" y="123"/>
                  </a:lnTo>
                  <a:lnTo>
                    <a:pt x="796" y="123"/>
                  </a:lnTo>
                  <a:lnTo>
                    <a:pt x="796" y="123"/>
                  </a:lnTo>
                  <a:lnTo>
                    <a:pt x="797" y="123"/>
                  </a:lnTo>
                  <a:lnTo>
                    <a:pt x="797" y="123"/>
                  </a:lnTo>
                  <a:lnTo>
                    <a:pt x="797" y="123"/>
                  </a:lnTo>
                  <a:lnTo>
                    <a:pt x="797" y="123"/>
                  </a:lnTo>
                  <a:lnTo>
                    <a:pt x="798" y="123"/>
                  </a:lnTo>
                  <a:lnTo>
                    <a:pt x="798" y="123"/>
                  </a:lnTo>
                  <a:lnTo>
                    <a:pt x="798" y="123"/>
                  </a:lnTo>
                  <a:lnTo>
                    <a:pt x="799" y="123"/>
                  </a:lnTo>
                  <a:lnTo>
                    <a:pt x="799" y="123"/>
                  </a:lnTo>
                  <a:lnTo>
                    <a:pt x="799" y="123"/>
                  </a:lnTo>
                  <a:lnTo>
                    <a:pt x="799" y="123"/>
                  </a:lnTo>
                  <a:lnTo>
                    <a:pt x="800" y="123"/>
                  </a:lnTo>
                  <a:lnTo>
                    <a:pt x="800" y="123"/>
                  </a:lnTo>
                  <a:lnTo>
                    <a:pt x="800" y="123"/>
                  </a:lnTo>
                  <a:lnTo>
                    <a:pt x="801" y="123"/>
                  </a:lnTo>
                  <a:lnTo>
                    <a:pt x="801" y="123"/>
                  </a:lnTo>
                  <a:lnTo>
                    <a:pt x="801" y="123"/>
                  </a:lnTo>
                  <a:lnTo>
                    <a:pt x="801" y="123"/>
                  </a:lnTo>
                  <a:lnTo>
                    <a:pt x="802" y="123"/>
                  </a:lnTo>
                  <a:lnTo>
                    <a:pt x="802" y="123"/>
                  </a:lnTo>
                  <a:lnTo>
                    <a:pt x="802" y="123"/>
                  </a:lnTo>
                  <a:lnTo>
                    <a:pt x="803" y="123"/>
                  </a:lnTo>
                  <a:lnTo>
                    <a:pt x="803" y="123"/>
                  </a:lnTo>
                  <a:lnTo>
                    <a:pt x="803" y="123"/>
                  </a:lnTo>
                  <a:lnTo>
                    <a:pt x="803" y="123"/>
                  </a:lnTo>
                  <a:lnTo>
                    <a:pt x="804" y="123"/>
                  </a:lnTo>
                  <a:lnTo>
                    <a:pt x="804" y="123"/>
                  </a:lnTo>
                  <a:lnTo>
                    <a:pt x="804" y="123"/>
                  </a:lnTo>
                  <a:lnTo>
                    <a:pt x="805" y="123"/>
                  </a:lnTo>
                  <a:lnTo>
                    <a:pt x="805" y="123"/>
                  </a:lnTo>
                  <a:lnTo>
                    <a:pt x="805" y="123"/>
                  </a:lnTo>
                  <a:lnTo>
                    <a:pt x="805" y="123"/>
                  </a:lnTo>
                  <a:lnTo>
                    <a:pt x="806" y="123"/>
                  </a:lnTo>
                  <a:lnTo>
                    <a:pt x="806" y="123"/>
                  </a:lnTo>
                  <a:lnTo>
                    <a:pt x="806" y="123"/>
                  </a:lnTo>
                  <a:lnTo>
                    <a:pt x="807" y="123"/>
                  </a:lnTo>
                  <a:lnTo>
                    <a:pt x="807" y="123"/>
                  </a:lnTo>
                  <a:lnTo>
                    <a:pt x="807" y="123"/>
                  </a:lnTo>
                  <a:lnTo>
                    <a:pt x="807" y="123"/>
                  </a:lnTo>
                  <a:lnTo>
                    <a:pt x="808" y="123"/>
                  </a:lnTo>
                  <a:lnTo>
                    <a:pt x="808" y="123"/>
                  </a:lnTo>
                  <a:lnTo>
                    <a:pt x="808" y="123"/>
                  </a:lnTo>
                  <a:lnTo>
                    <a:pt x="809" y="123"/>
                  </a:lnTo>
                  <a:lnTo>
                    <a:pt x="809" y="123"/>
                  </a:lnTo>
                  <a:lnTo>
                    <a:pt x="809" y="123"/>
                  </a:lnTo>
                  <a:lnTo>
                    <a:pt x="810" y="123"/>
                  </a:lnTo>
                  <a:lnTo>
                    <a:pt x="810" y="123"/>
                  </a:lnTo>
                  <a:lnTo>
                    <a:pt x="810" y="123"/>
                  </a:lnTo>
                  <a:lnTo>
                    <a:pt x="810" y="123"/>
                  </a:lnTo>
                  <a:lnTo>
                    <a:pt x="811" y="123"/>
                  </a:lnTo>
                  <a:lnTo>
                    <a:pt x="811" y="123"/>
                  </a:lnTo>
                  <a:lnTo>
                    <a:pt x="811" y="123"/>
                  </a:lnTo>
                  <a:lnTo>
                    <a:pt x="811" y="123"/>
                  </a:lnTo>
                  <a:lnTo>
                    <a:pt x="812" y="123"/>
                  </a:lnTo>
                  <a:lnTo>
                    <a:pt x="812" y="123"/>
                  </a:lnTo>
                  <a:lnTo>
                    <a:pt x="812" y="123"/>
                  </a:lnTo>
                  <a:lnTo>
                    <a:pt x="813" y="123"/>
                  </a:lnTo>
                  <a:lnTo>
                    <a:pt x="813" y="123"/>
                  </a:lnTo>
                  <a:lnTo>
                    <a:pt x="813" y="123"/>
                  </a:lnTo>
                  <a:lnTo>
                    <a:pt x="814" y="123"/>
                  </a:lnTo>
                  <a:lnTo>
                    <a:pt x="814" y="123"/>
                  </a:lnTo>
                  <a:lnTo>
                    <a:pt x="814" y="123"/>
                  </a:lnTo>
                  <a:lnTo>
                    <a:pt x="814" y="123"/>
                  </a:lnTo>
                  <a:lnTo>
                    <a:pt x="815" y="123"/>
                  </a:lnTo>
                  <a:lnTo>
                    <a:pt x="815" y="123"/>
                  </a:lnTo>
                  <a:lnTo>
                    <a:pt x="815" y="123"/>
                  </a:lnTo>
                  <a:lnTo>
                    <a:pt x="816" y="123"/>
                  </a:lnTo>
                  <a:lnTo>
                    <a:pt x="816" y="123"/>
                  </a:lnTo>
                  <a:lnTo>
                    <a:pt x="816" y="123"/>
                  </a:lnTo>
                  <a:lnTo>
                    <a:pt x="816" y="123"/>
                  </a:lnTo>
                  <a:lnTo>
                    <a:pt x="816" y="123"/>
                  </a:lnTo>
                  <a:lnTo>
                    <a:pt x="817" y="123"/>
                  </a:lnTo>
                  <a:lnTo>
                    <a:pt x="817" y="123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8" y="123"/>
                  </a:lnTo>
                  <a:lnTo>
                    <a:pt x="819" y="123"/>
                  </a:lnTo>
                  <a:lnTo>
                    <a:pt x="819" y="123"/>
                  </a:lnTo>
                  <a:lnTo>
                    <a:pt x="819" y="123"/>
                  </a:lnTo>
                  <a:lnTo>
                    <a:pt x="820" y="123"/>
                  </a:lnTo>
                  <a:lnTo>
                    <a:pt x="820" y="123"/>
                  </a:lnTo>
                  <a:lnTo>
                    <a:pt x="820" y="123"/>
                  </a:lnTo>
                  <a:lnTo>
                    <a:pt x="820" y="123"/>
                  </a:lnTo>
                  <a:lnTo>
                    <a:pt x="821" y="123"/>
                  </a:lnTo>
                  <a:lnTo>
                    <a:pt x="821" y="123"/>
                  </a:lnTo>
                  <a:lnTo>
                    <a:pt x="821" y="123"/>
                  </a:lnTo>
                  <a:lnTo>
                    <a:pt x="822" y="123"/>
                  </a:lnTo>
                  <a:lnTo>
                    <a:pt x="822" y="123"/>
                  </a:lnTo>
                  <a:lnTo>
                    <a:pt x="822" y="123"/>
                  </a:lnTo>
                  <a:lnTo>
                    <a:pt x="822" y="123"/>
                  </a:lnTo>
                  <a:lnTo>
                    <a:pt x="823" y="123"/>
                  </a:lnTo>
                  <a:lnTo>
                    <a:pt x="823" y="123"/>
                  </a:lnTo>
                  <a:lnTo>
                    <a:pt x="823" y="123"/>
                  </a:lnTo>
                  <a:lnTo>
                    <a:pt x="824" y="123"/>
                  </a:lnTo>
                  <a:lnTo>
                    <a:pt x="824" y="123"/>
                  </a:lnTo>
                  <a:lnTo>
                    <a:pt x="824" y="123"/>
                  </a:lnTo>
                  <a:lnTo>
                    <a:pt x="824" y="123"/>
                  </a:lnTo>
                  <a:lnTo>
                    <a:pt x="825" y="123"/>
                  </a:lnTo>
                  <a:lnTo>
                    <a:pt x="825" y="123"/>
                  </a:lnTo>
                  <a:lnTo>
                    <a:pt x="825" y="123"/>
                  </a:lnTo>
                  <a:lnTo>
                    <a:pt x="826" y="123"/>
                  </a:lnTo>
                  <a:lnTo>
                    <a:pt x="826" y="123"/>
                  </a:lnTo>
                  <a:lnTo>
                    <a:pt x="826" y="123"/>
                  </a:lnTo>
                  <a:lnTo>
                    <a:pt x="826" y="123"/>
                  </a:lnTo>
                  <a:lnTo>
                    <a:pt x="827" y="123"/>
                  </a:lnTo>
                  <a:lnTo>
                    <a:pt x="827" y="123"/>
                  </a:lnTo>
                  <a:lnTo>
                    <a:pt x="827" y="123"/>
                  </a:lnTo>
                  <a:lnTo>
                    <a:pt x="828" y="123"/>
                  </a:lnTo>
                  <a:lnTo>
                    <a:pt x="828" y="123"/>
                  </a:lnTo>
                  <a:lnTo>
                    <a:pt x="828" y="123"/>
                  </a:lnTo>
                  <a:lnTo>
                    <a:pt x="828" y="123"/>
                  </a:lnTo>
                  <a:lnTo>
                    <a:pt x="829" y="123"/>
                  </a:lnTo>
                  <a:lnTo>
                    <a:pt x="829" y="123"/>
                  </a:lnTo>
                  <a:lnTo>
                    <a:pt x="829" y="123"/>
                  </a:lnTo>
                  <a:lnTo>
                    <a:pt x="830" y="123"/>
                  </a:lnTo>
                  <a:lnTo>
                    <a:pt x="830" y="123"/>
                  </a:lnTo>
                  <a:lnTo>
                    <a:pt x="830" y="123"/>
                  </a:lnTo>
                  <a:lnTo>
                    <a:pt x="830" y="123"/>
                  </a:lnTo>
                  <a:lnTo>
                    <a:pt x="831" y="123"/>
                  </a:lnTo>
                  <a:lnTo>
                    <a:pt x="831" y="123"/>
                  </a:lnTo>
                  <a:lnTo>
                    <a:pt x="831" y="123"/>
                  </a:lnTo>
                  <a:lnTo>
                    <a:pt x="832" y="123"/>
                  </a:lnTo>
                  <a:lnTo>
                    <a:pt x="832" y="123"/>
                  </a:lnTo>
                  <a:lnTo>
                    <a:pt x="832" y="123"/>
                  </a:lnTo>
                  <a:lnTo>
                    <a:pt x="832" y="123"/>
                  </a:lnTo>
                  <a:lnTo>
                    <a:pt x="833" y="123"/>
                  </a:lnTo>
                  <a:lnTo>
                    <a:pt x="833" y="123"/>
                  </a:lnTo>
                  <a:lnTo>
                    <a:pt x="833" y="123"/>
                  </a:lnTo>
                  <a:lnTo>
                    <a:pt x="834" y="123"/>
                  </a:lnTo>
                  <a:lnTo>
                    <a:pt x="834" y="123"/>
                  </a:lnTo>
                  <a:lnTo>
                    <a:pt x="834" y="123"/>
                  </a:lnTo>
                  <a:lnTo>
                    <a:pt x="835" y="123"/>
                  </a:lnTo>
                  <a:lnTo>
                    <a:pt x="835" y="123"/>
                  </a:lnTo>
                  <a:lnTo>
                    <a:pt x="835" y="123"/>
                  </a:lnTo>
                  <a:lnTo>
                    <a:pt x="835" y="123"/>
                  </a:lnTo>
                  <a:lnTo>
                    <a:pt x="836" y="123"/>
                  </a:lnTo>
                  <a:lnTo>
                    <a:pt x="836" y="123"/>
                  </a:lnTo>
                  <a:lnTo>
                    <a:pt x="836" y="123"/>
                  </a:lnTo>
                  <a:lnTo>
                    <a:pt x="837" y="123"/>
                  </a:lnTo>
                  <a:lnTo>
                    <a:pt x="837" y="123"/>
                  </a:lnTo>
                  <a:lnTo>
                    <a:pt x="837" y="123"/>
                  </a:lnTo>
                  <a:lnTo>
                    <a:pt x="837" y="123"/>
                  </a:lnTo>
                  <a:lnTo>
                    <a:pt x="838" y="123"/>
                  </a:lnTo>
                  <a:lnTo>
                    <a:pt x="838" y="123"/>
                  </a:lnTo>
                  <a:lnTo>
                    <a:pt x="838" y="123"/>
                  </a:lnTo>
                  <a:lnTo>
                    <a:pt x="839" y="123"/>
                  </a:lnTo>
                  <a:lnTo>
                    <a:pt x="839" y="123"/>
                  </a:lnTo>
                  <a:lnTo>
                    <a:pt x="839" y="123"/>
                  </a:lnTo>
                  <a:lnTo>
                    <a:pt x="839" y="123"/>
                  </a:lnTo>
                  <a:lnTo>
                    <a:pt x="840" y="123"/>
                  </a:lnTo>
                  <a:lnTo>
                    <a:pt x="840" y="123"/>
                  </a:lnTo>
                  <a:lnTo>
                    <a:pt x="840" y="123"/>
                  </a:lnTo>
                  <a:lnTo>
                    <a:pt x="841" y="123"/>
                  </a:lnTo>
                  <a:lnTo>
                    <a:pt x="841" y="123"/>
                  </a:lnTo>
                  <a:lnTo>
                    <a:pt x="841" y="123"/>
                  </a:lnTo>
                  <a:lnTo>
                    <a:pt x="841" y="123"/>
                  </a:lnTo>
                  <a:lnTo>
                    <a:pt x="842" y="123"/>
                  </a:lnTo>
                  <a:lnTo>
                    <a:pt x="842" y="123"/>
                  </a:lnTo>
                  <a:lnTo>
                    <a:pt x="842" y="123"/>
                  </a:lnTo>
                  <a:lnTo>
                    <a:pt x="842" y="123"/>
                  </a:lnTo>
                  <a:lnTo>
                    <a:pt x="843" y="123"/>
                  </a:lnTo>
                  <a:lnTo>
                    <a:pt x="843" y="123"/>
                  </a:lnTo>
                  <a:lnTo>
                    <a:pt x="843" y="123"/>
                  </a:lnTo>
                  <a:lnTo>
                    <a:pt x="844" y="123"/>
                  </a:lnTo>
                  <a:lnTo>
                    <a:pt x="844" y="123"/>
                  </a:lnTo>
                  <a:lnTo>
                    <a:pt x="844" y="123"/>
                  </a:lnTo>
                  <a:lnTo>
                    <a:pt x="845" y="123"/>
                  </a:lnTo>
                  <a:lnTo>
                    <a:pt x="845" y="123"/>
                  </a:lnTo>
                  <a:lnTo>
                    <a:pt x="845" y="123"/>
                  </a:lnTo>
                  <a:lnTo>
                    <a:pt x="845" y="123"/>
                  </a:lnTo>
                  <a:lnTo>
                    <a:pt x="846" y="123"/>
                  </a:lnTo>
                  <a:lnTo>
                    <a:pt x="846" y="123"/>
                  </a:lnTo>
                  <a:lnTo>
                    <a:pt x="846" y="123"/>
                  </a:lnTo>
                  <a:lnTo>
                    <a:pt x="847" y="123"/>
                  </a:lnTo>
                  <a:lnTo>
                    <a:pt x="847" y="123"/>
                  </a:lnTo>
                  <a:lnTo>
                    <a:pt x="847" y="123"/>
                  </a:lnTo>
                  <a:lnTo>
                    <a:pt x="847" y="123"/>
                  </a:lnTo>
                  <a:lnTo>
                    <a:pt x="847" y="123"/>
                  </a:lnTo>
                  <a:lnTo>
                    <a:pt x="848" y="123"/>
                  </a:lnTo>
                  <a:lnTo>
                    <a:pt x="848" y="123"/>
                  </a:lnTo>
                  <a:lnTo>
                    <a:pt x="849" y="123"/>
                  </a:lnTo>
                  <a:lnTo>
                    <a:pt x="849" y="123"/>
                  </a:lnTo>
                  <a:lnTo>
                    <a:pt x="849" y="123"/>
                  </a:lnTo>
                  <a:lnTo>
                    <a:pt x="849" y="123"/>
                  </a:lnTo>
                  <a:lnTo>
                    <a:pt x="850" y="123"/>
                  </a:lnTo>
                  <a:lnTo>
                    <a:pt x="850" y="123"/>
                  </a:lnTo>
                  <a:lnTo>
                    <a:pt x="850" y="123"/>
                  </a:lnTo>
                  <a:lnTo>
                    <a:pt x="851" y="123"/>
                  </a:lnTo>
                  <a:lnTo>
                    <a:pt x="851" y="123"/>
                  </a:lnTo>
                  <a:lnTo>
                    <a:pt x="851" y="123"/>
                  </a:lnTo>
                  <a:lnTo>
                    <a:pt x="851" y="123"/>
                  </a:lnTo>
                  <a:lnTo>
                    <a:pt x="852" y="123"/>
                  </a:lnTo>
                  <a:lnTo>
                    <a:pt x="852" y="123"/>
                  </a:lnTo>
                  <a:lnTo>
                    <a:pt x="852" y="123"/>
                  </a:lnTo>
                  <a:lnTo>
                    <a:pt x="853" y="123"/>
                  </a:lnTo>
                  <a:lnTo>
                    <a:pt x="853" y="123"/>
                  </a:lnTo>
                  <a:lnTo>
                    <a:pt x="853" y="123"/>
                  </a:lnTo>
                  <a:lnTo>
                    <a:pt x="853" y="123"/>
                  </a:lnTo>
                  <a:lnTo>
                    <a:pt x="854" y="123"/>
                  </a:lnTo>
                  <a:lnTo>
                    <a:pt x="854" y="123"/>
                  </a:lnTo>
                  <a:lnTo>
                    <a:pt x="854" y="123"/>
                  </a:lnTo>
                  <a:lnTo>
                    <a:pt x="855" y="123"/>
                  </a:lnTo>
                  <a:lnTo>
                    <a:pt x="855" y="123"/>
                  </a:lnTo>
                  <a:lnTo>
                    <a:pt x="855" y="123"/>
                  </a:lnTo>
                  <a:lnTo>
                    <a:pt x="855" y="123"/>
                  </a:lnTo>
                  <a:lnTo>
                    <a:pt x="856" y="123"/>
                  </a:lnTo>
                  <a:lnTo>
                    <a:pt x="856" y="123"/>
                  </a:lnTo>
                  <a:lnTo>
                    <a:pt x="856" y="123"/>
                  </a:lnTo>
                  <a:lnTo>
                    <a:pt x="857" y="123"/>
                  </a:lnTo>
                  <a:lnTo>
                    <a:pt x="857" y="123"/>
                  </a:lnTo>
                  <a:lnTo>
                    <a:pt x="857" y="123"/>
                  </a:lnTo>
                  <a:lnTo>
                    <a:pt x="857" y="123"/>
                  </a:lnTo>
                  <a:lnTo>
                    <a:pt x="858" y="123"/>
                  </a:lnTo>
                  <a:lnTo>
                    <a:pt x="858" y="123"/>
                  </a:lnTo>
                  <a:lnTo>
                    <a:pt x="858" y="123"/>
                  </a:lnTo>
                  <a:lnTo>
                    <a:pt x="859" y="123"/>
                  </a:lnTo>
                  <a:lnTo>
                    <a:pt x="859" y="123"/>
                  </a:lnTo>
                  <a:lnTo>
                    <a:pt x="859" y="123"/>
                  </a:lnTo>
                  <a:lnTo>
                    <a:pt x="860" y="123"/>
                  </a:lnTo>
                  <a:lnTo>
                    <a:pt x="860" y="123"/>
                  </a:lnTo>
                  <a:lnTo>
                    <a:pt x="860" y="123"/>
                  </a:lnTo>
                  <a:lnTo>
                    <a:pt x="860" y="123"/>
                  </a:lnTo>
                  <a:lnTo>
                    <a:pt x="861" y="123"/>
                  </a:lnTo>
                  <a:lnTo>
                    <a:pt x="861" y="123"/>
                  </a:lnTo>
                  <a:lnTo>
                    <a:pt x="861" y="123"/>
                  </a:lnTo>
                  <a:lnTo>
                    <a:pt x="862" y="123"/>
                  </a:lnTo>
                  <a:lnTo>
                    <a:pt x="862" y="123"/>
                  </a:lnTo>
                  <a:lnTo>
                    <a:pt x="862" y="123"/>
                  </a:lnTo>
                  <a:lnTo>
                    <a:pt x="862" y="123"/>
                  </a:lnTo>
                  <a:lnTo>
                    <a:pt x="863" y="123"/>
                  </a:lnTo>
                  <a:lnTo>
                    <a:pt x="863" y="123"/>
                  </a:lnTo>
                  <a:lnTo>
                    <a:pt x="863" y="123"/>
                  </a:lnTo>
                  <a:lnTo>
                    <a:pt x="864" y="123"/>
                  </a:lnTo>
                  <a:lnTo>
                    <a:pt x="864" y="123"/>
                  </a:lnTo>
                  <a:lnTo>
                    <a:pt x="864" y="123"/>
                  </a:lnTo>
                  <a:lnTo>
                    <a:pt x="864" y="123"/>
                  </a:lnTo>
                  <a:lnTo>
                    <a:pt x="865" y="123"/>
                  </a:lnTo>
                  <a:lnTo>
                    <a:pt x="865" y="123"/>
                  </a:lnTo>
                  <a:lnTo>
                    <a:pt x="865" y="123"/>
                  </a:lnTo>
                  <a:lnTo>
                    <a:pt x="866" y="123"/>
                  </a:lnTo>
                  <a:lnTo>
                    <a:pt x="866" y="123"/>
                  </a:lnTo>
                  <a:lnTo>
                    <a:pt x="866" y="123"/>
                  </a:lnTo>
                  <a:lnTo>
                    <a:pt x="866" y="123"/>
                  </a:lnTo>
                  <a:lnTo>
                    <a:pt x="867" y="123"/>
                  </a:lnTo>
                  <a:lnTo>
                    <a:pt x="867" y="123"/>
                  </a:lnTo>
                  <a:lnTo>
                    <a:pt x="867" y="123"/>
                  </a:lnTo>
                  <a:lnTo>
                    <a:pt x="868" y="123"/>
                  </a:lnTo>
                  <a:lnTo>
                    <a:pt x="868" y="123"/>
                  </a:lnTo>
                  <a:lnTo>
                    <a:pt x="868" y="123"/>
                  </a:lnTo>
                  <a:lnTo>
                    <a:pt x="868" y="123"/>
                  </a:lnTo>
                  <a:lnTo>
                    <a:pt x="869" y="123"/>
                  </a:lnTo>
                  <a:lnTo>
                    <a:pt x="869" y="123"/>
                  </a:lnTo>
                  <a:lnTo>
                    <a:pt x="869" y="123"/>
                  </a:lnTo>
                  <a:lnTo>
                    <a:pt x="870" y="123"/>
                  </a:lnTo>
                  <a:lnTo>
                    <a:pt x="870" y="123"/>
                  </a:lnTo>
                  <a:lnTo>
                    <a:pt x="870" y="123"/>
                  </a:lnTo>
                  <a:lnTo>
                    <a:pt x="870" y="123"/>
                  </a:lnTo>
                  <a:lnTo>
                    <a:pt x="871" y="123"/>
                  </a:lnTo>
                  <a:lnTo>
                    <a:pt x="871" y="123"/>
                  </a:lnTo>
                  <a:lnTo>
                    <a:pt x="871" y="123"/>
                  </a:lnTo>
                  <a:lnTo>
                    <a:pt x="872" y="123"/>
                  </a:lnTo>
                  <a:lnTo>
                    <a:pt x="872" y="123"/>
                  </a:lnTo>
                  <a:lnTo>
                    <a:pt x="872" y="123"/>
                  </a:lnTo>
                  <a:lnTo>
                    <a:pt x="872" y="123"/>
                  </a:lnTo>
                  <a:lnTo>
                    <a:pt x="873" y="123"/>
                  </a:lnTo>
                  <a:lnTo>
                    <a:pt x="873" y="123"/>
                  </a:lnTo>
                  <a:lnTo>
                    <a:pt x="873" y="123"/>
                  </a:lnTo>
                  <a:lnTo>
                    <a:pt x="873" y="123"/>
                  </a:lnTo>
                  <a:lnTo>
                    <a:pt x="874" y="123"/>
                  </a:lnTo>
                  <a:lnTo>
                    <a:pt x="874" y="123"/>
                  </a:lnTo>
                  <a:lnTo>
                    <a:pt x="874" y="123"/>
                  </a:lnTo>
                  <a:lnTo>
                    <a:pt x="875" y="123"/>
                  </a:lnTo>
                  <a:lnTo>
                    <a:pt x="875" y="123"/>
                  </a:lnTo>
                  <a:lnTo>
                    <a:pt x="875" y="123"/>
                  </a:lnTo>
                  <a:lnTo>
                    <a:pt x="876" y="123"/>
                  </a:lnTo>
                  <a:lnTo>
                    <a:pt x="876" y="123"/>
                  </a:lnTo>
                  <a:lnTo>
                    <a:pt x="876" y="123"/>
                  </a:lnTo>
                  <a:lnTo>
                    <a:pt x="876" y="123"/>
                  </a:lnTo>
                  <a:lnTo>
                    <a:pt x="877" y="123"/>
                  </a:lnTo>
                  <a:lnTo>
                    <a:pt x="877" y="123"/>
                  </a:lnTo>
                  <a:lnTo>
                    <a:pt x="877" y="123"/>
                  </a:lnTo>
                  <a:lnTo>
                    <a:pt x="878" y="123"/>
                  </a:lnTo>
                  <a:lnTo>
                    <a:pt x="878" y="123"/>
                  </a:lnTo>
                  <a:lnTo>
                    <a:pt x="878" y="123"/>
                  </a:lnTo>
                  <a:lnTo>
                    <a:pt x="878" y="123"/>
                  </a:lnTo>
                  <a:lnTo>
                    <a:pt x="878" y="123"/>
                  </a:lnTo>
                  <a:lnTo>
                    <a:pt x="879" y="123"/>
                  </a:lnTo>
                  <a:lnTo>
                    <a:pt x="879" y="123"/>
                  </a:lnTo>
                  <a:lnTo>
                    <a:pt x="880" y="123"/>
                  </a:lnTo>
                  <a:lnTo>
                    <a:pt x="880" y="123"/>
                  </a:lnTo>
                  <a:lnTo>
                    <a:pt x="880" y="123"/>
                  </a:lnTo>
                  <a:lnTo>
                    <a:pt x="880" y="123"/>
                  </a:lnTo>
                  <a:lnTo>
                    <a:pt x="881" y="123"/>
                  </a:lnTo>
                  <a:lnTo>
                    <a:pt x="881" y="123"/>
                  </a:lnTo>
                  <a:lnTo>
                    <a:pt x="881" y="123"/>
                  </a:lnTo>
                  <a:lnTo>
                    <a:pt x="882" y="123"/>
                  </a:lnTo>
                  <a:lnTo>
                    <a:pt x="882" y="123"/>
                  </a:lnTo>
                  <a:lnTo>
                    <a:pt x="882" y="123"/>
                  </a:lnTo>
                  <a:lnTo>
                    <a:pt x="882" y="123"/>
                  </a:lnTo>
                  <a:lnTo>
                    <a:pt x="883" y="123"/>
                  </a:lnTo>
                  <a:lnTo>
                    <a:pt x="883" y="123"/>
                  </a:lnTo>
                  <a:lnTo>
                    <a:pt x="883" y="123"/>
                  </a:lnTo>
                  <a:lnTo>
                    <a:pt x="884" y="123"/>
                  </a:lnTo>
                  <a:lnTo>
                    <a:pt x="884" y="123"/>
                  </a:lnTo>
                  <a:lnTo>
                    <a:pt x="884" y="123"/>
                  </a:lnTo>
                  <a:lnTo>
                    <a:pt x="884" y="123"/>
                  </a:lnTo>
                  <a:lnTo>
                    <a:pt x="885" y="123"/>
                  </a:lnTo>
                  <a:lnTo>
                    <a:pt x="885" y="123"/>
                  </a:lnTo>
                  <a:lnTo>
                    <a:pt x="885" y="123"/>
                  </a:lnTo>
                  <a:lnTo>
                    <a:pt x="886" y="123"/>
                  </a:lnTo>
                  <a:lnTo>
                    <a:pt x="886" y="123"/>
                  </a:lnTo>
                  <a:lnTo>
                    <a:pt x="886" y="123"/>
                  </a:lnTo>
                  <a:lnTo>
                    <a:pt x="887" y="123"/>
                  </a:lnTo>
                  <a:lnTo>
                    <a:pt x="887" y="123"/>
                  </a:lnTo>
                  <a:lnTo>
                    <a:pt x="887" y="123"/>
                  </a:lnTo>
                  <a:lnTo>
                    <a:pt x="887" y="123"/>
                  </a:lnTo>
                  <a:lnTo>
                    <a:pt x="888" y="123"/>
                  </a:lnTo>
                  <a:lnTo>
                    <a:pt x="888" y="123"/>
                  </a:lnTo>
                  <a:lnTo>
                    <a:pt x="888" y="123"/>
                  </a:lnTo>
                  <a:lnTo>
                    <a:pt x="889" y="123"/>
                  </a:lnTo>
                  <a:lnTo>
                    <a:pt x="889" y="123"/>
                  </a:lnTo>
                  <a:lnTo>
                    <a:pt x="889" y="123"/>
                  </a:lnTo>
                  <a:lnTo>
                    <a:pt x="889" y="123"/>
                  </a:lnTo>
                  <a:lnTo>
                    <a:pt x="890" y="123"/>
                  </a:lnTo>
                  <a:lnTo>
                    <a:pt x="890" y="123"/>
                  </a:lnTo>
                  <a:lnTo>
                    <a:pt x="890" y="123"/>
                  </a:lnTo>
                  <a:lnTo>
                    <a:pt x="891" y="123"/>
                  </a:lnTo>
                  <a:lnTo>
                    <a:pt x="891" y="123"/>
                  </a:lnTo>
                  <a:lnTo>
                    <a:pt x="891" y="123"/>
                  </a:lnTo>
                  <a:lnTo>
                    <a:pt x="891" y="123"/>
                  </a:lnTo>
                  <a:lnTo>
                    <a:pt x="892" y="123"/>
                  </a:lnTo>
                  <a:lnTo>
                    <a:pt x="892" y="123"/>
                  </a:lnTo>
                  <a:lnTo>
                    <a:pt x="892" y="123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4" y="123"/>
                  </a:lnTo>
                  <a:lnTo>
                    <a:pt x="894" y="123"/>
                  </a:lnTo>
                  <a:lnTo>
                    <a:pt x="894" y="123"/>
                  </a:lnTo>
                  <a:lnTo>
                    <a:pt x="895" y="123"/>
                  </a:lnTo>
                  <a:lnTo>
                    <a:pt x="895" y="123"/>
                  </a:lnTo>
                  <a:lnTo>
                    <a:pt x="895" y="123"/>
                  </a:lnTo>
                  <a:lnTo>
                    <a:pt x="895" y="123"/>
                  </a:lnTo>
                  <a:lnTo>
                    <a:pt x="896" y="123"/>
                  </a:lnTo>
                  <a:lnTo>
                    <a:pt x="896" y="123"/>
                  </a:lnTo>
                  <a:lnTo>
                    <a:pt x="896" y="123"/>
                  </a:lnTo>
                  <a:lnTo>
                    <a:pt x="897" y="123"/>
                  </a:lnTo>
                  <a:lnTo>
                    <a:pt x="897" y="123"/>
                  </a:lnTo>
                  <a:lnTo>
                    <a:pt x="897" y="123"/>
                  </a:lnTo>
                  <a:lnTo>
                    <a:pt x="897" y="123"/>
                  </a:lnTo>
                  <a:lnTo>
                    <a:pt x="898" y="123"/>
                  </a:lnTo>
                  <a:lnTo>
                    <a:pt x="898" y="123"/>
                  </a:lnTo>
                  <a:lnTo>
                    <a:pt x="898" y="123"/>
                  </a:lnTo>
                  <a:lnTo>
                    <a:pt x="899" y="123"/>
                  </a:lnTo>
                  <a:lnTo>
                    <a:pt x="899" y="123"/>
                  </a:lnTo>
                  <a:lnTo>
                    <a:pt x="899" y="123"/>
                  </a:lnTo>
                  <a:lnTo>
                    <a:pt x="899" y="123"/>
                  </a:lnTo>
                  <a:lnTo>
                    <a:pt x="900" y="123"/>
                  </a:lnTo>
                  <a:lnTo>
                    <a:pt x="900" y="123"/>
                  </a:lnTo>
                  <a:lnTo>
                    <a:pt x="900" y="123"/>
                  </a:lnTo>
                  <a:lnTo>
                    <a:pt x="901" y="123"/>
                  </a:lnTo>
                  <a:lnTo>
                    <a:pt x="901" y="123"/>
                  </a:lnTo>
                  <a:lnTo>
                    <a:pt x="901" y="123"/>
                  </a:lnTo>
                  <a:lnTo>
                    <a:pt x="901" y="123"/>
                  </a:lnTo>
                  <a:lnTo>
                    <a:pt x="902" y="123"/>
                  </a:lnTo>
                  <a:lnTo>
                    <a:pt x="902" y="123"/>
                  </a:lnTo>
                  <a:lnTo>
                    <a:pt x="902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4" y="123"/>
                  </a:lnTo>
                  <a:lnTo>
                    <a:pt x="904" y="123"/>
                  </a:lnTo>
                  <a:lnTo>
                    <a:pt x="904" y="123"/>
                  </a:lnTo>
                  <a:lnTo>
                    <a:pt x="904" y="123"/>
                  </a:lnTo>
                  <a:lnTo>
                    <a:pt x="905" y="123"/>
                  </a:lnTo>
                  <a:lnTo>
                    <a:pt x="905" y="123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6" y="123"/>
                  </a:lnTo>
                  <a:lnTo>
                    <a:pt x="906" y="123"/>
                  </a:lnTo>
                  <a:lnTo>
                    <a:pt x="907" y="123"/>
                  </a:lnTo>
                  <a:lnTo>
                    <a:pt x="907" y="123"/>
                  </a:lnTo>
                  <a:lnTo>
                    <a:pt x="907" y="123"/>
                  </a:lnTo>
                  <a:lnTo>
                    <a:pt x="907" y="123"/>
                  </a:lnTo>
                  <a:lnTo>
                    <a:pt x="908" y="123"/>
                  </a:lnTo>
                  <a:lnTo>
                    <a:pt x="908" y="123"/>
                  </a:lnTo>
                  <a:lnTo>
                    <a:pt x="908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09" y="123"/>
                  </a:lnTo>
                  <a:lnTo>
                    <a:pt x="910" y="123"/>
                  </a:lnTo>
                  <a:lnTo>
                    <a:pt x="910" y="123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1" y="123"/>
                  </a:lnTo>
                  <a:lnTo>
                    <a:pt x="912" y="123"/>
                  </a:lnTo>
                  <a:lnTo>
                    <a:pt x="912" y="123"/>
                  </a:lnTo>
                  <a:lnTo>
                    <a:pt x="912" y="123"/>
                  </a:lnTo>
                  <a:lnTo>
                    <a:pt x="912" y="123"/>
                  </a:lnTo>
                  <a:lnTo>
                    <a:pt x="913" y="123"/>
                  </a:lnTo>
                  <a:lnTo>
                    <a:pt x="913" y="123"/>
                  </a:lnTo>
                  <a:lnTo>
                    <a:pt x="913" y="123"/>
                  </a:lnTo>
                  <a:lnTo>
                    <a:pt x="914" y="123"/>
                  </a:lnTo>
                  <a:lnTo>
                    <a:pt x="914" y="123"/>
                  </a:lnTo>
                  <a:lnTo>
                    <a:pt x="914" y="123"/>
                  </a:lnTo>
                  <a:lnTo>
                    <a:pt x="914" y="123"/>
                  </a:lnTo>
                  <a:lnTo>
                    <a:pt x="915" y="123"/>
                  </a:lnTo>
                  <a:lnTo>
                    <a:pt x="915" y="123"/>
                  </a:lnTo>
                  <a:lnTo>
                    <a:pt x="915" y="123"/>
                  </a:lnTo>
                  <a:lnTo>
                    <a:pt x="916" y="123"/>
                  </a:lnTo>
                  <a:lnTo>
                    <a:pt x="916" y="123"/>
                  </a:lnTo>
                  <a:lnTo>
                    <a:pt x="916" y="123"/>
                  </a:lnTo>
                  <a:lnTo>
                    <a:pt x="916" y="123"/>
                  </a:lnTo>
                  <a:lnTo>
                    <a:pt x="917" y="123"/>
                  </a:lnTo>
                  <a:lnTo>
                    <a:pt x="917" y="123"/>
                  </a:lnTo>
                  <a:lnTo>
                    <a:pt x="917" y="123"/>
                  </a:lnTo>
                  <a:lnTo>
                    <a:pt x="918" y="123"/>
                  </a:lnTo>
                  <a:lnTo>
                    <a:pt x="918" y="123"/>
                  </a:lnTo>
                  <a:lnTo>
                    <a:pt x="918" y="123"/>
                  </a:lnTo>
                  <a:lnTo>
                    <a:pt x="918" y="123"/>
                  </a:lnTo>
                  <a:lnTo>
                    <a:pt x="919" y="123"/>
                  </a:lnTo>
                  <a:lnTo>
                    <a:pt x="919" y="123"/>
                  </a:lnTo>
                  <a:lnTo>
                    <a:pt x="919" y="123"/>
                  </a:lnTo>
                  <a:lnTo>
                    <a:pt x="920" y="123"/>
                  </a:lnTo>
                  <a:lnTo>
                    <a:pt x="920" y="123"/>
                  </a:lnTo>
                  <a:lnTo>
                    <a:pt x="920" y="123"/>
                  </a:lnTo>
                  <a:lnTo>
                    <a:pt x="920" y="123"/>
                  </a:lnTo>
                  <a:lnTo>
                    <a:pt x="921" y="123"/>
                  </a:lnTo>
                  <a:lnTo>
                    <a:pt x="921" y="123"/>
                  </a:lnTo>
                  <a:lnTo>
                    <a:pt x="921" y="123"/>
                  </a:lnTo>
                  <a:lnTo>
                    <a:pt x="922" y="123"/>
                  </a:lnTo>
                  <a:lnTo>
                    <a:pt x="922" y="123"/>
                  </a:lnTo>
                  <a:lnTo>
                    <a:pt x="922" y="123"/>
                  </a:lnTo>
                  <a:lnTo>
                    <a:pt x="922" y="123"/>
                  </a:lnTo>
                  <a:lnTo>
                    <a:pt x="923" y="123"/>
                  </a:lnTo>
                  <a:lnTo>
                    <a:pt x="923" y="123"/>
                  </a:lnTo>
                  <a:lnTo>
                    <a:pt x="923" y="123"/>
                  </a:lnTo>
                  <a:lnTo>
                    <a:pt x="924" y="123"/>
                  </a:lnTo>
                  <a:lnTo>
                    <a:pt x="924" y="123"/>
                  </a:lnTo>
                  <a:lnTo>
                    <a:pt x="924" y="123"/>
                  </a:lnTo>
                  <a:lnTo>
                    <a:pt x="924" y="123"/>
                  </a:lnTo>
                  <a:lnTo>
                    <a:pt x="925" y="123"/>
                  </a:lnTo>
                  <a:lnTo>
                    <a:pt x="925" y="123"/>
                  </a:lnTo>
                  <a:lnTo>
                    <a:pt x="925" y="123"/>
                  </a:lnTo>
                  <a:lnTo>
                    <a:pt x="926" y="123"/>
                  </a:lnTo>
                  <a:lnTo>
                    <a:pt x="926" y="123"/>
                  </a:lnTo>
                  <a:lnTo>
                    <a:pt x="926" y="123"/>
                  </a:lnTo>
                  <a:lnTo>
                    <a:pt x="926" y="123"/>
                  </a:lnTo>
                  <a:lnTo>
                    <a:pt x="927" y="123"/>
                  </a:lnTo>
                  <a:lnTo>
                    <a:pt x="927" y="123"/>
                  </a:lnTo>
                  <a:lnTo>
                    <a:pt x="927" y="123"/>
                  </a:lnTo>
                  <a:lnTo>
                    <a:pt x="928" y="123"/>
                  </a:lnTo>
                  <a:lnTo>
                    <a:pt x="928" y="123"/>
                  </a:lnTo>
                  <a:lnTo>
                    <a:pt x="928" y="123"/>
                  </a:lnTo>
                  <a:lnTo>
                    <a:pt x="928" y="123"/>
                  </a:lnTo>
                  <a:lnTo>
                    <a:pt x="929" y="123"/>
                  </a:lnTo>
                  <a:lnTo>
                    <a:pt x="929" y="123"/>
                  </a:lnTo>
                  <a:lnTo>
                    <a:pt x="929" y="123"/>
                  </a:lnTo>
                  <a:lnTo>
                    <a:pt x="930" y="123"/>
                  </a:lnTo>
                  <a:lnTo>
                    <a:pt x="930" y="123"/>
                  </a:lnTo>
                  <a:lnTo>
                    <a:pt x="930" y="123"/>
                  </a:lnTo>
                  <a:lnTo>
                    <a:pt x="930" y="123"/>
                  </a:lnTo>
                  <a:lnTo>
                    <a:pt x="931" y="123"/>
                  </a:lnTo>
                  <a:lnTo>
                    <a:pt x="931" y="123"/>
                  </a:lnTo>
                  <a:lnTo>
                    <a:pt x="931" y="123"/>
                  </a:lnTo>
                  <a:lnTo>
                    <a:pt x="932" y="123"/>
                  </a:lnTo>
                  <a:lnTo>
                    <a:pt x="932" y="123"/>
                  </a:lnTo>
                  <a:lnTo>
                    <a:pt x="932" y="123"/>
                  </a:lnTo>
                  <a:lnTo>
                    <a:pt x="932" y="123"/>
                  </a:lnTo>
                  <a:lnTo>
                    <a:pt x="933" y="123"/>
                  </a:lnTo>
                  <a:lnTo>
                    <a:pt x="933" y="123"/>
                  </a:lnTo>
                  <a:lnTo>
                    <a:pt x="933" y="123"/>
                  </a:lnTo>
                  <a:lnTo>
                    <a:pt x="934" y="123"/>
                  </a:lnTo>
                  <a:lnTo>
                    <a:pt x="934" y="123"/>
                  </a:lnTo>
                  <a:lnTo>
                    <a:pt x="934" y="123"/>
                  </a:lnTo>
                  <a:lnTo>
                    <a:pt x="934" y="123"/>
                  </a:lnTo>
                  <a:lnTo>
                    <a:pt x="935" y="123"/>
                  </a:lnTo>
                  <a:lnTo>
                    <a:pt x="935" y="123"/>
                  </a:lnTo>
                  <a:lnTo>
                    <a:pt x="935" y="123"/>
                  </a:lnTo>
                  <a:lnTo>
                    <a:pt x="935" y="123"/>
                  </a:lnTo>
                  <a:lnTo>
                    <a:pt x="936" y="123"/>
                  </a:lnTo>
                  <a:lnTo>
                    <a:pt x="936" y="123"/>
                  </a:lnTo>
                  <a:lnTo>
                    <a:pt x="937" y="123"/>
                  </a:lnTo>
                  <a:lnTo>
                    <a:pt x="937" y="123"/>
                  </a:lnTo>
                  <a:lnTo>
                    <a:pt x="937" y="123"/>
                  </a:lnTo>
                  <a:lnTo>
                    <a:pt x="937" y="123"/>
                  </a:lnTo>
                  <a:lnTo>
                    <a:pt x="938" y="123"/>
                  </a:lnTo>
                  <a:lnTo>
                    <a:pt x="938" y="123"/>
                  </a:lnTo>
                  <a:lnTo>
                    <a:pt x="938" y="123"/>
                  </a:lnTo>
                  <a:lnTo>
                    <a:pt x="939" y="123"/>
                  </a:lnTo>
                  <a:lnTo>
                    <a:pt x="939" y="123"/>
                  </a:lnTo>
                  <a:lnTo>
                    <a:pt x="939" y="123"/>
                  </a:lnTo>
                  <a:lnTo>
                    <a:pt x="939" y="123"/>
                  </a:lnTo>
                  <a:lnTo>
                    <a:pt x="940" y="123"/>
                  </a:lnTo>
                  <a:lnTo>
                    <a:pt x="940" y="123"/>
                  </a:lnTo>
                  <a:lnTo>
                    <a:pt x="940" y="123"/>
                  </a:lnTo>
                  <a:lnTo>
                    <a:pt x="941" y="123"/>
                  </a:lnTo>
                  <a:lnTo>
                    <a:pt x="941" y="123"/>
                  </a:lnTo>
                  <a:lnTo>
                    <a:pt x="941" y="123"/>
                  </a:lnTo>
                  <a:lnTo>
                    <a:pt x="941" y="123"/>
                  </a:lnTo>
                  <a:lnTo>
                    <a:pt x="942" y="123"/>
                  </a:lnTo>
                  <a:lnTo>
                    <a:pt x="942" y="123"/>
                  </a:lnTo>
                  <a:lnTo>
                    <a:pt x="942" y="123"/>
                  </a:lnTo>
                  <a:lnTo>
                    <a:pt x="943" y="123"/>
                  </a:lnTo>
                  <a:lnTo>
                    <a:pt x="943" y="123"/>
                  </a:lnTo>
                  <a:lnTo>
                    <a:pt x="943" y="123"/>
                  </a:lnTo>
                  <a:lnTo>
                    <a:pt x="943" y="123"/>
                  </a:lnTo>
                  <a:lnTo>
                    <a:pt x="944" y="123"/>
                  </a:lnTo>
                  <a:lnTo>
                    <a:pt x="944" y="123"/>
                  </a:lnTo>
                  <a:lnTo>
                    <a:pt x="944" y="123"/>
                  </a:lnTo>
                  <a:lnTo>
                    <a:pt x="945" y="123"/>
                  </a:lnTo>
                  <a:lnTo>
                    <a:pt x="945" y="123"/>
                  </a:lnTo>
                  <a:lnTo>
                    <a:pt x="945" y="123"/>
                  </a:lnTo>
                  <a:lnTo>
                    <a:pt x="945" y="123"/>
                  </a:lnTo>
                  <a:lnTo>
                    <a:pt x="946" y="123"/>
                  </a:lnTo>
                  <a:lnTo>
                    <a:pt x="946" y="123"/>
                  </a:lnTo>
                  <a:lnTo>
                    <a:pt x="946" y="123"/>
                  </a:lnTo>
                  <a:lnTo>
                    <a:pt x="947" y="123"/>
                  </a:lnTo>
                  <a:lnTo>
                    <a:pt x="947" y="123"/>
                  </a:lnTo>
                  <a:lnTo>
                    <a:pt x="947" y="123"/>
                  </a:lnTo>
                  <a:lnTo>
                    <a:pt x="947" y="123"/>
                  </a:lnTo>
                  <a:lnTo>
                    <a:pt x="948" y="123"/>
                  </a:lnTo>
                  <a:lnTo>
                    <a:pt x="948" y="123"/>
                  </a:lnTo>
                  <a:lnTo>
                    <a:pt x="948" y="123"/>
                  </a:lnTo>
                  <a:lnTo>
                    <a:pt x="949" y="123"/>
                  </a:lnTo>
                  <a:lnTo>
                    <a:pt x="949" y="123"/>
                  </a:lnTo>
                  <a:lnTo>
                    <a:pt x="949" y="123"/>
                  </a:lnTo>
                  <a:lnTo>
                    <a:pt x="949" y="123"/>
                  </a:lnTo>
                  <a:lnTo>
                    <a:pt x="950" y="123"/>
                  </a:lnTo>
                  <a:lnTo>
                    <a:pt x="950" y="123"/>
                  </a:lnTo>
                  <a:lnTo>
                    <a:pt x="950" y="123"/>
                  </a:lnTo>
                  <a:lnTo>
                    <a:pt x="951" y="123"/>
                  </a:lnTo>
                  <a:lnTo>
                    <a:pt x="951" y="123"/>
                  </a:lnTo>
                  <a:lnTo>
                    <a:pt x="951" y="123"/>
                  </a:lnTo>
                  <a:lnTo>
                    <a:pt x="951" y="123"/>
                  </a:lnTo>
                  <a:lnTo>
                    <a:pt x="952" y="123"/>
                  </a:lnTo>
                  <a:lnTo>
                    <a:pt x="952" y="123"/>
                  </a:lnTo>
                  <a:lnTo>
                    <a:pt x="952" y="123"/>
                  </a:lnTo>
                  <a:lnTo>
                    <a:pt x="953" y="123"/>
                  </a:lnTo>
                  <a:lnTo>
                    <a:pt x="953" y="123"/>
                  </a:lnTo>
                  <a:lnTo>
                    <a:pt x="953" y="123"/>
                  </a:lnTo>
                  <a:lnTo>
                    <a:pt x="953" y="123"/>
                  </a:lnTo>
                  <a:lnTo>
                    <a:pt x="954" y="123"/>
                  </a:lnTo>
                  <a:lnTo>
                    <a:pt x="954" y="123"/>
                  </a:lnTo>
                  <a:lnTo>
                    <a:pt x="954" y="123"/>
                  </a:lnTo>
                  <a:lnTo>
                    <a:pt x="955" y="123"/>
                  </a:lnTo>
                  <a:lnTo>
                    <a:pt x="955" y="123"/>
                  </a:lnTo>
                  <a:lnTo>
                    <a:pt x="955" y="123"/>
                  </a:lnTo>
                  <a:lnTo>
                    <a:pt x="955" y="123"/>
                  </a:lnTo>
                  <a:lnTo>
                    <a:pt x="956" y="123"/>
                  </a:lnTo>
                  <a:lnTo>
                    <a:pt x="956" y="123"/>
                  </a:lnTo>
                  <a:lnTo>
                    <a:pt x="956" y="123"/>
                  </a:lnTo>
                  <a:lnTo>
                    <a:pt x="957" y="123"/>
                  </a:lnTo>
                  <a:lnTo>
                    <a:pt x="957" y="123"/>
                  </a:lnTo>
                  <a:lnTo>
                    <a:pt x="957" y="123"/>
                  </a:lnTo>
                  <a:lnTo>
                    <a:pt x="957" y="123"/>
                  </a:lnTo>
                  <a:lnTo>
                    <a:pt x="958" y="123"/>
                  </a:lnTo>
                  <a:lnTo>
                    <a:pt x="958" y="123"/>
                  </a:lnTo>
                  <a:lnTo>
                    <a:pt x="958" y="123"/>
                  </a:lnTo>
                  <a:lnTo>
                    <a:pt x="959" y="123"/>
                  </a:lnTo>
                  <a:lnTo>
                    <a:pt x="959" y="123"/>
                  </a:lnTo>
                  <a:lnTo>
                    <a:pt x="959" y="123"/>
                  </a:lnTo>
                  <a:lnTo>
                    <a:pt x="959" y="123"/>
                  </a:lnTo>
                  <a:lnTo>
                    <a:pt x="960" y="123"/>
                  </a:lnTo>
                  <a:lnTo>
                    <a:pt x="960" y="123"/>
                  </a:lnTo>
                  <a:lnTo>
                    <a:pt x="960" y="123"/>
                  </a:lnTo>
                  <a:lnTo>
                    <a:pt x="961" y="123"/>
                  </a:lnTo>
                  <a:lnTo>
                    <a:pt x="961" y="123"/>
                  </a:lnTo>
                  <a:lnTo>
                    <a:pt x="961" y="123"/>
                  </a:lnTo>
                  <a:lnTo>
                    <a:pt x="961" y="123"/>
                  </a:lnTo>
                  <a:lnTo>
                    <a:pt x="962" y="123"/>
                  </a:lnTo>
                  <a:lnTo>
                    <a:pt x="962" y="123"/>
                  </a:lnTo>
                  <a:lnTo>
                    <a:pt x="962" y="123"/>
                  </a:lnTo>
                  <a:lnTo>
                    <a:pt x="963" y="123"/>
                  </a:lnTo>
                  <a:lnTo>
                    <a:pt x="963" y="123"/>
                  </a:lnTo>
                  <a:lnTo>
                    <a:pt x="963" y="123"/>
                  </a:lnTo>
                  <a:lnTo>
                    <a:pt x="964" y="123"/>
                  </a:lnTo>
                  <a:lnTo>
                    <a:pt x="964" y="123"/>
                  </a:lnTo>
                  <a:lnTo>
                    <a:pt x="964" y="123"/>
                  </a:lnTo>
                  <a:lnTo>
                    <a:pt x="964" y="123"/>
                  </a:lnTo>
                  <a:lnTo>
                    <a:pt x="965" y="123"/>
                  </a:lnTo>
                  <a:lnTo>
                    <a:pt x="965" y="123"/>
                  </a:lnTo>
                  <a:lnTo>
                    <a:pt x="965" y="123"/>
                  </a:lnTo>
                  <a:lnTo>
                    <a:pt x="966" y="123"/>
                  </a:lnTo>
                  <a:lnTo>
                    <a:pt x="966" y="123"/>
                  </a:lnTo>
                  <a:lnTo>
                    <a:pt x="966" y="123"/>
                  </a:lnTo>
                  <a:lnTo>
                    <a:pt x="966" y="123"/>
                  </a:lnTo>
                  <a:lnTo>
                    <a:pt x="966" y="123"/>
                  </a:lnTo>
                  <a:lnTo>
                    <a:pt x="967" y="123"/>
                  </a:lnTo>
                  <a:lnTo>
                    <a:pt x="967" y="123"/>
                  </a:lnTo>
                  <a:lnTo>
                    <a:pt x="968" y="123"/>
                  </a:lnTo>
                  <a:lnTo>
                    <a:pt x="968" y="123"/>
                  </a:lnTo>
                  <a:lnTo>
                    <a:pt x="968" y="123"/>
                  </a:lnTo>
                  <a:lnTo>
                    <a:pt x="968" y="123"/>
                  </a:lnTo>
                  <a:lnTo>
                    <a:pt x="969" y="123"/>
                  </a:lnTo>
                  <a:lnTo>
                    <a:pt x="969" y="123"/>
                  </a:lnTo>
                  <a:lnTo>
                    <a:pt x="969" y="123"/>
                  </a:lnTo>
                  <a:lnTo>
                    <a:pt x="970" y="123"/>
                  </a:lnTo>
                  <a:lnTo>
                    <a:pt x="970" y="123"/>
                  </a:lnTo>
                  <a:lnTo>
                    <a:pt x="970" y="123"/>
                  </a:lnTo>
                  <a:lnTo>
                    <a:pt x="970" y="123"/>
                  </a:lnTo>
                  <a:lnTo>
                    <a:pt x="971" y="123"/>
                  </a:lnTo>
                  <a:lnTo>
                    <a:pt x="971" y="123"/>
                  </a:lnTo>
                  <a:lnTo>
                    <a:pt x="971" y="123"/>
                  </a:lnTo>
                  <a:lnTo>
                    <a:pt x="972" y="123"/>
                  </a:lnTo>
                  <a:lnTo>
                    <a:pt x="972" y="123"/>
                  </a:lnTo>
                  <a:lnTo>
                    <a:pt x="972" y="123"/>
                  </a:lnTo>
                  <a:lnTo>
                    <a:pt x="972" y="123"/>
                  </a:lnTo>
                  <a:lnTo>
                    <a:pt x="973" y="123"/>
                  </a:lnTo>
                  <a:lnTo>
                    <a:pt x="973" y="123"/>
                  </a:lnTo>
                  <a:lnTo>
                    <a:pt x="973" y="123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5" y="123"/>
                  </a:lnTo>
                  <a:lnTo>
                    <a:pt x="975" y="123"/>
                  </a:lnTo>
                  <a:lnTo>
                    <a:pt x="975" y="123"/>
                  </a:lnTo>
                  <a:lnTo>
                    <a:pt x="976" y="123"/>
                  </a:lnTo>
                  <a:lnTo>
                    <a:pt x="976" y="123"/>
                  </a:lnTo>
                  <a:lnTo>
                    <a:pt x="976" y="123"/>
                  </a:lnTo>
                  <a:lnTo>
                    <a:pt x="976" y="123"/>
                  </a:lnTo>
                  <a:lnTo>
                    <a:pt x="977" y="123"/>
                  </a:lnTo>
                  <a:lnTo>
                    <a:pt x="977" y="123"/>
                  </a:lnTo>
                  <a:lnTo>
                    <a:pt x="977" y="123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78" y="123"/>
                  </a:lnTo>
                  <a:lnTo>
                    <a:pt x="979" y="123"/>
                  </a:lnTo>
                  <a:lnTo>
                    <a:pt x="979" y="123"/>
                  </a:lnTo>
                  <a:lnTo>
                    <a:pt x="979" y="123"/>
                  </a:lnTo>
                  <a:lnTo>
                    <a:pt x="980" y="123"/>
                  </a:lnTo>
                  <a:lnTo>
                    <a:pt x="980" y="123"/>
                  </a:lnTo>
                  <a:lnTo>
                    <a:pt x="980" y="123"/>
                  </a:lnTo>
                  <a:lnTo>
                    <a:pt x="980" y="123"/>
                  </a:lnTo>
                  <a:lnTo>
                    <a:pt x="981" y="123"/>
                  </a:lnTo>
                  <a:lnTo>
                    <a:pt x="981" y="123"/>
                  </a:lnTo>
                  <a:lnTo>
                    <a:pt x="981" y="123"/>
                  </a:lnTo>
                  <a:lnTo>
                    <a:pt x="982" y="123"/>
                  </a:lnTo>
                  <a:lnTo>
                    <a:pt x="982" y="123"/>
                  </a:lnTo>
                  <a:lnTo>
                    <a:pt x="982" y="123"/>
                  </a:lnTo>
                  <a:lnTo>
                    <a:pt x="982" y="123"/>
                  </a:lnTo>
                  <a:lnTo>
                    <a:pt x="983" y="123"/>
                  </a:lnTo>
                  <a:lnTo>
                    <a:pt x="983" y="123"/>
                  </a:lnTo>
                  <a:lnTo>
                    <a:pt x="983" y="123"/>
                  </a:lnTo>
                  <a:lnTo>
                    <a:pt x="984" y="123"/>
                  </a:lnTo>
                  <a:lnTo>
                    <a:pt x="984" y="123"/>
                  </a:lnTo>
                  <a:lnTo>
                    <a:pt x="984" y="123"/>
                  </a:lnTo>
                  <a:lnTo>
                    <a:pt x="984" y="123"/>
                  </a:lnTo>
                  <a:lnTo>
                    <a:pt x="985" y="123"/>
                  </a:lnTo>
                  <a:lnTo>
                    <a:pt x="985" y="123"/>
                  </a:lnTo>
                  <a:lnTo>
                    <a:pt x="985" y="123"/>
                  </a:lnTo>
                  <a:lnTo>
                    <a:pt x="986" y="123"/>
                  </a:lnTo>
                  <a:lnTo>
                    <a:pt x="986" y="123"/>
                  </a:lnTo>
                  <a:lnTo>
                    <a:pt x="986" y="123"/>
                  </a:lnTo>
                  <a:lnTo>
                    <a:pt x="986" y="123"/>
                  </a:lnTo>
                  <a:lnTo>
                    <a:pt x="987" y="123"/>
                  </a:lnTo>
                  <a:lnTo>
                    <a:pt x="987" y="123"/>
                  </a:lnTo>
                  <a:lnTo>
                    <a:pt x="987" y="123"/>
                  </a:lnTo>
                  <a:lnTo>
                    <a:pt x="988" y="123"/>
                  </a:lnTo>
                  <a:lnTo>
                    <a:pt x="988" y="123"/>
                  </a:lnTo>
                  <a:lnTo>
                    <a:pt x="988" y="123"/>
                  </a:lnTo>
                  <a:lnTo>
                    <a:pt x="989" y="123"/>
                  </a:lnTo>
                  <a:lnTo>
                    <a:pt x="989" y="123"/>
                  </a:lnTo>
                  <a:lnTo>
                    <a:pt x="989" y="123"/>
                  </a:lnTo>
                  <a:lnTo>
                    <a:pt x="989" y="123"/>
                  </a:lnTo>
                  <a:lnTo>
                    <a:pt x="990" y="123"/>
                  </a:lnTo>
                  <a:lnTo>
                    <a:pt x="990" y="123"/>
                  </a:lnTo>
                  <a:lnTo>
                    <a:pt x="990" y="123"/>
                  </a:lnTo>
                  <a:lnTo>
                    <a:pt x="991" y="123"/>
                  </a:lnTo>
                  <a:lnTo>
                    <a:pt x="991" y="123"/>
                  </a:lnTo>
                  <a:lnTo>
                    <a:pt x="991" y="123"/>
                  </a:lnTo>
                  <a:lnTo>
                    <a:pt x="991" y="123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3" y="123"/>
                  </a:lnTo>
                  <a:lnTo>
                    <a:pt x="993" y="123"/>
                  </a:lnTo>
                  <a:lnTo>
                    <a:pt x="993" y="123"/>
                  </a:lnTo>
                  <a:lnTo>
                    <a:pt x="994" y="123"/>
                  </a:lnTo>
                  <a:lnTo>
                    <a:pt x="994" y="123"/>
                  </a:lnTo>
                  <a:lnTo>
                    <a:pt x="994" y="123"/>
                  </a:lnTo>
                  <a:lnTo>
                    <a:pt x="995" y="123"/>
                  </a:lnTo>
                  <a:lnTo>
                    <a:pt x="995" y="123"/>
                  </a:lnTo>
                  <a:lnTo>
                    <a:pt x="995" y="123"/>
                  </a:lnTo>
                  <a:lnTo>
                    <a:pt x="995" y="123"/>
                  </a:lnTo>
                  <a:lnTo>
                    <a:pt x="996" y="123"/>
                  </a:lnTo>
                  <a:lnTo>
                    <a:pt x="996" y="123"/>
                  </a:lnTo>
                  <a:lnTo>
                    <a:pt x="996" y="123"/>
                  </a:lnTo>
                  <a:lnTo>
                    <a:pt x="997" y="123"/>
                  </a:lnTo>
                  <a:lnTo>
                    <a:pt x="997" y="123"/>
                  </a:lnTo>
                  <a:lnTo>
                    <a:pt x="997" y="123"/>
                  </a:lnTo>
                  <a:lnTo>
                    <a:pt x="997" y="123"/>
                  </a:lnTo>
                  <a:lnTo>
                    <a:pt x="997" y="123"/>
                  </a:lnTo>
                  <a:lnTo>
                    <a:pt x="998" y="123"/>
                  </a:lnTo>
                  <a:lnTo>
                    <a:pt x="998" y="123"/>
                  </a:lnTo>
                  <a:lnTo>
                    <a:pt x="999" y="123"/>
                  </a:lnTo>
                  <a:lnTo>
                    <a:pt x="999" y="123"/>
                  </a:lnTo>
                  <a:lnTo>
                    <a:pt x="999" y="123"/>
                  </a:lnTo>
                  <a:lnTo>
                    <a:pt x="999" y="123"/>
                  </a:lnTo>
                  <a:lnTo>
                    <a:pt x="1000" y="123"/>
                  </a:lnTo>
                  <a:lnTo>
                    <a:pt x="1000" y="123"/>
                  </a:lnTo>
                  <a:lnTo>
                    <a:pt x="1000" y="123"/>
                  </a:lnTo>
                  <a:lnTo>
                    <a:pt x="1001" y="123"/>
                  </a:lnTo>
                  <a:lnTo>
                    <a:pt x="1001" y="123"/>
                  </a:lnTo>
                  <a:lnTo>
                    <a:pt x="1001" y="123"/>
                  </a:lnTo>
                  <a:lnTo>
                    <a:pt x="1001" y="123"/>
                  </a:lnTo>
                  <a:lnTo>
                    <a:pt x="1002" y="123"/>
                  </a:lnTo>
                  <a:lnTo>
                    <a:pt x="1002" y="123"/>
                  </a:lnTo>
                  <a:lnTo>
                    <a:pt x="1002" y="123"/>
                  </a:lnTo>
                  <a:lnTo>
                    <a:pt x="1003" y="123"/>
                  </a:lnTo>
                  <a:lnTo>
                    <a:pt x="1003" y="123"/>
                  </a:lnTo>
                  <a:lnTo>
                    <a:pt x="1003" y="123"/>
                  </a:lnTo>
                  <a:lnTo>
                    <a:pt x="1003" y="123"/>
                  </a:lnTo>
                  <a:lnTo>
                    <a:pt x="1004" y="123"/>
                  </a:lnTo>
                  <a:lnTo>
                    <a:pt x="1004" y="123"/>
                  </a:lnTo>
                  <a:lnTo>
                    <a:pt x="1004" y="123"/>
                  </a:lnTo>
                  <a:lnTo>
                    <a:pt x="1005" y="123"/>
                  </a:lnTo>
                  <a:lnTo>
                    <a:pt x="1005" y="123"/>
                  </a:lnTo>
                  <a:lnTo>
                    <a:pt x="1005" y="123"/>
                  </a:lnTo>
                  <a:lnTo>
                    <a:pt x="1005" y="123"/>
                  </a:lnTo>
                  <a:lnTo>
                    <a:pt x="1006" y="123"/>
                  </a:lnTo>
                  <a:lnTo>
                    <a:pt x="1006" y="123"/>
                  </a:lnTo>
                  <a:lnTo>
                    <a:pt x="1006" y="123"/>
                  </a:lnTo>
                  <a:lnTo>
                    <a:pt x="1007" y="123"/>
                  </a:lnTo>
                  <a:lnTo>
                    <a:pt x="1007" y="123"/>
                  </a:lnTo>
                  <a:lnTo>
                    <a:pt x="1007" y="123"/>
                  </a:lnTo>
                  <a:lnTo>
                    <a:pt x="1007" y="123"/>
                  </a:lnTo>
                  <a:lnTo>
                    <a:pt x="1008" y="123"/>
                  </a:lnTo>
                  <a:lnTo>
                    <a:pt x="1008" y="123"/>
                  </a:lnTo>
                  <a:lnTo>
                    <a:pt x="1008" y="123"/>
                  </a:lnTo>
                  <a:lnTo>
                    <a:pt x="1009" y="123"/>
                  </a:lnTo>
                  <a:lnTo>
                    <a:pt x="1009" y="123"/>
                  </a:lnTo>
                  <a:lnTo>
                    <a:pt x="1009" y="123"/>
                  </a:lnTo>
                  <a:lnTo>
                    <a:pt x="1009" y="123"/>
                  </a:lnTo>
                  <a:lnTo>
                    <a:pt x="1010" y="123"/>
                  </a:lnTo>
                  <a:lnTo>
                    <a:pt x="1010" y="123"/>
                  </a:lnTo>
                  <a:lnTo>
                    <a:pt x="1010" y="123"/>
                  </a:lnTo>
                  <a:lnTo>
                    <a:pt x="1011" y="123"/>
                  </a:lnTo>
                  <a:lnTo>
                    <a:pt x="1011" y="123"/>
                  </a:lnTo>
                  <a:lnTo>
                    <a:pt x="1011" y="123"/>
                  </a:lnTo>
                  <a:lnTo>
                    <a:pt x="1011" y="123"/>
                  </a:lnTo>
                  <a:lnTo>
                    <a:pt x="1012" y="123"/>
                  </a:lnTo>
                  <a:lnTo>
                    <a:pt x="1012" y="123"/>
                  </a:lnTo>
                  <a:lnTo>
                    <a:pt x="1012" y="123"/>
                  </a:lnTo>
                  <a:lnTo>
                    <a:pt x="1013" y="123"/>
                  </a:lnTo>
                  <a:lnTo>
                    <a:pt x="1013" y="123"/>
                  </a:lnTo>
                  <a:lnTo>
                    <a:pt x="1013" y="123"/>
                  </a:lnTo>
                  <a:lnTo>
                    <a:pt x="1014" y="123"/>
                  </a:lnTo>
                  <a:lnTo>
                    <a:pt x="1014" y="123"/>
                  </a:lnTo>
                  <a:lnTo>
                    <a:pt x="1014" y="123"/>
                  </a:lnTo>
                  <a:lnTo>
                    <a:pt x="1014" y="123"/>
                  </a:lnTo>
                  <a:lnTo>
                    <a:pt x="1015" y="123"/>
                  </a:lnTo>
                  <a:lnTo>
                    <a:pt x="1015" y="123"/>
                  </a:lnTo>
                  <a:lnTo>
                    <a:pt x="1015" y="123"/>
                  </a:lnTo>
                  <a:lnTo>
                    <a:pt x="1016" y="123"/>
                  </a:lnTo>
                  <a:lnTo>
                    <a:pt x="1016" y="123"/>
                  </a:lnTo>
                  <a:lnTo>
                    <a:pt x="1016" y="123"/>
                  </a:lnTo>
                  <a:lnTo>
                    <a:pt x="1016" y="123"/>
                  </a:lnTo>
                  <a:lnTo>
                    <a:pt x="1017" y="123"/>
                  </a:lnTo>
                  <a:lnTo>
                    <a:pt x="1017" y="123"/>
                  </a:lnTo>
                  <a:lnTo>
                    <a:pt x="1017" y="123"/>
                  </a:lnTo>
                  <a:lnTo>
                    <a:pt x="1018" y="123"/>
                  </a:lnTo>
                  <a:lnTo>
                    <a:pt x="1018" y="123"/>
                  </a:lnTo>
                  <a:lnTo>
                    <a:pt x="1018" y="123"/>
                  </a:lnTo>
                  <a:lnTo>
                    <a:pt x="1018" y="123"/>
                  </a:lnTo>
                  <a:lnTo>
                    <a:pt x="1019" y="123"/>
                  </a:lnTo>
                  <a:lnTo>
                    <a:pt x="1019" y="123"/>
                  </a:lnTo>
                  <a:lnTo>
                    <a:pt x="1019" y="123"/>
                  </a:lnTo>
                  <a:lnTo>
                    <a:pt x="1020" y="123"/>
                  </a:lnTo>
                  <a:lnTo>
                    <a:pt x="1020" y="123"/>
                  </a:lnTo>
                  <a:lnTo>
                    <a:pt x="1020" y="123"/>
                  </a:lnTo>
                  <a:lnTo>
                    <a:pt x="1020" y="123"/>
                  </a:lnTo>
                  <a:lnTo>
                    <a:pt x="1021" y="123"/>
                  </a:lnTo>
                  <a:lnTo>
                    <a:pt x="1021" y="123"/>
                  </a:lnTo>
                  <a:lnTo>
                    <a:pt x="1021" y="123"/>
                  </a:lnTo>
                  <a:lnTo>
                    <a:pt x="1022" y="123"/>
                  </a:lnTo>
                  <a:lnTo>
                    <a:pt x="1022" y="123"/>
                  </a:lnTo>
                  <a:lnTo>
                    <a:pt x="1022" y="123"/>
                  </a:lnTo>
                  <a:lnTo>
                    <a:pt x="1022" y="123"/>
                  </a:lnTo>
                  <a:lnTo>
                    <a:pt x="1023" y="123"/>
                  </a:lnTo>
                  <a:lnTo>
                    <a:pt x="1023" y="123"/>
                  </a:lnTo>
                  <a:lnTo>
                    <a:pt x="1023" y="123"/>
                  </a:lnTo>
                  <a:lnTo>
                    <a:pt x="1023" y="123"/>
                  </a:lnTo>
                  <a:lnTo>
                    <a:pt x="1024" y="123"/>
                  </a:lnTo>
                  <a:lnTo>
                    <a:pt x="1024" y="123"/>
                  </a:lnTo>
                  <a:lnTo>
                    <a:pt x="1024" y="123"/>
                  </a:lnTo>
                  <a:lnTo>
                    <a:pt x="1025" y="123"/>
                  </a:lnTo>
                  <a:lnTo>
                    <a:pt x="1025" y="123"/>
                  </a:lnTo>
                  <a:lnTo>
                    <a:pt x="1025" y="123"/>
                  </a:lnTo>
                  <a:lnTo>
                    <a:pt x="1026" y="123"/>
                  </a:lnTo>
                  <a:lnTo>
                    <a:pt x="1026" y="123"/>
                  </a:lnTo>
                  <a:lnTo>
                    <a:pt x="1026" y="123"/>
                  </a:lnTo>
                  <a:lnTo>
                    <a:pt x="1026" y="123"/>
                  </a:lnTo>
                  <a:lnTo>
                    <a:pt x="1027" y="123"/>
                  </a:lnTo>
                  <a:lnTo>
                    <a:pt x="1027" y="123"/>
                  </a:lnTo>
                  <a:lnTo>
                    <a:pt x="1027" y="123"/>
                  </a:lnTo>
                  <a:lnTo>
                    <a:pt x="1028" y="123"/>
                  </a:lnTo>
                  <a:lnTo>
                    <a:pt x="1028" y="123"/>
                  </a:lnTo>
                  <a:lnTo>
                    <a:pt x="1028" y="123"/>
                  </a:lnTo>
                  <a:lnTo>
                    <a:pt x="1028" y="123"/>
                  </a:lnTo>
                  <a:lnTo>
                    <a:pt x="1028" y="123"/>
                  </a:lnTo>
                  <a:lnTo>
                    <a:pt x="1029" y="123"/>
                  </a:lnTo>
                  <a:lnTo>
                    <a:pt x="1029" y="123"/>
                  </a:lnTo>
                  <a:lnTo>
                    <a:pt x="1030" y="123"/>
                  </a:lnTo>
                  <a:lnTo>
                    <a:pt x="1030" y="123"/>
                  </a:lnTo>
                  <a:lnTo>
                    <a:pt x="1030" y="123"/>
                  </a:lnTo>
                  <a:lnTo>
                    <a:pt x="1030" y="123"/>
                  </a:lnTo>
                  <a:lnTo>
                    <a:pt x="1031" y="123"/>
                  </a:lnTo>
                  <a:lnTo>
                    <a:pt x="1031" y="123"/>
                  </a:lnTo>
                  <a:lnTo>
                    <a:pt x="1031" y="123"/>
                  </a:lnTo>
                  <a:lnTo>
                    <a:pt x="1032" y="123"/>
                  </a:lnTo>
                  <a:lnTo>
                    <a:pt x="1032" y="123"/>
                  </a:lnTo>
                  <a:lnTo>
                    <a:pt x="1032" y="123"/>
                  </a:lnTo>
                  <a:lnTo>
                    <a:pt x="1032" y="123"/>
                  </a:lnTo>
                  <a:lnTo>
                    <a:pt x="1033" y="123"/>
                  </a:lnTo>
                  <a:lnTo>
                    <a:pt x="1033" y="123"/>
                  </a:lnTo>
                  <a:lnTo>
                    <a:pt x="1033" y="123"/>
                  </a:lnTo>
                  <a:lnTo>
                    <a:pt x="1034" y="123"/>
                  </a:lnTo>
                  <a:lnTo>
                    <a:pt x="1034" y="123"/>
                  </a:lnTo>
                  <a:lnTo>
                    <a:pt x="1034" y="123"/>
                  </a:lnTo>
                  <a:lnTo>
                    <a:pt x="1034" y="123"/>
                  </a:lnTo>
                  <a:lnTo>
                    <a:pt x="1035" y="123"/>
                  </a:lnTo>
                  <a:lnTo>
                    <a:pt x="1035" y="123"/>
                  </a:lnTo>
                  <a:lnTo>
                    <a:pt x="1035" y="123"/>
                  </a:lnTo>
                  <a:lnTo>
                    <a:pt x="1036" y="123"/>
                  </a:lnTo>
                  <a:lnTo>
                    <a:pt x="1036" y="123"/>
                  </a:lnTo>
                  <a:lnTo>
                    <a:pt x="1036" y="123"/>
                  </a:lnTo>
                  <a:lnTo>
                    <a:pt x="1036" y="123"/>
                  </a:lnTo>
                  <a:lnTo>
                    <a:pt x="1037" y="123"/>
                  </a:lnTo>
                  <a:lnTo>
                    <a:pt x="1037" y="123"/>
                  </a:lnTo>
                  <a:lnTo>
                    <a:pt x="1037" y="123"/>
                  </a:lnTo>
                  <a:lnTo>
                    <a:pt x="1038" y="123"/>
                  </a:lnTo>
                  <a:lnTo>
                    <a:pt x="1038" y="123"/>
                  </a:lnTo>
                  <a:lnTo>
                    <a:pt x="1038" y="123"/>
                  </a:lnTo>
                  <a:lnTo>
                    <a:pt x="1039" y="123"/>
                  </a:lnTo>
                  <a:lnTo>
                    <a:pt x="1039" y="123"/>
                  </a:lnTo>
                  <a:lnTo>
                    <a:pt x="1039" y="123"/>
                  </a:lnTo>
                  <a:lnTo>
                    <a:pt x="1039" y="123"/>
                  </a:lnTo>
                  <a:lnTo>
                    <a:pt x="1040" y="123"/>
                  </a:lnTo>
                  <a:lnTo>
                    <a:pt x="1040" y="123"/>
                  </a:lnTo>
                  <a:lnTo>
                    <a:pt x="1040" y="123"/>
                  </a:lnTo>
                  <a:lnTo>
                    <a:pt x="1041" y="123"/>
                  </a:lnTo>
                  <a:lnTo>
                    <a:pt x="1041" y="123"/>
                  </a:lnTo>
                  <a:lnTo>
                    <a:pt x="1041" y="123"/>
                  </a:lnTo>
                  <a:lnTo>
                    <a:pt x="1041" y="123"/>
                  </a:lnTo>
                  <a:lnTo>
                    <a:pt x="1042" y="123"/>
                  </a:lnTo>
                  <a:lnTo>
                    <a:pt x="1042" y="123"/>
                  </a:lnTo>
                  <a:lnTo>
                    <a:pt x="1042" y="123"/>
                  </a:lnTo>
                  <a:lnTo>
                    <a:pt x="1043" y="123"/>
                  </a:lnTo>
                  <a:lnTo>
                    <a:pt x="1043" y="123"/>
                  </a:lnTo>
                  <a:lnTo>
                    <a:pt x="1043" y="123"/>
                  </a:lnTo>
                  <a:lnTo>
                    <a:pt x="1043" y="123"/>
                  </a:lnTo>
                  <a:lnTo>
                    <a:pt x="1044" y="123"/>
                  </a:lnTo>
                  <a:lnTo>
                    <a:pt x="1044" y="123"/>
                  </a:lnTo>
                  <a:lnTo>
                    <a:pt x="1044" y="123"/>
                  </a:lnTo>
                  <a:lnTo>
                    <a:pt x="1045" y="123"/>
                  </a:lnTo>
                  <a:lnTo>
                    <a:pt x="1045" y="123"/>
                  </a:lnTo>
                  <a:lnTo>
                    <a:pt x="1045" y="123"/>
                  </a:lnTo>
                  <a:lnTo>
                    <a:pt x="1045" y="123"/>
                  </a:lnTo>
                  <a:lnTo>
                    <a:pt x="1046" y="123"/>
                  </a:lnTo>
                  <a:lnTo>
                    <a:pt x="1046" y="123"/>
                  </a:lnTo>
                  <a:lnTo>
                    <a:pt x="1046" y="123"/>
                  </a:lnTo>
                  <a:lnTo>
                    <a:pt x="1047" y="123"/>
                  </a:lnTo>
                  <a:lnTo>
                    <a:pt x="1047" y="123"/>
                  </a:lnTo>
                  <a:lnTo>
                    <a:pt x="1047" y="123"/>
                  </a:lnTo>
                  <a:lnTo>
                    <a:pt x="1047" y="123"/>
                  </a:lnTo>
                  <a:lnTo>
                    <a:pt x="1048" y="123"/>
                  </a:lnTo>
                  <a:lnTo>
                    <a:pt x="1048" y="123"/>
                  </a:lnTo>
                  <a:lnTo>
                    <a:pt x="1048" y="123"/>
                  </a:lnTo>
                  <a:lnTo>
                    <a:pt x="1049" y="123"/>
                  </a:lnTo>
                  <a:lnTo>
                    <a:pt x="1049" y="123"/>
                  </a:lnTo>
                  <a:lnTo>
                    <a:pt x="1049" y="123"/>
                  </a:lnTo>
                  <a:lnTo>
                    <a:pt x="1049" y="123"/>
                  </a:lnTo>
                  <a:lnTo>
                    <a:pt x="1050" y="123"/>
                  </a:lnTo>
                  <a:lnTo>
                    <a:pt x="1050" y="123"/>
                  </a:lnTo>
                  <a:lnTo>
                    <a:pt x="1050" y="123"/>
                  </a:lnTo>
                  <a:lnTo>
                    <a:pt x="1051" y="123"/>
                  </a:lnTo>
                  <a:lnTo>
                    <a:pt x="1051" y="123"/>
                  </a:lnTo>
                  <a:lnTo>
                    <a:pt x="1051" y="123"/>
                  </a:lnTo>
                  <a:lnTo>
                    <a:pt x="1051" y="123"/>
                  </a:lnTo>
                  <a:lnTo>
                    <a:pt x="1052" y="123"/>
                  </a:lnTo>
                  <a:lnTo>
                    <a:pt x="1052" y="123"/>
                  </a:lnTo>
                  <a:lnTo>
                    <a:pt x="1052" y="123"/>
                  </a:lnTo>
                  <a:lnTo>
                    <a:pt x="1053" y="123"/>
                  </a:lnTo>
                  <a:lnTo>
                    <a:pt x="1053" y="123"/>
                  </a:lnTo>
                  <a:lnTo>
                    <a:pt x="1053" y="123"/>
                  </a:lnTo>
                  <a:lnTo>
                    <a:pt x="1053" y="123"/>
                  </a:lnTo>
                  <a:lnTo>
                    <a:pt x="1054" y="123"/>
                  </a:lnTo>
                  <a:lnTo>
                    <a:pt x="1054" y="123"/>
                  </a:lnTo>
                  <a:lnTo>
                    <a:pt x="1054" y="123"/>
                  </a:lnTo>
                  <a:lnTo>
                    <a:pt x="1054" y="123"/>
                  </a:lnTo>
                  <a:lnTo>
                    <a:pt x="1055" y="123"/>
                  </a:lnTo>
                  <a:lnTo>
                    <a:pt x="1055" y="123"/>
                  </a:lnTo>
                  <a:lnTo>
                    <a:pt x="1055" y="123"/>
                  </a:lnTo>
                  <a:lnTo>
                    <a:pt x="1056" y="123"/>
                  </a:lnTo>
                  <a:lnTo>
                    <a:pt x="1056" y="123"/>
                  </a:lnTo>
                  <a:lnTo>
                    <a:pt x="1056" y="123"/>
                  </a:lnTo>
                  <a:lnTo>
                    <a:pt x="1057" y="123"/>
                  </a:lnTo>
                  <a:lnTo>
                    <a:pt x="1057" y="123"/>
                  </a:lnTo>
                  <a:lnTo>
                    <a:pt x="1057" y="123"/>
                  </a:lnTo>
                  <a:lnTo>
                    <a:pt x="1057" y="123"/>
                  </a:lnTo>
                  <a:lnTo>
                    <a:pt x="1058" y="123"/>
                  </a:lnTo>
                  <a:lnTo>
                    <a:pt x="1058" y="123"/>
                  </a:lnTo>
                  <a:lnTo>
                    <a:pt x="1058" y="123"/>
                  </a:lnTo>
                  <a:lnTo>
                    <a:pt x="1059" y="123"/>
                  </a:lnTo>
                  <a:lnTo>
                    <a:pt x="1059" y="123"/>
                  </a:lnTo>
                  <a:lnTo>
                    <a:pt x="1059" y="123"/>
                  </a:lnTo>
                  <a:lnTo>
                    <a:pt x="1059" y="123"/>
                  </a:lnTo>
                  <a:lnTo>
                    <a:pt x="1059" y="123"/>
                  </a:lnTo>
                  <a:lnTo>
                    <a:pt x="1060" y="123"/>
                  </a:lnTo>
                  <a:lnTo>
                    <a:pt x="1060" y="123"/>
                  </a:lnTo>
                  <a:lnTo>
                    <a:pt x="1061" y="123"/>
                  </a:lnTo>
                  <a:lnTo>
                    <a:pt x="1061" y="123"/>
                  </a:lnTo>
                  <a:lnTo>
                    <a:pt x="1061" y="123"/>
                  </a:lnTo>
                  <a:lnTo>
                    <a:pt x="1061" y="123"/>
                  </a:lnTo>
                  <a:lnTo>
                    <a:pt x="1062" y="123"/>
                  </a:lnTo>
                  <a:lnTo>
                    <a:pt x="1062" y="123"/>
                  </a:lnTo>
                  <a:lnTo>
                    <a:pt x="1062" y="123"/>
                  </a:lnTo>
                  <a:lnTo>
                    <a:pt x="1063" y="123"/>
                  </a:lnTo>
                  <a:lnTo>
                    <a:pt x="1063" y="123"/>
                  </a:lnTo>
                  <a:lnTo>
                    <a:pt x="1063" y="123"/>
                  </a:lnTo>
                  <a:lnTo>
                    <a:pt x="1064" y="123"/>
                  </a:lnTo>
                  <a:lnTo>
                    <a:pt x="1064" y="123"/>
                  </a:lnTo>
                  <a:lnTo>
                    <a:pt x="1064" y="123"/>
                  </a:lnTo>
                  <a:lnTo>
                    <a:pt x="1064" y="123"/>
                  </a:lnTo>
                  <a:lnTo>
                    <a:pt x="1065" y="123"/>
                  </a:lnTo>
                  <a:lnTo>
                    <a:pt x="1065" y="123"/>
                  </a:lnTo>
                  <a:lnTo>
                    <a:pt x="1065" y="123"/>
                  </a:lnTo>
                  <a:lnTo>
                    <a:pt x="1066" y="123"/>
                  </a:lnTo>
                  <a:lnTo>
                    <a:pt x="1066" y="123"/>
                  </a:lnTo>
                  <a:lnTo>
                    <a:pt x="1066" y="123"/>
                  </a:lnTo>
                  <a:lnTo>
                    <a:pt x="1066" y="123"/>
                  </a:lnTo>
                  <a:lnTo>
                    <a:pt x="1067" y="123"/>
                  </a:lnTo>
                  <a:lnTo>
                    <a:pt x="1067" y="123"/>
                  </a:lnTo>
                  <a:lnTo>
                    <a:pt x="1067" y="123"/>
                  </a:lnTo>
                  <a:lnTo>
                    <a:pt x="1068" y="123"/>
                  </a:lnTo>
                  <a:lnTo>
                    <a:pt x="1068" y="123"/>
                  </a:lnTo>
                  <a:lnTo>
                    <a:pt x="1068" y="123"/>
                  </a:lnTo>
                  <a:lnTo>
                    <a:pt x="1068" y="123"/>
                  </a:lnTo>
                  <a:lnTo>
                    <a:pt x="1069" y="123"/>
                  </a:lnTo>
                  <a:lnTo>
                    <a:pt x="1069" y="123"/>
                  </a:lnTo>
                  <a:lnTo>
                    <a:pt x="1069" y="123"/>
                  </a:lnTo>
                  <a:lnTo>
                    <a:pt x="1070" y="123"/>
                  </a:lnTo>
                  <a:lnTo>
                    <a:pt x="1070" y="123"/>
                  </a:lnTo>
                  <a:lnTo>
                    <a:pt x="1070" y="123"/>
                  </a:lnTo>
                  <a:lnTo>
                    <a:pt x="1070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2" y="123"/>
                  </a:lnTo>
                  <a:lnTo>
                    <a:pt x="1072" y="123"/>
                  </a:lnTo>
                  <a:lnTo>
                    <a:pt x="1072" y="123"/>
                  </a:lnTo>
                  <a:lnTo>
                    <a:pt x="1072" y="123"/>
                  </a:lnTo>
                  <a:lnTo>
                    <a:pt x="1073" y="123"/>
                  </a:lnTo>
                  <a:lnTo>
                    <a:pt x="1073" y="123"/>
                  </a:lnTo>
                  <a:lnTo>
                    <a:pt x="1073" y="123"/>
                  </a:lnTo>
                  <a:lnTo>
                    <a:pt x="1074" y="123"/>
                  </a:lnTo>
                  <a:lnTo>
                    <a:pt x="1074" y="123"/>
                  </a:lnTo>
                  <a:lnTo>
                    <a:pt x="1074" y="123"/>
                  </a:lnTo>
                  <a:lnTo>
                    <a:pt x="1074" y="123"/>
                  </a:lnTo>
                  <a:lnTo>
                    <a:pt x="1075" y="123"/>
                  </a:lnTo>
                  <a:lnTo>
                    <a:pt x="1075" y="123"/>
                  </a:lnTo>
                  <a:lnTo>
                    <a:pt x="1075" y="123"/>
                  </a:lnTo>
                  <a:lnTo>
                    <a:pt x="1076" y="123"/>
                  </a:lnTo>
                  <a:lnTo>
                    <a:pt x="1076" y="123"/>
                  </a:lnTo>
                  <a:lnTo>
                    <a:pt x="1076" y="123"/>
                  </a:lnTo>
                  <a:lnTo>
                    <a:pt x="1076" y="123"/>
                  </a:lnTo>
                  <a:lnTo>
                    <a:pt x="1077" y="123"/>
                  </a:lnTo>
                  <a:lnTo>
                    <a:pt x="1077" y="123"/>
                  </a:lnTo>
                  <a:lnTo>
                    <a:pt x="1077" y="123"/>
                  </a:lnTo>
                  <a:lnTo>
                    <a:pt x="1078" y="123"/>
                  </a:lnTo>
                  <a:lnTo>
                    <a:pt x="1078" y="123"/>
                  </a:lnTo>
                  <a:lnTo>
                    <a:pt x="1078" y="123"/>
                  </a:lnTo>
                  <a:lnTo>
                    <a:pt x="1078" y="123"/>
                  </a:lnTo>
                  <a:lnTo>
                    <a:pt x="1079" y="123"/>
                  </a:lnTo>
                  <a:lnTo>
                    <a:pt x="1079" y="123"/>
                  </a:lnTo>
                  <a:lnTo>
                    <a:pt x="1079" y="123"/>
                  </a:lnTo>
                  <a:lnTo>
                    <a:pt x="1080" y="123"/>
                  </a:lnTo>
                  <a:lnTo>
                    <a:pt x="1080" y="123"/>
                  </a:lnTo>
                  <a:lnTo>
                    <a:pt x="1080" y="123"/>
                  </a:lnTo>
                  <a:lnTo>
                    <a:pt x="1080" y="123"/>
                  </a:lnTo>
                  <a:lnTo>
                    <a:pt x="1081" y="123"/>
                  </a:lnTo>
                  <a:lnTo>
                    <a:pt x="1081" y="123"/>
                  </a:lnTo>
                  <a:lnTo>
                    <a:pt x="1081" y="123"/>
                  </a:lnTo>
                  <a:lnTo>
                    <a:pt x="1082" y="123"/>
                  </a:lnTo>
                  <a:lnTo>
                    <a:pt x="1082" y="123"/>
                  </a:lnTo>
                  <a:lnTo>
                    <a:pt x="1082" y="123"/>
                  </a:lnTo>
                  <a:lnTo>
                    <a:pt x="1082" y="123"/>
                  </a:lnTo>
                  <a:lnTo>
                    <a:pt x="1083" y="123"/>
                  </a:lnTo>
                  <a:lnTo>
                    <a:pt x="1083" y="123"/>
                  </a:lnTo>
                  <a:lnTo>
                    <a:pt x="1083" y="123"/>
                  </a:lnTo>
                  <a:lnTo>
                    <a:pt x="1084" y="123"/>
                  </a:lnTo>
                  <a:lnTo>
                    <a:pt x="1084" y="123"/>
                  </a:lnTo>
                  <a:lnTo>
                    <a:pt x="1084" y="123"/>
                  </a:lnTo>
                  <a:lnTo>
                    <a:pt x="1084" y="123"/>
                  </a:lnTo>
                  <a:lnTo>
                    <a:pt x="1085" y="123"/>
                  </a:lnTo>
                  <a:lnTo>
                    <a:pt x="1085" y="123"/>
                  </a:lnTo>
                  <a:lnTo>
                    <a:pt x="1085" y="123"/>
                  </a:lnTo>
                  <a:lnTo>
                    <a:pt x="1085" y="123"/>
                  </a:lnTo>
                  <a:lnTo>
                    <a:pt x="1086" y="123"/>
                  </a:lnTo>
                  <a:lnTo>
                    <a:pt x="1086" y="123"/>
                  </a:lnTo>
                  <a:lnTo>
                    <a:pt x="1086" y="123"/>
                  </a:lnTo>
                  <a:lnTo>
                    <a:pt x="1087" y="123"/>
                  </a:lnTo>
                  <a:lnTo>
                    <a:pt x="1087" y="123"/>
                  </a:lnTo>
                  <a:lnTo>
                    <a:pt x="1087" y="123"/>
                  </a:lnTo>
                  <a:lnTo>
                    <a:pt x="1088" y="123"/>
                  </a:lnTo>
                  <a:lnTo>
                    <a:pt x="1088" y="123"/>
                  </a:lnTo>
                  <a:lnTo>
                    <a:pt x="1088" y="123"/>
                  </a:lnTo>
                  <a:lnTo>
                    <a:pt x="1088" y="123"/>
                  </a:lnTo>
                  <a:lnTo>
                    <a:pt x="1089" y="123"/>
                  </a:lnTo>
                  <a:lnTo>
                    <a:pt x="1089" y="123"/>
                  </a:lnTo>
                  <a:lnTo>
                    <a:pt x="1089" y="123"/>
                  </a:lnTo>
                  <a:lnTo>
                    <a:pt x="1090" y="123"/>
                  </a:lnTo>
                  <a:lnTo>
                    <a:pt x="1090" y="123"/>
                  </a:lnTo>
                  <a:lnTo>
                    <a:pt x="1090" y="123"/>
                  </a:lnTo>
                  <a:lnTo>
                    <a:pt x="1091" y="123"/>
                  </a:lnTo>
                  <a:lnTo>
                    <a:pt x="1091" y="123"/>
                  </a:lnTo>
                  <a:lnTo>
                    <a:pt x="1091" y="123"/>
                  </a:lnTo>
                  <a:lnTo>
                    <a:pt x="1091" y="123"/>
                  </a:lnTo>
                  <a:lnTo>
                    <a:pt x="1092" y="123"/>
                  </a:lnTo>
                  <a:lnTo>
                    <a:pt x="1092" y="123"/>
                  </a:lnTo>
                  <a:lnTo>
                    <a:pt x="1092" y="123"/>
                  </a:lnTo>
                  <a:lnTo>
                    <a:pt x="1093" y="123"/>
                  </a:lnTo>
                  <a:lnTo>
                    <a:pt x="1093" y="123"/>
                  </a:lnTo>
                  <a:lnTo>
                    <a:pt x="1093" y="123"/>
                  </a:lnTo>
                  <a:lnTo>
                    <a:pt x="1093" y="123"/>
                  </a:lnTo>
                  <a:lnTo>
                    <a:pt x="1094" y="123"/>
                  </a:lnTo>
                  <a:lnTo>
                    <a:pt x="1094" y="123"/>
                  </a:lnTo>
                  <a:lnTo>
                    <a:pt x="1094" y="123"/>
                  </a:lnTo>
                  <a:lnTo>
                    <a:pt x="1095" y="123"/>
                  </a:lnTo>
                  <a:lnTo>
                    <a:pt x="1095" y="123"/>
                  </a:lnTo>
                  <a:lnTo>
                    <a:pt x="1095" y="123"/>
                  </a:lnTo>
                  <a:lnTo>
                    <a:pt x="1095" y="123"/>
                  </a:lnTo>
                  <a:lnTo>
                    <a:pt x="1096" y="123"/>
                  </a:lnTo>
                  <a:lnTo>
                    <a:pt x="1096" y="123"/>
                  </a:lnTo>
                  <a:lnTo>
                    <a:pt x="1096" y="123"/>
                  </a:lnTo>
                  <a:lnTo>
                    <a:pt x="1097" y="123"/>
                  </a:lnTo>
                  <a:lnTo>
                    <a:pt x="1097" y="123"/>
                  </a:lnTo>
                  <a:lnTo>
                    <a:pt x="1097" y="123"/>
                  </a:lnTo>
                  <a:lnTo>
                    <a:pt x="1097" y="123"/>
                  </a:lnTo>
                  <a:lnTo>
                    <a:pt x="1098" y="123"/>
                  </a:lnTo>
                  <a:lnTo>
                    <a:pt x="1098" y="123"/>
                  </a:lnTo>
                  <a:lnTo>
                    <a:pt x="1098" y="123"/>
                  </a:lnTo>
                  <a:lnTo>
                    <a:pt x="1099" y="123"/>
                  </a:lnTo>
                  <a:lnTo>
                    <a:pt x="1099" y="123"/>
                  </a:lnTo>
                  <a:lnTo>
                    <a:pt x="1099" y="123"/>
                  </a:lnTo>
                  <a:lnTo>
                    <a:pt x="1099" y="123"/>
                  </a:lnTo>
                  <a:lnTo>
                    <a:pt x="1100" y="123"/>
                  </a:lnTo>
                  <a:lnTo>
                    <a:pt x="1100" y="123"/>
                  </a:lnTo>
                  <a:lnTo>
                    <a:pt x="1100" y="123"/>
                  </a:lnTo>
                  <a:lnTo>
                    <a:pt x="1101" y="123"/>
                  </a:lnTo>
                  <a:lnTo>
                    <a:pt x="1101" y="123"/>
                  </a:lnTo>
                  <a:lnTo>
                    <a:pt x="1101" y="123"/>
                  </a:lnTo>
                  <a:lnTo>
                    <a:pt x="1101" y="123"/>
                  </a:lnTo>
                  <a:lnTo>
                    <a:pt x="1102" y="123"/>
                  </a:lnTo>
                  <a:lnTo>
                    <a:pt x="1102" y="123"/>
                  </a:lnTo>
                  <a:lnTo>
                    <a:pt x="1102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4" y="123"/>
                  </a:lnTo>
                  <a:lnTo>
                    <a:pt x="1104" y="123"/>
                  </a:lnTo>
                  <a:lnTo>
                    <a:pt x="1104" y="123"/>
                  </a:lnTo>
                  <a:lnTo>
                    <a:pt x="1105" y="123"/>
                  </a:lnTo>
                  <a:lnTo>
                    <a:pt x="1105" y="123"/>
                  </a:lnTo>
                  <a:lnTo>
                    <a:pt x="1105" y="123"/>
                  </a:lnTo>
                  <a:lnTo>
                    <a:pt x="1105" y="123"/>
                  </a:lnTo>
                  <a:lnTo>
                    <a:pt x="1106" y="123"/>
                  </a:lnTo>
                  <a:lnTo>
                    <a:pt x="1106" y="123"/>
                  </a:lnTo>
                  <a:lnTo>
                    <a:pt x="1106" y="123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8" y="123"/>
                  </a:lnTo>
                  <a:lnTo>
                    <a:pt x="1108" y="123"/>
                  </a:lnTo>
                  <a:lnTo>
                    <a:pt x="1108" y="123"/>
                  </a:lnTo>
                  <a:lnTo>
                    <a:pt x="1109" y="123"/>
                  </a:lnTo>
                  <a:lnTo>
                    <a:pt x="1109" y="123"/>
                  </a:lnTo>
                  <a:lnTo>
                    <a:pt x="1109" y="123"/>
                  </a:lnTo>
                  <a:lnTo>
                    <a:pt x="1109" y="123"/>
                  </a:lnTo>
                  <a:lnTo>
                    <a:pt x="1110" y="123"/>
                  </a:lnTo>
                  <a:lnTo>
                    <a:pt x="1110" y="123"/>
                  </a:lnTo>
                  <a:lnTo>
                    <a:pt x="1110" y="123"/>
                  </a:lnTo>
                  <a:lnTo>
                    <a:pt x="1111" y="123"/>
                  </a:lnTo>
                  <a:lnTo>
                    <a:pt x="1111" y="123"/>
                  </a:lnTo>
                  <a:lnTo>
                    <a:pt x="1111" y="123"/>
                  </a:lnTo>
                  <a:lnTo>
                    <a:pt x="1111" y="123"/>
                  </a:lnTo>
                  <a:lnTo>
                    <a:pt x="1112" y="123"/>
                  </a:lnTo>
                  <a:lnTo>
                    <a:pt x="1112" y="123"/>
                  </a:lnTo>
                  <a:lnTo>
                    <a:pt x="1112" y="123"/>
                  </a:lnTo>
                  <a:lnTo>
                    <a:pt x="1113" y="123"/>
                  </a:lnTo>
                  <a:lnTo>
                    <a:pt x="1113" y="123"/>
                  </a:lnTo>
                  <a:lnTo>
                    <a:pt x="1113" y="123"/>
                  </a:lnTo>
                  <a:lnTo>
                    <a:pt x="1113" y="123"/>
                  </a:lnTo>
                  <a:lnTo>
                    <a:pt x="1114" y="123"/>
                  </a:lnTo>
                  <a:lnTo>
                    <a:pt x="1114" y="123"/>
                  </a:lnTo>
                  <a:lnTo>
                    <a:pt x="1114" y="123"/>
                  </a:lnTo>
                  <a:lnTo>
                    <a:pt x="1115" y="123"/>
                  </a:lnTo>
                  <a:lnTo>
                    <a:pt x="1115" y="123"/>
                  </a:lnTo>
                  <a:lnTo>
                    <a:pt x="1115" y="123"/>
                  </a:lnTo>
                  <a:lnTo>
                    <a:pt x="1116" y="123"/>
                  </a:lnTo>
                  <a:lnTo>
                    <a:pt x="1116" y="123"/>
                  </a:lnTo>
                  <a:lnTo>
                    <a:pt x="1116" y="123"/>
                  </a:lnTo>
                  <a:lnTo>
                    <a:pt x="1116" y="123"/>
                  </a:lnTo>
                  <a:lnTo>
                    <a:pt x="1116" y="123"/>
                  </a:lnTo>
                  <a:lnTo>
                    <a:pt x="1117" y="123"/>
                  </a:lnTo>
                  <a:lnTo>
                    <a:pt x="1117" y="123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9" y="123"/>
                  </a:lnTo>
                  <a:lnTo>
                    <a:pt x="1119" y="123"/>
                  </a:lnTo>
                  <a:lnTo>
                    <a:pt x="1119" y="123"/>
                  </a:lnTo>
                  <a:lnTo>
                    <a:pt x="1120" y="123"/>
                  </a:lnTo>
                  <a:lnTo>
                    <a:pt x="1120" y="123"/>
                  </a:lnTo>
                  <a:lnTo>
                    <a:pt x="1120" y="123"/>
                  </a:lnTo>
                  <a:lnTo>
                    <a:pt x="1120" y="123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2" y="123"/>
                  </a:lnTo>
                  <a:lnTo>
                    <a:pt x="1122" y="123"/>
                  </a:lnTo>
                  <a:lnTo>
                    <a:pt x="1122" y="123"/>
                  </a:lnTo>
                  <a:lnTo>
                    <a:pt x="1122" y="123"/>
                  </a:lnTo>
                  <a:lnTo>
                    <a:pt x="1123" y="123"/>
                  </a:lnTo>
                  <a:lnTo>
                    <a:pt x="1123" y="123"/>
                  </a:lnTo>
                  <a:lnTo>
                    <a:pt x="1123" y="123"/>
                  </a:lnTo>
                  <a:lnTo>
                    <a:pt x="1124" y="123"/>
                  </a:lnTo>
                  <a:lnTo>
                    <a:pt x="1124" y="123"/>
                  </a:lnTo>
                  <a:lnTo>
                    <a:pt x="1124" y="123"/>
                  </a:lnTo>
                  <a:lnTo>
                    <a:pt x="1124" y="123"/>
                  </a:lnTo>
                  <a:lnTo>
                    <a:pt x="1125" y="123"/>
                  </a:lnTo>
                  <a:lnTo>
                    <a:pt x="1125" y="123"/>
                  </a:lnTo>
                  <a:lnTo>
                    <a:pt x="1125" y="123"/>
                  </a:lnTo>
                  <a:lnTo>
                    <a:pt x="1126" y="123"/>
                  </a:lnTo>
                  <a:lnTo>
                    <a:pt x="1126" y="123"/>
                  </a:lnTo>
                  <a:lnTo>
                    <a:pt x="1126" y="123"/>
                  </a:lnTo>
                  <a:lnTo>
                    <a:pt x="1126" y="123"/>
                  </a:lnTo>
                  <a:lnTo>
                    <a:pt x="1127" y="123"/>
                  </a:lnTo>
                  <a:lnTo>
                    <a:pt x="1127" y="123"/>
                  </a:lnTo>
                  <a:lnTo>
                    <a:pt x="1127" y="123"/>
                  </a:lnTo>
                  <a:lnTo>
                    <a:pt x="1128" y="123"/>
                  </a:lnTo>
                  <a:lnTo>
                    <a:pt x="1128" y="123"/>
                  </a:lnTo>
                  <a:lnTo>
                    <a:pt x="1128" y="123"/>
                  </a:lnTo>
                  <a:lnTo>
                    <a:pt x="1128" y="123"/>
                  </a:lnTo>
                  <a:lnTo>
                    <a:pt x="1129" y="123"/>
                  </a:lnTo>
                  <a:lnTo>
                    <a:pt x="1129" y="123"/>
                  </a:lnTo>
                  <a:lnTo>
                    <a:pt x="1129" y="123"/>
                  </a:lnTo>
                  <a:lnTo>
                    <a:pt x="1130" y="123"/>
                  </a:lnTo>
                  <a:lnTo>
                    <a:pt x="1130" y="123"/>
                  </a:lnTo>
                  <a:lnTo>
                    <a:pt x="1130" y="123"/>
                  </a:lnTo>
                  <a:lnTo>
                    <a:pt x="1130" y="123"/>
                  </a:lnTo>
                  <a:lnTo>
                    <a:pt x="1131" y="123"/>
                  </a:lnTo>
                  <a:lnTo>
                    <a:pt x="1131" y="123"/>
                  </a:lnTo>
                  <a:lnTo>
                    <a:pt x="1131" y="123"/>
                  </a:lnTo>
                  <a:lnTo>
                    <a:pt x="1132" y="123"/>
                  </a:lnTo>
                  <a:lnTo>
                    <a:pt x="1132" y="123"/>
                  </a:lnTo>
                  <a:lnTo>
                    <a:pt x="1132" y="123"/>
                  </a:lnTo>
                  <a:lnTo>
                    <a:pt x="1132" y="123"/>
                  </a:lnTo>
                  <a:lnTo>
                    <a:pt x="1133" y="123"/>
                  </a:lnTo>
                  <a:lnTo>
                    <a:pt x="1133" y="123"/>
                  </a:lnTo>
                  <a:lnTo>
                    <a:pt x="1133" y="123"/>
                  </a:lnTo>
                  <a:lnTo>
                    <a:pt x="1134" y="123"/>
                  </a:lnTo>
                  <a:lnTo>
                    <a:pt x="1134" y="123"/>
                  </a:lnTo>
                  <a:lnTo>
                    <a:pt x="1134" y="123"/>
                  </a:lnTo>
                  <a:lnTo>
                    <a:pt x="1134" y="123"/>
                  </a:lnTo>
                  <a:lnTo>
                    <a:pt x="1135" y="123"/>
                  </a:lnTo>
                  <a:lnTo>
                    <a:pt x="1135" y="123"/>
                  </a:lnTo>
                  <a:lnTo>
                    <a:pt x="1135" y="123"/>
                  </a:lnTo>
                  <a:lnTo>
                    <a:pt x="1136" y="123"/>
                  </a:lnTo>
                  <a:lnTo>
                    <a:pt x="1136" y="123"/>
                  </a:lnTo>
                  <a:lnTo>
                    <a:pt x="1136" y="123"/>
                  </a:lnTo>
                  <a:lnTo>
                    <a:pt x="1136" y="123"/>
                  </a:lnTo>
                  <a:lnTo>
                    <a:pt x="1137" y="123"/>
                  </a:lnTo>
                  <a:lnTo>
                    <a:pt x="1137" y="123"/>
                  </a:lnTo>
                  <a:lnTo>
                    <a:pt x="1137" y="123"/>
                  </a:lnTo>
                  <a:lnTo>
                    <a:pt x="1138" y="123"/>
                  </a:lnTo>
                  <a:lnTo>
                    <a:pt x="1138" y="123"/>
                  </a:lnTo>
                  <a:lnTo>
                    <a:pt x="1138" y="123"/>
                  </a:lnTo>
                  <a:lnTo>
                    <a:pt x="1138" y="123"/>
                  </a:lnTo>
                  <a:lnTo>
                    <a:pt x="1139" y="123"/>
                  </a:lnTo>
                  <a:lnTo>
                    <a:pt x="1139" y="123"/>
                  </a:lnTo>
                  <a:lnTo>
                    <a:pt x="1139" y="123"/>
                  </a:lnTo>
                  <a:lnTo>
                    <a:pt x="1140" y="123"/>
                  </a:lnTo>
                  <a:lnTo>
                    <a:pt x="1140" y="123"/>
                  </a:lnTo>
                  <a:lnTo>
                    <a:pt x="1140" y="123"/>
                  </a:lnTo>
                  <a:lnTo>
                    <a:pt x="1141" y="123"/>
                  </a:lnTo>
                  <a:lnTo>
                    <a:pt x="1141" y="123"/>
                  </a:lnTo>
                  <a:lnTo>
                    <a:pt x="1141" y="123"/>
                  </a:lnTo>
                  <a:lnTo>
                    <a:pt x="1141" y="123"/>
                  </a:lnTo>
                  <a:lnTo>
                    <a:pt x="1142" y="123"/>
                  </a:lnTo>
                  <a:lnTo>
                    <a:pt x="1142" y="123"/>
                  </a:lnTo>
                  <a:lnTo>
                    <a:pt x="1142" y="123"/>
                  </a:lnTo>
                  <a:lnTo>
                    <a:pt x="1142" y="123"/>
                  </a:lnTo>
                  <a:lnTo>
                    <a:pt x="1143" y="123"/>
                  </a:lnTo>
                  <a:lnTo>
                    <a:pt x="1143" y="123"/>
                  </a:lnTo>
                  <a:lnTo>
                    <a:pt x="1143" y="123"/>
                  </a:lnTo>
                  <a:lnTo>
                    <a:pt x="1144" y="123"/>
                  </a:lnTo>
                  <a:lnTo>
                    <a:pt x="1144" y="123"/>
                  </a:lnTo>
                  <a:lnTo>
                    <a:pt x="1144" y="123"/>
                  </a:lnTo>
                  <a:lnTo>
                    <a:pt x="1145" y="123"/>
                  </a:lnTo>
                  <a:lnTo>
                    <a:pt x="1145" y="123"/>
                  </a:lnTo>
                  <a:lnTo>
                    <a:pt x="1145" y="123"/>
                  </a:lnTo>
                  <a:lnTo>
                    <a:pt x="1145" y="123"/>
                  </a:lnTo>
                  <a:lnTo>
                    <a:pt x="1146" y="123"/>
                  </a:lnTo>
                  <a:lnTo>
                    <a:pt x="1146" y="123"/>
                  </a:lnTo>
                  <a:lnTo>
                    <a:pt x="1146" y="123"/>
                  </a:lnTo>
                  <a:lnTo>
                    <a:pt x="1147" y="123"/>
                  </a:lnTo>
                  <a:lnTo>
                    <a:pt x="1147" y="123"/>
                  </a:lnTo>
                  <a:lnTo>
                    <a:pt x="1147" y="123"/>
                  </a:lnTo>
                  <a:lnTo>
                    <a:pt x="1147" y="123"/>
                  </a:lnTo>
                  <a:lnTo>
                    <a:pt x="1147" y="123"/>
                  </a:lnTo>
                  <a:lnTo>
                    <a:pt x="1148" y="123"/>
                  </a:lnTo>
                  <a:lnTo>
                    <a:pt x="1148" y="123"/>
                  </a:lnTo>
                  <a:lnTo>
                    <a:pt x="1149" y="123"/>
                  </a:lnTo>
                  <a:lnTo>
                    <a:pt x="1149" y="123"/>
                  </a:lnTo>
                  <a:lnTo>
                    <a:pt x="1149" y="123"/>
                  </a:lnTo>
                  <a:lnTo>
                    <a:pt x="1149" y="123"/>
                  </a:lnTo>
                  <a:lnTo>
                    <a:pt x="1150" y="123"/>
                  </a:lnTo>
                  <a:lnTo>
                    <a:pt x="1150" y="123"/>
                  </a:lnTo>
                  <a:lnTo>
                    <a:pt x="1150" y="123"/>
                  </a:lnTo>
                  <a:lnTo>
                    <a:pt x="1151" y="123"/>
                  </a:lnTo>
                  <a:lnTo>
                    <a:pt x="1151" y="123"/>
                  </a:lnTo>
                  <a:lnTo>
                    <a:pt x="1151" y="123"/>
                  </a:lnTo>
                  <a:lnTo>
                    <a:pt x="1151" y="123"/>
                  </a:lnTo>
                  <a:lnTo>
                    <a:pt x="1152" y="123"/>
                  </a:lnTo>
                  <a:lnTo>
                    <a:pt x="1152" y="123"/>
                  </a:lnTo>
                  <a:lnTo>
                    <a:pt x="1152" y="123"/>
                  </a:lnTo>
                  <a:lnTo>
                    <a:pt x="1153" y="123"/>
                  </a:lnTo>
                  <a:lnTo>
                    <a:pt x="1153" y="123"/>
                  </a:lnTo>
                  <a:lnTo>
                    <a:pt x="1153" y="123"/>
                  </a:lnTo>
                  <a:lnTo>
                    <a:pt x="1153" y="123"/>
                  </a:lnTo>
                  <a:lnTo>
                    <a:pt x="1154" y="123"/>
                  </a:lnTo>
                  <a:lnTo>
                    <a:pt x="1154" y="123"/>
                  </a:lnTo>
                  <a:lnTo>
                    <a:pt x="1154" y="123"/>
                  </a:lnTo>
                  <a:lnTo>
                    <a:pt x="1155" y="123"/>
                  </a:lnTo>
                  <a:lnTo>
                    <a:pt x="1155" y="123"/>
                  </a:lnTo>
                  <a:lnTo>
                    <a:pt x="1155" y="123"/>
                  </a:lnTo>
                  <a:lnTo>
                    <a:pt x="1155" y="123"/>
                  </a:lnTo>
                  <a:lnTo>
                    <a:pt x="1156" y="123"/>
                  </a:lnTo>
                  <a:lnTo>
                    <a:pt x="1156" y="123"/>
                  </a:lnTo>
                  <a:lnTo>
                    <a:pt x="1156" y="123"/>
                  </a:lnTo>
                  <a:lnTo>
                    <a:pt x="1157" y="123"/>
                  </a:lnTo>
                  <a:lnTo>
                    <a:pt x="1157" y="123"/>
                  </a:lnTo>
                  <a:lnTo>
                    <a:pt x="1157" y="123"/>
                  </a:lnTo>
                  <a:lnTo>
                    <a:pt x="1157" y="123"/>
                  </a:lnTo>
                  <a:lnTo>
                    <a:pt x="1158" y="123"/>
                  </a:lnTo>
                  <a:lnTo>
                    <a:pt x="1158" y="123"/>
                  </a:lnTo>
                  <a:lnTo>
                    <a:pt x="1158" y="123"/>
                  </a:lnTo>
                  <a:lnTo>
                    <a:pt x="1159" y="123"/>
                  </a:lnTo>
                  <a:lnTo>
                    <a:pt x="1159" y="123"/>
                  </a:lnTo>
                  <a:lnTo>
                    <a:pt x="1159" y="123"/>
                  </a:lnTo>
                  <a:lnTo>
                    <a:pt x="1159" y="123"/>
                  </a:lnTo>
                  <a:lnTo>
                    <a:pt x="1160" y="123"/>
                  </a:lnTo>
                  <a:lnTo>
                    <a:pt x="1160" y="123"/>
                  </a:lnTo>
                  <a:lnTo>
                    <a:pt x="1160" y="123"/>
                  </a:lnTo>
                  <a:lnTo>
                    <a:pt x="1161" y="123"/>
                  </a:lnTo>
                  <a:lnTo>
                    <a:pt x="1161" y="123"/>
                  </a:lnTo>
                  <a:lnTo>
                    <a:pt x="1161" y="123"/>
                  </a:lnTo>
                  <a:lnTo>
                    <a:pt x="1161" y="123"/>
                  </a:lnTo>
                  <a:lnTo>
                    <a:pt x="1162" y="123"/>
                  </a:lnTo>
                  <a:lnTo>
                    <a:pt x="1162" y="123"/>
                  </a:lnTo>
                  <a:lnTo>
                    <a:pt x="1162" y="123"/>
                  </a:lnTo>
                  <a:lnTo>
                    <a:pt x="1163" y="123"/>
                  </a:lnTo>
                  <a:lnTo>
                    <a:pt x="1163" y="123"/>
                  </a:lnTo>
                  <a:lnTo>
                    <a:pt x="1163" y="123"/>
                  </a:lnTo>
                  <a:lnTo>
                    <a:pt x="1163" y="123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5" y="123"/>
                  </a:lnTo>
                  <a:lnTo>
                    <a:pt x="1165" y="123"/>
                  </a:lnTo>
                  <a:lnTo>
                    <a:pt x="1165" y="123"/>
                  </a:lnTo>
                  <a:lnTo>
                    <a:pt x="1166" y="123"/>
                  </a:lnTo>
                  <a:lnTo>
                    <a:pt x="1166" y="123"/>
                  </a:lnTo>
                  <a:lnTo>
                    <a:pt x="1166" y="123"/>
                  </a:lnTo>
                  <a:lnTo>
                    <a:pt x="1166" y="123"/>
                  </a:lnTo>
                  <a:lnTo>
                    <a:pt x="1167" y="123"/>
                  </a:lnTo>
                  <a:lnTo>
                    <a:pt x="1167" y="123"/>
                  </a:lnTo>
                  <a:lnTo>
                    <a:pt x="1167" y="123"/>
                  </a:lnTo>
                  <a:lnTo>
                    <a:pt x="1168" y="123"/>
                  </a:lnTo>
                  <a:lnTo>
                    <a:pt x="1168" y="123"/>
                  </a:lnTo>
                  <a:lnTo>
                    <a:pt x="1168" y="123"/>
                  </a:lnTo>
                  <a:lnTo>
                    <a:pt x="1168" y="123"/>
                  </a:lnTo>
                  <a:lnTo>
                    <a:pt x="1169" y="123"/>
                  </a:lnTo>
                  <a:lnTo>
                    <a:pt x="1169" y="123"/>
                  </a:lnTo>
                  <a:lnTo>
                    <a:pt x="1169" y="123"/>
                  </a:lnTo>
                  <a:lnTo>
                    <a:pt x="1170" y="123"/>
                  </a:lnTo>
                  <a:lnTo>
                    <a:pt x="1170" y="123"/>
                  </a:lnTo>
                  <a:lnTo>
                    <a:pt x="1170" y="123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3"/>
                  </a:lnTo>
                  <a:lnTo>
                    <a:pt x="1171" y="123"/>
                  </a:lnTo>
                  <a:lnTo>
                    <a:pt x="1172" y="123"/>
                  </a:lnTo>
                  <a:lnTo>
                    <a:pt x="1172" y="123"/>
                  </a:lnTo>
                  <a:lnTo>
                    <a:pt x="1172" y="123"/>
                  </a:lnTo>
                  <a:lnTo>
                    <a:pt x="1172" y="123"/>
                  </a:lnTo>
                  <a:lnTo>
                    <a:pt x="1173" y="123"/>
                  </a:lnTo>
                  <a:lnTo>
                    <a:pt x="1173" y="123"/>
                  </a:lnTo>
                  <a:lnTo>
                    <a:pt x="1173" y="123"/>
                  </a:lnTo>
                  <a:lnTo>
                    <a:pt x="1173" y="123"/>
                  </a:lnTo>
                  <a:lnTo>
                    <a:pt x="1174" y="123"/>
                  </a:lnTo>
                  <a:lnTo>
                    <a:pt x="1174" y="123"/>
                  </a:lnTo>
                  <a:lnTo>
                    <a:pt x="1174" y="123"/>
                  </a:lnTo>
                  <a:lnTo>
                    <a:pt x="1175" y="123"/>
                  </a:lnTo>
                  <a:lnTo>
                    <a:pt x="1175" y="123"/>
                  </a:lnTo>
                  <a:lnTo>
                    <a:pt x="1175" y="123"/>
                  </a:lnTo>
                  <a:lnTo>
                    <a:pt x="1176" y="123"/>
                  </a:lnTo>
                  <a:lnTo>
                    <a:pt x="1176" y="123"/>
                  </a:lnTo>
                  <a:lnTo>
                    <a:pt x="1176" y="123"/>
                  </a:lnTo>
                  <a:lnTo>
                    <a:pt x="1176" y="123"/>
                  </a:lnTo>
                  <a:lnTo>
                    <a:pt x="1177" y="123"/>
                  </a:lnTo>
                  <a:lnTo>
                    <a:pt x="1177" y="123"/>
                  </a:lnTo>
                  <a:lnTo>
                    <a:pt x="1177" y="123"/>
                  </a:lnTo>
                  <a:lnTo>
                    <a:pt x="1178" y="123"/>
                  </a:lnTo>
                  <a:lnTo>
                    <a:pt x="1178" y="123"/>
                  </a:lnTo>
                  <a:lnTo>
                    <a:pt x="1178" y="123"/>
                  </a:lnTo>
                  <a:lnTo>
                    <a:pt x="1178" y="123"/>
                  </a:lnTo>
                  <a:lnTo>
                    <a:pt x="1178" y="123"/>
                  </a:lnTo>
                  <a:lnTo>
                    <a:pt x="1179" y="123"/>
                  </a:lnTo>
                  <a:lnTo>
                    <a:pt x="1179" y="123"/>
                  </a:lnTo>
                  <a:lnTo>
                    <a:pt x="1180" y="123"/>
                  </a:lnTo>
                  <a:lnTo>
                    <a:pt x="1180" y="123"/>
                  </a:lnTo>
                  <a:lnTo>
                    <a:pt x="1180" y="123"/>
                  </a:lnTo>
                  <a:lnTo>
                    <a:pt x="1180" y="123"/>
                  </a:lnTo>
                  <a:lnTo>
                    <a:pt x="1181" y="123"/>
                  </a:lnTo>
                  <a:lnTo>
                    <a:pt x="1181" y="123"/>
                  </a:lnTo>
                  <a:lnTo>
                    <a:pt x="1181" y="123"/>
                  </a:lnTo>
                  <a:lnTo>
                    <a:pt x="1182" y="123"/>
                  </a:lnTo>
                  <a:lnTo>
                    <a:pt x="1182" y="123"/>
                  </a:lnTo>
                  <a:lnTo>
                    <a:pt x="1182" y="123"/>
                  </a:lnTo>
                  <a:lnTo>
                    <a:pt x="1182" y="123"/>
                  </a:lnTo>
                  <a:lnTo>
                    <a:pt x="1183" y="123"/>
                  </a:lnTo>
                  <a:lnTo>
                    <a:pt x="1183" y="123"/>
                  </a:lnTo>
                  <a:lnTo>
                    <a:pt x="1183" y="123"/>
                  </a:lnTo>
                  <a:lnTo>
                    <a:pt x="1184" y="123"/>
                  </a:lnTo>
                  <a:lnTo>
                    <a:pt x="1184" y="123"/>
                  </a:lnTo>
                  <a:lnTo>
                    <a:pt x="1184" y="123"/>
                  </a:lnTo>
                  <a:lnTo>
                    <a:pt x="1184" y="123"/>
                  </a:lnTo>
                  <a:lnTo>
                    <a:pt x="1185" y="123"/>
                  </a:lnTo>
                  <a:lnTo>
                    <a:pt x="1185" y="123"/>
                  </a:lnTo>
                  <a:lnTo>
                    <a:pt x="1185" y="123"/>
                  </a:lnTo>
                  <a:lnTo>
                    <a:pt x="1186" y="123"/>
                  </a:lnTo>
                  <a:lnTo>
                    <a:pt x="1186" y="123"/>
                  </a:lnTo>
                  <a:lnTo>
                    <a:pt x="1186" y="123"/>
                  </a:lnTo>
                  <a:lnTo>
                    <a:pt x="1186" y="123"/>
                  </a:lnTo>
                  <a:lnTo>
                    <a:pt x="1187" y="123"/>
                  </a:lnTo>
                  <a:lnTo>
                    <a:pt x="1187" y="123"/>
                  </a:lnTo>
                  <a:lnTo>
                    <a:pt x="1187" y="123"/>
                  </a:lnTo>
                  <a:lnTo>
                    <a:pt x="1188" y="123"/>
                  </a:lnTo>
                  <a:lnTo>
                    <a:pt x="1188" y="123"/>
                  </a:lnTo>
                  <a:lnTo>
                    <a:pt x="1188" y="123"/>
                  </a:lnTo>
                  <a:lnTo>
                    <a:pt x="1188" y="123"/>
                  </a:lnTo>
                  <a:lnTo>
                    <a:pt x="1189" y="123"/>
                  </a:lnTo>
                  <a:lnTo>
                    <a:pt x="1189" y="123"/>
                  </a:lnTo>
                  <a:lnTo>
                    <a:pt x="1189" y="123"/>
                  </a:lnTo>
                  <a:lnTo>
                    <a:pt x="1190" y="123"/>
                  </a:lnTo>
                  <a:lnTo>
                    <a:pt x="1190" y="123"/>
                  </a:lnTo>
                  <a:lnTo>
                    <a:pt x="1190" y="123"/>
                  </a:lnTo>
                  <a:lnTo>
                    <a:pt x="1190" y="123"/>
                  </a:lnTo>
                  <a:lnTo>
                    <a:pt x="1191" y="123"/>
                  </a:lnTo>
                  <a:lnTo>
                    <a:pt x="1191" y="123"/>
                  </a:lnTo>
                  <a:lnTo>
                    <a:pt x="1191" y="123"/>
                  </a:lnTo>
                  <a:lnTo>
                    <a:pt x="1192" y="123"/>
                  </a:lnTo>
                  <a:lnTo>
                    <a:pt x="1192" y="123"/>
                  </a:lnTo>
                  <a:lnTo>
                    <a:pt x="1192" y="123"/>
                  </a:lnTo>
                  <a:lnTo>
                    <a:pt x="1193" y="123"/>
                  </a:lnTo>
                  <a:lnTo>
                    <a:pt x="1193" y="123"/>
                  </a:lnTo>
                  <a:lnTo>
                    <a:pt x="1193" y="123"/>
                  </a:lnTo>
                  <a:lnTo>
                    <a:pt x="1193" y="123"/>
                  </a:lnTo>
                  <a:lnTo>
                    <a:pt x="1194" y="123"/>
                  </a:lnTo>
                  <a:lnTo>
                    <a:pt x="1194" y="123"/>
                  </a:lnTo>
                  <a:lnTo>
                    <a:pt x="1194" y="123"/>
                  </a:lnTo>
                  <a:lnTo>
                    <a:pt x="1195" y="123"/>
                  </a:lnTo>
                  <a:lnTo>
                    <a:pt x="1195" y="123"/>
                  </a:lnTo>
                  <a:lnTo>
                    <a:pt x="1195" y="123"/>
                  </a:lnTo>
                  <a:lnTo>
                    <a:pt x="1195" y="123"/>
                  </a:lnTo>
                  <a:lnTo>
                    <a:pt x="1196" y="123"/>
                  </a:lnTo>
                  <a:lnTo>
                    <a:pt x="1196" y="123"/>
                  </a:lnTo>
                  <a:lnTo>
                    <a:pt x="1196" y="123"/>
                  </a:lnTo>
                  <a:lnTo>
                    <a:pt x="1197" y="123"/>
                  </a:lnTo>
                  <a:lnTo>
                    <a:pt x="1197" y="123"/>
                  </a:lnTo>
                  <a:lnTo>
                    <a:pt x="1197" y="123"/>
                  </a:lnTo>
                  <a:lnTo>
                    <a:pt x="1197" y="123"/>
                  </a:lnTo>
                  <a:lnTo>
                    <a:pt x="1198" y="123"/>
                  </a:lnTo>
                  <a:lnTo>
                    <a:pt x="1198" y="123"/>
                  </a:lnTo>
                  <a:lnTo>
                    <a:pt x="1198" y="123"/>
                  </a:lnTo>
                  <a:lnTo>
                    <a:pt x="1199" y="123"/>
                  </a:lnTo>
                  <a:lnTo>
                    <a:pt x="1199" y="123"/>
                  </a:lnTo>
                  <a:lnTo>
                    <a:pt x="1199" y="123"/>
                  </a:lnTo>
                  <a:lnTo>
                    <a:pt x="1199" y="123"/>
                  </a:lnTo>
                  <a:lnTo>
                    <a:pt x="1200" y="123"/>
                  </a:lnTo>
                  <a:lnTo>
                    <a:pt x="1200" y="123"/>
                  </a:lnTo>
                  <a:lnTo>
                    <a:pt x="1200" y="123"/>
                  </a:lnTo>
                  <a:lnTo>
                    <a:pt x="1201" y="123"/>
                  </a:lnTo>
                  <a:lnTo>
                    <a:pt x="1201" y="123"/>
                  </a:lnTo>
                  <a:lnTo>
                    <a:pt x="1201" y="123"/>
                  </a:lnTo>
                  <a:lnTo>
                    <a:pt x="1201" y="123"/>
                  </a:lnTo>
                  <a:lnTo>
                    <a:pt x="1202" y="123"/>
                  </a:lnTo>
                  <a:lnTo>
                    <a:pt x="1202" y="123"/>
                  </a:lnTo>
                  <a:lnTo>
                    <a:pt x="1202" y="123"/>
                  </a:lnTo>
                  <a:lnTo>
                    <a:pt x="1203" y="123"/>
                  </a:lnTo>
                  <a:lnTo>
                    <a:pt x="1203" y="123"/>
                  </a:lnTo>
                  <a:lnTo>
                    <a:pt x="1203" y="123"/>
                  </a:lnTo>
                  <a:lnTo>
                    <a:pt x="1203" y="123"/>
                  </a:lnTo>
                  <a:lnTo>
                    <a:pt x="1204" y="123"/>
                  </a:lnTo>
                  <a:lnTo>
                    <a:pt x="1204" y="123"/>
                  </a:lnTo>
                  <a:lnTo>
                    <a:pt x="1204" y="123"/>
                  </a:lnTo>
                  <a:lnTo>
                    <a:pt x="1204" y="123"/>
                  </a:lnTo>
                  <a:lnTo>
                    <a:pt x="1205" y="123"/>
                  </a:lnTo>
                  <a:lnTo>
                    <a:pt x="1205" y="123"/>
                  </a:lnTo>
                  <a:lnTo>
                    <a:pt x="1205" y="123"/>
                  </a:lnTo>
                  <a:lnTo>
                    <a:pt x="1206" y="123"/>
                  </a:lnTo>
                  <a:lnTo>
                    <a:pt x="1206" y="123"/>
                  </a:lnTo>
                  <a:lnTo>
                    <a:pt x="1206" y="123"/>
                  </a:lnTo>
                  <a:lnTo>
                    <a:pt x="1207" y="123"/>
                  </a:lnTo>
                  <a:lnTo>
                    <a:pt x="1207" y="123"/>
                  </a:lnTo>
                  <a:lnTo>
                    <a:pt x="1207" y="123"/>
                  </a:lnTo>
                  <a:lnTo>
                    <a:pt x="1207" y="123"/>
                  </a:lnTo>
                  <a:lnTo>
                    <a:pt x="1208" y="123"/>
                  </a:lnTo>
                  <a:lnTo>
                    <a:pt x="1208" y="123"/>
                  </a:lnTo>
                  <a:lnTo>
                    <a:pt x="1208" y="123"/>
                  </a:lnTo>
                  <a:lnTo>
                    <a:pt x="1209" y="123"/>
                  </a:lnTo>
                  <a:lnTo>
                    <a:pt x="1209" y="123"/>
                  </a:lnTo>
                  <a:lnTo>
                    <a:pt x="1209" y="123"/>
                  </a:lnTo>
                  <a:lnTo>
                    <a:pt x="1209" y="123"/>
                  </a:lnTo>
                  <a:lnTo>
                    <a:pt x="1209" y="123"/>
                  </a:lnTo>
                  <a:lnTo>
                    <a:pt x="1210" y="123"/>
                  </a:lnTo>
                  <a:lnTo>
                    <a:pt x="1210" y="123"/>
                  </a:lnTo>
                  <a:lnTo>
                    <a:pt x="1211" y="123"/>
                  </a:lnTo>
                  <a:lnTo>
                    <a:pt x="1211" y="123"/>
                  </a:lnTo>
                  <a:lnTo>
                    <a:pt x="1211" y="123"/>
                  </a:lnTo>
                  <a:lnTo>
                    <a:pt x="1211" y="123"/>
                  </a:lnTo>
                  <a:lnTo>
                    <a:pt x="1212" y="123"/>
                  </a:lnTo>
                  <a:lnTo>
                    <a:pt x="1212" y="123"/>
                  </a:lnTo>
                  <a:lnTo>
                    <a:pt x="1212" y="123"/>
                  </a:lnTo>
                  <a:lnTo>
                    <a:pt x="1213" y="123"/>
                  </a:lnTo>
                  <a:lnTo>
                    <a:pt x="1213" y="123"/>
                  </a:lnTo>
                  <a:lnTo>
                    <a:pt x="1213" y="123"/>
                  </a:lnTo>
                  <a:lnTo>
                    <a:pt x="1213" y="123"/>
                  </a:lnTo>
                  <a:lnTo>
                    <a:pt x="1214" y="123"/>
                  </a:lnTo>
                  <a:lnTo>
                    <a:pt x="1214" y="123"/>
                  </a:lnTo>
                  <a:lnTo>
                    <a:pt x="1214" y="123"/>
                  </a:lnTo>
                  <a:lnTo>
                    <a:pt x="1215" y="123"/>
                  </a:lnTo>
                  <a:lnTo>
                    <a:pt x="1215" y="123"/>
                  </a:lnTo>
                  <a:lnTo>
                    <a:pt x="1215" y="123"/>
                  </a:lnTo>
                  <a:lnTo>
                    <a:pt x="1215" y="123"/>
                  </a:lnTo>
                  <a:lnTo>
                    <a:pt x="1216" y="123"/>
                  </a:lnTo>
                  <a:lnTo>
                    <a:pt x="1216" y="123"/>
                  </a:lnTo>
                  <a:lnTo>
                    <a:pt x="1216" y="123"/>
                  </a:lnTo>
                  <a:lnTo>
                    <a:pt x="1217" y="123"/>
                  </a:lnTo>
                  <a:lnTo>
                    <a:pt x="1217" y="123"/>
                  </a:lnTo>
                  <a:lnTo>
                    <a:pt x="1217" y="123"/>
                  </a:lnTo>
                  <a:lnTo>
                    <a:pt x="1218" y="123"/>
                  </a:lnTo>
                  <a:lnTo>
                    <a:pt x="1218" y="123"/>
                  </a:lnTo>
                  <a:lnTo>
                    <a:pt x="1218" y="123"/>
                  </a:lnTo>
                  <a:lnTo>
                    <a:pt x="1218" y="123"/>
                  </a:lnTo>
                  <a:lnTo>
                    <a:pt x="1219" y="123"/>
                  </a:lnTo>
                  <a:lnTo>
                    <a:pt x="1219" y="123"/>
                  </a:lnTo>
                  <a:lnTo>
                    <a:pt x="1219" y="123"/>
                  </a:lnTo>
                  <a:lnTo>
                    <a:pt x="1220" y="123"/>
                  </a:lnTo>
                  <a:lnTo>
                    <a:pt x="1220" y="123"/>
                  </a:lnTo>
                  <a:lnTo>
                    <a:pt x="1220" y="123"/>
                  </a:lnTo>
                  <a:lnTo>
                    <a:pt x="1220" y="123"/>
                  </a:lnTo>
                  <a:lnTo>
                    <a:pt x="1221" y="123"/>
                  </a:lnTo>
                  <a:lnTo>
                    <a:pt x="1221" y="123"/>
                  </a:lnTo>
                  <a:lnTo>
                    <a:pt x="1221" y="123"/>
                  </a:lnTo>
                  <a:lnTo>
                    <a:pt x="1222" y="123"/>
                  </a:lnTo>
                  <a:lnTo>
                    <a:pt x="1222" y="123"/>
                  </a:lnTo>
                  <a:lnTo>
                    <a:pt x="1222" y="123"/>
                  </a:lnTo>
                  <a:lnTo>
                    <a:pt x="1222" y="123"/>
                  </a:lnTo>
                  <a:lnTo>
                    <a:pt x="1223" y="123"/>
                  </a:lnTo>
                  <a:lnTo>
                    <a:pt x="1223" y="123"/>
                  </a:lnTo>
                  <a:lnTo>
                    <a:pt x="1223" y="123"/>
                  </a:lnTo>
                  <a:lnTo>
                    <a:pt x="1224" y="123"/>
                  </a:lnTo>
                  <a:lnTo>
                    <a:pt x="1224" y="123"/>
                  </a:lnTo>
                  <a:lnTo>
                    <a:pt x="1224" y="123"/>
                  </a:lnTo>
                  <a:lnTo>
                    <a:pt x="1224" y="123"/>
                  </a:lnTo>
                  <a:lnTo>
                    <a:pt x="1225" y="123"/>
                  </a:lnTo>
                  <a:lnTo>
                    <a:pt x="1225" y="123"/>
                  </a:lnTo>
                  <a:lnTo>
                    <a:pt x="1225" y="123"/>
                  </a:lnTo>
                  <a:lnTo>
                    <a:pt x="1226" y="123"/>
                  </a:lnTo>
                  <a:lnTo>
                    <a:pt x="1226" y="123"/>
                  </a:lnTo>
                  <a:lnTo>
                    <a:pt x="1226" y="123"/>
                  </a:lnTo>
                  <a:lnTo>
                    <a:pt x="1226" y="123"/>
                  </a:lnTo>
                  <a:lnTo>
                    <a:pt x="1227" y="123"/>
                  </a:lnTo>
                  <a:lnTo>
                    <a:pt x="1227" y="123"/>
                  </a:lnTo>
                  <a:lnTo>
                    <a:pt x="1227" y="123"/>
                  </a:lnTo>
                  <a:lnTo>
                    <a:pt x="1228" y="123"/>
                  </a:lnTo>
                  <a:lnTo>
                    <a:pt x="1228" y="123"/>
                  </a:lnTo>
                  <a:lnTo>
                    <a:pt x="1228" y="123"/>
                  </a:lnTo>
                  <a:lnTo>
                    <a:pt x="1228" y="123"/>
                  </a:lnTo>
                  <a:lnTo>
                    <a:pt x="1229" y="123"/>
                  </a:lnTo>
                  <a:lnTo>
                    <a:pt x="1229" y="123"/>
                  </a:lnTo>
                  <a:lnTo>
                    <a:pt x="1229" y="123"/>
                  </a:lnTo>
                  <a:lnTo>
                    <a:pt x="1230" y="123"/>
                  </a:lnTo>
                  <a:lnTo>
                    <a:pt x="1230" y="123"/>
                  </a:lnTo>
                  <a:lnTo>
                    <a:pt x="1230" y="123"/>
                  </a:lnTo>
                  <a:lnTo>
                    <a:pt x="1230" y="123"/>
                  </a:lnTo>
                  <a:lnTo>
                    <a:pt x="1231" y="123"/>
                  </a:lnTo>
                  <a:lnTo>
                    <a:pt x="1231" y="123"/>
                  </a:lnTo>
                  <a:lnTo>
                    <a:pt x="1231" y="123"/>
                  </a:lnTo>
                  <a:lnTo>
                    <a:pt x="1232" y="123"/>
                  </a:lnTo>
                  <a:lnTo>
                    <a:pt x="1232" y="123"/>
                  </a:lnTo>
                  <a:lnTo>
                    <a:pt x="1232" y="123"/>
                  </a:lnTo>
                  <a:lnTo>
                    <a:pt x="1232" y="123"/>
                  </a:lnTo>
                  <a:lnTo>
                    <a:pt x="1233" y="123"/>
                  </a:lnTo>
                  <a:lnTo>
                    <a:pt x="1233" y="123"/>
                  </a:lnTo>
                  <a:lnTo>
                    <a:pt x="1233" y="123"/>
                  </a:lnTo>
                  <a:lnTo>
                    <a:pt x="1234" y="123"/>
                  </a:lnTo>
                  <a:lnTo>
                    <a:pt x="1234" y="123"/>
                  </a:lnTo>
                  <a:lnTo>
                    <a:pt x="1234" y="123"/>
                  </a:lnTo>
                  <a:lnTo>
                    <a:pt x="1234" y="123"/>
                  </a:lnTo>
                  <a:lnTo>
                    <a:pt x="1235" y="123"/>
                  </a:lnTo>
                  <a:lnTo>
                    <a:pt x="1235" y="123"/>
                  </a:lnTo>
                  <a:lnTo>
                    <a:pt x="1235" y="123"/>
                  </a:lnTo>
                  <a:lnTo>
                    <a:pt x="1235" y="123"/>
                  </a:lnTo>
                  <a:lnTo>
                    <a:pt x="1236" y="123"/>
                  </a:lnTo>
                  <a:lnTo>
                    <a:pt x="1236" y="123"/>
                  </a:lnTo>
                  <a:lnTo>
                    <a:pt x="1236" y="123"/>
                  </a:lnTo>
                  <a:lnTo>
                    <a:pt x="1237" y="123"/>
                  </a:lnTo>
                  <a:lnTo>
                    <a:pt x="1237" y="123"/>
                  </a:lnTo>
                  <a:lnTo>
                    <a:pt x="1237" y="123"/>
                  </a:lnTo>
                  <a:lnTo>
                    <a:pt x="1238" y="123"/>
                  </a:lnTo>
                  <a:lnTo>
                    <a:pt x="1238" y="123"/>
                  </a:lnTo>
                  <a:lnTo>
                    <a:pt x="1238" y="123"/>
                  </a:lnTo>
                  <a:lnTo>
                    <a:pt x="1238" y="123"/>
                  </a:lnTo>
                  <a:lnTo>
                    <a:pt x="1239" y="123"/>
                  </a:lnTo>
                  <a:lnTo>
                    <a:pt x="1239" y="123"/>
                  </a:lnTo>
                  <a:lnTo>
                    <a:pt x="1239" y="123"/>
                  </a:lnTo>
                  <a:lnTo>
                    <a:pt x="1240" y="123"/>
                  </a:lnTo>
                  <a:lnTo>
                    <a:pt x="1240" y="123"/>
                  </a:lnTo>
                  <a:lnTo>
                    <a:pt x="1240" y="123"/>
                  </a:lnTo>
                  <a:lnTo>
                    <a:pt x="1240" y="123"/>
                  </a:lnTo>
                  <a:lnTo>
                    <a:pt x="1240" y="123"/>
                  </a:lnTo>
                  <a:lnTo>
                    <a:pt x="1241" y="123"/>
                  </a:lnTo>
                  <a:lnTo>
                    <a:pt x="1241" y="123"/>
                  </a:lnTo>
                  <a:lnTo>
                    <a:pt x="1242" y="123"/>
                  </a:lnTo>
                  <a:lnTo>
                    <a:pt x="1242" y="123"/>
                  </a:lnTo>
                  <a:lnTo>
                    <a:pt x="1242" y="123"/>
                  </a:lnTo>
                  <a:lnTo>
                    <a:pt x="1243" y="123"/>
                  </a:lnTo>
                  <a:lnTo>
                    <a:pt x="1243" y="123"/>
                  </a:lnTo>
                  <a:lnTo>
                    <a:pt x="1243" y="123"/>
                  </a:lnTo>
                  <a:lnTo>
                    <a:pt x="1243" y="123"/>
                  </a:lnTo>
                  <a:lnTo>
                    <a:pt x="1244" y="123"/>
                  </a:lnTo>
                  <a:lnTo>
                    <a:pt x="1244" y="123"/>
                  </a:lnTo>
                  <a:lnTo>
                    <a:pt x="1244" y="123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6" y="123"/>
                  </a:lnTo>
                  <a:lnTo>
                    <a:pt x="1246" y="123"/>
                  </a:lnTo>
                  <a:lnTo>
                    <a:pt x="1246" y="123"/>
                  </a:lnTo>
                  <a:lnTo>
                    <a:pt x="1247" y="123"/>
                  </a:lnTo>
                  <a:lnTo>
                    <a:pt x="1247" y="123"/>
                  </a:lnTo>
                  <a:lnTo>
                    <a:pt x="1247" y="123"/>
                  </a:lnTo>
                  <a:lnTo>
                    <a:pt x="1247" y="123"/>
                  </a:lnTo>
                  <a:lnTo>
                    <a:pt x="1248" y="123"/>
                  </a:lnTo>
                  <a:lnTo>
                    <a:pt x="1248" y="123"/>
                  </a:lnTo>
                  <a:lnTo>
                    <a:pt x="1248" y="123"/>
                  </a:lnTo>
                  <a:lnTo>
                    <a:pt x="1249" y="123"/>
                  </a:lnTo>
                  <a:lnTo>
                    <a:pt x="1249" y="123"/>
                  </a:lnTo>
                  <a:lnTo>
                    <a:pt x="1249" y="123"/>
                  </a:lnTo>
                  <a:lnTo>
                    <a:pt x="1249" y="123"/>
                  </a:lnTo>
                  <a:lnTo>
                    <a:pt x="1250" y="123"/>
                  </a:lnTo>
                  <a:lnTo>
                    <a:pt x="1250" y="123"/>
                  </a:lnTo>
                  <a:lnTo>
                    <a:pt x="1250" y="123"/>
                  </a:lnTo>
                  <a:lnTo>
                    <a:pt x="1251" y="123"/>
                  </a:lnTo>
                  <a:lnTo>
                    <a:pt x="1251" y="123"/>
                  </a:lnTo>
                  <a:lnTo>
                    <a:pt x="1251" y="123"/>
                  </a:lnTo>
                  <a:lnTo>
                    <a:pt x="1251" y="123"/>
                  </a:lnTo>
                  <a:lnTo>
                    <a:pt x="1252" y="123"/>
                  </a:lnTo>
                  <a:lnTo>
                    <a:pt x="1252" y="123"/>
                  </a:lnTo>
                  <a:lnTo>
                    <a:pt x="1252" y="123"/>
                  </a:lnTo>
                  <a:lnTo>
                    <a:pt x="1253" y="123"/>
                  </a:lnTo>
                  <a:lnTo>
                    <a:pt x="1253" y="123"/>
                  </a:lnTo>
                  <a:lnTo>
                    <a:pt x="1253" y="123"/>
                  </a:lnTo>
                  <a:lnTo>
                    <a:pt x="1253" y="123"/>
                  </a:lnTo>
                  <a:lnTo>
                    <a:pt x="1254" y="123"/>
                  </a:lnTo>
                  <a:lnTo>
                    <a:pt x="1254" y="123"/>
                  </a:lnTo>
                  <a:lnTo>
                    <a:pt x="1254" y="123"/>
                  </a:lnTo>
                  <a:lnTo>
                    <a:pt x="1255" y="123"/>
                  </a:lnTo>
                  <a:lnTo>
                    <a:pt x="1255" y="123"/>
                  </a:lnTo>
                  <a:lnTo>
                    <a:pt x="1255" y="123"/>
                  </a:lnTo>
                  <a:lnTo>
                    <a:pt x="1255" y="123"/>
                  </a:lnTo>
                  <a:lnTo>
                    <a:pt x="1256" y="123"/>
                  </a:lnTo>
                  <a:lnTo>
                    <a:pt x="1256" y="123"/>
                  </a:lnTo>
                  <a:lnTo>
                    <a:pt x="1256" y="123"/>
                  </a:lnTo>
                  <a:lnTo>
                    <a:pt x="1257" y="123"/>
                  </a:lnTo>
                  <a:lnTo>
                    <a:pt x="1257" y="123"/>
                  </a:lnTo>
                  <a:lnTo>
                    <a:pt x="1257" y="123"/>
                  </a:lnTo>
                  <a:lnTo>
                    <a:pt x="1257" y="123"/>
                  </a:lnTo>
                  <a:lnTo>
                    <a:pt x="1258" y="123"/>
                  </a:lnTo>
                  <a:lnTo>
                    <a:pt x="1258" y="123"/>
                  </a:lnTo>
                  <a:lnTo>
                    <a:pt x="1258" y="123"/>
                  </a:lnTo>
                  <a:lnTo>
                    <a:pt x="1259" y="123"/>
                  </a:lnTo>
                  <a:lnTo>
                    <a:pt x="1259" y="123"/>
                  </a:lnTo>
                  <a:lnTo>
                    <a:pt x="1259" y="123"/>
                  </a:lnTo>
                  <a:lnTo>
                    <a:pt x="1259" y="123"/>
                  </a:lnTo>
                  <a:lnTo>
                    <a:pt x="1260" y="123"/>
                  </a:lnTo>
                  <a:lnTo>
                    <a:pt x="1260" y="123"/>
                  </a:lnTo>
                  <a:lnTo>
                    <a:pt x="1260" y="123"/>
                  </a:lnTo>
                  <a:lnTo>
                    <a:pt x="1261" y="123"/>
                  </a:lnTo>
                  <a:lnTo>
                    <a:pt x="1261" y="123"/>
                  </a:lnTo>
                  <a:lnTo>
                    <a:pt x="1261" y="123"/>
                  </a:lnTo>
                  <a:lnTo>
                    <a:pt x="1261" y="123"/>
                  </a:lnTo>
                  <a:lnTo>
                    <a:pt x="1262" y="123"/>
                  </a:lnTo>
                  <a:lnTo>
                    <a:pt x="1262" y="123"/>
                  </a:lnTo>
                  <a:lnTo>
                    <a:pt x="1262" y="123"/>
                  </a:lnTo>
                  <a:lnTo>
                    <a:pt x="1263" y="123"/>
                  </a:lnTo>
                  <a:lnTo>
                    <a:pt x="1263" y="123"/>
                  </a:lnTo>
                  <a:lnTo>
                    <a:pt x="1263" y="123"/>
                  </a:lnTo>
                  <a:lnTo>
                    <a:pt x="1263" y="123"/>
                  </a:lnTo>
                  <a:lnTo>
                    <a:pt x="1264" y="123"/>
                  </a:lnTo>
                  <a:lnTo>
                    <a:pt x="1264" y="123"/>
                  </a:lnTo>
                  <a:lnTo>
                    <a:pt x="1264" y="123"/>
                  </a:lnTo>
                  <a:lnTo>
                    <a:pt x="1265" y="123"/>
                  </a:lnTo>
                  <a:lnTo>
                    <a:pt x="1265" y="123"/>
                  </a:lnTo>
                  <a:lnTo>
                    <a:pt x="1265" y="123"/>
                  </a:lnTo>
                  <a:lnTo>
                    <a:pt x="1265" y="123"/>
                  </a:lnTo>
                  <a:lnTo>
                    <a:pt x="1266" y="123"/>
                  </a:lnTo>
                  <a:lnTo>
                    <a:pt x="1266" y="123"/>
                  </a:lnTo>
                  <a:lnTo>
                    <a:pt x="1266" y="123"/>
                  </a:lnTo>
                  <a:lnTo>
                    <a:pt x="1266" y="123"/>
                  </a:lnTo>
                  <a:lnTo>
                    <a:pt x="1267" y="123"/>
                  </a:lnTo>
                  <a:lnTo>
                    <a:pt x="1267" y="123"/>
                  </a:lnTo>
                  <a:lnTo>
                    <a:pt x="1268" y="123"/>
                  </a:lnTo>
                  <a:lnTo>
                    <a:pt x="1268" y="123"/>
                  </a:lnTo>
                  <a:lnTo>
                    <a:pt x="1268" y="123"/>
                  </a:lnTo>
                  <a:lnTo>
                    <a:pt x="1268" y="123"/>
                  </a:lnTo>
                  <a:lnTo>
                    <a:pt x="1269" y="123"/>
                  </a:lnTo>
                  <a:lnTo>
                    <a:pt x="1269" y="123"/>
                  </a:lnTo>
                  <a:lnTo>
                    <a:pt x="1269" y="123"/>
                  </a:lnTo>
                  <a:lnTo>
                    <a:pt x="1270" y="123"/>
                  </a:lnTo>
                  <a:lnTo>
                    <a:pt x="1270" y="123"/>
                  </a:lnTo>
                  <a:lnTo>
                    <a:pt x="1270" y="123"/>
                  </a:lnTo>
                  <a:lnTo>
                    <a:pt x="1270" y="123"/>
                  </a:lnTo>
                  <a:lnTo>
                    <a:pt x="1271" y="123"/>
                  </a:lnTo>
                  <a:lnTo>
                    <a:pt x="1271" y="123"/>
                  </a:lnTo>
                  <a:lnTo>
                    <a:pt x="1271" y="123"/>
                  </a:lnTo>
                  <a:lnTo>
                    <a:pt x="1272" y="123"/>
                  </a:lnTo>
                  <a:lnTo>
                    <a:pt x="1272" y="123"/>
                  </a:lnTo>
                  <a:lnTo>
                    <a:pt x="1272" y="123"/>
                  </a:lnTo>
                  <a:lnTo>
                    <a:pt x="1272" y="123"/>
                  </a:lnTo>
                  <a:lnTo>
                    <a:pt x="1273" y="123"/>
                  </a:lnTo>
                  <a:lnTo>
                    <a:pt x="1273" y="123"/>
                  </a:lnTo>
                  <a:lnTo>
                    <a:pt x="1273" y="123"/>
                  </a:lnTo>
                  <a:lnTo>
                    <a:pt x="1274" y="123"/>
                  </a:lnTo>
                  <a:lnTo>
                    <a:pt x="1274" y="123"/>
                  </a:lnTo>
                  <a:lnTo>
                    <a:pt x="1274" y="123"/>
                  </a:lnTo>
                  <a:lnTo>
                    <a:pt x="1274" y="123"/>
                  </a:lnTo>
                  <a:lnTo>
                    <a:pt x="1275" y="123"/>
                  </a:lnTo>
                  <a:lnTo>
                    <a:pt x="1275" y="123"/>
                  </a:lnTo>
                  <a:lnTo>
                    <a:pt x="1275" y="123"/>
                  </a:lnTo>
                  <a:lnTo>
                    <a:pt x="1276" y="123"/>
                  </a:lnTo>
                  <a:lnTo>
                    <a:pt x="1276" y="123"/>
                  </a:lnTo>
                  <a:lnTo>
                    <a:pt x="1276" y="123"/>
                  </a:lnTo>
                  <a:lnTo>
                    <a:pt x="1276" y="123"/>
                  </a:lnTo>
                  <a:lnTo>
                    <a:pt x="1277" y="123"/>
                  </a:lnTo>
                  <a:lnTo>
                    <a:pt x="1277" y="123"/>
                  </a:lnTo>
                  <a:lnTo>
                    <a:pt x="1277" y="123"/>
                  </a:lnTo>
                  <a:lnTo>
                    <a:pt x="1278" y="123"/>
                  </a:lnTo>
                  <a:lnTo>
                    <a:pt x="1278" y="123"/>
                  </a:lnTo>
                  <a:lnTo>
                    <a:pt x="1278" y="123"/>
                  </a:lnTo>
                  <a:lnTo>
                    <a:pt x="1278" y="123"/>
                  </a:lnTo>
                  <a:lnTo>
                    <a:pt x="1279" y="123"/>
                  </a:lnTo>
                  <a:lnTo>
                    <a:pt x="1279" y="123"/>
                  </a:lnTo>
                  <a:lnTo>
                    <a:pt x="1279" y="123"/>
                  </a:lnTo>
                  <a:lnTo>
                    <a:pt x="1280" y="123"/>
                  </a:lnTo>
                  <a:lnTo>
                    <a:pt x="1280" y="123"/>
                  </a:lnTo>
                  <a:lnTo>
                    <a:pt x="1280" y="123"/>
                  </a:lnTo>
                  <a:lnTo>
                    <a:pt x="1280" y="123"/>
                  </a:lnTo>
                  <a:lnTo>
                    <a:pt x="1281" y="123"/>
                  </a:lnTo>
                  <a:lnTo>
                    <a:pt x="1281" y="123"/>
                  </a:lnTo>
                  <a:lnTo>
                    <a:pt x="1281" y="123"/>
                  </a:lnTo>
                  <a:lnTo>
                    <a:pt x="1282" y="123"/>
                  </a:lnTo>
                  <a:lnTo>
                    <a:pt x="1282" y="123"/>
                  </a:lnTo>
                  <a:lnTo>
                    <a:pt x="1282" y="123"/>
                  </a:lnTo>
                  <a:lnTo>
                    <a:pt x="1282" y="123"/>
                  </a:lnTo>
                  <a:lnTo>
                    <a:pt x="1283" y="123"/>
                  </a:lnTo>
                  <a:lnTo>
                    <a:pt x="1283" y="123"/>
                  </a:lnTo>
                  <a:lnTo>
                    <a:pt x="1283" y="123"/>
                  </a:lnTo>
                  <a:lnTo>
                    <a:pt x="1284" y="123"/>
                  </a:lnTo>
                  <a:lnTo>
                    <a:pt x="1284" y="123"/>
                  </a:lnTo>
                  <a:lnTo>
                    <a:pt x="1284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3"/>
                  </a:lnTo>
                  <a:lnTo>
                    <a:pt x="1285" y="123"/>
                  </a:lnTo>
                  <a:lnTo>
                    <a:pt x="1286" y="123"/>
                  </a:lnTo>
                  <a:lnTo>
                    <a:pt x="1286" y="123"/>
                  </a:lnTo>
                  <a:lnTo>
                    <a:pt x="1286" y="123"/>
                  </a:lnTo>
                  <a:lnTo>
                    <a:pt x="1286" y="123"/>
                  </a:lnTo>
                  <a:lnTo>
                    <a:pt x="1287" y="123"/>
                  </a:lnTo>
                  <a:lnTo>
                    <a:pt x="1287" y="123"/>
                  </a:lnTo>
                  <a:lnTo>
                    <a:pt x="1287" y="123"/>
                  </a:lnTo>
                  <a:lnTo>
                    <a:pt x="1288" y="123"/>
                  </a:lnTo>
                  <a:lnTo>
                    <a:pt x="1288" y="123"/>
                  </a:lnTo>
                  <a:lnTo>
                    <a:pt x="1288" y="123"/>
                  </a:lnTo>
                  <a:lnTo>
                    <a:pt x="1288" y="123"/>
                  </a:lnTo>
                  <a:lnTo>
                    <a:pt x="1289" y="123"/>
                  </a:lnTo>
                  <a:lnTo>
                    <a:pt x="1289" y="123"/>
                  </a:lnTo>
                  <a:lnTo>
                    <a:pt x="1289" y="123"/>
                  </a:lnTo>
                  <a:lnTo>
                    <a:pt x="1290" y="123"/>
                  </a:lnTo>
                  <a:lnTo>
                    <a:pt x="1290" y="123"/>
                  </a:lnTo>
                  <a:lnTo>
                    <a:pt x="1290" y="123"/>
                  </a:lnTo>
                  <a:lnTo>
                    <a:pt x="1290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2" y="123"/>
                  </a:lnTo>
                  <a:lnTo>
                    <a:pt x="1292" y="123"/>
                  </a:lnTo>
                  <a:lnTo>
                    <a:pt x="1292" y="123"/>
                  </a:lnTo>
                  <a:lnTo>
                    <a:pt x="1292" y="123"/>
                  </a:lnTo>
                  <a:lnTo>
                    <a:pt x="1293" y="123"/>
                  </a:lnTo>
                  <a:lnTo>
                    <a:pt x="1293" y="123"/>
                  </a:lnTo>
                  <a:lnTo>
                    <a:pt x="1293" y="123"/>
                  </a:lnTo>
                  <a:lnTo>
                    <a:pt x="1294" y="123"/>
                  </a:lnTo>
                  <a:lnTo>
                    <a:pt x="1294" y="123"/>
                  </a:lnTo>
                  <a:lnTo>
                    <a:pt x="1294" y="123"/>
                  </a:lnTo>
                  <a:lnTo>
                    <a:pt x="1295" y="123"/>
                  </a:lnTo>
                  <a:lnTo>
                    <a:pt x="1295" y="123"/>
                  </a:lnTo>
                  <a:lnTo>
                    <a:pt x="1295" y="123"/>
                  </a:lnTo>
                  <a:lnTo>
                    <a:pt x="1295" y="123"/>
                  </a:lnTo>
                  <a:lnTo>
                    <a:pt x="1296" y="123"/>
                  </a:lnTo>
                  <a:lnTo>
                    <a:pt x="1296" y="123"/>
                  </a:lnTo>
                  <a:lnTo>
                    <a:pt x="1296" y="123"/>
                  </a:lnTo>
                  <a:lnTo>
                    <a:pt x="1297" y="123"/>
                  </a:lnTo>
                  <a:lnTo>
                    <a:pt x="1297" y="123"/>
                  </a:lnTo>
                  <a:lnTo>
                    <a:pt x="1297" y="123"/>
                  </a:lnTo>
                  <a:lnTo>
                    <a:pt x="1297" y="123"/>
                  </a:lnTo>
                  <a:lnTo>
                    <a:pt x="1297" y="123"/>
                  </a:lnTo>
                  <a:lnTo>
                    <a:pt x="1298" y="123"/>
                  </a:lnTo>
                  <a:lnTo>
                    <a:pt x="1298" y="123"/>
                  </a:lnTo>
                  <a:lnTo>
                    <a:pt x="1299" y="123"/>
                  </a:lnTo>
                  <a:lnTo>
                    <a:pt x="1299" y="123"/>
                  </a:lnTo>
                  <a:lnTo>
                    <a:pt x="1299" y="123"/>
                  </a:lnTo>
                  <a:lnTo>
                    <a:pt x="1299" y="123"/>
                  </a:lnTo>
                  <a:lnTo>
                    <a:pt x="1300" y="123"/>
                  </a:lnTo>
                  <a:lnTo>
                    <a:pt x="1300" y="123"/>
                  </a:lnTo>
                  <a:lnTo>
                    <a:pt x="1300" y="123"/>
                  </a:lnTo>
                  <a:lnTo>
                    <a:pt x="1301" y="123"/>
                  </a:lnTo>
                  <a:lnTo>
                    <a:pt x="1301" y="123"/>
                  </a:lnTo>
                  <a:lnTo>
                    <a:pt x="1301" y="123"/>
                  </a:lnTo>
                  <a:lnTo>
                    <a:pt x="1301" y="123"/>
                  </a:lnTo>
                  <a:lnTo>
                    <a:pt x="1302" y="123"/>
                  </a:lnTo>
                  <a:lnTo>
                    <a:pt x="1302" y="123"/>
                  </a:lnTo>
                  <a:lnTo>
                    <a:pt x="1302" y="123"/>
                  </a:lnTo>
                  <a:lnTo>
                    <a:pt x="1303" y="123"/>
                  </a:lnTo>
                  <a:lnTo>
                    <a:pt x="1303" y="123"/>
                  </a:lnTo>
                  <a:lnTo>
                    <a:pt x="1303" y="123"/>
                  </a:lnTo>
                  <a:lnTo>
                    <a:pt x="1303" y="123"/>
                  </a:lnTo>
                  <a:lnTo>
                    <a:pt x="1304" y="123"/>
                  </a:lnTo>
                  <a:lnTo>
                    <a:pt x="1304" y="123"/>
                  </a:lnTo>
                  <a:lnTo>
                    <a:pt x="1304" y="123"/>
                  </a:lnTo>
                  <a:lnTo>
                    <a:pt x="1305" y="123"/>
                  </a:lnTo>
                  <a:lnTo>
                    <a:pt x="1305" y="123"/>
                  </a:lnTo>
                  <a:lnTo>
                    <a:pt x="1305" y="123"/>
                  </a:lnTo>
                  <a:lnTo>
                    <a:pt x="1305" y="123"/>
                  </a:lnTo>
                  <a:lnTo>
                    <a:pt x="1306" y="123"/>
                  </a:lnTo>
                  <a:lnTo>
                    <a:pt x="1306" y="123"/>
                  </a:lnTo>
                  <a:lnTo>
                    <a:pt x="1306" y="123"/>
                  </a:lnTo>
                  <a:lnTo>
                    <a:pt x="1307" y="123"/>
                  </a:lnTo>
                  <a:lnTo>
                    <a:pt x="1307" y="123"/>
                  </a:lnTo>
                  <a:lnTo>
                    <a:pt x="1307" y="123"/>
                  </a:lnTo>
                  <a:lnTo>
                    <a:pt x="1307" y="123"/>
                  </a:lnTo>
                  <a:lnTo>
                    <a:pt x="1308" y="123"/>
                  </a:lnTo>
                  <a:lnTo>
                    <a:pt x="1308" y="123"/>
                  </a:lnTo>
                  <a:lnTo>
                    <a:pt x="1308" y="123"/>
                  </a:lnTo>
                  <a:lnTo>
                    <a:pt x="1309" y="123"/>
                  </a:lnTo>
                  <a:lnTo>
                    <a:pt x="1309" y="123"/>
                  </a:lnTo>
                  <a:lnTo>
                    <a:pt x="1309" y="123"/>
                  </a:lnTo>
                  <a:lnTo>
                    <a:pt x="1309" y="123"/>
                  </a:lnTo>
                  <a:lnTo>
                    <a:pt x="1310" y="123"/>
                  </a:lnTo>
                  <a:lnTo>
                    <a:pt x="1310" y="123"/>
                  </a:lnTo>
                  <a:lnTo>
                    <a:pt x="1310" y="123"/>
                  </a:lnTo>
                  <a:lnTo>
                    <a:pt x="1311" y="123"/>
                  </a:lnTo>
                  <a:lnTo>
                    <a:pt x="1311" y="123"/>
                  </a:lnTo>
                  <a:lnTo>
                    <a:pt x="1311" y="123"/>
                  </a:lnTo>
                  <a:lnTo>
                    <a:pt x="1311" y="123"/>
                  </a:lnTo>
                  <a:lnTo>
                    <a:pt x="1312" y="123"/>
                  </a:lnTo>
                  <a:lnTo>
                    <a:pt x="1312" y="123"/>
                  </a:lnTo>
                  <a:lnTo>
                    <a:pt x="1312" y="123"/>
                  </a:lnTo>
                  <a:lnTo>
                    <a:pt x="1313" y="123"/>
                  </a:lnTo>
                  <a:lnTo>
                    <a:pt x="1313" y="123"/>
                  </a:lnTo>
                  <a:lnTo>
                    <a:pt x="1313" y="123"/>
                  </a:lnTo>
                  <a:lnTo>
                    <a:pt x="1313" y="123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5" y="123"/>
                  </a:lnTo>
                  <a:lnTo>
                    <a:pt x="1315" y="123"/>
                  </a:lnTo>
                  <a:lnTo>
                    <a:pt x="1315" y="123"/>
                  </a:lnTo>
                  <a:lnTo>
                    <a:pt x="1315" y="123"/>
                  </a:lnTo>
                  <a:lnTo>
                    <a:pt x="1316" y="123"/>
                  </a:lnTo>
                  <a:lnTo>
                    <a:pt x="1316" y="123"/>
                  </a:lnTo>
                  <a:lnTo>
                    <a:pt x="1316" y="123"/>
                  </a:lnTo>
                  <a:lnTo>
                    <a:pt x="1317" y="123"/>
                  </a:lnTo>
                  <a:lnTo>
                    <a:pt x="1317" y="123"/>
                  </a:lnTo>
                  <a:lnTo>
                    <a:pt x="1317" y="123"/>
                  </a:lnTo>
                  <a:lnTo>
                    <a:pt x="1317" y="123"/>
                  </a:lnTo>
                  <a:lnTo>
                    <a:pt x="1318" y="123"/>
                  </a:lnTo>
                  <a:lnTo>
                    <a:pt x="1318" y="123"/>
                  </a:lnTo>
                  <a:lnTo>
                    <a:pt x="1318" y="123"/>
                  </a:lnTo>
                  <a:lnTo>
                    <a:pt x="1319" y="123"/>
                  </a:lnTo>
                  <a:lnTo>
                    <a:pt x="1319" y="123"/>
                  </a:lnTo>
                  <a:lnTo>
                    <a:pt x="1319" y="123"/>
                  </a:lnTo>
                  <a:lnTo>
                    <a:pt x="1320" y="123"/>
                  </a:lnTo>
                  <a:lnTo>
                    <a:pt x="1320" y="123"/>
                  </a:lnTo>
                  <a:lnTo>
                    <a:pt x="1320" y="123"/>
                  </a:lnTo>
                  <a:lnTo>
                    <a:pt x="1320" y="123"/>
                  </a:lnTo>
                  <a:lnTo>
                    <a:pt x="1321" y="123"/>
                  </a:lnTo>
                  <a:lnTo>
                    <a:pt x="1321" y="123"/>
                  </a:lnTo>
                  <a:lnTo>
                    <a:pt x="1321" y="123"/>
                  </a:lnTo>
                  <a:lnTo>
                    <a:pt x="1322" y="123"/>
                  </a:lnTo>
                  <a:lnTo>
                    <a:pt x="1322" y="123"/>
                  </a:lnTo>
                  <a:lnTo>
                    <a:pt x="1322" y="123"/>
                  </a:lnTo>
                  <a:lnTo>
                    <a:pt x="1322" y="123"/>
                  </a:lnTo>
                  <a:lnTo>
                    <a:pt x="1323" y="123"/>
                  </a:lnTo>
                  <a:lnTo>
                    <a:pt x="1323" y="123"/>
                  </a:lnTo>
                  <a:lnTo>
                    <a:pt x="1323" y="123"/>
                  </a:lnTo>
                  <a:lnTo>
                    <a:pt x="1323" y="123"/>
                  </a:lnTo>
                  <a:lnTo>
                    <a:pt x="1324" y="123"/>
                  </a:lnTo>
                  <a:lnTo>
                    <a:pt x="1324" y="123"/>
                  </a:lnTo>
                  <a:lnTo>
                    <a:pt x="1324" y="123"/>
                  </a:lnTo>
                  <a:lnTo>
                    <a:pt x="1325" y="123"/>
                  </a:lnTo>
                  <a:lnTo>
                    <a:pt x="1325" y="123"/>
                  </a:lnTo>
                  <a:lnTo>
                    <a:pt x="1325" y="123"/>
                  </a:lnTo>
                  <a:lnTo>
                    <a:pt x="1326" y="123"/>
                  </a:lnTo>
                  <a:lnTo>
                    <a:pt x="1326" y="123"/>
                  </a:lnTo>
                  <a:lnTo>
                    <a:pt x="1326" y="123"/>
                  </a:lnTo>
                  <a:lnTo>
                    <a:pt x="1326" y="123"/>
                  </a:lnTo>
                  <a:lnTo>
                    <a:pt x="1327" y="123"/>
                  </a:lnTo>
                  <a:lnTo>
                    <a:pt x="1327" y="123"/>
                  </a:lnTo>
                  <a:lnTo>
                    <a:pt x="1327" y="123"/>
                  </a:lnTo>
                  <a:lnTo>
                    <a:pt x="1328" y="123"/>
                  </a:lnTo>
                  <a:lnTo>
                    <a:pt x="1328" y="123"/>
                  </a:lnTo>
                  <a:lnTo>
                    <a:pt x="1328" y="123"/>
                  </a:lnTo>
                  <a:lnTo>
                    <a:pt x="1328" y="123"/>
                  </a:lnTo>
                  <a:lnTo>
                    <a:pt x="1328" y="123"/>
                  </a:lnTo>
                  <a:lnTo>
                    <a:pt x="1329" y="123"/>
                  </a:lnTo>
                  <a:lnTo>
                    <a:pt x="1329" y="123"/>
                  </a:lnTo>
                  <a:lnTo>
                    <a:pt x="1330" y="123"/>
                  </a:lnTo>
                  <a:lnTo>
                    <a:pt x="1330" y="123"/>
                  </a:lnTo>
                  <a:lnTo>
                    <a:pt x="1330" y="123"/>
                  </a:lnTo>
                  <a:lnTo>
                    <a:pt x="1330" y="123"/>
                  </a:lnTo>
                  <a:lnTo>
                    <a:pt x="1331" y="123"/>
                  </a:lnTo>
                  <a:lnTo>
                    <a:pt x="1331" y="123"/>
                  </a:lnTo>
                  <a:lnTo>
                    <a:pt x="1331" y="123"/>
                  </a:lnTo>
                  <a:lnTo>
                    <a:pt x="1332" y="123"/>
                  </a:lnTo>
                  <a:lnTo>
                    <a:pt x="1332" y="123"/>
                  </a:lnTo>
                  <a:lnTo>
                    <a:pt x="1332" y="123"/>
                  </a:lnTo>
                  <a:lnTo>
                    <a:pt x="1332" y="123"/>
                  </a:lnTo>
                  <a:lnTo>
                    <a:pt x="1333" y="123"/>
                  </a:lnTo>
                  <a:lnTo>
                    <a:pt x="1333" y="123"/>
                  </a:lnTo>
                  <a:lnTo>
                    <a:pt x="1333" y="123"/>
                  </a:lnTo>
                  <a:lnTo>
                    <a:pt x="1334" y="123"/>
                  </a:lnTo>
                  <a:lnTo>
                    <a:pt x="1334" y="123"/>
                  </a:lnTo>
                  <a:lnTo>
                    <a:pt x="1334" y="123"/>
                  </a:lnTo>
                  <a:lnTo>
                    <a:pt x="1334" y="123"/>
                  </a:lnTo>
                  <a:lnTo>
                    <a:pt x="1335" y="123"/>
                  </a:lnTo>
                  <a:lnTo>
                    <a:pt x="1335" y="123"/>
                  </a:lnTo>
                  <a:lnTo>
                    <a:pt x="1335" y="123"/>
                  </a:lnTo>
                  <a:lnTo>
                    <a:pt x="1336" y="123"/>
                  </a:lnTo>
                  <a:lnTo>
                    <a:pt x="1336" y="123"/>
                  </a:lnTo>
                  <a:lnTo>
                    <a:pt x="1336" y="123"/>
                  </a:lnTo>
                  <a:lnTo>
                    <a:pt x="1336" y="123"/>
                  </a:lnTo>
                  <a:lnTo>
                    <a:pt x="1337" y="123"/>
                  </a:lnTo>
                  <a:lnTo>
                    <a:pt x="1337" y="123"/>
                  </a:lnTo>
                  <a:lnTo>
                    <a:pt x="1337" y="123"/>
                  </a:lnTo>
                  <a:lnTo>
                    <a:pt x="1338" y="123"/>
                  </a:lnTo>
                  <a:lnTo>
                    <a:pt x="1338" y="123"/>
                  </a:lnTo>
                  <a:lnTo>
                    <a:pt x="1338" y="123"/>
                  </a:lnTo>
                  <a:lnTo>
                    <a:pt x="1338" y="123"/>
                  </a:lnTo>
                  <a:lnTo>
                    <a:pt x="1339" y="123"/>
                  </a:lnTo>
                  <a:lnTo>
                    <a:pt x="1339" y="123"/>
                  </a:lnTo>
                  <a:lnTo>
                    <a:pt x="1339" y="123"/>
                  </a:lnTo>
                  <a:lnTo>
                    <a:pt x="1340" y="123"/>
                  </a:lnTo>
                  <a:lnTo>
                    <a:pt x="1340" y="123"/>
                  </a:lnTo>
                  <a:lnTo>
                    <a:pt x="1340" y="123"/>
                  </a:lnTo>
                  <a:lnTo>
                    <a:pt x="1340" y="123"/>
                  </a:lnTo>
                  <a:lnTo>
                    <a:pt x="1341" y="123"/>
                  </a:lnTo>
                  <a:lnTo>
                    <a:pt x="1341" y="123"/>
                  </a:lnTo>
                  <a:lnTo>
                    <a:pt x="1341" y="123"/>
                  </a:lnTo>
                  <a:lnTo>
                    <a:pt x="1342" y="123"/>
                  </a:lnTo>
                  <a:lnTo>
                    <a:pt x="1342" y="123"/>
                  </a:lnTo>
                  <a:lnTo>
                    <a:pt x="1342" y="123"/>
                  </a:lnTo>
                  <a:lnTo>
                    <a:pt x="1342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4" y="123"/>
                  </a:lnTo>
                  <a:lnTo>
                    <a:pt x="1344" y="123"/>
                  </a:lnTo>
                  <a:lnTo>
                    <a:pt x="1344" y="123"/>
                  </a:lnTo>
                  <a:lnTo>
                    <a:pt x="1345" y="123"/>
                  </a:lnTo>
                  <a:lnTo>
                    <a:pt x="1345" y="123"/>
                  </a:lnTo>
                  <a:lnTo>
                    <a:pt x="1345" y="123"/>
                  </a:lnTo>
                  <a:lnTo>
                    <a:pt x="1345" y="123"/>
                  </a:lnTo>
                  <a:lnTo>
                    <a:pt x="1346" y="123"/>
                  </a:lnTo>
                  <a:lnTo>
                    <a:pt x="1346" y="123"/>
                  </a:lnTo>
                  <a:lnTo>
                    <a:pt x="1346" y="123"/>
                  </a:lnTo>
                  <a:lnTo>
                    <a:pt x="1347" y="123"/>
                  </a:lnTo>
                  <a:lnTo>
                    <a:pt x="1347" y="123"/>
                  </a:lnTo>
                  <a:lnTo>
                    <a:pt x="1347" y="123"/>
                  </a:lnTo>
                  <a:lnTo>
                    <a:pt x="1347" y="123"/>
                  </a:lnTo>
                  <a:lnTo>
                    <a:pt x="1348" y="123"/>
                  </a:lnTo>
                  <a:lnTo>
                    <a:pt x="1348" y="123"/>
                  </a:lnTo>
                  <a:lnTo>
                    <a:pt x="1348" y="123"/>
                  </a:lnTo>
                  <a:lnTo>
                    <a:pt x="1349" y="123"/>
                  </a:lnTo>
                  <a:lnTo>
                    <a:pt x="1349" y="123"/>
                  </a:lnTo>
                  <a:lnTo>
                    <a:pt x="1349" y="123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0" y="123"/>
                  </a:lnTo>
                  <a:lnTo>
                    <a:pt x="1350" y="123"/>
                  </a:lnTo>
                  <a:lnTo>
                    <a:pt x="1351" y="123"/>
                  </a:lnTo>
                  <a:lnTo>
                    <a:pt x="1351" y="123"/>
                  </a:lnTo>
                  <a:lnTo>
                    <a:pt x="1351" y="123"/>
                  </a:lnTo>
                  <a:lnTo>
                    <a:pt x="1351" y="123"/>
                  </a:lnTo>
                  <a:lnTo>
                    <a:pt x="1352" y="123"/>
                  </a:lnTo>
                  <a:lnTo>
                    <a:pt x="1352" y="123"/>
                  </a:lnTo>
                  <a:lnTo>
                    <a:pt x="1352" y="123"/>
                  </a:lnTo>
                  <a:lnTo>
                    <a:pt x="1353" y="123"/>
                  </a:lnTo>
                  <a:lnTo>
                    <a:pt x="1353" y="123"/>
                  </a:lnTo>
                  <a:lnTo>
                    <a:pt x="1353" y="123"/>
                  </a:lnTo>
                  <a:lnTo>
                    <a:pt x="1353" y="123"/>
                  </a:lnTo>
                  <a:lnTo>
                    <a:pt x="1354" y="123"/>
                  </a:lnTo>
                  <a:lnTo>
                    <a:pt x="1354" y="123"/>
                  </a:lnTo>
                  <a:lnTo>
                    <a:pt x="1354" y="123"/>
                  </a:lnTo>
                  <a:lnTo>
                    <a:pt x="1354" y="123"/>
                  </a:lnTo>
                  <a:lnTo>
                    <a:pt x="1355" y="123"/>
                  </a:lnTo>
                  <a:lnTo>
                    <a:pt x="1355" y="123"/>
                  </a:lnTo>
                  <a:lnTo>
                    <a:pt x="1355" y="123"/>
                  </a:lnTo>
                  <a:lnTo>
                    <a:pt x="1356" y="123"/>
                  </a:lnTo>
                  <a:lnTo>
                    <a:pt x="1356" y="123"/>
                  </a:lnTo>
                  <a:lnTo>
                    <a:pt x="1356" y="123"/>
                  </a:lnTo>
                  <a:lnTo>
                    <a:pt x="1357" y="123"/>
                  </a:lnTo>
                  <a:lnTo>
                    <a:pt x="1357" y="123"/>
                  </a:lnTo>
                  <a:lnTo>
                    <a:pt x="1357" y="123"/>
                  </a:lnTo>
                  <a:lnTo>
                    <a:pt x="1357" y="123"/>
                  </a:lnTo>
                  <a:lnTo>
                    <a:pt x="1358" y="123"/>
                  </a:lnTo>
                  <a:lnTo>
                    <a:pt x="1358" y="123"/>
                  </a:lnTo>
                  <a:lnTo>
                    <a:pt x="1358" y="123"/>
                  </a:lnTo>
                  <a:lnTo>
                    <a:pt x="1359" y="123"/>
                  </a:lnTo>
                  <a:lnTo>
                    <a:pt x="1359" y="123"/>
                  </a:lnTo>
                  <a:lnTo>
                    <a:pt x="1359" y="123"/>
                  </a:lnTo>
                  <a:lnTo>
                    <a:pt x="1359" y="123"/>
                  </a:lnTo>
                  <a:lnTo>
                    <a:pt x="1359" y="123"/>
                  </a:lnTo>
                  <a:lnTo>
                    <a:pt x="1360" y="123"/>
                  </a:lnTo>
                  <a:lnTo>
                    <a:pt x="1360" y="123"/>
                  </a:lnTo>
                  <a:lnTo>
                    <a:pt x="1361" y="123"/>
                  </a:lnTo>
                  <a:lnTo>
                    <a:pt x="1361" y="123"/>
                  </a:lnTo>
                  <a:lnTo>
                    <a:pt x="1361" y="123"/>
                  </a:lnTo>
                  <a:lnTo>
                    <a:pt x="1361" y="123"/>
                  </a:lnTo>
                  <a:lnTo>
                    <a:pt x="1362" y="123"/>
                  </a:lnTo>
                  <a:lnTo>
                    <a:pt x="1362" y="123"/>
                  </a:lnTo>
                  <a:lnTo>
                    <a:pt x="1362" y="123"/>
                  </a:lnTo>
                  <a:lnTo>
                    <a:pt x="1363" y="123"/>
                  </a:lnTo>
                  <a:lnTo>
                    <a:pt x="1363" y="123"/>
                  </a:lnTo>
                  <a:lnTo>
                    <a:pt x="1363" y="123"/>
                  </a:lnTo>
                  <a:lnTo>
                    <a:pt x="1363" y="123"/>
                  </a:lnTo>
                  <a:lnTo>
                    <a:pt x="1364" y="123"/>
                  </a:lnTo>
                  <a:lnTo>
                    <a:pt x="1364" y="123"/>
                  </a:lnTo>
                  <a:lnTo>
                    <a:pt x="1364" y="123"/>
                  </a:lnTo>
                  <a:lnTo>
                    <a:pt x="1365" y="123"/>
                  </a:lnTo>
                  <a:lnTo>
                    <a:pt x="1365" y="123"/>
                  </a:lnTo>
                  <a:lnTo>
                    <a:pt x="1365" y="123"/>
                  </a:lnTo>
                  <a:lnTo>
                    <a:pt x="1365" y="123"/>
                  </a:lnTo>
                  <a:lnTo>
                    <a:pt x="1366" y="123"/>
                  </a:lnTo>
                  <a:lnTo>
                    <a:pt x="1366" y="123"/>
                  </a:lnTo>
                  <a:lnTo>
                    <a:pt x="1366" y="123"/>
                  </a:lnTo>
                  <a:lnTo>
                    <a:pt x="1367" y="123"/>
                  </a:lnTo>
                  <a:lnTo>
                    <a:pt x="1367" y="123"/>
                  </a:lnTo>
                  <a:lnTo>
                    <a:pt x="1367" y="123"/>
                  </a:lnTo>
                  <a:lnTo>
                    <a:pt x="1367" y="123"/>
                  </a:lnTo>
                  <a:lnTo>
                    <a:pt x="1368" y="123"/>
                  </a:lnTo>
                  <a:lnTo>
                    <a:pt x="1368" y="123"/>
                  </a:lnTo>
                  <a:lnTo>
                    <a:pt x="1368" y="123"/>
                  </a:lnTo>
                  <a:lnTo>
                    <a:pt x="1369" y="123"/>
                  </a:lnTo>
                  <a:lnTo>
                    <a:pt x="1369" y="123"/>
                  </a:lnTo>
                  <a:lnTo>
                    <a:pt x="1369" y="123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1" y="123"/>
                  </a:lnTo>
                  <a:lnTo>
                    <a:pt x="1371" y="123"/>
                  </a:lnTo>
                  <a:lnTo>
                    <a:pt x="1371" y="123"/>
                  </a:lnTo>
                  <a:lnTo>
                    <a:pt x="1372" y="123"/>
                  </a:lnTo>
                  <a:lnTo>
                    <a:pt x="1372" y="123"/>
                  </a:lnTo>
                  <a:lnTo>
                    <a:pt x="1372" y="123"/>
                  </a:lnTo>
                  <a:lnTo>
                    <a:pt x="1372" y="123"/>
                  </a:lnTo>
                  <a:lnTo>
                    <a:pt x="1373" y="123"/>
                  </a:lnTo>
                  <a:lnTo>
                    <a:pt x="1373" y="123"/>
                  </a:lnTo>
                  <a:lnTo>
                    <a:pt x="1373" y="123"/>
                  </a:lnTo>
                  <a:lnTo>
                    <a:pt x="1374" y="123"/>
                  </a:lnTo>
                  <a:lnTo>
                    <a:pt x="1374" y="123"/>
                  </a:lnTo>
                  <a:lnTo>
                    <a:pt x="1374" y="123"/>
                  </a:lnTo>
                  <a:lnTo>
                    <a:pt x="1374" y="123"/>
                  </a:lnTo>
                  <a:lnTo>
                    <a:pt x="1375" y="123"/>
                  </a:lnTo>
                  <a:lnTo>
                    <a:pt x="1375" y="123"/>
                  </a:lnTo>
                  <a:lnTo>
                    <a:pt x="1375" y="123"/>
                  </a:lnTo>
                  <a:lnTo>
                    <a:pt x="1376" y="123"/>
                  </a:lnTo>
                  <a:lnTo>
                    <a:pt x="1376" y="123"/>
                  </a:lnTo>
                  <a:lnTo>
                    <a:pt x="1376" y="123"/>
                  </a:lnTo>
                  <a:lnTo>
                    <a:pt x="1376" y="123"/>
                  </a:lnTo>
                  <a:lnTo>
                    <a:pt x="1377" y="123"/>
                  </a:lnTo>
                  <a:lnTo>
                    <a:pt x="1377" y="123"/>
                  </a:lnTo>
                  <a:lnTo>
                    <a:pt x="1377" y="123"/>
                  </a:lnTo>
                  <a:lnTo>
                    <a:pt x="1378" y="123"/>
                  </a:lnTo>
                  <a:lnTo>
                    <a:pt x="1378" y="123"/>
                  </a:lnTo>
                  <a:lnTo>
                    <a:pt x="1378" y="123"/>
                  </a:lnTo>
                  <a:lnTo>
                    <a:pt x="1378" y="123"/>
                  </a:lnTo>
                  <a:lnTo>
                    <a:pt x="1379" y="123"/>
                  </a:lnTo>
                  <a:lnTo>
                    <a:pt x="1379" y="123"/>
                  </a:lnTo>
                  <a:lnTo>
                    <a:pt x="1379" y="123"/>
                  </a:lnTo>
                  <a:lnTo>
                    <a:pt x="1380" y="123"/>
                  </a:lnTo>
                  <a:lnTo>
                    <a:pt x="1380" y="123"/>
                  </a:lnTo>
                  <a:lnTo>
                    <a:pt x="1380" y="123"/>
                  </a:lnTo>
                  <a:lnTo>
                    <a:pt x="1380" y="123"/>
                  </a:lnTo>
                  <a:lnTo>
                    <a:pt x="1381" y="123"/>
                  </a:lnTo>
                  <a:lnTo>
                    <a:pt x="1381" y="123"/>
                  </a:lnTo>
                  <a:lnTo>
                    <a:pt x="1381" y="123"/>
                  </a:lnTo>
                  <a:lnTo>
                    <a:pt x="1382" y="123"/>
                  </a:lnTo>
                  <a:lnTo>
                    <a:pt x="1382" y="123"/>
                  </a:lnTo>
                  <a:lnTo>
                    <a:pt x="1382" y="123"/>
                  </a:lnTo>
                  <a:lnTo>
                    <a:pt x="1382" y="123"/>
                  </a:lnTo>
                  <a:lnTo>
                    <a:pt x="1383" y="123"/>
                  </a:lnTo>
                  <a:lnTo>
                    <a:pt x="1383" y="123"/>
                  </a:lnTo>
                  <a:lnTo>
                    <a:pt x="1383" y="123"/>
                  </a:lnTo>
                  <a:lnTo>
                    <a:pt x="1384" y="123"/>
                  </a:lnTo>
                  <a:lnTo>
                    <a:pt x="1384" y="123"/>
                  </a:lnTo>
                  <a:lnTo>
                    <a:pt x="1384" y="123"/>
                  </a:lnTo>
                  <a:lnTo>
                    <a:pt x="1384" y="123"/>
                  </a:lnTo>
                  <a:lnTo>
                    <a:pt x="1385" y="123"/>
                  </a:lnTo>
                  <a:lnTo>
                    <a:pt x="1385" y="123"/>
                  </a:lnTo>
                  <a:lnTo>
                    <a:pt x="1385" y="123"/>
                  </a:lnTo>
                  <a:lnTo>
                    <a:pt x="1385" y="123"/>
                  </a:lnTo>
                  <a:lnTo>
                    <a:pt x="1386" y="123"/>
                  </a:lnTo>
                  <a:lnTo>
                    <a:pt x="1386" y="123"/>
                  </a:lnTo>
                  <a:lnTo>
                    <a:pt x="1386" y="123"/>
                  </a:lnTo>
                  <a:lnTo>
                    <a:pt x="1387" y="123"/>
                  </a:lnTo>
                  <a:lnTo>
                    <a:pt x="1387" y="123"/>
                  </a:lnTo>
                  <a:lnTo>
                    <a:pt x="1387" y="123"/>
                  </a:lnTo>
                  <a:lnTo>
                    <a:pt x="1388" y="123"/>
                  </a:lnTo>
                  <a:lnTo>
                    <a:pt x="1388" y="123"/>
                  </a:lnTo>
                  <a:lnTo>
                    <a:pt x="1388" y="123"/>
                  </a:lnTo>
                  <a:lnTo>
                    <a:pt x="1388" y="123"/>
                  </a:lnTo>
                  <a:lnTo>
                    <a:pt x="1389" y="123"/>
                  </a:lnTo>
                  <a:lnTo>
                    <a:pt x="1389" y="123"/>
                  </a:lnTo>
                  <a:lnTo>
                    <a:pt x="1389" y="123"/>
                  </a:lnTo>
                  <a:lnTo>
                    <a:pt x="1390" y="123"/>
                  </a:lnTo>
                  <a:lnTo>
                    <a:pt x="1390" y="123"/>
                  </a:lnTo>
                  <a:lnTo>
                    <a:pt x="1390" y="123"/>
                  </a:lnTo>
                  <a:lnTo>
                    <a:pt x="1390" y="123"/>
                  </a:lnTo>
                  <a:lnTo>
                    <a:pt x="1390" y="123"/>
                  </a:lnTo>
                  <a:lnTo>
                    <a:pt x="1391" y="123"/>
                  </a:lnTo>
                  <a:lnTo>
                    <a:pt x="1391" y="123"/>
                  </a:lnTo>
                  <a:lnTo>
                    <a:pt x="1392" y="123"/>
                  </a:lnTo>
                  <a:lnTo>
                    <a:pt x="1392" y="123"/>
                  </a:lnTo>
                  <a:lnTo>
                    <a:pt x="1392" y="123"/>
                  </a:lnTo>
                  <a:lnTo>
                    <a:pt x="1392" y="123"/>
                  </a:lnTo>
                  <a:lnTo>
                    <a:pt x="1393" y="123"/>
                  </a:lnTo>
                  <a:lnTo>
                    <a:pt x="1393" y="123"/>
                  </a:lnTo>
                  <a:lnTo>
                    <a:pt x="1393" y="123"/>
                  </a:lnTo>
                  <a:lnTo>
                    <a:pt x="1394" y="123"/>
                  </a:lnTo>
                  <a:lnTo>
                    <a:pt x="1394" y="123"/>
                  </a:lnTo>
                  <a:lnTo>
                    <a:pt x="1394" y="123"/>
                  </a:lnTo>
                  <a:lnTo>
                    <a:pt x="1394" y="123"/>
                  </a:lnTo>
                  <a:lnTo>
                    <a:pt x="1395" y="123"/>
                  </a:lnTo>
                  <a:lnTo>
                    <a:pt x="1395" y="123"/>
                  </a:lnTo>
                  <a:lnTo>
                    <a:pt x="1395" y="123"/>
                  </a:lnTo>
                  <a:lnTo>
                    <a:pt x="1396" y="123"/>
                  </a:lnTo>
                  <a:lnTo>
                    <a:pt x="1396" y="123"/>
                  </a:lnTo>
                  <a:lnTo>
                    <a:pt x="1396" y="123"/>
                  </a:lnTo>
                  <a:lnTo>
                    <a:pt x="1397" y="123"/>
                  </a:lnTo>
                  <a:lnTo>
                    <a:pt x="1397" y="123"/>
                  </a:lnTo>
                  <a:lnTo>
                    <a:pt x="1397" y="123"/>
                  </a:lnTo>
                  <a:lnTo>
                    <a:pt x="1397" y="123"/>
                  </a:lnTo>
                  <a:lnTo>
                    <a:pt x="1398" y="123"/>
                  </a:lnTo>
                  <a:lnTo>
                    <a:pt x="1398" y="123"/>
                  </a:lnTo>
                  <a:lnTo>
                    <a:pt x="1398" y="123"/>
                  </a:lnTo>
                  <a:lnTo>
                    <a:pt x="1399" y="123"/>
                  </a:lnTo>
                  <a:lnTo>
                    <a:pt x="1399" y="123"/>
                  </a:lnTo>
                  <a:lnTo>
                    <a:pt x="1399" y="123"/>
                  </a:lnTo>
                  <a:lnTo>
                    <a:pt x="1399" y="123"/>
                  </a:lnTo>
                  <a:lnTo>
                    <a:pt x="1400" y="123"/>
                  </a:lnTo>
                  <a:lnTo>
                    <a:pt x="1400" y="123"/>
                  </a:lnTo>
                  <a:lnTo>
                    <a:pt x="1400" y="123"/>
                  </a:lnTo>
                  <a:lnTo>
                    <a:pt x="1401" y="123"/>
                  </a:lnTo>
                  <a:lnTo>
                    <a:pt x="1401" y="123"/>
                  </a:lnTo>
                  <a:lnTo>
                    <a:pt x="1401" y="123"/>
                  </a:lnTo>
                  <a:lnTo>
                    <a:pt x="1401" y="123"/>
                  </a:lnTo>
                  <a:lnTo>
                    <a:pt x="1402" y="123"/>
                  </a:lnTo>
                  <a:lnTo>
                    <a:pt x="1402" y="123"/>
                  </a:lnTo>
                  <a:lnTo>
                    <a:pt x="1402" y="123"/>
                  </a:lnTo>
                  <a:lnTo>
                    <a:pt x="1403" y="123"/>
                  </a:lnTo>
                  <a:lnTo>
                    <a:pt x="1403" y="123"/>
                  </a:lnTo>
                  <a:lnTo>
                    <a:pt x="1403" y="123"/>
                  </a:lnTo>
                  <a:lnTo>
                    <a:pt x="1403" y="123"/>
                  </a:lnTo>
                  <a:lnTo>
                    <a:pt x="1404" y="123"/>
                  </a:lnTo>
                  <a:lnTo>
                    <a:pt x="1404" y="123"/>
                  </a:lnTo>
                  <a:lnTo>
                    <a:pt x="1404" y="123"/>
                  </a:lnTo>
                  <a:lnTo>
                    <a:pt x="1405" y="123"/>
                  </a:lnTo>
                  <a:lnTo>
                    <a:pt x="1405" y="123"/>
                  </a:lnTo>
                  <a:lnTo>
                    <a:pt x="1405" y="123"/>
                  </a:lnTo>
                  <a:lnTo>
                    <a:pt x="1405" y="123"/>
                  </a:lnTo>
                  <a:lnTo>
                    <a:pt x="1406" y="123"/>
                  </a:lnTo>
                  <a:lnTo>
                    <a:pt x="1406" y="123"/>
                  </a:lnTo>
                  <a:lnTo>
                    <a:pt x="1406" y="123"/>
                  </a:lnTo>
                  <a:lnTo>
                    <a:pt x="1407" y="123"/>
                  </a:lnTo>
                  <a:lnTo>
                    <a:pt x="1407" y="123"/>
                  </a:lnTo>
                  <a:lnTo>
                    <a:pt x="1407" y="123"/>
                  </a:lnTo>
                  <a:lnTo>
                    <a:pt x="1407" y="123"/>
                  </a:lnTo>
                  <a:lnTo>
                    <a:pt x="1408" y="123"/>
                  </a:lnTo>
                  <a:lnTo>
                    <a:pt x="1408" y="123"/>
                  </a:lnTo>
                  <a:lnTo>
                    <a:pt x="1408" y="123"/>
                  </a:lnTo>
                  <a:lnTo>
                    <a:pt x="1409" y="123"/>
                  </a:lnTo>
                  <a:lnTo>
                    <a:pt x="1409" y="123"/>
                  </a:lnTo>
                  <a:lnTo>
                    <a:pt x="1409" y="123"/>
                  </a:lnTo>
                  <a:lnTo>
                    <a:pt x="1409" y="123"/>
                  </a:lnTo>
                  <a:lnTo>
                    <a:pt x="1410" y="123"/>
                  </a:lnTo>
                  <a:lnTo>
                    <a:pt x="1410" y="123"/>
                  </a:lnTo>
                  <a:lnTo>
                    <a:pt x="1410" y="123"/>
                  </a:lnTo>
                  <a:lnTo>
                    <a:pt x="1411" y="123"/>
                  </a:lnTo>
                  <a:lnTo>
                    <a:pt x="1411" y="123"/>
                  </a:lnTo>
                  <a:lnTo>
                    <a:pt x="1411" y="123"/>
                  </a:lnTo>
                  <a:lnTo>
                    <a:pt x="1411" y="123"/>
                  </a:lnTo>
                  <a:lnTo>
                    <a:pt x="1412" y="123"/>
                  </a:lnTo>
                  <a:lnTo>
                    <a:pt x="1412" y="123"/>
                  </a:lnTo>
                  <a:lnTo>
                    <a:pt x="1412" y="123"/>
                  </a:lnTo>
                  <a:lnTo>
                    <a:pt x="1413" y="123"/>
                  </a:lnTo>
                  <a:lnTo>
                    <a:pt x="1413" y="123"/>
                  </a:lnTo>
                  <a:lnTo>
                    <a:pt x="1413" y="123"/>
                  </a:lnTo>
                  <a:lnTo>
                    <a:pt x="1413" y="123"/>
                  </a:lnTo>
                  <a:lnTo>
                    <a:pt x="1414" y="123"/>
                  </a:lnTo>
                  <a:lnTo>
                    <a:pt x="1414" y="123"/>
                  </a:lnTo>
                  <a:lnTo>
                    <a:pt x="1414" y="123"/>
                  </a:lnTo>
                  <a:lnTo>
                    <a:pt x="1415" y="123"/>
                  </a:lnTo>
                  <a:lnTo>
                    <a:pt x="1415" y="123"/>
                  </a:lnTo>
                  <a:lnTo>
                    <a:pt x="1415" y="123"/>
                  </a:lnTo>
                  <a:lnTo>
                    <a:pt x="1415" y="123"/>
                  </a:lnTo>
                  <a:lnTo>
                    <a:pt x="1416" y="123"/>
                  </a:lnTo>
                  <a:lnTo>
                    <a:pt x="1416" y="123"/>
                  </a:lnTo>
                  <a:lnTo>
                    <a:pt x="1416" y="123"/>
                  </a:lnTo>
                  <a:lnTo>
                    <a:pt x="1416" y="123"/>
                  </a:lnTo>
                  <a:lnTo>
                    <a:pt x="1417" y="123"/>
                  </a:lnTo>
                  <a:lnTo>
                    <a:pt x="1417" y="123"/>
                  </a:lnTo>
                  <a:lnTo>
                    <a:pt x="1417" y="123"/>
                  </a:lnTo>
                  <a:lnTo>
                    <a:pt x="1418" y="123"/>
                  </a:lnTo>
                  <a:lnTo>
                    <a:pt x="1418" y="123"/>
                  </a:lnTo>
                  <a:lnTo>
                    <a:pt x="1418" y="123"/>
                  </a:lnTo>
                  <a:lnTo>
                    <a:pt x="1419" y="123"/>
                  </a:lnTo>
                  <a:lnTo>
                    <a:pt x="1419" y="123"/>
                  </a:lnTo>
                  <a:lnTo>
                    <a:pt x="1419" y="123"/>
                  </a:lnTo>
                  <a:lnTo>
                    <a:pt x="1419" y="123"/>
                  </a:lnTo>
                  <a:lnTo>
                    <a:pt x="1420" y="123"/>
                  </a:lnTo>
                  <a:lnTo>
                    <a:pt x="1420" y="123"/>
                  </a:lnTo>
                  <a:lnTo>
                    <a:pt x="1420" y="123"/>
                  </a:lnTo>
                  <a:lnTo>
                    <a:pt x="1421" y="123"/>
                  </a:lnTo>
                  <a:lnTo>
                    <a:pt x="1421" y="123"/>
                  </a:lnTo>
                  <a:lnTo>
                    <a:pt x="1421" y="123"/>
                  </a:lnTo>
                  <a:lnTo>
                    <a:pt x="1422" y="123"/>
                  </a:lnTo>
                  <a:lnTo>
                    <a:pt x="1422" y="123"/>
                  </a:lnTo>
                  <a:lnTo>
                    <a:pt x="1422" y="123"/>
                  </a:lnTo>
                  <a:lnTo>
                    <a:pt x="1422" y="123"/>
                  </a:lnTo>
                  <a:lnTo>
                    <a:pt x="1423" y="123"/>
                  </a:lnTo>
                  <a:lnTo>
                    <a:pt x="1423" y="123"/>
                  </a:lnTo>
                  <a:lnTo>
                    <a:pt x="1423" y="123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5" y="123"/>
                  </a:lnTo>
                  <a:lnTo>
                    <a:pt x="1425" y="123"/>
                  </a:lnTo>
                  <a:lnTo>
                    <a:pt x="1425" y="123"/>
                  </a:lnTo>
                  <a:lnTo>
                    <a:pt x="1426" y="123"/>
                  </a:lnTo>
                  <a:lnTo>
                    <a:pt x="1426" y="123"/>
                  </a:lnTo>
                  <a:lnTo>
                    <a:pt x="1426" y="123"/>
                  </a:lnTo>
                  <a:lnTo>
                    <a:pt x="1426" y="123"/>
                  </a:lnTo>
                  <a:lnTo>
                    <a:pt x="1427" y="123"/>
                  </a:lnTo>
                  <a:lnTo>
                    <a:pt x="1427" y="123"/>
                  </a:lnTo>
                  <a:lnTo>
                    <a:pt x="1427" y="123"/>
                  </a:lnTo>
                  <a:lnTo>
                    <a:pt x="1428" y="123"/>
                  </a:lnTo>
                  <a:lnTo>
                    <a:pt x="1428" y="123"/>
                  </a:lnTo>
                  <a:lnTo>
                    <a:pt x="1428" y="123"/>
                  </a:lnTo>
                  <a:lnTo>
                    <a:pt x="1428" y="123"/>
                  </a:lnTo>
                  <a:lnTo>
                    <a:pt x="1429" y="123"/>
                  </a:lnTo>
                  <a:lnTo>
                    <a:pt x="1429" y="123"/>
                  </a:lnTo>
                  <a:lnTo>
                    <a:pt x="1429" y="123"/>
                  </a:lnTo>
                  <a:lnTo>
                    <a:pt x="1430" y="123"/>
                  </a:lnTo>
                  <a:lnTo>
                    <a:pt x="1430" y="123"/>
                  </a:lnTo>
                  <a:lnTo>
                    <a:pt x="1430" y="123"/>
                  </a:lnTo>
                  <a:lnTo>
                    <a:pt x="1430" y="123"/>
                  </a:lnTo>
                  <a:lnTo>
                    <a:pt x="1431" y="123"/>
                  </a:lnTo>
                  <a:lnTo>
                    <a:pt x="1431" y="123"/>
                  </a:lnTo>
                  <a:lnTo>
                    <a:pt x="1431" y="123"/>
                  </a:lnTo>
                  <a:lnTo>
                    <a:pt x="1432" y="123"/>
                  </a:lnTo>
                  <a:lnTo>
                    <a:pt x="1432" y="123"/>
                  </a:lnTo>
                  <a:lnTo>
                    <a:pt x="1432" y="123"/>
                  </a:lnTo>
                  <a:lnTo>
                    <a:pt x="1432" y="123"/>
                  </a:lnTo>
                  <a:lnTo>
                    <a:pt x="1433" y="123"/>
                  </a:lnTo>
                  <a:lnTo>
                    <a:pt x="1433" y="123"/>
                  </a:lnTo>
                  <a:lnTo>
                    <a:pt x="1433" y="123"/>
                  </a:lnTo>
                  <a:lnTo>
                    <a:pt x="1434" y="123"/>
                  </a:lnTo>
                  <a:lnTo>
                    <a:pt x="1434" y="123"/>
                  </a:lnTo>
                  <a:lnTo>
                    <a:pt x="1434" y="123"/>
                  </a:lnTo>
                  <a:lnTo>
                    <a:pt x="1434" y="123"/>
                  </a:lnTo>
                  <a:lnTo>
                    <a:pt x="1435" y="123"/>
                  </a:lnTo>
                  <a:lnTo>
                    <a:pt x="1435" y="123"/>
                  </a:lnTo>
                  <a:lnTo>
                    <a:pt x="1435" y="123"/>
                  </a:lnTo>
                  <a:lnTo>
                    <a:pt x="1436" y="123"/>
                  </a:lnTo>
                  <a:lnTo>
                    <a:pt x="1436" y="123"/>
                  </a:lnTo>
                  <a:lnTo>
                    <a:pt x="1436" y="123"/>
                  </a:lnTo>
                  <a:lnTo>
                    <a:pt x="1436" y="123"/>
                  </a:lnTo>
                  <a:lnTo>
                    <a:pt x="1437" y="123"/>
                  </a:lnTo>
                  <a:lnTo>
                    <a:pt x="1437" y="123"/>
                  </a:lnTo>
                  <a:lnTo>
                    <a:pt x="1437" y="123"/>
                  </a:lnTo>
                  <a:lnTo>
                    <a:pt x="1438" y="123"/>
                  </a:lnTo>
                  <a:lnTo>
                    <a:pt x="1438" y="123"/>
                  </a:lnTo>
                  <a:lnTo>
                    <a:pt x="1438" y="123"/>
                  </a:lnTo>
                  <a:lnTo>
                    <a:pt x="1438" y="123"/>
                  </a:lnTo>
                  <a:lnTo>
                    <a:pt x="1439" y="123"/>
                  </a:lnTo>
                  <a:lnTo>
                    <a:pt x="1439" y="123"/>
                  </a:lnTo>
                  <a:lnTo>
                    <a:pt x="1439" y="123"/>
                  </a:lnTo>
                  <a:lnTo>
                    <a:pt x="1440" y="123"/>
                  </a:lnTo>
                  <a:lnTo>
                    <a:pt x="1440" y="123"/>
                  </a:lnTo>
                  <a:lnTo>
                    <a:pt x="1440" y="123"/>
                  </a:lnTo>
                  <a:lnTo>
                    <a:pt x="1440" y="123"/>
                  </a:lnTo>
                  <a:lnTo>
                    <a:pt x="1441" y="123"/>
                  </a:lnTo>
                  <a:lnTo>
                    <a:pt x="1441" y="123"/>
                  </a:lnTo>
                  <a:lnTo>
                    <a:pt x="1441" y="123"/>
                  </a:lnTo>
                  <a:lnTo>
                    <a:pt x="1442" y="123"/>
                  </a:lnTo>
                  <a:lnTo>
                    <a:pt x="1442" y="123"/>
                  </a:lnTo>
                  <a:lnTo>
                    <a:pt x="1442" y="123"/>
                  </a:lnTo>
                  <a:lnTo>
                    <a:pt x="1442" y="123"/>
                  </a:lnTo>
                  <a:lnTo>
                    <a:pt x="1443" y="123"/>
                  </a:lnTo>
                  <a:lnTo>
                    <a:pt x="1443" y="123"/>
                  </a:lnTo>
                  <a:lnTo>
                    <a:pt x="1443" y="123"/>
                  </a:lnTo>
                  <a:lnTo>
                    <a:pt x="1444" y="123"/>
                  </a:lnTo>
                  <a:lnTo>
                    <a:pt x="1444" y="123"/>
                  </a:lnTo>
                  <a:lnTo>
                    <a:pt x="1444" y="123"/>
                  </a:lnTo>
                  <a:lnTo>
                    <a:pt x="1444" y="123"/>
                  </a:lnTo>
                  <a:lnTo>
                    <a:pt x="1445" y="123"/>
                  </a:lnTo>
                  <a:lnTo>
                    <a:pt x="1445" y="123"/>
                  </a:lnTo>
                  <a:lnTo>
                    <a:pt x="1445" y="123"/>
                  </a:lnTo>
                  <a:lnTo>
                    <a:pt x="1446" y="123"/>
                  </a:lnTo>
                  <a:lnTo>
                    <a:pt x="1446" y="123"/>
                  </a:lnTo>
                  <a:lnTo>
                    <a:pt x="1446" y="123"/>
                  </a:lnTo>
                  <a:lnTo>
                    <a:pt x="1447" y="123"/>
                  </a:lnTo>
                  <a:lnTo>
                    <a:pt x="1447" y="123"/>
                  </a:lnTo>
                  <a:lnTo>
                    <a:pt x="1447" y="123"/>
                  </a:lnTo>
                  <a:lnTo>
                    <a:pt x="1447" y="123"/>
                  </a:lnTo>
                  <a:lnTo>
                    <a:pt x="1447" y="123"/>
                  </a:lnTo>
                  <a:lnTo>
                    <a:pt x="1448" y="123"/>
                  </a:lnTo>
                  <a:lnTo>
                    <a:pt x="1448" y="123"/>
                  </a:lnTo>
                  <a:lnTo>
                    <a:pt x="1449" y="123"/>
                  </a:lnTo>
                  <a:lnTo>
                    <a:pt x="1449" y="123"/>
                  </a:lnTo>
                  <a:lnTo>
                    <a:pt x="1449" y="123"/>
                  </a:lnTo>
                  <a:lnTo>
                    <a:pt x="1449" y="123"/>
                  </a:lnTo>
                  <a:lnTo>
                    <a:pt x="1450" y="123"/>
                  </a:lnTo>
                  <a:lnTo>
                    <a:pt x="1450" y="123"/>
                  </a:lnTo>
                  <a:lnTo>
                    <a:pt x="1450" y="123"/>
                  </a:lnTo>
                  <a:lnTo>
                    <a:pt x="1451" y="123"/>
                  </a:lnTo>
                  <a:lnTo>
                    <a:pt x="1451" y="123"/>
                  </a:lnTo>
                  <a:lnTo>
                    <a:pt x="1451" y="123"/>
                  </a:lnTo>
                  <a:lnTo>
                    <a:pt x="1451" y="123"/>
                  </a:lnTo>
                  <a:lnTo>
                    <a:pt x="1452" y="123"/>
                  </a:lnTo>
                  <a:lnTo>
                    <a:pt x="1452" y="123"/>
                  </a:lnTo>
                  <a:lnTo>
                    <a:pt x="1452" y="123"/>
                  </a:lnTo>
                  <a:lnTo>
                    <a:pt x="1453" y="123"/>
                  </a:lnTo>
                  <a:lnTo>
                    <a:pt x="1453" y="123"/>
                  </a:lnTo>
                  <a:lnTo>
                    <a:pt x="1453" y="123"/>
                  </a:lnTo>
                  <a:lnTo>
                    <a:pt x="1453" y="123"/>
                  </a:lnTo>
                  <a:lnTo>
                    <a:pt x="1454" y="123"/>
                  </a:lnTo>
                  <a:lnTo>
                    <a:pt x="1454" y="123"/>
                  </a:lnTo>
                  <a:lnTo>
                    <a:pt x="1454" y="123"/>
                  </a:lnTo>
                  <a:lnTo>
                    <a:pt x="1455" y="123"/>
                  </a:lnTo>
                  <a:lnTo>
                    <a:pt x="1455" y="123"/>
                  </a:lnTo>
                  <a:lnTo>
                    <a:pt x="1455" y="123"/>
                  </a:lnTo>
                  <a:lnTo>
                    <a:pt x="1455" y="123"/>
                  </a:lnTo>
                  <a:lnTo>
                    <a:pt x="1456" y="123"/>
                  </a:lnTo>
                  <a:lnTo>
                    <a:pt x="1456" y="123"/>
                  </a:lnTo>
                  <a:lnTo>
                    <a:pt x="1456" y="123"/>
                  </a:lnTo>
                  <a:lnTo>
                    <a:pt x="1457" y="123"/>
                  </a:lnTo>
                  <a:lnTo>
                    <a:pt x="1457" y="123"/>
                  </a:lnTo>
                  <a:lnTo>
                    <a:pt x="1457" y="123"/>
                  </a:lnTo>
                  <a:lnTo>
                    <a:pt x="1457" y="123"/>
                  </a:lnTo>
                  <a:lnTo>
                    <a:pt x="1458" y="123"/>
                  </a:lnTo>
                  <a:lnTo>
                    <a:pt x="1458" y="123"/>
                  </a:lnTo>
                  <a:lnTo>
                    <a:pt x="1458" y="123"/>
                  </a:lnTo>
                  <a:lnTo>
                    <a:pt x="1459" y="123"/>
                  </a:lnTo>
                  <a:lnTo>
                    <a:pt x="1459" y="123"/>
                  </a:lnTo>
                  <a:lnTo>
                    <a:pt x="1459" y="123"/>
                  </a:lnTo>
                  <a:lnTo>
                    <a:pt x="1459" y="123"/>
                  </a:lnTo>
                  <a:lnTo>
                    <a:pt x="1460" y="123"/>
                  </a:lnTo>
                  <a:lnTo>
                    <a:pt x="1460" y="123"/>
                  </a:lnTo>
                  <a:lnTo>
                    <a:pt x="1460" y="123"/>
                  </a:lnTo>
                  <a:lnTo>
                    <a:pt x="1461" y="123"/>
                  </a:lnTo>
                  <a:lnTo>
                    <a:pt x="1461" y="123"/>
                  </a:lnTo>
                  <a:lnTo>
                    <a:pt x="1461" y="123"/>
                  </a:lnTo>
                  <a:lnTo>
                    <a:pt x="1461" y="123"/>
                  </a:lnTo>
                  <a:lnTo>
                    <a:pt x="1462" y="123"/>
                  </a:lnTo>
                  <a:lnTo>
                    <a:pt x="1462" y="123"/>
                  </a:lnTo>
                  <a:lnTo>
                    <a:pt x="1462" y="123"/>
                  </a:lnTo>
                  <a:lnTo>
                    <a:pt x="1463" y="123"/>
                  </a:lnTo>
                  <a:lnTo>
                    <a:pt x="1463" y="123"/>
                  </a:lnTo>
                  <a:lnTo>
                    <a:pt x="1463" y="123"/>
                  </a:lnTo>
                  <a:lnTo>
                    <a:pt x="1463" y="123"/>
                  </a:lnTo>
                  <a:lnTo>
                    <a:pt x="1464" y="123"/>
                  </a:lnTo>
                  <a:lnTo>
                    <a:pt x="1464" y="123"/>
                  </a:lnTo>
                  <a:lnTo>
                    <a:pt x="1464" y="123"/>
                  </a:lnTo>
                  <a:lnTo>
                    <a:pt x="1465" y="123"/>
                  </a:lnTo>
                  <a:lnTo>
                    <a:pt x="1465" y="123"/>
                  </a:lnTo>
                  <a:lnTo>
                    <a:pt x="1465" y="123"/>
                  </a:lnTo>
                  <a:lnTo>
                    <a:pt x="1465" y="123"/>
                  </a:lnTo>
                  <a:lnTo>
                    <a:pt x="1466" y="123"/>
                  </a:lnTo>
                  <a:lnTo>
                    <a:pt x="1466" y="123"/>
                  </a:lnTo>
                  <a:lnTo>
                    <a:pt x="1466" y="123"/>
                  </a:lnTo>
                  <a:lnTo>
                    <a:pt x="1467" y="123"/>
                  </a:lnTo>
                  <a:lnTo>
                    <a:pt x="1467" y="123"/>
                  </a:lnTo>
                  <a:lnTo>
                    <a:pt x="1467" y="123"/>
                  </a:lnTo>
                  <a:lnTo>
                    <a:pt x="1467" y="123"/>
                  </a:lnTo>
                  <a:lnTo>
                    <a:pt x="1468" y="123"/>
                  </a:lnTo>
                  <a:lnTo>
                    <a:pt x="1468" y="123"/>
                  </a:lnTo>
                  <a:lnTo>
                    <a:pt x="1468" y="123"/>
                  </a:lnTo>
                  <a:lnTo>
                    <a:pt x="1469" y="123"/>
                  </a:lnTo>
                  <a:lnTo>
                    <a:pt x="1469" y="123"/>
                  </a:lnTo>
                  <a:lnTo>
                    <a:pt x="1469" y="123"/>
                  </a:lnTo>
                  <a:lnTo>
                    <a:pt x="1469" y="123"/>
                  </a:lnTo>
                  <a:lnTo>
                    <a:pt x="1470" y="123"/>
                  </a:lnTo>
                  <a:lnTo>
                    <a:pt x="1470" y="123"/>
                  </a:lnTo>
                  <a:lnTo>
                    <a:pt x="1470" y="123"/>
                  </a:lnTo>
                  <a:lnTo>
                    <a:pt x="1471" y="123"/>
                  </a:lnTo>
                  <a:lnTo>
                    <a:pt x="1471" y="123"/>
                  </a:lnTo>
                  <a:lnTo>
                    <a:pt x="1471" y="123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73" y="123"/>
                  </a:lnTo>
                  <a:lnTo>
                    <a:pt x="1473" y="123"/>
                  </a:lnTo>
                  <a:lnTo>
                    <a:pt x="1473" y="123"/>
                  </a:lnTo>
                  <a:lnTo>
                    <a:pt x="1473" y="123"/>
                  </a:lnTo>
                  <a:lnTo>
                    <a:pt x="1474" y="123"/>
                  </a:lnTo>
                  <a:lnTo>
                    <a:pt x="1474" y="123"/>
                  </a:lnTo>
                  <a:lnTo>
                    <a:pt x="1474" y="123"/>
                  </a:lnTo>
                  <a:lnTo>
                    <a:pt x="1475" y="123"/>
                  </a:lnTo>
                  <a:lnTo>
                    <a:pt x="1475" y="123"/>
                  </a:lnTo>
                  <a:lnTo>
                    <a:pt x="1475" y="123"/>
                  </a:lnTo>
                  <a:lnTo>
                    <a:pt x="1476" y="123"/>
                  </a:lnTo>
                  <a:lnTo>
                    <a:pt x="1476" y="123"/>
                  </a:lnTo>
                  <a:lnTo>
                    <a:pt x="1476" y="123"/>
                  </a:lnTo>
                  <a:lnTo>
                    <a:pt x="1476" y="123"/>
                  </a:lnTo>
                  <a:lnTo>
                    <a:pt x="1477" y="123"/>
                  </a:lnTo>
                  <a:lnTo>
                    <a:pt x="1477" y="123"/>
                  </a:lnTo>
                  <a:lnTo>
                    <a:pt x="1477" y="123"/>
                  </a:lnTo>
                  <a:lnTo>
                    <a:pt x="1478" y="123"/>
                  </a:lnTo>
                  <a:lnTo>
                    <a:pt x="1478" y="123"/>
                  </a:lnTo>
                  <a:lnTo>
                    <a:pt x="1478" y="123"/>
                  </a:lnTo>
                  <a:lnTo>
                    <a:pt x="1478" y="123"/>
                  </a:lnTo>
                  <a:lnTo>
                    <a:pt x="1478" y="123"/>
                  </a:lnTo>
                  <a:lnTo>
                    <a:pt x="1479" y="123"/>
                  </a:lnTo>
                  <a:lnTo>
                    <a:pt x="1479" y="123"/>
                  </a:lnTo>
                  <a:lnTo>
                    <a:pt x="1480" y="123"/>
                  </a:lnTo>
                  <a:lnTo>
                    <a:pt x="1480" y="123"/>
                  </a:lnTo>
                  <a:lnTo>
                    <a:pt x="1480" y="123"/>
                  </a:lnTo>
                  <a:lnTo>
                    <a:pt x="1480" y="123"/>
                  </a:lnTo>
                  <a:lnTo>
                    <a:pt x="1481" y="123"/>
                  </a:lnTo>
                  <a:lnTo>
                    <a:pt x="1481" y="123"/>
                  </a:lnTo>
                  <a:lnTo>
                    <a:pt x="1481" y="123"/>
                  </a:lnTo>
                  <a:lnTo>
                    <a:pt x="1482" y="123"/>
                  </a:lnTo>
                  <a:lnTo>
                    <a:pt x="1482" y="123"/>
                  </a:lnTo>
                  <a:lnTo>
                    <a:pt x="1482" y="123"/>
                  </a:lnTo>
                  <a:lnTo>
                    <a:pt x="1482" y="123"/>
                  </a:lnTo>
                  <a:lnTo>
                    <a:pt x="1483" y="123"/>
                  </a:lnTo>
                  <a:lnTo>
                    <a:pt x="1483" y="123"/>
                  </a:lnTo>
                  <a:lnTo>
                    <a:pt x="1483" y="123"/>
                  </a:lnTo>
                  <a:lnTo>
                    <a:pt x="1484" y="123"/>
                  </a:lnTo>
                  <a:lnTo>
                    <a:pt x="1484" y="123"/>
                  </a:lnTo>
                  <a:lnTo>
                    <a:pt x="1484" y="123"/>
                  </a:lnTo>
                  <a:lnTo>
                    <a:pt x="1484" y="123"/>
                  </a:lnTo>
                  <a:lnTo>
                    <a:pt x="1485" y="123"/>
                  </a:lnTo>
                  <a:lnTo>
                    <a:pt x="1485" y="123"/>
                  </a:lnTo>
                  <a:lnTo>
                    <a:pt x="1485" y="123"/>
                  </a:lnTo>
                  <a:lnTo>
                    <a:pt x="1486" y="123"/>
                  </a:lnTo>
                  <a:lnTo>
                    <a:pt x="1486" y="123"/>
                  </a:lnTo>
                  <a:lnTo>
                    <a:pt x="1486" y="123"/>
                  </a:lnTo>
                  <a:lnTo>
                    <a:pt x="1486" y="123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8" y="123"/>
                  </a:lnTo>
                  <a:lnTo>
                    <a:pt x="1488" y="123"/>
                  </a:lnTo>
                  <a:lnTo>
                    <a:pt x="1488" y="123"/>
                  </a:lnTo>
                  <a:lnTo>
                    <a:pt x="1488" y="123"/>
                  </a:lnTo>
                  <a:lnTo>
                    <a:pt x="1489" y="123"/>
                  </a:lnTo>
                  <a:lnTo>
                    <a:pt x="1489" y="123"/>
                  </a:lnTo>
                  <a:lnTo>
                    <a:pt x="1489" y="123"/>
                  </a:lnTo>
                  <a:lnTo>
                    <a:pt x="1490" y="123"/>
                  </a:lnTo>
                  <a:lnTo>
                    <a:pt x="1490" y="123"/>
                  </a:lnTo>
                  <a:lnTo>
                    <a:pt x="1490" y="123"/>
                  </a:lnTo>
                  <a:lnTo>
                    <a:pt x="1490" y="123"/>
                  </a:lnTo>
                  <a:lnTo>
                    <a:pt x="1491" y="123"/>
                  </a:lnTo>
                  <a:lnTo>
                    <a:pt x="1491" y="123"/>
                  </a:lnTo>
                  <a:lnTo>
                    <a:pt x="1491" y="123"/>
                  </a:lnTo>
                  <a:lnTo>
                    <a:pt x="1492" y="123"/>
                  </a:lnTo>
                  <a:lnTo>
                    <a:pt x="1492" y="123"/>
                  </a:lnTo>
                  <a:lnTo>
                    <a:pt x="1492" y="123"/>
                  </a:lnTo>
                  <a:lnTo>
                    <a:pt x="1492" y="123"/>
                  </a:lnTo>
                  <a:lnTo>
                    <a:pt x="1493" y="123"/>
                  </a:lnTo>
                  <a:lnTo>
                    <a:pt x="1493" y="123"/>
                  </a:lnTo>
                  <a:lnTo>
                    <a:pt x="1493" y="123"/>
                  </a:lnTo>
                  <a:lnTo>
                    <a:pt x="1494" y="123"/>
                  </a:lnTo>
                  <a:lnTo>
                    <a:pt x="1494" y="123"/>
                  </a:lnTo>
                  <a:lnTo>
                    <a:pt x="1494" y="123"/>
                  </a:lnTo>
                  <a:lnTo>
                    <a:pt x="1494" y="123"/>
                  </a:lnTo>
                  <a:lnTo>
                    <a:pt x="1495" y="123"/>
                  </a:lnTo>
                  <a:lnTo>
                    <a:pt x="1495" y="123"/>
                  </a:lnTo>
                  <a:lnTo>
                    <a:pt x="1495" y="123"/>
                  </a:lnTo>
                  <a:lnTo>
                    <a:pt x="1496" y="123"/>
                  </a:lnTo>
                  <a:lnTo>
                    <a:pt x="1496" y="123"/>
                  </a:lnTo>
                  <a:lnTo>
                    <a:pt x="1496" y="123"/>
                  </a:lnTo>
                  <a:lnTo>
                    <a:pt x="1496" y="123"/>
                  </a:lnTo>
                  <a:lnTo>
                    <a:pt x="1497" y="123"/>
                  </a:lnTo>
                  <a:lnTo>
                    <a:pt x="1497" y="123"/>
                  </a:lnTo>
                  <a:lnTo>
                    <a:pt x="1497" y="123"/>
                  </a:lnTo>
                  <a:lnTo>
                    <a:pt x="1498" y="123"/>
                  </a:lnTo>
                  <a:lnTo>
                    <a:pt x="1498" y="123"/>
                  </a:lnTo>
                  <a:lnTo>
                    <a:pt x="1498" y="123"/>
                  </a:lnTo>
                  <a:lnTo>
                    <a:pt x="1499" y="123"/>
                  </a:lnTo>
                  <a:lnTo>
                    <a:pt x="1499" y="123"/>
                  </a:lnTo>
                  <a:lnTo>
                    <a:pt x="1499" y="123"/>
                  </a:lnTo>
                  <a:lnTo>
                    <a:pt x="1499" y="123"/>
                  </a:lnTo>
                  <a:lnTo>
                    <a:pt x="1500" y="123"/>
                  </a:lnTo>
                  <a:lnTo>
                    <a:pt x="1500" y="123"/>
                  </a:lnTo>
                  <a:lnTo>
                    <a:pt x="1500" y="123"/>
                  </a:lnTo>
                  <a:lnTo>
                    <a:pt x="1501" y="123"/>
                  </a:lnTo>
                  <a:lnTo>
                    <a:pt x="1501" y="123"/>
                  </a:lnTo>
                  <a:lnTo>
                    <a:pt x="1501" y="123"/>
                  </a:lnTo>
                  <a:lnTo>
                    <a:pt x="1501" y="123"/>
                  </a:lnTo>
                  <a:lnTo>
                    <a:pt x="1502" y="123"/>
                  </a:lnTo>
                  <a:lnTo>
                    <a:pt x="1502" y="123"/>
                  </a:lnTo>
                  <a:lnTo>
                    <a:pt x="1502" y="123"/>
                  </a:lnTo>
                  <a:lnTo>
                    <a:pt x="1503" y="123"/>
                  </a:lnTo>
                  <a:lnTo>
                    <a:pt x="1503" y="123"/>
                  </a:lnTo>
                  <a:lnTo>
                    <a:pt x="1503" y="123"/>
                  </a:lnTo>
                  <a:lnTo>
                    <a:pt x="1503" y="123"/>
                  </a:lnTo>
                  <a:lnTo>
                    <a:pt x="1504" y="123"/>
                  </a:lnTo>
                  <a:lnTo>
                    <a:pt x="1504" y="123"/>
                  </a:lnTo>
                  <a:lnTo>
                    <a:pt x="1504" y="123"/>
                  </a:lnTo>
                  <a:lnTo>
                    <a:pt x="1504" y="123"/>
                  </a:lnTo>
                  <a:lnTo>
                    <a:pt x="1505" y="123"/>
                  </a:lnTo>
                  <a:lnTo>
                    <a:pt x="1505" y="123"/>
                  </a:lnTo>
                  <a:lnTo>
                    <a:pt x="1505" y="123"/>
                  </a:lnTo>
                  <a:lnTo>
                    <a:pt x="1506" y="123"/>
                  </a:lnTo>
                  <a:lnTo>
                    <a:pt x="1506" y="123"/>
                  </a:lnTo>
                  <a:lnTo>
                    <a:pt x="1506" y="123"/>
                  </a:lnTo>
                  <a:lnTo>
                    <a:pt x="1507" y="123"/>
                  </a:lnTo>
                  <a:lnTo>
                    <a:pt x="1507" y="123"/>
                  </a:lnTo>
                  <a:lnTo>
                    <a:pt x="1507" y="123"/>
                  </a:lnTo>
                  <a:lnTo>
                    <a:pt x="1507" y="123"/>
                  </a:lnTo>
                  <a:lnTo>
                    <a:pt x="1508" y="123"/>
                  </a:lnTo>
                  <a:lnTo>
                    <a:pt x="1508" y="123"/>
                  </a:lnTo>
                  <a:lnTo>
                    <a:pt x="1508" y="123"/>
                  </a:lnTo>
                  <a:lnTo>
                    <a:pt x="1509" y="123"/>
                  </a:lnTo>
                  <a:lnTo>
                    <a:pt x="1509" y="123"/>
                  </a:lnTo>
                  <a:lnTo>
                    <a:pt x="1509" y="123"/>
                  </a:lnTo>
                  <a:lnTo>
                    <a:pt x="1509" y="123"/>
                  </a:lnTo>
                  <a:lnTo>
                    <a:pt x="1509" y="123"/>
                  </a:lnTo>
                  <a:lnTo>
                    <a:pt x="1510" y="123"/>
                  </a:lnTo>
                  <a:lnTo>
                    <a:pt x="1510" y="123"/>
                  </a:lnTo>
                  <a:lnTo>
                    <a:pt x="1511" y="123"/>
                  </a:lnTo>
                  <a:lnTo>
                    <a:pt x="1511" y="123"/>
                  </a:lnTo>
                  <a:lnTo>
                    <a:pt x="1511" y="123"/>
                  </a:lnTo>
                  <a:lnTo>
                    <a:pt x="1511" y="123"/>
                  </a:lnTo>
                  <a:lnTo>
                    <a:pt x="1512" y="123"/>
                  </a:lnTo>
                  <a:lnTo>
                    <a:pt x="1512" y="123"/>
                  </a:lnTo>
                  <a:lnTo>
                    <a:pt x="1512" y="123"/>
                  </a:lnTo>
                  <a:lnTo>
                    <a:pt x="1513" y="123"/>
                  </a:lnTo>
                  <a:lnTo>
                    <a:pt x="1513" y="123"/>
                  </a:lnTo>
                  <a:lnTo>
                    <a:pt x="1513" y="123"/>
                  </a:lnTo>
                  <a:lnTo>
                    <a:pt x="1513" y="123"/>
                  </a:lnTo>
                  <a:lnTo>
                    <a:pt x="1514" y="123"/>
                  </a:lnTo>
                  <a:lnTo>
                    <a:pt x="1514" y="123"/>
                  </a:lnTo>
                  <a:lnTo>
                    <a:pt x="1514" y="123"/>
                  </a:lnTo>
                  <a:lnTo>
                    <a:pt x="1515" y="123"/>
                  </a:lnTo>
                  <a:lnTo>
                    <a:pt x="1515" y="123"/>
                  </a:lnTo>
                  <a:lnTo>
                    <a:pt x="1515" y="123"/>
                  </a:lnTo>
                  <a:lnTo>
                    <a:pt x="1515" y="123"/>
                  </a:lnTo>
                  <a:lnTo>
                    <a:pt x="1516" y="123"/>
                  </a:lnTo>
                  <a:lnTo>
                    <a:pt x="1516" y="123"/>
                  </a:lnTo>
                  <a:lnTo>
                    <a:pt x="1516" y="123"/>
                  </a:lnTo>
                  <a:lnTo>
                    <a:pt x="1517" y="123"/>
                  </a:lnTo>
                  <a:lnTo>
                    <a:pt x="1517" y="123"/>
                  </a:lnTo>
                  <a:lnTo>
                    <a:pt x="1517" y="123"/>
                  </a:lnTo>
                  <a:lnTo>
                    <a:pt x="1517" y="123"/>
                  </a:lnTo>
                  <a:lnTo>
                    <a:pt x="1518" y="123"/>
                  </a:lnTo>
                  <a:lnTo>
                    <a:pt x="1518" y="123"/>
                  </a:lnTo>
                  <a:lnTo>
                    <a:pt x="1518" y="123"/>
                  </a:lnTo>
                  <a:lnTo>
                    <a:pt x="1519" y="123"/>
                  </a:lnTo>
                  <a:lnTo>
                    <a:pt x="1519" y="123"/>
                  </a:lnTo>
                  <a:lnTo>
                    <a:pt x="1519" y="123"/>
                  </a:lnTo>
                  <a:lnTo>
                    <a:pt x="1519" y="123"/>
                  </a:lnTo>
                  <a:lnTo>
                    <a:pt x="1520" y="123"/>
                  </a:lnTo>
                  <a:lnTo>
                    <a:pt x="1520" y="123"/>
                  </a:lnTo>
                  <a:lnTo>
                    <a:pt x="1520" y="123"/>
                  </a:lnTo>
                  <a:lnTo>
                    <a:pt x="1521" y="123"/>
                  </a:lnTo>
                  <a:lnTo>
                    <a:pt x="1521" y="123"/>
                  </a:lnTo>
                  <a:lnTo>
                    <a:pt x="1521" y="123"/>
                  </a:lnTo>
                  <a:lnTo>
                    <a:pt x="1521" y="123"/>
                  </a:lnTo>
                  <a:lnTo>
                    <a:pt x="1522" y="123"/>
                  </a:lnTo>
                  <a:lnTo>
                    <a:pt x="1522" y="123"/>
                  </a:lnTo>
                  <a:lnTo>
                    <a:pt x="1522" y="123"/>
                  </a:lnTo>
                  <a:lnTo>
                    <a:pt x="1523" y="123"/>
                  </a:lnTo>
                  <a:lnTo>
                    <a:pt x="1523" y="123"/>
                  </a:lnTo>
                  <a:lnTo>
                    <a:pt x="1523" y="123"/>
                  </a:lnTo>
                  <a:lnTo>
                    <a:pt x="1524" y="123"/>
                  </a:lnTo>
                  <a:lnTo>
                    <a:pt x="1524" y="123"/>
                  </a:lnTo>
                  <a:lnTo>
                    <a:pt x="1524" y="123"/>
                  </a:lnTo>
                  <a:lnTo>
                    <a:pt x="1524" y="123"/>
                  </a:lnTo>
                  <a:lnTo>
                    <a:pt x="1525" y="123"/>
                  </a:lnTo>
                  <a:lnTo>
                    <a:pt x="1525" y="123"/>
                  </a:lnTo>
                  <a:lnTo>
                    <a:pt x="1525" y="123"/>
                  </a:lnTo>
                  <a:lnTo>
                    <a:pt x="1526" y="123"/>
                  </a:lnTo>
                  <a:lnTo>
                    <a:pt x="1526" y="123"/>
                  </a:lnTo>
                  <a:lnTo>
                    <a:pt x="1526" y="123"/>
                  </a:lnTo>
                  <a:lnTo>
                    <a:pt x="1526" y="123"/>
                  </a:lnTo>
                  <a:lnTo>
                    <a:pt x="1527" y="123"/>
                  </a:lnTo>
                  <a:lnTo>
                    <a:pt x="1527" y="123"/>
                  </a:lnTo>
                  <a:lnTo>
                    <a:pt x="1527" y="123"/>
                  </a:lnTo>
                  <a:lnTo>
                    <a:pt x="1528" y="123"/>
                  </a:lnTo>
                  <a:lnTo>
                    <a:pt x="1528" y="123"/>
                  </a:lnTo>
                  <a:lnTo>
                    <a:pt x="1528" y="123"/>
                  </a:lnTo>
                  <a:lnTo>
                    <a:pt x="1528" y="123"/>
                  </a:lnTo>
                  <a:lnTo>
                    <a:pt x="1529" y="123"/>
                  </a:lnTo>
                  <a:lnTo>
                    <a:pt x="1529" y="123"/>
                  </a:lnTo>
                  <a:lnTo>
                    <a:pt x="1529" y="123"/>
                  </a:lnTo>
                  <a:lnTo>
                    <a:pt x="1530" y="123"/>
                  </a:lnTo>
                  <a:lnTo>
                    <a:pt x="1530" y="123"/>
                  </a:lnTo>
                  <a:lnTo>
                    <a:pt x="1530" y="123"/>
                  </a:lnTo>
                  <a:lnTo>
                    <a:pt x="1530" y="123"/>
                  </a:lnTo>
                  <a:lnTo>
                    <a:pt x="1531" y="123"/>
                  </a:lnTo>
                  <a:lnTo>
                    <a:pt x="1531" y="123"/>
                  </a:lnTo>
                  <a:lnTo>
                    <a:pt x="1531" y="123"/>
                  </a:lnTo>
                  <a:lnTo>
                    <a:pt x="1532" y="123"/>
                  </a:lnTo>
                  <a:lnTo>
                    <a:pt x="1532" y="123"/>
                  </a:lnTo>
                  <a:lnTo>
                    <a:pt x="1532" y="123"/>
                  </a:lnTo>
                  <a:lnTo>
                    <a:pt x="1532" y="123"/>
                  </a:lnTo>
                  <a:lnTo>
                    <a:pt x="1533" y="123"/>
                  </a:lnTo>
                  <a:lnTo>
                    <a:pt x="1533" y="123"/>
                  </a:lnTo>
                  <a:lnTo>
                    <a:pt x="1533" y="123"/>
                  </a:lnTo>
                  <a:lnTo>
                    <a:pt x="1534" y="123"/>
                  </a:lnTo>
                  <a:lnTo>
                    <a:pt x="1534" y="123"/>
                  </a:lnTo>
                  <a:lnTo>
                    <a:pt x="1534" y="123"/>
                  </a:lnTo>
                  <a:lnTo>
                    <a:pt x="1534" y="123"/>
                  </a:lnTo>
                  <a:lnTo>
                    <a:pt x="1535" y="123"/>
                  </a:lnTo>
                  <a:lnTo>
                    <a:pt x="1535" y="123"/>
                  </a:lnTo>
                  <a:lnTo>
                    <a:pt x="1535" y="123"/>
                  </a:lnTo>
                  <a:lnTo>
                    <a:pt x="1535" y="123"/>
                  </a:lnTo>
                  <a:lnTo>
                    <a:pt x="1536" y="123"/>
                  </a:lnTo>
                  <a:lnTo>
                    <a:pt x="1536" y="123"/>
                  </a:lnTo>
                  <a:lnTo>
                    <a:pt x="1536" y="123"/>
                  </a:lnTo>
                  <a:lnTo>
                    <a:pt x="1537" y="123"/>
                  </a:lnTo>
                  <a:lnTo>
                    <a:pt x="1537" y="123"/>
                  </a:lnTo>
                  <a:lnTo>
                    <a:pt x="1537" y="123"/>
                  </a:lnTo>
                  <a:lnTo>
                    <a:pt x="1538" y="123"/>
                  </a:lnTo>
                  <a:lnTo>
                    <a:pt x="1538" y="123"/>
                  </a:lnTo>
                  <a:lnTo>
                    <a:pt x="1538" y="123"/>
                  </a:lnTo>
                  <a:lnTo>
                    <a:pt x="1538" y="123"/>
                  </a:lnTo>
                  <a:lnTo>
                    <a:pt x="1539" y="123"/>
                  </a:lnTo>
                  <a:lnTo>
                    <a:pt x="1539" y="123"/>
                  </a:lnTo>
                  <a:lnTo>
                    <a:pt x="1539" y="123"/>
                  </a:lnTo>
                  <a:lnTo>
                    <a:pt x="1540" y="123"/>
                  </a:lnTo>
                  <a:lnTo>
                    <a:pt x="1540" y="123"/>
                  </a:lnTo>
                  <a:lnTo>
                    <a:pt x="1540" y="123"/>
                  </a:lnTo>
                  <a:lnTo>
                    <a:pt x="1540" y="123"/>
                  </a:lnTo>
                  <a:lnTo>
                    <a:pt x="1540" y="123"/>
                  </a:lnTo>
                  <a:lnTo>
                    <a:pt x="1541" y="123"/>
                  </a:lnTo>
                  <a:lnTo>
                    <a:pt x="1541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3" y="123"/>
                  </a:lnTo>
                  <a:lnTo>
                    <a:pt x="1543" y="123"/>
                  </a:lnTo>
                  <a:lnTo>
                    <a:pt x="1543" y="123"/>
                  </a:lnTo>
                  <a:lnTo>
                    <a:pt x="1544" y="123"/>
                  </a:lnTo>
                  <a:lnTo>
                    <a:pt x="1544" y="123"/>
                  </a:lnTo>
                  <a:lnTo>
                    <a:pt x="1544" y="123"/>
                  </a:lnTo>
                  <a:lnTo>
                    <a:pt x="1544" y="123"/>
                  </a:lnTo>
                  <a:lnTo>
                    <a:pt x="1545" y="123"/>
                  </a:lnTo>
                  <a:lnTo>
                    <a:pt x="1545" y="123"/>
                  </a:lnTo>
                  <a:lnTo>
                    <a:pt x="1545" y="123"/>
                  </a:lnTo>
                  <a:lnTo>
                    <a:pt x="1546" y="123"/>
                  </a:lnTo>
                  <a:lnTo>
                    <a:pt x="1546" y="123"/>
                  </a:lnTo>
                  <a:lnTo>
                    <a:pt x="1546" y="123"/>
                  </a:lnTo>
                  <a:lnTo>
                    <a:pt x="1546" y="123"/>
                  </a:lnTo>
                  <a:lnTo>
                    <a:pt x="1547" y="123"/>
                  </a:lnTo>
                  <a:lnTo>
                    <a:pt x="1547" y="123"/>
                  </a:lnTo>
                  <a:lnTo>
                    <a:pt x="1547" y="123"/>
                  </a:lnTo>
                  <a:lnTo>
                    <a:pt x="1548" y="123"/>
                  </a:lnTo>
                  <a:lnTo>
                    <a:pt x="1548" y="123"/>
                  </a:lnTo>
                  <a:lnTo>
                    <a:pt x="1548" y="123"/>
                  </a:lnTo>
                  <a:lnTo>
                    <a:pt x="1549" y="123"/>
                  </a:lnTo>
                  <a:lnTo>
                    <a:pt x="1549" y="123"/>
                  </a:lnTo>
                  <a:lnTo>
                    <a:pt x="1549" y="123"/>
                  </a:lnTo>
                  <a:lnTo>
                    <a:pt x="1549" y="123"/>
                  </a:lnTo>
                  <a:lnTo>
                    <a:pt x="1550" y="123"/>
                  </a:lnTo>
                  <a:lnTo>
                    <a:pt x="1550" y="123"/>
                  </a:lnTo>
                  <a:lnTo>
                    <a:pt x="1550" y="123"/>
                  </a:lnTo>
                  <a:lnTo>
                    <a:pt x="1551" y="123"/>
                  </a:lnTo>
                  <a:lnTo>
                    <a:pt x="1551" y="123"/>
                  </a:lnTo>
                  <a:lnTo>
                    <a:pt x="1551" y="123"/>
                  </a:lnTo>
                  <a:lnTo>
                    <a:pt x="1551" y="123"/>
                  </a:lnTo>
                  <a:lnTo>
                    <a:pt x="1552" y="123"/>
                  </a:lnTo>
                  <a:lnTo>
                    <a:pt x="1552" y="123"/>
                  </a:lnTo>
                  <a:lnTo>
                    <a:pt x="1552" y="123"/>
                  </a:lnTo>
                  <a:lnTo>
                    <a:pt x="1553" y="123"/>
                  </a:lnTo>
                  <a:lnTo>
                    <a:pt x="1553" y="123"/>
                  </a:lnTo>
                  <a:lnTo>
                    <a:pt x="1553" y="123"/>
                  </a:lnTo>
                  <a:lnTo>
                    <a:pt x="1553" y="123"/>
                  </a:lnTo>
                  <a:lnTo>
                    <a:pt x="1554" y="123"/>
                  </a:lnTo>
                  <a:lnTo>
                    <a:pt x="1554" y="123"/>
                  </a:lnTo>
                  <a:lnTo>
                    <a:pt x="1554" y="123"/>
                  </a:lnTo>
                  <a:lnTo>
                    <a:pt x="1555" y="123"/>
                  </a:lnTo>
                  <a:lnTo>
                    <a:pt x="1555" y="123"/>
                  </a:lnTo>
                  <a:lnTo>
                    <a:pt x="1555" y="123"/>
                  </a:lnTo>
                  <a:lnTo>
                    <a:pt x="1555" y="123"/>
                  </a:lnTo>
                  <a:lnTo>
                    <a:pt x="1556" y="123"/>
                  </a:lnTo>
                  <a:lnTo>
                    <a:pt x="1556" y="123"/>
                  </a:lnTo>
                  <a:lnTo>
                    <a:pt x="1556" y="123"/>
                  </a:lnTo>
                  <a:lnTo>
                    <a:pt x="1557" y="123"/>
                  </a:lnTo>
                  <a:lnTo>
                    <a:pt x="1557" y="123"/>
                  </a:lnTo>
                  <a:lnTo>
                    <a:pt x="1557" y="123"/>
                  </a:lnTo>
                  <a:lnTo>
                    <a:pt x="1557" y="123"/>
                  </a:lnTo>
                  <a:lnTo>
                    <a:pt x="1558" y="123"/>
                  </a:lnTo>
                  <a:lnTo>
                    <a:pt x="1558" y="123"/>
                  </a:lnTo>
                  <a:lnTo>
                    <a:pt x="1558" y="123"/>
                  </a:lnTo>
                  <a:lnTo>
                    <a:pt x="1559" y="123"/>
                  </a:lnTo>
                  <a:lnTo>
                    <a:pt x="1559" y="123"/>
                  </a:lnTo>
                  <a:lnTo>
                    <a:pt x="1559" y="123"/>
                  </a:lnTo>
                  <a:lnTo>
                    <a:pt x="1559" y="123"/>
                  </a:lnTo>
                  <a:lnTo>
                    <a:pt x="1560" y="123"/>
                  </a:lnTo>
                  <a:lnTo>
                    <a:pt x="1560" y="123"/>
                  </a:lnTo>
                  <a:lnTo>
                    <a:pt x="1560" y="123"/>
                  </a:lnTo>
                  <a:lnTo>
                    <a:pt x="1561" y="123"/>
                  </a:lnTo>
                  <a:lnTo>
                    <a:pt x="1561" y="123"/>
                  </a:lnTo>
                  <a:lnTo>
                    <a:pt x="1561" y="123"/>
                  </a:lnTo>
                  <a:lnTo>
                    <a:pt x="1561" y="123"/>
                  </a:lnTo>
                  <a:lnTo>
                    <a:pt x="1562" y="123"/>
                  </a:lnTo>
                  <a:lnTo>
                    <a:pt x="1562" y="123"/>
                  </a:lnTo>
                  <a:lnTo>
                    <a:pt x="1562" y="123"/>
                  </a:lnTo>
                  <a:lnTo>
                    <a:pt x="1563" y="123"/>
                  </a:lnTo>
                  <a:lnTo>
                    <a:pt x="1563" y="123"/>
                  </a:lnTo>
                  <a:lnTo>
                    <a:pt x="1563" y="123"/>
                  </a:lnTo>
                  <a:lnTo>
                    <a:pt x="1563" y="123"/>
                  </a:lnTo>
                  <a:lnTo>
                    <a:pt x="1564" y="123"/>
                  </a:lnTo>
                  <a:lnTo>
                    <a:pt x="1564" y="123"/>
                  </a:lnTo>
                  <a:lnTo>
                    <a:pt x="1564" y="123"/>
                  </a:lnTo>
                  <a:lnTo>
                    <a:pt x="1565" y="123"/>
                  </a:lnTo>
                  <a:lnTo>
                    <a:pt x="1565" y="123"/>
                  </a:lnTo>
                  <a:lnTo>
                    <a:pt x="1565" y="123"/>
                  </a:lnTo>
                  <a:lnTo>
                    <a:pt x="1565" y="123"/>
                  </a:lnTo>
                  <a:lnTo>
                    <a:pt x="1566" y="123"/>
                  </a:lnTo>
                  <a:lnTo>
                    <a:pt x="1566" y="123"/>
                  </a:lnTo>
                  <a:lnTo>
                    <a:pt x="1566" y="123"/>
                  </a:lnTo>
                  <a:lnTo>
                    <a:pt x="1566" y="123"/>
                  </a:lnTo>
                  <a:lnTo>
                    <a:pt x="1567" y="123"/>
                  </a:lnTo>
                  <a:lnTo>
                    <a:pt x="1567" y="123"/>
                  </a:lnTo>
                  <a:lnTo>
                    <a:pt x="1567" y="123"/>
                  </a:lnTo>
                  <a:lnTo>
                    <a:pt x="1568" y="123"/>
                  </a:lnTo>
                  <a:lnTo>
                    <a:pt x="1568" y="123"/>
                  </a:lnTo>
                  <a:lnTo>
                    <a:pt x="1568" y="123"/>
                  </a:lnTo>
                  <a:lnTo>
                    <a:pt x="1569" y="123"/>
                  </a:lnTo>
                  <a:lnTo>
                    <a:pt x="1569" y="123"/>
                  </a:lnTo>
                  <a:lnTo>
                    <a:pt x="1569" y="123"/>
                  </a:lnTo>
                  <a:lnTo>
                    <a:pt x="1569" y="123"/>
                  </a:lnTo>
                  <a:lnTo>
                    <a:pt x="1570" y="123"/>
                  </a:lnTo>
                  <a:lnTo>
                    <a:pt x="1570" y="123"/>
                  </a:lnTo>
                  <a:lnTo>
                    <a:pt x="1570" y="123"/>
                  </a:lnTo>
                  <a:lnTo>
                    <a:pt x="1571" y="123"/>
                  </a:lnTo>
                  <a:lnTo>
                    <a:pt x="1571" y="123"/>
                  </a:lnTo>
                  <a:lnTo>
                    <a:pt x="1571" y="123"/>
                  </a:lnTo>
                  <a:lnTo>
                    <a:pt x="1571" y="123"/>
                  </a:lnTo>
                  <a:lnTo>
                    <a:pt x="1571" y="123"/>
                  </a:lnTo>
                  <a:lnTo>
                    <a:pt x="1572" y="123"/>
                  </a:lnTo>
                  <a:lnTo>
                    <a:pt x="1572" y="123"/>
                  </a:lnTo>
                  <a:lnTo>
                    <a:pt x="1573" y="123"/>
                  </a:lnTo>
                  <a:lnTo>
                    <a:pt x="1573" y="123"/>
                  </a:lnTo>
                  <a:lnTo>
                    <a:pt x="1573" y="123"/>
                  </a:lnTo>
                  <a:lnTo>
                    <a:pt x="1574" y="123"/>
                  </a:lnTo>
                  <a:lnTo>
                    <a:pt x="1574" y="123"/>
                  </a:lnTo>
                  <a:lnTo>
                    <a:pt x="1574" y="123"/>
                  </a:lnTo>
                  <a:lnTo>
                    <a:pt x="1574" y="123"/>
                  </a:lnTo>
                  <a:lnTo>
                    <a:pt x="1575" y="123"/>
                  </a:lnTo>
                  <a:lnTo>
                    <a:pt x="1575" y="123"/>
                  </a:lnTo>
                  <a:lnTo>
                    <a:pt x="1575" y="123"/>
                  </a:lnTo>
                  <a:lnTo>
                    <a:pt x="1576" y="123"/>
                  </a:lnTo>
                  <a:lnTo>
                    <a:pt x="1576" y="123"/>
                  </a:lnTo>
                  <a:lnTo>
                    <a:pt x="1576" y="123"/>
                  </a:lnTo>
                  <a:lnTo>
                    <a:pt x="1576" y="123"/>
                  </a:lnTo>
                  <a:lnTo>
                    <a:pt x="1577" y="123"/>
                  </a:lnTo>
                  <a:lnTo>
                    <a:pt x="1577" y="123"/>
                  </a:lnTo>
                  <a:lnTo>
                    <a:pt x="1577" y="123"/>
                  </a:lnTo>
                  <a:lnTo>
                    <a:pt x="1578" y="123"/>
                  </a:lnTo>
                  <a:lnTo>
                    <a:pt x="1578" y="123"/>
                  </a:lnTo>
                  <a:lnTo>
                    <a:pt x="1578" y="123"/>
                  </a:lnTo>
                  <a:lnTo>
                    <a:pt x="1578" y="123"/>
                  </a:lnTo>
                  <a:lnTo>
                    <a:pt x="1579" y="123"/>
                  </a:lnTo>
                  <a:lnTo>
                    <a:pt x="1579" y="123"/>
                  </a:lnTo>
                  <a:lnTo>
                    <a:pt x="1579" y="123"/>
                  </a:lnTo>
                  <a:lnTo>
                    <a:pt x="1580" y="123"/>
                  </a:lnTo>
                  <a:lnTo>
                    <a:pt x="1580" y="123"/>
                  </a:lnTo>
                  <a:lnTo>
                    <a:pt x="1580" y="123"/>
                  </a:lnTo>
                  <a:lnTo>
                    <a:pt x="1580" y="123"/>
                  </a:lnTo>
                  <a:lnTo>
                    <a:pt x="1581" y="123"/>
                  </a:lnTo>
                  <a:lnTo>
                    <a:pt x="1581" y="123"/>
                  </a:lnTo>
                  <a:lnTo>
                    <a:pt x="1581" y="123"/>
                  </a:lnTo>
                  <a:lnTo>
                    <a:pt x="1582" y="123"/>
                  </a:lnTo>
                  <a:lnTo>
                    <a:pt x="1582" y="123"/>
                  </a:lnTo>
                  <a:lnTo>
                    <a:pt x="1582" y="123"/>
                  </a:lnTo>
                  <a:lnTo>
                    <a:pt x="1582" y="123"/>
                  </a:lnTo>
                  <a:lnTo>
                    <a:pt x="1583" y="123"/>
                  </a:lnTo>
                  <a:lnTo>
                    <a:pt x="1583" y="123"/>
                  </a:lnTo>
                  <a:lnTo>
                    <a:pt x="1583" y="123"/>
                  </a:lnTo>
                  <a:lnTo>
                    <a:pt x="1584" y="123"/>
                  </a:lnTo>
                  <a:lnTo>
                    <a:pt x="1584" y="123"/>
                  </a:lnTo>
                  <a:lnTo>
                    <a:pt x="1584" y="123"/>
                  </a:lnTo>
                  <a:lnTo>
                    <a:pt x="1584" y="123"/>
                  </a:lnTo>
                  <a:lnTo>
                    <a:pt x="1585" y="123"/>
                  </a:lnTo>
                  <a:lnTo>
                    <a:pt x="1585" y="123"/>
                  </a:lnTo>
                  <a:lnTo>
                    <a:pt x="1585" y="123"/>
                  </a:lnTo>
                  <a:lnTo>
                    <a:pt x="1586" y="123"/>
                  </a:lnTo>
                  <a:lnTo>
                    <a:pt x="1586" y="123"/>
                  </a:lnTo>
                  <a:lnTo>
                    <a:pt x="1586" y="123"/>
                  </a:lnTo>
                  <a:lnTo>
                    <a:pt x="1586" y="123"/>
                  </a:lnTo>
                  <a:lnTo>
                    <a:pt x="1587" y="123"/>
                  </a:lnTo>
                  <a:lnTo>
                    <a:pt x="1587" y="123"/>
                  </a:lnTo>
                  <a:lnTo>
                    <a:pt x="1587" y="123"/>
                  </a:lnTo>
                  <a:lnTo>
                    <a:pt x="1588" y="123"/>
                  </a:lnTo>
                  <a:lnTo>
                    <a:pt x="1588" y="123"/>
                  </a:lnTo>
                  <a:lnTo>
                    <a:pt x="1588" y="123"/>
                  </a:lnTo>
                  <a:lnTo>
                    <a:pt x="1588" y="123"/>
                  </a:lnTo>
                  <a:lnTo>
                    <a:pt x="1589" y="123"/>
                  </a:lnTo>
                  <a:lnTo>
                    <a:pt x="1589" y="123"/>
                  </a:lnTo>
                  <a:lnTo>
                    <a:pt x="1589" y="123"/>
                  </a:lnTo>
                  <a:lnTo>
                    <a:pt x="1590" y="123"/>
                  </a:lnTo>
                  <a:lnTo>
                    <a:pt x="1590" y="123"/>
                  </a:lnTo>
                  <a:lnTo>
                    <a:pt x="1590" y="123"/>
                  </a:lnTo>
                  <a:lnTo>
                    <a:pt x="1590" y="123"/>
                  </a:lnTo>
                  <a:lnTo>
                    <a:pt x="1591" y="123"/>
                  </a:lnTo>
                  <a:lnTo>
                    <a:pt x="1591" y="123"/>
                  </a:lnTo>
                  <a:lnTo>
                    <a:pt x="1591" y="123"/>
                  </a:lnTo>
                  <a:lnTo>
                    <a:pt x="1592" y="123"/>
                  </a:lnTo>
                  <a:lnTo>
                    <a:pt x="1592" y="123"/>
                  </a:lnTo>
                  <a:lnTo>
                    <a:pt x="1592" y="123"/>
                  </a:lnTo>
                  <a:lnTo>
                    <a:pt x="1592" y="123"/>
                  </a:lnTo>
                  <a:lnTo>
                    <a:pt x="1593" y="123"/>
                  </a:lnTo>
                  <a:lnTo>
                    <a:pt x="1593" y="123"/>
                  </a:lnTo>
                  <a:lnTo>
                    <a:pt x="1593" y="123"/>
                  </a:lnTo>
                  <a:lnTo>
                    <a:pt x="1594" y="123"/>
                  </a:lnTo>
                  <a:lnTo>
                    <a:pt x="1594" y="123"/>
                  </a:lnTo>
                  <a:lnTo>
                    <a:pt x="1594" y="123"/>
                  </a:lnTo>
                  <a:lnTo>
                    <a:pt x="1594" y="123"/>
                  </a:lnTo>
                  <a:lnTo>
                    <a:pt x="1595" y="123"/>
                  </a:lnTo>
                  <a:lnTo>
                    <a:pt x="1595" y="123"/>
                  </a:lnTo>
                  <a:lnTo>
                    <a:pt x="1595" y="123"/>
                  </a:lnTo>
                  <a:lnTo>
                    <a:pt x="1596" y="123"/>
                  </a:lnTo>
                  <a:lnTo>
                    <a:pt x="1596" y="123"/>
                  </a:lnTo>
                  <a:lnTo>
                    <a:pt x="1596" y="123"/>
                  </a:lnTo>
                  <a:lnTo>
                    <a:pt x="1596" y="123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8" y="123"/>
                  </a:lnTo>
                  <a:lnTo>
                    <a:pt x="1598" y="123"/>
                  </a:lnTo>
                  <a:lnTo>
                    <a:pt x="1598" y="123"/>
                  </a:lnTo>
                  <a:lnTo>
                    <a:pt x="1599" y="123"/>
                  </a:lnTo>
                  <a:lnTo>
                    <a:pt x="1599" y="123"/>
                  </a:lnTo>
                  <a:lnTo>
                    <a:pt x="1599" y="123"/>
                  </a:lnTo>
                  <a:lnTo>
                    <a:pt x="1600" y="123"/>
                  </a:lnTo>
                  <a:lnTo>
                    <a:pt x="1600" y="123"/>
                  </a:lnTo>
                  <a:lnTo>
                    <a:pt x="1600" y="123"/>
                  </a:lnTo>
                  <a:lnTo>
                    <a:pt x="1601" y="123"/>
                  </a:lnTo>
                  <a:lnTo>
                    <a:pt x="1601" y="123"/>
                  </a:lnTo>
                  <a:lnTo>
                    <a:pt x="1601" y="123"/>
                  </a:lnTo>
                  <a:lnTo>
                    <a:pt x="1601" y="123"/>
                  </a:lnTo>
                  <a:lnTo>
                    <a:pt x="1602" y="123"/>
                  </a:lnTo>
                  <a:lnTo>
                    <a:pt x="1602" y="123"/>
                  </a:lnTo>
                  <a:lnTo>
                    <a:pt x="1602" y="123"/>
                  </a:lnTo>
                  <a:lnTo>
                    <a:pt x="1603" y="123"/>
                  </a:lnTo>
                  <a:lnTo>
                    <a:pt x="1603" y="123"/>
                  </a:lnTo>
                  <a:lnTo>
                    <a:pt x="1603" y="123"/>
                  </a:lnTo>
                  <a:lnTo>
                    <a:pt x="1603" y="123"/>
                  </a:lnTo>
                  <a:lnTo>
                    <a:pt x="1604" y="123"/>
                  </a:lnTo>
                  <a:lnTo>
                    <a:pt x="1604" y="123"/>
                  </a:lnTo>
                  <a:lnTo>
                    <a:pt x="1604" y="123"/>
                  </a:lnTo>
                  <a:lnTo>
                    <a:pt x="1605" y="123"/>
                  </a:lnTo>
                  <a:lnTo>
                    <a:pt x="1605" y="123"/>
                  </a:lnTo>
                  <a:lnTo>
                    <a:pt x="1605" y="123"/>
                  </a:lnTo>
                  <a:lnTo>
                    <a:pt x="1605" y="123"/>
                  </a:lnTo>
                  <a:lnTo>
                    <a:pt x="1606" y="123"/>
                  </a:lnTo>
                  <a:lnTo>
                    <a:pt x="1606" y="123"/>
                  </a:lnTo>
                  <a:lnTo>
                    <a:pt x="1606" y="123"/>
                  </a:lnTo>
                  <a:lnTo>
                    <a:pt x="1607" y="123"/>
                  </a:lnTo>
                  <a:lnTo>
                    <a:pt x="1607" y="123"/>
                  </a:lnTo>
                  <a:lnTo>
                    <a:pt x="1607" y="123"/>
                  </a:lnTo>
                  <a:lnTo>
                    <a:pt x="1607" y="123"/>
                  </a:lnTo>
                  <a:lnTo>
                    <a:pt x="1608" y="123"/>
                  </a:lnTo>
                  <a:lnTo>
                    <a:pt x="1608" y="123"/>
                  </a:lnTo>
                  <a:lnTo>
                    <a:pt x="1608" y="123"/>
                  </a:lnTo>
                  <a:lnTo>
                    <a:pt x="1609" y="123"/>
                  </a:lnTo>
                  <a:lnTo>
                    <a:pt x="1609" y="123"/>
                  </a:lnTo>
                  <a:lnTo>
                    <a:pt x="1609" y="123"/>
                  </a:lnTo>
                  <a:lnTo>
                    <a:pt x="1609" y="123"/>
                  </a:lnTo>
                  <a:lnTo>
                    <a:pt x="1610" y="123"/>
                  </a:lnTo>
                  <a:lnTo>
                    <a:pt x="1610" y="123"/>
                  </a:lnTo>
                  <a:lnTo>
                    <a:pt x="1610" y="123"/>
                  </a:lnTo>
                  <a:lnTo>
                    <a:pt x="1611" y="123"/>
                  </a:lnTo>
                  <a:lnTo>
                    <a:pt x="1611" y="123"/>
                  </a:lnTo>
                  <a:lnTo>
                    <a:pt x="1611" y="123"/>
                  </a:lnTo>
                  <a:lnTo>
                    <a:pt x="1611" y="123"/>
                  </a:lnTo>
                  <a:lnTo>
                    <a:pt x="1612" y="123"/>
                  </a:lnTo>
                  <a:lnTo>
                    <a:pt x="1612" y="123"/>
                  </a:lnTo>
                  <a:lnTo>
                    <a:pt x="1612" y="123"/>
                  </a:lnTo>
                  <a:lnTo>
                    <a:pt x="1613" y="123"/>
                  </a:lnTo>
                  <a:lnTo>
                    <a:pt x="1613" y="123"/>
                  </a:lnTo>
                  <a:lnTo>
                    <a:pt x="1613" y="123"/>
                  </a:lnTo>
                  <a:lnTo>
                    <a:pt x="1613" y="123"/>
                  </a:lnTo>
                  <a:lnTo>
                    <a:pt x="1614" y="123"/>
                  </a:lnTo>
                  <a:lnTo>
                    <a:pt x="1614" y="123"/>
                  </a:lnTo>
                  <a:lnTo>
                    <a:pt x="1614" y="123"/>
                  </a:lnTo>
                  <a:lnTo>
                    <a:pt x="1615" y="123"/>
                  </a:lnTo>
                  <a:lnTo>
                    <a:pt x="1615" y="123"/>
                  </a:lnTo>
                  <a:lnTo>
                    <a:pt x="1615" y="123"/>
                  </a:lnTo>
                  <a:lnTo>
                    <a:pt x="1615" y="123"/>
                  </a:lnTo>
                  <a:lnTo>
                    <a:pt x="1616" y="123"/>
                  </a:lnTo>
                  <a:lnTo>
                    <a:pt x="1616" y="123"/>
                  </a:lnTo>
                  <a:lnTo>
                    <a:pt x="1616" y="123"/>
                  </a:lnTo>
                  <a:lnTo>
                    <a:pt x="1617" y="123"/>
                  </a:lnTo>
                  <a:lnTo>
                    <a:pt x="1617" y="123"/>
                  </a:lnTo>
                  <a:lnTo>
                    <a:pt x="1617" y="123"/>
                  </a:lnTo>
                  <a:lnTo>
                    <a:pt x="1617" y="123"/>
                  </a:lnTo>
                  <a:lnTo>
                    <a:pt x="1618" y="123"/>
                  </a:lnTo>
                  <a:lnTo>
                    <a:pt x="1618" y="123"/>
                  </a:lnTo>
                  <a:lnTo>
                    <a:pt x="1618" y="123"/>
                  </a:lnTo>
                  <a:lnTo>
                    <a:pt x="1619" y="123"/>
                  </a:lnTo>
                  <a:lnTo>
                    <a:pt x="1619" y="123"/>
                  </a:lnTo>
                  <a:lnTo>
                    <a:pt x="1619" y="123"/>
                  </a:lnTo>
                  <a:lnTo>
                    <a:pt x="1619" y="123"/>
                  </a:lnTo>
                  <a:lnTo>
                    <a:pt x="1620" y="123"/>
                  </a:lnTo>
                  <a:lnTo>
                    <a:pt x="1620" y="123"/>
                  </a:lnTo>
                  <a:lnTo>
                    <a:pt x="1620" y="123"/>
                  </a:lnTo>
                  <a:lnTo>
                    <a:pt x="1621" y="123"/>
                  </a:lnTo>
                  <a:lnTo>
                    <a:pt x="1621" y="123"/>
                  </a:lnTo>
                  <a:lnTo>
                    <a:pt x="1621" y="123"/>
                  </a:lnTo>
                  <a:lnTo>
                    <a:pt x="1621" y="123"/>
                  </a:lnTo>
                  <a:lnTo>
                    <a:pt x="1622" y="123"/>
                  </a:lnTo>
                  <a:lnTo>
                    <a:pt x="1622" y="123"/>
                  </a:lnTo>
                  <a:lnTo>
                    <a:pt x="1622" y="123"/>
                  </a:lnTo>
                  <a:lnTo>
                    <a:pt x="1623" y="123"/>
                  </a:lnTo>
                  <a:lnTo>
                    <a:pt x="1623" y="123"/>
                  </a:lnTo>
                  <a:lnTo>
                    <a:pt x="1623" y="123"/>
                  </a:lnTo>
                  <a:lnTo>
                    <a:pt x="1623" y="123"/>
                  </a:lnTo>
                  <a:lnTo>
                    <a:pt x="1624" y="123"/>
                  </a:lnTo>
                  <a:lnTo>
                    <a:pt x="1624" y="123"/>
                  </a:lnTo>
                  <a:lnTo>
                    <a:pt x="1624" y="123"/>
                  </a:lnTo>
                  <a:lnTo>
                    <a:pt x="1625" y="123"/>
                  </a:lnTo>
                  <a:lnTo>
                    <a:pt x="1625" y="123"/>
                  </a:lnTo>
                  <a:lnTo>
                    <a:pt x="1625" y="123"/>
                  </a:lnTo>
                  <a:lnTo>
                    <a:pt x="1626" y="123"/>
                  </a:lnTo>
                  <a:lnTo>
                    <a:pt x="1626" y="123"/>
                  </a:lnTo>
                  <a:lnTo>
                    <a:pt x="1626" y="123"/>
                  </a:lnTo>
                  <a:lnTo>
                    <a:pt x="1626" y="123"/>
                  </a:lnTo>
                  <a:lnTo>
                    <a:pt x="1627" y="123"/>
                  </a:lnTo>
                  <a:lnTo>
                    <a:pt x="1627" y="123"/>
                  </a:lnTo>
                  <a:lnTo>
                    <a:pt x="1627" y="123"/>
                  </a:lnTo>
                  <a:lnTo>
                    <a:pt x="1628" y="123"/>
                  </a:lnTo>
                  <a:lnTo>
                    <a:pt x="1628" y="123"/>
                  </a:lnTo>
                  <a:lnTo>
                    <a:pt x="1628" y="123"/>
                  </a:lnTo>
                  <a:lnTo>
                    <a:pt x="1628" y="123"/>
                  </a:lnTo>
                  <a:lnTo>
                    <a:pt x="1628" y="123"/>
                  </a:lnTo>
                  <a:lnTo>
                    <a:pt x="1629" y="123"/>
                  </a:lnTo>
                  <a:lnTo>
                    <a:pt x="1629" y="123"/>
                  </a:lnTo>
                  <a:lnTo>
                    <a:pt x="1630" y="123"/>
                  </a:lnTo>
                  <a:lnTo>
                    <a:pt x="1630" y="123"/>
                  </a:lnTo>
                  <a:lnTo>
                    <a:pt x="1630" y="123"/>
                  </a:lnTo>
                  <a:lnTo>
                    <a:pt x="1630" y="123"/>
                  </a:lnTo>
                  <a:lnTo>
                    <a:pt x="1631" y="123"/>
                  </a:lnTo>
                  <a:lnTo>
                    <a:pt x="1631" y="123"/>
                  </a:lnTo>
                  <a:lnTo>
                    <a:pt x="1631" y="123"/>
                  </a:lnTo>
                  <a:lnTo>
                    <a:pt x="1632" y="123"/>
                  </a:lnTo>
                  <a:lnTo>
                    <a:pt x="1632" y="123"/>
                  </a:lnTo>
                  <a:lnTo>
                    <a:pt x="1632" y="123"/>
                  </a:lnTo>
                  <a:lnTo>
                    <a:pt x="1632" y="123"/>
                  </a:lnTo>
                  <a:lnTo>
                    <a:pt x="1633" y="123"/>
                  </a:lnTo>
                  <a:lnTo>
                    <a:pt x="1633" y="123"/>
                  </a:lnTo>
                  <a:lnTo>
                    <a:pt x="1633" y="123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5" y="123"/>
                  </a:lnTo>
                  <a:lnTo>
                    <a:pt x="1635" y="123"/>
                  </a:lnTo>
                  <a:lnTo>
                    <a:pt x="1635" y="123"/>
                  </a:lnTo>
                  <a:lnTo>
                    <a:pt x="1636" y="123"/>
                  </a:lnTo>
                  <a:lnTo>
                    <a:pt x="1636" y="123"/>
                  </a:lnTo>
                  <a:lnTo>
                    <a:pt x="1636" y="123"/>
                  </a:lnTo>
                  <a:lnTo>
                    <a:pt x="1636" y="123"/>
                  </a:lnTo>
                  <a:lnTo>
                    <a:pt x="1637" y="123"/>
                  </a:lnTo>
                  <a:lnTo>
                    <a:pt x="1637" y="123"/>
                  </a:lnTo>
                  <a:lnTo>
                    <a:pt x="1637" y="123"/>
                  </a:lnTo>
                  <a:lnTo>
                    <a:pt x="1638" y="123"/>
                  </a:lnTo>
                  <a:lnTo>
                    <a:pt x="1638" y="123"/>
                  </a:lnTo>
                  <a:lnTo>
                    <a:pt x="1638" y="123"/>
                  </a:lnTo>
                  <a:lnTo>
                    <a:pt x="1638" y="123"/>
                  </a:lnTo>
                  <a:lnTo>
                    <a:pt x="1639" y="123"/>
                  </a:lnTo>
                  <a:lnTo>
                    <a:pt x="1639" y="123"/>
                  </a:lnTo>
                  <a:lnTo>
                    <a:pt x="1639" y="123"/>
                  </a:lnTo>
                  <a:lnTo>
                    <a:pt x="1640" y="123"/>
                  </a:lnTo>
                  <a:lnTo>
                    <a:pt x="1640" y="123"/>
                  </a:lnTo>
                  <a:lnTo>
                    <a:pt x="1640" y="123"/>
                  </a:lnTo>
                  <a:lnTo>
                    <a:pt x="1640" y="123"/>
                  </a:lnTo>
                  <a:lnTo>
                    <a:pt x="1641" y="123"/>
                  </a:lnTo>
                  <a:lnTo>
                    <a:pt x="1641" y="123"/>
                  </a:lnTo>
                  <a:lnTo>
                    <a:pt x="1641" y="123"/>
                  </a:lnTo>
                  <a:lnTo>
                    <a:pt x="1642" y="123"/>
                  </a:lnTo>
                  <a:lnTo>
                    <a:pt x="1642" y="123"/>
                  </a:lnTo>
                  <a:lnTo>
                    <a:pt x="1642" y="123"/>
                  </a:lnTo>
                  <a:lnTo>
                    <a:pt x="1642" y="123"/>
                  </a:lnTo>
                  <a:lnTo>
                    <a:pt x="1643" y="123"/>
                  </a:lnTo>
                  <a:lnTo>
                    <a:pt x="1643" y="123"/>
                  </a:lnTo>
                  <a:lnTo>
                    <a:pt x="1643" y="123"/>
                  </a:lnTo>
                  <a:lnTo>
                    <a:pt x="1644" y="123"/>
                  </a:lnTo>
                  <a:lnTo>
                    <a:pt x="1644" y="123"/>
                  </a:lnTo>
                  <a:lnTo>
                    <a:pt x="1644" y="123"/>
                  </a:lnTo>
                  <a:lnTo>
                    <a:pt x="1644" y="123"/>
                  </a:lnTo>
                  <a:lnTo>
                    <a:pt x="1645" y="123"/>
                  </a:lnTo>
                  <a:lnTo>
                    <a:pt x="1645" y="123"/>
                  </a:lnTo>
                  <a:lnTo>
                    <a:pt x="1645" y="123"/>
                  </a:lnTo>
                  <a:lnTo>
                    <a:pt x="1646" y="123"/>
                  </a:lnTo>
                  <a:lnTo>
                    <a:pt x="1646" y="123"/>
                  </a:lnTo>
                  <a:lnTo>
                    <a:pt x="1646" y="123"/>
                  </a:lnTo>
                  <a:lnTo>
                    <a:pt x="1646" y="123"/>
                  </a:lnTo>
                  <a:lnTo>
                    <a:pt x="1647" y="123"/>
                  </a:lnTo>
                  <a:lnTo>
                    <a:pt x="1647" y="123"/>
                  </a:lnTo>
                  <a:lnTo>
                    <a:pt x="1647" y="123"/>
                  </a:lnTo>
                  <a:lnTo>
                    <a:pt x="1648" y="123"/>
                  </a:lnTo>
                  <a:lnTo>
                    <a:pt x="1648" y="123"/>
                  </a:lnTo>
                  <a:lnTo>
                    <a:pt x="1648" y="123"/>
                  </a:lnTo>
                  <a:lnTo>
                    <a:pt x="1648" y="123"/>
                  </a:lnTo>
                  <a:lnTo>
                    <a:pt x="1649" y="123"/>
                  </a:lnTo>
                  <a:lnTo>
                    <a:pt x="1649" y="123"/>
                  </a:lnTo>
                  <a:lnTo>
                    <a:pt x="1649" y="123"/>
                  </a:lnTo>
                  <a:lnTo>
                    <a:pt x="1650" y="123"/>
                  </a:lnTo>
                  <a:lnTo>
                    <a:pt x="1650" y="123"/>
                  </a:lnTo>
                  <a:lnTo>
                    <a:pt x="1650" y="123"/>
                  </a:lnTo>
                  <a:lnTo>
                    <a:pt x="1651" y="123"/>
                  </a:lnTo>
                  <a:lnTo>
                    <a:pt x="1651" y="123"/>
                  </a:lnTo>
                  <a:lnTo>
                    <a:pt x="1651" y="123"/>
                  </a:lnTo>
                  <a:lnTo>
                    <a:pt x="1651" y="123"/>
                  </a:lnTo>
                  <a:lnTo>
                    <a:pt x="1652" y="123"/>
                  </a:lnTo>
                  <a:lnTo>
                    <a:pt x="1652" y="123"/>
                  </a:lnTo>
                  <a:lnTo>
                    <a:pt x="1652" y="123"/>
                  </a:lnTo>
                  <a:lnTo>
                    <a:pt x="1653" y="123"/>
                  </a:lnTo>
                  <a:lnTo>
                    <a:pt x="1653" y="123"/>
                  </a:lnTo>
                  <a:lnTo>
                    <a:pt x="1653" y="123"/>
                  </a:lnTo>
                  <a:lnTo>
                    <a:pt x="1653" y="123"/>
                  </a:lnTo>
                  <a:lnTo>
                    <a:pt x="1654" y="123"/>
                  </a:lnTo>
                  <a:lnTo>
                    <a:pt x="1654" y="123"/>
                  </a:lnTo>
                  <a:lnTo>
                    <a:pt x="1654" y="123"/>
                  </a:lnTo>
                  <a:lnTo>
                    <a:pt x="1654" y="123"/>
                  </a:lnTo>
                  <a:lnTo>
                    <a:pt x="1655" y="123"/>
                  </a:lnTo>
                  <a:lnTo>
                    <a:pt x="1655" y="123"/>
                  </a:lnTo>
                  <a:lnTo>
                    <a:pt x="1655" y="123"/>
                  </a:lnTo>
                  <a:lnTo>
                    <a:pt x="1656" y="123"/>
                  </a:lnTo>
                  <a:lnTo>
                    <a:pt x="1656" y="123"/>
                  </a:lnTo>
                  <a:lnTo>
                    <a:pt x="1656" y="123"/>
                  </a:lnTo>
                  <a:lnTo>
                    <a:pt x="1657" y="123"/>
                  </a:lnTo>
                  <a:lnTo>
                    <a:pt x="1657" y="123"/>
                  </a:lnTo>
                  <a:lnTo>
                    <a:pt x="1657" y="123"/>
                  </a:lnTo>
                  <a:lnTo>
                    <a:pt x="1657" y="123"/>
                  </a:lnTo>
                  <a:lnTo>
                    <a:pt x="1658" y="123"/>
                  </a:lnTo>
                  <a:lnTo>
                    <a:pt x="1658" y="123"/>
                  </a:lnTo>
                  <a:lnTo>
                    <a:pt x="1658" y="123"/>
                  </a:lnTo>
                  <a:lnTo>
                    <a:pt x="1659" y="123"/>
                  </a:lnTo>
                  <a:lnTo>
                    <a:pt x="1659" y="123"/>
                  </a:lnTo>
                  <a:lnTo>
                    <a:pt x="1659" y="123"/>
                  </a:lnTo>
                  <a:lnTo>
                    <a:pt x="1659" y="123"/>
                  </a:lnTo>
                  <a:lnTo>
                    <a:pt x="1659" y="123"/>
                  </a:lnTo>
                  <a:lnTo>
                    <a:pt x="1660" y="123"/>
                  </a:lnTo>
                  <a:lnTo>
                    <a:pt x="1660" y="123"/>
                  </a:lnTo>
                  <a:lnTo>
                    <a:pt x="1661" y="123"/>
                  </a:lnTo>
                  <a:lnTo>
                    <a:pt x="1661" y="123"/>
                  </a:lnTo>
                  <a:lnTo>
                    <a:pt x="1661" y="123"/>
                  </a:lnTo>
                  <a:lnTo>
                    <a:pt x="1661" y="123"/>
                  </a:lnTo>
                  <a:lnTo>
                    <a:pt x="1662" y="123"/>
                  </a:lnTo>
                  <a:lnTo>
                    <a:pt x="1662" y="123"/>
                  </a:lnTo>
                  <a:lnTo>
                    <a:pt x="1662" y="123"/>
                  </a:lnTo>
                  <a:lnTo>
                    <a:pt x="1663" y="123"/>
                  </a:lnTo>
                  <a:lnTo>
                    <a:pt x="1663" y="123"/>
                  </a:lnTo>
                  <a:lnTo>
                    <a:pt x="1663" y="123"/>
                  </a:lnTo>
                  <a:lnTo>
                    <a:pt x="1663" y="123"/>
                  </a:lnTo>
                  <a:lnTo>
                    <a:pt x="1664" y="123"/>
                  </a:lnTo>
                  <a:lnTo>
                    <a:pt x="1664" y="123"/>
                  </a:lnTo>
                  <a:lnTo>
                    <a:pt x="1664" y="123"/>
                  </a:lnTo>
                  <a:lnTo>
                    <a:pt x="1665" y="123"/>
                  </a:lnTo>
                  <a:lnTo>
                    <a:pt x="1665" y="123"/>
                  </a:lnTo>
                  <a:lnTo>
                    <a:pt x="1665" y="123"/>
                  </a:lnTo>
                  <a:lnTo>
                    <a:pt x="1665" y="123"/>
                  </a:lnTo>
                  <a:lnTo>
                    <a:pt x="1666" y="123"/>
                  </a:lnTo>
                  <a:lnTo>
                    <a:pt x="1666" y="123"/>
                  </a:lnTo>
                  <a:lnTo>
                    <a:pt x="1666" y="123"/>
                  </a:lnTo>
                  <a:lnTo>
                    <a:pt x="1667" y="123"/>
                  </a:lnTo>
                  <a:lnTo>
                    <a:pt x="1667" y="123"/>
                  </a:lnTo>
                  <a:lnTo>
                    <a:pt x="1667" y="123"/>
                  </a:lnTo>
                  <a:lnTo>
                    <a:pt x="1667" y="123"/>
                  </a:lnTo>
                  <a:lnTo>
                    <a:pt x="1668" y="123"/>
                  </a:lnTo>
                  <a:lnTo>
                    <a:pt x="1668" y="123"/>
                  </a:lnTo>
                  <a:lnTo>
                    <a:pt x="1668" y="123"/>
                  </a:lnTo>
                  <a:lnTo>
                    <a:pt x="1669" y="123"/>
                  </a:lnTo>
                  <a:lnTo>
                    <a:pt x="1669" y="123"/>
                  </a:lnTo>
                  <a:lnTo>
                    <a:pt x="1669" y="123"/>
                  </a:lnTo>
                  <a:lnTo>
                    <a:pt x="1669" y="123"/>
                  </a:lnTo>
                  <a:lnTo>
                    <a:pt x="1670" y="123"/>
                  </a:lnTo>
                  <a:lnTo>
                    <a:pt x="1670" y="123"/>
                  </a:lnTo>
                  <a:lnTo>
                    <a:pt x="1670" y="123"/>
                  </a:lnTo>
                  <a:lnTo>
                    <a:pt x="1671" y="123"/>
                  </a:lnTo>
                  <a:lnTo>
                    <a:pt x="1671" y="123"/>
                  </a:lnTo>
                  <a:lnTo>
                    <a:pt x="1671" y="123"/>
                  </a:lnTo>
                  <a:lnTo>
                    <a:pt x="1671" y="123"/>
                  </a:lnTo>
                  <a:lnTo>
                    <a:pt x="1672" y="123"/>
                  </a:lnTo>
                  <a:lnTo>
                    <a:pt x="1672" y="123"/>
                  </a:lnTo>
                  <a:lnTo>
                    <a:pt x="1672" y="123"/>
                  </a:lnTo>
                  <a:lnTo>
                    <a:pt x="1673" y="123"/>
                  </a:lnTo>
                  <a:lnTo>
                    <a:pt x="1673" y="123"/>
                  </a:lnTo>
                  <a:lnTo>
                    <a:pt x="1673" y="123"/>
                  </a:lnTo>
                  <a:lnTo>
                    <a:pt x="1673" y="123"/>
                  </a:lnTo>
                  <a:lnTo>
                    <a:pt x="1674" y="123"/>
                  </a:lnTo>
                  <a:lnTo>
                    <a:pt x="1674" y="123"/>
                  </a:lnTo>
                  <a:lnTo>
                    <a:pt x="1674" y="123"/>
                  </a:lnTo>
                  <a:lnTo>
                    <a:pt x="1675" y="123"/>
                  </a:lnTo>
                  <a:lnTo>
                    <a:pt x="1675" y="123"/>
                  </a:lnTo>
                  <a:lnTo>
                    <a:pt x="1675" y="123"/>
                  </a:lnTo>
                  <a:lnTo>
                    <a:pt x="1675" y="123"/>
                  </a:lnTo>
                  <a:lnTo>
                    <a:pt x="1676" y="123"/>
                  </a:lnTo>
                  <a:lnTo>
                    <a:pt x="1676" y="123"/>
                  </a:lnTo>
                  <a:lnTo>
                    <a:pt x="1676" y="123"/>
                  </a:lnTo>
                  <a:lnTo>
                    <a:pt x="1677" y="123"/>
                  </a:lnTo>
                  <a:lnTo>
                    <a:pt x="1677" y="123"/>
                  </a:lnTo>
                  <a:lnTo>
                    <a:pt x="1677" y="123"/>
                  </a:lnTo>
                  <a:lnTo>
                    <a:pt x="1678" y="123"/>
                  </a:lnTo>
                  <a:lnTo>
                    <a:pt x="1678" y="123"/>
                  </a:lnTo>
                  <a:lnTo>
                    <a:pt x="1678" y="123"/>
                  </a:lnTo>
                  <a:lnTo>
                    <a:pt x="1678" y="123"/>
                  </a:lnTo>
                  <a:lnTo>
                    <a:pt x="1679" y="123"/>
                  </a:lnTo>
                  <a:lnTo>
                    <a:pt x="1679" y="123"/>
                  </a:lnTo>
                  <a:lnTo>
                    <a:pt x="1679" y="123"/>
                  </a:lnTo>
                  <a:lnTo>
                    <a:pt x="1680" y="123"/>
                  </a:lnTo>
                  <a:lnTo>
                    <a:pt x="1680" y="123"/>
                  </a:lnTo>
                  <a:lnTo>
                    <a:pt x="1680" y="123"/>
                  </a:lnTo>
                  <a:lnTo>
                    <a:pt x="1680" y="123"/>
                  </a:lnTo>
                  <a:lnTo>
                    <a:pt x="1681" y="123"/>
                  </a:lnTo>
                  <a:lnTo>
                    <a:pt x="1681" y="123"/>
                  </a:lnTo>
                  <a:lnTo>
                    <a:pt x="1681" y="123"/>
                  </a:lnTo>
                  <a:lnTo>
                    <a:pt x="1682" y="123"/>
                  </a:lnTo>
                  <a:lnTo>
                    <a:pt x="1682" y="123"/>
                  </a:lnTo>
                  <a:lnTo>
                    <a:pt x="1682" y="123"/>
                  </a:lnTo>
                  <a:lnTo>
                    <a:pt x="1682" y="123"/>
                  </a:lnTo>
                  <a:lnTo>
                    <a:pt x="1683" y="123"/>
                  </a:lnTo>
                  <a:lnTo>
                    <a:pt x="1683" y="123"/>
                  </a:lnTo>
                  <a:lnTo>
                    <a:pt x="1683" y="123"/>
                  </a:lnTo>
                  <a:lnTo>
                    <a:pt x="1684" y="123"/>
                  </a:lnTo>
                  <a:lnTo>
                    <a:pt x="1684" y="123"/>
                  </a:lnTo>
                  <a:lnTo>
                    <a:pt x="1684" y="123"/>
                  </a:lnTo>
                  <a:lnTo>
                    <a:pt x="1684" y="123"/>
                  </a:lnTo>
                  <a:lnTo>
                    <a:pt x="1685" y="123"/>
                  </a:lnTo>
                  <a:lnTo>
                    <a:pt x="1685" y="123"/>
                  </a:lnTo>
                  <a:lnTo>
                    <a:pt x="1685" y="123"/>
                  </a:lnTo>
                  <a:lnTo>
                    <a:pt x="1685" y="123"/>
                  </a:lnTo>
                  <a:lnTo>
                    <a:pt x="1686" y="123"/>
                  </a:lnTo>
                  <a:lnTo>
                    <a:pt x="1686" y="123"/>
                  </a:lnTo>
                  <a:lnTo>
                    <a:pt x="1686" y="123"/>
                  </a:lnTo>
                  <a:lnTo>
                    <a:pt x="1687" y="123"/>
                  </a:lnTo>
                  <a:lnTo>
                    <a:pt x="1687" y="123"/>
                  </a:lnTo>
                  <a:lnTo>
                    <a:pt x="1687" y="123"/>
                  </a:lnTo>
                  <a:lnTo>
                    <a:pt x="1688" y="123"/>
                  </a:lnTo>
                  <a:lnTo>
                    <a:pt x="1688" y="123"/>
                  </a:lnTo>
                  <a:lnTo>
                    <a:pt x="1688" y="123"/>
                  </a:lnTo>
                  <a:lnTo>
                    <a:pt x="1688" y="123"/>
                  </a:lnTo>
                  <a:lnTo>
                    <a:pt x="1689" y="123"/>
                  </a:lnTo>
                  <a:lnTo>
                    <a:pt x="1689" y="123"/>
                  </a:lnTo>
                  <a:lnTo>
                    <a:pt x="1689" y="123"/>
                  </a:lnTo>
                  <a:lnTo>
                    <a:pt x="1690" y="123"/>
                  </a:lnTo>
                  <a:lnTo>
                    <a:pt x="1690" y="123"/>
                  </a:lnTo>
                  <a:lnTo>
                    <a:pt x="1690" y="123"/>
                  </a:lnTo>
                  <a:lnTo>
                    <a:pt x="1690" y="123"/>
                  </a:lnTo>
                  <a:lnTo>
                    <a:pt x="1690" y="123"/>
                  </a:lnTo>
                  <a:lnTo>
                    <a:pt x="1691" y="123"/>
                  </a:lnTo>
                  <a:lnTo>
                    <a:pt x="1691" y="123"/>
                  </a:lnTo>
                  <a:lnTo>
                    <a:pt x="1692" y="123"/>
                  </a:lnTo>
                  <a:lnTo>
                    <a:pt x="1692" y="123"/>
                  </a:lnTo>
                  <a:lnTo>
                    <a:pt x="1692" y="123"/>
                  </a:lnTo>
                  <a:lnTo>
                    <a:pt x="1692" y="123"/>
                  </a:lnTo>
                  <a:lnTo>
                    <a:pt x="1693" y="123"/>
                  </a:lnTo>
                  <a:lnTo>
                    <a:pt x="1693" y="123"/>
                  </a:lnTo>
                  <a:lnTo>
                    <a:pt x="1693" y="123"/>
                  </a:lnTo>
                  <a:lnTo>
                    <a:pt x="1694" y="123"/>
                  </a:lnTo>
                  <a:lnTo>
                    <a:pt x="1694" y="123"/>
                  </a:lnTo>
                  <a:lnTo>
                    <a:pt x="1694" y="123"/>
                  </a:lnTo>
                  <a:lnTo>
                    <a:pt x="1694" y="123"/>
                  </a:lnTo>
                  <a:lnTo>
                    <a:pt x="1695" y="123"/>
                  </a:lnTo>
                  <a:lnTo>
                    <a:pt x="1695" y="123"/>
                  </a:lnTo>
                  <a:lnTo>
                    <a:pt x="1695" y="123"/>
                  </a:lnTo>
                  <a:lnTo>
                    <a:pt x="1696" y="123"/>
                  </a:lnTo>
                  <a:lnTo>
                    <a:pt x="1696" y="123"/>
                  </a:lnTo>
                  <a:lnTo>
                    <a:pt x="1696" y="123"/>
                  </a:lnTo>
                  <a:lnTo>
                    <a:pt x="1696" y="123"/>
                  </a:lnTo>
                  <a:lnTo>
                    <a:pt x="1697" y="123"/>
                  </a:lnTo>
                  <a:lnTo>
                    <a:pt x="1697" y="123"/>
                  </a:lnTo>
                  <a:lnTo>
                    <a:pt x="1697" y="123"/>
                  </a:lnTo>
                  <a:lnTo>
                    <a:pt x="1698" y="123"/>
                  </a:lnTo>
                  <a:lnTo>
                    <a:pt x="1698" y="123"/>
                  </a:lnTo>
                  <a:lnTo>
                    <a:pt x="1698" y="123"/>
                  </a:lnTo>
                  <a:lnTo>
                    <a:pt x="1698" y="123"/>
                  </a:lnTo>
                  <a:lnTo>
                    <a:pt x="1699" y="123"/>
                  </a:lnTo>
                  <a:lnTo>
                    <a:pt x="1699" y="123"/>
                  </a:lnTo>
                  <a:lnTo>
                    <a:pt x="1699" y="123"/>
                  </a:lnTo>
                  <a:lnTo>
                    <a:pt x="1700" y="123"/>
                  </a:lnTo>
                  <a:lnTo>
                    <a:pt x="1700" y="123"/>
                  </a:lnTo>
                  <a:lnTo>
                    <a:pt x="1700" y="123"/>
                  </a:lnTo>
                  <a:lnTo>
                    <a:pt x="1700" y="123"/>
                  </a:lnTo>
                  <a:lnTo>
                    <a:pt x="1701" y="123"/>
                  </a:lnTo>
                  <a:lnTo>
                    <a:pt x="1701" y="123"/>
                  </a:lnTo>
                  <a:lnTo>
                    <a:pt x="1701" y="123"/>
                  </a:lnTo>
                  <a:lnTo>
                    <a:pt x="1702" y="123"/>
                  </a:lnTo>
                  <a:lnTo>
                    <a:pt x="1702" y="123"/>
                  </a:lnTo>
                  <a:lnTo>
                    <a:pt x="1702" y="123"/>
                  </a:lnTo>
                  <a:lnTo>
                    <a:pt x="1703" y="123"/>
                  </a:lnTo>
                  <a:lnTo>
                    <a:pt x="1703" y="123"/>
                  </a:lnTo>
                  <a:lnTo>
                    <a:pt x="1703" y="123"/>
                  </a:lnTo>
                  <a:lnTo>
                    <a:pt x="1703" y="123"/>
                  </a:lnTo>
                  <a:lnTo>
                    <a:pt x="1704" y="123"/>
                  </a:lnTo>
                  <a:lnTo>
                    <a:pt x="1704" y="123"/>
                  </a:lnTo>
                  <a:lnTo>
                    <a:pt x="1704" y="123"/>
                  </a:lnTo>
                  <a:lnTo>
                    <a:pt x="1705" y="123"/>
                  </a:lnTo>
                  <a:lnTo>
                    <a:pt x="1705" y="123"/>
                  </a:lnTo>
                  <a:lnTo>
                    <a:pt x="1705" y="123"/>
                  </a:lnTo>
                  <a:lnTo>
                    <a:pt x="1705" y="123"/>
                  </a:lnTo>
                  <a:lnTo>
                    <a:pt x="1706" y="123"/>
                  </a:lnTo>
                  <a:lnTo>
                    <a:pt x="1706" y="123"/>
                  </a:lnTo>
                  <a:lnTo>
                    <a:pt x="1706" y="123"/>
                  </a:lnTo>
                  <a:lnTo>
                    <a:pt x="1707" y="123"/>
                  </a:lnTo>
                  <a:lnTo>
                    <a:pt x="1707" y="123"/>
                  </a:lnTo>
                  <a:lnTo>
                    <a:pt x="1707" y="123"/>
                  </a:lnTo>
                  <a:lnTo>
                    <a:pt x="1707" y="123"/>
                  </a:lnTo>
                  <a:lnTo>
                    <a:pt x="1708" y="123"/>
                  </a:lnTo>
                  <a:lnTo>
                    <a:pt x="1708" y="123"/>
                  </a:lnTo>
                  <a:lnTo>
                    <a:pt x="1708" y="123"/>
                  </a:lnTo>
                  <a:lnTo>
                    <a:pt x="1709" y="123"/>
                  </a:lnTo>
                  <a:lnTo>
                    <a:pt x="1709" y="123"/>
                  </a:lnTo>
                  <a:lnTo>
                    <a:pt x="1709" y="123"/>
                  </a:lnTo>
                  <a:lnTo>
                    <a:pt x="1709" y="123"/>
                  </a:lnTo>
                  <a:lnTo>
                    <a:pt x="1710" y="123"/>
                  </a:lnTo>
                  <a:lnTo>
                    <a:pt x="1710" y="123"/>
                  </a:lnTo>
                  <a:lnTo>
                    <a:pt x="1710" y="123"/>
                  </a:lnTo>
                  <a:lnTo>
                    <a:pt x="1711" y="123"/>
                  </a:lnTo>
                  <a:lnTo>
                    <a:pt x="1711" y="123"/>
                  </a:lnTo>
                  <a:lnTo>
                    <a:pt x="1711" y="123"/>
                  </a:lnTo>
                  <a:lnTo>
                    <a:pt x="1711" y="123"/>
                  </a:lnTo>
                  <a:lnTo>
                    <a:pt x="1712" y="123"/>
                  </a:lnTo>
                  <a:lnTo>
                    <a:pt x="1712" y="123"/>
                  </a:lnTo>
                  <a:lnTo>
                    <a:pt x="1712" y="123"/>
                  </a:lnTo>
                  <a:lnTo>
                    <a:pt x="1713" y="123"/>
                  </a:lnTo>
                  <a:lnTo>
                    <a:pt x="1713" y="123"/>
                  </a:lnTo>
                  <a:lnTo>
                    <a:pt x="1713" y="123"/>
                  </a:lnTo>
                  <a:lnTo>
                    <a:pt x="1713" y="123"/>
                  </a:lnTo>
                  <a:lnTo>
                    <a:pt x="1714" y="123"/>
                  </a:lnTo>
                  <a:lnTo>
                    <a:pt x="1714" y="123"/>
                  </a:lnTo>
                  <a:lnTo>
                    <a:pt x="1714" y="123"/>
                  </a:lnTo>
                  <a:lnTo>
                    <a:pt x="1715" y="123"/>
                  </a:lnTo>
                  <a:lnTo>
                    <a:pt x="1715" y="123"/>
                  </a:lnTo>
                  <a:lnTo>
                    <a:pt x="1715" y="123"/>
                  </a:lnTo>
                  <a:lnTo>
                    <a:pt x="1715" y="123"/>
                  </a:lnTo>
                  <a:lnTo>
                    <a:pt x="1716" y="123"/>
                  </a:lnTo>
                  <a:lnTo>
                    <a:pt x="1716" y="123"/>
                  </a:lnTo>
                  <a:lnTo>
                    <a:pt x="1716" y="123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3"/>
                  </a:lnTo>
                  <a:lnTo>
                    <a:pt x="1717" y="123"/>
                  </a:lnTo>
                  <a:lnTo>
                    <a:pt x="1718" y="123"/>
                  </a:lnTo>
                  <a:lnTo>
                    <a:pt x="1718" y="123"/>
                  </a:lnTo>
                  <a:lnTo>
                    <a:pt x="1718" y="123"/>
                  </a:lnTo>
                  <a:lnTo>
                    <a:pt x="1719" y="123"/>
                  </a:lnTo>
                  <a:lnTo>
                    <a:pt x="1719" y="123"/>
                  </a:lnTo>
                  <a:lnTo>
                    <a:pt x="1719" y="123"/>
                  </a:lnTo>
                  <a:lnTo>
                    <a:pt x="1719" y="123"/>
                  </a:lnTo>
                  <a:lnTo>
                    <a:pt x="1720" y="123"/>
                  </a:lnTo>
                  <a:lnTo>
                    <a:pt x="1720" y="123"/>
                  </a:lnTo>
                  <a:lnTo>
                    <a:pt x="1720" y="123"/>
                  </a:lnTo>
                  <a:lnTo>
                    <a:pt x="1721" y="123"/>
                  </a:lnTo>
                  <a:lnTo>
                    <a:pt x="1721" y="123"/>
                  </a:lnTo>
                  <a:lnTo>
                    <a:pt x="1721" y="123"/>
                  </a:lnTo>
                  <a:lnTo>
                    <a:pt x="1721" y="123"/>
                  </a:lnTo>
                  <a:lnTo>
                    <a:pt x="1721" y="123"/>
                  </a:lnTo>
                  <a:lnTo>
                    <a:pt x="1722" y="123"/>
                  </a:lnTo>
                  <a:lnTo>
                    <a:pt x="1722" y="123"/>
                  </a:lnTo>
                  <a:lnTo>
                    <a:pt x="1723" y="123"/>
                  </a:lnTo>
                  <a:lnTo>
                    <a:pt x="1723" y="123"/>
                  </a:lnTo>
                  <a:lnTo>
                    <a:pt x="1723" y="123"/>
                  </a:lnTo>
                  <a:lnTo>
                    <a:pt x="1723" y="123"/>
                  </a:lnTo>
                  <a:lnTo>
                    <a:pt x="1724" y="123"/>
                  </a:lnTo>
                  <a:lnTo>
                    <a:pt x="1724" y="123"/>
                  </a:lnTo>
                  <a:lnTo>
                    <a:pt x="1724" y="123"/>
                  </a:lnTo>
                  <a:lnTo>
                    <a:pt x="1725" y="123"/>
                  </a:lnTo>
                  <a:lnTo>
                    <a:pt x="1725" y="123"/>
                  </a:lnTo>
                  <a:lnTo>
                    <a:pt x="1725" y="123"/>
                  </a:lnTo>
                  <a:lnTo>
                    <a:pt x="1725" y="123"/>
                  </a:lnTo>
                  <a:lnTo>
                    <a:pt x="1726" y="123"/>
                  </a:lnTo>
                  <a:lnTo>
                    <a:pt x="1726" y="123"/>
                  </a:lnTo>
                  <a:lnTo>
                    <a:pt x="1726" y="123"/>
                  </a:lnTo>
                  <a:lnTo>
                    <a:pt x="1727" y="123"/>
                  </a:lnTo>
                  <a:lnTo>
                    <a:pt x="1727" y="123"/>
                  </a:lnTo>
                  <a:lnTo>
                    <a:pt x="1727" y="123"/>
                  </a:lnTo>
                  <a:lnTo>
                    <a:pt x="1728" y="123"/>
                  </a:lnTo>
                  <a:lnTo>
                    <a:pt x="1728" y="123"/>
                  </a:lnTo>
                  <a:lnTo>
                    <a:pt x="1728" y="123"/>
                  </a:lnTo>
                  <a:lnTo>
                    <a:pt x="1728" y="123"/>
                  </a:lnTo>
                  <a:lnTo>
                    <a:pt x="1729" y="123"/>
                  </a:lnTo>
                  <a:lnTo>
                    <a:pt x="1729" y="123"/>
                  </a:lnTo>
                  <a:lnTo>
                    <a:pt x="1729" y="123"/>
                  </a:lnTo>
                  <a:lnTo>
                    <a:pt x="1730" y="123"/>
                  </a:lnTo>
                  <a:lnTo>
                    <a:pt x="1730" y="123"/>
                  </a:lnTo>
                  <a:lnTo>
                    <a:pt x="1730" y="123"/>
                  </a:lnTo>
                  <a:lnTo>
                    <a:pt x="1730" y="123"/>
                  </a:lnTo>
                  <a:lnTo>
                    <a:pt x="1731" y="123"/>
                  </a:lnTo>
                  <a:lnTo>
                    <a:pt x="1731" y="123"/>
                  </a:lnTo>
                  <a:lnTo>
                    <a:pt x="1731" y="123"/>
                  </a:lnTo>
                  <a:lnTo>
                    <a:pt x="1732" y="123"/>
                  </a:lnTo>
                  <a:lnTo>
                    <a:pt x="1732" y="123"/>
                  </a:lnTo>
                  <a:lnTo>
                    <a:pt x="1732" y="123"/>
                  </a:lnTo>
                  <a:lnTo>
                    <a:pt x="1732" y="123"/>
                  </a:lnTo>
                  <a:lnTo>
                    <a:pt x="1733" y="123"/>
                  </a:lnTo>
                  <a:lnTo>
                    <a:pt x="1733" y="123"/>
                  </a:lnTo>
                  <a:lnTo>
                    <a:pt x="1733" y="123"/>
                  </a:lnTo>
                  <a:lnTo>
                    <a:pt x="1734" y="123"/>
                  </a:lnTo>
                  <a:lnTo>
                    <a:pt x="1734" y="123"/>
                  </a:lnTo>
                  <a:lnTo>
                    <a:pt x="1734" y="123"/>
                  </a:lnTo>
                  <a:lnTo>
                    <a:pt x="1734" y="123"/>
                  </a:lnTo>
                  <a:lnTo>
                    <a:pt x="1735" y="123"/>
                  </a:lnTo>
                  <a:lnTo>
                    <a:pt x="1735" y="123"/>
                  </a:lnTo>
                  <a:lnTo>
                    <a:pt x="1735" y="123"/>
                  </a:lnTo>
                  <a:lnTo>
                    <a:pt x="1736" y="123"/>
                  </a:lnTo>
                  <a:lnTo>
                    <a:pt x="1736" y="123"/>
                  </a:lnTo>
                  <a:lnTo>
                    <a:pt x="1736" y="123"/>
                  </a:lnTo>
                  <a:lnTo>
                    <a:pt x="1736" y="123"/>
                  </a:lnTo>
                  <a:lnTo>
                    <a:pt x="1737" y="123"/>
                  </a:lnTo>
                  <a:lnTo>
                    <a:pt x="1737" y="123"/>
                  </a:lnTo>
                  <a:lnTo>
                    <a:pt x="1737" y="123"/>
                  </a:lnTo>
                  <a:lnTo>
                    <a:pt x="1738" y="123"/>
                  </a:lnTo>
                  <a:lnTo>
                    <a:pt x="1738" y="123"/>
                  </a:lnTo>
                  <a:lnTo>
                    <a:pt x="1738" y="123"/>
                  </a:lnTo>
                  <a:lnTo>
                    <a:pt x="1738" y="123"/>
                  </a:lnTo>
                  <a:lnTo>
                    <a:pt x="1739" y="123"/>
                  </a:lnTo>
                  <a:lnTo>
                    <a:pt x="1739" y="123"/>
                  </a:lnTo>
                  <a:lnTo>
                    <a:pt x="1739" y="123"/>
                  </a:lnTo>
                  <a:lnTo>
                    <a:pt x="1740" y="123"/>
                  </a:lnTo>
                  <a:lnTo>
                    <a:pt x="1740" y="123"/>
                  </a:lnTo>
                  <a:lnTo>
                    <a:pt x="1740" y="123"/>
                  </a:lnTo>
                  <a:lnTo>
                    <a:pt x="1740" y="123"/>
                  </a:lnTo>
                  <a:lnTo>
                    <a:pt x="1741" y="123"/>
                  </a:lnTo>
                  <a:lnTo>
                    <a:pt x="1741" y="123"/>
                  </a:lnTo>
                  <a:lnTo>
                    <a:pt x="1741" y="123"/>
                  </a:lnTo>
                  <a:lnTo>
                    <a:pt x="1742" y="123"/>
                  </a:lnTo>
                  <a:lnTo>
                    <a:pt x="1742" y="123"/>
                  </a:lnTo>
                  <a:lnTo>
                    <a:pt x="1742" y="123"/>
                  </a:lnTo>
                  <a:lnTo>
                    <a:pt x="1742" y="123"/>
                  </a:lnTo>
                  <a:lnTo>
                    <a:pt x="1743" y="123"/>
                  </a:lnTo>
                  <a:lnTo>
                    <a:pt x="1743" y="123"/>
                  </a:lnTo>
                  <a:lnTo>
                    <a:pt x="1743" y="123"/>
                  </a:lnTo>
                  <a:lnTo>
                    <a:pt x="1744" y="123"/>
                  </a:lnTo>
                  <a:lnTo>
                    <a:pt x="1744" y="123"/>
                  </a:lnTo>
                  <a:lnTo>
                    <a:pt x="1744" y="123"/>
                  </a:lnTo>
                  <a:lnTo>
                    <a:pt x="1744" y="123"/>
                  </a:lnTo>
                  <a:lnTo>
                    <a:pt x="1745" y="123"/>
                  </a:lnTo>
                  <a:lnTo>
                    <a:pt x="1745" y="123"/>
                  </a:lnTo>
                  <a:lnTo>
                    <a:pt x="1745" y="123"/>
                  </a:lnTo>
                  <a:lnTo>
                    <a:pt x="1746" y="123"/>
                  </a:lnTo>
                  <a:lnTo>
                    <a:pt x="1746" y="123"/>
                  </a:lnTo>
                  <a:lnTo>
                    <a:pt x="1746" y="123"/>
                  </a:lnTo>
                  <a:lnTo>
                    <a:pt x="1746" y="123"/>
                  </a:lnTo>
                  <a:lnTo>
                    <a:pt x="1747" y="123"/>
                  </a:lnTo>
                  <a:lnTo>
                    <a:pt x="1747" y="123"/>
                  </a:lnTo>
                  <a:lnTo>
                    <a:pt x="1747" y="123"/>
                  </a:lnTo>
                  <a:lnTo>
                    <a:pt x="1747" y="123"/>
                  </a:lnTo>
                  <a:lnTo>
                    <a:pt x="1748" y="123"/>
                  </a:lnTo>
                  <a:lnTo>
                    <a:pt x="1748" y="123"/>
                  </a:lnTo>
                  <a:lnTo>
                    <a:pt x="1748" y="123"/>
                  </a:lnTo>
                  <a:lnTo>
                    <a:pt x="1749" y="123"/>
                  </a:lnTo>
                  <a:lnTo>
                    <a:pt x="1749" y="123"/>
                  </a:lnTo>
                  <a:lnTo>
                    <a:pt x="1749" y="123"/>
                  </a:lnTo>
                  <a:lnTo>
                    <a:pt x="1750" y="123"/>
                  </a:lnTo>
                  <a:lnTo>
                    <a:pt x="1750" y="123"/>
                  </a:lnTo>
                  <a:lnTo>
                    <a:pt x="1750" y="123"/>
                  </a:lnTo>
                  <a:lnTo>
                    <a:pt x="1750" y="123"/>
                  </a:lnTo>
                  <a:lnTo>
                    <a:pt x="1751" y="123"/>
                  </a:lnTo>
                  <a:lnTo>
                    <a:pt x="1751" y="123"/>
                  </a:lnTo>
                  <a:lnTo>
                    <a:pt x="1751" y="123"/>
                  </a:lnTo>
                  <a:lnTo>
                    <a:pt x="1752" y="123"/>
                  </a:lnTo>
                  <a:lnTo>
                    <a:pt x="1752" y="123"/>
                  </a:lnTo>
                  <a:lnTo>
                    <a:pt x="1752" y="123"/>
                  </a:lnTo>
                  <a:lnTo>
                    <a:pt x="1753" y="123"/>
                  </a:lnTo>
                  <a:lnTo>
                    <a:pt x="1753" y="123"/>
                  </a:lnTo>
                  <a:lnTo>
                    <a:pt x="1753" y="123"/>
                  </a:lnTo>
                  <a:lnTo>
                    <a:pt x="1753" y="123"/>
                  </a:lnTo>
                  <a:lnTo>
                    <a:pt x="1754" y="123"/>
                  </a:lnTo>
                  <a:lnTo>
                    <a:pt x="1754" y="123"/>
                  </a:lnTo>
                  <a:lnTo>
                    <a:pt x="1754" y="123"/>
                  </a:lnTo>
                  <a:lnTo>
                    <a:pt x="1755" y="123"/>
                  </a:lnTo>
                  <a:lnTo>
                    <a:pt x="1755" y="123"/>
                  </a:lnTo>
                  <a:lnTo>
                    <a:pt x="1755" y="123"/>
                  </a:lnTo>
                  <a:lnTo>
                    <a:pt x="1755" y="123"/>
                  </a:lnTo>
                  <a:lnTo>
                    <a:pt x="1756" y="123"/>
                  </a:lnTo>
                  <a:lnTo>
                    <a:pt x="1756" y="123"/>
                  </a:lnTo>
                  <a:lnTo>
                    <a:pt x="1756" y="123"/>
                  </a:lnTo>
                  <a:lnTo>
                    <a:pt x="1757" y="123"/>
                  </a:lnTo>
                  <a:lnTo>
                    <a:pt x="1757" y="123"/>
                  </a:lnTo>
                  <a:lnTo>
                    <a:pt x="1757" y="123"/>
                  </a:lnTo>
                  <a:lnTo>
                    <a:pt x="1757" y="123"/>
                  </a:lnTo>
                  <a:lnTo>
                    <a:pt x="1758" y="123"/>
                  </a:lnTo>
                  <a:lnTo>
                    <a:pt x="1758" y="123"/>
                  </a:lnTo>
                  <a:lnTo>
                    <a:pt x="1758" y="123"/>
                  </a:lnTo>
                  <a:lnTo>
                    <a:pt x="1759" y="123"/>
                  </a:lnTo>
                  <a:lnTo>
                    <a:pt x="1759" y="123"/>
                  </a:lnTo>
                  <a:lnTo>
                    <a:pt x="1759" y="123"/>
                  </a:lnTo>
                  <a:lnTo>
                    <a:pt x="1759" y="123"/>
                  </a:lnTo>
                  <a:lnTo>
                    <a:pt x="1760" y="123"/>
                  </a:lnTo>
                  <a:lnTo>
                    <a:pt x="1760" y="123"/>
                  </a:lnTo>
                  <a:lnTo>
                    <a:pt x="1760" y="123"/>
                  </a:lnTo>
                  <a:lnTo>
                    <a:pt x="1761" y="123"/>
                  </a:lnTo>
                  <a:lnTo>
                    <a:pt x="1761" y="123"/>
                  </a:lnTo>
                  <a:lnTo>
                    <a:pt x="1761" y="123"/>
                  </a:lnTo>
                  <a:lnTo>
                    <a:pt x="1761" y="123"/>
                  </a:lnTo>
                  <a:lnTo>
                    <a:pt x="1762" y="123"/>
                  </a:lnTo>
                  <a:lnTo>
                    <a:pt x="1762" y="123"/>
                  </a:lnTo>
                  <a:lnTo>
                    <a:pt x="1762" y="123"/>
                  </a:lnTo>
                  <a:lnTo>
                    <a:pt x="1763" y="123"/>
                  </a:lnTo>
                  <a:lnTo>
                    <a:pt x="1763" y="123"/>
                  </a:lnTo>
                  <a:lnTo>
                    <a:pt x="1763" y="123"/>
                  </a:lnTo>
                  <a:lnTo>
                    <a:pt x="1763" y="123"/>
                  </a:lnTo>
                  <a:lnTo>
                    <a:pt x="1764" y="123"/>
                  </a:lnTo>
                  <a:lnTo>
                    <a:pt x="1764" y="123"/>
                  </a:lnTo>
                  <a:lnTo>
                    <a:pt x="1764" y="123"/>
                  </a:lnTo>
                  <a:lnTo>
                    <a:pt x="1765" y="123"/>
                  </a:lnTo>
                  <a:lnTo>
                    <a:pt x="1765" y="123"/>
                  </a:lnTo>
                  <a:lnTo>
                    <a:pt x="1765" y="123"/>
                  </a:lnTo>
                  <a:lnTo>
                    <a:pt x="1765" y="123"/>
                  </a:lnTo>
                  <a:lnTo>
                    <a:pt x="1766" y="123"/>
                  </a:lnTo>
                  <a:lnTo>
                    <a:pt x="1766" y="123"/>
                  </a:lnTo>
                  <a:lnTo>
                    <a:pt x="1766" y="123"/>
                  </a:lnTo>
                  <a:lnTo>
                    <a:pt x="1767" y="123"/>
                  </a:lnTo>
                  <a:lnTo>
                    <a:pt x="1767" y="123"/>
                  </a:lnTo>
                  <a:lnTo>
                    <a:pt x="1767" y="123"/>
                  </a:lnTo>
                  <a:lnTo>
                    <a:pt x="1767" y="123"/>
                  </a:lnTo>
                  <a:lnTo>
                    <a:pt x="1768" y="123"/>
                  </a:lnTo>
                  <a:lnTo>
                    <a:pt x="1768" y="123"/>
                  </a:lnTo>
                  <a:lnTo>
                    <a:pt x="1768" y="123"/>
                  </a:lnTo>
                  <a:lnTo>
                    <a:pt x="1769" y="123"/>
                  </a:lnTo>
                  <a:lnTo>
                    <a:pt x="1769" y="123"/>
                  </a:lnTo>
                  <a:lnTo>
                    <a:pt x="1769" y="123"/>
                  </a:lnTo>
                  <a:lnTo>
                    <a:pt x="1769" y="123"/>
                  </a:lnTo>
                  <a:lnTo>
                    <a:pt x="1770" y="123"/>
                  </a:lnTo>
                  <a:lnTo>
                    <a:pt x="1770" y="123"/>
                  </a:lnTo>
                  <a:lnTo>
                    <a:pt x="1770" y="123"/>
                  </a:lnTo>
                  <a:lnTo>
                    <a:pt x="1771" y="123"/>
                  </a:lnTo>
                  <a:lnTo>
                    <a:pt x="1771" y="123"/>
                  </a:lnTo>
                  <a:lnTo>
                    <a:pt x="1771" y="123"/>
                  </a:lnTo>
                  <a:lnTo>
                    <a:pt x="1771" y="123"/>
                  </a:lnTo>
                  <a:lnTo>
                    <a:pt x="1772" y="123"/>
                  </a:lnTo>
                  <a:lnTo>
                    <a:pt x="1772" y="123"/>
                  </a:lnTo>
                  <a:lnTo>
                    <a:pt x="1772" y="123"/>
                  </a:lnTo>
                  <a:lnTo>
                    <a:pt x="1773" y="123"/>
                  </a:lnTo>
                  <a:lnTo>
                    <a:pt x="1773" y="123"/>
                  </a:lnTo>
                  <a:lnTo>
                    <a:pt x="1773" y="123"/>
                  </a:lnTo>
                  <a:lnTo>
                    <a:pt x="1773" y="123"/>
                  </a:lnTo>
                  <a:lnTo>
                    <a:pt x="1774" y="123"/>
                  </a:lnTo>
                  <a:lnTo>
                    <a:pt x="1774" y="123"/>
                  </a:lnTo>
                  <a:lnTo>
                    <a:pt x="1774" y="123"/>
                  </a:lnTo>
                  <a:lnTo>
                    <a:pt x="1775" y="123"/>
                  </a:lnTo>
                  <a:lnTo>
                    <a:pt x="1775" y="123"/>
                  </a:lnTo>
                  <a:lnTo>
                    <a:pt x="1775" y="123"/>
                  </a:lnTo>
                  <a:lnTo>
                    <a:pt x="1775" y="123"/>
                  </a:lnTo>
                  <a:lnTo>
                    <a:pt x="1776" y="123"/>
                  </a:lnTo>
                  <a:lnTo>
                    <a:pt x="1776" y="123"/>
                  </a:lnTo>
                  <a:lnTo>
                    <a:pt x="1776" y="123"/>
                  </a:lnTo>
                  <a:lnTo>
                    <a:pt x="1777" y="123"/>
                  </a:lnTo>
                  <a:lnTo>
                    <a:pt x="1777" y="123"/>
                  </a:lnTo>
                  <a:lnTo>
                    <a:pt x="1777" y="123"/>
                  </a:lnTo>
                  <a:lnTo>
                    <a:pt x="1777" y="123"/>
                  </a:lnTo>
                  <a:lnTo>
                    <a:pt x="1778" y="123"/>
                  </a:lnTo>
                  <a:lnTo>
                    <a:pt x="1778" y="123"/>
                  </a:lnTo>
                  <a:lnTo>
                    <a:pt x="1778" y="123"/>
                  </a:lnTo>
                  <a:lnTo>
                    <a:pt x="1778" y="123"/>
                  </a:lnTo>
                  <a:lnTo>
                    <a:pt x="1779" y="123"/>
                  </a:lnTo>
                  <a:lnTo>
                    <a:pt x="1779" y="123"/>
                  </a:lnTo>
                  <a:lnTo>
                    <a:pt x="1780" y="123"/>
                  </a:lnTo>
                  <a:lnTo>
                    <a:pt x="1780" y="123"/>
                  </a:lnTo>
                  <a:lnTo>
                    <a:pt x="1780" y="123"/>
                  </a:lnTo>
                  <a:lnTo>
                    <a:pt x="1780" y="123"/>
                  </a:lnTo>
                  <a:lnTo>
                    <a:pt x="1781" y="123"/>
                  </a:lnTo>
                  <a:lnTo>
                    <a:pt x="1781" y="123"/>
                  </a:lnTo>
                  <a:lnTo>
                    <a:pt x="1781" y="123"/>
                  </a:lnTo>
                  <a:lnTo>
                    <a:pt x="1782" y="123"/>
                  </a:lnTo>
                  <a:lnTo>
                    <a:pt x="1782" y="123"/>
                  </a:lnTo>
                  <a:lnTo>
                    <a:pt x="1782" y="123"/>
                  </a:lnTo>
                  <a:lnTo>
                    <a:pt x="1782" y="123"/>
                  </a:lnTo>
                  <a:lnTo>
                    <a:pt x="1783" y="123"/>
                  </a:lnTo>
                  <a:lnTo>
                    <a:pt x="1783" y="123"/>
                  </a:lnTo>
                  <a:lnTo>
                    <a:pt x="1783" y="123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5" y="123"/>
                  </a:lnTo>
                  <a:lnTo>
                    <a:pt x="1785" y="123"/>
                  </a:lnTo>
                  <a:lnTo>
                    <a:pt x="1785" y="123"/>
                  </a:lnTo>
                  <a:lnTo>
                    <a:pt x="1786" y="123"/>
                  </a:lnTo>
                  <a:lnTo>
                    <a:pt x="1786" y="123"/>
                  </a:lnTo>
                  <a:lnTo>
                    <a:pt x="1786" y="123"/>
                  </a:lnTo>
                  <a:lnTo>
                    <a:pt x="1786" y="123"/>
                  </a:lnTo>
                  <a:lnTo>
                    <a:pt x="1787" y="123"/>
                  </a:lnTo>
                  <a:lnTo>
                    <a:pt x="1787" y="123"/>
                  </a:lnTo>
                  <a:lnTo>
                    <a:pt x="1787" y="123"/>
                  </a:lnTo>
                  <a:lnTo>
                    <a:pt x="1788" y="123"/>
                  </a:lnTo>
                  <a:lnTo>
                    <a:pt x="1788" y="123"/>
                  </a:lnTo>
                  <a:lnTo>
                    <a:pt x="1788" y="123"/>
                  </a:lnTo>
                  <a:lnTo>
                    <a:pt x="1788" y="123"/>
                  </a:lnTo>
                  <a:lnTo>
                    <a:pt x="1789" y="123"/>
                  </a:lnTo>
                  <a:lnTo>
                    <a:pt x="1789" y="123"/>
                  </a:lnTo>
                  <a:lnTo>
                    <a:pt x="1789" y="123"/>
                  </a:lnTo>
                  <a:lnTo>
                    <a:pt x="1790" y="123"/>
                  </a:lnTo>
                  <a:lnTo>
                    <a:pt x="1790" y="123"/>
                  </a:lnTo>
                  <a:lnTo>
                    <a:pt x="1790" y="123"/>
                  </a:lnTo>
                  <a:lnTo>
                    <a:pt x="1790" y="123"/>
                  </a:lnTo>
                  <a:lnTo>
                    <a:pt x="1791" y="123"/>
                  </a:lnTo>
                  <a:lnTo>
                    <a:pt x="1791" y="123"/>
                  </a:lnTo>
                  <a:lnTo>
                    <a:pt x="1791" y="123"/>
                  </a:lnTo>
                  <a:lnTo>
                    <a:pt x="1792" y="123"/>
                  </a:lnTo>
                  <a:lnTo>
                    <a:pt x="1792" y="123"/>
                  </a:lnTo>
                  <a:lnTo>
                    <a:pt x="1792" y="123"/>
                  </a:lnTo>
                  <a:lnTo>
                    <a:pt x="1792" y="123"/>
                  </a:lnTo>
                  <a:lnTo>
                    <a:pt x="1793" y="123"/>
                  </a:lnTo>
                  <a:lnTo>
                    <a:pt x="1793" y="123"/>
                  </a:lnTo>
                  <a:lnTo>
                    <a:pt x="1793" y="123"/>
                  </a:lnTo>
                  <a:lnTo>
                    <a:pt x="1794" y="123"/>
                  </a:lnTo>
                  <a:lnTo>
                    <a:pt x="1794" y="123"/>
                  </a:lnTo>
                  <a:lnTo>
                    <a:pt x="1794" y="123"/>
                  </a:lnTo>
                  <a:lnTo>
                    <a:pt x="1794" y="123"/>
                  </a:lnTo>
                  <a:lnTo>
                    <a:pt x="1795" y="123"/>
                  </a:lnTo>
                  <a:lnTo>
                    <a:pt x="1795" y="123"/>
                  </a:lnTo>
                  <a:lnTo>
                    <a:pt x="1795" y="123"/>
                  </a:lnTo>
                  <a:lnTo>
                    <a:pt x="1796" y="123"/>
                  </a:lnTo>
                  <a:lnTo>
                    <a:pt x="1796" y="123"/>
                  </a:lnTo>
                  <a:lnTo>
                    <a:pt x="1796" y="123"/>
                  </a:lnTo>
                  <a:lnTo>
                    <a:pt x="1796" y="123"/>
                  </a:lnTo>
                  <a:lnTo>
                    <a:pt x="1797" y="123"/>
                  </a:lnTo>
                  <a:lnTo>
                    <a:pt x="1797" y="123"/>
                  </a:lnTo>
                  <a:lnTo>
                    <a:pt x="1797" y="123"/>
                  </a:lnTo>
                  <a:lnTo>
                    <a:pt x="1798" y="123"/>
                  </a:lnTo>
                  <a:lnTo>
                    <a:pt x="1798" y="123"/>
                  </a:lnTo>
                  <a:lnTo>
                    <a:pt x="1798" y="123"/>
                  </a:lnTo>
                  <a:lnTo>
                    <a:pt x="1798" y="123"/>
                  </a:lnTo>
                  <a:lnTo>
                    <a:pt x="1799" y="123"/>
                  </a:lnTo>
                  <a:lnTo>
                    <a:pt x="1799" y="123"/>
                  </a:lnTo>
                  <a:lnTo>
                    <a:pt x="1799" y="123"/>
                  </a:lnTo>
                  <a:lnTo>
                    <a:pt x="1800" y="123"/>
                  </a:lnTo>
                  <a:lnTo>
                    <a:pt x="1800" y="123"/>
                  </a:lnTo>
                  <a:lnTo>
                    <a:pt x="1800" y="123"/>
                  </a:lnTo>
                  <a:lnTo>
                    <a:pt x="1800" y="123"/>
                  </a:lnTo>
                  <a:lnTo>
                    <a:pt x="1801" y="123"/>
                  </a:lnTo>
                  <a:lnTo>
                    <a:pt x="1801" y="123"/>
                  </a:lnTo>
                  <a:lnTo>
                    <a:pt x="1801" y="123"/>
                  </a:lnTo>
                  <a:lnTo>
                    <a:pt x="1802" y="123"/>
                  </a:lnTo>
                  <a:lnTo>
                    <a:pt x="1802" y="123"/>
                  </a:lnTo>
                  <a:lnTo>
                    <a:pt x="1802" y="123"/>
                  </a:lnTo>
                  <a:lnTo>
                    <a:pt x="1802" y="123"/>
                  </a:lnTo>
                  <a:lnTo>
                    <a:pt x="1803" y="123"/>
                  </a:lnTo>
                  <a:lnTo>
                    <a:pt x="1803" y="123"/>
                  </a:lnTo>
                  <a:lnTo>
                    <a:pt x="1803" y="123"/>
                  </a:lnTo>
                  <a:lnTo>
                    <a:pt x="1804" y="123"/>
                  </a:lnTo>
                  <a:lnTo>
                    <a:pt x="1804" y="123"/>
                  </a:lnTo>
                  <a:lnTo>
                    <a:pt x="1804" y="123"/>
                  </a:lnTo>
                  <a:lnTo>
                    <a:pt x="1804" y="123"/>
                  </a:lnTo>
                  <a:lnTo>
                    <a:pt x="1805" y="123"/>
                  </a:lnTo>
                  <a:lnTo>
                    <a:pt x="1805" y="123"/>
                  </a:lnTo>
                  <a:lnTo>
                    <a:pt x="1805" y="123"/>
                  </a:lnTo>
                  <a:lnTo>
                    <a:pt x="1806" y="123"/>
                  </a:lnTo>
                  <a:lnTo>
                    <a:pt x="1806" y="123"/>
                  </a:lnTo>
                  <a:lnTo>
                    <a:pt x="1806" y="123"/>
                  </a:lnTo>
                  <a:lnTo>
                    <a:pt x="1807" y="123"/>
                  </a:lnTo>
                  <a:lnTo>
                    <a:pt x="1807" y="123"/>
                  </a:lnTo>
                  <a:lnTo>
                    <a:pt x="1807" y="123"/>
                  </a:lnTo>
                  <a:lnTo>
                    <a:pt x="1807" y="123"/>
                  </a:lnTo>
                  <a:lnTo>
                    <a:pt x="1808" y="123"/>
                  </a:lnTo>
                  <a:lnTo>
                    <a:pt x="1808" y="123"/>
                  </a:lnTo>
                  <a:lnTo>
                    <a:pt x="1808" y="123"/>
                  </a:lnTo>
                  <a:lnTo>
                    <a:pt x="1809" y="123"/>
                  </a:lnTo>
                  <a:lnTo>
                    <a:pt x="1809" y="123"/>
                  </a:lnTo>
                  <a:lnTo>
                    <a:pt x="1809" y="123"/>
                  </a:lnTo>
                  <a:lnTo>
                    <a:pt x="1809" y="123"/>
                  </a:lnTo>
                  <a:lnTo>
                    <a:pt x="1809" y="123"/>
                  </a:lnTo>
                  <a:lnTo>
                    <a:pt x="1810" y="123"/>
                  </a:lnTo>
                  <a:lnTo>
                    <a:pt x="1810" y="123"/>
                  </a:lnTo>
                  <a:lnTo>
                    <a:pt x="1811" y="123"/>
                  </a:lnTo>
                  <a:lnTo>
                    <a:pt x="1811" y="123"/>
                  </a:lnTo>
                  <a:lnTo>
                    <a:pt x="1811" y="123"/>
                  </a:lnTo>
                  <a:lnTo>
                    <a:pt x="1811" y="123"/>
                  </a:lnTo>
                  <a:lnTo>
                    <a:pt x="1812" y="123"/>
                  </a:lnTo>
                  <a:lnTo>
                    <a:pt x="1812" y="123"/>
                  </a:lnTo>
                  <a:lnTo>
                    <a:pt x="1812" y="123"/>
                  </a:lnTo>
                  <a:lnTo>
                    <a:pt x="1813" y="123"/>
                  </a:lnTo>
                  <a:lnTo>
                    <a:pt x="1813" y="123"/>
                  </a:lnTo>
                  <a:lnTo>
                    <a:pt x="1813" y="123"/>
                  </a:lnTo>
                  <a:lnTo>
                    <a:pt x="1813" y="123"/>
                  </a:lnTo>
                  <a:lnTo>
                    <a:pt x="1814" y="123"/>
                  </a:lnTo>
                  <a:lnTo>
                    <a:pt x="1814" y="123"/>
                  </a:lnTo>
                  <a:lnTo>
                    <a:pt x="1814" y="123"/>
                  </a:lnTo>
                  <a:lnTo>
                    <a:pt x="1815" y="123"/>
                  </a:lnTo>
                  <a:lnTo>
                    <a:pt x="1815" y="123"/>
                  </a:lnTo>
                  <a:lnTo>
                    <a:pt x="1815" y="123"/>
                  </a:lnTo>
                  <a:lnTo>
                    <a:pt x="1815" y="123"/>
                  </a:lnTo>
                  <a:lnTo>
                    <a:pt x="1816" y="123"/>
                  </a:lnTo>
                  <a:lnTo>
                    <a:pt x="1816" y="123"/>
                  </a:lnTo>
                  <a:lnTo>
                    <a:pt x="1816" y="123"/>
                  </a:lnTo>
                  <a:lnTo>
                    <a:pt x="1817" y="123"/>
                  </a:lnTo>
                  <a:lnTo>
                    <a:pt x="1817" y="123"/>
                  </a:lnTo>
                  <a:lnTo>
                    <a:pt x="1817" y="123"/>
                  </a:lnTo>
                  <a:lnTo>
                    <a:pt x="1817" y="123"/>
                  </a:lnTo>
                  <a:lnTo>
                    <a:pt x="1818" y="123"/>
                  </a:lnTo>
                  <a:lnTo>
                    <a:pt x="1818" y="123"/>
                  </a:lnTo>
                  <a:lnTo>
                    <a:pt x="1818" y="123"/>
                  </a:lnTo>
                  <a:lnTo>
                    <a:pt x="1819" y="123"/>
                  </a:lnTo>
                  <a:lnTo>
                    <a:pt x="1819" y="123"/>
                  </a:lnTo>
                  <a:lnTo>
                    <a:pt x="1819" y="123"/>
                  </a:lnTo>
                  <a:lnTo>
                    <a:pt x="1819" y="123"/>
                  </a:lnTo>
                  <a:lnTo>
                    <a:pt x="1820" y="123"/>
                  </a:lnTo>
                  <a:lnTo>
                    <a:pt x="1820" y="123"/>
                  </a:lnTo>
                  <a:lnTo>
                    <a:pt x="1820" y="123"/>
                  </a:lnTo>
                  <a:lnTo>
                    <a:pt x="1821" y="123"/>
                  </a:lnTo>
                  <a:lnTo>
                    <a:pt x="1821" y="123"/>
                  </a:lnTo>
                  <a:lnTo>
                    <a:pt x="1821" y="123"/>
                  </a:lnTo>
                  <a:lnTo>
                    <a:pt x="1821" y="123"/>
                  </a:lnTo>
                  <a:lnTo>
                    <a:pt x="1822" y="123"/>
                  </a:lnTo>
                  <a:lnTo>
                    <a:pt x="1822" y="123"/>
                  </a:lnTo>
                  <a:lnTo>
                    <a:pt x="1822" y="123"/>
                  </a:lnTo>
                  <a:lnTo>
                    <a:pt x="1823" y="123"/>
                  </a:lnTo>
                  <a:lnTo>
                    <a:pt x="1823" y="123"/>
                  </a:lnTo>
                  <a:lnTo>
                    <a:pt x="1823" y="123"/>
                  </a:lnTo>
                  <a:lnTo>
                    <a:pt x="1823" y="123"/>
                  </a:lnTo>
                  <a:lnTo>
                    <a:pt x="1824" y="123"/>
                  </a:lnTo>
                  <a:lnTo>
                    <a:pt x="1824" y="123"/>
                  </a:lnTo>
                  <a:lnTo>
                    <a:pt x="1824" y="123"/>
                  </a:lnTo>
                  <a:lnTo>
                    <a:pt x="1825" y="123"/>
                  </a:lnTo>
                  <a:lnTo>
                    <a:pt x="1825" y="123"/>
                  </a:lnTo>
                  <a:lnTo>
                    <a:pt x="1825" y="123"/>
                  </a:lnTo>
                  <a:lnTo>
                    <a:pt x="1825" y="123"/>
                  </a:lnTo>
                  <a:lnTo>
                    <a:pt x="1826" y="123"/>
                  </a:lnTo>
                  <a:lnTo>
                    <a:pt x="1826" y="123"/>
                  </a:lnTo>
                  <a:lnTo>
                    <a:pt x="1826" y="123"/>
                  </a:lnTo>
                  <a:lnTo>
                    <a:pt x="1827" y="123"/>
                  </a:lnTo>
                  <a:lnTo>
                    <a:pt x="1827" y="123"/>
                  </a:lnTo>
                  <a:lnTo>
                    <a:pt x="1827" y="123"/>
                  </a:lnTo>
                  <a:lnTo>
                    <a:pt x="1827" y="123"/>
                  </a:lnTo>
                  <a:lnTo>
                    <a:pt x="1828" y="123"/>
                  </a:lnTo>
                  <a:lnTo>
                    <a:pt x="1828" y="123"/>
                  </a:lnTo>
                  <a:lnTo>
                    <a:pt x="1828" y="123"/>
                  </a:lnTo>
                  <a:lnTo>
                    <a:pt x="1829" y="123"/>
                  </a:lnTo>
                  <a:lnTo>
                    <a:pt x="1829" y="123"/>
                  </a:lnTo>
                  <a:lnTo>
                    <a:pt x="1829" y="123"/>
                  </a:lnTo>
                  <a:lnTo>
                    <a:pt x="1830" y="123"/>
                  </a:lnTo>
                  <a:lnTo>
                    <a:pt x="1830" y="123"/>
                  </a:lnTo>
                  <a:lnTo>
                    <a:pt x="1830" y="123"/>
                  </a:lnTo>
                  <a:lnTo>
                    <a:pt x="1830" y="123"/>
                  </a:lnTo>
                  <a:lnTo>
                    <a:pt x="1831" y="123"/>
                  </a:lnTo>
                  <a:lnTo>
                    <a:pt x="1831" y="123"/>
                  </a:lnTo>
                  <a:lnTo>
                    <a:pt x="1831" y="123"/>
                  </a:lnTo>
                  <a:lnTo>
                    <a:pt x="1832" y="123"/>
                  </a:lnTo>
                  <a:lnTo>
                    <a:pt x="1832" y="123"/>
                  </a:lnTo>
                  <a:lnTo>
                    <a:pt x="1832" y="123"/>
                  </a:lnTo>
                  <a:lnTo>
                    <a:pt x="1832" y="123"/>
                  </a:lnTo>
                  <a:lnTo>
                    <a:pt x="1833" y="123"/>
                  </a:lnTo>
                  <a:lnTo>
                    <a:pt x="1833" y="123"/>
                  </a:lnTo>
                  <a:lnTo>
                    <a:pt x="1833" y="123"/>
                  </a:lnTo>
                  <a:lnTo>
                    <a:pt x="1834" y="123"/>
                  </a:lnTo>
                  <a:lnTo>
                    <a:pt x="1834" y="123"/>
                  </a:lnTo>
                  <a:lnTo>
                    <a:pt x="1834" y="123"/>
                  </a:lnTo>
                  <a:lnTo>
                    <a:pt x="1834" y="123"/>
                  </a:lnTo>
                  <a:lnTo>
                    <a:pt x="1835" y="123"/>
                  </a:lnTo>
                  <a:lnTo>
                    <a:pt x="1835" y="123"/>
                  </a:lnTo>
                  <a:lnTo>
                    <a:pt x="1835" y="123"/>
                  </a:lnTo>
                  <a:lnTo>
                    <a:pt x="1835" y="123"/>
                  </a:lnTo>
                  <a:lnTo>
                    <a:pt x="1836" y="123"/>
                  </a:lnTo>
                  <a:lnTo>
                    <a:pt x="1836" y="123"/>
                  </a:lnTo>
                  <a:lnTo>
                    <a:pt x="1836" y="123"/>
                  </a:lnTo>
                  <a:lnTo>
                    <a:pt x="1837" y="123"/>
                  </a:lnTo>
                  <a:lnTo>
                    <a:pt x="1837" y="123"/>
                  </a:lnTo>
                  <a:lnTo>
                    <a:pt x="1837" y="123"/>
                  </a:lnTo>
                  <a:lnTo>
                    <a:pt x="1838" y="123"/>
                  </a:lnTo>
                  <a:lnTo>
                    <a:pt x="1838" y="123"/>
                  </a:lnTo>
                  <a:lnTo>
                    <a:pt x="1838" y="123"/>
                  </a:lnTo>
                  <a:lnTo>
                    <a:pt x="1838" y="123"/>
                  </a:lnTo>
                  <a:lnTo>
                    <a:pt x="1839" y="123"/>
                  </a:lnTo>
                  <a:lnTo>
                    <a:pt x="1839" y="123"/>
                  </a:lnTo>
                  <a:lnTo>
                    <a:pt x="1839" y="123"/>
                  </a:lnTo>
                  <a:lnTo>
                    <a:pt x="1840" y="123"/>
                  </a:lnTo>
                  <a:lnTo>
                    <a:pt x="1840" y="123"/>
                  </a:lnTo>
                  <a:lnTo>
                    <a:pt x="1840" y="123"/>
                  </a:lnTo>
                  <a:lnTo>
                    <a:pt x="1840" y="123"/>
                  </a:lnTo>
                  <a:lnTo>
                    <a:pt x="1840" y="123"/>
                  </a:lnTo>
                  <a:lnTo>
                    <a:pt x="1841" y="123"/>
                  </a:lnTo>
                  <a:lnTo>
                    <a:pt x="1841" y="123"/>
                  </a:lnTo>
                  <a:lnTo>
                    <a:pt x="1842" y="123"/>
                  </a:lnTo>
                  <a:lnTo>
                    <a:pt x="1842" y="123"/>
                  </a:lnTo>
                  <a:lnTo>
                    <a:pt x="1842" y="123"/>
                  </a:lnTo>
                  <a:lnTo>
                    <a:pt x="1842" y="123"/>
                  </a:lnTo>
                  <a:lnTo>
                    <a:pt x="1843" y="123"/>
                  </a:lnTo>
                  <a:lnTo>
                    <a:pt x="1843" y="123"/>
                  </a:lnTo>
                  <a:lnTo>
                    <a:pt x="1843" y="123"/>
                  </a:lnTo>
                  <a:lnTo>
                    <a:pt x="1844" y="123"/>
                  </a:lnTo>
                  <a:lnTo>
                    <a:pt x="1844" y="123"/>
                  </a:lnTo>
                  <a:lnTo>
                    <a:pt x="1844" y="123"/>
                  </a:lnTo>
                  <a:lnTo>
                    <a:pt x="1844" y="123"/>
                  </a:lnTo>
                  <a:lnTo>
                    <a:pt x="1845" y="123"/>
                  </a:lnTo>
                  <a:lnTo>
                    <a:pt x="1845" y="123"/>
                  </a:lnTo>
                  <a:lnTo>
                    <a:pt x="1845" y="123"/>
                  </a:lnTo>
                  <a:lnTo>
                    <a:pt x="1846" y="123"/>
                  </a:lnTo>
                  <a:lnTo>
                    <a:pt x="1846" y="123"/>
                  </a:lnTo>
                  <a:lnTo>
                    <a:pt x="1846" y="123"/>
                  </a:lnTo>
                  <a:lnTo>
                    <a:pt x="1846" y="123"/>
                  </a:lnTo>
                  <a:lnTo>
                    <a:pt x="1847" y="123"/>
                  </a:lnTo>
                  <a:lnTo>
                    <a:pt x="1847" y="123"/>
                  </a:lnTo>
                  <a:lnTo>
                    <a:pt x="1847" y="123"/>
                  </a:lnTo>
                  <a:lnTo>
                    <a:pt x="1848" y="123"/>
                  </a:lnTo>
                  <a:lnTo>
                    <a:pt x="1848" y="123"/>
                  </a:lnTo>
                  <a:lnTo>
                    <a:pt x="1848" y="123"/>
                  </a:lnTo>
                  <a:lnTo>
                    <a:pt x="1848" y="123"/>
                  </a:lnTo>
                  <a:lnTo>
                    <a:pt x="1849" y="123"/>
                  </a:lnTo>
                  <a:lnTo>
                    <a:pt x="1849" y="123"/>
                  </a:lnTo>
                  <a:lnTo>
                    <a:pt x="1849" y="123"/>
                  </a:lnTo>
                  <a:lnTo>
                    <a:pt x="1850" y="123"/>
                  </a:lnTo>
                  <a:lnTo>
                    <a:pt x="1850" y="123"/>
                  </a:lnTo>
                  <a:lnTo>
                    <a:pt x="1850" y="123"/>
                  </a:lnTo>
                  <a:lnTo>
                    <a:pt x="1850" y="123"/>
                  </a:lnTo>
                  <a:lnTo>
                    <a:pt x="1851" y="123"/>
                  </a:lnTo>
                  <a:lnTo>
                    <a:pt x="1851" y="123"/>
                  </a:lnTo>
                  <a:lnTo>
                    <a:pt x="1851" y="123"/>
                  </a:lnTo>
                  <a:lnTo>
                    <a:pt x="1852" y="123"/>
                  </a:lnTo>
                  <a:lnTo>
                    <a:pt x="1852" y="123"/>
                  </a:lnTo>
                  <a:lnTo>
                    <a:pt x="1852" y="123"/>
                  </a:lnTo>
                  <a:lnTo>
                    <a:pt x="1852" y="123"/>
                  </a:lnTo>
                  <a:lnTo>
                    <a:pt x="1853" y="123"/>
                  </a:lnTo>
                  <a:lnTo>
                    <a:pt x="1853" y="123"/>
                  </a:lnTo>
                  <a:lnTo>
                    <a:pt x="1853" y="123"/>
                  </a:lnTo>
                  <a:lnTo>
                    <a:pt x="1854" y="123"/>
                  </a:lnTo>
                  <a:lnTo>
                    <a:pt x="1854" y="123"/>
                  </a:lnTo>
                  <a:lnTo>
                    <a:pt x="1854" y="123"/>
                  </a:lnTo>
                  <a:lnTo>
                    <a:pt x="1855" y="123"/>
                  </a:lnTo>
                  <a:lnTo>
                    <a:pt x="1855" y="123"/>
                  </a:lnTo>
                  <a:lnTo>
                    <a:pt x="1855" y="123"/>
                  </a:lnTo>
                  <a:lnTo>
                    <a:pt x="1855" y="123"/>
                  </a:lnTo>
                  <a:lnTo>
                    <a:pt x="1856" y="123"/>
                  </a:lnTo>
                  <a:lnTo>
                    <a:pt x="1856" y="123"/>
                  </a:lnTo>
                  <a:lnTo>
                    <a:pt x="1856" y="123"/>
                  </a:lnTo>
                  <a:lnTo>
                    <a:pt x="1857" y="123"/>
                  </a:lnTo>
                  <a:lnTo>
                    <a:pt x="1857" y="123"/>
                  </a:lnTo>
                  <a:lnTo>
                    <a:pt x="1857" y="123"/>
                  </a:lnTo>
                  <a:lnTo>
                    <a:pt x="1857" y="123"/>
                  </a:lnTo>
                  <a:lnTo>
                    <a:pt x="1858" y="123"/>
                  </a:lnTo>
                  <a:lnTo>
                    <a:pt x="1858" y="123"/>
                  </a:lnTo>
                  <a:lnTo>
                    <a:pt x="1858" y="123"/>
                  </a:lnTo>
                  <a:lnTo>
                    <a:pt x="1859" y="123"/>
                  </a:lnTo>
                  <a:lnTo>
                    <a:pt x="1859" y="123"/>
                  </a:lnTo>
                  <a:lnTo>
                    <a:pt x="1859" y="123"/>
                  </a:lnTo>
                  <a:lnTo>
                    <a:pt x="1859" y="123"/>
                  </a:lnTo>
                  <a:lnTo>
                    <a:pt x="1860" y="123"/>
                  </a:lnTo>
                  <a:lnTo>
                    <a:pt x="1860" y="123"/>
                  </a:lnTo>
                  <a:lnTo>
                    <a:pt x="1860" y="123"/>
                  </a:lnTo>
                  <a:lnTo>
                    <a:pt x="1861" y="123"/>
                  </a:lnTo>
                  <a:lnTo>
                    <a:pt x="1861" y="123"/>
                  </a:lnTo>
                  <a:lnTo>
                    <a:pt x="1861" y="123"/>
                  </a:lnTo>
                  <a:lnTo>
                    <a:pt x="1861" y="123"/>
                  </a:lnTo>
                  <a:lnTo>
                    <a:pt x="1862" y="123"/>
                  </a:lnTo>
                  <a:lnTo>
                    <a:pt x="1862" y="123"/>
                  </a:lnTo>
                  <a:lnTo>
                    <a:pt x="1862" y="123"/>
                  </a:lnTo>
                  <a:lnTo>
                    <a:pt x="1863" y="123"/>
                  </a:lnTo>
                  <a:lnTo>
                    <a:pt x="1863" y="123"/>
                  </a:lnTo>
                  <a:lnTo>
                    <a:pt x="1863" y="123"/>
                  </a:lnTo>
                  <a:lnTo>
                    <a:pt x="1863" y="123"/>
                  </a:lnTo>
                  <a:lnTo>
                    <a:pt x="1864" y="123"/>
                  </a:lnTo>
                  <a:lnTo>
                    <a:pt x="1864" y="123"/>
                  </a:lnTo>
                  <a:lnTo>
                    <a:pt x="1864" y="123"/>
                  </a:lnTo>
                  <a:lnTo>
                    <a:pt x="1865" y="123"/>
                  </a:lnTo>
                  <a:lnTo>
                    <a:pt x="1865" y="123"/>
                  </a:lnTo>
                  <a:lnTo>
                    <a:pt x="1865" y="123"/>
                  </a:lnTo>
                  <a:lnTo>
                    <a:pt x="1865" y="123"/>
                  </a:lnTo>
                  <a:lnTo>
                    <a:pt x="1866" y="123"/>
                  </a:lnTo>
                  <a:lnTo>
                    <a:pt x="1866" y="123"/>
                  </a:lnTo>
                  <a:lnTo>
                    <a:pt x="1866" y="123"/>
                  </a:lnTo>
                  <a:lnTo>
                    <a:pt x="1866" y="123"/>
                  </a:lnTo>
                  <a:lnTo>
                    <a:pt x="1867" y="123"/>
                  </a:lnTo>
                  <a:lnTo>
                    <a:pt x="1867" y="123"/>
                  </a:lnTo>
                  <a:lnTo>
                    <a:pt x="1867" y="123"/>
                  </a:lnTo>
                  <a:lnTo>
                    <a:pt x="1868" y="123"/>
                  </a:lnTo>
                  <a:lnTo>
                    <a:pt x="1868" y="123"/>
                  </a:lnTo>
                  <a:lnTo>
                    <a:pt x="1868" y="123"/>
                  </a:lnTo>
                  <a:lnTo>
                    <a:pt x="1869" y="123"/>
                  </a:lnTo>
                  <a:lnTo>
                    <a:pt x="1869" y="123"/>
                  </a:lnTo>
                  <a:lnTo>
                    <a:pt x="1869" y="123"/>
                  </a:lnTo>
                  <a:lnTo>
                    <a:pt x="1869" y="123"/>
                  </a:lnTo>
                  <a:lnTo>
                    <a:pt x="1870" y="123"/>
                  </a:lnTo>
                  <a:lnTo>
                    <a:pt x="1870" y="123"/>
                  </a:lnTo>
                  <a:lnTo>
                    <a:pt x="1870" y="123"/>
                  </a:lnTo>
                  <a:lnTo>
                    <a:pt x="1871" y="123"/>
                  </a:lnTo>
                  <a:lnTo>
                    <a:pt x="1871" y="123"/>
                  </a:lnTo>
                  <a:lnTo>
                    <a:pt x="1871" y="123"/>
                  </a:lnTo>
                  <a:lnTo>
                    <a:pt x="1871" y="123"/>
                  </a:lnTo>
                  <a:lnTo>
                    <a:pt x="1871" y="123"/>
                  </a:lnTo>
                  <a:lnTo>
                    <a:pt x="1872" y="123"/>
                  </a:lnTo>
                  <a:lnTo>
                    <a:pt x="1872" y="123"/>
                  </a:lnTo>
                  <a:lnTo>
                    <a:pt x="1873" y="123"/>
                  </a:lnTo>
                  <a:lnTo>
                    <a:pt x="1873" y="123"/>
                  </a:lnTo>
                  <a:lnTo>
                    <a:pt x="1873" y="123"/>
                  </a:lnTo>
                  <a:lnTo>
                    <a:pt x="1873" y="123"/>
                  </a:lnTo>
                  <a:lnTo>
                    <a:pt x="1874" y="123"/>
                  </a:lnTo>
                  <a:lnTo>
                    <a:pt x="1874" y="123"/>
                  </a:lnTo>
                  <a:lnTo>
                    <a:pt x="1874" y="123"/>
                  </a:lnTo>
                  <a:lnTo>
                    <a:pt x="1875" y="123"/>
                  </a:lnTo>
                  <a:lnTo>
                    <a:pt x="1875" y="123"/>
                  </a:lnTo>
                  <a:lnTo>
                    <a:pt x="1875" y="123"/>
                  </a:lnTo>
                  <a:lnTo>
                    <a:pt x="1875" y="123"/>
                  </a:lnTo>
                  <a:lnTo>
                    <a:pt x="1876" y="123"/>
                  </a:lnTo>
                  <a:lnTo>
                    <a:pt x="1876" y="123"/>
                  </a:lnTo>
                  <a:lnTo>
                    <a:pt x="1876" y="123"/>
                  </a:lnTo>
                  <a:lnTo>
                    <a:pt x="1877" y="123"/>
                  </a:lnTo>
                  <a:lnTo>
                    <a:pt x="1877" y="123"/>
                  </a:lnTo>
                  <a:lnTo>
                    <a:pt x="1877" y="123"/>
                  </a:lnTo>
                  <a:lnTo>
                    <a:pt x="1877" y="123"/>
                  </a:lnTo>
                  <a:lnTo>
                    <a:pt x="1878" y="123"/>
                  </a:lnTo>
                  <a:lnTo>
                    <a:pt x="1878" y="123"/>
                  </a:lnTo>
                  <a:lnTo>
                    <a:pt x="1878" y="123"/>
                  </a:lnTo>
                  <a:lnTo>
                    <a:pt x="1879" y="123"/>
                  </a:lnTo>
                  <a:lnTo>
                    <a:pt x="1879" y="123"/>
                  </a:lnTo>
                  <a:lnTo>
                    <a:pt x="1879" y="123"/>
                  </a:lnTo>
                  <a:lnTo>
                    <a:pt x="1879" y="123"/>
                  </a:lnTo>
                  <a:lnTo>
                    <a:pt x="1880" y="123"/>
                  </a:lnTo>
                  <a:lnTo>
                    <a:pt x="1880" y="123"/>
                  </a:lnTo>
                  <a:lnTo>
                    <a:pt x="1880" y="123"/>
                  </a:lnTo>
                  <a:lnTo>
                    <a:pt x="1881" y="123"/>
                  </a:lnTo>
                  <a:lnTo>
                    <a:pt x="1881" y="123"/>
                  </a:lnTo>
                  <a:lnTo>
                    <a:pt x="1881" y="123"/>
                  </a:lnTo>
                  <a:lnTo>
                    <a:pt x="1882" y="123"/>
                  </a:lnTo>
                  <a:lnTo>
                    <a:pt x="1882" y="123"/>
                  </a:lnTo>
                  <a:lnTo>
                    <a:pt x="1882" y="123"/>
                  </a:lnTo>
                  <a:lnTo>
                    <a:pt x="1882" y="123"/>
                  </a:lnTo>
                  <a:lnTo>
                    <a:pt x="1883" y="123"/>
                  </a:lnTo>
                  <a:lnTo>
                    <a:pt x="1883" y="123"/>
                  </a:lnTo>
                  <a:lnTo>
                    <a:pt x="1883" y="123"/>
                  </a:lnTo>
                  <a:lnTo>
                    <a:pt x="1884" y="123"/>
                  </a:lnTo>
                  <a:lnTo>
                    <a:pt x="1884" y="123"/>
                  </a:lnTo>
                  <a:lnTo>
                    <a:pt x="1884" y="123"/>
                  </a:lnTo>
                  <a:lnTo>
                    <a:pt x="1884" y="123"/>
                  </a:lnTo>
                  <a:lnTo>
                    <a:pt x="1885" y="123"/>
                  </a:lnTo>
                  <a:lnTo>
                    <a:pt x="1885" y="123"/>
                  </a:lnTo>
                  <a:lnTo>
                    <a:pt x="1885" y="123"/>
                  </a:lnTo>
                  <a:lnTo>
                    <a:pt x="1886" y="123"/>
                  </a:lnTo>
                  <a:lnTo>
                    <a:pt x="1886" y="123"/>
                  </a:lnTo>
                  <a:lnTo>
                    <a:pt x="1886" y="123"/>
                  </a:lnTo>
                  <a:lnTo>
                    <a:pt x="1886" y="123"/>
                  </a:lnTo>
                  <a:lnTo>
                    <a:pt x="1887" y="123"/>
                  </a:lnTo>
                  <a:lnTo>
                    <a:pt x="1887" y="123"/>
                  </a:lnTo>
                  <a:lnTo>
                    <a:pt x="1887" y="123"/>
                  </a:lnTo>
                  <a:lnTo>
                    <a:pt x="1888" y="123"/>
                  </a:lnTo>
                  <a:lnTo>
                    <a:pt x="1888" y="123"/>
                  </a:lnTo>
                  <a:lnTo>
                    <a:pt x="1888" y="123"/>
                  </a:lnTo>
                  <a:lnTo>
                    <a:pt x="1888" y="123"/>
                  </a:lnTo>
                  <a:lnTo>
                    <a:pt x="1889" y="123"/>
                  </a:lnTo>
                  <a:lnTo>
                    <a:pt x="1889" y="123"/>
                  </a:lnTo>
                  <a:lnTo>
                    <a:pt x="1889" y="123"/>
                  </a:lnTo>
                  <a:lnTo>
                    <a:pt x="1890" y="123"/>
                  </a:lnTo>
                  <a:lnTo>
                    <a:pt x="1890" y="123"/>
                  </a:lnTo>
                  <a:lnTo>
                    <a:pt x="1890" y="123"/>
                  </a:lnTo>
                  <a:lnTo>
                    <a:pt x="1890" y="123"/>
                  </a:lnTo>
                  <a:lnTo>
                    <a:pt x="1891" y="123"/>
                  </a:lnTo>
                  <a:lnTo>
                    <a:pt x="1891" y="123"/>
                  </a:lnTo>
                  <a:lnTo>
                    <a:pt x="1891" y="123"/>
                  </a:lnTo>
                  <a:lnTo>
                    <a:pt x="1892" y="123"/>
                  </a:lnTo>
                  <a:lnTo>
                    <a:pt x="1892" y="123"/>
                  </a:lnTo>
                  <a:lnTo>
                    <a:pt x="1892" y="123"/>
                  </a:lnTo>
                  <a:lnTo>
                    <a:pt x="1892" y="123"/>
                  </a:lnTo>
                  <a:lnTo>
                    <a:pt x="1893" y="123"/>
                  </a:lnTo>
                  <a:lnTo>
                    <a:pt x="1893" y="123"/>
                  </a:lnTo>
                  <a:lnTo>
                    <a:pt x="1893" y="123"/>
                  </a:lnTo>
                  <a:lnTo>
                    <a:pt x="1894" y="123"/>
                  </a:lnTo>
                  <a:lnTo>
                    <a:pt x="1894" y="123"/>
                  </a:lnTo>
                  <a:lnTo>
                    <a:pt x="1894" y="123"/>
                  </a:lnTo>
                  <a:lnTo>
                    <a:pt x="1894" y="123"/>
                  </a:lnTo>
                  <a:lnTo>
                    <a:pt x="1895" y="123"/>
                  </a:lnTo>
                  <a:lnTo>
                    <a:pt x="1895" y="123"/>
                  </a:lnTo>
                  <a:lnTo>
                    <a:pt x="1895" y="123"/>
                  </a:lnTo>
                  <a:lnTo>
                    <a:pt x="1896" y="123"/>
                  </a:lnTo>
                  <a:lnTo>
                    <a:pt x="1896" y="123"/>
                  </a:lnTo>
                  <a:lnTo>
                    <a:pt x="1896" y="123"/>
                  </a:lnTo>
                  <a:lnTo>
                    <a:pt x="1896" y="123"/>
                  </a:lnTo>
                  <a:lnTo>
                    <a:pt x="1897" y="123"/>
                  </a:lnTo>
                  <a:lnTo>
                    <a:pt x="1897" y="123"/>
                  </a:lnTo>
                  <a:lnTo>
                    <a:pt x="1897" y="123"/>
                  </a:lnTo>
                  <a:lnTo>
                    <a:pt x="1897" y="123"/>
                  </a:lnTo>
                  <a:lnTo>
                    <a:pt x="1898" y="123"/>
                  </a:lnTo>
                  <a:lnTo>
                    <a:pt x="1898" y="123"/>
                  </a:lnTo>
                  <a:lnTo>
                    <a:pt x="1898" y="123"/>
                  </a:lnTo>
                  <a:lnTo>
                    <a:pt x="1899" y="123"/>
                  </a:lnTo>
                  <a:lnTo>
                    <a:pt x="1899" y="123"/>
                  </a:lnTo>
                  <a:lnTo>
                    <a:pt x="1899" y="123"/>
                  </a:lnTo>
                  <a:lnTo>
                    <a:pt x="1900" y="123"/>
                  </a:lnTo>
                  <a:lnTo>
                    <a:pt x="1900" y="123"/>
                  </a:lnTo>
                  <a:lnTo>
                    <a:pt x="1900" y="123"/>
                  </a:lnTo>
                  <a:lnTo>
                    <a:pt x="1900" y="123"/>
                  </a:lnTo>
                  <a:lnTo>
                    <a:pt x="1901" y="123"/>
                  </a:lnTo>
                  <a:lnTo>
                    <a:pt x="1901" y="123"/>
                  </a:lnTo>
                  <a:lnTo>
                    <a:pt x="1901" y="123"/>
                  </a:lnTo>
                  <a:lnTo>
                    <a:pt x="1902" y="123"/>
                  </a:lnTo>
                  <a:lnTo>
                    <a:pt x="1902" y="123"/>
                  </a:lnTo>
                  <a:lnTo>
                    <a:pt x="1902" y="123"/>
                  </a:lnTo>
                  <a:lnTo>
                    <a:pt x="1902" y="123"/>
                  </a:lnTo>
                  <a:lnTo>
                    <a:pt x="1902" y="123"/>
                  </a:lnTo>
                  <a:lnTo>
                    <a:pt x="1903" y="123"/>
                  </a:lnTo>
                  <a:lnTo>
                    <a:pt x="1903" y="123"/>
                  </a:lnTo>
                  <a:lnTo>
                    <a:pt x="1904" y="123"/>
                  </a:lnTo>
                  <a:lnTo>
                    <a:pt x="1904" y="123"/>
                  </a:lnTo>
                  <a:lnTo>
                    <a:pt x="1904" y="123"/>
                  </a:lnTo>
                  <a:lnTo>
                    <a:pt x="1904" y="123"/>
                  </a:lnTo>
                  <a:lnTo>
                    <a:pt x="1905" y="123"/>
                  </a:lnTo>
                  <a:lnTo>
                    <a:pt x="1905" y="123"/>
                  </a:lnTo>
                  <a:lnTo>
                    <a:pt x="1905" y="123"/>
                  </a:lnTo>
                  <a:lnTo>
                    <a:pt x="1906" y="123"/>
                  </a:lnTo>
                  <a:lnTo>
                    <a:pt x="1906" y="123"/>
                  </a:lnTo>
                  <a:lnTo>
                    <a:pt x="1906" y="123"/>
                  </a:lnTo>
                  <a:lnTo>
                    <a:pt x="1907" y="123"/>
                  </a:lnTo>
                  <a:lnTo>
                    <a:pt x="1907" y="123"/>
                  </a:lnTo>
                  <a:lnTo>
                    <a:pt x="1907" y="123"/>
                  </a:lnTo>
                  <a:lnTo>
                    <a:pt x="1907" y="123"/>
                  </a:lnTo>
                  <a:lnTo>
                    <a:pt x="1908" y="123"/>
                  </a:lnTo>
                  <a:lnTo>
                    <a:pt x="1908" y="123"/>
                  </a:lnTo>
                  <a:lnTo>
                    <a:pt x="1908" y="123"/>
                  </a:lnTo>
                  <a:lnTo>
                    <a:pt x="1909" y="123"/>
                  </a:lnTo>
                  <a:lnTo>
                    <a:pt x="1909" y="123"/>
                  </a:lnTo>
                  <a:lnTo>
                    <a:pt x="1909" y="123"/>
                  </a:lnTo>
                  <a:lnTo>
                    <a:pt x="1909" y="123"/>
                  </a:lnTo>
                  <a:lnTo>
                    <a:pt x="1910" y="123"/>
                  </a:lnTo>
                  <a:lnTo>
                    <a:pt x="1910" y="123"/>
                  </a:lnTo>
                  <a:lnTo>
                    <a:pt x="1910" y="123"/>
                  </a:lnTo>
                  <a:lnTo>
                    <a:pt x="1911" y="123"/>
                  </a:lnTo>
                  <a:lnTo>
                    <a:pt x="1911" y="123"/>
                  </a:lnTo>
                  <a:lnTo>
                    <a:pt x="1911" y="123"/>
                  </a:lnTo>
                  <a:lnTo>
                    <a:pt x="1911" y="123"/>
                  </a:lnTo>
                  <a:lnTo>
                    <a:pt x="1912" y="123"/>
                  </a:lnTo>
                  <a:lnTo>
                    <a:pt x="1912" y="123"/>
                  </a:lnTo>
                  <a:lnTo>
                    <a:pt x="1912" y="123"/>
                  </a:lnTo>
                  <a:lnTo>
                    <a:pt x="1913" y="123"/>
                  </a:lnTo>
                  <a:lnTo>
                    <a:pt x="1913" y="123"/>
                  </a:lnTo>
                  <a:lnTo>
                    <a:pt x="1913" y="123"/>
                  </a:lnTo>
                  <a:lnTo>
                    <a:pt x="1913" y="123"/>
                  </a:lnTo>
                  <a:lnTo>
                    <a:pt x="1914" y="123"/>
                  </a:lnTo>
                  <a:lnTo>
                    <a:pt x="1914" y="123"/>
                  </a:lnTo>
                  <a:lnTo>
                    <a:pt x="1914" y="123"/>
                  </a:lnTo>
                  <a:lnTo>
                    <a:pt x="1915" y="123"/>
                  </a:lnTo>
                  <a:lnTo>
                    <a:pt x="1915" y="123"/>
                  </a:lnTo>
                  <a:lnTo>
                    <a:pt x="1915" y="123"/>
                  </a:lnTo>
                  <a:lnTo>
                    <a:pt x="1915" y="123"/>
                  </a:lnTo>
                  <a:lnTo>
                    <a:pt x="1916" y="123"/>
                  </a:lnTo>
                  <a:lnTo>
                    <a:pt x="1916" y="123"/>
                  </a:lnTo>
                  <a:lnTo>
                    <a:pt x="1916" y="123"/>
                  </a:lnTo>
                  <a:lnTo>
                    <a:pt x="1917" y="123"/>
                  </a:lnTo>
                  <a:lnTo>
                    <a:pt x="1917" y="123"/>
                  </a:lnTo>
                  <a:lnTo>
                    <a:pt x="1917" y="123"/>
                  </a:lnTo>
                  <a:lnTo>
                    <a:pt x="1917" y="123"/>
                  </a:lnTo>
                  <a:lnTo>
                    <a:pt x="1918" y="123"/>
                  </a:lnTo>
                  <a:lnTo>
                    <a:pt x="1918" y="123"/>
                  </a:lnTo>
                  <a:lnTo>
                    <a:pt x="1918" y="123"/>
                  </a:lnTo>
                  <a:lnTo>
                    <a:pt x="1919" y="123"/>
                  </a:lnTo>
                  <a:lnTo>
                    <a:pt x="1919" y="123"/>
                  </a:lnTo>
                  <a:lnTo>
                    <a:pt x="1919" y="123"/>
                  </a:lnTo>
                  <a:lnTo>
                    <a:pt x="1919" y="123"/>
                  </a:lnTo>
                  <a:lnTo>
                    <a:pt x="1920" y="123"/>
                  </a:lnTo>
                  <a:lnTo>
                    <a:pt x="1920" y="123"/>
                  </a:lnTo>
                  <a:lnTo>
                    <a:pt x="1920" y="123"/>
                  </a:lnTo>
                  <a:lnTo>
                    <a:pt x="1921" y="123"/>
                  </a:lnTo>
                  <a:lnTo>
                    <a:pt x="1921" y="123"/>
                  </a:lnTo>
                  <a:lnTo>
                    <a:pt x="1921" y="123"/>
                  </a:lnTo>
                  <a:lnTo>
                    <a:pt x="1921" y="123"/>
                  </a:lnTo>
                  <a:lnTo>
                    <a:pt x="1922" y="123"/>
                  </a:lnTo>
                  <a:lnTo>
                    <a:pt x="1922" y="123"/>
                  </a:lnTo>
                  <a:lnTo>
                    <a:pt x="1922" y="123"/>
                  </a:lnTo>
                  <a:lnTo>
                    <a:pt x="1923" y="123"/>
                  </a:lnTo>
                  <a:lnTo>
                    <a:pt x="1923" y="123"/>
                  </a:lnTo>
                  <a:lnTo>
                    <a:pt x="1923" y="123"/>
                  </a:lnTo>
                  <a:lnTo>
                    <a:pt x="1923" y="123"/>
                  </a:lnTo>
                  <a:lnTo>
                    <a:pt x="1924" y="123"/>
                  </a:lnTo>
                  <a:lnTo>
                    <a:pt x="1924" y="123"/>
                  </a:lnTo>
                  <a:lnTo>
                    <a:pt x="1924" y="123"/>
                  </a:lnTo>
                  <a:lnTo>
                    <a:pt x="1925" y="123"/>
                  </a:lnTo>
                  <a:lnTo>
                    <a:pt x="1925" y="123"/>
                  </a:lnTo>
                  <a:lnTo>
                    <a:pt x="1925" y="123"/>
                  </a:lnTo>
                  <a:lnTo>
                    <a:pt x="1925" y="123"/>
                  </a:lnTo>
                  <a:lnTo>
                    <a:pt x="1926" y="123"/>
                  </a:lnTo>
                  <a:lnTo>
                    <a:pt x="1926" y="123"/>
                  </a:lnTo>
                  <a:lnTo>
                    <a:pt x="1926" y="123"/>
                  </a:lnTo>
                  <a:lnTo>
                    <a:pt x="1927" y="123"/>
                  </a:lnTo>
                  <a:lnTo>
                    <a:pt x="1927" y="123"/>
                  </a:lnTo>
                  <a:lnTo>
                    <a:pt x="1927" y="123"/>
                  </a:lnTo>
                  <a:lnTo>
                    <a:pt x="1927" y="123"/>
                  </a:lnTo>
                  <a:lnTo>
                    <a:pt x="1928" y="123"/>
                  </a:lnTo>
                  <a:lnTo>
                    <a:pt x="1928" y="123"/>
                  </a:lnTo>
                  <a:lnTo>
                    <a:pt x="1928" y="123"/>
                  </a:lnTo>
                  <a:lnTo>
                    <a:pt x="1928" y="123"/>
                  </a:lnTo>
                  <a:lnTo>
                    <a:pt x="1929" y="123"/>
                  </a:lnTo>
                  <a:lnTo>
                    <a:pt x="1929" y="123"/>
                  </a:lnTo>
                  <a:lnTo>
                    <a:pt x="1929" y="123"/>
                  </a:lnTo>
                  <a:lnTo>
                    <a:pt x="1930" y="123"/>
                  </a:lnTo>
                  <a:lnTo>
                    <a:pt x="1930" y="123"/>
                  </a:lnTo>
                  <a:lnTo>
                    <a:pt x="1930" y="123"/>
                  </a:lnTo>
                  <a:lnTo>
                    <a:pt x="1931" y="123"/>
                  </a:lnTo>
                  <a:lnTo>
                    <a:pt x="1931" y="123"/>
                  </a:lnTo>
                  <a:lnTo>
                    <a:pt x="1931" y="123"/>
                  </a:lnTo>
                  <a:lnTo>
                    <a:pt x="1932" y="123"/>
                  </a:lnTo>
                  <a:lnTo>
                    <a:pt x="1932" y="123"/>
                  </a:lnTo>
                  <a:lnTo>
                    <a:pt x="1932" y="123"/>
                  </a:lnTo>
                  <a:lnTo>
                    <a:pt x="1932" y="123"/>
                  </a:lnTo>
                  <a:lnTo>
                    <a:pt x="1933" y="123"/>
                  </a:lnTo>
                  <a:lnTo>
                    <a:pt x="1933" y="123"/>
                  </a:lnTo>
                  <a:lnTo>
                    <a:pt x="1933" y="123"/>
                  </a:lnTo>
                  <a:lnTo>
                    <a:pt x="1934" y="123"/>
                  </a:lnTo>
                  <a:lnTo>
                    <a:pt x="1934" y="123"/>
                  </a:lnTo>
                  <a:lnTo>
                    <a:pt x="1934" y="123"/>
                  </a:lnTo>
                  <a:lnTo>
                    <a:pt x="1934" y="123"/>
                  </a:lnTo>
                  <a:lnTo>
                    <a:pt x="1935" y="123"/>
                  </a:lnTo>
                  <a:lnTo>
                    <a:pt x="1935" y="123"/>
                  </a:lnTo>
                  <a:lnTo>
                    <a:pt x="1935" y="123"/>
                  </a:lnTo>
                  <a:lnTo>
                    <a:pt x="1936" y="123"/>
                  </a:lnTo>
                  <a:lnTo>
                    <a:pt x="1936" y="123"/>
                  </a:lnTo>
                  <a:lnTo>
                    <a:pt x="1936" y="123"/>
                  </a:lnTo>
                  <a:lnTo>
                    <a:pt x="1936" y="123"/>
                  </a:lnTo>
                  <a:lnTo>
                    <a:pt x="1937" y="123"/>
                  </a:lnTo>
                  <a:lnTo>
                    <a:pt x="1937" y="123"/>
                  </a:lnTo>
                  <a:lnTo>
                    <a:pt x="1937" y="123"/>
                  </a:lnTo>
                  <a:lnTo>
                    <a:pt x="1938" y="123"/>
                  </a:lnTo>
                  <a:lnTo>
                    <a:pt x="1938" y="123"/>
                  </a:lnTo>
                  <a:lnTo>
                    <a:pt x="1938" y="123"/>
                  </a:lnTo>
                  <a:lnTo>
                    <a:pt x="1938" y="123"/>
                  </a:lnTo>
                  <a:lnTo>
                    <a:pt x="1939" y="123"/>
                  </a:lnTo>
                  <a:lnTo>
                    <a:pt x="1939" y="123"/>
                  </a:lnTo>
                  <a:lnTo>
                    <a:pt x="1939" y="123"/>
                  </a:lnTo>
                  <a:lnTo>
                    <a:pt x="1940" y="123"/>
                  </a:lnTo>
                  <a:lnTo>
                    <a:pt x="1940" y="123"/>
                  </a:lnTo>
                  <a:lnTo>
                    <a:pt x="1940" y="123"/>
                  </a:lnTo>
                  <a:lnTo>
                    <a:pt x="1940" y="123"/>
                  </a:lnTo>
                  <a:lnTo>
                    <a:pt x="1941" y="123"/>
                  </a:lnTo>
                  <a:lnTo>
                    <a:pt x="1941" y="123"/>
                  </a:lnTo>
                  <a:lnTo>
                    <a:pt x="1941" y="123"/>
                  </a:lnTo>
                  <a:lnTo>
                    <a:pt x="1942" y="123"/>
                  </a:lnTo>
                  <a:lnTo>
                    <a:pt x="1942" y="123"/>
                  </a:lnTo>
                  <a:lnTo>
                    <a:pt x="1942" y="123"/>
                  </a:lnTo>
                  <a:lnTo>
                    <a:pt x="1942" y="123"/>
                  </a:lnTo>
                  <a:lnTo>
                    <a:pt x="1943" y="123"/>
                  </a:lnTo>
                  <a:lnTo>
                    <a:pt x="1943" y="123"/>
                  </a:lnTo>
                  <a:lnTo>
                    <a:pt x="1943" y="123"/>
                  </a:lnTo>
                  <a:lnTo>
                    <a:pt x="1944" y="123"/>
                  </a:lnTo>
                  <a:lnTo>
                    <a:pt x="1944" y="123"/>
                  </a:lnTo>
                  <a:lnTo>
                    <a:pt x="1944" y="123"/>
                  </a:lnTo>
                  <a:lnTo>
                    <a:pt x="1944" y="123"/>
                  </a:lnTo>
                  <a:lnTo>
                    <a:pt x="1945" y="123"/>
                  </a:lnTo>
                  <a:lnTo>
                    <a:pt x="1945" y="123"/>
                  </a:lnTo>
                  <a:lnTo>
                    <a:pt x="1945" y="123"/>
                  </a:lnTo>
                  <a:lnTo>
                    <a:pt x="1946" y="123"/>
                  </a:lnTo>
                  <a:lnTo>
                    <a:pt x="1946" y="123"/>
                  </a:lnTo>
                  <a:lnTo>
                    <a:pt x="1946" y="123"/>
                  </a:lnTo>
                  <a:lnTo>
                    <a:pt x="1946" y="123"/>
                  </a:lnTo>
                  <a:lnTo>
                    <a:pt x="1947" y="123"/>
                  </a:lnTo>
                  <a:lnTo>
                    <a:pt x="1947" y="123"/>
                  </a:lnTo>
                  <a:lnTo>
                    <a:pt x="1947" y="123"/>
                  </a:lnTo>
                  <a:lnTo>
                    <a:pt x="1948" y="123"/>
                  </a:lnTo>
                  <a:lnTo>
                    <a:pt x="1948" y="123"/>
                  </a:lnTo>
                  <a:lnTo>
                    <a:pt x="1948" y="123"/>
                  </a:lnTo>
                  <a:lnTo>
                    <a:pt x="1948" y="123"/>
                  </a:lnTo>
                  <a:lnTo>
                    <a:pt x="1949" y="123"/>
                  </a:lnTo>
                  <a:lnTo>
                    <a:pt x="1949" y="123"/>
                  </a:lnTo>
                  <a:lnTo>
                    <a:pt x="1949" y="123"/>
                  </a:lnTo>
                  <a:lnTo>
                    <a:pt x="1950" y="123"/>
                  </a:lnTo>
                  <a:lnTo>
                    <a:pt x="1950" y="123"/>
                  </a:lnTo>
                  <a:lnTo>
                    <a:pt x="1950" y="123"/>
                  </a:lnTo>
                  <a:lnTo>
                    <a:pt x="1950" y="123"/>
                  </a:lnTo>
                  <a:lnTo>
                    <a:pt x="1951" y="123"/>
                  </a:lnTo>
                  <a:lnTo>
                    <a:pt x="1951" y="123"/>
                  </a:lnTo>
                  <a:lnTo>
                    <a:pt x="1951" y="123"/>
                  </a:lnTo>
                  <a:lnTo>
                    <a:pt x="1952" y="123"/>
                  </a:lnTo>
                  <a:lnTo>
                    <a:pt x="1952" y="123"/>
                  </a:lnTo>
                  <a:lnTo>
                    <a:pt x="1952" y="123"/>
                  </a:lnTo>
                  <a:lnTo>
                    <a:pt x="1952" y="123"/>
                  </a:lnTo>
                  <a:lnTo>
                    <a:pt x="1953" y="123"/>
                  </a:lnTo>
                  <a:lnTo>
                    <a:pt x="1953" y="123"/>
                  </a:lnTo>
                  <a:lnTo>
                    <a:pt x="1953" y="123"/>
                  </a:lnTo>
                  <a:lnTo>
                    <a:pt x="1954" y="123"/>
                  </a:lnTo>
                  <a:lnTo>
                    <a:pt x="1954" y="123"/>
                  </a:lnTo>
                  <a:lnTo>
                    <a:pt x="1954" y="123"/>
                  </a:lnTo>
                  <a:lnTo>
                    <a:pt x="1954" y="123"/>
                  </a:lnTo>
                  <a:lnTo>
                    <a:pt x="1955" y="123"/>
                  </a:lnTo>
                  <a:lnTo>
                    <a:pt x="1955" y="123"/>
                  </a:lnTo>
                  <a:lnTo>
                    <a:pt x="1955" y="123"/>
                  </a:lnTo>
                  <a:lnTo>
                    <a:pt x="1956" y="123"/>
                  </a:lnTo>
                  <a:lnTo>
                    <a:pt x="1956" y="123"/>
                  </a:lnTo>
                  <a:lnTo>
                    <a:pt x="1956" y="123"/>
                  </a:lnTo>
                  <a:lnTo>
                    <a:pt x="1957" y="123"/>
                  </a:lnTo>
                  <a:lnTo>
                    <a:pt x="1957" y="123"/>
                  </a:lnTo>
                  <a:lnTo>
                    <a:pt x="1957" y="123"/>
                  </a:lnTo>
                  <a:lnTo>
                    <a:pt x="1957" y="123"/>
                  </a:lnTo>
                  <a:lnTo>
                    <a:pt x="1958" y="123"/>
                  </a:lnTo>
                  <a:lnTo>
                    <a:pt x="1958" y="123"/>
                  </a:lnTo>
                  <a:lnTo>
                    <a:pt x="1958" y="123"/>
                  </a:lnTo>
                  <a:lnTo>
                    <a:pt x="1959" y="123"/>
                  </a:lnTo>
                  <a:lnTo>
                    <a:pt x="1959" y="123"/>
                  </a:lnTo>
                  <a:lnTo>
                    <a:pt x="1959" y="123"/>
                  </a:lnTo>
                  <a:lnTo>
                    <a:pt x="1959" y="123"/>
                  </a:lnTo>
                  <a:lnTo>
                    <a:pt x="1959" y="123"/>
                  </a:lnTo>
                  <a:lnTo>
                    <a:pt x="1960" y="123"/>
                  </a:lnTo>
                  <a:lnTo>
                    <a:pt x="1960" y="123"/>
                  </a:lnTo>
                  <a:lnTo>
                    <a:pt x="1961" y="123"/>
                  </a:lnTo>
                  <a:lnTo>
                    <a:pt x="1961" y="123"/>
                  </a:lnTo>
                  <a:lnTo>
                    <a:pt x="1961" y="123"/>
                  </a:lnTo>
                  <a:lnTo>
                    <a:pt x="1961" y="123"/>
                  </a:lnTo>
                  <a:lnTo>
                    <a:pt x="1962" y="123"/>
                  </a:lnTo>
                  <a:lnTo>
                    <a:pt x="1962" y="123"/>
                  </a:lnTo>
                  <a:lnTo>
                    <a:pt x="1962" y="123"/>
                  </a:lnTo>
                  <a:lnTo>
                    <a:pt x="1963" y="123"/>
                  </a:lnTo>
                  <a:lnTo>
                    <a:pt x="1963" y="123"/>
                  </a:lnTo>
                  <a:lnTo>
                    <a:pt x="1963" y="123"/>
                  </a:lnTo>
                  <a:lnTo>
                    <a:pt x="1963" y="123"/>
                  </a:lnTo>
                  <a:lnTo>
                    <a:pt x="1964" y="123"/>
                  </a:lnTo>
                  <a:lnTo>
                    <a:pt x="1964" y="123"/>
                  </a:lnTo>
                  <a:lnTo>
                    <a:pt x="1964" y="123"/>
                  </a:lnTo>
                  <a:lnTo>
                    <a:pt x="1965" y="123"/>
                  </a:lnTo>
                  <a:lnTo>
                    <a:pt x="1965" y="123"/>
                  </a:lnTo>
                  <a:lnTo>
                    <a:pt x="1965" y="123"/>
                  </a:lnTo>
                  <a:lnTo>
                    <a:pt x="1965" y="123"/>
                  </a:lnTo>
                  <a:lnTo>
                    <a:pt x="1966" y="123"/>
                  </a:lnTo>
                  <a:lnTo>
                    <a:pt x="1966" y="123"/>
                  </a:lnTo>
                  <a:lnTo>
                    <a:pt x="1966" y="123"/>
                  </a:lnTo>
                  <a:lnTo>
                    <a:pt x="1967" y="123"/>
                  </a:lnTo>
                  <a:lnTo>
                    <a:pt x="1967" y="123"/>
                  </a:lnTo>
                  <a:lnTo>
                    <a:pt x="1967" y="123"/>
                  </a:lnTo>
                  <a:lnTo>
                    <a:pt x="1967" y="123"/>
                  </a:lnTo>
                  <a:lnTo>
                    <a:pt x="1968" y="123"/>
                  </a:lnTo>
                  <a:lnTo>
                    <a:pt x="1968" y="123"/>
                  </a:lnTo>
                  <a:lnTo>
                    <a:pt x="1968" y="123"/>
                  </a:lnTo>
                  <a:lnTo>
                    <a:pt x="1969" y="123"/>
                  </a:lnTo>
                  <a:lnTo>
                    <a:pt x="1969" y="123"/>
                  </a:lnTo>
                  <a:lnTo>
                    <a:pt x="1969" y="123"/>
                  </a:lnTo>
                  <a:lnTo>
                    <a:pt x="1969" y="123"/>
                  </a:lnTo>
                  <a:lnTo>
                    <a:pt x="1970" y="123"/>
                  </a:lnTo>
                  <a:lnTo>
                    <a:pt x="1970" y="123"/>
                  </a:lnTo>
                  <a:lnTo>
                    <a:pt x="1970" y="123"/>
                  </a:lnTo>
                  <a:lnTo>
                    <a:pt x="1971" y="123"/>
                  </a:lnTo>
                  <a:lnTo>
                    <a:pt x="1971" y="123"/>
                  </a:lnTo>
                  <a:lnTo>
                    <a:pt x="1971" y="123"/>
                  </a:lnTo>
                  <a:lnTo>
                    <a:pt x="1971" y="123"/>
                  </a:lnTo>
                  <a:lnTo>
                    <a:pt x="1972" y="123"/>
                  </a:lnTo>
                  <a:lnTo>
                    <a:pt x="1972" y="123"/>
                  </a:lnTo>
                  <a:lnTo>
                    <a:pt x="1972" y="123"/>
                  </a:lnTo>
                  <a:lnTo>
                    <a:pt x="1973" y="123"/>
                  </a:lnTo>
                  <a:lnTo>
                    <a:pt x="1973" y="123"/>
                  </a:lnTo>
                  <a:lnTo>
                    <a:pt x="1973" y="123"/>
                  </a:lnTo>
                  <a:lnTo>
                    <a:pt x="1973" y="123"/>
                  </a:lnTo>
                  <a:lnTo>
                    <a:pt x="1974" y="123"/>
                  </a:lnTo>
                  <a:lnTo>
                    <a:pt x="1974" y="123"/>
                  </a:lnTo>
                  <a:lnTo>
                    <a:pt x="1974" y="123"/>
                  </a:lnTo>
                  <a:lnTo>
                    <a:pt x="1975" y="123"/>
                  </a:lnTo>
                  <a:lnTo>
                    <a:pt x="1975" y="123"/>
                  </a:lnTo>
                  <a:lnTo>
                    <a:pt x="1975" y="123"/>
                  </a:lnTo>
                  <a:lnTo>
                    <a:pt x="1975" y="123"/>
                  </a:lnTo>
                  <a:lnTo>
                    <a:pt x="1976" y="123"/>
                  </a:lnTo>
                  <a:lnTo>
                    <a:pt x="1976" y="123"/>
                  </a:lnTo>
                  <a:lnTo>
                    <a:pt x="1976" y="123"/>
                  </a:lnTo>
                  <a:lnTo>
                    <a:pt x="1977" y="123"/>
                  </a:lnTo>
                  <a:lnTo>
                    <a:pt x="1977" y="123"/>
                  </a:lnTo>
                  <a:lnTo>
                    <a:pt x="1977" y="123"/>
                  </a:lnTo>
                  <a:lnTo>
                    <a:pt x="1977" y="123"/>
                  </a:lnTo>
                  <a:lnTo>
                    <a:pt x="1978" y="123"/>
                  </a:lnTo>
                  <a:lnTo>
                    <a:pt x="1978" y="123"/>
                  </a:lnTo>
                  <a:lnTo>
                    <a:pt x="1978" y="123"/>
                  </a:lnTo>
                  <a:lnTo>
                    <a:pt x="1979" y="123"/>
                  </a:lnTo>
                  <a:lnTo>
                    <a:pt x="1979" y="123"/>
                  </a:lnTo>
                  <a:lnTo>
                    <a:pt x="1979" y="123"/>
                  </a:lnTo>
                  <a:lnTo>
                    <a:pt x="1979" y="123"/>
                  </a:lnTo>
                  <a:lnTo>
                    <a:pt x="1980" y="123"/>
                  </a:lnTo>
                  <a:lnTo>
                    <a:pt x="1980" y="123"/>
                  </a:lnTo>
                  <a:lnTo>
                    <a:pt x="1980" y="123"/>
                  </a:lnTo>
                  <a:lnTo>
                    <a:pt x="1981" y="123"/>
                  </a:lnTo>
                  <a:lnTo>
                    <a:pt x="1981" y="123"/>
                  </a:lnTo>
                  <a:lnTo>
                    <a:pt x="1981" y="123"/>
                  </a:lnTo>
                  <a:lnTo>
                    <a:pt x="1981" y="123"/>
                  </a:lnTo>
                  <a:lnTo>
                    <a:pt x="1982" y="123"/>
                  </a:lnTo>
                  <a:lnTo>
                    <a:pt x="1982" y="123"/>
                  </a:lnTo>
                  <a:lnTo>
                    <a:pt x="1982" y="123"/>
                  </a:lnTo>
                  <a:lnTo>
                    <a:pt x="1983" y="123"/>
                  </a:lnTo>
                  <a:lnTo>
                    <a:pt x="1983" y="123"/>
                  </a:lnTo>
                  <a:lnTo>
                    <a:pt x="1983" y="123"/>
                  </a:lnTo>
                  <a:lnTo>
                    <a:pt x="1984" y="123"/>
                  </a:lnTo>
                  <a:lnTo>
                    <a:pt x="1984" y="123"/>
                  </a:lnTo>
                  <a:lnTo>
                    <a:pt x="1984" y="123"/>
                  </a:lnTo>
                  <a:lnTo>
                    <a:pt x="1984" y="123"/>
                  </a:lnTo>
                  <a:lnTo>
                    <a:pt x="1985" y="123"/>
                  </a:lnTo>
                  <a:lnTo>
                    <a:pt x="1985" y="123"/>
                  </a:lnTo>
                  <a:lnTo>
                    <a:pt x="1985" y="123"/>
                  </a:lnTo>
                  <a:lnTo>
                    <a:pt x="1985" y="123"/>
                  </a:lnTo>
                  <a:lnTo>
                    <a:pt x="1986" y="123"/>
                  </a:lnTo>
                  <a:lnTo>
                    <a:pt x="1986" y="123"/>
                  </a:lnTo>
                  <a:lnTo>
                    <a:pt x="1986" y="123"/>
                  </a:lnTo>
                  <a:lnTo>
                    <a:pt x="1987" y="123"/>
                  </a:lnTo>
                  <a:lnTo>
                    <a:pt x="1987" y="123"/>
                  </a:lnTo>
                  <a:lnTo>
                    <a:pt x="1987" y="123"/>
                  </a:lnTo>
                  <a:lnTo>
                    <a:pt x="1988" y="123"/>
                  </a:lnTo>
                  <a:lnTo>
                    <a:pt x="1988" y="123"/>
                  </a:lnTo>
                  <a:lnTo>
                    <a:pt x="1988" y="123"/>
                  </a:lnTo>
                  <a:lnTo>
                    <a:pt x="1988" y="123"/>
                  </a:lnTo>
                  <a:lnTo>
                    <a:pt x="1989" y="123"/>
                  </a:lnTo>
                  <a:lnTo>
                    <a:pt x="1989" y="123"/>
                  </a:lnTo>
                  <a:lnTo>
                    <a:pt x="1989" y="123"/>
                  </a:lnTo>
                  <a:lnTo>
                    <a:pt x="1990" y="123"/>
                  </a:lnTo>
                  <a:lnTo>
                    <a:pt x="1990" y="123"/>
                  </a:lnTo>
                  <a:lnTo>
                    <a:pt x="1990" y="123"/>
                  </a:lnTo>
                  <a:lnTo>
                    <a:pt x="1990" y="123"/>
                  </a:lnTo>
                  <a:lnTo>
                    <a:pt x="1990" y="123"/>
                  </a:lnTo>
                  <a:lnTo>
                    <a:pt x="1991" y="123"/>
                  </a:lnTo>
                  <a:lnTo>
                    <a:pt x="1991" y="123"/>
                  </a:lnTo>
                  <a:lnTo>
                    <a:pt x="1992" y="123"/>
                  </a:lnTo>
                  <a:lnTo>
                    <a:pt x="1992" y="123"/>
                  </a:lnTo>
                  <a:lnTo>
                    <a:pt x="1992" y="123"/>
                  </a:lnTo>
                  <a:lnTo>
                    <a:pt x="1992" y="123"/>
                  </a:lnTo>
                  <a:lnTo>
                    <a:pt x="1993" y="123"/>
                  </a:lnTo>
                  <a:lnTo>
                    <a:pt x="1993" y="123"/>
                  </a:lnTo>
                  <a:lnTo>
                    <a:pt x="1993" y="123"/>
                  </a:lnTo>
                  <a:lnTo>
                    <a:pt x="1994" y="123"/>
                  </a:lnTo>
                  <a:lnTo>
                    <a:pt x="1994" y="123"/>
                  </a:lnTo>
                  <a:lnTo>
                    <a:pt x="1994" y="123"/>
                  </a:lnTo>
                  <a:lnTo>
                    <a:pt x="1994" y="123"/>
                  </a:lnTo>
                  <a:lnTo>
                    <a:pt x="1995" y="123"/>
                  </a:lnTo>
                  <a:lnTo>
                    <a:pt x="1995" y="123"/>
                  </a:lnTo>
                  <a:lnTo>
                    <a:pt x="1995" y="123"/>
                  </a:lnTo>
                  <a:lnTo>
                    <a:pt x="1996" y="123"/>
                  </a:lnTo>
                  <a:lnTo>
                    <a:pt x="1996" y="123"/>
                  </a:lnTo>
                  <a:lnTo>
                    <a:pt x="1996" y="123"/>
                  </a:lnTo>
                  <a:lnTo>
                    <a:pt x="1996" y="123"/>
                  </a:lnTo>
                  <a:lnTo>
                    <a:pt x="1997" y="123"/>
                  </a:lnTo>
                  <a:lnTo>
                    <a:pt x="1997" y="123"/>
                  </a:lnTo>
                  <a:lnTo>
                    <a:pt x="1997" y="123"/>
                  </a:lnTo>
                  <a:lnTo>
                    <a:pt x="1998" y="123"/>
                  </a:lnTo>
                  <a:lnTo>
                    <a:pt x="1998" y="123"/>
                  </a:lnTo>
                  <a:lnTo>
                    <a:pt x="1998" y="123"/>
                  </a:lnTo>
                  <a:lnTo>
                    <a:pt x="1998" y="123"/>
                  </a:lnTo>
                  <a:lnTo>
                    <a:pt x="1999" y="123"/>
                  </a:lnTo>
                  <a:lnTo>
                    <a:pt x="1999" y="123"/>
                  </a:lnTo>
                  <a:lnTo>
                    <a:pt x="1999" y="123"/>
                  </a:lnTo>
                  <a:lnTo>
                    <a:pt x="2000" y="123"/>
                  </a:lnTo>
                  <a:lnTo>
                    <a:pt x="2000" y="123"/>
                  </a:lnTo>
                  <a:lnTo>
                    <a:pt x="2000" y="123"/>
                  </a:lnTo>
                  <a:lnTo>
                    <a:pt x="2000" y="123"/>
                  </a:lnTo>
                  <a:lnTo>
                    <a:pt x="2001" y="123"/>
                  </a:lnTo>
                  <a:lnTo>
                    <a:pt x="2001" y="123"/>
                  </a:lnTo>
                  <a:lnTo>
                    <a:pt x="2001" y="123"/>
                  </a:lnTo>
                  <a:lnTo>
                    <a:pt x="2002" y="123"/>
                  </a:lnTo>
                  <a:lnTo>
                    <a:pt x="2002" y="123"/>
                  </a:lnTo>
                  <a:lnTo>
                    <a:pt x="2002" y="123"/>
                  </a:lnTo>
                  <a:lnTo>
                    <a:pt x="2002" y="123"/>
                  </a:lnTo>
                  <a:lnTo>
                    <a:pt x="2003" y="123"/>
                  </a:lnTo>
                  <a:lnTo>
                    <a:pt x="2003" y="123"/>
                  </a:lnTo>
                  <a:lnTo>
                    <a:pt x="2003" y="123"/>
                  </a:lnTo>
                  <a:lnTo>
                    <a:pt x="2004" y="123"/>
                  </a:lnTo>
                  <a:lnTo>
                    <a:pt x="2004" y="123"/>
                  </a:lnTo>
                  <a:lnTo>
                    <a:pt x="2004" y="123"/>
                  </a:lnTo>
                  <a:lnTo>
                    <a:pt x="2004" y="123"/>
                  </a:lnTo>
                  <a:lnTo>
                    <a:pt x="2005" y="123"/>
                  </a:lnTo>
                  <a:lnTo>
                    <a:pt x="2005" y="123"/>
                  </a:lnTo>
                  <a:lnTo>
                    <a:pt x="2005" y="123"/>
                  </a:lnTo>
                  <a:lnTo>
                    <a:pt x="2006" y="123"/>
                  </a:lnTo>
                  <a:lnTo>
                    <a:pt x="2006" y="123"/>
                  </a:lnTo>
                  <a:lnTo>
                    <a:pt x="2006" y="123"/>
                  </a:lnTo>
                  <a:lnTo>
                    <a:pt x="2006" y="123"/>
                  </a:lnTo>
                  <a:lnTo>
                    <a:pt x="2007" y="123"/>
                  </a:lnTo>
                  <a:lnTo>
                    <a:pt x="2007" y="123"/>
                  </a:lnTo>
                  <a:lnTo>
                    <a:pt x="2007" y="123"/>
                  </a:lnTo>
                  <a:lnTo>
                    <a:pt x="2008" y="123"/>
                  </a:lnTo>
                  <a:lnTo>
                    <a:pt x="2008" y="123"/>
                  </a:lnTo>
                  <a:lnTo>
                    <a:pt x="2008" y="123"/>
                  </a:lnTo>
                  <a:lnTo>
                    <a:pt x="2009" y="123"/>
                  </a:lnTo>
                  <a:lnTo>
                    <a:pt x="2009" y="123"/>
                  </a:lnTo>
                  <a:lnTo>
                    <a:pt x="2009" y="123"/>
                  </a:lnTo>
                  <a:lnTo>
                    <a:pt x="2009" y="123"/>
                  </a:lnTo>
                  <a:lnTo>
                    <a:pt x="2010" y="123"/>
                  </a:lnTo>
                  <a:lnTo>
                    <a:pt x="2010" y="123"/>
                  </a:lnTo>
                  <a:lnTo>
                    <a:pt x="2010" y="123"/>
                  </a:lnTo>
                  <a:lnTo>
                    <a:pt x="2011" y="123"/>
                  </a:lnTo>
                  <a:lnTo>
                    <a:pt x="2011" y="123"/>
                  </a:lnTo>
                  <a:lnTo>
                    <a:pt x="2011" y="123"/>
                  </a:lnTo>
                  <a:lnTo>
                    <a:pt x="2011" y="123"/>
                  </a:lnTo>
                  <a:lnTo>
                    <a:pt x="2012" y="123"/>
                  </a:lnTo>
                  <a:lnTo>
                    <a:pt x="2012" y="123"/>
                  </a:lnTo>
                  <a:lnTo>
                    <a:pt x="2012" y="123"/>
                  </a:lnTo>
                  <a:lnTo>
                    <a:pt x="2013" y="123"/>
                  </a:lnTo>
                  <a:lnTo>
                    <a:pt x="2013" y="123"/>
                  </a:lnTo>
                  <a:lnTo>
                    <a:pt x="2013" y="123"/>
                  </a:lnTo>
                  <a:lnTo>
                    <a:pt x="2013" y="123"/>
                  </a:lnTo>
                  <a:lnTo>
                    <a:pt x="2014" y="123"/>
                  </a:lnTo>
                  <a:lnTo>
                    <a:pt x="2014" y="123"/>
                  </a:lnTo>
                  <a:lnTo>
                    <a:pt x="2014" y="123"/>
                  </a:lnTo>
                  <a:lnTo>
                    <a:pt x="2015" y="123"/>
                  </a:lnTo>
                  <a:lnTo>
                    <a:pt x="2015" y="123"/>
                  </a:lnTo>
                  <a:lnTo>
                    <a:pt x="2015" y="123"/>
                  </a:lnTo>
                  <a:lnTo>
                    <a:pt x="2015" y="123"/>
                  </a:lnTo>
                  <a:lnTo>
                    <a:pt x="2016" y="123"/>
                  </a:lnTo>
                  <a:lnTo>
                    <a:pt x="2016" y="123"/>
                  </a:lnTo>
                  <a:lnTo>
                    <a:pt x="2016" y="123"/>
                  </a:lnTo>
                  <a:lnTo>
                    <a:pt x="2016" y="123"/>
                  </a:lnTo>
                  <a:lnTo>
                    <a:pt x="2017" y="123"/>
                  </a:lnTo>
                  <a:lnTo>
                    <a:pt x="2017" y="123"/>
                  </a:lnTo>
                  <a:lnTo>
                    <a:pt x="2017" y="123"/>
                  </a:lnTo>
                  <a:lnTo>
                    <a:pt x="2018" y="123"/>
                  </a:lnTo>
                  <a:lnTo>
                    <a:pt x="2018" y="123"/>
                  </a:lnTo>
                  <a:lnTo>
                    <a:pt x="2018" y="123"/>
                  </a:lnTo>
                  <a:lnTo>
                    <a:pt x="2019" y="123"/>
                  </a:lnTo>
                  <a:lnTo>
                    <a:pt x="2019" y="123"/>
                  </a:lnTo>
                  <a:lnTo>
                    <a:pt x="2019" y="123"/>
                  </a:lnTo>
                  <a:lnTo>
                    <a:pt x="2019" y="123"/>
                  </a:lnTo>
                  <a:lnTo>
                    <a:pt x="2020" y="123"/>
                  </a:lnTo>
                  <a:lnTo>
                    <a:pt x="2020" y="123"/>
                  </a:lnTo>
                  <a:lnTo>
                    <a:pt x="2020" y="123"/>
                  </a:lnTo>
                  <a:lnTo>
                    <a:pt x="2021" y="123"/>
                  </a:lnTo>
                  <a:lnTo>
                    <a:pt x="2021" y="123"/>
                  </a:lnTo>
                  <a:lnTo>
                    <a:pt x="2021" y="123"/>
                  </a:lnTo>
                  <a:lnTo>
                    <a:pt x="2021" y="123"/>
                  </a:lnTo>
                  <a:lnTo>
                    <a:pt x="2021" y="123"/>
                  </a:lnTo>
                  <a:lnTo>
                    <a:pt x="2022" y="123"/>
                  </a:lnTo>
                  <a:lnTo>
                    <a:pt x="2022" y="123"/>
                  </a:lnTo>
                  <a:lnTo>
                    <a:pt x="2023" y="123"/>
                  </a:lnTo>
                  <a:lnTo>
                    <a:pt x="2023" y="123"/>
                  </a:lnTo>
                  <a:lnTo>
                    <a:pt x="2023" y="123"/>
                  </a:lnTo>
                  <a:lnTo>
                    <a:pt x="2023" y="123"/>
                  </a:lnTo>
                  <a:lnTo>
                    <a:pt x="2024" y="123"/>
                  </a:lnTo>
                  <a:lnTo>
                    <a:pt x="2024" y="123"/>
                  </a:lnTo>
                  <a:lnTo>
                    <a:pt x="2024" y="123"/>
                  </a:lnTo>
                  <a:lnTo>
                    <a:pt x="2025" y="123"/>
                  </a:lnTo>
                  <a:lnTo>
                    <a:pt x="2025" y="123"/>
                  </a:lnTo>
                  <a:lnTo>
                    <a:pt x="2025" y="123"/>
                  </a:lnTo>
                  <a:lnTo>
                    <a:pt x="2025" y="123"/>
                  </a:lnTo>
                  <a:lnTo>
                    <a:pt x="2026" y="123"/>
                  </a:lnTo>
                  <a:lnTo>
                    <a:pt x="2026" y="123"/>
                  </a:lnTo>
                  <a:lnTo>
                    <a:pt x="2026" y="123"/>
                  </a:lnTo>
                  <a:lnTo>
                    <a:pt x="2027" y="123"/>
                  </a:lnTo>
                  <a:lnTo>
                    <a:pt x="2027" y="123"/>
                  </a:lnTo>
                  <a:lnTo>
                    <a:pt x="2027" y="123"/>
                  </a:lnTo>
                  <a:lnTo>
                    <a:pt x="2027" y="123"/>
                  </a:lnTo>
                  <a:lnTo>
                    <a:pt x="2028" y="123"/>
                  </a:lnTo>
                  <a:lnTo>
                    <a:pt x="2028" y="123"/>
                  </a:lnTo>
                  <a:lnTo>
                    <a:pt x="2028" y="123"/>
                  </a:lnTo>
                  <a:lnTo>
                    <a:pt x="2029" y="123"/>
                  </a:lnTo>
                  <a:lnTo>
                    <a:pt x="2029" y="123"/>
                  </a:lnTo>
                  <a:lnTo>
                    <a:pt x="2029" y="123"/>
                  </a:lnTo>
                  <a:lnTo>
                    <a:pt x="2029" y="123"/>
                  </a:lnTo>
                  <a:lnTo>
                    <a:pt x="2030" y="123"/>
                  </a:lnTo>
                  <a:lnTo>
                    <a:pt x="2030" y="123"/>
                  </a:lnTo>
                  <a:lnTo>
                    <a:pt x="2030" y="123"/>
                  </a:lnTo>
                  <a:lnTo>
                    <a:pt x="2031" y="123"/>
                  </a:lnTo>
                  <a:lnTo>
                    <a:pt x="2031" y="123"/>
                  </a:lnTo>
                  <a:lnTo>
                    <a:pt x="2031" y="123"/>
                  </a:lnTo>
                  <a:lnTo>
                    <a:pt x="2031" y="123"/>
                  </a:lnTo>
                  <a:lnTo>
                    <a:pt x="2032" y="123"/>
                  </a:lnTo>
                  <a:lnTo>
                    <a:pt x="2032" y="123"/>
                  </a:lnTo>
                  <a:lnTo>
                    <a:pt x="2032" y="123"/>
                  </a:lnTo>
                  <a:lnTo>
                    <a:pt x="2033" y="123"/>
                  </a:lnTo>
                  <a:lnTo>
                    <a:pt x="2033" y="123"/>
                  </a:lnTo>
                  <a:lnTo>
                    <a:pt x="2033" y="123"/>
                  </a:lnTo>
                  <a:lnTo>
                    <a:pt x="2034" y="123"/>
                  </a:lnTo>
                  <a:lnTo>
                    <a:pt x="2034" y="123"/>
                  </a:lnTo>
                  <a:lnTo>
                    <a:pt x="2034" y="123"/>
                  </a:lnTo>
                  <a:lnTo>
                    <a:pt x="2034" y="123"/>
                  </a:lnTo>
                  <a:lnTo>
                    <a:pt x="2035" y="123"/>
                  </a:lnTo>
                  <a:lnTo>
                    <a:pt x="2035" y="123"/>
                  </a:lnTo>
                  <a:lnTo>
                    <a:pt x="2035" y="123"/>
                  </a:lnTo>
                  <a:lnTo>
                    <a:pt x="2036" y="123"/>
                  </a:lnTo>
                  <a:lnTo>
                    <a:pt x="2036" y="123"/>
                  </a:lnTo>
                  <a:lnTo>
                    <a:pt x="2036" y="123"/>
                  </a:lnTo>
                  <a:lnTo>
                    <a:pt x="2036" y="123"/>
                  </a:lnTo>
                  <a:lnTo>
                    <a:pt x="2037" y="123"/>
                  </a:lnTo>
                  <a:lnTo>
                    <a:pt x="2037" y="123"/>
                  </a:lnTo>
                  <a:lnTo>
                    <a:pt x="2037" y="123"/>
                  </a:lnTo>
                  <a:lnTo>
                    <a:pt x="2038" y="123"/>
                  </a:lnTo>
                  <a:lnTo>
                    <a:pt x="2038" y="123"/>
                  </a:lnTo>
                  <a:lnTo>
                    <a:pt x="2038" y="123"/>
                  </a:lnTo>
                  <a:lnTo>
                    <a:pt x="2038" y="123"/>
                  </a:lnTo>
                  <a:lnTo>
                    <a:pt x="2039" y="123"/>
                  </a:lnTo>
                  <a:lnTo>
                    <a:pt x="2039" y="123"/>
                  </a:lnTo>
                  <a:lnTo>
                    <a:pt x="2039" y="123"/>
                  </a:lnTo>
                  <a:lnTo>
                    <a:pt x="2040" y="123"/>
                  </a:lnTo>
                  <a:lnTo>
                    <a:pt x="2040" y="123"/>
                  </a:lnTo>
                  <a:lnTo>
                    <a:pt x="2040" y="123"/>
                  </a:lnTo>
                  <a:lnTo>
                    <a:pt x="2040" y="123"/>
                  </a:lnTo>
                  <a:lnTo>
                    <a:pt x="2041" y="123"/>
                  </a:lnTo>
                  <a:lnTo>
                    <a:pt x="2041" y="123"/>
                  </a:lnTo>
                  <a:lnTo>
                    <a:pt x="2041" y="123"/>
                  </a:lnTo>
                  <a:lnTo>
                    <a:pt x="2042" y="123"/>
                  </a:lnTo>
                  <a:lnTo>
                    <a:pt x="2042" y="123"/>
                  </a:lnTo>
                  <a:lnTo>
                    <a:pt x="2042" y="123"/>
                  </a:lnTo>
                  <a:lnTo>
                    <a:pt x="2042" y="123"/>
                  </a:lnTo>
                  <a:lnTo>
                    <a:pt x="2043" y="123"/>
                  </a:lnTo>
                  <a:lnTo>
                    <a:pt x="2043" y="123"/>
                  </a:lnTo>
                  <a:lnTo>
                    <a:pt x="2043" y="123"/>
                  </a:lnTo>
                  <a:lnTo>
                    <a:pt x="2044" y="123"/>
                  </a:lnTo>
                  <a:lnTo>
                    <a:pt x="2044" y="123"/>
                  </a:lnTo>
                  <a:lnTo>
                    <a:pt x="2044" y="123"/>
                  </a:lnTo>
                  <a:lnTo>
                    <a:pt x="2044" y="123"/>
                  </a:lnTo>
                  <a:lnTo>
                    <a:pt x="2045" y="123"/>
                  </a:lnTo>
                  <a:lnTo>
                    <a:pt x="2045" y="123"/>
                  </a:lnTo>
                  <a:lnTo>
                    <a:pt x="2045" y="123"/>
                  </a:lnTo>
                  <a:lnTo>
                    <a:pt x="2046" y="123"/>
                  </a:lnTo>
                  <a:lnTo>
                    <a:pt x="2046" y="123"/>
                  </a:lnTo>
                  <a:lnTo>
                    <a:pt x="2046" y="123"/>
                  </a:lnTo>
                  <a:lnTo>
                    <a:pt x="2046" y="123"/>
                  </a:lnTo>
                  <a:lnTo>
                    <a:pt x="2047" y="123"/>
                  </a:lnTo>
                  <a:lnTo>
                    <a:pt x="2047" y="123"/>
                  </a:lnTo>
                  <a:lnTo>
                    <a:pt x="2047" y="123"/>
                  </a:lnTo>
                  <a:lnTo>
                    <a:pt x="2047" y="123"/>
                  </a:lnTo>
                  <a:lnTo>
                    <a:pt x="2048" y="123"/>
                  </a:lnTo>
                  <a:lnTo>
                    <a:pt x="2048" y="123"/>
                  </a:lnTo>
                  <a:lnTo>
                    <a:pt x="2048" y="123"/>
                  </a:lnTo>
                  <a:lnTo>
                    <a:pt x="2049" y="123"/>
                  </a:lnTo>
                  <a:lnTo>
                    <a:pt x="2049" y="123"/>
                  </a:lnTo>
                  <a:lnTo>
                    <a:pt x="2049" y="123"/>
                  </a:lnTo>
                  <a:lnTo>
                    <a:pt x="2050" y="123"/>
                  </a:lnTo>
                  <a:lnTo>
                    <a:pt x="2050" y="123"/>
                  </a:lnTo>
                  <a:lnTo>
                    <a:pt x="2050" y="123"/>
                  </a:lnTo>
                  <a:lnTo>
                    <a:pt x="2050" y="123"/>
                  </a:lnTo>
                  <a:lnTo>
                    <a:pt x="2051" y="123"/>
                  </a:lnTo>
                  <a:lnTo>
                    <a:pt x="2051" y="123"/>
                  </a:lnTo>
                  <a:lnTo>
                    <a:pt x="2051" y="123"/>
                  </a:lnTo>
                  <a:lnTo>
                    <a:pt x="2052" y="123"/>
                  </a:lnTo>
                  <a:lnTo>
                    <a:pt x="2052" y="123"/>
                  </a:lnTo>
                  <a:lnTo>
                    <a:pt x="2052" y="123"/>
                  </a:lnTo>
                  <a:lnTo>
                    <a:pt x="2052" y="123"/>
                  </a:lnTo>
                  <a:lnTo>
                    <a:pt x="2052" y="123"/>
                  </a:lnTo>
                  <a:lnTo>
                    <a:pt x="2053" y="123"/>
                  </a:lnTo>
                  <a:lnTo>
                    <a:pt x="2053" y="123"/>
                  </a:lnTo>
                  <a:lnTo>
                    <a:pt x="2054" y="123"/>
                  </a:lnTo>
                  <a:lnTo>
                    <a:pt x="2054" y="123"/>
                  </a:lnTo>
                  <a:lnTo>
                    <a:pt x="2054" y="123"/>
                  </a:lnTo>
                  <a:lnTo>
                    <a:pt x="2054" y="123"/>
                  </a:lnTo>
                  <a:lnTo>
                    <a:pt x="2055" y="123"/>
                  </a:lnTo>
                  <a:lnTo>
                    <a:pt x="2055" y="123"/>
                  </a:lnTo>
                  <a:lnTo>
                    <a:pt x="2055" y="123"/>
                  </a:lnTo>
                  <a:lnTo>
                    <a:pt x="2056" y="123"/>
                  </a:lnTo>
                  <a:lnTo>
                    <a:pt x="2056" y="123"/>
                  </a:lnTo>
                  <a:lnTo>
                    <a:pt x="2056" y="123"/>
                  </a:lnTo>
                  <a:lnTo>
                    <a:pt x="2056" y="123"/>
                  </a:lnTo>
                  <a:lnTo>
                    <a:pt x="2057" y="123"/>
                  </a:lnTo>
                  <a:lnTo>
                    <a:pt x="2057" y="123"/>
                  </a:lnTo>
                  <a:lnTo>
                    <a:pt x="2057" y="123"/>
                  </a:lnTo>
                  <a:lnTo>
                    <a:pt x="2058" y="123"/>
                  </a:lnTo>
                  <a:lnTo>
                    <a:pt x="2058" y="123"/>
                  </a:lnTo>
                  <a:lnTo>
                    <a:pt x="2058" y="123"/>
                  </a:lnTo>
                  <a:lnTo>
                    <a:pt x="2059" y="123"/>
                  </a:lnTo>
                  <a:lnTo>
                    <a:pt x="2059" y="123"/>
                  </a:lnTo>
                  <a:lnTo>
                    <a:pt x="2059" y="123"/>
                  </a:lnTo>
                  <a:lnTo>
                    <a:pt x="2059" y="123"/>
                  </a:lnTo>
                  <a:lnTo>
                    <a:pt x="2060" y="123"/>
                  </a:lnTo>
                  <a:lnTo>
                    <a:pt x="2060" y="123"/>
                  </a:lnTo>
                  <a:lnTo>
                    <a:pt x="2060" y="123"/>
                  </a:lnTo>
                  <a:lnTo>
                    <a:pt x="2061" y="123"/>
                  </a:lnTo>
                  <a:lnTo>
                    <a:pt x="2061" y="123"/>
                  </a:lnTo>
                  <a:lnTo>
                    <a:pt x="2061" y="123"/>
                  </a:lnTo>
                  <a:lnTo>
                    <a:pt x="2061" y="123"/>
                  </a:lnTo>
                  <a:lnTo>
                    <a:pt x="2062" y="123"/>
                  </a:lnTo>
                  <a:lnTo>
                    <a:pt x="2062" y="123"/>
                  </a:lnTo>
                  <a:lnTo>
                    <a:pt x="2062" y="123"/>
                  </a:lnTo>
                  <a:lnTo>
                    <a:pt x="2063" y="123"/>
                  </a:lnTo>
                  <a:lnTo>
                    <a:pt x="2063" y="123"/>
                  </a:lnTo>
                  <a:lnTo>
                    <a:pt x="2063" y="123"/>
                  </a:lnTo>
                  <a:lnTo>
                    <a:pt x="2063" y="123"/>
                  </a:lnTo>
                  <a:lnTo>
                    <a:pt x="2064" y="123"/>
                  </a:lnTo>
                  <a:lnTo>
                    <a:pt x="2064" y="123"/>
                  </a:lnTo>
                  <a:lnTo>
                    <a:pt x="2064" y="123"/>
                  </a:lnTo>
                  <a:lnTo>
                    <a:pt x="2065" y="123"/>
                  </a:lnTo>
                  <a:lnTo>
                    <a:pt x="2065" y="123"/>
                  </a:lnTo>
                  <a:lnTo>
                    <a:pt x="2065" y="123"/>
                  </a:lnTo>
                  <a:lnTo>
                    <a:pt x="2065" y="123"/>
                  </a:lnTo>
                  <a:lnTo>
                    <a:pt x="2066" y="123"/>
                  </a:lnTo>
                  <a:lnTo>
                    <a:pt x="2066" y="123"/>
                  </a:lnTo>
                  <a:lnTo>
                    <a:pt x="2066" y="123"/>
                  </a:lnTo>
                  <a:lnTo>
                    <a:pt x="2067" y="123"/>
                  </a:lnTo>
                  <a:lnTo>
                    <a:pt x="2067" y="123"/>
                  </a:lnTo>
                  <a:lnTo>
                    <a:pt x="2067" y="123"/>
                  </a:lnTo>
                  <a:lnTo>
                    <a:pt x="2067" y="123"/>
                  </a:lnTo>
                  <a:lnTo>
                    <a:pt x="2068" y="123"/>
                  </a:lnTo>
                  <a:lnTo>
                    <a:pt x="2068" y="123"/>
                  </a:lnTo>
                  <a:lnTo>
                    <a:pt x="2068" y="123"/>
                  </a:lnTo>
                  <a:lnTo>
                    <a:pt x="2069" y="123"/>
                  </a:lnTo>
                  <a:lnTo>
                    <a:pt x="2069" y="123"/>
                  </a:lnTo>
                  <a:lnTo>
                    <a:pt x="2069" y="123"/>
                  </a:lnTo>
                  <a:lnTo>
                    <a:pt x="2069" y="123"/>
                  </a:lnTo>
                  <a:lnTo>
                    <a:pt x="2070" y="123"/>
                  </a:lnTo>
                  <a:lnTo>
                    <a:pt x="2070" y="123"/>
                  </a:lnTo>
                  <a:lnTo>
                    <a:pt x="2070" y="123"/>
                  </a:lnTo>
                  <a:lnTo>
                    <a:pt x="2071" y="123"/>
                  </a:lnTo>
                  <a:lnTo>
                    <a:pt x="2071" y="123"/>
                  </a:lnTo>
                  <a:lnTo>
                    <a:pt x="2071" y="123"/>
                  </a:lnTo>
                  <a:lnTo>
                    <a:pt x="2071" y="123"/>
                  </a:lnTo>
                  <a:lnTo>
                    <a:pt x="2072" y="123"/>
                  </a:lnTo>
                  <a:lnTo>
                    <a:pt x="2072" y="123"/>
                  </a:lnTo>
                  <a:lnTo>
                    <a:pt x="2072" y="123"/>
                  </a:lnTo>
                  <a:lnTo>
                    <a:pt x="2073" y="123"/>
                  </a:lnTo>
                  <a:lnTo>
                    <a:pt x="2073" y="123"/>
                  </a:lnTo>
                  <a:lnTo>
                    <a:pt x="2073" y="123"/>
                  </a:lnTo>
                  <a:lnTo>
                    <a:pt x="2073" y="123"/>
                  </a:lnTo>
                  <a:lnTo>
                    <a:pt x="2074" y="123"/>
                  </a:lnTo>
                  <a:lnTo>
                    <a:pt x="2074" y="123"/>
                  </a:lnTo>
                  <a:lnTo>
                    <a:pt x="2074" y="123"/>
                  </a:lnTo>
                  <a:lnTo>
                    <a:pt x="2075" y="123"/>
                  </a:lnTo>
                  <a:lnTo>
                    <a:pt x="2075" y="123"/>
                  </a:lnTo>
                  <a:lnTo>
                    <a:pt x="2075" y="123"/>
                  </a:lnTo>
                  <a:lnTo>
                    <a:pt x="2075" y="123"/>
                  </a:lnTo>
                  <a:lnTo>
                    <a:pt x="2076" y="123"/>
                  </a:lnTo>
                  <a:lnTo>
                    <a:pt x="2076" y="123"/>
                  </a:lnTo>
                  <a:lnTo>
                    <a:pt x="2076" y="123"/>
                  </a:lnTo>
                  <a:lnTo>
                    <a:pt x="2077" y="123"/>
                  </a:lnTo>
                  <a:lnTo>
                    <a:pt x="2077" y="123"/>
                  </a:lnTo>
                  <a:lnTo>
                    <a:pt x="2077" y="123"/>
                  </a:lnTo>
                  <a:lnTo>
                    <a:pt x="2077" y="123"/>
                  </a:lnTo>
                  <a:lnTo>
                    <a:pt x="2078" y="123"/>
                  </a:lnTo>
                  <a:lnTo>
                    <a:pt x="2078" y="123"/>
                  </a:lnTo>
                  <a:lnTo>
                    <a:pt x="2078" y="123"/>
                  </a:lnTo>
                  <a:lnTo>
                    <a:pt x="2078" y="123"/>
                  </a:lnTo>
                  <a:lnTo>
                    <a:pt x="2079" y="123"/>
                  </a:lnTo>
                  <a:lnTo>
                    <a:pt x="2079" y="123"/>
                  </a:lnTo>
                  <a:lnTo>
                    <a:pt x="2079" y="123"/>
                  </a:lnTo>
                  <a:lnTo>
                    <a:pt x="2080" y="123"/>
                  </a:lnTo>
                  <a:lnTo>
                    <a:pt x="2080" y="123"/>
                  </a:lnTo>
                  <a:lnTo>
                    <a:pt x="2080" y="123"/>
                  </a:lnTo>
                  <a:lnTo>
                    <a:pt x="2081" y="123"/>
                  </a:lnTo>
                  <a:lnTo>
                    <a:pt x="2081" y="123"/>
                  </a:lnTo>
                  <a:lnTo>
                    <a:pt x="2081" y="123"/>
                  </a:lnTo>
                  <a:lnTo>
                    <a:pt x="2081" y="123"/>
                  </a:lnTo>
                  <a:lnTo>
                    <a:pt x="2082" y="123"/>
                  </a:lnTo>
                  <a:lnTo>
                    <a:pt x="2082" y="123"/>
                  </a:lnTo>
                  <a:lnTo>
                    <a:pt x="2082" y="123"/>
                  </a:lnTo>
                  <a:lnTo>
                    <a:pt x="2083" y="123"/>
                  </a:lnTo>
                  <a:lnTo>
                    <a:pt x="2083" y="123"/>
                  </a:lnTo>
                  <a:lnTo>
                    <a:pt x="2083" y="123"/>
                  </a:lnTo>
                  <a:lnTo>
                    <a:pt x="2083" y="123"/>
                  </a:lnTo>
                  <a:lnTo>
                    <a:pt x="2083" y="123"/>
                  </a:lnTo>
                  <a:lnTo>
                    <a:pt x="2084" y="123"/>
                  </a:lnTo>
                  <a:lnTo>
                    <a:pt x="2084" y="123"/>
                  </a:lnTo>
                  <a:lnTo>
                    <a:pt x="2085" y="123"/>
                  </a:lnTo>
                  <a:lnTo>
                    <a:pt x="2085" y="123"/>
                  </a:lnTo>
                  <a:lnTo>
                    <a:pt x="2085" y="123"/>
                  </a:lnTo>
                  <a:lnTo>
                    <a:pt x="2086" y="123"/>
                  </a:lnTo>
                  <a:lnTo>
                    <a:pt x="2086" y="123"/>
                  </a:lnTo>
                  <a:lnTo>
                    <a:pt x="2086" y="123"/>
                  </a:lnTo>
                  <a:lnTo>
                    <a:pt x="2086" y="123"/>
                  </a:lnTo>
                  <a:lnTo>
                    <a:pt x="2087" y="123"/>
                  </a:lnTo>
                  <a:lnTo>
                    <a:pt x="2087" y="123"/>
                  </a:lnTo>
                  <a:lnTo>
                    <a:pt x="2087" y="123"/>
                  </a:lnTo>
                  <a:lnTo>
                    <a:pt x="2088" y="123"/>
                  </a:lnTo>
                  <a:lnTo>
                    <a:pt x="2088" y="123"/>
                  </a:lnTo>
                  <a:lnTo>
                    <a:pt x="2088" y="123"/>
                  </a:lnTo>
                  <a:lnTo>
                    <a:pt x="2088" y="123"/>
                  </a:lnTo>
                  <a:lnTo>
                    <a:pt x="2089" y="123"/>
                  </a:lnTo>
                  <a:lnTo>
                    <a:pt x="2089" y="123"/>
                  </a:lnTo>
                  <a:lnTo>
                    <a:pt x="2089" y="123"/>
                  </a:lnTo>
                  <a:lnTo>
                    <a:pt x="2090" y="123"/>
                  </a:lnTo>
                  <a:lnTo>
                    <a:pt x="2090" y="123"/>
                  </a:lnTo>
                  <a:lnTo>
                    <a:pt x="2090" y="123"/>
                  </a:lnTo>
                  <a:lnTo>
                    <a:pt x="2090" y="123"/>
                  </a:lnTo>
                  <a:lnTo>
                    <a:pt x="2091" y="123"/>
                  </a:lnTo>
                  <a:lnTo>
                    <a:pt x="2091" y="123"/>
                  </a:lnTo>
                  <a:lnTo>
                    <a:pt x="2091" y="123"/>
                  </a:lnTo>
                  <a:lnTo>
                    <a:pt x="2092" y="123"/>
                  </a:lnTo>
                  <a:lnTo>
                    <a:pt x="2092" y="123"/>
                  </a:lnTo>
                  <a:lnTo>
                    <a:pt x="2092" y="123"/>
                  </a:lnTo>
                  <a:lnTo>
                    <a:pt x="2092" y="123"/>
                  </a:lnTo>
                  <a:lnTo>
                    <a:pt x="2093" y="123"/>
                  </a:lnTo>
                  <a:lnTo>
                    <a:pt x="2093" y="123"/>
                  </a:lnTo>
                  <a:lnTo>
                    <a:pt x="2093" y="123"/>
                  </a:lnTo>
                  <a:lnTo>
                    <a:pt x="2094" y="123"/>
                  </a:lnTo>
                  <a:lnTo>
                    <a:pt x="2094" y="123"/>
                  </a:lnTo>
                  <a:lnTo>
                    <a:pt x="2094" y="123"/>
                  </a:lnTo>
                  <a:lnTo>
                    <a:pt x="2094" y="123"/>
                  </a:lnTo>
                  <a:lnTo>
                    <a:pt x="2095" y="123"/>
                  </a:lnTo>
                  <a:lnTo>
                    <a:pt x="2095" y="123"/>
                  </a:lnTo>
                  <a:lnTo>
                    <a:pt x="2095" y="123"/>
                  </a:lnTo>
                  <a:lnTo>
                    <a:pt x="2096" y="123"/>
                  </a:lnTo>
                  <a:lnTo>
                    <a:pt x="2096" y="123"/>
                  </a:lnTo>
                  <a:lnTo>
                    <a:pt x="2096" y="123"/>
                  </a:lnTo>
                  <a:lnTo>
                    <a:pt x="2096" y="123"/>
                  </a:lnTo>
                  <a:lnTo>
                    <a:pt x="2097" y="123"/>
                  </a:lnTo>
                  <a:lnTo>
                    <a:pt x="2097" y="123"/>
                  </a:lnTo>
                  <a:lnTo>
                    <a:pt x="2097" y="123"/>
                  </a:lnTo>
                  <a:lnTo>
                    <a:pt x="2098" y="123"/>
                  </a:lnTo>
                  <a:lnTo>
                    <a:pt x="2098" y="123"/>
                  </a:lnTo>
                  <a:lnTo>
                    <a:pt x="2098" y="123"/>
                  </a:lnTo>
                  <a:lnTo>
                    <a:pt x="2098" y="123"/>
                  </a:lnTo>
                  <a:lnTo>
                    <a:pt x="2099" y="123"/>
                  </a:lnTo>
                  <a:lnTo>
                    <a:pt x="2099" y="123"/>
                  </a:lnTo>
                  <a:lnTo>
                    <a:pt x="2099" y="123"/>
                  </a:lnTo>
                  <a:lnTo>
                    <a:pt x="2100" y="123"/>
                  </a:lnTo>
                  <a:lnTo>
                    <a:pt x="2100" y="123"/>
                  </a:lnTo>
                  <a:lnTo>
                    <a:pt x="2100" y="123"/>
                  </a:lnTo>
                  <a:lnTo>
                    <a:pt x="2100" y="123"/>
                  </a:lnTo>
                  <a:lnTo>
                    <a:pt x="2101" y="123"/>
                  </a:lnTo>
                  <a:lnTo>
                    <a:pt x="2101" y="123"/>
                  </a:lnTo>
                  <a:lnTo>
                    <a:pt x="2101" y="123"/>
                  </a:lnTo>
                  <a:lnTo>
                    <a:pt x="2102" y="123"/>
                  </a:lnTo>
                  <a:lnTo>
                    <a:pt x="2102" y="123"/>
                  </a:lnTo>
                  <a:lnTo>
                    <a:pt x="2102" y="123"/>
                  </a:lnTo>
                  <a:lnTo>
                    <a:pt x="2102" y="123"/>
                  </a:lnTo>
                  <a:lnTo>
                    <a:pt x="2103" y="123"/>
                  </a:lnTo>
                  <a:lnTo>
                    <a:pt x="2103" y="123"/>
                  </a:lnTo>
                  <a:lnTo>
                    <a:pt x="2103" y="123"/>
                  </a:lnTo>
                  <a:lnTo>
                    <a:pt x="2104" y="123"/>
                  </a:lnTo>
                  <a:lnTo>
                    <a:pt x="2104" y="123"/>
                  </a:lnTo>
                  <a:lnTo>
                    <a:pt x="2104" y="123"/>
                  </a:lnTo>
                  <a:lnTo>
                    <a:pt x="2104" y="123"/>
                  </a:lnTo>
                  <a:lnTo>
                    <a:pt x="2105" y="123"/>
                  </a:lnTo>
                  <a:lnTo>
                    <a:pt x="2105" y="123"/>
                  </a:lnTo>
                  <a:lnTo>
                    <a:pt x="2105" y="123"/>
                  </a:lnTo>
                  <a:lnTo>
                    <a:pt x="2106" y="123"/>
                  </a:lnTo>
                  <a:lnTo>
                    <a:pt x="2106" y="123"/>
                  </a:lnTo>
                  <a:lnTo>
                    <a:pt x="2106" y="123"/>
                  </a:lnTo>
                  <a:lnTo>
                    <a:pt x="2106" y="123"/>
                  </a:lnTo>
                  <a:lnTo>
                    <a:pt x="2107" y="123"/>
                  </a:lnTo>
                  <a:lnTo>
                    <a:pt x="2107" y="123"/>
                  </a:lnTo>
                  <a:lnTo>
                    <a:pt x="2107" y="123"/>
                  </a:lnTo>
                  <a:lnTo>
                    <a:pt x="2108" y="123"/>
                  </a:lnTo>
                  <a:lnTo>
                    <a:pt x="2108" y="123"/>
                  </a:lnTo>
                  <a:lnTo>
                    <a:pt x="2108" y="123"/>
                  </a:lnTo>
                  <a:lnTo>
                    <a:pt x="2108" y="123"/>
                  </a:lnTo>
                  <a:lnTo>
                    <a:pt x="2109" y="123"/>
                  </a:lnTo>
                  <a:lnTo>
                    <a:pt x="2109" y="123"/>
                  </a:lnTo>
                  <a:lnTo>
                    <a:pt x="2109" y="123"/>
                  </a:lnTo>
                  <a:lnTo>
                    <a:pt x="2109" y="123"/>
                  </a:lnTo>
                  <a:lnTo>
                    <a:pt x="2110" y="123"/>
                  </a:lnTo>
                  <a:lnTo>
                    <a:pt x="2110" y="123"/>
                  </a:lnTo>
                  <a:lnTo>
                    <a:pt x="2111" y="123"/>
                  </a:lnTo>
                  <a:lnTo>
                    <a:pt x="2111" y="123"/>
                  </a:lnTo>
                  <a:lnTo>
                    <a:pt x="2111" y="123"/>
                  </a:lnTo>
                  <a:lnTo>
                    <a:pt x="2111" y="123"/>
                  </a:lnTo>
                  <a:lnTo>
                    <a:pt x="2112" y="123"/>
                  </a:lnTo>
                  <a:lnTo>
                    <a:pt x="2112" y="123"/>
                  </a:lnTo>
                  <a:lnTo>
                    <a:pt x="2112" y="123"/>
                  </a:lnTo>
                  <a:lnTo>
                    <a:pt x="2113" y="123"/>
                  </a:lnTo>
                  <a:lnTo>
                    <a:pt x="2113" y="123"/>
                  </a:lnTo>
                  <a:lnTo>
                    <a:pt x="2113" y="123"/>
                  </a:lnTo>
                  <a:lnTo>
                    <a:pt x="2113" y="123"/>
                  </a:lnTo>
                  <a:lnTo>
                    <a:pt x="2114" y="123"/>
                  </a:lnTo>
                  <a:lnTo>
                    <a:pt x="2114" y="123"/>
                  </a:lnTo>
                  <a:lnTo>
                    <a:pt x="2114" y="123"/>
                  </a:lnTo>
                  <a:lnTo>
                    <a:pt x="2115" y="123"/>
                  </a:lnTo>
                  <a:lnTo>
                    <a:pt x="2115" y="123"/>
                  </a:lnTo>
                  <a:lnTo>
                    <a:pt x="2115" y="123"/>
                  </a:lnTo>
                  <a:lnTo>
                    <a:pt x="2115" y="123"/>
                  </a:lnTo>
                  <a:lnTo>
                    <a:pt x="2116" y="123"/>
                  </a:lnTo>
                  <a:lnTo>
                    <a:pt x="2116" y="123"/>
                  </a:lnTo>
                  <a:lnTo>
                    <a:pt x="2116" y="123"/>
                  </a:lnTo>
                  <a:lnTo>
                    <a:pt x="2117" y="123"/>
                  </a:lnTo>
                  <a:lnTo>
                    <a:pt x="2117" y="123"/>
                  </a:lnTo>
                  <a:lnTo>
                    <a:pt x="2117" y="123"/>
                  </a:lnTo>
                  <a:lnTo>
                    <a:pt x="2117" y="123"/>
                  </a:lnTo>
                  <a:lnTo>
                    <a:pt x="2118" y="123"/>
                  </a:lnTo>
                  <a:lnTo>
                    <a:pt x="2118" y="123"/>
                  </a:lnTo>
                  <a:lnTo>
                    <a:pt x="2118" y="123"/>
                  </a:lnTo>
                  <a:lnTo>
                    <a:pt x="2119" y="123"/>
                  </a:lnTo>
                  <a:lnTo>
                    <a:pt x="2119" y="123"/>
                  </a:lnTo>
                  <a:lnTo>
                    <a:pt x="2119" y="123"/>
                  </a:lnTo>
                  <a:lnTo>
                    <a:pt x="2119" y="123"/>
                  </a:lnTo>
                  <a:lnTo>
                    <a:pt x="2120" y="123"/>
                  </a:lnTo>
                  <a:lnTo>
                    <a:pt x="2120" y="123"/>
                  </a:lnTo>
                  <a:lnTo>
                    <a:pt x="2120" y="123"/>
                  </a:lnTo>
                  <a:lnTo>
                    <a:pt x="2121" y="123"/>
                  </a:lnTo>
                  <a:lnTo>
                    <a:pt x="2121" y="123"/>
                  </a:lnTo>
                  <a:lnTo>
                    <a:pt x="2121" y="123"/>
                  </a:lnTo>
                  <a:lnTo>
                    <a:pt x="2121" y="123"/>
                  </a:lnTo>
                  <a:lnTo>
                    <a:pt x="2122" y="123"/>
                  </a:lnTo>
                  <a:lnTo>
                    <a:pt x="2122" y="123"/>
                  </a:lnTo>
                  <a:lnTo>
                    <a:pt x="2122" y="123"/>
                  </a:lnTo>
                  <a:lnTo>
                    <a:pt x="2123" y="123"/>
                  </a:lnTo>
                  <a:lnTo>
                    <a:pt x="2123" y="123"/>
                  </a:lnTo>
                  <a:lnTo>
                    <a:pt x="2123" y="123"/>
                  </a:lnTo>
                  <a:lnTo>
                    <a:pt x="2123" y="123"/>
                  </a:lnTo>
                  <a:lnTo>
                    <a:pt x="2124" y="123"/>
                  </a:lnTo>
                  <a:lnTo>
                    <a:pt x="2124" y="123"/>
                  </a:lnTo>
                  <a:lnTo>
                    <a:pt x="2124" y="123"/>
                  </a:lnTo>
                  <a:lnTo>
                    <a:pt x="2125" y="123"/>
                  </a:lnTo>
                  <a:lnTo>
                    <a:pt x="2125" y="123"/>
                  </a:lnTo>
                  <a:lnTo>
                    <a:pt x="2125" y="123"/>
                  </a:lnTo>
                  <a:lnTo>
                    <a:pt x="2125" y="123"/>
                  </a:lnTo>
                  <a:lnTo>
                    <a:pt x="2126" y="123"/>
                  </a:lnTo>
                  <a:lnTo>
                    <a:pt x="2126" y="123"/>
                  </a:lnTo>
                  <a:lnTo>
                    <a:pt x="2126" y="123"/>
                  </a:lnTo>
                  <a:lnTo>
                    <a:pt x="2127" y="123"/>
                  </a:lnTo>
                  <a:lnTo>
                    <a:pt x="2127" y="123"/>
                  </a:lnTo>
                  <a:lnTo>
                    <a:pt x="2127" y="123"/>
                  </a:lnTo>
                  <a:lnTo>
                    <a:pt x="2127" y="123"/>
                  </a:lnTo>
                  <a:lnTo>
                    <a:pt x="2128" y="123"/>
                  </a:lnTo>
                  <a:lnTo>
                    <a:pt x="2128" y="123"/>
                  </a:lnTo>
                  <a:lnTo>
                    <a:pt x="2128" y="123"/>
                  </a:lnTo>
                  <a:lnTo>
                    <a:pt x="2129" y="123"/>
                  </a:lnTo>
                  <a:lnTo>
                    <a:pt x="2129" y="123"/>
                  </a:lnTo>
                  <a:lnTo>
                    <a:pt x="2129" y="123"/>
                  </a:lnTo>
                  <a:lnTo>
                    <a:pt x="2129" y="123"/>
                  </a:lnTo>
                  <a:lnTo>
                    <a:pt x="2130" y="123"/>
                  </a:lnTo>
                  <a:lnTo>
                    <a:pt x="2130" y="123"/>
                  </a:lnTo>
                  <a:lnTo>
                    <a:pt x="2130" y="123"/>
                  </a:lnTo>
                  <a:lnTo>
                    <a:pt x="2131" y="123"/>
                  </a:lnTo>
                  <a:lnTo>
                    <a:pt x="2131" y="123"/>
                  </a:lnTo>
                  <a:lnTo>
                    <a:pt x="2131" y="123"/>
                  </a:lnTo>
                  <a:lnTo>
                    <a:pt x="2131" y="123"/>
                  </a:lnTo>
                  <a:lnTo>
                    <a:pt x="2132" y="123"/>
                  </a:lnTo>
                  <a:lnTo>
                    <a:pt x="2132" y="123"/>
                  </a:lnTo>
                  <a:lnTo>
                    <a:pt x="2132" y="123"/>
                  </a:lnTo>
                  <a:lnTo>
                    <a:pt x="2133" y="123"/>
                  </a:lnTo>
                  <a:lnTo>
                    <a:pt x="2133" y="123"/>
                  </a:lnTo>
                  <a:lnTo>
                    <a:pt x="2133" y="123"/>
                  </a:lnTo>
                  <a:lnTo>
                    <a:pt x="2133" y="123"/>
                  </a:lnTo>
                  <a:lnTo>
                    <a:pt x="2134" y="123"/>
                  </a:lnTo>
                  <a:lnTo>
                    <a:pt x="2134" y="123"/>
                  </a:lnTo>
                  <a:lnTo>
                    <a:pt x="2134" y="123"/>
                  </a:lnTo>
                  <a:lnTo>
                    <a:pt x="2135" y="123"/>
                  </a:lnTo>
                  <a:lnTo>
                    <a:pt x="2135" y="123"/>
                  </a:lnTo>
                  <a:lnTo>
                    <a:pt x="2135" y="123"/>
                  </a:lnTo>
                  <a:lnTo>
                    <a:pt x="2135" y="123"/>
                  </a:lnTo>
                  <a:lnTo>
                    <a:pt x="2136" y="123"/>
                  </a:lnTo>
                  <a:lnTo>
                    <a:pt x="2136" y="123"/>
                  </a:lnTo>
                  <a:lnTo>
                    <a:pt x="2136" y="123"/>
                  </a:lnTo>
                  <a:lnTo>
                    <a:pt x="2137" y="123"/>
                  </a:lnTo>
                  <a:lnTo>
                    <a:pt x="2137" y="123"/>
                  </a:lnTo>
                  <a:lnTo>
                    <a:pt x="2137" y="123"/>
                  </a:lnTo>
                  <a:lnTo>
                    <a:pt x="2138" y="123"/>
                  </a:lnTo>
                  <a:lnTo>
                    <a:pt x="2138" y="123"/>
                  </a:lnTo>
                  <a:lnTo>
                    <a:pt x="2138" y="123"/>
                  </a:lnTo>
                  <a:lnTo>
                    <a:pt x="2138" y="123"/>
                  </a:lnTo>
                  <a:lnTo>
                    <a:pt x="2139" y="123"/>
                  </a:lnTo>
                  <a:lnTo>
                    <a:pt x="2139" y="123"/>
                  </a:lnTo>
                  <a:lnTo>
                    <a:pt x="2139" y="123"/>
                  </a:lnTo>
                  <a:lnTo>
                    <a:pt x="2140" y="123"/>
                  </a:lnTo>
                  <a:lnTo>
                    <a:pt x="2140" y="123"/>
                  </a:lnTo>
                  <a:lnTo>
                    <a:pt x="2140" y="123"/>
                  </a:lnTo>
                  <a:lnTo>
                    <a:pt x="2140" y="123"/>
                  </a:lnTo>
                  <a:lnTo>
                    <a:pt x="2140" y="123"/>
                  </a:lnTo>
                  <a:lnTo>
                    <a:pt x="2141" y="123"/>
                  </a:lnTo>
                  <a:lnTo>
                    <a:pt x="2141" y="123"/>
                  </a:lnTo>
                  <a:lnTo>
                    <a:pt x="2142" y="123"/>
                  </a:lnTo>
                  <a:lnTo>
                    <a:pt x="2142" y="123"/>
                  </a:lnTo>
                  <a:lnTo>
                    <a:pt x="2142" y="123"/>
                  </a:lnTo>
                  <a:lnTo>
                    <a:pt x="2142" y="123"/>
                  </a:lnTo>
                  <a:lnTo>
                    <a:pt x="2143" y="123"/>
                  </a:lnTo>
                  <a:lnTo>
                    <a:pt x="2143" y="123"/>
                  </a:lnTo>
                  <a:lnTo>
                    <a:pt x="2143" y="123"/>
                  </a:lnTo>
                  <a:lnTo>
                    <a:pt x="2144" y="123"/>
                  </a:lnTo>
                  <a:lnTo>
                    <a:pt x="2144" y="123"/>
                  </a:lnTo>
                  <a:lnTo>
                    <a:pt x="2144" y="123"/>
                  </a:lnTo>
                  <a:lnTo>
                    <a:pt x="2144" y="123"/>
                  </a:lnTo>
                  <a:lnTo>
                    <a:pt x="2145" y="123"/>
                  </a:lnTo>
                  <a:lnTo>
                    <a:pt x="2145" y="123"/>
                  </a:lnTo>
                  <a:lnTo>
                    <a:pt x="2145" y="123"/>
                  </a:lnTo>
                  <a:lnTo>
                    <a:pt x="2146" y="123"/>
                  </a:lnTo>
                  <a:lnTo>
                    <a:pt x="2146" y="123"/>
                  </a:lnTo>
                  <a:lnTo>
                    <a:pt x="2146" y="123"/>
                  </a:lnTo>
                  <a:lnTo>
                    <a:pt x="2146" y="123"/>
                  </a:lnTo>
                  <a:lnTo>
                    <a:pt x="2147" y="123"/>
                  </a:lnTo>
                  <a:lnTo>
                    <a:pt x="2147" y="123"/>
                  </a:lnTo>
                  <a:lnTo>
                    <a:pt x="2147" y="123"/>
                  </a:lnTo>
                  <a:lnTo>
                    <a:pt x="2148" y="123"/>
                  </a:lnTo>
                  <a:lnTo>
                    <a:pt x="2148" y="123"/>
                  </a:lnTo>
                  <a:lnTo>
                    <a:pt x="2148" y="123"/>
                  </a:lnTo>
                  <a:lnTo>
                    <a:pt x="2148" y="123"/>
                  </a:lnTo>
                  <a:lnTo>
                    <a:pt x="2149" y="123"/>
                  </a:lnTo>
                  <a:lnTo>
                    <a:pt x="2149" y="123"/>
                  </a:lnTo>
                  <a:lnTo>
                    <a:pt x="2149" y="123"/>
                  </a:lnTo>
                  <a:lnTo>
                    <a:pt x="2150" y="123"/>
                  </a:lnTo>
                  <a:lnTo>
                    <a:pt x="2150" y="123"/>
                  </a:lnTo>
                  <a:lnTo>
                    <a:pt x="2150" y="123"/>
                  </a:lnTo>
                  <a:lnTo>
                    <a:pt x="2150" y="123"/>
                  </a:lnTo>
                  <a:lnTo>
                    <a:pt x="2151" y="123"/>
                  </a:lnTo>
                  <a:lnTo>
                    <a:pt x="2151" y="123"/>
                  </a:lnTo>
                  <a:lnTo>
                    <a:pt x="2151" y="123"/>
                  </a:lnTo>
                  <a:lnTo>
                    <a:pt x="2152" y="123"/>
                  </a:lnTo>
                  <a:lnTo>
                    <a:pt x="2152" y="123"/>
                  </a:lnTo>
                  <a:lnTo>
                    <a:pt x="2152" y="123"/>
                  </a:lnTo>
                  <a:lnTo>
                    <a:pt x="2152" y="123"/>
                  </a:lnTo>
                  <a:lnTo>
                    <a:pt x="2153" y="123"/>
                  </a:lnTo>
                  <a:lnTo>
                    <a:pt x="2153" y="123"/>
                  </a:lnTo>
                  <a:lnTo>
                    <a:pt x="2153" y="123"/>
                  </a:lnTo>
                  <a:lnTo>
                    <a:pt x="2154" y="123"/>
                  </a:lnTo>
                  <a:lnTo>
                    <a:pt x="2154" y="123"/>
                  </a:lnTo>
                  <a:lnTo>
                    <a:pt x="2154" y="123"/>
                  </a:lnTo>
                  <a:lnTo>
                    <a:pt x="2154" y="123"/>
                  </a:lnTo>
                  <a:lnTo>
                    <a:pt x="2155" y="123"/>
                  </a:lnTo>
                  <a:lnTo>
                    <a:pt x="2155" y="123"/>
                  </a:lnTo>
                  <a:lnTo>
                    <a:pt x="2155" y="123"/>
                  </a:lnTo>
                  <a:lnTo>
                    <a:pt x="2156" y="123"/>
                  </a:lnTo>
                  <a:lnTo>
                    <a:pt x="2156" y="123"/>
                  </a:lnTo>
                  <a:lnTo>
                    <a:pt x="2156" y="123"/>
                  </a:lnTo>
                  <a:lnTo>
                    <a:pt x="2156" y="123"/>
                  </a:lnTo>
                  <a:lnTo>
                    <a:pt x="2157" y="123"/>
                  </a:lnTo>
                  <a:lnTo>
                    <a:pt x="2157" y="123"/>
                  </a:lnTo>
                  <a:lnTo>
                    <a:pt x="2157" y="123"/>
                  </a:lnTo>
                  <a:lnTo>
                    <a:pt x="2158" y="123"/>
                  </a:lnTo>
                  <a:lnTo>
                    <a:pt x="2158" y="123"/>
                  </a:lnTo>
                  <a:lnTo>
                    <a:pt x="2158" y="123"/>
                  </a:lnTo>
                  <a:lnTo>
                    <a:pt x="2158" y="123"/>
                  </a:lnTo>
                  <a:lnTo>
                    <a:pt x="2159" y="123"/>
                  </a:lnTo>
                  <a:lnTo>
                    <a:pt x="2159" y="123"/>
                  </a:lnTo>
                  <a:lnTo>
                    <a:pt x="2159" y="123"/>
                  </a:lnTo>
                  <a:lnTo>
                    <a:pt x="2160" y="123"/>
                  </a:lnTo>
                  <a:lnTo>
                    <a:pt x="2160" y="123"/>
                  </a:lnTo>
                  <a:lnTo>
                    <a:pt x="2160" y="123"/>
                  </a:lnTo>
                  <a:lnTo>
                    <a:pt x="2161" y="123"/>
                  </a:lnTo>
                  <a:lnTo>
                    <a:pt x="2161" y="123"/>
                  </a:lnTo>
                  <a:lnTo>
                    <a:pt x="2161" y="123"/>
                  </a:lnTo>
                  <a:lnTo>
                    <a:pt x="2161" y="123"/>
                  </a:lnTo>
                  <a:lnTo>
                    <a:pt x="2162" y="123"/>
                  </a:lnTo>
                  <a:lnTo>
                    <a:pt x="2162" y="123"/>
                  </a:lnTo>
                  <a:lnTo>
                    <a:pt x="2162" y="123"/>
                  </a:lnTo>
                  <a:lnTo>
                    <a:pt x="2163" y="123"/>
                  </a:lnTo>
                  <a:lnTo>
                    <a:pt x="2163" y="123"/>
                  </a:lnTo>
                  <a:lnTo>
                    <a:pt x="2163" y="123"/>
                  </a:lnTo>
                  <a:lnTo>
                    <a:pt x="2163" y="123"/>
                  </a:lnTo>
                  <a:lnTo>
                    <a:pt x="2164" y="123"/>
                  </a:lnTo>
                  <a:lnTo>
                    <a:pt x="2164" y="123"/>
                  </a:lnTo>
                  <a:lnTo>
                    <a:pt x="2164" y="123"/>
                  </a:lnTo>
                  <a:lnTo>
                    <a:pt x="2165" y="123"/>
                  </a:lnTo>
                  <a:lnTo>
                    <a:pt x="2165" y="123"/>
                  </a:lnTo>
                  <a:lnTo>
                    <a:pt x="2165" y="123"/>
                  </a:lnTo>
                  <a:lnTo>
                    <a:pt x="2165" y="123"/>
                  </a:lnTo>
                  <a:lnTo>
                    <a:pt x="2166" y="123"/>
                  </a:lnTo>
                  <a:lnTo>
                    <a:pt x="2166" y="123"/>
                  </a:lnTo>
                  <a:lnTo>
                    <a:pt x="2166" y="123"/>
                  </a:lnTo>
                  <a:lnTo>
                    <a:pt x="2166" y="123"/>
                  </a:lnTo>
                  <a:lnTo>
                    <a:pt x="2167" y="123"/>
                  </a:lnTo>
                  <a:lnTo>
                    <a:pt x="2167" y="123"/>
                  </a:lnTo>
                  <a:lnTo>
                    <a:pt x="2167" y="123"/>
                  </a:lnTo>
                  <a:lnTo>
                    <a:pt x="2168" y="123"/>
                  </a:lnTo>
                  <a:lnTo>
                    <a:pt x="2168" y="123"/>
                  </a:lnTo>
                  <a:lnTo>
                    <a:pt x="2168" y="123"/>
                  </a:lnTo>
                  <a:lnTo>
                    <a:pt x="2169" y="123"/>
                  </a:lnTo>
                  <a:lnTo>
                    <a:pt x="2169" y="123"/>
                  </a:lnTo>
                  <a:lnTo>
                    <a:pt x="2169" y="123"/>
                  </a:lnTo>
                  <a:lnTo>
                    <a:pt x="2169" y="123"/>
                  </a:lnTo>
                  <a:lnTo>
                    <a:pt x="2170" y="123"/>
                  </a:lnTo>
                  <a:lnTo>
                    <a:pt x="2170" y="123"/>
                  </a:lnTo>
                  <a:lnTo>
                    <a:pt x="2170" y="123"/>
                  </a:lnTo>
                  <a:lnTo>
                    <a:pt x="2171" y="123"/>
                  </a:lnTo>
                  <a:lnTo>
                    <a:pt x="2171" y="123"/>
                  </a:lnTo>
                  <a:lnTo>
                    <a:pt x="2171" y="123"/>
                  </a:lnTo>
                  <a:lnTo>
                    <a:pt x="2171" y="123"/>
                  </a:lnTo>
                  <a:lnTo>
                    <a:pt x="2171" y="123"/>
                  </a:lnTo>
                  <a:lnTo>
                    <a:pt x="2172" y="123"/>
                  </a:lnTo>
                  <a:lnTo>
                    <a:pt x="2172" y="123"/>
                  </a:lnTo>
                  <a:lnTo>
                    <a:pt x="2173" y="123"/>
                  </a:lnTo>
                  <a:lnTo>
                    <a:pt x="2173" y="123"/>
                  </a:lnTo>
                  <a:lnTo>
                    <a:pt x="2173" y="123"/>
                  </a:lnTo>
                  <a:lnTo>
                    <a:pt x="2173" y="123"/>
                  </a:lnTo>
                  <a:lnTo>
                    <a:pt x="2174" y="123"/>
                  </a:lnTo>
                  <a:lnTo>
                    <a:pt x="2174" y="123"/>
                  </a:lnTo>
                  <a:lnTo>
                    <a:pt x="2174" y="123"/>
                  </a:lnTo>
                  <a:lnTo>
                    <a:pt x="2175" y="123"/>
                  </a:lnTo>
                  <a:lnTo>
                    <a:pt x="2175" y="123"/>
                  </a:lnTo>
                  <a:lnTo>
                    <a:pt x="2175" y="123"/>
                  </a:lnTo>
                  <a:lnTo>
                    <a:pt x="2175" y="123"/>
                  </a:lnTo>
                  <a:lnTo>
                    <a:pt x="2176" y="123"/>
                  </a:lnTo>
                  <a:lnTo>
                    <a:pt x="2176" y="123"/>
                  </a:lnTo>
                  <a:lnTo>
                    <a:pt x="2176" y="123"/>
                  </a:lnTo>
                  <a:lnTo>
                    <a:pt x="2177" y="123"/>
                  </a:lnTo>
                  <a:lnTo>
                    <a:pt x="2177" y="123"/>
                  </a:lnTo>
                  <a:lnTo>
                    <a:pt x="2177" y="123"/>
                  </a:lnTo>
                  <a:lnTo>
                    <a:pt x="2177" y="123"/>
                  </a:lnTo>
                  <a:lnTo>
                    <a:pt x="2178" y="123"/>
                  </a:lnTo>
                  <a:lnTo>
                    <a:pt x="2178" y="123"/>
                  </a:lnTo>
                  <a:lnTo>
                    <a:pt x="2178" y="123"/>
                  </a:lnTo>
                  <a:lnTo>
                    <a:pt x="2179" y="123"/>
                  </a:lnTo>
                  <a:lnTo>
                    <a:pt x="2179" y="123"/>
                  </a:lnTo>
                  <a:lnTo>
                    <a:pt x="2179" y="123"/>
                  </a:lnTo>
                  <a:lnTo>
                    <a:pt x="2179" y="123"/>
                  </a:lnTo>
                  <a:lnTo>
                    <a:pt x="2180" y="123"/>
                  </a:lnTo>
                  <a:lnTo>
                    <a:pt x="2180" y="123"/>
                  </a:lnTo>
                  <a:lnTo>
                    <a:pt x="2180" y="123"/>
                  </a:lnTo>
                  <a:lnTo>
                    <a:pt x="2181" y="123"/>
                  </a:lnTo>
                  <a:lnTo>
                    <a:pt x="2181" y="123"/>
                  </a:lnTo>
                  <a:lnTo>
                    <a:pt x="2181" y="123"/>
                  </a:lnTo>
                  <a:lnTo>
                    <a:pt x="2181" y="123"/>
                  </a:lnTo>
                  <a:lnTo>
                    <a:pt x="2182" y="123"/>
                  </a:lnTo>
                  <a:lnTo>
                    <a:pt x="2182" y="123"/>
                  </a:lnTo>
                  <a:lnTo>
                    <a:pt x="2182" y="123"/>
                  </a:lnTo>
                  <a:lnTo>
                    <a:pt x="2183" y="123"/>
                  </a:lnTo>
                  <a:lnTo>
                    <a:pt x="2183" y="123"/>
                  </a:lnTo>
                  <a:lnTo>
                    <a:pt x="2183" y="123"/>
                  </a:lnTo>
                  <a:lnTo>
                    <a:pt x="2183" y="123"/>
                  </a:lnTo>
                  <a:lnTo>
                    <a:pt x="2184" y="123"/>
                  </a:lnTo>
                  <a:lnTo>
                    <a:pt x="2184" y="123"/>
                  </a:lnTo>
                  <a:lnTo>
                    <a:pt x="2184" y="123"/>
                  </a:lnTo>
                  <a:lnTo>
                    <a:pt x="2185" y="123"/>
                  </a:lnTo>
                  <a:lnTo>
                    <a:pt x="2185" y="123"/>
                  </a:lnTo>
                  <a:lnTo>
                    <a:pt x="2185" y="123"/>
                  </a:lnTo>
                  <a:lnTo>
                    <a:pt x="2185" y="123"/>
                  </a:lnTo>
                  <a:lnTo>
                    <a:pt x="2186" y="123"/>
                  </a:lnTo>
                  <a:lnTo>
                    <a:pt x="2186" y="123"/>
                  </a:lnTo>
                  <a:lnTo>
                    <a:pt x="2186" y="123"/>
                  </a:lnTo>
                  <a:lnTo>
                    <a:pt x="2187" y="123"/>
                  </a:lnTo>
                  <a:lnTo>
                    <a:pt x="2187" y="123"/>
                  </a:lnTo>
                  <a:lnTo>
                    <a:pt x="2187" y="123"/>
                  </a:lnTo>
                  <a:lnTo>
                    <a:pt x="2188" y="123"/>
                  </a:lnTo>
                  <a:lnTo>
                    <a:pt x="2188" y="123"/>
                  </a:lnTo>
                  <a:lnTo>
                    <a:pt x="2188" y="123"/>
                  </a:lnTo>
                  <a:lnTo>
                    <a:pt x="2188" y="123"/>
                  </a:lnTo>
                  <a:lnTo>
                    <a:pt x="2189" y="123"/>
                  </a:lnTo>
                  <a:lnTo>
                    <a:pt x="2189" y="123"/>
                  </a:lnTo>
                  <a:lnTo>
                    <a:pt x="2189" y="123"/>
                  </a:lnTo>
                  <a:lnTo>
                    <a:pt x="2190" y="123"/>
                  </a:lnTo>
                  <a:lnTo>
                    <a:pt x="2190" y="123"/>
                  </a:lnTo>
                  <a:lnTo>
                    <a:pt x="2190" y="123"/>
                  </a:lnTo>
                  <a:lnTo>
                    <a:pt x="2190" y="123"/>
                  </a:lnTo>
                  <a:lnTo>
                    <a:pt x="2191" y="123"/>
                  </a:lnTo>
                  <a:lnTo>
                    <a:pt x="2191" y="123"/>
                  </a:lnTo>
                  <a:lnTo>
                    <a:pt x="2191" y="123"/>
                  </a:lnTo>
                  <a:lnTo>
                    <a:pt x="2192" y="123"/>
                  </a:lnTo>
                  <a:lnTo>
                    <a:pt x="2192" y="123"/>
                  </a:lnTo>
                  <a:lnTo>
                    <a:pt x="2192" y="123"/>
                  </a:lnTo>
                  <a:lnTo>
                    <a:pt x="2192" y="123"/>
                  </a:lnTo>
                  <a:lnTo>
                    <a:pt x="2193" y="123"/>
                  </a:lnTo>
                  <a:lnTo>
                    <a:pt x="2193" y="123"/>
                  </a:lnTo>
                  <a:lnTo>
                    <a:pt x="2193" y="123"/>
                  </a:lnTo>
                  <a:lnTo>
                    <a:pt x="2194" y="123"/>
                  </a:lnTo>
                  <a:lnTo>
                    <a:pt x="2194" y="123"/>
                  </a:lnTo>
                  <a:lnTo>
                    <a:pt x="2194" y="123"/>
                  </a:lnTo>
                  <a:lnTo>
                    <a:pt x="2194" y="123"/>
                  </a:lnTo>
                  <a:lnTo>
                    <a:pt x="2195" y="123"/>
                  </a:lnTo>
                  <a:lnTo>
                    <a:pt x="2195" y="123"/>
                  </a:lnTo>
                  <a:lnTo>
                    <a:pt x="2195" y="123"/>
                  </a:lnTo>
                  <a:lnTo>
                    <a:pt x="2196" y="123"/>
                  </a:lnTo>
                  <a:lnTo>
                    <a:pt x="2196" y="123"/>
                  </a:lnTo>
                  <a:lnTo>
                    <a:pt x="2196" y="123"/>
                  </a:lnTo>
                  <a:lnTo>
                    <a:pt x="2196" y="123"/>
                  </a:lnTo>
                  <a:lnTo>
                    <a:pt x="2197" y="123"/>
                  </a:lnTo>
                  <a:lnTo>
                    <a:pt x="2197" y="123"/>
                  </a:lnTo>
                  <a:lnTo>
                    <a:pt x="2197" y="123"/>
                  </a:lnTo>
                  <a:lnTo>
                    <a:pt x="2197" y="123"/>
                  </a:lnTo>
                  <a:lnTo>
                    <a:pt x="2198" y="123"/>
                  </a:lnTo>
                  <a:lnTo>
                    <a:pt x="2198" y="123"/>
                  </a:lnTo>
                  <a:lnTo>
                    <a:pt x="2198" y="123"/>
                  </a:lnTo>
                  <a:lnTo>
                    <a:pt x="2199" y="123"/>
                  </a:lnTo>
                  <a:lnTo>
                    <a:pt x="2199" y="123"/>
                  </a:lnTo>
                  <a:lnTo>
                    <a:pt x="2199" y="123"/>
                  </a:lnTo>
                  <a:lnTo>
                    <a:pt x="2200" y="123"/>
                  </a:lnTo>
                  <a:lnTo>
                    <a:pt x="2200" y="123"/>
                  </a:lnTo>
                  <a:lnTo>
                    <a:pt x="2200" y="123"/>
                  </a:lnTo>
                  <a:lnTo>
                    <a:pt x="2200" y="123"/>
                  </a:lnTo>
                  <a:lnTo>
                    <a:pt x="2201" y="123"/>
                  </a:lnTo>
                  <a:lnTo>
                    <a:pt x="2201" y="123"/>
                  </a:lnTo>
                  <a:lnTo>
                    <a:pt x="2201" y="123"/>
                  </a:lnTo>
                  <a:lnTo>
                    <a:pt x="2202" y="123"/>
                  </a:lnTo>
                  <a:lnTo>
                    <a:pt x="2202" y="123"/>
                  </a:lnTo>
                  <a:lnTo>
                    <a:pt x="2202" y="123"/>
                  </a:lnTo>
                  <a:lnTo>
                    <a:pt x="2202" y="123"/>
                  </a:lnTo>
                  <a:lnTo>
                    <a:pt x="2202" y="123"/>
                  </a:lnTo>
                  <a:lnTo>
                    <a:pt x="2203" y="123"/>
                  </a:lnTo>
                  <a:lnTo>
                    <a:pt x="2203" y="123"/>
                  </a:lnTo>
                  <a:lnTo>
                    <a:pt x="2204" y="123"/>
                  </a:lnTo>
                  <a:lnTo>
                    <a:pt x="2204" y="123"/>
                  </a:lnTo>
                  <a:lnTo>
                    <a:pt x="2204" y="123"/>
                  </a:lnTo>
                  <a:lnTo>
                    <a:pt x="2204" y="123"/>
                  </a:lnTo>
                  <a:lnTo>
                    <a:pt x="2205" y="123"/>
                  </a:lnTo>
                  <a:lnTo>
                    <a:pt x="2205" y="123"/>
                  </a:lnTo>
                  <a:lnTo>
                    <a:pt x="2205" y="123"/>
                  </a:lnTo>
                  <a:lnTo>
                    <a:pt x="2206" y="123"/>
                  </a:lnTo>
                  <a:lnTo>
                    <a:pt x="2206" y="123"/>
                  </a:lnTo>
                  <a:lnTo>
                    <a:pt x="2206" y="123"/>
                  </a:lnTo>
                  <a:lnTo>
                    <a:pt x="2206" y="123"/>
                  </a:lnTo>
                  <a:lnTo>
                    <a:pt x="2207" y="123"/>
                  </a:lnTo>
                  <a:lnTo>
                    <a:pt x="2207" y="123"/>
                  </a:lnTo>
                  <a:lnTo>
                    <a:pt x="2207" y="123"/>
                  </a:lnTo>
                  <a:lnTo>
                    <a:pt x="2208" y="123"/>
                  </a:lnTo>
                  <a:lnTo>
                    <a:pt x="2208" y="123"/>
                  </a:lnTo>
                  <a:lnTo>
                    <a:pt x="2208" y="123"/>
                  </a:lnTo>
                  <a:lnTo>
                    <a:pt x="2208" y="123"/>
                  </a:lnTo>
                  <a:lnTo>
                    <a:pt x="2209" y="123"/>
                  </a:lnTo>
                  <a:lnTo>
                    <a:pt x="2209" y="123"/>
                  </a:lnTo>
                  <a:lnTo>
                    <a:pt x="2209" y="123"/>
                  </a:lnTo>
                  <a:lnTo>
                    <a:pt x="2210" y="123"/>
                  </a:lnTo>
                  <a:lnTo>
                    <a:pt x="2210" y="123"/>
                  </a:lnTo>
                  <a:lnTo>
                    <a:pt x="2210" y="123"/>
                  </a:lnTo>
                  <a:lnTo>
                    <a:pt x="2210" y="123"/>
                  </a:lnTo>
                  <a:lnTo>
                    <a:pt x="2211" y="123"/>
                  </a:lnTo>
                  <a:lnTo>
                    <a:pt x="2211" y="123"/>
                  </a:lnTo>
                  <a:lnTo>
                    <a:pt x="2211" y="123"/>
                  </a:lnTo>
                  <a:lnTo>
                    <a:pt x="2212" y="123"/>
                  </a:lnTo>
                  <a:lnTo>
                    <a:pt x="2212" y="123"/>
                  </a:lnTo>
                  <a:lnTo>
                    <a:pt x="2212" y="123"/>
                  </a:lnTo>
                  <a:lnTo>
                    <a:pt x="2213" y="123"/>
                  </a:lnTo>
                  <a:lnTo>
                    <a:pt x="2213" y="123"/>
                  </a:lnTo>
                  <a:lnTo>
                    <a:pt x="2213" y="123"/>
                  </a:lnTo>
                  <a:lnTo>
                    <a:pt x="2213" y="123"/>
                  </a:lnTo>
                  <a:lnTo>
                    <a:pt x="2214" y="123"/>
                  </a:lnTo>
                  <a:lnTo>
                    <a:pt x="2214" y="123"/>
                  </a:lnTo>
                  <a:lnTo>
                    <a:pt x="2214" y="123"/>
                  </a:lnTo>
                  <a:lnTo>
                    <a:pt x="2215" y="123"/>
                  </a:lnTo>
                  <a:lnTo>
                    <a:pt x="2215" y="123"/>
                  </a:lnTo>
                  <a:lnTo>
                    <a:pt x="2215" y="123"/>
                  </a:lnTo>
                  <a:lnTo>
                    <a:pt x="2215" y="123"/>
                  </a:lnTo>
                  <a:lnTo>
                    <a:pt x="2216" y="123"/>
                  </a:lnTo>
                  <a:lnTo>
                    <a:pt x="2216" y="123"/>
                  </a:lnTo>
                  <a:lnTo>
                    <a:pt x="2216" y="123"/>
                  </a:lnTo>
                  <a:lnTo>
                    <a:pt x="2217" y="123"/>
                  </a:lnTo>
                  <a:lnTo>
                    <a:pt x="2217" y="123"/>
                  </a:lnTo>
                  <a:lnTo>
                    <a:pt x="2217" y="123"/>
                  </a:lnTo>
                  <a:lnTo>
                    <a:pt x="2217" y="123"/>
                  </a:lnTo>
                  <a:lnTo>
                    <a:pt x="2218" y="123"/>
                  </a:lnTo>
                  <a:lnTo>
                    <a:pt x="2218" y="123"/>
                  </a:lnTo>
                  <a:lnTo>
                    <a:pt x="2218" y="123"/>
                  </a:lnTo>
                  <a:lnTo>
                    <a:pt x="2219" y="123"/>
                  </a:lnTo>
                  <a:lnTo>
                    <a:pt x="2219" y="123"/>
                  </a:lnTo>
                  <a:lnTo>
                    <a:pt x="2219" y="123"/>
                  </a:lnTo>
                  <a:lnTo>
                    <a:pt x="2219" y="123"/>
                  </a:lnTo>
                  <a:lnTo>
                    <a:pt x="2220" y="123"/>
                  </a:lnTo>
                  <a:lnTo>
                    <a:pt x="2220" y="123"/>
                  </a:lnTo>
                  <a:lnTo>
                    <a:pt x="2220" y="123"/>
                  </a:lnTo>
                  <a:lnTo>
                    <a:pt x="2221" y="123"/>
                  </a:lnTo>
                  <a:lnTo>
                    <a:pt x="2221" y="123"/>
                  </a:lnTo>
                  <a:lnTo>
                    <a:pt x="2221" y="123"/>
                  </a:lnTo>
                  <a:lnTo>
                    <a:pt x="2221" y="123"/>
                  </a:lnTo>
                  <a:lnTo>
                    <a:pt x="2222" y="123"/>
                  </a:lnTo>
                  <a:lnTo>
                    <a:pt x="2222" y="123"/>
                  </a:lnTo>
                  <a:lnTo>
                    <a:pt x="2222" y="123"/>
                  </a:lnTo>
                  <a:lnTo>
                    <a:pt x="2223" y="123"/>
                  </a:lnTo>
                  <a:lnTo>
                    <a:pt x="2223" y="123"/>
                  </a:lnTo>
                  <a:lnTo>
                    <a:pt x="2223" y="123"/>
                  </a:lnTo>
                  <a:lnTo>
                    <a:pt x="2223" y="123"/>
                  </a:lnTo>
                  <a:lnTo>
                    <a:pt x="2224" y="123"/>
                  </a:lnTo>
                  <a:lnTo>
                    <a:pt x="2224" y="123"/>
                  </a:lnTo>
                  <a:lnTo>
                    <a:pt x="2224" y="123"/>
                  </a:lnTo>
                  <a:lnTo>
                    <a:pt x="2225" y="123"/>
                  </a:lnTo>
                  <a:lnTo>
                    <a:pt x="2225" y="123"/>
                  </a:lnTo>
                  <a:lnTo>
                    <a:pt x="2225" y="123"/>
                  </a:lnTo>
                  <a:lnTo>
                    <a:pt x="2225" y="123"/>
                  </a:lnTo>
                  <a:lnTo>
                    <a:pt x="2226" y="123"/>
                  </a:lnTo>
                  <a:lnTo>
                    <a:pt x="2226" y="123"/>
                  </a:lnTo>
                  <a:lnTo>
                    <a:pt x="2226" y="123"/>
                  </a:lnTo>
                  <a:lnTo>
                    <a:pt x="2227" y="123"/>
                  </a:lnTo>
                  <a:lnTo>
                    <a:pt x="2227" y="123"/>
                  </a:lnTo>
                  <a:lnTo>
                    <a:pt x="2227" y="123"/>
                  </a:lnTo>
                  <a:lnTo>
                    <a:pt x="2227" y="123"/>
                  </a:lnTo>
                  <a:lnTo>
                    <a:pt x="2228" y="123"/>
                  </a:lnTo>
                  <a:lnTo>
                    <a:pt x="2228" y="123"/>
                  </a:lnTo>
                  <a:lnTo>
                    <a:pt x="2228" y="123"/>
                  </a:lnTo>
                  <a:lnTo>
                    <a:pt x="2228" y="123"/>
                  </a:lnTo>
                  <a:lnTo>
                    <a:pt x="2229" y="123"/>
                  </a:lnTo>
                  <a:lnTo>
                    <a:pt x="2229" y="123"/>
                  </a:lnTo>
                  <a:lnTo>
                    <a:pt x="2229" y="123"/>
                  </a:lnTo>
                  <a:lnTo>
                    <a:pt x="2230" y="123"/>
                  </a:lnTo>
                  <a:lnTo>
                    <a:pt x="2230" y="123"/>
                  </a:lnTo>
                  <a:lnTo>
                    <a:pt x="2230" y="123"/>
                  </a:lnTo>
                  <a:lnTo>
                    <a:pt x="2231" y="123"/>
                  </a:lnTo>
                  <a:lnTo>
                    <a:pt x="2231" y="123"/>
                  </a:lnTo>
                  <a:lnTo>
                    <a:pt x="2231" y="123"/>
                  </a:lnTo>
                  <a:lnTo>
                    <a:pt x="2231" y="123"/>
                  </a:lnTo>
                  <a:lnTo>
                    <a:pt x="2232" y="123"/>
                  </a:lnTo>
                  <a:lnTo>
                    <a:pt x="2232" y="123"/>
                  </a:lnTo>
                  <a:lnTo>
                    <a:pt x="2232" y="123"/>
                  </a:lnTo>
                  <a:lnTo>
                    <a:pt x="2233" y="123"/>
                  </a:lnTo>
                  <a:lnTo>
                    <a:pt x="2233" y="123"/>
                  </a:lnTo>
                  <a:lnTo>
                    <a:pt x="2233" y="123"/>
                  </a:lnTo>
                  <a:lnTo>
                    <a:pt x="2233" y="123"/>
                  </a:lnTo>
                  <a:lnTo>
                    <a:pt x="2233" y="123"/>
                  </a:lnTo>
                  <a:lnTo>
                    <a:pt x="2234" y="123"/>
                  </a:lnTo>
                  <a:lnTo>
                    <a:pt x="2234" y="123"/>
                  </a:lnTo>
                  <a:lnTo>
                    <a:pt x="2235" y="123"/>
                  </a:lnTo>
                  <a:lnTo>
                    <a:pt x="2235" y="123"/>
                  </a:lnTo>
                  <a:lnTo>
                    <a:pt x="2235" y="123"/>
                  </a:lnTo>
                  <a:lnTo>
                    <a:pt x="2235" y="123"/>
                  </a:lnTo>
                  <a:lnTo>
                    <a:pt x="2236" y="123"/>
                  </a:lnTo>
                  <a:lnTo>
                    <a:pt x="2236" y="123"/>
                  </a:lnTo>
                  <a:lnTo>
                    <a:pt x="2236" y="123"/>
                  </a:lnTo>
                  <a:lnTo>
                    <a:pt x="2237" y="123"/>
                  </a:lnTo>
                  <a:lnTo>
                    <a:pt x="2237" y="123"/>
                  </a:lnTo>
                  <a:lnTo>
                    <a:pt x="2237" y="123"/>
                  </a:lnTo>
                  <a:lnTo>
                    <a:pt x="2238" y="123"/>
                  </a:lnTo>
                  <a:lnTo>
                    <a:pt x="2238" y="123"/>
                  </a:lnTo>
                  <a:lnTo>
                    <a:pt x="2238" y="123"/>
                  </a:lnTo>
                  <a:lnTo>
                    <a:pt x="2238" y="123"/>
                  </a:lnTo>
                  <a:lnTo>
                    <a:pt x="2239" y="123"/>
                  </a:lnTo>
                  <a:lnTo>
                    <a:pt x="2239" y="123"/>
                  </a:lnTo>
                  <a:lnTo>
                    <a:pt x="2239" y="123"/>
                  </a:lnTo>
                  <a:lnTo>
                    <a:pt x="2240" y="123"/>
                  </a:lnTo>
                  <a:lnTo>
                    <a:pt x="2240" y="123"/>
                  </a:lnTo>
                  <a:lnTo>
                    <a:pt x="2240" y="123"/>
                  </a:lnTo>
                  <a:lnTo>
                    <a:pt x="2240" y="123"/>
                  </a:lnTo>
                  <a:lnTo>
                    <a:pt x="2241" y="123"/>
                  </a:lnTo>
                  <a:lnTo>
                    <a:pt x="2241" y="123"/>
                  </a:lnTo>
                  <a:lnTo>
                    <a:pt x="2241" y="123"/>
                  </a:lnTo>
                  <a:lnTo>
                    <a:pt x="2242" y="123"/>
                  </a:lnTo>
                  <a:lnTo>
                    <a:pt x="2242" y="123"/>
                  </a:lnTo>
                  <a:lnTo>
                    <a:pt x="2242" y="123"/>
                  </a:lnTo>
                  <a:lnTo>
                    <a:pt x="2242" y="123"/>
                  </a:lnTo>
                  <a:lnTo>
                    <a:pt x="2243" y="123"/>
                  </a:lnTo>
                  <a:lnTo>
                    <a:pt x="2243" y="123"/>
                  </a:lnTo>
                  <a:lnTo>
                    <a:pt x="2243" y="123"/>
                  </a:lnTo>
                  <a:lnTo>
                    <a:pt x="2244" y="123"/>
                  </a:lnTo>
                  <a:lnTo>
                    <a:pt x="2244" y="123"/>
                  </a:lnTo>
                  <a:lnTo>
                    <a:pt x="2244" y="123"/>
                  </a:lnTo>
                  <a:lnTo>
                    <a:pt x="2244" y="123"/>
                  </a:lnTo>
                  <a:lnTo>
                    <a:pt x="2245" y="123"/>
                  </a:lnTo>
                  <a:lnTo>
                    <a:pt x="2245" y="123"/>
                  </a:lnTo>
                  <a:lnTo>
                    <a:pt x="2245" y="123"/>
                  </a:lnTo>
                  <a:lnTo>
                    <a:pt x="2246" y="123"/>
                  </a:lnTo>
                  <a:lnTo>
                    <a:pt x="2246" y="123"/>
                  </a:lnTo>
                  <a:lnTo>
                    <a:pt x="2246" y="123"/>
                  </a:lnTo>
                  <a:lnTo>
                    <a:pt x="2246" y="123"/>
                  </a:lnTo>
                  <a:lnTo>
                    <a:pt x="2247" y="123"/>
                  </a:lnTo>
                  <a:lnTo>
                    <a:pt x="2247" y="123"/>
                  </a:lnTo>
                  <a:lnTo>
                    <a:pt x="2247" y="123"/>
                  </a:lnTo>
                  <a:lnTo>
                    <a:pt x="2248" y="123"/>
                  </a:lnTo>
                  <a:lnTo>
                    <a:pt x="2248" y="123"/>
                  </a:lnTo>
                  <a:lnTo>
                    <a:pt x="2248" y="123"/>
                  </a:lnTo>
                  <a:lnTo>
                    <a:pt x="2248" y="123"/>
                  </a:lnTo>
                  <a:lnTo>
                    <a:pt x="2249" y="123"/>
                  </a:lnTo>
                  <a:lnTo>
                    <a:pt x="2249" y="123"/>
                  </a:lnTo>
                  <a:lnTo>
                    <a:pt x="2249" y="123"/>
                  </a:lnTo>
                  <a:lnTo>
                    <a:pt x="2250" y="123"/>
                  </a:lnTo>
                  <a:lnTo>
                    <a:pt x="2250" y="123"/>
                  </a:lnTo>
                  <a:lnTo>
                    <a:pt x="2250" y="123"/>
                  </a:lnTo>
                  <a:lnTo>
                    <a:pt x="2250" y="123"/>
                  </a:lnTo>
                  <a:lnTo>
                    <a:pt x="2251" y="123"/>
                  </a:lnTo>
                  <a:lnTo>
                    <a:pt x="2251" y="123"/>
                  </a:lnTo>
                  <a:lnTo>
                    <a:pt x="2251" y="123"/>
                  </a:lnTo>
                  <a:lnTo>
                    <a:pt x="2252" y="123"/>
                  </a:lnTo>
                  <a:lnTo>
                    <a:pt x="2252" y="123"/>
                  </a:lnTo>
                  <a:lnTo>
                    <a:pt x="2252" y="123"/>
                  </a:lnTo>
                  <a:lnTo>
                    <a:pt x="2252" y="123"/>
                  </a:lnTo>
                  <a:lnTo>
                    <a:pt x="2253" y="123"/>
                  </a:lnTo>
                  <a:lnTo>
                    <a:pt x="2253" y="123"/>
                  </a:lnTo>
                  <a:lnTo>
                    <a:pt x="2253" y="123"/>
                  </a:lnTo>
                  <a:lnTo>
                    <a:pt x="2254" y="123"/>
                  </a:lnTo>
                  <a:lnTo>
                    <a:pt x="2254" y="123"/>
                  </a:lnTo>
                  <a:lnTo>
                    <a:pt x="2254" y="123"/>
                  </a:lnTo>
                  <a:lnTo>
                    <a:pt x="2254" y="123"/>
                  </a:lnTo>
                  <a:lnTo>
                    <a:pt x="2255" y="123"/>
                  </a:lnTo>
                  <a:lnTo>
                    <a:pt x="2255" y="123"/>
                  </a:lnTo>
                  <a:lnTo>
                    <a:pt x="2255" y="123"/>
                  </a:lnTo>
                  <a:lnTo>
                    <a:pt x="2256" y="123"/>
                  </a:lnTo>
                  <a:lnTo>
                    <a:pt x="2256" y="123"/>
                  </a:lnTo>
                  <a:lnTo>
                    <a:pt x="2256" y="123"/>
                  </a:lnTo>
                  <a:lnTo>
                    <a:pt x="2256" y="123"/>
                  </a:lnTo>
                  <a:lnTo>
                    <a:pt x="2257" y="123"/>
                  </a:lnTo>
                  <a:lnTo>
                    <a:pt x="2257" y="123"/>
                  </a:lnTo>
                  <a:lnTo>
                    <a:pt x="2257" y="123"/>
                  </a:lnTo>
                  <a:lnTo>
                    <a:pt x="2258" y="123"/>
                  </a:lnTo>
                  <a:lnTo>
                    <a:pt x="2258" y="123"/>
                  </a:lnTo>
                  <a:lnTo>
                    <a:pt x="2258" y="123"/>
                  </a:lnTo>
                  <a:lnTo>
                    <a:pt x="2258" y="123"/>
                  </a:lnTo>
                  <a:lnTo>
                    <a:pt x="2259" y="123"/>
                  </a:lnTo>
                  <a:lnTo>
                    <a:pt x="2259" y="123"/>
                  </a:lnTo>
                  <a:lnTo>
                    <a:pt x="2259" y="123"/>
                  </a:lnTo>
                  <a:lnTo>
                    <a:pt x="2259" y="123"/>
                  </a:lnTo>
                  <a:lnTo>
                    <a:pt x="2260" y="123"/>
                  </a:lnTo>
                  <a:lnTo>
                    <a:pt x="2260" y="123"/>
                  </a:lnTo>
                  <a:lnTo>
                    <a:pt x="2260" y="123"/>
                  </a:lnTo>
                  <a:lnTo>
                    <a:pt x="2261" y="123"/>
                  </a:lnTo>
                  <a:lnTo>
                    <a:pt x="2261" y="123"/>
                  </a:lnTo>
                  <a:lnTo>
                    <a:pt x="2261" y="123"/>
                  </a:lnTo>
                  <a:lnTo>
                    <a:pt x="2262" y="123"/>
                  </a:lnTo>
                  <a:lnTo>
                    <a:pt x="2262" y="123"/>
                  </a:lnTo>
                  <a:lnTo>
                    <a:pt x="2262" y="123"/>
                  </a:lnTo>
                  <a:lnTo>
                    <a:pt x="2263" y="123"/>
                  </a:lnTo>
                  <a:lnTo>
                    <a:pt x="2263" y="123"/>
                  </a:lnTo>
                  <a:lnTo>
                    <a:pt x="2263" y="123"/>
                  </a:lnTo>
                  <a:lnTo>
                    <a:pt x="2263" y="123"/>
                  </a:lnTo>
                  <a:lnTo>
                    <a:pt x="2264" y="123"/>
                  </a:lnTo>
                  <a:lnTo>
                    <a:pt x="2264" y="123"/>
                  </a:lnTo>
                  <a:lnTo>
                    <a:pt x="2264" y="123"/>
                  </a:lnTo>
                  <a:lnTo>
                    <a:pt x="2265" y="123"/>
                  </a:lnTo>
                  <a:lnTo>
                    <a:pt x="2265" y="123"/>
                  </a:lnTo>
                  <a:lnTo>
                    <a:pt x="2265" y="123"/>
                  </a:lnTo>
                  <a:lnTo>
                    <a:pt x="2265" y="123"/>
                  </a:lnTo>
                  <a:lnTo>
                    <a:pt x="2266" y="123"/>
                  </a:lnTo>
                  <a:lnTo>
                    <a:pt x="2266" y="123"/>
                  </a:lnTo>
                  <a:lnTo>
                    <a:pt x="2266" y="123"/>
                  </a:lnTo>
                  <a:lnTo>
                    <a:pt x="2267" y="123"/>
                  </a:lnTo>
                  <a:lnTo>
                    <a:pt x="2267" y="123"/>
                  </a:lnTo>
                  <a:lnTo>
                    <a:pt x="2267" y="123"/>
                  </a:lnTo>
                  <a:lnTo>
                    <a:pt x="2267" y="123"/>
                  </a:lnTo>
                  <a:lnTo>
                    <a:pt x="2268" y="123"/>
                  </a:lnTo>
                  <a:lnTo>
                    <a:pt x="2268" y="123"/>
                  </a:lnTo>
                  <a:lnTo>
                    <a:pt x="2268" y="123"/>
                  </a:lnTo>
                  <a:lnTo>
                    <a:pt x="2269" y="123"/>
                  </a:lnTo>
                  <a:lnTo>
                    <a:pt x="2269" y="123"/>
                  </a:lnTo>
                  <a:lnTo>
                    <a:pt x="2269" y="123"/>
                  </a:lnTo>
                  <a:lnTo>
                    <a:pt x="2269" y="123"/>
                  </a:lnTo>
                  <a:lnTo>
                    <a:pt x="2270" y="123"/>
                  </a:lnTo>
                  <a:lnTo>
                    <a:pt x="2270" y="123"/>
                  </a:lnTo>
                  <a:lnTo>
                    <a:pt x="2270" y="123"/>
                  </a:lnTo>
                  <a:lnTo>
                    <a:pt x="2271" y="123"/>
                  </a:lnTo>
                  <a:lnTo>
                    <a:pt x="2271" y="123"/>
                  </a:lnTo>
                  <a:lnTo>
                    <a:pt x="2271" y="123"/>
                  </a:lnTo>
                  <a:lnTo>
                    <a:pt x="2271" y="123"/>
                  </a:lnTo>
                  <a:lnTo>
                    <a:pt x="2272" y="123"/>
                  </a:lnTo>
                  <a:lnTo>
                    <a:pt x="2272" y="123"/>
                  </a:lnTo>
                  <a:lnTo>
                    <a:pt x="2272" y="123"/>
                  </a:lnTo>
                  <a:lnTo>
                    <a:pt x="2273" y="123"/>
                  </a:lnTo>
                  <a:lnTo>
                    <a:pt x="2273" y="123"/>
                  </a:lnTo>
                  <a:lnTo>
                    <a:pt x="2273" y="123"/>
                  </a:lnTo>
                  <a:lnTo>
                    <a:pt x="2273" y="123"/>
                  </a:lnTo>
                  <a:lnTo>
                    <a:pt x="2274" y="123"/>
                  </a:lnTo>
                  <a:lnTo>
                    <a:pt x="2274" y="123"/>
                  </a:lnTo>
                  <a:lnTo>
                    <a:pt x="2274" y="123"/>
                  </a:lnTo>
                  <a:lnTo>
                    <a:pt x="2275" y="123"/>
                  </a:lnTo>
                  <a:lnTo>
                    <a:pt x="2275" y="123"/>
                  </a:lnTo>
                  <a:lnTo>
                    <a:pt x="2275" y="123"/>
                  </a:lnTo>
                  <a:lnTo>
                    <a:pt x="2275" y="123"/>
                  </a:lnTo>
                  <a:lnTo>
                    <a:pt x="2276" y="123"/>
                  </a:lnTo>
                  <a:lnTo>
                    <a:pt x="2276" y="123"/>
                  </a:lnTo>
                  <a:lnTo>
                    <a:pt x="2276" y="123"/>
                  </a:lnTo>
                  <a:lnTo>
                    <a:pt x="2277" y="123"/>
                  </a:lnTo>
                  <a:lnTo>
                    <a:pt x="2277" y="123"/>
                  </a:lnTo>
                  <a:lnTo>
                    <a:pt x="2277" y="123"/>
                  </a:lnTo>
                  <a:lnTo>
                    <a:pt x="2277" y="123"/>
                  </a:lnTo>
                  <a:lnTo>
                    <a:pt x="2278" y="123"/>
                  </a:lnTo>
                  <a:lnTo>
                    <a:pt x="2278" y="123"/>
                  </a:lnTo>
                  <a:lnTo>
                    <a:pt x="2278" y="123"/>
                  </a:lnTo>
                  <a:lnTo>
                    <a:pt x="2279" y="123"/>
                  </a:lnTo>
                  <a:lnTo>
                    <a:pt x="2279" y="123"/>
                  </a:lnTo>
                  <a:lnTo>
                    <a:pt x="2279" y="123"/>
                  </a:lnTo>
                  <a:lnTo>
                    <a:pt x="2279" y="123"/>
                  </a:lnTo>
                  <a:lnTo>
                    <a:pt x="2280" y="123"/>
                  </a:lnTo>
                  <a:lnTo>
                    <a:pt x="2280" y="123"/>
                  </a:lnTo>
                  <a:lnTo>
                    <a:pt x="2280" y="123"/>
                  </a:lnTo>
                  <a:lnTo>
                    <a:pt x="2281" y="123"/>
                  </a:lnTo>
                  <a:lnTo>
                    <a:pt x="2281" y="123"/>
                  </a:lnTo>
                  <a:lnTo>
                    <a:pt x="2281" y="123"/>
                  </a:lnTo>
                  <a:lnTo>
                    <a:pt x="2281" y="123"/>
                  </a:lnTo>
                  <a:lnTo>
                    <a:pt x="2282" y="123"/>
                  </a:lnTo>
                  <a:lnTo>
                    <a:pt x="2282" y="123"/>
                  </a:lnTo>
                  <a:lnTo>
                    <a:pt x="2282" y="123"/>
                  </a:lnTo>
                  <a:lnTo>
                    <a:pt x="2283" y="123"/>
                  </a:lnTo>
                  <a:lnTo>
                    <a:pt x="2283" y="123"/>
                  </a:lnTo>
                  <a:lnTo>
                    <a:pt x="2283" y="123"/>
                  </a:lnTo>
                  <a:lnTo>
                    <a:pt x="2283" y="123"/>
                  </a:lnTo>
                  <a:lnTo>
                    <a:pt x="2284" y="123"/>
                  </a:lnTo>
                  <a:lnTo>
                    <a:pt x="2284" y="123"/>
                  </a:lnTo>
                  <a:lnTo>
                    <a:pt x="2284" y="123"/>
                  </a:lnTo>
                  <a:lnTo>
                    <a:pt x="2285" y="123"/>
                  </a:lnTo>
                  <a:lnTo>
                    <a:pt x="2285" y="123"/>
                  </a:lnTo>
                  <a:lnTo>
                    <a:pt x="2285" y="123"/>
                  </a:lnTo>
                  <a:lnTo>
                    <a:pt x="2285" y="123"/>
                  </a:lnTo>
                  <a:lnTo>
                    <a:pt x="2286" y="123"/>
                  </a:lnTo>
                  <a:lnTo>
                    <a:pt x="2286" y="123"/>
                  </a:lnTo>
                  <a:lnTo>
                    <a:pt x="2286" y="123"/>
                  </a:lnTo>
                  <a:lnTo>
                    <a:pt x="2287" y="123"/>
                  </a:lnTo>
                  <a:lnTo>
                    <a:pt x="2287" y="123"/>
                  </a:lnTo>
                  <a:lnTo>
                    <a:pt x="2287" y="123"/>
                  </a:lnTo>
                  <a:lnTo>
                    <a:pt x="2287" y="123"/>
                  </a:lnTo>
                  <a:lnTo>
                    <a:pt x="2288" y="123"/>
                  </a:lnTo>
                  <a:lnTo>
                    <a:pt x="2288" y="123"/>
                  </a:lnTo>
                  <a:lnTo>
                    <a:pt x="2288" y="123"/>
                  </a:lnTo>
                  <a:lnTo>
                    <a:pt x="2289" y="123"/>
                  </a:lnTo>
                  <a:lnTo>
                    <a:pt x="2289" y="123"/>
                  </a:lnTo>
                  <a:lnTo>
                    <a:pt x="2289" y="123"/>
                  </a:lnTo>
                  <a:lnTo>
                    <a:pt x="2290" y="123"/>
                  </a:lnTo>
                  <a:lnTo>
                    <a:pt x="2290" y="123"/>
                  </a:lnTo>
                  <a:lnTo>
                    <a:pt x="2290" y="123"/>
                  </a:lnTo>
                  <a:lnTo>
                    <a:pt x="2290" y="123"/>
                  </a:lnTo>
                  <a:lnTo>
                    <a:pt x="2290" y="123"/>
                  </a:lnTo>
                  <a:lnTo>
                    <a:pt x="2291" y="123"/>
                  </a:lnTo>
                  <a:lnTo>
                    <a:pt x="2291" y="123"/>
                  </a:lnTo>
                  <a:lnTo>
                    <a:pt x="2292" y="123"/>
                  </a:lnTo>
                  <a:lnTo>
                    <a:pt x="2292" y="123"/>
                  </a:lnTo>
                  <a:lnTo>
                    <a:pt x="2292" y="123"/>
                  </a:lnTo>
                  <a:lnTo>
                    <a:pt x="2292" y="123"/>
                  </a:lnTo>
                  <a:lnTo>
                    <a:pt x="2293" y="123"/>
                  </a:lnTo>
                  <a:lnTo>
                    <a:pt x="2293" y="123"/>
                  </a:lnTo>
                  <a:lnTo>
                    <a:pt x="2293" y="123"/>
                  </a:lnTo>
                  <a:lnTo>
                    <a:pt x="2294" y="123"/>
                  </a:lnTo>
                  <a:lnTo>
                    <a:pt x="2294" y="123"/>
                  </a:lnTo>
                  <a:lnTo>
                    <a:pt x="2294" y="123"/>
                  </a:lnTo>
                  <a:lnTo>
                    <a:pt x="2294" y="123"/>
                  </a:lnTo>
                  <a:lnTo>
                    <a:pt x="2295" y="123"/>
                  </a:lnTo>
                  <a:lnTo>
                    <a:pt x="2295" y="123"/>
                  </a:lnTo>
                  <a:lnTo>
                    <a:pt x="2295" y="123"/>
                  </a:lnTo>
                  <a:lnTo>
                    <a:pt x="2296" y="123"/>
                  </a:lnTo>
                  <a:lnTo>
                    <a:pt x="2296" y="123"/>
                  </a:lnTo>
                  <a:lnTo>
                    <a:pt x="2296" y="123"/>
                  </a:lnTo>
                  <a:lnTo>
                    <a:pt x="2296" y="123"/>
                  </a:lnTo>
                  <a:lnTo>
                    <a:pt x="2297" y="123"/>
                  </a:lnTo>
                  <a:lnTo>
                    <a:pt x="2297" y="123"/>
                  </a:lnTo>
                  <a:lnTo>
                    <a:pt x="2297" y="123"/>
                  </a:lnTo>
                  <a:lnTo>
                    <a:pt x="2298" y="123"/>
                  </a:lnTo>
                  <a:lnTo>
                    <a:pt x="2298" y="123"/>
                  </a:lnTo>
                  <a:lnTo>
                    <a:pt x="2298" y="123"/>
                  </a:lnTo>
                  <a:lnTo>
                    <a:pt x="2298" y="123"/>
                  </a:lnTo>
                  <a:lnTo>
                    <a:pt x="2299" y="123"/>
                  </a:lnTo>
                  <a:lnTo>
                    <a:pt x="2299" y="123"/>
                  </a:lnTo>
                  <a:lnTo>
                    <a:pt x="2299" y="123"/>
                  </a:lnTo>
                  <a:lnTo>
                    <a:pt x="2300" y="123"/>
                  </a:lnTo>
                  <a:lnTo>
                    <a:pt x="2300" y="123"/>
                  </a:lnTo>
                  <a:lnTo>
                    <a:pt x="2300" y="123"/>
                  </a:lnTo>
                  <a:lnTo>
                    <a:pt x="2300" y="123"/>
                  </a:lnTo>
                  <a:lnTo>
                    <a:pt x="2301" y="123"/>
                  </a:lnTo>
                  <a:lnTo>
                    <a:pt x="2301" y="123"/>
                  </a:lnTo>
                  <a:lnTo>
                    <a:pt x="2301" y="123"/>
                  </a:lnTo>
                  <a:lnTo>
                    <a:pt x="2302" y="123"/>
                  </a:lnTo>
                  <a:lnTo>
                    <a:pt x="2302" y="123"/>
                  </a:lnTo>
                  <a:lnTo>
                    <a:pt x="2302" y="123"/>
                  </a:lnTo>
                  <a:lnTo>
                    <a:pt x="2302" y="123"/>
                  </a:lnTo>
                  <a:lnTo>
                    <a:pt x="2303" y="123"/>
                  </a:lnTo>
                  <a:lnTo>
                    <a:pt x="2303" y="123"/>
                  </a:lnTo>
                  <a:lnTo>
                    <a:pt x="2303" y="123"/>
                  </a:lnTo>
                  <a:lnTo>
                    <a:pt x="2304" y="123"/>
                  </a:lnTo>
                  <a:lnTo>
                    <a:pt x="2304" y="123"/>
                  </a:lnTo>
                  <a:lnTo>
                    <a:pt x="2304" y="123"/>
                  </a:lnTo>
                  <a:lnTo>
                    <a:pt x="2304" y="123"/>
                  </a:lnTo>
                  <a:lnTo>
                    <a:pt x="2305" y="123"/>
                  </a:lnTo>
                  <a:lnTo>
                    <a:pt x="2305" y="123"/>
                  </a:lnTo>
                  <a:lnTo>
                    <a:pt x="2305" y="123"/>
                  </a:lnTo>
                  <a:lnTo>
                    <a:pt x="2306" y="123"/>
                  </a:lnTo>
                  <a:lnTo>
                    <a:pt x="2306" y="123"/>
                  </a:lnTo>
                  <a:lnTo>
                    <a:pt x="2306" y="123"/>
                  </a:lnTo>
                  <a:lnTo>
                    <a:pt x="2306" y="123"/>
                  </a:lnTo>
                  <a:lnTo>
                    <a:pt x="2307" y="123"/>
                  </a:lnTo>
                  <a:lnTo>
                    <a:pt x="2307" y="123"/>
                  </a:lnTo>
                  <a:lnTo>
                    <a:pt x="2307" y="123"/>
                  </a:lnTo>
                  <a:lnTo>
                    <a:pt x="2308" y="123"/>
                  </a:lnTo>
                  <a:lnTo>
                    <a:pt x="2308" y="123"/>
                  </a:lnTo>
                  <a:lnTo>
                    <a:pt x="2308" y="123"/>
                  </a:lnTo>
                  <a:lnTo>
                    <a:pt x="2308" y="123"/>
                  </a:lnTo>
                  <a:lnTo>
                    <a:pt x="2309" y="123"/>
                  </a:lnTo>
                  <a:lnTo>
                    <a:pt x="2309" y="123"/>
                  </a:lnTo>
                  <a:lnTo>
                    <a:pt x="2309" y="123"/>
                  </a:lnTo>
                  <a:lnTo>
                    <a:pt x="2310" y="123"/>
                  </a:lnTo>
                  <a:lnTo>
                    <a:pt x="2310" y="123"/>
                  </a:lnTo>
                  <a:lnTo>
                    <a:pt x="2310" y="123"/>
                  </a:lnTo>
                  <a:lnTo>
                    <a:pt x="2310" y="123"/>
                  </a:lnTo>
                  <a:lnTo>
                    <a:pt x="2311" y="123"/>
                  </a:lnTo>
                  <a:lnTo>
                    <a:pt x="2311" y="123"/>
                  </a:lnTo>
                  <a:lnTo>
                    <a:pt x="2311" y="123"/>
                  </a:lnTo>
                  <a:lnTo>
                    <a:pt x="2312" y="123"/>
                  </a:lnTo>
                  <a:lnTo>
                    <a:pt x="2312" y="123"/>
                  </a:lnTo>
                  <a:lnTo>
                    <a:pt x="2312" y="123"/>
                  </a:lnTo>
                  <a:lnTo>
                    <a:pt x="2312" y="123"/>
                  </a:lnTo>
                  <a:lnTo>
                    <a:pt x="2313" y="123"/>
                  </a:lnTo>
                  <a:lnTo>
                    <a:pt x="2313" y="123"/>
                  </a:lnTo>
                  <a:lnTo>
                    <a:pt x="2313" y="123"/>
                  </a:lnTo>
                  <a:lnTo>
                    <a:pt x="2314" y="123"/>
                  </a:lnTo>
                  <a:lnTo>
                    <a:pt x="2314" y="123"/>
                  </a:lnTo>
                  <a:lnTo>
                    <a:pt x="2314" y="123"/>
                  </a:lnTo>
                  <a:lnTo>
                    <a:pt x="2315" y="123"/>
                  </a:lnTo>
                  <a:lnTo>
                    <a:pt x="2315" y="123"/>
                  </a:lnTo>
                  <a:lnTo>
                    <a:pt x="2315" y="123"/>
                  </a:lnTo>
                  <a:lnTo>
                    <a:pt x="2315" y="123"/>
                  </a:lnTo>
                  <a:lnTo>
                    <a:pt x="2316" y="123"/>
                  </a:lnTo>
                  <a:lnTo>
                    <a:pt x="2316" y="123"/>
                  </a:lnTo>
                  <a:lnTo>
                    <a:pt x="2316" y="123"/>
                  </a:lnTo>
                  <a:lnTo>
                    <a:pt x="2316" y="123"/>
                  </a:lnTo>
                  <a:lnTo>
                    <a:pt x="2317" y="123"/>
                  </a:lnTo>
                  <a:lnTo>
                    <a:pt x="2317" y="123"/>
                  </a:lnTo>
                  <a:lnTo>
                    <a:pt x="2317" y="123"/>
                  </a:lnTo>
                  <a:lnTo>
                    <a:pt x="2318" y="123"/>
                  </a:lnTo>
                  <a:lnTo>
                    <a:pt x="2318" y="123"/>
                  </a:lnTo>
                  <a:lnTo>
                    <a:pt x="2318" y="123"/>
                  </a:lnTo>
                  <a:lnTo>
                    <a:pt x="2319" y="123"/>
                  </a:lnTo>
                  <a:lnTo>
                    <a:pt x="2319" y="123"/>
                  </a:lnTo>
                  <a:lnTo>
                    <a:pt x="2319" y="123"/>
                  </a:lnTo>
                  <a:lnTo>
                    <a:pt x="2319" y="123"/>
                  </a:lnTo>
                  <a:lnTo>
                    <a:pt x="2320" y="123"/>
                  </a:lnTo>
                  <a:lnTo>
                    <a:pt x="2320" y="123"/>
                  </a:lnTo>
                  <a:lnTo>
                    <a:pt x="2320" y="123"/>
                  </a:lnTo>
                  <a:lnTo>
                    <a:pt x="2321" y="123"/>
                  </a:lnTo>
                  <a:lnTo>
                    <a:pt x="2321" y="123"/>
                  </a:lnTo>
                  <a:lnTo>
                    <a:pt x="2321" y="123"/>
                  </a:lnTo>
                  <a:lnTo>
                    <a:pt x="2321" y="123"/>
                  </a:lnTo>
                  <a:lnTo>
                    <a:pt x="2321" y="123"/>
                  </a:lnTo>
                  <a:lnTo>
                    <a:pt x="2322" y="123"/>
                  </a:lnTo>
                  <a:lnTo>
                    <a:pt x="2322" y="123"/>
                  </a:lnTo>
                  <a:lnTo>
                    <a:pt x="2323" y="123"/>
                  </a:lnTo>
                  <a:lnTo>
                    <a:pt x="2323" y="123"/>
                  </a:lnTo>
                  <a:lnTo>
                    <a:pt x="2323" y="123"/>
                  </a:lnTo>
                  <a:lnTo>
                    <a:pt x="2323" y="123"/>
                  </a:lnTo>
                  <a:lnTo>
                    <a:pt x="2324" y="123"/>
                  </a:lnTo>
                  <a:lnTo>
                    <a:pt x="2324" y="123"/>
                  </a:lnTo>
                  <a:lnTo>
                    <a:pt x="2324" y="123"/>
                  </a:lnTo>
                  <a:lnTo>
                    <a:pt x="2325" y="123"/>
                  </a:lnTo>
                  <a:lnTo>
                    <a:pt x="2325" y="123"/>
                  </a:lnTo>
                  <a:lnTo>
                    <a:pt x="2325" y="123"/>
                  </a:lnTo>
                  <a:lnTo>
                    <a:pt x="2325" y="123"/>
                  </a:lnTo>
                  <a:lnTo>
                    <a:pt x="2326" y="123"/>
                  </a:lnTo>
                  <a:lnTo>
                    <a:pt x="2326" y="123"/>
                  </a:lnTo>
                  <a:lnTo>
                    <a:pt x="2326" y="123"/>
                  </a:lnTo>
                  <a:lnTo>
                    <a:pt x="2327" y="123"/>
                  </a:lnTo>
                  <a:lnTo>
                    <a:pt x="2327" y="123"/>
                  </a:lnTo>
                  <a:lnTo>
                    <a:pt x="2327" y="123"/>
                  </a:lnTo>
                  <a:lnTo>
                    <a:pt x="2327" y="123"/>
                  </a:lnTo>
                  <a:lnTo>
                    <a:pt x="2328" y="123"/>
                  </a:lnTo>
                  <a:lnTo>
                    <a:pt x="2328" y="123"/>
                  </a:lnTo>
                  <a:lnTo>
                    <a:pt x="2328" y="123"/>
                  </a:lnTo>
                  <a:lnTo>
                    <a:pt x="2329" y="123"/>
                  </a:lnTo>
                  <a:lnTo>
                    <a:pt x="2329" y="123"/>
                  </a:lnTo>
                  <a:lnTo>
                    <a:pt x="2329" y="123"/>
                  </a:lnTo>
                  <a:lnTo>
                    <a:pt x="2329" y="123"/>
                  </a:lnTo>
                  <a:lnTo>
                    <a:pt x="2330" y="123"/>
                  </a:lnTo>
                  <a:lnTo>
                    <a:pt x="2330" y="123"/>
                  </a:lnTo>
                  <a:lnTo>
                    <a:pt x="2330" y="123"/>
                  </a:lnTo>
                  <a:lnTo>
                    <a:pt x="2331" y="123"/>
                  </a:lnTo>
                  <a:lnTo>
                    <a:pt x="2331" y="123"/>
                  </a:lnTo>
                  <a:lnTo>
                    <a:pt x="2331" y="123"/>
                  </a:lnTo>
                  <a:lnTo>
                    <a:pt x="2331" y="123"/>
                  </a:lnTo>
                  <a:lnTo>
                    <a:pt x="2332" y="123"/>
                  </a:lnTo>
                  <a:lnTo>
                    <a:pt x="2332" y="123"/>
                  </a:lnTo>
                  <a:lnTo>
                    <a:pt x="2332" y="123"/>
                  </a:lnTo>
                  <a:lnTo>
                    <a:pt x="2333" y="123"/>
                  </a:lnTo>
                  <a:lnTo>
                    <a:pt x="2333" y="123"/>
                  </a:lnTo>
                  <a:lnTo>
                    <a:pt x="2333" y="123"/>
                  </a:lnTo>
                  <a:lnTo>
                    <a:pt x="2333" y="123"/>
                  </a:lnTo>
                  <a:lnTo>
                    <a:pt x="2334" y="123"/>
                  </a:lnTo>
                  <a:lnTo>
                    <a:pt x="2334" y="123"/>
                  </a:lnTo>
                  <a:lnTo>
                    <a:pt x="2334" y="123"/>
                  </a:lnTo>
                  <a:lnTo>
                    <a:pt x="2335" y="123"/>
                  </a:lnTo>
                  <a:lnTo>
                    <a:pt x="2335" y="123"/>
                  </a:lnTo>
                  <a:lnTo>
                    <a:pt x="2335" y="123"/>
                  </a:lnTo>
                  <a:lnTo>
                    <a:pt x="2335" y="123"/>
                  </a:lnTo>
                  <a:lnTo>
                    <a:pt x="2336" y="123"/>
                  </a:lnTo>
                  <a:lnTo>
                    <a:pt x="2336" y="123"/>
                  </a:lnTo>
                  <a:lnTo>
                    <a:pt x="2336" y="123"/>
                  </a:lnTo>
                  <a:lnTo>
                    <a:pt x="2337" y="123"/>
                  </a:lnTo>
                  <a:lnTo>
                    <a:pt x="2337" y="123"/>
                  </a:lnTo>
                  <a:lnTo>
                    <a:pt x="2337" y="123"/>
                  </a:lnTo>
                  <a:lnTo>
                    <a:pt x="2337" y="123"/>
                  </a:lnTo>
                  <a:lnTo>
                    <a:pt x="2338" y="123"/>
                  </a:lnTo>
                  <a:lnTo>
                    <a:pt x="2338" y="123"/>
                  </a:lnTo>
                  <a:lnTo>
                    <a:pt x="2338" y="123"/>
                  </a:lnTo>
                  <a:lnTo>
                    <a:pt x="2339" y="123"/>
                  </a:lnTo>
                  <a:lnTo>
                    <a:pt x="2339" y="123"/>
                  </a:lnTo>
                  <a:lnTo>
                    <a:pt x="2339" y="123"/>
                  </a:lnTo>
                  <a:lnTo>
                    <a:pt x="2340" y="123"/>
                  </a:lnTo>
                  <a:lnTo>
                    <a:pt x="2340" y="123"/>
                  </a:lnTo>
                  <a:lnTo>
                    <a:pt x="2340" y="123"/>
                  </a:lnTo>
                  <a:lnTo>
                    <a:pt x="2340" y="123"/>
                  </a:lnTo>
                  <a:lnTo>
                    <a:pt x="2341" y="123"/>
                  </a:lnTo>
                  <a:lnTo>
                    <a:pt x="2341" y="123"/>
                  </a:lnTo>
                  <a:lnTo>
                    <a:pt x="2341" y="123"/>
                  </a:lnTo>
                  <a:lnTo>
                    <a:pt x="2342" y="123"/>
                  </a:lnTo>
                  <a:lnTo>
                    <a:pt x="2342" y="123"/>
                  </a:lnTo>
                  <a:lnTo>
                    <a:pt x="2342" y="123"/>
                  </a:lnTo>
                  <a:lnTo>
                    <a:pt x="2342" y="123"/>
                  </a:lnTo>
                  <a:lnTo>
                    <a:pt x="2343" y="123"/>
                  </a:lnTo>
                  <a:lnTo>
                    <a:pt x="2343" y="123"/>
                  </a:lnTo>
                  <a:lnTo>
                    <a:pt x="2343" y="123"/>
                  </a:lnTo>
                  <a:lnTo>
                    <a:pt x="2344" y="123"/>
                  </a:lnTo>
                  <a:lnTo>
                    <a:pt x="2344" y="123"/>
                  </a:lnTo>
                  <a:lnTo>
                    <a:pt x="2344" y="123"/>
                  </a:lnTo>
                  <a:lnTo>
                    <a:pt x="2344" y="123"/>
                  </a:lnTo>
                  <a:lnTo>
                    <a:pt x="2345" y="123"/>
                  </a:lnTo>
                  <a:lnTo>
                    <a:pt x="2345" y="123"/>
                  </a:lnTo>
                  <a:lnTo>
                    <a:pt x="2345" y="123"/>
                  </a:lnTo>
                  <a:lnTo>
                    <a:pt x="2346" y="123"/>
                  </a:lnTo>
                  <a:lnTo>
                    <a:pt x="2346" y="123"/>
                  </a:lnTo>
                  <a:lnTo>
                    <a:pt x="2346" y="123"/>
                  </a:lnTo>
                  <a:lnTo>
                    <a:pt x="2346" y="123"/>
                  </a:lnTo>
                  <a:lnTo>
                    <a:pt x="2347" y="123"/>
                  </a:lnTo>
                  <a:lnTo>
                    <a:pt x="2347" y="123"/>
                  </a:lnTo>
                  <a:lnTo>
                    <a:pt x="2347" y="123"/>
                  </a:lnTo>
                  <a:lnTo>
                    <a:pt x="2347" y="123"/>
                  </a:lnTo>
                  <a:lnTo>
                    <a:pt x="2348" y="123"/>
                  </a:lnTo>
                  <a:lnTo>
                    <a:pt x="2348" y="123"/>
                  </a:lnTo>
                  <a:lnTo>
                    <a:pt x="2348" y="123"/>
                  </a:lnTo>
                  <a:lnTo>
                    <a:pt x="2349" y="123"/>
                  </a:lnTo>
                  <a:lnTo>
                    <a:pt x="2349" y="123"/>
                  </a:lnTo>
                  <a:lnTo>
                    <a:pt x="2349" y="123"/>
                  </a:lnTo>
                  <a:lnTo>
                    <a:pt x="2350" y="123"/>
                  </a:lnTo>
                  <a:lnTo>
                    <a:pt x="2350" y="123"/>
                  </a:lnTo>
                  <a:lnTo>
                    <a:pt x="2350" y="123"/>
                  </a:lnTo>
                  <a:lnTo>
                    <a:pt x="2350" y="123"/>
                  </a:lnTo>
                  <a:lnTo>
                    <a:pt x="2351" y="123"/>
                  </a:lnTo>
                  <a:lnTo>
                    <a:pt x="2351" y="123"/>
                  </a:lnTo>
                  <a:lnTo>
                    <a:pt x="2351" y="123"/>
                  </a:lnTo>
                  <a:lnTo>
                    <a:pt x="2352" y="123"/>
                  </a:lnTo>
                  <a:lnTo>
                    <a:pt x="2352" y="123"/>
                  </a:lnTo>
                  <a:lnTo>
                    <a:pt x="2352" y="123"/>
                  </a:lnTo>
                  <a:lnTo>
                    <a:pt x="2352" y="123"/>
                  </a:lnTo>
                  <a:lnTo>
                    <a:pt x="2352" y="123"/>
                  </a:lnTo>
                  <a:lnTo>
                    <a:pt x="2353" y="123"/>
                  </a:lnTo>
                  <a:lnTo>
                    <a:pt x="2353" y="123"/>
                  </a:lnTo>
                  <a:lnTo>
                    <a:pt x="2354" y="123"/>
                  </a:lnTo>
                  <a:lnTo>
                    <a:pt x="2354" y="123"/>
                  </a:lnTo>
                  <a:lnTo>
                    <a:pt x="2354" y="123"/>
                  </a:lnTo>
                  <a:lnTo>
                    <a:pt x="2354" y="123"/>
                  </a:lnTo>
                  <a:lnTo>
                    <a:pt x="2355" y="123"/>
                  </a:lnTo>
                  <a:lnTo>
                    <a:pt x="2355" y="123"/>
                  </a:lnTo>
                  <a:lnTo>
                    <a:pt x="2355" y="123"/>
                  </a:lnTo>
                  <a:lnTo>
                    <a:pt x="2356" y="123"/>
                  </a:lnTo>
                  <a:lnTo>
                    <a:pt x="2356" y="123"/>
                  </a:lnTo>
                  <a:lnTo>
                    <a:pt x="2356" y="123"/>
                  </a:lnTo>
                  <a:lnTo>
                    <a:pt x="2356" y="123"/>
                  </a:lnTo>
                  <a:lnTo>
                    <a:pt x="2357" y="123"/>
                  </a:lnTo>
                  <a:lnTo>
                    <a:pt x="2357" y="123"/>
                  </a:lnTo>
                  <a:lnTo>
                    <a:pt x="2357" y="123"/>
                  </a:lnTo>
                  <a:lnTo>
                    <a:pt x="2358" y="123"/>
                  </a:lnTo>
                  <a:lnTo>
                    <a:pt x="2358" y="123"/>
                  </a:lnTo>
                  <a:lnTo>
                    <a:pt x="2358" y="123"/>
                  </a:lnTo>
                  <a:lnTo>
                    <a:pt x="2358" y="123"/>
                  </a:lnTo>
                  <a:lnTo>
                    <a:pt x="2359" y="123"/>
                  </a:lnTo>
                  <a:lnTo>
                    <a:pt x="2359" y="123"/>
                  </a:lnTo>
                  <a:lnTo>
                    <a:pt x="2359" y="123"/>
                  </a:lnTo>
                  <a:lnTo>
                    <a:pt x="2360" y="123"/>
                  </a:lnTo>
                  <a:lnTo>
                    <a:pt x="2360" y="123"/>
                  </a:lnTo>
                  <a:lnTo>
                    <a:pt x="2360" y="123"/>
                  </a:lnTo>
                  <a:lnTo>
                    <a:pt x="2360" y="123"/>
                  </a:lnTo>
                  <a:lnTo>
                    <a:pt x="2361" y="123"/>
                  </a:lnTo>
                  <a:lnTo>
                    <a:pt x="2361" y="123"/>
                  </a:lnTo>
                  <a:lnTo>
                    <a:pt x="2361" y="123"/>
                  </a:lnTo>
                  <a:lnTo>
                    <a:pt x="2362" y="123"/>
                  </a:lnTo>
                  <a:lnTo>
                    <a:pt x="2362" y="123"/>
                  </a:lnTo>
                  <a:lnTo>
                    <a:pt x="2362" y="123"/>
                  </a:lnTo>
                  <a:lnTo>
                    <a:pt x="2362" y="123"/>
                  </a:lnTo>
                  <a:lnTo>
                    <a:pt x="2363" y="123"/>
                  </a:lnTo>
                  <a:lnTo>
                    <a:pt x="2363" y="123"/>
                  </a:lnTo>
                  <a:lnTo>
                    <a:pt x="2363" y="123"/>
                  </a:lnTo>
                  <a:lnTo>
                    <a:pt x="2364" y="123"/>
                  </a:lnTo>
                  <a:lnTo>
                    <a:pt x="2364" y="123"/>
                  </a:lnTo>
                  <a:lnTo>
                    <a:pt x="2364" y="123"/>
                  </a:lnTo>
                  <a:lnTo>
                    <a:pt x="2365" y="123"/>
                  </a:lnTo>
                  <a:lnTo>
                    <a:pt x="2365" y="123"/>
                  </a:lnTo>
                  <a:lnTo>
                    <a:pt x="2365" y="123"/>
                  </a:lnTo>
                  <a:lnTo>
                    <a:pt x="2365" y="123"/>
                  </a:lnTo>
                  <a:lnTo>
                    <a:pt x="2366" y="123"/>
                  </a:lnTo>
                  <a:lnTo>
                    <a:pt x="2366" y="123"/>
                  </a:lnTo>
                  <a:lnTo>
                    <a:pt x="2366" y="123"/>
                  </a:lnTo>
                  <a:lnTo>
                    <a:pt x="2367" y="123"/>
                  </a:lnTo>
                  <a:lnTo>
                    <a:pt x="2367" y="123"/>
                  </a:lnTo>
                  <a:lnTo>
                    <a:pt x="2367" y="123"/>
                  </a:lnTo>
                  <a:lnTo>
                    <a:pt x="2367" y="123"/>
                  </a:lnTo>
                  <a:lnTo>
                    <a:pt x="2368" y="123"/>
                  </a:lnTo>
                  <a:lnTo>
                    <a:pt x="2368" y="123"/>
                  </a:lnTo>
                  <a:lnTo>
                    <a:pt x="2368" y="123"/>
                  </a:lnTo>
                  <a:lnTo>
                    <a:pt x="2369" y="123"/>
                  </a:lnTo>
                  <a:lnTo>
                    <a:pt x="2369" y="123"/>
                  </a:lnTo>
                  <a:lnTo>
                    <a:pt x="2369" y="123"/>
                  </a:lnTo>
                  <a:lnTo>
                    <a:pt x="2369" y="123"/>
                  </a:lnTo>
                  <a:lnTo>
                    <a:pt x="2370" y="123"/>
                  </a:lnTo>
                  <a:lnTo>
                    <a:pt x="2370" y="123"/>
                  </a:lnTo>
                  <a:lnTo>
                    <a:pt x="2370" y="123"/>
                  </a:lnTo>
                  <a:lnTo>
                    <a:pt x="2371" y="123"/>
                  </a:lnTo>
                  <a:lnTo>
                    <a:pt x="2371" y="123"/>
                  </a:lnTo>
                  <a:lnTo>
                    <a:pt x="2371" y="123"/>
                  </a:lnTo>
                  <a:lnTo>
                    <a:pt x="2371" y="123"/>
                  </a:lnTo>
                  <a:lnTo>
                    <a:pt x="2372" y="123"/>
                  </a:lnTo>
                  <a:lnTo>
                    <a:pt x="2372" y="123"/>
                  </a:lnTo>
                  <a:lnTo>
                    <a:pt x="2372" y="123"/>
                  </a:lnTo>
                  <a:lnTo>
                    <a:pt x="2373" y="123"/>
                  </a:lnTo>
                  <a:lnTo>
                    <a:pt x="2373" y="123"/>
                  </a:lnTo>
                  <a:lnTo>
                    <a:pt x="2373" y="123"/>
                  </a:lnTo>
                  <a:lnTo>
                    <a:pt x="2373" y="123"/>
                  </a:lnTo>
                  <a:lnTo>
                    <a:pt x="2374" y="123"/>
                  </a:lnTo>
                  <a:lnTo>
                    <a:pt x="2374" y="123"/>
                  </a:lnTo>
                  <a:lnTo>
                    <a:pt x="2374" y="123"/>
                  </a:lnTo>
                  <a:lnTo>
                    <a:pt x="2375" y="123"/>
                  </a:lnTo>
                  <a:lnTo>
                    <a:pt x="2375" y="123"/>
                  </a:lnTo>
                  <a:lnTo>
                    <a:pt x="2375" y="123"/>
                  </a:lnTo>
                  <a:lnTo>
                    <a:pt x="2375" y="123"/>
                  </a:lnTo>
                  <a:lnTo>
                    <a:pt x="2376" y="123"/>
                  </a:lnTo>
                  <a:lnTo>
                    <a:pt x="2376" y="123"/>
                  </a:lnTo>
                  <a:lnTo>
                    <a:pt x="2376" y="123"/>
                  </a:lnTo>
                  <a:lnTo>
                    <a:pt x="2377" y="123"/>
                  </a:lnTo>
                  <a:lnTo>
                    <a:pt x="2377" y="123"/>
                  </a:lnTo>
                  <a:lnTo>
                    <a:pt x="2377" y="123"/>
                  </a:lnTo>
                  <a:lnTo>
                    <a:pt x="2377" y="123"/>
                  </a:lnTo>
                  <a:lnTo>
                    <a:pt x="2378" y="123"/>
                  </a:lnTo>
                  <a:lnTo>
                    <a:pt x="2378" y="123"/>
                  </a:lnTo>
                  <a:lnTo>
                    <a:pt x="2378" y="123"/>
                  </a:lnTo>
                  <a:lnTo>
                    <a:pt x="2378" y="123"/>
                  </a:lnTo>
                  <a:lnTo>
                    <a:pt x="2379" y="123"/>
                  </a:lnTo>
                  <a:lnTo>
                    <a:pt x="2379" y="123"/>
                  </a:lnTo>
                  <a:lnTo>
                    <a:pt x="2379" y="123"/>
                  </a:lnTo>
                  <a:lnTo>
                    <a:pt x="2380" y="123"/>
                  </a:lnTo>
                  <a:lnTo>
                    <a:pt x="2380" y="123"/>
                  </a:lnTo>
                  <a:lnTo>
                    <a:pt x="2380" y="123"/>
                  </a:lnTo>
                  <a:lnTo>
                    <a:pt x="2381" y="123"/>
                  </a:lnTo>
                  <a:lnTo>
                    <a:pt x="2381" y="123"/>
                  </a:lnTo>
                  <a:lnTo>
                    <a:pt x="2381" y="123"/>
                  </a:lnTo>
                  <a:lnTo>
                    <a:pt x="2381" y="123"/>
                  </a:lnTo>
                  <a:lnTo>
                    <a:pt x="2382" y="123"/>
                  </a:lnTo>
                  <a:lnTo>
                    <a:pt x="2382" y="123"/>
                  </a:lnTo>
                  <a:lnTo>
                    <a:pt x="2382" y="123"/>
                  </a:lnTo>
                  <a:lnTo>
                    <a:pt x="2383" y="123"/>
                  </a:lnTo>
                  <a:lnTo>
                    <a:pt x="2383" y="123"/>
                  </a:lnTo>
                  <a:lnTo>
                    <a:pt x="2383" y="123"/>
                  </a:lnTo>
                  <a:lnTo>
                    <a:pt x="2383" y="123"/>
                  </a:lnTo>
                  <a:lnTo>
                    <a:pt x="2383" y="123"/>
                  </a:lnTo>
                  <a:lnTo>
                    <a:pt x="2384" y="123"/>
                  </a:lnTo>
                  <a:lnTo>
                    <a:pt x="2384" y="123"/>
                  </a:lnTo>
                  <a:lnTo>
                    <a:pt x="2385" y="123"/>
                  </a:lnTo>
                  <a:lnTo>
                    <a:pt x="2385" y="123"/>
                  </a:lnTo>
                  <a:lnTo>
                    <a:pt x="2385" y="123"/>
                  </a:lnTo>
                  <a:lnTo>
                    <a:pt x="2385" y="123"/>
                  </a:lnTo>
                  <a:lnTo>
                    <a:pt x="2386" y="123"/>
                  </a:lnTo>
                  <a:lnTo>
                    <a:pt x="2386" y="123"/>
                  </a:lnTo>
                  <a:lnTo>
                    <a:pt x="2386" y="123"/>
                  </a:lnTo>
                  <a:lnTo>
                    <a:pt x="2387" y="123"/>
                  </a:lnTo>
                  <a:lnTo>
                    <a:pt x="2387" y="123"/>
                  </a:lnTo>
                  <a:lnTo>
                    <a:pt x="2387" y="123"/>
                  </a:lnTo>
                  <a:lnTo>
                    <a:pt x="2387" y="123"/>
                  </a:lnTo>
                  <a:lnTo>
                    <a:pt x="2388" y="123"/>
                  </a:lnTo>
                  <a:lnTo>
                    <a:pt x="2388" y="123"/>
                  </a:lnTo>
                  <a:lnTo>
                    <a:pt x="2388" y="123"/>
                  </a:lnTo>
                  <a:lnTo>
                    <a:pt x="2389" y="123"/>
                  </a:lnTo>
                  <a:lnTo>
                    <a:pt x="2389" y="123"/>
                  </a:lnTo>
                  <a:lnTo>
                    <a:pt x="2389" y="123"/>
                  </a:lnTo>
                  <a:lnTo>
                    <a:pt x="2389" y="123"/>
                  </a:lnTo>
                  <a:lnTo>
                    <a:pt x="2390" y="123"/>
                  </a:lnTo>
                  <a:lnTo>
                    <a:pt x="2390" y="123"/>
                  </a:lnTo>
                  <a:lnTo>
                    <a:pt x="2390" y="123"/>
                  </a:lnTo>
                  <a:lnTo>
                    <a:pt x="2391" y="123"/>
                  </a:lnTo>
                  <a:lnTo>
                    <a:pt x="2391" y="123"/>
                  </a:lnTo>
                  <a:lnTo>
                    <a:pt x="2391" y="123"/>
                  </a:lnTo>
                  <a:lnTo>
                    <a:pt x="2392" y="123"/>
                  </a:lnTo>
                  <a:lnTo>
                    <a:pt x="2392" y="123"/>
                  </a:lnTo>
                  <a:lnTo>
                    <a:pt x="2392" y="123"/>
                  </a:lnTo>
                  <a:lnTo>
                    <a:pt x="2392" y="123"/>
                  </a:lnTo>
                  <a:lnTo>
                    <a:pt x="2393" y="123"/>
                  </a:lnTo>
                  <a:lnTo>
                    <a:pt x="2393" y="123"/>
                  </a:lnTo>
                  <a:lnTo>
                    <a:pt x="2393" y="123"/>
                  </a:lnTo>
                  <a:lnTo>
                    <a:pt x="2394" y="123"/>
                  </a:lnTo>
                  <a:lnTo>
                    <a:pt x="2394" y="123"/>
                  </a:lnTo>
                  <a:lnTo>
                    <a:pt x="2394" y="123"/>
                  </a:lnTo>
                  <a:lnTo>
                    <a:pt x="2394" y="123"/>
                  </a:lnTo>
                  <a:lnTo>
                    <a:pt x="2395" y="123"/>
                  </a:lnTo>
                  <a:lnTo>
                    <a:pt x="2395" y="123"/>
                  </a:lnTo>
                  <a:lnTo>
                    <a:pt x="2395" y="123"/>
                  </a:lnTo>
                  <a:lnTo>
                    <a:pt x="2396" y="123"/>
                  </a:lnTo>
                  <a:lnTo>
                    <a:pt x="2396" y="123"/>
                  </a:lnTo>
                  <a:lnTo>
                    <a:pt x="2396" y="123"/>
                  </a:lnTo>
                  <a:lnTo>
                    <a:pt x="2396" y="123"/>
                  </a:lnTo>
                  <a:lnTo>
                    <a:pt x="2397" y="123"/>
                  </a:lnTo>
                  <a:lnTo>
                    <a:pt x="2397" y="123"/>
                  </a:lnTo>
                  <a:lnTo>
                    <a:pt x="2397" y="123"/>
                  </a:lnTo>
                  <a:lnTo>
                    <a:pt x="2398" y="123"/>
                  </a:lnTo>
                  <a:lnTo>
                    <a:pt x="2398" y="123"/>
                  </a:lnTo>
                  <a:lnTo>
                    <a:pt x="2398" y="123"/>
                  </a:lnTo>
                  <a:lnTo>
                    <a:pt x="2398" y="123"/>
                  </a:lnTo>
                  <a:lnTo>
                    <a:pt x="2399" y="123"/>
                  </a:lnTo>
                  <a:lnTo>
                    <a:pt x="2399" y="123"/>
                  </a:lnTo>
                  <a:lnTo>
                    <a:pt x="2399" y="123"/>
                  </a:lnTo>
                  <a:lnTo>
                    <a:pt x="2400" y="123"/>
                  </a:lnTo>
                  <a:lnTo>
                    <a:pt x="2400" y="123"/>
                  </a:lnTo>
                  <a:lnTo>
                    <a:pt x="2400" y="123"/>
                  </a:lnTo>
                  <a:lnTo>
                    <a:pt x="2400" y="123"/>
                  </a:lnTo>
                  <a:lnTo>
                    <a:pt x="2401" y="123"/>
                  </a:lnTo>
                  <a:lnTo>
                    <a:pt x="2401" y="123"/>
                  </a:lnTo>
                  <a:lnTo>
                    <a:pt x="2401" y="123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3" y="123"/>
                  </a:lnTo>
                  <a:lnTo>
                    <a:pt x="2403" y="123"/>
                  </a:lnTo>
                  <a:lnTo>
                    <a:pt x="2403" y="123"/>
                  </a:lnTo>
                  <a:lnTo>
                    <a:pt x="2404" y="123"/>
                  </a:lnTo>
                  <a:lnTo>
                    <a:pt x="2404" y="123"/>
                  </a:lnTo>
                  <a:lnTo>
                    <a:pt x="2404" y="123"/>
                  </a:lnTo>
                  <a:lnTo>
                    <a:pt x="2404" y="123"/>
                  </a:lnTo>
                  <a:lnTo>
                    <a:pt x="2405" y="123"/>
                  </a:lnTo>
                  <a:lnTo>
                    <a:pt x="2405" y="123"/>
                  </a:lnTo>
                  <a:lnTo>
                    <a:pt x="2405" y="123"/>
                  </a:lnTo>
                  <a:lnTo>
                    <a:pt x="2406" y="123"/>
                  </a:lnTo>
                  <a:lnTo>
                    <a:pt x="2406" y="123"/>
                  </a:lnTo>
                  <a:lnTo>
                    <a:pt x="2406" y="123"/>
                  </a:lnTo>
                  <a:lnTo>
                    <a:pt x="2406" y="123"/>
                  </a:lnTo>
                  <a:lnTo>
                    <a:pt x="2407" y="123"/>
                  </a:lnTo>
                  <a:lnTo>
                    <a:pt x="2407" y="123"/>
                  </a:lnTo>
                  <a:lnTo>
                    <a:pt x="2407" y="123"/>
                  </a:lnTo>
                  <a:lnTo>
                    <a:pt x="2408" y="123"/>
                  </a:lnTo>
                  <a:lnTo>
                    <a:pt x="2408" y="123"/>
                  </a:lnTo>
                  <a:lnTo>
                    <a:pt x="2408" y="123"/>
                  </a:lnTo>
                  <a:lnTo>
                    <a:pt x="2408" y="123"/>
                  </a:lnTo>
                  <a:lnTo>
                    <a:pt x="2409" y="123"/>
                  </a:lnTo>
                  <a:lnTo>
                    <a:pt x="2409" y="123"/>
                  </a:lnTo>
                  <a:lnTo>
                    <a:pt x="2409" y="123"/>
                  </a:lnTo>
                  <a:lnTo>
                    <a:pt x="2409" y="123"/>
                  </a:lnTo>
                  <a:lnTo>
                    <a:pt x="2410" y="123"/>
                  </a:lnTo>
                  <a:lnTo>
                    <a:pt x="2410" y="123"/>
                  </a:lnTo>
                  <a:lnTo>
                    <a:pt x="2410" y="123"/>
                  </a:lnTo>
                  <a:lnTo>
                    <a:pt x="2411" y="123"/>
                  </a:lnTo>
                  <a:lnTo>
                    <a:pt x="2411" y="123"/>
                  </a:lnTo>
                  <a:lnTo>
                    <a:pt x="2411" y="123"/>
                  </a:lnTo>
                  <a:lnTo>
                    <a:pt x="2412" y="123"/>
                  </a:lnTo>
                  <a:lnTo>
                    <a:pt x="2412" y="123"/>
                  </a:lnTo>
                  <a:lnTo>
                    <a:pt x="2412" y="123"/>
                  </a:lnTo>
                  <a:lnTo>
                    <a:pt x="2412" y="123"/>
                  </a:lnTo>
                  <a:lnTo>
                    <a:pt x="2413" y="123"/>
                  </a:lnTo>
                  <a:lnTo>
                    <a:pt x="2413" y="123"/>
                  </a:lnTo>
                  <a:lnTo>
                    <a:pt x="2413" y="123"/>
                  </a:lnTo>
                  <a:lnTo>
                    <a:pt x="2414" y="123"/>
                  </a:lnTo>
                  <a:lnTo>
                    <a:pt x="2414" y="123"/>
                  </a:lnTo>
                  <a:lnTo>
                    <a:pt x="2414" y="123"/>
                  </a:lnTo>
                  <a:lnTo>
                    <a:pt x="2414" y="123"/>
                  </a:lnTo>
                  <a:lnTo>
                    <a:pt x="2414" y="123"/>
                  </a:lnTo>
                  <a:lnTo>
                    <a:pt x="2415" y="123"/>
                  </a:lnTo>
                  <a:lnTo>
                    <a:pt x="2415" y="123"/>
                  </a:lnTo>
                  <a:lnTo>
                    <a:pt x="2416" y="123"/>
                  </a:lnTo>
                  <a:lnTo>
                    <a:pt x="2416" y="123"/>
                  </a:lnTo>
                  <a:lnTo>
                    <a:pt x="2416" y="123"/>
                  </a:lnTo>
                  <a:lnTo>
                    <a:pt x="2417" y="123"/>
                  </a:lnTo>
                  <a:lnTo>
                    <a:pt x="2417" y="123"/>
                  </a:lnTo>
                  <a:lnTo>
                    <a:pt x="2417" y="123"/>
                  </a:lnTo>
                  <a:lnTo>
                    <a:pt x="2417" y="123"/>
                  </a:lnTo>
                  <a:lnTo>
                    <a:pt x="2418" y="123"/>
                  </a:lnTo>
                  <a:lnTo>
                    <a:pt x="2418" y="123"/>
                  </a:lnTo>
                  <a:lnTo>
                    <a:pt x="2418" y="123"/>
                  </a:lnTo>
                  <a:lnTo>
                    <a:pt x="2419" y="123"/>
                  </a:lnTo>
                  <a:lnTo>
                    <a:pt x="2419" y="123"/>
                  </a:lnTo>
                  <a:lnTo>
                    <a:pt x="2419" y="123"/>
                  </a:lnTo>
                  <a:lnTo>
                    <a:pt x="2419" y="123"/>
                  </a:lnTo>
                  <a:lnTo>
                    <a:pt x="2420" y="123"/>
                  </a:lnTo>
                  <a:lnTo>
                    <a:pt x="2420" y="123"/>
                  </a:lnTo>
                  <a:lnTo>
                    <a:pt x="2420" y="123"/>
                  </a:lnTo>
                  <a:lnTo>
                    <a:pt x="2421" y="123"/>
                  </a:lnTo>
                  <a:lnTo>
                    <a:pt x="2421" y="123"/>
                  </a:lnTo>
                  <a:lnTo>
                    <a:pt x="2421" y="123"/>
                  </a:lnTo>
                  <a:lnTo>
                    <a:pt x="2421" y="123"/>
                  </a:lnTo>
                  <a:lnTo>
                    <a:pt x="2422" y="123"/>
                  </a:lnTo>
                  <a:lnTo>
                    <a:pt x="2422" y="123"/>
                  </a:lnTo>
                  <a:lnTo>
                    <a:pt x="2422" y="123"/>
                  </a:lnTo>
                  <a:lnTo>
                    <a:pt x="2423" y="123"/>
                  </a:lnTo>
                  <a:lnTo>
                    <a:pt x="2423" y="123"/>
                  </a:lnTo>
                  <a:lnTo>
                    <a:pt x="2423" y="123"/>
                  </a:lnTo>
                  <a:lnTo>
                    <a:pt x="2423" y="123"/>
                  </a:lnTo>
                  <a:lnTo>
                    <a:pt x="2424" y="123"/>
                  </a:lnTo>
                  <a:lnTo>
                    <a:pt x="2424" y="123"/>
                  </a:lnTo>
                  <a:lnTo>
                    <a:pt x="2424" y="123"/>
                  </a:lnTo>
                  <a:lnTo>
                    <a:pt x="2425" y="123"/>
                  </a:lnTo>
                  <a:lnTo>
                    <a:pt x="2425" y="123"/>
                  </a:lnTo>
                  <a:lnTo>
                    <a:pt x="2425" y="123"/>
                  </a:lnTo>
                  <a:lnTo>
                    <a:pt x="2425" y="123"/>
                  </a:lnTo>
                  <a:lnTo>
                    <a:pt x="2426" y="123"/>
                  </a:lnTo>
                  <a:lnTo>
                    <a:pt x="2426" y="123"/>
                  </a:lnTo>
                  <a:lnTo>
                    <a:pt x="2426" y="123"/>
                  </a:lnTo>
                  <a:lnTo>
                    <a:pt x="2427" y="123"/>
                  </a:lnTo>
                  <a:lnTo>
                    <a:pt x="2427" y="123"/>
                  </a:lnTo>
                  <a:lnTo>
                    <a:pt x="2427" y="123"/>
                  </a:lnTo>
                  <a:lnTo>
                    <a:pt x="2427" y="123"/>
                  </a:lnTo>
                  <a:lnTo>
                    <a:pt x="2428" y="123"/>
                  </a:lnTo>
                  <a:lnTo>
                    <a:pt x="2428" y="123"/>
                  </a:lnTo>
                  <a:lnTo>
                    <a:pt x="2428" y="123"/>
                  </a:lnTo>
                  <a:lnTo>
                    <a:pt x="2429" y="123"/>
                  </a:lnTo>
                  <a:lnTo>
                    <a:pt x="2429" y="123"/>
                  </a:lnTo>
                  <a:lnTo>
                    <a:pt x="2429" y="123"/>
                  </a:lnTo>
                  <a:lnTo>
                    <a:pt x="2429" y="123"/>
                  </a:lnTo>
                  <a:lnTo>
                    <a:pt x="2430" y="123"/>
                  </a:lnTo>
                  <a:lnTo>
                    <a:pt x="2430" y="123"/>
                  </a:lnTo>
                  <a:lnTo>
                    <a:pt x="2430" y="123"/>
                  </a:lnTo>
                  <a:lnTo>
                    <a:pt x="2431" y="123"/>
                  </a:lnTo>
                  <a:lnTo>
                    <a:pt x="2431" y="123"/>
                  </a:lnTo>
                  <a:lnTo>
                    <a:pt x="2431" y="123"/>
                  </a:lnTo>
                  <a:lnTo>
                    <a:pt x="2431" y="123"/>
                  </a:lnTo>
                  <a:lnTo>
                    <a:pt x="2432" y="123"/>
                  </a:lnTo>
                  <a:lnTo>
                    <a:pt x="2432" y="123"/>
                  </a:lnTo>
                  <a:lnTo>
                    <a:pt x="2432" y="123"/>
                  </a:lnTo>
                  <a:lnTo>
                    <a:pt x="2433" y="123"/>
                  </a:lnTo>
                  <a:lnTo>
                    <a:pt x="2433" y="123"/>
                  </a:lnTo>
                  <a:lnTo>
                    <a:pt x="2433" y="123"/>
                  </a:lnTo>
                  <a:lnTo>
                    <a:pt x="2433" y="123"/>
                  </a:lnTo>
                  <a:lnTo>
                    <a:pt x="2434" y="123"/>
                  </a:lnTo>
                  <a:lnTo>
                    <a:pt x="2434" y="123"/>
                  </a:lnTo>
                  <a:lnTo>
                    <a:pt x="2434" y="123"/>
                  </a:lnTo>
                  <a:lnTo>
                    <a:pt x="2435" y="123"/>
                  </a:lnTo>
                  <a:lnTo>
                    <a:pt x="2435" y="123"/>
                  </a:lnTo>
                  <a:lnTo>
                    <a:pt x="2435" y="123"/>
                  </a:lnTo>
                  <a:lnTo>
                    <a:pt x="2435" y="123"/>
                  </a:lnTo>
                  <a:lnTo>
                    <a:pt x="2436" y="123"/>
                  </a:lnTo>
                  <a:lnTo>
                    <a:pt x="2436" y="123"/>
                  </a:lnTo>
                  <a:lnTo>
                    <a:pt x="2436" y="123"/>
                  </a:lnTo>
                  <a:lnTo>
                    <a:pt x="2437" y="123"/>
                  </a:lnTo>
                  <a:lnTo>
                    <a:pt x="2437" y="123"/>
                  </a:lnTo>
                  <a:lnTo>
                    <a:pt x="2437" y="123"/>
                  </a:lnTo>
                  <a:lnTo>
                    <a:pt x="2437" y="123"/>
                  </a:lnTo>
                  <a:lnTo>
                    <a:pt x="2438" y="123"/>
                  </a:lnTo>
                  <a:lnTo>
                    <a:pt x="2438" y="123"/>
                  </a:lnTo>
                  <a:lnTo>
                    <a:pt x="2438" y="123"/>
                  </a:lnTo>
                  <a:lnTo>
                    <a:pt x="2439" y="123"/>
                  </a:lnTo>
                  <a:lnTo>
                    <a:pt x="2439" y="123"/>
                  </a:lnTo>
                  <a:lnTo>
                    <a:pt x="2439" y="123"/>
                  </a:lnTo>
                  <a:lnTo>
                    <a:pt x="2439" y="123"/>
                  </a:lnTo>
                  <a:lnTo>
                    <a:pt x="2440" y="123"/>
                  </a:lnTo>
                  <a:lnTo>
                    <a:pt x="2440" y="123"/>
                  </a:lnTo>
                  <a:lnTo>
                    <a:pt x="2440" y="123"/>
                  </a:lnTo>
                  <a:lnTo>
                    <a:pt x="2440" y="123"/>
                  </a:lnTo>
                  <a:lnTo>
                    <a:pt x="2441" y="123"/>
                  </a:lnTo>
                  <a:lnTo>
                    <a:pt x="2441" y="123"/>
                  </a:lnTo>
                  <a:lnTo>
                    <a:pt x="2442" y="123"/>
                  </a:lnTo>
                  <a:lnTo>
                    <a:pt x="2442" y="123"/>
                  </a:lnTo>
                  <a:lnTo>
                    <a:pt x="2442" y="123"/>
                  </a:lnTo>
                  <a:lnTo>
                    <a:pt x="2442" y="123"/>
                  </a:lnTo>
                  <a:lnTo>
                    <a:pt x="2443" y="123"/>
                  </a:lnTo>
                  <a:lnTo>
                    <a:pt x="2443" y="123"/>
                  </a:lnTo>
                  <a:lnTo>
                    <a:pt x="2443" y="123"/>
                  </a:lnTo>
                  <a:lnTo>
                    <a:pt x="2444" y="123"/>
                  </a:lnTo>
                  <a:lnTo>
                    <a:pt x="2444" y="123"/>
                  </a:lnTo>
                  <a:lnTo>
                    <a:pt x="2444" y="123"/>
                  </a:lnTo>
                  <a:lnTo>
                    <a:pt x="2444" y="123"/>
                  </a:lnTo>
                  <a:lnTo>
                    <a:pt x="2445" y="123"/>
                  </a:lnTo>
                  <a:lnTo>
                    <a:pt x="2445" y="123"/>
                  </a:lnTo>
                  <a:lnTo>
                    <a:pt x="2445" y="123"/>
                  </a:lnTo>
                  <a:lnTo>
                    <a:pt x="2446" y="123"/>
                  </a:lnTo>
                  <a:lnTo>
                    <a:pt x="2446" y="123"/>
                  </a:lnTo>
                  <a:lnTo>
                    <a:pt x="2446" y="123"/>
                  </a:lnTo>
                  <a:lnTo>
                    <a:pt x="2446" y="123"/>
                  </a:lnTo>
                  <a:lnTo>
                    <a:pt x="2447" y="123"/>
                  </a:lnTo>
                  <a:lnTo>
                    <a:pt x="2447" y="123"/>
                  </a:lnTo>
                  <a:lnTo>
                    <a:pt x="2447" y="123"/>
                  </a:lnTo>
                  <a:lnTo>
                    <a:pt x="2448" y="123"/>
                  </a:lnTo>
                  <a:lnTo>
                    <a:pt x="2448" y="123"/>
                  </a:lnTo>
                  <a:lnTo>
                    <a:pt x="2448" y="123"/>
                  </a:lnTo>
                  <a:lnTo>
                    <a:pt x="2448" y="123"/>
                  </a:lnTo>
                  <a:lnTo>
                    <a:pt x="2449" y="123"/>
                  </a:lnTo>
                  <a:lnTo>
                    <a:pt x="2449" y="123"/>
                  </a:lnTo>
                  <a:lnTo>
                    <a:pt x="2449" y="123"/>
                  </a:lnTo>
                  <a:lnTo>
                    <a:pt x="2450" y="123"/>
                  </a:lnTo>
                  <a:lnTo>
                    <a:pt x="2450" y="123"/>
                  </a:lnTo>
                  <a:lnTo>
                    <a:pt x="2450" y="123"/>
                  </a:lnTo>
                  <a:lnTo>
                    <a:pt x="2450" y="123"/>
                  </a:lnTo>
                  <a:lnTo>
                    <a:pt x="2451" y="123"/>
                  </a:lnTo>
                  <a:lnTo>
                    <a:pt x="2451" y="123"/>
                  </a:lnTo>
                  <a:lnTo>
                    <a:pt x="2451" y="123"/>
                  </a:lnTo>
                  <a:lnTo>
                    <a:pt x="2452" y="123"/>
                  </a:lnTo>
                  <a:lnTo>
                    <a:pt x="2452" y="123"/>
                  </a:lnTo>
                  <a:lnTo>
                    <a:pt x="2452" y="123"/>
                  </a:lnTo>
                  <a:lnTo>
                    <a:pt x="2452" y="123"/>
                  </a:lnTo>
                  <a:lnTo>
                    <a:pt x="2453" y="123"/>
                  </a:lnTo>
                  <a:lnTo>
                    <a:pt x="2453" y="123"/>
                  </a:lnTo>
                  <a:lnTo>
                    <a:pt x="2453" y="123"/>
                  </a:lnTo>
                  <a:lnTo>
                    <a:pt x="2454" y="123"/>
                  </a:lnTo>
                  <a:lnTo>
                    <a:pt x="2454" y="123"/>
                  </a:lnTo>
                  <a:lnTo>
                    <a:pt x="2454" y="123"/>
                  </a:lnTo>
                  <a:lnTo>
                    <a:pt x="2454" y="123"/>
                  </a:lnTo>
                  <a:lnTo>
                    <a:pt x="2455" y="123"/>
                  </a:lnTo>
                  <a:lnTo>
                    <a:pt x="2455" y="123"/>
                  </a:lnTo>
                  <a:lnTo>
                    <a:pt x="2455" y="123"/>
                  </a:lnTo>
                  <a:lnTo>
                    <a:pt x="2456" y="123"/>
                  </a:lnTo>
                  <a:lnTo>
                    <a:pt x="2456" y="123"/>
                  </a:lnTo>
                  <a:lnTo>
                    <a:pt x="2456" y="123"/>
                  </a:lnTo>
                  <a:lnTo>
                    <a:pt x="2456" y="123"/>
                  </a:lnTo>
                  <a:lnTo>
                    <a:pt x="2457" y="123"/>
                  </a:lnTo>
                  <a:lnTo>
                    <a:pt x="2457" y="123"/>
                  </a:lnTo>
                  <a:lnTo>
                    <a:pt x="2457" y="123"/>
                  </a:lnTo>
                  <a:lnTo>
                    <a:pt x="2458" y="123"/>
                  </a:lnTo>
                  <a:lnTo>
                    <a:pt x="2458" y="123"/>
                  </a:lnTo>
                  <a:lnTo>
                    <a:pt x="2458" y="123"/>
                  </a:lnTo>
                  <a:lnTo>
                    <a:pt x="2458" y="123"/>
                  </a:lnTo>
                  <a:lnTo>
                    <a:pt x="2459" y="123"/>
                  </a:lnTo>
                  <a:lnTo>
                    <a:pt x="2459" y="123"/>
                  </a:lnTo>
                  <a:lnTo>
                    <a:pt x="2459" y="123"/>
                  </a:lnTo>
                  <a:lnTo>
                    <a:pt x="2460" y="123"/>
                  </a:lnTo>
                  <a:lnTo>
                    <a:pt x="2460" y="123"/>
                  </a:lnTo>
                  <a:lnTo>
                    <a:pt x="2460" y="123"/>
                  </a:lnTo>
                  <a:lnTo>
                    <a:pt x="2460" y="123"/>
                  </a:lnTo>
                  <a:lnTo>
                    <a:pt x="2461" y="123"/>
                  </a:lnTo>
                  <a:lnTo>
                    <a:pt x="2461" y="123"/>
                  </a:lnTo>
                  <a:lnTo>
                    <a:pt x="2461" y="123"/>
                  </a:lnTo>
                  <a:lnTo>
                    <a:pt x="2462" y="123"/>
                  </a:lnTo>
                  <a:lnTo>
                    <a:pt x="2462" y="123"/>
                  </a:lnTo>
                  <a:lnTo>
                    <a:pt x="2462" y="123"/>
                  </a:lnTo>
                  <a:lnTo>
                    <a:pt x="2462" y="123"/>
                  </a:lnTo>
                  <a:lnTo>
                    <a:pt x="2463" y="123"/>
                  </a:lnTo>
                  <a:lnTo>
                    <a:pt x="2463" y="123"/>
                  </a:lnTo>
                  <a:lnTo>
                    <a:pt x="2463" y="123"/>
                  </a:lnTo>
                  <a:lnTo>
                    <a:pt x="2464" y="123"/>
                  </a:lnTo>
                  <a:lnTo>
                    <a:pt x="2464" y="123"/>
                  </a:lnTo>
                  <a:lnTo>
                    <a:pt x="2464" y="123"/>
                  </a:lnTo>
                  <a:lnTo>
                    <a:pt x="2464" y="123"/>
                  </a:lnTo>
                  <a:lnTo>
                    <a:pt x="2465" y="123"/>
                  </a:lnTo>
                  <a:lnTo>
                    <a:pt x="2465" y="123"/>
                  </a:lnTo>
                  <a:lnTo>
                    <a:pt x="2465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7" y="123"/>
                  </a:lnTo>
                  <a:lnTo>
                    <a:pt x="2467" y="123"/>
                  </a:lnTo>
                  <a:lnTo>
                    <a:pt x="2467" y="123"/>
                  </a:lnTo>
                  <a:lnTo>
                    <a:pt x="2468" y="123"/>
                  </a:lnTo>
                  <a:lnTo>
                    <a:pt x="2468" y="123"/>
                  </a:lnTo>
                  <a:lnTo>
                    <a:pt x="2468" y="123"/>
                  </a:lnTo>
                  <a:lnTo>
                    <a:pt x="2469" y="123"/>
                  </a:lnTo>
                  <a:lnTo>
                    <a:pt x="2469" y="123"/>
                  </a:lnTo>
                  <a:lnTo>
                    <a:pt x="2469" y="123"/>
                  </a:lnTo>
                  <a:lnTo>
                    <a:pt x="2469" y="123"/>
                  </a:lnTo>
                  <a:lnTo>
                    <a:pt x="2470" y="123"/>
                  </a:lnTo>
                  <a:lnTo>
                    <a:pt x="2470" y="123"/>
                  </a:lnTo>
                  <a:lnTo>
                    <a:pt x="2470" y="123"/>
                  </a:lnTo>
                  <a:lnTo>
                    <a:pt x="2471" y="123"/>
                  </a:lnTo>
                  <a:lnTo>
                    <a:pt x="2471" y="123"/>
                  </a:lnTo>
                  <a:lnTo>
                    <a:pt x="2471" y="123"/>
                  </a:lnTo>
                  <a:lnTo>
                    <a:pt x="2471" y="123"/>
                  </a:lnTo>
                  <a:lnTo>
                    <a:pt x="2471" y="123"/>
                  </a:lnTo>
                  <a:lnTo>
                    <a:pt x="2472" y="123"/>
                  </a:lnTo>
                  <a:lnTo>
                    <a:pt x="2472" y="123"/>
                  </a:lnTo>
                  <a:lnTo>
                    <a:pt x="2473" y="123"/>
                  </a:lnTo>
                  <a:lnTo>
                    <a:pt x="2473" y="123"/>
                  </a:lnTo>
                  <a:lnTo>
                    <a:pt x="2473" y="123"/>
                  </a:lnTo>
                  <a:lnTo>
                    <a:pt x="2473" y="123"/>
                  </a:lnTo>
                  <a:lnTo>
                    <a:pt x="2474" y="123"/>
                  </a:lnTo>
                  <a:lnTo>
                    <a:pt x="2474" y="123"/>
                  </a:lnTo>
                  <a:lnTo>
                    <a:pt x="2474" y="123"/>
                  </a:lnTo>
                  <a:lnTo>
                    <a:pt x="2475" y="123"/>
                  </a:lnTo>
                  <a:lnTo>
                    <a:pt x="2475" y="123"/>
                  </a:lnTo>
                  <a:lnTo>
                    <a:pt x="2475" y="123"/>
                  </a:lnTo>
                  <a:lnTo>
                    <a:pt x="2475" y="123"/>
                  </a:lnTo>
                  <a:lnTo>
                    <a:pt x="2476" y="123"/>
                  </a:lnTo>
                  <a:lnTo>
                    <a:pt x="2476" y="123"/>
                  </a:lnTo>
                  <a:lnTo>
                    <a:pt x="2476" y="123"/>
                  </a:lnTo>
                  <a:lnTo>
                    <a:pt x="2477" y="123"/>
                  </a:lnTo>
                  <a:lnTo>
                    <a:pt x="2477" y="123"/>
                  </a:lnTo>
                  <a:lnTo>
                    <a:pt x="2477" y="123"/>
                  </a:lnTo>
                  <a:lnTo>
                    <a:pt x="2477" y="123"/>
                  </a:lnTo>
                  <a:lnTo>
                    <a:pt x="2478" y="123"/>
                  </a:lnTo>
                  <a:lnTo>
                    <a:pt x="2478" y="123"/>
                  </a:lnTo>
                  <a:lnTo>
                    <a:pt x="2478" y="123"/>
                  </a:lnTo>
                  <a:lnTo>
                    <a:pt x="2479" y="123"/>
                  </a:lnTo>
                  <a:lnTo>
                    <a:pt x="2479" y="123"/>
                  </a:lnTo>
                  <a:lnTo>
                    <a:pt x="2479" y="123"/>
                  </a:lnTo>
                  <a:lnTo>
                    <a:pt x="2479" y="123"/>
                  </a:lnTo>
                  <a:lnTo>
                    <a:pt x="2480" y="123"/>
                  </a:lnTo>
                  <a:lnTo>
                    <a:pt x="2480" y="123"/>
                  </a:lnTo>
                  <a:lnTo>
                    <a:pt x="2480" y="123"/>
                  </a:lnTo>
                  <a:lnTo>
                    <a:pt x="2481" y="123"/>
                  </a:lnTo>
                  <a:lnTo>
                    <a:pt x="2481" y="123"/>
                  </a:lnTo>
                  <a:lnTo>
                    <a:pt x="2481" y="123"/>
                  </a:lnTo>
                  <a:lnTo>
                    <a:pt x="2481" y="123"/>
                  </a:lnTo>
                  <a:lnTo>
                    <a:pt x="2482" y="123"/>
                  </a:lnTo>
                  <a:lnTo>
                    <a:pt x="2482" y="123"/>
                  </a:lnTo>
                  <a:lnTo>
                    <a:pt x="2482" y="123"/>
                  </a:lnTo>
                  <a:lnTo>
                    <a:pt x="2483" y="123"/>
                  </a:lnTo>
                  <a:lnTo>
                    <a:pt x="2483" y="123"/>
                  </a:lnTo>
                  <a:lnTo>
                    <a:pt x="2483" y="123"/>
                  </a:lnTo>
                  <a:lnTo>
                    <a:pt x="2483" y="123"/>
                  </a:lnTo>
                  <a:lnTo>
                    <a:pt x="2484" y="123"/>
                  </a:lnTo>
                  <a:lnTo>
                    <a:pt x="2484" y="123"/>
                  </a:lnTo>
                  <a:lnTo>
                    <a:pt x="2484" y="123"/>
                  </a:lnTo>
                  <a:lnTo>
                    <a:pt x="2485" y="123"/>
                  </a:lnTo>
                  <a:lnTo>
                    <a:pt x="2485" y="123"/>
                  </a:lnTo>
                  <a:lnTo>
                    <a:pt x="2485" y="123"/>
                  </a:lnTo>
                  <a:lnTo>
                    <a:pt x="2485" y="123"/>
                  </a:lnTo>
                  <a:lnTo>
                    <a:pt x="2486" y="123"/>
                  </a:lnTo>
                  <a:lnTo>
                    <a:pt x="2486" y="123"/>
                  </a:lnTo>
                  <a:lnTo>
                    <a:pt x="2486" y="123"/>
                  </a:lnTo>
                  <a:lnTo>
                    <a:pt x="2487" y="123"/>
                  </a:lnTo>
                  <a:lnTo>
                    <a:pt x="2487" y="123"/>
                  </a:lnTo>
                  <a:lnTo>
                    <a:pt x="2487" y="123"/>
                  </a:lnTo>
                  <a:lnTo>
                    <a:pt x="2487" y="123"/>
                  </a:lnTo>
                  <a:lnTo>
                    <a:pt x="2488" y="123"/>
                  </a:lnTo>
                  <a:lnTo>
                    <a:pt x="2488" y="123"/>
                  </a:lnTo>
                  <a:lnTo>
                    <a:pt x="2488" y="123"/>
                  </a:lnTo>
                  <a:lnTo>
                    <a:pt x="2489" y="123"/>
                  </a:lnTo>
                  <a:lnTo>
                    <a:pt x="2489" y="123"/>
                  </a:lnTo>
                  <a:lnTo>
                    <a:pt x="2489" y="123"/>
                  </a:lnTo>
                  <a:lnTo>
                    <a:pt x="2489" y="123"/>
                  </a:lnTo>
                  <a:lnTo>
                    <a:pt x="2490" y="123"/>
                  </a:lnTo>
                  <a:lnTo>
                    <a:pt x="2490" y="123"/>
                  </a:lnTo>
                  <a:lnTo>
                    <a:pt x="2490" y="123"/>
                  </a:lnTo>
                  <a:lnTo>
                    <a:pt x="2491" y="123"/>
                  </a:lnTo>
                  <a:lnTo>
                    <a:pt x="2491" y="123"/>
                  </a:lnTo>
                  <a:lnTo>
                    <a:pt x="2491" y="123"/>
                  </a:lnTo>
                  <a:lnTo>
                    <a:pt x="2491" y="123"/>
                  </a:lnTo>
                  <a:lnTo>
                    <a:pt x="2492" y="123"/>
                  </a:lnTo>
                  <a:lnTo>
                    <a:pt x="2492" y="123"/>
                  </a:lnTo>
                  <a:lnTo>
                    <a:pt x="2492" y="123"/>
                  </a:lnTo>
                  <a:lnTo>
                    <a:pt x="2493" y="123"/>
                  </a:lnTo>
                  <a:lnTo>
                    <a:pt x="2493" y="123"/>
                  </a:lnTo>
                  <a:lnTo>
                    <a:pt x="2493" y="123"/>
                  </a:lnTo>
                  <a:lnTo>
                    <a:pt x="2494" y="123"/>
                  </a:lnTo>
                  <a:lnTo>
                    <a:pt x="2494" y="123"/>
                  </a:lnTo>
                  <a:lnTo>
                    <a:pt x="2494" y="123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6" y="123"/>
                  </a:lnTo>
                  <a:lnTo>
                    <a:pt x="2496" y="123"/>
                  </a:lnTo>
                  <a:lnTo>
                    <a:pt x="2496" y="123"/>
                  </a:lnTo>
                  <a:lnTo>
                    <a:pt x="2496" y="123"/>
                  </a:lnTo>
                  <a:lnTo>
                    <a:pt x="2497" y="123"/>
                  </a:lnTo>
                  <a:lnTo>
                    <a:pt x="2497" y="123"/>
                  </a:lnTo>
                  <a:lnTo>
                    <a:pt x="2497" y="123"/>
                  </a:lnTo>
                  <a:lnTo>
                    <a:pt x="2497" y="123"/>
                  </a:lnTo>
                  <a:lnTo>
                    <a:pt x="2498" y="123"/>
                  </a:lnTo>
                  <a:lnTo>
                    <a:pt x="2498" y="123"/>
                  </a:lnTo>
                  <a:lnTo>
                    <a:pt x="2498" y="123"/>
                  </a:lnTo>
                  <a:lnTo>
                    <a:pt x="2499" y="123"/>
                  </a:lnTo>
                  <a:lnTo>
                    <a:pt x="2499" y="123"/>
                  </a:lnTo>
                  <a:lnTo>
                    <a:pt x="2499" y="123"/>
                  </a:lnTo>
                  <a:lnTo>
                    <a:pt x="2500" y="123"/>
                  </a:lnTo>
                  <a:lnTo>
                    <a:pt x="2500" y="123"/>
                  </a:lnTo>
                  <a:lnTo>
                    <a:pt x="2500" y="123"/>
                  </a:lnTo>
                  <a:lnTo>
                    <a:pt x="2500" y="123"/>
                  </a:lnTo>
                  <a:lnTo>
                    <a:pt x="2501" y="123"/>
                  </a:lnTo>
                  <a:lnTo>
                    <a:pt x="2501" y="123"/>
                  </a:lnTo>
                  <a:lnTo>
                    <a:pt x="2501" y="123"/>
                  </a:lnTo>
                  <a:lnTo>
                    <a:pt x="2502" y="123"/>
                  </a:lnTo>
                  <a:lnTo>
                    <a:pt x="2502" y="123"/>
                  </a:lnTo>
                  <a:lnTo>
                    <a:pt x="2502" y="123"/>
                  </a:lnTo>
                  <a:lnTo>
                    <a:pt x="2502" y="123"/>
                  </a:lnTo>
                  <a:lnTo>
                    <a:pt x="2502" y="123"/>
                  </a:lnTo>
                  <a:lnTo>
                    <a:pt x="2503" y="123"/>
                  </a:lnTo>
                  <a:lnTo>
                    <a:pt x="2503" y="123"/>
                  </a:lnTo>
                  <a:lnTo>
                    <a:pt x="2504" y="123"/>
                  </a:lnTo>
                  <a:lnTo>
                    <a:pt x="2504" y="123"/>
                  </a:lnTo>
                  <a:lnTo>
                    <a:pt x="2504" y="123"/>
                  </a:lnTo>
                  <a:lnTo>
                    <a:pt x="2504" y="123"/>
                  </a:lnTo>
                  <a:lnTo>
                    <a:pt x="2505" y="123"/>
                  </a:lnTo>
                  <a:lnTo>
                    <a:pt x="2505" y="123"/>
                  </a:lnTo>
                  <a:lnTo>
                    <a:pt x="2505" y="123"/>
                  </a:lnTo>
                  <a:lnTo>
                    <a:pt x="2506" y="123"/>
                  </a:lnTo>
                  <a:lnTo>
                    <a:pt x="2506" y="123"/>
                  </a:lnTo>
                  <a:lnTo>
                    <a:pt x="2506" y="123"/>
                  </a:lnTo>
                  <a:lnTo>
                    <a:pt x="2506" y="123"/>
                  </a:lnTo>
                  <a:lnTo>
                    <a:pt x="2507" y="123"/>
                  </a:lnTo>
                  <a:lnTo>
                    <a:pt x="2507" y="123"/>
                  </a:lnTo>
                  <a:lnTo>
                    <a:pt x="2507" y="123"/>
                  </a:lnTo>
                  <a:lnTo>
                    <a:pt x="2508" y="123"/>
                  </a:lnTo>
                  <a:lnTo>
                    <a:pt x="2508" y="123"/>
                  </a:lnTo>
                  <a:lnTo>
                    <a:pt x="2508" y="123"/>
                  </a:lnTo>
                  <a:lnTo>
                    <a:pt x="2508" y="123"/>
                  </a:lnTo>
                  <a:lnTo>
                    <a:pt x="2509" y="123"/>
                  </a:lnTo>
                  <a:lnTo>
                    <a:pt x="2509" y="123"/>
                  </a:lnTo>
                  <a:lnTo>
                    <a:pt x="2509" y="123"/>
                  </a:lnTo>
                  <a:lnTo>
                    <a:pt x="2510" y="123"/>
                  </a:lnTo>
                  <a:lnTo>
                    <a:pt x="2510" y="123"/>
                  </a:lnTo>
                  <a:lnTo>
                    <a:pt x="2510" y="123"/>
                  </a:lnTo>
                  <a:lnTo>
                    <a:pt x="2510" y="123"/>
                  </a:lnTo>
                  <a:lnTo>
                    <a:pt x="2511" y="123"/>
                  </a:lnTo>
                  <a:lnTo>
                    <a:pt x="2511" y="123"/>
                  </a:lnTo>
                  <a:lnTo>
                    <a:pt x="2511" y="123"/>
                  </a:lnTo>
                  <a:lnTo>
                    <a:pt x="2512" y="123"/>
                  </a:lnTo>
                  <a:lnTo>
                    <a:pt x="2512" y="123"/>
                  </a:lnTo>
                  <a:lnTo>
                    <a:pt x="2512" y="123"/>
                  </a:lnTo>
                  <a:lnTo>
                    <a:pt x="2512" y="123"/>
                  </a:lnTo>
                  <a:lnTo>
                    <a:pt x="2513" y="123"/>
                  </a:lnTo>
                  <a:lnTo>
                    <a:pt x="2513" y="123"/>
                  </a:lnTo>
                  <a:lnTo>
                    <a:pt x="2513" y="123"/>
                  </a:lnTo>
                  <a:lnTo>
                    <a:pt x="2514" y="123"/>
                  </a:lnTo>
                  <a:lnTo>
                    <a:pt x="2514" y="123"/>
                  </a:lnTo>
                  <a:lnTo>
                    <a:pt x="2514" y="123"/>
                  </a:lnTo>
                  <a:lnTo>
                    <a:pt x="2514" y="123"/>
                  </a:lnTo>
                  <a:lnTo>
                    <a:pt x="2515" y="123"/>
                  </a:lnTo>
                  <a:lnTo>
                    <a:pt x="2515" y="123"/>
                  </a:lnTo>
                  <a:lnTo>
                    <a:pt x="2515" y="123"/>
                  </a:lnTo>
                  <a:lnTo>
                    <a:pt x="2516" y="123"/>
                  </a:lnTo>
                  <a:lnTo>
                    <a:pt x="2516" y="123"/>
                  </a:lnTo>
                  <a:lnTo>
                    <a:pt x="2516" y="123"/>
                  </a:lnTo>
                  <a:lnTo>
                    <a:pt x="2516" y="123"/>
                  </a:lnTo>
                  <a:lnTo>
                    <a:pt x="2517" y="123"/>
                  </a:lnTo>
                  <a:lnTo>
                    <a:pt x="2517" y="123"/>
                  </a:lnTo>
                  <a:lnTo>
                    <a:pt x="2517" y="123"/>
                  </a:lnTo>
                  <a:lnTo>
                    <a:pt x="2518" y="123"/>
                  </a:lnTo>
                  <a:lnTo>
                    <a:pt x="2518" y="123"/>
                  </a:lnTo>
                  <a:lnTo>
                    <a:pt x="2518" y="123"/>
                  </a:lnTo>
                  <a:lnTo>
                    <a:pt x="2519" y="123"/>
                  </a:lnTo>
                  <a:lnTo>
                    <a:pt x="2519" y="123"/>
                  </a:lnTo>
                  <a:lnTo>
                    <a:pt x="2519" y="123"/>
                  </a:lnTo>
                  <a:lnTo>
                    <a:pt x="2519" y="123"/>
                  </a:lnTo>
                  <a:lnTo>
                    <a:pt x="2520" y="123"/>
                  </a:lnTo>
                  <a:lnTo>
                    <a:pt x="2520" y="123"/>
                  </a:lnTo>
                  <a:lnTo>
                    <a:pt x="2520" y="123"/>
                  </a:lnTo>
                  <a:lnTo>
                    <a:pt x="2521" y="123"/>
                  </a:lnTo>
                  <a:lnTo>
                    <a:pt x="2521" y="123"/>
                  </a:lnTo>
                  <a:lnTo>
                    <a:pt x="2521" y="123"/>
                  </a:lnTo>
                  <a:lnTo>
                    <a:pt x="2521" y="123"/>
                  </a:lnTo>
                  <a:lnTo>
                    <a:pt x="2522" y="123"/>
                  </a:lnTo>
                  <a:lnTo>
                    <a:pt x="2522" y="123"/>
                  </a:lnTo>
                  <a:lnTo>
                    <a:pt x="2522" y="123"/>
                  </a:lnTo>
                  <a:lnTo>
                    <a:pt x="2523" y="123"/>
                  </a:lnTo>
                  <a:lnTo>
                    <a:pt x="2523" y="123"/>
                  </a:lnTo>
                  <a:lnTo>
                    <a:pt x="2523" y="123"/>
                  </a:lnTo>
                  <a:lnTo>
                    <a:pt x="2523" y="123"/>
                  </a:lnTo>
                  <a:lnTo>
                    <a:pt x="2524" y="123"/>
                  </a:lnTo>
                  <a:lnTo>
                    <a:pt x="2524" y="123"/>
                  </a:lnTo>
                  <a:lnTo>
                    <a:pt x="2524" y="123"/>
                  </a:lnTo>
                  <a:lnTo>
                    <a:pt x="2525" y="123"/>
                  </a:lnTo>
                  <a:lnTo>
                    <a:pt x="2525" y="123"/>
                  </a:lnTo>
                  <a:lnTo>
                    <a:pt x="2525" y="123"/>
                  </a:lnTo>
                  <a:lnTo>
                    <a:pt x="2525" y="123"/>
                  </a:lnTo>
                  <a:lnTo>
                    <a:pt x="2526" y="123"/>
                  </a:lnTo>
                  <a:lnTo>
                    <a:pt x="2526" y="123"/>
                  </a:lnTo>
                  <a:lnTo>
                    <a:pt x="2526" y="123"/>
                  </a:lnTo>
                  <a:lnTo>
                    <a:pt x="2527" y="123"/>
                  </a:lnTo>
                  <a:lnTo>
                    <a:pt x="2527" y="123"/>
                  </a:lnTo>
                  <a:lnTo>
                    <a:pt x="2527" y="123"/>
                  </a:lnTo>
                  <a:lnTo>
                    <a:pt x="2527" y="123"/>
                  </a:lnTo>
                  <a:lnTo>
                    <a:pt x="2528" y="123"/>
                  </a:lnTo>
                  <a:lnTo>
                    <a:pt x="2528" y="123"/>
                  </a:lnTo>
                  <a:lnTo>
                    <a:pt x="2528" y="123"/>
                  </a:lnTo>
                  <a:lnTo>
                    <a:pt x="2528" y="123"/>
                  </a:lnTo>
                  <a:lnTo>
                    <a:pt x="2529" y="123"/>
                  </a:lnTo>
                  <a:lnTo>
                    <a:pt x="2529" y="123"/>
                  </a:lnTo>
                  <a:lnTo>
                    <a:pt x="2529" y="123"/>
                  </a:lnTo>
                  <a:lnTo>
                    <a:pt x="2530" y="123"/>
                  </a:lnTo>
                  <a:lnTo>
                    <a:pt x="2530" y="123"/>
                  </a:lnTo>
                  <a:lnTo>
                    <a:pt x="2530" y="123"/>
                  </a:lnTo>
                  <a:lnTo>
                    <a:pt x="2531" y="123"/>
                  </a:lnTo>
                  <a:lnTo>
                    <a:pt x="2531" y="123"/>
                  </a:lnTo>
                  <a:lnTo>
                    <a:pt x="2531" y="123"/>
                  </a:lnTo>
                  <a:lnTo>
                    <a:pt x="2531" y="123"/>
                  </a:lnTo>
                  <a:lnTo>
                    <a:pt x="2532" y="123"/>
                  </a:lnTo>
                  <a:lnTo>
                    <a:pt x="2532" y="123"/>
                  </a:lnTo>
                  <a:lnTo>
                    <a:pt x="2532" y="123"/>
                  </a:lnTo>
                  <a:lnTo>
                    <a:pt x="2533" y="123"/>
                  </a:lnTo>
                  <a:lnTo>
                    <a:pt x="2533" y="123"/>
                  </a:lnTo>
                  <a:lnTo>
                    <a:pt x="2533" y="123"/>
                  </a:lnTo>
                  <a:lnTo>
                    <a:pt x="2533" y="123"/>
                  </a:lnTo>
                  <a:lnTo>
                    <a:pt x="2533" y="123"/>
                  </a:lnTo>
                  <a:lnTo>
                    <a:pt x="2534" y="123"/>
                  </a:lnTo>
                  <a:lnTo>
                    <a:pt x="2534" y="123"/>
                  </a:lnTo>
                  <a:lnTo>
                    <a:pt x="2535" y="123"/>
                  </a:lnTo>
                  <a:lnTo>
                    <a:pt x="2535" y="123"/>
                  </a:lnTo>
                  <a:lnTo>
                    <a:pt x="2535" y="123"/>
                  </a:lnTo>
                  <a:lnTo>
                    <a:pt x="2535" y="123"/>
                  </a:lnTo>
                  <a:lnTo>
                    <a:pt x="2536" y="123"/>
                  </a:lnTo>
                  <a:lnTo>
                    <a:pt x="2536" y="123"/>
                  </a:lnTo>
                  <a:lnTo>
                    <a:pt x="2536" y="123"/>
                  </a:lnTo>
                  <a:lnTo>
                    <a:pt x="2537" y="123"/>
                  </a:lnTo>
                  <a:lnTo>
                    <a:pt x="2537" y="123"/>
                  </a:lnTo>
                  <a:lnTo>
                    <a:pt x="2537" y="123"/>
                  </a:lnTo>
                  <a:lnTo>
                    <a:pt x="2537" y="123"/>
                  </a:lnTo>
                  <a:lnTo>
                    <a:pt x="2538" y="123"/>
                  </a:lnTo>
                  <a:lnTo>
                    <a:pt x="2538" y="123"/>
                  </a:lnTo>
                  <a:lnTo>
                    <a:pt x="2538" y="123"/>
                  </a:lnTo>
                  <a:lnTo>
                    <a:pt x="2539" y="123"/>
                  </a:lnTo>
                  <a:lnTo>
                    <a:pt x="2539" y="123"/>
                  </a:lnTo>
                  <a:lnTo>
                    <a:pt x="2539" y="123"/>
                  </a:lnTo>
                  <a:lnTo>
                    <a:pt x="2539" y="123"/>
                  </a:lnTo>
                  <a:lnTo>
                    <a:pt x="2540" y="123"/>
                  </a:lnTo>
                  <a:lnTo>
                    <a:pt x="2540" y="123"/>
                  </a:lnTo>
                  <a:lnTo>
                    <a:pt x="2540" y="123"/>
                  </a:lnTo>
                  <a:lnTo>
                    <a:pt x="2541" y="123"/>
                  </a:lnTo>
                  <a:lnTo>
                    <a:pt x="2541" y="123"/>
                  </a:lnTo>
                  <a:lnTo>
                    <a:pt x="2541" y="123"/>
                  </a:lnTo>
                  <a:lnTo>
                    <a:pt x="2541" y="123"/>
                  </a:lnTo>
                  <a:lnTo>
                    <a:pt x="2542" y="123"/>
                  </a:lnTo>
                  <a:lnTo>
                    <a:pt x="2542" y="123"/>
                  </a:lnTo>
                  <a:lnTo>
                    <a:pt x="2542" y="123"/>
                  </a:lnTo>
                  <a:lnTo>
                    <a:pt x="2543" y="123"/>
                  </a:lnTo>
                  <a:lnTo>
                    <a:pt x="2543" y="123"/>
                  </a:lnTo>
                  <a:lnTo>
                    <a:pt x="2543" y="123"/>
                  </a:lnTo>
                  <a:lnTo>
                    <a:pt x="2544" y="123"/>
                  </a:lnTo>
                  <a:lnTo>
                    <a:pt x="2544" y="123"/>
                  </a:lnTo>
                  <a:lnTo>
                    <a:pt x="2544" y="123"/>
                  </a:lnTo>
                  <a:lnTo>
                    <a:pt x="2544" y="123"/>
                  </a:lnTo>
                  <a:lnTo>
                    <a:pt x="2545" y="123"/>
                  </a:lnTo>
                  <a:lnTo>
                    <a:pt x="2545" y="123"/>
                  </a:lnTo>
                  <a:lnTo>
                    <a:pt x="2545" y="123"/>
                  </a:lnTo>
                  <a:lnTo>
                    <a:pt x="2546" y="123"/>
                  </a:lnTo>
                  <a:lnTo>
                    <a:pt x="2546" y="123"/>
                  </a:lnTo>
                  <a:lnTo>
                    <a:pt x="2546" y="123"/>
                  </a:lnTo>
                  <a:lnTo>
                    <a:pt x="2546" y="123"/>
                  </a:lnTo>
                  <a:lnTo>
                    <a:pt x="2547" y="123"/>
                  </a:lnTo>
                  <a:lnTo>
                    <a:pt x="2547" y="123"/>
                  </a:lnTo>
                  <a:lnTo>
                    <a:pt x="2547" y="123"/>
                  </a:lnTo>
                  <a:lnTo>
                    <a:pt x="2548" y="123"/>
                  </a:lnTo>
                  <a:lnTo>
                    <a:pt x="2548" y="123"/>
                  </a:lnTo>
                  <a:lnTo>
                    <a:pt x="2548" y="123"/>
                  </a:lnTo>
                  <a:lnTo>
                    <a:pt x="2548" y="123"/>
                  </a:lnTo>
                  <a:lnTo>
                    <a:pt x="2549" y="123"/>
                  </a:lnTo>
                  <a:lnTo>
                    <a:pt x="2549" y="123"/>
                  </a:lnTo>
                  <a:lnTo>
                    <a:pt x="2549" y="123"/>
                  </a:lnTo>
                  <a:lnTo>
                    <a:pt x="2550" y="123"/>
                  </a:lnTo>
                  <a:lnTo>
                    <a:pt x="2550" y="123"/>
                  </a:lnTo>
                  <a:lnTo>
                    <a:pt x="2550" y="123"/>
                  </a:lnTo>
                  <a:lnTo>
                    <a:pt x="2550" y="123"/>
                  </a:lnTo>
                  <a:lnTo>
                    <a:pt x="2551" y="123"/>
                  </a:lnTo>
                  <a:lnTo>
                    <a:pt x="2551" y="123"/>
                  </a:lnTo>
                  <a:lnTo>
                    <a:pt x="2551" y="123"/>
                  </a:lnTo>
                  <a:lnTo>
                    <a:pt x="2552" y="123"/>
                  </a:lnTo>
                  <a:lnTo>
                    <a:pt x="2552" y="123"/>
                  </a:lnTo>
                  <a:lnTo>
                    <a:pt x="2552" y="123"/>
                  </a:lnTo>
                  <a:lnTo>
                    <a:pt x="2552" y="123"/>
                  </a:lnTo>
                  <a:lnTo>
                    <a:pt x="2553" y="123"/>
                  </a:lnTo>
                  <a:lnTo>
                    <a:pt x="2553" y="123"/>
                  </a:lnTo>
                  <a:lnTo>
                    <a:pt x="2553" y="123"/>
                  </a:lnTo>
                  <a:lnTo>
                    <a:pt x="2554" y="123"/>
                  </a:lnTo>
                  <a:lnTo>
                    <a:pt x="2554" y="123"/>
                  </a:lnTo>
                  <a:lnTo>
                    <a:pt x="2554" y="123"/>
                  </a:lnTo>
                  <a:lnTo>
                    <a:pt x="2554" y="123"/>
                  </a:lnTo>
                  <a:lnTo>
                    <a:pt x="2555" y="123"/>
                  </a:lnTo>
                  <a:lnTo>
                    <a:pt x="2555" y="123"/>
                  </a:lnTo>
                  <a:lnTo>
                    <a:pt x="2555" y="123"/>
                  </a:lnTo>
                  <a:lnTo>
                    <a:pt x="2556" y="123"/>
                  </a:lnTo>
                  <a:lnTo>
                    <a:pt x="2556" y="123"/>
                  </a:lnTo>
                  <a:lnTo>
                    <a:pt x="2556" y="123"/>
                  </a:lnTo>
                  <a:lnTo>
                    <a:pt x="2556" y="123"/>
                  </a:lnTo>
                  <a:lnTo>
                    <a:pt x="2557" y="123"/>
                  </a:lnTo>
                  <a:lnTo>
                    <a:pt x="2557" y="123"/>
                  </a:lnTo>
                  <a:lnTo>
                    <a:pt x="2557" y="123"/>
                  </a:lnTo>
                  <a:lnTo>
                    <a:pt x="2558" y="123"/>
                  </a:lnTo>
                  <a:lnTo>
                    <a:pt x="2558" y="123"/>
                  </a:lnTo>
                  <a:lnTo>
                    <a:pt x="2558" y="123"/>
                  </a:lnTo>
                  <a:lnTo>
                    <a:pt x="2558" y="123"/>
                  </a:lnTo>
                  <a:lnTo>
                    <a:pt x="2559" y="123"/>
                  </a:lnTo>
                  <a:lnTo>
                    <a:pt x="2559" y="123"/>
                  </a:lnTo>
                  <a:lnTo>
                    <a:pt x="2559" y="123"/>
                  </a:lnTo>
                  <a:lnTo>
                    <a:pt x="2559" y="123"/>
                  </a:lnTo>
                  <a:lnTo>
                    <a:pt x="2560" y="123"/>
                  </a:lnTo>
                  <a:lnTo>
                    <a:pt x="2560" y="123"/>
                  </a:lnTo>
                  <a:lnTo>
                    <a:pt x="2560" y="123"/>
                  </a:lnTo>
                  <a:lnTo>
                    <a:pt x="2561" y="123"/>
                  </a:lnTo>
                  <a:lnTo>
                    <a:pt x="2561" y="123"/>
                  </a:lnTo>
                  <a:lnTo>
                    <a:pt x="2561" y="123"/>
                  </a:lnTo>
                  <a:lnTo>
                    <a:pt x="2562" y="123"/>
                  </a:lnTo>
                  <a:lnTo>
                    <a:pt x="2562" y="123"/>
                  </a:lnTo>
                  <a:lnTo>
                    <a:pt x="2562" y="123"/>
                  </a:lnTo>
                  <a:lnTo>
                    <a:pt x="2562" y="123"/>
                  </a:lnTo>
                  <a:lnTo>
                    <a:pt x="2563" y="123"/>
                  </a:lnTo>
                  <a:lnTo>
                    <a:pt x="2563" y="123"/>
                  </a:lnTo>
                  <a:lnTo>
                    <a:pt x="2563" y="123"/>
                  </a:lnTo>
                  <a:lnTo>
                    <a:pt x="2564" y="123"/>
                  </a:lnTo>
                  <a:lnTo>
                    <a:pt x="2564" y="123"/>
                  </a:lnTo>
                  <a:lnTo>
                    <a:pt x="2564" y="123"/>
                  </a:lnTo>
                  <a:lnTo>
                    <a:pt x="2564" y="123"/>
                  </a:lnTo>
                  <a:lnTo>
                    <a:pt x="2564" y="123"/>
                  </a:lnTo>
                  <a:lnTo>
                    <a:pt x="2565" y="123"/>
                  </a:lnTo>
                  <a:lnTo>
                    <a:pt x="2565" y="123"/>
                  </a:lnTo>
                  <a:lnTo>
                    <a:pt x="2566" y="123"/>
                  </a:lnTo>
                  <a:lnTo>
                    <a:pt x="2566" y="123"/>
                  </a:lnTo>
                  <a:lnTo>
                    <a:pt x="2566" y="123"/>
                  </a:lnTo>
                  <a:lnTo>
                    <a:pt x="2566" y="123"/>
                  </a:lnTo>
                  <a:lnTo>
                    <a:pt x="2567" y="123"/>
                  </a:lnTo>
                  <a:lnTo>
                    <a:pt x="2567" y="123"/>
                  </a:lnTo>
                  <a:lnTo>
                    <a:pt x="2567" y="123"/>
                  </a:lnTo>
                  <a:lnTo>
                    <a:pt x="2568" y="123"/>
                  </a:lnTo>
                  <a:lnTo>
                    <a:pt x="2568" y="123"/>
                  </a:lnTo>
                  <a:lnTo>
                    <a:pt x="2568" y="123"/>
                  </a:lnTo>
                  <a:lnTo>
                    <a:pt x="2568" y="123"/>
                  </a:lnTo>
                  <a:lnTo>
                    <a:pt x="2569" y="123"/>
                  </a:lnTo>
                  <a:lnTo>
                    <a:pt x="2569" y="123"/>
                  </a:lnTo>
                  <a:lnTo>
                    <a:pt x="2569" y="123"/>
                  </a:lnTo>
                  <a:lnTo>
                    <a:pt x="2570" y="123"/>
                  </a:lnTo>
                  <a:lnTo>
                    <a:pt x="2570" y="123"/>
                  </a:lnTo>
                  <a:lnTo>
                    <a:pt x="2570" y="123"/>
                  </a:lnTo>
                  <a:lnTo>
                    <a:pt x="2571" y="123"/>
                  </a:lnTo>
                  <a:lnTo>
                    <a:pt x="2571" y="123"/>
                  </a:lnTo>
                  <a:lnTo>
                    <a:pt x="2571" y="123"/>
                  </a:lnTo>
                  <a:lnTo>
                    <a:pt x="2571" y="123"/>
                  </a:lnTo>
                  <a:lnTo>
                    <a:pt x="2572" y="123"/>
                  </a:lnTo>
                  <a:lnTo>
                    <a:pt x="2572" y="123"/>
                  </a:lnTo>
                  <a:lnTo>
                    <a:pt x="2572" y="123"/>
                  </a:lnTo>
                  <a:lnTo>
                    <a:pt x="2573" y="123"/>
                  </a:lnTo>
                  <a:lnTo>
                    <a:pt x="2573" y="123"/>
                  </a:lnTo>
                  <a:lnTo>
                    <a:pt x="2573" y="123"/>
                  </a:lnTo>
                  <a:lnTo>
                    <a:pt x="2573" y="123"/>
                  </a:lnTo>
                  <a:lnTo>
                    <a:pt x="2574" y="123"/>
                  </a:lnTo>
                  <a:lnTo>
                    <a:pt x="2574" y="123"/>
                  </a:lnTo>
                  <a:lnTo>
                    <a:pt x="2574" y="123"/>
                  </a:lnTo>
                  <a:lnTo>
                    <a:pt x="2575" y="123"/>
                  </a:lnTo>
                  <a:lnTo>
                    <a:pt x="2575" y="123"/>
                  </a:lnTo>
                  <a:lnTo>
                    <a:pt x="2575" y="123"/>
                  </a:lnTo>
                  <a:lnTo>
                    <a:pt x="2575" y="123"/>
                  </a:lnTo>
                  <a:lnTo>
                    <a:pt x="2576" y="123"/>
                  </a:lnTo>
                  <a:lnTo>
                    <a:pt x="2576" y="123"/>
                  </a:lnTo>
                  <a:lnTo>
                    <a:pt x="2576" y="123"/>
                  </a:lnTo>
                  <a:lnTo>
                    <a:pt x="2577" y="123"/>
                  </a:lnTo>
                  <a:lnTo>
                    <a:pt x="2577" y="123"/>
                  </a:lnTo>
                  <a:lnTo>
                    <a:pt x="2577" y="123"/>
                  </a:lnTo>
                  <a:lnTo>
                    <a:pt x="2577" y="123"/>
                  </a:lnTo>
                  <a:lnTo>
                    <a:pt x="2578" y="123"/>
                  </a:lnTo>
                  <a:lnTo>
                    <a:pt x="2578" y="123"/>
                  </a:lnTo>
                  <a:lnTo>
                    <a:pt x="2578" y="123"/>
                  </a:lnTo>
                  <a:lnTo>
                    <a:pt x="2579" y="123"/>
                  </a:lnTo>
                  <a:lnTo>
                    <a:pt x="2579" y="123"/>
                  </a:lnTo>
                  <a:lnTo>
                    <a:pt x="2579" y="123"/>
                  </a:lnTo>
                  <a:lnTo>
                    <a:pt x="2579" y="123"/>
                  </a:lnTo>
                  <a:lnTo>
                    <a:pt x="2580" y="123"/>
                  </a:lnTo>
                  <a:lnTo>
                    <a:pt x="2580" y="123"/>
                  </a:lnTo>
                  <a:lnTo>
                    <a:pt x="2580" y="123"/>
                  </a:lnTo>
                  <a:lnTo>
                    <a:pt x="2581" y="123"/>
                  </a:lnTo>
                  <a:lnTo>
                    <a:pt x="2581" y="123"/>
                  </a:lnTo>
                  <a:lnTo>
                    <a:pt x="2581" y="123"/>
                  </a:lnTo>
                  <a:lnTo>
                    <a:pt x="2581" y="123"/>
                  </a:lnTo>
                  <a:lnTo>
                    <a:pt x="2582" y="123"/>
                  </a:lnTo>
                  <a:lnTo>
                    <a:pt x="2582" y="123"/>
                  </a:lnTo>
                  <a:lnTo>
                    <a:pt x="2582" y="123"/>
                  </a:lnTo>
                  <a:lnTo>
                    <a:pt x="2583" y="123"/>
                  </a:lnTo>
                  <a:lnTo>
                    <a:pt x="2583" y="123"/>
                  </a:lnTo>
                  <a:lnTo>
                    <a:pt x="2583" y="123"/>
                  </a:lnTo>
                  <a:lnTo>
                    <a:pt x="2583" y="123"/>
                  </a:lnTo>
                  <a:lnTo>
                    <a:pt x="2584" y="123"/>
                  </a:lnTo>
                  <a:lnTo>
                    <a:pt x="2584" y="123"/>
                  </a:lnTo>
                  <a:lnTo>
                    <a:pt x="2584" y="123"/>
                  </a:lnTo>
                  <a:lnTo>
                    <a:pt x="2585" y="123"/>
                  </a:lnTo>
                  <a:lnTo>
                    <a:pt x="2585" y="123"/>
                  </a:lnTo>
                  <a:lnTo>
                    <a:pt x="2585" y="123"/>
                  </a:lnTo>
                  <a:lnTo>
                    <a:pt x="2585" y="123"/>
                  </a:lnTo>
                  <a:lnTo>
                    <a:pt x="2586" y="123"/>
                  </a:lnTo>
                  <a:lnTo>
                    <a:pt x="2586" y="123"/>
                  </a:lnTo>
                  <a:lnTo>
                    <a:pt x="2586" y="123"/>
                  </a:lnTo>
                  <a:lnTo>
                    <a:pt x="2587" y="123"/>
                  </a:lnTo>
                  <a:lnTo>
                    <a:pt x="2587" y="123"/>
                  </a:lnTo>
                  <a:lnTo>
                    <a:pt x="2587" y="123"/>
                  </a:lnTo>
                  <a:lnTo>
                    <a:pt x="2587" y="123"/>
                  </a:lnTo>
                  <a:lnTo>
                    <a:pt x="2588" y="123"/>
                  </a:lnTo>
                  <a:lnTo>
                    <a:pt x="2588" y="123"/>
                  </a:lnTo>
                  <a:lnTo>
                    <a:pt x="2588" y="123"/>
                  </a:lnTo>
                  <a:lnTo>
                    <a:pt x="2589" y="123"/>
                  </a:lnTo>
                  <a:lnTo>
                    <a:pt x="2589" y="123"/>
                  </a:lnTo>
                  <a:lnTo>
                    <a:pt x="2589" y="123"/>
                  </a:lnTo>
                  <a:lnTo>
                    <a:pt x="2589" y="123"/>
                  </a:lnTo>
                  <a:lnTo>
                    <a:pt x="2590" y="123"/>
                  </a:lnTo>
                  <a:lnTo>
                    <a:pt x="2590" y="123"/>
                  </a:lnTo>
                  <a:lnTo>
                    <a:pt x="2590" y="123"/>
                  </a:lnTo>
                  <a:lnTo>
                    <a:pt x="2590" y="123"/>
                  </a:lnTo>
                  <a:lnTo>
                    <a:pt x="2591" y="123"/>
                  </a:lnTo>
                  <a:lnTo>
                    <a:pt x="2591" y="123"/>
                  </a:lnTo>
                  <a:lnTo>
                    <a:pt x="2591" y="123"/>
                  </a:lnTo>
                  <a:lnTo>
                    <a:pt x="2592" y="123"/>
                  </a:lnTo>
                  <a:lnTo>
                    <a:pt x="2592" y="123"/>
                  </a:lnTo>
                  <a:lnTo>
                    <a:pt x="2592" y="123"/>
                  </a:lnTo>
                  <a:lnTo>
                    <a:pt x="2593" y="123"/>
                  </a:lnTo>
                  <a:lnTo>
                    <a:pt x="2593" y="123"/>
                  </a:lnTo>
                  <a:lnTo>
                    <a:pt x="2593" y="123"/>
                  </a:lnTo>
                  <a:lnTo>
                    <a:pt x="2593" y="123"/>
                  </a:lnTo>
                  <a:lnTo>
                    <a:pt x="2594" y="123"/>
                  </a:lnTo>
                  <a:lnTo>
                    <a:pt x="2594" y="123"/>
                  </a:lnTo>
                  <a:lnTo>
                    <a:pt x="2594" y="123"/>
                  </a:lnTo>
                  <a:lnTo>
                    <a:pt x="2595" y="123"/>
                  </a:lnTo>
                  <a:lnTo>
                    <a:pt x="2595" y="123"/>
                  </a:lnTo>
                  <a:lnTo>
                    <a:pt x="2595" y="123"/>
                  </a:lnTo>
                  <a:lnTo>
                    <a:pt x="2596" y="123"/>
                  </a:lnTo>
                  <a:lnTo>
                    <a:pt x="2596" y="123"/>
                  </a:lnTo>
                  <a:lnTo>
                    <a:pt x="2596" y="123"/>
                  </a:lnTo>
                  <a:lnTo>
                    <a:pt x="2596" y="123"/>
                  </a:lnTo>
                  <a:lnTo>
                    <a:pt x="2597" y="123"/>
                  </a:lnTo>
                  <a:lnTo>
                    <a:pt x="2597" y="123"/>
                  </a:lnTo>
                  <a:lnTo>
                    <a:pt x="2597" y="123"/>
                  </a:lnTo>
                  <a:lnTo>
                    <a:pt x="2598" y="123"/>
                  </a:lnTo>
                  <a:lnTo>
                    <a:pt x="2598" y="123"/>
                  </a:lnTo>
                  <a:lnTo>
                    <a:pt x="2598" y="123"/>
                  </a:lnTo>
                  <a:lnTo>
                    <a:pt x="2598" y="123"/>
                  </a:lnTo>
                  <a:lnTo>
                    <a:pt x="2599" y="123"/>
                  </a:lnTo>
                  <a:lnTo>
                    <a:pt x="2599" y="123"/>
                  </a:lnTo>
                  <a:lnTo>
                    <a:pt x="2599" y="123"/>
                  </a:lnTo>
                  <a:lnTo>
                    <a:pt x="2600" y="123"/>
                  </a:lnTo>
                  <a:lnTo>
                    <a:pt x="2600" y="123"/>
                  </a:lnTo>
                  <a:lnTo>
                    <a:pt x="2600" y="123"/>
                  </a:lnTo>
                  <a:lnTo>
                    <a:pt x="2600" y="123"/>
                  </a:lnTo>
                  <a:lnTo>
                    <a:pt x="2601" y="123"/>
                  </a:lnTo>
                  <a:lnTo>
                    <a:pt x="2601" y="123"/>
                  </a:lnTo>
                  <a:lnTo>
                    <a:pt x="2601" y="123"/>
                  </a:lnTo>
                  <a:lnTo>
                    <a:pt x="2602" y="123"/>
                  </a:lnTo>
                  <a:lnTo>
                    <a:pt x="2602" y="123"/>
                  </a:lnTo>
                  <a:lnTo>
                    <a:pt x="2602" y="123"/>
                  </a:lnTo>
                  <a:lnTo>
                    <a:pt x="2602" y="123"/>
                  </a:lnTo>
                  <a:lnTo>
                    <a:pt x="2603" y="123"/>
                  </a:lnTo>
                  <a:lnTo>
                    <a:pt x="2603" y="123"/>
                  </a:lnTo>
                  <a:lnTo>
                    <a:pt x="2603" y="123"/>
                  </a:lnTo>
                  <a:lnTo>
                    <a:pt x="2604" y="123"/>
                  </a:lnTo>
                  <a:lnTo>
                    <a:pt x="2604" y="123"/>
                  </a:lnTo>
                  <a:lnTo>
                    <a:pt x="2604" y="123"/>
                  </a:lnTo>
                  <a:lnTo>
                    <a:pt x="2604" y="123"/>
                  </a:lnTo>
                  <a:lnTo>
                    <a:pt x="2605" y="123"/>
                  </a:lnTo>
                  <a:lnTo>
                    <a:pt x="2605" y="123"/>
                  </a:lnTo>
                  <a:lnTo>
                    <a:pt x="2605" y="123"/>
                  </a:lnTo>
                  <a:lnTo>
                    <a:pt x="2606" y="123"/>
                  </a:lnTo>
                  <a:lnTo>
                    <a:pt x="2606" y="123"/>
                  </a:lnTo>
                  <a:lnTo>
                    <a:pt x="2606" y="123"/>
                  </a:lnTo>
                  <a:lnTo>
                    <a:pt x="2606" y="123"/>
                  </a:lnTo>
                  <a:lnTo>
                    <a:pt x="2607" y="123"/>
                  </a:lnTo>
                  <a:lnTo>
                    <a:pt x="2607" y="123"/>
                  </a:lnTo>
                  <a:lnTo>
                    <a:pt x="2607" y="123"/>
                  </a:lnTo>
                  <a:lnTo>
                    <a:pt x="2608" y="123"/>
                  </a:lnTo>
                  <a:lnTo>
                    <a:pt x="2608" y="123"/>
                  </a:lnTo>
                  <a:lnTo>
                    <a:pt x="2608" y="123"/>
                  </a:lnTo>
                  <a:lnTo>
                    <a:pt x="2608" y="123"/>
                  </a:lnTo>
                  <a:lnTo>
                    <a:pt x="2609" y="123"/>
                  </a:lnTo>
                  <a:lnTo>
                    <a:pt x="2609" y="123"/>
                  </a:lnTo>
                  <a:lnTo>
                    <a:pt x="2609" y="123"/>
                  </a:lnTo>
                  <a:lnTo>
                    <a:pt x="2610" y="123"/>
                  </a:lnTo>
                  <a:lnTo>
                    <a:pt x="2610" y="123"/>
                  </a:lnTo>
                  <a:lnTo>
                    <a:pt x="2610" y="123"/>
                  </a:lnTo>
                  <a:lnTo>
                    <a:pt x="2610" y="123"/>
                  </a:lnTo>
                  <a:lnTo>
                    <a:pt x="2611" y="123"/>
                  </a:lnTo>
                  <a:lnTo>
                    <a:pt x="2611" y="123"/>
                  </a:lnTo>
                  <a:lnTo>
                    <a:pt x="2611" y="123"/>
                  </a:lnTo>
                  <a:lnTo>
                    <a:pt x="2612" y="123"/>
                  </a:lnTo>
                  <a:lnTo>
                    <a:pt x="2612" y="123"/>
                  </a:lnTo>
                  <a:lnTo>
                    <a:pt x="2612" y="123"/>
                  </a:lnTo>
                  <a:lnTo>
                    <a:pt x="2612" y="123"/>
                  </a:lnTo>
                  <a:lnTo>
                    <a:pt x="2613" y="123"/>
                  </a:lnTo>
                  <a:lnTo>
                    <a:pt x="2613" y="123"/>
                  </a:lnTo>
                  <a:lnTo>
                    <a:pt x="2613" y="123"/>
                  </a:lnTo>
                  <a:lnTo>
                    <a:pt x="2614" y="123"/>
                  </a:lnTo>
                  <a:lnTo>
                    <a:pt x="2614" y="123"/>
                  </a:lnTo>
                  <a:lnTo>
                    <a:pt x="2614" y="123"/>
                  </a:lnTo>
                  <a:lnTo>
                    <a:pt x="2614" y="123"/>
                  </a:lnTo>
                  <a:lnTo>
                    <a:pt x="2615" y="123"/>
                  </a:lnTo>
                  <a:lnTo>
                    <a:pt x="2615" y="123"/>
                  </a:lnTo>
                  <a:lnTo>
                    <a:pt x="2615" y="123"/>
                  </a:lnTo>
                  <a:lnTo>
                    <a:pt x="2616" y="123"/>
                  </a:lnTo>
                  <a:lnTo>
                    <a:pt x="2616" y="123"/>
                  </a:lnTo>
                  <a:lnTo>
                    <a:pt x="2616" y="123"/>
                  </a:lnTo>
                  <a:lnTo>
                    <a:pt x="2616" y="123"/>
                  </a:lnTo>
                  <a:lnTo>
                    <a:pt x="2617" y="123"/>
                  </a:lnTo>
                  <a:lnTo>
                    <a:pt x="2617" y="123"/>
                  </a:lnTo>
                  <a:lnTo>
                    <a:pt x="2617" y="123"/>
                  </a:lnTo>
                  <a:lnTo>
                    <a:pt x="2618" y="123"/>
                  </a:lnTo>
                  <a:lnTo>
                    <a:pt x="2618" y="123"/>
                  </a:lnTo>
                  <a:lnTo>
                    <a:pt x="2618" y="123"/>
                  </a:lnTo>
                  <a:lnTo>
                    <a:pt x="2618" y="123"/>
                  </a:lnTo>
                  <a:lnTo>
                    <a:pt x="2619" y="123"/>
                  </a:lnTo>
                  <a:lnTo>
                    <a:pt x="2619" y="123"/>
                  </a:lnTo>
                  <a:lnTo>
                    <a:pt x="2619" y="123"/>
                  </a:lnTo>
                  <a:lnTo>
                    <a:pt x="2620" y="123"/>
                  </a:lnTo>
                  <a:lnTo>
                    <a:pt x="2620" y="123"/>
                  </a:lnTo>
                  <a:lnTo>
                    <a:pt x="2620" y="123"/>
                  </a:lnTo>
                  <a:lnTo>
                    <a:pt x="2621" y="123"/>
                  </a:lnTo>
                  <a:lnTo>
                    <a:pt x="2621" y="123"/>
                  </a:lnTo>
                  <a:lnTo>
                    <a:pt x="2621" y="123"/>
                  </a:lnTo>
                  <a:lnTo>
                    <a:pt x="2621" y="123"/>
                  </a:lnTo>
                  <a:lnTo>
                    <a:pt x="2621" y="123"/>
                  </a:lnTo>
                  <a:lnTo>
                    <a:pt x="2622" y="123"/>
                  </a:lnTo>
                  <a:lnTo>
                    <a:pt x="2622" y="123"/>
                  </a:lnTo>
                  <a:lnTo>
                    <a:pt x="2623" y="123"/>
                  </a:lnTo>
                  <a:lnTo>
                    <a:pt x="2623" y="123"/>
                  </a:lnTo>
                  <a:lnTo>
                    <a:pt x="2623" y="123"/>
                  </a:lnTo>
                  <a:lnTo>
                    <a:pt x="2623" y="123"/>
                  </a:lnTo>
                  <a:lnTo>
                    <a:pt x="2624" y="123"/>
                  </a:lnTo>
                  <a:lnTo>
                    <a:pt x="2624" y="123"/>
                  </a:lnTo>
                  <a:lnTo>
                    <a:pt x="2624" y="123"/>
                  </a:lnTo>
                  <a:lnTo>
                    <a:pt x="2625" y="123"/>
                  </a:lnTo>
                  <a:lnTo>
                    <a:pt x="2625" y="123"/>
                  </a:lnTo>
                  <a:lnTo>
                    <a:pt x="2625" y="123"/>
                  </a:lnTo>
                  <a:lnTo>
                    <a:pt x="2625" y="123"/>
                  </a:lnTo>
                  <a:lnTo>
                    <a:pt x="2626" y="123"/>
                  </a:lnTo>
                  <a:lnTo>
                    <a:pt x="2626" y="123"/>
                  </a:lnTo>
                  <a:lnTo>
                    <a:pt x="2626" y="123"/>
                  </a:lnTo>
                  <a:lnTo>
                    <a:pt x="2627" y="123"/>
                  </a:lnTo>
                  <a:lnTo>
                    <a:pt x="2627" y="123"/>
                  </a:lnTo>
                  <a:lnTo>
                    <a:pt x="2627" y="123"/>
                  </a:lnTo>
                  <a:lnTo>
                    <a:pt x="2627" y="123"/>
                  </a:lnTo>
                  <a:lnTo>
                    <a:pt x="2628" y="123"/>
                  </a:lnTo>
                  <a:lnTo>
                    <a:pt x="2628" y="123"/>
                  </a:lnTo>
                  <a:lnTo>
                    <a:pt x="2628" y="123"/>
                  </a:lnTo>
                  <a:lnTo>
                    <a:pt x="2629" y="123"/>
                  </a:lnTo>
                  <a:lnTo>
                    <a:pt x="2629" y="123"/>
                  </a:lnTo>
                  <a:lnTo>
                    <a:pt x="2629" y="123"/>
                  </a:lnTo>
                  <a:lnTo>
                    <a:pt x="2629" y="123"/>
                  </a:lnTo>
                  <a:lnTo>
                    <a:pt x="2630" y="123"/>
                  </a:lnTo>
                  <a:lnTo>
                    <a:pt x="2630" y="123"/>
                  </a:lnTo>
                  <a:lnTo>
                    <a:pt x="2630" y="123"/>
                  </a:lnTo>
                  <a:lnTo>
                    <a:pt x="2631" y="123"/>
                  </a:lnTo>
                  <a:lnTo>
                    <a:pt x="2631" y="123"/>
                  </a:lnTo>
                  <a:lnTo>
                    <a:pt x="2631" y="123"/>
                  </a:lnTo>
                  <a:lnTo>
                    <a:pt x="2631" y="123"/>
                  </a:lnTo>
                  <a:lnTo>
                    <a:pt x="2632" y="123"/>
                  </a:lnTo>
                  <a:lnTo>
                    <a:pt x="2632" y="123"/>
                  </a:lnTo>
                  <a:lnTo>
                    <a:pt x="2632" y="123"/>
                  </a:lnTo>
                  <a:lnTo>
                    <a:pt x="2633" y="123"/>
                  </a:lnTo>
                  <a:lnTo>
                    <a:pt x="2633" y="123"/>
                  </a:lnTo>
                  <a:lnTo>
                    <a:pt x="2633" y="123"/>
                  </a:lnTo>
                  <a:lnTo>
                    <a:pt x="2633" y="123"/>
                  </a:lnTo>
                  <a:lnTo>
                    <a:pt x="2634" y="123"/>
                  </a:lnTo>
                  <a:lnTo>
                    <a:pt x="2634" y="123"/>
                  </a:lnTo>
                  <a:lnTo>
                    <a:pt x="2634" y="123"/>
                  </a:lnTo>
                  <a:lnTo>
                    <a:pt x="2635" y="123"/>
                  </a:lnTo>
                  <a:lnTo>
                    <a:pt x="2635" y="123"/>
                  </a:lnTo>
                  <a:lnTo>
                    <a:pt x="2635" y="123"/>
                  </a:lnTo>
                  <a:lnTo>
                    <a:pt x="2635" y="123"/>
                  </a:lnTo>
                  <a:lnTo>
                    <a:pt x="2636" y="123"/>
                  </a:lnTo>
                  <a:lnTo>
                    <a:pt x="2636" y="123"/>
                  </a:lnTo>
                  <a:lnTo>
                    <a:pt x="2636" y="123"/>
                  </a:lnTo>
                  <a:lnTo>
                    <a:pt x="2637" y="123"/>
                  </a:lnTo>
                  <a:lnTo>
                    <a:pt x="2637" y="123"/>
                  </a:lnTo>
                  <a:lnTo>
                    <a:pt x="2637" y="123"/>
                  </a:lnTo>
                  <a:lnTo>
                    <a:pt x="2637" y="123"/>
                  </a:lnTo>
                  <a:lnTo>
                    <a:pt x="2638" y="123"/>
                  </a:lnTo>
                  <a:lnTo>
                    <a:pt x="2638" y="123"/>
                  </a:lnTo>
                  <a:lnTo>
                    <a:pt x="2638" y="123"/>
                  </a:lnTo>
                  <a:lnTo>
                    <a:pt x="2639" y="123"/>
                  </a:lnTo>
                  <a:lnTo>
                    <a:pt x="2639" y="123"/>
                  </a:lnTo>
                  <a:lnTo>
                    <a:pt x="2639" y="123"/>
                  </a:lnTo>
                  <a:lnTo>
                    <a:pt x="2639" y="123"/>
                  </a:lnTo>
                  <a:lnTo>
                    <a:pt x="2640" y="123"/>
                  </a:lnTo>
                  <a:lnTo>
                    <a:pt x="2640" y="123"/>
                  </a:lnTo>
                  <a:lnTo>
                    <a:pt x="2640" y="123"/>
                  </a:lnTo>
                  <a:lnTo>
                    <a:pt x="2641" y="123"/>
                  </a:lnTo>
                  <a:lnTo>
                    <a:pt x="2641" y="123"/>
                  </a:lnTo>
                  <a:lnTo>
                    <a:pt x="2641" y="123"/>
                  </a:lnTo>
                  <a:lnTo>
                    <a:pt x="2641" y="123"/>
                  </a:lnTo>
                  <a:lnTo>
                    <a:pt x="2642" y="123"/>
                  </a:lnTo>
                  <a:lnTo>
                    <a:pt x="2642" y="123"/>
                  </a:lnTo>
                  <a:lnTo>
                    <a:pt x="2642" y="123"/>
                  </a:lnTo>
                  <a:lnTo>
                    <a:pt x="2643" y="123"/>
                  </a:lnTo>
                  <a:lnTo>
                    <a:pt x="2643" y="123"/>
                  </a:lnTo>
                  <a:lnTo>
                    <a:pt x="2643" y="123"/>
                  </a:lnTo>
                  <a:lnTo>
                    <a:pt x="2643" y="123"/>
                  </a:lnTo>
                  <a:lnTo>
                    <a:pt x="2644" y="123"/>
                  </a:lnTo>
                  <a:lnTo>
                    <a:pt x="2644" y="123"/>
                  </a:lnTo>
                  <a:lnTo>
                    <a:pt x="2644" y="123"/>
                  </a:lnTo>
                  <a:lnTo>
                    <a:pt x="2645" y="123"/>
                  </a:lnTo>
                  <a:lnTo>
                    <a:pt x="2645" y="123"/>
                  </a:lnTo>
                  <a:lnTo>
                    <a:pt x="2645" y="123"/>
                  </a:lnTo>
                  <a:lnTo>
                    <a:pt x="2646" y="123"/>
                  </a:lnTo>
                  <a:lnTo>
                    <a:pt x="2646" y="123"/>
                  </a:lnTo>
                  <a:lnTo>
                    <a:pt x="2646" y="123"/>
                  </a:lnTo>
                  <a:lnTo>
                    <a:pt x="2646" y="123"/>
                  </a:lnTo>
                  <a:lnTo>
                    <a:pt x="2647" y="123"/>
                  </a:lnTo>
                  <a:lnTo>
                    <a:pt x="2647" y="123"/>
                  </a:lnTo>
                  <a:lnTo>
                    <a:pt x="2647" y="123"/>
                  </a:lnTo>
                  <a:lnTo>
                    <a:pt x="2647" y="123"/>
                  </a:lnTo>
                  <a:lnTo>
                    <a:pt x="2648" y="123"/>
                  </a:lnTo>
                  <a:lnTo>
                    <a:pt x="2648" y="123"/>
                  </a:lnTo>
                  <a:lnTo>
                    <a:pt x="2648" y="123"/>
                  </a:lnTo>
                  <a:lnTo>
                    <a:pt x="2649" y="123"/>
                  </a:lnTo>
                  <a:lnTo>
                    <a:pt x="2649" y="123"/>
                  </a:lnTo>
                  <a:lnTo>
                    <a:pt x="2649" y="123"/>
                  </a:lnTo>
                  <a:lnTo>
                    <a:pt x="2650" y="123"/>
                  </a:lnTo>
                  <a:lnTo>
                    <a:pt x="2650" y="123"/>
                  </a:lnTo>
                  <a:lnTo>
                    <a:pt x="2650" y="123"/>
                  </a:lnTo>
                  <a:lnTo>
                    <a:pt x="2650" y="123"/>
                  </a:lnTo>
                  <a:lnTo>
                    <a:pt x="2651" y="123"/>
                  </a:lnTo>
                  <a:lnTo>
                    <a:pt x="2651" y="123"/>
                  </a:lnTo>
                  <a:lnTo>
                    <a:pt x="2651" y="123"/>
                  </a:lnTo>
                  <a:lnTo>
                    <a:pt x="2652" y="123"/>
                  </a:lnTo>
                  <a:lnTo>
                    <a:pt x="2652" y="123"/>
                  </a:lnTo>
                  <a:lnTo>
                    <a:pt x="2652" y="123"/>
                  </a:lnTo>
                  <a:lnTo>
                    <a:pt x="2652" y="123"/>
                  </a:lnTo>
                  <a:lnTo>
                    <a:pt x="2652" y="123"/>
                  </a:lnTo>
                  <a:lnTo>
                    <a:pt x="2653" y="123"/>
                  </a:lnTo>
                  <a:lnTo>
                    <a:pt x="2653" y="123"/>
                  </a:lnTo>
                  <a:lnTo>
                    <a:pt x="2654" y="123"/>
                  </a:lnTo>
                  <a:lnTo>
                    <a:pt x="2654" y="123"/>
                  </a:lnTo>
                  <a:lnTo>
                    <a:pt x="2654" y="123"/>
                  </a:lnTo>
                  <a:lnTo>
                    <a:pt x="2654" y="123"/>
                  </a:lnTo>
                  <a:lnTo>
                    <a:pt x="2655" y="123"/>
                  </a:lnTo>
                  <a:lnTo>
                    <a:pt x="2655" y="123"/>
                  </a:lnTo>
                  <a:lnTo>
                    <a:pt x="2655" y="123"/>
                  </a:lnTo>
                  <a:lnTo>
                    <a:pt x="2656" y="123"/>
                  </a:lnTo>
                  <a:lnTo>
                    <a:pt x="2656" y="123"/>
                  </a:lnTo>
                  <a:lnTo>
                    <a:pt x="2656" y="123"/>
                  </a:lnTo>
                  <a:lnTo>
                    <a:pt x="2656" y="123"/>
                  </a:lnTo>
                  <a:lnTo>
                    <a:pt x="2657" y="123"/>
                  </a:lnTo>
                  <a:lnTo>
                    <a:pt x="2657" y="123"/>
                  </a:lnTo>
                  <a:lnTo>
                    <a:pt x="2657" y="123"/>
                  </a:lnTo>
                  <a:lnTo>
                    <a:pt x="2658" y="123"/>
                  </a:lnTo>
                  <a:lnTo>
                    <a:pt x="2658" y="123"/>
                  </a:lnTo>
                  <a:lnTo>
                    <a:pt x="2658" y="123"/>
                  </a:lnTo>
                  <a:lnTo>
                    <a:pt x="2658" y="123"/>
                  </a:lnTo>
                  <a:lnTo>
                    <a:pt x="2659" y="123"/>
                  </a:lnTo>
                  <a:lnTo>
                    <a:pt x="2659" y="123"/>
                  </a:lnTo>
                  <a:lnTo>
                    <a:pt x="2659" y="123"/>
                  </a:lnTo>
                  <a:lnTo>
                    <a:pt x="2660" y="123"/>
                  </a:lnTo>
                  <a:lnTo>
                    <a:pt x="2660" y="123"/>
                  </a:lnTo>
                  <a:lnTo>
                    <a:pt x="2660" y="123"/>
                  </a:lnTo>
                  <a:lnTo>
                    <a:pt x="2660" y="123"/>
                  </a:lnTo>
                  <a:lnTo>
                    <a:pt x="2661" y="123"/>
                  </a:lnTo>
                  <a:lnTo>
                    <a:pt x="2661" y="123"/>
                  </a:lnTo>
                  <a:lnTo>
                    <a:pt x="2661" y="123"/>
                  </a:lnTo>
                  <a:lnTo>
                    <a:pt x="2662" y="123"/>
                  </a:lnTo>
                  <a:lnTo>
                    <a:pt x="2662" y="123"/>
                  </a:lnTo>
                  <a:lnTo>
                    <a:pt x="2662" y="123"/>
                  </a:lnTo>
                  <a:lnTo>
                    <a:pt x="2662" y="123"/>
                  </a:lnTo>
                  <a:lnTo>
                    <a:pt x="2663" y="123"/>
                  </a:lnTo>
                  <a:lnTo>
                    <a:pt x="2663" y="123"/>
                  </a:lnTo>
                  <a:lnTo>
                    <a:pt x="2663" y="123"/>
                  </a:lnTo>
                  <a:lnTo>
                    <a:pt x="2664" y="123"/>
                  </a:lnTo>
                  <a:lnTo>
                    <a:pt x="2664" y="123"/>
                  </a:lnTo>
                  <a:lnTo>
                    <a:pt x="2664" y="123"/>
                  </a:lnTo>
                  <a:lnTo>
                    <a:pt x="2664" y="123"/>
                  </a:lnTo>
                  <a:lnTo>
                    <a:pt x="2665" y="123"/>
                  </a:lnTo>
                  <a:lnTo>
                    <a:pt x="2665" y="123"/>
                  </a:lnTo>
                  <a:lnTo>
                    <a:pt x="2665" y="123"/>
                  </a:lnTo>
                  <a:lnTo>
                    <a:pt x="2666" y="123"/>
                  </a:lnTo>
                  <a:lnTo>
                    <a:pt x="2666" y="123"/>
                  </a:lnTo>
                  <a:lnTo>
                    <a:pt x="2666" y="123"/>
                  </a:lnTo>
                  <a:lnTo>
                    <a:pt x="2666" y="123"/>
                  </a:lnTo>
                  <a:lnTo>
                    <a:pt x="2667" y="123"/>
                  </a:lnTo>
                  <a:lnTo>
                    <a:pt x="2667" y="123"/>
                  </a:lnTo>
                  <a:lnTo>
                    <a:pt x="2667" y="123"/>
                  </a:lnTo>
                  <a:lnTo>
                    <a:pt x="2668" y="123"/>
                  </a:lnTo>
                  <a:lnTo>
                    <a:pt x="2668" y="123"/>
                  </a:lnTo>
                  <a:lnTo>
                    <a:pt x="2668" y="123"/>
                  </a:lnTo>
                  <a:lnTo>
                    <a:pt x="2668" y="123"/>
                  </a:lnTo>
                  <a:lnTo>
                    <a:pt x="2669" y="123"/>
                  </a:lnTo>
                  <a:lnTo>
                    <a:pt x="2669" y="123"/>
                  </a:lnTo>
                  <a:lnTo>
                    <a:pt x="2669" y="123"/>
                  </a:lnTo>
                  <a:lnTo>
                    <a:pt x="2670" y="123"/>
                  </a:lnTo>
                  <a:lnTo>
                    <a:pt x="2670" y="123"/>
                  </a:lnTo>
                  <a:lnTo>
                    <a:pt x="2670" y="123"/>
                  </a:lnTo>
                  <a:lnTo>
                    <a:pt x="2670" y="123"/>
                  </a:lnTo>
                  <a:lnTo>
                    <a:pt x="2671" y="123"/>
                  </a:lnTo>
                  <a:lnTo>
                    <a:pt x="2671" y="123"/>
                  </a:lnTo>
                  <a:lnTo>
                    <a:pt x="2671" y="123"/>
                  </a:lnTo>
                  <a:lnTo>
                    <a:pt x="2672" y="123"/>
                  </a:lnTo>
                  <a:lnTo>
                    <a:pt x="2672" y="123"/>
                  </a:lnTo>
                  <a:lnTo>
                    <a:pt x="2672" y="123"/>
                  </a:lnTo>
                  <a:lnTo>
                    <a:pt x="2673" y="123"/>
                  </a:lnTo>
                  <a:lnTo>
                    <a:pt x="2673" y="123"/>
                  </a:lnTo>
                  <a:lnTo>
                    <a:pt x="2673" y="123"/>
                  </a:lnTo>
                  <a:lnTo>
                    <a:pt x="2673" y="123"/>
                  </a:lnTo>
                  <a:lnTo>
                    <a:pt x="2674" y="123"/>
                  </a:lnTo>
                  <a:lnTo>
                    <a:pt x="2674" y="123"/>
                  </a:lnTo>
                  <a:lnTo>
                    <a:pt x="2674" y="123"/>
                  </a:lnTo>
                  <a:lnTo>
                    <a:pt x="2675" y="123"/>
                  </a:lnTo>
                  <a:lnTo>
                    <a:pt x="2675" y="123"/>
                  </a:lnTo>
                  <a:lnTo>
                    <a:pt x="2675" y="123"/>
                  </a:lnTo>
                  <a:lnTo>
                    <a:pt x="2675" y="123"/>
                  </a:lnTo>
                  <a:lnTo>
                    <a:pt x="2676" y="123"/>
                  </a:lnTo>
                  <a:lnTo>
                    <a:pt x="2676" y="123"/>
                  </a:lnTo>
                  <a:lnTo>
                    <a:pt x="2676" y="123"/>
                  </a:lnTo>
                  <a:lnTo>
                    <a:pt x="2677" y="123"/>
                  </a:lnTo>
                  <a:lnTo>
                    <a:pt x="2677" y="123"/>
                  </a:lnTo>
                  <a:lnTo>
                    <a:pt x="2677" y="123"/>
                  </a:lnTo>
                  <a:lnTo>
                    <a:pt x="2677" y="123"/>
                  </a:lnTo>
                  <a:lnTo>
                    <a:pt x="2678" y="123"/>
                  </a:lnTo>
                  <a:lnTo>
                    <a:pt x="2678" y="123"/>
                  </a:lnTo>
                  <a:lnTo>
                    <a:pt x="2678" y="123"/>
                  </a:lnTo>
                  <a:lnTo>
                    <a:pt x="2678" y="123"/>
                  </a:lnTo>
                  <a:lnTo>
                    <a:pt x="2679" y="123"/>
                  </a:lnTo>
                  <a:lnTo>
                    <a:pt x="2679" y="123"/>
                  </a:lnTo>
                  <a:lnTo>
                    <a:pt x="2679" y="123"/>
                  </a:lnTo>
                  <a:lnTo>
                    <a:pt x="2680" y="123"/>
                  </a:lnTo>
                  <a:lnTo>
                    <a:pt x="2680" y="123"/>
                  </a:lnTo>
                  <a:lnTo>
                    <a:pt x="2680" y="123"/>
                  </a:lnTo>
                  <a:lnTo>
                    <a:pt x="2681" y="123"/>
                  </a:lnTo>
                  <a:lnTo>
                    <a:pt x="2681" y="123"/>
                  </a:lnTo>
                  <a:lnTo>
                    <a:pt x="2681" y="123"/>
                  </a:lnTo>
                  <a:lnTo>
                    <a:pt x="2681" y="123"/>
                  </a:lnTo>
                  <a:lnTo>
                    <a:pt x="2682" y="123"/>
                  </a:lnTo>
                  <a:lnTo>
                    <a:pt x="2682" y="123"/>
                  </a:lnTo>
                  <a:lnTo>
                    <a:pt x="2682" y="123"/>
                  </a:lnTo>
                  <a:lnTo>
                    <a:pt x="2683" y="123"/>
                  </a:lnTo>
                  <a:lnTo>
                    <a:pt x="2683" y="123"/>
                  </a:lnTo>
                  <a:lnTo>
                    <a:pt x="2683" y="123"/>
                  </a:lnTo>
                  <a:lnTo>
                    <a:pt x="2683" y="123"/>
                  </a:lnTo>
                  <a:lnTo>
                    <a:pt x="2683" y="123"/>
                  </a:lnTo>
                  <a:lnTo>
                    <a:pt x="2684" y="123"/>
                  </a:lnTo>
                  <a:lnTo>
                    <a:pt x="2684" y="123"/>
                  </a:lnTo>
                  <a:lnTo>
                    <a:pt x="2685" y="123"/>
                  </a:lnTo>
                  <a:lnTo>
                    <a:pt x="2685" y="123"/>
                  </a:lnTo>
                  <a:lnTo>
                    <a:pt x="2685" y="123"/>
                  </a:lnTo>
                  <a:lnTo>
                    <a:pt x="2685" y="123"/>
                  </a:lnTo>
                  <a:lnTo>
                    <a:pt x="2686" y="123"/>
                  </a:lnTo>
                  <a:lnTo>
                    <a:pt x="2686" y="123"/>
                  </a:lnTo>
                  <a:lnTo>
                    <a:pt x="2686" y="123"/>
                  </a:lnTo>
                  <a:lnTo>
                    <a:pt x="2687" y="123"/>
                  </a:lnTo>
                  <a:lnTo>
                    <a:pt x="2687" y="123"/>
                  </a:lnTo>
                  <a:lnTo>
                    <a:pt x="2687" y="123"/>
                  </a:lnTo>
                  <a:lnTo>
                    <a:pt x="2687" y="123"/>
                  </a:lnTo>
                  <a:lnTo>
                    <a:pt x="2688" y="123"/>
                  </a:lnTo>
                  <a:lnTo>
                    <a:pt x="2688" y="123"/>
                  </a:lnTo>
                  <a:lnTo>
                    <a:pt x="2688" y="123"/>
                  </a:lnTo>
                  <a:lnTo>
                    <a:pt x="2689" y="123"/>
                  </a:lnTo>
                  <a:lnTo>
                    <a:pt x="2689" y="123"/>
                  </a:lnTo>
                  <a:lnTo>
                    <a:pt x="2689" y="123"/>
                  </a:lnTo>
                  <a:lnTo>
                    <a:pt x="2689" y="123"/>
                  </a:lnTo>
                  <a:lnTo>
                    <a:pt x="2690" y="123"/>
                  </a:lnTo>
                  <a:lnTo>
                    <a:pt x="2690" y="123"/>
                  </a:lnTo>
                  <a:lnTo>
                    <a:pt x="2690" y="123"/>
                  </a:lnTo>
                  <a:lnTo>
                    <a:pt x="2691" y="123"/>
                  </a:lnTo>
                  <a:lnTo>
                    <a:pt x="2691" y="123"/>
                  </a:lnTo>
                  <a:lnTo>
                    <a:pt x="2691" y="123"/>
                  </a:lnTo>
                  <a:lnTo>
                    <a:pt x="2691" y="123"/>
                  </a:lnTo>
                  <a:lnTo>
                    <a:pt x="2692" y="123"/>
                  </a:lnTo>
                  <a:lnTo>
                    <a:pt x="2692" y="123"/>
                  </a:lnTo>
                  <a:lnTo>
                    <a:pt x="2692" y="123"/>
                  </a:lnTo>
                  <a:lnTo>
                    <a:pt x="2693" y="123"/>
                  </a:lnTo>
                  <a:lnTo>
                    <a:pt x="2693" y="123"/>
                  </a:lnTo>
                  <a:lnTo>
                    <a:pt x="2693" y="123"/>
                  </a:lnTo>
                  <a:lnTo>
                    <a:pt x="2693" y="123"/>
                  </a:lnTo>
                  <a:lnTo>
                    <a:pt x="2694" y="123"/>
                  </a:lnTo>
                  <a:lnTo>
                    <a:pt x="2694" y="123"/>
                  </a:lnTo>
                  <a:lnTo>
                    <a:pt x="2694" y="123"/>
                  </a:lnTo>
                  <a:lnTo>
                    <a:pt x="2695" y="123"/>
                  </a:lnTo>
                  <a:lnTo>
                    <a:pt x="2695" y="123"/>
                  </a:lnTo>
                  <a:lnTo>
                    <a:pt x="2695" y="123"/>
                  </a:lnTo>
                  <a:lnTo>
                    <a:pt x="2695" y="123"/>
                  </a:lnTo>
                  <a:lnTo>
                    <a:pt x="2696" y="123"/>
                  </a:lnTo>
                  <a:lnTo>
                    <a:pt x="2696" y="123"/>
                  </a:lnTo>
                  <a:lnTo>
                    <a:pt x="2696" y="123"/>
                  </a:lnTo>
                  <a:lnTo>
                    <a:pt x="2697" y="123"/>
                  </a:lnTo>
                  <a:lnTo>
                    <a:pt x="2697" y="123"/>
                  </a:lnTo>
                  <a:lnTo>
                    <a:pt x="2697" y="123"/>
                  </a:lnTo>
                  <a:lnTo>
                    <a:pt x="2698" y="123"/>
                  </a:lnTo>
                  <a:lnTo>
                    <a:pt x="2698" y="123"/>
                  </a:lnTo>
                  <a:lnTo>
                    <a:pt x="2698" y="123"/>
                  </a:lnTo>
                  <a:lnTo>
                    <a:pt x="2698" y="123"/>
                  </a:lnTo>
                  <a:lnTo>
                    <a:pt x="2699" y="123"/>
                  </a:lnTo>
                  <a:lnTo>
                    <a:pt x="2699" y="123"/>
                  </a:lnTo>
                  <a:lnTo>
                    <a:pt x="2699" y="123"/>
                  </a:lnTo>
                  <a:lnTo>
                    <a:pt x="2700" y="123"/>
                  </a:lnTo>
                  <a:lnTo>
                    <a:pt x="2700" y="123"/>
                  </a:lnTo>
                  <a:lnTo>
                    <a:pt x="2700" y="123"/>
                  </a:lnTo>
                  <a:lnTo>
                    <a:pt x="2700" y="123"/>
                  </a:lnTo>
                  <a:lnTo>
                    <a:pt x="2701" y="123"/>
                  </a:lnTo>
                  <a:lnTo>
                    <a:pt x="2701" y="123"/>
                  </a:lnTo>
                  <a:lnTo>
                    <a:pt x="2701" y="123"/>
                  </a:lnTo>
                  <a:lnTo>
                    <a:pt x="2702" y="123"/>
                  </a:lnTo>
                  <a:lnTo>
                    <a:pt x="2702" y="123"/>
                  </a:lnTo>
                  <a:lnTo>
                    <a:pt x="2702" y="123"/>
                  </a:lnTo>
                  <a:lnTo>
                    <a:pt x="2702" y="123"/>
                  </a:lnTo>
                  <a:lnTo>
                    <a:pt x="2703" y="123"/>
                  </a:lnTo>
                  <a:lnTo>
                    <a:pt x="2703" y="123"/>
                  </a:lnTo>
                  <a:lnTo>
                    <a:pt x="2703" y="123"/>
                  </a:lnTo>
                  <a:lnTo>
                    <a:pt x="2704" y="123"/>
                  </a:lnTo>
                  <a:lnTo>
                    <a:pt x="2704" y="123"/>
                  </a:lnTo>
                  <a:lnTo>
                    <a:pt x="2704" y="123"/>
                  </a:lnTo>
                  <a:lnTo>
                    <a:pt x="2704" y="123"/>
                  </a:lnTo>
                  <a:lnTo>
                    <a:pt x="2705" y="123"/>
                  </a:lnTo>
                  <a:lnTo>
                    <a:pt x="2705" y="123"/>
                  </a:lnTo>
                  <a:lnTo>
                    <a:pt x="2705" y="123"/>
                  </a:lnTo>
                  <a:lnTo>
                    <a:pt x="2706" y="123"/>
                  </a:lnTo>
                  <a:lnTo>
                    <a:pt x="2706" y="123"/>
                  </a:lnTo>
                  <a:lnTo>
                    <a:pt x="2706" y="123"/>
                  </a:lnTo>
                  <a:lnTo>
                    <a:pt x="2706" y="123"/>
                  </a:lnTo>
                  <a:lnTo>
                    <a:pt x="2707" y="123"/>
                  </a:lnTo>
                  <a:lnTo>
                    <a:pt x="2707" y="123"/>
                  </a:lnTo>
                  <a:lnTo>
                    <a:pt x="2707" y="123"/>
                  </a:lnTo>
                  <a:lnTo>
                    <a:pt x="2708" y="123"/>
                  </a:lnTo>
                  <a:lnTo>
                    <a:pt x="2708" y="123"/>
                  </a:lnTo>
                  <a:lnTo>
                    <a:pt x="2708" y="123"/>
                  </a:lnTo>
                  <a:lnTo>
                    <a:pt x="2708" y="123"/>
                  </a:lnTo>
                  <a:lnTo>
                    <a:pt x="2709" y="123"/>
                  </a:lnTo>
                  <a:lnTo>
                    <a:pt x="2709" y="123"/>
                  </a:lnTo>
                  <a:lnTo>
                    <a:pt x="2709" y="123"/>
                  </a:lnTo>
                  <a:lnTo>
                    <a:pt x="2709" y="123"/>
                  </a:lnTo>
                  <a:lnTo>
                    <a:pt x="2710" y="123"/>
                  </a:lnTo>
                  <a:lnTo>
                    <a:pt x="2710" y="123"/>
                  </a:lnTo>
                  <a:lnTo>
                    <a:pt x="2710" y="123"/>
                  </a:lnTo>
                  <a:lnTo>
                    <a:pt x="2711" y="123"/>
                  </a:lnTo>
                  <a:lnTo>
                    <a:pt x="2711" y="123"/>
                  </a:lnTo>
                  <a:lnTo>
                    <a:pt x="2711" y="123"/>
                  </a:lnTo>
                  <a:lnTo>
                    <a:pt x="2712" y="123"/>
                  </a:lnTo>
                  <a:lnTo>
                    <a:pt x="2712" y="123"/>
                  </a:lnTo>
                  <a:lnTo>
                    <a:pt x="2712" y="123"/>
                  </a:lnTo>
                  <a:lnTo>
                    <a:pt x="2712" y="123"/>
                  </a:lnTo>
                  <a:lnTo>
                    <a:pt x="2713" y="123"/>
                  </a:lnTo>
                  <a:lnTo>
                    <a:pt x="2713" y="123"/>
                  </a:lnTo>
                  <a:lnTo>
                    <a:pt x="2713" y="123"/>
                  </a:lnTo>
                  <a:lnTo>
                    <a:pt x="2714" y="123"/>
                  </a:lnTo>
                  <a:lnTo>
                    <a:pt x="2714" y="123"/>
                  </a:lnTo>
                  <a:lnTo>
                    <a:pt x="2714" y="123"/>
                  </a:lnTo>
                  <a:lnTo>
                    <a:pt x="2714" y="123"/>
                  </a:lnTo>
                  <a:lnTo>
                    <a:pt x="2714" y="123"/>
                  </a:lnTo>
                  <a:lnTo>
                    <a:pt x="2715" y="123"/>
                  </a:lnTo>
                  <a:lnTo>
                    <a:pt x="2715" y="123"/>
                  </a:lnTo>
                  <a:lnTo>
                    <a:pt x="2716" y="123"/>
                  </a:lnTo>
                  <a:lnTo>
                    <a:pt x="2716" y="123"/>
                  </a:lnTo>
                  <a:lnTo>
                    <a:pt x="2716" y="123"/>
                  </a:lnTo>
                  <a:lnTo>
                    <a:pt x="2716" y="123"/>
                  </a:lnTo>
                  <a:lnTo>
                    <a:pt x="2717" y="123"/>
                  </a:lnTo>
                  <a:lnTo>
                    <a:pt x="2717" y="123"/>
                  </a:lnTo>
                  <a:lnTo>
                    <a:pt x="2717" y="123"/>
                  </a:lnTo>
                  <a:lnTo>
                    <a:pt x="2718" y="123"/>
                  </a:lnTo>
                  <a:lnTo>
                    <a:pt x="2718" y="123"/>
                  </a:lnTo>
                  <a:lnTo>
                    <a:pt x="2718" y="123"/>
                  </a:lnTo>
                  <a:lnTo>
                    <a:pt x="2718" y="123"/>
                  </a:lnTo>
                  <a:lnTo>
                    <a:pt x="2719" y="123"/>
                  </a:lnTo>
                  <a:lnTo>
                    <a:pt x="2719" y="123"/>
                  </a:lnTo>
                  <a:lnTo>
                    <a:pt x="2719" y="123"/>
                  </a:lnTo>
                  <a:lnTo>
                    <a:pt x="2720" y="123"/>
                  </a:lnTo>
                  <a:lnTo>
                    <a:pt x="2720" y="123"/>
                  </a:lnTo>
                  <a:lnTo>
                    <a:pt x="2720" y="123"/>
                  </a:lnTo>
                  <a:lnTo>
                    <a:pt x="2720" y="123"/>
                  </a:lnTo>
                  <a:lnTo>
                    <a:pt x="2721" y="123"/>
                  </a:lnTo>
                  <a:lnTo>
                    <a:pt x="2721" y="123"/>
                  </a:lnTo>
                  <a:lnTo>
                    <a:pt x="2721" y="123"/>
                  </a:lnTo>
                  <a:lnTo>
                    <a:pt x="2722" y="123"/>
                  </a:lnTo>
                  <a:lnTo>
                    <a:pt x="2722" y="123"/>
                  </a:lnTo>
                  <a:lnTo>
                    <a:pt x="2722" y="123"/>
                  </a:lnTo>
                  <a:lnTo>
                    <a:pt x="2723" y="123"/>
                  </a:lnTo>
                  <a:lnTo>
                    <a:pt x="2723" y="123"/>
                  </a:lnTo>
                  <a:lnTo>
                    <a:pt x="2723" y="123"/>
                  </a:lnTo>
                  <a:lnTo>
                    <a:pt x="2723" y="123"/>
                  </a:lnTo>
                  <a:lnTo>
                    <a:pt x="2724" y="123"/>
                  </a:lnTo>
                  <a:lnTo>
                    <a:pt x="2724" y="123"/>
                  </a:lnTo>
                  <a:lnTo>
                    <a:pt x="2724" y="123"/>
                  </a:lnTo>
                  <a:lnTo>
                    <a:pt x="2725" y="123"/>
                  </a:lnTo>
                  <a:lnTo>
                    <a:pt x="2725" y="123"/>
                  </a:lnTo>
                  <a:lnTo>
                    <a:pt x="2725" y="123"/>
                  </a:lnTo>
                  <a:lnTo>
                    <a:pt x="2725" y="123"/>
                  </a:lnTo>
                  <a:lnTo>
                    <a:pt x="2726" y="123"/>
                  </a:lnTo>
                  <a:lnTo>
                    <a:pt x="2726" y="123"/>
                  </a:lnTo>
                  <a:lnTo>
                    <a:pt x="2726" y="123"/>
                  </a:lnTo>
                  <a:lnTo>
                    <a:pt x="2727" y="123"/>
                  </a:lnTo>
                  <a:lnTo>
                    <a:pt x="2727" y="123"/>
                  </a:lnTo>
                  <a:lnTo>
                    <a:pt x="2727" y="123"/>
                  </a:lnTo>
                  <a:lnTo>
                    <a:pt x="2727" y="123"/>
                  </a:lnTo>
                  <a:lnTo>
                    <a:pt x="2728" y="123"/>
                  </a:lnTo>
                  <a:lnTo>
                    <a:pt x="2728" y="123"/>
                  </a:lnTo>
                  <a:lnTo>
                    <a:pt x="2728" y="123"/>
                  </a:lnTo>
                  <a:lnTo>
                    <a:pt x="2729" y="123"/>
                  </a:lnTo>
                  <a:lnTo>
                    <a:pt x="2729" y="123"/>
                  </a:lnTo>
                  <a:lnTo>
                    <a:pt x="2729" y="123"/>
                  </a:lnTo>
                  <a:lnTo>
                    <a:pt x="2729" y="123"/>
                  </a:lnTo>
                  <a:lnTo>
                    <a:pt x="2730" y="123"/>
                  </a:lnTo>
                  <a:lnTo>
                    <a:pt x="2730" y="123"/>
                  </a:lnTo>
                  <a:lnTo>
                    <a:pt x="2730" y="123"/>
                  </a:lnTo>
                  <a:lnTo>
                    <a:pt x="2731" y="123"/>
                  </a:lnTo>
                  <a:lnTo>
                    <a:pt x="2731" y="123"/>
                  </a:lnTo>
                  <a:lnTo>
                    <a:pt x="2731" y="123"/>
                  </a:lnTo>
                  <a:lnTo>
                    <a:pt x="2731" y="123"/>
                  </a:lnTo>
                  <a:lnTo>
                    <a:pt x="2732" y="123"/>
                  </a:lnTo>
                  <a:lnTo>
                    <a:pt x="2732" y="123"/>
                  </a:lnTo>
                  <a:lnTo>
                    <a:pt x="2732" y="123"/>
                  </a:lnTo>
                  <a:lnTo>
                    <a:pt x="2733" y="123"/>
                  </a:lnTo>
                  <a:lnTo>
                    <a:pt x="2733" y="123"/>
                  </a:lnTo>
                  <a:lnTo>
                    <a:pt x="2733" y="123"/>
                  </a:lnTo>
                  <a:lnTo>
                    <a:pt x="2733" y="123"/>
                  </a:lnTo>
                  <a:lnTo>
                    <a:pt x="2734" y="123"/>
                  </a:lnTo>
                  <a:lnTo>
                    <a:pt x="2734" y="123"/>
                  </a:lnTo>
                  <a:lnTo>
                    <a:pt x="2734" y="123"/>
                  </a:lnTo>
                  <a:lnTo>
                    <a:pt x="2735" y="123"/>
                  </a:lnTo>
                  <a:lnTo>
                    <a:pt x="2735" y="123"/>
                  </a:lnTo>
                  <a:lnTo>
                    <a:pt x="2735" y="123"/>
                  </a:lnTo>
                  <a:lnTo>
                    <a:pt x="2735" y="123"/>
                  </a:lnTo>
                  <a:lnTo>
                    <a:pt x="2736" y="123"/>
                  </a:lnTo>
                  <a:lnTo>
                    <a:pt x="2736" y="123"/>
                  </a:lnTo>
                  <a:lnTo>
                    <a:pt x="2736" y="123"/>
                  </a:lnTo>
                  <a:lnTo>
                    <a:pt x="2737" y="123"/>
                  </a:lnTo>
                  <a:lnTo>
                    <a:pt x="2737" y="123"/>
                  </a:lnTo>
                  <a:lnTo>
                    <a:pt x="2737" y="123"/>
                  </a:lnTo>
                  <a:lnTo>
                    <a:pt x="2737" y="123"/>
                  </a:lnTo>
                  <a:lnTo>
                    <a:pt x="2738" y="123"/>
                  </a:lnTo>
                  <a:lnTo>
                    <a:pt x="2738" y="123"/>
                  </a:lnTo>
                  <a:lnTo>
                    <a:pt x="2738" y="123"/>
                  </a:lnTo>
                  <a:lnTo>
                    <a:pt x="2739" y="123"/>
                  </a:lnTo>
                  <a:lnTo>
                    <a:pt x="2739" y="123"/>
                  </a:lnTo>
                  <a:lnTo>
                    <a:pt x="2739" y="123"/>
                  </a:lnTo>
                  <a:lnTo>
                    <a:pt x="2739" y="123"/>
                  </a:lnTo>
                  <a:lnTo>
                    <a:pt x="2740" y="123"/>
                  </a:lnTo>
                  <a:lnTo>
                    <a:pt x="2740" y="123"/>
                  </a:lnTo>
                  <a:lnTo>
                    <a:pt x="2740" y="123"/>
                  </a:lnTo>
                  <a:lnTo>
                    <a:pt x="2740" y="123"/>
                  </a:lnTo>
                  <a:lnTo>
                    <a:pt x="2741" y="123"/>
                  </a:lnTo>
                  <a:lnTo>
                    <a:pt x="2741" y="123"/>
                  </a:lnTo>
                  <a:lnTo>
                    <a:pt x="2741" y="123"/>
                  </a:lnTo>
                  <a:lnTo>
                    <a:pt x="2742" y="123"/>
                  </a:lnTo>
                  <a:lnTo>
                    <a:pt x="2742" y="123"/>
                  </a:lnTo>
                  <a:lnTo>
                    <a:pt x="2742" y="123"/>
                  </a:lnTo>
                  <a:lnTo>
                    <a:pt x="2743" y="123"/>
                  </a:lnTo>
                  <a:lnTo>
                    <a:pt x="2743" y="123"/>
                  </a:lnTo>
                  <a:lnTo>
                    <a:pt x="2743" y="123"/>
                  </a:lnTo>
                  <a:lnTo>
                    <a:pt x="2743" y="123"/>
                  </a:lnTo>
                  <a:lnTo>
                    <a:pt x="2744" y="123"/>
                  </a:lnTo>
                  <a:lnTo>
                    <a:pt x="2744" y="123"/>
                  </a:lnTo>
                  <a:lnTo>
                    <a:pt x="2744" y="123"/>
                  </a:lnTo>
                  <a:lnTo>
                    <a:pt x="2745" y="123"/>
                  </a:lnTo>
                  <a:lnTo>
                    <a:pt x="2745" y="123"/>
                  </a:lnTo>
                  <a:lnTo>
                    <a:pt x="2745" y="123"/>
                  </a:lnTo>
                  <a:lnTo>
                    <a:pt x="2745" y="123"/>
                  </a:lnTo>
                  <a:lnTo>
                    <a:pt x="2745" y="123"/>
                  </a:lnTo>
                  <a:lnTo>
                    <a:pt x="2746" y="123"/>
                  </a:lnTo>
                  <a:lnTo>
                    <a:pt x="2746" y="123"/>
                  </a:lnTo>
                  <a:lnTo>
                    <a:pt x="2747" y="123"/>
                  </a:lnTo>
                  <a:lnTo>
                    <a:pt x="2747" y="123"/>
                  </a:lnTo>
                  <a:lnTo>
                    <a:pt x="2747" y="123"/>
                  </a:lnTo>
                  <a:lnTo>
                    <a:pt x="2748" y="123"/>
                  </a:lnTo>
                  <a:lnTo>
                    <a:pt x="2748" y="123"/>
                  </a:lnTo>
                  <a:lnTo>
                    <a:pt x="2748" y="123"/>
                  </a:lnTo>
                  <a:lnTo>
                    <a:pt x="2748" y="123"/>
                  </a:lnTo>
                  <a:lnTo>
                    <a:pt x="2749" y="123"/>
                  </a:lnTo>
                  <a:lnTo>
                    <a:pt x="2749" y="123"/>
                  </a:lnTo>
                  <a:lnTo>
                    <a:pt x="2749" y="123"/>
                  </a:lnTo>
                  <a:lnTo>
                    <a:pt x="2750" y="123"/>
                  </a:lnTo>
                  <a:lnTo>
                    <a:pt x="2750" y="123"/>
                  </a:lnTo>
                  <a:lnTo>
                    <a:pt x="2750" y="123"/>
                  </a:lnTo>
                  <a:lnTo>
                    <a:pt x="2750" y="123"/>
                  </a:lnTo>
                  <a:lnTo>
                    <a:pt x="2751" y="123"/>
                  </a:lnTo>
                  <a:lnTo>
                    <a:pt x="2751" y="123"/>
                  </a:lnTo>
                  <a:lnTo>
                    <a:pt x="2751" y="123"/>
                  </a:lnTo>
                  <a:lnTo>
                    <a:pt x="2752" y="123"/>
                  </a:lnTo>
                  <a:lnTo>
                    <a:pt x="2752" y="123"/>
                  </a:lnTo>
                  <a:lnTo>
                    <a:pt x="2752" y="123"/>
                  </a:lnTo>
                  <a:lnTo>
                    <a:pt x="2752" y="123"/>
                  </a:lnTo>
                  <a:lnTo>
                    <a:pt x="2753" y="123"/>
                  </a:lnTo>
                  <a:lnTo>
                    <a:pt x="2753" y="123"/>
                  </a:lnTo>
                  <a:lnTo>
                    <a:pt x="2753" y="123"/>
                  </a:lnTo>
                  <a:lnTo>
                    <a:pt x="2754" y="123"/>
                  </a:lnTo>
                  <a:lnTo>
                    <a:pt x="2754" y="123"/>
                  </a:lnTo>
                  <a:lnTo>
                    <a:pt x="2754" y="123"/>
                  </a:lnTo>
                  <a:lnTo>
                    <a:pt x="2754" y="123"/>
                  </a:lnTo>
                  <a:lnTo>
                    <a:pt x="2755" y="123"/>
                  </a:lnTo>
                  <a:lnTo>
                    <a:pt x="2755" y="123"/>
                  </a:lnTo>
                  <a:lnTo>
                    <a:pt x="2755" y="123"/>
                  </a:lnTo>
                  <a:lnTo>
                    <a:pt x="2756" y="123"/>
                  </a:lnTo>
                  <a:lnTo>
                    <a:pt x="2756" y="123"/>
                  </a:lnTo>
                  <a:lnTo>
                    <a:pt x="2756" y="123"/>
                  </a:lnTo>
                  <a:lnTo>
                    <a:pt x="2756" y="123"/>
                  </a:lnTo>
                  <a:lnTo>
                    <a:pt x="2757" y="123"/>
                  </a:lnTo>
                  <a:lnTo>
                    <a:pt x="2757" y="123"/>
                  </a:lnTo>
                  <a:lnTo>
                    <a:pt x="2757" y="123"/>
                  </a:lnTo>
                  <a:lnTo>
                    <a:pt x="2758" y="123"/>
                  </a:lnTo>
                  <a:lnTo>
                    <a:pt x="2758" y="123"/>
                  </a:lnTo>
                  <a:lnTo>
                    <a:pt x="2758" y="123"/>
                  </a:lnTo>
                  <a:lnTo>
                    <a:pt x="2758" y="123"/>
                  </a:lnTo>
                  <a:lnTo>
                    <a:pt x="2759" y="123"/>
                  </a:lnTo>
                  <a:lnTo>
                    <a:pt x="2759" y="123"/>
                  </a:lnTo>
                  <a:lnTo>
                    <a:pt x="2759" y="123"/>
                  </a:lnTo>
                  <a:lnTo>
                    <a:pt x="2760" y="123"/>
                  </a:lnTo>
                  <a:lnTo>
                    <a:pt x="2760" y="123"/>
                  </a:lnTo>
                  <a:lnTo>
                    <a:pt x="2760" y="123"/>
                  </a:lnTo>
                  <a:lnTo>
                    <a:pt x="2760" y="123"/>
                  </a:lnTo>
                  <a:lnTo>
                    <a:pt x="2761" y="123"/>
                  </a:lnTo>
                  <a:lnTo>
                    <a:pt x="2761" y="123"/>
                  </a:lnTo>
                  <a:lnTo>
                    <a:pt x="2761" y="123"/>
                  </a:lnTo>
                  <a:lnTo>
                    <a:pt x="2762" y="123"/>
                  </a:lnTo>
                  <a:lnTo>
                    <a:pt x="2762" y="123"/>
                  </a:lnTo>
                  <a:lnTo>
                    <a:pt x="2762" y="123"/>
                  </a:lnTo>
                  <a:lnTo>
                    <a:pt x="2762" y="123"/>
                  </a:lnTo>
                  <a:lnTo>
                    <a:pt x="2763" y="123"/>
                  </a:lnTo>
                  <a:lnTo>
                    <a:pt x="2763" y="123"/>
                  </a:lnTo>
                  <a:lnTo>
                    <a:pt x="2763" y="123"/>
                  </a:lnTo>
                  <a:lnTo>
                    <a:pt x="2764" y="123"/>
                  </a:lnTo>
                  <a:lnTo>
                    <a:pt x="2764" y="123"/>
                  </a:lnTo>
                  <a:lnTo>
                    <a:pt x="2764" y="123"/>
                  </a:lnTo>
                  <a:lnTo>
                    <a:pt x="2764" y="123"/>
                  </a:lnTo>
                  <a:lnTo>
                    <a:pt x="2765" y="123"/>
                  </a:lnTo>
                  <a:lnTo>
                    <a:pt x="2765" y="123"/>
                  </a:lnTo>
                  <a:lnTo>
                    <a:pt x="2765" y="123"/>
                  </a:lnTo>
                  <a:lnTo>
                    <a:pt x="2766" y="123"/>
                  </a:lnTo>
                  <a:lnTo>
                    <a:pt x="2766" y="123"/>
                  </a:lnTo>
                  <a:lnTo>
                    <a:pt x="2766" y="123"/>
                  </a:lnTo>
                  <a:lnTo>
                    <a:pt x="2766" y="123"/>
                  </a:lnTo>
                  <a:lnTo>
                    <a:pt x="2767" y="123"/>
                  </a:lnTo>
                  <a:lnTo>
                    <a:pt x="2767" y="123"/>
                  </a:lnTo>
                  <a:lnTo>
                    <a:pt x="2767" y="123"/>
                  </a:lnTo>
                  <a:lnTo>
                    <a:pt x="2768" y="123"/>
                  </a:lnTo>
                  <a:lnTo>
                    <a:pt x="2768" y="123"/>
                  </a:lnTo>
                  <a:lnTo>
                    <a:pt x="2768" y="123"/>
                  </a:lnTo>
                  <a:lnTo>
                    <a:pt x="2768" y="123"/>
                  </a:lnTo>
                  <a:lnTo>
                    <a:pt x="2769" y="123"/>
                  </a:lnTo>
                  <a:lnTo>
                    <a:pt x="2769" y="123"/>
                  </a:lnTo>
                  <a:lnTo>
                    <a:pt x="2769" y="123"/>
                  </a:lnTo>
                  <a:lnTo>
                    <a:pt x="2770" y="123"/>
                  </a:lnTo>
                  <a:lnTo>
                    <a:pt x="2770" y="123"/>
                  </a:lnTo>
                  <a:lnTo>
                    <a:pt x="2770" y="123"/>
                  </a:lnTo>
                  <a:lnTo>
                    <a:pt x="2770" y="123"/>
                  </a:lnTo>
                  <a:lnTo>
                    <a:pt x="2771" y="123"/>
                  </a:lnTo>
                  <a:lnTo>
                    <a:pt x="2771" y="123"/>
                  </a:lnTo>
                  <a:lnTo>
                    <a:pt x="2771" y="123"/>
                  </a:lnTo>
                  <a:lnTo>
                    <a:pt x="2771" y="123"/>
                  </a:lnTo>
                  <a:lnTo>
                    <a:pt x="2772" y="123"/>
                  </a:lnTo>
                  <a:lnTo>
                    <a:pt x="2772" y="123"/>
                  </a:lnTo>
                  <a:lnTo>
                    <a:pt x="2772" y="123"/>
                  </a:lnTo>
                  <a:lnTo>
                    <a:pt x="2773" y="123"/>
                  </a:lnTo>
                  <a:lnTo>
                    <a:pt x="2773" y="123"/>
                  </a:lnTo>
                  <a:lnTo>
                    <a:pt x="2773" y="123"/>
                  </a:lnTo>
                  <a:lnTo>
                    <a:pt x="2774" y="123"/>
                  </a:lnTo>
                  <a:lnTo>
                    <a:pt x="2774" y="123"/>
                  </a:lnTo>
                  <a:lnTo>
                    <a:pt x="2774" y="123"/>
                  </a:lnTo>
                  <a:lnTo>
                    <a:pt x="2775" y="123"/>
                  </a:lnTo>
                  <a:lnTo>
                    <a:pt x="2775" y="123"/>
                  </a:lnTo>
                  <a:lnTo>
                    <a:pt x="2775" y="123"/>
                  </a:lnTo>
                  <a:lnTo>
                    <a:pt x="2775" y="123"/>
                  </a:lnTo>
                  <a:lnTo>
                    <a:pt x="2776" y="123"/>
                  </a:lnTo>
                  <a:lnTo>
                    <a:pt x="2776" y="123"/>
                  </a:lnTo>
                  <a:lnTo>
                    <a:pt x="2776" y="123"/>
                  </a:lnTo>
                  <a:lnTo>
                    <a:pt x="2777" y="123"/>
                  </a:lnTo>
                  <a:lnTo>
                    <a:pt x="2777" y="123"/>
                  </a:lnTo>
                  <a:lnTo>
                    <a:pt x="2777" y="123"/>
                  </a:lnTo>
                  <a:lnTo>
                    <a:pt x="2777" y="123"/>
                  </a:lnTo>
                  <a:lnTo>
                    <a:pt x="2778" y="123"/>
                  </a:lnTo>
                  <a:lnTo>
                    <a:pt x="2778" y="123"/>
                  </a:lnTo>
                  <a:lnTo>
                    <a:pt x="2778" y="123"/>
                  </a:lnTo>
                  <a:lnTo>
                    <a:pt x="2779" y="123"/>
                  </a:lnTo>
                  <a:lnTo>
                    <a:pt x="2779" y="123"/>
                  </a:lnTo>
                  <a:lnTo>
                    <a:pt x="2779" y="123"/>
                  </a:lnTo>
                  <a:lnTo>
                    <a:pt x="2779" y="123"/>
                  </a:lnTo>
                  <a:lnTo>
                    <a:pt x="2780" y="123"/>
                  </a:lnTo>
                  <a:lnTo>
                    <a:pt x="2780" y="123"/>
                  </a:lnTo>
                  <a:lnTo>
                    <a:pt x="2780" y="123"/>
                  </a:lnTo>
                  <a:lnTo>
                    <a:pt x="2781" y="123"/>
                  </a:lnTo>
                  <a:lnTo>
                    <a:pt x="2781" y="123"/>
                  </a:lnTo>
                  <a:lnTo>
                    <a:pt x="2781" y="123"/>
                  </a:lnTo>
                  <a:lnTo>
                    <a:pt x="2781" y="123"/>
                  </a:lnTo>
                  <a:lnTo>
                    <a:pt x="2782" y="123"/>
                  </a:lnTo>
                  <a:lnTo>
                    <a:pt x="2782" y="123"/>
                  </a:lnTo>
                  <a:lnTo>
                    <a:pt x="2782" y="123"/>
                  </a:lnTo>
                  <a:lnTo>
                    <a:pt x="2783" y="123"/>
                  </a:lnTo>
                  <a:lnTo>
                    <a:pt x="2783" y="123"/>
                  </a:lnTo>
                  <a:lnTo>
                    <a:pt x="2783" y="123"/>
                  </a:lnTo>
                  <a:lnTo>
                    <a:pt x="2783" y="123"/>
                  </a:lnTo>
                  <a:lnTo>
                    <a:pt x="2784" y="123"/>
                  </a:lnTo>
                  <a:lnTo>
                    <a:pt x="2784" y="123"/>
                  </a:lnTo>
                  <a:lnTo>
                    <a:pt x="2784" y="123"/>
                  </a:lnTo>
                  <a:lnTo>
                    <a:pt x="2785" y="123"/>
                  </a:lnTo>
                  <a:lnTo>
                    <a:pt x="2785" y="123"/>
                  </a:lnTo>
                  <a:lnTo>
                    <a:pt x="2785" y="123"/>
                  </a:lnTo>
                  <a:lnTo>
                    <a:pt x="2785" y="123"/>
                  </a:lnTo>
                  <a:lnTo>
                    <a:pt x="2786" y="123"/>
                  </a:lnTo>
                  <a:lnTo>
                    <a:pt x="2786" y="123"/>
                  </a:lnTo>
                  <a:lnTo>
                    <a:pt x="2786" y="123"/>
                  </a:lnTo>
                  <a:lnTo>
                    <a:pt x="2787" y="123"/>
                  </a:lnTo>
                  <a:lnTo>
                    <a:pt x="2787" y="123"/>
                  </a:lnTo>
                  <a:lnTo>
                    <a:pt x="2787" y="123"/>
                  </a:lnTo>
                  <a:lnTo>
                    <a:pt x="2787" y="123"/>
                  </a:lnTo>
                  <a:lnTo>
                    <a:pt x="2788" y="123"/>
                  </a:lnTo>
                  <a:lnTo>
                    <a:pt x="2788" y="123"/>
                  </a:lnTo>
                  <a:lnTo>
                    <a:pt x="2788" y="123"/>
                  </a:lnTo>
                  <a:lnTo>
                    <a:pt x="2789" y="123"/>
                  </a:lnTo>
                  <a:lnTo>
                    <a:pt x="2789" y="123"/>
                  </a:lnTo>
                  <a:lnTo>
                    <a:pt x="2789" y="123"/>
                  </a:lnTo>
                  <a:lnTo>
                    <a:pt x="2789" y="123"/>
                  </a:lnTo>
                  <a:lnTo>
                    <a:pt x="2790" y="123"/>
                  </a:lnTo>
                  <a:lnTo>
                    <a:pt x="2790" y="123"/>
                  </a:lnTo>
                  <a:lnTo>
                    <a:pt x="2790" y="123"/>
                  </a:lnTo>
                  <a:lnTo>
                    <a:pt x="2791" y="123"/>
                  </a:lnTo>
                  <a:lnTo>
                    <a:pt x="2791" y="123"/>
                  </a:lnTo>
                  <a:lnTo>
                    <a:pt x="2791" y="123"/>
                  </a:lnTo>
                  <a:lnTo>
                    <a:pt x="2791" y="123"/>
                  </a:lnTo>
                  <a:lnTo>
                    <a:pt x="2792" y="123"/>
                  </a:lnTo>
                  <a:lnTo>
                    <a:pt x="2792" y="123"/>
                  </a:lnTo>
                  <a:lnTo>
                    <a:pt x="2792" y="123"/>
                  </a:lnTo>
                  <a:lnTo>
                    <a:pt x="2793" y="123"/>
                  </a:lnTo>
                  <a:lnTo>
                    <a:pt x="2793" y="123"/>
                  </a:lnTo>
                  <a:lnTo>
                    <a:pt x="2793" y="123"/>
                  </a:lnTo>
                  <a:lnTo>
                    <a:pt x="2793" y="123"/>
                  </a:lnTo>
                  <a:lnTo>
                    <a:pt x="2794" y="123"/>
                  </a:lnTo>
                  <a:lnTo>
                    <a:pt x="2794" y="123"/>
                  </a:lnTo>
                  <a:lnTo>
                    <a:pt x="2794" y="123"/>
                  </a:lnTo>
                  <a:lnTo>
                    <a:pt x="2795" y="123"/>
                  </a:lnTo>
                  <a:lnTo>
                    <a:pt x="2795" y="123"/>
                  </a:lnTo>
                  <a:lnTo>
                    <a:pt x="2795" y="123"/>
                  </a:lnTo>
                  <a:lnTo>
                    <a:pt x="2795" y="123"/>
                  </a:lnTo>
                  <a:lnTo>
                    <a:pt x="2796" y="123"/>
                  </a:lnTo>
                  <a:lnTo>
                    <a:pt x="2796" y="123"/>
                  </a:lnTo>
                  <a:lnTo>
                    <a:pt x="2796" y="123"/>
                  </a:lnTo>
                  <a:lnTo>
                    <a:pt x="2797" y="123"/>
                  </a:lnTo>
                  <a:lnTo>
                    <a:pt x="2797" y="123"/>
                  </a:lnTo>
                  <a:lnTo>
                    <a:pt x="2797" y="123"/>
                  </a:lnTo>
                  <a:lnTo>
                    <a:pt x="2797" y="123"/>
                  </a:lnTo>
                  <a:lnTo>
                    <a:pt x="2798" y="123"/>
                  </a:lnTo>
                  <a:lnTo>
                    <a:pt x="2798" y="123"/>
                  </a:lnTo>
                  <a:lnTo>
                    <a:pt x="2798" y="123"/>
                  </a:lnTo>
                  <a:lnTo>
                    <a:pt x="2799" y="123"/>
                  </a:lnTo>
                  <a:lnTo>
                    <a:pt x="2799" y="123"/>
                  </a:lnTo>
                  <a:lnTo>
                    <a:pt x="2799" y="123"/>
                  </a:lnTo>
                  <a:lnTo>
                    <a:pt x="2800" y="123"/>
                  </a:lnTo>
                  <a:lnTo>
                    <a:pt x="2800" y="123"/>
                  </a:lnTo>
                  <a:lnTo>
                    <a:pt x="2800" y="123"/>
                  </a:lnTo>
                  <a:lnTo>
                    <a:pt x="2800" y="123"/>
                  </a:lnTo>
                  <a:lnTo>
                    <a:pt x="2801" y="123"/>
                  </a:lnTo>
                  <a:lnTo>
                    <a:pt x="2801" y="123"/>
                  </a:lnTo>
                  <a:lnTo>
                    <a:pt x="2801" y="123"/>
                  </a:lnTo>
                  <a:lnTo>
                    <a:pt x="2802" y="123"/>
                  </a:lnTo>
                  <a:lnTo>
                    <a:pt x="2802" y="123"/>
                  </a:lnTo>
                  <a:lnTo>
                    <a:pt x="2802" y="123"/>
                  </a:lnTo>
                  <a:lnTo>
                    <a:pt x="2802" y="123"/>
                  </a:lnTo>
                  <a:lnTo>
                    <a:pt x="2802" y="123"/>
                  </a:lnTo>
                  <a:lnTo>
                    <a:pt x="2803" y="123"/>
                  </a:lnTo>
                  <a:lnTo>
                    <a:pt x="2803" y="123"/>
                  </a:lnTo>
                  <a:lnTo>
                    <a:pt x="2804" y="123"/>
                  </a:lnTo>
                  <a:lnTo>
                    <a:pt x="2804" y="123"/>
                  </a:lnTo>
                  <a:lnTo>
                    <a:pt x="2804" y="123"/>
                  </a:lnTo>
                  <a:lnTo>
                    <a:pt x="2804" y="123"/>
                  </a:lnTo>
                  <a:lnTo>
                    <a:pt x="2805" y="123"/>
                  </a:lnTo>
                  <a:lnTo>
                    <a:pt x="2805" y="123"/>
                  </a:lnTo>
                  <a:lnTo>
                    <a:pt x="2805" y="123"/>
                  </a:lnTo>
                  <a:lnTo>
                    <a:pt x="2806" y="123"/>
                  </a:lnTo>
                  <a:lnTo>
                    <a:pt x="2806" y="123"/>
                  </a:lnTo>
                  <a:lnTo>
                    <a:pt x="2806" y="123"/>
                  </a:lnTo>
                  <a:lnTo>
                    <a:pt x="2806" y="123"/>
                  </a:lnTo>
                  <a:lnTo>
                    <a:pt x="2807" y="123"/>
                  </a:lnTo>
                  <a:lnTo>
                    <a:pt x="2807" y="123"/>
                  </a:lnTo>
                  <a:lnTo>
                    <a:pt x="2807" y="123"/>
                  </a:lnTo>
                  <a:lnTo>
                    <a:pt x="2808" y="123"/>
                  </a:lnTo>
                  <a:lnTo>
                    <a:pt x="2808" y="123"/>
                  </a:lnTo>
                  <a:lnTo>
                    <a:pt x="2808" y="123"/>
                  </a:lnTo>
                  <a:lnTo>
                    <a:pt x="2808" y="123"/>
                  </a:lnTo>
                  <a:lnTo>
                    <a:pt x="2809" y="123"/>
                  </a:lnTo>
                  <a:lnTo>
                    <a:pt x="2809" y="123"/>
                  </a:lnTo>
                  <a:lnTo>
                    <a:pt x="2809" y="123"/>
                  </a:lnTo>
                  <a:lnTo>
                    <a:pt x="2810" y="123"/>
                  </a:lnTo>
                  <a:lnTo>
                    <a:pt x="2810" y="123"/>
                  </a:lnTo>
                  <a:lnTo>
                    <a:pt x="2810" y="123"/>
                  </a:lnTo>
                  <a:lnTo>
                    <a:pt x="2810" y="123"/>
                  </a:lnTo>
                  <a:lnTo>
                    <a:pt x="2811" y="123"/>
                  </a:lnTo>
                  <a:lnTo>
                    <a:pt x="2811" y="123"/>
                  </a:lnTo>
                  <a:lnTo>
                    <a:pt x="2811" y="123"/>
                  </a:lnTo>
                  <a:lnTo>
                    <a:pt x="2812" y="123"/>
                  </a:lnTo>
                  <a:lnTo>
                    <a:pt x="2812" y="123"/>
                  </a:lnTo>
                  <a:lnTo>
                    <a:pt x="2812" y="123"/>
                  </a:lnTo>
                  <a:lnTo>
                    <a:pt x="2812" y="123"/>
                  </a:lnTo>
                  <a:lnTo>
                    <a:pt x="2813" y="123"/>
                  </a:lnTo>
                  <a:lnTo>
                    <a:pt x="2813" y="123"/>
                  </a:lnTo>
                  <a:lnTo>
                    <a:pt x="2813" y="123"/>
                  </a:lnTo>
                  <a:lnTo>
                    <a:pt x="2814" y="123"/>
                  </a:lnTo>
                  <a:lnTo>
                    <a:pt x="2814" y="123"/>
                  </a:lnTo>
                  <a:lnTo>
                    <a:pt x="2814" y="123"/>
                  </a:lnTo>
                  <a:lnTo>
                    <a:pt x="2814" y="123"/>
                  </a:lnTo>
                  <a:lnTo>
                    <a:pt x="2815" y="123"/>
                  </a:lnTo>
                  <a:lnTo>
                    <a:pt x="2815" y="123"/>
                  </a:lnTo>
                  <a:lnTo>
                    <a:pt x="2815" y="123"/>
                  </a:lnTo>
                  <a:lnTo>
                    <a:pt x="2816" y="123"/>
                  </a:lnTo>
                  <a:lnTo>
                    <a:pt x="2816" y="123"/>
                  </a:lnTo>
                  <a:lnTo>
                    <a:pt x="2816" y="123"/>
                  </a:lnTo>
                  <a:lnTo>
                    <a:pt x="2816" y="123"/>
                  </a:lnTo>
                  <a:lnTo>
                    <a:pt x="2817" y="123"/>
                  </a:lnTo>
                  <a:lnTo>
                    <a:pt x="2817" y="123"/>
                  </a:lnTo>
                  <a:lnTo>
                    <a:pt x="2817" y="123"/>
                  </a:lnTo>
                  <a:lnTo>
                    <a:pt x="2818" y="123"/>
                  </a:lnTo>
                  <a:lnTo>
                    <a:pt x="2818" y="123"/>
                  </a:lnTo>
                  <a:lnTo>
                    <a:pt x="2818" y="123"/>
                  </a:lnTo>
                  <a:lnTo>
                    <a:pt x="2818" y="123"/>
                  </a:lnTo>
                  <a:lnTo>
                    <a:pt x="2819" y="123"/>
                  </a:lnTo>
                  <a:lnTo>
                    <a:pt x="2819" y="123"/>
                  </a:lnTo>
                  <a:lnTo>
                    <a:pt x="2819" y="123"/>
                  </a:lnTo>
                  <a:lnTo>
                    <a:pt x="2820" y="123"/>
                  </a:lnTo>
                  <a:lnTo>
                    <a:pt x="2820" y="123"/>
                  </a:lnTo>
                  <a:lnTo>
                    <a:pt x="2820" y="123"/>
                  </a:lnTo>
                  <a:lnTo>
                    <a:pt x="2820" y="123"/>
                  </a:lnTo>
                  <a:lnTo>
                    <a:pt x="2821" y="123"/>
                  </a:lnTo>
                  <a:lnTo>
                    <a:pt x="2821" y="123"/>
                  </a:lnTo>
                  <a:lnTo>
                    <a:pt x="2821" y="123"/>
                  </a:lnTo>
                  <a:lnTo>
                    <a:pt x="2822" y="123"/>
                  </a:lnTo>
                  <a:lnTo>
                    <a:pt x="2822" y="123"/>
                  </a:lnTo>
                  <a:lnTo>
                    <a:pt x="2822" y="123"/>
                  </a:lnTo>
                  <a:lnTo>
                    <a:pt x="2822" y="123"/>
                  </a:lnTo>
                  <a:lnTo>
                    <a:pt x="2823" y="123"/>
                  </a:lnTo>
                  <a:lnTo>
                    <a:pt x="2823" y="123"/>
                  </a:lnTo>
                  <a:lnTo>
                    <a:pt x="2823" y="123"/>
                  </a:lnTo>
                  <a:lnTo>
                    <a:pt x="2824" y="123"/>
                  </a:lnTo>
                  <a:lnTo>
                    <a:pt x="2824" y="123"/>
                  </a:lnTo>
                  <a:lnTo>
                    <a:pt x="2824" y="123"/>
                  </a:lnTo>
                  <a:lnTo>
                    <a:pt x="2825" y="123"/>
                  </a:lnTo>
                  <a:lnTo>
                    <a:pt x="2825" y="123"/>
                  </a:lnTo>
                  <a:lnTo>
                    <a:pt x="2825" y="123"/>
                  </a:lnTo>
                  <a:lnTo>
                    <a:pt x="2825" y="123"/>
                  </a:lnTo>
                  <a:lnTo>
                    <a:pt x="2826" y="123"/>
                  </a:lnTo>
                  <a:lnTo>
                    <a:pt x="2826" y="123"/>
                  </a:lnTo>
                  <a:lnTo>
                    <a:pt x="2826" y="123"/>
                  </a:lnTo>
                  <a:lnTo>
                    <a:pt x="2827" y="123"/>
                  </a:lnTo>
                  <a:lnTo>
                    <a:pt x="2827" y="123"/>
                  </a:lnTo>
                  <a:lnTo>
                    <a:pt x="2827" y="123"/>
                  </a:lnTo>
                  <a:lnTo>
                    <a:pt x="2827" y="123"/>
                  </a:lnTo>
                  <a:lnTo>
                    <a:pt x="2828" y="123"/>
                  </a:lnTo>
                  <a:lnTo>
                    <a:pt x="2828" y="123"/>
                  </a:lnTo>
                  <a:lnTo>
                    <a:pt x="2828" y="123"/>
                  </a:lnTo>
                  <a:lnTo>
                    <a:pt x="2828" y="123"/>
                  </a:lnTo>
                  <a:lnTo>
                    <a:pt x="2829" y="123"/>
                  </a:lnTo>
                  <a:lnTo>
                    <a:pt x="2829" y="123"/>
                  </a:lnTo>
                  <a:lnTo>
                    <a:pt x="2829" y="123"/>
                  </a:lnTo>
                  <a:lnTo>
                    <a:pt x="2830" y="123"/>
                  </a:lnTo>
                  <a:lnTo>
                    <a:pt x="2830" y="123"/>
                  </a:lnTo>
                  <a:lnTo>
                    <a:pt x="2830" y="123"/>
                  </a:lnTo>
                  <a:lnTo>
                    <a:pt x="2831" y="123"/>
                  </a:lnTo>
                  <a:lnTo>
                    <a:pt x="2831" y="123"/>
                  </a:lnTo>
                  <a:lnTo>
                    <a:pt x="2831" y="123"/>
                  </a:lnTo>
                  <a:lnTo>
                    <a:pt x="2831" y="123"/>
                  </a:lnTo>
                  <a:lnTo>
                    <a:pt x="2832" y="123"/>
                  </a:lnTo>
                  <a:lnTo>
                    <a:pt x="2832" y="123"/>
                  </a:lnTo>
                  <a:lnTo>
                    <a:pt x="2832" y="123"/>
                  </a:lnTo>
                  <a:lnTo>
                    <a:pt x="2833" y="123"/>
                  </a:lnTo>
                  <a:lnTo>
                    <a:pt x="2833" y="123"/>
                  </a:lnTo>
                  <a:lnTo>
                    <a:pt x="2833" y="123"/>
                  </a:lnTo>
                  <a:lnTo>
                    <a:pt x="2833" y="123"/>
                  </a:lnTo>
                  <a:lnTo>
                    <a:pt x="2833" y="123"/>
                  </a:lnTo>
                  <a:lnTo>
                    <a:pt x="2834" y="123"/>
                  </a:lnTo>
                  <a:lnTo>
                    <a:pt x="2834" y="123"/>
                  </a:lnTo>
                  <a:lnTo>
                    <a:pt x="2835" y="123"/>
                  </a:lnTo>
                  <a:lnTo>
                    <a:pt x="2835" y="123"/>
                  </a:lnTo>
                  <a:lnTo>
                    <a:pt x="2835" y="123"/>
                  </a:lnTo>
                  <a:lnTo>
                    <a:pt x="2835" y="123"/>
                  </a:lnTo>
                  <a:lnTo>
                    <a:pt x="2836" y="123"/>
                  </a:lnTo>
                  <a:lnTo>
                    <a:pt x="2836" y="123"/>
                  </a:lnTo>
                  <a:lnTo>
                    <a:pt x="2836" y="123"/>
                  </a:lnTo>
                  <a:lnTo>
                    <a:pt x="2837" y="123"/>
                  </a:lnTo>
                  <a:lnTo>
                    <a:pt x="2837" y="123"/>
                  </a:lnTo>
                  <a:lnTo>
                    <a:pt x="2837" y="123"/>
                  </a:lnTo>
                  <a:lnTo>
                    <a:pt x="2837" y="123"/>
                  </a:lnTo>
                  <a:lnTo>
                    <a:pt x="2838" y="123"/>
                  </a:lnTo>
                  <a:lnTo>
                    <a:pt x="2838" y="123"/>
                  </a:lnTo>
                  <a:lnTo>
                    <a:pt x="2838" y="123"/>
                  </a:lnTo>
                  <a:lnTo>
                    <a:pt x="2839" y="123"/>
                  </a:lnTo>
                  <a:lnTo>
                    <a:pt x="2839" y="123"/>
                  </a:lnTo>
                  <a:lnTo>
                    <a:pt x="2839" y="123"/>
                  </a:lnTo>
                  <a:lnTo>
                    <a:pt x="2839" y="123"/>
                  </a:lnTo>
                  <a:lnTo>
                    <a:pt x="2840" y="123"/>
                  </a:lnTo>
                  <a:lnTo>
                    <a:pt x="2840" y="123"/>
                  </a:lnTo>
                  <a:lnTo>
                    <a:pt x="2840" y="123"/>
                  </a:lnTo>
                  <a:lnTo>
                    <a:pt x="2841" y="123"/>
                  </a:lnTo>
                  <a:lnTo>
                    <a:pt x="2841" y="123"/>
                  </a:lnTo>
                  <a:lnTo>
                    <a:pt x="2841" y="123"/>
                  </a:lnTo>
                  <a:lnTo>
                    <a:pt x="2841" y="123"/>
                  </a:lnTo>
                  <a:lnTo>
                    <a:pt x="2842" y="123"/>
                  </a:lnTo>
                  <a:lnTo>
                    <a:pt x="2842" y="123"/>
                  </a:lnTo>
                  <a:lnTo>
                    <a:pt x="2842" y="123"/>
                  </a:lnTo>
                  <a:lnTo>
                    <a:pt x="2843" y="123"/>
                  </a:lnTo>
                  <a:lnTo>
                    <a:pt x="2843" y="123"/>
                  </a:lnTo>
                  <a:lnTo>
                    <a:pt x="2843" y="123"/>
                  </a:lnTo>
                  <a:lnTo>
                    <a:pt x="2843" y="123"/>
                  </a:lnTo>
                  <a:lnTo>
                    <a:pt x="2844" y="123"/>
                  </a:lnTo>
                  <a:lnTo>
                    <a:pt x="2844" y="123"/>
                  </a:lnTo>
                  <a:lnTo>
                    <a:pt x="2844" y="123"/>
                  </a:lnTo>
                  <a:lnTo>
                    <a:pt x="2845" y="123"/>
                  </a:lnTo>
                  <a:lnTo>
                    <a:pt x="2845" y="123"/>
                  </a:lnTo>
                  <a:lnTo>
                    <a:pt x="2845" y="123"/>
                  </a:lnTo>
                  <a:lnTo>
                    <a:pt x="2845" y="123"/>
                  </a:lnTo>
                  <a:lnTo>
                    <a:pt x="2846" y="123"/>
                  </a:lnTo>
                  <a:lnTo>
                    <a:pt x="2846" y="123"/>
                  </a:lnTo>
                  <a:lnTo>
                    <a:pt x="2846" y="123"/>
                  </a:lnTo>
                  <a:lnTo>
                    <a:pt x="2847" y="123"/>
                  </a:lnTo>
                  <a:lnTo>
                    <a:pt x="2847" y="123"/>
                  </a:lnTo>
                  <a:lnTo>
                    <a:pt x="2847" y="123"/>
                  </a:lnTo>
                  <a:lnTo>
                    <a:pt x="2847" y="123"/>
                  </a:lnTo>
                  <a:lnTo>
                    <a:pt x="2848" y="123"/>
                  </a:lnTo>
                  <a:lnTo>
                    <a:pt x="2848" y="123"/>
                  </a:lnTo>
                  <a:lnTo>
                    <a:pt x="2848" y="123"/>
                  </a:lnTo>
                  <a:lnTo>
                    <a:pt x="2849" y="123"/>
                  </a:lnTo>
                  <a:lnTo>
                    <a:pt x="2849" y="123"/>
                  </a:lnTo>
                  <a:lnTo>
                    <a:pt x="2849" y="123"/>
                  </a:lnTo>
                  <a:lnTo>
                    <a:pt x="2850" y="123"/>
                  </a:lnTo>
                  <a:lnTo>
                    <a:pt x="2850" y="123"/>
                  </a:lnTo>
                  <a:lnTo>
                    <a:pt x="2850" y="123"/>
                  </a:lnTo>
                  <a:lnTo>
                    <a:pt x="2850" y="123"/>
                  </a:lnTo>
                  <a:lnTo>
                    <a:pt x="2851" y="123"/>
                  </a:lnTo>
                  <a:lnTo>
                    <a:pt x="2851" y="123"/>
                  </a:lnTo>
                  <a:lnTo>
                    <a:pt x="2851" y="123"/>
                  </a:lnTo>
                  <a:lnTo>
                    <a:pt x="2852" y="123"/>
                  </a:lnTo>
                  <a:lnTo>
                    <a:pt x="2852" y="123"/>
                  </a:lnTo>
                  <a:lnTo>
                    <a:pt x="2852" y="123"/>
                  </a:lnTo>
                  <a:lnTo>
                    <a:pt x="2852" y="123"/>
                  </a:lnTo>
                  <a:lnTo>
                    <a:pt x="2853" y="123"/>
                  </a:lnTo>
                  <a:lnTo>
                    <a:pt x="2853" y="123"/>
                  </a:lnTo>
                  <a:lnTo>
                    <a:pt x="2853" y="123"/>
                  </a:lnTo>
                  <a:lnTo>
                    <a:pt x="2854" y="123"/>
                  </a:lnTo>
                  <a:lnTo>
                    <a:pt x="2854" y="123"/>
                  </a:lnTo>
                  <a:lnTo>
                    <a:pt x="2854" y="123"/>
                  </a:lnTo>
                  <a:lnTo>
                    <a:pt x="2854" y="123"/>
                  </a:lnTo>
                  <a:lnTo>
                    <a:pt x="2855" y="123"/>
                  </a:lnTo>
                  <a:lnTo>
                    <a:pt x="2855" y="123"/>
                  </a:lnTo>
                  <a:lnTo>
                    <a:pt x="2855" y="123"/>
                  </a:lnTo>
                  <a:lnTo>
                    <a:pt x="2856" y="123"/>
                  </a:lnTo>
                  <a:lnTo>
                    <a:pt x="2856" y="123"/>
                  </a:lnTo>
                  <a:lnTo>
                    <a:pt x="2856" y="123"/>
                  </a:lnTo>
                  <a:lnTo>
                    <a:pt x="2856" y="123"/>
                  </a:lnTo>
                  <a:lnTo>
                    <a:pt x="2857" y="123"/>
                  </a:lnTo>
                  <a:lnTo>
                    <a:pt x="2857" y="123"/>
                  </a:lnTo>
                  <a:lnTo>
                    <a:pt x="2857" y="123"/>
                  </a:lnTo>
                  <a:lnTo>
                    <a:pt x="2858" y="123"/>
                  </a:lnTo>
                  <a:lnTo>
                    <a:pt x="2858" y="123"/>
                  </a:lnTo>
                  <a:lnTo>
                    <a:pt x="2858" y="123"/>
                  </a:lnTo>
                  <a:lnTo>
                    <a:pt x="2858" y="123"/>
                  </a:lnTo>
                  <a:lnTo>
                    <a:pt x="2859" y="123"/>
                  </a:lnTo>
                  <a:lnTo>
                    <a:pt x="2859" y="123"/>
                  </a:lnTo>
                  <a:lnTo>
                    <a:pt x="2859" y="123"/>
                  </a:lnTo>
                  <a:lnTo>
                    <a:pt x="2859" y="123"/>
                  </a:lnTo>
                  <a:lnTo>
                    <a:pt x="2860" y="123"/>
                  </a:lnTo>
                  <a:lnTo>
                    <a:pt x="2860" y="123"/>
                  </a:lnTo>
                  <a:lnTo>
                    <a:pt x="2860" y="123"/>
                  </a:lnTo>
                  <a:lnTo>
                    <a:pt x="2861" y="123"/>
                  </a:lnTo>
                  <a:lnTo>
                    <a:pt x="2861" y="123"/>
                  </a:lnTo>
                  <a:lnTo>
                    <a:pt x="2861" y="123"/>
                  </a:lnTo>
                  <a:lnTo>
                    <a:pt x="2862" y="123"/>
                  </a:lnTo>
                  <a:lnTo>
                    <a:pt x="2862" y="123"/>
                  </a:lnTo>
                  <a:lnTo>
                    <a:pt x="2862" y="123"/>
                  </a:lnTo>
                  <a:lnTo>
                    <a:pt x="2862" y="123"/>
                  </a:lnTo>
                  <a:lnTo>
                    <a:pt x="2863" y="123"/>
                  </a:lnTo>
                  <a:lnTo>
                    <a:pt x="2863" y="123"/>
                  </a:lnTo>
                  <a:lnTo>
                    <a:pt x="2863" y="123"/>
                  </a:lnTo>
                  <a:lnTo>
                    <a:pt x="2864" y="123"/>
                  </a:lnTo>
                  <a:lnTo>
                    <a:pt x="2864" y="123"/>
                  </a:lnTo>
                  <a:lnTo>
                    <a:pt x="2864" y="123"/>
                  </a:lnTo>
                  <a:lnTo>
                    <a:pt x="2864" y="123"/>
                  </a:lnTo>
                  <a:lnTo>
                    <a:pt x="2864" y="123"/>
                  </a:lnTo>
                  <a:lnTo>
                    <a:pt x="2865" y="123"/>
                  </a:lnTo>
                  <a:lnTo>
                    <a:pt x="2865" y="123"/>
                  </a:lnTo>
                  <a:lnTo>
                    <a:pt x="2866" y="123"/>
                  </a:lnTo>
                  <a:lnTo>
                    <a:pt x="2866" y="123"/>
                  </a:lnTo>
                  <a:lnTo>
                    <a:pt x="2866" y="123"/>
                  </a:lnTo>
                  <a:lnTo>
                    <a:pt x="2866" y="123"/>
                  </a:lnTo>
                  <a:lnTo>
                    <a:pt x="2867" y="123"/>
                  </a:lnTo>
                  <a:lnTo>
                    <a:pt x="2867" y="123"/>
                  </a:lnTo>
                  <a:lnTo>
                    <a:pt x="2867" y="123"/>
                  </a:lnTo>
                  <a:lnTo>
                    <a:pt x="2868" y="123"/>
                  </a:lnTo>
                  <a:lnTo>
                    <a:pt x="2868" y="123"/>
                  </a:lnTo>
                  <a:lnTo>
                    <a:pt x="2868" y="123"/>
                  </a:lnTo>
                  <a:lnTo>
                    <a:pt x="2868" y="123"/>
                  </a:lnTo>
                  <a:lnTo>
                    <a:pt x="2869" y="123"/>
                  </a:lnTo>
                  <a:lnTo>
                    <a:pt x="2869" y="123"/>
                  </a:lnTo>
                  <a:lnTo>
                    <a:pt x="2869" y="123"/>
                  </a:lnTo>
                  <a:lnTo>
                    <a:pt x="2870" y="123"/>
                  </a:lnTo>
                  <a:lnTo>
                    <a:pt x="2870" y="123"/>
                  </a:lnTo>
                  <a:lnTo>
                    <a:pt x="2870" y="123"/>
                  </a:lnTo>
                  <a:lnTo>
                    <a:pt x="2870" y="123"/>
                  </a:lnTo>
                  <a:lnTo>
                    <a:pt x="2871" y="123"/>
                  </a:lnTo>
                  <a:lnTo>
                    <a:pt x="2871" y="123"/>
                  </a:lnTo>
                  <a:lnTo>
                    <a:pt x="2871" y="123"/>
                  </a:lnTo>
                  <a:lnTo>
                    <a:pt x="2872" y="123"/>
                  </a:lnTo>
                  <a:lnTo>
                    <a:pt x="2872" y="123"/>
                  </a:lnTo>
                  <a:lnTo>
                    <a:pt x="2872" y="123"/>
                  </a:lnTo>
                  <a:lnTo>
                    <a:pt x="2872" y="123"/>
                  </a:lnTo>
                  <a:lnTo>
                    <a:pt x="2873" y="123"/>
                  </a:lnTo>
                  <a:lnTo>
                    <a:pt x="2873" y="123"/>
                  </a:lnTo>
                  <a:lnTo>
                    <a:pt x="2873" y="123"/>
                  </a:lnTo>
                  <a:lnTo>
                    <a:pt x="2874" y="123"/>
                  </a:lnTo>
                  <a:lnTo>
                    <a:pt x="2874" y="123"/>
                  </a:lnTo>
                  <a:lnTo>
                    <a:pt x="2874" y="123"/>
                  </a:lnTo>
                  <a:lnTo>
                    <a:pt x="2874" y="123"/>
                  </a:lnTo>
                  <a:lnTo>
                    <a:pt x="2875" y="123"/>
                  </a:lnTo>
                  <a:lnTo>
                    <a:pt x="2875" y="123"/>
                  </a:lnTo>
                  <a:lnTo>
                    <a:pt x="2875" y="123"/>
                  </a:lnTo>
                  <a:lnTo>
                    <a:pt x="2876" y="123"/>
                  </a:lnTo>
                  <a:lnTo>
                    <a:pt x="2876" y="123"/>
                  </a:lnTo>
                  <a:lnTo>
                    <a:pt x="2876" y="123"/>
                  </a:lnTo>
                  <a:lnTo>
                    <a:pt x="2877" y="123"/>
                  </a:lnTo>
                  <a:lnTo>
                    <a:pt x="2877" y="123"/>
                  </a:lnTo>
                  <a:lnTo>
                    <a:pt x="2877" y="123"/>
                  </a:lnTo>
                  <a:lnTo>
                    <a:pt x="2877" y="123"/>
                  </a:lnTo>
                  <a:lnTo>
                    <a:pt x="2878" y="123"/>
                  </a:lnTo>
                  <a:lnTo>
                    <a:pt x="2878" y="123"/>
                  </a:lnTo>
                  <a:lnTo>
                    <a:pt x="2878" y="123"/>
                  </a:lnTo>
                  <a:lnTo>
                    <a:pt x="2879" y="123"/>
                  </a:lnTo>
                  <a:lnTo>
                    <a:pt x="2879" y="123"/>
                  </a:lnTo>
                  <a:lnTo>
                    <a:pt x="2879" y="123"/>
                  </a:lnTo>
                  <a:lnTo>
                    <a:pt x="2879" y="123"/>
                  </a:lnTo>
                  <a:lnTo>
                    <a:pt x="2880" y="123"/>
                  </a:lnTo>
                  <a:lnTo>
                    <a:pt x="2880" y="123"/>
                  </a:lnTo>
                  <a:lnTo>
                    <a:pt x="2880" y="123"/>
                  </a:lnTo>
                  <a:lnTo>
                    <a:pt x="2881" y="123"/>
                  </a:lnTo>
                  <a:lnTo>
                    <a:pt x="2881" y="123"/>
                  </a:lnTo>
                  <a:lnTo>
                    <a:pt x="2881" y="123"/>
                  </a:lnTo>
                  <a:lnTo>
                    <a:pt x="2881" y="123"/>
                  </a:lnTo>
                  <a:lnTo>
                    <a:pt x="2882" y="123"/>
                  </a:lnTo>
                  <a:lnTo>
                    <a:pt x="2882" y="123"/>
                  </a:lnTo>
                  <a:lnTo>
                    <a:pt x="2882" y="123"/>
                  </a:lnTo>
                  <a:lnTo>
                    <a:pt x="2883" y="123"/>
                  </a:lnTo>
                  <a:lnTo>
                    <a:pt x="2883" y="123"/>
                  </a:lnTo>
                  <a:lnTo>
                    <a:pt x="2883" y="123"/>
                  </a:lnTo>
                  <a:lnTo>
                    <a:pt x="2883" y="123"/>
                  </a:lnTo>
                  <a:lnTo>
                    <a:pt x="2884" y="123"/>
                  </a:lnTo>
                  <a:lnTo>
                    <a:pt x="2884" y="123"/>
                  </a:lnTo>
                  <a:lnTo>
                    <a:pt x="2884" y="123"/>
                  </a:lnTo>
                  <a:lnTo>
                    <a:pt x="2885" y="123"/>
                  </a:lnTo>
                  <a:lnTo>
                    <a:pt x="2885" y="123"/>
                  </a:lnTo>
                  <a:lnTo>
                    <a:pt x="2885" y="123"/>
                  </a:lnTo>
                  <a:lnTo>
                    <a:pt x="2885" y="123"/>
                  </a:lnTo>
                  <a:lnTo>
                    <a:pt x="2886" y="123"/>
                  </a:lnTo>
                  <a:lnTo>
                    <a:pt x="2886" y="123"/>
                  </a:lnTo>
                  <a:lnTo>
                    <a:pt x="2886" y="123"/>
                  </a:lnTo>
                  <a:lnTo>
                    <a:pt x="2887" y="123"/>
                  </a:lnTo>
                  <a:lnTo>
                    <a:pt x="2887" y="123"/>
                  </a:lnTo>
                  <a:lnTo>
                    <a:pt x="2887" y="123"/>
                  </a:lnTo>
                  <a:lnTo>
                    <a:pt x="2887" y="123"/>
                  </a:lnTo>
                  <a:lnTo>
                    <a:pt x="2888" y="123"/>
                  </a:lnTo>
                  <a:lnTo>
                    <a:pt x="2888" y="123"/>
                  </a:lnTo>
                  <a:lnTo>
                    <a:pt x="2888" y="123"/>
                  </a:lnTo>
                  <a:lnTo>
                    <a:pt x="2889" y="123"/>
                  </a:lnTo>
                  <a:lnTo>
                    <a:pt x="2889" y="123"/>
                  </a:lnTo>
                  <a:lnTo>
                    <a:pt x="2889" y="123"/>
                  </a:lnTo>
                  <a:lnTo>
                    <a:pt x="2889" y="123"/>
                  </a:lnTo>
                  <a:lnTo>
                    <a:pt x="2890" y="123"/>
                  </a:lnTo>
                  <a:lnTo>
                    <a:pt x="2890" y="123"/>
                  </a:lnTo>
                  <a:lnTo>
                    <a:pt x="2890" y="123"/>
                  </a:lnTo>
                  <a:lnTo>
                    <a:pt x="2890" y="123"/>
                  </a:lnTo>
                  <a:lnTo>
                    <a:pt x="2891" y="123"/>
                  </a:lnTo>
                  <a:lnTo>
                    <a:pt x="2891" y="123"/>
                  </a:lnTo>
                  <a:lnTo>
                    <a:pt x="2891" y="123"/>
                  </a:lnTo>
                  <a:lnTo>
                    <a:pt x="2892" y="123"/>
                  </a:lnTo>
                  <a:lnTo>
                    <a:pt x="2892" y="123"/>
                  </a:lnTo>
                  <a:lnTo>
                    <a:pt x="2892" y="123"/>
                  </a:lnTo>
                  <a:lnTo>
                    <a:pt x="2893" y="123"/>
                  </a:lnTo>
                  <a:lnTo>
                    <a:pt x="2893" y="123"/>
                  </a:lnTo>
                  <a:lnTo>
                    <a:pt x="2893" y="123"/>
                  </a:lnTo>
                  <a:lnTo>
                    <a:pt x="2893" y="123"/>
                  </a:lnTo>
                  <a:lnTo>
                    <a:pt x="2894" y="123"/>
                  </a:lnTo>
                  <a:lnTo>
                    <a:pt x="2894" y="123"/>
                  </a:lnTo>
                  <a:lnTo>
                    <a:pt x="2894" y="123"/>
                  </a:lnTo>
                  <a:lnTo>
                    <a:pt x="2895" y="123"/>
                  </a:lnTo>
                  <a:lnTo>
                    <a:pt x="2895" y="123"/>
                  </a:lnTo>
                  <a:lnTo>
                    <a:pt x="2895" y="123"/>
                  </a:lnTo>
                  <a:lnTo>
                    <a:pt x="2895" y="123"/>
                  </a:lnTo>
                  <a:lnTo>
                    <a:pt x="2895" y="123"/>
                  </a:lnTo>
                  <a:lnTo>
                    <a:pt x="2896" y="123"/>
                  </a:lnTo>
                  <a:lnTo>
                    <a:pt x="2896" y="123"/>
                  </a:lnTo>
                  <a:lnTo>
                    <a:pt x="2897" y="123"/>
                  </a:lnTo>
                  <a:lnTo>
                    <a:pt x="2897" y="123"/>
                  </a:lnTo>
                  <a:lnTo>
                    <a:pt x="2897" y="123"/>
                  </a:lnTo>
                  <a:lnTo>
                    <a:pt x="2897" y="123"/>
                  </a:lnTo>
                  <a:lnTo>
                    <a:pt x="2898" y="123"/>
                  </a:lnTo>
                  <a:lnTo>
                    <a:pt x="2898" y="123"/>
                  </a:lnTo>
                  <a:lnTo>
                    <a:pt x="2898" y="123"/>
                  </a:lnTo>
                  <a:lnTo>
                    <a:pt x="2899" y="123"/>
                  </a:lnTo>
                  <a:lnTo>
                    <a:pt x="2899" y="123"/>
                  </a:lnTo>
                  <a:lnTo>
                    <a:pt x="2899" y="123"/>
                  </a:lnTo>
                  <a:lnTo>
                    <a:pt x="2899" y="123"/>
                  </a:lnTo>
                  <a:lnTo>
                    <a:pt x="2900" y="123"/>
                  </a:lnTo>
                  <a:lnTo>
                    <a:pt x="2900" y="123"/>
                  </a:lnTo>
                  <a:lnTo>
                    <a:pt x="2900" y="123"/>
                  </a:lnTo>
                  <a:lnTo>
                    <a:pt x="2901" y="123"/>
                  </a:lnTo>
                  <a:lnTo>
                    <a:pt x="2901" y="123"/>
                  </a:lnTo>
                  <a:lnTo>
                    <a:pt x="2901" y="123"/>
                  </a:lnTo>
                  <a:lnTo>
                    <a:pt x="2902" y="123"/>
                  </a:lnTo>
                  <a:lnTo>
                    <a:pt x="2902" y="123"/>
                  </a:lnTo>
                  <a:lnTo>
                    <a:pt x="2902" y="123"/>
                  </a:lnTo>
                  <a:lnTo>
                    <a:pt x="2902" y="123"/>
                  </a:lnTo>
                  <a:lnTo>
                    <a:pt x="2903" y="123"/>
                  </a:lnTo>
                  <a:lnTo>
                    <a:pt x="2903" y="123"/>
                  </a:lnTo>
                  <a:lnTo>
                    <a:pt x="2903" y="123"/>
                  </a:lnTo>
                  <a:lnTo>
                    <a:pt x="2904" y="123"/>
                  </a:lnTo>
                  <a:lnTo>
                    <a:pt x="2904" y="123"/>
                  </a:lnTo>
                  <a:lnTo>
                    <a:pt x="2904" y="123"/>
                  </a:lnTo>
                  <a:lnTo>
                    <a:pt x="2904" y="123"/>
                  </a:lnTo>
                  <a:lnTo>
                    <a:pt x="2905" y="123"/>
                  </a:lnTo>
                  <a:lnTo>
                    <a:pt x="2905" y="123"/>
                  </a:lnTo>
                  <a:lnTo>
                    <a:pt x="2905" y="123"/>
                  </a:lnTo>
                  <a:lnTo>
                    <a:pt x="2906" y="123"/>
                  </a:lnTo>
                  <a:lnTo>
                    <a:pt x="2906" y="123"/>
                  </a:lnTo>
                  <a:lnTo>
                    <a:pt x="2906" y="123"/>
                  </a:lnTo>
                  <a:lnTo>
                    <a:pt x="2906" y="123"/>
                  </a:lnTo>
                  <a:lnTo>
                    <a:pt x="2907" y="123"/>
                  </a:lnTo>
                  <a:lnTo>
                    <a:pt x="2907" y="123"/>
                  </a:lnTo>
                  <a:lnTo>
                    <a:pt x="2907" y="123"/>
                  </a:lnTo>
                  <a:lnTo>
                    <a:pt x="2908" y="123"/>
                  </a:lnTo>
                  <a:lnTo>
                    <a:pt x="2908" y="123"/>
                  </a:lnTo>
                  <a:lnTo>
                    <a:pt x="2908" y="123"/>
                  </a:lnTo>
                  <a:lnTo>
                    <a:pt x="2908" y="123"/>
                  </a:lnTo>
                  <a:lnTo>
                    <a:pt x="2909" y="123"/>
                  </a:lnTo>
                  <a:lnTo>
                    <a:pt x="2909" y="123"/>
                  </a:lnTo>
                  <a:lnTo>
                    <a:pt x="2909" y="123"/>
                  </a:lnTo>
                  <a:lnTo>
                    <a:pt x="2910" y="123"/>
                  </a:lnTo>
                  <a:lnTo>
                    <a:pt x="2910" y="123"/>
                  </a:lnTo>
                  <a:lnTo>
                    <a:pt x="2910" y="123"/>
                  </a:lnTo>
                  <a:lnTo>
                    <a:pt x="2910" y="123"/>
                  </a:lnTo>
                  <a:lnTo>
                    <a:pt x="2911" y="123"/>
                  </a:lnTo>
                  <a:lnTo>
                    <a:pt x="2911" y="123"/>
                  </a:lnTo>
                  <a:lnTo>
                    <a:pt x="2911" y="123"/>
                  </a:lnTo>
                  <a:lnTo>
                    <a:pt x="2912" y="123"/>
                  </a:lnTo>
                  <a:lnTo>
                    <a:pt x="2912" y="123"/>
                  </a:lnTo>
                  <a:lnTo>
                    <a:pt x="2912" y="123"/>
                  </a:lnTo>
                  <a:lnTo>
                    <a:pt x="2912" y="123"/>
                  </a:lnTo>
                  <a:lnTo>
                    <a:pt x="2913" y="123"/>
                  </a:lnTo>
                  <a:lnTo>
                    <a:pt x="2913" y="123"/>
                  </a:lnTo>
                  <a:lnTo>
                    <a:pt x="2913" y="123"/>
                  </a:lnTo>
                  <a:lnTo>
                    <a:pt x="2914" y="123"/>
                  </a:lnTo>
                  <a:lnTo>
                    <a:pt x="2914" y="123"/>
                  </a:lnTo>
                  <a:lnTo>
                    <a:pt x="2914" y="123"/>
                  </a:lnTo>
                  <a:lnTo>
                    <a:pt x="2914" y="123"/>
                  </a:lnTo>
                  <a:lnTo>
                    <a:pt x="2915" y="123"/>
                  </a:lnTo>
                  <a:lnTo>
                    <a:pt x="2915" y="123"/>
                  </a:lnTo>
                  <a:lnTo>
                    <a:pt x="2915" y="123"/>
                  </a:lnTo>
                  <a:lnTo>
                    <a:pt x="2916" y="123"/>
                  </a:lnTo>
                  <a:lnTo>
                    <a:pt x="2916" y="123"/>
                  </a:lnTo>
                  <a:lnTo>
                    <a:pt x="2916" y="123"/>
                  </a:lnTo>
                  <a:lnTo>
                    <a:pt x="2916" y="123"/>
                  </a:lnTo>
                  <a:lnTo>
                    <a:pt x="2917" y="123"/>
                  </a:lnTo>
                  <a:lnTo>
                    <a:pt x="2917" y="123"/>
                  </a:lnTo>
                  <a:lnTo>
                    <a:pt x="2917" y="123"/>
                  </a:lnTo>
                  <a:lnTo>
                    <a:pt x="2918" y="123"/>
                  </a:lnTo>
                  <a:lnTo>
                    <a:pt x="2918" y="123"/>
                  </a:lnTo>
                  <a:lnTo>
                    <a:pt x="2918" y="123"/>
                  </a:lnTo>
                  <a:lnTo>
                    <a:pt x="2918" y="123"/>
                  </a:lnTo>
                  <a:lnTo>
                    <a:pt x="2919" y="123"/>
                  </a:lnTo>
                  <a:lnTo>
                    <a:pt x="2919" y="123"/>
                  </a:lnTo>
                  <a:lnTo>
                    <a:pt x="2919" y="123"/>
                  </a:lnTo>
                  <a:lnTo>
                    <a:pt x="2920" y="123"/>
                  </a:lnTo>
                  <a:lnTo>
                    <a:pt x="2920" y="123"/>
                  </a:lnTo>
                  <a:lnTo>
                    <a:pt x="2920" y="123"/>
                  </a:lnTo>
                  <a:lnTo>
                    <a:pt x="2920" y="123"/>
                  </a:lnTo>
                  <a:lnTo>
                    <a:pt x="2921" y="123"/>
                  </a:lnTo>
                  <a:lnTo>
                    <a:pt x="2921" y="123"/>
                  </a:lnTo>
                  <a:lnTo>
                    <a:pt x="2921" y="123"/>
                  </a:lnTo>
                  <a:lnTo>
                    <a:pt x="2921" y="123"/>
                  </a:lnTo>
                  <a:lnTo>
                    <a:pt x="2922" y="123"/>
                  </a:lnTo>
                  <a:lnTo>
                    <a:pt x="2922" y="123"/>
                  </a:lnTo>
                  <a:lnTo>
                    <a:pt x="2922" y="123"/>
                  </a:lnTo>
                  <a:lnTo>
                    <a:pt x="2923" y="123"/>
                  </a:lnTo>
                  <a:lnTo>
                    <a:pt x="2923" y="123"/>
                  </a:lnTo>
                  <a:lnTo>
                    <a:pt x="2923" y="123"/>
                  </a:lnTo>
                  <a:lnTo>
                    <a:pt x="2924" y="123"/>
                  </a:lnTo>
                  <a:lnTo>
                    <a:pt x="2924" y="123"/>
                  </a:lnTo>
                  <a:lnTo>
                    <a:pt x="2924" y="123"/>
                  </a:lnTo>
                  <a:lnTo>
                    <a:pt x="2924" y="123"/>
                  </a:lnTo>
                  <a:lnTo>
                    <a:pt x="2925" y="123"/>
                  </a:lnTo>
                  <a:lnTo>
                    <a:pt x="2925" y="123"/>
                  </a:lnTo>
                  <a:lnTo>
                    <a:pt x="2925" y="123"/>
                  </a:lnTo>
                  <a:lnTo>
                    <a:pt x="2926" y="123"/>
                  </a:lnTo>
                  <a:lnTo>
                    <a:pt x="2926" y="123"/>
                  </a:lnTo>
                  <a:lnTo>
                    <a:pt x="2926" y="123"/>
                  </a:lnTo>
                  <a:lnTo>
                    <a:pt x="2927" y="123"/>
                  </a:lnTo>
                  <a:lnTo>
                    <a:pt x="2927" y="123"/>
                  </a:lnTo>
                  <a:lnTo>
                    <a:pt x="2927" y="123"/>
                  </a:lnTo>
                  <a:lnTo>
                    <a:pt x="2927" y="123"/>
                  </a:lnTo>
                  <a:lnTo>
                    <a:pt x="2928" y="123"/>
                  </a:lnTo>
                  <a:lnTo>
                    <a:pt x="2928" y="123"/>
                  </a:lnTo>
                  <a:lnTo>
                    <a:pt x="2928" y="123"/>
                  </a:lnTo>
                  <a:lnTo>
                    <a:pt x="2929" y="123"/>
                  </a:lnTo>
                  <a:lnTo>
                    <a:pt x="2929" y="123"/>
                  </a:lnTo>
                  <a:lnTo>
                    <a:pt x="2929" y="123"/>
                  </a:lnTo>
                  <a:lnTo>
                    <a:pt x="2929" y="123"/>
                  </a:lnTo>
                  <a:lnTo>
                    <a:pt x="2930" y="123"/>
                  </a:lnTo>
                  <a:lnTo>
                    <a:pt x="2930" y="123"/>
                  </a:lnTo>
                  <a:lnTo>
                    <a:pt x="2930" y="123"/>
                  </a:lnTo>
                  <a:lnTo>
                    <a:pt x="2931" y="123"/>
                  </a:lnTo>
                  <a:lnTo>
                    <a:pt x="2931" y="123"/>
                  </a:lnTo>
                  <a:lnTo>
                    <a:pt x="2931" y="123"/>
                  </a:lnTo>
                  <a:lnTo>
                    <a:pt x="2931" y="123"/>
                  </a:lnTo>
                  <a:lnTo>
                    <a:pt x="2932" y="123"/>
                  </a:lnTo>
                  <a:lnTo>
                    <a:pt x="2932" y="123"/>
                  </a:lnTo>
                  <a:lnTo>
                    <a:pt x="2932" y="123"/>
                  </a:lnTo>
                  <a:lnTo>
                    <a:pt x="2933" y="123"/>
                  </a:lnTo>
                  <a:lnTo>
                    <a:pt x="2933" y="123"/>
                  </a:lnTo>
                  <a:lnTo>
                    <a:pt x="2933" y="123"/>
                  </a:lnTo>
                  <a:lnTo>
                    <a:pt x="2933" y="123"/>
                  </a:lnTo>
                  <a:lnTo>
                    <a:pt x="2934" y="123"/>
                  </a:lnTo>
                  <a:lnTo>
                    <a:pt x="2934" y="123"/>
                  </a:lnTo>
                  <a:lnTo>
                    <a:pt x="2934" y="123"/>
                  </a:lnTo>
                  <a:lnTo>
                    <a:pt x="2935" y="123"/>
                  </a:lnTo>
                  <a:lnTo>
                    <a:pt x="2935" y="123"/>
                  </a:lnTo>
                  <a:lnTo>
                    <a:pt x="2935" y="123"/>
                  </a:lnTo>
                  <a:lnTo>
                    <a:pt x="2935" y="123"/>
                  </a:lnTo>
                  <a:lnTo>
                    <a:pt x="2936" y="123"/>
                  </a:lnTo>
                  <a:lnTo>
                    <a:pt x="2936" y="123"/>
                  </a:lnTo>
                  <a:lnTo>
                    <a:pt x="2936" y="123"/>
                  </a:lnTo>
                  <a:lnTo>
                    <a:pt x="2937" y="123"/>
                  </a:lnTo>
                  <a:lnTo>
                    <a:pt x="2937" y="123"/>
                  </a:lnTo>
                  <a:lnTo>
                    <a:pt x="2937" y="123"/>
                  </a:lnTo>
                  <a:lnTo>
                    <a:pt x="2937" y="123"/>
                  </a:lnTo>
                  <a:lnTo>
                    <a:pt x="2938" y="123"/>
                  </a:lnTo>
                  <a:lnTo>
                    <a:pt x="2938" y="123"/>
                  </a:lnTo>
                  <a:lnTo>
                    <a:pt x="2938" y="123"/>
                  </a:lnTo>
                  <a:lnTo>
                    <a:pt x="2939" y="123"/>
                  </a:lnTo>
                  <a:lnTo>
                    <a:pt x="2939" y="123"/>
                  </a:lnTo>
                  <a:lnTo>
                    <a:pt x="2939" y="123"/>
                  </a:lnTo>
                  <a:lnTo>
                    <a:pt x="2939" y="123"/>
                  </a:lnTo>
                  <a:lnTo>
                    <a:pt x="2940" y="123"/>
                  </a:lnTo>
                  <a:lnTo>
                    <a:pt x="2940" y="123"/>
                  </a:lnTo>
                  <a:lnTo>
                    <a:pt x="2940" y="123"/>
                  </a:lnTo>
                  <a:lnTo>
                    <a:pt x="2941" y="123"/>
                  </a:lnTo>
                  <a:lnTo>
                    <a:pt x="2941" y="123"/>
                  </a:lnTo>
                  <a:lnTo>
                    <a:pt x="2941" y="123"/>
                  </a:lnTo>
                  <a:lnTo>
                    <a:pt x="2941" y="123"/>
                  </a:lnTo>
                  <a:lnTo>
                    <a:pt x="2942" y="123"/>
                  </a:lnTo>
                  <a:lnTo>
                    <a:pt x="2942" y="123"/>
                  </a:lnTo>
                  <a:lnTo>
                    <a:pt x="2942" y="123"/>
                  </a:lnTo>
                  <a:lnTo>
                    <a:pt x="2943" y="123"/>
                  </a:lnTo>
                  <a:lnTo>
                    <a:pt x="2943" y="123"/>
                  </a:lnTo>
                  <a:lnTo>
                    <a:pt x="2943" y="123"/>
                  </a:lnTo>
                  <a:lnTo>
                    <a:pt x="2943" y="123"/>
                  </a:lnTo>
                  <a:lnTo>
                    <a:pt x="2944" y="123"/>
                  </a:lnTo>
                  <a:lnTo>
                    <a:pt x="2944" y="123"/>
                  </a:lnTo>
                  <a:lnTo>
                    <a:pt x="2944" y="123"/>
                  </a:lnTo>
                  <a:lnTo>
                    <a:pt x="2945" y="123"/>
                  </a:lnTo>
                  <a:lnTo>
                    <a:pt x="2945" y="123"/>
                  </a:lnTo>
                  <a:lnTo>
                    <a:pt x="2945" y="123"/>
                  </a:lnTo>
                  <a:lnTo>
                    <a:pt x="2945" y="123"/>
                  </a:lnTo>
                  <a:lnTo>
                    <a:pt x="2946" y="123"/>
                  </a:lnTo>
                  <a:lnTo>
                    <a:pt x="2946" y="123"/>
                  </a:lnTo>
                  <a:lnTo>
                    <a:pt x="2946" y="123"/>
                  </a:lnTo>
                  <a:lnTo>
                    <a:pt x="2947" y="123"/>
                  </a:lnTo>
                  <a:lnTo>
                    <a:pt x="2947" y="123"/>
                  </a:lnTo>
                  <a:lnTo>
                    <a:pt x="2947" y="123"/>
                  </a:lnTo>
                  <a:lnTo>
                    <a:pt x="2947" y="123"/>
                  </a:lnTo>
                  <a:lnTo>
                    <a:pt x="2948" y="123"/>
                  </a:lnTo>
                  <a:lnTo>
                    <a:pt x="2948" y="123"/>
                  </a:lnTo>
                  <a:lnTo>
                    <a:pt x="2948" y="123"/>
                  </a:lnTo>
                  <a:lnTo>
                    <a:pt x="2949" y="123"/>
                  </a:lnTo>
                  <a:lnTo>
                    <a:pt x="2949" y="123"/>
                  </a:lnTo>
                  <a:lnTo>
                    <a:pt x="2949" y="123"/>
                  </a:lnTo>
                  <a:lnTo>
                    <a:pt x="2949" y="123"/>
                  </a:lnTo>
                  <a:lnTo>
                    <a:pt x="2950" y="123"/>
                  </a:lnTo>
                  <a:lnTo>
                    <a:pt x="2950" y="123"/>
                  </a:lnTo>
                  <a:lnTo>
                    <a:pt x="2950" y="123"/>
                  </a:lnTo>
                  <a:lnTo>
                    <a:pt x="2951" y="123"/>
                  </a:lnTo>
                  <a:lnTo>
                    <a:pt x="2951" y="123"/>
                  </a:lnTo>
                  <a:lnTo>
                    <a:pt x="2951" y="123"/>
                  </a:lnTo>
                  <a:lnTo>
                    <a:pt x="2952" y="123"/>
                  </a:lnTo>
                  <a:lnTo>
                    <a:pt x="2952" y="123"/>
                  </a:lnTo>
                  <a:lnTo>
                    <a:pt x="2952" y="123"/>
                  </a:lnTo>
                  <a:lnTo>
                    <a:pt x="2952" y="123"/>
                  </a:lnTo>
                  <a:lnTo>
                    <a:pt x="2952" y="123"/>
                  </a:lnTo>
                  <a:lnTo>
                    <a:pt x="2953" y="123"/>
                  </a:lnTo>
                  <a:lnTo>
                    <a:pt x="2953" y="123"/>
                  </a:lnTo>
                  <a:lnTo>
                    <a:pt x="2954" y="123"/>
                  </a:lnTo>
                  <a:lnTo>
                    <a:pt x="2954" y="123"/>
                  </a:lnTo>
                  <a:lnTo>
                    <a:pt x="2954" y="123"/>
                  </a:lnTo>
                  <a:lnTo>
                    <a:pt x="2954" y="123"/>
                  </a:lnTo>
                  <a:lnTo>
                    <a:pt x="2955" y="123"/>
                  </a:lnTo>
                  <a:lnTo>
                    <a:pt x="2955" y="123"/>
                  </a:lnTo>
                  <a:lnTo>
                    <a:pt x="2955" y="123"/>
                  </a:lnTo>
                  <a:lnTo>
                    <a:pt x="2956" y="123"/>
                  </a:lnTo>
                  <a:lnTo>
                    <a:pt x="2956" y="123"/>
                  </a:lnTo>
                  <a:lnTo>
                    <a:pt x="2956" y="123"/>
                  </a:lnTo>
                  <a:lnTo>
                    <a:pt x="2956" y="123"/>
                  </a:lnTo>
                  <a:lnTo>
                    <a:pt x="2957" y="123"/>
                  </a:lnTo>
                  <a:lnTo>
                    <a:pt x="2957" y="123"/>
                  </a:lnTo>
                  <a:lnTo>
                    <a:pt x="2957" y="123"/>
                  </a:lnTo>
                  <a:lnTo>
                    <a:pt x="2958" y="123"/>
                  </a:lnTo>
                  <a:lnTo>
                    <a:pt x="2958" y="123"/>
                  </a:lnTo>
                  <a:lnTo>
                    <a:pt x="2958" y="123"/>
                  </a:lnTo>
                  <a:lnTo>
                    <a:pt x="2958" y="123"/>
                  </a:lnTo>
                  <a:lnTo>
                    <a:pt x="2959" y="123"/>
                  </a:lnTo>
                  <a:lnTo>
                    <a:pt x="2959" y="123"/>
                  </a:lnTo>
                  <a:lnTo>
                    <a:pt x="2959" y="123"/>
                  </a:lnTo>
                  <a:lnTo>
                    <a:pt x="2960" y="123"/>
                  </a:lnTo>
                  <a:lnTo>
                    <a:pt x="2960" y="123"/>
                  </a:lnTo>
                  <a:lnTo>
                    <a:pt x="2960" y="123"/>
                  </a:lnTo>
                  <a:lnTo>
                    <a:pt x="2960" y="123"/>
                  </a:lnTo>
                  <a:lnTo>
                    <a:pt x="2961" y="123"/>
                  </a:lnTo>
                  <a:lnTo>
                    <a:pt x="2961" y="123"/>
                  </a:lnTo>
                  <a:lnTo>
                    <a:pt x="2961" y="123"/>
                  </a:lnTo>
                  <a:lnTo>
                    <a:pt x="2962" y="123"/>
                  </a:lnTo>
                  <a:lnTo>
                    <a:pt x="2962" y="123"/>
                  </a:lnTo>
                  <a:lnTo>
                    <a:pt x="2962" y="123"/>
                  </a:lnTo>
                  <a:lnTo>
                    <a:pt x="2962" y="123"/>
                  </a:lnTo>
                  <a:lnTo>
                    <a:pt x="2963" y="123"/>
                  </a:lnTo>
                  <a:lnTo>
                    <a:pt x="2963" y="123"/>
                  </a:lnTo>
                  <a:lnTo>
                    <a:pt x="2963" y="123"/>
                  </a:lnTo>
                  <a:lnTo>
                    <a:pt x="2964" y="123"/>
                  </a:lnTo>
                  <a:lnTo>
                    <a:pt x="2964" y="123"/>
                  </a:lnTo>
                  <a:lnTo>
                    <a:pt x="2964" y="123"/>
                  </a:lnTo>
                  <a:lnTo>
                    <a:pt x="2964" y="123"/>
                  </a:lnTo>
                  <a:lnTo>
                    <a:pt x="2965" y="123"/>
                  </a:lnTo>
                  <a:lnTo>
                    <a:pt x="2965" y="123"/>
                  </a:lnTo>
                  <a:lnTo>
                    <a:pt x="2965" y="123"/>
                  </a:lnTo>
                  <a:lnTo>
                    <a:pt x="2966" y="123"/>
                  </a:lnTo>
                  <a:lnTo>
                    <a:pt x="2966" y="123"/>
                  </a:lnTo>
                  <a:lnTo>
                    <a:pt x="2966" y="123"/>
                  </a:lnTo>
                  <a:lnTo>
                    <a:pt x="2966" y="123"/>
                  </a:lnTo>
                  <a:lnTo>
                    <a:pt x="2967" y="123"/>
                  </a:lnTo>
                  <a:lnTo>
                    <a:pt x="2967" y="123"/>
                  </a:lnTo>
                  <a:lnTo>
                    <a:pt x="2967" y="123"/>
                  </a:lnTo>
                  <a:lnTo>
                    <a:pt x="2968" y="123"/>
                  </a:lnTo>
                  <a:lnTo>
                    <a:pt x="2968" y="123"/>
                  </a:lnTo>
                  <a:lnTo>
                    <a:pt x="2968" y="123"/>
                  </a:lnTo>
                  <a:lnTo>
                    <a:pt x="2968" y="123"/>
                  </a:lnTo>
                  <a:lnTo>
                    <a:pt x="2969" y="123"/>
                  </a:lnTo>
                  <a:lnTo>
                    <a:pt x="2969" y="123"/>
                  </a:lnTo>
                  <a:lnTo>
                    <a:pt x="2969" y="123"/>
                  </a:lnTo>
                  <a:lnTo>
                    <a:pt x="2970" y="123"/>
                  </a:lnTo>
                  <a:lnTo>
                    <a:pt x="2970" y="123"/>
                  </a:lnTo>
                  <a:lnTo>
                    <a:pt x="2970" y="123"/>
                  </a:lnTo>
                  <a:lnTo>
                    <a:pt x="2970" y="123"/>
                  </a:lnTo>
                  <a:lnTo>
                    <a:pt x="2971" y="123"/>
                  </a:lnTo>
                  <a:lnTo>
                    <a:pt x="2971" y="123"/>
                  </a:lnTo>
                  <a:lnTo>
                    <a:pt x="2971" y="123"/>
                  </a:lnTo>
                  <a:lnTo>
                    <a:pt x="2972" y="123"/>
                  </a:lnTo>
                  <a:lnTo>
                    <a:pt x="2972" y="123"/>
                  </a:lnTo>
                  <a:lnTo>
                    <a:pt x="2972" y="123"/>
                  </a:lnTo>
                  <a:lnTo>
                    <a:pt x="2972" y="123"/>
                  </a:lnTo>
                  <a:lnTo>
                    <a:pt x="2973" y="123"/>
                  </a:lnTo>
                  <a:lnTo>
                    <a:pt x="2973" y="123"/>
                  </a:lnTo>
                  <a:lnTo>
                    <a:pt x="2973" y="123"/>
                  </a:lnTo>
                  <a:lnTo>
                    <a:pt x="2974" y="123"/>
                  </a:lnTo>
                  <a:lnTo>
                    <a:pt x="2974" y="123"/>
                  </a:lnTo>
                  <a:lnTo>
                    <a:pt x="2974" y="123"/>
                  </a:lnTo>
                  <a:lnTo>
                    <a:pt x="2974" y="123"/>
                  </a:lnTo>
                  <a:lnTo>
                    <a:pt x="2975" y="123"/>
                  </a:lnTo>
                  <a:lnTo>
                    <a:pt x="2975" y="123"/>
                  </a:lnTo>
                  <a:lnTo>
                    <a:pt x="2975" y="123"/>
                  </a:lnTo>
                  <a:lnTo>
                    <a:pt x="2976" y="123"/>
                  </a:lnTo>
                  <a:lnTo>
                    <a:pt x="2976" y="123"/>
                  </a:lnTo>
                  <a:lnTo>
                    <a:pt x="2976" y="123"/>
                  </a:lnTo>
                  <a:lnTo>
                    <a:pt x="2976" y="123"/>
                  </a:lnTo>
                  <a:lnTo>
                    <a:pt x="2977" y="123"/>
                  </a:lnTo>
                  <a:lnTo>
                    <a:pt x="2977" y="123"/>
                  </a:lnTo>
                  <a:lnTo>
                    <a:pt x="2977" y="123"/>
                  </a:lnTo>
                  <a:lnTo>
                    <a:pt x="2978" y="123"/>
                  </a:lnTo>
                  <a:lnTo>
                    <a:pt x="2978" y="123"/>
                  </a:lnTo>
                  <a:lnTo>
                    <a:pt x="2978" y="123"/>
                  </a:lnTo>
                  <a:lnTo>
                    <a:pt x="2978" y="123"/>
                  </a:lnTo>
                  <a:lnTo>
                    <a:pt x="2979" y="123"/>
                  </a:lnTo>
                  <a:lnTo>
                    <a:pt x="2979" y="123"/>
                  </a:lnTo>
                  <a:lnTo>
                    <a:pt x="2979" y="123"/>
                  </a:lnTo>
                  <a:lnTo>
                    <a:pt x="2980" y="123"/>
                  </a:lnTo>
                  <a:lnTo>
                    <a:pt x="2980" y="123"/>
                  </a:lnTo>
                  <a:lnTo>
                    <a:pt x="2980" y="123"/>
                  </a:lnTo>
                  <a:lnTo>
                    <a:pt x="2981" y="123"/>
                  </a:lnTo>
                  <a:lnTo>
                    <a:pt x="2981" y="123"/>
                  </a:lnTo>
                  <a:lnTo>
                    <a:pt x="2981" y="123"/>
                  </a:lnTo>
                  <a:lnTo>
                    <a:pt x="2981" y="123"/>
                  </a:lnTo>
                  <a:lnTo>
                    <a:pt x="2982" y="123"/>
                  </a:lnTo>
                  <a:lnTo>
                    <a:pt x="2982" y="123"/>
                  </a:lnTo>
                  <a:lnTo>
                    <a:pt x="2982" y="123"/>
                  </a:lnTo>
                  <a:lnTo>
                    <a:pt x="2983" y="123"/>
                  </a:lnTo>
                  <a:lnTo>
                    <a:pt x="2983" y="123"/>
                  </a:lnTo>
                  <a:lnTo>
                    <a:pt x="2983" y="123"/>
                  </a:lnTo>
                  <a:lnTo>
                    <a:pt x="2983" y="123"/>
                  </a:lnTo>
                  <a:lnTo>
                    <a:pt x="2983" y="123"/>
                  </a:lnTo>
                  <a:lnTo>
                    <a:pt x="2984" y="123"/>
                  </a:lnTo>
                  <a:lnTo>
                    <a:pt x="2984" y="123"/>
                  </a:lnTo>
                  <a:lnTo>
                    <a:pt x="2985" y="123"/>
                  </a:lnTo>
                  <a:lnTo>
                    <a:pt x="2985" y="123"/>
                  </a:lnTo>
                  <a:lnTo>
                    <a:pt x="2985" y="123"/>
                  </a:lnTo>
                  <a:lnTo>
                    <a:pt x="2985" y="123"/>
                  </a:lnTo>
                  <a:lnTo>
                    <a:pt x="2986" y="123"/>
                  </a:lnTo>
                  <a:lnTo>
                    <a:pt x="2986" y="123"/>
                  </a:lnTo>
                  <a:lnTo>
                    <a:pt x="2986" y="123"/>
                  </a:lnTo>
                  <a:lnTo>
                    <a:pt x="2987" y="123"/>
                  </a:lnTo>
                  <a:lnTo>
                    <a:pt x="2987" y="123"/>
                  </a:lnTo>
                  <a:lnTo>
                    <a:pt x="2987" y="123"/>
                  </a:lnTo>
                  <a:lnTo>
                    <a:pt x="2987" y="123"/>
                  </a:lnTo>
                  <a:lnTo>
                    <a:pt x="2988" y="123"/>
                  </a:lnTo>
                  <a:lnTo>
                    <a:pt x="2988" y="123"/>
                  </a:lnTo>
                  <a:lnTo>
                    <a:pt x="2988" y="123"/>
                  </a:lnTo>
                  <a:lnTo>
                    <a:pt x="2989" y="123"/>
                  </a:lnTo>
                  <a:lnTo>
                    <a:pt x="2989" y="123"/>
                  </a:lnTo>
                  <a:lnTo>
                    <a:pt x="2989" y="123"/>
                  </a:lnTo>
                  <a:lnTo>
                    <a:pt x="2989" y="123"/>
                  </a:lnTo>
                  <a:lnTo>
                    <a:pt x="2990" y="123"/>
                  </a:lnTo>
                  <a:lnTo>
                    <a:pt x="2990" y="123"/>
                  </a:lnTo>
                  <a:lnTo>
                    <a:pt x="2990" y="123"/>
                  </a:lnTo>
                  <a:lnTo>
                    <a:pt x="2991" y="123"/>
                  </a:lnTo>
                  <a:lnTo>
                    <a:pt x="2991" y="123"/>
                  </a:lnTo>
                  <a:lnTo>
                    <a:pt x="2991" y="123"/>
                  </a:lnTo>
                  <a:lnTo>
                    <a:pt x="2991" y="123"/>
                  </a:lnTo>
                  <a:lnTo>
                    <a:pt x="2992" y="123"/>
                  </a:lnTo>
                  <a:lnTo>
                    <a:pt x="2992" y="123"/>
                  </a:lnTo>
                  <a:lnTo>
                    <a:pt x="2992" y="123"/>
                  </a:lnTo>
                  <a:lnTo>
                    <a:pt x="2993" y="123"/>
                  </a:lnTo>
                  <a:lnTo>
                    <a:pt x="2993" y="123"/>
                  </a:lnTo>
                  <a:lnTo>
                    <a:pt x="2993" y="123"/>
                  </a:lnTo>
                  <a:lnTo>
                    <a:pt x="2993" y="123"/>
                  </a:lnTo>
                  <a:lnTo>
                    <a:pt x="2994" y="123"/>
                  </a:lnTo>
                  <a:lnTo>
                    <a:pt x="2994" y="123"/>
                  </a:lnTo>
                  <a:lnTo>
                    <a:pt x="2994" y="123"/>
                  </a:lnTo>
                  <a:lnTo>
                    <a:pt x="2995" y="123"/>
                  </a:lnTo>
                  <a:lnTo>
                    <a:pt x="2995" y="123"/>
                  </a:lnTo>
                  <a:lnTo>
                    <a:pt x="2995" y="123"/>
                  </a:lnTo>
                  <a:lnTo>
                    <a:pt x="2995" y="123"/>
                  </a:lnTo>
                  <a:lnTo>
                    <a:pt x="2996" y="123"/>
                  </a:lnTo>
                  <a:lnTo>
                    <a:pt x="2996" y="123"/>
                  </a:lnTo>
                  <a:lnTo>
                    <a:pt x="2996" y="123"/>
                  </a:lnTo>
                  <a:lnTo>
                    <a:pt x="2997" y="123"/>
                  </a:lnTo>
                  <a:lnTo>
                    <a:pt x="2997" y="123"/>
                  </a:lnTo>
                  <a:lnTo>
                    <a:pt x="2997" y="123"/>
                  </a:lnTo>
                  <a:lnTo>
                    <a:pt x="2997" y="123"/>
                  </a:lnTo>
                  <a:lnTo>
                    <a:pt x="2998" y="123"/>
                  </a:lnTo>
                  <a:lnTo>
                    <a:pt x="2998" y="123"/>
                  </a:lnTo>
                  <a:lnTo>
                    <a:pt x="2998" y="123"/>
                  </a:lnTo>
                  <a:lnTo>
                    <a:pt x="2999" y="123"/>
                  </a:lnTo>
                  <a:lnTo>
                    <a:pt x="2999" y="123"/>
                  </a:lnTo>
                  <a:lnTo>
                    <a:pt x="2999" y="123"/>
                  </a:lnTo>
                  <a:lnTo>
                    <a:pt x="2999" y="123"/>
                  </a:lnTo>
                  <a:lnTo>
                    <a:pt x="3000" y="123"/>
                  </a:lnTo>
                  <a:lnTo>
                    <a:pt x="3000" y="123"/>
                  </a:lnTo>
                  <a:lnTo>
                    <a:pt x="3000" y="123"/>
                  </a:lnTo>
                  <a:lnTo>
                    <a:pt x="3001" y="123"/>
                  </a:lnTo>
                  <a:lnTo>
                    <a:pt x="3001" y="123"/>
                  </a:lnTo>
                  <a:lnTo>
                    <a:pt x="3001" y="123"/>
                  </a:lnTo>
                  <a:lnTo>
                    <a:pt x="3001" y="123"/>
                  </a:lnTo>
                  <a:lnTo>
                    <a:pt x="3002" y="123"/>
                  </a:lnTo>
                  <a:lnTo>
                    <a:pt x="3002" y="123"/>
                  </a:lnTo>
                  <a:lnTo>
                    <a:pt x="3002" y="123"/>
                  </a:lnTo>
                  <a:lnTo>
                    <a:pt x="3003" y="123"/>
                  </a:lnTo>
                  <a:lnTo>
                    <a:pt x="3003" y="123"/>
                  </a:lnTo>
                  <a:lnTo>
                    <a:pt x="3003" y="123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5" y="123"/>
                  </a:lnTo>
                  <a:lnTo>
                    <a:pt x="3005" y="123"/>
                  </a:lnTo>
                  <a:lnTo>
                    <a:pt x="3006" y="123"/>
                  </a:lnTo>
                  <a:lnTo>
                    <a:pt x="3006" y="123"/>
                  </a:lnTo>
                  <a:lnTo>
                    <a:pt x="3006" y="123"/>
                  </a:lnTo>
                  <a:lnTo>
                    <a:pt x="3006" y="123"/>
                  </a:lnTo>
                  <a:lnTo>
                    <a:pt x="3007" y="123"/>
                  </a:lnTo>
                  <a:lnTo>
                    <a:pt x="3007" y="123"/>
                  </a:lnTo>
                  <a:lnTo>
                    <a:pt x="3007" y="123"/>
                  </a:lnTo>
                  <a:lnTo>
                    <a:pt x="3008" y="123"/>
                  </a:lnTo>
                  <a:lnTo>
                    <a:pt x="3008" y="123"/>
                  </a:lnTo>
                  <a:lnTo>
                    <a:pt x="3008" y="123"/>
                  </a:lnTo>
                  <a:lnTo>
                    <a:pt x="3008" y="123"/>
                  </a:lnTo>
                  <a:lnTo>
                    <a:pt x="3009" y="123"/>
                  </a:lnTo>
                  <a:lnTo>
                    <a:pt x="3009" y="123"/>
                  </a:lnTo>
                  <a:lnTo>
                    <a:pt x="3009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11" y="123"/>
                  </a:lnTo>
                  <a:lnTo>
                    <a:pt x="3011" y="123"/>
                  </a:lnTo>
                  <a:lnTo>
                    <a:pt x="3011" y="123"/>
                  </a:lnTo>
                  <a:lnTo>
                    <a:pt x="3012" y="123"/>
                  </a:lnTo>
                  <a:lnTo>
                    <a:pt x="3012" y="123"/>
                  </a:lnTo>
                  <a:lnTo>
                    <a:pt x="3012" y="123"/>
                  </a:lnTo>
                  <a:lnTo>
                    <a:pt x="3012" y="123"/>
                  </a:lnTo>
                  <a:lnTo>
                    <a:pt x="3013" y="123"/>
                  </a:lnTo>
                  <a:lnTo>
                    <a:pt x="3013" y="123"/>
                  </a:lnTo>
                  <a:lnTo>
                    <a:pt x="3013" y="123"/>
                  </a:lnTo>
                  <a:lnTo>
                    <a:pt x="3014" y="123"/>
                  </a:lnTo>
                  <a:lnTo>
                    <a:pt x="3014" y="123"/>
                  </a:lnTo>
                  <a:lnTo>
                    <a:pt x="3014" y="123"/>
                  </a:lnTo>
                  <a:lnTo>
                    <a:pt x="3014" y="123"/>
                  </a:lnTo>
                  <a:lnTo>
                    <a:pt x="3014" y="123"/>
                  </a:lnTo>
                  <a:lnTo>
                    <a:pt x="3015" y="123"/>
                  </a:lnTo>
                  <a:lnTo>
                    <a:pt x="3015" y="123"/>
                  </a:lnTo>
                  <a:lnTo>
                    <a:pt x="3016" y="123"/>
                  </a:lnTo>
                  <a:lnTo>
                    <a:pt x="3016" y="123"/>
                  </a:lnTo>
                  <a:lnTo>
                    <a:pt x="3016" y="123"/>
                  </a:lnTo>
                  <a:lnTo>
                    <a:pt x="3016" y="123"/>
                  </a:lnTo>
                  <a:lnTo>
                    <a:pt x="3017" y="123"/>
                  </a:lnTo>
                  <a:lnTo>
                    <a:pt x="3017" y="123"/>
                  </a:lnTo>
                  <a:lnTo>
                    <a:pt x="3017" y="123"/>
                  </a:lnTo>
                  <a:lnTo>
                    <a:pt x="3018" y="123"/>
                  </a:lnTo>
                  <a:lnTo>
                    <a:pt x="3018" y="123"/>
                  </a:lnTo>
                  <a:lnTo>
                    <a:pt x="3018" y="123"/>
                  </a:lnTo>
                  <a:lnTo>
                    <a:pt x="3018" y="123"/>
                  </a:lnTo>
                  <a:lnTo>
                    <a:pt x="3019" y="123"/>
                  </a:lnTo>
                  <a:lnTo>
                    <a:pt x="3019" y="123"/>
                  </a:lnTo>
                  <a:lnTo>
                    <a:pt x="3019" y="123"/>
                  </a:lnTo>
                  <a:lnTo>
                    <a:pt x="3020" y="123"/>
                  </a:lnTo>
                  <a:lnTo>
                    <a:pt x="3020" y="123"/>
                  </a:lnTo>
                  <a:lnTo>
                    <a:pt x="3020" y="123"/>
                  </a:lnTo>
                  <a:lnTo>
                    <a:pt x="3020" y="123"/>
                  </a:lnTo>
                  <a:lnTo>
                    <a:pt x="3021" y="123"/>
                  </a:lnTo>
                  <a:lnTo>
                    <a:pt x="3021" y="123"/>
                  </a:lnTo>
                  <a:lnTo>
                    <a:pt x="3021" y="123"/>
                  </a:lnTo>
                  <a:lnTo>
                    <a:pt x="3022" y="123"/>
                  </a:lnTo>
                  <a:lnTo>
                    <a:pt x="3022" y="123"/>
                  </a:lnTo>
                  <a:lnTo>
                    <a:pt x="3022" y="123"/>
                  </a:lnTo>
                  <a:lnTo>
                    <a:pt x="3022" y="123"/>
                  </a:lnTo>
                  <a:lnTo>
                    <a:pt x="3023" y="123"/>
                  </a:lnTo>
                  <a:lnTo>
                    <a:pt x="3023" y="123"/>
                  </a:lnTo>
                  <a:lnTo>
                    <a:pt x="3023" y="123"/>
                  </a:lnTo>
                  <a:lnTo>
                    <a:pt x="3024" y="123"/>
                  </a:lnTo>
                  <a:lnTo>
                    <a:pt x="3024" y="123"/>
                  </a:lnTo>
                  <a:lnTo>
                    <a:pt x="3024" y="123"/>
                  </a:lnTo>
                  <a:lnTo>
                    <a:pt x="3024" y="123"/>
                  </a:lnTo>
                  <a:lnTo>
                    <a:pt x="3025" y="123"/>
                  </a:lnTo>
                  <a:lnTo>
                    <a:pt x="3025" y="123"/>
                  </a:lnTo>
                  <a:lnTo>
                    <a:pt x="3025" y="123"/>
                  </a:lnTo>
                  <a:lnTo>
                    <a:pt x="3026" y="123"/>
                  </a:lnTo>
                  <a:lnTo>
                    <a:pt x="3026" y="123"/>
                  </a:lnTo>
                  <a:lnTo>
                    <a:pt x="3026" y="123"/>
                  </a:lnTo>
                  <a:lnTo>
                    <a:pt x="3026" y="123"/>
                  </a:lnTo>
                  <a:lnTo>
                    <a:pt x="3027" y="123"/>
                  </a:lnTo>
                  <a:lnTo>
                    <a:pt x="3027" y="123"/>
                  </a:lnTo>
                  <a:lnTo>
                    <a:pt x="3027" y="123"/>
                  </a:lnTo>
                  <a:lnTo>
                    <a:pt x="3028" y="123"/>
                  </a:lnTo>
                  <a:lnTo>
                    <a:pt x="3028" y="123"/>
                  </a:lnTo>
                  <a:lnTo>
                    <a:pt x="3028" y="123"/>
                  </a:lnTo>
                  <a:lnTo>
                    <a:pt x="3029" y="123"/>
                  </a:lnTo>
                  <a:lnTo>
                    <a:pt x="3029" y="123"/>
                  </a:lnTo>
                  <a:lnTo>
                    <a:pt x="3029" y="123"/>
                  </a:lnTo>
                  <a:lnTo>
                    <a:pt x="3029" y="123"/>
                  </a:lnTo>
                  <a:lnTo>
                    <a:pt x="3030" y="123"/>
                  </a:lnTo>
                  <a:lnTo>
                    <a:pt x="3030" y="123"/>
                  </a:lnTo>
                  <a:lnTo>
                    <a:pt x="3030" y="123"/>
                  </a:lnTo>
                  <a:lnTo>
                    <a:pt x="3031" y="123"/>
                  </a:lnTo>
                  <a:lnTo>
                    <a:pt x="3031" y="123"/>
                  </a:lnTo>
                  <a:lnTo>
                    <a:pt x="3031" y="123"/>
                  </a:lnTo>
                  <a:lnTo>
                    <a:pt x="3031" y="123"/>
                  </a:lnTo>
                  <a:lnTo>
                    <a:pt x="3032" y="123"/>
                  </a:lnTo>
                  <a:lnTo>
                    <a:pt x="3032" y="123"/>
                  </a:lnTo>
                  <a:lnTo>
                    <a:pt x="3032" y="123"/>
                  </a:lnTo>
                  <a:lnTo>
                    <a:pt x="3033" y="123"/>
                  </a:lnTo>
                  <a:lnTo>
                    <a:pt x="3033" y="123"/>
                  </a:lnTo>
                  <a:lnTo>
                    <a:pt x="3033" y="123"/>
                  </a:lnTo>
                  <a:lnTo>
                    <a:pt x="3033" y="123"/>
                  </a:lnTo>
                  <a:lnTo>
                    <a:pt x="3034" y="123"/>
                  </a:lnTo>
                  <a:lnTo>
                    <a:pt x="3034" y="123"/>
                  </a:lnTo>
                  <a:lnTo>
                    <a:pt x="3034" y="123"/>
                  </a:lnTo>
                  <a:lnTo>
                    <a:pt x="3035" y="123"/>
                  </a:lnTo>
                  <a:lnTo>
                    <a:pt x="3035" y="123"/>
                  </a:lnTo>
                  <a:lnTo>
                    <a:pt x="3035" y="123"/>
                  </a:lnTo>
                  <a:lnTo>
                    <a:pt x="3035" y="123"/>
                  </a:lnTo>
                  <a:lnTo>
                    <a:pt x="3036" y="123"/>
                  </a:lnTo>
                  <a:lnTo>
                    <a:pt x="3036" y="123"/>
                  </a:lnTo>
                  <a:lnTo>
                    <a:pt x="3036" y="123"/>
                  </a:lnTo>
                  <a:lnTo>
                    <a:pt x="3037" y="123"/>
                  </a:lnTo>
                  <a:lnTo>
                    <a:pt x="3037" y="123"/>
                  </a:lnTo>
                  <a:lnTo>
                    <a:pt x="3037" y="123"/>
                  </a:lnTo>
                  <a:lnTo>
                    <a:pt x="3037" y="123"/>
                  </a:lnTo>
                  <a:lnTo>
                    <a:pt x="3038" y="123"/>
                  </a:lnTo>
                  <a:lnTo>
                    <a:pt x="3038" y="123"/>
                  </a:lnTo>
                  <a:lnTo>
                    <a:pt x="3038" y="123"/>
                  </a:lnTo>
                  <a:lnTo>
                    <a:pt x="3039" y="123"/>
                  </a:lnTo>
                  <a:lnTo>
                    <a:pt x="3039" y="123"/>
                  </a:lnTo>
                  <a:lnTo>
                    <a:pt x="3039" y="123"/>
                  </a:lnTo>
                  <a:lnTo>
                    <a:pt x="3039" y="123"/>
                  </a:lnTo>
                  <a:lnTo>
                    <a:pt x="3040" y="123"/>
                  </a:lnTo>
                  <a:lnTo>
                    <a:pt x="3040" y="123"/>
                  </a:lnTo>
                  <a:lnTo>
                    <a:pt x="3040" y="123"/>
                  </a:lnTo>
                  <a:lnTo>
                    <a:pt x="3040" y="123"/>
                  </a:lnTo>
                  <a:lnTo>
                    <a:pt x="3041" y="123"/>
                  </a:lnTo>
                  <a:lnTo>
                    <a:pt x="3041" y="123"/>
                  </a:lnTo>
                  <a:lnTo>
                    <a:pt x="3041" y="123"/>
                  </a:lnTo>
                  <a:lnTo>
                    <a:pt x="3042" y="123"/>
                  </a:lnTo>
                  <a:lnTo>
                    <a:pt x="3042" y="123"/>
                  </a:lnTo>
                  <a:lnTo>
                    <a:pt x="3042" y="123"/>
                  </a:lnTo>
                  <a:lnTo>
                    <a:pt x="3043" y="123"/>
                  </a:lnTo>
                  <a:lnTo>
                    <a:pt x="3043" y="123"/>
                  </a:lnTo>
                  <a:lnTo>
                    <a:pt x="3043" y="123"/>
                  </a:lnTo>
                  <a:lnTo>
                    <a:pt x="3043" y="123"/>
                  </a:lnTo>
                  <a:lnTo>
                    <a:pt x="3044" y="123"/>
                  </a:lnTo>
                  <a:lnTo>
                    <a:pt x="3044" y="123"/>
                  </a:lnTo>
                  <a:lnTo>
                    <a:pt x="3044" y="123"/>
                  </a:lnTo>
                  <a:lnTo>
                    <a:pt x="3045" y="123"/>
                  </a:lnTo>
                  <a:lnTo>
                    <a:pt x="3045" y="123"/>
                  </a:lnTo>
                  <a:lnTo>
                    <a:pt x="3045" y="123"/>
                  </a:lnTo>
                  <a:lnTo>
                    <a:pt x="3045" y="123"/>
                  </a:lnTo>
                  <a:lnTo>
                    <a:pt x="3045" y="123"/>
                  </a:lnTo>
                  <a:lnTo>
                    <a:pt x="3046" y="123"/>
                  </a:lnTo>
                  <a:lnTo>
                    <a:pt x="3046" y="123"/>
                  </a:lnTo>
                  <a:lnTo>
                    <a:pt x="3047" y="123"/>
                  </a:lnTo>
                  <a:lnTo>
                    <a:pt x="3047" y="123"/>
                  </a:lnTo>
                  <a:lnTo>
                    <a:pt x="3047" y="123"/>
                  </a:lnTo>
                  <a:lnTo>
                    <a:pt x="3047" y="123"/>
                  </a:lnTo>
                  <a:lnTo>
                    <a:pt x="3048" y="123"/>
                  </a:lnTo>
                  <a:lnTo>
                    <a:pt x="3048" y="123"/>
                  </a:lnTo>
                  <a:lnTo>
                    <a:pt x="3048" y="123"/>
                  </a:lnTo>
                  <a:lnTo>
                    <a:pt x="3049" y="123"/>
                  </a:lnTo>
                  <a:lnTo>
                    <a:pt x="3049" y="123"/>
                  </a:lnTo>
                  <a:lnTo>
                    <a:pt x="3049" y="123"/>
                  </a:lnTo>
                  <a:lnTo>
                    <a:pt x="3049" y="123"/>
                  </a:lnTo>
                  <a:lnTo>
                    <a:pt x="3050" y="123"/>
                  </a:lnTo>
                  <a:lnTo>
                    <a:pt x="3050" y="123"/>
                  </a:lnTo>
                  <a:lnTo>
                    <a:pt x="3050" y="123"/>
                  </a:lnTo>
                  <a:lnTo>
                    <a:pt x="3051" y="123"/>
                  </a:lnTo>
                  <a:lnTo>
                    <a:pt x="3051" y="123"/>
                  </a:lnTo>
                  <a:lnTo>
                    <a:pt x="3051" y="123"/>
                  </a:lnTo>
                  <a:lnTo>
                    <a:pt x="3051" y="123"/>
                  </a:lnTo>
                  <a:lnTo>
                    <a:pt x="3052" y="123"/>
                  </a:lnTo>
                  <a:lnTo>
                    <a:pt x="3052" y="123"/>
                  </a:lnTo>
                  <a:lnTo>
                    <a:pt x="3052" y="123"/>
                  </a:lnTo>
                  <a:lnTo>
                    <a:pt x="3053" y="123"/>
                  </a:lnTo>
                  <a:lnTo>
                    <a:pt x="3053" y="123"/>
                  </a:lnTo>
                  <a:lnTo>
                    <a:pt x="3053" y="123"/>
                  </a:lnTo>
                  <a:lnTo>
                    <a:pt x="3054" y="123"/>
                  </a:lnTo>
                  <a:lnTo>
                    <a:pt x="3054" y="123"/>
                  </a:lnTo>
                  <a:lnTo>
                    <a:pt x="3054" y="123"/>
                  </a:lnTo>
                  <a:lnTo>
                    <a:pt x="3054" y="123"/>
                  </a:lnTo>
                  <a:lnTo>
                    <a:pt x="3055" y="123"/>
                  </a:lnTo>
                  <a:lnTo>
                    <a:pt x="3055" y="123"/>
                  </a:lnTo>
                  <a:lnTo>
                    <a:pt x="3055" y="123"/>
                  </a:lnTo>
                  <a:lnTo>
                    <a:pt x="3056" y="123"/>
                  </a:lnTo>
                  <a:lnTo>
                    <a:pt x="3056" y="123"/>
                  </a:lnTo>
                  <a:lnTo>
                    <a:pt x="3056" y="123"/>
                  </a:lnTo>
                  <a:lnTo>
                    <a:pt x="3056" y="123"/>
                  </a:lnTo>
                  <a:lnTo>
                    <a:pt x="3057" y="123"/>
                  </a:lnTo>
                  <a:lnTo>
                    <a:pt x="3057" y="123"/>
                  </a:lnTo>
                  <a:lnTo>
                    <a:pt x="3057" y="123"/>
                  </a:lnTo>
                  <a:lnTo>
                    <a:pt x="3058" y="123"/>
                  </a:lnTo>
                  <a:lnTo>
                    <a:pt x="3058" y="123"/>
                  </a:lnTo>
                  <a:lnTo>
                    <a:pt x="3058" y="123"/>
                  </a:lnTo>
                  <a:lnTo>
                    <a:pt x="3058" y="123"/>
                  </a:lnTo>
                  <a:lnTo>
                    <a:pt x="3059" y="123"/>
                  </a:lnTo>
                  <a:lnTo>
                    <a:pt x="3059" y="123"/>
                  </a:lnTo>
                  <a:lnTo>
                    <a:pt x="3059" y="123"/>
                  </a:lnTo>
                  <a:lnTo>
                    <a:pt x="3060" y="123"/>
                  </a:lnTo>
                  <a:lnTo>
                    <a:pt x="3060" y="123"/>
                  </a:lnTo>
                  <a:lnTo>
                    <a:pt x="3060" y="123"/>
                  </a:lnTo>
                  <a:lnTo>
                    <a:pt x="3060" y="123"/>
                  </a:lnTo>
                  <a:lnTo>
                    <a:pt x="3061" y="123"/>
                  </a:lnTo>
                  <a:lnTo>
                    <a:pt x="3061" y="123"/>
                  </a:lnTo>
                  <a:lnTo>
                    <a:pt x="3061" y="123"/>
                  </a:lnTo>
                  <a:lnTo>
                    <a:pt x="3062" y="123"/>
                  </a:lnTo>
                  <a:lnTo>
                    <a:pt x="3062" y="123"/>
                  </a:lnTo>
                  <a:lnTo>
                    <a:pt x="3062" y="123"/>
                  </a:lnTo>
                  <a:lnTo>
                    <a:pt x="3062" y="123"/>
                  </a:lnTo>
                  <a:lnTo>
                    <a:pt x="3063" y="123"/>
                  </a:lnTo>
                  <a:lnTo>
                    <a:pt x="3063" y="123"/>
                  </a:lnTo>
                  <a:lnTo>
                    <a:pt x="3063" y="123"/>
                  </a:lnTo>
                  <a:lnTo>
                    <a:pt x="3064" y="123"/>
                  </a:lnTo>
                  <a:lnTo>
                    <a:pt x="3064" y="123"/>
                  </a:lnTo>
                  <a:lnTo>
                    <a:pt x="3064" y="123"/>
                  </a:lnTo>
                  <a:lnTo>
                    <a:pt x="3064" y="123"/>
                  </a:lnTo>
                  <a:lnTo>
                    <a:pt x="3065" y="123"/>
                  </a:lnTo>
                  <a:lnTo>
                    <a:pt x="3065" y="123"/>
                  </a:lnTo>
                  <a:lnTo>
                    <a:pt x="3065" y="123"/>
                  </a:lnTo>
                  <a:lnTo>
                    <a:pt x="3066" y="123"/>
                  </a:lnTo>
                  <a:lnTo>
                    <a:pt x="3066" y="123"/>
                  </a:lnTo>
                  <a:lnTo>
                    <a:pt x="3066" y="123"/>
                  </a:lnTo>
                  <a:lnTo>
                    <a:pt x="3066" y="123"/>
                  </a:lnTo>
                  <a:lnTo>
                    <a:pt x="3067" y="123"/>
                  </a:lnTo>
                  <a:lnTo>
                    <a:pt x="3067" y="123"/>
                  </a:lnTo>
                  <a:lnTo>
                    <a:pt x="3067" y="123"/>
                  </a:lnTo>
                  <a:lnTo>
                    <a:pt x="3068" y="123"/>
                  </a:lnTo>
                  <a:lnTo>
                    <a:pt x="3068" y="123"/>
                  </a:lnTo>
                  <a:lnTo>
                    <a:pt x="3068" y="123"/>
                  </a:lnTo>
                  <a:lnTo>
                    <a:pt x="3068" y="123"/>
                  </a:lnTo>
                  <a:lnTo>
                    <a:pt x="3069" y="123"/>
                  </a:lnTo>
                  <a:lnTo>
                    <a:pt x="3069" y="123"/>
                  </a:lnTo>
                  <a:lnTo>
                    <a:pt x="3069" y="123"/>
                  </a:lnTo>
                  <a:lnTo>
                    <a:pt x="3070" y="123"/>
                  </a:lnTo>
                  <a:lnTo>
                    <a:pt x="3070" y="123"/>
                  </a:lnTo>
                  <a:lnTo>
                    <a:pt x="3070" y="123"/>
                  </a:lnTo>
                  <a:lnTo>
                    <a:pt x="3070" y="123"/>
                  </a:lnTo>
                  <a:lnTo>
                    <a:pt x="3071" y="123"/>
                  </a:lnTo>
                  <a:lnTo>
                    <a:pt x="3071" y="123"/>
                  </a:lnTo>
                  <a:lnTo>
                    <a:pt x="3071" y="123"/>
                  </a:lnTo>
                  <a:lnTo>
                    <a:pt x="3071" y="123"/>
                  </a:lnTo>
                  <a:lnTo>
                    <a:pt x="3072" y="123"/>
                  </a:lnTo>
                  <a:lnTo>
                    <a:pt x="3072" y="123"/>
                  </a:lnTo>
                  <a:lnTo>
                    <a:pt x="3072" y="123"/>
                  </a:lnTo>
                  <a:lnTo>
                    <a:pt x="3073" y="123"/>
                  </a:lnTo>
                  <a:lnTo>
                    <a:pt x="3073" y="123"/>
                  </a:lnTo>
                  <a:lnTo>
                    <a:pt x="3073" y="123"/>
                  </a:lnTo>
                  <a:lnTo>
                    <a:pt x="3074" y="123"/>
                  </a:lnTo>
                  <a:lnTo>
                    <a:pt x="3074" y="123"/>
                  </a:lnTo>
                  <a:lnTo>
                    <a:pt x="3074" y="123"/>
                  </a:lnTo>
                  <a:lnTo>
                    <a:pt x="3074" y="123"/>
                  </a:lnTo>
                  <a:lnTo>
                    <a:pt x="3075" y="123"/>
                  </a:lnTo>
                  <a:lnTo>
                    <a:pt x="3075" y="123"/>
                  </a:lnTo>
                  <a:lnTo>
                    <a:pt x="3075" y="123"/>
                  </a:lnTo>
                  <a:lnTo>
                    <a:pt x="3076" y="123"/>
                  </a:lnTo>
                  <a:lnTo>
                    <a:pt x="3076" y="123"/>
                  </a:lnTo>
                  <a:lnTo>
                    <a:pt x="3076" y="123"/>
                  </a:lnTo>
                  <a:lnTo>
                    <a:pt x="3076" y="123"/>
                  </a:lnTo>
                  <a:lnTo>
                    <a:pt x="3076" y="123"/>
                  </a:lnTo>
                  <a:lnTo>
                    <a:pt x="3077" y="123"/>
                  </a:lnTo>
                  <a:lnTo>
                    <a:pt x="3077" y="123"/>
                  </a:lnTo>
                  <a:lnTo>
                    <a:pt x="3078" y="123"/>
                  </a:lnTo>
                  <a:lnTo>
                    <a:pt x="3078" y="123"/>
                  </a:lnTo>
                  <a:lnTo>
                    <a:pt x="3078" y="123"/>
                  </a:lnTo>
                  <a:lnTo>
                    <a:pt x="3078" y="123"/>
                  </a:lnTo>
                  <a:lnTo>
                    <a:pt x="3079" y="123"/>
                  </a:lnTo>
                  <a:lnTo>
                    <a:pt x="3079" y="123"/>
                  </a:lnTo>
                  <a:lnTo>
                    <a:pt x="3079" y="123"/>
                  </a:lnTo>
                  <a:lnTo>
                    <a:pt x="3080" y="123"/>
                  </a:lnTo>
                  <a:lnTo>
                    <a:pt x="3080" y="123"/>
                  </a:lnTo>
                  <a:lnTo>
                    <a:pt x="3080" y="123"/>
                  </a:lnTo>
                  <a:lnTo>
                    <a:pt x="3081" y="123"/>
                  </a:lnTo>
                  <a:lnTo>
                    <a:pt x="3081" y="123"/>
                  </a:lnTo>
                  <a:lnTo>
                    <a:pt x="3081" y="123"/>
                  </a:lnTo>
                  <a:lnTo>
                    <a:pt x="3081" y="123"/>
                  </a:lnTo>
                  <a:lnTo>
                    <a:pt x="3082" y="123"/>
                  </a:lnTo>
                  <a:lnTo>
                    <a:pt x="3082" y="123"/>
                  </a:lnTo>
                  <a:lnTo>
                    <a:pt x="3082" y="123"/>
                  </a:lnTo>
                  <a:lnTo>
                    <a:pt x="3083" y="123"/>
                  </a:lnTo>
                  <a:lnTo>
                    <a:pt x="3083" y="123"/>
                  </a:lnTo>
                  <a:lnTo>
                    <a:pt x="3083" y="123"/>
                  </a:lnTo>
                  <a:lnTo>
                    <a:pt x="3083" y="123"/>
                  </a:lnTo>
                  <a:lnTo>
                    <a:pt x="3084" y="123"/>
                  </a:lnTo>
                  <a:lnTo>
                    <a:pt x="3084" y="123"/>
                  </a:lnTo>
                  <a:lnTo>
                    <a:pt x="3084" y="123"/>
                  </a:lnTo>
                  <a:lnTo>
                    <a:pt x="3085" y="123"/>
                  </a:lnTo>
                  <a:lnTo>
                    <a:pt x="3085" y="123"/>
                  </a:lnTo>
                  <a:lnTo>
                    <a:pt x="3085" y="123"/>
                  </a:lnTo>
                  <a:lnTo>
                    <a:pt x="3085" y="123"/>
                  </a:lnTo>
                  <a:lnTo>
                    <a:pt x="3086" y="123"/>
                  </a:lnTo>
                  <a:lnTo>
                    <a:pt x="3086" y="123"/>
                  </a:lnTo>
                  <a:lnTo>
                    <a:pt x="3086" y="123"/>
                  </a:lnTo>
                  <a:lnTo>
                    <a:pt x="3087" y="123"/>
                  </a:lnTo>
                  <a:lnTo>
                    <a:pt x="3087" y="123"/>
                  </a:lnTo>
                  <a:lnTo>
                    <a:pt x="3087" y="123"/>
                  </a:lnTo>
                  <a:lnTo>
                    <a:pt x="3087" y="123"/>
                  </a:lnTo>
                  <a:lnTo>
                    <a:pt x="3088" y="123"/>
                  </a:lnTo>
                  <a:lnTo>
                    <a:pt x="3088" y="123"/>
                  </a:lnTo>
                  <a:lnTo>
                    <a:pt x="3088" y="123"/>
                  </a:lnTo>
                  <a:lnTo>
                    <a:pt x="3089" y="123"/>
                  </a:lnTo>
                  <a:lnTo>
                    <a:pt x="3089" y="123"/>
                  </a:lnTo>
                  <a:lnTo>
                    <a:pt x="3089" y="123"/>
                  </a:lnTo>
                  <a:lnTo>
                    <a:pt x="3089" y="123"/>
                  </a:lnTo>
                  <a:lnTo>
                    <a:pt x="3090" y="123"/>
                  </a:lnTo>
                  <a:lnTo>
                    <a:pt x="3090" y="123"/>
                  </a:lnTo>
                  <a:lnTo>
                    <a:pt x="3090" y="123"/>
                  </a:lnTo>
                  <a:lnTo>
                    <a:pt x="3091" y="123"/>
                  </a:lnTo>
                  <a:lnTo>
                    <a:pt x="3091" y="123"/>
                  </a:lnTo>
                  <a:lnTo>
                    <a:pt x="3091" y="123"/>
                  </a:lnTo>
                  <a:lnTo>
                    <a:pt x="3091" y="123"/>
                  </a:lnTo>
                  <a:lnTo>
                    <a:pt x="3092" y="123"/>
                  </a:lnTo>
                  <a:lnTo>
                    <a:pt x="3092" y="123"/>
                  </a:lnTo>
                  <a:lnTo>
                    <a:pt x="3092" y="123"/>
                  </a:lnTo>
                  <a:lnTo>
                    <a:pt x="3093" y="123"/>
                  </a:lnTo>
                  <a:lnTo>
                    <a:pt x="3093" y="123"/>
                  </a:lnTo>
                  <a:lnTo>
                    <a:pt x="3093" y="123"/>
                  </a:lnTo>
                  <a:lnTo>
                    <a:pt x="3093" y="123"/>
                  </a:lnTo>
                  <a:lnTo>
                    <a:pt x="3094" y="123"/>
                  </a:lnTo>
                  <a:lnTo>
                    <a:pt x="3094" y="123"/>
                  </a:lnTo>
                  <a:lnTo>
                    <a:pt x="3094" y="123"/>
                  </a:lnTo>
                  <a:lnTo>
                    <a:pt x="3095" y="123"/>
                  </a:lnTo>
                  <a:lnTo>
                    <a:pt x="3095" y="123"/>
                  </a:lnTo>
                  <a:lnTo>
                    <a:pt x="3095" y="123"/>
                  </a:lnTo>
                  <a:lnTo>
                    <a:pt x="3095" y="123"/>
                  </a:lnTo>
                  <a:lnTo>
                    <a:pt x="3096" y="123"/>
                  </a:lnTo>
                  <a:lnTo>
                    <a:pt x="3096" y="123"/>
                  </a:lnTo>
                  <a:lnTo>
                    <a:pt x="3096" y="123"/>
                  </a:lnTo>
                  <a:lnTo>
                    <a:pt x="3097" y="123"/>
                  </a:lnTo>
                  <a:lnTo>
                    <a:pt x="3097" y="123"/>
                  </a:lnTo>
                  <a:lnTo>
                    <a:pt x="3097" y="123"/>
                  </a:lnTo>
                  <a:lnTo>
                    <a:pt x="3097" y="123"/>
                  </a:lnTo>
                  <a:lnTo>
                    <a:pt x="3098" y="123"/>
                  </a:lnTo>
                  <a:lnTo>
                    <a:pt x="3098" y="123"/>
                  </a:lnTo>
                  <a:lnTo>
                    <a:pt x="3098" y="123"/>
                  </a:lnTo>
                  <a:lnTo>
                    <a:pt x="3099" y="123"/>
                  </a:lnTo>
                  <a:lnTo>
                    <a:pt x="3099" y="123"/>
                  </a:lnTo>
                  <a:lnTo>
                    <a:pt x="3099" y="123"/>
                  </a:lnTo>
                  <a:lnTo>
                    <a:pt x="3099" y="123"/>
                  </a:lnTo>
                  <a:lnTo>
                    <a:pt x="3100" y="123"/>
                  </a:lnTo>
                  <a:lnTo>
                    <a:pt x="3100" y="123"/>
                  </a:lnTo>
                  <a:lnTo>
                    <a:pt x="3100" y="123"/>
                  </a:lnTo>
                  <a:lnTo>
                    <a:pt x="3101" y="123"/>
                  </a:lnTo>
                  <a:lnTo>
                    <a:pt x="3101" y="123"/>
                  </a:lnTo>
                  <a:lnTo>
                    <a:pt x="3101" y="123"/>
                  </a:lnTo>
                  <a:lnTo>
                    <a:pt x="3101" y="123"/>
                  </a:lnTo>
                  <a:lnTo>
                    <a:pt x="3102" y="123"/>
                  </a:lnTo>
                  <a:lnTo>
                    <a:pt x="3102" y="123"/>
                  </a:lnTo>
                  <a:lnTo>
                    <a:pt x="3102" y="123"/>
                  </a:lnTo>
                  <a:lnTo>
                    <a:pt x="3102" y="123"/>
                  </a:lnTo>
                  <a:lnTo>
                    <a:pt x="3103" y="123"/>
                  </a:lnTo>
                  <a:lnTo>
                    <a:pt x="3103" y="123"/>
                  </a:lnTo>
                  <a:lnTo>
                    <a:pt x="3103" y="123"/>
                  </a:lnTo>
                  <a:lnTo>
                    <a:pt x="3104" y="123"/>
                  </a:lnTo>
                  <a:lnTo>
                    <a:pt x="3104" y="123"/>
                  </a:lnTo>
                  <a:lnTo>
                    <a:pt x="3104" y="123"/>
                  </a:lnTo>
                  <a:lnTo>
                    <a:pt x="3105" y="123"/>
                  </a:lnTo>
                  <a:lnTo>
                    <a:pt x="3105" y="123"/>
                  </a:lnTo>
                  <a:lnTo>
                    <a:pt x="3105" y="123"/>
                  </a:lnTo>
                  <a:lnTo>
                    <a:pt x="3106" y="123"/>
                  </a:lnTo>
                  <a:lnTo>
                    <a:pt x="3106" y="123"/>
                  </a:lnTo>
                  <a:lnTo>
                    <a:pt x="3106" y="123"/>
                  </a:lnTo>
                  <a:lnTo>
                    <a:pt x="3106" y="123"/>
                  </a:lnTo>
                  <a:lnTo>
                    <a:pt x="3107" y="123"/>
                  </a:lnTo>
                  <a:lnTo>
                    <a:pt x="3107" y="123"/>
                  </a:lnTo>
                  <a:lnTo>
                    <a:pt x="3107" y="123"/>
                  </a:lnTo>
                  <a:lnTo>
                    <a:pt x="3108" y="123"/>
                  </a:lnTo>
                  <a:lnTo>
                    <a:pt x="3108" y="123"/>
                  </a:lnTo>
                  <a:lnTo>
                    <a:pt x="3108" y="123"/>
                  </a:lnTo>
                  <a:lnTo>
                    <a:pt x="3108" y="123"/>
                  </a:lnTo>
                  <a:lnTo>
                    <a:pt x="3109" y="123"/>
                  </a:lnTo>
                  <a:lnTo>
                    <a:pt x="3109" y="123"/>
                  </a:lnTo>
                  <a:lnTo>
                    <a:pt x="3109" y="123"/>
                  </a:lnTo>
                  <a:lnTo>
                    <a:pt x="3110" y="123"/>
                  </a:lnTo>
                  <a:lnTo>
                    <a:pt x="3110" y="123"/>
                  </a:lnTo>
                  <a:lnTo>
                    <a:pt x="3110" y="123"/>
                  </a:lnTo>
                  <a:lnTo>
                    <a:pt x="3110" y="123"/>
                  </a:lnTo>
                  <a:lnTo>
                    <a:pt x="3111" y="123"/>
                  </a:lnTo>
                  <a:lnTo>
                    <a:pt x="3111" y="123"/>
                  </a:lnTo>
                  <a:lnTo>
                    <a:pt x="3111" y="123"/>
                  </a:lnTo>
                  <a:lnTo>
                    <a:pt x="3112" y="123"/>
                  </a:lnTo>
                  <a:lnTo>
                    <a:pt x="3112" y="123"/>
                  </a:lnTo>
                  <a:lnTo>
                    <a:pt x="3112" y="123"/>
                  </a:lnTo>
                  <a:lnTo>
                    <a:pt x="3112" y="123"/>
                  </a:lnTo>
                  <a:lnTo>
                    <a:pt x="3113" y="123"/>
                  </a:lnTo>
                  <a:lnTo>
                    <a:pt x="3113" y="123"/>
                  </a:lnTo>
                  <a:lnTo>
                    <a:pt x="3113" y="123"/>
                  </a:lnTo>
                  <a:lnTo>
                    <a:pt x="3114" y="123"/>
                  </a:lnTo>
                  <a:lnTo>
                    <a:pt x="3114" y="123"/>
                  </a:lnTo>
                  <a:lnTo>
                    <a:pt x="3114" y="123"/>
                  </a:lnTo>
                  <a:lnTo>
                    <a:pt x="3114" y="123"/>
                  </a:lnTo>
                  <a:lnTo>
                    <a:pt x="3115" y="123"/>
                  </a:lnTo>
                  <a:lnTo>
                    <a:pt x="3115" y="123"/>
                  </a:lnTo>
                  <a:lnTo>
                    <a:pt x="3115" y="123"/>
                  </a:lnTo>
                  <a:lnTo>
                    <a:pt x="3116" y="123"/>
                  </a:lnTo>
                  <a:lnTo>
                    <a:pt x="3116" y="123"/>
                  </a:lnTo>
                  <a:lnTo>
                    <a:pt x="3116" y="123"/>
                  </a:lnTo>
                  <a:lnTo>
                    <a:pt x="3116" y="123"/>
                  </a:lnTo>
                  <a:lnTo>
                    <a:pt x="3117" y="123"/>
                  </a:lnTo>
                  <a:lnTo>
                    <a:pt x="3117" y="123"/>
                  </a:lnTo>
                  <a:lnTo>
                    <a:pt x="3117" y="123"/>
                  </a:lnTo>
                  <a:lnTo>
                    <a:pt x="3118" y="123"/>
                  </a:lnTo>
                  <a:lnTo>
                    <a:pt x="3118" y="123"/>
                  </a:lnTo>
                  <a:lnTo>
                    <a:pt x="3118" y="123"/>
                  </a:lnTo>
                  <a:lnTo>
                    <a:pt x="3118" y="123"/>
                  </a:lnTo>
                  <a:lnTo>
                    <a:pt x="3119" y="123"/>
                  </a:lnTo>
                  <a:lnTo>
                    <a:pt x="3119" y="123"/>
                  </a:lnTo>
                  <a:lnTo>
                    <a:pt x="3119" y="123"/>
                  </a:lnTo>
                  <a:lnTo>
                    <a:pt x="3120" y="123"/>
                  </a:lnTo>
                  <a:lnTo>
                    <a:pt x="3120" y="123"/>
                  </a:lnTo>
                  <a:lnTo>
                    <a:pt x="3120" y="123"/>
                  </a:lnTo>
                  <a:lnTo>
                    <a:pt x="3120" y="123"/>
                  </a:lnTo>
                  <a:lnTo>
                    <a:pt x="3121" y="123"/>
                  </a:lnTo>
                  <a:lnTo>
                    <a:pt x="3121" y="123"/>
                  </a:lnTo>
                  <a:lnTo>
                    <a:pt x="3121" y="123"/>
                  </a:lnTo>
                  <a:lnTo>
                    <a:pt x="3122" y="123"/>
                  </a:lnTo>
                  <a:lnTo>
                    <a:pt x="3122" y="123"/>
                  </a:lnTo>
                  <a:lnTo>
                    <a:pt x="3122" y="123"/>
                  </a:lnTo>
                  <a:lnTo>
                    <a:pt x="3122" y="123"/>
                  </a:lnTo>
                  <a:lnTo>
                    <a:pt x="3123" y="123"/>
                  </a:lnTo>
                  <a:lnTo>
                    <a:pt x="3123" y="123"/>
                  </a:lnTo>
                  <a:lnTo>
                    <a:pt x="3123" y="123"/>
                  </a:lnTo>
                  <a:lnTo>
                    <a:pt x="3124" y="123"/>
                  </a:lnTo>
                  <a:lnTo>
                    <a:pt x="3124" y="123"/>
                  </a:lnTo>
                  <a:lnTo>
                    <a:pt x="3124" y="123"/>
                  </a:lnTo>
                  <a:lnTo>
                    <a:pt x="3124" y="123"/>
                  </a:lnTo>
                  <a:lnTo>
                    <a:pt x="3125" y="123"/>
                  </a:lnTo>
                  <a:lnTo>
                    <a:pt x="3125" y="123"/>
                  </a:lnTo>
                  <a:lnTo>
                    <a:pt x="3125" y="123"/>
                  </a:lnTo>
                  <a:lnTo>
                    <a:pt x="3126" y="123"/>
                  </a:lnTo>
                  <a:lnTo>
                    <a:pt x="3126" y="123"/>
                  </a:lnTo>
                  <a:lnTo>
                    <a:pt x="3126" y="123"/>
                  </a:lnTo>
                  <a:lnTo>
                    <a:pt x="3126" y="123"/>
                  </a:lnTo>
                  <a:lnTo>
                    <a:pt x="3127" y="123"/>
                  </a:lnTo>
                  <a:lnTo>
                    <a:pt x="3127" y="123"/>
                  </a:lnTo>
                  <a:lnTo>
                    <a:pt x="3127" y="123"/>
                  </a:lnTo>
                  <a:lnTo>
                    <a:pt x="3128" y="123"/>
                  </a:lnTo>
                  <a:lnTo>
                    <a:pt x="3128" y="123"/>
                  </a:lnTo>
                  <a:lnTo>
                    <a:pt x="3128" y="123"/>
                  </a:lnTo>
                  <a:lnTo>
                    <a:pt x="3128" y="123"/>
                  </a:lnTo>
                  <a:lnTo>
                    <a:pt x="3129" y="123"/>
                  </a:lnTo>
                  <a:lnTo>
                    <a:pt x="3129" y="123"/>
                  </a:lnTo>
                  <a:lnTo>
                    <a:pt x="3129" y="123"/>
                  </a:lnTo>
                  <a:lnTo>
                    <a:pt x="3130" y="123"/>
                  </a:lnTo>
                  <a:lnTo>
                    <a:pt x="3130" y="123"/>
                  </a:lnTo>
                  <a:lnTo>
                    <a:pt x="3130" y="123"/>
                  </a:lnTo>
                  <a:lnTo>
                    <a:pt x="3131" y="123"/>
                  </a:lnTo>
                  <a:lnTo>
                    <a:pt x="3131" y="123"/>
                  </a:lnTo>
                  <a:lnTo>
                    <a:pt x="3131" y="123"/>
                  </a:lnTo>
                  <a:lnTo>
                    <a:pt x="3131" y="123"/>
                  </a:lnTo>
                  <a:lnTo>
                    <a:pt x="3132" y="123"/>
                  </a:lnTo>
                  <a:lnTo>
                    <a:pt x="3132" y="123"/>
                  </a:lnTo>
                  <a:lnTo>
                    <a:pt x="3132" y="123"/>
                  </a:lnTo>
                  <a:lnTo>
                    <a:pt x="3133" y="123"/>
                  </a:lnTo>
                  <a:lnTo>
                    <a:pt x="3133" y="123"/>
                  </a:lnTo>
                  <a:lnTo>
                    <a:pt x="3133" y="123"/>
                  </a:lnTo>
                  <a:lnTo>
                    <a:pt x="3133" y="123"/>
                  </a:lnTo>
                  <a:lnTo>
                    <a:pt x="3133" y="123"/>
                  </a:lnTo>
                  <a:lnTo>
                    <a:pt x="3134" y="123"/>
                  </a:lnTo>
                  <a:lnTo>
                    <a:pt x="3134" y="123"/>
                  </a:lnTo>
                  <a:lnTo>
                    <a:pt x="3135" y="123"/>
                  </a:lnTo>
                  <a:lnTo>
                    <a:pt x="3135" y="123"/>
                  </a:lnTo>
                  <a:lnTo>
                    <a:pt x="3135" y="123"/>
                  </a:lnTo>
                  <a:lnTo>
                    <a:pt x="3135" y="123"/>
                  </a:lnTo>
                  <a:lnTo>
                    <a:pt x="3136" y="123"/>
                  </a:lnTo>
                  <a:lnTo>
                    <a:pt x="3136" y="123"/>
                  </a:lnTo>
                  <a:lnTo>
                    <a:pt x="3136" y="123"/>
                  </a:lnTo>
                  <a:lnTo>
                    <a:pt x="3137" y="123"/>
                  </a:lnTo>
                  <a:lnTo>
                    <a:pt x="3137" y="123"/>
                  </a:lnTo>
                  <a:lnTo>
                    <a:pt x="3137" y="123"/>
                  </a:lnTo>
                  <a:lnTo>
                    <a:pt x="3137" y="123"/>
                  </a:lnTo>
                  <a:lnTo>
                    <a:pt x="3138" y="123"/>
                  </a:lnTo>
                  <a:lnTo>
                    <a:pt x="3138" y="123"/>
                  </a:lnTo>
                  <a:lnTo>
                    <a:pt x="3138" y="123"/>
                  </a:lnTo>
                  <a:lnTo>
                    <a:pt x="3139" y="123"/>
                  </a:lnTo>
                  <a:lnTo>
                    <a:pt x="3139" y="123"/>
                  </a:lnTo>
                  <a:lnTo>
                    <a:pt x="3139" y="123"/>
                  </a:lnTo>
                  <a:lnTo>
                    <a:pt x="3139" y="123"/>
                  </a:lnTo>
                  <a:lnTo>
                    <a:pt x="3140" y="123"/>
                  </a:lnTo>
                  <a:lnTo>
                    <a:pt x="3140" y="123"/>
                  </a:lnTo>
                  <a:lnTo>
                    <a:pt x="3140" y="123"/>
                  </a:lnTo>
                  <a:lnTo>
                    <a:pt x="3141" y="123"/>
                  </a:lnTo>
                  <a:lnTo>
                    <a:pt x="3141" y="123"/>
                  </a:lnTo>
                  <a:lnTo>
                    <a:pt x="3141" y="123"/>
                  </a:lnTo>
                  <a:lnTo>
                    <a:pt x="3141" y="123"/>
                  </a:lnTo>
                  <a:lnTo>
                    <a:pt x="3142" y="123"/>
                  </a:lnTo>
                  <a:lnTo>
                    <a:pt x="3142" y="123"/>
                  </a:lnTo>
                  <a:lnTo>
                    <a:pt x="3142" y="123"/>
                  </a:lnTo>
                  <a:lnTo>
                    <a:pt x="3143" y="123"/>
                  </a:lnTo>
                  <a:lnTo>
                    <a:pt x="3143" y="123"/>
                  </a:lnTo>
                  <a:lnTo>
                    <a:pt x="3143" y="123"/>
                  </a:lnTo>
                  <a:lnTo>
                    <a:pt x="3143" y="123"/>
                  </a:lnTo>
                  <a:lnTo>
                    <a:pt x="3144" y="123"/>
                  </a:lnTo>
                  <a:lnTo>
                    <a:pt x="3144" y="123"/>
                  </a:lnTo>
                  <a:lnTo>
                    <a:pt x="3144" y="123"/>
                  </a:lnTo>
                  <a:lnTo>
                    <a:pt x="3145" y="123"/>
                  </a:lnTo>
                  <a:lnTo>
                    <a:pt x="3145" y="123"/>
                  </a:lnTo>
                  <a:lnTo>
                    <a:pt x="3145" y="123"/>
                  </a:lnTo>
                  <a:lnTo>
                    <a:pt x="3145" y="123"/>
                  </a:lnTo>
                  <a:lnTo>
                    <a:pt x="3146" y="123"/>
                  </a:lnTo>
                  <a:lnTo>
                    <a:pt x="3146" y="123"/>
                  </a:lnTo>
                  <a:lnTo>
                    <a:pt x="3146" y="123"/>
                  </a:lnTo>
                  <a:lnTo>
                    <a:pt x="3147" y="123"/>
                  </a:lnTo>
                  <a:lnTo>
                    <a:pt x="3147" y="123"/>
                  </a:lnTo>
                  <a:lnTo>
                    <a:pt x="3147" y="123"/>
                  </a:lnTo>
                  <a:lnTo>
                    <a:pt x="3147" y="123"/>
                  </a:lnTo>
                  <a:lnTo>
                    <a:pt x="3148" y="123"/>
                  </a:lnTo>
                  <a:lnTo>
                    <a:pt x="3148" y="123"/>
                  </a:lnTo>
                  <a:lnTo>
                    <a:pt x="3148" y="123"/>
                  </a:lnTo>
                  <a:lnTo>
                    <a:pt x="3149" y="123"/>
                  </a:lnTo>
                  <a:lnTo>
                    <a:pt x="3149" y="123"/>
                  </a:lnTo>
                  <a:lnTo>
                    <a:pt x="3149" y="123"/>
                  </a:lnTo>
                  <a:lnTo>
                    <a:pt x="3149" y="123"/>
                  </a:lnTo>
                  <a:lnTo>
                    <a:pt x="3150" y="123"/>
                  </a:lnTo>
                  <a:lnTo>
                    <a:pt x="3150" y="123"/>
                  </a:lnTo>
                  <a:lnTo>
                    <a:pt x="3150" y="123"/>
                  </a:lnTo>
                  <a:lnTo>
                    <a:pt x="3151" y="123"/>
                  </a:lnTo>
                  <a:lnTo>
                    <a:pt x="3151" y="123"/>
                  </a:lnTo>
                  <a:lnTo>
                    <a:pt x="3151" y="123"/>
                  </a:lnTo>
                  <a:lnTo>
                    <a:pt x="3151" y="123"/>
                  </a:lnTo>
                  <a:lnTo>
                    <a:pt x="3152" y="123"/>
                  </a:lnTo>
                  <a:lnTo>
                    <a:pt x="3152" y="123"/>
                  </a:lnTo>
                  <a:lnTo>
                    <a:pt x="3152" y="123"/>
                  </a:lnTo>
                  <a:lnTo>
                    <a:pt x="3153" y="123"/>
                  </a:lnTo>
                  <a:lnTo>
                    <a:pt x="3153" y="123"/>
                  </a:lnTo>
                  <a:lnTo>
                    <a:pt x="3153" y="123"/>
                  </a:lnTo>
                  <a:lnTo>
                    <a:pt x="3153" y="123"/>
                  </a:lnTo>
                  <a:lnTo>
                    <a:pt x="3154" y="123"/>
                  </a:lnTo>
                  <a:lnTo>
                    <a:pt x="3154" y="123"/>
                  </a:lnTo>
                  <a:lnTo>
                    <a:pt x="3154" y="123"/>
                  </a:lnTo>
                  <a:lnTo>
                    <a:pt x="3155" y="123"/>
                  </a:lnTo>
                  <a:lnTo>
                    <a:pt x="3155" y="123"/>
                  </a:lnTo>
                  <a:lnTo>
                    <a:pt x="3155" y="123"/>
                  </a:lnTo>
                  <a:lnTo>
                    <a:pt x="3156" y="123"/>
                  </a:lnTo>
                  <a:lnTo>
                    <a:pt x="3156" y="123"/>
                  </a:lnTo>
                  <a:lnTo>
                    <a:pt x="3156" y="123"/>
                  </a:lnTo>
                  <a:lnTo>
                    <a:pt x="3156" y="123"/>
                  </a:lnTo>
                  <a:lnTo>
                    <a:pt x="3157" y="123"/>
                  </a:lnTo>
                  <a:lnTo>
                    <a:pt x="3157" y="123"/>
                  </a:lnTo>
                  <a:lnTo>
                    <a:pt x="3157" y="123"/>
                  </a:lnTo>
                  <a:lnTo>
                    <a:pt x="3158" y="123"/>
                  </a:lnTo>
                  <a:lnTo>
                    <a:pt x="3158" y="123"/>
                  </a:lnTo>
                  <a:lnTo>
                    <a:pt x="3158" y="123"/>
                  </a:lnTo>
                  <a:lnTo>
                    <a:pt x="3158" y="123"/>
                  </a:lnTo>
                  <a:lnTo>
                    <a:pt x="3159" y="123"/>
                  </a:lnTo>
                  <a:lnTo>
                    <a:pt x="3159" y="123"/>
                  </a:lnTo>
                  <a:lnTo>
                    <a:pt x="3159" y="123"/>
                  </a:lnTo>
                  <a:lnTo>
                    <a:pt x="3159" y="123"/>
                  </a:lnTo>
                  <a:lnTo>
                    <a:pt x="3160" y="123"/>
                  </a:lnTo>
                  <a:lnTo>
                    <a:pt x="3160" y="123"/>
                  </a:lnTo>
                  <a:lnTo>
                    <a:pt x="3160" y="123"/>
                  </a:lnTo>
                  <a:lnTo>
                    <a:pt x="3161" y="123"/>
                  </a:lnTo>
                  <a:lnTo>
                    <a:pt x="3161" y="123"/>
                  </a:lnTo>
                  <a:lnTo>
                    <a:pt x="3161" y="123"/>
                  </a:lnTo>
                  <a:lnTo>
                    <a:pt x="3162" y="123"/>
                  </a:lnTo>
                  <a:lnTo>
                    <a:pt x="3162" y="123"/>
                  </a:lnTo>
                  <a:lnTo>
                    <a:pt x="3162" y="123"/>
                  </a:lnTo>
                  <a:lnTo>
                    <a:pt x="3162" y="123"/>
                  </a:lnTo>
                  <a:lnTo>
                    <a:pt x="3163" y="123"/>
                  </a:lnTo>
                  <a:lnTo>
                    <a:pt x="3163" y="123"/>
                  </a:lnTo>
                  <a:lnTo>
                    <a:pt x="3163" y="123"/>
                  </a:lnTo>
                  <a:lnTo>
                    <a:pt x="3164" y="123"/>
                  </a:lnTo>
                  <a:lnTo>
                    <a:pt x="3164" y="123"/>
                  </a:lnTo>
                  <a:lnTo>
                    <a:pt x="3164" y="123"/>
                  </a:lnTo>
                  <a:lnTo>
                    <a:pt x="3164" y="123"/>
                  </a:lnTo>
                  <a:lnTo>
                    <a:pt x="3164" y="123"/>
                  </a:lnTo>
                  <a:lnTo>
                    <a:pt x="3165" y="123"/>
                  </a:lnTo>
                  <a:lnTo>
                    <a:pt x="3165" y="123"/>
                  </a:lnTo>
                  <a:lnTo>
                    <a:pt x="3166" y="123"/>
                  </a:lnTo>
                  <a:lnTo>
                    <a:pt x="3166" y="123"/>
                  </a:lnTo>
                  <a:lnTo>
                    <a:pt x="3166" y="123"/>
                  </a:lnTo>
                  <a:lnTo>
                    <a:pt x="3166" y="123"/>
                  </a:lnTo>
                  <a:lnTo>
                    <a:pt x="3167" y="123"/>
                  </a:lnTo>
                  <a:lnTo>
                    <a:pt x="3167" y="123"/>
                  </a:lnTo>
                  <a:lnTo>
                    <a:pt x="3167" y="123"/>
                  </a:lnTo>
                  <a:lnTo>
                    <a:pt x="3168" y="123"/>
                  </a:lnTo>
                  <a:lnTo>
                    <a:pt x="3168" y="123"/>
                  </a:lnTo>
                  <a:lnTo>
                    <a:pt x="3168" y="123"/>
                  </a:lnTo>
                  <a:lnTo>
                    <a:pt x="3168" y="123"/>
                  </a:lnTo>
                  <a:lnTo>
                    <a:pt x="3169" y="123"/>
                  </a:lnTo>
                  <a:lnTo>
                    <a:pt x="3169" y="123"/>
                  </a:lnTo>
                  <a:lnTo>
                    <a:pt x="3169" y="123"/>
                  </a:lnTo>
                  <a:lnTo>
                    <a:pt x="3170" y="123"/>
                  </a:lnTo>
                  <a:lnTo>
                    <a:pt x="3170" y="123"/>
                  </a:lnTo>
                  <a:lnTo>
                    <a:pt x="3170" y="123"/>
                  </a:lnTo>
                  <a:lnTo>
                    <a:pt x="3170" y="123"/>
                  </a:lnTo>
                  <a:lnTo>
                    <a:pt x="3171" y="123"/>
                  </a:lnTo>
                  <a:lnTo>
                    <a:pt x="3171" y="123"/>
                  </a:lnTo>
                  <a:lnTo>
                    <a:pt x="3171" y="123"/>
                  </a:lnTo>
                  <a:lnTo>
                    <a:pt x="3172" y="123"/>
                  </a:lnTo>
                  <a:lnTo>
                    <a:pt x="3172" y="123"/>
                  </a:lnTo>
                  <a:lnTo>
                    <a:pt x="3172" y="123"/>
                  </a:lnTo>
                  <a:lnTo>
                    <a:pt x="3172" y="123"/>
                  </a:lnTo>
                  <a:lnTo>
                    <a:pt x="3173" y="123"/>
                  </a:lnTo>
                  <a:lnTo>
                    <a:pt x="3173" y="123"/>
                  </a:lnTo>
                  <a:lnTo>
                    <a:pt x="3173" y="123"/>
                  </a:lnTo>
                  <a:lnTo>
                    <a:pt x="3174" y="123"/>
                  </a:lnTo>
                  <a:lnTo>
                    <a:pt x="3174" y="123"/>
                  </a:lnTo>
                  <a:lnTo>
                    <a:pt x="3174" y="123"/>
                  </a:lnTo>
                  <a:lnTo>
                    <a:pt x="3174" y="123"/>
                  </a:lnTo>
                  <a:lnTo>
                    <a:pt x="3175" y="123"/>
                  </a:lnTo>
                  <a:lnTo>
                    <a:pt x="3175" y="123"/>
                  </a:lnTo>
                  <a:lnTo>
                    <a:pt x="3175" y="123"/>
                  </a:lnTo>
                  <a:lnTo>
                    <a:pt x="3176" y="123"/>
                  </a:lnTo>
                  <a:lnTo>
                    <a:pt x="3176" y="123"/>
                  </a:lnTo>
                  <a:lnTo>
                    <a:pt x="3176" y="123"/>
                  </a:lnTo>
                  <a:lnTo>
                    <a:pt x="3176" y="123"/>
                  </a:lnTo>
                  <a:lnTo>
                    <a:pt x="3177" y="123"/>
                  </a:lnTo>
                  <a:lnTo>
                    <a:pt x="3177" y="123"/>
                  </a:lnTo>
                  <a:lnTo>
                    <a:pt x="3177" y="123"/>
                  </a:lnTo>
                  <a:lnTo>
                    <a:pt x="3178" y="123"/>
                  </a:lnTo>
                  <a:lnTo>
                    <a:pt x="3178" y="123"/>
                  </a:lnTo>
                  <a:lnTo>
                    <a:pt x="3178" y="123"/>
                  </a:lnTo>
                  <a:lnTo>
                    <a:pt x="3178" y="123"/>
                  </a:lnTo>
                  <a:lnTo>
                    <a:pt x="3179" y="123"/>
                  </a:lnTo>
                  <a:lnTo>
                    <a:pt x="3179" y="123"/>
                  </a:lnTo>
                  <a:lnTo>
                    <a:pt x="3179" y="123"/>
                  </a:lnTo>
                  <a:lnTo>
                    <a:pt x="3180" y="123"/>
                  </a:lnTo>
                  <a:lnTo>
                    <a:pt x="3180" y="123"/>
                  </a:lnTo>
                  <a:lnTo>
                    <a:pt x="3180" y="123"/>
                  </a:lnTo>
                  <a:lnTo>
                    <a:pt x="3180" y="123"/>
                  </a:lnTo>
                  <a:lnTo>
                    <a:pt x="3181" y="123"/>
                  </a:lnTo>
                  <a:lnTo>
                    <a:pt x="3181" y="123"/>
                  </a:lnTo>
                  <a:lnTo>
                    <a:pt x="3181" y="123"/>
                  </a:lnTo>
                  <a:lnTo>
                    <a:pt x="3182" y="123"/>
                  </a:lnTo>
                  <a:lnTo>
                    <a:pt x="3182" y="123"/>
                  </a:lnTo>
                  <a:lnTo>
                    <a:pt x="3182" y="123"/>
                  </a:lnTo>
                  <a:lnTo>
                    <a:pt x="3183" y="123"/>
                  </a:lnTo>
                  <a:lnTo>
                    <a:pt x="3183" y="123"/>
                  </a:lnTo>
                  <a:lnTo>
                    <a:pt x="3183" y="123"/>
                  </a:lnTo>
                  <a:lnTo>
                    <a:pt x="3183" y="123"/>
                  </a:lnTo>
                  <a:lnTo>
                    <a:pt x="3184" y="123"/>
                  </a:lnTo>
                  <a:lnTo>
                    <a:pt x="3184" y="123"/>
                  </a:lnTo>
                  <a:lnTo>
                    <a:pt x="3184" y="123"/>
                  </a:lnTo>
                  <a:lnTo>
                    <a:pt x="3185" y="123"/>
                  </a:lnTo>
                  <a:lnTo>
                    <a:pt x="3185" y="123"/>
                  </a:lnTo>
                  <a:lnTo>
                    <a:pt x="3185" y="123"/>
                  </a:lnTo>
                  <a:lnTo>
                    <a:pt x="3185" y="123"/>
                  </a:lnTo>
                  <a:lnTo>
                    <a:pt x="3186" y="123"/>
                  </a:lnTo>
                  <a:lnTo>
                    <a:pt x="3186" y="123"/>
                  </a:lnTo>
                  <a:lnTo>
                    <a:pt x="3186" y="123"/>
                  </a:lnTo>
                  <a:lnTo>
                    <a:pt x="3187" y="123"/>
                  </a:lnTo>
                  <a:lnTo>
                    <a:pt x="3187" y="123"/>
                  </a:lnTo>
                  <a:lnTo>
                    <a:pt x="3187" y="123"/>
                  </a:lnTo>
                  <a:lnTo>
                    <a:pt x="3187" y="123"/>
                  </a:lnTo>
                  <a:lnTo>
                    <a:pt x="3188" y="123"/>
                  </a:lnTo>
                  <a:lnTo>
                    <a:pt x="3188" y="123"/>
                  </a:lnTo>
                  <a:lnTo>
                    <a:pt x="3188" y="123"/>
                  </a:lnTo>
                  <a:lnTo>
                    <a:pt x="3189" y="123"/>
                  </a:lnTo>
                  <a:lnTo>
                    <a:pt x="3189" y="123"/>
                  </a:lnTo>
                  <a:lnTo>
                    <a:pt x="3189" y="123"/>
                  </a:lnTo>
                  <a:lnTo>
                    <a:pt x="3189" y="123"/>
                  </a:lnTo>
                  <a:lnTo>
                    <a:pt x="3190" y="123"/>
                  </a:lnTo>
                  <a:lnTo>
                    <a:pt x="3190" y="123"/>
                  </a:lnTo>
                  <a:lnTo>
                    <a:pt x="3190" y="123"/>
                  </a:lnTo>
                  <a:lnTo>
                    <a:pt x="3190" y="123"/>
                  </a:lnTo>
                  <a:lnTo>
                    <a:pt x="3191" y="123"/>
                  </a:lnTo>
                  <a:lnTo>
                    <a:pt x="3191" y="123"/>
                  </a:lnTo>
                  <a:lnTo>
                    <a:pt x="3191" y="123"/>
                  </a:lnTo>
                  <a:lnTo>
                    <a:pt x="3192" y="123"/>
                  </a:lnTo>
                  <a:lnTo>
                    <a:pt x="3192" y="123"/>
                  </a:lnTo>
                  <a:lnTo>
                    <a:pt x="3192" y="123"/>
                  </a:lnTo>
                  <a:lnTo>
                    <a:pt x="3193" y="123"/>
                  </a:lnTo>
                  <a:lnTo>
                    <a:pt x="3193" y="123"/>
                  </a:lnTo>
                  <a:lnTo>
                    <a:pt x="3193" y="123"/>
                  </a:lnTo>
                  <a:lnTo>
                    <a:pt x="3193" y="123"/>
                  </a:lnTo>
                  <a:lnTo>
                    <a:pt x="3194" y="123"/>
                  </a:lnTo>
                  <a:lnTo>
                    <a:pt x="3194" y="123"/>
                  </a:lnTo>
                  <a:lnTo>
                    <a:pt x="3194" y="123"/>
                  </a:lnTo>
                  <a:lnTo>
                    <a:pt x="3195" y="123"/>
                  </a:lnTo>
                  <a:lnTo>
                    <a:pt x="3195" y="123"/>
                  </a:lnTo>
                  <a:lnTo>
                    <a:pt x="3195" y="123"/>
                  </a:lnTo>
                  <a:lnTo>
                    <a:pt x="3195" y="123"/>
                  </a:lnTo>
                  <a:lnTo>
                    <a:pt x="3195" y="123"/>
                  </a:lnTo>
                  <a:lnTo>
                    <a:pt x="3196" y="123"/>
                  </a:lnTo>
                  <a:lnTo>
                    <a:pt x="3196" y="123"/>
                  </a:lnTo>
                  <a:lnTo>
                    <a:pt x="3197" y="123"/>
                  </a:lnTo>
                  <a:lnTo>
                    <a:pt x="3197" y="123"/>
                  </a:lnTo>
                  <a:lnTo>
                    <a:pt x="3197" y="123"/>
                  </a:lnTo>
                  <a:lnTo>
                    <a:pt x="3197" y="123"/>
                  </a:lnTo>
                  <a:lnTo>
                    <a:pt x="3198" y="123"/>
                  </a:lnTo>
                  <a:lnTo>
                    <a:pt x="3198" y="123"/>
                  </a:lnTo>
                  <a:lnTo>
                    <a:pt x="3198" y="123"/>
                  </a:lnTo>
                  <a:lnTo>
                    <a:pt x="3199" y="123"/>
                  </a:lnTo>
                  <a:lnTo>
                    <a:pt x="3199" y="123"/>
                  </a:lnTo>
                  <a:lnTo>
                    <a:pt x="3199" y="123"/>
                  </a:lnTo>
                  <a:lnTo>
                    <a:pt x="3199" y="123"/>
                  </a:lnTo>
                  <a:lnTo>
                    <a:pt x="3200" y="123"/>
                  </a:lnTo>
                  <a:lnTo>
                    <a:pt x="3200" y="123"/>
                  </a:lnTo>
                  <a:lnTo>
                    <a:pt x="3200" y="123"/>
                  </a:lnTo>
                  <a:lnTo>
                    <a:pt x="3201" y="123"/>
                  </a:lnTo>
                  <a:lnTo>
                    <a:pt x="3201" y="123"/>
                  </a:lnTo>
                  <a:lnTo>
                    <a:pt x="3201" y="123"/>
                  </a:lnTo>
                  <a:lnTo>
                    <a:pt x="3201" y="123"/>
                  </a:lnTo>
                  <a:lnTo>
                    <a:pt x="3202" y="123"/>
                  </a:lnTo>
                  <a:lnTo>
                    <a:pt x="3202" y="123"/>
                  </a:lnTo>
                  <a:lnTo>
                    <a:pt x="3202" y="123"/>
                  </a:lnTo>
                  <a:lnTo>
                    <a:pt x="3203" y="123"/>
                  </a:lnTo>
                  <a:lnTo>
                    <a:pt x="3203" y="123"/>
                  </a:lnTo>
                  <a:lnTo>
                    <a:pt x="3203" y="123"/>
                  </a:lnTo>
                  <a:lnTo>
                    <a:pt x="3203" y="123"/>
                  </a:lnTo>
                  <a:lnTo>
                    <a:pt x="3204" y="123"/>
                  </a:lnTo>
                  <a:lnTo>
                    <a:pt x="3204" y="123"/>
                  </a:lnTo>
                  <a:lnTo>
                    <a:pt x="3204" y="123"/>
                  </a:lnTo>
                  <a:lnTo>
                    <a:pt x="3205" y="123"/>
                  </a:lnTo>
                  <a:lnTo>
                    <a:pt x="3205" y="123"/>
                  </a:lnTo>
                  <a:lnTo>
                    <a:pt x="3205" y="123"/>
                  </a:lnTo>
                  <a:lnTo>
                    <a:pt x="3205" y="123"/>
                  </a:lnTo>
                  <a:lnTo>
                    <a:pt x="3206" y="123"/>
                  </a:lnTo>
                  <a:lnTo>
                    <a:pt x="3206" y="123"/>
                  </a:lnTo>
                  <a:lnTo>
                    <a:pt x="3206" y="123"/>
                  </a:lnTo>
                  <a:lnTo>
                    <a:pt x="3207" y="123"/>
                  </a:lnTo>
                  <a:lnTo>
                    <a:pt x="3207" y="123"/>
                  </a:lnTo>
                  <a:lnTo>
                    <a:pt x="3207" y="123"/>
                  </a:lnTo>
                  <a:lnTo>
                    <a:pt x="3208" y="123"/>
                  </a:lnTo>
                  <a:lnTo>
                    <a:pt x="3208" y="123"/>
                  </a:lnTo>
                  <a:lnTo>
                    <a:pt x="3208" y="123"/>
                  </a:lnTo>
                  <a:lnTo>
                    <a:pt x="3208" y="123"/>
                  </a:lnTo>
                  <a:lnTo>
                    <a:pt x="3209" y="123"/>
                  </a:lnTo>
                  <a:lnTo>
                    <a:pt x="3209" y="123"/>
                  </a:lnTo>
                  <a:lnTo>
                    <a:pt x="3209" y="123"/>
                  </a:lnTo>
                  <a:lnTo>
                    <a:pt x="3210" y="123"/>
                  </a:lnTo>
                  <a:lnTo>
                    <a:pt x="3210" y="123"/>
                  </a:lnTo>
                  <a:lnTo>
                    <a:pt x="3210" y="123"/>
                  </a:lnTo>
                  <a:lnTo>
                    <a:pt x="3210" y="123"/>
                  </a:lnTo>
                  <a:lnTo>
                    <a:pt x="3211" y="123"/>
                  </a:lnTo>
                  <a:lnTo>
                    <a:pt x="3211" y="123"/>
                  </a:lnTo>
                  <a:lnTo>
                    <a:pt x="3211" y="123"/>
                  </a:lnTo>
                  <a:lnTo>
                    <a:pt x="3212" y="123"/>
                  </a:lnTo>
                  <a:lnTo>
                    <a:pt x="3212" y="123"/>
                  </a:lnTo>
                  <a:lnTo>
                    <a:pt x="3212" y="123"/>
                  </a:lnTo>
                  <a:lnTo>
                    <a:pt x="3212" y="123"/>
                  </a:lnTo>
                  <a:lnTo>
                    <a:pt x="3213" y="123"/>
                  </a:lnTo>
                  <a:lnTo>
                    <a:pt x="3213" y="123"/>
                  </a:lnTo>
                  <a:lnTo>
                    <a:pt x="3213" y="123"/>
                  </a:lnTo>
                  <a:lnTo>
                    <a:pt x="3214" y="123"/>
                  </a:lnTo>
                  <a:lnTo>
                    <a:pt x="3214" y="123"/>
                  </a:lnTo>
                  <a:lnTo>
                    <a:pt x="3214" y="123"/>
                  </a:lnTo>
                  <a:lnTo>
                    <a:pt x="3214" y="123"/>
                  </a:lnTo>
                  <a:lnTo>
                    <a:pt x="3215" y="123"/>
                  </a:lnTo>
                  <a:lnTo>
                    <a:pt x="3215" y="123"/>
                  </a:lnTo>
                  <a:lnTo>
                    <a:pt x="3215" y="123"/>
                  </a:lnTo>
                  <a:lnTo>
                    <a:pt x="3216" y="123"/>
                  </a:lnTo>
                  <a:lnTo>
                    <a:pt x="3216" y="123"/>
                  </a:lnTo>
                  <a:lnTo>
                    <a:pt x="3216" y="123"/>
                  </a:lnTo>
                  <a:lnTo>
                    <a:pt x="3216" y="123"/>
                  </a:lnTo>
                  <a:lnTo>
                    <a:pt x="3217" y="123"/>
                  </a:lnTo>
                  <a:lnTo>
                    <a:pt x="3217" y="123"/>
                  </a:lnTo>
                  <a:lnTo>
                    <a:pt x="3217" y="123"/>
                  </a:lnTo>
                  <a:lnTo>
                    <a:pt x="3218" y="123"/>
                  </a:lnTo>
                  <a:lnTo>
                    <a:pt x="3218" y="123"/>
                  </a:lnTo>
                  <a:lnTo>
                    <a:pt x="3218" y="123"/>
                  </a:lnTo>
                  <a:lnTo>
                    <a:pt x="3218" y="123"/>
                  </a:lnTo>
                  <a:lnTo>
                    <a:pt x="3219" y="123"/>
                  </a:lnTo>
                  <a:lnTo>
                    <a:pt x="3219" y="123"/>
                  </a:lnTo>
                  <a:lnTo>
                    <a:pt x="3219" y="123"/>
                  </a:lnTo>
                  <a:lnTo>
                    <a:pt x="3220" y="123"/>
                  </a:lnTo>
                  <a:lnTo>
                    <a:pt x="3220" y="123"/>
                  </a:lnTo>
                  <a:lnTo>
                    <a:pt x="3220" y="123"/>
                  </a:lnTo>
                  <a:lnTo>
                    <a:pt x="3220" y="123"/>
                  </a:lnTo>
                  <a:lnTo>
                    <a:pt x="3221" y="123"/>
                  </a:lnTo>
                  <a:lnTo>
                    <a:pt x="3221" y="123"/>
                  </a:lnTo>
                  <a:lnTo>
                    <a:pt x="3221" y="123"/>
                  </a:lnTo>
                  <a:lnTo>
                    <a:pt x="3221" y="123"/>
                  </a:lnTo>
                  <a:lnTo>
                    <a:pt x="3222" y="123"/>
                  </a:lnTo>
                  <a:lnTo>
                    <a:pt x="3222" y="123"/>
                  </a:lnTo>
                  <a:lnTo>
                    <a:pt x="3222" y="123"/>
                  </a:lnTo>
                  <a:lnTo>
                    <a:pt x="3223" y="123"/>
                  </a:lnTo>
                  <a:lnTo>
                    <a:pt x="3223" y="123"/>
                  </a:lnTo>
                  <a:lnTo>
                    <a:pt x="3223" y="123"/>
                  </a:lnTo>
                  <a:lnTo>
                    <a:pt x="3224" y="123"/>
                  </a:lnTo>
                  <a:lnTo>
                    <a:pt x="3224" y="123"/>
                  </a:lnTo>
                  <a:lnTo>
                    <a:pt x="3224" y="123"/>
                  </a:lnTo>
                  <a:lnTo>
                    <a:pt x="3224" y="123"/>
                  </a:lnTo>
                  <a:lnTo>
                    <a:pt x="3225" y="123"/>
                  </a:lnTo>
                  <a:lnTo>
                    <a:pt x="3225" y="123"/>
                  </a:lnTo>
                  <a:lnTo>
                    <a:pt x="3225" y="123"/>
                  </a:lnTo>
                  <a:lnTo>
                    <a:pt x="3226" y="123"/>
                  </a:lnTo>
                  <a:lnTo>
                    <a:pt x="3226" y="123"/>
                  </a:lnTo>
                  <a:lnTo>
                    <a:pt x="3226" y="123"/>
                  </a:lnTo>
                  <a:lnTo>
                    <a:pt x="3226" y="123"/>
                  </a:lnTo>
                  <a:lnTo>
                    <a:pt x="3226" y="123"/>
                  </a:lnTo>
                  <a:lnTo>
                    <a:pt x="3227" y="123"/>
                  </a:lnTo>
                  <a:lnTo>
                    <a:pt x="3227" y="123"/>
                  </a:lnTo>
                  <a:lnTo>
                    <a:pt x="3228" y="123"/>
                  </a:lnTo>
                  <a:lnTo>
                    <a:pt x="3228" y="123"/>
                  </a:lnTo>
                  <a:lnTo>
                    <a:pt x="3228" y="123"/>
                  </a:lnTo>
                  <a:lnTo>
                    <a:pt x="3228" y="123"/>
                  </a:lnTo>
                  <a:lnTo>
                    <a:pt x="3229" y="123"/>
                  </a:lnTo>
                  <a:lnTo>
                    <a:pt x="3229" y="123"/>
                  </a:lnTo>
                  <a:lnTo>
                    <a:pt x="3229" y="123"/>
                  </a:lnTo>
                  <a:lnTo>
                    <a:pt x="3230" y="123"/>
                  </a:lnTo>
                  <a:lnTo>
                    <a:pt x="3230" y="123"/>
                  </a:lnTo>
                  <a:lnTo>
                    <a:pt x="3230" y="123"/>
                  </a:lnTo>
                  <a:lnTo>
                    <a:pt x="3230" y="123"/>
                  </a:lnTo>
                  <a:lnTo>
                    <a:pt x="3231" y="123"/>
                  </a:lnTo>
                  <a:lnTo>
                    <a:pt x="3231" y="123"/>
                  </a:lnTo>
                  <a:lnTo>
                    <a:pt x="3231" y="123"/>
                  </a:lnTo>
                  <a:lnTo>
                    <a:pt x="3232" y="123"/>
                  </a:lnTo>
                  <a:lnTo>
                    <a:pt x="3232" y="123"/>
                  </a:lnTo>
                  <a:lnTo>
                    <a:pt x="3232" y="123"/>
                  </a:lnTo>
                  <a:lnTo>
                    <a:pt x="3233" y="123"/>
                  </a:lnTo>
                  <a:lnTo>
                    <a:pt x="3233" y="123"/>
                  </a:lnTo>
                  <a:lnTo>
                    <a:pt x="3233" y="123"/>
                  </a:lnTo>
                  <a:lnTo>
                    <a:pt x="3233" y="123"/>
                  </a:lnTo>
                  <a:lnTo>
                    <a:pt x="3234" y="123"/>
                  </a:lnTo>
                  <a:lnTo>
                    <a:pt x="3234" y="123"/>
                  </a:lnTo>
                  <a:lnTo>
                    <a:pt x="3234" y="123"/>
                  </a:lnTo>
                  <a:lnTo>
                    <a:pt x="3235" y="123"/>
                  </a:lnTo>
                  <a:lnTo>
                    <a:pt x="3235" y="123"/>
                  </a:lnTo>
                  <a:lnTo>
                    <a:pt x="3235" y="123"/>
                  </a:lnTo>
                  <a:lnTo>
                    <a:pt x="3235" y="123"/>
                  </a:lnTo>
                  <a:lnTo>
                    <a:pt x="3236" y="123"/>
                  </a:lnTo>
                  <a:lnTo>
                    <a:pt x="3236" y="123"/>
                  </a:lnTo>
                  <a:lnTo>
                    <a:pt x="3236" y="123"/>
                  </a:lnTo>
                  <a:lnTo>
                    <a:pt x="3237" y="123"/>
                  </a:lnTo>
                  <a:lnTo>
                    <a:pt x="3237" y="123"/>
                  </a:lnTo>
                  <a:lnTo>
                    <a:pt x="3237" y="123"/>
                  </a:lnTo>
                  <a:lnTo>
                    <a:pt x="3237" y="123"/>
                  </a:lnTo>
                  <a:lnTo>
                    <a:pt x="3238" y="123"/>
                  </a:lnTo>
                  <a:lnTo>
                    <a:pt x="3238" y="123"/>
                  </a:lnTo>
                  <a:lnTo>
                    <a:pt x="3238" y="123"/>
                  </a:lnTo>
                  <a:lnTo>
                    <a:pt x="3239" y="123"/>
                  </a:lnTo>
                  <a:lnTo>
                    <a:pt x="3239" y="123"/>
                  </a:lnTo>
                  <a:lnTo>
                    <a:pt x="3239" y="123"/>
                  </a:lnTo>
                  <a:lnTo>
                    <a:pt x="3239" y="123"/>
                  </a:lnTo>
                  <a:lnTo>
                    <a:pt x="3240" y="123"/>
                  </a:lnTo>
                  <a:lnTo>
                    <a:pt x="3240" y="123"/>
                  </a:lnTo>
                  <a:lnTo>
                    <a:pt x="3240" y="123"/>
                  </a:lnTo>
                  <a:lnTo>
                    <a:pt x="3241" y="123"/>
                  </a:lnTo>
                  <a:lnTo>
                    <a:pt x="3241" y="123"/>
                  </a:lnTo>
                  <a:lnTo>
                    <a:pt x="3241" y="123"/>
                  </a:lnTo>
                  <a:lnTo>
                    <a:pt x="3241" y="123"/>
                  </a:lnTo>
                  <a:lnTo>
                    <a:pt x="3242" y="123"/>
                  </a:lnTo>
                  <a:lnTo>
                    <a:pt x="3242" y="123"/>
                  </a:lnTo>
                  <a:lnTo>
                    <a:pt x="3242" y="123"/>
                  </a:lnTo>
                  <a:lnTo>
                    <a:pt x="3243" y="123"/>
                  </a:lnTo>
                  <a:lnTo>
                    <a:pt x="3243" y="123"/>
                  </a:lnTo>
                  <a:lnTo>
                    <a:pt x="3243" y="123"/>
                  </a:lnTo>
                  <a:lnTo>
                    <a:pt x="3243" y="123"/>
                  </a:lnTo>
                  <a:lnTo>
                    <a:pt x="3244" y="123"/>
                  </a:lnTo>
                  <a:lnTo>
                    <a:pt x="3244" y="123"/>
                  </a:lnTo>
                  <a:lnTo>
                    <a:pt x="3244" y="123"/>
                  </a:lnTo>
                  <a:lnTo>
                    <a:pt x="3245" y="123"/>
                  </a:lnTo>
                  <a:lnTo>
                    <a:pt x="3245" y="123"/>
                  </a:lnTo>
                  <a:lnTo>
                    <a:pt x="3245" y="123"/>
                  </a:lnTo>
                  <a:lnTo>
                    <a:pt x="3245" y="123"/>
                  </a:lnTo>
                  <a:lnTo>
                    <a:pt x="3246" y="123"/>
                  </a:lnTo>
                  <a:lnTo>
                    <a:pt x="3246" y="123"/>
                  </a:lnTo>
                  <a:lnTo>
                    <a:pt x="3246" y="123"/>
                  </a:lnTo>
                  <a:lnTo>
                    <a:pt x="3247" y="123"/>
                  </a:lnTo>
                  <a:lnTo>
                    <a:pt x="3247" y="123"/>
                  </a:lnTo>
                  <a:lnTo>
                    <a:pt x="3247" y="123"/>
                  </a:lnTo>
                  <a:lnTo>
                    <a:pt x="3247" y="123"/>
                  </a:lnTo>
                  <a:lnTo>
                    <a:pt x="3248" y="123"/>
                  </a:lnTo>
                  <a:lnTo>
                    <a:pt x="3248" y="123"/>
                  </a:lnTo>
                  <a:lnTo>
                    <a:pt x="3248" y="123"/>
                  </a:lnTo>
                  <a:lnTo>
                    <a:pt x="3249" y="123"/>
                  </a:lnTo>
                  <a:lnTo>
                    <a:pt x="3249" y="123"/>
                  </a:lnTo>
                  <a:lnTo>
                    <a:pt x="3249" y="123"/>
                  </a:lnTo>
                  <a:lnTo>
                    <a:pt x="3249" y="123"/>
                  </a:lnTo>
                  <a:lnTo>
                    <a:pt x="3250" y="123"/>
                  </a:lnTo>
                  <a:lnTo>
                    <a:pt x="3250" y="123"/>
                  </a:lnTo>
                  <a:lnTo>
                    <a:pt x="3250" y="123"/>
                  </a:lnTo>
                  <a:lnTo>
                    <a:pt x="3251" y="123"/>
                  </a:lnTo>
                  <a:lnTo>
                    <a:pt x="3251" y="123"/>
                  </a:lnTo>
                  <a:lnTo>
                    <a:pt x="3251" y="123"/>
                  </a:lnTo>
                  <a:lnTo>
                    <a:pt x="3251" y="123"/>
                  </a:lnTo>
                  <a:lnTo>
                    <a:pt x="3252" y="123"/>
                  </a:lnTo>
                  <a:lnTo>
                    <a:pt x="3252" y="123"/>
                  </a:lnTo>
                  <a:lnTo>
                    <a:pt x="3252" y="123"/>
                  </a:lnTo>
                  <a:lnTo>
                    <a:pt x="3252" y="123"/>
                  </a:lnTo>
                  <a:lnTo>
                    <a:pt x="3253" y="123"/>
                  </a:lnTo>
                  <a:lnTo>
                    <a:pt x="3253" y="123"/>
                  </a:lnTo>
                  <a:lnTo>
                    <a:pt x="3253" y="123"/>
                  </a:lnTo>
                  <a:lnTo>
                    <a:pt x="3254" y="123"/>
                  </a:lnTo>
                  <a:lnTo>
                    <a:pt x="3254" y="123"/>
                  </a:lnTo>
                  <a:lnTo>
                    <a:pt x="3254" y="123"/>
                  </a:lnTo>
                  <a:lnTo>
                    <a:pt x="3255" y="123"/>
                  </a:lnTo>
                  <a:lnTo>
                    <a:pt x="3255" y="123"/>
                  </a:lnTo>
                  <a:lnTo>
                    <a:pt x="3255" y="123"/>
                  </a:lnTo>
                  <a:lnTo>
                    <a:pt x="3255" y="123"/>
                  </a:lnTo>
                  <a:lnTo>
                    <a:pt x="3256" y="123"/>
                  </a:lnTo>
                  <a:lnTo>
                    <a:pt x="3256" y="123"/>
                  </a:lnTo>
                  <a:lnTo>
                    <a:pt x="3256" y="123"/>
                  </a:lnTo>
                  <a:lnTo>
                    <a:pt x="3257" y="123"/>
                  </a:lnTo>
                  <a:lnTo>
                    <a:pt x="3257" y="123"/>
                  </a:lnTo>
                  <a:lnTo>
                    <a:pt x="3257" y="123"/>
                  </a:lnTo>
                  <a:lnTo>
                    <a:pt x="3257" y="123"/>
                  </a:lnTo>
                  <a:lnTo>
                    <a:pt x="3257" y="123"/>
                  </a:lnTo>
                  <a:lnTo>
                    <a:pt x="3258" y="123"/>
                  </a:lnTo>
                  <a:lnTo>
                    <a:pt x="3258" y="123"/>
                  </a:lnTo>
                  <a:lnTo>
                    <a:pt x="3259" y="123"/>
                  </a:lnTo>
                  <a:lnTo>
                    <a:pt x="3259" y="123"/>
                  </a:lnTo>
                  <a:lnTo>
                    <a:pt x="3259" y="123"/>
                  </a:lnTo>
                  <a:lnTo>
                    <a:pt x="3260" y="123"/>
                  </a:lnTo>
                  <a:lnTo>
                    <a:pt x="3260" y="123"/>
                  </a:lnTo>
                  <a:lnTo>
                    <a:pt x="3260" y="123"/>
                  </a:lnTo>
                  <a:lnTo>
                    <a:pt x="3260" y="123"/>
                  </a:lnTo>
                  <a:lnTo>
                    <a:pt x="3261" y="123"/>
                  </a:lnTo>
                  <a:lnTo>
                    <a:pt x="3261" y="123"/>
                  </a:lnTo>
                  <a:lnTo>
                    <a:pt x="3261" y="123"/>
                  </a:lnTo>
                  <a:lnTo>
                    <a:pt x="3262" y="123"/>
                  </a:lnTo>
                  <a:lnTo>
                    <a:pt x="3262" y="123"/>
                  </a:lnTo>
                  <a:lnTo>
                    <a:pt x="3262" y="123"/>
                  </a:lnTo>
                  <a:lnTo>
                    <a:pt x="3262" y="123"/>
                  </a:lnTo>
                  <a:lnTo>
                    <a:pt x="3263" y="123"/>
                  </a:lnTo>
                  <a:lnTo>
                    <a:pt x="3263" y="123"/>
                  </a:lnTo>
                  <a:lnTo>
                    <a:pt x="3263" y="123"/>
                  </a:lnTo>
                  <a:lnTo>
                    <a:pt x="3264" y="123"/>
                  </a:lnTo>
                  <a:lnTo>
                    <a:pt x="3264" y="123"/>
                  </a:lnTo>
                  <a:lnTo>
                    <a:pt x="3264" y="123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5" y="123"/>
                  </a:lnTo>
                  <a:lnTo>
                    <a:pt x="3265" y="123"/>
                  </a:lnTo>
                  <a:lnTo>
                    <a:pt x="3266" y="123"/>
                  </a:lnTo>
                  <a:lnTo>
                    <a:pt x="3266" y="123"/>
                  </a:lnTo>
                  <a:lnTo>
                    <a:pt x="3266" y="123"/>
                  </a:lnTo>
                  <a:lnTo>
                    <a:pt x="3266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3"/>
                  </a:lnTo>
                  <a:lnTo>
                    <a:pt x="3268" y="123"/>
                  </a:lnTo>
                  <a:lnTo>
                    <a:pt x="3268" y="123"/>
                  </a:lnTo>
                  <a:lnTo>
                    <a:pt x="3268" y="123"/>
                  </a:lnTo>
                  <a:lnTo>
                    <a:pt x="3269" y="123"/>
                  </a:lnTo>
                  <a:lnTo>
                    <a:pt x="3269" y="123"/>
                  </a:lnTo>
                  <a:lnTo>
                    <a:pt x="3269" y="123"/>
                  </a:lnTo>
                  <a:lnTo>
                    <a:pt x="3270" y="123"/>
                  </a:lnTo>
                  <a:lnTo>
                    <a:pt x="3270" y="123"/>
                  </a:lnTo>
                  <a:lnTo>
                    <a:pt x="3270" y="123"/>
                  </a:lnTo>
                  <a:lnTo>
                    <a:pt x="3270" y="123"/>
                  </a:lnTo>
                  <a:lnTo>
                    <a:pt x="3271" y="123"/>
                  </a:lnTo>
                  <a:lnTo>
                    <a:pt x="3271" y="123"/>
                  </a:lnTo>
                  <a:lnTo>
                    <a:pt x="3271" y="123"/>
                  </a:lnTo>
                  <a:lnTo>
                    <a:pt x="3272" y="123"/>
                  </a:lnTo>
                  <a:lnTo>
                    <a:pt x="3272" y="123"/>
                  </a:lnTo>
                  <a:lnTo>
                    <a:pt x="3272" y="123"/>
                  </a:lnTo>
                  <a:lnTo>
                    <a:pt x="3272" y="123"/>
                  </a:lnTo>
                  <a:lnTo>
                    <a:pt x="3273" y="123"/>
                  </a:lnTo>
                  <a:lnTo>
                    <a:pt x="3273" y="123"/>
                  </a:lnTo>
                  <a:lnTo>
                    <a:pt x="3273" y="123"/>
                  </a:lnTo>
                  <a:lnTo>
                    <a:pt x="3274" y="123"/>
                  </a:lnTo>
                  <a:lnTo>
                    <a:pt x="3274" y="123"/>
                  </a:lnTo>
                  <a:lnTo>
                    <a:pt x="3274" y="123"/>
                  </a:lnTo>
                  <a:lnTo>
                    <a:pt x="3274" y="123"/>
                  </a:lnTo>
                  <a:lnTo>
                    <a:pt x="3275" y="123"/>
                  </a:lnTo>
                  <a:lnTo>
                    <a:pt x="3275" y="123"/>
                  </a:lnTo>
                  <a:lnTo>
                    <a:pt x="3275" y="123"/>
                  </a:lnTo>
                  <a:lnTo>
                    <a:pt x="3276" y="123"/>
                  </a:lnTo>
                  <a:lnTo>
                    <a:pt x="3276" y="123"/>
                  </a:lnTo>
                  <a:lnTo>
                    <a:pt x="3276" y="123"/>
                  </a:lnTo>
                  <a:lnTo>
                    <a:pt x="3276" y="123"/>
                  </a:lnTo>
                  <a:lnTo>
                    <a:pt x="3277" y="123"/>
                  </a:lnTo>
                  <a:lnTo>
                    <a:pt x="3277" y="123"/>
                  </a:lnTo>
                  <a:lnTo>
                    <a:pt x="3277" y="123"/>
                  </a:lnTo>
                  <a:lnTo>
                    <a:pt x="3278" y="123"/>
                  </a:lnTo>
                  <a:lnTo>
                    <a:pt x="3278" y="123"/>
                  </a:lnTo>
                  <a:lnTo>
                    <a:pt x="3278" y="123"/>
                  </a:lnTo>
                  <a:lnTo>
                    <a:pt x="3278" y="123"/>
                  </a:lnTo>
                  <a:lnTo>
                    <a:pt x="3279" y="123"/>
                  </a:lnTo>
                  <a:lnTo>
                    <a:pt x="3279" y="123"/>
                  </a:lnTo>
                  <a:lnTo>
                    <a:pt x="3279" y="123"/>
                  </a:lnTo>
                  <a:lnTo>
                    <a:pt x="3280" y="123"/>
                  </a:lnTo>
                  <a:lnTo>
                    <a:pt x="3280" y="123"/>
                  </a:lnTo>
                  <a:lnTo>
                    <a:pt x="3280" y="123"/>
                  </a:lnTo>
                  <a:lnTo>
                    <a:pt x="3280" y="123"/>
                  </a:lnTo>
                  <a:lnTo>
                    <a:pt x="3281" y="123"/>
                  </a:lnTo>
                  <a:lnTo>
                    <a:pt x="3281" y="123"/>
                  </a:lnTo>
                  <a:lnTo>
                    <a:pt x="3281" y="123"/>
                  </a:lnTo>
                  <a:lnTo>
                    <a:pt x="3282" y="123"/>
                  </a:lnTo>
                  <a:lnTo>
                    <a:pt x="3282" y="123"/>
                  </a:lnTo>
                  <a:lnTo>
                    <a:pt x="3282" y="123"/>
                  </a:lnTo>
                  <a:lnTo>
                    <a:pt x="3282" y="123"/>
                  </a:lnTo>
                  <a:lnTo>
                    <a:pt x="3283" y="123"/>
                  </a:lnTo>
                  <a:lnTo>
                    <a:pt x="3283" y="123"/>
                  </a:lnTo>
                  <a:lnTo>
                    <a:pt x="3283" y="123"/>
                  </a:lnTo>
                  <a:lnTo>
                    <a:pt x="3283" y="123"/>
                  </a:lnTo>
                  <a:lnTo>
                    <a:pt x="3284" y="123"/>
                  </a:lnTo>
                  <a:lnTo>
                    <a:pt x="3284" y="123"/>
                  </a:lnTo>
                  <a:lnTo>
                    <a:pt x="3285" y="123"/>
                  </a:lnTo>
                  <a:lnTo>
                    <a:pt x="3285" y="123"/>
                  </a:lnTo>
                  <a:lnTo>
                    <a:pt x="3285" y="123"/>
                  </a:lnTo>
                  <a:lnTo>
                    <a:pt x="3285" y="123"/>
                  </a:lnTo>
                  <a:lnTo>
                    <a:pt x="3286" y="123"/>
                  </a:lnTo>
                  <a:lnTo>
                    <a:pt x="3286" y="123"/>
                  </a:lnTo>
                  <a:lnTo>
                    <a:pt x="3286" y="123"/>
                  </a:lnTo>
                  <a:lnTo>
                    <a:pt x="3287" y="123"/>
                  </a:lnTo>
                  <a:lnTo>
                    <a:pt x="3287" y="123"/>
                  </a:lnTo>
                  <a:lnTo>
                    <a:pt x="3287" y="123"/>
                  </a:lnTo>
                  <a:lnTo>
                    <a:pt x="3287" y="123"/>
                  </a:lnTo>
                  <a:lnTo>
                    <a:pt x="3288" y="123"/>
                  </a:lnTo>
                  <a:lnTo>
                    <a:pt x="3288" y="123"/>
                  </a:lnTo>
                  <a:lnTo>
                    <a:pt x="3288" y="123"/>
                  </a:lnTo>
                  <a:lnTo>
                    <a:pt x="3289" y="123"/>
                  </a:lnTo>
                  <a:lnTo>
                    <a:pt x="3289" y="123"/>
                  </a:lnTo>
                  <a:lnTo>
                    <a:pt x="3289" y="123"/>
                  </a:lnTo>
                  <a:lnTo>
                    <a:pt x="3289" y="123"/>
                  </a:lnTo>
                  <a:lnTo>
                    <a:pt x="3290" y="123"/>
                  </a:lnTo>
                  <a:lnTo>
                    <a:pt x="3290" y="123"/>
                  </a:lnTo>
                  <a:lnTo>
                    <a:pt x="3290" y="123"/>
                  </a:lnTo>
                  <a:lnTo>
                    <a:pt x="3291" y="123"/>
                  </a:lnTo>
                  <a:lnTo>
                    <a:pt x="3291" y="123"/>
                  </a:lnTo>
                  <a:lnTo>
                    <a:pt x="3291" y="123"/>
                  </a:lnTo>
                  <a:lnTo>
                    <a:pt x="3291" y="123"/>
                  </a:lnTo>
                  <a:lnTo>
                    <a:pt x="3292" y="123"/>
                  </a:lnTo>
                  <a:lnTo>
                    <a:pt x="3292" y="123"/>
                  </a:lnTo>
                  <a:lnTo>
                    <a:pt x="3292" y="123"/>
                  </a:lnTo>
                  <a:lnTo>
                    <a:pt x="3293" y="123"/>
                  </a:lnTo>
                  <a:lnTo>
                    <a:pt x="3293" y="123"/>
                  </a:lnTo>
                  <a:lnTo>
                    <a:pt x="3293" y="123"/>
                  </a:lnTo>
                  <a:lnTo>
                    <a:pt x="3293" y="123"/>
                  </a:lnTo>
                  <a:lnTo>
                    <a:pt x="3294" y="123"/>
                  </a:lnTo>
                  <a:lnTo>
                    <a:pt x="3294" y="123"/>
                  </a:lnTo>
                  <a:lnTo>
                    <a:pt x="3294" y="123"/>
                  </a:lnTo>
                  <a:lnTo>
                    <a:pt x="3295" y="123"/>
                  </a:lnTo>
                  <a:lnTo>
                    <a:pt x="3295" y="123"/>
                  </a:lnTo>
                  <a:lnTo>
                    <a:pt x="3295" y="123"/>
                  </a:lnTo>
                  <a:lnTo>
                    <a:pt x="3295" y="123"/>
                  </a:lnTo>
                  <a:lnTo>
                    <a:pt x="3296" y="123"/>
                  </a:lnTo>
                  <a:lnTo>
                    <a:pt x="3296" y="123"/>
                  </a:lnTo>
                  <a:lnTo>
                    <a:pt x="3296" y="123"/>
                  </a:lnTo>
                  <a:lnTo>
                    <a:pt x="3297" y="123"/>
                  </a:lnTo>
                  <a:lnTo>
                    <a:pt x="3297" y="123"/>
                  </a:lnTo>
                  <a:lnTo>
                    <a:pt x="3297" y="123"/>
                  </a:lnTo>
                  <a:lnTo>
                    <a:pt x="3297" y="123"/>
                  </a:lnTo>
                  <a:lnTo>
                    <a:pt x="3298" y="123"/>
                  </a:lnTo>
                  <a:lnTo>
                    <a:pt x="3298" y="123"/>
                  </a:lnTo>
                  <a:lnTo>
                    <a:pt x="3298" y="123"/>
                  </a:lnTo>
                  <a:lnTo>
                    <a:pt x="3299" y="123"/>
                  </a:lnTo>
                  <a:lnTo>
                    <a:pt x="3299" y="123"/>
                  </a:lnTo>
                  <a:lnTo>
                    <a:pt x="3299" y="123"/>
                  </a:lnTo>
                  <a:lnTo>
                    <a:pt x="3299" y="123"/>
                  </a:lnTo>
                  <a:lnTo>
                    <a:pt x="3300" y="123"/>
                  </a:lnTo>
                  <a:lnTo>
                    <a:pt x="3300" y="123"/>
                  </a:lnTo>
                  <a:lnTo>
                    <a:pt x="3300" y="123"/>
                  </a:lnTo>
                  <a:lnTo>
                    <a:pt x="3301" y="123"/>
                  </a:lnTo>
                  <a:lnTo>
                    <a:pt x="3301" y="123"/>
                  </a:lnTo>
                  <a:lnTo>
                    <a:pt x="3301" y="123"/>
                  </a:lnTo>
                  <a:lnTo>
                    <a:pt x="3301" y="123"/>
                  </a:lnTo>
                  <a:lnTo>
                    <a:pt x="3302" y="123"/>
                  </a:lnTo>
                  <a:lnTo>
                    <a:pt x="3302" y="123"/>
                  </a:lnTo>
                  <a:lnTo>
                    <a:pt x="3302" y="123"/>
                  </a:lnTo>
                  <a:lnTo>
                    <a:pt x="3303" y="123"/>
                  </a:lnTo>
                  <a:lnTo>
                    <a:pt x="3303" y="123"/>
                  </a:lnTo>
                  <a:lnTo>
                    <a:pt x="3303" y="123"/>
                  </a:lnTo>
                  <a:lnTo>
                    <a:pt x="3303" y="123"/>
                  </a:lnTo>
                  <a:lnTo>
                    <a:pt x="3304" y="123"/>
                  </a:lnTo>
                  <a:lnTo>
                    <a:pt x="3304" y="123"/>
                  </a:lnTo>
                  <a:lnTo>
                    <a:pt x="3304" y="123"/>
                  </a:lnTo>
                  <a:lnTo>
                    <a:pt x="3305" y="123"/>
                  </a:lnTo>
                  <a:lnTo>
                    <a:pt x="3305" y="123"/>
                  </a:lnTo>
                  <a:lnTo>
                    <a:pt x="3305" y="123"/>
                  </a:lnTo>
                  <a:lnTo>
                    <a:pt x="3305" y="123"/>
                  </a:lnTo>
                  <a:lnTo>
                    <a:pt x="3306" y="123"/>
                  </a:lnTo>
                  <a:lnTo>
                    <a:pt x="3306" y="123"/>
                  </a:lnTo>
                  <a:lnTo>
                    <a:pt x="3306" y="123"/>
                  </a:lnTo>
                  <a:lnTo>
                    <a:pt x="3307" y="123"/>
                  </a:lnTo>
                  <a:lnTo>
                    <a:pt x="3307" y="123"/>
                  </a:lnTo>
                  <a:lnTo>
                    <a:pt x="3307" y="123"/>
                  </a:lnTo>
                  <a:lnTo>
                    <a:pt x="3307" y="123"/>
                  </a:lnTo>
                  <a:lnTo>
                    <a:pt x="3308" y="123"/>
                  </a:lnTo>
                  <a:lnTo>
                    <a:pt x="3308" y="123"/>
                  </a:lnTo>
                  <a:lnTo>
                    <a:pt x="3308" y="123"/>
                  </a:lnTo>
                  <a:lnTo>
                    <a:pt x="3309" y="123"/>
                  </a:lnTo>
                  <a:lnTo>
                    <a:pt x="3309" y="123"/>
                  </a:lnTo>
                  <a:lnTo>
                    <a:pt x="3309" y="123"/>
                  </a:lnTo>
                  <a:lnTo>
                    <a:pt x="3309" y="123"/>
                  </a:lnTo>
                  <a:lnTo>
                    <a:pt x="3310" y="123"/>
                  </a:lnTo>
                  <a:lnTo>
                    <a:pt x="3310" y="123"/>
                  </a:lnTo>
                  <a:lnTo>
                    <a:pt x="3310" y="123"/>
                  </a:lnTo>
                  <a:lnTo>
                    <a:pt x="3311" y="123"/>
                  </a:lnTo>
                  <a:lnTo>
                    <a:pt x="3311" y="123"/>
                  </a:lnTo>
                  <a:lnTo>
                    <a:pt x="3311" y="123"/>
                  </a:lnTo>
                  <a:lnTo>
                    <a:pt x="3312" y="123"/>
                  </a:lnTo>
                  <a:lnTo>
                    <a:pt x="3312" y="123"/>
                  </a:lnTo>
                  <a:lnTo>
                    <a:pt x="3312" y="123"/>
                  </a:lnTo>
                  <a:lnTo>
                    <a:pt x="3312" y="123"/>
                  </a:lnTo>
                  <a:lnTo>
                    <a:pt x="3313" y="123"/>
                  </a:lnTo>
                  <a:lnTo>
                    <a:pt x="3313" y="123"/>
                  </a:lnTo>
                  <a:lnTo>
                    <a:pt x="3313" y="123"/>
                  </a:lnTo>
                  <a:lnTo>
                    <a:pt x="3314" y="123"/>
                  </a:lnTo>
                  <a:lnTo>
                    <a:pt x="3314" y="123"/>
                  </a:lnTo>
                  <a:lnTo>
                    <a:pt x="3314" y="123"/>
                  </a:lnTo>
                  <a:lnTo>
                    <a:pt x="3314" y="123"/>
                  </a:lnTo>
                  <a:lnTo>
                    <a:pt x="3314" y="123"/>
                  </a:lnTo>
                  <a:lnTo>
                    <a:pt x="3315" y="123"/>
                  </a:lnTo>
                  <a:lnTo>
                    <a:pt x="3315" y="123"/>
                  </a:lnTo>
                  <a:lnTo>
                    <a:pt x="3316" y="123"/>
                  </a:lnTo>
                  <a:lnTo>
                    <a:pt x="3316" y="123"/>
                  </a:lnTo>
                  <a:lnTo>
                    <a:pt x="3316" y="123"/>
                  </a:lnTo>
                  <a:lnTo>
                    <a:pt x="3316" y="123"/>
                  </a:lnTo>
                  <a:lnTo>
                    <a:pt x="3317" y="123"/>
                  </a:lnTo>
                  <a:lnTo>
                    <a:pt x="3317" y="123"/>
                  </a:lnTo>
                  <a:lnTo>
                    <a:pt x="3317" y="123"/>
                  </a:lnTo>
                  <a:lnTo>
                    <a:pt x="3318" y="123"/>
                  </a:lnTo>
                  <a:lnTo>
                    <a:pt x="3318" y="123"/>
                  </a:lnTo>
                  <a:lnTo>
                    <a:pt x="3318" y="123"/>
                  </a:lnTo>
                  <a:lnTo>
                    <a:pt x="3318" y="123"/>
                  </a:lnTo>
                  <a:lnTo>
                    <a:pt x="3319" y="123"/>
                  </a:lnTo>
                  <a:lnTo>
                    <a:pt x="3319" y="123"/>
                  </a:lnTo>
                  <a:lnTo>
                    <a:pt x="3319" y="123"/>
                  </a:lnTo>
                  <a:lnTo>
                    <a:pt x="3320" y="123"/>
                  </a:lnTo>
                  <a:lnTo>
                    <a:pt x="3320" y="123"/>
                  </a:lnTo>
                  <a:lnTo>
                    <a:pt x="3320" y="123"/>
                  </a:lnTo>
                  <a:lnTo>
                    <a:pt x="3320" y="123"/>
                  </a:lnTo>
                  <a:lnTo>
                    <a:pt x="3321" y="123"/>
                  </a:lnTo>
                  <a:lnTo>
                    <a:pt x="3321" y="123"/>
                  </a:lnTo>
                  <a:lnTo>
                    <a:pt x="3321" y="123"/>
                  </a:lnTo>
                  <a:lnTo>
                    <a:pt x="3322" y="123"/>
                  </a:lnTo>
                  <a:lnTo>
                    <a:pt x="3322" y="123"/>
                  </a:lnTo>
                  <a:lnTo>
                    <a:pt x="3322" y="123"/>
                  </a:lnTo>
                  <a:lnTo>
                    <a:pt x="3322" y="123"/>
                  </a:lnTo>
                  <a:lnTo>
                    <a:pt x="3323" y="123"/>
                  </a:lnTo>
                  <a:lnTo>
                    <a:pt x="3323" y="123"/>
                  </a:lnTo>
                  <a:lnTo>
                    <a:pt x="3323" y="123"/>
                  </a:lnTo>
                  <a:lnTo>
                    <a:pt x="3324" y="123"/>
                  </a:lnTo>
                  <a:lnTo>
                    <a:pt x="3324" y="123"/>
                  </a:lnTo>
                  <a:lnTo>
                    <a:pt x="3324" y="123"/>
                  </a:lnTo>
                  <a:lnTo>
                    <a:pt x="3324" y="123"/>
                  </a:lnTo>
                  <a:lnTo>
                    <a:pt x="3325" y="123"/>
                  </a:lnTo>
                  <a:lnTo>
                    <a:pt x="3325" y="123"/>
                  </a:lnTo>
                  <a:lnTo>
                    <a:pt x="3325" y="123"/>
                  </a:lnTo>
                  <a:lnTo>
                    <a:pt x="3326" y="123"/>
                  </a:lnTo>
                  <a:lnTo>
                    <a:pt x="3326" y="123"/>
                  </a:lnTo>
                  <a:lnTo>
                    <a:pt x="3326" y="123"/>
                  </a:lnTo>
                  <a:lnTo>
                    <a:pt x="3326" y="123"/>
                  </a:lnTo>
                  <a:lnTo>
                    <a:pt x="3327" y="123"/>
                  </a:lnTo>
                  <a:lnTo>
                    <a:pt x="3327" y="123"/>
                  </a:lnTo>
                  <a:lnTo>
                    <a:pt x="3327" y="123"/>
                  </a:lnTo>
                  <a:lnTo>
                    <a:pt x="3328" y="123"/>
                  </a:lnTo>
                  <a:lnTo>
                    <a:pt x="3328" y="123"/>
                  </a:lnTo>
                  <a:lnTo>
                    <a:pt x="3328" y="123"/>
                  </a:lnTo>
                  <a:lnTo>
                    <a:pt x="3328" y="123"/>
                  </a:lnTo>
                  <a:lnTo>
                    <a:pt x="3329" y="123"/>
                  </a:lnTo>
                  <a:lnTo>
                    <a:pt x="3329" y="123"/>
                  </a:lnTo>
                  <a:lnTo>
                    <a:pt x="3329" y="123"/>
                  </a:lnTo>
                  <a:lnTo>
                    <a:pt x="3330" y="123"/>
                  </a:lnTo>
                  <a:lnTo>
                    <a:pt x="3330" y="123"/>
                  </a:lnTo>
                  <a:lnTo>
                    <a:pt x="3330" y="123"/>
                  </a:lnTo>
                  <a:lnTo>
                    <a:pt x="3330" y="123"/>
                  </a:lnTo>
                  <a:lnTo>
                    <a:pt x="3331" y="123"/>
                  </a:lnTo>
                  <a:lnTo>
                    <a:pt x="3331" y="123"/>
                  </a:lnTo>
                  <a:lnTo>
                    <a:pt x="3331" y="123"/>
                  </a:lnTo>
                  <a:lnTo>
                    <a:pt x="3332" y="123"/>
                  </a:lnTo>
                  <a:lnTo>
                    <a:pt x="3332" y="123"/>
                  </a:lnTo>
                  <a:lnTo>
                    <a:pt x="3332" y="123"/>
                  </a:lnTo>
                  <a:lnTo>
                    <a:pt x="3332" y="123"/>
                  </a:lnTo>
                  <a:lnTo>
                    <a:pt x="3333" y="123"/>
                  </a:lnTo>
                  <a:lnTo>
                    <a:pt x="3333" y="123"/>
                  </a:lnTo>
                  <a:lnTo>
                    <a:pt x="3333" y="123"/>
                  </a:lnTo>
                  <a:lnTo>
                    <a:pt x="3334" y="123"/>
                  </a:lnTo>
                  <a:lnTo>
                    <a:pt x="3334" y="123"/>
                  </a:lnTo>
                  <a:lnTo>
                    <a:pt x="3334" y="123"/>
                  </a:lnTo>
                  <a:lnTo>
                    <a:pt x="3335" y="123"/>
                  </a:lnTo>
                  <a:lnTo>
                    <a:pt x="3335" y="123"/>
                  </a:lnTo>
                  <a:lnTo>
                    <a:pt x="3335" y="123"/>
                  </a:lnTo>
                  <a:lnTo>
                    <a:pt x="3335" y="123"/>
                  </a:lnTo>
                  <a:lnTo>
                    <a:pt x="3336" y="123"/>
                  </a:lnTo>
                  <a:lnTo>
                    <a:pt x="3336" y="123"/>
                  </a:lnTo>
                  <a:lnTo>
                    <a:pt x="3336" y="123"/>
                  </a:lnTo>
                  <a:lnTo>
                    <a:pt x="3337" y="123"/>
                  </a:lnTo>
                  <a:lnTo>
                    <a:pt x="3337" y="123"/>
                  </a:lnTo>
                  <a:lnTo>
                    <a:pt x="3337" y="123"/>
                  </a:lnTo>
                  <a:lnTo>
                    <a:pt x="3337" y="123"/>
                  </a:lnTo>
                  <a:lnTo>
                    <a:pt x="3338" y="123"/>
                  </a:lnTo>
                  <a:lnTo>
                    <a:pt x="3338" y="123"/>
                  </a:lnTo>
                  <a:lnTo>
                    <a:pt x="3338" y="123"/>
                  </a:lnTo>
                  <a:lnTo>
                    <a:pt x="3339" y="123"/>
                  </a:lnTo>
                  <a:lnTo>
                    <a:pt x="3339" y="123"/>
                  </a:lnTo>
                  <a:lnTo>
                    <a:pt x="3339" y="123"/>
                  </a:lnTo>
                  <a:lnTo>
                    <a:pt x="3339" y="123"/>
                  </a:lnTo>
                  <a:lnTo>
                    <a:pt x="3340" y="123"/>
                  </a:lnTo>
                  <a:lnTo>
                    <a:pt x="3340" y="123"/>
                  </a:lnTo>
                  <a:lnTo>
                    <a:pt x="3340" y="123"/>
                  </a:lnTo>
                  <a:lnTo>
                    <a:pt x="3340" y="123"/>
                  </a:lnTo>
                  <a:lnTo>
                    <a:pt x="3341" y="123"/>
                  </a:lnTo>
                  <a:lnTo>
                    <a:pt x="3341" y="123"/>
                  </a:lnTo>
                  <a:lnTo>
                    <a:pt x="3341" y="123"/>
                  </a:lnTo>
                  <a:lnTo>
                    <a:pt x="3342" y="123"/>
                  </a:lnTo>
                  <a:lnTo>
                    <a:pt x="3342" y="123"/>
                  </a:lnTo>
                  <a:lnTo>
                    <a:pt x="3342" y="123"/>
                  </a:lnTo>
                  <a:lnTo>
                    <a:pt x="3343" y="123"/>
                  </a:lnTo>
                  <a:lnTo>
                    <a:pt x="3343" y="123"/>
                  </a:lnTo>
                  <a:lnTo>
                    <a:pt x="3343" y="123"/>
                  </a:lnTo>
                  <a:lnTo>
                    <a:pt x="3343" y="123"/>
                  </a:lnTo>
                  <a:lnTo>
                    <a:pt x="3344" y="123"/>
                  </a:lnTo>
                  <a:lnTo>
                    <a:pt x="3344" y="123"/>
                  </a:lnTo>
                  <a:lnTo>
                    <a:pt x="3344" y="123"/>
                  </a:lnTo>
                  <a:lnTo>
                    <a:pt x="3345" y="123"/>
                  </a:lnTo>
                  <a:lnTo>
                    <a:pt x="3345" y="123"/>
                  </a:lnTo>
                  <a:lnTo>
                    <a:pt x="3345" y="123"/>
                  </a:lnTo>
                  <a:lnTo>
                    <a:pt x="3345" y="123"/>
                  </a:lnTo>
                  <a:lnTo>
                    <a:pt x="3345" y="123"/>
                  </a:lnTo>
                  <a:lnTo>
                    <a:pt x="3346" y="123"/>
                  </a:lnTo>
                  <a:lnTo>
                    <a:pt x="3346" y="123"/>
                  </a:lnTo>
                  <a:lnTo>
                    <a:pt x="3347" y="123"/>
                  </a:lnTo>
                  <a:lnTo>
                    <a:pt x="3347" y="123"/>
                  </a:lnTo>
                  <a:lnTo>
                    <a:pt x="3347" y="123"/>
                  </a:lnTo>
                  <a:lnTo>
                    <a:pt x="3347" y="123"/>
                  </a:lnTo>
                  <a:lnTo>
                    <a:pt x="3348" y="123"/>
                  </a:lnTo>
                  <a:lnTo>
                    <a:pt x="3348" y="123"/>
                  </a:lnTo>
                  <a:lnTo>
                    <a:pt x="3348" y="123"/>
                  </a:lnTo>
                  <a:lnTo>
                    <a:pt x="3349" y="123"/>
                  </a:lnTo>
                  <a:lnTo>
                    <a:pt x="3349" y="123"/>
                  </a:lnTo>
                  <a:lnTo>
                    <a:pt x="3349" y="123"/>
                  </a:lnTo>
                  <a:lnTo>
                    <a:pt x="3349" y="123"/>
                  </a:lnTo>
                  <a:lnTo>
                    <a:pt x="3350" y="123"/>
                  </a:lnTo>
                  <a:lnTo>
                    <a:pt x="3350" y="123"/>
                  </a:lnTo>
                  <a:lnTo>
                    <a:pt x="3350" y="123"/>
                  </a:lnTo>
                  <a:lnTo>
                    <a:pt x="3351" y="123"/>
                  </a:lnTo>
                  <a:lnTo>
                    <a:pt x="3351" y="123"/>
                  </a:lnTo>
                  <a:lnTo>
                    <a:pt x="3351" y="123"/>
                  </a:lnTo>
                  <a:lnTo>
                    <a:pt x="3351" y="123"/>
                  </a:lnTo>
                  <a:lnTo>
                    <a:pt x="3352" y="123"/>
                  </a:lnTo>
                  <a:lnTo>
                    <a:pt x="3352" y="123"/>
                  </a:lnTo>
                  <a:lnTo>
                    <a:pt x="3352" y="123"/>
                  </a:lnTo>
                  <a:lnTo>
                    <a:pt x="3353" y="123"/>
                  </a:lnTo>
                  <a:lnTo>
                    <a:pt x="3353" y="123"/>
                  </a:lnTo>
                  <a:lnTo>
                    <a:pt x="3353" y="123"/>
                  </a:lnTo>
                  <a:lnTo>
                    <a:pt x="3353" y="123"/>
                  </a:lnTo>
                  <a:lnTo>
                    <a:pt x="3354" y="123"/>
                  </a:lnTo>
                  <a:lnTo>
                    <a:pt x="3354" y="123"/>
                  </a:lnTo>
                  <a:lnTo>
                    <a:pt x="3354" y="123"/>
                  </a:lnTo>
                  <a:lnTo>
                    <a:pt x="3355" y="123"/>
                  </a:lnTo>
                  <a:lnTo>
                    <a:pt x="3355" y="123"/>
                  </a:lnTo>
                  <a:lnTo>
                    <a:pt x="3355" y="123"/>
                  </a:lnTo>
                  <a:lnTo>
                    <a:pt x="3355" y="123"/>
                  </a:lnTo>
                  <a:lnTo>
                    <a:pt x="3356" y="123"/>
                  </a:lnTo>
                  <a:lnTo>
                    <a:pt x="3356" y="123"/>
                  </a:lnTo>
                  <a:lnTo>
                    <a:pt x="3356" y="123"/>
                  </a:lnTo>
                  <a:lnTo>
                    <a:pt x="3357" y="123"/>
                  </a:lnTo>
                  <a:lnTo>
                    <a:pt x="3357" y="123"/>
                  </a:lnTo>
                  <a:lnTo>
                    <a:pt x="3357" y="123"/>
                  </a:lnTo>
                  <a:lnTo>
                    <a:pt x="3357" y="123"/>
                  </a:lnTo>
                  <a:lnTo>
                    <a:pt x="3358" y="123"/>
                  </a:lnTo>
                  <a:lnTo>
                    <a:pt x="3358" y="123"/>
                  </a:lnTo>
                  <a:lnTo>
                    <a:pt x="3358" y="123"/>
                  </a:lnTo>
                  <a:lnTo>
                    <a:pt x="3359" y="123"/>
                  </a:lnTo>
                  <a:lnTo>
                    <a:pt x="3359" y="123"/>
                  </a:lnTo>
                  <a:lnTo>
                    <a:pt x="3359" y="123"/>
                  </a:lnTo>
                  <a:lnTo>
                    <a:pt x="3359" y="123"/>
                  </a:lnTo>
                  <a:lnTo>
                    <a:pt x="3360" y="123"/>
                  </a:lnTo>
                  <a:lnTo>
                    <a:pt x="3360" y="123"/>
                  </a:lnTo>
                  <a:lnTo>
                    <a:pt x="3360" y="123"/>
                  </a:lnTo>
                  <a:lnTo>
                    <a:pt x="3361" y="123"/>
                  </a:lnTo>
                  <a:lnTo>
                    <a:pt x="3361" y="123"/>
                  </a:lnTo>
                  <a:lnTo>
                    <a:pt x="3361" y="123"/>
                  </a:lnTo>
                  <a:lnTo>
                    <a:pt x="3362" y="123"/>
                  </a:lnTo>
                  <a:lnTo>
                    <a:pt x="3362" y="123"/>
                  </a:lnTo>
                  <a:lnTo>
                    <a:pt x="3362" y="123"/>
                  </a:lnTo>
                  <a:lnTo>
                    <a:pt x="3362" y="123"/>
                  </a:lnTo>
                  <a:lnTo>
                    <a:pt x="3363" y="123"/>
                  </a:lnTo>
                  <a:lnTo>
                    <a:pt x="3363" y="123"/>
                  </a:lnTo>
                  <a:lnTo>
                    <a:pt x="3363" y="123"/>
                  </a:lnTo>
                  <a:lnTo>
                    <a:pt x="3364" y="123"/>
                  </a:lnTo>
                  <a:lnTo>
                    <a:pt x="3364" y="123"/>
                  </a:lnTo>
                  <a:lnTo>
                    <a:pt x="3364" y="123"/>
                  </a:lnTo>
                  <a:lnTo>
                    <a:pt x="3364" y="123"/>
                  </a:lnTo>
                  <a:lnTo>
                    <a:pt x="3365" y="123"/>
                  </a:lnTo>
                  <a:lnTo>
                    <a:pt x="3365" y="123"/>
                  </a:lnTo>
                  <a:lnTo>
                    <a:pt x="3365" y="123"/>
                  </a:lnTo>
                  <a:lnTo>
                    <a:pt x="3366" y="123"/>
                  </a:lnTo>
                  <a:lnTo>
                    <a:pt x="3366" y="123"/>
                  </a:lnTo>
                  <a:lnTo>
                    <a:pt x="3366" y="123"/>
                  </a:lnTo>
                  <a:lnTo>
                    <a:pt x="3366" y="123"/>
                  </a:lnTo>
                  <a:lnTo>
                    <a:pt x="3367" y="123"/>
                  </a:lnTo>
                  <a:lnTo>
                    <a:pt x="3367" y="123"/>
                  </a:lnTo>
                  <a:lnTo>
                    <a:pt x="3367" y="123"/>
                  </a:lnTo>
                  <a:lnTo>
                    <a:pt x="3368" y="123"/>
                  </a:lnTo>
                  <a:lnTo>
                    <a:pt x="3368" y="123"/>
                  </a:lnTo>
                  <a:lnTo>
                    <a:pt x="3368" y="123"/>
                  </a:lnTo>
                  <a:lnTo>
                    <a:pt x="3368" y="123"/>
                  </a:lnTo>
                  <a:lnTo>
                    <a:pt x="3369" y="123"/>
                  </a:lnTo>
                  <a:lnTo>
                    <a:pt x="3369" y="123"/>
                  </a:lnTo>
                  <a:lnTo>
                    <a:pt x="3369" y="123"/>
                  </a:lnTo>
                  <a:lnTo>
                    <a:pt x="3370" y="123"/>
                  </a:lnTo>
                  <a:lnTo>
                    <a:pt x="3370" y="123"/>
                  </a:lnTo>
                  <a:lnTo>
                    <a:pt x="3370" y="123"/>
                  </a:lnTo>
                  <a:lnTo>
                    <a:pt x="3370" y="123"/>
                  </a:lnTo>
                  <a:lnTo>
                    <a:pt x="3371" y="123"/>
                  </a:lnTo>
                  <a:lnTo>
                    <a:pt x="3371" y="123"/>
                  </a:lnTo>
                  <a:lnTo>
                    <a:pt x="3371" y="123"/>
                  </a:lnTo>
                  <a:lnTo>
                    <a:pt x="3371" y="123"/>
                  </a:lnTo>
                  <a:lnTo>
                    <a:pt x="3372" y="123"/>
                  </a:lnTo>
                  <a:lnTo>
                    <a:pt x="3372" y="123"/>
                  </a:lnTo>
                  <a:lnTo>
                    <a:pt x="3372" y="123"/>
                  </a:lnTo>
                  <a:lnTo>
                    <a:pt x="3373" y="123"/>
                  </a:lnTo>
                  <a:lnTo>
                    <a:pt x="3373" y="123"/>
                  </a:lnTo>
                  <a:lnTo>
                    <a:pt x="3373" y="123"/>
                  </a:lnTo>
                  <a:lnTo>
                    <a:pt x="3374" y="123"/>
                  </a:lnTo>
                  <a:lnTo>
                    <a:pt x="3374" y="123"/>
                  </a:lnTo>
                  <a:lnTo>
                    <a:pt x="3374" y="123"/>
                  </a:lnTo>
                  <a:lnTo>
                    <a:pt x="3374" y="123"/>
                  </a:lnTo>
                  <a:lnTo>
                    <a:pt x="3375" y="123"/>
                  </a:lnTo>
                  <a:lnTo>
                    <a:pt x="3375" y="123"/>
                  </a:lnTo>
                  <a:lnTo>
                    <a:pt x="3375" y="123"/>
                  </a:lnTo>
                  <a:lnTo>
                    <a:pt x="3376" y="123"/>
                  </a:lnTo>
                  <a:lnTo>
                    <a:pt x="3376" y="123"/>
                  </a:lnTo>
                  <a:lnTo>
                    <a:pt x="3376" y="123"/>
                  </a:lnTo>
                  <a:lnTo>
                    <a:pt x="3376" y="123"/>
                  </a:lnTo>
                  <a:lnTo>
                    <a:pt x="3376" y="123"/>
                  </a:lnTo>
                  <a:lnTo>
                    <a:pt x="3377" y="123"/>
                  </a:lnTo>
                  <a:lnTo>
                    <a:pt x="3377" y="123"/>
                  </a:lnTo>
                  <a:lnTo>
                    <a:pt x="3378" y="123"/>
                  </a:lnTo>
                  <a:lnTo>
                    <a:pt x="3378" y="123"/>
                  </a:lnTo>
                  <a:lnTo>
                    <a:pt x="3378" y="123"/>
                  </a:lnTo>
                  <a:lnTo>
                    <a:pt x="3378" y="123"/>
                  </a:lnTo>
                  <a:lnTo>
                    <a:pt x="3379" y="123"/>
                  </a:lnTo>
                  <a:lnTo>
                    <a:pt x="3379" y="123"/>
                  </a:lnTo>
                  <a:lnTo>
                    <a:pt x="3379" y="123"/>
                  </a:lnTo>
                  <a:lnTo>
                    <a:pt x="3380" y="123"/>
                  </a:lnTo>
                  <a:lnTo>
                    <a:pt x="3380" y="123"/>
                  </a:lnTo>
                  <a:lnTo>
                    <a:pt x="3380" y="123"/>
                  </a:lnTo>
                  <a:lnTo>
                    <a:pt x="3380" y="123"/>
                  </a:lnTo>
                  <a:lnTo>
                    <a:pt x="3381" y="123"/>
                  </a:lnTo>
                  <a:lnTo>
                    <a:pt x="3381" y="123"/>
                  </a:lnTo>
                  <a:lnTo>
                    <a:pt x="3381" y="123"/>
                  </a:lnTo>
                  <a:lnTo>
                    <a:pt x="3382" y="123"/>
                  </a:lnTo>
                  <a:lnTo>
                    <a:pt x="3382" y="123"/>
                  </a:lnTo>
                  <a:lnTo>
                    <a:pt x="3382" y="123"/>
                  </a:lnTo>
                  <a:lnTo>
                    <a:pt x="3382" y="123"/>
                  </a:lnTo>
                  <a:lnTo>
                    <a:pt x="3383" y="123"/>
                  </a:lnTo>
                  <a:lnTo>
                    <a:pt x="3383" y="123"/>
                  </a:lnTo>
                  <a:lnTo>
                    <a:pt x="3383" y="123"/>
                  </a:lnTo>
                  <a:lnTo>
                    <a:pt x="3384" y="123"/>
                  </a:lnTo>
                  <a:lnTo>
                    <a:pt x="3384" y="123"/>
                  </a:lnTo>
                  <a:lnTo>
                    <a:pt x="3384" y="123"/>
                  </a:lnTo>
                  <a:lnTo>
                    <a:pt x="3384" y="123"/>
                  </a:lnTo>
                  <a:lnTo>
                    <a:pt x="3385" y="123"/>
                  </a:lnTo>
                  <a:lnTo>
                    <a:pt x="3385" y="123"/>
                  </a:lnTo>
                  <a:lnTo>
                    <a:pt x="3385" y="123"/>
                  </a:lnTo>
                  <a:lnTo>
                    <a:pt x="3386" y="123"/>
                  </a:lnTo>
                  <a:lnTo>
                    <a:pt x="3386" y="123"/>
                  </a:lnTo>
                  <a:lnTo>
                    <a:pt x="3386" y="123"/>
                  </a:lnTo>
                  <a:lnTo>
                    <a:pt x="3387" y="123"/>
                  </a:lnTo>
                  <a:lnTo>
                    <a:pt x="3387" y="123"/>
                  </a:lnTo>
                  <a:lnTo>
                    <a:pt x="3387" y="123"/>
                  </a:lnTo>
                  <a:lnTo>
                    <a:pt x="3387" y="123"/>
                  </a:lnTo>
                  <a:lnTo>
                    <a:pt x="3388" y="123"/>
                  </a:lnTo>
                  <a:lnTo>
                    <a:pt x="3388" y="123"/>
                  </a:lnTo>
                  <a:lnTo>
                    <a:pt x="3388" y="123"/>
                  </a:lnTo>
                  <a:lnTo>
                    <a:pt x="3389" y="123"/>
                  </a:lnTo>
                  <a:lnTo>
                    <a:pt x="3389" y="123"/>
                  </a:lnTo>
                  <a:lnTo>
                    <a:pt x="3389" y="123"/>
                  </a:lnTo>
                  <a:lnTo>
                    <a:pt x="3389" y="123"/>
                  </a:lnTo>
                  <a:lnTo>
                    <a:pt x="3390" y="123"/>
                  </a:lnTo>
                  <a:lnTo>
                    <a:pt x="3390" y="123"/>
                  </a:lnTo>
                  <a:lnTo>
                    <a:pt x="3390" y="123"/>
                  </a:lnTo>
                  <a:lnTo>
                    <a:pt x="3391" y="123"/>
                  </a:lnTo>
                  <a:lnTo>
                    <a:pt x="3391" y="123"/>
                  </a:lnTo>
                  <a:lnTo>
                    <a:pt x="3391" y="123"/>
                  </a:lnTo>
                  <a:lnTo>
                    <a:pt x="3391" y="123"/>
                  </a:lnTo>
                  <a:lnTo>
                    <a:pt x="3392" y="123"/>
                  </a:lnTo>
                  <a:lnTo>
                    <a:pt x="3392" y="123"/>
                  </a:lnTo>
                  <a:lnTo>
                    <a:pt x="3392" y="123"/>
                  </a:lnTo>
                  <a:lnTo>
                    <a:pt x="3393" y="123"/>
                  </a:lnTo>
                  <a:lnTo>
                    <a:pt x="3393" y="123"/>
                  </a:lnTo>
                  <a:lnTo>
                    <a:pt x="3393" y="123"/>
                  </a:lnTo>
                  <a:lnTo>
                    <a:pt x="3393" y="123"/>
                  </a:lnTo>
                  <a:lnTo>
                    <a:pt x="3394" y="123"/>
                  </a:lnTo>
                  <a:lnTo>
                    <a:pt x="3394" y="123"/>
                  </a:lnTo>
                  <a:lnTo>
                    <a:pt x="3394" y="123"/>
                  </a:lnTo>
                  <a:lnTo>
                    <a:pt x="3395" y="123"/>
                  </a:lnTo>
                  <a:lnTo>
                    <a:pt x="3395" y="123"/>
                  </a:lnTo>
                  <a:lnTo>
                    <a:pt x="3395" y="123"/>
                  </a:lnTo>
                  <a:lnTo>
                    <a:pt x="3395" y="123"/>
                  </a:lnTo>
                  <a:lnTo>
                    <a:pt x="3396" y="123"/>
                  </a:lnTo>
                  <a:lnTo>
                    <a:pt x="3396" y="123"/>
                  </a:lnTo>
                  <a:lnTo>
                    <a:pt x="3396" y="123"/>
                  </a:lnTo>
                  <a:lnTo>
                    <a:pt x="3397" y="123"/>
                  </a:lnTo>
                  <a:lnTo>
                    <a:pt x="3397" y="123"/>
                  </a:lnTo>
                  <a:lnTo>
                    <a:pt x="3397" y="123"/>
                  </a:lnTo>
                  <a:lnTo>
                    <a:pt x="3397" y="123"/>
                  </a:lnTo>
                  <a:lnTo>
                    <a:pt x="3398" y="123"/>
                  </a:lnTo>
                  <a:lnTo>
                    <a:pt x="3398" y="123"/>
                  </a:lnTo>
                  <a:lnTo>
                    <a:pt x="3398" y="123"/>
                  </a:lnTo>
                  <a:lnTo>
                    <a:pt x="3399" y="123"/>
                  </a:lnTo>
                  <a:lnTo>
                    <a:pt x="3399" y="123"/>
                  </a:lnTo>
                  <a:lnTo>
                    <a:pt x="3399" y="123"/>
                  </a:lnTo>
                  <a:lnTo>
                    <a:pt x="3399" y="123"/>
                  </a:lnTo>
                  <a:lnTo>
                    <a:pt x="3400" y="123"/>
                  </a:lnTo>
                  <a:lnTo>
                    <a:pt x="3400" y="123"/>
                  </a:lnTo>
                  <a:lnTo>
                    <a:pt x="3400" y="123"/>
                  </a:lnTo>
                  <a:lnTo>
                    <a:pt x="3401" y="123"/>
                  </a:lnTo>
                  <a:lnTo>
                    <a:pt x="3401" y="123"/>
                  </a:lnTo>
                  <a:lnTo>
                    <a:pt x="3401" y="123"/>
                  </a:lnTo>
                  <a:lnTo>
                    <a:pt x="3401" y="123"/>
                  </a:lnTo>
                  <a:lnTo>
                    <a:pt x="3402" y="123"/>
                  </a:lnTo>
                  <a:lnTo>
                    <a:pt x="3402" y="123"/>
                  </a:lnTo>
                  <a:lnTo>
                    <a:pt x="3402" y="123"/>
                  </a:lnTo>
                  <a:lnTo>
                    <a:pt x="3402" y="123"/>
                  </a:lnTo>
                  <a:lnTo>
                    <a:pt x="3403" y="123"/>
                  </a:lnTo>
                  <a:lnTo>
                    <a:pt x="3403" y="123"/>
                  </a:lnTo>
                  <a:lnTo>
                    <a:pt x="3403" y="123"/>
                  </a:lnTo>
                  <a:lnTo>
                    <a:pt x="3404" y="123"/>
                  </a:lnTo>
                  <a:lnTo>
                    <a:pt x="3404" y="123"/>
                  </a:lnTo>
                  <a:lnTo>
                    <a:pt x="3404" y="123"/>
                  </a:lnTo>
                  <a:lnTo>
                    <a:pt x="3405" y="123"/>
                  </a:lnTo>
                  <a:lnTo>
                    <a:pt x="3405" y="123"/>
                  </a:lnTo>
                  <a:lnTo>
                    <a:pt x="3405" y="123"/>
                  </a:lnTo>
                  <a:lnTo>
                    <a:pt x="3405" y="123"/>
                  </a:lnTo>
                  <a:lnTo>
                    <a:pt x="3406" y="123"/>
                  </a:lnTo>
                  <a:lnTo>
                    <a:pt x="3406" y="123"/>
                  </a:lnTo>
                  <a:lnTo>
                    <a:pt x="3406" y="123"/>
                  </a:lnTo>
                  <a:lnTo>
                    <a:pt x="3407" y="123"/>
                  </a:lnTo>
                  <a:lnTo>
                    <a:pt x="3407" y="123"/>
                  </a:lnTo>
                  <a:lnTo>
                    <a:pt x="3407" y="123"/>
                  </a:lnTo>
                  <a:lnTo>
                    <a:pt x="3407" y="123"/>
                  </a:lnTo>
                  <a:lnTo>
                    <a:pt x="3407" y="123"/>
                  </a:lnTo>
                  <a:lnTo>
                    <a:pt x="3408" y="123"/>
                  </a:lnTo>
                  <a:lnTo>
                    <a:pt x="3408" y="123"/>
                  </a:lnTo>
                  <a:lnTo>
                    <a:pt x="3409" y="123"/>
                  </a:lnTo>
                  <a:lnTo>
                    <a:pt x="3409" y="123"/>
                  </a:lnTo>
                  <a:lnTo>
                    <a:pt x="3409" y="123"/>
                  </a:lnTo>
                  <a:lnTo>
                    <a:pt x="3409" y="123"/>
                  </a:lnTo>
                  <a:lnTo>
                    <a:pt x="3410" y="123"/>
                  </a:lnTo>
                  <a:lnTo>
                    <a:pt x="3410" y="123"/>
                  </a:lnTo>
                  <a:lnTo>
                    <a:pt x="3410" y="123"/>
                  </a:lnTo>
                  <a:lnTo>
                    <a:pt x="3411" y="123"/>
                  </a:lnTo>
                  <a:lnTo>
                    <a:pt x="3411" y="123"/>
                  </a:lnTo>
                  <a:lnTo>
                    <a:pt x="3411" y="123"/>
                  </a:lnTo>
                  <a:lnTo>
                    <a:pt x="3412" y="123"/>
                  </a:lnTo>
                  <a:lnTo>
                    <a:pt x="3412" y="123"/>
                  </a:lnTo>
                  <a:lnTo>
                    <a:pt x="3412" y="123"/>
                  </a:lnTo>
                  <a:lnTo>
                    <a:pt x="3412" y="123"/>
                  </a:lnTo>
                  <a:lnTo>
                    <a:pt x="3413" y="123"/>
                  </a:lnTo>
                  <a:lnTo>
                    <a:pt x="3413" y="123"/>
                  </a:lnTo>
                  <a:lnTo>
                    <a:pt x="3413" y="123"/>
                  </a:lnTo>
                  <a:lnTo>
                    <a:pt x="3414" y="123"/>
                  </a:lnTo>
                  <a:lnTo>
                    <a:pt x="3414" y="123"/>
                  </a:lnTo>
                  <a:lnTo>
                    <a:pt x="3414" y="123"/>
                  </a:lnTo>
                  <a:lnTo>
                    <a:pt x="3414" y="123"/>
                  </a:lnTo>
                  <a:lnTo>
                    <a:pt x="3415" y="123"/>
                  </a:lnTo>
                  <a:lnTo>
                    <a:pt x="3415" y="123"/>
                  </a:lnTo>
                  <a:lnTo>
                    <a:pt x="3415" y="123"/>
                  </a:lnTo>
                  <a:lnTo>
                    <a:pt x="3416" y="123"/>
                  </a:lnTo>
                  <a:lnTo>
                    <a:pt x="3416" y="123"/>
                  </a:lnTo>
                  <a:lnTo>
                    <a:pt x="3416" y="123"/>
                  </a:lnTo>
                  <a:lnTo>
                    <a:pt x="3416" y="123"/>
                  </a:lnTo>
                  <a:lnTo>
                    <a:pt x="3417" y="123"/>
                  </a:lnTo>
                  <a:lnTo>
                    <a:pt x="3417" y="123"/>
                  </a:lnTo>
                  <a:lnTo>
                    <a:pt x="3417" y="123"/>
                  </a:lnTo>
                  <a:lnTo>
                    <a:pt x="3418" y="123"/>
                  </a:lnTo>
                  <a:lnTo>
                    <a:pt x="3418" y="123"/>
                  </a:lnTo>
                  <a:lnTo>
                    <a:pt x="3418" y="123"/>
                  </a:lnTo>
                  <a:lnTo>
                    <a:pt x="3418" y="123"/>
                  </a:lnTo>
                  <a:lnTo>
                    <a:pt x="3419" y="123"/>
                  </a:lnTo>
                  <a:lnTo>
                    <a:pt x="3419" y="123"/>
                  </a:lnTo>
                  <a:lnTo>
                    <a:pt x="3419" y="123"/>
                  </a:lnTo>
                  <a:lnTo>
                    <a:pt x="3420" y="123"/>
                  </a:lnTo>
                  <a:lnTo>
                    <a:pt x="3420" y="123"/>
                  </a:lnTo>
                  <a:lnTo>
                    <a:pt x="3420" y="123"/>
                  </a:lnTo>
                  <a:lnTo>
                    <a:pt x="3420" y="123"/>
                  </a:lnTo>
                  <a:lnTo>
                    <a:pt x="3421" y="123"/>
                  </a:lnTo>
                  <a:lnTo>
                    <a:pt x="3421" y="123"/>
                  </a:lnTo>
                  <a:lnTo>
                    <a:pt x="3421" y="123"/>
                  </a:lnTo>
                  <a:lnTo>
                    <a:pt x="3422" y="123"/>
                  </a:lnTo>
                  <a:lnTo>
                    <a:pt x="3422" y="123"/>
                  </a:lnTo>
                  <a:lnTo>
                    <a:pt x="3422" y="123"/>
                  </a:lnTo>
                  <a:lnTo>
                    <a:pt x="3422" y="123"/>
                  </a:lnTo>
                  <a:lnTo>
                    <a:pt x="3423" y="123"/>
                  </a:lnTo>
                  <a:lnTo>
                    <a:pt x="3423" y="123"/>
                  </a:lnTo>
                  <a:lnTo>
                    <a:pt x="3423" y="123"/>
                  </a:lnTo>
                  <a:lnTo>
                    <a:pt x="3424" y="123"/>
                  </a:lnTo>
                  <a:lnTo>
                    <a:pt x="3424" y="123"/>
                  </a:lnTo>
                  <a:lnTo>
                    <a:pt x="3424" y="123"/>
                  </a:lnTo>
                  <a:lnTo>
                    <a:pt x="3424" y="123"/>
                  </a:lnTo>
                  <a:lnTo>
                    <a:pt x="3425" y="123"/>
                  </a:lnTo>
                  <a:lnTo>
                    <a:pt x="3425" y="123"/>
                  </a:lnTo>
                  <a:lnTo>
                    <a:pt x="3425" y="123"/>
                  </a:lnTo>
                  <a:lnTo>
                    <a:pt x="3426" y="123"/>
                  </a:lnTo>
                  <a:lnTo>
                    <a:pt x="3426" y="123"/>
                  </a:lnTo>
                  <a:lnTo>
                    <a:pt x="3426" y="123"/>
                  </a:lnTo>
                  <a:lnTo>
                    <a:pt x="3426" y="123"/>
                  </a:lnTo>
                  <a:lnTo>
                    <a:pt x="3427" y="123"/>
                  </a:lnTo>
                  <a:lnTo>
                    <a:pt x="3427" y="123"/>
                  </a:lnTo>
                  <a:lnTo>
                    <a:pt x="3427" y="123"/>
                  </a:lnTo>
                  <a:lnTo>
                    <a:pt x="3428" y="123"/>
                  </a:lnTo>
                  <a:lnTo>
                    <a:pt x="3428" y="123"/>
                  </a:lnTo>
                  <a:lnTo>
                    <a:pt x="3428" y="123"/>
                  </a:lnTo>
                  <a:lnTo>
                    <a:pt x="3428" y="123"/>
                  </a:lnTo>
                  <a:lnTo>
                    <a:pt x="3429" y="123"/>
                  </a:lnTo>
                  <a:lnTo>
                    <a:pt x="3429" y="123"/>
                  </a:lnTo>
                  <a:lnTo>
                    <a:pt x="3429" y="123"/>
                  </a:lnTo>
                  <a:lnTo>
                    <a:pt x="3430" y="123"/>
                  </a:lnTo>
                  <a:lnTo>
                    <a:pt x="3430" y="123"/>
                  </a:lnTo>
                  <a:lnTo>
                    <a:pt x="3430" y="123"/>
                  </a:lnTo>
                  <a:lnTo>
                    <a:pt x="3430" y="123"/>
                  </a:lnTo>
                  <a:lnTo>
                    <a:pt x="3431" y="123"/>
                  </a:lnTo>
                  <a:lnTo>
                    <a:pt x="3431" y="123"/>
                  </a:lnTo>
                  <a:lnTo>
                    <a:pt x="3431" y="123"/>
                  </a:lnTo>
                  <a:lnTo>
                    <a:pt x="3432" y="123"/>
                  </a:lnTo>
                  <a:lnTo>
                    <a:pt x="3432" y="123"/>
                  </a:lnTo>
                  <a:lnTo>
                    <a:pt x="3432" y="123"/>
                  </a:lnTo>
                  <a:lnTo>
                    <a:pt x="3432" y="123"/>
                  </a:lnTo>
                  <a:lnTo>
                    <a:pt x="3433" y="123"/>
                  </a:lnTo>
                  <a:lnTo>
                    <a:pt x="3433" y="123"/>
                  </a:lnTo>
                  <a:lnTo>
                    <a:pt x="3433" y="123"/>
                  </a:lnTo>
                  <a:lnTo>
                    <a:pt x="3433" y="123"/>
                  </a:lnTo>
                  <a:lnTo>
                    <a:pt x="3434" y="123"/>
                  </a:lnTo>
                  <a:lnTo>
                    <a:pt x="3434" y="123"/>
                  </a:lnTo>
                  <a:lnTo>
                    <a:pt x="3434" y="123"/>
                  </a:lnTo>
                  <a:lnTo>
                    <a:pt x="3435" y="123"/>
                  </a:lnTo>
                  <a:lnTo>
                    <a:pt x="3435" y="123"/>
                  </a:lnTo>
                  <a:lnTo>
                    <a:pt x="3435" y="123"/>
                  </a:lnTo>
                  <a:lnTo>
                    <a:pt x="3436" y="123"/>
                  </a:lnTo>
                  <a:lnTo>
                    <a:pt x="3436" y="123"/>
                  </a:lnTo>
                  <a:lnTo>
                    <a:pt x="3436" y="123"/>
                  </a:lnTo>
                  <a:lnTo>
                    <a:pt x="3437" y="123"/>
                  </a:lnTo>
                  <a:lnTo>
                    <a:pt x="3437" y="123"/>
                  </a:lnTo>
                  <a:lnTo>
                    <a:pt x="3437" y="123"/>
                  </a:lnTo>
                  <a:lnTo>
                    <a:pt x="3437" y="123"/>
                  </a:lnTo>
                  <a:lnTo>
                    <a:pt x="3438" y="123"/>
                  </a:lnTo>
                  <a:lnTo>
                    <a:pt x="3438" y="123"/>
                  </a:lnTo>
                  <a:lnTo>
                    <a:pt x="3438" y="123"/>
                  </a:lnTo>
                  <a:lnTo>
                    <a:pt x="3439" y="123"/>
                  </a:lnTo>
                  <a:lnTo>
                    <a:pt x="3439" y="123"/>
                  </a:lnTo>
                  <a:lnTo>
                    <a:pt x="3439" y="123"/>
                  </a:lnTo>
                  <a:lnTo>
                    <a:pt x="3439" y="123"/>
                  </a:lnTo>
                  <a:lnTo>
                    <a:pt x="3440" y="123"/>
                  </a:lnTo>
                  <a:lnTo>
                    <a:pt x="3440" y="123"/>
                  </a:lnTo>
                  <a:lnTo>
                    <a:pt x="3440" y="123"/>
                  </a:lnTo>
                  <a:lnTo>
                    <a:pt x="3441" y="123"/>
                  </a:lnTo>
                  <a:lnTo>
                    <a:pt x="3441" y="123"/>
                  </a:lnTo>
                  <a:lnTo>
                    <a:pt x="3441" y="123"/>
                  </a:lnTo>
                  <a:lnTo>
                    <a:pt x="3441" y="123"/>
                  </a:lnTo>
                  <a:lnTo>
                    <a:pt x="3442" y="123"/>
                  </a:lnTo>
                  <a:lnTo>
                    <a:pt x="3442" y="123"/>
                  </a:lnTo>
                  <a:lnTo>
                    <a:pt x="3442" y="123"/>
                  </a:lnTo>
                  <a:lnTo>
                    <a:pt x="3443" y="123"/>
                  </a:lnTo>
                  <a:lnTo>
                    <a:pt x="3443" y="123"/>
                  </a:lnTo>
                  <a:lnTo>
                    <a:pt x="3443" y="123"/>
                  </a:lnTo>
                  <a:lnTo>
                    <a:pt x="3443" y="123"/>
                  </a:lnTo>
                  <a:lnTo>
                    <a:pt x="3444" y="123"/>
                  </a:lnTo>
                  <a:lnTo>
                    <a:pt x="3444" y="123"/>
                  </a:lnTo>
                  <a:lnTo>
                    <a:pt x="3444" y="123"/>
                  </a:lnTo>
                  <a:lnTo>
                    <a:pt x="3445" y="123"/>
                  </a:lnTo>
                  <a:lnTo>
                    <a:pt x="3445" y="123"/>
                  </a:lnTo>
                  <a:lnTo>
                    <a:pt x="3445" y="123"/>
                  </a:lnTo>
                  <a:lnTo>
                    <a:pt x="3445" y="123"/>
                  </a:lnTo>
                  <a:lnTo>
                    <a:pt x="3446" y="123"/>
                  </a:lnTo>
                  <a:lnTo>
                    <a:pt x="3446" y="123"/>
                  </a:lnTo>
                  <a:lnTo>
                    <a:pt x="3446" y="123"/>
                  </a:lnTo>
                  <a:lnTo>
                    <a:pt x="3447" y="123"/>
                  </a:lnTo>
                  <a:lnTo>
                    <a:pt x="3447" y="123"/>
                  </a:lnTo>
                  <a:lnTo>
                    <a:pt x="3447" y="123"/>
                  </a:lnTo>
                  <a:lnTo>
                    <a:pt x="3447" y="123"/>
                  </a:lnTo>
                  <a:lnTo>
                    <a:pt x="3448" y="123"/>
                  </a:lnTo>
                  <a:lnTo>
                    <a:pt x="3448" y="123"/>
                  </a:lnTo>
                  <a:lnTo>
                    <a:pt x="3448" y="123"/>
                  </a:lnTo>
                  <a:lnTo>
                    <a:pt x="3449" y="123"/>
                  </a:lnTo>
                  <a:lnTo>
                    <a:pt x="3449" y="123"/>
                  </a:lnTo>
                  <a:lnTo>
                    <a:pt x="3449" y="123"/>
                  </a:lnTo>
                  <a:lnTo>
                    <a:pt x="3449" y="123"/>
                  </a:lnTo>
                  <a:lnTo>
                    <a:pt x="3450" y="123"/>
                  </a:lnTo>
                  <a:lnTo>
                    <a:pt x="3450" y="123"/>
                  </a:lnTo>
                  <a:lnTo>
                    <a:pt x="3450" y="123"/>
                  </a:lnTo>
                  <a:lnTo>
                    <a:pt x="3451" y="123"/>
                  </a:lnTo>
                  <a:lnTo>
                    <a:pt x="3451" y="123"/>
                  </a:lnTo>
                  <a:lnTo>
                    <a:pt x="3451" y="123"/>
                  </a:lnTo>
                  <a:lnTo>
                    <a:pt x="3451" y="123"/>
                  </a:lnTo>
                  <a:lnTo>
                    <a:pt x="3452" y="123"/>
                  </a:lnTo>
                  <a:lnTo>
                    <a:pt x="3452" y="123"/>
                  </a:lnTo>
                  <a:lnTo>
                    <a:pt x="3452" y="123"/>
                  </a:lnTo>
                  <a:lnTo>
                    <a:pt x="3453" y="123"/>
                  </a:lnTo>
                  <a:lnTo>
                    <a:pt x="3453" y="123"/>
                  </a:lnTo>
                  <a:lnTo>
                    <a:pt x="3453" y="123"/>
                  </a:lnTo>
                  <a:lnTo>
                    <a:pt x="3453" y="123"/>
                  </a:lnTo>
                  <a:lnTo>
                    <a:pt x="3454" y="123"/>
                  </a:lnTo>
                  <a:lnTo>
                    <a:pt x="3454" y="123"/>
                  </a:lnTo>
                  <a:lnTo>
                    <a:pt x="3454" y="123"/>
                  </a:lnTo>
                  <a:lnTo>
                    <a:pt x="3455" y="123"/>
                  </a:lnTo>
                  <a:lnTo>
                    <a:pt x="3455" y="123"/>
                  </a:lnTo>
                  <a:lnTo>
                    <a:pt x="3455" y="123"/>
                  </a:lnTo>
                  <a:lnTo>
                    <a:pt x="3455" y="123"/>
                  </a:lnTo>
                  <a:lnTo>
                    <a:pt x="3456" y="123"/>
                  </a:lnTo>
                  <a:lnTo>
                    <a:pt x="3456" y="123"/>
                  </a:lnTo>
                  <a:lnTo>
                    <a:pt x="3456" y="123"/>
                  </a:lnTo>
                  <a:lnTo>
                    <a:pt x="3457" y="123"/>
                  </a:lnTo>
                  <a:lnTo>
                    <a:pt x="3457" y="123"/>
                  </a:lnTo>
                  <a:lnTo>
                    <a:pt x="3457" y="123"/>
                  </a:lnTo>
                  <a:lnTo>
                    <a:pt x="3457" y="123"/>
                  </a:lnTo>
                  <a:lnTo>
                    <a:pt x="3458" y="123"/>
                  </a:lnTo>
                  <a:lnTo>
                    <a:pt x="3458" y="123"/>
                  </a:lnTo>
                  <a:lnTo>
                    <a:pt x="3458" y="123"/>
                  </a:lnTo>
                  <a:lnTo>
                    <a:pt x="3459" y="123"/>
                  </a:lnTo>
                  <a:lnTo>
                    <a:pt x="3459" y="123"/>
                  </a:lnTo>
                  <a:lnTo>
                    <a:pt x="3459" y="123"/>
                  </a:lnTo>
                  <a:lnTo>
                    <a:pt x="3459" y="123"/>
                  </a:lnTo>
                  <a:lnTo>
                    <a:pt x="3460" y="123"/>
                  </a:lnTo>
                  <a:lnTo>
                    <a:pt x="3460" y="123"/>
                  </a:lnTo>
                  <a:lnTo>
                    <a:pt x="3460" y="123"/>
                  </a:lnTo>
                  <a:lnTo>
                    <a:pt x="3461" y="123"/>
                  </a:lnTo>
                  <a:lnTo>
                    <a:pt x="3461" y="123"/>
                  </a:lnTo>
                  <a:lnTo>
                    <a:pt x="3461" y="123"/>
                  </a:lnTo>
                  <a:lnTo>
                    <a:pt x="3461" y="123"/>
                  </a:lnTo>
                  <a:lnTo>
                    <a:pt x="3462" y="123"/>
                  </a:lnTo>
                  <a:lnTo>
                    <a:pt x="3462" y="123"/>
                  </a:lnTo>
                  <a:lnTo>
                    <a:pt x="3462" y="123"/>
                  </a:lnTo>
                  <a:lnTo>
                    <a:pt x="3463" y="123"/>
                  </a:lnTo>
                  <a:lnTo>
                    <a:pt x="3463" y="123"/>
                  </a:lnTo>
                  <a:lnTo>
                    <a:pt x="3463" y="123"/>
                  </a:lnTo>
                  <a:lnTo>
                    <a:pt x="3464" y="123"/>
                  </a:lnTo>
                  <a:lnTo>
                    <a:pt x="3464" y="123"/>
                  </a:lnTo>
                  <a:lnTo>
                    <a:pt x="3464" y="123"/>
                  </a:lnTo>
                  <a:lnTo>
                    <a:pt x="3464" y="123"/>
                  </a:lnTo>
                  <a:lnTo>
                    <a:pt x="3464" y="123"/>
                  </a:lnTo>
                  <a:lnTo>
                    <a:pt x="3465" y="123"/>
                  </a:lnTo>
                  <a:lnTo>
                    <a:pt x="3465" y="123"/>
                  </a:lnTo>
                  <a:lnTo>
                    <a:pt x="3466" y="123"/>
                  </a:lnTo>
                  <a:lnTo>
                    <a:pt x="3466" y="123"/>
                  </a:lnTo>
                  <a:lnTo>
                    <a:pt x="3466" y="123"/>
                  </a:lnTo>
                  <a:lnTo>
                    <a:pt x="3466" y="123"/>
                  </a:lnTo>
                  <a:lnTo>
                    <a:pt x="3467" y="123"/>
                  </a:lnTo>
                  <a:lnTo>
                    <a:pt x="3467" y="123"/>
                  </a:lnTo>
                  <a:lnTo>
                    <a:pt x="3467" y="123"/>
                  </a:lnTo>
                  <a:lnTo>
                    <a:pt x="3468" y="123"/>
                  </a:lnTo>
                  <a:lnTo>
                    <a:pt x="3468" y="123"/>
                  </a:lnTo>
                  <a:lnTo>
                    <a:pt x="3468" y="123"/>
                  </a:lnTo>
                  <a:lnTo>
                    <a:pt x="3468" y="123"/>
                  </a:lnTo>
                  <a:lnTo>
                    <a:pt x="3469" y="123"/>
                  </a:lnTo>
                  <a:lnTo>
                    <a:pt x="3469" y="123"/>
                  </a:lnTo>
                  <a:lnTo>
                    <a:pt x="3469" y="123"/>
                  </a:lnTo>
                  <a:lnTo>
                    <a:pt x="3470" y="123"/>
                  </a:lnTo>
                  <a:lnTo>
                    <a:pt x="3470" y="123"/>
                  </a:lnTo>
                  <a:lnTo>
                    <a:pt x="3470" y="123"/>
                  </a:lnTo>
                  <a:lnTo>
                    <a:pt x="3470" y="123"/>
                  </a:lnTo>
                  <a:lnTo>
                    <a:pt x="3471" y="123"/>
                  </a:lnTo>
                  <a:lnTo>
                    <a:pt x="3471" y="123"/>
                  </a:lnTo>
                  <a:lnTo>
                    <a:pt x="3471" y="123"/>
                  </a:lnTo>
                  <a:lnTo>
                    <a:pt x="3472" y="123"/>
                  </a:lnTo>
                  <a:lnTo>
                    <a:pt x="3472" y="123"/>
                  </a:lnTo>
                  <a:lnTo>
                    <a:pt x="3472" y="123"/>
                  </a:lnTo>
                  <a:lnTo>
                    <a:pt x="3472" y="123"/>
                  </a:lnTo>
                  <a:lnTo>
                    <a:pt x="3473" y="123"/>
                  </a:lnTo>
                  <a:lnTo>
                    <a:pt x="3473" y="123"/>
                  </a:lnTo>
                  <a:lnTo>
                    <a:pt x="3473" y="123"/>
                  </a:lnTo>
                  <a:lnTo>
                    <a:pt x="3474" y="123"/>
                  </a:lnTo>
                  <a:lnTo>
                    <a:pt x="3474" y="123"/>
                  </a:lnTo>
                  <a:lnTo>
                    <a:pt x="3474" y="123"/>
                  </a:lnTo>
                  <a:lnTo>
                    <a:pt x="3474" y="123"/>
                  </a:lnTo>
                  <a:lnTo>
                    <a:pt x="3475" y="123"/>
                  </a:lnTo>
                  <a:lnTo>
                    <a:pt x="3475" y="123"/>
                  </a:lnTo>
                  <a:lnTo>
                    <a:pt x="3475" y="123"/>
                  </a:lnTo>
                  <a:lnTo>
                    <a:pt x="3476" y="123"/>
                  </a:lnTo>
                  <a:lnTo>
                    <a:pt x="3476" y="123"/>
                  </a:lnTo>
                  <a:lnTo>
                    <a:pt x="3476" y="123"/>
                  </a:lnTo>
                  <a:lnTo>
                    <a:pt x="3476" y="123"/>
                  </a:lnTo>
                  <a:lnTo>
                    <a:pt x="3477" y="123"/>
                  </a:lnTo>
                  <a:lnTo>
                    <a:pt x="3477" y="123"/>
                  </a:lnTo>
                  <a:lnTo>
                    <a:pt x="3477" y="123"/>
                  </a:lnTo>
                  <a:lnTo>
                    <a:pt x="3478" y="123"/>
                  </a:lnTo>
                  <a:lnTo>
                    <a:pt x="3478" y="123"/>
                  </a:lnTo>
                  <a:lnTo>
                    <a:pt x="3478" y="123"/>
                  </a:lnTo>
                  <a:lnTo>
                    <a:pt x="3478" y="123"/>
                  </a:lnTo>
                  <a:lnTo>
                    <a:pt x="3479" y="123"/>
                  </a:lnTo>
                  <a:lnTo>
                    <a:pt x="3479" y="123"/>
                  </a:lnTo>
                  <a:lnTo>
                    <a:pt x="3479" y="123"/>
                  </a:lnTo>
                  <a:lnTo>
                    <a:pt x="3480" y="123"/>
                  </a:lnTo>
                  <a:lnTo>
                    <a:pt x="3480" y="123"/>
                  </a:lnTo>
                  <a:lnTo>
                    <a:pt x="3480" y="123"/>
                  </a:lnTo>
                  <a:lnTo>
                    <a:pt x="3480" y="123"/>
                  </a:lnTo>
                  <a:lnTo>
                    <a:pt x="3481" y="123"/>
                  </a:lnTo>
                  <a:lnTo>
                    <a:pt x="3481" y="123"/>
                  </a:lnTo>
                  <a:lnTo>
                    <a:pt x="3481" y="123"/>
                  </a:lnTo>
                  <a:lnTo>
                    <a:pt x="3482" y="123"/>
                  </a:lnTo>
                  <a:lnTo>
                    <a:pt x="3482" y="123"/>
                  </a:lnTo>
                  <a:lnTo>
                    <a:pt x="3482" y="123"/>
                  </a:lnTo>
                  <a:lnTo>
                    <a:pt x="3482" y="123"/>
                  </a:lnTo>
                  <a:lnTo>
                    <a:pt x="3483" y="123"/>
                  </a:lnTo>
                  <a:lnTo>
                    <a:pt x="3483" y="123"/>
                  </a:lnTo>
                  <a:lnTo>
                    <a:pt x="3483" y="123"/>
                  </a:lnTo>
                  <a:lnTo>
                    <a:pt x="3484" y="123"/>
                  </a:lnTo>
                  <a:lnTo>
                    <a:pt x="3484" y="123"/>
                  </a:lnTo>
                  <a:lnTo>
                    <a:pt x="3484" y="123"/>
                  </a:lnTo>
                  <a:lnTo>
                    <a:pt x="3484" y="123"/>
                  </a:lnTo>
                  <a:lnTo>
                    <a:pt x="3485" y="123"/>
                  </a:lnTo>
                  <a:lnTo>
                    <a:pt x="3485" y="123"/>
                  </a:lnTo>
                  <a:lnTo>
                    <a:pt x="3485" y="123"/>
                  </a:lnTo>
                  <a:lnTo>
                    <a:pt x="3486" y="123"/>
                  </a:lnTo>
                  <a:lnTo>
                    <a:pt x="3486" y="123"/>
                  </a:lnTo>
                  <a:lnTo>
                    <a:pt x="3486" y="123"/>
                  </a:lnTo>
                  <a:lnTo>
                    <a:pt x="3486" y="123"/>
                  </a:lnTo>
                  <a:lnTo>
                    <a:pt x="3487" y="123"/>
                  </a:lnTo>
                  <a:lnTo>
                    <a:pt x="3487" y="123"/>
                  </a:lnTo>
                  <a:lnTo>
                    <a:pt x="3487" y="123"/>
                  </a:lnTo>
                  <a:lnTo>
                    <a:pt x="3488" y="123"/>
                  </a:lnTo>
                  <a:lnTo>
                    <a:pt x="3488" y="123"/>
                  </a:lnTo>
                  <a:lnTo>
                    <a:pt x="3488" y="123"/>
                  </a:lnTo>
                  <a:lnTo>
                    <a:pt x="3489" y="123"/>
                  </a:lnTo>
                  <a:lnTo>
                    <a:pt x="3489" y="123"/>
                  </a:lnTo>
                  <a:lnTo>
                    <a:pt x="3489" y="123"/>
                  </a:lnTo>
                  <a:lnTo>
                    <a:pt x="3489" y="123"/>
                  </a:lnTo>
                  <a:lnTo>
                    <a:pt x="3490" y="123"/>
                  </a:lnTo>
                  <a:lnTo>
                    <a:pt x="3490" y="123"/>
                  </a:lnTo>
                  <a:lnTo>
                    <a:pt x="3490" y="123"/>
                  </a:lnTo>
                  <a:lnTo>
                    <a:pt x="3490" y="123"/>
                  </a:lnTo>
                  <a:lnTo>
                    <a:pt x="3491" y="123"/>
                  </a:lnTo>
                  <a:lnTo>
                    <a:pt x="3491" y="123"/>
                  </a:lnTo>
                  <a:lnTo>
                    <a:pt x="3491" y="123"/>
                  </a:lnTo>
                  <a:lnTo>
                    <a:pt x="3492" y="123"/>
                  </a:lnTo>
                  <a:lnTo>
                    <a:pt x="3492" y="123"/>
                  </a:lnTo>
                  <a:lnTo>
                    <a:pt x="3492" y="123"/>
                  </a:lnTo>
                  <a:lnTo>
                    <a:pt x="3493" y="123"/>
                  </a:lnTo>
                  <a:lnTo>
                    <a:pt x="3493" y="123"/>
                  </a:lnTo>
                  <a:lnTo>
                    <a:pt x="3493" y="123"/>
                  </a:lnTo>
                  <a:lnTo>
                    <a:pt x="3493" y="123"/>
                  </a:lnTo>
                  <a:lnTo>
                    <a:pt x="3494" y="123"/>
                  </a:lnTo>
                  <a:lnTo>
                    <a:pt x="3494" y="123"/>
                  </a:lnTo>
                  <a:lnTo>
                    <a:pt x="3494" y="123"/>
                  </a:lnTo>
                  <a:lnTo>
                    <a:pt x="3495" y="123"/>
                  </a:lnTo>
                  <a:lnTo>
                    <a:pt x="3495" y="123"/>
                  </a:lnTo>
                  <a:lnTo>
                    <a:pt x="3495" y="123"/>
                  </a:lnTo>
                  <a:lnTo>
                    <a:pt x="3495" y="123"/>
                  </a:lnTo>
                  <a:lnTo>
                    <a:pt x="3495" y="123"/>
                  </a:lnTo>
                  <a:lnTo>
                    <a:pt x="3496" y="123"/>
                  </a:lnTo>
                  <a:lnTo>
                    <a:pt x="3496" y="123"/>
                  </a:lnTo>
                  <a:lnTo>
                    <a:pt x="3497" y="123"/>
                  </a:lnTo>
                  <a:lnTo>
                    <a:pt x="3497" y="123"/>
                  </a:lnTo>
                  <a:lnTo>
                    <a:pt x="3497" y="123"/>
                  </a:lnTo>
                  <a:lnTo>
                    <a:pt x="3497" y="123"/>
                  </a:lnTo>
                  <a:lnTo>
                    <a:pt x="3498" y="123"/>
                  </a:lnTo>
                  <a:lnTo>
                    <a:pt x="3498" y="123"/>
                  </a:lnTo>
                  <a:lnTo>
                    <a:pt x="3498" y="123"/>
                  </a:lnTo>
                  <a:lnTo>
                    <a:pt x="3499" y="123"/>
                  </a:lnTo>
                  <a:lnTo>
                    <a:pt x="3499" y="123"/>
                  </a:lnTo>
                  <a:lnTo>
                    <a:pt x="3499" y="123"/>
                  </a:lnTo>
                  <a:lnTo>
                    <a:pt x="3499" y="123"/>
                  </a:lnTo>
                  <a:lnTo>
                    <a:pt x="3500" y="123"/>
                  </a:lnTo>
                  <a:lnTo>
                    <a:pt x="3500" y="123"/>
                  </a:lnTo>
                  <a:lnTo>
                    <a:pt x="3500" y="123"/>
                  </a:lnTo>
                  <a:lnTo>
                    <a:pt x="3501" y="123"/>
                  </a:lnTo>
                  <a:lnTo>
                    <a:pt x="3501" y="123"/>
                  </a:lnTo>
                  <a:lnTo>
                    <a:pt x="3501" y="123"/>
                  </a:lnTo>
                  <a:lnTo>
                    <a:pt x="3501" y="123"/>
                  </a:lnTo>
                  <a:lnTo>
                    <a:pt x="3502" y="123"/>
                  </a:lnTo>
                  <a:lnTo>
                    <a:pt x="3502" y="123"/>
                  </a:lnTo>
                  <a:lnTo>
                    <a:pt x="3502" y="123"/>
                  </a:lnTo>
                  <a:lnTo>
                    <a:pt x="3503" y="123"/>
                  </a:lnTo>
                  <a:lnTo>
                    <a:pt x="3503" y="123"/>
                  </a:lnTo>
                  <a:lnTo>
                    <a:pt x="3503" y="123"/>
                  </a:lnTo>
                  <a:lnTo>
                    <a:pt x="3503" y="123"/>
                  </a:lnTo>
                  <a:lnTo>
                    <a:pt x="3504" y="123"/>
                  </a:lnTo>
                  <a:lnTo>
                    <a:pt x="3504" y="123"/>
                  </a:lnTo>
                  <a:lnTo>
                    <a:pt x="3504" y="123"/>
                  </a:lnTo>
                  <a:lnTo>
                    <a:pt x="3505" y="123"/>
                  </a:lnTo>
                  <a:lnTo>
                    <a:pt x="3505" y="123"/>
                  </a:lnTo>
                  <a:lnTo>
                    <a:pt x="3505" y="123"/>
                  </a:lnTo>
                  <a:lnTo>
                    <a:pt x="3505" y="123"/>
                  </a:lnTo>
                  <a:lnTo>
                    <a:pt x="3506" y="123"/>
                  </a:lnTo>
                  <a:lnTo>
                    <a:pt x="3506" y="123"/>
                  </a:lnTo>
                  <a:lnTo>
                    <a:pt x="3506" y="123"/>
                  </a:lnTo>
                  <a:lnTo>
                    <a:pt x="3507" y="123"/>
                  </a:lnTo>
                  <a:lnTo>
                    <a:pt x="3507" y="123"/>
                  </a:lnTo>
                  <a:lnTo>
                    <a:pt x="3507" y="123"/>
                  </a:lnTo>
                  <a:lnTo>
                    <a:pt x="3507" y="123"/>
                  </a:lnTo>
                  <a:lnTo>
                    <a:pt x="3508" y="123"/>
                  </a:lnTo>
                  <a:lnTo>
                    <a:pt x="3508" y="123"/>
                  </a:lnTo>
                  <a:lnTo>
                    <a:pt x="3508" y="123"/>
                  </a:lnTo>
                  <a:lnTo>
                    <a:pt x="3509" y="123"/>
                  </a:lnTo>
                  <a:lnTo>
                    <a:pt x="3509" y="123"/>
                  </a:lnTo>
                  <a:lnTo>
                    <a:pt x="3509" y="123"/>
                  </a:lnTo>
                  <a:lnTo>
                    <a:pt x="3509" y="123"/>
                  </a:lnTo>
                  <a:lnTo>
                    <a:pt x="3510" y="123"/>
                  </a:lnTo>
                  <a:lnTo>
                    <a:pt x="3510" y="123"/>
                  </a:lnTo>
                  <a:lnTo>
                    <a:pt x="3510" y="123"/>
                  </a:lnTo>
                  <a:lnTo>
                    <a:pt x="3511" y="123"/>
                  </a:lnTo>
                  <a:lnTo>
                    <a:pt x="3511" y="123"/>
                  </a:lnTo>
                  <a:lnTo>
                    <a:pt x="3511" y="123"/>
                  </a:lnTo>
                  <a:lnTo>
                    <a:pt x="3511" y="123"/>
                  </a:lnTo>
                  <a:lnTo>
                    <a:pt x="3512" y="123"/>
                  </a:lnTo>
                  <a:lnTo>
                    <a:pt x="3512" y="123"/>
                  </a:lnTo>
                  <a:lnTo>
                    <a:pt x="3512" y="123"/>
                  </a:lnTo>
                  <a:lnTo>
                    <a:pt x="3513" y="123"/>
                  </a:lnTo>
                  <a:lnTo>
                    <a:pt x="3513" y="123"/>
                  </a:lnTo>
                  <a:lnTo>
                    <a:pt x="3513" y="123"/>
                  </a:lnTo>
                  <a:lnTo>
                    <a:pt x="3514" y="123"/>
                  </a:lnTo>
                  <a:lnTo>
                    <a:pt x="3514" y="123"/>
                  </a:lnTo>
                  <a:lnTo>
                    <a:pt x="3514" y="123"/>
                  </a:lnTo>
                  <a:lnTo>
                    <a:pt x="3514" y="123"/>
                  </a:lnTo>
                  <a:lnTo>
                    <a:pt x="3515" y="123"/>
                  </a:lnTo>
                  <a:lnTo>
                    <a:pt x="3515" y="123"/>
                  </a:lnTo>
                  <a:lnTo>
                    <a:pt x="3515" y="123"/>
                  </a:lnTo>
                  <a:lnTo>
                    <a:pt x="3516" y="123"/>
                  </a:lnTo>
                  <a:lnTo>
                    <a:pt x="3516" y="123"/>
                  </a:lnTo>
                  <a:lnTo>
                    <a:pt x="3516" y="123"/>
                  </a:lnTo>
                  <a:lnTo>
                    <a:pt x="3516" y="123"/>
                  </a:lnTo>
                  <a:lnTo>
                    <a:pt x="3517" y="123"/>
                  </a:lnTo>
                  <a:lnTo>
                    <a:pt x="3517" y="123"/>
                  </a:lnTo>
                  <a:lnTo>
                    <a:pt x="3517" y="123"/>
                  </a:lnTo>
                  <a:lnTo>
                    <a:pt x="3518" y="123"/>
                  </a:lnTo>
                  <a:lnTo>
                    <a:pt x="3518" y="123"/>
                  </a:lnTo>
                  <a:lnTo>
                    <a:pt x="3518" y="123"/>
                  </a:lnTo>
                  <a:lnTo>
                    <a:pt x="3518" y="123"/>
                  </a:lnTo>
                  <a:lnTo>
                    <a:pt x="3519" y="123"/>
                  </a:lnTo>
                  <a:lnTo>
                    <a:pt x="3519" y="123"/>
                  </a:lnTo>
                  <a:lnTo>
                    <a:pt x="3519" y="123"/>
                  </a:lnTo>
                  <a:lnTo>
                    <a:pt x="3520" y="123"/>
                  </a:lnTo>
                  <a:lnTo>
                    <a:pt x="3520" y="123"/>
                  </a:lnTo>
                  <a:lnTo>
                    <a:pt x="3520" y="123"/>
                  </a:lnTo>
                  <a:lnTo>
                    <a:pt x="3520" y="123"/>
                  </a:lnTo>
                  <a:lnTo>
                    <a:pt x="3521" y="123"/>
                  </a:lnTo>
                  <a:lnTo>
                    <a:pt x="3521" y="123"/>
                  </a:lnTo>
                  <a:lnTo>
                    <a:pt x="3521" y="123"/>
                  </a:lnTo>
                  <a:lnTo>
                    <a:pt x="3521" y="123"/>
                  </a:lnTo>
                  <a:lnTo>
                    <a:pt x="3522" y="123"/>
                  </a:lnTo>
                  <a:lnTo>
                    <a:pt x="3522" y="123"/>
                  </a:lnTo>
                  <a:lnTo>
                    <a:pt x="3522" y="123"/>
                  </a:lnTo>
                  <a:lnTo>
                    <a:pt x="3523" y="123"/>
                  </a:lnTo>
                  <a:lnTo>
                    <a:pt x="3523" y="123"/>
                  </a:lnTo>
                  <a:lnTo>
                    <a:pt x="3523" y="123"/>
                  </a:lnTo>
                  <a:lnTo>
                    <a:pt x="3524" y="123"/>
                  </a:lnTo>
                  <a:lnTo>
                    <a:pt x="3524" y="123"/>
                  </a:lnTo>
                  <a:lnTo>
                    <a:pt x="3524" y="123"/>
                  </a:lnTo>
                  <a:lnTo>
                    <a:pt x="3524" y="123"/>
                  </a:lnTo>
                  <a:lnTo>
                    <a:pt x="3525" y="123"/>
                  </a:lnTo>
                  <a:lnTo>
                    <a:pt x="3525" y="123"/>
                  </a:lnTo>
                  <a:lnTo>
                    <a:pt x="3525" y="123"/>
                  </a:lnTo>
                  <a:lnTo>
                    <a:pt x="3526" y="123"/>
                  </a:lnTo>
                  <a:lnTo>
                    <a:pt x="3526" y="123"/>
                  </a:lnTo>
                  <a:lnTo>
                    <a:pt x="3526" y="123"/>
                  </a:lnTo>
                  <a:lnTo>
                    <a:pt x="3526" y="123"/>
                  </a:lnTo>
                  <a:lnTo>
                    <a:pt x="3526" y="123"/>
                  </a:lnTo>
                  <a:lnTo>
                    <a:pt x="3527" y="123"/>
                  </a:lnTo>
                  <a:lnTo>
                    <a:pt x="3527" y="123"/>
                  </a:lnTo>
                  <a:lnTo>
                    <a:pt x="3528" y="123"/>
                  </a:lnTo>
                  <a:lnTo>
                    <a:pt x="3528" y="123"/>
                  </a:lnTo>
                  <a:lnTo>
                    <a:pt x="3528" y="123"/>
                  </a:lnTo>
                  <a:lnTo>
                    <a:pt x="3528" y="123"/>
                  </a:lnTo>
                  <a:lnTo>
                    <a:pt x="3529" y="123"/>
                  </a:lnTo>
                  <a:lnTo>
                    <a:pt x="3529" y="123"/>
                  </a:lnTo>
                  <a:lnTo>
                    <a:pt x="3529" y="123"/>
                  </a:lnTo>
                  <a:lnTo>
                    <a:pt x="3530" y="123"/>
                  </a:lnTo>
                  <a:lnTo>
                    <a:pt x="3530" y="123"/>
                  </a:lnTo>
                  <a:lnTo>
                    <a:pt x="3530" y="123"/>
                  </a:lnTo>
                  <a:lnTo>
                    <a:pt x="3530" y="123"/>
                  </a:lnTo>
                  <a:lnTo>
                    <a:pt x="3531" y="123"/>
                  </a:lnTo>
                  <a:lnTo>
                    <a:pt x="3531" y="123"/>
                  </a:lnTo>
                  <a:lnTo>
                    <a:pt x="3531" y="123"/>
                  </a:lnTo>
                  <a:lnTo>
                    <a:pt x="3532" y="123"/>
                  </a:lnTo>
                  <a:lnTo>
                    <a:pt x="3532" y="123"/>
                  </a:lnTo>
                  <a:lnTo>
                    <a:pt x="3532" y="123"/>
                  </a:lnTo>
                  <a:lnTo>
                    <a:pt x="3532" y="123"/>
                  </a:lnTo>
                  <a:lnTo>
                    <a:pt x="3533" y="123"/>
                  </a:lnTo>
                  <a:lnTo>
                    <a:pt x="3533" y="123"/>
                  </a:lnTo>
                  <a:lnTo>
                    <a:pt x="3533" y="123"/>
                  </a:lnTo>
                  <a:lnTo>
                    <a:pt x="3534" y="123"/>
                  </a:lnTo>
                  <a:lnTo>
                    <a:pt x="3534" y="123"/>
                  </a:lnTo>
                  <a:lnTo>
                    <a:pt x="3534" y="123"/>
                  </a:lnTo>
                  <a:lnTo>
                    <a:pt x="3534" y="123"/>
                  </a:lnTo>
                  <a:lnTo>
                    <a:pt x="3535" y="123"/>
                  </a:lnTo>
                  <a:lnTo>
                    <a:pt x="3535" y="123"/>
                  </a:lnTo>
                  <a:lnTo>
                    <a:pt x="3535" y="123"/>
                  </a:lnTo>
                  <a:lnTo>
                    <a:pt x="3536" y="123"/>
                  </a:lnTo>
                  <a:lnTo>
                    <a:pt x="3536" y="123"/>
                  </a:lnTo>
                  <a:lnTo>
                    <a:pt x="3536" y="123"/>
                  </a:lnTo>
                  <a:lnTo>
                    <a:pt x="3536" y="123"/>
                  </a:lnTo>
                  <a:lnTo>
                    <a:pt x="3537" y="123"/>
                  </a:lnTo>
                  <a:lnTo>
                    <a:pt x="3537" y="123"/>
                  </a:lnTo>
                  <a:lnTo>
                    <a:pt x="3537" y="123"/>
                  </a:lnTo>
                  <a:lnTo>
                    <a:pt x="3538" y="123"/>
                  </a:lnTo>
                  <a:lnTo>
                    <a:pt x="3538" y="123"/>
                  </a:lnTo>
                  <a:lnTo>
                    <a:pt x="3538" y="123"/>
                  </a:lnTo>
                  <a:lnTo>
                    <a:pt x="3539" y="123"/>
                  </a:lnTo>
                  <a:lnTo>
                    <a:pt x="3539" y="123"/>
                  </a:lnTo>
                  <a:lnTo>
                    <a:pt x="3539" y="123"/>
                  </a:lnTo>
                  <a:lnTo>
                    <a:pt x="3539" y="123"/>
                  </a:lnTo>
                  <a:lnTo>
                    <a:pt x="3540" y="123"/>
                  </a:lnTo>
                  <a:lnTo>
                    <a:pt x="3540" y="123"/>
                  </a:lnTo>
                  <a:lnTo>
                    <a:pt x="3540" y="123"/>
                  </a:lnTo>
                  <a:lnTo>
                    <a:pt x="3541" y="123"/>
                  </a:lnTo>
                  <a:lnTo>
                    <a:pt x="3541" y="123"/>
                  </a:lnTo>
                  <a:lnTo>
                    <a:pt x="3541" y="123"/>
                  </a:lnTo>
                  <a:lnTo>
                    <a:pt x="3541" y="123"/>
                  </a:lnTo>
                  <a:lnTo>
                    <a:pt x="3542" y="123"/>
                  </a:lnTo>
                  <a:lnTo>
                    <a:pt x="3542" y="123"/>
                  </a:lnTo>
                  <a:lnTo>
                    <a:pt x="3542" y="123"/>
                  </a:lnTo>
                  <a:lnTo>
                    <a:pt x="3543" y="123"/>
                  </a:lnTo>
                  <a:lnTo>
                    <a:pt x="3543" y="123"/>
                  </a:lnTo>
                  <a:lnTo>
                    <a:pt x="3543" y="123"/>
                  </a:lnTo>
                  <a:lnTo>
                    <a:pt x="3543" y="123"/>
                  </a:lnTo>
                  <a:lnTo>
                    <a:pt x="3544" y="123"/>
                  </a:lnTo>
                  <a:lnTo>
                    <a:pt x="3544" y="123"/>
                  </a:lnTo>
                  <a:lnTo>
                    <a:pt x="3544" y="123"/>
                  </a:lnTo>
                  <a:lnTo>
                    <a:pt x="3545" y="123"/>
                  </a:lnTo>
                  <a:lnTo>
                    <a:pt x="3545" y="123"/>
                  </a:lnTo>
                  <a:lnTo>
                    <a:pt x="3545" y="123"/>
                  </a:lnTo>
                  <a:lnTo>
                    <a:pt x="3545" y="123"/>
                  </a:lnTo>
                  <a:lnTo>
                    <a:pt x="3546" y="123"/>
                  </a:lnTo>
                  <a:lnTo>
                    <a:pt x="3546" y="123"/>
                  </a:lnTo>
                  <a:lnTo>
                    <a:pt x="3546" y="123"/>
                  </a:lnTo>
                  <a:lnTo>
                    <a:pt x="3547" y="123"/>
                  </a:lnTo>
                  <a:lnTo>
                    <a:pt x="3547" y="123"/>
                  </a:lnTo>
                  <a:lnTo>
                    <a:pt x="3547" y="123"/>
                  </a:lnTo>
                  <a:lnTo>
                    <a:pt x="3547" y="123"/>
                  </a:lnTo>
                  <a:lnTo>
                    <a:pt x="3548" y="123"/>
                  </a:lnTo>
                  <a:lnTo>
                    <a:pt x="3548" y="123"/>
                  </a:lnTo>
                  <a:lnTo>
                    <a:pt x="3548" y="123"/>
                  </a:lnTo>
                  <a:lnTo>
                    <a:pt x="3549" y="123"/>
                  </a:lnTo>
                  <a:lnTo>
                    <a:pt x="3549" y="123"/>
                  </a:lnTo>
                  <a:lnTo>
                    <a:pt x="3549" y="123"/>
                  </a:lnTo>
                  <a:lnTo>
                    <a:pt x="3549" y="123"/>
                  </a:lnTo>
                  <a:lnTo>
                    <a:pt x="3550" y="123"/>
                  </a:lnTo>
                  <a:lnTo>
                    <a:pt x="3550" y="123"/>
                  </a:lnTo>
                  <a:lnTo>
                    <a:pt x="3550" y="123"/>
                  </a:lnTo>
                  <a:lnTo>
                    <a:pt x="3551" y="123"/>
                  </a:lnTo>
                  <a:lnTo>
                    <a:pt x="3551" y="123"/>
                  </a:lnTo>
                  <a:lnTo>
                    <a:pt x="3551" y="123"/>
                  </a:lnTo>
                  <a:lnTo>
                    <a:pt x="3551" y="123"/>
                  </a:lnTo>
                  <a:lnTo>
                    <a:pt x="3552" y="123"/>
                  </a:lnTo>
                  <a:lnTo>
                    <a:pt x="3552" y="123"/>
                  </a:lnTo>
                  <a:lnTo>
                    <a:pt x="3552" y="123"/>
                  </a:lnTo>
                  <a:lnTo>
                    <a:pt x="3552" y="123"/>
                  </a:lnTo>
                  <a:lnTo>
                    <a:pt x="3553" y="123"/>
                  </a:lnTo>
                  <a:lnTo>
                    <a:pt x="3553" y="123"/>
                  </a:lnTo>
                  <a:lnTo>
                    <a:pt x="3553" y="123"/>
                  </a:lnTo>
                  <a:lnTo>
                    <a:pt x="3554" y="123"/>
                  </a:lnTo>
                  <a:lnTo>
                    <a:pt x="3554" y="123"/>
                  </a:lnTo>
                  <a:lnTo>
                    <a:pt x="3554" y="123"/>
                  </a:lnTo>
                  <a:lnTo>
                    <a:pt x="3555" y="123"/>
                  </a:lnTo>
                  <a:lnTo>
                    <a:pt x="3555" y="123"/>
                  </a:lnTo>
                  <a:lnTo>
                    <a:pt x="3555" y="123"/>
                  </a:lnTo>
                  <a:lnTo>
                    <a:pt x="3555" y="123"/>
                  </a:lnTo>
                  <a:lnTo>
                    <a:pt x="3556" y="123"/>
                  </a:lnTo>
                  <a:lnTo>
                    <a:pt x="3556" y="123"/>
                  </a:lnTo>
                  <a:lnTo>
                    <a:pt x="3556" y="123"/>
                  </a:lnTo>
                  <a:lnTo>
                    <a:pt x="3557" y="123"/>
                  </a:lnTo>
                  <a:lnTo>
                    <a:pt x="3557" y="123"/>
                  </a:lnTo>
                  <a:lnTo>
                    <a:pt x="3557" y="123"/>
                  </a:lnTo>
                  <a:lnTo>
                    <a:pt x="3557" y="123"/>
                  </a:lnTo>
                  <a:lnTo>
                    <a:pt x="3557" y="123"/>
                  </a:lnTo>
                  <a:lnTo>
                    <a:pt x="3558" y="123"/>
                  </a:lnTo>
                  <a:lnTo>
                    <a:pt x="3558" y="123"/>
                  </a:lnTo>
                  <a:lnTo>
                    <a:pt x="3559" y="123"/>
                  </a:lnTo>
                  <a:lnTo>
                    <a:pt x="3559" y="123"/>
                  </a:lnTo>
                  <a:lnTo>
                    <a:pt x="3559" y="123"/>
                  </a:lnTo>
                  <a:lnTo>
                    <a:pt x="3559" y="123"/>
                  </a:lnTo>
                  <a:lnTo>
                    <a:pt x="3560" y="123"/>
                  </a:lnTo>
                  <a:lnTo>
                    <a:pt x="3560" y="123"/>
                  </a:lnTo>
                  <a:lnTo>
                    <a:pt x="3560" y="123"/>
                  </a:lnTo>
                  <a:lnTo>
                    <a:pt x="3561" y="123"/>
                  </a:lnTo>
                  <a:lnTo>
                    <a:pt x="3561" y="123"/>
                  </a:lnTo>
                  <a:lnTo>
                    <a:pt x="3561" y="123"/>
                  </a:lnTo>
                  <a:lnTo>
                    <a:pt x="3561" y="123"/>
                  </a:lnTo>
                  <a:lnTo>
                    <a:pt x="3562" y="123"/>
                  </a:lnTo>
                  <a:lnTo>
                    <a:pt x="3562" y="123"/>
                  </a:lnTo>
                  <a:lnTo>
                    <a:pt x="3562" y="123"/>
                  </a:lnTo>
                  <a:lnTo>
                    <a:pt x="3563" y="123"/>
                  </a:lnTo>
                  <a:lnTo>
                    <a:pt x="3563" y="123"/>
                  </a:lnTo>
                  <a:lnTo>
                    <a:pt x="3563" y="123"/>
                  </a:lnTo>
                  <a:lnTo>
                    <a:pt x="3563" y="123"/>
                  </a:lnTo>
                  <a:lnTo>
                    <a:pt x="3564" y="123"/>
                  </a:lnTo>
                  <a:lnTo>
                    <a:pt x="3564" y="123"/>
                  </a:lnTo>
                  <a:lnTo>
                    <a:pt x="3564" y="123"/>
                  </a:lnTo>
                  <a:lnTo>
                    <a:pt x="3565" y="123"/>
                  </a:lnTo>
                  <a:lnTo>
                    <a:pt x="3565" y="123"/>
                  </a:lnTo>
                  <a:lnTo>
                    <a:pt x="3565" y="123"/>
                  </a:lnTo>
                  <a:lnTo>
                    <a:pt x="3566" y="123"/>
                  </a:lnTo>
                  <a:lnTo>
                    <a:pt x="3566" y="123"/>
                  </a:lnTo>
                  <a:lnTo>
                    <a:pt x="3566" y="123"/>
                  </a:lnTo>
                  <a:lnTo>
                    <a:pt x="3566" y="123"/>
                  </a:lnTo>
                  <a:lnTo>
                    <a:pt x="3567" y="123"/>
                  </a:lnTo>
                  <a:lnTo>
                    <a:pt x="3567" y="123"/>
                  </a:lnTo>
                  <a:lnTo>
                    <a:pt x="3567" y="123"/>
                  </a:lnTo>
                  <a:lnTo>
                    <a:pt x="3568" y="123"/>
                  </a:lnTo>
                  <a:lnTo>
                    <a:pt x="3568" y="123"/>
                  </a:lnTo>
                  <a:lnTo>
                    <a:pt x="3568" y="123"/>
                  </a:lnTo>
                  <a:lnTo>
                    <a:pt x="3568" y="123"/>
                  </a:lnTo>
                  <a:lnTo>
                    <a:pt x="3569" y="123"/>
                  </a:lnTo>
                  <a:lnTo>
                    <a:pt x="3569" y="123"/>
                  </a:lnTo>
                  <a:lnTo>
                    <a:pt x="3569" y="123"/>
                  </a:lnTo>
                  <a:lnTo>
                    <a:pt x="3570" y="123"/>
                  </a:lnTo>
                  <a:lnTo>
                    <a:pt x="3570" y="123"/>
                  </a:lnTo>
                  <a:lnTo>
                    <a:pt x="3570" y="123"/>
                  </a:lnTo>
                  <a:lnTo>
                    <a:pt x="3570" y="123"/>
                  </a:lnTo>
                  <a:lnTo>
                    <a:pt x="3571" y="123"/>
                  </a:lnTo>
                  <a:lnTo>
                    <a:pt x="3571" y="123"/>
                  </a:lnTo>
                  <a:lnTo>
                    <a:pt x="3571" y="123"/>
                  </a:lnTo>
                  <a:lnTo>
                    <a:pt x="3572" y="123"/>
                  </a:lnTo>
                  <a:lnTo>
                    <a:pt x="3572" y="123"/>
                  </a:lnTo>
                  <a:lnTo>
                    <a:pt x="3572" y="123"/>
                  </a:lnTo>
                  <a:lnTo>
                    <a:pt x="3572" y="123"/>
                  </a:lnTo>
                  <a:lnTo>
                    <a:pt x="3573" y="123"/>
                  </a:lnTo>
                  <a:lnTo>
                    <a:pt x="3573" y="123"/>
                  </a:lnTo>
                  <a:lnTo>
                    <a:pt x="3573" y="123"/>
                  </a:lnTo>
                  <a:lnTo>
                    <a:pt x="3574" y="123"/>
                  </a:lnTo>
                  <a:lnTo>
                    <a:pt x="3574" y="123"/>
                  </a:lnTo>
                  <a:lnTo>
                    <a:pt x="3574" y="123"/>
                  </a:lnTo>
                  <a:lnTo>
                    <a:pt x="3574" y="123"/>
                  </a:lnTo>
                  <a:lnTo>
                    <a:pt x="3575" y="123"/>
                  </a:lnTo>
                  <a:lnTo>
                    <a:pt x="3575" y="123"/>
                  </a:lnTo>
                  <a:lnTo>
                    <a:pt x="3575" y="123"/>
                  </a:lnTo>
                  <a:lnTo>
                    <a:pt x="3576" y="123"/>
                  </a:lnTo>
                  <a:lnTo>
                    <a:pt x="3576" y="123"/>
                  </a:lnTo>
                  <a:lnTo>
                    <a:pt x="3576" y="123"/>
                  </a:lnTo>
                  <a:lnTo>
                    <a:pt x="3576" y="123"/>
                  </a:lnTo>
                  <a:lnTo>
                    <a:pt x="3577" y="123"/>
                  </a:lnTo>
                  <a:lnTo>
                    <a:pt x="3577" y="123"/>
                  </a:lnTo>
                  <a:lnTo>
                    <a:pt x="3577" y="123"/>
                  </a:lnTo>
                  <a:lnTo>
                    <a:pt x="3578" y="123"/>
                  </a:lnTo>
                  <a:lnTo>
                    <a:pt x="3578" y="123"/>
                  </a:lnTo>
                  <a:lnTo>
                    <a:pt x="3578" y="123"/>
                  </a:lnTo>
                  <a:lnTo>
                    <a:pt x="3578" y="123"/>
                  </a:lnTo>
                  <a:lnTo>
                    <a:pt x="3579" y="123"/>
                  </a:lnTo>
                  <a:lnTo>
                    <a:pt x="3579" y="123"/>
                  </a:lnTo>
                  <a:lnTo>
                    <a:pt x="3579" y="123"/>
                  </a:lnTo>
                  <a:lnTo>
                    <a:pt x="3580" y="123"/>
                  </a:lnTo>
                  <a:lnTo>
                    <a:pt x="3580" y="123"/>
                  </a:lnTo>
                  <a:lnTo>
                    <a:pt x="3580" y="123"/>
                  </a:lnTo>
                  <a:lnTo>
                    <a:pt x="3580" y="123"/>
                  </a:lnTo>
                  <a:lnTo>
                    <a:pt x="3581" y="123"/>
                  </a:lnTo>
                  <a:lnTo>
                    <a:pt x="3581" y="123"/>
                  </a:lnTo>
                  <a:lnTo>
                    <a:pt x="3581" y="123"/>
                  </a:lnTo>
                  <a:lnTo>
                    <a:pt x="3582" y="123"/>
                  </a:lnTo>
                  <a:lnTo>
                    <a:pt x="3582" y="123"/>
                  </a:lnTo>
                  <a:lnTo>
                    <a:pt x="3582" y="123"/>
                  </a:lnTo>
                  <a:lnTo>
                    <a:pt x="3582" y="123"/>
                  </a:lnTo>
                  <a:lnTo>
                    <a:pt x="3583" y="123"/>
                  </a:lnTo>
                  <a:lnTo>
                    <a:pt x="3583" y="123"/>
                  </a:lnTo>
                  <a:lnTo>
                    <a:pt x="3583" y="123"/>
                  </a:lnTo>
                  <a:lnTo>
                    <a:pt x="3583" y="123"/>
                  </a:lnTo>
                  <a:lnTo>
                    <a:pt x="3584" y="123"/>
                  </a:lnTo>
                  <a:lnTo>
                    <a:pt x="3584" y="123"/>
                  </a:lnTo>
                  <a:lnTo>
                    <a:pt x="3584" y="123"/>
                  </a:lnTo>
                  <a:lnTo>
                    <a:pt x="3585" y="123"/>
                  </a:lnTo>
                  <a:lnTo>
                    <a:pt x="3585" y="123"/>
                  </a:lnTo>
                  <a:lnTo>
                    <a:pt x="3585" y="123"/>
                  </a:lnTo>
                  <a:lnTo>
                    <a:pt x="3586" y="123"/>
                  </a:lnTo>
                  <a:lnTo>
                    <a:pt x="3586" y="123"/>
                  </a:lnTo>
                  <a:lnTo>
                    <a:pt x="3586" y="123"/>
                  </a:lnTo>
                  <a:lnTo>
                    <a:pt x="3586" y="123"/>
                  </a:lnTo>
                  <a:lnTo>
                    <a:pt x="3587" y="123"/>
                  </a:lnTo>
                  <a:lnTo>
                    <a:pt x="3587" y="123"/>
                  </a:lnTo>
                  <a:lnTo>
                    <a:pt x="3587" y="123"/>
                  </a:lnTo>
                  <a:lnTo>
                    <a:pt x="3588" y="123"/>
                  </a:lnTo>
                  <a:lnTo>
                    <a:pt x="3588" y="123"/>
                  </a:lnTo>
                  <a:lnTo>
                    <a:pt x="3588" y="123"/>
                  </a:lnTo>
                  <a:lnTo>
                    <a:pt x="3588" y="123"/>
                  </a:lnTo>
                  <a:lnTo>
                    <a:pt x="3588" y="123"/>
                  </a:lnTo>
                  <a:lnTo>
                    <a:pt x="3589" y="123"/>
                  </a:lnTo>
                  <a:lnTo>
                    <a:pt x="3589" y="123"/>
                  </a:lnTo>
                  <a:lnTo>
                    <a:pt x="3590" y="123"/>
                  </a:lnTo>
                  <a:lnTo>
                    <a:pt x="3590" y="123"/>
                  </a:lnTo>
                  <a:lnTo>
                    <a:pt x="3590" y="123"/>
                  </a:lnTo>
                  <a:lnTo>
                    <a:pt x="3591" y="123"/>
                  </a:lnTo>
                  <a:lnTo>
                    <a:pt x="3591" y="123"/>
                  </a:lnTo>
                  <a:lnTo>
                    <a:pt x="3591" y="123"/>
                  </a:lnTo>
                  <a:lnTo>
                    <a:pt x="3591" y="123"/>
                  </a:lnTo>
                  <a:lnTo>
                    <a:pt x="3592" y="123"/>
                  </a:lnTo>
                  <a:lnTo>
                    <a:pt x="3592" y="123"/>
                  </a:lnTo>
                  <a:lnTo>
                    <a:pt x="3592" y="123"/>
                  </a:lnTo>
                  <a:lnTo>
                    <a:pt x="3593" y="123"/>
                  </a:lnTo>
                  <a:lnTo>
                    <a:pt x="3593" y="123"/>
                  </a:lnTo>
                  <a:lnTo>
                    <a:pt x="3593" y="123"/>
                  </a:lnTo>
                  <a:lnTo>
                    <a:pt x="3593" y="123"/>
                  </a:lnTo>
                  <a:lnTo>
                    <a:pt x="3594" y="123"/>
                  </a:lnTo>
                  <a:lnTo>
                    <a:pt x="3594" y="123"/>
                  </a:lnTo>
                  <a:lnTo>
                    <a:pt x="3594" y="123"/>
                  </a:lnTo>
                  <a:lnTo>
                    <a:pt x="3595" y="123"/>
                  </a:lnTo>
                  <a:lnTo>
                    <a:pt x="3595" y="123"/>
                  </a:lnTo>
                  <a:lnTo>
                    <a:pt x="3595" y="123"/>
                  </a:lnTo>
                  <a:lnTo>
                    <a:pt x="3595" y="123"/>
                  </a:lnTo>
                  <a:lnTo>
                    <a:pt x="3596" y="123"/>
                  </a:lnTo>
                  <a:lnTo>
                    <a:pt x="3596" y="123"/>
                  </a:lnTo>
                  <a:lnTo>
                    <a:pt x="3596" y="123"/>
                  </a:lnTo>
                  <a:lnTo>
                    <a:pt x="3597" y="123"/>
                  </a:lnTo>
                  <a:lnTo>
                    <a:pt x="3597" y="123"/>
                  </a:lnTo>
                  <a:lnTo>
                    <a:pt x="3597" y="123"/>
                  </a:lnTo>
                  <a:lnTo>
                    <a:pt x="3597" y="123"/>
                  </a:lnTo>
                  <a:lnTo>
                    <a:pt x="3598" y="123"/>
                  </a:lnTo>
                  <a:lnTo>
                    <a:pt x="3598" y="123"/>
                  </a:lnTo>
                  <a:lnTo>
                    <a:pt x="3598" y="123"/>
                  </a:lnTo>
                  <a:lnTo>
                    <a:pt x="3599" y="123"/>
                  </a:lnTo>
                  <a:lnTo>
                    <a:pt x="3599" y="123"/>
                  </a:lnTo>
                  <a:lnTo>
                    <a:pt x="3599" y="123"/>
                  </a:lnTo>
                  <a:lnTo>
                    <a:pt x="3599" y="123"/>
                  </a:lnTo>
                  <a:lnTo>
                    <a:pt x="3600" y="123"/>
                  </a:lnTo>
                  <a:lnTo>
                    <a:pt x="3600" y="123"/>
                  </a:lnTo>
                  <a:lnTo>
                    <a:pt x="3600" y="123"/>
                  </a:lnTo>
                  <a:lnTo>
                    <a:pt x="3601" y="123"/>
                  </a:lnTo>
                  <a:lnTo>
                    <a:pt x="3601" y="123"/>
                  </a:lnTo>
                  <a:lnTo>
                    <a:pt x="3601" y="123"/>
                  </a:lnTo>
                  <a:lnTo>
                    <a:pt x="3601" y="123"/>
                  </a:lnTo>
                  <a:lnTo>
                    <a:pt x="3602" y="123"/>
                  </a:lnTo>
                  <a:lnTo>
                    <a:pt x="3602" y="123"/>
                  </a:lnTo>
                  <a:lnTo>
                    <a:pt x="3602" y="123"/>
                  </a:lnTo>
                  <a:lnTo>
                    <a:pt x="3603" y="123"/>
                  </a:lnTo>
                  <a:lnTo>
                    <a:pt x="3603" y="123"/>
                  </a:lnTo>
                  <a:lnTo>
                    <a:pt x="3603" y="123"/>
                  </a:lnTo>
                  <a:lnTo>
                    <a:pt x="3603" y="123"/>
                  </a:lnTo>
                  <a:lnTo>
                    <a:pt x="3604" y="123"/>
                  </a:lnTo>
                  <a:lnTo>
                    <a:pt x="3604" y="123"/>
                  </a:lnTo>
                  <a:lnTo>
                    <a:pt x="3604" y="123"/>
                  </a:lnTo>
                  <a:lnTo>
                    <a:pt x="3605" y="123"/>
                  </a:lnTo>
                  <a:lnTo>
                    <a:pt x="3605" y="123"/>
                  </a:lnTo>
                  <a:lnTo>
                    <a:pt x="3605" y="123"/>
                  </a:lnTo>
                  <a:lnTo>
                    <a:pt x="3605" y="123"/>
                  </a:lnTo>
                  <a:lnTo>
                    <a:pt x="3606" y="123"/>
                  </a:lnTo>
                  <a:lnTo>
                    <a:pt x="3606" y="123"/>
                  </a:lnTo>
                  <a:lnTo>
                    <a:pt x="3606" y="123"/>
                  </a:lnTo>
                  <a:lnTo>
                    <a:pt x="3607" y="123"/>
                  </a:lnTo>
                  <a:lnTo>
                    <a:pt x="3607" y="123"/>
                  </a:lnTo>
                  <a:lnTo>
                    <a:pt x="3607" y="123"/>
                  </a:lnTo>
                  <a:lnTo>
                    <a:pt x="3607" y="123"/>
                  </a:lnTo>
                  <a:lnTo>
                    <a:pt x="3608" y="123"/>
                  </a:lnTo>
                  <a:lnTo>
                    <a:pt x="3608" y="123"/>
                  </a:lnTo>
                  <a:lnTo>
                    <a:pt x="3608" y="123"/>
                  </a:lnTo>
                  <a:lnTo>
                    <a:pt x="3609" y="123"/>
                  </a:lnTo>
                  <a:lnTo>
                    <a:pt x="3609" y="123"/>
                  </a:lnTo>
                  <a:lnTo>
                    <a:pt x="3609" y="123"/>
                  </a:lnTo>
                  <a:lnTo>
                    <a:pt x="3609" y="123"/>
                  </a:lnTo>
                  <a:lnTo>
                    <a:pt x="3610" y="123"/>
                  </a:lnTo>
                  <a:lnTo>
                    <a:pt x="3610" y="123"/>
                  </a:lnTo>
                  <a:lnTo>
                    <a:pt x="3610" y="123"/>
                  </a:lnTo>
                  <a:lnTo>
                    <a:pt x="3611" y="123"/>
                  </a:lnTo>
                  <a:lnTo>
                    <a:pt x="3611" y="123"/>
                  </a:lnTo>
                  <a:lnTo>
                    <a:pt x="3611" y="123"/>
                  </a:lnTo>
                  <a:lnTo>
                    <a:pt x="3611" y="123"/>
                  </a:lnTo>
                  <a:lnTo>
                    <a:pt x="3612" y="123"/>
                  </a:lnTo>
                  <a:lnTo>
                    <a:pt x="3612" y="123"/>
                  </a:lnTo>
                  <a:lnTo>
                    <a:pt x="3612" y="123"/>
                  </a:lnTo>
                  <a:lnTo>
                    <a:pt x="3613" y="123"/>
                  </a:lnTo>
                  <a:lnTo>
                    <a:pt x="3613" y="123"/>
                  </a:lnTo>
                  <a:lnTo>
                    <a:pt x="3613" y="123"/>
                  </a:lnTo>
                  <a:lnTo>
                    <a:pt x="3613" y="123"/>
                  </a:lnTo>
                  <a:lnTo>
                    <a:pt x="3614" y="123"/>
                  </a:lnTo>
                  <a:lnTo>
                    <a:pt x="3614" y="123"/>
                  </a:lnTo>
                  <a:lnTo>
                    <a:pt x="3614" y="123"/>
                  </a:lnTo>
                  <a:lnTo>
                    <a:pt x="3614" y="123"/>
                  </a:lnTo>
                  <a:lnTo>
                    <a:pt x="3615" y="123"/>
                  </a:lnTo>
                  <a:lnTo>
                    <a:pt x="3615" y="123"/>
                  </a:lnTo>
                  <a:lnTo>
                    <a:pt x="3616" y="123"/>
                  </a:lnTo>
                  <a:lnTo>
                    <a:pt x="3616" y="123"/>
                  </a:lnTo>
                  <a:lnTo>
                    <a:pt x="3616" y="123"/>
                  </a:lnTo>
                  <a:lnTo>
                    <a:pt x="3616" y="123"/>
                  </a:lnTo>
                  <a:lnTo>
                    <a:pt x="3617" y="123"/>
                  </a:lnTo>
                  <a:lnTo>
                    <a:pt x="3617" y="123"/>
                  </a:lnTo>
                  <a:lnTo>
                    <a:pt x="3617" y="123"/>
                  </a:lnTo>
                  <a:lnTo>
                    <a:pt x="3618" y="123"/>
                  </a:lnTo>
                  <a:lnTo>
                    <a:pt x="3618" y="123"/>
                  </a:lnTo>
                  <a:lnTo>
                    <a:pt x="3618" y="123"/>
                  </a:lnTo>
                  <a:lnTo>
                    <a:pt x="3618" y="123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0" y="123"/>
                  </a:lnTo>
                  <a:lnTo>
                    <a:pt x="3620" y="123"/>
                  </a:lnTo>
                  <a:lnTo>
                    <a:pt x="3620" y="123"/>
                  </a:lnTo>
                  <a:lnTo>
                    <a:pt x="3621" y="123"/>
                  </a:lnTo>
                  <a:lnTo>
                    <a:pt x="3621" y="123"/>
                  </a:lnTo>
                  <a:lnTo>
                    <a:pt x="3621" y="123"/>
                  </a:lnTo>
                  <a:lnTo>
                    <a:pt x="3622" y="123"/>
                  </a:lnTo>
                  <a:lnTo>
                    <a:pt x="3622" y="123"/>
                  </a:lnTo>
                  <a:lnTo>
                    <a:pt x="3622" y="123"/>
                  </a:lnTo>
                  <a:lnTo>
                    <a:pt x="3622" y="123"/>
                  </a:lnTo>
                  <a:lnTo>
                    <a:pt x="3623" y="123"/>
                  </a:lnTo>
                  <a:lnTo>
                    <a:pt x="3623" y="123"/>
                  </a:lnTo>
                  <a:lnTo>
                    <a:pt x="3623" y="123"/>
                  </a:lnTo>
                  <a:lnTo>
                    <a:pt x="3624" y="123"/>
                  </a:lnTo>
                  <a:lnTo>
                    <a:pt x="3624" y="123"/>
                  </a:lnTo>
                  <a:lnTo>
                    <a:pt x="3624" y="123"/>
                  </a:lnTo>
                  <a:lnTo>
                    <a:pt x="3624" y="123"/>
                  </a:lnTo>
                  <a:lnTo>
                    <a:pt x="3625" y="123"/>
                  </a:lnTo>
                  <a:lnTo>
                    <a:pt x="3625" y="123"/>
                  </a:lnTo>
                  <a:lnTo>
                    <a:pt x="3625" y="123"/>
                  </a:lnTo>
                  <a:lnTo>
                    <a:pt x="3626" y="123"/>
                  </a:lnTo>
                  <a:lnTo>
                    <a:pt x="3626" y="123"/>
                  </a:lnTo>
                  <a:lnTo>
                    <a:pt x="3626" y="123"/>
                  </a:lnTo>
                  <a:lnTo>
                    <a:pt x="3626" y="123"/>
                  </a:lnTo>
                  <a:lnTo>
                    <a:pt x="3627" y="123"/>
                  </a:lnTo>
                  <a:lnTo>
                    <a:pt x="3627" y="123"/>
                  </a:lnTo>
                  <a:lnTo>
                    <a:pt x="3627" y="123"/>
                  </a:lnTo>
                  <a:lnTo>
                    <a:pt x="3628" y="123"/>
                  </a:lnTo>
                  <a:lnTo>
                    <a:pt x="3628" y="123"/>
                  </a:lnTo>
                  <a:lnTo>
                    <a:pt x="3628" y="123"/>
                  </a:lnTo>
                  <a:lnTo>
                    <a:pt x="3628" y="123"/>
                  </a:lnTo>
                  <a:lnTo>
                    <a:pt x="3629" y="123"/>
                  </a:lnTo>
                  <a:lnTo>
                    <a:pt x="3629" y="123"/>
                  </a:lnTo>
                  <a:lnTo>
                    <a:pt x="3629" y="123"/>
                  </a:lnTo>
                  <a:lnTo>
                    <a:pt x="3630" y="123"/>
                  </a:lnTo>
                  <a:lnTo>
                    <a:pt x="3630" y="123"/>
                  </a:lnTo>
                  <a:lnTo>
                    <a:pt x="3630" y="123"/>
                  </a:lnTo>
                  <a:lnTo>
                    <a:pt x="3630" y="123"/>
                  </a:lnTo>
                  <a:lnTo>
                    <a:pt x="3631" y="123"/>
                  </a:lnTo>
                  <a:lnTo>
                    <a:pt x="3631" y="123"/>
                  </a:lnTo>
                  <a:lnTo>
                    <a:pt x="3631" y="123"/>
                  </a:lnTo>
                  <a:lnTo>
                    <a:pt x="3632" y="123"/>
                  </a:lnTo>
                  <a:lnTo>
                    <a:pt x="3632" y="123"/>
                  </a:lnTo>
                  <a:lnTo>
                    <a:pt x="3632" y="123"/>
                  </a:lnTo>
                  <a:lnTo>
                    <a:pt x="3632" y="123"/>
                  </a:lnTo>
                  <a:lnTo>
                    <a:pt x="3633" y="123"/>
                  </a:lnTo>
                  <a:lnTo>
                    <a:pt x="3633" y="123"/>
                  </a:lnTo>
                  <a:lnTo>
                    <a:pt x="3633" y="123"/>
                  </a:lnTo>
                  <a:lnTo>
                    <a:pt x="3634" y="123"/>
                  </a:lnTo>
                  <a:lnTo>
                    <a:pt x="3634" y="123"/>
                  </a:lnTo>
                  <a:lnTo>
                    <a:pt x="3634" y="123"/>
                  </a:lnTo>
                  <a:lnTo>
                    <a:pt x="3634" y="123"/>
                  </a:lnTo>
                  <a:lnTo>
                    <a:pt x="3635" y="123"/>
                  </a:lnTo>
                  <a:lnTo>
                    <a:pt x="3635" y="123"/>
                  </a:lnTo>
                  <a:lnTo>
                    <a:pt x="3635" y="123"/>
                  </a:lnTo>
                  <a:lnTo>
                    <a:pt x="3636" y="123"/>
                  </a:lnTo>
                  <a:lnTo>
                    <a:pt x="3636" y="123"/>
                  </a:lnTo>
                  <a:lnTo>
                    <a:pt x="3636" y="123"/>
                  </a:lnTo>
                  <a:lnTo>
                    <a:pt x="3636" y="123"/>
                  </a:lnTo>
                  <a:lnTo>
                    <a:pt x="3637" y="123"/>
                  </a:lnTo>
                  <a:lnTo>
                    <a:pt x="3637" y="123"/>
                  </a:lnTo>
                  <a:lnTo>
                    <a:pt x="3637" y="123"/>
                  </a:lnTo>
                  <a:lnTo>
                    <a:pt x="3638" y="123"/>
                  </a:lnTo>
                  <a:lnTo>
                    <a:pt x="3638" y="123"/>
                  </a:lnTo>
                  <a:lnTo>
                    <a:pt x="3638" y="123"/>
                  </a:lnTo>
                  <a:lnTo>
                    <a:pt x="3638" y="123"/>
                  </a:lnTo>
                  <a:lnTo>
                    <a:pt x="3639" y="123"/>
                  </a:lnTo>
                  <a:lnTo>
                    <a:pt x="3639" y="123"/>
                  </a:lnTo>
                  <a:lnTo>
                    <a:pt x="3639" y="123"/>
                  </a:lnTo>
                  <a:lnTo>
                    <a:pt x="3640" y="123"/>
                  </a:lnTo>
                  <a:lnTo>
                    <a:pt x="3640" y="123"/>
                  </a:lnTo>
                  <a:lnTo>
                    <a:pt x="3640" y="123"/>
                  </a:lnTo>
                  <a:lnTo>
                    <a:pt x="3640" y="123"/>
                  </a:lnTo>
                  <a:lnTo>
                    <a:pt x="3641" y="123"/>
                  </a:lnTo>
                  <a:lnTo>
                    <a:pt x="3641" y="123"/>
                  </a:lnTo>
                  <a:lnTo>
                    <a:pt x="3641" y="123"/>
                  </a:lnTo>
                  <a:lnTo>
                    <a:pt x="3642" y="123"/>
                  </a:lnTo>
                  <a:lnTo>
                    <a:pt x="3642" y="123"/>
                  </a:lnTo>
                  <a:lnTo>
                    <a:pt x="3642" y="123"/>
                  </a:lnTo>
                  <a:lnTo>
                    <a:pt x="3643" y="123"/>
                  </a:lnTo>
                  <a:lnTo>
                    <a:pt x="3643" y="123"/>
                  </a:lnTo>
                  <a:lnTo>
                    <a:pt x="3643" y="123"/>
                  </a:lnTo>
                  <a:lnTo>
                    <a:pt x="3643" y="123"/>
                  </a:lnTo>
                  <a:lnTo>
                    <a:pt x="3644" y="123"/>
                  </a:lnTo>
                  <a:lnTo>
                    <a:pt x="3644" y="123"/>
                  </a:lnTo>
                  <a:lnTo>
                    <a:pt x="3644" y="123"/>
                  </a:lnTo>
                  <a:lnTo>
                    <a:pt x="3645" y="123"/>
                  </a:lnTo>
                  <a:lnTo>
                    <a:pt x="3645" y="123"/>
                  </a:lnTo>
                  <a:lnTo>
                    <a:pt x="3645" y="123"/>
                  </a:lnTo>
                  <a:lnTo>
                    <a:pt x="3645" y="123"/>
                  </a:lnTo>
                  <a:lnTo>
                    <a:pt x="3645" y="123"/>
                  </a:lnTo>
                  <a:lnTo>
                    <a:pt x="3646" y="123"/>
                  </a:lnTo>
                  <a:lnTo>
                    <a:pt x="3646" y="123"/>
                  </a:lnTo>
                  <a:lnTo>
                    <a:pt x="3647" y="123"/>
                  </a:lnTo>
                  <a:lnTo>
                    <a:pt x="3647" y="123"/>
                  </a:lnTo>
                  <a:lnTo>
                    <a:pt x="3647" y="123"/>
                  </a:lnTo>
                  <a:lnTo>
                    <a:pt x="3647" y="123"/>
                  </a:lnTo>
                  <a:lnTo>
                    <a:pt x="3648" y="123"/>
                  </a:lnTo>
                  <a:lnTo>
                    <a:pt x="3648" y="123"/>
                  </a:lnTo>
                  <a:lnTo>
                    <a:pt x="3648" y="123"/>
                  </a:lnTo>
                  <a:lnTo>
                    <a:pt x="3649" y="123"/>
                  </a:lnTo>
                  <a:lnTo>
                    <a:pt x="3649" y="123"/>
                  </a:lnTo>
                  <a:lnTo>
                    <a:pt x="3649" y="123"/>
                  </a:lnTo>
                  <a:lnTo>
                    <a:pt x="3649" y="123"/>
                  </a:lnTo>
                  <a:lnTo>
                    <a:pt x="3650" y="123"/>
                  </a:lnTo>
                  <a:lnTo>
                    <a:pt x="3650" y="123"/>
                  </a:lnTo>
                  <a:lnTo>
                    <a:pt x="3650" y="123"/>
                  </a:lnTo>
                  <a:lnTo>
                    <a:pt x="3651" y="123"/>
                  </a:lnTo>
                  <a:lnTo>
                    <a:pt x="3651" y="123"/>
                  </a:lnTo>
                  <a:lnTo>
                    <a:pt x="3651" y="123"/>
                  </a:lnTo>
                  <a:lnTo>
                    <a:pt x="3651" y="123"/>
                  </a:lnTo>
                  <a:lnTo>
                    <a:pt x="3652" y="123"/>
                  </a:lnTo>
                  <a:lnTo>
                    <a:pt x="3652" y="123"/>
                  </a:lnTo>
                  <a:lnTo>
                    <a:pt x="3652" y="123"/>
                  </a:lnTo>
                  <a:lnTo>
                    <a:pt x="3653" y="123"/>
                  </a:lnTo>
                  <a:lnTo>
                    <a:pt x="3653" y="123"/>
                  </a:lnTo>
                  <a:lnTo>
                    <a:pt x="3653" y="123"/>
                  </a:lnTo>
                  <a:lnTo>
                    <a:pt x="3653" y="123"/>
                  </a:lnTo>
                  <a:lnTo>
                    <a:pt x="3654" y="123"/>
                  </a:lnTo>
                  <a:lnTo>
                    <a:pt x="3654" y="123"/>
                  </a:lnTo>
                  <a:lnTo>
                    <a:pt x="3654" y="123"/>
                  </a:lnTo>
                  <a:lnTo>
                    <a:pt x="3655" y="123"/>
                  </a:lnTo>
                  <a:lnTo>
                    <a:pt x="3655" y="123"/>
                  </a:lnTo>
                  <a:lnTo>
                    <a:pt x="3655" y="123"/>
                  </a:lnTo>
                  <a:lnTo>
                    <a:pt x="3655" y="123"/>
                  </a:lnTo>
                  <a:lnTo>
                    <a:pt x="3656" y="123"/>
                  </a:lnTo>
                  <a:lnTo>
                    <a:pt x="3656" y="123"/>
                  </a:lnTo>
                  <a:lnTo>
                    <a:pt x="3656" y="123"/>
                  </a:lnTo>
                  <a:lnTo>
                    <a:pt x="3657" y="123"/>
                  </a:lnTo>
                  <a:lnTo>
                    <a:pt x="3657" y="123"/>
                  </a:lnTo>
                  <a:lnTo>
                    <a:pt x="3657" y="123"/>
                  </a:lnTo>
                  <a:lnTo>
                    <a:pt x="3657" y="123"/>
                  </a:lnTo>
                  <a:lnTo>
                    <a:pt x="3658" y="123"/>
                  </a:lnTo>
                  <a:lnTo>
                    <a:pt x="3658" y="123"/>
                  </a:lnTo>
                  <a:lnTo>
                    <a:pt x="3658" y="123"/>
                  </a:lnTo>
                  <a:lnTo>
                    <a:pt x="3659" y="123"/>
                  </a:lnTo>
                  <a:lnTo>
                    <a:pt x="3659" y="123"/>
                  </a:lnTo>
                  <a:lnTo>
                    <a:pt x="3659" y="123"/>
                  </a:lnTo>
                  <a:lnTo>
                    <a:pt x="3659" y="123"/>
                  </a:lnTo>
                  <a:lnTo>
                    <a:pt x="3660" y="123"/>
                  </a:lnTo>
                  <a:lnTo>
                    <a:pt x="3660" y="123"/>
                  </a:lnTo>
                  <a:lnTo>
                    <a:pt x="3660" y="123"/>
                  </a:lnTo>
                  <a:lnTo>
                    <a:pt x="3661" y="123"/>
                  </a:lnTo>
                  <a:lnTo>
                    <a:pt x="3661" y="123"/>
                  </a:lnTo>
                  <a:lnTo>
                    <a:pt x="3661" y="123"/>
                  </a:lnTo>
                  <a:lnTo>
                    <a:pt x="3661" y="123"/>
                  </a:lnTo>
                  <a:lnTo>
                    <a:pt x="3662" y="123"/>
                  </a:lnTo>
                  <a:lnTo>
                    <a:pt x="3662" y="123"/>
                  </a:lnTo>
                  <a:lnTo>
                    <a:pt x="3662" y="123"/>
                  </a:lnTo>
                  <a:lnTo>
                    <a:pt x="3663" y="123"/>
                  </a:lnTo>
                  <a:lnTo>
                    <a:pt x="3663" y="123"/>
                  </a:lnTo>
                  <a:lnTo>
                    <a:pt x="3663" y="123"/>
                  </a:lnTo>
                  <a:lnTo>
                    <a:pt x="3663" y="123"/>
                  </a:lnTo>
                  <a:lnTo>
                    <a:pt x="3664" y="123"/>
                  </a:lnTo>
                  <a:lnTo>
                    <a:pt x="3664" y="123"/>
                  </a:lnTo>
                  <a:lnTo>
                    <a:pt x="3664" y="123"/>
                  </a:lnTo>
                  <a:lnTo>
                    <a:pt x="3665" y="123"/>
                  </a:lnTo>
                  <a:lnTo>
                    <a:pt x="3665" y="123"/>
                  </a:lnTo>
                  <a:lnTo>
                    <a:pt x="3665" y="123"/>
                  </a:lnTo>
                  <a:lnTo>
                    <a:pt x="3665" y="123"/>
                  </a:lnTo>
                  <a:lnTo>
                    <a:pt x="3666" y="123"/>
                  </a:lnTo>
                  <a:lnTo>
                    <a:pt x="3666" y="123"/>
                  </a:lnTo>
                  <a:lnTo>
                    <a:pt x="3666" y="123"/>
                  </a:lnTo>
                  <a:lnTo>
                    <a:pt x="3667" y="123"/>
                  </a:lnTo>
                  <a:lnTo>
                    <a:pt x="3667" y="123"/>
                  </a:lnTo>
                  <a:lnTo>
                    <a:pt x="3667" y="123"/>
                  </a:lnTo>
                  <a:lnTo>
                    <a:pt x="3668" y="123"/>
                  </a:lnTo>
                  <a:lnTo>
                    <a:pt x="3668" y="123"/>
                  </a:lnTo>
                  <a:lnTo>
                    <a:pt x="3668" y="123"/>
                  </a:lnTo>
                  <a:lnTo>
                    <a:pt x="3668" y="123"/>
                  </a:lnTo>
                  <a:lnTo>
                    <a:pt x="3669" y="123"/>
                  </a:lnTo>
                  <a:lnTo>
                    <a:pt x="3669" y="123"/>
                  </a:lnTo>
                  <a:lnTo>
                    <a:pt x="3669" y="123"/>
                  </a:lnTo>
                  <a:lnTo>
                    <a:pt x="3670" y="123"/>
                  </a:lnTo>
                  <a:lnTo>
                    <a:pt x="3670" y="123"/>
                  </a:lnTo>
                  <a:lnTo>
                    <a:pt x="3670" y="123"/>
                  </a:lnTo>
                  <a:lnTo>
                    <a:pt x="3670" y="123"/>
                  </a:lnTo>
                  <a:lnTo>
                    <a:pt x="3671" y="123"/>
                  </a:lnTo>
                  <a:lnTo>
                    <a:pt x="3671" y="123"/>
                  </a:lnTo>
                  <a:lnTo>
                    <a:pt x="3671" y="123"/>
                  </a:lnTo>
                  <a:lnTo>
                    <a:pt x="3671" y="123"/>
                  </a:lnTo>
                  <a:lnTo>
                    <a:pt x="3672" y="123"/>
                  </a:lnTo>
                  <a:lnTo>
                    <a:pt x="3672" y="123"/>
                  </a:lnTo>
                  <a:lnTo>
                    <a:pt x="3672" y="123"/>
                  </a:lnTo>
                  <a:lnTo>
                    <a:pt x="3673" y="123"/>
                  </a:lnTo>
                  <a:lnTo>
                    <a:pt x="3673" y="123"/>
                  </a:lnTo>
                  <a:lnTo>
                    <a:pt x="3673" y="123"/>
                  </a:lnTo>
                  <a:lnTo>
                    <a:pt x="3674" y="123"/>
                  </a:lnTo>
                  <a:lnTo>
                    <a:pt x="3674" y="123"/>
                  </a:lnTo>
                  <a:lnTo>
                    <a:pt x="3674" y="123"/>
                  </a:lnTo>
                  <a:lnTo>
                    <a:pt x="3674" y="123"/>
                  </a:lnTo>
                  <a:lnTo>
                    <a:pt x="3675" y="123"/>
                  </a:lnTo>
                  <a:lnTo>
                    <a:pt x="3675" y="123"/>
                  </a:lnTo>
                  <a:lnTo>
                    <a:pt x="3675" y="123"/>
                  </a:lnTo>
                  <a:lnTo>
                    <a:pt x="3676" y="123"/>
                  </a:lnTo>
                  <a:lnTo>
                    <a:pt x="3676" y="123"/>
                  </a:lnTo>
                  <a:lnTo>
                    <a:pt x="3676" y="123"/>
                  </a:lnTo>
                  <a:lnTo>
                    <a:pt x="3676" y="123"/>
                  </a:lnTo>
                  <a:lnTo>
                    <a:pt x="3676" y="123"/>
                  </a:lnTo>
                  <a:lnTo>
                    <a:pt x="3677" y="123"/>
                  </a:lnTo>
                  <a:lnTo>
                    <a:pt x="3677" y="123"/>
                  </a:lnTo>
                  <a:lnTo>
                    <a:pt x="3678" y="123"/>
                  </a:lnTo>
                  <a:lnTo>
                    <a:pt x="3678" y="123"/>
                  </a:lnTo>
                  <a:lnTo>
                    <a:pt x="3678" y="123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79" y="123"/>
                  </a:lnTo>
                  <a:lnTo>
                    <a:pt x="3679" y="123"/>
                  </a:lnTo>
                  <a:lnTo>
                    <a:pt x="3680" y="123"/>
                  </a:lnTo>
                  <a:lnTo>
                    <a:pt x="3680" y="123"/>
                  </a:lnTo>
                  <a:lnTo>
                    <a:pt x="3680" y="123"/>
                  </a:lnTo>
                  <a:lnTo>
                    <a:pt x="3680" y="123"/>
                  </a:lnTo>
                  <a:lnTo>
                    <a:pt x="3681" y="123"/>
                  </a:lnTo>
                  <a:lnTo>
                    <a:pt x="3681" y="123"/>
                  </a:lnTo>
                  <a:lnTo>
                    <a:pt x="3681" y="123"/>
                  </a:lnTo>
                  <a:lnTo>
                    <a:pt x="3682" y="123"/>
                  </a:lnTo>
                  <a:lnTo>
                    <a:pt x="3682" y="123"/>
                  </a:lnTo>
                  <a:lnTo>
                    <a:pt x="3682" y="123"/>
                  </a:lnTo>
                  <a:lnTo>
                    <a:pt x="3682" y="123"/>
                  </a:lnTo>
                  <a:lnTo>
                    <a:pt x="3683" y="123"/>
                  </a:lnTo>
                  <a:lnTo>
                    <a:pt x="3683" y="123"/>
                  </a:lnTo>
                  <a:lnTo>
                    <a:pt x="3683" y="123"/>
                  </a:lnTo>
                  <a:lnTo>
                    <a:pt x="3684" y="123"/>
                  </a:lnTo>
                  <a:lnTo>
                    <a:pt x="3684" y="123"/>
                  </a:lnTo>
                  <a:lnTo>
                    <a:pt x="3684" y="123"/>
                  </a:lnTo>
                  <a:lnTo>
                    <a:pt x="3684" y="123"/>
                  </a:lnTo>
                  <a:lnTo>
                    <a:pt x="3685" y="123"/>
                  </a:lnTo>
                  <a:lnTo>
                    <a:pt x="3685" y="123"/>
                  </a:lnTo>
                  <a:lnTo>
                    <a:pt x="3685" y="123"/>
                  </a:lnTo>
                  <a:lnTo>
                    <a:pt x="3686" y="123"/>
                  </a:lnTo>
                  <a:lnTo>
                    <a:pt x="3686" y="123"/>
                  </a:lnTo>
                  <a:lnTo>
                    <a:pt x="3686" y="123"/>
                  </a:lnTo>
                  <a:lnTo>
                    <a:pt x="3686" y="123"/>
                  </a:lnTo>
                  <a:lnTo>
                    <a:pt x="3687" y="123"/>
                  </a:lnTo>
                  <a:lnTo>
                    <a:pt x="3687" y="123"/>
                  </a:lnTo>
                  <a:lnTo>
                    <a:pt x="3687" y="123"/>
                  </a:lnTo>
                  <a:lnTo>
                    <a:pt x="3688" y="123"/>
                  </a:lnTo>
                  <a:lnTo>
                    <a:pt x="3688" y="123"/>
                  </a:lnTo>
                  <a:lnTo>
                    <a:pt x="3688" y="123"/>
                  </a:lnTo>
                  <a:lnTo>
                    <a:pt x="3688" y="123"/>
                  </a:lnTo>
                  <a:lnTo>
                    <a:pt x="3689" y="123"/>
                  </a:lnTo>
                  <a:lnTo>
                    <a:pt x="3689" y="123"/>
                  </a:lnTo>
                  <a:lnTo>
                    <a:pt x="3689" y="123"/>
                  </a:lnTo>
                  <a:lnTo>
                    <a:pt x="3690" y="123"/>
                  </a:lnTo>
                  <a:lnTo>
                    <a:pt x="3690" y="123"/>
                  </a:lnTo>
                  <a:lnTo>
                    <a:pt x="3690" y="123"/>
                  </a:lnTo>
                  <a:lnTo>
                    <a:pt x="3690" y="123"/>
                  </a:lnTo>
                  <a:lnTo>
                    <a:pt x="3691" y="123"/>
                  </a:lnTo>
                  <a:lnTo>
                    <a:pt x="3691" y="123"/>
                  </a:lnTo>
                  <a:lnTo>
                    <a:pt x="3691" y="123"/>
                  </a:lnTo>
                  <a:lnTo>
                    <a:pt x="3692" y="123"/>
                  </a:lnTo>
                  <a:lnTo>
                    <a:pt x="3692" y="123"/>
                  </a:lnTo>
                  <a:lnTo>
                    <a:pt x="3692" y="123"/>
                  </a:lnTo>
                  <a:lnTo>
                    <a:pt x="3693" y="123"/>
                  </a:lnTo>
                  <a:lnTo>
                    <a:pt x="3693" y="123"/>
                  </a:lnTo>
                  <a:lnTo>
                    <a:pt x="3693" y="123"/>
                  </a:lnTo>
                  <a:lnTo>
                    <a:pt x="3693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5" y="123"/>
                  </a:lnTo>
                  <a:lnTo>
                    <a:pt x="3695" y="123"/>
                  </a:lnTo>
                  <a:lnTo>
                    <a:pt x="3695" y="123"/>
                  </a:lnTo>
                  <a:lnTo>
                    <a:pt x="3695" y="123"/>
                  </a:lnTo>
                  <a:lnTo>
                    <a:pt x="3696" y="123"/>
                  </a:lnTo>
                  <a:lnTo>
                    <a:pt x="3696" y="123"/>
                  </a:lnTo>
                  <a:lnTo>
                    <a:pt x="3696" y="123"/>
                  </a:lnTo>
                  <a:lnTo>
                    <a:pt x="3697" y="123"/>
                  </a:lnTo>
                  <a:lnTo>
                    <a:pt x="3697" y="123"/>
                  </a:lnTo>
                  <a:lnTo>
                    <a:pt x="3697" y="123"/>
                  </a:lnTo>
                  <a:lnTo>
                    <a:pt x="3697" y="123"/>
                  </a:lnTo>
                  <a:lnTo>
                    <a:pt x="3698" y="123"/>
                  </a:lnTo>
                  <a:lnTo>
                    <a:pt x="3698" y="123"/>
                  </a:lnTo>
                  <a:lnTo>
                    <a:pt x="3698" y="123"/>
                  </a:lnTo>
                  <a:lnTo>
                    <a:pt x="3699" y="123"/>
                  </a:lnTo>
                  <a:lnTo>
                    <a:pt x="3699" y="123"/>
                  </a:lnTo>
                  <a:lnTo>
                    <a:pt x="3699" y="123"/>
                  </a:lnTo>
                  <a:lnTo>
                    <a:pt x="3699" y="123"/>
                  </a:lnTo>
                  <a:lnTo>
                    <a:pt x="3700" y="123"/>
                  </a:lnTo>
                  <a:lnTo>
                    <a:pt x="3700" y="123"/>
                  </a:lnTo>
                  <a:lnTo>
                    <a:pt x="3700" y="123"/>
                  </a:lnTo>
                  <a:lnTo>
                    <a:pt x="3701" y="123"/>
                  </a:lnTo>
                  <a:lnTo>
                    <a:pt x="3701" y="123"/>
                  </a:lnTo>
                  <a:lnTo>
                    <a:pt x="3701" y="123"/>
                  </a:lnTo>
                  <a:lnTo>
                    <a:pt x="3701" y="123"/>
                  </a:lnTo>
                  <a:lnTo>
                    <a:pt x="3702" y="123"/>
                  </a:lnTo>
                  <a:lnTo>
                    <a:pt x="3702" y="123"/>
                  </a:lnTo>
                  <a:lnTo>
                    <a:pt x="3702" y="123"/>
                  </a:lnTo>
                  <a:lnTo>
                    <a:pt x="3702" y="123"/>
                  </a:lnTo>
                  <a:lnTo>
                    <a:pt x="3703" y="123"/>
                  </a:lnTo>
                  <a:lnTo>
                    <a:pt x="3703" y="123"/>
                  </a:lnTo>
                  <a:lnTo>
                    <a:pt x="3703" y="123"/>
                  </a:lnTo>
                  <a:lnTo>
                    <a:pt x="3704" y="123"/>
                  </a:lnTo>
                  <a:lnTo>
                    <a:pt x="3704" y="123"/>
                  </a:lnTo>
                  <a:lnTo>
                    <a:pt x="3704" y="123"/>
                  </a:lnTo>
                  <a:lnTo>
                    <a:pt x="3705" y="123"/>
                  </a:lnTo>
                  <a:lnTo>
                    <a:pt x="3705" y="123"/>
                  </a:lnTo>
                  <a:lnTo>
                    <a:pt x="3705" y="123"/>
                  </a:lnTo>
                  <a:lnTo>
                    <a:pt x="3705" y="123"/>
                  </a:lnTo>
                  <a:lnTo>
                    <a:pt x="3706" y="123"/>
                  </a:lnTo>
                  <a:lnTo>
                    <a:pt x="3706" y="123"/>
                  </a:lnTo>
                  <a:lnTo>
                    <a:pt x="3706" y="123"/>
                  </a:lnTo>
                  <a:lnTo>
                    <a:pt x="3707" y="123"/>
                  </a:lnTo>
                  <a:lnTo>
                    <a:pt x="3707" y="123"/>
                  </a:lnTo>
                  <a:lnTo>
                    <a:pt x="3707" y="123"/>
                  </a:lnTo>
                  <a:lnTo>
                    <a:pt x="3707" y="123"/>
                  </a:lnTo>
                  <a:lnTo>
                    <a:pt x="3707" y="123"/>
                  </a:lnTo>
                  <a:lnTo>
                    <a:pt x="3708" y="123"/>
                  </a:lnTo>
                  <a:lnTo>
                    <a:pt x="3708" y="123"/>
                  </a:lnTo>
                  <a:lnTo>
                    <a:pt x="3709" y="123"/>
                  </a:lnTo>
                  <a:lnTo>
                    <a:pt x="3709" y="123"/>
                  </a:lnTo>
                  <a:lnTo>
                    <a:pt x="3709" y="123"/>
                  </a:lnTo>
                  <a:lnTo>
                    <a:pt x="3709" y="123"/>
                  </a:lnTo>
                  <a:lnTo>
                    <a:pt x="3710" y="123"/>
                  </a:lnTo>
                  <a:lnTo>
                    <a:pt x="3710" y="123"/>
                  </a:lnTo>
                  <a:lnTo>
                    <a:pt x="3710" y="123"/>
                  </a:lnTo>
                  <a:lnTo>
                    <a:pt x="3711" y="123"/>
                  </a:lnTo>
                  <a:lnTo>
                    <a:pt x="3711" y="123"/>
                  </a:lnTo>
                  <a:lnTo>
                    <a:pt x="3711" y="123"/>
                  </a:lnTo>
                  <a:lnTo>
                    <a:pt x="3711" y="123"/>
                  </a:lnTo>
                  <a:lnTo>
                    <a:pt x="3712" y="123"/>
                  </a:lnTo>
                  <a:lnTo>
                    <a:pt x="3712" y="123"/>
                  </a:lnTo>
                  <a:lnTo>
                    <a:pt x="3712" y="123"/>
                  </a:lnTo>
                  <a:lnTo>
                    <a:pt x="3713" y="123"/>
                  </a:lnTo>
                  <a:lnTo>
                    <a:pt x="3713" y="123"/>
                  </a:lnTo>
                  <a:lnTo>
                    <a:pt x="3713" y="123"/>
                  </a:lnTo>
                  <a:lnTo>
                    <a:pt x="3713" y="123"/>
                  </a:lnTo>
                  <a:lnTo>
                    <a:pt x="3714" y="123"/>
                  </a:lnTo>
                  <a:lnTo>
                    <a:pt x="3714" y="123"/>
                  </a:lnTo>
                  <a:lnTo>
                    <a:pt x="3714" y="123"/>
                  </a:lnTo>
                  <a:lnTo>
                    <a:pt x="3715" y="123"/>
                  </a:lnTo>
                  <a:lnTo>
                    <a:pt x="3715" y="123"/>
                  </a:lnTo>
                  <a:lnTo>
                    <a:pt x="3715" y="123"/>
                  </a:lnTo>
                  <a:lnTo>
                    <a:pt x="3715" y="123"/>
                  </a:lnTo>
                  <a:lnTo>
                    <a:pt x="3716" y="123"/>
                  </a:lnTo>
                  <a:lnTo>
                    <a:pt x="3716" y="123"/>
                  </a:lnTo>
                  <a:lnTo>
                    <a:pt x="3716" y="123"/>
                  </a:lnTo>
                  <a:lnTo>
                    <a:pt x="3717" y="123"/>
                  </a:lnTo>
                  <a:lnTo>
                    <a:pt x="3717" y="123"/>
                  </a:lnTo>
                  <a:lnTo>
                    <a:pt x="3717" y="123"/>
                  </a:lnTo>
                  <a:lnTo>
                    <a:pt x="3718" y="123"/>
                  </a:lnTo>
                  <a:lnTo>
                    <a:pt x="3718" y="123"/>
                  </a:lnTo>
                  <a:lnTo>
                    <a:pt x="3718" y="123"/>
                  </a:lnTo>
                  <a:lnTo>
                    <a:pt x="3718" y="123"/>
                  </a:lnTo>
                  <a:lnTo>
                    <a:pt x="3719" y="123"/>
                  </a:lnTo>
                  <a:lnTo>
                    <a:pt x="3719" y="123"/>
                  </a:lnTo>
                  <a:lnTo>
                    <a:pt x="3719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1" y="123"/>
                  </a:lnTo>
                  <a:lnTo>
                    <a:pt x="3721" y="123"/>
                  </a:lnTo>
                  <a:lnTo>
                    <a:pt x="3721" y="123"/>
                  </a:lnTo>
                  <a:lnTo>
                    <a:pt x="3722" y="123"/>
                  </a:lnTo>
                  <a:lnTo>
                    <a:pt x="3722" y="123"/>
                  </a:lnTo>
                  <a:lnTo>
                    <a:pt x="3722" y="123"/>
                  </a:lnTo>
                  <a:lnTo>
                    <a:pt x="3722" y="123"/>
                  </a:lnTo>
                  <a:lnTo>
                    <a:pt x="3723" y="123"/>
                  </a:lnTo>
                  <a:lnTo>
                    <a:pt x="3723" y="123"/>
                  </a:lnTo>
                  <a:lnTo>
                    <a:pt x="3723" y="123"/>
                  </a:lnTo>
                  <a:lnTo>
                    <a:pt x="3724" y="123"/>
                  </a:lnTo>
                  <a:lnTo>
                    <a:pt x="3724" y="123"/>
                  </a:lnTo>
                  <a:lnTo>
                    <a:pt x="3724" y="123"/>
                  </a:lnTo>
                  <a:lnTo>
                    <a:pt x="3724" y="123"/>
                  </a:lnTo>
                  <a:lnTo>
                    <a:pt x="3725" y="123"/>
                  </a:lnTo>
                  <a:lnTo>
                    <a:pt x="3725" y="123"/>
                  </a:lnTo>
                  <a:lnTo>
                    <a:pt x="3725" y="123"/>
                  </a:lnTo>
                  <a:lnTo>
                    <a:pt x="3726" y="123"/>
                  </a:lnTo>
                  <a:lnTo>
                    <a:pt x="3726" y="123"/>
                  </a:lnTo>
                  <a:lnTo>
                    <a:pt x="3726" y="123"/>
                  </a:lnTo>
                  <a:lnTo>
                    <a:pt x="3726" y="123"/>
                  </a:lnTo>
                  <a:lnTo>
                    <a:pt x="3727" y="123"/>
                  </a:lnTo>
                  <a:lnTo>
                    <a:pt x="3727" y="123"/>
                  </a:lnTo>
                  <a:lnTo>
                    <a:pt x="3727" y="123"/>
                  </a:lnTo>
                  <a:lnTo>
                    <a:pt x="3728" y="123"/>
                  </a:lnTo>
                  <a:lnTo>
                    <a:pt x="3728" y="123"/>
                  </a:lnTo>
                  <a:lnTo>
                    <a:pt x="3728" y="123"/>
                  </a:lnTo>
                  <a:lnTo>
                    <a:pt x="3728" y="123"/>
                  </a:lnTo>
                  <a:lnTo>
                    <a:pt x="3729" y="123"/>
                  </a:lnTo>
                  <a:lnTo>
                    <a:pt x="3729" y="123"/>
                  </a:lnTo>
                  <a:lnTo>
                    <a:pt x="3729" y="123"/>
                  </a:lnTo>
                  <a:lnTo>
                    <a:pt x="3730" y="123"/>
                  </a:lnTo>
                  <a:lnTo>
                    <a:pt x="3730" y="123"/>
                  </a:lnTo>
                  <a:lnTo>
                    <a:pt x="3730" y="123"/>
                  </a:lnTo>
                  <a:lnTo>
                    <a:pt x="3730" y="123"/>
                  </a:lnTo>
                  <a:lnTo>
                    <a:pt x="3731" y="123"/>
                  </a:lnTo>
                  <a:lnTo>
                    <a:pt x="3731" y="123"/>
                  </a:lnTo>
                  <a:lnTo>
                    <a:pt x="3731" y="123"/>
                  </a:lnTo>
                  <a:lnTo>
                    <a:pt x="3732" y="123"/>
                  </a:lnTo>
                  <a:lnTo>
                    <a:pt x="3732" y="123"/>
                  </a:lnTo>
                  <a:lnTo>
                    <a:pt x="3732" y="123"/>
                  </a:lnTo>
                  <a:lnTo>
                    <a:pt x="3732" y="123"/>
                  </a:lnTo>
                  <a:lnTo>
                    <a:pt x="3733" y="123"/>
                  </a:lnTo>
                  <a:lnTo>
                    <a:pt x="3733" y="123"/>
                  </a:lnTo>
                  <a:lnTo>
                    <a:pt x="3733" y="123"/>
                  </a:lnTo>
                  <a:lnTo>
                    <a:pt x="3733" y="123"/>
                  </a:lnTo>
                  <a:lnTo>
                    <a:pt x="3734" y="123"/>
                  </a:lnTo>
                  <a:lnTo>
                    <a:pt x="3734" y="123"/>
                  </a:lnTo>
                  <a:lnTo>
                    <a:pt x="3734" y="123"/>
                  </a:lnTo>
                  <a:lnTo>
                    <a:pt x="3735" y="123"/>
                  </a:lnTo>
                  <a:lnTo>
                    <a:pt x="3735" y="123"/>
                  </a:lnTo>
                  <a:lnTo>
                    <a:pt x="3735" y="123"/>
                  </a:lnTo>
                  <a:lnTo>
                    <a:pt x="3736" y="123"/>
                  </a:lnTo>
                  <a:lnTo>
                    <a:pt x="3736" y="123"/>
                  </a:lnTo>
                  <a:lnTo>
                    <a:pt x="3736" y="123"/>
                  </a:lnTo>
                  <a:lnTo>
                    <a:pt x="3736" y="123"/>
                  </a:lnTo>
                  <a:lnTo>
                    <a:pt x="3737" y="123"/>
                  </a:lnTo>
                  <a:lnTo>
                    <a:pt x="3737" y="123"/>
                  </a:lnTo>
                  <a:lnTo>
                    <a:pt x="3737" y="123"/>
                  </a:lnTo>
                  <a:lnTo>
                    <a:pt x="3738" y="123"/>
                  </a:lnTo>
                  <a:lnTo>
                    <a:pt x="3738" y="123"/>
                  </a:lnTo>
                  <a:lnTo>
                    <a:pt x="3738" y="123"/>
                  </a:lnTo>
                  <a:lnTo>
                    <a:pt x="3738" y="123"/>
                  </a:lnTo>
                  <a:lnTo>
                    <a:pt x="3738" y="123"/>
                  </a:lnTo>
                  <a:lnTo>
                    <a:pt x="3739" y="123"/>
                  </a:lnTo>
                  <a:lnTo>
                    <a:pt x="3739" y="123"/>
                  </a:lnTo>
                  <a:lnTo>
                    <a:pt x="3740" y="123"/>
                  </a:lnTo>
                  <a:lnTo>
                    <a:pt x="3740" y="123"/>
                  </a:lnTo>
                  <a:lnTo>
                    <a:pt x="3740" y="123"/>
                  </a:lnTo>
                  <a:lnTo>
                    <a:pt x="3740" y="123"/>
                  </a:lnTo>
                  <a:lnTo>
                    <a:pt x="3741" y="123"/>
                  </a:lnTo>
                  <a:lnTo>
                    <a:pt x="3741" y="123"/>
                  </a:lnTo>
                  <a:lnTo>
                    <a:pt x="3741" y="123"/>
                  </a:lnTo>
                  <a:lnTo>
                    <a:pt x="3742" y="123"/>
                  </a:lnTo>
                  <a:lnTo>
                    <a:pt x="3742" y="123"/>
                  </a:lnTo>
                  <a:lnTo>
                    <a:pt x="3742" y="123"/>
                  </a:lnTo>
                  <a:lnTo>
                    <a:pt x="3743" y="123"/>
                  </a:lnTo>
                  <a:lnTo>
                    <a:pt x="3743" y="123"/>
                  </a:lnTo>
                  <a:lnTo>
                    <a:pt x="3743" y="123"/>
                  </a:lnTo>
                  <a:lnTo>
                    <a:pt x="3743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5" y="123"/>
                  </a:lnTo>
                  <a:lnTo>
                    <a:pt x="3745" y="123"/>
                  </a:lnTo>
                  <a:lnTo>
                    <a:pt x="3745" y="123"/>
                  </a:lnTo>
                  <a:lnTo>
                    <a:pt x="3745" y="123"/>
                  </a:lnTo>
                  <a:lnTo>
                    <a:pt x="3746" y="123"/>
                  </a:lnTo>
                  <a:lnTo>
                    <a:pt x="3746" y="123"/>
                  </a:lnTo>
                  <a:lnTo>
                    <a:pt x="3746" y="123"/>
                  </a:lnTo>
                  <a:lnTo>
                    <a:pt x="3747" y="123"/>
                  </a:lnTo>
                  <a:lnTo>
                    <a:pt x="3747" y="123"/>
                  </a:lnTo>
                  <a:lnTo>
                    <a:pt x="3747" y="123"/>
                  </a:lnTo>
                  <a:lnTo>
                    <a:pt x="3747" y="123"/>
                  </a:lnTo>
                  <a:lnTo>
                    <a:pt x="3748" y="123"/>
                  </a:lnTo>
                  <a:lnTo>
                    <a:pt x="3748" y="123"/>
                  </a:lnTo>
                  <a:lnTo>
                    <a:pt x="3748" y="123"/>
                  </a:lnTo>
                  <a:lnTo>
                    <a:pt x="3749" y="123"/>
                  </a:lnTo>
                  <a:lnTo>
                    <a:pt x="3749" y="123"/>
                  </a:lnTo>
                  <a:lnTo>
                    <a:pt x="3749" y="123"/>
                  </a:lnTo>
                  <a:lnTo>
                    <a:pt x="3749" y="123"/>
                  </a:lnTo>
                  <a:lnTo>
                    <a:pt x="3750" y="123"/>
                  </a:lnTo>
                  <a:lnTo>
                    <a:pt x="3750" y="123"/>
                  </a:lnTo>
                  <a:lnTo>
                    <a:pt x="3750" y="123"/>
                  </a:lnTo>
                  <a:lnTo>
                    <a:pt x="3751" y="123"/>
                  </a:lnTo>
                  <a:lnTo>
                    <a:pt x="3751" y="123"/>
                  </a:lnTo>
                  <a:lnTo>
                    <a:pt x="3751" y="123"/>
                  </a:lnTo>
                  <a:lnTo>
                    <a:pt x="3751" y="123"/>
                  </a:lnTo>
                  <a:lnTo>
                    <a:pt x="3752" y="123"/>
                  </a:lnTo>
                  <a:lnTo>
                    <a:pt x="3752" y="123"/>
                  </a:lnTo>
                  <a:lnTo>
                    <a:pt x="3752" y="123"/>
                  </a:lnTo>
                  <a:lnTo>
                    <a:pt x="3753" y="123"/>
                  </a:lnTo>
                  <a:lnTo>
                    <a:pt x="3753" y="123"/>
                  </a:lnTo>
                  <a:lnTo>
                    <a:pt x="3753" y="123"/>
                  </a:lnTo>
                  <a:lnTo>
                    <a:pt x="3753" y="123"/>
                  </a:lnTo>
                  <a:lnTo>
                    <a:pt x="3754" y="123"/>
                  </a:lnTo>
                  <a:lnTo>
                    <a:pt x="3754" y="123"/>
                  </a:lnTo>
                  <a:lnTo>
                    <a:pt x="3754" y="123"/>
                  </a:lnTo>
                  <a:lnTo>
                    <a:pt x="3755" y="123"/>
                  </a:lnTo>
                  <a:lnTo>
                    <a:pt x="3755" y="123"/>
                  </a:lnTo>
                  <a:lnTo>
                    <a:pt x="3755" y="123"/>
                  </a:lnTo>
                  <a:lnTo>
                    <a:pt x="3755" y="123"/>
                  </a:lnTo>
                  <a:lnTo>
                    <a:pt x="3756" y="123"/>
                  </a:lnTo>
                  <a:lnTo>
                    <a:pt x="3756" y="123"/>
                  </a:lnTo>
                  <a:lnTo>
                    <a:pt x="3756" y="123"/>
                  </a:lnTo>
                  <a:lnTo>
                    <a:pt x="3757" y="123"/>
                  </a:lnTo>
                  <a:lnTo>
                    <a:pt x="3757" y="123"/>
                  </a:lnTo>
                  <a:lnTo>
                    <a:pt x="3757" y="123"/>
                  </a:lnTo>
                  <a:lnTo>
                    <a:pt x="3757" y="123"/>
                  </a:lnTo>
                  <a:lnTo>
                    <a:pt x="3758" y="123"/>
                  </a:lnTo>
                  <a:lnTo>
                    <a:pt x="3758" y="123"/>
                  </a:lnTo>
                  <a:lnTo>
                    <a:pt x="3758" y="123"/>
                  </a:lnTo>
                  <a:lnTo>
                    <a:pt x="3759" y="123"/>
                  </a:lnTo>
                  <a:lnTo>
                    <a:pt x="3759" y="123"/>
                  </a:lnTo>
                  <a:lnTo>
                    <a:pt x="3759" y="123"/>
                  </a:lnTo>
                  <a:lnTo>
                    <a:pt x="3759" y="123"/>
                  </a:lnTo>
                  <a:lnTo>
                    <a:pt x="3760" y="123"/>
                  </a:lnTo>
                  <a:lnTo>
                    <a:pt x="3760" y="123"/>
                  </a:lnTo>
                  <a:lnTo>
                    <a:pt x="3760" y="123"/>
                  </a:lnTo>
                  <a:lnTo>
                    <a:pt x="3761" y="123"/>
                  </a:lnTo>
                  <a:lnTo>
                    <a:pt x="3761" y="123"/>
                  </a:lnTo>
                  <a:lnTo>
                    <a:pt x="3761" y="123"/>
                  </a:lnTo>
                  <a:lnTo>
                    <a:pt x="3761" y="123"/>
                  </a:lnTo>
                  <a:lnTo>
                    <a:pt x="3762" y="123"/>
                  </a:lnTo>
                  <a:lnTo>
                    <a:pt x="3762" y="123"/>
                  </a:lnTo>
                  <a:lnTo>
                    <a:pt x="3762" y="123"/>
                  </a:lnTo>
                  <a:lnTo>
                    <a:pt x="3763" y="123"/>
                  </a:lnTo>
                  <a:lnTo>
                    <a:pt x="3763" y="123"/>
                  </a:lnTo>
                  <a:lnTo>
                    <a:pt x="3763" y="123"/>
                  </a:lnTo>
                  <a:lnTo>
                    <a:pt x="3763" y="123"/>
                  </a:lnTo>
                  <a:lnTo>
                    <a:pt x="3764" y="123"/>
                  </a:lnTo>
                  <a:lnTo>
                    <a:pt x="3764" y="123"/>
                  </a:lnTo>
                  <a:lnTo>
                    <a:pt x="3764" y="123"/>
                  </a:lnTo>
                  <a:lnTo>
                    <a:pt x="3764" y="123"/>
                  </a:lnTo>
                  <a:lnTo>
                    <a:pt x="3765" y="123"/>
                  </a:lnTo>
                  <a:lnTo>
                    <a:pt x="3765" y="123"/>
                  </a:lnTo>
                  <a:lnTo>
                    <a:pt x="3765" y="123"/>
                  </a:lnTo>
                  <a:lnTo>
                    <a:pt x="3766" y="123"/>
                  </a:lnTo>
                  <a:lnTo>
                    <a:pt x="3766" y="123"/>
                  </a:lnTo>
                  <a:lnTo>
                    <a:pt x="3766" y="123"/>
                  </a:lnTo>
                  <a:lnTo>
                    <a:pt x="3767" y="123"/>
                  </a:lnTo>
                  <a:lnTo>
                    <a:pt x="3767" y="123"/>
                  </a:lnTo>
                  <a:lnTo>
                    <a:pt x="3767" y="123"/>
                  </a:lnTo>
                  <a:lnTo>
                    <a:pt x="3767" y="123"/>
                  </a:lnTo>
                  <a:lnTo>
                    <a:pt x="3768" y="123"/>
                  </a:lnTo>
                  <a:lnTo>
                    <a:pt x="3768" y="123"/>
                  </a:lnTo>
                  <a:lnTo>
                    <a:pt x="3768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70" y="123"/>
                  </a:lnTo>
                  <a:lnTo>
                    <a:pt x="3770" y="123"/>
                  </a:lnTo>
                  <a:lnTo>
                    <a:pt x="3770" y="123"/>
                  </a:lnTo>
                  <a:lnTo>
                    <a:pt x="3770" y="123"/>
                  </a:lnTo>
                  <a:lnTo>
                    <a:pt x="3771" y="123"/>
                  </a:lnTo>
                  <a:lnTo>
                    <a:pt x="3771" y="123"/>
                  </a:lnTo>
                  <a:lnTo>
                    <a:pt x="3771" y="123"/>
                  </a:lnTo>
                  <a:lnTo>
                    <a:pt x="3772" y="123"/>
                  </a:lnTo>
                  <a:lnTo>
                    <a:pt x="3772" y="123"/>
                  </a:lnTo>
                  <a:lnTo>
                    <a:pt x="3772" y="123"/>
                  </a:lnTo>
                  <a:lnTo>
                    <a:pt x="3772" y="123"/>
                  </a:lnTo>
                  <a:lnTo>
                    <a:pt x="3773" y="123"/>
                  </a:lnTo>
                  <a:lnTo>
                    <a:pt x="3773" y="123"/>
                  </a:lnTo>
                  <a:lnTo>
                    <a:pt x="3773" y="123"/>
                  </a:lnTo>
                  <a:lnTo>
                    <a:pt x="3774" y="123"/>
                  </a:lnTo>
                  <a:lnTo>
                    <a:pt x="3774" y="123"/>
                  </a:lnTo>
                  <a:lnTo>
                    <a:pt x="3774" y="123"/>
                  </a:lnTo>
                  <a:lnTo>
                    <a:pt x="3774" y="123"/>
                  </a:lnTo>
                  <a:lnTo>
                    <a:pt x="3775" y="123"/>
                  </a:lnTo>
                  <a:lnTo>
                    <a:pt x="3775" y="123"/>
                  </a:lnTo>
                  <a:lnTo>
                    <a:pt x="3775" y="123"/>
                  </a:lnTo>
                  <a:lnTo>
                    <a:pt x="3776" y="123"/>
                  </a:lnTo>
                  <a:lnTo>
                    <a:pt x="3776" y="123"/>
                  </a:lnTo>
                  <a:lnTo>
                    <a:pt x="3776" y="123"/>
                  </a:lnTo>
                  <a:lnTo>
                    <a:pt x="3776" y="123"/>
                  </a:lnTo>
                  <a:lnTo>
                    <a:pt x="3777" y="123"/>
                  </a:lnTo>
                  <a:lnTo>
                    <a:pt x="3777" y="123"/>
                  </a:lnTo>
                  <a:lnTo>
                    <a:pt x="3777" y="123"/>
                  </a:lnTo>
                  <a:lnTo>
                    <a:pt x="3778" y="123"/>
                  </a:lnTo>
                  <a:lnTo>
                    <a:pt x="3778" y="123"/>
                  </a:lnTo>
                  <a:lnTo>
                    <a:pt x="3778" y="123"/>
                  </a:lnTo>
                  <a:lnTo>
                    <a:pt x="3778" y="123"/>
                  </a:lnTo>
                  <a:lnTo>
                    <a:pt x="3779" y="123"/>
                  </a:lnTo>
                  <a:lnTo>
                    <a:pt x="3779" y="123"/>
                  </a:lnTo>
                  <a:lnTo>
                    <a:pt x="3779" y="123"/>
                  </a:lnTo>
                  <a:lnTo>
                    <a:pt x="3780" y="123"/>
                  </a:lnTo>
                  <a:lnTo>
                    <a:pt x="3780" y="123"/>
                  </a:lnTo>
                  <a:lnTo>
                    <a:pt x="3780" y="123"/>
                  </a:lnTo>
                  <a:lnTo>
                    <a:pt x="3780" y="123"/>
                  </a:lnTo>
                  <a:lnTo>
                    <a:pt x="3781" y="123"/>
                  </a:lnTo>
                  <a:lnTo>
                    <a:pt x="3781" y="123"/>
                  </a:lnTo>
                  <a:lnTo>
                    <a:pt x="3781" y="123"/>
                  </a:lnTo>
                  <a:lnTo>
                    <a:pt x="3782" y="123"/>
                  </a:lnTo>
                  <a:lnTo>
                    <a:pt x="3782" y="123"/>
                  </a:lnTo>
                  <a:lnTo>
                    <a:pt x="3782" y="123"/>
                  </a:lnTo>
                  <a:lnTo>
                    <a:pt x="3782" y="123"/>
                  </a:lnTo>
                  <a:lnTo>
                    <a:pt x="3783" y="123"/>
                  </a:lnTo>
                  <a:lnTo>
                    <a:pt x="3783" y="123"/>
                  </a:lnTo>
                  <a:lnTo>
                    <a:pt x="3783" y="123"/>
                  </a:lnTo>
                  <a:lnTo>
                    <a:pt x="3784" y="123"/>
                  </a:lnTo>
                  <a:lnTo>
                    <a:pt x="3784" y="123"/>
                  </a:lnTo>
                  <a:lnTo>
                    <a:pt x="3784" y="123"/>
                  </a:lnTo>
                  <a:lnTo>
                    <a:pt x="3784" y="123"/>
                  </a:lnTo>
                  <a:lnTo>
                    <a:pt x="3785" y="123"/>
                  </a:lnTo>
                  <a:lnTo>
                    <a:pt x="3785" y="123"/>
                  </a:lnTo>
                  <a:lnTo>
                    <a:pt x="3785" y="123"/>
                  </a:lnTo>
                  <a:lnTo>
                    <a:pt x="3786" y="123"/>
                  </a:lnTo>
                  <a:lnTo>
                    <a:pt x="3786" y="123"/>
                  </a:lnTo>
                  <a:lnTo>
                    <a:pt x="3786" y="123"/>
                  </a:lnTo>
                  <a:lnTo>
                    <a:pt x="3786" y="123"/>
                  </a:lnTo>
                  <a:lnTo>
                    <a:pt x="3787" y="123"/>
                  </a:lnTo>
                  <a:lnTo>
                    <a:pt x="3787" y="123"/>
                  </a:lnTo>
                  <a:lnTo>
                    <a:pt x="3787" y="123"/>
                  </a:lnTo>
                  <a:lnTo>
                    <a:pt x="3788" y="123"/>
                  </a:lnTo>
                  <a:lnTo>
                    <a:pt x="3788" y="123"/>
                  </a:lnTo>
                  <a:lnTo>
                    <a:pt x="3788" y="123"/>
                  </a:lnTo>
                  <a:lnTo>
                    <a:pt x="3788" y="123"/>
                  </a:lnTo>
                  <a:lnTo>
                    <a:pt x="3789" y="123"/>
                  </a:lnTo>
                  <a:lnTo>
                    <a:pt x="3789" y="123"/>
                  </a:lnTo>
                  <a:lnTo>
                    <a:pt x="3789" y="123"/>
                  </a:lnTo>
                  <a:lnTo>
                    <a:pt x="3790" y="123"/>
                  </a:lnTo>
                  <a:lnTo>
                    <a:pt x="3790" y="123"/>
                  </a:lnTo>
                  <a:lnTo>
                    <a:pt x="3790" y="123"/>
                  </a:lnTo>
                  <a:lnTo>
                    <a:pt x="3790" y="123"/>
                  </a:lnTo>
                  <a:lnTo>
                    <a:pt x="3791" y="123"/>
                  </a:lnTo>
                  <a:lnTo>
                    <a:pt x="3791" y="123"/>
                  </a:lnTo>
                  <a:lnTo>
                    <a:pt x="3791" y="123"/>
                  </a:lnTo>
                  <a:lnTo>
                    <a:pt x="3792" y="123"/>
                  </a:lnTo>
                  <a:lnTo>
                    <a:pt x="3792" y="123"/>
                  </a:lnTo>
                  <a:lnTo>
                    <a:pt x="3792" y="123"/>
                  </a:lnTo>
                  <a:lnTo>
                    <a:pt x="3792" y="123"/>
                  </a:lnTo>
                  <a:lnTo>
                    <a:pt x="3793" y="123"/>
                  </a:lnTo>
                  <a:lnTo>
                    <a:pt x="3793" y="123"/>
                  </a:lnTo>
                  <a:lnTo>
                    <a:pt x="3793" y="123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3"/>
                  </a:lnTo>
                  <a:lnTo>
                    <a:pt x="3795" y="123"/>
                  </a:lnTo>
                  <a:lnTo>
                    <a:pt x="3795" y="123"/>
                  </a:lnTo>
                  <a:lnTo>
                    <a:pt x="3795" y="123"/>
                  </a:lnTo>
                  <a:lnTo>
                    <a:pt x="3795" y="123"/>
                  </a:lnTo>
                  <a:lnTo>
                    <a:pt x="3796" y="123"/>
                  </a:lnTo>
                  <a:lnTo>
                    <a:pt x="3796" y="123"/>
                  </a:lnTo>
                  <a:lnTo>
                    <a:pt x="3797" y="123"/>
                  </a:lnTo>
                  <a:lnTo>
                    <a:pt x="3797" y="123"/>
                  </a:lnTo>
                  <a:lnTo>
                    <a:pt x="3797" y="123"/>
                  </a:lnTo>
                  <a:lnTo>
                    <a:pt x="3797" y="123"/>
                  </a:lnTo>
                  <a:lnTo>
                    <a:pt x="3798" y="123"/>
                  </a:lnTo>
                  <a:lnTo>
                    <a:pt x="3798" y="123"/>
                  </a:lnTo>
                  <a:lnTo>
                    <a:pt x="3798" y="123"/>
                  </a:lnTo>
                  <a:lnTo>
                    <a:pt x="3799" y="123"/>
                  </a:lnTo>
                  <a:lnTo>
                    <a:pt x="3799" y="123"/>
                  </a:lnTo>
                  <a:lnTo>
                    <a:pt x="3799" y="123"/>
                  </a:lnTo>
                  <a:lnTo>
                    <a:pt x="3799" y="123"/>
                  </a:lnTo>
                  <a:lnTo>
                    <a:pt x="3800" y="123"/>
                  </a:lnTo>
                  <a:lnTo>
                    <a:pt x="3800" y="123"/>
                  </a:lnTo>
                  <a:lnTo>
                    <a:pt x="3800" y="123"/>
                  </a:lnTo>
                  <a:lnTo>
                    <a:pt x="3801" y="123"/>
                  </a:lnTo>
                  <a:lnTo>
                    <a:pt x="3801" y="123"/>
                  </a:lnTo>
                  <a:lnTo>
                    <a:pt x="3801" y="123"/>
                  </a:lnTo>
                  <a:lnTo>
                    <a:pt x="3801" y="123"/>
                  </a:lnTo>
                  <a:lnTo>
                    <a:pt x="3802" y="123"/>
                  </a:lnTo>
                  <a:lnTo>
                    <a:pt x="3802" y="123"/>
                  </a:lnTo>
                  <a:lnTo>
                    <a:pt x="3802" y="123"/>
                  </a:lnTo>
                  <a:lnTo>
                    <a:pt x="3803" y="123"/>
                  </a:lnTo>
                  <a:lnTo>
                    <a:pt x="3803" y="123"/>
                  </a:lnTo>
                  <a:lnTo>
                    <a:pt x="3803" y="123"/>
                  </a:lnTo>
                  <a:lnTo>
                    <a:pt x="3803" y="123"/>
                  </a:lnTo>
                  <a:lnTo>
                    <a:pt x="3804" y="123"/>
                  </a:lnTo>
                  <a:lnTo>
                    <a:pt x="3804" y="123"/>
                  </a:lnTo>
                  <a:lnTo>
                    <a:pt x="3804" y="123"/>
                  </a:lnTo>
                  <a:lnTo>
                    <a:pt x="3805" y="123"/>
                  </a:lnTo>
                  <a:lnTo>
                    <a:pt x="3805" y="123"/>
                  </a:lnTo>
                  <a:lnTo>
                    <a:pt x="3805" y="123"/>
                  </a:lnTo>
                  <a:lnTo>
                    <a:pt x="3805" y="123"/>
                  </a:lnTo>
                  <a:lnTo>
                    <a:pt x="3806" y="123"/>
                  </a:lnTo>
                  <a:lnTo>
                    <a:pt x="3806" y="123"/>
                  </a:lnTo>
                  <a:lnTo>
                    <a:pt x="3806" y="123"/>
                  </a:lnTo>
                  <a:lnTo>
                    <a:pt x="3807" y="123"/>
                  </a:lnTo>
                  <a:lnTo>
                    <a:pt x="3807" y="123"/>
                  </a:lnTo>
                  <a:lnTo>
                    <a:pt x="3807" y="123"/>
                  </a:lnTo>
                  <a:lnTo>
                    <a:pt x="3807" y="123"/>
                  </a:lnTo>
                  <a:lnTo>
                    <a:pt x="3808" y="123"/>
                  </a:lnTo>
                  <a:lnTo>
                    <a:pt x="3808" y="123"/>
                  </a:lnTo>
                  <a:lnTo>
                    <a:pt x="3808" y="123"/>
                  </a:lnTo>
                  <a:lnTo>
                    <a:pt x="3809" y="123"/>
                  </a:lnTo>
                  <a:lnTo>
                    <a:pt x="3809" y="123"/>
                  </a:lnTo>
                  <a:lnTo>
                    <a:pt x="3809" y="123"/>
                  </a:lnTo>
                  <a:lnTo>
                    <a:pt x="3809" y="123"/>
                  </a:lnTo>
                  <a:lnTo>
                    <a:pt x="3810" y="123"/>
                  </a:lnTo>
                  <a:lnTo>
                    <a:pt x="3810" y="123"/>
                  </a:lnTo>
                  <a:lnTo>
                    <a:pt x="3810" y="123"/>
                  </a:lnTo>
                  <a:lnTo>
                    <a:pt x="3811" y="123"/>
                  </a:lnTo>
                  <a:lnTo>
                    <a:pt x="3811" y="123"/>
                  </a:lnTo>
                  <a:lnTo>
                    <a:pt x="3811" y="123"/>
                  </a:lnTo>
                  <a:lnTo>
                    <a:pt x="3811" y="123"/>
                  </a:lnTo>
                  <a:lnTo>
                    <a:pt x="3812" y="123"/>
                  </a:lnTo>
                  <a:lnTo>
                    <a:pt x="3812" y="123"/>
                  </a:lnTo>
                  <a:lnTo>
                    <a:pt x="3812" y="123"/>
                  </a:lnTo>
                  <a:lnTo>
                    <a:pt x="3813" y="123"/>
                  </a:lnTo>
                  <a:lnTo>
                    <a:pt x="3813" y="123"/>
                  </a:lnTo>
                  <a:lnTo>
                    <a:pt x="3813" y="123"/>
                  </a:lnTo>
                  <a:lnTo>
                    <a:pt x="3813" y="123"/>
                  </a:lnTo>
                  <a:lnTo>
                    <a:pt x="3814" y="123"/>
                  </a:lnTo>
                  <a:lnTo>
                    <a:pt x="3814" y="123"/>
                  </a:lnTo>
                  <a:lnTo>
                    <a:pt x="3814" y="123"/>
                  </a:lnTo>
                  <a:lnTo>
                    <a:pt x="3815" y="123"/>
                  </a:lnTo>
                  <a:lnTo>
                    <a:pt x="3815" y="123"/>
                  </a:lnTo>
                  <a:lnTo>
                    <a:pt x="3815" y="123"/>
                  </a:lnTo>
                  <a:lnTo>
                    <a:pt x="3815" y="123"/>
                  </a:lnTo>
                  <a:lnTo>
                    <a:pt x="3816" y="123"/>
                  </a:lnTo>
                  <a:lnTo>
                    <a:pt x="3816" y="123"/>
                  </a:lnTo>
                  <a:lnTo>
                    <a:pt x="3816" y="123"/>
                  </a:lnTo>
                  <a:lnTo>
                    <a:pt x="3817" y="123"/>
                  </a:lnTo>
                  <a:lnTo>
                    <a:pt x="3817" y="123"/>
                  </a:lnTo>
                  <a:lnTo>
                    <a:pt x="3817" y="123"/>
                  </a:lnTo>
                  <a:lnTo>
                    <a:pt x="3817" y="123"/>
                  </a:lnTo>
                  <a:lnTo>
                    <a:pt x="3818" y="123"/>
                  </a:lnTo>
                  <a:lnTo>
                    <a:pt x="3818" y="123"/>
                  </a:lnTo>
                  <a:lnTo>
                    <a:pt x="3818" y="123"/>
                  </a:lnTo>
                  <a:lnTo>
                    <a:pt x="3819" y="123"/>
                  </a:lnTo>
                  <a:lnTo>
                    <a:pt x="3819" y="123"/>
                  </a:lnTo>
                  <a:lnTo>
                    <a:pt x="3819" y="123"/>
                  </a:lnTo>
                  <a:lnTo>
                    <a:pt x="3820" y="123"/>
                  </a:lnTo>
                  <a:lnTo>
                    <a:pt x="3820" y="123"/>
                  </a:lnTo>
                  <a:lnTo>
                    <a:pt x="3820" y="123"/>
                  </a:lnTo>
                  <a:lnTo>
                    <a:pt x="3820" y="123"/>
                  </a:lnTo>
                  <a:lnTo>
                    <a:pt x="3821" y="123"/>
                  </a:lnTo>
                  <a:lnTo>
                    <a:pt x="3821" y="123"/>
                  </a:lnTo>
                  <a:lnTo>
                    <a:pt x="3821" y="123"/>
                  </a:lnTo>
                  <a:lnTo>
                    <a:pt x="3821" y="123"/>
                  </a:lnTo>
                  <a:lnTo>
                    <a:pt x="3822" y="123"/>
                  </a:lnTo>
                  <a:lnTo>
                    <a:pt x="3822" y="123"/>
                  </a:lnTo>
                  <a:lnTo>
                    <a:pt x="3822" y="123"/>
                  </a:lnTo>
                  <a:lnTo>
                    <a:pt x="3823" y="123"/>
                  </a:lnTo>
                  <a:lnTo>
                    <a:pt x="3823" y="123"/>
                  </a:lnTo>
                  <a:lnTo>
                    <a:pt x="3823" y="123"/>
                  </a:lnTo>
                  <a:lnTo>
                    <a:pt x="3824" y="123"/>
                  </a:lnTo>
                  <a:lnTo>
                    <a:pt x="3824" y="123"/>
                  </a:lnTo>
                  <a:lnTo>
                    <a:pt x="3824" y="123"/>
                  </a:lnTo>
                  <a:lnTo>
                    <a:pt x="3824" y="123"/>
                  </a:lnTo>
                  <a:lnTo>
                    <a:pt x="3825" y="123"/>
                  </a:lnTo>
                  <a:lnTo>
                    <a:pt x="3825" y="123"/>
                  </a:lnTo>
                  <a:lnTo>
                    <a:pt x="3825" y="123"/>
                  </a:lnTo>
                  <a:lnTo>
                    <a:pt x="3826" y="123"/>
                  </a:lnTo>
                  <a:lnTo>
                    <a:pt x="3826" y="123"/>
                  </a:lnTo>
                  <a:lnTo>
                    <a:pt x="3826" y="123"/>
                  </a:lnTo>
                  <a:lnTo>
                    <a:pt x="3826" y="123"/>
                  </a:lnTo>
                  <a:lnTo>
                    <a:pt x="3826" y="123"/>
                  </a:lnTo>
                  <a:lnTo>
                    <a:pt x="3827" y="123"/>
                  </a:lnTo>
                  <a:lnTo>
                    <a:pt x="3827" y="123"/>
                  </a:lnTo>
                  <a:lnTo>
                    <a:pt x="3828" y="123"/>
                  </a:lnTo>
                  <a:lnTo>
                    <a:pt x="3828" y="123"/>
                  </a:lnTo>
                  <a:lnTo>
                    <a:pt x="3828" y="123"/>
                  </a:lnTo>
                  <a:lnTo>
                    <a:pt x="3828" y="123"/>
                  </a:lnTo>
                  <a:lnTo>
                    <a:pt x="3829" y="123"/>
                  </a:lnTo>
                  <a:lnTo>
                    <a:pt x="3829" y="123"/>
                  </a:lnTo>
                  <a:lnTo>
                    <a:pt x="3829" y="123"/>
                  </a:lnTo>
                  <a:lnTo>
                    <a:pt x="3830" y="123"/>
                  </a:lnTo>
                  <a:lnTo>
                    <a:pt x="3830" y="123"/>
                  </a:lnTo>
                  <a:lnTo>
                    <a:pt x="3830" y="123"/>
                  </a:lnTo>
                  <a:lnTo>
                    <a:pt x="3830" y="123"/>
                  </a:lnTo>
                  <a:lnTo>
                    <a:pt x="3831" y="123"/>
                  </a:lnTo>
                  <a:lnTo>
                    <a:pt x="3831" y="123"/>
                  </a:lnTo>
                  <a:lnTo>
                    <a:pt x="3831" y="123"/>
                  </a:lnTo>
                  <a:lnTo>
                    <a:pt x="3832" y="123"/>
                  </a:lnTo>
                  <a:lnTo>
                    <a:pt x="3832" y="123"/>
                  </a:lnTo>
                  <a:lnTo>
                    <a:pt x="3832" y="123"/>
                  </a:lnTo>
                  <a:lnTo>
                    <a:pt x="3832" y="123"/>
                  </a:lnTo>
                  <a:lnTo>
                    <a:pt x="3833" y="123"/>
                  </a:lnTo>
                  <a:lnTo>
                    <a:pt x="3833" y="123"/>
                  </a:lnTo>
                  <a:lnTo>
                    <a:pt x="3833" y="123"/>
                  </a:lnTo>
                  <a:lnTo>
                    <a:pt x="3834" y="123"/>
                  </a:lnTo>
                  <a:lnTo>
                    <a:pt x="3834" y="123"/>
                  </a:lnTo>
                  <a:lnTo>
                    <a:pt x="3834" y="123"/>
                  </a:lnTo>
                  <a:lnTo>
                    <a:pt x="3834" y="123"/>
                  </a:lnTo>
                  <a:lnTo>
                    <a:pt x="3835" y="123"/>
                  </a:lnTo>
                  <a:lnTo>
                    <a:pt x="3835" y="123"/>
                  </a:lnTo>
                  <a:lnTo>
                    <a:pt x="3835" y="123"/>
                  </a:lnTo>
                  <a:lnTo>
                    <a:pt x="3836" y="123"/>
                  </a:lnTo>
                  <a:lnTo>
                    <a:pt x="3836" y="123"/>
                  </a:lnTo>
                  <a:lnTo>
                    <a:pt x="3836" y="123"/>
                  </a:lnTo>
                  <a:lnTo>
                    <a:pt x="3836" y="123"/>
                  </a:lnTo>
                  <a:lnTo>
                    <a:pt x="3837" y="123"/>
                  </a:lnTo>
                  <a:lnTo>
                    <a:pt x="3837" y="123"/>
                  </a:lnTo>
                  <a:lnTo>
                    <a:pt x="3837" y="123"/>
                  </a:lnTo>
                  <a:lnTo>
                    <a:pt x="3838" y="123"/>
                  </a:lnTo>
                  <a:lnTo>
                    <a:pt x="3838" y="123"/>
                  </a:lnTo>
                  <a:lnTo>
                    <a:pt x="3838" y="123"/>
                  </a:lnTo>
                  <a:lnTo>
                    <a:pt x="3838" y="123"/>
                  </a:lnTo>
                  <a:lnTo>
                    <a:pt x="3839" y="123"/>
                  </a:lnTo>
                  <a:lnTo>
                    <a:pt x="3839" y="123"/>
                  </a:lnTo>
                  <a:lnTo>
                    <a:pt x="3839" y="123"/>
                  </a:lnTo>
                  <a:lnTo>
                    <a:pt x="3840" y="123"/>
                  </a:lnTo>
                  <a:lnTo>
                    <a:pt x="3840" y="123"/>
                  </a:lnTo>
                  <a:lnTo>
                    <a:pt x="3840" y="123"/>
                  </a:lnTo>
                  <a:lnTo>
                    <a:pt x="3840" y="123"/>
                  </a:lnTo>
                  <a:lnTo>
                    <a:pt x="3841" y="123"/>
                  </a:lnTo>
                  <a:lnTo>
                    <a:pt x="3841" y="123"/>
                  </a:lnTo>
                  <a:lnTo>
                    <a:pt x="3841" y="123"/>
                  </a:lnTo>
                  <a:lnTo>
                    <a:pt x="3842" y="123"/>
                  </a:lnTo>
                  <a:lnTo>
                    <a:pt x="3842" y="123"/>
                  </a:lnTo>
                  <a:lnTo>
                    <a:pt x="3842" y="123"/>
                  </a:lnTo>
                  <a:lnTo>
                    <a:pt x="3842" y="123"/>
                  </a:lnTo>
                  <a:lnTo>
                    <a:pt x="3843" y="123"/>
                  </a:lnTo>
                  <a:lnTo>
                    <a:pt x="3843" y="123"/>
                  </a:lnTo>
                  <a:lnTo>
                    <a:pt x="3843" y="123"/>
                  </a:lnTo>
                  <a:lnTo>
                    <a:pt x="3844" y="123"/>
                  </a:lnTo>
                  <a:lnTo>
                    <a:pt x="3844" y="123"/>
                  </a:lnTo>
                  <a:lnTo>
                    <a:pt x="3844" y="123"/>
                  </a:lnTo>
                  <a:lnTo>
                    <a:pt x="3845" y="123"/>
                  </a:lnTo>
                  <a:lnTo>
                    <a:pt x="3845" y="123"/>
                  </a:lnTo>
                  <a:lnTo>
                    <a:pt x="3845" y="123"/>
                  </a:lnTo>
                  <a:lnTo>
                    <a:pt x="3845" y="123"/>
                  </a:lnTo>
                  <a:lnTo>
                    <a:pt x="3846" y="123"/>
                  </a:lnTo>
                  <a:lnTo>
                    <a:pt x="3846" y="123"/>
                  </a:lnTo>
                  <a:lnTo>
                    <a:pt x="3846" y="123"/>
                  </a:lnTo>
                  <a:lnTo>
                    <a:pt x="3847" y="123"/>
                  </a:lnTo>
                  <a:lnTo>
                    <a:pt x="3847" y="123"/>
                  </a:lnTo>
                  <a:lnTo>
                    <a:pt x="3847" y="123"/>
                  </a:lnTo>
                  <a:lnTo>
                    <a:pt x="3847" y="123"/>
                  </a:lnTo>
                  <a:lnTo>
                    <a:pt x="3848" y="123"/>
                  </a:lnTo>
                  <a:lnTo>
                    <a:pt x="3848" y="123"/>
                  </a:lnTo>
                  <a:lnTo>
                    <a:pt x="3848" y="123"/>
                  </a:lnTo>
                  <a:lnTo>
                    <a:pt x="3849" y="123"/>
                  </a:lnTo>
                  <a:lnTo>
                    <a:pt x="3849" y="123"/>
                  </a:lnTo>
                  <a:lnTo>
                    <a:pt x="3849" y="123"/>
                  </a:lnTo>
                  <a:lnTo>
                    <a:pt x="3849" y="123"/>
                  </a:lnTo>
                  <a:lnTo>
                    <a:pt x="3850" y="123"/>
                  </a:lnTo>
                  <a:lnTo>
                    <a:pt x="3850" y="123"/>
                  </a:lnTo>
                  <a:lnTo>
                    <a:pt x="3850" y="123"/>
                  </a:lnTo>
                  <a:lnTo>
                    <a:pt x="3851" y="123"/>
                  </a:lnTo>
                  <a:lnTo>
                    <a:pt x="3851" y="123"/>
                  </a:lnTo>
                  <a:lnTo>
                    <a:pt x="3851" y="123"/>
                  </a:lnTo>
                  <a:lnTo>
                    <a:pt x="3851" y="123"/>
                  </a:lnTo>
                  <a:lnTo>
                    <a:pt x="3852" y="123"/>
                  </a:lnTo>
                  <a:lnTo>
                    <a:pt x="3852" y="123"/>
                  </a:lnTo>
                  <a:lnTo>
                    <a:pt x="3852" y="123"/>
                  </a:lnTo>
                  <a:lnTo>
                    <a:pt x="3852" y="123"/>
                  </a:lnTo>
                  <a:lnTo>
                    <a:pt x="3853" y="123"/>
                  </a:lnTo>
                  <a:lnTo>
                    <a:pt x="3853" y="123"/>
                  </a:lnTo>
                  <a:lnTo>
                    <a:pt x="3853" y="123"/>
                  </a:lnTo>
                  <a:lnTo>
                    <a:pt x="3854" y="123"/>
                  </a:lnTo>
                  <a:lnTo>
                    <a:pt x="3854" y="123"/>
                  </a:lnTo>
                  <a:lnTo>
                    <a:pt x="3854" y="123"/>
                  </a:lnTo>
                  <a:lnTo>
                    <a:pt x="3855" y="123"/>
                  </a:lnTo>
                  <a:lnTo>
                    <a:pt x="3855" y="123"/>
                  </a:lnTo>
                  <a:lnTo>
                    <a:pt x="3855" y="123"/>
                  </a:lnTo>
                  <a:lnTo>
                    <a:pt x="3855" y="123"/>
                  </a:lnTo>
                  <a:lnTo>
                    <a:pt x="3856" y="123"/>
                  </a:lnTo>
                  <a:lnTo>
                    <a:pt x="3856" y="123"/>
                  </a:lnTo>
                  <a:lnTo>
                    <a:pt x="3856" y="123"/>
                  </a:lnTo>
                  <a:lnTo>
                    <a:pt x="3857" y="123"/>
                  </a:lnTo>
                  <a:lnTo>
                    <a:pt x="3857" y="123"/>
                  </a:lnTo>
                  <a:lnTo>
                    <a:pt x="3857" y="123"/>
                  </a:lnTo>
                  <a:lnTo>
                    <a:pt x="3857" y="123"/>
                  </a:lnTo>
                  <a:lnTo>
                    <a:pt x="3857" y="123"/>
                  </a:lnTo>
                  <a:lnTo>
                    <a:pt x="3858" y="123"/>
                  </a:lnTo>
                  <a:lnTo>
                    <a:pt x="3858" y="123"/>
                  </a:lnTo>
                  <a:lnTo>
                    <a:pt x="3859" y="123"/>
                  </a:lnTo>
                  <a:lnTo>
                    <a:pt x="3859" y="123"/>
                  </a:lnTo>
                  <a:lnTo>
                    <a:pt x="3859" y="123"/>
                  </a:lnTo>
                  <a:lnTo>
                    <a:pt x="3859" y="123"/>
                  </a:lnTo>
                  <a:lnTo>
                    <a:pt x="3860" y="123"/>
                  </a:lnTo>
                  <a:lnTo>
                    <a:pt x="3860" y="123"/>
                  </a:lnTo>
                  <a:lnTo>
                    <a:pt x="3860" y="123"/>
                  </a:lnTo>
                  <a:lnTo>
                    <a:pt x="3861" y="123"/>
                  </a:lnTo>
                  <a:lnTo>
                    <a:pt x="3861" y="123"/>
                  </a:lnTo>
                  <a:lnTo>
                    <a:pt x="3861" y="123"/>
                  </a:lnTo>
                  <a:lnTo>
                    <a:pt x="3861" y="123"/>
                  </a:lnTo>
                  <a:lnTo>
                    <a:pt x="3862" y="123"/>
                  </a:lnTo>
                  <a:lnTo>
                    <a:pt x="3862" y="123"/>
                  </a:lnTo>
                  <a:lnTo>
                    <a:pt x="3862" y="123"/>
                  </a:lnTo>
                  <a:lnTo>
                    <a:pt x="3863" y="123"/>
                  </a:lnTo>
                  <a:lnTo>
                    <a:pt x="3863" y="123"/>
                  </a:lnTo>
                  <a:lnTo>
                    <a:pt x="3863" y="123"/>
                  </a:lnTo>
                  <a:lnTo>
                    <a:pt x="3863" y="123"/>
                  </a:lnTo>
                  <a:lnTo>
                    <a:pt x="3864" y="123"/>
                  </a:lnTo>
                  <a:lnTo>
                    <a:pt x="3864" y="123"/>
                  </a:lnTo>
                  <a:lnTo>
                    <a:pt x="3864" y="123"/>
                  </a:lnTo>
                  <a:lnTo>
                    <a:pt x="3865" y="123"/>
                  </a:lnTo>
                  <a:lnTo>
                    <a:pt x="3865" y="123"/>
                  </a:lnTo>
                  <a:lnTo>
                    <a:pt x="3865" y="123"/>
                  </a:lnTo>
                  <a:lnTo>
                    <a:pt x="3865" y="123"/>
                  </a:lnTo>
                  <a:lnTo>
                    <a:pt x="3866" y="123"/>
                  </a:lnTo>
                  <a:lnTo>
                    <a:pt x="3866" y="123"/>
                  </a:lnTo>
                  <a:lnTo>
                    <a:pt x="3866" y="123"/>
                  </a:lnTo>
                  <a:lnTo>
                    <a:pt x="3867" y="123"/>
                  </a:lnTo>
                  <a:lnTo>
                    <a:pt x="3867" y="123"/>
                  </a:lnTo>
                  <a:lnTo>
                    <a:pt x="3867" y="123"/>
                  </a:lnTo>
                  <a:lnTo>
                    <a:pt x="3867" y="123"/>
                  </a:lnTo>
                  <a:lnTo>
                    <a:pt x="3868" y="123"/>
                  </a:lnTo>
                  <a:lnTo>
                    <a:pt x="3868" y="123"/>
                  </a:lnTo>
                  <a:lnTo>
                    <a:pt x="3868" y="123"/>
                  </a:lnTo>
                  <a:lnTo>
                    <a:pt x="3869" y="123"/>
                  </a:lnTo>
                  <a:lnTo>
                    <a:pt x="3869" y="123"/>
                  </a:lnTo>
                  <a:lnTo>
                    <a:pt x="3869" y="123"/>
                  </a:lnTo>
                  <a:lnTo>
                    <a:pt x="3869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2" y="123"/>
                  </a:lnTo>
                  <a:lnTo>
                    <a:pt x="3872" y="123"/>
                  </a:lnTo>
                  <a:lnTo>
                    <a:pt x="3872" y="123"/>
                  </a:lnTo>
                  <a:lnTo>
                    <a:pt x="3872" y="123"/>
                  </a:lnTo>
                  <a:lnTo>
                    <a:pt x="3873" y="123"/>
                  </a:lnTo>
                  <a:lnTo>
                    <a:pt x="3873" y="123"/>
                  </a:lnTo>
                  <a:lnTo>
                    <a:pt x="3873" y="123"/>
                  </a:lnTo>
                  <a:lnTo>
                    <a:pt x="3874" y="123"/>
                  </a:lnTo>
                  <a:lnTo>
                    <a:pt x="3874" y="123"/>
                  </a:lnTo>
                  <a:lnTo>
                    <a:pt x="3874" y="123"/>
                  </a:lnTo>
                  <a:lnTo>
                    <a:pt x="3874" y="123"/>
                  </a:lnTo>
                  <a:lnTo>
                    <a:pt x="3875" y="123"/>
                  </a:lnTo>
                  <a:lnTo>
                    <a:pt x="3875" y="123"/>
                  </a:lnTo>
                  <a:lnTo>
                    <a:pt x="3875" y="123"/>
                  </a:lnTo>
                  <a:lnTo>
                    <a:pt x="3876" y="123"/>
                  </a:lnTo>
                  <a:lnTo>
                    <a:pt x="3876" y="123"/>
                  </a:lnTo>
                  <a:lnTo>
                    <a:pt x="3876" y="123"/>
                  </a:lnTo>
                  <a:lnTo>
                    <a:pt x="3876" y="123"/>
                  </a:lnTo>
                  <a:lnTo>
                    <a:pt x="3877" y="123"/>
                  </a:lnTo>
                  <a:lnTo>
                    <a:pt x="3877" y="123"/>
                  </a:lnTo>
                  <a:lnTo>
                    <a:pt x="3877" y="123"/>
                  </a:lnTo>
                  <a:lnTo>
                    <a:pt x="3878" y="123"/>
                  </a:lnTo>
                  <a:lnTo>
                    <a:pt x="3878" y="123"/>
                  </a:lnTo>
                  <a:lnTo>
                    <a:pt x="3878" y="123"/>
                  </a:lnTo>
                  <a:lnTo>
                    <a:pt x="3878" y="123"/>
                  </a:lnTo>
                  <a:lnTo>
                    <a:pt x="3879" y="123"/>
                  </a:lnTo>
                  <a:lnTo>
                    <a:pt x="3879" y="123"/>
                  </a:lnTo>
                  <a:lnTo>
                    <a:pt x="3879" y="123"/>
                  </a:lnTo>
                  <a:lnTo>
                    <a:pt x="3880" y="123"/>
                  </a:lnTo>
                  <a:lnTo>
                    <a:pt x="3880" y="123"/>
                  </a:lnTo>
                  <a:lnTo>
                    <a:pt x="3880" y="123"/>
                  </a:lnTo>
                  <a:lnTo>
                    <a:pt x="3880" y="123"/>
                  </a:lnTo>
                  <a:lnTo>
                    <a:pt x="3881" y="123"/>
                  </a:lnTo>
                  <a:lnTo>
                    <a:pt x="3881" y="123"/>
                  </a:lnTo>
                  <a:lnTo>
                    <a:pt x="3881" y="123"/>
                  </a:lnTo>
                  <a:lnTo>
                    <a:pt x="3882" y="123"/>
                  </a:lnTo>
                  <a:lnTo>
                    <a:pt x="3882" y="123"/>
                  </a:lnTo>
                  <a:lnTo>
                    <a:pt x="3882" y="123"/>
                  </a:lnTo>
                  <a:lnTo>
                    <a:pt x="3882" y="123"/>
                  </a:lnTo>
                  <a:lnTo>
                    <a:pt x="3883" y="123"/>
                  </a:lnTo>
                  <a:lnTo>
                    <a:pt x="3883" y="123"/>
                  </a:lnTo>
                  <a:lnTo>
                    <a:pt x="3883" y="123"/>
                  </a:lnTo>
                  <a:lnTo>
                    <a:pt x="3883" y="123"/>
                  </a:lnTo>
                  <a:lnTo>
                    <a:pt x="3884" y="123"/>
                  </a:lnTo>
                  <a:lnTo>
                    <a:pt x="3884" y="123"/>
                  </a:lnTo>
                  <a:lnTo>
                    <a:pt x="3884" y="123"/>
                  </a:lnTo>
                  <a:lnTo>
                    <a:pt x="3885" y="123"/>
                  </a:lnTo>
                  <a:lnTo>
                    <a:pt x="3885" y="123"/>
                  </a:lnTo>
                  <a:lnTo>
                    <a:pt x="3885" y="123"/>
                  </a:lnTo>
                  <a:lnTo>
                    <a:pt x="3886" y="123"/>
                  </a:lnTo>
                  <a:lnTo>
                    <a:pt x="3886" y="123"/>
                  </a:lnTo>
                  <a:lnTo>
                    <a:pt x="3886" y="123"/>
                  </a:lnTo>
                  <a:lnTo>
                    <a:pt x="3886" y="123"/>
                  </a:lnTo>
                  <a:lnTo>
                    <a:pt x="3887" y="123"/>
                  </a:lnTo>
                  <a:lnTo>
                    <a:pt x="3887" y="123"/>
                  </a:lnTo>
                  <a:lnTo>
                    <a:pt x="3887" y="123"/>
                  </a:lnTo>
                  <a:lnTo>
                    <a:pt x="3888" y="123"/>
                  </a:lnTo>
                  <a:lnTo>
                    <a:pt x="3888" y="123"/>
                  </a:lnTo>
                  <a:lnTo>
                    <a:pt x="3888" y="123"/>
                  </a:lnTo>
                  <a:lnTo>
                    <a:pt x="3888" y="123"/>
                  </a:lnTo>
                  <a:lnTo>
                    <a:pt x="3888" y="123"/>
                  </a:lnTo>
                  <a:lnTo>
                    <a:pt x="3889" y="123"/>
                  </a:lnTo>
                  <a:lnTo>
                    <a:pt x="3889" y="123"/>
                  </a:lnTo>
                  <a:lnTo>
                    <a:pt x="3890" y="123"/>
                  </a:lnTo>
                  <a:lnTo>
                    <a:pt x="3890" y="123"/>
                  </a:lnTo>
                  <a:lnTo>
                    <a:pt x="3890" y="123"/>
                  </a:lnTo>
                  <a:lnTo>
                    <a:pt x="3890" y="123"/>
                  </a:lnTo>
                  <a:lnTo>
                    <a:pt x="3891" y="123"/>
                  </a:lnTo>
                  <a:lnTo>
                    <a:pt x="3891" y="123"/>
                  </a:lnTo>
                  <a:lnTo>
                    <a:pt x="3891" y="123"/>
                  </a:lnTo>
                  <a:lnTo>
                    <a:pt x="3892" y="123"/>
                  </a:lnTo>
                  <a:lnTo>
                    <a:pt x="3892" y="123"/>
                  </a:lnTo>
                  <a:lnTo>
                    <a:pt x="3892" y="123"/>
                  </a:lnTo>
                  <a:lnTo>
                    <a:pt x="3892" y="123"/>
                  </a:lnTo>
                  <a:lnTo>
                    <a:pt x="3893" y="123"/>
                  </a:lnTo>
                  <a:lnTo>
                    <a:pt x="3893" y="123"/>
                  </a:lnTo>
                  <a:lnTo>
                    <a:pt x="3893" y="123"/>
                  </a:lnTo>
                  <a:lnTo>
                    <a:pt x="3894" y="123"/>
                  </a:lnTo>
                  <a:lnTo>
                    <a:pt x="3894" y="123"/>
                  </a:lnTo>
                  <a:lnTo>
                    <a:pt x="3894" y="123"/>
                  </a:lnTo>
                  <a:lnTo>
                    <a:pt x="3894" y="123"/>
                  </a:lnTo>
                  <a:lnTo>
                    <a:pt x="3895" y="123"/>
                  </a:lnTo>
                  <a:lnTo>
                    <a:pt x="3895" y="123"/>
                  </a:lnTo>
                  <a:lnTo>
                    <a:pt x="3895" y="123"/>
                  </a:lnTo>
                  <a:lnTo>
                    <a:pt x="3896" y="123"/>
                  </a:lnTo>
                  <a:lnTo>
                    <a:pt x="3896" y="123"/>
                  </a:lnTo>
                  <a:lnTo>
                    <a:pt x="3896" y="123"/>
                  </a:lnTo>
                  <a:lnTo>
                    <a:pt x="3897" y="123"/>
                  </a:lnTo>
                  <a:lnTo>
                    <a:pt x="3897" y="123"/>
                  </a:lnTo>
                  <a:lnTo>
                    <a:pt x="3897" y="123"/>
                  </a:lnTo>
                  <a:lnTo>
                    <a:pt x="3897" y="123"/>
                  </a:lnTo>
                  <a:lnTo>
                    <a:pt x="3898" y="123"/>
                  </a:lnTo>
                  <a:lnTo>
                    <a:pt x="3898" y="123"/>
                  </a:lnTo>
                  <a:lnTo>
                    <a:pt x="3898" y="123"/>
                  </a:lnTo>
                  <a:lnTo>
                    <a:pt x="3899" y="123"/>
                  </a:lnTo>
                  <a:lnTo>
                    <a:pt x="3899" y="123"/>
                  </a:lnTo>
                  <a:lnTo>
                    <a:pt x="3899" y="123"/>
                  </a:lnTo>
                  <a:lnTo>
                    <a:pt x="3899" y="123"/>
                  </a:lnTo>
                  <a:lnTo>
                    <a:pt x="3900" y="123"/>
                  </a:lnTo>
                  <a:lnTo>
                    <a:pt x="3900" y="123"/>
                  </a:lnTo>
                  <a:lnTo>
                    <a:pt x="3900" y="123"/>
                  </a:lnTo>
                  <a:lnTo>
                    <a:pt x="3901" y="123"/>
                  </a:lnTo>
                  <a:lnTo>
                    <a:pt x="3901" y="123"/>
                  </a:lnTo>
                  <a:lnTo>
                    <a:pt x="3901" y="123"/>
                  </a:lnTo>
                  <a:lnTo>
                    <a:pt x="3901" y="123"/>
                  </a:lnTo>
                  <a:lnTo>
                    <a:pt x="3902" y="123"/>
                  </a:lnTo>
                  <a:lnTo>
                    <a:pt x="3902" y="123"/>
                  </a:lnTo>
                  <a:lnTo>
                    <a:pt x="3902" y="123"/>
                  </a:lnTo>
                  <a:lnTo>
                    <a:pt x="3903" y="123"/>
                  </a:lnTo>
                  <a:lnTo>
                    <a:pt x="3903" y="123"/>
                  </a:lnTo>
                  <a:lnTo>
                    <a:pt x="3903" y="123"/>
                  </a:lnTo>
                  <a:lnTo>
                    <a:pt x="3903" y="123"/>
                  </a:lnTo>
                  <a:lnTo>
                    <a:pt x="3904" y="123"/>
                  </a:lnTo>
                  <a:lnTo>
                    <a:pt x="3904" y="123"/>
                  </a:lnTo>
                  <a:lnTo>
                    <a:pt x="3904" y="123"/>
                  </a:lnTo>
                  <a:lnTo>
                    <a:pt x="3905" y="123"/>
                  </a:lnTo>
                  <a:lnTo>
                    <a:pt x="3905" y="123"/>
                  </a:lnTo>
                  <a:lnTo>
                    <a:pt x="3905" y="123"/>
                  </a:lnTo>
                  <a:lnTo>
                    <a:pt x="3905" y="123"/>
                  </a:lnTo>
                  <a:lnTo>
                    <a:pt x="3906" y="123"/>
                  </a:lnTo>
                  <a:lnTo>
                    <a:pt x="3906" y="123"/>
                  </a:lnTo>
                  <a:lnTo>
                    <a:pt x="3906" y="123"/>
                  </a:lnTo>
                  <a:lnTo>
                    <a:pt x="3907" y="123"/>
                  </a:lnTo>
                  <a:lnTo>
                    <a:pt x="3907" y="123"/>
                  </a:lnTo>
                  <a:lnTo>
                    <a:pt x="3907" y="123"/>
                  </a:lnTo>
                  <a:lnTo>
                    <a:pt x="3907" y="123"/>
                  </a:lnTo>
                  <a:lnTo>
                    <a:pt x="3908" y="123"/>
                  </a:lnTo>
                  <a:lnTo>
                    <a:pt x="3908" y="123"/>
                  </a:lnTo>
                  <a:lnTo>
                    <a:pt x="3908" y="123"/>
                  </a:lnTo>
                  <a:lnTo>
                    <a:pt x="3909" y="123"/>
                  </a:lnTo>
                  <a:lnTo>
                    <a:pt x="3909" y="123"/>
                  </a:lnTo>
                  <a:lnTo>
                    <a:pt x="3909" y="123"/>
                  </a:lnTo>
                  <a:lnTo>
                    <a:pt x="3909" y="123"/>
                  </a:lnTo>
                  <a:lnTo>
                    <a:pt x="3910" y="123"/>
                  </a:lnTo>
                  <a:lnTo>
                    <a:pt x="3910" y="123"/>
                  </a:lnTo>
                  <a:lnTo>
                    <a:pt x="3910" y="123"/>
                  </a:lnTo>
                  <a:lnTo>
                    <a:pt x="3911" y="123"/>
                  </a:lnTo>
                  <a:lnTo>
                    <a:pt x="3911" y="123"/>
                  </a:lnTo>
                  <a:lnTo>
                    <a:pt x="3911" y="123"/>
                  </a:lnTo>
                  <a:lnTo>
                    <a:pt x="3911" y="123"/>
                  </a:lnTo>
                  <a:lnTo>
                    <a:pt x="3912" y="123"/>
                  </a:lnTo>
                  <a:lnTo>
                    <a:pt x="3912" y="123"/>
                  </a:lnTo>
                  <a:lnTo>
                    <a:pt x="3912" y="123"/>
                  </a:lnTo>
                  <a:lnTo>
                    <a:pt x="3913" y="123"/>
                  </a:lnTo>
                  <a:lnTo>
                    <a:pt x="3913" y="123"/>
                  </a:lnTo>
                  <a:lnTo>
                    <a:pt x="3913" y="123"/>
                  </a:lnTo>
                  <a:lnTo>
                    <a:pt x="3913" y="123"/>
                  </a:lnTo>
                  <a:lnTo>
                    <a:pt x="3914" y="123"/>
                  </a:lnTo>
                  <a:lnTo>
                    <a:pt x="3914" y="123"/>
                  </a:lnTo>
                  <a:lnTo>
                    <a:pt x="3914" y="123"/>
                  </a:lnTo>
                  <a:lnTo>
                    <a:pt x="3914" y="123"/>
                  </a:lnTo>
                  <a:lnTo>
                    <a:pt x="3915" y="123"/>
                  </a:lnTo>
                  <a:lnTo>
                    <a:pt x="3915" y="123"/>
                  </a:lnTo>
                  <a:lnTo>
                    <a:pt x="3915" y="123"/>
                  </a:lnTo>
                  <a:lnTo>
                    <a:pt x="3916" y="123"/>
                  </a:lnTo>
                  <a:lnTo>
                    <a:pt x="3916" y="123"/>
                  </a:lnTo>
                  <a:lnTo>
                    <a:pt x="3916" y="123"/>
                  </a:lnTo>
                  <a:lnTo>
                    <a:pt x="3917" y="123"/>
                  </a:lnTo>
                  <a:lnTo>
                    <a:pt x="3917" y="123"/>
                  </a:lnTo>
                  <a:lnTo>
                    <a:pt x="3917" y="123"/>
                  </a:lnTo>
                  <a:lnTo>
                    <a:pt x="3917" y="123"/>
                  </a:lnTo>
                  <a:lnTo>
                    <a:pt x="3918" y="123"/>
                  </a:lnTo>
                  <a:lnTo>
                    <a:pt x="3918" y="123"/>
                  </a:lnTo>
                  <a:lnTo>
                    <a:pt x="3918" y="123"/>
                  </a:lnTo>
                  <a:lnTo>
                    <a:pt x="3919" y="123"/>
                  </a:lnTo>
                  <a:lnTo>
                    <a:pt x="3919" y="123"/>
                  </a:lnTo>
                  <a:lnTo>
                    <a:pt x="3919" y="123"/>
                  </a:lnTo>
                  <a:lnTo>
                    <a:pt x="3919" y="123"/>
                  </a:lnTo>
                  <a:lnTo>
                    <a:pt x="3919" y="123"/>
                  </a:lnTo>
                  <a:lnTo>
                    <a:pt x="3920" y="123"/>
                  </a:lnTo>
                  <a:lnTo>
                    <a:pt x="3920" y="123"/>
                  </a:lnTo>
                  <a:lnTo>
                    <a:pt x="3921" y="123"/>
                  </a:lnTo>
                  <a:lnTo>
                    <a:pt x="3921" y="123"/>
                  </a:lnTo>
                  <a:lnTo>
                    <a:pt x="3921" y="123"/>
                  </a:lnTo>
                  <a:lnTo>
                    <a:pt x="3922" y="123"/>
                  </a:lnTo>
                  <a:lnTo>
                    <a:pt x="3922" y="123"/>
                  </a:lnTo>
                  <a:lnTo>
                    <a:pt x="3922" y="123"/>
                  </a:lnTo>
                  <a:lnTo>
                    <a:pt x="3922" y="123"/>
                  </a:lnTo>
                  <a:lnTo>
                    <a:pt x="3923" y="123"/>
                  </a:lnTo>
                  <a:lnTo>
                    <a:pt x="3923" y="123"/>
                  </a:lnTo>
                  <a:lnTo>
                    <a:pt x="3923" y="123"/>
                  </a:lnTo>
                  <a:lnTo>
                    <a:pt x="3924" y="123"/>
                  </a:lnTo>
                  <a:lnTo>
                    <a:pt x="3924" y="123"/>
                  </a:lnTo>
                  <a:lnTo>
                    <a:pt x="3924" y="123"/>
                  </a:lnTo>
                  <a:lnTo>
                    <a:pt x="3924" y="123"/>
                  </a:lnTo>
                  <a:lnTo>
                    <a:pt x="3925" y="123"/>
                  </a:lnTo>
                  <a:lnTo>
                    <a:pt x="3925" y="123"/>
                  </a:lnTo>
                  <a:lnTo>
                    <a:pt x="3925" y="123"/>
                  </a:lnTo>
                  <a:lnTo>
                    <a:pt x="3926" y="123"/>
                  </a:lnTo>
                  <a:lnTo>
                    <a:pt x="3926" y="123"/>
                  </a:lnTo>
                  <a:lnTo>
                    <a:pt x="3926" y="123"/>
                  </a:lnTo>
                  <a:lnTo>
                    <a:pt x="3926" y="123"/>
                  </a:lnTo>
                  <a:lnTo>
                    <a:pt x="3927" y="123"/>
                  </a:lnTo>
                  <a:lnTo>
                    <a:pt x="3927" y="123"/>
                  </a:lnTo>
                  <a:lnTo>
                    <a:pt x="3927" y="123"/>
                  </a:lnTo>
                  <a:lnTo>
                    <a:pt x="3928" y="123"/>
                  </a:lnTo>
                  <a:lnTo>
                    <a:pt x="3928" y="123"/>
                  </a:lnTo>
                  <a:lnTo>
                    <a:pt x="3928" y="123"/>
                  </a:lnTo>
                  <a:lnTo>
                    <a:pt x="3928" y="123"/>
                  </a:lnTo>
                  <a:lnTo>
                    <a:pt x="3929" y="123"/>
                  </a:lnTo>
                  <a:lnTo>
                    <a:pt x="3929" y="123"/>
                  </a:lnTo>
                  <a:lnTo>
                    <a:pt x="3929" y="123"/>
                  </a:lnTo>
                  <a:lnTo>
                    <a:pt x="3930" y="123"/>
                  </a:lnTo>
                  <a:lnTo>
                    <a:pt x="3930" y="123"/>
                  </a:lnTo>
                  <a:lnTo>
                    <a:pt x="3930" y="123"/>
                  </a:lnTo>
                  <a:lnTo>
                    <a:pt x="3930" y="123"/>
                  </a:lnTo>
                  <a:lnTo>
                    <a:pt x="3931" y="123"/>
                  </a:lnTo>
                  <a:lnTo>
                    <a:pt x="3931" y="123"/>
                  </a:lnTo>
                  <a:lnTo>
                    <a:pt x="3931" y="123"/>
                  </a:lnTo>
                  <a:lnTo>
                    <a:pt x="3932" y="123"/>
                  </a:lnTo>
                  <a:lnTo>
                    <a:pt x="3932" y="123"/>
                  </a:lnTo>
                  <a:lnTo>
                    <a:pt x="3932" y="123"/>
                  </a:lnTo>
                  <a:lnTo>
                    <a:pt x="3932" y="123"/>
                  </a:lnTo>
                  <a:lnTo>
                    <a:pt x="3933" y="123"/>
                  </a:lnTo>
                  <a:lnTo>
                    <a:pt x="3933" y="123"/>
                  </a:lnTo>
                  <a:lnTo>
                    <a:pt x="3933" y="123"/>
                  </a:lnTo>
                  <a:lnTo>
                    <a:pt x="3934" y="123"/>
                  </a:lnTo>
                  <a:lnTo>
                    <a:pt x="3934" y="123"/>
                  </a:lnTo>
                  <a:lnTo>
                    <a:pt x="3934" y="123"/>
                  </a:lnTo>
                  <a:lnTo>
                    <a:pt x="3934" y="123"/>
                  </a:lnTo>
                  <a:lnTo>
                    <a:pt x="3935" y="123"/>
                  </a:lnTo>
                  <a:lnTo>
                    <a:pt x="3935" y="123"/>
                  </a:lnTo>
                  <a:lnTo>
                    <a:pt x="3935" y="123"/>
                  </a:lnTo>
                  <a:lnTo>
                    <a:pt x="3936" y="123"/>
                  </a:lnTo>
                  <a:lnTo>
                    <a:pt x="3936" y="123"/>
                  </a:lnTo>
                  <a:lnTo>
                    <a:pt x="3936" y="123"/>
                  </a:lnTo>
                  <a:lnTo>
                    <a:pt x="3936" y="123"/>
                  </a:lnTo>
                  <a:lnTo>
                    <a:pt x="3937" y="123"/>
                  </a:lnTo>
                  <a:lnTo>
                    <a:pt x="3937" y="123"/>
                  </a:lnTo>
                  <a:lnTo>
                    <a:pt x="3937" y="123"/>
                  </a:lnTo>
                  <a:lnTo>
                    <a:pt x="3938" y="123"/>
                  </a:lnTo>
                  <a:lnTo>
                    <a:pt x="3938" y="123"/>
                  </a:lnTo>
                  <a:lnTo>
                    <a:pt x="3938" y="123"/>
                  </a:lnTo>
                  <a:lnTo>
                    <a:pt x="3938" y="123"/>
                  </a:lnTo>
                  <a:lnTo>
                    <a:pt x="3939" y="123"/>
                  </a:lnTo>
                  <a:lnTo>
                    <a:pt x="3939" y="123"/>
                  </a:lnTo>
                  <a:lnTo>
                    <a:pt x="3939" y="123"/>
                  </a:lnTo>
                  <a:lnTo>
                    <a:pt x="3940" y="123"/>
                  </a:lnTo>
                  <a:lnTo>
                    <a:pt x="3940" y="123"/>
                  </a:lnTo>
                  <a:lnTo>
                    <a:pt x="3940" y="123"/>
                  </a:lnTo>
                  <a:lnTo>
                    <a:pt x="3940" y="123"/>
                  </a:lnTo>
                  <a:lnTo>
                    <a:pt x="3941" y="123"/>
                  </a:lnTo>
                  <a:lnTo>
                    <a:pt x="3941" y="123"/>
                  </a:lnTo>
                  <a:lnTo>
                    <a:pt x="3941" y="123"/>
                  </a:lnTo>
                  <a:lnTo>
                    <a:pt x="3942" y="123"/>
                  </a:lnTo>
                  <a:lnTo>
                    <a:pt x="3942" y="123"/>
                  </a:lnTo>
                  <a:lnTo>
                    <a:pt x="3942" y="123"/>
                  </a:lnTo>
                  <a:lnTo>
                    <a:pt x="3942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4" y="123"/>
                  </a:lnTo>
                  <a:lnTo>
                    <a:pt x="3944" y="123"/>
                  </a:lnTo>
                  <a:lnTo>
                    <a:pt x="3944" y="123"/>
                  </a:lnTo>
                  <a:lnTo>
                    <a:pt x="3944" y="123"/>
                  </a:lnTo>
                  <a:lnTo>
                    <a:pt x="3945" y="123"/>
                  </a:lnTo>
                  <a:lnTo>
                    <a:pt x="3945" y="123"/>
                  </a:lnTo>
                  <a:lnTo>
                    <a:pt x="3945" y="123"/>
                  </a:lnTo>
                  <a:lnTo>
                    <a:pt x="3945" y="123"/>
                  </a:lnTo>
                  <a:lnTo>
                    <a:pt x="3946" y="123"/>
                  </a:lnTo>
                  <a:lnTo>
                    <a:pt x="3946" y="123"/>
                  </a:lnTo>
                  <a:lnTo>
                    <a:pt x="3947" y="123"/>
                  </a:lnTo>
                  <a:lnTo>
                    <a:pt x="3947" y="123"/>
                  </a:lnTo>
                  <a:lnTo>
                    <a:pt x="3947" y="123"/>
                  </a:lnTo>
                  <a:lnTo>
                    <a:pt x="3947" y="123"/>
                  </a:lnTo>
                  <a:lnTo>
                    <a:pt x="3948" y="123"/>
                  </a:lnTo>
                  <a:lnTo>
                    <a:pt x="3948" y="123"/>
                  </a:lnTo>
                  <a:lnTo>
                    <a:pt x="3948" y="123"/>
                  </a:lnTo>
                  <a:lnTo>
                    <a:pt x="3949" y="123"/>
                  </a:lnTo>
                  <a:lnTo>
                    <a:pt x="3949" y="123"/>
                  </a:lnTo>
                  <a:lnTo>
                    <a:pt x="3949" y="123"/>
                  </a:lnTo>
                  <a:lnTo>
                    <a:pt x="3949" y="123"/>
                  </a:lnTo>
                  <a:lnTo>
                    <a:pt x="3950" y="123"/>
                  </a:lnTo>
                  <a:lnTo>
                    <a:pt x="3950" y="123"/>
                  </a:lnTo>
                  <a:lnTo>
                    <a:pt x="3950" y="123"/>
                  </a:lnTo>
                  <a:lnTo>
                    <a:pt x="3951" y="123"/>
                  </a:lnTo>
                  <a:lnTo>
                    <a:pt x="3951" y="123"/>
                  </a:lnTo>
                  <a:lnTo>
                    <a:pt x="3951" y="123"/>
                  </a:lnTo>
                  <a:lnTo>
                    <a:pt x="3951" y="123"/>
                  </a:lnTo>
                  <a:lnTo>
                    <a:pt x="3952" y="123"/>
                  </a:lnTo>
                  <a:lnTo>
                    <a:pt x="3952" y="123"/>
                  </a:lnTo>
                  <a:lnTo>
                    <a:pt x="3952" y="123"/>
                  </a:lnTo>
                  <a:lnTo>
                    <a:pt x="3953" y="123"/>
                  </a:lnTo>
                  <a:lnTo>
                    <a:pt x="3953" y="123"/>
                  </a:lnTo>
                  <a:lnTo>
                    <a:pt x="3953" y="123"/>
                  </a:lnTo>
                  <a:lnTo>
                    <a:pt x="3953" y="123"/>
                  </a:lnTo>
                  <a:lnTo>
                    <a:pt x="3954" y="123"/>
                  </a:lnTo>
                  <a:lnTo>
                    <a:pt x="3954" y="123"/>
                  </a:lnTo>
                  <a:lnTo>
                    <a:pt x="3954" y="123"/>
                  </a:lnTo>
                  <a:lnTo>
                    <a:pt x="3955" y="123"/>
                  </a:lnTo>
                  <a:lnTo>
                    <a:pt x="3955" y="123"/>
                  </a:lnTo>
                  <a:lnTo>
                    <a:pt x="3955" y="123"/>
                  </a:lnTo>
                  <a:lnTo>
                    <a:pt x="3955" y="123"/>
                  </a:lnTo>
                  <a:lnTo>
                    <a:pt x="3956" y="123"/>
                  </a:lnTo>
                  <a:lnTo>
                    <a:pt x="3956" y="123"/>
                  </a:lnTo>
                  <a:lnTo>
                    <a:pt x="3956" y="123"/>
                  </a:lnTo>
                  <a:lnTo>
                    <a:pt x="3957" y="123"/>
                  </a:lnTo>
                  <a:lnTo>
                    <a:pt x="3957" y="123"/>
                  </a:lnTo>
                  <a:lnTo>
                    <a:pt x="3957" y="123"/>
                  </a:lnTo>
                  <a:lnTo>
                    <a:pt x="3957" y="123"/>
                  </a:lnTo>
                  <a:lnTo>
                    <a:pt x="3958" y="123"/>
                  </a:lnTo>
                  <a:lnTo>
                    <a:pt x="3958" y="123"/>
                  </a:lnTo>
                  <a:lnTo>
                    <a:pt x="3958" y="123"/>
                  </a:lnTo>
                  <a:lnTo>
                    <a:pt x="3959" y="123"/>
                  </a:lnTo>
                  <a:lnTo>
                    <a:pt x="3959" y="123"/>
                  </a:lnTo>
                  <a:lnTo>
                    <a:pt x="3959" y="123"/>
                  </a:lnTo>
                  <a:lnTo>
                    <a:pt x="3959" y="123"/>
                  </a:lnTo>
                  <a:lnTo>
                    <a:pt x="3960" y="123"/>
                  </a:lnTo>
                  <a:lnTo>
                    <a:pt x="3960" y="123"/>
                  </a:lnTo>
                  <a:lnTo>
                    <a:pt x="3960" y="123"/>
                  </a:lnTo>
                  <a:lnTo>
                    <a:pt x="3961" y="123"/>
                  </a:lnTo>
                  <a:lnTo>
                    <a:pt x="3961" y="123"/>
                  </a:lnTo>
                  <a:lnTo>
                    <a:pt x="3961" y="123"/>
                  </a:lnTo>
                  <a:lnTo>
                    <a:pt x="3961" y="123"/>
                  </a:lnTo>
                  <a:lnTo>
                    <a:pt x="3962" y="123"/>
                  </a:lnTo>
                  <a:lnTo>
                    <a:pt x="3962" y="123"/>
                  </a:lnTo>
                  <a:lnTo>
                    <a:pt x="3962" y="123"/>
                  </a:lnTo>
                  <a:lnTo>
                    <a:pt x="3963" y="123"/>
                  </a:lnTo>
                  <a:lnTo>
                    <a:pt x="3963" y="123"/>
                  </a:lnTo>
                  <a:lnTo>
                    <a:pt x="3963" y="123"/>
                  </a:lnTo>
                  <a:lnTo>
                    <a:pt x="3963" y="123"/>
                  </a:lnTo>
                  <a:lnTo>
                    <a:pt x="3964" y="123"/>
                  </a:lnTo>
                  <a:lnTo>
                    <a:pt x="3964" y="123"/>
                  </a:lnTo>
                  <a:lnTo>
                    <a:pt x="3964" y="123"/>
                  </a:lnTo>
                  <a:lnTo>
                    <a:pt x="3965" y="123"/>
                  </a:lnTo>
                  <a:lnTo>
                    <a:pt x="3965" y="123"/>
                  </a:lnTo>
                  <a:lnTo>
                    <a:pt x="3965" y="123"/>
                  </a:lnTo>
                  <a:lnTo>
                    <a:pt x="3965" y="123"/>
                  </a:lnTo>
                  <a:lnTo>
                    <a:pt x="3966" y="123"/>
                  </a:lnTo>
                  <a:lnTo>
                    <a:pt x="3966" y="123"/>
                  </a:lnTo>
                  <a:lnTo>
                    <a:pt x="3966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8" y="123"/>
                  </a:lnTo>
                  <a:lnTo>
                    <a:pt x="3968" y="123"/>
                  </a:lnTo>
                  <a:lnTo>
                    <a:pt x="3968" y="123"/>
                  </a:lnTo>
                  <a:lnTo>
                    <a:pt x="3969" y="123"/>
                  </a:lnTo>
                  <a:lnTo>
                    <a:pt x="3969" y="123"/>
                  </a:lnTo>
                  <a:lnTo>
                    <a:pt x="3969" y="123"/>
                  </a:lnTo>
                  <a:lnTo>
                    <a:pt x="3969" y="123"/>
                  </a:lnTo>
                  <a:lnTo>
                    <a:pt x="3970" y="123"/>
                  </a:lnTo>
                  <a:lnTo>
                    <a:pt x="3970" y="123"/>
                  </a:lnTo>
                  <a:lnTo>
                    <a:pt x="3970" y="123"/>
                  </a:lnTo>
                  <a:lnTo>
                    <a:pt x="3971" y="123"/>
                  </a:lnTo>
                  <a:lnTo>
                    <a:pt x="3971" y="123"/>
                  </a:lnTo>
                  <a:lnTo>
                    <a:pt x="3971" y="123"/>
                  </a:lnTo>
                  <a:lnTo>
                    <a:pt x="3971" y="123"/>
                  </a:lnTo>
                  <a:lnTo>
                    <a:pt x="3972" y="123"/>
                  </a:lnTo>
                  <a:lnTo>
                    <a:pt x="3972" y="123"/>
                  </a:lnTo>
                  <a:lnTo>
                    <a:pt x="3972" y="123"/>
                  </a:lnTo>
                  <a:lnTo>
                    <a:pt x="3973" y="123"/>
                  </a:lnTo>
                  <a:lnTo>
                    <a:pt x="3973" y="123"/>
                  </a:lnTo>
                  <a:lnTo>
                    <a:pt x="3973" y="123"/>
                  </a:lnTo>
                  <a:lnTo>
                    <a:pt x="3974" y="123"/>
                  </a:lnTo>
                  <a:lnTo>
                    <a:pt x="3974" y="123"/>
                  </a:lnTo>
                  <a:lnTo>
                    <a:pt x="3974" y="123"/>
                  </a:lnTo>
                  <a:lnTo>
                    <a:pt x="3974" y="123"/>
                  </a:lnTo>
                  <a:lnTo>
                    <a:pt x="3975" y="123"/>
                  </a:lnTo>
                  <a:lnTo>
                    <a:pt x="3975" y="123"/>
                  </a:lnTo>
                  <a:lnTo>
                    <a:pt x="3975" y="123"/>
                  </a:lnTo>
                  <a:lnTo>
                    <a:pt x="3976" y="123"/>
                  </a:lnTo>
                  <a:lnTo>
                    <a:pt x="3976" y="123"/>
                  </a:lnTo>
                  <a:lnTo>
                    <a:pt x="3976" y="123"/>
                  </a:lnTo>
                  <a:lnTo>
                    <a:pt x="3976" y="123"/>
                  </a:lnTo>
                  <a:lnTo>
                    <a:pt x="3976" y="123"/>
                  </a:lnTo>
                  <a:lnTo>
                    <a:pt x="3977" y="123"/>
                  </a:lnTo>
                  <a:lnTo>
                    <a:pt x="3977" y="123"/>
                  </a:lnTo>
                  <a:lnTo>
                    <a:pt x="3978" y="123"/>
                  </a:lnTo>
                  <a:lnTo>
                    <a:pt x="3978" y="123"/>
                  </a:lnTo>
                  <a:lnTo>
                    <a:pt x="3978" y="123"/>
                  </a:lnTo>
                  <a:lnTo>
                    <a:pt x="3978" y="123"/>
                  </a:lnTo>
                  <a:lnTo>
                    <a:pt x="3979" y="123"/>
                  </a:lnTo>
                  <a:lnTo>
                    <a:pt x="3979" y="123"/>
                  </a:lnTo>
                  <a:lnTo>
                    <a:pt x="3979" y="123"/>
                  </a:lnTo>
                  <a:lnTo>
                    <a:pt x="3980" y="123"/>
                  </a:lnTo>
                  <a:lnTo>
                    <a:pt x="3980" y="123"/>
                  </a:lnTo>
                  <a:lnTo>
                    <a:pt x="3980" y="123"/>
                  </a:lnTo>
                  <a:lnTo>
                    <a:pt x="3980" y="123"/>
                  </a:lnTo>
                  <a:lnTo>
                    <a:pt x="3981" y="123"/>
                  </a:lnTo>
                  <a:lnTo>
                    <a:pt x="3981" y="123"/>
                  </a:lnTo>
                  <a:lnTo>
                    <a:pt x="3981" y="123"/>
                  </a:lnTo>
                  <a:lnTo>
                    <a:pt x="3982" y="123"/>
                  </a:lnTo>
                  <a:lnTo>
                    <a:pt x="3982" y="123"/>
                  </a:lnTo>
                  <a:lnTo>
                    <a:pt x="3982" y="123"/>
                  </a:lnTo>
                  <a:lnTo>
                    <a:pt x="3982" y="123"/>
                  </a:lnTo>
                  <a:lnTo>
                    <a:pt x="3983" y="123"/>
                  </a:lnTo>
                  <a:lnTo>
                    <a:pt x="3983" y="123"/>
                  </a:lnTo>
                  <a:lnTo>
                    <a:pt x="3983" y="123"/>
                  </a:lnTo>
                  <a:lnTo>
                    <a:pt x="3984" y="123"/>
                  </a:lnTo>
                  <a:lnTo>
                    <a:pt x="3984" y="123"/>
                  </a:lnTo>
                  <a:lnTo>
                    <a:pt x="3984" y="123"/>
                  </a:lnTo>
                  <a:lnTo>
                    <a:pt x="3984" y="123"/>
                  </a:lnTo>
                  <a:lnTo>
                    <a:pt x="3985" y="123"/>
                  </a:lnTo>
                  <a:lnTo>
                    <a:pt x="3985" y="123"/>
                  </a:lnTo>
                  <a:lnTo>
                    <a:pt x="3985" y="123"/>
                  </a:lnTo>
                  <a:lnTo>
                    <a:pt x="3986" y="123"/>
                  </a:lnTo>
                  <a:lnTo>
                    <a:pt x="3986" y="123"/>
                  </a:lnTo>
                  <a:lnTo>
                    <a:pt x="3986" y="123"/>
                  </a:lnTo>
                  <a:lnTo>
                    <a:pt x="3986" y="123"/>
                  </a:lnTo>
                  <a:lnTo>
                    <a:pt x="3987" y="123"/>
                  </a:lnTo>
                  <a:lnTo>
                    <a:pt x="3987" y="123"/>
                  </a:lnTo>
                  <a:lnTo>
                    <a:pt x="3987" y="123"/>
                  </a:lnTo>
                  <a:lnTo>
                    <a:pt x="3988" y="123"/>
                  </a:lnTo>
                  <a:lnTo>
                    <a:pt x="3988" y="123"/>
                  </a:lnTo>
                  <a:lnTo>
                    <a:pt x="3988" y="123"/>
                  </a:lnTo>
                  <a:lnTo>
                    <a:pt x="3988" y="123"/>
                  </a:lnTo>
                  <a:lnTo>
                    <a:pt x="3989" y="123"/>
                  </a:lnTo>
                  <a:lnTo>
                    <a:pt x="3989" y="123"/>
                  </a:lnTo>
                  <a:lnTo>
                    <a:pt x="3989" y="123"/>
                  </a:lnTo>
                  <a:lnTo>
                    <a:pt x="3990" y="123"/>
                  </a:lnTo>
                  <a:lnTo>
                    <a:pt x="3990" y="123"/>
                  </a:lnTo>
                  <a:lnTo>
                    <a:pt x="3990" y="123"/>
                  </a:lnTo>
                  <a:lnTo>
                    <a:pt x="3990" y="123"/>
                  </a:lnTo>
                  <a:lnTo>
                    <a:pt x="3991" y="123"/>
                  </a:lnTo>
                  <a:lnTo>
                    <a:pt x="3991" y="123"/>
                  </a:lnTo>
                  <a:lnTo>
                    <a:pt x="3991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3" y="123"/>
                  </a:lnTo>
                  <a:lnTo>
                    <a:pt x="3993" y="123"/>
                  </a:lnTo>
                  <a:lnTo>
                    <a:pt x="3993" y="123"/>
                  </a:lnTo>
                  <a:lnTo>
                    <a:pt x="3994" y="123"/>
                  </a:lnTo>
                  <a:lnTo>
                    <a:pt x="3994" y="123"/>
                  </a:lnTo>
                  <a:lnTo>
                    <a:pt x="3994" y="123"/>
                  </a:lnTo>
                  <a:lnTo>
                    <a:pt x="3994" y="123"/>
                  </a:lnTo>
                  <a:lnTo>
                    <a:pt x="3995" y="123"/>
                  </a:lnTo>
                  <a:lnTo>
                    <a:pt x="3995" y="123"/>
                  </a:lnTo>
                  <a:lnTo>
                    <a:pt x="3995" y="123"/>
                  </a:lnTo>
                  <a:lnTo>
                    <a:pt x="3996" y="123"/>
                  </a:lnTo>
                  <a:lnTo>
                    <a:pt x="3996" y="123"/>
                  </a:lnTo>
                  <a:lnTo>
                    <a:pt x="3996" y="123"/>
                  </a:lnTo>
                  <a:lnTo>
                    <a:pt x="3996" y="123"/>
                  </a:lnTo>
                  <a:lnTo>
                    <a:pt x="3997" y="123"/>
                  </a:lnTo>
                  <a:lnTo>
                    <a:pt x="3997" y="123"/>
                  </a:lnTo>
                  <a:lnTo>
                    <a:pt x="3997" y="123"/>
                  </a:lnTo>
                  <a:lnTo>
                    <a:pt x="3998" y="123"/>
                  </a:lnTo>
                  <a:lnTo>
                    <a:pt x="3998" y="123"/>
                  </a:lnTo>
                  <a:lnTo>
                    <a:pt x="3998" y="123"/>
                  </a:lnTo>
                  <a:lnTo>
                    <a:pt x="3999" y="123"/>
                  </a:lnTo>
                  <a:lnTo>
                    <a:pt x="3999" y="123"/>
                  </a:lnTo>
                  <a:lnTo>
                    <a:pt x="3999" y="123"/>
                  </a:lnTo>
                  <a:lnTo>
                    <a:pt x="3999" y="123"/>
                  </a:lnTo>
                  <a:lnTo>
                    <a:pt x="4000" y="123"/>
                  </a:lnTo>
                  <a:lnTo>
                    <a:pt x="4000" y="123"/>
                  </a:lnTo>
                  <a:lnTo>
                    <a:pt x="4000" y="123"/>
                  </a:lnTo>
                  <a:lnTo>
                    <a:pt x="4001" y="123"/>
                  </a:lnTo>
                  <a:lnTo>
                    <a:pt x="4001" y="123"/>
                  </a:lnTo>
                  <a:lnTo>
                    <a:pt x="4001" y="123"/>
                  </a:lnTo>
                  <a:lnTo>
                    <a:pt x="4001" y="123"/>
                  </a:lnTo>
                  <a:lnTo>
                    <a:pt x="4002" y="123"/>
                  </a:lnTo>
                  <a:lnTo>
                    <a:pt x="4002" y="123"/>
                  </a:lnTo>
                  <a:lnTo>
                    <a:pt x="4002" y="123"/>
                  </a:lnTo>
                  <a:lnTo>
                    <a:pt x="4002" y="123"/>
                  </a:lnTo>
                  <a:lnTo>
                    <a:pt x="4003" y="123"/>
                  </a:lnTo>
                  <a:lnTo>
                    <a:pt x="4003" y="123"/>
                  </a:lnTo>
                  <a:lnTo>
                    <a:pt x="4003" y="123"/>
                  </a:lnTo>
                  <a:lnTo>
                    <a:pt x="4004" y="123"/>
                  </a:lnTo>
                  <a:lnTo>
                    <a:pt x="4004" y="123"/>
                  </a:lnTo>
                  <a:lnTo>
                    <a:pt x="4004" y="123"/>
                  </a:lnTo>
                  <a:lnTo>
                    <a:pt x="4005" y="123"/>
                  </a:lnTo>
                  <a:lnTo>
                    <a:pt x="4005" y="123"/>
                  </a:lnTo>
                  <a:lnTo>
                    <a:pt x="4005" y="123"/>
                  </a:lnTo>
                  <a:lnTo>
                    <a:pt x="4005" y="123"/>
                  </a:lnTo>
                  <a:lnTo>
                    <a:pt x="4006" y="123"/>
                  </a:lnTo>
                  <a:lnTo>
                    <a:pt x="4006" y="123"/>
                  </a:lnTo>
                  <a:lnTo>
                    <a:pt x="4006" y="123"/>
                  </a:lnTo>
                  <a:lnTo>
                    <a:pt x="4007" y="123"/>
                  </a:lnTo>
                  <a:lnTo>
                    <a:pt x="4007" y="123"/>
                  </a:lnTo>
                  <a:lnTo>
                    <a:pt x="4007" y="123"/>
                  </a:lnTo>
                  <a:lnTo>
                    <a:pt x="4007" y="123"/>
                  </a:lnTo>
                  <a:lnTo>
                    <a:pt x="4007" y="123"/>
                  </a:lnTo>
                  <a:lnTo>
                    <a:pt x="4008" y="123"/>
                  </a:lnTo>
                  <a:lnTo>
                    <a:pt x="4008" y="123"/>
                  </a:lnTo>
                  <a:lnTo>
                    <a:pt x="4009" y="123"/>
                  </a:lnTo>
                  <a:lnTo>
                    <a:pt x="4009" y="123"/>
                  </a:lnTo>
                  <a:lnTo>
                    <a:pt x="4009" y="123"/>
                  </a:lnTo>
                  <a:lnTo>
                    <a:pt x="4009" y="123"/>
                  </a:lnTo>
                  <a:lnTo>
                    <a:pt x="4010" y="123"/>
                  </a:lnTo>
                  <a:lnTo>
                    <a:pt x="4010" y="123"/>
                  </a:lnTo>
                  <a:lnTo>
                    <a:pt x="4010" y="123"/>
                  </a:lnTo>
                  <a:lnTo>
                    <a:pt x="4011" y="123"/>
                  </a:lnTo>
                  <a:lnTo>
                    <a:pt x="4011" y="123"/>
                  </a:lnTo>
                  <a:lnTo>
                    <a:pt x="4011" y="123"/>
                  </a:lnTo>
                  <a:lnTo>
                    <a:pt x="4011" y="123"/>
                  </a:lnTo>
                  <a:lnTo>
                    <a:pt x="4012" y="123"/>
                  </a:lnTo>
                  <a:lnTo>
                    <a:pt x="4012" y="123"/>
                  </a:lnTo>
                  <a:lnTo>
                    <a:pt x="4012" y="123"/>
                  </a:lnTo>
                  <a:lnTo>
                    <a:pt x="4013" y="123"/>
                  </a:lnTo>
                  <a:lnTo>
                    <a:pt x="4013" y="123"/>
                  </a:lnTo>
                  <a:lnTo>
                    <a:pt x="4013" y="123"/>
                  </a:lnTo>
                  <a:lnTo>
                    <a:pt x="4013" y="123"/>
                  </a:lnTo>
                  <a:lnTo>
                    <a:pt x="4014" y="123"/>
                  </a:lnTo>
                  <a:lnTo>
                    <a:pt x="4014" y="123"/>
                  </a:lnTo>
                  <a:lnTo>
                    <a:pt x="4014" y="123"/>
                  </a:lnTo>
                  <a:lnTo>
                    <a:pt x="4015" y="123"/>
                  </a:lnTo>
                  <a:lnTo>
                    <a:pt x="4015" y="123"/>
                  </a:lnTo>
                  <a:lnTo>
                    <a:pt x="4015" y="123"/>
                  </a:lnTo>
                  <a:lnTo>
                    <a:pt x="4015" y="123"/>
                  </a:lnTo>
                  <a:lnTo>
                    <a:pt x="4016" y="123"/>
                  </a:lnTo>
                  <a:lnTo>
                    <a:pt x="4016" y="123"/>
                  </a:lnTo>
                  <a:lnTo>
                    <a:pt x="4016" y="123"/>
                  </a:lnTo>
                  <a:lnTo>
                    <a:pt x="4017" y="123"/>
                  </a:lnTo>
                  <a:lnTo>
                    <a:pt x="4017" y="123"/>
                  </a:lnTo>
                  <a:lnTo>
                    <a:pt x="4017" y="123"/>
                  </a:lnTo>
                  <a:lnTo>
                    <a:pt x="4017" y="123"/>
                  </a:lnTo>
                  <a:lnTo>
                    <a:pt x="4018" y="123"/>
                  </a:lnTo>
                  <a:lnTo>
                    <a:pt x="4018" y="123"/>
                  </a:lnTo>
                  <a:lnTo>
                    <a:pt x="4018" y="123"/>
                  </a:lnTo>
                  <a:lnTo>
                    <a:pt x="4019" y="123"/>
                  </a:lnTo>
                  <a:lnTo>
                    <a:pt x="4019" y="123"/>
                  </a:lnTo>
                  <a:lnTo>
                    <a:pt x="4019" y="123"/>
                  </a:lnTo>
                  <a:lnTo>
                    <a:pt x="4019" y="123"/>
                  </a:lnTo>
                  <a:lnTo>
                    <a:pt x="4020" y="123"/>
                  </a:lnTo>
                  <a:lnTo>
                    <a:pt x="4020" y="123"/>
                  </a:lnTo>
                  <a:lnTo>
                    <a:pt x="4020" y="123"/>
                  </a:lnTo>
                  <a:lnTo>
                    <a:pt x="4021" y="123"/>
                  </a:lnTo>
                  <a:lnTo>
                    <a:pt x="4021" y="123"/>
                  </a:lnTo>
                  <a:lnTo>
                    <a:pt x="4021" y="123"/>
                  </a:lnTo>
                  <a:lnTo>
                    <a:pt x="4021" y="123"/>
                  </a:lnTo>
                  <a:lnTo>
                    <a:pt x="4022" y="123"/>
                  </a:lnTo>
                  <a:lnTo>
                    <a:pt x="4022" y="123"/>
                  </a:lnTo>
                  <a:lnTo>
                    <a:pt x="4022" y="123"/>
                  </a:lnTo>
                  <a:lnTo>
                    <a:pt x="4023" y="123"/>
                  </a:lnTo>
                  <a:lnTo>
                    <a:pt x="4023" y="123"/>
                  </a:lnTo>
                  <a:lnTo>
                    <a:pt x="4023" y="123"/>
                  </a:lnTo>
                  <a:lnTo>
                    <a:pt x="4024" y="123"/>
                  </a:lnTo>
                  <a:lnTo>
                    <a:pt x="4024" y="123"/>
                  </a:lnTo>
                  <a:lnTo>
                    <a:pt x="4024" y="123"/>
                  </a:lnTo>
                  <a:lnTo>
                    <a:pt x="4024" y="123"/>
                  </a:lnTo>
                  <a:lnTo>
                    <a:pt x="4025" y="123"/>
                  </a:lnTo>
                  <a:lnTo>
                    <a:pt x="4025" y="123"/>
                  </a:lnTo>
                  <a:lnTo>
                    <a:pt x="4025" y="123"/>
                  </a:lnTo>
                  <a:lnTo>
                    <a:pt x="4026" y="123"/>
                  </a:lnTo>
                  <a:lnTo>
                    <a:pt x="4026" y="123"/>
                  </a:lnTo>
                  <a:lnTo>
                    <a:pt x="4026" y="123"/>
                  </a:lnTo>
                  <a:lnTo>
                    <a:pt x="4026" y="123"/>
                  </a:lnTo>
                  <a:lnTo>
                    <a:pt x="4027" y="123"/>
                  </a:lnTo>
                  <a:lnTo>
                    <a:pt x="4027" y="123"/>
                  </a:lnTo>
                  <a:lnTo>
                    <a:pt x="4027" y="123"/>
                  </a:lnTo>
                  <a:lnTo>
                    <a:pt x="4028" y="123"/>
                  </a:lnTo>
                  <a:lnTo>
                    <a:pt x="4028" y="123"/>
                  </a:lnTo>
                  <a:lnTo>
                    <a:pt x="4028" y="123"/>
                  </a:lnTo>
                  <a:lnTo>
                    <a:pt x="4028" y="123"/>
                  </a:lnTo>
                  <a:lnTo>
                    <a:pt x="4029" y="123"/>
                  </a:lnTo>
                  <a:lnTo>
                    <a:pt x="4029" y="123"/>
                  </a:lnTo>
                  <a:lnTo>
                    <a:pt x="4029" y="123"/>
                  </a:lnTo>
                  <a:lnTo>
                    <a:pt x="4030" y="123"/>
                  </a:lnTo>
                  <a:lnTo>
                    <a:pt x="4030" y="123"/>
                  </a:lnTo>
                  <a:lnTo>
                    <a:pt x="4030" y="123"/>
                  </a:lnTo>
                  <a:lnTo>
                    <a:pt x="4030" y="123"/>
                  </a:lnTo>
                  <a:lnTo>
                    <a:pt x="4031" y="123"/>
                  </a:lnTo>
                  <a:lnTo>
                    <a:pt x="4031" y="123"/>
                  </a:lnTo>
                  <a:lnTo>
                    <a:pt x="4031" y="123"/>
                  </a:lnTo>
                  <a:lnTo>
                    <a:pt x="4032" y="123"/>
                  </a:lnTo>
                  <a:lnTo>
                    <a:pt x="4032" y="123"/>
                  </a:lnTo>
                  <a:lnTo>
                    <a:pt x="4032" y="123"/>
                  </a:lnTo>
                  <a:lnTo>
                    <a:pt x="4032" y="123"/>
                  </a:lnTo>
                  <a:lnTo>
                    <a:pt x="4033" y="123"/>
                  </a:lnTo>
                  <a:lnTo>
                    <a:pt x="4033" y="123"/>
                  </a:lnTo>
                  <a:lnTo>
                    <a:pt x="4033" y="123"/>
                  </a:lnTo>
                  <a:lnTo>
                    <a:pt x="4033" y="123"/>
                  </a:lnTo>
                  <a:lnTo>
                    <a:pt x="4034" y="123"/>
                  </a:lnTo>
                  <a:lnTo>
                    <a:pt x="4034" y="123"/>
                  </a:lnTo>
                  <a:lnTo>
                    <a:pt x="4034" y="123"/>
                  </a:lnTo>
                  <a:lnTo>
                    <a:pt x="4035" y="123"/>
                  </a:lnTo>
                  <a:lnTo>
                    <a:pt x="4035" y="123"/>
                  </a:lnTo>
                  <a:lnTo>
                    <a:pt x="4035" y="123"/>
                  </a:lnTo>
                  <a:lnTo>
                    <a:pt x="4036" y="123"/>
                  </a:lnTo>
                  <a:lnTo>
                    <a:pt x="4036" y="123"/>
                  </a:lnTo>
                  <a:lnTo>
                    <a:pt x="4036" y="123"/>
                  </a:lnTo>
                  <a:lnTo>
                    <a:pt x="4036" y="123"/>
                  </a:lnTo>
                  <a:lnTo>
                    <a:pt x="4037" y="123"/>
                  </a:lnTo>
                  <a:lnTo>
                    <a:pt x="4037" y="123"/>
                  </a:lnTo>
                  <a:lnTo>
                    <a:pt x="4037" y="123"/>
                  </a:lnTo>
                  <a:lnTo>
                    <a:pt x="4038" y="123"/>
                  </a:lnTo>
                  <a:lnTo>
                    <a:pt x="4038" y="123"/>
                  </a:lnTo>
                  <a:lnTo>
                    <a:pt x="4038" y="123"/>
                  </a:lnTo>
                  <a:lnTo>
                    <a:pt x="4038" y="123"/>
                  </a:lnTo>
                  <a:lnTo>
                    <a:pt x="4038" y="123"/>
                  </a:lnTo>
                  <a:lnTo>
                    <a:pt x="4039" y="123"/>
                  </a:lnTo>
                  <a:lnTo>
                    <a:pt x="4039" y="123"/>
                  </a:lnTo>
                  <a:lnTo>
                    <a:pt x="4040" y="123"/>
                  </a:lnTo>
                  <a:lnTo>
                    <a:pt x="4040" y="123"/>
                  </a:lnTo>
                  <a:lnTo>
                    <a:pt x="4040" y="123"/>
                  </a:lnTo>
                  <a:lnTo>
                    <a:pt x="4040" y="123"/>
                  </a:lnTo>
                  <a:lnTo>
                    <a:pt x="4041" y="123"/>
                  </a:lnTo>
                  <a:lnTo>
                    <a:pt x="4041" y="123"/>
                  </a:lnTo>
                  <a:lnTo>
                    <a:pt x="4041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3" y="123"/>
                  </a:lnTo>
                  <a:lnTo>
                    <a:pt x="4043" y="123"/>
                  </a:lnTo>
                  <a:lnTo>
                    <a:pt x="4043" y="123"/>
                  </a:lnTo>
                  <a:lnTo>
                    <a:pt x="4044" y="123"/>
                  </a:lnTo>
                  <a:lnTo>
                    <a:pt x="4044" y="123"/>
                  </a:lnTo>
                  <a:lnTo>
                    <a:pt x="4044" y="123"/>
                  </a:lnTo>
                  <a:lnTo>
                    <a:pt x="4044" y="123"/>
                  </a:lnTo>
                  <a:lnTo>
                    <a:pt x="4045" y="123"/>
                  </a:lnTo>
                  <a:lnTo>
                    <a:pt x="4045" y="123"/>
                  </a:lnTo>
                  <a:lnTo>
                    <a:pt x="4045" y="123"/>
                  </a:lnTo>
                  <a:lnTo>
                    <a:pt x="4046" y="123"/>
                  </a:lnTo>
                  <a:lnTo>
                    <a:pt x="4046" y="123"/>
                  </a:lnTo>
                  <a:lnTo>
                    <a:pt x="4046" y="123"/>
                  </a:lnTo>
                  <a:lnTo>
                    <a:pt x="4046" y="123"/>
                  </a:lnTo>
                  <a:lnTo>
                    <a:pt x="4047" y="123"/>
                  </a:lnTo>
                  <a:lnTo>
                    <a:pt x="4047" y="123"/>
                  </a:lnTo>
                  <a:lnTo>
                    <a:pt x="4047" y="123"/>
                  </a:lnTo>
                  <a:lnTo>
                    <a:pt x="4048" y="123"/>
                  </a:lnTo>
                  <a:lnTo>
                    <a:pt x="4048" y="123"/>
                  </a:lnTo>
                  <a:lnTo>
                    <a:pt x="4048" y="123"/>
                  </a:lnTo>
                  <a:lnTo>
                    <a:pt x="4048" y="123"/>
                  </a:lnTo>
                  <a:lnTo>
                    <a:pt x="4049" y="123"/>
                  </a:lnTo>
                  <a:lnTo>
                    <a:pt x="4049" y="123"/>
                  </a:lnTo>
                  <a:lnTo>
                    <a:pt x="4049" y="123"/>
                  </a:lnTo>
                  <a:lnTo>
                    <a:pt x="4050" y="123"/>
                  </a:lnTo>
                  <a:lnTo>
                    <a:pt x="4050" y="123"/>
                  </a:lnTo>
                  <a:lnTo>
                    <a:pt x="4050" y="123"/>
                  </a:lnTo>
                  <a:lnTo>
                    <a:pt x="4051" y="123"/>
                  </a:lnTo>
                  <a:lnTo>
                    <a:pt x="4051" y="123"/>
                  </a:lnTo>
                  <a:lnTo>
                    <a:pt x="4051" y="123"/>
                  </a:lnTo>
                  <a:lnTo>
                    <a:pt x="4051" y="123"/>
                  </a:lnTo>
                  <a:lnTo>
                    <a:pt x="4052" y="123"/>
                  </a:lnTo>
                  <a:lnTo>
                    <a:pt x="4052" y="123"/>
                  </a:lnTo>
                  <a:lnTo>
                    <a:pt x="4052" y="123"/>
                  </a:lnTo>
                  <a:lnTo>
                    <a:pt x="4053" y="123"/>
                  </a:lnTo>
                  <a:lnTo>
                    <a:pt x="4053" y="123"/>
                  </a:lnTo>
                  <a:lnTo>
                    <a:pt x="4053" y="123"/>
                  </a:lnTo>
                  <a:lnTo>
                    <a:pt x="4053" y="123"/>
                  </a:lnTo>
                  <a:lnTo>
                    <a:pt x="4054" y="123"/>
                  </a:lnTo>
                  <a:lnTo>
                    <a:pt x="4054" y="123"/>
                  </a:lnTo>
                  <a:lnTo>
                    <a:pt x="4054" y="123"/>
                  </a:lnTo>
                  <a:lnTo>
                    <a:pt x="4055" y="123"/>
                  </a:lnTo>
                  <a:lnTo>
                    <a:pt x="4055" y="123"/>
                  </a:lnTo>
                  <a:lnTo>
                    <a:pt x="4055" y="123"/>
                  </a:lnTo>
                  <a:lnTo>
                    <a:pt x="4055" y="123"/>
                  </a:lnTo>
                  <a:lnTo>
                    <a:pt x="4056" y="123"/>
                  </a:lnTo>
                  <a:lnTo>
                    <a:pt x="4056" y="123"/>
                  </a:lnTo>
                  <a:lnTo>
                    <a:pt x="4056" y="123"/>
                  </a:lnTo>
                  <a:lnTo>
                    <a:pt x="4057" y="123"/>
                  </a:lnTo>
                  <a:lnTo>
                    <a:pt x="4057" y="123"/>
                  </a:lnTo>
                  <a:lnTo>
                    <a:pt x="4057" y="123"/>
                  </a:lnTo>
                  <a:lnTo>
                    <a:pt x="4057" y="123"/>
                  </a:lnTo>
                  <a:lnTo>
                    <a:pt x="4058" y="123"/>
                  </a:lnTo>
                  <a:lnTo>
                    <a:pt x="4058" y="123"/>
                  </a:lnTo>
                  <a:lnTo>
                    <a:pt x="4058" y="123"/>
                  </a:lnTo>
                  <a:lnTo>
                    <a:pt x="4059" y="123"/>
                  </a:lnTo>
                  <a:lnTo>
                    <a:pt x="4059" y="123"/>
                  </a:lnTo>
                  <a:lnTo>
                    <a:pt x="4059" y="123"/>
                  </a:lnTo>
                  <a:lnTo>
                    <a:pt x="4059" y="123"/>
                  </a:lnTo>
                  <a:lnTo>
                    <a:pt x="4060" y="123"/>
                  </a:lnTo>
                  <a:lnTo>
                    <a:pt x="4060" y="123"/>
                  </a:lnTo>
                  <a:lnTo>
                    <a:pt x="4060" y="123"/>
                  </a:lnTo>
                  <a:lnTo>
                    <a:pt x="4061" y="123"/>
                  </a:lnTo>
                  <a:lnTo>
                    <a:pt x="4061" y="123"/>
                  </a:lnTo>
                  <a:lnTo>
                    <a:pt x="4061" y="123"/>
                  </a:lnTo>
                  <a:lnTo>
                    <a:pt x="4061" y="123"/>
                  </a:lnTo>
                  <a:lnTo>
                    <a:pt x="4062" y="123"/>
                  </a:lnTo>
                  <a:lnTo>
                    <a:pt x="4062" y="123"/>
                  </a:lnTo>
                  <a:lnTo>
                    <a:pt x="4062" y="123"/>
                  </a:lnTo>
                  <a:lnTo>
                    <a:pt x="4063" y="123"/>
                  </a:lnTo>
                  <a:lnTo>
                    <a:pt x="4063" y="123"/>
                  </a:lnTo>
                  <a:lnTo>
                    <a:pt x="4063" y="123"/>
                  </a:lnTo>
                  <a:lnTo>
                    <a:pt x="4063" y="123"/>
                  </a:lnTo>
                  <a:lnTo>
                    <a:pt x="4064" y="123"/>
                  </a:lnTo>
                  <a:lnTo>
                    <a:pt x="4064" y="123"/>
                  </a:lnTo>
                  <a:lnTo>
                    <a:pt x="4064" y="123"/>
                  </a:lnTo>
                  <a:lnTo>
                    <a:pt x="4064" y="123"/>
                  </a:lnTo>
                  <a:lnTo>
                    <a:pt x="4065" y="123"/>
                  </a:lnTo>
                  <a:lnTo>
                    <a:pt x="4065" y="123"/>
                  </a:lnTo>
                  <a:lnTo>
                    <a:pt x="4065" y="123"/>
                  </a:lnTo>
                  <a:lnTo>
                    <a:pt x="4066" y="123"/>
                  </a:lnTo>
                  <a:lnTo>
                    <a:pt x="4066" y="123"/>
                  </a:lnTo>
                  <a:lnTo>
                    <a:pt x="4066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8" y="123"/>
                  </a:lnTo>
                  <a:lnTo>
                    <a:pt x="4068" y="123"/>
                  </a:lnTo>
                  <a:lnTo>
                    <a:pt x="4068" y="123"/>
                  </a:lnTo>
                  <a:lnTo>
                    <a:pt x="4069" y="123"/>
                  </a:lnTo>
                  <a:lnTo>
                    <a:pt x="4069" y="123"/>
                  </a:lnTo>
                  <a:lnTo>
                    <a:pt x="4069" y="123"/>
                  </a:lnTo>
                  <a:lnTo>
                    <a:pt x="4069" y="123"/>
                  </a:lnTo>
                  <a:lnTo>
                    <a:pt x="4069" y="123"/>
                  </a:lnTo>
                  <a:lnTo>
                    <a:pt x="4070" y="123"/>
                  </a:lnTo>
                  <a:lnTo>
                    <a:pt x="4070" y="123"/>
                  </a:lnTo>
                  <a:lnTo>
                    <a:pt x="4071" y="123"/>
                  </a:lnTo>
                  <a:lnTo>
                    <a:pt x="4071" y="123"/>
                  </a:lnTo>
                  <a:lnTo>
                    <a:pt x="4071" y="123"/>
                  </a:lnTo>
                  <a:lnTo>
                    <a:pt x="4071" y="123"/>
                  </a:lnTo>
                  <a:lnTo>
                    <a:pt x="4072" y="123"/>
                  </a:lnTo>
                  <a:lnTo>
                    <a:pt x="4072" y="123"/>
                  </a:lnTo>
                  <a:lnTo>
                    <a:pt x="4072" y="123"/>
                  </a:lnTo>
                  <a:lnTo>
                    <a:pt x="4073" y="123"/>
                  </a:lnTo>
                  <a:lnTo>
                    <a:pt x="4073" y="123"/>
                  </a:lnTo>
                  <a:lnTo>
                    <a:pt x="4073" y="123"/>
                  </a:lnTo>
                  <a:lnTo>
                    <a:pt x="4073" y="123"/>
                  </a:lnTo>
                  <a:lnTo>
                    <a:pt x="4074" y="123"/>
                  </a:lnTo>
                  <a:lnTo>
                    <a:pt x="4074" y="123"/>
                  </a:lnTo>
                  <a:lnTo>
                    <a:pt x="4074" y="123"/>
                  </a:lnTo>
                  <a:lnTo>
                    <a:pt x="4075" y="123"/>
                  </a:lnTo>
                  <a:lnTo>
                    <a:pt x="4075" y="123"/>
                  </a:lnTo>
                  <a:lnTo>
                    <a:pt x="4075" y="123"/>
                  </a:lnTo>
                  <a:lnTo>
                    <a:pt x="4076" y="123"/>
                  </a:lnTo>
                  <a:lnTo>
                    <a:pt x="4076" y="123"/>
                  </a:lnTo>
                  <a:lnTo>
                    <a:pt x="4076" y="123"/>
                  </a:lnTo>
                  <a:lnTo>
                    <a:pt x="4076" y="123"/>
                  </a:lnTo>
                  <a:lnTo>
                    <a:pt x="4077" y="123"/>
                  </a:lnTo>
                  <a:lnTo>
                    <a:pt x="4077" y="123"/>
                  </a:lnTo>
                  <a:lnTo>
                    <a:pt x="4077" y="123"/>
                  </a:lnTo>
                  <a:lnTo>
                    <a:pt x="4078" y="123"/>
                  </a:lnTo>
                  <a:lnTo>
                    <a:pt x="4078" y="123"/>
                  </a:lnTo>
                  <a:lnTo>
                    <a:pt x="4078" y="123"/>
                  </a:lnTo>
                  <a:lnTo>
                    <a:pt x="4078" y="123"/>
                  </a:lnTo>
                  <a:lnTo>
                    <a:pt x="4079" y="123"/>
                  </a:lnTo>
                  <a:lnTo>
                    <a:pt x="4079" y="123"/>
                  </a:lnTo>
                  <a:lnTo>
                    <a:pt x="4079" y="123"/>
                  </a:lnTo>
                  <a:lnTo>
                    <a:pt x="4080" y="123"/>
                  </a:lnTo>
                  <a:lnTo>
                    <a:pt x="4080" y="123"/>
                  </a:lnTo>
                  <a:lnTo>
                    <a:pt x="4080" y="123"/>
                  </a:lnTo>
                  <a:lnTo>
                    <a:pt x="4080" y="123"/>
                  </a:lnTo>
                  <a:lnTo>
                    <a:pt x="4081" y="123"/>
                  </a:lnTo>
                  <a:lnTo>
                    <a:pt x="4081" y="123"/>
                  </a:lnTo>
                  <a:lnTo>
                    <a:pt x="4081" y="123"/>
                  </a:lnTo>
                  <a:lnTo>
                    <a:pt x="4082" y="123"/>
                  </a:lnTo>
                  <a:lnTo>
                    <a:pt x="4082" y="123"/>
                  </a:lnTo>
                  <a:lnTo>
                    <a:pt x="4082" y="123"/>
                  </a:lnTo>
                  <a:lnTo>
                    <a:pt x="4082" y="123"/>
                  </a:lnTo>
                  <a:lnTo>
                    <a:pt x="4083" y="123"/>
                  </a:lnTo>
                  <a:lnTo>
                    <a:pt x="4083" y="123"/>
                  </a:lnTo>
                  <a:lnTo>
                    <a:pt x="4083" y="123"/>
                  </a:lnTo>
                  <a:lnTo>
                    <a:pt x="4084" y="123"/>
                  </a:lnTo>
                  <a:lnTo>
                    <a:pt x="4084" y="123"/>
                  </a:lnTo>
                  <a:lnTo>
                    <a:pt x="4084" y="123"/>
                  </a:lnTo>
                  <a:lnTo>
                    <a:pt x="4084" y="123"/>
                  </a:lnTo>
                  <a:lnTo>
                    <a:pt x="4085" y="123"/>
                  </a:lnTo>
                  <a:lnTo>
                    <a:pt x="4085" y="123"/>
                  </a:lnTo>
                  <a:lnTo>
                    <a:pt x="4085" y="123"/>
                  </a:lnTo>
                  <a:lnTo>
                    <a:pt x="4086" y="123"/>
                  </a:lnTo>
                  <a:lnTo>
                    <a:pt x="4086" y="123"/>
                  </a:lnTo>
                  <a:lnTo>
                    <a:pt x="4086" y="123"/>
                  </a:lnTo>
                  <a:lnTo>
                    <a:pt x="4086" y="123"/>
                  </a:lnTo>
                  <a:lnTo>
                    <a:pt x="4087" y="123"/>
                  </a:lnTo>
                  <a:lnTo>
                    <a:pt x="4087" y="123"/>
                  </a:lnTo>
                  <a:lnTo>
                    <a:pt x="4087" y="123"/>
                  </a:lnTo>
                  <a:lnTo>
                    <a:pt x="4088" y="123"/>
                  </a:lnTo>
                  <a:lnTo>
                    <a:pt x="4088" y="123"/>
                  </a:lnTo>
                  <a:lnTo>
                    <a:pt x="4088" y="123"/>
                  </a:lnTo>
                  <a:lnTo>
                    <a:pt x="4088" y="123"/>
                  </a:lnTo>
                  <a:lnTo>
                    <a:pt x="4089" y="123"/>
                  </a:lnTo>
                  <a:lnTo>
                    <a:pt x="4089" y="123"/>
                  </a:lnTo>
                  <a:lnTo>
                    <a:pt x="4089" y="123"/>
                  </a:lnTo>
                  <a:lnTo>
                    <a:pt x="4090" y="123"/>
                  </a:lnTo>
                  <a:lnTo>
                    <a:pt x="4090" y="123"/>
                  </a:lnTo>
                  <a:lnTo>
                    <a:pt x="4090" y="123"/>
                  </a:lnTo>
                  <a:lnTo>
                    <a:pt x="4090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2" y="123"/>
                  </a:lnTo>
                  <a:lnTo>
                    <a:pt x="4092" y="123"/>
                  </a:lnTo>
                  <a:lnTo>
                    <a:pt x="4092" y="123"/>
                  </a:lnTo>
                  <a:lnTo>
                    <a:pt x="4092" y="123"/>
                  </a:lnTo>
                  <a:lnTo>
                    <a:pt x="4093" y="123"/>
                  </a:lnTo>
                  <a:lnTo>
                    <a:pt x="4093" y="123"/>
                  </a:lnTo>
                  <a:lnTo>
                    <a:pt x="4093" y="123"/>
                  </a:lnTo>
                  <a:lnTo>
                    <a:pt x="4094" y="123"/>
                  </a:lnTo>
                  <a:lnTo>
                    <a:pt x="4094" y="123"/>
                  </a:lnTo>
                  <a:lnTo>
                    <a:pt x="4094" y="123"/>
                  </a:lnTo>
                  <a:lnTo>
                    <a:pt x="4094" y="123"/>
                  </a:lnTo>
                  <a:lnTo>
                    <a:pt x="4095" y="123"/>
                  </a:lnTo>
                  <a:lnTo>
                    <a:pt x="4095" y="123"/>
                  </a:lnTo>
                  <a:lnTo>
                    <a:pt x="4095" y="123"/>
                  </a:lnTo>
                  <a:lnTo>
                    <a:pt x="4095" y="123"/>
                  </a:lnTo>
                  <a:lnTo>
                    <a:pt x="4096" y="123"/>
                  </a:lnTo>
                  <a:lnTo>
                    <a:pt x="4096" y="123"/>
                  </a:lnTo>
                  <a:lnTo>
                    <a:pt x="4096" y="123"/>
                  </a:lnTo>
                  <a:lnTo>
                    <a:pt x="4097" y="123"/>
                  </a:lnTo>
                  <a:lnTo>
                    <a:pt x="4097" y="123"/>
                  </a:lnTo>
                  <a:lnTo>
                    <a:pt x="4097" y="123"/>
                  </a:lnTo>
                  <a:lnTo>
                    <a:pt x="4098" y="123"/>
                  </a:lnTo>
                  <a:lnTo>
                    <a:pt x="4098" y="123"/>
                  </a:lnTo>
                  <a:lnTo>
                    <a:pt x="4098" y="123"/>
                  </a:lnTo>
                  <a:lnTo>
                    <a:pt x="4098" y="123"/>
                  </a:lnTo>
                  <a:lnTo>
                    <a:pt x="4099" y="123"/>
                  </a:lnTo>
                  <a:lnTo>
                    <a:pt x="4099" y="123"/>
                  </a:lnTo>
                  <a:lnTo>
                    <a:pt x="4099" y="123"/>
                  </a:lnTo>
                  <a:lnTo>
                    <a:pt x="4100" y="123"/>
                  </a:lnTo>
                  <a:lnTo>
                    <a:pt x="4100" y="123"/>
                  </a:lnTo>
                  <a:lnTo>
                    <a:pt x="4100" y="123"/>
                  </a:lnTo>
                  <a:lnTo>
                    <a:pt x="4101" y="123"/>
                  </a:lnTo>
                  <a:lnTo>
                    <a:pt x="4101" y="123"/>
                  </a:lnTo>
                  <a:lnTo>
                    <a:pt x="4101" y="123"/>
                  </a:lnTo>
                  <a:lnTo>
                    <a:pt x="4101" y="123"/>
                  </a:lnTo>
                  <a:lnTo>
                    <a:pt x="4102" y="123"/>
                  </a:lnTo>
                  <a:lnTo>
                    <a:pt x="4102" y="123"/>
                  </a:lnTo>
                  <a:lnTo>
                    <a:pt x="4102" y="123"/>
                  </a:lnTo>
                  <a:lnTo>
                    <a:pt x="4103" y="123"/>
                  </a:lnTo>
                  <a:lnTo>
                    <a:pt x="4103" y="123"/>
                  </a:lnTo>
                  <a:lnTo>
                    <a:pt x="4103" y="123"/>
                  </a:lnTo>
                  <a:lnTo>
                    <a:pt x="4103" y="123"/>
                  </a:lnTo>
                  <a:lnTo>
                    <a:pt x="4104" y="123"/>
                  </a:lnTo>
                  <a:lnTo>
                    <a:pt x="4104" y="123"/>
                  </a:lnTo>
                  <a:lnTo>
                    <a:pt x="4104" y="123"/>
                  </a:lnTo>
                  <a:lnTo>
                    <a:pt x="4105" y="123"/>
                  </a:lnTo>
                  <a:lnTo>
                    <a:pt x="4105" y="123"/>
                  </a:lnTo>
                  <a:lnTo>
                    <a:pt x="4105" y="123"/>
                  </a:lnTo>
                  <a:lnTo>
                    <a:pt x="4105" y="123"/>
                  </a:lnTo>
                  <a:lnTo>
                    <a:pt x="4106" y="123"/>
                  </a:lnTo>
                  <a:lnTo>
                    <a:pt x="4106" y="123"/>
                  </a:lnTo>
                  <a:lnTo>
                    <a:pt x="4106" y="123"/>
                  </a:lnTo>
                  <a:lnTo>
                    <a:pt x="4107" y="123"/>
                  </a:lnTo>
                  <a:lnTo>
                    <a:pt x="4107" y="123"/>
                  </a:lnTo>
                  <a:lnTo>
                    <a:pt x="4107" y="123"/>
                  </a:lnTo>
                  <a:lnTo>
                    <a:pt x="4107" y="123"/>
                  </a:lnTo>
                  <a:lnTo>
                    <a:pt x="4108" y="123"/>
                  </a:lnTo>
                  <a:lnTo>
                    <a:pt x="4108" y="123"/>
                  </a:lnTo>
                  <a:lnTo>
                    <a:pt x="4108" y="123"/>
                  </a:lnTo>
                  <a:lnTo>
                    <a:pt x="4109" y="123"/>
                  </a:lnTo>
                  <a:lnTo>
                    <a:pt x="4109" y="123"/>
                  </a:lnTo>
                  <a:lnTo>
                    <a:pt x="4109" y="123"/>
                  </a:lnTo>
                  <a:lnTo>
                    <a:pt x="4109" y="123"/>
                  </a:lnTo>
                  <a:lnTo>
                    <a:pt x="4110" y="123"/>
                  </a:lnTo>
                  <a:lnTo>
                    <a:pt x="4110" y="123"/>
                  </a:lnTo>
                  <a:lnTo>
                    <a:pt x="4110" y="123"/>
                  </a:lnTo>
                  <a:lnTo>
                    <a:pt x="4111" y="123"/>
                  </a:lnTo>
                  <a:lnTo>
                    <a:pt x="4111" y="123"/>
                  </a:lnTo>
                  <a:lnTo>
                    <a:pt x="4111" y="123"/>
                  </a:lnTo>
                  <a:lnTo>
                    <a:pt x="4111" y="123"/>
                  </a:lnTo>
                  <a:lnTo>
                    <a:pt x="4112" y="123"/>
                  </a:lnTo>
                  <a:lnTo>
                    <a:pt x="4112" y="123"/>
                  </a:lnTo>
                  <a:lnTo>
                    <a:pt x="4112" y="123"/>
                  </a:lnTo>
                  <a:lnTo>
                    <a:pt x="4113" y="123"/>
                  </a:lnTo>
                  <a:lnTo>
                    <a:pt x="4113" y="123"/>
                  </a:lnTo>
                  <a:lnTo>
                    <a:pt x="4113" y="123"/>
                  </a:lnTo>
                  <a:lnTo>
                    <a:pt x="4113" y="123"/>
                  </a:lnTo>
                  <a:lnTo>
                    <a:pt x="4114" y="123"/>
                  </a:lnTo>
                  <a:lnTo>
                    <a:pt x="4114" y="123"/>
                  </a:lnTo>
                  <a:lnTo>
                    <a:pt x="4114" y="123"/>
                  </a:lnTo>
                  <a:lnTo>
                    <a:pt x="4115" y="123"/>
                  </a:lnTo>
                  <a:lnTo>
                    <a:pt x="4115" y="123"/>
                  </a:lnTo>
                  <a:lnTo>
                    <a:pt x="4115" y="123"/>
                  </a:lnTo>
                  <a:lnTo>
                    <a:pt x="4115" y="123"/>
                  </a:lnTo>
                  <a:lnTo>
                    <a:pt x="4116" y="123"/>
                  </a:lnTo>
                  <a:lnTo>
                    <a:pt x="4116" y="123"/>
                  </a:lnTo>
                  <a:lnTo>
                    <a:pt x="4116" y="123"/>
                  </a:lnTo>
                  <a:lnTo>
                    <a:pt x="4117" y="123"/>
                  </a:lnTo>
                  <a:lnTo>
                    <a:pt x="4117" y="123"/>
                  </a:lnTo>
                  <a:lnTo>
                    <a:pt x="4117" y="123"/>
                  </a:lnTo>
                  <a:lnTo>
                    <a:pt x="4117" y="123"/>
                  </a:lnTo>
                  <a:lnTo>
                    <a:pt x="4118" y="123"/>
                  </a:lnTo>
                  <a:lnTo>
                    <a:pt x="4118" y="123"/>
                  </a:lnTo>
                  <a:lnTo>
                    <a:pt x="4118" y="123"/>
                  </a:lnTo>
                  <a:lnTo>
                    <a:pt x="4119" y="123"/>
                  </a:lnTo>
                  <a:lnTo>
                    <a:pt x="4119" y="123"/>
                  </a:lnTo>
                  <a:lnTo>
                    <a:pt x="4119" y="123"/>
                  </a:lnTo>
                  <a:lnTo>
                    <a:pt x="4119" y="123"/>
                  </a:lnTo>
                  <a:lnTo>
                    <a:pt x="4120" y="123"/>
                  </a:lnTo>
                  <a:lnTo>
                    <a:pt x="4120" y="123"/>
                  </a:lnTo>
                  <a:lnTo>
                    <a:pt x="4120" y="123"/>
                  </a:lnTo>
                  <a:lnTo>
                    <a:pt x="4121" y="123"/>
                  </a:lnTo>
                  <a:lnTo>
                    <a:pt x="4121" y="123"/>
                  </a:lnTo>
                  <a:lnTo>
                    <a:pt x="4121" y="123"/>
                  </a:lnTo>
                  <a:lnTo>
                    <a:pt x="4121" y="123"/>
                  </a:lnTo>
                  <a:lnTo>
                    <a:pt x="4122" y="123"/>
                  </a:lnTo>
                  <a:lnTo>
                    <a:pt x="4122" y="123"/>
                  </a:lnTo>
                  <a:lnTo>
                    <a:pt x="4122" y="123"/>
                  </a:lnTo>
                  <a:lnTo>
                    <a:pt x="4123" y="123"/>
                  </a:lnTo>
                  <a:lnTo>
                    <a:pt x="4123" y="123"/>
                  </a:lnTo>
                  <a:lnTo>
                    <a:pt x="4123" y="123"/>
                  </a:lnTo>
                  <a:lnTo>
                    <a:pt x="4123" y="123"/>
                  </a:lnTo>
                  <a:lnTo>
                    <a:pt x="4124" y="123"/>
                  </a:lnTo>
                  <a:lnTo>
                    <a:pt x="4124" y="123"/>
                  </a:lnTo>
                  <a:lnTo>
                    <a:pt x="4124" y="123"/>
                  </a:lnTo>
                  <a:lnTo>
                    <a:pt x="4125" y="123"/>
                  </a:lnTo>
                  <a:lnTo>
                    <a:pt x="4125" y="123"/>
                  </a:lnTo>
                  <a:lnTo>
                    <a:pt x="4125" y="123"/>
                  </a:lnTo>
                  <a:lnTo>
                    <a:pt x="4126" y="123"/>
                  </a:lnTo>
                  <a:lnTo>
                    <a:pt x="4126" y="123"/>
                  </a:lnTo>
                  <a:lnTo>
                    <a:pt x="4126" y="123"/>
                  </a:lnTo>
                  <a:lnTo>
                    <a:pt x="4126" y="123"/>
                  </a:lnTo>
                  <a:lnTo>
                    <a:pt x="4126" y="123"/>
                  </a:lnTo>
                  <a:lnTo>
                    <a:pt x="4127" y="123"/>
                  </a:lnTo>
                  <a:lnTo>
                    <a:pt x="4127" y="123"/>
                  </a:lnTo>
                  <a:lnTo>
                    <a:pt x="4128" y="123"/>
                  </a:lnTo>
                  <a:lnTo>
                    <a:pt x="4128" y="123"/>
                  </a:lnTo>
                  <a:lnTo>
                    <a:pt x="4128" y="123"/>
                  </a:lnTo>
                  <a:lnTo>
                    <a:pt x="4128" y="123"/>
                  </a:lnTo>
                  <a:lnTo>
                    <a:pt x="4129" y="123"/>
                  </a:lnTo>
                  <a:lnTo>
                    <a:pt x="4129" y="123"/>
                  </a:lnTo>
                  <a:lnTo>
                    <a:pt x="4129" y="123"/>
                  </a:lnTo>
                  <a:lnTo>
                    <a:pt x="4130" y="123"/>
                  </a:lnTo>
                  <a:lnTo>
                    <a:pt x="4130" y="123"/>
                  </a:lnTo>
                  <a:lnTo>
                    <a:pt x="4130" y="123"/>
                  </a:lnTo>
                  <a:lnTo>
                    <a:pt x="4130" y="123"/>
                  </a:lnTo>
                  <a:lnTo>
                    <a:pt x="4131" y="123"/>
                  </a:lnTo>
                  <a:lnTo>
                    <a:pt x="4131" y="123"/>
                  </a:lnTo>
                  <a:lnTo>
                    <a:pt x="4131" y="123"/>
                  </a:lnTo>
                  <a:lnTo>
                    <a:pt x="4132" y="123"/>
                  </a:lnTo>
                  <a:lnTo>
                    <a:pt x="4132" y="123"/>
                  </a:lnTo>
                  <a:lnTo>
                    <a:pt x="4132" y="123"/>
                  </a:lnTo>
                  <a:lnTo>
                    <a:pt x="4132" y="123"/>
                  </a:lnTo>
                  <a:lnTo>
                    <a:pt x="4133" y="123"/>
                  </a:lnTo>
                  <a:lnTo>
                    <a:pt x="4133" y="123"/>
                  </a:lnTo>
                  <a:lnTo>
                    <a:pt x="4133" y="123"/>
                  </a:lnTo>
                  <a:lnTo>
                    <a:pt x="4134" y="123"/>
                  </a:lnTo>
                  <a:lnTo>
                    <a:pt x="4134" y="123"/>
                  </a:lnTo>
                  <a:lnTo>
                    <a:pt x="4134" y="123"/>
                  </a:lnTo>
                  <a:lnTo>
                    <a:pt x="4134" y="123"/>
                  </a:lnTo>
                  <a:lnTo>
                    <a:pt x="4135" y="123"/>
                  </a:lnTo>
                  <a:lnTo>
                    <a:pt x="4135" y="123"/>
                  </a:lnTo>
                  <a:lnTo>
                    <a:pt x="4135" y="123"/>
                  </a:lnTo>
                  <a:lnTo>
                    <a:pt x="4136" y="123"/>
                  </a:lnTo>
                  <a:lnTo>
                    <a:pt x="4136" y="123"/>
                  </a:lnTo>
                  <a:lnTo>
                    <a:pt x="4136" y="123"/>
                  </a:lnTo>
                  <a:lnTo>
                    <a:pt x="4136" y="123"/>
                  </a:lnTo>
                  <a:lnTo>
                    <a:pt x="4137" y="123"/>
                  </a:lnTo>
                  <a:lnTo>
                    <a:pt x="4137" y="123"/>
                  </a:lnTo>
                  <a:lnTo>
                    <a:pt x="4137" y="123"/>
                  </a:lnTo>
                  <a:lnTo>
                    <a:pt x="4138" y="123"/>
                  </a:lnTo>
                  <a:lnTo>
                    <a:pt x="4138" y="123"/>
                  </a:lnTo>
                  <a:lnTo>
                    <a:pt x="4138" y="123"/>
                  </a:lnTo>
                  <a:lnTo>
                    <a:pt x="4138" y="123"/>
                  </a:lnTo>
                  <a:lnTo>
                    <a:pt x="4139" y="123"/>
                  </a:lnTo>
                  <a:lnTo>
                    <a:pt x="4139" y="123"/>
                  </a:lnTo>
                  <a:lnTo>
                    <a:pt x="4139" y="123"/>
                  </a:lnTo>
                  <a:lnTo>
                    <a:pt x="4140" y="123"/>
                  </a:lnTo>
                  <a:lnTo>
                    <a:pt x="4140" y="123"/>
                  </a:lnTo>
                  <a:lnTo>
                    <a:pt x="4140" y="123"/>
                  </a:lnTo>
                  <a:lnTo>
                    <a:pt x="4140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2" y="123"/>
                  </a:lnTo>
                  <a:lnTo>
                    <a:pt x="4142" y="123"/>
                  </a:lnTo>
                  <a:lnTo>
                    <a:pt x="4142" y="123"/>
                  </a:lnTo>
                  <a:lnTo>
                    <a:pt x="4142" y="123"/>
                  </a:lnTo>
                  <a:lnTo>
                    <a:pt x="4143" y="123"/>
                  </a:lnTo>
                  <a:lnTo>
                    <a:pt x="4143" y="123"/>
                  </a:lnTo>
                  <a:lnTo>
                    <a:pt x="4143" y="123"/>
                  </a:lnTo>
                  <a:lnTo>
                    <a:pt x="4144" y="123"/>
                  </a:lnTo>
                  <a:lnTo>
                    <a:pt x="4144" y="123"/>
                  </a:lnTo>
                  <a:lnTo>
                    <a:pt x="4144" y="123"/>
                  </a:lnTo>
                  <a:lnTo>
                    <a:pt x="4144" y="123"/>
                  </a:lnTo>
                  <a:lnTo>
                    <a:pt x="4145" y="123"/>
                  </a:lnTo>
                  <a:lnTo>
                    <a:pt x="4145" y="123"/>
                  </a:lnTo>
                  <a:lnTo>
                    <a:pt x="4145" y="123"/>
                  </a:lnTo>
                  <a:lnTo>
                    <a:pt x="4146" y="123"/>
                  </a:lnTo>
                  <a:lnTo>
                    <a:pt x="4146" y="123"/>
                  </a:lnTo>
                  <a:lnTo>
                    <a:pt x="4146" y="123"/>
                  </a:lnTo>
                  <a:lnTo>
                    <a:pt x="4146" y="123"/>
                  </a:lnTo>
                  <a:lnTo>
                    <a:pt x="4147" y="123"/>
                  </a:lnTo>
                  <a:lnTo>
                    <a:pt x="4147" y="123"/>
                  </a:lnTo>
                  <a:lnTo>
                    <a:pt x="4147" y="123"/>
                  </a:lnTo>
                  <a:lnTo>
                    <a:pt x="4148" y="123"/>
                  </a:lnTo>
                  <a:lnTo>
                    <a:pt x="4148" y="123"/>
                  </a:lnTo>
                  <a:lnTo>
                    <a:pt x="4148" y="123"/>
                  </a:lnTo>
                  <a:lnTo>
                    <a:pt x="4148" y="123"/>
                  </a:lnTo>
                  <a:lnTo>
                    <a:pt x="4149" y="123"/>
                  </a:lnTo>
                  <a:lnTo>
                    <a:pt x="4149" y="123"/>
                  </a:lnTo>
                  <a:lnTo>
                    <a:pt x="4149" y="123"/>
                  </a:lnTo>
                  <a:lnTo>
                    <a:pt x="4150" y="123"/>
                  </a:lnTo>
                  <a:lnTo>
                    <a:pt x="4150" y="123"/>
                  </a:lnTo>
                  <a:lnTo>
                    <a:pt x="4150" y="123"/>
                  </a:lnTo>
                  <a:lnTo>
                    <a:pt x="4150" y="123"/>
                  </a:lnTo>
                  <a:lnTo>
                    <a:pt x="4151" y="123"/>
                  </a:lnTo>
                  <a:lnTo>
                    <a:pt x="4151" y="123"/>
                  </a:lnTo>
                  <a:lnTo>
                    <a:pt x="4151" y="123"/>
                  </a:lnTo>
                  <a:lnTo>
                    <a:pt x="4152" y="123"/>
                  </a:lnTo>
                  <a:lnTo>
                    <a:pt x="4152" y="123"/>
                  </a:lnTo>
                  <a:lnTo>
                    <a:pt x="4152" y="123"/>
                  </a:lnTo>
                  <a:lnTo>
                    <a:pt x="4152" y="123"/>
                  </a:lnTo>
                  <a:lnTo>
                    <a:pt x="4153" y="123"/>
                  </a:lnTo>
                  <a:lnTo>
                    <a:pt x="4153" y="123"/>
                  </a:lnTo>
                  <a:lnTo>
                    <a:pt x="4153" y="123"/>
                  </a:lnTo>
                  <a:lnTo>
                    <a:pt x="4154" y="123"/>
                  </a:lnTo>
                  <a:lnTo>
                    <a:pt x="4154" y="123"/>
                  </a:lnTo>
                  <a:lnTo>
                    <a:pt x="4154" y="123"/>
                  </a:lnTo>
                  <a:lnTo>
                    <a:pt x="4155" y="123"/>
                  </a:lnTo>
                  <a:lnTo>
                    <a:pt x="4155" y="123"/>
                  </a:lnTo>
                  <a:lnTo>
                    <a:pt x="4155" y="123"/>
                  </a:lnTo>
                  <a:lnTo>
                    <a:pt x="4155" y="123"/>
                  </a:lnTo>
                  <a:lnTo>
                    <a:pt x="4156" y="123"/>
                  </a:lnTo>
                  <a:lnTo>
                    <a:pt x="4156" y="123"/>
                  </a:lnTo>
                  <a:lnTo>
                    <a:pt x="4156" y="123"/>
                  </a:lnTo>
                  <a:lnTo>
                    <a:pt x="4157" y="123"/>
                  </a:lnTo>
                  <a:lnTo>
                    <a:pt x="4157" y="123"/>
                  </a:lnTo>
                  <a:lnTo>
                    <a:pt x="4157" y="123"/>
                  </a:lnTo>
                  <a:lnTo>
                    <a:pt x="4157" y="123"/>
                  </a:lnTo>
                  <a:lnTo>
                    <a:pt x="4157" y="123"/>
                  </a:lnTo>
                  <a:lnTo>
                    <a:pt x="4158" y="123"/>
                  </a:lnTo>
                  <a:lnTo>
                    <a:pt x="4158" y="123"/>
                  </a:lnTo>
                  <a:lnTo>
                    <a:pt x="4159" y="123"/>
                  </a:lnTo>
                  <a:lnTo>
                    <a:pt x="4159" y="123"/>
                  </a:lnTo>
                  <a:lnTo>
                    <a:pt x="4159" y="123"/>
                  </a:lnTo>
                  <a:lnTo>
                    <a:pt x="4159" y="123"/>
                  </a:lnTo>
                  <a:lnTo>
                    <a:pt x="4160" y="123"/>
                  </a:lnTo>
                  <a:lnTo>
                    <a:pt x="4160" y="123"/>
                  </a:lnTo>
                  <a:lnTo>
                    <a:pt x="4160" y="123"/>
                  </a:lnTo>
                  <a:lnTo>
                    <a:pt x="4161" y="123"/>
                  </a:lnTo>
                  <a:lnTo>
                    <a:pt x="4161" y="123"/>
                  </a:lnTo>
                  <a:lnTo>
                    <a:pt x="4161" y="123"/>
                  </a:lnTo>
                  <a:lnTo>
                    <a:pt x="4161" y="123"/>
                  </a:lnTo>
                  <a:lnTo>
                    <a:pt x="4162" y="123"/>
                  </a:lnTo>
                  <a:lnTo>
                    <a:pt x="4162" y="123"/>
                  </a:lnTo>
                  <a:lnTo>
                    <a:pt x="4162" y="123"/>
                  </a:lnTo>
                  <a:lnTo>
                    <a:pt x="4163" y="123"/>
                  </a:lnTo>
                  <a:lnTo>
                    <a:pt x="4163" y="123"/>
                  </a:lnTo>
                  <a:lnTo>
                    <a:pt x="4163" y="123"/>
                  </a:lnTo>
                  <a:lnTo>
                    <a:pt x="4163" y="123"/>
                  </a:lnTo>
                  <a:lnTo>
                    <a:pt x="4164" y="123"/>
                  </a:lnTo>
                  <a:lnTo>
                    <a:pt x="4164" y="123"/>
                  </a:lnTo>
                  <a:lnTo>
                    <a:pt x="4164" y="123"/>
                  </a:lnTo>
                  <a:lnTo>
                    <a:pt x="4165" y="123"/>
                  </a:lnTo>
                  <a:lnTo>
                    <a:pt x="4165" y="123"/>
                  </a:lnTo>
                  <a:lnTo>
                    <a:pt x="4165" y="123"/>
                  </a:lnTo>
                  <a:lnTo>
                    <a:pt x="4165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7" y="123"/>
                  </a:lnTo>
                  <a:lnTo>
                    <a:pt x="4167" y="123"/>
                  </a:lnTo>
                  <a:lnTo>
                    <a:pt x="4167" y="123"/>
                  </a:lnTo>
                  <a:lnTo>
                    <a:pt x="4167" y="123"/>
                  </a:lnTo>
                  <a:lnTo>
                    <a:pt x="4168" y="123"/>
                  </a:lnTo>
                  <a:lnTo>
                    <a:pt x="4168" y="123"/>
                  </a:lnTo>
                  <a:lnTo>
                    <a:pt x="4168" y="123"/>
                  </a:lnTo>
                  <a:lnTo>
                    <a:pt x="4169" y="123"/>
                  </a:lnTo>
                  <a:lnTo>
                    <a:pt x="4169" y="123"/>
                  </a:lnTo>
                  <a:lnTo>
                    <a:pt x="4169" y="123"/>
                  </a:lnTo>
                  <a:lnTo>
                    <a:pt x="4169" y="123"/>
                  </a:lnTo>
                  <a:lnTo>
                    <a:pt x="4170" y="123"/>
                  </a:lnTo>
                  <a:lnTo>
                    <a:pt x="4170" y="123"/>
                  </a:lnTo>
                  <a:lnTo>
                    <a:pt x="4170" y="123"/>
                  </a:lnTo>
                  <a:lnTo>
                    <a:pt x="4171" y="123"/>
                  </a:lnTo>
                  <a:lnTo>
                    <a:pt x="4171" y="123"/>
                  </a:lnTo>
                  <a:lnTo>
                    <a:pt x="4171" y="123"/>
                  </a:lnTo>
                  <a:lnTo>
                    <a:pt x="4171" y="123"/>
                  </a:lnTo>
                  <a:lnTo>
                    <a:pt x="4172" y="123"/>
                  </a:lnTo>
                  <a:lnTo>
                    <a:pt x="4172" y="123"/>
                  </a:lnTo>
                  <a:lnTo>
                    <a:pt x="4172" y="123"/>
                  </a:lnTo>
                  <a:lnTo>
                    <a:pt x="4173" y="123"/>
                  </a:lnTo>
                  <a:lnTo>
                    <a:pt x="4173" y="123"/>
                  </a:lnTo>
                  <a:lnTo>
                    <a:pt x="4173" y="123"/>
                  </a:lnTo>
                  <a:lnTo>
                    <a:pt x="4173" y="123"/>
                  </a:lnTo>
                  <a:lnTo>
                    <a:pt x="4174" y="123"/>
                  </a:lnTo>
                  <a:lnTo>
                    <a:pt x="4174" y="123"/>
                  </a:lnTo>
                  <a:lnTo>
                    <a:pt x="4174" y="123"/>
                  </a:lnTo>
                  <a:lnTo>
                    <a:pt x="4175" y="123"/>
                  </a:lnTo>
                  <a:lnTo>
                    <a:pt x="4175" y="123"/>
                  </a:lnTo>
                  <a:lnTo>
                    <a:pt x="4175" y="123"/>
                  </a:lnTo>
                  <a:lnTo>
                    <a:pt x="4175" y="123"/>
                  </a:lnTo>
                  <a:lnTo>
                    <a:pt x="4176" y="123"/>
                  </a:lnTo>
                  <a:lnTo>
                    <a:pt x="4176" y="123"/>
                  </a:lnTo>
                  <a:lnTo>
                    <a:pt x="4176" y="123"/>
                  </a:lnTo>
                  <a:lnTo>
                    <a:pt x="4177" y="123"/>
                  </a:lnTo>
                  <a:lnTo>
                    <a:pt x="4177" y="123"/>
                  </a:lnTo>
                  <a:lnTo>
                    <a:pt x="4177" y="123"/>
                  </a:lnTo>
                  <a:lnTo>
                    <a:pt x="4178" y="123"/>
                  </a:lnTo>
                  <a:lnTo>
                    <a:pt x="4178" y="123"/>
                  </a:lnTo>
                  <a:lnTo>
                    <a:pt x="4178" y="123"/>
                  </a:lnTo>
                  <a:lnTo>
                    <a:pt x="4178" y="123"/>
                  </a:lnTo>
                  <a:lnTo>
                    <a:pt x="4179" y="123"/>
                  </a:lnTo>
                  <a:lnTo>
                    <a:pt x="4179" y="123"/>
                  </a:lnTo>
                  <a:lnTo>
                    <a:pt x="4179" y="123"/>
                  </a:lnTo>
                  <a:lnTo>
                    <a:pt x="4180" y="123"/>
                  </a:lnTo>
                  <a:lnTo>
                    <a:pt x="4180" y="123"/>
                  </a:lnTo>
                  <a:lnTo>
                    <a:pt x="4180" y="123"/>
                  </a:lnTo>
                  <a:lnTo>
                    <a:pt x="4180" y="123"/>
                  </a:lnTo>
                  <a:lnTo>
                    <a:pt x="4181" y="123"/>
                  </a:lnTo>
                  <a:lnTo>
                    <a:pt x="4181" y="123"/>
                  </a:lnTo>
                  <a:lnTo>
                    <a:pt x="4181" y="123"/>
                  </a:lnTo>
                  <a:lnTo>
                    <a:pt x="4182" y="123"/>
                  </a:lnTo>
                  <a:lnTo>
                    <a:pt x="4182" y="123"/>
                  </a:lnTo>
                  <a:lnTo>
                    <a:pt x="4182" y="123"/>
                  </a:lnTo>
                  <a:lnTo>
                    <a:pt x="4182" y="123"/>
                  </a:lnTo>
                  <a:lnTo>
                    <a:pt x="4183" y="123"/>
                  </a:lnTo>
                  <a:lnTo>
                    <a:pt x="4183" y="123"/>
                  </a:lnTo>
                  <a:lnTo>
                    <a:pt x="4183" y="123"/>
                  </a:lnTo>
                  <a:lnTo>
                    <a:pt x="4183" y="123"/>
                  </a:lnTo>
                  <a:lnTo>
                    <a:pt x="4184" y="123"/>
                  </a:lnTo>
                  <a:lnTo>
                    <a:pt x="4184" y="123"/>
                  </a:lnTo>
                  <a:lnTo>
                    <a:pt x="4184" y="123"/>
                  </a:lnTo>
                  <a:lnTo>
                    <a:pt x="4185" y="123"/>
                  </a:lnTo>
                  <a:lnTo>
                    <a:pt x="4185" y="123"/>
                  </a:lnTo>
                  <a:lnTo>
                    <a:pt x="4185" y="123"/>
                  </a:lnTo>
                  <a:lnTo>
                    <a:pt x="4186" y="123"/>
                  </a:lnTo>
                  <a:lnTo>
                    <a:pt x="4186" y="123"/>
                  </a:lnTo>
                  <a:lnTo>
                    <a:pt x="4186" y="123"/>
                  </a:lnTo>
                  <a:lnTo>
                    <a:pt x="4186" y="123"/>
                  </a:lnTo>
                  <a:lnTo>
                    <a:pt x="4187" y="123"/>
                  </a:lnTo>
                  <a:lnTo>
                    <a:pt x="4187" y="123"/>
                  </a:lnTo>
                  <a:lnTo>
                    <a:pt x="4187" y="123"/>
                  </a:lnTo>
                  <a:lnTo>
                    <a:pt x="4188" y="123"/>
                  </a:lnTo>
                  <a:lnTo>
                    <a:pt x="4188" y="123"/>
                  </a:lnTo>
                  <a:lnTo>
                    <a:pt x="4188" y="123"/>
                  </a:lnTo>
                  <a:lnTo>
                    <a:pt x="4188" y="123"/>
                  </a:lnTo>
                  <a:lnTo>
                    <a:pt x="4188" y="123"/>
                  </a:lnTo>
                  <a:lnTo>
                    <a:pt x="4189" y="123"/>
                  </a:lnTo>
                  <a:lnTo>
                    <a:pt x="4189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1" y="123"/>
                  </a:lnTo>
                  <a:lnTo>
                    <a:pt x="4191" y="123"/>
                  </a:lnTo>
                  <a:lnTo>
                    <a:pt x="4191" y="123"/>
                  </a:lnTo>
                  <a:lnTo>
                    <a:pt x="4192" y="123"/>
                  </a:lnTo>
                  <a:lnTo>
                    <a:pt x="4192" y="123"/>
                  </a:lnTo>
                  <a:lnTo>
                    <a:pt x="4192" y="123"/>
                  </a:lnTo>
                  <a:lnTo>
                    <a:pt x="4192" y="123"/>
                  </a:lnTo>
                  <a:lnTo>
                    <a:pt x="4193" y="123"/>
                  </a:lnTo>
                  <a:lnTo>
                    <a:pt x="4193" y="123"/>
                  </a:lnTo>
                  <a:lnTo>
                    <a:pt x="4193" y="123"/>
                  </a:lnTo>
                  <a:lnTo>
                    <a:pt x="4194" y="123"/>
                  </a:lnTo>
                  <a:lnTo>
                    <a:pt x="4194" y="123"/>
                  </a:lnTo>
                  <a:lnTo>
                    <a:pt x="4194" y="123"/>
                  </a:lnTo>
                  <a:lnTo>
                    <a:pt x="4194" y="123"/>
                  </a:lnTo>
                  <a:lnTo>
                    <a:pt x="4195" y="123"/>
                  </a:lnTo>
                  <a:lnTo>
                    <a:pt x="4195" y="123"/>
                  </a:lnTo>
                  <a:lnTo>
                    <a:pt x="4195" y="123"/>
                  </a:lnTo>
                  <a:lnTo>
                    <a:pt x="4196" y="123"/>
                  </a:lnTo>
                  <a:lnTo>
                    <a:pt x="4196" y="123"/>
                  </a:lnTo>
                  <a:lnTo>
                    <a:pt x="4196" y="123"/>
                  </a:lnTo>
                  <a:lnTo>
                    <a:pt x="4196" y="123"/>
                  </a:lnTo>
                  <a:lnTo>
                    <a:pt x="4197" y="123"/>
                  </a:lnTo>
                  <a:lnTo>
                    <a:pt x="4197" y="123"/>
                  </a:lnTo>
                  <a:lnTo>
                    <a:pt x="4197" y="123"/>
                  </a:lnTo>
                  <a:lnTo>
                    <a:pt x="4198" y="123"/>
                  </a:lnTo>
                  <a:lnTo>
                    <a:pt x="4198" y="123"/>
                  </a:lnTo>
                  <a:lnTo>
                    <a:pt x="4198" y="123"/>
                  </a:lnTo>
                  <a:lnTo>
                    <a:pt x="4198" y="123"/>
                  </a:lnTo>
                  <a:lnTo>
                    <a:pt x="4199" y="123"/>
                  </a:lnTo>
                  <a:lnTo>
                    <a:pt x="4199" y="123"/>
                  </a:lnTo>
                  <a:lnTo>
                    <a:pt x="4199" y="123"/>
                  </a:lnTo>
                  <a:lnTo>
                    <a:pt x="4200" y="123"/>
                  </a:lnTo>
                  <a:lnTo>
                    <a:pt x="4200" y="123"/>
                  </a:lnTo>
                  <a:lnTo>
                    <a:pt x="4200" y="123"/>
                  </a:lnTo>
                  <a:lnTo>
                    <a:pt x="4200" y="123"/>
                  </a:lnTo>
                  <a:lnTo>
                    <a:pt x="4201" y="123"/>
                  </a:lnTo>
                  <a:lnTo>
                    <a:pt x="4201" y="123"/>
                  </a:lnTo>
                  <a:lnTo>
                    <a:pt x="4201" y="123"/>
                  </a:lnTo>
                  <a:lnTo>
                    <a:pt x="4202" y="123"/>
                  </a:lnTo>
                  <a:lnTo>
                    <a:pt x="4202" y="123"/>
                  </a:lnTo>
                  <a:lnTo>
                    <a:pt x="4202" y="123"/>
                  </a:lnTo>
                  <a:lnTo>
                    <a:pt x="4203" y="123"/>
                  </a:lnTo>
                  <a:lnTo>
                    <a:pt x="4203" y="123"/>
                  </a:lnTo>
                  <a:lnTo>
                    <a:pt x="4203" y="123"/>
                  </a:lnTo>
                  <a:lnTo>
                    <a:pt x="4203" y="123"/>
                  </a:lnTo>
                  <a:lnTo>
                    <a:pt x="4204" y="123"/>
                  </a:lnTo>
                  <a:lnTo>
                    <a:pt x="4204" y="123"/>
                  </a:lnTo>
                  <a:lnTo>
                    <a:pt x="4204" y="123"/>
                  </a:lnTo>
                  <a:lnTo>
                    <a:pt x="4205" y="123"/>
                  </a:lnTo>
                  <a:lnTo>
                    <a:pt x="4205" y="123"/>
                  </a:lnTo>
                  <a:lnTo>
                    <a:pt x="4205" y="123"/>
                  </a:lnTo>
                  <a:lnTo>
                    <a:pt x="4205" y="123"/>
                  </a:lnTo>
                  <a:lnTo>
                    <a:pt x="4206" y="123"/>
                  </a:lnTo>
                  <a:lnTo>
                    <a:pt x="4206" y="123"/>
                  </a:lnTo>
                  <a:lnTo>
                    <a:pt x="4206" y="123"/>
                  </a:lnTo>
                  <a:lnTo>
                    <a:pt x="4207" y="123"/>
                  </a:lnTo>
                  <a:lnTo>
                    <a:pt x="4207" y="123"/>
                  </a:lnTo>
                  <a:lnTo>
                    <a:pt x="4207" y="123"/>
                  </a:lnTo>
                  <a:lnTo>
                    <a:pt x="4207" y="123"/>
                  </a:lnTo>
                  <a:lnTo>
                    <a:pt x="4208" y="123"/>
                  </a:lnTo>
                  <a:lnTo>
                    <a:pt x="4208" y="123"/>
                  </a:lnTo>
                  <a:lnTo>
                    <a:pt x="4208" y="123"/>
                  </a:lnTo>
                  <a:lnTo>
                    <a:pt x="4209" y="123"/>
                  </a:lnTo>
                  <a:lnTo>
                    <a:pt x="4209" y="123"/>
                  </a:lnTo>
                  <a:lnTo>
                    <a:pt x="4209" y="123"/>
                  </a:lnTo>
                  <a:lnTo>
                    <a:pt x="4209" y="123"/>
                  </a:lnTo>
                  <a:lnTo>
                    <a:pt x="4210" y="123"/>
                  </a:lnTo>
                  <a:lnTo>
                    <a:pt x="4210" y="123"/>
                  </a:lnTo>
                  <a:lnTo>
                    <a:pt x="4210" y="123"/>
                  </a:lnTo>
                  <a:lnTo>
                    <a:pt x="4211" y="123"/>
                  </a:lnTo>
                  <a:lnTo>
                    <a:pt x="4211" y="123"/>
                  </a:lnTo>
                  <a:lnTo>
                    <a:pt x="4211" y="123"/>
                  </a:lnTo>
                  <a:lnTo>
                    <a:pt x="4211" y="123"/>
                  </a:lnTo>
                  <a:lnTo>
                    <a:pt x="4212" y="123"/>
                  </a:lnTo>
                  <a:lnTo>
                    <a:pt x="4212" y="123"/>
                  </a:lnTo>
                  <a:lnTo>
                    <a:pt x="4212" y="123"/>
                  </a:lnTo>
                  <a:lnTo>
                    <a:pt x="4213" y="123"/>
                  </a:lnTo>
                  <a:lnTo>
                    <a:pt x="4213" y="123"/>
                  </a:lnTo>
                  <a:lnTo>
                    <a:pt x="4213" y="123"/>
                  </a:lnTo>
                  <a:lnTo>
                    <a:pt x="4213" y="123"/>
                  </a:lnTo>
                  <a:lnTo>
                    <a:pt x="4214" y="123"/>
                  </a:lnTo>
                  <a:lnTo>
                    <a:pt x="4214" y="123"/>
                  </a:lnTo>
                  <a:lnTo>
                    <a:pt x="4214" y="123"/>
                  </a:lnTo>
                  <a:lnTo>
                    <a:pt x="4214" y="123"/>
                  </a:lnTo>
                  <a:lnTo>
                    <a:pt x="4215" y="123"/>
                  </a:lnTo>
                  <a:lnTo>
                    <a:pt x="4215" y="123"/>
                  </a:lnTo>
                  <a:lnTo>
                    <a:pt x="4215" y="123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217" y="123"/>
                  </a:lnTo>
                  <a:lnTo>
                    <a:pt x="4217" y="123"/>
                  </a:lnTo>
                  <a:lnTo>
                    <a:pt x="4217" y="123"/>
                  </a:lnTo>
                  <a:lnTo>
                    <a:pt x="4217" y="123"/>
                  </a:lnTo>
                  <a:lnTo>
                    <a:pt x="4218" y="123"/>
                  </a:lnTo>
                  <a:lnTo>
                    <a:pt x="4218" y="123"/>
                  </a:lnTo>
                  <a:lnTo>
                    <a:pt x="4218" y="123"/>
                  </a:lnTo>
                  <a:lnTo>
                    <a:pt x="4219" y="123"/>
                  </a:lnTo>
                  <a:lnTo>
                    <a:pt x="4219" y="123"/>
                  </a:lnTo>
                  <a:lnTo>
                    <a:pt x="4219" y="123"/>
                  </a:lnTo>
                  <a:lnTo>
                    <a:pt x="4219" y="123"/>
                  </a:lnTo>
                  <a:lnTo>
                    <a:pt x="4219" y="123"/>
                  </a:lnTo>
                  <a:lnTo>
                    <a:pt x="4220" y="123"/>
                  </a:lnTo>
                  <a:lnTo>
                    <a:pt x="4220" y="123"/>
                  </a:lnTo>
                  <a:lnTo>
                    <a:pt x="4221" y="123"/>
                  </a:lnTo>
                  <a:lnTo>
                    <a:pt x="4221" y="123"/>
                  </a:lnTo>
                  <a:lnTo>
                    <a:pt x="4221" y="123"/>
                  </a:lnTo>
                  <a:lnTo>
                    <a:pt x="4221" y="123"/>
                  </a:lnTo>
                  <a:lnTo>
                    <a:pt x="4222" y="123"/>
                  </a:lnTo>
                  <a:lnTo>
                    <a:pt x="4222" y="123"/>
                  </a:lnTo>
                  <a:lnTo>
                    <a:pt x="4222" y="123"/>
                  </a:lnTo>
                  <a:lnTo>
                    <a:pt x="4223" y="123"/>
                  </a:lnTo>
                  <a:lnTo>
                    <a:pt x="4223" y="123"/>
                  </a:lnTo>
                  <a:lnTo>
                    <a:pt x="4223" y="123"/>
                  </a:lnTo>
                  <a:lnTo>
                    <a:pt x="4223" y="123"/>
                  </a:lnTo>
                  <a:lnTo>
                    <a:pt x="4224" y="123"/>
                  </a:lnTo>
                  <a:lnTo>
                    <a:pt x="4224" y="123"/>
                  </a:lnTo>
                  <a:lnTo>
                    <a:pt x="4224" y="123"/>
                  </a:lnTo>
                  <a:lnTo>
                    <a:pt x="4225" y="123"/>
                  </a:lnTo>
                  <a:lnTo>
                    <a:pt x="4225" y="123"/>
                  </a:lnTo>
                  <a:lnTo>
                    <a:pt x="4225" y="123"/>
                  </a:lnTo>
                  <a:lnTo>
                    <a:pt x="4225" y="123"/>
                  </a:lnTo>
                  <a:lnTo>
                    <a:pt x="4226" y="123"/>
                  </a:lnTo>
                  <a:lnTo>
                    <a:pt x="4226" y="123"/>
                  </a:lnTo>
                  <a:lnTo>
                    <a:pt x="4226" y="123"/>
                  </a:lnTo>
                  <a:lnTo>
                    <a:pt x="4227" y="123"/>
                  </a:lnTo>
                  <a:lnTo>
                    <a:pt x="4227" y="123"/>
                  </a:lnTo>
                  <a:lnTo>
                    <a:pt x="4227" y="123"/>
                  </a:lnTo>
                  <a:lnTo>
                    <a:pt x="4228" y="123"/>
                  </a:lnTo>
                  <a:lnTo>
                    <a:pt x="4228" y="123"/>
                  </a:lnTo>
                  <a:lnTo>
                    <a:pt x="4228" y="123"/>
                  </a:lnTo>
                  <a:lnTo>
                    <a:pt x="4228" y="123"/>
                  </a:lnTo>
                  <a:lnTo>
                    <a:pt x="4229" y="123"/>
                  </a:lnTo>
                  <a:lnTo>
                    <a:pt x="4229" y="123"/>
                  </a:lnTo>
                  <a:lnTo>
                    <a:pt x="4229" y="123"/>
                  </a:lnTo>
                  <a:lnTo>
                    <a:pt x="4230" y="123"/>
                  </a:lnTo>
                  <a:lnTo>
                    <a:pt x="4230" y="123"/>
                  </a:lnTo>
                  <a:lnTo>
                    <a:pt x="4230" y="123"/>
                  </a:lnTo>
                  <a:lnTo>
                    <a:pt x="4230" y="123"/>
                  </a:lnTo>
                  <a:lnTo>
                    <a:pt x="4231" y="123"/>
                  </a:lnTo>
                  <a:lnTo>
                    <a:pt x="4231" y="123"/>
                  </a:lnTo>
                  <a:lnTo>
                    <a:pt x="4231" y="123"/>
                  </a:lnTo>
                  <a:lnTo>
                    <a:pt x="4232" y="123"/>
                  </a:lnTo>
                  <a:lnTo>
                    <a:pt x="4232" y="123"/>
                  </a:lnTo>
                  <a:lnTo>
                    <a:pt x="4232" y="123"/>
                  </a:lnTo>
                  <a:lnTo>
                    <a:pt x="4232" y="123"/>
                  </a:lnTo>
                  <a:lnTo>
                    <a:pt x="4233" y="123"/>
                  </a:lnTo>
                  <a:lnTo>
                    <a:pt x="4233" y="123"/>
                  </a:lnTo>
                  <a:lnTo>
                    <a:pt x="4233" y="123"/>
                  </a:lnTo>
                  <a:lnTo>
                    <a:pt x="4234" y="123"/>
                  </a:lnTo>
                  <a:lnTo>
                    <a:pt x="4234" y="123"/>
                  </a:lnTo>
                  <a:lnTo>
                    <a:pt x="4234" y="123"/>
                  </a:lnTo>
                  <a:lnTo>
                    <a:pt x="4234" y="123"/>
                  </a:lnTo>
                  <a:lnTo>
                    <a:pt x="4235" y="123"/>
                  </a:lnTo>
                  <a:lnTo>
                    <a:pt x="4235" y="123"/>
                  </a:lnTo>
                  <a:lnTo>
                    <a:pt x="4235" y="123"/>
                  </a:lnTo>
                  <a:lnTo>
                    <a:pt x="4236" y="123"/>
                  </a:lnTo>
                  <a:lnTo>
                    <a:pt x="4236" y="123"/>
                  </a:lnTo>
                  <a:lnTo>
                    <a:pt x="4236" y="123"/>
                  </a:lnTo>
                  <a:lnTo>
                    <a:pt x="4236" y="123"/>
                  </a:lnTo>
                  <a:lnTo>
                    <a:pt x="4237" y="123"/>
                  </a:lnTo>
                  <a:lnTo>
                    <a:pt x="4237" y="123"/>
                  </a:lnTo>
                  <a:lnTo>
                    <a:pt x="4237" y="123"/>
                  </a:lnTo>
                  <a:lnTo>
                    <a:pt x="4238" y="123"/>
                  </a:lnTo>
                  <a:lnTo>
                    <a:pt x="4238" y="123"/>
                  </a:lnTo>
                  <a:lnTo>
                    <a:pt x="4238" y="123"/>
                  </a:lnTo>
                  <a:lnTo>
                    <a:pt x="4238" y="123"/>
                  </a:lnTo>
                  <a:lnTo>
                    <a:pt x="4239" y="123"/>
                  </a:lnTo>
                  <a:lnTo>
                    <a:pt x="4239" y="123"/>
                  </a:lnTo>
                  <a:lnTo>
                    <a:pt x="4239" y="123"/>
                  </a:lnTo>
                  <a:lnTo>
                    <a:pt x="4240" y="123"/>
                  </a:lnTo>
                  <a:lnTo>
                    <a:pt x="4240" y="123"/>
                  </a:lnTo>
                  <a:lnTo>
                    <a:pt x="4240" y="123"/>
                  </a:lnTo>
                  <a:lnTo>
                    <a:pt x="4240" y="123"/>
                  </a:lnTo>
                  <a:lnTo>
                    <a:pt x="4241" y="123"/>
                  </a:lnTo>
                  <a:lnTo>
                    <a:pt x="4241" y="123"/>
                  </a:lnTo>
                  <a:lnTo>
                    <a:pt x="4241" y="123"/>
                  </a:lnTo>
                  <a:lnTo>
                    <a:pt x="4242" y="123"/>
                  </a:lnTo>
                  <a:lnTo>
                    <a:pt x="4242" y="123"/>
                  </a:lnTo>
                  <a:lnTo>
                    <a:pt x="4242" y="123"/>
                  </a:lnTo>
                  <a:lnTo>
                    <a:pt x="4242" y="123"/>
                  </a:lnTo>
                  <a:lnTo>
                    <a:pt x="4243" y="123"/>
                  </a:lnTo>
                  <a:lnTo>
                    <a:pt x="4243" y="123"/>
                  </a:lnTo>
                  <a:lnTo>
                    <a:pt x="4243" y="123"/>
                  </a:lnTo>
                  <a:lnTo>
                    <a:pt x="4244" y="123"/>
                  </a:lnTo>
                  <a:lnTo>
                    <a:pt x="4244" y="123"/>
                  </a:lnTo>
                  <a:lnTo>
                    <a:pt x="4244" y="123"/>
                  </a:lnTo>
                  <a:lnTo>
                    <a:pt x="4244" y="123"/>
                  </a:lnTo>
                  <a:lnTo>
                    <a:pt x="4245" y="123"/>
                  </a:lnTo>
                  <a:lnTo>
                    <a:pt x="4245" y="123"/>
                  </a:lnTo>
                  <a:lnTo>
                    <a:pt x="4245" y="123"/>
                  </a:lnTo>
                  <a:lnTo>
                    <a:pt x="4245" y="123"/>
                  </a:lnTo>
                  <a:lnTo>
                    <a:pt x="4246" y="123"/>
                  </a:lnTo>
                  <a:lnTo>
                    <a:pt x="4246" y="123"/>
                  </a:lnTo>
                  <a:lnTo>
                    <a:pt x="4246" y="123"/>
                  </a:lnTo>
                  <a:lnTo>
                    <a:pt x="4247" y="123"/>
                  </a:lnTo>
                  <a:lnTo>
                    <a:pt x="4247" y="123"/>
                  </a:lnTo>
                  <a:lnTo>
                    <a:pt x="4247" y="123"/>
                  </a:lnTo>
                  <a:lnTo>
                    <a:pt x="4248" y="123"/>
                  </a:lnTo>
                  <a:lnTo>
                    <a:pt x="4248" y="123"/>
                  </a:lnTo>
                  <a:lnTo>
                    <a:pt x="4248" y="123"/>
                  </a:lnTo>
                  <a:lnTo>
                    <a:pt x="4248" y="123"/>
                  </a:lnTo>
                  <a:lnTo>
                    <a:pt x="4249" y="123"/>
                  </a:lnTo>
                  <a:lnTo>
                    <a:pt x="4249" y="123"/>
                  </a:lnTo>
                  <a:lnTo>
                    <a:pt x="4249" y="123"/>
                  </a:lnTo>
                  <a:lnTo>
                    <a:pt x="4250" y="123"/>
                  </a:lnTo>
                  <a:lnTo>
                    <a:pt x="4250" y="123"/>
                  </a:lnTo>
                  <a:lnTo>
                    <a:pt x="4250" y="123"/>
                  </a:lnTo>
                  <a:lnTo>
                    <a:pt x="4250" y="123"/>
                  </a:lnTo>
                  <a:lnTo>
                    <a:pt x="4250" y="123"/>
                  </a:lnTo>
                  <a:lnTo>
                    <a:pt x="4251" y="123"/>
                  </a:lnTo>
                  <a:lnTo>
                    <a:pt x="4251" y="123"/>
                  </a:lnTo>
                  <a:lnTo>
                    <a:pt x="4252" y="123"/>
                  </a:lnTo>
                  <a:lnTo>
                    <a:pt x="4252" y="123"/>
                  </a:lnTo>
                  <a:lnTo>
                    <a:pt x="4252" y="123"/>
                  </a:lnTo>
                  <a:lnTo>
                    <a:pt x="4252" y="123"/>
                  </a:lnTo>
                  <a:lnTo>
                    <a:pt x="4253" y="123"/>
                  </a:lnTo>
                  <a:lnTo>
                    <a:pt x="4253" y="123"/>
                  </a:lnTo>
                  <a:lnTo>
                    <a:pt x="4253" y="123"/>
                  </a:lnTo>
                  <a:lnTo>
                    <a:pt x="4254" y="123"/>
                  </a:lnTo>
                  <a:lnTo>
                    <a:pt x="4254" y="123"/>
                  </a:lnTo>
                  <a:lnTo>
                    <a:pt x="4254" y="123"/>
                  </a:lnTo>
                  <a:lnTo>
                    <a:pt x="4255" y="123"/>
                  </a:lnTo>
                  <a:lnTo>
                    <a:pt x="4255" y="123"/>
                  </a:lnTo>
                  <a:lnTo>
                    <a:pt x="4255" y="123"/>
                  </a:lnTo>
                  <a:lnTo>
                    <a:pt x="4255" y="123"/>
                  </a:lnTo>
                  <a:lnTo>
                    <a:pt x="4256" y="123"/>
                  </a:lnTo>
                  <a:lnTo>
                    <a:pt x="4256" y="123"/>
                  </a:lnTo>
                  <a:lnTo>
                    <a:pt x="4256" y="123"/>
                  </a:lnTo>
                  <a:lnTo>
                    <a:pt x="4257" y="123"/>
                  </a:lnTo>
                  <a:lnTo>
                    <a:pt x="4257" y="123"/>
                  </a:lnTo>
                  <a:lnTo>
                    <a:pt x="4257" y="123"/>
                  </a:lnTo>
                  <a:lnTo>
                    <a:pt x="4257" y="123"/>
                  </a:lnTo>
                  <a:lnTo>
                    <a:pt x="4258" y="123"/>
                  </a:lnTo>
                  <a:lnTo>
                    <a:pt x="4258" y="123"/>
                  </a:lnTo>
                  <a:lnTo>
                    <a:pt x="4258" y="123"/>
                  </a:lnTo>
                  <a:lnTo>
                    <a:pt x="4259" y="123"/>
                  </a:lnTo>
                  <a:lnTo>
                    <a:pt x="4259" y="123"/>
                  </a:lnTo>
                  <a:lnTo>
                    <a:pt x="4259" y="123"/>
                  </a:lnTo>
                  <a:lnTo>
                    <a:pt x="4259" y="123"/>
                  </a:lnTo>
                  <a:lnTo>
                    <a:pt x="4260" y="123"/>
                  </a:lnTo>
                  <a:lnTo>
                    <a:pt x="4260" y="123"/>
                  </a:lnTo>
                  <a:lnTo>
                    <a:pt x="4260" y="123"/>
                  </a:lnTo>
                  <a:lnTo>
                    <a:pt x="4261" y="123"/>
                  </a:lnTo>
                  <a:lnTo>
                    <a:pt x="4261" y="123"/>
                  </a:lnTo>
                  <a:lnTo>
                    <a:pt x="4261" y="123"/>
                  </a:lnTo>
                  <a:lnTo>
                    <a:pt x="4261" y="123"/>
                  </a:lnTo>
                  <a:lnTo>
                    <a:pt x="4262" y="123"/>
                  </a:lnTo>
                  <a:lnTo>
                    <a:pt x="4262" y="123"/>
                  </a:lnTo>
                  <a:lnTo>
                    <a:pt x="4262" y="123"/>
                  </a:lnTo>
                  <a:lnTo>
                    <a:pt x="4263" y="123"/>
                  </a:lnTo>
                  <a:lnTo>
                    <a:pt x="4263" y="123"/>
                  </a:lnTo>
                  <a:lnTo>
                    <a:pt x="4263" y="123"/>
                  </a:lnTo>
                  <a:lnTo>
                    <a:pt x="4263" y="123"/>
                  </a:lnTo>
                  <a:lnTo>
                    <a:pt x="4264" y="123"/>
                  </a:lnTo>
                  <a:lnTo>
                    <a:pt x="4264" y="123"/>
                  </a:lnTo>
                  <a:lnTo>
                    <a:pt x="4264" y="123"/>
                  </a:lnTo>
                  <a:lnTo>
                    <a:pt x="4265" y="123"/>
                  </a:lnTo>
                  <a:lnTo>
                    <a:pt x="4265" y="123"/>
                  </a:lnTo>
                  <a:lnTo>
                    <a:pt x="4265" y="123"/>
                  </a:lnTo>
                  <a:lnTo>
                    <a:pt x="4265" y="123"/>
                  </a:lnTo>
                  <a:lnTo>
                    <a:pt x="4266" y="123"/>
                  </a:lnTo>
                  <a:lnTo>
                    <a:pt x="4266" y="123"/>
                  </a:lnTo>
                  <a:lnTo>
                    <a:pt x="4266" y="123"/>
                  </a:lnTo>
                  <a:lnTo>
                    <a:pt x="4267" y="123"/>
                  </a:lnTo>
                  <a:lnTo>
                    <a:pt x="4267" y="123"/>
                  </a:lnTo>
                  <a:lnTo>
                    <a:pt x="4267" y="123"/>
                  </a:lnTo>
                  <a:lnTo>
                    <a:pt x="4267" y="123"/>
                  </a:lnTo>
                  <a:lnTo>
                    <a:pt x="4268" y="123"/>
                  </a:lnTo>
                  <a:lnTo>
                    <a:pt x="4268" y="123"/>
                  </a:lnTo>
                  <a:lnTo>
                    <a:pt x="4268" y="123"/>
                  </a:lnTo>
                  <a:lnTo>
                    <a:pt x="4269" y="123"/>
                  </a:lnTo>
                  <a:lnTo>
                    <a:pt x="4269" y="123"/>
                  </a:lnTo>
                  <a:lnTo>
                    <a:pt x="4269" y="123"/>
                  </a:lnTo>
                  <a:lnTo>
                    <a:pt x="4269" y="123"/>
                  </a:lnTo>
                  <a:lnTo>
                    <a:pt x="4270" y="123"/>
                  </a:lnTo>
                  <a:lnTo>
                    <a:pt x="4270" y="123"/>
                  </a:lnTo>
                  <a:lnTo>
                    <a:pt x="4270" y="123"/>
                  </a:lnTo>
                  <a:lnTo>
                    <a:pt x="4271" y="123"/>
                  </a:lnTo>
                  <a:lnTo>
                    <a:pt x="4271" y="123"/>
                  </a:lnTo>
                  <a:lnTo>
                    <a:pt x="4271" y="123"/>
                  </a:lnTo>
                  <a:lnTo>
                    <a:pt x="4271" y="123"/>
                  </a:lnTo>
                  <a:lnTo>
                    <a:pt x="4272" y="123"/>
                  </a:lnTo>
                  <a:lnTo>
                    <a:pt x="4272" y="123"/>
                  </a:lnTo>
                  <a:lnTo>
                    <a:pt x="4272" y="123"/>
                  </a:lnTo>
                  <a:lnTo>
                    <a:pt x="4273" y="123"/>
                  </a:lnTo>
                  <a:lnTo>
                    <a:pt x="4273" y="123"/>
                  </a:lnTo>
                  <a:lnTo>
                    <a:pt x="4273" y="123"/>
                  </a:lnTo>
                  <a:lnTo>
                    <a:pt x="4273" y="123"/>
                  </a:lnTo>
                  <a:lnTo>
                    <a:pt x="4274" y="123"/>
                  </a:lnTo>
                  <a:lnTo>
                    <a:pt x="4274" y="123"/>
                  </a:lnTo>
                  <a:lnTo>
                    <a:pt x="4274" y="123"/>
                  </a:lnTo>
                  <a:lnTo>
                    <a:pt x="4275" y="123"/>
                  </a:lnTo>
                  <a:lnTo>
                    <a:pt x="4275" y="123"/>
                  </a:lnTo>
                  <a:lnTo>
                    <a:pt x="4275" y="123"/>
                  </a:lnTo>
                  <a:lnTo>
                    <a:pt x="4275" y="123"/>
                  </a:lnTo>
                  <a:lnTo>
                    <a:pt x="4276" y="123"/>
                  </a:lnTo>
                  <a:lnTo>
                    <a:pt x="4276" y="123"/>
                  </a:lnTo>
                  <a:lnTo>
                    <a:pt x="4276" y="123"/>
                  </a:lnTo>
                  <a:lnTo>
                    <a:pt x="4276" y="123"/>
                  </a:lnTo>
                  <a:lnTo>
                    <a:pt x="4277" y="123"/>
                  </a:lnTo>
                  <a:lnTo>
                    <a:pt x="4277" y="123"/>
                  </a:lnTo>
                  <a:lnTo>
                    <a:pt x="4277" y="123"/>
                  </a:lnTo>
                  <a:lnTo>
                    <a:pt x="4278" y="123"/>
                  </a:lnTo>
                  <a:lnTo>
                    <a:pt x="4278" y="123"/>
                  </a:lnTo>
                  <a:lnTo>
                    <a:pt x="4278" y="123"/>
                  </a:lnTo>
                  <a:lnTo>
                    <a:pt x="4279" y="123"/>
                  </a:lnTo>
                  <a:lnTo>
                    <a:pt x="4279" y="123"/>
                  </a:lnTo>
                  <a:lnTo>
                    <a:pt x="4279" y="123"/>
                  </a:lnTo>
                  <a:lnTo>
                    <a:pt x="4280" y="123"/>
                  </a:lnTo>
                  <a:lnTo>
                    <a:pt x="4280" y="123"/>
                  </a:lnTo>
                  <a:lnTo>
                    <a:pt x="4280" y="123"/>
                  </a:lnTo>
                  <a:lnTo>
                    <a:pt x="4280" y="123"/>
                  </a:lnTo>
                  <a:lnTo>
                    <a:pt x="4281" y="123"/>
                  </a:lnTo>
                  <a:lnTo>
                    <a:pt x="4281" y="123"/>
                  </a:lnTo>
                  <a:lnTo>
                    <a:pt x="4281" y="123"/>
                  </a:lnTo>
                  <a:lnTo>
                    <a:pt x="4282" y="123"/>
                  </a:lnTo>
                  <a:lnTo>
                    <a:pt x="4282" y="123"/>
                  </a:lnTo>
                  <a:lnTo>
                    <a:pt x="4282" y="123"/>
                  </a:lnTo>
                  <a:lnTo>
                    <a:pt x="4282" y="123"/>
                  </a:lnTo>
                  <a:lnTo>
                    <a:pt x="4283" y="123"/>
                  </a:lnTo>
                  <a:lnTo>
                    <a:pt x="4283" y="123"/>
                  </a:lnTo>
                  <a:lnTo>
                    <a:pt x="4283" y="123"/>
                  </a:lnTo>
                  <a:lnTo>
                    <a:pt x="4284" y="123"/>
                  </a:lnTo>
                  <a:lnTo>
                    <a:pt x="4284" y="123"/>
                  </a:lnTo>
                  <a:lnTo>
                    <a:pt x="4284" y="123"/>
                  </a:lnTo>
                  <a:lnTo>
                    <a:pt x="4284" y="123"/>
                  </a:lnTo>
                  <a:lnTo>
                    <a:pt x="4285" y="123"/>
                  </a:lnTo>
                  <a:lnTo>
                    <a:pt x="4285" y="123"/>
                  </a:lnTo>
                  <a:lnTo>
                    <a:pt x="4285" y="123"/>
                  </a:lnTo>
                  <a:lnTo>
                    <a:pt x="4286" y="123"/>
                  </a:lnTo>
                  <a:lnTo>
                    <a:pt x="4286" y="123"/>
                  </a:lnTo>
                  <a:lnTo>
                    <a:pt x="4286" y="123"/>
                  </a:lnTo>
                  <a:lnTo>
                    <a:pt x="4286" y="123"/>
                  </a:lnTo>
                  <a:lnTo>
                    <a:pt x="4287" y="123"/>
                  </a:lnTo>
                  <a:lnTo>
                    <a:pt x="4287" y="123"/>
                  </a:lnTo>
                  <a:lnTo>
                    <a:pt x="4287" y="123"/>
                  </a:lnTo>
                  <a:lnTo>
                    <a:pt x="4288" y="123"/>
                  </a:lnTo>
                  <a:lnTo>
                    <a:pt x="4288" y="123"/>
                  </a:lnTo>
                  <a:lnTo>
                    <a:pt x="4288" y="123"/>
                  </a:lnTo>
                  <a:lnTo>
                    <a:pt x="4288" y="123"/>
                  </a:lnTo>
                  <a:lnTo>
                    <a:pt x="4289" y="123"/>
                  </a:lnTo>
                  <a:lnTo>
                    <a:pt x="4289" y="123"/>
                  </a:lnTo>
                  <a:lnTo>
                    <a:pt x="4289" y="123"/>
                  </a:lnTo>
                  <a:lnTo>
                    <a:pt x="4290" y="123"/>
                  </a:lnTo>
                  <a:lnTo>
                    <a:pt x="4290" y="123"/>
                  </a:lnTo>
                  <a:lnTo>
                    <a:pt x="4290" y="123"/>
                  </a:lnTo>
                  <a:lnTo>
                    <a:pt x="4290" y="123"/>
                  </a:lnTo>
                  <a:lnTo>
                    <a:pt x="4291" y="123"/>
                  </a:lnTo>
                  <a:lnTo>
                    <a:pt x="4291" y="123"/>
                  </a:lnTo>
                  <a:lnTo>
                    <a:pt x="4291" y="123"/>
                  </a:lnTo>
                  <a:lnTo>
                    <a:pt x="4292" y="123"/>
                  </a:lnTo>
                  <a:lnTo>
                    <a:pt x="4292" y="123"/>
                  </a:lnTo>
                  <a:lnTo>
                    <a:pt x="4292" y="123"/>
                  </a:lnTo>
                  <a:lnTo>
                    <a:pt x="4292" y="123"/>
                  </a:lnTo>
                  <a:lnTo>
                    <a:pt x="4293" y="123"/>
                  </a:lnTo>
                  <a:lnTo>
                    <a:pt x="4293" y="123"/>
                  </a:lnTo>
                  <a:lnTo>
                    <a:pt x="4293" y="123"/>
                  </a:lnTo>
                  <a:lnTo>
                    <a:pt x="4294" y="123"/>
                  </a:lnTo>
                  <a:lnTo>
                    <a:pt x="4294" y="123"/>
                  </a:lnTo>
                  <a:lnTo>
                    <a:pt x="4294" y="123"/>
                  </a:lnTo>
                  <a:lnTo>
                    <a:pt x="4294" y="123"/>
                  </a:lnTo>
                  <a:lnTo>
                    <a:pt x="4295" y="123"/>
                  </a:lnTo>
                  <a:lnTo>
                    <a:pt x="4295" y="123"/>
                  </a:lnTo>
                  <a:lnTo>
                    <a:pt x="4295" y="123"/>
                  </a:lnTo>
                  <a:lnTo>
                    <a:pt x="4296" y="123"/>
                  </a:lnTo>
                  <a:lnTo>
                    <a:pt x="4296" y="123"/>
                  </a:lnTo>
                  <a:lnTo>
                    <a:pt x="4296" y="123"/>
                  </a:lnTo>
                  <a:lnTo>
                    <a:pt x="4296" y="123"/>
                  </a:lnTo>
                  <a:lnTo>
                    <a:pt x="4297" y="123"/>
                  </a:lnTo>
                  <a:lnTo>
                    <a:pt x="4297" y="123"/>
                  </a:lnTo>
                  <a:lnTo>
                    <a:pt x="4297" y="123"/>
                  </a:lnTo>
                  <a:lnTo>
                    <a:pt x="4298" y="123"/>
                  </a:lnTo>
                  <a:lnTo>
                    <a:pt x="4298" y="123"/>
                  </a:lnTo>
                  <a:lnTo>
                    <a:pt x="4298" y="123"/>
                  </a:lnTo>
                  <a:lnTo>
                    <a:pt x="4298" y="123"/>
                  </a:lnTo>
                  <a:lnTo>
                    <a:pt x="4299" y="123"/>
                  </a:lnTo>
                  <a:lnTo>
                    <a:pt x="4299" y="123"/>
                  </a:lnTo>
                  <a:lnTo>
                    <a:pt x="4299" y="123"/>
                  </a:lnTo>
                  <a:lnTo>
                    <a:pt x="4300" y="123"/>
                  </a:lnTo>
                  <a:lnTo>
                    <a:pt x="4300" y="123"/>
                  </a:lnTo>
                  <a:lnTo>
                    <a:pt x="4300" y="123"/>
                  </a:lnTo>
                  <a:lnTo>
                    <a:pt x="4300" y="123"/>
                  </a:lnTo>
                  <a:lnTo>
                    <a:pt x="4301" y="123"/>
                  </a:lnTo>
                  <a:lnTo>
                    <a:pt x="4301" y="123"/>
                  </a:lnTo>
                  <a:lnTo>
                    <a:pt x="4301" y="123"/>
                  </a:lnTo>
                  <a:lnTo>
                    <a:pt x="4302" y="123"/>
                  </a:lnTo>
                  <a:lnTo>
                    <a:pt x="4302" y="123"/>
                  </a:lnTo>
                  <a:lnTo>
                    <a:pt x="4302" y="123"/>
                  </a:lnTo>
                  <a:lnTo>
                    <a:pt x="4302" y="123"/>
                  </a:lnTo>
                  <a:lnTo>
                    <a:pt x="4303" y="123"/>
                  </a:lnTo>
                  <a:lnTo>
                    <a:pt x="4303" y="123"/>
                  </a:lnTo>
                  <a:lnTo>
                    <a:pt x="4303" y="123"/>
                  </a:lnTo>
                  <a:lnTo>
                    <a:pt x="4304" y="123"/>
                  </a:lnTo>
                  <a:lnTo>
                    <a:pt x="4304" y="123"/>
                  </a:lnTo>
                  <a:lnTo>
                    <a:pt x="4304" y="123"/>
                  </a:lnTo>
                  <a:lnTo>
                    <a:pt x="4305" y="123"/>
                  </a:lnTo>
                  <a:lnTo>
                    <a:pt x="4305" y="123"/>
                  </a:lnTo>
                  <a:lnTo>
                    <a:pt x="4305" y="123"/>
                  </a:lnTo>
                  <a:lnTo>
                    <a:pt x="4305" y="123"/>
                  </a:lnTo>
                  <a:lnTo>
                    <a:pt x="4306" y="123"/>
                  </a:lnTo>
                  <a:lnTo>
                    <a:pt x="4306" y="123"/>
                  </a:lnTo>
                  <a:lnTo>
                    <a:pt x="4306" y="123"/>
                  </a:lnTo>
                  <a:lnTo>
                    <a:pt x="4307" y="123"/>
                  </a:lnTo>
                  <a:lnTo>
                    <a:pt x="4307" y="123"/>
                  </a:lnTo>
                  <a:lnTo>
                    <a:pt x="4307" y="123"/>
                  </a:lnTo>
                  <a:lnTo>
                    <a:pt x="4307" y="123"/>
                  </a:lnTo>
                  <a:lnTo>
                    <a:pt x="4307" y="123"/>
                  </a:lnTo>
                  <a:lnTo>
                    <a:pt x="4308" y="123"/>
                  </a:lnTo>
                  <a:lnTo>
                    <a:pt x="4308" y="123"/>
                  </a:lnTo>
                  <a:lnTo>
                    <a:pt x="4309" y="123"/>
                  </a:lnTo>
                  <a:lnTo>
                    <a:pt x="4309" y="123"/>
                  </a:lnTo>
                  <a:lnTo>
                    <a:pt x="4309" y="123"/>
                  </a:lnTo>
                  <a:lnTo>
                    <a:pt x="4309" y="123"/>
                  </a:lnTo>
                  <a:lnTo>
                    <a:pt x="4310" y="123"/>
                  </a:lnTo>
                  <a:lnTo>
                    <a:pt x="4310" y="123"/>
                  </a:lnTo>
                  <a:lnTo>
                    <a:pt x="4310" y="123"/>
                  </a:lnTo>
                  <a:lnTo>
                    <a:pt x="4311" y="123"/>
                  </a:lnTo>
                  <a:lnTo>
                    <a:pt x="4311" y="123"/>
                  </a:lnTo>
                  <a:lnTo>
                    <a:pt x="4311" y="123"/>
                  </a:lnTo>
                  <a:lnTo>
                    <a:pt x="4311" y="123"/>
                  </a:lnTo>
                  <a:lnTo>
                    <a:pt x="4312" y="123"/>
                  </a:lnTo>
                  <a:lnTo>
                    <a:pt x="4312" y="123"/>
                  </a:lnTo>
                  <a:lnTo>
                    <a:pt x="4312" y="123"/>
                  </a:lnTo>
                  <a:lnTo>
                    <a:pt x="4313" y="123"/>
                  </a:lnTo>
                  <a:lnTo>
                    <a:pt x="4313" y="123"/>
                  </a:lnTo>
                  <a:lnTo>
                    <a:pt x="4313" y="123"/>
                  </a:lnTo>
                  <a:lnTo>
                    <a:pt x="4313" y="123"/>
                  </a:lnTo>
                  <a:lnTo>
                    <a:pt x="4314" y="123"/>
                  </a:lnTo>
                  <a:lnTo>
                    <a:pt x="4314" y="123"/>
                  </a:lnTo>
                  <a:lnTo>
                    <a:pt x="4314" y="123"/>
                  </a:lnTo>
                  <a:lnTo>
                    <a:pt x="4315" y="123"/>
                  </a:lnTo>
                  <a:lnTo>
                    <a:pt x="4315" y="123"/>
                  </a:lnTo>
                  <a:lnTo>
                    <a:pt x="4315" y="123"/>
                  </a:lnTo>
                  <a:lnTo>
                    <a:pt x="4315" y="123"/>
                  </a:lnTo>
                  <a:lnTo>
                    <a:pt x="4316" y="123"/>
                  </a:lnTo>
                  <a:lnTo>
                    <a:pt x="4316" y="123"/>
                  </a:lnTo>
                  <a:lnTo>
                    <a:pt x="4316" y="123"/>
                  </a:lnTo>
                  <a:lnTo>
                    <a:pt x="4317" y="123"/>
                  </a:lnTo>
                  <a:lnTo>
                    <a:pt x="4317" y="123"/>
                  </a:lnTo>
                  <a:lnTo>
                    <a:pt x="4317" y="123"/>
                  </a:lnTo>
                  <a:lnTo>
                    <a:pt x="4317" y="123"/>
                  </a:lnTo>
                  <a:lnTo>
                    <a:pt x="4318" y="123"/>
                  </a:lnTo>
                  <a:lnTo>
                    <a:pt x="4318" y="123"/>
                  </a:lnTo>
                  <a:lnTo>
                    <a:pt x="4318" y="123"/>
                  </a:lnTo>
                  <a:lnTo>
                    <a:pt x="4319" y="123"/>
                  </a:lnTo>
                  <a:lnTo>
                    <a:pt x="4319" y="123"/>
                  </a:lnTo>
                  <a:lnTo>
                    <a:pt x="4319" y="123"/>
                  </a:lnTo>
                  <a:lnTo>
                    <a:pt x="4319" y="123"/>
                  </a:lnTo>
                  <a:lnTo>
                    <a:pt x="4320" y="123"/>
                  </a:lnTo>
                  <a:lnTo>
                    <a:pt x="4320" y="123"/>
                  </a:lnTo>
                  <a:lnTo>
                    <a:pt x="4320" y="123"/>
                  </a:lnTo>
                  <a:lnTo>
                    <a:pt x="4321" y="123"/>
                  </a:lnTo>
                  <a:lnTo>
                    <a:pt x="4321" y="123"/>
                  </a:lnTo>
                  <a:lnTo>
                    <a:pt x="4321" y="123"/>
                  </a:lnTo>
                  <a:lnTo>
                    <a:pt x="4321" y="123"/>
                  </a:lnTo>
                  <a:lnTo>
                    <a:pt x="4322" y="123"/>
                  </a:lnTo>
                  <a:lnTo>
                    <a:pt x="4322" y="123"/>
                  </a:lnTo>
                  <a:lnTo>
                    <a:pt x="4322" y="123"/>
                  </a:lnTo>
                  <a:lnTo>
                    <a:pt x="4323" y="123"/>
                  </a:lnTo>
                  <a:lnTo>
                    <a:pt x="4323" y="123"/>
                  </a:lnTo>
                  <a:lnTo>
                    <a:pt x="4323" y="123"/>
                  </a:lnTo>
                  <a:lnTo>
                    <a:pt x="4323" y="123"/>
                  </a:lnTo>
                  <a:lnTo>
                    <a:pt x="4324" y="123"/>
                  </a:lnTo>
                  <a:lnTo>
                    <a:pt x="4324" y="123"/>
                  </a:lnTo>
                  <a:lnTo>
                    <a:pt x="4324" y="123"/>
                  </a:lnTo>
                  <a:lnTo>
                    <a:pt x="4325" y="123"/>
                  </a:lnTo>
                  <a:lnTo>
                    <a:pt x="4325" y="123"/>
                  </a:lnTo>
                  <a:lnTo>
                    <a:pt x="4325" y="123"/>
                  </a:lnTo>
                  <a:lnTo>
                    <a:pt x="4325" y="123"/>
                  </a:lnTo>
                  <a:lnTo>
                    <a:pt x="4326" y="123"/>
                  </a:lnTo>
                  <a:lnTo>
                    <a:pt x="4326" y="123"/>
                  </a:lnTo>
                  <a:lnTo>
                    <a:pt x="4326" y="123"/>
                  </a:lnTo>
                  <a:lnTo>
                    <a:pt x="4327" y="123"/>
                  </a:lnTo>
                  <a:lnTo>
                    <a:pt x="4327" y="123"/>
                  </a:lnTo>
                  <a:lnTo>
                    <a:pt x="4327" y="123"/>
                  </a:lnTo>
                  <a:lnTo>
                    <a:pt x="4327" y="123"/>
                  </a:lnTo>
                  <a:lnTo>
                    <a:pt x="4328" y="123"/>
                  </a:lnTo>
                  <a:lnTo>
                    <a:pt x="4328" y="123"/>
                  </a:lnTo>
                  <a:lnTo>
                    <a:pt x="4328" y="123"/>
                  </a:lnTo>
                  <a:lnTo>
                    <a:pt x="4329" y="123"/>
                  </a:lnTo>
                  <a:lnTo>
                    <a:pt x="4329" y="123"/>
                  </a:lnTo>
                  <a:lnTo>
                    <a:pt x="4329" y="123"/>
                  </a:lnTo>
                  <a:lnTo>
                    <a:pt x="4330" y="123"/>
                  </a:lnTo>
                  <a:lnTo>
                    <a:pt x="4330" y="123"/>
                  </a:lnTo>
                  <a:lnTo>
                    <a:pt x="4330" y="123"/>
                  </a:lnTo>
                  <a:lnTo>
                    <a:pt x="4330" y="123"/>
                  </a:lnTo>
                  <a:lnTo>
                    <a:pt x="4331" y="123"/>
                  </a:lnTo>
                  <a:lnTo>
                    <a:pt x="4331" y="123"/>
                  </a:lnTo>
                  <a:lnTo>
                    <a:pt x="4331" y="123"/>
                  </a:lnTo>
                  <a:lnTo>
                    <a:pt x="4332" y="123"/>
                  </a:lnTo>
                  <a:lnTo>
                    <a:pt x="4332" y="123"/>
                  </a:lnTo>
                  <a:lnTo>
                    <a:pt x="4332" y="123"/>
                  </a:lnTo>
                  <a:lnTo>
                    <a:pt x="4332" y="123"/>
                  </a:lnTo>
                  <a:lnTo>
                    <a:pt x="4333" y="123"/>
                  </a:lnTo>
                  <a:lnTo>
                    <a:pt x="4333" y="123"/>
                  </a:lnTo>
                  <a:lnTo>
                    <a:pt x="4333" y="123"/>
                  </a:lnTo>
                  <a:lnTo>
                    <a:pt x="4333" y="123"/>
                  </a:lnTo>
                  <a:lnTo>
                    <a:pt x="4334" y="123"/>
                  </a:lnTo>
                  <a:lnTo>
                    <a:pt x="4334" y="123"/>
                  </a:lnTo>
                  <a:lnTo>
                    <a:pt x="4334" y="123"/>
                  </a:lnTo>
                  <a:lnTo>
                    <a:pt x="4335" y="123"/>
                  </a:lnTo>
                  <a:lnTo>
                    <a:pt x="4335" y="123"/>
                  </a:lnTo>
                  <a:lnTo>
                    <a:pt x="4335" y="123"/>
                  </a:lnTo>
                  <a:lnTo>
                    <a:pt x="4336" y="123"/>
                  </a:lnTo>
                  <a:lnTo>
                    <a:pt x="4336" y="123"/>
                  </a:lnTo>
                  <a:lnTo>
                    <a:pt x="4336" y="123"/>
                  </a:lnTo>
                  <a:lnTo>
                    <a:pt x="4336" y="123"/>
                  </a:lnTo>
                  <a:lnTo>
                    <a:pt x="4337" y="123"/>
                  </a:lnTo>
                  <a:lnTo>
                    <a:pt x="4337" y="123"/>
                  </a:lnTo>
                  <a:lnTo>
                    <a:pt x="4337" y="123"/>
                  </a:lnTo>
                  <a:lnTo>
                    <a:pt x="4338" y="123"/>
                  </a:lnTo>
                  <a:lnTo>
                    <a:pt x="4338" y="123"/>
                  </a:lnTo>
                  <a:lnTo>
                    <a:pt x="4338" y="123"/>
                  </a:lnTo>
                  <a:lnTo>
                    <a:pt x="4338" y="123"/>
                  </a:lnTo>
                  <a:lnTo>
                    <a:pt x="4338" y="123"/>
                  </a:lnTo>
                  <a:lnTo>
                    <a:pt x="4339" y="123"/>
                  </a:lnTo>
                  <a:lnTo>
                    <a:pt x="4339" y="123"/>
                  </a:lnTo>
                  <a:lnTo>
                    <a:pt x="4340" y="123"/>
                  </a:lnTo>
                  <a:lnTo>
                    <a:pt x="4340" y="123"/>
                  </a:lnTo>
                  <a:lnTo>
                    <a:pt x="4340" y="123"/>
                  </a:lnTo>
                  <a:lnTo>
                    <a:pt x="4340" y="123"/>
                  </a:lnTo>
                  <a:lnTo>
                    <a:pt x="4341" y="123"/>
                  </a:lnTo>
                  <a:lnTo>
                    <a:pt x="4341" y="123"/>
                  </a:lnTo>
                  <a:lnTo>
                    <a:pt x="4341" y="123"/>
                  </a:lnTo>
                  <a:lnTo>
                    <a:pt x="4342" y="123"/>
                  </a:lnTo>
                  <a:lnTo>
                    <a:pt x="4342" y="123"/>
                  </a:lnTo>
                  <a:lnTo>
                    <a:pt x="4342" y="123"/>
                  </a:lnTo>
                  <a:lnTo>
                    <a:pt x="4342" y="123"/>
                  </a:lnTo>
                  <a:lnTo>
                    <a:pt x="4343" y="123"/>
                  </a:lnTo>
                  <a:lnTo>
                    <a:pt x="4343" y="123"/>
                  </a:lnTo>
                  <a:lnTo>
                    <a:pt x="4343" y="123"/>
                  </a:lnTo>
                  <a:lnTo>
                    <a:pt x="4344" y="123"/>
                  </a:lnTo>
                  <a:lnTo>
                    <a:pt x="4344" y="123"/>
                  </a:lnTo>
                  <a:lnTo>
                    <a:pt x="4344" y="123"/>
                  </a:lnTo>
                  <a:lnTo>
                    <a:pt x="4344" y="123"/>
                  </a:lnTo>
                  <a:lnTo>
                    <a:pt x="4345" y="123"/>
                  </a:lnTo>
                  <a:lnTo>
                    <a:pt x="4345" y="123"/>
                  </a:lnTo>
                  <a:lnTo>
                    <a:pt x="4345" y="123"/>
                  </a:lnTo>
                  <a:lnTo>
                    <a:pt x="4346" y="123"/>
                  </a:lnTo>
                  <a:lnTo>
                    <a:pt x="4346" y="123"/>
                  </a:lnTo>
                  <a:lnTo>
                    <a:pt x="4346" y="123"/>
                  </a:lnTo>
                  <a:lnTo>
                    <a:pt x="4346" y="123"/>
                  </a:lnTo>
                  <a:lnTo>
                    <a:pt x="4347" y="123"/>
                  </a:lnTo>
                  <a:lnTo>
                    <a:pt x="4347" y="123"/>
                  </a:lnTo>
                  <a:lnTo>
                    <a:pt x="4347" y="123"/>
                  </a:lnTo>
                  <a:lnTo>
                    <a:pt x="4348" y="123"/>
                  </a:lnTo>
                  <a:lnTo>
                    <a:pt x="4348" y="123"/>
                  </a:lnTo>
                  <a:lnTo>
                    <a:pt x="4348" y="123"/>
                  </a:lnTo>
                  <a:lnTo>
                    <a:pt x="4348" y="123"/>
                  </a:lnTo>
                  <a:lnTo>
                    <a:pt x="4349" y="123"/>
                  </a:lnTo>
                  <a:lnTo>
                    <a:pt x="4349" y="123"/>
                  </a:lnTo>
                  <a:lnTo>
                    <a:pt x="4349" y="123"/>
                  </a:lnTo>
                  <a:lnTo>
                    <a:pt x="4350" y="123"/>
                  </a:lnTo>
                  <a:lnTo>
                    <a:pt x="4350" y="123"/>
                  </a:lnTo>
                  <a:lnTo>
                    <a:pt x="4350" y="123"/>
                  </a:lnTo>
                  <a:lnTo>
                    <a:pt x="4350" y="123"/>
                  </a:lnTo>
                  <a:lnTo>
                    <a:pt x="4351" y="123"/>
                  </a:lnTo>
                  <a:lnTo>
                    <a:pt x="4351" y="123"/>
                  </a:lnTo>
                  <a:lnTo>
                    <a:pt x="4351" y="123"/>
                  </a:lnTo>
                  <a:lnTo>
                    <a:pt x="4352" y="123"/>
                  </a:lnTo>
                  <a:lnTo>
                    <a:pt x="4352" y="123"/>
                  </a:lnTo>
                  <a:lnTo>
                    <a:pt x="4352" y="123"/>
                  </a:lnTo>
                  <a:lnTo>
                    <a:pt x="4352" y="123"/>
                  </a:lnTo>
                  <a:lnTo>
                    <a:pt x="4353" y="123"/>
                  </a:lnTo>
                  <a:lnTo>
                    <a:pt x="4353" y="123"/>
                  </a:lnTo>
                  <a:lnTo>
                    <a:pt x="4353" y="123"/>
                  </a:lnTo>
                  <a:lnTo>
                    <a:pt x="4354" y="123"/>
                  </a:lnTo>
                  <a:lnTo>
                    <a:pt x="4354" y="123"/>
                  </a:lnTo>
                  <a:lnTo>
                    <a:pt x="4354" y="123"/>
                  </a:lnTo>
                  <a:lnTo>
                    <a:pt x="4354" y="123"/>
                  </a:lnTo>
                  <a:lnTo>
                    <a:pt x="4355" y="123"/>
                  </a:lnTo>
                  <a:lnTo>
                    <a:pt x="4355" y="123"/>
                  </a:lnTo>
                  <a:lnTo>
                    <a:pt x="4355" y="123"/>
                  </a:lnTo>
                  <a:lnTo>
                    <a:pt x="4356" y="123"/>
                  </a:lnTo>
                  <a:lnTo>
                    <a:pt x="4356" y="123"/>
                  </a:lnTo>
                  <a:lnTo>
                    <a:pt x="4356" y="123"/>
                  </a:lnTo>
                  <a:lnTo>
                    <a:pt x="4357" y="123"/>
                  </a:lnTo>
                  <a:lnTo>
                    <a:pt x="4357" y="123"/>
                  </a:lnTo>
                  <a:lnTo>
                    <a:pt x="4357" y="123"/>
                  </a:lnTo>
                  <a:lnTo>
                    <a:pt x="4357" y="123"/>
                  </a:lnTo>
                  <a:lnTo>
                    <a:pt x="4358" y="123"/>
                  </a:lnTo>
                  <a:lnTo>
                    <a:pt x="4358" y="123"/>
                  </a:lnTo>
                  <a:lnTo>
                    <a:pt x="4358" y="123"/>
                  </a:lnTo>
                  <a:lnTo>
                    <a:pt x="4359" y="123"/>
                  </a:lnTo>
                  <a:lnTo>
                    <a:pt x="4359" y="123"/>
                  </a:lnTo>
                  <a:lnTo>
                    <a:pt x="4359" y="123"/>
                  </a:lnTo>
                  <a:lnTo>
                    <a:pt x="4359" y="123"/>
                  </a:lnTo>
                  <a:lnTo>
                    <a:pt x="4360" y="123"/>
                  </a:lnTo>
                  <a:lnTo>
                    <a:pt x="4360" y="123"/>
                  </a:lnTo>
                  <a:lnTo>
                    <a:pt x="4360" y="123"/>
                  </a:lnTo>
                  <a:lnTo>
                    <a:pt x="4361" y="123"/>
                  </a:lnTo>
                  <a:lnTo>
                    <a:pt x="4361" y="123"/>
                  </a:lnTo>
                  <a:lnTo>
                    <a:pt x="4361" y="123"/>
                  </a:lnTo>
                  <a:lnTo>
                    <a:pt x="4361" y="123"/>
                  </a:lnTo>
                  <a:lnTo>
                    <a:pt x="4362" y="123"/>
                  </a:lnTo>
                  <a:lnTo>
                    <a:pt x="4362" y="123"/>
                  </a:lnTo>
                  <a:lnTo>
                    <a:pt x="4362" y="123"/>
                  </a:lnTo>
                  <a:lnTo>
                    <a:pt x="4363" y="123"/>
                  </a:lnTo>
                  <a:lnTo>
                    <a:pt x="4363" y="123"/>
                  </a:lnTo>
                  <a:lnTo>
                    <a:pt x="4363" y="123"/>
                  </a:lnTo>
                  <a:lnTo>
                    <a:pt x="4363" y="123"/>
                  </a:lnTo>
                  <a:lnTo>
                    <a:pt x="4364" y="123"/>
                  </a:lnTo>
                  <a:lnTo>
                    <a:pt x="4364" y="123"/>
                  </a:lnTo>
                  <a:lnTo>
                    <a:pt x="4364" y="123"/>
                  </a:lnTo>
                  <a:lnTo>
                    <a:pt x="4364" y="123"/>
                  </a:lnTo>
                  <a:lnTo>
                    <a:pt x="4365" y="123"/>
                  </a:lnTo>
                  <a:lnTo>
                    <a:pt x="4365" y="123"/>
                  </a:lnTo>
                  <a:lnTo>
                    <a:pt x="4365" y="123"/>
                  </a:lnTo>
                  <a:lnTo>
                    <a:pt x="4366" y="123"/>
                  </a:lnTo>
                  <a:lnTo>
                    <a:pt x="4366" y="123"/>
                  </a:lnTo>
                  <a:lnTo>
                    <a:pt x="4366" y="123"/>
                  </a:lnTo>
                  <a:lnTo>
                    <a:pt x="4367" y="123"/>
                  </a:lnTo>
                  <a:lnTo>
                    <a:pt x="4367" y="123"/>
                  </a:lnTo>
                  <a:lnTo>
                    <a:pt x="4367" y="123"/>
                  </a:lnTo>
                  <a:lnTo>
                    <a:pt x="4367" y="123"/>
                  </a:lnTo>
                  <a:lnTo>
                    <a:pt x="4368" y="123"/>
                  </a:lnTo>
                  <a:lnTo>
                    <a:pt x="4368" y="123"/>
                  </a:lnTo>
                  <a:lnTo>
                    <a:pt x="4368" y="123"/>
                  </a:lnTo>
                  <a:lnTo>
                    <a:pt x="4369" y="123"/>
                  </a:lnTo>
                  <a:lnTo>
                    <a:pt x="4369" y="123"/>
                  </a:lnTo>
                  <a:lnTo>
                    <a:pt x="4369" y="123"/>
                  </a:lnTo>
                  <a:lnTo>
                    <a:pt x="4369" y="123"/>
                  </a:lnTo>
                  <a:lnTo>
                    <a:pt x="4369" y="123"/>
                  </a:lnTo>
                  <a:lnTo>
                    <a:pt x="4370" y="123"/>
                  </a:lnTo>
                  <a:lnTo>
                    <a:pt x="4370" y="123"/>
                  </a:lnTo>
                  <a:lnTo>
                    <a:pt x="4371" y="123"/>
                  </a:lnTo>
                  <a:lnTo>
                    <a:pt x="4371" y="123"/>
                  </a:lnTo>
                  <a:lnTo>
                    <a:pt x="4371" y="123"/>
                  </a:lnTo>
                  <a:lnTo>
                    <a:pt x="4371" y="123"/>
                  </a:lnTo>
                  <a:lnTo>
                    <a:pt x="4372" y="123"/>
                  </a:lnTo>
                  <a:lnTo>
                    <a:pt x="4372" y="123"/>
                  </a:lnTo>
                  <a:lnTo>
                    <a:pt x="4372" y="123"/>
                  </a:lnTo>
                  <a:lnTo>
                    <a:pt x="4373" y="123"/>
                  </a:lnTo>
                  <a:lnTo>
                    <a:pt x="4373" y="123"/>
                  </a:lnTo>
                  <a:lnTo>
                    <a:pt x="4373" y="123"/>
                  </a:lnTo>
                  <a:lnTo>
                    <a:pt x="4373" y="123"/>
                  </a:lnTo>
                  <a:lnTo>
                    <a:pt x="4374" y="123"/>
                  </a:lnTo>
                  <a:lnTo>
                    <a:pt x="4374" y="123"/>
                  </a:lnTo>
                  <a:lnTo>
                    <a:pt x="4374" y="123"/>
                  </a:lnTo>
                  <a:lnTo>
                    <a:pt x="4375" y="123"/>
                  </a:lnTo>
                  <a:lnTo>
                    <a:pt x="4375" y="123"/>
                  </a:lnTo>
                  <a:lnTo>
                    <a:pt x="4375" y="123"/>
                  </a:lnTo>
                  <a:lnTo>
                    <a:pt x="4375" y="123"/>
                  </a:lnTo>
                  <a:lnTo>
                    <a:pt x="4376" y="123"/>
                  </a:lnTo>
                  <a:lnTo>
                    <a:pt x="4376" y="123"/>
                  </a:lnTo>
                  <a:lnTo>
                    <a:pt x="4376" y="123"/>
                  </a:lnTo>
                  <a:lnTo>
                    <a:pt x="4377" y="123"/>
                  </a:lnTo>
                  <a:lnTo>
                    <a:pt x="4377" y="123"/>
                  </a:lnTo>
                  <a:lnTo>
                    <a:pt x="4377" y="123"/>
                  </a:lnTo>
                  <a:lnTo>
                    <a:pt x="4377" y="123"/>
                  </a:lnTo>
                  <a:lnTo>
                    <a:pt x="4378" y="123"/>
                  </a:lnTo>
                  <a:lnTo>
                    <a:pt x="4378" y="123"/>
                  </a:lnTo>
                  <a:lnTo>
                    <a:pt x="4378" y="123"/>
                  </a:lnTo>
                  <a:lnTo>
                    <a:pt x="4379" y="123"/>
                  </a:lnTo>
                  <a:lnTo>
                    <a:pt x="4379" y="123"/>
                  </a:lnTo>
                  <a:lnTo>
                    <a:pt x="4379" y="123"/>
                  </a:lnTo>
                  <a:lnTo>
                    <a:pt x="4379" y="123"/>
                  </a:lnTo>
                  <a:lnTo>
                    <a:pt x="4380" y="123"/>
                  </a:lnTo>
                  <a:lnTo>
                    <a:pt x="4380" y="123"/>
                  </a:lnTo>
                  <a:lnTo>
                    <a:pt x="4380" y="123"/>
                  </a:lnTo>
                  <a:lnTo>
                    <a:pt x="4381" y="123"/>
                  </a:lnTo>
                  <a:lnTo>
                    <a:pt x="4381" y="123"/>
                  </a:lnTo>
                  <a:lnTo>
                    <a:pt x="4381" y="123"/>
                  </a:lnTo>
                  <a:lnTo>
                    <a:pt x="4382" y="123"/>
                  </a:lnTo>
                  <a:lnTo>
                    <a:pt x="4382" y="123"/>
                  </a:lnTo>
                  <a:lnTo>
                    <a:pt x="4382" y="123"/>
                  </a:lnTo>
                  <a:lnTo>
                    <a:pt x="4382" y="123"/>
                  </a:lnTo>
                  <a:lnTo>
                    <a:pt x="4383" y="123"/>
                  </a:lnTo>
                  <a:lnTo>
                    <a:pt x="4383" y="123"/>
                  </a:lnTo>
                  <a:lnTo>
                    <a:pt x="4383" y="123"/>
                  </a:lnTo>
                  <a:lnTo>
                    <a:pt x="4384" y="123"/>
                  </a:lnTo>
                  <a:lnTo>
                    <a:pt x="4384" y="123"/>
                  </a:lnTo>
                  <a:lnTo>
                    <a:pt x="4384" y="123"/>
                  </a:lnTo>
                  <a:lnTo>
                    <a:pt x="4384" y="123"/>
                  </a:lnTo>
                  <a:lnTo>
                    <a:pt x="4385" y="123"/>
                  </a:lnTo>
                  <a:lnTo>
                    <a:pt x="4385" y="123"/>
                  </a:lnTo>
                  <a:lnTo>
                    <a:pt x="4385" y="123"/>
                  </a:lnTo>
                  <a:lnTo>
                    <a:pt x="4386" y="123"/>
                  </a:lnTo>
                  <a:lnTo>
                    <a:pt x="4386" y="123"/>
                  </a:lnTo>
                  <a:lnTo>
                    <a:pt x="4386" y="123"/>
                  </a:lnTo>
                  <a:lnTo>
                    <a:pt x="4386" y="123"/>
                  </a:lnTo>
                  <a:lnTo>
                    <a:pt x="4387" y="123"/>
                  </a:lnTo>
                  <a:lnTo>
                    <a:pt x="4387" y="123"/>
                  </a:lnTo>
                  <a:lnTo>
                    <a:pt x="4387" y="123"/>
                  </a:lnTo>
                  <a:lnTo>
                    <a:pt x="4388" y="123"/>
                  </a:lnTo>
                  <a:lnTo>
                    <a:pt x="4388" y="123"/>
                  </a:lnTo>
                  <a:lnTo>
                    <a:pt x="4388" y="123"/>
                  </a:lnTo>
                  <a:lnTo>
                    <a:pt x="4388" y="123"/>
                  </a:lnTo>
                  <a:lnTo>
                    <a:pt x="4389" y="123"/>
                  </a:lnTo>
                  <a:lnTo>
                    <a:pt x="4389" y="123"/>
                  </a:lnTo>
                  <a:lnTo>
                    <a:pt x="4389" y="123"/>
                  </a:lnTo>
                  <a:lnTo>
                    <a:pt x="4390" y="123"/>
                  </a:lnTo>
                  <a:lnTo>
                    <a:pt x="4390" y="123"/>
                  </a:lnTo>
                  <a:lnTo>
                    <a:pt x="4390" y="123"/>
                  </a:lnTo>
                  <a:lnTo>
                    <a:pt x="4390" y="123"/>
                  </a:lnTo>
                  <a:lnTo>
                    <a:pt x="4391" y="123"/>
                  </a:lnTo>
                  <a:lnTo>
                    <a:pt x="4391" y="123"/>
                  </a:lnTo>
                  <a:lnTo>
                    <a:pt x="4391" y="123"/>
                  </a:lnTo>
                  <a:lnTo>
                    <a:pt x="4392" y="0"/>
                  </a:lnTo>
                  <a:lnTo>
                    <a:pt x="4392" y="0"/>
                  </a:lnTo>
                  <a:lnTo>
                    <a:pt x="4392" y="0"/>
                  </a:lnTo>
                  <a:lnTo>
                    <a:pt x="4392" y="0"/>
                  </a:lnTo>
                  <a:lnTo>
                    <a:pt x="4393" y="0"/>
                  </a:lnTo>
                  <a:lnTo>
                    <a:pt x="4393" y="0"/>
                  </a:lnTo>
                  <a:lnTo>
                    <a:pt x="4393" y="0"/>
                  </a:lnTo>
                  <a:lnTo>
                    <a:pt x="4394" y="0"/>
                  </a:lnTo>
                  <a:lnTo>
                    <a:pt x="4394" y="0"/>
                  </a:lnTo>
                  <a:lnTo>
                    <a:pt x="4394" y="0"/>
                  </a:lnTo>
                  <a:lnTo>
                    <a:pt x="4394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5" y="0"/>
                  </a:lnTo>
                  <a:lnTo>
                    <a:pt x="4396" y="0"/>
                  </a:lnTo>
                  <a:lnTo>
                    <a:pt x="4396" y="0"/>
                  </a:lnTo>
                  <a:lnTo>
                    <a:pt x="4396" y="0"/>
                  </a:lnTo>
                  <a:lnTo>
                    <a:pt x="4397" y="0"/>
                  </a:lnTo>
                  <a:lnTo>
                    <a:pt x="4397" y="0"/>
                  </a:lnTo>
                  <a:lnTo>
                    <a:pt x="4397" y="0"/>
                  </a:lnTo>
                  <a:lnTo>
                    <a:pt x="4398" y="0"/>
                  </a:lnTo>
                  <a:lnTo>
                    <a:pt x="4398" y="0"/>
                  </a:lnTo>
                  <a:lnTo>
                    <a:pt x="4398" y="0"/>
                  </a:lnTo>
                  <a:lnTo>
                    <a:pt x="4398" y="0"/>
                  </a:lnTo>
                  <a:lnTo>
                    <a:pt x="4399" y="0"/>
                  </a:lnTo>
                  <a:lnTo>
                    <a:pt x="4399" y="0"/>
                  </a:lnTo>
                  <a:lnTo>
                    <a:pt x="4399" y="0"/>
                  </a:lnTo>
                  <a:lnTo>
                    <a:pt x="4400" y="0"/>
                  </a:lnTo>
                  <a:lnTo>
                    <a:pt x="4400" y="0"/>
                  </a:lnTo>
                  <a:lnTo>
                    <a:pt x="4400" y="0"/>
                  </a:lnTo>
                  <a:lnTo>
                    <a:pt x="4400" y="0"/>
                  </a:lnTo>
                  <a:lnTo>
                    <a:pt x="4400" y="0"/>
                  </a:lnTo>
                  <a:lnTo>
                    <a:pt x="4401" y="0"/>
                  </a:lnTo>
                  <a:lnTo>
                    <a:pt x="4401" y="0"/>
                  </a:lnTo>
                  <a:lnTo>
                    <a:pt x="4402" y="0"/>
                  </a:lnTo>
                  <a:lnTo>
                    <a:pt x="4402" y="0"/>
                  </a:lnTo>
                  <a:lnTo>
                    <a:pt x="4402" y="0"/>
                  </a:lnTo>
                  <a:lnTo>
                    <a:pt x="4402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405" y="0"/>
                  </a:lnTo>
                  <a:lnTo>
                    <a:pt x="4405" y="123"/>
                  </a:lnTo>
                  <a:lnTo>
                    <a:pt x="4405" y="123"/>
                  </a:lnTo>
                  <a:lnTo>
                    <a:pt x="4406" y="123"/>
                  </a:lnTo>
                  <a:lnTo>
                    <a:pt x="4406" y="123"/>
                  </a:lnTo>
                  <a:lnTo>
                    <a:pt x="4406" y="123"/>
                  </a:lnTo>
                  <a:lnTo>
                    <a:pt x="4407" y="123"/>
                  </a:lnTo>
                  <a:lnTo>
                    <a:pt x="4407" y="123"/>
                  </a:lnTo>
                  <a:lnTo>
                    <a:pt x="4407" y="123"/>
                  </a:lnTo>
                  <a:lnTo>
                    <a:pt x="4407" y="123"/>
                  </a:lnTo>
                  <a:lnTo>
                    <a:pt x="4408" y="123"/>
                  </a:lnTo>
                  <a:lnTo>
                    <a:pt x="4408" y="123"/>
                  </a:lnTo>
                  <a:lnTo>
                    <a:pt x="4408" y="123"/>
                  </a:lnTo>
                  <a:lnTo>
                    <a:pt x="4409" y="123"/>
                  </a:lnTo>
                  <a:lnTo>
                    <a:pt x="4409" y="123"/>
                  </a:lnTo>
                  <a:lnTo>
                    <a:pt x="4409" y="123"/>
                  </a:lnTo>
                  <a:lnTo>
                    <a:pt x="4409" y="123"/>
                  </a:lnTo>
                  <a:lnTo>
                    <a:pt x="4410" y="123"/>
                  </a:lnTo>
                  <a:lnTo>
                    <a:pt x="4410" y="123"/>
                  </a:lnTo>
                  <a:lnTo>
                    <a:pt x="4410" y="123"/>
                  </a:lnTo>
                  <a:lnTo>
                    <a:pt x="4411" y="123"/>
                  </a:lnTo>
                  <a:lnTo>
                    <a:pt x="4411" y="123"/>
                  </a:lnTo>
                  <a:lnTo>
                    <a:pt x="4411" y="123"/>
                  </a:lnTo>
                  <a:lnTo>
                    <a:pt x="4411" y="123"/>
                  </a:lnTo>
                  <a:lnTo>
                    <a:pt x="4412" y="123"/>
                  </a:lnTo>
                  <a:lnTo>
                    <a:pt x="4412" y="123"/>
                  </a:lnTo>
                  <a:lnTo>
                    <a:pt x="4412" y="123"/>
                  </a:lnTo>
                  <a:lnTo>
                    <a:pt x="4413" y="123"/>
                  </a:lnTo>
                  <a:lnTo>
                    <a:pt x="4413" y="123"/>
                  </a:lnTo>
                  <a:lnTo>
                    <a:pt x="4413" y="123"/>
                  </a:lnTo>
                  <a:lnTo>
                    <a:pt x="4413" y="123"/>
                  </a:lnTo>
                  <a:lnTo>
                    <a:pt x="4414" y="123"/>
                  </a:lnTo>
                  <a:lnTo>
                    <a:pt x="4414" y="123"/>
                  </a:lnTo>
                  <a:lnTo>
                    <a:pt x="4414" y="123"/>
                  </a:lnTo>
                  <a:lnTo>
                    <a:pt x="4415" y="123"/>
                  </a:lnTo>
                  <a:lnTo>
                    <a:pt x="4415" y="123"/>
                  </a:lnTo>
                  <a:lnTo>
                    <a:pt x="4415" y="123"/>
                  </a:lnTo>
                  <a:lnTo>
                    <a:pt x="4415" y="123"/>
                  </a:lnTo>
                  <a:lnTo>
                    <a:pt x="4416" y="123"/>
                  </a:lnTo>
                  <a:lnTo>
                    <a:pt x="4416" y="123"/>
                  </a:lnTo>
                  <a:lnTo>
                    <a:pt x="4416" y="123"/>
                  </a:lnTo>
                  <a:lnTo>
                    <a:pt x="4417" y="123"/>
                  </a:lnTo>
                  <a:lnTo>
                    <a:pt x="4417" y="123"/>
                  </a:lnTo>
                  <a:lnTo>
                    <a:pt x="4417" y="123"/>
                  </a:lnTo>
                  <a:lnTo>
                    <a:pt x="4417" y="123"/>
                  </a:lnTo>
                  <a:lnTo>
                    <a:pt x="4418" y="123"/>
                  </a:lnTo>
                  <a:lnTo>
                    <a:pt x="4418" y="123"/>
                  </a:lnTo>
                  <a:lnTo>
                    <a:pt x="4418" y="123"/>
                  </a:lnTo>
                  <a:lnTo>
                    <a:pt x="4419" y="123"/>
                  </a:lnTo>
                  <a:lnTo>
                    <a:pt x="4419" y="123"/>
                  </a:lnTo>
                  <a:lnTo>
                    <a:pt x="4419" y="123"/>
                  </a:lnTo>
                  <a:lnTo>
                    <a:pt x="4419" y="123"/>
                  </a:lnTo>
                  <a:lnTo>
                    <a:pt x="4420" y="123"/>
                  </a:lnTo>
                  <a:lnTo>
                    <a:pt x="4420" y="123"/>
                  </a:lnTo>
                  <a:lnTo>
                    <a:pt x="4420" y="123"/>
                  </a:lnTo>
                  <a:lnTo>
                    <a:pt x="4421" y="123"/>
                  </a:lnTo>
                  <a:lnTo>
                    <a:pt x="4421" y="123"/>
                  </a:lnTo>
                  <a:lnTo>
                    <a:pt x="4421" y="123"/>
                  </a:lnTo>
                  <a:lnTo>
                    <a:pt x="4421" y="123"/>
                  </a:lnTo>
                  <a:lnTo>
                    <a:pt x="4422" y="123"/>
                  </a:lnTo>
                  <a:lnTo>
                    <a:pt x="4422" y="123"/>
                  </a:lnTo>
                  <a:lnTo>
                    <a:pt x="4422" y="123"/>
                  </a:lnTo>
                  <a:lnTo>
                    <a:pt x="4423" y="123"/>
                  </a:lnTo>
                  <a:lnTo>
                    <a:pt x="4423" y="123"/>
                  </a:lnTo>
                  <a:lnTo>
                    <a:pt x="4423" y="123"/>
                  </a:lnTo>
                  <a:lnTo>
                    <a:pt x="4423" y="123"/>
                  </a:lnTo>
                  <a:lnTo>
                    <a:pt x="4424" y="123"/>
                  </a:lnTo>
                  <a:lnTo>
                    <a:pt x="4424" y="123"/>
                  </a:lnTo>
                  <a:lnTo>
                    <a:pt x="4424" y="123"/>
                  </a:lnTo>
                  <a:lnTo>
                    <a:pt x="4425" y="123"/>
                  </a:lnTo>
                  <a:lnTo>
                    <a:pt x="4425" y="123"/>
                  </a:lnTo>
                  <a:lnTo>
                    <a:pt x="4425" y="123"/>
                  </a:lnTo>
                  <a:lnTo>
                    <a:pt x="4425" y="123"/>
                  </a:lnTo>
                  <a:lnTo>
                    <a:pt x="4426" y="123"/>
                  </a:lnTo>
                  <a:lnTo>
                    <a:pt x="4426" y="123"/>
                  </a:lnTo>
                  <a:lnTo>
                    <a:pt x="4426" y="123"/>
                  </a:lnTo>
                  <a:lnTo>
                    <a:pt x="4426" y="123"/>
                  </a:lnTo>
                  <a:lnTo>
                    <a:pt x="4427" y="123"/>
                  </a:lnTo>
                  <a:lnTo>
                    <a:pt x="4427" y="123"/>
                  </a:lnTo>
                  <a:lnTo>
                    <a:pt x="4427" y="123"/>
                  </a:lnTo>
                  <a:lnTo>
                    <a:pt x="4428" y="123"/>
                  </a:lnTo>
                  <a:lnTo>
                    <a:pt x="4428" y="123"/>
                  </a:lnTo>
                  <a:lnTo>
                    <a:pt x="4428" y="123"/>
                  </a:lnTo>
                  <a:lnTo>
                    <a:pt x="4429" y="123"/>
                  </a:lnTo>
                  <a:lnTo>
                    <a:pt x="4429" y="123"/>
                  </a:lnTo>
                  <a:lnTo>
                    <a:pt x="4429" y="123"/>
                  </a:lnTo>
                  <a:lnTo>
                    <a:pt x="4429" y="123"/>
                  </a:lnTo>
                  <a:lnTo>
                    <a:pt x="4430" y="123"/>
                  </a:lnTo>
                  <a:lnTo>
                    <a:pt x="4430" y="123"/>
                  </a:lnTo>
                  <a:lnTo>
                    <a:pt x="4430" y="123"/>
                  </a:lnTo>
                  <a:lnTo>
                    <a:pt x="4431" y="123"/>
                  </a:lnTo>
                  <a:lnTo>
                    <a:pt x="4431" y="123"/>
                  </a:lnTo>
                  <a:lnTo>
                    <a:pt x="4431" y="123"/>
                  </a:lnTo>
                  <a:lnTo>
                    <a:pt x="4432" y="123"/>
                  </a:lnTo>
                  <a:lnTo>
                    <a:pt x="4432" y="123"/>
                  </a:lnTo>
                  <a:lnTo>
                    <a:pt x="4432" y="123"/>
                  </a:lnTo>
                  <a:lnTo>
                    <a:pt x="4432" y="123"/>
                  </a:lnTo>
                  <a:lnTo>
                    <a:pt x="4433" y="123"/>
                  </a:lnTo>
                  <a:lnTo>
                    <a:pt x="4433" y="123"/>
                  </a:lnTo>
                  <a:lnTo>
                    <a:pt x="4433" y="123"/>
                  </a:lnTo>
                  <a:lnTo>
                    <a:pt x="4434" y="123"/>
                  </a:lnTo>
                  <a:lnTo>
                    <a:pt x="4434" y="123"/>
                  </a:lnTo>
                  <a:lnTo>
                    <a:pt x="4434" y="123"/>
                  </a:lnTo>
                  <a:lnTo>
                    <a:pt x="4434" y="123"/>
                  </a:lnTo>
                  <a:lnTo>
                    <a:pt x="4435" y="123"/>
                  </a:lnTo>
                  <a:lnTo>
                    <a:pt x="4435" y="123"/>
                  </a:lnTo>
                  <a:lnTo>
                    <a:pt x="4435" y="123"/>
                  </a:lnTo>
                  <a:lnTo>
                    <a:pt x="4436" y="123"/>
                  </a:lnTo>
                  <a:lnTo>
                    <a:pt x="4436" y="123"/>
                  </a:lnTo>
                  <a:lnTo>
                    <a:pt x="4436" y="123"/>
                  </a:lnTo>
                  <a:lnTo>
                    <a:pt x="4436" y="123"/>
                  </a:lnTo>
                  <a:lnTo>
                    <a:pt x="4437" y="123"/>
                  </a:lnTo>
                  <a:lnTo>
                    <a:pt x="4437" y="123"/>
                  </a:lnTo>
                  <a:lnTo>
                    <a:pt x="4437" y="123"/>
                  </a:lnTo>
                  <a:lnTo>
                    <a:pt x="4438" y="123"/>
                  </a:lnTo>
                  <a:lnTo>
                    <a:pt x="4438" y="123"/>
                  </a:lnTo>
                  <a:lnTo>
                    <a:pt x="4438" y="123"/>
                  </a:lnTo>
                  <a:lnTo>
                    <a:pt x="4438" y="123"/>
                  </a:lnTo>
                  <a:lnTo>
                    <a:pt x="4439" y="123"/>
                  </a:lnTo>
                  <a:lnTo>
                    <a:pt x="4439" y="123"/>
                  </a:lnTo>
                  <a:lnTo>
                    <a:pt x="4439" y="123"/>
                  </a:lnTo>
                  <a:lnTo>
                    <a:pt x="4440" y="123"/>
                  </a:lnTo>
                  <a:lnTo>
                    <a:pt x="4440" y="123"/>
                  </a:lnTo>
                  <a:lnTo>
                    <a:pt x="4440" y="123"/>
                  </a:lnTo>
                  <a:lnTo>
                    <a:pt x="4440" y="123"/>
                  </a:lnTo>
                  <a:lnTo>
                    <a:pt x="4441" y="123"/>
                  </a:lnTo>
                  <a:lnTo>
                    <a:pt x="4441" y="123"/>
                  </a:lnTo>
                  <a:lnTo>
                    <a:pt x="4441" y="123"/>
                  </a:lnTo>
                  <a:lnTo>
                    <a:pt x="4442" y="123"/>
                  </a:lnTo>
                  <a:lnTo>
                    <a:pt x="4442" y="123"/>
                  </a:lnTo>
                  <a:lnTo>
                    <a:pt x="4442" y="123"/>
                  </a:lnTo>
                  <a:lnTo>
                    <a:pt x="4442" y="123"/>
                  </a:lnTo>
                  <a:lnTo>
                    <a:pt x="4443" y="123"/>
                  </a:lnTo>
                  <a:lnTo>
                    <a:pt x="4443" y="123"/>
                  </a:lnTo>
                  <a:lnTo>
                    <a:pt x="4443" y="123"/>
                  </a:lnTo>
                  <a:lnTo>
                    <a:pt x="4444" y="123"/>
                  </a:lnTo>
                  <a:lnTo>
                    <a:pt x="4444" y="123"/>
                  </a:lnTo>
                  <a:lnTo>
                    <a:pt x="4444" y="123"/>
                  </a:lnTo>
                  <a:lnTo>
                    <a:pt x="4444" y="123"/>
                  </a:lnTo>
                  <a:lnTo>
                    <a:pt x="4445" y="123"/>
                  </a:lnTo>
                  <a:lnTo>
                    <a:pt x="4445" y="123"/>
                  </a:lnTo>
                  <a:lnTo>
                    <a:pt x="4445" y="123"/>
                  </a:lnTo>
                  <a:lnTo>
                    <a:pt x="4446" y="123"/>
                  </a:lnTo>
                  <a:lnTo>
                    <a:pt x="4446" y="123"/>
                  </a:lnTo>
                  <a:lnTo>
                    <a:pt x="4446" y="123"/>
                  </a:lnTo>
                  <a:lnTo>
                    <a:pt x="4446" y="123"/>
                  </a:lnTo>
                  <a:lnTo>
                    <a:pt x="4447" y="123"/>
                  </a:lnTo>
                  <a:lnTo>
                    <a:pt x="4447" y="123"/>
                  </a:lnTo>
                  <a:lnTo>
                    <a:pt x="4447" y="123"/>
                  </a:lnTo>
                  <a:lnTo>
                    <a:pt x="4448" y="123"/>
                  </a:lnTo>
                  <a:lnTo>
                    <a:pt x="4448" y="123"/>
                  </a:lnTo>
                  <a:lnTo>
                    <a:pt x="4448" y="123"/>
                  </a:lnTo>
                  <a:lnTo>
                    <a:pt x="4448" y="123"/>
                  </a:lnTo>
                  <a:lnTo>
                    <a:pt x="4449" y="123"/>
                  </a:lnTo>
                  <a:lnTo>
                    <a:pt x="4449" y="123"/>
                  </a:lnTo>
                  <a:lnTo>
                    <a:pt x="4449" y="123"/>
                  </a:lnTo>
                  <a:lnTo>
                    <a:pt x="4450" y="123"/>
                  </a:lnTo>
                  <a:lnTo>
                    <a:pt x="4450" y="123"/>
                  </a:lnTo>
                  <a:lnTo>
                    <a:pt x="4450" y="123"/>
                  </a:lnTo>
                  <a:lnTo>
                    <a:pt x="4450" y="123"/>
                  </a:lnTo>
                  <a:lnTo>
                    <a:pt x="4451" y="123"/>
                  </a:lnTo>
                  <a:lnTo>
                    <a:pt x="4451" y="123"/>
                  </a:lnTo>
                  <a:lnTo>
                    <a:pt x="4451" y="123"/>
                  </a:lnTo>
                  <a:lnTo>
                    <a:pt x="4452" y="123"/>
                  </a:lnTo>
                  <a:lnTo>
                    <a:pt x="4452" y="123"/>
                  </a:lnTo>
                  <a:lnTo>
                    <a:pt x="4452" y="123"/>
                  </a:lnTo>
                  <a:lnTo>
                    <a:pt x="4452" y="123"/>
                  </a:lnTo>
                  <a:lnTo>
                    <a:pt x="4453" y="123"/>
                  </a:lnTo>
                  <a:lnTo>
                    <a:pt x="4453" y="123"/>
                  </a:lnTo>
                  <a:lnTo>
                    <a:pt x="4453" y="123"/>
                  </a:lnTo>
                  <a:lnTo>
                    <a:pt x="4454" y="123"/>
                  </a:lnTo>
                  <a:lnTo>
                    <a:pt x="4454" y="123"/>
                  </a:lnTo>
                  <a:lnTo>
                    <a:pt x="4454" y="123"/>
                  </a:lnTo>
                  <a:lnTo>
                    <a:pt x="4454" y="123"/>
                  </a:lnTo>
                  <a:lnTo>
                    <a:pt x="4455" y="123"/>
                  </a:lnTo>
                  <a:lnTo>
                    <a:pt x="4455" y="123"/>
                  </a:lnTo>
                  <a:lnTo>
                    <a:pt x="4455" y="123"/>
                  </a:lnTo>
                  <a:lnTo>
                    <a:pt x="4456" y="123"/>
                  </a:lnTo>
                  <a:lnTo>
                    <a:pt x="4456" y="123"/>
                  </a:lnTo>
                  <a:lnTo>
                    <a:pt x="4456" y="123"/>
                  </a:lnTo>
                  <a:lnTo>
                    <a:pt x="4456" y="123"/>
                  </a:lnTo>
                  <a:lnTo>
                    <a:pt x="4457" y="123"/>
                  </a:lnTo>
                  <a:lnTo>
                    <a:pt x="4457" y="123"/>
                  </a:lnTo>
                  <a:lnTo>
                    <a:pt x="4457" y="123"/>
                  </a:lnTo>
                  <a:lnTo>
                    <a:pt x="4457" y="123"/>
                  </a:lnTo>
                  <a:lnTo>
                    <a:pt x="4458" y="123"/>
                  </a:lnTo>
                  <a:lnTo>
                    <a:pt x="4458" y="123"/>
                  </a:lnTo>
                  <a:lnTo>
                    <a:pt x="4459" y="123"/>
                  </a:lnTo>
                  <a:lnTo>
                    <a:pt x="4459" y="123"/>
                  </a:lnTo>
                  <a:lnTo>
                    <a:pt x="4459" y="123"/>
                  </a:lnTo>
                  <a:lnTo>
                    <a:pt x="4459" y="123"/>
                  </a:lnTo>
                  <a:lnTo>
                    <a:pt x="4460" y="123"/>
                  </a:lnTo>
                  <a:lnTo>
                    <a:pt x="4460" y="123"/>
                  </a:lnTo>
                  <a:lnTo>
                    <a:pt x="4460" y="123"/>
                  </a:lnTo>
                  <a:lnTo>
                    <a:pt x="4461" y="123"/>
                  </a:lnTo>
                  <a:lnTo>
                    <a:pt x="4461" y="123"/>
                  </a:lnTo>
                  <a:lnTo>
                    <a:pt x="4461" y="123"/>
                  </a:lnTo>
                  <a:lnTo>
                    <a:pt x="4461" y="123"/>
                  </a:lnTo>
                  <a:lnTo>
                    <a:pt x="4462" y="123"/>
                  </a:lnTo>
                  <a:lnTo>
                    <a:pt x="4462" y="123"/>
                  </a:lnTo>
                  <a:lnTo>
                    <a:pt x="4462" y="123"/>
                  </a:lnTo>
                  <a:lnTo>
                    <a:pt x="4463" y="123"/>
                  </a:lnTo>
                  <a:lnTo>
                    <a:pt x="4463" y="123"/>
                  </a:lnTo>
                  <a:lnTo>
                    <a:pt x="4463" y="123"/>
                  </a:lnTo>
                  <a:lnTo>
                    <a:pt x="4463" y="123"/>
                  </a:lnTo>
                  <a:lnTo>
                    <a:pt x="4464" y="123"/>
                  </a:lnTo>
                  <a:lnTo>
                    <a:pt x="4464" y="123"/>
                  </a:lnTo>
                  <a:lnTo>
                    <a:pt x="4464" y="123"/>
                  </a:lnTo>
                  <a:lnTo>
                    <a:pt x="4465" y="123"/>
                  </a:lnTo>
                  <a:lnTo>
                    <a:pt x="4465" y="123"/>
                  </a:lnTo>
                  <a:lnTo>
                    <a:pt x="4465" y="123"/>
                  </a:lnTo>
                  <a:lnTo>
                    <a:pt x="4465" y="123"/>
                  </a:lnTo>
                  <a:lnTo>
                    <a:pt x="4466" y="123"/>
                  </a:lnTo>
                  <a:lnTo>
                    <a:pt x="4466" y="123"/>
                  </a:lnTo>
                  <a:lnTo>
                    <a:pt x="4466" y="123"/>
                  </a:lnTo>
                  <a:lnTo>
                    <a:pt x="4467" y="123"/>
                  </a:lnTo>
                  <a:lnTo>
                    <a:pt x="4467" y="123"/>
                  </a:lnTo>
                  <a:lnTo>
                    <a:pt x="4467" y="123"/>
                  </a:lnTo>
                  <a:lnTo>
                    <a:pt x="4467" y="123"/>
                  </a:lnTo>
                  <a:lnTo>
                    <a:pt x="4468" y="123"/>
                  </a:lnTo>
                  <a:lnTo>
                    <a:pt x="4468" y="123"/>
                  </a:lnTo>
                  <a:lnTo>
                    <a:pt x="4468" y="123"/>
                  </a:lnTo>
                  <a:lnTo>
                    <a:pt x="4469" y="123"/>
                  </a:lnTo>
                  <a:lnTo>
                    <a:pt x="4469" y="123"/>
                  </a:lnTo>
                  <a:lnTo>
                    <a:pt x="4469" y="123"/>
                  </a:lnTo>
                  <a:lnTo>
                    <a:pt x="4469" y="123"/>
                  </a:lnTo>
                  <a:lnTo>
                    <a:pt x="4470" y="123"/>
                  </a:lnTo>
                  <a:lnTo>
                    <a:pt x="4470" y="123"/>
                  </a:lnTo>
                  <a:lnTo>
                    <a:pt x="4470" y="123"/>
                  </a:lnTo>
                  <a:lnTo>
                    <a:pt x="4471" y="123"/>
                  </a:lnTo>
                  <a:lnTo>
                    <a:pt x="4471" y="123"/>
                  </a:lnTo>
                  <a:lnTo>
                    <a:pt x="4471" y="123"/>
                  </a:lnTo>
                  <a:lnTo>
                    <a:pt x="4471" y="123"/>
                  </a:lnTo>
                  <a:lnTo>
                    <a:pt x="4472" y="123"/>
                  </a:lnTo>
                  <a:lnTo>
                    <a:pt x="4472" y="123"/>
                  </a:lnTo>
                  <a:lnTo>
                    <a:pt x="4472" y="123"/>
                  </a:lnTo>
                  <a:lnTo>
                    <a:pt x="4473" y="123"/>
                  </a:lnTo>
                  <a:lnTo>
                    <a:pt x="4473" y="123"/>
                  </a:lnTo>
                  <a:lnTo>
                    <a:pt x="4473" y="123"/>
                  </a:lnTo>
                  <a:lnTo>
                    <a:pt x="4473" y="123"/>
                  </a:lnTo>
                  <a:lnTo>
                    <a:pt x="4474" y="123"/>
                  </a:lnTo>
                  <a:lnTo>
                    <a:pt x="4474" y="123"/>
                  </a:lnTo>
                  <a:lnTo>
                    <a:pt x="4474" y="123"/>
                  </a:lnTo>
                  <a:lnTo>
                    <a:pt x="4475" y="123"/>
                  </a:lnTo>
                  <a:lnTo>
                    <a:pt x="4475" y="123"/>
                  </a:lnTo>
                  <a:lnTo>
                    <a:pt x="4475" y="123"/>
                  </a:lnTo>
                  <a:lnTo>
                    <a:pt x="4475" y="123"/>
                  </a:lnTo>
                  <a:lnTo>
                    <a:pt x="4476" y="123"/>
                  </a:lnTo>
                  <a:lnTo>
                    <a:pt x="4476" y="123"/>
                  </a:lnTo>
                  <a:lnTo>
                    <a:pt x="4476" y="123"/>
                  </a:lnTo>
                  <a:lnTo>
                    <a:pt x="4477" y="123"/>
                  </a:lnTo>
                  <a:lnTo>
                    <a:pt x="4477" y="123"/>
                  </a:lnTo>
                  <a:lnTo>
                    <a:pt x="4477" y="123"/>
                  </a:lnTo>
                  <a:lnTo>
                    <a:pt x="4477" y="123"/>
                  </a:lnTo>
                  <a:lnTo>
                    <a:pt x="4478" y="123"/>
                  </a:lnTo>
                  <a:lnTo>
                    <a:pt x="4478" y="123"/>
                  </a:lnTo>
                  <a:lnTo>
                    <a:pt x="4478" y="123"/>
                  </a:lnTo>
                  <a:lnTo>
                    <a:pt x="4479" y="123"/>
                  </a:lnTo>
                  <a:lnTo>
                    <a:pt x="4479" y="123"/>
                  </a:lnTo>
                  <a:lnTo>
                    <a:pt x="4479" y="123"/>
                  </a:lnTo>
                  <a:lnTo>
                    <a:pt x="4479" y="123"/>
                  </a:lnTo>
                  <a:lnTo>
                    <a:pt x="4480" y="123"/>
                  </a:lnTo>
                  <a:lnTo>
                    <a:pt x="4480" y="123"/>
                  </a:lnTo>
                  <a:lnTo>
                    <a:pt x="4480" y="123"/>
                  </a:lnTo>
                  <a:lnTo>
                    <a:pt x="4481" y="123"/>
                  </a:lnTo>
                  <a:lnTo>
                    <a:pt x="4481" y="123"/>
                  </a:lnTo>
                  <a:lnTo>
                    <a:pt x="4481" y="123"/>
                  </a:lnTo>
                  <a:lnTo>
                    <a:pt x="4481" y="123"/>
                  </a:lnTo>
                  <a:lnTo>
                    <a:pt x="4482" y="123"/>
                  </a:lnTo>
                  <a:lnTo>
                    <a:pt x="4482" y="123"/>
                  </a:lnTo>
                  <a:lnTo>
                    <a:pt x="4482" y="123"/>
                  </a:lnTo>
                  <a:lnTo>
                    <a:pt x="4483" y="123"/>
                  </a:lnTo>
                  <a:lnTo>
                    <a:pt x="4483" y="123"/>
                  </a:lnTo>
                  <a:lnTo>
                    <a:pt x="4483" y="123"/>
                  </a:lnTo>
                  <a:lnTo>
                    <a:pt x="4483" y="123"/>
                  </a:lnTo>
                  <a:lnTo>
                    <a:pt x="4484" y="123"/>
                  </a:lnTo>
                  <a:lnTo>
                    <a:pt x="4484" y="123"/>
                  </a:lnTo>
                  <a:lnTo>
                    <a:pt x="4484" y="123"/>
                  </a:lnTo>
                  <a:lnTo>
                    <a:pt x="4485" y="123"/>
                  </a:lnTo>
                  <a:lnTo>
                    <a:pt x="4485" y="123"/>
                  </a:lnTo>
                  <a:lnTo>
                    <a:pt x="4485" y="123"/>
                  </a:lnTo>
                  <a:lnTo>
                    <a:pt x="4486" y="123"/>
                  </a:lnTo>
                  <a:lnTo>
                    <a:pt x="4486" y="123"/>
                  </a:lnTo>
                  <a:lnTo>
                    <a:pt x="4486" y="123"/>
                  </a:lnTo>
                  <a:lnTo>
                    <a:pt x="4486" y="123"/>
                  </a:lnTo>
                  <a:lnTo>
                    <a:pt x="4487" y="123"/>
                  </a:lnTo>
                  <a:lnTo>
                    <a:pt x="4487" y="123"/>
                  </a:lnTo>
                  <a:lnTo>
                    <a:pt x="4487" y="123"/>
                  </a:lnTo>
                  <a:lnTo>
                    <a:pt x="4488" y="123"/>
                  </a:lnTo>
                  <a:lnTo>
                    <a:pt x="4488" y="123"/>
                  </a:lnTo>
                  <a:lnTo>
                    <a:pt x="4488" y="123"/>
                  </a:lnTo>
                  <a:lnTo>
                    <a:pt x="4488" y="123"/>
                  </a:lnTo>
                  <a:lnTo>
                    <a:pt x="4488" y="123"/>
                  </a:lnTo>
                  <a:lnTo>
                    <a:pt x="4489" y="123"/>
                  </a:lnTo>
                  <a:lnTo>
                    <a:pt x="4489" y="123"/>
                  </a:lnTo>
                  <a:lnTo>
                    <a:pt x="4490" y="123"/>
                  </a:lnTo>
                  <a:lnTo>
                    <a:pt x="4490" y="123"/>
                  </a:lnTo>
                  <a:lnTo>
                    <a:pt x="4490" y="123"/>
                  </a:lnTo>
                  <a:lnTo>
                    <a:pt x="4490" y="123"/>
                  </a:lnTo>
                  <a:lnTo>
                    <a:pt x="4491" y="123"/>
                  </a:lnTo>
                  <a:lnTo>
                    <a:pt x="4491" y="123"/>
                  </a:lnTo>
                  <a:lnTo>
                    <a:pt x="4491" y="123"/>
                  </a:lnTo>
                  <a:lnTo>
                    <a:pt x="4492" y="123"/>
                  </a:lnTo>
                  <a:lnTo>
                    <a:pt x="4492" y="123"/>
                  </a:lnTo>
                  <a:lnTo>
                    <a:pt x="4492" y="123"/>
                  </a:lnTo>
                  <a:lnTo>
                    <a:pt x="4492" y="123"/>
                  </a:lnTo>
                  <a:lnTo>
                    <a:pt x="4493" y="123"/>
                  </a:lnTo>
                  <a:lnTo>
                    <a:pt x="4493" y="123"/>
                  </a:lnTo>
                  <a:lnTo>
                    <a:pt x="4493" y="123"/>
                  </a:lnTo>
                  <a:lnTo>
                    <a:pt x="4494" y="123"/>
                  </a:lnTo>
                  <a:lnTo>
                    <a:pt x="4494" y="123"/>
                  </a:lnTo>
                  <a:lnTo>
                    <a:pt x="4494" y="123"/>
                  </a:lnTo>
                  <a:lnTo>
                    <a:pt x="4494" y="123"/>
                  </a:lnTo>
                  <a:lnTo>
                    <a:pt x="4495" y="123"/>
                  </a:lnTo>
                  <a:lnTo>
                    <a:pt x="4495" y="123"/>
                  </a:lnTo>
                  <a:lnTo>
                    <a:pt x="4495" y="123"/>
                  </a:lnTo>
                  <a:lnTo>
                    <a:pt x="4496" y="123"/>
                  </a:lnTo>
                  <a:lnTo>
                    <a:pt x="4496" y="123"/>
                  </a:lnTo>
                  <a:lnTo>
                    <a:pt x="4496" y="123"/>
                  </a:lnTo>
                  <a:lnTo>
                    <a:pt x="4496" y="123"/>
                  </a:lnTo>
                  <a:lnTo>
                    <a:pt x="4497" y="123"/>
                  </a:lnTo>
                  <a:lnTo>
                    <a:pt x="4497" y="123"/>
                  </a:lnTo>
                  <a:lnTo>
                    <a:pt x="4497" y="123"/>
                  </a:lnTo>
                  <a:lnTo>
                    <a:pt x="4498" y="123"/>
                  </a:lnTo>
                  <a:lnTo>
                    <a:pt x="4498" y="123"/>
                  </a:lnTo>
                  <a:lnTo>
                    <a:pt x="4498" y="123"/>
                  </a:lnTo>
                  <a:lnTo>
                    <a:pt x="4498" y="123"/>
                  </a:lnTo>
                  <a:lnTo>
                    <a:pt x="4499" y="123"/>
                  </a:lnTo>
                  <a:lnTo>
                    <a:pt x="4499" y="123"/>
                  </a:lnTo>
                  <a:lnTo>
                    <a:pt x="4499" y="123"/>
                  </a:lnTo>
                  <a:lnTo>
                    <a:pt x="4500" y="123"/>
                  </a:lnTo>
                  <a:lnTo>
                    <a:pt x="4500" y="123"/>
                  </a:lnTo>
                  <a:lnTo>
                    <a:pt x="4500" y="123"/>
                  </a:lnTo>
                  <a:lnTo>
                    <a:pt x="4500" y="123"/>
                  </a:lnTo>
                  <a:lnTo>
                    <a:pt x="4501" y="123"/>
                  </a:lnTo>
                  <a:lnTo>
                    <a:pt x="4501" y="123"/>
                  </a:lnTo>
                  <a:lnTo>
                    <a:pt x="4501" y="123"/>
                  </a:lnTo>
                  <a:lnTo>
                    <a:pt x="4502" y="123"/>
                  </a:lnTo>
                  <a:lnTo>
                    <a:pt x="4502" y="123"/>
                  </a:lnTo>
                  <a:lnTo>
                    <a:pt x="4502" y="123"/>
                  </a:lnTo>
                  <a:lnTo>
                    <a:pt x="4502" y="123"/>
                  </a:lnTo>
                  <a:lnTo>
                    <a:pt x="4503" y="123"/>
                  </a:lnTo>
                  <a:lnTo>
                    <a:pt x="4503" y="123"/>
                  </a:lnTo>
                  <a:lnTo>
                    <a:pt x="4503" y="123"/>
                  </a:lnTo>
                  <a:lnTo>
                    <a:pt x="4504" y="123"/>
                  </a:lnTo>
                  <a:lnTo>
                    <a:pt x="4504" y="123"/>
                  </a:lnTo>
                  <a:lnTo>
                    <a:pt x="4504" y="123"/>
                  </a:lnTo>
                  <a:lnTo>
                    <a:pt x="4504" y="123"/>
                  </a:lnTo>
                  <a:lnTo>
                    <a:pt x="4505" y="123"/>
                  </a:lnTo>
                  <a:lnTo>
                    <a:pt x="4505" y="123"/>
                  </a:lnTo>
                  <a:lnTo>
                    <a:pt x="4505" y="123"/>
                  </a:lnTo>
                  <a:lnTo>
                    <a:pt x="4506" y="123"/>
                  </a:lnTo>
                  <a:lnTo>
                    <a:pt x="4506" y="123"/>
                  </a:lnTo>
                  <a:lnTo>
                    <a:pt x="4506" y="123"/>
                  </a:lnTo>
                  <a:lnTo>
                    <a:pt x="4506" y="123"/>
                  </a:lnTo>
                  <a:lnTo>
                    <a:pt x="4507" y="123"/>
                  </a:lnTo>
                  <a:lnTo>
                    <a:pt x="4507" y="123"/>
                  </a:lnTo>
                  <a:lnTo>
                    <a:pt x="4507" y="123"/>
                  </a:lnTo>
                  <a:lnTo>
                    <a:pt x="4508" y="123"/>
                  </a:lnTo>
                  <a:lnTo>
                    <a:pt x="4508" y="123"/>
                  </a:lnTo>
                  <a:lnTo>
                    <a:pt x="4508" y="123"/>
                  </a:lnTo>
                  <a:lnTo>
                    <a:pt x="4509" y="123"/>
                  </a:lnTo>
                  <a:lnTo>
                    <a:pt x="4509" y="123"/>
                  </a:lnTo>
                  <a:lnTo>
                    <a:pt x="4509" y="123"/>
                  </a:lnTo>
                  <a:lnTo>
                    <a:pt x="4509" y="123"/>
                  </a:lnTo>
                  <a:lnTo>
                    <a:pt x="4510" y="123"/>
                  </a:lnTo>
                  <a:lnTo>
                    <a:pt x="4510" y="123"/>
                  </a:lnTo>
                  <a:lnTo>
                    <a:pt x="4510" y="123"/>
                  </a:lnTo>
                  <a:lnTo>
                    <a:pt x="4511" y="123"/>
                  </a:lnTo>
                  <a:lnTo>
                    <a:pt x="4511" y="123"/>
                  </a:lnTo>
                  <a:lnTo>
                    <a:pt x="4511" y="123"/>
                  </a:lnTo>
                  <a:lnTo>
                    <a:pt x="4511" y="123"/>
                  </a:lnTo>
                  <a:lnTo>
                    <a:pt x="4512" y="123"/>
                  </a:lnTo>
                  <a:lnTo>
                    <a:pt x="4512" y="123"/>
                  </a:lnTo>
                  <a:lnTo>
                    <a:pt x="4512" y="123"/>
                  </a:lnTo>
                  <a:lnTo>
                    <a:pt x="4513" y="123"/>
                  </a:lnTo>
                  <a:lnTo>
                    <a:pt x="4513" y="123"/>
                  </a:lnTo>
                  <a:lnTo>
                    <a:pt x="4513" y="123"/>
                  </a:lnTo>
                  <a:lnTo>
                    <a:pt x="4513" y="123"/>
                  </a:lnTo>
                  <a:lnTo>
                    <a:pt x="4514" y="123"/>
                  </a:lnTo>
                  <a:lnTo>
                    <a:pt x="4514" y="123"/>
                  </a:lnTo>
                  <a:lnTo>
                    <a:pt x="4514" y="123"/>
                  </a:lnTo>
                  <a:lnTo>
                    <a:pt x="4514" y="123"/>
                  </a:lnTo>
                  <a:lnTo>
                    <a:pt x="4515" y="123"/>
                  </a:lnTo>
                  <a:lnTo>
                    <a:pt x="4515" y="123"/>
                  </a:lnTo>
                  <a:lnTo>
                    <a:pt x="4515" y="123"/>
                  </a:lnTo>
                  <a:lnTo>
                    <a:pt x="4516" y="123"/>
                  </a:lnTo>
                  <a:lnTo>
                    <a:pt x="4516" y="123"/>
                  </a:lnTo>
                  <a:lnTo>
                    <a:pt x="4516" y="123"/>
                  </a:lnTo>
                  <a:lnTo>
                    <a:pt x="4517" y="123"/>
                  </a:lnTo>
                  <a:lnTo>
                    <a:pt x="4517" y="123"/>
                  </a:lnTo>
                  <a:lnTo>
                    <a:pt x="4517" y="123"/>
                  </a:lnTo>
                  <a:lnTo>
                    <a:pt x="4517" y="123"/>
                  </a:lnTo>
                  <a:lnTo>
                    <a:pt x="4518" y="123"/>
                  </a:lnTo>
                  <a:lnTo>
                    <a:pt x="4518" y="123"/>
                  </a:lnTo>
                  <a:lnTo>
                    <a:pt x="4518" y="123"/>
                  </a:lnTo>
                  <a:lnTo>
                    <a:pt x="4519" y="123"/>
                  </a:lnTo>
                  <a:lnTo>
                    <a:pt x="4519" y="123"/>
                  </a:lnTo>
                  <a:lnTo>
                    <a:pt x="4519" y="123"/>
                  </a:lnTo>
                  <a:lnTo>
                    <a:pt x="4519" y="123"/>
                  </a:lnTo>
                  <a:lnTo>
                    <a:pt x="4519" y="123"/>
                  </a:lnTo>
                  <a:lnTo>
                    <a:pt x="4520" y="123"/>
                  </a:lnTo>
                  <a:lnTo>
                    <a:pt x="4520" y="123"/>
                  </a:lnTo>
                  <a:lnTo>
                    <a:pt x="4521" y="123"/>
                  </a:lnTo>
                  <a:lnTo>
                    <a:pt x="4521" y="123"/>
                  </a:lnTo>
                  <a:lnTo>
                    <a:pt x="4521" y="123"/>
                  </a:lnTo>
                  <a:lnTo>
                    <a:pt x="4521" y="123"/>
                  </a:lnTo>
                  <a:lnTo>
                    <a:pt x="4522" y="123"/>
                  </a:lnTo>
                  <a:lnTo>
                    <a:pt x="4522" y="123"/>
                  </a:lnTo>
                  <a:lnTo>
                    <a:pt x="4522" y="123"/>
                  </a:lnTo>
                  <a:lnTo>
                    <a:pt x="4523" y="123"/>
                  </a:lnTo>
                  <a:lnTo>
                    <a:pt x="4523" y="123"/>
                  </a:lnTo>
                  <a:lnTo>
                    <a:pt x="4523" y="123"/>
                  </a:lnTo>
                  <a:lnTo>
                    <a:pt x="4523" y="123"/>
                  </a:lnTo>
                  <a:lnTo>
                    <a:pt x="4524" y="123"/>
                  </a:lnTo>
                  <a:lnTo>
                    <a:pt x="4524" y="123"/>
                  </a:lnTo>
                  <a:lnTo>
                    <a:pt x="4524" y="123"/>
                  </a:lnTo>
                  <a:lnTo>
                    <a:pt x="4525" y="123"/>
                  </a:lnTo>
                  <a:lnTo>
                    <a:pt x="4525" y="123"/>
                  </a:lnTo>
                  <a:lnTo>
                    <a:pt x="4525" y="123"/>
                  </a:lnTo>
                  <a:lnTo>
                    <a:pt x="4525" y="123"/>
                  </a:lnTo>
                  <a:lnTo>
                    <a:pt x="4526" y="123"/>
                  </a:lnTo>
                  <a:lnTo>
                    <a:pt x="4526" y="123"/>
                  </a:lnTo>
                  <a:lnTo>
                    <a:pt x="4526" y="123"/>
                  </a:lnTo>
                  <a:lnTo>
                    <a:pt x="4527" y="123"/>
                  </a:lnTo>
                  <a:lnTo>
                    <a:pt x="4527" y="123"/>
                  </a:lnTo>
                  <a:lnTo>
                    <a:pt x="4527" y="123"/>
                  </a:lnTo>
                  <a:lnTo>
                    <a:pt x="4527" y="123"/>
                  </a:lnTo>
                  <a:lnTo>
                    <a:pt x="4528" y="123"/>
                  </a:lnTo>
                  <a:lnTo>
                    <a:pt x="4528" y="123"/>
                  </a:lnTo>
                  <a:lnTo>
                    <a:pt x="4528" y="123"/>
                  </a:lnTo>
                  <a:lnTo>
                    <a:pt x="4529" y="123"/>
                  </a:lnTo>
                  <a:lnTo>
                    <a:pt x="4529" y="123"/>
                  </a:lnTo>
                  <a:lnTo>
                    <a:pt x="4529" y="123"/>
                  </a:lnTo>
                  <a:lnTo>
                    <a:pt x="4529" y="123"/>
                  </a:lnTo>
                  <a:lnTo>
                    <a:pt x="4530" y="123"/>
                  </a:lnTo>
                  <a:lnTo>
                    <a:pt x="4530" y="123"/>
                  </a:lnTo>
                  <a:lnTo>
                    <a:pt x="4530" y="123"/>
                  </a:lnTo>
                  <a:lnTo>
                    <a:pt x="4531" y="123"/>
                  </a:lnTo>
                  <a:lnTo>
                    <a:pt x="4531" y="123"/>
                  </a:lnTo>
                  <a:lnTo>
                    <a:pt x="4531" y="123"/>
                  </a:lnTo>
                  <a:lnTo>
                    <a:pt x="4531" y="123"/>
                  </a:lnTo>
                  <a:lnTo>
                    <a:pt x="4532" y="123"/>
                  </a:lnTo>
                  <a:lnTo>
                    <a:pt x="4532" y="123"/>
                  </a:lnTo>
                  <a:lnTo>
                    <a:pt x="4532" y="123"/>
                  </a:lnTo>
                  <a:lnTo>
                    <a:pt x="4533" y="123"/>
                  </a:lnTo>
                  <a:lnTo>
                    <a:pt x="4533" y="123"/>
                  </a:lnTo>
                  <a:lnTo>
                    <a:pt x="4533" y="123"/>
                  </a:lnTo>
                  <a:lnTo>
                    <a:pt x="4534" y="123"/>
                  </a:lnTo>
                  <a:lnTo>
                    <a:pt x="4534" y="123"/>
                  </a:lnTo>
                  <a:lnTo>
                    <a:pt x="4534" y="123"/>
                  </a:lnTo>
                  <a:lnTo>
                    <a:pt x="4534" y="123"/>
                  </a:lnTo>
                  <a:lnTo>
                    <a:pt x="4535" y="123"/>
                  </a:lnTo>
                  <a:lnTo>
                    <a:pt x="4535" y="123"/>
                  </a:lnTo>
                  <a:lnTo>
                    <a:pt x="4535" y="123"/>
                  </a:lnTo>
                  <a:lnTo>
                    <a:pt x="4536" y="123"/>
                  </a:lnTo>
                  <a:lnTo>
                    <a:pt x="4536" y="123"/>
                  </a:lnTo>
                  <a:lnTo>
                    <a:pt x="4536" y="123"/>
                  </a:lnTo>
                  <a:lnTo>
                    <a:pt x="4536" y="123"/>
                  </a:lnTo>
                  <a:lnTo>
                    <a:pt x="4537" y="123"/>
                  </a:lnTo>
                  <a:lnTo>
                    <a:pt x="4537" y="123"/>
                  </a:lnTo>
                  <a:lnTo>
                    <a:pt x="4537" y="123"/>
                  </a:lnTo>
                  <a:lnTo>
                    <a:pt x="4538" y="123"/>
                  </a:lnTo>
                  <a:lnTo>
                    <a:pt x="4538" y="123"/>
                  </a:lnTo>
                  <a:lnTo>
                    <a:pt x="4538" y="123"/>
                  </a:lnTo>
                  <a:lnTo>
                    <a:pt x="4538" y="123"/>
                  </a:lnTo>
                  <a:lnTo>
                    <a:pt x="4539" y="123"/>
                  </a:lnTo>
                  <a:lnTo>
                    <a:pt x="4539" y="123"/>
                  </a:lnTo>
                  <a:lnTo>
                    <a:pt x="4539" y="123"/>
                  </a:lnTo>
                  <a:lnTo>
                    <a:pt x="4540" y="123"/>
                  </a:lnTo>
                  <a:lnTo>
                    <a:pt x="4540" y="123"/>
                  </a:lnTo>
                  <a:lnTo>
                    <a:pt x="4540" y="123"/>
                  </a:lnTo>
                  <a:lnTo>
                    <a:pt x="4540" y="123"/>
                  </a:lnTo>
                  <a:lnTo>
                    <a:pt x="4541" y="123"/>
                  </a:lnTo>
                  <a:lnTo>
                    <a:pt x="4541" y="123"/>
                  </a:lnTo>
                  <a:lnTo>
                    <a:pt x="4541" y="123"/>
                  </a:lnTo>
                  <a:lnTo>
                    <a:pt x="4542" y="123"/>
                  </a:lnTo>
                  <a:lnTo>
                    <a:pt x="4542" y="123"/>
                  </a:lnTo>
                  <a:lnTo>
                    <a:pt x="4542" y="123"/>
                  </a:lnTo>
                  <a:lnTo>
                    <a:pt x="4542" y="123"/>
                  </a:lnTo>
                  <a:lnTo>
                    <a:pt x="4543" y="123"/>
                  </a:lnTo>
                  <a:lnTo>
                    <a:pt x="4543" y="123"/>
                  </a:lnTo>
                  <a:lnTo>
                    <a:pt x="4543" y="123"/>
                  </a:lnTo>
                  <a:lnTo>
                    <a:pt x="4544" y="123"/>
                  </a:lnTo>
                  <a:lnTo>
                    <a:pt x="4544" y="123"/>
                  </a:lnTo>
                  <a:lnTo>
                    <a:pt x="4544" y="123"/>
                  </a:lnTo>
                  <a:lnTo>
                    <a:pt x="4544" y="123"/>
                  </a:lnTo>
                  <a:lnTo>
                    <a:pt x="4545" y="123"/>
                  </a:lnTo>
                  <a:lnTo>
                    <a:pt x="4545" y="123"/>
                  </a:lnTo>
                  <a:lnTo>
                    <a:pt x="4545" y="123"/>
                  </a:lnTo>
                  <a:lnTo>
                    <a:pt x="4545" y="123"/>
                  </a:lnTo>
                  <a:lnTo>
                    <a:pt x="4546" y="123"/>
                  </a:lnTo>
                  <a:lnTo>
                    <a:pt x="4546" y="123"/>
                  </a:lnTo>
                  <a:lnTo>
                    <a:pt x="4546" y="123"/>
                  </a:lnTo>
                  <a:lnTo>
                    <a:pt x="4547" y="123"/>
                  </a:lnTo>
                  <a:lnTo>
                    <a:pt x="4547" y="123"/>
                  </a:lnTo>
                  <a:lnTo>
                    <a:pt x="4547" y="123"/>
                  </a:lnTo>
                  <a:lnTo>
                    <a:pt x="4548" y="123"/>
                  </a:lnTo>
                  <a:lnTo>
                    <a:pt x="4548" y="123"/>
                  </a:lnTo>
                  <a:lnTo>
                    <a:pt x="4548" y="123"/>
                  </a:lnTo>
                  <a:lnTo>
                    <a:pt x="4548" y="123"/>
                  </a:lnTo>
                  <a:lnTo>
                    <a:pt x="4549" y="123"/>
                  </a:lnTo>
                  <a:lnTo>
                    <a:pt x="4549" y="123"/>
                  </a:lnTo>
                  <a:lnTo>
                    <a:pt x="4549" y="123"/>
                  </a:lnTo>
                  <a:lnTo>
                    <a:pt x="4550" y="123"/>
                  </a:lnTo>
                  <a:lnTo>
                    <a:pt x="4550" y="123"/>
                  </a:lnTo>
                  <a:lnTo>
                    <a:pt x="4550" y="123"/>
                  </a:lnTo>
                  <a:lnTo>
                    <a:pt x="4550" y="123"/>
                  </a:lnTo>
                  <a:lnTo>
                    <a:pt x="4550" y="123"/>
                  </a:lnTo>
                  <a:lnTo>
                    <a:pt x="4551" y="123"/>
                  </a:lnTo>
                  <a:lnTo>
                    <a:pt x="4551" y="123"/>
                  </a:lnTo>
                  <a:lnTo>
                    <a:pt x="4552" y="123"/>
                  </a:lnTo>
                  <a:lnTo>
                    <a:pt x="4552" y="123"/>
                  </a:lnTo>
                  <a:lnTo>
                    <a:pt x="4552" y="123"/>
                  </a:lnTo>
                  <a:lnTo>
                    <a:pt x="4552" y="123"/>
                  </a:lnTo>
                  <a:lnTo>
                    <a:pt x="4553" y="123"/>
                  </a:lnTo>
                  <a:lnTo>
                    <a:pt x="4553" y="123"/>
                  </a:lnTo>
                  <a:lnTo>
                    <a:pt x="4553" y="123"/>
                  </a:lnTo>
                  <a:lnTo>
                    <a:pt x="4554" y="123"/>
                  </a:lnTo>
                  <a:lnTo>
                    <a:pt x="4554" y="123"/>
                  </a:lnTo>
                  <a:lnTo>
                    <a:pt x="4554" y="123"/>
                  </a:lnTo>
                  <a:lnTo>
                    <a:pt x="4554" y="123"/>
                  </a:lnTo>
                  <a:lnTo>
                    <a:pt x="4555" y="123"/>
                  </a:lnTo>
                  <a:lnTo>
                    <a:pt x="4555" y="123"/>
                  </a:lnTo>
                  <a:lnTo>
                    <a:pt x="4555" y="123"/>
                  </a:lnTo>
                  <a:lnTo>
                    <a:pt x="4556" y="123"/>
                  </a:lnTo>
                  <a:lnTo>
                    <a:pt x="4556" y="123"/>
                  </a:lnTo>
                  <a:lnTo>
                    <a:pt x="4556" y="123"/>
                  </a:lnTo>
                  <a:lnTo>
                    <a:pt x="4556" y="123"/>
                  </a:lnTo>
                  <a:lnTo>
                    <a:pt x="4557" y="123"/>
                  </a:lnTo>
                  <a:lnTo>
                    <a:pt x="4557" y="123"/>
                  </a:lnTo>
                  <a:lnTo>
                    <a:pt x="4557" y="123"/>
                  </a:lnTo>
                  <a:lnTo>
                    <a:pt x="4558" y="123"/>
                  </a:lnTo>
                  <a:lnTo>
                    <a:pt x="4558" y="123"/>
                  </a:lnTo>
                  <a:lnTo>
                    <a:pt x="4558" y="123"/>
                  </a:lnTo>
                  <a:lnTo>
                    <a:pt x="4558" y="123"/>
                  </a:lnTo>
                  <a:lnTo>
                    <a:pt x="4559" y="123"/>
                  </a:lnTo>
                  <a:lnTo>
                    <a:pt x="4559" y="123"/>
                  </a:lnTo>
                  <a:lnTo>
                    <a:pt x="4559" y="123"/>
                  </a:lnTo>
                  <a:lnTo>
                    <a:pt x="4560" y="123"/>
                  </a:lnTo>
                  <a:lnTo>
                    <a:pt x="4560" y="123"/>
                  </a:lnTo>
                  <a:lnTo>
                    <a:pt x="4560" y="123"/>
                  </a:lnTo>
                  <a:lnTo>
                    <a:pt x="4561" y="123"/>
                  </a:lnTo>
                  <a:lnTo>
                    <a:pt x="4561" y="123"/>
                  </a:lnTo>
                  <a:lnTo>
                    <a:pt x="4561" y="123"/>
                  </a:lnTo>
                  <a:lnTo>
                    <a:pt x="4561" y="123"/>
                  </a:lnTo>
                  <a:lnTo>
                    <a:pt x="4562" y="123"/>
                  </a:lnTo>
                  <a:lnTo>
                    <a:pt x="4562" y="123"/>
                  </a:lnTo>
                  <a:lnTo>
                    <a:pt x="4562" y="123"/>
                  </a:lnTo>
                  <a:lnTo>
                    <a:pt x="4563" y="123"/>
                  </a:lnTo>
                  <a:lnTo>
                    <a:pt x="4563" y="123"/>
                  </a:lnTo>
                  <a:lnTo>
                    <a:pt x="4563" y="123"/>
                  </a:lnTo>
                  <a:lnTo>
                    <a:pt x="4563" y="123"/>
                  </a:lnTo>
                  <a:lnTo>
                    <a:pt x="4564" y="123"/>
                  </a:lnTo>
                  <a:lnTo>
                    <a:pt x="4564" y="123"/>
                  </a:lnTo>
                  <a:lnTo>
                    <a:pt x="4564" y="123"/>
                  </a:lnTo>
                  <a:lnTo>
                    <a:pt x="4565" y="123"/>
                  </a:lnTo>
                  <a:lnTo>
                    <a:pt x="4565" y="123"/>
                  </a:lnTo>
                  <a:lnTo>
                    <a:pt x="4565" y="123"/>
                  </a:lnTo>
                  <a:lnTo>
                    <a:pt x="4565" y="123"/>
                  </a:lnTo>
                  <a:lnTo>
                    <a:pt x="4566" y="123"/>
                  </a:lnTo>
                  <a:lnTo>
                    <a:pt x="4566" y="123"/>
                  </a:lnTo>
                  <a:lnTo>
                    <a:pt x="4566" y="123"/>
                  </a:lnTo>
                  <a:lnTo>
                    <a:pt x="4567" y="123"/>
                  </a:lnTo>
                  <a:lnTo>
                    <a:pt x="4567" y="123"/>
                  </a:lnTo>
                  <a:lnTo>
                    <a:pt x="4567" y="123"/>
                  </a:lnTo>
                  <a:lnTo>
                    <a:pt x="4567" y="123"/>
                  </a:lnTo>
                  <a:lnTo>
                    <a:pt x="4568" y="123"/>
                  </a:lnTo>
                  <a:lnTo>
                    <a:pt x="4568" y="123"/>
                  </a:lnTo>
                  <a:lnTo>
                    <a:pt x="4568" y="123"/>
                  </a:lnTo>
                  <a:lnTo>
                    <a:pt x="4569" y="123"/>
                  </a:lnTo>
                  <a:lnTo>
                    <a:pt x="4569" y="123"/>
                  </a:lnTo>
                  <a:lnTo>
                    <a:pt x="4569" y="123"/>
                  </a:lnTo>
                  <a:lnTo>
                    <a:pt x="4569" y="123"/>
                  </a:lnTo>
                  <a:lnTo>
                    <a:pt x="4570" y="123"/>
                  </a:lnTo>
                  <a:lnTo>
                    <a:pt x="4570" y="123"/>
                  </a:lnTo>
                  <a:lnTo>
                    <a:pt x="4570" y="123"/>
                  </a:lnTo>
                  <a:lnTo>
                    <a:pt x="4571" y="123"/>
                  </a:lnTo>
                  <a:lnTo>
                    <a:pt x="4571" y="123"/>
                  </a:lnTo>
                  <a:lnTo>
                    <a:pt x="4571" y="123"/>
                  </a:lnTo>
                  <a:lnTo>
                    <a:pt x="4571" y="123"/>
                  </a:lnTo>
                  <a:lnTo>
                    <a:pt x="4572" y="123"/>
                  </a:lnTo>
                  <a:lnTo>
                    <a:pt x="4572" y="123"/>
                  </a:lnTo>
                  <a:lnTo>
                    <a:pt x="4572" y="123"/>
                  </a:lnTo>
                  <a:lnTo>
                    <a:pt x="4573" y="123"/>
                  </a:lnTo>
                  <a:lnTo>
                    <a:pt x="4573" y="123"/>
                  </a:lnTo>
                  <a:lnTo>
                    <a:pt x="4573" y="123"/>
                  </a:lnTo>
                  <a:lnTo>
                    <a:pt x="4573" y="123"/>
                  </a:lnTo>
                  <a:lnTo>
                    <a:pt x="4574" y="123"/>
                  </a:lnTo>
                  <a:lnTo>
                    <a:pt x="4574" y="123"/>
                  </a:lnTo>
                  <a:lnTo>
                    <a:pt x="4574" y="123"/>
                  </a:lnTo>
                  <a:lnTo>
                    <a:pt x="4575" y="123"/>
                  </a:lnTo>
                  <a:lnTo>
                    <a:pt x="4575" y="123"/>
                  </a:lnTo>
                  <a:lnTo>
                    <a:pt x="4575" y="123"/>
                  </a:lnTo>
                  <a:lnTo>
                    <a:pt x="4575" y="123"/>
                  </a:lnTo>
                  <a:lnTo>
                    <a:pt x="4576" y="123"/>
                  </a:lnTo>
                  <a:lnTo>
                    <a:pt x="4576" y="123"/>
                  </a:lnTo>
                  <a:lnTo>
                    <a:pt x="4576" y="123"/>
                  </a:lnTo>
                  <a:lnTo>
                    <a:pt x="4576" y="123"/>
                  </a:lnTo>
                  <a:lnTo>
                    <a:pt x="4577" y="123"/>
                  </a:lnTo>
                  <a:lnTo>
                    <a:pt x="4577" y="123"/>
                  </a:lnTo>
                  <a:lnTo>
                    <a:pt x="4577" y="123"/>
                  </a:lnTo>
                  <a:lnTo>
                    <a:pt x="4578" y="123"/>
                  </a:lnTo>
                  <a:lnTo>
                    <a:pt x="4578" y="123"/>
                  </a:lnTo>
                  <a:lnTo>
                    <a:pt x="4578" y="123"/>
                  </a:lnTo>
                  <a:lnTo>
                    <a:pt x="4579" y="123"/>
                  </a:lnTo>
                  <a:lnTo>
                    <a:pt x="4579" y="123"/>
                  </a:lnTo>
                  <a:lnTo>
                    <a:pt x="4579" y="123"/>
                  </a:lnTo>
                  <a:lnTo>
                    <a:pt x="4579" y="123"/>
                  </a:lnTo>
                  <a:lnTo>
                    <a:pt x="4580" y="123"/>
                  </a:lnTo>
                  <a:lnTo>
                    <a:pt x="4580" y="123"/>
                  </a:lnTo>
                  <a:lnTo>
                    <a:pt x="4580" y="123"/>
                  </a:lnTo>
                  <a:lnTo>
                    <a:pt x="4581" y="123"/>
                  </a:lnTo>
                  <a:lnTo>
                    <a:pt x="4581" y="123"/>
                  </a:lnTo>
                  <a:lnTo>
                    <a:pt x="4581" y="123"/>
                  </a:lnTo>
                  <a:lnTo>
                    <a:pt x="4581" y="123"/>
                  </a:lnTo>
                  <a:lnTo>
                    <a:pt x="4581" y="123"/>
                  </a:lnTo>
                  <a:lnTo>
                    <a:pt x="4582" y="123"/>
                  </a:lnTo>
                  <a:lnTo>
                    <a:pt x="4582" y="123"/>
                  </a:lnTo>
                  <a:lnTo>
                    <a:pt x="4583" y="123"/>
                  </a:lnTo>
                  <a:lnTo>
                    <a:pt x="4583" y="123"/>
                  </a:lnTo>
                  <a:lnTo>
                    <a:pt x="4583" y="123"/>
                  </a:lnTo>
                  <a:lnTo>
                    <a:pt x="4583" y="123"/>
                  </a:lnTo>
                  <a:lnTo>
                    <a:pt x="4584" y="123"/>
                  </a:lnTo>
                  <a:lnTo>
                    <a:pt x="4584" y="123"/>
                  </a:lnTo>
                  <a:lnTo>
                    <a:pt x="4584" y="123"/>
                  </a:lnTo>
                  <a:lnTo>
                    <a:pt x="4585" y="123"/>
                  </a:lnTo>
                  <a:lnTo>
                    <a:pt x="4585" y="123"/>
                  </a:lnTo>
                  <a:lnTo>
                    <a:pt x="4585" y="123"/>
                  </a:lnTo>
                  <a:lnTo>
                    <a:pt x="4586" y="123"/>
                  </a:lnTo>
                  <a:lnTo>
                    <a:pt x="4586" y="123"/>
                  </a:lnTo>
                  <a:lnTo>
                    <a:pt x="4586" y="123"/>
                  </a:lnTo>
                  <a:lnTo>
                    <a:pt x="4586" y="123"/>
                  </a:lnTo>
                  <a:lnTo>
                    <a:pt x="4587" y="123"/>
                  </a:lnTo>
                  <a:lnTo>
                    <a:pt x="4587" y="123"/>
                  </a:lnTo>
                  <a:lnTo>
                    <a:pt x="4587" y="123"/>
                  </a:lnTo>
                  <a:lnTo>
                    <a:pt x="4588" y="123"/>
                  </a:lnTo>
                  <a:lnTo>
                    <a:pt x="4588" y="123"/>
                  </a:lnTo>
                  <a:lnTo>
                    <a:pt x="4588" y="123"/>
                  </a:lnTo>
                  <a:lnTo>
                    <a:pt x="4588" y="123"/>
                  </a:lnTo>
                  <a:lnTo>
                    <a:pt x="4589" y="123"/>
                  </a:lnTo>
                  <a:lnTo>
                    <a:pt x="4589" y="123"/>
                  </a:lnTo>
                  <a:lnTo>
                    <a:pt x="4589" y="123"/>
                  </a:lnTo>
                  <a:lnTo>
                    <a:pt x="4590" y="123"/>
                  </a:lnTo>
                  <a:lnTo>
                    <a:pt x="4590" y="123"/>
                  </a:lnTo>
                  <a:lnTo>
                    <a:pt x="4590" y="123"/>
                  </a:lnTo>
                  <a:lnTo>
                    <a:pt x="4590" y="123"/>
                  </a:lnTo>
                  <a:lnTo>
                    <a:pt x="4591" y="123"/>
                  </a:lnTo>
                  <a:lnTo>
                    <a:pt x="4591" y="123"/>
                  </a:lnTo>
                  <a:lnTo>
                    <a:pt x="4591" y="123"/>
                  </a:lnTo>
                  <a:lnTo>
                    <a:pt x="4592" y="123"/>
                  </a:lnTo>
                  <a:lnTo>
                    <a:pt x="4592" y="123"/>
                  </a:lnTo>
                  <a:lnTo>
                    <a:pt x="4592" y="123"/>
                  </a:lnTo>
                  <a:lnTo>
                    <a:pt x="4592" y="123"/>
                  </a:lnTo>
                  <a:lnTo>
                    <a:pt x="4593" y="123"/>
                  </a:lnTo>
                  <a:lnTo>
                    <a:pt x="4593" y="123"/>
                  </a:lnTo>
                  <a:lnTo>
                    <a:pt x="4593" y="123"/>
                  </a:lnTo>
                  <a:lnTo>
                    <a:pt x="4594" y="123"/>
                  </a:lnTo>
                  <a:lnTo>
                    <a:pt x="4594" y="123"/>
                  </a:lnTo>
                  <a:lnTo>
                    <a:pt x="4594" y="123"/>
                  </a:lnTo>
                  <a:lnTo>
                    <a:pt x="4594" y="123"/>
                  </a:lnTo>
                  <a:lnTo>
                    <a:pt x="4595" y="123"/>
                  </a:lnTo>
                  <a:lnTo>
                    <a:pt x="4595" y="123"/>
                  </a:lnTo>
                  <a:lnTo>
                    <a:pt x="4595" y="123"/>
                  </a:lnTo>
                  <a:lnTo>
                    <a:pt x="4596" y="123"/>
                  </a:lnTo>
                  <a:lnTo>
                    <a:pt x="4596" y="123"/>
                  </a:lnTo>
                  <a:lnTo>
                    <a:pt x="4596" y="123"/>
                  </a:lnTo>
                  <a:lnTo>
                    <a:pt x="4596" y="123"/>
                  </a:lnTo>
                  <a:lnTo>
                    <a:pt x="4597" y="123"/>
                  </a:lnTo>
                  <a:lnTo>
                    <a:pt x="4597" y="123"/>
                  </a:lnTo>
                  <a:lnTo>
                    <a:pt x="4597" y="123"/>
                  </a:lnTo>
                  <a:lnTo>
                    <a:pt x="4598" y="123"/>
                  </a:lnTo>
                  <a:lnTo>
                    <a:pt x="4598" y="123"/>
                  </a:lnTo>
                  <a:lnTo>
                    <a:pt x="4598" y="123"/>
                  </a:lnTo>
                  <a:lnTo>
                    <a:pt x="4598" y="123"/>
                  </a:lnTo>
                  <a:lnTo>
                    <a:pt x="4599" y="123"/>
                  </a:lnTo>
                  <a:lnTo>
                    <a:pt x="4599" y="123"/>
                  </a:lnTo>
                  <a:lnTo>
                    <a:pt x="4599" y="123"/>
                  </a:lnTo>
                  <a:lnTo>
                    <a:pt x="4600" y="123"/>
                  </a:lnTo>
                  <a:lnTo>
                    <a:pt x="4600" y="123"/>
                  </a:lnTo>
                  <a:lnTo>
                    <a:pt x="4600" y="123"/>
                  </a:lnTo>
                  <a:lnTo>
                    <a:pt x="4600" y="123"/>
                  </a:lnTo>
                  <a:lnTo>
                    <a:pt x="4601" y="123"/>
                  </a:lnTo>
                  <a:lnTo>
                    <a:pt x="4601" y="123"/>
                  </a:lnTo>
                  <a:lnTo>
                    <a:pt x="4601" y="123"/>
                  </a:lnTo>
                  <a:lnTo>
                    <a:pt x="4602" y="123"/>
                  </a:lnTo>
                  <a:lnTo>
                    <a:pt x="4602" y="123"/>
                  </a:lnTo>
                  <a:lnTo>
                    <a:pt x="4602" y="123"/>
                  </a:lnTo>
                  <a:lnTo>
                    <a:pt x="4602" y="123"/>
                  </a:lnTo>
                  <a:lnTo>
                    <a:pt x="4603" y="123"/>
                  </a:lnTo>
                  <a:lnTo>
                    <a:pt x="4603" y="123"/>
                  </a:lnTo>
                  <a:lnTo>
                    <a:pt x="4603" y="123"/>
                  </a:lnTo>
                  <a:lnTo>
                    <a:pt x="4604" y="123"/>
                  </a:lnTo>
                  <a:lnTo>
                    <a:pt x="4604" y="123"/>
                  </a:lnTo>
                  <a:lnTo>
                    <a:pt x="4604" y="123"/>
                  </a:lnTo>
                  <a:lnTo>
                    <a:pt x="4604" y="123"/>
                  </a:lnTo>
                  <a:lnTo>
                    <a:pt x="4605" y="123"/>
                  </a:lnTo>
                  <a:lnTo>
                    <a:pt x="4605" y="123"/>
                  </a:lnTo>
                  <a:lnTo>
                    <a:pt x="4605" y="123"/>
                  </a:lnTo>
                  <a:lnTo>
                    <a:pt x="4606" y="123"/>
                  </a:lnTo>
                  <a:lnTo>
                    <a:pt x="4606" y="123"/>
                  </a:lnTo>
                  <a:lnTo>
                    <a:pt x="4606" y="123"/>
                  </a:lnTo>
                  <a:lnTo>
                    <a:pt x="4606" y="123"/>
                  </a:lnTo>
                  <a:lnTo>
                    <a:pt x="4607" y="123"/>
                  </a:lnTo>
                  <a:lnTo>
                    <a:pt x="4607" y="123"/>
                  </a:lnTo>
                  <a:lnTo>
                    <a:pt x="4607" y="123"/>
                  </a:lnTo>
                  <a:lnTo>
                    <a:pt x="4607" y="123"/>
                  </a:lnTo>
                  <a:lnTo>
                    <a:pt x="4608" y="123"/>
                  </a:lnTo>
                  <a:lnTo>
                    <a:pt x="4608" y="123"/>
                  </a:lnTo>
                  <a:lnTo>
                    <a:pt x="4608" y="123"/>
                  </a:lnTo>
                  <a:lnTo>
                    <a:pt x="4609" y="123"/>
                  </a:lnTo>
                  <a:lnTo>
                    <a:pt x="4609" y="123"/>
                  </a:lnTo>
                  <a:lnTo>
                    <a:pt x="4609" y="123"/>
                  </a:lnTo>
                  <a:lnTo>
                    <a:pt x="4610" y="123"/>
                  </a:lnTo>
                  <a:lnTo>
                    <a:pt x="4610" y="123"/>
                  </a:lnTo>
                  <a:lnTo>
                    <a:pt x="4610" y="123"/>
                  </a:lnTo>
                  <a:lnTo>
                    <a:pt x="4611" y="123"/>
                  </a:lnTo>
                  <a:lnTo>
                    <a:pt x="4611" y="123"/>
                  </a:lnTo>
                  <a:lnTo>
                    <a:pt x="4611" y="123"/>
                  </a:lnTo>
                  <a:lnTo>
                    <a:pt x="4611" y="123"/>
                  </a:lnTo>
                  <a:lnTo>
                    <a:pt x="4612" y="123"/>
                  </a:lnTo>
                  <a:lnTo>
                    <a:pt x="4612" y="123"/>
                  </a:lnTo>
                  <a:lnTo>
                    <a:pt x="4612" y="123"/>
                  </a:lnTo>
                  <a:lnTo>
                    <a:pt x="4613" y="123"/>
                  </a:lnTo>
                  <a:lnTo>
                    <a:pt x="4613" y="123"/>
                  </a:lnTo>
                  <a:lnTo>
                    <a:pt x="4613" y="123"/>
                  </a:lnTo>
                  <a:lnTo>
                    <a:pt x="4613" y="123"/>
                  </a:lnTo>
                  <a:lnTo>
                    <a:pt x="4614" y="123"/>
                  </a:lnTo>
                  <a:lnTo>
                    <a:pt x="4614" y="123"/>
                  </a:lnTo>
                  <a:lnTo>
                    <a:pt x="4614" y="123"/>
                  </a:lnTo>
                  <a:lnTo>
                    <a:pt x="4615" y="123"/>
                  </a:lnTo>
                  <a:lnTo>
                    <a:pt x="4615" y="123"/>
                  </a:lnTo>
                  <a:lnTo>
                    <a:pt x="4615" y="123"/>
                  </a:lnTo>
                  <a:lnTo>
                    <a:pt x="4615" y="123"/>
                  </a:lnTo>
                  <a:lnTo>
                    <a:pt x="4616" y="123"/>
                  </a:lnTo>
                  <a:lnTo>
                    <a:pt x="4616" y="123"/>
                  </a:lnTo>
                  <a:lnTo>
                    <a:pt x="4616" y="123"/>
                  </a:lnTo>
                  <a:lnTo>
                    <a:pt x="4617" y="123"/>
                  </a:lnTo>
                  <a:lnTo>
                    <a:pt x="4617" y="123"/>
                  </a:lnTo>
                  <a:lnTo>
                    <a:pt x="4617" y="123"/>
                  </a:lnTo>
                  <a:lnTo>
                    <a:pt x="4617" y="123"/>
                  </a:lnTo>
                  <a:lnTo>
                    <a:pt x="4618" y="123"/>
                  </a:lnTo>
                  <a:lnTo>
                    <a:pt x="4618" y="123"/>
                  </a:lnTo>
                  <a:lnTo>
                    <a:pt x="4618" y="123"/>
                  </a:lnTo>
                  <a:lnTo>
                    <a:pt x="4619" y="123"/>
                  </a:lnTo>
                  <a:lnTo>
                    <a:pt x="4619" y="123"/>
                  </a:lnTo>
                  <a:lnTo>
                    <a:pt x="4619" y="123"/>
                  </a:lnTo>
                  <a:lnTo>
                    <a:pt x="4619" y="123"/>
                  </a:lnTo>
                  <a:lnTo>
                    <a:pt x="4620" y="123"/>
                  </a:lnTo>
                  <a:lnTo>
                    <a:pt x="4620" y="123"/>
                  </a:lnTo>
                  <a:lnTo>
                    <a:pt x="4620" y="123"/>
                  </a:lnTo>
                  <a:lnTo>
                    <a:pt x="4621" y="123"/>
                  </a:lnTo>
                  <a:lnTo>
                    <a:pt x="4621" y="123"/>
                  </a:lnTo>
                  <a:lnTo>
                    <a:pt x="4621" y="123"/>
                  </a:lnTo>
                  <a:lnTo>
                    <a:pt x="4621" y="123"/>
                  </a:lnTo>
                  <a:lnTo>
                    <a:pt x="4622" y="123"/>
                  </a:lnTo>
                  <a:lnTo>
                    <a:pt x="4622" y="123"/>
                  </a:lnTo>
                  <a:lnTo>
                    <a:pt x="4622" y="123"/>
                  </a:lnTo>
                  <a:lnTo>
                    <a:pt x="4623" y="123"/>
                  </a:lnTo>
                  <a:lnTo>
                    <a:pt x="4623" y="123"/>
                  </a:lnTo>
                  <a:lnTo>
                    <a:pt x="4623" y="123"/>
                  </a:lnTo>
                  <a:lnTo>
                    <a:pt x="4623" y="123"/>
                  </a:lnTo>
                  <a:lnTo>
                    <a:pt x="4624" y="123"/>
                  </a:lnTo>
                  <a:lnTo>
                    <a:pt x="4624" y="123"/>
                  </a:lnTo>
                  <a:lnTo>
                    <a:pt x="4624" y="123"/>
                  </a:lnTo>
                  <a:lnTo>
                    <a:pt x="4625" y="123"/>
                  </a:lnTo>
                  <a:lnTo>
                    <a:pt x="4625" y="123"/>
                  </a:lnTo>
                  <a:lnTo>
                    <a:pt x="4625" y="123"/>
                  </a:lnTo>
                  <a:lnTo>
                    <a:pt x="4625" y="123"/>
                  </a:lnTo>
                  <a:lnTo>
                    <a:pt x="4626" y="123"/>
                  </a:lnTo>
                  <a:lnTo>
                    <a:pt x="4626" y="123"/>
                  </a:lnTo>
                  <a:lnTo>
                    <a:pt x="4626" y="123"/>
                  </a:lnTo>
                  <a:lnTo>
                    <a:pt x="4627" y="123"/>
                  </a:lnTo>
                  <a:lnTo>
                    <a:pt x="4627" y="123"/>
                  </a:lnTo>
                  <a:lnTo>
                    <a:pt x="4627" y="123"/>
                  </a:lnTo>
                  <a:lnTo>
                    <a:pt x="4627" y="123"/>
                  </a:lnTo>
                  <a:lnTo>
                    <a:pt x="4628" y="123"/>
                  </a:lnTo>
                  <a:lnTo>
                    <a:pt x="4628" y="123"/>
                  </a:lnTo>
                  <a:lnTo>
                    <a:pt x="4628" y="123"/>
                  </a:lnTo>
                  <a:lnTo>
                    <a:pt x="4629" y="123"/>
                  </a:lnTo>
                  <a:lnTo>
                    <a:pt x="4629" y="123"/>
                  </a:lnTo>
                  <a:lnTo>
                    <a:pt x="4629" y="123"/>
                  </a:lnTo>
                  <a:lnTo>
                    <a:pt x="4629" y="123"/>
                  </a:lnTo>
                  <a:lnTo>
                    <a:pt x="4630" y="123"/>
                  </a:lnTo>
                  <a:lnTo>
                    <a:pt x="4630" y="123"/>
                  </a:lnTo>
                  <a:lnTo>
                    <a:pt x="4630" y="123"/>
                  </a:lnTo>
                  <a:lnTo>
                    <a:pt x="4631" y="123"/>
                  </a:lnTo>
                  <a:lnTo>
                    <a:pt x="4631" y="123"/>
                  </a:lnTo>
                  <a:lnTo>
                    <a:pt x="4631" y="123"/>
                  </a:lnTo>
                  <a:lnTo>
                    <a:pt x="4631" y="123"/>
                  </a:lnTo>
                  <a:lnTo>
                    <a:pt x="4632" y="123"/>
                  </a:lnTo>
                  <a:lnTo>
                    <a:pt x="4632" y="123"/>
                  </a:lnTo>
                  <a:lnTo>
                    <a:pt x="4632" y="123"/>
                  </a:lnTo>
                  <a:lnTo>
                    <a:pt x="4633" y="123"/>
                  </a:lnTo>
                  <a:lnTo>
                    <a:pt x="4633" y="123"/>
                  </a:lnTo>
                  <a:lnTo>
                    <a:pt x="4633" y="123"/>
                  </a:lnTo>
                  <a:lnTo>
                    <a:pt x="4633" y="123"/>
                  </a:lnTo>
                  <a:lnTo>
                    <a:pt x="4634" y="123"/>
                  </a:lnTo>
                  <a:lnTo>
                    <a:pt x="4634" y="123"/>
                  </a:lnTo>
                  <a:lnTo>
                    <a:pt x="4634" y="123"/>
                  </a:lnTo>
                  <a:lnTo>
                    <a:pt x="4635" y="123"/>
                  </a:lnTo>
                  <a:lnTo>
                    <a:pt x="4635" y="123"/>
                  </a:lnTo>
                  <a:lnTo>
                    <a:pt x="4635" y="123"/>
                  </a:lnTo>
                  <a:lnTo>
                    <a:pt x="4636" y="123"/>
                  </a:lnTo>
                  <a:lnTo>
                    <a:pt x="4636" y="123"/>
                  </a:lnTo>
                  <a:lnTo>
                    <a:pt x="4636" y="123"/>
                  </a:lnTo>
                  <a:lnTo>
                    <a:pt x="4636" y="123"/>
                  </a:lnTo>
                  <a:lnTo>
                    <a:pt x="4637" y="123"/>
                  </a:lnTo>
                  <a:lnTo>
                    <a:pt x="4637" y="123"/>
                  </a:lnTo>
                  <a:lnTo>
                    <a:pt x="4637" y="123"/>
                  </a:lnTo>
                  <a:lnTo>
                    <a:pt x="4638" y="123"/>
                  </a:lnTo>
                  <a:lnTo>
                    <a:pt x="4638" y="123"/>
                  </a:lnTo>
                  <a:lnTo>
                    <a:pt x="4638" y="123"/>
                  </a:lnTo>
                  <a:lnTo>
                    <a:pt x="4638" y="123"/>
                  </a:lnTo>
                  <a:lnTo>
                    <a:pt x="4638" y="123"/>
                  </a:lnTo>
                  <a:lnTo>
                    <a:pt x="4639" y="123"/>
                  </a:lnTo>
                  <a:lnTo>
                    <a:pt x="4639" y="123"/>
                  </a:lnTo>
                  <a:lnTo>
                    <a:pt x="4640" y="123"/>
                  </a:lnTo>
                  <a:lnTo>
                    <a:pt x="4640" y="123"/>
                  </a:lnTo>
                  <a:lnTo>
                    <a:pt x="4640" y="123"/>
                  </a:lnTo>
                  <a:lnTo>
                    <a:pt x="4640" y="123"/>
                  </a:lnTo>
                  <a:lnTo>
                    <a:pt x="4641" y="123"/>
                  </a:lnTo>
                  <a:lnTo>
                    <a:pt x="4641" y="123"/>
                  </a:lnTo>
                  <a:lnTo>
                    <a:pt x="4641" y="123"/>
                  </a:lnTo>
                  <a:lnTo>
                    <a:pt x="4642" y="123"/>
                  </a:lnTo>
                  <a:lnTo>
                    <a:pt x="4642" y="123"/>
                  </a:lnTo>
                  <a:lnTo>
                    <a:pt x="4642" y="123"/>
                  </a:lnTo>
                  <a:lnTo>
                    <a:pt x="4642" y="123"/>
                  </a:lnTo>
                  <a:lnTo>
                    <a:pt x="4643" y="123"/>
                  </a:lnTo>
                  <a:lnTo>
                    <a:pt x="4643" y="123"/>
                  </a:lnTo>
                  <a:lnTo>
                    <a:pt x="4643" y="123"/>
                  </a:lnTo>
                  <a:lnTo>
                    <a:pt x="4644" y="123"/>
                  </a:lnTo>
                  <a:lnTo>
                    <a:pt x="4644" y="123"/>
                  </a:lnTo>
                  <a:lnTo>
                    <a:pt x="4644" y="123"/>
                  </a:lnTo>
                  <a:lnTo>
                    <a:pt x="4644" y="123"/>
                  </a:lnTo>
                  <a:lnTo>
                    <a:pt x="4645" y="123"/>
                  </a:lnTo>
                  <a:lnTo>
                    <a:pt x="4645" y="123"/>
                  </a:lnTo>
                  <a:lnTo>
                    <a:pt x="4645" y="123"/>
                  </a:lnTo>
                  <a:lnTo>
                    <a:pt x="4646" y="123"/>
                  </a:lnTo>
                  <a:lnTo>
                    <a:pt x="4646" y="123"/>
                  </a:lnTo>
                  <a:lnTo>
                    <a:pt x="4646" y="123"/>
                  </a:lnTo>
                  <a:lnTo>
                    <a:pt x="4646" y="123"/>
                  </a:lnTo>
                  <a:lnTo>
                    <a:pt x="4647" y="123"/>
                  </a:lnTo>
                  <a:lnTo>
                    <a:pt x="4647" y="123"/>
                  </a:lnTo>
                  <a:lnTo>
                    <a:pt x="4647" y="123"/>
                  </a:lnTo>
                  <a:lnTo>
                    <a:pt x="4648" y="123"/>
                  </a:lnTo>
                  <a:lnTo>
                    <a:pt x="4648" y="123"/>
                  </a:lnTo>
                  <a:lnTo>
                    <a:pt x="4648" y="123"/>
                  </a:lnTo>
                  <a:lnTo>
                    <a:pt x="4648" y="123"/>
                  </a:lnTo>
                  <a:lnTo>
                    <a:pt x="4649" y="123"/>
                  </a:lnTo>
                  <a:lnTo>
                    <a:pt x="4649" y="123"/>
                  </a:lnTo>
                  <a:lnTo>
                    <a:pt x="4649" y="123"/>
                  </a:lnTo>
                  <a:lnTo>
                    <a:pt x="4650" y="123"/>
                  </a:lnTo>
                  <a:lnTo>
                    <a:pt x="4650" y="123"/>
                  </a:lnTo>
                  <a:lnTo>
                    <a:pt x="4650" y="123"/>
                  </a:lnTo>
                  <a:lnTo>
                    <a:pt x="4650" y="123"/>
                  </a:lnTo>
                  <a:lnTo>
                    <a:pt x="4651" y="123"/>
                  </a:lnTo>
                  <a:lnTo>
                    <a:pt x="4651" y="123"/>
                  </a:lnTo>
                  <a:lnTo>
                    <a:pt x="4651" y="123"/>
                  </a:lnTo>
                  <a:lnTo>
                    <a:pt x="4652" y="123"/>
                  </a:lnTo>
                  <a:lnTo>
                    <a:pt x="4652" y="123"/>
                  </a:lnTo>
                  <a:lnTo>
                    <a:pt x="4652" y="123"/>
                  </a:lnTo>
                  <a:lnTo>
                    <a:pt x="4652" y="123"/>
                  </a:lnTo>
                  <a:lnTo>
                    <a:pt x="4653" y="123"/>
                  </a:lnTo>
                  <a:lnTo>
                    <a:pt x="4653" y="123"/>
                  </a:lnTo>
                  <a:lnTo>
                    <a:pt x="4653" y="123"/>
                  </a:lnTo>
                  <a:lnTo>
                    <a:pt x="4654" y="123"/>
                  </a:lnTo>
                  <a:lnTo>
                    <a:pt x="4654" y="123"/>
                  </a:lnTo>
                  <a:lnTo>
                    <a:pt x="4654" y="123"/>
                  </a:lnTo>
                  <a:lnTo>
                    <a:pt x="4654" y="123"/>
                  </a:lnTo>
                  <a:lnTo>
                    <a:pt x="4655" y="123"/>
                  </a:lnTo>
                  <a:lnTo>
                    <a:pt x="4655" y="123"/>
                  </a:lnTo>
                  <a:lnTo>
                    <a:pt x="4655" y="123"/>
                  </a:lnTo>
                  <a:lnTo>
                    <a:pt x="4656" y="123"/>
                  </a:lnTo>
                  <a:lnTo>
                    <a:pt x="4656" y="123"/>
                  </a:lnTo>
                  <a:lnTo>
                    <a:pt x="4656" y="123"/>
                  </a:lnTo>
                  <a:lnTo>
                    <a:pt x="4656" y="123"/>
                  </a:lnTo>
                  <a:lnTo>
                    <a:pt x="4657" y="123"/>
                  </a:lnTo>
                  <a:lnTo>
                    <a:pt x="4657" y="123"/>
                  </a:lnTo>
                  <a:lnTo>
                    <a:pt x="4657" y="123"/>
                  </a:lnTo>
                  <a:lnTo>
                    <a:pt x="4658" y="123"/>
                  </a:lnTo>
                  <a:lnTo>
                    <a:pt x="4658" y="123"/>
                  </a:lnTo>
                  <a:lnTo>
                    <a:pt x="4658" y="123"/>
                  </a:lnTo>
                  <a:lnTo>
                    <a:pt x="4658" y="123"/>
                  </a:lnTo>
                  <a:lnTo>
                    <a:pt x="4659" y="123"/>
                  </a:lnTo>
                  <a:lnTo>
                    <a:pt x="4659" y="123"/>
                  </a:lnTo>
                  <a:lnTo>
                    <a:pt x="4659" y="123"/>
                  </a:lnTo>
                  <a:lnTo>
                    <a:pt x="4660" y="123"/>
                  </a:lnTo>
                  <a:lnTo>
                    <a:pt x="4660" y="123"/>
                  </a:lnTo>
                  <a:lnTo>
                    <a:pt x="4660" y="123"/>
                  </a:lnTo>
                  <a:lnTo>
                    <a:pt x="4660" y="123"/>
                  </a:lnTo>
                  <a:lnTo>
                    <a:pt x="4661" y="123"/>
                  </a:lnTo>
                  <a:lnTo>
                    <a:pt x="4661" y="123"/>
                  </a:lnTo>
                  <a:lnTo>
                    <a:pt x="4661" y="123"/>
                  </a:lnTo>
                  <a:lnTo>
                    <a:pt x="4662" y="123"/>
                  </a:lnTo>
                  <a:lnTo>
                    <a:pt x="4662" y="123"/>
                  </a:lnTo>
                  <a:lnTo>
                    <a:pt x="4662" y="123"/>
                  </a:lnTo>
                  <a:lnTo>
                    <a:pt x="4663" y="123"/>
                  </a:lnTo>
                  <a:lnTo>
                    <a:pt x="4663" y="123"/>
                  </a:lnTo>
                  <a:lnTo>
                    <a:pt x="4663" y="123"/>
                  </a:lnTo>
                  <a:lnTo>
                    <a:pt x="4663" y="123"/>
                  </a:lnTo>
                  <a:lnTo>
                    <a:pt x="4664" y="123"/>
                  </a:lnTo>
                  <a:lnTo>
                    <a:pt x="4664" y="123"/>
                  </a:lnTo>
                  <a:lnTo>
                    <a:pt x="4664" y="123"/>
                  </a:lnTo>
                  <a:lnTo>
                    <a:pt x="4664" y="123"/>
                  </a:lnTo>
                  <a:lnTo>
                    <a:pt x="4665" y="123"/>
                  </a:lnTo>
                  <a:lnTo>
                    <a:pt x="4665" y="123"/>
                  </a:lnTo>
                  <a:lnTo>
                    <a:pt x="4665" y="123"/>
                  </a:lnTo>
                  <a:lnTo>
                    <a:pt x="4666" y="123"/>
                  </a:lnTo>
                  <a:lnTo>
                    <a:pt x="4666" y="123"/>
                  </a:lnTo>
                  <a:lnTo>
                    <a:pt x="4666" y="123"/>
                  </a:lnTo>
                  <a:lnTo>
                    <a:pt x="4667" y="123"/>
                  </a:lnTo>
                  <a:lnTo>
                    <a:pt x="4667" y="123"/>
                  </a:lnTo>
                  <a:lnTo>
                    <a:pt x="4667" y="123"/>
                  </a:lnTo>
                  <a:lnTo>
                    <a:pt x="4667" y="123"/>
                  </a:lnTo>
                  <a:lnTo>
                    <a:pt x="4668" y="123"/>
                  </a:lnTo>
                  <a:lnTo>
                    <a:pt x="4668" y="123"/>
                  </a:lnTo>
                  <a:lnTo>
                    <a:pt x="4668" y="123"/>
                  </a:lnTo>
                  <a:lnTo>
                    <a:pt x="4669" y="123"/>
                  </a:lnTo>
                  <a:lnTo>
                    <a:pt x="4669" y="123"/>
                  </a:lnTo>
                  <a:lnTo>
                    <a:pt x="4669" y="123"/>
                  </a:lnTo>
                  <a:lnTo>
                    <a:pt x="4669" y="123"/>
                  </a:lnTo>
                  <a:lnTo>
                    <a:pt x="4669" y="123"/>
                  </a:lnTo>
                  <a:lnTo>
                    <a:pt x="4670" y="123"/>
                  </a:lnTo>
                  <a:lnTo>
                    <a:pt x="4670" y="123"/>
                  </a:lnTo>
                  <a:lnTo>
                    <a:pt x="4671" y="123"/>
                  </a:lnTo>
                  <a:lnTo>
                    <a:pt x="4671" y="123"/>
                  </a:lnTo>
                  <a:lnTo>
                    <a:pt x="4671" y="123"/>
                  </a:lnTo>
                  <a:lnTo>
                    <a:pt x="4671" y="123"/>
                  </a:lnTo>
                  <a:lnTo>
                    <a:pt x="4672" y="123"/>
                  </a:lnTo>
                  <a:lnTo>
                    <a:pt x="4672" y="123"/>
                  </a:lnTo>
                  <a:lnTo>
                    <a:pt x="4672" y="123"/>
                  </a:lnTo>
                  <a:lnTo>
                    <a:pt x="4673" y="123"/>
                  </a:lnTo>
                  <a:lnTo>
                    <a:pt x="4673" y="123"/>
                  </a:lnTo>
                  <a:lnTo>
                    <a:pt x="4673" y="123"/>
                  </a:lnTo>
                  <a:lnTo>
                    <a:pt x="4673" y="123"/>
                  </a:lnTo>
                  <a:lnTo>
                    <a:pt x="4674" y="123"/>
                  </a:lnTo>
                  <a:lnTo>
                    <a:pt x="4674" y="123"/>
                  </a:lnTo>
                  <a:lnTo>
                    <a:pt x="4674" y="123"/>
                  </a:lnTo>
                  <a:lnTo>
                    <a:pt x="4675" y="123"/>
                  </a:lnTo>
                  <a:lnTo>
                    <a:pt x="4675" y="123"/>
                  </a:lnTo>
                  <a:lnTo>
                    <a:pt x="4675" y="123"/>
                  </a:lnTo>
                  <a:lnTo>
                    <a:pt x="4675" y="123"/>
                  </a:lnTo>
                  <a:lnTo>
                    <a:pt x="4676" y="123"/>
                  </a:lnTo>
                  <a:lnTo>
                    <a:pt x="4676" y="123"/>
                  </a:lnTo>
                  <a:lnTo>
                    <a:pt x="4676" y="123"/>
                  </a:lnTo>
                  <a:lnTo>
                    <a:pt x="4677" y="123"/>
                  </a:lnTo>
                  <a:lnTo>
                    <a:pt x="4677" y="123"/>
                  </a:lnTo>
                  <a:lnTo>
                    <a:pt x="4677" y="123"/>
                  </a:lnTo>
                  <a:lnTo>
                    <a:pt x="4677" y="123"/>
                  </a:lnTo>
                  <a:lnTo>
                    <a:pt x="4678" y="123"/>
                  </a:lnTo>
                  <a:lnTo>
                    <a:pt x="4678" y="123"/>
                  </a:lnTo>
                  <a:lnTo>
                    <a:pt x="4678" y="123"/>
                  </a:lnTo>
                  <a:lnTo>
                    <a:pt x="4679" y="123"/>
                  </a:lnTo>
                  <a:lnTo>
                    <a:pt x="4679" y="123"/>
                  </a:lnTo>
                  <a:lnTo>
                    <a:pt x="4679" y="123"/>
                  </a:lnTo>
                  <a:lnTo>
                    <a:pt x="4679" y="123"/>
                  </a:lnTo>
                  <a:lnTo>
                    <a:pt x="4680" y="123"/>
                  </a:lnTo>
                  <a:lnTo>
                    <a:pt x="4680" y="123"/>
                  </a:lnTo>
                  <a:lnTo>
                    <a:pt x="4680" y="123"/>
                  </a:lnTo>
                  <a:lnTo>
                    <a:pt x="4681" y="123"/>
                  </a:lnTo>
                  <a:lnTo>
                    <a:pt x="4681" y="123"/>
                  </a:lnTo>
                  <a:lnTo>
                    <a:pt x="4681" y="123"/>
                  </a:lnTo>
                  <a:lnTo>
                    <a:pt x="4681" y="123"/>
                  </a:lnTo>
                  <a:lnTo>
                    <a:pt x="4682" y="123"/>
                  </a:lnTo>
                  <a:lnTo>
                    <a:pt x="4682" y="123"/>
                  </a:lnTo>
                  <a:lnTo>
                    <a:pt x="4682" y="123"/>
                  </a:lnTo>
                  <a:lnTo>
                    <a:pt x="4683" y="123"/>
                  </a:lnTo>
                  <a:lnTo>
                    <a:pt x="4683" y="123"/>
                  </a:lnTo>
                  <a:lnTo>
                    <a:pt x="4683" y="123"/>
                  </a:lnTo>
                  <a:lnTo>
                    <a:pt x="4683" y="123"/>
                  </a:lnTo>
                  <a:lnTo>
                    <a:pt x="4684" y="123"/>
                  </a:lnTo>
                  <a:lnTo>
                    <a:pt x="4684" y="123"/>
                  </a:lnTo>
                  <a:lnTo>
                    <a:pt x="4684" y="123"/>
                  </a:lnTo>
                  <a:lnTo>
                    <a:pt x="4685" y="123"/>
                  </a:lnTo>
                  <a:lnTo>
                    <a:pt x="4685" y="123"/>
                  </a:lnTo>
                  <a:lnTo>
                    <a:pt x="4685" y="123"/>
                  </a:lnTo>
                  <a:lnTo>
                    <a:pt x="4685" y="123"/>
                  </a:lnTo>
                  <a:lnTo>
                    <a:pt x="4686" y="123"/>
                  </a:lnTo>
                  <a:lnTo>
                    <a:pt x="4686" y="123"/>
                  </a:lnTo>
                  <a:lnTo>
                    <a:pt x="4686" y="123"/>
                  </a:lnTo>
                  <a:lnTo>
                    <a:pt x="4687" y="123"/>
                  </a:lnTo>
                  <a:lnTo>
                    <a:pt x="4687" y="123"/>
                  </a:lnTo>
                  <a:lnTo>
                    <a:pt x="4687" y="123"/>
                  </a:lnTo>
                  <a:lnTo>
                    <a:pt x="4688" y="123"/>
                  </a:lnTo>
                  <a:lnTo>
                    <a:pt x="4688" y="123"/>
                  </a:lnTo>
                  <a:lnTo>
                    <a:pt x="4688" y="123"/>
                  </a:lnTo>
                  <a:lnTo>
                    <a:pt x="4688" y="123"/>
                  </a:lnTo>
                  <a:lnTo>
                    <a:pt x="4689" y="123"/>
                  </a:lnTo>
                  <a:lnTo>
                    <a:pt x="4689" y="123"/>
                  </a:lnTo>
                  <a:lnTo>
                    <a:pt x="4689" y="123"/>
                  </a:lnTo>
                  <a:lnTo>
                    <a:pt x="4690" y="123"/>
                  </a:lnTo>
                  <a:lnTo>
                    <a:pt x="4690" y="123"/>
                  </a:lnTo>
                  <a:lnTo>
                    <a:pt x="4690" y="123"/>
                  </a:lnTo>
                  <a:lnTo>
                    <a:pt x="4690" y="123"/>
                  </a:lnTo>
                  <a:lnTo>
                    <a:pt x="4691" y="123"/>
                  </a:lnTo>
                  <a:lnTo>
                    <a:pt x="4691" y="123"/>
                  </a:lnTo>
                  <a:lnTo>
                    <a:pt x="4691" y="123"/>
                  </a:lnTo>
                  <a:lnTo>
                    <a:pt x="4692" y="123"/>
                  </a:lnTo>
                  <a:lnTo>
                    <a:pt x="4692" y="123"/>
                  </a:lnTo>
                  <a:lnTo>
                    <a:pt x="4692" y="123"/>
                  </a:lnTo>
                  <a:lnTo>
                    <a:pt x="4692" y="123"/>
                  </a:lnTo>
                  <a:lnTo>
                    <a:pt x="4693" y="123"/>
                  </a:lnTo>
                  <a:lnTo>
                    <a:pt x="4693" y="123"/>
                  </a:lnTo>
                  <a:lnTo>
                    <a:pt x="4693" y="123"/>
                  </a:lnTo>
                  <a:lnTo>
                    <a:pt x="4694" y="123"/>
                  </a:lnTo>
                  <a:lnTo>
                    <a:pt x="4694" y="123"/>
                  </a:lnTo>
                  <a:lnTo>
                    <a:pt x="4694" y="123"/>
                  </a:lnTo>
                  <a:lnTo>
                    <a:pt x="4694" y="123"/>
                  </a:lnTo>
                  <a:lnTo>
                    <a:pt x="4695" y="123"/>
                  </a:lnTo>
                  <a:lnTo>
                    <a:pt x="4695" y="123"/>
                  </a:lnTo>
                  <a:lnTo>
                    <a:pt x="4695" y="123"/>
                  </a:lnTo>
                  <a:lnTo>
                    <a:pt x="4695" y="123"/>
                  </a:lnTo>
                  <a:lnTo>
                    <a:pt x="4696" y="123"/>
                  </a:lnTo>
                  <a:lnTo>
                    <a:pt x="4696" y="123"/>
                  </a:lnTo>
                  <a:lnTo>
                    <a:pt x="4696" y="123"/>
                  </a:lnTo>
                  <a:lnTo>
                    <a:pt x="4697" y="123"/>
                  </a:lnTo>
                  <a:lnTo>
                    <a:pt x="4697" y="123"/>
                  </a:lnTo>
                  <a:lnTo>
                    <a:pt x="4697" y="123"/>
                  </a:lnTo>
                  <a:lnTo>
                    <a:pt x="4698" y="123"/>
                  </a:lnTo>
                  <a:lnTo>
                    <a:pt x="4698" y="123"/>
                  </a:lnTo>
                  <a:lnTo>
                    <a:pt x="4698" y="123"/>
                  </a:lnTo>
                  <a:lnTo>
                    <a:pt x="4698" y="123"/>
                  </a:lnTo>
                  <a:lnTo>
                    <a:pt x="4699" y="123"/>
                  </a:lnTo>
                  <a:lnTo>
                    <a:pt x="4699" y="123"/>
                  </a:lnTo>
                  <a:lnTo>
                    <a:pt x="4699" y="123"/>
                  </a:lnTo>
                  <a:lnTo>
                    <a:pt x="4700" y="123"/>
                  </a:lnTo>
                  <a:lnTo>
                    <a:pt x="4700" y="123"/>
                  </a:lnTo>
                  <a:lnTo>
                    <a:pt x="4700" y="123"/>
                  </a:lnTo>
                  <a:lnTo>
                    <a:pt x="4700" y="123"/>
                  </a:lnTo>
                  <a:lnTo>
                    <a:pt x="4700" y="123"/>
                  </a:lnTo>
                  <a:lnTo>
                    <a:pt x="4701" y="123"/>
                  </a:lnTo>
                  <a:lnTo>
                    <a:pt x="4701" y="123"/>
                  </a:lnTo>
                  <a:lnTo>
                    <a:pt x="4702" y="123"/>
                  </a:lnTo>
                  <a:lnTo>
                    <a:pt x="4702" y="123"/>
                  </a:lnTo>
                  <a:lnTo>
                    <a:pt x="4702" y="123"/>
                  </a:lnTo>
                  <a:lnTo>
                    <a:pt x="4702" y="123"/>
                  </a:lnTo>
                  <a:lnTo>
                    <a:pt x="4703" y="123"/>
                  </a:lnTo>
                  <a:lnTo>
                    <a:pt x="4703" y="123"/>
                  </a:lnTo>
                  <a:lnTo>
                    <a:pt x="4703" y="123"/>
                  </a:lnTo>
                  <a:lnTo>
                    <a:pt x="4704" y="123"/>
                  </a:lnTo>
                  <a:lnTo>
                    <a:pt x="4704" y="123"/>
                  </a:lnTo>
                  <a:lnTo>
                    <a:pt x="4704" y="123"/>
                  </a:lnTo>
                  <a:lnTo>
                    <a:pt x="4704" y="123"/>
                  </a:lnTo>
                  <a:lnTo>
                    <a:pt x="4705" y="123"/>
                  </a:lnTo>
                  <a:lnTo>
                    <a:pt x="4705" y="123"/>
                  </a:lnTo>
                  <a:lnTo>
                    <a:pt x="4705" y="123"/>
                  </a:lnTo>
                  <a:lnTo>
                    <a:pt x="4706" y="123"/>
                  </a:lnTo>
                  <a:lnTo>
                    <a:pt x="4706" y="123"/>
                  </a:lnTo>
                  <a:lnTo>
                    <a:pt x="4706" y="123"/>
                  </a:lnTo>
                  <a:lnTo>
                    <a:pt x="4706" y="123"/>
                  </a:lnTo>
                  <a:lnTo>
                    <a:pt x="4707" y="123"/>
                  </a:lnTo>
                  <a:lnTo>
                    <a:pt x="4707" y="123"/>
                  </a:lnTo>
                  <a:lnTo>
                    <a:pt x="4707" y="123"/>
                  </a:lnTo>
                  <a:lnTo>
                    <a:pt x="4708" y="123"/>
                  </a:lnTo>
                  <a:lnTo>
                    <a:pt x="4708" y="123"/>
                  </a:lnTo>
                  <a:lnTo>
                    <a:pt x="4708" y="123"/>
                  </a:lnTo>
                  <a:lnTo>
                    <a:pt x="4708" y="123"/>
                  </a:lnTo>
                  <a:lnTo>
                    <a:pt x="4709" y="123"/>
                  </a:lnTo>
                  <a:lnTo>
                    <a:pt x="4709" y="123"/>
                  </a:lnTo>
                  <a:lnTo>
                    <a:pt x="4709" y="123"/>
                  </a:lnTo>
                  <a:lnTo>
                    <a:pt x="4710" y="123"/>
                  </a:lnTo>
                  <a:lnTo>
                    <a:pt x="4710" y="123"/>
                  </a:lnTo>
                  <a:lnTo>
                    <a:pt x="4710" y="123"/>
                  </a:lnTo>
                  <a:lnTo>
                    <a:pt x="4710" y="123"/>
                  </a:lnTo>
                  <a:lnTo>
                    <a:pt x="4711" y="123"/>
                  </a:lnTo>
                  <a:lnTo>
                    <a:pt x="4711" y="123"/>
                  </a:lnTo>
                  <a:lnTo>
                    <a:pt x="4711" y="123"/>
                  </a:lnTo>
                  <a:lnTo>
                    <a:pt x="4712" y="123"/>
                  </a:lnTo>
                  <a:lnTo>
                    <a:pt x="4712" y="123"/>
                  </a:lnTo>
                  <a:lnTo>
                    <a:pt x="4712" y="123"/>
                  </a:lnTo>
                  <a:lnTo>
                    <a:pt x="4713" y="123"/>
                  </a:lnTo>
                  <a:lnTo>
                    <a:pt x="4713" y="123"/>
                  </a:lnTo>
                  <a:lnTo>
                    <a:pt x="4713" y="123"/>
                  </a:lnTo>
                  <a:lnTo>
                    <a:pt x="4713" y="123"/>
                  </a:lnTo>
                  <a:lnTo>
                    <a:pt x="4714" y="123"/>
                  </a:lnTo>
                  <a:lnTo>
                    <a:pt x="4714" y="123"/>
                  </a:lnTo>
                  <a:lnTo>
                    <a:pt x="4714" y="123"/>
                  </a:lnTo>
                  <a:lnTo>
                    <a:pt x="4715" y="123"/>
                  </a:lnTo>
                  <a:lnTo>
                    <a:pt x="4715" y="123"/>
                  </a:lnTo>
                  <a:lnTo>
                    <a:pt x="4715" y="123"/>
                  </a:lnTo>
                  <a:lnTo>
                    <a:pt x="4715" y="123"/>
                  </a:lnTo>
                  <a:lnTo>
                    <a:pt x="4716" y="123"/>
                  </a:lnTo>
                  <a:lnTo>
                    <a:pt x="4716" y="123"/>
                  </a:lnTo>
                  <a:lnTo>
                    <a:pt x="4716" y="123"/>
                  </a:lnTo>
                  <a:lnTo>
                    <a:pt x="4717" y="123"/>
                  </a:lnTo>
                  <a:lnTo>
                    <a:pt x="4717" y="123"/>
                  </a:lnTo>
                  <a:lnTo>
                    <a:pt x="4717" y="123"/>
                  </a:lnTo>
                  <a:lnTo>
                    <a:pt x="4717" y="123"/>
                  </a:lnTo>
                  <a:lnTo>
                    <a:pt x="4718" y="123"/>
                  </a:lnTo>
                  <a:lnTo>
                    <a:pt x="4718" y="123"/>
                  </a:lnTo>
                  <a:lnTo>
                    <a:pt x="4718" y="123"/>
                  </a:lnTo>
                  <a:lnTo>
                    <a:pt x="4719" y="123"/>
                  </a:lnTo>
                  <a:lnTo>
                    <a:pt x="4719" y="123"/>
                  </a:lnTo>
                  <a:lnTo>
                    <a:pt x="4719" y="123"/>
                  </a:lnTo>
                  <a:lnTo>
                    <a:pt x="4719" y="123"/>
                  </a:lnTo>
                  <a:lnTo>
                    <a:pt x="4720" y="123"/>
                  </a:lnTo>
                  <a:lnTo>
                    <a:pt x="4720" y="123"/>
                  </a:lnTo>
                  <a:lnTo>
                    <a:pt x="4720" y="123"/>
                  </a:lnTo>
                  <a:lnTo>
                    <a:pt x="4721" y="123"/>
                  </a:lnTo>
                  <a:lnTo>
                    <a:pt x="4721" y="123"/>
                  </a:lnTo>
                  <a:lnTo>
                    <a:pt x="4721" y="123"/>
                  </a:lnTo>
                  <a:lnTo>
                    <a:pt x="4721" y="123"/>
                  </a:lnTo>
                  <a:lnTo>
                    <a:pt x="4722" y="123"/>
                  </a:lnTo>
                  <a:lnTo>
                    <a:pt x="4722" y="123"/>
                  </a:lnTo>
                  <a:lnTo>
                    <a:pt x="4722" y="123"/>
                  </a:lnTo>
                  <a:lnTo>
                    <a:pt x="4723" y="123"/>
                  </a:lnTo>
                  <a:lnTo>
                    <a:pt x="4723" y="123"/>
                  </a:lnTo>
                  <a:lnTo>
                    <a:pt x="4723" y="123"/>
                  </a:lnTo>
                  <a:lnTo>
                    <a:pt x="4723" y="123"/>
                  </a:lnTo>
                  <a:lnTo>
                    <a:pt x="4724" y="123"/>
                  </a:lnTo>
                  <a:lnTo>
                    <a:pt x="4724" y="123"/>
                  </a:lnTo>
                  <a:lnTo>
                    <a:pt x="4724" y="123"/>
                  </a:lnTo>
                  <a:lnTo>
                    <a:pt x="4725" y="123"/>
                  </a:lnTo>
                  <a:lnTo>
                    <a:pt x="4725" y="123"/>
                  </a:lnTo>
                  <a:lnTo>
                    <a:pt x="4725" y="123"/>
                  </a:lnTo>
                  <a:lnTo>
                    <a:pt x="4725" y="123"/>
                  </a:lnTo>
                  <a:lnTo>
                    <a:pt x="4726" y="123"/>
                  </a:lnTo>
                  <a:lnTo>
                    <a:pt x="4726" y="123"/>
                  </a:lnTo>
                  <a:lnTo>
                    <a:pt x="4726" y="123"/>
                  </a:lnTo>
                  <a:lnTo>
                    <a:pt x="4726" y="123"/>
                  </a:lnTo>
                  <a:lnTo>
                    <a:pt x="4727" y="123"/>
                  </a:lnTo>
                  <a:lnTo>
                    <a:pt x="4727" y="123"/>
                  </a:lnTo>
                  <a:lnTo>
                    <a:pt x="4727" y="123"/>
                  </a:lnTo>
                  <a:lnTo>
                    <a:pt x="4728" y="123"/>
                  </a:lnTo>
                  <a:lnTo>
                    <a:pt x="4728" y="123"/>
                  </a:lnTo>
                  <a:lnTo>
                    <a:pt x="4728" y="123"/>
                  </a:lnTo>
                  <a:lnTo>
                    <a:pt x="4729" y="123"/>
                  </a:lnTo>
                  <a:lnTo>
                    <a:pt x="4729" y="123"/>
                  </a:lnTo>
                  <a:lnTo>
                    <a:pt x="4729" y="123"/>
                  </a:lnTo>
                  <a:lnTo>
                    <a:pt x="4729" y="123"/>
                  </a:lnTo>
                  <a:lnTo>
                    <a:pt x="4730" y="123"/>
                  </a:lnTo>
                  <a:lnTo>
                    <a:pt x="4730" y="123"/>
                  </a:lnTo>
                  <a:lnTo>
                    <a:pt x="4730" y="123"/>
                  </a:lnTo>
                  <a:lnTo>
                    <a:pt x="4731" y="123"/>
                  </a:lnTo>
                  <a:lnTo>
                    <a:pt x="4731" y="123"/>
                  </a:lnTo>
                  <a:lnTo>
                    <a:pt x="4731" y="123"/>
                  </a:lnTo>
                  <a:lnTo>
                    <a:pt x="4731" y="123"/>
                  </a:lnTo>
                  <a:lnTo>
                    <a:pt x="4731" y="123"/>
                  </a:lnTo>
                  <a:lnTo>
                    <a:pt x="4732" y="123"/>
                  </a:lnTo>
                  <a:lnTo>
                    <a:pt x="4732" y="123"/>
                  </a:lnTo>
                  <a:lnTo>
                    <a:pt x="4733" y="123"/>
                  </a:lnTo>
                  <a:lnTo>
                    <a:pt x="4733" y="123"/>
                  </a:lnTo>
                  <a:lnTo>
                    <a:pt x="4733" y="123"/>
                  </a:lnTo>
                  <a:lnTo>
                    <a:pt x="4733" y="123"/>
                  </a:lnTo>
                  <a:lnTo>
                    <a:pt x="4734" y="123"/>
                  </a:lnTo>
                  <a:lnTo>
                    <a:pt x="4734" y="123"/>
                  </a:lnTo>
                  <a:lnTo>
                    <a:pt x="4734" y="123"/>
                  </a:lnTo>
                  <a:lnTo>
                    <a:pt x="4735" y="123"/>
                  </a:lnTo>
                  <a:lnTo>
                    <a:pt x="4735" y="123"/>
                  </a:lnTo>
                  <a:lnTo>
                    <a:pt x="4735" y="123"/>
                  </a:lnTo>
                  <a:lnTo>
                    <a:pt x="4735" y="123"/>
                  </a:lnTo>
                  <a:lnTo>
                    <a:pt x="4736" y="123"/>
                  </a:lnTo>
                  <a:lnTo>
                    <a:pt x="4736" y="123"/>
                  </a:lnTo>
                  <a:lnTo>
                    <a:pt x="4736" y="123"/>
                  </a:lnTo>
                  <a:lnTo>
                    <a:pt x="4737" y="123"/>
                  </a:lnTo>
                  <a:lnTo>
                    <a:pt x="4737" y="123"/>
                  </a:lnTo>
                  <a:lnTo>
                    <a:pt x="4737" y="123"/>
                  </a:lnTo>
                  <a:lnTo>
                    <a:pt x="4737" y="123"/>
                  </a:lnTo>
                  <a:lnTo>
                    <a:pt x="4738" y="123"/>
                  </a:lnTo>
                  <a:lnTo>
                    <a:pt x="4738" y="123"/>
                  </a:lnTo>
                  <a:lnTo>
                    <a:pt x="4738" y="123"/>
                  </a:lnTo>
                  <a:lnTo>
                    <a:pt x="4739" y="123"/>
                  </a:lnTo>
                  <a:lnTo>
                    <a:pt x="4739" y="123"/>
                  </a:lnTo>
                  <a:lnTo>
                    <a:pt x="4739" y="123"/>
                  </a:lnTo>
                  <a:lnTo>
                    <a:pt x="4740" y="123"/>
                  </a:lnTo>
                  <a:lnTo>
                    <a:pt x="4740" y="123"/>
                  </a:lnTo>
                  <a:lnTo>
                    <a:pt x="4740" y="123"/>
                  </a:lnTo>
                  <a:lnTo>
                    <a:pt x="4740" y="123"/>
                  </a:lnTo>
                  <a:lnTo>
                    <a:pt x="4741" y="123"/>
                  </a:lnTo>
                  <a:lnTo>
                    <a:pt x="4741" y="123"/>
                  </a:lnTo>
                  <a:lnTo>
                    <a:pt x="4741" y="123"/>
                  </a:lnTo>
                  <a:lnTo>
                    <a:pt x="4742" y="123"/>
                  </a:lnTo>
                  <a:lnTo>
                    <a:pt x="4742" y="123"/>
                  </a:lnTo>
                  <a:lnTo>
                    <a:pt x="4742" y="123"/>
                  </a:lnTo>
                  <a:lnTo>
                    <a:pt x="4742" y="123"/>
                  </a:lnTo>
                  <a:lnTo>
                    <a:pt x="4743" y="123"/>
                  </a:lnTo>
                  <a:lnTo>
                    <a:pt x="4743" y="123"/>
                  </a:lnTo>
                  <a:lnTo>
                    <a:pt x="4743" y="123"/>
                  </a:lnTo>
                  <a:lnTo>
                    <a:pt x="4744" y="123"/>
                  </a:lnTo>
                  <a:lnTo>
                    <a:pt x="4744" y="123"/>
                  </a:lnTo>
                  <a:lnTo>
                    <a:pt x="4744" y="123"/>
                  </a:lnTo>
                  <a:lnTo>
                    <a:pt x="4744" y="123"/>
                  </a:lnTo>
                  <a:lnTo>
                    <a:pt x="4745" y="123"/>
                  </a:lnTo>
                  <a:lnTo>
                    <a:pt x="4745" y="123"/>
                  </a:lnTo>
                  <a:lnTo>
                    <a:pt x="4745" y="123"/>
                  </a:lnTo>
                  <a:lnTo>
                    <a:pt x="4746" y="123"/>
                  </a:lnTo>
                  <a:lnTo>
                    <a:pt x="4746" y="123"/>
                  </a:lnTo>
                  <a:lnTo>
                    <a:pt x="4746" y="123"/>
                  </a:lnTo>
                  <a:lnTo>
                    <a:pt x="4746" y="123"/>
                  </a:lnTo>
                  <a:lnTo>
                    <a:pt x="4747" y="123"/>
                  </a:lnTo>
                  <a:lnTo>
                    <a:pt x="4747" y="123"/>
                  </a:lnTo>
                  <a:lnTo>
                    <a:pt x="4747" y="123"/>
                  </a:lnTo>
                  <a:lnTo>
                    <a:pt x="4748" y="123"/>
                  </a:lnTo>
                  <a:lnTo>
                    <a:pt x="4748" y="123"/>
                  </a:lnTo>
                  <a:lnTo>
                    <a:pt x="4748" y="123"/>
                  </a:lnTo>
                  <a:lnTo>
                    <a:pt x="4748" y="123"/>
                  </a:lnTo>
                  <a:lnTo>
                    <a:pt x="4749" y="123"/>
                  </a:lnTo>
                  <a:lnTo>
                    <a:pt x="4749" y="123"/>
                  </a:lnTo>
                  <a:lnTo>
                    <a:pt x="4749" y="123"/>
                  </a:lnTo>
                  <a:lnTo>
                    <a:pt x="4750" y="123"/>
                  </a:lnTo>
                  <a:lnTo>
                    <a:pt x="4750" y="123"/>
                  </a:lnTo>
                  <a:lnTo>
                    <a:pt x="4750" y="123"/>
                  </a:lnTo>
                  <a:lnTo>
                    <a:pt x="4750" y="123"/>
                  </a:lnTo>
                  <a:lnTo>
                    <a:pt x="4751" y="123"/>
                  </a:lnTo>
                  <a:lnTo>
                    <a:pt x="4751" y="123"/>
                  </a:lnTo>
                  <a:lnTo>
                    <a:pt x="4751" y="123"/>
                  </a:lnTo>
                  <a:lnTo>
                    <a:pt x="4752" y="123"/>
                  </a:lnTo>
                  <a:lnTo>
                    <a:pt x="4752" y="123"/>
                  </a:lnTo>
                  <a:lnTo>
                    <a:pt x="4752" y="123"/>
                  </a:lnTo>
                  <a:lnTo>
                    <a:pt x="4752" y="123"/>
                  </a:lnTo>
                  <a:lnTo>
                    <a:pt x="4753" y="123"/>
                  </a:lnTo>
                  <a:lnTo>
                    <a:pt x="4753" y="123"/>
                  </a:lnTo>
                  <a:lnTo>
                    <a:pt x="4753" y="123"/>
                  </a:lnTo>
                  <a:lnTo>
                    <a:pt x="4754" y="123"/>
                  </a:lnTo>
                  <a:lnTo>
                    <a:pt x="4754" y="123"/>
                  </a:lnTo>
                  <a:lnTo>
                    <a:pt x="4754" y="123"/>
                  </a:lnTo>
                  <a:lnTo>
                    <a:pt x="4754" y="123"/>
                  </a:lnTo>
                  <a:lnTo>
                    <a:pt x="4755" y="123"/>
                  </a:lnTo>
                  <a:lnTo>
                    <a:pt x="4755" y="123"/>
                  </a:lnTo>
                  <a:lnTo>
                    <a:pt x="4755" y="123"/>
                  </a:lnTo>
                  <a:lnTo>
                    <a:pt x="4756" y="123"/>
                  </a:lnTo>
                  <a:lnTo>
                    <a:pt x="4756" y="123"/>
                  </a:lnTo>
                  <a:lnTo>
                    <a:pt x="4756" y="123"/>
                  </a:lnTo>
                  <a:lnTo>
                    <a:pt x="4756" y="123"/>
                  </a:lnTo>
                  <a:lnTo>
                    <a:pt x="4757" y="123"/>
                  </a:lnTo>
                  <a:lnTo>
                    <a:pt x="4757" y="123"/>
                  </a:lnTo>
                  <a:lnTo>
                    <a:pt x="4757" y="123"/>
                  </a:lnTo>
                  <a:lnTo>
                    <a:pt x="4757" y="123"/>
                  </a:lnTo>
                  <a:lnTo>
                    <a:pt x="4758" y="123"/>
                  </a:lnTo>
                  <a:lnTo>
                    <a:pt x="4758" y="123"/>
                  </a:lnTo>
                  <a:lnTo>
                    <a:pt x="4758" y="123"/>
                  </a:lnTo>
                  <a:lnTo>
                    <a:pt x="4759" y="123"/>
                  </a:lnTo>
                  <a:lnTo>
                    <a:pt x="4759" y="123"/>
                  </a:lnTo>
                  <a:lnTo>
                    <a:pt x="4759" y="123"/>
                  </a:lnTo>
                  <a:lnTo>
                    <a:pt x="4760" y="123"/>
                  </a:lnTo>
                  <a:lnTo>
                    <a:pt x="4760" y="123"/>
                  </a:lnTo>
                  <a:lnTo>
                    <a:pt x="4760" y="123"/>
                  </a:lnTo>
                  <a:lnTo>
                    <a:pt x="4760" y="123"/>
                  </a:lnTo>
                  <a:lnTo>
                    <a:pt x="4761" y="123"/>
                  </a:lnTo>
                  <a:lnTo>
                    <a:pt x="4761" y="123"/>
                  </a:lnTo>
                  <a:lnTo>
                    <a:pt x="4761" y="123"/>
                  </a:lnTo>
                  <a:lnTo>
                    <a:pt x="4762" y="123"/>
                  </a:lnTo>
                  <a:lnTo>
                    <a:pt x="4762" y="123"/>
                  </a:lnTo>
                  <a:lnTo>
                    <a:pt x="4762" y="123"/>
                  </a:lnTo>
                  <a:lnTo>
                    <a:pt x="4762" y="123"/>
                  </a:lnTo>
                  <a:lnTo>
                    <a:pt x="4762" y="123"/>
                  </a:lnTo>
                  <a:lnTo>
                    <a:pt x="4763" y="123"/>
                  </a:lnTo>
                  <a:lnTo>
                    <a:pt x="4763" y="123"/>
                  </a:lnTo>
                  <a:lnTo>
                    <a:pt x="4764" y="123"/>
                  </a:lnTo>
                  <a:lnTo>
                    <a:pt x="4764" y="123"/>
                  </a:lnTo>
                  <a:lnTo>
                    <a:pt x="4764" y="123"/>
                  </a:lnTo>
                  <a:lnTo>
                    <a:pt x="4765" y="123"/>
                  </a:lnTo>
                  <a:lnTo>
                    <a:pt x="4765" y="123"/>
                  </a:lnTo>
                  <a:lnTo>
                    <a:pt x="4765" y="123"/>
                  </a:lnTo>
                  <a:lnTo>
                    <a:pt x="4765" y="123"/>
                  </a:lnTo>
                  <a:lnTo>
                    <a:pt x="4766" y="123"/>
                  </a:lnTo>
                  <a:lnTo>
                    <a:pt x="4766" y="123"/>
                  </a:lnTo>
                  <a:lnTo>
                    <a:pt x="4766" y="123"/>
                  </a:lnTo>
                  <a:lnTo>
                    <a:pt x="4767" y="123"/>
                  </a:lnTo>
                  <a:lnTo>
                    <a:pt x="4767" y="123"/>
                  </a:lnTo>
                  <a:lnTo>
                    <a:pt x="4767" y="123"/>
                  </a:lnTo>
                  <a:lnTo>
                    <a:pt x="4767" y="123"/>
                  </a:lnTo>
                  <a:lnTo>
                    <a:pt x="4768" y="123"/>
                  </a:lnTo>
                  <a:lnTo>
                    <a:pt x="4768" y="123"/>
                  </a:lnTo>
                  <a:lnTo>
                    <a:pt x="4768" y="123"/>
                  </a:lnTo>
                  <a:lnTo>
                    <a:pt x="4769" y="123"/>
                  </a:lnTo>
                  <a:lnTo>
                    <a:pt x="4769" y="123"/>
                  </a:lnTo>
                  <a:lnTo>
                    <a:pt x="4769" y="123"/>
                  </a:lnTo>
                  <a:lnTo>
                    <a:pt x="4769" y="123"/>
                  </a:lnTo>
                  <a:lnTo>
                    <a:pt x="4770" y="123"/>
                  </a:lnTo>
                  <a:lnTo>
                    <a:pt x="4770" y="123"/>
                  </a:lnTo>
                  <a:lnTo>
                    <a:pt x="4770" y="123"/>
                  </a:lnTo>
                  <a:lnTo>
                    <a:pt x="4771" y="123"/>
                  </a:lnTo>
                  <a:lnTo>
                    <a:pt x="4771" y="123"/>
                  </a:lnTo>
                  <a:lnTo>
                    <a:pt x="4771" y="123"/>
                  </a:lnTo>
                  <a:lnTo>
                    <a:pt x="4771" y="123"/>
                  </a:lnTo>
                  <a:lnTo>
                    <a:pt x="4772" y="123"/>
                  </a:lnTo>
                  <a:lnTo>
                    <a:pt x="4772" y="123"/>
                  </a:lnTo>
                  <a:lnTo>
                    <a:pt x="4772" y="123"/>
                  </a:lnTo>
                  <a:lnTo>
                    <a:pt x="4773" y="123"/>
                  </a:lnTo>
                  <a:lnTo>
                    <a:pt x="4773" y="123"/>
                  </a:lnTo>
                  <a:lnTo>
                    <a:pt x="4773" y="123"/>
                  </a:lnTo>
                  <a:lnTo>
                    <a:pt x="4773" y="123"/>
                  </a:lnTo>
                  <a:lnTo>
                    <a:pt x="4774" y="123"/>
                  </a:lnTo>
                  <a:lnTo>
                    <a:pt x="4774" y="123"/>
                  </a:lnTo>
                  <a:lnTo>
                    <a:pt x="4774" y="123"/>
                  </a:lnTo>
                  <a:lnTo>
                    <a:pt x="4775" y="123"/>
                  </a:lnTo>
                  <a:lnTo>
                    <a:pt x="4775" y="123"/>
                  </a:lnTo>
                  <a:lnTo>
                    <a:pt x="4775" y="123"/>
                  </a:lnTo>
                  <a:lnTo>
                    <a:pt x="4775" y="123"/>
                  </a:lnTo>
                  <a:lnTo>
                    <a:pt x="4776" y="123"/>
                  </a:lnTo>
                  <a:lnTo>
                    <a:pt x="4776" y="123"/>
                  </a:lnTo>
                  <a:lnTo>
                    <a:pt x="4776" y="123"/>
                  </a:lnTo>
                  <a:lnTo>
                    <a:pt x="4777" y="123"/>
                  </a:lnTo>
                  <a:lnTo>
                    <a:pt x="4777" y="123"/>
                  </a:lnTo>
                  <a:lnTo>
                    <a:pt x="4777" y="123"/>
                  </a:lnTo>
                  <a:lnTo>
                    <a:pt x="4777" y="123"/>
                  </a:lnTo>
                  <a:lnTo>
                    <a:pt x="4778" y="123"/>
                  </a:lnTo>
                  <a:lnTo>
                    <a:pt x="4778" y="123"/>
                  </a:lnTo>
                  <a:lnTo>
                    <a:pt x="4778" y="123"/>
                  </a:lnTo>
                  <a:lnTo>
                    <a:pt x="4779" y="123"/>
                  </a:lnTo>
                  <a:lnTo>
                    <a:pt x="4779" y="123"/>
                  </a:lnTo>
                  <a:lnTo>
                    <a:pt x="4779" y="123"/>
                  </a:lnTo>
                  <a:lnTo>
                    <a:pt x="4779" y="123"/>
                  </a:lnTo>
                  <a:lnTo>
                    <a:pt x="4780" y="123"/>
                  </a:lnTo>
                  <a:lnTo>
                    <a:pt x="4780" y="123"/>
                  </a:lnTo>
                  <a:lnTo>
                    <a:pt x="4780" y="123"/>
                  </a:lnTo>
                  <a:lnTo>
                    <a:pt x="4781" y="123"/>
                  </a:lnTo>
                  <a:lnTo>
                    <a:pt x="4781" y="123"/>
                  </a:lnTo>
                  <a:lnTo>
                    <a:pt x="4781" y="123"/>
                  </a:lnTo>
                  <a:lnTo>
                    <a:pt x="4781" y="123"/>
                  </a:lnTo>
                  <a:lnTo>
                    <a:pt x="4782" y="123"/>
                  </a:lnTo>
                  <a:lnTo>
                    <a:pt x="4782" y="123"/>
                  </a:lnTo>
                  <a:lnTo>
                    <a:pt x="4782" y="123"/>
                  </a:lnTo>
                  <a:lnTo>
                    <a:pt x="4783" y="123"/>
                  </a:lnTo>
                  <a:lnTo>
                    <a:pt x="4783" y="123"/>
                  </a:lnTo>
                  <a:lnTo>
                    <a:pt x="4783" y="123"/>
                  </a:lnTo>
                  <a:lnTo>
                    <a:pt x="4783" y="123"/>
                  </a:lnTo>
                  <a:lnTo>
                    <a:pt x="4784" y="123"/>
                  </a:lnTo>
                  <a:lnTo>
                    <a:pt x="4784" y="123"/>
                  </a:lnTo>
                  <a:lnTo>
                    <a:pt x="4784" y="123"/>
                  </a:lnTo>
                  <a:lnTo>
                    <a:pt x="4785" y="123"/>
                  </a:lnTo>
                  <a:lnTo>
                    <a:pt x="4785" y="123"/>
                  </a:lnTo>
                  <a:lnTo>
                    <a:pt x="4785" y="123"/>
                  </a:lnTo>
                  <a:lnTo>
                    <a:pt x="4785" y="123"/>
                  </a:lnTo>
                  <a:lnTo>
                    <a:pt x="4786" y="123"/>
                  </a:lnTo>
                  <a:lnTo>
                    <a:pt x="4786" y="123"/>
                  </a:lnTo>
                  <a:lnTo>
                    <a:pt x="4786" y="123"/>
                  </a:lnTo>
                  <a:lnTo>
                    <a:pt x="4787" y="123"/>
                  </a:lnTo>
                  <a:lnTo>
                    <a:pt x="4787" y="123"/>
                  </a:lnTo>
                  <a:lnTo>
                    <a:pt x="4787" y="123"/>
                  </a:lnTo>
                  <a:lnTo>
                    <a:pt x="4787" y="123"/>
                  </a:lnTo>
                  <a:lnTo>
                    <a:pt x="4788" y="123"/>
                  </a:lnTo>
                  <a:lnTo>
                    <a:pt x="4788" y="123"/>
                  </a:lnTo>
                  <a:lnTo>
                    <a:pt x="4788" y="123"/>
                  </a:lnTo>
                  <a:lnTo>
                    <a:pt x="4788" y="123"/>
                  </a:lnTo>
                  <a:lnTo>
                    <a:pt x="4789" y="123"/>
                  </a:lnTo>
                  <a:lnTo>
                    <a:pt x="4789" y="123"/>
                  </a:lnTo>
                  <a:lnTo>
                    <a:pt x="4790" y="123"/>
                  </a:lnTo>
                  <a:lnTo>
                    <a:pt x="4790" y="123"/>
                  </a:lnTo>
                  <a:lnTo>
                    <a:pt x="4790" y="123"/>
                  </a:lnTo>
                  <a:lnTo>
                    <a:pt x="4790" y="123"/>
                  </a:lnTo>
                  <a:lnTo>
                    <a:pt x="4791" y="123"/>
                  </a:lnTo>
                  <a:lnTo>
                    <a:pt x="4791" y="123"/>
                  </a:lnTo>
                  <a:lnTo>
                    <a:pt x="4791" y="123"/>
                  </a:lnTo>
                  <a:lnTo>
                    <a:pt x="4792" y="123"/>
                  </a:lnTo>
                  <a:lnTo>
                    <a:pt x="4792" y="123"/>
                  </a:lnTo>
                  <a:lnTo>
                    <a:pt x="4792" y="123"/>
                  </a:lnTo>
                  <a:lnTo>
                    <a:pt x="4792" y="123"/>
                  </a:lnTo>
                  <a:lnTo>
                    <a:pt x="4793" y="123"/>
                  </a:lnTo>
                  <a:lnTo>
                    <a:pt x="4793" y="123"/>
                  </a:lnTo>
                  <a:lnTo>
                    <a:pt x="4793" y="123"/>
                  </a:lnTo>
                  <a:lnTo>
                    <a:pt x="4794" y="123"/>
                  </a:lnTo>
                  <a:lnTo>
                    <a:pt x="4794" y="123"/>
                  </a:lnTo>
                  <a:lnTo>
                    <a:pt x="4794" y="123"/>
                  </a:lnTo>
                  <a:lnTo>
                    <a:pt x="4794" y="123"/>
                  </a:lnTo>
                  <a:lnTo>
                    <a:pt x="4795" y="123"/>
                  </a:lnTo>
                  <a:lnTo>
                    <a:pt x="4795" y="123"/>
                  </a:lnTo>
                  <a:lnTo>
                    <a:pt x="4795" y="123"/>
                  </a:lnTo>
                  <a:lnTo>
                    <a:pt x="4796" y="123"/>
                  </a:lnTo>
                  <a:lnTo>
                    <a:pt x="4796" y="123"/>
                  </a:lnTo>
                  <a:lnTo>
                    <a:pt x="4796" y="123"/>
                  </a:lnTo>
                  <a:lnTo>
                    <a:pt x="4796" y="123"/>
                  </a:lnTo>
                  <a:lnTo>
                    <a:pt x="4797" y="123"/>
                  </a:lnTo>
                  <a:lnTo>
                    <a:pt x="4797" y="123"/>
                  </a:lnTo>
                  <a:lnTo>
                    <a:pt x="4797" y="123"/>
                  </a:lnTo>
                  <a:lnTo>
                    <a:pt x="4798" y="123"/>
                  </a:lnTo>
                  <a:lnTo>
                    <a:pt x="4798" y="123"/>
                  </a:lnTo>
                  <a:lnTo>
                    <a:pt x="4798" y="123"/>
                  </a:lnTo>
                  <a:lnTo>
                    <a:pt x="4798" y="123"/>
                  </a:lnTo>
                  <a:lnTo>
                    <a:pt x="4799" y="123"/>
                  </a:lnTo>
                  <a:lnTo>
                    <a:pt x="4799" y="123"/>
                  </a:lnTo>
                  <a:lnTo>
                    <a:pt x="4799" y="123"/>
                  </a:lnTo>
                  <a:lnTo>
                    <a:pt x="4800" y="123"/>
                  </a:lnTo>
                  <a:lnTo>
                    <a:pt x="4800" y="123"/>
                  </a:lnTo>
                  <a:lnTo>
                    <a:pt x="4800" y="123"/>
                  </a:lnTo>
                  <a:lnTo>
                    <a:pt x="4800" y="123"/>
                  </a:lnTo>
                  <a:lnTo>
                    <a:pt x="4801" y="123"/>
                  </a:lnTo>
                  <a:lnTo>
                    <a:pt x="4801" y="123"/>
                  </a:lnTo>
                  <a:lnTo>
                    <a:pt x="4801" y="123"/>
                  </a:lnTo>
                  <a:lnTo>
                    <a:pt x="4802" y="123"/>
                  </a:lnTo>
                  <a:lnTo>
                    <a:pt x="4802" y="123"/>
                  </a:lnTo>
                  <a:lnTo>
                    <a:pt x="4802" y="123"/>
                  </a:lnTo>
                  <a:lnTo>
                    <a:pt x="4802" y="123"/>
                  </a:lnTo>
                  <a:lnTo>
                    <a:pt x="4803" y="123"/>
                  </a:lnTo>
                  <a:lnTo>
                    <a:pt x="4803" y="123"/>
                  </a:lnTo>
                  <a:lnTo>
                    <a:pt x="4803" y="123"/>
                  </a:lnTo>
                  <a:lnTo>
                    <a:pt x="4804" y="123"/>
                  </a:lnTo>
                  <a:lnTo>
                    <a:pt x="4804" y="123"/>
                  </a:lnTo>
                  <a:lnTo>
                    <a:pt x="4804" y="123"/>
                  </a:lnTo>
                  <a:lnTo>
                    <a:pt x="4804" y="123"/>
                  </a:lnTo>
                  <a:lnTo>
                    <a:pt x="4805" y="123"/>
                  </a:lnTo>
                  <a:lnTo>
                    <a:pt x="4805" y="123"/>
                  </a:lnTo>
                  <a:lnTo>
                    <a:pt x="4805" y="123"/>
                  </a:lnTo>
                  <a:lnTo>
                    <a:pt x="4806" y="123"/>
                  </a:lnTo>
                  <a:lnTo>
                    <a:pt x="4806" y="123"/>
                  </a:lnTo>
                  <a:lnTo>
                    <a:pt x="4806" y="123"/>
                  </a:lnTo>
                  <a:lnTo>
                    <a:pt x="4806" y="123"/>
                  </a:lnTo>
                  <a:lnTo>
                    <a:pt x="4807" y="123"/>
                  </a:lnTo>
                  <a:lnTo>
                    <a:pt x="4807" y="123"/>
                  </a:lnTo>
                  <a:lnTo>
                    <a:pt x="4807" y="123"/>
                  </a:lnTo>
                  <a:lnTo>
                    <a:pt x="4808" y="123"/>
                  </a:lnTo>
                  <a:lnTo>
                    <a:pt x="4808" y="123"/>
                  </a:lnTo>
                  <a:lnTo>
                    <a:pt x="4808" y="123"/>
                  </a:lnTo>
                  <a:lnTo>
                    <a:pt x="4808" y="123"/>
                  </a:lnTo>
                  <a:lnTo>
                    <a:pt x="4809" y="123"/>
                  </a:lnTo>
                  <a:lnTo>
                    <a:pt x="4809" y="123"/>
                  </a:lnTo>
                  <a:lnTo>
                    <a:pt x="4809" y="123"/>
                  </a:lnTo>
                  <a:lnTo>
                    <a:pt x="4810" y="123"/>
                  </a:lnTo>
                  <a:lnTo>
                    <a:pt x="4810" y="123"/>
                  </a:lnTo>
                  <a:lnTo>
                    <a:pt x="4810" y="123"/>
                  </a:lnTo>
                  <a:lnTo>
                    <a:pt x="4810" y="123"/>
                  </a:lnTo>
                  <a:lnTo>
                    <a:pt x="4811" y="123"/>
                  </a:lnTo>
                  <a:lnTo>
                    <a:pt x="4811" y="123"/>
                  </a:lnTo>
                  <a:lnTo>
                    <a:pt x="4811" y="123"/>
                  </a:lnTo>
                  <a:lnTo>
                    <a:pt x="4812" y="123"/>
                  </a:lnTo>
                  <a:lnTo>
                    <a:pt x="4812" y="123"/>
                  </a:lnTo>
                  <a:lnTo>
                    <a:pt x="4812" y="123"/>
                  </a:lnTo>
                  <a:lnTo>
                    <a:pt x="4812" y="123"/>
                  </a:lnTo>
                  <a:lnTo>
                    <a:pt x="4813" y="123"/>
                  </a:lnTo>
                  <a:lnTo>
                    <a:pt x="4813" y="123"/>
                  </a:lnTo>
                  <a:lnTo>
                    <a:pt x="4813" y="123"/>
                  </a:lnTo>
                  <a:lnTo>
                    <a:pt x="4814" y="123"/>
                  </a:lnTo>
                  <a:lnTo>
                    <a:pt x="4814" y="123"/>
                  </a:lnTo>
                  <a:lnTo>
                    <a:pt x="4814" y="123"/>
                  </a:lnTo>
                  <a:lnTo>
                    <a:pt x="4814" y="123"/>
                  </a:lnTo>
                  <a:lnTo>
                    <a:pt x="4815" y="123"/>
                  </a:lnTo>
                  <a:lnTo>
                    <a:pt x="4815" y="123"/>
                  </a:lnTo>
                  <a:lnTo>
                    <a:pt x="4815" y="123"/>
                  </a:lnTo>
                  <a:lnTo>
                    <a:pt x="4816" y="123"/>
                  </a:lnTo>
                  <a:lnTo>
                    <a:pt x="4816" y="123"/>
                  </a:lnTo>
                  <a:lnTo>
                    <a:pt x="4816" y="123"/>
                  </a:lnTo>
                  <a:lnTo>
                    <a:pt x="4817" y="123"/>
                  </a:lnTo>
                  <a:lnTo>
                    <a:pt x="4817" y="123"/>
                  </a:lnTo>
                  <a:lnTo>
                    <a:pt x="4817" y="123"/>
                  </a:lnTo>
                  <a:lnTo>
                    <a:pt x="4817" y="123"/>
                  </a:lnTo>
                  <a:lnTo>
                    <a:pt x="4818" y="123"/>
                  </a:lnTo>
                  <a:lnTo>
                    <a:pt x="4818" y="123"/>
                  </a:lnTo>
                  <a:lnTo>
                    <a:pt x="4818" y="123"/>
                  </a:lnTo>
                  <a:lnTo>
                    <a:pt x="4819" y="123"/>
                  </a:lnTo>
                  <a:lnTo>
                    <a:pt x="4819" y="123"/>
                  </a:lnTo>
                  <a:lnTo>
                    <a:pt x="4819" y="123"/>
                  </a:lnTo>
                  <a:lnTo>
                    <a:pt x="4819" y="123"/>
                  </a:lnTo>
                  <a:lnTo>
                    <a:pt x="4819" y="123"/>
                  </a:lnTo>
                  <a:lnTo>
                    <a:pt x="4820" y="123"/>
                  </a:lnTo>
                  <a:lnTo>
                    <a:pt x="4820" y="123"/>
                  </a:lnTo>
                  <a:lnTo>
                    <a:pt x="4821" y="123"/>
                  </a:lnTo>
                  <a:lnTo>
                    <a:pt x="4821" y="123"/>
                  </a:lnTo>
                  <a:lnTo>
                    <a:pt x="4821" y="123"/>
                  </a:lnTo>
                  <a:lnTo>
                    <a:pt x="4821" y="123"/>
                  </a:lnTo>
                  <a:lnTo>
                    <a:pt x="4822" y="123"/>
                  </a:lnTo>
                  <a:lnTo>
                    <a:pt x="4822" y="123"/>
                  </a:lnTo>
                  <a:lnTo>
                    <a:pt x="4822" y="123"/>
                  </a:lnTo>
                  <a:lnTo>
                    <a:pt x="4823" y="123"/>
                  </a:lnTo>
                  <a:lnTo>
                    <a:pt x="4823" y="123"/>
                  </a:lnTo>
                  <a:lnTo>
                    <a:pt x="4823" y="123"/>
                  </a:lnTo>
                  <a:lnTo>
                    <a:pt x="4823" y="123"/>
                  </a:lnTo>
                  <a:lnTo>
                    <a:pt x="4824" y="123"/>
                  </a:lnTo>
                  <a:lnTo>
                    <a:pt x="4824" y="123"/>
                  </a:lnTo>
                  <a:lnTo>
                    <a:pt x="4824" y="123"/>
                  </a:lnTo>
                  <a:lnTo>
                    <a:pt x="4825" y="123"/>
                  </a:lnTo>
                  <a:lnTo>
                    <a:pt x="4825" y="123"/>
                  </a:lnTo>
                  <a:lnTo>
                    <a:pt x="4825" y="123"/>
                  </a:lnTo>
                  <a:lnTo>
                    <a:pt x="4825" y="123"/>
                  </a:lnTo>
                  <a:lnTo>
                    <a:pt x="4826" y="123"/>
                  </a:lnTo>
                  <a:lnTo>
                    <a:pt x="4826" y="123"/>
                  </a:lnTo>
                  <a:lnTo>
                    <a:pt x="4826" y="123"/>
                  </a:lnTo>
                  <a:lnTo>
                    <a:pt x="4827" y="123"/>
                  </a:lnTo>
                  <a:lnTo>
                    <a:pt x="4827" y="123"/>
                  </a:lnTo>
                  <a:lnTo>
                    <a:pt x="4827" y="123"/>
                  </a:lnTo>
                  <a:lnTo>
                    <a:pt x="4827" y="123"/>
                  </a:lnTo>
                  <a:lnTo>
                    <a:pt x="4828" y="123"/>
                  </a:lnTo>
                  <a:lnTo>
                    <a:pt x="4828" y="123"/>
                  </a:lnTo>
                  <a:lnTo>
                    <a:pt x="4828" y="123"/>
                  </a:lnTo>
                  <a:lnTo>
                    <a:pt x="4829" y="123"/>
                  </a:lnTo>
                  <a:lnTo>
                    <a:pt x="4829" y="123"/>
                  </a:lnTo>
                  <a:lnTo>
                    <a:pt x="4829" y="123"/>
                  </a:lnTo>
                  <a:lnTo>
                    <a:pt x="4829" y="123"/>
                  </a:lnTo>
                  <a:lnTo>
                    <a:pt x="4830" y="123"/>
                  </a:lnTo>
                  <a:lnTo>
                    <a:pt x="4830" y="123"/>
                  </a:lnTo>
                  <a:lnTo>
                    <a:pt x="4830" y="123"/>
                  </a:lnTo>
                  <a:lnTo>
                    <a:pt x="4831" y="123"/>
                  </a:lnTo>
                  <a:lnTo>
                    <a:pt x="4831" y="123"/>
                  </a:lnTo>
                  <a:lnTo>
                    <a:pt x="4831" y="123"/>
                  </a:lnTo>
                  <a:lnTo>
                    <a:pt x="4831" y="123"/>
                  </a:lnTo>
                  <a:lnTo>
                    <a:pt x="4832" y="123"/>
                  </a:lnTo>
                  <a:lnTo>
                    <a:pt x="4832" y="123"/>
                  </a:lnTo>
                  <a:lnTo>
                    <a:pt x="4832" y="123"/>
                  </a:lnTo>
                  <a:lnTo>
                    <a:pt x="4833" y="123"/>
                  </a:lnTo>
                  <a:lnTo>
                    <a:pt x="4833" y="123"/>
                  </a:lnTo>
                  <a:lnTo>
                    <a:pt x="4833" y="123"/>
                  </a:lnTo>
                  <a:lnTo>
                    <a:pt x="4833" y="123"/>
                  </a:lnTo>
                  <a:lnTo>
                    <a:pt x="4834" y="123"/>
                  </a:lnTo>
                  <a:lnTo>
                    <a:pt x="4834" y="123"/>
                  </a:lnTo>
                  <a:lnTo>
                    <a:pt x="4834" y="123"/>
                  </a:lnTo>
                  <a:lnTo>
                    <a:pt x="4835" y="123"/>
                  </a:lnTo>
                  <a:lnTo>
                    <a:pt x="4835" y="123"/>
                  </a:lnTo>
                  <a:lnTo>
                    <a:pt x="4835" y="123"/>
                  </a:lnTo>
                  <a:lnTo>
                    <a:pt x="4835" y="123"/>
                  </a:lnTo>
                  <a:lnTo>
                    <a:pt x="4836" y="123"/>
                  </a:lnTo>
                  <a:lnTo>
                    <a:pt x="4836" y="123"/>
                  </a:lnTo>
                  <a:lnTo>
                    <a:pt x="4836" y="123"/>
                  </a:lnTo>
                  <a:lnTo>
                    <a:pt x="4837" y="123"/>
                  </a:lnTo>
                  <a:lnTo>
                    <a:pt x="4837" y="123"/>
                  </a:lnTo>
                  <a:lnTo>
                    <a:pt x="4837" y="123"/>
                  </a:lnTo>
                  <a:lnTo>
                    <a:pt x="4837" y="123"/>
                  </a:lnTo>
                  <a:lnTo>
                    <a:pt x="4838" y="123"/>
                  </a:lnTo>
                  <a:lnTo>
                    <a:pt x="4838" y="123"/>
                  </a:lnTo>
                  <a:lnTo>
                    <a:pt x="4838" y="123"/>
                  </a:lnTo>
                  <a:lnTo>
                    <a:pt x="4839" y="123"/>
                  </a:lnTo>
                  <a:lnTo>
                    <a:pt x="4839" y="123"/>
                  </a:lnTo>
                  <a:lnTo>
                    <a:pt x="4839" y="123"/>
                  </a:lnTo>
                  <a:lnTo>
                    <a:pt x="4839" y="123"/>
                  </a:lnTo>
                  <a:lnTo>
                    <a:pt x="4840" y="123"/>
                  </a:lnTo>
                  <a:lnTo>
                    <a:pt x="4840" y="123"/>
                  </a:lnTo>
                  <a:lnTo>
                    <a:pt x="4840" y="123"/>
                  </a:lnTo>
                  <a:lnTo>
                    <a:pt x="4841" y="123"/>
                  </a:lnTo>
                  <a:lnTo>
                    <a:pt x="4841" y="123"/>
                  </a:lnTo>
                  <a:lnTo>
                    <a:pt x="4841" y="123"/>
                  </a:lnTo>
                  <a:lnTo>
                    <a:pt x="4842" y="123"/>
                  </a:lnTo>
                  <a:lnTo>
                    <a:pt x="4842" y="123"/>
                  </a:lnTo>
                  <a:lnTo>
                    <a:pt x="4842" y="123"/>
                  </a:lnTo>
                  <a:lnTo>
                    <a:pt x="4842" y="123"/>
                  </a:lnTo>
                  <a:lnTo>
                    <a:pt x="4843" y="123"/>
                  </a:lnTo>
                  <a:lnTo>
                    <a:pt x="4843" y="123"/>
                  </a:lnTo>
                  <a:lnTo>
                    <a:pt x="4843" y="123"/>
                  </a:lnTo>
                  <a:lnTo>
                    <a:pt x="4844" y="123"/>
                  </a:lnTo>
                  <a:lnTo>
                    <a:pt x="4844" y="123"/>
                  </a:lnTo>
                  <a:lnTo>
                    <a:pt x="4844" y="123"/>
                  </a:lnTo>
                  <a:lnTo>
                    <a:pt x="4844" y="123"/>
                  </a:lnTo>
                  <a:lnTo>
                    <a:pt x="4845" y="123"/>
                  </a:lnTo>
                  <a:lnTo>
                    <a:pt x="4845" y="123"/>
                  </a:lnTo>
                  <a:lnTo>
                    <a:pt x="4845" y="123"/>
                  </a:lnTo>
                  <a:lnTo>
                    <a:pt x="4845" y="123"/>
                  </a:lnTo>
                  <a:lnTo>
                    <a:pt x="4846" y="123"/>
                  </a:lnTo>
                  <a:lnTo>
                    <a:pt x="4846" y="123"/>
                  </a:lnTo>
                  <a:lnTo>
                    <a:pt x="4846" y="123"/>
                  </a:lnTo>
                  <a:lnTo>
                    <a:pt x="4847" y="123"/>
                  </a:lnTo>
                  <a:lnTo>
                    <a:pt x="4847" y="123"/>
                  </a:lnTo>
                  <a:lnTo>
                    <a:pt x="4847" y="123"/>
                  </a:lnTo>
                  <a:lnTo>
                    <a:pt x="4848" y="123"/>
                  </a:lnTo>
                  <a:lnTo>
                    <a:pt x="4848" y="123"/>
                  </a:lnTo>
                  <a:lnTo>
                    <a:pt x="4848" y="123"/>
                  </a:lnTo>
                  <a:lnTo>
                    <a:pt x="4848" y="123"/>
                  </a:lnTo>
                  <a:lnTo>
                    <a:pt x="4849" y="123"/>
                  </a:lnTo>
                  <a:lnTo>
                    <a:pt x="4849" y="123"/>
                  </a:lnTo>
                  <a:lnTo>
                    <a:pt x="4849" y="123"/>
                  </a:lnTo>
                  <a:lnTo>
                    <a:pt x="4850" y="123"/>
                  </a:lnTo>
                  <a:lnTo>
                    <a:pt x="4850" y="123"/>
                  </a:lnTo>
                  <a:lnTo>
                    <a:pt x="4850" y="123"/>
                  </a:lnTo>
                  <a:lnTo>
                    <a:pt x="4850" y="123"/>
                  </a:lnTo>
                  <a:lnTo>
                    <a:pt x="4850" y="123"/>
                  </a:lnTo>
                  <a:lnTo>
                    <a:pt x="4851" y="123"/>
                  </a:lnTo>
                  <a:lnTo>
                    <a:pt x="4851" y="123"/>
                  </a:lnTo>
                  <a:lnTo>
                    <a:pt x="4852" y="123"/>
                  </a:lnTo>
                  <a:lnTo>
                    <a:pt x="4852" y="123"/>
                  </a:lnTo>
                  <a:lnTo>
                    <a:pt x="4852" y="123"/>
                  </a:lnTo>
                  <a:lnTo>
                    <a:pt x="4852" y="123"/>
                  </a:lnTo>
                  <a:lnTo>
                    <a:pt x="4853" y="123"/>
                  </a:lnTo>
                  <a:lnTo>
                    <a:pt x="4853" y="123"/>
                  </a:lnTo>
                  <a:lnTo>
                    <a:pt x="4853" y="123"/>
                  </a:lnTo>
                  <a:lnTo>
                    <a:pt x="4854" y="123"/>
                  </a:lnTo>
                  <a:lnTo>
                    <a:pt x="4854" y="123"/>
                  </a:lnTo>
                  <a:lnTo>
                    <a:pt x="4854" y="123"/>
                  </a:lnTo>
                  <a:lnTo>
                    <a:pt x="4854" y="123"/>
                  </a:lnTo>
                  <a:lnTo>
                    <a:pt x="4855" y="123"/>
                  </a:lnTo>
                  <a:lnTo>
                    <a:pt x="4855" y="123"/>
                  </a:lnTo>
                  <a:lnTo>
                    <a:pt x="4855" y="123"/>
                  </a:lnTo>
                  <a:lnTo>
                    <a:pt x="4856" y="123"/>
                  </a:lnTo>
                  <a:lnTo>
                    <a:pt x="4856" y="123"/>
                  </a:lnTo>
                  <a:lnTo>
                    <a:pt x="4856" y="123"/>
                  </a:lnTo>
                  <a:lnTo>
                    <a:pt x="4856" y="123"/>
                  </a:lnTo>
                  <a:lnTo>
                    <a:pt x="4857" y="123"/>
                  </a:lnTo>
                  <a:lnTo>
                    <a:pt x="4857" y="123"/>
                  </a:lnTo>
                  <a:lnTo>
                    <a:pt x="4857" y="123"/>
                  </a:lnTo>
                  <a:lnTo>
                    <a:pt x="4858" y="123"/>
                  </a:lnTo>
                  <a:lnTo>
                    <a:pt x="4858" y="123"/>
                  </a:lnTo>
                  <a:lnTo>
                    <a:pt x="4858" y="123"/>
                  </a:lnTo>
                  <a:lnTo>
                    <a:pt x="4858" y="123"/>
                  </a:lnTo>
                  <a:lnTo>
                    <a:pt x="4859" y="123"/>
                  </a:lnTo>
                  <a:lnTo>
                    <a:pt x="4859" y="123"/>
                  </a:lnTo>
                  <a:lnTo>
                    <a:pt x="4859" y="123"/>
                  </a:lnTo>
                  <a:lnTo>
                    <a:pt x="4860" y="123"/>
                  </a:lnTo>
                  <a:lnTo>
                    <a:pt x="4860" y="123"/>
                  </a:lnTo>
                  <a:lnTo>
                    <a:pt x="4860" y="123"/>
                  </a:lnTo>
                  <a:lnTo>
                    <a:pt x="4860" y="123"/>
                  </a:lnTo>
                  <a:lnTo>
                    <a:pt x="4861" y="123"/>
                  </a:lnTo>
                  <a:lnTo>
                    <a:pt x="4861" y="123"/>
                  </a:lnTo>
                  <a:lnTo>
                    <a:pt x="4861" y="123"/>
                  </a:lnTo>
                  <a:lnTo>
                    <a:pt x="4862" y="123"/>
                  </a:lnTo>
                  <a:lnTo>
                    <a:pt x="4862" y="123"/>
                  </a:lnTo>
                  <a:lnTo>
                    <a:pt x="4862" y="123"/>
                  </a:lnTo>
                  <a:lnTo>
                    <a:pt x="4862" y="123"/>
                  </a:lnTo>
                  <a:lnTo>
                    <a:pt x="4863" y="123"/>
                  </a:lnTo>
                  <a:lnTo>
                    <a:pt x="4863" y="123"/>
                  </a:lnTo>
                  <a:lnTo>
                    <a:pt x="4863" y="123"/>
                  </a:lnTo>
                  <a:lnTo>
                    <a:pt x="4864" y="123"/>
                  </a:lnTo>
                  <a:lnTo>
                    <a:pt x="4864" y="123"/>
                  </a:lnTo>
                  <a:lnTo>
                    <a:pt x="4864" y="123"/>
                  </a:lnTo>
                  <a:lnTo>
                    <a:pt x="4864" y="123"/>
                  </a:lnTo>
                  <a:lnTo>
                    <a:pt x="4865" y="123"/>
                  </a:lnTo>
                  <a:lnTo>
                    <a:pt x="4865" y="123"/>
                  </a:lnTo>
                  <a:lnTo>
                    <a:pt x="4865" y="123"/>
                  </a:lnTo>
                  <a:lnTo>
                    <a:pt x="4866" y="123"/>
                  </a:lnTo>
                  <a:lnTo>
                    <a:pt x="4866" y="123"/>
                  </a:lnTo>
                  <a:lnTo>
                    <a:pt x="4866" y="123"/>
                  </a:lnTo>
                  <a:lnTo>
                    <a:pt x="4867" y="123"/>
                  </a:lnTo>
                  <a:lnTo>
                    <a:pt x="4867" y="123"/>
                  </a:lnTo>
                  <a:lnTo>
                    <a:pt x="4867" y="123"/>
                  </a:lnTo>
                  <a:lnTo>
                    <a:pt x="4867" y="123"/>
                  </a:lnTo>
                  <a:lnTo>
                    <a:pt x="4868" y="123"/>
                  </a:lnTo>
                  <a:lnTo>
                    <a:pt x="4868" y="123"/>
                  </a:lnTo>
                  <a:lnTo>
                    <a:pt x="4868" y="123"/>
                  </a:lnTo>
                  <a:lnTo>
                    <a:pt x="4869" y="123"/>
                  </a:lnTo>
                  <a:lnTo>
                    <a:pt x="4869" y="123"/>
                  </a:lnTo>
                  <a:lnTo>
                    <a:pt x="4869" y="123"/>
                  </a:lnTo>
                  <a:lnTo>
                    <a:pt x="4869" y="123"/>
                  </a:lnTo>
                  <a:lnTo>
                    <a:pt x="4870" y="123"/>
                  </a:lnTo>
                  <a:lnTo>
                    <a:pt x="4870" y="123"/>
                  </a:lnTo>
                  <a:lnTo>
                    <a:pt x="4870" y="123"/>
                  </a:lnTo>
                  <a:lnTo>
                    <a:pt x="4871" y="123"/>
                  </a:lnTo>
                  <a:lnTo>
                    <a:pt x="4871" y="123"/>
                  </a:lnTo>
                  <a:lnTo>
                    <a:pt x="4871" y="123"/>
                  </a:lnTo>
                  <a:lnTo>
                    <a:pt x="4871" y="123"/>
                  </a:lnTo>
                  <a:lnTo>
                    <a:pt x="4872" y="123"/>
                  </a:lnTo>
                  <a:lnTo>
                    <a:pt x="4872" y="123"/>
                  </a:lnTo>
                  <a:lnTo>
                    <a:pt x="4872" y="123"/>
                  </a:lnTo>
                  <a:lnTo>
                    <a:pt x="4873" y="123"/>
                  </a:lnTo>
                  <a:lnTo>
                    <a:pt x="4873" y="123"/>
                  </a:lnTo>
                  <a:lnTo>
                    <a:pt x="4873" y="123"/>
                  </a:lnTo>
                  <a:lnTo>
                    <a:pt x="4873" y="123"/>
                  </a:lnTo>
                  <a:lnTo>
                    <a:pt x="4874" y="123"/>
                  </a:lnTo>
                  <a:lnTo>
                    <a:pt x="4874" y="123"/>
                  </a:lnTo>
                  <a:lnTo>
                    <a:pt x="4874" y="123"/>
                  </a:lnTo>
                  <a:lnTo>
                    <a:pt x="4875" y="123"/>
                  </a:lnTo>
                  <a:lnTo>
                    <a:pt x="4875" y="123"/>
                  </a:lnTo>
                  <a:lnTo>
                    <a:pt x="4875" y="123"/>
                  </a:lnTo>
                  <a:lnTo>
                    <a:pt x="4875" y="123"/>
                  </a:lnTo>
                  <a:lnTo>
                    <a:pt x="4876" y="123"/>
                  </a:lnTo>
                  <a:lnTo>
                    <a:pt x="4876" y="123"/>
                  </a:lnTo>
                  <a:lnTo>
                    <a:pt x="4876" y="123"/>
                  </a:lnTo>
                  <a:lnTo>
                    <a:pt x="4876" y="123"/>
                  </a:lnTo>
                  <a:lnTo>
                    <a:pt x="4877" y="123"/>
                  </a:lnTo>
                  <a:lnTo>
                    <a:pt x="4877" y="123"/>
                  </a:lnTo>
                  <a:lnTo>
                    <a:pt x="4877" y="123"/>
                  </a:lnTo>
                  <a:lnTo>
                    <a:pt x="4878" y="123"/>
                  </a:lnTo>
                  <a:lnTo>
                    <a:pt x="4878" y="123"/>
                  </a:lnTo>
                  <a:lnTo>
                    <a:pt x="4878" y="123"/>
                  </a:lnTo>
                  <a:lnTo>
                    <a:pt x="4879" y="123"/>
                  </a:lnTo>
                  <a:lnTo>
                    <a:pt x="4879" y="123"/>
                  </a:lnTo>
                  <a:lnTo>
                    <a:pt x="4879" y="123"/>
                  </a:lnTo>
                  <a:lnTo>
                    <a:pt x="4879" y="123"/>
                  </a:lnTo>
                  <a:lnTo>
                    <a:pt x="4880" y="123"/>
                  </a:lnTo>
                  <a:lnTo>
                    <a:pt x="4880" y="123"/>
                  </a:lnTo>
                  <a:lnTo>
                    <a:pt x="4880" y="123"/>
                  </a:lnTo>
                  <a:lnTo>
                    <a:pt x="4881" y="123"/>
                  </a:lnTo>
                  <a:lnTo>
                    <a:pt x="4881" y="123"/>
                  </a:lnTo>
                  <a:lnTo>
                    <a:pt x="4881" y="123"/>
                  </a:lnTo>
                  <a:lnTo>
                    <a:pt x="4881" y="123"/>
                  </a:lnTo>
                  <a:lnTo>
                    <a:pt x="4881" y="123"/>
                  </a:lnTo>
                  <a:lnTo>
                    <a:pt x="4882" y="123"/>
                  </a:lnTo>
                  <a:lnTo>
                    <a:pt x="4882" y="123"/>
                  </a:lnTo>
                  <a:lnTo>
                    <a:pt x="4883" y="123"/>
                  </a:lnTo>
                  <a:lnTo>
                    <a:pt x="4883" y="123"/>
                  </a:lnTo>
                  <a:lnTo>
                    <a:pt x="4883" y="123"/>
                  </a:lnTo>
                  <a:lnTo>
                    <a:pt x="4883" y="123"/>
                  </a:lnTo>
                  <a:lnTo>
                    <a:pt x="4884" y="123"/>
                  </a:lnTo>
                  <a:lnTo>
                    <a:pt x="4884" y="123"/>
                  </a:lnTo>
                  <a:lnTo>
                    <a:pt x="4884" y="123"/>
                  </a:lnTo>
                  <a:lnTo>
                    <a:pt x="4885" y="123"/>
                  </a:lnTo>
                  <a:lnTo>
                    <a:pt x="4885" y="123"/>
                  </a:lnTo>
                  <a:lnTo>
                    <a:pt x="4885" y="123"/>
                  </a:lnTo>
                  <a:lnTo>
                    <a:pt x="4885" y="123"/>
                  </a:lnTo>
                  <a:lnTo>
                    <a:pt x="4886" y="123"/>
                  </a:lnTo>
                  <a:lnTo>
                    <a:pt x="4886" y="123"/>
                  </a:lnTo>
                  <a:lnTo>
                    <a:pt x="4886" y="123"/>
                  </a:lnTo>
                  <a:lnTo>
                    <a:pt x="4887" y="123"/>
                  </a:lnTo>
                  <a:lnTo>
                    <a:pt x="4887" y="123"/>
                  </a:lnTo>
                  <a:lnTo>
                    <a:pt x="4887" y="123"/>
                  </a:lnTo>
                  <a:lnTo>
                    <a:pt x="4887" y="123"/>
                  </a:lnTo>
                  <a:lnTo>
                    <a:pt x="4888" y="123"/>
                  </a:lnTo>
                  <a:lnTo>
                    <a:pt x="4888" y="123"/>
                  </a:lnTo>
                  <a:lnTo>
                    <a:pt x="4888" y="123"/>
                  </a:lnTo>
                  <a:lnTo>
                    <a:pt x="4889" y="123"/>
                  </a:lnTo>
                  <a:lnTo>
                    <a:pt x="4889" y="123"/>
                  </a:lnTo>
                  <a:lnTo>
                    <a:pt x="4889" y="123"/>
                  </a:lnTo>
                  <a:lnTo>
                    <a:pt x="4889" y="123"/>
                  </a:lnTo>
                  <a:lnTo>
                    <a:pt x="4890" y="123"/>
                  </a:lnTo>
                  <a:lnTo>
                    <a:pt x="4890" y="123"/>
                  </a:lnTo>
                  <a:lnTo>
                    <a:pt x="4890" y="123"/>
                  </a:lnTo>
                  <a:lnTo>
                    <a:pt x="4891" y="123"/>
                  </a:lnTo>
                  <a:lnTo>
                    <a:pt x="4891" y="123"/>
                  </a:lnTo>
                  <a:lnTo>
                    <a:pt x="4891" y="123"/>
                  </a:lnTo>
                  <a:lnTo>
                    <a:pt x="4892" y="123"/>
                  </a:lnTo>
                  <a:lnTo>
                    <a:pt x="4892" y="123"/>
                  </a:lnTo>
                  <a:lnTo>
                    <a:pt x="4892" y="123"/>
                  </a:lnTo>
                  <a:lnTo>
                    <a:pt x="4892" y="123"/>
                  </a:lnTo>
                  <a:lnTo>
                    <a:pt x="4893" y="123"/>
                  </a:lnTo>
                  <a:lnTo>
                    <a:pt x="4893" y="123"/>
                  </a:lnTo>
                  <a:lnTo>
                    <a:pt x="4893" y="123"/>
                  </a:lnTo>
                  <a:lnTo>
                    <a:pt x="4894" y="123"/>
                  </a:lnTo>
                  <a:lnTo>
                    <a:pt x="4894" y="123"/>
                  </a:lnTo>
                  <a:lnTo>
                    <a:pt x="4894" y="123"/>
                  </a:lnTo>
                  <a:lnTo>
                    <a:pt x="4894" y="123"/>
                  </a:lnTo>
                  <a:lnTo>
                    <a:pt x="4895" y="123"/>
                  </a:lnTo>
                  <a:lnTo>
                    <a:pt x="4895" y="123"/>
                  </a:lnTo>
                  <a:lnTo>
                    <a:pt x="4895" y="123"/>
                  </a:lnTo>
                  <a:lnTo>
                    <a:pt x="4896" y="123"/>
                  </a:lnTo>
                  <a:lnTo>
                    <a:pt x="4896" y="123"/>
                  </a:lnTo>
                  <a:lnTo>
                    <a:pt x="4896" y="123"/>
                  </a:lnTo>
                  <a:lnTo>
                    <a:pt x="4896" y="123"/>
                  </a:lnTo>
                  <a:lnTo>
                    <a:pt x="4897" y="123"/>
                  </a:lnTo>
                  <a:lnTo>
                    <a:pt x="4897" y="123"/>
                  </a:lnTo>
                  <a:lnTo>
                    <a:pt x="4897" y="123"/>
                  </a:lnTo>
                  <a:lnTo>
                    <a:pt x="4898" y="123"/>
                  </a:lnTo>
                  <a:lnTo>
                    <a:pt x="4898" y="123"/>
                  </a:lnTo>
                  <a:lnTo>
                    <a:pt x="4898" y="123"/>
                  </a:lnTo>
                  <a:lnTo>
                    <a:pt x="4898" y="123"/>
                  </a:lnTo>
                  <a:lnTo>
                    <a:pt x="4899" y="123"/>
                  </a:lnTo>
                  <a:lnTo>
                    <a:pt x="4899" y="123"/>
                  </a:lnTo>
                  <a:lnTo>
                    <a:pt x="4899" y="123"/>
                  </a:lnTo>
                  <a:lnTo>
                    <a:pt x="4900" y="123"/>
                  </a:lnTo>
                  <a:lnTo>
                    <a:pt x="4900" y="123"/>
                  </a:lnTo>
                  <a:lnTo>
                    <a:pt x="4900" y="123"/>
                  </a:lnTo>
                  <a:lnTo>
                    <a:pt x="4900" y="123"/>
                  </a:lnTo>
                  <a:lnTo>
                    <a:pt x="4901" y="123"/>
                  </a:lnTo>
                  <a:lnTo>
                    <a:pt x="4901" y="123"/>
                  </a:lnTo>
                  <a:lnTo>
                    <a:pt x="4901" y="123"/>
                  </a:lnTo>
                  <a:lnTo>
                    <a:pt x="4902" y="123"/>
                  </a:lnTo>
                  <a:lnTo>
                    <a:pt x="4902" y="123"/>
                  </a:lnTo>
                  <a:lnTo>
                    <a:pt x="4902" y="123"/>
                  </a:lnTo>
                  <a:lnTo>
                    <a:pt x="4902" y="123"/>
                  </a:lnTo>
                  <a:lnTo>
                    <a:pt x="4903" y="123"/>
                  </a:lnTo>
                  <a:lnTo>
                    <a:pt x="4903" y="123"/>
                  </a:lnTo>
                  <a:lnTo>
                    <a:pt x="4903" y="123"/>
                  </a:lnTo>
                  <a:lnTo>
                    <a:pt x="4904" y="123"/>
                  </a:lnTo>
                  <a:lnTo>
                    <a:pt x="4904" y="123"/>
                  </a:lnTo>
                  <a:lnTo>
                    <a:pt x="4904" y="123"/>
                  </a:lnTo>
                  <a:lnTo>
                    <a:pt x="4904" y="123"/>
                  </a:lnTo>
                  <a:lnTo>
                    <a:pt x="4905" y="123"/>
                  </a:lnTo>
                  <a:lnTo>
                    <a:pt x="4905" y="123"/>
                  </a:lnTo>
                  <a:lnTo>
                    <a:pt x="4905" y="123"/>
                  </a:lnTo>
                  <a:lnTo>
                    <a:pt x="4906" y="123"/>
                  </a:lnTo>
                  <a:lnTo>
                    <a:pt x="4906" y="123"/>
                  </a:lnTo>
                  <a:lnTo>
                    <a:pt x="4906" y="123"/>
                  </a:lnTo>
                  <a:lnTo>
                    <a:pt x="4906" y="123"/>
                  </a:lnTo>
                  <a:lnTo>
                    <a:pt x="4907" y="123"/>
                  </a:lnTo>
                  <a:lnTo>
                    <a:pt x="4907" y="123"/>
                  </a:lnTo>
                  <a:lnTo>
                    <a:pt x="4907" y="123"/>
                  </a:lnTo>
                  <a:lnTo>
                    <a:pt x="4907" y="123"/>
                  </a:lnTo>
                  <a:lnTo>
                    <a:pt x="4908" y="123"/>
                  </a:lnTo>
                  <a:lnTo>
                    <a:pt x="4908" y="123"/>
                  </a:lnTo>
                  <a:lnTo>
                    <a:pt x="4908" y="123"/>
                  </a:lnTo>
                  <a:lnTo>
                    <a:pt x="4909" y="123"/>
                  </a:lnTo>
                  <a:lnTo>
                    <a:pt x="4909" y="123"/>
                  </a:lnTo>
                  <a:lnTo>
                    <a:pt x="4909" y="123"/>
                  </a:lnTo>
                  <a:lnTo>
                    <a:pt x="4910" y="123"/>
                  </a:lnTo>
                  <a:lnTo>
                    <a:pt x="4910" y="123"/>
                  </a:lnTo>
                  <a:lnTo>
                    <a:pt x="4910" y="123"/>
                  </a:lnTo>
                  <a:lnTo>
                    <a:pt x="4910" y="123"/>
                  </a:lnTo>
                  <a:lnTo>
                    <a:pt x="4911" y="123"/>
                  </a:lnTo>
                  <a:lnTo>
                    <a:pt x="4911" y="123"/>
                  </a:lnTo>
                  <a:lnTo>
                    <a:pt x="4911" y="123"/>
                  </a:lnTo>
                  <a:lnTo>
                    <a:pt x="4912" y="123"/>
                  </a:lnTo>
                  <a:lnTo>
                    <a:pt x="4912" y="123"/>
                  </a:lnTo>
                  <a:lnTo>
                    <a:pt x="4912" y="123"/>
                  </a:lnTo>
                  <a:lnTo>
                    <a:pt x="4912" y="123"/>
                  </a:lnTo>
                  <a:lnTo>
                    <a:pt x="4912" y="123"/>
                  </a:lnTo>
                  <a:lnTo>
                    <a:pt x="4913" y="123"/>
                  </a:lnTo>
                  <a:lnTo>
                    <a:pt x="4913" y="123"/>
                  </a:lnTo>
                  <a:lnTo>
                    <a:pt x="4914" y="123"/>
                  </a:lnTo>
                  <a:lnTo>
                    <a:pt x="4914" y="123"/>
                  </a:lnTo>
                  <a:lnTo>
                    <a:pt x="4914" y="123"/>
                  </a:lnTo>
                  <a:lnTo>
                    <a:pt x="4914" y="123"/>
                  </a:lnTo>
                  <a:lnTo>
                    <a:pt x="4915" y="123"/>
                  </a:lnTo>
                  <a:lnTo>
                    <a:pt x="4915" y="123"/>
                  </a:lnTo>
                  <a:lnTo>
                    <a:pt x="4915" y="123"/>
                  </a:lnTo>
                  <a:lnTo>
                    <a:pt x="4916" y="123"/>
                  </a:lnTo>
                  <a:lnTo>
                    <a:pt x="4916" y="123"/>
                  </a:lnTo>
                  <a:lnTo>
                    <a:pt x="4916" y="123"/>
                  </a:lnTo>
                  <a:lnTo>
                    <a:pt x="4917" y="123"/>
                  </a:lnTo>
                  <a:lnTo>
                    <a:pt x="4917" y="123"/>
                  </a:lnTo>
                  <a:lnTo>
                    <a:pt x="4917" y="123"/>
                  </a:lnTo>
                  <a:lnTo>
                    <a:pt x="4917" y="123"/>
                  </a:lnTo>
                  <a:lnTo>
                    <a:pt x="4918" y="123"/>
                  </a:lnTo>
                  <a:lnTo>
                    <a:pt x="4918" y="123"/>
                  </a:lnTo>
                  <a:lnTo>
                    <a:pt x="4918" y="123"/>
                  </a:lnTo>
                  <a:lnTo>
                    <a:pt x="4919" y="123"/>
                  </a:lnTo>
                  <a:lnTo>
                    <a:pt x="4919" y="123"/>
                  </a:lnTo>
                  <a:lnTo>
                    <a:pt x="4919" y="123"/>
                  </a:lnTo>
                  <a:lnTo>
                    <a:pt x="4919" y="123"/>
                  </a:lnTo>
                  <a:lnTo>
                    <a:pt x="4920" y="123"/>
                  </a:lnTo>
                  <a:lnTo>
                    <a:pt x="4920" y="123"/>
                  </a:lnTo>
                  <a:lnTo>
                    <a:pt x="4920" y="123"/>
                  </a:lnTo>
                  <a:lnTo>
                    <a:pt x="4921" y="123"/>
                  </a:lnTo>
                  <a:lnTo>
                    <a:pt x="4921" y="123"/>
                  </a:lnTo>
                  <a:lnTo>
                    <a:pt x="4921" y="123"/>
                  </a:lnTo>
                  <a:lnTo>
                    <a:pt x="4921" y="123"/>
                  </a:lnTo>
                  <a:lnTo>
                    <a:pt x="4922" y="123"/>
                  </a:lnTo>
                  <a:lnTo>
                    <a:pt x="4922" y="123"/>
                  </a:lnTo>
                  <a:lnTo>
                    <a:pt x="4922" y="123"/>
                  </a:lnTo>
                  <a:lnTo>
                    <a:pt x="4923" y="123"/>
                  </a:lnTo>
                  <a:lnTo>
                    <a:pt x="4923" y="123"/>
                  </a:lnTo>
                  <a:lnTo>
                    <a:pt x="4923" y="123"/>
                  </a:lnTo>
                  <a:lnTo>
                    <a:pt x="4923" y="123"/>
                  </a:lnTo>
                  <a:lnTo>
                    <a:pt x="4924" y="123"/>
                  </a:lnTo>
                  <a:lnTo>
                    <a:pt x="4924" y="123"/>
                  </a:lnTo>
                  <a:lnTo>
                    <a:pt x="4924" y="123"/>
                  </a:lnTo>
                  <a:lnTo>
                    <a:pt x="4925" y="123"/>
                  </a:lnTo>
                  <a:lnTo>
                    <a:pt x="4925" y="123"/>
                  </a:lnTo>
                  <a:lnTo>
                    <a:pt x="4925" y="123"/>
                  </a:lnTo>
                  <a:lnTo>
                    <a:pt x="4925" y="123"/>
                  </a:lnTo>
                  <a:lnTo>
                    <a:pt x="4926" y="123"/>
                  </a:lnTo>
                  <a:lnTo>
                    <a:pt x="4926" y="123"/>
                  </a:lnTo>
                  <a:lnTo>
                    <a:pt x="4926" y="123"/>
                  </a:lnTo>
                  <a:lnTo>
                    <a:pt x="4927" y="123"/>
                  </a:lnTo>
                  <a:lnTo>
                    <a:pt x="4927" y="123"/>
                  </a:lnTo>
                  <a:lnTo>
                    <a:pt x="4927" y="123"/>
                  </a:lnTo>
                  <a:lnTo>
                    <a:pt x="4927" y="123"/>
                  </a:lnTo>
                  <a:lnTo>
                    <a:pt x="4928" y="123"/>
                  </a:lnTo>
                  <a:lnTo>
                    <a:pt x="4928" y="123"/>
                  </a:lnTo>
                  <a:lnTo>
                    <a:pt x="4928" y="123"/>
                  </a:lnTo>
                  <a:lnTo>
                    <a:pt x="4929" y="123"/>
                  </a:lnTo>
                  <a:lnTo>
                    <a:pt x="4929" y="123"/>
                  </a:lnTo>
                  <a:lnTo>
                    <a:pt x="4929" y="123"/>
                  </a:lnTo>
                  <a:lnTo>
                    <a:pt x="4929" y="123"/>
                  </a:lnTo>
                  <a:lnTo>
                    <a:pt x="4930" y="123"/>
                  </a:lnTo>
                  <a:lnTo>
                    <a:pt x="4930" y="123"/>
                  </a:lnTo>
                  <a:lnTo>
                    <a:pt x="4930" y="123"/>
                  </a:lnTo>
                  <a:lnTo>
                    <a:pt x="4931" y="123"/>
                  </a:lnTo>
                  <a:lnTo>
                    <a:pt x="4931" y="123"/>
                  </a:lnTo>
                  <a:lnTo>
                    <a:pt x="4931" y="123"/>
                  </a:lnTo>
                  <a:lnTo>
                    <a:pt x="4931" y="123"/>
                  </a:lnTo>
                  <a:lnTo>
                    <a:pt x="4932" y="123"/>
                  </a:lnTo>
                  <a:lnTo>
                    <a:pt x="4932" y="123"/>
                  </a:lnTo>
                  <a:lnTo>
                    <a:pt x="4932" y="123"/>
                  </a:lnTo>
                  <a:lnTo>
                    <a:pt x="4933" y="123"/>
                  </a:lnTo>
                  <a:lnTo>
                    <a:pt x="4933" y="123"/>
                  </a:lnTo>
                  <a:lnTo>
                    <a:pt x="4933" y="123"/>
                  </a:lnTo>
                  <a:lnTo>
                    <a:pt x="4933" y="123"/>
                  </a:lnTo>
                  <a:lnTo>
                    <a:pt x="4934" y="123"/>
                  </a:lnTo>
                  <a:lnTo>
                    <a:pt x="4934" y="123"/>
                  </a:lnTo>
                  <a:lnTo>
                    <a:pt x="4934" y="123"/>
                  </a:lnTo>
                  <a:lnTo>
                    <a:pt x="4935" y="123"/>
                  </a:lnTo>
                  <a:lnTo>
                    <a:pt x="4935" y="123"/>
                  </a:lnTo>
                  <a:lnTo>
                    <a:pt x="4935" y="123"/>
                  </a:lnTo>
                  <a:lnTo>
                    <a:pt x="4935" y="123"/>
                  </a:lnTo>
                  <a:lnTo>
                    <a:pt x="4936" y="123"/>
                  </a:lnTo>
                  <a:lnTo>
                    <a:pt x="4936" y="123"/>
                  </a:lnTo>
                  <a:lnTo>
                    <a:pt x="4936" y="123"/>
                  </a:lnTo>
                  <a:lnTo>
                    <a:pt x="4937" y="123"/>
                  </a:lnTo>
                  <a:lnTo>
                    <a:pt x="4937" y="123"/>
                  </a:lnTo>
                  <a:lnTo>
                    <a:pt x="4937" y="123"/>
                  </a:lnTo>
                  <a:lnTo>
                    <a:pt x="4937" y="123"/>
                  </a:lnTo>
                  <a:lnTo>
                    <a:pt x="4938" y="123"/>
                  </a:lnTo>
                  <a:lnTo>
                    <a:pt x="4938" y="123"/>
                  </a:lnTo>
                  <a:lnTo>
                    <a:pt x="4938" y="123"/>
                  </a:lnTo>
                  <a:lnTo>
                    <a:pt x="4938" y="123"/>
                  </a:lnTo>
                  <a:lnTo>
                    <a:pt x="4939" y="123"/>
                  </a:lnTo>
                  <a:lnTo>
                    <a:pt x="4939" y="123"/>
                  </a:lnTo>
                  <a:lnTo>
                    <a:pt x="4939" y="123"/>
                  </a:lnTo>
                  <a:lnTo>
                    <a:pt x="4940" y="123"/>
                  </a:lnTo>
                  <a:lnTo>
                    <a:pt x="4940" y="123"/>
                  </a:lnTo>
                  <a:lnTo>
                    <a:pt x="4940" y="123"/>
                  </a:lnTo>
                  <a:lnTo>
                    <a:pt x="4941" y="123"/>
                  </a:lnTo>
                  <a:lnTo>
                    <a:pt x="4941" y="123"/>
                  </a:lnTo>
                  <a:lnTo>
                    <a:pt x="4941" y="123"/>
                  </a:lnTo>
                  <a:lnTo>
                    <a:pt x="4941" y="123"/>
                  </a:lnTo>
                  <a:lnTo>
                    <a:pt x="4942" y="123"/>
                  </a:lnTo>
                  <a:lnTo>
                    <a:pt x="4942" y="123"/>
                  </a:lnTo>
                  <a:lnTo>
                    <a:pt x="4942" y="123"/>
                  </a:lnTo>
                  <a:lnTo>
                    <a:pt x="4943" y="123"/>
                  </a:lnTo>
                  <a:lnTo>
                    <a:pt x="4943" y="123"/>
                  </a:lnTo>
                  <a:lnTo>
                    <a:pt x="4943" y="123"/>
                  </a:lnTo>
                  <a:lnTo>
                    <a:pt x="4944" y="123"/>
                  </a:lnTo>
                  <a:lnTo>
                    <a:pt x="4944" y="123"/>
                  </a:lnTo>
                  <a:lnTo>
                    <a:pt x="4944" y="123"/>
                  </a:lnTo>
                  <a:lnTo>
                    <a:pt x="4944" y="123"/>
                  </a:lnTo>
                  <a:lnTo>
                    <a:pt x="4945" y="123"/>
                  </a:lnTo>
                  <a:lnTo>
                    <a:pt x="4945" y="123"/>
                  </a:lnTo>
                  <a:lnTo>
                    <a:pt x="4945" y="123"/>
                  </a:lnTo>
                  <a:lnTo>
                    <a:pt x="4946" y="123"/>
                  </a:lnTo>
                  <a:lnTo>
                    <a:pt x="4946" y="123"/>
                  </a:lnTo>
                  <a:lnTo>
                    <a:pt x="4946" y="123"/>
                  </a:lnTo>
                  <a:lnTo>
                    <a:pt x="4946" y="123"/>
                  </a:lnTo>
                  <a:lnTo>
                    <a:pt x="4947" y="123"/>
                  </a:lnTo>
                  <a:lnTo>
                    <a:pt x="4947" y="123"/>
                  </a:lnTo>
                  <a:lnTo>
                    <a:pt x="4947" y="123"/>
                  </a:lnTo>
                  <a:lnTo>
                    <a:pt x="4948" y="123"/>
                  </a:lnTo>
                  <a:lnTo>
                    <a:pt x="4948" y="123"/>
                  </a:lnTo>
                  <a:lnTo>
                    <a:pt x="4948" y="123"/>
                  </a:lnTo>
                  <a:lnTo>
                    <a:pt x="4948" y="123"/>
                  </a:lnTo>
                  <a:lnTo>
                    <a:pt x="4949" y="123"/>
                  </a:lnTo>
                  <a:lnTo>
                    <a:pt x="4949" y="123"/>
                  </a:lnTo>
                  <a:lnTo>
                    <a:pt x="4949" y="123"/>
                  </a:lnTo>
                  <a:lnTo>
                    <a:pt x="4950" y="123"/>
                  </a:lnTo>
                  <a:lnTo>
                    <a:pt x="4950" y="123"/>
                  </a:lnTo>
                  <a:lnTo>
                    <a:pt x="4950" y="123"/>
                  </a:lnTo>
                  <a:lnTo>
                    <a:pt x="4950" y="123"/>
                  </a:lnTo>
                  <a:lnTo>
                    <a:pt x="4951" y="123"/>
                  </a:lnTo>
                  <a:lnTo>
                    <a:pt x="4951" y="123"/>
                  </a:lnTo>
                  <a:lnTo>
                    <a:pt x="4951" y="123"/>
                  </a:lnTo>
                  <a:lnTo>
                    <a:pt x="4952" y="123"/>
                  </a:lnTo>
                  <a:lnTo>
                    <a:pt x="4952" y="123"/>
                  </a:lnTo>
                  <a:lnTo>
                    <a:pt x="4952" y="123"/>
                  </a:lnTo>
                  <a:lnTo>
                    <a:pt x="4952" y="123"/>
                  </a:lnTo>
                  <a:lnTo>
                    <a:pt x="4953" y="123"/>
                  </a:lnTo>
                  <a:lnTo>
                    <a:pt x="4953" y="123"/>
                  </a:lnTo>
                  <a:lnTo>
                    <a:pt x="4953" y="123"/>
                  </a:lnTo>
                  <a:lnTo>
                    <a:pt x="4954" y="123"/>
                  </a:lnTo>
                  <a:lnTo>
                    <a:pt x="4954" y="123"/>
                  </a:lnTo>
                  <a:lnTo>
                    <a:pt x="4954" y="123"/>
                  </a:lnTo>
                  <a:lnTo>
                    <a:pt x="4954" y="123"/>
                  </a:lnTo>
                  <a:lnTo>
                    <a:pt x="4955" y="123"/>
                  </a:lnTo>
                  <a:lnTo>
                    <a:pt x="4955" y="123"/>
                  </a:lnTo>
                  <a:lnTo>
                    <a:pt x="4955" y="123"/>
                  </a:lnTo>
                  <a:lnTo>
                    <a:pt x="4956" y="123"/>
                  </a:lnTo>
                  <a:lnTo>
                    <a:pt x="4956" y="123"/>
                  </a:lnTo>
                  <a:lnTo>
                    <a:pt x="4956" y="123"/>
                  </a:lnTo>
                  <a:lnTo>
                    <a:pt x="4956" y="123"/>
                  </a:lnTo>
                  <a:lnTo>
                    <a:pt x="4957" y="123"/>
                  </a:lnTo>
                  <a:lnTo>
                    <a:pt x="4957" y="123"/>
                  </a:lnTo>
                  <a:lnTo>
                    <a:pt x="4957" y="123"/>
                  </a:lnTo>
                  <a:lnTo>
                    <a:pt x="4958" y="123"/>
                  </a:lnTo>
                  <a:lnTo>
                    <a:pt x="4958" y="123"/>
                  </a:lnTo>
                  <a:lnTo>
                    <a:pt x="4958" y="123"/>
                  </a:lnTo>
                  <a:lnTo>
                    <a:pt x="4958" y="123"/>
                  </a:lnTo>
                  <a:lnTo>
                    <a:pt x="4959" y="123"/>
                  </a:lnTo>
                  <a:lnTo>
                    <a:pt x="4959" y="123"/>
                  </a:lnTo>
                  <a:lnTo>
                    <a:pt x="4959" y="123"/>
                  </a:lnTo>
                  <a:lnTo>
                    <a:pt x="4960" y="123"/>
                  </a:lnTo>
                  <a:lnTo>
                    <a:pt x="4960" y="123"/>
                  </a:lnTo>
                  <a:lnTo>
                    <a:pt x="4960" y="123"/>
                  </a:lnTo>
                  <a:lnTo>
                    <a:pt x="4960" y="123"/>
                  </a:lnTo>
                  <a:lnTo>
                    <a:pt x="4961" y="123"/>
                  </a:lnTo>
                  <a:lnTo>
                    <a:pt x="4961" y="123"/>
                  </a:lnTo>
                  <a:lnTo>
                    <a:pt x="4961" y="123"/>
                  </a:lnTo>
                  <a:lnTo>
                    <a:pt x="4962" y="123"/>
                  </a:lnTo>
                  <a:lnTo>
                    <a:pt x="4962" y="123"/>
                  </a:lnTo>
                  <a:lnTo>
                    <a:pt x="4962" y="123"/>
                  </a:lnTo>
                  <a:lnTo>
                    <a:pt x="4962" y="123"/>
                  </a:lnTo>
                  <a:lnTo>
                    <a:pt x="4963" y="123"/>
                  </a:lnTo>
                  <a:lnTo>
                    <a:pt x="4963" y="123"/>
                  </a:lnTo>
                  <a:lnTo>
                    <a:pt x="4963" y="123"/>
                  </a:lnTo>
                  <a:lnTo>
                    <a:pt x="4964" y="123"/>
                  </a:lnTo>
                  <a:lnTo>
                    <a:pt x="4964" y="123"/>
                  </a:lnTo>
                  <a:lnTo>
                    <a:pt x="4964" y="123"/>
                  </a:lnTo>
                  <a:lnTo>
                    <a:pt x="4964" y="123"/>
                  </a:lnTo>
                  <a:lnTo>
                    <a:pt x="4965" y="123"/>
                  </a:lnTo>
                  <a:lnTo>
                    <a:pt x="4965" y="123"/>
                  </a:lnTo>
                  <a:lnTo>
                    <a:pt x="4965" y="123"/>
                  </a:lnTo>
                  <a:lnTo>
                    <a:pt x="4966" y="123"/>
                  </a:lnTo>
                  <a:lnTo>
                    <a:pt x="4966" y="123"/>
                  </a:lnTo>
                  <a:lnTo>
                    <a:pt x="4966" y="123"/>
                  </a:lnTo>
                  <a:lnTo>
                    <a:pt x="4966" y="123"/>
                  </a:lnTo>
                  <a:lnTo>
                    <a:pt x="4967" y="123"/>
                  </a:lnTo>
                  <a:lnTo>
                    <a:pt x="4967" y="123"/>
                  </a:lnTo>
                  <a:lnTo>
                    <a:pt x="4967" y="123"/>
                  </a:lnTo>
                  <a:lnTo>
                    <a:pt x="4968" y="123"/>
                  </a:lnTo>
                  <a:lnTo>
                    <a:pt x="4968" y="123"/>
                  </a:lnTo>
                  <a:lnTo>
                    <a:pt x="4968" y="123"/>
                  </a:lnTo>
                  <a:lnTo>
                    <a:pt x="4969" y="123"/>
                  </a:lnTo>
                  <a:lnTo>
                    <a:pt x="4969" y="123"/>
                  </a:lnTo>
                  <a:lnTo>
                    <a:pt x="4969" y="123"/>
                  </a:lnTo>
                  <a:lnTo>
                    <a:pt x="4969" y="123"/>
                  </a:lnTo>
                  <a:lnTo>
                    <a:pt x="4969" y="123"/>
                  </a:lnTo>
                  <a:lnTo>
                    <a:pt x="4970" y="123"/>
                  </a:lnTo>
                  <a:lnTo>
                    <a:pt x="4970" y="123"/>
                  </a:lnTo>
                  <a:lnTo>
                    <a:pt x="4971" y="123"/>
                  </a:lnTo>
                  <a:lnTo>
                    <a:pt x="4971" y="123"/>
                  </a:lnTo>
                  <a:lnTo>
                    <a:pt x="4971" y="123"/>
                  </a:lnTo>
                  <a:lnTo>
                    <a:pt x="4971" y="123"/>
                  </a:lnTo>
                  <a:lnTo>
                    <a:pt x="4972" y="123"/>
                  </a:lnTo>
                  <a:lnTo>
                    <a:pt x="4972" y="123"/>
                  </a:lnTo>
                  <a:lnTo>
                    <a:pt x="4972" y="123"/>
                  </a:lnTo>
                  <a:lnTo>
                    <a:pt x="4973" y="123"/>
                  </a:lnTo>
                  <a:lnTo>
                    <a:pt x="4973" y="123"/>
                  </a:lnTo>
                  <a:lnTo>
                    <a:pt x="4973" y="123"/>
                  </a:lnTo>
                  <a:lnTo>
                    <a:pt x="4973" y="123"/>
                  </a:lnTo>
                  <a:lnTo>
                    <a:pt x="4974" y="123"/>
                  </a:lnTo>
                  <a:lnTo>
                    <a:pt x="4974" y="123"/>
                  </a:lnTo>
                  <a:lnTo>
                    <a:pt x="4974" y="123"/>
                  </a:lnTo>
                  <a:lnTo>
                    <a:pt x="4975" y="123"/>
                  </a:lnTo>
                  <a:lnTo>
                    <a:pt x="4975" y="123"/>
                  </a:lnTo>
                  <a:lnTo>
                    <a:pt x="4975" y="123"/>
                  </a:lnTo>
                  <a:lnTo>
                    <a:pt x="4975" y="123"/>
                  </a:lnTo>
                  <a:lnTo>
                    <a:pt x="4976" y="123"/>
                  </a:lnTo>
                  <a:lnTo>
                    <a:pt x="4976" y="123"/>
                  </a:lnTo>
                  <a:lnTo>
                    <a:pt x="4976" y="123"/>
                  </a:lnTo>
                  <a:lnTo>
                    <a:pt x="4977" y="123"/>
                  </a:lnTo>
                  <a:lnTo>
                    <a:pt x="4977" y="123"/>
                  </a:lnTo>
                  <a:lnTo>
                    <a:pt x="4977" y="123"/>
                  </a:lnTo>
                  <a:lnTo>
                    <a:pt x="4977" y="123"/>
                  </a:lnTo>
                  <a:lnTo>
                    <a:pt x="4978" y="123"/>
                  </a:lnTo>
                  <a:lnTo>
                    <a:pt x="4978" y="123"/>
                  </a:lnTo>
                  <a:lnTo>
                    <a:pt x="4978" y="123"/>
                  </a:lnTo>
                  <a:lnTo>
                    <a:pt x="4979" y="123"/>
                  </a:lnTo>
                  <a:lnTo>
                    <a:pt x="4979" y="123"/>
                  </a:lnTo>
                  <a:lnTo>
                    <a:pt x="4979" y="123"/>
                  </a:lnTo>
                  <a:lnTo>
                    <a:pt x="4979" y="123"/>
                  </a:lnTo>
                  <a:lnTo>
                    <a:pt x="4980" y="123"/>
                  </a:lnTo>
                  <a:lnTo>
                    <a:pt x="4980" y="123"/>
                  </a:lnTo>
                  <a:lnTo>
                    <a:pt x="4980" y="123"/>
                  </a:lnTo>
                  <a:lnTo>
                    <a:pt x="4981" y="123"/>
                  </a:lnTo>
                  <a:lnTo>
                    <a:pt x="4981" y="123"/>
                  </a:lnTo>
                  <a:lnTo>
                    <a:pt x="4981" y="123"/>
                  </a:lnTo>
                  <a:lnTo>
                    <a:pt x="4981" y="123"/>
                  </a:lnTo>
                  <a:lnTo>
                    <a:pt x="4982" y="123"/>
                  </a:lnTo>
                  <a:lnTo>
                    <a:pt x="4982" y="123"/>
                  </a:lnTo>
                  <a:lnTo>
                    <a:pt x="4982" y="123"/>
                  </a:lnTo>
                  <a:lnTo>
                    <a:pt x="4983" y="123"/>
                  </a:lnTo>
                  <a:lnTo>
                    <a:pt x="4983" y="123"/>
                  </a:lnTo>
                  <a:lnTo>
                    <a:pt x="4983" y="123"/>
                  </a:lnTo>
                  <a:lnTo>
                    <a:pt x="4983" y="123"/>
                  </a:lnTo>
                  <a:lnTo>
                    <a:pt x="4984" y="123"/>
                  </a:lnTo>
                  <a:lnTo>
                    <a:pt x="4984" y="123"/>
                  </a:lnTo>
                  <a:lnTo>
                    <a:pt x="4984" y="123"/>
                  </a:lnTo>
                  <a:lnTo>
                    <a:pt x="4985" y="123"/>
                  </a:lnTo>
                  <a:lnTo>
                    <a:pt x="4985" y="123"/>
                  </a:lnTo>
                  <a:lnTo>
                    <a:pt x="4985" y="123"/>
                  </a:lnTo>
                  <a:lnTo>
                    <a:pt x="4985" y="123"/>
                  </a:lnTo>
                  <a:lnTo>
                    <a:pt x="4986" y="123"/>
                  </a:lnTo>
                  <a:lnTo>
                    <a:pt x="4986" y="123"/>
                  </a:lnTo>
                  <a:lnTo>
                    <a:pt x="4986" y="123"/>
                  </a:lnTo>
                  <a:lnTo>
                    <a:pt x="4987" y="123"/>
                  </a:lnTo>
                  <a:lnTo>
                    <a:pt x="4987" y="123"/>
                  </a:lnTo>
                  <a:lnTo>
                    <a:pt x="4987" y="123"/>
                  </a:lnTo>
                  <a:lnTo>
                    <a:pt x="4987" y="123"/>
                  </a:lnTo>
                  <a:lnTo>
                    <a:pt x="4988" y="123"/>
                  </a:lnTo>
                  <a:lnTo>
                    <a:pt x="4988" y="123"/>
                  </a:lnTo>
                  <a:lnTo>
                    <a:pt x="4988" y="123"/>
                  </a:lnTo>
                  <a:lnTo>
                    <a:pt x="4989" y="123"/>
                  </a:lnTo>
                  <a:lnTo>
                    <a:pt x="4989" y="123"/>
                  </a:lnTo>
                  <a:lnTo>
                    <a:pt x="4989" y="123"/>
                  </a:lnTo>
                  <a:lnTo>
                    <a:pt x="4989" y="123"/>
                  </a:lnTo>
                  <a:lnTo>
                    <a:pt x="4990" y="123"/>
                  </a:lnTo>
                  <a:lnTo>
                    <a:pt x="4990" y="123"/>
                  </a:lnTo>
                  <a:lnTo>
                    <a:pt x="4990" y="123"/>
                  </a:lnTo>
                  <a:lnTo>
                    <a:pt x="4991" y="123"/>
                  </a:lnTo>
                  <a:lnTo>
                    <a:pt x="4991" y="123"/>
                  </a:lnTo>
                  <a:lnTo>
                    <a:pt x="4991" y="123"/>
                  </a:lnTo>
                  <a:lnTo>
                    <a:pt x="4991" y="123"/>
                  </a:lnTo>
                  <a:lnTo>
                    <a:pt x="4992" y="123"/>
                  </a:lnTo>
                  <a:lnTo>
                    <a:pt x="4992" y="123"/>
                  </a:lnTo>
                  <a:lnTo>
                    <a:pt x="4992" y="123"/>
                  </a:lnTo>
                  <a:lnTo>
                    <a:pt x="4993" y="123"/>
                  </a:lnTo>
                  <a:lnTo>
                    <a:pt x="4993" y="123"/>
                  </a:lnTo>
                  <a:lnTo>
                    <a:pt x="4993" y="123"/>
                  </a:lnTo>
                  <a:lnTo>
                    <a:pt x="4994" y="123"/>
                  </a:lnTo>
                  <a:lnTo>
                    <a:pt x="4994" y="123"/>
                  </a:lnTo>
                  <a:lnTo>
                    <a:pt x="4994" y="123"/>
                  </a:lnTo>
                  <a:lnTo>
                    <a:pt x="4994" y="123"/>
                  </a:lnTo>
                  <a:lnTo>
                    <a:pt x="4995" y="123"/>
                  </a:lnTo>
                  <a:lnTo>
                    <a:pt x="4995" y="123"/>
                  </a:lnTo>
                  <a:lnTo>
                    <a:pt x="4995" y="123"/>
                  </a:lnTo>
                  <a:lnTo>
                    <a:pt x="4995" y="123"/>
                  </a:lnTo>
                  <a:lnTo>
                    <a:pt x="4996" y="123"/>
                  </a:lnTo>
                  <a:lnTo>
                    <a:pt x="4996" y="123"/>
                  </a:lnTo>
                  <a:lnTo>
                    <a:pt x="4996" y="123"/>
                  </a:lnTo>
                  <a:lnTo>
                    <a:pt x="4997" y="123"/>
                  </a:lnTo>
                  <a:lnTo>
                    <a:pt x="4997" y="123"/>
                  </a:lnTo>
                  <a:lnTo>
                    <a:pt x="4997" y="123"/>
                  </a:lnTo>
                  <a:lnTo>
                    <a:pt x="4998" y="123"/>
                  </a:lnTo>
                  <a:lnTo>
                    <a:pt x="4998" y="123"/>
                  </a:lnTo>
                  <a:lnTo>
                    <a:pt x="4998" y="123"/>
                  </a:lnTo>
                  <a:lnTo>
                    <a:pt x="4998" y="123"/>
                  </a:lnTo>
                  <a:lnTo>
                    <a:pt x="4999" y="123"/>
                  </a:lnTo>
                  <a:lnTo>
                    <a:pt x="4999" y="123"/>
                  </a:lnTo>
                  <a:lnTo>
                    <a:pt x="4999" y="123"/>
                  </a:lnTo>
                  <a:lnTo>
                    <a:pt x="5000" y="123"/>
                  </a:lnTo>
                  <a:lnTo>
                    <a:pt x="5000" y="123"/>
                  </a:lnTo>
                  <a:lnTo>
                    <a:pt x="5000" y="123"/>
                  </a:lnTo>
                  <a:lnTo>
                    <a:pt x="5000" y="123"/>
                  </a:lnTo>
                  <a:lnTo>
                    <a:pt x="5000" y="123"/>
                  </a:lnTo>
                  <a:lnTo>
                    <a:pt x="5001" y="123"/>
                  </a:lnTo>
                  <a:lnTo>
                    <a:pt x="5001" y="123"/>
                  </a:lnTo>
                  <a:lnTo>
                    <a:pt x="5002" y="123"/>
                  </a:lnTo>
                  <a:lnTo>
                    <a:pt x="5002" y="123"/>
                  </a:lnTo>
                  <a:lnTo>
                    <a:pt x="5002" y="123"/>
                  </a:lnTo>
                  <a:lnTo>
                    <a:pt x="5002" y="123"/>
                  </a:lnTo>
                  <a:lnTo>
                    <a:pt x="5003" y="123"/>
                  </a:lnTo>
                  <a:lnTo>
                    <a:pt x="5003" y="123"/>
                  </a:lnTo>
                  <a:lnTo>
                    <a:pt x="5003" y="123"/>
                  </a:lnTo>
                  <a:lnTo>
                    <a:pt x="5004" y="123"/>
                  </a:lnTo>
                  <a:lnTo>
                    <a:pt x="5004" y="123"/>
                  </a:lnTo>
                  <a:lnTo>
                    <a:pt x="5004" y="123"/>
                  </a:lnTo>
                  <a:lnTo>
                    <a:pt x="5004" y="123"/>
                  </a:lnTo>
                  <a:lnTo>
                    <a:pt x="5005" y="123"/>
                  </a:lnTo>
                  <a:lnTo>
                    <a:pt x="5005" y="123"/>
                  </a:lnTo>
                  <a:lnTo>
                    <a:pt x="5005" y="123"/>
                  </a:lnTo>
                  <a:lnTo>
                    <a:pt x="5006" y="123"/>
                  </a:lnTo>
                  <a:lnTo>
                    <a:pt x="5006" y="123"/>
                  </a:lnTo>
                  <a:lnTo>
                    <a:pt x="5006" y="123"/>
                  </a:lnTo>
                  <a:lnTo>
                    <a:pt x="5006" y="123"/>
                  </a:lnTo>
                  <a:lnTo>
                    <a:pt x="5007" y="123"/>
                  </a:lnTo>
                  <a:lnTo>
                    <a:pt x="5007" y="123"/>
                  </a:lnTo>
                  <a:lnTo>
                    <a:pt x="5007" y="123"/>
                  </a:lnTo>
                  <a:lnTo>
                    <a:pt x="5008" y="123"/>
                  </a:lnTo>
                  <a:lnTo>
                    <a:pt x="5008" y="123"/>
                  </a:lnTo>
                  <a:lnTo>
                    <a:pt x="5008" y="123"/>
                  </a:lnTo>
                  <a:lnTo>
                    <a:pt x="5008" y="123"/>
                  </a:lnTo>
                  <a:lnTo>
                    <a:pt x="5009" y="123"/>
                  </a:lnTo>
                  <a:lnTo>
                    <a:pt x="5009" y="123"/>
                  </a:lnTo>
                  <a:lnTo>
                    <a:pt x="5009" y="123"/>
                  </a:lnTo>
                  <a:lnTo>
                    <a:pt x="5010" y="123"/>
                  </a:lnTo>
                  <a:lnTo>
                    <a:pt x="5010" y="123"/>
                  </a:lnTo>
                  <a:lnTo>
                    <a:pt x="5010" y="123"/>
                  </a:lnTo>
                  <a:lnTo>
                    <a:pt x="5010" y="123"/>
                  </a:lnTo>
                  <a:lnTo>
                    <a:pt x="5011" y="123"/>
                  </a:lnTo>
                  <a:lnTo>
                    <a:pt x="5011" y="123"/>
                  </a:lnTo>
                  <a:lnTo>
                    <a:pt x="5011" y="123"/>
                  </a:lnTo>
                  <a:lnTo>
                    <a:pt x="5012" y="123"/>
                  </a:lnTo>
                  <a:lnTo>
                    <a:pt x="5012" y="123"/>
                  </a:lnTo>
                  <a:lnTo>
                    <a:pt x="5012" y="123"/>
                  </a:lnTo>
                  <a:lnTo>
                    <a:pt x="5012" y="123"/>
                  </a:lnTo>
                  <a:lnTo>
                    <a:pt x="5013" y="123"/>
                  </a:lnTo>
                  <a:lnTo>
                    <a:pt x="5013" y="123"/>
                  </a:lnTo>
                  <a:lnTo>
                    <a:pt x="5013" y="123"/>
                  </a:lnTo>
                  <a:lnTo>
                    <a:pt x="5014" y="123"/>
                  </a:lnTo>
                  <a:lnTo>
                    <a:pt x="5014" y="123"/>
                  </a:lnTo>
                  <a:lnTo>
                    <a:pt x="5014" y="123"/>
                  </a:lnTo>
                  <a:lnTo>
                    <a:pt x="5014" y="123"/>
                  </a:lnTo>
                  <a:lnTo>
                    <a:pt x="5015" y="123"/>
                  </a:lnTo>
                  <a:lnTo>
                    <a:pt x="5015" y="123"/>
                  </a:lnTo>
                  <a:lnTo>
                    <a:pt x="5015" y="123"/>
                  </a:lnTo>
                  <a:lnTo>
                    <a:pt x="5016" y="123"/>
                  </a:lnTo>
                  <a:lnTo>
                    <a:pt x="5016" y="123"/>
                  </a:lnTo>
                  <a:lnTo>
                    <a:pt x="5016" y="123"/>
                  </a:lnTo>
                  <a:lnTo>
                    <a:pt x="5016" y="123"/>
                  </a:lnTo>
                  <a:lnTo>
                    <a:pt x="5017" y="123"/>
                  </a:lnTo>
                  <a:lnTo>
                    <a:pt x="5017" y="123"/>
                  </a:lnTo>
                  <a:lnTo>
                    <a:pt x="5017" y="123"/>
                  </a:lnTo>
                  <a:lnTo>
                    <a:pt x="5018" y="123"/>
                  </a:lnTo>
                  <a:lnTo>
                    <a:pt x="5018" y="123"/>
                  </a:lnTo>
                  <a:lnTo>
                    <a:pt x="5018" y="123"/>
                  </a:lnTo>
                  <a:lnTo>
                    <a:pt x="5019" y="123"/>
                  </a:lnTo>
                  <a:lnTo>
                    <a:pt x="5019" y="123"/>
                  </a:lnTo>
                  <a:lnTo>
                    <a:pt x="5019" y="123"/>
                  </a:lnTo>
                  <a:lnTo>
                    <a:pt x="5019" y="123"/>
                  </a:lnTo>
                  <a:lnTo>
                    <a:pt x="5020" y="123"/>
                  </a:lnTo>
                  <a:lnTo>
                    <a:pt x="5020" y="123"/>
                  </a:lnTo>
                  <a:lnTo>
                    <a:pt x="5020" y="123"/>
                  </a:lnTo>
                  <a:lnTo>
                    <a:pt x="5021" y="123"/>
                  </a:lnTo>
                  <a:lnTo>
                    <a:pt x="5021" y="123"/>
                  </a:lnTo>
                  <a:lnTo>
                    <a:pt x="5021" y="123"/>
                  </a:lnTo>
                  <a:lnTo>
                    <a:pt x="5021" y="123"/>
                  </a:lnTo>
                  <a:lnTo>
                    <a:pt x="5022" y="123"/>
                  </a:lnTo>
                  <a:lnTo>
                    <a:pt x="5022" y="123"/>
                  </a:lnTo>
                  <a:lnTo>
                    <a:pt x="5022" y="123"/>
                  </a:lnTo>
                  <a:lnTo>
                    <a:pt x="5023" y="123"/>
                  </a:lnTo>
                  <a:lnTo>
                    <a:pt x="5023" y="123"/>
                  </a:lnTo>
                  <a:lnTo>
                    <a:pt x="5023" y="123"/>
                  </a:lnTo>
                  <a:lnTo>
                    <a:pt x="5023" y="123"/>
                  </a:lnTo>
                  <a:lnTo>
                    <a:pt x="5024" y="123"/>
                  </a:lnTo>
                  <a:lnTo>
                    <a:pt x="5024" y="123"/>
                  </a:lnTo>
                  <a:lnTo>
                    <a:pt x="5024" y="123"/>
                  </a:lnTo>
                  <a:lnTo>
                    <a:pt x="5025" y="123"/>
                  </a:lnTo>
                  <a:lnTo>
                    <a:pt x="5025" y="123"/>
                  </a:lnTo>
                  <a:lnTo>
                    <a:pt x="5025" y="123"/>
                  </a:lnTo>
                  <a:lnTo>
                    <a:pt x="5025" y="123"/>
                  </a:lnTo>
                  <a:lnTo>
                    <a:pt x="5026" y="123"/>
                  </a:lnTo>
                  <a:lnTo>
                    <a:pt x="5026" y="123"/>
                  </a:lnTo>
                  <a:lnTo>
                    <a:pt x="5026" y="123"/>
                  </a:lnTo>
                  <a:lnTo>
                    <a:pt x="5026" y="123"/>
                  </a:lnTo>
                  <a:lnTo>
                    <a:pt x="5027" y="123"/>
                  </a:lnTo>
                  <a:lnTo>
                    <a:pt x="5027" y="123"/>
                  </a:lnTo>
                  <a:lnTo>
                    <a:pt x="5027" y="123"/>
                  </a:lnTo>
                  <a:lnTo>
                    <a:pt x="5028" y="123"/>
                  </a:lnTo>
                  <a:lnTo>
                    <a:pt x="5028" y="123"/>
                  </a:lnTo>
                  <a:lnTo>
                    <a:pt x="5028" y="123"/>
                  </a:lnTo>
                  <a:lnTo>
                    <a:pt x="5029" y="123"/>
                  </a:lnTo>
                  <a:lnTo>
                    <a:pt x="5029" y="123"/>
                  </a:lnTo>
                  <a:lnTo>
                    <a:pt x="5029" y="123"/>
                  </a:lnTo>
                  <a:lnTo>
                    <a:pt x="5029" y="123"/>
                  </a:lnTo>
                  <a:lnTo>
                    <a:pt x="5030" y="123"/>
                  </a:lnTo>
                  <a:lnTo>
                    <a:pt x="5030" y="123"/>
                  </a:lnTo>
                  <a:lnTo>
                    <a:pt x="5030" y="123"/>
                  </a:lnTo>
                  <a:lnTo>
                    <a:pt x="5031" y="123"/>
                  </a:lnTo>
                  <a:lnTo>
                    <a:pt x="5031" y="123"/>
                  </a:lnTo>
                  <a:lnTo>
                    <a:pt x="5031" y="123"/>
                  </a:lnTo>
                  <a:lnTo>
                    <a:pt x="5031" y="123"/>
                  </a:lnTo>
                  <a:lnTo>
                    <a:pt x="5031" y="123"/>
                  </a:lnTo>
                  <a:lnTo>
                    <a:pt x="5032" y="123"/>
                  </a:lnTo>
                  <a:lnTo>
                    <a:pt x="5032" y="123"/>
                  </a:lnTo>
                  <a:lnTo>
                    <a:pt x="5033" y="123"/>
                  </a:lnTo>
                  <a:lnTo>
                    <a:pt x="5033" y="123"/>
                  </a:lnTo>
                  <a:lnTo>
                    <a:pt x="5033" y="123"/>
                  </a:lnTo>
                  <a:lnTo>
                    <a:pt x="5033" y="123"/>
                  </a:lnTo>
                  <a:lnTo>
                    <a:pt x="5034" y="123"/>
                  </a:lnTo>
                  <a:lnTo>
                    <a:pt x="5034" y="123"/>
                  </a:lnTo>
                  <a:lnTo>
                    <a:pt x="5034" y="123"/>
                  </a:lnTo>
                  <a:lnTo>
                    <a:pt x="5035" y="123"/>
                  </a:lnTo>
                  <a:lnTo>
                    <a:pt x="5035" y="123"/>
                  </a:lnTo>
                  <a:lnTo>
                    <a:pt x="5035" y="123"/>
                  </a:lnTo>
                  <a:lnTo>
                    <a:pt x="5035" y="123"/>
                  </a:lnTo>
                  <a:lnTo>
                    <a:pt x="5036" y="123"/>
                  </a:lnTo>
                  <a:lnTo>
                    <a:pt x="5036" y="123"/>
                  </a:lnTo>
                  <a:lnTo>
                    <a:pt x="5036" y="123"/>
                  </a:lnTo>
                  <a:lnTo>
                    <a:pt x="5037" y="123"/>
                  </a:lnTo>
                  <a:lnTo>
                    <a:pt x="5037" y="123"/>
                  </a:lnTo>
                  <a:lnTo>
                    <a:pt x="5037" y="123"/>
                  </a:lnTo>
                  <a:lnTo>
                    <a:pt x="5037" y="123"/>
                  </a:lnTo>
                  <a:lnTo>
                    <a:pt x="5038" y="123"/>
                  </a:lnTo>
                  <a:lnTo>
                    <a:pt x="5038" y="123"/>
                  </a:lnTo>
                  <a:lnTo>
                    <a:pt x="5038" y="123"/>
                  </a:lnTo>
                  <a:lnTo>
                    <a:pt x="5039" y="123"/>
                  </a:lnTo>
                  <a:lnTo>
                    <a:pt x="5039" y="123"/>
                  </a:lnTo>
                  <a:lnTo>
                    <a:pt x="5039" y="123"/>
                  </a:lnTo>
                  <a:lnTo>
                    <a:pt x="5039" y="123"/>
                  </a:lnTo>
                  <a:lnTo>
                    <a:pt x="5040" y="123"/>
                  </a:lnTo>
                  <a:lnTo>
                    <a:pt x="5040" y="123"/>
                  </a:lnTo>
                  <a:lnTo>
                    <a:pt x="5040" y="123"/>
                  </a:lnTo>
                  <a:lnTo>
                    <a:pt x="5041" y="123"/>
                  </a:lnTo>
                  <a:lnTo>
                    <a:pt x="5041" y="123"/>
                  </a:lnTo>
                  <a:lnTo>
                    <a:pt x="5041" y="123"/>
                  </a:lnTo>
                  <a:lnTo>
                    <a:pt x="5041" y="123"/>
                  </a:lnTo>
                  <a:lnTo>
                    <a:pt x="5042" y="123"/>
                  </a:lnTo>
                  <a:lnTo>
                    <a:pt x="5042" y="123"/>
                  </a:lnTo>
                  <a:lnTo>
                    <a:pt x="5042" y="123"/>
                  </a:lnTo>
                  <a:lnTo>
                    <a:pt x="5043" y="123"/>
                  </a:lnTo>
                  <a:lnTo>
                    <a:pt x="5043" y="123"/>
                  </a:lnTo>
                  <a:lnTo>
                    <a:pt x="5043" y="123"/>
                  </a:lnTo>
                  <a:lnTo>
                    <a:pt x="5043" y="123"/>
                  </a:lnTo>
                  <a:lnTo>
                    <a:pt x="5044" y="123"/>
                  </a:lnTo>
                  <a:lnTo>
                    <a:pt x="5044" y="123"/>
                  </a:lnTo>
                  <a:lnTo>
                    <a:pt x="5044" y="123"/>
                  </a:lnTo>
                  <a:lnTo>
                    <a:pt x="5045" y="123"/>
                  </a:lnTo>
                  <a:lnTo>
                    <a:pt x="5045" y="123"/>
                  </a:lnTo>
                  <a:lnTo>
                    <a:pt x="5045" y="123"/>
                  </a:lnTo>
                  <a:lnTo>
                    <a:pt x="5046" y="123"/>
                  </a:lnTo>
                  <a:lnTo>
                    <a:pt x="5046" y="123"/>
                  </a:lnTo>
                  <a:lnTo>
                    <a:pt x="5046" y="123"/>
                  </a:lnTo>
                  <a:lnTo>
                    <a:pt x="5046" y="123"/>
                  </a:lnTo>
                  <a:lnTo>
                    <a:pt x="5047" y="123"/>
                  </a:lnTo>
                  <a:lnTo>
                    <a:pt x="5047" y="123"/>
                  </a:lnTo>
                  <a:lnTo>
                    <a:pt x="5047" y="123"/>
                  </a:lnTo>
                  <a:lnTo>
                    <a:pt x="5048" y="123"/>
                  </a:lnTo>
                  <a:lnTo>
                    <a:pt x="5048" y="123"/>
                  </a:lnTo>
                  <a:lnTo>
                    <a:pt x="5048" y="123"/>
                  </a:lnTo>
                  <a:lnTo>
                    <a:pt x="5048" y="123"/>
                  </a:lnTo>
                  <a:lnTo>
                    <a:pt x="5049" y="123"/>
                  </a:lnTo>
                  <a:lnTo>
                    <a:pt x="5049" y="123"/>
                  </a:lnTo>
                  <a:lnTo>
                    <a:pt x="5049" y="123"/>
                  </a:lnTo>
                  <a:lnTo>
                    <a:pt x="5050" y="123"/>
                  </a:lnTo>
                  <a:lnTo>
                    <a:pt x="5050" y="123"/>
                  </a:lnTo>
                  <a:lnTo>
                    <a:pt x="5050" y="123"/>
                  </a:lnTo>
                  <a:lnTo>
                    <a:pt x="5050" y="123"/>
                  </a:lnTo>
                  <a:lnTo>
                    <a:pt x="5051" y="123"/>
                  </a:lnTo>
                  <a:lnTo>
                    <a:pt x="5051" y="123"/>
                  </a:lnTo>
                  <a:lnTo>
                    <a:pt x="5051" y="123"/>
                  </a:lnTo>
                  <a:lnTo>
                    <a:pt x="5052" y="123"/>
                  </a:lnTo>
                  <a:lnTo>
                    <a:pt x="5052" y="123"/>
                  </a:lnTo>
                  <a:lnTo>
                    <a:pt x="5052" y="123"/>
                  </a:lnTo>
                  <a:lnTo>
                    <a:pt x="5052" y="123"/>
                  </a:lnTo>
                  <a:lnTo>
                    <a:pt x="5053" y="123"/>
                  </a:lnTo>
                  <a:lnTo>
                    <a:pt x="5053" y="123"/>
                  </a:lnTo>
                  <a:lnTo>
                    <a:pt x="5053" y="123"/>
                  </a:lnTo>
                  <a:lnTo>
                    <a:pt x="5054" y="123"/>
                  </a:lnTo>
                  <a:lnTo>
                    <a:pt x="5054" y="123"/>
                  </a:lnTo>
                  <a:lnTo>
                    <a:pt x="5054" y="123"/>
                  </a:lnTo>
                  <a:lnTo>
                    <a:pt x="5054" y="123"/>
                  </a:lnTo>
                  <a:lnTo>
                    <a:pt x="5055" y="123"/>
                  </a:lnTo>
                  <a:lnTo>
                    <a:pt x="5055" y="123"/>
                  </a:lnTo>
                  <a:lnTo>
                    <a:pt x="5055" y="123"/>
                  </a:lnTo>
                  <a:lnTo>
                    <a:pt x="5056" y="123"/>
                  </a:lnTo>
                  <a:lnTo>
                    <a:pt x="5056" y="123"/>
                  </a:lnTo>
                  <a:lnTo>
                    <a:pt x="5056" y="123"/>
                  </a:lnTo>
                  <a:lnTo>
                    <a:pt x="5056" y="123"/>
                  </a:lnTo>
                  <a:lnTo>
                    <a:pt x="5057" y="123"/>
                  </a:lnTo>
                  <a:lnTo>
                    <a:pt x="5057" y="123"/>
                  </a:lnTo>
                  <a:lnTo>
                    <a:pt x="5057" y="123"/>
                  </a:lnTo>
                  <a:lnTo>
                    <a:pt x="5057" y="123"/>
                  </a:lnTo>
                  <a:lnTo>
                    <a:pt x="5058" y="123"/>
                  </a:lnTo>
                  <a:lnTo>
                    <a:pt x="5058" y="123"/>
                  </a:lnTo>
                  <a:lnTo>
                    <a:pt x="5058" y="123"/>
                  </a:lnTo>
                  <a:lnTo>
                    <a:pt x="5059" y="123"/>
                  </a:lnTo>
                  <a:lnTo>
                    <a:pt x="5059" y="123"/>
                  </a:lnTo>
                  <a:lnTo>
                    <a:pt x="5059" y="123"/>
                  </a:lnTo>
                  <a:lnTo>
                    <a:pt x="5060" y="123"/>
                  </a:lnTo>
                  <a:lnTo>
                    <a:pt x="5060" y="123"/>
                  </a:lnTo>
                  <a:lnTo>
                    <a:pt x="5060" y="123"/>
                  </a:lnTo>
                  <a:lnTo>
                    <a:pt x="5060" y="123"/>
                  </a:lnTo>
                  <a:lnTo>
                    <a:pt x="5061" y="123"/>
                  </a:lnTo>
                  <a:lnTo>
                    <a:pt x="5061" y="123"/>
                  </a:lnTo>
                  <a:lnTo>
                    <a:pt x="5061" y="123"/>
                  </a:lnTo>
                  <a:lnTo>
                    <a:pt x="5062" y="123"/>
                  </a:lnTo>
                  <a:lnTo>
                    <a:pt x="5062" y="123"/>
                  </a:lnTo>
                  <a:lnTo>
                    <a:pt x="5062" y="123"/>
                  </a:lnTo>
                  <a:lnTo>
                    <a:pt x="5062" y="123"/>
                  </a:lnTo>
                  <a:lnTo>
                    <a:pt x="5062" y="123"/>
                  </a:lnTo>
                  <a:lnTo>
                    <a:pt x="5063" y="123"/>
                  </a:lnTo>
                  <a:lnTo>
                    <a:pt x="5063" y="123"/>
                  </a:lnTo>
                  <a:lnTo>
                    <a:pt x="5064" y="123"/>
                  </a:lnTo>
                  <a:lnTo>
                    <a:pt x="5064" y="123"/>
                  </a:lnTo>
                  <a:lnTo>
                    <a:pt x="5064" y="123"/>
                  </a:lnTo>
                  <a:lnTo>
                    <a:pt x="5064" y="123"/>
                  </a:lnTo>
                  <a:lnTo>
                    <a:pt x="5065" y="123"/>
                  </a:lnTo>
                  <a:lnTo>
                    <a:pt x="5065" y="123"/>
                  </a:lnTo>
                  <a:lnTo>
                    <a:pt x="5065" y="123"/>
                  </a:lnTo>
                  <a:lnTo>
                    <a:pt x="5066" y="123"/>
                  </a:lnTo>
                  <a:lnTo>
                    <a:pt x="5066" y="123"/>
                  </a:lnTo>
                  <a:lnTo>
                    <a:pt x="5066" y="123"/>
                  </a:lnTo>
                  <a:lnTo>
                    <a:pt x="5066" y="123"/>
                  </a:lnTo>
                  <a:lnTo>
                    <a:pt x="5067" y="123"/>
                  </a:lnTo>
                  <a:lnTo>
                    <a:pt x="5067" y="123"/>
                  </a:lnTo>
                  <a:lnTo>
                    <a:pt x="5067" y="123"/>
                  </a:lnTo>
                  <a:lnTo>
                    <a:pt x="5068" y="123"/>
                  </a:lnTo>
                  <a:lnTo>
                    <a:pt x="5068" y="123"/>
                  </a:lnTo>
                  <a:lnTo>
                    <a:pt x="5068" y="123"/>
                  </a:lnTo>
                  <a:lnTo>
                    <a:pt x="5068" y="123"/>
                  </a:lnTo>
                  <a:lnTo>
                    <a:pt x="5069" y="123"/>
                  </a:lnTo>
                  <a:lnTo>
                    <a:pt x="5069" y="123"/>
                  </a:lnTo>
                  <a:lnTo>
                    <a:pt x="5069" y="123"/>
                  </a:lnTo>
                  <a:lnTo>
                    <a:pt x="5070" y="123"/>
                  </a:lnTo>
                  <a:lnTo>
                    <a:pt x="5070" y="123"/>
                  </a:lnTo>
                  <a:lnTo>
                    <a:pt x="5070" y="123"/>
                  </a:lnTo>
                  <a:lnTo>
                    <a:pt x="5071" y="123"/>
                  </a:lnTo>
                  <a:lnTo>
                    <a:pt x="5071" y="123"/>
                  </a:lnTo>
                  <a:lnTo>
                    <a:pt x="5071" y="123"/>
                  </a:lnTo>
                  <a:lnTo>
                    <a:pt x="5071" y="123"/>
                  </a:lnTo>
                  <a:lnTo>
                    <a:pt x="5072" y="123"/>
                  </a:lnTo>
                  <a:lnTo>
                    <a:pt x="5072" y="123"/>
                  </a:lnTo>
                  <a:lnTo>
                    <a:pt x="5072" y="123"/>
                  </a:lnTo>
                  <a:lnTo>
                    <a:pt x="5073" y="123"/>
                  </a:lnTo>
                  <a:lnTo>
                    <a:pt x="5073" y="123"/>
                  </a:lnTo>
                  <a:lnTo>
                    <a:pt x="5073" y="123"/>
                  </a:lnTo>
                  <a:lnTo>
                    <a:pt x="5073" y="123"/>
                  </a:lnTo>
                  <a:lnTo>
                    <a:pt x="5074" y="123"/>
                  </a:lnTo>
                  <a:lnTo>
                    <a:pt x="5074" y="123"/>
                  </a:lnTo>
                  <a:lnTo>
                    <a:pt x="5074" y="123"/>
                  </a:lnTo>
                  <a:lnTo>
                    <a:pt x="5075" y="123"/>
                  </a:lnTo>
                  <a:lnTo>
                    <a:pt x="5075" y="123"/>
                  </a:lnTo>
                  <a:lnTo>
                    <a:pt x="5075" y="123"/>
                  </a:lnTo>
                  <a:lnTo>
                    <a:pt x="5075" y="123"/>
                  </a:lnTo>
                  <a:lnTo>
                    <a:pt x="5076" y="123"/>
                  </a:lnTo>
                  <a:lnTo>
                    <a:pt x="5076" y="123"/>
                  </a:lnTo>
                  <a:lnTo>
                    <a:pt x="5076" y="123"/>
                  </a:lnTo>
                  <a:lnTo>
                    <a:pt x="5077" y="123"/>
                  </a:lnTo>
                  <a:lnTo>
                    <a:pt x="5077" y="123"/>
                  </a:lnTo>
                  <a:lnTo>
                    <a:pt x="5077" y="123"/>
                  </a:lnTo>
                  <a:lnTo>
                    <a:pt x="5077" y="123"/>
                  </a:lnTo>
                  <a:lnTo>
                    <a:pt x="5078" y="123"/>
                  </a:lnTo>
                  <a:lnTo>
                    <a:pt x="5078" y="123"/>
                  </a:lnTo>
                  <a:lnTo>
                    <a:pt x="5078" y="123"/>
                  </a:lnTo>
                  <a:lnTo>
                    <a:pt x="5079" y="123"/>
                  </a:lnTo>
                  <a:lnTo>
                    <a:pt x="5079" y="123"/>
                  </a:lnTo>
                  <a:lnTo>
                    <a:pt x="5079" y="123"/>
                  </a:lnTo>
                  <a:lnTo>
                    <a:pt x="5079" y="123"/>
                  </a:lnTo>
                  <a:lnTo>
                    <a:pt x="5080" y="123"/>
                  </a:lnTo>
                  <a:lnTo>
                    <a:pt x="5080" y="123"/>
                  </a:lnTo>
                  <a:lnTo>
                    <a:pt x="5080" y="123"/>
                  </a:lnTo>
                  <a:lnTo>
                    <a:pt x="5081" y="123"/>
                  </a:lnTo>
                  <a:lnTo>
                    <a:pt x="5081" y="123"/>
                  </a:lnTo>
                  <a:lnTo>
                    <a:pt x="5081" y="123"/>
                  </a:lnTo>
                  <a:lnTo>
                    <a:pt x="5081" y="123"/>
                  </a:lnTo>
                  <a:lnTo>
                    <a:pt x="5082" y="123"/>
                  </a:lnTo>
                  <a:lnTo>
                    <a:pt x="5082" y="123"/>
                  </a:lnTo>
                  <a:lnTo>
                    <a:pt x="5082" y="123"/>
                  </a:lnTo>
                  <a:lnTo>
                    <a:pt x="5083" y="123"/>
                  </a:lnTo>
                  <a:lnTo>
                    <a:pt x="5083" y="123"/>
                  </a:lnTo>
                  <a:lnTo>
                    <a:pt x="5083" y="123"/>
                  </a:lnTo>
                  <a:lnTo>
                    <a:pt x="5083" y="123"/>
                  </a:lnTo>
                  <a:lnTo>
                    <a:pt x="5084" y="123"/>
                  </a:lnTo>
                  <a:lnTo>
                    <a:pt x="5084" y="123"/>
                  </a:lnTo>
                  <a:lnTo>
                    <a:pt x="5084" y="123"/>
                  </a:lnTo>
                  <a:lnTo>
                    <a:pt x="5085" y="123"/>
                  </a:lnTo>
                  <a:lnTo>
                    <a:pt x="5085" y="123"/>
                  </a:lnTo>
                  <a:lnTo>
                    <a:pt x="5085" y="123"/>
                  </a:lnTo>
                  <a:lnTo>
                    <a:pt x="5085" y="123"/>
                  </a:lnTo>
                  <a:lnTo>
                    <a:pt x="5086" y="123"/>
                  </a:lnTo>
                  <a:lnTo>
                    <a:pt x="5086" y="123"/>
                  </a:lnTo>
                  <a:lnTo>
                    <a:pt x="5086" y="123"/>
                  </a:lnTo>
                  <a:lnTo>
                    <a:pt x="5087" y="123"/>
                  </a:lnTo>
                  <a:lnTo>
                    <a:pt x="5087" y="123"/>
                  </a:lnTo>
                  <a:lnTo>
                    <a:pt x="5087" y="123"/>
                  </a:lnTo>
                  <a:lnTo>
                    <a:pt x="5087" y="123"/>
                  </a:lnTo>
                  <a:lnTo>
                    <a:pt x="5088" y="123"/>
                  </a:lnTo>
                  <a:lnTo>
                    <a:pt x="5088" y="123"/>
                  </a:lnTo>
                  <a:lnTo>
                    <a:pt x="5088" y="123"/>
                  </a:lnTo>
                  <a:lnTo>
                    <a:pt x="5088" y="123"/>
                  </a:lnTo>
                  <a:lnTo>
                    <a:pt x="5089" y="123"/>
                  </a:lnTo>
                  <a:lnTo>
                    <a:pt x="5089" y="123"/>
                  </a:lnTo>
                  <a:lnTo>
                    <a:pt x="5089" y="123"/>
                  </a:lnTo>
                  <a:lnTo>
                    <a:pt x="5090" y="123"/>
                  </a:lnTo>
                  <a:lnTo>
                    <a:pt x="5090" y="123"/>
                  </a:lnTo>
                  <a:lnTo>
                    <a:pt x="5090" y="123"/>
                  </a:lnTo>
                  <a:lnTo>
                    <a:pt x="5091" y="123"/>
                  </a:lnTo>
                  <a:lnTo>
                    <a:pt x="5091" y="123"/>
                  </a:lnTo>
                  <a:lnTo>
                    <a:pt x="5091" y="123"/>
                  </a:lnTo>
                  <a:lnTo>
                    <a:pt x="5091" y="123"/>
                  </a:lnTo>
                  <a:lnTo>
                    <a:pt x="5092" y="123"/>
                  </a:lnTo>
                  <a:lnTo>
                    <a:pt x="5092" y="123"/>
                  </a:lnTo>
                  <a:lnTo>
                    <a:pt x="5092" y="123"/>
                  </a:lnTo>
                  <a:lnTo>
                    <a:pt x="5093" y="123"/>
                  </a:lnTo>
                  <a:lnTo>
                    <a:pt x="5093" y="123"/>
                  </a:lnTo>
                  <a:lnTo>
                    <a:pt x="5093" y="123"/>
                  </a:lnTo>
                  <a:lnTo>
                    <a:pt x="5093" y="123"/>
                  </a:lnTo>
                  <a:lnTo>
                    <a:pt x="5093" y="123"/>
                  </a:lnTo>
                  <a:lnTo>
                    <a:pt x="5094" y="123"/>
                  </a:lnTo>
                  <a:lnTo>
                    <a:pt x="5094" y="123"/>
                  </a:lnTo>
                  <a:lnTo>
                    <a:pt x="5095" y="123"/>
                  </a:lnTo>
                  <a:lnTo>
                    <a:pt x="5095" y="123"/>
                  </a:lnTo>
                  <a:lnTo>
                    <a:pt x="5095" y="123"/>
                  </a:lnTo>
                  <a:lnTo>
                    <a:pt x="5096" y="123"/>
                  </a:lnTo>
                  <a:lnTo>
                    <a:pt x="5096" y="123"/>
                  </a:lnTo>
                  <a:lnTo>
                    <a:pt x="5096" y="123"/>
                  </a:lnTo>
                  <a:lnTo>
                    <a:pt x="5096" y="123"/>
                  </a:lnTo>
                  <a:lnTo>
                    <a:pt x="5097" y="123"/>
                  </a:lnTo>
                  <a:lnTo>
                    <a:pt x="5097" y="123"/>
                  </a:lnTo>
                  <a:lnTo>
                    <a:pt x="5097" y="123"/>
                  </a:lnTo>
                  <a:lnTo>
                    <a:pt x="5098" y="123"/>
                  </a:lnTo>
                  <a:lnTo>
                    <a:pt x="5098" y="123"/>
                  </a:lnTo>
                  <a:lnTo>
                    <a:pt x="5098" y="123"/>
                  </a:lnTo>
                  <a:lnTo>
                    <a:pt x="5098" y="123"/>
                  </a:lnTo>
                  <a:lnTo>
                    <a:pt x="5099" y="123"/>
                  </a:lnTo>
                  <a:lnTo>
                    <a:pt x="5099" y="123"/>
                  </a:lnTo>
                  <a:lnTo>
                    <a:pt x="5099" y="123"/>
                  </a:lnTo>
                  <a:lnTo>
                    <a:pt x="5100" y="123"/>
                  </a:lnTo>
                  <a:lnTo>
                    <a:pt x="5100" y="123"/>
                  </a:lnTo>
                  <a:lnTo>
                    <a:pt x="5100" y="123"/>
                  </a:lnTo>
                  <a:lnTo>
                    <a:pt x="5100" y="123"/>
                  </a:lnTo>
                  <a:lnTo>
                    <a:pt x="5101" y="123"/>
                  </a:lnTo>
                  <a:lnTo>
                    <a:pt x="5101" y="123"/>
                  </a:lnTo>
                  <a:lnTo>
                    <a:pt x="5101" y="123"/>
                  </a:lnTo>
                  <a:lnTo>
                    <a:pt x="5102" y="123"/>
                  </a:lnTo>
                  <a:lnTo>
                    <a:pt x="5102" y="123"/>
                  </a:lnTo>
                  <a:lnTo>
                    <a:pt x="5102" y="123"/>
                  </a:lnTo>
                  <a:lnTo>
                    <a:pt x="5102" y="123"/>
                  </a:lnTo>
                  <a:lnTo>
                    <a:pt x="5103" y="123"/>
                  </a:lnTo>
                  <a:lnTo>
                    <a:pt x="5103" y="123"/>
                  </a:lnTo>
                  <a:lnTo>
                    <a:pt x="5103" y="123"/>
                  </a:lnTo>
                  <a:lnTo>
                    <a:pt x="5104" y="123"/>
                  </a:lnTo>
                  <a:lnTo>
                    <a:pt x="5104" y="123"/>
                  </a:lnTo>
                  <a:lnTo>
                    <a:pt x="5104" y="123"/>
                  </a:lnTo>
                  <a:lnTo>
                    <a:pt x="5104" y="123"/>
                  </a:lnTo>
                  <a:lnTo>
                    <a:pt x="5105" y="123"/>
                  </a:lnTo>
                  <a:lnTo>
                    <a:pt x="5105" y="123"/>
                  </a:lnTo>
                  <a:lnTo>
                    <a:pt x="5105" y="123"/>
                  </a:lnTo>
                  <a:lnTo>
                    <a:pt x="5106" y="123"/>
                  </a:lnTo>
                  <a:lnTo>
                    <a:pt x="5106" y="123"/>
                  </a:lnTo>
                  <a:lnTo>
                    <a:pt x="5106" y="123"/>
                  </a:lnTo>
                  <a:lnTo>
                    <a:pt x="5106" y="123"/>
                  </a:lnTo>
                  <a:lnTo>
                    <a:pt x="5107" y="123"/>
                  </a:lnTo>
                  <a:lnTo>
                    <a:pt x="5107" y="123"/>
                  </a:lnTo>
                  <a:lnTo>
                    <a:pt x="5107" y="123"/>
                  </a:lnTo>
                  <a:lnTo>
                    <a:pt x="5108" y="123"/>
                  </a:lnTo>
                  <a:lnTo>
                    <a:pt x="5108" y="123"/>
                  </a:lnTo>
                  <a:lnTo>
                    <a:pt x="5108" y="123"/>
                  </a:lnTo>
                  <a:lnTo>
                    <a:pt x="5108" y="123"/>
                  </a:lnTo>
                  <a:lnTo>
                    <a:pt x="5109" y="123"/>
                  </a:lnTo>
                  <a:lnTo>
                    <a:pt x="5109" y="123"/>
                  </a:lnTo>
                  <a:lnTo>
                    <a:pt x="5109" y="123"/>
                  </a:lnTo>
                  <a:lnTo>
                    <a:pt x="5110" y="123"/>
                  </a:lnTo>
                  <a:lnTo>
                    <a:pt x="5110" y="123"/>
                  </a:lnTo>
                  <a:lnTo>
                    <a:pt x="5110" y="123"/>
                  </a:lnTo>
                  <a:lnTo>
                    <a:pt x="5110" y="123"/>
                  </a:lnTo>
                  <a:lnTo>
                    <a:pt x="5111" y="123"/>
                  </a:lnTo>
                  <a:lnTo>
                    <a:pt x="5111" y="123"/>
                  </a:lnTo>
                  <a:lnTo>
                    <a:pt x="5111" y="123"/>
                  </a:lnTo>
                  <a:lnTo>
                    <a:pt x="5112" y="123"/>
                  </a:lnTo>
                  <a:lnTo>
                    <a:pt x="5112" y="123"/>
                  </a:lnTo>
                  <a:lnTo>
                    <a:pt x="5112" y="123"/>
                  </a:lnTo>
                  <a:lnTo>
                    <a:pt x="5112" y="123"/>
                  </a:lnTo>
                  <a:lnTo>
                    <a:pt x="5113" y="123"/>
                  </a:lnTo>
                  <a:lnTo>
                    <a:pt x="5113" y="123"/>
                  </a:lnTo>
                  <a:lnTo>
                    <a:pt x="5113" y="123"/>
                  </a:lnTo>
                  <a:lnTo>
                    <a:pt x="5114" y="123"/>
                  </a:lnTo>
                  <a:lnTo>
                    <a:pt x="5114" y="123"/>
                  </a:lnTo>
                  <a:lnTo>
                    <a:pt x="5114" y="123"/>
                  </a:lnTo>
                  <a:lnTo>
                    <a:pt x="5114" y="123"/>
                  </a:lnTo>
                  <a:lnTo>
                    <a:pt x="5115" y="123"/>
                  </a:lnTo>
                  <a:lnTo>
                    <a:pt x="5115" y="123"/>
                  </a:lnTo>
                  <a:lnTo>
                    <a:pt x="5115" y="123"/>
                  </a:lnTo>
                  <a:lnTo>
                    <a:pt x="5116" y="123"/>
                  </a:lnTo>
                  <a:lnTo>
                    <a:pt x="5116" y="123"/>
                  </a:lnTo>
                  <a:lnTo>
                    <a:pt x="5116" y="123"/>
                  </a:lnTo>
                  <a:lnTo>
                    <a:pt x="5116" y="123"/>
                  </a:lnTo>
                  <a:lnTo>
                    <a:pt x="5117" y="123"/>
                  </a:lnTo>
                  <a:lnTo>
                    <a:pt x="5117" y="123"/>
                  </a:lnTo>
                  <a:lnTo>
                    <a:pt x="5117" y="123"/>
                  </a:lnTo>
                  <a:lnTo>
                    <a:pt x="5118" y="123"/>
                  </a:lnTo>
                  <a:lnTo>
                    <a:pt x="5118" y="123"/>
                  </a:lnTo>
                  <a:lnTo>
                    <a:pt x="5118" y="123"/>
                  </a:lnTo>
                  <a:lnTo>
                    <a:pt x="5118" y="123"/>
                  </a:lnTo>
                  <a:lnTo>
                    <a:pt x="5119" y="123"/>
                  </a:lnTo>
                  <a:lnTo>
                    <a:pt x="5119" y="123"/>
                  </a:lnTo>
                  <a:lnTo>
                    <a:pt x="5119" y="123"/>
                  </a:lnTo>
                  <a:lnTo>
                    <a:pt x="5119" y="123"/>
                  </a:lnTo>
                  <a:lnTo>
                    <a:pt x="5120" y="123"/>
                  </a:lnTo>
                  <a:lnTo>
                    <a:pt x="5120" y="123"/>
                  </a:lnTo>
                  <a:lnTo>
                    <a:pt x="5121" y="123"/>
                  </a:lnTo>
                  <a:lnTo>
                    <a:pt x="5121" y="123"/>
                  </a:lnTo>
                  <a:lnTo>
                    <a:pt x="5121" y="123"/>
                  </a:lnTo>
                  <a:lnTo>
                    <a:pt x="5121" y="123"/>
                  </a:lnTo>
                  <a:lnTo>
                    <a:pt x="5122" y="123"/>
                  </a:lnTo>
                  <a:lnTo>
                    <a:pt x="5122" y="123"/>
                  </a:lnTo>
                  <a:lnTo>
                    <a:pt x="5122" y="123"/>
                  </a:lnTo>
                  <a:lnTo>
                    <a:pt x="5123" y="123"/>
                  </a:lnTo>
                  <a:lnTo>
                    <a:pt x="5123" y="123"/>
                  </a:lnTo>
                  <a:lnTo>
                    <a:pt x="5123" y="123"/>
                  </a:lnTo>
                  <a:lnTo>
                    <a:pt x="5123" y="123"/>
                  </a:lnTo>
                  <a:lnTo>
                    <a:pt x="5124" y="123"/>
                  </a:lnTo>
                  <a:lnTo>
                    <a:pt x="5124" y="123"/>
                  </a:lnTo>
                  <a:lnTo>
                    <a:pt x="5124" y="123"/>
                  </a:lnTo>
                  <a:lnTo>
                    <a:pt x="5125" y="123"/>
                  </a:lnTo>
                  <a:lnTo>
                    <a:pt x="5125" y="123"/>
                  </a:lnTo>
                  <a:lnTo>
                    <a:pt x="5125" y="123"/>
                  </a:lnTo>
                  <a:lnTo>
                    <a:pt x="5125" y="123"/>
                  </a:lnTo>
                  <a:lnTo>
                    <a:pt x="5126" y="123"/>
                  </a:lnTo>
                  <a:lnTo>
                    <a:pt x="5126" y="123"/>
                  </a:lnTo>
                  <a:lnTo>
                    <a:pt x="5126" y="123"/>
                  </a:lnTo>
                  <a:lnTo>
                    <a:pt x="5127" y="123"/>
                  </a:lnTo>
                  <a:lnTo>
                    <a:pt x="5127" y="123"/>
                  </a:lnTo>
                  <a:lnTo>
                    <a:pt x="5127" y="123"/>
                  </a:lnTo>
                  <a:lnTo>
                    <a:pt x="5127" y="123"/>
                  </a:lnTo>
                  <a:lnTo>
                    <a:pt x="5128" y="123"/>
                  </a:lnTo>
                  <a:lnTo>
                    <a:pt x="5128" y="123"/>
                  </a:lnTo>
                  <a:lnTo>
                    <a:pt x="5128" y="123"/>
                  </a:lnTo>
                  <a:lnTo>
                    <a:pt x="5129" y="123"/>
                  </a:lnTo>
                  <a:lnTo>
                    <a:pt x="5129" y="123"/>
                  </a:lnTo>
                  <a:lnTo>
                    <a:pt x="5129" y="123"/>
                  </a:lnTo>
                  <a:lnTo>
                    <a:pt x="5129" y="123"/>
                  </a:lnTo>
                  <a:lnTo>
                    <a:pt x="5130" y="123"/>
                  </a:lnTo>
                  <a:lnTo>
                    <a:pt x="5130" y="123"/>
                  </a:lnTo>
                  <a:lnTo>
                    <a:pt x="5130" y="123"/>
                  </a:lnTo>
                  <a:lnTo>
                    <a:pt x="5131" y="123"/>
                  </a:lnTo>
                  <a:lnTo>
                    <a:pt x="5131" y="123"/>
                  </a:lnTo>
                  <a:lnTo>
                    <a:pt x="5131" y="123"/>
                  </a:lnTo>
                  <a:lnTo>
                    <a:pt x="5131" y="123"/>
                  </a:lnTo>
                  <a:lnTo>
                    <a:pt x="5132" y="123"/>
                  </a:lnTo>
                  <a:lnTo>
                    <a:pt x="5132" y="123"/>
                  </a:lnTo>
                  <a:lnTo>
                    <a:pt x="5132" y="123"/>
                  </a:lnTo>
                  <a:lnTo>
                    <a:pt x="5133" y="123"/>
                  </a:lnTo>
                  <a:lnTo>
                    <a:pt x="5133" y="123"/>
                  </a:lnTo>
                  <a:lnTo>
                    <a:pt x="5133" y="123"/>
                  </a:lnTo>
                  <a:lnTo>
                    <a:pt x="5133" y="123"/>
                  </a:lnTo>
                  <a:lnTo>
                    <a:pt x="5134" y="123"/>
                  </a:lnTo>
                  <a:lnTo>
                    <a:pt x="5134" y="123"/>
                  </a:lnTo>
                  <a:lnTo>
                    <a:pt x="5134" y="123"/>
                  </a:lnTo>
                  <a:lnTo>
                    <a:pt x="5135" y="123"/>
                  </a:lnTo>
                  <a:lnTo>
                    <a:pt x="5135" y="123"/>
                  </a:lnTo>
                  <a:lnTo>
                    <a:pt x="5135" y="123"/>
                  </a:lnTo>
                  <a:lnTo>
                    <a:pt x="5135" y="123"/>
                  </a:lnTo>
                  <a:lnTo>
                    <a:pt x="5136" y="123"/>
                  </a:lnTo>
                  <a:lnTo>
                    <a:pt x="5136" y="123"/>
                  </a:lnTo>
                  <a:lnTo>
                    <a:pt x="5136" y="123"/>
                  </a:lnTo>
                  <a:lnTo>
                    <a:pt x="5137" y="123"/>
                  </a:lnTo>
                  <a:lnTo>
                    <a:pt x="5137" y="123"/>
                  </a:lnTo>
                  <a:lnTo>
                    <a:pt x="5137" y="123"/>
                  </a:lnTo>
                  <a:lnTo>
                    <a:pt x="5137" y="123"/>
                  </a:lnTo>
                  <a:lnTo>
                    <a:pt x="5138" y="123"/>
                  </a:lnTo>
                  <a:lnTo>
                    <a:pt x="5138" y="123"/>
                  </a:lnTo>
                  <a:lnTo>
                    <a:pt x="5138" y="123"/>
                  </a:lnTo>
                  <a:lnTo>
                    <a:pt x="5139" y="123"/>
                  </a:lnTo>
                  <a:lnTo>
                    <a:pt x="5139" y="123"/>
                  </a:lnTo>
                  <a:lnTo>
                    <a:pt x="5139" y="123"/>
                  </a:lnTo>
                  <a:lnTo>
                    <a:pt x="5139" y="123"/>
                  </a:lnTo>
                  <a:lnTo>
                    <a:pt x="5140" y="123"/>
                  </a:lnTo>
                  <a:lnTo>
                    <a:pt x="5140" y="123"/>
                  </a:lnTo>
                  <a:lnTo>
                    <a:pt x="5140" y="123"/>
                  </a:lnTo>
                  <a:lnTo>
                    <a:pt x="5141" y="123"/>
                  </a:lnTo>
                  <a:lnTo>
                    <a:pt x="5141" y="123"/>
                  </a:lnTo>
                  <a:lnTo>
                    <a:pt x="5141" y="123"/>
                  </a:lnTo>
                  <a:lnTo>
                    <a:pt x="5141" y="123"/>
                  </a:lnTo>
                  <a:lnTo>
                    <a:pt x="5142" y="123"/>
                  </a:lnTo>
                  <a:lnTo>
                    <a:pt x="5142" y="123"/>
                  </a:lnTo>
                  <a:lnTo>
                    <a:pt x="5142" y="123"/>
                  </a:lnTo>
                  <a:lnTo>
                    <a:pt x="5143" y="123"/>
                  </a:lnTo>
                  <a:lnTo>
                    <a:pt x="5143" y="123"/>
                  </a:lnTo>
                  <a:lnTo>
                    <a:pt x="5143" y="123"/>
                  </a:lnTo>
                  <a:lnTo>
                    <a:pt x="5143" y="123"/>
                  </a:lnTo>
                  <a:lnTo>
                    <a:pt x="5144" y="123"/>
                  </a:lnTo>
                  <a:lnTo>
                    <a:pt x="5144" y="123"/>
                  </a:lnTo>
                  <a:lnTo>
                    <a:pt x="5144" y="123"/>
                  </a:lnTo>
                  <a:lnTo>
                    <a:pt x="5145" y="123"/>
                  </a:lnTo>
                  <a:lnTo>
                    <a:pt x="5145" y="123"/>
                  </a:lnTo>
                  <a:lnTo>
                    <a:pt x="5145" y="123"/>
                  </a:lnTo>
                  <a:lnTo>
                    <a:pt x="5145" y="123"/>
                  </a:lnTo>
                  <a:lnTo>
                    <a:pt x="5146" y="123"/>
                  </a:lnTo>
                  <a:lnTo>
                    <a:pt x="5146" y="123"/>
                  </a:lnTo>
                  <a:lnTo>
                    <a:pt x="5146" y="123"/>
                  </a:lnTo>
                  <a:lnTo>
                    <a:pt x="5147" y="123"/>
                  </a:lnTo>
                  <a:lnTo>
                    <a:pt x="5147" y="123"/>
                  </a:lnTo>
                  <a:lnTo>
                    <a:pt x="5147" y="123"/>
                  </a:lnTo>
                  <a:lnTo>
                    <a:pt x="5148" y="123"/>
                  </a:lnTo>
                  <a:lnTo>
                    <a:pt x="5148" y="123"/>
                  </a:lnTo>
                  <a:lnTo>
                    <a:pt x="5148" y="123"/>
                  </a:lnTo>
                  <a:lnTo>
                    <a:pt x="5148" y="123"/>
                  </a:lnTo>
                  <a:lnTo>
                    <a:pt x="5149" y="123"/>
                  </a:lnTo>
                  <a:lnTo>
                    <a:pt x="5149" y="123"/>
                  </a:lnTo>
                  <a:lnTo>
                    <a:pt x="5149" y="123"/>
                  </a:lnTo>
                  <a:lnTo>
                    <a:pt x="5150" y="123"/>
                  </a:lnTo>
                  <a:lnTo>
                    <a:pt x="5150" y="123"/>
                  </a:lnTo>
                  <a:lnTo>
                    <a:pt x="5150" y="123"/>
                  </a:lnTo>
                  <a:lnTo>
                    <a:pt x="5150" y="123"/>
                  </a:lnTo>
                  <a:lnTo>
                    <a:pt x="5150" y="123"/>
                  </a:lnTo>
                  <a:lnTo>
                    <a:pt x="5151" y="123"/>
                  </a:lnTo>
                  <a:lnTo>
                    <a:pt x="5151" y="123"/>
                  </a:lnTo>
                  <a:lnTo>
                    <a:pt x="5152" y="123"/>
                  </a:lnTo>
                  <a:lnTo>
                    <a:pt x="5152" y="123"/>
                  </a:lnTo>
                  <a:lnTo>
                    <a:pt x="5152" y="123"/>
                  </a:lnTo>
                  <a:lnTo>
                    <a:pt x="5152" y="123"/>
                  </a:lnTo>
                  <a:lnTo>
                    <a:pt x="5153" y="123"/>
                  </a:lnTo>
                  <a:lnTo>
                    <a:pt x="5153" y="123"/>
                  </a:lnTo>
                  <a:lnTo>
                    <a:pt x="5153" y="123"/>
                  </a:lnTo>
                  <a:lnTo>
                    <a:pt x="5154" y="123"/>
                  </a:lnTo>
                  <a:lnTo>
                    <a:pt x="5154" y="123"/>
                  </a:lnTo>
                  <a:lnTo>
                    <a:pt x="5154" y="123"/>
                  </a:lnTo>
                  <a:lnTo>
                    <a:pt x="5154" y="123"/>
                  </a:lnTo>
                  <a:lnTo>
                    <a:pt x="5155" y="123"/>
                  </a:lnTo>
                  <a:lnTo>
                    <a:pt x="5155" y="123"/>
                  </a:lnTo>
                  <a:lnTo>
                    <a:pt x="5155" y="123"/>
                  </a:lnTo>
                  <a:lnTo>
                    <a:pt x="5156" y="123"/>
                  </a:lnTo>
                  <a:lnTo>
                    <a:pt x="5156" y="123"/>
                  </a:lnTo>
                  <a:lnTo>
                    <a:pt x="5156" y="123"/>
                  </a:lnTo>
                  <a:lnTo>
                    <a:pt x="5156" y="123"/>
                  </a:lnTo>
                  <a:lnTo>
                    <a:pt x="5157" y="123"/>
                  </a:lnTo>
                  <a:lnTo>
                    <a:pt x="5157" y="123"/>
                  </a:lnTo>
                  <a:lnTo>
                    <a:pt x="5157" y="123"/>
                  </a:lnTo>
                  <a:lnTo>
                    <a:pt x="5158" y="123"/>
                  </a:lnTo>
                  <a:lnTo>
                    <a:pt x="5158" y="123"/>
                  </a:lnTo>
                  <a:lnTo>
                    <a:pt x="5158" y="123"/>
                  </a:lnTo>
                  <a:lnTo>
                    <a:pt x="5158" y="123"/>
                  </a:lnTo>
                  <a:lnTo>
                    <a:pt x="5159" y="123"/>
                  </a:lnTo>
                  <a:lnTo>
                    <a:pt x="5159" y="123"/>
                  </a:lnTo>
                  <a:lnTo>
                    <a:pt x="5159" y="123"/>
                  </a:lnTo>
                  <a:lnTo>
                    <a:pt x="5160" y="123"/>
                  </a:lnTo>
                  <a:lnTo>
                    <a:pt x="5160" y="123"/>
                  </a:lnTo>
                  <a:lnTo>
                    <a:pt x="5160" y="123"/>
                  </a:lnTo>
                  <a:lnTo>
                    <a:pt x="5160" y="123"/>
                  </a:lnTo>
                  <a:lnTo>
                    <a:pt x="5161" y="123"/>
                  </a:lnTo>
                  <a:lnTo>
                    <a:pt x="5161" y="123"/>
                  </a:lnTo>
                  <a:lnTo>
                    <a:pt x="5161" y="123"/>
                  </a:lnTo>
                  <a:lnTo>
                    <a:pt x="5162" y="123"/>
                  </a:lnTo>
                  <a:lnTo>
                    <a:pt x="5162" y="123"/>
                  </a:lnTo>
                  <a:lnTo>
                    <a:pt x="5162" y="123"/>
                  </a:lnTo>
                  <a:lnTo>
                    <a:pt x="5162" y="123"/>
                  </a:lnTo>
                  <a:lnTo>
                    <a:pt x="5163" y="123"/>
                  </a:lnTo>
                  <a:lnTo>
                    <a:pt x="5163" y="123"/>
                  </a:lnTo>
                  <a:lnTo>
                    <a:pt x="5163" y="123"/>
                  </a:lnTo>
                  <a:lnTo>
                    <a:pt x="5164" y="123"/>
                  </a:lnTo>
                  <a:lnTo>
                    <a:pt x="5164" y="123"/>
                  </a:lnTo>
                  <a:lnTo>
                    <a:pt x="5164" y="123"/>
                  </a:lnTo>
                  <a:lnTo>
                    <a:pt x="5164" y="123"/>
                  </a:lnTo>
                  <a:lnTo>
                    <a:pt x="5165" y="123"/>
                  </a:lnTo>
                  <a:lnTo>
                    <a:pt x="5165" y="123"/>
                  </a:lnTo>
                  <a:lnTo>
                    <a:pt x="5165" y="123"/>
                  </a:lnTo>
                  <a:lnTo>
                    <a:pt x="5166" y="123"/>
                  </a:lnTo>
                  <a:lnTo>
                    <a:pt x="5166" y="123"/>
                  </a:lnTo>
                  <a:lnTo>
                    <a:pt x="5166" y="123"/>
                  </a:lnTo>
                  <a:lnTo>
                    <a:pt x="5166" y="123"/>
                  </a:lnTo>
                  <a:lnTo>
                    <a:pt x="5167" y="123"/>
                  </a:lnTo>
                  <a:lnTo>
                    <a:pt x="5167" y="123"/>
                  </a:lnTo>
                  <a:lnTo>
                    <a:pt x="5167" y="123"/>
                  </a:lnTo>
                  <a:lnTo>
                    <a:pt x="5168" y="123"/>
                  </a:lnTo>
                  <a:lnTo>
                    <a:pt x="5168" y="123"/>
                  </a:lnTo>
                  <a:lnTo>
                    <a:pt x="5168" y="123"/>
                  </a:lnTo>
                  <a:lnTo>
                    <a:pt x="5168" y="123"/>
                  </a:lnTo>
                  <a:lnTo>
                    <a:pt x="5169" y="123"/>
                  </a:lnTo>
                  <a:lnTo>
                    <a:pt x="5169" y="123"/>
                  </a:lnTo>
                  <a:lnTo>
                    <a:pt x="5169" y="123"/>
                  </a:lnTo>
                  <a:lnTo>
                    <a:pt x="5170" y="123"/>
                  </a:lnTo>
                  <a:lnTo>
                    <a:pt x="5170" y="123"/>
                  </a:lnTo>
                  <a:lnTo>
                    <a:pt x="5170" y="123"/>
                  </a:lnTo>
                  <a:lnTo>
                    <a:pt x="5170" y="123"/>
                  </a:lnTo>
                  <a:lnTo>
                    <a:pt x="5171" y="123"/>
                  </a:lnTo>
                  <a:lnTo>
                    <a:pt x="5171" y="123"/>
                  </a:lnTo>
                  <a:lnTo>
                    <a:pt x="5171" y="123"/>
                  </a:lnTo>
                  <a:lnTo>
                    <a:pt x="5172" y="123"/>
                  </a:lnTo>
                  <a:lnTo>
                    <a:pt x="5172" y="123"/>
                  </a:lnTo>
                  <a:lnTo>
                    <a:pt x="5172" y="123"/>
                  </a:lnTo>
                  <a:lnTo>
                    <a:pt x="5173" y="123"/>
                  </a:lnTo>
                  <a:lnTo>
                    <a:pt x="5173" y="123"/>
                  </a:lnTo>
                  <a:lnTo>
                    <a:pt x="5173" y="123"/>
                  </a:lnTo>
                  <a:lnTo>
                    <a:pt x="5173" y="123"/>
                  </a:lnTo>
                  <a:lnTo>
                    <a:pt x="5174" y="123"/>
                  </a:lnTo>
                  <a:lnTo>
                    <a:pt x="5174" y="123"/>
                  </a:lnTo>
                  <a:lnTo>
                    <a:pt x="5174" y="123"/>
                  </a:lnTo>
                  <a:lnTo>
                    <a:pt x="5175" y="123"/>
                  </a:lnTo>
                  <a:lnTo>
                    <a:pt x="5175" y="123"/>
                  </a:lnTo>
                  <a:lnTo>
                    <a:pt x="5175" y="123"/>
                  </a:lnTo>
                  <a:lnTo>
                    <a:pt x="5175" y="123"/>
                  </a:lnTo>
                  <a:lnTo>
                    <a:pt x="5176" y="123"/>
                  </a:lnTo>
                  <a:lnTo>
                    <a:pt x="5176" y="123"/>
                  </a:lnTo>
                  <a:lnTo>
                    <a:pt x="5176" y="123"/>
                  </a:lnTo>
                  <a:lnTo>
                    <a:pt x="5176" y="123"/>
                  </a:lnTo>
                  <a:lnTo>
                    <a:pt x="5177" y="123"/>
                  </a:lnTo>
                  <a:lnTo>
                    <a:pt x="5177" y="123"/>
                  </a:lnTo>
                  <a:lnTo>
                    <a:pt x="5177" y="123"/>
                  </a:lnTo>
                  <a:lnTo>
                    <a:pt x="5178" y="123"/>
                  </a:lnTo>
                  <a:lnTo>
                    <a:pt x="5178" y="123"/>
                  </a:lnTo>
                  <a:lnTo>
                    <a:pt x="5178" y="123"/>
                  </a:lnTo>
                  <a:lnTo>
                    <a:pt x="5179" y="123"/>
                  </a:lnTo>
                  <a:lnTo>
                    <a:pt x="5179" y="123"/>
                  </a:lnTo>
                  <a:lnTo>
                    <a:pt x="5179" y="123"/>
                  </a:lnTo>
                  <a:lnTo>
                    <a:pt x="5179" y="123"/>
                  </a:lnTo>
                  <a:lnTo>
                    <a:pt x="5180" y="123"/>
                  </a:lnTo>
                  <a:lnTo>
                    <a:pt x="5180" y="123"/>
                  </a:lnTo>
                  <a:lnTo>
                    <a:pt x="5180" y="123"/>
                  </a:lnTo>
                  <a:lnTo>
                    <a:pt x="5181" y="123"/>
                  </a:lnTo>
                  <a:lnTo>
                    <a:pt x="5181" y="123"/>
                  </a:lnTo>
                  <a:lnTo>
                    <a:pt x="5181" y="123"/>
                  </a:lnTo>
                  <a:lnTo>
                    <a:pt x="5181" y="123"/>
                  </a:lnTo>
                  <a:lnTo>
                    <a:pt x="5181" y="123"/>
                  </a:lnTo>
                  <a:lnTo>
                    <a:pt x="5182" y="123"/>
                  </a:lnTo>
                  <a:lnTo>
                    <a:pt x="5182" y="123"/>
                  </a:lnTo>
                  <a:lnTo>
                    <a:pt x="5183" y="123"/>
                  </a:lnTo>
                  <a:lnTo>
                    <a:pt x="5183" y="123"/>
                  </a:lnTo>
                  <a:lnTo>
                    <a:pt x="5183" y="123"/>
                  </a:lnTo>
                  <a:lnTo>
                    <a:pt x="5183" y="123"/>
                  </a:lnTo>
                  <a:lnTo>
                    <a:pt x="5184" y="123"/>
                  </a:lnTo>
                  <a:lnTo>
                    <a:pt x="5184" y="123"/>
                  </a:lnTo>
                  <a:lnTo>
                    <a:pt x="5184" y="123"/>
                  </a:lnTo>
                  <a:lnTo>
                    <a:pt x="5185" y="123"/>
                  </a:lnTo>
                  <a:lnTo>
                    <a:pt x="5185" y="123"/>
                  </a:lnTo>
                  <a:lnTo>
                    <a:pt x="5185" y="123"/>
                  </a:lnTo>
                  <a:lnTo>
                    <a:pt x="5185" y="123"/>
                  </a:lnTo>
                  <a:lnTo>
                    <a:pt x="5186" y="123"/>
                  </a:lnTo>
                  <a:lnTo>
                    <a:pt x="5186" y="123"/>
                  </a:lnTo>
                  <a:lnTo>
                    <a:pt x="5186" y="123"/>
                  </a:lnTo>
                  <a:lnTo>
                    <a:pt x="5187" y="123"/>
                  </a:lnTo>
                  <a:lnTo>
                    <a:pt x="5187" y="123"/>
                  </a:lnTo>
                  <a:lnTo>
                    <a:pt x="5187" y="123"/>
                  </a:lnTo>
                  <a:lnTo>
                    <a:pt x="5187" y="123"/>
                  </a:lnTo>
                  <a:lnTo>
                    <a:pt x="5188" y="123"/>
                  </a:lnTo>
                  <a:lnTo>
                    <a:pt x="5188" y="123"/>
                  </a:lnTo>
                  <a:lnTo>
                    <a:pt x="5188" y="123"/>
                  </a:lnTo>
                  <a:lnTo>
                    <a:pt x="5189" y="123"/>
                  </a:lnTo>
                  <a:lnTo>
                    <a:pt x="5189" y="123"/>
                  </a:lnTo>
                  <a:lnTo>
                    <a:pt x="5189" y="123"/>
                  </a:lnTo>
                  <a:lnTo>
                    <a:pt x="5189" y="123"/>
                  </a:lnTo>
                  <a:lnTo>
                    <a:pt x="5190" y="123"/>
                  </a:lnTo>
                  <a:lnTo>
                    <a:pt x="5190" y="123"/>
                  </a:lnTo>
                  <a:lnTo>
                    <a:pt x="5190" y="123"/>
                  </a:lnTo>
                  <a:lnTo>
                    <a:pt x="5191" y="123"/>
                  </a:lnTo>
                  <a:lnTo>
                    <a:pt x="5191" y="123"/>
                  </a:lnTo>
                  <a:lnTo>
                    <a:pt x="5191" y="123"/>
                  </a:lnTo>
                  <a:lnTo>
                    <a:pt x="5191" y="123"/>
                  </a:lnTo>
                  <a:lnTo>
                    <a:pt x="5192" y="123"/>
                  </a:lnTo>
                  <a:lnTo>
                    <a:pt x="5192" y="123"/>
                  </a:lnTo>
                  <a:lnTo>
                    <a:pt x="5192" y="123"/>
                  </a:lnTo>
                  <a:lnTo>
                    <a:pt x="5193" y="123"/>
                  </a:lnTo>
                  <a:lnTo>
                    <a:pt x="5193" y="123"/>
                  </a:lnTo>
                  <a:lnTo>
                    <a:pt x="5193" y="123"/>
                  </a:lnTo>
                  <a:lnTo>
                    <a:pt x="5193" y="123"/>
                  </a:lnTo>
                  <a:lnTo>
                    <a:pt x="5194" y="123"/>
                  </a:lnTo>
                  <a:lnTo>
                    <a:pt x="5194" y="123"/>
                  </a:lnTo>
                  <a:lnTo>
                    <a:pt x="5194" y="123"/>
                  </a:lnTo>
                  <a:lnTo>
                    <a:pt x="5195" y="123"/>
                  </a:lnTo>
                  <a:lnTo>
                    <a:pt x="5195" y="123"/>
                  </a:lnTo>
                  <a:lnTo>
                    <a:pt x="5195" y="123"/>
                  </a:lnTo>
                  <a:lnTo>
                    <a:pt x="5195" y="123"/>
                  </a:lnTo>
                  <a:lnTo>
                    <a:pt x="5196" y="123"/>
                  </a:lnTo>
                  <a:lnTo>
                    <a:pt x="5196" y="123"/>
                  </a:lnTo>
                  <a:lnTo>
                    <a:pt x="5196" y="123"/>
                  </a:lnTo>
                  <a:lnTo>
                    <a:pt x="5197" y="123"/>
                  </a:lnTo>
                  <a:lnTo>
                    <a:pt x="5197" y="123"/>
                  </a:lnTo>
                  <a:lnTo>
                    <a:pt x="5197" y="123"/>
                  </a:lnTo>
                  <a:lnTo>
                    <a:pt x="5198" y="123"/>
                  </a:lnTo>
                  <a:lnTo>
                    <a:pt x="5198" y="123"/>
                  </a:lnTo>
                  <a:lnTo>
                    <a:pt x="5198" y="123"/>
                  </a:lnTo>
                  <a:lnTo>
                    <a:pt x="5198" y="123"/>
                  </a:lnTo>
                  <a:lnTo>
                    <a:pt x="5199" y="123"/>
                  </a:lnTo>
                  <a:lnTo>
                    <a:pt x="5199" y="123"/>
                  </a:lnTo>
                  <a:lnTo>
                    <a:pt x="5199" y="123"/>
                  </a:lnTo>
                  <a:lnTo>
                    <a:pt x="5200" y="123"/>
                  </a:lnTo>
                  <a:lnTo>
                    <a:pt x="5200" y="123"/>
                  </a:lnTo>
                  <a:lnTo>
                    <a:pt x="5200" y="123"/>
                  </a:lnTo>
                  <a:lnTo>
                    <a:pt x="5200" y="123"/>
                  </a:lnTo>
                  <a:lnTo>
                    <a:pt x="5201" y="123"/>
                  </a:lnTo>
                  <a:lnTo>
                    <a:pt x="5201" y="123"/>
                  </a:lnTo>
                  <a:lnTo>
                    <a:pt x="5201" y="123"/>
                  </a:lnTo>
                  <a:lnTo>
                    <a:pt x="5202" y="123"/>
                  </a:lnTo>
                  <a:lnTo>
                    <a:pt x="5202" y="123"/>
                  </a:lnTo>
                  <a:lnTo>
                    <a:pt x="5202" y="123"/>
                  </a:lnTo>
                  <a:lnTo>
                    <a:pt x="5202" y="123"/>
                  </a:lnTo>
                  <a:lnTo>
                    <a:pt x="5203" y="123"/>
                  </a:lnTo>
                  <a:lnTo>
                    <a:pt x="5203" y="123"/>
                  </a:lnTo>
                  <a:lnTo>
                    <a:pt x="5203" y="123"/>
                  </a:lnTo>
                  <a:lnTo>
                    <a:pt x="5204" y="123"/>
                  </a:lnTo>
                  <a:lnTo>
                    <a:pt x="5204" y="123"/>
                  </a:lnTo>
                  <a:lnTo>
                    <a:pt x="5204" y="123"/>
                  </a:lnTo>
                  <a:lnTo>
                    <a:pt x="5204" y="123"/>
                  </a:lnTo>
                  <a:lnTo>
                    <a:pt x="5205" y="123"/>
                  </a:lnTo>
                  <a:lnTo>
                    <a:pt x="5205" y="123"/>
                  </a:lnTo>
                  <a:lnTo>
                    <a:pt x="5205" y="123"/>
                  </a:lnTo>
                  <a:lnTo>
                    <a:pt x="5206" y="123"/>
                  </a:lnTo>
                  <a:lnTo>
                    <a:pt x="5206" y="123"/>
                  </a:lnTo>
                  <a:lnTo>
                    <a:pt x="5206" y="123"/>
                  </a:lnTo>
                  <a:lnTo>
                    <a:pt x="5206" y="123"/>
                  </a:lnTo>
                  <a:lnTo>
                    <a:pt x="5207" y="123"/>
                  </a:lnTo>
                  <a:lnTo>
                    <a:pt x="5207" y="123"/>
                  </a:lnTo>
                  <a:lnTo>
                    <a:pt x="5207" y="123"/>
                  </a:lnTo>
                  <a:lnTo>
                    <a:pt x="5207" y="123"/>
                  </a:lnTo>
                  <a:lnTo>
                    <a:pt x="5208" y="123"/>
                  </a:lnTo>
                  <a:lnTo>
                    <a:pt x="5208" y="123"/>
                  </a:lnTo>
                  <a:lnTo>
                    <a:pt x="5208" y="123"/>
                  </a:lnTo>
                  <a:lnTo>
                    <a:pt x="5209" y="123"/>
                  </a:lnTo>
                  <a:lnTo>
                    <a:pt x="5209" y="123"/>
                  </a:lnTo>
                  <a:lnTo>
                    <a:pt x="5209" y="123"/>
                  </a:lnTo>
                  <a:lnTo>
                    <a:pt x="5210" y="123"/>
                  </a:lnTo>
                  <a:lnTo>
                    <a:pt x="5210" y="123"/>
                  </a:lnTo>
                  <a:lnTo>
                    <a:pt x="5210" y="123"/>
                  </a:lnTo>
                  <a:lnTo>
                    <a:pt x="5210" y="123"/>
                  </a:lnTo>
                  <a:lnTo>
                    <a:pt x="5211" y="123"/>
                  </a:lnTo>
                  <a:lnTo>
                    <a:pt x="5211" y="123"/>
                  </a:lnTo>
                  <a:lnTo>
                    <a:pt x="5211" y="123"/>
                  </a:lnTo>
                  <a:lnTo>
                    <a:pt x="5212" y="123"/>
                  </a:lnTo>
                  <a:lnTo>
                    <a:pt x="5212" y="123"/>
                  </a:lnTo>
                  <a:lnTo>
                    <a:pt x="5212" y="123"/>
                  </a:lnTo>
                  <a:lnTo>
                    <a:pt x="5212" y="123"/>
                  </a:lnTo>
                  <a:lnTo>
                    <a:pt x="5212" y="123"/>
                  </a:lnTo>
                  <a:lnTo>
                    <a:pt x="5213" y="123"/>
                  </a:lnTo>
                  <a:lnTo>
                    <a:pt x="5213" y="123"/>
                  </a:lnTo>
                  <a:lnTo>
                    <a:pt x="5214" y="123"/>
                  </a:lnTo>
                  <a:lnTo>
                    <a:pt x="5214" y="123"/>
                  </a:lnTo>
                  <a:lnTo>
                    <a:pt x="5214" y="123"/>
                  </a:lnTo>
                  <a:lnTo>
                    <a:pt x="5214" y="123"/>
                  </a:lnTo>
                  <a:lnTo>
                    <a:pt x="5215" y="123"/>
                  </a:lnTo>
                  <a:lnTo>
                    <a:pt x="5215" y="123"/>
                  </a:lnTo>
                  <a:lnTo>
                    <a:pt x="5215" y="123"/>
                  </a:lnTo>
                  <a:lnTo>
                    <a:pt x="5216" y="123"/>
                  </a:lnTo>
                  <a:lnTo>
                    <a:pt x="5216" y="123"/>
                  </a:lnTo>
                  <a:lnTo>
                    <a:pt x="5216" y="123"/>
                  </a:lnTo>
                  <a:lnTo>
                    <a:pt x="5216" y="123"/>
                  </a:lnTo>
                  <a:lnTo>
                    <a:pt x="5217" y="123"/>
                  </a:lnTo>
                  <a:lnTo>
                    <a:pt x="5217" y="123"/>
                  </a:lnTo>
                  <a:lnTo>
                    <a:pt x="5217" y="123"/>
                  </a:lnTo>
                  <a:lnTo>
                    <a:pt x="5218" y="123"/>
                  </a:lnTo>
                  <a:lnTo>
                    <a:pt x="5218" y="123"/>
                  </a:lnTo>
                  <a:lnTo>
                    <a:pt x="5218" y="123"/>
                  </a:lnTo>
                  <a:lnTo>
                    <a:pt x="5218" y="123"/>
                  </a:lnTo>
                  <a:lnTo>
                    <a:pt x="5219" y="123"/>
                  </a:lnTo>
                  <a:lnTo>
                    <a:pt x="5219" y="123"/>
                  </a:lnTo>
                  <a:lnTo>
                    <a:pt x="5219" y="123"/>
                  </a:lnTo>
                  <a:lnTo>
                    <a:pt x="5220" y="123"/>
                  </a:lnTo>
                  <a:lnTo>
                    <a:pt x="5220" y="123"/>
                  </a:lnTo>
                  <a:lnTo>
                    <a:pt x="5220" y="123"/>
                  </a:lnTo>
                  <a:lnTo>
                    <a:pt x="5220" y="123"/>
                  </a:lnTo>
                  <a:lnTo>
                    <a:pt x="5221" y="123"/>
                  </a:lnTo>
                  <a:lnTo>
                    <a:pt x="5221" y="123"/>
                  </a:lnTo>
                  <a:lnTo>
                    <a:pt x="5221" y="123"/>
                  </a:lnTo>
                  <a:lnTo>
                    <a:pt x="5222" y="123"/>
                  </a:lnTo>
                  <a:lnTo>
                    <a:pt x="5222" y="123"/>
                  </a:lnTo>
                  <a:lnTo>
                    <a:pt x="5222" y="123"/>
                  </a:lnTo>
                  <a:lnTo>
                    <a:pt x="5223" y="123"/>
                  </a:lnTo>
                  <a:lnTo>
                    <a:pt x="5223" y="123"/>
                  </a:lnTo>
                  <a:lnTo>
                    <a:pt x="5223" y="123"/>
                  </a:lnTo>
                  <a:lnTo>
                    <a:pt x="5223" y="123"/>
                  </a:lnTo>
                  <a:lnTo>
                    <a:pt x="5224" y="123"/>
                  </a:lnTo>
                  <a:lnTo>
                    <a:pt x="5224" y="123"/>
                  </a:lnTo>
                  <a:lnTo>
                    <a:pt x="5224" y="123"/>
                  </a:lnTo>
                  <a:lnTo>
                    <a:pt x="5225" y="123"/>
                  </a:lnTo>
                  <a:lnTo>
                    <a:pt x="5225" y="123"/>
                  </a:lnTo>
                  <a:lnTo>
                    <a:pt x="5225" y="123"/>
                  </a:lnTo>
                  <a:lnTo>
                    <a:pt x="5225" y="123"/>
                  </a:lnTo>
                  <a:lnTo>
                    <a:pt x="5226" y="123"/>
                  </a:lnTo>
                  <a:lnTo>
                    <a:pt x="5226" y="123"/>
                  </a:lnTo>
                  <a:lnTo>
                    <a:pt x="5226" y="123"/>
                  </a:lnTo>
                  <a:lnTo>
                    <a:pt x="5227" y="123"/>
                  </a:lnTo>
                  <a:lnTo>
                    <a:pt x="5227" y="123"/>
                  </a:lnTo>
                  <a:lnTo>
                    <a:pt x="5227" y="123"/>
                  </a:lnTo>
                  <a:lnTo>
                    <a:pt x="5227" y="123"/>
                  </a:lnTo>
                  <a:lnTo>
                    <a:pt x="5228" y="123"/>
                  </a:lnTo>
                  <a:lnTo>
                    <a:pt x="5228" y="123"/>
                  </a:lnTo>
                  <a:lnTo>
                    <a:pt x="5228" y="123"/>
                  </a:lnTo>
                  <a:lnTo>
                    <a:pt x="5229" y="123"/>
                  </a:lnTo>
                  <a:lnTo>
                    <a:pt x="5229" y="123"/>
                  </a:lnTo>
                  <a:lnTo>
                    <a:pt x="5229" y="123"/>
                  </a:lnTo>
                  <a:lnTo>
                    <a:pt x="5229" y="123"/>
                  </a:lnTo>
                  <a:lnTo>
                    <a:pt x="5230" y="123"/>
                  </a:lnTo>
                  <a:lnTo>
                    <a:pt x="5230" y="123"/>
                  </a:lnTo>
                  <a:lnTo>
                    <a:pt x="5230" y="123"/>
                  </a:lnTo>
                  <a:lnTo>
                    <a:pt x="5231" y="123"/>
                  </a:lnTo>
                  <a:lnTo>
                    <a:pt x="5231" y="123"/>
                  </a:lnTo>
                  <a:lnTo>
                    <a:pt x="5231" y="123"/>
                  </a:lnTo>
                  <a:lnTo>
                    <a:pt x="5231" y="123"/>
                  </a:lnTo>
                  <a:lnTo>
                    <a:pt x="5232" y="123"/>
                  </a:lnTo>
                  <a:lnTo>
                    <a:pt x="5232" y="123"/>
                  </a:lnTo>
                  <a:lnTo>
                    <a:pt x="5232" y="123"/>
                  </a:lnTo>
                  <a:lnTo>
                    <a:pt x="5233" y="123"/>
                  </a:lnTo>
                  <a:lnTo>
                    <a:pt x="5233" y="123"/>
                  </a:lnTo>
                  <a:lnTo>
                    <a:pt x="5233" y="123"/>
                  </a:lnTo>
                  <a:lnTo>
                    <a:pt x="5233" y="123"/>
                  </a:lnTo>
                  <a:lnTo>
                    <a:pt x="5234" y="123"/>
                  </a:lnTo>
                  <a:lnTo>
                    <a:pt x="5234" y="123"/>
                  </a:lnTo>
                  <a:lnTo>
                    <a:pt x="5234" y="123"/>
                  </a:lnTo>
                  <a:lnTo>
                    <a:pt x="5235" y="123"/>
                  </a:lnTo>
                  <a:lnTo>
                    <a:pt x="5235" y="123"/>
                  </a:lnTo>
                  <a:lnTo>
                    <a:pt x="5235" y="123"/>
                  </a:lnTo>
                  <a:lnTo>
                    <a:pt x="5235" y="123"/>
                  </a:lnTo>
                  <a:lnTo>
                    <a:pt x="5236" y="123"/>
                  </a:lnTo>
                  <a:lnTo>
                    <a:pt x="5236" y="123"/>
                  </a:lnTo>
                  <a:lnTo>
                    <a:pt x="5236" y="123"/>
                  </a:lnTo>
                  <a:lnTo>
                    <a:pt x="5237" y="123"/>
                  </a:lnTo>
                  <a:lnTo>
                    <a:pt x="5237" y="123"/>
                  </a:lnTo>
                  <a:lnTo>
                    <a:pt x="5237" y="123"/>
                  </a:lnTo>
                  <a:lnTo>
                    <a:pt x="5237" y="123"/>
                  </a:lnTo>
                  <a:lnTo>
                    <a:pt x="5238" y="123"/>
                  </a:lnTo>
                  <a:lnTo>
                    <a:pt x="5238" y="123"/>
                  </a:lnTo>
                  <a:lnTo>
                    <a:pt x="5238" y="123"/>
                  </a:lnTo>
                  <a:lnTo>
                    <a:pt x="5238" y="123"/>
                  </a:lnTo>
                  <a:lnTo>
                    <a:pt x="5239" y="123"/>
                  </a:lnTo>
                  <a:lnTo>
                    <a:pt x="5239" y="123"/>
                  </a:lnTo>
                  <a:lnTo>
                    <a:pt x="5239" y="123"/>
                  </a:lnTo>
                  <a:lnTo>
                    <a:pt x="5240" y="123"/>
                  </a:lnTo>
                  <a:lnTo>
                    <a:pt x="5240" y="123"/>
                  </a:lnTo>
                  <a:lnTo>
                    <a:pt x="5240" y="123"/>
                  </a:lnTo>
                  <a:lnTo>
                    <a:pt x="5241" y="123"/>
                  </a:lnTo>
                  <a:lnTo>
                    <a:pt x="5241" y="123"/>
                  </a:lnTo>
                  <a:lnTo>
                    <a:pt x="5241" y="123"/>
                  </a:lnTo>
                  <a:lnTo>
                    <a:pt x="5241" y="123"/>
                  </a:lnTo>
                  <a:lnTo>
                    <a:pt x="5242" y="123"/>
                  </a:lnTo>
                  <a:lnTo>
                    <a:pt x="5242" y="123"/>
                  </a:lnTo>
                  <a:lnTo>
                    <a:pt x="5242" y="123"/>
                  </a:lnTo>
                  <a:lnTo>
                    <a:pt x="5243" y="123"/>
                  </a:lnTo>
                  <a:lnTo>
                    <a:pt x="5243" y="123"/>
                  </a:lnTo>
                  <a:lnTo>
                    <a:pt x="5243" y="123"/>
                  </a:lnTo>
                  <a:lnTo>
                    <a:pt x="5243" y="123"/>
                  </a:lnTo>
                  <a:lnTo>
                    <a:pt x="5243" y="123"/>
                  </a:lnTo>
                  <a:lnTo>
                    <a:pt x="5244" y="123"/>
                  </a:lnTo>
                  <a:lnTo>
                    <a:pt x="5244" y="123"/>
                  </a:lnTo>
                  <a:lnTo>
                    <a:pt x="5245" y="123"/>
                  </a:lnTo>
                  <a:lnTo>
                    <a:pt x="5245" y="123"/>
                  </a:lnTo>
                  <a:lnTo>
                    <a:pt x="5245" y="123"/>
                  </a:lnTo>
                  <a:lnTo>
                    <a:pt x="5245" y="123"/>
                  </a:lnTo>
                  <a:lnTo>
                    <a:pt x="5246" y="123"/>
                  </a:lnTo>
                  <a:lnTo>
                    <a:pt x="5246" y="123"/>
                  </a:lnTo>
                  <a:lnTo>
                    <a:pt x="5246" y="123"/>
                  </a:lnTo>
                  <a:lnTo>
                    <a:pt x="5247" y="123"/>
                  </a:lnTo>
                  <a:lnTo>
                    <a:pt x="5247" y="123"/>
                  </a:lnTo>
                  <a:lnTo>
                    <a:pt x="5247" y="123"/>
                  </a:lnTo>
                  <a:lnTo>
                    <a:pt x="5247" y="123"/>
                  </a:lnTo>
                  <a:lnTo>
                    <a:pt x="5248" y="123"/>
                  </a:lnTo>
                  <a:lnTo>
                    <a:pt x="5248" y="123"/>
                  </a:lnTo>
                  <a:lnTo>
                    <a:pt x="5248" y="123"/>
                  </a:lnTo>
                  <a:lnTo>
                    <a:pt x="5249" y="123"/>
                  </a:lnTo>
                  <a:lnTo>
                    <a:pt x="5249" y="123"/>
                  </a:lnTo>
                  <a:lnTo>
                    <a:pt x="5249" y="123"/>
                  </a:lnTo>
                  <a:lnTo>
                    <a:pt x="5250" y="123"/>
                  </a:lnTo>
                  <a:lnTo>
                    <a:pt x="5250" y="123"/>
                  </a:lnTo>
                  <a:lnTo>
                    <a:pt x="5250" y="123"/>
                  </a:lnTo>
                  <a:lnTo>
                    <a:pt x="5250" y="123"/>
                  </a:lnTo>
                  <a:lnTo>
                    <a:pt x="5251" y="123"/>
                  </a:lnTo>
                  <a:lnTo>
                    <a:pt x="5251" y="123"/>
                  </a:lnTo>
                  <a:lnTo>
                    <a:pt x="5251" y="123"/>
                  </a:lnTo>
                  <a:lnTo>
                    <a:pt x="5252" y="123"/>
                  </a:lnTo>
                  <a:lnTo>
                    <a:pt x="5252" y="123"/>
                  </a:lnTo>
                  <a:lnTo>
                    <a:pt x="5252" y="123"/>
                  </a:lnTo>
                  <a:lnTo>
                    <a:pt x="5252" y="123"/>
                  </a:lnTo>
                  <a:lnTo>
                    <a:pt x="5253" y="123"/>
                  </a:lnTo>
                  <a:lnTo>
                    <a:pt x="5253" y="123"/>
                  </a:lnTo>
                  <a:lnTo>
                    <a:pt x="5253" y="123"/>
                  </a:lnTo>
                  <a:lnTo>
                    <a:pt x="5254" y="123"/>
                  </a:lnTo>
                  <a:lnTo>
                    <a:pt x="5254" y="123"/>
                  </a:lnTo>
                  <a:lnTo>
                    <a:pt x="5254" y="123"/>
                  </a:lnTo>
                  <a:lnTo>
                    <a:pt x="5254" y="123"/>
                  </a:lnTo>
                  <a:lnTo>
                    <a:pt x="5255" y="123"/>
                  </a:lnTo>
                  <a:lnTo>
                    <a:pt x="5255" y="123"/>
                  </a:lnTo>
                  <a:lnTo>
                    <a:pt x="5255" y="123"/>
                  </a:lnTo>
                  <a:lnTo>
                    <a:pt x="5256" y="123"/>
                  </a:lnTo>
                  <a:lnTo>
                    <a:pt x="5256" y="123"/>
                  </a:lnTo>
                  <a:lnTo>
                    <a:pt x="5256" y="123"/>
                  </a:lnTo>
                  <a:lnTo>
                    <a:pt x="5256" y="123"/>
                  </a:lnTo>
                  <a:lnTo>
                    <a:pt x="5257" y="123"/>
                  </a:lnTo>
                  <a:lnTo>
                    <a:pt x="5257" y="123"/>
                  </a:lnTo>
                  <a:lnTo>
                    <a:pt x="5257" y="123"/>
                  </a:lnTo>
                  <a:lnTo>
                    <a:pt x="5258" y="123"/>
                  </a:lnTo>
                  <a:lnTo>
                    <a:pt x="5258" y="123"/>
                  </a:lnTo>
                  <a:lnTo>
                    <a:pt x="5258" y="123"/>
                  </a:lnTo>
                  <a:lnTo>
                    <a:pt x="5258" y="123"/>
                  </a:lnTo>
                  <a:lnTo>
                    <a:pt x="5259" y="123"/>
                  </a:lnTo>
                  <a:lnTo>
                    <a:pt x="5259" y="123"/>
                  </a:lnTo>
                  <a:lnTo>
                    <a:pt x="5259" y="123"/>
                  </a:lnTo>
                  <a:lnTo>
                    <a:pt x="5260" y="123"/>
                  </a:lnTo>
                  <a:lnTo>
                    <a:pt x="5260" y="123"/>
                  </a:lnTo>
                  <a:lnTo>
                    <a:pt x="5260" y="123"/>
                  </a:lnTo>
                  <a:lnTo>
                    <a:pt x="5260" y="123"/>
                  </a:lnTo>
                  <a:lnTo>
                    <a:pt x="5261" y="123"/>
                  </a:lnTo>
                  <a:lnTo>
                    <a:pt x="5261" y="123"/>
                  </a:lnTo>
                  <a:lnTo>
                    <a:pt x="5261" y="123"/>
                  </a:lnTo>
                  <a:lnTo>
                    <a:pt x="5262" y="123"/>
                  </a:lnTo>
                  <a:lnTo>
                    <a:pt x="5262" y="123"/>
                  </a:lnTo>
                  <a:lnTo>
                    <a:pt x="5262" y="123"/>
                  </a:lnTo>
                  <a:lnTo>
                    <a:pt x="5262" y="123"/>
                  </a:lnTo>
                  <a:lnTo>
                    <a:pt x="5263" y="123"/>
                  </a:lnTo>
                  <a:lnTo>
                    <a:pt x="5263" y="123"/>
                  </a:lnTo>
                  <a:lnTo>
                    <a:pt x="5263" y="123"/>
                  </a:lnTo>
                  <a:lnTo>
                    <a:pt x="5264" y="123"/>
                  </a:lnTo>
                  <a:lnTo>
                    <a:pt x="5264" y="123"/>
                  </a:lnTo>
                  <a:lnTo>
                    <a:pt x="5264" y="123"/>
                  </a:lnTo>
                  <a:lnTo>
                    <a:pt x="5264" y="123"/>
                  </a:lnTo>
                  <a:lnTo>
                    <a:pt x="5265" y="123"/>
                  </a:lnTo>
                  <a:lnTo>
                    <a:pt x="5265" y="123"/>
                  </a:lnTo>
                  <a:lnTo>
                    <a:pt x="5265" y="123"/>
                  </a:lnTo>
                  <a:lnTo>
                    <a:pt x="5266" y="123"/>
                  </a:lnTo>
                  <a:lnTo>
                    <a:pt x="5266" y="123"/>
                  </a:lnTo>
                  <a:lnTo>
                    <a:pt x="5266" y="123"/>
                  </a:lnTo>
                  <a:lnTo>
                    <a:pt x="5266" y="123"/>
                  </a:lnTo>
                  <a:lnTo>
                    <a:pt x="5267" y="123"/>
                  </a:lnTo>
                  <a:lnTo>
                    <a:pt x="5267" y="123"/>
                  </a:lnTo>
                  <a:lnTo>
                    <a:pt x="5267" y="123"/>
                  </a:lnTo>
                  <a:lnTo>
                    <a:pt x="5268" y="123"/>
                  </a:lnTo>
                  <a:lnTo>
                    <a:pt x="5268" y="123"/>
                  </a:lnTo>
                  <a:lnTo>
                    <a:pt x="5268" y="123"/>
                  </a:lnTo>
                  <a:lnTo>
                    <a:pt x="5268" y="123"/>
                  </a:lnTo>
                  <a:lnTo>
                    <a:pt x="5269" y="123"/>
                  </a:lnTo>
                  <a:lnTo>
                    <a:pt x="5269" y="123"/>
                  </a:lnTo>
                  <a:lnTo>
                    <a:pt x="5269" y="123"/>
                  </a:lnTo>
                  <a:lnTo>
                    <a:pt x="5269" y="123"/>
                  </a:lnTo>
                  <a:lnTo>
                    <a:pt x="5270" y="123"/>
                  </a:lnTo>
                  <a:lnTo>
                    <a:pt x="5270" y="123"/>
                  </a:lnTo>
                  <a:lnTo>
                    <a:pt x="5270" y="123"/>
                  </a:lnTo>
                  <a:lnTo>
                    <a:pt x="5271" y="123"/>
                  </a:lnTo>
                  <a:lnTo>
                    <a:pt x="5271" y="123"/>
                  </a:lnTo>
                  <a:lnTo>
                    <a:pt x="5271" y="123"/>
                  </a:lnTo>
                  <a:lnTo>
                    <a:pt x="5272" y="123"/>
                  </a:lnTo>
                  <a:lnTo>
                    <a:pt x="5272" y="123"/>
                  </a:lnTo>
                  <a:lnTo>
                    <a:pt x="5272" y="123"/>
                  </a:lnTo>
                  <a:lnTo>
                    <a:pt x="5272" y="123"/>
                  </a:lnTo>
                  <a:lnTo>
                    <a:pt x="5273" y="123"/>
                  </a:lnTo>
                  <a:lnTo>
                    <a:pt x="5273" y="123"/>
                  </a:lnTo>
                  <a:lnTo>
                    <a:pt x="5273" y="123"/>
                  </a:lnTo>
                  <a:lnTo>
                    <a:pt x="5274" y="123"/>
                  </a:lnTo>
                  <a:lnTo>
                    <a:pt x="5274" y="123"/>
                  </a:lnTo>
                  <a:lnTo>
                    <a:pt x="5274" y="123"/>
                  </a:lnTo>
                  <a:lnTo>
                    <a:pt x="5275" y="123"/>
                  </a:lnTo>
                  <a:lnTo>
                    <a:pt x="5275" y="123"/>
                  </a:lnTo>
                  <a:lnTo>
                    <a:pt x="5275" y="123"/>
                  </a:lnTo>
                  <a:lnTo>
                    <a:pt x="5275" y="123"/>
                  </a:lnTo>
                  <a:lnTo>
                    <a:pt x="5276" y="123"/>
                  </a:lnTo>
                  <a:lnTo>
                    <a:pt x="5276" y="123"/>
                  </a:lnTo>
                  <a:lnTo>
                    <a:pt x="5276" y="123"/>
                  </a:lnTo>
                  <a:lnTo>
                    <a:pt x="5277" y="123"/>
                  </a:lnTo>
                  <a:lnTo>
                    <a:pt x="5277" y="123"/>
                  </a:lnTo>
                  <a:lnTo>
                    <a:pt x="5277" y="123"/>
                  </a:lnTo>
                  <a:lnTo>
                    <a:pt x="5277" y="123"/>
                  </a:lnTo>
                  <a:lnTo>
                    <a:pt x="5278" y="123"/>
                  </a:lnTo>
                  <a:lnTo>
                    <a:pt x="5278" y="123"/>
                  </a:lnTo>
                  <a:lnTo>
                    <a:pt x="5278" y="123"/>
                  </a:lnTo>
                  <a:lnTo>
                    <a:pt x="5279" y="123"/>
                  </a:lnTo>
                  <a:lnTo>
                    <a:pt x="5279" y="123"/>
                  </a:lnTo>
                  <a:lnTo>
                    <a:pt x="5279" y="123"/>
                  </a:lnTo>
                  <a:lnTo>
                    <a:pt x="5279" y="123"/>
                  </a:lnTo>
                  <a:lnTo>
                    <a:pt x="5280" y="123"/>
                  </a:lnTo>
                  <a:lnTo>
                    <a:pt x="5280" y="123"/>
                  </a:lnTo>
                  <a:lnTo>
                    <a:pt x="5280" y="123"/>
                  </a:lnTo>
                  <a:lnTo>
                    <a:pt x="5281" y="123"/>
                  </a:lnTo>
                  <a:lnTo>
                    <a:pt x="5281" y="123"/>
                  </a:lnTo>
                  <a:lnTo>
                    <a:pt x="5281" y="123"/>
                  </a:lnTo>
                  <a:lnTo>
                    <a:pt x="5281" y="123"/>
                  </a:lnTo>
                  <a:lnTo>
                    <a:pt x="5282" y="123"/>
                  </a:lnTo>
                  <a:lnTo>
                    <a:pt x="5282" y="123"/>
                  </a:lnTo>
                  <a:lnTo>
                    <a:pt x="5282" y="123"/>
                  </a:lnTo>
                  <a:lnTo>
                    <a:pt x="5283" y="123"/>
                  </a:lnTo>
                  <a:lnTo>
                    <a:pt x="5283" y="123"/>
                  </a:lnTo>
                  <a:lnTo>
                    <a:pt x="5283" y="123"/>
                  </a:lnTo>
                  <a:lnTo>
                    <a:pt x="5283" y="123"/>
                  </a:lnTo>
                  <a:lnTo>
                    <a:pt x="5284" y="123"/>
                  </a:lnTo>
                  <a:lnTo>
                    <a:pt x="5284" y="123"/>
                  </a:lnTo>
                  <a:lnTo>
                    <a:pt x="5284" y="123"/>
                  </a:lnTo>
                  <a:lnTo>
                    <a:pt x="5285" y="123"/>
                  </a:lnTo>
                  <a:lnTo>
                    <a:pt x="5285" y="123"/>
                  </a:lnTo>
                  <a:lnTo>
                    <a:pt x="5285" y="123"/>
                  </a:lnTo>
                  <a:lnTo>
                    <a:pt x="5285" y="123"/>
                  </a:lnTo>
                  <a:lnTo>
                    <a:pt x="5286" y="123"/>
                  </a:lnTo>
                  <a:lnTo>
                    <a:pt x="5286" y="123"/>
                  </a:lnTo>
                  <a:lnTo>
                    <a:pt x="5286" y="123"/>
                  </a:lnTo>
                  <a:lnTo>
                    <a:pt x="5287" y="123"/>
                  </a:lnTo>
                  <a:lnTo>
                    <a:pt x="5287" y="123"/>
                  </a:lnTo>
                  <a:lnTo>
                    <a:pt x="5287" y="123"/>
                  </a:lnTo>
                  <a:lnTo>
                    <a:pt x="5287" y="123"/>
                  </a:lnTo>
                  <a:lnTo>
                    <a:pt x="5288" y="123"/>
                  </a:lnTo>
                  <a:lnTo>
                    <a:pt x="5288" y="123"/>
                  </a:lnTo>
                  <a:lnTo>
                    <a:pt x="5288" y="123"/>
                  </a:lnTo>
                  <a:lnTo>
                    <a:pt x="5289" y="123"/>
                  </a:lnTo>
                  <a:lnTo>
                    <a:pt x="5289" y="123"/>
                  </a:lnTo>
                  <a:lnTo>
                    <a:pt x="5289" y="123"/>
                  </a:lnTo>
                  <a:lnTo>
                    <a:pt x="5289" y="123"/>
                  </a:lnTo>
                  <a:lnTo>
                    <a:pt x="5290" y="123"/>
                  </a:lnTo>
                  <a:lnTo>
                    <a:pt x="5290" y="123"/>
                  </a:lnTo>
                  <a:lnTo>
                    <a:pt x="5290" y="123"/>
                  </a:lnTo>
                  <a:lnTo>
                    <a:pt x="5291" y="123"/>
                  </a:lnTo>
                  <a:lnTo>
                    <a:pt x="5291" y="123"/>
                  </a:lnTo>
                  <a:lnTo>
                    <a:pt x="5291" y="123"/>
                  </a:lnTo>
                  <a:lnTo>
                    <a:pt x="5291" y="123"/>
                  </a:lnTo>
                  <a:lnTo>
                    <a:pt x="5292" y="123"/>
                  </a:lnTo>
                  <a:lnTo>
                    <a:pt x="5292" y="123"/>
                  </a:lnTo>
                  <a:lnTo>
                    <a:pt x="5292" y="123"/>
                  </a:lnTo>
                  <a:lnTo>
                    <a:pt x="5293" y="123"/>
                  </a:lnTo>
                  <a:lnTo>
                    <a:pt x="5293" y="123"/>
                  </a:lnTo>
                  <a:lnTo>
                    <a:pt x="5293" y="123"/>
                  </a:lnTo>
                  <a:lnTo>
                    <a:pt x="5293" y="123"/>
                  </a:lnTo>
                  <a:lnTo>
                    <a:pt x="5294" y="123"/>
                  </a:lnTo>
                  <a:lnTo>
                    <a:pt x="5294" y="123"/>
                  </a:lnTo>
                  <a:lnTo>
                    <a:pt x="5294" y="123"/>
                  </a:lnTo>
                  <a:lnTo>
                    <a:pt x="5295" y="123"/>
                  </a:lnTo>
                  <a:lnTo>
                    <a:pt x="5295" y="123"/>
                  </a:lnTo>
                  <a:lnTo>
                    <a:pt x="5295" y="123"/>
                  </a:lnTo>
                  <a:lnTo>
                    <a:pt x="5295" y="123"/>
                  </a:lnTo>
                  <a:lnTo>
                    <a:pt x="5296" y="123"/>
                  </a:lnTo>
                  <a:lnTo>
                    <a:pt x="5296" y="123"/>
                  </a:lnTo>
                  <a:lnTo>
                    <a:pt x="5296" y="123"/>
                  </a:lnTo>
                  <a:lnTo>
                    <a:pt x="5297" y="123"/>
                  </a:lnTo>
                  <a:lnTo>
                    <a:pt x="5297" y="123"/>
                  </a:lnTo>
                  <a:lnTo>
                    <a:pt x="5297" y="123"/>
                  </a:lnTo>
                  <a:lnTo>
                    <a:pt x="5297" y="123"/>
                  </a:lnTo>
                  <a:lnTo>
                    <a:pt x="5298" y="123"/>
                  </a:lnTo>
                  <a:lnTo>
                    <a:pt x="5298" y="123"/>
                  </a:lnTo>
                  <a:lnTo>
                    <a:pt x="5298" y="123"/>
                  </a:lnTo>
                  <a:lnTo>
                    <a:pt x="5299" y="123"/>
                  </a:lnTo>
                  <a:lnTo>
                    <a:pt x="5299" y="123"/>
                  </a:lnTo>
                  <a:lnTo>
                    <a:pt x="5299" y="123"/>
                  </a:lnTo>
                  <a:lnTo>
                    <a:pt x="5300" y="123"/>
                  </a:lnTo>
                  <a:lnTo>
                    <a:pt x="5300" y="123"/>
                  </a:lnTo>
                  <a:lnTo>
                    <a:pt x="5300" y="123"/>
                  </a:lnTo>
                  <a:lnTo>
                    <a:pt x="5300" y="123"/>
                  </a:lnTo>
                  <a:lnTo>
                    <a:pt x="5300" y="123"/>
                  </a:lnTo>
                  <a:lnTo>
                    <a:pt x="5301" y="123"/>
                  </a:lnTo>
                  <a:lnTo>
                    <a:pt x="5301" y="123"/>
                  </a:lnTo>
                  <a:lnTo>
                    <a:pt x="5302" y="123"/>
                  </a:lnTo>
                  <a:lnTo>
                    <a:pt x="5302" y="123"/>
                  </a:lnTo>
                  <a:lnTo>
                    <a:pt x="5302" y="123"/>
                  </a:lnTo>
                  <a:lnTo>
                    <a:pt x="5302" y="123"/>
                  </a:lnTo>
                  <a:lnTo>
                    <a:pt x="5303" y="123"/>
                  </a:lnTo>
                  <a:lnTo>
                    <a:pt x="5303" y="123"/>
                  </a:lnTo>
                  <a:lnTo>
                    <a:pt x="5303" y="123"/>
                  </a:lnTo>
                  <a:lnTo>
                    <a:pt x="5304" y="123"/>
                  </a:lnTo>
                  <a:lnTo>
                    <a:pt x="5304" y="123"/>
                  </a:lnTo>
                  <a:lnTo>
                    <a:pt x="5304" y="123"/>
                  </a:lnTo>
                  <a:lnTo>
                    <a:pt x="5304" y="123"/>
                  </a:lnTo>
                  <a:lnTo>
                    <a:pt x="5305" y="123"/>
                  </a:lnTo>
                  <a:lnTo>
                    <a:pt x="5305" y="123"/>
                  </a:lnTo>
                  <a:lnTo>
                    <a:pt x="5305" y="123"/>
                  </a:lnTo>
                  <a:lnTo>
                    <a:pt x="5306" y="123"/>
                  </a:lnTo>
                  <a:lnTo>
                    <a:pt x="5306" y="123"/>
                  </a:lnTo>
                  <a:lnTo>
                    <a:pt x="5306" y="123"/>
                  </a:lnTo>
                  <a:lnTo>
                    <a:pt x="5306" y="123"/>
                  </a:lnTo>
                  <a:lnTo>
                    <a:pt x="5307" y="123"/>
                  </a:lnTo>
                  <a:lnTo>
                    <a:pt x="5307" y="123"/>
                  </a:lnTo>
                  <a:lnTo>
                    <a:pt x="5307" y="123"/>
                  </a:lnTo>
                  <a:lnTo>
                    <a:pt x="5308" y="123"/>
                  </a:lnTo>
                  <a:lnTo>
                    <a:pt x="5308" y="123"/>
                  </a:lnTo>
                  <a:lnTo>
                    <a:pt x="5308" y="123"/>
                  </a:lnTo>
                  <a:lnTo>
                    <a:pt x="5308" y="123"/>
                  </a:lnTo>
                  <a:lnTo>
                    <a:pt x="5309" y="123"/>
                  </a:lnTo>
                  <a:lnTo>
                    <a:pt x="5309" y="123"/>
                  </a:lnTo>
                  <a:lnTo>
                    <a:pt x="5309" y="123"/>
                  </a:lnTo>
                  <a:lnTo>
                    <a:pt x="5310" y="123"/>
                  </a:lnTo>
                  <a:lnTo>
                    <a:pt x="5310" y="123"/>
                  </a:lnTo>
                  <a:lnTo>
                    <a:pt x="5310" y="123"/>
                  </a:lnTo>
                  <a:lnTo>
                    <a:pt x="5310" y="123"/>
                  </a:lnTo>
                  <a:lnTo>
                    <a:pt x="5311" y="123"/>
                  </a:lnTo>
                  <a:lnTo>
                    <a:pt x="5311" y="123"/>
                  </a:lnTo>
                  <a:lnTo>
                    <a:pt x="5311" y="123"/>
                  </a:lnTo>
                  <a:lnTo>
                    <a:pt x="5312" y="123"/>
                  </a:lnTo>
                  <a:lnTo>
                    <a:pt x="5312" y="123"/>
                  </a:lnTo>
                  <a:lnTo>
                    <a:pt x="5312" y="123"/>
                  </a:lnTo>
                  <a:lnTo>
                    <a:pt x="5312" y="123"/>
                  </a:lnTo>
                  <a:lnTo>
                    <a:pt x="5313" y="123"/>
                  </a:lnTo>
                  <a:lnTo>
                    <a:pt x="5313" y="123"/>
                  </a:lnTo>
                  <a:lnTo>
                    <a:pt x="5313" y="123"/>
                  </a:lnTo>
                  <a:lnTo>
                    <a:pt x="5314" y="123"/>
                  </a:lnTo>
                  <a:lnTo>
                    <a:pt x="5314" y="123"/>
                  </a:lnTo>
                  <a:lnTo>
                    <a:pt x="5314" y="123"/>
                  </a:lnTo>
                  <a:lnTo>
                    <a:pt x="5314" y="123"/>
                  </a:lnTo>
                  <a:lnTo>
                    <a:pt x="5315" y="123"/>
                  </a:lnTo>
                  <a:lnTo>
                    <a:pt x="5315" y="123"/>
                  </a:lnTo>
                  <a:lnTo>
                    <a:pt x="5315" y="123"/>
                  </a:lnTo>
                  <a:lnTo>
                    <a:pt x="5316" y="123"/>
                  </a:lnTo>
                  <a:lnTo>
                    <a:pt x="5316" y="123"/>
                  </a:lnTo>
                  <a:lnTo>
                    <a:pt x="5316" y="123"/>
                  </a:lnTo>
                  <a:lnTo>
                    <a:pt x="5316" y="123"/>
                  </a:lnTo>
                  <a:lnTo>
                    <a:pt x="5317" y="123"/>
                  </a:lnTo>
                  <a:lnTo>
                    <a:pt x="5317" y="123"/>
                  </a:lnTo>
                  <a:lnTo>
                    <a:pt x="5317" y="123"/>
                  </a:lnTo>
                  <a:lnTo>
                    <a:pt x="5318" y="123"/>
                  </a:lnTo>
                  <a:lnTo>
                    <a:pt x="5318" y="123"/>
                  </a:lnTo>
                  <a:lnTo>
                    <a:pt x="5318" y="123"/>
                  </a:lnTo>
                  <a:lnTo>
                    <a:pt x="5318" y="123"/>
                  </a:lnTo>
                  <a:lnTo>
                    <a:pt x="5319" y="123"/>
                  </a:lnTo>
                  <a:lnTo>
                    <a:pt x="5319" y="123"/>
                  </a:lnTo>
                  <a:lnTo>
                    <a:pt x="5319" y="123"/>
                  </a:lnTo>
                  <a:lnTo>
                    <a:pt x="5320" y="123"/>
                  </a:lnTo>
                  <a:lnTo>
                    <a:pt x="5320" y="123"/>
                  </a:lnTo>
                  <a:lnTo>
                    <a:pt x="5320" y="123"/>
                  </a:lnTo>
                  <a:lnTo>
                    <a:pt x="5320" y="123"/>
                  </a:lnTo>
                  <a:lnTo>
                    <a:pt x="5321" y="123"/>
                  </a:lnTo>
                  <a:lnTo>
                    <a:pt x="5321" y="123"/>
                  </a:lnTo>
                  <a:lnTo>
                    <a:pt x="5321" y="123"/>
                  </a:lnTo>
                  <a:lnTo>
                    <a:pt x="5322" y="123"/>
                  </a:lnTo>
                  <a:lnTo>
                    <a:pt x="5322" y="123"/>
                  </a:lnTo>
                  <a:lnTo>
                    <a:pt x="5322" y="123"/>
                  </a:lnTo>
                  <a:lnTo>
                    <a:pt x="5322" y="123"/>
                  </a:lnTo>
                  <a:lnTo>
                    <a:pt x="5323" y="123"/>
                  </a:lnTo>
                  <a:lnTo>
                    <a:pt x="5323" y="123"/>
                  </a:lnTo>
                  <a:lnTo>
                    <a:pt x="5323" y="123"/>
                  </a:lnTo>
                  <a:lnTo>
                    <a:pt x="5324" y="123"/>
                  </a:lnTo>
                  <a:lnTo>
                    <a:pt x="5324" y="123"/>
                  </a:lnTo>
                  <a:lnTo>
                    <a:pt x="5324" y="123"/>
                  </a:lnTo>
                  <a:lnTo>
                    <a:pt x="5325" y="123"/>
                  </a:lnTo>
                  <a:lnTo>
                    <a:pt x="5325" y="123"/>
                  </a:lnTo>
                  <a:lnTo>
                    <a:pt x="5325" y="123"/>
                  </a:lnTo>
                  <a:lnTo>
                    <a:pt x="5325" y="123"/>
                  </a:lnTo>
                  <a:lnTo>
                    <a:pt x="5326" y="123"/>
                  </a:lnTo>
                  <a:lnTo>
                    <a:pt x="5326" y="123"/>
                  </a:lnTo>
                  <a:lnTo>
                    <a:pt x="5326" y="123"/>
                  </a:lnTo>
                  <a:lnTo>
                    <a:pt x="5326" y="123"/>
                  </a:lnTo>
                  <a:lnTo>
                    <a:pt x="5327" y="123"/>
                  </a:lnTo>
                  <a:lnTo>
                    <a:pt x="5327" y="123"/>
                  </a:lnTo>
                  <a:lnTo>
                    <a:pt x="5327" y="123"/>
                  </a:lnTo>
                  <a:lnTo>
                    <a:pt x="5328" y="123"/>
                  </a:lnTo>
                  <a:lnTo>
                    <a:pt x="5328" y="123"/>
                  </a:lnTo>
                  <a:lnTo>
                    <a:pt x="5328" y="123"/>
                  </a:lnTo>
                  <a:lnTo>
                    <a:pt x="5329" y="123"/>
                  </a:lnTo>
                  <a:lnTo>
                    <a:pt x="5329" y="123"/>
                  </a:lnTo>
                  <a:lnTo>
                    <a:pt x="5329" y="123"/>
                  </a:lnTo>
                  <a:lnTo>
                    <a:pt x="5329" y="123"/>
                  </a:lnTo>
                  <a:lnTo>
                    <a:pt x="5330" y="123"/>
                  </a:lnTo>
                  <a:lnTo>
                    <a:pt x="5330" y="123"/>
                  </a:lnTo>
                  <a:lnTo>
                    <a:pt x="5330" y="123"/>
                  </a:lnTo>
                  <a:lnTo>
                    <a:pt x="5331" y="123"/>
                  </a:lnTo>
                  <a:lnTo>
                    <a:pt x="5331" y="123"/>
                  </a:lnTo>
                  <a:lnTo>
                    <a:pt x="5331" y="123"/>
                  </a:lnTo>
                  <a:lnTo>
                    <a:pt x="5331" y="123"/>
                  </a:lnTo>
                  <a:lnTo>
                    <a:pt x="5331" y="123"/>
                  </a:lnTo>
                  <a:lnTo>
                    <a:pt x="5332" y="123"/>
                  </a:lnTo>
                  <a:lnTo>
                    <a:pt x="5332" y="123"/>
                  </a:lnTo>
                  <a:lnTo>
                    <a:pt x="5333" y="123"/>
                  </a:lnTo>
                  <a:lnTo>
                    <a:pt x="5333" y="123"/>
                  </a:lnTo>
                  <a:lnTo>
                    <a:pt x="5333" y="123"/>
                  </a:lnTo>
                  <a:lnTo>
                    <a:pt x="5333" y="123"/>
                  </a:lnTo>
                  <a:lnTo>
                    <a:pt x="5334" y="123"/>
                  </a:lnTo>
                  <a:lnTo>
                    <a:pt x="5334" y="123"/>
                  </a:lnTo>
                  <a:lnTo>
                    <a:pt x="5334" y="123"/>
                  </a:lnTo>
                  <a:lnTo>
                    <a:pt x="5335" y="123"/>
                  </a:lnTo>
                  <a:lnTo>
                    <a:pt x="5335" y="123"/>
                  </a:lnTo>
                  <a:lnTo>
                    <a:pt x="5335" y="123"/>
                  </a:lnTo>
                  <a:lnTo>
                    <a:pt x="5335" y="123"/>
                  </a:lnTo>
                  <a:lnTo>
                    <a:pt x="5336" y="123"/>
                  </a:lnTo>
                  <a:lnTo>
                    <a:pt x="5336" y="123"/>
                  </a:lnTo>
                  <a:lnTo>
                    <a:pt x="5336" y="123"/>
                  </a:lnTo>
                  <a:lnTo>
                    <a:pt x="5337" y="123"/>
                  </a:lnTo>
                  <a:lnTo>
                    <a:pt x="5337" y="123"/>
                  </a:lnTo>
                  <a:lnTo>
                    <a:pt x="5337" y="123"/>
                  </a:lnTo>
                  <a:lnTo>
                    <a:pt x="5337" y="123"/>
                  </a:lnTo>
                  <a:lnTo>
                    <a:pt x="5338" y="123"/>
                  </a:lnTo>
                  <a:lnTo>
                    <a:pt x="5338" y="123"/>
                  </a:lnTo>
                  <a:lnTo>
                    <a:pt x="5338" y="123"/>
                  </a:lnTo>
                  <a:lnTo>
                    <a:pt x="5339" y="123"/>
                  </a:lnTo>
                  <a:lnTo>
                    <a:pt x="5339" y="123"/>
                  </a:lnTo>
                  <a:lnTo>
                    <a:pt x="5339" y="123"/>
                  </a:lnTo>
                  <a:lnTo>
                    <a:pt x="5339" y="123"/>
                  </a:lnTo>
                  <a:lnTo>
                    <a:pt x="5340" y="123"/>
                  </a:lnTo>
                  <a:lnTo>
                    <a:pt x="5340" y="123"/>
                  </a:lnTo>
                  <a:lnTo>
                    <a:pt x="5340" y="123"/>
                  </a:lnTo>
                  <a:lnTo>
                    <a:pt x="5341" y="123"/>
                  </a:lnTo>
                  <a:lnTo>
                    <a:pt x="5341" y="123"/>
                  </a:lnTo>
                  <a:lnTo>
                    <a:pt x="5341" y="123"/>
                  </a:lnTo>
                  <a:lnTo>
                    <a:pt x="5341" y="123"/>
                  </a:lnTo>
                  <a:lnTo>
                    <a:pt x="5342" y="123"/>
                  </a:lnTo>
                  <a:lnTo>
                    <a:pt x="5342" y="123"/>
                  </a:lnTo>
                  <a:lnTo>
                    <a:pt x="5342" y="123"/>
                  </a:lnTo>
                  <a:lnTo>
                    <a:pt x="5343" y="123"/>
                  </a:lnTo>
                  <a:lnTo>
                    <a:pt x="5343" y="123"/>
                  </a:lnTo>
                  <a:lnTo>
                    <a:pt x="5343" y="123"/>
                  </a:lnTo>
                  <a:lnTo>
                    <a:pt x="5343" y="123"/>
                  </a:lnTo>
                  <a:lnTo>
                    <a:pt x="5344" y="123"/>
                  </a:lnTo>
                  <a:lnTo>
                    <a:pt x="5344" y="123"/>
                  </a:lnTo>
                  <a:lnTo>
                    <a:pt x="5344" y="123"/>
                  </a:lnTo>
                  <a:lnTo>
                    <a:pt x="5345" y="123"/>
                  </a:lnTo>
                  <a:lnTo>
                    <a:pt x="5345" y="123"/>
                  </a:lnTo>
                  <a:lnTo>
                    <a:pt x="5345" y="123"/>
                  </a:lnTo>
                  <a:lnTo>
                    <a:pt x="5345" y="123"/>
                  </a:lnTo>
                  <a:lnTo>
                    <a:pt x="5346" y="123"/>
                  </a:lnTo>
                  <a:lnTo>
                    <a:pt x="5346" y="123"/>
                  </a:lnTo>
                  <a:lnTo>
                    <a:pt x="5346" y="123"/>
                  </a:lnTo>
                  <a:lnTo>
                    <a:pt x="5347" y="123"/>
                  </a:lnTo>
                  <a:lnTo>
                    <a:pt x="5347" y="123"/>
                  </a:lnTo>
                  <a:lnTo>
                    <a:pt x="5347" y="123"/>
                  </a:lnTo>
                  <a:lnTo>
                    <a:pt x="5347" y="123"/>
                  </a:lnTo>
                  <a:lnTo>
                    <a:pt x="5348" y="123"/>
                  </a:lnTo>
                  <a:lnTo>
                    <a:pt x="5348" y="123"/>
                  </a:lnTo>
                  <a:lnTo>
                    <a:pt x="5348" y="123"/>
                  </a:lnTo>
                  <a:lnTo>
                    <a:pt x="5349" y="123"/>
                  </a:lnTo>
                  <a:lnTo>
                    <a:pt x="5349" y="123"/>
                  </a:lnTo>
                  <a:lnTo>
                    <a:pt x="5349" y="123"/>
                  </a:lnTo>
                  <a:lnTo>
                    <a:pt x="5349" y="123"/>
                  </a:lnTo>
                  <a:lnTo>
                    <a:pt x="5350" y="123"/>
                  </a:lnTo>
                  <a:lnTo>
                    <a:pt x="5350" y="123"/>
                  </a:lnTo>
                  <a:lnTo>
                    <a:pt x="5350" y="123"/>
                  </a:lnTo>
                  <a:lnTo>
                    <a:pt x="5351" y="123"/>
                  </a:lnTo>
                  <a:lnTo>
                    <a:pt x="5351" y="123"/>
                  </a:lnTo>
                  <a:lnTo>
                    <a:pt x="5351" y="123"/>
                  </a:lnTo>
                  <a:lnTo>
                    <a:pt x="5352" y="123"/>
                  </a:lnTo>
                  <a:lnTo>
                    <a:pt x="5352" y="123"/>
                  </a:lnTo>
                  <a:lnTo>
                    <a:pt x="5352" y="123"/>
                  </a:lnTo>
                  <a:lnTo>
                    <a:pt x="5352" y="123"/>
                  </a:lnTo>
                  <a:lnTo>
                    <a:pt x="5353" y="123"/>
                  </a:lnTo>
                  <a:lnTo>
                    <a:pt x="5353" y="123"/>
                  </a:lnTo>
                  <a:lnTo>
                    <a:pt x="5353" y="123"/>
                  </a:lnTo>
                  <a:lnTo>
                    <a:pt x="5354" y="123"/>
                  </a:lnTo>
                  <a:lnTo>
                    <a:pt x="5354" y="123"/>
                  </a:lnTo>
                  <a:lnTo>
                    <a:pt x="5354" y="123"/>
                  </a:lnTo>
                  <a:lnTo>
                    <a:pt x="5354" y="123"/>
                  </a:lnTo>
                  <a:lnTo>
                    <a:pt x="5355" y="123"/>
                  </a:lnTo>
                  <a:lnTo>
                    <a:pt x="5355" y="123"/>
                  </a:lnTo>
                  <a:lnTo>
                    <a:pt x="5355" y="123"/>
                  </a:lnTo>
                  <a:lnTo>
                    <a:pt x="5356" y="123"/>
                  </a:lnTo>
                  <a:lnTo>
                    <a:pt x="5356" y="123"/>
                  </a:lnTo>
                  <a:lnTo>
                    <a:pt x="5356" y="123"/>
                  </a:lnTo>
                  <a:lnTo>
                    <a:pt x="5356" y="123"/>
                  </a:lnTo>
                  <a:lnTo>
                    <a:pt x="5357" y="123"/>
                  </a:lnTo>
                  <a:lnTo>
                    <a:pt x="5357" y="123"/>
                  </a:lnTo>
                  <a:lnTo>
                    <a:pt x="5357" y="123"/>
                  </a:lnTo>
                  <a:lnTo>
                    <a:pt x="5357" y="123"/>
                  </a:lnTo>
                  <a:lnTo>
                    <a:pt x="5358" y="123"/>
                  </a:lnTo>
                  <a:lnTo>
                    <a:pt x="5358" y="123"/>
                  </a:lnTo>
                  <a:lnTo>
                    <a:pt x="5358" y="123"/>
                  </a:lnTo>
                  <a:lnTo>
                    <a:pt x="5359" y="123"/>
                  </a:lnTo>
                  <a:lnTo>
                    <a:pt x="5359" y="123"/>
                  </a:lnTo>
                  <a:lnTo>
                    <a:pt x="5359" y="123"/>
                  </a:lnTo>
                  <a:lnTo>
                    <a:pt x="5360" y="123"/>
                  </a:lnTo>
                  <a:lnTo>
                    <a:pt x="5360" y="123"/>
                  </a:lnTo>
                  <a:lnTo>
                    <a:pt x="5360" y="123"/>
                  </a:lnTo>
                  <a:lnTo>
                    <a:pt x="5360" y="123"/>
                  </a:lnTo>
                  <a:lnTo>
                    <a:pt x="5361" y="123"/>
                  </a:lnTo>
                  <a:lnTo>
                    <a:pt x="5361" y="123"/>
                  </a:lnTo>
                  <a:lnTo>
                    <a:pt x="5361" y="123"/>
                  </a:lnTo>
                  <a:lnTo>
                    <a:pt x="5362" y="123"/>
                  </a:lnTo>
                  <a:lnTo>
                    <a:pt x="5362" y="123"/>
                  </a:lnTo>
                  <a:lnTo>
                    <a:pt x="5362" y="123"/>
                  </a:lnTo>
                  <a:lnTo>
                    <a:pt x="5362" y="123"/>
                  </a:lnTo>
                  <a:lnTo>
                    <a:pt x="5362" y="123"/>
                  </a:lnTo>
                  <a:lnTo>
                    <a:pt x="5363" y="123"/>
                  </a:lnTo>
                  <a:lnTo>
                    <a:pt x="5363" y="123"/>
                  </a:lnTo>
                  <a:lnTo>
                    <a:pt x="5364" y="123"/>
                  </a:lnTo>
                  <a:lnTo>
                    <a:pt x="5364" y="123"/>
                  </a:lnTo>
                  <a:lnTo>
                    <a:pt x="5364" y="123"/>
                  </a:lnTo>
                  <a:lnTo>
                    <a:pt x="5364" y="123"/>
                  </a:lnTo>
                  <a:lnTo>
                    <a:pt x="5365" y="123"/>
                  </a:lnTo>
                  <a:lnTo>
                    <a:pt x="5365" y="123"/>
                  </a:lnTo>
                  <a:lnTo>
                    <a:pt x="5365" y="123"/>
                  </a:lnTo>
                  <a:lnTo>
                    <a:pt x="5366" y="123"/>
                  </a:lnTo>
                  <a:lnTo>
                    <a:pt x="5366" y="123"/>
                  </a:lnTo>
                  <a:lnTo>
                    <a:pt x="5366" y="123"/>
                  </a:lnTo>
                  <a:lnTo>
                    <a:pt x="5366" y="123"/>
                  </a:lnTo>
                  <a:lnTo>
                    <a:pt x="5367" y="123"/>
                  </a:lnTo>
                  <a:lnTo>
                    <a:pt x="5367" y="123"/>
                  </a:lnTo>
                  <a:lnTo>
                    <a:pt x="5367" y="123"/>
                  </a:lnTo>
                  <a:lnTo>
                    <a:pt x="5368" y="123"/>
                  </a:lnTo>
                  <a:lnTo>
                    <a:pt x="5368" y="123"/>
                  </a:lnTo>
                  <a:lnTo>
                    <a:pt x="5368" y="123"/>
                  </a:lnTo>
                  <a:lnTo>
                    <a:pt x="5368" y="123"/>
                  </a:lnTo>
                  <a:lnTo>
                    <a:pt x="5369" y="123"/>
                  </a:lnTo>
                  <a:lnTo>
                    <a:pt x="5369" y="123"/>
                  </a:lnTo>
                  <a:lnTo>
                    <a:pt x="5369" y="123"/>
                  </a:lnTo>
                  <a:lnTo>
                    <a:pt x="5370" y="123"/>
                  </a:lnTo>
                  <a:lnTo>
                    <a:pt x="5370" y="123"/>
                  </a:lnTo>
                  <a:lnTo>
                    <a:pt x="5370" y="123"/>
                  </a:lnTo>
                  <a:lnTo>
                    <a:pt x="5370" y="123"/>
                  </a:lnTo>
                  <a:lnTo>
                    <a:pt x="5371" y="123"/>
                  </a:lnTo>
                  <a:lnTo>
                    <a:pt x="5371" y="123"/>
                  </a:lnTo>
                  <a:lnTo>
                    <a:pt x="5371" y="123"/>
                  </a:lnTo>
                  <a:lnTo>
                    <a:pt x="5372" y="123"/>
                  </a:lnTo>
                  <a:lnTo>
                    <a:pt x="5372" y="123"/>
                  </a:lnTo>
                  <a:lnTo>
                    <a:pt x="5372" y="123"/>
                  </a:lnTo>
                  <a:lnTo>
                    <a:pt x="5372" y="123"/>
                  </a:lnTo>
                  <a:lnTo>
                    <a:pt x="5373" y="123"/>
                  </a:lnTo>
                  <a:lnTo>
                    <a:pt x="5373" y="123"/>
                  </a:lnTo>
                  <a:lnTo>
                    <a:pt x="5373" y="123"/>
                  </a:lnTo>
                  <a:lnTo>
                    <a:pt x="5374" y="123"/>
                  </a:lnTo>
                  <a:lnTo>
                    <a:pt x="5374" y="123"/>
                  </a:lnTo>
                  <a:lnTo>
                    <a:pt x="5374" y="123"/>
                  </a:lnTo>
                  <a:lnTo>
                    <a:pt x="5374" y="123"/>
                  </a:lnTo>
                  <a:lnTo>
                    <a:pt x="5375" y="123"/>
                  </a:lnTo>
                  <a:lnTo>
                    <a:pt x="5375" y="123"/>
                  </a:lnTo>
                  <a:lnTo>
                    <a:pt x="5375" y="123"/>
                  </a:lnTo>
                  <a:lnTo>
                    <a:pt x="5376" y="123"/>
                  </a:lnTo>
                  <a:lnTo>
                    <a:pt x="5376" y="123"/>
                  </a:lnTo>
                  <a:lnTo>
                    <a:pt x="5376" y="123"/>
                  </a:lnTo>
                  <a:lnTo>
                    <a:pt x="5377" y="123"/>
                  </a:lnTo>
                  <a:lnTo>
                    <a:pt x="5377" y="123"/>
                  </a:lnTo>
                  <a:lnTo>
                    <a:pt x="5377" y="123"/>
                  </a:lnTo>
                  <a:lnTo>
                    <a:pt x="5377" y="123"/>
                  </a:lnTo>
                  <a:lnTo>
                    <a:pt x="5378" y="123"/>
                  </a:lnTo>
                  <a:lnTo>
                    <a:pt x="5378" y="123"/>
                  </a:lnTo>
                  <a:lnTo>
                    <a:pt x="5378" y="123"/>
                  </a:lnTo>
                  <a:lnTo>
                    <a:pt x="5379" y="123"/>
                  </a:lnTo>
                  <a:lnTo>
                    <a:pt x="5379" y="123"/>
                  </a:lnTo>
                  <a:lnTo>
                    <a:pt x="5379" y="123"/>
                  </a:lnTo>
                  <a:lnTo>
                    <a:pt x="5379" y="123"/>
                  </a:lnTo>
                  <a:lnTo>
                    <a:pt x="5380" y="123"/>
                  </a:lnTo>
                  <a:lnTo>
                    <a:pt x="5380" y="123"/>
                  </a:lnTo>
                  <a:lnTo>
                    <a:pt x="5380" y="123"/>
                  </a:lnTo>
                  <a:lnTo>
                    <a:pt x="5381" y="123"/>
                  </a:lnTo>
                  <a:lnTo>
                    <a:pt x="5381" y="123"/>
                  </a:lnTo>
                  <a:lnTo>
                    <a:pt x="5381" y="123"/>
                  </a:lnTo>
                  <a:lnTo>
                    <a:pt x="5381" y="123"/>
                  </a:lnTo>
                  <a:lnTo>
                    <a:pt x="5382" y="123"/>
                  </a:lnTo>
                  <a:lnTo>
                    <a:pt x="5382" y="123"/>
                  </a:lnTo>
                  <a:lnTo>
                    <a:pt x="5382" y="123"/>
                  </a:lnTo>
                  <a:lnTo>
                    <a:pt x="5383" y="123"/>
                  </a:lnTo>
                  <a:lnTo>
                    <a:pt x="5383" y="123"/>
                  </a:lnTo>
                  <a:lnTo>
                    <a:pt x="5383" y="123"/>
                  </a:lnTo>
                  <a:lnTo>
                    <a:pt x="5383" y="123"/>
                  </a:lnTo>
                  <a:lnTo>
                    <a:pt x="5384" y="123"/>
                  </a:lnTo>
                  <a:lnTo>
                    <a:pt x="5384" y="123"/>
                  </a:lnTo>
                  <a:lnTo>
                    <a:pt x="5384" y="123"/>
                  </a:lnTo>
                  <a:lnTo>
                    <a:pt x="5385" y="123"/>
                  </a:lnTo>
                  <a:lnTo>
                    <a:pt x="5385" y="123"/>
                  </a:lnTo>
                  <a:lnTo>
                    <a:pt x="5385" y="123"/>
                  </a:lnTo>
                  <a:lnTo>
                    <a:pt x="5385" y="123"/>
                  </a:lnTo>
                  <a:lnTo>
                    <a:pt x="5386" y="123"/>
                  </a:lnTo>
                  <a:lnTo>
                    <a:pt x="5386" y="123"/>
                  </a:lnTo>
                  <a:lnTo>
                    <a:pt x="5386" y="123"/>
                  </a:lnTo>
                  <a:lnTo>
                    <a:pt x="5387" y="123"/>
                  </a:lnTo>
                  <a:lnTo>
                    <a:pt x="5387" y="123"/>
                  </a:lnTo>
                  <a:lnTo>
                    <a:pt x="5387" y="123"/>
                  </a:lnTo>
                  <a:lnTo>
                    <a:pt x="5387" y="123"/>
                  </a:lnTo>
                  <a:lnTo>
                    <a:pt x="5388" y="123"/>
                  </a:lnTo>
                  <a:lnTo>
                    <a:pt x="5388" y="123"/>
                  </a:lnTo>
                  <a:lnTo>
                    <a:pt x="5388" y="123"/>
                  </a:lnTo>
                  <a:lnTo>
                    <a:pt x="5388" y="123"/>
                  </a:lnTo>
                  <a:lnTo>
                    <a:pt x="5389" y="123"/>
                  </a:lnTo>
                  <a:lnTo>
                    <a:pt x="5389" y="123"/>
                  </a:lnTo>
                  <a:lnTo>
                    <a:pt x="5389" y="123"/>
                  </a:lnTo>
                  <a:lnTo>
                    <a:pt x="5390" y="123"/>
                  </a:lnTo>
                  <a:lnTo>
                    <a:pt x="5390" y="123"/>
                  </a:lnTo>
                  <a:lnTo>
                    <a:pt x="5390" y="123"/>
                  </a:lnTo>
                  <a:lnTo>
                    <a:pt x="5391" y="123"/>
                  </a:lnTo>
                  <a:lnTo>
                    <a:pt x="5391" y="123"/>
                  </a:lnTo>
                  <a:lnTo>
                    <a:pt x="5391" y="123"/>
                  </a:lnTo>
                  <a:lnTo>
                    <a:pt x="5391" y="123"/>
                  </a:lnTo>
                  <a:lnTo>
                    <a:pt x="5392" y="123"/>
                  </a:lnTo>
                  <a:lnTo>
                    <a:pt x="5392" y="123"/>
                  </a:lnTo>
                  <a:lnTo>
                    <a:pt x="5392" y="123"/>
                  </a:lnTo>
                  <a:lnTo>
                    <a:pt x="5393" y="123"/>
                  </a:lnTo>
                  <a:lnTo>
                    <a:pt x="5393" y="123"/>
                  </a:lnTo>
                  <a:lnTo>
                    <a:pt x="5393" y="123"/>
                  </a:lnTo>
                  <a:lnTo>
                    <a:pt x="5393" y="123"/>
                  </a:lnTo>
                  <a:lnTo>
                    <a:pt x="5393" y="123"/>
                  </a:lnTo>
                  <a:lnTo>
                    <a:pt x="5394" y="123"/>
                  </a:lnTo>
                  <a:lnTo>
                    <a:pt x="5394" y="123"/>
                  </a:lnTo>
                  <a:lnTo>
                    <a:pt x="5395" y="123"/>
                  </a:lnTo>
                  <a:lnTo>
                    <a:pt x="5395" y="123"/>
                  </a:lnTo>
                  <a:lnTo>
                    <a:pt x="5395" y="123"/>
                  </a:lnTo>
                  <a:lnTo>
                    <a:pt x="5395" y="123"/>
                  </a:lnTo>
                  <a:lnTo>
                    <a:pt x="5396" y="123"/>
                  </a:lnTo>
                  <a:lnTo>
                    <a:pt x="5396" y="123"/>
                  </a:lnTo>
                  <a:lnTo>
                    <a:pt x="5396" y="123"/>
                  </a:lnTo>
                  <a:lnTo>
                    <a:pt x="5397" y="123"/>
                  </a:lnTo>
                  <a:lnTo>
                    <a:pt x="5397" y="123"/>
                  </a:lnTo>
                  <a:lnTo>
                    <a:pt x="5397" y="123"/>
                  </a:lnTo>
                  <a:lnTo>
                    <a:pt x="5397" y="123"/>
                  </a:lnTo>
                  <a:lnTo>
                    <a:pt x="5398" y="123"/>
                  </a:lnTo>
                  <a:lnTo>
                    <a:pt x="5398" y="123"/>
                  </a:lnTo>
                  <a:lnTo>
                    <a:pt x="5398" y="123"/>
                  </a:lnTo>
                  <a:lnTo>
                    <a:pt x="5399" y="123"/>
                  </a:lnTo>
                  <a:lnTo>
                    <a:pt x="5399" y="123"/>
                  </a:lnTo>
                  <a:lnTo>
                    <a:pt x="5399" y="123"/>
                  </a:lnTo>
                  <a:lnTo>
                    <a:pt x="5399" y="123"/>
                  </a:lnTo>
                  <a:lnTo>
                    <a:pt x="5400" y="123"/>
                  </a:lnTo>
                  <a:lnTo>
                    <a:pt x="5400" y="123"/>
                  </a:lnTo>
                  <a:lnTo>
                    <a:pt x="5400" y="123"/>
                  </a:lnTo>
                  <a:lnTo>
                    <a:pt x="5401" y="123"/>
                  </a:lnTo>
                  <a:lnTo>
                    <a:pt x="5401" y="123"/>
                  </a:lnTo>
                  <a:lnTo>
                    <a:pt x="5401" y="123"/>
                  </a:lnTo>
                  <a:lnTo>
                    <a:pt x="5402" y="123"/>
                  </a:lnTo>
                  <a:lnTo>
                    <a:pt x="5402" y="123"/>
                  </a:lnTo>
                  <a:lnTo>
                    <a:pt x="5402" y="123"/>
                  </a:lnTo>
                  <a:lnTo>
                    <a:pt x="5402" y="123"/>
                  </a:lnTo>
                  <a:lnTo>
                    <a:pt x="5403" y="123"/>
                  </a:lnTo>
                  <a:lnTo>
                    <a:pt x="5403" y="123"/>
                  </a:lnTo>
                  <a:lnTo>
                    <a:pt x="5403" y="123"/>
                  </a:lnTo>
                  <a:lnTo>
                    <a:pt x="5404" y="123"/>
                  </a:lnTo>
                  <a:lnTo>
                    <a:pt x="5404" y="123"/>
                  </a:lnTo>
                  <a:lnTo>
                    <a:pt x="5404" y="123"/>
                  </a:lnTo>
                  <a:lnTo>
                    <a:pt x="5404" y="123"/>
                  </a:lnTo>
                  <a:lnTo>
                    <a:pt x="5405" y="123"/>
                  </a:lnTo>
                  <a:lnTo>
                    <a:pt x="5405" y="123"/>
                  </a:lnTo>
                  <a:lnTo>
                    <a:pt x="5405" y="123"/>
                  </a:lnTo>
                  <a:lnTo>
                    <a:pt x="5406" y="123"/>
                  </a:lnTo>
                  <a:lnTo>
                    <a:pt x="5406" y="123"/>
                  </a:lnTo>
                  <a:lnTo>
                    <a:pt x="5406" y="123"/>
                  </a:lnTo>
                  <a:lnTo>
                    <a:pt x="5406" y="123"/>
                  </a:lnTo>
                  <a:lnTo>
                    <a:pt x="5407" y="123"/>
                  </a:lnTo>
                  <a:lnTo>
                    <a:pt x="5407" y="123"/>
                  </a:lnTo>
                  <a:lnTo>
                    <a:pt x="5407" y="123"/>
                  </a:lnTo>
                  <a:lnTo>
                    <a:pt x="5408" y="123"/>
                  </a:lnTo>
                  <a:lnTo>
                    <a:pt x="5408" y="123"/>
                  </a:lnTo>
                  <a:lnTo>
                    <a:pt x="5408" y="123"/>
                  </a:lnTo>
                  <a:lnTo>
                    <a:pt x="5408" y="123"/>
                  </a:lnTo>
                  <a:lnTo>
                    <a:pt x="5409" y="123"/>
                  </a:lnTo>
                  <a:lnTo>
                    <a:pt x="5409" y="123"/>
                  </a:lnTo>
                  <a:lnTo>
                    <a:pt x="5409" y="123"/>
                  </a:lnTo>
                  <a:lnTo>
                    <a:pt x="5410" y="123"/>
                  </a:lnTo>
                  <a:lnTo>
                    <a:pt x="5410" y="123"/>
                  </a:lnTo>
                  <a:lnTo>
                    <a:pt x="5410" y="123"/>
                  </a:lnTo>
                  <a:lnTo>
                    <a:pt x="5410" y="123"/>
                  </a:lnTo>
                  <a:lnTo>
                    <a:pt x="5411" y="123"/>
                  </a:lnTo>
                  <a:lnTo>
                    <a:pt x="5411" y="123"/>
                  </a:lnTo>
                  <a:lnTo>
                    <a:pt x="5411" y="123"/>
                  </a:lnTo>
                  <a:lnTo>
                    <a:pt x="5412" y="123"/>
                  </a:lnTo>
                  <a:lnTo>
                    <a:pt x="5412" y="123"/>
                  </a:lnTo>
                  <a:lnTo>
                    <a:pt x="5412" y="123"/>
                  </a:lnTo>
                  <a:lnTo>
                    <a:pt x="5412" y="123"/>
                  </a:lnTo>
                  <a:lnTo>
                    <a:pt x="5413" y="123"/>
                  </a:lnTo>
                  <a:lnTo>
                    <a:pt x="5413" y="123"/>
                  </a:lnTo>
                  <a:lnTo>
                    <a:pt x="5413" y="123"/>
                  </a:lnTo>
                  <a:lnTo>
                    <a:pt x="5414" y="123"/>
                  </a:lnTo>
                  <a:lnTo>
                    <a:pt x="5414" y="123"/>
                  </a:lnTo>
                  <a:lnTo>
                    <a:pt x="5414" y="123"/>
                  </a:lnTo>
                  <a:lnTo>
                    <a:pt x="5414" y="123"/>
                  </a:lnTo>
                  <a:lnTo>
                    <a:pt x="5415" y="123"/>
                  </a:lnTo>
                  <a:lnTo>
                    <a:pt x="5415" y="123"/>
                  </a:lnTo>
                  <a:lnTo>
                    <a:pt x="5415" y="123"/>
                  </a:lnTo>
                  <a:lnTo>
                    <a:pt x="5416" y="123"/>
                  </a:lnTo>
                  <a:lnTo>
                    <a:pt x="5416" y="123"/>
                  </a:lnTo>
                  <a:lnTo>
                    <a:pt x="5416" y="123"/>
                  </a:lnTo>
                  <a:lnTo>
                    <a:pt x="5416" y="123"/>
                  </a:lnTo>
                  <a:lnTo>
                    <a:pt x="5417" y="123"/>
                  </a:lnTo>
                  <a:lnTo>
                    <a:pt x="5417" y="123"/>
                  </a:lnTo>
                  <a:lnTo>
                    <a:pt x="5417" y="123"/>
                  </a:lnTo>
                  <a:lnTo>
                    <a:pt x="5418" y="123"/>
                  </a:lnTo>
                  <a:lnTo>
                    <a:pt x="5418" y="123"/>
                  </a:lnTo>
                  <a:lnTo>
                    <a:pt x="5418" y="123"/>
                  </a:lnTo>
                  <a:lnTo>
                    <a:pt x="5418" y="123"/>
                  </a:lnTo>
                  <a:lnTo>
                    <a:pt x="5419" y="123"/>
                  </a:lnTo>
                  <a:lnTo>
                    <a:pt x="5419" y="123"/>
                  </a:lnTo>
                  <a:lnTo>
                    <a:pt x="5419" y="123"/>
                  </a:lnTo>
                  <a:lnTo>
                    <a:pt x="5419" y="123"/>
                  </a:lnTo>
                  <a:lnTo>
                    <a:pt x="5420" y="123"/>
                  </a:lnTo>
                  <a:lnTo>
                    <a:pt x="5420" y="123"/>
                  </a:lnTo>
                  <a:lnTo>
                    <a:pt x="5420" y="123"/>
                  </a:lnTo>
                  <a:lnTo>
                    <a:pt x="5421" y="123"/>
                  </a:lnTo>
                  <a:lnTo>
                    <a:pt x="5421" y="123"/>
                  </a:lnTo>
                  <a:lnTo>
                    <a:pt x="5421" y="123"/>
                  </a:lnTo>
                  <a:lnTo>
                    <a:pt x="5422" y="123"/>
                  </a:lnTo>
                  <a:lnTo>
                    <a:pt x="5422" y="123"/>
                  </a:lnTo>
                  <a:lnTo>
                    <a:pt x="5422" y="123"/>
                  </a:lnTo>
                  <a:lnTo>
                    <a:pt x="5422" y="123"/>
                  </a:lnTo>
                  <a:lnTo>
                    <a:pt x="5423" y="123"/>
                  </a:lnTo>
                  <a:lnTo>
                    <a:pt x="5423" y="123"/>
                  </a:lnTo>
                  <a:lnTo>
                    <a:pt x="5423" y="123"/>
                  </a:lnTo>
                  <a:lnTo>
                    <a:pt x="5424" y="123"/>
                  </a:lnTo>
                  <a:lnTo>
                    <a:pt x="5424" y="123"/>
                  </a:lnTo>
                  <a:lnTo>
                    <a:pt x="5424" y="123"/>
                  </a:lnTo>
                  <a:lnTo>
                    <a:pt x="5424" y="123"/>
                  </a:lnTo>
                  <a:lnTo>
                    <a:pt x="5424" y="123"/>
                  </a:lnTo>
                  <a:lnTo>
                    <a:pt x="5425" y="123"/>
                  </a:lnTo>
                  <a:lnTo>
                    <a:pt x="5425" y="123"/>
                  </a:lnTo>
                  <a:lnTo>
                    <a:pt x="5426" y="123"/>
                  </a:lnTo>
                  <a:lnTo>
                    <a:pt x="5426" y="123"/>
                  </a:lnTo>
                  <a:lnTo>
                    <a:pt x="5426" y="123"/>
                  </a:lnTo>
                  <a:lnTo>
                    <a:pt x="5427" y="123"/>
                  </a:lnTo>
                  <a:lnTo>
                    <a:pt x="5427" y="123"/>
                  </a:lnTo>
                  <a:lnTo>
                    <a:pt x="5427" y="123"/>
                  </a:lnTo>
                  <a:lnTo>
                    <a:pt x="5427" y="123"/>
                  </a:lnTo>
                  <a:lnTo>
                    <a:pt x="5428" y="123"/>
                  </a:lnTo>
                  <a:lnTo>
                    <a:pt x="5428" y="123"/>
                  </a:lnTo>
                  <a:lnTo>
                    <a:pt x="5428" y="123"/>
                  </a:lnTo>
                  <a:lnTo>
                    <a:pt x="5429" y="123"/>
                  </a:lnTo>
                  <a:lnTo>
                    <a:pt x="5429" y="123"/>
                  </a:lnTo>
                  <a:lnTo>
                    <a:pt x="5429" y="123"/>
                  </a:lnTo>
                  <a:lnTo>
                    <a:pt x="5429" y="123"/>
                  </a:lnTo>
                  <a:lnTo>
                    <a:pt x="5430" y="123"/>
                  </a:lnTo>
                  <a:lnTo>
                    <a:pt x="5430" y="123"/>
                  </a:lnTo>
                  <a:lnTo>
                    <a:pt x="5430" y="123"/>
                  </a:lnTo>
                  <a:lnTo>
                    <a:pt x="5431" y="123"/>
                  </a:lnTo>
                  <a:lnTo>
                    <a:pt x="5431" y="123"/>
                  </a:lnTo>
                  <a:lnTo>
                    <a:pt x="5431" y="123"/>
                  </a:lnTo>
                  <a:lnTo>
                    <a:pt x="5431" y="123"/>
                  </a:lnTo>
                  <a:lnTo>
                    <a:pt x="5432" y="123"/>
                  </a:lnTo>
                  <a:lnTo>
                    <a:pt x="5432" y="123"/>
                  </a:lnTo>
                  <a:lnTo>
                    <a:pt x="5432" y="123"/>
                  </a:lnTo>
                  <a:lnTo>
                    <a:pt x="5433" y="123"/>
                  </a:lnTo>
                  <a:lnTo>
                    <a:pt x="5433" y="123"/>
                  </a:lnTo>
                  <a:lnTo>
                    <a:pt x="5433" y="123"/>
                  </a:lnTo>
                  <a:lnTo>
                    <a:pt x="5433" y="123"/>
                  </a:lnTo>
                  <a:lnTo>
                    <a:pt x="5434" y="123"/>
                  </a:lnTo>
                  <a:lnTo>
                    <a:pt x="5434" y="123"/>
                  </a:lnTo>
                  <a:lnTo>
                    <a:pt x="5434" y="123"/>
                  </a:lnTo>
                  <a:lnTo>
                    <a:pt x="5435" y="123"/>
                  </a:lnTo>
                  <a:lnTo>
                    <a:pt x="5435" y="123"/>
                  </a:lnTo>
                  <a:lnTo>
                    <a:pt x="5435" y="123"/>
                  </a:lnTo>
                  <a:lnTo>
                    <a:pt x="5435" y="123"/>
                  </a:lnTo>
                  <a:lnTo>
                    <a:pt x="5436" y="123"/>
                  </a:lnTo>
                  <a:lnTo>
                    <a:pt x="5436" y="123"/>
                  </a:lnTo>
                  <a:lnTo>
                    <a:pt x="5436" y="123"/>
                  </a:lnTo>
                  <a:lnTo>
                    <a:pt x="5437" y="123"/>
                  </a:lnTo>
                  <a:lnTo>
                    <a:pt x="5437" y="123"/>
                  </a:lnTo>
                  <a:lnTo>
                    <a:pt x="5437" y="123"/>
                  </a:lnTo>
                  <a:lnTo>
                    <a:pt x="5437" y="123"/>
                  </a:lnTo>
                  <a:lnTo>
                    <a:pt x="5438" y="123"/>
                  </a:lnTo>
                  <a:lnTo>
                    <a:pt x="5438" y="123"/>
                  </a:lnTo>
                  <a:lnTo>
                    <a:pt x="5438" y="123"/>
                  </a:lnTo>
                  <a:lnTo>
                    <a:pt x="5439" y="123"/>
                  </a:lnTo>
                  <a:lnTo>
                    <a:pt x="5439" y="123"/>
                  </a:lnTo>
                  <a:lnTo>
                    <a:pt x="5439" y="123"/>
                  </a:lnTo>
                  <a:lnTo>
                    <a:pt x="5439" y="123"/>
                  </a:lnTo>
                  <a:lnTo>
                    <a:pt x="5440" y="123"/>
                  </a:lnTo>
                  <a:lnTo>
                    <a:pt x="5440" y="123"/>
                  </a:lnTo>
                  <a:lnTo>
                    <a:pt x="5440" y="123"/>
                  </a:lnTo>
                  <a:lnTo>
                    <a:pt x="5441" y="123"/>
                  </a:lnTo>
                  <a:lnTo>
                    <a:pt x="5441" y="123"/>
                  </a:lnTo>
                  <a:lnTo>
                    <a:pt x="5441" y="123"/>
                  </a:lnTo>
                  <a:lnTo>
                    <a:pt x="5441" y="123"/>
                  </a:lnTo>
                  <a:lnTo>
                    <a:pt x="5442" y="123"/>
                  </a:lnTo>
                  <a:lnTo>
                    <a:pt x="5442" y="123"/>
                  </a:lnTo>
                  <a:lnTo>
                    <a:pt x="5442" y="123"/>
                  </a:lnTo>
                  <a:lnTo>
                    <a:pt x="5443" y="123"/>
                  </a:lnTo>
                  <a:lnTo>
                    <a:pt x="5443" y="123"/>
                  </a:lnTo>
                  <a:lnTo>
                    <a:pt x="5443" y="123"/>
                  </a:lnTo>
                  <a:lnTo>
                    <a:pt x="5443" y="123"/>
                  </a:lnTo>
                  <a:lnTo>
                    <a:pt x="5444" y="123"/>
                  </a:lnTo>
                  <a:lnTo>
                    <a:pt x="5444" y="123"/>
                  </a:lnTo>
                  <a:lnTo>
                    <a:pt x="5444" y="123"/>
                  </a:lnTo>
                  <a:lnTo>
                    <a:pt x="5445" y="123"/>
                  </a:lnTo>
                  <a:lnTo>
                    <a:pt x="5445" y="123"/>
                  </a:lnTo>
                  <a:lnTo>
                    <a:pt x="5445" y="123"/>
                  </a:lnTo>
                  <a:lnTo>
                    <a:pt x="5445" y="123"/>
                  </a:lnTo>
                  <a:lnTo>
                    <a:pt x="5446" y="123"/>
                  </a:lnTo>
                  <a:lnTo>
                    <a:pt x="5446" y="123"/>
                  </a:lnTo>
                  <a:lnTo>
                    <a:pt x="5446" y="123"/>
                  </a:lnTo>
                  <a:lnTo>
                    <a:pt x="5447" y="123"/>
                  </a:lnTo>
                  <a:lnTo>
                    <a:pt x="5447" y="123"/>
                  </a:lnTo>
                  <a:lnTo>
                    <a:pt x="5447" y="123"/>
                  </a:lnTo>
                  <a:lnTo>
                    <a:pt x="5447" y="123"/>
                  </a:lnTo>
                  <a:lnTo>
                    <a:pt x="5448" y="123"/>
                  </a:lnTo>
                  <a:lnTo>
                    <a:pt x="5448" y="123"/>
                  </a:lnTo>
                  <a:lnTo>
                    <a:pt x="5448" y="123"/>
                  </a:lnTo>
                  <a:lnTo>
                    <a:pt x="5449" y="123"/>
                  </a:lnTo>
                  <a:lnTo>
                    <a:pt x="5449" y="123"/>
                  </a:lnTo>
                  <a:lnTo>
                    <a:pt x="5449" y="123"/>
                  </a:lnTo>
                  <a:lnTo>
                    <a:pt x="5449" y="123"/>
                  </a:lnTo>
                  <a:lnTo>
                    <a:pt x="5450" y="123"/>
                  </a:lnTo>
                  <a:lnTo>
                    <a:pt x="5450" y="123"/>
                  </a:lnTo>
                  <a:lnTo>
                    <a:pt x="5450" y="123"/>
                  </a:lnTo>
                  <a:lnTo>
                    <a:pt x="5450" y="123"/>
                  </a:lnTo>
                  <a:lnTo>
                    <a:pt x="5451" y="123"/>
                  </a:lnTo>
                  <a:lnTo>
                    <a:pt x="5451" y="123"/>
                  </a:lnTo>
                  <a:lnTo>
                    <a:pt x="5451" y="123"/>
                  </a:lnTo>
                  <a:lnTo>
                    <a:pt x="5452" y="123"/>
                  </a:lnTo>
                  <a:lnTo>
                    <a:pt x="5452" y="123"/>
                  </a:lnTo>
                  <a:lnTo>
                    <a:pt x="5452" y="123"/>
                  </a:lnTo>
                  <a:lnTo>
                    <a:pt x="5453" y="123"/>
                  </a:lnTo>
                  <a:lnTo>
                    <a:pt x="5453" y="123"/>
                  </a:lnTo>
                  <a:lnTo>
                    <a:pt x="5453" y="123"/>
                  </a:lnTo>
                  <a:lnTo>
                    <a:pt x="5454" y="123"/>
                  </a:lnTo>
                  <a:lnTo>
                    <a:pt x="5454" y="123"/>
                  </a:lnTo>
                  <a:lnTo>
                    <a:pt x="5454" y="123"/>
                  </a:lnTo>
                  <a:lnTo>
                    <a:pt x="5454" y="123"/>
                  </a:lnTo>
                  <a:lnTo>
                    <a:pt x="5455" y="123"/>
                  </a:lnTo>
                  <a:lnTo>
                    <a:pt x="5455" y="123"/>
                  </a:lnTo>
                  <a:lnTo>
                    <a:pt x="5455" y="123"/>
                  </a:lnTo>
                  <a:lnTo>
                    <a:pt x="5456" y="123"/>
                  </a:lnTo>
                  <a:lnTo>
                    <a:pt x="5456" y="123"/>
                  </a:lnTo>
                  <a:lnTo>
                    <a:pt x="5456" y="123"/>
                  </a:lnTo>
                  <a:lnTo>
                    <a:pt x="5456" y="123"/>
                  </a:lnTo>
                  <a:lnTo>
                    <a:pt x="5457" y="123"/>
                  </a:lnTo>
                  <a:lnTo>
                    <a:pt x="5457" y="123"/>
                  </a:lnTo>
                  <a:lnTo>
                    <a:pt x="5457" y="123"/>
                  </a:lnTo>
                  <a:lnTo>
                    <a:pt x="5458" y="123"/>
                  </a:lnTo>
                  <a:lnTo>
                    <a:pt x="5458" y="123"/>
                  </a:lnTo>
                  <a:lnTo>
                    <a:pt x="5458" y="123"/>
                  </a:lnTo>
                  <a:lnTo>
                    <a:pt x="5458" y="123"/>
                  </a:lnTo>
                  <a:lnTo>
                    <a:pt x="5459" y="123"/>
                  </a:lnTo>
                  <a:lnTo>
                    <a:pt x="5459" y="123"/>
                  </a:lnTo>
                  <a:lnTo>
                    <a:pt x="5459" y="123"/>
                  </a:lnTo>
                  <a:lnTo>
                    <a:pt x="5460" y="123"/>
                  </a:lnTo>
                  <a:lnTo>
                    <a:pt x="5460" y="123"/>
                  </a:lnTo>
                  <a:lnTo>
                    <a:pt x="5460" y="123"/>
                  </a:lnTo>
                  <a:lnTo>
                    <a:pt x="5460" y="123"/>
                  </a:lnTo>
                  <a:lnTo>
                    <a:pt x="5461" y="123"/>
                  </a:lnTo>
                  <a:lnTo>
                    <a:pt x="5461" y="123"/>
                  </a:lnTo>
                  <a:lnTo>
                    <a:pt x="5461" y="123"/>
                  </a:lnTo>
                  <a:lnTo>
                    <a:pt x="5462" y="123"/>
                  </a:lnTo>
                  <a:lnTo>
                    <a:pt x="5462" y="123"/>
                  </a:lnTo>
                  <a:lnTo>
                    <a:pt x="5462" y="123"/>
                  </a:lnTo>
                  <a:lnTo>
                    <a:pt x="5462" y="123"/>
                  </a:lnTo>
                  <a:lnTo>
                    <a:pt x="5463" y="123"/>
                  </a:lnTo>
                  <a:lnTo>
                    <a:pt x="5463" y="123"/>
                  </a:lnTo>
                  <a:lnTo>
                    <a:pt x="5463" y="123"/>
                  </a:lnTo>
                  <a:lnTo>
                    <a:pt x="5464" y="123"/>
                  </a:lnTo>
                  <a:lnTo>
                    <a:pt x="5464" y="123"/>
                  </a:lnTo>
                  <a:lnTo>
                    <a:pt x="5464" y="123"/>
                  </a:lnTo>
                  <a:lnTo>
                    <a:pt x="5464" y="123"/>
                  </a:lnTo>
                  <a:lnTo>
                    <a:pt x="5465" y="123"/>
                  </a:lnTo>
                  <a:lnTo>
                    <a:pt x="5465" y="123"/>
                  </a:lnTo>
                  <a:lnTo>
                    <a:pt x="5465" y="123"/>
                  </a:lnTo>
                  <a:lnTo>
                    <a:pt x="5466" y="123"/>
                  </a:lnTo>
                  <a:lnTo>
                    <a:pt x="5466" y="123"/>
                  </a:lnTo>
                  <a:lnTo>
                    <a:pt x="5466" y="123"/>
                  </a:lnTo>
                  <a:lnTo>
                    <a:pt x="5466" y="123"/>
                  </a:lnTo>
                  <a:lnTo>
                    <a:pt x="5467" y="123"/>
                  </a:lnTo>
                  <a:lnTo>
                    <a:pt x="5467" y="123"/>
                  </a:lnTo>
                  <a:lnTo>
                    <a:pt x="5467" y="123"/>
                  </a:lnTo>
                  <a:lnTo>
                    <a:pt x="5468" y="123"/>
                  </a:lnTo>
                  <a:lnTo>
                    <a:pt x="5468" y="123"/>
                  </a:lnTo>
                  <a:lnTo>
                    <a:pt x="5468" y="123"/>
                  </a:lnTo>
                  <a:lnTo>
                    <a:pt x="5468" y="123"/>
                  </a:lnTo>
                  <a:lnTo>
                    <a:pt x="5469" y="123"/>
                  </a:lnTo>
                  <a:lnTo>
                    <a:pt x="5469" y="123"/>
                  </a:lnTo>
                  <a:lnTo>
                    <a:pt x="5469" y="123"/>
                  </a:lnTo>
                  <a:lnTo>
                    <a:pt x="5470" y="123"/>
                  </a:lnTo>
                  <a:lnTo>
                    <a:pt x="5470" y="123"/>
                  </a:lnTo>
                  <a:lnTo>
                    <a:pt x="5470" y="123"/>
                  </a:lnTo>
                  <a:lnTo>
                    <a:pt x="5470" y="123"/>
                  </a:lnTo>
                  <a:lnTo>
                    <a:pt x="5471" y="123"/>
                  </a:lnTo>
                  <a:lnTo>
                    <a:pt x="5471" y="123"/>
                  </a:lnTo>
                  <a:lnTo>
                    <a:pt x="5471" y="123"/>
                  </a:lnTo>
                  <a:lnTo>
                    <a:pt x="5472" y="123"/>
                  </a:lnTo>
                  <a:lnTo>
                    <a:pt x="5472" y="123"/>
                  </a:lnTo>
                  <a:lnTo>
                    <a:pt x="5472" y="123"/>
                  </a:lnTo>
                  <a:lnTo>
                    <a:pt x="5472" y="123"/>
                  </a:lnTo>
                  <a:lnTo>
                    <a:pt x="5473" y="123"/>
                  </a:lnTo>
                  <a:lnTo>
                    <a:pt x="5473" y="123"/>
                  </a:lnTo>
                  <a:lnTo>
                    <a:pt x="5473" y="123"/>
                  </a:lnTo>
                  <a:lnTo>
                    <a:pt x="5474" y="123"/>
                  </a:lnTo>
                  <a:lnTo>
                    <a:pt x="5474" y="123"/>
                  </a:lnTo>
                  <a:lnTo>
                    <a:pt x="5474" y="123"/>
                  </a:lnTo>
                  <a:lnTo>
                    <a:pt x="5474" y="123"/>
                  </a:lnTo>
                  <a:lnTo>
                    <a:pt x="5475" y="123"/>
                  </a:lnTo>
                  <a:lnTo>
                    <a:pt x="5475" y="123"/>
                  </a:lnTo>
                  <a:lnTo>
                    <a:pt x="5475" y="123"/>
                  </a:lnTo>
                  <a:lnTo>
                    <a:pt x="5476" y="123"/>
                  </a:lnTo>
                  <a:lnTo>
                    <a:pt x="5476" y="123"/>
                  </a:lnTo>
                  <a:lnTo>
                    <a:pt x="5476" y="123"/>
                  </a:lnTo>
                  <a:lnTo>
                    <a:pt x="5476" y="123"/>
                  </a:lnTo>
                  <a:lnTo>
                    <a:pt x="5477" y="123"/>
                  </a:lnTo>
                  <a:lnTo>
                    <a:pt x="5477" y="123"/>
                  </a:lnTo>
                  <a:lnTo>
                    <a:pt x="5477" y="123"/>
                  </a:lnTo>
                  <a:lnTo>
                    <a:pt x="5478" y="123"/>
                  </a:lnTo>
                  <a:lnTo>
                    <a:pt x="5478" y="123"/>
                  </a:lnTo>
                  <a:lnTo>
                    <a:pt x="5478" y="123"/>
                  </a:lnTo>
                  <a:lnTo>
                    <a:pt x="5479" y="123"/>
                  </a:lnTo>
                  <a:lnTo>
                    <a:pt x="5479" y="123"/>
                  </a:lnTo>
                  <a:lnTo>
                    <a:pt x="5479" y="123"/>
                  </a:lnTo>
                  <a:lnTo>
                    <a:pt x="5479" y="123"/>
                  </a:lnTo>
                  <a:lnTo>
                    <a:pt x="5480" y="123"/>
                  </a:lnTo>
                  <a:lnTo>
                    <a:pt x="5480" y="123"/>
                  </a:lnTo>
                  <a:lnTo>
                    <a:pt x="5480" y="123"/>
                  </a:lnTo>
                  <a:lnTo>
                    <a:pt x="5481" y="123"/>
                  </a:lnTo>
                  <a:lnTo>
                    <a:pt x="5481" y="123"/>
                  </a:lnTo>
                  <a:lnTo>
                    <a:pt x="5481" y="123"/>
                  </a:lnTo>
                  <a:lnTo>
                    <a:pt x="5481" y="123"/>
                  </a:lnTo>
                  <a:lnTo>
                    <a:pt x="5481" y="123"/>
                  </a:lnTo>
                  <a:lnTo>
                    <a:pt x="5482" y="123"/>
                  </a:lnTo>
                  <a:lnTo>
                    <a:pt x="5482" y="123"/>
                  </a:lnTo>
                  <a:lnTo>
                    <a:pt x="5483" y="123"/>
                  </a:lnTo>
                  <a:lnTo>
                    <a:pt x="5483" y="123"/>
                  </a:lnTo>
                  <a:lnTo>
                    <a:pt x="5483" y="123"/>
                  </a:lnTo>
                  <a:lnTo>
                    <a:pt x="5483" y="123"/>
                  </a:lnTo>
                  <a:lnTo>
                    <a:pt x="5484" y="123"/>
                  </a:lnTo>
                  <a:lnTo>
                    <a:pt x="5484" y="123"/>
                  </a:lnTo>
                  <a:lnTo>
                    <a:pt x="5484" y="123"/>
                  </a:lnTo>
                  <a:lnTo>
                    <a:pt x="5485" y="123"/>
                  </a:lnTo>
                  <a:lnTo>
                    <a:pt x="5485" y="123"/>
                  </a:lnTo>
                  <a:lnTo>
                    <a:pt x="5485" y="123"/>
                  </a:lnTo>
                  <a:lnTo>
                    <a:pt x="5485" y="123"/>
                  </a:lnTo>
                  <a:lnTo>
                    <a:pt x="5486" y="123"/>
                  </a:lnTo>
                  <a:lnTo>
                    <a:pt x="5486" y="123"/>
                  </a:lnTo>
                  <a:lnTo>
                    <a:pt x="5486" y="123"/>
                  </a:lnTo>
                  <a:lnTo>
                    <a:pt x="5487" y="123"/>
                  </a:lnTo>
                  <a:lnTo>
                    <a:pt x="5487" y="123"/>
                  </a:lnTo>
                  <a:lnTo>
                    <a:pt x="5487" y="123"/>
                  </a:lnTo>
                  <a:lnTo>
                    <a:pt x="5487" y="123"/>
                  </a:lnTo>
                  <a:lnTo>
                    <a:pt x="5488" y="123"/>
                  </a:lnTo>
                  <a:lnTo>
                    <a:pt x="5488" y="123"/>
                  </a:lnTo>
                  <a:lnTo>
                    <a:pt x="5488" y="123"/>
                  </a:lnTo>
                  <a:lnTo>
                    <a:pt x="5489" y="123"/>
                  </a:lnTo>
                  <a:lnTo>
                    <a:pt x="5489" y="123"/>
                  </a:lnTo>
                  <a:lnTo>
                    <a:pt x="5489" y="123"/>
                  </a:lnTo>
                  <a:lnTo>
                    <a:pt x="5489" y="123"/>
                  </a:lnTo>
                  <a:lnTo>
                    <a:pt x="5490" y="123"/>
                  </a:lnTo>
                  <a:lnTo>
                    <a:pt x="5490" y="123"/>
                  </a:lnTo>
                  <a:lnTo>
                    <a:pt x="5490" y="123"/>
                  </a:lnTo>
                  <a:lnTo>
                    <a:pt x="5491" y="123"/>
                  </a:lnTo>
                  <a:lnTo>
                    <a:pt x="5491" y="123"/>
                  </a:lnTo>
                  <a:lnTo>
                    <a:pt x="5491" y="123"/>
                  </a:lnTo>
                  <a:lnTo>
                    <a:pt x="5491" y="123"/>
                  </a:lnTo>
                  <a:lnTo>
                    <a:pt x="5492" y="123"/>
                  </a:lnTo>
                  <a:lnTo>
                    <a:pt x="5492" y="123"/>
                  </a:lnTo>
                  <a:lnTo>
                    <a:pt x="5492" y="123"/>
                  </a:lnTo>
                  <a:lnTo>
                    <a:pt x="5493" y="123"/>
                  </a:lnTo>
                  <a:lnTo>
                    <a:pt x="5493" y="123"/>
                  </a:lnTo>
                  <a:lnTo>
                    <a:pt x="5493" y="123"/>
                  </a:lnTo>
                  <a:lnTo>
                    <a:pt x="5493" y="123"/>
                  </a:lnTo>
                  <a:lnTo>
                    <a:pt x="5494" y="123"/>
                  </a:lnTo>
                  <a:lnTo>
                    <a:pt x="5494" y="123"/>
                  </a:lnTo>
                  <a:lnTo>
                    <a:pt x="5494" y="123"/>
                  </a:lnTo>
                  <a:lnTo>
                    <a:pt x="5495" y="123"/>
                  </a:lnTo>
                  <a:lnTo>
                    <a:pt x="5495" y="123"/>
                  </a:lnTo>
                  <a:lnTo>
                    <a:pt x="5495" y="123"/>
                  </a:lnTo>
                  <a:lnTo>
                    <a:pt x="5495" y="123"/>
                  </a:lnTo>
                  <a:lnTo>
                    <a:pt x="5496" y="123"/>
                  </a:lnTo>
                  <a:lnTo>
                    <a:pt x="5496" y="123"/>
                  </a:lnTo>
                  <a:lnTo>
                    <a:pt x="5496" y="123"/>
                  </a:lnTo>
                  <a:lnTo>
                    <a:pt x="5497" y="123"/>
                  </a:lnTo>
                  <a:lnTo>
                    <a:pt x="5497" y="123"/>
                  </a:lnTo>
                  <a:lnTo>
                    <a:pt x="5497" y="123"/>
                  </a:lnTo>
                  <a:lnTo>
                    <a:pt x="5497" y="123"/>
                  </a:lnTo>
                  <a:lnTo>
                    <a:pt x="5498" y="123"/>
                  </a:lnTo>
                  <a:lnTo>
                    <a:pt x="5498" y="123"/>
                  </a:lnTo>
                  <a:lnTo>
                    <a:pt x="5498" y="123"/>
                  </a:lnTo>
                  <a:lnTo>
                    <a:pt x="5499" y="123"/>
                  </a:lnTo>
                  <a:lnTo>
                    <a:pt x="5499" y="123"/>
                  </a:lnTo>
                  <a:lnTo>
                    <a:pt x="5499" y="123"/>
                  </a:lnTo>
                  <a:lnTo>
                    <a:pt x="5499" y="123"/>
                  </a:lnTo>
                  <a:lnTo>
                    <a:pt x="5500" y="123"/>
                  </a:lnTo>
                  <a:lnTo>
                    <a:pt x="5500" y="123"/>
                  </a:lnTo>
                  <a:lnTo>
                    <a:pt x="5500" y="123"/>
                  </a:lnTo>
                  <a:lnTo>
                    <a:pt x="5501" y="123"/>
                  </a:lnTo>
                  <a:lnTo>
                    <a:pt x="5501" y="123"/>
                  </a:lnTo>
                  <a:lnTo>
                    <a:pt x="5501" y="123"/>
                  </a:lnTo>
                  <a:lnTo>
                    <a:pt x="5501" y="123"/>
                  </a:lnTo>
                  <a:lnTo>
                    <a:pt x="5502" y="123"/>
                  </a:lnTo>
                  <a:lnTo>
                    <a:pt x="5502" y="123"/>
                  </a:lnTo>
                  <a:lnTo>
                    <a:pt x="5502" y="123"/>
                  </a:lnTo>
                  <a:lnTo>
                    <a:pt x="5503" y="123"/>
                  </a:lnTo>
                  <a:lnTo>
                    <a:pt x="5503" y="123"/>
                  </a:lnTo>
                  <a:lnTo>
                    <a:pt x="5503" y="123"/>
                  </a:lnTo>
                  <a:lnTo>
                    <a:pt x="5504" y="123"/>
                  </a:lnTo>
                  <a:lnTo>
                    <a:pt x="5504" y="123"/>
                  </a:lnTo>
                  <a:lnTo>
                    <a:pt x="5504" y="123"/>
                  </a:lnTo>
                  <a:lnTo>
                    <a:pt x="5504" y="123"/>
                  </a:lnTo>
                  <a:lnTo>
                    <a:pt x="5505" y="123"/>
                  </a:lnTo>
                  <a:lnTo>
                    <a:pt x="5505" y="123"/>
                  </a:lnTo>
                  <a:lnTo>
                    <a:pt x="5505" y="123"/>
                  </a:lnTo>
                  <a:lnTo>
                    <a:pt x="5506" y="123"/>
                  </a:lnTo>
                  <a:lnTo>
                    <a:pt x="5506" y="123"/>
                  </a:lnTo>
                  <a:lnTo>
                    <a:pt x="5506" y="123"/>
                  </a:lnTo>
                  <a:lnTo>
                    <a:pt x="5506" y="123"/>
                  </a:lnTo>
                  <a:lnTo>
                    <a:pt x="5507" y="123"/>
                  </a:lnTo>
                  <a:lnTo>
                    <a:pt x="5507" y="123"/>
                  </a:lnTo>
                  <a:lnTo>
                    <a:pt x="5507" y="123"/>
                  </a:lnTo>
                  <a:lnTo>
                    <a:pt x="5507" y="123"/>
                  </a:lnTo>
                  <a:lnTo>
                    <a:pt x="5508" y="123"/>
                  </a:lnTo>
                  <a:lnTo>
                    <a:pt x="5508" y="123"/>
                  </a:lnTo>
                  <a:lnTo>
                    <a:pt x="5508" y="123"/>
                  </a:lnTo>
                  <a:lnTo>
                    <a:pt x="5509" y="123"/>
                  </a:lnTo>
                  <a:lnTo>
                    <a:pt x="5509" y="123"/>
                  </a:lnTo>
                  <a:lnTo>
                    <a:pt x="5509" y="123"/>
                  </a:lnTo>
                  <a:lnTo>
                    <a:pt x="5510" y="123"/>
                  </a:lnTo>
                  <a:lnTo>
                    <a:pt x="5510" y="123"/>
                  </a:lnTo>
                  <a:lnTo>
                    <a:pt x="5510" y="123"/>
                  </a:lnTo>
                  <a:lnTo>
                    <a:pt x="5510" y="123"/>
                  </a:lnTo>
                  <a:lnTo>
                    <a:pt x="5511" y="123"/>
                  </a:lnTo>
                  <a:lnTo>
                    <a:pt x="5511" y="123"/>
                  </a:lnTo>
                  <a:lnTo>
                    <a:pt x="5511" y="123"/>
                  </a:lnTo>
                  <a:lnTo>
                    <a:pt x="5512" y="123"/>
                  </a:lnTo>
                  <a:lnTo>
                    <a:pt x="5512" y="123"/>
                  </a:lnTo>
                  <a:lnTo>
                    <a:pt x="5512" y="123"/>
                  </a:lnTo>
                  <a:lnTo>
                    <a:pt x="5512" y="123"/>
                  </a:lnTo>
                  <a:lnTo>
                    <a:pt x="5512" y="123"/>
                  </a:lnTo>
                  <a:lnTo>
                    <a:pt x="5513" y="123"/>
                  </a:lnTo>
                  <a:lnTo>
                    <a:pt x="5513" y="123"/>
                  </a:lnTo>
                  <a:lnTo>
                    <a:pt x="5514" y="123"/>
                  </a:lnTo>
                  <a:lnTo>
                    <a:pt x="5514" y="123"/>
                  </a:lnTo>
                  <a:lnTo>
                    <a:pt x="5514" y="123"/>
                  </a:lnTo>
                  <a:lnTo>
                    <a:pt x="5514" y="123"/>
                  </a:lnTo>
                  <a:lnTo>
                    <a:pt x="5515" y="123"/>
                  </a:lnTo>
                  <a:lnTo>
                    <a:pt x="5515" y="123"/>
                  </a:lnTo>
                  <a:lnTo>
                    <a:pt x="5515" y="123"/>
                  </a:lnTo>
                  <a:lnTo>
                    <a:pt x="5516" y="123"/>
                  </a:lnTo>
                  <a:lnTo>
                    <a:pt x="5516" y="123"/>
                  </a:lnTo>
                  <a:lnTo>
                    <a:pt x="5516" y="123"/>
                  </a:lnTo>
                  <a:lnTo>
                    <a:pt x="5516" y="123"/>
                  </a:lnTo>
                  <a:lnTo>
                    <a:pt x="5517" y="123"/>
                  </a:lnTo>
                  <a:lnTo>
                    <a:pt x="5517" y="123"/>
                  </a:lnTo>
                  <a:lnTo>
                    <a:pt x="5517" y="123"/>
                  </a:lnTo>
                  <a:lnTo>
                    <a:pt x="5518" y="123"/>
                  </a:lnTo>
                  <a:lnTo>
                    <a:pt x="5518" y="123"/>
                  </a:lnTo>
                  <a:lnTo>
                    <a:pt x="5518" y="123"/>
                  </a:lnTo>
                  <a:lnTo>
                    <a:pt x="5518" y="123"/>
                  </a:lnTo>
                  <a:lnTo>
                    <a:pt x="5519" y="123"/>
                  </a:lnTo>
                  <a:lnTo>
                    <a:pt x="5519" y="123"/>
                  </a:lnTo>
                  <a:lnTo>
                    <a:pt x="5519" y="123"/>
                  </a:lnTo>
                  <a:lnTo>
                    <a:pt x="5520" y="123"/>
                  </a:lnTo>
                  <a:lnTo>
                    <a:pt x="5520" y="123"/>
                  </a:lnTo>
                  <a:lnTo>
                    <a:pt x="5520" y="123"/>
                  </a:lnTo>
                  <a:lnTo>
                    <a:pt x="5520" y="123"/>
                  </a:lnTo>
                  <a:lnTo>
                    <a:pt x="5521" y="123"/>
                  </a:lnTo>
                  <a:lnTo>
                    <a:pt x="5521" y="123"/>
                  </a:lnTo>
                  <a:lnTo>
                    <a:pt x="5521" y="123"/>
                  </a:lnTo>
                  <a:lnTo>
                    <a:pt x="5522" y="123"/>
                  </a:lnTo>
                  <a:lnTo>
                    <a:pt x="5522" y="123"/>
                  </a:lnTo>
                  <a:lnTo>
                    <a:pt x="5522" y="123"/>
                  </a:lnTo>
                  <a:lnTo>
                    <a:pt x="5522" y="123"/>
                  </a:lnTo>
                  <a:lnTo>
                    <a:pt x="5523" y="123"/>
                  </a:lnTo>
                  <a:lnTo>
                    <a:pt x="5523" y="123"/>
                  </a:lnTo>
                  <a:lnTo>
                    <a:pt x="5523" y="123"/>
                  </a:lnTo>
                  <a:lnTo>
                    <a:pt x="5524" y="123"/>
                  </a:lnTo>
                  <a:lnTo>
                    <a:pt x="5524" y="123"/>
                  </a:lnTo>
                  <a:lnTo>
                    <a:pt x="5524" y="123"/>
                  </a:lnTo>
                  <a:lnTo>
                    <a:pt x="5524" y="123"/>
                  </a:lnTo>
                  <a:lnTo>
                    <a:pt x="5525" y="123"/>
                  </a:lnTo>
                  <a:lnTo>
                    <a:pt x="5525" y="123"/>
                  </a:lnTo>
                  <a:lnTo>
                    <a:pt x="5525" y="123"/>
                  </a:lnTo>
                  <a:lnTo>
                    <a:pt x="5526" y="123"/>
                  </a:lnTo>
                  <a:lnTo>
                    <a:pt x="5526" y="123"/>
                  </a:lnTo>
                  <a:lnTo>
                    <a:pt x="5526" y="123"/>
                  </a:lnTo>
                  <a:lnTo>
                    <a:pt x="5526" y="123"/>
                  </a:lnTo>
                  <a:lnTo>
                    <a:pt x="5527" y="123"/>
                  </a:lnTo>
                  <a:lnTo>
                    <a:pt x="5527" y="123"/>
                  </a:lnTo>
                  <a:lnTo>
                    <a:pt x="5527" y="123"/>
                  </a:lnTo>
                  <a:lnTo>
                    <a:pt x="5528" y="123"/>
                  </a:lnTo>
                  <a:lnTo>
                    <a:pt x="5528" y="123"/>
                  </a:lnTo>
                  <a:lnTo>
                    <a:pt x="5528" y="123"/>
                  </a:lnTo>
                  <a:lnTo>
                    <a:pt x="5528" y="123"/>
                  </a:lnTo>
                  <a:lnTo>
                    <a:pt x="5529" y="123"/>
                  </a:lnTo>
                  <a:lnTo>
                    <a:pt x="5529" y="123"/>
                  </a:lnTo>
                  <a:lnTo>
                    <a:pt x="5529" y="123"/>
                  </a:lnTo>
                  <a:lnTo>
                    <a:pt x="5530" y="123"/>
                  </a:lnTo>
                  <a:lnTo>
                    <a:pt x="5530" y="123"/>
                  </a:lnTo>
                  <a:lnTo>
                    <a:pt x="5530" y="123"/>
                  </a:lnTo>
                  <a:lnTo>
                    <a:pt x="5531" y="123"/>
                  </a:lnTo>
                  <a:lnTo>
                    <a:pt x="5531" y="123"/>
                  </a:lnTo>
                  <a:lnTo>
                    <a:pt x="5531" y="123"/>
                  </a:lnTo>
                  <a:lnTo>
                    <a:pt x="5531" y="123"/>
                  </a:lnTo>
                  <a:lnTo>
                    <a:pt x="5532" y="123"/>
                  </a:lnTo>
                  <a:lnTo>
                    <a:pt x="5532" y="123"/>
                  </a:lnTo>
                  <a:lnTo>
                    <a:pt x="5532" y="123"/>
                  </a:lnTo>
                  <a:lnTo>
                    <a:pt x="5533" y="123"/>
                  </a:lnTo>
                  <a:lnTo>
                    <a:pt x="5533" y="123"/>
                  </a:lnTo>
                  <a:lnTo>
                    <a:pt x="5533" y="123"/>
                  </a:lnTo>
                  <a:lnTo>
                    <a:pt x="5533" y="123"/>
                  </a:lnTo>
                  <a:lnTo>
                    <a:pt x="5534" y="123"/>
                  </a:lnTo>
                  <a:lnTo>
                    <a:pt x="5534" y="123"/>
                  </a:lnTo>
                  <a:lnTo>
                    <a:pt x="5534" y="123"/>
                  </a:lnTo>
                  <a:lnTo>
                    <a:pt x="5535" y="123"/>
                  </a:lnTo>
                  <a:lnTo>
                    <a:pt x="5535" y="123"/>
                  </a:lnTo>
                  <a:lnTo>
                    <a:pt x="5535" y="123"/>
                  </a:lnTo>
                  <a:lnTo>
                    <a:pt x="5535" y="123"/>
                  </a:lnTo>
                  <a:lnTo>
                    <a:pt x="5536" y="123"/>
                  </a:lnTo>
                  <a:lnTo>
                    <a:pt x="5536" y="123"/>
                  </a:lnTo>
                  <a:lnTo>
                    <a:pt x="5536" y="123"/>
                  </a:lnTo>
                  <a:lnTo>
                    <a:pt x="5537" y="123"/>
                  </a:lnTo>
                  <a:lnTo>
                    <a:pt x="5537" y="123"/>
                  </a:lnTo>
                  <a:lnTo>
                    <a:pt x="5537" y="123"/>
                  </a:lnTo>
                  <a:lnTo>
                    <a:pt x="5537" y="123"/>
                  </a:lnTo>
                  <a:lnTo>
                    <a:pt x="5538" y="123"/>
                  </a:lnTo>
                  <a:lnTo>
                    <a:pt x="5538" y="123"/>
                  </a:lnTo>
                  <a:lnTo>
                    <a:pt x="5538" y="123"/>
                  </a:lnTo>
                  <a:lnTo>
                    <a:pt x="5538" y="123"/>
                  </a:lnTo>
                  <a:lnTo>
                    <a:pt x="5539" y="123"/>
                  </a:lnTo>
                  <a:lnTo>
                    <a:pt x="5539" y="123"/>
                  </a:lnTo>
                  <a:lnTo>
                    <a:pt x="5539" y="123"/>
                  </a:lnTo>
                  <a:lnTo>
                    <a:pt x="5540" y="123"/>
                  </a:lnTo>
                  <a:lnTo>
                    <a:pt x="5540" y="123"/>
                  </a:lnTo>
                  <a:lnTo>
                    <a:pt x="5540" y="123"/>
                  </a:lnTo>
                  <a:lnTo>
                    <a:pt x="5541" y="123"/>
                  </a:lnTo>
                  <a:lnTo>
                    <a:pt x="5541" y="123"/>
                  </a:lnTo>
                  <a:lnTo>
                    <a:pt x="5541" y="123"/>
                  </a:lnTo>
                  <a:lnTo>
                    <a:pt x="5541" y="123"/>
                  </a:lnTo>
                  <a:lnTo>
                    <a:pt x="5542" y="123"/>
                  </a:lnTo>
                  <a:lnTo>
                    <a:pt x="5542" y="123"/>
                  </a:lnTo>
                  <a:lnTo>
                    <a:pt x="5542" y="123"/>
                  </a:lnTo>
                  <a:lnTo>
                    <a:pt x="5543" y="123"/>
                  </a:lnTo>
                  <a:lnTo>
                    <a:pt x="5543" y="123"/>
                  </a:lnTo>
                  <a:lnTo>
                    <a:pt x="5543" y="123"/>
                  </a:lnTo>
                  <a:lnTo>
                    <a:pt x="5543" y="123"/>
                  </a:lnTo>
                  <a:lnTo>
                    <a:pt x="5543" y="123"/>
                  </a:lnTo>
                  <a:lnTo>
                    <a:pt x="5544" y="123"/>
                  </a:lnTo>
                  <a:lnTo>
                    <a:pt x="5544" y="123"/>
                  </a:lnTo>
                  <a:lnTo>
                    <a:pt x="5545" y="123"/>
                  </a:lnTo>
                  <a:lnTo>
                    <a:pt x="5545" y="123"/>
                  </a:lnTo>
                  <a:lnTo>
                    <a:pt x="5545" y="123"/>
                  </a:lnTo>
                  <a:lnTo>
                    <a:pt x="5545" y="123"/>
                  </a:lnTo>
                  <a:lnTo>
                    <a:pt x="5546" y="123"/>
                  </a:lnTo>
                  <a:lnTo>
                    <a:pt x="5546" y="123"/>
                  </a:lnTo>
                  <a:lnTo>
                    <a:pt x="5546" y="123"/>
                  </a:lnTo>
                  <a:lnTo>
                    <a:pt x="5547" y="123"/>
                  </a:lnTo>
                  <a:lnTo>
                    <a:pt x="5547" y="123"/>
                  </a:lnTo>
                  <a:lnTo>
                    <a:pt x="5547" y="123"/>
                  </a:lnTo>
                  <a:lnTo>
                    <a:pt x="5547" y="123"/>
                  </a:lnTo>
                  <a:lnTo>
                    <a:pt x="5548" y="123"/>
                  </a:lnTo>
                  <a:lnTo>
                    <a:pt x="5548" y="123"/>
                  </a:lnTo>
                  <a:lnTo>
                    <a:pt x="5548" y="123"/>
                  </a:lnTo>
                  <a:lnTo>
                    <a:pt x="5549" y="123"/>
                  </a:lnTo>
                  <a:lnTo>
                    <a:pt x="5549" y="123"/>
                  </a:lnTo>
                  <a:lnTo>
                    <a:pt x="5549" y="123"/>
                  </a:lnTo>
                  <a:lnTo>
                    <a:pt x="5549" y="123"/>
                  </a:lnTo>
                  <a:lnTo>
                    <a:pt x="5550" y="123"/>
                  </a:lnTo>
                  <a:lnTo>
                    <a:pt x="5550" y="123"/>
                  </a:lnTo>
                  <a:lnTo>
                    <a:pt x="5550" y="123"/>
                  </a:lnTo>
                  <a:lnTo>
                    <a:pt x="5551" y="123"/>
                  </a:lnTo>
                  <a:lnTo>
                    <a:pt x="5551" y="123"/>
                  </a:lnTo>
                  <a:lnTo>
                    <a:pt x="5551" y="123"/>
                  </a:lnTo>
                  <a:lnTo>
                    <a:pt x="5551" y="123"/>
                  </a:lnTo>
                  <a:lnTo>
                    <a:pt x="5552" y="123"/>
                  </a:lnTo>
                  <a:lnTo>
                    <a:pt x="5552" y="123"/>
                  </a:lnTo>
                  <a:lnTo>
                    <a:pt x="5552" y="123"/>
                  </a:lnTo>
                  <a:lnTo>
                    <a:pt x="5553" y="123"/>
                  </a:lnTo>
                  <a:lnTo>
                    <a:pt x="5553" y="123"/>
                  </a:lnTo>
                  <a:lnTo>
                    <a:pt x="5553" y="123"/>
                  </a:lnTo>
                  <a:lnTo>
                    <a:pt x="5553" y="123"/>
                  </a:lnTo>
                  <a:lnTo>
                    <a:pt x="5554" y="123"/>
                  </a:lnTo>
                  <a:lnTo>
                    <a:pt x="5554" y="123"/>
                  </a:lnTo>
                  <a:lnTo>
                    <a:pt x="5554" y="123"/>
                  </a:lnTo>
                  <a:lnTo>
                    <a:pt x="5555" y="123"/>
                  </a:lnTo>
                  <a:lnTo>
                    <a:pt x="5555" y="123"/>
                  </a:lnTo>
                  <a:lnTo>
                    <a:pt x="5555" y="123"/>
                  </a:lnTo>
                  <a:lnTo>
                    <a:pt x="5556" y="123"/>
                  </a:lnTo>
                  <a:lnTo>
                    <a:pt x="5556" y="123"/>
                  </a:lnTo>
                  <a:lnTo>
                    <a:pt x="5556" y="123"/>
                  </a:lnTo>
                  <a:lnTo>
                    <a:pt x="5556" y="123"/>
                  </a:lnTo>
                  <a:lnTo>
                    <a:pt x="5557" y="123"/>
                  </a:lnTo>
                  <a:lnTo>
                    <a:pt x="5557" y="123"/>
                  </a:lnTo>
                  <a:lnTo>
                    <a:pt x="5557" y="123"/>
                  </a:lnTo>
                  <a:lnTo>
                    <a:pt x="5558" y="123"/>
                  </a:lnTo>
                  <a:lnTo>
                    <a:pt x="5558" y="123"/>
                  </a:lnTo>
                  <a:lnTo>
                    <a:pt x="5558" y="123"/>
                  </a:lnTo>
                  <a:lnTo>
                    <a:pt x="5558" y="123"/>
                  </a:lnTo>
                  <a:lnTo>
                    <a:pt x="5559" y="123"/>
                  </a:lnTo>
                  <a:lnTo>
                    <a:pt x="5559" y="123"/>
                  </a:lnTo>
                  <a:lnTo>
                    <a:pt x="5559" y="123"/>
                  </a:lnTo>
                  <a:lnTo>
                    <a:pt x="5560" y="123"/>
                  </a:lnTo>
                  <a:lnTo>
                    <a:pt x="5560" y="123"/>
                  </a:lnTo>
                  <a:lnTo>
                    <a:pt x="5560" y="123"/>
                  </a:lnTo>
                  <a:lnTo>
                    <a:pt x="5560" y="123"/>
                  </a:lnTo>
                  <a:lnTo>
                    <a:pt x="5561" y="123"/>
                  </a:lnTo>
                  <a:lnTo>
                    <a:pt x="5561" y="123"/>
                  </a:lnTo>
                  <a:lnTo>
                    <a:pt x="5561" y="123"/>
                  </a:lnTo>
                  <a:lnTo>
                    <a:pt x="5562" y="123"/>
                  </a:lnTo>
                  <a:lnTo>
                    <a:pt x="5562" y="123"/>
                  </a:lnTo>
                  <a:lnTo>
                    <a:pt x="5562" y="123"/>
                  </a:lnTo>
                  <a:lnTo>
                    <a:pt x="5562" y="123"/>
                  </a:lnTo>
                  <a:lnTo>
                    <a:pt x="5563" y="123"/>
                  </a:lnTo>
                  <a:lnTo>
                    <a:pt x="5563" y="123"/>
                  </a:lnTo>
                  <a:lnTo>
                    <a:pt x="5563" y="123"/>
                  </a:lnTo>
                  <a:lnTo>
                    <a:pt x="5564" y="123"/>
                  </a:lnTo>
                  <a:lnTo>
                    <a:pt x="5564" y="123"/>
                  </a:lnTo>
                  <a:lnTo>
                    <a:pt x="5564" y="123"/>
                  </a:lnTo>
                  <a:lnTo>
                    <a:pt x="5564" y="123"/>
                  </a:lnTo>
                  <a:lnTo>
                    <a:pt x="5565" y="123"/>
                  </a:lnTo>
                  <a:lnTo>
                    <a:pt x="5565" y="123"/>
                  </a:lnTo>
                  <a:lnTo>
                    <a:pt x="5565" y="123"/>
                  </a:lnTo>
                  <a:lnTo>
                    <a:pt x="5566" y="123"/>
                  </a:lnTo>
                  <a:lnTo>
                    <a:pt x="5566" y="123"/>
                  </a:lnTo>
                  <a:lnTo>
                    <a:pt x="5566" y="123"/>
                  </a:lnTo>
                  <a:lnTo>
                    <a:pt x="5566" y="123"/>
                  </a:lnTo>
                  <a:lnTo>
                    <a:pt x="5567" y="123"/>
                  </a:lnTo>
                  <a:lnTo>
                    <a:pt x="5567" y="123"/>
                  </a:lnTo>
                  <a:lnTo>
                    <a:pt x="5567" y="123"/>
                  </a:lnTo>
                  <a:lnTo>
                    <a:pt x="5568" y="123"/>
                  </a:lnTo>
                  <a:lnTo>
                    <a:pt x="5568" y="123"/>
                  </a:lnTo>
                  <a:lnTo>
                    <a:pt x="5568" y="123"/>
                  </a:lnTo>
                  <a:lnTo>
                    <a:pt x="5568" y="123"/>
                  </a:lnTo>
                  <a:lnTo>
                    <a:pt x="5569" y="123"/>
                  </a:lnTo>
                  <a:lnTo>
                    <a:pt x="5569" y="123"/>
                  </a:lnTo>
                  <a:lnTo>
                    <a:pt x="5569" y="123"/>
                  </a:lnTo>
                  <a:lnTo>
                    <a:pt x="5569" y="123"/>
                  </a:lnTo>
                  <a:lnTo>
                    <a:pt x="5570" y="123"/>
                  </a:lnTo>
                  <a:lnTo>
                    <a:pt x="5570" y="123"/>
                  </a:lnTo>
                  <a:lnTo>
                    <a:pt x="5570" y="123"/>
                  </a:lnTo>
                  <a:lnTo>
                    <a:pt x="5571" y="123"/>
                  </a:lnTo>
                  <a:lnTo>
                    <a:pt x="5571" y="123"/>
                  </a:lnTo>
                  <a:lnTo>
                    <a:pt x="5571" y="123"/>
                  </a:lnTo>
                  <a:lnTo>
                    <a:pt x="5572" y="123"/>
                  </a:lnTo>
                  <a:lnTo>
                    <a:pt x="5572" y="123"/>
                  </a:lnTo>
                  <a:lnTo>
                    <a:pt x="5572" y="123"/>
                  </a:lnTo>
                  <a:lnTo>
                    <a:pt x="5572" y="123"/>
                  </a:lnTo>
                  <a:lnTo>
                    <a:pt x="5573" y="123"/>
                  </a:lnTo>
                  <a:lnTo>
                    <a:pt x="5573" y="123"/>
                  </a:lnTo>
                  <a:lnTo>
                    <a:pt x="5573" y="123"/>
                  </a:lnTo>
                  <a:lnTo>
                    <a:pt x="5574" y="123"/>
                  </a:lnTo>
                  <a:lnTo>
                    <a:pt x="5574" y="123"/>
                  </a:lnTo>
                  <a:lnTo>
                    <a:pt x="5574" y="123"/>
                  </a:lnTo>
                  <a:lnTo>
                    <a:pt x="5574" y="123"/>
                  </a:lnTo>
                  <a:lnTo>
                    <a:pt x="5574" y="123"/>
                  </a:lnTo>
                  <a:lnTo>
                    <a:pt x="5575" y="123"/>
                  </a:lnTo>
                  <a:lnTo>
                    <a:pt x="5575" y="123"/>
                  </a:lnTo>
                  <a:lnTo>
                    <a:pt x="5576" y="123"/>
                  </a:lnTo>
                  <a:lnTo>
                    <a:pt x="5576" y="123"/>
                  </a:lnTo>
                  <a:lnTo>
                    <a:pt x="5576" y="123"/>
                  </a:lnTo>
                  <a:lnTo>
                    <a:pt x="5576" y="123"/>
                  </a:lnTo>
                  <a:lnTo>
                    <a:pt x="5577" y="123"/>
                  </a:lnTo>
                  <a:lnTo>
                    <a:pt x="5577" y="123"/>
                  </a:lnTo>
                  <a:lnTo>
                    <a:pt x="5577" y="123"/>
                  </a:lnTo>
                  <a:lnTo>
                    <a:pt x="5578" y="123"/>
                  </a:lnTo>
                  <a:lnTo>
                    <a:pt x="5578" y="123"/>
                  </a:lnTo>
                  <a:lnTo>
                    <a:pt x="5578" y="123"/>
                  </a:lnTo>
                  <a:lnTo>
                    <a:pt x="5578" y="123"/>
                  </a:lnTo>
                  <a:lnTo>
                    <a:pt x="5579" y="123"/>
                  </a:lnTo>
                  <a:lnTo>
                    <a:pt x="5579" y="123"/>
                  </a:lnTo>
                  <a:lnTo>
                    <a:pt x="5579" y="123"/>
                  </a:lnTo>
                  <a:lnTo>
                    <a:pt x="5580" y="123"/>
                  </a:lnTo>
                  <a:lnTo>
                    <a:pt x="5580" y="123"/>
                  </a:lnTo>
                  <a:lnTo>
                    <a:pt x="5580" y="123"/>
                  </a:lnTo>
                  <a:lnTo>
                    <a:pt x="5581" y="123"/>
                  </a:lnTo>
                  <a:lnTo>
                    <a:pt x="5581" y="123"/>
                  </a:lnTo>
                  <a:lnTo>
                    <a:pt x="5581" y="123"/>
                  </a:lnTo>
                  <a:lnTo>
                    <a:pt x="5581" y="123"/>
                  </a:lnTo>
                  <a:lnTo>
                    <a:pt x="5582" y="123"/>
                  </a:lnTo>
                  <a:lnTo>
                    <a:pt x="5582" y="123"/>
                  </a:lnTo>
                  <a:lnTo>
                    <a:pt x="5582" y="123"/>
                  </a:lnTo>
                  <a:lnTo>
                    <a:pt x="5583" y="123"/>
                  </a:lnTo>
                  <a:lnTo>
                    <a:pt x="5583" y="123"/>
                  </a:lnTo>
                  <a:lnTo>
                    <a:pt x="5583" y="123"/>
                  </a:lnTo>
                  <a:lnTo>
                    <a:pt x="5583" y="123"/>
                  </a:lnTo>
                  <a:lnTo>
                    <a:pt x="5584" y="123"/>
                  </a:lnTo>
                  <a:lnTo>
                    <a:pt x="5584" y="123"/>
                  </a:lnTo>
                  <a:lnTo>
                    <a:pt x="5584" y="123"/>
                  </a:lnTo>
                  <a:lnTo>
                    <a:pt x="5585" y="123"/>
                  </a:lnTo>
                  <a:lnTo>
                    <a:pt x="5585" y="123"/>
                  </a:lnTo>
                  <a:lnTo>
                    <a:pt x="5585" y="123"/>
                  </a:lnTo>
                  <a:lnTo>
                    <a:pt x="5585" y="123"/>
                  </a:lnTo>
                  <a:lnTo>
                    <a:pt x="5586" y="123"/>
                  </a:lnTo>
                  <a:lnTo>
                    <a:pt x="5586" y="123"/>
                  </a:lnTo>
                  <a:lnTo>
                    <a:pt x="5586" y="123"/>
                  </a:lnTo>
                  <a:lnTo>
                    <a:pt x="5587" y="123"/>
                  </a:lnTo>
                  <a:lnTo>
                    <a:pt x="5587" y="123"/>
                  </a:lnTo>
                  <a:lnTo>
                    <a:pt x="5587" y="123"/>
                  </a:lnTo>
                  <a:lnTo>
                    <a:pt x="5587" y="123"/>
                  </a:lnTo>
                  <a:lnTo>
                    <a:pt x="5588" y="123"/>
                  </a:lnTo>
                  <a:lnTo>
                    <a:pt x="5588" y="123"/>
                  </a:lnTo>
                  <a:lnTo>
                    <a:pt x="5588" y="123"/>
                  </a:lnTo>
                  <a:lnTo>
                    <a:pt x="5589" y="123"/>
                  </a:lnTo>
                  <a:lnTo>
                    <a:pt x="5589" y="123"/>
                  </a:lnTo>
                  <a:lnTo>
                    <a:pt x="5589" y="123"/>
                  </a:lnTo>
                  <a:lnTo>
                    <a:pt x="5589" y="123"/>
                  </a:lnTo>
                  <a:lnTo>
                    <a:pt x="5590" y="123"/>
                  </a:lnTo>
                  <a:lnTo>
                    <a:pt x="5590" y="123"/>
                  </a:lnTo>
                  <a:lnTo>
                    <a:pt x="5590" y="123"/>
                  </a:lnTo>
                  <a:lnTo>
                    <a:pt x="5591" y="123"/>
                  </a:lnTo>
                  <a:lnTo>
                    <a:pt x="5591" y="123"/>
                  </a:lnTo>
                  <a:lnTo>
                    <a:pt x="5591" y="123"/>
                  </a:lnTo>
                  <a:lnTo>
                    <a:pt x="5591" y="123"/>
                  </a:lnTo>
                  <a:lnTo>
                    <a:pt x="5592" y="123"/>
                  </a:lnTo>
                  <a:lnTo>
                    <a:pt x="5592" y="123"/>
                  </a:lnTo>
                  <a:lnTo>
                    <a:pt x="5592" y="123"/>
                  </a:lnTo>
                  <a:lnTo>
                    <a:pt x="5593" y="123"/>
                  </a:lnTo>
                  <a:lnTo>
                    <a:pt x="5593" y="123"/>
                  </a:lnTo>
                  <a:lnTo>
                    <a:pt x="5593" y="123"/>
                  </a:lnTo>
                  <a:lnTo>
                    <a:pt x="5593" y="123"/>
                  </a:lnTo>
                  <a:lnTo>
                    <a:pt x="5594" y="123"/>
                  </a:lnTo>
                  <a:lnTo>
                    <a:pt x="5594" y="123"/>
                  </a:lnTo>
                  <a:lnTo>
                    <a:pt x="5594" y="123"/>
                  </a:lnTo>
                  <a:lnTo>
                    <a:pt x="5595" y="123"/>
                  </a:lnTo>
                  <a:lnTo>
                    <a:pt x="5595" y="123"/>
                  </a:lnTo>
                  <a:lnTo>
                    <a:pt x="5595" y="123"/>
                  </a:lnTo>
                  <a:lnTo>
                    <a:pt x="5595" y="123"/>
                  </a:lnTo>
                  <a:lnTo>
                    <a:pt x="5596" y="123"/>
                  </a:lnTo>
                  <a:lnTo>
                    <a:pt x="5596" y="123"/>
                  </a:lnTo>
                  <a:lnTo>
                    <a:pt x="5596" y="123"/>
                  </a:lnTo>
                  <a:lnTo>
                    <a:pt x="5597" y="123"/>
                  </a:lnTo>
                  <a:lnTo>
                    <a:pt x="5597" y="123"/>
                  </a:lnTo>
                  <a:lnTo>
                    <a:pt x="5597" y="123"/>
                  </a:lnTo>
                  <a:lnTo>
                    <a:pt x="5597" y="123"/>
                  </a:lnTo>
                  <a:lnTo>
                    <a:pt x="5598" y="123"/>
                  </a:lnTo>
                  <a:lnTo>
                    <a:pt x="5598" y="123"/>
                  </a:lnTo>
                  <a:lnTo>
                    <a:pt x="5598" y="123"/>
                  </a:lnTo>
                  <a:lnTo>
                    <a:pt x="5599" y="123"/>
                  </a:lnTo>
                  <a:lnTo>
                    <a:pt x="5599" y="123"/>
                  </a:lnTo>
                  <a:lnTo>
                    <a:pt x="5599" y="123"/>
                  </a:lnTo>
                  <a:lnTo>
                    <a:pt x="5599" y="123"/>
                  </a:lnTo>
                  <a:lnTo>
                    <a:pt x="5600" y="123"/>
                  </a:lnTo>
                  <a:lnTo>
                    <a:pt x="5600" y="123"/>
                  </a:lnTo>
                  <a:lnTo>
                    <a:pt x="5600" y="123"/>
                  </a:lnTo>
                  <a:lnTo>
                    <a:pt x="5600" y="123"/>
                  </a:lnTo>
                  <a:lnTo>
                    <a:pt x="5601" y="123"/>
                  </a:lnTo>
                  <a:lnTo>
                    <a:pt x="5601" y="123"/>
                  </a:lnTo>
                  <a:lnTo>
                    <a:pt x="5601" y="123"/>
                  </a:lnTo>
                  <a:lnTo>
                    <a:pt x="5602" y="123"/>
                  </a:lnTo>
                  <a:lnTo>
                    <a:pt x="5602" y="123"/>
                  </a:lnTo>
                  <a:lnTo>
                    <a:pt x="5602" y="123"/>
                  </a:lnTo>
                  <a:lnTo>
                    <a:pt x="5603" y="123"/>
                  </a:lnTo>
                  <a:lnTo>
                    <a:pt x="5603" y="123"/>
                  </a:lnTo>
                  <a:lnTo>
                    <a:pt x="5603" y="123"/>
                  </a:lnTo>
                  <a:lnTo>
                    <a:pt x="5603" y="123"/>
                  </a:lnTo>
                  <a:lnTo>
                    <a:pt x="5604" y="123"/>
                  </a:lnTo>
                  <a:lnTo>
                    <a:pt x="5604" y="123"/>
                  </a:lnTo>
                  <a:lnTo>
                    <a:pt x="5604" y="123"/>
                  </a:lnTo>
                  <a:lnTo>
                    <a:pt x="5605" y="123"/>
                  </a:lnTo>
                  <a:lnTo>
                    <a:pt x="5605" y="123"/>
                  </a:lnTo>
                  <a:lnTo>
                    <a:pt x="5605" y="123"/>
                  </a:lnTo>
                  <a:lnTo>
                    <a:pt x="5606" y="123"/>
                  </a:lnTo>
                  <a:lnTo>
                    <a:pt x="5606" y="123"/>
                  </a:lnTo>
                  <a:lnTo>
                    <a:pt x="5606" y="123"/>
                  </a:lnTo>
                  <a:lnTo>
                    <a:pt x="5606" y="123"/>
                  </a:lnTo>
                  <a:lnTo>
                    <a:pt x="5607" y="123"/>
                  </a:lnTo>
                  <a:lnTo>
                    <a:pt x="5607" y="123"/>
                  </a:lnTo>
                  <a:lnTo>
                    <a:pt x="5607" y="123"/>
                  </a:lnTo>
                  <a:lnTo>
                    <a:pt x="5608" y="123"/>
                  </a:lnTo>
                  <a:lnTo>
                    <a:pt x="5608" y="123"/>
                  </a:lnTo>
                  <a:lnTo>
                    <a:pt x="5608" y="123"/>
                  </a:lnTo>
                  <a:lnTo>
                    <a:pt x="5608" y="123"/>
                  </a:lnTo>
                  <a:lnTo>
                    <a:pt x="5609" y="123"/>
                  </a:lnTo>
                  <a:lnTo>
                    <a:pt x="5609" y="123"/>
                  </a:lnTo>
                  <a:lnTo>
                    <a:pt x="5609" y="123"/>
                  </a:lnTo>
                  <a:lnTo>
                    <a:pt x="5610" y="123"/>
                  </a:lnTo>
                  <a:lnTo>
                    <a:pt x="5610" y="123"/>
                  </a:lnTo>
                  <a:lnTo>
                    <a:pt x="5610" y="123"/>
                  </a:lnTo>
                  <a:lnTo>
                    <a:pt x="5610" y="123"/>
                  </a:lnTo>
                  <a:lnTo>
                    <a:pt x="5611" y="123"/>
                  </a:lnTo>
                  <a:lnTo>
                    <a:pt x="5611" y="123"/>
                  </a:lnTo>
                  <a:lnTo>
                    <a:pt x="5611" y="123"/>
                  </a:lnTo>
                  <a:lnTo>
                    <a:pt x="5612" y="123"/>
                  </a:lnTo>
                  <a:lnTo>
                    <a:pt x="5612" y="123"/>
                  </a:lnTo>
                  <a:lnTo>
                    <a:pt x="5612" y="123"/>
                  </a:lnTo>
                  <a:lnTo>
                    <a:pt x="5612" y="123"/>
                  </a:lnTo>
                  <a:lnTo>
                    <a:pt x="5613" y="123"/>
                  </a:lnTo>
                  <a:lnTo>
                    <a:pt x="5613" y="123"/>
                  </a:lnTo>
                  <a:lnTo>
                    <a:pt x="5613" y="123"/>
                  </a:lnTo>
                  <a:lnTo>
                    <a:pt x="5614" y="123"/>
                  </a:lnTo>
                  <a:lnTo>
                    <a:pt x="5614" y="123"/>
                  </a:lnTo>
                  <a:lnTo>
                    <a:pt x="5614" y="123"/>
                  </a:lnTo>
                  <a:lnTo>
                    <a:pt x="5614" y="123"/>
                  </a:lnTo>
                  <a:lnTo>
                    <a:pt x="5615" y="123"/>
                  </a:lnTo>
                  <a:lnTo>
                    <a:pt x="5615" y="123"/>
                  </a:lnTo>
                  <a:lnTo>
                    <a:pt x="5615" y="123"/>
                  </a:lnTo>
                  <a:lnTo>
                    <a:pt x="5616" y="123"/>
                  </a:lnTo>
                  <a:lnTo>
                    <a:pt x="5616" y="123"/>
                  </a:lnTo>
                  <a:lnTo>
                    <a:pt x="5616" y="123"/>
                  </a:lnTo>
                  <a:lnTo>
                    <a:pt x="5616" y="123"/>
                  </a:lnTo>
                  <a:lnTo>
                    <a:pt x="5617" y="123"/>
                  </a:lnTo>
                  <a:lnTo>
                    <a:pt x="5617" y="123"/>
                  </a:lnTo>
                  <a:lnTo>
                    <a:pt x="5617" y="123"/>
                  </a:lnTo>
                  <a:lnTo>
                    <a:pt x="5618" y="123"/>
                  </a:lnTo>
                  <a:lnTo>
                    <a:pt x="5618" y="123"/>
                  </a:lnTo>
                  <a:lnTo>
                    <a:pt x="5618" y="123"/>
                  </a:lnTo>
                  <a:lnTo>
                    <a:pt x="5618" y="123"/>
                  </a:lnTo>
                  <a:lnTo>
                    <a:pt x="5619" y="123"/>
                  </a:lnTo>
                  <a:lnTo>
                    <a:pt x="5619" y="123"/>
                  </a:lnTo>
                  <a:lnTo>
                    <a:pt x="5619" y="123"/>
                  </a:lnTo>
                  <a:lnTo>
                    <a:pt x="5620" y="123"/>
                  </a:lnTo>
                  <a:lnTo>
                    <a:pt x="5620" y="123"/>
                  </a:lnTo>
                  <a:lnTo>
                    <a:pt x="5620" y="123"/>
                  </a:lnTo>
                  <a:lnTo>
                    <a:pt x="5620" y="123"/>
                  </a:lnTo>
                  <a:lnTo>
                    <a:pt x="5621" y="123"/>
                  </a:lnTo>
                  <a:lnTo>
                    <a:pt x="5621" y="123"/>
                  </a:lnTo>
                  <a:lnTo>
                    <a:pt x="5621" y="123"/>
                  </a:lnTo>
                  <a:lnTo>
                    <a:pt x="5622" y="123"/>
                  </a:lnTo>
                  <a:lnTo>
                    <a:pt x="5622" y="123"/>
                  </a:lnTo>
                  <a:lnTo>
                    <a:pt x="5622" y="123"/>
                  </a:lnTo>
                  <a:lnTo>
                    <a:pt x="5622" y="123"/>
                  </a:lnTo>
                  <a:lnTo>
                    <a:pt x="5623" y="123"/>
                  </a:lnTo>
                  <a:lnTo>
                    <a:pt x="5623" y="123"/>
                  </a:lnTo>
                  <a:lnTo>
                    <a:pt x="5623" y="123"/>
                  </a:lnTo>
                  <a:lnTo>
                    <a:pt x="5624" y="123"/>
                  </a:lnTo>
                  <a:lnTo>
                    <a:pt x="5624" y="123"/>
                  </a:lnTo>
                  <a:lnTo>
                    <a:pt x="5624" y="123"/>
                  </a:lnTo>
                  <a:lnTo>
                    <a:pt x="5624" y="123"/>
                  </a:lnTo>
                  <a:lnTo>
                    <a:pt x="5625" y="123"/>
                  </a:lnTo>
                  <a:lnTo>
                    <a:pt x="5625" y="123"/>
                  </a:lnTo>
                  <a:lnTo>
                    <a:pt x="5625" y="123"/>
                  </a:lnTo>
                  <a:lnTo>
                    <a:pt x="5626" y="123"/>
                  </a:lnTo>
                  <a:lnTo>
                    <a:pt x="5626" y="123"/>
                  </a:lnTo>
                  <a:lnTo>
                    <a:pt x="5626" y="123"/>
                  </a:lnTo>
                  <a:lnTo>
                    <a:pt x="5626" y="123"/>
                  </a:lnTo>
                  <a:lnTo>
                    <a:pt x="5627" y="123"/>
                  </a:lnTo>
                  <a:lnTo>
                    <a:pt x="5627" y="123"/>
                  </a:lnTo>
                  <a:lnTo>
                    <a:pt x="5627" y="123"/>
                  </a:lnTo>
                  <a:lnTo>
                    <a:pt x="5628" y="123"/>
                  </a:lnTo>
                  <a:lnTo>
                    <a:pt x="5628" y="123"/>
                  </a:lnTo>
                  <a:lnTo>
                    <a:pt x="5628" y="123"/>
                  </a:lnTo>
                  <a:lnTo>
                    <a:pt x="5628" y="123"/>
                  </a:lnTo>
                  <a:lnTo>
                    <a:pt x="5629" y="123"/>
                  </a:lnTo>
                  <a:lnTo>
                    <a:pt x="5629" y="123"/>
                  </a:lnTo>
                  <a:lnTo>
                    <a:pt x="5629" y="123"/>
                  </a:lnTo>
                  <a:lnTo>
                    <a:pt x="5630" y="123"/>
                  </a:lnTo>
                  <a:lnTo>
                    <a:pt x="5630" y="123"/>
                  </a:lnTo>
                  <a:lnTo>
                    <a:pt x="5630" y="123"/>
                  </a:lnTo>
                  <a:lnTo>
                    <a:pt x="5630" y="123"/>
                  </a:lnTo>
                  <a:lnTo>
                    <a:pt x="5631" y="123"/>
                  </a:lnTo>
                  <a:lnTo>
                    <a:pt x="5631" y="123"/>
                  </a:lnTo>
                  <a:lnTo>
                    <a:pt x="5631" y="123"/>
                  </a:lnTo>
                  <a:lnTo>
                    <a:pt x="5631" y="123"/>
                  </a:lnTo>
                  <a:lnTo>
                    <a:pt x="5632" y="123"/>
                  </a:lnTo>
                  <a:lnTo>
                    <a:pt x="5632" y="123"/>
                  </a:lnTo>
                  <a:lnTo>
                    <a:pt x="5633" y="123"/>
                  </a:lnTo>
                  <a:lnTo>
                    <a:pt x="5633" y="123"/>
                  </a:lnTo>
                  <a:lnTo>
                    <a:pt x="5633" y="123"/>
                  </a:lnTo>
                  <a:lnTo>
                    <a:pt x="5633" y="123"/>
                  </a:lnTo>
                  <a:lnTo>
                    <a:pt x="5634" y="123"/>
                  </a:lnTo>
                  <a:lnTo>
                    <a:pt x="5634" y="123"/>
                  </a:lnTo>
                  <a:lnTo>
                    <a:pt x="5634" y="123"/>
                  </a:lnTo>
                  <a:lnTo>
                    <a:pt x="5635" y="123"/>
                  </a:lnTo>
                  <a:lnTo>
                    <a:pt x="5635" y="123"/>
                  </a:lnTo>
                  <a:lnTo>
                    <a:pt x="5635" y="123"/>
                  </a:lnTo>
                  <a:lnTo>
                    <a:pt x="5635" y="123"/>
                  </a:lnTo>
                  <a:lnTo>
                    <a:pt x="5636" y="123"/>
                  </a:lnTo>
                  <a:lnTo>
                    <a:pt x="5636" y="123"/>
                  </a:lnTo>
                  <a:lnTo>
                    <a:pt x="5636" y="123"/>
                  </a:lnTo>
                  <a:lnTo>
                    <a:pt x="5637" y="123"/>
                  </a:lnTo>
                  <a:lnTo>
                    <a:pt x="5637" y="123"/>
                  </a:lnTo>
                  <a:lnTo>
                    <a:pt x="5637" y="123"/>
                  </a:lnTo>
                  <a:lnTo>
                    <a:pt x="5637" y="123"/>
                  </a:lnTo>
                  <a:lnTo>
                    <a:pt x="5638" y="123"/>
                  </a:lnTo>
                  <a:lnTo>
                    <a:pt x="5638" y="123"/>
                  </a:lnTo>
                  <a:lnTo>
                    <a:pt x="5638" y="123"/>
                  </a:lnTo>
                  <a:lnTo>
                    <a:pt x="5639" y="123"/>
                  </a:lnTo>
                  <a:lnTo>
                    <a:pt x="5639" y="123"/>
                  </a:lnTo>
                  <a:lnTo>
                    <a:pt x="5639" y="123"/>
                  </a:lnTo>
                  <a:lnTo>
                    <a:pt x="5639" y="123"/>
                  </a:lnTo>
                  <a:lnTo>
                    <a:pt x="5640" y="123"/>
                  </a:lnTo>
                  <a:lnTo>
                    <a:pt x="5640" y="123"/>
                  </a:lnTo>
                  <a:lnTo>
                    <a:pt x="5640" y="123"/>
                  </a:lnTo>
                  <a:lnTo>
                    <a:pt x="5641" y="123"/>
                  </a:lnTo>
                  <a:lnTo>
                    <a:pt x="5641" y="123"/>
                  </a:lnTo>
                  <a:lnTo>
                    <a:pt x="5641" y="123"/>
                  </a:lnTo>
                  <a:lnTo>
                    <a:pt x="5641" y="123"/>
                  </a:lnTo>
                  <a:lnTo>
                    <a:pt x="5642" y="123"/>
                  </a:lnTo>
                  <a:lnTo>
                    <a:pt x="5642" y="123"/>
                  </a:lnTo>
                  <a:lnTo>
                    <a:pt x="5642" y="123"/>
                  </a:lnTo>
                  <a:lnTo>
                    <a:pt x="5643" y="123"/>
                  </a:lnTo>
                  <a:lnTo>
                    <a:pt x="5643" y="123"/>
                  </a:lnTo>
                  <a:lnTo>
                    <a:pt x="5643" y="123"/>
                  </a:lnTo>
                  <a:lnTo>
                    <a:pt x="5643" y="123"/>
                  </a:lnTo>
                  <a:lnTo>
                    <a:pt x="5644" y="123"/>
                  </a:lnTo>
                  <a:lnTo>
                    <a:pt x="5644" y="123"/>
                  </a:lnTo>
                  <a:lnTo>
                    <a:pt x="5644" y="123"/>
                  </a:lnTo>
                  <a:lnTo>
                    <a:pt x="5645" y="123"/>
                  </a:lnTo>
                  <a:lnTo>
                    <a:pt x="5645" y="123"/>
                  </a:lnTo>
                  <a:lnTo>
                    <a:pt x="5645" y="123"/>
                  </a:lnTo>
                  <a:lnTo>
                    <a:pt x="5645" y="123"/>
                  </a:lnTo>
                  <a:lnTo>
                    <a:pt x="5646" y="123"/>
                  </a:lnTo>
                  <a:lnTo>
                    <a:pt x="5646" y="123"/>
                  </a:lnTo>
                  <a:lnTo>
                    <a:pt x="5646" y="123"/>
                  </a:lnTo>
                  <a:lnTo>
                    <a:pt x="5647" y="123"/>
                  </a:lnTo>
                  <a:lnTo>
                    <a:pt x="5647" y="123"/>
                  </a:lnTo>
                  <a:lnTo>
                    <a:pt x="5647" y="123"/>
                  </a:lnTo>
                  <a:lnTo>
                    <a:pt x="5647" y="123"/>
                  </a:lnTo>
                  <a:lnTo>
                    <a:pt x="5648" y="123"/>
                  </a:lnTo>
                  <a:lnTo>
                    <a:pt x="5648" y="123"/>
                  </a:lnTo>
                  <a:lnTo>
                    <a:pt x="5648" y="123"/>
                  </a:lnTo>
                  <a:lnTo>
                    <a:pt x="5649" y="123"/>
                  </a:lnTo>
                  <a:lnTo>
                    <a:pt x="5649" y="123"/>
                  </a:lnTo>
                  <a:lnTo>
                    <a:pt x="5649" y="123"/>
                  </a:lnTo>
                  <a:lnTo>
                    <a:pt x="5649" y="123"/>
                  </a:lnTo>
                  <a:lnTo>
                    <a:pt x="5650" y="123"/>
                  </a:lnTo>
                  <a:lnTo>
                    <a:pt x="5650" y="123"/>
                  </a:lnTo>
                  <a:lnTo>
                    <a:pt x="5650" y="123"/>
                  </a:lnTo>
                  <a:lnTo>
                    <a:pt x="5651" y="123"/>
                  </a:lnTo>
                  <a:lnTo>
                    <a:pt x="5651" y="123"/>
                  </a:lnTo>
                  <a:lnTo>
                    <a:pt x="5651" y="123"/>
                  </a:lnTo>
                  <a:lnTo>
                    <a:pt x="5651" y="123"/>
                  </a:lnTo>
                  <a:lnTo>
                    <a:pt x="5652" y="123"/>
                  </a:lnTo>
                  <a:lnTo>
                    <a:pt x="5652" y="123"/>
                  </a:lnTo>
                  <a:lnTo>
                    <a:pt x="5652" y="123"/>
                  </a:lnTo>
                  <a:lnTo>
                    <a:pt x="5653" y="123"/>
                  </a:lnTo>
                  <a:lnTo>
                    <a:pt x="5653" y="123"/>
                  </a:lnTo>
                  <a:lnTo>
                    <a:pt x="5653" y="123"/>
                  </a:lnTo>
                  <a:lnTo>
                    <a:pt x="5653" y="123"/>
                  </a:lnTo>
                  <a:lnTo>
                    <a:pt x="5654" y="123"/>
                  </a:lnTo>
                  <a:lnTo>
                    <a:pt x="5654" y="123"/>
                  </a:lnTo>
                  <a:lnTo>
                    <a:pt x="5654" y="123"/>
                  </a:lnTo>
                  <a:lnTo>
                    <a:pt x="5655" y="123"/>
                  </a:lnTo>
                  <a:lnTo>
                    <a:pt x="5655" y="123"/>
                  </a:lnTo>
                  <a:lnTo>
                    <a:pt x="5655" y="123"/>
                  </a:lnTo>
                  <a:lnTo>
                    <a:pt x="5655" y="123"/>
                  </a:lnTo>
                  <a:lnTo>
                    <a:pt x="5656" y="123"/>
                  </a:lnTo>
                  <a:lnTo>
                    <a:pt x="5656" y="123"/>
                  </a:lnTo>
                  <a:lnTo>
                    <a:pt x="5656" y="123"/>
                  </a:lnTo>
                  <a:lnTo>
                    <a:pt x="5657" y="123"/>
                  </a:lnTo>
                  <a:lnTo>
                    <a:pt x="5657" y="123"/>
                  </a:lnTo>
                  <a:lnTo>
                    <a:pt x="5657" y="123"/>
                  </a:lnTo>
                  <a:lnTo>
                    <a:pt x="5657" y="123"/>
                  </a:lnTo>
                  <a:lnTo>
                    <a:pt x="5658" y="123"/>
                  </a:lnTo>
                  <a:lnTo>
                    <a:pt x="5658" y="123"/>
                  </a:lnTo>
                  <a:lnTo>
                    <a:pt x="5658" y="123"/>
                  </a:lnTo>
                  <a:lnTo>
                    <a:pt x="5659" y="123"/>
                  </a:lnTo>
                  <a:lnTo>
                    <a:pt x="5659" y="123"/>
                  </a:lnTo>
                  <a:lnTo>
                    <a:pt x="5659" y="123"/>
                  </a:lnTo>
                  <a:lnTo>
                    <a:pt x="5660" y="123"/>
                  </a:lnTo>
                  <a:lnTo>
                    <a:pt x="5660" y="123"/>
                  </a:lnTo>
                  <a:lnTo>
                    <a:pt x="5660" y="123"/>
                  </a:lnTo>
                  <a:lnTo>
                    <a:pt x="5660" y="123"/>
                  </a:lnTo>
                  <a:lnTo>
                    <a:pt x="5661" y="123"/>
                  </a:lnTo>
                  <a:lnTo>
                    <a:pt x="5661" y="123"/>
                  </a:lnTo>
                  <a:lnTo>
                    <a:pt x="5661" y="123"/>
                  </a:lnTo>
                  <a:lnTo>
                    <a:pt x="5662" y="123"/>
                  </a:lnTo>
                  <a:lnTo>
                    <a:pt x="5662" y="123"/>
                  </a:lnTo>
                  <a:lnTo>
                    <a:pt x="5662" y="123"/>
                  </a:lnTo>
                  <a:lnTo>
                    <a:pt x="5662" y="123"/>
                  </a:lnTo>
                  <a:lnTo>
                    <a:pt x="5662" y="123"/>
                  </a:lnTo>
                  <a:lnTo>
                    <a:pt x="5663" y="123"/>
                  </a:lnTo>
                  <a:lnTo>
                    <a:pt x="5663" y="123"/>
                  </a:lnTo>
                  <a:lnTo>
                    <a:pt x="5664" y="123"/>
                  </a:lnTo>
                  <a:lnTo>
                    <a:pt x="5664" y="123"/>
                  </a:lnTo>
                  <a:lnTo>
                    <a:pt x="5664" y="123"/>
                  </a:lnTo>
                  <a:lnTo>
                    <a:pt x="5664" y="123"/>
                  </a:lnTo>
                  <a:lnTo>
                    <a:pt x="5665" y="123"/>
                  </a:lnTo>
                  <a:lnTo>
                    <a:pt x="5665" y="123"/>
                  </a:lnTo>
                  <a:lnTo>
                    <a:pt x="5665" y="123"/>
                  </a:lnTo>
                  <a:lnTo>
                    <a:pt x="5666" y="123"/>
                  </a:lnTo>
                  <a:lnTo>
                    <a:pt x="5666" y="123"/>
                  </a:lnTo>
                  <a:lnTo>
                    <a:pt x="5666" y="123"/>
                  </a:lnTo>
                  <a:lnTo>
                    <a:pt x="5666" y="123"/>
                  </a:lnTo>
                  <a:lnTo>
                    <a:pt x="5667" y="123"/>
                  </a:lnTo>
                  <a:lnTo>
                    <a:pt x="5667" y="123"/>
                  </a:lnTo>
                  <a:lnTo>
                    <a:pt x="5667" y="123"/>
                  </a:lnTo>
                  <a:lnTo>
                    <a:pt x="5668" y="123"/>
                  </a:lnTo>
                  <a:lnTo>
                    <a:pt x="5668" y="123"/>
                  </a:lnTo>
                  <a:lnTo>
                    <a:pt x="5668" y="123"/>
                  </a:lnTo>
                  <a:lnTo>
                    <a:pt x="5668" y="123"/>
                  </a:lnTo>
                  <a:lnTo>
                    <a:pt x="5669" y="123"/>
                  </a:lnTo>
                  <a:lnTo>
                    <a:pt x="5669" y="123"/>
                  </a:lnTo>
                  <a:lnTo>
                    <a:pt x="5669" y="123"/>
                  </a:lnTo>
                  <a:lnTo>
                    <a:pt x="5670" y="123"/>
                  </a:lnTo>
                  <a:lnTo>
                    <a:pt x="5670" y="123"/>
                  </a:lnTo>
                  <a:lnTo>
                    <a:pt x="5670" y="123"/>
                  </a:lnTo>
                  <a:lnTo>
                    <a:pt x="5670" y="123"/>
                  </a:lnTo>
                  <a:lnTo>
                    <a:pt x="5671" y="123"/>
                  </a:lnTo>
                  <a:lnTo>
                    <a:pt x="5671" y="123"/>
                  </a:lnTo>
                  <a:lnTo>
                    <a:pt x="5671" y="123"/>
                  </a:lnTo>
                  <a:lnTo>
                    <a:pt x="5672" y="123"/>
                  </a:lnTo>
                  <a:lnTo>
                    <a:pt x="5672" y="123"/>
                  </a:lnTo>
                  <a:lnTo>
                    <a:pt x="5672" y="123"/>
                  </a:lnTo>
                  <a:lnTo>
                    <a:pt x="5672" y="123"/>
                  </a:lnTo>
                  <a:lnTo>
                    <a:pt x="5673" y="123"/>
                  </a:lnTo>
                  <a:lnTo>
                    <a:pt x="5673" y="123"/>
                  </a:lnTo>
                  <a:lnTo>
                    <a:pt x="5673" y="123"/>
                  </a:lnTo>
                  <a:lnTo>
                    <a:pt x="5674" y="123"/>
                  </a:lnTo>
                  <a:lnTo>
                    <a:pt x="5674" y="123"/>
                  </a:lnTo>
                  <a:lnTo>
                    <a:pt x="5674" y="123"/>
                  </a:lnTo>
                  <a:lnTo>
                    <a:pt x="5674" y="123"/>
                  </a:lnTo>
                  <a:lnTo>
                    <a:pt x="5675" y="123"/>
                  </a:lnTo>
                  <a:lnTo>
                    <a:pt x="5675" y="123"/>
                  </a:lnTo>
                  <a:lnTo>
                    <a:pt x="5675" y="123"/>
                  </a:lnTo>
                  <a:lnTo>
                    <a:pt x="5676" y="123"/>
                  </a:lnTo>
                  <a:lnTo>
                    <a:pt x="5676" y="123"/>
                  </a:lnTo>
                  <a:lnTo>
                    <a:pt x="5676" y="123"/>
                  </a:lnTo>
                  <a:lnTo>
                    <a:pt x="5676" y="123"/>
                  </a:lnTo>
                  <a:lnTo>
                    <a:pt x="5677" y="123"/>
                  </a:lnTo>
                  <a:lnTo>
                    <a:pt x="5677" y="123"/>
                  </a:lnTo>
                  <a:lnTo>
                    <a:pt x="5677" y="123"/>
                  </a:lnTo>
                  <a:lnTo>
                    <a:pt x="5678" y="123"/>
                  </a:lnTo>
                  <a:lnTo>
                    <a:pt x="5678" y="123"/>
                  </a:lnTo>
                  <a:lnTo>
                    <a:pt x="5678" y="123"/>
                  </a:lnTo>
                  <a:lnTo>
                    <a:pt x="5678" y="123"/>
                  </a:lnTo>
                  <a:lnTo>
                    <a:pt x="5679" y="123"/>
                  </a:lnTo>
                  <a:lnTo>
                    <a:pt x="5679" y="123"/>
                  </a:lnTo>
                  <a:lnTo>
                    <a:pt x="5679" y="123"/>
                  </a:lnTo>
                  <a:lnTo>
                    <a:pt x="5680" y="123"/>
                  </a:lnTo>
                  <a:lnTo>
                    <a:pt x="5680" y="123"/>
                  </a:lnTo>
                  <a:lnTo>
                    <a:pt x="5680" y="123"/>
                  </a:lnTo>
                  <a:lnTo>
                    <a:pt x="5680" y="123"/>
                  </a:lnTo>
                  <a:lnTo>
                    <a:pt x="5681" y="123"/>
                  </a:lnTo>
                  <a:lnTo>
                    <a:pt x="5681" y="123"/>
                  </a:lnTo>
                  <a:lnTo>
                    <a:pt x="5681" y="123"/>
                  </a:lnTo>
                  <a:lnTo>
                    <a:pt x="5682" y="123"/>
                  </a:lnTo>
                  <a:lnTo>
                    <a:pt x="5682" y="123"/>
                  </a:lnTo>
                  <a:lnTo>
                    <a:pt x="5682" y="123"/>
                  </a:lnTo>
                  <a:lnTo>
                    <a:pt x="5683" y="123"/>
                  </a:lnTo>
                  <a:lnTo>
                    <a:pt x="5683" y="123"/>
                  </a:lnTo>
                  <a:lnTo>
                    <a:pt x="5683" y="123"/>
                  </a:lnTo>
                  <a:lnTo>
                    <a:pt x="5683" y="123"/>
                  </a:lnTo>
                  <a:lnTo>
                    <a:pt x="5684" y="123"/>
                  </a:lnTo>
                  <a:lnTo>
                    <a:pt x="5684" y="123"/>
                  </a:lnTo>
                  <a:lnTo>
                    <a:pt x="5684" y="123"/>
                  </a:lnTo>
                  <a:lnTo>
                    <a:pt x="5685" y="123"/>
                  </a:lnTo>
                  <a:lnTo>
                    <a:pt x="5685" y="123"/>
                  </a:lnTo>
                  <a:lnTo>
                    <a:pt x="5685" y="123"/>
                  </a:lnTo>
                  <a:lnTo>
                    <a:pt x="5685" y="123"/>
                  </a:lnTo>
                  <a:lnTo>
                    <a:pt x="5686" y="123"/>
                  </a:lnTo>
                  <a:lnTo>
                    <a:pt x="5686" y="123"/>
                  </a:lnTo>
                  <a:lnTo>
                    <a:pt x="5686" y="123"/>
                  </a:lnTo>
                  <a:lnTo>
                    <a:pt x="5687" y="123"/>
                  </a:lnTo>
                  <a:lnTo>
                    <a:pt x="5687" y="123"/>
                  </a:lnTo>
                  <a:lnTo>
                    <a:pt x="5687" y="123"/>
                  </a:lnTo>
                  <a:lnTo>
                    <a:pt x="5687" y="123"/>
                  </a:lnTo>
                  <a:lnTo>
                    <a:pt x="5688" y="123"/>
                  </a:lnTo>
                  <a:lnTo>
                    <a:pt x="5688" y="123"/>
                  </a:lnTo>
                  <a:lnTo>
                    <a:pt x="5688" y="123"/>
                  </a:lnTo>
                  <a:lnTo>
                    <a:pt x="5688" y="123"/>
                  </a:lnTo>
                  <a:lnTo>
                    <a:pt x="5689" y="123"/>
                  </a:lnTo>
                  <a:lnTo>
                    <a:pt x="5689" y="123"/>
                  </a:lnTo>
                  <a:lnTo>
                    <a:pt x="5689" y="123"/>
                  </a:lnTo>
                  <a:lnTo>
                    <a:pt x="5690" y="123"/>
                  </a:lnTo>
                  <a:lnTo>
                    <a:pt x="5690" y="123"/>
                  </a:lnTo>
                  <a:lnTo>
                    <a:pt x="5690" y="123"/>
                  </a:lnTo>
                  <a:lnTo>
                    <a:pt x="5691" y="123"/>
                  </a:lnTo>
                  <a:lnTo>
                    <a:pt x="5691" y="123"/>
                  </a:lnTo>
                  <a:lnTo>
                    <a:pt x="5691" y="123"/>
                  </a:lnTo>
                  <a:lnTo>
                    <a:pt x="5691" y="123"/>
                  </a:lnTo>
                  <a:lnTo>
                    <a:pt x="5692" y="123"/>
                  </a:lnTo>
                  <a:lnTo>
                    <a:pt x="5692" y="123"/>
                  </a:lnTo>
                  <a:lnTo>
                    <a:pt x="5692" y="123"/>
                  </a:lnTo>
                  <a:lnTo>
                    <a:pt x="5693" y="123"/>
                  </a:lnTo>
                  <a:lnTo>
                    <a:pt x="5693" y="123"/>
                  </a:lnTo>
                  <a:lnTo>
                    <a:pt x="5693" y="123"/>
                  </a:lnTo>
                  <a:lnTo>
                    <a:pt x="5693" y="123"/>
                  </a:lnTo>
                  <a:lnTo>
                    <a:pt x="5693" y="123"/>
                  </a:lnTo>
                  <a:lnTo>
                    <a:pt x="5694" y="123"/>
                  </a:lnTo>
                  <a:lnTo>
                    <a:pt x="5694" y="123"/>
                  </a:lnTo>
                  <a:lnTo>
                    <a:pt x="5695" y="123"/>
                  </a:lnTo>
                  <a:lnTo>
                    <a:pt x="5695" y="123"/>
                  </a:lnTo>
                  <a:lnTo>
                    <a:pt x="5695" y="123"/>
                  </a:lnTo>
                  <a:lnTo>
                    <a:pt x="5695" y="123"/>
                  </a:lnTo>
                  <a:lnTo>
                    <a:pt x="5696" y="123"/>
                  </a:lnTo>
                  <a:lnTo>
                    <a:pt x="5696" y="123"/>
                  </a:lnTo>
                  <a:lnTo>
                    <a:pt x="5696" y="123"/>
                  </a:lnTo>
                  <a:lnTo>
                    <a:pt x="5697" y="123"/>
                  </a:lnTo>
                  <a:lnTo>
                    <a:pt x="5697" y="123"/>
                  </a:lnTo>
                  <a:lnTo>
                    <a:pt x="5697" y="123"/>
                  </a:lnTo>
                  <a:lnTo>
                    <a:pt x="5697" y="123"/>
                  </a:lnTo>
                  <a:lnTo>
                    <a:pt x="5698" y="123"/>
                  </a:lnTo>
                  <a:lnTo>
                    <a:pt x="5698" y="123"/>
                  </a:lnTo>
                  <a:lnTo>
                    <a:pt x="5698" y="123"/>
                  </a:lnTo>
                  <a:lnTo>
                    <a:pt x="5699" y="123"/>
                  </a:lnTo>
                  <a:lnTo>
                    <a:pt x="5699" y="123"/>
                  </a:lnTo>
                  <a:lnTo>
                    <a:pt x="5699" y="123"/>
                  </a:lnTo>
                  <a:lnTo>
                    <a:pt x="5699" y="123"/>
                  </a:lnTo>
                  <a:lnTo>
                    <a:pt x="5700" y="123"/>
                  </a:lnTo>
                  <a:lnTo>
                    <a:pt x="5700" y="123"/>
                  </a:lnTo>
                  <a:lnTo>
                    <a:pt x="5700" y="123"/>
                  </a:lnTo>
                  <a:lnTo>
                    <a:pt x="5701" y="123"/>
                  </a:lnTo>
                  <a:lnTo>
                    <a:pt x="5701" y="123"/>
                  </a:lnTo>
                  <a:lnTo>
                    <a:pt x="5701" y="123"/>
                  </a:lnTo>
                  <a:lnTo>
                    <a:pt x="5701" y="123"/>
                  </a:lnTo>
                  <a:lnTo>
                    <a:pt x="5702" y="123"/>
                  </a:lnTo>
                  <a:lnTo>
                    <a:pt x="5702" y="123"/>
                  </a:lnTo>
                  <a:lnTo>
                    <a:pt x="5702" y="123"/>
                  </a:lnTo>
                  <a:lnTo>
                    <a:pt x="5703" y="123"/>
                  </a:lnTo>
                  <a:lnTo>
                    <a:pt x="5703" y="123"/>
                  </a:lnTo>
                  <a:lnTo>
                    <a:pt x="5703" y="123"/>
                  </a:lnTo>
                  <a:lnTo>
                    <a:pt x="5703" y="123"/>
                  </a:lnTo>
                  <a:lnTo>
                    <a:pt x="5704" y="123"/>
                  </a:lnTo>
                  <a:lnTo>
                    <a:pt x="5704" y="123"/>
                  </a:lnTo>
                  <a:lnTo>
                    <a:pt x="5704" y="123"/>
                  </a:lnTo>
                  <a:lnTo>
                    <a:pt x="5705" y="123"/>
                  </a:lnTo>
                  <a:lnTo>
                    <a:pt x="5705" y="123"/>
                  </a:lnTo>
                  <a:lnTo>
                    <a:pt x="5705" y="123"/>
                  </a:lnTo>
                  <a:lnTo>
                    <a:pt x="5705" y="123"/>
                  </a:lnTo>
                  <a:lnTo>
                    <a:pt x="5706" y="123"/>
                  </a:lnTo>
                  <a:lnTo>
                    <a:pt x="5706" y="123"/>
                  </a:lnTo>
                  <a:lnTo>
                    <a:pt x="5706" y="123"/>
                  </a:lnTo>
                  <a:lnTo>
                    <a:pt x="5707" y="123"/>
                  </a:lnTo>
                  <a:lnTo>
                    <a:pt x="5707" y="123"/>
                  </a:lnTo>
                  <a:lnTo>
                    <a:pt x="5707" y="123"/>
                  </a:lnTo>
                  <a:lnTo>
                    <a:pt x="5708" y="123"/>
                  </a:lnTo>
                  <a:lnTo>
                    <a:pt x="5708" y="123"/>
                  </a:lnTo>
                  <a:lnTo>
                    <a:pt x="5708" y="123"/>
                  </a:lnTo>
                  <a:lnTo>
                    <a:pt x="5708" y="123"/>
                  </a:lnTo>
                  <a:lnTo>
                    <a:pt x="5709" y="123"/>
                  </a:lnTo>
                  <a:lnTo>
                    <a:pt x="5709" y="123"/>
                  </a:lnTo>
                  <a:lnTo>
                    <a:pt x="5709" y="123"/>
                  </a:lnTo>
                  <a:lnTo>
                    <a:pt x="5710" y="123"/>
                  </a:lnTo>
                  <a:lnTo>
                    <a:pt x="5710" y="123"/>
                  </a:lnTo>
                  <a:lnTo>
                    <a:pt x="5710" y="123"/>
                  </a:lnTo>
                  <a:lnTo>
                    <a:pt x="5710" y="123"/>
                  </a:lnTo>
                  <a:lnTo>
                    <a:pt x="5711" y="123"/>
                  </a:lnTo>
                  <a:lnTo>
                    <a:pt x="5711" y="123"/>
                  </a:lnTo>
                  <a:lnTo>
                    <a:pt x="5711" y="123"/>
                  </a:lnTo>
                  <a:lnTo>
                    <a:pt x="5712" y="123"/>
                  </a:lnTo>
                  <a:lnTo>
                    <a:pt x="5712" y="123"/>
                  </a:lnTo>
                  <a:lnTo>
                    <a:pt x="5712" y="123"/>
                  </a:lnTo>
                  <a:lnTo>
                    <a:pt x="5712" y="123"/>
                  </a:lnTo>
                  <a:lnTo>
                    <a:pt x="5713" y="123"/>
                  </a:lnTo>
                  <a:lnTo>
                    <a:pt x="5713" y="123"/>
                  </a:lnTo>
                  <a:lnTo>
                    <a:pt x="5713" y="123"/>
                  </a:lnTo>
                  <a:lnTo>
                    <a:pt x="5714" y="123"/>
                  </a:lnTo>
                  <a:lnTo>
                    <a:pt x="5714" y="123"/>
                  </a:lnTo>
                  <a:lnTo>
                    <a:pt x="5714" y="123"/>
                  </a:lnTo>
                  <a:lnTo>
                    <a:pt x="5714" y="123"/>
                  </a:lnTo>
                  <a:lnTo>
                    <a:pt x="5715" y="123"/>
                  </a:lnTo>
                  <a:lnTo>
                    <a:pt x="5715" y="123"/>
                  </a:lnTo>
                  <a:lnTo>
                    <a:pt x="5715" y="123"/>
                  </a:lnTo>
                  <a:lnTo>
                    <a:pt x="5716" y="123"/>
                  </a:lnTo>
                  <a:lnTo>
                    <a:pt x="5716" y="123"/>
                  </a:lnTo>
                  <a:lnTo>
                    <a:pt x="5716" y="123"/>
                  </a:lnTo>
                  <a:lnTo>
                    <a:pt x="5716" y="123"/>
                  </a:lnTo>
                  <a:lnTo>
                    <a:pt x="5717" y="123"/>
                  </a:lnTo>
                  <a:lnTo>
                    <a:pt x="5717" y="123"/>
                  </a:lnTo>
                  <a:lnTo>
                    <a:pt x="5717" y="123"/>
                  </a:lnTo>
                  <a:lnTo>
                    <a:pt x="5718" y="123"/>
                  </a:lnTo>
                  <a:lnTo>
                    <a:pt x="5718" y="123"/>
                  </a:lnTo>
                  <a:lnTo>
                    <a:pt x="5718" y="123"/>
                  </a:lnTo>
                  <a:lnTo>
                    <a:pt x="5718" y="123"/>
                  </a:lnTo>
                  <a:lnTo>
                    <a:pt x="5719" y="123"/>
                  </a:lnTo>
                  <a:lnTo>
                    <a:pt x="5719" y="123"/>
                  </a:lnTo>
                  <a:lnTo>
                    <a:pt x="5719" y="123"/>
                  </a:lnTo>
                  <a:lnTo>
                    <a:pt x="5719" y="123"/>
                  </a:lnTo>
                  <a:lnTo>
                    <a:pt x="5720" y="123"/>
                  </a:lnTo>
                  <a:lnTo>
                    <a:pt x="5720" y="123"/>
                  </a:lnTo>
                  <a:lnTo>
                    <a:pt x="5720" y="123"/>
                  </a:lnTo>
                  <a:lnTo>
                    <a:pt x="5721" y="123"/>
                  </a:lnTo>
                  <a:lnTo>
                    <a:pt x="5721" y="123"/>
                  </a:lnTo>
                  <a:lnTo>
                    <a:pt x="5721" y="123"/>
                  </a:lnTo>
                  <a:lnTo>
                    <a:pt x="5722" y="123"/>
                  </a:lnTo>
                  <a:lnTo>
                    <a:pt x="5722" y="123"/>
                  </a:lnTo>
                  <a:lnTo>
                    <a:pt x="5722" y="123"/>
                  </a:lnTo>
                  <a:lnTo>
                    <a:pt x="5722" y="123"/>
                  </a:lnTo>
                  <a:lnTo>
                    <a:pt x="5723" y="123"/>
                  </a:lnTo>
                  <a:lnTo>
                    <a:pt x="5723" y="123"/>
                  </a:lnTo>
                  <a:lnTo>
                    <a:pt x="5723" y="123"/>
                  </a:lnTo>
                  <a:lnTo>
                    <a:pt x="5724" y="123"/>
                  </a:lnTo>
                  <a:lnTo>
                    <a:pt x="5724" y="123"/>
                  </a:lnTo>
                  <a:lnTo>
                    <a:pt x="5724" y="123"/>
                  </a:lnTo>
                  <a:lnTo>
                    <a:pt x="5724" y="123"/>
                  </a:lnTo>
                  <a:lnTo>
                    <a:pt x="5724" y="123"/>
                  </a:lnTo>
                  <a:lnTo>
                    <a:pt x="5725" y="123"/>
                  </a:lnTo>
                  <a:lnTo>
                    <a:pt x="5725" y="123"/>
                  </a:lnTo>
                  <a:lnTo>
                    <a:pt x="5726" y="123"/>
                  </a:lnTo>
                  <a:lnTo>
                    <a:pt x="5726" y="123"/>
                  </a:lnTo>
                  <a:lnTo>
                    <a:pt x="5726" y="123"/>
                  </a:lnTo>
                  <a:lnTo>
                    <a:pt x="5726" y="123"/>
                  </a:lnTo>
                  <a:lnTo>
                    <a:pt x="5727" y="123"/>
                  </a:lnTo>
                  <a:lnTo>
                    <a:pt x="5727" y="123"/>
                  </a:lnTo>
                  <a:lnTo>
                    <a:pt x="5727" y="123"/>
                  </a:lnTo>
                  <a:lnTo>
                    <a:pt x="5728" y="123"/>
                  </a:lnTo>
                  <a:lnTo>
                    <a:pt x="5728" y="123"/>
                  </a:lnTo>
                  <a:lnTo>
                    <a:pt x="5728" y="123"/>
                  </a:lnTo>
                  <a:lnTo>
                    <a:pt x="5728" y="123"/>
                  </a:lnTo>
                  <a:lnTo>
                    <a:pt x="5729" y="123"/>
                  </a:lnTo>
                  <a:lnTo>
                    <a:pt x="5729" y="123"/>
                  </a:lnTo>
                  <a:lnTo>
                    <a:pt x="5729" y="123"/>
                  </a:lnTo>
                  <a:lnTo>
                    <a:pt x="5730" y="123"/>
                  </a:lnTo>
                  <a:lnTo>
                    <a:pt x="5730" y="123"/>
                  </a:lnTo>
                  <a:lnTo>
                    <a:pt x="5730" y="123"/>
                  </a:lnTo>
                  <a:lnTo>
                    <a:pt x="5730" y="123"/>
                  </a:lnTo>
                  <a:lnTo>
                    <a:pt x="5731" y="123"/>
                  </a:lnTo>
                  <a:lnTo>
                    <a:pt x="5731" y="123"/>
                  </a:lnTo>
                  <a:lnTo>
                    <a:pt x="5731" y="123"/>
                  </a:lnTo>
                  <a:lnTo>
                    <a:pt x="5732" y="123"/>
                  </a:lnTo>
                  <a:lnTo>
                    <a:pt x="5732" y="123"/>
                  </a:lnTo>
                  <a:lnTo>
                    <a:pt x="5732" y="123"/>
                  </a:lnTo>
                  <a:lnTo>
                    <a:pt x="5732" y="123"/>
                  </a:lnTo>
                  <a:lnTo>
                    <a:pt x="5733" y="123"/>
                  </a:lnTo>
                  <a:lnTo>
                    <a:pt x="5733" y="123"/>
                  </a:lnTo>
                  <a:lnTo>
                    <a:pt x="5733" y="123"/>
                  </a:lnTo>
                  <a:lnTo>
                    <a:pt x="5734" y="123"/>
                  </a:lnTo>
                  <a:lnTo>
                    <a:pt x="5734" y="123"/>
                  </a:lnTo>
                  <a:lnTo>
                    <a:pt x="5734" y="123"/>
                  </a:lnTo>
                  <a:lnTo>
                    <a:pt x="5735" y="123"/>
                  </a:lnTo>
                  <a:lnTo>
                    <a:pt x="5735" y="123"/>
                  </a:lnTo>
                  <a:lnTo>
                    <a:pt x="5735" y="123"/>
                  </a:lnTo>
                  <a:lnTo>
                    <a:pt x="5735" y="123"/>
                  </a:lnTo>
                  <a:lnTo>
                    <a:pt x="5736" y="123"/>
                  </a:lnTo>
                  <a:lnTo>
                    <a:pt x="5736" y="123"/>
                  </a:lnTo>
                  <a:lnTo>
                    <a:pt x="5736" y="123"/>
                  </a:lnTo>
                  <a:lnTo>
                    <a:pt x="5737" y="123"/>
                  </a:lnTo>
                  <a:lnTo>
                    <a:pt x="5737" y="123"/>
                  </a:lnTo>
                  <a:lnTo>
                    <a:pt x="5737" y="123"/>
                  </a:lnTo>
                  <a:lnTo>
                    <a:pt x="5737" y="123"/>
                  </a:lnTo>
                  <a:lnTo>
                    <a:pt x="5738" y="123"/>
                  </a:lnTo>
                  <a:lnTo>
                    <a:pt x="5738" y="123"/>
                  </a:lnTo>
                  <a:lnTo>
                    <a:pt x="5738" y="123"/>
                  </a:lnTo>
                  <a:lnTo>
                    <a:pt x="5739" y="123"/>
                  </a:lnTo>
                  <a:lnTo>
                    <a:pt x="5739" y="123"/>
                  </a:lnTo>
                  <a:lnTo>
                    <a:pt x="5739" y="123"/>
                  </a:lnTo>
                  <a:lnTo>
                    <a:pt x="5739" y="123"/>
                  </a:lnTo>
                  <a:lnTo>
                    <a:pt x="5740" y="123"/>
                  </a:lnTo>
                  <a:lnTo>
                    <a:pt x="5740" y="123"/>
                  </a:lnTo>
                  <a:lnTo>
                    <a:pt x="5740" y="123"/>
                  </a:lnTo>
                  <a:lnTo>
                    <a:pt x="5741" y="123"/>
                  </a:lnTo>
                  <a:lnTo>
                    <a:pt x="5741" y="123"/>
                  </a:lnTo>
                  <a:lnTo>
                    <a:pt x="5741" y="123"/>
                  </a:lnTo>
                  <a:lnTo>
                    <a:pt x="5741" y="123"/>
                  </a:lnTo>
                  <a:lnTo>
                    <a:pt x="5742" y="123"/>
                  </a:lnTo>
                  <a:lnTo>
                    <a:pt x="5742" y="123"/>
                  </a:lnTo>
                  <a:lnTo>
                    <a:pt x="5742" y="123"/>
                  </a:lnTo>
                  <a:lnTo>
                    <a:pt x="5743" y="123"/>
                  </a:lnTo>
                  <a:lnTo>
                    <a:pt x="5743" y="123"/>
                  </a:lnTo>
                  <a:lnTo>
                    <a:pt x="5743" y="123"/>
                  </a:lnTo>
                  <a:lnTo>
                    <a:pt x="5743" y="123"/>
                  </a:lnTo>
                  <a:lnTo>
                    <a:pt x="5744" y="123"/>
                  </a:lnTo>
                  <a:lnTo>
                    <a:pt x="5744" y="123"/>
                  </a:lnTo>
                  <a:lnTo>
                    <a:pt x="5744" y="123"/>
                  </a:lnTo>
                  <a:lnTo>
                    <a:pt x="5745" y="123"/>
                  </a:lnTo>
                  <a:lnTo>
                    <a:pt x="5745" y="123"/>
                  </a:lnTo>
                  <a:lnTo>
                    <a:pt x="5745" y="123"/>
                  </a:lnTo>
                  <a:lnTo>
                    <a:pt x="5745" y="123"/>
                  </a:lnTo>
                  <a:lnTo>
                    <a:pt x="5746" y="123"/>
                  </a:lnTo>
                  <a:lnTo>
                    <a:pt x="5746" y="123"/>
                  </a:lnTo>
                  <a:lnTo>
                    <a:pt x="5746" y="123"/>
                  </a:lnTo>
                  <a:lnTo>
                    <a:pt x="5747" y="123"/>
                  </a:lnTo>
                  <a:lnTo>
                    <a:pt x="5747" y="123"/>
                  </a:lnTo>
                  <a:lnTo>
                    <a:pt x="5747" y="123"/>
                  </a:lnTo>
                  <a:lnTo>
                    <a:pt x="5747" y="123"/>
                  </a:lnTo>
                  <a:lnTo>
                    <a:pt x="5748" y="123"/>
                  </a:lnTo>
                  <a:lnTo>
                    <a:pt x="5748" y="123"/>
                  </a:lnTo>
                  <a:lnTo>
                    <a:pt x="5748" y="123"/>
                  </a:lnTo>
                  <a:lnTo>
                    <a:pt x="5749" y="123"/>
                  </a:lnTo>
                  <a:lnTo>
                    <a:pt x="5749" y="123"/>
                  </a:lnTo>
                  <a:lnTo>
                    <a:pt x="5749" y="123"/>
                  </a:lnTo>
                  <a:lnTo>
                    <a:pt x="5749" y="123"/>
                  </a:lnTo>
                  <a:lnTo>
                    <a:pt x="5750" y="123"/>
                  </a:lnTo>
                  <a:lnTo>
                    <a:pt x="5750" y="123"/>
                  </a:lnTo>
                  <a:lnTo>
                    <a:pt x="5750" y="123"/>
                  </a:lnTo>
                  <a:lnTo>
                    <a:pt x="5750" y="123"/>
                  </a:lnTo>
                  <a:lnTo>
                    <a:pt x="5751" y="123"/>
                  </a:lnTo>
                  <a:lnTo>
                    <a:pt x="5751" y="123"/>
                  </a:lnTo>
                  <a:lnTo>
                    <a:pt x="5751" y="123"/>
                  </a:lnTo>
                  <a:lnTo>
                    <a:pt x="5752" y="123"/>
                  </a:lnTo>
                  <a:lnTo>
                    <a:pt x="5752" y="123"/>
                  </a:lnTo>
                  <a:lnTo>
                    <a:pt x="5752" y="123"/>
                  </a:lnTo>
                  <a:lnTo>
                    <a:pt x="5753" y="123"/>
                  </a:lnTo>
                  <a:lnTo>
                    <a:pt x="5753" y="123"/>
                  </a:lnTo>
                  <a:lnTo>
                    <a:pt x="5753" y="123"/>
                  </a:lnTo>
                  <a:lnTo>
                    <a:pt x="5753" y="123"/>
                  </a:lnTo>
                  <a:lnTo>
                    <a:pt x="5754" y="123"/>
                  </a:lnTo>
                  <a:lnTo>
                    <a:pt x="5754" y="123"/>
                  </a:lnTo>
                  <a:lnTo>
                    <a:pt x="5754" y="123"/>
                  </a:lnTo>
                  <a:lnTo>
                    <a:pt x="5755" y="123"/>
                  </a:lnTo>
                  <a:lnTo>
                    <a:pt x="5755" y="123"/>
                  </a:lnTo>
                  <a:lnTo>
                    <a:pt x="5755" y="123"/>
                  </a:lnTo>
                  <a:lnTo>
                    <a:pt x="5755" y="123"/>
                  </a:lnTo>
                  <a:lnTo>
                    <a:pt x="5755" y="123"/>
                  </a:lnTo>
                  <a:lnTo>
                    <a:pt x="5756" y="0"/>
                  </a:lnTo>
                  <a:lnTo>
                    <a:pt x="5756" y="0"/>
                  </a:lnTo>
                  <a:lnTo>
                    <a:pt x="5756" y="0"/>
                  </a:lnTo>
                  <a:lnTo>
                    <a:pt x="5757" y="0"/>
                  </a:lnTo>
                  <a:lnTo>
                    <a:pt x="5757" y="0"/>
                  </a:lnTo>
                  <a:lnTo>
                    <a:pt x="5757" y="0"/>
                  </a:lnTo>
                  <a:lnTo>
                    <a:pt x="5757" y="0"/>
                  </a:lnTo>
                  <a:lnTo>
                    <a:pt x="5758" y="0"/>
                  </a:lnTo>
                  <a:lnTo>
                    <a:pt x="5758" y="0"/>
                  </a:lnTo>
                  <a:lnTo>
                    <a:pt x="5758" y="0"/>
                  </a:lnTo>
                  <a:lnTo>
                    <a:pt x="5759" y="0"/>
                  </a:lnTo>
                  <a:lnTo>
                    <a:pt x="5759" y="0"/>
                  </a:lnTo>
                  <a:lnTo>
                    <a:pt x="5759" y="0"/>
                  </a:lnTo>
                  <a:lnTo>
                    <a:pt x="5760" y="0"/>
                  </a:lnTo>
                  <a:lnTo>
                    <a:pt x="5760" y="0"/>
                  </a:lnTo>
                  <a:lnTo>
                    <a:pt x="5760" y="0"/>
                  </a:lnTo>
                  <a:lnTo>
                    <a:pt x="5760" y="0"/>
                  </a:lnTo>
                  <a:lnTo>
                    <a:pt x="5761" y="0"/>
                  </a:lnTo>
                  <a:lnTo>
                    <a:pt x="5761" y="0"/>
                  </a:lnTo>
                  <a:lnTo>
                    <a:pt x="5761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2" y="0"/>
                  </a:lnTo>
                  <a:lnTo>
                    <a:pt x="5763" y="0"/>
                  </a:lnTo>
                  <a:lnTo>
                    <a:pt x="5763" y="0"/>
                  </a:lnTo>
                  <a:lnTo>
                    <a:pt x="5763" y="0"/>
                  </a:lnTo>
                  <a:lnTo>
                    <a:pt x="5764" y="0"/>
                  </a:lnTo>
                  <a:lnTo>
                    <a:pt x="5764" y="0"/>
                  </a:lnTo>
                  <a:lnTo>
                    <a:pt x="5764" y="0"/>
                  </a:lnTo>
                  <a:lnTo>
                    <a:pt x="5764" y="0"/>
                  </a:lnTo>
                  <a:lnTo>
                    <a:pt x="5765" y="0"/>
                  </a:lnTo>
                  <a:lnTo>
                    <a:pt x="5765" y="0"/>
                  </a:lnTo>
                  <a:lnTo>
                    <a:pt x="5765" y="0"/>
                  </a:lnTo>
                  <a:lnTo>
                    <a:pt x="5766" y="0"/>
                  </a:lnTo>
                  <a:lnTo>
                    <a:pt x="5766" y="0"/>
                  </a:lnTo>
                  <a:lnTo>
                    <a:pt x="5766" y="0"/>
                  </a:lnTo>
                  <a:lnTo>
                    <a:pt x="5766" y="0"/>
                  </a:lnTo>
                  <a:lnTo>
                    <a:pt x="5767" y="0"/>
                  </a:lnTo>
                  <a:lnTo>
                    <a:pt x="5767" y="0"/>
                  </a:lnTo>
                  <a:lnTo>
                    <a:pt x="5767" y="0"/>
                  </a:lnTo>
                  <a:lnTo>
                    <a:pt x="5768" y="0"/>
                  </a:lnTo>
                  <a:lnTo>
                    <a:pt x="5768" y="0"/>
                  </a:lnTo>
                  <a:lnTo>
                    <a:pt x="5768" y="0"/>
                  </a:lnTo>
                  <a:lnTo>
                    <a:pt x="5768" y="0"/>
                  </a:lnTo>
                  <a:lnTo>
                    <a:pt x="5769" y="0"/>
                  </a:lnTo>
                  <a:lnTo>
                    <a:pt x="5769" y="0"/>
                  </a:lnTo>
                  <a:lnTo>
                    <a:pt x="5769" y="0"/>
                  </a:lnTo>
                  <a:lnTo>
                    <a:pt x="5770" y="0"/>
                  </a:lnTo>
                  <a:lnTo>
                    <a:pt x="5770" y="0"/>
                  </a:lnTo>
                  <a:lnTo>
                    <a:pt x="5770" y="0"/>
                  </a:lnTo>
                  <a:lnTo>
                    <a:pt x="5770" y="0"/>
                  </a:lnTo>
                  <a:lnTo>
                    <a:pt x="5771" y="0"/>
                  </a:lnTo>
                  <a:lnTo>
                    <a:pt x="5771" y="0"/>
                  </a:lnTo>
                  <a:lnTo>
                    <a:pt x="5771" y="0"/>
                  </a:lnTo>
                  <a:lnTo>
                    <a:pt x="5772" y="0"/>
                  </a:lnTo>
                  <a:lnTo>
                    <a:pt x="5772" y="0"/>
                  </a:lnTo>
                  <a:lnTo>
                    <a:pt x="5772" y="0"/>
                  </a:lnTo>
                  <a:lnTo>
                    <a:pt x="5772" y="0"/>
                  </a:lnTo>
                  <a:lnTo>
                    <a:pt x="5773" y="0"/>
                  </a:lnTo>
                  <a:lnTo>
                    <a:pt x="5773" y="0"/>
                  </a:lnTo>
                  <a:lnTo>
                    <a:pt x="5773" y="0"/>
                  </a:lnTo>
                  <a:lnTo>
                    <a:pt x="5774" y="0"/>
                  </a:lnTo>
                  <a:lnTo>
                    <a:pt x="5774" y="0"/>
                  </a:lnTo>
                  <a:lnTo>
                    <a:pt x="5774" y="0"/>
                  </a:lnTo>
                  <a:lnTo>
                    <a:pt x="5774" y="0"/>
                  </a:lnTo>
                  <a:lnTo>
                    <a:pt x="5775" y="0"/>
                  </a:lnTo>
                  <a:lnTo>
                    <a:pt x="5775" y="0"/>
                  </a:lnTo>
                  <a:lnTo>
                    <a:pt x="5775" y="0"/>
                  </a:lnTo>
                  <a:lnTo>
                    <a:pt x="5776" y="0"/>
                  </a:lnTo>
                  <a:lnTo>
                    <a:pt x="5776" y="0"/>
                  </a:lnTo>
                  <a:lnTo>
                    <a:pt x="5776" y="0"/>
                  </a:lnTo>
                  <a:lnTo>
                    <a:pt x="5776" y="0"/>
                  </a:lnTo>
                  <a:lnTo>
                    <a:pt x="5777" y="0"/>
                  </a:lnTo>
                  <a:lnTo>
                    <a:pt x="5777" y="0"/>
                  </a:lnTo>
                  <a:lnTo>
                    <a:pt x="5777" y="0"/>
                  </a:lnTo>
                  <a:lnTo>
                    <a:pt x="5778" y="0"/>
                  </a:lnTo>
                  <a:lnTo>
                    <a:pt x="5778" y="0"/>
                  </a:lnTo>
                  <a:lnTo>
                    <a:pt x="5778" y="0"/>
                  </a:lnTo>
                  <a:lnTo>
                    <a:pt x="5778" y="0"/>
                  </a:lnTo>
                  <a:lnTo>
                    <a:pt x="5779" y="0"/>
                  </a:lnTo>
                  <a:lnTo>
                    <a:pt x="5779" y="0"/>
                  </a:lnTo>
                  <a:lnTo>
                    <a:pt x="5779" y="0"/>
                  </a:lnTo>
                  <a:lnTo>
                    <a:pt x="5780" y="0"/>
                  </a:lnTo>
                  <a:lnTo>
                    <a:pt x="5780" y="0"/>
                  </a:lnTo>
                  <a:lnTo>
                    <a:pt x="5780" y="0"/>
                  </a:lnTo>
                  <a:lnTo>
                    <a:pt x="5780" y="0"/>
                  </a:lnTo>
                  <a:lnTo>
                    <a:pt x="5781" y="0"/>
                  </a:lnTo>
                  <a:lnTo>
                    <a:pt x="5781" y="0"/>
                  </a:lnTo>
                  <a:lnTo>
                    <a:pt x="5781" y="0"/>
                  </a:lnTo>
                  <a:lnTo>
                    <a:pt x="5781" y="0"/>
                  </a:lnTo>
                  <a:lnTo>
                    <a:pt x="5782" y="123"/>
                  </a:lnTo>
                  <a:lnTo>
                    <a:pt x="5782" y="123"/>
                  </a:lnTo>
                  <a:lnTo>
                    <a:pt x="5782" y="123"/>
                  </a:lnTo>
                  <a:lnTo>
                    <a:pt x="5783" y="123"/>
                  </a:lnTo>
                  <a:lnTo>
                    <a:pt x="5783" y="123"/>
                  </a:lnTo>
                  <a:lnTo>
                    <a:pt x="5783" y="123"/>
                  </a:lnTo>
                  <a:lnTo>
                    <a:pt x="5784" y="123"/>
                  </a:lnTo>
                  <a:lnTo>
                    <a:pt x="5784" y="123"/>
                  </a:lnTo>
                  <a:lnTo>
                    <a:pt x="5784" y="123"/>
                  </a:lnTo>
                  <a:lnTo>
                    <a:pt x="5785" y="123"/>
                  </a:lnTo>
                  <a:lnTo>
                    <a:pt x="5785" y="123"/>
                  </a:lnTo>
                  <a:lnTo>
                    <a:pt x="5785" y="123"/>
                  </a:lnTo>
                  <a:lnTo>
                    <a:pt x="5785" y="123"/>
                  </a:lnTo>
                  <a:lnTo>
                    <a:pt x="5786" y="123"/>
                  </a:lnTo>
                  <a:lnTo>
                    <a:pt x="5786" y="123"/>
                  </a:lnTo>
                  <a:lnTo>
                    <a:pt x="5786" y="123"/>
                  </a:lnTo>
                  <a:lnTo>
                    <a:pt x="5787" y="123"/>
                  </a:lnTo>
                  <a:lnTo>
                    <a:pt x="5787" y="123"/>
                  </a:lnTo>
                  <a:lnTo>
                    <a:pt x="5787" y="123"/>
                  </a:lnTo>
                  <a:lnTo>
                    <a:pt x="5787" y="123"/>
                  </a:lnTo>
                  <a:lnTo>
                    <a:pt x="5788" y="123"/>
                  </a:lnTo>
                  <a:lnTo>
                    <a:pt x="5788" y="123"/>
                  </a:lnTo>
                  <a:lnTo>
                    <a:pt x="5788" y="123"/>
                  </a:lnTo>
                  <a:lnTo>
                    <a:pt x="5789" y="123"/>
                  </a:lnTo>
                  <a:lnTo>
                    <a:pt x="5789" y="123"/>
                  </a:lnTo>
                  <a:lnTo>
                    <a:pt x="5789" y="123"/>
                  </a:lnTo>
                  <a:lnTo>
                    <a:pt x="5789" y="123"/>
                  </a:lnTo>
                  <a:lnTo>
                    <a:pt x="5790" y="123"/>
                  </a:lnTo>
                  <a:lnTo>
                    <a:pt x="5790" y="123"/>
                  </a:lnTo>
                  <a:lnTo>
                    <a:pt x="5790" y="123"/>
                  </a:lnTo>
                  <a:lnTo>
                    <a:pt x="5791" y="123"/>
                  </a:lnTo>
                  <a:lnTo>
                    <a:pt x="5791" y="123"/>
                  </a:lnTo>
                  <a:lnTo>
                    <a:pt x="5791" y="0"/>
                  </a:lnTo>
                  <a:lnTo>
                    <a:pt x="5791" y="0"/>
                  </a:lnTo>
                  <a:lnTo>
                    <a:pt x="5791" y="0"/>
                  </a:lnTo>
                  <a:lnTo>
                    <a:pt x="5792" y="0"/>
                  </a:lnTo>
                  <a:lnTo>
                    <a:pt x="5792" y="0"/>
                  </a:lnTo>
                  <a:lnTo>
                    <a:pt x="5792" y="123"/>
                  </a:lnTo>
                  <a:lnTo>
                    <a:pt x="5793" y="123"/>
                  </a:lnTo>
                  <a:lnTo>
                    <a:pt x="5793" y="123"/>
                  </a:lnTo>
                  <a:lnTo>
                    <a:pt x="5793" y="123"/>
                  </a:lnTo>
                  <a:lnTo>
                    <a:pt x="5793" y="123"/>
                  </a:lnTo>
                  <a:lnTo>
                    <a:pt x="5794" y="123"/>
                  </a:lnTo>
                  <a:lnTo>
                    <a:pt x="5794" y="123"/>
                  </a:lnTo>
                  <a:lnTo>
                    <a:pt x="5794" y="123"/>
                  </a:lnTo>
                  <a:lnTo>
                    <a:pt x="5795" y="123"/>
                  </a:lnTo>
                  <a:lnTo>
                    <a:pt x="5795" y="123"/>
                  </a:lnTo>
                  <a:lnTo>
                    <a:pt x="5795" y="123"/>
                  </a:lnTo>
                  <a:lnTo>
                    <a:pt x="5795" y="123"/>
                  </a:lnTo>
                  <a:lnTo>
                    <a:pt x="5796" y="123"/>
                  </a:lnTo>
                  <a:lnTo>
                    <a:pt x="5796" y="123"/>
                  </a:lnTo>
                  <a:lnTo>
                    <a:pt x="5796" y="123"/>
                  </a:lnTo>
                  <a:lnTo>
                    <a:pt x="5797" y="123"/>
                  </a:lnTo>
                  <a:lnTo>
                    <a:pt x="5797" y="123"/>
                  </a:lnTo>
                  <a:lnTo>
                    <a:pt x="5797" y="123"/>
                  </a:lnTo>
                  <a:lnTo>
                    <a:pt x="5797" y="123"/>
                  </a:lnTo>
                  <a:lnTo>
                    <a:pt x="5798" y="123"/>
                  </a:lnTo>
                  <a:lnTo>
                    <a:pt x="5798" y="123"/>
                  </a:lnTo>
                  <a:lnTo>
                    <a:pt x="5798" y="123"/>
                  </a:lnTo>
                  <a:lnTo>
                    <a:pt x="5799" y="123"/>
                  </a:lnTo>
                  <a:lnTo>
                    <a:pt x="5799" y="123"/>
                  </a:lnTo>
                  <a:lnTo>
                    <a:pt x="5799" y="123"/>
                  </a:lnTo>
                  <a:lnTo>
                    <a:pt x="5799" y="123"/>
                  </a:lnTo>
                  <a:lnTo>
                    <a:pt x="5800" y="123"/>
                  </a:lnTo>
                  <a:lnTo>
                    <a:pt x="5800" y="123"/>
                  </a:lnTo>
                  <a:lnTo>
                    <a:pt x="5800" y="123"/>
                  </a:lnTo>
                  <a:lnTo>
                    <a:pt x="5801" y="123"/>
                  </a:lnTo>
                  <a:lnTo>
                    <a:pt x="5801" y="123"/>
                  </a:lnTo>
                  <a:lnTo>
                    <a:pt x="5801" y="123"/>
                  </a:lnTo>
                  <a:lnTo>
                    <a:pt x="5801" y="123"/>
                  </a:lnTo>
                  <a:lnTo>
                    <a:pt x="5802" y="123"/>
                  </a:lnTo>
                  <a:lnTo>
                    <a:pt x="5802" y="123"/>
                  </a:lnTo>
                  <a:lnTo>
                    <a:pt x="5802" y="123"/>
                  </a:lnTo>
                  <a:lnTo>
                    <a:pt x="5803" y="123"/>
                  </a:lnTo>
                  <a:lnTo>
                    <a:pt x="5803" y="123"/>
                  </a:lnTo>
                  <a:lnTo>
                    <a:pt x="5803" y="123"/>
                  </a:lnTo>
                  <a:lnTo>
                    <a:pt x="5803" y="123"/>
                  </a:lnTo>
                  <a:lnTo>
                    <a:pt x="5804" y="123"/>
                  </a:lnTo>
                  <a:lnTo>
                    <a:pt x="5804" y="123"/>
                  </a:lnTo>
                  <a:lnTo>
                    <a:pt x="5804" y="123"/>
                  </a:lnTo>
                  <a:lnTo>
                    <a:pt x="5805" y="123"/>
                  </a:lnTo>
                  <a:lnTo>
                    <a:pt x="5805" y="123"/>
                  </a:lnTo>
                  <a:lnTo>
                    <a:pt x="5805" y="123"/>
                  </a:lnTo>
                  <a:lnTo>
                    <a:pt x="5805" y="123"/>
                  </a:lnTo>
                  <a:lnTo>
                    <a:pt x="5806" y="123"/>
                  </a:lnTo>
                  <a:lnTo>
                    <a:pt x="5806" y="123"/>
                  </a:lnTo>
                  <a:lnTo>
                    <a:pt x="5806" y="123"/>
                  </a:lnTo>
                  <a:lnTo>
                    <a:pt x="5807" y="123"/>
                  </a:lnTo>
                  <a:lnTo>
                    <a:pt x="5807" y="123"/>
                  </a:lnTo>
                  <a:lnTo>
                    <a:pt x="5807" y="123"/>
                  </a:lnTo>
                  <a:lnTo>
                    <a:pt x="5807" y="123"/>
                  </a:lnTo>
                  <a:lnTo>
                    <a:pt x="5808" y="123"/>
                  </a:lnTo>
                  <a:lnTo>
                    <a:pt x="5808" y="123"/>
                  </a:lnTo>
                  <a:lnTo>
                    <a:pt x="5808" y="123"/>
                  </a:lnTo>
                  <a:lnTo>
                    <a:pt x="5809" y="123"/>
                  </a:lnTo>
                  <a:lnTo>
                    <a:pt x="5809" y="123"/>
                  </a:lnTo>
                  <a:lnTo>
                    <a:pt x="5809" y="123"/>
                  </a:lnTo>
                  <a:lnTo>
                    <a:pt x="5810" y="123"/>
                  </a:lnTo>
                  <a:lnTo>
                    <a:pt x="5810" y="123"/>
                  </a:lnTo>
                  <a:lnTo>
                    <a:pt x="5810" y="123"/>
                  </a:lnTo>
                  <a:lnTo>
                    <a:pt x="5810" y="123"/>
                  </a:lnTo>
                  <a:lnTo>
                    <a:pt x="5811" y="123"/>
                  </a:lnTo>
                  <a:lnTo>
                    <a:pt x="5811" y="123"/>
                  </a:lnTo>
                  <a:lnTo>
                    <a:pt x="5811" y="123"/>
                  </a:lnTo>
                  <a:lnTo>
                    <a:pt x="5812" y="123"/>
                  </a:lnTo>
                  <a:lnTo>
                    <a:pt x="5812" y="123"/>
                  </a:lnTo>
                  <a:lnTo>
                    <a:pt x="5812" y="123"/>
                  </a:lnTo>
                  <a:lnTo>
                    <a:pt x="5812" y="123"/>
                  </a:lnTo>
                  <a:lnTo>
                    <a:pt x="5812" y="123"/>
                  </a:lnTo>
                  <a:lnTo>
                    <a:pt x="5813" y="123"/>
                  </a:lnTo>
                  <a:lnTo>
                    <a:pt x="5813" y="123"/>
                  </a:lnTo>
                  <a:lnTo>
                    <a:pt x="5814" y="123"/>
                  </a:lnTo>
                  <a:lnTo>
                    <a:pt x="5814" y="123"/>
                  </a:lnTo>
                  <a:lnTo>
                    <a:pt x="5814" y="123"/>
                  </a:lnTo>
                  <a:lnTo>
                    <a:pt x="5814" y="123"/>
                  </a:lnTo>
                  <a:lnTo>
                    <a:pt x="5815" y="123"/>
                  </a:lnTo>
                  <a:lnTo>
                    <a:pt x="5815" y="123"/>
                  </a:lnTo>
                  <a:lnTo>
                    <a:pt x="5815" y="123"/>
                  </a:lnTo>
                  <a:lnTo>
                    <a:pt x="5816" y="123"/>
                  </a:lnTo>
                  <a:lnTo>
                    <a:pt x="5816" y="123"/>
                  </a:lnTo>
                  <a:lnTo>
                    <a:pt x="5816" y="123"/>
                  </a:lnTo>
                  <a:lnTo>
                    <a:pt x="5816" y="123"/>
                  </a:lnTo>
                  <a:lnTo>
                    <a:pt x="5817" y="123"/>
                  </a:lnTo>
                  <a:lnTo>
                    <a:pt x="5817" y="123"/>
                  </a:lnTo>
                  <a:lnTo>
                    <a:pt x="5817" y="123"/>
                  </a:lnTo>
                  <a:lnTo>
                    <a:pt x="5818" y="123"/>
                  </a:lnTo>
                  <a:lnTo>
                    <a:pt x="5818" y="123"/>
                  </a:lnTo>
                  <a:lnTo>
                    <a:pt x="5818" y="123"/>
                  </a:lnTo>
                  <a:lnTo>
                    <a:pt x="5818" y="123"/>
                  </a:lnTo>
                  <a:lnTo>
                    <a:pt x="5819" y="123"/>
                  </a:lnTo>
                  <a:lnTo>
                    <a:pt x="5819" y="123"/>
                  </a:lnTo>
                  <a:lnTo>
                    <a:pt x="5819" y="123"/>
                  </a:lnTo>
                  <a:lnTo>
                    <a:pt x="5820" y="123"/>
                  </a:lnTo>
                  <a:lnTo>
                    <a:pt x="5820" y="123"/>
                  </a:lnTo>
                  <a:lnTo>
                    <a:pt x="5820" y="123"/>
                  </a:lnTo>
                  <a:lnTo>
                    <a:pt x="5820" y="123"/>
                  </a:lnTo>
                  <a:lnTo>
                    <a:pt x="5821" y="123"/>
                  </a:lnTo>
                  <a:lnTo>
                    <a:pt x="5821" y="123"/>
                  </a:lnTo>
                  <a:lnTo>
                    <a:pt x="5821" y="123"/>
                  </a:lnTo>
                  <a:lnTo>
                    <a:pt x="5822" y="123"/>
                  </a:lnTo>
                  <a:lnTo>
                    <a:pt x="5822" y="123"/>
                  </a:lnTo>
                  <a:lnTo>
                    <a:pt x="5822" y="123"/>
                  </a:lnTo>
                  <a:lnTo>
                    <a:pt x="5822" y="123"/>
                  </a:lnTo>
                  <a:lnTo>
                    <a:pt x="5823" y="123"/>
                  </a:lnTo>
                  <a:lnTo>
                    <a:pt x="5823" y="123"/>
                  </a:lnTo>
                  <a:lnTo>
                    <a:pt x="5823" y="123"/>
                  </a:lnTo>
                  <a:lnTo>
                    <a:pt x="5824" y="123"/>
                  </a:lnTo>
                  <a:lnTo>
                    <a:pt x="5824" y="123"/>
                  </a:lnTo>
                  <a:lnTo>
                    <a:pt x="5824" y="123"/>
                  </a:lnTo>
                  <a:lnTo>
                    <a:pt x="5824" y="123"/>
                  </a:lnTo>
                  <a:lnTo>
                    <a:pt x="5825" y="123"/>
                  </a:lnTo>
                  <a:lnTo>
                    <a:pt x="5825" y="123"/>
                  </a:lnTo>
                  <a:lnTo>
                    <a:pt x="5825" y="123"/>
                  </a:lnTo>
                  <a:lnTo>
                    <a:pt x="5826" y="123"/>
                  </a:lnTo>
                  <a:lnTo>
                    <a:pt x="5826" y="123"/>
                  </a:lnTo>
                  <a:lnTo>
                    <a:pt x="5826" y="123"/>
                  </a:lnTo>
                  <a:lnTo>
                    <a:pt x="5826" y="123"/>
                  </a:lnTo>
                  <a:lnTo>
                    <a:pt x="5827" y="123"/>
                  </a:lnTo>
                  <a:lnTo>
                    <a:pt x="5827" y="123"/>
                  </a:lnTo>
                  <a:lnTo>
                    <a:pt x="5827" y="123"/>
                  </a:lnTo>
                  <a:lnTo>
                    <a:pt x="5828" y="123"/>
                  </a:lnTo>
                  <a:lnTo>
                    <a:pt x="5828" y="123"/>
                  </a:lnTo>
                  <a:lnTo>
                    <a:pt x="5828" y="123"/>
                  </a:lnTo>
                  <a:lnTo>
                    <a:pt x="5828" y="123"/>
                  </a:lnTo>
                  <a:lnTo>
                    <a:pt x="5829" y="123"/>
                  </a:lnTo>
                  <a:lnTo>
                    <a:pt x="5829" y="123"/>
                  </a:lnTo>
                  <a:lnTo>
                    <a:pt x="5829" y="123"/>
                  </a:lnTo>
                  <a:lnTo>
                    <a:pt x="5830" y="123"/>
                  </a:lnTo>
                  <a:lnTo>
                    <a:pt x="5830" y="123"/>
                  </a:lnTo>
                  <a:lnTo>
                    <a:pt x="5830" y="123"/>
                  </a:lnTo>
                  <a:lnTo>
                    <a:pt x="5830" y="123"/>
                  </a:lnTo>
                  <a:lnTo>
                    <a:pt x="5831" y="123"/>
                  </a:lnTo>
                  <a:lnTo>
                    <a:pt x="5831" y="123"/>
                  </a:lnTo>
                  <a:lnTo>
                    <a:pt x="5831" y="123"/>
                  </a:lnTo>
                  <a:lnTo>
                    <a:pt x="5832" y="123"/>
                  </a:lnTo>
                  <a:lnTo>
                    <a:pt x="5832" y="123"/>
                  </a:lnTo>
                  <a:lnTo>
                    <a:pt x="5832" y="123"/>
                  </a:lnTo>
                  <a:lnTo>
                    <a:pt x="5832" y="123"/>
                  </a:lnTo>
                  <a:lnTo>
                    <a:pt x="5833" y="123"/>
                  </a:lnTo>
                  <a:lnTo>
                    <a:pt x="5833" y="123"/>
                  </a:lnTo>
                  <a:lnTo>
                    <a:pt x="5833" y="123"/>
                  </a:lnTo>
                  <a:lnTo>
                    <a:pt x="5834" y="123"/>
                  </a:lnTo>
                  <a:lnTo>
                    <a:pt x="5834" y="123"/>
                  </a:lnTo>
                  <a:lnTo>
                    <a:pt x="5834" y="123"/>
                  </a:lnTo>
                  <a:lnTo>
                    <a:pt x="5834" y="123"/>
                  </a:lnTo>
                  <a:lnTo>
                    <a:pt x="5835" y="123"/>
                  </a:lnTo>
                  <a:lnTo>
                    <a:pt x="5835" y="123"/>
                  </a:lnTo>
                  <a:lnTo>
                    <a:pt x="5835" y="123"/>
                  </a:lnTo>
                  <a:lnTo>
                    <a:pt x="5836" y="123"/>
                  </a:lnTo>
                  <a:lnTo>
                    <a:pt x="5836" y="123"/>
                  </a:lnTo>
                  <a:lnTo>
                    <a:pt x="5836" y="123"/>
                  </a:lnTo>
                  <a:lnTo>
                    <a:pt x="5837" y="123"/>
                  </a:lnTo>
                  <a:lnTo>
                    <a:pt x="5837" y="123"/>
                  </a:lnTo>
                  <a:lnTo>
                    <a:pt x="5837" y="123"/>
                  </a:lnTo>
                  <a:lnTo>
                    <a:pt x="5837" y="123"/>
                  </a:lnTo>
                  <a:lnTo>
                    <a:pt x="5838" y="123"/>
                  </a:lnTo>
                  <a:lnTo>
                    <a:pt x="5838" y="123"/>
                  </a:lnTo>
                  <a:lnTo>
                    <a:pt x="5838" y="123"/>
                  </a:lnTo>
                  <a:lnTo>
                    <a:pt x="5838" y="123"/>
                  </a:lnTo>
                  <a:lnTo>
                    <a:pt x="5839" y="123"/>
                  </a:lnTo>
                  <a:lnTo>
                    <a:pt x="5839" y="123"/>
                  </a:lnTo>
                  <a:lnTo>
                    <a:pt x="5839" y="123"/>
                  </a:lnTo>
                  <a:lnTo>
                    <a:pt x="5840" y="123"/>
                  </a:lnTo>
                  <a:lnTo>
                    <a:pt x="5840" y="123"/>
                  </a:lnTo>
                  <a:lnTo>
                    <a:pt x="5840" y="123"/>
                  </a:lnTo>
                  <a:lnTo>
                    <a:pt x="5841" y="123"/>
                  </a:lnTo>
                  <a:lnTo>
                    <a:pt x="5841" y="123"/>
                  </a:lnTo>
                  <a:lnTo>
                    <a:pt x="5841" y="123"/>
                  </a:lnTo>
                  <a:lnTo>
                    <a:pt x="5841" y="123"/>
                  </a:lnTo>
                  <a:lnTo>
                    <a:pt x="5842" y="123"/>
                  </a:lnTo>
                  <a:lnTo>
                    <a:pt x="5842" y="123"/>
                  </a:lnTo>
                  <a:lnTo>
                    <a:pt x="5842" y="123"/>
                  </a:lnTo>
                  <a:lnTo>
                    <a:pt x="5843" y="123"/>
                  </a:lnTo>
                  <a:lnTo>
                    <a:pt x="5843" y="123"/>
                  </a:lnTo>
                  <a:lnTo>
                    <a:pt x="5843" y="123"/>
                  </a:lnTo>
                  <a:lnTo>
                    <a:pt x="5843" y="123"/>
                  </a:lnTo>
                  <a:lnTo>
                    <a:pt x="5843" y="123"/>
                  </a:lnTo>
                  <a:lnTo>
                    <a:pt x="5844" y="123"/>
                  </a:lnTo>
                  <a:lnTo>
                    <a:pt x="5844" y="123"/>
                  </a:lnTo>
                  <a:lnTo>
                    <a:pt x="5845" y="123"/>
                  </a:lnTo>
                  <a:lnTo>
                    <a:pt x="5845" y="123"/>
                  </a:lnTo>
                  <a:lnTo>
                    <a:pt x="5845" y="123"/>
                  </a:lnTo>
                  <a:lnTo>
                    <a:pt x="5845" y="123"/>
                  </a:lnTo>
                  <a:lnTo>
                    <a:pt x="5846" y="123"/>
                  </a:lnTo>
                  <a:lnTo>
                    <a:pt x="5846" y="123"/>
                  </a:lnTo>
                  <a:lnTo>
                    <a:pt x="5846" y="123"/>
                  </a:lnTo>
                  <a:lnTo>
                    <a:pt x="5847" y="123"/>
                  </a:lnTo>
                  <a:lnTo>
                    <a:pt x="5847" y="123"/>
                  </a:lnTo>
                  <a:lnTo>
                    <a:pt x="5847" y="123"/>
                  </a:lnTo>
                  <a:lnTo>
                    <a:pt x="5847" y="123"/>
                  </a:lnTo>
                  <a:lnTo>
                    <a:pt x="5848" y="123"/>
                  </a:lnTo>
                  <a:lnTo>
                    <a:pt x="5848" y="123"/>
                  </a:lnTo>
                  <a:lnTo>
                    <a:pt x="5848" y="123"/>
                  </a:lnTo>
                  <a:lnTo>
                    <a:pt x="5849" y="123"/>
                  </a:lnTo>
                  <a:lnTo>
                    <a:pt x="5849" y="123"/>
                  </a:lnTo>
                  <a:lnTo>
                    <a:pt x="5849" y="123"/>
                  </a:lnTo>
                  <a:lnTo>
                    <a:pt x="5849" y="123"/>
                  </a:lnTo>
                  <a:lnTo>
                    <a:pt x="5850" y="123"/>
                  </a:lnTo>
                  <a:lnTo>
                    <a:pt x="5850" y="123"/>
                  </a:lnTo>
                  <a:lnTo>
                    <a:pt x="5850" y="123"/>
                  </a:lnTo>
                  <a:lnTo>
                    <a:pt x="5851" y="123"/>
                  </a:lnTo>
                  <a:lnTo>
                    <a:pt x="5851" y="123"/>
                  </a:lnTo>
                  <a:lnTo>
                    <a:pt x="5851" y="123"/>
                  </a:lnTo>
                  <a:lnTo>
                    <a:pt x="5851" y="123"/>
                  </a:lnTo>
                  <a:lnTo>
                    <a:pt x="5852" y="123"/>
                  </a:lnTo>
                  <a:lnTo>
                    <a:pt x="5852" y="123"/>
                  </a:lnTo>
                  <a:lnTo>
                    <a:pt x="5852" y="123"/>
                  </a:lnTo>
                  <a:lnTo>
                    <a:pt x="5853" y="123"/>
                  </a:lnTo>
                  <a:lnTo>
                    <a:pt x="5853" y="123"/>
                  </a:lnTo>
                  <a:lnTo>
                    <a:pt x="5853" y="123"/>
                  </a:lnTo>
                  <a:lnTo>
                    <a:pt x="5853" y="123"/>
                  </a:lnTo>
                  <a:lnTo>
                    <a:pt x="5854" y="123"/>
                  </a:lnTo>
                  <a:lnTo>
                    <a:pt x="5854" y="123"/>
                  </a:lnTo>
                  <a:lnTo>
                    <a:pt x="5854" y="123"/>
                  </a:lnTo>
                  <a:lnTo>
                    <a:pt x="5855" y="123"/>
                  </a:lnTo>
                  <a:lnTo>
                    <a:pt x="5855" y="123"/>
                  </a:lnTo>
                  <a:lnTo>
                    <a:pt x="5855" y="123"/>
                  </a:lnTo>
                  <a:lnTo>
                    <a:pt x="5855" y="123"/>
                  </a:lnTo>
                  <a:lnTo>
                    <a:pt x="5856" y="123"/>
                  </a:lnTo>
                  <a:lnTo>
                    <a:pt x="5856" y="123"/>
                  </a:lnTo>
                  <a:lnTo>
                    <a:pt x="5856" y="123"/>
                  </a:lnTo>
                  <a:lnTo>
                    <a:pt x="5857" y="123"/>
                  </a:lnTo>
                  <a:lnTo>
                    <a:pt x="5857" y="123"/>
                  </a:lnTo>
                  <a:lnTo>
                    <a:pt x="5857" y="123"/>
                  </a:lnTo>
                  <a:lnTo>
                    <a:pt x="5857" y="123"/>
                  </a:lnTo>
                  <a:lnTo>
                    <a:pt x="5858" y="123"/>
                  </a:lnTo>
                  <a:lnTo>
                    <a:pt x="5858" y="123"/>
                  </a:lnTo>
                  <a:lnTo>
                    <a:pt x="5858" y="123"/>
                  </a:lnTo>
                  <a:lnTo>
                    <a:pt x="5859" y="123"/>
                  </a:lnTo>
                  <a:lnTo>
                    <a:pt x="5859" y="123"/>
                  </a:lnTo>
                  <a:lnTo>
                    <a:pt x="5859" y="123"/>
                  </a:lnTo>
                  <a:lnTo>
                    <a:pt x="5859" y="123"/>
                  </a:lnTo>
                  <a:lnTo>
                    <a:pt x="5860" y="123"/>
                  </a:lnTo>
                  <a:lnTo>
                    <a:pt x="5860" y="123"/>
                  </a:lnTo>
                  <a:lnTo>
                    <a:pt x="5860" y="123"/>
                  </a:lnTo>
                  <a:lnTo>
                    <a:pt x="5861" y="123"/>
                  </a:lnTo>
                  <a:lnTo>
                    <a:pt x="5861" y="123"/>
                  </a:lnTo>
                  <a:lnTo>
                    <a:pt x="5861" y="123"/>
                  </a:lnTo>
                  <a:lnTo>
                    <a:pt x="5862" y="123"/>
                  </a:lnTo>
                  <a:lnTo>
                    <a:pt x="5862" y="123"/>
                  </a:lnTo>
                  <a:lnTo>
                    <a:pt x="5862" y="123"/>
                  </a:lnTo>
                  <a:lnTo>
                    <a:pt x="5862" y="123"/>
                  </a:lnTo>
                  <a:lnTo>
                    <a:pt x="5863" y="123"/>
                  </a:lnTo>
                  <a:lnTo>
                    <a:pt x="5863" y="123"/>
                  </a:lnTo>
                  <a:lnTo>
                    <a:pt x="5863" y="123"/>
                  </a:lnTo>
                  <a:lnTo>
                    <a:pt x="5864" y="123"/>
                  </a:lnTo>
                  <a:lnTo>
                    <a:pt x="5864" y="123"/>
                  </a:lnTo>
                  <a:lnTo>
                    <a:pt x="5864" y="123"/>
                  </a:lnTo>
                  <a:lnTo>
                    <a:pt x="5864" y="123"/>
                  </a:lnTo>
                  <a:lnTo>
                    <a:pt x="5865" y="123"/>
                  </a:lnTo>
                  <a:lnTo>
                    <a:pt x="5865" y="123"/>
                  </a:lnTo>
                  <a:lnTo>
                    <a:pt x="5865" y="123"/>
                  </a:lnTo>
                  <a:lnTo>
                    <a:pt x="5866" y="123"/>
                  </a:lnTo>
                  <a:lnTo>
                    <a:pt x="5866" y="123"/>
                  </a:lnTo>
                  <a:lnTo>
                    <a:pt x="5866" y="123"/>
                  </a:lnTo>
                  <a:lnTo>
                    <a:pt x="5866" y="123"/>
                  </a:lnTo>
                  <a:lnTo>
                    <a:pt x="5867" y="123"/>
                  </a:lnTo>
                  <a:lnTo>
                    <a:pt x="5867" y="123"/>
                  </a:lnTo>
                  <a:lnTo>
                    <a:pt x="5867" y="123"/>
                  </a:lnTo>
                  <a:lnTo>
                    <a:pt x="5868" y="123"/>
                  </a:lnTo>
                  <a:lnTo>
                    <a:pt x="5868" y="123"/>
                  </a:lnTo>
                  <a:lnTo>
                    <a:pt x="5868" y="123"/>
                  </a:lnTo>
                  <a:lnTo>
                    <a:pt x="5868" y="123"/>
                  </a:lnTo>
                  <a:lnTo>
                    <a:pt x="5869" y="123"/>
                  </a:lnTo>
                  <a:lnTo>
                    <a:pt x="5869" y="123"/>
                  </a:lnTo>
                  <a:lnTo>
                    <a:pt x="5869" y="123"/>
                  </a:lnTo>
                  <a:lnTo>
                    <a:pt x="5869" y="123"/>
                  </a:lnTo>
                  <a:lnTo>
                    <a:pt x="5870" y="123"/>
                  </a:lnTo>
                  <a:lnTo>
                    <a:pt x="5870" y="123"/>
                  </a:lnTo>
                  <a:lnTo>
                    <a:pt x="5870" y="123"/>
                  </a:lnTo>
                  <a:lnTo>
                    <a:pt x="5871" y="123"/>
                  </a:lnTo>
                  <a:lnTo>
                    <a:pt x="5871" y="123"/>
                  </a:lnTo>
                  <a:lnTo>
                    <a:pt x="5871" y="123"/>
                  </a:lnTo>
                  <a:lnTo>
                    <a:pt x="5872" y="123"/>
                  </a:lnTo>
                  <a:lnTo>
                    <a:pt x="5872" y="123"/>
                  </a:lnTo>
                  <a:lnTo>
                    <a:pt x="5872" y="123"/>
                  </a:lnTo>
                  <a:lnTo>
                    <a:pt x="5872" y="123"/>
                  </a:lnTo>
                  <a:lnTo>
                    <a:pt x="5873" y="123"/>
                  </a:lnTo>
                  <a:lnTo>
                    <a:pt x="5873" y="123"/>
                  </a:lnTo>
                  <a:lnTo>
                    <a:pt x="5873" y="123"/>
                  </a:lnTo>
                  <a:lnTo>
                    <a:pt x="5874" y="123"/>
                  </a:lnTo>
                  <a:lnTo>
                    <a:pt x="5874" y="123"/>
                  </a:lnTo>
                  <a:lnTo>
                    <a:pt x="5874" y="123"/>
                  </a:lnTo>
                  <a:lnTo>
                    <a:pt x="5874" y="123"/>
                  </a:lnTo>
                  <a:lnTo>
                    <a:pt x="5874" y="123"/>
                  </a:lnTo>
                  <a:lnTo>
                    <a:pt x="5875" y="123"/>
                  </a:lnTo>
                  <a:lnTo>
                    <a:pt x="5875" y="123"/>
                  </a:lnTo>
                  <a:lnTo>
                    <a:pt x="5876" y="123"/>
                  </a:lnTo>
                  <a:lnTo>
                    <a:pt x="5876" y="123"/>
                  </a:lnTo>
                  <a:lnTo>
                    <a:pt x="5876" y="123"/>
                  </a:lnTo>
                  <a:lnTo>
                    <a:pt x="5876" y="123"/>
                  </a:lnTo>
                  <a:lnTo>
                    <a:pt x="5877" y="123"/>
                  </a:lnTo>
                  <a:lnTo>
                    <a:pt x="5877" y="123"/>
                  </a:lnTo>
                  <a:lnTo>
                    <a:pt x="5877" y="123"/>
                  </a:lnTo>
                  <a:lnTo>
                    <a:pt x="5878" y="123"/>
                  </a:lnTo>
                  <a:lnTo>
                    <a:pt x="5878" y="123"/>
                  </a:lnTo>
                  <a:lnTo>
                    <a:pt x="5878" y="123"/>
                  </a:lnTo>
                  <a:lnTo>
                    <a:pt x="5878" y="123"/>
                  </a:lnTo>
                  <a:lnTo>
                    <a:pt x="5879" y="123"/>
                  </a:lnTo>
                  <a:lnTo>
                    <a:pt x="5879" y="123"/>
                  </a:lnTo>
                  <a:lnTo>
                    <a:pt x="5879" y="123"/>
                  </a:lnTo>
                  <a:lnTo>
                    <a:pt x="5880" y="123"/>
                  </a:lnTo>
                  <a:lnTo>
                    <a:pt x="5880" y="123"/>
                  </a:lnTo>
                  <a:lnTo>
                    <a:pt x="5880" y="123"/>
                  </a:lnTo>
                  <a:lnTo>
                    <a:pt x="5880" y="123"/>
                  </a:lnTo>
                  <a:lnTo>
                    <a:pt x="5881" y="123"/>
                  </a:lnTo>
                  <a:lnTo>
                    <a:pt x="5881" y="123"/>
                  </a:lnTo>
                  <a:lnTo>
                    <a:pt x="5881" y="123"/>
                  </a:lnTo>
                  <a:lnTo>
                    <a:pt x="5882" y="123"/>
                  </a:lnTo>
                  <a:lnTo>
                    <a:pt x="5882" y="123"/>
                  </a:lnTo>
                  <a:lnTo>
                    <a:pt x="5882" y="123"/>
                  </a:lnTo>
                  <a:lnTo>
                    <a:pt x="5882" y="123"/>
                  </a:lnTo>
                  <a:lnTo>
                    <a:pt x="5883" y="123"/>
                  </a:lnTo>
                  <a:lnTo>
                    <a:pt x="5883" y="123"/>
                  </a:lnTo>
                  <a:lnTo>
                    <a:pt x="5883" y="123"/>
                  </a:lnTo>
                  <a:lnTo>
                    <a:pt x="5884" y="123"/>
                  </a:lnTo>
                  <a:lnTo>
                    <a:pt x="5884" y="123"/>
                  </a:lnTo>
                  <a:lnTo>
                    <a:pt x="5884" y="123"/>
                  </a:lnTo>
                  <a:lnTo>
                    <a:pt x="5884" y="123"/>
                  </a:lnTo>
                  <a:lnTo>
                    <a:pt x="5885" y="123"/>
                  </a:lnTo>
                  <a:lnTo>
                    <a:pt x="5885" y="123"/>
                  </a:lnTo>
                  <a:lnTo>
                    <a:pt x="5885" y="123"/>
                  </a:lnTo>
                  <a:lnTo>
                    <a:pt x="5886" y="123"/>
                  </a:lnTo>
                  <a:lnTo>
                    <a:pt x="5886" y="123"/>
                  </a:lnTo>
                  <a:lnTo>
                    <a:pt x="5886" y="123"/>
                  </a:lnTo>
                  <a:lnTo>
                    <a:pt x="5887" y="123"/>
                  </a:lnTo>
                  <a:lnTo>
                    <a:pt x="5887" y="123"/>
                  </a:lnTo>
                  <a:lnTo>
                    <a:pt x="5887" y="123"/>
                  </a:lnTo>
                  <a:lnTo>
                    <a:pt x="5887" y="123"/>
                  </a:lnTo>
                  <a:lnTo>
                    <a:pt x="5888" y="123"/>
                  </a:lnTo>
                  <a:lnTo>
                    <a:pt x="5888" y="123"/>
                  </a:lnTo>
                  <a:lnTo>
                    <a:pt x="5888" y="123"/>
                  </a:lnTo>
                  <a:lnTo>
                    <a:pt x="5889" y="123"/>
                  </a:lnTo>
                  <a:lnTo>
                    <a:pt x="5889" y="123"/>
                  </a:lnTo>
                  <a:lnTo>
                    <a:pt x="5889" y="123"/>
                  </a:lnTo>
                  <a:lnTo>
                    <a:pt x="5889" y="123"/>
                  </a:lnTo>
                  <a:lnTo>
                    <a:pt x="5890" y="123"/>
                  </a:lnTo>
                  <a:lnTo>
                    <a:pt x="5890" y="123"/>
                  </a:lnTo>
                  <a:lnTo>
                    <a:pt x="5890" y="123"/>
                  </a:lnTo>
                  <a:lnTo>
                    <a:pt x="5891" y="123"/>
                  </a:lnTo>
                  <a:lnTo>
                    <a:pt x="5891" y="123"/>
                  </a:lnTo>
                  <a:lnTo>
                    <a:pt x="5891" y="123"/>
                  </a:lnTo>
                  <a:lnTo>
                    <a:pt x="5891" y="123"/>
                  </a:lnTo>
                  <a:lnTo>
                    <a:pt x="5892" y="123"/>
                  </a:lnTo>
                  <a:lnTo>
                    <a:pt x="5892" y="123"/>
                  </a:lnTo>
                  <a:lnTo>
                    <a:pt x="5892" y="123"/>
                  </a:lnTo>
                  <a:lnTo>
                    <a:pt x="5893" y="123"/>
                  </a:lnTo>
                  <a:lnTo>
                    <a:pt x="5893" y="123"/>
                  </a:lnTo>
                  <a:lnTo>
                    <a:pt x="5893" y="123"/>
                  </a:lnTo>
                  <a:lnTo>
                    <a:pt x="5893" y="123"/>
                  </a:lnTo>
                  <a:lnTo>
                    <a:pt x="5894" y="123"/>
                  </a:lnTo>
                  <a:lnTo>
                    <a:pt x="5894" y="123"/>
                  </a:lnTo>
                  <a:lnTo>
                    <a:pt x="5894" y="123"/>
                  </a:lnTo>
                  <a:lnTo>
                    <a:pt x="5895" y="123"/>
                  </a:lnTo>
                  <a:lnTo>
                    <a:pt x="5895" y="123"/>
                  </a:lnTo>
                  <a:lnTo>
                    <a:pt x="5895" y="123"/>
                  </a:lnTo>
                  <a:lnTo>
                    <a:pt x="5895" y="123"/>
                  </a:lnTo>
                  <a:lnTo>
                    <a:pt x="5896" y="123"/>
                  </a:lnTo>
                  <a:lnTo>
                    <a:pt x="5896" y="123"/>
                  </a:lnTo>
                  <a:lnTo>
                    <a:pt x="5896" y="123"/>
                  </a:lnTo>
                  <a:lnTo>
                    <a:pt x="5897" y="123"/>
                  </a:lnTo>
                  <a:lnTo>
                    <a:pt x="5897" y="123"/>
                  </a:lnTo>
                  <a:lnTo>
                    <a:pt x="5897" y="123"/>
                  </a:lnTo>
                  <a:lnTo>
                    <a:pt x="5897" y="123"/>
                  </a:lnTo>
                  <a:lnTo>
                    <a:pt x="5898" y="123"/>
                  </a:lnTo>
                  <a:lnTo>
                    <a:pt x="5898" y="123"/>
                  </a:lnTo>
                  <a:lnTo>
                    <a:pt x="5898" y="123"/>
                  </a:lnTo>
                  <a:lnTo>
                    <a:pt x="5899" y="123"/>
                  </a:lnTo>
                  <a:lnTo>
                    <a:pt x="5899" y="123"/>
                  </a:lnTo>
                  <a:lnTo>
                    <a:pt x="5899" y="123"/>
                  </a:lnTo>
                  <a:lnTo>
                    <a:pt x="5899" y="123"/>
                  </a:lnTo>
                  <a:lnTo>
                    <a:pt x="5900" y="123"/>
                  </a:lnTo>
                  <a:lnTo>
                    <a:pt x="5900" y="123"/>
                  </a:lnTo>
                  <a:lnTo>
                    <a:pt x="5900" y="123"/>
                  </a:lnTo>
                  <a:lnTo>
                    <a:pt x="5900" y="123"/>
                  </a:lnTo>
                  <a:lnTo>
                    <a:pt x="5901" y="123"/>
                  </a:lnTo>
                  <a:lnTo>
                    <a:pt x="5901" y="123"/>
                  </a:lnTo>
                  <a:lnTo>
                    <a:pt x="5901" y="123"/>
                  </a:lnTo>
                  <a:lnTo>
                    <a:pt x="5902" y="123"/>
                  </a:lnTo>
                  <a:lnTo>
                    <a:pt x="5902" y="123"/>
                  </a:lnTo>
                  <a:lnTo>
                    <a:pt x="5902" y="123"/>
                  </a:lnTo>
                  <a:lnTo>
                    <a:pt x="5903" y="123"/>
                  </a:lnTo>
                  <a:lnTo>
                    <a:pt x="5903" y="123"/>
                  </a:lnTo>
                  <a:lnTo>
                    <a:pt x="5903" y="123"/>
                  </a:lnTo>
                  <a:lnTo>
                    <a:pt x="5903" y="123"/>
                  </a:lnTo>
                  <a:lnTo>
                    <a:pt x="5904" y="123"/>
                  </a:lnTo>
                  <a:lnTo>
                    <a:pt x="5904" y="123"/>
                  </a:lnTo>
                  <a:lnTo>
                    <a:pt x="5904" y="123"/>
                  </a:lnTo>
                  <a:lnTo>
                    <a:pt x="5905" y="123"/>
                  </a:lnTo>
                  <a:lnTo>
                    <a:pt x="5905" y="123"/>
                  </a:lnTo>
                  <a:lnTo>
                    <a:pt x="5905" y="123"/>
                  </a:lnTo>
                  <a:lnTo>
                    <a:pt x="5905" y="123"/>
                  </a:lnTo>
                  <a:lnTo>
                    <a:pt x="5905" y="123"/>
                  </a:lnTo>
                  <a:lnTo>
                    <a:pt x="5906" y="123"/>
                  </a:lnTo>
                  <a:lnTo>
                    <a:pt x="5906" y="123"/>
                  </a:lnTo>
                  <a:lnTo>
                    <a:pt x="5907" y="123"/>
                  </a:lnTo>
                  <a:lnTo>
                    <a:pt x="5907" y="123"/>
                  </a:lnTo>
                  <a:lnTo>
                    <a:pt x="5907" y="123"/>
                  </a:lnTo>
                  <a:lnTo>
                    <a:pt x="5907" y="123"/>
                  </a:lnTo>
                  <a:lnTo>
                    <a:pt x="5908" y="123"/>
                  </a:lnTo>
                  <a:lnTo>
                    <a:pt x="5908" y="123"/>
                  </a:lnTo>
                  <a:lnTo>
                    <a:pt x="5908" y="123"/>
                  </a:lnTo>
                  <a:lnTo>
                    <a:pt x="5909" y="123"/>
                  </a:lnTo>
                  <a:lnTo>
                    <a:pt x="5909" y="123"/>
                  </a:lnTo>
                  <a:lnTo>
                    <a:pt x="5909" y="123"/>
                  </a:lnTo>
                  <a:lnTo>
                    <a:pt x="5909" y="123"/>
                  </a:lnTo>
                  <a:lnTo>
                    <a:pt x="5910" y="123"/>
                  </a:lnTo>
                  <a:lnTo>
                    <a:pt x="5910" y="123"/>
                  </a:lnTo>
                  <a:lnTo>
                    <a:pt x="5910" y="123"/>
                  </a:lnTo>
                  <a:lnTo>
                    <a:pt x="5911" y="123"/>
                  </a:lnTo>
                  <a:lnTo>
                    <a:pt x="5911" y="123"/>
                  </a:lnTo>
                  <a:lnTo>
                    <a:pt x="5911" y="123"/>
                  </a:lnTo>
                  <a:lnTo>
                    <a:pt x="5912" y="123"/>
                  </a:lnTo>
                  <a:lnTo>
                    <a:pt x="5912" y="123"/>
                  </a:lnTo>
                  <a:lnTo>
                    <a:pt x="5912" y="123"/>
                  </a:lnTo>
                  <a:lnTo>
                    <a:pt x="5912" y="123"/>
                  </a:lnTo>
                  <a:lnTo>
                    <a:pt x="5913" y="123"/>
                  </a:lnTo>
                  <a:lnTo>
                    <a:pt x="5913" y="123"/>
                  </a:lnTo>
                  <a:lnTo>
                    <a:pt x="5913" y="123"/>
                  </a:lnTo>
                  <a:lnTo>
                    <a:pt x="5914" y="123"/>
                  </a:lnTo>
                  <a:lnTo>
                    <a:pt x="5914" y="123"/>
                  </a:lnTo>
                  <a:lnTo>
                    <a:pt x="5914" y="123"/>
                  </a:lnTo>
                  <a:lnTo>
                    <a:pt x="5914" y="123"/>
                  </a:lnTo>
                  <a:lnTo>
                    <a:pt x="5915" y="123"/>
                  </a:lnTo>
                  <a:lnTo>
                    <a:pt x="5915" y="123"/>
                  </a:lnTo>
                  <a:lnTo>
                    <a:pt x="5915" y="123"/>
                  </a:lnTo>
                  <a:lnTo>
                    <a:pt x="5916" y="123"/>
                  </a:lnTo>
                  <a:lnTo>
                    <a:pt x="5916" y="123"/>
                  </a:lnTo>
                  <a:lnTo>
                    <a:pt x="5916" y="123"/>
                  </a:lnTo>
                  <a:lnTo>
                    <a:pt x="5916" y="123"/>
                  </a:lnTo>
                  <a:lnTo>
                    <a:pt x="5917" y="123"/>
                  </a:lnTo>
                  <a:lnTo>
                    <a:pt x="5917" y="123"/>
                  </a:lnTo>
                  <a:lnTo>
                    <a:pt x="5917" y="123"/>
                  </a:lnTo>
                  <a:lnTo>
                    <a:pt x="5918" y="123"/>
                  </a:lnTo>
                  <a:lnTo>
                    <a:pt x="5918" y="123"/>
                  </a:lnTo>
                  <a:lnTo>
                    <a:pt x="5918" y="123"/>
                  </a:lnTo>
                  <a:lnTo>
                    <a:pt x="5918" y="123"/>
                  </a:lnTo>
                  <a:lnTo>
                    <a:pt x="5919" y="123"/>
                  </a:lnTo>
                  <a:lnTo>
                    <a:pt x="5919" y="123"/>
                  </a:lnTo>
                  <a:lnTo>
                    <a:pt x="5919" y="123"/>
                  </a:lnTo>
                  <a:lnTo>
                    <a:pt x="5920" y="123"/>
                  </a:lnTo>
                  <a:lnTo>
                    <a:pt x="5920" y="123"/>
                  </a:lnTo>
                  <a:lnTo>
                    <a:pt x="5920" y="123"/>
                  </a:lnTo>
                  <a:lnTo>
                    <a:pt x="5920" y="123"/>
                  </a:lnTo>
                  <a:lnTo>
                    <a:pt x="5921" y="123"/>
                  </a:lnTo>
                  <a:lnTo>
                    <a:pt x="5921" y="123"/>
                  </a:lnTo>
                  <a:lnTo>
                    <a:pt x="5921" y="123"/>
                  </a:lnTo>
                  <a:lnTo>
                    <a:pt x="5922" y="123"/>
                  </a:lnTo>
                  <a:lnTo>
                    <a:pt x="5922" y="123"/>
                  </a:lnTo>
                  <a:lnTo>
                    <a:pt x="5922" y="123"/>
                  </a:lnTo>
                  <a:lnTo>
                    <a:pt x="5922" y="123"/>
                  </a:lnTo>
                  <a:lnTo>
                    <a:pt x="5923" y="123"/>
                  </a:lnTo>
                  <a:lnTo>
                    <a:pt x="5923" y="123"/>
                  </a:lnTo>
                  <a:lnTo>
                    <a:pt x="5923" y="123"/>
                  </a:lnTo>
                  <a:lnTo>
                    <a:pt x="5924" y="123"/>
                  </a:lnTo>
                  <a:lnTo>
                    <a:pt x="5924" y="123"/>
                  </a:lnTo>
                  <a:lnTo>
                    <a:pt x="5924" y="123"/>
                  </a:lnTo>
                  <a:lnTo>
                    <a:pt x="5924" y="123"/>
                  </a:lnTo>
                  <a:lnTo>
                    <a:pt x="5925" y="123"/>
                  </a:lnTo>
                  <a:lnTo>
                    <a:pt x="5925" y="123"/>
                  </a:lnTo>
                  <a:lnTo>
                    <a:pt x="5925" y="123"/>
                  </a:lnTo>
                  <a:lnTo>
                    <a:pt x="5926" y="123"/>
                  </a:lnTo>
                  <a:lnTo>
                    <a:pt x="5926" y="123"/>
                  </a:lnTo>
                  <a:lnTo>
                    <a:pt x="5926" y="123"/>
                  </a:lnTo>
                  <a:lnTo>
                    <a:pt x="5926" y="123"/>
                  </a:lnTo>
                  <a:lnTo>
                    <a:pt x="5927" y="123"/>
                  </a:lnTo>
                  <a:lnTo>
                    <a:pt x="5927" y="123"/>
                  </a:lnTo>
                  <a:lnTo>
                    <a:pt x="5927" y="123"/>
                  </a:lnTo>
                  <a:lnTo>
                    <a:pt x="5928" y="123"/>
                  </a:lnTo>
                  <a:lnTo>
                    <a:pt x="5928" y="123"/>
                  </a:lnTo>
                  <a:lnTo>
                    <a:pt x="5928" y="123"/>
                  </a:lnTo>
                  <a:lnTo>
                    <a:pt x="5928" y="123"/>
                  </a:lnTo>
                  <a:lnTo>
                    <a:pt x="5929" y="123"/>
                  </a:lnTo>
                  <a:lnTo>
                    <a:pt x="5929" y="123"/>
                  </a:lnTo>
                  <a:lnTo>
                    <a:pt x="5929" y="123"/>
                  </a:lnTo>
                  <a:lnTo>
                    <a:pt x="5930" y="123"/>
                  </a:lnTo>
                  <a:lnTo>
                    <a:pt x="5930" y="123"/>
                  </a:lnTo>
                  <a:lnTo>
                    <a:pt x="5930" y="123"/>
                  </a:lnTo>
                  <a:lnTo>
                    <a:pt x="5930" y="123"/>
                  </a:lnTo>
                  <a:lnTo>
                    <a:pt x="5931" y="123"/>
                  </a:lnTo>
                  <a:lnTo>
                    <a:pt x="5931" y="123"/>
                  </a:lnTo>
                  <a:lnTo>
                    <a:pt x="5931" y="123"/>
                  </a:lnTo>
                  <a:lnTo>
                    <a:pt x="5931" y="123"/>
                  </a:lnTo>
                  <a:lnTo>
                    <a:pt x="5932" y="123"/>
                  </a:lnTo>
                  <a:lnTo>
                    <a:pt x="5932" y="123"/>
                  </a:lnTo>
                  <a:lnTo>
                    <a:pt x="5932" y="123"/>
                  </a:lnTo>
                  <a:lnTo>
                    <a:pt x="5933" y="123"/>
                  </a:lnTo>
                  <a:lnTo>
                    <a:pt x="5933" y="123"/>
                  </a:lnTo>
                  <a:lnTo>
                    <a:pt x="5933" y="123"/>
                  </a:lnTo>
                  <a:lnTo>
                    <a:pt x="5934" y="123"/>
                  </a:lnTo>
                  <a:lnTo>
                    <a:pt x="5934" y="123"/>
                  </a:lnTo>
                  <a:lnTo>
                    <a:pt x="5934" y="123"/>
                  </a:lnTo>
                  <a:lnTo>
                    <a:pt x="5934" y="123"/>
                  </a:lnTo>
                  <a:lnTo>
                    <a:pt x="5935" y="123"/>
                  </a:lnTo>
                  <a:lnTo>
                    <a:pt x="5935" y="123"/>
                  </a:lnTo>
                  <a:lnTo>
                    <a:pt x="5935" y="123"/>
                  </a:lnTo>
                  <a:lnTo>
                    <a:pt x="5936" y="123"/>
                  </a:lnTo>
                  <a:lnTo>
                    <a:pt x="5936" y="123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971ED3C3-177A-40AB-918C-9C0DE65E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5" y="3039935"/>
              <a:ext cx="9042398" cy="89292"/>
            </a:xfrm>
            <a:custGeom>
              <a:avLst/>
              <a:gdLst>
                <a:gd name="T0" fmla="*/ 39 w 2493"/>
                <a:gd name="T1" fmla="*/ 2060 h 2060"/>
                <a:gd name="T2" fmla="*/ 78 w 2493"/>
                <a:gd name="T3" fmla="*/ 2060 h 2060"/>
                <a:gd name="T4" fmla="*/ 117 w 2493"/>
                <a:gd name="T5" fmla="*/ 2060 h 2060"/>
                <a:gd name="T6" fmla="*/ 156 w 2493"/>
                <a:gd name="T7" fmla="*/ 2060 h 2060"/>
                <a:gd name="T8" fmla="*/ 195 w 2493"/>
                <a:gd name="T9" fmla="*/ 2060 h 2060"/>
                <a:gd name="T10" fmla="*/ 234 w 2493"/>
                <a:gd name="T11" fmla="*/ 2060 h 2060"/>
                <a:gd name="T12" fmla="*/ 273 w 2493"/>
                <a:gd name="T13" fmla="*/ 2060 h 2060"/>
                <a:gd name="T14" fmla="*/ 312 w 2493"/>
                <a:gd name="T15" fmla="*/ 2060 h 2060"/>
                <a:gd name="T16" fmla="*/ 351 w 2493"/>
                <a:gd name="T17" fmla="*/ 2060 h 2060"/>
                <a:gd name="T18" fmla="*/ 390 w 2493"/>
                <a:gd name="T19" fmla="*/ 2060 h 2060"/>
                <a:gd name="T20" fmla="*/ 429 w 2493"/>
                <a:gd name="T21" fmla="*/ 2060 h 2060"/>
                <a:gd name="T22" fmla="*/ 468 w 2493"/>
                <a:gd name="T23" fmla="*/ 2060 h 2060"/>
                <a:gd name="T24" fmla="*/ 507 w 2493"/>
                <a:gd name="T25" fmla="*/ 2060 h 2060"/>
                <a:gd name="T26" fmla="*/ 546 w 2493"/>
                <a:gd name="T27" fmla="*/ 2060 h 2060"/>
                <a:gd name="T28" fmla="*/ 585 w 2493"/>
                <a:gd name="T29" fmla="*/ 2060 h 2060"/>
                <a:gd name="T30" fmla="*/ 624 w 2493"/>
                <a:gd name="T31" fmla="*/ 2060 h 2060"/>
                <a:gd name="T32" fmla="*/ 663 w 2493"/>
                <a:gd name="T33" fmla="*/ 2060 h 2060"/>
                <a:gd name="T34" fmla="*/ 702 w 2493"/>
                <a:gd name="T35" fmla="*/ 2060 h 2060"/>
                <a:gd name="T36" fmla="*/ 741 w 2493"/>
                <a:gd name="T37" fmla="*/ 2060 h 2060"/>
                <a:gd name="T38" fmla="*/ 780 w 2493"/>
                <a:gd name="T39" fmla="*/ 2060 h 2060"/>
                <a:gd name="T40" fmla="*/ 819 w 2493"/>
                <a:gd name="T41" fmla="*/ 2060 h 2060"/>
                <a:gd name="T42" fmla="*/ 859 w 2493"/>
                <a:gd name="T43" fmla="*/ 2060 h 2060"/>
                <a:gd name="T44" fmla="*/ 898 w 2493"/>
                <a:gd name="T45" fmla="*/ 2060 h 2060"/>
                <a:gd name="T46" fmla="*/ 937 w 2493"/>
                <a:gd name="T47" fmla="*/ 2060 h 2060"/>
                <a:gd name="T48" fmla="*/ 976 w 2493"/>
                <a:gd name="T49" fmla="*/ 2060 h 2060"/>
                <a:gd name="T50" fmla="*/ 1015 w 2493"/>
                <a:gd name="T51" fmla="*/ 2060 h 2060"/>
                <a:gd name="T52" fmla="*/ 1054 w 2493"/>
                <a:gd name="T53" fmla="*/ 2060 h 2060"/>
                <a:gd name="T54" fmla="*/ 1093 w 2493"/>
                <a:gd name="T55" fmla="*/ 2060 h 2060"/>
                <a:gd name="T56" fmla="*/ 1132 w 2493"/>
                <a:gd name="T57" fmla="*/ 2060 h 2060"/>
                <a:gd name="T58" fmla="*/ 1171 w 2493"/>
                <a:gd name="T59" fmla="*/ 2060 h 2060"/>
                <a:gd name="T60" fmla="*/ 1210 w 2493"/>
                <a:gd name="T61" fmla="*/ 2060 h 2060"/>
                <a:gd name="T62" fmla="*/ 1249 w 2493"/>
                <a:gd name="T63" fmla="*/ 2060 h 2060"/>
                <a:gd name="T64" fmla="*/ 1288 w 2493"/>
                <a:gd name="T65" fmla="*/ 2060 h 2060"/>
                <a:gd name="T66" fmla="*/ 1327 w 2493"/>
                <a:gd name="T67" fmla="*/ 2060 h 2060"/>
                <a:gd name="T68" fmla="*/ 1366 w 2493"/>
                <a:gd name="T69" fmla="*/ 2060 h 2060"/>
                <a:gd name="T70" fmla="*/ 1405 w 2493"/>
                <a:gd name="T71" fmla="*/ 2060 h 2060"/>
                <a:gd name="T72" fmla="*/ 1444 w 2493"/>
                <a:gd name="T73" fmla="*/ 2060 h 2060"/>
                <a:gd name="T74" fmla="*/ 1483 w 2493"/>
                <a:gd name="T75" fmla="*/ 2060 h 2060"/>
                <a:gd name="T76" fmla="*/ 1522 w 2493"/>
                <a:gd name="T77" fmla="*/ 2060 h 2060"/>
                <a:gd name="T78" fmla="*/ 1561 w 2493"/>
                <a:gd name="T79" fmla="*/ 2060 h 2060"/>
                <a:gd name="T80" fmla="*/ 1600 w 2493"/>
                <a:gd name="T81" fmla="*/ 2060 h 2060"/>
                <a:gd name="T82" fmla="*/ 1639 w 2493"/>
                <a:gd name="T83" fmla="*/ 2060 h 2060"/>
                <a:gd name="T84" fmla="*/ 1678 w 2493"/>
                <a:gd name="T85" fmla="*/ 2060 h 2060"/>
                <a:gd name="T86" fmla="*/ 1718 w 2493"/>
                <a:gd name="T87" fmla="*/ 2060 h 2060"/>
                <a:gd name="T88" fmla="*/ 1757 w 2493"/>
                <a:gd name="T89" fmla="*/ 2060 h 2060"/>
                <a:gd name="T90" fmla="*/ 1796 w 2493"/>
                <a:gd name="T91" fmla="*/ 2060 h 2060"/>
                <a:gd name="T92" fmla="*/ 1835 w 2493"/>
                <a:gd name="T93" fmla="*/ 2060 h 2060"/>
                <a:gd name="T94" fmla="*/ 1873 w 2493"/>
                <a:gd name="T95" fmla="*/ 2060 h 2060"/>
                <a:gd name="T96" fmla="*/ 1912 w 2493"/>
                <a:gd name="T97" fmla="*/ 2060 h 2060"/>
                <a:gd name="T98" fmla="*/ 1951 w 2493"/>
                <a:gd name="T99" fmla="*/ 2060 h 2060"/>
                <a:gd name="T100" fmla="*/ 1990 w 2493"/>
                <a:gd name="T101" fmla="*/ 2060 h 2060"/>
                <a:gd name="T102" fmla="*/ 2029 w 2493"/>
                <a:gd name="T103" fmla="*/ 2060 h 2060"/>
                <a:gd name="T104" fmla="*/ 2068 w 2493"/>
                <a:gd name="T105" fmla="*/ 2060 h 2060"/>
                <a:gd name="T106" fmla="*/ 2107 w 2493"/>
                <a:gd name="T107" fmla="*/ 2060 h 2060"/>
                <a:gd name="T108" fmla="*/ 2146 w 2493"/>
                <a:gd name="T109" fmla="*/ 2060 h 2060"/>
                <a:gd name="T110" fmla="*/ 2185 w 2493"/>
                <a:gd name="T111" fmla="*/ 2060 h 2060"/>
                <a:gd name="T112" fmla="*/ 2224 w 2493"/>
                <a:gd name="T113" fmla="*/ 2060 h 2060"/>
                <a:gd name="T114" fmla="*/ 2263 w 2493"/>
                <a:gd name="T115" fmla="*/ 2060 h 2060"/>
                <a:gd name="T116" fmla="*/ 2302 w 2493"/>
                <a:gd name="T117" fmla="*/ 2060 h 2060"/>
                <a:gd name="T118" fmla="*/ 2342 w 2493"/>
                <a:gd name="T119" fmla="*/ 2060 h 2060"/>
                <a:gd name="T120" fmla="*/ 2381 w 2493"/>
                <a:gd name="T121" fmla="*/ 2060 h 2060"/>
                <a:gd name="T122" fmla="*/ 2420 w 2493"/>
                <a:gd name="T123" fmla="*/ 2060 h 2060"/>
                <a:gd name="T124" fmla="*/ 2458 w 2493"/>
                <a:gd name="T125" fmla="*/ 206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3" h="2060">
                  <a:moveTo>
                    <a:pt x="0" y="2060"/>
                  </a:moveTo>
                  <a:lnTo>
                    <a:pt x="1" y="2060"/>
                  </a:lnTo>
                  <a:lnTo>
                    <a:pt x="1" y="2060"/>
                  </a:lnTo>
                  <a:lnTo>
                    <a:pt x="2" y="2060"/>
                  </a:lnTo>
                  <a:lnTo>
                    <a:pt x="2" y="2060"/>
                  </a:lnTo>
                  <a:lnTo>
                    <a:pt x="3" y="2060"/>
                  </a:lnTo>
                  <a:lnTo>
                    <a:pt x="3" y="2060"/>
                  </a:lnTo>
                  <a:lnTo>
                    <a:pt x="4" y="2060"/>
                  </a:lnTo>
                  <a:lnTo>
                    <a:pt x="4" y="2060"/>
                  </a:lnTo>
                  <a:lnTo>
                    <a:pt x="5" y="2060"/>
                  </a:lnTo>
                  <a:lnTo>
                    <a:pt x="5" y="2060"/>
                  </a:lnTo>
                  <a:lnTo>
                    <a:pt x="6" y="2060"/>
                  </a:lnTo>
                  <a:lnTo>
                    <a:pt x="6" y="2060"/>
                  </a:lnTo>
                  <a:lnTo>
                    <a:pt x="7" y="2060"/>
                  </a:lnTo>
                  <a:lnTo>
                    <a:pt x="7" y="2060"/>
                  </a:lnTo>
                  <a:lnTo>
                    <a:pt x="8" y="2060"/>
                  </a:lnTo>
                  <a:lnTo>
                    <a:pt x="8" y="2060"/>
                  </a:lnTo>
                  <a:lnTo>
                    <a:pt x="9" y="2060"/>
                  </a:lnTo>
                  <a:lnTo>
                    <a:pt x="9" y="2060"/>
                  </a:lnTo>
                  <a:lnTo>
                    <a:pt x="10" y="2060"/>
                  </a:lnTo>
                  <a:lnTo>
                    <a:pt x="10" y="2060"/>
                  </a:lnTo>
                  <a:lnTo>
                    <a:pt x="11" y="2060"/>
                  </a:lnTo>
                  <a:lnTo>
                    <a:pt x="11" y="2060"/>
                  </a:lnTo>
                  <a:lnTo>
                    <a:pt x="12" y="2060"/>
                  </a:lnTo>
                  <a:lnTo>
                    <a:pt x="12" y="2060"/>
                  </a:lnTo>
                  <a:lnTo>
                    <a:pt x="13" y="2060"/>
                  </a:lnTo>
                  <a:lnTo>
                    <a:pt x="13" y="2060"/>
                  </a:lnTo>
                  <a:lnTo>
                    <a:pt x="14" y="2060"/>
                  </a:lnTo>
                  <a:lnTo>
                    <a:pt x="14" y="2060"/>
                  </a:lnTo>
                  <a:lnTo>
                    <a:pt x="15" y="2060"/>
                  </a:lnTo>
                  <a:lnTo>
                    <a:pt x="15" y="2060"/>
                  </a:lnTo>
                  <a:lnTo>
                    <a:pt x="16" y="2060"/>
                  </a:lnTo>
                  <a:lnTo>
                    <a:pt x="16" y="2060"/>
                  </a:lnTo>
                  <a:lnTo>
                    <a:pt x="17" y="2060"/>
                  </a:lnTo>
                  <a:lnTo>
                    <a:pt x="17" y="2060"/>
                  </a:lnTo>
                  <a:lnTo>
                    <a:pt x="18" y="2060"/>
                  </a:lnTo>
                  <a:lnTo>
                    <a:pt x="18" y="2060"/>
                  </a:lnTo>
                  <a:lnTo>
                    <a:pt x="19" y="2060"/>
                  </a:lnTo>
                  <a:lnTo>
                    <a:pt x="19" y="2060"/>
                  </a:lnTo>
                  <a:lnTo>
                    <a:pt x="20" y="2060"/>
                  </a:lnTo>
                  <a:lnTo>
                    <a:pt x="20" y="2060"/>
                  </a:lnTo>
                  <a:lnTo>
                    <a:pt x="21" y="2060"/>
                  </a:lnTo>
                  <a:lnTo>
                    <a:pt x="21" y="2060"/>
                  </a:lnTo>
                  <a:lnTo>
                    <a:pt x="22" y="2060"/>
                  </a:lnTo>
                  <a:lnTo>
                    <a:pt x="22" y="2060"/>
                  </a:lnTo>
                  <a:lnTo>
                    <a:pt x="23" y="2060"/>
                  </a:lnTo>
                  <a:lnTo>
                    <a:pt x="23" y="2060"/>
                  </a:lnTo>
                  <a:lnTo>
                    <a:pt x="24" y="2060"/>
                  </a:lnTo>
                  <a:lnTo>
                    <a:pt x="24" y="2060"/>
                  </a:lnTo>
                  <a:lnTo>
                    <a:pt x="25" y="2060"/>
                  </a:lnTo>
                  <a:lnTo>
                    <a:pt x="25" y="2060"/>
                  </a:lnTo>
                  <a:lnTo>
                    <a:pt x="26" y="2060"/>
                  </a:lnTo>
                  <a:lnTo>
                    <a:pt x="26" y="2060"/>
                  </a:lnTo>
                  <a:lnTo>
                    <a:pt x="27" y="2060"/>
                  </a:lnTo>
                  <a:lnTo>
                    <a:pt x="27" y="2060"/>
                  </a:lnTo>
                  <a:lnTo>
                    <a:pt x="28" y="2060"/>
                  </a:lnTo>
                  <a:lnTo>
                    <a:pt x="28" y="2060"/>
                  </a:lnTo>
                  <a:lnTo>
                    <a:pt x="29" y="2060"/>
                  </a:lnTo>
                  <a:lnTo>
                    <a:pt x="29" y="2060"/>
                  </a:lnTo>
                  <a:lnTo>
                    <a:pt x="30" y="2060"/>
                  </a:lnTo>
                  <a:lnTo>
                    <a:pt x="30" y="2060"/>
                  </a:lnTo>
                  <a:lnTo>
                    <a:pt x="31" y="2060"/>
                  </a:lnTo>
                  <a:lnTo>
                    <a:pt x="31" y="2060"/>
                  </a:lnTo>
                  <a:lnTo>
                    <a:pt x="32" y="2060"/>
                  </a:lnTo>
                  <a:lnTo>
                    <a:pt x="32" y="2060"/>
                  </a:lnTo>
                  <a:lnTo>
                    <a:pt x="33" y="2060"/>
                  </a:lnTo>
                  <a:lnTo>
                    <a:pt x="33" y="2060"/>
                  </a:lnTo>
                  <a:lnTo>
                    <a:pt x="34" y="2060"/>
                  </a:lnTo>
                  <a:lnTo>
                    <a:pt x="34" y="2060"/>
                  </a:lnTo>
                  <a:lnTo>
                    <a:pt x="35" y="2060"/>
                  </a:lnTo>
                  <a:lnTo>
                    <a:pt x="35" y="2060"/>
                  </a:lnTo>
                  <a:lnTo>
                    <a:pt x="36" y="2060"/>
                  </a:lnTo>
                  <a:lnTo>
                    <a:pt x="36" y="2060"/>
                  </a:lnTo>
                  <a:lnTo>
                    <a:pt x="37" y="2060"/>
                  </a:lnTo>
                  <a:lnTo>
                    <a:pt x="37" y="2060"/>
                  </a:lnTo>
                  <a:lnTo>
                    <a:pt x="38" y="2060"/>
                  </a:lnTo>
                  <a:lnTo>
                    <a:pt x="38" y="2060"/>
                  </a:lnTo>
                  <a:lnTo>
                    <a:pt x="39" y="2060"/>
                  </a:lnTo>
                  <a:lnTo>
                    <a:pt x="39" y="2060"/>
                  </a:lnTo>
                  <a:lnTo>
                    <a:pt x="40" y="2060"/>
                  </a:lnTo>
                  <a:lnTo>
                    <a:pt x="40" y="2060"/>
                  </a:lnTo>
                  <a:lnTo>
                    <a:pt x="41" y="2060"/>
                  </a:lnTo>
                  <a:lnTo>
                    <a:pt x="41" y="2060"/>
                  </a:lnTo>
                  <a:lnTo>
                    <a:pt x="42" y="2060"/>
                  </a:lnTo>
                  <a:lnTo>
                    <a:pt x="42" y="2060"/>
                  </a:lnTo>
                  <a:lnTo>
                    <a:pt x="43" y="2060"/>
                  </a:lnTo>
                  <a:lnTo>
                    <a:pt x="43" y="2060"/>
                  </a:lnTo>
                  <a:lnTo>
                    <a:pt x="44" y="2060"/>
                  </a:lnTo>
                  <a:lnTo>
                    <a:pt x="44" y="2060"/>
                  </a:lnTo>
                  <a:lnTo>
                    <a:pt x="45" y="2060"/>
                  </a:lnTo>
                  <a:lnTo>
                    <a:pt x="45" y="2060"/>
                  </a:lnTo>
                  <a:lnTo>
                    <a:pt x="46" y="2060"/>
                  </a:lnTo>
                  <a:lnTo>
                    <a:pt x="46" y="2060"/>
                  </a:lnTo>
                  <a:lnTo>
                    <a:pt x="47" y="2060"/>
                  </a:lnTo>
                  <a:lnTo>
                    <a:pt x="47" y="2060"/>
                  </a:lnTo>
                  <a:lnTo>
                    <a:pt x="48" y="2060"/>
                  </a:lnTo>
                  <a:lnTo>
                    <a:pt x="48" y="2060"/>
                  </a:lnTo>
                  <a:lnTo>
                    <a:pt x="49" y="2060"/>
                  </a:lnTo>
                  <a:lnTo>
                    <a:pt x="49" y="2060"/>
                  </a:lnTo>
                  <a:lnTo>
                    <a:pt x="50" y="2060"/>
                  </a:lnTo>
                  <a:lnTo>
                    <a:pt x="50" y="2060"/>
                  </a:lnTo>
                  <a:lnTo>
                    <a:pt x="51" y="2060"/>
                  </a:lnTo>
                  <a:lnTo>
                    <a:pt x="51" y="2060"/>
                  </a:lnTo>
                  <a:lnTo>
                    <a:pt x="52" y="2060"/>
                  </a:lnTo>
                  <a:lnTo>
                    <a:pt x="52" y="2060"/>
                  </a:lnTo>
                  <a:lnTo>
                    <a:pt x="53" y="2060"/>
                  </a:lnTo>
                  <a:lnTo>
                    <a:pt x="53" y="2060"/>
                  </a:lnTo>
                  <a:lnTo>
                    <a:pt x="54" y="2060"/>
                  </a:lnTo>
                  <a:lnTo>
                    <a:pt x="54" y="2060"/>
                  </a:lnTo>
                  <a:lnTo>
                    <a:pt x="55" y="2060"/>
                  </a:lnTo>
                  <a:lnTo>
                    <a:pt x="55" y="2060"/>
                  </a:lnTo>
                  <a:lnTo>
                    <a:pt x="56" y="2060"/>
                  </a:lnTo>
                  <a:lnTo>
                    <a:pt x="56" y="2060"/>
                  </a:lnTo>
                  <a:lnTo>
                    <a:pt x="57" y="2060"/>
                  </a:lnTo>
                  <a:lnTo>
                    <a:pt x="57" y="2060"/>
                  </a:lnTo>
                  <a:lnTo>
                    <a:pt x="58" y="2060"/>
                  </a:lnTo>
                  <a:lnTo>
                    <a:pt x="58" y="2060"/>
                  </a:lnTo>
                  <a:lnTo>
                    <a:pt x="59" y="2060"/>
                  </a:lnTo>
                  <a:lnTo>
                    <a:pt x="59" y="2060"/>
                  </a:lnTo>
                  <a:lnTo>
                    <a:pt x="60" y="2060"/>
                  </a:lnTo>
                  <a:lnTo>
                    <a:pt x="60" y="2060"/>
                  </a:lnTo>
                  <a:lnTo>
                    <a:pt x="61" y="2060"/>
                  </a:lnTo>
                  <a:lnTo>
                    <a:pt x="61" y="2060"/>
                  </a:lnTo>
                  <a:lnTo>
                    <a:pt x="62" y="2060"/>
                  </a:lnTo>
                  <a:lnTo>
                    <a:pt x="62" y="2060"/>
                  </a:lnTo>
                  <a:lnTo>
                    <a:pt x="63" y="2060"/>
                  </a:lnTo>
                  <a:lnTo>
                    <a:pt x="63" y="2060"/>
                  </a:lnTo>
                  <a:lnTo>
                    <a:pt x="64" y="2060"/>
                  </a:lnTo>
                  <a:lnTo>
                    <a:pt x="64" y="2060"/>
                  </a:lnTo>
                  <a:lnTo>
                    <a:pt x="65" y="2060"/>
                  </a:lnTo>
                  <a:lnTo>
                    <a:pt x="65" y="2060"/>
                  </a:lnTo>
                  <a:lnTo>
                    <a:pt x="66" y="2060"/>
                  </a:lnTo>
                  <a:lnTo>
                    <a:pt x="66" y="2060"/>
                  </a:lnTo>
                  <a:lnTo>
                    <a:pt x="67" y="2060"/>
                  </a:lnTo>
                  <a:lnTo>
                    <a:pt x="67" y="2060"/>
                  </a:lnTo>
                  <a:lnTo>
                    <a:pt x="68" y="2060"/>
                  </a:lnTo>
                  <a:lnTo>
                    <a:pt x="68" y="2060"/>
                  </a:lnTo>
                  <a:lnTo>
                    <a:pt x="69" y="2060"/>
                  </a:lnTo>
                  <a:lnTo>
                    <a:pt x="69" y="2060"/>
                  </a:lnTo>
                  <a:lnTo>
                    <a:pt x="70" y="2060"/>
                  </a:lnTo>
                  <a:lnTo>
                    <a:pt x="70" y="2060"/>
                  </a:lnTo>
                  <a:lnTo>
                    <a:pt x="71" y="2060"/>
                  </a:lnTo>
                  <a:lnTo>
                    <a:pt x="71" y="2060"/>
                  </a:lnTo>
                  <a:lnTo>
                    <a:pt x="72" y="2060"/>
                  </a:lnTo>
                  <a:lnTo>
                    <a:pt x="72" y="2060"/>
                  </a:lnTo>
                  <a:lnTo>
                    <a:pt x="73" y="2060"/>
                  </a:lnTo>
                  <a:lnTo>
                    <a:pt x="73" y="2060"/>
                  </a:lnTo>
                  <a:lnTo>
                    <a:pt x="74" y="2060"/>
                  </a:lnTo>
                  <a:lnTo>
                    <a:pt x="74" y="2060"/>
                  </a:lnTo>
                  <a:lnTo>
                    <a:pt x="75" y="2060"/>
                  </a:lnTo>
                  <a:lnTo>
                    <a:pt x="75" y="2060"/>
                  </a:lnTo>
                  <a:lnTo>
                    <a:pt x="76" y="2060"/>
                  </a:lnTo>
                  <a:lnTo>
                    <a:pt x="76" y="2060"/>
                  </a:lnTo>
                  <a:lnTo>
                    <a:pt x="77" y="2060"/>
                  </a:lnTo>
                  <a:lnTo>
                    <a:pt x="77" y="2060"/>
                  </a:lnTo>
                  <a:lnTo>
                    <a:pt x="78" y="2060"/>
                  </a:lnTo>
                  <a:lnTo>
                    <a:pt x="78" y="2060"/>
                  </a:lnTo>
                  <a:lnTo>
                    <a:pt x="79" y="2060"/>
                  </a:lnTo>
                  <a:lnTo>
                    <a:pt x="79" y="2060"/>
                  </a:lnTo>
                  <a:lnTo>
                    <a:pt x="80" y="2060"/>
                  </a:lnTo>
                  <a:lnTo>
                    <a:pt x="80" y="2060"/>
                  </a:lnTo>
                  <a:lnTo>
                    <a:pt x="81" y="2060"/>
                  </a:lnTo>
                  <a:lnTo>
                    <a:pt x="81" y="2060"/>
                  </a:lnTo>
                  <a:lnTo>
                    <a:pt x="82" y="2060"/>
                  </a:lnTo>
                  <a:lnTo>
                    <a:pt x="82" y="2060"/>
                  </a:lnTo>
                  <a:lnTo>
                    <a:pt x="83" y="2060"/>
                  </a:lnTo>
                  <a:lnTo>
                    <a:pt x="83" y="2060"/>
                  </a:lnTo>
                  <a:lnTo>
                    <a:pt x="84" y="2060"/>
                  </a:lnTo>
                  <a:lnTo>
                    <a:pt x="84" y="2060"/>
                  </a:lnTo>
                  <a:lnTo>
                    <a:pt x="85" y="2060"/>
                  </a:lnTo>
                  <a:lnTo>
                    <a:pt x="85" y="2060"/>
                  </a:lnTo>
                  <a:lnTo>
                    <a:pt x="86" y="2060"/>
                  </a:lnTo>
                  <a:lnTo>
                    <a:pt x="86" y="2060"/>
                  </a:lnTo>
                  <a:lnTo>
                    <a:pt x="87" y="2060"/>
                  </a:lnTo>
                  <a:lnTo>
                    <a:pt x="87" y="2060"/>
                  </a:lnTo>
                  <a:lnTo>
                    <a:pt x="88" y="2060"/>
                  </a:lnTo>
                  <a:lnTo>
                    <a:pt x="88" y="2060"/>
                  </a:lnTo>
                  <a:lnTo>
                    <a:pt x="89" y="2060"/>
                  </a:lnTo>
                  <a:lnTo>
                    <a:pt x="89" y="2060"/>
                  </a:lnTo>
                  <a:lnTo>
                    <a:pt x="90" y="2060"/>
                  </a:lnTo>
                  <a:lnTo>
                    <a:pt x="90" y="2060"/>
                  </a:lnTo>
                  <a:lnTo>
                    <a:pt x="91" y="2060"/>
                  </a:lnTo>
                  <a:lnTo>
                    <a:pt x="91" y="2060"/>
                  </a:lnTo>
                  <a:lnTo>
                    <a:pt x="92" y="2060"/>
                  </a:lnTo>
                  <a:lnTo>
                    <a:pt x="92" y="2060"/>
                  </a:lnTo>
                  <a:lnTo>
                    <a:pt x="93" y="2060"/>
                  </a:lnTo>
                  <a:lnTo>
                    <a:pt x="93" y="2060"/>
                  </a:lnTo>
                  <a:lnTo>
                    <a:pt x="94" y="2060"/>
                  </a:lnTo>
                  <a:lnTo>
                    <a:pt x="94" y="2060"/>
                  </a:lnTo>
                  <a:lnTo>
                    <a:pt x="95" y="2060"/>
                  </a:lnTo>
                  <a:lnTo>
                    <a:pt x="95" y="2060"/>
                  </a:lnTo>
                  <a:lnTo>
                    <a:pt x="96" y="2060"/>
                  </a:lnTo>
                  <a:lnTo>
                    <a:pt x="96" y="2060"/>
                  </a:lnTo>
                  <a:lnTo>
                    <a:pt x="97" y="2060"/>
                  </a:lnTo>
                  <a:lnTo>
                    <a:pt x="97" y="2060"/>
                  </a:lnTo>
                  <a:lnTo>
                    <a:pt x="98" y="2060"/>
                  </a:lnTo>
                  <a:lnTo>
                    <a:pt x="98" y="2060"/>
                  </a:lnTo>
                  <a:lnTo>
                    <a:pt x="99" y="2060"/>
                  </a:lnTo>
                  <a:lnTo>
                    <a:pt x="99" y="2060"/>
                  </a:lnTo>
                  <a:lnTo>
                    <a:pt x="100" y="2060"/>
                  </a:lnTo>
                  <a:lnTo>
                    <a:pt x="100" y="2060"/>
                  </a:lnTo>
                  <a:lnTo>
                    <a:pt x="101" y="2060"/>
                  </a:lnTo>
                  <a:lnTo>
                    <a:pt x="101" y="2060"/>
                  </a:lnTo>
                  <a:lnTo>
                    <a:pt x="102" y="2060"/>
                  </a:lnTo>
                  <a:lnTo>
                    <a:pt x="102" y="2060"/>
                  </a:lnTo>
                  <a:lnTo>
                    <a:pt x="103" y="2060"/>
                  </a:lnTo>
                  <a:lnTo>
                    <a:pt x="103" y="2060"/>
                  </a:lnTo>
                  <a:lnTo>
                    <a:pt x="104" y="2060"/>
                  </a:lnTo>
                  <a:lnTo>
                    <a:pt x="104" y="2060"/>
                  </a:lnTo>
                  <a:lnTo>
                    <a:pt x="105" y="2060"/>
                  </a:lnTo>
                  <a:lnTo>
                    <a:pt x="105" y="2060"/>
                  </a:lnTo>
                  <a:lnTo>
                    <a:pt x="106" y="2060"/>
                  </a:lnTo>
                  <a:lnTo>
                    <a:pt x="106" y="2060"/>
                  </a:lnTo>
                  <a:lnTo>
                    <a:pt x="107" y="2060"/>
                  </a:lnTo>
                  <a:lnTo>
                    <a:pt x="107" y="2060"/>
                  </a:lnTo>
                  <a:lnTo>
                    <a:pt x="108" y="2060"/>
                  </a:lnTo>
                  <a:lnTo>
                    <a:pt x="108" y="2060"/>
                  </a:lnTo>
                  <a:lnTo>
                    <a:pt x="109" y="2060"/>
                  </a:lnTo>
                  <a:lnTo>
                    <a:pt x="109" y="2060"/>
                  </a:lnTo>
                  <a:lnTo>
                    <a:pt x="110" y="2060"/>
                  </a:lnTo>
                  <a:lnTo>
                    <a:pt x="110" y="2060"/>
                  </a:lnTo>
                  <a:lnTo>
                    <a:pt x="111" y="2060"/>
                  </a:lnTo>
                  <a:lnTo>
                    <a:pt x="111" y="2060"/>
                  </a:lnTo>
                  <a:lnTo>
                    <a:pt x="112" y="2060"/>
                  </a:lnTo>
                  <a:lnTo>
                    <a:pt x="112" y="2060"/>
                  </a:lnTo>
                  <a:lnTo>
                    <a:pt x="113" y="2060"/>
                  </a:lnTo>
                  <a:lnTo>
                    <a:pt x="113" y="2060"/>
                  </a:lnTo>
                  <a:lnTo>
                    <a:pt x="114" y="2060"/>
                  </a:lnTo>
                  <a:lnTo>
                    <a:pt x="114" y="2060"/>
                  </a:lnTo>
                  <a:lnTo>
                    <a:pt x="115" y="2060"/>
                  </a:lnTo>
                  <a:lnTo>
                    <a:pt x="115" y="2060"/>
                  </a:lnTo>
                  <a:lnTo>
                    <a:pt x="116" y="2060"/>
                  </a:lnTo>
                  <a:lnTo>
                    <a:pt x="116" y="2060"/>
                  </a:lnTo>
                  <a:lnTo>
                    <a:pt x="117" y="2060"/>
                  </a:lnTo>
                  <a:lnTo>
                    <a:pt x="117" y="2060"/>
                  </a:lnTo>
                  <a:lnTo>
                    <a:pt x="118" y="2060"/>
                  </a:lnTo>
                  <a:lnTo>
                    <a:pt x="118" y="2060"/>
                  </a:lnTo>
                  <a:lnTo>
                    <a:pt x="119" y="2060"/>
                  </a:lnTo>
                  <a:lnTo>
                    <a:pt x="119" y="2060"/>
                  </a:lnTo>
                  <a:lnTo>
                    <a:pt x="120" y="2060"/>
                  </a:lnTo>
                  <a:lnTo>
                    <a:pt x="120" y="2060"/>
                  </a:lnTo>
                  <a:lnTo>
                    <a:pt x="121" y="2060"/>
                  </a:lnTo>
                  <a:lnTo>
                    <a:pt x="121" y="2060"/>
                  </a:lnTo>
                  <a:lnTo>
                    <a:pt x="122" y="2060"/>
                  </a:lnTo>
                  <a:lnTo>
                    <a:pt x="122" y="2060"/>
                  </a:lnTo>
                  <a:lnTo>
                    <a:pt x="123" y="2060"/>
                  </a:lnTo>
                  <a:lnTo>
                    <a:pt x="123" y="2060"/>
                  </a:lnTo>
                  <a:lnTo>
                    <a:pt x="124" y="2060"/>
                  </a:lnTo>
                  <a:lnTo>
                    <a:pt x="124" y="2060"/>
                  </a:lnTo>
                  <a:lnTo>
                    <a:pt x="125" y="2060"/>
                  </a:lnTo>
                  <a:lnTo>
                    <a:pt x="125" y="2060"/>
                  </a:lnTo>
                  <a:lnTo>
                    <a:pt x="126" y="2060"/>
                  </a:lnTo>
                  <a:lnTo>
                    <a:pt x="126" y="2060"/>
                  </a:lnTo>
                  <a:lnTo>
                    <a:pt x="127" y="2060"/>
                  </a:lnTo>
                  <a:lnTo>
                    <a:pt x="127" y="2060"/>
                  </a:lnTo>
                  <a:lnTo>
                    <a:pt x="128" y="2060"/>
                  </a:lnTo>
                  <a:lnTo>
                    <a:pt x="128" y="2060"/>
                  </a:lnTo>
                  <a:lnTo>
                    <a:pt x="129" y="2060"/>
                  </a:lnTo>
                  <a:lnTo>
                    <a:pt x="129" y="2060"/>
                  </a:lnTo>
                  <a:lnTo>
                    <a:pt x="130" y="2060"/>
                  </a:lnTo>
                  <a:lnTo>
                    <a:pt x="130" y="2060"/>
                  </a:lnTo>
                  <a:lnTo>
                    <a:pt x="131" y="2060"/>
                  </a:lnTo>
                  <a:lnTo>
                    <a:pt x="131" y="2060"/>
                  </a:lnTo>
                  <a:lnTo>
                    <a:pt x="132" y="2060"/>
                  </a:lnTo>
                  <a:lnTo>
                    <a:pt x="132" y="2060"/>
                  </a:lnTo>
                  <a:lnTo>
                    <a:pt x="133" y="2060"/>
                  </a:lnTo>
                  <a:lnTo>
                    <a:pt x="133" y="2060"/>
                  </a:lnTo>
                  <a:lnTo>
                    <a:pt x="134" y="2060"/>
                  </a:lnTo>
                  <a:lnTo>
                    <a:pt x="134" y="2060"/>
                  </a:lnTo>
                  <a:lnTo>
                    <a:pt x="135" y="2060"/>
                  </a:lnTo>
                  <a:lnTo>
                    <a:pt x="135" y="2060"/>
                  </a:lnTo>
                  <a:lnTo>
                    <a:pt x="136" y="2060"/>
                  </a:lnTo>
                  <a:lnTo>
                    <a:pt x="136" y="2060"/>
                  </a:lnTo>
                  <a:lnTo>
                    <a:pt x="137" y="2060"/>
                  </a:lnTo>
                  <a:lnTo>
                    <a:pt x="137" y="2060"/>
                  </a:lnTo>
                  <a:lnTo>
                    <a:pt x="138" y="2060"/>
                  </a:lnTo>
                  <a:lnTo>
                    <a:pt x="138" y="2060"/>
                  </a:lnTo>
                  <a:lnTo>
                    <a:pt x="139" y="2060"/>
                  </a:lnTo>
                  <a:lnTo>
                    <a:pt x="139" y="2060"/>
                  </a:lnTo>
                  <a:lnTo>
                    <a:pt x="140" y="2060"/>
                  </a:lnTo>
                  <a:lnTo>
                    <a:pt x="140" y="2060"/>
                  </a:lnTo>
                  <a:lnTo>
                    <a:pt x="141" y="2060"/>
                  </a:lnTo>
                  <a:lnTo>
                    <a:pt x="141" y="2060"/>
                  </a:lnTo>
                  <a:lnTo>
                    <a:pt x="142" y="2060"/>
                  </a:lnTo>
                  <a:lnTo>
                    <a:pt x="142" y="2060"/>
                  </a:lnTo>
                  <a:lnTo>
                    <a:pt x="143" y="2060"/>
                  </a:lnTo>
                  <a:lnTo>
                    <a:pt x="143" y="2060"/>
                  </a:lnTo>
                  <a:lnTo>
                    <a:pt x="144" y="2060"/>
                  </a:lnTo>
                  <a:lnTo>
                    <a:pt x="144" y="2060"/>
                  </a:lnTo>
                  <a:lnTo>
                    <a:pt x="145" y="2060"/>
                  </a:lnTo>
                  <a:lnTo>
                    <a:pt x="145" y="2060"/>
                  </a:lnTo>
                  <a:lnTo>
                    <a:pt x="146" y="2060"/>
                  </a:lnTo>
                  <a:lnTo>
                    <a:pt x="146" y="2060"/>
                  </a:lnTo>
                  <a:lnTo>
                    <a:pt x="147" y="2060"/>
                  </a:lnTo>
                  <a:lnTo>
                    <a:pt x="147" y="2060"/>
                  </a:lnTo>
                  <a:lnTo>
                    <a:pt x="148" y="2060"/>
                  </a:lnTo>
                  <a:lnTo>
                    <a:pt x="148" y="2060"/>
                  </a:lnTo>
                  <a:lnTo>
                    <a:pt x="149" y="2060"/>
                  </a:lnTo>
                  <a:lnTo>
                    <a:pt x="149" y="2060"/>
                  </a:lnTo>
                  <a:lnTo>
                    <a:pt x="150" y="2060"/>
                  </a:lnTo>
                  <a:lnTo>
                    <a:pt x="150" y="2060"/>
                  </a:lnTo>
                  <a:lnTo>
                    <a:pt x="151" y="2060"/>
                  </a:lnTo>
                  <a:lnTo>
                    <a:pt x="151" y="2060"/>
                  </a:lnTo>
                  <a:lnTo>
                    <a:pt x="152" y="2060"/>
                  </a:lnTo>
                  <a:lnTo>
                    <a:pt x="152" y="2060"/>
                  </a:lnTo>
                  <a:lnTo>
                    <a:pt x="153" y="2060"/>
                  </a:lnTo>
                  <a:lnTo>
                    <a:pt x="153" y="2060"/>
                  </a:lnTo>
                  <a:lnTo>
                    <a:pt x="154" y="2060"/>
                  </a:lnTo>
                  <a:lnTo>
                    <a:pt x="154" y="2060"/>
                  </a:lnTo>
                  <a:lnTo>
                    <a:pt x="155" y="2060"/>
                  </a:lnTo>
                  <a:lnTo>
                    <a:pt x="155" y="2060"/>
                  </a:lnTo>
                  <a:lnTo>
                    <a:pt x="156" y="2060"/>
                  </a:lnTo>
                  <a:lnTo>
                    <a:pt x="156" y="2060"/>
                  </a:lnTo>
                  <a:lnTo>
                    <a:pt x="157" y="2060"/>
                  </a:lnTo>
                  <a:lnTo>
                    <a:pt x="157" y="2060"/>
                  </a:lnTo>
                  <a:lnTo>
                    <a:pt x="158" y="2060"/>
                  </a:lnTo>
                  <a:lnTo>
                    <a:pt x="158" y="2060"/>
                  </a:lnTo>
                  <a:lnTo>
                    <a:pt x="159" y="2060"/>
                  </a:lnTo>
                  <a:lnTo>
                    <a:pt x="159" y="2060"/>
                  </a:lnTo>
                  <a:lnTo>
                    <a:pt x="160" y="2060"/>
                  </a:lnTo>
                  <a:lnTo>
                    <a:pt x="160" y="2060"/>
                  </a:lnTo>
                  <a:lnTo>
                    <a:pt x="161" y="2060"/>
                  </a:lnTo>
                  <a:lnTo>
                    <a:pt x="161" y="2060"/>
                  </a:lnTo>
                  <a:lnTo>
                    <a:pt x="162" y="2060"/>
                  </a:lnTo>
                  <a:lnTo>
                    <a:pt x="162" y="2060"/>
                  </a:lnTo>
                  <a:lnTo>
                    <a:pt x="163" y="2060"/>
                  </a:lnTo>
                  <a:lnTo>
                    <a:pt x="163" y="2060"/>
                  </a:lnTo>
                  <a:lnTo>
                    <a:pt x="164" y="2060"/>
                  </a:lnTo>
                  <a:lnTo>
                    <a:pt x="164" y="2060"/>
                  </a:lnTo>
                  <a:lnTo>
                    <a:pt x="165" y="2060"/>
                  </a:lnTo>
                  <a:lnTo>
                    <a:pt x="165" y="2060"/>
                  </a:lnTo>
                  <a:lnTo>
                    <a:pt x="166" y="2060"/>
                  </a:lnTo>
                  <a:lnTo>
                    <a:pt x="166" y="2060"/>
                  </a:lnTo>
                  <a:lnTo>
                    <a:pt x="167" y="2060"/>
                  </a:lnTo>
                  <a:lnTo>
                    <a:pt x="167" y="2060"/>
                  </a:lnTo>
                  <a:lnTo>
                    <a:pt x="168" y="2060"/>
                  </a:lnTo>
                  <a:lnTo>
                    <a:pt x="168" y="2060"/>
                  </a:lnTo>
                  <a:lnTo>
                    <a:pt x="169" y="2060"/>
                  </a:lnTo>
                  <a:lnTo>
                    <a:pt x="169" y="2060"/>
                  </a:lnTo>
                  <a:lnTo>
                    <a:pt x="170" y="2060"/>
                  </a:lnTo>
                  <a:lnTo>
                    <a:pt x="170" y="2060"/>
                  </a:lnTo>
                  <a:lnTo>
                    <a:pt x="171" y="2060"/>
                  </a:lnTo>
                  <a:lnTo>
                    <a:pt x="171" y="2060"/>
                  </a:lnTo>
                  <a:lnTo>
                    <a:pt x="172" y="2060"/>
                  </a:lnTo>
                  <a:lnTo>
                    <a:pt x="172" y="2060"/>
                  </a:lnTo>
                  <a:lnTo>
                    <a:pt x="173" y="2060"/>
                  </a:lnTo>
                  <a:lnTo>
                    <a:pt x="173" y="2060"/>
                  </a:lnTo>
                  <a:lnTo>
                    <a:pt x="174" y="2060"/>
                  </a:lnTo>
                  <a:lnTo>
                    <a:pt x="174" y="2060"/>
                  </a:lnTo>
                  <a:lnTo>
                    <a:pt x="175" y="2060"/>
                  </a:lnTo>
                  <a:lnTo>
                    <a:pt x="175" y="2060"/>
                  </a:lnTo>
                  <a:lnTo>
                    <a:pt x="176" y="2060"/>
                  </a:lnTo>
                  <a:lnTo>
                    <a:pt x="176" y="2060"/>
                  </a:lnTo>
                  <a:lnTo>
                    <a:pt x="177" y="2060"/>
                  </a:lnTo>
                  <a:lnTo>
                    <a:pt x="177" y="2060"/>
                  </a:lnTo>
                  <a:lnTo>
                    <a:pt x="178" y="2060"/>
                  </a:lnTo>
                  <a:lnTo>
                    <a:pt x="178" y="2060"/>
                  </a:lnTo>
                  <a:lnTo>
                    <a:pt x="179" y="2060"/>
                  </a:lnTo>
                  <a:lnTo>
                    <a:pt x="179" y="2060"/>
                  </a:lnTo>
                  <a:lnTo>
                    <a:pt x="180" y="2060"/>
                  </a:lnTo>
                  <a:lnTo>
                    <a:pt x="180" y="2060"/>
                  </a:lnTo>
                  <a:lnTo>
                    <a:pt x="181" y="2060"/>
                  </a:lnTo>
                  <a:lnTo>
                    <a:pt x="181" y="2060"/>
                  </a:lnTo>
                  <a:lnTo>
                    <a:pt x="182" y="2060"/>
                  </a:lnTo>
                  <a:lnTo>
                    <a:pt x="182" y="2060"/>
                  </a:lnTo>
                  <a:lnTo>
                    <a:pt x="183" y="2060"/>
                  </a:lnTo>
                  <a:lnTo>
                    <a:pt x="183" y="2060"/>
                  </a:lnTo>
                  <a:lnTo>
                    <a:pt x="184" y="2060"/>
                  </a:lnTo>
                  <a:lnTo>
                    <a:pt x="184" y="2060"/>
                  </a:lnTo>
                  <a:lnTo>
                    <a:pt x="185" y="2060"/>
                  </a:lnTo>
                  <a:lnTo>
                    <a:pt x="185" y="2060"/>
                  </a:lnTo>
                  <a:lnTo>
                    <a:pt x="186" y="2060"/>
                  </a:lnTo>
                  <a:lnTo>
                    <a:pt x="186" y="2060"/>
                  </a:lnTo>
                  <a:lnTo>
                    <a:pt x="187" y="2060"/>
                  </a:lnTo>
                  <a:lnTo>
                    <a:pt x="187" y="2060"/>
                  </a:lnTo>
                  <a:lnTo>
                    <a:pt x="188" y="2060"/>
                  </a:lnTo>
                  <a:lnTo>
                    <a:pt x="188" y="2060"/>
                  </a:lnTo>
                  <a:lnTo>
                    <a:pt x="189" y="2060"/>
                  </a:lnTo>
                  <a:lnTo>
                    <a:pt x="189" y="2060"/>
                  </a:lnTo>
                  <a:lnTo>
                    <a:pt x="190" y="2060"/>
                  </a:lnTo>
                  <a:lnTo>
                    <a:pt x="190" y="2060"/>
                  </a:lnTo>
                  <a:lnTo>
                    <a:pt x="191" y="2060"/>
                  </a:lnTo>
                  <a:lnTo>
                    <a:pt x="191" y="2060"/>
                  </a:lnTo>
                  <a:lnTo>
                    <a:pt x="192" y="2060"/>
                  </a:lnTo>
                  <a:lnTo>
                    <a:pt x="192" y="2060"/>
                  </a:lnTo>
                  <a:lnTo>
                    <a:pt x="193" y="2060"/>
                  </a:lnTo>
                  <a:lnTo>
                    <a:pt x="193" y="2060"/>
                  </a:lnTo>
                  <a:lnTo>
                    <a:pt x="194" y="2060"/>
                  </a:lnTo>
                  <a:lnTo>
                    <a:pt x="194" y="2060"/>
                  </a:lnTo>
                  <a:lnTo>
                    <a:pt x="195" y="2060"/>
                  </a:lnTo>
                  <a:lnTo>
                    <a:pt x="195" y="2060"/>
                  </a:lnTo>
                  <a:lnTo>
                    <a:pt x="196" y="2060"/>
                  </a:lnTo>
                  <a:lnTo>
                    <a:pt x="196" y="2060"/>
                  </a:lnTo>
                  <a:lnTo>
                    <a:pt x="197" y="2060"/>
                  </a:lnTo>
                  <a:lnTo>
                    <a:pt x="197" y="2060"/>
                  </a:lnTo>
                  <a:lnTo>
                    <a:pt x="198" y="2060"/>
                  </a:lnTo>
                  <a:lnTo>
                    <a:pt x="198" y="2060"/>
                  </a:lnTo>
                  <a:lnTo>
                    <a:pt x="199" y="2060"/>
                  </a:lnTo>
                  <a:lnTo>
                    <a:pt x="199" y="2060"/>
                  </a:lnTo>
                  <a:lnTo>
                    <a:pt x="200" y="2060"/>
                  </a:lnTo>
                  <a:lnTo>
                    <a:pt x="200" y="2060"/>
                  </a:lnTo>
                  <a:lnTo>
                    <a:pt x="201" y="2060"/>
                  </a:lnTo>
                  <a:lnTo>
                    <a:pt x="201" y="2060"/>
                  </a:lnTo>
                  <a:lnTo>
                    <a:pt x="202" y="2060"/>
                  </a:lnTo>
                  <a:lnTo>
                    <a:pt x="202" y="2060"/>
                  </a:lnTo>
                  <a:lnTo>
                    <a:pt x="203" y="2060"/>
                  </a:lnTo>
                  <a:lnTo>
                    <a:pt x="203" y="2060"/>
                  </a:lnTo>
                  <a:lnTo>
                    <a:pt x="204" y="2060"/>
                  </a:lnTo>
                  <a:lnTo>
                    <a:pt x="204" y="2060"/>
                  </a:lnTo>
                  <a:lnTo>
                    <a:pt x="205" y="2060"/>
                  </a:lnTo>
                  <a:lnTo>
                    <a:pt x="205" y="2060"/>
                  </a:lnTo>
                  <a:lnTo>
                    <a:pt x="206" y="2060"/>
                  </a:lnTo>
                  <a:lnTo>
                    <a:pt x="206" y="2060"/>
                  </a:lnTo>
                  <a:lnTo>
                    <a:pt x="207" y="2060"/>
                  </a:lnTo>
                  <a:lnTo>
                    <a:pt x="207" y="2060"/>
                  </a:lnTo>
                  <a:lnTo>
                    <a:pt x="208" y="2060"/>
                  </a:lnTo>
                  <a:lnTo>
                    <a:pt x="208" y="2060"/>
                  </a:lnTo>
                  <a:lnTo>
                    <a:pt x="209" y="2060"/>
                  </a:lnTo>
                  <a:lnTo>
                    <a:pt x="209" y="2060"/>
                  </a:lnTo>
                  <a:lnTo>
                    <a:pt x="210" y="2060"/>
                  </a:lnTo>
                  <a:lnTo>
                    <a:pt x="210" y="2060"/>
                  </a:lnTo>
                  <a:lnTo>
                    <a:pt x="211" y="2060"/>
                  </a:lnTo>
                  <a:lnTo>
                    <a:pt x="211" y="2060"/>
                  </a:lnTo>
                  <a:lnTo>
                    <a:pt x="212" y="2060"/>
                  </a:lnTo>
                  <a:lnTo>
                    <a:pt x="212" y="2060"/>
                  </a:lnTo>
                  <a:lnTo>
                    <a:pt x="213" y="2060"/>
                  </a:lnTo>
                  <a:lnTo>
                    <a:pt x="213" y="2060"/>
                  </a:lnTo>
                  <a:lnTo>
                    <a:pt x="214" y="2060"/>
                  </a:lnTo>
                  <a:lnTo>
                    <a:pt x="214" y="2060"/>
                  </a:lnTo>
                  <a:lnTo>
                    <a:pt x="215" y="2060"/>
                  </a:lnTo>
                  <a:lnTo>
                    <a:pt x="215" y="2060"/>
                  </a:lnTo>
                  <a:lnTo>
                    <a:pt x="216" y="2060"/>
                  </a:lnTo>
                  <a:lnTo>
                    <a:pt x="216" y="2060"/>
                  </a:lnTo>
                  <a:lnTo>
                    <a:pt x="217" y="2060"/>
                  </a:lnTo>
                  <a:lnTo>
                    <a:pt x="217" y="2060"/>
                  </a:lnTo>
                  <a:lnTo>
                    <a:pt x="218" y="2060"/>
                  </a:lnTo>
                  <a:lnTo>
                    <a:pt x="218" y="2060"/>
                  </a:lnTo>
                  <a:lnTo>
                    <a:pt x="219" y="2060"/>
                  </a:lnTo>
                  <a:lnTo>
                    <a:pt x="219" y="2060"/>
                  </a:lnTo>
                  <a:lnTo>
                    <a:pt x="220" y="2060"/>
                  </a:lnTo>
                  <a:lnTo>
                    <a:pt x="220" y="2060"/>
                  </a:lnTo>
                  <a:lnTo>
                    <a:pt x="221" y="2060"/>
                  </a:lnTo>
                  <a:lnTo>
                    <a:pt x="221" y="2060"/>
                  </a:lnTo>
                  <a:lnTo>
                    <a:pt x="222" y="2060"/>
                  </a:lnTo>
                  <a:lnTo>
                    <a:pt x="222" y="2060"/>
                  </a:lnTo>
                  <a:lnTo>
                    <a:pt x="223" y="2060"/>
                  </a:lnTo>
                  <a:lnTo>
                    <a:pt x="223" y="2060"/>
                  </a:lnTo>
                  <a:lnTo>
                    <a:pt x="224" y="2060"/>
                  </a:lnTo>
                  <a:lnTo>
                    <a:pt x="224" y="2060"/>
                  </a:lnTo>
                  <a:lnTo>
                    <a:pt x="225" y="2060"/>
                  </a:lnTo>
                  <a:lnTo>
                    <a:pt x="225" y="2060"/>
                  </a:lnTo>
                  <a:lnTo>
                    <a:pt x="226" y="2060"/>
                  </a:lnTo>
                  <a:lnTo>
                    <a:pt x="226" y="2060"/>
                  </a:lnTo>
                  <a:lnTo>
                    <a:pt x="227" y="2060"/>
                  </a:lnTo>
                  <a:lnTo>
                    <a:pt x="227" y="2060"/>
                  </a:lnTo>
                  <a:lnTo>
                    <a:pt x="228" y="2060"/>
                  </a:lnTo>
                  <a:lnTo>
                    <a:pt x="228" y="2060"/>
                  </a:lnTo>
                  <a:lnTo>
                    <a:pt x="229" y="2060"/>
                  </a:lnTo>
                  <a:lnTo>
                    <a:pt x="229" y="2060"/>
                  </a:lnTo>
                  <a:lnTo>
                    <a:pt x="230" y="2060"/>
                  </a:lnTo>
                  <a:lnTo>
                    <a:pt x="230" y="2060"/>
                  </a:lnTo>
                  <a:lnTo>
                    <a:pt x="231" y="2060"/>
                  </a:lnTo>
                  <a:lnTo>
                    <a:pt x="231" y="2060"/>
                  </a:lnTo>
                  <a:lnTo>
                    <a:pt x="232" y="2060"/>
                  </a:lnTo>
                  <a:lnTo>
                    <a:pt x="232" y="2060"/>
                  </a:lnTo>
                  <a:lnTo>
                    <a:pt x="233" y="2060"/>
                  </a:lnTo>
                  <a:lnTo>
                    <a:pt x="233" y="2060"/>
                  </a:lnTo>
                  <a:lnTo>
                    <a:pt x="234" y="2060"/>
                  </a:lnTo>
                  <a:lnTo>
                    <a:pt x="234" y="2060"/>
                  </a:lnTo>
                  <a:lnTo>
                    <a:pt x="235" y="2060"/>
                  </a:lnTo>
                  <a:lnTo>
                    <a:pt x="235" y="2060"/>
                  </a:lnTo>
                  <a:lnTo>
                    <a:pt x="236" y="2060"/>
                  </a:lnTo>
                  <a:lnTo>
                    <a:pt x="236" y="2060"/>
                  </a:lnTo>
                  <a:lnTo>
                    <a:pt x="237" y="2060"/>
                  </a:lnTo>
                  <a:lnTo>
                    <a:pt x="237" y="2060"/>
                  </a:lnTo>
                  <a:lnTo>
                    <a:pt x="238" y="2060"/>
                  </a:lnTo>
                  <a:lnTo>
                    <a:pt x="238" y="2060"/>
                  </a:lnTo>
                  <a:lnTo>
                    <a:pt x="239" y="2060"/>
                  </a:lnTo>
                  <a:lnTo>
                    <a:pt x="239" y="2060"/>
                  </a:lnTo>
                  <a:lnTo>
                    <a:pt x="240" y="2060"/>
                  </a:lnTo>
                  <a:lnTo>
                    <a:pt x="240" y="2060"/>
                  </a:lnTo>
                  <a:lnTo>
                    <a:pt x="241" y="2060"/>
                  </a:lnTo>
                  <a:lnTo>
                    <a:pt x="241" y="2060"/>
                  </a:lnTo>
                  <a:lnTo>
                    <a:pt x="242" y="2060"/>
                  </a:lnTo>
                  <a:lnTo>
                    <a:pt x="242" y="2060"/>
                  </a:lnTo>
                  <a:lnTo>
                    <a:pt x="243" y="2060"/>
                  </a:lnTo>
                  <a:lnTo>
                    <a:pt x="243" y="2060"/>
                  </a:lnTo>
                  <a:lnTo>
                    <a:pt x="244" y="2060"/>
                  </a:lnTo>
                  <a:lnTo>
                    <a:pt x="244" y="2060"/>
                  </a:lnTo>
                  <a:lnTo>
                    <a:pt x="245" y="2060"/>
                  </a:lnTo>
                  <a:lnTo>
                    <a:pt x="245" y="2060"/>
                  </a:lnTo>
                  <a:lnTo>
                    <a:pt x="246" y="2060"/>
                  </a:lnTo>
                  <a:lnTo>
                    <a:pt x="246" y="2060"/>
                  </a:lnTo>
                  <a:lnTo>
                    <a:pt x="247" y="2060"/>
                  </a:lnTo>
                  <a:lnTo>
                    <a:pt x="247" y="2060"/>
                  </a:lnTo>
                  <a:lnTo>
                    <a:pt x="248" y="2060"/>
                  </a:lnTo>
                  <a:lnTo>
                    <a:pt x="248" y="2060"/>
                  </a:lnTo>
                  <a:lnTo>
                    <a:pt x="249" y="2060"/>
                  </a:lnTo>
                  <a:lnTo>
                    <a:pt x="249" y="2060"/>
                  </a:lnTo>
                  <a:lnTo>
                    <a:pt x="250" y="2060"/>
                  </a:lnTo>
                  <a:lnTo>
                    <a:pt x="250" y="2060"/>
                  </a:lnTo>
                  <a:lnTo>
                    <a:pt x="251" y="2060"/>
                  </a:lnTo>
                  <a:lnTo>
                    <a:pt x="251" y="2060"/>
                  </a:lnTo>
                  <a:lnTo>
                    <a:pt x="252" y="2060"/>
                  </a:lnTo>
                  <a:lnTo>
                    <a:pt x="252" y="2060"/>
                  </a:lnTo>
                  <a:lnTo>
                    <a:pt x="253" y="2060"/>
                  </a:lnTo>
                  <a:lnTo>
                    <a:pt x="253" y="2060"/>
                  </a:lnTo>
                  <a:lnTo>
                    <a:pt x="254" y="2060"/>
                  </a:lnTo>
                  <a:lnTo>
                    <a:pt x="254" y="2060"/>
                  </a:lnTo>
                  <a:lnTo>
                    <a:pt x="255" y="2060"/>
                  </a:lnTo>
                  <a:lnTo>
                    <a:pt x="255" y="2060"/>
                  </a:lnTo>
                  <a:lnTo>
                    <a:pt x="256" y="2060"/>
                  </a:lnTo>
                  <a:lnTo>
                    <a:pt x="256" y="2060"/>
                  </a:lnTo>
                  <a:lnTo>
                    <a:pt x="257" y="2060"/>
                  </a:lnTo>
                  <a:lnTo>
                    <a:pt x="257" y="2060"/>
                  </a:lnTo>
                  <a:lnTo>
                    <a:pt x="258" y="2060"/>
                  </a:lnTo>
                  <a:lnTo>
                    <a:pt x="258" y="2060"/>
                  </a:lnTo>
                  <a:lnTo>
                    <a:pt x="259" y="2060"/>
                  </a:lnTo>
                  <a:lnTo>
                    <a:pt x="259" y="2060"/>
                  </a:lnTo>
                  <a:lnTo>
                    <a:pt x="260" y="2060"/>
                  </a:lnTo>
                  <a:lnTo>
                    <a:pt x="260" y="2060"/>
                  </a:lnTo>
                  <a:lnTo>
                    <a:pt x="261" y="2060"/>
                  </a:lnTo>
                  <a:lnTo>
                    <a:pt x="261" y="2060"/>
                  </a:lnTo>
                  <a:lnTo>
                    <a:pt x="262" y="2060"/>
                  </a:lnTo>
                  <a:lnTo>
                    <a:pt x="262" y="2060"/>
                  </a:lnTo>
                  <a:lnTo>
                    <a:pt x="263" y="2060"/>
                  </a:lnTo>
                  <a:lnTo>
                    <a:pt x="263" y="2060"/>
                  </a:lnTo>
                  <a:lnTo>
                    <a:pt x="264" y="2060"/>
                  </a:lnTo>
                  <a:lnTo>
                    <a:pt x="264" y="2060"/>
                  </a:lnTo>
                  <a:lnTo>
                    <a:pt x="265" y="2060"/>
                  </a:lnTo>
                  <a:lnTo>
                    <a:pt x="265" y="2060"/>
                  </a:lnTo>
                  <a:lnTo>
                    <a:pt x="266" y="2060"/>
                  </a:lnTo>
                  <a:lnTo>
                    <a:pt x="266" y="2060"/>
                  </a:lnTo>
                  <a:lnTo>
                    <a:pt x="267" y="2060"/>
                  </a:lnTo>
                  <a:lnTo>
                    <a:pt x="267" y="2060"/>
                  </a:lnTo>
                  <a:lnTo>
                    <a:pt x="268" y="2060"/>
                  </a:lnTo>
                  <a:lnTo>
                    <a:pt x="268" y="2060"/>
                  </a:lnTo>
                  <a:lnTo>
                    <a:pt x="269" y="2060"/>
                  </a:lnTo>
                  <a:lnTo>
                    <a:pt x="269" y="2060"/>
                  </a:lnTo>
                  <a:lnTo>
                    <a:pt x="270" y="2060"/>
                  </a:lnTo>
                  <a:lnTo>
                    <a:pt x="270" y="2060"/>
                  </a:lnTo>
                  <a:lnTo>
                    <a:pt x="271" y="2060"/>
                  </a:lnTo>
                  <a:lnTo>
                    <a:pt x="271" y="2060"/>
                  </a:lnTo>
                  <a:lnTo>
                    <a:pt x="272" y="2060"/>
                  </a:lnTo>
                  <a:lnTo>
                    <a:pt x="272" y="2060"/>
                  </a:lnTo>
                  <a:lnTo>
                    <a:pt x="273" y="2060"/>
                  </a:lnTo>
                  <a:lnTo>
                    <a:pt x="273" y="2060"/>
                  </a:lnTo>
                  <a:lnTo>
                    <a:pt x="274" y="2060"/>
                  </a:lnTo>
                  <a:lnTo>
                    <a:pt x="274" y="2060"/>
                  </a:lnTo>
                  <a:lnTo>
                    <a:pt x="275" y="2060"/>
                  </a:lnTo>
                  <a:lnTo>
                    <a:pt x="275" y="2060"/>
                  </a:lnTo>
                  <a:lnTo>
                    <a:pt x="276" y="2060"/>
                  </a:lnTo>
                  <a:lnTo>
                    <a:pt x="276" y="2060"/>
                  </a:lnTo>
                  <a:lnTo>
                    <a:pt x="277" y="2060"/>
                  </a:lnTo>
                  <a:lnTo>
                    <a:pt x="277" y="2060"/>
                  </a:lnTo>
                  <a:lnTo>
                    <a:pt x="278" y="2060"/>
                  </a:lnTo>
                  <a:lnTo>
                    <a:pt x="278" y="2060"/>
                  </a:lnTo>
                  <a:lnTo>
                    <a:pt x="279" y="2060"/>
                  </a:lnTo>
                  <a:lnTo>
                    <a:pt x="279" y="2060"/>
                  </a:lnTo>
                  <a:lnTo>
                    <a:pt x="280" y="2060"/>
                  </a:lnTo>
                  <a:lnTo>
                    <a:pt x="280" y="2060"/>
                  </a:lnTo>
                  <a:lnTo>
                    <a:pt x="281" y="2060"/>
                  </a:lnTo>
                  <a:lnTo>
                    <a:pt x="281" y="2060"/>
                  </a:lnTo>
                  <a:lnTo>
                    <a:pt x="282" y="2060"/>
                  </a:lnTo>
                  <a:lnTo>
                    <a:pt x="282" y="2060"/>
                  </a:lnTo>
                  <a:lnTo>
                    <a:pt x="283" y="2060"/>
                  </a:lnTo>
                  <a:lnTo>
                    <a:pt x="283" y="2060"/>
                  </a:lnTo>
                  <a:lnTo>
                    <a:pt x="284" y="2060"/>
                  </a:lnTo>
                  <a:lnTo>
                    <a:pt x="284" y="2060"/>
                  </a:lnTo>
                  <a:lnTo>
                    <a:pt x="285" y="2060"/>
                  </a:lnTo>
                  <a:lnTo>
                    <a:pt x="285" y="2060"/>
                  </a:lnTo>
                  <a:lnTo>
                    <a:pt x="286" y="2060"/>
                  </a:lnTo>
                  <a:lnTo>
                    <a:pt x="286" y="2060"/>
                  </a:lnTo>
                  <a:lnTo>
                    <a:pt x="287" y="2060"/>
                  </a:lnTo>
                  <a:lnTo>
                    <a:pt x="287" y="2060"/>
                  </a:lnTo>
                  <a:lnTo>
                    <a:pt x="288" y="2060"/>
                  </a:lnTo>
                  <a:lnTo>
                    <a:pt x="288" y="2060"/>
                  </a:lnTo>
                  <a:lnTo>
                    <a:pt x="289" y="2060"/>
                  </a:lnTo>
                  <a:lnTo>
                    <a:pt x="289" y="2060"/>
                  </a:lnTo>
                  <a:lnTo>
                    <a:pt x="290" y="2060"/>
                  </a:lnTo>
                  <a:lnTo>
                    <a:pt x="290" y="2060"/>
                  </a:lnTo>
                  <a:lnTo>
                    <a:pt x="291" y="2060"/>
                  </a:lnTo>
                  <a:lnTo>
                    <a:pt x="291" y="2060"/>
                  </a:lnTo>
                  <a:lnTo>
                    <a:pt x="292" y="2060"/>
                  </a:lnTo>
                  <a:lnTo>
                    <a:pt x="292" y="2060"/>
                  </a:lnTo>
                  <a:lnTo>
                    <a:pt x="293" y="2060"/>
                  </a:lnTo>
                  <a:lnTo>
                    <a:pt x="293" y="2060"/>
                  </a:lnTo>
                  <a:lnTo>
                    <a:pt x="294" y="2060"/>
                  </a:lnTo>
                  <a:lnTo>
                    <a:pt x="294" y="2060"/>
                  </a:lnTo>
                  <a:lnTo>
                    <a:pt x="295" y="2060"/>
                  </a:lnTo>
                  <a:lnTo>
                    <a:pt x="295" y="2060"/>
                  </a:lnTo>
                  <a:lnTo>
                    <a:pt x="296" y="2060"/>
                  </a:lnTo>
                  <a:lnTo>
                    <a:pt x="296" y="2060"/>
                  </a:lnTo>
                  <a:lnTo>
                    <a:pt x="297" y="2060"/>
                  </a:lnTo>
                  <a:lnTo>
                    <a:pt x="297" y="2060"/>
                  </a:lnTo>
                  <a:lnTo>
                    <a:pt x="298" y="2060"/>
                  </a:lnTo>
                  <a:lnTo>
                    <a:pt x="298" y="2060"/>
                  </a:lnTo>
                  <a:lnTo>
                    <a:pt x="299" y="2060"/>
                  </a:lnTo>
                  <a:lnTo>
                    <a:pt x="299" y="2060"/>
                  </a:lnTo>
                  <a:lnTo>
                    <a:pt x="300" y="2060"/>
                  </a:lnTo>
                  <a:lnTo>
                    <a:pt x="300" y="2060"/>
                  </a:lnTo>
                  <a:lnTo>
                    <a:pt x="301" y="2060"/>
                  </a:lnTo>
                  <a:lnTo>
                    <a:pt x="301" y="2060"/>
                  </a:lnTo>
                  <a:lnTo>
                    <a:pt x="302" y="2060"/>
                  </a:lnTo>
                  <a:lnTo>
                    <a:pt x="302" y="2060"/>
                  </a:lnTo>
                  <a:lnTo>
                    <a:pt x="303" y="2060"/>
                  </a:lnTo>
                  <a:lnTo>
                    <a:pt x="303" y="2060"/>
                  </a:lnTo>
                  <a:lnTo>
                    <a:pt x="304" y="2060"/>
                  </a:lnTo>
                  <a:lnTo>
                    <a:pt x="304" y="2060"/>
                  </a:lnTo>
                  <a:lnTo>
                    <a:pt x="305" y="2060"/>
                  </a:lnTo>
                  <a:lnTo>
                    <a:pt x="305" y="2060"/>
                  </a:lnTo>
                  <a:lnTo>
                    <a:pt x="306" y="2060"/>
                  </a:lnTo>
                  <a:lnTo>
                    <a:pt x="306" y="2060"/>
                  </a:lnTo>
                  <a:lnTo>
                    <a:pt x="307" y="2060"/>
                  </a:lnTo>
                  <a:lnTo>
                    <a:pt x="307" y="2060"/>
                  </a:lnTo>
                  <a:lnTo>
                    <a:pt x="308" y="2060"/>
                  </a:lnTo>
                  <a:lnTo>
                    <a:pt x="308" y="2060"/>
                  </a:lnTo>
                  <a:lnTo>
                    <a:pt x="309" y="2060"/>
                  </a:lnTo>
                  <a:lnTo>
                    <a:pt x="309" y="2060"/>
                  </a:lnTo>
                  <a:lnTo>
                    <a:pt x="310" y="2060"/>
                  </a:lnTo>
                  <a:lnTo>
                    <a:pt x="310" y="2060"/>
                  </a:lnTo>
                  <a:lnTo>
                    <a:pt x="311" y="2060"/>
                  </a:lnTo>
                  <a:lnTo>
                    <a:pt x="311" y="2060"/>
                  </a:lnTo>
                  <a:lnTo>
                    <a:pt x="312" y="2060"/>
                  </a:lnTo>
                  <a:lnTo>
                    <a:pt x="312" y="2060"/>
                  </a:lnTo>
                  <a:lnTo>
                    <a:pt x="313" y="2060"/>
                  </a:lnTo>
                  <a:lnTo>
                    <a:pt x="313" y="2060"/>
                  </a:lnTo>
                  <a:lnTo>
                    <a:pt x="314" y="2060"/>
                  </a:lnTo>
                  <a:lnTo>
                    <a:pt x="314" y="2060"/>
                  </a:lnTo>
                  <a:lnTo>
                    <a:pt x="315" y="2060"/>
                  </a:lnTo>
                  <a:lnTo>
                    <a:pt x="315" y="2060"/>
                  </a:lnTo>
                  <a:lnTo>
                    <a:pt x="316" y="2060"/>
                  </a:lnTo>
                  <a:lnTo>
                    <a:pt x="316" y="2060"/>
                  </a:lnTo>
                  <a:lnTo>
                    <a:pt x="317" y="2060"/>
                  </a:lnTo>
                  <a:lnTo>
                    <a:pt x="317" y="2060"/>
                  </a:lnTo>
                  <a:lnTo>
                    <a:pt x="318" y="2060"/>
                  </a:lnTo>
                  <a:lnTo>
                    <a:pt x="318" y="2060"/>
                  </a:lnTo>
                  <a:lnTo>
                    <a:pt x="319" y="2060"/>
                  </a:lnTo>
                  <a:lnTo>
                    <a:pt x="319" y="2060"/>
                  </a:lnTo>
                  <a:lnTo>
                    <a:pt x="320" y="2060"/>
                  </a:lnTo>
                  <a:lnTo>
                    <a:pt x="320" y="2060"/>
                  </a:lnTo>
                  <a:lnTo>
                    <a:pt x="321" y="2060"/>
                  </a:lnTo>
                  <a:lnTo>
                    <a:pt x="321" y="2060"/>
                  </a:lnTo>
                  <a:lnTo>
                    <a:pt x="322" y="2060"/>
                  </a:lnTo>
                  <a:lnTo>
                    <a:pt x="322" y="2060"/>
                  </a:lnTo>
                  <a:lnTo>
                    <a:pt x="323" y="2060"/>
                  </a:lnTo>
                  <a:lnTo>
                    <a:pt x="323" y="2060"/>
                  </a:lnTo>
                  <a:lnTo>
                    <a:pt x="324" y="2060"/>
                  </a:lnTo>
                  <a:lnTo>
                    <a:pt x="324" y="2060"/>
                  </a:lnTo>
                  <a:lnTo>
                    <a:pt x="325" y="2060"/>
                  </a:lnTo>
                  <a:lnTo>
                    <a:pt x="325" y="2060"/>
                  </a:lnTo>
                  <a:lnTo>
                    <a:pt x="326" y="2060"/>
                  </a:lnTo>
                  <a:lnTo>
                    <a:pt x="326" y="2060"/>
                  </a:lnTo>
                  <a:lnTo>
                    <a:pt x="327" y="2060"/>
                  </a:lnTo>
                  <a:lnTo>
                    <a:pt x="327" y="2060"/>
                  </a:lnTo>
                  <a:lnTo>
                    <a:pt x="328" y="2060"/>
                  </a:lnTo>
                  <a:lnTo>
                    <a:pt x="328" y="2060"/>
                  </a:lnTo>
                  <a:lnTo>
                    <a:pt x="329" y="2060"/>
                  </a:lnTo>
                  <a:lnTo>
                    <a:pt x="329" y="2060"/>
                  </a:lnTo>
                  <a:lnTo>
                    <a:pt x="330" y="2060"/>
                  </a:lnTo>
                  <a:lnTo>
                    <a:pt x="330" y="2060"/>
                  </a:lnTo>
                  <a:lnTo>
                    <a:pt x="331" y="2060"/>
                  </a:lnTo>
                  <a:lnTo>
                    <a:pt x="331" y="2060"/>
                  </a:lnTo>
                  <a:lnTo>
                    <a:pt x="332" y="2060"/>
                  </a:lnTo>
                  <a:lnTo>
                    <a:pt x="332" y="2060"/>
                  </a:lnTo>
                  <a:lnTo>
                    <a:pt x="333" y="2060"/>
                  </a:lnTo>
                  <a:lnTo>
                    <a:pt x="333" y="2060"/>
                  </a:lnTo>
                  <a:lnTo>
                    <a:pt x="334" y="2060"/>
                  </a:lnTo>
                  <a:lnTo>
                    <a:pt x="334" y="2060"/>
                  </a:lnTo>
                  <a:lnTo>
                    <a:pt x="335" y="2060"/>
                  </a:lnTo>
                  <a:lnTo>
                    <a:pt x="335" y="2060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7" y="2060"/>
                  </a:lnTo>
                  <a:lnTo>
                    <a:pt x="337" y="2060"/>
                  </a:lnTo>
                  <a:lnTo>
                    <a:pt x="338" y="2060"/>
                  </a:lnTo>
                  <a:lnTo>
                    <a:pt x="338" y="2060"/>
                  </a:lnTo>
                  <a:lnTo>
                    <a:pt x="339" y="2060"/>
                  </a:lnTo>
                  <a:lnTo>
                    <a:pt x="339" y="2060"/>
                  </a:lnTo>
                  <a:lnTo>
                    <a:pt x="340" y="2060"/>
                  </a:lnTo>
                  <a:lnTo>
                    <a:pt x="340" y="2060"/>
                  </a:lnTo>
                  <a:lnTo>
                    <a:pt x="341" y="2060"/>
                  </a:lnTo>
                  <a:lnTo>
                    <a:pt x="341" y="2060"/>
                  </a:lnTo>
                  <a:lnTo>
                    <a:pt x="342" y="2060"/>
                  </a:lnTo>
                  <a:lnTo>
                    <a:pt x="342" y="2060"/>
                  </a:lnTo>
                  <a:lnTo>
                    <a:pt x="343" y="2060"/>
                  </a:lnTo>
                  <a:lnTo>
                    <a:pt x="343" y="2060"/>
                  </a:lnTo>
                  <a:lnTo>
                    <a:pt x="344" y="2060"/>
                  </a:lnTo>
                  <a:lnTo>
                    <a:pt x="344" y="2060"/>
                  </a:lnTo>
                  <a:lnTo>
                    <a:pt x="345" y="2060"/>
                  </a:lnTo>
                  <a:lnTo>
                    <a:pt x="345" y="2060"/>
                  </a:lnTo>
                  <a:lnTo>
                    <a:pt x="346" y="2060"/>
                  </a:lnTo>
                  <a:lnTo>
                    <a:pt x="346" y="2060"/>
                  </a:lnTo>
                  <a:lnTo>
                    <a:pt x="347" y="2060"/>
                  </a:lnTo>
                  <a:lnTo>
                    <a:pt x="347" y="2060"/>
                  </a:lnTo>
                  <a:lnTo>
                    <a:pt x="348" y="2060"/>
                  </a:lnTo>
                  <a:lnTo>
                    <a:pt x="348" y="2060"/>
                  </a:lnTo>
                  <a:lnTo>
                    <a:pt x="349" y="2060"/>
                  </a:lnTo>
                  <a:lnTo>
                    <a:pt x="349" y="2060"/>
                  </a:lnTo>
                  <a:lnTo>
                    <a:pt x="350" y="2060"/>
                  </a:lnTo>
                  <a:lnTo>
                    <a:pt x="350" y="2060"/>
                  </a:lnTo>
                  <a:lnTo>
                    <a:pt x="351" y="2060"/>
                  </a:lnTo>
                  <a:lnTo>
                    <a:pt x="351" y="2060"/>
                  </a:lnTo>
                  <a:lnTo>
                    <a:pt x="352" y="2060"/>
                  </a:lnTo>
                  <a:lnTo>
                    <a:pt x="352" y="2060"/>
                  </a:lnTo>
                  <a:lnTo>
                    <a:pt x="353" y="2060"/>
                  </a:lnTo>
                  <a:lnTo>
                    <a:pt x="353" y="2060"/>
                  </a:lnTo>
                  <a:lnTo>
                    <a:pt x="354" y="2060"/>
                  </a:lnTo>
                  <a:lnTo>
                    <a:pt x="354" y="2060"/>
                  </a:lnTo>
                  <a:lnTo>
                    <a:pt x="355" y="2060"/>
                  </a:lnTo>
                  <a:lnTo>
                    <a:pt x="355" y="2060"/>
                  </a:lnTo>
                  <a:lnTo>
                    <a:pt x="356" y="2060"/>
                  </a:lnTo>
                  <a:lnTo>
                    <a:pt x="356" y="2060"/>
                  </a:lnTo>
                  <a:lnTo>
                    <a:pt x="357" y="2060"/>
                  </a:lnTo>
                  <a:lnTo>
                    <a:pt x="357" y="2060"/>
                  </a:lnTo>
                  <a:lnTo>
                    <a:pt x="358" y="2060"/>
                  </a:lnTo>
                  <a:lnTo>
                    <a:pt x="358" y="2060"/>
                  </a:lnTo>
                  <a:lnTo>
                    <a:pt x="359" y="2060"/>
                  </a:lnTo>
                  <a:lnTo>
                    <a:pt x="359" y="2060"/>
                  </a:lnTo>
                  <a:lnTo>
                    <a:pt x="360" y="2060"/>
                  </a:lnTo>
                  <a:lnTo>
                    <a:pt x="360" y="2060"/>
                  </a:lnTo>
                  <a:lnTo>
                    <a:pt x="361" y="2060"/>
                  </a:lnTo>
                  <a:lnTo>
                    <a:pt x="361" y="2060"/>
                  </a:lnTo>
                  <a:lnTo>
                    <a:pt x="362" y="2060"/>
                  </a:lnTo>
                  <a:lnTo>
                    <a:pt x="362" y="2060"/>
                  </a:lnTo>
                  <a:lnTo>
                    <a:pt x="363" y="2060"/>
                  </a:lnTo>
                  <a:lnTo>
                    <a:pt x="363" y="2060"/>
                  </a:lnTo>
                  <a:lnTo>
                    <a:pt x="364" y="2060"/>
                  </a:lnTo>
                  <a:lnTo>
                    <a:pt x="364" y="2060"/>
                  </a:lnTo>
                  <a:lnTo>
                    <a:pt x="365" y="2060"/>
                  </a:lnTo>
                  <a:lnTo>
                    <a:pt x="365" y="2060"/>
                  </a:lnTo>
                  <a:lnTo>
                    <a:pt x="366" y="2060"/>
                  </a:lnTo>
                  <a:lnTo>
                    <a:pt x="366" y="2060"/>
                  </a:lnTo>
                  <a:lnTo>
                    <a:pt x="367" y="2060"/>
                  </a:lnTo>
                  <a:lnTo>
                    <a:pt x="367" y="2060"/>
                  </a:lnTo>
                  <a:lnTo>
                    <a:pt x="368" y="2060"/>
                  </a:lnTo>
                  <a:lnTo>
                    <a:pt x="368" y="2060"/>
                  </a:lnTo>
                  <a:lnTo>
                    <a:pt x="369" y="2060"/>
                  </a:lnTo>
                  <a:lnTo>
                    <a:pt x="369" y="2060"/>
                  </a:lnTo>
                  <a:lnTo>
                    <a:pt x="370" y="2060"/>
                  </a:lnTo>
                  <a:lnTo>
                    <a:pt x="370" y="2060"/>
                  </a:lnTo>
                  <a:lnTo>
                    <a:pt x="371" y="2060"/>
                  </a:lnTo>
                  <a:lnTo>
                    <a:pt x="371" y="2060"/>
                  </a:lnTo>
                  <a:lnTo>
                    <a:pt x="372" y="2060"/>
                  </a:lnTo>
                  <a:lnTo>
                    <a:pt x="372" y="2060"/>
                  </a:lnTo>
                  <a:lnTo>
                    <a:pt x="373" y="2060"/>
                  </a:lnTo>
                  <a:lnTo>
                    <a:pt x="373" y="2060"/>
                  </a:lnTo>
                  <a:lnTo>
                    <a:pt x="374" y="2060"/>
                  </a:lnTo>
                  <a:lnTo>
                    <a:pt x="374" y="2060"/>
                  </a:lnTo>
                  <a:lnTo>
                    <a:pt x="375" y="2060"/>
                  </a:lnTo>
                  <a:lnTo>
                    <a:pt x="375" y="2060"/>
                  </a:lnTo>
                  <a:lnTo>
                    <a:pt x="376" y="2060"/>
                  </a:lnTo>
                  <a:lnTo>
                    <a:pt x="376" y="2060"/>
                  </a:lnTo>
                  <a:lnTo>
                    <a:pt x="377" y="2060"/>
                  </a:lnTo>
                  <a:lnTo>
                    <a:pt x="377" y="2060"/>
                  </a:lnTo>
                  <a:lnTo>
                    <a:pt x="378" y="2060"/>
                  </a:lnTo>
                  <a:lnTo>
                    <a:pt x="378" y="2060"/>
                  </a:lnTo>
                  <a:lnTo>
                    <a:pt x="379" y="2060"/>
                  </a:lnTo>
                  <a:lnTo>
                    <a:pt x="379" y="2060"/>
                  </a:lnTo>
                  <a:lnTo>
                    <a:pt x="380" y="2060"/>
                  </a:lnTo>
                  <a:lnTo>
                    <a:pt x="380" y="2060"/>
                  </a:lnTo>
                  <a:lnTo>
                    <a:pt x="381" y="2060"/>
                  </a:lnTo>
                  <a:lnTo>
                    <a:pt x="381" y="2060"/>
                  </a:lnTo>
                  <a:lnTo>
                    <a:pt x="382" y="2060"/>
                  </a:lnTo>
                  <a:lnTo>
                    <a:pt x="382" y="2060"/>
                  </a:lnTo>
                  <a:lnTo>
                    <a:pt x="383" y="2060"/>
                  </a:lnTo>
                  <a:lnTo>
                    <a:pt x="383" y="2060"/>
                  </a:lnTo>
                  <a:lnTo>
                    <a:pt x="384" y="2060"/>
                  </a:lnTo>
                  <a:lnTo>
                    <a:pt x="384" y="2060"/>
                  </a:lnTo>
                  <a:lnTo>
                    <a:pt x="385" y="2060"/>
                  </a:lnTo>
                  <a:lnTo>
                    <a:pt x="385" y="2060"/>
                  </a:lnTo>
                  <a:lnTo>
                    <a:pt x="386" y="2060"/>
                  </a:lnTo>
                  <a:lnTo>
                    <a:pt x="386" y="2060"/>
                  </a:lnTo>
                  <a:lnTo>
                    <a:pt x="387" y="2060"/>
                  </a:lnTo>
                  <a:lnTo>
                    <a:pt x="387" y="2060"/>
                  </a:lnTo>
                  <a:lnTo>
                    <a:pt x="388" y="2060"/>
                  </a:lnTo>
                  <a:lnTo>
                    <a:pt x="388" y="2060"/>
                  </a:lnTo>
                  <a:lnTo>
                    <a:pt x="389" y="2060"/>
                  </a:lnTo>
                  <a:lnTo>
                    <a:pt x="389" y="2060"/>
                  </a:lnTo>
                  <a:lnTo>
                    <a:pt x="390" y="2060"/>
                  </a:lnTo>
                  <a:lnTo>
                    <a:pt x="390" y="2060"/>
                  </a:lnTo>
                  <a:lnTo>
                    <a:pt x="391" y="2060"/>
                  </a:lnTo>
                  <a:lnTo>
                    <a:pt x="391" y="2060"/>
                  </a:lnTo>
                  <a:lnTo>
                    <a:pt x="392" y="2060"/>
                  </a:lnTo>
                  <a:lnTo>
                    <a:pt x="392" y="2060"/>
                  </a:lnTo>
                  <a:lnTo>
                    <a:pt x="393" y="2060"/>
                  </a:lnTo>
                  <a:lnTo>
                    <a:pt x="393" y="2060"/>
                  </a:lnTo>
                  <a:lnTo>
                    <a:pt x="394" y="2060"/>
                  </a:lnTo>
                  <a:lnTo>
                    <a:pt x="394" y="2060"/>
                  </a:lnTo>
                  <a:lnTo>
                    <a:pt x="395" y="2060"/>
                  </a:lnTo>
                  <a:lnTo>
                    <a:pt x="395" y="2060"/>
                  </a:lnTo>
                  <a:lnTo>
                    <a:pt x="396" y="2060"/>
                  </a:lnTo>
                  <a:lnTo>
                    <a:pt x="396" y="2060"/>
                  </a:lnTo>
                  <a:lnTo>
                    <a:pt x="397" y="2060"/>
                  </a:lnTo>
                  <a:lnTo>
                    <a:pt x="397" y="2060"/>
                  </a:lnTo>
                  <a:lnTo>
                    <a:pt x="398" y="2060"/>
                  </a:lnTo>
                  <a:lnTo>
                    <a:pt x="398" y="2060"/>
                  </a:lnTo>
                  <a:lnTo>
                    <a:pt x="399" y="2060"/>
                  </a:lnTo>
                  <a:lnTo>
                    <a:pt x="399" y="2060"/>
                  </a:lnTo>
                  <a:lnTo>
                    <a:pt x="400" y="2060"/>
                  </a:lnTo>
                  <a:lnTo>
                    <a:pt x="400" y="2060"/>
                  </a:lnTo>
                  <a:lnTo>
                    <a:pt x="401" y="2060"/>
                  </a:lnTo>
                  <a:lnTo>
                    <a:pt x="401" y="2060"/>
                  </a:lnTo>
                  <a:lnTo>
                    <a:pt x="402" y="2060"/>
                  </a:lnTo>
                  <a:lnTo>
                    <a:pt x="402" y="2060"/>
                  </a:lnTo>
                  <a:lnTo>
                    <a:pt x="403" y="2060"/>
                  </a:lnTo>
                  <a:lnTo>
                    <a:pt x="403" y="2060"/>
                  </a:lnTo>
                  <a:lnTo>
                    <a:pt x="404" y="2060"/>
                  </a:lnTo>
                  <a:lnTo>
                    <a:pt x="404" y="2060"/>
                  </a:lnTo>
                  <a:lnTo>
                    <a:pt x="405" y="2060"/>
                  </a:lnTo>
                  <a:lnTo>
                    <a:pt x="405" y="2060"/>
                  </a:lnTo>
                  <a:lnTo>
                    <a:pt x="406" y="2060"/>
                  </a:lnTo>
                  <a:lnTo>
                    <a:pt x="406" y="2060"/>
                  </a:lnTo>
                  <a:lnTo>
                    <a:pt x="407" y="2060"/>
                  </a:lnTo>
                  <a:lnTo>
                    <a:pt x="407" y="2060"/>
                  </a:lnTo>
                  <a:lnTo>
                    <a:pt x="408" y="2060"/>
                  </a:lnTo>
                  <a:lnTo>
                    <a:pt x="408" y="2060"/>
                  </a:lnTo>
                  <a:lnTo>
                    <a:pt x="409" y="2060"/>
                  </a:lnTo>
                  <a:lnTo>
                    <a:pt x="409" y="2060"/>
                  </a:lnTo>
                  <a:lnTo>
                    <a:pt x="410" y="2060"/>
                  </a:lnTo>
                  <a:lnTo>
                    <a:pt x="410" y="2060"/>
                  </a:lnTo>
                  <a:lnTo>
                    <a:pt x="411" y="2060"/>
                  </a:lnTo>
                  <a:lnTo>
                    <a:pt x="411" y="2060"/>
                  </a:lnTo>
                  <a:lnTo>
                    <a:pt x="412" y="2060"/>
                  </a:lnTo>
                  <a:lnTo>
                    <a:pt x="412" y="2060"/>
                  </a:lnTo>
                  <a:lnTo>
                    <a:pt x="413" y="2060"/>
                  </a:lnTo>
                  <a:lnTo>
                    <a:pt x="413" y="2060"/>
                  </a:lnTo>
                  <a:lnTo>
                    <a:pt x="414" y="2060"/>
                  </a:lnTo>
                  <a:lnTo>
                    <a:pt x="414" y="2060"/>
                  </a:lnTo>
                  <a:lnTo>
                    <a:pt x="415" y="2060"/>
                  </a:lnTo>
                  <a:lnTo>
                    <a:pt x="415" y="2060"/>
                  </a:lnTo>
                  <a:lnTo>
                    <a:pt x="416" y="2060"/>
                  </a:lnTo>
                  <a:lnTo>
                    <a:pt x="416" y="2060"/>
                  </a:lnTo>
                  <a:lnTo>
                    <a:pt x="417" y="2060"/>
                  </a:lnTo>
                  <a:lnTo>
                    <a:pt x="417" y="2060"/>
                  </a:lnTo>
                  <a:lnTo>
                    <a:pt x="418" y="2060"/>
                  </a:lnTo>
                  <a:lnTo>
                    <a:pt x="418" y="2060"/>
                  </a:lnTo>
                  <a:lnTo>
                    <a:pt x="419" y="2060"/>
                  </a:lnTo>
                  <a:lnTo>
                    <a:pt x="419" y="2060"/>
                  </a:lnTo>
                  <a:lnTo>
                    <a:pt x="420" y="2060"/>
                  </a:lnTo>
                  <a:lnTo>
                    <a:pt x="420" y="2060"/>
                  </a:lnTo>
                  <a:lnTo>
                    <a:pt x="421" y="2060"/>
                  </a:lnTo>
                  <a:lnTo>
                    <a:pt x="421" y="2060"/>
                  </a:lnTo>
                  <a:lnTo>
                    <a:pt x="422" y="2060"/>
                  </a:lnTo>
                  <a:lnTo>
                    <a:pt x="422" y="2060"/>
                  </a:lnTo>
                  <a:lnTo>
                    <a:pt x="423" y="2060"/>
                  </a:lnTo>
                  <a:lnTo>
                    <a:pt x="423" y="2060"/>
                  </a:lnTo>
                  <a:lnTo>
                    <a:pt x="424" y="2060"/>
                  </a:lnTo>
                  <a:lnTo>
                    <a:pt x="424" y="2060"/>
                  </a:lnTo>
                  <a:lnTo>
                    <a:pt x="425" y="2060"/>
                  </a:lnTo>
                  <a:lnTo>
                    <a:pt x="425" y="2060"/>
                  </a:lnTo>
                  <a:lnTo>
                    <a:pt x="426" y="2060"/>
                  </a:lnTo>
                  <a:lnTo>
                    <a:pt x="426" y="2060"/>
                  </a:lnTo>
                  <a:lnTo>
                    <a:pt x="427" y="2060"/>
                  </a:lnTo>
                  <a:lnTo>
                    <a:pt x="427" y="2060"/>
                  </a:lnTo>
                  <a:lnTo>
                    <a:pt x="428" y="2060"/>
                  </a:lnTo>
                  <a:lnTo>
                    <a:pt x="428" y="2060"/>
                  </a:lnTo>
                  <a:lnTo>
                    <a:pt x="429" y="2060"/>
                  </a:lnTo>
                  <a:lnTo>
                    <a:pt x="429" y="2060"/>
                  </a:lnTo>
                  <a:lnTo>
                    <a:pt x="430" y="2060"/>
                  </a:lnTo>
                  <a:lnTo>
                    <a:pt x="430" y="2060"/>
                  </a:lnTo>
                  <a:lnTo>
                    <a:pt x="431" y="2060"/>
                  </a:lnTo>
                  <a:lnTo>
                    <a:pt x="431" y="2060"/>
                  </a:lnTo>
                  <a:lnTo>
                    <a:pt x="432" y="2060"/>
                  </a:lnTo>
                  <a:lnTo>
                    <a:pt x="432" y="2060"/>
                  </a:lnTo>
                  <a:lnTo>
                    <a:pt x="433" y="2060"/>
                  </a:lnTo>
                  <a:lnTo>
                    <a:pt x="433" y="2060"/>
                  </a:lnTo>
                  <a:lnTo>
                    <a:pt x="434" y="2060"/>
                  </a:lnTo>
                  <a:lnTo>
                    <a:pt x="434" y="2060"/>
                  </a:lnTo>
                  <a:lnTo>
                    <a:pt x="435" y="2060"/>
                  </a:lnTo>
                  <a:lnTo>
                    <a:pt x="435" y="2060"/>
                  </a:lnTo>
                  <a:lnTo>
                    <a:pt x="436" y="2060"/>
                  </a:lnTo>
                  <a:lnTo>
                    <a:pt x="436" y="2060"/>
                  </a:lnTo>
                  <a:lnTo>
                    <a:pt x="437" y="2060"/>
                  </a:lnTo>
                  <a:lnTo>
                    <a:pt x="437" y="2060"/>
                  </a:lnTo>
                  <a:lnTo>
                    <a:pt x="438" y="2060"/>
                  </a:lnTo>
                  <a:lnTo>
                    <a:pt x="438" y="2060"/>
                  </a:lnTo>
                  <a:lnTo>
                    <a:pt x="439" y="2060"/>
                  </a:lnTo>
                  <a:lnTo>
                    <a:pt x="439" y="2060"/>
                  </a:lnTo>
                  <a:lnTo>
                    <a:pt x="440" y="2060"/>
                  </a:lnTo>
                  <a:lnTo>
                    <a:pt x="440" y="2060"/>
                  </a:lnTo>
                  <a:lnTo>
                    <a:pt x="441" y="2060"/>
                  </a:lnTo>
                  <a:lnTo>
                    <a:pt x="441" y="2060"/>
                  </a:lnTo>
                  <a:lnTo>
                    <a:pt x="442" y="2060"/>
                  </a:lnTo>
                  <a:lnTo>
                    <a:pt x="442" y="2060"/>
                  </a:lnTo>
                  <a:lnTo>
                    <a:pt x="443" y="2060"/>
                  </a:lnTo>
                  <a:lnTo>
                    <a:pt x="443" y="2060"/>
                  </a:lnTo>
                  <a:lnTo>
                    <a:pt x="444" y="2060"/>
                  </a:lnTo>
                  <a:lnTo>
                    <a:pt x="444" y="2060"/>
                  </a:lnTo>
                  <a:lnTo>
                    <a:pt x="445" y="2060"/>
                  </a:lnTo>
                  <a:lnTo>
                    <a:pt x="445" y="2060"/>
                  </a:lnTo>
                  <a:lnTo>
                    <a:pt x="446" y="2060"/>
                  </a:lnTo>
                  <a:lnTo>
                    <a:pt x="446" y="2060"/>
                  </a:lnTo>
                  <a:lnTo>
                    <a:pt x="447" y="2060"/>
                  </a:lnTo>
                  <a:lnTo>
                    <a:pt x="447" y="2060"/>
                  </a:lnTo>
                  <a:lnTo>
                    <a:pt x="448" y="2060"/>
                  </a:lnTo>
                  <a:lnTo>
                    <a:pt x="448" y="2060"/>
                  </a:lnTo>
                  <a:lnTo>
                    <a:pt x="449" y="2060"/>
                  </a:lnTo>
                  <a:lnTo>
                    <a:pt x="449" y="2060"/>
                  </a:lnTo>
                  <a:lnTo>
                    <a:pt x="450" y="2060"/>
                  </a:lnTo>
                  <a:lnTo>
                    <a:pt x="450" y="2060"/>
                  </a:lnTo>
                  <a:lnTo>
                    <a:pt x="451" y="2060"/>
                  </a:lnTo>
                  <a:lnTo>
                    <a:pt x="451" y="2060"/>
                  </a:lnTo>
                  <a:lnTo>
                    <a:pt x="452" y="2060"/>
                  </a:lnTo>
                  <a:lnTo>
                    <a:pt x="452" y="2060"/>
                  </a:lnTo>
                  <a:lnTo>
                    <a:pt x="453" y="2060"/>
                  </a:lnTo>
                  <a:lnTo>
                    <a:pt x="453" y="2060"/>
                  </a:lnTo>
                  <a:lnTo>
                    <a:pt x="454" y="2060"/>
                  </a:lnTo>
                  <a:lnTo>
                    <a:pt x="454" y="2060"/>
                  </a:lnTo>
                  <a:lnTo>
                    <a:pt x="455" y="2060"/>
                  </a:lnTo>
                  <a:lnTo>
                    <a:pt x="455" y="2060"/>
                  </a:lnTo>
                  <a:lnTo>
                    <a:pt x="456" y="2060"/>
                  </a:lnTo>
                  <a:lnTo>
                    <a:pt x="456" y="2060"/>
                  </a:lnTo>
                  <a:lnTo>
                    <a:pt x="457" y="2060"/>
                  </a:lnTo>
                  <a:lnTo>
                    <a:pt x="457" y="2060"/>
                  </a:lnTo>
                  <a:lnTo>
                    <a:pt x="458" y="2060"/>
                  </a:lnTo>
                  <a:lnTo>
                    <a:pt x="458" y="2060"/>
                  </a:lnTo>
                  <a:lnTo>
                    <a:pt x="459" y="2060"/>
                  </a:lnTo>
                  <a:lnTo>
                    <a:pt x="459" y="2060"/>
                  </a:lnTo>
                  <a:lnTo>
                    <a:pt x="460" y="2060"/>
                  </a:lnTo>
                  <a:lnTo>
                    <a:pt x="460" y="2060"/>
                  </a:lnTo>
                  <a:lnTo>
                    <a:pt x="461" y="2060"/>
                  </a:lnTo>
                  <a:lnTo>
                    <a:pt x="461" y="2060"/>
                  </a:lnTo>
                  <a:lnTo>
                    <a:pt x="462" y="2060"/>
                  </a:lnTo>
                  <a:lnTo>
                    <a:pt x="462" y="2060"/>
                  </a:lnTo>
                  <a:lnTo>
                    <a:pt x="463" y="2060"/>
                  </a:lnTo>
                  <a:lnTo>
                    <a:pt x="463" y="2060"/>
                  </a:lnTo>
                  <a:lnTo>
                    <a:pt x="464" y="2060"/>
                  </a:lnTo>
                  <a:lnTo>
                    <a:pt x="464" y="2060"/>
                  </a:lnTo>
                  <a:lnTo>
                    <a:pt x="465" y="2060"/>
                  </a:lnTo>
                  <a:lnTo>
                    <a:pt x="465" y="2060"/>
                  </a:lnTo>
                  <a:lnTo>
                    <a:pt x="466" y="2060"/>
                  </a:lnTo>
                  <a:lnTo>
                    <a:pt x="466" y="2060"/>
                  </a:lnTo>
                  <a:lnTo>
                    <a:pt x="467" y="2060"/>
                  </a:lnTo>
                  <a:lnTo>
                    <a:pt x="467" y="2060"/>
                  </a:lnTo>
                  <a:lnTo>
                    <a:pt x="468" y="2060"/>
                  </a:lnTo>
                  <a:lnTo>
                    <a:pt x="468" y="2060"/>
                  </a:lnTo>
                  <a:lnTo>
                    <a:pt x="469" y="2060"/>
                  </a:lnTo>
                  <a:lnTo>
                    <a:pt x="469" y="2060"/>
                  </a:lnTo>
                  <a:lnTo>
                    <a:pt x="470" y="2060"/>
                  </a:lnTo>
                  <a:lnTo>
                    <a:pt x="470" y="2060"/>
                  </a:lnTo>
                  <a:lnTo>
                    <a:pt x="471" y="2060"/>
                  </a:lnTo>
                  <a:lnTo>
                    <a:pt x="471" y="2060"/>
                  </a:lnTo>
                  <a:lnTo>
                    <a:pt x="472" y="2060"/>
                  </a:lnTo>
                  <a:lnTo>
                    <a:pt x="472" y="2060"/>
                  </a:lnTo>
                  <a:lnTo>
                    <a:pt x="473" y="2060"/>
                  </a:lnTo>
                  <a:lnTo>
                    <a:pt x="473" y="2060"/>
                  </a:lnTo>
                  <a:lnTo>
                    <a:pt x="474" y="2060"/>
                  </a:lnTo>
                  <a:lnTo>
                    <a:pt x="474" y="2060"/>
                  </a:lnTo>
                  <a:lnTo>
                    <a:pt x="475" y="2060"/>
                  </a:lnTo>
                  <a:lnTo>
                    <a:pt x="475" y="2060"/>
                  </a:lnTo>
                  <a:lnTo>
                    <a:pt x="476" y="2060"/>
                  </a:lnTo>
                  <a:lnTo>
                    <a:pt x="476" y="2060"/>
                  </a:lnTo>
                  <a:lnTo>
                    <a:pt x="477" y="2060"/>
                  </a:lnTo>
                  <a:lnTo>
                    <a:pt x="477" y="2060"/>
                  </a:lnTo>
                  <a:lnTo>
                    <a:pt x="478" y="2060"/>
                  </a:lnTo>
                  <a:lnTo>
                    <a:pt x="478" y="2060"/>
                  </a:lnTo>
                  <a:lnTo>
                    <a:pt x="479" y="2060"/>
                  </a:lnTo>
                  <a:lnTo>
                    <a:pt x="479" y="2060"/>
                  </a:lnTo>
                  <a:lnTo>
                    <a:pt x="480" y="2060"/>
                  </a:lnTo>
                  <a:lnTo>
                    <a:pt x="480" y="2060"/>
                  </a:lnTo>
                  <a:lnTo>
                    <a:pt x="481" y="2060"/>
                  </a:lnTo>
                  <a:lnTo>
                    <a:pt x="481" y="2060"/>
                  </a:lnTo>
                  <a:lnTo>
                    <a:pt x="482" y="2060"/>
                  </a:lnTo>
                  <a:lnTo>
                    <a:pt x="482" y="2060"/>
                  </a:lnTo>
                  <a:lnTo>
                    <a:pt x="483" y="2060"/>
                  </a:lnTo>
                  <a:lnTo>
                    <a:pt x="483" y="2060"/>
                  </a:lnTo>
                  <a:lnTo>
                    <a:pt x="484" y="2060"/>
                  </a:lnTo>
                  <a:lnTo>
                    <a:pt x="484" y="2060"/>
                  </a:lnTo>
                  <a:lnTo>
                    <a:pt x="485" y="2060"/>
                  </a:lnTo>
                  <a:lnTo>
                    <a:pt x="485" y="2060"/>
                  </a:lnTo>
                  <a:lnTo>
                    <a:pt x="486" y="2060"/>
                  </a:lnTo>
                  <a:lnTo>
                    <a:pt x="486" y="2060"/>
                  </a:lnTo>
                  <a:lnTo>
                    <a:pt x="487" y="2060"/>
                  </a:lnTo>
                  <a:lnTo>
                    <a:pt x="487" y="2060"/>
                  </a:lnTo>
                  <a:lnTo>
                    <a:pt x="488" y="2060"/>
                  </a:lnTo>
                  <a:lnTo>
                    <a:pt x="488" y="2060"/>
                  </a:lnTo>
                  <a:lnTo>
                    <a:pt x="489" y="2060"/>
                  </a:lnTo>
                  <a:lnTo>
                    <a:pt x="489" y="2060"/>
                  </a:lnTo>
                  <a:lnTo>
                    <a:pt x="490" y="2060"/>
                  </a:lnTo>
                  <a:lnTo>
                    <a:pt x="490" y="2060"/>
                  </a:lnTo>
                  <a:lnTo>
                    <a:pt x="491" y="2060"/>
                  </a:lnTo>
                  <a:lnTo>
                    <a:pt x="491" y="2060"/>
                  </a:lnTo>
                  <a:lnTo>
                    <a:pt x="492" y="2060"/>
                  </a:lnTo>
                  <a:lnTo>
                    <a:pt x="492" y="2060"/>
                  </a:lnTo>
                  <a:lnTo>
                    <a:pt x="493" y="2060"/>
                  </a:lnTo>
                  <a:lnTo>
                    <a:pt x="493" y="2060"/>
                  </a:lnTo>
                  <a:lnTo>
                    <a:pt x="494" y="2060"/>
                  </a:lnTo>
                  <a:lnTo>
                    <a:pt x="494" y="2060"/>
                  </a:lnTo>
                  <a:lnTo>
                    <a:pt x="495" y="2060"/>
                  </a:lnTo>
                  <a:lnTo>
                    <a:pt x="495" y="2060"/>
                  </a:lnTo>
                  <a:lnTo>
                    <a:pt x="496" y="2060"/>
                  </a:lnTo>
                  <a:lnTo>
                    <a:pt x="496" y="2060"/>
                  </a:lnTo>
                  <a:lnTo>
                    <a:pt x="497" y="2060"/>
                  </a:lnTo>
                  <a:lnTo>
                    <a:pt x="497" y="2060"/>
                  </a:lnTo>
                  <a:lnTo>
                    <a:pt x="498" y="2060"/>
                  </a:lnTo>
                  <a:lnTo>
                    <a:pt x="498" y="2060"/>
                  </a:lnTo>
                  <a:lnTo>
                    <a:pt x="499" y="2060"/>
                  </a:lnTo>
                  <a:lnTo>
                    <a:pt x="499" y="2060"/>
                  </a:lnTo>
                  <a:lnTo>
                    <a:pt x="500" y="2060"/>
                  </a:lnTo>
                  <a:lnTo>
                    <a:pt x="500" y="2060"/>
                  </a:lnTo>
                  <a:lnTo>
                    <a:pt x="501" y="2060"/>
                  </a:lnTo>
                  <a:lnTo>
                    <a:pt x="501" y="2060"/>
                  </a:lnTo>
                  <a:lnTo>
                    <a:pt x="502" y="2060"/>
                  </a:lnTo>
                  <a:lnTo>
                    <a:pt x="502" y="2060"/>
                  </a:lnTo>
                  <a:lnTo>
                    <a:pt x="503" y="2060"/>
                  </a:lnTo>
                  <a:lnTo>
                    <a:pt x="503" y="2060"/>
                  </a:lnTo>
                  <a:lnTo>
                    <a:pt x="504" y="2060"/>
                  </a:lnTo>
                  <a:lnTo>
                    <a:pt x="504" y="2060"/>
                  </a:lnTo>
                  <a:lnTo>
                    <a:pt x="505" y="2060"/>
                  </a:lnTo>
                  <a:lnTo>
                    <a:pt x="505" y="2060"/>
                  </a:lnTo>
                  <a:lnTo>
                    <a:pt x="506" y="2060"/>
                  </a:lnTo>
                  <a:lnTo>
                    <a:pt x="506" y="2060"/>
                  </a:lnTo>
                  <a:lnTo>
                    <a:pt x="507" y="2060"/>
                  </a:lnTo>
                  <a:lnTo>
                    <a:pt x="507" y="2060"/>
                  </a:lnTo>
                  <a:lnTo>
                    <a:pt x="508" y="2060"/>
                  </a:lnTo>
                  <a:lnTo>
                    <a:pt x="508" y="2060"/>
                  </a:lnTo>
                  <a:lnTo>
                    <a:pt x="509" y="2060"/>
                  </a:lnTo>
                  <a:lnTo>
                    <a:pt x="509" y="2060"/>
                  </a:lnTo>
                  <a:lnTo>
                    <a:pt x="510" y="2060"/>
                  </a:lnTo>
                  <a:lnTo>
                    <a:pt x="510" y="2060"/>
                  </a:lnTo>
                  <a:lnTo>
                    <a:pt x="511" y="2060"/>
                  </a:lnTo>
                  <a:lnTo>
                    <a:pt x="511" y="2060"/>
                  </a:lnTo>
                  <a:lnTo>
                    <a:pt x="512" y="2060"/>
                  </a:lnTo>
                  <a:lnTo>
                    <a:pt x="512" y="2060"/>
                  </a:lnTo>
                  <a:lnTo>
                    <a:pt x="513" y="2060"/>
                  </a:lnTo>
                  <a:lnTo>
                    <a:pt x="513" y="2060"/>
                  </a:lnTo>
                  <a:lnTo>
                    <a:pt x="514" y="2060"/>
                  </a:lnTo>
                  <a:lnTo>
                    <a:pt x="514" y="2060"/>
                  </a:lnTo>
                  <a:lnTo>
                    <a:pt x="515" y="2060"/>
                  </a:lnTo>
                  <a:lnTo>
                    <a:pt x="515" y="2060"/>
                  </a:lnTo>
                  <a:lnTo>
                    <a:pt x="516" y="2060"/>
                  </a:lnTo>
                  <a:lnTo>
                    <a:pt x="516" y="2060"/>
                  </a:lnTo>
                  <a:lnTo>
                    <a:pt x="517" y="2060"/>
                  </a:lnTo>
                  <a:lnTo>
                    <a:pt x="517" y="2060"/>
                  </a:lnTo>
                  <a:lnTo>
                    <a:pt x="518" y="2060"/>
                  </a:lnTo>
                  <a:lnTo>
                    <a:pt x="518" y="2060"/>
                  </a:lnTo>
                  <a:lnTo>
                    <a:pt x="519" y="2060"/>
                  </a:lnTo>
                  <a:lnTo>
                    <a:pt x="519" y="2060"/>
                  </a:lnTo>
                  <a:lnTo>
                    <a:pt x="520" y="2060"/>
                  </a:lnTo>
                  <a:lnTo>
                    <a:pt x="520" y="2060"/>
                  </a:lnTo>
                  <a:lnTo>
                    <a:pt x="521" y="2060"/>
                  </a:lnTo>
                  <a:lnTo>
                    <a:pt x="521" y="2060"/>
                  </a:lnTo>
                  <a:lnTo>
                    <a:pt x="522" y="2060"/>
                  </a:lnTo>
                  <a:lnTo>
                    <a:pt x="522" y="2060"/>
                  </a:lnTo>
                  <a:lnTo>
                    <a:pt x="523" y="2060"/>
                  </a:lnTo>
                  <a:lnTo>
                    <a:pt x="523" y="2060"/>
                  </a:lnTo>
                  <a:lnTo>
                    <a:pt x="524" y="2060"/>
                  </a:lnTo>
                  <a:lnTo>
                    <a:pt x="524" y="2060"/>
                  </a:lnTo>
                  <a:lnTo>
                    <a:pt x="525" y="2060"/>
                  </a:lnTo>
                  <a:lnTo>
                    <a:pt x="525" y="2060"/>
                  </a:lnTo>
                  <a:lnTo>
                    <a:pt x="526" y="2060"/>
                  </a:lnTo>
                  <a:lnTo>
                    <a:pt x="526" y="2060"/>
                  </a:lnTo>
                  <a:lnTo>
                    <a:pt x="527" y="2060"/>
                  </a:lnTo>
                  <a:lnTo>
                    <a:pt x="527" y="2060"/>
                  </a:lnTo>
                  <a:lnTo>
                    <a:pt x="528" y="2060"/>
                  </a:lnTo>
                  <a:lnTo>
                    <a:pt x="528" y="2060"/>
                  </a:lnTo>
                  <a:lnTo>
                    <a:pt x="529" y="2060"/>
                  </a:lnTo>
                  <a:lnTo>
                    <a:pt x="529" y="2060"/>
                  </a:lnTo>
                  <a:lnTo>
                    <a:pt x="530" y="2060"/>
                  </a:lnTo>
                  <a:lnTo>
                    <a:pt x="530" y="2060"/>
                  </a:lnTo>
                  <a:lnTo>
                    <a:pt x="531" y="2060"/>
                  </a:lnTo>
                  <a:lnTo>
                    <a:pt x="531" y="2060"/>
                  </a:lnTo>
                  <a:lnTo>
                    <a:pt x="532" y="2060"/>
                  </a:lnTo>
                  <a:lnTo>
                    <a:pt x="532" y="2060"/>
                  </a:lnTo>
                  <a:lnTo>
                    <a:pt x="533" y="2060"/>
                  </a:lnTo>
                  <a:lnTo>
                    <a:pt x="533" y="2060"/>
                  </a:lnTo>
                  <a:lnTo>
                    <a:pt x="534" y="2060"/>
                  </a:lnTo>
                  <a:lnTo>
                    <a:pt x="534" y="2060"/>
                  </a:lnTo>
                  <a:lnTo>
                    <a:pt x="535" y="2060"/>
                  </a:lnTo>
                  <a:lnTo>
                    <a:pt x="535" y="2060"/>
                  </a:lnTo>
                  <a:lnTo>
                    <a:pt x="536" y="2060"/>
                  </a:lnTo>
                  <a:lnTo>
                    <a:pt x="536" y="2060"/>
                  </a:lnTo>
                  <a:lnTo>
                    <a:pt x="537" y="2060"/>
                  </a:lnTo>
                  <a:lnTo>
                    <a:pt x="537" y="2060"/>
                  </a:lnTo>
                  <a:lnTo>
                    <a:pt x="538" y="2060"/>
                  </a:lnTo>
                  <a:lnTo>
                    <a:pt x="538" y="2060"/>
                  </a:lnTo>
                  <a:lnTo>
                    <a:pt x="539" y="2060"/>
                  </a:lnTo>
                  <a:lnTo>
                    <a:pt x="539" y="2060"/>
                  </a:lnTo>
                  <a:lnTo>
                    <a:pt x="540" y="2060"/>
                  </a:lnTo>
                  <a:lnTo>
                    <a:pt x="540" y="2060"/>
                  </a:lnTo>
                  <a:lnTo>
                    <a:pt x="541" y="2060"/>
                  </a:lnTo>
                  <a:lnTo>
                    <a:pt x="541" y="2060"/>
                  </a:lnTo>
                  <a:lnTo>
                    <a:pt x="542" y="2060"/>
                  </a:lnTo>
                  <a:lnTo>
                    <a:pt x="542" y="2060"/>
                  </a:lnTo>
                  <a:lnTo>
                    <a:pt x="543" y="2060"/>
                  </a:lnTo>
                  <a:lnTo>
                    <a:pt x="543" y="2060"/>
                  </a:lnTo>
                  <a:lnTo>
                    <a:pt x="544" y="2060"/>
                  </a:lnTo>
                  <a:lnTo>
                    <a:pt x="544" y="2060"/>
                  </a:lnTo>
                  <a:lnTo>
                    <a:pt x="545" y="2060"/>
                  </a:lnTo>
                  <a:lnTo>
                    <a:pt x="545" y="2060"/>
                  </a:lnTo>
                  <a:lnTo>
                    <a:pt x="546" y="2060"/>
                  </a:lnTo>
                  <a:lnTo>
                    <a:pt x="546" y="2060"/>
                  </a:lnTo>
                  <a:lnTo>
                    <a:pt x="547" y="2060"/>
                  </a:lnTo>
                  <a:lnTo>
                    <a:pt x="547" y="2060"/>
                  </a:lnTo>
                  <a:lnTo>
                    <a:pt x="548" y="2060"/>
                  </a:lnTo>
                  <a:lnTo>
                    <a:pt x="548" y="2060"/>
                  </a:lnTo>
                  <a:lnTo>
                    <a:pt x="549" y="2060"/>
                  </a:lnTo>
                  <a:lnTo>
                    <a:pt x="549" y="2060"/>
                  </a:lnTo>
                  <a:lnTo>
                    <a:pt x="550" y="2060"/>
                  </a:lnTo>
                  <a:lnTo>
                    <a:pt x="550" y="2060"/>
                  </a:lnTo>
                  <a:lnTo>
                    <a:pt x="551" y="2060"/>
                  </a:lnTo>
                  <a:lnTo>
                    <a:pt x="551" y="2060"/>
                  </a:lnTo>
                  <a:lnTo>
                    <a:pt x="552" y="2060"/>
                  </a:lnTo>
                  <a:lnTo>
                    <a:pt x="552" y="2060"/>
                  </a:lnTo>
                  <a:lnTo>
                    <a:pt x="553" y="2060"/>
                  </a:lnTo>
                  <a:lnTo>
                    <a:pt x="553" y="2060"/>
                  </a:lnTo>
                  <a:lnTo>
                    <a:pt x="554" y="2060"/>
                  </a:lnTo>
                  <a:lnTo>
                    <a:pt x="554" y="2060"/>
                  </a:lnTo>
                  <a:lnTo>
                    <a:pt x="555" y="2060"/>
                  </a:lnTo>
                  <a:lnTo>
                    <a:pt x="555" y="2060"/>
                  </a:lnTo>
                  <a:lnTo>
                    <a:pt x="556" y="2060"/>
                  </a:lnTo>
                  <a:lnTo>
                    <a:pt x="556" y="2060"/>
                  </a:lnTo>
                  <a:lnTo>
                    <a:pt x="557" y="2060"/>
                  </a:lnTo>
                  <a:lnTo>
                    <a:pt x="557" y="2060"/>
                  </a:lnTo>
                  <a:lnTo>
                    <a:pt x="558" y="2060"/>
                  </a:lnTo>
                  <a:lnTo>
                    <a:pt x="558" y="2060"/>
                  </a:lnTo>
                  <a:lnTo>
                    <a:pt x="559" y="2060"/>
                  </a:lnTo>
                  <a:lnTo>
                    <a:pt x="559" y="2060"/>
                  </a:lnTo>
                  <a:lnTo>
                    <a:pt x="560" y="2060"/>
                  </a:lnTo>
                  <a:lnTo>
                    <a:pt x="560" y="2060"/>
                  </a:lnTo>
                  <a:lnTo>
                    <a:pt x="561" y="2060"/>
                  </a:lnTo>
                  <a:lnTo>
                    <a:pt x="561" y="2060"/>
                  </a:lnTo>
                  <a:lnTo>
                    <a:pt x="562" y="2060"/>
                  </a:lnTo>
                  <a:lnTo>
                    <a:pt x="562" y="2060"/>
                  </a:lnTo>
                  <a:lnTo>
                    <a:pt x="563" y="2060"/>
                  </a:lnTo>
                  <a:lnTo>
                    <a:pt x="563" y="2060"/>
                  </a:lnTo>
                  <a:lnTo>
                    <a:pt x="564" y="2060"/>
                  </a:lnTo>
                  <a:lnTo>
                    <a:pt x="564" y="2060"/>
                  </a:lnTo>
                  <a:lnTo>
                    <a:pt x="565" y="2060"/>
                  </a:lnTo>
                  <a:lnTo>
                    <a:pt x="565" y="2060"/>
                  </a:lnTo>
                  <a:lnTo>
                    <a:pt x="566" y="2060"/>
                  </a:lnTo>
                  <a:lnTo>
                    <a:pt x="566" y="2060"/>
                  </a:lnTo>
                  <a:lnTo>
                    <a:pt x="567" y="2060"/>
                  </a:lnTo>
                  <a:lnTo>
                    <a:pt x="567" y="2060"/>
                  </a:lnTo>
                  <a:lnTo>
                    <a:pt x="568" y="2060"/>
                  </a:lnTo>
                  <a:lnTo>
                    <a:pt x="568" y="2060"/>
                  </a:lnTo>
                  <a:lnTo>
                    <a:pt x="569" y="2060"/>
                  </a:lnTo>
                  <a:lnTo>
                    <a:pt x="569" y="2060"/>
                  </a:lnTo>
                  <a:lnTo>
                    <a:pt x="570" y="2060"/>
                  </a:lnTo>
                  <a:lnTo>
                    <a:pt x="570" y="2060"/>
                  </a:lnTo>
                  <a:lnTo>
                    <a:pt x="571" y="2060"/>
                  </a:lnTo>
                  <a:lnTo>
                    <a:pt x="571" y="2060"/>
                  </a:lnTo>
                  <a:lnTo>
                    <a:pt x="572" y="2060"/>
                  </a:lnTo>
                  <a:lnTo>
                    <a:pt x="572" y="2060"/>
                  </a:lnTo>
                  <a:lnTo>
                    <a:pt x="573" y="2060"/>
                  </a:lnTo>
                  <a:lnTo>
                    <a:pt x="573" y="2060"/>
                  </a:lnTo>
                  <a:lnTo>
                    <a:pt x="574" y="2060"/>
                  </a:lnTo>
                  <a:lnTo>
                    <a:pt x="574" y="2060"/>
                  </a:lnTo>
                  <a:lnTo>
                    <a:pt x="575" y="2060"/>
                  </a:lnTo>
                  <a:lnTo>
                    <a:pt x="575" y="2060"/>
                  </a:lnTo>
                  <a:lnTo>
                    <a:pt x="576" y="2060"/>
                  </a:lnTo>
                  <a:lnTo>
                    <a:pt x="576" y="2060"/>
                  </a:lnTo>
                  <a:lnTo>
                    <a:pt x="577" y="2060"/>
                  </a:lnTo>
                  <a:lnTo>
                    <a:pt x="577" y="2060"/>
                  </a:lnTo>
                  <a:lnTo>
                    <a:pt x="578" y="2060"/>
                  </a:lnTo>
                  <a:lnTo>
                    <a:pt x="578" y="2060"/>
                  </a:lnTo>
                  <a:lnTo>
                    <a:pt x="579" y="2060"/>
                  </a:lnTo>
                  <a:lnTo>
                    <a:pt x="579" y="2060"/>
                  </a:lnTo>
                  <a:lnTo>
                    <a:pt x="580" y="2060"/>
                  </a:lnTo>
                  <a:lnTo>
                    <a:pt x="580" y="2060"/>
                  </a:lnTo>
                  <a:lnTo>
                    <a:pt x="581" y="2060"/>
                  </a:lnTo>
                  <a:lnTo>
                    <a:pt x="581" y="2060"/>
                  </a:lnTo>
                  <a:lnTo>
                    <a:pt x="582" y="2060"/>
                  </a:lnTo>
                  <a:lnTo>
                    <a:pt x="582" y="2060"/>
                  </a:lnTo>
                  <a:lnTo>
                    <a:pt x="583" y="2060"/>
                  </a:lnTo>
                  <a:lnTo>
                    <a:pt x="583" y="2060"/>
                  </a:lnTo>
                  <a:lnTo>
                    <a:pt x="584" y="2060"/>
                  </a:lnTo>
                  <a:lnTo>
                    <a:pt x="584" y="2060"/>
                  </a:lnTo>
                  <a:lnTo>
                    <a:pt x="585" y="2060"/>
                  </a:lnTo>
                  <a:lnTo>
                    <a:pt x="585" y="2060"/>
                  </a:lnTo>
                  <a:lnTo>
                    <a:pt x="586" y="2060"/>
                  </a:lnTo>
                  <a:lnTo>
                    <a:pt x="586" y="2060"/>
                  </a:lnTo>
                  <a:lnTo>
                    <a:pt x="587" y="2060"/>
                  </a:lnTo>
                  <a:lnTo>
                    <a:pt x="587" y="2060"/>
                  </a:lnTo>
                  <a:lnTo>
                    <a:pt x="588" y="2060"/>
                  </a:lnTo>
                  <a:lnTo>
                    <a:pt x="588" y="2060"/>
                  </a:lnTo>
                  <a:lnTo>
                    <a:pt x="589" y="2060"/>
                  </a:lnTo>
                  <a:lnTo>
                    <a:pt x="589" y="2060"/>
                  </a:lnTo>
                  <a:lnTo>
                    <a:pt x="590" y="2060"/>
                  </a:lnTo>
                  <a:lnTo>
                    <a:pt x="590" y="2060"/>
                  </a:lnTo>
                  <a:lnTo>
                    <a:pt x="591" y="2060"/>
                  </a:lnTo>
                  <a:lnTo>
                    <a:pt x="591" y="2060"/>
                  </a:lnTo>
                  <a:lnTo>
                    <a:pt x="592" y="2060"/>
                  </a:lnTo>
                  <a:lnTo>
                    <a:pt x="592" y="2060"/>
                  </a:lnTo>
                  <a:lnTo>
                    <a:pt x="593" y="2060"/>
                  </a:lnTo>
                  <a:lnTo>
                    <a:pt x="593" y="2060"/>
                  </a:lnTo>
                  <a:lnTo>
                    <a:pt x="594" y="2060"/>
                  </a:lnTo>
                  <a:lnTo>
                    <a:pt x="594" y="2060"/>
                  </a:lnTo>
                  <a:lnTo>
                    <a:pt x="595" y="2060"/>
                  </a:lnTo>
                  <a:lnTo>
                    <a:pt x="595" y="2060"/>
                  </a:lnTo>
                  <a:lnTo>
                    <a:pt x="596" y="2060"/>
                  </a:lnTo>
                  <a:lnTo>
                    <a:pt x="596" y="2060"/>
                  </a:lnTo>
                  <a:lnTo>
                    <a:pt x="597" y="2060"/>
                  </a:lnTo>
                  <a:lnTo>
                    <a:pt x="597" y="2060"/>
                  </a:lnTo>
                  <a:lnTo>
                    <a:pt x="598" y="2060"/>
                  </a:lnTo>
                  <a:lnTo>
                    <a:pt x="598" y="2060"/>
                  </a:lnTo>
                  <a:lnTo>
                    <a:pt x="599" y="2060"/>
                  </a:lnTo>
                  <a:lnTo>
                    <a:pt x="599" y="2060"/>
                  </a:lnTo>
                  <a:lnTo>
                    <a:pt x="600" y="2060"/>
                  </a:lnTo>
                  <a:lnTo>
                    <a:pt x="600" y="2060"/>
                  </a:lnTo>
                  <a:lnTo>
                    <a:pt x="601" y="2060"/>
                  </a:lnTo>
                  <a:lnTo>
                    <a:pt x="601" y="2060"/>
                  </a:lnTo>
                  <a:lnTo>
                    <a:pt x="602" y="2060"/>
                  </a:lnTo>
                  <a:lnTo>
                    <a:pt x="602" y="2060"/>
                  </a:lnTo>
                  <a:lnTo>
                    <a:pt x="603" y="2060"/>
                  </a:lnTo>
                  <a:lnTo>
                    <a:pt x="603" y="2060"/>
                  </a:lnTo>
                  <a:lnTo>
                    <a:pt x="604" y="2060"/>
                  </a:lnTo>
                  <a:lnTo>
                    <a:pt x="604" y="2060"/>
                  </a:lnTo>
                  <a:lnTo>
                    <a:pt x="605" y="2060"/>
                  </a:lnTo>
                  <a:lnTo>
                    <a:pt x="605" y="2060"/>
                  </a:lnTo>
                  <a:lnTo>
                    <a:pt x="606" y="2060"/>
                  </a:lnTo>
                  <a:lnTo>
                    <a:pt x="606" y="2060"/>
                  </a:lnTo>
                  <a:lnTo>
                    <a:pt x="607" y="2060"/>
                  </a:lnTo>
                  <a:lnTo>
                    <a:pt x="607" y="2060"/>
                  </a:lnTo>
                  <a:lnTo>
                    <a:pt x="608" y="2060"/>
                  </a:lnTo>
                  <a:lnTo>
                    <a:pt x="608" y="2060"/>
                  </a:lnTo>
                  <a:lnTo>
                    <a:pt x="609" y="2060"/>
                  </a:lnTo>
                  <a:lnTo>
                    <a:pt x="609" y="2060"/>
                  </a:lnTo>
                  <a:lnTo>
                    <a:pt x="610" y="2060"/>
                  </a:lnTo>
                  <a:lnTo>
                    <a:pt x="610" y="2060"/>
                  </a:lnTo>
                  <a:lnTo>
                    <a:pt x="611" y="2060"/>
                  </a:lnTo>
                  <a:lnTo>
                    <a:pt x="611" y="2060"/>
                  </a:lnTo>
                  <a:lnTo>
                    <a:pt x="612" y="2060"/>
                  </a:lnTo>
                  <a:lnTo>
                    <a:pt x="612" y="2060"/>
                  </a:lnTo>
                  <a:lnTo>
                    <a:pt x="613" y="2060"/>
                  </a:lnTo>
                  <a:lnTo>
                    <a:pt x="613" y="2060"/>
                  </a:lnTo>
                  <a:lnTo>
                    <a:pt x="614" y="2060"/>
                  </a:lnTo>
                  <a:lnTo>
                    <a:pt x="614" y="2060"/>
                  </a:lnTo>
                  <a:lnTo>
                    <a:pt x="615" y="2060"/>
                  </a:lnTo>
                  <a:lnTo>
                    <a:pt x="615" y="2060"/>
                  </a:lnTo>
                  <a:lnTo>
                    <a:pt x="616" y="2060"/>
                  </a:lnTo>
                  <a:lnTo>
                    <a:pt x="616" y="2060"/>
                  </a:lnTo>
                  <a:lnTo>
                    <a:pt x="617" y="2060"/>
                  </a:lnTo>
                  <a:lnTo>
                    <a:pt x="617" y="2060"/>
                  </a:lnTo>
                  <a:lnTo>
                    <a:pt x="618" y="2060"/>
                  </a:lnTo>
                  <a:lnTo>
                    <a:pt x="618" y="2060"/>
                  </a:lnTo>
                  <a:lnTo>
                    <a:pt x="619" y="2060"/>
                  </a:lnTo>
                  <a:lnTo>
                    <a:pt x="619" y="2060"/>
                  </a:lnTo>
                  <a:lnTo>
                    <a:pt x="620" y="2060"/>
                  </a:lnTo>
                  <a:lnTo>
                    <a:pt x="620" y="2060"/>
                  </a:lnTo>
                  <a:lnTo>
                    <a:pt x="621" y="2060"/>
                  </a:lnTo>
                  <a:lnTo>
                    <a:pt x="621" y="2060"/>
                  </a:lnTo>
                  <a:lnTo>
                    <a:pt x="622" y="2060"/>
                  </a:lnTo>
                  <a:lnTo>
                    <a:pt x="622" y="2060"/>
                  </a:lnTo>
                  <a:lnTo>
                    <a:pt x="623" y="2060"/>
                  </a:lnTo>
                  <a:lnTo>
                    <a:pt x="623" y="2060"/>
                  </a:lnTo>
                  <a:lnTo>
                    <a:pt x="624" y="2060"/>
                  </a:lnTo>
                  <a:lnTo>
                    <a:pt x="624" y="2060"/>
                  </a:lnTo>
                  <a:lnTo>
                    <a:pt x="625" y="2060"/>
                  </a:lnTo>
                  <a:lnTo>
                    <a:pt x="626" y="2060"/>
                  </a:lnTo>
                  <a:lnTo>
                    <a:pt x="626" y="2060"/>
                  </a:lnTo>
                  <a:lnTo>
                    <a:pt x="626" y="2060"/>
                  </a:lnTo>
                  <a:lnTo>
                    <a:pt x="627" y="2060"/>
                  </a:lnTo>
                  <a:lnTo>
                    <a:pt x="628" y="2060"/>
                  </a:lnTo>
                  <a:lnTo>
                    <a:pt x="628" y="2060"/>
                  </a:lnTo>
                  <a:lnTo>
                    <a:pt x="629" y="2060"/>
                  </a:lnTo>
                  <a:lnTo>
                    <a:pt x="629" y="2060"/>
                  </a:lnTo>
                  <a:lnTo>
                    <a:pt x="630" y="2060"/>
                  </a:lnTo>
                  <a:lnTo>
                    <a:pt x="630" y="2060"/>
                  </a:lnTo>
                  <a:lnTo>
                    <a:pt x="631" y="2060"/>
                  </a:lnTo>
                  <a:lnTo>
                    <a:pt x="631" y="2060"/>
                  </a:lnTo>
                  <a:lnTo>
                    <a:pt x="632" y="2060"/>
                  </a:lnTo>
                  <a:lnTo>
                    <a:pt x="632" y="2060"/>
                  </a:lnTo>
                  <a:lnTo>
                    <a:pt x="633" y="2060"/>
                  </a:lnTo>
                  <a:lnTo>
                    <a:pt x="633" y="2060"/>
                  </a:lnTo>
                  <a:lnTo>
                    <a:pt x="634" y="2060"/>
                  </a:lnTo>
                  <a:lnTo>
                    <a:pt x="634" y="2060"/>
                  </a:lnTo>
                  <a:lnTo>
                    <a:pt x="635" y="2060"/>
                  </a:lnTo>
                  <a:lnTo>
                    <a:pt x="635" y="2060"/>
                  </a:lnTo>
                  <a:lnTo>
                    <a:pt x="636" y="2060"/>
                  </a:lnTo>
                  <a:lnTo>
                    <a:pt x="636" y="2060"/>
                  </a:lnTo>
                  <a:lnTo>
                    <a:pt x="637" y="2060"/>
                  </a:lnTo>
                  <a:lnTo>
                    <a:pt x="637" y="2060"/>
                  </a:lnTo>
                  <a:lnTo>
                    <a:pt x="638" y="2060"/>
                  </a:lnTo>
                  <a:lnTo>
                    <a:pt x="638" y="2060"/>
                  </a:lnTo>
                  <a:lnTo>
                    <a:pt x="639" y="2060"/>
                  </a:lnTo>
                  <a:lnTo>
                    <a:pt x="639" y="2060"/>
                  </a:lnTo>
                  <a:lnTo>
                    <a:pt x="640" y="2060"/>
                  </a:lnTo>
                  <a:lnTo>
                    <a:pt x="640" y="2060"/>
                  </a:lnTo>
                  <a:lnTo>
                    <a:pt x="641" y="2060"/>
                  </a:lnTo>
                  <a:lnTo>
                    <a:pt x="641" y="2060"/>
                  </a:lnTo>
                  <a:lnTo>
                    <a:pt x="642" y="2060"/>
                  </a:lnTo>
                  <a:lnTo>
                    <a:pt x="642" y="2060"/>
                  </a:lnTo>
                  <a:lnTo>
                    <a:pt x="643" y="2060"/>
                  </a:lnTo>
                  <a:lnTo>
                    <a:pt x="643" y="2060"/>
                  </a:lnTo>
                  <a:lnTo>
                    <a:pt x="644" y="2060"/>
                  </a:lnTo>
                  <a:lnTo>
                    <a:pt x="644" y="2060"/>
                  </a:lnTo>
                  <a:lnTo>
                    <a:pt x="645" y="2060"/>
                  </a:lnTo>
                  <a:lnTo>
                    <a:pt x="645" y="2060"/>
                  </a:lnTo>
                  <a:lnTo>
                    <a:pt x="646" y="2060"/>
                  </a:lnTo>
                  <a:lnTo>
                    <a:pt x="646" y="2060"/>
                  </a:lnTo>
                  <a:lnTo>
                    <a:pt x="647" y="2060"/>
                  </a:lnTo>
                  <a:lnTo>
                    <a:pt x="647" y="2060"/>
                  </a:lnTo>
                  <a:lnTo>
                    <a:pt x="647" y="2060"/>
                  </a:lnTo>
                  <a:lnTo>
                    <a:pt x="648" y="2060"/>
                  </a:lnTo>
                  <a:lnTo>
                    <a:pt x="649" y="2060"/>
                  </a:lnTo>
                  <a:lnTo>
                    <a:pt x="649" y="2060"/>
                  </a:lnTo>
                  <a:lnTo>
                    <a:pt x="649" y="2060"/>
                  </a:lnTo>
                  <a:lnTo>
                    <a:pt x="650" y="2060"/>
                  </a:lnTo>
                  <a:lnTo>
                    <a:pt x="651" y="2060"/>
                  </a:lnTo>
                  <a:lnTo>
                    <a:pt x="651" y="2060"/>
                  </a:lnTo>
                  <a:lnTo>
                    <a:pt x="651" y="2060"/>
                  </a:lnTo>
                  <a:lnTo>
                    <a:pt x="652" y="2060"/>
                  </a:lnTo>
                  <a:lnTo>
                    <a:pt x="653" y="2060"/>
                  </a:lnTo>
                  <a:lnTo>
                    <a:pt x="653" y="2060"/>
                  </a:lnTo>
                  <a:lnTo>
                    <a:pt x="654" y="2060"/>
                  </a:lnTo>
                  <a:lnTo>
                    <a:pt x="654" y="2060"/>
                  </a:lnTo>
                  <a:lnTo>
                    <a:pt x="655" y="2060"/>
                  </a:lnTo>
                  <a:lnTo>
                    <a:pt x="655" y="2060"/>
                  </a:lnTo>
                  <a:lnTo>
                    <a:pt x="656" y="2060"/>
                  </a:lnTo>
                  <a:lnTo>
                    <a:pt x="656" y="2060"/>
                  </a:lnTo>
                  <a:lnTo>
                    <a:pt x="657" y="2060"/>
                  </a:lnTo>
                  <a:lnTo>
                    <a:pt x="657" y="2060"/>
                  </a:lnTo>
                  <a:lnTo>
                    <a:pt x="658" y="2060"/>
                  </a:lnTo>
                  <a:lnTo>
                    <a:pt x="658" y="2060"/>
                  </a:lnTo>
                  <a:lnTo>
                    <a:pt x="659" y="2060"/>
                  </a:lnTo>
                  <a:lnTo>
                    <a:pt x="659" y="2060"/>
                  </a:lnTo>
                  <a:lnTo>
                    <a:pt x="660" y="2060"/>
                  </a:lnTo>
                  <a:lnTo>
                    <a:pt x="660" y="2060"/>
                  </a:lnTo>
                  <a:lnTo>
                    <a:pt x="661" y="2060"/>
                  </a:lnTo>
                  <a:lnTo>
                    <a:pt x="661" y="2060"/>
                  </a:lnTo>
                  <a:lnTo>
                    <a:pt x="662" y="2060"/>
                  </a:lnTo>
                  <a:lnTo>
                    <a:pt x="662" y="2060"/>
                  </a:lnTo>
                  <a:lnTo>
                    <a:pt x="663" y="2060"/>
                  </a:lnTo>
                  <a:lnTo>
                    <a:pt x="663" y="2060"/>
                  </a:lnTo>
                  <a:lnTo>
                    <a:pt x="664" y="2060"/>
                  </a:lnTo>
                  <a:lnTo>
                    <a:pt x="664" y="2060"/>
                  </a:lnTo>
                  <a:lnTo>
                    <a:pt x="665" y="2060"/>
                  </a:lnTo>
                  <a:lnTo>
                    <a:pt x="665" y="2060"/>
                  </a:lnTo>
                  <a:lnTo>
                    <a:pt x="666" y="2060"/>
                  </a:lnTo>
                  <a:lnTo>
                    <a:pt x="666" y="2060"/>
                  </a:lnTo>
                  <a:lnTo>
                    <a:pt x="667" y="2060"/>
                  </a:lnTo>
                  <a:lnTo>
                    <a:pt x="667" y="2060"/>
                  </a:lnTo>
                  <a:lnTo>
                    <a:pt x="668" y="2060"/>
                  </a:lnTo>
                  <a:lnTo>
                    <a:pt x="668" y="2060"/>
                  </a:lnTo>
                  <a:lnTo>
                    <a:pt x="669" y="2060"/>
                  </a:lnTo>
                  <a:lnTo>
                    <a:pt x="669" y="2060"/>
                  </a:lnTo>
                  <a:lnTo>
                    <a:pt x="670" y="2060"/>
                  </a:lnTo>
                  <a:lnTo>
                    <a:pt x="670" y="2060"/>
                  </a:lnTo>
                  <a:lnTo>
                    <a:pt x="671" y="2060"/>
                  </a:lnTo>
                  <a:lnTo>
                    <a:pt x="671" y="2060"/>
                  </a:lnTo>
                  <a:lnTo>
                    <a:pt x="672" y="2060"/>
                  </a:lnTo>
                  <a:lnTo>
                    <a:pt x="672" y="2060"/>
                  </a:lnTo>
                  <a:lnTo>
                    <a:pt x="672" y="2060"/>
                  </a:lnTo>
                  <a:lnTo>
                    <a:pt x="673" y="2060"/>
                  </a:lnTo>
                  <a:lnTo>
                    <a:pt x="674" y="2060"/>
                  </a:lnTo>
                  <a:lnTo>
                    <a:pt x="674" y="2060"/>
                  </a:lnTo>
                  <a:lnTo>
                    <a:pt x="674" y="2060"/>
                  </a:lnTo>
                  <a:lnTo>
                    <a:pt x="675" y="2060"/>
                  </a:lnTo>
                  <a:lnTo>
                    <a:pt x="676" y="2060"/>
                  </a:lnTo>
                  <a:lnTo>
                    <a:pt x="676" y="2060"/>
                  </a:lnTo>
                  <a:lnTo>
                    <a:pt x="677" y="2060"/>
                  </a:lnTo>
                  <a:lnTo>
                    <a:pt x="677" y="2060"/>
                  </a:lnTo>
                  <a:lnTo>
                    <a:pt x="678" y="2060"/>
                  </a:lnTo>
                  <a:lnTo>
                    <a:pt x="678" y="2060"/>
                  </a:lnTo>
                  <a:lnTo>
                    <a:pt x="679" y="2060"/>
                  </a:lnTo>
                  <a:lnTo>
                    <a:pt x="679" y="2060"/>
                  </a:lnTo>
                  <a:lnTo>
                    <a:pt x="680" y="2060"/>
                  </a:lnTo>
                  <a:lnTo>
                    <a:pt x="680" y="2060"/>
                  </a:lnTo>
                  <a:lnTo>
                    <a:pt x="681" y="2060"/>
                  </a:lnTo>
                  <a:lnTo>
                    <a:pt x="681" y="2060"/>
                  </a:lnTo>
                  <a:lnTo>
                    <a:pt x="682" y="2060"/>
                  </a:lnTo>
                  <a:lnTo>
                    <a:pt x="682" y="2060"/>
                  </a:lnTo>
                  <a:lnTo>
                    <a:pt x="683" y="2060"/>
                  </a:lnTo>
                  <a:lnTo>
                    <a:pt x="683" y="2060"/>
                  </a:lnTo>
                  <a:lnTo>
                    <a:pt x="684" y="2060"/>
                  </a:lnTo>
                  <a:lnTo>
                    <a:pt x="684" y="2060"/>
                  </a:lnTo>
                  <a:lnTo>
                    <a:pt x="685" y="2060"/>
                  </a:lnTo>
                  <a:lnTo>
                    <a:pt x="685" y="2060"/>
                  </a:lnTo>
                  <a:lnTo>
                    <a:pt x="686" y="2060"/>
                  </a:lnTo>
                  <a:lnTo>
                    <a:pt x="686" y="2060"/>
                  </a:lnTo>
                  <a:lnTo>
                    <a:pt x="687" y="2060"/>
                  </a:lnTo>
                  <a:lnTo>
                    <a:pt x="687" y="2060"/>
                  </a:lnTo>
                  <a:lnTo>
                    <a:pt x="688" y="2060"/>
                  </a:lnTo>
                  <a:lnTo>
                    <a:pt x="688" y="2060"/>
                  </a:lnTo>
                  <a:lnTo>
                    <a:pt x="689" y="2060"/>
                  </a:lnTo>
                  <a:lnTo>
                    <a:pt x="689" y="2060"/>
                  </a:lnTo>
                  <a:lnTo>
                    <a:pt x="690" y="2060"/>
                  </a:lnTo>
                  <a:lnTo>
                    <a:pt x="690" y="2060"/>
                  </a:lnTo>
                  <a:lnTo>
                    <a:pt x="691" y="2060"/>
                  </a:lnTo>
                  <a:lnTo>
                    <a:pt x="691" y="2060"/>
                  </a:lnTo>
                  <a:lnTo>
                    <a:pt x="692" y="2060"/>
                  </a:lnTo>
                  <a:lnTo>
                    <a:pt x="692" y="2060"/>
                  </a:lnTo>
                  <a:lnTo>
                    <a:pt x="693" y="2060"/>
                  </a:lnTo>
                  <a:lnTo>
                    <a:pt x="693" y="2060"/>
                  </a:lnTo>
                  <a:lnTo>
                    <a:pt x="694" y="2060"/>
                  </a:lnTo>
                  <a:lnTo>
                    <a:pt x="694" y="2060"/>
                  </a:lnTo>
                  <a:lnTo>
                    <a:pt x="695" y="2060"/>
                  </a:lnTo>
                  <a:lnTo>
                    <a:pt x="695" y="2060"/>
                  </a:lnTo>
                  <a:lnTo>
                    <a:pt x="695" y="2060"/>
                  </a:lnTo>
                  <a:lnTo>
                    <a:pt x="696" y="2060"/>
                  </a:lnTo>
                  <a:lnTo>
                    <a:pt x="697" y="2060"/>
                  </a:lnTo>
                  <a:lnTo>
                    <a:pt x="697" y="2060"/>
                  </a:lnTo>
                  <a:lnTo>
                    <a:pt x="697" y="2060"/>
                  </a:lnTo>
                  <a:lnTo>
                    <a:pt x="698" y="2060"/>
                  </a:lnTo>
                  <a:lnTo>
                    <a:pt x="699" y="2060"/>
                  </a:lnTo>
                  <a:lnTo>
                    <a:pt x="699" y="2060"/>
                  </a:lnTo>
                  <a:lnTo>
                    <a:pt x="699" y="2060"/>
                  </a:lnTo>
                  <a:lnTo>
                    <a:pt x="700" y="2060"/>
                  </a:lnTo>
                  <a:lnTo>
                    <a:pt x="701" y="2060"/>
                  </a:lnTo>
                  <a:lnTo>
                    <a:pt x="701" y="2060"/>
                  </a:lnTo>
                  <a:lnTo>
                    <a:pt x="702" y="2060"/>
                  </a:lnTo>
                  <a:lnTo>
                    <a:pt x="702" y="2060"/>
                  </a:lnTo>
                  <a:lnTo>
                    <a:pt x="703" y="2060"/>
                  </a:lnTo>
                  <a:lnTo>
                    <a:pt x="703" y="2060"/>
                  </a:lnTo>
                  <a:lnTo>
                    <a:pt x="704" y="2060"/>
                  </a:lnTo>
                  <a:lnTo>
                    <a:pt x="704" y="2060"/>
                  </a:lnTo>
                  <a:lnTo>
                    <a:pt x="705" y="2060"/>
                  </a:lnTo>
                  <a:lnTo>
                    <a:pt x="705" y="2060"/>
                  </a:lnTo>
                  <a:lnTo>
                    <a:pt x="706" y="2060"/>
                  </a:lnTo>
                  <a:lnTo>
                    <a:pt x="706" y="2060"/>
                  </a:lnTo>
                  <a:lnTo>
                    <a:pt x="707" y="2060"/>
                  </a:lnTo>
                  <a:lnTo>
                    <a:pt x="707" y="2060"/>
                  </a:lnTo>
                  <a:lnTo>
                    <a:pt x="708" y="2060"/>
                  </a:lnTo>
                  <a:lnTo>
                    <a:pt x="708" y="2060"/>
                  </a:lnTo>
                  <a:lnTo>
                    <a:pt x="709" y="2060"/>
                  </a:lnTo>
                  <a:lnTo>
                    <a:pt x="709" y="2060"/>
                  </a:lnTo>
                  <a:lnTo>
                    <a:pt x="710" y="2060"/>
                  </a:lnTo>
                  <a:lnTo>
                    <a:pt x="710" y="2060"/>
                  </a:lnTo>
                  <a:lnTo>
                    <a:pt x="711" y="2060"/>
                  </a:lnTo>
                  <a:lnTo>
                    <a:pt x="711" y="2060"/>
                  </a:lnTo>
                  <a:lnTo>
                    <a:pt x="712" y="2060"/>
                  </a:lnTo>
                  <a:lnTo>
                    <a:pt x="712" y="2060"/>
                  </a:lnTo>
                  <a:lnTo>
                    <a:pt x="713" y="2060"/>
                  </a:lnTo>
                  <a:lnTo>
                    <a:pt x="713" y="2060"/>
                  </a:lnTo>
                  <a:lnTo>
                    <a:pt x="714" y="2060"/>
                  </a:lnTo>
                  <a:lnTo>
                    <a:pt x="714" y="2060"/>
                  </a:lnTo>
                  <a:lnTo>
                    <a:pt x="715" y="2060"/>
                  </a:lnTo>
                  <a:lnTo>
                    <a:pt x="715" y="2060"/>
                  </a:lnTo>
                  <a:lnTo>
                    <a:pt x="716" y="2060"/>
                  </a:lnTo>
                  <a:lnTo>
                    <a:pt x="716" y="2060"/>
                  </a:lnTo>
                  <a:lnTo>
                    <a:pt x="717" y="2060"/>
                  </a:lnTo>
                  <a:lnTo>
                    <a:pt x="717" y="2060"/>
                  </a:lnTo>
                  <a:lnTo>
                    <a:pt x="718" y="2060"/>
                  </a:lnTo>
                  <a:lnTo>
                    <a:pt x="718" y="2060"/>
                  </a:lnTo>
                  <a:lnTo>
                    <a:pt x="719" y="2060"/>
                  </a:lnTo>
                  <a:lnTo>
                    <a:pt x="719" y="2060"/>
                  </a:lnTo>
                  <a:lnTo>
                    <a:pt x="720" y="2060"/>
                  </a:lnTo>
                  <a:lnTo>
                    <a:pt x="720" y="2060"/>
                  </a:lnTo>
                  <a:lnTo>
                    <a:pt x="720" y="2060"/>
                  </a:lnTo>
                  <a:lnTo>
                    <a:pt x="721" y="2060"/>
                  </a:lnTo>
                  <a:lnTo>
                    <a:pt x="722" y="2060"/>
                  </a:lnTo>
                  <a:lnTo>
                    <a:pt x="722" y="2060"/>
                  </a:lnTo>
                  <a:lnTo>
                    <a:pt x="722" y="2060"/>
                  </a:lnTo>
                  <a:lnTo>
                    <a:pt x="723" y="2060"/>
                  </a:lnTo>
                  <a:lnTo>
                    <a:pt x="724" y="2060"/>
                  </a:lnTo>
                  <a:lnTo>
                    <a:pt x="724" y="2060"/>
                  </a:lnTo>
                  <a:lnTo>
                    <a:pt x="725" y="2060"/>
                  </a:lnTo>
                  <a:lnTo>
                    <a:pt x="725" y="2060"/>
                  </a:lnTo>
                  <a:lnTo>
                    <a:pt x="726" y="2060"/>
                  </a:lnTo>
                  <a:lnTo>
                    <a:pt x="726" y="2060"/>
                  </a:lnTo>
                  <a:lnTo>
                    <a:pt x="727" y="2060"/>
                  </a:lnTo>
                  <a:lnTo>
                    <a:pt x="727" y="2060"/>
                  </a:lnTo>
                  <a:lnTo>
                    <a:pt x="728" y="2060"/>
                  </a:lnTo>
                  <a:lnTo>
                    <a:pt x="728" y="2060"/>
                  </a:lnTo>
                  <a:lnTo>
                    <a:pt x="729" y="2060"/>
                  </a:lnTo>
                  <a:lnTo>
                    <a:pt x="729" y="2060"/>
                  </a:lnTo>
                  <a:lnTo>
                    <a:pt x="730" y="2060"/>
                  </a:lnTo>
                  <a:lnTo>
                    <a:pt x="730" y="2060"/>
                  </a:lnTo>
                  <a:lnTo>
                    <a:pt x="731" y="2060"/>
                  </a:lnTo>
                  <a:lnTo>
                    <a:pt x="731" y="2060"/>
                  </a:lnTo>
                  <a:lnTo>
                    <a:pt x="732" y="2060"/>
                  </a:lnTo>
                  <a:lnTo>
                    <a:pt x="732" y="2060"/>
                  </a:lnTo>
                  <a:lnTo>
                    <a:pt x="733" y="2060"/>
                  </a:lnTo>
                  <a:lnTo>
                    <a:pt x="733" y="2060"/>
                  </a:lnTo>
                  <a:lnTo>
                    <a:pt x="734" y="2060"/>
                  </a:lnTo>
                  <a:lnTo>
                    <a:pt x="734" y="2060"/>
                  </a:lnTo>
                  <a:lnTo>
                    <a:pt x="735" y="2060"/>
                  </a:lnTo>
                  <a:lnTo>
                    <a:pt x="735" y="2060"/>
                  </a:lnTo>
                  <a:lnTo>
                    <a:pt x="736" y="2060"/>
                  </a:lnTo>
                  <a:lnTo>
                    <a:pt x="736" y="2060"/>
                  </a:lnTo>
                  <a:lnTo>
                    <a:pt x="737" y="2060"/>
                  </a:lnTo>
                  <a:lnTo>
                    <a:pt x="737" y="2060"/>
                  </a:lnTo>
                  <a:lnTo>
                    <a:pt x="738" y="2060"/>
                  </a:lnTo>
                  <a:lnTo>
                    <a:pt x="738" y="2060"/>
                  </a:lnTo>
                  <a:lnTo>
                    <a:pt x="739" y="2060"/>
                  </a:lnTo>
                  <a:lnTo>
                    <a:pt x="739" y="2060"/>
                  </a:lnTo>
                  <a:lnTo>
                    <a:pt x="740" y="2060"/>
                  </a:lnTo>
                  <a:lnTo>
                    <a:pt x="740" y="2060"/>
                  </a:lnTo>
                  <a:lnTo>
                    <a:pt x="741" y="2060"/>
                  </a:lnTo>
                  <a:lnTo>
                    <a:pt x="741" y="2060"/>
                  </a:lnTo>
                  <a:lnTo>
                    <a:pt x="742" y="2060"/>
                  </a:lnTo>
                  <a:lnTo>
                    <a:pt x="742" y="2060"/>
                  </a:lnTo>
                  <a:lnTo>
                    <a:pt x="743" y="2060"/>
                  </a:lnTo>
                  <a:lnTo>
                    <a:pt x="743" y="2060"/>
                  </a:lnTo>
                  <a:lnTo>
                    <a:pt x="744" y="2060"/>
                  </a:lnTo>
                  <a:lnTo>
                    <a:pt x="744" y="2060"/>
                  </a:lnTo>
                  <a:lnTo>
                    <a:pt x="745" y="2060"/>
                  </a:lnTo>
                  <a:lnTo>
                    <a:pt x="745" y="2060"/>
                  </a:lnTo>
                  <a:lnTo>
                    <a:pt x="745" y="2060"/>
                  </a:lnTo>
                  <a:lnTo>
                    <a:pt x="746" y="2060"/>
                  </a:lnTo>
                  <a:lnTo>
                    <a:pt x="747" y="2060"/>
                  </a:lnTo>
                  <a:lnTo>
                    <a:pt x="747" y="2060"/>
                  </a:lnTo>
                  <a:lnTo>
                    <a:pt x="747" y="2060"/>
                  </a:lnTo>
                  <a:lnTo>
                    <a:pt x="748" y="2060"/>
                  </a:lnTo>
                  <a:lnTo>
                    <a:pt x="749" y="2060"/>
                  </a:lnTo>
                  <a:lnTo>
                    <a:pt x="749" y="2060"/>
                  </a:lnTo>
                  <a:lnTo>
                    <a:pt x="750" y="2060"/>
                  </a:lnTo>
                  <a:lnTo>
                    <a:pt x="750" y="2060"/>
                  </a:lnTo>
                  <a:lnTo>
                    <a:pt x="751" y="2060"/>
                  </a:lnTo>
                  <a:lnTo>
                    <a:pt x="751" y="2060"/>
                  </a:lnTo>
                  <a:lnTo>
                    <a:pt x="752" y="2060"/>
                  </a:lnTo>
                  <a:lnTo>
                    <a:pt x="752" y="2060"/>
                  </a:lnTo>
                  <a:lnTo>
                    <a:pt x="753" y="2060"/>
                  </a:lnTo>
                  <a:lnTo>
                    <a:pt x="753" y="2060"/>
                  </a:lnTo>
                  <a:lnTo>
                    <a:pt x="754" y="2060"/>
                  </a:lnTo>
                  <a:lnTo>
                    <a:pt x="754" y="2060"/>
                  </a:lnTo>
                  <a:lnTo>
                    <a:pt x="755" y="2060"/>
                  </a:lnTo>
                  <a:lnTo>
                    <a:pt x="755" y="2060"/>
                  </a:lnTo>
                  <a:lnTo>
                    <a:pt x="756" y="2060"/>
                  </a:lnTo>
                  <a:lnTo>
                    <a:pt x="756" y="2060"/>
                  </a:lnTo>
                  <a:lnTo>
                    <a:pt x="757" y="2060"/>
                  </a:lnTo>
                  <a:lnTo>
                    <a:pt x="757" y="2060"/>
                  </a:lnTo>
                  <a:lnTo>
                    <a:pt x="758" y="2060"/>
                  </a:lnTo>
                  <a:lnTo>
                    <a:pt x="758" y="2060"/>
                  </a:lnTo>
                  <a:lnTo>
                    <a:pt x="759" y="2060"/>
                  </a:lnTo>
                  <a:lnTo>
                    <a:pt x="759" y="2060"/>
                  </a:lnTo>
                  <a:lnTo>
                    <a:pt x="760" y="2060"/>
                  </a:lnTo>
                  <a:lnTo>
                    <a:pt x="760" y="2060"/>
                  </a:lnTo>
                  <a:lnTo>
                    <a:pt x="761" y="2060"/>
                  </a:lnTo>
                  <a:lnTo>
                    <a:pt x="761" y="2060"/>
                  </a:lnTo>
                  <a:lnTo>
                    <a:pt x="762" y="2060"/>
                  </a:lnTo>
                  <a:lnTo>
                    <a:pt x="762" y="2060"/>
                  </a:lnTo>
                  <a:lnTo>
                    <a:pt x="763" y="2060"/>
                  </a:lnTo>
                  <a:lnTo>
                    <a:pt x="763" y="2060"/>
                  </a:lnTo>
                  <a:lnTo>
                    <a:pt x="764" y="2060"/>
                  </a:lnTo>
                  <a:lnTo>
                    <a:pt x="764" y="2060"/>
                  </a:lnTo>
                  <a:lnTo>
                    <a:pt x="765" y="2060"/>
                  </a:lnTo>
                  <a:lnTo>
                    <a:pt x="765" y="2060"/>
                  </a:lnTo>
                  <a:lnTo>
                    <a:pt x="766" y="2060"/>
                  </a:lnTo>
                  <a:lnTo>
                    <a:pt x="766" y="2060"/>
                  </a:lnTo>
                  <a:lnTo>
                    <a:pt x="767" y="2060"/>
                  </a:lnTo>
                  <a:lnTo>
                    <a:pt x="767" y="2060"/>
                  </a:lnTo>
                  <a:lnTo>
                    <a:pt x="768" y="2060"/>
                  </a:lnTo>
                  <a:lnTo>
                    <a:pt x="768" y="2060"/>
                  </a:lnTo>
                  <a:lnTo>
                    <a:pt x="768" y="2060"/>
                  </a:lnTo>
                  <a:lnTo>
                    <a:pt x="769" y="2060"/>
                  </a:lnTo>
                  <a:lnTo>
                    <a:pt x="770" y="2060"/>
                  </a:lnTo>
                  <a:lnTo>
                    <a:pt x="770" y="2060"/>
                  </a:lnTo>
                  <a:lnTo>
                    <a:pt x="770" y="2060"/>
                  </a:lnTo>
                  <a:lnTo>
                    <a:pt x="771" y="2060"/>
                  </a:lnTo>
                  <a:lnTo>
                    <a:pt x="772" y="2060"/>
                  </a:lnTo>
                  <a:lnTo>
                    <a:pt x="772" y="2060"/>
                  </a:lnTo>
                  <a:lnTo>
                    <a:pt x="773" y="2060"/>
                  </a:lnTo>
                  <a:lnTo>
                    <a:pt x="773" y="2060"/>
                  </a:lnTo>
                  <a:lnTo>
                    <a:pt x="774" y="2060"/>
                  </a:lnTo>
                  <a:lnTo>
                    <a:pt x="774" y="2060"/>
                  </a:lnTo>
                  <a:lnTo>
                    <a:pt x="775" y="2060"/>
                  </a:lnTo>
                  <a:lnTo>
                    <a:pt x="775" y="2060"/>
                  </a:lnTo>
                  <a:lnTo>
                    <a:pt x="776" y="2060"/>
                  </a:lnTo>
                  <a:lnTo>
                    <a:pt x="776" y="2060"/>
                  </a:lnTo>
                  <a:lnTo>
                    <a:pt x="777" y="2060"/>
                  </a:lnTo>
                  <a:lnTo>
                    <a:pt x="777" y="2060"/>
                  </a:lnTo>
                  <a:lnTo>
                    <a:pt x="778" y="2060"/>
                  </a:lnTo>
                  <a:lnTo>
                    <a:pt x="778" y="2060"/>
                  </a:lnTo>
                  <a:lnTo>
                    <a:pt x="779" y="2060"/>
                  </a:lnTo>
                  <a:lnTo>
                    <a:pt x="779" y="2060"/>
                  </a:lnTo>
                  <a:lnTo>
                    <a:pt x="780" y="2060"/>
                  </a:lnTo>
                  <a:lnTo>
                    <a:pt x="780" y="2060"/>
                  </a:lnTo>
                  <a:lnTo>
                    <a:pt x="781" y="2060"/>
                  </a:lnTo>
                  <a:lnTo>
                    <a:pt x="781" y="2060"/>
                  </a:lnTo>
                  <a:lnTo>
                    <a:pt x="782" y="2060"/>
                  </a:lnTo>
                  <a:lnTo>
                    <a:pt x="782" y="2060"/>
                  </a:lnTo>
                  <a:lnTo>
                    <a:pt x="783" y="2060"/>
                  </a:lnTo>
                  <a:lnTo>
                    <a:pt x="783" y="2060"/>
                  </a:lnTo>
                  <a:lnTo>
                    <a:pt x="784" y="2060"/>
                  </a:lnTo>
                  <a:lnTo>
                    <a:pt x="784" y="2060"/>
                  </a:lnTo>
                  <a:lnTo>
                    <a:pt x="785" y="2060"/>
                  </a:lnTo>
                  <a:lnTo>
                    <a:pt x="785" y="2060"/>
                  </a:lnTo>
                  <a:lnTo>
                    <a:pt x="786" y="2060"/>
                  </a:lnTo>
                  <a:lnTo>
                    <a:pt x="786" y="2060"/>
                  </a:lnTo>
                  <a:lnTo>
                    <a:pt x="787" y="2060"/>
                  </a:lnTo>
                  <a:lnTo>
                    <a:pt x="787" y="2060"/>
                  </a:lnTo>
                  <a:lnTo>
                    <a:pt x="788" y="2060"/>
                  </a:lnTo>
                  <a:lnTo>
                    <a:pt x="788" y="2060"/>
                  </a:lnTo>
                  <a:lnTo>
                    <a:pt x="789" y="2060"/>
                  </a:lnTo>
                  <a:lnTo>
                    <a:pt x="789" y="2060"/>
                  </a:lnTo>
                  <a:lnTo>
                    <a:pt x="790" y="2060"/>
                  </a:lnTo>
                  <a:lnTo>
                    <a:pt x="790" y="2060"/>
                  </a:lnTo>
                  <a:lnTo>
                    <a:pt x="791" y="2060"/>
                  </a:lnTo>
                  <a:lnTo>
                    <a:pt x="791" y="2060"/>
                  </a:lnTo>
                  <a:lnTo>
                    <a:pt x="792" y="2060"/>
                  </a:lnTo>
                  <a:lnTo>
                    <a:pt x="792" y="2060"/>
                  </a:lnTo>
                  <a:lnTo>
                    <a:pt x="793" y="2060"/>
                  </a:lnTo>
                  <a:lnTo>
                    <a:pt x="793" y="2060"/>
                  </a:lnTo>
                  <a:lnTo>
                    <a:pt x="793" y="2060"/>
                  </a:lnTo>
                  <a:lnTo>
                    <a:pt x="794" y="2060"/>
                  </a:lnTo>
                  <a:lnTo>
                    <a:pt x="795" y="2060"/>
                  </a:lnTo>
                  <a:lnTo>
                    <a:pt x="795" y="2060"/>
                  </a:lnTo>
                  <a:lnTo>
                    <a:pt x="795" y="2060"/>
                  </a:lnTo>
                  <a:lnTo>
                    <a:pt x="796" y="2060"/>
                  </a:lnTo>
                  <a:lnTo>
                    <a:pt x="797" y="2060"/>
                  </a:lnTo>
                  <a:lnTo>
                    <a:pt x="797" y="2060"/>
                  </a:lnTo>
                  <a:lnTo>
                    <a:pt x="798" y="2060"/>
                  </a:lnTo>
                  <a:lnTo>
                    <a:pt x="798" y="2060"/>
                  </a:lnTo>
                  <a:lnTo>
                    <a:pt x="799" y="2060"/>
                  </a:lnTo>
                  <a:lnTo>
                    <a:pt x="799" y="2060"/>
                  </a:lnTo>
                  <a:lnTo>
                    <a:pt x="800" y="2060"/>
                  </a:lnTo>
                  <a:lnTo>
                    <a:pt x="800" y="2060"/>
                  </a:lnTo>
                  <a:lnTo>
                    <a:pt x="801" y="2060"/>
                  </a:lnTo>
                  <a:lnTo>
                    <a:pt x="801" y="2060"/>
                  </a:lnTo>
                  <a:lnTo>
                    <a:pt x="802" y="2060"/>
                  </a:lnTo>
                  <a:lnTo>
                    <a:pt x="802" y="2060"/>
                  </a:lnTo>
                  <a:lnTo>
                    <a:pt x="803" y="2060"/>
                  </a:lnTo>
                  <a:lnTo>
                    <a:pt x="803" y="2060"/>
                  </a:lnTo>
                  <a:lnTo>
                    <a:pt x="804" y="2060"/>
                  </a:lnTo>
                  <a:lnTo>
                    <a:pt x="804" y="2060"/>
                  </a:lnTo>
                  <a:lnTo>
                    <a:pt x="805" y="2060"/>
                  </a:lnTo>
                  <a:lnTo>
                    <a:pt x="805" y="2060"/>
                  </a:lnTo>
                  <a:lnTo>
                    <a:pt x="806" y="2060"/>
                  </a:lnTo>
                  <a:lnTo>
                    <a:pt x="806" y="2060"/>
                  </a:lnTo>
                  <a:lnTo>
                    <a:pt x="807" y="2060"/>
                  </a:lnTo>
                  <a:lnTo>
                    <a:pt x="807" y="2060"/>
                  </a:lnTo>
                  <a:lnTo>
                    <a:pt x="808" y="2060"/>
                  </a:lnTo>
                  <a:lnTo>
                    <a:pt x="808" y="2060"/>
                  </a:lnTo>
                  <a:lnTo>
                    <a:pt x="809" y="2060"/>
                  </a:lnTo>
                  <a:lnTo>
                    <a:pt x="809" y="2060"/>
                  </a:lnTo>
                  <a:lnTo>
                    <a:pt x="810" y="2060"/>
                  </a:lnTo>
                  <a:lnTo>
                    <a:pt x="810" y="2060"/>
                  </a:lnTo>
                  <a:lnTo>
                    <a:pt x="811" y="2060"/>
                  </a:lnTo>
                  <a:lnTo>
                    <a:pt x="811" y="2060"/>
                  </a:lnTo>
                  <a:lnTo>
                    <a:pt x="812" y="2060"/>
                  </a:lnTo>
                  <a:lnTo>
                    <a:pt x="812" y="2060"/>
                  </a:lnTo>
                  <a:lnTo>
                    <a:pt x="813" y="2060"/>
                  </a:lnTo>
                  <a:lnTo>
                    <a:pt x="813" y="2060"/>
                  </a:lnTo>
                  <a:lnTo>
                    <a:pt x="814" y="2060"/>
                  </a:lnTo>
                  <a:lnTo>
                    <a:pt x="814" y="2060"/>
                  </a:lnTo>
                  <a:lnTo>
                    <a:pt x="815" y="2060"/>
                  </a:lnTo>
                  <a:lnTo>
                    <a:pt x="815" y="2060"/>
                  </a:lnTo>
                  <a:lnTo>
                    <a:pt x="816" y="2060"/>
                  </a:lnTo>
                  <a:lnTo>
                    <a:pt x="816" y="2060"/>
                  </a:lnTo>
                  <a:lnTo>
                    <a:pt x="816" y="2060"/>
                  </a:lnTo>
                  <a:lnTo>
                    <a:pt x="817" y="2060"/>
                  </a:lnTo>
                  <a:lnTo>
                    <a:pt x="818" y="2060"/>
                  </a:lnTo>
                  <a:lnTo>
                    <a:pt x="818" y="2060"/>
                  </a:lnTo>
                  <a:lnTo>
                    <a:pt x="818" y="2060"/>
                  </a:lnTo>
                  <a:lnTo>
                    <a:pt x="819" y="2060"/>
                  </a:lnTo>
                  <a:lnTo>
                    <a:pt x="820" y="2060"/>
                  </a:lnTo>
                  <a:lnTo>
                    <a:pt x="820" y="2060"/>
                  </a:lnTo>
                  <a:lnTo>
                    <a:pt x="821" y="2060"/>
                  </a:lnTo>
                  <a:lnTo>
                    <a:pt x="821" y="2060"/>
                  </a:lnTo>
                  <a:lnTo>
                    <a:pt x="822" y="2060"/>
                  </a:lnTo>
                  <a:lnTo>
                    <a:pt x="822" y="2060"/>
                  </a:lnTo>
                  <a:lnTo>
                    <a:pt x="823" y="2060"/>
                  </a:lnTo>
                  <a:lnTo>
                    <a:pt x="823" y="2060"/>
                  </a:lnTo>
                  <a:lnTo>
                    <a:pt x="824" y="2060"/>
                  </a:lnTo>
                  <a:lnTo>
                    <a:pt x="824" y="2060"/>
                  </a:lnTo>
                  <a:lnTo>
                    <a:pt x="825" y="2060"/>
                  </a:lnTo>
                  <a:lnTo>
                    <a:pt x="825" y="2060"/>
                  </a:lnTo>
                  <a:lnTo>
                    <a:pt x="826" y="2060"/>
                  </a:lnTo>
                  <a:lnTo>
                    <a:pt x="826" y="2060"/>
                  </a:lnTo>
                  <a:lnTo>
                    <a:pt x="827" y="2060"/>
                  </a:lnTo>
                  <a:lnTo>
                    <a:pt x="827" y="2060"/>
                  </a:lnTo>
                  <a:lnTo>
                    <a:pt x="828" y="2060"/>
                  </a:lnTo>
                  <a:lnTo>
                    <a:pt x="828" y="2060"/>
                  </a:lnTo>
                  <a:lnTo>
                    <a:pt x="829" y="2060"/>
                  </a:lnTo>
                  <a:lnTo>
                    <a:pt x="829" y="2060"/>
                  </a:lnTo>
                  <a:lnTo>
                    <a:pt x="830" y="2060"/>
                  </a:lnTo>
                  <a:lnTo>
                    <a:pt x="830" y="2060"/>
                  </a:lnTo>
                  <a:lnTo>
                    <a:pt x="831" y="2060"/>
                  </a:lnTo>
                  <a:lnTo>
                    <a:pt x="831" y="2060"/>
                  </a:lnTo>
                  <a:lnTo>
                    <a:pt x="832" y="2060"/>
                  </a:lnTo>
                  <a:lnTo>
                    <a:pt x="832" y="2060"/>
                  </a:lnTo>
                  <a:lnTo>
                    <a:pt x="833" y="2060"/>
                  </a:lnTo>
                  <a:lnTo>
                    <a:pt x="833" y="2060"/>
                  </a:lnTo>
                  <a:lnTo>
                    <a:pt x="834" y="2060"/>
                  </a:lnTo>
                  <a:lnTo>
                    <a:pt x="834" y="2060"/>
                  </a:lnTo>
                  <a:lnTo>
                    <a:pt x="835" y="2060"/>
                  </a:lnTo>
                  <a:lnTo>
                    <a:pt x="835" y="2060"/>
                  </a:lnTo>
                  <a:lnTo>
                    <a:pt x="836" y="2060"/>
                  </a:lnTo>
                  <a:lnTo>
                    <a:pt x="836" y="2060"/>
                  </a:lnTo>
                  <a:lnTo>
                    <a:pt x="837" y="2060"/>
                  </a:lnTo>
                  <a:lnTo>
                    <a:pt x="838" y="2060"/>
                  </a:lnTo>
                  <a:lnTo>
                    <a:pt x="838" y="2060"/>
                  </a:lnTo>
                  <a:lnTo>
                    <a:pt x="839" y="2060"/>
                  </a:lnTo>
                  <a:lnTo>
                    <a:pt x="839" y="2060"/>
                  </a:lnTo>
                  <a:lnTo>
                    <a:pt x="840" y="2060"/>
                  </a:lnTo>
                  <a:lnTo>
                    <a:pt x="840" y="2060"/>
                  </a:lnTo>
                  <a:lnTo>
                    <a:pt x="841" y="2060"/>
                  </a:lnTo>
                  <a:lnTo>
                    <a:pt x="841" y="2060"/>
                  </a:lnTo>
                  <a:lnTo>
                    <a:pt x="842" y="2060"/>
                  </a:lnTo>
                  <a:lnTo>
                    <a:pt x="842" y="2060"/>
                  </a:lnTo>
                  <a:lnTo>
                    <a:pt x="843" y="2060"/>
                  </a:lnTo>
                  <a:lnTo>
                    <a:pt x="843" y="2060"/>
                  </a:lnTo>
                  <a:lnTo>
                    <a:pt x="844" y="2060"/>
                  </a:lnTo>
                  <a:lnTo>
                    <a:pt x="844" y="2060"/>
                  </a:lnTo>
                  <a:lnTo>
                    <a:pt x="845" y="2060"/>
                  </a:lnTo>
                  <a:lnTo>
                    <a:pt x="845" y="2060"/>
                  </a:lnTo>
                  <a:lnTo>
                    <a:pt x="846" y="2060"/>
                  </a:lnTo>
                  <a:lnTo>
                    <a:pt x="846" y="2060"/>
                  </a:lnTo>
                  <a:lnTo>
                    <a:pt x="847" y="2060"/>
                  </a:lnTo>
                  <a:lnTo>
                    <a:pt x="847" y="2060"/>
                  </a:lnTo>
                  <a:lnTo>
                    <a:pt x="848" y="2060"/>
                  </a:lnTo>
                  <a:lnTo>
                    <a:pt x="848" y="2060"/>
                  </a:lnTo>
                  <a:lnTo>
                    <a:pt x="849" y="2060"/>
                  </a:lnTo>
                  <a:lnTo>
                    <a:pt x="849" y="2060"/>
                  </a:lnTo>
                  <a:lnTo>
                    <a:pt x="850" y="2060"/>
                  </a:lnTo>
                  <a:lnTo>
                    <a:pt x="850" y="2060"/>
                  </a:lnTo>
                  <a:lnTo>
                    <a:pt x="851" y="2060"/>
                  </a:lnTo>
                  <a:lnTo>
                    <a:pt x="851" y="2060"/>
                  </a:lnTo>
                  <a:lnTo>
                    <a:pt x="852" y="2060"/>
                  </a:lnTo>
                  <a:lnTo>
                    <a:pt x="852" y="2060"/>
                  </a:lnTo>
                  <a:lnTo>
                    <a:pt x="853" y="2060"/>
                  </a:lnTo>
                  <a:lnTo>
                    <a:pt x="853" y="2060"/>
                  </a:lnTo>
                  <a:lnTo>
                    <a:pt x="854" y="2060"/>
                  </a:lnTo>
                  <a:lnTo>
                    <a:pt x="854" y="2060"/>
                  </a:lnTo>
                  <a:lnTo>
                    <a:pt x="855" y="2060"/>
                  </a:lnTo>
                  <a:lnTo>
                    <a:pt x="855" y="2060"/>
                  </a:lnTo>
                  <a:lnTo>
                    <a:pt x="856" y="2060"/>
                  </a:lnTo>
                  <a:lnTo>
                    <a:pt x="856" y="2060"/>
                  </a:lnTo>
                  <a:lnTo>
                    <a:pt x="857" y="2060"/>
                  </a:lnTo>
                  <a:lnTo>
                    <a:pt x="857" y="2060"/>
                  </a:lnTo>
                  <a:lnTo>
                    <a:pt x="858" y="2060"/>
                  </a:lnTo>
                  <a:lnTo>
                    <a:pt x="858" y="2060"/>
                  </a:lnTo>
                  <a:lnTo>
                    <a:pt x="859" y="2060"/>
                  </a:lnTo>
                  <a:lnTo>
                    <a:pt x="859" y="2060"/>
                  </a:lnTo>
                  <a:lnTo>
                    <a:pt x="860" y="2060"/>
                  </a:lnTo>
                  <a:lnTo>
                    <a:pt x="860" y="2060"/>
                  </a:lnTo>
                  <a:lnTo>
                    <a:pt x="861" y="2060"/>
                  </a:lnTo>
                  <a:lnTo>
                    <a:pt x="861" y="2060"/>
                  </a:lnTo>
                  <a:lnTo>
                    <a:pt x="862" y="2060"/>
                  </a:lnTo>
                  <a:lnTo>
                    <a:pt x="862" y="2060"/>
                  </a:lnTo>
                  <a:lnTo>
                    <a:pt x="863" y="2060"/>
                  </a:lnTo>
                  <a:lnTo>
                    <a:pt x="863" y="2060"/>
                  </a:lnTo>
                  <a:lnTo>
                    <a:pt x="864" y="2060"/>
                  </a:lnTo>
                  <a:lnTo>
                    <a:pt x="864" y="2060"/>
                  </a:lnTo>
                  <a:lnTo>
                    <a:pt x="865" y="2060"/>
                  </a:lnTo>
                  <a:lnTo>
                    <a:pt x="865" y="2060"/>
                  </a:lnTo>
                  <a:lnTo>
                    <a:pt x="866" y="2060"/>
                  </a:lnTo>
                  <a:lnTo>
                    <a:pt x="866" y="2060"/>
                  </a:lnTo>
                  <a:lnTo>
                    <a:pt x="867" y="2060"/>
                  </a:lnTo>
                  <a:lnTo>
                    <a:pt x="867" y="2060"/>
                  </a:lnTo>
                  <a:lnTo>
                    <a:pt x="868" y="2060"/>
                  </a:lnTo>
                  <a:lnTo>
                    <a:pt x="868" y="2060"/>
                  </a:lnTo>
                  <a:lnTo>
                    <a:pt x="869" y="2060"/>
                  </a:lnTo>
                  <a:lnTo>
                    <a:pt x="869" y="2060"/>
                  </a:lnTo>
                  <a:lnTo>
                    <a:pt x="870" y="2060"/>
                  </a:lnTo>
                  <a:lnTo>
                    <a:pt x="870" y="2060"/>
                  </a:lnTo>
                  <a:lnTo>
                    <a:pt x="871" y="2060"/>
                  </a:lnTo>
                  <a:lnTo>
                    <a:pt x="871" y="2060"/>
                  </a:lnTo>
                  <a:lnTo>
                    <a:pt x="872" y="2060"/>
                  </a:lnTo>
                  <a:lnTo>
                    <a:pt x="872" y="2060"/>
                  </a:lnTo>
                  <a:lnTo>
                    <a:pt x="873" y="2060"/>
                  </a:lnTo>
                  <a:lnTo>
                    <a:pt x="873" y="2060"/>
                  </a:lnTo>
                  <a:lnTo>
                    <a:pt x="874" y="2060"/>
                  </a:lnTo>
                  <a:lnTo>
                    <a:pt x="874" y="2060"/>
                  </a:lnTo>
                  <a:lnTo>
                    <a:pt x="875" y="2060"/>
                  </a:lnTo>
                  <a:lnTo>
                    <a:pt x="875" y="2060"/>
                  </a:lnTo>
                  <a:lnTo>
                    <a:pt x="876" y="2060"/>
                  </a:lnTo>
                  <a:lnTo>
                    <a:pt x="876" y="2060"/>
                  </a:lnTo>
                  <a:lnTo>
                    <a:pt x="877" y="2060"/>
                  </a:lnTo>
                  <a:lnTo>
                    <a:pt x="877" y="2060"/>
                  </a:lnTo>
                  <a:lnTo>
                    <a:pt x="878" y="2060"/>
                  </a:lnTo>
                  <a:lnTo>
                    <a:pt x="878" y="2060"/>
                  </a:lnTo>
                  <a:lnTo>
                    <a:pt x="879" y="2060"/>
                  </a:lnTo>
                  <a:lnTo>
                    <a:pt x="879" y="2060"/>
                  </a:lnTo>
                  <a:lnTo>
                    <a:pt x="880" y="2060"/>
                  </a:lnTo>
                  <a:lnTo>
                    <a:pt x="880" y="2060"/>
                  </a:lnTo>
                  <a:lnTo>
                    <a:pt x="881" y="2060"/>
                  </a:lnTo>
                  <a:lnTo>
                    <a:pt x="881" y="2060"/>
                  </a:lnTo>
                  <a:lnTo>
                    <a:pt x="882" y="2060"/>
                  </a:lnTo>
                  <a:lnTo>
                    <a:pt x="882" y="2060"/>
                  </a:lnTo>
                  <a:lnTo>
                    <a:pt x="883" y="2060"/>
                  </a:lnTo>
                  <a:lnTo>
                    <a:pt x="883" y="2060"/>
                  </a:lnTo>
                  <a:lnTo>
                    <a:pt x="884" y="2060"/>
                  </a:lnTo>
                  <a:lnTo>
                    <a:pt x="884" y="2060"/>
                  </a:lnTo>
                  <a:lnTo>
                    <a:pt x="885" y="2060"/>
                  </a:lnTo>
                  <a:lnTo>
                    <a:pt x="885" y="2060"/>
                  </a:lnTo>
                  <a:lnTo>
                    <a:pt x="886" y="2060"/>
                  </a:lnTo>
                  <a:lnTo>
                    <a:pt x="886" y="2060"/>
                  </a:lnTo>
                  <a:lnTo>
                    <a:pt x="887" y="2060"/>
                  </a:lnTo>
                  <a:lnTo>
                    <a:pt x="887" y="2060"/>
                  </a:lnTo>
                  <a:lnTo>
                    <a:pt x="888" y="2060"/>
                  </a:lnTo>
                  <a:lnTo>
                    <a:pt x="888" y="2060"/>
                  </a:lnTo>
                  <a:lnTo>
                    <a:pt x="889" y="2060"/>
                  </a:lnTo>
                  <a:lnTo>
                    <a:pt x="889" y="2060"/>
                  </a:lnTo>
                  <a:lnTo>
                    <a:pt x="890" y="2060"/>
                  </a:lnTo>
                  <a:lnTo>
                    <a:pt x="890" y="2060"/>
                  </a:lnTo>
                  <a:lnTo>
                    <a:pt x="891" y="2060"/>
                  </a:lnTo>
                  <a:lnTo>
                    <a:pt x="891" y="2060"/>
                  </a:lnTo>
                  <a:lnTo>
                    <a:pt x="892" y="2060"/>
                  </a:lnTo>
                  <a:lnTo>
                    <a:pt x="892" y="2060"/>
                  </a:lnTo>
                  <a:lnTo>
                    <a:pt x="893" y="2060"/>
                  </a:lnTo>
                  <a:lnTo>
                    <a:pt x="893" y="2060"/>
                  </a:lnTo>
                  <a:lnTo>
                    <a:pt x="894" y="2060"/>
                  </a:lnTo>
                  <a:lnTo>
                    <a:pt x="894" y="2060"/>
                  </a:lnTo>
                  <a:lnTo>
                    <a:pt x="895" y="2060"/>
                  </a:lnTo>
                  <a:lnTo>
                    <a:pt x="895" y="2060"/>
                  </a:lnTo>
                  <a:lnTo>
                    <a:pt x="896" y="2060"/>
                  </a:lnTo>
                  <a:lnTo>
                    <a:pt x="896" y="2060"/>
                  </a:lnTo>
                  <a:lnTo>
                    <a:pt x="897" y="2060"/>
                  </a:lnTo>
                  <a:lnTo>
                    <a:pt x="897" y="2060"/>
                  </a:lnTo>
                  <a:lnTo>
                    <a:pt x="898" y="2060"/>
                  </a:lnTo>
                  <a:lnTo>
                    <a:pt x="898" y="2060"/>
                  </a:lnTo>
                  <a:lnTo>
                    <a:pt x="899" y="2060"/>
                  </a:lnTo>
                  <a:lnTo>
                    <a:pt x="899" y="2060"/>
                  </a:lnTo>
                  <a:lnTo>
                    <a:pt x="900" y="2060"/>
                  </a:lnTo>
                  <a:lnTo>
                    <a:pt x="900" y="2060"/>
                  </a:lnTo>
                  <a:lnTo>
                    <a:pt x="901" y="2060"/>
                  </a:lnTo>
                  <a:lnTo>
                    <a:pt x="901" y="2060"/>
                  </a:lnTo>
                  <a:lnTo>
                    <a:pt x="902" y="2060"/>
                  </a:lnTo>
                  <a:lnTo>
                    <a:pt x="902" y="2060"/>
                  </a:lnTo>
                  <a:lnTo>
                    <a:pt x="903" y="2060"/>
                  </a:lnTo>
                  <a:lnTo>
                    <a:pt x="903" y="2060"/>
                  </a:lnTo>
                  <a:lnTo>
                    <a:pt x="904" y="2060"/>
                  </a:lnTo>
                  <a:lnTo>
                    <a:pt x="904" y="2060"/>
                  </a:lnTo>
                  <a:lnTo>
                    <a:pt x="905" y="2060"/>
                  </a:lnTo>
                  <a:lnTo>
                    <a:pt x="905" y="2060"/>
                  </a:lnTo>
                  <a:lnTo>
                    <a:pt x="906" y="2060"/>
                  </a:lnTo>
                  <a:lnTo>
                    <a:pt x="906" y="2060"/>
                  </a:lnTo>
                  <a:lnTo>
                    <a:pt x="907" y="2060"/>
                  </a:lnTo>
                  <a:lnTo>
                    <a:pt x="907" y="2060"/>
                  </a:lnTo>
                  <a:lnTo>
                    <a:pt x="908" y="2060"/>
                  </a:lnTo>
                  <a:lnTo>
                    <a:pt x="908" y="2060"/>
                  </a:lnTo>
                  <a:lnTo>
                    <a:pt x="909" y="2060"/>
                  </a:lnTo>
                  <a:lnTo>
                    <a:pt x="909" y="2060"/>
                  </a:lnTo>
                  <a:lnTo>
                    <a:pt x="910" y="2060"/>
                  </a:lnTo>
                  <a:lnTo>
                    <a:pt x="910" y="2060"/>
                  </a:lnTo>
                  <a:lnTo>
                    <a:pt x="911" y="2060"/>
                  </a:lnTo>
                  <a:lnTo>
                    <a:pt x="911" y="2060"/>
                  </a:lnTo>
                  <a:lnTo>
                    <a:pt x="912" y="2060"/>
                  </a:lnTo>
                  <a:lnTo>
                    <a:pt x="912" y="2060"/>
                  </a:lnTo>
                  <a:lnTo>
                    <a:pt x="913" y="2060"/>
                  </a:lnTo>
                  <a:lnTo>
                    <a:pt x="913" y="2060"/>
                  </a:lnTo>
                  <a:lnTo>
                    <a:pt x="914" y="2060"/>
                  </a:lnTo>
                  <a:lnTo>
                    <a:pt x="914" y="2060"/>
                  </a:lnTo>
                  <a:lnTo>
                    <a:pt x="915" y="2060"/>
                  </a:lnTo>
                  <a:lnTo>
                    <a:pt x="915" y="2060"/>
                  </a:lnTo>
                  <a:lnTo>
                    <a:pt x="916" y="2060"/>
                  </a:lnTo>
                  <a:lnTo>
                    <a:pt x="916" y="2060"/>
                  </a:lnTo>
                  <a:lnTo>
                    <a:pt x="917" y="2060"/>
                  </a:lnTo>
                  <a:lnTo>
                    <a:pt x="917" y="2060"/>
                  </a:lnTo>
                  <a:lnTo>
                    <a:pt x="918" y="2060"/>
                  </a:lnTo>
                  <a:lnTo>
                    <a:pt x="918" y="2060"/>
                  </a:lnTo>
                  <a:lnTo>
                    <a:pt x="919" y="2060"/>
                  </a:lnTo>
                  <a:lnTo>
                    <a:pt x="919" y="2060"/>
                  </a:lnTo>
                  <a:lnTo>
                    <a:pt x="920" y="2060"/>
                  </a:lnTo>
                  <a:lnTo>
                    <a:pt x="920" y="2060"/>
                  </a:lnTo>
                  <a:lnTo>
                    <a:pt x="921" y="2060"/>
                  </a:lnTo>
                  <a:lnTo>
                    <a:pt x="921" y="2060"/>
                  </a:lnTo>
                  <a:lnTo>
                    <a:pt x="922" y="2060"/>
                  </a:lnTo>
                  <a:lnTo>
                    <a:pt x="922" y="2060"/>
                  </a:lnTo>
                  <a:lnTo>
                    <a:pt x="923" y="2060"/>
                  </a:lnTo>
                  <a:lnTo>
                    <a:pt x="923" y="2060"/>
                  </a:lnTo>
                  <a:lnTo>
                    <a:pt x="924" y="2060"/>
                  </a:lnTo>
                  <a:lnTo>
                    <a:pt x="924" y="2060"/>
                  </a:lnTo>
                  <a:lnTo>
                    <a:pt x="925" y="2060"/>
                  </a:lnTo>
                  <a:lnTo>
                    <a:pt x="925" y="2060"/>
                  </a:lnTo>
                  <a:lnTo>
                    <a:pt x="926" y="2060"/>
                  </a:lnTo>
                  <a:lnTo>
                    <a:pt x="926" y="2060"/>
                  </a:lnTo>
                  <a:lnTo>
                    <a:pt x="927" y="2060"/>
                  </a:lnTo>
                  <a:lnTo>
                    <a:pt x="927" y="2060"/>
                  </a:lnTo>
                  <a:lnTo>
                    <a:pt x="928" y="2060"/>
                  </a:lnTo>
                  <a:lnTo>
                    <a:pt x="928" y="2060"/>
                  </a:lnTo>
                  <a:lnTo>
                    <a:pt x="929" y="2060"/>
                  </a:lnTo>
                  <a:lnTo>
                    <a:pt x="929" y="2060"/>
                  </a:lnTo>
                  <a:lnTo>
                    <a:pt x="930" y="2060"/>
                  </a:lnTo>
                  <a:lnTo>
                    <a:pt x="930" y="2060"/>
                  </a:lnTo>
                  <a:lnTo>
                    <a:pt x="931" y="2060"/>
                  </a:lnTo>
                  <a:lnTo>
                    <a:pt x="931" y="2060"/>
                  </a:lnTo>
                  <a:lnTo>
                    <a:pt x="932" y="2060"/>
                  </a:lnTo>
                  <a:lnTo>
                    <a:pt x="932" y="2060"/>
                  </a:lnTo>
                  <a:lnTo>
                    <a:pt x="933" y="2060"/>
                  </a:lnTo>
                  <a:lnTo>
                    <a:pt x="933" y="2060"/>
                  </a:lnTo>
                  <a:lnTo>
                    <a:pt x="934" y="2060"/>
                  </a:lnTo>
                  <a:lnTo>
                    <a:pt x="934" y="2060"/>
                  </a:lnTo>
                  <a:lnTo>
                    <a:pt x="935" y="2060"/>
                  </a:lnTo>
                  <a:lnTo>
                    <a:pt x="935" y="2060"/>
                  </a:lnTo>
                  <a:lnTo>
                    <a:pt x="936" y="2060"/>
                  </a:lnTo>
                  <a:lnTo>
                    <a:pt x="936" y="2060"/>
                  </a:lnTo>
                  <a:lnTo>
                    <a:pt x="937" y="2060"/>
                  </a:lnTo>
                  <a:lnTo>
                    <a:pt x="937" y="2060"/>
                  </a:lnTo>
                  <a:lnTo>
                    <a:pt x="938" y="2060"/>
                  </a:lnTo>
                  <a:lnTo>
                    <a:pt x="938" y="2060"/>
                  </a:lnTo>
                  <a:lnTo>
                    <a:pt x="939" y="2060"/>
                  </a:lnTo>
                  <a:lnTo>
                    <a:pt x="939" y="2060"/>
                  </a:lnTo>
                  <a:lnTo>
                    <a:pt x="940" y="2060"/>
                  </a:lnTo>
                  <a:lnTo>
                    <a:pt x="940" y="2060"/>
                  </a:lnTo>
                  <a:lnTo>
                    <a:pt x="941" y="2060"/>
                  </a:lnTo>
                  <a:lnTo>
                    <a:pt x="941" y="2060"/>
                  </a:lnTo>
                  <a:lnTo>
                    <a:pt x="942" y="2060"/>
                  </a:lnTo>
                  <a:lnTo>
                    <a:pt x="942" y="2060"/>
                  </a:lnTo>
                  <a:lnTo>
                    <a:pt x="943" y="2060"/>
                  </a:lnTo>
                  <a:lnTo>
                    <a:pt x="943" y="2060"/>
                  </a:lnTo>
                  <a:lnTo>
                    <a:pt x="944" y="2060"/>
                  </a:lnTo>
                  <a:lnTo>
                    <a:pt x="944" y="2060"/>
                  </a:lnTo>
                  <a:lnTo>
                    <a:pt x="945" y="2060"/>
                  </a:lnTo>
                  <a:lnTo>
                    <a:pt x="945" y="2060"/>
                  </a:lnTo>
                  <a:lnTo>
                    <a:pt x="946" y="2060"/>
                  </a:lnTo>
                  <a:lnTo>
                    <a:pt x="946" y="2060"/>
                  </a:lnTo>
                  <a:lnTo>
                    <a:pt x="947" y="2060"/>
                  </a:lnTo>
                  <a:lnTo>
                    <a:pt x="947" y="2060"/>
                  </a:lnTo>
                  <a:lnTo>
                    <a:pt x="948" y="2060"/>
                  </a:lnTo>
                  <a:lnTo>
                    <a:pt x="948" y="2060"/>
                  </a:lnTo>
                  <a:lnTo>
                    <a:pt x="949" y="2060"/>
                  </a:lnTo>
                  <a:lnTo>
                    <a:pt x="949" y="2060"/>
                  </a:lnTo>
                  <a:lnTo>
                    <a:pt x="950" y="2060"/>
                  </a:lnTo>
                  <a:lnTo>
                    <a:pt x="950" y="2060"/>
                  </a:lnTo>
                  <a:lnTo>
                    <a:pt x="951" y="2060"/>
                  </a:lnTo>
                  <a:lnTo>
                    <a:pt x="951" y="2060"/>
                  </a:lnTo>
                  <a:lnTo>
                    <a:pt x="952" y="2060"/>
                  </a:lnTo>
                  <a:lnTo>
                    <a:pt x="952" y="2060"/>
                  </a:lnTo>
                  <a:lnTo>
                    <a:pt x="953" y="2060"/>
                  </a:lnTo>
                  <a:lnTo>
                    <a:pt x="953" y="2060"/>
                  </a:lnTo>
                  <a:lnTo>
                    <a:pt x="954" y="2060"/>
                  </a:lnTo>
                  <a:lnTo>
                    <a:pt x="954" y="2060"/>
                  </a:lnTo>
                  <a:lnTo>
                    <a:pt x="955" y="2060"/>
                  </a:lnTo>
                  <a:lnTo>
                    <a:pt x="955" y="2060"/>
                  </a:lnTo>
                  <a:lnTo>
                    <a:pt x="956" y="2060"/>
                  </a:lnTo>
                  <a:lnTo>
                    <a:pt x="956" y="2060"/>
                  </a:lnTo>
                  <a:lnTo>
                    <a:pt x="957" y="2060"/>
                  </a:lnTo>
                  <a:lnTo>
                    <a:pt x="957" y="2060"/>
                  </a:lnTo>
                  <a:lnTo>
                    <a:pt x="958" y="2060"/>
                  </a:lnTo>
                  <a:lnTo>
                    <a:pt x="958" y="2060"/>
                  </a:lnTo>
                  <a:lnTo>
                    <a:pt x="959" y="2060"/>
                  </a:lnTo>
                  <a:lnTo>
                    <a:pt x="959" y="2060"/>
                  </a:lnTo>
                  <a:lnTo>
                    <a:pt x="960" y="2060"/>
                  </a:lnTo>
                  <a:lnTo>
                    <a:pt x="960" y="2060"/>
                  </a:lnTo>
                  <a:lnTo>
                    <a:pt x="961" y="2060"/>
                  </a:lnTo>
                  <a:lnTo>
                    <a:pt x="961" y="2060"/>
                  </a:lnTo>
                  <a:lnTo>
                    <a:pt x="962" y="2060"/>
                  </a:lnTo>
                  <a:lnTo>
                    <a:pt x="962" y="2060"/>
                  </a:lnTo>
                  <a:lnTo>
                    <a:pt x="963" y="2060"/>
                  </a:lnTo>
                  <a:lnTo>
                    <a:pt x="963" y="2060"/>
                  </a:lnTo>
                  <a:lnTo>
                    <a:pt x="964" y="2060"/>
                  </a:lnTo>
                  <a:lnTo>
                    <a:pt x="964" y="2060"/>
                  </a:lnTo>
                  <a:lnTo>
                    <a:pt x="965" y="2060"/>
                  </a:lnTo>
                  <a:lnTo>
                    <a:pt x="965" y="2060"/>
                  </a:lnTo>
                  <a:lnTo>
                    <a:pt x="966" y="2060"/>
                  </a:lnTo>
                  <a:lnTo>
                    <a:pt x="966" y="2060"/>
                  </a:lnTo>
                  <a:lnTo>
                    <a:pt x="967" y="2060"/>
                  </a:lnTo>
                  <a:lnTo>
                    <a:pt x="967" y="2060"/>
                  </a:lnTo>
                  <a:lnTo>
                    <a:pt x="968" y="2060"/>
                  </a:lnTo>
                  <a:lnTo>
                    <a:pt x="968" y="2060"/>
                  </a:lnTo>
                  <a:lnTo>
                    <a:pt x="969" y="2060"/>
                  </a:lnTo>
                  <a:lnTo>
                    <a:pt x="969" y="2060"/>
                  </a:lnTo>
                  <a:lnTo>
                    <a:pt x="970" y="2060"/>
                  </a:lnTo>
                  <a:lnTo>
                    <a:pt x="970" y="2060"/>
                  </a:lnTo>
                  <a:lnTo>
                    <a:pt x="971" y="2060"/>
                  </a:lnTo>
                  <a:lnTo>
                    <a:pt x="971" y="2060"/>
                  </a:lnTo>
                  <a:lnTo>
                    <a:pt x="972" y="2060"/>
                  </a:lnTo>
                  <a:lnTo>
                    <a:pt x="972" y="2060"/>
                  </a:lnTo>
                  <a:lnTo>
                    <a:pt x="973" y="2060"/>
                  </a:lnTo>
                  <a:lnTo>
                    <a:pt x="973" y="2060"/>
                  </a:lnTo>
                  <a:lnTo>
                    <a:pt x="974" y="2060"/>
                  </a:lnTo>
                  <a:lnTo>
                    <a:pt x="974" y="2060"/>
                  </a:lnTo>
                  <a:lnTo>
                    <a:pt x="975" y="2060"/>
                  </a:lnTo>
                  <a:lnTo>
                    <a:pt x="975" y="2060"/>
                  </a:lnTo>
                  <a:lnTo>
                    <a:pt x="976" y="2060"/>
                  </a:lnTo>
                  <a:lnTo>
                    <a:pt x="976" y="2060"/>
                  </a:lnTo>
                  <a:lnTo>
                    <a:pt x="977" y="2060"/>
                  </a:lnTo>
                  <a:lnTo>
                    <a:pt x="977" y="2060"/>
                  </a:lnTo>
                  <a:lnTo>
                    <a:pt x="978" y="2060"/>
                  </a:lnTo>
                  <a:lnTo>
                    <a:pt x="978" y="2060"/>
                  </a:lnTo>
                  <a:lnTo>
                    <a:pt x="979" y="2060"/>
                  </a:lnTo>
                  <a:lnTo>
                    <a:pt x="979" y="2060"/>
                  </a:lnTo>
                  <a:lnTo>
                    <a:pt x="980" y="2060"/>
                  </a:lnTo>
                  <a:lnTo>
                    <a:pt x="980" y="2060"/>
                  </a:lnTo>
                  <a:lnTo>
                    <a:pt x="981" y="2060"/>
                  </a:lnTo>
                  <a:lnTo>
                    <a:pt x="981" y="2060"/>
                  </a:lnTo>
                  <a:lnTo>
                    <a:pt x="982" y="2060"/>
                  </a:lnTo>
                  <a:lnTo>
                    <a:pt x="982" y="2060"/>
                  </a:lnTo>
                  <a:lnTo>
                    <a:pt x="983" y="2060"/>
                  </a:lnTo>
                  <a:lnTo>
                    <a:pt x="983" y="2060"/>
                  </a:lnTo>
                  <a:lnTo>
                    <a:pt x="984" y="2060"/>
                  </a:lnTo>
                  <a:lnTo>
                    <a:pt x="984" y="2060"/>
                  </a:lnTo>
                  <a:lnTo>
                    <a:pt x="985" y="2060"/>
                  </a:lnTo>
                  <a:lnTo>
                    <a:pt x="985" y="2060"/>
                  </a:lnTo>
                  <a:lnTo>
                    <a:pt x="986" y="2060"/>
                  </a:lnTo>
                  <a:lnTo>
                    <a:pt x="986" y="2060"/>
                  </a:lnTo>
                  <a:lnTo>
                    <a:pt x="987" y="2060"/>
                  </a:lnTo>
                  <a:lnTo>
                    <a:pt x="987" y="2060"/>
                  </a:lnTo>
                  <a:lnTo>
                    <a:pt x="988" y="2060"/>
                  </a:lnTo>
                  <a:lnTo>
                    <a:pt x="988" y="2060"/>
                  </a:lnTo>
                  <a:lnTo>
                    <a:pt x="989" y="2060"/>
                  </a:lnTo>
                  <a:lnTo>
                    <a:pt x="989" y="2060"/>
                  </a:lnTo>
                  <a:lnTo>
                    <a:pt x="990" y="2060"/>
                  </a:lnTo>
                  <a:lnTo>
                    <a:pt x="990" y="2060"/>
                  </a:lnTo>
                  <a:lnTo>
                    <a:pt x="991" y="2060"/>
                  </a:lnTo>
                  <a:lnTo>
                    <a:pt x="991" y="2060"/>
                  </a:lnTo>
                  <a:lnTo>
                    <a:pt x="992" y="2060"/>
                  </a:lnTo>
                  <a:lnTo>
                    <a:pt x="992" y="2060"/>
                  </a:lnTo>
                  <a:lnTo>
                    <a:pt x="993" y="2060"/>
                  </a:lnTo>
                  <a:lnTo>
                    <a:pt x="993" y="2060"/>
                  </a:lnTo>
                  <a:lnTo>
                    <a:pt x="994" y="2060"/>
                  </a:lnTo>
                  <a:lnTo>
                    <a:pt x="994" y="2060"/>
                  </a:lnTo>
                  <a:lnTo>
                    <a:pt x="995" y="2060"/>
                  </a:lnTo>
                  <a:lnTo>
                    <a:pt x="995" y="2060"/>
                  </a:lnTo>
                  <a:lnTo>
                    <a:pt x="996" y="2060"/>
                  </a:lnTo>
                  <a:lnTo>
                    <a:pt x="996" y="2060"/>
                  </a:lnTo>
                  <a:lnTo>
                    <a:pt x="997" y="2060"/>
                  </a:lnTo>
                  <a:lnTo>
                    <a:pt x="997" y="2060"/>
                  </a:lnTo>
                  <a:lnTo>
                    <a:pt x="998" y="2060"/>
                  </a:lnTo>
                  <a:lnTo>
                    <a:pt x="998" y="2060"/>
                  </a:lnTo>
                  <a:lnTo>
                    <a:pt x="999" y="2060"/>
                  </a:lnTo>
                  <a:lnTo>
                    <a:pt x="999" y="2060"/>
                  </a:lnTo>
                  <a:lnTo>
                    <a:pt x="1000" y="2060"/>
                  </a:lnTo>
                  <a:lnTo>
                    <a:pt x="1000" y="2060"/>
                  </a:lnTo>
                  <a:lnTo>
                    <a:pt x="1001" y="2060"/>
                  </a:lnTo>
                  <a:lnTo>
                    <a:pt x="1001" y="2060"/>
                  </a:lnTo>
                  <a:lnTo>
                    <a:pt x="1002" y="2060"/>
                  </a:lnTo>
                  <a:lnTo>
                    <a:pt x="1002" y="2060"/>
                  </a:lnTo>
                  <a:lnTo>
                    <a:pt x="1003" y="2060"/>
                  </a:lnTo>
                  <a:lnTo>
                    <a:pt x="1003" y="2060"/>
                  </a:lnTo>
                  <a:lnTo>
                    <a:pt x="1004" y="2060"/>
                  </a:lnTo>
                  <a:lnTo>
                    <a:pt x="1004" y="2060"/>
                  </a:lnTo>
                  <a:lnTo>
                    <a:pt x="1005" y="2060"/>
                  </a:lnTo>
                  <a:lnTo>
                    <a:pt x="1005" y="2060"/>
                  </a:lnTo>
                  <a:lnTo>
                    <a:pt x="1006" y="2060"/>
                  </a:lnTo>
                  <a:lnTo>
                    <a:pt x="1006" y="2060"/>
                  </a:lnTo>
                  <a:lnTo>
                    <a:pt x="1007" y="2060"/>
                  </a:lnTo>
                  <a:lnTo>
                    <a:pt x="1007" y="2060"/>
                  </a:lnTo>
                  <a:lnTo>
                    <a:pt x="1008" y="2060"/>
                  </a:lnTo>
                  <a:lnTo>
                    <a:pt x="1008" y="2060"/>
                  </a:lnTo>
                  <a:lnTo>
                    <a:pt x="1009" y="2060"/>
                  </a:lnTo>
                  <a:lnTo>
                    <a:pt x="1009" y="2060"/>
                  </a:lnTo>
                  <a:lnTo>
                    <a:pt x="1010" y="2060"/>
                  </a:lnTo>
                  <a:lnTo>
                    <a:pt x="1010" y="2060"/>
                  </a:lnTo>
                  <a:lnTo>
                    <a:pt x="1011" y="2060"/>
                  </a:lnTo>
                  <a:lnTo>
                    <a:pt x="1011" y="2060"/>
                  </a:lnTo>
                  <a:lnTo>
                    <a:pt x="1012" y="2060"/>
                  </a:lnTo>
                  <a:lnTo>
                    <a:pt x="1012" y="2060"/>
                  </a:lnTo>
                  <a:lnTo>
                    <a:pt x="1013" y="2060"/>
                  </a:lnTo>
                  <a:lnTo>
                    <a:pt x="1013" y="2060"/>
                  </a:lnTo>
                  <a:lnTo>
                    <a:pt x="1014" y="2060"/>
                  </a:lnTo>
                  <a:lnTo>
                    <a:pt x="1014" y="2060"/>
                  </a:lnTo>
                  <a:lnTo>
                    <a:pt x="1015" y="2060"/>
                  </a:lnTo>
                  <a:lnTo>
                    <a:pt x="1015" y="2060"/>
                  </a:lnTo>
                  <a:lnTo>
                    <a:pt x="1016" y="2060"/>
                  </a:lnTo>
                  <a:lnTo>
                    <a:pt x="1016" y="2060"/>
                  </a:lnTo>
                  <a:lnTo>
                    <a:pt x="1017" y="2060"/>
                  </a:lnTo>
                  <a:lnTo>
                    <a:pt x="1017" y="2060"/>
                  </a:lnTo>
                  <a:lnTo>
                    <a:pt x="1018" y="2060"/>
                  </a:lnTo>
                  <a:lnTo>
                    <a:pt x="1018" y="2060"/>
                  </a:lnTo>
                  <a:lnTo>
                    <a:pt x="1019" y="2060"/>
                  </a:lnTo>
                  <a:lnTo>
                    <a:pt x="1019" y="2060"/>
                  </a:lnTo>
                  <a:lnTo>
                    <a:pt x="1020" y="2060"/>
                  </a:lnTo>
                  <a:lnTo>
                    <a:pt x="1020" y="2060"/>
                  </a:lnTo>
                  <a:lnTo>
                    <a:pt x="1021" y="2060"/>
                  </a:lnTo>
                  <a:lnTo>
                    <a:pt x="1021" y="2060"/>
                  </a:lnTo>
                  <a:lnTo>
                    <a:pt x="1022" y="2060"/>
                  </a:lnTo>
                  <a:lnTo>
                    <a:pt x="1022" y="2060"/>
                  </a:lnTo>
                  <a:lnTo>
                    <a:pt x="1023" y="2060"/>
                  </a:lnTo>
                  <a:lnTo>
                    <a:pt x="1023" y="2060"/>
                  </a:lnTo>
                  <a:lnTo>
                    <a:pt x="1024" y="2060"/>
                  </a:lnTo>
                  <a:lnTo>
                    <a:pt x="1024" y="2060"/>
                  </a:lnTo>
                  <a:lnTo>
                    <a:pt x="1025" y="2060"/>
                  </a:lnTo>
                  <a:lnTo>
                    <a:pt x="1025" y="2060"/>
                  </a:lnTo>
                  <a:lnTo>
                    <a:pt x="1026" y="2060"/>
                  </a:lnTo>
                  <a:lnTo>
                    <a:pt x="1026" y="2060"/>
                  </a:lnTo>
                  <a:lnTo>
                    <a:pt x="1027" y="2060"/>
                  </a:lnTo>
                  <a:lnTo>
                    <a:pt x="1027" y="2060"/>
                  </a:lnTo>
                  <a:lnTo>
                    <a:pt x="1028" y="2060"/>
                  </a:lnTo>
                  <a:lnTo>
                    <a:pt x="1028" y="2060"/>
                  </a:lnTo>
                  <a:lnTo>
                    <a:pt x="1029" y="2060"/>
                  </a:lnTo>
                  <a:lnTo>
                    <a:pt x="1029" y="2060"/>
                  </a:lnTo>
                  <a:lnTo>
                    <a:pt x="1030" y="2060"/>
                  </a:lnTo>
                  <a:lnTo>
                    <a:pt x="1030" y="2060"/>
                  </a:lnTo>
                  <a:lnTo>
                    <a:pt x="1031" y="2060"/>
                  </a:lnTo>
                  <a:lnTo>
                    <a:pt x="1031" y="2060"/>
                  </a:lnTo>
                  <a:lnTo>
                    <a:pt x="1032" y="2060"/>
                  </a:lnTo>
                  <a:lnTo>
                    <a:pt x="1032" y="2060"/>
                  </a:lnTo>
                  <a:lnTo>
                    <a:pt x="1033" y="2060"/>
                  </a:lnTo>
                  <a:lnTo>
                    <a:pt x="1033" y="2060"/>
                  </a:lnTo>
                  <a:lnTo>
                    <a:pt x="1034" y="2060"/>
                  </a:lnTo>
                  <a:lnTo>
                    <a:pt x="1034" y="2060"/>
                  </a:lnTo>
                  <a:lnTo>
                    <a:pt x="1035" y="2060"/>
                  </a:lnTo>
                  <a:lnTo>
                    <a:pt x="1035" y="2060"/>
                  </a:lnTo>
                  <a:lnTo>
                    <a:pt x="1036" y="2060"/>
                  </a:lnTo>
                  <a:lnTo>
                    <a:pt x="1036" y="2060"/>
                  </a:lnTo>
                  <a:lnTo>
                    <a:pt x="1037" y="2060"/>
                  </a:lnTo>
                  <a:lnTo>
                    <a:pt x="1037" y="2060"/>
                  </a:lnTo>
                  <a:lnTo>
                    <a:pt x="1038" y="2060"/>
                  </a:lnTo>
                  <a:lnTo>
                    <a:pt x="1038" y="2060"/>
                  </a:lnTo>
                  <a:lnTo>
                    <a:pt x="1039" y="2060"/>
                  </a:lnTo>
                  <a:lnTo>
                    <a:pt x="1039" y="2060"/>
                  </a:lnTo>
                  <a:lnTo>
                    <a:pt x="1040" y="2060"/>
                  </a:lnTo>
                  <a:lnTo>
                    <a:pt x="1040" y="2060"/>
                  </a:lnTo>
                  <a:lnTo>
                    <a:pt x="1041" y="2060"/>
                  </a:lnTo>
                  <a:lnTo>
                    <a:pt x="1041" y="2060"/>
                  </a:lnTo>
                  <a:lnTo>
                    <a:pt x="1042" y="2060"/>
                  </a:lnTo>
                  <a:lnTo>
                    <a:pt x="1042" y="2060"/>
                  </a:lnTo>
                  <a:lnTo>
                    <a:pt x="1043" y="2060"/>
                  </a:lnTo>
                  <a:lnTo>
                    <a:pt x="1043" y="2060"/>
                  </a:lnTo>
                  <a:lnTo>
                    <a:pt x="1044" y="2060"/>
                  </a:lnTo>
                  <a:lnTo>
                    <a:pt x="1044" y="2060"/>
                  </a:lnTo>
                  <a:lnTo>
                    <a:pt x="1045" y="2060"/>
                  </a:lnTo>
                  <a:lnTo>
                    <a:pt x="1045" y="2060"/>
                  </a:lnTo>
                  <a:lnTo>
                    <a:pt x="1046" y="2060"/>
                  </a:lnTo>
                  <a:lnTo>
                    <a:pt x="1046" y="2060"/>
                  </a:lnTo>
                  <a:lnTo>
                    <a:pt x="1047" y="2060"/>
                  </a:lnTo>
                  <a:lnTo>
                    <a:pt x="1047" y="2060"/>
                  </a:lnTo>
                  <a:lnTo>
                    <a:pt x="1048" y="2060"/>
                  </a:lnTo>
                  <a:lnTo>
                    <a:pt x="1048" y="2060"/>
                  </a:lnTo>
                  <a:lnTo>
                    <a:pt x="1049" y="2060"/>
                  </a:lnTo>
                  <a:lnTo>
                    <a:pt x="1049" y="2060"/>
                  </a:lnTo>
                  <a:lnTo>
                    <a:pt x="1050" y="2060"/>
                  </a:lnTo>
                  <a:lnTo>
                    <a:pt x="1050" y="2060"/>
                  </a:lnTo>
                  <a:lnTo>
                    <a:pt x="1051" y="2060"/>
                  </a:lnTo>
                  <a:lnTo>
                    <a:pt x="1051" y="2060"/>
                  </a:lnTo>
                  <a:lnTo>
                    <a:pt x="1052" y="2060"/>
                  </a:lnTo>
                  <a:lnTo>
                    <a:pt x="1052" y="2060"/>
                  </a:lnTo>
                  <a:lnTo>
                    <a:pt x="1053" y="2060"/>
                  </a:lnTo>
                  <a:lnTo>
                    <a:pt x="1053" y="2060"/>
                  </a:lnTo>
                  <a:lnTo>
                    <a:pt x="1054" y="2060"/>
                  </a:lnTo>
                  <a:lnTo>
                    <a:pt x="1054" y="2060"/>
                  </a:lnTo>
                  <a:lnTo>
                    <a:pt x="1055" y="2060"/>
                  </a:lnTo>
                  <a:lnTo>
                    <a:pt x="1055" y="2060"/>
                  </a:lnTo>
                  <a:lnTo>
                    <a:pt x="1056" y="2060"/>
                  </a:lnTo>
                  <a:lnTo>
                    <a:pt x="1056" y="2060"/>
                  </a:lnTo>
                  <a:lnTo>
                    <a:pt x="1057" y="2060"/>
                  </a:lnTo>
                  <a:lnTo>
                    <a:pt x="1057" y="2060"/>
                  </a:lnTo>
                  <a:lnTo>
                    <a:pt x="1058" y="2060"/>
                  </a:lnTo>
                  <a:lnTo>
                    <a:pt x="1058" y="2060"/>
                  </a:lnTo>
                  <a:lnTo>
                    <a:pt x="1059" y="2060"/>
                  </a:lnTo>
                  <a:lnTo>
                    <a:pt x="1059" y="2060"/>
                  </a:lnTo>
                  <a:lnTo>
                    <a:pt x="1060" y="2060"/>
                  </a:lnTo>
                  <a:lnTo>
                    <a:pt x="1060" y="2060"/>
                  </a:lnTo>
                  <a:lnTo>
                    <a:pt x="1061" y="2060"/>
                  </a:lnTo>
                  <a:lnTo>
                    <a:pt x="1061" y="2060"/>
                  </a:lnTo>
                  <a:lnTo>
                    <a:pt x="1062" y="2060"/>
                  </a:lnTo>
                  <a:lnTo>
                    <a:pt x="1062" y="2060"/>
                  </a:lnTo>
                  <a:lnTo>
                    <a:pt x="1063" y="2060"/>
                  </a:lnTo>
                  <a:lnTo>
                    <a:pt x="1063" y="2060"/>
                  </a:lnTo>
                  <a:lnTo>
                    <a:pt x="1064" y="2060"/>
                  </a:lnTo>
                  <a:lnTo>
                    <a:pt x="1064" y="2060"/>
                  </a:lnTo>
                  <a:lnTo>
                    <a:pt x="1065" y="2060"/>
                  </a:lnTo>
                  <a:lnTo>
                    <a:pt x="1065" y="2060"/>
                  </a:lnTo>
                  <a:lnTo>
                    <a:pt x="1066" y="2060"/>
                  </a:lnTo>
                  <a:lnTo>
                    <a:pt x="1066" y="2060"/>
                  </a:lnTo>
                  <a:lnTo>
                    <a:pt x="1067" y="2060"/>
                  </a:lnTo>
                  <a:lnTo>
                    <a:pt x="1067" y="2060"/>
                  </a:lnTo>
                  <a:lnTo>
                    <a:pt x="1068" y="2060"/>
                  </a:lnTo>
                  <a:lnTo>
                    <a:pt x="1068" y="2060"/>
                  </a:lnTo>
                  <a:lnTo>
                    <a:pt x="1069" y="2060"/>
                  </a:lnTo>
                  <a:lnTo>
                    <a:pt x="1069" y="2060"/>
                  </a:lnTo>
                  <a:lnTo>
                    <a:pt x="1070" y="2060"/>
                  </a:lnTo>
                  <a:lnTo>
                    <a:pt x="1070" y="2060"/>
                  </a:lnTo>
                  <a:lnTo>
                    <a:pt x="1071" y="2060"/>
                  </a:lnTo>
                  <a:lnTo>
                    <a:pt x="1071" y="2060"/>
                  </a:lnTo>
                  <a:lnTo>
                    <a:pt x="1072" y="2060"/>
                  </a:lnTo>
                  <a:lnTo>
                    <a:pt x="1072" y="2060"/>
                  </a:lnTo>
                  <a:lnTo>
                    <a:pt x="1073" y="2060"/>
                  </a:lnTo>
                  <a:lnTo>
                    <a:pt x="1073" y="2060"/>
                  </a:lnTo>
                  <a:lnTo>
                    <a:pt x="1074" y="2060"/>
                  </a:lnTo>
                  <a:lnTo>
                    <a:pt x="1074" y="2060"/>
                  </a:lnTo>
                  <a:lnTo>
                    <a:pt x="1075" y="2060"/>
                  </a:lnTo>
                  <a:lnTo>
                    <a:pt x="1075" y="2060"/>
                  </a:lnTo>
                  <a:lnTo>
                    <a:pt x="1076" y="2060"/>
                  </a:lnTo>
                  <a:lnTo>
                    <a:pt x="1076" y="2060"/>
                  </a:lnTo>
                  <a:lnTo>
                    <a:pt x="1077" y="2060"/>
                  </a:lnTo>
                  <a:lnTo>
                    <a:pt x="1077" y="2060"/>
                  </a:lnTo>
                  <a:lnTo>
                    <a:pt x="1078" y="2060"/>
                  </a:lnTo>
                  <a:lnTo>
                    <a:pt x="1078" y="2060"/>
                  </a:lnTo>
                  <a:lnTo>
                    <a:pt x="1079" y="2060"/>
                  </a:lnTo>
                  <a:lnTo>
                    <a:pt x="1079" y="2060"/>
                  </a:lnTo>
                  <a:lnTo>
                    <a:pt x="1080" y="2060"/>
                  </a:lnTo>
                  <a:lnTo>
                    <a:pt x="1080" y="2060"/>
                  </a:lnTo>
                  <a:lnTo>
                    <a:pt x="1081" y="2060"/>
                  </a:lnTo>
                  <a:lnTo>
                    <a:pt x="1081" y="2060"/>
                  </a:lnTo>
                  <a:lnTo>
                    <a:pt x="1082" y="2060"/>
                  </a:lnTo>
                  <a:lnTo>
                    <a:pt x="1082" y="2060"/>
                  </a:lnTo>
                  <a:lnTo>
                    <a:pt x="1083" y="2060"/>
                  </a:lnTo>
                  <a:lnTo>
                    <a:pt x="1083" y="2060"/>
                  </a:lnTo>
                  <a:lnTo>
                    <a:pt x="1084" y="2060"/>
                  </a:lnTo>
                  <a:lnTo>
                    <a:pt x="1084" y="2060"/>
                  </a:lnTo>
                  <a:lnTo>
                    <a:pt x="1085" y="2060"/>
                  </a:lnTo>
                  <a:lnTo>
                    <a:pt x="1085" y="2060"/>
                  </a:lnTo>
                  <a:lnTo>
                    <a:pt x="1086" y="2060"/>
                  </a:lnTo>
                  <a:lnTo>
                    <a:pt x="1086" y="2060"/>
                  </a:lnTo>
                  <a:lnTo>
                    <a:pt x="1087" y="2060"/>
                  </a:lnTo>
                  <a:lnTo>
                    <a:pt x="1087" y="2060"/>
                  </a:lnTo>
                  <a:lnTo>
                    <a:pt x="1088" y="2060"/>
                  </a:lnTo>
                  <a:lnTo>
                    <a:pt x="1088" y="2060"/>
                  </a:lnTo>
                  <a:lnTo>
                    <a:pt x="1089" y="2060"/>
                  </a:lnTo>
                  <a:lnTo>
                    <a:pt x="1089" y="2060"/>
                  </a:lnTo>
                  <a:lnTo>
                    <a:pt x="1090" y="2060"/>
                  </a:lnTo>
                  <a:lnTo>
                    <a:pt x="1090" y="2060"/>
                  </a:lnTo>
                  <a:lnTo>
                    <a:pt x="1091" y="2060"/>
                  </a:lnTo>
                  <a:lnTo>
                    <a:pt x="1091" y="2060"/>
                  </a:lnTo>
                  <a:lnTo>
                    <a:pt x="1092" y="2060"/>
                  </a:lnTo>
                  <a:lnTo>
                    <a:pt x="1092" y="2060"/>
                  </a:lnTo>
                  <a:lnTo>
                    <a:pt x="1093" y="2060"/>
                  </a:lnTo>
                  <a:lnTo>
                    <a:pt x="1093" y="2060"/>
                  </a:lnTo>
                  <a:lnTo>
                    <a:pt x="1094" y="2060"/>
                  </a:lnTo>
                  <a:lnTo>
                    <a:pt x="1094" y="2060"/>
                  </a:lnTo>
                  <a:lnTo>
                    <a:pt x="1095" y="2060"/>
                  </a:lnTo>
                  <a:lnTo>
                    <a:pt x="1095" y="2060"/>
                  </a:lnTo>
                  <a:lnTo>
                    <a:pt x="1096" y="2060"/>
                  </a:lnTo>
                  <a:lnTo>
                    <a:pt x="1096" y="2060"/>
                  </a:lnTo>
                  <a:lnTo>
                    <a:pt x="1097" y="2060"/>
                  </a:lnTo>
                  <a:lnTo>
                    <a:pt x="1097" y="2060"/>
                  </a:lnTo>
                  <a:lnTo>
                    <a:pt x="1098" y="2060"/>
                  </a:lnTo>
                  <a:lnTo>
                    <a:pt x="1098" y="2060"/>
                  </a:lnTo>
                  <a:lnTo>
                    <a:pt x="1099" y="2060"/>
                  </a:lnTo>
                  <a:lnTo>
                    <a:pt x="1099" y="2060"/>
                  </a:lnTo>
                  <a:lnTo>
                    <a:pt x="1100" y="2060"/>
                  </a:lnTo>
                  <a:lnTo>
                    <a:pt x="1100" y="2060"/>
                  </a:lnTo>
                  <a:lnTo>
                    <a:pt x="1101" y="2060"/>
                  </a:lnTo>
                  <a:lnTo>
                    <a:pt x="1101" y="2060"/>
                  </a:lnTo>
                  <a:lnTo>
                    <a:pt x="1102" y="2060"/>
                  </a:lnTo>
                  <a:lnTo>
                    <a:pt x="1102" y="2060"/>
                  </a:lnTo>
                  <a:lnTo>
                    <a:pt x="1103" y="2060"/>
                  </a:lnTo>
                  <a:lnTo>
                    <a:pt x="1103" y="2060"/>
                  </a:lnTo>
                  <a:lnTo>
                    <a:pt x="1104" y="2060"/>
                  </a:lnTo>
                  <a:lnTo>
                    <a:pt x="1104" y="2060"/>
                  </a:lnTo>
                  <a:lnTo>
                    <a:pt x="1105" y="2060"/>
                  </a:lnTo>
                  <a:lnTo>
                    <a:pt x="1105" y="2060"/>
                  </a:lnTo>
                  <a:lnTo>
                    <a:pt x="1106" y="2060"/>
                  </a:lnTo>
                  <a:lnTo>
                    <a:pt x="1106" y="2060"/>
                  </a:lnTo>
                  <a:lnTo>
                    <a:pt x="1107" y="2060"/>
                  </a:lnTo>
                  <a:lnTo>
                    <a:pt x="1107" y="2060"/>
                  </a:lnTo>
                  <a:lnTo>
                    <a:pt x="1108" y="2060"/>
                  </a:lnTo>
                  <a:lnTo>
                    <a:pt x="1108" y="2060"/>
                  </a:lnTo>
                  <a:lnTo>
                    <a:pt x="1109" y="2060"/>
                  </a:lnTo>
                  <a:lnTo>
                    <a:pt x="1109" y="2060"/>
                  </a:lnTo>
                  <a:lnTo>
                    <a:pt x="1110" y="2060"/>
                  </a:lnTo>
                  <a:lnTo>
                    <a:pt x="1110" y="2060"/>
                  </a:lnTo>
                  <a:lnTo>
                    <a:pt x="1111" y="2060"/>
                  </a:lnTo>
                  <a:lnTo>
                    <a:pt x="1111" y="2060"/>
                  </a:lnTo>
                  <a:lnTo>
                    <a:pt x="1112" y="2060"/>
                  </a:lnTo>
                  <a:lnTo>
                    <a:pt x="1112" y="2060"/>
                  </a:lnTo>
                  <a:lnTo>
                    <a:pt x="1113" y="2060"/>
                  </a:lnTo>
                  <a:lnTo>
                    <a:pt x="1113" y="2060"/>
                  </a:lnTo>
                  <a:lnTo>
                    <a:pt x="1114" y="2060"/>
                  </a:lnTo>
                  <a:lnTo>
                    <a:pt x="1114" y="2060"/>
                  </a:lnTo>
                  <a:lnTo>
                    <a:pt x="1115" y="2060"/>
                  </a:lnTo>
                  <a:lnTo>
                    <a:pt x="1115" y="2060"/>
                  </a:lnTo>
                  <a:lnTo>
                    <a:pt x="1116" y="2060"/>
                  </a:lnTo>
                  <a:lnTo>
                    <a:pt x="1116" y="2060"/>
                  </a:lnTo>
                  <a:lnTo>
                    <a:pt x="1117" y="2060"/>
                  </a:lnTo>
                  <a:lnTo>
                    <a:pt x="1117" y="2060"/>
                  </a:lnTo>
                  <a:lnTo>
                    <a:pt x="1118" y="2060"/>
                  </a:lnTo>
                  <a:lnTo>
                    <a:pt x="1118" y="2060"/>
                  </a:lnTo>
                  <a:lnTo>
                    <a:pt x="1119" y="2060"/>
                  </a:lnTo>
                  <a:lnTo>
                    <a:pt x="1119" y="2060"/>
                  </a:lnTo>
                  <a:lnTo>
                    <a:pt x="1120" y="2060"/>
                  </a:lnTo>
                  <a:lnTo>
                    <a:pt x="1120" y="2060"/>
                  </a:lnTo>
                  <a:lnTo>
                    <a:pt x="1121" y="2060"/>
                  </a:lnTo>
                  <a:lnTo>
                    <a:pt x="1121" y="2060"/>
                  </a:lnTo>
                  <a:lnTo>
                    <a:pt x="1122" y="2060"/>
                  </a:lnTo>
                  <a:lnTo>
                    <a:pt x="1122" y="2060"/>
                  </a:lnTo>
                  <a:lnTo>
                    <a:pt x="1123" y="2060"/>
                  </a:lnTo>
                  <a:lnTo>
                    <a:pt x="1123" y="2060"/>
                  </a:lnTo>
                  <a:lnTo>
                    <a:pt x="1124" y="2060"/>
                  </a:lnTo>
                  <a:lnTo>
                    <a:pt x="1124" y="2060"/>
                  </a:lnTo>
                  <a:lnTo>
                    <a:pt x="1125" y="2060"/>
                  </a:lnTo>
                  <a:lnTo>
                    <a:pt x="1125" y="2060"/>
                  </a:lnTo>
                  <a:lnTo>
                    <a:pt x="1126" y="2060"/>
                  </a:lnTo>
                  <a:lnTo>
                    <a:pt x="1126" y="2060"/>
                  </a:lnTo>
                  <a:lnTo>
                    <a:pt x="1127" y="2060"/>
                  </a:lnTo>
                  <a:lnTo>
                    <a:pt x="1127" y="2060"/>
                  </a:lnTo>
                  <a:lnTo>
                    <a:pt x="1128" y="2060"/>
                  </a:lnTo>
                  <a:lnTo>
                    <a:pt x="1128" y="2060"/>
                  </a:lnTo>
                  <a:lnTo>
                    <a:pt x="1129" y="2060"/>
                  </a:lnTo>
                  <a:lnTo>
                    <a:pt x="1129" y="2060"/>
                  </a:lnTo>
                  <a:lnTo>
                    <a:pt x="1130" y="2060"/>
                  </a:lnTo>
                  <a:lnTo>
                    <a:pt x="1130" y="2060"/>
                  </a:lnTo>
                  <a:lnTo>
                    <a:pt x="1131" y="2060"/>
                  </a:lnTo>
                  <a:lnTo>
                    <a:pt x="1131" y="2060"/>
                  </a:lnTo>
                  <a:lnTo>
                    <a:pt x="1132" y="2060"/>
                  </a:lnTo>
                  <a:lnTo>
                    <a:pt x="1132" y="2060"/>
                  </a:lnTo>
                  <a:lnTo>
                    <a:pt x="1133" y="2060"/>
                  </a:lnTo>
                  <a:lnTo>
                    <a:pt x="1133" y="2060"/>
                  </a:lnTo>
                  <a:lnTo>
                    <a:pt x="1134" y="2060"/>
                  </a:lnTo>
                  <a:lnTo>
                    <a:pt x="1134" y="2060"/>
                  </a:lnTo>
                  <a:lnTo>
                    <a:pt x="1135" y="2060"/>
                  </a:lnTo>
                  <a:lnTo>
                    <a:pt x="1135" y="2060"/>
                  </a:lnTo>
                  <a:lnTo>
                    <a:pt x="1136" y="2060"/>
                  </a:lnTo>
                  <a:lnTo>
                    <a:pt x="1136" y="2060"/>
                  </a:lnTo>
                  <a:lnTo>
                    <a:pt x="1137" y="2060"/>
                  </a:lnTo>
                  <a:lnTo>
                    <a:pt x="1137" y="2060"/>
                  </a:lnTo>
                  <a:lnTo>
                    <a:pt x="1138" y="2060"/>
                  </a:lnTo>
                  <a:lnTo>
                    <a:pt x="1138" y="2060"/>
                  </a:lnTo>
                  <a:lnTo>
                    <a:pt x="1139" y="2060"/>
                  </a:lnTo>
                  <a:lnTo>
                    <a:pt x="1139" y="2060"/>
                  </a:lnTo>
                  <a:lnTo>
                    <a:pt x="1140" y="2060"/>
                  </a:lnTo>
                  <a:lnTo>
                    <a:pt x="1140" y="2060"/>
                  </a:lnTo>
                  <a:lnTo>
                    <a:pt x="1141" y="2060"/>
                  </a:lnTo>
                  <a:lnTo>
                    <a:pt x="1141" y="2060"/>
                  </a:lnTo>
                  <a:lnTo>
                    <a:pt x="1142" y="2060"/>
                  </a:lnTo>
                  <a:lnTo>
                    <a:pt x="1142" y="2060"/>
                  </a:lnTo>
                  <a:lnTo>
                    <a:pt x="1143" y="2060"/>
                  </a:lnTo>
                  <a:lnTo>
                    <a:pt x="1143" y="2060"/>
                  </a:lnTo>
                  <a:lnTo>
                    <a:pt x="1144" y="2060"/>
                  </a:lnTo>
                  <a:lnTo>
                    <a:pt x="1144" y="2060"/>
                  </a:lnTo>
                  <a:lnTo>
                    <a:pt x="1145" y="2060"/>
                  </a:lnTo>
                  <a:lnTo>
                    <a:pt x="1145" y="2060"/>
                  </a:lnTo>
                  <a:lnTo>
                    <a:pt x="1146" y="2060"/>
                  </a:lnTo>
                  <a:lnTo>
                    <a:pt x="1146" y="2060"/>
                  </a:lnTo>
                  <a:lnTo>
                    <a:pt x="1147" y="2060"/>
                  </a:lnTo>
                  <a:lnTo>
                    <a:pt x="1147" y="2060"/>
                  </a:lnTo>
                  <a:lnTo>
                    <a:pt x="1148" y="2060"/>
                  </a:lnTo>
                  <a:lnTo>
                    <a:pt x="1148" y="2060"/>
                  </a:lnTo>
                  <a:lnTo>
                    <a:pt x="1149" y="2060"/>
                  </a:lnTo>
                  <a:lnTo>
                    <a:pt x="1149" y="2060"/>
                  </a:lnTo>
                  <a:lnTo>
                    <a:pt x="1150" y="2060"/>
                  </a:lnTo>
                  <a:lnTo>
                    <a:pt x="1150" y="2060"/>
                  </a:lnTo>
                  <a:lnTo>
                    <a:pt x="1151" y="2060"/>
                  </a:lnTo>
                  <a:lnTo>
                    <a:pt x="1151" y="2060"/>
                  </a:lnTo>
                  <a:lnTo>
                    <a:pt x="1152" y="2060"/>
                  </a:lnTo>
                  <a:lnTo>
                    <a:pt x="1152" y="2060"/>
                  </a:lnTo>
                  <a:lnTo>
                    <a:pt x="1153" y="2060"/>
                  </a:lnTo>
                  <a:lnTo>
                    <a:pt x="1153" y="2060"/>
                  </a:lnTo>
                  <a:lnTo>
                    <a:pt x="1154" y="2060"/>
                  </a:lnTo>
                  <a:lnTo>
                    <a:pt x="1154" y="2060"/>
                  </a:lnTo>
                  <a:lnTo>
                    <a:pt x="1155" y="2060"/>
                  </a:lnTo>
                  <a:lnTo>
                    <a:pt x="1155" y="2060"/>
                  </a:lnTo>
                  <a:lnTo>
                    <a:pt x="1156" y="2060"/>
                  </a:lnTo>
                  <a:lnTo>
                    <a:pt x="1156" y="2060"/>
                  </a:lnTo>
                  <a:lnTo>
                    <a:pt x="1157" y="2060"/>
                  </a:lnTo>
                  <a:lnTo>
                    <a:pt x="1157" y="2060"/>
                  </a:lnTo>
                  <a:lnTo>
                    <a:pt x="1158" y="2060"/>
                  </a:lnTo>
                  <a:lnTo>
                    <a:pt x="1158" y="2060"/>
                  </a:lnTo>
                  <a:lnTo>
                    <a:pt x="1159" y="2060"/>
                  </a:lnTo>
                  <a:lnTo>
                    <a:pt x="1159" y="2060"/>
                  </a:lnTo>
                  <a:lnTo>
                    <a:pt x="1160" y="2060"/>
                  </a:lnTo>
                  <a:lnTo>
                    <a:pt x="1160" y="2060"/>
                  </a:lnTo>
                  <a:lnTo>
                    <a:pt x="1161" y="2060"/>
                  </a:lnTo>
                  <a:lnTo>
                    <a:pt x="1161" y="2060"/>
                  </a:lnTo>
                  <a:lnTo>
                    <a:pt x="1162" y="2060"/>
                  </a:lnTo>
                  <a:lnTo>
                    <a:pt x="1162" y="2060"/>
                  </a:lnTo>
                  <a:lnTo>
                    <a:pt x="1163" y="2060"/>
                  </a:lnTo>
                  <a:lnTo>
                    <a:pt x="1163" y="2060"/>
                  </a:lnTo>
                  <a:lnTo>
                    <a:pt x="1164" y="2060"/>
                  </a:lnTo>
                  <a:lnTo>
                    <a:pt x="1164" y="2060"/>
                  </a:lnTo>
                  <a:lnTo>
                    <a:pt x="1165" y="2060"/>
                  </a:lnTo>
                  <a:lnTo>
                    <a:pt x="1165" y="2060"/>
                  </a:lnTo>
                  <a:lnTo>
                    <a:pt x="1166" y="2060"/>
                  </a:lnTo>
                  <a:lnTo>
                    <a:pt x="1166" y="2060"/>
                  </a:lnTo>
                  <a:lnTo>
                    <a:pt x="1167" y="2060"/>
                  </a:lnTo>
                  <a:lnTo>
                    <a:pt x="1167" y="2060"/>
                  </a:lnTo>
                  <a:lnTo>
                    <a:pt x="1168" y="2060"/>
                  </a:lnTo>
                  <a:lnTo>
                    <a:pt x="1168" y="2060"/>
                  </a:lnTo>
                  <a:lnTo>
                    <a:pt x="1169" y="2060"/>
                  </a:lnTo>
                  <a:lnTo>
                    <a:pt x="1169" y="2060"/>
                  </a:lnTo>
                  <a:lnTo>
                    <a:pt x="1170" y="2060"/>
                  </a:lnTo>
                  <a:lnTo>
                    <a:pt x="1170" y="2060"/>
                  </a:lnTo>
                  <a:lnTo>
                    <a:pt x="1171" y="2060"/>
                  </a:lnTo>
                  <a:lnTo>
                    <a:pt x="1171" y="2060"/>
                  </a:lnTo>
                  <a:lnTo>
                    <a:pt x="1172" y="2060"/>
                  </a:lnTo>
                  <a:lnTo>
                    <a:pt x="1172" y="2060"/>
                  </a:lnTo>
                  <a:lnTo>
                    <a:pt x="1173" y="2060"/>
                  </a:lnTo>
                  <a:lnTo>
                    <a:pt x="1173" y="2060"/>
                  </a:lnTo>
                  <a:lnTo>
                    <a:pt x="1174" y="2060"/>
                  </a:lnTo>
                  <a:lnTo>
                    <a:pt x="1174" y="2060"/>
                  </a:lnTo>
                  <a:lnTo>
                    <a:pt x="1175" y="2060"/>
                  </a:lnTo>
                  <a:lnTo>
                    <a:pt x="1175" y="2060"/>
                  </a:lnTo>
                  <a:lnTo>
                    <a:pt x="1176" y="2060"/>
                  </a:lnTo>
                  <a:lnTo>
                    <a:pt x="1176" y="2060"/>
                  </a:lnTo>
                  <a:lnTo>
                    <a:pt x="1177" y="2060"/>
                  </a:lnTo>
                  <a:lnTo>
                    <a:pt x="1177" y="2060"/>
                  </a:lnTo>
                  <a:lnTo>
                    <a:pt x="1178" y="2060"/>
                  </a:lnTo>
                  <a:lnTo>
                    <a:pt x="1178" y="2060"/>
                  </a:lnTo>
                  <a:lnTo>
                    <a:pt x="1179" y="2060"/>
                  </a:lnTo>
                  <a:lnTo>
                    <a:pt x="1179" y="2060"/>
                  </a:lnTo>
                  <a:lnTo>
                    <a:pt x="1180" y="2060"/>
                  </a:lnTo>
                  <a:lnTo>
                    <a:pt x="1180" y="2060"/>
                  </a:lnTo>
                  <a:lnTo>
                    <a:pt x="1181" y="2060"/>
                  </a:lnTo>
                  <a:lnTo>
                    <a:pt x="1181" y="2060"/>
                  </a:lnTo>
                  <a:lnTo>
                    <a:pt x="1182" y="2060"/>
                  </a:lnTo>
                  <a:lnTo>
                    <a:pt x="1182" y="2060"/>
                  </a:lnTo>
                  <a:lnTo>
                    <a:pt x="1183" y="2060"/>
                  </a:lnTo>
                  <a:lnTo>
                    <a:pt x="1183" y="2060"/>
                  </a:lnTo>
                  <a:lnTo>
                    <a:pt x="1184" y="2060"/>
                  </a:lnTo>
                  <a:lnTo>
                    <a:pt x="1184" y="2060"/>
                  </a:lnTo>
                  <a:lnTo>
                    <a:pt x="1185" y="2060"/>
                  </a:lnTo>
                  <a:lnTo>
                    <a:pt x="1185" y="2060"/>
                  </a:lnTo>
                  <a:lnTo>
                    <a:pt x="1186" y="2060"/>
                  </a:lnTo>
                  <a:lnTo>
                    <a:pt x="1186" y="2060"/>
                  </a:lnTo>
                  <a:lnTo>
                    <a:pt x="1187" y="2060"/>
                  </a:lnTo>
                  <a:lnTo>
                    <a:pt x="1187" y="2060"/>
                  </a:lnTo>
                  <a:lnTo>
                    <a:pt x="1188" y="2060"/>
                  </a:lnTo>
                  <a:lnTo>
                    <a:pt x="1188" y="2060"/>
                  </a:lnTo>
                  <a:lnTo>
                    <a:pt x="1189" y="2060"/>
                  </a:lnTo>
                  <a:lnTo>
                    <a:pt x="1189" y="2060"/>
                  </a:lnTo>
                  <a:lnTo>
                    <a:pt x="1190" y="2060"/>
                  </a:lnTo>
                  <a:lnTo>
                    <a:pt x="1190" y="2060"/>
                  </a:lnTo>
                  <a:lnTo>
                    <a:pt x="1191" y="2060"/>
                  </a:lnTo>
                  <a:lnTo>
                    <a:pt x="1191" y="2060"/>
                  </a:lnTo>
                  <a:lnTo>
                    <a:pt x="1192" y="2060"/>
                  </a:lnTo>
                  <a:lnTo>
                    <a:pt x="1192" y="2060"/>
                  </a:lnTo>
                  <a:lnTo>
                    <a:pt x="1193" y="2060"/>
                  </a:lnTo>
                  <a:lnTo>
                    <a:pt x="1193" y="2060"/>
                  </a:lnTo>
                  <a:lnTo>
                    <a:pt x="1194" y="2060"/>
                  </a:lnTo>
                  <a:lnTo>
                    <a:pt x="1194" y="2060"/>
                  </a:lnTo>
                  <a:lnTo>
                    <a:pt x="1195" y="2060"/>
                  </a:lnTo>
                  <a:lnTo>
                    <a:pt x="1195" y="2060"/>
                  </a:lnTo>
                  <a:lnTo>
                    <a:pt x="1196" y="2060"/>
                  </a:lnTo>
                  <a:lnTo>
                    <a:pt x="1196" y="2060"/>
                  </a:lnTo>
                  <a:lnTo>
                    <a:pt x="1197" y="2060"/>
                  </a:lnTo>
                  <a:lnTo>
                    <a:pt x="1197" y="2060"/>
                  </a:lnTo>
                  <a:lnTo>
                    <a:pt x="1198" y="2060"/>
                  </a:lnTo>
                  <a:lnTo>
                    <a:pt x="1198" y="2060"/>
                  </a:lnTo>
                  <a:lnTo>
                    <a:pt x="1199" y="2060"/>
                  </a:lnTo>
                  <a:lnTo>
                    <a:pt x="1199" y="2060"/>
                  </a:lnTo>
                  <a:lnTo>
                    <a:pt x="1200" y="2060"/>
                  </a:lnTo>
                  <a:lnTo>
                    <a:pt x="1200" y="2060"/>
                  </a:lnTo>
                  <a:lnTo>
                    <a:pt x="1201" y="2060"/>
                  </a:lnTo>
                  <a:lnTo>
                    <a:pt x="1201" y="2060"/>
                  </a:lnTo>
                  <a:lnTo>
                    <a:pt x="1202" y="2060"/>
                  </a:lnTo>
                  <a:lnTo>
                    <a:pt x="1202" y="2060"/>
                  </a:lnTo>
                  <a:lnTo>
                    <a:pt x="1203" y="2060"/>
                  </a:lnTo>
                  <a:lnTo>
                    <a:pt x="1203" y="2060"/>
                  </a:lnTo>
                  <a:lnTo>
                    <a:pt x="1204" y="2060"/>
                  </a:lnTo>
                  <a:lnTo>
                    <a:pt x="1204" y="2060"/>
                  </a:lnTo>
                  <a:lnTo>
                    <a:pt x="1205" y="2060"/>
                  </a:lnTo>
                  <a:lnTo>
                    <a:pt x="1205" y="2060"/>
                  </a:lnTo>
                  <a:lnTo>
                    <a:pt x="1206" y="2060"/>
                  </a:lnTo>
                  <a:lnTo>
                    <a:pt x="1206" y="2060"/>
                  </a:lnTo>
                  <a:lnTo>
                    <a:pt x="1207" y="2060"/>
                  </a:lnTo>
                  <a:lnTo>
                    <a:pt x="1207" y="2060"/>
                  </a:lnTo>
                  <a:lnTo>
                    <a:pt x="1208" y="2060"/>
                  </a:lnTo>
                  <a:lnTo>
                    <a:pt x="1208" y="2060"/>
                  </a:lnTo>
                  <a:lnTo>
                    <a:pt x="1209" y="2060"/>
                  </a:lnTo>
                  <a:lnTo>
                    <a:pt x="1209" y="2060"/>
                  </a:lnTo>
                  <a:lnTo>
                    <a:pt x="1210" y="2060"/>
                  </a:lnTo>
                  <a:lnTo>
                    <a:pt x="1210" y="2060"/>
                  </a:lnTo>
                  <a:lnTo>
                    <a:pt x="1211" y="2060"/>
                  </a:lnTo>
                  <a:lnTo>
                    <a:pt x="1211" y="2060"/>
                  </a:lnTo>
                  <a:lnTo>
                    <a:pt x="1212" y="2060"/>
                  </a:lnTo>
                  <a:lnTo>
                    <a:pt x="1212" y="2060"/>
                  </a:lnTo>
                  <a:lnTo>
                    <a:pt x="1213" y="2060"/>
                  </a:lnTo>
                  <a:lnTo>
                    <a:pt x="1213" y="2060"/>
                  </a:lnTo>
                  <a:lnTo>
                    <a:pt x="1214" y="2060"/>
                  </a:lnTo>
                  <a:lnTo>
                    <a:pt x="1214" y="2060"/>
                  </a:lnTo>
                  <a:lnTo>
                    <a:pt x="1215" y="2060"/>
                  </a:lnTo>
                  <a:lnTo>
                    <a:pt x="1215" y="2060"/>
                  </a:lnTo>
                  <a:lnTo>
                    <a:pt x="1216" y="2060"/>
                  </a:lnTo>
                  <a:lnTo>
                    <a:pt x="1216" y="2060"/>
                  </a:lnTo>
                  <a:lnTo>
                    <a:pt x="1217" y="2060"/>
                  </a:lnTo>
                  <a:lnTo>
                    <a:pt x="1217" y="2060"/>
                  </a:lnTo>
                  <a:lnTo>
                    <a:pt x="1218" y="2060"/>
                  </a:lnTo>
                  <a:lnTo>
                    <a:pt x="1218" y="2060"/>
                  </a:lnTo>
                  <a:lnTo>
                    <a:pt x="1219" y="2060"/>
                  </a:lnTo>
                  <a:lnTo>
                    <a:pt x="1219" y="2060"/>
                  </a:lnTo>
                  <a:lnTo>
                    <a:pt x="1220" y="2060"/>
                  </a:lnTo>
                  <a:lnTo>
                    <a:pt x="1220" y="2060"/>
                  </a:lnTo>
                  <a:lnTo>
                    <a:pt x="1221" y="2060"/>
                  </a:lnTo>
                  <a:lnTo>
                    <a:pt x="1221" y="2060"/>
                  </a:lnTo>
                  <a:lnTo>
                    <a:pt x="1222" y="2060"/>
                  </a:lnTo>
                  <a:lnTo>
                    <a:pt x="1222" y="2060"/>
                  </a:lnTo>
                  <a:lnTo>
                    <a:pt x="1223" y="2060"/>
                  </a:lnTo>
                  <a:lnTo>
                    <a:pt x="1223" y="2060"/>
                  </a:lnTo>
                  <a:lnTo>
                    <a:pt x="1224" y="2060"/>
                  </a:lnTo>
                  <a:lnTo>
                    <a:pt x="1224" y="2060"/>
                  </a:lnTo>
                  <a:lnTo>
                    <a:pt x="1225" y="2060"/>
                  </a:lnTo>
                  <a:lnTo>
                    <a:pt x="1225" y="2060"/>
                  </a:lnTo>
                  <a:lnTo>
                    <a:pt x="1226" y="2060"/>
                  </a:lnTo>
                  <a:lnTo>
                    <a:pt x="1226" y="2060"/>
                  </a:lnTo>
                  <a:lnTo>
                    <a:pt x="1227" y="2060"/>
                  </a:lnTo>
                  <a:lnTo>
                    <a:pt x="1227" y="2060"/>
                  </a:lnTo>
                  <a:lnTo>
                    <a:pt x="1228" y="2060"/>
                  </a:lnTo>
                  <a:lnTo>
                    <a:pt x="1228" y="2060"/>
                  </a:lnTo>
                  <a:lnTo>
                    <a:pt x="1229" y="2060"/>
                  </a:lnTo>
                  <a:lnTo>
                    <a:pt x="1229" y="2060"/>
                  </a:lnTo>
                  <a:lnTo>
                    <a:pt x="1230" y="2060"/>
                  </a:lnTo>
                  <a:lnTo>
                    <a:pt x="1230" y="2060"/>
                  </a:lnTo>
                  <a:lnTo>
                    <a:pt x="1231" y="2060"/>
                  </a:lnTo>
                  <a:lnTo>
                    <a:pt x="1231" y="2060"/>
                  </a:lnTo>
                  <a:lnTo>
                    <a:pt x="1232" y="2060"/>
                  </a:lnTo>
                  <a:lnTo>
                    <a:pt x="1232" y="2060"/>
                  </a:lnTo>
                  <a:lnTo>
                    <a:pt x="1233" y="2060"/>
                  </a:lnTo>
                  <a:lnTo>
                    <a:pt x="1233" y="2060"/>
                  </a:lnTo>
                  <a:lnTo>
                    <a:pt x="1234" y="2060"/>
                  </a:lnTo>
                  <a:lnTo>
                    <a:pt x="1234" y="2060"/>
                  </a:lnTo>
                  <a:lnTo>
                    <a:pt x="1235" y="2060"/>
                  </a:lnTo>
                  <a:lnTo>
                    <a:pt x="1235" y="2060"/>
                  </a:lnTo>
                  <a:lnTo>
                    <a:pt x="1236" y="2060"/>
                  </a:lnTo>
                  <a:lnTo>
                    <a:pt x="1236" y="2060"/>
                  </a:lnTo>
                  <a:lnTo>
                    <a:pt x="1237" y="2060"/>
                  </a:lnTo>
                  <a:lnTo>
                    <a:pt x="1237" y="2060"/>
                  </a:lnTo>
                  <a:lnTo>
                    <a:pt x="1238" y="2060"/>
                  </a:lnTo>
                  <a:lnTo>
                    <a:pt x="1238" y="2060"/>
                  </a:lnTo>
                  <a:lnTo>
                    <a:pt x="1239" y="2060"/>
                  </a:lnTo>
                  <a:lnTo>
                    <a:pt x="1239" y="2060"/>
                  </a:lnTo>
                  <a:lnTo>
                    <a:pt x="1240" y="2060"/>
                  </a:lnTo>
                  <a:lnTo>
                    <a:pt x="1240" y="2060"/>
                  </a:lnTo>
                  <a:lnTo>
                    <a:pt x="1241" y="2060"/>
                  </a:lnTo>
                  <a:lnTo>
                    <a:pt x="1241" y="2060"/>
                  </a:lnTo>
                  <a:lnTo>
                    <a:pt x="1242" y="2060"/>
                  </a:lnTo>
                  <a:lnTo>
                    <a:pt x="1242" y="2060"/>
                  </a:lnTo>
                  <a:lnTo>
                    <a:pt x="1243" y="2060"/>
                  </a:lnTo>
                  <a:lnTo>
                    <a:pt x="1243" y="2060"/>
                  </a:lnTo>
                  <a:lnTo>
                    <a:pt x="1244" y="2060"/>
                  </a:lnTo>
                  <a:lnTo>
                    <a:pt x="1244" y="2060"/>
                  </a:lnTo>
                  <a:lnTo>
                    <a:pt x="1245" y="2060"/>
                  </a:lnTo>
                  <a:lnTo>
                    <a:pt x="1245" y="2060"/>
                  </a:lnTo>
                  <a:lnTo>
                    <a:pt x="1246" y="2060"/>
                  </a:lnTo>
                  <a:lnTo>
                    <a:pt x="1246" y="2060"/>
                  </a:lnTo>
                  <a:lnTo>
                    <a:pt x="1247" y="2060"/>
                  </a:lnTo>
                  <a:lnTo>
                    <a:pt x="1247" y="2060"/>
                  </a:lnTo>
                  <a:lnTo>
                    <a:pt x="1248" y="2060"/>
                  </a:lnTo>
                  <a:lnTo>
                    <a:pt x="1248" y="2060"/>
                  </a:lnTo>
                  <a:lnTo>
                    <a:pt x="1249" y="2060"/>
                  </a:lnTo>
                  <a:lnTo>
                    <a:pt x="1249" y="2060"/>
                  </a:lnTo>
                  <a:lnTo>
                    <a:pt x="1250" y="2060"/>
                  </a:lnTo>
                  <a:lnTo>
                    <a:pt x="1250" y="2060"/>
                  </a:lnTo>
                  <a:lnTo>
                    <a:pt x="1251" y="2060"/>
                  </a:lnTo>
                  <a:lnTo>
                    <a:pt x="1251" y="2060"/>
                  </a:lnTo>
                  <a:lnTo>
                    <a:pt x="1252" y="2060"/>
                  </a:lnTo>
                  <a:lnTo>
                    <a:pt x="1252" y="2060"/>
                  </a:lnTo>
                  <a:lnTo>
                    <a:pt x="1253" y="2060"/>
                  </a:lnTo>
                  <a:lnTo>
                    <a:pt x="1253" y="2060"/>
                  </a:lnTo>
                  <a:lnTo>
                    <a:pt x="1254" y="2060"/>
                  </a:lnTo>
                  <a:lnTo>
                    <a:pt x="1254" y="2060"/>
                  </a:lnTo>
                  <a:lnTo>
                    <a:pt x="1255" y="2060"/>
                  </a:lnTo>
                  <a:lnTo>
                    <a:pt x="1255" y="2060"/>
                  </a:lnTo>
                  <a:lnTo>
                    <a:pt x="1256" y="2060"/>
                  </a:lnTo>
                  <a:lnTo>
                    <a:pt x="1256" y="2060"/>
                  </a:lnTo>
                  <a:lnTo>
                    <a:pt x="1257" y="2060"/>
                  </a:lnTo>
                  <a:lnTo>
                    <a:pt x="1257" y="2060"/>
                  </a:lnTo>
                  <a:lnTo>
                    <a:pt x="1258" y="2060"/>
                  </a:lnTo>
                  <a:lnTo>
                    <a:pt x="1258" y="2060"/>
                  </a:lnTo>
                  <a:lnTo>
                    <a:pt x="1259" y="2060"/>
                  </a:lnTo>
                  <a:lnTo>
                    <a:pt x="1259" y="2060"/>
                  </a:lnTo>
                  <a:lnTo>
                    <a:pt x="1260" y="2060"/>
                  </a:lnTo>
                  <a:lnTo>
                    <a:pt x="1260" y="2060"/>
                  </a:lnTo>
                  <a:lnTo>
                    <a:pt x="1261" y="2060"/>
                  </a:lnTo>
                  <a:lnTo>
                    <a:pt x="1261" y="2060"/>
                  </a:lnTo>
                  <a:lnTo>
                    <a:pt x="1262" y="2060"/>
                  </a:lnTo>
                  <a:lnTo>
                    <a:pt x="1262" y="2060"/>
                  </a:lnTo>
                  <a:lnTo>
                    <a:pt x="1263" y="2060"/>
                  </a:lnTo>
                  <a:lnTo>
                    <a:pt x="1263" y="2060"/>
                  </a:lnTo>
                  <a:lnTo>
                    <a:pt x="1264" y="2060"/>
                  </a:lnTo>
                  <a:lnTo>
                    <a:pt x="1264" y="2060"/>
                  </a:lnTo>
                  <a:lnTo>
                    <a:pt x="1265" y="2060"/>
                  </a:lnTo>
                  <a:lnTo>
                    <a:pt x="1265" y="2060"/>
                  </a:lnTo>
                  <a:lnTo>
                    <a:pt x="1266" y="2060"/>
                  </a:lnTo>
                  <a:lnTo>
                    <a:pt x="1266" y="2060"/>
                  </a:lnTo>
                  <a:lnTo>
                    <a:pt x="1267" y="2060"/>
                  </a:lnTo>
                  <a:lnTo>
                    <a:pt x="1267" y="2060"/>
                  </a:lnTo>
                  <a:lnTo>
                    <a:pt x="1268" y="2060"/>
                  </a:lnTo>
                  <a:lnTo>
                    <a:pt x="1268" y="2060"/>
                  </a:lnTo>
                  <a:lnTo>
                    <a:pt x="1269" y="2060"/>
                  </a:lnTo>
                  <a:lnTo>
                    <a:pt x="1269" y="2060"/>
                  </a:lnTo>
                  <a:lnTo>
                    <a:pt x="1270" y="2060"/>
                  </a:lnTo>
                  <a:lnTo>
                    <a:pt x="1270" y="2060"/>
                  </a:lnTo>
                  <a:lnTo>
                    <a:pt x="1271" y="2060"/>
                  </a:lnTo>
                  <a:lnTo>
                    <a:pt x="1271" y="2060"/>
                  </a:lnTo>
                  <a:lnTo>
                    <a:pt x="1272" y="2060"/>
                  </a:lnTo>
                  <a:lnTo>
                    <a:pt x="1272" y="2060"/>
                  </a:lnTo>
                  <a:lnTo>
                    <a:pt x="1273" y="2060"/>
                  </a:lnTo>
                  <a:lnTo>
                    <a:pt x="1273" y="2060"/>
                  </a:lnTo>
                  <a:lnTo>
                    <a:pt x="1274" y="2060"/>
                  </a:lnTo>
                  <a:lnTo>
                    <a:pt x="1274" y="2060"/>
                  </a:lnTo>
                  <a:lnTo>
                    <a:pt x="1275" y="2060"/>
                  </a:lnTo>
                  <a:lnTo>
                    <a:pt x="1275" y="2060"/>
                  </a:lnTo>
                  <a:lnTo>
                    <a:pt x="1276" y="2060"/>
                  </a:lnTo>
                  <a:lnTo>
                    <a:pt x="1276" y="2060"/>
                  </a:lnTo>
                  <a:lnTo>
                    <a:pt x="1277" y="2060"/>
                  </a:lnTo>
                  <a:lnTo>
                    <a:pt x="1277" y="2060"/>
                  </a:lnTo>
                  <a:lnTo>
                    <a:pt x="1278" y="2060"/>
                  </a:lnTo>
                  <a:lnTo>
                    <a:pt x="1278" y="2060"/>
                  </a:lnTo>
                  <a:lnTo>
                    <a:pt x="1279" y="2060"/>
                  </a:lnTo>
                  <a:lnTo>
                    <a:pt x="1279" y="2060"/>
                  </a:lnTo>
                  <a:lnTo>
                    <a:pt x="1280" y="2060"/>
                  </a:lnTo>
                  <a:lnTo>
                    <a:pt x="1280" y="2060"/>
                  </a:lnTo>
                  <a:lnTo>
                    <a:pt x="1281" y="2060"/>
                  </a:lnTo>
                  <a:lnTo>
                    <a:pt x="1281" y="2060"/>
                  </a:lnTo>
                  <a:lnTo>
                    <a:pt x="1282" y="2060"/>
                  </a:lnTo>
                  <a:lnTo>
                    <a:pt x="1282" y="2060"/>
                  </a:lnTo>
                  <a:lnTo>
                    <a:pt x="1283" y="2060"/>
                  </a:lnTo>
                  <a:lnTo>
                    <a:pt x="1283" y="2060"/>
                  </a:lnTo>
                  <a:lnTo>
                    <a:pt x="1284" y="2060"/>
                  </a:lnTo>
                  <a:lnTo>
                    <a:pt x="1284" y="2060"/>
                  </a:lnTo>
                  <a:lnTo>
                    <a:pt x="1285" y="2060"/>
                  </a:lnTo>
                  <a:lnTo>
                    <a:pt x="1285" y="2060"/>
                  </a:lnTo>
                  <a:lnTo>
                    <a:pt x="1286" y="2060"/>
                  </a:lnTo>
                  <a:lnTo>
                    <a:pt x="1286" y="2060"/>
                  </a:lnTo>
                  <a:lnTo>
                    <a:pt x="1287" y="2060"/>
                  </a:lnTo>
                  <a:lnTo>
                    <a:pt x="1287" y="2060"/>
                  </a:lnTo>
                  <a:lnTo>
                    <a:pt x="1288" y="2060"/>
                  </a:lnTo>
                  <a:lnTo>
                    <a:pt x="1288" y="2060"/>
                  </a:lnTo>
                  <a:lnTo>
                    <a:pt x="1289" y="2060"/>
                  </a:lnTo>
                  <a:lnTo>
                    <a:pt x="1289" y="2060"/>
                  </a:lnTo>
                  <a:lnTo>
                    <a:pt x="1290" y="2060"/>
                  </a:lnTo>
                  <a:lnTo>
                    <a:pt x="1290" y="2060"/>
                  </a:lnTo>
                  <a:lnTo>
                    <a:pt x="1291" y="2060"/>
                  </a:lnTo>
                  <a:lnTo>
                    <a:pt x="1291" y="2060"/>
                  </a:lnTo>
                  <a:lnTo>
                    <a:pt x="1292" y="2060"/>
                  </a:lnTo>
                  <a:lnTo>
                    <a:pt x="1292" y="2060"/>
                  </a:lnTo>
                  <a:lnTo>
                    <a:pt x="1293" y="2060"/>
                  </a:lnTo>
                  <a:lnTo>
                    <a:pt x="1293" y="2060"/>
                  </a:lnTo>
                  <a:lnTo>
                    <a:pt x="1294" y="2060"/>
                  </a:lnTo>
                  <a:lnTo>
                    <a:pt x="1294" y="2060"/>
                  </a:lnTo>
                  <a:lnTo>
                    <a:pt x="1295" y="2060"/>
                  </a:lnTo>
                  <a:lnTo>
                    <a:pt x="1295" y="2060"/>
                  </a:lnTo>
                  <a:lnTo>
                    <a:pt x="1296" y="2060"/>
                  </a:lnTo>
                  <a:lnTo>
                    <a:pt x="1296" y="2060"/>
                  </a:lnTo>
                  <a:lnTo>
                    <a:pt x="1297" y="2060"/>
                  </a:lnTo>
                  <a:lnTo>
                    <a:pt x="1297" y="2060"/>
                  </a:lnTo>
                  <a:lnTo>
                    <a:pt x="1298" y="2060"/>
                  </a:lnTo>
                  <a:lnTo>
                    <a:pt x="1298" y="2060"/>
                  </a:lnTo>
                  <a:lnTo>
                    <a:pt x="1299" y="2060"/>
                  </a:lnTo>
                  <a:lnTo>
                    <a:pt x="1299" y="2060"/>
                  </a:lnTo>
                  <a:lnTo>
                    <a:pt x="1300" y="2060"/>
                  </a:lnTo>
                  <a:lnTo>
                    <a:pt x="1300" y="2060"/>
                  </a:lnTo>
                  <a:lnTo>
                    <a:pt x="1301" y="2060"/>
                  </a:lnTo>
                  <a:lnTo>
                    <a:pt x="1301" y="2060"/>
                  </a:lnTo>
                  <a:lnTo>
                    <a:pt x="1302" y="2060"/>
                  </a:lnTo>
                  <a:lnTo>
                    <a:pt x="1302" y="2060"/>
                  </a:lnTo>
                  <a:lnTo>
                    <a:pt x="1303" y="2060"/>
                  </a:lnTo>
                  <a:lnTo>
                    <a:pt x="1303" y="2060"/>
                  </a:lnTo>
                  <a:lnTo>
                    <a:pt x="1304" y="2060"/>
                  </a:lnTo>
                  <a:lnTo>
                    <a:pt x="1304" y="2060"/>
                  </a:lnTo>
                  <a:lnTo>
                    <a:pt x="1305" y="2060"/>
                  </a:lnTo>
                  <a:lnTo>
                    <a:pt x="1305" y="2060"/>
                  </a:lnTo>
                  <a:lnTo>
                    <a:pt x="1306" y="2060"/>
                  </a:lnTo>
                  <a:lnTo>
                    <a:pt x="1306" y="2060"/>
                  </a:lnTo>
                  <a:lnTo>
                    <a:pt x="1307" y="2060"/>
                  </a:lnTo>
                  <a:lnTo>
                    <a:pt x="1307" y="2060"/>
                  </a:lnTo>
                  <a:lnTo>
                    <a:pt x="1308" y="2060"/>
                  </a:lnTo>
                  <a:lnTo>
                    <a:pt x="1308" y="2060"/>
                  </a:lnTo>
                  <a:lnTo>
                    <a:pt x="1309" y="2060"/>
                  </a:lnTo>
                  <a:lnTo>
                    <a:pt x="1309" y="2060"/>
                  </a:lnTo>
                  <a:lnTo>
                    <a:pt x="1310" y="2060"/>
                  </a:lnTo>
                  <a:lnTo>
                    <a:pt x="1310" y="2060"/>
                  </a:lnTo>
                  <a:lnTo>
                    <a:pt x="1311" y="2060"/>
                  </a:lnTo>
                  <a:lnTo>
                    <a:pt x="1311" y="2060"/>
                  </a:lnTo>
                  <a:lnTo>
                    <a:pt x="1312" y="2060"/>
                  </a:lnTo>
                  <a:lnTo>
                    <a:pt x="1312" y="2060"/>
                  </a:lnTo>
                  <a:lnTo>
                    <a:pt x="1313" y="2060"/>
                  </a:lnTo>
                  <a:lnTo>
                    <a:pt x="1313" y="2060"/>
                  </a:lnTo>
                  <a:lnTo>
                    <a:pt x="1314" y="2060"/>
                  </a:lnTo>
                  <a:lnTo>
                    <a:pt x="1314" y="2060"/>
                  </a:lnTo>
                  <a:lnTo>
                    <a:pt x="1315" y="2060"/>
                  </a:lnTo>
                  <a:lnTo>
                    <a:pt x="1315" y="2060"/>
                  </a:lnTo>
                  <a:lnTo>
                    <a:pt x="1316" y="2060"/>
                  </a:lnTo>
                  <a:lnTo>
                    <a:pt x="1316" y="2060"/>
                  </a:lnTo>
                  <a:lnTo>
                    <a:pt x="1317" y="2060"/>
                  </a:lnTo>
                  <a:lnTo>
                    <a:pt x="1317" y="2060"/>
                  </a:lnTo>
                  <a:lnTo>
                    <a:pt x="1318" y="2060"/>
                  </a:lnTo>
                  <a:lnTo>
                    <a:pt x="1318" y="2060"/>
                  </a:lnTo>
                  <a:lnTo>
                    <a:pt x="1319" y="2060"/>
                  </a:lnTo>
                  <a:lnTo>
                    <a:pt x="1319" y="2060"/>
                  </a:lnTo>
                  <a:lnTo>
                    <a:pt x="1320" y="2060"/>
                  </a:lnTo>
                  <a:lnTo>
                    <a:pt x="1320" y="2060"/>
                  </a:lnTo>
                  <a:lnTo>
                    <a:pt x="1321" y="2060"/>
                  </a:lnTo>
                  <a:lnTo>
                    <a:pt x="1321" y="2060"/>
                  </a:lnTo>
                  <a:lnTo>
                    <a:pt x="1322" y="2060"/>
                  </a:lnTo>
                  <a:lnTo>
                    <a:pt x="1322" y="2060"/>
                  </a:lnTo>
                  <a:lnTo>
                    <a:pt x="1323" y="2060"/>
                  </a:lnTo>
                  <a:lnTo>
                    <a:pt x="1323" y="2060"/>
                  </a:lnTo>
                  <a:lnTo>
                    <a:pt x="1324" y="2060"/>
                  </a:lnTo>
                  <a:lnTo>
                    <a:pt x="1324" y="2060"/>
                  </a:lnTo>
                  <a:lnTo>
                    <a:pt x="1325" y="2060"/>
                  </a:lnTo>
                  <a:lnTo>
                    <a:pt x="1325" y="2060"/>
                  </a:lnTo>
                  <a:lnTo>
                    <a:pt x="1326" y="2060"/>
                  </a:lnTo>
                  <a:lnTo>
                    <a:pt x="1326" y="2060"/>
                  </a:lnTo>
                  <a:lnTo>
                    <a:pt x="1327" y="2060"/>
                  </a:lnTo>
                  <a:lnTo>
                    <a:pt x="1327" y="2060"/>
                  </a:lnTo>
                  <a:lnTo>
                    <a:pt x="1328" y="2060"/>
                  </a:lnTo>
                  <a:lnTo>
                    <a:pt x="1328" y="2060"/>
                  </a:lnTo>
                  <a:lnTo>
                    <a:pt x="1329" y="2060"/>
                  </a:lnTo>
                  <a:lnTo>
                    <a:pt x="1329" y="2060"/>
                  </a:lnTo>
                  <a:lnTo>
                    <a:pt x="1330" y="2060"/>
                  </a:lnTo>
                  <a:lnTo>
                    <a:pt x="1330" y="2060"/>
                  </a:lnTo>
                  <a:lnTo>
                    <a:pt x="1331" y="2060"/>
                  </a:lnTo>
                  <a:lnTo>
                    <a:pt x="1331" y="2060"/>
                  </a:lnTo>
                  <a:lnTo>
                    <a:pt x="1332" y="2060"/>
                  </a:lnTo>
                  <a:lnTo>
                    <a:pt x="1332" y="2060"/>
                  </a:lnTo>
                  <a:lnTo>
                    <a:pt x="1333" y="2060"/>
                  </a:lnTo>
                  <a:lnTo>
                    <a:pt x="1333" y="2060"/>
                  </a:lnTo>
                  <a:lnTo>
                    <a:pt x="1334" y="2060"/>
                  </a:lnTo>
                  <a:lnTo>
                    <a:pt x="1334" y="2060"/>
                  </a:lnTo>
                  <a:lnTo>
                    <a:pt x="1335" y="2060"/>
                  </a:lnTo>
                  <a:lnTo>
                    <a:pt x="1335" y="2060"/>
                  </a:lnTo>
                  <a:lnTo>
                    <a:pt x="1336" y="2060"/>
                  </a:lnTo>
                  <a:lnTo>
                    <a:pt x="1336" y="2060"/>
                  </a:lnTo>
                  <a:lnTo>
                    <a:pt x="1337" y="2060"/>
                  </a:lnTo>
                  <a:lnTo>
                    <a:pt x="1337" y="2060"/>
                  </a:lnTo>
                  <a:lnTo>
                    <a:pt x="1338" y="2060"/>
                  </a:lnTo>
                  <a:lnTo>
                    <a:pt x="1338" y="2060"/>
                  </a:lnTo>
                  <a:lnTo>
                    <a:pt x="1339" y="2060"/>
                  </a:lnTo>
                  <a:lnTo>
                    <a:pt x="1339" y="2060"/>
                  </a:lnTo>
                  <a:lnTo>
                    <a:pt x="1340" y="2060"/>
                  </a:lnTo>
                  <a:lnTo>
                    <a:pt x="1340" y="2060"/>
                  </a:lnTo>
                  <a:lnTo>
                    <a:pt x="1341" y="2060"/>
                  </a:lnTo>
                  <a:lnTo>
                    <a:pt x="1341" y="2060"/>
                  </a:lnTo>
                  <a:lnTo>
                    <a:pt x="1342" y="2060"/>
                  </a:lnTo>
                  <a:lnTo>
                    <a:pt x="1342" y="2060"/>
                  </a:lnTo>
                  <a:lnTo>
                    <a:pt x="1343" y="2060"/>
                  </a:lnTo>
                  <a:lnTo>
                    <a:pt x="1343" y="2060"/>
                  </a:lnTo>
                  <a:lnTo>
                    <a:pt x="1344" y="2060"/>
                  </a:lnTo>
                  <a:lnTo>
                    <a:pt x="1344" y="2060"/>
                  </a:lnTo>
                  <a:lnTo>
                    <a:pt x="1345" y="2060"/>
                  </a:lnTo>
                  <a:lnTo>
                    <a:pt x="1345" y="2060"/>
                  </a:lnTo>
                  <a:lnTo>
                    <a:pt x="1346" y="2060"/>
                  </a:lnTo>
                  <a:lnTo>
                    <a:pt x="1346" y="2060"/>
                  </a:lnTo>
                  <a:lnTo>
                    <a:pt x="1347" y="2060"/>
                  </a:lnTo>
                  <a:lnTo>
                    <a:pt x="1347" y="2060"/>
                  </a:lnTo>
                  <a:lnTo>
                    <a:pt x="1348" y="2060"/>
                  </a:lnTo>
                  <a:lnTo>
                    <a:pt x="1348" y="2060"/>
                  </a:lnTo>
                  <a:lnTo>
                    <a:pt x="1349" y="2060"/>
                  </a:lnTo>
                  <a:lnTo>
                    <a:pt x="1349" y="2060"/>
                  </a:lnTo>
                  <a:lnTo>
                    <a:pt x="1350" y="2060"/>
                  </a:lnTo>
                  <a:lnTo>
                    <a:pt x="1350" y="2060"/>
                  </a:lnTo>
                  <a:lnTo>
                    <a:pt x="1351" y="2060"/>
                  </a:lnTo>
                  <a:lnTo>
                    <a:pt x="1351" y="2060"/>
                  </a:lnTo>
                  <a:lnTo>
                    <a:pt x="1352" y="2060"/>
                  </a:lnTo>
                  <a:lnTo>
                    <a:pt x="1352" y="2060"/>
                  </a:lnTo>
                  <a:lnTo>
                    <a:pt x="1353" y="2060"/>
                  </a:lnTo>
                  <a:lnTo>
                    <a:pt x="1353" y="2060"/>
                  </a:lnTo>
                  <a:lnTo>
                    <a:pt x="1354" y="2060"/>
                  </a:lnTo>
                  <a:lnTo>
                    <a:pt x="1354" y="2060"/>
                  </a:lnTo>
                  <a:lnTo>
                    <a:pt x="1355" y="2060"/>
                  </a:lnTo>
                  <a:lnTo>
                    <a:pt x="1355" y="2060"/>
                  </a:lnTo>
                  <a:lnTo>
                    <a:pt x="1356" y="2060"/>
                  </a:lnTo>
                  <a:lnTo>
                    <a:pt x="1356" y="2060"/>
                  </a:lnTo>
                  <a:lnTo>
                    <a:pt x="1357" y="2060"/>
                  </a:lnTo>
                  <a:lnTo>
                    <a:pt x="1357" y="2060"/>
                  </a:lnTo>
                  <a:lnTo>
                    <a:pt x="1358" y="2060"/>
                  </a:lnTo>
                  <a:lnTo>
                    <a:pt x="1358" y="2060"/>
                  </a:lnTo>
                  <a:lnTo>
                    <a:pt x="1359" y="2060"/>
                  </a:lnTo>
                  <a:lnTo>
                    <a:pt x="1359" y="2060"/>
                  </a:lnTo>
                  <a:lnTo>
                    <a:pt x="1360" y="2060"/>
                  </a:lnTo>
                  <a:lnTo>
                    <a:pt x="1360" y="2060"/>
                  </a:lnTo>
                  <a:lnTo>
                    <a:pt x="1361" y="2060"/>
                  </a:lnTo>
                  <a:lnTo>
                    <a:pt x="1361" y="2060"/>
                  </a:lnTo>
                  <a:lnTo>
                    <a:pt x="1362" y="2060"/>
                  </a:lnTo>
                  <a:lnTo>
                    <a:pt x="1362" y="2060"/>
                  </a:lnTo>
                  <a:lnTo>
                    <a:pt x="1363" y="2060"/>
                  </a:lnTo>
                  <a:lnTo>
                    <a:pt x="1363" y="2060"/>
                  </a:lnTo>
                  <a:lnTo>
                    <a:pt x="1364" y="2060"/>
                  </a:lnTo>
                  <a:lnTo>
                    <a:pt x="1364" y="2060"/>
                  </a:lnTo>
                  <a:lnTo>
                    <a:pt x="1365" y="2060"/>
                  </a:lnTo>
                  <a:lnTo>
                    <a:pt x="1365" y="2060"/>
                  </a:lnTo>
                  <a:lnTo>
                    <a:pt x="1366" y="2060"/>
                  </a:lnTo>
                  <a:lnTo>
                    <a:pt x="1366" y="2060"/>
                  </a:lnTo>
                  <a:lnTo>
                    <a:pt x="1367" y="2060"/>
                  </a:lnTo>
                  <a:lnTo>
                    <a:pt x="1367" y="2060"/>
                  </a:lnTo>
                  <a:lnTo>
                    <a:pt x="1368" y="2060"/>
                  </a:lnTo>
                  <a:lnTo>
                    <a:pt x="1368" y="2060"/>
                  </a:lnTo>
                  <a:lnTo>
                    <a:pt x="1369" y="2060"/>
                  </a:lnTo>
                  <a:lnTo>
                    <a:pt x="1369" y="2060"/>
                  </a:lnTo>
                  <a:lnTo>
                    <a:pt x="1370" y="2060"/>
                  </a:lnTo>
                  <a:lnTo>
                    <a:pt x="1370" y="2060"/>
                  </a:lnTo>
                  <a:lnTo>
                    <a:pt x="1371" y="2060"/>
                  </a:lnTo>
                  <a:lnTo>
                    <a:pt x="1371" y="2060"/>
                  </a:lnTo>
                  <a:lnTo>
                    <a:pt x="1372" y="2060"/>
                  </a:lnTo>
                  <a:lnTo>
                    <a:pt x="1372" y="2060"/>
                  </a:lnTo>
                  <a:lnTo>
                    <a:pt x="1373" y="2060"/>
                  </a:lnTo>
                  <a:lnTo>
                    <a:pt x="1373" y="2060"/>
                  </a:lnTo>
                  <a:lnTo>
                    <a:pt x="1374" y="2060"/>
                  </a:lnTo>
                  <a:lnTo>
                    <a:pt x="1374" y="2060"/>
                  </a:lnTo>
                  <a:lnTo>
                    <a:pt x="1375" y="2060"/>
                  </a:lnTo>
                  <a:lnTo>
                    <a:pt x="1375" y="2060"/>
                  </a:lnTo>
                  <a:lnTo>
                    <a:pt x="1376" y="2060"/>
                  </a:lnTo>
                  <a:lnTo>
                    <a:pt x="1376" y="2060"/>
                  </a:lnTo>
                  <a:lnTo>
                    <a:pt x="1377" y="2060"/>
                  </a:lnTo>
                  <a:lnTo>
                    <a:pt x="1377" y="2060"/>
                  </a:lnTo>
                  <a:lnTo>
                    <a:pt x="1378" y="2060"/>
                  </a:lnTo>
                  <a:lnTo>
                    <a:pt x="1378" y="2060"/>
                  </a:lnTo>
                  <a:lnTo>
                    <a:pt x="1379" y="2060"/>
                  </a:lnTo>
                  <a:lnTo>
                    <a:pt x="1379" y="2060"/>
                  </a:lnTo>
                  <a:lnTo>
                    <a:pt x="1380" y="2060"/>
                  </a:lnTo>
                  <a:lnTo>
                    <a:pt x="1380" y="2060"/>
                  </a:lnTo>
                  <a:lnTo>
                    <a:pt x="1381" y="2060"/>
                  </a:lnTo>
                  <a:lnTo>
                    <a:pt x="1381" y="2060"/>
                  </a:lnTo>
                  <a:lnTo>
                    <a:pt x="1382" y="2060"/>
                  </a:lnTo>
                  <a:lnTo>
                    <a:pt x="1382" y="2060"/>
                  </a:lnTo>
                  <a:lnTo>
                    <a:pt x="1383" y="2060"/>
                  </a:lnTo>
                  <a:lnTo>
                    <a:pt x="1383" y="2060"/>
                  </a:lnTo>
                  <a:lnTo>
                    <a:pt x="1384" y="2060"/>
                  </a:lnTo>
                  <a:lnTo>
                    <a:pt x="1384" y="2060"/>
                  </a:lnTo>
                  <a:lnTo>
                    <a:pt x="1385" y="2060"/>
                  </a:lnTo>
                  <a:lnTo>
                    <a:pt x="1385" y="2060"/>
                  </a:lnTo>
                  <a:lnTo>
                    <a:pt x="1386" y="2060"/>
                  </a:lnTo>
                  <a:lnTo>
                    <a:pt x="1386" y="2060"/>
                  </a:lnTo>
                  <a:lnTo>
                    <a:pt x="1387" y="2060"/>
                  </a:lnTo>
                  <a:lnTo>
                    <a:pt x="1387" y="2060"/>
                  </a:lnTo>
                  <a:lnTo>
                    <a:pt x="1388" y="2060"/>
                  </a:lnTo>
                  <a:lnTo>
                    <a:pt x="1388" y="2060"/>
                  </a:lnTo>
                  <a:lnTo>
                    <a:pt x="1389" y="2060"/>
                  </a:lnTo>
                  <a:lnTo>
                    <a:pt x="1389" y="2060"/>
                  </a:lnTo>
                  <a:lnTo>
                    <a:pt x="1390" y="2060"/>
                  </a:lnTo>
                  <a:lnTo>
                    <a:pt x="1390" y="2060"/>
                  </a:lnTo>
                  <a:lnTo>
                    <a:pt x="1391" y="2060"/>
                  </a:lnTo>
                  <a:lnTo>
                    <a:pt x="1391" y="2060"/>
                  </a:lnTo>
                  <a:lnTo>
                    <a:pt x="1392" y="2060"/>
                  </a:lnTo>
                  <a:lnTo>
                    <a:pt x="1392" y="2060"/>
                  </a:lnTo>
                  <a:lnTo>
                    <a:pt x="1393" y="2060"/>
                  </a:lnTo>
                  <a:lnTo>
                    <a:pt x="1393" y="2060"/>
                  </a:lnTo>
                  <a:lnTo>
                    <a:pt x="1394" y="2060"/>
                  </a:lnTo>
                  <a:lnTo>
                    <a:pt x="1394" y="2060"/>
                  </a:lnTo>
                  <a:lnTo>
                    <a:pt x="1395" y="2060"/>
                  </a:lnTo>
                  <a:lnTo>
                    <a:pt x="1395" y="2060"/>
                  </a:lnTo>
                  <a:lnTo>
                    <a:pt x="1396" y="2060"/>
                  </a:lnTo>
                  <a:lnTo>
                    <a:pt x="1396" y="2060"/>
                  </a:lnTo>
                  <a:lnTo>
                    <a:pt x="1397" y="2060"/>
                  </a:lnTo>
                  <a:lnTo>
                    <a:pt x="1397" y="2060"/>
                  </a:lnTo>
                  <a:lnTo>
                    <a:pt x="1398" y="2060"/>
                  </a:lnTo>
                  <a:lnTo>
                    <a:pt x="1398" y="2060"/>
                  </a:lnTo>
                  <a:lnTo>
                    <a:pt x="1399" y="2060"/>
                  </a:lnTo>
                  <a:lnTo>
                    <a:pt x="1399" y="2060"/>
                  </a:lnTo>
                  <a:lnTo>
                    <a:pt x="1400" y="2060"/>
                  </a:lnTo>
                  <a:lnTo>
                    <a:pt x="1400" y="2060"/>
                  </a:lnTo>
                  <a:lnTo>
                    <a:pt x="1401" y="2060"/>
                  </a:lnTo>
                  <a:lnTo>
                    <a:pt x="1401" y="2060"/>
                  </a:lnTo>
                  <a:lnTo>
                    <a:pt x="1402" y="2060"/>
                  </a:lnTo>
                  <a:lnTo>
                    <a:pt x="1402" y="2060"/>
                  </a:lnTo>
                  <a:lnTo>
                    <a:pt x="1403" y="2060"/>
                  </a:lnTo>
                  <a:lnTo>
                    <a:pt x="1403" y="2060"/>
                  </a:lnTo>
                  <a:lnTo>
                    <a:pt x="1404" y="2060"/>
                  </a:lnTo>
                  <a:lnTo>
                    <a:pt x="1404" y="2060"/>
                  </a:lnTo>
                  <a:lnTo>
                    <a:pt x="1405" y="2060"/>
                  </a:lnTo>
                  <a:lnTo>
                    <a:pt x="1405" y="2060"/>
                  </a:lnTo>
                  <a:lnTo>
                    <a:pt x="1406" y="2060"/>
                  </a:lnTo>
                  <a:lnTo>
                    <a:pt x="1406" y="2060"/>
                  </a:lnTo>
                  <a:lnTo>
                    <a:pt x="1407" y="2060"/>
                  </a:lnTo>
                  <a:lnTo>
                    <a:pt x="1407" y="2060"/>
                  </a:lnTo>
                  <a:lnTo>
                    <a:pt x="1408" y="2060"/>
                  </a:lnTo>
                  <a:lnTo>
                    <a:pt x="1408" y="2060"/>
                  </a:lnTo>
                  <a:lnTo>
                    <a:pt x="1409" y="2060"/>
                  </a:lnTo>
                  <a:lnTo>
                    <a:pt x="1409" y="2060"/>
                  </a:lnTo>
                  <a:lnTo>
                    <a:pt x="1410" y="2060"/>
                  </a:lnTo>
                  <a:lnTo>
                    <a:pt x="1410" y="2060"/>
                  </a:lnTo>
                  <a:lnTo>
                    <a:pt x="1411" y="2060"/>
                  </a:lnTo>
                  <a:lnTo>
                    <a:pt x="1411" y="2060"/>
                  </a:lnTo>
                  <a:lnTo>
                    <a:pt x="1412" y="2060"/>
                  </a:lnTo>
                  <a:lnTo>
                    <a:pt x="1412" y="2060"/>
                  </a:lnTo>
                  <a:lnTo>
                    <a:pt x="1413" y="2060"/>
                  </a:lnTo>
                  <a:lnTo>
                    <a:pt x="1413" y="2060"/>
                  </a:lnTo>
                  <a:lnTo>
                    <a:pt x="1414" y="2060"/>
                  </a:lnTo>
                  <a:lnTo>
                    <a:pt x="1414" y="2060"/>
                  </a:lnTo>
                  <a:lnTo>
                    <a:pt x="1415" y="2060"/>
                  </a:lnTo>
                  <a:lnTo>
                    <a:pt x="1415" y="2060"/>
                  </a:lnTo>
                  <a:lnTo>
                    <a:pt x="1416" y="2060"/>
                  </a:lnTo>
                  <a:lnTo>
                    <a:pt x="1416" y="2060"/>
                  </a:lnTo>
                  <a:lnTo>
                    <a:pt x="1417" y="2060"/>
                  </a:lnTo>
                  <a:lnTo>
                    <a:pt x="1417" y="2060"/>
                  </a:lnTo>
                  <a:lnTo>
                    <a:pt x="1418" y="2060"/>
                  </a:lnTo>
                  <a:lnTo>
                    <a:pt x="1418" y="2060"/>
                  </a:lnTo>
                  <a:lnTo>
                    <a:pt x="1419" y="2060"/>
                  </a:lnTo>
                  <a:lnTo>
                    <a:pt x="1419" y="2060"/>
                  </a:lnTo>
                  <a:lnTo>
                    <a:pt x="1420" y="2060"/>
                  </a:lnTo>
                  <a:lnTo>
                    <a:pt x="1420" y="2060"/>
                  </a:lnTo>
                  <a:lnTo>
                    <a:pt x="1421" y="2060"/>
                  </a:lnTo>
                  <a:lnTo>
                    <a:pt x="1421" y="2060"/>
                  </a:lnTo>
                  <a:lnTo>
                    <a:pt x="1422" y="2060"/>
                  </a:lnTo>
                  <a:lnTo>
                    <a:pt x="1422" y="2060"/>
                  </a:lnTo>
                  <a:lnTo>
                    <a:pt x="1423" y="2060"/>
                  </a:lnTo>
                  <a:lnTo>
                    <a:pt x="1423" y="2060"/>
                  </a:lnTo>
                  <a:lnTo>
                    <a:pt x="1424" y="2060"/>
                  </a:lnTo>
                  <a:lnTo>
                    <a:pt x="1424" y="2060"/>
                  </a:lnTo>
                  <a:lnTo>
                    <a:pt x="1425" y="2060"/>
                  </a:lnTo>
                  <a:lnTo>
                    <a:pt x="1425" y="2060"/>
                  </a:lnTo>
                  <a:lnTo>
                    <a:pt x="1426" y="2060"/>
                  </a:lnTo>
                  <a:lnTo>
                    <a:pt x="1426" y="2060"/>
                  </a:lnTo>
                  <a:lnTo>
                    <a:pt x="1427" y="2060"/>
                  </a:lnTo>
                  <a:lnTo>
                    <a:pt x="1427" y="2060"/>
                  </a:lnTo>
                  <a:lnTo>
                    <a:pt x="1428" y="2060"/>
                  </a:lnTo>
                  <a:lnTo>
                    <a:pt x="1428" y="2060"/>
                  </a:lnTo>
                  <a:lnTo>
                    <a:pt x="1429" y="2060"/>
                  </a:lnTo>
                  <a:lnTo>
                    <a:pt x="1429" y="2060"/>
                  </a:lnTo>
                  <a:lnTo>
                    <a:pt x="1430" y="2060"/>
                  </a:lnTo>
                  <a:lnTo>
                    <a:pt x="1430" y="2060"/>
                  </a:lnTo>
                  <a:lnTo>
                    <a:pt x="1431" y="2060"/>
                  </a:lnTo>
                  <a:lnTo>
                    <a:pt x="1431" y="2060"/>
                  </a:lnTo>
                  <a:lnTo>
                    <a:pt x="1432" y="2060"/>
                  </a:lnTo>
                  <a:lnTo>
                    <a:pt x="1432" y="2060"/>
                  </a:lnTo>
                  <a:lnTo>
                    <a:pt x="1433" y="2060"/>
                  </a:lnTo>
                  <a:lnTo>
                    <a:pt x="1433" y="2060"/>
                  </a:lnTo>
                  <a:lnTo>
                    <a:pt x="1434" y="2060"/>
                  </a:lnTo>
                  <a:lnTo>
                    <a:pt x="1434" y="2060"/>
                  </a:lnTo>
                  <a:lnTo>
                    <a:pt x="1435" y="2060"/>
                  </a:lnTo>
                  <a:lnTo>
                    <a:pt x="1435" y="2060"/>
                  </a:lnTo>
                  <a:lnTo>
                    <a:pt x="1436" y="2060"/>
                  </a:lnTo>
                  <a:lnTo>
                    <a:pt x="1436" y="2060"/>
                  </a:lnTo>
                  <a:lnTo>
                    <a:pt x="1437" y="2060"/>
                  </a:lnTo>
                  <a:lnTo>
                    <a:pt x="1437" y="2060"/>
                  </a:lnTo>
                  <a:lnTo>
                    <a:pt x="1438" y="2060"/>
                  </a:lnTo>
                  <a:lnTo>
                    <a:pt x="1438" y="2060"/>
                  </a:lnTo>
                  <a:lnTo>
                    <a:pt x="1439" y="2060"/>
                  </a:lnTo>
                  <a:lnTo>
                    <a:pt x="1439" y="2060"/>
                  </a:lnTo>
                  <a:lnTo>
                    <a:pt x="1440" y="2060"/>
                  </a:lnTo>
                  <a:lnTo>
                    <a:pt x="1440" y="2060"/>
                  </a:lnTo>
                  <a:lnTo>
                    <a:pt x="1441" y="2060"/>
                  </a:lnTo>
                  <a:lnTo>
                    <a:pt x="1441" y="2060"/>
                  </a:lnTo>
                  <a:lnTo>
                    <a:pt x="1442" y="2060"/>
                  </a:lnTo>
                  <a:lnTo>
                    <a:pt x="1442" y="2060"/>
                  </a:lnTo>
                  <a:lnTo>
                    <a:pt x="1443" y="2060"/>
                  </a:lnTo>
                  <a:lnTo>
                    <a:pt x="1443" y="2060"/>
                  </a:lnTo>
                  <a:lnTo>
                    <a:pt x="1444" y="2060"/>
                  </a:lnTo>
                  <a:lnTo>
                    <a:pt x="1444" y="2060"/>
                  </a:lnTo>
                  <a:lnTo>
                    <a:pt x="1445" y="2060"/>
                  </a:lnTo>
                  <a:lnTo>
                    <a:pt x="1445" y="2060"/>
                  </a:lnTo>
                  <a:lnTo>
                    <a:pt x="1446" y="2060"/>
                  </a:lnTo>
                  <a:lnTo>
                    <a:pt x="1446" y="2060"/>
                  </a:lnTo>
                  <a:lnTo>
                    <a:pt x="1447" y="2060"/>
                  </a:lnTo>
                  <a:lnTo>
                    <a:pt x="1447" y="2060"/>
                  </a:lnTo>
                  <a:lnTo>
                    <a:pt x="1448" y="2060"/>
                  </a:lnTo>
                  <a:lnTo>
                    <a:pt x="1448" y="2060"/>
                  </a:lnTo>
                  <a:lnTo>
                    <a:pt x="1449" y="2060"/>
                  </a:lnTo>
                  <a:lnTo>
                    <a:pt x="1449" y="2060"/>
                  </a:lnTo>
                  <a:lnTo>
                    <a:pt x="1450" y="2060"/>
                  </a:lnTo>
                  <a:lnTo>
                    <a:pt x="1450" y="2060"/>
                  </a:lnTo>
                  <a:lnTo>
                    <a:pt x="1451" y="2060"/>
                  </a:lnTo>
                  <a:lnTo>
                    <a:pt x="1451" y="2060"/>
                  </a:lnTo>
                  <a:lnTo>
                    <a:pt x="1452" y="2060"/>
                  </a:lnTo>
                  <a:lnTo>
                    <a:pt x="1452" y="2060"/>
                  </a:lnTo>
                  <a:lnTo>
                    <a:pt x="1453" y="2060"/>
                  </a:lnTo>
                  <a:lnTo>
                    <a:pt x="1453" y="2060"/>
                  </a:lnTo>
                  <a:lnTo>
                    <a:pt x="1454" y="2060"/>
                  </a:lnTo>
                  <a:lnTo>
                    <a:pt x="1454" y="2060"/>
                  </a:lnTo>
                  <a:lnTo>
                    <a:pt x="1455" y="2060"/>
                  </a:lnTo>
                  <a:lnTo>
                    <a:pt x="1455" y="2060"/>
                  </a:lnTo>
                  <a:lnTo>
                    <a:pt x="1456" y="2060"/>
                  </a:lnTo>
                  <a:lnTo>
                    <a:pt x="1456" y="2060"/>
                  </a:lnTo>
                  <a:lnTo>
                    <a:pt x="1457" y="2060"/>
                  </a:lnTo>
                  <a:lnTo>
                    <a:pt x="1457" y="2060"/>
                  </a:lnTo>
                  <a:lnTo>
                    <a:pt x="1458" y="2060"/>
                  </a:lnTo>
                  <a:lnTo>
                    <a:pt x="1458" y="2060"/>
                  </a:lnTo>
                  <a:lnTo>
                    <a:pt x="1459" y="2060"/>
                  </a:lnTo>
                  <a:lnTo>
                    <a:pt x="1459" y="2060"/>
                  </a:lnTo>
                  <a:lnTo>
                    <a:pt x="1460" y="2060"/>
                  </a:lnTo>
                  <a:lnTo>
                    <a:pt x="1460" y="2060"/>
                  </a:lnTo>
                  <a:lnTo>
                    <a:pt x="1461" y="2060"/>
                  </a:lnTo>
                  <a:lnTo>
                    <a:pt x="1461" y="2060"/>
                  </a:lnTo>
                  <a:lnTo>
                    <a:pt x="1462" y="2060"/>
                  </a:lnTo>
                  <a:lnTo>
                    <a:pt x="1462" y="2060"/>
                  </a:lnTo>
                  <a:lnTo>
                    <a:pt x="1463" y="2060"/>
                  </a:lnTo>
                  <a:lnTo>
                    <a:pt x="1463" y="2060"/>
                  </a:lnTo>
                  <a:lnTo>
                    <a:pt x="1464" y="2060"/>
                  </a:lnTo>
                  <a:lnTo>
                    <a:pt x="1464" y="2060"/>
                  </a:lnTo>
                  <a:lnTo>
                    <a:pt x="1465" y="2060"/>
                  </a:lnTo>
                  <a:lnTo>
                    <a:pt x="1465" y="2060"/>
                  </a:lnTo>
                  <a:lnTo>
                    <a:pt x="1466" y="2060"/>
                  </a:lnTo>
                  <a:lnTo>
                    <a:pt x="1466" y="2060"/>
                  </a:lnTo>
                  <a:lnTo>
                    <a:pt x="1467" y="2060"/>
                  </a:lnTo>
                  <a:lnTo>
                    <a:pt x="1467" y="2060"/>
                  </a:lnTo>
                  <a:lnTo>
                    <a:pt x="1468" y="2060"/>
                  </a:lnTo>
                  <a:lnTo>
                    <a:pt x="1468" y="2060"/>
                  </a:lnTo>
                  <a:lnTo>
                    <a:pt x="1469" y="2060"/>
                  </a:lnTo>
                  <a:lnTo>
                    <a:pt x="1469" y="2060"/>
                  </a:lnTo>
                  <a:lnTo>
                    <a:pt x="1470" y="2060"/>
                  </a:lnTo>
                  <a:lnTo>
                    <a:pt x="1470" y="2060"/>
                  </a:lnTo>
                  <a:lnTo>
                    <a:pt x="1471" y="2060"/>
                  </a:lnTo>
                  <a:lnTo>
                    <a:pt x="1471" y="2060"/>
                  </a:lnTo>
                  <a:lnTo>
                    <a:pt x="1472" y="2060"/>
                  </a:lnTo>
                  <a:lnTo>
                    <a:pt x="1472" y="2060"/>
                  </a:lnTo>
                  <a:lnTo>
                    <a:pt x="1473" y="2060"/>
                  </a:lnTo>
                  <a:lnTo>
                    <a:pt x="1473" y="2060"/>
                  </a:lnTo>
                  <a:lnTo>
                    <a:pt x="1474" y="2060"/>
                  </a:lnTo>
                  <a:lnTo>
                    <a:pt x="1475" y="2060"/>
                  </a:lnTo>
                  <a:lnTo>
                    <a:pt x="1475" y="2060"/>
                  </a:lnTo>
                  <a:lnTo>
                    <a:pt x="1476" y="2060"/>
                  </a:lnTo>
                  <a:lnTo>
                    <a:pt x="1476" y="2060"/>
                  </a:lnTo>
                  <a:lnTo>
                    <a:pt x="1477" y="2060"/>
                  </a:lnTo>
                  <a:lnTo>
                    <a:pt x="1477" y="2060"/>
                  </a:lnTo>
                  <a:lnTo>
                    <a:pt x="1478" y="2060"/>
                  </a:lnTo>
                  <a:lnTo>
                    <a:pt x="1478" y="2060"/>
                  </a:lnTo>
                  <a:lnTo>
                    <a:pt x="1479" y="2060"/>
                  </a:lnTo>
                  <a:lnTo>
                    <a:pt x="1479" y="2060"/>
                  </a:lnTo>
                  <a:lnTo>
                    <a:pt x="1480" y="2060"/>
                  </a:lnTo>
                  <a:lnTo>
                    <a:pt x="1480" y="2060"/>
                  </a:lnTo>
                  <a:lnTo>
                    <a:pt x="1481" y="2060"/>
                  </a:lnTo>
                  <a:lnTo>
                    <a:pt x="1481" y="2060"/>
                  </a:lnTo>
                  <a:lnTo>
                    <a:pt x="1482" y="2060"/>
                  </a:lnTo>
                  <a:lnTo>
                    <a:pt x="1482" y="2060"/>
                  </a:lnTo>
                  <a:lnTo>
                    <a:pt x="1483" y="2060"/>
                  </a:lnTo>
                  <a:lnTo>
                    <a:pt x="1483" y="2060"/>
                  </a:lnTo>
                  <a:lnTo>
                    <a:pt x="1484" y="2060"/>
                  </a:lnTo>
                  <a:lnTo>
                    <a:pt x="1484" y="2060"/>
                  </a:lnTo>
                  <a:lnTo>
                    <a:pt x="1485" y="2060"/>
                  </a:lnTo>
                  <a:lnTo>
                    <a:pt x="1485" y="2060"/>
                  </a:lnTo>
                  <a:lnTo>
                    <a:pt x="1486" y="2060"/>
                  </a:lnTo>
                  <a:lnTo>
                    <a:pt x="1486" y="2060"/>
                  </a:lnTo>
                  <a:lnTo>
                    <a:pt x="1487" y="2060"/>
                  </a:lnTo>
                  <a:lnTo>
                    <a:pt x="1487" y="2060"/>
                  </a:lnTo>
                  <a:lnTo>
                    <a:pt x="1488" y="2060"/>
                  </a:lnTo>
                  <a:lnTo>
                    <a:pt x="1488" y="2060"/>
                  </a:lnTo>
                  <a:lnTo>
                    <a:pt x="1489" y="2060"/>
                  </a:lnTo>
                  <a:lnTo>
                    <a:pt x="1489" y="2060"/>
                  </a:lnTo>
                  <a:lnTo>
                    <a:pt x="1490" y="2060"/>
                  </a:lnTo>
                  <a:lnTo>
                    <a:pt x="1490" y="2060"/>
                  </a:lnTo>
                  <a:lnTo>
                    <a:pt x="1491" y="2060"/>
                  </a:lnTo>
                  <a:lnTo>
                    <a:pt x="1491" y="2060"/>
                  </a:lnTo>
                  <a:lnTo>
                    <a:pt x="1492" y="2060"/>
                  </a:lnTo>
                  <a:lnTo>
                    <a:pt x="1492" y="2060"/>
                  </a:lnTo>
                  <a:lnTo>
                    <a:pt x="1493" y="2060"/>
                  </a:lnTo>
                  <a:lnTo>
                    <a:pt x="1493" y="2060"/>
                  </a:lnTo>
                  <a:lnTo>
                    <a:pt x="1493" y="2060"/>
                  </a:lnTo>
                  <a:lnTo>
                    <a:pt x="1494" y="2060"/>
                  </a:lnTo>
                  <a:lnTo>
                    <a:pt x="1495" y="2060"/>
                  </a:lnTo>
                  <a:lnTo>
                    <a:pt x="1495" y="2060"/>
                  </a:lnTo>
                  <a:lnTo>
                    <a:pt x="1495" y="2060"/>
                  </a:lnTo>
                  <a:lnTo>
                    <a:pt x="1496" y="2060"/>
                  </a:lnTo>
                  <a:lnTo>
                    <a:pt x="1497" y="2060"/>
                  </a:lnTo>
                  <a:lnTo>
                    <a:pt x="1497" y="2060"/>
                  </a:lnTo>
                  <a:lnTo>
                    <a:pt x="1498" y="2060"/>
                  </a:lnTo>
                  <a:lnTo>
                    <a:pt x="1498" y="2060"/>
                  </a:lnTo>
                  <a:lnTo>
                    <a:pt x="1499" y="2060"/>
                  </a:lnTo>
                  <a:lnTo>
                    <a:pt x="1499" y="2060"/>
                  </a:lnTo>
                  <a:lnTo>
                    <a:pt x="1500" y="2060"/>
                  </a:lnTo>
                  <a:lnTo>
                    <a:pt x="1500" y="2060"/>
                  </a:lnTo>
                  <a:lnTo>
                    <a:pt x="1501" y="2060"/>
                  </a:lnTo>
                  <a:lnTo>
                    <a:pt x="1501" y="2060"/>
                  </a:lnTo>
                  <a:lnTo>
                    <a:pt x="1502" y="2060"/>
                  </a:lnTo>
                  <a:lnTo>
                    <a:pt x="1502" y="2060"/>
                  </a:lnTo>
                  <a:lnTo>
                    <a:pt x="1503" y="2060"/>
                  </a:lnTo>
                  <a:lnTo>
                    <a:pt x="1503" y="2060"/>
                  </a:lnTo>
                  <a:lnTo>
                    <a:pt x="1504" y="2060"/>
                  </a:lnTo>
                  <a:lnTo>
                    <a:pt x="1504" y="2060"/>
                  </a:lnTo>
                  <a:lnTo>
                    <a:pt x="1505" y="2060"/>
                  </a:lnTo>
                  <a:lnTo>
                    <a:pt x="1505" y="2060"/>
                  </a:lnTo>
                  <a:lnTo>
                    <a:pt x="1506" y="2060"/>
                  </a:lnTo>
                  <a:lnTo>
                    <a:pt x="1506" y="2060"/>
                  </a:lnTo>
                  <a:lnTo>
                    <a:pt x="1507" y="2060"/>
                  </a:lnTo>
                  <a:lnTo>
                    <a:pt x="1507" y="2060"/>
                  </a:lnTo>
                  <a:lnTo>
                    <a:pt x="1508" y="2060"/>
                  </a:lnTo>
                  <a:lnTo>
                    <a:pt x="1508" y="2060"/>
                  </a:lnTo>
                  <a:lnTo>
                    <a:pt x="1509" y="2060"/>
                  </a:lnTo>
                  <a:lnTo>
                    <a:pt x="1509" y="2060"/>
                  </a:lnTo>
                  <a:lnTo>
                    <a:pt x="1510" y="2060"/>
                  </a:lnTo>
                  <a:lnTo>
                    <a:pt x="1510" y="2060"/>
                  </a:lnTo>
                  <a:lnTo>
                    <a:pt x="1511" y="2060"/>
                  </a:lnTo>
                  <a:lnTo>
                    <a:pt x="1511" y="2060"/>
                  </a:lnTo>
                  <a:lnTo>
                    <a:pt x="1512" y="2060"/>
                  </a:lnTo>
                  <a:lnTo>
                    <a:pt x="1512" y="2060"/>
                  </a:lnTo>
                  <a:lnTo>
                    <a:pt x="1513" y="2060"/>
                  </a:lnTo>
                  <a:lnTo>
                    <a:pt x="1513" y="2060"/>
                  </a:lnTo>
                  <a:lnTo>
                    <a:pt x="1514" y="2060"/>
                  </a:lnTo>
                  <a:lnTo>
                    <a:pt x="1514" y="2060"/>
                  </a:lnTo>
                  <a:lnTo>
                    <a:pt x="1515" y="2060"/>
                  </a:lnTo>
                  <a:lnTo>
                    <a:pt x="1515" y="2060"/>
                  </a:lnTo>
                  <a:lnTo>
                    <a:pt x="1516" y="2060"/>
                  </a:lnTo>
                  <a:lnTo>
                    <a:pt x="1516" y="2060"/>
                  </a:lnTo>
                  <a:lnTo>
                    <a:pt x="1516" y="2060"/>
                  </a:lnTo>
                  <a:lnTo>
                    <a:pt x="1517" y="2060"/>
                  </a:lnTo>
                  <a:lnTo>
                    <a:pt x="1518" y="2060"/>
                  </a:lnTo>
                  <a:lnTo>
                    <a:pt x="1518" y="2060"/>
                  </a:lnTo>
                  <a:lnTo>
                    <a:pt x="1518" y="2060"/>
                  </a:lnTo>
                  <a:lnTo>
                    <a:pt x="1519" y="2060"/>
                  </a:lnTo>
                  <a:lnTo>
                    <a:pt x="1520" y="2060"/>
                  </a:lnTo>
                  <a:lnTo>
                    <a:pt x="1520" y="2060"/>
                  </a:lnTo>
                  <a:lnTo>
                    <a:pt x="1520" y="2060"/>
                  </a:lnTo>
                  <a:lnTo>
                    <a:pt x="1521" y="2060"/>
                  </a:lnTo>
                  <a:lnTo>
                    <a:pt x="1522" y="2060"/>
                  </a:lnTo>
                  <a:lnTo>
                    <a:pt x="1522" y="2060"/>
                  </a:lnTo>
                  <a:lnTo>
                    <a:pt x="1523" y="2060"/>
                  </a:lnTo>
                  <a:lnTo>
                    <a:pt x="1523" y="2060"/>
                  </a:lnTo>
                  <a:lnTo>
                    <a:pt x="1524" y="2060"/>
                  </a:lnTo>
                  <a:lnTo>
                    <a:pt x="1524" y="2060"/>
                  </a:lnTo>
                  <a:lnTo>
                    <a:pt x="1525" y="2060"/>
                  </a:lnTo>
                  <a:lnTo>
                    <a:pt x="1525" y="2060"/>
                  </a:lnTo>
                  <a:lnTo>
                    <a:pt x="1526" y="2060"/>
                  </a:lnTo>
                  <a:lnTo>
                    <a:pt x="1526" y="2060"/>
                  </a:lnTo>
                  <a:lnTo>
                    <a:pt x="1527" y="2060"/>
                  </a:lnTo>
                  <a:lnTo>
                    <a:pt x="1527" y="2060"/>
                  </a:lnTo>
                  <a:lnTo>
                    <a:pt x="1528" y="2060"/>
                  </a:lnTo>
                  <a:lnTo>
                    <a:pt x="1528" y="2060"/>
                  </a:lnTo>
                  <a:lnTo>
                    <a:pt x="1529" y="2060"/>
                  </a:lnTo>
                  <a:lnTo>
                    <a:pt x="1529" y="2060"/>
                  </a:lnTo>
                  <a:lnTo>
                    <a:pt x="1530" y="2060"/>
                  </a:lnTo>
                  <a:lnTo>
                    <a:pt x="1530" y="2060"/>
                  </a:lnTo>
                  <a:lnTo>
                    <a:pt x="1531" y="2060"/>
                  </a:lnTo>
                  <a:lnTo>
                    <a:pt x="1531" y="2060"/>
                  </a:lnTo>
                  <a:lnTo>
                    <a:pt x="1532" y="2060"/>
                  </a:lnTo>
                  <a:lnTo>
                    <a:pt x="1532" y="2060"/>
                  </a:lnTo>
                  <a:lnTo>
                    <a:pt x="1533" y="2060"/>
                  </a:lnTo>
                  <a:lnTo>
                    <a:pt x="1533" y="2060"/>
                  </a:lnTo>
                  <a:lnTo>
                    <a:pt x="1534" y="2060"/>
                  </a:lnTo>
                  <a:lnTo>
                    <a:pt x="1534" y="2060"/>
                  </a:lnTo>
                  <a:lnTo>
                    <a:pt x="1535" y="2060"/>
                  </a:lnTo>
                  <a:lnTo>
                    <a:pt x="1535" y="2060"/>
                  </a:lnTo>
                  <a:lnTo>
                    <a:pt x="1536" y="2060"/>
                  </a:lnTo>
                  <a:lnTo>
                    <a:pt x="1536" y="2060"/>
                  </a:lnTo>
                  <a:lnTo>
                    <a:pt x="1537" y="2060"/>
                  </a:lnTo>
                  <a:lnTo>
                    <a:pt x="1537" y="2060"/>
                  </a:lnTo>
                  <a:lnTo>
                    <a:pt x="1538" y="2060"/>
                  </a:lnTo>
                  <a:lnTo>
                    <a:pt x="1538" y="2060"/>
                  </a:lnTo>
                  <a:lnTo>
                    <a:pt x="1539" y="2060"/>
                  </a:lnTo>
                  <a:lnTo>
                    <a:pt x="1539" y="2060"/>
                  </a:lnTo>
                  <a:lnTo>
                    <a:pt x="1540" y="2060"/>
                  </a:lnTo>
                  <a:lnTo>
                    <a:pt x="1540" y="2060"/>
                  </a:lnTo>
                  <a:lnTo>
                    <a:pt x="1541" y="2060"/>
                  </a:lnTo>
                  <a:lnTo>
                    <a:pt x="1541" y="2060"/>
                  </a:lnTo>
                  <a:lnTo>
                    <a:pt x="1541" y="2060"/>
                  </a:lnTo>
                  <a:lnTo>
                    <a:pt x="1542" y="2060"/>
                  </a:lnTo>
                  <a:lnTo>
                    <a:pt x="1543" y="2060"/>
                  </a:lnTo>
                  <a:lnTo>
                    <a:pt x="1543" y="2060"/>
                  </a:lnTo>
                  <a:lnTo>
                    <a:pt x="1543" y="2060"/>
                  </a:lnTo>
                  <a:lnTo>
                    <a:pt x="1544" y="2060"/>
                  </a:lnTo>
                  <a:lnTo>
                    <a:pt x="1545" y="2060"/>
                  </a:lnTo>
                  <a:lnTo>
                    <a:pt x="1545" y="2060"/>
                  </a:lnTo>
                  <a:lnTo>
                    <a:pt x="1546" y="2060"/>
                  </a:lnTo>
                  <a:lnTo>
                    <a:pt x="1546" y="2060"/>
                  </a:lnTo>
                  <a:lnTo>
                    <a:pt x="1547" y="2060"/>
                  </a:lnTo>
                  <a:lnTo>
                    <a:pt x="1547" y="2060"/>
                  </a:lnTo>
                  <a:lnTo>
                    <a:pt x="1548" y="2060"/>
                  </a:lnTo>
                  <a:lnTo>
                    <a:pt x="1548" y="2060"/>
                  </a:lnTo>
                  <a:lnTo>
                    <a:pt x="1549" y="2060"/>
                  </a:lnTo>
                  <a:lnTo>
                    <a:pt x="1549" y="2060"/>
                  </a:lnTo>
                  <a:lnTo>
                    <a:pt x="1550" y="2060"/>
                  </a:lnTo>
                  <a:lnTo>
                    <a:pt x="1550" y="2060"/>
                  </a:lnTo>
                  <a:lnTo>
                    <a:pt x="1551" y="2060"/>
                  </a:lnTo>
                  <a:lnTo>
                    <a:pt x="1551" y="2060"/>
                  </a:lnTo>
                  <a:lnTo>
                    <a:pt x="1552" y="2060"/>
                  </a:lnTo>
                  <a:lnTo>
                    <a:pt x="1552" y="2060"/>
                  </a:lnTo>
                  <a:lnTo>
                    <a:pt x="1553" y="2060"/>
                  </a:lnTo>
                  <a:lnTo>
                    <a:pt x="1553" y="2060"/>
                  </a:lnTo>
                  <a:lnTo>
                    <a:pt x="1554" y="2060"/>
                  </a:lnTo>
                  <a:lnTo>
                    <a:pt x="1554" y="2060"/>
                  </a:lnTo>
                  <a:lnTo>
                    <a:pt x="1555" y="2060"/>
                  </a:lnTo>
                  <a:lnTo>
                    <a:pt x="1555" y="2060"/>
                  </a:lnTo>
                  <a:lnTo>
                    <a:pt x="1556" y="2060"/>
                  </a:lnTo>
                  <a:lnTo>
                    <a:pt x="1556" y="2060"/>
                  </a:lnTo>
                  <a:lnTo>
                    <a:pt x="1557" y="2060"/>
                  </a:lnTo>
                  <a:lnTo>
                    <a:pt x="1557" y="2060"/>
                  </a:lnTo>
                  <a:lnTo>
                    <a:pt x="1558" y="2060"/>
                  </a:lnTo>
                  <a:lnTo>
                    <a:pt x="1558" y="2060"/>
                  </a:lnTo>
                  <a:lnTo>
                    <a:pt x="1559" y="2060"/>
                  </a:lnTo>
                  <a:lnTo>
                    <a:pt x="1559" y="2060"/>
                  </a:lnTo>
                  <a:lnTo>
                    <a:pt x="1560" y="2060"/>
                  </a:lnTo>
                  <a:lnTo>
                    <a:pt x="1560" y="2060"/>
                  </a:lnTo>
                  <a:lnTo>
                    <a:pt x="1561" y="2060"/>
                  </a:lnTo>
                  <a:lnTo>
                    <a:pt x="1561" y="2060"/>
                  </a:lnTo>
                  <a:lnTo>
                    <a:pt x="1562" y="2060"/>
                  </a:lnTo>
                  <a:lnTo>
                    <a:pt x="1562" y="2060"/>
                  </a:lnTo>
                  <a:lnTo>
                    <a:pt x="1563" y="2060"/>
                  </a:lnTo>
                  <a:lnTo>
                    <a:pt x="1563" y="2060"/>
                  </a:lnTo>
                  <a:lnTo>
                    <a:pt x="1564" y="2060"/>
                  </a:lnTo>
                  <a:lnTo>
                    <a:pt x="1564" y="2060"/>
                  </a:lnTo>
                  <a:lnTo>
                    <a:pt x="1564" y="2060"/>
                  </a:lnTo>
                  <a:lnTo>
                    <a:pt x="1565" y="2060"/>
                  </a:lnTo>
                  <a:lnTo>
                    <a:pt x="1566" y="2060"/>
                  </a:lnTo>
                  <a:lnTo>
                    <a:pt x="1566" y="2060"/>
                  </a:lnTo>
                  <a:lnTo>
                    <a:pt x="1566" y="2060"/>
                  </a:lnTo>
                  <a:lnTo>
                    <a:pt x="1567" y="2060"/>
                  </a:lnTo>
                  <a:lnTo>
                    <a:pt x="1568" y="2060"/>
                  </a:lnTo>
                  <a:lnTo>
                    <a:pt x="1568" y="2060"/>
                  </a:lnTo>
                  <a:lnTo>
                    <a:pt x="1568" y="2060"/>
                  </a:lnTo>
                  <a:lnTo>
                    <a:pt x="1569" y="2060"/>
                  </a:lnTo>
                  <a:lnTo>
                    <a:pt x="1570" y="2060"/>
                  </a:lnTo>
                  <a:lnTo>
                    <a:pt x="1570" y="2060"/>
                  </a:lnTo>
                  <a:lnTo>
                    <a:pt x="1571" y="2060"/>
                  </a:lnTo>
                  <a:lnTo>
                    <a:pt x="1571" y="2060"/>
                  </a:lnTo>
                  <a:lnTo>
                    <a:pt x="1572" y="2060"/>
                  </a:lnTo>
                  <a:lnTo>
                    <a:pt x="1572" y="2060"/>
                  </a:lnTo>
                  <a:lnTo>
                    <a:pt x="1573" y="2060"/>
                  </a:lnTo>
                  <a:lnTo>
                    <a:pt x="1573" y="2060"/>
                  </a:lnTo>
                  <a:lnTo>
                    <a:pt x="1574" y="2060"/>
                  </a:lnTo>
                  <a:lnTo>
                    <a:pt x="1574" y="2060"/>
                  </a:lnTo>
                  <a:lnTo>
                    <a:pt x="1575" y="2060"/>
                  </a:lnTo>
                  <a:lnTo>
                    <a:pt x="1575" y="2060"/>
                  </a:lnTo>
                  <a:lnTo>
                    <a:pt x="1576" y="2060"/>
                  </a:lnTo>
                  <a:lnTo>
                    <a:pt x="1576" y="2060"/>
                  </a:lnTo>
                  <a:lnTo>
                    <a:pt x="1577" y="2060"/>
                  </a:lnTo>
                  <a:lnTo>
                    <a:pt x="1577" y="2060"/>
                  </a:lnTo>
                  <a:lnTo>
                    <a:pt x="1578" y="2060"/>
                  </a:lnTo>
                  <a:lnTo>
                    <a:pt x="1578" y="2060"/>
                  </a:lnTo>
                  <a:lnTo>
                    <a:pt x="1579" y="2060"/>
                  </a:lnTo>
                  <a:lnTo>
                    <a:pt x="1579" y="2060"/>
                  </a:lnTo>
                  <a:lnTo>
                    <a:pt x="1580" y="2060"/>
                  </a:lnTo>
                  <a:lnTo>
                    <a:pt x="1580" y="2060"/>
                  </a:lnTo>
                  <a:lnTo>
                    <a:pt x="1581" y="2060"/>
                  </a:lnTo>
                  <a:lnTo>
                    <a:pt x="1581" y="2060"/>
                  </a:lnTo>
                  <a:lnTo>
                    <a:pt x="1582" y="2060"/>
                  </a:lnTo>
                  <a:lnTo>
                    <a:pt x="1582" y="2060"/>
                  </a:lnTo>
                  <a:lnTo>
                    <a:pt x="1583" y="2060"/>
                  </a:lnTo>
                  <a:lnTo>
                    <a:pt x="1583" y="2060"/>
                  </a:lnTo>
                  <a:lnTo>
                    <a:pt x="1584" y="2060"/>
                  </a:lnTo>
                  <a:lnTo>
                    <a:pt x="1584" y="2060"/>
                  </a:lnTo>
                  <a:lnTo>
                    <a:pt x="1585" y="2060"/>
                  </a:lnTo>
                  <a:lnTo>
                    <a:pt x="1585" y="2060"/>
                  </a:lnTo>
                  <a:lnTo>
                    <a:pt x="1586" y="2060"/>
                  </a:lnTo>
                  <a:lnTo>
                    <a:pt x="1586" y="2060"/>
                  </a:lnTo>
                  <a:lnTo>
                    <a:pt x="1587" y="2060"/>
                  </a:lnTo>
                  <a:lnTo>
                    <a:pt x="1587" y="2060"/>
                  </a:lnTo>
                  <a:lnTo>
                    <a:pt x="1588" y="2060"/>
                  </a:lnTo>
                  <a:lnTo>
                    <a:pt x="1588" y="2060"/>
                  </a:lnTo>
                  <a:lnTo>
                    <a:pt x="1589" y="2060"/>
                  </a:lnTo>
                  <a:lnTo>
                    <a:pt x="1589" y="2060"/>
                  </a:lnTo>
                  <a:lnTo>
                    <a:pt x="1589" y="2060"/>
                  </a:lnTo>
                  <a:lnTo>
                    <a:pt x="1590" y="2060"/>
                  </a:lnTo>
                  <a:lnTo>
                    <a:pt x="1591" y="2060"/>
                  </a:lnTo>
                  <a:lnTo>
                    <a:pt x="1591" y="2060"/>
                  </a:lnTo>
                  <a:lnTo>
                    <a:pt x="1591" y="2060"/>
                  </a:lnTo>
                  <a:lnTo>
                    <a:pt x="1592" y="2060"/>
                  </a:lnTo>
                  <a:lnTo>
                    <a:pt x="1593" y="2060"/>
                  </a:lnTo>
                  <a:lnTo>
                    <a:pt x="1593" y="2060"/>
                  </a:lnTo>
                  <a:lnTo>
                    <a:pt x="1594" y="2060"/>
                  </a:lnTo>
                  <a:lnTo>
                    <a:pt x="1594" y="2060"/>
                  </a:lnTo>
                  <a:lnTo>
                    <a:pt x="1595" y="2060"/>
                  </a:lnTo>
                  <a:lnTo>
                    <a:pt x="1595" y="2060"/>
                  </a:lnTo>
                  <a:lnTo>
                    <a:pt x="1596" y="2060"/>
                  </a:lnTo>
                  <a:lnTo>
                    <a:pt x="1596" y="2060"/>
                  </a:lnTo>
                  <a:lnTo>
                    <a:pt x="1597" y="2060"/>
                  </a:lnTo>
                  <a:lnTo>
                    <a:pt x="1597" y="2060"/>
                  </a:lnTo>
                  <a:lnTo>
                    <a:pt x="1598" y="2060"/>
                  </a:lnTo>
                  <a:lnTo>
                    <a:pt x="1598" y="2060"/>
                  </a:lnTo>
                  <a:lnTo>
                    <a:pt x="1599" y="2060"/>
                  </a:lnTo>
                  <a:lnTo>
                    <a:pt x="1599" y="2060"/>
                  </a:lnTo>
                  <a:lnTo>
                    <a:pt x="1600" y="2060"/>
                  </a:lnTo>
                  <a:lnTo>
                    <a:pt x="1600" y="2060"/>
                  </a:lnTo>
                  <a:lnTo>
                    <a:pt x="1601" y="2060"/>
                  </a:lnTo>
                  <a:lnTo>
                    <a:pt x="1601" y="2060"/>
                  </a:lnTo>
                  <a:lnTo>
                    <a:pt x="1602" y="2060"/>
                  </a:lnTo>
                  <a:lnTo>
                    <a:pt x="1602" y="2060"/>
                  </a:lnTo>
                  <a:lnTo>
                    <a:pt x="1603" y="2060"/>
                  </a:lnTo>
                  <a:lnTo>
                    <a:pt x="1603" y="2060"/>
                  </a:lnTo>
                  <a:lnTo>
                    <a:pt x="1604" y="2060"/>
                  </a:lnTo>
                  <a:lnTo>
                    <a:pt x="1604" y="2060"/>
                  </a:lnTo>
                  <a:lnTo>
                    <a:pt x="1605" y="2060"/>
                  </a:lnTo>
                  <a:lnTo>
                    <a:pt x="1605" y="2060"/>
                  </a:lnTo>
                  <a:lnTo>
                    <a:pt x="1606" y="2060"/>
                  </a:lnTo>
                  <a:lnTo>
                    <a:pt x="1606" y="2060"/>
                  </a:lnTo>
                  <a:lnTo>
                    <a:pt x="1607" y="2060"/>
                  </a:lnTo>
                  <a:lnTo>
                    <a:pt x="1607" y="2060"/>
                  </a:lnTo>
                  <a:lnTo>
                    <a:pt x="1608" y="2060"/>
                  </a:lnTo>
                  <a:lnTo>
                    <a:pt x="1608" y="2060"/>
                  </a:lnTo>
                  <a:lnTo>
                    <a:pt x="1609" y="2060"/>
                  </a:lnTo>
                  <a:lnTo>
                    <a:pt x="1609" y="2060"/>
                  </a:lnTo>
                  <a:lnTo>
                    <a:pt x="1610" y="2060"/>
                  </a:lnTo>
                  <a:lnTo>
                    <a:pt x="1610" y="2060"/>
                  </a:lnTo>
                  <a:lnTo>
                    <a:pt x="1611" y="2060"/>
                  </a:lnTo>
                  <a:lnTo>
                    <a:pt x="1611" y="2060"/>
                  </a:lnTo>
                  <a:lnTo>
                    <a:pt x="1612" y="2060"/>
                  </a:lnTo>
                  <a:lnTo>
                    <a:pt x="1612" y="2060"/>
                  </a:lnTo>
                  <a:lnTo>
                    <a:pt x="1613" y="2060"/>
                  </a:lnTo>
                  <a:lnTo>
                    <a:pt x="1613" y="2060"/>
                  </a:lnTo>
                  <a:lnTo>
                    <a:pt x="1614" y="2060"/>
                  </a:lnTo>
                  <a:lnTo>
                    <a:pt x="1614" y="2060"/>
                  </a:lnTo>
                  <a:lnTo>
                    <a:pt x="1614" y="2060"/>
                  </a:lnTo>
                  <a:lnTo>
                    <a:pt x="1615" y="2060"/>
                  </a:lnTo>
                  <a:lnTo>
                    <a:pt x="1616" y="2060"/>
                  </a:lnTo>
                  <a:lnTo>
                    <a:pt x="1616" y="2060"/>
                  </a:lnTo>
                  <a:lnTo>
                    <a:pt x="1616" y="2060"/>
                  </a:lnTo>
                  <a:lnTo>
                    <a:pt x="1617" y="2060"/>
                  </a:lnTo>
                  <a:lnTo>
                    <a:pt x="1618" y="2060"/>
                  </a:lnTo>
                  <a:lnTo>
                    <a:pt x="1618" y="2060"/>
                  </a:lnTo>
                  <a:lnTo>
                    <a:pt x="1619" y="2060"/>
                  </a:lnTo>
                  <a:lnTo>
                    <a:pt x="1619" y="2060"/>
                  </a:lnTo>
                  <a:lnTo>
                    <a:pt x="1620" y="2060"/>
                  </a:lnTo>
                  <a:lnTo>
                    <a:pt x="1620" y="2060"/>
                  </a:lnTo>
                  <a:lnTo>
                    <a:pt x="1621" y="2060"/>
                  </a:lnTo>
                  <a:lnTo>
                    <a:pt x="1621" y="2060"/>
                  </a:lnTo>
                  <a:lnTo>
                    <a:pt x="1622" y="2060"/>
                  </a:lnTo>
                  <a:lnTo>
                    <a:pt x="1622" y="2060"/>
                  </a:lnTo>
                  <a:lnTo>
                    <a:pt x="1623" y="2060"/>
                  </a:lnTo>
                  <a:lnTo>
                    <a:pt x="1623" y="2060"/>
                  </a:lnTo>
                  <a:lnTo>
                    <a:pt x="1624" y="2060"/>
                  </a:lnTo>
                  <a:lnTo>
                    <a:pt x="1624" y="2060"/>
                  </a:lnTo>
                  <a:lnTo>
                    <a:pt x="1625" y="2060"/>
                  </a:lnTo>
                  <a:lnTo>
                    <a:pt x="1625" y="2060"/>
                  </a:lnTo>
                  <a:lnTo>
                    <a:pt x="1626" y="2060"/>
                  </a:lnTo>
                  <a:lnTo>
                    <a:pt x="1626" y="2060"/>
                  </a:lnTo>
                  <a:lnTo>
                    <a:pt x="1627" y="2060"/>
                  </a:lnTo>
                  <a:lnTo>
                    <a:pt x="1627" y="2060"/>
                  </a:lnTo>
                  <a:lnTo>
                    <a:pt x="1628" y="2060"/>
                  </a:lnTo>
                  <a:lnTo>
                    <a:pt x="1628" y="2060"/>
                  </a:lnTo>
                  <a:lnTo>
                    <a:pt x="1629" y="2060"/>
                  </a:lnTo>
                  <a:lnTo>
                    <a:pt x="1629" y="2060"/>
                  </a:lnTo>
                  <a:lnTo>
                    <a:pt x="1630" y="2060"/>
                  </a:lnTo>
                  <a:lnTo>
                    <a:pt x="1630" y="2060"/>
                  </a:lnTo>
                  <a:lnTo>
                    <a:pt x="1631" y="2060"/>
                  </a:lnTo>
                  <a:lnTo>
                    <a:pt x="1631" y="2060"/>
                  </a:lnTo>
                  <a:lnTo>
                    <a:pt x="1632" y="2060"/>
                  </a:lnTo>
                  <a:lnTo>
                    <a:pt x="1632" y="2060"/>
                  </a:lnTo>
                  <a:lnTo>
                    <a:pt x="1633" y="2060"/>
                  </a:lnTo>
                  <a:lnTo>
                    <a:pt x="1633" y="2060"/>
                  </a:lnTo>
                  <a:lnTo>
                    <a:pt x="1634" y="2060"/>
                  </a:lnTo>
                  <a:lnTo>
                    <a:pt x="1634" y="2060"/>
                  </a:lnTo>
                  <a:lnTo>
                    <a:pt x="1635" y="2060"/>
                  </a:lnTo>
                  <a:lnTo>
                    <a:pt x="1635" y="2060"/>
                  </a:lnTo>
                  <a:lnTo>
                    <a:pt x="1636" y="2060"/>
                  </a:lnTo>
                  <a:lnTo>
                    <a:pt x="1636" y="2060"/>
                  </a:lnTo>
                  <a:lnTo>
                    <a:pt x="1637" y="2060"/>
                  </a:lnTo>
                  <a:lnTo>
                    <a:pt x="1637" y="2060"/>
                  </a:lnTo>
                  <a:lnTo>
                    <a:pt x="1637" y="2060"/>
                  </a:lnTo>
                  <a:lnTo>
                    <a:pt x="1638" y="2060"/>
                  </a:lnTo>
                  <a:lnTo>
                    <a:pt x="1639" y="2060"/>
                  </a:lnTo>
                  <a:lnTo>
                    <a:pt x="1639" y="2060"/>
                  </a:lnTo>
                  <a:lnTo>
                    <a:pt x="1639" y="2060"/>
                  </a:lnTo>
                  <a:lnTo>
                    <a:pt x="1640" y="2060"/>
                  </a:lnTo>
                  <a:lnTo>
                    <a:pt x="1641" y="2060"/>
                  </a:lnTo>
                  <a:lnTo>
                    <a:pt x="1641" y="2060"/>
                  </a:lnTo>
                  <a:lnTo>
                    <a:pt x="1642" y="2060"/>
                  </a:lnTo>
                  <a:lnTo>
                    <a:pt x="1642" y="2060"/>
                  </a:lnTo>
                  <a:lnTo>
                    <a:pt x="1643" y="2060"/>
                  </a:lnTo>
                  <a:lnTo>
                    <a:pt x="1643" y="2060"/>
                  </a:lnTo>
                  <a:lnTo>
                    <a:pt x="1644" y="2060"/>
                  </a:lnTo>
                  <a:lnTo>
                    <a:pt x="1644" y="2060"/>
                  </a:lnTo>
                  <a:lnTo>
                    <a:pt x="1645" y="2060"/>
                  </a:lnTo>
                  <a:lnTo>
                    <a:pt x="1645" y="2060"/>
                  </a:lnTo>
                  <a:lnTo>
                    <a:pt x="1646" y="2060"/>
                  </a:lnTo>
                  <a:lnTo>
                    <a:pt x="1646" y="2060"/>
                  </a:lnTo>
                  <a:lnTo>
                    <a:pt x="1647" y="2060"/>
                  </a:lnTo>
                  <a:lnTo>
                    <a:pt x="1647" y="2060"/>
                  </a:lnTo>
                  <a:lnTo>
                    <a:pt x="1648" y="2060"/>
                  </a:lnTo>
                  <a:lnTo>
                    <a:pt x="1648" y="2060"/>
                  </a:lnTo>
                  <a:lnTo>
                    <a:pt x="1649" y="2060"/>
                  </a:lnTo>
                  <a:lnTo>
                    <a:pt x="1649" y="2060"/>
                  </a:lnTo>
                  <a:lnTo>
                    <a:pt x="1650" y="2060"/>
                  </a:lnTo>
                  <a:lnTo>
                    <a:pt x="1650" y="2060"/>
                  </a:lnTo>
                  <a:lnTo>
                    <a:pt x="1651" y="2060"/>
                  </a:lnTo>
                  <a:lnTo>
                    <a:pt x="1651" y="2060"/>
                  </a:lnTo>
                  <a:lnTo>
                    <a:pt x="1652" y="2060"/>
                  </a:lnTo>
                  <a:lnTo>
                    <a:pt x="1652" y="2060"/>
                  </a:lnTo>
                  <a:lnTo>
                    <a:pt x="1653" y="2060"/>
                  </a:lnTo>
                  <a:lnTo>
                    <a:pt x="1653" y="2060"/>
                  </a:lnTo>
                  <a:lnTo>
                    <a:pt x="1654" y="2060"/>
                  </a:lnTo>
                  <a:lnTo>
                    <a:pt x="1654" y="2060"/>
                  </a:lnTo>
                  <a:lnTo>
                    <a:pt x="1655" y="2060"/>
                  </a:lnTo>
                  <a:lnTo>
                    <a:pt x="1655" y="2060"/>
                  </a:lnTo>
                  <a:lnTo>
                    <a:pt x="1656" y="2060"/>
                  </a:lnTo>
                  <a:lnTo>
                    <a:pt x="1656" y="2060"/>
                  </a:lnTo>
                  <a:lnTo>
                    <a:pt x="1657" y="2060"/>
                  </a:lnTo>
                  <a:lnTo>
                    <a:pt x="1657" y="2060"/>
                  </a:lnTo>
                  <a:lnTo>
                    <a:pt x="1658" y="2060"/>
                  </a:lnTo>
                  <a:lnTo>
                    <a:pt x="1658" y="2060"/>
                  </a:lnTo>
                  <a:lnTo>
                    <a:pt x="1659" y="2060"/>
                  </a:lnTo>
                  <a:lnTo>
                    <a:pt x="1659" y="2060"/>
                  </a:lnTo>
                  <a:lnTo>
                    <a:pt x="1660" y="2060"/>
                  </a:lnTo>
                  <a:lnTo>
                    <a:pt x="1660" y="2060"/>
                  </a:lnTo>
                  <a:lnTo>
                    <a:pt x="1661" y="2060"/>
                  </a:lnTo>
                  <a:lnTo>
                    <a:pt x="1661" y="2060"/>
                  </a:lnTo>
                  <a:lnTo>
                    <a:pt x="1662" y="2060"/>
                  </a:lnTo>
                  <a:lnTo>
                    <a:pt x="1662" y="2060"/>
                  </a:lnTo>
                  <a:lnTo>
                    <a:pt x="1662" y="2060"/>
                  </a:lnTo>
                  <a:lnTo>
                    <a:pt x="1663" y="2060"/>
                  </a:lnTo>
                  <a:lnTo>
                    <a:pt x="1664" y="2060"/>
                  </a:lnTo>
                  <a:lnTo>
                    <a:pt x="1664" y="2060"/>
                  </a:lnTo>
                  <a:lnTo>
                    <a:pt x="1664" y="2060"/>
                  </a:lnTo>
                  <a:lnTo>
                    <a:pt x="1665" y="2060"/>
                  </a:lnTo>
                  <a:lnTo>
                    <a:pt x="1666" y="2060"/>
                  </a:lnTo>
                  <a:lnTo>
                    <a:pt x="1666" y="2060"/>
                  </a:lnTo>
                  <a:lnTo>
                    <a:pt x="1667" y="2060"/>
                  </a:lnTo>
                  <a:lnTo>
                    <a:pt x="1667" y="2060"/>
                  </a:lnTo>
                  <a:lnTo>
                    <a:pt x="1668" y="2060"/>
                  </a:lnTo>
                  <a:lnTo>
                    <a:pt x="1668" y="2060"/>
                  </a:lnTo>
                  <a:lnTo>
                    <a:pt x="1669" y="2060"/>
                  </a:lnTo>
                  <a:lnTo>
                    <a:pt x="1669" y="2060"/>
                  </a:lnTo>
                  <a:lnTo>
                    <a:pt x="1670" y="2060"/>
                  </a:lnTo>
                  <a:lnTo>
                    <a:pt x="1670" y="2060"/>
                  </a:lnTo>
                  <a:lnTo>
                    <a:pt x="1671" y="2060"/>
                  </a:lnTo>
                  <a:lnTo>
                    <a:pt x="1671" y="2060"/>
                  </a:lnTo>
                  <a:lnTo>
                    <a:pt x="1672" y="2060"/>
                  </a:lnTo>
                  <a:lnTo>
                    <a:pt x="1672" y="2060"/>
                  </a:lnTo>
                  <a:lnTo>
                    <a:pt x="1673" y="2060"/>
                  </a:lnTo>
                  <a:lnTo>
                    <a:pt x="1673" y="2060"/>
                  </a:lnTo>
                  <a:lnTo>
                    <a:pt x="1674" y="2060"/>
                  </a:lnTo>
                  <a:lnTo>
                    <a:pt x="1674" y="2060"/>
                  </a:lnTo>
                  <a:lnTo>
                    <a:pt x="1675" y="2060"/>
                  </a:lnTo>
                  <a:lnTo>
                    <a:pt x="1675" y="2060"/>
                  </a:lnTo>
                  <a:lnTo>
                    <a:pt x="1676" y="2060"/>
                  </a:lnTo>
                  <a:lnTo>
                    <a:pt x="1676" y="2060"/>
                  </a:lnTo>
                  <a:lnTo>
                    <a:pt x="1677" y="2060"/>
                  </a:lnTo>
                  <a:lnTo>
                    <a:pt x="1677" y="2060"/>
                  </a:lnTo>
                  <a:lnTo>
                    <a:pt x="1678" y="2060"/>
                  </a:lnTo>
                  <a:lnTo>
                    <a:pt x="1678" y="2060"/>
                  </a:lnTo>
                  <a:lnTo>
                    <a:pt x="1679" y="2060"/>
                  </a:lnTo>
                  <a:lnTo>
                    <a:pt x="1679" y="2060"/>
                  </a:lnTo>
                  <a:lnTo>
                    <a:pt x="1680" y="2060"/>
                  </a:lnTo>
                  <a:lnTo>
                    <a:pt x="1680" y="2060"/>
                  </a:lnTo>
                  <a:lnTo>
                    <a:pt x="1681" y="2060"/>
                  </a:lnTo>
                  <a:lnTo>
                    <a:pt x="1681" y="2060"/>
                  </a:lnTo>
                  <a:lnTo>
                    <a:pt x="1682" y="2060"/>
                  </a:lnTo>
                  <a:lnTo>
                    <a:pt x="1682" y="2060"/>
                  </a:lnTo>
                  <a:lnTo>
                    <a:pt x="1683" y="2060"/>
                  </a:lnTo>
                  <a:lnTo>
                    <a:pt x="1683" y="2060"/>
                  </a:lnTo>
                  <a:lnTo>
                    <a:pt x="1684" y="2060"/>
                  </a:lnTo>
                  <a:lnTo>
                    <a:pt x="1684" y="2060"/>
                  </a:lnTo>
                  <a:lnTo>
                    <a:pt x="1685" y="2060"/>
                  </a:lnTo>
                  <a:lnTo>
                    <a:pt x="1685" y="2060"/>
                  </a:lnTo>
                  <a:lnTo>
                    <a:pt x="1685" y="2060"/>
                  </a:lnTo>
                  <a:lnTo>
                    <a:pt x="1687" y="2060"/>
                  </a:lnTo>
                  <a:lnTo>
                    <a:pt x="1687" y="2060"/>
                  </a:lnTo>
                  <a:lnTo>
                    <a:pt x="1688" y="2060"/>
                  </a:lnTo>
                  <a:lnTo>
                    <a:pt x="1688" y="2060"/>
                  </a:lnTo>
                  <a:lnTo>
                    <a:pt x="1689" y="2060"/>
                  </a:lnTo>
                  <a:lnTo>
                    <a:pt x="1689" y="2060"/>
                  </a:lnTo>
                  <a:lnTo>
                    <a:pt x="1690" y="2060"/>
                  </a:lnTo>
                  <a:lnTo>
                    <a:pt x="1690" y="2060"/>
                  </a:lnTo>
                  <a:lnTo>
                    <a:pt x="1691" y="2060"/>
                  </a:lnTo>
                  <a:lnTo>
                    <a:pt x="1691" y="2060"/>
                  </a:lnTo>
                  <a:lnTo>
                    <a:pt x="1692" y="2060"/>
                  </a:lnTo>
                  <a:lnTo>
                    <a:pt x="1692" y="2060"/>
                  </a:lnTo>
                  <a:lnTo>
                    <a:pt x="1693" y="2060"/>
                  </a:lnTo>
                  <a:lnTo>
                    <a:pt x="1693" y="2060"/>
                  </a:lnTo>
                  <a:lnTo>
                    <a:pt x="1694" y="2060"/>
                  </a:lnTo>
                  <a:lnTo>
                    <a:pt x="1694" y="2060"/>
                  </a:lnTo>
                  <a:lnTo>
                    <a:pt x="1695" y="2060"/>
                  </a:lnTo>
                  <a:lnTo>
                    <a:pt x="1695" y="2060"/>
                  </a:lnTo>
                  <a:lnTo>
                    <a:pt x="1696" y="2060"/>
                  </a:lnTo>
                  <a:lnTo>
                    <a:pt x="1696" y="2060"/>
                  </a:lnTo>
                  <a:lnTo>
                    <a:pt x="1697" y="2060"/>
                  </a:lnTo>
                  <a:lnTo>
                    <a:pt x="1697" y="2060"/>
                  </a:lnTo>
                  <a:lnTo>
                    <a:pt x="1698" y="2060"/>
                  </a:lnTo>
                  <a:lnTo>
                    <a:pt x="1698" y="2060"/>
                  </a:lnTo>
                  <a:lnTo>
                    <a:pt x="1699" y="2060"/>
                  </a:lnTo>
                  <a:lnTo>
                    <a:pt x="1699" y="2060"/>
                  </a:lnTo>
                  <a:lnTo>
                    <a:pt x="1700" y="2060"/>
                  </a:lnTo>
                  <a:lnTo>
                    <a:pt x="1700" y="2060"/>
                  </a:lnTo>
                  <a:lnTo>
                    <a:pt x="1701" y="2060"/>
                  </a:lnTo>
                  <a:lnTo>
                    <a:pt x="1701" y="2060"/>
                  </a:lnTo>
                  <a:lnTo>
                    <a:pt x="1702" y="2060"/>
                  </a:lnTo>
                  <a:lnTo>
                    <a:pt x="1702" y="2060"/>
                  </a:lnTo>
                  <a:lnTo>
                    <a:pt x="1703" y="2060"/>
                  </a:lnTo>
                  <a:lnTo>
                    <a:pt x="1703" y="2060"/>
                  </a:lnTo>
                  <a:lnTo>
                    <a:pt x="1704" y="2060"/>
                  </a:lnTo>
                  <a:lnTo>
                    <a:pt x="1704" y="2060"/>
                  </a:lnTo>
                  <a:lnTo>
                    <a:pt x="1705" y="2060"/>
                  </a:lnTo>
                  <a:lnTo>
                    <a:pt x="1705" y="2060"/>
                  </a:lnTo>
                  <a:lnTo>
                    <a:pt x="1706" y="2060"/>
                  </a:lnTo>
                  <a:lnTo>
                    <a:pt x="1706" y="2060"/>
                  </a:lnTo>
                  <a:lnTo>
                    <a:pt x="1707" y="2060"/>
                  </a:lnTo>
                  <a:lnTo>
                    <a:pt x="1707" y="2060"/>
                  </a:lnTo>
                  <a:lnTo>
                    <a:pt x="1708" y="2060"/>
                  </a:lnTo>
                  <a:lnTo>
                    <a:pt x="1708" y="2060"/>
                  </a:lnTo>
                  <a:lnTo>
                    <a:pt x="1709" y="2060"/>
                  </a:lnTo>
                  <a:lnTo>
                    <a:pt x="1709" y="2060"/>
                  </a:lnTo>
                  <a:lnTo>
                    <a:pt x="1710" y="2060"/>
                  </a:lnTo>
                  <a:lnTo>
                    <a:pt x="1710" y="2060"/>
                  </a:lnTo>
                  <a:lnTo>
                    <a:pt x="1711" y="2060"/>
                  </a:lnTo>
                  <a:lnTo>
                    <a:pt x="1711" y="2060"/>
                  </a:lnTo>
                  <a:lnTo>
                    <a:pt x="1712" y="2060"/>
                  </a:lnTo>
                  <a:lnTo>
                    <a:pt x="1712" y="2060"/>
                  </a:lnTo>
                  <a:lnTo>
                    <a:pt x="1713" y="2060"/>
                  </a:lnTo>
                  <a:lnTo>
                    <a:pt x="1713" y="2060"/>
                  </a:lnTo>
                  <a:lnTo>
                    <a:pt x="1714" y="2060"/>
                  </a:lnTo>
                  <a:lnTo>
                    <a:pt x="1714" y="2060"/>
                  </a:lnTo>
                  <a:lnTo>
                    <a:pt x="1715" y="2060"/>
                  </a:lnTo>
                  <a:lnTo>
                    <a:pt x="1715" y="2060"/>
                  </a:lnTo>
                  <a:lnTo>
                    <a:pt x="1716" y="2060"/>
                  </a:lnTo>
                  <a:lnTo>
                    <a:pt x="1716" y="2060"/>
                  </a:lnTo>
                  <a:lnTo>
                    <a:pt x="1717" y="2060"/>
                  </a:lnTo>
                  <a:lnTo>
                    <a:pt x="1717" y="2060"/>
                  </a:lnTo>
                  <a:lnTo>
                    <a:pt x="1718" y="2060"/>
                  </a:lnTo>
                  <a:lnTo>
                    <a:pt x="1718" y="2060"/>
                  </a:lnTo>
                  <a:lnTo>
                    <a:pt x="1719" y="2060"/>
                  </a:lnTo>
                  <a:lnTo>
                    <a:pt x="1719" y="2060"/>
                  </a:lnTo>
                  <a:lnTo>
                    <a:pt x="1720" y="2060"/>
                  </a:lnTo>
                  <a:lnTo>
                    <a:pt x="1720" y="2060"/>
                  </a:lnTo>
                  <a:lnTo>
                    <a:pt x="1721" y="2060"/>
                  </a:lnTo>
                  <a:lnTo>
                    <a:pt x="1721" y="2060"/>
                  </a:lnTo>
                  <a:lnTo>
                    <a:pt x="1722" y="2060"/>
                  </a:lnTo>
                  <a:lnTo>
                    <a:pt x="1722" y="2060"/>
                  </a:lnTo>
                  <a:lnTo>
                    <a:pt x="1723" y="2060"/>
                  </a:lnTo>
                  <a:lnTo>
                    <a:pt x="1723" y="2060"/>
                  </a:lnTo>
                  <a:lnTo>
                    <a:pt x="1724" y="2060"/>
                  </a:lnTo>
                  <a:lnTo>
                    <a:pt x="1724" y="2060"/>
                  </a:lnTo>
                  <a:lnTo>
                    <a:pt x="1725" y="2060"/>
                  </a:lnTo>
                  <a:lnTo>
                    <a:pt x="1725" y="2060"/>
                  </a:lnTo>
                  <a:lnTo>
                    <a:pt x="1726" y="2060"/>
                  </a:lnTo>
                  <a:lnTo>
                    <a:pt x="1726" y="2060"/>
                  </a:lnTo>
                  <a:lnTo>
                    <a:pt x="1727" y="2060"/>
                  </a:lnTo>
                  <a:lnTo>
                    <a:pt x="1727" y="2060"/>
                  </a:lnTo>
                  <a:lnTo>
                    <a:pt x="1728" y="2060"/>
                  </a:lnTo>
                  <a:lnTo>
                    <a:pt x="1728" y="2060"/>
                  </a:lnTo>
                  <a:lnTo>
                    <a:pt x="1729" y="2060"/>
                  </a:lnTo>
                  <a:lnTo>
                    <a:pt x="1729" y="2060"/>
                  </a:lnTo>
                  <a:lnTo>
                    <a:pt x="1730" y="2060"/>
                  </a:lnTo>
                  <a:lnTo>
                    <a:pt x="1730" y="2060"/>
                  </a:lnTo>
                  <a:lnTo>
                    <a:pt x="1731" y="2060"/>
                  </a:lnTo>
                  <a:lnTo>
                    <a:pt x="1731" y="2060"/>
                  </a:lnTo>
                  <a:lnTo>
                    <a:pt x="1732" y="2060"/>
                  </a:lnTo>
                  <a:lnTo>
                    <a:pt x="1732" y="2060"/>
                  </a:lnTo>
                  <a:lnTo>
                    <a:pt x="1733" y="2060"/>
                  </a:lnTo>
                  <a:lnTo>
                    <a:pt x="1733" y="2060"/>
                  </a:lnTo>
                  <a:lnTo>
                    <a:pt x="1734" y="2060"/>
                  </a:lnTo>
                  <a:lnTo>
                    <a:pt x="1734" y="2060"/>
                  </a:lnTo>
                  <a:lnTo>
                    <a:pt x="1735" y="2060"/>
                  </a:lnTo>
                  <a:lnTo>
                    <a:pt x="1735" y="2060"/>
                  </a:lnTo>
                  <a:lnTo>
                    <a:pt x="1736" y="2060"/>
                  </a:lnTo>
                  <a:lnTo>
                    <a:pt x="1736" y="2060"/>
                  </a:lnTo>
                  <a:lnTo>
                    <a:pt x="1737" y="2060"/>
                  </a:lnTo>
                  <a:lnTo>
                    <a:pt x="1737" y="2060"/>
                  </a:lnTo>
                  <a:lnTo>
                    <a:pt x="1738" y="2060"/>
                  </a:lnTo>
                  <a:lnTo>
                    <a:pt x="1738" y="2060"/>
                  </a:lnTo>
                  <a:lnTo>
                    <a:pt x="1739" y="2060"/>
                  </a:lnTo>
                  <a:lnTo>
                    <a:pt x="1739" y="2060"/>
                  </a:lnTo>
                  <a:lnTo>
                    <a:pt x="1740" y="2060"/>
                  </a:lnTo>
                  <a:lnTo>
                    <a:pt x="1740" y="2060"/>
                  </a:lnTo>
                  <a:lnTo>
                    <a:pt x="1741" y="2060"/>
                  </a:lnTo>
                  <a:lnTo>
                    <a:pt x="1741" y="2060"/>
                  </a:lnTo>
                  <a:lnTo>
                    <a:pt x="1742" y="2060"/>
                  </a:lnTo>
                  <a:lnTo>
                    <a:pt x="1742" y="2060"/>
                  </a:lnTo>
                  <a:lnTo>
                    <a:pt x="1743" y="2060"/>
                  </a:lnTo>
                  <a:lnTo>
                    <a:pt x="1743" y="2060"/>
                  </a:lnTo>
                  <a:lnTo>
                    <a:pt x="1744" y="2060"/>
                  </a:lnTo>
                  <a:lnTo>
                    <a:pt x="1744" y="2060"/>
                  </a:lnTo>
                  <a:lnTo>
                    <a:pt x="1745" y="2060"/>
                  </a:lnTo>
                  <a:lnTo>
                    <a:pt x="1745" y="2060"/>
                  </a:lnTo>
                  <a:lnTo>
                    <a:pt x="1746" y="2060"/>
                  </a:lnTo>
                  <a:lnTo>
                    <a:pt x="1746" y="2060"/>
                  </a:lnTo>
                  <a:lnTo>
                    <a:pt x="1747" y="2060"/>
                  </a:lnTo>
                  <a:lnTo>
                    <a:pt x="1747" y="2060"/>
                  </a:lnTo>
                  <a:lnTo>
                    <a:pt x="1748" y="2060"/>
                  </a:lnTo>
                  <a:lnTo>
                    <a:pt x="1748" y="2060"/>
                  </a:lnTo>
                  <a:lnTo>
                    <a:pt x="1749" y="2060"/>
                  </a:lnTo>
                  <a:lnTo>
                    <a:pt x="1749" y="2060"/>
                  </a:lnTo>
                  <a:lnTo>
                    <a:pt x="1750" y="2060"/>
                  </a:lnTo>
                  <a:lnTo>
                    <a:pt x="1750" y="2060"/>
                  </a:lnTo>
                  <a:lnTo>
                    <a:pt x="1751" y="2060"/>
                  </a:lnTo>
                  <a:lnTo>
                    <a:pt x="1751" y="2060"/>
                  </a:lnTo>
                  <a:lnTo>
                    <a:pt x="1752" y="2060"/>
                  </a:lnTo>
                  <a:lnTo>
                    <a:pt x="1752" y="2060"/>
                  </a:lnTo>
                  <a:lnTo>
                    <a:pt x="1753" y="2060"/>
                  </a:lnTo>
                  <a:lnTo>
                    <a:pt x="1753" y="2060"/>
                  </a:lnTo>
                  <a:lnTo>
                    <a:pt x="1754" y="2060"/>
                  </a:lnTo>
                  <a:lnTo>
                    <a:pt x="1754" y="2060"/>
                  </a:lnTo>
                  <a:lnTo>
                    <a:pt x="1755" y="2060"/>
                  </a:lnTo>
                  <a:lnTo>
                    <a:pt x="1755" y="2060"/>
                  </a:lnTo>
                  <a:lnTo>
                    <a:pt x="1756" y="2060"/>
                  </a:lnTo>
                  <a:lnTo>
                    <a:pt x="1756" y="2060"/>
                  </a:lnTo>
                  <a:lnTo>
                    <a:pt x="1757" y="2060"/>
                  </a:lnTo>
                  <a:lnTo>
                    <a:pt x="1757" y="2060"/>
                  </a:lnTo>
                  <a:lnTo>
                    <a:pt x="1758" y="2060"/>
                  </a:lnTo>
                  <a:lnTo>
                    <a:pt x="1758" y="2060"/>
                  </a:lnTo>
                  <a:lnTo>
                    <a:pt x="1759" y="2060"/>
                  </a:lnTo>
                  <a:lnTo>
                    <a:pt x="1759" y="2060"/>
                  </a:lnTo>
                  <a:lnTo>
                    <a:pt x="1760" y="2060"/>
                  </a:lnTo>
                  <a:lnTo>
                    <a:pt x="1760" y="2060"/>
                  </a:lnTo>
                  <a:lnTo>
                    <a:pt x="1761" y="2060"/>
                  </a:lnTo>
                  <a:lnTo>
                    <a:pt x="1761" y="2060"/>
                  </a:lnTo>
                  <a:lnTo>
                    <a:pt x="1762" y="2060"/>
                  </a:lnTo>
                  <a:lnTo>
                    <a:pt x="1762" y="2060"/>
                  </a:lnTo>
                  <a:lnTo>
                    <a:pt x="1763" y="2060"/>
                  </a:lnTo>
                  <a:lnTo>
                    <a:pt x="1763" y="2060"/>
                  </a:lnTo>
                  <a:lnTo>
                    <a:pt x="1764" y="2060"/>
                  </a:lnTo>
                  <a:lnTo>
                    <a:pt x="1764" y="2060"/>
                  </a:lnTo>
                  <a:lnTo>
                    <a:pt x="1765" y="2060"/>
                  </a:lnTo>
                  <a:lnTo>
                    <a:pt x="1765" y="2060"/>
                  </a:lnTo>
                  <a:lnTo>
                    <a:pt x="1766" y="2060"/>
                  </a:lnTo>
                  <a:lnTo>
                    <a:pt x="1766" y="2060"/>
                  </a:lnTo>
                  <a:lnTo>
                    <a:pt x="1767" y="2060"/>
                  </a:lnTo>
                  <a:lnTo>
                    <a:pt x="1767" y="2060"/>
                  </a:lnTo>
                  <a:lnTo>
                    <a:pt x="1768" y="2060"/>
                  </a:lnTo>
                  <a:lnTo>
                    <a:pt x="1768" y="2060"/>
                  </a:lnTo>
                  <a:lnTo>
                    <a:pt x="1769" y="2060"/>
                  </a:lnTo>
                  <a:lnTo>
                    <a:pt x="1769" y="2060"/>
                  </a:lnTo>
                  <a:lnTo>
                    <a:pt x="1770" y="2060"/>
                  </a:lnTo>
                  <a:lnTo>
                    <a:pt x="1770" y="2060"/>
                  </a:lnTo>
                  <a:lnTo>
                    <a:pt x="1771" y="2060"/>
                  </a:lnTo>
                  <a:lnTo>
                    <a:pt x="1771" y="2060"/>
                  </a:lnTo>
                  <a:lnTo>
                    <a:pt x="1772" y="2060"/>
                  </a:lnTo>
                  <a:lnTo>
                    <a:pt x="1772" y="2060"/>
                  </a:lnTo>
                  <a:lnTo>
                    <a:pt x="1773" y="2060"/>
                  </a:lnTo>
                  <a:lnTo>
                    <a:pt x="1773" y="2060"/>
                  </a:lnTo>
                  <a:lnTo>
                    <a:pt x="1774" y="2060"/>
                  </a:lnTo>
                  <a:lnTo>
                    <a:pt x="1774" y="2060"/>
                  </a:lnTo>
                  <a:lnTo>
                    <a:pt x="1775" y="2060"/>
                  </a:lnTo>
                  <a:lnTo>
                    <a:pt x="1775" y="2060"/>
                  </a:lnTo>
                  <a:lnTo>
                    <a:pt x="1776" y="2060"/>
                  </a:lnTo>
                  <a:lnTo>
                    <a:pt x="1776" y="2060"/>
                  </a:lnTo>
                  <a:lnTo>
                    <a:pt x="1777" y="2060"/>
                  </a:lnTo>
                  <a:lnTo>
                    <a:pt x="1777" y="2060"/>
                  </a:lnTo>
                  <a:lnTo>
                    <a:pt x="1778" y="2060"/>
                  </a:lnTo>
                  <a:lnTo>
                    <a:pt x="1778" y="2060"/>
                  </a:lnTo>
                  <a:lnTo>
                    <a:pt x="1779" y="2060"/>
                  </a:lnTo>
                  <a:lnTo>
                    <a:pt x="1779" y="2060"/>
                  </a:lnTo>
                  <a:lnTo>
                    <a:pt x="1780" y="2060"/>
                  </a:lnTo>
                  <a:lnTo>
                    <a:pt x="1780" y="2060"/>
                  </a:lnTo>
                  <a:lnTo>
                    <a:pt x="1781" y="2060"/>
                  </a:lnTo>
                  <a:lnTo>
                    <a:pt x="1781" y="2060"/>
                  </a:lnTo>
                  <a:lnTo>
                    <a:pt x="1782" y="2060"/>
                  </a:lnTo>
                  <a:lnTo>
                    <a:pt x="1782" y="2060"/>
                  </a:lnTo>
                  <a:lnTo>
                    <a:pt x="1783" y="2060"/>
                  </a:lnTo>
                  <a:lnTo>
                    <a:pt x="1783" y="2060"/>
                  </a:lnTo>
                  <a:lnTo>
                    <a:pt x="1784" y="2060"/>
                  </a:lnTo>
                  <a:lnTo>
                    <a:pt x="1784" y="2060"/>
                  </a:lnTo>
                  <a:lnTo>
                    <a:pt x="1785" y="2060"/>
                  </a:lnTo>
                  <a:lnTo>
                    <a:pt x="1785" y="2060"/>
                  </a:lnTo>
                  <a:lnTo>
                    <a:pt x="1786" y="2060"/>
                  </a:lnTo>
                  <a:lnTo>
                    <a:pt x="1786" y="2060"/>
                  </a:lnTo>
                  <a:lnTo>
                    <a:pt x="1787" y="2060"/>
                  </a:lnTo>
                  <a:lnTo>
                    <a:pt x="1787" y="2060"/>
                  </a:lnTo>
                  <a:lnTo>
                    <a:pt x="1788" y="2060"/>
                  </a:lnTo>
                  <a:lnTo>
                    <a:pt x="1788" y="2060"/>
                  </a:lnTo>
                  <a:lnTo>
                    <a:pt x="1789" y="2060"/>
                  </a:lnTo>
                  <a:lnTo>
                    <a:pt x="1789" y="2060"/>
                  </a:lnTo>
                  <a:lnTo>
                    <a:pt x="1790" y="2060"/>
                  </a:lnTo>
                  <a:lnTo>
                    <a:pt x="1790" y="2060"/>
                  </a:lnTo>
                  <a:lnTo>
                    <a:pt x="1791" y="2060"/>
                  </a:lnTo>
                  <a:lnTo>
                    <a:pt x="1791" y="2060"/>
                  </a:lnTo>
                  <a:lnTo>
                    <a:pt x="1792" y="2060"/>
                  </a:lnTo>
                  <a:lnTo>
                    <a:pt x="1792" y="2060"/>
                  </a:lnTo>
                  <a:lnTo>
                    <a:pt x="1793" y="2060"/>
                  </a:lnTo>
                  <a:lnTo>
                    <a:pt x="1793" y="2060"/>
                  </a:lnTo>
                  <a:lnTo>
                    <a:pt x="1794" y="2060"/>
                  </a:lnTo>
                  <a:lnTo>
                    <a:pt x="1794" y="2060"/>
                  </a:lnTo>
                  <a:lnTo>
                    <a:pt x="1795" y="2060"/>
                  </a:lnTo>
                  <a:lnTo>
                    <a:pt x="1795" y="2060"/>
                  </a:lnTo>
                  <a:lnTo>
                    <a:pt x="1796" y="2060"/>
                  </a:lnTo>
                  <a:lnTo>
                    <a:pt x="1796" y="2060"/>
                  </a:lnTo>
                  <a:lnTo>
                    <a:pt x="1797" y="2060"/>
                  </a:lnTo>
                  <a:lnTo>
                    <a:pt x="1797" y="2060"/>
                  </a:lnTo>
                  <a:lnTo>
                    <a:pt x="1798" y="2060"/>
                  </a:lnTo>
                  <a:lnTo>
                    <a:pt x="1798" y="2060"/>
                  </a:lnTo>
                  <a:lnTo>
                    <a:pt x="1799" y="2060"/>
                  </a:lnTo>
                  <a:lnTo>
                    <a:pt x="1799" y="2060"/>
                  </a:lnTo>
                  <a:lnTo>
                    <a:pt x="1800" y="2060"/>
                  </a:lnTo>
                  <a:lnTo>
                    <a:pt x="1800" y="2060"/>
                  </a:lnTo>
                  <a:lnTo>
                    <a:pt x="1801" y="2060"/>
                  </a:lnTo>
                  <a:lnTo>
                    <a:pt x="1801" y="2060"/>
                  </a:lnTo>
                  <a:lnTo>
                    <a:pt x="1802" y="2060"/>
                  </a:lnTo>
                  <a:lnTo>
                    <a:pt x="1802" y="2060"/>
                  </a:lnTo>
                  <a:lnTo>
                    <a:pt x="1803" y="2060"/>
                  </a:lnTo>
                  <a:lnTo>
                    <a:pt x="1803" y="2060"/>
                  </a:lnTo>
                  <a:lnTo>
                    <a:pt x="1804" y="2060"/>
                  </a:lnTo>
                  <a:lnTo>
                    <a:pt x="1804" y="2060"/>
                  </a:lnTo>
                  <a:lnTo>
                    <a:pt x="1805" y="2060"/>
                  </a:lnTo>
                  <a:lnTo>
                    <a:pt x="1805" y="2060"/>
                  </a:lnTo>
                  <a:lnTo>
                    <a:pt x="1806" y="2060"/>
                  </a:lnTo>
                  <a:lnTo>
                    <a:pt x="1806" y="2060"/>
                  </a:lnTo>
                  <a:lnTo>
                    <a:pt x="1807" y="2060"/>
                  </a:lnTo>
                  <a:lnTo>
                    <a:pt x="1807" y="2060"/>
                  </a:lnTo>
                  <a:lnTo>
                    <a:pt x="1808" y="2060"/>
                  </a:lnTo>
                  <a:lnTo>
                    <a:pt x="1808" y="2060"/>
                  </a:lnTo>
                  <a:lnTo>
                    <a:pt x="1809" y="2060"/>
                  </a:lnTo>
                  <a:lnTo>
                    <a:pt x="1809" y="2060"/>
                  </a:lnTo>
                  <a:lnTo>
                    <a:pt x="1810" y="2060"/>
                  </a:lnTo>
                  <a:lnTo>
                    <a:pt x="1810" y="2060"/>
                  </a:lnTo>
                  <a:lnTo>
                    <a:pt x="1811" y="2060"/>
                  </a:lnTo>
                  <a:lnTo>
                    <a:pt x="1811" y="2060"/>
                  </a:lnTo>
                  <a:lnTo>
                    <a:pt x="1812" y="2060"/>
                  </a:lnTo>
                  <a:lnTo>
                    <a:pt x="1812" y="2060"/>
                  </a:lnTo>
                  <a:lnTo>
                    <a:pt x="1813" y="2060"/>
                  </a:lnTo>
                  <a:lnTo>
                    <a:pt x="1813" y="2060"/>
                  </a:lnTo>
                  <a:lnTo>
                    <a:pt x="1814" y="2060"/>
                  </a:lnTo>
                  <a:lnTo>
                    <a:pt x="1814" y="2060"/>
                  </a:lnTo>
                  <a:lnTo>
                    <a:pt x="1815" y="2060"/>
                  </a:lnTo>
                  <a:lnTo>
                    <a:pt x="1815" y="2060"/>
                  </a:lnTo>
                  <a:lnTo>
                    <a:pt x="1816" y="2060"/>
                  </a:lnTo>
                  <a:lnTo>
                    <a:pt x="1816" y="2060"/>
                  </a:lnTo>
                  <a:lnTo>
                    <a:pt x="1817" y="2060"/>
                  </a:lnTo>
                  <a:lnTo>
                    <a:pt x="1817" y="2060"/>
                  </a:lnTo>
                  <a:lnTo>
                    <a:pt x="1818" y="2060"/>
                  </a:lnTo>
                  <a:lnTo>
                    <a:pt x="1818" y="2060"/>
                  </a:lnTo>
                  <a:lnTo>
                    <a:pt x="1819" y="2060"/>
                  </a:lnTo>
                  <a:lnTo>
                    <a:pt x="1819" y="2060"/>
                  </a:lnTo>
                  <a:lnTo>
                    <a:pt x="1820" y="2060"/>
                  </a:lnTo>
                  <a:lnTo>
                    <a:pt x="1820" y="2060"/>
                  </a:lnTo>
                  <a:lnTo>
                    <a:pt x="1821" y="2060"/>
                  </a:lnTo>
                  <a:lnTo>
                    <a:pt x="1821" y="2060"/>
                  </a:lnTo>
                  <a:lnTo>
                    <a:pt x="1822" y="2060"/>
                  </a:lnTo>
                  <a:lnTo>
                    <a:pt x="1822" y="2060"/>
                  </a:lnTo>
                  <a:lnTo>
                    <a:pt x="1823" y="2060"/>
                  </a:lnTo>
                  <a:lnTo>
                    <a:pt x="1823" y="2060"/>
                  </a:lnTo>
                  <a:lnTo>
                    <a:pt x="1824" y="2060"/>
                  </a:lnTo>
                  <a:lnTo>
                    <a:pt x="1824" y="2060"/>
                  </a:lnTo>
                  <a:lnTo>
                    <a:pt x="1825" y="2060"/>
                  </a:lnTo>
                  <a:lnTo>
                    <a:pt x="1825" y="2060"/>
                  </a:lnTo>
                  <a:lnTo>
                    <a:pt x="1826" y="2060"/>
                  </a:lnTo>
                  <a:lnTo>
                    <a:pt x="1826" y="2060"/>
                  </a:lnTo>
                  <a:lnTo>
                    <a:pt x="1827" y="2060"/>
                  </a:lnTo>
                  <a:lnTo>
                    <a:pt x="1827" y="2060"/>
                  </a:lnTo>
                  <a:lnTo>
                    <a:pt x="1828" y="2060"/>
                  </a:lnTo>
                  <a:lnTo>
                    <a:pt x="1828" y="2060"/>
                  </a:lnTo>
                  <a:lnTo>
                    <a:pt x="1829" y="2060"/>
                  </a:lnTo>
                  <a:lnTo>
                    <a:pt x="1829" y="2060"/>
                  </a:lnTo>
                  <a:lnTo>
                    <a:pt x="1830" y="2060"/>
                  </a:lnTo>
                  <a:lnTo>
                    <a:pt x="1830" y="2060"/>
                  </a:lnTo>
                  <a:lnTo>
                    <a:pt x="1831" y="2060"/>
                  </a:lnTo>
                  <a:lnTo>
                    <a:pt x="1831" y="2060"/>
                  </a:lnTo>
                  <a:lnTo>
                    <a:pt x="1832" y="2060"/>
                  </a:lnTo>
                  <a:lnTo>
                    <a:pt x="1832" y="2060"/>
                  </a:lnTo>
                  <a:lnTo>
                    <a:pt x="1833" y="2060"/>
                  </a:lnTo>
                  <a:lnTo>
                    <a:pt x="1833" y="2060"/>
                  </a:lnTo>
                  <a:lnTo>
                    <a:pt x="1834" y="2060"/>
                  </a:lnTo>
                  <a:lnTo>
                    <a:pt x="1834" y="2060"/>
                  </a:lnTo>
                  <a:lnTo>
                    <a:pt x="1835" y="2060"/>
                  </a:lnTo>
                  <a:lnTo>
                    <a:pt x="1835" y="2060"/>
                  </a:lnTo>
                  <a:lnTo>
                    <a:pt x="1836" y="2060"/>
                  </a:lnTo>
                  <a:lnTo>
                    <a:pt x="1836" y="2060"/>
                  </a:lnTo>
                  <a:lnTo>
                    <a:pt x="1837" y="2060"/>
                  </a:lnTo>
                  <a:lnTo>
                    <a:pt x="1837" y="2060"/>
                  </a:lnTo>
                  <a:lnTo>
                    <a:pt x="1838" y="2060"/>
                  </a:lnTo>
                  <a:lnTo>
                    <a:pt x="1838" y="2060"/>
                  </a:lnTo>
                  <a:lnTo>
                    <a:pt x="1839" y="2060"/>
                  </a:lnTo>
                  <a:lnTo>
                    <a:pt x="1839" y="2060"/>
                  </a:lnTo>
                  <a:lnTo>
                    <a:pt x="1840" y="2060"/>
                  </a:lnTo>
                  <a:lnTo>
                    <a:pt x="1840" y="2060"/>
                  </a:lnTo>
                  <a:lnTo>
                    <a:pt x="1841" y="2060"/>
                  </a:lnTo>
                  <a:lnTo>
                    <a:pt x="1841" y="2060"/>
                  </a:lnTo>
                  <a:lnTo>
                    <a:pt x="1842" y="2060"/>
                  </a:lnTo>
                  <a:lnTo>
                    <a:pt x="1842" y="2060"/>
                  </a:lnTo>
                  <a:lnTo>
                    <a:pt x="1843" y="2060"/>
                  </a:lnTo>
                  <a:lnTo>
                    <a:pt x="1843" y="2060"/>
                  </a:lnTo>
                  <a:lnTo>
                    <a:pt x="1844" y="2060"/>
                  </a:lnTo>
                  <a:lnTo>
                    <a:pt x="1844" y="2060"/>
                  </a:lnTo>
                  <a:lnTo>
                    <a:pt x="1845" y="2060"/>
                  </a:lnTo>
                  <a:lnTo>
                    <a:pt x="1845" y="2060"/>
                  </a:lnTo>
                  <a:lnTo>
                    <a:pt x="1846" y="2060"/>
                  </a:lnTo>
                  <a:lnTo>
                    <a:pt x="1846" y="2060"/>
                  </a:lnTo>
                  <a:lnTo>
                    <a:pt x="1846" y="0"/>
                  </a:lnTo>
                  <a:lnTo>
                    <a:pt x="1847" y="2060"/>
                  </a:lnTo>
                  <a:lnTo>
                    <a:pt x="1847" y="2060"/>
                  </a:lnTo>
                  <a:lnTo>
                    <a:pt x="1848" y="2060"/>
                  </a:lnTo>
                  <a:lnTo>
                    <a:pt x="1848" y="2060"/>
                  </a:lnTo>
                  <a:lnTo>
                    <a:pt x="1849" y="2060"/>
                  </a:lnTo>
                  <a:lnTo>
                    <a:pt x="1849" y="2060"/>
                  </a:lnTo>
                  <a:lnTo>
                    <a:pt x="1850" y="2060"/>
                  </a:lnTo>
                  <a:lnTo>
                    <a:pt x="1850" y="2060"/>
                  </a:lnTo>
                  <a:lnTo>
                    <a:pt x="1851" y="2060"/>
                  </a:lnTo>
                  <a:lnTo>
                    <a:pt x="1851" y="2060"/>
                  </a:lnTo>
                  <a:lnTo>
                    <a:pt x="1852" y="2060"/>
                  </a:lnTo>
                  <a:lnTo>
                    <a:pt x="1852" y="2060"/>
                  </a:lnTo>
                  <a:lnTo>
                    <a:pt x="1853" y="2060"/>
                  </a:lnTo>
                  <a:lnTo>
                    <a:pt x="1853" y="2060"/>
                  </a:lnTo>
                  <a:lnTo>
                    <a:pt x="1854" y="2060"/>
                  </a:lnTo>
                  <a:lnTo>
                    <a:pt x="1854" y="2060"/>
                  </a:lnTo>
                  <a:lnTo>
                    <a:pt x="1855" y="2060"/>
                  </a:lnTo>
                  <a:lnTo>
                    <a:pt x="1855" y="2060"/>
                  </a:lnTo>
                  <a:lnTo>
                    <a:pt x="1856" y="2060"/>
                  </a:lnTo>
                  <a:lnTo>
                    <a:pt x="1856" y="2060"/>
                  </a:lnTo>
                  <a:lnTo>
                    <a:pt x="1857" y="2060"/>
                  </a:lnTo>
                  <a:lnTo>
                    <a:pt x="1857" y="2060"/>
                  </a:lnTo>
                  <a:lnTo>
                    <a:pt x="1858" y="2060"/>
                  </a:lnTo>
                  <a:lnTo>
                    <a:pt x="1858" y="2060"/>
                  </a:lnTo>
                  <a:lnTo>
                    <a:pt x="1859" y="2060"/>
                  </a:lnTo>
                  <a:lnTo>
                    <a:pt x="1859" y="2060"/>
                  </a:lnTo>
                  <a:lnTo>
                    <a:pt x="1860" y="2060"/>
                  </a:lnTo>
                  <a:lnTo>
                    <a:pt x="1860" y="2060"/>
                  </a:lnTo>
                  <a:lnTo>
                    <a:pt x="1861" y="2060"/>
                  </a:lnTo>
                  <a:lnTo>
                    <a:pt x="1861" y="2060"/>
                  </a:lnTo>
                  <a:lnTo>
                    <a:pt x="1862" y="2060"/>
                  </a:lnTo>
                  <a:lnTo>
                    <a:pt x="1862" y="2060"/>
                  </a:lnTo>
                  <a:lnTo>
                    <a:pt x="1863" y="2060"/>
                  </a:lnTo>
                  <a:lnTo>
                    <a:pt x="1863" y="2060"/>
                  </a:lnTo>
                  <a:lnTo>
                    <a:pt x="1864" y="2060"/>
                  </a:lnTo>
                  <a:lnTo>
                    <a:pt x="1864" y="2060"/>
                  </a:lnTo>
                  <a:lnTo>
                    <a:pt x="1865" y="2060"/>
                  </a:lnTo>
                  <a:lnTo>
                    <a:pt x="1865" y="2060"/>
                  </a:lnTo>
                  <a:lnTo>
                    <a:pt x="1866" y="2060"/>
                  </a:lnTo>
                  <a:lnTo>
                    <a:pt x="1866" y="2060"/>
                  </a:lnTo>
                  <a:lnTo>
                    <a:pt x="1867" y="2060"/>
                  </a:lnTo>
                  <a:lnTo>
                    <a:pt x="1867" y="2060"/>
                  </a:lnTo>
                  <a:lnTo>
                    <a:pt x="1868" y="2060"/>
                  </a:lnTo>
                  <a:lnTo>
                    <a:pt x="1868" y="2060"/>
                  </a:lnTo>
                  <a:lnTo>
                    <a:pt x="1869" y="2060"/>
                  </a:lnTo>
                  <a:lnTo>
                    <a:pt x="1869" y="2060"/>
                  </a:lnTo>
                  <a:lnTo>
                    <a:pt x="1870" y="2060"/>
                  </a:lnTo>
                  <a:lnTo>
                    <a:pt x="1870" y="2060"/>
                  </a:lnTo>
                  <a:lnTo>
                    <a:pt x="1871" y="2060"/>
                  </a:lnTo>
                  <a:lnTo>
                    <a:pt x="1871" y="2060"/>
                  </a:lnTo>
                  <a:lnTo>
                    <a:pt x="1872" y="2060"/>
                  </a:lnTo>
                  <a:lnTo>
                    <a:pt x="1872" y="2060"/>
                  </a:lnTo>
                  <a:lnTo>
                    <a:pt x="1873" y="2060"/>
                  </a:lnTo>
                  <a:lnTo>
                    <a:pt x="1873" y="2060"/>
                  </a:lnTo>
                  <a:lnTo>
                    <a:pt x="1874" y="2060"/>
                  </a:lnTo>
                  <a:lnTo>
                    <a:pt x="1874" y="2060"/>
                  </a:lnTo>
                  <a:lnTo>
                    <a:pt x="1875" y="2060"/>
                  </a:lnTo>
                  <a:lnTo>
                    <a:pt x="1875" y="2060"/>
                  </a:lnTo>
                  <a:lnTo>
                    <a:pt x="1876" y="2060"/>
                  </a:lnTo>
                  <a:lnTo>
                    <a:pt x="1876" y="2060"/>
                  </a:lnTo>
                  <a:lnTo>
                    <a:pt x="1877" y="2060"/>
                  </a:lnTo>
                  <a:lnTo>
                    <a:pt x="1877" y="2060"/>
                  </a:lnTo>
                  <a:lnTo>
                    <a:pt x="1878" y="2060"/>
                  </a:lnTo>
                  <a:lnTo>
                    <a:pt x="1878" y="2060"/>
                  </a:lnTo>
                  <a:lnTo>
                    <a:pt x="1879" y="2060"/>
                  </a:lnTo>
                  <a:lnTo>
                    <a:pt x="1879" y="2060"/>
                  </a:lnTo>
                  <a:lnTo>
                    <a:pt x="1880" y="2060"/>
                  </a:lnTo>
                  <a:lnTo>
                    <a:pt x="1880" y="2060"/>
                  </a:lnTo>
                  <a:lnTo>
                    <a:pt x="1881" y="2060"/>
                  </a:lnTo>
                  <a:lnTo>
                    <a:pt x="1881" y="2060"/>
                  </a:lnTo>
                  <a:lnTo>
                    <a:pt x="1882" y="2060"/>
                  </a:lnTo>
                  <a:lnTo>
                    <a:pt x="1882" y="2060"/>
                  </a:lnTo>
                  <a:lnTo>
                    <a:pt x="1883" y="2060"/>
                  </a:lnTo>
                  <a:lnTo>
                    <a:pt x="1883" y="2060"/>
                  </a:lnTo>
                  <a:lnTo>
                    <a:pt x="1884" y="2060"/>
                  </a:lnTo>
                  <a:lnTo>
                    <a:pt x="1884" y="2060"/>
                  </a:lnTo>
                  <a:lnTo>
                    <a:pt x="1885" y="2060"/>
                  </a:lnTo>
                  <a:lnTo>
                    <a:pt x="1885" y="2060"/>
                  </a:lnTo>
                  <a:lnTo>
                    <a:pt x="1886" y="2060"/>
                  </a:lnTo>
                  <a:lnTo>
                    <a:pt x="1886" y="2060"/>
                  </a:lnTo>
                  <a:lnTo>
                    <a:pt x="1887" y="2060"/>
                  </a:lnTo>
                  <a:lnTo>
                    <a:pt x="1887" y="2060"/>
                  </a:lnTo>
                  <a:lnTo>
                    <a:pt x="1888" y="2060"/>
                  </a:lnTo>
                  <a:lnTo>
                    <a:pt x="1888" y="2060"/>
                  </a:lnTo>
                  <a:lnTo>
                    <a:pt x="1889" y="2060"/>
                  </a:lnTo>
                  <a:lnTo>
                    <a:pt x="1889" y="2060"/>
                  </a:lnTo>
                  <a:lnTo>
                    <a:pt x="1890" y="2060"/>
                  </a:lnTo>
                  <a:lnTo>
                    <a:pt x="1890" y="2060"/>
                  </a:lnTo>
                  <a:lnTo>
                    <a:pt x="1891" y="2060"/>
                  </a:lnTo>
                  <a:lnTo>
                    <a:pt x="1891" y="2060"/>
                  </a:lnTo>
                  <a:lnTo>
                    <a:pt x="1892" y="2060"/>
                  </a:lnTo>
                  <a:lnTo>
                    <a:pt x="1892" y="2060"/>
                  </a:lnTo>
                  <a:lnTo>
                    <a:pt x="1893" y="2060"/>
                  </a:lnTo>
                  <a:lnTo>
                    <a:pt x="1893" y="2060"/>
                  </a:lnTo>
                  <a:lnTo>
                    <a:pt x="1894" y="2060"/>
                  </a:lnTo>
                  <a:lnTo>
                    <a:pt x="1894" y="2060"/>
                  </a:lnTo>
                  <a:lnTo>
                    <a:pt x="1895" y="2060"/>
                  </a:lnTo>
                  <a:lnTo>
                    <a:pt x="1895" y="2060"/>
                  </a:lnTo>
                  <a:lnTo>
                    <a:pt x="1896" y="2060"/>
                  </a:lnTo>
                  <a:lnTo>
                    <a:pt x="1896" y="2060"/>
                  </a:lnTo>
                  <a:lnTo>
                    <a:pt x="1897" y="2060"/>
                  </a:lnTo>
                  <a:lnTo>
                    <a:pt x="1897" y="2060"/>
                  </a:lnTo>
                  <a:lnTo>
                    <a:pt x="1898" y="2060"/>
                  </a:lnTo>
                  <a:lnTo>
                    <a:pt x="1898" y="2060"/>
                  </a:lnTo>
                  <a:lnTo>
                    <a:pt x="1899" y="2060"/>
                  </a:lnTo>
                  <a:lnTo>
                    <a:pt x="1899" y="2060"/>
                  </a:lnTo>
                  <a:lnTo>
                    <a:pt x="1900" y="2060"/>
                  </a:lnTo>
                  <a:lnTo>
                    <a:pt x="1900" y="2060"/>
                  </a:lnTo>
                  <a:lnTo>
                    <a:pt x="1901" y="2060"/>
                  </a:lnTo>
                  <a:lnTo>
                    <a:pt x="1901" y="2060"/>
                  </a:lnTo>
                  <a:lnTo>
                    <a:pt x="1902" y="2060"/>
                  </a:lnTo>
                  <a:lnTo>
                    <a:pt x="1902" y="2060"/>
                  </a:lnTo>
                  <a:lnTo>
                    <a:pt x="1903" y="2060"/>
                  </a:lnTo>
                  <a:lnTo>
                    <a:pt x="1903" y="2060"/>
                  </a:lnTo>
                  <a:lnTo>
                    <a:pt x="1904" y="2060"/>
                  </a:lnTo>
                  <a:lnTo>
                    <a:pt x="1904" y="2060"/>
                  </a:lnTo>
                  <a:lnTo>
                    <a:pt x="1905" y="2060"/>
                  </a:lnTo>
                  <a:lnTo>
                    <a:pt x="1905" y="2060"/>
                  </a:lnTo>
                  <a:lnTo>
                    <a:pt x="1906" y="2060"/>
                  </a:lnTo>
                  <a:lnTo>
                    <a:pt x="1906" y="2060"/>
                  </a:lnTo>
                  <a:lnTo>
                    <a:pt x="1907" y="2060"/>
                  </a:lnTo>
                  <a:lnTo>
                    <a:pt x="1907" y="2060"/>
                  </a:lnTo>
                  <a:lnTo>
                    <a:pt x="1908" y="2060"/>
                  </a:lnTo>
                  <a:lnTo>
                    <a:pt x="1908" y="2060"/>
                  </a:lnTo>
                  <a:lnTo>
                    <a:pt x="1909" y="2060"/>
                  </a:lnTo>
                  <a:lnTo>
                    <a:pt x="1909" y="2060"/>
                  </a:lnTo>
                  <a:lnTo>
                    <a:pt x="1910" y="2060"/>
                  </a:lnTo>
                  <a:lnTo>
                    <a:pt x="1910" y="2060"/>
                  </a:lnTo>
                  <a:lnTo>
                    <a:pt x="1911" y="2060"/>
                  </a:lnTo>
                  <a:lnTo>
                    <a:pt x="1911" y="2060"/>
                  </a:lnTo>
                  <a:lnTo>
                    <a:pt x="1912" y="2060"/>
                  </a:lnTo>
                  <a:lnTo>
                    <a:pt x="1912" y="2060"/>
                  </a:lnTo>
                  <a:lnTo>
                    <a:pt x="1913" y="2060"/>
                  </a:lnTo>
                  <a:lnTo>
                    <a:pt x="1913" y="2060"/>
                  </a:lnTo>
                  <a:lnTo>
                    <a:pt x="1914" y="2060"/>
                  </a:lnTo>
                  <a:lnTo>
                    <a:pt x="1914" y="2060"/>
                  </a:lnTo>
                  <a:lnTo>
                    <a:pt x="1915" y="2060"/>
                  </a:lnTo>
                  <a:lnTo>
                    <a:pt x="1915" y="2060"/>
                  </a:lnTo>
                  <a:lnTo>
                    <a:pt x="1916" y="2060"/>
                  </a:lnTo>
                  <a:lnTo>
                    <a:pt x="1916" y="2060"/>
                  </a:lnTo>
                  <a:lnTo>
                    <a:pt x="1917" y="2060"/>
                  </a:lnTo>
                  <a:lnTo>
                    <a:pt x="1917" y="2060"/>
                  </a:lnTo>
                  <a:lnTo>
                    <a:pt x="1918" y="2060"/>
                  </a:lnTo>
                  <a:lnTo>
                    <a:pt x="1918" y="2060"/>
                  </a:lnTo>
                  <a:lnTo>
                    <a:pt x="1919" y="2060"/>
                  </a:lnTo>
                  <a:lnTo>
                    <a:pt x="1919" y="2060"/>
                  </a:lnTo>
                  <a:lnTo>
                    <a:pt x="1920" y="2060"/>
                  </a:lnTo>
                  <a:lnTo>
                    <a:pt x="1920" y="2060"/>
                  </a:lnTo>
                  <a:lnTo>
                    <a:pt x="1921" y="2060"/>
                  </a:lnTo>
                  <a:lnTo>
                    <a:pt x="1921" y="2060"/>
                  </a:lnTo>
                  <a:lnTo>
                    <a:pt x="1922" y="2060"/>
                  </a:lnTo>
                  <a:lnTo>
                    <a:pt x="1922" y="2060"/>
                  </a:lnTo>
                  <a:lnTo>
                    <a:pt x="1923" y="2060"/>
                  </a:lnTo>
                  <a:lnTo>
                    <a:pt x="1923" y="2060"/>
                  </a:lnTo>
                  <a:lnTo>
                    <a:pt x="1924" y="2060"/>
                  </a:lnTo>
                  <a:lnTo>
                    <a:pt x="1924" y="2060"/>
                  </a:lnTo>
                  <a:lnTo>
                    <a:pt x="1925" y="2060"/>
                  </a:lnTo>
                  <a:lnTo>
                    <a:pt x="1925" y="2060"/>
                  </a:lnTo>
                  <a:lnTo>
                    <a:pt x="1926" y="2060"/>
                  </a:lnTo>
                  <a:lnTo>
                    <a:pt x="1926" y="2060"/>
                  </a:lnTo>
                  <a:lnTo>
                    <a:pt x="1927" y="2060"/>
                  </a:lnTo>
                  <a:lnTo>
                    <a:pt x="1927" y="2060"/>
                  </a:lnTo>
                  <a:lnTo>
                    <a:pt x="1928" y="2060"/>
                  </a:lnTo>
                  <a:lnTo>
                    <a:pt x="1928" y="2060"/>
                  </a:lnTo>
                  <a:lnTo>
                    <a:pt x="1929" y="2060"/>
                  </a:lnTo>
                  <a:lnTo>
                    <a:pt x="1929" y="2060"/>
                  </a:lnTo>
                  <a:lnTo>
                    <a:pt x="1930" y="2060"/>
                  </a:lnTo>
                  <a:lnTo>
                    <a:pt x="1930" y="2060"/>
                  </a:lnTo>
                  <a:lnTo>
                    <a:pt x="1931" y="2060"/>
                  </a:lnTo>
                  <a:lnTo>
                    <a:pt x="1931" y="2060"/>
                  </a:lnTo>
                  <a:lnTo>
                    <a:pt x="1932" y="2060"/>
                  </a:lnTo>
                  <a:lnTo>
                    <a:pt x="1932" y="2060"/>
                  </a:lnTo>
                  <a:lnTo>
                    <a:pt x="1933" y="2060"/>
                  </a:lnTo>
                  <a:lnTo>
                    <a:pt x="1933" y="2060"/>
                  </a:lnTo>
                  <a:lnTo>
                    <a:pt x="1934" y="2060"/>
                  </a:lnTo>
                  <a:lnTo>
                    <a:pt x="1934" y="2060"/>
                  </a:lnTo>
                  <a:lnTo>
                    <a:pt x="1935" y="2060"/>
                  </a:lnTo>
                  <a:lnTo>
                    <a:pt x="1935" y="2060"/>
                  </a:lnTo>
                  <a:lnTo>
                    <a:pt x="1936" y="2060"/>
                  </a:lnTo>
                  <a:lnTo>
                    <a:pt x="1936" y="2060"/>
                  </a:lnTo>
                  <a:lnTo>
                    <a:pt x="1937" y="2060"/>
                  </a:lnTo>
                  <a:lnTo>
                    <a:pt x="1937" y="2060"/>
                  </a:lnTo>
                  <a:lnTo>
                    <a:pt x="1938" y="2060"/>
                  </a:lnTo>
                  <a:lnTo>
                    <a:pt x="1938" y="2060"/>
                  </a:lnTo>
                  <a:lnTo>
                    <a:pt x="1939" y="2060"/>
                  </a:lnTo>
                  <a:lnTo>
                    <a:pt x="1939" y="2060"/>
                  </a:lnTo>
                  <a:lnTo>
                    <a:pt x="1940" y="2060"/>
                  </a:lnTo>
                  <a:lnTo>
                    <a:pt x="1940" y="2060"/>
                  </a:lnTo>
                  <a:lnTo>
                    <a:pt x="1941" y="2060"/>
                  </a:lnTo>
                  <a:lnTo>
                    <a:pt x="1941" y="2060"/>
                  </a:lnTo>
                  <a:lnTo>
                    <a:pt x="1942" y="2060"/>
                  </a:lnTo>
                  <a:lnTo>
                    <a:pt x="1942" y="2060"/>
                  </a:lnTo>
                  <a:lnTo>
                    <a:pt x="1943" y="2060"/>
                  </a:lnTo>
                  <a:lnTo>
                    <a:pt x="1943" y="2060"/>
                  </a:lnTo>
                  <a:lnTo>
                    <a:pt x="1944" y="2060"/>
                  </a:lnTo>
                  <a:lnTo>
                    <a:pt x="1944" y="2060"/>
                  </a:lnTo>
                  <a:lnTo>
                    <a:pt x="1945" y="2060"/>
                  </a:lnTo>
                  <a:lnTo>
                    <a:pt x="1945" y="2060"/>
                  </a:lnTo>
                  <a:lnTo>
                    <a:pt x="1946" y="2060"/>
                  </a:lnTo>
                  <a:lnTo>
                    <a:pt x="1946" y="2060"/>
                  </a:lnTo>
                  <a:lnTo>
                    <a:pt x="1947" y="2060"/>
                  </a:lnTo>
                  <a:lnTo>
                    <a:pt x="1947" y="2060"/>
                  </a:lnTo>
                  <a:lnTo>
                    <a:pt x="1948" y="2060"/>
                  </a:lnTo>
                  <a:lnTo>
                    <a:pt x="1948" y="2060"/>
                  </a:lnTo>
                  <a:lnTo>
                    <a:pt x="1949" y="2060"/>
                  </a:lnTo>
                  <a:lnTo>
                    <a:pt x="1949" y="2060"/>
                  </a:lnTo>
                  <a:lnTo>
                    <a:pt x="1950" y="2060"/>
                  </a:lnTo>
                  <a:lnTo>
                    <a:pt x="1950" y="2060"/>
                  </a:lnTo>
                  <a:lnTo>
                    <a:pt x="1951" y="2060"/>
                  </a:lnTo>
                  <a:lnTo>
                    <a:pt x="1951" y="2060"/>
                  </a:lnTo>
                  <a:lnTo>
                    <a:pt x="1952" y="2060"/>
                  </a:lnTo>
                  <a:lnTo>
                    <a:pt x="1952" y="2060"/>
                  </a:lnTo>
                  <a:lnTo>
                    <a:pt x="1953" y="2060"/>
                  </a:lnTo>
                  <a:lnTo>
                    <a:pt x="1953" y="2060"/>
                  </a:lnTo>
                  <a:lnTo>
                    <a:pt x="1954" y="2060"/>
                  </a:lnTo>
                  <a:lnTo>
                    <a:pt x="1954" y="2060"/>
                  </a:lnTo>
                  <a:lnTo>
                    <a:pt x="1955" y="2060"/>
                  </a:lnTo>
                  <a:lnTo>
                    <a:pt x="1955" y="2060"/>
                  </a:lnTo>
                  <a:lnTo>
                    <a:pt x="1956" y="2060"/>
                  </a:lnTo>
                  <a:lnTo>
                    <a:pt x="1956" y="2060"/>
                  </a:lnTo>
                  <a:lnTo>
                    <a:pt x="1957" y="2060"/>
                  </a:lnTo>
                  <a:lnTo>
                    <a:pt x="1957" y="2060"/>
                  </a:lnTo>
                  <a:lnTo>
                    <a:pt x="1958" y="2060"/>
                  </a:lnTo>
                  <a:lnTo>
                    <a:pt x="1958" y="2060"/>
                  </a:lnTo>
                  <a:lnTo>
                    <a:pt x="1959" y="2060"/>
                  </a:lnTo>
                  <a:lnTo>
                    <a:pt x="1959" y="2060"/>
                  </a:lnTo>
                  <a:lnTo>
                    <a:pt x="1960" y="2060"/>
                  </a:lnTo>
                  <a:lnTo>
                    <a:pt x="1960" y="2060"/>
                  </a:lnTo>
                  <a:lnTo>
                    <a:pt x="1961" y="2060"/>
                  </a:lnTo>
                  <a:lnTo>
                    <a:pt x="1961" y="2060"/>
                  </a:lnTo>
                  <a:lnTo>
                    <a:pt x="1962" y="2060"/>
                  </a:lnTo>
                  <a:lnTo>
                    <a:pt x="1962" y="2060"/>
                  </a:lnTo>
                  <a:lnTo>
                    <a:pt x="1963" y="2060"/>
                  </a:lnTo>
                  <a:lnTo>
                    <a:pt x="1963" y="2060"/>
                  </a:lnTo>
                  <a:lnTo>
                    <a:pt x="1964" y="2060"/>
                  </a:lnTo>
                  <a:lnTo>
                    <a:pt x="1964" y="2060"/>
                  </a:lnTo>
                  <a:lnTo>
                    <a:pt x="1965" y="2060"/>
                  </a:lnTo>
                  <a:lnTo>
                    <a:pt x="1965" y="2060"/>
                  </a:lnTo>
                  <a:lnTo>
                    <a:pt x="1966" y="2060"/>
                  </a:lnTo>
                  <a:lnTo>
                    <a:pt x="1966" y="2060"/>
                  </a:lnTo>
                  <a:lnTo>
                    <a:pt x="1967" y="2060"/>
                  </a:lnTo>
                  <a:lnTo>
                    <a:pt x="1967" y="2060"/>
                  </a:lnTo>
                  <a:lnTo>
                    <a:pt x="1968" y="2060"/>
                  </a:lnTo>
                  <a:lnTo>
                    <a:pt x="1968" y="2060"/>
                  </a:lnTo>
                  <a:lnTo>
                    <a:pt x="1969" y="2060"/>
                  </a:lnTo>
                  <a:lnTo>
                    <a:pt x="1969" y="2060"/>
                  </a:lnTo>
                  <a:lnTo>
                    <a:pt x="1970" y="2060"/>
                  </a:lnTo>
                  <a:lnTo>
                    <a:pt x="1970" y="2060"/>
                  </a:lnTo>
                  <a:lnTo>
                    <a:pt x="1971" y="2060"/>
                  </a:lnTo>
                  <a:lnTo>
                    <a:pt x="1971" y="2060"/>
                  </a:lnTo>
                  <a:lnTo>
                    <a:pt x="1972" y="2060"/>
                  </a:lnTo>
                  <a:lnTo>
                    <a:pt x="1972" y="2060"/>
                  </a:lnTo>
                  <a:lnTo>
                    <a:pt x="1973" y="2060"/>
                  </a:lnTo>
                  <a:lnTo>
                    <a:pt x="1973" y="2060"/>
                  </a:lnTo>
                  <a:lnTo>
                    <a:pt x="1974" y="2060"/>
                  </a:lnTo>
                  <a:lnTo>
                    <a:pt x="1974" y="2060"/>
                  </a:lnTo>
                  <a:lnTo>
                    <a:pt x="1975" y="2060"/>
                  </a:lnTo>
                  <a:lnTo>
                    <a:pt x="1975" y="2060"/>
                  </a:lnTo>
                  <a:lnTo>
                    <a:pt x="1976" y="2060"/>
                  </a:lnTo>
                  <a:lnTo>
                    <a:pt x="1976" y="2060"/>
                  </a:lnTo>
                  <a:lnTo>
                    <a:pt x="1977" y="2060"/>
                  </a:lnTo>
                  <a:lnTo>
                    <a:pt x="1977" y="2060"/>
                  </a:lnTo>
                  <a:lnTo>
                    <a:pt x="1978" y="2060"/>
                  </a:lnTo>
                  <a:lnTo>
                    <a:pt x="1978" y="2060"/>
                  </a:lnTo>
                  <a:lnTo>
                    <a:pt x="1979" y="2060"/>
                  </a:lnTo>
                  <a:lnTo>
                    <a:pt x="1979" y="2060"/>
                  </a:lnTo>
                  <a:lnTo>
                    <a:pt x="1980" y="2060"/>
                  </a:lnTo>
                  <a:lnTo>
                    <a:pt x="1980" y="2060"/>
                  </a:lnTo>
                  <a:lnTo>
                    <a:pt x="1981" y="2060"/>
                  </a:lnTo>
                  <a:lnTo>
                    <a:pt x="1981" y="2060"/>
                  </a:lnTo>
                  <a:lnTo>
                    <a:pt x="1982" y="2060"/>
                  </a:lnTo>
                  <a:lnTo>
                    <a:pt x="1982" y="2060"/>
                  </a:lnTo>
                  <a:lnTo>
                    <a:pt x="1983" y="2060"/>
                  </a:lnTo>
                  <a:lnTo>
                    <a:pt x="1983" y="2060"/>
                  </a:lnTo>
                  <a:lnTo>
                    <a:pt x="1984" y="2060"/>
                  </a:lnTo>
                  <a:lnTo>
                    <a:pt x="1984" y="2060"/>
                  </a:lnTo>
                  <a:lnTo>
                    <a:pt x="1985" y="2060"/>
                  </a:lnTo>
                  <a:lnTo>
                    <a:pt x="1985" y="2060"/>
                  </a:lnTo>
                  <a:lnTo>
                    <a:pt x="1986" y="2060"/>
                  </a:lnTo>
                  <a:lnTo>
                    <a:pt x="1986" y="2060"/>
                  </a:lnTo>
                  <a:lnTo>
                    <a:pt x="1987" y="2060"/>
                  </a:lnTo>
                  <a:lnTo>
                    <a:pt x="1987" y="2060"/>
                  </a:lnTo>
                  <a:lnTo>
                    <a:pt x="1988" y="2060"/>
                  </a:lnTo>
                  <a:lnTo>
                    <a:pt x="1988" y="2060"/>
                  </a:lnTo>
                  <a:lnTo>
                    <a:pt x="1989" y="2060"/>
                  </a:lnTo>
                  <a:lnTo>
                    <a:pt x="1989" y="2060"/>
                  </a:lnTo>
                  <a:lnTo>
                    <a:pt x="1990" y="2060"/>
                  </a:lnTo>
                  <a:lnTo>
                    <a:pt x="1990" y="2060"/>
                  </a:lnTo>
                  <a:lnTo>
                    <a:pt x="1991" y="2060"/>
                  </a:lnTo>
                  <a:lnTo>
                    <a:pt x="1991" y="2060"/>
                  </a:lnTo>
                  <a:lnTo>
                    <a:pt x="1992" y="2060"/>
                  </a:lnTo>
                  <a:lnTo>
                    <a:pt x="1992" y="2060"/>
                  </a:lnTo>
                  <a:lnTo>
                    <a:pt x="1993" y="2060"/>
                  </a:lnTo>
                  <a:lnTo>
                    <a:pt x="1993" y="2060"/>
                  </a:lnTo>
                  <a:lnTo>
                    <a:pt x="1994" y="2060"/>
                  </a:lnTo>
                  <a:lnTo>
                    <a:pt x="1994" y="2060"/>
                  </a:lnTo>
                  <a:lnTo>
                    <a:pt x="1995" y="2060"/>
                  </a:lnTo>
                  <a:lnTo>
                    <a:pt x="1995" y="2060"/>
                  </a:lnTo>
                  <a:lnTo>
                    <a:pt x="1996" y="2060"/>
                  </a:lnTo>
                  <a:lnTo>
                    <a:pt x="1996" y="2060"/>
                  </a:lnTo>
                  <a:lnTo>
                    <a:pt x="1997" y="2060"/>
                  </a:lnTo>
                  <a:lnTo>
                    <a:pt x="1997" y="2060"/>
                  </a:lnTo>
                  <a:lnTo>
                    <a:pt x="1998" y="2060"/>
                  </a:lnTo>
                  <a:lnTo>
                    <a:pt x="1998" y="2060"/>
                  </a:lnTo>
                  <a:lnTo>
                    <a:pt x="1999" y="2060"/>
                  </a:lnTo>
                  <a:lnTo>
                    <a:pt x="1999" y="2060"/>
                  </a:lnTo>
                  <a:lnTo>
                    <a:pt x="2000" y="2060"/>
                  </a:lnTo>
                  <a:lnTo>
                    <a:pt x="2000" y="2060"/>
                  </a:lnTo>
                  <a:lnTo>
                    <a:pt x="2001" y="2060"/>
                  </a:lnTo>
                  <a:lnTo>
                    <a:pt x="2001" y="2060"/>
                  </a:lnTo>
                  <a:lnTo>
                    <a:pt x="2002" y="2060"/>
                  </a:lnTo>
                  <a:lnTo>
                    <a:pt x="2002" y="2060"/>
                  </a:lnTo>
                  <a:lnTo>
                    <a:pt x="2003" y="2060"/>
                  </a:lnTo>
                  <a:lnTo>
                    <a:pt x="2003" y="2060"/>
                  </a:lnTo>
                  <a:lnTo>
                    <a:pt x="2004" y="2060"/>
                  </a:lnTo>
                  <a:lnTo>
                    <a:pt x="2004" y="2060"/>
                  </a:lnTo>
                  <a:lnTo>
                    <a:pt x="2005" y="2060"/>
                  </a:lnTo>
                  <a:lnTo>
                    <a:pt x="2005" y="2060"/>
                  </a:lnTo>
                  <a:lnTo>
                    <a:pt x="2006" y="2060"/>
                  </a:lnTo>
                  <a:lnTo>
                    <a:pt x="2006" y="2060"/>
                  </a:lnTo>
                  <a:lnTo>
                    <a:pt x="2007" y="2060"/>
                  </a:lnTo>
                  <a:lnTo>
                    <a:pt x="2007" y="2060"/>
                  </a:lnTo>
                  <a:lnTo>
                    <a:pt x="2008" y="2060"/>
                  </a:lnTo>
                  <a:lnTo>
                    <a:pt x="2008" y="2060"/>
                  </a:lnTo>
                  <a:lnTo>
                    <a:pt x="2009" y="2060"/>
                  </a:lnTo>
                  <a:lnTo>
                    <a:pt x="2009" y="2060"/>
                  </a:lnTo>
                  <a:lnTo>
                    <a:pt x="2010" y="2060"/>
                  </a:lnTo>
                  <a:lnTo>
                    <a:pt x="2010" y="2060"/>
                  </a:lnTo>
                  <a:lnTo>
                    <a:pt x="2011" y="2060"/>
                  </a:lnTo>
                  <a:lnTo>
                    <a:pt x="2011" y="2060"/>
                  </a:lnTo>
                  <a:lnTo>
                    <a:pt x="2012" y="2060"/>
                  </a:lnTo>
                  <a:lnTo>
                    <a:pt x="2012" y="2060"/>
                  </a:lnTo>
                  <a:lnTo>
                    <a:pt x="2013" y="2060"/>
                  </a:lnTo>
                  <a:lnTo>
                    <a:pt x="2013" y="2060"/>
                  </a:lnTo>
                  <a:lnTo>
                    <a:pt x="2014" y="2060"/>
                  </a:lnTo>
                  <a:lnTo>
                    <a:pt x="2014" y="2060"/>
                  </a:lnTo>
                  <a:lnTo>
                    <a:pt x="2015" y="2060"/>
                  </a:lnTo>
                  <a:lnTo>
                    <a:pt x="2015" y="2060"/>
                  </a:lnTo>
                  <a:lnTo>
                    <a:pt x="2016" y="2060"/>
                  </a:lnTo>
                  <a:lnTo>
                    <a:pt x="2016" y="2060"/>
                  </a:lnTo>
                  <a:lnTo>
                    <a:pt x="2017" y="2060"/>
                  </a:lnTo>
                  <a:lnTo>
                    <a:pt x="2017" y="2060"/>
                  </a:lnTo>
                  <a:lnTo>
                    <a:pt x="2018" y="2060"/>
                  </a:lnTo>
                  <a:lnTo>
                    <a:pt x="2018" y="2060"/>
                  </a:lnTo>
                  <a:lnTo>
                    <a:pt x="2019" y="2060"/>
                  </a:lnTo>
                  <a:lnTo>
                    <a:pt x="2019" y="2060"/>
                  </a:lnTo>
                  <a:lnTo>
                    <a:pt x="2020" y="2060"/>
                  </a:lnTo>
                  <a:lnTo>
                    <a:pt x="2020" y="2060"/>
                  </a:lnTo>
                  <a:lnTo>
                    <a:pt x="2021" y="2060"/>
                  </a:lnTo>
                  <a:lnTo>
                    <a:pt x="2021" y="2060"/>
                  </a:lnTo>
                  <a:lnTo>
                    <a:pt x="2022" y="2060"/>
                  </a:lnTo>
                  <a:lnTo>
                    <a:pt x="2022" y="2060"/>
                  </a:lnTo>
                  <a:lnTo>
                    <a:pt x="2023" y="2060"/>
                  </a:lnTo>
                  <a:lnTo>
                    <a:pt x="2023" y="2060"/>
                  </a:lnTo>
                  <a:lnTo>
                    <a:pt x="2024" y="2060"/>
                  </a:lnTo>
                  <a:lnTo>
                    <a:pt x="2024" y="2060"/>
                  </a:lnTo>
                  <a:lnTo>
                    <a:pt x="2025" y="2060"/>
                  </a:lnTo>
                  <a:lnTo>
                    <a:pt x="2025" y="2060"/>
                  </a:lnTo>
                  <a:lnTo>
                    <a:pt x="2026" y="2060"/>
                  </a:lnTo>
                  <a:lnTo>
                    <a:pt x="2026" y="2060"/>
                  </a:lnTo>
                  <a:lnTo>
                    <a:pt x="2027" y="2060"/>
                  </a:lnTo>
                  <a:lnTo>
                    <a:pt x="2027" y="2060"/>
                  </a:lnTo>
                  <a:lnTo>
                    <a:pt x="2028" y="2060"/>
                  </a:lnTo>
                  <a:lnTo>
                    <a:pt x="2028" y="2060"/>
                  </a:lnTo>
                  <a:lnTo>
                    <a:pt x="2029" y="2060"/>
                  </a:lnTo>
                  <a:lnTo>
                    <a:pt x="2029" y="2060"/>
                  </a:lnTo>
                  <a:lnTo>
                    <a:pt x="2030" y="2060"/>
                  </a:lnTo>
                  <a:lnTo>
                    <a:pt x="2030" y="2060"/>
                  </a:lnTo>
                  <a:lnTo>
                    <a:pt x="2031" y="2060"/>
                  </a:lnTo>
                  <a:lnTo>
                    <a:pt x="2031" y="2060"/>
                  </a:lnTo>
                  <a:lnTo>
                    <a:pt x="2032" y="2060"/>
                  </a:lnTo>
                  <a:lnTo>
                    <a:pt x="2032" y="2060"/>
                  </a:lnTo>
                  <a:lnTo>
                    <a:pt x="2033" y="2060"/>
                  </a:lnTo>
                  <a:lnTo>
                    <a:pt x="2033" y="2060"/>
                  </a:lnTo>
                  <a:lnTo>
                    <a:pt x="2034" y="2060"/>
                  </a:lnTo>
                  <a:lnTo>
                    <a:pt x="2034" y="2060"/>
                  </a:lnTo>
                  <a:lnTo>
                    <a:pt x="2035" y="2060"/>
                  </a:lnTo>
                  <a:lnTo>
                    <a:pt x="2035" y="2060"/>
                  </a:lnTo>
                  <a:lnTo>
                    <a:pt x="2036" y="2060"/>
                  </a:lnTo>
                  <a:lnTo>
                    <a:pt x="2036" y="2060"/>
                  </a:lnTo>
                  <a:lnTo>
                    <a:pt x="2037" y="2060"/>
                  </a:lnTo>
                  <a:lnTo>
                    <a:pt x="2037" y="2060"/>
                  </a:lnTo>
                  <a:lnTo>
                    <a:pt x="2038" y="2060"/>
                  </a:lnTo>
                  <a:lnTo>
                    <a:pt x="2038" y="2060"/>
                  </a:lnTo>
                  <a:lnTo>
                    <a:pt x="2039" y="2060"/>
                  </a:lnTo>
                  <a:lnTo>
                    <a:pt x="2039" y="2060"/>
                  </a:lnTo>
                  <a:lnTo>
                    <a:pt x="2040" y="2060"/>
                  </a:lnTo>
                  <a:lnTo>
                    <a:pt x="2040" y="2060"/>
                  </a:lnTo>
                  <a:lnTo>
                    <a:pt x="2041" y="2060"/>
                  </a:lnTo>
                  <a:lnTo>
                    <a:pt x="2041" y="2060"/>
                  </a:lnTo>
                  <a:lnTo>
                    <a:pt x="2042" y="2060"/>
                  </a:lnTo>
                  <a:lnTo>
                    <a:pt x="2042" y="2060"/>
                  </a:lnTo>
                  <a:lnTo>
                    <a:pt x="2043" y="2060"/>
                  </a:lnTo>
                  <a:lnTo>
                    <a:pt x="2043" y="2060"/>
                  </a:lnTo>
                  <a:lnTo>
                    <a:pt x="2044" y="2060"/>
                  </a:lnTo>
                  <a:lnTo>
                    <a:pt x="2044" y="2060"/>
                  </a:lnTo>
                  <a:lnTo>
                    <a:pt x="2045" y="2060"/>
                  </a:lnTo>
                  <a:lnTo>
                    <a:pt x="2045" y="2060"/>
                  </a:lnTo>
                  <a:lnTo>
                    <a:pt x="2046" y="2060"/>
                  </a:lnTo>
                  <a:lnTo>
                    <a:pt x="2046" y="2060"/>
                  </a:lnTo>
                  <a:lnTo>
                    <a:pt x="2047" y="2060"/>
                  </a:lnTo>
                  <a:lnTo>
                    <a:pt x="2047" y="2060"/>
                  </a:lnTo>
                  <a:lnTo>
                    <a:pt x="2048" y="2060"/>
                  </a:lnTo>
                  <a:lnTo>
                    <a:pt x="2048" y="2060"/>
                  </a:lnTo>
                  <a:lnTo>
                    <a:pt x="2049" y="2060"/>
                  </a:lnTo>
                  <a:lnTo>
                    <a:pt x="2049" y="2060"/>
                  </a:lnTo>
                  <a:lnTo>
                    <a:pt x="2050" y="2060"/>
                  </a:lnTo>
                  <a:lnTo>
                    <a:pt x="2050" y="2060"/>
                  </a:lnTo>
                  <a:lnTo>
                    <a:pt x="2051" y="2060"/>
                  </a:lnTo>
                  <a:lnTo>
                    <a:pt x="2051" y="2060"/>
                  </a:lnTo>
                  <a:lnTo>
                    <a:pt x="2052" y="2060"/>
                  </a:lnTo>
                  <a:lnTo>
                    <a:pt x="2052" y="2060"/>
                  </a:lnTo>
                  <a:lnTo>
                    <a:pt x="2053" y="2060"/>
                  </a:lnTo>
                  <a:lnTo>
                    <a:pt x="2053" y="2060"/>
                  </a:lnTo>
                  <a:lnTo>
                    <a:pt x="2054" y="2060"/>
                  </a:lnTo>
                  <a:lnTo>
                    <a:pt x="2054" y="2060"/>
                  </a:lnTo>
                  <a:lnTo>
                    <a:pt x="2055" y="2060"/>
                  </a:lnTo>
                  <a:lnTo>
                    <a:pt x="2055" y="2060"/>
                  </a:lnTo>
                  <a:lnTo>
                    <a:pt x="2056" y="2060"/>
                  </a:lnTo>
                  <a:lnTo>
                    <a:pt x="2056" y="2060"/>
                  </a:lnTo>
                  <a:lnTo>
                    <a:pt x="2057" y="2060"/>
                  </a:lnTo>
                  <a:lnTo>
                    <a:pt x="2057" y="2060"/>
                  </a:lnTo>
                  <a:lnTo>
                    <a:pt x="2058" y="2060"/>
                  </a:lnTo>
                  <a:lnTo>
                    <a:pt x="2058" y="2060"/>
                  </a:lnTo>
                  <a:lnTo>
                    <a:pt x="2059" y="2060"/>
                  </a:lnTo>
                  <a:lnTo>
                    <a:pt x="2059" y="2060"/>
                  </a:lnTo>
                  <a:lnTo>
                    <a:pt x="2060" y="2060"/>
                  </a:lnTo>
                  <a:lnTo>
                    <a:pt x="2060" y="2060"/>
                  </a:lnTo>
                  <a:lnTo>
                    <a:pt x="2061" y="2060"/>
                  </a:lnTo>
                  <a:lnTo>
                    <a:pt x="2061" y="2060"/>
                  </a:lnTo>
                  <a:lnTo>
                    <a:pt x="2062" y="2060"/>
                  </a:lnTo>
                  <a:lnTo>
                    <a:pt x="2062" y="2060"/>
                  </a:lnTo>
                  <a:lnTo>
                    <a:pt x="2063" y="2060"/>
                  </a:lnTo>
                  <a:lnTo>
                    <a:pt x="2063" y="2060"/>
                  </a:lnTo>
                  <a:lnTo>
                    <a:pt x="2064" y="2060"/>
                  </a:lnTo>
                  <a:lnTo>
                    <a:pt x="2064" y="2060"/>
                  </a:lnTo>
                  <a:lnTo>
                    <a:pt x="2065" y="2060"/>
                  </a:lnTo>
                  <a:lnTo>
                    <a:pt x="2065" y="2060"/>
                  </a:lnTo>
                  <a:lnTo>
                    <a:pt x="2066" y="2060"/>
                  </a:lnTo>
                  <a:lnTo>
                    <a:pt x="2066" y="2060"/>
                  </a:lnTo>
                  <a:lnTo>
                    <a:pt x="2067" y="2060"/>
                  </a:lnTo>
                  <a:lnTo>
                    <a:pt x="2067" y="2060"/>
                  </a:lnTo>
                  <a:lnTo>
                    <a:pt x="2068" y="2060"/>
                  </a:lnTo>
                  <a:lnTo>
                    <a:pt x="2068" y="2060"/>
                  </a:lnTo>
                  <a:lnTo>
                    <a:pt x="2069" y="2060"/>
                  </a:lnTo>
                  <a:lnTo>
                    <a:pt x="2069" y="2060"/>
                  </a:lnTo>
                  <a:lnTo>
                    <a:pt x="2070" y="2060"/>
                  </a:lnTo>
                  <a:lnTo>
                    <a:pt x="2070" y="2060"/>
                  </a:lnTo>
                  <a:lnTo>
                    <a:pt x="2071" y="2060"/>
                  </a:lnTo>
                  <a:lnTo>
                    <a:pt x="2071" y="2060"/>
                  </a:lnTo>
                  <a:lnTo>
                    <a:pt x="2072" y="2060"/>
                  </a:lnTo>
                  <a:lnTo>
                    <a:pt x="2072" y="2060"/>
                  </a:lnTo>
                  <a:lnTo>
                    <a:pt x="2073" y="2060"/>
                  </a:lnTo>
                  <a:lnTo>
                    <a:pt x="2073" y="2060"/>
                  </a:lnTo>
                  <a:lnTo>
                    <a:pt x="2074" y="2060"/>
                  </a:lnTo>
                  <a:lnTo>
                    <a:pt x="2074" y="2060"/>
                  </a:lnTo>
                  <a:lnTo>
                    <a:pt x="2075" y="2060"/>
                  </a:lnTo>
                  <a:lnTo>
                    <a:pt x="2075" y="2060"/>
                  </a:lnTo>
                  <a:lnTo>
                    <a:pt x="2076" y="2060"/>
                  </a:lnTo>
                  <a:lnTo>
                    <a:pt x="2076" y="2060"/>
                  </a:lnTo>
                  <a:lnTo>
                    <a:pt x="2077" y="2060"/>
                  </a:lnTo>
                  <a:lnTo>
                    <a:pt x="2077" y="2060"/>
                  </a:lnTo>
                  <a:lnTo>
                    <a:pt x="2078" y="2060"/>
                  </a:lnTo>
                  <a:lnTo>
                    <a:pt x="2078" y="2060"/>
                  </a:lnTo>
                  <a:lnTo>
                    <a:pt x="2079" y="2060"/>
                  </a:lnTo>
                  <a:lnTo>
                    <a:pt x="2079" y="2060"/>
                  </a:lnTo>
                  <a:lnTo>
                    <a:pt x="2080" y="2060"/>
                  </a:lnTo>
                  <a:lnTo>
                    <a:pt x="2080" y="2060"/>
                  </a:lnTo>
                  <a:lnTo>
                    <a:pt x="2081" y="2060"/>
                  </a:lnTo>
                  <a:lnTo>
                    <a:pt x="2081" y="2060"/>
                  </a:lnTo>
                  <a:lnTo>
                    <a:pt x="2082" y="2060"/>
                  </a:lnTo>
                  <a:lnTo>
                    <a:pt x="2082" y="2060"/>
                  </a:lnTo>
                  <a:lnTo>
                    <a:pt x="2083" y="2060"/>
                  </a:lnTo>
                  <a:lnTo>
                    <a:pt x="2083" y="2060"/>
                  </a:lnTo>
                  <a:lnTo>
                    <a:pt x="2084" y="2060"/>
                  </a:lnTo>
                  <a:lnTo>
                    <a:pt x="2084" y="2060"/>
                  </a:lnTo>
                  <a:lnTo>
                    <a:pt x="2085" y="2060"/>
                  </a:lnTo>
                  <a:lnTo>
                    <a:pt x="2085" y="2060"/>
                  </a:lnTo>
                  <a:lnTo>
                    <a:pt x="2086" y="2060"/>
                  </a:lnTo>
                  <a:lnTo>
                    <a:pt x="2086" y="2060"/>
                  </a:lnTo>
                  <a:lnTo>
                    <a:pt x="2087" y="2060"/>
                  </a:lnTo>
                  <a:lnTo>
                    <a:pt x="2087" y="2060"/>
                  </a:lnTo>
                  <a:lnTo>
                    <a:pt x="2088" y="2060"/>
                  </a:lnTo>
                  <a:lnTo>
                    <a:pt x="2088" y="2060"/>
                  </a:lnTo>
                  <a:lnTo>
                    <a:pt x="2089" y="2060"/>
                  </a:lnTo>
                  <a:lnTo>
                    <a:pt x="2089" y="2060"/>
                  </a:lnTo>
                  <a:lnTo>
                    <a:pt x="2090" y="2060"/>
                  </a:lnTo>
                  <a:lnTo>
                    <a:pt x="2090" y="2060"/>
                  </a:lnTo>
                  <a:lnTo>
                    <a:pt x="2091" y="2060"/>
                  </a:lnTo>
                  <a:lnTo>
                    <a:pt x="2091" y="2060"/>
                  </a:lnTo>
                  <a:lnTo>
                    <a:pt x="2092" y="2060"/>
                  </a:lnTo>
                  <a:lnTo>
                    <a:pt x="2092" y="2060"/>
                  </a:lnTo>
                  <a:lnTo>
                    <a:pt x="2093" y="2060"/>
                  </a:lnTo>
                  <a:lnTo>
                    <a:pt x="2093" y="2060"/>
                  </a:lnTo>
                  <a:lnTo>
                    <a:pt x="2094" y="2060"/>
                  </a:lnTo>
                  <a:lnTo>
                    <a:pt x="2094" y="2060"/>
                  </a:lnTo>
                  <a:lnTo>
                    <a:pt x="2095" y="2060"/>
                  </a:lnTo>
                  <a:lnTo>
                    <a:pt x="2095" y="2060"/>
                  </a:lnTo>
                  <a:lnTo>
                    <a:pt x="2096" y="2060"/>
                  </a:lnTo>
                  <a:lnTo>
                    <a:pt x="2096" y="2060"/>
                  </a:lnTo>
                  <a:lnTo>
                    <a:pt x="2097" y="2060"/>
                  </a:lnTo>
                  <a:lnTo>
                    <a:pt x="2097" y="2060"/>
                  </a:lnTo>
                  <a:lnTo>
                    <a:pt x="2098" y="2060"/>
                  </a:lnTo>
                  <a:lnTo>
                    <a:pt x="2098" y="2060"/>
                  </a:lnTo>
                  <a:lnTo>
                    <a:pt x="2099" y="2060"/>
                  </a:lnTo>
                  <a:lnTo>
                    <a:pt x="2099" y="2060"/>
                  </a:lnTo>
                  <a:lnTo>
                    <a:pt x="2100" y="2060"/>
                  </a:lnTo>
                  <a:lnTo>
                    <a:pt x="2100" y="2060"/>
                  </a:lnTo>
                  <a:lnTo>
                    <a:pt x="2101" y="2060"/>
                  </a:lnTo>
                  <a:lnTo>
                    <a:pt x="2101" y="2060"/>
                  </a:lnTo>
                  <a:lnTo>
                    <a:pt x="2102" y="2060"/>
                  </a:lnTo>
                  <a:lnTo>
                    <a:pt x="2102" y="2060"/>
                  </a:lnTo>
                  <a:lnTo>
                    <a:pt x="2103" y="2060"/>
                  </a:lnTo>
                  <a:lnTo>
                    <a:pt x="2103" y="2060"/>
                  </a:lnTo>
                  <a:lnTo>
                    <a:pt x="2104" y="2060"/>
                  </a:lnTo>
                  <a:lnTo>
                    <a:pt x="2104" y="2060"/>
                  </a:lnTo>
                  <a:lnTo>
                    <a:pt x="2105" y="2060"/>
                  </a:lnTo>
                  <a:lnTo>
                    <a:pt x="2105" y="2060"/>
                  </a:lnTo>
                  <a:lnTo>
                    <a:pt x="2106" y="2060"/>
                  </a:lnTo>
                  <a:lnTo>
                    <a:pt x="2106" y="2060"/>
                  </a:lnTo>
                  <a:lnTo>
                    <a:pt x="2107" y="2060"/>
                  </a:lnTo>
                  <a:lnTo>
                    <a:pt x="2107" y="2060"/>
                  </a:lnTo>
                  <a:lnTo>
                    <a:pt x="2108" y="2060"/>
                  </a:lnTo>
                  <a:lnTo>
                    <a:pt x="2108" y="2060"/>
                  </a:lnTo>
                  <a:lnTo>
                    <a:pt x="2109" y="2060"/>
                  </a:lnTo>
                  <a:lnTo>
                    <a:pt x="2109" y="2060"/>
                  </a:lnTo>
                  <a:lnTo>
                    <a:pt x="2110" y="2060"/>
                  </a:lnTo>
                  <a:lnTo>
                    <a:pt x="2110" y="2060"/>
                  </a:lnTo>
                  <a:lnTo>
                    <a:pt x="2111" y="2060"/>
                  </a:lnTo>
                  <a:lnTo>
                    <a:pt x="2111" y="2060"/>
                  </a:lnTo>
                  <a:lnTo>
                    <a:pt x="2112" y="2060"/>
                  </a:lnTo>
                  <a:lnTo>
                    <a:pt x="2112" y="2060"/>
                  </a:lnTo>
                  <a:lnTo>
                    <a:pt x="2113" y="2060"/>
                  </a:lnTo>
                  <a:lnTo>
                    <a:pt x="2113" y="2060"/>
                  </a:lnTo>
                  <a:lnTo>
                    <a:pt x="2114" y="2060"/>
                  </a:lnTo>
                  <a:lnTo>
                    <a:pt x="2114" y="2060"/>
                  </a:lnTo>
                  <a:lnTo>
                    <a:pt x="2115" y="2060"/>
                  </a:lnTo>
                  <a:lnTo>
                    <a:pt x="2115" y="2060"/>
                  </a:lnTo>
                  <a:lnTo>
                    <a:pt x="2116" y="2060"/>
                  </a:lnTo>
                  <a:lnTo>
                    <a:pt x="2116" y="2060"/>
                  </a:lnTo>
                  <a:lnTo>
                    <a:pt x="2117" y="2060"/>
                  </a:lnTo>
                  <a:lnTo>
                    <a:pt x="2117" y="2060"/>
                  </a:lnTo>
                  <a:lnTo>
                    <a:pt x="2118" y="2060"/>
                  </a:lnTo>
                  <a:lnTo>
                    <a:pt x="2118" y="2060"/>
                  </a:lnTo>
                  <a:lnTo>
                    <a:pt x="2119" y="2060"/>
                  </a:lnTo>
                  <a:lnTo>
                    <a:pt x="2119" y="2060"/>
                  </a:lnTo>
                  <a:lnTo>
                    <a:pt x="2120" y="2060"/>
                  </a:lnTo>
                  <a:lnTo>
                    <a:pt x="2120" y="2060"/>
                  </a:lnTo>
                  <a:lnTo>
                    <a:pt x="2121" y="2060"/>
                  </a:lnTo>
                  <a:lnTo>
                    <a:pt x="2121" y="2060"/>
                  </a:lnTo>
                  <a:lnTo>
                    <a:pt x="2122" y="2060"/>
                  </a:lnTo>
                  <a:lnTo>
                    <a:pt x="2122" y="2060"/>
                  </a:lnTo>
                  <a:lnTo>
                    <a:pt x="2123" y="2060"/>
                  </a:lnTo>
                  <a:lnTo>
                    <a:pt x="2123" y="2060"/>
                  </a:lnTo>
                  <a:lnTo>
                    <a:pt x="2124" y="2060"/>
                  </a:lnTo>
                  <a:lnTo>
                    <a:pt x="2124" y="2060"/>
                  </a:lnTo>
                  <a:lnTo>
                    <a:pt x="2125" y="2060"/>
                  </a:lnTo>
                  <a:lnTo>
                    <a:pt x="2125" y="2060"/>
                  </a:lnTo>
                  <a:lnTo>
                    <a:pt x="2126" y="2060"/>
                  </a:lnTo>
                  <a:lnTo>
                    <a:pt x="2126" y="2060"/>
                  </a:lnTo>
                  <a:lnTo>
                    <a:pt x="2127" y="2060"/>
                  </a:lnTo>
                  <a:lnTo>
                    <a:pt x="2127" y="2060"/>
                  </a:lnTo>
                  <a:lnTo>
                    <a:pt x="2128" y="2060"/>
                  </a:lnTo>
                  <a:lnTo>
                    <a:pt x="2128" y="2060"/>
                  </a:lnTo>
                  <a:lnTo>
                    <a:pt x="2129" y="2060"/>
                  </a:lnTo>
                  <a:lnTo>
                    <a:pt x="2129" y="2060"/>
                  </a:lnTo>
                  <a:lnTo>
                    <a:pt x="2130" y="2060"/>
                  </a:lnTo>
                  <a:lnTo>
                    <a:pt x="2130" y="2060"/>
                  </a:lnTo>
                  <a:lnTo>
                    <a:pt x="2131" y="2060"/>
                  </a:lnTo>
                  <a:lnTo>
                    <a:pt x="2131" y="2060"/>
                  </a:lnTo>
                  <a:lnTo>
                    <a:pt x="2132" y="2060"/>
                  </a:lnTo>
                  <a:lnTo>
                    <a:pt x="2132" y="2060"/>
                  </a:lnTo>
                  <a:lnTo>
                    <a:pt x="2133" y="2060"/>
                  </a:lnTo>
                  <a:lnTo>
                    <a:pt x="2133" y="2060"/>
                  </a:lnTo>
                  <a:lnTo>
                    <a:pt x="2134" y="2060"/>
                  </a:lnTo>
                  <a:lnTo>
                    <a:pt x="2134" y="2060"/>
                  </a:lnTo>
                  <a:lnTo>
                    <a:pt x="2135" y="2060"/>
                  </a:lnTo>
                  <a:lnTo>
                    <a:pt x="2135" y="2060"/>
                  </a:lnTo>
                  <a:lnTo>
                    <a:pt x="2136" y="2060"/>
                  </a:lnTo>
                  <a:lnTo>
                    <a:pt x="2136" y="2060"/>
                  </a:lnTo>
                  <a:lnTo>
                    <a:pt x="2137" y="2060"/>
                  </a:lnTo>
                  <a:lnTo>
                    <a:pt x="2137" y="2060"/>
                  </a:lnTo>
                  <a:lnTo>
                    <a:pt x="2138" y="2060"/>
                  </a:lnTo>
                  <a:lnTo>
                    <a:pt x="2138" y="2060"/>
                  </a:lnTo>
                  <a:lnTo>
                    <a:pt x="2139" y="2060"/>
                  </a:lnTo>
                  <a:lnTo>
                    <a:pt x="2139" y="2060"/>
                  </a:lnTo>
                  <a:lnTo>
                    <a:pt x="2140" y="2060"/>
                  </a:lnTo>
                  <a:lnTo>
                    <a:pt x="2140" y="2060"/>
                  </a:lnTo>
                  <a:lnTo>
                    <a:pt x="2141" y="2060"/>
                  </a:lnTo>
                  <a:lnTo>
                    <a:pt x="2141" y="2060"/>
                  </a:lnTo>
                  <a:lnTo>
                    <a:pt x="2142" y="2060"/>
                  </a:lnTo>
                  <a:lnTo>
                    <a:pt x="2142" y="2060"/>
                  </a:lnTo>
                  <a:lnTo>
                    <a:pt x="2143" y="2060"/>
                  </a:lnTo>
                  <a:lnTo>
                    <a:pt x="2143" y="2060"/>
                  </a:lnTo>
                  <a:lnTo>
                    <a:pt x="2144" y="2060"/>
                  </a:lnTo>
                  <a:lnTo>
                    <a:pt x="2144" y="2060"/>
                  </a:lnTo>
                  <a:lnTo>
                    <a:pt x="2145" y="2060"/>
                  </a:lnTo>
                  <a:lnTo>
                    <a:pt x="2145" y="2060"/>
                  </a:lnTo>
                  <a:lnTo>
                    <a:pt x="2146" y="2060"/>
                  </a:lnTo>
                  <a:lnTo>
                    <a:pt x="2146" y="2060"/>
                  </a:lnTo>
                  <a:lnTo>
                    <a:pt x="2147" y="2060"/>
                  </a:lnTo>
                  <a:lnTo>
                    <a:pt x="2147" y="2060"/>
                  </a:lnTo>
                  <a:lnTo>
                    <a:pt x="2148" y="2060"/>
                  </a:lnTo>
                  <a:lnTo>
                    <a:pt x="2148" y="2060"/>
                  </a:lnTo>
                  <a:lnTo>
                    <a:pt x="2149" y="2060"/>
                  </a:lnTo>
                  <a:lnTo>
                    <a:pt x="2149" y="2060"/>
                  </a:lnTo>
                  <a:lnTo>
                    <a:pt x="2150" y="2060"/>
                  </a:lnTo>
                  <a:lnTo>
                    <a:pt x="2150" y="2060"/>
                  </a:lnTo>
                  <a:lnTo>
                    <a:pt x="2151" y="2060"/>
                  </a:lnTo>
                  <a:lnTo>
                    <a:pt x="2151" y="2060"/>
                  </a:lnTo>
                  <a:lnTo>
                    <a:pt x="2152" y="2060"/>
                  </a:lnTo>
                  <a:lnTo>
                    <a:pt x="2152" y="2060"/>
                  </a:lnTo>
                  <a:lnTo>
                    <a:pt x="2153" y="2060"/>
                  </a:lnTo>
                  <a:lnTo>
                    <a:pt x="2153" y="2060"/>
                  </a:lnTo>
                  <a:lnTo>
                    <a:pt x="2154" y="2060"/>
                  </a:lnTo>
                  <a:lnTo>
                    <a:pt x="2154" y="2060"/>
                  </a:lnTo>
                  <a:lnTo>
                    <a:pt x="2155" y="2060"/>
                  </a:lnTo>
                  <a:lnTo>
                    <a:pt x="2155" y="2060"/>
                  </a:lnTo>
                  <a:lnTo>
                    <a:pt x="2156" y="2060"/>
                  </a:lnTo>
                  <a:lnTo>
                    <a:pt x="2156" y="2060"/>
                  </a:lnTo>
                  <a:lnTo>
                    <a:pt x="2157" y="2060"/>
                  </a:lnTo>
                  <a:lnTo>
                    <a:pt x="2157" y="2060"/>
                  </a:lnTo>
                  <a:lnTo>
                    <a:pt x="2158" y="2060"/>
                  </a:lnTo>
                  <a:lnTo>
                    <a:pt x="2158" y="2060"/>
                  </a:lnTo>
                  <a:lnTo>
                    <a:pt x="2159" y="2060"/>
                  </a:lnTo>
                  <a:lnTo>
                    <a:pt x="2159" y="2060"/>
                  </a:lnTo>
                  <a:lnTo>
                    <a:pt x="2160" y="2060"/>
                  </a:lnTo>
                  <a:lnTo>
                    <a:pt x="2160" y="2060"/>
                  </a:lnTo>
                  <a:lnTo>
                    <a:pt x="2161" y="2060"/>
                  </a:lnTo>
                  <a:lnTo>
                    <a:pt x="2161" y="2060"/>
                  </a:lnTo>
                  <a:lnTo>
                    <a:pt x="2162" y="2060"/>
                  </a:lnTo>
                  <a:lnTo>
                    <a:pt x="2162" y="2060"/>
                  </a:lnTo>
                  <a:lnTo>
                    <a:pt x="2163" y="2060"/>
                  </a:lnTo>
                  <a:lnTo>
                    <a:pt x="2163" y="2060"/>
                  </a:lnTo>
                  <a:lnTo>
                    <a:pt x="2164" y="2060"/>
                  </a:lnTo>
                  <a:lnTo>
                    <a:pt x="2164" y="2060"/>
                  </a:lnTo>
                  <a:lnTo>
                    <a:pt x="2165" y="2060"/>
                  </a:lnTo>
                  <a:lnTo>
                    <a:pt x="2165" y="2060"/>
                  </a:lnTo>
                  <a:lnTo>
                    <a:pt x="2166" y="2060"/>
                  </a:lnTo>
                  <a:lnTo>
                    <a:pt x="2166" y="2060"/>
                  </a:lnTo>
                  <a:lnTo>
                    <a:pt x="2167" y="2060"/>
                  </a:lnTo>
                  <a:lnTo>
                    <a:pt x="2167" y="2060"/>
                  </a:lnTo>
                  <a:lnTo>
                    <a:pt x="2168" y="2060"/>
                  </a:lnTo>
                  <a:lnTo>
                    <a:pt x="2168" y="2060"/>
                  </a:lnTo>
                  <a:lnTo>
                    <a:pt x="2169" y="2060"/>
                  </a:lnTo>
                  <a:lnTo>
                    <a:pt x="2169" y="2060"/>
                  </a:lnTo>
                  <a:lnTo>
                    <a:pt x="2170" y="2060"/>
                  </a:lnTo>
                  <a:lnTo>
                    <a:pt x="2170" y="2060"/>
                  </a:lnTo>
                  <a:lnTo>
                    <a:pt x="2171" y="2060"/>
                  </a:lnTo>
                  <a:lnTo>
                    <a:pt x="2171" y="2060"/>
                  </a:lnTo>
                  <a:lnTo>
                    <a:pt x="2172" y="2060"/>
                  </a:lnTo>
                  <a:lnTo>
                    <a:pt x="2172" y="2060"/>
                  </a:lnTo>
                  <a:lnTo>
                    <a:pt x="2173" y="2060"/>
                  </a:lnTo>
                  <a:lnTo>
                    <a:pt x="2173" y="2060"/>
                  </a:lnTo>
                  <a:lnTo>
                    <a:pt x="2174" y="2060"/>
                  </a:lnTo>
                  <a:lnTo>
                    <a:pt x="2174" y="2060"/>
                  </a:lnTo>
                  <a:lnTo>
                    <a:pt x="2175" y="2060"/>
                  </a:lnTo>
                  <a:lnTo>
                    <a:pt x="2175" y="2060"/>
                  </a:lnTo>
                  <a:lnTo>
                    <a:pt x="2176" y="2060"/>
                  </a:lnTo>
                  <a:lnTo>
                    <a:pt x="2176" y="2060"/>
                  </a:lnTo>
                  <a:lnTo>
                    <a:pt x="2177" y="2060"/>
                  </a:lnTo>
                  <a:lnTo>
                    <a:pt x="2177" y="2060"/>
                  </a:lnTo>
                  <a:lnTo>
                    <a:pt x="2178" y="2060"/>
                  </a:lnTo>
                  <a:lnTo>
                    <a:pt x="2178" y="2060"/>
                  </a:lnTo>
                  <a:lnTo>
                    <a:pt x="2179" y="2060"/>
                  </a:lnTo>
                  <a:lnTo>
                    <a:pt x="2179" y="2060"/>
                  </a:lnTo>
                  <a:lnTo>
                    <a:pt x="2180" y="2060"/>
                  </a:lnTo>
                  <a:lnTo>
                    <a:pt x="2180" y="2060"/>
                  </a:lnTo>
                  <a:lnTo>
                    <a:pt x="2181" y="2060"/>
                  </a:lnTo>
                  <a:lnTo>
                    <a:pt x="2181" y="2060"/>
                  </a:lnTo>
                  <a:lnTo>
                    <a:pt x="2182" y="2060"/>
                  </a:lnTo>
                  <a:lnTo>
                    <a:pt x="2182" y="2060"/>
                  </a:lnTo>
                  <a:lnTo>
                    <a:pt x="2183" y="2060"/>
                  </a:lnTo>
                  <a:lnTo>
                    <a:pt x="2183" y="2060"/>
                  </a:lnTo>
                  <a:lnTo>
                    <a:pt x="2184" y="2060"/>
                  </a:lnTo>
                  <a:lnTo>
                    <a:pt x="2184" y="2060"/>
                  </a:lnTo>
                  <a:lnTo>
                    <a:pt x="2185" y="2060"/>
                  </a:lnTo>
                  <a:lnTo>
                    <a:pt x="2185" y="2060"/>
                  </a:lnTo>
                  <a:lnTo>
                    <a:pt x="2186" y="2060"/>
                  </a:lnTo>
                  <a:lnTo>
                    <a:pt x="2186" y="2060"/>
                  </a:lnTo>
                  <a:lnTo>
                    <a:pt x="2187" y="2060"/>
                  </a:lnTo>
                  <a:lnTo>
                    <a:pt x="2187" y="2060"/>
                  </a:lnTo>
                  <a:lnTo>
                    <a:pt x="2188" y="2060"/>
                  </a:lnTo>
                  <a:lnTo>
                    <a:pt x="2188" y="2060"/>
                  </a:lnTo>
                  <a:lnTo>
                    <a:pt x="2189" y="2060"/>
                  </a:lnTo>
                  <a:lnTo>
                    <a:pt x="2189" y="2060"/>
                  </a:lnTo>
                  <a:lnTo>
                    <a:pt x="2190" y="2060"/>
                  </a:lnTo>
                  <a:lnTo>
                    <a:pt x="2190" y="2060"/>
                  </a:lnTo>
                  <a:lnTo>
                    <a:pt x="2191" y="2060"/>
                  </a:lnTo>
                  <a:lnTo>
                    <a:pt x="2191" y="2060"/>
                  </a:lnTo>
                  <a:lnTo>
                    <a:pt x="2192" y="2060"/>
                  </a:lnTo>
                  <a:lnTo>
                    <a:pt x="2192" y="2060"/>
                  </a:lnTo>
                  <a:lnTo>
                    <a:pt x="2193" y="2060"/>
                  </a:lnTo>
                  <a:lnTo>
                    <a:pt x="2193" y="2060"/>
                  </a:lnTo>
                  <a:lnTo>
                    <a:pt x="2194" y="2060"/>
                  </a:lnTo>
                  <a:lnTo>
                    <a:pt x="2194" y="2060"/>
                  </a:lnTo>
                  <a:lnTo>
                    <a:pt x="2195" y="2060"/>
                  </a:lnTo>
                  <a:lnTo>
                    <a:pt x="2195" y="2060"/>
                  </a:lnTo>
                  <a:lnTo>
                    <a:pt x="2196" y="2060"/>
                  </a:lnTo>
                  <a:lnTo>
                    <a:pt x="2196" y="2060"/>
                  </a:lnTo>
                  <a:lnTo>
                    <a:pt x="2197" y="2060"/>
                  </a:lnTo>
                  <a:lnTo>
                    <a:pt x="2197" y="2060"/>
                  </a:lnTo>
                  <a:lnTo>
                    <a:pt x="2198" y="2060"/>
                  </a:lnTo>
                  <a:lnTo>
                    <a:pt x="2198" y="2060"/>
                  </a:lnTo>
                  <a:lnTo>
                    <a:pt x="2199" y="2060"/>
                  </a:lnTo>
                  <a:lnTo>
                    <a:pt x="2199" y="2060"/>
                  </a:lnTo>
                  <a:lnTo>
                    <a:pt x="2200" y="2060"/>
                  </a:lnTo>
                  <a:lnTo>
                    <a:pt x="2200" y="2060"/>
                  </a:lnTo>
                  <a:lnTo>
                    <a:pt x="2201" y="2060"/>
                  </a:lnTo>
                  <a:lnTo>
                    <a:pt x="2201" y="2060"/>
                  </a:lnTo>
                  <a:lnTo>
                    <a:pt x="2202" y="2060"/>
                  </a:lnTo>
                  <a:lnTo>
                    <a:pt x="2202" y="2060"/>
                  </a:lnTo>
                  <a:lnTo>
                    <a:pt x="2203" y="2060"/>
                  </a:lnTo>
                  <a:lnTo>
                    <a:pt x="2203" y="2060"/>
                  </a:lnTo>
                  <a:lnTo>
                    <a:pt x="2204" y="2060"/>
                  </a:lnTo>
                  <a:lnTo>
                    <a:pt x="2204" y="2060"/>
                  </a:lnTo>
                  <a:lnTo>
                    <a:pt x="2205" y="2060"/>
                  </a:lnTo>
                  <a:lnTo>
                    <a:pt x="2205" y="2060"/>
                  </a:lnTo>
                  <a:lnTo>
                    <a:pt x="2206" y="2060"/>
                  </a:lnTo>
                  <a:lnTo>
                    <a:pt x="2206" y="2060"/>
                  </a:lnTo>
                  <a:lnTo>
                    <a:pt x="2207" y="2060"/>
                  </a:lnTo>
                  <a:lnTo>
                    <a:pt x="2207" y="2060"/>
                  </a:lnTo>
                  <a:lnTo>
                    <a:pt x="2208" y="2060"/>
                  </a:lnTo>
                  <a:lnTo>
                    <a:pt x="2208" y="2060"/>
                  </a:lnTo>
                  <a:lnTo>
                    <a:pt x="2209" y="2060"/>
                  </a:lnTo>
                  <a:lnTo>
                    <a:pt x="2209" y="2060"/>
                  </a:lnTo>
                  <a:lnTo>
                    <a:pt x="2210" y="2060"/>
                  </a:lnTo>
                  <a:lnTo>
                    <a:pt x="2210" y="2060"/>
                  </a:lnTo>
                  <a:lnTo>
                    <a:pt x="2211" y="2060"/>
                  </a:lnTo>
                  <a:lnTo>
                    <a:pt x="2211" y="2060"/>
                  </a:lnTo>
                  <a:lnTo>
                    <a:pt x="2212" y="2060"/>
                  </a:lnTo>
                  <a:lnTo>
                    <a:pt x="2212" y="2060"/>
                  </a:lnTo>
                  <a:lnTo>
                    <a:pt x="2213" y="2060"/>
                  </a:lnTo>
                  <a:lnTo>
                    <a:pt x="2213" y="2060"/>
                  </a:lnTo>
                  <a:lnTo>
                    <a:pt x="2214" y="2060"/>
                  </a:lnTo>
                  <a:lnTo>
                    <a:pt x="2214" y="2060"/>
                  </a:lnTo>
                  <a:lnTo>
                    <a:pt x="2215" y="2060"/>
                  </a:lnTo>
                  <a:lnTo>
                    <a:pt x="2215" y="2060"/>
                  </a:lnTo>
                  <a:lnTo>
                    <a:pt x="2216" y="2060"/>
                  </a:lnTo>
                  <a:lnTo>
                    <a:pt x="2216" y="2060"/>
                  </a:lnTo>
                  <a:lnTo>
                    <a:pt x="2217" y="2060"/>
                  </a:lnTo>
                  <a:lnTo>
                    <a:pt x="2217" y="2060"/>
                  </a:lnTo>
                  <a:lnTo>
                    <a:pt x="2218" y="2060"/>
                  </a:lnTo>
                  <a:lnTo>
                    <a:pt x="2218" y="2060"/>
                  </a:lnTo>
                  <a:lnTo>
                    <a:pt x="2219" y="2060"/>
                  </a:lnTo>
                  <a:lnTo>
                    <a:pt x="2219" y="2060"/>
                  </a:lnTo>
                  <a:lnTo>
                    <a:pt x="2220" y="2060"/>
                  </a:lnTo>
                  <a:lnTo>
                    <a:pt x="2220" y="2060"/>
                  </a:lnTo>
                  <a:lnTo>
                    <a:pt x="2221" y="2060"/>
                  </a:lnTo>
                  <a:lnTo>
                    <a:pt x="2221" y="2060"/>
                  </a:lnTo>
                  <a:lnTo>
                    <a:pt x="2222" y="2060"/>
                  </a:lnTo>
                  <a:lnTo>
                    <a:pt x="2222" y="2060"/>
                  </a:lnTo>
                  <a:lnTo>
                    <a:pt x="2223" y="2060"/>
                  </a:lnTo>
                  <a:lnTo>
                    <a:pt x="2223" y="2060"/>
                  </a:lnTo>
                  <a:lnTo>
                    <a:pt x="2224" y="2060"/>
                  </a:lnTo>
                  <a:lnTo>
                    <a:pt x="2224" y="2060"/>
                  </a:lnTo>
                  <a:lnTo>
                    <a:pt x="2225" y="2060"/>
                  </a:lnTo>
                  <a:lnTo>
                    <a:pt x="2225" y="2060"/>
                  </a:lnTo>
                  <a:lnTo>
                    <a:pt x="2226" y="2060"/>
                  </a:lnTo>
                  <a:lnTo>
                    <a:pt x="2226" y="2060"/>
                  </a:lnTo>
                  <a:lnTo>
                    <a:pt x="2227" y="2060"/>
                  </a:lnTo>
                  <a:lnTo>
                    <a:pt x="2227" y="2060"/>
                  </a:lnTo>
                  <a:lnTo>
                    <a:pt x="2228" y="2060"/>
                  </a:lnTo>
                  <a:lnTo>
                    <a:pt x="2228" y="2060"/>
                  </a:lnTo>
                  <a:lnTo>
                    <a:pt x="2229" y="2060"/>
                  </a:lnTo>
                  <a:lnTo>
                    <a:pt x="2229" y="2060"/>
                  </a:lnTo>
                  <a:lnTo>
                    <a:pt x="2230" y="2060"/>
                  </a:lnTo>
                  <a:lnTo>
                    <a:pt x="2230" y="2060"/>
                  </a:lnTo>
                  <a:lnTo>
                    <a:pt x="2231" y="2060"/>
                  </a:lnTo>
                  <a:lnTo>
                    <a:pt x="2231" y="2060"/>
                  </a:lnTo>
                  <a:lnTo>
                    <a:pt x="2232" y="2060"/>
                  </a:lnTo>
                  <a:lnTo>
                    <a:pt x="2232" y="2060"/>
                  </a:lnTo>
                  <a:lnTo>
                    <a:pt x="2233" y="2060"/>
                  </a:lnTo>
                  <a:lnTo>
                    <a:pt x="2233" y="2060"/>
                  </a:lnTo>
                  <a:lnTo>
                    <a:pt x="2234" y="2060"/>
                  </a:lnTo>
                  <a:lnTo>
                    <a:pt x="2234" y="2060"/>
                  </a:lnTo>
                  <a:lnTo>
                    <a:pt x="2235" y="2060"/>
                  </a:lnTo>
                  <a:lnTo>
                    <a:pt x="2235" y="2060"/>
                  </a:lnTo>
                  <a:lnTo>
                    <a:pt x="2236" y="2060"/>
                  </a:lnTo>
                  <a:lnTo>
                    <a:pt x="2236" y="2060"/>
                  </a:lnTo>
                  <a:lnTo>
                    <a:pt x="2237" y="2060"/>
                  </a:lnTo>
                  <a:lnTo>
                    <a:pt x="2237" y="2060"/>
                  </a:lnTo>
                  <a:lnTo>
                    <a:pt x="2238" y="2060"/>
                  </a:lnTo>
                  <a:lnTo>
                    <a:pt x="2238" y="2060"/>
                  </a:lnTo>
                  <a:lnTo>
                    <a:pt x="2239" y="2060"/>
                  </a:lnTo>
                  <a:lnTo>
                    <a:pt x="2239" y="2060"/>
                  </a:lnTo>
                  <a:lnTo>
                    <a:pt x="2240" y="2060"/>
                  </a:lnTo>
                  <a:lnTo>
                    <a:pt x="2240" y="2060"/>
                  </a:lnTo>
                  <a:lnTo>
                    <a:pt x="2241" y="2060"/>
                  </a:lnTo>
                  <a:lnTo>
                    <a:pt x="2241" y="2060"/>
                  </a:lnTo>
                  <a:lnTo>
                    <a:pt x="2242" y="2060"/>
                  </a:lnTo>
                  <a:lnTo>
                    <a:pt x="2242" y="2060"/>
                  </a:lnTo>
                  <a:lnTo>
                    <a:pt x="2243" y="2060"/>
                  </a:lnTo>
                  <a:lnTo>
                    <a:pt x="2243" y="2060"/>
                  </a:lnTo>
                  <a:lnTo>
                    <a:pt x="2244" y="2060"/>
                  </a:lnTo>
                  <a:lnTo>
                    <a:pt x="2244" y="2060"/>
                  </a:lnTo>
                  <a:lnTo>
                    <a:pt x="2245" y="2060"/>
                  </a:lnTo>
                  <a:lnTo>
                    <a:pt x="2245" y="2060"/>
                  </a:lnTo>
                  <a:lnTo>
                    <a:pt x="2246" y="2060"/>
                  </a:lnTo>
                  <a:lnTo>
                    <a:pt x="2246" y="2060"/>
                  </a:lnTo>
                  <a:lnTo>
                    <a:pt x="2247" y="2060"/>
                  </a:lnTo>
                  <a:lnTo>
                    <a:pt x="2247" y="2060"/>
                  </a:lnTo>
                  <a:lnTo>
                    <a:pt x="2248" y="2060"/>
                  </a:lnTo>
                  <a:lnTo>
                    <a:pt x="2248" y="2060"/>
                  </a:lnTo>
                  <a:lnTo>
                    <a:pt x="2249" y="2060"/>
                  </a:lnTo>
                  <a:lnTo>
                    <a:pt x="2249" y="2060"/>
                  </a:lnTo>
                  <a:lnTo>
                    <a:pt x="2250" y="2060"/>
                  </a:lnTo>
                  <a:lnTo>
                    <a:pt x="2250" y="2060"/>
                  </a:lnTo>
                  <a:lnTo>
                    <a:pt x="2251" y="2060"/>
                  </a:lnTo>
                  <a:lnTo>
                    <a:pt x="2251" y="2060"/>
                  </a:lnTo>
                  <a:lnTo>
                    <a:pt x="2252" y="2060"/>
                  </a:lnTo>
                  <a:lnTo>
                    <a:pt x="2252" y="2060"/>
                  </a:lnTo>
                  <a:lnTo>
                    <a:pt x="2253" y="2060"/>
                  </a:lnTo>
                  <a:lnTo>
                    <a:pt x="2253" y="2060"/>
                  </a:lnTo>
                  <a:lnTo>
                    <a:pt x="2254" y="2060"/>
                  </a:lnTo>
                  <a:lnTo>
                    <a:pt x="2254" y="2060"/>
                  </a:lnTo>
                  <a:lnTo>
                    <a:pt x="2255" y="2060"/>
                  </a:lnTo>
                  <a:lnTo>
                    <a:pt x="2255" y="2060"/>
                  </a:lnTo>
                  <a:lnTo>
                    <a:pt x="2256" y="2060"/>
                  </a:lnTo>
                  <a:lnTo>
                    <a:pt x="2256" y="2060"/>
                  </a:lnTo>
                  <a:lnTo>
                    <a:pt x="2257" y="2060"/>
                  </a:lnTo>
                  <a:lnTo>
                    <a:pt x="2257" y="2060"/>
                  </a:lnTo>
                  <a:lnTo>
                    <a:pt x="2258" y="2060"/>
                  </a:lnTo>
                  <a:lnTo>
                    <a:pt x="2258" y="2060"/>
                  </a:lnTo>
                  <a:lnTo>
                    <a:pt x="2259" y="2060"/>
                  </a:lnTo>
                  <a:lnTo>
                    <a:pt x="2259" y="2060"/>
                  </a:lnTo>
                  <a:lnTo>
                    <a:pt x="2260" y="2060"/>
                  </a:lnTo>
                  <a:lnTo>
                    <a:pt x="2260" y="2060"/>
                  </a:lnTo>
                  <a:lnTo>
                    <a:pt x="2261" y="2060"/>
                  </a:lnTo>
                  <a:lnTo>
                    <a:pt x="2261" y="2060"/>
                  </a:lnTo>
                  <a:lnTo>
                    <a:pt x="2262" y="2060"/>
                  </a:lnTo>
                  <a:lnTo>
                    <a:pt x="2262" y="2060"/>
                  </a:lnTo>
                  <a:lnTo>
                    <a:pt x="2263" y="2060"/>
                  </a:lnTo>
                  <a:lnTo>
                    <a:pt x="2263" y="2060"/>
                  </a:lnTo>
                  <a:lnTo>
                    <a:pt x="2264" y="2060"/>
                  </a:lnTo>
                  <a:lnTo>
                    <a:pt x="2264" y="2060"/>
                  </a:lnTo>
                  <a:lnTo>
                    <a:pt x="2265" y="2060"/>
                  </a:lnTo>
                  <a:lnTo>
                    <a:pt x="2265" y="2060"/>
                  </a:lnTo>
                  <a:lnTo>
                    <a:pt x="2266" y="2060"/>
                  </a:lnTo>
                  <a:lnTo>
                    <a:pt x="2266" y="2060"/>
                  </a:lnTo>
                  <a:lnTo>
                    <a:pt x="2267" y="2060"/>
                  </a:lnTo>
                  <a:lnTo>
                    <a:pt x="2267" y="2060"/>
                  </a:lnTo>
                  <a:lnTo>
                    <a:pt x="2268" y="2060"/>
                  </a:lnTo>
                  <a:lnTo>
                    <a:pt x="2268" y="2060"/>
                  </a:lnTo>
                  <a:lnTo>
                    <a:pt x="2269" y="2060"/>
                  </a:lnTo>
                  <a:lnTo>
                    <a:pt x="2269" y="2060"/>
                  </a:lnTo>
                  <a:lnTo>
                    <a:pt x="2270" y="2060"/>
                  </a:lnTo>
                  <a:lnTo>
                    <a:pt x="2270" y="2060"/>
                  </a:lnTo>
                  <a:lnTo>
                    <a:pt x="2271" y="2060"/>
                  </a:lnTo>
                  <a:lnTo>
                    <a:pt x="2271" y="2060"/>
                  </a:lnTo>
                  <a:lnTo>
                    <a:pt x="2272" y="2060"/>
                  </a:lnTo>
                  <a:lnTo>
                    <a:pt x="2272" y="2060"/>
                  </a:lnTo>
                  <a:lnTo>
                    <a:pt x="2273" y="2060"/>
                  </a:lnTo>
                  <a:lnTo>
                    <a:pt x="2273" y="2060"/>
                  </a:lnTo>
                  <a:lnTo>
                    <a:pt x="2274" y="2060"/>
                  </a:lnTo>
                  <a:lnTo>
                    <a:pt x="2274" y="2060"/>
                  </a:lnTo>
                  <a:lnTo>
                    <a:pt x="2275" y="2060"/>
                  </a:lnTo>
                  <a:lnTo>
                    <a:pt x="2275" y="2060"/>
                  </a:lnTo>
                  <a:lnTo>
                    <a:pt x="2276" y="2060"/>
                  </a:lnTo>
                  <a:lnTo>
                    <a:pt x="2276" y="2060"/>
                  </a:lnTo>
                  <a:lnTo>
                    <a:pt x="2277" y="2060"/>
                  </a:lnTo>
                  <a:lnTo>
                    <a:pt x="2277" y="2060"/>
                  </a:lnTo>
                  <a:lnTo>
                    <a:pt x="2278" y="2060"/>
                  </a:lnTo>
                  <a:lnTo>
                    <a:pt x="2278" y="2060"/>
                  </a:lnTo>
                  <a:lnTo>
                    <a:pt x="2279" y="2060"/>
                  </a:lnTo>
                  <a:lnTo>
                    <a:pt x="2279" y="2060"/>
                  </a:lnTo>
                  <a:lnTo>
                    <a:pt x="2280" y="2060"/>
                  </a:lnTo>
                  <a:lnTo>
                    <a:pt x="2280" y="2060"/>
                  </a:lnTo>
                  <a:lnTo>
                    <a:pt x="2281" y="2060"/>
                  </a:lnTo>
                  <a:lnTo>
                    <a:pt x="2281" y="2060"/>
                  </a:lnTo>
                  <a:lnTo>
                    <a:pt x="2282" y="2060"/>
                  </a:lnTo>
                  <a:lnTo>
                    <a:pt x="2282" y="2060"/>
                  </a:lnTo>
                  <a:lnTo>
                    <a:pt x="2283" y="2060"/>
                  </a:lnTo>
                  <a:lnTo>
                    <a:pt x="2283" y="2060"/>
                  </a:lnTo>
                  <a:lnTo>
                    <a:pt x="2284" y="2060"/>
                  </a:lnTo>
                  <a:lnTo>
                    <a:pt x="2284" y="2060"/>
                  </a:lnTo>
                  <a:lnTo>
                    <a:pt x="2285" y="2060"/>
                  </a:lnTo>
                  <a:lnTo>
                    <a:pt x="2285" y="2060"/>
                  </a:lnTo>
                  <a:lnTo>
                    <a:pt x="2286" y="2060"/>
                  </a:lnTo>
                  <a:lnTo>
                    <a:pt x="2286" y="2060"/>
                  </a:lnTo>
                  <a:lnTo>
                    <a:pt x="2287" y="2060"/>
                  </a:lnTo>
                  <a:lnTo>
                    <a:pt x="2287" y="2060"/>
                  </a:lnTo>
                  <a:lnTo>
                    <a:pt x="2288" y="2060"/>
                  </a:lnTo>
                  <a:lnTo>
                    <a:pt x="2288" y="2060"/>
                  </a:lnTo>
                  <a:lnTo>
                    <a:pt x="2289" y="2060"/>
                  </a:lnTo>
                  <a:lnTo>
                    <a:pt x="2289" y="2060"/>
                  </a:lnTo>
                  <a:lnTo>
                    <a:pt x="2290" y="2060"/>
                  </a:lnTo>
                  <a:lnTo>
                    <a:pt x="2290" y="2060"/>
                  </a:lnTo>
                  <a:lnTo>
                    <a:pt x="2291" y="2060"/>
                  </a:lnTo>
                  <a:lnTo>
                    <a:pt x="2291" y="2060"/>
                  </a:lnTo>
                  <a:lnTo>
                    <a:pt x="2292" y="2060"/>
                  </a:lnTo>
                  <a:lnTo>
                    <a:pt x="2292" y="2060"/>
                  </a:lnTo>
                  <a:lnTo>
                    <a:pt x="2293" y="2060"/>
                  </a:lnTo>
                  <a:lnTo>
                    <a:pt x="2293" y="2060"/>
                  </a:lnTo>
                  <a:lnTo>
                    <a:pt x="2294" y="2060"/>
                  </a:lnTo>
                  <a:lnTo>
                    <a:pt x="2294" y="2060"/>
                  </a:lnTo>
                  <a:lnTo>
                    <a:pt x="2295" y="2060"/>
                  </a:lnTo>
                  <a:lnTo>
                    <a:pt x="2295" y="2060"/>
                  </a:lnTo>
                  <a:lnTo>
                    <a:pt x="2296" y="2060"/>
                  </a:lnTo>
                  <a:lnTo>
                    <a:pt x="2296" y="2060"/>
                  </a:lnTo>
                  <a:lnTo>
                    <a:pt x="2297" y="2060"/>
                  </a:lnTo>
                  <a:lnTo>
                    <a:pt x="2297" y="2060"/>
                  </a:lnTo>
                  <a:lnTo>
                    <a:pt x="2298" y="2060"/>
                  </a:lnTo>
                  <a:lnTo>
                    <a:pt x="2298" y="2060"/>
                  </a:lnTo>
                  <a:lnTo>
                    <a:pt x="2299" y="2060"/>
                  </a:lnTo>
                  <a:lnTo>
                    <a:pt x="2299" y="2060"/>
                  </a:lnTo>
                  <a:lnTo>
                    <a:pt x="2300" y="2060"/>
                  </a:lnTo>
                  <a:lnTo>
                    <a:pt x="2300" y="2060"/>
                  </a:lnTo>
                  <a:lnTo>
                    <a:pt x="2301" y="2060"/>
                  </a:lnTo>
                  <a:lnTo>
                    <a:pt x="2301" y="2060"/>
                  </a:lnTo>
                  <a:lnTo>
                    <a:pt x="2302" y="2060"/>
                  </a:lnTo>
                  <a:lnTo>
                    <a:pt x="2302" y="2060"/>
                  </a:lnTo>
                  <a:lnTo>
                    <a:pt x="2303" y="2060"/>
                  </a:lnTo>
                  <a:lnTo>
                    <a:pt x="2303" y="2060"/>
                  </a:lnTo>
                  <a:lnTo>
                    <a:pt x="2304" y="2060"/>
                  </a:lnTo>
                  <a:lnTo>
                    <a:pt x="2304" y="2060"/>
                  </a:lnTo>
                  <a:lnTo>
                    <a:pt x="2305" y="2060"/>
                  </a:lnTo>
                  <a:lnTo>
                    <a:pt x="2305" y="2060"/>
                  </a:lnTo>
                  <a:lnTo>
                    <a:pt x="2306" y="2060"/>
                  </a:lnTo>
                  <a:lnTo>
                    <a:pt x="2306" y="2060"/>
                  </a:lnTo>
                  <a:lnTo>
                    <a:pt x="2307" y="2060"/>
                  </a:lnTo>
                  <a:lnTo>
                    <a:pt x="2307" y="2060"/>
                  </a:lnTo>
                  <a:lnTo>
                    <a:pt x="2308" y="2060"/>
                  </a:lnTo>
                  <a:lnTo>
                    <a:pt x="2308" y="2060"/>
                  </a:lnTo>
                  <a:lnTo>
                    <a:pt x="2309" y="2060"/>
                  </a:lnTo>
                  <a:lnTo>
                    <a:pt x="2309" y="2060"/>
                  </a:lnTo>
                  <a:lnTo>
                    <a:pt x="2310" y="2060"/>
                  </a:lnTo>
                  <a:lnTo>
                    <a:pt x="2310" y="2060"/>
                  </a:lnTo>
                  <a:lnTo>
                    <a:pt x="2311" y="2060"/>
                  </a:lnTo>
                  <a:lnTo>
                    <a:pt x="2311" y="2060"/>
                  </a:lnTo>
                  <a:lnTo>
                    <a:pt x="2312" y="2060"/>
                  </a:lnTo>
                  <a:lnTo>
                    <a:pt x="2312" y="2060"/>
                  </a:lnTo>
                  <a:lnTo>
                    <a:pt x="2313" y="2060"/>
                  </a:lnTo>
                  <a:lnTo>
                    <a:pt x="2313" y="2060"/>
                  </a:lnTo>
                  <a:lnTo>
                    <a:pt x="2314" y="2060"/>
                  </a:lnTo>
                  <a:lnTo>
                    <a:pt x="2314" y="2060"/>
                  </a:lnTo>
                  <a:lnTo>
                    <a:pt x="2315" y="2060"/>
                  </a:lnTo>
                  <a:lnTo>
                    <a:pt x="2315" y="2060"/>
                  </a:lnTo>
                  <a:lnTo>
                    <a:pt x="2316" y="2060"/>
                  </a:lnTo>
                  <a:lnTo>
                    <a:pt x="2316" y="2060"/>
                  </a:lnTo>
                  <a:lnTo>
                    <a:pt x="2317" y="2060"/>
                  </a:lnTo>
                  <a:lnTo>
                    <a:pt x="2317" y="2060"/>
                  </a:lnTo>
                  <a:lnTo>
                    <a:pt x="2318" y="2060"/>
                  </a:lnTo>
                  <a:lnTo>
                    <a:pt x="2318" y="2060"/>
                  </a:lnTo>
                  <a:lnTo>
                    <a:pt x="2319" y="2060"/>
                  </a:lnTo>
                  <a:lnTo>
                    <a:pt x="2319" y="2060"/>
                  </a:lnTo>
                  <a:lnTo>
                    <a:pt x="2320" y="2060"/>
                  </a:lnTo>
                  <a:lnTo>
                    <a:pt x="2320" y="2060"/>
                  </a:lnTo>
                  <a:lnTo>
                    <a:pt x="2321" y="2060"/>
                  </a:lnTo>
                  <a:lnTo>
                    <a:pt x="2321" y="2060"/>
                  </a:lnTo>
                  <a:lnTo>
                    <a:pt x="2322" y="2060"/>
                  </a:lnTo>
                  <a:lnTo>
                    <a:pt x="2322" y="2060"/>
                  </a:lnTo>
                  <a:lnTo>
                    <a:pt x="2323" y="2060"/>
                  </a:lnTo>
                  <a:lnTo>
                    <a:pt x="2324" y="2060"/>
                  </a:lnTo>
                  <a:lnTo>
                    <a:pt x="2324" y="2060"/>
                  </a:lnTo>
                  <a:lnTo>
                    <a:pt x="2325" y="2060"/>
                  </a:lnTo>
                  <a:lnTo>
                    <a:pt x="2325" y="2060"/>
                  </a:lnTo>
                  <a:lnTo>
                    <a:pt x="2326" y="2060"/>
                  </a:lnTo>
                  <a:lnTo>
                    <a:pt x="2326" y="2060"/>
                  </a:lnTo>
                  <a:lnTo>
                    <a:pt x="2327" y="2060"/>
                  </a:lnTo>
                  <a:lnTo>
                    <a:pt x="2327" y="2060"/>
                  </a:lnTo>
                  <a:lnTo>
                    <a:pt x="2328" y="2060"/>
                  </a:lnTo>
                  <a:lnTo>
                    <a:pt x="2328" y="2060"/>
                  </a:lnTo>
                  <a:lnTo>
                    <a:pt x="2329" y="2060"/>
                  </a:lnTo>
                  <a:lnTo>
                    <a:pt x="2329" y="2060"/>
                  </a:lnTo>
                  <a:lnTo>
                    <a:pt x="2330" y="2060"/>
                  </a:lnTo>
                  <a:lnTo>
                    <a:pt x="2330" y="2060"/>
                  </a:lnTo>
                  <a:lnTo>
                    <a:pt x="2331" y="2060"/>
                  </a:lnTo>
                  <a:lnTo>
                    <a:pt x="2331" y="2060"/>
                  </a:lnTo>
                  <a:lnTo>
                    <a:pt x="2332" y="2060"/>
                  </a:lnTo>
                  <a:lnTo>
                    <a:pt x="2332" y="2060"/>
                  </a:lnTo>
                  <a:lnTo>
                    <a:pt x="2333" y="2060"/>
                  </a:lnTo>
                  <a:lnTo>
                    <a:pt x="2333" y="2060"/>
                  </a:lnTo>
                  <a:lnTo>
                    <a:pt x="2334" y="2060"/>
                  </a:lnTo>
                  <a:lnTo>
                    <a:pt x="2334" y="2060"/>
                  </a:lnTo>
                  <a:lnTo>
                    <a:pt x="2335" y="2060"/>
                  </a:lnTo>
                  <a:lnTo>
                    <a:pt x="2335" y="2060"/>
                  </a:lnTo>
                  <a:lnTo>
                    <a:pt x="2336" y="2060"/>
                  </a:lnTo>
                  <a:lnTo>
                    <a:pt x="2336" y="2060"/>
                  </a:lnTo>
                  <a:lnTo>
                    <a:pt x="2337" y="2060"/>
                  </a:lnTo>
                  <a:lnTo>
                    <a:pt x="2337" y="2060"/>
                  </a:lnTo>
                  <a:lnTo>
                    <a:pt x="2337" y="2060"/>
                  </a:lnTo>
                  <a:lnTo>
                    <a:pt x="2338" y="2060"/>
                  </a:lnTo>
                  <a:lnTo>
                    <a:pt x="2339" y="2060"/>
                  </a:lnTo>
                  <a:lnTo>
                    <a:pt x="2339" y="2060"/>
                  </a:lnTo>
                  <a:lnTo>
                    <a:pt x="2339" y="2060"/>
                  </a:lnTo>
                  <a:lnTo>
                    <a:pt x="2340" y="2060"/>
                  </a:lnTo>
                  <a:lnTo>
                    <a:pt x="2341" y="2060"/>
                  </a:lnTo>
                  <a:lnTo>
                    <a:pt x="2341" y="2060"/>
                  </a:lnTo>
                  <a:lnTo>
                    <a:pt x="2342" y="2060"/>
                  </a:lnTo>
                  <a:lnTo>
                    <a:pt x="2342" y="2060"/>
                  </a:lnTo>
                  <a:lnTo>
                    <a:pt x="2343" y="2060"/>
                  </a:lnTo>
                  <a:lnTo>
                    <a:pt x="2343" y="2060"/>
                  </a:lnTo>
                  <a:lnTo>
                    <a:pt x="2344" y="2060"/>
                  </a:lnTo>
                  <a:lnTo>
                    <a:pt x="2344" y="2060"/>
                  </a:lnTo>
                  <a:lnTo>
                    <a:pt x="2345" y="2060"/>
                  </a:lnTo>
                  <a:lnTo>
                    <a:pt x="2345" y="2060"/>
                  </a:lnTo>
                  <a:lnTo>
                    <a:pt x="2346" y="2060"/>
                  </a:lnTo>
                  <a:lnTo>
                    <a:pt x="2346" y="2060"/>
                  </a:lnTo>
                  <a:lnTo>
                    <a:pt x="2347" y="2060"/>
                  </a:lnTo>
                  <a:lnTo>
                    <a:pt x="2347" y="2060"/>
                  </a:lnTo>
                  <a:lnTo>
                    <a:pt x="2348" y="2060"/>
                  </a:lnTo>
                  <a:lnTo>
                    <a:pt x="2348" y="2060"/>
                  </a:lnTo>
                  <a:lnTo>
                    <a:pt x="2349" y="2060"/>
                  </a:lnTo>
                  <a:lnTo>
                    <a:pt x="2349" y="2060"/>
                  </a:lnTo>
                  <a:lnTo>
                    <a:pt x="2350" y="2060"/>
                  </a:lnTo>
                  <a:lnTo>
                    <a:pt x="2350" y="2060"/>
                  </a:lnTo>
                  <a:lnTo>
                    <a:pt x="2351" y="2060"/>
                  </a:lnTo>
                  <a:lnTo>
                    <a:pt x="2351" y="2060"/>
                  </a:lnTo>
                  <a:lnTo>
                    <a:pt x="2352" y="2060"/>
                  </a:lnTo>
                  <a:lnTo>
                    <a:pt x="2352" y="2060"/>
                  </a:lnTo>
                  <a:lnTo>
                    <a:pt x="2353" y="2060"/>
                  </a:lnTo>
                  <a:lnTo>
                    <a:pt x="2353" y="2060"/>
                  </a:lnTo>
                  <a:lnTo>
                    <a:pt x="2354" y="2060"/>
                  </a:lnTo>
                  <a:lnTo>
                    <a:pt x="2354" y="2060"/>
                  </a:lnTo>
                  <a:lnTo>
                    <a:pt x="2355" y="2060"/>
                  </a:lnTo>
                  <a:lnTo>
                    <a:pt x="2355" y="2060"/>
                  </a:lnTo>
                  <a:lnTo>
                    <a:pt x="2356" y="2060"/>
                  </a:lnTo>
                  <a:lnTo>
                    <a:pt x="2356" y="2060"/>
                  </a:lnTo>
                  <a:lnTo>
                    <a:pt x="2357" y="2060"/>
                  </a:lnTo>
                  <a:lnTo>
                    <a:pt x="2357" y="2060"/>
                  </a:lnTo>
                  <a:lnTo>
                    <a:pt x="2358" y="2060"/>
                  </a:lnTo>
                  <a:lnTo>
                    <a:pt x="2358" y="2060"/>
                  </a:lnTo>
                  <a:lnTo>
                    <a:pt x="2359" y="2060"/>
                  </a:lnTo>
                  <a:lnTo>
                    <a:pt x="2359" y="2060"/>
                  </a:lnTo>
                  <a:lnTo>
                    <a:pt x="2360" y="2060"/>
                  </a:lnTo>
                  <a:lnTo>
                    <a:pt x="2360" y="2060"/>
                  </a:lnTo>
                  <a:lnTo>
                    <a:pt x="2361" y="2060"/>
                  </a:lnTo>
                  <a:lnTo>
                    <a:pt x="2361" y="2060"/>
                  </a:lnTo>
                  <a:lnTo>
                    <a:pt x="2362" y="2060"/>
                  </a:lnTo>
                  <a:lnTo>
                    <a:pt x="2362" y="2060"/>
                  </a:lnTo>
                  <a:lnTo>
                    <a:pt x="2362" y="2060"/>
                  </a:lnTo>
                  <a:lnTo>
                    <a:pt x="2363" y="2060"/>
                  </a:lnTo>
                  <a:lnTo>
                    <a:pt x="2364" y="2060"/>
                  </a:lnTo>
                  <a:lnTo>
                    <a:pt x="2364" y="2060"/>
                  </a:lnTo>
                  <a:lnTo>
                    <a:pt x="2364" y="2060"/>
                  </a:lnTo>
                  <a:lnTo>
                    <a:pt x="2365" y="2060"/>
                  </a:lnTo>
                  <a:lnTo>
                    <a:pt x="2366" y="2060"/>
                  </a:lnTo>
                  <a:lnTo>
                    <a:pt x="2366" y="2060"/>
                  </a:lnTo>
                  <a:lnTo>
                    <a:pt x="2367" y="2060"/>
                  </a:lnTo>
                  <a:lnTo>
                    <a:pt x="2367" y="2060"/>
                  </a:lnTo>
                  <a:lnTo>
                    <a:pt x="2368" y="2060"/>
                  </a:lnTo>
                  <a:lnTo>
                    <a:pt x="2368" y="2060"/>
                  </a:lnTo>
                  <a:lnTo>
                    <a:pt x="2369" y="2060"/>
                  </a:lnTo>
                  <a:lnTo>
                    <a:pt x="2369" y="2060"/>
                  </a:lnTo>
                  <a:lnTo>
                    <a:pt x="2370" y="2060"/>
                  </a:lnTo>
                  <a:lnTo>
                    <a:pt x="2370" y="2060"/>
                  </a:lnTo>
                  <a:lnTo>
                    <a:pt x="2371" y="2060"/>
                  </a:lnTo>
                  <a:lnTo>
                    <a:pt x="2371" y="2060"/>
                  </a:lnTo>
                  <a:lnTo>
                    <a:pt x="2372" y="2060"/>
                  </a:lnTo>
                  <a:lnTo>
                    <a:pt x="2372" y="2060"/>
                  </a:lnTo>
                  <a:lnTo>
                    <a:pt x="2373" y="2060"/>
                  </a:lnTo>
                  <a:lnTo>
                    <a:pt x="2373" y="2060"/>
                  </a:lnTo>
                  <a:lnTo>
                    <a:pt x="2374" y="2060"/>
                  </a:lnTo>
                  <a:lnTo>
                    <a:pt x="2374" y="2060"/>
                  </a:lnTo>
                  <a:lnTo>
                    <a:pt x="2375" y="2060"/>
                  </a:lnTo>
                  <a:lnTo>
                    <a:pt x="2375" y="2060"/>
                  </a:lnTo>
                  <a:lnTo>
                    <a:pt x="2376" y="2060"/>
                  </a:lnTo>
                  <a:lnTo>
                    <a:pt x="2376" y="2060"/>
                  </a:lnTo>
                  <a:lnTo>
                    <a:pt x="2377" y="2060"/>
                  </a:lnTo>
                  <a:lnTo>
                    <a:pt x="2377" y="2060"/>
                  </a:lnTo>
                  <a:lnTo>
                    <a:pt x="2378" y="2060"/>
                  </a:lnTo>
                  <a:lnTo>
                    <a:pt x="2378" y="2060"/>
                  </a:lnTo>
                  <a:lnTo>
                    <a:pt x="2379" y="2060"/>
                  </a:lnTo>
                  <a:lnTo>
                    <a:pt x="2379" y="2060"/>
                  </a:lnTo>
                  <a:lnTo>
                    <a:pt x="2380" y="2060"/>
                  </a:lnTo>
                  <a:lnTo>
                    <a:pt x="2380" y="2060"/>
                  </a:lnTo>
                  <a:lnTo>
                    <a:pt x="2381" y="2060"/>
                  </a:lnTo>
                  <a:lnTo>
                    <a:pt x="2381" y="2060"/>
                  </a:lnTo>
                  <a:lnTo>
                    <a:pt x="2382" y="2060"/>
                  </a:lnTo>
                  <a:lnTo>
                    <a:pt x="2382" y="2060"/>
                  </a:lnTo>
                  <a:lnTo>
                    <a:pt x="2383" y="2060"/>
                  </a:lnTo>
                  <a:lnTo>
                    <a:pt x="2383" y="2060"/>
                  </a:lnTo>
                  <a:lnTo>
                    <a:pt x="2384" y="2060"/>
                  </a:lnTo>
                  <a:lnTo>
                    <a:pt x="2384" y="2060"/>
                  </a:lnTo>
                  <a:lnTo>
                    <a:pt x="2385" y="2060"/>
                  </a:lnTo>
                  <a:lnTo>
                    <a:pt x="2385" y="2060"/>
                  </a:lnTo>
                  <a:lnTo>
                    <a:pt x="2385" y="2060"/>
                  </a:lnTo>
                  <a:lnTo>
                    <a:pt x="2386" y="2060"/>
                  </a:lnTo>
                  <a:lnTo>
                    <a:pt x="2387" y="2060"/>
                  </a:lnTo>
                  <a:lnTo>
                    <a:pt x="2387" y="2060"/>
                  </a:lnTo>
                  <a:lnTo>
                    <a:pt x="2387" y="2060"/>
                  </a:lnTo>
                  <a:lnTo>
                    <a:pt x="2388" y="2060"/>
                  </a:lnTo>
                  <a:lnTo>
                    <a:pt x="2389" y="2060"/>
                  </a:lnTo>
                  <a:lnTo>
                    <a:pt x="2389" y="2060"/>
                  </a:lnTo>
                  <a:lnTo>
                    <a:pt x="2389" y="2060"/>
                  </a:lnTo>
                  <a:lnTo>
                    <a:pt x="2390" y="2060"/>
                  </a:lnTo>
                  <a:lnTo>
                    <a:pt x="2391" y="2060"/>
                  </a:lnTo>
                  <a:lnTo>
                    <a:pt x="2391" y="2060"/>
                  </a:lnTo>
                  <a:lnTo>
                    <a:pt x="2392" y="2060"/>
                  </a:lnTo>
                  <a:lnTo>
                    <a:pt x="2392" y="2060"/>
                  </a:lnTo>
                  <a:lnTo>
                    <a:pt x="2393" y="2060"/>
                  </a:lnTo>
                  <a:lnTo>
                    <a:pt x="2393" y="2060"/>
                  </a:lnTo>
                  <a:lnTo>
                    <a:pt x="2394" y="2060"/>
                  </a:lnTo>
                  <a:lnTo>
                    <a:pt x="2394" y="2060"/>
                  </a:lnTo>
                  <a:lnTo>
                    <a:pt x="2395" y="2060"/>
                  </a:lnTo>
                  <a:lnTo>
                    <a:pt x="2395" y="2060"/>
                  </a:lnTo>
                  <a:lnTo>
                    <a:pt x="2396" y="2060"/>
                  </a:lnTo>
                  <a:lnTo>
                    <a:pt x="2396" y="2060"/>
                  </a:lnTo>
                  <a:lnTo>
                    <a:pt x="2397" y="2060"/>
                  </a:lnTo>
                  <a:lnTo>
                    <a:pt x="2397" y="2060"/>
                  </a:lnTo>
                  <a:lnTo>
                    <a:pt x="2398" y="2060"/>
                  </a:lnTo>
                  <a:lnTo>
                    <a:pt x="2398" y="2060"/>
                  </a:lnTo>
                  <a:lnTo>
                    <a:pt x="2399" y="2060"/>
                  </a:lnTo>
                  <a:lnTo>
                    <a:pt x="2399" y="2060"/>
                  </a:lnTo>
                  <a:lnTo>
                    <a:pt x="2400" y="2060"/>
                  </a:lnTo>
                  <a:lnTo>
                    <a:pt x="2400" y="2060"/>
                  </a:lnTo>
                  <a:lnTo>
                    <a:pt x="2401" y="2060"/>
                  </a:lnTo>
                  <a:lnTo>
                    <a:pt x="2401" y="2060"/>
                  </a:lnTo>
                  <a:lnTo>
                    <a:pt x="2402" y="2060"/>
                  </a:lnTo>
                  <a:lnTo>
                    <a:pt x="2402" y="2060"/>
                  </a:lnTo>
                  <a:lnTo>
                    <a:pt x="2403" y="2060"/>
                  </a:lnTo>
                  <a:lnTo>
                    <a:pt x="2403" y="2060"/>
                  </a:lnTo>
                  <a:lnTo>
                    <a:pt x="2404" y="2060"/>
                  </a:lnTo>
                  <a:lnTo>
                    <a:pt x="2404" y="2060"/>
                  </a:lnTo>
                  <a:lnTo>
                    <a:pt x="2405" y="2060"/>
                  </a:lnTo>
                  <a:lnTo>
                    <a:pt x="2405" y="2060"/>
                  </a:lnTo>
                  <a:lnTo>
                    <a:pt x="2406" y="2060"/>
                  </a:lnTo>
                  <a:lnTo>
                    <a:pt x="2406" y="2060"/>
                  </a:lnTo>
                  <a:lnTo>
                    <a:pt x="2407" y="2060"/>
                  </a:lnTo>
                  <a:lnTo>
                    <a:pt x="2407" y="2060"/>
                  </a:lnTo>
                  <a:lnTo>
                    <a:pt x="2408" y="2060"/>
                  </a:lnTo>
                  <a:lnTo>
                    <a:pt x="2408" y="2060"/>
                  </a:lnTo>
                  <a:lnTo>
                    <a:pt x="2409" y="2060"/>
                  </a:lnTo>
                  <a:lnTo>
                    <a:pt x="2409" y="2060"/>
                  </a:lnTo>
                  <a:lnTo>
                    <a:pt x="2410" y="2060"/>
                  </a:lnTo>
                  <a:lnTo>
                    <a:pt x="2410" y="2060"/>
                  </a:lnTo>
                  <a:lnTo>
                    <a:pt x="2410" y="2060"/>
                  </a:lnTo>
                  <a:lnTo>
                    <a:pt x="2411" y="2060"/>
                  </a:lnTo>
                  <a:lnTo>
                    <a:pt x="2412" y="2060"/>
                  </a:lnTo>
                  <a:lnTo>
                    <a:pt x="2412" y="2060"/>
                  </a:lnTo>
                  <a:lnTo>
                    <a:pt x="2412" y="2060"/>
                  </a:lnTo>
                  <a:lnTo>
                    <a:pt x="2413" y="2060"/>
                  </a:lnTo>
                  <a:lnTo>
                    <a:pt x="2414" y="2060"/>
                  </a:lnTo>
                  <a:lnTo>
                    <a:pt x="2414" y="2060"/>
                  </a:lnTo>
                  <a:lnTo>
                    <a:pt x="2415" y="2060"/>
                  </a:lnTo>
                  <a:lnTo>
                    <a:pt x="2415" y="2060"/>
                  </a:lnTo>
                  <a:lnTo>
                    <a:pt x="2416" y="2060"/>
                  </a:lnTo>
                  <a:lnTo>
                    <a:pt x="2416" y="2060"/>
                  </a:lnTo>
                  <a:lnTo>
                    <a:pt x="2417" y="2060"/>
                  </a:lnTo>
                  <a:lnTo>
                    <a:pt x="2417" y="2060"/>
                  </a:lnTo>
                  <a:lnTo>
                    <a:pt x="2418" y="2060"/>
                  </a:lnTo>
                  <a:lnTo>
                    <a:pt x="2418" y="2060"/>
                  </a:lnTo>
                  <a:lnTo>
                    <a:pt x="2419" y="2060"/>
                  </a:lnTo>
                  <a:lnTo>
                    <a:pt x="2419" y="2060"/>
                  </a:lnTo>
                  <a:lnTo>
                    <a:pt x="2420" y="2060"/>
                  </a:lnTo>
                  <a:lnTo>
                    <a:pt x="2420" y="2060"/>
                  </a:lnTo>
                  <a:lnTo>
                    <a:pt x="2421" y="2060"/>
                  </a:lnTo>
                  <a:lnTo>
                    <a:pt x="2421" y="2060"/>
                  </a:lnTo>
                  <a:lnTo>
                    <a:pt x="2422" y="2060"/>
                  </a:lnTo>
                  <a:lnTo>
                    <a:pt x="2422" y="2060"/>
                  </a:lnTo>
                  <a:lnTo>
                    <a:pt x="2423" y="2060"/>
                  </a:lnTo>
                  <a:lnTo>
                    <a:pt x="2423" y="2060"/>
                  </a:lnTo>
                  <a:lnTo>
                    <a:pt x="2424" y="2060"/>
                  </a:lnTo>
                  <a:lnTo>
                    <a:pt x="2424" y="2060"/>
                  </a:lnTo>
                  <a:lnTo>
                    <a:pt x="2425" y="2060"/>
                  </a:lnTo>
                  <a:lnTo>
                    <a:pt x="2425" y="2060"/>
                  </a:lnTo>
                  <a:lnTo>
                    <a:pt x="2426" y="2060"/>
                  </a:lnTo>
                  <a:lnTo>
                    <a:pt x="2426" y="0"/>
                  </a:lnTo>
                  <a:lnTo>
                    <a:pt x="2426" y="2060"/>
                  </a:lnTo>
                  <a:lnTo>
                    <a:pt x="2427" y="2060"/>
                  </a:lnTo>
                  <a:lnTo>
                    <a:pt x="2427" y="2060"/>
                  </a:lnTo>
                  <a:lnTo>
                    <a:pt x="2428" y="2060"/>
                  </a:lnTo>
                  <a:lnTo>
                    <a:pt x="2428" y="0"/>
                  </a:lnTo>
                  <a:lnTo>
                    <a:pt x="2428" y="2060"/>
                  </a:lnTo>
                  <a:lnTo>
                    <a:pt x="2429" y="2060"/>
                  </a:lnTo>
                  <a:lnTo>
                    <a:pt x="2429" y="2060"/>
                  </a:lnTo>
                  <a:lnTo>
                    <a:pt x="2430" y="2060"/>
                  </a:lnTo>
                  <a:lnTo>
                    <a:pt x="2430" y="2060"/>
                  </a:lnTo>
                  <a:lnTo>
                    <a:pt x="2431" y="2060"/>
                  </a:lnTo>
                  <a:lnTo>
                    <a:pt x="2431" y="2060"/>
                  </a:lnTo>
                  <a:lnTo>
                    <a:pt x="2432" y="2060"/>
                  </a:lnTo>
                  <a:lnTo>
                    <a:pt x="2432" y="2060"/>
                  </a:lnTo>
                  <a:lnTo>
                    <a:pt x="2433" y="2060"/>
                  </a:lnTo>
                  <a:lnTo>
                    <a:pt x="2433" y="2060"/>
                  </a:lnTo>
                  <a:lnTo>
                    <a:pt x="2433" y="2060"/>
                  </a:lnTo>
                  <a:lnTo>
                    <a:pt x="2434" y="2060"/>
                  </a:lnTo>
                  <a:lnTo>
                    <a:pt x="2435" y="2060"/>
                  </a:lnTo>
                  <a:lnTo>
                    <a:pt x="2435" y="2060"/>
                  </a:lnTo>
                  <a:lnTo>
                    <a:pt x="2435" y="2060"/>
                  </a:lnTo>
                  <a:lnTo>
                    <a:pt x="2436" y="2060"/>
                  </a:lnTo>
                  <a:lnTo>
                    <a:pt x="2437" y="2060"/>
                  </a:lnTo>
                  <a:lnTo>
                    <a:pt x="2437" y="2060"/>
                  </a:lnTo>
                  <a:lnTo>
                    <a:pt x="2437" y="2060"/>
                  </a:lnTo>
                  <a:lnTo>
                    <a:pt x="2438" y="2060"/>
                  </a:lnTo>
                  <a:lnTo>
                    <a:pt x="2439" y="2060"/>
                  </a:lnTo>
                  <a:lnTo>
                    <a:pt x="2439" y="2060"/>
                  </a:lnTo>
                  <a:lnTo>
                    <a:pt x="2440" y="2060"/>
                  </a:lnTo>
                  <a:lnTo>
                    <a:pt x="2440" y="2060"/>
                  </a:lnTo>
                  <a:lnTo>
                    <a:pt x="2441" y="2060"/>
                  </a:lnTo>
                  <a:lnTo>
                    <a:pt x="2441" y="2060"/>
                  </a:lnTo>
                  <a:lnTo>
                    <a:pt x="2442" y="2060"/>
                  </a:lnTo>
                  <a:lnTo>
                    <a:pt x="2442" y="2060"/>
                  </a:lnTo>
                  <a:lnTo>
                    <a:pt x="2443" y="2060"/>
                  </a:lnTo>
                  <a:lnTo>
                    <a:pt x="2443" y="2060"/>
                  </a:lnTo>
                  <a:lnTo>
                    <a:pt x="2444" y="2060"/>
                  </a:lnTo>
                  <a:lnTo>
                    <a:pt x="2444" y="2060"/>
                  </a:lnTo>
                  <a:lnTo>
                    <a:pt x="2445" y="2060"/>
                  </a:lnTo>
                  <a:lnTo>
                    <a:pt x="2445" y="2060"/>
                  </a:lnTo>
                  <a:lnTo>
                    <a:pt x="2446" y="2060"/>
                  </a:lnTo>
                  <a:lnTo>
                    <a:pt x="2446" y="2060"/>
                  </a:lnTo>
                  <a:lnTo>
                    <a:pt x="2447" y="2060"/>
                  </a:lnTo>
                  <a:lnTo>
                    <a:pt x="2447" y="2060"/>
                  </a:lnTo>
                  <a:lnTo>
                    <a:pt x="2448" y="2060"/>
                  </a:lnTo>
                  <a:lnTo>
                    <a:pt x="2448" y="2060"/>
                  </a:lnTo>
                  <a:lnTo>
                    <a:pt x="2449" y="2060"/>
                  </a:lnTo>
                  <a:lnTo>
                    <a:pt x="2449" y="2060"/>
                  </a:lnTo>
                  <a:lnTo>
                    <a:pt x="2450" y="2060"/>
                  </a:lnTo>
                  <a:lnTo>
                    <a:pt x="2450" y="2060"/>
                  </a:lnTo>
                  <a:lnTo>
                    <a:pt x="2451" y="2060"/>
                  </a:lnTo>
                  <a:lnTo>
                    <a:pt x="2451" y="2060"/>
                  </a:lnTo>
                  <a:lnTo>
                    <a:pt x="2452" y="2060"/>
                  </a:lnTo>
                  <a:lnTo>
                    <a:pt x="2452" y="2060"/>
                  </a:lnTo>
                  <a:lnTo>
                    <a:pt x="2453" y="2060"/>
                  </a:lnTo>
                  <a:lnTo>
                    <a:pt x="2453" y="2060"/>
                  </a:lnTo>
                  <a:lnTo>
                    <a:pt x="2454" y="2060"/>
                  </a:lnTo>
                  <a:lnTo>
                    <a:pt x="2454" y="2060"/>
                  </a:lnTo>
                  <a:lnTo>
                    <a:pt x="2455" y="2060"/>
                  </a:lnTo>
                  <a:lnTo>
                    <a:pt x="2455" y="2060"/>
                  </a:lnTo>
                  <a:lnTo>
                    <a:pt x="2456" y="2060"/>
                  </a:lnTo>
                  <a:lnTo>
                    <a:pt x="2456" y="2060"/>
                  </a:lnTo>
                  <a:lnTo>
                    <a:pt x="2457" y="2060"/>
                  </a:lnTo>
                  <a:lnTo>
                    <a:pt x="2457" y="2060"/>
                  </a:lnTo>
                  <a:lnTo>
                    <a:pt x="2458" y="2060"/>
                  </a:lnTo>
                  <a:lnTo>
                    <a:pt x="2458" y="2060"/>
                  </a:lnTo>
                  <a:lnTo>
                    <a:pt x="2458" y="2060"/>
                  </a:lnTo>
                  <a:lnTo>
                    <a:pt x="2459" y="2060"/>
                  </a:lnTo>
                  <a:lnTo>
                    <a:pt x="2460" y="2060"/>
                  </a:lnTo>
                  <a:lnTo>
                    <a:pt x="2460" y="2060"/>
                  </a:lnTo>
                  <a:lnTo>
                    <a:pt x="2460" y="2060"/>
                  </a:lnTo>
                  <a:lnTo>
                    <a:pt x="2461" y="2060"/>
                  </a:lnTo>
                  <a:lnTo>
                    <a:pt x="2462" y="2060"/>
                  </a:lnTo>
                  <a:lnTo>
                    <a:pt x="2462" y="2060"/>
                  </a:lnTo>
                  <a:lnTo>
                    <a:pt x="2463" y="2060"/>
                  </a:lnTo>
                  <a:lnTo>
                    <a:pt x="2463" y="2060"/>
                  </a:lnTo>
                  <a:lnTo>
                    <a:pt x="2464" y="2060"/>
                  </a:lnTo>
                  <a:lnTo>
                    <a:pt x="2464" y="2060"/>
                  </a:lnTo>
                  <a:lnTo>
                    <a:pt x="2465" y="2060"/>
                  </a:lnTo>
                  <a:lnTo>
                    <a:pt x="2465" y="2060"/>
                  </a:lnTo>
                  <a:lnTo>
                    <a:pt x="2466" y="2060"/>
                  </a:lnTo>
                  <a:lnTo>
                    <a:pt x="2466" y="2060"/>
                  </a:lnTo>
                  <a:lnTo>
                    <a:pt x="2467" y="2060"/>
                  </a:lnTo>
                  <a:lnTo>
                    <a:pt x="2467" y="2060"/>
                  </a:lnTo>
                  <a:lnTo>
                    <a:pt x="2468" y="2060"/>
                  </a:lnTo>
                  <a:lnTo>
                    <a:pt x="2468" y="2060"/>
                  </a:lnTo>
                  <a:lnTo>
                    <a:pt x="2469" y="2060"/>
                  </a:lnTo>
                  <a:lnTo>
                    <a:pt x="2469" y="2060"/>
                  </a:lnTo>
                  <a:lnTo>
                    <a:pt x="2470" y="2060"/>
                  </a:lnTo>
                  <a:lnTo>
                    <a:pt x="2470" y="2060"/>
                  </a:lnTo>
                  <a:lnTo>
                    <a:pt x="2471" y="2060"/>
                  </a:lnTo>
                  <a:lnTo>
                    <a:pt x="2471" y="2060"/>
                  </a:lnTo>
                  <a:lnTo>
                    <a:pt x="2472" y="2060"/>
                  </a:lnTo>
                  <a:lnTo>
                    <a:pt x="2472" y="2060"/>
                  </a:lnTo>
                  <a:lnTo>
                    <a:pt x="2473" y="2060"/>
                  </a:lnTo>
                  <a:lnTo>
                    <a:pt x="2473" y="2060"/>
                  </a:lnTo>
                  <a:lnTo>
                    <a:pt x="2474" y="2060"/>
                  </a:lnTo>
                  <a:lnTo>
                    <a:pt x="2474" y="2060"/>
                  </a:lnTo>
                  <a:lnTo>
                    <a:pt x="2475" y="2060"/>
                  </a:lnTo>
                  <a:lnTo>
                    <a:pt x="2475" y="2060"/>
                  </a:lnTo>
                  <a:lnTo>
                    <a:pt x="2476" y="2060"/>
                  </a:lnTo>
                  <a:lnTo>
                    <a:pt x="2476" y="2060"/>
                  </a:lnTo>
                  <a:lnTo>
                    <a:pt x="2477" y="2060"/>
                  </a:lnTo>
                  <a:lnTo>
                    <a:pt x="2477" y="2060"/>
                  </a:lnTo>
                  <a:lnTo>
                    <a:pt x="2478" y="2060"/>
                  </a:lnTo>
                  <a:lnTo>
                    <a:pt x="2478" y="2060"/>
                  </a:lnTo>
                  <a:lnTo>
                    <a:pt x="2479" y="2060"/>
                  </a:lnTo>
                  <a:lnTo>
                    <a:pt x="2479" y="2060"/>
                  </a:lnTo>
                  <a:lnTo>
                    <a:pt x="2480" y="2060"/>
                  </a:lnTo>
                  <a:lnTo>
                    <a:pt x="2480" y="2060"/>
                  </a:lnTo>
                  <a:lnTo>
                    <a:pt x="2481" y="2060"/>
                  </a:lnTo>
                  <a:lnTo>
                    <a:pt x="2481" y="2060"/>
                  </a:lnTo>
                  <a:lnTo>
                    <a:pt x="2482" y="2060"/>
                  </a:lnTo>
                  <a:lnTo>
                    <a:pt x="2482" y="2060"/>
                  </a:lnTo>
                  <a:lnTo>
                    <a:pt x="2483" y="2060"/>
                  </a:lnTo>
                  <a:lnTo>
                    <a:pt x="2483" y="2060"/>
                  </a:lnTo>
                  <a:lnTo>
                    <a:pt x="2483" y="2060"/>
                  </a:lnTo>
                  <a:lnTo>
                    <a:pt x="2484" y="2060"/>
                  </a:lnTo>
                  <a:lnTo>
                    <a:pt x="2485" y="2060"/>
                  </a:lnTo>
                  <a:lnTo>
                    <a:pt x="2485" y="2060"/>
                  </a:lnTo>
                  <a:lnTo>
                    <a:pt x="2485" y="2060"/>
                  </a:lnTo>
                  <a:lnTo>
                    <a:pt x="2486" y="2060"/>
                  </a:lnTo>
                  <a:lnTo>
                    <a:pt x="2487" y="2060"/>
                  </a:lnTo>
                  <a:lnTo>
                    <a:pt x="2487" y="2060"/>
                  </a:lnTo>
                  <a:lnTo>
                    <a:pt x="2488" y="2060"/>
                  </a:lnTo>
                  <a:lnTo>
                    <a:pt x="2488" y="2060"/>
                  </a:lnTo>
                  <a:lnTo>
                    <a:pt x="2489" y="2060"/>
                  </a:lnTo>
                  <a:lnTo>
                    <a:pt x="2489" y="2060"/>
                  </a:lnTo>
                  <a:lnTo>
                    <a:pt x="2490" y="2060"/>
                  </a:lnTo>
                  <a:lnTo>
                    <a:pt x="2490" y="2060"/>
                  </a:lnTo>
                  <a:lnTo>
                    <a:pt x="2491" y="2060"/>
                  </a:lnTo>
                  <a:lnTo>
                    <a:pt x="2491" y="2060"/>
                  </a:lnTo>
                  <a:lnTo>
                    <a:pt x="2492" y="2060"/>
                  </a:lnTo>
                  <a:lnTo>
                    <a:pt x="2492" y="2060"/>
                  </a:lnTo>
                  <a:lnTo>
                    <a:pt x="2493" y="2060"/>
                  </a:lnTo>
                  <a:lnTo>
                    <a:pt x="2493" y="2060"/>
                  </a:lnTo>
                </a:path>
              </a:pathLst>
            </a:custGeom>
            <a:noFill/>
            <a:ln w="28575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9150727-48DC-470F-BF55-045FFC5A70FF}"/>
                </a:ext>
              </a:extLst>
            </p:cNvPr>
            <p:cNvSpPr txBox="1"/>
            <p:nvPr/>
          </p:nvSpPr>
          <p:spPr>
            <a:xfrm>
              <a:off x="1222688" y="1509246"/>
              <a:ext cx="60953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M19 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</a:rPr>
                <a:t>OmniAnomaly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/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</a:rPr>
                <a:t>ServerMachineDataset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/test/machine-3-11.txt , Column 19)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4242B06-3250-48C9-9C07-EC90CDD73844}"/>
                </a:ext>
              </a:extLst>
            </p:cNvPr>
            <p:cNvSpPr txBox="1"/>
            <p:nvPr/>
          </p:nvSpPr>
          <p:spPr>
            <a:xfrm>
              <a:off x="10207723" y="2976731"/>
              <a:ext cx="141549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diff(M19) &gt; 0.1</a:t>
              </a:r>
            </a:p>
          </p:txBody>
        </p:sp>
        <p:sp>
          <p:nvSpPr>
            <p:cNvPr id="195" name="Freeform 184">
              <a:extLst>
                <a:ext uri="{FF2B5EF4-FFF2-40B4-BE49-F238E27FC236}">
                  <a16:creationId xmlns:a16="http://schemas.microsoft.com/office/drawing/2014/main" id="{AB5DE5F5-617B-43AD-86C0-0D92AEC0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3258216"/>
              <a:ext cx="9061446" cy="93663"/>
            </a:xfrm>
            <a:custGeom>
              <a:avLst/>
              <a:gdLst>
                <a:gd name="T0" fmla="*/ 39 w 2493"/>
                <a:gd name="T1" fmla="*/ 2060 h 2060"/>
                <a:gd name="T2" fmla="*/ 78 w 2493"/>
                <a:gd name="T3" fmla="*/ 2060 h 2060"/>
                <a:gd name="T4" fmla="*/ 117 w 2493"/>
                <a:gd name="T5" fmla="*/ 2060 h 2060"/>
                <a:gd name="T6" fmla="*/ 156 w 2493"/>
                <a:gd name="T7" fmla="*/ 2060 h 2060"/>
                <a:gd name="T8" fmla="*/ 195 w 2493"/>
                <a:gd name="T9" fmla="*/ 2060 h 2060"/>
                <a:gd name="T10" fmla="*/ 234 w 2493"/>
                <a:gd name="T11" fmla="*/ 2060 h 2060"/>
                <a:gd name="T12" fmla="*/ 273 w 2493"/>
                <a:gd name="T13" fmla="*/ 2060 h 2060"/>
                <a:gd name="T14" fmla="*/ 312 w 2493"/>
                <a:gd name="T15" fmla="*/ 2060 h 2060"/>
                <a:gd name="T16" fmla="*/ 351 w 2493"/>
                <a:gd name="T17" fmla="*/ 2060 h 2060"/>
                <a:gd name="T18" fmla="*/ 390 w 2493"/>
                <a:gd name="T19" fmla="*/ 2060 h 2060"/>
                <a:gd name="T20" fmla="*/ 429 w 2493"/>
                <a:gd name="T21" fmla="*/ 2060 h 2060"/>
                <a:gd name="T22" fmla="*/ 468 w 2493"/>
                <a:gd name="T23" fmla="*/ 2060 h 2060"/>
                <a:gd name="T24" fmla="*/ 507 w 2493"/>
                <a:gd name="T25" fmla="*/ 2060 h 2060"/>
                <a:gd name="T26" fmla="*/ 546 w 2493"/>
                <a:gd name="T27" fmla="*/ 2060 h 2060"/>
                <a:gd name="T28" fmla="*/ 585 w 2493"/>
                <a:gd name="T29" fmla="*/ 2060 h 2060"/>
                <a:gd name="T30" fmla="*/ 624 w 2493"/>
                <a:gd name="T31" fmla="*/ 2060 h 2060"/>
                <a:gd name="T32" fmla="*/ 663 w 2493"/>
                <a:gd name="T33" fmla="*/ 2060 h 2060"/>
                <a:gd name="T34" fmla="*/ 702 w 2493"/>
                <a:gd name="T35" fmla="*/ 2060 h 2060"/>
                <a:gd name="T36" fmla="*/ 741 w 2493"/>
                <a:gd name="T37" fmla="*/ 2060 h 2060"/>
                <a:gd name="T38" fmla="*/ 780 w 2493"/>
                <a:gd name="T39" fmla="*/ 2060 h 2060"/>
                <a:gd name="T40" fmla="*/ 819 w 2493"/>
                <a:gd name="T41" fmla="*/ 2060 h 2060"/>
                <a:gd name="T42" fmla="*/ 859 w 2493"/>
                <a:gd name="T43" fmla="*/ 2060 h 2060"/>
                <a:gd name="T44" fmla="*/ 898 w 2493"/>
                <a:gd name="T45" fmla="*/ 2060 h 2060"/>
                <a:gd name="T46" fmla="*/ 937 w 2493"/>
                <a:gd name="T47" fmla="*/ 2060 h 2060"/>
                <a:gd name="T48" fmla="*/ 976 w 2493"/>
                <a:gd name="T49" fmla="*/ 2060 h 2060"/>
                <a:gd name="T50" fmla="*/ 1015 w 2493"/>
                <a:gd name="T51" fmla="*/ 2060 h 2060"/>
                <a:gd name="T52" fmla="*/ 1054 w 2493"/>
                <a:gd name="T53" fmla="*/ 2060 h 2060"/>
                <a:gd name="T54" fmla="*/ 1093 w 2493"/>
                <a:gd name="T55" fmla="*/ 2060 h 2060"/>
                <a:gd name="T56" fmla="*/ 1132 w 2493"/>
                <a:gd name="T57" fmla="*/ 2060 h 2060"/>
                <a:gd name="T58" fmla="*/ 1171 w 2493"/>
                <a:gd name="T59" fmla="*/ 2060 h 2060"/>
                <a:gd name="T60" fmla="*/ 1210 w 2493"/>
                <a:gd name="T61" fmla="*/ 2060 h 2060"/>
                <a:gd name="T62" fmla="*/ 1249 w 2493"/>
                <a:gd name="T63" fmla="*/ 2060 h 2060"/>
                <a:gd name="T64" fmla="*/ 1288 w 2493"/>
                <a:gd name="T65" fmla="*/ 2060 h 2060"/>
                <a:gd name="T66" fmla="*/ 1327 w 2493"/>
                <a:gd name="T67" fmla="*/ 2060 h 2060"/>
                <a:gd name="T68" fmla="*/ 1366 w 2493"/>
                <a:gd name="T69" fmla="*/ 2060 h 2060"/>
                <a:gd name="T70" fmla="*/ 1405 w 2493"/>
                <a:gd name="T71" fmla="*/ 2060 h 2060"/>
                <a:gd name="T72" fmla="*/ 1444 w 2493"/>
                <a:gd name="T73" fmla="*/ 2060 h 2060"/>
                <a:gd name="T74" fmla="*/ 1483 w 2493"/>
                <a:gd name="T75" fmla="*/ 2060 h 2060"/>
                <a:gd name="T76" fmla="*/ 1522 w 2493"/>
                <a:gd name="T77" fmla="*/ 2060 h 2060"/>
                <a:gd name="T78" fmla="*/ 1561 w 2493"/>
                <a:gd name="T79" fmla="*/ 2060 h 2060"/>
                <a:gd name="T80" fmla="*/ 1600 w 2493"/>
                <a:gd name="T81" fmla="*/ 2060 h 2060"/>
                <a:gd name="T82" fmla="*/ 1639 w 2493"/>
                <a:gd name="T83" fmla="*/ 2060 h 2060"/>
                <a:gd name="T84" fmla="*/ 1678 w 2493"/>
                <a:gd name="T85" fmla="*/ 2060 h 2060"/>
                <a:gd name="T86" fmla="*/ 1718 w 2493"/>
                <a:gd name="T87" fmla="*/ 2060 h 2060"/>
                <a:gd name="T88" fmla="*/ 1757 w 2493"/>
                <a:gd name="T89" fmla="*/ 2060 h 2060"/>
                <a:gd name="T90" fmla="*/ 1796 w 2493"/>
                <a:gd name="T91" fmla="*/ 2060 h 2060"/>
                <a:gd name="T92" fmla="*/ 1835 w 2493"/>
                <a:gd name="T93" fmla="*/ 2060 h 2060"/>
                <a:gd name="T94" fmla="*/ 1873 w 2493"/>
                <a:gd name="T95" fmla="*/ 2060 h 2060"/>
                <a:gd name="T96" fmla="*/ 1912 w 2493"/>
                <a:gd name="T97" fmla="*/ 2060 h 2060"/>
                <a:gd name="T98" fmla="*/ 1951 w 2493"/>
                <a:gd name="T99" fmla="*/ 2060 h 2060"/>
                <a:gd name="T100" fmla="*/ 1990 w 2493"/>
                <a:gd name="T101" fmla="*/ 2060 h 2060"/>
                <a:gd name="T102" fmla="*/ 2029 w 2493"/>
                <a:gd name="T103" fmla="*/ 2060 h 2060"/>
                <a:gd name="T104" fmla="*/ 2068 w 2493"/>
                <a:gd name="T105" fmla="*/ 2060 h 2060"/>
                <a:gd name="T106" fmla="*/ 2107 w 2493"/>
                <a:gd name="T107" fmla="*/ 2060 h 2060"/>
                <a:gd name="T108" fmla="*/ 2146 w 2493"/>
                <a:gd name="T109" fmla="*/ 2060 h 2060"/>
                <a:gd name="T110" fmla="*/ 2185 w 2493"/>
                <a:gd name="T111" fmla="*/ 2060 h 2060"/>
                <a:gd name="T112" fmla="*/ 2224 w 2493"/>
                <a:gd name="T113" fmla="*/ 2060 h 2060"/>
                <a:gd name="T114" fmla="*/ 2263 w 2493"/>
                <a:gd name="T115" fmla="*/ 2060 h 2060"/>
                <a:gd name="T116" fmla="*/ 2302 w 2493"/>
                <a:gd name="T117" fmla="*/ 2060 h 2060"/>
                <a:gd name="T118" fmla="*/ 2341 w 2493"/>
                <a:gd name="T119" fmla="*/ 2060 h 2060"/>
                <a:gd name="T120" fmla="*/ 2380 w 2493"/>
                <a:gd name="T121" fmla="*/ 2060 h 2060"/>
                <a:gd name="T122" fmla="*/ 2419 w 2493"/>
                <a:gd name="T123" fmla="*/ 2060 h 2060"/>
                <a:gd name="T124" fmla="*/ 2456 w 2493"/>
                <a:gd name="T125" fmla="*/ 206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3" h="2060">
                  <a:moveTo>
                    <a:pt x="0" y="2060"/>
                  </a:moveTo>
                  <a:lnTo>
                    <a:pt x="1" y="2060"/>
                  </a:lnTo>
                  <a:lnTo>
                    <a:pt x="1" y="2060"/>
                  </a:lnTo>
                  <a:lnTo>
                    <a:pt x="2" y="2060"/>
                  </a:lnTo>
                  <a:lnTo>
                    <a:pt x="2" y="2060"/>
                  </a:lnTo>
                  <a:lnTo>
                    <a:pt x="3" y="2060"/>
                  </a:lnTo>
                  <a:lnTo>
                    <a:pt x="3" y="2060"/>
                  </a:lnTo>
                  <a:lnTo>
                    <a:pt x="4" y="2060"/>
                  </a:lnTo>
                  <a:lnTo>
                    <a:pt x="4" y="2060"/>
                  </a:lnTo>
                  <a:lnTo>
                    <a:pt x="5" y="2060"/>
                  </a:lnTo>
                  <a:lnTo>
                    <a:pt x="5" y="2060"/>
                  </a:lnTo>
                  <a:lnTo>
                    <a:pt x="6" y="2060"/>
                  </a:lnTo>
                  <a:lnTo>
                    <a:pt x="6" y="2060"/>
                  </a:lnTo>
                  <a:lnTo>
                    <a:pt x="7" y="2060"/>
                  </a:lnTo>
                  <a:lnTo>
                    <a:pt x="7" y="2060"/>
                  </a:lnTo>
                  <a:lnTo>
                    <a:pt x="8" y="2060"/>
                  </a:lnTo>
                  <a:lnTo>
                    <a:pt x="8" y="2060"/>
                  </a:lnTo>
                  <a:lnTo>
                    <a:pt x="9" y="2060"/>
                  </a:lnTo>
                  <a:lnTo>
                    <a:pt x="9" y="2060"/>
                  </a:lnTo>
                  <a:lnTo>
                    <a:pt x="10" y="2060"/>
                  </a:lnTo>
                  <a:lnTo>
                    <a:pt x="10" y="2060"/>
                  </a:lnTo>
                  <a:lnTo>
                    <a:pt x="11" y="2060"/>
                  </a:lnTo>
                  <a:lnTo>
                    <a:pt x="11" y="2060"/>
                  </a:lnTo>
                  <a:lnTo>
                    <a:pt x="12" y="2060"/>
                  </a:lnTo>
                  <a:lnTo>
                    <a:pt x="12" y="2060"/>
                  </a:lnTo>
                  <a:lnTo>
                    <a:pt x="13" y="2060"/>
                  </a:lnTo>
                  <a:lnTo>
                    <a:pt x="13" y="2060"/>
                  </a:lnTo>
                  <a:lnTo>
                    <a:pt x="14" y="2060"/>
                  </a:lnTo>
                  <a:lnTo>
                    <a:pt x="14" y="2060"/>
                  </a:lnTo>
                  <a:lnTo>
                    <a:pt x="15" y="2060"/>
                  </a:lnTo>
                  <a:lnTo>
                    <a:pt x="15" y="2060"/>
                  </a:lnTo>
                  <a:lnTo>
                    <a:pt x="16" y="2060"/>
                  </a:lnTo>
                  <a:lnTo>
                    <a:pt x="16" y="2060"/>
                  </a:lnTo>
                  <a:lnTo>
                    <a:pt x="17" y="2060"/>
                  </a:lnTo>
                  <a:lnTo>
                    <a:pt x="17" y="2060"/>
                  </a:lnTo>
                  <a:lnTo>
                    <a:pt x="18" y="2060"/>
                  </a:lnTo>
                  <a:lnTo>
                    <a:pt x="18" y="2060"/>
                  </a:lnTo>
                  <a:lnTo>
                    <a:pt x="19" y="2060"/>
                  </a:lnTo>
                  <a:lnTo>
                    <a:pt x="19" y="2060"/>
                  </a:lnTo>
                  <a:lnTo>
                    <a:pt x="20" y="2060"/>
                  </a:lnTo>
                  <a:lnTo>
                    <a:pt x="20" y="2060"/>
                  </a:lnTo>
                  <a:lnTo>
                    <a:pt x="21" y="2060"/>
                  </a:lnTo>
                  <a:lnTo>
                    <a:pt x="21" y="2060"/>
                  </a:lnTo>
                  <a:lnTo>
                    <a:pt x="22" y="2060"/>
                  </a:lnTo>
                  <a:lnTo>
                    <a:pt x="22" y="2060"/>
                  </a:lnTo>
                  <a:lnTo>
                    <a:pt x="23" y="2060"/>
                  </a:lnTo>
                  <a:lnTo>
                    <a:pt x="23" y="2060"/>
                  </a:lnTo>
                  <a:lnTo>
                    <a:pt x="24" y="2060"/>
                  </a:lnTo>
                  <a:lnTo>
                    <a:pt x="24" y="2060"/>
                  </a:lnTo>
                  <a:lnTo>
                    <a:pt x="25" y="2060"/>
                  </a:lnTo>
                  <a:lnTo>
                    <a:pt x="25" y="2060"/>
                  </a:lnTo>
                  <a:lnTo>
                    <a:pt x="26" y="2060"/>
                  </a:lnTo>
                  <a:lnTo>
                    <a:pt x="26" y="2060"/>
                  </a:lnTo>
                  <a:lnTo>
                    <a:pt x="27" y="2060"/>
                  </a:lnTo>
                  <a:lnTo>
                    <a:pt x="27" y="2060"/>
                  </a:lnTo>
                  <a:lnTo>
                    <a:pt x="28" y="2060"/>
                  </a:lnTo>
                  <a:lnTo>
                    <a:pt x="28" y="2060"/>
                  </a:lnTo>
                  <a:lnTo>
                    <a:pt x="29" y="2060"/>
                  </a:lnTo>
                  <a:lnTo>
                    <a:pt x="29" y="2060"/>
                  </a:lnTo>
                  <a:lnTo>
                    <a:pt x="30" y="2060"/>
                  </a:lnTo>
                  <a:lnTo>
                    <a:pt x="30" y="2060"/>
                  </a:lnTo>
                  <a:lnTo>
                    <a:pt x="31" y="2060"/>
                  </a:lnTo>
                  <a:lnTo>
                    <a:pt x="31" y="2060"/>
                  </a:lnTo>
                  <a:lnTo>
                    <a:pt x="32" y="2060"/>
                  </a:lnTo>
                  <a:lnTo>
                    <a:pt x="32" y="2060"/>
                  </a:lnTo>
                  <a:lnTo>
                    <a:pt x="33" y="2060"/>
                  </a:lnTo>
                  <a:lnTo>
                    <a:pt x="33" y="2060"/>
                  </a:lnTo>
                  <a:lnTo>
                    <a:pt x="34" y="2060"/>
                  </a:lnTo>
                  <a:lnTo>
                    <a:pt x="34" y="2060"/>
                  </a:lnTo>
                  <a:lnTo>
                    <a:pt x="35" y="2060"/>
                  </a:lnTo>
                  <a:lnTo>
                    <a:pt x="35" y="2060"/>
                  </a:lnTo>
                  <a:lnTo>
                    <a:pt x="36" y="2060"/>
                  </a:lnTo>
                  <a:lnTo>
                    <a:pt x="36" y="2060"/>
                  </a:lnTo>
                  <a:lnTo>
                    <a:pt x="37" y="2060"/>
                  </a:lnTo>
                  <a:lnTo>
                    <a:pt x="37" y="2060"/>
                  </a:lnTo>
                  <a:lnTo>
                    <a:pt x="38" y="2060"/>
                  </a:lnTo>
                  <a:lnTo>
                    <a:pt x="38" y="2060"/>
                  </a:lnTo>
                  <a:lnTo>
                    <a:pt x="39" y="2060"/>
                  </a:lnTo>
                  <a:lnTo>
                    <a:pt x="39" y="2060"/>
                  </a:lnTo>
                  <a:lnTo>
                    <a:pt x="40" y="2060"/>
                  </a:lnTo>
                  <a:lnTo>
                    <a:pt x="40" y="2060"/>
                  </a:lnTo>
                  <a:lnTo>
                    <a:pt x="41" y="2060"/>
                  </a:lnTo>
                  <a:lnTo>
                    <a:pt x="41" y="2060"/>
                  </a:lnTo>
                  <a:lnTo>
                    <a:pt x="42" y="2060"/>
                  </a:lnTo>
                  <a:lnTo>
                    <a:pt x="42" y="2060"/>
                  </a:lnTo>
                  <a:lnTo>
                    <a:pt x="43" y="2060"/>
                  </a:lnTo>
                  <a:lnTo>
                    <a:pt x="43" y="2060"/>
                  </a:lnTo>
                  <a:lnTo>
                    <a:pt x="44" y="2060"/>
                  </a:lnTo>
                  <a:lnTo>
                    <a:pt x="44" y="2060"/>
                  </a:lnTo>
                  <a:lnTo>
                    <a:pt x="45" y="2060"/>
                  </a:lnTo>
                  <a:lnTo>
                    <a:pt x="45" y="2060"/>
                  </a:lnTo>
                  <a:lnTo>
                    <a:pt x="46" y="2060"/>
                  </a:lnTo>
                  <a:lnTo>
                    <a:pt x="46" y="2060"/>
                  </a:lnTo>
                  <a:lnTo>
                    <a:pt x="47" y="2060"/>
                  </a:lnTo>
                  <a:lnTo>
                    <a:pt x="47" y="2060"/>
                  </a:lnTo>
                  <a:lnTo>
                    <a:pt x="48" y="2060"/>
                  </a:lnTo>
                  <a:lnTo>
                    <a:pt x="48" y="2060"/>
                  </a:lnTo>
                  <a:lnTo>
                    <a:pt x="49" y="2060"/>
                  </a:lnTo>
                  <a:lnTo>
                    <a:pt x="49" y="2060"/>
                  </a:lnTo>
                  <a:lnTo>
                    <a:pt x="50" y="2060"/>
                  </a:lnTo>
                  <a:lnTo>
                    <a:pt x="50" y="2060"/>
                  </a:lnTo>
                  <a:lnTo>
                    <a:pt x="51" y="2060"/>
                  </a:lnTo>
                  <a:lnTo>
                    <a:pt x="51" y="2060"/>
                  </a:lnTo>
                  <a:lnTo>
                    <a:pt x="52" y="2060"/>
                  </a:lnTo>
                  <a:lnTo>
                    <a:pt x="52" y="2060"/>
                  </a:lnTo>
                  <a:lnTo>
                    <a:pt x="53" y="2060"/>
                  </a:lnTo>
                  <a:lnTo>
                    <a:pt x="53" y="2060"/>
                  </a:lnTo>
                  <a:lnTo>
                    <a:pt x="54" y="2060"/>
                  </a:lnTo>
                  <a:lnTo>
                    <a:pt x="54" y="2060"/>
                  </a:lnTo>
                  <a:lnTo>
                    <a:pt x="55" y="2060"/>
                  </a:lnTo>
                  <a:lnTo>
                    <a:pt x="55" y="2060"/>
                  </a:lnTo>
                  <a:lnTo>
                    <a:pt x="56" y="2060"/>
                  </a:lnTo>
                  <a:lnTo>
                    <a:pt x="56" y="2060"/>
                  </a:lnTo>
                  <a:lnTo>
                    <a:pt x="57" y="2060"/>
                  </a:lnTo>
                  <a:lnTo>
                    <a:pt x="57" y="2060"/>
                  </a:lnTo>
                  <a:lnTo>
                    <a:pt x="58" y="2060"/>
                  </a:lnTo>
                  <a:lnTo>
                    <a:pt x="58" y="2060"/>
                  </a:lnTo>
                  <a:lnTo>
                    <a:pt x="59" y="2060"/>
                  </a:lnTo>
                  <a:lnTo>
                    <a:pt x="59" y="2060"/>
                  </a:lnTo>
                  <a:lnTo>
                    <a:pt x="60" y="2060"/>
                  </a:lnTo>
                  <a:lnTo>
                    <a:pt x="60" y="2060"/>
                  </a:lnTo>
                  <a:lnTo>
                    <a:pt x="61" y="2060"/>
                  </a:lnTo>
                  <a:lnTo>
                    <a:pt x="61" y="2060"/>
                  </a:lnTo>
                  <a:lnTo>
                    <a:pt x="62" y="2060"/>
                  </a:lnTo>
                  <a:lnTo>
                    <a:pt x="62" y="2060"/>
                  </a:lnTo>
                  <a:lnTo>
                    <a:pt x="63" y="2060"/>
                  </a:lnTo>
                  <a:lnTo>
                    <a:pt x="63" y="2060"/>
                  </a:lnTo>
                  <a:lnTo>
                    <a:pt x="64" y="2060"/>
                  </a:lnTo>
                  <a:lnTo>
                    <a:pt x="64" y="2060"/>
                  </a:lnTo>
                  <a:lnTo>
                    <a:pt x="65" y="2060"/>
                  </a:lnTo>
                  <a:lnTo>
                    <a:pt x="65" y="2060"/>
                  </a:lnTo>
                  <a:lnTo>
                    <a:pt x="66" y="2060"/>
                  </a:lnTo>
                  <a:lnTo>
                    <a:pt x="66" y="2060"/>
                  </a:lnTo>
                  <a:lnTo>
                    <a:pt x="67" y="2060"/>
                  </a:lnTo>
                  <a:lnTo>
                    <a:pt x="67" y="2060"/>
                  </a:lnTo>
                  <a:lnTo>
                    <a:pt x="68" y="2060"/>
                  </a:lnTo>
                  <a:lnTo>
                    <a:pt x="68" y="2060"/>
                  </a:lnTo>
                  <a:lnTo>
                    <a:pt x="69" y="2060"/>
                  </a:lnTo>
                  <a:lnTo>
                    <a:pt x="69" y="2060"/>
                  </a:lnTo>
                  <a:lnTo>
                    <a:pt x="70" y="2060"/>
                  </a:lnTo>
                  <a:lnTo>
                    <a:pt x="70" y="2060"/>
                  </a:lnTo>
                  <a:lnTo>
                    <a:pt x="71" y="2060"/>
                  </a:lnTo>
                  <a:lnTo>
                    <a:pt x="71" y="2060"/>
                  </a:lnTo>
                  <a:lnTo>
                    <a:pt x="72" y="2060"/>
                  </a:lnTo>
                  <a:lnTo>
                    <a:pt x="72" y="2060"/>
                  </a:lnTo>
                  <a:lnTo>
                    <a:pt x="73" y="2060"/>
                  </a:lnTo>
                  <a:lnTo>
                    <a:pt x="73" y="2060"/>
                  </a:lnTo>
                  <a:lnTo>
                    <a:pt x="74" y="2060"/>
                  </a:lnTo>
                  <a:lnTo>
                    <a:pt x="74" y="2060"/>
                  </a:lnTo>
                  <a:lnTo>
                    <a:pt x="75" y="2060"/>
                  </a:lnTo>
                  <a:lnTo>
                    <a:pt x="75" y="2060"/>
                  </a:lnTo>
                  <a:lnTo>
                    <a:pt x="76" y="2060"/>
                  </a:lnTo>
                  <a:lnTo>
                    <a:pt x="76" y="2060"/>
                  </a:lnTo>
                  <a:lnTo>
                    <a:pt x="77" y="2060"/>
                  </a:lnTo>
                  <a:lnTo>
                    <a:pt x="77" y="2060"/>
                  </a:lnTo>
                  <a:lnTo>
                    <a:pt x="78" y="2060"/>
                  </a:lnTo>
                  <a:lnTo>
                    <a:pt x="78" y="2060"/>
                  </a:lnTo>
                  <a:lnTo>
                    <a:pt x="79" y="2060"/>
                  </a:lnTo>
                  <a:lnTo>
                    <a:pt x="79" y="2060"/>
                  </a:lnTo>
                  <a:lnTo>
                    <a:pt x="80" y="2060"/>
                  </a:lnTo>
                  <a:lnTo>
                    <a:pt x="80" y="2060"/>
                  </a:lnTo>
                  <a:lnTo>
                    <a:pt x="81" y="2060"/>
                  </a:lnTo>
                  <a:lnTo>
                    <a:pt x="81" y="2060"/>
                  </a:lnTo>
                  <a:lnTo>
                    <a:pt x="82" y="2060"/>
                  </a:lnTo>
                  <a:lnTo>
                    <a:pt x="82" y="2060"/>
                  </a:lnTo>
                  <a:lnTo>
                    <a:pt x="83" y="2060"/>
                  </a:lnTo>
                  <a:lnTo>
                    <a:pt x="83" y="2060"/>
                  </a:lnTo>
                  <a:lnTo>
                    <a:pt x="84" y="2060"/>
                  </a:lnTo>
                  <a:lnTo>
                    <a:pt x="84" y="2060"/>
                  </a:lnTo>
                  <a:lnTo>
                    <a:pt x="85" y="2060"/>
                  </a:lnTo>
                  <a:lnTo>
                    <a:pt x="85" y="2060"/>
                  </a:lnTo>
                  <a:lnTo>
                    <a:pt x="86" y="2060"/>
                  </a:lnTo>
                  <a:lnTo>
                    <a:pt x="86" y="2060"/>
                  </a:lnTo>
                  <a:lnTo>
                    <a:pt x="87" y="2060"/>
                  </a:lnTo>
                  <a:lnTo>
                    <a:pt x="87" y="2060"/>
                  </a:lnTo>
                  <a:lnTo>
                    <a:pt x="88" y="2060"/>
                  </a:lnTo>
                  <a:lnTo>
                    <a:pt x="88" y="2060"/>
                  </a:lnTo>
                  <a:lnTo>
                    <a:pt x="89" y="2060"/>
                  </a:lnTo>
                  <a:lnTo>
                    <a:pt x="89" y="2060"/>
                  </a:lnTo>
                  <a:lnTo>
                    <a:pt x="90" y="2060"/>
                  </a:lnTo>
                  <a:lnTo>
                    <a:pt x="90" y="2060"/>
                  </a:lnTo>
                  <a:lnTo>
                    <a:pt x="91" y="2060"/>
                  </a:lnTo>
                  <a:lnTo>
                    <a:pt x="91" y="2060"/>
                  </a:lnTo>
                  <a:lnTo>
                    <a:pt x="92" y="2060"/>
                  </a:lnTo>
                  <a:lnTo>
                    <a:pt x="92" y="2060"/>
                  </a:lnTo>
                  <a:lnTo>
                    <a:pt x="93" y="2060"/>
                  </a:lnTo>
                  <a:lnTo>
                    <a:pt x="93" y="2060"/>
                  </a:lnTo>
                  <a:lnTo>
                    <a:pt x="94" y="2060"/>
                  </a:lnTo>
                  <a:lnTo>
                    <a:pt x="94" y="2060"/>
                  </a:lnTo>
                  <a:lnTo>
                    <a:pt x="95" y="2060"/>
                  </a:lnTo>
                  <a:lnTo>
                    <a:pt x="95" y="2060"/>
                  </a:lnTo>
                  <a:lnTo>
                    <a:pt x="96" y="2060"/>
                  </a:lnTo>
                  <a:lnTo>
                    <a:pt x="96" y="2060"/>
                  </a:lnTo>
                  <a:lnTo>
                    <a:pt x="97" y="2060"/>
                  </a:lnTo>
                  <a:lnTo>
                    <a:pt x="97" y="2060"/>
                  </a:lnTo>
                  <a:lnTo>
                    <a:pt x="98" y="2060"/>
                  </a:lnTo>
                  <a:lnTo>
                    <a:pt x="98" y="2060"/>
                  </a:lnTo>
                  <a:lnTo>
                    <a:pt x="99" y="2060"/>
                  </a:lnTo>
                  <a:lnTo>
                    <a:pt x="99" y="2060"/>
                  </a:lnTo>
                  <a:lnTo>
                    <a:pt x="100" y="2060"/>
                  </a:lnTo>
                  <a:lnTo>
                    <a:pt x="100" y="2060"/>
                  </a:lnTo>
                  <a:lnTo>
                    <a:pt x="101" y="2060"/>
                  </a:lnTo>
                  <a:lnTo>
                    <a:pt x="101" y="2060"/>
                  </a:lnTo>
                  <a:lnTo>
                    <a:pt x="102" y="2060"/>
                  </a:lnTo>
                  <a:lnTo>
                    <a:pt x="102" y="2060"/>
                  </a:lnTo>
                  <a:lnTo>
                    <a:pt x="103" y="2060"/>
                  </a:lnTo>
                  <a:lnTo>
                    <a:pt x="103" y="2060"/>
                  </a:lnTo>
                  <a:lnTo>
                    <a:pt x="104" y="2060"/>
                  </a:lnTo>
                  <a:lnTo>
                    <a:pt x="104" y="2060"/>
                  </a:lnTo>
                  <a:lnTo>
                    <a:pt x="105" y="2060"/>
                  </a:lnTo>
                  <a:lnTo>
                    <a:pt x="105" y="2060"/>
                  </a:lnTo>
                  <a:lnTo>
                    <a:pt x="106" y="2060"/>
                  </a:lnTo>
                  <a:lnTo>
                    <a:pt x="106" y="2060"/>
                  </a:lnTo>
                  <a:lnTo>
                    <a:pt x="107" y="2060"/>
                  </a:lnTo>
                  <a:lnTo>
                    <a:pt x="107" y="2060"/>
                  </a:lnTo>
                  <a:lnTo>
                    <a:pt x="108" y="2060"/>
                  </a:lnTo>
                  <a:lnTo>
                    <a:pt x="108" y="2060"/>
                  </a:lnTo>
                  <a:lnTo>
                    <a:pt x="109" y="2060"/>
                  </a:lnTo>
                  <a:lnTo>
                    <a:pt x="109" y="2060"/>
                  </a:lnTo>
                  <a:lnTo>
                    <a:pt x="110" y="2060"/>
                  </a:lnTo>
                  <a:lnTo>
                    <a:pt x="110" y="2060"/>
                  </a:lnTo>
                  <a:lnTo>
                    <a:pt x="111" y="2060"/>
                  </a:lnTo>
                  <a:lnTo>
                    <a:pt x="111" y="2060"/>
                  </a:lnTo>
                  <a:lnTo>
                    <a:pt x="112" y="2060"/>
                  </a:lnTo>
                  <a:lnTo>
                    <a:pt x="112" y="2060"/>
                  </a:lnTo>
                  <a:lnTo>
                    <a:pt x="113" y="2060"/>
                  </a:lnTo>
                  <a:lnTo>
                    <a:pt x="113" y="2060"/>
                  </a:lnTo>
                  <a:lnTo>
                    <a:pt x="114" y="2060"/>
                  </a:lnTo>
                  <a:lnTo>
                    <a:pt x="114" y="2060"/>
                  </a:lnTo>
                  <a:lnTo>
                    <a:pt x="115" y="2060"/>
                  </a:lnTo>
                  <a:lnTo>
                    <a:pt x="115" y="2060"/>
                  </a:lnTo>
                  <a:lnTo>
                    <a:pt x="116" y="2060"/>
                  </a:lnTo>
                  <a:lnTo>
                    <a:pt x="116" y="2060"/>
                  </a:lnTo>
                  <a:lnTo>
                    <a:pt x="117" y="2060"/>
                  </a:lnTo>
                  <a:lnTo>
                    <a:pt x="117" y="2060"/>
                  </a:lnTo>
                  <a:lnTo>
                    <a:pt x="118" y="2060"/>
                  </a:lnTo>
                  <a:lnTo>
                    <a:pt x="118" y="2060"/>
                  </a:lnTo>
                  <a:lnTo>
                    <a:pt x="119" y="2060"/>
                  </a:lnTo>
                  <a:lnTo>
                    <a:pt x="119" y="2060"/>
                  </a:lnTo>
                  <a:lnTo>
                    <a:pt x="120" y="2060"/>
                  </a:lnTo>
                  <a:lnTo>
                    <a:pt x="120" y="2060"/>
                  </a:lnTo>
                  <a:lnTo>
                    <a:pt x="121" y="2060"/>
                  </a:lnTo>
                  <a:lnTo>
                    <a:pt x="121" y="2060"/>
                  </a:lnTo>
                  <a:lnTo>
                    <a:pt x="122" y="2060"/>
                  </a:lnTo>
                  <a:lnTo>
                    <a:pt x="122" y="2060"/>
                  </a:lnTo>
                  <a:lnTo>
                    <a:pt x="123" y="2060"/>
                  </a:lnTo>
                  <a:lnTo>
                    <a:pt x="123" y="2060"/>
                  </a:lnTo>
                  <a:lnTo>
                    <a:pt x="124" y="2060"/>
                  </a:lnTo>
                  <a:lnTo>
                    <a:pt x="124" y="2060"/>
                  </a:lnTo>
                  <a:lnTo>
                    <a:pt x="125" y="2060"/>
                  </a:lnTo>
                  <a:lnTo>
                    <a:pt x="125" y="2060"/>
                  </a:lnTo>
                  <a:lnTo>
                    <a:pt x="126" y="2060"/>
                  </a:lnTo>
                  <a:lnTo>
                    <a:pt x="126" y="2060"/>
                  </a:lnTo>
                  <a:lnTo>
                    <a:pt x="127" y="2060"/>
                  </a:lnTo>
                  <a:lnTo>
                    <a:pt x="127" y="2060"/>
                  </a:lnTo>
                  <a:lnTo>
                    <a:pt x="128" y="2060"/>
                  </a:lnTo>
                  <a:lnTo>
                    <a:pt x="128" y="2060"/>
                  </a:lnTo>
                  <a:lnTo>
                    <a:pt x="129" y="2060"/>
                  </a:lnTo>
                  <a:lnTo>
                    <a:pt x="129" y="2060"/>
                  </a:lnTo>
                  <a:lnTo>
                    <a:pt x="130" y="2060"/>
                  </a:lnTo>
                  <a:lnTo>
                    <a:pt x="130" y="2060"/>
                  </a:lnTo>
                  <a:lnTo>
                    <a:pt x="131" y="2060"/>
                  </a:lnTo>
                  <a:lnTo>
                    <a:pt x="131" y="2060"/>
                  </a:lnTo>
                  <a:lnTo>
                    <a:pt x="132" y="2060"/>
                  </a:lnTo>
                  <a:lnTo>
                    <a:pt x="132" y="2060"/>
                  </a:lnTo>
                  <a:lnTo>
                    <a:pt x="133" y="2060"/>
                  </a:lnTo>
                  <a:lnTo>
                    <a:pt x="133" y="2060"/>
                  </a:lnTo>
                  <a:lnTo>
                    <a:pt x="134" y="2060"/>
                  </a:lnTo>
                  <a:lnTo>
                    <a:pt x="134" y="2060"/>
                  </a:lnTo>
                  <a:lnTo>
                    <a:pt x="135" y="2060"/>
                  </a:lnTo>
                  <a:lnTo>
                    <a:pt x="135" y="2060"/>
                  </a:lnTo>
                  <a:lnTo>
                    <a:pt x="136" y="2060"/>
                  </a:lnTo>
                  <a:lnTo>
                    <a:pt x="136" y="2060"/>
                  </a:lnTo>
                  <a:lnTo>
                    <a:pt x="137" y="2060"/>
                  </a:lnTo>
                  <a:lnTo>
                    <a:pt x="137" y="2060"/>
                  </a:lnTo>
                  <a:lnTo>
                    <a:pt x="138" y="2060"/>
                  </a:lnTo>
                  <a:lnTo>
                    <a:pt x="138" y="2060"/>
                  </a:lnTo>
                  <a:lnTo>
                    <a:pt x="139" y="2060"/>
                  </a:lnTo>
                  <a:lnTo>
                    <a:pt x="139" y="2060"/>
                  </a:lnTo>
                  <a:lnTo>
                    <a:pt x="140" y="2060"/>
                  </a:lnTo>
                  <a:lnTo>
                    <a:pt x="140" y="2060"/>
                  </a:lnTo>
                  <a:lnTo>
                    <a:pt x="141" y="2060"/>
                  </a:lnTo>
                  <a:lnTo>
                    <a:pt x="141" y="2060"/>
                  </a:lnTo>
                  <a:lnTo>
                    <a:pt x="142" y="2060"/>
                  </a:lnTo>
                  <a:lnTo>
                    <a:pt x="142" y="2060"/>
                  </a:lnTo>
                  <a:lnTo>
                    <a:pt x="143" y="2060"/>
                  </a:lnTo>
                  <a:lnTo>
                    <a:pt x="143" y="2060"/>
                  </a:lnTo>
                  <a:lnTo>
                    <a:pt x="144" y="2060"/>
                  </a:lnTo>
                  <a:lnTo>
                    <a:pt x="144" y="2060"/>
                  </a:lnTo>
                  <a:lnTo>
                    <a:pt x="145" y="2060"/>
                  </a:lnTo>
                  <a:lnTo>
                    <a:pt x="145" y="2060"/>
                  </a:lnTo>
                  <a:lnTo>
                    <a:pt x="146" y="2060"/>
                  </a:lnTo>
                  <a:lnTo>
                    <a:pt x="146" y="2060"/>
                  </a:lnTo>
                  <a:lnTo>
                    <a:pt x="147" y="2060"/>
                  </a:lnTo>
                  <a:lnTo>
                    <a:pt x="147" y="2060"/>
                  </a:lnTo>
                  <a:lnTo>
                    <a:pt x="148" y="2060"/>
                  </a:lnTo>
                  <a:lnTo>
                    <a:pt x="148" y="2060"/>
                  </a:lnTo>
                  <a:lnTo>
                    <a:pt x="149" y="2060"/>
                  </a:lnTo>
                  <a:lnTo>
                    <a:pt x="149" y="2060"/>
                  </a:lnTo>
                  <a:lnTo>
                    <a:pt x="150" y="2060"/>
                  </a:lnTo>
                  <a:lnTo>
                    <a:pt x="150" y="2060"/>
                  </a:lnTo>
                  <a:lnTo>
                    <a:pt x="151" y="2060"/>
                  </a:lnTo>
                  <a:lnTo>
                    <a:pt x="151" y="2060"/>
                  </a:lnTo>
                  <a:lnTo>
                    <a:pt x="152" y="2060"/>
                  </a:lnTo>
                  <a:lnTo>
                    <a:pt x="152" y="2060"/>
                  </a:lnTo>
                  <a:lnTo>
                    <a:pt x="153" y="2060"/>
                  </a:lnTo>
                  <a:lnTo>
                    <a:pt x="153" y="2060"/>
                  </a:lnTo>
                  <a:lnTo>
                    <a:pt x="154" y="2060"/>
                  </a:lnTo>
                  <a:lnTo>
                    <a:pt x="154" y="2060"/>
                  </a:lnTo>
                  <a:lnTo>
                    <a:pt x="155" y="2060"/>
                  </a:lnTo>
                  <a:lnTo>
                    <a:pt x="155" y="2060"/>
                  </a:lnTo>
                  <a:lnTo>
                    <a:pt x="156" y="2060"/>
                  </a:lnTo>
                  <a:lnTo>
                    <a:pt x="156" y="2060"/>
                  </a:lnTo>
                  <a:lnTo>
                    <a:pt x="157" y="2060"/>
                  </a:lnTo>
                  <a:lnTo>
                    <a:pt x="157" y="2060"/>
                  </a:lnTo>
                  <a:lnTo>
                    <a:pt x="158" y="2060"/>
                  </a:lnTo>
                  <a:lnTo>
                    <a:pt x="158" y="2060"/>
                  </a:lnTo>
                  <a:lnTo>
                    <a:pt x="159" y="2060"/>
                  </a:lnTo>
                  <a:lnTo>
                    <a:pt x="159" y="2060"/>
                  </a:lnTo>
                  <a:lnTo>
                    <a:pt x="160" y="2060"/>
                  </a:lnTo>
                  <a:lnTo>
                    <a:pt x="160" y="2060"/>
                  </a:lnTo>
                  <a:lnTo>
                    <a:pt x="161" y="2060"/>
                  </a:lnTo>
                  <a:lnTo>
                    <a:pt x="161" y="2060"/>
                  </a:lnTo>
                  <a:lnTo>
                    <a:pt x="162" y="2060"/>
                  </a:lnTo>
                  <a:lnTo>
                    <a:pt x="162" y="2060"/>
                  </a:lnTo>
                  <a:lnTo>
                    <a:pt x="163" y="2060"/>
                  </a:lnTo>
                  <a:lnTo>
                    <a:pt x="163" y="2060"/>
                  </a:lnTo>
                  <a:lnTo>
                    <a:pt x="164" y="2060"/>
                  </a:lnTo>
                  <a:lnTo>
                    <a:pt x="164" y="2060"/>
                  </a:lnTo>
                  <a:lnTo>
                    <a:pt x="165" y="2060"/>
                  </a:lnTo>
                  <a:lnTo>
                    <a:pt x="165" y="2060"/>
                  </a:lnTo>
                  <a:lnTo>
                    <a:pt x="166" y="2060"/>
                  </a:lnTo>
                  <a:lnTo>
                    <a:pt x="166" y="2060"/>
                  </a:lnTo>
                  <a:lnTo>
                    <a:pt x="167" y="2060"/>
                  </a:lnTo>
                  <a:lnTo>
                    <a:pt x="167" y="2060"/>
                  </a:lnTo>
                  <a:lnTo>
                    <a:pt x="168" y="2060"/>
                  </a:lnTo>
                  <a:lnTo>
                    <a:pt x="168" y="2060"/>
                  </a:lnTo>
                  <a:lnTo>
                    <a:pt x="169" y="2060"/>
                  </a:lnTo>
                  <a:lnTo>
                    <a:pt x="169" y="2060"/>
                  </a:lnTo>
                  <a:lnTo>
                    <a:pt x="170" y="2060"/>
                  </a:lnTo>
                  <a:lnTo>
                    <a:pt x="170" y="2060"/>
                  </a:lnTo>
                  <a:lnTo>
                    <a:pt x="171" y="2060"/>
                  </a:lnTo>
                  <a:lnTo>
                    <a:pt x="171" y="2060"/>
                  </a:lnTo>
                  <a:lnTo>
                    <a:pt x="172" y="2060"/>
                  </a:lnTo>
                  <a:lnTo>
                    <a:pt x="172" y="2060"/>
                  </a:lnTo>
                  <a:lnTo>
                    <a:pt x="173" y="2060"/>
                  </a:lnTo>
                  <a:lnTo>
                    <a:pt x="173" y="2060"/>
                  </a:lnTo>
                  <a:lnTo>
                    <a:pt x="174" y="2060"/>
                  </a:lnTo>
                  <a:lnTo>
                    <a:pt x="174" y="2060"/>
                  </a:lnTo>
                  <a:lnTo>
                    <a:pt x="175" y="2060"/>
                  </a:lnTo>
                  <a:lnTo>
                    <a:pt x="175" y="2060"/>
                  </a:lnTo>
                  <a:lnTo>
                    <a:pt x="176" y="2060"/>
                  </a:lnTo>
                  <a:lnTo>
                    <a:pt x="176" y="2060"/>
                  </a:lnTo>
                  <a:lnTo>
                    <a:pt x="177" y="2060"/>
                  </a:lnTo>
                  <a:lnTo>
                    <a:pt x="177" y="2060"/>
                  </a:lnTo>
                  <a:lnTo>
                    <a:pt x="178" y="2060"/>
                  </a:lnTo>
                  <a:lnTo>
                    <a:pt x="178" y="2060"/>
                  </a:lnTo>
                  <a:lnTo>
                    <a:pt x="179" y="2060"/>
                  </a:lnTo>
                  <a:lnTo>
                    <a:pt x="179" y="2060"/>
                  </a:lnTo>
                  <a:lnTo>
                    <a:pt x="180" y="2060"/>
                  </a:lnTo>
                  <a:lnTo>
                    <a:pt x="180" y="2060"/>
                  </a:lnTo>
                  <a:lnTo>
                    <a:pt x="181" y="2060"/>
                  </a:lnTo>
                  <a:lnTo>
                    <a:pt x="181" y="2060"/>
                  </a:lnTo>
                  <a:lnTo>
                    <a:pt x="182" y="2060"/>
                  </a:lnTo>
                  <a:lnTo>
                    <a:pt x="182" y="2060"/>
                  </a:lnTo>
                  <a:lnTo>
                    <a:pt x="183" y="2060"/>
                  </a:lnTo>
                  <a:lnTo>
                    <a:pt x="183" y="2060"/>
                  </a:lnTo>
                  <a:lnTo>
                    <a:pt x="184" y="2060"/>
                  </a:lnTo>
                  <a:lnTo>
                    <a:pt x="184" y="2060"/>
                  </a:lnTo>
                  <a:lnTo>
                    <a:pt x="185" y="2060"/>
                  </a:lnTo>
                  <a:lnTo>
                    <a:pt x="185" y="2060"/>
                  </a:lnTo>
                  <a:lnTo>
                    <a:pt x="186" y="2060"/>
                  </a:lnTo>
                  <a:lnTo>
                    <a:pt x="186" y="2060"/>
                  </a:lnTo>
                  <a:lnTo>
                    <a:pt x="187" y="2060"/>
                  </a:lnTo>
                  <a:lnTo>
                    <a:pt x="187" y="2060"/>
                  </a:lnTo>
                  <a:lnTo>
                    <a:pt x="188" y="2060"/>
                  </a:lnTo>
                  <a:lnTo>
                    <a:pt x="188" y="2060"/>
                  </a:lnTo>
                  <a:lnTo>
                    <a:pt x="189" y="2060"/>
                  </a:lnTo>
                  <a:lnTo>
                    <a:pt x="189" y="2060"/>
                  </a:lnTo>
                  <a:lnTo>
                    <a:pt x="190" y="2060"/>
                  </a:lnTo>
                  <a:lnTo>
                    <a:pt x="190" y="2060"/>
                  </a:lnTo>
                  <a:lnTo>
                    <a:pt x="191" y="2060"/>
                  </a:lnTo>
                  <a:lnTo>
                    <a:pt x="191" y="2060"/>
                  </a:lnTo>
                  <a:lnTo>
                    <a:pt x="192" y="2060"/>
                  </a:lnTo>
                  <a:lnTo>
                    <a:pt x="192" y="2060"/>
                  </a:lnTo>
                  <a:lnTo>
                    <a:pt x="193" y="2060"/>
                  </a:lnTo>
                  <a:lnTo>
                    <a:pt x="193" y="2060"/>
                  </a:lnTo>
                  <a:lnTo>
                    <a:pt x="194" y="2060"/>
                  </a:lnTo>
                  <a:lnTo>
                    <a:pt x="194" y="2060"/>
                  </a:lnTo>
                  <a:lnTo>
                    <a:pt x="195" y="2060"/>
                  </a:lnTo>
                  <a:lnTo>
                    <a:pt x="195" y="2060"/>
                  </a:lnTo>
                  <a:lnTo>
                    <a:pt x="196" y="2060"/>
                  </a:lnTo>
                  <a:lnTo>
                    <a:pt x="196" y="2060"/>
                  </a:lnTo>
                  <a:lnTo>
                    <a:pt x="197" y="2060"/>
                  </a:lnTo>
                  <a:lnTo>
                    <a:pt x="197" y="2060"/>
                  </a:lnTo>
                  <a:lnTo>
                    <a:pt x="198" y="2060"/>
                  </a:lnTo>
                  <a:lnTo>
                    <a:pt x="198" y="2060"/>
                  </a:lnTo>
                  <a:lnTo>
                    <a:pt x="199" y="2060"/>
                  </a:lnTo>
                  <a:lnTo>
                    <a:pt x="199" y="2060"/>
                  </a:lnTo>
                  <a:lnTo>
                    <a:pt x="200" y="2060"/>
                  </a:lnTo>
                  <a:lnTo>
                    <a:pt x="200" y="2060"/>
                  </a:lnTo>
                  <a:lnTo>
                    <a:pt x="201" y="2060"/>
                  </a:lnTo>
                  <a:lnTo>
                    <a:pt x="201" y="2060"/>
                  </a:lnTo>
                  <a:lnTo>
                    <a:pt x="202" y="2060"/>
                  </a:lnTo>
                  <a:lnTo>
                    <a:pt x="202" y="2060"/>
                  </a:lnTo>
                  <a:lnTo>
                    <a:pt x="203" y="2060"/>
                  </a:lnTo>
                  <a:lnTo>
                    <a:pt x="203" y="2060"/>
                  </a:lnTo>
                  <a:lnTo>
                    <a:pt x="204" y="2060"/>
                  </a:lnTo>
                  <a:lnTo>
                    <a:pt x="204" y="2060"/>
                  </a:lnTo>
                  <a:lnTo>
                    <a:pt x="205" y="2060"/>
                  </a:lnTo>
                  <a:lnTo>
                    <a:pt x="205" y="2060"/>
                  </a:lnTo>
                  <a:lnTo>
                    <a:pt x="206" y="2060"/>
                  </a:lnTo>
                  <a:lnTo>
                    <a:pt x="206" y="2060"/>
                  </a:lnTo>
                  <a:lnTo>
                    <a:pt x="207" y="2060"/>
                  </a:lnTo>
                  <a:lnTo>
                    <a:pt x="207" y="2060"/>
                  </a:lnTo>
                  <a:lnTo>
                    <a:pt x="208" y="2060"/>
                  </a:lnTo>
                  <a:lnTo>
                    <a:pt x="208" y="2060"/>
                  </a:lnTo>
                  <a:lnTo>
                    <a:pt x="209" y="2060"/>
                  </a:lnTo>
                  <a:lnTo>
                    <a:pt x="209" y="2060"/>
                  </a:lnTo>
                  <a:lnTo>
                    <a:pt x="210" y="2060"/>
                  </a:lnTo>
                  <a:lnTo>
                    <a:pt x="210" y="2060"/>
                  </a:lnTo>
                  <a:lnTo>
                    <a:pt x="211" y="2060"/>
                  </a:lnTo>
                  <a:lnTo>
                    <a:pt x="211" y="2060"/>
                  </a:lnTo>
                  <a:lnTo>
                    <a:pt x="212" y="2060"/>
                  </a:lnTo>
                  <a:lnTo>
                    <a:pt x="212" y="2060"/>
                  </a:lnTo>
                  <a:lnTo>
                    <a:pt x="213" y="2060"/>
                  </a:lnTo>
                  <a:lnTo>
                    <a:pt x="213" y="2060"/>
                  </a:lnTo>
                  <a:lnTo>
                    <a:pt x="214" y="2060"/>
                  </a:lnTo>
                  <a:lnTo>
                    <a:pt x="214" y="2060"/>
                  </a:lnTo>
                  <a:lnTo>
                    <a:pt x="215" y="2060"/>
                  </a:lnTo>
                  <a:lnTo>
                    <a:pt x="215" y="2060"/>
                  </a:lnTo>
                  <a:lnTo>
                    <a:pt x="216" y="2060"/>
                  </a:lnTo>
                  <a:lnTo>
                    <a:pt x="216" y="2060"/>
                  </a:lnTo>
                  <a:lnTo>
                    <a:pt x="217" y="2060"/>
                  </a:lnTo>
                  <a:lnTo>
                    <a:pt x="217" y="2060"/>
                  </a:lnTo>
                  <a:lnTo>
                    <a:pt x="218" y="2060"/>
                  </a:lnTo>
                  <a:lnTo>
                    <a:pt x="218" y="2060"/>
                  </a:lnTo>
                  <a:lnTo>
                    <a:pt x="219" y="2060"/>
                  </a:lnTo>
                  <a:lnTo>
                    <a:pt x="219" y="2060"/>
                  </a:lnTo>
                  <a:lnTo>
                    <a:pt x="220" y="2060"/>
                  </a:lnTo>
                  <a:lnTo>
                    <a:pt x="220" y="2060"/>
                  </a:lnTo>
                  <a:lnTo>
                    <a:pt x="221" y="2060"/>
                  </a:lnTo>
                  <a:lnTo>
                    <a:pt x="221" y="2060"/>
                  </a:lnTo>
                  <a:lnTo>
                    <a:pt x="222" y="2060"/>
                  </a:lnTo>
                  <a:lnTo>
                    <a:pt x="222" y="2060"/>
                  </a:lnTo>
                  <a:lnTo>
                    <a:pt x="223" y="2060"/>
                  </a:lnTo>
                  <a:lnTo>
                    <a:pt x="223" y="2060"/>
                  </a:lnTo>
                  <a:lnTo>
                    <a:pt x="224" y="2060"/>
                  </a:lnTo>
                  <a:lnTo>
                    <a:pt x="224" y="2060"/>
                  </a:lnTo>
                  <a:lnTo>
                    <a:pt x="225" y="2060"/>
                  </a:lnTo>
                  <a:lnTo>
                    <a:pt x="225" y="2060"/>
                  </a:lnTo>
                  <a:lnTo>
                    <a:pt x="226" y="2060"/>
                  </a:lnTo>
                  <a:lnTo>
                    <a:pt x="226" y="2060"/>
                  </a:lnTo>
                  <a:lnTo>
                    <a:pt x="227" y="2060"/>
                  </a:lnTo>
                  <a:lnTo>
                    <a:pt x="227" y="2060"/>
                  </a:lnTo>
                  <a:lnTo>
                    <a:pt x="228" y="2060"/>
                  </a:lnTo>
                  <a:lnTo>
                    <a:pt x="228" y="2060"/>
                  </a:lnTo>
                  <a:lnTo>
                    <a:pt x="229" y="2060"/>
                  </a:lnTo>
                  <a:lnTo>
                    <a:pt x="229" y="2060"/>
                  </a:lnTo>
                  <a:lnTo>
                    <a:pt x="230" y="2060"/>
                  </a:lnTo>
                  <a:lnTo>
                    <a:pt x="230" y="2060"/>
                  </a:lnTo>
                  <a:lnTo>
                    <a:pt x="231" y="2060"/>
                  </a:lnTo>
                  <a:lnTo>
                    <a:pt x="231" y="2060"/>
                  </a:lnTo>
                  <a:lnTo>
                    <a:pt x="232" y="2060"/>
                  </a:lnTo>
                  <a:lnTo>
                    <a:pt x="232" y="2060"/>
                  </a:lnTo>
                  <a:lnTo>
                    <a:pt x="233" y="2060"/>
                  </a:lnTo>
                  <a:lnTo>
                    <a:pt x="233" y="2060"/>
                  </a:lnTo>
                  <a:lnTo>
                    <a:pt x="234" y="2060"/>
                  </a:lnTo>
                  <a:lnTo>
                    <a:pt x="234" y="2060"/>
                  </a:lnTo>
                  <a:lnTo>
                    <a:pt x="235" y="2060"/>
                  </a:lnTo>
                  <a:lnTo>
                    <a:pt x="235" y="2060"/>
                  </a:lnTo>
                  <a:lnTo>
                    <a:pt x="236" y="2060"/>
                  </a:lnTo>
                  <a:lnTo>
                    <a:pt x="236" y="2060"/>
                  </a:lnTo>
                  <a:lnTo>
                    <a:pt x="237" y="2060"/>
                  </a:lnTo>
                  <a:lnTo>
                    <a:pt x="237" y="2060"/>
                  </a:lnTo>
                  <a:lnTo>
                    <a:pt x="238" y="2060"/>
                  </a:lnTo>
                  <a:lnTo>
                    <a:pt x="238" y="2060"/>
                  </a:lnTo>
                  <a:lnTo>
                    <a:pt x="239" y="2060"/>
                  </a:lnTo>
                  <a:lnTo>
                    <a:pt x="239" y="2060"/>
                  </a:lnTo>
                  <a:lnTo>
                    <a:pt x="240" y="2060"/>
                  </a:lnTo>
                  <a:lnTo>
                    <a:pt x="240" y="2060"/>
                  </a:lnTo>
                  <a:lnTo>
                    <a:pt x="241" y="2060"/>
                  </a:lnTo>
                  <a:lnTo>
                    <a:pt x="241" y="2060"/>
                  </a:lnTo>
                  <a:lnTo>
                    <a:pt x="242" y="2060"/>
                  </a:lnTo>
                  <a:lnTo>
                    <a:pt x="242" y="2060"/>
                  </a:lnTo>
                  <a:lnTo>
                    <a:pt x="243" y="2060"/>
                  </a:lnTo>
                  <a:lnTo>
                    <a:pt x="243" y="2060"/>
                  </a:lnTo>
                  <a:lnTo>
                    <a:pt x="244" y="2060"/>
                  </a:lnTo>
                  <a:lnTo>
                    <a:pt x="244" y="2060"/>
                  </a:lnTo>
                  <a:lnTo>
                    <a:pt x="245" y="2060"/>
                  </a:lnTo>
                  <a:lnTo>
                    <a:pt x="245" y="2060"/>
                  </a:lnTo>
                  <a:lnTo>
                    <a:pt x="246" y="2060"/>
                  </a:lnTo>
                  <a:lnTo>
                    <a:pt x="246" y="2060"/>
                  </a:lnTo>
                  <a:lnTo>
                    <a:pt x="247" y="2060"/>
                  </a:lnTo>
                  <a:lnTo>
                    <a:pt x="247" y="2060"/>
                  </a:lnTo>
                  <a:lnTo>
                    <a:pt x="248" y="2060"/>
                  </a:lnTo>
                  <a:lnTo>
                    <a:pt x="248" y="2060"/>
                  </a:lnTo>
                  <a:lnTo>
                    <a:pt x="249" y="2060"/>
                  </a:lnTo>
                  <a:lnTo>
                    <a:pt x="249" y="2060"/>
                  </a:lnTo>
                  <a:lnTo>
                    <a:pt x="250" y="2060"/>
                  </a:lnTo>
                  <a:lnTo>
                    <a:pt x="250" y="2060"/>
                  </a:lnTo>
                  <a:lnTo>
                    <a:pt x="251" y="2060"/>
                  </a:lnTo>
                  <a:lnTo>
                    <a:pt x="251" y="2060"/>
                  </a:lnTo>
                  <a:lnTo>
                    <a:pt x="252" y="2060"/>
                  </a:lnTo>
                  <a:lnTo>
                    <a:pt x="252" y="2060"/>
                  </a:lnTo>
                  <a:lnTo>
                    <a:pt x="253" y="2060"/>
                  </a:lnTo>
                  <a:lnTo>
                    <a:pt x="253" y="2060"/>
                  </a:lnTo>
                  <a:lnTo>
                    <a:pt x="254" y="2060"/>
                  </a:lnTo>
                  <a:lnTo>
                    <a:pt x="254" y="2060"/>
                  </a:lnTo>
                  <a:lnTo>
                    <a:pt x="255" y="2060"/>
                  </a:lnTo>
                  <a:lnTo>
                    <a:pt x="255" y="2060"/>
                  </a:lnTo>
                  <a:lnTo>
                    <a:pt x="256" y="2060"/>
                  </a:lnTo>
                  <a:lnTo>
                    <a:pt x="256" y="2060"/>
                  </a:lnTo>
                  <a:lnTo>
                    <a:pt x="257" y="2060"/>
                  </a:lnTo>
                  <a:lnTo>
                    <a:pt x="257" y="2060"/>
                  </a:lnTo>
                  <a:lnTo>
                    <a:pt x="258" y="2060"/>
                  </a:lnTo>
                  <a:lnTo>
                    <a:pt x="258" y="2060"/>
                  </a:lnTo>
                  <a:lnTo>
                    <a:pt x="259" y="2060"/>
                  </a:lnTo>
                  <a:lnTo>
                    <a:pt x="259" y="2060"/>
                  </a:lnTo>
                  <a:lnTo>
                    <a:pt x="260" y="2060"/>
                  </a:lnTo>
                  <a:lnTo>
                    <a:pt x="260" y="2060"/>
                  </a:lnTo>
                  <a:lnTo>
                    <a:pt x="261" y="2060"/>
                  </a:lnTo>
                  <a:lnTo>
                    <a:pt x="261" y="2060"/>
                  </a:lnTo>
                  <a:lnTo>
                    <a:pt x="262" y="2060"/>
                  </a:lnTo>
                  <a:lnTo>
                    <a:pt x="262" y="2060"/>
                  </a:lnTo>
                  <a:lnTo>
                    <a:pt x="263" y="2060"/>
                  </a:lnTo>
                  <a:lnTo>
                    <a:pt x="263" y="2060"/>
                  </a:lnTo>
                  <a:lnTo>
                    <a:pt x="264" y="2060"/>
                  </a:lnTo>
                  <a:lnTo>
                    <a:pt x="264" y="2060"/>
                  </a:lnTo>
                  <a:lnTo>
                    <a:pt x="265" y="2060"/>
                  </a:lnTo>
                  <a:lnTo>
                    <a:pt x="265" y="2060"/>
                  </a:lnTo>
                  <a:lnTo>
                    <a:pt x="266" y="2060"/>
                  </a:lnTo>
                  <a:lnTo>
                    <a:pt x="266" y="2060"/>
                  </a:lnTo>
                  <a:lnTo>
                    <a:pt x="267" y="2060"/>
                  </a:lnTo>
                  <a:lnTo>
                    <a:pt x="267" y="2060"/>
                  </a:lnTo>
                  <a:lnTo>
                    <a:pt x="268" y="2060"/>
                  </a:lnTo>
                  <a:lnTo>
                    <a:pt x="268" y="2060"/>
                  </a:lnTo>
                  <a:lnTo>
                    <a:pt x="269" y="2060"/>
                  </a:lnTo>
                  <a:lnTo>
                    <a:pt x="269" y="2060"/>
                  </a:lnTo>
                  <a:lnTo>
                    <a:pt x="270" y="2060"/>
                  </a:lnTo>
                  <a:lnTo>
                    <a:pt x="270" y="2060"/>
                  </a:lnTo>
                  <a:lnTo>
                    <a:pt x="271" y="2060"/>
                  </a:lnTo>
                  <a:lnTo>
                    <a:pt x="271" y="2060"/>
                  </a:lnTo>
                  <a:lnTo>
                    <a:pt x="272" y="2060"/>
                  </a:lnTo>
                  <a:lnTo>
                    <a:pt x="272" y="2060"/>
                  </a:lnTo>
                  <a:lnTo>
                    <a:pt x="273" y="2060"/>
                  </a:lnTo>
                  <a:lnTo>
                    <a:pt x="273" y="2060"/>
                  </a:lnTo>
                  <a:lnTo>
                    <a:pt x="274" y="2060"/>
                  </a:lnTo>
                  <a:lnTo>
                    <a:pt x="274" y="2060"/>
                  </a:lnTo>
                  <a:lnTo>
                    <a:pt x="275" y="2060"/>
                  </a:lnTo>
                  <a:lnTo>
                    <a:pt x="275" y="2060"/>
                  </a:lnTo>
                  <a:lnTo>
                    <a:pt x="276" y="2060"/>
                  </a:lnTo>
                  <a:lnTo>
                    <a:pt x="276" y="2060"/>
                  </a:lnTo>
                  <a:lnTo>
                    <a:pt x="277" y="2060"/>
                  </a:lnTo>
                  <a:lnTo>
                    <a:pt x="277" y="2060"/>
                  </a:lnTo>
                  <a:lnTo>
                    <a:pt x="278" y="2060"/>
                  </a:lnTo>
                  <a:lnTo>
                    <a:pt x="278" y="2060"/>
                  </a:lnTo>
                  <a:lnTo>
                    <a:pt x="279" y="2060"/>
                  </a:lnTo>
                  <a:lnTo>
                    <a:pt x="279" y="2060"/>
                  </a:lnTo>
                  <a:lnTo>
                    <a:pt x="280" y="2060"/>
                  </a:lnTo>
                  <a:lnTo>
                    <a:pt x="280" y="2060"/>
                  </a:lnTo>
                  <a:lnTo>
                    <a:pt x="281" y="2060"/>
                  </a:lnTo>
                  <a:lnTo>
                    <a:pt x="281" y="2060"/>
                  </a:lnTo>
                  <a:lnTo>
                    <a:pt x="282" y="2060"/>
                  </a:lnTo>
                  <a:lnTo>
                    <a:pt x="282" y="2060"/>
                  </a:lnTo>
                  <a:lnTo>
                    <a:pt x="283" y="2060"/>
                  </a:lnTo>
                  <a:lnTo>
                    <a:pt x="283" y="2060"/>
                  </a:lnTo>
                  <a:lnTo>
                    <a:pt x="284" y="2060"/>
                  </a:lnTo>
                  <a:lnTo>
                    <a:pt x="284" y="2060"/>
                  </a:lnTo>
                  <a:lnTo>
                    <a:pt x="285" y="2060"/>
                  </a:lnTo>
                  <a:lnTo>
                    <a:pt x="285" y="2060"/>
                  </a:lnTo>
                  <a:lnTo>
                    <a:pt x="286" y="2060"/>
                  </a:lnTo>
                  <a:lnTo>
                    <a:pt x="286" y="2060"/>
                  </a:lnTo>
                  <a:lnTo>
                    <a:pt x="287" y="2060"/>
                  </a:lnTo>
                  <a:lnTo>
                    <a:pt x="287" y="2060"/>
                  </a:lnTo>
                  <a:lnTo>
                    <a:pt x="288" y="2060"/>
                  </a:lnTo>
                  <a:lnTo>
                    <a:pt x="288" y="2060"/>
                  </a:lnTo>
                  <a:lnTo>
                    <a:pt x="289" y="2060"/>
                  </a:lnTo>
                  <a:lnTo>
                    <a:pt x="289" y="2060"/>
                  </a:lnTo>
                  <a:lnTo>
                    <a:pt x="290" y="2060"/>
                  </a:lnTo>
                  <a:lnTo>
                    <a:pt x="290" y="2060"/>
                  </a:lnTo>
                  <a:lnTo>
                    <a:pt x="291" y="2060"/>
                  </a:lnTo>
                  <a:lnTo>
                    <a:pt x="291" y="2060"/>
                  </a:lnTo>
                  <a:lnTo>
                    <a:pt x="292" y="2060"/>
                  </a:lnTo>
                  <a:lnTo>
                    <a:pt x="292" y="2060"/>
                  </a:lnTo>
                  <a:lnTo>
                    <a:pt x="293" y="2060"/>
                  </a:lnTo>
                  <a:lnTo>
                    <a:pt x="293" y="2060"/>
                  </a:lnTo>
                  <a:lnTo>
                    <a:pt x="294" y="2060"/>
                  </a:lnTo>
                  <a:lnTo>
                    <a:pt x="294" y="2060"/>
                  </a:lnTo>
                  <a:lnTo>
                    <a:pt x="295" y="2060"/>
                  </a:lnTo>
                  <a:lnTo>
                    <a:pt x="295" y="2060"/>
                  </a:lnTo>
                  <a:lnTo>
                    <a:pt x="296" y="2060"/>
                  </a:lnTo>
                  <a:lnTo>
                    <a:pt x="296" y="2060"/>
                  </a:lnTo>
                  <a:lnTo>
                    <a:pt x="297" y="2060"/>
                  </a:lnTo>
                  <a:lnTo>
                    <a:pt x="297" y="2060"/>
                  </a:lnTo>
                  <a:lnTo>
                    <a:pt x="298" y="2060"/>
                  </a:lnTo>
                  <a:lnTo>
                    <a:pt x="298" y="2060"/>
                  </a:lnTo>
                  <a:lnTo>
                    <a:pt x="299" y="2060"/>
                  </a:lnTo>
                  <a:lnTo>
                    <a:pt x="299" y="2060"/>
                  </a:lnTo>
                  <a:lnTo>
                    <a:pt x="300" y="2060"/>
                  </a:lnTo>
                  <a:lnTo>
                    <a:pt x="300" y="2060"/>
                  </a:lnTo>
                  <a:lnTo>
                    <a:pt x="301" y="2060"/>
                  </a:lnTo>
                  <a:lnTo>
                    <a:pt x="301" y="2060"/>
                  </a:lnTo>
                  <a:lnTo>
                    <a:pt x="302" y="2060"/>
                  </a:lnTo>
                  <a:lnTo>
                    <a:pt x="302" y="2060"/>
                  </a:lnTo>
                  <a:lnTo>
                    <a:pt x="303" y="2060"/>
                  </a:lnTo>
                  <a:lnTo>
                    <a:pt x="303" y="2060"/>
                  </a:lnTo>
                  <a:lnTo>
                    <a:pt x="304" y="2060"/>
                  </a:lnTo>
                  <a:lnTo>
                    <a:pt x="304" y="2060"/>
                  </a:lnTo>
                  <a:lnTo>
                    <a:pt x="305" y="2060"/>
                  </a:lnTo>
                  <a:lnTo>
                    <a:pt x="305" y="2060"/>
                  </a:lnTo>
                  <a:lnTo>
                    <a:pt x="306" y="2060"/>
                  </a:lnTo>
                  <a:lnTo>
                    <a:pt x="306" y="2060"/>
                  </a:lnTo>
                  <a:lnTo>
                    <a:pt x="307" y="2060"/>
                  </a:lnTo>
                  <a:lnTo>
                    <a:pt x="307" y="2060"/>
                  </a:lnTo>
                  <a:lnTo>
                    <a:pt x="308" y="2060"/>
                  </a:lnTo>
                  <a:lnTo>
                    <a:pt x="308" y="2060"/>
                  </a:lnTo>
                  <a:lnTo>
                    <a:pt x="309" y="2060"/>
                  </a:lnTo>
                  <a:lnTo>
                    <a:pt x="309" y="2060"/>
                  </a:lnTo>
                  <a:lnTo>
                    <a:pt x="310" y="2060"/>
                  </a:lnTo>
                  <a:lnTo>
                    <a:pt x="310" y="2060"/>
                  </a:lnTo>
                  <a:lnTo>
                    <a:pt x="311" y="2060"/>
                  </a:lnTo>
                  <a:lnTo>
                    <a:pt x="311" y="2060"/>
                  </a:lnTo>
                  <a:lnTo>
                    <a:pt x="312" y="2060"/>
                  </a:lnTo>
                  <a:lnTo>
                    <a:pt x="312" y="2060"/>
                  </a:lnTo>
                  <a:lnTo>
                    <a:pt x="313" y="2060"/>
                  </a:lnTo>
                  <a:lnTo>
                    <a:pt x="313" y="2060"/>
                  </a:lnTo>
                  <a:lnTo>
                    <a:pt x="314" y="2060"/>
                  </a:lnTo>
                  <a:lnTo>
                    <a:pt x="314" y="2060"/>
                  </a:lnTo>
                  <a:lnTo>
                    <a:pt x="315" y="2060"/>
                  </a:lnTo>
                  <a:lnTo>
                    <a:pt x="315" y="2060"/>
                  </a:lnTo>
                  <a:lnTo>
                    <a:pt x="316" y="2060"/>
                  </a:lnTo>
                  <a:lnTo>
                    <a:pt x="316" y="2060"/>
                  </a:lnTo>
                  <a:lnTo>
                    <a:pt x="317" y="2060"/>
                  </a:lnTo>
                  <a:lnTo>
                    <a:pt x="317" y="2060"/>
                  </a:lnTo>
                  <a:lnTo>
                    <a:pt x="318" y="2060"/>
                  </a:lnTo>
                  <a:lnTo>
                    <a:pt x="318" y="2060"/>
                  </a:lnTo>
                  <a:lnTo>
                    <a:pt x="319" y="2060"/>
                  </a:lnTo>
                  <a:lnTo>
                    <a:pt x="319" y="2060"/>
                  </a:lnTo>
                  <a:lnTo>
                    <a:pt x="320" y="2060"/>
                  </a:lnTo>
                  <a:lnTo>
                    <a:pt x="320" y="2060"/>
                  </a:lnTo>
                  <a:lnTo>
                    <a:pt x="321" y="2060"/>
                  </a:lnTo>
                  <a:lnTo>
                    <a:pt x="321" y="2060"/>
                  </a:lnTo>
                  <a:lnTo>
                    <a:pt x="322" y="2060"/>
                  </a:lnTo>
                  <a:lnTo>
                    <a:pt x="322" y="2060"/>
                  </a:lnTo>
                  <a:lnTo>
                    <a:pt x="323" y="2060"/>
                  </a:lnTo>
                  <a:lnTo>
                    <a:pt x="323" y="2060"/>
                  </a:lnTo>
                  <a:lnTo>
                    <a:pt x="324" y="2060"/>
                  </a:lnTo>
                  <a:lnTo>
                    <a:pt x="324" y="2060"/>
                  </a:lnTo>
                  <a:lnTo>
                    <a:pt x="325" y="2060"/>
                  </a:lnTo>
                  <a:lnTo>
                    <a:pt x="325" y="2060"/>
                  </a:lnTo>
                  <a:lnTo>
                    <a:pt x="326" y="2060"/>
                  </a:lnTo>
                  <a:lnTo>
                    <a:pt x="326" y="2060"/>
                  </a:lnTo>
                  <a:lnTo>
                    <a:pt x="327" y="2060"/>
                  </a:lnTo>
                  <a:lnTo>
                    <a:pt x="327" y="2060"/>
                  </a:lnTo>
                  <a:lnTo>
                    <a:pt x="328" y="2060"/>
                  </a:lnTo>
                  <a:lnTo>
                    <a:pt x="328" y="2060"/>
                  </a:lnTo>
                  <a:lnTo>
                    <a:pt x="329" y="2060"/>
                  </a:lnTo>
                  <a:lnTo>
                    <a:pt x="329" y="2060"/>
                  </a:lnTo>
                  <a:lnTo>
                    <a:pt x="330" y="2060"/>
                  </a:lnTo>
                  <a:lnTo>
                    <a:pt x="330" y="2060"/>
                  </a:lnTo>
                  <a:lnTo>
                    <a:pt x="331" y="2060"/>
                  </a:lnTo>
                  <a:lnTo>
                    <a:pt x="331" y="2060"/>
                  </a:lnTo>
                  <a:lnTo>
                    <a:pt x="332" y="2060"/>
                  </a:lnTo>
                  <a:lnTo>
                    <a:pt x="332" y="2060"/>
                  </a:lnTo>
                  <a:lnTo>
                    <a:pt x="333" y="2060"/>
                  </a:lnTo>
                  <a:lnTo>
                    <a:pt x="333" y="2060"/>
                  </a:lnTo>
                  <a:lnTo>
                    <a:pt x="334" y="2060"/>
                  </a:lnTo>
                  <a:lnTo>
                    <a:pt x="334" y="2060"/>
                  </a:lnTo>
                  <a:lnTo>
                    <a:pt x="335" y="2060"/>
                  </a:lnTo>
                  <a:lnTo>
                    <a:pt x="335" y="2060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7" y="2060"/>
                  </a:lnTo>
                  <a:lnTo>
                    <a:pt x="337" y="2060"/>
                  </a:lnTo>
                  <a:lnTo>
                    <a:pt x="338" y="2060"/>
                  </a:lnTo>
                  <a:lnTo>
                    <a:pt x="338" y="2060"/>
                  </a:lnTo>
                  <a:lnTo>
                    <a:pt x="339" y="2060"/>
                  </a:lnTo>
                  <a:lnTo>
                    <a:pt x="339" y="2060"/>
                  </a:lnTo>
                  <a:lnTo>
                    <a:pt x="340" y="2060"/>
                  </a:lnTo>
                  <a:lnTo>
                    <a:pt x="340" y="2060"/>
                  </a:lnTo>
                  <a:lnTo>
                    <a:pt x="341" y="2060"/>
                  </a:lnTo>
                  <a:lnTo>
                    <a:pt x="341" y="2060"/>
                  </a:lnTo>
                  <a:lnTo>
                    <a:pt x="342" y="2060"/>
                  </a:lnTo>
                  <a:lnTo>
                    <a:pt x="342" y="2060"/>
                  </a:lnTo>
                  <a:lnTo>
                    <a:pt x="343" y="2060"/>
                  </a:lnTo>
                  <a:lnTo>
                    <a:pt x="343" y="2060"/>
                  </a:lnTo>
                  <a:lnTo>
                    <a:pt x="344" y="2060"/>
                  </a:lnTo>
                  <a:lnTo>
                    <a:pt x="344" y="2060"/>
                  </a:lnTo>
                  <a:lnTo>
                    <a:pt x="345" y="2060"/>
                  </a:lnTo>
                  <a:lnTo>
                    <a:pt x="345" y="2060"/>
                  </a:lnTo>
                  <a:lnTo>
                    <a:pt x="346" y="2060"/>
                  </a:lnTo>
                  <a:lnTo>
                    <a:pt x="346" y="2060"/>
                  </a:lnTo>
                  <a:lnTo>
                    <a:pt x="347" y="2060"/>
                  </a:lnTo>
                  <a:lnTo>
                    <a:pt x="347" y="2060"/>
                  </a:lnTo>
                  <a:lnTo>
                    <a:pt x="348" y="2060"/>
                  </a:lnTo>
                  <a:lnTo>
                    <a:pt x="348" y="2060"/>
                  </a:lnTo>
                  <a:lnTo>
                    <a:pt x="349" y="2060"/>
                  </a:lnTo>
                  <a:lnTo>
                    <a:pt x="349" y="2060"/>
                  </a:lnTo>
                  <a:lnTo>
                    <a:pt x="350" y="2060"/>
                  </a:lnTo>
                  <a:lnTo>
                    <a:pt x="350" y="2060"/>
                  </a:lnTo>
                  <a:lnTo>
                    <a:pt x="351" y="2060"/>
                  </a:lnTo>
                  <a:lnTo>
                    <a:pt x="351" y="2060"/>
                  </a:lnTo>
                  <a:lnTo>
                    <a:pt x="352" y="2060"/>
                  </a:lnTo>
                  <a:lnTo>
                    <a:pt x="352" y="2060"/>
                  </a:lnTo>
                  <a:lnTo>
                    <a:pt x="353" y="2060"/>
                  </a:lnTo>
                  <a:lnTo>
                    <a:pt x="353" y="2060"/>
                  </a:lnTo>
                  <a:lnTo>
                    <a:pt x="354" y="2060"/>
                  </a:lnTo>
                  <a:lnTo>
                    <a:pt x="354" y="2060"/>
                  </a:lnTo>
                  <a:lnTo>
                    <a:pt x="355" y="2060"/>
                  </a:lnTo>
                  <a:lnTo>
                    <a:pt x="355" y="2060"/>
                  </a:lnTo>
                  <a:lnTo>
                    <a:pt x="356" y="2060"/>
                  </a:lnTo>
                  <a:lnTo>
                    <a:pt x="356" y="2060"/>
                  </a:lnTo>
                  <a:lnTo>
                    <a:pt x="357" y="2060"/>
                  </a:lnTo>
                  <a:lnTo>
                    <a:pt x="357" y="2060"/>
                  </a:lnTo>
                  <a:lnTo>
                    <a:pt x="358" y="2060"/>
                  </a:lnTo>
                  <a:lnTo>
                    <a:pt x="358" y="2060"/>
                  </a:lnTo>
                  <a:lnTo>
                    <a:pt x="359" y="2060"/>
                  </a:lnTo>
                  <a:lnTo>
                    <a:pt x="359" y="2060"/>
                  </a:lnTo>
                  <a:lnTo>
                    <a:pt x="360" y="2060"/>
                  </a:lnTo>
                  <a:lnTo>
                    <a:pt x="360" y="2060"/>
                  </a:lnTo>
                  <a:lnTo>
                    <a:pt x="361" y="2060"/>
                  </a:lnTo>
                  <a:lnTo>
                    <a:pt x="361" y="2060"/>
                  </a:lnTo>
                  <a:lnTo>
                    <a:pt x="362" y="2060"/>
                  </a:lnTo>
                  <a:lnTo>
                    <a:pt x="362" y="2060"/>
                  </a:lnTo>
                  <a:lnTo>
                    <a:pt x="363" y="2060"/>
                  </a:lnTo>
                  <a:lnTo>
                    <a:pt x="363" y="2060"/>
                  </a:lnTo>
                  <a:lnTo>
                    <a:pt x="364" y="2060"/>
                  </a:lnTo>
                  <a:lnTo>
                    <a:pt x="364" y="2060"/>
                  </a:lnTo>
                  <a:lnTo>
                    <a:pt x="365" y="2060"/>
                  </a:lnTo>
                  <a:lnTo>
                    <a:pt x="365" y="2060"/>
                  </a:lnTo>
                  <a:lnTo>
                    <a:pt x="366" y="2060"/>
                  </a:lnTo>
                  <a:lnTo>
                    <a:pt x="366" y="2060"/>
                  </a:lnTo>
                  <a:lnTo>
                    <a:pt x="367" y="2060"/>
                  </a:lnTo>
                  <a:lnTo>
                    <a:pt x="367" y="2060"/>
                  </a:lnTo>
                  <a:lnTo>
                    <a:pt x="368" y="2060"/>
                  </a:lnTo>
                  <a:lnTo>
                    <a:pt x="368" y="2060"/>
                  </a:lnTo>
                  <a:lnTo>
                    <a:pt x="369" y="2060"/>
                  </a:lnTo>
                  <a:lnTo>
                    <a:pt x="369" y="2060"/>
                  </a:lnTo>
                  <a:lnTo>
                    <a:pt x="370" y="2060"/>
                  </a:lnTo>
                  <a:lnTo>
                    <a:pt x="370" y="2060"/>
                  </a:lnTo>
                  <a:lnTo>
                    <a:pt x="371" y="2060"/>
                  </a:lnTo>
                  <a:lnTo>
                    <a:pt x="371" y="2060"/>
                  </a:lnTo>
                  <a:lnTo>
                    <a:pt x="372" y="2060"/>
                  </a:lnTo>
                  <a:lnTo>
                    <a:pt x="372" y="2060"/>
                  </a:lnTo>
                  <a:lnTo>
                    <a:pt x="373" y="2060"/>
                  </a:lnTo>
                  <a:lnTo>
                    <a:pt x="373" y="2060"/>
                  </a:lnTo>
                  <a:lnTo>
                    <a:pt x="374" y="2060"/>
                  </a:lnTo>
                  <a:lnTo>
                    <a:pt x="374" y="2060"/>
                  </a:lnTo>
                  <a:lnTo>
                    <a:pt x="375" y="2060"/>
                  </a:lnTo>
                  <a:lnTo>
                    <a:pt x="375" y="2060"/>
                  </a:lnTo>
                  <a:lnTo>
                    <a:pt x="376" y="2060"/>
                  </a:lnTo>
                  <a:lnTo>
                    <a:pt x="376" y="2060"/>
                  </a:lnTo>
                  <a:lnTo>
                    <a:pt x="377" y="2060"/>
                  </a:lnTo>
                  <a:lnTo>
                    <a:pt x="377" y="2060"/>
                  </a:lnTo>
                  <a:lnTo>
                    <a:pt x="378" y="2060"/>
                  </a:lnTo>
                  <a:lnTo>
                    <a:pt x="378" y="2060"/>
                  </a:lnTo>
                  <a:lnTo>
                    <a:pt x="379" y="2060"/>
                  </a:lnTo>
                  <a:lnTo>
                    <a:pt x="379" y="2060"/>
                  </a:lnTo>
                  <a:lnTo>
                    <a:pt x="380" y="2060"/>
                  </a:lnTo>
                  <a:lnTo>
                    <a:pt x="380" y="2060"/>
                  </a:lnTo>
                  <a:lnTo>
                    <a:pt x="381" y="2060"/>
                  </a:lnTo>
                  <a:lnTo>
                    <a:pt x="381" y="2060"/>
                  </a:lnTo>
                  <a:lnTo>
                    <a:pt x="382" y="2060"/>
                  </a:lnTo>
                  <a:lnTo>
                    <a:pt x="382" y="2060"/>
                  </a:lnTo>
                  <a:lnTo>
                    <a:pt x="383" y="2060"/>
                  </a:lnTo>
                  <a:lnTo>
                    <a:pt x="383" y="2060"/>
                  </a:lnTo>
                  <a:lnTo>
                    <a:pt x="384" y="2060"/>
                  </a:lnTo>
                  <a:lnTo>
                    <a:pt x="384" y="2060"/>
                  </a:lnTo>
                  <a:lnTo>
                    <a:pt x="385" y="2060"/>
                  </a:lnTo>
                  <a:lnTo>
                    <a:pt x="385" y="2060"/>
                  </a:lnTo>
                  <a:lnTo>
                    <a:pt x="386" y="2060"/>
                  </a:lnTo>
                  <a:lnTo>
                    <a:pt x="386" y="2060"/>
                  </a:lnTo>
                  <a:lnTo>
                    <a:pt x="387" y="2060"/>
                  </a:lnTo>
                  <a:lnTo>
                    <a:pt x="387" y="2060"/>
                  </a:lnTo>
                  <a:lnTo>
                    <a:pt x="388" y="2060"/>
                  </a:lnTo>
                  <a:lnTo>
                    <a:pt x="388" y="2060"/>
                  </a:lnTo>
                  <a:lnTo>
                    <a:pt x="389" y="2060"/>
                  </a:lnTo>
                  <a:lnTo>
                    <a:pt x="389" y="2060"/>
                  </a:lnTo>
                  <a:lnTo>
                    <a:pt x="390" y="2060"/>
                  </a:lnTo>
                  <a:lnTo>
                    <a:pt x="390" y="2060"/>
                  </a:lnTo>
                  <a:lnTo>
                    <a:pt x="391" y="2060"/>
                  </a:lnTo>
                  <a:lnTo>
                    <a:pt x="391" y="2060"/>
                  </a:lnTo>
                  <a:lnTo>
                    <a:pt x="392" y="2060"/>
                  </a:lnTo>
                  <a:lnTo>
                    <a:pt x="392" y="2060"/>
                  </a:lnTo>
                  <a:lnTo>
                    <a:pt x="393" y="2060"/>
                  </a:lnTo>
                  <a:lnTo>
                    <a:pt x="393" y="2060"/>
                  </a:lnTo>
                  <a:lnTo>
                    <a:pt x="394" y="2060"/>
                  </a:lnTo>
                  <a:lnTo>
                    <a:pt x="394" y="2060"/>
                  </a:lnTo>
                  <a:lnTo>
                    <a:pt x="395" y="2060"/>
                  </a:lnTo>
                  <a:lnTo>
                    <a:pt x="395" y="2060"/>
                  </a:lnTo>
                  <a:lnTo>
                    <a:pt x="396" y="2060"/>
                  </a:lnTo>
                  <a:lnTo>
                    <a:pt x="396" y="2060"/>
                  </a:lnTo>
                  <a:lnTo>
                    <a:pt x="397" y="2060"/>
                  </a:lnTo>
                  <a:lnTo>
                    <a:pt x="397" y="2060"/>
                  </a:lnTo>
                  <a:lnTo>
                    <a:pt x="398" y="2060"/>
                  </a:lnTo>
                  <a:lnTo>
                    <a:pt x="398" y="2060"/>
                  </a:lnTo>
                  <a:lnTo>
                    <a:pt x="399" y="2060"/>
                  </a:lnTo>
                  <a:lnTo>
                    <a:pt x="399" y="2060"/>
                  </a:lnTo>
                  <a:lnTo>
                    <a:pt x="400" y="2060"/>
                  </a:lnTo>
                  <a:lnTo>
                    <a:pt x="400" y="2060"/>
                  </a:lnTo>
                  <a:lnTo>
                    <a:pt x="401" y="2060"/>
                  </a:lnTo>
                  <a:lnTo>
                    <a:pt x="401" y="2060"/>
                  </a:lnTo>
                  <a:lnTo>
                    <a:pt x="402" y="2060"/>
                  </a:lnTo>
                  <a:lnTo>
                    <a:pt x="402" y="2060"/>
                  </a:lnTo>
                  <a:lnTo>
                    <a:pt x="403" y="2060"/>
                  </a:lnTo>
                  <a:lnTo>
                    <a:pt x="403" y="2060"/>
                  </a:lnTo>
                  <a:lnTo>
                    <a:pt x="404" y="2060"/>
                  </a:lnTo>
                  <a:lnTo>
                    <a:pt x="404" y="2060"/>
                  </a:lnTo>
                  <a:lnTo>
                    <a:pt x="405" y="2060"/>
                  </a:lnTo>
                  <a:lnTo>
                    <a:pt x="405" y="2060"/>
                  </a:lnTo>
                  <a:lnTo>
                    <a:pt x="406" y="2060"/>
                  </a:lnTo>
                  <a:lnTo>
                    <a:pt x="406" y="2060"/>
                  </a:lnTo>
                  <a:lnTo>
                    <a:pt x="407" y="2060"/>
                  </a:lnTo>
                  <a:lnTo>
                    <a:pt x="407" y="2060"/>
                  </a:lnTo>
                  <a:lnTo>
                    <a:pt x="408" y="2060"/>
                  </a:lnTo>
                  <a:lnTo>
                    <a:pt x="408" y="2060"/>
                  </a:lnTo>
                  <a:lnTo>
                    <a:pt x="409" y="2060"/>
                  </a:lnTo>
                  <a:lnTo>
                    <a:pt x="409" y="2060"/>
                  </a:lnTo>
                  <a:lnTo>
                    <a:pt x="410" y="2060"/>
                  </a:lnTo>
                  <a:lnTo>
                    <a:pt x="410" y="2060"/>
                  </a:lnTo>
                  <a:lnTo>
                    <a:pt x="411" y="2060"/>
                  </a:lnTo>
                  <a:lnTo>
                    <a:pt x="411" y="2060"/>
                  </a:lnTo>
                  <a:lnTo>
                    <a:pt x="412" y="2060"/>
                  </a:lnTo>
                  <a:lnTo>
                    <a:pt x="412" y="2060"/>
                  </a:lnTo>
                  <a:lnTo>
                    <a:pt x="413" y="2060"/>
                  </a:lnTo>
                  <a:lnTo>
                    <a:pt x="413" y="2060"/>
                  </a:lnTo>
                  <a:lnTo>
                    <a:pt x="414" y="2060"/>
                  </a:lnTo>
                  <a:lnTo>
                    <a:pt x="414" y="2060"/>
                  </a:lnTo>
                  <a:lnTo>
                    <a:pt x="415" y="2060"/>
                  </a:lnTo>
                  <a:lnTo>
                    <a:pt x="415" y="2060"/>
                  </a:lnTo>
                  <a:lnTo>
                    <a:pt x="416" y="2060"/>
                  </a:lnTo>
                  <a:lnTo>
                    <a:pt x="416" y="2060"/>
                  </a:lnTo>
                  <a:lnTo>
                    <a:pt x="417" y="2060"/>
                  </a:lnTo>
                  <a:lnTo>
                    <a:pt x="417" y="2060"/>
                  </a:lnTo>
                  <a:lnTo>
                    <a:pt x="418" y="2060"/>
                  </a:lnTo>
                  <a:lnTo>
                    <a:pt x="418" y="2060"/>
                  </a:lnTo>
                  <a:lnTo>
                    <a:pt x="419" y="2060"/>
                  </a:lnTo>
                  <a:lnTo>
                    <a:pt x="419" y="2060"/>
                  </a:lnTo>
                  <a:lnTo>
                    <a:pt x="420" y="2060"/>
                  </a:lnTo>
                  <a:lnTo>
                    <a:pt x="420" y="2060"/>
                  </a:lnTo>
                  <a:lnTo>
                    <a:pt x="421" y="2060"/>
                  </a:lnTo>
                  <a:lnTo>
                    <a:pt x="421" y="2060"/>
                  </a:lnTo>
                  <a:lnTo>
                    <a:pt x="422" y="2060"/>
                  </a:lnTo>
                  <a:lnTo>
                    <a:pt x="422" y="2060"/>
                  </a:lnTo>
                  <a:lnTo>
                    <a:pt x="423" y="2060"/>
                  </a:lnTo>
                  <a:lnTo>
                    <a:pt x="423" y="2060"/>
                  </a:lnTo>
                  <a:lnTo>
                    <a:pt x="424" y="2060"/>
                  </a:lnTo>
                  <a:lnTo>
                    <a:pt x="424" y="2060"/>
                  </a:lnTo>
                  <a:lnTo>
                    <a:pt x="425" y="2060"/>
                  </a:lnTo>
                  <a:lnTo>
                    <a:pt x="425" y="2060"/>
                  </a:lnTo>
                  <a:lnTo>
                    <a:pt x="426" y="2060"/>
                  </a:lnTo>
                  <a:lnTo>
                    <a:pt x="426" y="2060"/>
                  </a:lnTo>
                  <a:lnTo>
                    <a:pt x="427" y="2060"/>
                  </a:lnTo>
                  <a:lnTo>
                    <a:pt x="427" y="2060"/>
                  </a:lnTo>
                  <a:lnTo>
                    <a:pt x="428" y="2060"/>
                  </a:lnTo>
                  <a:lnTo>
                    <a:pt x="428" y="2060"/>
                  </a:lnTo>
                  <a:lnTo>
                    <a:pt x="429" y="2060"/>
                  </a:lnTo>
                  <a:lnTo>
                    <a:pt x="429" y="2060"/>
                  </a:lnTo>
                  <a:lnTo>
                    <a:pt x="430" y="2060"/>
                  </a:lnTo>
                  <a:lnTo>
                    <a:pt x="430" y="2060"/>
                  </a:lnTo>
                  <a:lnTo>
                    <a:pt x="431" y="2060"/>
                  </a:lnTo>
                  <a:lnTo>
                    <a:pt x="431" y="2060"/>
                  </a:lnTo>
                  <a:lnTo>
                    <a:pt x="432" y="2060"/>
                  </a:lnTo>
                  <a:lnTo>
                    <a:pt x="432" y="2060"/>
                  </a:lnTo>
                  <a:lnTo>
                    <a:pt x="433" y="2060"/>
                  </a:lnTo>
                  <a:lnTo>
                    <a:pt x="433" y="2060"/>
                  </a:lnTo>
                  <a:lnTo>
                    <a:pt x="434" y="2060"/>
                  </a:lnTo>
                  <a:lnTo>
                    <a:pt x="434" y="2060"/>
                  </a:lnTo>
                  <a:lnTo>
                    <a:pt x="435" y="2060"/>
                  </a:lnTo>
                  <a:lnTo>
                    <a:pt x="435" y="2060"/>
                  </a:lnTo>
                  <a:lnTo>
                    <a:pt x="436" y="2060"/>
                  </a:lnTo>
                  <a:lnTo>
                    <a:pt x="436" y="2060"/>
                  </a:lnTo>
                  <a:lnTo>
                    <a:pt x="437" y="2060"/>
                  </a:lnTo>
                  <a:lnTo>
                    <a:pt x="437" y="2060"/>
                  </a:lnTo>
                  <a:lnTo>
                    <a:pt x="438" y="2060"/>
                  </a:lnTo>
                  <a:lnTo>
                    <a:pt x="438" y="2060"/>
                  </a:lnTo>
                  <a:lnTo>
                    <a:pt x="439" y="2060"/>
                  </a:lnTo>
                  <a:lnTo>
                    <a:pt x="439" y="2060"/>
                  </a:lnTo>
                  <a:lnTo>
                    <a:pt x="440" y="2060"/>
                  </a:lnTo>
                  <a:lnTo>
                    <a:pt x="440" y="2060"/>
                  </a:lnTo>
                  <a:lnTo>
                    <a:pt x="441" y="2060"/>
                  </a:lnTo>
                  <a:lnTo>
                    <a:pt x="441" y="2060"/>
                  </a:lnTo>
                  <a:lnTo>
                    <a:pt x="442" y="2060"/>
                  </a:lnTo>
                  <a:lnTo>
                    <a:pt x="442" y="2060"/>
                  </a:lnTo>
                  <a:lnTo>
                    <a:pt x="443" y="2060"/>
                  </a:lnTo>
                  <a:lnTo>
                    <a:pt x="443" y="2060"/>
                  </a:lnTo>
                  <a:lnTo>
                    <a:pt x="444" y="2060"/>
                  </a:lnTo>
                  <a:lnTo>
                    <a:pt x="444" y="2060"/>
                  </a:lnTo>
                  <a:lnTo>
                    <a:pt x="445" y="2060"/>
                  </a:lnTo>
                  <a:lnTo>
                    <a:pt x="445" y="2060"/>
                  </a:lnTo>
                  <a:lnTo>
                    <a:pt x="446" y="2060"/>
                  </a:lnTo>
                  <a:lnTo>
                    <a:pt x="446" y="2060"/>
                  </a:lnTo>
                  <a:lnTo>
                    <a:pt x="447" y="2060"/>
                  </a:lnTo>
                  <a:lnTo>
                    <a:pt x="447" y="2060"/>
                  </a:lnTo>
                  <a:lnTo>
                    <a:pt x="448" y="2060"/>
                  </a:lnTo>
                  <a:lnTo>
                    <a:pt x="448" y="2060"/>
                  </a:lnTo>
                  <a:lnTo>
                    <a:pt x="449" y="2060"/>
                  </a:lnTo>
                  <a:lnTo>
                    <a:pt x="449" y="2060"/>
                  </a:lnTo>
                  <a:lnTo>
                    <a:pt x="450" y="2060"/>
                  </a:lnTo>
                  <a:lnTo>
                    <a:pt x="450" y="2060"/>
                  </a:lnTo>
                  <a:lnTo>
                    <a:pt x="451" y="2060"/>
                  </a:lnTo>
                  <a:lnTo>
                    <a:pt x="451" y="2060"/>
                  </a:lnTo>
                  <a:lnTo>
                    <a:pt x="452" y="2060"/>
                  </a:lnTo>
                  <a:lnTo>
                    <a:pt x="452" y="2060"/>
                  </a:lnTo>
                  <a:lnTo>
                    <a:pt x="453" y="2060"/>
                  </a:lnTo>
                  <a:lnTo>
                    <a:pt x="453" y="2060"/>
                  </a:lnTo>
                  <a:lnTo>
                    <a:pt x="454" y="2060"/>
                  </a:lnTo>
                  <a:lnTo>
                    <a:pt x="454" y="2060"/>
                  </a:lnTo>
                  <a:lnTo>
                    <a:pt x="455" y="2060"/>
                  </a:lnTo>
                  <a:lnTo>
                    <a:pt x="455" y="2060"/>
                  </a:lnTo>
                  <a:lnTo>
                    <a:pt x="456" y="2060"/>
                  </a:lnTo>
                  <a:lnTo>
                    <a:pt x="456" y="2060"/>
                  </a:lnTo>
                  <a:lnTo>
                    <a:pt x="457" y="2060"/>
                  </a:lnTo>
                  <a:lnTo>
                    <a:pt x="457" y="2060"/>
                  </a:lnTo>
                  <a:lnTo>
                    <a:pt x="458" y="2060"/>
                  </a:lnTo>
                  <a:lnTo>
                    <a:pt x="458" y="2060"/>
                  </a:lnTo>
                  <a:lnTo>
                    <a:pt x="459" y="2060"/>
                  </a:lnTo>
                  <a:lnTo>
                    <a:pt x="459" y="2060"/>
                  </a:lnTo>
                  <a:lnTo>
                    <a:pt x="460" y="2060"/>
                  </a:lnTo>
                  <a:lnTo>
                    <a:pt x="460" y="2060"/>
                  </a:lnTo>
                  <a:lnTo>
                    <a:pt x="461" y="2060"/>
                  </a:lnTo>
                  <a:lnTo>
                    <a:pt x="461" y="2060"/>
                  </a:lnTo>
                  <a:lnTo>
                    <a:pt x="462" y="2060"/>
                  </a:lnTo>
                  <a:lnTo>
                    <a:pt x="462" y="2060"/>
                  </a:lnTo>
                  <a:lnTo>
                    <a:pt x="463" y="2060"/>
                  </a:lnTo>
                  <a:lnTo>
                    <a:pt x="463" y="2060"/>
                  </a:lnTo>
                  <a:lnTo>
                    <a:pt x="464" y="2060"/>
                  </a:lnTo>
                  <a:lnTo>
                    <a:pt x="464" y="2060"/>
                  </a:lnTo>
                  <a:lnTo>
                    <a:pt x="465" y="2060"/>
                  </a:lnTo>
                  <a:lnTo>
                    <a:pt x="465" y="2060"/>
                  </a:lnTo>
                  <a:lnTo>
                    <a:pt x="466" y="2060"/>
                  </a:lnTo>
                  <a:lnTo>
                    <a:pt x="466" y="2060"/>
                  </a:lnTo>
                  <a:lnTo>
                    <a:pt x="467" y="2060"/>
                  </a:lnTo>
                  <a:lnTo>
                    <a:pt x="467" y="2060"/>
                  </a:lnTo>
                  <a:lnTo>
                    <a:pt x="468" y="2060"/>
                  </a:lnTo>
                  <a:lnTo>
                    <a:pt x="468" y="2060"/>
                  </a:lnTo>
                  <a:lnTo>
                    <a:pt x="469" y="2060"/>
                  </a:lnTo>
                  <a:lnTo>
                    <a:pt x="469" y="2060"/>
                  </a:lnTo>
                  <a:lnTo>
                    <a:pt x="470" y="2060"/>
                  </a:lnTo>
                  <a:lnTo>
                    <a:pt x="470" y="2060"/>
                  </a:lnTo>
                  <a:lnTo>
                    <a:pt x="471" y="2060"/>
                  </a:lnTo>
                  <a:lnTo>
                    <a:pt x="471" y="2060"/>
                  </a:lnTo>
                  <a:lnTo>
                    <a:pt x="472" y="2060"/>
                  </a:lnTo>
                  <a:lnTo>
                    <a:pt x="472" y="2060"/>
                  </a:lnTo>
                  <a:lnTo>
                    <a:pt x="473" y="2060"/>
                  </a:lnTo>
                  <a:lnTo>
                    <a:pt x="473" y="2060"/>
                  </a:lnTo>
                  <a:lnTo>
                    <a:pt x="474" y="2060"/>
                  </a:lnTo>
                  <a:lnTo>
                    <a:pt x="474" y="2060"/>
                  </a:lnTo>
                  <a:lnTo>
                    <a:pt x="475" y="2060"/>
                  </a:lnTo>
                  <a:lnTo>
                    <a:pt x="475" y="2060"/>
                  </a:lnTo>
                  <a:lnTo>
                    <a:pt x="476" y="2060"/>
                  </a:lnTo>
                  <a:lnTo>
                    <a:pt x="476" y="2060"/>
                  </a:lnTo>
                  <a:lnTo>
                    <a:pt x="477" y="2060"/>
                  </a:lnTo>
                  <a:lnTo>
                    <a:pt x="477" y="2060"/>
                  </a:lnTo>
                  <a:lnTo>
                    <a:pt x="478" y="2060"/>
                  </a:lnTo>
                  <a:lnTo>
                    <a:pt x="478" y="2060"/>
                  </a:lnTo>
                  <a:lnTo>
                    <a:pt x="479" y="2060"/>
                  </a:lnTo>
                  <a:lnTo>
                    <a:pt x="479" y="2060"/>
                  </a:lnTo>
                  <a:lnTo>
                    <a:pt x="480" y="2060"/>
                  </a:lnTo>
                  <a:lnTo>
                    <a:pt x="480" y="2060"/>
                  </a:lnTo>
                  <a:lnTo>
                    <a:pt x="481" y="2060"/>
                  </a:lnTo>
                  <a:lnTo>
                    <a:pt x="481" y="2060"/>
                  </a:lnTo>
                  <a:lnTo>
                    <a:pt x="482" y="2060"/>
                  </a:lnTo>
                  <a:lnTo>
                    <a:pt x="482" y="2060"/>
                  </a:lnTo>
                  <a:lnTo>
                    <a:pt x="483" y="2060"/>
                  </a:lnTo>
                  <a:lnTo>
                    <a:pt x="483" y="2060"/>
                  </a:lnTo>
                  <a:lnTo>
                    <a:pt x="484" y="2060"/>
                  </a:lnTo>
                  <a:lnTo>
                    <a:pt x="484" y="2060"/>
                  </a:lnTo>
                  <a:lnTo>
                    <a:pt x="485" y="2060"/>
                  </a:lnTo>
                  <a:lnTo>
                    <a:pt x="485" y="2060"/>
                  </a:lnTo>
                  <a:lnTo>
                    <a:pt x="486" y="2060"/>
                  </a:lnTo>
                  <a:lnTo>
                    <a:pt x="486" y="2060"/>
                  </a:lnTo>
                  <a:lnTo>
                    <a:pt x="487" y="2060"/>
                  </a:lnTo>
                  <a:lnTo>
                    <a:pt x="487" y="2060"/>
                  </a:lnTo>
                  <a:lnTo>
                    <a:pt x="488" y="2060"/>
                  </a:lnTo>
                  <a:lnTo>
                    <a:pt x="488" y="2060"/>
                  </a:lnTo>
                  <a:lnTo>
                    <a:pt x="489" y="2060"/>
                  </a:lnTo>
                  <a:lnTo>
                    <a:pt x="489" y="2060"/>
                  </a:lnTo>
                  <a:lnTo>
                    <a:pt x="490" y="2060"/>
                  </a:lnTo>
                  <a:lnTo>
                    <a:pt x="490" y="2060"/>
                  </a:lnTo>
                  <a:lnTo>
                    <a:pt x="491" y="2060"/>
                  </a:lnTo>
                  <a:lnTo>
                    <a:pt x="491" y="2060"/>
                  </a:lnTo>
                  <a:lnTo>
                    <a:pt x="492" y="2060"/>
                  </a:lnTo>
                  <a:lnTo>
                    <a:pt x="492" y="2060"/>
                  </a:lnTo>
                  <a:lnTo>
                    <a:pt x="493" y="2060"/>
                  </a:lnTo>
                  <a:lnTo>
                    <a:pt x="493" y="2060"/>
                  </a:lnTo>
                  <a:lnTo>
                    <a:pt x="494" y="2060"/>
                  </a:lnTo>
                  <a:lnTo>
                    <a:pt x="494" y="2060"/>
                  </a:lnTo>
                  <a:lnTo>
                    <a:pt x="495" y="2060"/>
                  </a:lnTo>
                  <a:lnTo>
                    <a:pt x="495" y="2060"/>
                  </a:lnTo>
                  <a:lnTo>
                    <a:pt x="496" y="2060"/>
                  </a:lnTo>
                  <a:lnTo>
                    <a:pt x="496" y="2060"/>
                  </a:lnTo>
                  <a:lnTo>
                    <a:pt x="497" y="2060"/>
                  </a:lnTo>
                  <a:lnTo>
                    <a:pt x="497" y="2060"/>
                  </a:lnTo>
                  <a:lnTo>
                    <a:pt x="498" y="2060"/>
                  </a:lnTo>
                  <a:lnTo>
                    <a:pt x="498" y="2060"/>
                  </a:lnTo>
                  <a:lnTo>
                    <a:pt x="499" y="2060"/>
                  </a:lnTo>
                  <a:lnTo>
                    <a:pt x="499" y="2060"/>
                  </a:lnTo>
                  <a:lnTo>
                    <a:pt x="500" y="2060"/>
                  </a:lnTo>
                  <a:lnTo>
                    <a:pt x="500" y="2060"/>
                  </a:lnTo>
                  <a:lnTo>
                    <a:pt x="501" y="2060"/>
                  </a:lnTo>
                  <a:lnTo>
                    <a:pt x="501" y="2060"/>
                  </a:lnTo>
                  <a:lnTo>
                    <a:pt x="502" y="2060"/>
                  </a:lnTo>
                  <a:lnTo>
                    <a:pt x="502" y="2060"/>
                  </a:lnTo>
                  <a:lnTo>
                    <a:pt x="503" y="2060"/>
                  </a:lnTo>
                  <a:lnTo>
                    <a:pt x="503" y="2060"/>
                  </a:lnTo>
                  <a:lnTo>
                    <a:pt x="504" y="2060"/>
                  </a:lnTo>
                  <a:lnTo>
                    <a:pt x="504" y="2060"/>
                  </a:lnTo>
                  <a:lnTo>
                    <a:pt x="505" y="2060"/>
                  </a:lnTo>
                  <a:lnTo>
                    <a:pt x="505" y="2060"/>
                  </a:lnTo>
                  <a:lnTo>
                    <a:pt x="506" y="2060"/>
                  </a:lnTo>
                  <a:lnTo>
                    <a:pt x="506" y="2060"/>
                  </a:lnTo>
                  <a:lnTo>
                    <a:pt x="507" y="2060"/>
                  </a:lnTo>
                  <a:lnTo>
                    <a:pt x="507" y="2060"/>
                  </a:lnTo>
                  <a:lnTo>
                    <a:pt x="508" y="2060"/>
                  </a:lnTo>
                  <a:lnTo>
                    <a:pt x="508" y="2060"/>
                  </a:lnTo>
                  <a:lnTo>
                    <a:pt x="509" y="2060"/>
                  </a:lnTo>
                  <a:lnTo>
                    <a:pt x="509" y="2060"/>
                  </a:lnTo>
                  <a:lnTo>
                    <a:pt x="510" y="2060"/>
                  </a:lnTo>
                  <a:lnTo>
                    <a:pt x="510" y="2060"/>
                  </a:lnTo>
                  <a:lnTo>
                    <a:pt x="511" y="2060"/>
                  </a:lnTo>
                  <a:lnTo>
                    <a:pt x="511" y="2060"/>
                  </a:lnTo>
                  <a:lnTo>
                    <a:pt x="512" y="2060"/>
                  </a:lnTo>
                  <a:lnTo>
                    <a:pt x="512" y="2060"/>
                  </a:lnTo>
                  <a:lnTo>
                    <a:pt x="513" y="2060"/>
                  </a:lnTo>
                  <a:lnTo>
                    <a:pt x="513" y="2060"/>
                  </a:lnTo>
                  <a:lnTo>
                    <a:pt x="514" y="2060"/>
                  </a:lnTo>
                  <a:lnTo>
                    <a:pt x="514" y="2060"/>
                  </a:lnTo>
                  <a:lnTo>
                    <a:pt x="515" y="2060"/>
                  </a:lnTo>
                  <a:lnTo>
                    <a:pt x="515" y="2060"/>
                  </a:lnTo>
                  <a:lnTo>
                    <a:pt x="516" y="2060"/>
                  </a:lnTo>
                  <a:lnTo>
                    <a:pt x="516" y="2060"/>
                  </a:lnTo>
                  <a:lnTo>
                    <a:pt x="517" y="2060"/>
                  </a:lnTo>
                  <a:lnTo>
                    <a:pt x="517" y="2060"/>
                  </a:lnTo>
                  <a:lnTo>
                    <a:pt x="518" y="2060"/>
                  </a:lnTo>
                  <a:lnTo>
                    <a:pt x="518" y="2060"/>
                  </a:lnTo>
                  <a:lnTo>
                    <a:pt x="519" y="2060"/>
                  </a:lnTo>
                  <a:lnTo>
                    <a:pt x="519" y="2060"/>
                  </a:lnTo>
                  <a:lnTo>
                    <a:pt x="520" y="2060"/>
                  </a:lnTo>
                  <a:lnTo>
                    <a:pt x="520" y="2060"/>
                  </a:lnTo>
                  <a:lnTo>
                    <a:pt x="521" y="2060"/>
                  </a:lnTo>
                  <a:lnTo>
                    <a:pt x="521" y="2060"/>
                  </a:lnTo>
                  <a:lnTo>
                    <a:pt x="522" y="2060"/>
                  </a:lnTo>
                  <a:lnTo>
                    <a:pt x="522" y="2060"/>
                  </a:lnTo>
                  <a:lnTo>
                    <a:pt x="523" y="2060"/>
                  </a:lnTo>
                  <a:lnTo>
                    <a:pt x="523" y="2060"/>
                  </a:lnTo>
                  <a:lnTo>
                    <a:pt x="524" y="2060"/>
                  </a:lnTo>
                  <a:lnTo>
                    <a:pt x="524" y="2060"/>
                  </a:lnTo>
                  <a:lnTo>
                    <a:pt x="525" y="2060"/>
                  </a:lnTo>
                  <a:lnTo>
                    <a:pt x="525" y="2060"/>
                  </a:lnTo>
                  <a:lnTo>
                    <a:pt x="526" y="2060"/>
                  </a:lnTo>
                  <a:lnTo>
                    <a:pt x="526" y="2060"/>
                  </a:lnTo>
                  <a:lnTo>
                    <a:pt x="527" y="2060"/>
                  </a:lnTo>
                  <a:lnTo>
                    <a:pt x="527" y="2060"/>
                  </a:lnTo>
                  <a:lnTo>
                    <a:pt x="528" y="2060"/>
                  </a:lnTo>
                  <a:lnTo>
                    <a:pt x="528" y="2060"/>
                  </a:lnTo>
                  <a:lnTo>
                    <a:pt x="529" y="2060"/>
                  </a:lnTo>
                  <a:lnTo>
                    <a:pt x="529" y="2060"/>
                  </a:lnTo>
                  <a:lnTo>
                    <a:pt x="530" y="2060"/>
                  </a:lnTo>
                  <a:lnTo>
                    <a:pt x="530" y="2060"/>
                  </a:lnTo>
                  <a:lnTo>
                    <a:pt x="531" y="2060"/>
                  </a:lnTo>
                  <a:lnTo>
                    <a:pt x="531" y="2060"/>
                  </a:lnTo>
                  <a:lnTo>
                    <a:pt x="532" y="2060"/>
                  </a:lnTo>
                  <a:lnTo>
                    <a:pt x="532" y="2060"/>
                  </a:lnTo>
                  <a:lnTo>
                    <a:pt x="533" y="2060"/>
                  </a:lnTo>
                  <a:lnTo>
                    <a:pt x="533" y="2060"/>
                  </a:lnTo>
                  <a:lnTo>
                    <a:pt x="534" y="2060"/>
                  </a:lnTo>
                  <a:lnTo>
                    <a:pt x="534" y="2060"/>
                  </a:lnTo>
                  <a:lnTo>
                    <a:pt x="535" y="2060"/>
                  </a:lnTo>
                  <a:lnTo>
                    <a:pt x="535" y="2060"/>
                  </a:lnTo>
                  <a:lnTo>
                    <a:pt x="536" y="2060"/>
                  </a:lnTo>
                  <a:lnTo>
                    <a:pt x="536" y="2060"/>
                  </a:lnTo>
                  <a:lnTo>
                    <a:pt x="537" y="2060"/>
                  </a:lnTo>
                  <a:lnTo>
                    <a:pt x="537" y="2060"/>
                  </a:lnTo>
                  <a:lnTo>
                    <a:pt x="538" y="2060"/>
                  </a:lnTo>
                  <a:lnTo>
                    <a:pt x="538" y="2060"/>
                  </a:lnTo>
                  <a:lnTo>
                    <a:pt x="539" y="2060"/>
                  </a:lnTo>
                  <a:lnTo>
                    <a:pt x="539" y="2060"/>
                  </a:lnTo>
                  <a:lnTo>
                    <a:pt x="540" y="2060"/>
                  </a:lnTo>
                  <a:lnTo>
                    <a:pt x="540" y="2060"/>
                  </a:lnTo>
                  <a:lnTo>
                    <a:pt x="541" y="2060"/>
                  </a:lnTo>
                  <a:lnTo>
                    <a:pt x="541" y="2060"/>
                  </a:lnTo>
                  <a:lnTo>
                    <a:pt x="542" y="2060"/>
                  </a:lnTo>
                  <a:lnTo>
                    <a:pt x="542" y="2060"/>
                  </a:lnTo>
                  <a:lnTo>
                    <a:pt x="543" y="2060"/>
                  </a:lnTo>
                  <a:lnTo>
                    <a:pt x="543" y="2060"/>
                  </a:lnTo>
                  <a:lnTo>
                    <a:pt x="544" y="2060"/>
                  </a:lnTo>
                  <a:lnTo>
                    <a:pt x="544" y="2060"/>
                  </a:lnTo>
                  <a:lnTo>
                    <a:pt x="545" y="2060"/>
                  </a:lnTo>
                  <a:lnTo>
                    <a:pt x="545" y="2060"/>
                  </a:lnTo>
                  <a:lnTo>
                    <a:pt x="546" y="2060"/>
                  </a:lnTo>
                  <a:lnTo>
                    <a:pt x="546" y="2060"/>
                  </a:lnTo>
                  <a:lnTo>
                    <a:pt x="547" y="2060"/>
                  </a:lnTo>
                  <a:lnTo>
                    <a:pt x="547" y="2060"/>
                  </a:lnTo>
                  <a:lnTo>
                    <a:pt x="548" y="2060"/>
                  </a:lnTo>
                  <a:lnTo>
                    <a:pt x="548" y="2060"/>
                  </a:lnTo>
                  <a:lnTo>
                    <a:pt x="549" y="2060"/>
                  </a:lnTo>
                  <a:lnTo>
                    <a:pt x="549" y="2060"/>
                  </a:lnTo>
                  <a:lnTo>
                    <a:pt x="550" y="2060"/>
                  </a:lnTo>
                  <a:lnTo>
                    <a:pt x="550" y="2060"/>
                  </a:lnTo>
                  <a:lnTo>
                    <a:pt x="551" y="2060"/>
                  </a:lnTo>
                  <a:lnTo>
                    <a:pt x="551" y="2060"/>
                  </a:lnTo>
                  <a:lnTo>
                    <a:pt x="552" y="2060"/>
                  </a:lnTo>
                  <a:lnTo>
                    <a:pt x="552" y="2060"/>
                  </a:lnTo>
                  <a:lnTo>
                    <a:pt x="553" y="2060"/>
                  </a:lnTo>
                  <a:lnTo>
                    <a:pt x="553" y="2060"/>
                  </a:lnTo>
                  <a:lnTo>
                    <a:pt x="554" y="2060"/>
                  </a:lnTo>
                  <a:lnTo>
                    <a:pt x="554" y="2060"/>
                  </a:lnTo>
                  <a:lnTo>
                    <a:pt x="555" y="2060"/>
                  </a:lnTo>
                  <a:lnTo>
                    <a:pt x="555" y="2060"/>
                  </a:lnTo>
                  <a:lnTo>
                    <a:pt x="556" y="2060"/>
                  </a:lnTo>
                  <a:lnTo>
                    <a:pt x="556" y="2060"/>
                  </a:lnTo>
                  <a:lnTo>
                    <a:pt x="557" y="2060"/>
                  </a:lnTo>
                  <a:lnTo>
                    <a:pt x="557" y="2060"/>
                  </a:lnTo>
                  <a:lnTo>
                    <a:pt x="558" y="2060"/>
                  </a:lnTo>
                  <a:lnTo>
                    <a:pt x="558" y="2060"/>
                  </a:lnTo>
                  <a:lnTo>
                    <a:pt x="559" y="2060"/>
                  </a:lnTo>
                  <a:lnTo>
                    <a:pt x="559" y="2060"/>
                  </a:lnTo>
                  <a:lnTo>
                    <a:pt x="560" y="2060"/>
                  </a:lnTo>
                  <a:lnTo>
                    <a:pt x="560" y="2060"/>
                  </a:lnTo>
                  <a:lnTo>
                    <a:pt x="561" y="2060"/>
                  </a:lnTo>
                  <a:lnTo>
                    <a:pt x="561" y="2060"/>
                  </a:lnTo>
                  <a:lnTo>
                    <a:pt x="562" y="2060"/>
                  </a:lnTo>
                  <a:lnTo>
                    <a:pt x="562" y="2060"/>
                  </a:lnTo>
                  <a:lnTo>
                    <a:pt x="563" y="2060"/>
                  </a:lnTo>
                  <a:lnTo>
                    <a:pt x="563" y="2060"/>
                  </a:lnTo>
                  <a:lnTo>
                    <a:pt x="564" y="2060"/>
                  </a:lnTo>
                  <a:lnTo>
                    <a:pt x="564" y="2060"/>
                  </a:lnTo>
                  <a:lnTo>
                    <a:pt x="565" y="2060"/>
                  </a:lnTo>
                  <a:lnTo>
                    <a:pt x="565" y="2060"/>
                  </a:lnTo>
                  <a:lnTo>
                    <a:pt x="566" y="2060"/>
                  </a:lnTo>
                  <a:lnTo>
                    <a:pt x="566" y="2060"/>
                  </a:lnTo>
                  <a:lnTo>
                    <a:pt x="567" y="2060"/>
                  </a:lnTo>
                  <a:lnTo>
                    <a:pt x="567" y="2060"/>
                  </a:lnTo>
                  <a:lnTo>
                    <a:pt x="568" y="2060"/>
                  </a:lnTo>
                  <a:lnTo>
                    <a:pt x="568" y="2060"/>
                  </a:lnTo>
                  <a:lnTo>
                    <a:pt x="569" y="2060"/>
                  </a:lnTo>
                  <a:lnTo>
                    <a:pt x="569" y="2060"/>
                  </a:lnTo>
                  <a:lnTo>
                    <a:pt x="570" y="2060"/>
                  </a:lnTo>
                  <a:lnTo>
                    <a:pt x="570" y="2060"/>
                  </a:lnTo>
                  <a:lnTo>
                    <a:pt x="571" y="2060"/>
                  </a:lnTo>
                  <a:lnTo>
                    <a:pt x="571" y="2060"/>
                  </a:lnTo>
                  <a:lnTo>
                    <a:pt x="572" y="2060"/>
                  </a:lnTo>
                  <a:lnTo>
                    <a:pt x="572" y="2060"/>
                  </a:lnTo>
                  <a:lnTo>
                    <a:pt x="573" y="2060"/>
                  </a:lnTo>
                  <a:lnTo>
                    <a:pt x="573" y="2060"/>
                  </a:lnTo>
                  <a:lnTo>
                    <a:pt x="574" y="2060"/>
                  </a:lnTo>
                  <a:lnTo>
                    <a:pt x="574" y="2060"/>
                  </a:lnTo>
                  <a:lnTo>
                    <a:pt x="575" y="2060"/>
                  </a:lnTo>
                  <a:lnTo>
                    <a:pt x="575" y="2060"/>
                  </a:lnTo>
                  <a:lnTo>
                    <a:pt x="576" y="2060"/>
                  </a:lnTo>
                  <a:lnTo>
                    <a:pt x="576" y="2060"/>
                  </a:lnTo>
                  <a:lnTo>
                    <a:pt x="577" y="2060"/>
                  </a:lnTo>
                  <a:lnTo>
                    <a:pt x="577" y="2060"/>
                  </a:lnTo>
                  <a:lnTo>
                    <a:pt x="578" y="2060"/>
                  </a:lnTo>
                  <a:lnTo>
                    <a:pt x="578" y="2060"/>
                  </a:lnTo>
                  <a:lnTo>
                    <a:pt x="579" y="2060"/>
                  </a:lnTo>
                  <a:lnTo>
                    <a:pt x="579" y="2060"/>
                  </a:lnTo>
                  <a:lnTo>
                    <a:pt x="580" y="2060"/>
                  </a:lnTo>
                  <a:lnTo>
                    <a:pt x="580" y="2060"/>
                  </a:lnTo>
                  <a:lnTo>
                    <a:pt x="581" y="2060"/>
                  </a:lnTo>
                  <a:lnTo>
                    <a:pt x="581" y="2060"/>
                  </a:lnTo>
                  <a:lnTo>
                    <a:pt x="582" y="2060"/>
                  </a:lnTo>
                  <a:lnTo>
                    <a:pt x="582" y="2060"/>
                  </a:lnTo>
                  <a:lnTo>
                    <a:pt x="583" y="2060"/>
                  </a:lnTo>
                  <a:lnTo>
                    <a:pt x="583" y="2060"/>
                  </a:lnTo>
                  <a:lnTo>
                    <a:pt x="584" y="2060"/>
                  </a:lnTo>
                  <a:lnTo>
                    <a:pt x="584" y="2060"/>
                  </a:lnTo>
                  <a:lnTo>
                    <a:pt x="585" y="2060"/>
                  </a:lnTo>
                  <a:lnTo>
                    <a:pt x="585" y="2060"/>
                  </a:lnTo>
                  <a:lnTo>
                    <a:pt x="586" y="2060"/>
                  </a:lnTo>
                  <a:lnTo>
                    <a:pt x="586" y="2060"/>
                  </a:lnTo>
                  <a:lnTo>
                    <a:pt x="587" y="2060"/>
                  </a:lnTo>
                  <a:lnTo>
                    <a:pt x="587" y="2060"/>
                  </a:lnTo>
                  <a:lnTo>
                    <a:pt x="588" y="2060"/>
                  </a:lnTo>
                  <a:lnTo>
                    <a:pt x="588" y="2060"/>
                  </a:lnTo>
                  <a:lnTo>
                    <a:pt x="589" y="2060"/>
                  </a:lnTo>
                  <a:lnTo>
                    <a:pt x="589" y="2060"/>
                  </a:lnTo>
                  <a:lnTo>
                    <a:pt x="590" y="2060"/>
                  </a:lnTo>
                  <a:lnTo>
                    <a:pt x="590" y="2060"/>
                  </a:lnTo>
                  <a:lnTo>
                    <a:pt x="591" y="2060"/>
                  </a:lnTo>
                  <a:lnTo>
                    <a:pt x="591" y="2060"/>
                  </a:lnTo>
                  <a:lnTo>
                    <a:pt x="592" y="2060"/>
                  </a:lnTo>
                  <a:lnTo>
                    <a:pt x="592" y="2060"/>
                  </a:lnTo>
                  <a:lnTo>
                    <a:pt x="593" y="2060"/>
                  </a:lnTo>
                  <a:lnTo>
                    <a:pt x="593" y="2060"/>
                  </a:lnTo>
                  <a:lnTo>
                    <a:pt x="594" y="2060"/>
                  </a:lnTo>
                  <a:lnTo>
                    <a:pt x="594" y="2060"/>
                  </a:lnTo>
                  <a:lnTo>
                    <a:pt x="595" y="2060"/>
                  </a:lnTo>
                  <a:lnTo>
                    <a:pt x="595" y="2060"/>
                  </a:lnTo>
                  <a:lnTo>
                    <a:pt x="596" y="2060"/>
                  </a:lnTo>
                  <a:lnTo>
                    <a:pt x="596" y="2060"/>
                  </a:lnTo>
                  <a:lnTo>
                    <a:pt x="597" y="2060"/>
                  </a:lnTo>
                  <a:lnTo>
                    <a:pt x="597" y="2060"/>
                  </a:lnTo>
                  <a:lnTo>
                    <a:pt x="598" y="2060"/>
                  </a:lnTo>
                  <a:lnTo>
                    <a:pt x="598" y="2060"/>
                  </a:lnTo>
                  <a:lnTo>
                    <a:pt x="599" y="2060"/>
                  </a:lnTo>
                  <a:lnTo>
                    <a:pt x="599" y="2060"/>
                  </a:lnTo>
                  <a:lnTo>
                    <a:pt x="600" y="2060"/>
                  </a:lnTo>
                  <a:lnTo>
                    <a:pt x="600" y="2060"/>
                  </a:lnTo>
                  <a:lnTo>
                    <a:pt x="601" y="2060"/>
                  </a:lnTo>
                  <a:lnTo>
                    <a:pt x="601" y="2060"/>
                  </a:lnTo>
                  <a:lnTo>
                    <a:pt x="602" y="2060"/>
                  </a:lnTo>
                  <a:lnTo>
                    <a:pt x="602" y="2060"/>
                  </a:lnTo>
                  <a:lnTo>
                    <a:pt x="603" y="2060"/>
                  </a:lnTo>
                  <a:lnTo>
                    <a:pt x="603" y="2060"/>
                  </a:lnTo>
                  <a:lnTo>
                    <a:pt x="604" y="2060"/>
                  </a:lnTo>
                  <a:lnTo>
                    <a:pt x="604" y="2060"/>
                  </a:lnTo>
                  <a:lnTo>
                    <a:pt x="605" y="2060"/>
                  </a:lnTo>
                  <a:lnTo>
                    <a:pt x="605" y="2060"/>
                  </a:lnTo>
                  <a:lnTo>
                    <a:pt x="606" y="2060"/>
                  </a:lnTo>
                  <a:lnTo>
                    <a:pt x="606" y="2060"/>
                  </a:lnTo>
                  <a:lnTo>
                    <a:pt x="607" y="2060"/>
                  </a:lnTo>
                  <a:lnTo>
                    <a:pt x="607" y="2060"/>
                  </a:lnTo>
                  <a:lnTo>
                    <a:pt x="608" y="2060"/>
                  </a:lnTo>
                  <a:lnTo>
                    <a:pt x="608" y="2060"/>
                  </a:lnTo>
                  <a:lnTo>
                    <a:pt x="609" y="2060"/>
                  </a:lnTo>
                  <a:lnTo>
                    <a:pt x="609" y="2060"/>
                  </a:lnTo>
                  <a:lnTo>
                    <a:pt x="610" y="2060"/>
                  </a:lnTo>
                  <a:lnTo>
                    <a:pt x="610" y="2060"/>
                  </a:lnTo>
                  <a:lnTo>
                    <a:pt x="611" y="2060"/>
                  </a:lnTo>
                  <a:lnTo>
                    <a:pt x="611" y="2060"/>
                  </a:lnTo>
                  <a:lnTo>
                    <a:pt x="612" y="2060"/>
                  </a:lnTo>
                  <a:lnTo>
                    <a:pt x="612" y="2060"/>
                  </a:lnTo>
                  <a:lnTo>
                    <a:pt x="613" y="2060"/>
                  </a:lnTo>
                  <a:lnTo>
                    <a:pt x="613" y="2060"/>
                  </a:lnTo>
                  <a:lnTo>
                    <a:pt x="614" y="2060"/>
                  </a:lnTo>
                  <a:lnTo>
                    <a:pt x="614" y="2060"/>
                  </a:lnTo>
                  <a:lnTo>
                    <a:pt x="615" y="2060"/>
                  </a:lnTo>
                  <a:lnTo>
                    <a:pt x="615" y="2060"/>
                  </a:lnTo>
                  <a:lnTo>
                    <a:pt x="616" y="2060"/>
                  </a:lnTo>
                  <a:lnTo>
                    <a:pt x="616" y="2060"/>
                  </a:lnTo>
                  <a:lnTo>
                    <a:pt x="617" y="2060"/>
                  </a:lnTo>
                  <a:lnTo>
                    <a:pt x="617" y="2060"/>
                  </a:lnTo>
                  <a:lnTo>
                    <a:pt x="618" y="2060"/>
                  </a:lnTo>
                  <a:lnTo>
                    <a:pt x="618" y="2060"/>
                  </a:lnTo>
                  <a:lnTo>
                    <a:pt x="619" y="2060"/>
                  </a:lnTo>
                  <a:lnTo>
                    <a:pt x="619" y="2060"/>
                  </a:lnTo>
                  <a:lnTo>
                    <a:pt x="620" y="2060"/>
                  </a:lnTo>
                  <a:lnTo>
                    <a:pt x="620" y="2060"/>
                  </a:lnTo>
                  <a:lnTo>
                    <a:pt x="621" y="2060"/>
                  </a:lnTo>
                  <a:lnTo>
                    <a:pt x="621" y="2060"/>
                  </a:lnTo>
                  <a:lnTo>
                    <a:pt x="622" y="2060"/>
                  </a:lnTo>
                  <a:lnTo>
                    <a:pt x="622" y="2060"/>
                  </a:lnTo>
                  <a:lnTo>
                    <a:pt x="623" y="2060"/>
                  </a:lnTo>
                  <a:lnTo>
                    <a:pt x="623" y="2060"/>
                  </a:lnTo>
                  <a:lnTo>
                    <a:pt x="624" y="2060"/>
                  </a:lnTo>
                  <a:lnTo>
                    <a:pt x="624" y="2060"/>
                  </a:lnTo>
                  <a:lnTo>
                    <a:pt x="625" y="2060"/>
                  </a:lnTo>
                  <a:lnTo>
                    <a:pt x="626" y="2060"/>
                  </a:lnTo>
                  <a:lnTo>
                    <a:pt x="626" y="2060"/>
                  </a:lnTo>
                  <a:lnTo>
                    <a:pt x="626" y="2060"/>
                  </a:lnTo>
                  <a:lnTo>
                    <a:pt x="627" y="2060"/>
                  </a:lnTo>
                  <a:lnTo>
                    <a:pt x="628" y="2060"/>
                  </a:lnTo>
                  <a:lnTo>
                    <a:pt x="628" y="2060"/>
                  </a:lnTo>
                  <a:lnTo>
                    <a:pt x="629" y="2060"/>
                  </a:lnTo>
                  <a:lnTo>
                    <a:pt x="629" y="2060"/>
                  </a:lnTo>
                  <a:lnTo>
                    <a:pt x="630" y="2060"/>
                  </a:lnTo>
                  <a:lnTo>
                    <a:pt x="630" y="2060"/>
                  </a:lnTo>
                  <a:lnTo>
                    <a:pt x="631" y="2060"/>
                  </a:lnTo>
                  <a:lnTo>
                    <a:pt x="631" y="2060"/>
                  </a:lnTo>
                  <a:lnTo>
                    <a:pt x="632" y="2060"/>
                  </a:lnTo>
                  <a:lnTo>
                    <a:pt x="632" y="2060"/>
                  </a:lnTo>
                  <a:lnTo>
                    <a:pt x="633" y="2060"/>
                  </a:lnTo>
                  <a:lnTo>
                    <a:pt x="633" y="2060"/>
                  </a:lnTo>
                  <a:lnTo>
                    <a:pt x="634" y="2060"/>
                  </a:lnTo>
                  <a:lnTo>
                    <a:pt x="634" y="2060"/>
                  </a:lnTo>
                  <a:lnTo>
                    <a:pt x="635" y="2060"/>
                  </a:lnTo>
                  <a:lnTo>
                    <a:pt x="635" y="2060"/>
                  </a:lnTo>
                  <a:lnTo>
                    <a:pt x="636" y="2060"/>
                  </a:lnTo>
                  <a:lnTo>
                    <a:pt x="636" y="2060"/>
                  </a:lnTo>
                  <a:lnTo>
                    <a:pt x="637" y="2060"/>
                  </a:lnTo>
                  <a:lnTo>
                    <a:pt x="637" y="2060"/>
                  </a:lnTo>
                  <a:lnTo>
                    <a:pt x="638" y="2060"/>
                  </a:lnTo>
                  <a:lnTo>
                    <a:pt x="638" y="2060"/>
                  </a:lnTo>
                  <a:lnTo>
                    <a:pt x="639" y="2060"/>
                  </a:lnTo>
                  <a:lnTo>
                    <a:pt x="639" y="2060"/>
                  </a:lnTo>
                  <a:lnTo>
                    <a:pt x="640" y="2060"/>
                  </a:lnTo>
                  <a:lnTo>
                    <a:pt x="640" y="2060"/>
                  </a:lnTo>
                  <a:lnTo>
                    <a:pt x="641" y="2060"/>
                  </a:lnTo>
                  <a:lnTo>
                    <a:pt x="641" y="2060"/>
                  </a:lnTo>
                  <a:lnTo>
                    <a:pt x="642" y="2060"/>
                  </a:lnTo>
                  <a:lnTo>
                    <a:pt x="642" y="2060"/>
                  </a:lnTo>
                  <a:lnTo>
                    <a:pt x="643" y="2060"/>
                  </a:lnTo>
                  <a:lnTo>
                    <a:pt x="643" y="2060"/>
                  </a:lnTo>
                  <a:lnTo>
                    <a:pt x="644" y="2060"/>
                  </a:lnTo>
                  <a:lnTo>
                    <a:pt x="644" y="2060"/>
                  </a:lnTo>
                  <a:lnTo>
                    <a:pt x="645" y="2060"/>
                  </a:lnTo>
                  <a:lnTo>
                    <a:pt x="645" y="2060"/>
                  </a:lnTo>
                  <a:lnTo>
                    <a:pt x="646" y="2060"/>
                  </a:lnTo>
                  <a:lnTo>
                    <a:pt x="646" y="2060"/>
                  </a:lnTo>
                  <a:lnTo>
                    <a:pt x="647" y="2060"/>
                  </a:lnTo>
                  <a:lnTo>
                    <a:pt x="647" y="2060"/>
                  </a:lnTo>
                  <a:lnTo>
                    <a:pt x="647" y="2060"/>
                  </a:lnTo>
                  <a:lnTo>
                    <a:pt x="648" y="2060"/>
                  </a:lnTo>
                  <a:lnTo>
                    <a:pt x="649" y="2060"/>
                  </a:lnTo>
                  <a:lnTo>
                    <a:pt x="649" y="2060"/>
                  </a:lnTo>
                  <a:lnTo>
                    <a:pt x="649" y="2060"/>
                  </a:lnTo>
                  <a:lnTo>
                    <a:pt x="650" y="2060"/>
                  </a:lnTo>
                  <a:lnTo>
                    <a:pt x="651" y="2060"/>
                  </a:lnTo>
                  <a:lnTo>
                    <a:pt x="651" y="2060"/>
                  </a:lnTo>
                  <a:lnTo>
                    <a:pt x="651" y="2060"/>
                  </a:lnTo>
                  <a:lnTo>
                    <a:pt x="652" y="2060"/>
                  </a:lnTo>
                  <a:lnTo>
                    <a:pt x="653" y="2060"/>
                  </a:lnTo>
                  <a:lnTo>
                    <a:pt x="653" y="2060"/>
                  </a:lnTo>
                  <a:lnTo>
                    <a:pt x="654" y="2060"/>
                  </a:lnTo>
                  <a:lnTo>
                    <a:pt x="654" y="2060"/>
                  </a:lnTo>
                  <a:lnTo>
                    <a:pt x="655" y="2060"/>
                  </a:lnTo>
                  <a:lnTo>
                    <a:pt x="655" y="2060"/>
                  </a:lnTo>
                  <a:lnTo>
                    <a:pt x="656" y="2060"/>
                  </a:lnTo>
                  <a:lnTo>
                    <a:pt x="656" y="2060"/>
                  </a:lnTo>
                  <a:lnTo>
                    <a:pt x="657" y="2060"/>
                  </a:lnTo>
                  <a:lnTo>
                    <a:pt x="657" y="2060"/>
                  </a:lnTo>
                  <a:lnTo>
                    <a:pt x="658" y="2060"/>
                  </a:lnTo>
                  <a:lnTo>
                    <a:pt x="658" y="2060"/>
                  </a:lnTo>
                  <a:lnTo>
                    <a:pt x="659" y="2060"/>
                  </a:lnTo>
                  <a:lnTo>
                    <a:pt x="659" y="2060"/>
                  </a:lnTo>
                  <a:lnTo>
                    <a:pt x="660" y="2060"/>
                  </a:lnTo>
                  <a:lnTo>
                    <a:pt x="660" y="2060"/>
                  </a:lnTo>
                  <a:lnTo>
                    <a:pt x="661" y="2060"/>
                  </a:lnTo>
                  <a:lnTo>
                    <a:pt x="661" y="2060"/>
                  </a:lnTo>
                  <a:lnTo>
                    <a:pt x="662" y="2060"/>
                  </a:lnTo>
                  <a:lnTo>
                    <a:pt x="662" y="2060"/>
                  </a:lnTo>
                  <a:lnTo>
                    <a:pt x="663" y="2060"/>
                  </a:lnTo>
                  <a:lnTo>
                    <a:pt x="663" y="2060"/>
                  </a:lnTo>
                  <a:lnTo>
                    <a:pt x="664" y="2060"/>
                  </a:lnTo>
                  <a:lnTo>
                    <a:pt x="664" y="2060"/>
                  </a:lnTo>
                  <a:lnTo>
                    <a:pt x="665" y="2060"/>
                  </a:lnTo>
                  <a:lnTo>
                    <a:pt x="665" y="2060"/>
                  </a:lnTo>
                  <a:lnTo>
                    <a:pt x="666" y="2060"/>
                  </a:lnTo>
                  <a:lnTo>
                    <a:pt x="666" y="2060"/>
                  </a:lnTo>
                  <a:lnTo>
                    <a:pt x="667" y="2060"/>
                  </a:lnTo>
                  <a:lnTo>
                    <a:pt x="667" y="2060"/>
                  </a:lnTo>
                  <a:lnTo>
                    <a:pt x="668" y="2060"/>
                  </a:lnTo>
                  <a:lnTo>
                    <a:pt x="668" y="2060"/>
                  </a:lnTo>
                  <a:lnTo>
                    <a:pt x="669" y="2060"/>
                  </a:lnTo>
                  <a:lnTo>
                    <a:pt x="669" y="2060"/>
                  </a:lnTo>
                  <a:lnTo>
                    <a:pt x="670" y="2060"/>
                  </a:lnTo>
                  <a:lnTo>
                    <a:pt x="670" y="2060"/>
                  </a:lnTo>
                  <a:lnTo>
                    <a:pt x="671" y="2060"/>
                  </a:lnTo>
                  <a:lnTo>
                    <a:pt x="671" y="2060"/>
                  </a:lnTo>
                  <a:lnTo>
                    <a:pt x="672" y="2060"/>
                  </a:lnTo>
                  <a:lnTo>
                    <a:pt x="672" y="2060"/>
                  </a:lnTo>
                  <a:lnTo>
                    <a:pt x="672" y="2060"/>
                  </a:lnTo>
                  <a:lnTo>
                    <a:pt x="673" y="2060"/>
                  </a:lnTo>
                  <a:lnTo>
                    <a:pt x="674" y="2060"/>
                  </a:lnTo>
                  <a:lnTo>
                    <a:pt x="674" y="2060"/>
                  </a:lnTo>
                  <a:lnTo>
                    <a:pt x="674" y="2060"/>
                  </a:lnTo>
                  <a:lnTo>
                    <a:pt x="675" y="2060"/>
                  </a:lnTo>
                  <a:lnTo>
                    <a:pt x="676" y="2060"/>
                  </a:lnTo>
                  <a:lnTo>
                    <a:pt x="676" y="2060"/>
                  </a:lnTo>
                  <a:lnTo>
                    <a:pt x="677" y="2060"/>
                  </a:lnTo>
                  <a:lnTo>
                    <a:pt x="677" y="2060"/>
                  </a:lnTo>
                  <a:lnTo>
                    <a:pt x="678" y="2060"/>
                  </a:lnTo>
                  <a:lnTo>
                    <a:pt x="678" y="2060"/>
                  </a:lnTo>
                  <a:lnTo>
                    <a:pt x="679" y="2060"/>
                  </a:lnTo>
                  <a:lnTo>
                    <a:pt x="679" y="2060"/>
                  </a:lnTo>
                  <a:lnTo>
                    <a:pt x="680" y="2060"/>
                  </a:lnTo>
                  <a:lnTo>
                    <a:pt x="680" y="2060"/>
                  </a:lnTo>
                  <a:lnTo>
                    <a:pt x="681" y="2060"/>
                  </a:lnTo>
                  <a:lnTo>
                    <a:pt x="681" y="2060"/>
                  </a:lnTo>
                  <a:lnTo>
                    <a:pt x="682" y="2060"/>
                  </a:lnTo>
                  <a:lnTo>
                    <a:pt x="682" y="2060"/>
                  </a:lnTo>
                  <a:lnTo>
                    <a:pt x="683" y="2060"/>
                  </a:lnTo>
                  <a:lnTo>
                    <a:pt x="683" y="2060"/>
                  </a:lnTo>
                  <a:lnTo>
                    <a:pt x="684" y="2060"/>
                  </a:lnTo>
                  <a:lnTo>
                    <a:pt x="684" y="2060"/>
                  </a:lnTo>
                  <a:lnTo>
                    <a:pt x="685" y="2060"/>
                  </a:lnTo>
                  <a:lnTo>
                    <a:pt x="685" y="2060"/>
                  </a:lnTo>
                  <a:lnTo>
                    <a:pt x="686" y="2060"/>
                  </a:lnTo>
                  <a:lnTo>
                    <a:pt x="686" y="2060"/>
                  </a:lnTo>
                  <a:lnTo>
                    <a:pt x="687" y="2060"/>
                  </a:lnTo>
                  <a:lnTo>
                    <a:pt x="687" y="2060"/>
                  </a:lnTo>
                  <a:lnTo>
                    <a:pt x="688" y="2060"/>
                  </a:lnTo>
                  <a:lnTo>
                    <a:pt x="688" y="2060"/>
                  </a:lnTo>
                  <a:lnTo>
                    <a:pt x="689" y="2060"/>
                  </a:lnTo>
                  <a:lnTo>
                    <a:pt x="689" y="2060"/>
                  </a:lnTo>
                  <a:lnTo>
                    <a:pt x="690" y="2060"/>
                  </a:lnTo>
                  <a:lnTo>
                    <a:pt x="690" y="2060"/>
                  </a:lnTo>
                  <a:lnTo>
                    <a:pt x="691" y="2060"/>
                  </a:lnTo>
                  <a:lnTo>
                    <a:pt x="691" y="2060"/>
                  </a:lnTo>
                  <a:lnTo>
                    <a:pt x="692" y="2060"/>
                  </a:lnTo>
                  <a:lnTo>
                    <a:pt x="692" y="2060"/>
                  </a:lnTo>
                  <a:lnTo>
                    <a:pt x="693" y="2060"/>
                  </a:lnTo>
                  <a:lnTo>
                    <a:pt x="693" y="2060"/>
                  </a:lnTo>
                  <a:lnTo>
                    <a:pt x="694" y="2060"/>
                  </a:lnTo>
                  <a:lnTo>
                    <a:pt x="694" y="2060"/>
                  </a:lnTo>
                  <a:lnTo>
                    <a:pt x="695" y="2060"/>
                  </a:lnTo>
                  <a:lnTo>
                    <a:pt x="695" y="2060"/>
                  </a:lnTo>
                  <a:lnTo>
                    <a:pt x="695" y="2060"/>
                  </a:lnTo>
                  <a:lnTo>
                    <a:pt x="696" y="2060"/>
                  </a:lnTo>
                  <a:lnTo>
                    <a:pt x="697" y="2060"/>
                  </a:lnTo>
                  <a:lnTo>
                    <a:pt x="697" y="2060"/>
                  </a:lnTo>
                  <a:lnTo>
                    <a:pt x="697" y="2060"/>
                  </a:lnTo>
                  <a:lnTo>
                    <a:pt x="698" y="2060"/>
                  </a:lnTo>
                  <a:lnTo>
                    <a:pt x="699" y="2060"/>
                  </a:lnTo>
                  <a:lnTo>
                    <a:pt x="699" y="2060"/>
                  </a:lnTo>
                  <a:lnTo>
                    <a:pt x="699" y="2060"/>
                  </a:lnTo>
                  <a:lnTo>
                    <a:pt x="700" y="2060"/>
                  </a:lnTo>
                  <a:lnTo>
                    <a:pt x="701" y="2060"/>
                  </a:lnTo>
                  <a:lnTo>
                    <a:pt x="701" y="2060"/>
                  </a:lnTo>
                  <a:lnTo>
                    <a:pt x="702" y="2060"/>
                  </a:lnTo>
                  <a:lnTo>
                    <a:pt x="702" y="2060"/>
                  </a:lnTo>
                  <a:lnTo>
                    <a:pt x="703" y="2060"/>
                  </a:lnTo>
                  <a:lnTo>
                    <a:pt x="703" y="2060"/>
                  </a:lnTo>
                  <a:lnTo>
                    <a:pt x="704" y="2060"/>
                  </a:lnTo>
                  <a:lnTo>
                    <a:pt x="704" y="2060"/>
                  </a:lnTo>
                  <a:lnTo>
                    <a:pt x="705" y="2060"/>
                  </a:lnTo>
                  <a:lnTo>
                    <a:pt x="705" y="2060"/>
                  </a:lnTo>
                  <a:lnTo>
                    <a:pt x="706" y="2060"/>
                  </a:lnTo>
                  <a:lnTo>
                    <a:pt x="706" y="2060"/>
                  </a:lnTo>
                  <a:lnTo>
                    <a:pt x="707" y="2060"/>
                  </a:lnTo>
                  <a:lnTo>
                    <a:pt x="707" y="2060"/>
                  </a:lnTo>
                  <a:lnTo>
                    <a:pt x="708" y="2060"/>
                  </a:lnTo>
                  <a:lnTo>
                    <a:pt x="708" y="2060"/>
                  </a:lnTo>
                  <a:lnTo>
                    <a:pt x="709" y="2060"/>
                  </a:lnTo>
                  <a:lnTo>
                    <a:pt x="709" y="2060"/>
                  </a:lnTo>
                  <a:lnTo>
                    <a:pt x="710" y="2060"/>
                  </a:lnTo>
                  <a:lnTo>
                    <a:pt x="710" y="2060"/>
                  </a:lnTo>
                  <a:lnTo>
                    <a:pt x="711" y="2060"/>
                  </a:lnTo>
                  <a:lnTo>
                    <a:pt x="711" y="2060"/>
                  </a:lnTo>
                  <a:lnTo>
                    <a:pt x="712" y="2060"/>
                  </a:lnTo>
                  <a:lnTo>
                    <a:pt x="712" y="2060"/>
                  </a:lnTo>
                  <a:lnTo>
                    <a:pt x="713" y="2060"/>
                  </a:lnTo>
                  <a:lnTo>
                    <a:pt x="713" y="2060"/>
                  </a:lnTo>
                  <a:lnTo>
                    <a:pt x="714" y="2060"/>
                  </a:lnTo>
                  <a:lnTo>
                    <a:pt x="714" y="2060"/>
                  </a:lnTo>
                  <a:lnTo>
                    <a:pt x="715" y="2060"/>
                  </a:lnTo>
                  <a:lnTo>
                    <a:pt x="715" y="2060"/>
                  </a:lnTo>
                  <a:lnTo>
                    <a:pt x="716" y="2060"/>
                  </a:lnTo>
                  <a:lnTo>
                    <a:pt x="716" y="2060"/>
                  </a:lnTo>
                  <a:lnTo>
                    <a:pt x="717" y="2060"/>
                  </a:lnTo>
                  <a:lnTo>
                    <a:pt x="717" y="2060"/>
                  </a:lnTo>
                  <a:lnTo>
                    <a:pt x="718" y="2060"/>
                  </a:lnTo>
                  <a:lnTo>
                    <a:pt x="718" y="2060"/>
                  </a:lnTo>
                  <a:lnTo>
                    <a:pt x="719" y="2060"/>
                  </a:lnTo>
                  <a:lnTo>
                    <a:pt x="719" y="2060"/>
                  </a:lnTo>
                  <a:lnTo>
                    <a:pt x="720" y="2060"/>
                  </a:lnTo>
                  <a:lnTo>
                    <a:pt x="720" y="2060"/>
                  </a:lnTo>
                  <a:lnTo>
                    <a:pt x="720" y="2060"/>
                  </a:lnTo>
                  <a:lnTo>
                    <a:pt x="721" y="2060"/>
                  </a:lnTo>
                  <a:lnTo>
                    <a:pt x="722" y="2060"/>
                  </a:lnTo>
                  <a:lnTo>
                    <a:pt x="722" y="2060"/>
                  </a:lnTo>
                  <a:lnTo>
                    <a:pt x="722" y="2060"/>
                  </a:lnTo>
                  <a:lnTo>
                    <a:pt x="723" y="2060"/>
                  </a:lnTo>
                  <a:lnTo>
                    <a:pt x="724" y="2060"/>
                  </a:lnTo>
                  <a:lnTo>
                    <a:pt x="724" y="2060"/>
                  </a:lnTo>
                  <a:lnTo>
                    <a:pt x="725" y="2060"/>
                  </a:lnTo>
                  <a:lnTo>
                    <a:pt x="725" y="2060"/>
                  </a:lnTo>
                  <a:lnTo>
                    <a:pt x="726" y="2060"/>
                  </a:lnTo>
                  <a:lnTo>
                    <a:pt x="726" y="2060"/>
                  </a:lnTo>
                  <a:lnTo>
                    <a:pt x="727" y="2060"/>
                  </a:lnTo>
                  <a:lnTo>
                    <a:pt x="727" y="2060"/>
                  </a:lnTo>
                  <a:lnTo>
                    <a:pt x="728" y="2060"/>
                  </a:lnTo>
                  <a:lnTo>
                    <a:pt x="728" y="2060"/>
                  </a:lnTo>
                  <a:lnTo>
                    <a:pt x="729" y="2060"/>
                  </a:lnTo>
                  <a:lnTo>
                    <a:pt x="729" y="2060"/>
                  </a:lnTo>
                  <a:lnTo>
                    <a:pt x="730" y="2060"/>
                  </a:lnTo>
                  <a:lnTo>
                    <a:pt x="730" y="2060"/>
                  </a:lnTo>
                  <a:lnTo>
                    <a:pt x="731" y="2060"/>
                  </a:lnTo>
                  <a:lnTo>
                    <a:pt x="731" y="2060"/>
                  </a:lnTo>
                  <a:lnTo>
                    <a:pt x="732" y="2060"/>
                  </a:lnTo>
                  <a:lnTo>
                    <a:pt x="732" y="2060"/>
                  </a:lnTo>
                  <a:lnTo>
                    <a:pt x="733" y="2060"/>
                  </a:lnTo>
                  <a:lnTo>
                    <a:pt x="733" y="2060"/>
                  </a:lnTo>
                  <a:lnTo>
                    <a:pt x="734" y="2060"/>
                  </a:lnTo>
                  <a:lnTo>
                    <a:pt x="734" y="2060"/>
                  </a:lnTo>
                  <a:lnTo>
                    <a:pt x="735" y="2060"/>
                  </a:lnTo>
                  <a:lnTo>
                    <a:pt x="735" y="2060"/>
                  </a:lnTo>
                  <a:lnTo>
                    <a:pt x="736" y="2060"/>
                  </a:lnTo>
                  <a:lnTo>
                    <a:pt x="736" y="2060"/>
                  </a:lnTo>
                  <a:lnTo>
                    <a:pt x="737" y="2060"/>
                  </a:lnTo>
                  <a:lnTo>
                    <a:pt x="737" y="2060"/>
                  </a:lnTo>
                  <a:lnTo>
                    <a:pt x="738" y="2060"/>
                  </a:lnTo>
                  <a:lnTo>
                    <a:pt x="738" y="2060"/>
                  </a:lnTo>
                  <a:lnTo>
                    <a:pt x="739" y="2060"/>
                  </a:lnTo>
                  <a:lnTo>
                    <a:pt x="739" y="2060"/>
                  </a:lnTo>
                  <a:lnTo>
                    <a:pt x="740" y="2060"/>
                  </a:lnTo>
                  <a:lnTo>
                    <a:pt x="740" y="2060"/>
                  </a:lnTo>
                  <a:lnTo>
                    <a:pt x="741" y="2060"/>
                  </a:lnTo>
                  <a:lnTo>
                    <a:pt x="741" y="2060"/>
                  </a:lnTo>
                  <a:lnTo>
                    <a:pt x="742" y="2060"/>
                  </a:lnTo>
                  <a:lnTo>
                    <a:pt x="742" y="2060"/>
                  </a:lnTo>
                  <a:lnTo>
                    <a:pt x="743" y="2060"/>
                  </a:lnTo>
                  <a:lnTo>
                    <a:pt x="743" y="2060"/>
                  </a:lnTo>
                  <a:lnTo>
                    <a:pt x="744" y="2060"/>
                  </a:lnTo>
                  <a:lnTo>
                    <a:pt x="744" y="2060"/>
                  </a:lnTo>
                  <a:lnTo>
                    <a:pt x="745" y="2060"/>
                  </a:lnTo>
                  <a:lnTo>
                    <a:pt x="745" y="2060"/>
                  </a:lnTo>
                  <a:lnTo>
                    <a:pt x="745" y="2060"/>
                  </a:lnTo>
                  <a:lnTo>
                    <a:pt x="746" y="2060"/>
                  </a:lnTo>
                  <a:lnTo>
                    <a:pt x="747" y="2060"/>
                  </a:lnTo>
                  <a:lnTo>
                    <a:pt x="747" y="2060"/>
                  </a:lnTo>
                  <a:lnTo>
                    <a:pt x="747" y="2060"/>
                  </a:lnTo>
                  <a:lnTo>
                    <a:pt x="748" y="2060"/>
                  </a:lnTo>
                  <a:lnTo>
                    <a:pt x="749" y="2060"/>
                  </a:lnTo>
                  <a:lnTo>
                    <a:pt x="749" y="2060"/>
                  </a:lnTo>
                  <a:lnTo>
                    <a:pt x="750" y="2060"/>
                  </a:lnTo>
                  <a:lnTo>
                    <a:pt x="750" y="2060"/>
                  </a:lnTo>
                  <a:lnTo>
                    <a:pt x="751" y="2060"/>
                  </a:lnTo>
                  <a:lnTo>
                    <a:pt x="751" y="2060"/>
                  </a:lnTo>
                  <a:lnTo>
                    <a:pt x="752" y="2060"/>
                  </a:lnTo>
                  <a:lnTo>
                    <a:pt x="752" y="2060"/>
                  </a:lnTo>
                  <a:lnTo>
                    <a:pt x="753" y="2060"/>
                  </a:lnTo>
                  <a:lnTo>
                    <a:pt x="753" y="2060"/>
                  </a:lnTo>
                  <a:lnTo>
                    <a:pt x="754" y="2060"/>
                  </a:lnTo>
                  <a:lnTo>
                    <a:pt x="754" y="2060"/>
                  </a:lnTo>
                  <a:lnTo>
                    <a:pt x="755" y="2060"/>
                  </a:lnTo>
                  <a:lnTo>
                    <a:pt x="755" y="2060"/>
                  </a:lnTo>
                  <a:lnTo>
                    <a:pt x="756" y="2060"/>
                  </a:lnTo>
                  <a:lnTo>
                    <a:pt x="756" y="2060"/>
                  </a:lnTo>
                  <a:lnTo>
                    <a:pt x="757" y="2060"/>
                  </a:lnTo>
                  <a:lnTo>
                    <a:pt x="757" y="2060"/>
                  </a:lnTo>
                  <a:lnTo>
                    <a:pt x="758" y="2060"/>
                  </a:lnTo>
                  <a:lnTo>
                    <a:pt x="758" y="2060"/>
                  </a:lnTo>
                  <a:lnTo>
                    <a:pt x="759" y="2060"/>
                  </a:lnTo>
                  <a:lnTo>
                    <a:pt x="759" y="2060"/>
                  </a:lnTo>
                  <a:lnTo>
                    <a:pt x="760" y="2060"/>
                  </a:lnTo>
                  <a:lnTo>
                    <a:pt x="760" y="2060"/>
                  </a:lnTo>
                  <a:lnTo>
                    <a:pt x="761" y="2060"/>
                  </a:lnTo>
                  <a:lnTo>
                    <a:pt x="761" y="2060"/>
                  </a:lnTo>
                  <a:lnTo>
                    <a:pt x="762" y="2060"/>
                  </a:lnTo>
                  <a:lnTo>
                    <a:pt x="762" y="2060"/>
                  </a:lnTo>
                  <a:lnTo>
                    <a:pt x="763" y="2060"/>
                  </a:lnTo>
                  <a:lnTo>
                    <a:pt x="763" y="2060"/>
                  </a:lnTo>
                  <a:lnTo>
                    <a:pt x="764" y="2060"/>
                  </a:lnTo>
                  <a:lnTo>
                    <a:pt x="764" y="2060"/>
                  </a:lnTo>
                  <a:lnTo>
                    <a:pt x="765" y="2060"/>
                  </a:lnTo>
                  <a:lnTo>
                    <a:pt x="765" y="2060"/>
                  </a:lnTo>
                  <a:lnTo>
                    <a:pt x="766" y="2060"/>
                  </a:lnTo>
                  <a:lnTo>
                    <a:pt x="766" y="2060"/>
                  </a:lnTo>
                  <a:lnTo>
                    <a:pt x="767" y="2060"/>
                  </a:lnTo>
                  <a:lnTo>
                    <a:pt x="767" y="2060"/>
                  </a:lnTo>
                  <a:lnTo>
                    <a:pt x="768" y="2060"/>
                  </a:lnTo>
                  <a:lnTo>
                    <a:pt x="768" y="2060"/>
                  </a:lnTo>
                  <a:lnTo>
                    <a:pt x="768" y="2060"/>
                  </a:lnTo>
                  <a:lnTo>
                    <a:pt x="769" y="2060"/>
                  </a:lnTo>
                  <a:lnTo>
                    <a:pt x="770" y="2060"/>
                  </a:lnTo>
                  <a:lnTo>
                    <a:pt x="770" y="2060"/>
                  </a:lnTo>
                  <a:lnTo>
                    <a:pt x="770" y="2060"/>
                  </a:lnTo>
                  <a:lnTo>
                    <a:pt x="771" y="2060"/>
                  </a:lnTo>
                  <a:lnTo>
                    <a:pt x="772" y="2060"/>
                  </a:lnTo>
                  <a:lnTo>
                    <a:pt x="772" y="2060"/>
                  </a:lnTo>
                  <a:lnTo>
                    <a:pt x="773" y="2060"/>
                  </a:lnTo>
                  <a:lnTo>
                    <a:pt x="773" y="2060"/>
                  </a:lnTo>
                  <a:lnTo>
                    <a:pt x="774" y="2060"/>
                  </a:lnTo>
                  <a:lnTo>
                    <a:pt x="774" y="2060"/>
                  </a:lnTo>
                  <a:lnTo>
                    <a:pt x="775" y="2060"/>
                  </a:lnTo>
                  <a:lnTo>
                    <a:pt x="775" y="2060"/>
                  </a:lnTo>
                  <a:lnTo>
                    <a:pt x="776" y="2060"/>
                  </a:lnTo>
                  <a:lnTo>
                    <a:pt x="776" y="2060"/>
                  </a:lnTo>
                  <a:lnTo>
                    <a:pt x="777" y="2060"/>
                  </a:lnTo>
                  <a:lnTo>
                    <a:pt x="777" y="2060"/>
                  </a:lnTo>
                  <a:lnTo>
                    <a:pt x="778" y="2060"/>
                  </a:lnTo>
                  <a:lnTo>
                    <a:pt x="778" y="2060"/>
                  </a:lnTo>
                  <a:lnTo>
                    <a:pt x="779" y="2060"/>
                  </a:lnTo>
                  <a:lnTo>
                    <a:pt x="779" y="2060"/>
                  </a:lnTo>
                  <a:lnTo>
                    <a:pt x="780" y="2060"/>
                  </a:lnTo>
                  <a:lnTo>
                    <a:pt x="780" y="2060"/>
                  </a:lnTo>
                  <a:lnTo>
                    <a:pt x="781" y="2060"/>
                  </a:lnTo>
                  <a:lnTo>
                    <a:pt x="781" y="2060"/>
                  </a:lnTo>
                  <a:lnTo>
                    <a:pt x="782" y="2060"/>
                  </a:lnTo>
                  <a:lnTo>
                    <a:pt x="782" y="2060"/>
                  </a:lnTo>
                  <a:lnTo>
                    <a:pt x="783" y="2060"/>
                  </a:lnTo>
                  <a:lnTo>
                    <a:pt x="783" y="2060"/>
                  </a:lnTo>
                  <a:lnTo>
                    <a:pt x="784" y="2060"/>
                  </a:lnTo>
                  <a:lnTo>
                    <a:pt x="784" y="2060"/>
                  </a:lnTo>
                  <a:lnTo>
                    <a:pt x="785" y="2060"/>
                  </a:lnTo>
                  <a:lnTo>
                    <a:pt x="785" y="2060"/>
                  </a:lnTo>
                  <a:lnTo>
                    <a:pt x="786" y="2060"/>
                  </a:lnTo>
                  <a:lnTo>
                    <a:pt x="786" y="2060"/>
                  </a:lnTo>
                  <a:lnTo>
                    <a:pt x="787" y="2060"/>
                  </a:lnTo>
                  <a:lnTo>
                    <a:pt x="787" y="2060"/>
                  </a:lnTo>
                  <a:lnTo>
                    <a:pt x="788" y="2060"/>
                  </a:lnTo>
                  <a:lnTo>
                    <a:pt x="788" y="2060"/>
                  </a:lnTo>
                  <a:lnTo>
                    <a:pt x="789" y="2060"/>
                  </a:lnTo>
                  <a:lnTo>
                    <a:pt x="789" y="2060"/>
                  </a:lnTo>
                  <a:lnTo>
                    <a:pt x="790" y="2060"/>
                  </a:lnTo>
                  <a:lnTo>
                    <a:pt x="790" y="2060"/>
                  </a:lnTo>
                  <a:lnTo>
                    <a:pt x="791" y="2060"/>
                  </a:lnTo>
                  <a:lnTo>
                    <a:pt x="791" y="2060"/>
                  </a:lnTo>
                  <a:lnTo>
                    <a:pt x="792" y="2060"/>
                  </a:lnTo>
                  <a:lnTo>
                    <a:pt x="792" y="2060"/>
                  </a:lnTo>
                  <a:lnTo>
                    <a:pt x="793" y="2060"/>
                  </a:lnTo>
                  <a:lnTo>
                    <a:pt x="793" y="2060"/>
                  </a:lnTo>
                  <a:lnTo>
                    <a:pt x="793" y="2060"/>
                  </a:lnTo>
                  <a:lnTo>
                    <a:pt x="794" y="2060"/>
                  </a:lnTo>
                  <a:lnTo>
                    <a:pt x="795" y="2060"/>
                  </a:lnTo>
                  <a:lnTo>
                    <a:pt x="795" y="2060"/>
                  </a:lnTo>
                  <a:lnTo>
                    <a:pt x="795" y="2060"/>
                  </a:lnTo>
                  <a:lnTo>
                    <a:pt x="796" y="2060"/>
                  </a:lnTo>
                  <a:lnTo>
                    <a:pt x="797" y="2060"/>
                  </a:lnTo>
                  <a:lnTo>
                    <a:pt x="797" y="2060"/>
                  </a:lnTo>
                  <a:lnTo>
                    <a:pt x="798" y="2060"/>
                  </a:lnTo>
                  <a:lnTo>
                    <a:pt x="798" y="2060"/>
                  </a:lnTo>
                  <a:lnTo>
                    <a:pt x="799" y="2060"/>
                  </a:lnTo>
                  <a:lnTo>
                    <a:pt x="799" y="2060"/>
                  </a:lnTo>
                  <a:lnTo>
                    <a:pt x="800" y="2060"/>
                  </a:lnTo>
                  <a:lnTo>
                    <a:pt x="800" y="2060"/>
                  </a:lnTo>
                  <a:lnTo>
                    <a:pt x="801" y="2060"/>
                  </a:lnTo>
                  <a:lnTo>
                    <a:pt x="801" y="2060"/>
                  </a:lnTo>
                  <a:lnTo>
                    <a:pt x="802" y="2060"/>
                  </a:lnTo>
                  <a:lnTo>
                    <a:pt x="802" y="2060"/>
                  </a:lnTo>
                  <a:lnTo>
                    <a:pt x="803" y="2060"/>
                  </a:lnTo>
                  <a:lnTo>
                    <a:pt x="803" y="2060"/>
                  </a:lnTo>
                  <a:lnTo>
                    <a:pt x="804" y="2060"/>
                  </a:lnTo>
                  <a:lnTo>
                    <a:pt x="804" y="2060"/>
                  </a:lnTo>
                  <a:lnTo>
                    <a:pt x="805" y="2060"/>
                  </a:lnTo>
                  <a:lnTo>
                    <a:pt x="805" y="2060"/>
                  </a:lnTo>
                  <a:lnTo>
                    <a:pt x="806" y="2060"/>
                  </a:lnTo>
                  <a:lnTo>
                    <a:pt x="806" y="2060"/>
                  </a:lnTo>
                  <a:lnTo>
                    <a:pt x="807" y="2060"/>
                  </a:lnTo>
                  <a:lnTo>
                    <a:pt x="807" y="2060"/>
                  </a:lnTo>
                  <a:lnTo>
                    <a:pt x="808" y="2060"/>
                  </a:lnTo>
                  <a:lnTo>
                    <a:pt x="808" y="2060"/>
                  </a:lnTo>
                  <a:lnTo>
                    <a:pt x="809" y="2060"/>
                  </a:lnTo>
                  <a:lnTo>
                    <a:pt x="809" y="2060"/>
                  </a:lnTo>
                  <a:lnTo>
                    <a:pt x="810" y="2060"/>
                  </a:lnTo>
                  <a:lnTo>
                    <a:pt x="810" y="2060"/>
                  </a:lnTo>
                  <a:lnTo>
                    <a:pt x="811" y="2060"/>
                  </a:lnTo>
                  <a:lnTo>
                    <a:pt x="811" y="2060"/>
                  </a:lnTo>
                  <a:lnTo>
                    <a:pt x="812" y="2060"/>
                  </a:lnTo>
                  <a:lnTo>
                    <a:pt x="812" y="2060"/>
                  </a:lnTo>
                  <a:lnTo>
                    <a:pt x="813" y="2060"/>
                  </a:lnTo>
                  <a:lnTo>
                    <a:pt x="813" y="2060"/>
                  </a:lnTo>
                  <a:lnTo>
                    <a:pt x="814" y="2060"/>
                  </a:lnTo>
                  <a:lnTo>
                    <a:pt x="814" y="2060"/>
                  </a:lnTo>
                  <a:lnTo>
                    <a:pt x="815" y="2060"/>
                  </a:lnTo>
                  <a:lnTo>
                    <a:pt x="815" y="2060"/>
                  </a:lnTo>
                  <a:lnTo>
                    <a:pt x="816" y="2060"/>
                  </a:lnTo>
                  <a:lnTo>
                    <a:pt x="816" y="2060"/>
                  </a:lnTo>
                  <a:lnTo>
                    <a:pt x="816" y="2060"/>
                  </a:lnTo>
                  <a:lnTo>
                    <a:pt x="817" y="2060"/>
                  </a:lnTo>
                  <a:lnTo>
                    <a:pt x="818" y="2060"/>
                  </a:lnTo>
                  <a:lnTo>
                    <a:pt x="818" y="2060"/>
                  </a:lnTo>
                  <a:lnTo>
                    <a:pt x="818" y="2060"/>
                  </a:lnTo>
                  <a:lnTo>
                    <a:pt x="819" y="2060"/>
                  </a:lnTo>
                  <a:lnTo>
                    <a:pt x="820" y="2060"/>
                  </a:lnTo>
                  <a:lnTo>
                    <a:pt x="820" y="2060"/>
                  </a:lnTo>
                  <a:lnTo>
                    <a:pt x="821" y="2060"/>
                  </a:lnTo>
                  <a:lnTo>
                    <a:pt x="821" y="2060"/>
                  </a:lnTo>
                  <a:lnTo>
                    <a:pt x="822" y="2060"/>
                  </a:lnTo>
                  <a:lnTo>
                    <a:pt x="822" y="2060"/>
                  </a:lnTo>
                  <a:lnTo>
                    <a:pt x="823" y="2060"/>
                  </a:lnTo>
                  <a:lnTo>
                    <a:pt x="823" y="2060"/>
                  </a:lnTo>
                  <a:lnTo>
                    <a:pt x="824" y="2060"/>
                  </a:lnTo>
                  <a:lnTo>
                    <a:pt x="824" y="2060"/>
                  </a:lnTo>
                  <a:lnTo>
                    <a:pt x="825" y="2060"/>
                  </a:lnTo>
                  <a:lnTo>
                    <a:pt x="825" y="2060"/>
                  </a:lnTo>
                  <a:lnTo>
                    <a:pt x="826" y="2060"/>
                  </a:lnTo>
                  <a:lnTo>
                    <a:pt x="826" y="2060"/>
                  </a:lnTo>
                  <a:lnTo>
                    <a:pt x="827" y="2060"/>
                  </a:lnTo>
                  <a:lnTo>
                    <a:pt x="827" y="2060"/>
                  </a:lnTo>
                  <a:lnTo>
                    <a:pt x="828" y="2060"/>
                  </a:lnTo>
                  <a:lnTo>
                    <a:pt x="828" y="2060"/>
                  </a:lnTo>
                  <a:lnTo>
                    <a:pt x="829" y="2060"/>
                  </a:lnTo>
                  <a:lnTo>
                    <a:pt x="829" y="2060"/>
                  </a:lnTo>
                  <a:lnTo>
                    <a:pt x="830" y="2060"/>
                  </a:lnTo>
                  <a:lnTo>
                    <a:pt x="830" y="2060"/>
                  </a:lnTo>
                  <a:lnTo>
                    <a:pt x="831" y="2060"/>
                  </a:lnTo>
                  <a:lnTo>
                    <a:pt x="831" y="2060"/>
                  </a:lnTo>
                  <a:lnTo>
                    <a:pt x="832" y="2060"/>
                  </a:lnTo>
                  <a:lnTo>
                    <a:pt x="832" y="2060"/>
                  </a:lnTo>
                  <a:lnTo>
                    <a:pt x="833" y="2060"/>
                  </a:lnTo>
                  <a:lnTo>
                    <a:pt x="833" y="2060"/>
                  </a:lnTo>
                  <a:lnTo>
                    <a:pt x="834" y="2060"/>
                  </a:lnTo>
                  <a:lnTo>
                    <a:pt x="834" y="2060"/>
                  </a:lnTo>
                  <a:lnTo>
                    <a:pt x="835" y="2060"/>
                  </a:lnTo>
                  <a:lnTo>
                    <a:pt x="835" y="2060"/>
                  </a:lnTo>
                  <a:lnTo>
                    <a:pt x="836" y="2060"/>
                  </a:lnTo>
                  <a:lnTo>
                    <a:pt x="836" y="2060"/>
                  </a:lnTo>
                  <a:lnTo>
                    <a:pt x="837" y="2060"/>
                  </a:lnTo>
                  <a:lnTo>
                    <a:pt x="838" y="2060"/>
                  </a:lnTo>
                  <a:lnTo>
                    <a:pt x="838" y="2060"/>
                  </a:lnTo>
                  <a:lnTo>
                    <a:pt x="839" y="2060"/>
                  </a:lnTo>
                  <a:lnTo>
                    <a:pt x="839" y="2060"/>
                  </a:lnTo>
                  <a:lnTo>
                    <a:pt x="840" y="2060"/>
                  </a:lnTo>
                  <a:lnTo>
                    <a:pt x="840" y="2060"/>
                  </a:lnTo>
                  <a:lnTo>
                    <a:pt x="841" y="2060"/>
                  </a:lnTo>
                  <a:lnTo>
                    <a:pt x="841" y="2060"/>
                  </a:lnTo>
                  <a:lnTo>
                    <a:pt x="842" y="2060"/>
                  </a:lnTo>
                  <a:lnTo>
                    <a:pt x="842" y="2060"/>
                  </a:lnTo>
                  <a:lnTo>
                    <a:pt x="843" y="2060"/>
                  </a:lnTo>
                  <a:lnTo>
                    <a:pt x="843" y="2060"/>
                  </a:lnTo>
                  <a:lnTo>
                    <a:pt x="844" y="2060"/>
                  </a:lnTo>
                  <a:lnTo>
                    <a:pt x="844" y="2060"/>
                  </a:lnTo>
                  <a:lnTo>
                    <a:pt x="845" y="2060"/>
                  </a:lnTo>
                  <a:lnTo>
                    <a:pt x="845" y="2060"/>
                  </a:lnTo>
                  <a:lnTo>
                    <a:pt x="846" y="2060"/>
                  </a:lnTo>
                  <a:lnTo>
                    <a:pt x="846" y="2060"/>
                  </a:lnTo>
                  <a:lnTo>
                    <a:pt x="847" y="2060"/>
                  </a:lnTo>
                  <a:lnTo>
                    <a:pt x="847" y="2060"/>
                  </a:lnTo>
                  <a:lnTo>
                    <a:pt x="848" y="2060"/>
                  </a:lnTo>
                  <a:lnTo>
                    <a:pt x="848" y="2060"/>
                  </a:lnTo>
                  <a:lnTo>
                    <a:pt x="849" y="2060"/>
                  </a:lnTo>
                  <a:lnTo>
                    <a:pt x="849" y="2060"/>
                  </a:lnTo>
                  <a:lnTo>
                    <a:pt x="850" y="2060"/>
                  </a:lnTo>
                  <a:lnTo>
                    <a:pt x="850" y="2060"/>
                  </a:lnTo>
                  <a:lnTo>
                    <a:pt x="851" y="2060"/>
                  </a:lnTo>
                  <a:lnTo>
                    <a:pt x="851" y="2060"/>
                  </a:lnTo>
                  <a:lnTo>
                    <a:pt x="852" y="2060"/>
                  </a:lnTo>
                  <a:lnTo>
                    <a:pt x="852" y="2060"/>
                  </a:lnTo>
                  <a:lnTo>
                    <a:pt x="853" y="2060"/>
                  </a:lnTo>
                  <a:lnTo>
                    <a:pt x="853" y="2060"/>
                  </a:lnTo>
                  <a:lnTo>
                    <a:pt x="854" y="2060"/>
                  </a:lnTo>
                  <a:lnTo>
                    <a:pt x="854" y="2060"/>
                  </a:lnTo>
                  <a:lnTo>
                    <a:pt x="855" y="2060"/>
                  </a:lnTo>
                  <a:lnTo>
                    <a:pt x="855" y="2060"/>
                  </a:lnTo>
                  <a:lnTo>
                    <a:pt x="856" y="2060"/>
                  </a:lnTo>
                  <a:lnTo>
                    <a:pt x="856" y="2060"/>
                  </a:lnTo>
                  <a:lnTo>
                    <a:pt x="857" y="2060"/>
                  </a:lnTo>
                  <a:lnTo>
                    <a:pt x="857" y="2060"/>
                  </a:lnTo>
                  <a:lnTo>
                    <a:pt x="858" y="2060"/>
                  </a:lnTo>
                  <a:lnTo>
                    <a:pt x="858" y="2060"/>
                  </a:lnTo>
                  <a:lnTo>
                    <a:pt x="859" y="2060"/>
                  </a:lnTo>
                  <a:lnTo>
                    <a:pt x="859" y="2060"/>
                  </a:lnTo>
                  <a:lnTo>
                    <a:pt x="860" y="2060"/>
                  </a:lnTo>
                  <a:lnTo>
                    <a:pt x="860" y="2060"/>
                  </a:lnTo>
                  <a:lnTo>
                    <a:pt x="861" y="2060"/>
                  </a:lnTo>
                  <a:lnTo>
                    <a:pt x="861" y="2060"/>
                  </a:lnTo>
                  <a:lnTo>
                    <a:pt x="862" y="2060"/>
                  </a:lnTo>
                  <a:lnTo>
                    <a:pt x="862" y="2060"/>
                  </a:lnTo>
                  <a:lnTo>
                    <a:pt x="863" y="2060"/>
                  </a:lnTo>
                  <a:lnTo>
                    <a:pt x="863" y="2060"/>
                  </a:lnTo>
                  <a:lnTo>
                    <a:pt x="864" y="2060"/>
                  </a:lnTo>
                  <a:lnTo>
                    <a:pt x="864" y="2060"/>
                  </a:lnTo>
                  <a:lnTo>
                    <a:pt x="865" y="2060"/>
                  </a:lnTo>
                  <a:lnTo>
                    <a:pt x="865" y="2060"/>
                  </a:lnTo>
                  <a:lnTo>
                    <a:pt x="866" y="2060"/>
                  </a:lnTo>
                  <a:lnTo>
                    <a:pt x="866" y="2060"/>
                  </a:lnTo>
                  <a:lnTo>
                    <a:pt x="867" y="2060"/>
                  </a:lnTo>
                  <a:lnTo>
                    <a:pt x="867" y="2060"/>
                  </a:lnTo>
                  <a:lnTo>
                    <a:pt x="868" y="2060"/>
                  </a:lnTo>
                  <a:lnTo>
                    <a:pt x="868" y="2060"/>
                  </a:lnTo>
                  <a:lnTo>
                    <a:pt x="869" y="2060"/>
                  </a:lnTo>
                  <a:lnTo>
                    <a:pt x="869" y="2060"/>
                  </a:lnTo>
                  <a:lnTo>
                    <a:pt x="870" y="2060"/>
                  </a:lnTo>
                  <a:lnTo>
                    <a:pt x="870" y="2060"/>
                  </a:lnTo>
                  <a:lnTo>
                    <a:pt x="871" y="2060"/>
                  </a:lnTo>
                  <a:lnTo>
                    <a:pt x="871" y="2060"/>
                  </a:lnTo>
                  <a:lnTo>
                    <a:pt x="872" y="2060"/>
                  </a:lnTo>
                  <a:lnTo>
                    <a:pt x="872" y="2060"/>
                  </a:lnTo>
                  <a:lnTo>
                    <a:pt x="873" y="2060"/>
                  </a:lnTo>
                  <a:lnTo>
                    <a:pt x="873" y="2060"/>
                  </a:lnTo>
                  <a:lnTo>
                    <a:pt x="874" y="2060"/>
                  </a:lnTo>
                  <a:lnTo>
                    <a:pt x="874" y="2060"/>
                  </a:lnTo>
                  <a:lnTo>
                    <a:pt x="875" y="2060"/>
                  </a:lnTo>
                  <a:lnTo>
                    <a:pt x="875" y="2060"/>
                  </a:lnTo>
                  <a:lnTo>
                    <a:pt x="876" y="2060"/>
                  </a:lnTo>
                  <a:lnTo>
                    <a:pt x="876" y="2060"/>
                  </a:lnTo>
                  <a:lnTo>
                    <a:pt x="877" y="2060"/>
                  </a:lnTo>
                  <a:lnTo>
                    <a:pt x="877" y="2060"/>
                  </a:lnTo>
                  <a:lnTo>
                    <a:pt x="878" y="2060"/>
                  </a:lnTo>
                  <a:lnTo>
                    <a:pt x="878" y="2060"/>
                  </a:lnTo>
                  <a:lnTo>
                    <a:pt x="879" y="2060"/>
                  </a:lnTo>
                  <a:lnTo>
                    <a:pt x="879" y="2060"/>
                  </a:lnTo>
                  <a:lnTo>
                    <a:pt x="880" y="2060"/>
                  </a:lnTo>
                  <a:lnTo>
                    <a:pt x="880" y="2060"/>
                  </a:lnTo>
                  <a:lnTo>
                    <a:pt x="881" y="2060"/>
                  </a:lnTo>
                  <a:lnTo>
                    <a:pt x="881" y="2060"/>
                  </a:lnTo>
                  <a:lnTo>
                    <a:pt x="882" y="2060"/>
                  </a:lnTo>
                  <a:lnTo>
                    <a:pt x="882" y="2060"/>
                  </a:lnTo>
                  <a:lnTo>
                    <a:pt x="883" y="2060"/>
                  </a:lnTo>
                  <a:lnTo>
                    <a:pt x="883" y="2060"/>
                  </a:lnTo>
                  <a:lnTo>
                    <a:pt x="884" y="2060"/>
                  </a:lnTo>
                  <a:lnTo>
                    <a:pt x="884" y="2060"/>
                  </a:lnTo>
                  <a:lnTo>
                    <a:pt x="885" y="2060"/>
                  </a:lnTo>
                  <a:lnTo>
                    <a:pt x="885" y="2060"/>
                  </a:lnTo>
                  <a:lnTo>
                    <a:pt x="886" y="2060"/>
                  </a:lnTo>
                  <a:lnTo>
                    <a:pt x="886" y="2060"/>
                  </a:lnTo>
                  <a:lnTo>
                    <a:pt x="887" y="2060"/>
                  </a:lnTo>
                  <a:lnTo>
                    <a:pt x="887" y="2060"/>
                  </a:lnTo>
                  <a:lnTo>
                    <a:pt x="888" y="2060"/>
                  </a:lnTo>
                  <a:lnTo>
                    <a:pt x="888" y="2060"/>
                  </a:lnTo>
                  <a:lnTo>
                    <a:pt x="889" y="2060"/>
                  </a:lnTo>
                  <a:lnTo>
                    <a:pt x="889" y="2060"/>
                  </a:lnTo>
                  <a:lnTo>
                    <a:pt x="890" y="2060"/>
                  </a:lnTo>
                  <a:lnTo>
                    <a:pt x="890" y="2060"/>
                  </a:lnTo>
                  <a:lnTo>
                    <a:pt x="891" y="2060"/>
                  </a:lnTo>
                  <a:lnTo>
                    <a:pt x="891" y="2060"/>
                  </a:lnTo>
                  <a:lnTo>
                    <a:pt x="892" y="2060"/>
                  </a:lnTo>
                  <a:lnTo>
                    <a:pt x="892" y="2060"/>
                  </a:lnTo>
                  <a:lnTo>
                    <a:pt x="893" y="2060"/>
                  </a:lnTo>
                  <a:lnTo>
                    <a:pt x="893" y="2060"/>
                  </a:lnTo>
                  <a:lnTo>
                    <a:pt x="894" y="2060"/>
                  </a:lnTo>
                  <a:lnTo>
                    <a:pt x="894" y="2060"/>
                  </a:lnTo>
                  <a:lnTo>
                    <a:pt x="895" y="2060"/>
                  </a:lnTo>
                  <a:lnTo>
                    <a:pt x="895" y="2060"/>
                  </a:lnTo>
                  <a:lnTo>
                    <a:pt x="896" y="2060"/>
                  </a:lnTo>
                  <a:lnTo>
                    <a:pt x="896" y="2060"/>
                  </a:lnTo>
                  <a:lnTo>
                    <a:pt x="897" y="2060"/>
                  </a:lnTo>
                  <a:lnTo>
                    <a:pt x="897" y="2060"/>
                  </a:lnTo>
                  <a:lnTo>
                    <a:pt x="898" y="2060"/>
                  </a:lnTo>
                  <a:lnTo>
                    <a:pt x="898" y="2060"/>
                  </a:lnTo>
                  <a:lnTo>
                    <a:pt x="899" y="2060"/>
                  </a:lnTo>
                  <a:lnTo>
                    <a:pt x="899" y="2060"/>
                  </a:lnTo>
                  <a:lnTo>
                    <a:pt x="900" y="2060"/>
                  </a:lnTo>
                  <a:lnTo>
                    <a:pt x="900" y="2060"/>
                  </a:lnTo>
                  <a:lnTo>
                    <a:pt x="901" y="2060"/>
                  </a:lnTo>
                  <a:lnTo>
                    <a:pt x="901" y="2060"/>
                  </a:lnTo>
                  <a:lnTo>
                    <a:pt x="902" y="2060"/>
                  </a:lnTo>
                  <a:lnTo>
                    <a:pt x="902" y="2060"/>
                  </a:lnTo>
                  <a:lnTo>
                    <a:pt x="903" y="2060"/>
                  </a:lnTo>
                  <a:lnTo>
                    <a:pt x="903" y="2060"/>
                  </a:lnTo>
                  <a:lnTo>
                    <a:pt x="904" y="2060"/>
                  </a:lnTo>
                  <a:lnTo>
                    <a:pt x="904" y="2060"/>
                  </a:lnTo>
                  <a:lnTo>
                    <a:pt x="905" y="2060"/>
                  </a:lnTo>
                  <a:lnTo>
                    <a:pt x="905" y="2060"/>
                  </a:lnTo>
                  <a:lnTo>
                    <a:pt x="906" y="2060"/>
                  </a:lnTo>
                  <a:lnTo>
                    <a:pt x="906" y="2060"/>
                  </a:lnTo>
                  <a:lnTo>
                    <a:pt x="907" y="2060"/>
                  </a:lnTo>
                  <a:lnTo>
                    <a:pt x="907" y="2060"/>
                  </a:lnTo>
                  <a:lnTo>
                    <a:pt x="908" y="2060"/>
                  </a:lnTo>
                  <a:lnTo>
                    <a:pt x="908" y="2060"/>
                  </a:lnTo>
                  <a:lnTo>
                    <a:pt x="909" y="2060"/>
                  </a:lnTo>
                  <a:lnTo>
                    <a:pt x="909" y="2060"/>
                  </a:lnTo>
                  <a:lnTo>
                    <a:pt x="910" y="2060"/>
                  </a:lnTo>
                  <a:lnTo>
                    <a:pt x="910" y="2060"/>
                  </a:lnTo>
                  <a:lnTo>
                    <a:pt x="911" y="2060"/>
                  </a:lnTo>
                  <a:lnTo>
                    <a:pt x="911" y="2060"/>
                  </a:lnTo>
                  <a:lnTo>
                    <a:pt x="912" y="2060"/>
                  </a:lnTo>
                  <a:lnTo>
                    <a:pt x="912" y="2060"/>
                  </a:lnTo>
                  <a:lnTo>
                    <a:pt x="913" y="2060"/>
                  </a:lnTo>
                  <a:lnTo>
                    <a:pt x="913" y="2060"/>
                  </a:lnTo>
                  <a:lnTo>
                    <a:pt x="914" y="2060"/>
                  </a:lnTo>
                  <a:lnTo>
                    <a:pt x="914" y="2060"/>
                  </a:lnTo>
                  <a:lnTo>
                    <a:pt x="915" y="2060"/>
                  </a:lnTo>
                  <a:lnTo>
                    <a:pt x="915" y="2060"/>
                  </a:lnTo>
                  <a:lnTo>
                    <a:pt x="916" y="2060"/>
                  </a:lnTo>
                  <a:lnTo>
                    <a:pt x="916" y="2060"/>
                  </a:lnTo>
                  <a:lnTo>
                    <a:pt x="917" y="2060"/>
                  </a:lnTo>
                  <a:lnTo>
                    <a:pt x="917" y="2060"/>
                  </a:lnTo>
                  <a:lnTo>
                    <a:pt x="918" y="2060"/>
                  </a:lnTo>
                  <a:lnTo>
                    <a:pt x="918" y="2060"/>
                  </a:lnTo>
                  <a:lnTo>
                    <a:pt x="919" y="2060"/>
                  </a:lnTo>
                  <a:lnTo>
                    <a:pt x="919" y="2060"/>
                  </a:lnTo>
                  <a:lnTo>
                    <a:pt x="920" y="2060"/>
                  </a:lnTo>
                  <a:lnTo>
                    <a:pt x="920" y="2060"/>
                  </a:lnTo>
                  <a:lnTo>
                    <a:pt x="921" y="2060"/>
                  </a:lnTo>
                  <a:lnTo>
                    <a:pt x="921" y="2060"/>
                  </a:lnTo>
                  <a:lnTo>
                    <a:pt x="922" y="2060"/>
                  </a:lnTo>
                  <a:lnTo>
                    <a:pt x="922" y="2060"/>
                  </a:lnTo>
                  <a:lnTo>
                    <a:pt x="923" y="2060"/>
                  </a:lnTo>
                  <a:lnTo>
                    <a:pt x="923" y="2060"/>
                  </a:lnTo>
                  <a:lnTo>
                    <a:pt x="924" y="2060"/>
                  </a:lnTo>
                  <a:lnTo>
                    <a:pt x="924" y="2060"/>
                  </a:lnTo>
                  <a:lnTo>
                    <a:pt x="925" y="2060"/>
                  </a:lnTo>
                  <a:lnTo>
                    <a:pt x="925" y="2060"/>
                  </a:lnTo>
                  <a:lnTo>
                    <a:pt x="926" y="2060"/>
                  </a:lnTo>
                  <a:lnTo>
                    <a:pt x="926" y="2060"/>
                  </a:lnTo>
                  <a:lnTo>
                    <a:pt x="927" y="2060"/>
                  </a:lnTo>
                  <a:lnTo>
                    <a:pt x="927" y="2060"/>
                  </a:lnTo>
                  <a:lnTo>
                    <a:pt x="928" y="2060"/>
                  </a:lnTo>
                  <a:lnTo>
                    <a:pt x="928" y="2060"/>
                  </a:lnTo>
                  <a:lnTo>
                    <a:pt x="929" y="2060"/>
                  </a:lnTo>
                  <a:lnTo>
                    <a:pt x="929" y="2060"/>
                  </a:lnTo>
                  <a:lnTo>
                    <a:pt x="930" y="2060"/>
                  </a:lnTo>
                  <a:lnTo>
                    <a:pt x="930" y="2060"/>
                  </a:lnTo>
                  <a:lnTo>
                    <a:pt x="931" y="2060"/>
                  </a:lnTo>
                  <a:lnTo>
                    <a:pt x="931" y="2060"/>
                  </a:lnTo>
                  <a:lnTo>
                    <a:pt x="932" y="2060"/>
                  </a:lnTo>
                  <a:lnTo>
                    <a:pt x="932" y="2060"/>
                  </a:lnTo>
                  <a:lnTo>
                    <a:pt x="933" y="2060"/>
                  </a:lnTo>
                  <a:lnTo>
                    <a:pt x="933" y="2060"/>
                  </a:lnTo>
                  <a:lnTo>
                    <a:pt x="934" y="2060"/>
                  </a:lnTo>
                  <a:lnTo>
                    <a:pt x="934" y="2060"/>
                  </a:lnTo>
                  <a:lnTo>
                    <a:pt x="935" y="2060"/>
                  </a:lnTo>
                  <a:lnTo>
                    <a:pt x="935" y="2060"/>
                  </a:lnTo>
                  <a:lnTo>
                    <a:pt x="936" y="2060"/>
                  </a:lnTo>
                  <a:lnTo>
                    <a:pt x="936" y="2060"/>
                  </a:lnTo>
                  <a:lnTo>
                    <a:pt x="937" y="2060"/>
                  </a:lnTo>
                  <a:lnTo>
                    <a:pt x="937" y="2060"/>
                  </a:lnTo>
                  <a:lnTo>
                    <a:pt x="938" y="2060"/>
                  </a:lnTo>
                  <a:lnTo>
                    <a:pt x="938" y="2060"/>
                  </a:lnTo>
                  <a:lnTo>
                    <a:pt x="939" y="2060"/>
                  </a:lnTo>
                  <a:lnTo>
                    <a:pt x="939" y="2060"/>
                  </a:lnTo>
                  <a:lnTo>
                    <a:pt x="940" y="2060"/>
                  </a:lnTo>
                  <a:lnTo>
                    <a:pt x="940" y="2060"/>
                  </a:lnTo>
                  <a:lnTo>
                    <a:pt x="941" y="2060"/>
                  </a:lnTo>
                  <a:lnTo>
                    <a:pt x="941" y="2060"/>
                  </a:lnTo>
                  <a:lnTo>
                    <a:pt x="942" y="2060"/>
                  </a:lnTo>
                  <a:lnTo>
                    <a:pt x="942" y="2060"/>
                  </a:lnTo>
                  <a:lnTo>
                    <a:pt x="943" y="2060"/>
                  </a:lnTo>
                  <a:lnTo>
                    <a:pt x="943" y="2060"/>
                  </a:lnTo>
                  <a:lnTo>
                    <a:pt x="944" y="2060"/>
                  </a:lnTo>
                  <a:lnTo>
                    <a:pt x="944" y="2060"/>
                  </a:lnTo>
                  <a:lnTo>
                    <a:pt x="945" y="2060"/>
                  </a:lnTo>
                  <a:lnTo>
                    <a:pt x="945" y="2060"/>
                  </a:lnTo>
                  <a:lnTo>
                    <a:pt x="946" y="2060"/>
                  </a:lnTo>
                  <a:lnTo>
                    <a:pt x="946" y="2060"/>
                  </a:lnTo>
                  <a:lnTo>
                    <a:pt x="947" y="2060"/>
                  </a:lnTo>
                  <a:lnTo>
                    <a:pt x="947" y="2060"/>
                  </a:lnTo>
                  <a:lnTo>
                    <a:pt x="948" y="2060"/>
                  </a:lnTo>
                  <a:lnTo>
                    <a:pt x="948" y="2060"/>
                  </a:lnTo>
                  <a:lnTo>
                    <a:pt x="949" y="2060"/>
                  </a:lnTo>
                  <a:lnTo>
                    <a:pt x="949" y="2060"/>
                  </a:lnTo>
                  <a:lnTo>
                    <a:pt x="950" y="2060"/>
                  </a:lnTo>
                  <a:lnTo>
                    <a:pt x="950" y="2060"/>
                  </a:lnTo>
                  <a:lnTo>
                    <a:pt x="951" y="2060"/>
                  </a:lnTo>
                  <a:lnTo>
                    <a:pt x="951" y="2060"/>
                  </a:lnTo>
                  <a:lnTo>
                    <a:pt x="952" y="2060"/>
                  </a:lnTo>
                  <a:lnTo>
                    <a:pt x="952" y="2060"/>
                  </a:lnTo>
                  <a:lnTo>
                    <a:pt x="953" y="2060"/>
                  </a:lnTo>
                  <a:lnTo>
                    <a:pt x="953" y="2060"/>
                  </a:lnTo>
                  <a:lnTo>
                    <a:pt x="954" y="2060"/>
                  </a:lnTo>
                  <a:lnTo>
                    <a:pt x="954" y="2060"/>
                  </a:lnTo>
                  <a:lnTo>
                    <a:pt x="955" y="2060"/>
                  </a:lnTo>
                  <a:lnTo>
                    <a:pt x="955" y="2060"/>
                  </a:lnTo>
                  <a:lnTo>
                    <a:pt x="956" y="2060"/>
                  </a:lnTo>
                  <a:lnTo>
                    <a:pt x="956" y="2060"/>
                  </a:lnTo>
                  <a:lnTo>
                    <a:pt x="957" y="2060"/>
                  </a:lnTo>
                  <a:lnTo>
                    <a:pt x="957" y="2060"/>
                  </a:lnTo>
                  <a:lnTo>
                    <a:pt x="958" y="2060"/>
                  </a:lnTo>
                  <a:lnTo>
                    <a:pt x="958" y="2060"/>
                  </a:lnTo>
                  <a:lnTo>
                    <a:pt x="959" y="2060"/>
                  </a:lnTo>
                  <a:lnTo>
                    <a:pt x="959" y="2060"/>
                  </a:lnTo>
                  <a:lnTo>
                    <a:pt x="960" y="2060"/>
                  </a:lnTo>
                  <a:lnTo>
                    <a:pt x="960" y="2060"/>
                  </a:lnTo>
                  <a:lnTo>
                    <a:pt x="961" y="2060"/>
                  </a:lnTo>
                  <a:lnTo>
                    <a:pt x="961" y="2060"/>
                  </a:lnTo>
                  <a:lnTo>
                    <a:pt x="962" y="2060"/>
                  </a:lnTo>
                  <a:lnTo>
                    <a:pt x="962" y="2060"/>
                  </a:lnTo>
                  <a:lnTo>
                    <a:pt x="963" y="2060"/>
                  </a:lnTo>
                  <a:lnTo>
                    <a:pt x="963" y="2060"/>
                  </a:lnTo>
                  <a:lnTo>
                    <a:pt x="964" y="2060"/>
                  </a:lnTo>
                  <a:lnTo>
                    <a:pt x="964" y="2060"/>
                  </a:lnTo>
                  <a:lnTo>
                    <a:pt x="965" y="2060"/>
                  </a:lnTo>
                  <a:lnTo>
                    <a:pt x="965" y="2060"/>
                  </a:lnTo>
                  <a:lnTo>
                    <a:pt x="966" y="2060"/>
                  </a:lnTo>
                  <a:lnTo>
                    <a:pt x="966" y="2060"/>
                  </a:lnTo>
                  <a:lnTo>
                    <a:pt x="967" y="2060"/>
                  </a:lnTo>
                  <a:lnTo>
                    <a:pt x="967" y="2060"/>
                  </a:lnTo>
                  <a:lnTo>
                    <a:pt x="968" y="2060"/>
                  </a:lnTo>
                  <a:lnTo>
                    <a:pt x="968" y="2060"/>
                  </a:lnTo>
                  <a:lnTo>
                    <a:pt x="969" y="2060"/>
                  </a:lnTo>
                  <a:lnTo>
                    <a:pt x="969" y="2060"/>
                  </a:lnTo>
                  <a:lnTo>
                    <a:pt x="970" y="2060"/>
                  </a:lnTo>
                  <a:lnTo>
                    <a:pt x="970" y="2060"/>
                  </a:lnTo>
                  <a:lnTo>
                    <a:pt x="971" y="2060"/>
                  </a:lnTo>
                  <a:lnTo>
                    <a:pt x="971" y="2060"/>
                  </a:lnTo>
                  <a:lnTo>
                    <a:pt x="972" y="2060"/>
                  </a:lnTo>
                  <a:lnTo>
                    <a:pt x="972" y="2060"/>
                  </a:lnTo>
                  <a:lnTo>
                    <a:pt x="973" y="2060"/>
                  </a:lnTo>
                  <a:lnTo>
                    <a:pt x="973" y="2060"/>
                  </a:lnTo>
                  <a:lnTo>
                    <a:pt x="974" y="2060"/>
                  </a:lnTo>
                  <a:lnTo>
                    <a:pt x="974" y="2060"/>
                  </a:lnTo>
                  <a:lnTo>
                    <a:pt x="975" y="2060"/>
                  </a:lnTo>
                  <a:lnTo>
                    <a:pt x="975" y="2060"/>
                  </a:lnTo>
                  <a:lnTo>
                    <a:pt x="976" y="2060"/>
                  </a:lnTo>
                  <a:lnTo>
                    <a:pt x="976" y="2060"/>
                  </a:lnTo>
                  <a:lnTo>
                    <a:pt x="977" y="2060"/>
                  </a:lnTo>
                  <a:lnTo>
                    <a:pt x="977" y="2060"/>
                  </a:lnTo>
                  <a:lnTo>
                    <a:pt x="978" y="2060"/>
                  </a:lnTo>
                  <a:lnTo>
                    <a:pt x="978" y="2060"/>
                  </a:lnTo>
                  <a:lnTo>
                    <a:pt x="979" y="2060"/>
                  </a:lnTo>
                  <a:lnTo>
                    <a:pt x="979" y="2060"/>
                  </a:lnTo>
                  <a:lnTo>
                    <a:pt x="980" y="2060"/>
                  </a:lnTo>
                  <a:lnTo>
                    <a:pt x="980" y="2060"/>
                  </a:lnTo>
                  <a:lnTo>
                    <a:pt x="981" y="2060"/>
                  </a:lnTo>
                  <a:lnTo>
                    <a:pt x="981" y="2060"/>
                  </a:lnTo>
                  <a:lnTo>
                    <a:pt x="982" y="2060"/>
                  </a:lnTo>
                  <a:lnTo>
                    <a:pt x="982" y="2060"/>
                  </a:lnTo>
                  <a:lnTo>
                    <a:pt x="983" y="2060"/>
                  </a:lnTo>
                  <a:lnTo>
                    <a:pt x="983" y="2060"/>
                  </a:lnTo>
                  <a:lnTo>
                    <a:pt x="984" y="2060"/>
                  </a:lnTo>
                  <a:lnTo>
                    <a:pt x="984" y="2060"/>
                  </a:lnTo>
                  <a:lnTo>
                    <a:pt x="985" y="2060"/>
                  </a:lnTo>
                  <a:lnTo>
                    <a:pt x="985" y="2060"/>
                  </a:lnTo>
                  <a:lnTo>
                    <a:pt x="986" y="2060"/>
                  </a:lnTo>
                  <a:lnTo>
                    <a:pt x="986" y="2060"/>
                  </a:lnTo>
                  <a:lnTo>
                    <a:pt x="987" y="2060"/>
                  </a:lnTo>
                  <a:lnTo>
                    <a:pt x="987" y="2060"/>
                  </a:lnTo>
                  <a:lnTo>
                    <a:pt x="988" y="2060"/>
                  </a:lnTo>
                  <a:lnTo>
                    <a:pt x="988" y="2060"/>
                  </a:lnTo>
                  <a:lnTo>
                    <a:pt x="989" y="2060"/>
                  </a:lnTo>
                  <a:lnTo>
                    <a:pt x="989" y="2060"/>
                  </a:lnTo>
                  <a:lnTo>
                    <a:pt x="990" y="2060"/>
                  </a:lnTo>
                  <a:lnTo>
                    <a:pt x="990" y="2060"/>
                  </a:lnTo>
                  <a:lnTo>
                    <a:pt x="991" y="2060"/>
                  </a:lnTo>
                  <a:lnTo>
                    <a:pt x="991" y="2060"/>
                  </a:lnTo>
                  <a:lnTo>
                    <a:pt x="992" y="2060"/>
                  </a:lnTo>
                  <a:lnTo>
                    <a:pt x="992" y="2060"/>
                  </a:lnTo>
                  <a:lnTo>
                    <a:pt x="993" y="2060"/>
                  </a:lnTo>
                  <a:lnTo>
                    <a:pt x="993" y="2060"/>
                  </a:lnTo>
                  <a:lnTo>
                    <a:pt x="994" y="2060"/>
                  </a:lnTo>
                  <a:lnTo>
                    <a:pt x="994" y="2060"/>
                  </a:lnTo>
                  <a:lnTo>
                    <a:pt x="995" y="2060"/>
                  </a:lnTo>
                  <a:lnTo>
                    <a:pt x="995" y="2060"/>
                  </a:lnTo>
                  <a:lnTo>
                    <a:pt x="996" y="2060"/>
                  </a:lnTo>
                  <a:lnTo>
                    <a:pt x="996" y="2060"/>
                  </a:lnTo>
                  <a:lnTo>
                    <a:pt x="997" y="2060"/>
                  </a:lnTo>
                  <a:lnTo>
                    <a:pt x="997" y="2060"/>
                  </a:lnTo>
                  <a:lnTo>
                    <a:pt x="998" y="2060"/>
                  </a:lnTo>
                  <a:lnTo>
                    <a:pt x="998" y="2060"/>
                  </a:lnTo>
                  <a:lnTo>
                    <a:pt x="999" y="2060"/>
                  </a:lnTo>
                  <a:lnTo>
                    <a:pt x="999" y="2060"/>
                  </a:lnTo>
                  <a:lnTo>
                    <a:pt x="1000" y="2060"/>
                  </a:lnTo>
                  <a:lnTo>
                    <a:pt x="1000" y="2060"/>
                  </a:lnTo>
                  <a:lnTo>
                    <a:pt x="1001" y="2060"/>
                  </a:lnTo>
                  <a:lnTo>
                    <a:pt x="1001" y="2060"/>
                  </a:lnTo>
                  <a:lnTo>
                    <a:pt x="1002" y="2060"/>
                  </a:lnTo>
                  <a:lnTo>
                    <a:pt x="1002" y="2060"/>
                  </a:lnTo>
                  <a:lnTo>
                    <a:pt x="1003" y="2060"/>
                  </a:lnTo>
                  <a:lnTo>
                    <a:pt x="1003" y="2060"/>
                  </a:lnTo>
                  <a:lnTo>
                    <a:pt x="1004" y="2060"/>
                  </a:lnTo>
                  <a:lnTo>
                    <a:pt x="1004" y="2060"/>
                  </a:lnTo>
                  <a:lnTo>
                    <a:pt x="1005" y="2060"/>
                  </a:lnTo>
                  <a:lnTo>
                    <a:pt x="1005" y="2060"/>
                  </a:lnTo>
                  <a:lnTo>
                    <a:pt x="1006" y="2060"/>
                  </a:lnTo>
                  <a:lnTo>
                    <a:pt x="1006" y="2060"/>
                  </a:lnTo>
                  <a:lnTo>
                    <a:pt x="1007" y="2060"/>
                  </a:lnTo>
                  <a:lnTo>
                    <a:pt x="1007" y="2060"/>
                  </a:lnTo>
                  <a:lnTo>
                    <a:pt x="1008" y="2060"/>
                  </a:lnTo>
                  <a:lnTo>
                    <a:pt x="1008" y="2060"/>
                  </a:lnTo>
                  <a:lnTo>
                    <a:pt x="1009" y="2060"/>
                  </a:lnTo>
                  <a:lnTo>
                    <a:pt x="1009" y="2060"/>
                  </a:lnTo>
                  <a:lnTo>
                    <a:pt x="1010" y="2060"/>
                  </a:lnTo>
                  <a:lnTo>
                    <a:pt x="1010" y="2060"/>
                  </a:lnTo>
                  <a:lnTo>
                    <a:pt x="1011" y="2060"/>
                  </a:lnTo>
                  <a:lnTo>
                    <a:pt x="1011" y="2060"/>
                  </a:lnTo>
                  <a:lnTo>
                    <a:pt x="1012" y="2060"/>
                  </a:lnTo>
                  <a:lnTo>
                    <a:pt x="1012" y="2060"/>
                  </a:lnTo>
                  <a:lnTo>
                    <a:pt x="1013" y="2060"/>
                  </a:lnTo>
                  <a:lnTo>
                    <a:pt x="1013" y="2060"/>
                  </a:lnTo>
                  <a:lnTo>
                    <a:pt x="1014" y="2060"/>
                  </a:lnTo>
                  <a:lnTo>
                    <a:pt x="1014" y="2060"/>
                  </a:lnTo>
                  <a:lnTo>
                    <a:pt x="1015" y="2060"/>
                  </a:lnTo>
                  <a:lnTo>
                    <a:pt x="1015" y="2060"/>
                  </a:lnTo>
                  <a:lnTo>
                    <a:pt x="1016" y="2060"/>
                  </a:lnTo>
                  <a:lnTo>
                    <a:pt x="1016" y="2060"/>
                  </a:lnTo>
                  <a:lnTo>
                    <a:pt x="1017" y="2060"/>
                  </a:lnTo>
                  <a:lnTo>
                    <a:pt x="1017" y="2060"/>
                  </a:lnTo>
                  <a:lnTo>
                    <a:pt x="1018" y="2060"/>
                  </a:lnTo>
                  <a:lnTo>
                    <a:pt x="1018" y="2060"/>
                  </a:lnTo>
                  <a:lnTo>
                    <a:pt x="1019" y="2060"/>
                  </a:lnTo>
                  <a:lnTo>
                    <a:pt x="1019" y="2060"/>
                  </a:lnTo>
                  <a:lnTo>
                    <a:pt x="1020" y="2060"/>
                  </a:lnTo>
                  <a:lnTo>
                    <a:pt x="1020" y="2060"/>
                  </a:lnTo>
                  <a:lnTo>
                    <a:pt x="1021" y="2060"/>
                  </a:lnTo>
                  <a:lnTo>
                    <a:pt x="1021" y="2060"/>
                  </a:lnTo>
                  <a:lnTo>
                    <a:pt x="1022" y="2060"/>
                  </a:lnTo>
                  <a:lnTo>
                    <a:pt x="1022" y="2060"/>
                  </a:lnTo>
                  <a:lnTo>
                    <a:pt x="1023" y="2060"/>
                  </a:lnTo>
                  <a:lnTo>
                    <a:pt x="1023" y="2060"/>
                  </a:lnTo>
                  <a:lnTo>
                    <a:pt x="1024" y="2060"/>
                  </a:lnTo>
                  <a:lnTo>
                    <a:pt x="1024" y="2060"/>
                  </a:lnTo>
                  <a:lnTo>
                    <a:pt x="1025" y="2060"/>
                  </a:lnTo>
                  <a:lnTo>
                    <a:pt x="1025" y="2060"/>
                  </a:lnTo>
                  <a:lnTo>
                    <a:pt x="1026" y="2060"/>
                  </a:lnTo>
                  <a:lnTo>
                    <a:pt x="1026" y="2060"/>
                  </a:lnTo>
                  <a:lnTo>
                    <a:pt x="1027" y="2060"/>
                  </a:lnTo>
                  <a:lnTo>
                    <a:pt x="1027" y="2060"/>
                  </a:lnTo>
                  <a:lnTo>
                    <a:pt x="1028" y="2060"/>
                  </a:lnTo>
                  <a:lnTo>
                    <a:pt x="1028" y="2060"/>
                  </a:lnTo>
                  <a:lnTo>
                    <a:pt x="1029" y="2060"/>
                  </a:lnTo>
                  <a:lnTo>
                    <a:pt x="1029" y="2060"/>
                  </a:lnTo>
                  <a:lnTo>
                    <a:pt x="1030" y="2060"/>
                  </a:lnTo>
                  <a:lnTo>
                    <a:pt x="1030" y="2060"/>
                  </a:lnTo>
                  <a:lnTo>
                    <a:pt x="1031" y="2060"/>
                  </a:lnTo>
                  <a:lnTo>
                    <a:pt x="1031" y="2060"/>
                  </a:lnTo>
                  <a:lnTo>
                    <a:pt x="1032" y="2060"/>
                  </a:lnTo>
                  <a:lnTo>
                    <a:pt x="1032" y="2060"/>
                  </a:lnTo>
                  <a:lnTo>
                    <a:pt x="1033" y="2060"/>
                  </a:lnTo>
                  <a:lnTo>
                    <a:pt x="1033" y="2060"/>
                  </a:lnTo>
                  <a:lnTo>
                    <a:pt x="1034" y="2060"/>
                  </a:lnTo>
                  <a:lnTo>
                    <a:pt x="1034" y="2060"/>
                  </a:lnTo>
                  <a:lnTo>
                    <a:pt x="1035" y="2060"/>
                  </a:lnTo>
                  <a:lnTo>
                    <a:pt x="1035" y="2060"/>
                  </a:lnTo>
                  <a:lnTo>
                    <a:pt x="1036" y="2060"/>
                  </a:lnTo>
                  <a:lnTo>
                    <a:pt x="1036" y="2060"/>
                  </a:lnTo>
                  <a:lnTo>
                    <a:pt x="1037" y="2060"/>
                  </a:lnTo>
                  <a:lnTo>
                    <a:pt x="1037" y="2060"/>
                  </a:lnTo>
                  <a:lnTo>
                    <a:pt x="1038" y="2060"/>
                  </a:lnTo>
                  <a:lnTo>
                    <a:pt x="1038" y="2060"/>
                  </a:lnTo>
                  <a:lnTo>
                    <a:pt x="1039" y="2060"/>
                  </a:lnTo>
                  <a:lnTo>
                    <a:pt x="1039" y="2060"/>
                  </a:lnTo>
                  <a:lnTo>
                    <a:pt x="1040" y="2060"/>
                  </a:lnTo>
                  <a:lnTo>
                    <a:pt x="1040" y="2060"/>
                  </a:lnTo>
                  <a:lnTo>
                    <a:pt x="1041" y="2060"/>
                  </a:lnTo>
                  <a:lnTo>
                    <a:pt x="1041" y="2060"/>
                  </a:lnTo>
                  <a:lnTo>
                    <a:pt x="1042" y="2060"/>
                  </a:lnTo>
                  <a:lnTo>
                    <a:pt x="1042" y="2060"/>
                  </a:lnTo>
                  <a:lnTo>
                    <a:pt x="1043" y="2060"/>
                  </a:lnTo>
                  <a:lnTo>
                    <a:pt x="1043" y="2060"/>
                  </a:lnTo>
                  <a:lnTo>
                    <a:pt x="1044" y="2060"/>
                  </a:lnTo>
                  <a:lnTo>
                    <a:pt x="1044" y="2060"/>
                  </a:lnTo>
                  <a:lnTo>
                    <a:pt x="1045" y="2060"/>
                  </a:lnTo>
                  <a:lnTo>
                    <a:pt x="1045" y="2060"/>
                  </a:lnTo>
                  <a:lnTo>
                    <a:pt x="1046" y="2060"/>
                  </a:lnTo>
                  <a:lnTo>
                    <a:pt x="1046" y="2060"/>
                  </a:lnTo>
                  <a:lnTo>
                    <a:pt x="1047" y="2060"/>
                  </a:lnTo>
                  <a:lnTo>
                    <a:pt x="1047" y="2060"/>
                  </a:lnTo>
                  <a:lnTo>
                    <a:pt x="1048" y="2060"/>
                  </a:lnTo>
                  <a:lnTo>
                    <a:pt x="1048" y="2060"/>
                  </a:lnTo>
                  <a:lnTo>
                    <a:pt x="1049" y="2060"/>
                  </a:lnTo>
                  <a:lnTo>
                    <a:pt x="1049" y="2060"/>
                  </a:lnTo>
                  <a:lnTo>
                    <a:pt x="1050" y="2060"/>
                  </a:lnTo>
                  <a:lnTo>
                    <a:pt x="1050" y="2060"/>
                  </a:lnTo>
                  <a:lnTo>
                    <a:pt x="1051" y="2060"/>
                  </a:lnTo>
                  <a:lnTo>
                    <a:pt x="1051" y="2060"/>
                  </a:lnTo>
                  <a:lnTo>
                    <a:pt x="1052" y="2060"/>
                  </a:lnTo>
                  <a:lnTo>
                    <a:pt x="1052" y="2060"/>
                  </a:lnTo>
                  <a:lnTo>
                    <a:pt x="1053" y="2060"/>
                  </a:lnTo>
                  <a:lnTo>
                    <a:pt x="1053" y="2060"/>
                  </a:lnTo>
                  <a:lnTo>
                    <a:pt x="1054" y="2060"/>
                  </a:lnTo>
                  <a:lnTo>
                    <a:pt x="1054" y="2060"/>
                  </a:lnTo>
                  <a:lnTo>
                    <a:pt x="1055" y="2060"/>
                  </a:lnTo>
                  <a:lnTo>
                    <a:pt x="1055" y="2060"/>
                  </a:lnTo>
                  <a:lnTo>
                    <a:pt x="1056" y="2060"/>
                  </a:lnTo>
                  <a:lnTo>
                    <a:pt x="1056" y="2060"/>
                  </a:lnTo>
                  <a:lnTo>
                    <a:pt x="1057" y="2060"/>
                  </a:lnTo>
                  <a:lnTo>
                    <a:pt x="1057" y="2060"/>
                  </a:lnTo>
                  <a:lnTo>
                    <a:pt x="1058" y="2060"/>
                  </a:lnTo>
                  <a:lnTo>
                    <a:pt x="1058" y="2060"/>
                  </a:lnTo>
                  <a:lnTo>
                    <a:pt x="1059" y="2060"/>
                  </a:lnTo>
                  <a:lnTo>
                    <a:pt x="1059" y="2060"/>
                  </a:lnTo>
                  <a:lnTo>
                    <a:pt x="1060" y="2060"/>
                  </a:lnTo>
                  <a:lnTo>
                    <a:pt x="1060" y="2060"/>
                  </a:lnTo>
                  <a:lnTo>
                    <a:pt x="1061" y="2060"/>
                  </a:lnTo>
                  <a:lnTo>
                    <a:pt x="1061" y="2060"/>
                  </a:lnTo>
                  <a:lnTo>
                    <a:pt x="1062" y="2060"/>
                  </a:lnTo>
                  <a:lnTo>
                    <a:pt x="1062" y="2060"/>
                  </a:lnTo>
                  <a:lnTo>
                    <a:pt x="1063" y="2060"/>
                  </a:lnTo>
                  <a:lnTo>
                    <a:pt x="1063" y="2060"/>
                  </a:lnTo>
                  <a:lnTo>
                    <a:pt x="1064" y="2060"/>
                  </a:lnTo>
                  <a:lnTo>
                    <a:pt x="1064" y="2060"/>
                  </a:lnTo>
                  <a:lnTo>
                    <a:pt x="1065" y="2060"/>
                  </a:lnTo>
                  <a:lnTo>
                    <a:pt x="1065" y="2060"/>
                  </a:lnTo>
                  <a:lnTo>
                    <a:pt x="1066" y="2060"/>
                  </a:lnTo>
                  <a:lnTo>
                    <a:pt x="1066" y="2060"/>
                  </a:lnTo>
                  <a:lnTo>
                    <a:pt x="1067" y="2060"/>
                  </a:lnTo>
                  <a:lnTo>
                    <a:pt x="1067" y="2060"/>
                  </a:lnTo>
                  <a:lnTo>
                    <a:pt x="1068" y="2060"/>
                  </a:lnTo>
                  <a:lnTo>
                    <a:pt x="1068" y="2060"/>
                  </a:lnTo>
                  <a:lnTo>
                    <a:pt x="1069" y="2060"/>
                  </a:lnTo>
                  <a:lnTo>
                    <a:pt x="1069" y="2060"/>
                  </a:lnTo>
                  <a:lnTo>
                    <a:pt x="1070" y="2060"/>
                  </a:lnTo>
                  <a:lnTo>
                    <a:pt x="1070" y="2060"/>
                  </a:lnTo>
                  <a:lnTo>
                    <a:pt x="1071" y="2060"/>
                  </a:lnTo>
                  <a:lnTo>
                    <a:pt x="1071" y="2060"/>
                  </a:lnTo>
                  <a:lnTo>
                    <a:pt x="1072" y="2060"/>
                  </a:lnTo>
                  <a:lnTo>
                    <a:pt x="1072" y="2060"/>
                  </a:lnTo>
                  <a:lnTo>
                    <a:pt x="1073" y="2060"/>
                  </a:lnTo>
                  <a:lnTo>
                    <a:pt x="1073" y="2060"/>
                  </a:lnTo>
                  <a:lnTo>
                    <a:pt x="1074" y="2060"/>
                  </a:lnTo>
                  <a:lnTo>
                    <a:pt x="1074" y="2060"/>
                  </a:lnTo>
                  <a:lnTo>
                    <a:pt x="1075" y="2060"/>
                  </a:lnTo>
                  <a:lnTo>
                    <a:pt x="1075" y="2060"/>
                  </a:lnTo>
                  <a:lnTo>
                    <a:pt x="1076" y="2060"/>
                  </a:lnTo>
                  <a:lnTo>
                    <a:pt x="1076" y="2060"/>
                  </a:lnTo>
                  <a:lnTo>
                    <a:pt x="1077" y="2060"/>
                  </a:lnTo>
                  <a:lnTo>
                    <a:pt x="1077" y="2060"/>
                  </a:lnTo>
                  <a:lnTo>
                    <a:pt x="1078" y="2060"/>
                  </a:lnTo>
                  <a:lnTo>
                    <a:pt x="1078" y="2060"/>
                  </a:lnTo>
                  <a:lnTo>
                    <a:pt x="1079" y="2060"/>
                  </a:lnTo>
                  <a:lnTo>
                    <a:pt x="1079" y="2060"/>
                  </a:lnTo>
                  <a:lnTo>
                    <a:pt x="1080" y="2060"/>
                  </a:lnTo>
                  <a:lnTo>
                    <a:pt x="1080" y="2060"/>
                  </a:lnTo>
                  <a:lnTo>
                    <a:pt x="1081" y="2060"/>
                  </a:lnTo>
                  <a:lnTo>
                    <a:pt x="1081" y="2060"/>
                  </a:lnTo>
                  <a:lnTo>
                    <a:pt x="1082" y="2060"/>
                  </a:lnTo>
                  <a:lnTo>
                    <a:pt x="1082" y="2060"/>
                  </a:lnTo>
                  <a:lnTo>
                    <a:pt x="1083" y="2060"/>
                  </a:lnTo>
                  <a:lnTo>
                    <a:pt x="1083" y="2060"/>
                  </a:lnTo>
                  <a:lnTo>
                    <a:pt x="1084" y="2060"/>
                  </a:lnTo>
                  <a:lnTo>
                    <a:pt x="1084" y="2060"/>
                  </a:lnTo>
                  <a:lnTo>
                    <a:pt x="1085" y="2060"/>
                  </a:lnTo>
                  <a:lnTo>
                    <a:pt x="1085" y="2060"/>
                  </a:lnTo>
                  <a:lnTo>
                    <a:pt x="1086" y="2060"/>
                  </a:lnTo>
                  <a:lnTo>
                    <a:pt x="1086" y="2060"/>
                  </a:lnTo>
                  <a:lnTo>
                    <a:pt x="1087" y="2060"/>
                  </a:lnTo>
                  <a:lnTo>
                    <a:pt x="1087" y="2060"/>
                  </a:lnTo>
                  <a:lnTo>
                    <a:pt x="1088" y="2060"/>
                  </a:lnTo>
                  <a:lnTo>
                    <a:pt x="1088" y="2060"/>
                  </a:lnTo>
                  <a:lnTo>
                    <a:pt x="1089" y="2060"/>
                  </a:lnTo>
                  <a:lnTo>
                    <a:pt x="1089" y="2060"/>
                  </a:lnTo>
                  <a:lnTo>
                    <a:pt x="1090" y="2060"/>
                  </a:lnTo>
                  <a:lnTo>
                    <a:pt x="1090" y="2060"/>
                  </a:lnTo>
                  <a:lnTo>
                    <a:pt x="1091" y="2060"/>
                  </a:lnTo>
                  <a:lnTo>
                    <a:pt x="1091" y="2060"/>
                  </a:lnTo>
                  <a:lnTo>
                    <a:pt x="1092" y="2060"/>
                  </a:lnTo>
                  <a:lnTo>
                    <a:pt x="1092" y="2060"/>
                  </a:lnTo>
                  <a:lnTo>
                    <a:pt x="1093" y="2060"/>
                  </a:lnTo>
                  <a:lnTo>
                    <a:pt x="1093" y="2060"/>
                  </a:lnTo>
                  <a:lnTo>
                    <a:pt x="1094" y="2060"/>
                  </a:lnTo>
                  <a:lnTo>
                    <a:pt x="1094" y="2060"/>
                  </a:lnTo>
                  <a:lnTo>
                    <a:pt x="1095" y="2060"/>
                  </a:lnTo>
                  <a:lnTo>
                    <a:pt x="1095" y="2060"/>
                  </a:lnTo>
                  <a:lnTo>
                    <a:pt x="1096" y="2060"/>
                  </a:lnTo>
                  <a:lnTo>
                    <a:pt x="1096" y="2060"/>
                  </a:lnTo>
                  <a:lnTo>
                    <a:pt x="1097" y="2060"/>
                  </a:lnTo>
                  <a:lnTo>
                    <a:pt x="1097" y="2060"/>
                  </a:lnTo>
                  <a:lnTo>
                    <a:pt x="1098" y="2060"/>
                  </a:lnTo>
                  <a:lnTo>
                    <a:pt x="1098" y="2060"/>
                  </a:lnTo>
                  <a:lnTo>
                    <a:pt x="1099" y="2060"/>
                  </a:lnTo>
                  <a:lnTo>
                    <a:pt x="1099" y="2060"/>
                  </a:lnTo>
                  <a:lnTo>
                    <a:pt x="1100" y="2060"/>
                  </a:lnTo>
                  <a:lnTo>
                    <a:pt x="1100" y="2060"/>
                  </a:lnTo>
                  <a:lnTo>
                    <a:pt x="1101" y="2060"/>
                  </a:lnTo>
                  <a:lnTo>
                    <a:pt x="1101" y="2060"/>
                  </a:lnTo>
                  <a:lnTo>
                    <a:pt x="1102" y="2060"/>
                  </a:lnTo>
                  <a:lnTo>
                    <a:pt x="1102" y="2060"/>
                  </a:lnTo>
                  <a:lnTo>
                    <a:pt x="1103" y="2060"/>
                  </a:lnTo>
                  <a:lnTo>
                    <a:pt x="1103" y="2060"/>
                  </a:lnTo>
                  <a:lnTo>
                    <a:pt x="1104" y="2060"/>
                  </a:lnTo>
                  <a:lnTo>
                    <a:pt x="1104" y="2060"/>
                  </a:lnTo>
                  <a:lnTo>
                    <a:pt x="1105" y="2060"/>
                  </a:lnTo>
                  <a:lnTo>
                    <a:pt x="1105" y="2060"/>
                  </a:lnTo>
                  <a:lnTo>
                    <a:pt x="1106" y="2060"/>
                  </a:lnTo>
                  <a:lnTo>
                    <a:pt x="1106" y="2060"/>
                  </a:lnTo>
                  <a:lnTo>
                    <a:pt x="1107" y="2060"/>
                  </a:lnTo>
                  <a:lnTo>
                    <a:pt x="1107" y="2060"/>
                  </a:lnTo>
                  <a:lnTo>
                    <a:pt x="1108" y="2060"/>
                  </a:lnTo>
                  <a:lnTo>
                    <a:pt x="1108" y="2060"/>
                  </a:lnTo>
                  <a:lnTo>
                    <a:pt x="1109" y="2060"/>
                  </a:lnTo>
                  <a:lnTo>
                    <a:pt x="1109" y="2060"/>
                  </a:lnTo>
                  <a:lnTo>
                    <a:pt x="1110" y="2060"/>
                  </a:lnTo>
                  <a:lnTo>
                    <a:pt x="1110" y="2060"/>
                  </a:lnTo>
                  <a:lnTo>
                    <a:pt x="1111" y="2060"/>
                  </a:lnTo>
                  <a:lnTo>
                    <a:pt x="1111" y="2060"/>
                  </a:lnTo>
                  <a:lnTo>
                    <a:pt x="1112" y="2060"/>
                  </a:lnTo>
                  <a:lnTo>
                    <a:pt x="1112" y="2060"/>
                  </a:lnTo>
                  <a:lnTo>
                    <a:pt x="1113" y="2060"/>
                  </a:lnTo>
                  <a:lnTo>
                    <a:pt x="1113" y="2060"/>
                  </a:lnTo>
                  <a:lnTo>
                    <a:pt x="1114" y="2060"/>
                  </a:lnTo>
                  <a:lnTo>
                    <a:pt x="1114" y="2060"/>
                  </a:lnTo>
                  <a:lnTo>
                    <a:pt x="1115" y="2060"/>
                  </a:lnTo>
                  <a:lnTo>
                    <a:pt x="1115" y="2060"/>
                  </a:lnTo>
                  <a:lnTo>
                    <a:pt x="1116" y="2060"/>
                  </a:lnTo>
                  <a:lnTo>
                    <a:pt x="1116" y="2060"/>
                  </a:lnTo>
                  <a:lnTo>
                    <a:pt x="1117" y="2060"/>
                  </a:lnTo>
                  <a:lnTo>
                    <a:pt x="1117" y="2060"/>
                  </a:lnTo>
                  <a:lnTo>
                    <a:pt x="1118" y="2060"/>
                  </a:lnTo>
                  <a:lnTo>
                    <a:pt x="1118" y="2060"/>
                  </a:lnTo>
                  <a:lnTo>
                    <a:pt x="1119" y="2060"/>
                  </a:lnTo>
                  <a:lnTo>
                    <a:pt x="1119" y="2060"/>
                  </a:lnTo>
                  <a:lnTo>
                    <a:pt x="1120" y="2060"/>
                  </a:lnTo>
                  <a:lnTo>
                    <a:pt x="1120" y="2060"/>
                  </a:lnTo>
                  <a:lnTo>
                    <a:pt x="1121" y="2060"/>
                  </a:lnTo>
                  <a:lnTo>
                    <a:pt x="1121" y="2060"/>
                  </a:lnTo>
                  <a:lnTo>
                    <a:pt x="1122" y="2060"/>
                  </a:lnTo>
                  <a:lnTo>
                    <a:pt x="1122" y="2060"/>
                  </a:lnTo>
                  <a:lnTo>
                    <a:pt x="1123" y="2060"/>
                  </a:lnTo>
                  <a:lnTo>
                    <a:pt x="1123" y="2060"/>
                  </a:lnTo>
                  <a:lnTo>
                    <a:pt x="1124" y="2060"/>
                  </a:lnTo>
                  <a:lnTo>
                    <a:pt x="1124" y="2060"/>
                  </a:lnTo>
                  <a:lnTo>
                    <a:pt x="1125" y="2060"/>
                  </a:lnTo>
                  <a:lnTo>
                    <a:pt x="1125" y="2060"/>
                  </a:lnTo>
                  <a:lnTo>
                    <a:pt x="1126" y="2060"/>
                  </a:lnTo>
                  <a:lnTo>
                    <a:pt x="1126" y="2060"/>
                  </a:lnTo>
                  <a:lnTo>
                    <a:pt x="1127" y="2060"/>
                  </a:lnTo>
                  <a:lnTo>
                    <a:pt x="1127" y="2060"/>
                  </a:lnTo>
                  <a:lnTo>
                    <a:pt x="1128" y="2060"/>
                  </a:lnTo>
                  <a:lnTo>
                    <a:pt x="1128" y="2060"/>
                  </a:lnTo>
                  <a:lnTo>
                    <a:pt x="1129" y="2060"/>
                  </a:lnTo>
                  <a:lnTo>
                    <a:pt x="1129" y="2060"/>
                  </a:lnTo>
                  <a:lnTo>
                    <a:pt x="1130" y="2060"/>
                  </a:lnTo>
                  <a:lnTo>
                    <a:pt x="1130" y="2060"/>
                  </a:lnTo>
                  <a:lnTo>
                    <a:pt x="1131" y="2060"/>
                  </a:lnTo>
                  <a:lnTo>
                    <a:pt x="1131" y="2060"/>
                  </a:lnTo>
                  <a:lnTo>
                    <a:pt x="1132" y="2060"/>
                  </a:lnTo>
                  <a:lnTo>
                    <a:pt x="1132" y="2060"/>
                  </a:lnTo>
                  <a:lnTo>
                    <a:pt x="1133" y="2060"/>
                  </a:lnTo>
                  <a:lnTo>
                    <a:pt x="1133" y="2060"/>
                  </a:lnTo>
                  <a:lnTo>
                    <a:pt x="1134" y="2060"/>
                  </a:lnTo>
                  <a:lnTo>
                    <a:pt x="1134" y="2060"/>
                  </a:lnTo>
                  <a:lnTo>
                    <a:pt x="1135" y="2060"/>
                  </a:lnTo>
                  <a:lnTo>
                    <a:pt x="1135" y="2060"/>
                  </a:lnTo>
                  <a:lnTo>
                    <a:pt x="1136" y="2060"/>
                  </a:lnTo>
                  <a:lnTo>
                    <a:pt x="1136" y="2060"/>
                  </a:lnTo>
                  <a:lnTo>
                    <a:pt x="1137" y="2060"/>
                  </a:lnTo>
                  <a:lnTo>
                    <a:pt x="1137" y="2060"/>
                  </a:lnTo>
                  <a:lnTo>
                    <a:pt x="1138" y="2060"/>
                  </a:lnTo>
                  <a:lnTo>
                    <a:pt x="1138" y="2060"/>
                  </a:lnTo>
                  <a:lnTo>
                    <a:pt x="1139" y="2060"/>
                  </a:lnTo>
                  <a:lnTo>
                    <a:pt x="1139" y="2060"/>
                  </a:lnTo>
                  <a:lnTo>
                    <a:pt x="1140" y="2060"/>
                  </a:lnTo>
                  <a:lnTo>
                    <a:pt x="1140" y="2060"/>
                  </a:lnTo>
                  <a:lnTo>
                    <a:pt x="1141" y="2060"/>
                  </a:lnTo>
                  <a:lnTo>
                    <a:pt x="1141" y="2060"/>
                  </a:lnTo>
                  <a:lnTo>
                    <a:pt x="1142" y="2060"/>
                  </a:lnTo>
                  <a:lnTo>
                    <a:pt x="1142" y="2060"/>
                  </a:lnTo>
                  <a:lnTo>
                    <a:pt x="1143" y="2060"/>
                  </a:lnTo>
                  <a:lnTo>
                    <a:pt x="1143" y="2060"/>
                  </a:lnTo>
                  <a:lnTo>
                    <a:pt x="1144" y="2060"/>
                  </a:lnTo>
                  <a:lnTo>
                    <a:pt x="1144" y="2060"/>
                  </a:lnTo>
                  <a:lnTo>
                    <a:pt x="1145" y="2060"/>
                  </a:lnTo>
                  <a:lnTo>
                    <a:pt x="1145" y="2060"/>
                  </a:lnTo>
                  <a:lnTo>
                    <a:pt x="1146" y="2060"/>
                  </a:lnTo>
                  <a:lnTo>
                    <a:pt x="1146" y="2060"/>
                  </a:lnTo>
                  <a:lnTo>
                    <a:pt x="1147" y="2060"/>
                  </a:lnTo>
                  <a:lnTo>
                    <a:pt x="1147" y="2060"/>
                  </a:lnTo>
                  <a:lnTo>
                    <a:pt x="1148" y="2060"/>
                  </a:lnTo>
                  <a:lnTo>
                    <a:pt x="1148" y="2060"/>
                  </a:lnTo>
                  <a:lnTo>
                    <a:pt x="1149" y="2060"/>
                  </a:lnTo>
                  <a:lnTo>
                    <a:pt x="1149" y="2060"/>
                  </a:lnTo>
                  <a:lnTo>
                    <a:pt x="1150" y="2060"/>
                  </a:lnTo>
                  <a:lnTo>
                    <a:pt x="1150" y="2060"/>
                  </a:lnTo>
                  <a:lnTo>
                    <a:pt x="1151" y="2060"/>
                  </a:lnTo>
                  <a:lnTo>
                    <a:pt x="1151" y="2060"/>
                  </a:lnTo>
                  <a:lnTo>
                    <a:pt x="1152" y="2060"/>
                  </a:lnTo>
                  <a:lnTo>
                    <a:pt x="1152" y="2060"/>
                  </a:lnTo>
                  <a:lnTo>
                    <a:pt x="1153" y="2060"/>
                  </a:lnTo>
                  <a:lnTo>
                    <a:pt x="1153" y="2060"/>
                  </a:lnTo>
                  <a:lnTo>
                    <a:pt x="1154" y="2060"/>
                  </a:lnTo>
                  <a:lnTo>
                    <a:pt x="1154" y="2060"/>
                  </a:lnTo>
                  <a:lnTo>
                    <a:pt x="1155" y="2060"/>
                  </a:lnTo>
                  <a:lnTo>
                    <a:pt x="1155" y="2060"/>
                  </a:lnTo>
                  <a:lnTo>
                    <a:pt x="1156" y="2060"/>
                  </a:lnTo>
                  <a:lnTo>
                    <a:pt x="1156" y="2060"/>
                  </a:lnTo>
                  <a:lnTo>
                    <a:pt x="1157" y="2060"/>
                  </a:lnTo>
                  <a:lnTo>
                    <a:pt x="1157" y="2060"/>
                  </a:lnTo>
                  <a:lnTo>
                    <a:pt x="1158" y="2060"/>
                  </a:lnTo>
                  <a:lnTo>
                    <a:pt x="1158" y="2060"/>
                  </a:lnTo>
                  <a:lnTo>
                    <a:pt x="1159" y="2060"/>
                  </a:lnTo>
                  <a:lnTo>
                    <a:pt x="1159" y="2060"/>
                  </a:lnTo>
                  <a:lnTo>
                    <a:pt x="1160" y="2060"/>
                  </a:lnTo>
                  <a:lnTo>
                    <a:pt x="1160" y="2060"/>
                  </a:lnTo>
                  <a:lnTo>
                    <a:pt x="1161" y="2060"/>
                  </a:lnTo>
                  <a:lnTo>
                    <a:pt x="1161" y="2060"/>
                  </a:lnTo>
                  <a:lnTo>
                    <a:pt x="1162" y="2060"/>
                  </a:lnTo>
                  <a:lnTo>
                    <a:pt x="1162" y="2060"/>
                  </a:lnTo>
                  <a:lnTo>
                    <a:pt x="1163" y="2060"/>
                  </a:lnTo>
                  <a:lnTo>
                    <a:pt x="1163" y="2060"/>
                  </a:lnTo>
                  <a:lnTo>
                    <a:pt x="1164" y="2060"/>
                  </a:lnTo>
                  <a:lnTo>
                    <a:pt x="1164" y="2060"/>
                  </a:lnTo>
                  <a:lnTo>
                    <a:pt x="1165" y="2060"/>
                  </a:lnTo>
                  <a:lnTo>
                    <a:pt x="1165" y="2060"/>
                  </a:lnTo>
                  <a:lnTo>
                    <a:pt x="1166" y="2060"/>
                  </a:lnTo>
                  <a:lnTo>
                    <a:pt x="1166" y="2060"/>
                  </a:lnTo>
                  <a:lnTo>
                    <a:pt x="1167" y="2060"/>
                  </a:lnTo>
                  <a:lnTo>
                    <a:pt x="1167" y="2060"/>
                  </a:lnTo>
                  <a:lnTo>
                    <a:pt x="1168" y="2060"/>
                  </a:lnTo>
                  <a:lnTo>
                    <a:pt x="1168" y="2060"/>
                  </a:lnTo>
                  <a:lnTo>
                    <a:pt x="1169" y="2060"/>
                  </a:lnTo>
                  <a:lnTo>
                    <a:pt x="1169" y="2060"/>
                  </a:lnTo>
                  <a:lnTo>
                    <a:pt x="1170" y="2060"/>
                  </a:lnTo>
                  <a:lnTo>
                    <a:pt x="1170" y="2060"/>
                  </a:lnTo>
                  <a:lnTo>
                    <a:pt x="1171" y="2060"/>
                  </a:lnTo>
                  <a:lnTo>
                    <a:pt x="1171" y="2060"/>
                  </a:lnTo>
                  <a:lnTo>
                    <a:pt x="1172" y="2060"/>
                  </a:lnTo>
                  <a:lnTo>
                    <a:pt x="1172" y="2060"/>
                  </a:lnTo>
                  <a:lnTo>
                    <a:pt x="1173" y="2060"/>
                  </a:lnTo>
                  <a:lnTo>
                    <a:pt x="1173" y="2060"/>
                  </a:lnTo>
                  <a:lnTo>
                    <a:pt x="1174" y="2060"/>
                  </a:lnTo>
                  <a:lnTo>
                    <a:pt x="1174" y="2060"/>
                  </a:lnTo>
                  <a:lnTo>
                    <a:pt x="1175" y="2060"/>
                  </a:lnTo>
                  <a:lnTo>
                    <a:pt x="1175" y="2060"/>
                  </a:lnTo>
                  <a:lnTo>
                    <a:pt x="1176" y="2060"/>
                  </a:lnTo>
                  <a:lnTo>
                    <a:pt x="1176" y="2060"/>
                  </a:lnTo>
                  <a:lnTo>
                    <a:pt x="1177" y="2060"/>
                  </a:lnTo>
                  <a:lnTo>
                    <a:pt x="1177" y="2060"/>
                  </a:lnTo>
                  <a:lnTo>
                    <a:pt x="1178" y="2060"/>
                  </a:lnTo>
                  <a:lnTo>
                    <a:pt x="1178" y="2060"/>
                  </a:lnTo>
                  <a:lnTo>
                    <a:pt x="1179" y="2060"/>
                  </a:lnTo>
                  <a:lnTo>
                    <a:pt x="1179" y="2060"/>
                  </a:lnTo>
                  <a:lnTo>
                    <a:pt x="1180" y="2060"/>
                  </a:lnTo>
                  <a:lnTo>
                    <a:pt x="1180" y="2060"/>
                  </a:lnTo>
                  <a:lnTo>
                    <a:pt x="1181" y="2060"/>
                  </a:lnTo>
                  <a:lnTo>
                    <a:pt x="1181" y="2060"/>
                  </a:lnTo>
                  <a:lnTo>
                    <a:pt x="1182" y="2060"/>
                  </a:lnTo>
                  <a:lnTo>
                    <a:pt x="1182" y="2060"/>
                  </a:lnTo>
                  <a:lnTo>
                    <a:pt x="1183" y="2060"/>
                  </a:lnTo>
                  <a:lnTo>
                    <a:pt x="1183" y="2060"/>
                  </a:lnTo>
                  <a:lnTo>
                    <a:pt x="1184" y="2060"/>
                  </a:lnTo>
                  <a:lnTo>
                    <a:pt x="1184" y="2060"/>
                  </a:lnTo>
                  <a:lnTo>
                    <a:pt x="1185" y="2060"/>
                  </a:lnTo>
                  <a:lnTo>
                    <a:pt x="1185" y="2060"/>
                  </a:lnTo>
                  <a:lnTo>
                    <a:pt x="1186" y="2060"/>
                  </a:lnTo>
                  <a:lnTo>
                    <a:pt x="1186" y="2060"/>
                  </a:lnTo>
                  <a:lnTo>
                    <a:pt x="1187" y="2060"/>
                  </a:lnTo>
                  <a:lnTo>
                    <a:pt x="1187" y="2060"/>
                  </a:lnTo>
                  <a:lnTo>
                    <a:pt x="1188" y="2060"/>
                  </a:lnTo>
                  <a:lnTo>
                    <a:pt x="1188" y="2060"/>
                  </a:lnTo>
                  <a:lnTo>
                    <a:pt x="1189" y="2060"/>
                  </a:lnTo>
                  <a:lnTo>
                    <a:pt x="1189" y="2060"/>
                  </a:lnTo>
                  <a:lnTo>
                    <a:pt x="1190" y="2060"/>
                  </a:lnTo>
                  <a:lnTo>
                    <a:pt x="1190" y="2060"/>
                  </a:lnTo>
                  <a:lnTo>
                    <a:pt x="1191" y="2060"/>
                  </a:lnTo>
                  <a:lnTo>
                    <a:pt x="1191" y="2060"/>
                  </a:lnTo>
                  <a:lnTo>
                    <a:pt x="1192" y="2060"/>
                  </a:lnTo>
                  <a:lnTo>
                    <a:pt x="1192" y="2060"/>
                  </a:lnTo>
                  <a:lnTo>
                    <a:pt x="1193" y="2060"/>
                  </a:lnTo>
                  <a:lnTo>
                    <a:pt x="1193" y="2060"/>
                  </a:lnTo>
                  <a:lnTo>
                    <a:pt x="1194" y="2060"/>
                  </a:lnTo>
                  <a:lnTo>
                    <a:pt x="1194" y="2060"/>
                  </a:lnTo>
                  <a:lnTo>
                    <a:pt x="1195" y="2060"/>
                  </a:lnTo>
                  <a:lnTo>
                    <a:pt x="1195" y="2060"/>
                  </a:lnTo>
                  <a:lnTo>
                    <a:pt x="1196" y="2060"/>
                  </a:lnTo>
                  <a:lnTo>
                    <a:pt x="1196" y="2060"/>
                  </a:lnTo>
                  <a:lnTo>
                    <a:pt x="1197" y="2060"/>
                  </a:lnTo>
                  <a:lnTo>
                    <a:pt x="1197" y="2060"/>
                  </a:lnTo>
                  <a:lnTo>
                    <a:pt x="1198" y="2060"/>
                  </a:lnTo>
                  <a:lnTo>
                    <a:pt x="1198" y="2060"/>
                  </a:lnTo>
                  <a:lnTo>
                    <a:pt x="1199" y="2060"/>
                  </a:lnTo>
                  <a:lnTo>
                    <a:pt x="1199" y="2060"/>
                  </a:lnTo>
                  <a:lnTo>
                    <a:pt x="1200" y="2060"/>
                  </a:lnTo>
                  <a:lnTo>
                    <a:pt x="1200" y="2060"/>
                  </a:lnTo>
                  <a:lnTo>
                    <a:pt x="1201" y="2060"/>
                  </a:lnTo>
                  <a:lnTo>
                    <a:pt x="1201" y="2060"/>
                  </a:lnTo>
                  <a:lnTo>
                    <a:pt x="1202" y="2060"/>
                  </a:lnTo>
                  <a:lnTo>
                    <a:pt x="1202" y="2060"/>
                  </a:lnTo>
                  <a:lnTo>
                    <a:pt x="1203" y="2060"/>
                  </a:lnTo>
                  <a:lnTo>
                    <a:pt x="1203" y="2060"/>
                  </a:lnTo>
                  <a:lnTo>
                    <a:pt x="1204" y="2060"/>
                  </a:lnTo>
                  <a:lnTo>
                    <a:pt x="1204" y="2060"/>
                  </a:lnTo>
                  <a:lnTo>
                    <a:pt x="1205" y="2060"/>
                  </a:lnTo>
                  <a:lnTo>
                    <a:pt x="1205" y="2060"/>
                  </a:lnTo>
                  <a:lnTo>
                    <a:pt x="1206" y="2060"/>
                  </a:lnTo>
                  <a:lnTo>
                    <a:pt x="1206" y="2060"/>
                  </a:lnTo>
                  <a:lnTo>
                    <a:pt x="1207" y="2060"/>
                  </a:lnTo>
                  <a:lnTo>
                    <a:pt x="1207" y="2060"/>
                  </a:lnTo>
                  <a:lnTo>
                    <a:pt x="1208" y="2060"/>
                  </a:lnTo>
                  <a:lnTo>
                    <a:pt x="1208" y="2060"/>
                  </a:lnTo>
                  <a:lnTo>
                    <a:pt x="1209" y="2060"/>
                  </a:lnTo>
                  <a:lnTo>
                    <a:pt x="1209" y="2060"/>
                  </a:lnTo>
                  <a:lnTo>
                    <a:pt x="1210" y="2060"/>
                  </a:lnTo>
                  <a:lnTo>
                    <a:pt x="1210" y="2060"/>
                  </a:lnTo>
                  <a:lnTo>
                    <a:pt x="1211" y="2060"/>
                  </a:lnTo>
                  <a:lnTo>
                    <a:pt x="1211" y="2060"/>
                  </a:lnTo>
                  <a:lnTo>
                    <a:pt x="1212" y="2060"/>
                  </a:lnTo>
                  <a:lnTo>
                    <a:pt x="1212" y="2060"/>
                  </a:lnTo>
                  <a:lnTo>
                    <a:pt x="1213" y="2060"/>
                  </a:lnTo>
                  <a:lnTo>
                    <a:pt x="1213" y="2060"/>
                  </a:lnTo>
                  <a:lnTo>
                    <a:pt x="1214" y="2060"/>
                  </a:lnTo>
                  <a:lnTo>
                    <a:pt x="1214" y="2060"/>
                  </a:lnTo>
                  <a:lnTo>
                    <a:pt x="1215" y="2060"/>
                  </a:lnTo>
                  <a:lnTo>
                    <a:pt x="1215" y="2060"/>
                  </a:lnTo>
                  <a:lnTo>
                    <a:pt x="1216" y="2060"/>
                  </a:lnTo>
                  <a:lnTo>
                    <a:pt x="1216" y="2060"/>
                  </a:lnTo>
                  <a:lnTo>
                    <a:pt x="1217" y="2060"/>
                  </a:lnTo>
                  <a:lnTo>
                    <a:pt x="1217" y="2060"/>
                  </a:lnTo>
                  <a:lnTo>
                    <a:pt x="1218" y="2060"/>
                  </a:lnTo>
                  <a:lnTo>
                    <a:pt x="1218" y="2060"/>
                  </a:lnTo>
                  <a:lnTo>
                    <a:pt x="1219" y="2060"/>
                  </a:lnTo>
                  <a:lnTo>
                    <a:pt x="1219" y="2060"/>
                  </a:lnTo>
                  <a:lnTo>
                    <a:pt x="1220" y="2060"/>
                  </a:lnTo>
                  <a:lnTo>
                    <a:pt x="1220" y="2060"/>
                  </a:lnTo>
                  <a:lnTo>
                    <a:pt x="1221" y="2060"/>
                  </a:lnTo>
                  <a:lnTo>
                    <a:pt x="1221" y="2060"/>
                  </a:lnTo>
                  <a:lnTo>
                    <a:pt x="1222" y="2060"/>
                  </a:lnTo>
                  <a:lnTo>
                    <a:pt x="1222" y="2060"/>
                  </a:lnTo>
                  <a:lnTo>
                    <a:pt x="1223" y="2060"/>
                  </a:lnTo>
                  <a:lnTo>
                    <a:pt x="1223" y="2060"/>
                  </a:lnTo>
                  <a:lnTo>
                    <a:pt x="1224" y="2060"/>
                  </a:lnTo>
                  <a:lnTo>
                    <a:pt x="1224" y="2060"/>
                  </a:lnTo>
                  <a:lnTo>
                    <a:pt x="1225" y="2060"/>
                  </a:lnTo>
                  <a:lnTo>
                    <a:pt x="1225" y="2060"/>
                  </a:lnTo>
                  <a:lnTo>
                    <a:pt x="1226" y="2060"/>
                  </a:lnTo>
                  <a:lnTo>
                    <a:pt x="1226" y="2060"/>
                  </a:lnTo>
                  <a:lnTo>
                    <a:pt x="1227" y="2060"/>
                  </a:lnTo>
                  <a:lnTo>
                    <a:pt x="1227" y="2060"/>
                  </a:lnTo>
                  <a:lnTo>
                    <a:pt x="1228" y="2060"/>
                  </a:lnTo>
                  <a:lnTo>
                    <a:pt x="1228" y="2060"/>
                  </a:lnTo>
                  <a:lnTo>
                    <a:pt x="1229" y="2060"/>
                  </a:lnTo>
                  <a:lnTo>
                    <a:pt x="1229" y="2060"/>
                  </a:lnTo>
                  <a:lnTo>
                    <a:pt x="1230" y="2060"/>
                  </a:lnTo>
                  <a:lnTo>
                    <a:pt x="1230" y="2060"/>
                  </a:lnTo>
                  <a:lnTo>
                    <a:pt x="1231" y="2060"/>
                  </a:lnTo>
                  <a:lnTo>
                    <a:pt x="1231" y="2060"/>
                  </a:lnTo>
                  <a:lnTo>
                    <a:pt x="1232" y="2060"/>
                  </a:lnTo>
                  <a:lnTo>
                    <a:pt x="1232" y="2060"/>
                  </a:lnTo>
                  <a:lnTo>
                    <a:pt x="1233" y="2060"/>
                  </a:lnTo>
                  <a:lnTo>
                    <a:pt x="1233" y="2060"/>
                  </a:lnTo>
                  <a:lnTo>
                    <a:pt x="1234" y="2060"/>
                  </a:lnTo>
                  <a:lnTo>
                    <a:pt x="1234" y="2060"/>
                  </a:lnTo>
                  <a:lnTo>
                    <a:pt x="1235" y="2060"/>
                  </a:lnTo>
                  <a:lnTo>
                    <a:pt x="1235" y="2060"/>
                  </a:lnTo>
                  <a:lnTo>
                    <a:pt x="1236" y="2060"/>
                  </a:lnTo>
                  <a:lnTo>
                    <a:pt x="1236" y="2060"/>
                  </a:lnTo>
                  <a:lnTo>
                    <a:pt x="1237" y="2060"/>
                  </a:lnTo>
                  <a:lnTo>
                    <a:pt x="1237" y="2060"/>
                  </a:lnTo>
                  <a:lnTo>
                    <a:pt x="1238" y="2060"/>
                  </a:lnTo>
                  <a:lnTo>
                    <a:pt x="1238" y="2060"/>
                  </a:lnTo>
                  <a:lnTo>
                    <a:pt x="1239" y="2060"/>
                  </a:lnTo>
                  <a:lnTo>
                    <a:pt x="1239" y="2060"/>
                  </a:lnTo>
                  <a:lnTo>
                    <a:pt x="1240" y="2060"/>
                  </a:lnTo>
                  <a:lnTo>
                    <a:pt x="1240" y="2060"/>
                  </a:lnTo>
                  <a:lnTo>
                    <a:pt x="1241" y="2060"/>
                  </a:lnTo>
                  <a:lnTo>
                    <a:pt x="1241" y="2060"/>
                  </a:lnTo>
                  <a:lnTo>
                    <a:pt x="1242" y="2060"/>
                  </a:lnTo>
                  <a:lnTo>
                    <a:pt x="1242" y="2060"/>
                  </a:lnTo>
                  <a:lnTo>
                    <a:pt x="1243" y="2060"/>
                  </a:lnTo>
                  <a:lnTo>
                    <a:pt x="1243" y="2060"/>
                  </a:lnTo>
                  <a:lnTo>
                    <a:pt x="1244" y="2060"/>
                  </a:lnTo>
                  <a:lnTo>
                    <a:pt x="1244" y="2060"/>
                  </a:lnTo>
                  <a:lnTo>
                    <a:pt x="1245" y="2060"/>
                  </a:lnTo>
                  <a:lnTo>
                    <a:pt x="1245" y="2060"/>
                  </a:lnTo>
                  <a:lnTo>
                    <a:pt x="1246" y="2060"/>
                  </a:lnTo>
                  <a:lnTo>
                    <a:pt x="1246" y="2060"/>
                  </a:lnTo>
                  <a:lnTo>
                    <a:pt x="1247" y="2060"/>
                  </a:lnTo>
                  <a:lnTo>
                    <a:pt x="1247" y="2060"/>
                  </a:lnTo>
                  <a:lnTo>
                    <a:pt x="1248" y="2060"/>
                  </a:lnTo>
                  <a:lnTo>
                    <a:pt x="1248" y="2060"/>
                  </a:lnTo>
                  <a:lnTo>
                    <a:pt x="1249" y="2060"/>
                  </a:lnTo>
                  <a:lnTo>
                    <a:pt x="1249" y="2060"/>
                  </a:lnTo>
                  <a:lnTo>
                    <a:pt x="1250" y="2060"/>
                  </a:lnTo>
                  <a:lnTo>
                    <a:pt x="1250" y="2060"/>
                  </a:lnTo>
                  <a:lnTo>
                    <a:pt x="1251" y="2060"/>
                  </a:lnTo>
                  <a:lnTo>
                    <a:pt x="1251" y="2060"/>
                  </a:lnTo>
                  <a:lnTo>
                    <a:pt x="1252" y="2060"/>
                  </a:lnTo>
                  <a:lnTo>
                    <a:pt x="1252" y="2060"/>
                  </a:lnTo>
                  <a:lnTo>
                    <a:pt x="1253" y="2060"/>
                  </a:lnTo>
                  <a:lnTo>
                    <a:pt x="1253" y="2060"/>
                  </a:lnTo>
                  <a:lnTo>
                    <a:pt x="1254" y="2060"/>
                  </a:lnTo>
                  <a:lnTo>
                    <a:pt x="1254" y="2060"/>
                  </a:lnTo>
                  <a:lnTo>
                    <a:pt x="1255" y="2060"/>
                  </a:lnTo>
                  <a:lnTo>
                    <a:pt x="1255" y="2060"/>
                  </a:lnTo>
                  <a:lnTo>
                    <a:pt x="1256" y="2060"/>
                  </a:lnTo>
                  <a:lnTo>
                    <a:pt x="1256" y="2060"/>
                  </a:lnTo>
                  <a:lnTo>
                    <a:pt x="1257" y="2060"/>
                  </a:lnTo>
                  <a:lnTo>
                    <a:pt x="1257" y="2060"/>
                  </a:lnTo>
                  <a:lnTo>
                    <a:pt x="1258" y="2060"/>
                  </a:lnTo>
                  <a:lnTo>
                    <a:pt x="1258" y="2060"/>
                  </a:lnTo>
                  <a:lnTo>
                    <a:pt x="1259" y="2060"/>
                  </a:lnTo>
                  <a:lnTo>
                    <a:pt x="1259" y="2060"/>
                  </a:lnTo>
                  <a:lnTo>
                    <a:pt x="1260" y="2060"/>
                  </a:lnTo>
                  <a:lnTo>
                    <a:pt x="1260" y="2060"/>
                  </a:lnTo>
                  <a:lnTo>
                    <a:pt x="1261" y="2060"/>
                  </a:lnTo>
                  <a:lnTo>
                    <a:pt x="1261" y="2060"/>
                  </a:lnTo>
                  <a:lnTo>
                    <a:pt x="1262" y="2060"/>
                  </a:lnTo>
                  <a:lnTo>
                    <a:pt x="1262" y="2060"/>
                  </a:lnTo>
                  <a:lnTo>
                    <a:pt x="1263" y="2060"/>
                  </a:lnTo>
                  <a:lnTo>
                    <a:pt x="1263" y="2060"/>
                  </a:lnTo>
                  <a:lnTo>
                    <a:pt x="1264" y="2060"/>
                  </a:lnTo>
                  <a:lnTo>
                    <a:pt x="1264" y="2060"/>
                  </a:lnTo>
                  <a:lnTo>
                    <a:pt x="1265" y="2060"/>
                  </a:lnTo>
                  <a:lnTo>
                    <a:pt x="1265" y="2060"/>
                  </a:lnTo>
                  <a:lnTo>
                    <a:pt x="1266" y="2060"/>
                  </a:lnTo>
                  <a:lnTo>
                    <a:pt x="1266" y="2060"/>
                  </a:lnTo>
                  <a:lnTo>
                    <a:pt x="1267" y="2060"/>
                  </a:lnTo>
                  <a:lnTo>
                    <a:pt x="1267" y="2060"/>
                  </a:lnTo>
                  <a:lnTo>
                    <a:pt x="1268" y="2060"/>
                  </a:lnTo>
                  <a:lnTo>
                    <a:pt x="1268" y="2060"/>
                  </a:lnTo>
                  <a:lnTo>
                    <a:pt x="1269" y="2060"/>
                  </a:lnTo>
                  <a:lnTo>
                    <a:pt x="1269" y="2060"/>
                  </a:lnTo>
                  <a:lnTo>
                    <a:pt x="1270" y="2060"/>
                  </a:lnTo>
                  <a:lnTo>
                    <a:pt x="1270" y="2060"/>
                  </a:lnTo>
                  <a:lnTo>
                    <a:pt x="1271" y="2060"/>
                  </a:lnTo>
                  <a:lnTo>
                    <a:pt x="1271" y="2060"/>
                  </a:lnTo>
                  <a:lnTo>
                    <a:pt x="1272" y="2060"/>
                  </a:lnTo>
                  <a:lnTo>
                    <a:pt x="1272" y="2060"/>
                  </a:lnTo>
                  <a:lnTo>
                    <a:pt x="1273" y="2060"/>
                  </a:lnTo>
                  <a:lnTo>
                    <a:pt x="1273" y="2060"/>
                  </a:lnTo>
                  <a:lnTo>
                    <a:pt x="1274" y="2060"/>
                  </a:lnTo>
                  <a:lnTo>
                    <a:pt x="1274" y="2060"/>
                  </a:lnTo>
                  <a:lnTo>
                    <a:pt x="1275" y="2060"/>
                  </a:lnTo>
                  <a:lnTo>
                    <a:pt x="1275" y="2060"/>
                  </a:lnTo>
                  <a:lnTo>
                    <a:pt x="1276" y="2060"/>
                  </a:lnTo>
                  <a:lnTo>
                    <a:pt x="1276" y="2060"/>
                  </a:lnTo>
                  <a:lnTo>
                    <a:pt x="1277" y="2060"/>
                  </a:lnTo>
                  <a:lnTo>
                    <a:pt x="1277" y="2060"/>
                  </a:lnTo>
                  <a:lnTo>
                    <a:pt x="1278" y="2060"/>
                  </a:lnTo>
                  <a:lnTo>
                    <a:pt x="1278" y="2060"/>
                  </a:lnTo>
                  <a:lnTo>
                    <a:pt x="1279" y="2060"/>
                  </a:lnTo>
                  <a:lnTo>
                    <a:pt x="1279" y="2060"/>
                  </a:lnTo>
                  <a:lnTo>
                    <a:pt x="1280" y="2060"/>
                  </a:lnTo>
                  <a:lnTo>
                    <a:pt x="1280" y="2060"/>
                  </a:lnTo>
                  <a:lnTo>
                    <a:pt x="1281" y="2060"/>
                  </a:lnTo>
                  <a:lnTo>
                    <a:pt x="1281" y="2060"/>
                  </a:lnTo>
                  <a:lnTo>
                    <a:pt x="1282" y="2060"/>
                  </a:lnTo>
                  <a:lnTo>
                    <a:pt x="1282" y="2060"/>
                  </a:lnTo>
                  <a:lnTo>
                    <a:pt x="1283" y="2060"/>
                  </a:lnTo>
                  <a:lnTo>
                    <a:pt x="1283" y="2060"/>
                  </a:lnTo>
                  <a:lnTo>
                    <a:pt x="1284" y="2060"/>
                  </a:lnTo>
                  <a:lnTo>
                    <a:pt x="1284" y="2060"/>
                  </a:lnTo>
                  <a:lnTo>
                    <a:pt x="1285" y="2060"/>
                  </a:lnTo>
                  <a:lnTo>
                    <a:pt x="1285" y="2060"/>
                  </a:lnTo>
                  <a:lnTo>
                    <a:pt x="1286" y="2060"/>
                  </a:lnTo>
                  <a:lnTo>
                    <a:pt x="1286" y="2060"/>
                  </a:lnTo>
                  <a:lnTo>
                    <a:pt x="1287" y="2060"/>
                  </a:lnTo>
                  <a:lnTo>
                    <a:pt x="1287" y="2060"/>
                  </a:lnTo>
                  <a:lnTo>
                    <a:pt x="1288" y="2060"/>
                  </a:lnTo>
                  <a:lnTo>
                    <a:pt x="1288" y="2060"/>
                  </a:lnTo>
                  <a:lnTo>
                    <a:pt x="1289" y="2060"/>
                  </a:lnTo>
                  <a:lnTo>
                    <a:pt x="1289" y="2060"/>
                  </a:lnTo>
                  <a:lnTo>
                    <a:pt x="1290" y="2060"/>
                  </a:lnTo>
                  <a:lnTo>
                    <a:pt x="1290" y="2060"/>
                  </a:lnTo>
                  <a:lnTo>
                    <a:pt x="1291" y="2060"/>
                  </a:lnTo>
                  <a:lnTo>
                    <a:pt x="1291" y="2060"/>
                  </a:lnTo>
                  <a:lnTo>
                    <a:pt x="1292" y="2060"/>
                  </a:lnTo>
                  <a:lnTo>
                    <a:pt x="1292" y="2060"/>
                  </a:lnTo>
                  <a:lnTo>
                    <a:pt x="1293" y="2060"/>
                  </a:lnTo>
                  <a:lnTo>
                    <a:pt x="1293" y="2060"/>
                  </a:lnTo>
                  <a:lnTo>
                    <a:pt x="1294" y="2060"/>
                  </a:lnTo>
                  <a:lnTo>
                    <a:pt x="1294" y="2060"/>
                  </a:lnTo>
                  <a:lnTo>
                    <a:pt x="1295" y="2060"/>
                  </a:lnTo>
                  <a:lnTo>
                    <a:pt x="1295" y="2060"/>
                  </a:lnTo>
                  <a:lnTo>
                    <a:pt x="1296" y="2060"/>
                  </a:lnTo>
                  <a:lnTo>
                    <a:pt x="1296" y="2060"/>
                  </a:lnTo>
                  <a:lnTo>
                    <a:pt x="1297" y="2060"/>
                  </a:lnTo>
                  <a:lnTo>
                    <a:pt x="1297" y="2060"/>
                  </a:lnTo>
                  <a:lnTo>
                    <a:pt x="1298" y="2060"/>
                  </a:lnTo>
                  <a:lnTo>
                    <a:pt x="1298" y="2060"/>
                  </a:lnTo>
                  <a:lnTo>
                    <a:pt x="1299" y="2060"/>
                  </a:lnTo>
                  <a:lnTo>
                    <a:pt x="1299" y="2060"/>
                  </a:lnTo>
                  <a:lnTo>
                    <a:pt x="1300" y="2060"/>
                  </a:lnTo>
                  <a:lnTo>
                    <a:pt x="1300" y="2060"/>
                  </a:lnTo>
                  <a:lnTo>
                    <a:pt x="1301" y="2060"/>
                  </a:lnTo>
                  <a:lnTo>
                    <a:pt x="1301" y="2060"/>
                  </a:lnTo>
                  <a:lnTo>
                    <a:pt x="1302" y="2060"/>
                  </a:lnTo>
                  <a:lnTo>
                    <a:pt x="1302" y="2060"/>
                  </a:lnTo>
                  <a:lnTo>
                    <a:pt x="1303" y="2060"/>
                  </a:lnTo>
                  <a:lnTo>
                    <a:pt x="1303" y="2060"/>
                  </a:lnTo>
                  <a:lnTo>
                    <a:pt x="1304" y="2060"/>
                  </a:lnTo>
                  <a:lnTo>
                    <a:pt x="1304" y="2060"/>
                  </a:lnTo>
                  <a:lnTo>
                    <a:pt x="1305" y="2060"/>
                  </a:lnTo>
                  <a:lnTo>
                    <a:pt x="1305" y="2060"/>
                  </a:lnTo>
                  <a:lnTo>
                    <a:pt x="1306" y="2060"/>
                  </a:lnTo>
                  <a:lnTo>
                    <a:pt x="1306" y="2060"/>
                  </a:lnTo>
                  <a:lnTo>
                    <a:pt x="1307" y="2060"/>
                  </a:lnTo>
                  <a:lnTo>
                    <a:pt x="1307" y="2060"/>
                  </a:lnTo>
                  <a:lnTo>
                    <a:pt x="1308" y="2060"/>
                  </a:lnTo>
                  <a:lnTo>
                    <a:pt x="1308" y="2060"/>
                  </a:lnTo>
                  <a:lnTo>
                    <a:pt x="1309" y="2060"/>
                  </a:lnTo>
                  <a:lnTo>
                    <a:pt x="1309" y="2060"/>
                  </a:lnTo>
                  <a:lnTo>
                    <a:pt x="1310" y="2060"/>
                  </a:lnTo>
                  <a:lnTo>
                    <a:pt x="1310" y="2060"/>
                  </a:lnTo>
                  <a:lnTo>
                    <a:pt x="1311" y="2060"/>
                  </a:lnTo>
                  <a:lnTo>
                    <a:pt x="1311" y="2060"/>
                  </a:lnTo>
                  <a:lnTo>
                    <a:pt x="1312" y="2060"/>
                  </a:lnTo>
                  <a:lnTo>
                    <a:pt x="1312" y="2060"/>
                  </a:lnTo>
                  <a:lnTo>
                    <a:pt x="1313" y="2060"/>
                  </a:lnTo>
                  <a:lnTo>
                    <a:pt x="1313" y="2060"/>
                  </a:lnTo>
                  <a:lnTo>
                    <a:pt x="1314" y="2060"/>
                  </a:lnTo>
                  <a:lnTo>
                    <a:pt x="1314" y="2060"/>
                  </a:lnTo>
                  <a:lnTo>
                    <a:pt x="1315" y="2060"/>
                  </a:lnTo>
                  <a:lnTo>
                    <a:pt x="1315" y="2060"/>
                  </a:lnTo>
                  <a:lnTo>
                    <a:pt x="1316" y="2060"/>
                  </a:lnTo>
                  <a:lnTo>
                    <a:pt x="1316" y="2060"/>
                  </a:lnTo>
                  <a:lnTo>
                    <a:pt x="1317" y="2060"/>
                  </a:lnTo>
                  <a:lnTo>
                    <a:pt x="1317" y="2060"/>
                  </a:lnTo>
                  <a:lnTo>
                    <a:pt x="1318" y="2060"/>
                  </a:lnTo>
                  <a:lnTo>
                    <a:pt x="1318" y="2060"/>
                  </a:lnTo>
                  <a:lnTo>
                    <a:pt x="1319" y="2060"/>
                  </a:lnTo>
                  <a:lnTo>
                    <a:pt x="1319" y="2060"/>
                  </a:lnTo>
                  <a:lnTo>
                    <a:pt x="1320" y="2060"/>
                  </a:lnTo>
                  <a:lnTo>
                    <a:pt x="1320" y="2060"/>
                  </a:lnTo>
                  <a:lnTo>
                    <a:pt x="1321" y="2060"/>
                  </a:lnTo>
                  <a:lnTo>
                    <a:pt x="1321" y="2060"/>
                  </a:lnTo>
                  <a:lnTo>
                    <a:pt x="1322" y="2060"/>
                  </a:lnTo>
                  <a:lnTo>
                    <a:pt x="1322" y="2060"/>
                  </a:lnTo>
                  <a:lnTo>
                    <a:pt x="1323" y="2060"/>
                  </a:lnTo>
                  <a:lnTo>
                    <a:pt x="1323" y="2060"/>
                  </a:lnTo>
                  <a:lnTo>
                    <a:pt x="1324" y="2060"/>
                  </a:lnTo>
                  <a:lnTo>
                    <a:pt x="1324" y="2060"/>
                  </a:lnTo>
                  <a:lnTo>
                    <a:pt x="1325" y="2060"/>
                  </a:lnTo>
                  <a:lnTo>
                    <a:pt x="1325" y="2060"/>
                  </a:lnTo>
                  <a:lnTo>
                    <a:pt x="1326" y="2060"/>
                  </a:lnTo>
                  <a:lnTo>
                    <a:pt x="1326" y="2060"/>
                  </a:lnTo>
                  <a:lnTo>
                    <a:pt x="1327" y="2060"/>
                  </a:lnTo>
                  <a:lnTo>
                    <a:pt x="1327" y="2060"/>
                  </a:lnTo>
                  <a:lnTo>
                    <a:pt x="1328" y="2060"/>
                  </a:lnTo>
                  <a:lnTo>
                    <a:pt x="1328" y="2060"/>
                  </a:lnTo>
                  <a:lnTo>
                    <a:pt x="1329" y="2060"/>
                  </a:lnTo>
                  <a:lnTo>
                    <a:pt x="1329" y="2060"/>
                  </a:lnTo>
                  <a:lnTo>
                    <a:pt x="1330" y="2060"/>
                  </a:lnTo>
                  <a:lnTo>
                    <a:pt x="1330" y="2060"/>
                  </a:lnTo>
                  <a:lnTo>
                    <a:pt x="1331" y="2060"/>
                  </a:lnTo>
                  <a:lnTo>
                    <a:pt x="1331" y="2060"/>
                  </a:lnTo>
                  <a:lnTo>
                    <a:pt x="1332" y="2060"/>
                  </a:lnTo>
                  <a:lnTo>
                    <a:pt x="1332" y="2060"/>
                  </a:lnTo>
                  <a:lnTo>
                    <a:pt x="1333" y="2060"/>
                  </a:lnTo>
                  <a:lnTo>
                    <a:pt x="1333" y="2060"/>
                  </a:lnTo>
                  <a:lnTo>
                    <a:pt x="1334" y="2060"/>
                  </a:lnTo>
                  <a:lnTo>
                    <a:pt x="1334" y="2060"/>
                  </a:lnTo>
                  <a:lnTo>
                    <a:pt x="1335" y="2060"/>
                  </a:lnTo>
                  <a:lnTo>
                    <a:pt x="1335" y="2060"/>
                  </a:lnTo>
                  <a:lnTo>
                    <a:pt x="1336" y="2060"/>
                  </a:lnTo>
                  <a:lnTo>
                    <a:pt x="1336" y="2060"/>
                  </a:lnTo>
                  <a:lnTo>
                    <a:pt x="1337" y="2060"/>
                  </a:lnTo>
                  <a:lnTo>
                    <a:pt x="1337" y="2060"/>
                  </a:lnTo>
                  <a:lnTo>
                    <a:pt x="1338" y="2060"/>
                  </a:lnTo>
                  <a:lnTo>
                    <a:pt x="1338" y="2060"/>
                  </a:lnTo>
                  <a:lnTo>
                    <a:pt x="1339" y="2060"/>
                  </a:lnTo>
                  <a:lnTo>
                    <a:pt x="1339" y="2060"/>
                  </a:lnTo>
                  <a:lnTo>
                    <a:pt x="1340" y="2060"/>
                  </a:lnTo>
                  <a:lnTo>
                    <a:pt x="1340" y="2060"/>
                  </a:lnTo>
                  <a:lnTo>
                    <a:pt x="1341" y="2060"/>
                  </a:lnTo>
                  <a:lnTo>
                    <a:pt x="1341" y="2060"/>
                  </a:lnTo>
                  <a:lnTo>
                    <a:pt x="1342" y="2060"/>
                  </a:lnTo>
                  <a:lnTo>
                    <a:pt x="1342" y="2060"/>
                  </a:lnTo>
                  <a:lnTo>
                    <a:pt x="1343" y="2060"/>
                  </a:lnTo>
                  <a:lnTo>
                    <a:pt x="1343" y="2060"/>
                  </a:lnTo>
                  <a:lnTo>
                    <a:pt x="1344" y="2060"/>
                  </a:lnTo>
                  <a:lnTo>
                    <a:pt x="1344" y="2060"/>
                  </a:lnTo>
                  <a:lnTo>
                    <a:pt x="1345" y="2060"/>
                  </a:lnTo>
                  <a:lnTo>
                    <a:pt x="1345" y="2060"/>
                  </a:lnTo>
                  <a:lnTo>
                    <a:pt x="1346" y="2060"/>
                  </a:lnTo>
                  <a:lnTo>
                    <a:pt x="1346" y="2060"/>
                  </a:lnTo>
                  <a:lnTo>
                    <a:pt x="1347" y="2060"/>
                  </a:lnTo>
                  <a:lnTo>
                    <a:pt x="1347" y="2060"/>
                  </a:lnTo>
                  <a:lnTo>
                    <a:pt x="1348" y="2060"/>
                  </a:lnTo>
                  <a:lnTo>
                    <a:pt x="1348" y="2060"/>
                  </a:lnTo>
                  <a:lnTo>
                    <a:pt x="1349" y="2060"/>
                  </a:lnTo>
                  <a:lnTo>
                    <a:pt x="1349" y="2060"/>
                  </a:lnTo>
                  <a:lnTo>
                    <a:pt x="1350" y="2060"/>
                  </a:lnTo>
                  <a:lnTo>
                    <a:pt x="1350" y="2060"/>
                  </a:lnTo>
                  <a:lnTo>
                    <a:pt x="1351" y="2060"/>
                  </a:lnTo>
                  <a:lnTo>
                    <a:pt x="1351" y="2060"/>
                  </a:lnTo>
                  <a:lnTo>
                    <a:pt x="1352" y="2060"/>
                  </a:lnTo>
                  <a:lnTo>
                    <a:pt x="1352" y="2060"/>
                  </a:lnTo>
                  <a:lnTo>
                    <a:pt x="1353" y="2060"/>
                  </a:lnTo>
                  <a:lnTo>
                    <a:pt x="1353" y="2060"/>
                  </a:lnTo>
                  <a:lnTo>
                    <a:pt x="1354" y="2060"/>
                  </a:lnTo>
                  <a:lnTo>
                    <a:pt x="1354" y="2060"/>
                  </a:lnTo>
                  <a:lnTo>
                    <a:pt x="1355" y="2060"/>
                  </a:lnTo>
                  <a:lnTo>
                    <a:pt x="1355" y="2060"/>
                  </a:lnTo>
                  <a:lnTo>
                    <a:pt x="1356" y="2060"/>
                  </a:lnTo>
                  <a:lnTo>
                    <a:pt x="1356" y="2060"/>
                  </a:lnTo>
                  <a:lnTo>
                    <a:pt x="1357" y="2060"/>
                  </a:lnTo>
                  <a:lnTo>
                    <a:pt x="1357" y="2060"/>
                  </a:lnTo>
                  <a:lnTo>
                    <a:pt x="1358" y="2060"/>
                  </a:lnTo>
                  <a:lnTo>
                    <a:pt x="1358" y="2060"/>
                  </a:lnTo>
                  <a:lnTo>
                    <a:pt x="1359" y="2060"/>
                  </a:lnTo>
                  <a:lnTo>
                    <a:pt x="1359" y="2060"/>
                  </a:lnTo>
                  <a:lnTo>
                    <a:pt x="1360" y="2060"/>
                  </a:lnTo>
                  <a:lnTo>
                    <a:pt x="1360" y="2060"/>
                  </a:lnTo>
                  <a:lnTo>
                    <a:pt x="1361" y="2060"/>
                  </a:lnTo>
                  <a:lnTo>
                    <a:pt x="1361" y="2060"/>
                  </a:lnTo>
                  <a:lnTo>
                    <a:pt x="1362" y="2060"/>
                  </a:lnTo>
                  <a:lnTo>
                    <a:pt x="1362" y="2060"/>
                  </a:lnTo>
                  <a:lnTo>
                    <a:pt x="1363" y="2060"/>
                  </a:lnTo>
                  <a:lnTo>
                    <a:pt x="1363" y="2060"/>
                  </a:lnTo>
                  <a:lnTo>
                    <a:pt x="1364" y="2060"/>
                  </a:lnTo>
                  <a:lnTo>
                    <a:pt x="1364" y="2060"/>
                  </a:lnTo>
                  <a:lnTo>
                    <a:pt x="1365" y="2060"/>
                  </a:lnTo>
                  <a:lnTo>
                    <a:pt x="1365" y="2060"/>
                  </a:lnTo>
                  <a:lnTo>
                    <a:pt x="1366" y="2060"/>
                  </a:lnTo>
                  <a:lnTo>
                    <a:pt x="1366" y="2060"/>
                  </a:lnTo>
                  <a:lnTo>
                    <a:pt x="1367" y="2060"/>
                  </a:lnTo>
                  <a:lnTo>
                    <a:pt x="1367" y="2060"/>
                  </a:lnTo>
                  <a:lnTo>
                    <a:pt x="1368" y="2060"/>
                  </a:lnTo>
                  <a:lnTo>
                    <a:pt x="1368" y="2060"/>
                  </a:lnTo>
                  <a:lnTo>
                    <a:pt x="1369" y="2060"/>
                  </a:lnTo>
                  <a:lnTo>
                    <a:pt x="1369" y="2060"/>
                  </a:lnTo>
                  <a:lnTo>
                    <a:pt x="1370" y="2060"/>
                  </a:lnTo>
                  <a:lnTo>
                    <a:pt x="1370" y="2060"/>
                  </a:lnTo>
                  <a:lnTo>
                    <a:pt x="1371" y="2060"/>
                  </a:lnTo>
                  <a:lnTo>
                    <a:pt x="1371" y="2060"/>
                  </a:lnTo>
                  <a:lnTo>
                    <a:pt x="1372" y="2060"/>
                  </a:lnTo>
                  <a:lnTo>
                    <a:pt x="1372" y="2060"/>
                  </a:lnTo>
                  <a:lnTo>
                    <a:pt x="1373" y="2060"/>
                  </a:lnTo>
                  <a:lnTo>
                    <a:pt x="1373" y="2060"/>
                  </a:lnTo>
                  <a:lnTo>
                    <a:pt x="1374" y="2060"/>
                  </a:lnTo>
                  <a:lnTo>
                    <a:pt x="1374" y="2060"/>
                  </a:lnTo>
                  <a:lnTo>
                    <a:pt x="1375" y="2060"/>
                  </a:lnTo>
                  <a:lnTo>
                    <a:pt x="1375" y="2060"/>
                  </a:lnTo>
                  <a:lnTo>
                    <a:pt x="1376" y="2060"/>
                  </a:lnTo>
                  <a:lnTo>
                    <a:pt x="1376" y="2060"/>
                  </a:lnTo>
                  <a:lnTo>
                    <a:pt x="1377" y="2060"/>
                  </a:lnTo>
                  <a:lnTo>
                    <a:pt x="1377" y="2060"/>
                  </a:lnTo>
                  <a:lnTo>
                    <a:pt x="1378" y="2060"/>
                  </a:lnTo>
                  <a:lnTo>
                    <a:pt x="1378" y="2060"/>
                  </a:lnTo>
                  <a:lnTo>
                    <a:pt x="1379" y="2060"/>
                  </a:lnTo>
                  <a:lnTo>
                    <a:pt x="1379" y="2060"/>
                  </a:lnTo>
                  <a:lnTo>
                    <a:pt x="1380" y="2060"/>
                  </a:lnTo>
                  <a:lnTo>
                    <a:pt x="1380" y="2060"/>
                  </a:lnTo>
                  <a:lnTo>
                    <a:pt x="1381" y="2060"/>
                  </a:lnTo>
                  <a:lnTo>
                    <a:pt x="1381" y="2060"/>
                  </a:lnTo>
                  <a:lnTo>
                    <a:pt x="1382" y="2060"/>
                  </a:lnTo>
                  <a:lnTo>
                    <a:pt x="1382" y="2060"/>
                  </a:lnTo>
                  <a:lnTo>
                    <a:pt x="1383" y="2060"/>
                  </a:lnTo>
                  <a:lnTo>
                    <a:pt x="1383" y="2060"/>
                  </a:lnTo>
                  <a:lnTo>
                    <a:pt x="1384" y="2060"/>
                  </a:lnTo>
                  <a:lnTo>
                    <a:pt x="1384" y="2060"/>
                  </a:lnTo>
                  <a:lnTo>
                    <a:pt x="1385" y="2060"/>
                  </a:lnTo>
                  <a:lnTo>
                    <a:pt x="1385" y="2060"/>
                  </a:lnTo>
                  <a:lnTo>
                    <a:pt x="1386" y="2060"/>
                  </a:lnTo>
                  <a:lnTo>
                    <a:pt x="1386" y="2060"/>
                  </a:lnTo>
                  <a:lnTo>
                    <a:pt x="1387" y="2060"/>
                  </a:lnTo>
                  <a:lnTo>
                    <a:pt x="1387" y="2060"/>
                  </a:lnTo>
                  <a:lnTo>
                    <a:pt x="1388" y="2060"/>
                  </a:lnTo>
                  <a:lnTo>
                    <a:pt x="1388" y="2060"/>
                  </a:lnTo>
                  <a:lnTo>
                    <a:pt x="1389" y="2060"/>
                  </a:lnTo>
                  <a:lnTo>
                    <a:pt x="1389" y="2060"/>
                  </a:lnTo>
                  <a:lnTo>
                    <a:pt x="1390" y="2060"/>
                  </a:lnTo>
                  <a:lnTo>
                    <a:pt x="1390" y="2060"/>
                  </a:lnTo>
                  <a:lnTo>
                    <a:pt x="1391" y="2060"/>
                  </a:lnTo>
                  <a:lnTo>
                    <a:pt x="1391" y="2060"/>
                  </a:lnTo>
                  <a:lnTo>
                    <a:pt x="1392" y="2060"/>
                  </a:lnTo>
                  <a:lnTo>
                    <a:pt x="1392" y="2060"/>
                  </a:lnTo>
                  <a:lnTo>
                    <a:pt x="1393" y="2060"/>
                  </a:lnTo>
                  <a:lnTo>
                    <a:pt x="1393" y="2060"/>
                  </a:lnTo>
                  <a:lnTo>
                    <a:pt x="1394" y="2060"/>
                  </a:lnTo>
                  <a:lnTo>
                    <a:pt x="1394" y="2060"/>
                  </a:lnTo>
                  <a:lnTo>
                    <a:pt x="1395" y="2060"/>
                  </a:lnTo>
                  <a:lnTo>
                    <a:pt x="1395" y="2060"/>
                  </a:lnTo>
                  <a:lnTo>
                    <a:pt x="1396" y="2060"/>
                  </a:lnTo>
                  <a:lnTo>
                    <a:pt x="1396" y="2060"/>
                  </a:lnTo>
                  <a:lnTo>
                    <a:pt x="1397" y="2060"/>
                  </a:lnTo>
                  <a:lnTo>
                    <a:pt x="1397" y="2060"/>
                  </a:lnTo>
                  <a:lnTo>
                    <a:pt x="1398" y="2060"/>
                  </a:lnTo>
                  <a:lnTo>
                    <a:pt x="1398" y="2060"/>
                  </a:lnTo>
                  <a:lnTo>
                    <a:pt x="1399" y="2060"/>
                  </a:lnTo>
                  <a:lnTo>
                    <a:pt x="1399" y="2060"/>
                  </a:lnTo>
                  <a:lnTo>
                    <a:pt x="1400" y="2060"/>
                  </a:lnTo>
                  <a:lnTo>
                    <a:pt x="1400" y="2060"/>
                  </a:lnTo>
                  <a:lnTo>
                    <a:pt x="1401" y="2060"/>
                  </a:lnTo>
                  <a:lnTo>
                    <a:pt x="1401" y="2060"/>
                  </a:lnTo>
                  <a:lnTo>
                    <a:pt x="1402" y="2060"/>
                  </a:lnTo>
                  <a:lnTo>
                    <a:pt x="1402" y="2060"/>
                  </a:lnTo>
                  <a:lnTo>
                    <a:pt x="1403" y="2060"/>
                  </a:lnTo>
                  <a:lnTo>
                    <a:pt x="1403" y="2060"/>
                  </a:lnTo>
                  <a:lnTo>
                    <a:pt x="1404" y="2060"/>
                  </a:lnTo>
                  <a:lnTo>
                    <a:pt x="1404" y="2060"/>
                  </a:lnTo>
                  <a:lnTo>
                    <a:pt x="1405" y="2060"/>
                  </a:lnTo>
                  <a:lnTo>
                    <a:pt x="1405" y="2060"/>
                  </a:lnTo>
                  <a:lnTo>
                    <a:pt x="1406" y="2060"/>
                  </a:lnTo>
                  <a:lnTo>
                    <a:pt x="1406" y="2060"/>
                  </a:lnTo>
                  <a:lnTo>
                    <a:pt x="1407" y="2060"/>
                  </a:lnTo>
                  <a:lnTo>
                    <a:pt x="1407" y="2060"/>
                  </a:lnTo>
                  <a:lnTo>
                    <a:pt x="1408" y="2060"/>
                  </a:lnTo>
                  <a:lnTo>
                    <a:pt x="1408" y="2060"/>
                  </a:lnTo>
                  <a:lnTo>
                    <a:pt x="1409" y="2060"/>
                  </a:lnTo>
                  <a:lnTo>
                    <a:pt x="1409" y="2060"/>
                  </a:lnTo>
                  <a:lnTo>
                    <a:pt x="1410" y="2060"/>
                  </a:lnTo>
                  <a:lnTo>
                    <a:pt x="1410" y="2060"/>
                  </a:lnTo>
                  <a:lnTo>
                    <a:pt x="1411" y="2060"/>
                  </a:lnTo>
                  <a:lnTo>
                    <a:pt x="1411" y="2060"/>
                  </a:lnTo>
                  <a:lnTo>
                    <a:pt x="1412" y="2060"/>
                  </a:lnTo>
                  <a:lnTo>
                    <a:pt x="1412" y="2060"/>
                  </a:lnTo>
                  <a:lnTo>
                    <a:pt x="1413" y="2060"/>
                  </a:lnTo>
                  <a:lnTo>
                    <a:pt x="1413" y="2060"/>
                  </a:lnTo>
                  <a:lnTo>
                    <a:pt x="1414" y="2060"/>
                  </a:lnTo>
                  <a:lnTo>
                    <a:pt x="1414" y="2060"/>
                  </a:lnTo>
                  <a:lnTo>
                    <a:pt x="1415" y="2060"/>
                  </a:lnTo>
                  <a:lnTo>
                    <a:pt x="1415" y="2060"/>
                  </a:lnTo>
                  <a:lnTo>
                    <a:pt x="1416" y="2060"/>
                  </a:lnTo>
                  <a:lnTo>
                    <a:pt x="1416" y="2060"/>
                  </a:lnTo>
                  <a:lnTo>
                    <a:pt x="1417" y="2060"/>
                  </a:lnTo>
                  <a:lnTo>
                    <a:pt x="1417" y="2060"/>
                  </a:lnTo>
                  <a:lnTo>
                    <a:pt x="1418" y="2060"/>
                  </a:lnTo>
                  <a:lnTo>
                    <a:pt x="1418" y="2060"/>
                  </a:lnTo>
                  <a:lnTo>
                    <a:pt x="1419" y="2060"/>
                  </a:lnTo>
                  <a:lnTo>
                    <a:pt x="1419" y="2060"/>
                  </a:lnTo>
                  <a:lnTo>
                    <a:pt x="1420" y="2060"/>
                  </a:lnTo>
                  <a:lnTo>
                    <a:pt x="1420" y="2060"/>
                  </a:lnTo>
                  <a:lnTo>
                    <a:pt x="1421" y="2060"/>
                  </a:lnTo>
                  <a:lnTo>
                    <a:pt x="1421" y="2060"/>
                  </a:lnTo>
                  <a:lnTo>
                    <a:pt x="1422" y="2060"/>
                  </a:lnTo>
                  <a:lnTo>
                    <a:pt x="1422" y="2060"/>
                  </a:lnTo>
                  <a:lnTo>
                    <a:pt x="1423" y="2060"/>
                  </a:lnTo>
                  <a:lnTo>
                    <a:pt x="1423" y="2060"/>
                  </a:lnTo>
                  <a:lnTo>
                    <a:pt x="1424" y="2060"/>
                  </a:lnTo>
                  <a:lnTo>
                    <a:pt x="1424" y="2060"/>
                  </a:lnTo>
                  <a:lnTo>
                    <a:pt x="1425" y="2060"/>
                  </a:lnTo>
                  <a:lnTo>
                    <a:pt x="1425" y="2060"/>
                  </a:lnTo>
                  <a:lnTo>
                    <a:pt x="1426" y="2060"/>
                  </a:lnTo>
                  <a:lnTo>
                    <a:pt x="1426" y="2060"/>
                  </a:lnTo>
                  <a:lnTo>
                    <a:pt x="1427" y="2060"/>
                  </a:lnTo>
                  <a:lnTo>
                    <a:pt x="1427" y="2060"/>
                  </a:lnTo>
                  <a:lnTo>
                    <a:pt x="1428" y="2060"/>
                  </a:lnTo>
                  <a:lnTo>
                    <a:pt x="1428" y="2060"/>
                  </a:lnTo>
                  <a:lnTo>
                    <a:pt x="1429" y="2060"/>
                  </a:lnTo>
                  <a:lnTo>
                    <a:pt x="1429" y="2060"/>
                  </a:lnTo>
                  <a:lnTo>
                    <a:pt x="1430" y="2060"/>
                  </a:lnTo>
                  <a:lnTo>
                    <a:pt x="1430" y="2060"/>
                  </a:lnTo>
                  <a:lnTo>
                    <a:pt x="1431" y="2060"/>
                  </a:lnTo>
                  <a:lnTo>
                    <a:pt x="1431" y="2060"/>
                  </a:lnTo>
                  <a:lnTo>
                    <a:pt x="1432" y="2060"/>
                  </a:lnTo>
                  <a:lnTo>
                    <a:pt x="1432" y="2060"/>
                  </a:lnTo>
                  <a:lnTo>
                    <a:pt x="1433" y="2060"/>
                  </a:lnTo>
                  <a:lnTo>
                    <a:pt x="1433" y="2060"/>
                  </a:lnTo>
                  <a:lnTo>
                    <a:pt x="1434" y="2060"/>
                  </a:lnTo>
                  <a:lnTo>
                    <a:pt x="1434" y="2060"/>
                  </a:lnTo>
                  <a:lnTo>
                    <a:pt x="1435" y="2060"/>
                  </a:lnTo>
                  <a:lnTo>
                    <a:pt x="1435" y="2060"/>
                  </a:lnTo>
                  <a:lnTo>
                    <a:pt x="1436" y="2060"/>
                  </a:lnTo>
                  <a:lnTo>
                    <a:pt x="1436" y="2060"/>
                  </a:lnTo>
                  <a:lnTo>
                    <a:pt x="1437" y="2060"/>
                  </a:lnTo>
                  <a:lnTo>
                    <a:pt x="1437" y="2060"/>
                  </a:lnTo>
                  <a:lnTo>
                    <a:pt x="1438" y="2060"/>
                  </a:lnTo>
                  <a:lnTo>
                    <a:pt x="1438" y="2060"/>
                  </a:lnTo>
                  <a:lnTo>
                    <a:pt x="1439" y="2060"/>
                  </a:lnTo>
                  <a:lnTo>
                    <a:pt x="1439" y="2060"/>
                  </a:lnTo>
                  <a:lnTo>
                    <a:pt x="1440" y="2060"/>
                  </a:lnTo>
                  <a:lnTo>
                    <a:pt x="1440" y="2060"/>
                  </a:lnTo>
                  <a:lnTo>
                    <a:pt x="1441" y="2060"/>
                  </a:lnTo>
                  <a:lnTo>
                    <a:pt x="1441" y="2060"/>
                  </a:lnTo>
                  <a:lnTo>
                    <a:pt x="1442" y="2060"/>
                  </a:lnTo>
                  <a:lnTo>
                    <a:pt x="1442" y="2060"/>
                  </a:lnTo>
                  <a:lnTo>
                    <a:pt x="1443" y="2060"/>
                  </a:lnTo>
                  <a:lnTo>
                    <a:pt x="1443" y="2060"/>
                  </a:lnTo>
                  <a:lnTo>
                    <a:pt x="1444" y="2060"/>
                  </a:lnTo>
                  <a:lnTo>
                    <a:pt x="1444" y="2060"/>
                  </a:lnTo>
                  <a:lnTo>
                    <a:pt x="1445" y="2060"/>
                  </a:lnTo>
                  <a:lnTo>
                    <a:pt x="1445" y="2060"/>
                  </a:lnTo>
                  <a:lnTo>
                    <a:pt x="1446" y="2060"/>
                  </a:lnTo>
                  <a:lnTo>
                    <a:pt x="1446" y="2060"/>
                  </a:lnTo>
                  <a:lnTo>
                    <a:pt x="1447" y="2060"/>
                  </a:lnTo>
                  <a:lnTo>
                    <a:pt x="1447" y="2060"/>
                  </a:lnTo>
                  <a:lnTo>
                    <a:pt x="1448" y="2060"/>
                  </a:lnTo>
                  <a:lnTo>
                    <a:pt x="1448" y="2060"/>
                  </a:lnTo>
                  <a:lnTo>
                    <a:pt x="1449" y="2060"/>
                  </a:lnTo>
                  <a:lnTo>
                    <a:pt x="1449" y="2060"/>
                  </a:lnTo>
                  <a:lnTo>
                    <a:pt x="1450" y="2060"/>
                  </a:lnTo>
                  <a:lnTo>
                    <a:pt x="1450" y="2060"/>
                  </a:lnTo>
                  <a:lnTo>
                    <a:pt x="1451" y="2060"/>
                  </a:lnTo>
                  <a:lnTo>
                    <a:pt x="1451" y="2060"/>
                  </a:lnTo>
                  <a:lnTo>
                    <a:pt x="1452" y="2060"/>
                  </a:lnTo>
                  <a:lnTo>
                    <a:pt x="1452" y="2060"/>
                  </a:lnTo>
                  <a:lnTo>
                    <a:pt x="1453" y="2060"/>
                  </a:lnTo>
                  <a:lnTo>
                    <a:pt x="1453" y="2060"/>
                  </a:lnTo>
                  <a:lnTo>
                    <a:pt x="1454" y="2060"/>
                  </a:lnTo>
                  <a:lnTo>
                    <a:pt x="1454" y="2060"/>
                  </a:lnTo>
                  <a:lnTo>
                    <a:pt x="1455" y="2060"/>
                  </a:lnTo>
                  <a:lnTo>
                    <a:pt x="1455" y="2060"/>
                  </a:lnTo>
                  <a:lnTo>
                    <a:pt x="1456" y="2060"/>
                  </a:lnTo>
                  <a:lnTo>
                    <a:pt x="1456" y="2060"/>
                  </a:lnTo>
                  <a:lnTo>
                    <a:pt x="1457" y="2060"/>
                  </a:lnTo>
                  <a:lnTo>
                    <a:pt x="1457" y="2060"/>
                  </a:lnTo>
                  <a:lnTo>
                    <a:pt x="1458" y="2060"/>
                  </a:lnTo>
                  <a:lnTo>
                    <a:pt x="1458" y="2060"/>
                  </a:lnTo>
                  <a:lnTo>
                    <a:pt x="1459" y="2060"/>
                  </a:lnTo>
                  <a:lnTo>
                    <a:pt x="1459" y="2060"/>
                  </a:lnTo>
                  <a:lnTo>
                    <a:pt x="1460" y="2060"/>
                  </a:lnTo>
                  <a:lnTo>
                    <a:pt x="1460" y="2060"/>
                  </a:lnTo>
                  <a:lnTo>
                    <a:pt x="1461" y="2060"/>
                  </a:lnTo>
                  <a:lnTo>
                    <a:pt x="1461" y="2060"/>
                  </a:lnTo>
                  <a:lnTo>
                    <a:pt x="1462" y="2060"/>
                  </a:lnTo>
                  <a:lnTo>
                    <a:pt x="1462" y="2060"/>
                  </a:lnTo>
                  <a:lnTo>
                    <a:pt x="1463" y="2060"/>
                  </a:lnTo>
                  <a:lnTo>
                    <a:pt x="1463" y="2060"/>
                  </a:lnTo>
                  <a:lnTo>
                    <a:pt x="1464" y="2060"/>
                  </a:lnTo>
                  <a:lnTo>
                    <a:pt x="1464" y="2060"/>
                  </a:lnTo>
                  <a:lnTo>
                    <a:pt x="1465" y="2060"/>
                  </a:lnTo>
                  <a:lnTo>
                    <a:pt x="1465" y="2060"/>
                  </a:lnTo>
                  <a:lnTo>
                    <a:pt x="1466" y="2060"/>
                  </a:lnTo>
                  <a:lnTo>
                    <a:pt x="1466" y="2060"/>
                  </a:lnTo>
                  <a:lnTo>
                    <a:pt x="1467" y="2060"/>
                  </a:lnTo>
                  <a:lnTo>
                    <a:pt x="1467" y="2060"/>
                  </a:lnTo>
                  <a:lnTo>
                    <a:pt x="1468" y="2060"/>
                  </a:lnTo>
                  <a:lnTo>
                    <a:pt x="1468" y="2060"/>
                  </a:lnTo>
                  <a:lnTo>
                    <a:pt x="1469" y="2060"/>
                  </a:lnTo>
                  <a:lnTo>
                    <a:pt x="1469" y="2060"/>
                  </a:lnTo>
                  <a:lnTo>
                    <a:pt x="1470" y="2060"/>
                  </a:lnTo>
                  <a:lnTo>
                    <a:pt x="1470" y="2060"/>
                  </a:lnTo>
                  <a:lnTo>
                    <a:pt x="1471" y="2060"/>
                  </a:lnTo>
                  <a:lnTo>
                    <a:pt x="1471" y="2060"/>
                  </a:lnTo>
                  <a:lnTo>
                    <a:pt x="1472" y="2060"/>
                  </a:lnTo>
                  <a:lnTo>
                    <a:pt x="1472" y="2060"/>
                  </a:lnTo>
                  <a:lnTo>
                    <a:pt x="1473" y="2060"/>
                  </a:lnTo>
                  <a:lnTo>
                    <a:pt x="1473" y="2060"/>
                  </a:lnTo>
                  <a:lnTo>
                    <a:pt x="1474" y="2060"/>
                  </a:lnTo>
                  <a:lnTo>
                    <a:pt x="1475" y="2060"/>
                  </a:lnTo>
                  <a:lnTo>
                    <a:pt x="1475" y="2060"/>
                  </a:lnTo>
                  <a:lnTo>
                    <a:pt x="1476" y="2060"/>
                  </a:lnTo>
                  <a:lnTo>
                    <a:pt x="1476" y="2060"/>
                  </a:lnTo>
                  <a:lnTo>
                    <a:pt x="1477" y="2060"/>
                  </a:lnTo>
                  <a:lnTo>
                    <a:pt x="1477" y="2060"/>
                  </a:lnTo>
                  <a:lnTo>
                    <a:pt x="1478" y="2060"/>
                  </a:lnTo>
                  <a:lnTo>
                    <a:pt x="1478" y="2060"/>
                  </a:lnTo>
                  <a:lnTo>
                    <a:pt x="1479" y="2060"/>
                  </a:lnTo>
                  <a:lnTo>
                    <a:pt x="1479" y="2060"/>
                  </a:lnTo>
                  <a:lnTo>
                    <a:pt x="1480" y="2060"/>
                  </a:lnTo>
                  <a:lnTo>
                    <a:pt x="1480" y="2060"/>
                  </a:lnTo>
                  <a:lnTo>
                    <a:pt x="1481" y="2060"/>
                  </a:lnTo>
                  <a:lnTo>
                    <a:pt x="1481" y="2060"/>
                  </a:lnTo>
                  <a:lnTo>
                    <a:pt x="1482" y="2060"/>
                  </a:lnTo>
                  <a:lnTo>
                    <a:pt x="1482" y="2060"/>
                  </a:lnTo>
                  <a:lnTo>
                    <a:pt x="1483" y="2060"/>
                  </a:lnTo>
                  <a:lnTo>
                    <a:pt x="1483" y="2060"/>
                  </a:lnTo>
                  <a:lnTo>
                    <a:pt x="1484" y="2060"/>
                  </a:lnTo>
                  <a:lnTo>
                    <a:pt x="1484" y="2060"/>
                  </a:lnTo>
                  <a:lnTo>
                    <a:pt x="1485" y="2060"/>
                  </a:lnTo>
                  <a:lnTo>
                    <a:pt x="1485" y="2060"/>
                  </a:lnTo>
                  <a:lnTo>
                    <a:pt x="1486" y="2060"/>
                  </a:lnTo>
                  <a:lnTo>
                    <a:pt x="1486" y="2060"/>
                  </a:lnTo>
                  <a:lnTo>
                    <a:pt x="1487" y="2060"/>
                  </a:lnTo>
                  <a:lnTo>
                    <a:pt x="1487" y="2060"/>
                  </a:lnTo>
                  <a:lnTo>
                    <a:pt x="1488" y="2060"/>
                  </a:lnTo>
                  <a:lnTo>
                    <a:pt x="1488" y="2060"/>
                  </a:lnTo>
                  <a:lnTo>
                    <a:pt x="1489" y="2060"/>
                  </a:lnTo>
                  <a:lnTo>
                    <a:pt x="1489" y="2060"/>
                  </a:lnTo>
                  <a:lnTo>
                    <a:pt x="1490" y="2060"/>
                  </a:lnTo>
                  <a:lnTo>
                    <a:pt x="1490" y="2060"/>
                  </a:lnTo>
                  <a:lnTo>
                    <a:pt x="1491" y="2060"/>
                  </a:lnTo>
                  <a:lnTo>
                    <a:pt x="1491" y="2060"/>
                  </a:lnTo>
                  <a:lnTo>
                    <a:pt x="1492" y="2060"/>
                  </a:lnTo>
                  <a:lnTo>
                    <a:pt x="1492" y="2060"/>
                  </a:lnTo>
                  <a:lnTo>
                    <a:pt x="1493" y="2060"/>
                  </a:lnTo>
                  <a:lnTo>
                    <a:pt x="1493" y="2060"/>
                  </a:lnTo>
                  <a:lnTo>
                    <a:pt x="1493" y="2060"/>
                  </a:lnTo>
                  <a:lnTo>
                    <a:pt x="1494" y="2060"/>
                  </a:lnTo>
                  <a:lnTo>
                    <a:pt x="1495" y="2060"/>
                  </a:lnTo>
                  <a:lnTo>
                    <a:pt x="1495" y="2060"/>
                  </a:lnTo>
                  <a:lnTo>
                    <a:pt x="1495" y="2060"/>
                  </a:lnTo>
                  <a:lnTo>
                    <a:pt x="1496" y="2060"/>
                  </a:lnTo>
                  <a:lnTo>
                    <a:pt x="1497" y="2060"/>
                  </a:lnTo>
                  <a:lnTo>
                    <a:pt x="1497" y="2060"/>
                  </a:lnTo>
                  <a:lnTo>
                    <a:pt x="1498" y="2060"/>
                  </a:lnTo>
                  <a:lnTo>
                    <a:pt x="1498" y="2060"/>
                  </a:lnTo>
                  <a:lnTo>
                    <a:pt x="1499" y="2060"/>
                  </a:lnTo>
                  <a:lnTo>
                    <a:pt x="1499" y="2060"/>
                  </a:lnTo>
                  <a:lnTo>
                    <a:pt x="1500" y="2060"/>
                  </a:lnTo>
                  <a:lnTo>
                    <a:pt x="1500" y="2060"/>
                  </a:lnTo>
                  <a:lnTo>
                    <a:pt x="1501" y="2060"/>
                  </a:lnTo>
                  <a:lnTo>
                    <a:pt x="1501" y="2060"/>
                  </a:lnTo>
                  <a:lnTo>
                    <a:pt x="1502" y="2060"/>
                  </a:lnTo>
                  <a:lnTo>
                    <a:pt x="1502" y="2060"/>
                  </a:lnTo>
                  <a:lnTo>
                    <a:pt x="1503" y="2060"/>
                  </a:lnTo>
                  <a:lnTo>
                    <a:pt x="1503" y="2060"/>
                  </a:lnTo>
                  <a:lnTo>
                    <a:pt x="1504" y="2060"/>
                  </a:lnTo>
                  <a:lnTo>
                    <a:pt x="1504" y="2060"/>
                  </a:lnTo>
                  <a:lnTo>
                    <a:pt x="1505" y="2060"/>
                  </a:lnTo>
                  <a:lnTo>
                    <a:pt x="1505" y="2060"/>
                  </a:lnTo>
                  <a:lnTo>
                    <a:pt x="1506" y="2060"/>
                  </a:lnTo>
                  <a:lnTo>
                    <a:pt x="1506" y="2060"/>
                  </a:lnTo>
                  <a:lnTo>
                    <a:pt x="1507" y="2060"/>
                  </a:lnTo>
                  <a:lnTo>
                    <a:pt x="1507" y="2060"/>
                  </a:lnTo>
                  <a:lnTo>
                    <a:pt x="1508" y="2060"/>
                  </a:lnTo>
                  <a:lnTo>
                    <a:pt x="1508" y="2060"/>
                  </a:lnTo>
                  <a:lnTo>
                    <a:pt x="1509" y="2060"/>
                  </a:lnTo>
                  <a:lnTo>
                    <a:pt x="1509" y="2060"/>
                  </a:lnTo>
                  <a:lnTo>
                    <a:pt x="1510" y="2060"/>
                  </a:lnTo>
                  <a:lnTo>
                    <a:pt x="1510" y="2060"/>
                  </a:lnTo>
                  <a:lnTo>
                    <a:pt x="1511" y="2060"/>
                  </a:lnTo>
                  <a:lnTo>
                    <a:pt x="1511" y="2060"/>
                  </a:lnTo>
                  <a:lnTo>
                    <a:pt x="1512" y="2060"/>
                  </a:lnTo>
                  <a:lnTo>
                    <a:pt x="1512" y="2060"/>
                  </a:lnTo>
                  <a:lnTo>
                    <a:pt x="1513" y="2060"/>
                  </a:lnTo>
                  <a:lnTo>
                    <a:pt x="1513" y="2060"/>
                  </a:lnTo>
                  <a:lnTo>
                    <a:pt x="1514" y="2060"/>
                  </a:lnTo>
                  <a:lnTo>
                    <a:pt x="1514" y="2060"/>
                  </a:lnTo>
                  <a:lnTo>
                    <a:pt x="1515" y="2060"/>
                  </a:lnTo>
                  <a:lnTo>
                    <a:pt x="1515" y="2060"/>
                  </a:lnTo>
                  <a:lnTo>
                    <a:pt x="1516" y="2060"/>
                  </a:lnTo>
                  <a:lnTo>
                    <a:pt x="1516" y="2060"/>
                  </a:lnTo>
                  <a:lnTo>
                    <a:pt x="1516" y="2060"/>
                  </a:lnTo>
                  <a:lnTo>
                    <a:pt x="1517" y="2060"/>
                  </a:lnTo>
                  <a:lnTo>
                    <a:pt x="1518" y="2060"/>
                  </a:lnTo>
                  <a:lnTo>
                    <a:pt x="1518" y="2060"/>
                  </a:lnTo>
                  <a:lnTo>
                    <a:pt x="1518" y="2060"/>
                  </a:lnTo>
                  <a:lnTo>
                    <a:pt x="1519" y="2060"/>
                  </a:lnTo>
                  <a:lnTo>
                    <a:pt x="1520" y="2060"/>
                  </a:lnTo>
                  <a:lnTo>
                    <a:pt x="1520" y="2060"/>
                  </a:lnTo>
                  <a:lnTo>
                    <a:pt x="1520" y="2060"/>
                  </a:lnTo>
                  <a:lnTo>
                    <a:pt x="1521" y="2060"/>
                  </a:lnTo>
                  <a:lnTo>
                    <a:pt x="1522" y="2060"/>
                  </a:lnTo>
                  <a:lnTo>
                    <a:pt x="1522" y="2060"/>
                  </a:lnTo>
                  <a:lnTo>
                    <a:pt x="1523" y="2060"/>
                  </a:lnTo>
                  <a:lnTo>
                    <a:pt x="1523" y="2060"/>
                  </a:lnTo>
                  <a:lnTo>
                    <a:pt x="1524" y="2060"/>
                  </a:lnTo>
                  <a:lnTo>
                    <a:pt x="1524" y="2060"/>
                  </a:lnTo>
                  <a:lnTo>
                    <a:pt x="1525" y="2060"/>
                  </a:lnTo>
                  <a:lnTo>
                    <a:pt x="1525" y="2060"/>
                  </a:lnTo>
                  <a:lnTo>
                    <a:pt x="1526" y="2060"/>
                  </a:lnTo>
                  <a:lnTo>
                    <a:pt x="1526" y="2060"/>
                  </a:lnTo>
                  <a:lnTo>
                    <a:pt x="1527" y="2060"/>
                  </a:lnTo>
                  <a:lnTo>
                    <a:pt x="1527" y="2060"/>
                  </a:lnTo>
                  <a:lnTo>
                    <a:pt x="1528" y="2060"/>
                  </a:lnTo>
                  <a:lnTo>
                    <a:pt x="1528" y="2060"/>
                  </a:lnTo>
                  <a:lnTo>
                    <a:pt x="1529" y="2060"/>
                  </a:lnTo>
                  <a:lnTo>
                    <a:pt x="1529" y="2060"/>
                  </a:lnTo>
                  <a:lnTo>
                    <a:pt x="1530" y="2060"/>
                  </a:lnTo>
                  <a:lnTo>
                    <a:pt x="1530" y="2060"/>
                  </a:lnTo>
                  <a:lnTo>
                    <a:pt x="1531" y="2060"/>
                  </a:lnTo>
                  <a:lnTo>
                    <a:pt x="1531" y="2060"/>
                  </a:lnTo>
                  <a:lnTo>
                    <a:pt x="1532" y="2060"/>
                  </a:lnTo>
                  <a:lnTo>
                    <a:pt x="1532" y="2060"/>
                  </a:lnTo>
                  <a:lnTo>
                    <a:pt x="1533" y="2060"/>
                  </a:lnTo>
                  <a:lnTo>
                    <a:pt x="1533" y="2060"/>
                  </a:lnTo>
                  <a:lnTo>
                    <a:pt x="1534" y="2060"/>
                  </a:lnTo>
                  <a:lnTo>
                    <a:pt x="1534" y="2060"/>
                  </a:lnTo>
                  <a:lnTo>
                    <a:pt x="1535" y="2060"/>
                  </a:lnTo>
                  <a:lnTo>
                    <a:pt x="1535" y="2060"/>
                  </a:lnTo>
                  <a:lnTo>
                    <a:pt x="1536" y="2060"/>
                  </a:lnTo>
                  <a:lnTo>
                    <a:pt x="1536" y="2060"/>
                  </a:lnTo>
                  <a:lnTo>
                    <a:pt x="1537" y="2060"/>
                  </a:lnTo>
                  <a:lnTo>
                    <a:pt x="1537" y="2060"/>
                  </a:lnTo>
                  <a:lnTo>
                    <a:pt x="1538" y="2060"/>
                  </a:lnTo>
                  <a:lnTo>
                    <a:pt x="1538" y="2060"/>
                  </a:lnTo>
                  <a:lnTo>
                    <a:pt x="1539" y="2060"/>
                  </a:lnTo>
                  <a:lnTo>
                    <a:pt x="1539" y="2060"/>
                  </a:lnTo>
                  <a:lnTo>
                    <a:pt x="1540" y="2060"/>
                  </a:lnTo>
                  <a:lnTo>
                    <a:pt x="1540" y="2060"/>
                  </a:lnTo>
                  <a:lnTo>
                    <a:pt x="1541" y="2060"/>
                  </a:lnTo>
                  <a:lnTo>
                    <a:pt x="1541" y="2060"/>
                  </a:lnTo>
                  <a:lnTo>
                    <a:pt x="1541" y="2060"/>
                  </a:lnTo>
                  <a:lnTo>
                    <a:pt x="1542" y="2060"/>
                  </a:lnTo>
                  <a:lnTo>
                    <a:pt x="1543" y="2060"/>
                  </a:lnTo>
                  <a:lnTo>
                    <a:pt x="1543" y="2060"/>
                  </a:lnTo>
                  <a:lnTo>
                    <a:pt x="1543" y="2060"/>
                  </a:lnTo>
                  <a:lnTo>
                    <a:pt x="1544" y="2060"/>
                  </a:lnTo>
                  <a:lnTo>
                    <a:pt x="1545" y="2060"/>
                  </a:lnTo>
                  <a:lnTo>
                    <a:pt x="1545" y="2060"/>
                  </a:lnTo>
                  <a:lnTo>
                    <a:pt x="1546" y="2060"/>
                  </a:lnTo>
                  <a:lnTo>
                    <a:pt x="1546" y="2060"/>
                  </a:lnTo>
                  <a:lnTo>
                    <a:pt x="1547" y="2060"/>
                  </a:lnTo>
                  <a:lnTo>
                    <a:pt x="1547" y="2060"/>
                  </a:lnTo>
                  <a:lnTo>
                    <a:pt x="1548" y="2060"/>
                  </a:lnTo>
                  <a:lnTo>
                    <a:pt x="1548" y="2060"/>
                  </a:lnTo>
                  <a:lnTo>
                    <a:pt x="1549" y="2060"/>
                  </a:lnTo>
                  <a:lnTo>
                    <a:pt x="1549" y="2060"/>
                  </a:lnTo>
                  <a:lnTo>
                    <a:pt x="1550" y="2060"/>
                  </a:lnTo>
                  <a:lnTo>
                    <a:pt x="1550" y="2060"/>
                  </a:lnTo>
                  <a:lnTo>
                    <a:pt x="1551" y="2060"/>
                  </a:lnTo>
                  <a:lnTo>
                    <a:pt x="1551" y="2060"/>
                  </a:lnTo>
                  <a:lnTo>
                    <a:pt x="1552" y="2060"/>
                  </a:lnTo>
                  <a:lnTo>
                    <a:pt x="1552" y="2060"/>
                  </a:lnTo>
                  <a:lnTo>
                    <a:pt x="1553" y="2060"/>
                  </a:lnTo>
                  <a:lnTo>
                    <a:pt x="1553" y="2060"/>
                  </a:lnTo>
                  <a:lnTo>
                    <a:pt x="1554" y="2060"/>
                  </a:lnTo>
                  <a:lnTo>
                    <a:pt x="1554" y="2060"/>
                  </a:lnTo>
                  <a:lnTo>
                    <a:pt x="1555" y="2060"/>
                  </a:lnTo>
                  <a:lnTo>
                    <a:pt x="1555" y="2060"/>
                  </a:lnTo>
                  <a:lnTo>
                    <a:pt x="1556" y="2060"/>
                  </a:lnTo>
                  <a:lnTo>
                    <a:pt x="1556" y="2060"/>
                  </a:lnTo>
                  <a:lnTo>
                    <a:pt x="1557" y="2060"/>
                  </a:lnTo>
                  <a:lnTo>
                    <a:pt x="1557" y="2060"/>
                  </a:lnTo>
                  <a:lnTo>
                    <a:pt x="1558" y="2060"/>
                  </a:lnTo>
                  <a:lnTo>
                    <a:pt x="1558" y="2060"/>
                  </a:lnTo>
                  <a:lnTo>
                    <a:pt x="1559" y="2060"/>
                  </a:lnTo>
                  <a:lnTo>
                    <a:pt x="1559" y="2060"/>
                  </a:lnTo>
                  <a:lnTo>
                    <a:pt x="1560" y="2060"/>
                  </a:lnTo>
                  <a:lnTo>
                    <a:pt x="1560" y="2060"/>
                  </a:lnTo>
                  <a:lnTo>
                    <a:pt x="1561" y="2060"/>
                  </a:lnTo>
                  <a:lnTo>
                    <a:pt x="1561" y="2060"/>
                  </a:lnTo>
                  <a:lnTo>
                    <a:pt x="1562" y="2060"/>
                  </a:lnTo>
                  <a:lnTo>
                    <a:pt x="1562" y="2060"/>
                  </a:lnTo>
                  <a:lnTo>
                    <a:pt x="1563" y="2060"/>
                  </a:lnTo>
                  <a:lnTo>
                    <a:pt x="1563" y="2060"/>
                  </a:lnTo>
                  <a:lnTo>
                    <a:pt x="1564" y="2060"/>
                  </a:lnTo>
                  <a:lnTo>
                    <a:pt x="1564" y="2060"/>
                  </a:lnTo>
                  <a:lnTo>
                    <a:pt x="1564" y="2060"/>
                  </a:lnTo>
                  <a:lnTo>
                    <a:pt x="1565" y="2060"/>
                  </a:lnTo>
                  <a:lnTo>
                    <a:pt x="1566" y="2060"/>
                  </a:lnTo>
                  <a:lnTo>
                    <a:pt x="1566" y="2060"/>
                  </a:lnTo>
                  <a:lnTo>
                    <a:pt x="1566" y="2060"/>
                  </a:lnTo>
                  <a:lnTo>
                    <a:pt x="1567" y="2060"/>
                  </a:lnTo>
                  <a:lnTo>
                    <a:pt x="1568" y="2060"/>
                  </a:lnTo>
                  <a:lnTo>
                    <a:pt x="1568" y="2060"/>
                  </a:lnTo>
                  <a:lnTo>
                    <a:pt x="1568" y="2060"/>
                  </a:lnTo>
                  <a:lnTo>
                    <a:pt x="1569" y="2060"/>
                  </a:lnTo>
                  <a:lnTo>
                    <a:pt x="1570" y="2060"/>
                  </a:lnTo>
                  <a:lnTo>
                    <a:pt x="1570" y="2060"/>
                  </a:lnTo>
                  <a:lnTo>
                    <a:pt x="1571" y="2060"/>
                  </a:lnTo>
                  <a:lnTo>
                    <a:pt x="1571" y="2060"/>
                  </a:lnTo>
                  <a:lnTo>
                    <a:pt x="1572" y="2060"/>
                  </a:lnTo>
                  <a:lnTo>
                    <a:pt x="1572" y="2060"/>
                  </a:lnTo>
                  <a:lnTo>
                    <a:pt x="1573" y="2060"/>
                  </a:lnTo>
                  <a:lnTo>
                    <a:pt x="1573" y="2060"/>
                  </a:lnTo>
                  <a:lnTo>
                    <a:pt x="1574" y="2060"/>
                  </a:lnTo>
                  <a:lnTo>
                    <a:pt x="1574" y="2060"/>
                  </a:lnTo>
                  <a:lnTo>
                    <a:pt x="1575" y="2060"/>
                  </a:lnTo>
                  <a:lnTo>
                    <a:pt x="1575" y="2060"/>
                  </a:lnTo>
                  <a:lnTo>
                    <a:pt x="1576" y="2060"/>
                  </a:lnTo>
                  <a:lnTo>
                    <a:pt x="1576" y="2060"/>
                  </a:lnTo>
                  <a:lnTo>
                    <a:pt x="1577" y="2060"/>
                  </a:lnTo>
                  <a:lnTo>
                    <a:pt x="1577" y="2060"/>
                  </a:lnTo>
                  <a:lnTo>
                    <a:pt x="1578" y="2060"/>
                  </a:lnTo>
                  <a:lnTo>
                    <a:pt x="1578" y="2060"/>
                  </a:lnTo>
                  <a:lnTo>
                    <a:pt x="1579" y="2060"/>
                  </a:lnTo>
                  <a:lnTo>
                    <a:pt x="1579" y="2060"/>
                  </a:lnTo>
                  <a:lnTo>
                    <a:pt x="1580" y="2060"/>
                  </a:lnTo>
                  <a:lnTo>
                    <a:pt x="1580" y="2060"/>
                  </a:lnTo>
                  <a:lnTo>
                    <a:pt x="1581" y="2060"/>
                  </a:lnTo>
                  <a:lnTo>
                    <a:pt x="1581" y="2060"/>
                  </a:lnTo>
                  <a:lnTo>
                    <a:pt x="1582" y="2060"/>
                  </a:lnTo>
                  <a:lnTo>
                    <a:pt x="1582" y="2060"/>
                  </a:lnTo>
                  <a:lnTo>
                    <a:pt x="1583" y="2060"/>
                  </a:lnTo>
                  <a:lnTo>
                    <a:pt x="1583" y="2060"/>
                  </a:lnTo>
                  <a:lnTo>
                    <a:pt x="1584" y="2060"/>
                  </a:lnTo>
                  <a:lnTo>
                    <a:pt x="1584" y="2060"/>
                  </a:lnTo>
                  <a:lnTo>
                    <a:pt x="1585" y="2060"/>
                  </a:lnTo>
                  <a:lnTo>
                    <a:pt x="1585" y="2060"/>
                  </a:lnTo>
                  <a:lnTo>
                    <a:pt x="1586" y="2060"/>
                  </a:lnTo>
                  <a:lnTo>
                    <a:pt x="1586" y="2060"/>
                  </a:lnTo>
                  <a:lnTo>
                    <a:pt x="1587" y="2060"/>
                  </a:lnTo>
                  <a:lnTo>
                    <a:pt x="1587" y="2060"/>
                  </a:lnTo>
                  <a:lnTo>
                    <a:pt x="1588" y="2060"/>
                  </a:lnTo>
                  <a:lnTo>
                    <a:pt x="1588" y="2060"/>
                  </a:lnTo>
                  <a:lnTo>
                    <a:pt x="1589" y="2060"/>
                  </a:lnTo>
                  <a:lnTo>
                    <a:pt x="1589" y="2060"/>
                  </a:lnTo>
                  <a:lnTo>
                    <a:pt x="1589" y="2060"/>
                  </a:lnTo>
                  <a:lnTo>
                    <a:pt x="1590" y="2060"/>
                  </a:lnTo>
                  <a:lnTo>
                    <a:pt x="1591" y="2060"/>
                  </a:lnTo>
                  <a:lnTo>
                    <a:pt x="1591" y="2060"/>
                  </a:lnTo>
                  <a:lnTo>
                    <a:pt x="1591" y="2060"/>
                  </a:lnTo>
                  <a:lnTo>
                    <a:pt x="1592" y="2060"/>
                  </a:lnTo>
                  <a:lnTo>
                    <a:pt x="1593" y="2060"/>
                  </a:lnTo>
                  <a:lnTo>
                    <a:pt x="1593" y="2060"/>
                  </a:lnTo>
                  <a:lnTo>
                    <a:pt x="1594" y="2060"/>
                  </a:lnTo>
                  <a:lnTo>
                    <a:pt x="1594" y="2060"/>
                  </a:lnTo>
                  <a:lnTo>
                    <a:pt x="1595" y="2060"/>
                  </a:lnTo>
                  <a:lnTo>
                    <a:pt x="1595" y="2060"/>
                  </a:lnTo>
                  <a:lnTo>
                    <a:pt x="1596" y="2060"/>
                  </a:lnTo>
                  <a:lnTo>
                    <a:pt x="1596" y="2060"/>
                  </a:lnTo>
                  <a:lnTo>
                    <a:pt x="1597" y="2060"/>
                  </a:lnTo>
                  <a:lnTo>
                    <a:pt x="1597" y="2060"/>
                  </a:lnTo>
                  <a:lnTo>
                    <a:pt x="1598" y="2060"/>
                  </a:lnTo>
                  <a:lnTo>
                    <a:pt x="1598" y="2060"/>
                  </a:lnTo>
                  <a:lnTo>
                    <a:pt x="1599" y="2060"/>
                  </a:lnTo>
                  <a:lnTo>
                    <a:pt x="1599" y="2060"/>
                  </a:lnTo>
                  <a:lnTo>
                    <a:pt x="1600" y="2060"/>
                  </a:lnTo>
                  <a:lnTo>
                    <a:pt x="1600" y="2060"/>
                  </a:lnTo>
                  <a:lnTo>
                    <a:pt x="1601" y="2060"/>
                  </a:lnTo>
                  <a:lnTo>
                    <a:pt x="1601" y="2060"/>
                  </a:lnTo>
                  <a:lnTo>
                    <a:pt x="1602" y="2060"/>
                  </a:lnTo>
                  <a:lnTo>
                    <a:pt x="1602" y="2060"/>
                  </a:lnTo>
                  <a:lnTo>
                    <a:pt x="1603" y="2060"/>
                  </a:lnTo>
                  <a:lnTo>
                    <a:pt x="1603" y="2060"/>
                  </a:lnTo>
                  <a:lnTo>
                    <a:pt x="1604" y="2060"/>
                  </a:lnTo>
                  <a:lnTo>
                    <a:pt x="1604" y="2060"/>
                  </a:lnTo>
                  <a:lnTo>
                    <a:pt x="1605" y="2060"/>
                  </a:lnTo>
                  <a:lnTo>
                    <a:pt x="1605" y="2060"/>
                  </a:lnTo>
                  <a:lnTo>
                    <a:pt x="1606" y="2060"/>
                  </a:lnTo>
                  <a:lnTo>
                    <a:pt x="1606" y="2060"/>
                  </a:lnTo>
                  <a:lnTo>
                    <a:pt x="1607" y="2060"/>
                  </a:lnTo>
                  <a:lnTo>
                    <a:pt x="1607" y="2060"/>
                  </a:lnTo>
                  <a:lnTo>
                    <a:pt x="1608" y="2060"/>
                  </a:lnTo>
                  <a:lnTo>
                    <a:pt x="1608" y="2060"/>
                  </a:lnTo>
                  <a:lnTo>
                    <a:pt x="1609" y="2060"/>
                  </a:lnTo>
                  <a:lnTo>
                    <a:pt x="1609" y="2060"/>
                  </a:lnTo>
                  <a:lnTo>
                    <a:pt x="1610" y="2060"/>
                  </a:lnTo>
                  <a:lnTo>
                    <a:pt x="1610" y="2060"/>
                  </a:lnTo>
                  <a:lnTo>
                    <a:pt x="1611" y="2060"/>
                  </a:lnTo>
                  <a:lnTo>
                    <a:pt x="1611" y="2060"/>
                  </a:lnTo>
                  <a:lnTo>
                    <a:pt x="1612" y="2060"/>
                  </a:lnTo>
                  <a:lnTo>
                    <a:pt x="1612" y="2060"/>
                  </a:lnTo>
                  <a:lnTo>
                    <a:pt x="1613" y="2060"/>
                  </a:lnTo>
                  <a:lnTo>
                    <a:pt x="1613" y="2060"/>
                  </a:lnTo>
                  <a:lnTo>
                    <a:pt x="1614" y="2060"/>
                  </a:lnTo>
                  <a:lnTo>
                    <a:pt x="1614" y="2060"/>
                  </a:lnTo>
                  <a:lnTo>
                    <a:pt x="1614" y="2060"/>
                  </a:lnTo>
                  <a:lnTo>
                    <a:pt x="1615" y="2060"/>
                  </a:lnTo>
                  <a:lnTo>
                    <a:pt x="1616" y="2060"/>
                  </a:lnTo>
                  <a:lnTo>
                    <a:pt x="1616" y="2060"/>
                  </a:lnTo>
                  <a:lnTo>
                    <a:pt x="1616" y="2060"/>
                  </a:lnTo>
                  <a:lnTo>
                    <a:pt x="1617" y="2060"/>
                  </a:lnTo>
                  <a:lnTo>
                    <a:pt x="1618" y="2060"/>
                  </a:lnTo>
                  <a:lnTo>
                    <a:pt x="1618" y="2060"/>
                  </a:lnTo>
                  <a:lnTo>
                    <a:pt x="1619" y="2060"/>
                  </a:lnTo>
                  <a:lnTo>
                    <a:pt x="1619" y="2060"/>
                  </a:lnTo>
                  <a:lnTo>
                    <a:pt x="1620" y="2060"/>
                  </a:lnTo>
                  <a:lnTo>
                    <a:pt x="1620" y="2060"/>
                  </a:lnTo>
                  <a:lnTo>
                    <a:pt x="1621" y="2060"/>
                  </a:lnTo>
                  <a:lnTo>
                    <a:pt x="1621" y="2060"/>
                  </a:lnTo>
                  <a:lnTo>
                    <a:pt x="1622" y="2060"/>
                  </a:lnTo>
                  <a:lnTo>
                    <a:pt x="1622" y="2060"/>
                  </a:lnTo>
                  <a:lnTo>
                    <a:pt x="1623" y="2060"/>
                  </a:lnTo>
                  <a:lnTo>
                    <a:pt x="1623" y="2060"/>
                  </a:lnTo>
                  <a:lnTo>
                    <a:pt x="1624" y="2060"/>
                  </a:lnTo>
                  <a:lnTo>
                    <a:pt x="1624" y="2060"/>
                  </a:lnTo>
                  <a:lnTo>
                    <a:pt x="1625" y="2060"/>
                  </a:lnTo>
                  <a:lnTo>
                    <a:pt x="1625" y="2060"/>
                  </a:lnTo>
                  <a:lnTo>
                    <a:pt x="1626" y="2060"/>
                  </a:lnTo>
                  <a:lnTo>
                    <a:pt x="1626" y="2060"/>
                  </a:lnTo>
                  <a:lnTo>
                    <a:pt x="1627" y="2060"/>
                  </a:lnTo>
                  <a:lnTo>
                    <a:pt x="1627" y="2060"/>
                  </a:lnTo>
                  <a:lnTo>
                    <a:pt x="1628" y="2060"/>
                  </a:lnTo>
                  <a:lnTo>
                    <a:pt x="1628" y="2060"/>
                  </a:lnTo>
                  <a:lnTo>
                    <a:pt x="1629" y="2060"/>
                  </a:lnTo>
                  <a:lnTo>
                    <a:pt x="1629" y="2060"/>
                  </a:lnTo>
                  <a:lnTo>
                    <a:pt x="1630" y="2060"/>
                  </a:lnTo>
                  <a:lnTo>
                    <a:pt x="1630" y="2060"/>
                  </a:lnTo>
                  <a:lnTo>
                    <a:pt x="1631" y="2060"/>
                  </a:lnTo>
                  <a:lnTo>
                    <a:pt x="1631" y="2060"/>
                  </a:lnTo>
                  <a:lnTo>
                    <a:pt x="1632" y="2060"/>
                  </a:lnTo>
                  <a:lnTo>
                    <a:pt x="1632" y="2060"/>
                  </a:lnTo>
                  <a:lnTo>
                    <a:pt x="1633" y="2060"/>
                  </a:lnTo>
                  <a:lnTo>
                    <a:pt x="1633" y="2060"/>
                  </a:lnTo>
                  <a:lnTo>
                    <a:pt x="1634" y="2060"/>
                  </a:lnTo>
                  <a:lnTo>
                    <a:pt x="1634" y="2060"/>
                  </a:lnTo>
                  <a:lnTo>
                    <a:pt x="1635" y="2060"/>
                  </a:lnTo>
                  <a:lnTo>
                    <a:pt x="1635" y="2060"/>
                  </a:lnTo>
                  <a:lnTo>
                    <a:pt x="1636" y="2060"/>
                  </a:lnTo>
                  <a:lnTo>
                    <a:pt x="1636" y="2060"/>
                  </a:lnTo>
                  <a:lnTo>
                    <a:pt x="1637" y="2060"/>
                  </a:lnTo>
                  <a:lnTo>
                    <a:pt x="1637" y="2060"/>
                  </a:lnTo>
                  <a:lnTo>
                    <a:pt x="1637" y="2060"/>
                  </a:lnTo>
                  <a:lnTo>
                    <a:pt x="1638" y="2060"/>
                  </a:lnTo>
                  <a:lnTo>
                    <a:pt x="1639" y="2060"/>
                  </a:lnTo>
                  <a:lnTo>
                    <a:pt x="1639" y="2060"/>
                  </a:lnTo>
                  <a:lnTo>
                    <a:pt x="1639" y="2060"/>
                  </a:lnTo>
                  <a:lnTo>
                    <a:pt x="1640" y="2060"/>
                  </a:lnTo>
                  <a:lnTo>
                    <a:pt x="1641" y="2060"/>
                  </a:lnTo>
                  <a:lnTo>
                    <a:pt x="1641" y="2060"/>
                  </a:lnTo>
                  <a:lnTo>
                    <a:pt x="1642" y="2060"/>
                  </a:lnTo>
                  <a:lnTo>
                    <a:pt x="1642" y="2060"/>
                  </a:lnTo>
                  <a:lnTo>
                    <a:pt x="1643" y="2060"/>
                  </a:lnTo>
                  <a:lnTo>
                    <a:pt x="1643" y="2060"/>
                  </a:lnTo>
                  <a:lnTo>
                    <a:pt x="1644" y="2060"/>
                  </a:lnTo>
                  <a:lnTo>
                    <a:pt x="1644" y="2060"/>
                  </a:lnTo>
                  <a:lnTo>
                    <a:pt x="1645" y="2060"/>
                  </a:lnTo>
                  <a:lnTo>
                    <a:pt x="1645" y="2060"/>
                  </a:lnTo>
                  <a:lnTo>
                    <a:pt x="1646" y="2060"/>
                  </a:lnTo>
                  <a:lnTo>
                    <a:pt x="1646" y="2060"/>
                  </a:lnTo>
                  <a:lnTo>
                    <a:pt x="1647" y="2060"/>
                  </a:lnTo>
                  <a:lnTo>
                    <a:pt x="1647" y="2060"/>
                  </a:lnTo>
                  <a:lnTo>
                    <a:pt x="1648" y="2060"/>
                  </a:lnTo>
                  <a:lnTo>
                    <a:pt x="1648" y="2060"/>
                  </a:lnTo>
                  <a:lnTo>
                    <a:pt x="1649" y="2060"/>
                  </a:lnTo>
                  <a:lnTo>
                    <a:pt x="1649" y="2060"/>
                  </a:lnTo>
                  <a:lnTo>
                    <a:pt x="1650" y="2060"/>
                  </a:lnTo>
                  <a:lnTo>
                    <a:pt x="1650" y="2060"/>
                  </a:lnTo>
                  <a:lnTo>
                    <a:pt x="1651" y="2060"/>
                  </a:lnTo>
                  <a:lnTo>
                    <a:pt x="1651" y="2060"/>
                  </a:lnTo>
                  <a:lnTo>
                    <a:pt x="1652" y="2060"/>
                  </a:lnTo>
                  <a:lnTo>
                    <a:pt x="1652" y="2060"/>
                  </a:lnTo>
                  <a:lnTo>
                    <a:pt x="1653" y="2060"/>
                  </a:lnTo>
                  <a:lnTo>
                    <a:pt x="1653" y="2060"/>
                  </a:lnTo>
                  <a:lnTo>
                    <a:pt x="1654" y="2060"/>
                  </a:lnTo>
                  <a:lnTo>
                    <a:pt x="1654" y="2060"/>
                  </a:lnTo>
                  <a:lnTo>
                    <a:pt x="1655" y="2060"/>
                  </a:lnTo>
                  <a:lnTo>
                    <a:pt x="1655" y="2060"/>
                  </a:lnTo>
                  <a:lnTo>
                    <a:pt x="1656" y="2060"/>
                  </a:lnTo>
                  <a:lnTo>
                    <a:pt x="1656" y="2060"/>
                  </a:lnTo>
                  <a:lnTo>
                    <a:pt x="1657" y="2060"/>
                  </a:lnTo>
                  <a:lnTo>
                    <a:pt x="1657" y="2060"/>
                  </a:lnTo>
                  <a:lnTo>
                    <a:pt x="1658" y="2060"/>
                  </a:lnTo>
                  <a:lnTo>
                    <a:pt x="1658" y="2060"/>
                  </a:lnTo>
                  <a:lnTo>
                    <a:pt x="1659" y="2060"/>
                  </a:lnTo>
                  <a:lnTo>
                    <a:pt x="1659" y="2060"/>
                  </a:lnTo>
                  <a:lnTo>
                    <a:pt x="1660" y="2060"/>
                  </a:lnTo>
                  <a:lnTo>
                    <a:pt x="1660" y="2060"/>
                  </a:lnTo>
                  <a:lnTo>
                    <a:pt x="1661" y="2060"/>
                  </a:lnTo>
                  <a:lnTo>
                    <a:pt x="1661" y="2060"/>
                  </a:lnTo>
                  <a:lnTo>
                    <a:pt x="1662" y="2060"/>
                  </a:lnTo>
                  <a:lnTo>
                    <a:pt x="1662" y="2060"/>
                  </a:lnTo>
                  <a:lnTo>
                    <a:pt x="1662" y="2060"/>
                  </a:lnTo>
                  <a:lnTo>
                    <a:pt x="1663" y="2060"/>
                  </a:lnTo>
                  <a:lnTo>
                    <a:pt x="1664" y="2060"/>
                  </a:lnTo>
                  <a:lnTo>
                    <a:pt x="1664" y="2060"/>
                  </a:lnTo>
                  <a:lnTo>
                    <a:pt x="1664" y="2060"/>
                  </a:lnTo>
                  <a:lnTo>
                    <a:pt x="1665" y="2060"/>
                  </a:lnTo>
                  <a:lnTo>
                    <a:pt x="1666" y="2060"/>
                  </a:lnTo>
                  <a:lnTo>
                    <a:pt x="1666" y="2060"/>
                  </a:lnTo>
                  <a:lnTo>
                    <a:pt x="1667" y="2060"/>
                  </a:lnTo>
                  <a:lnTo>
                    <a:pt x="1667" y="2060"/>
                  </a:lnTo>
                  <a:lnTo>
                    <a:pt x="1668" y="2060"/>
                  </a:lnTo>
                  <a:lnTo>
                    <a:pt x="1668" y="2060"/>
                  </a:lnTo>
                  <a:lnTo>
                    <a:pt x="1669" y="2060"/>
                  </a:lnTo>
                  <a:lnTo>
                    <a:pt x="1669" y="2060"/>
                  </a:lnTo>
                  <a:lnTo>
                    <a:pt x="1670" y="2060"/>
                  </a:lnTo>
                  <a:lnTo>
                    <a:pt x="1670" y="2060"/>
                  </a:lnTo>
                  <a:lnTo>
                    <a:pt x="1671" y="2060"/>
                  </a:lnTo>
                  <a:lnTo>
                    <a:pt x="1671" y="2060"/>
                  </a:lnTo>
                  <a:lnTo>
                    <a:pt x="1672" y="2060"/>
                  </a:lnTo>
                  <a:lnTo>
                    <a:pt x="1672" y="2060"/>
                  </a:lnTo>
                  <a:lnTo>
                    <a:pt x="1673" y="2060"/>
                  </a:lnTo>
                  <a:lnTo>
                    <a:pt x="1673" y="2060"/>
                  </a:lnTo>
                  <a:lnTo>
                    <a:pt x="1674" y="2060"/>
                  </a:lnTo>
                  <a:lnTo>
                    <a:pt x="1674" y="2060"/>
                  </a:lnTo>
                  <a:lnTo>
                    <a:pt x="1675" y="2060"/>
                  </a:lnTo>
                  <a:lnTo>
                    <a:pt x="1675" y="2060"/>
                  </a:lnTo>
                  <a:lnTo>
                    <a:pt x="1676" y="2060"/>
                  </a:lnTo>
                  <a:lnTo>
                    <a:pt x="1676" y="2060"/>
                  </a:lnTo>
                  <a:lnTo>
                    <a:pt x="1677" y="2060"/>
                  </a:lnTo>
                  <a:lnTo>
                    <a:pt x="1677" y="2060"/>
                  </a:lnTo>
                  <a:lnTo>
                    <a:pt x="1678" y="2060"/>
                  </a:lnTo>
                  <a:lnTo>
                    <a:pt x="1678" y="2060"/>
                  </a:lnTo>
                  <a:lnTo>
                    <a:pt x="1679" y="2060"/>
                  </a:lnTo>
                  <a:lnTo>
                    <a:pt x="1679" y="2060"/>
                  </a:lnTo>
                  <a:lnTo>
                    <a:pt x="1680" y="2060"/>
                  </a:lnTo>
                  <a:lnTo>
                    <a:pt x="1680" y="2060"/>
                  </a:lnTo>
                  <a:lnTo>
                    <a:pt x="1681" y="2060"/>
                  </a:lnTo>
                  <a:lnTo>
                    <a:pt x="1681" y="2060"/>
                  </a:lnTo>
                  <a:lnTo>
                    <a:pt x="1682" y="2060"/>
                  </a:lnTo>
                  <a:lnTo>
                    <a:pt x="1682" y="2060"/>
                  </a:lnTo>
                  <a:lnTo>
                    <a:pt x="1683" y="2060"/>
                  </a:lnTo>
                  <a:lnTo>
                    <a:pt x="1683" y="2060"/>
                  </a:lnTo>
                  <a:lnTo>
                    <a:pt x="1684" y="2060"/>
                  </a:lnTo>
                  <a:lnTo>
                    <a:pt x="1684" y="2060"/>
                  </a:lnTo>
                  <a:lnTo>
                    <a:pt x="1685" y="2060"/>
                  </a:lnTo>
                  <a:lnTo>
                    <a:pt x="1685" y="2060"/>
                  </a:lnTo>
                  <a:lnTo>
                    <a:pt x="1685" y="2060"/>
                  </a:lnTo>
                  <a:lnTo>
                    <a:pt x="1687" y="2060"/>
                  </a:lnTo>
                  <a:lnTo>
                    <a:pt x="1687" y="2060"/>
                  </a:lnTo>
                  <a:lnTo>
                    <a:pt x="1688" y="2060"/>
                  </a:lnTo>
                  <a:lnTo>
                    <a:pt x="1688" y="2060"/>
                  </a:lnTo>
                  <a:lnTo>
                    <a:pt x="1689" y="2060"/>
                  </a:lnTo>
                  <a:lnTo>
                    <a:pt x="1689" y="2060"/>
                  </a:lnTo>
                  <a:lnTo>
                    <a:pt x="1690" y="2060"/>
                  </a:lnTo>
                  <a:lnTo>
                    <a:pt x="1690" y="2060"/>
                  </a:lnTo>
                  <a:lnTo>
                    <a:pt x="1691" y="2060"/>
                  </a:lnTo>
                  <a:lnTo>
                    <a:pt x="1691" y="2060"/>
                  </a:lnTo>
                  <a:lnTo>
                    <a:pt x="1692" y="2060"/>
                  </a:lnTo>
                  <a:lnTo>
                    <a:pt x="1692" y="2060"/>
                  </a:lnTo>
                  <a:lnTo>
                    <a:pt x="1693" y="2060"/>
                  </a:lnTo>
                  <a:lnTo>
                    <a:pt x="1693" y="2060"/>
                  </a:lnTo>
                  <a:lnTo>
                    <a:pt x="1694" y="2060"/>
                  </a:lnTo>
                  <a:lnTo>
                    <a:pt x="1694" y="2060"/>
                  </a:lnTo>
                  <a:lnTo>
                    <a:pt x="1695" y="2060"/>
                  </a:lnTo>
                  <a:lnTo>
                    <a:pt x="1695" y="2060"/>
                  </a:lnTo>
                  <a:lnTo>
                    <a:pt x="1696" y="2060"/>
                  </a:lnTo>
                  <a:lnTo>
                    <a:pt x="1696" y="2060"/>
                  </a:lnTo>
                  <a:lnTo>
                    <a:pt x="1697" y="2060"/>
                  </a:lnTo>
                  <a:lnTo>
                    <a:pt x="1697" y="2060"/>
                  </a:lnTo>
                  <a:lnTo>
                    <a:pt x="1698" y="2060"/>
                  </a:lnTo>
                  <a:lnTo>
                    <a:pt x="1698" y="2060"/>
                  </a:lnTo>
                  <a:lnTo>
                    <a:pt x="1699" y="2060"/>
                  </a:lnTo>
                  <a:lnTo>
                    <a:pt x="1699" y="2060"/>
                  </a:lnTo>
                  <a:lnTo>
                    <a:pt x="1700" y="2060"/>
                  </a:lnTo>
                  <a:lnTo>
                    <a:pt x="1700" y="2060"/>
                  </a:lnTo>
                  <a:lnTo>
                    <a:pt x="1701" y="2060"/>
                  </a:lnTo>
                  <a:lnTo>
                    <a:pt x="1701" y="2060"/>
                  </a:lnTo>
                  <a:lnTo>
                    <a:pt x="1702" y="2060"/>
                  </a:lnTo>
                  <a:lnTo>
                    <a:pt x="1702" y="2060"/>
                  </a:lnTo>
                  <a:lnTo>
                    <a:pt x="1703" y="2060"/>
                  </a:lnTo>
                  <a:lnTo>
                    <a:pt x="1703" y="2060"/>
                  </a:lnTo>
                  <a:lnTo>
                    <a:pt x="1704" y="2060"/>
                  </a:lnTo>
                  <a:lnTo>
                    <a:pt x="1704" y="2060"/>
                  </a:lnTo>
                  <a:lnTo>
                    <a:pt x="1705" y="2060"/>
                  </a:lnTo>
                  <a:lnTo>
                    <a:pt x="1705" y="2060"/>
                  </a:lnTo>
                  <a:lnTo>
                    <a:pt x="1706" y="2060"/>
                  </a:lnTo>
                  <a:lnTo>
                    <a:pt x="1706" y="2060"/>
                  </a:lnTo>
                  <a:lnTo>
                    <a:pt x="1707" y="2060"/>
                  </a:lnTo>
                  <a:lnTo>
                    <a:pt x="1707" y="2060"/>
                  </a:lnTo>
                  <a:lnTo>
                    <a:pt x="1708" y="2060"/>
                  </a:lnTo>
                  <a:lnTo>
                    <a:pt x="1708" y="2060"/>
                  </a:lnTo>
                  <a:lnTo>
                    <a:pt x="1709" y="2060"/>
                  </a:lnTo>
                  <a:lnTo>
                    <a:pt x="1709" y="2060"/>
                  </a:lnTo>
                  <a:lnTo>
                    <a:pt x="1710" y="2060"/>
                  </a:lnTo>
                  <a:lnTo>
                    <a:pt x="1710" y="2060"/>
                  </a:lnTo>
                  <a:lnTo>
                    <a:pt x="1711" y="2060"/>
                  </a:lnTo>
                  <a:lnTo>
                    <a:pt x="1711" y="2060"/>
                  </a:lnTo>
                  <a:lnTo>
                    <a:pt x="1712" y="2060"/>
                  </a:lnTo>
                  <a:lnTo>
                    <a:pt x="1712" y="2060"/>
                  </a:lnTo>
                  <a:lnTo>
                    <a:pt x="1713" y="2060"/>
                  </a:lnTo>
                  <a:lnTo>
                    <a:pt x="1713" y="2060"/>
                  </a:lnTo>
                  <a:lnTo>
                    <a:pt x="1714" y="2060"/>
                  </a:lnTo>
                  <a:lnTo>
                    <a:pt x="1714" y="2060"/>
                  </a:lnTo>
                  <a:lnTo>
                    <a:pt x="1715" y="2060"/>
                  </a:lnTo>
                  <a:lnTo>
                    <a:pt x="1715" y="2060"/>
                  </a:lnTo>
                  <a:lnTo>
                    <a:pt x="1716" y="2060"/>
                  </a:lnTo>
                  <a:lnTo>
                    <a:pt x="1716" y="2060"/>
                  </a:lnTo>
                  <a:lnTo>
                    <a:pt x="1717" y="2060"/>
                  </a:lnTo>
                  <a:lnTo>
                    <a:pt x="1717" y="2060"/>
                  </a:lnTo>
                  <a:lnTo>
                    <a:pt x="1718" y="2060"/>
                  </a:lnTo>
                  <a:lnTo>
                    <a:pt x="1718" y="2060"/>
                  </a:lnTo>
                  <a:lnTo>
                    <a:pt x="1719" y="2060"/>
                  </a:lnTo>
                  <a:lnTo>
                    <a:pt x="1719" y="2060"/>
                  </a:lnTo>
                  <a:lnTo>
                    <a:pt x="1720" y="2060"/>
                  </a:lnTo>
                  <a:lnTo>
                    <a:pt x="1720" y="2060"/>
                  </a:lnTo>
                  <a:lnTo>
                    <a:pt x="1721" y="2060"/>
                  </a:lnTo>
                  <a:lnTo>
                    <a:pt x="1721" y="2060"/>
                  </a:lnTo>
                  <a:lnTo>
                    <a:pt x="1722" y="2060"/>
                  </a:lnTo>
                  <a:lnTo>
                    <a:pt x="1722" y="2060"/>
                  </a:lnTo>
                  <a:lnTo>
                    <a:pt x="1723" y="2060"/>
                  </a:lnTo>
                  <a:lnTo>
                    <a:pt x="1723" y="2060"/>
                  </a:lnTo>
                  <a:lnTo>
                    <a:pt x="1724" y="2060"/>
                  </a:lnTo>
                  <a:lnTo>
                    <a:pt x="1724" y="2060"/>
                  </a:lnTo>
                  <a:lnTo>
                    <a:pt x="1725" y="2060"/>
                  </a:lnTo>
                  <a:lnTo>
                    <a:pt x="1725" y="2060"/>
                  </a:lnTo>
                  <a:lnTo>
                    <a:pt x="1726" y="2060"/>
                  </a:lnTo>
                  <a:lnTo>
                    <a:pt x="1726" y="2060"/>
                  </a:lnTo>
                  <a:lnTo>
                    <a:pt x="1727" y="2060"/>
                  </a:lnTo>
                  <a:lnTo>
                    <a:pt x="1727" y="2060"/>
                  </a:lnTo>
                  <a:lnTo>
                    <a:pt x="1728" y="2060"/>
                  </a:lnTo>
                  <a:lnTo>
                    <a:pt x="1728" y="2060"/>
                  </a:lnTo>
                  <a:lnTo>
                    <a:pt x="1729" y="2060"/>
                  </a:lnTo>
                  <a:lnTo>
                    <a:pt x="1729" y="2060"/>
                  </a:lnTo>
                  <a:lnTo>
                    <a:pt x="1730" y="2060"/>
                  </a:lnTo>
                  <a:lnTo>
                    <a:pt x="1730" y="2060"/>
                  </a:lnTo>
                  <a:lnTo>
                    <a:pt x="1731" y="2060"/>
                  </a:lnTo>
                  <a:lnTo>
                    <a:pt x="1731" y="2060"/>
                  </a:lnTo>
                  <a:lnTo>
                    <a:pt x="1732" y="2060"/>
                  </a:lnTo>
                  <a:lnTo>
                    <a:pt x="1732" y="2060"/>
                  </a:lnTo>
                  <a:lnTo>
                    <a:pt x="1733" y="2060"/>
                  </a:lnTo>
                  <a:lnTo>
                    <a:pt x="1733" y="2060"/>
                  </a:lnTo>
                  <a:lnTo>
                    <a:pt x="1734" y="2060"/>
                  </a:lnTo>
                  <a:lnTo>
                    <a:pt x="1734" y="2060"/>
                  </a:lnTo>
                  <a:lnTo>
                    <a:pt x="1735" y="2060"/>
                  </a:lnTo>
                  <a:lnTo>
                    <a:pt x="1735" y="2060"/>
                  </a:lnTo>
                  <a:lnTo>
                    <a:pt x="1736" y="2060"/>
                  </a:lnTo>
                  <a:lnTo>
                    <a:pt x="1736" y="2060"/>
                  </a:lnTo>
                  <a:lnTo>
                    <a:pt x="1737" y="2060"/>
                  </a:lnTo>
                  <a:lnTo>
                    <a:pt x="1737" y="2060"/>
                  </a:lnTo>
                  <a:lnTo>
                    <a:pt x="1738" y="2060"/>
                  </a:lnTo>
                  <a:lnTo>
                    <a:pt x="1738" y="2060"/>
                  </a:lnTo>
                  <a:lnTo>
                    <a:pt x="1739" y="2060"/>
                  </a:lnTo>
                  <a:lnTo>
                    <a:pt x="1739" y="2060"/>
                  </a:lnTo>
                  <a:lnTo>
                    <a:pt x="1740" y="2060"/>
                  </a:lnTo>
                  <a:lnTo>
                    <a:pt x="1740" y="2060"/>
                  </a:lnTo>
                  <a:lnTo>
                    <a:pt x="1741" y="2060"/>
                  </a:lnTo>
                  <a:lnTo>
                    <a:pt x="1741" y="2060"/>
                  </a:lnTo>
                  <a:lnTo>
                    <a:pt x="1742" y="2060"/>
                  </a:lnTo>
                  <a:lnTo>
                    <a:pt x="1742" y="2060"/>
                  </a:lnTo>
                  <a:lnTo>
                    <a:pt x="1743" y="2060"/>
                  </a:lnTo>
                  <a:lnTo>
                    <a:pt x="1743" y="2060"/>
                  </a:lnTo>
                  <a:lnTo>
                    <a:pt x="1744" y="2060"/>
                  </a:lnTo>
                  <a:lnTo>
                    <a:pt x="1744" y="2060"/>
                  </a:lnTo>
                  <a:lnTo>
                    <a:pt x="1745" y="2060"/>
                  </a:lnTo>
                  <a:lnTo>
                    <a:pt x="1745" y="2060"/>
                  </a:lnTo>
                  <a:lnTo>
                    <a:pt x="1746" y="2060"/>
                  </a:lnTo>
                  <a:lnTo>
                    <a:pt x="1746" y="2060"/>
                  </a:lnTo>
                  <a:lnTo>
                    <a:pt x="1747" y="2060"/>
                  </a:lnTo>
                  <a:lnTo>
                    <a:pt x="1747" y="2060"/>
                  </a:lnTo>
                  <a:lnTo>
                    <a:pt x="1748" y="2060"/>
                  </a:lnTo>
                  <a:lnTo>
                    <a:pt x="1748" y="2060"/>
                  </a:lnTo>
                  <a:lnTo>
                    <a:pt x="1749" y="2060"/>
                  </a:lnTo>
                  <a:lnTo>
                    <a:pt x="1749" y="2060"/>
                  </a:lnTo>
                  <a:lnTo>
                    <a:pt x="1750" y="2060"/>
                  </a:lnTo>
                  <a:lnTo>
                    <a:pt x="1750" y="2060"/>
                  </a:lnTo>
                  <a:lnTo>
                    <a:pt x="1751" y="2060"/>
                  </a:lnTo>
                  <a:lnTo>
                    <a:pt x="1751" y="2060"/>
                  </a:lnTo>
                  <a:lnTo>
                    <a:pt x="1752" y="2060"/>
                  </a:lnTo>
                  <a:lnTo>
                    <a:pt x="1752" y="2060"/>
                  </a:lnTo>
                  <a:lnTo>
                    <a:pt x="1753" y="2060"/>
                  </a:lnTo>
                  <a:lnTo>
                    <a:pt x="1753" y="2060"/>
                  </a:lnTo>
                  <a:lnTo>
                    <a:pt x="1754" y="2060"/>
                  </a:lnTo>
                  <a:lnTo>
                    <a:pt x="1754" y="2060"/>
                  </a:lnTo>
                  <a:lnTo>
                    <a:pt x="1755" y="2060"/>
                  </a:lnTo>
                  <a:lnTo>
                    <a:pt x="1755" y="2060"/>
                  </a:lnTo>
                  <a:lnTo>
                    <a:pt x="1756" y="2060"/>
                  </a:lnTo>
                  <a:lnTo>
                    <a:pt x="1756" y="2060"/>
                  </a:lnTo>
                  <a:lnTo>
                    <a:pt x="1757" y="2060"/>
                  </a:lnTo>
                  <a:lnTo>
                    <a:pt x="1757" y="2060"/>
                  </a:lnTo>
                  <a:lnTo>
                    <a:pt x="1758" y="2060"/>
                  </a:lnTo>
                  <a:lnTo>
                    <a:pt x="1758" y="2060"/>
                  </a:lnTo>
                  <a:lnTo>
                    <a:pt x="1759" y="2060"/>
                  </a:lnTo>
                  <a:lnTo>
                    <a:pt x="1759" y="2060"/>
                  </a:lnTo>
                  <a:lnTo>
                    <a:pt x="1760" y="2060"/>
                  </a:lnTo>
                  <a:lnTo>
                    <a:pt x="1760" y="2060"/>
                  </a:lnTo>
                  <a:lnTo>
                    <a:pt x="1761" y="2060"/>
                  </a:lnTo>
                  <a:lnTo>
                    <a:pt x="1761" y="2060"/>
                  </a:lnTo>
                  <a:lnTo>
                    <a:pt x="1762" y="2060"/>
                  </a:lnTo>
                  <a:lnTo>
                    <a:pt x="1762" y="2060"/>
                  </a:lnTo>
                  <a:lnTo>
                    <a:pt x="1763" y="2060"/>
                  </a:lnTo>
                  <a:lnTo>
                    <a:pt x="1763" y="2060"/>
                  </a:lnTo>
                  <a:lnTo>
                    <a:pt x="1764" y="2060"/>
                  </a:lnTo>
                  <a:lnTo>
                    <a:pt x="1764" y="2060"/>
                  </a:lnTo>
                  <a:lnTo>
                    <a:pt x="1765" y="2060"/>
                  </a:lnTo>
                  <a:lnTo>
                    <a:pt x="1765" y="2060"/>
                  </a:lnTo>
                  <a:lnTo>
                    <a:pt x="1766" y="2060"/>
                  </a:lnTo>
                  <a:lnTo>
                    <a:pt x="1766" y="2060"/>
                  </a:lnTo>
                  <a:lnTo>
                    <a:pt x="1767" y="2060"/>
                  </a:lnTo>
                  <a:lnTo>
                    <a:pt x="1767" y="2060"/>
                  </a:lnTo>
                  <a:lnTo>
                    <a:pt x="1768" y="2060"/>
                  </a:lnTo>
                  <a:lnTo>
                    <a:pt x="1768" y="2060"/>
                  </a:lnTo>
                  <a:lnTo>
                    <a:pt x="1769" y="2060"/>
                  </a:lnTo>
                  <a:lnTo>
                    <a:pt x="1769" y="2060"/>
                  </a:lnTo>
                  <a:lnTo>
                    <a:pt x="1770" y="2060"/>
                  </a:lnTo>
                  <a:lnTo>
                    <a:pt x="1770" y="2060"/>
                  </a:lnTo>
                  <a:lnTo>
                    <a:pt x="1771" y="2060"/>
                  </a:lnTo>
                  <a:lnTo>
                    <a:pt x="1771" y="2060"/>
                  </a:lnTo>
                  <a:lnTo>
                    <a:pt x="1772" y="2060"/>
                  </a:lnTo>
                  <a:lnTo>
                    <a:pt x="1772" y="2060"/>
                  </a:lnTo>
                  <a:lnTo>
                    <a:pt x="1773" y="2060"/>
                  </a:lnTo>
                  <a:lnTo>
                    <a:pt x="1773" y="2060"/>
                  </a:lnTo>
                  <a:lnTo>
                    <a:pt x="1774" y="2060"/>
                  </a:lnTo>
                  <a:lnTo>
                    <a:pt x="1774" y="2060"/>
                  </a:lnTo>
                  <a:lnTo>
                    <a:pt x="1775" y="2060"/>
                  </a:lnTo>
                  <a:lnTo>
                    <a:pt x="1775" y="2060"/>
                  </a:lnTo>
                  <a:lnTo>
                    <a:pt x="1776" y="2060"/>
                  </a:lnTo>
                  <a:lnTo>
                    <a:pt x="1776" y="2060"/>
                  </a:lnTo>
                  <a:lnTo>
                    <a:pt x="1777" y="2060"/>
                  </a:lnTo>
                  <a:lnTo>
                    <a:pt x="1777" y="2060"/>
                  </a:lnTo>
                  <a:lnTo>
                    <a:pt x="1778" y="2060"/>
                  </a:lnTo>
                  <a:lnTo>
                    <a:pt x="1778" y="2060"/>
                  </a:lnTo>
                  <a:lnTo>
                    <a:pt x="1779" y="2060"/>
                  </a:lnTo>
                  <a:lnTo>
                    <a:pt x="1779" y="2060"/>
                  </a:lnTo>
                  <a:lnTo>
                    <a:pt x="1780" y="2060"/>
                  </a:lnTo>
                  <a:lnTo>
                    <a:pt x="1780" y="2060"/>
                  </a:lnTo>
                  <a:lnTo>
                    <a:pt x="1781" y="2060"/>
                  </a:lnTo>
                  <a:lnTo>
                    <a:pt x="1781" y="2060"/>
                  </a:lnTo>
                  <a:lnTo>
                    <a:pt x="1782" y="2060"/>
                  </a:lnTo>
                  <a:lnTo>
                    <a:pt x="1782" y="2060"/>
                  </a:lnTo>
                  <a:lnTo>
                    <a:pt x="1783" y="2060"/>
                  </a:lnTo>
                  <a:lnTo>
                    <a:pt x="1783" y="2060"/>
                  </a:lnTo>
                  <a:lnTo>
                    <a:pt x="1784" y="2060"/>
                  </a:lnTo>
                  <a:lnTo>
                    <a:pt x="1784" y="2060"/>
                  </a:lnTo>
                  <a:lnTo>
                    <a:pt x="1785" y="2060"/>
                  </a:lnTo>
                  <a:lnTo>
                    <a:pt x="1785" y="2060"/>
                  </a:lnTo>
                  <a:lnTo>
                    <a:pt x="1786" y="2060"/>
                  </a:lnTo>
                  <a:lnTo>
                    <a:pt x="1786" y="2060"/>
                  </a:lnTo>
                  <a:lnTo>
                    <a:pt x="1787" y="2060"/>
                  </a:lnTo>
                  <a:lnTo>
                    <a:pt x="1787" y="2060"/>
                  </a:lnTo>
                  <a:lnTo>
                    <a:pt x="1788" y="2060"/>
                  </a:lnTo>
                  <a:lnTo>
                    <a:pt x="1788" y="2060"/>
                  </a:lnTo>
                  <a:lnTo>
                    <a:pt x="1789" y="2060"/>
                  </a:lnTo>
                  <a:lnTo>
                    <a:pt x="1789" y="2060"/>
                  </a:lnTo>
                  <a:lnTo>
                    <a:pt x="1790" y="2060"/>
                  </a:lnTo>
                  <a:lnTo>
                    <a:pt x="1790" y="2060"/>
                  </a:lnTo>
                  <a:lnTo>
                    <a:pt x="1791" y="2060"/>
                  </a:lnTo>
                  <a:lnTo>
                    <a:pt x="1791" y="2060"/>
                  </a:lnTo>
                  <a:lnTo>
                    <a:pt x="1792" y="2060"/>
                  </a:lnTo>
                  <a:lnTo>
                    <a:pt x="1792" y="2060"/>
                  </a:lnTo>
                  <a:lnTo>
                    <a:pt x="1793" y="2060"/>
                  </a:lnTo>
                  <a:lnTo>
                    <a:pt x="1793" y="2060"/>
                  </a:lnTo>
                  <a:lnTo>
                    <a:pt x="1794" y="2060"/>
                  </a:lnTo>
                  <a:lnTo>
                    <a:pt x="1794" y="2060"/>
                  </a:lnTo>
                  <a:lnTo>
                    <a:pt x="1795" y="2060"/>
                  </a:lnTo>
                  <a:lnTo>
                    <a:pt x="1795" y="2060"/>
                  </a:lnTo>
                  <a:lnTo>
                    <a:pt x="1796" y="2060"/>
                  </a:lnTo>
                  <a:lnTo>
                    <a:pt x="1796" y="2060"/>
                  </a:lnTo>
                  <a:lnTo>
                    <a:pt x="1797" y="2060"/>
                  </a:lnTo>
                  <a:lnTo>
                    <a:pt x="1797" y="2060"/>
                  </a:lnTo>
                  <a:lnTo>
                    <a:pt x="1798" y="2060"/>
                  </a:lnTo>
                  <a:lnTo>
                    <a:pt x="1798" y="2060"/>
                  </a:lnTo>
                  <a:lnTo>
                    <a:pt x="1799" y="2060"/>
                  </a:lnTo>
                  <a:lnTo>
                    <a:pt x="1799" y="2060"/>
                  </a:lnTo>
                  <a:lnTo>
                    <a:pt x="1800" y="2060"/>
                  </a:lnTo>
                  <a:lnTo>
                    <a:pt x="1800" y="2060"/>
                  </a:lnTo>
                  <a:lnTo>
                    <a:pt x="1801" y="2060"/>
                  </a:lnTo>
                  <a:lnTo>
                    <a:pt x="1801" y="2060"/>
                  </a:lnTo>
                  <a:lnTo>
                    <a:pt x="1802" y="2060"/>
                  </a:lnTo>
                  <a:lnTo>
                    <a:pt x="1802" y="2060"/>
                  </a:lnTo>
                  <a:lnTo>
                    <a:pt x="1803" y="2060"/>
                  </a:lnTo>
                  <a:lnTo>
                    <a:pt x="1803" y="2060"/>
                  </a:lnTo>
                  <a:lnTo>
                    <a:pt x="1804" y="2060"/>
                  </a:lnTo>
                  <a:lnTo>
                    <a:pt x="1804" y="2060"/>
                  </a:lnTo>
                  <a:lnTo>
                    <a:pt x="1805" y="2060"/>
                  </a:lnTo>
                  <a:lnTo>
                    <a:pt x="1805" y="2060"/>
                  </a:lnTo>
                  <a:lnTo>
                    <a:pt x="1806" y="2060"/>
                  </a:lnTo>
                  <a:lnTo>
                    <a:pt x="1806" y="2060"/>
                  </a:lnTo>
                  <a:lnTo>
                    <a:pt x="1807" y="2060"/>
                  </a:lnTo>
                  <a:lnTo>
                    <a:pt x="1807" y="2060"/>
                  </a:lnTo>
                  <a:lnTo>
                    <a:pt x="1808" y="2060"/>
                  </a:lnTo>
                  <a:lnTo>
                    <a:pt x="1808" y="2060"/>
                  </a:lnTo>
                  <a:lnTo>
                    <a:pt x="1809" y="2060"/>
                  </a:lnTo>
                  <a:lnTo>
                    <a:pt x="1809" y="2060"/>
                  </a:lnTo>
                  <a:lnTo>
                    <a:pt x="1810" y="2060"/>
                  </a:lnTo>
                  <a:lnTo>
                    <a:pt x="1810" y="2060"/>
                  </a:lnTo>
                  <a:lnTo>
                    <a:pt x="1811" y="2060"/>
                  </a:lnTo>
                  <a:lnTo>
                    <a:pt x="1811" y="2060"/>
                  </a:lnTo>
                  <a:lnTo>
                    <a:pt x="1812" y="2060"/>
                  </a:lnTo>
                  <a:lnTo>
                    <a:pt x="1812" y="2060"/>
                  </a:lnTo>
                  <a:lnTo>
                    <a:pt x="1813" y="2060"/>
                  </a:lnTo>
                  <a:lnTo>
                    <a:pt x="1813" y="2060"/>
                  </a:lnTo>
                  <a:lnTo>
                    <a:pt x="1814" y="2060"/>
                  </a:lnTo>
                  <a:lnTo>
                    <a:pt x="1814" y="2060"/>
                  </a:lnTo>
                  <a:lnTo>
                    <a:pt x="1815" y="2060"/>
                  </a:lnTo>
                  <a:lnTo>
                    <a:pt x="1815" y="2060"/>
                  </a:lnTo>
                  <a:lnTo>
                    <a:pt x="1816" y="2060"/>
                  </a:lnTo>
                  <a:lnTo>
                    <a:pt x="1816" y="2060"/>
                  </a:lnTo>
                  <a:lnTo>
                    <a:pt x="1817" y="2060"/>
                  </a:lnTo>
                  <a:lnTo>
                    <a:pt x="1817" y="2060"/>
                  </a:lnTo>
                  <a:lnTo>
                    <a:pt x="1818" y="2060"/>
                  </a:lnTo>
                  <a:lnTo>
                    <a:pt x="1818" y="2060"/>
                  </a:lnTo>
                  <a:lnTo>
                    <a:pt x="1819" y="2060"/>
                  </a:lnTo>
                  <a:lnTo>
                    <a:pt x="1819" y="2060"/>
                  </a:lnTo>
                  <a:lnTo>
                    <a:pt x="1820" y="2060"/>
                  </a:lnTo>
                  <a:lnTo>
                    <a:pt x="1820" y="2060"/>
                  </a:lnTo>
                  <a:lnTo>
                    <a:pt x="1821" y="2060"/>
                  </a:lnTo>
                  <a:lnTo>
                    <a:pt x="1821" y="2060"/>
                  </a:lnTo>
                  <a:lnTo>
                    <a:pt x="1822" y="2060"/>
                  </a:lnTo>
                  <a:lnTo>
                    <a:pt x="1822" y="2060"/>
                  </a:lnTo>
                  <a:lnTo>
                    <a:pt x="1823" y="2060"/>
                  </a:lnTo>
                  <a:lnTo>
                    <a:pt x="1823" y="2060"/>
                  </a:lnTo>
                  <a:lnTo>
                    <a:pt x="1824" y="2060"/>
                  </a:lnTo>
                  <a:lnTo>
                    <a:pt x="1824" y="2060"/>
                  </a:lnTo>
                  <a:lnTo>
                    <a:pt x="1825" y="2060"/>
                  </a:lnTo>
                  <a:lnTo>
                    <a:pt x="1825" y="2060"/>
                  </a:lnTo>
                  <a:lnTo>
                    <a:pt x="1826" y="2060"/>
                  </a:lnTo>
                  <a:lnTo>
                    <a:pt x="1826" y="2060"/>
                  </a:lnTo>
                  <a:lnTo>
                    <a:pt x="1827" y="2060"/>
                  </a:lnTo>
                  <a:lnTo>
                    <a:pt x="1827" y="2060"/>
                  </a:lnTo>
                  <a:lnTo>
                    <a:pt x="1828" y="2060"/>
                  </a:lnTo>
                  <a:lnTo>
                    <a:pt x="1828" y="2060"/>
                  </a:lnTo>
                  <a:lnTo>
                    <a:pt x="1829" y="2060"/>
                  </a:lnTo>
                  <a:lnTo>
                    <a:pt x="1829" y="2060"/>
                  </a:lnTo>
                  <a:lnTo>
                    <a:pt x="1830" y="2060"/>
                  </a:lnTo>
                  <a:lnTo>
                    <a:pt x="1830" y="2060"/>
                  </a:lnTo>
                  <a:lnTo>
                    <a:pt x="1831" y="2060"/>
                  </a:lnTo>
                  <a:lnTo>
                    <a:pt x="1831" y="2060"/>
                  </a:lnTo>
                  <a:lnTo>
                    <a:pt x="1832" y="2060"/>
                  </a:lnTo>
                  <a:lnTo>
                    <a:pt x="1832" y="2060"/>
                  </a:lnTo>
                  <a:lnTo>
                    <a:pt x="1833" y="2060"/>
                  </a:lnTo>
                  <a:lnTo>
                    <a:pt x="1833" y="2060"/>
                  </a:lnTo>
                  <a:lnTo>
                    <a:pt x="1834" y="2060"/>
                  </a:lnTo>
                  <a:lnTo>
                    <a:pt x="1834" y="2060"/>
                  </a:lnTo>
                  <a:lnTo>
                    <a:pt x="1835" y="2060"/>
                  </a:lnTo>
                  <a:lnTo>
                    <a:pt x="1835" y="2060"/>
                  </a:lnTo>
                  <a:lnTo>
                    <a:pt x="1836" y="2060"/>
                  </a:lnTo>
                  <a:lnTo>
                    <a:pt x="1836" y="2060"/>
                  </a:lnTo>
                  <a:lnTo>
                    <a:pt x="1837" y="2060"/>
                  </a:lnTo>
                  <a:lnTo>
                    <a:pt x="1837" y="2060"/>
                  </a:lnTo>
                  <a:lnTo>
                    <a:pt x="1838" y="2060"/>
                  </a:lnTo>
                  <a:lnTo>
                    <a:pt x="1838" y="2060"/>
                  </a:lnTo>
                  <a:lnTo>
                    <a:pt x="1839" y="2060"/>
                  </a:lnTo>
                  <a:lnTo>
                    <a:pt x="1839" y="2060"/>
                  </a:lnTo>
                  <a:lnTo>
                    <a:pt x="1840" y="2060"/>
                  </a:lnTo>
                  <a:lnTo>
                    <a:pt x="1840" y="2060"/>
                  </a:lnTo>
                  <a:lnTo>
                    <a:pt x="1841" y="2060"/>
                  </a:lnTo>
                  <a:lnTo>
                    <a:pt x="1841" y="2060"/>
                  </a:lnTo>
                  <a:lnTo>
                    <a:pt x="1842" y="2060"/>
                  </a:lnTo>
                  <a:lnTo>
                    <a:pt x="1842" y="2060"/>
                  </a:lnTo>
                  <a:lnTo>
                    <a:pt x="1843" y="2060"/>
                  </a:lnTo>
                  <a:lnTo>
                    <a:pt x="1843" y="2060"/>
                  </a:lnTo>
                  <a:lnTo>
                    <a:pt x="1844" y="2060"/>
                  </a:lnTo>
                  <a:lnTo>
                    <a:pt x="1844" y="2060"/>
                  </a:lnTo>
                  <a:lnTo>
                    <a:pt x="1845" y="2060"/>
                  </a:lnTo>
                  <a:lnTo>
                    <a:pt x="1845" y="2060"/>
                  </a:lnTo>
                  <a:lnTo>
                    <a:pt x="1846" y="0"/>
                  </a:lnTo>
                  <a:lnTo>
                    <a:pt x="1846" y="0"/>
                  </a:lnTo>
                  <a:lnTo>
                    <a:pt x="1846" y="0"/>
                  </a:lnTo>
                  <a:lnTo>
                    <a:pt x="1846" y="2060"/>
                  </a:lnTo>
                  <a:lnTo>
                    <a:pt x="1847" y="2060"/>
                  </a:lnTo>
                  <a:lnTo>
                    <a:pt x="1847" y="2060"/>
                  </a:lnTo>
                  <a:lnTo>
                    <a:pt x="1848" y="2060"/>
                  </a:lnTo>
                  <a:lnTo>
                    <a:pt x="1848" y="2060"/>
                  </a:lnTo>
                  <a:lnTo>
                    <a:pt x="1849" y="2060"/>
                  </a:lnTo>
                  <a:lnTo>
                    <a:pt x="1849" y="2060"/>
                  </a:lnTo>
                  <a:lnTo>
                    <a:pt x="1850" y="2060"/>
                  </a:lnTo>
                  <a:lnTo>
                    <a:pt x="1850" y="2060"/>
                  </a:lnTo>
                  <a:lnTo>
                    <a:pt x="1851" y="2060"/>
                  </a:lnTo>
                  <a:lnTo>
                    <a:pt x="1851" y="2060"/>
                  </a:lnTo>
                  <a:lnTo>
                    <a:pt x="1852" y="2060"/>
                  </a:lnTo>
                  <a:lnTo>
                    <a:pt x="1852" y="2060"/>
                  </a:lnTo>
                  <a:lnTo>
                    <a:pt x="1853" y="2060"/>
                  </a:lnTo>
                  <a:lnTo>
                    <a:pt x="1853" y="2060"/>
                  </a:lnTo>
                  <a:lnTo>
                    <a:pt x="1854" y="2060"/>
                  </a:lnTo>
                  <a:lnTo>
                    <a:pt x="1854" y="2060"/>
                  </a:lnTo>
                  <a:lnTo>
                    <a:pt x="1855" y="2060"/>
                  </a:lnTo>
                  <a:lnTo>
                    <a:pt x="1855" y="2060"/>
                  </a:lnTo>
                  <a:lnTo>
                    <a:pt x="1856" y="2060"/>
                  </a:lnTo>
                  <a:lnTo>
                    <a:pt x="1856" y="2060"/>
                  </a:lnTo>
                  <a:lnTo>
                    <a:pt x="1857" y="2060"/>
                  </a:lnTo>
                  <a:lnTo>
                    <a:pt x="1857" y="2060"/>
                  </a:lnTo>
                  <a:lnTo>
                    <a:pt x="1858" y="2060"/>
                  </a:lnTo>
                  <a:lnTo>
                    <a:pt x="1858" y="2060"/>
                  </a:lnTo>
                  <a:lnTo>
                    <a:pt x="1859" y="2060"/>
                  </a:lnTo>
                  <a:lnTo>
                    <a:pt x="1859" y="2060"/>
                  </a:lnTo>
                  <a:lnTo>
                    <a:pt x="1860" y="2060"/>
                  </a:lnTo>
                  <a:lnTo>
                    <a:pt x="1860" y="2060"/>
                  </a:lnTo>
                  <a:lnTo>
                    <a:pt x="1861" y="2060"/>
                  </a:lnTo>
                  <a:lnTo>
                    <a:pt x="1861" y="2060"/>
                  </a:lnTo>
                  <a:lnTo>
                    <a:pt x="1862" y="2060"/>
                  </a:lnTo>
                  <a:lnTo>
                    <a:pt x="1862" y="2060"/>
                  </a:lnTo>
                  <a:lnTo>
                    <a:pt x="1863" y="2060"/>
                  </a:lnTo>
                  <a:lnTo>
                    <a:pt x="1863" y="2060"/>
                  </a:lnTo>
                  <a:lnTo>
                    <a:pt x="1864" y="2060"/>
                  </a:lnTo>
                  <a:lnTo>
                    <a:pt x="1864" y="2060"/>
                  </a:lnTo>
                  <a:lnTo>
                    <a:pt x="1865" y="2060"/>
                  </a:lnTo>
                  <a:lnTo>
                    <a:pt x="1865" y="2060"/>
                  </a:lnTo>
                  <a:lnTo>
                    <a:pt x="1866" y="2060"/>
                  </a:lnTo>
                  <a:lnTo>
                    <a:pt x="1866" y="2060"/>
                  </a:lnTo>
                  <a:lnTo>
                    <a:pt x="1867" y="2060"/>
                  </a:lnTo>
                  <a:lnTo>
                    <a:pt x="1867" y="2060"/>
                  </a:lnTo>
                  <a:lnTo>
                    <a:pt x="1868" y="2060"/>
                  </a:lnTo>
                  <a:lnTo>
                    <a:pt x="1868" y="2060"/>
                  </a:lnTo>
                  <a:lnTo>
                    <a:pt x="1869" y="2060"/>
                  </a:lnTo>
                  <a:lnTo>
                    <a:pt x="1869" y="2060"/>
                  </a:lnTo>
                  <a:lnTo>
                    <a:pt x="1870" y="2060"/>
                  </a:lnTo>
                  <a:lnTo>
                    <a:pt x="1870" y="2060"/>
                  </a:lnTo>
                  <a:lnTo>
                    <a:pt x="1871" y="2060"/>
                  </a:lnTo>
                  <a:lnTo>
                    <a:pt x="1871" y="2060"/>
                  </a:lnTo>
                  <a:lnTo>
                    <a:pt x="1872" y="2060"/>
                  </a:lnTo>
                  <a:lnTo>
                    <a:pt x="1872" y="2060"/>
                  </a:lnTo>
                  <a:lnTo>
                    <a:pt x="1873" y="2060"/>
                  </a:lnTo>
                  <a:lnTo>
                    <a:pt x="1873" y="2060"/>
                  </a:lnTo>
                  <a:lnTo>
                    <a:pt x="1874" y="2060"/>
                  </a:lnTo>
                  <a:lnTo>
                    <a:pt x="1874" y="2060"/>
                  </a:lnTo>
                  <a:lnTo>
                    <a:pt x="1875" y="2060"/>
                  </a:lnTo>
                  <a:lnTo>
                    <a:pt x="1875" y="2060"/>
                  </a:lnTo>
                  <a:lnTo>
                    <a:pt x="1876" y="2060"/>
                  </a:lnTo>
                  <a:lnTo>
                    <a:pt x="1876" y="2060"/>
                  </a:lnTo>
                  <a:lnTo>
                    <a:pt x="1877" y="2060"/>
                  </a:lnTo>
                  <a:lnTo>
                    <a:pt x="1877" y="2060"/>
                  </a:lnTo>
                  <a:lnTo>
                    <a:pt x="1878" y="2060"/>
                  </a:lnTo>
                  <a:lnTo>
                    <a:pt x="1878" y="2060"/>
                  </a:lnTo>
                  <a:lnTo>
                    <a:pt x="1879" y="2060"/>
                  </a:lnTo>
                  <a:lnTo>
                    <a:pt x="1879" y="2060"/>
                  </a:lnTo>
                  <a:lnTo>
                    <a:pt x="1880" y="2060"/>
                  </a:lnTo>
                  <a:lnTo>
                    <a:pt x="1880" y="2060"/>
                  </a:lnTo>
                  <a:lnTo>
                    <a:pt x="1881" y="2060"/>
                  </a:lnTo>
                  <a:lnTo>
                    <a:pt x="1881" y="2060"/>
                  </a:lnTo>
                  <a:lnTo>
                    <a:pt x="1882" y="2060"/>
                  </a:lnTo>
                  <a:lnTo>
                    <a:pt x="1882" y="2060"/>
                  </a:lnTo>
                  <a:lnTo>
                    <a:pt x="1883" y="2060"/>
                  </a:lnTo>
                  <a:lnTo>
                    <a:pt x="1883" y="2060"/>
                  </a:lnTo>
                  <a:lnTo>
                    <a:pt x="1884" y="2060"/>
                  </a:lnTo>
                  <a:lnTo>
                    <a:pt x="1884" y="2060"/>
                  </a:lnTo>
                  <a:lnTo>
                    <a:pt x="1885" y="2060"/>
                  </a:lnTo>
                  <a:lnTo>
                    <a:pt x="1885" y="2060"/>
                  </a:lnTo>
                  <a:lnTo>
                    <a:pt x="1886" y="2060"/>
                  </a:lnTo>
                  <a:lnTo>
                    <a:pt x="1886" y="2060"/>
                  </a:lnTo>
                  <a:lnTo>
                    <a:pt x="1887" y="2060"/>
                  </a:lnTo>
                  <a:lnTo>
                    <a:pt x="1887" y="2060"/>
                  </a:lnTo>
                  <a:lnTo>
                    <a:pt x="1888" y="2060"/>
                  </a:lnTo>
                  <a:lnTo>
                    <a:pt x="1888" y="2060"/>
                  </a:lnTo>
                  <a:lnTo>
                    <a:pt x="1889" y="2060"/>
                  </a:lnTo>
                  <a:lnTo>
                    <a:pt x="1889" y="2060"/>
                  </a:lnTo>
                  <a:lnTo>
                    <a:pt x="1890" y="2060"/>
                  </a:lnTo>
                  <a:lnTo>
                    <a:pt x="1890" y="2060"/>
                  </a:lnTo>
                  <a:lnTo>
                    <a:pt x="1891" y="2060"/>
                  </a:lnTo>
                  <a:lnTo>
                    <a:pt x="1891" y="2060"/>
                  </a:lnTo>
                  <a:lnTo>
                    <a:pt x="1892" y="2060"/>
                  </a:lnTo>
                  <a:lnTo>
                    <a:pt x="1892" y="2060"/>
                  </a:lnTo>
                  <a:lnTo>
                    <a:pt x="1893" y="2060"/>
                  </a:lnTo>
                  <a:lnTo>
                    <a:pt x="1893" y="2060"/>
                  </a:lnTo>
                  <a:lnTo>
                    <a:pt x="1894" y="2060"/>
                  </a:lnTo>
                  <a:lnTo>
                    <a:pt x="1894" y="2060"/>
                  </a:lnTo>
                  <a:lnTo>
                    <a:pt x="1895" y="2060"/>
                  </a:lnTo>
                  <a:lnTo>
                    <a:pt x="1895" y="2060"/>
                  </a:lnTo>
                  <a:lnTo>
                    <a:pt x="1896" y="2060"/>
                  </a:lnTo>
                  <a:lnTo>
                    <a:pt x="1896" y="2060"/>
                  </a:lnTo>
                  <a:lnTo>
                    <a:pt x="1897" y="2060"/>
                  </a:lnTo>
                  <a:lnTo>
                    <a:pt x="1897" y="2060"/>
                  </a:lnTo>
                  <a:lnTo>
                    <a:pt x="1898" y="2060"/>
                  </a:lnTo>
                  <a:lnTo>
                    <a:pt x="1898" y="2060"/>
                  </a:lnTo>
                  <a:lnTo>
                    <a:pt x="1899" y="2060"/>
                  </a:lnTo>
                  <a:lnTo>
                    <a:pt x="1899" y="2060"/>
                  </a:lnTo>
                  <a:lnTo>
                    <a:pt x="1900" y="2060"/>
                  </a:lnTo>
                  <a:lnTo>
                    <a:pt x="1900" y="2060"/>
                  </a:lnTo>
                  <a:lnTo>
                    <a:pt x="1901" y="2060"/>
                  </a:lnTo>
                  <a:lnTo>
                    <a:pt x="1901" y="2060"/>
                  </a:lnTo>
                  <a:lnTo>
                    <a:pt x="1902" y="2060"/>
                  </a:lnTo>
                  <a:lnTo>
                    <a:pt x="1902" y="2060"/>
                  </a:lnTo>
                  <a:lnTo>
                    <a:pt x="1903" y="2060"/>
                  </a:lnTo>
                  <a:lnTo>
                    <a:pt x="1903" y="2060"/>
                  </a:lnTo>
                  <a:lnTo>
                    <a:pt x="1904" y="2060"/>
                  </a:lnTo>
                  <a:lnTo>
                    <a:pt x="1904" y="2060"/>
                  </a:lnTo>
                  <a:lnTo>
                    <a:pt x="1905" y="2060"/>
                  </a:lnTo>
                  <a:lnTo>
                    <a:pt x="1905" y="2060"/>
                  </a:lnTo>
                  <a:lnTo>
                    <a:pt x="1906" y="2060"/>
                  </a:lnTo>
                  <a:lnTo>
                    <a:pt x="1906" y="2060"/>
                  </a:lnTo>
                  <a:lnTo>
                    <a:pt x="1907" y="2060"/>
                  </a:lnTo>
                  <a:lnTo>
                    <a:pt x="1907" y="2060"/>
                  </a:lnTo>
                  <a:lnTo>
                    <a:pt x="1908" y="2060"/>
                  </a:lnTo>
                  <a:lnTo>
                    <a:pt x="1908" y="2060"/>
                  </a:lnTo>
                  <a:lnTo>
                    <a:pt x="1909" y="2060"/>
                  </a:lnTo>
                  <a:lnTo>
                    <a:pt x="1909" y="2060"/>
                  </a:lnTo>
                  <a:lnTo>
                    <a:pt x="1910" y="2060"/>
                  </a:lnTo>
                  <a:lnTo>
                    <a:pt x="1910" y="2060"/>
                  </a:lnTo>
                  <a:lnTo>
                    <a:pt x="1911" y="2060"/>
                  </a:lnTo>
                  <a:lnTo>
                    <a:pt x="1911" y="2060"/>
                  </a:lnTo>
                  <a:lnTo>
                    <a:pt x="1912" y="2060"/>
                  </a:lnTo>
                  <a:lnTo>
                    <a:pt x="1912" y="2060"/>
                  </a:lnTo>
                  <a:lnTo>
                    <a:pt x="1913" y="2060"/>
                  </a:lnTo>
                  <a:lnTo>
                    <a:pt x="1913" y="2060"/>
                  </a:lnTo>
                  <a:lnTo>
                    <a:pt x="1914" y="2060"/>
                  </a:lnTo>
                  <a:lnTo>
                    <a:pt x="1914" y="2060"/>
                  </a:lnTo>
                  <a:lnTo>
                    <a:pt x="1915" y="2060"/>
                  </a:lnTo>
                  <a:lnTo>
                    <a:pt x="1915" y="2060"/>
                  </a:lnTo>
                  <a:lnTo>
                    <a:pt x="1916" y="2060"/>
                  </a:lnTo>
                  <a:lnTo>
                    <a:pt x="1916" y="2060"/>
                  </a:lnTo>
                  <a:lnTo>
                    <a:pt x="1917" y="2060"/>
                  </a:lnTo>
                  <a:lnTo>
                    <a:pt x="1917" y="2060"/>
                  </a:lnTo>
                  <a:lnTo>
                    <a:pt x="1918" y="2060"/>
                  </a:lnTo>
                  <a:lnTo>
                    <a:pt x="1918" y="2060"/>
                  </a:lnTo>
                  <a:lnTo>
                    <a:pt x="1919" y="2060"/>
                  </a:lnTo>
                  <a:lnTo>
                    <a:pt x="1919" y="2060"/>
                  </a:lnTo>
                  <a:lnTo>
                    <a:pt x="1920" y="2060"/>
                  </a:lnTo>
                  <a:lnTo>
                    <a:pt x="1920" y="2060"/>
                  </a:lnTo>
                  <a:lnTo>
                    <a:pt x="1921" y="2060"/>
                  </a:lnTo>
                  <a:lnTo>
                    <a:pt x="1921" y="2060"/>
                  </a:lnTo>
                  <a:lnTo>
                    <a:pt x="1922" y="2060"/>
                  </a:lnTo>
                  <a:lnTo>
                    <a:pt x="1922" y="2060"/>
                  </a:lnTo>
                  <a:lnTo>
                    <a:pt x="1923" y="2060"/>
                  </a:lnTo>
                  <a:lnTo>
                    <a:pt x="1923" y="2060"/>
                  </a:lnTo>
                  <a:lnTo>
                    <a:pt x="1924" y="2060"/>
                  </a:lnTo>
                  <a:lnTo>
                    <a:pt x="1924" y="2060"/>
                  </a:lnTo>
                  <a:lnTo>
                    <a:pt x="1925" y="2060"/>
                  </a:lnTo>
                  <a:lnTo>
                    <a:pt x="1925" y="2060"/>
                  </a:lnTo>
                  <a:lnTo>
                    <a:pt x="1926" y="2060"/>
                  </a:lnTo>
                  <a:lnTo>
                    <a:pt x="1926" y="2060"/>
                  </a:lnTo>
                  <a:lnTo>
                    <a:pt x="1927" y="2060"/>
                  </a:lnTo>
                  <a:lnTo>
                    <a:pt x="1927" y="2060"/>
                  </a:lnTo>
                  <a:lnTo>
                    <a:pt x="1928" y="2060"/>
                  </a:lnTo>
                  <a:lnTo>
                    <a:pt x="1928" y="2060"/>
                  </a:lnTo>
                  <a:lnTo>
                    <a:pt x="1929" y="2060"/>
                  </a:lnTo>
                  <a:lnTo>
                    <a:pt x="1929" y="2060"/>
                  </a:lnTo>
                  <a:lnTo>
                    <a:pt x="1930" y="2060"/>
                  </a:lnTo>
                  <a:lnTo>
                    <a:pt x="1930" y="2060"/>
                  </a:lnTo>
                  <a:lnTo>
                    <a:pt x="1931" y="2060"/>
                  </a:lnTo>
                  <a:lnTo>
                    <a:pt x="1931" y="2060"/>
                  </a:lnTo>
                  <a:lnTo>
                    <a:pt x="1932" y="2060"/>
                  </a:lnTo>
                  <a:lnTo>
                    <a:pt x="1932" y="2060"/>
                  </a:lnTo>
                  <a:lnTo>
                    <a:pt x="1933" y="2060"/>
                  </a:lnTo>
                  <a:lnTo>
                    <a:pt x="1933" y="2060"/>
                  </a:lnTo>
                  <a:lnTo>
                    <a:pt x="1934" y="2060"/>
                  </a:lnTo>
                  <a:lnTo>
                    <a:pt x="1934" y="2060"/>
                  </a:lnTo>
                  <a:lnTo>
                    <a:pt x="1935" y="2060"/>
                  </a:lnTo>
                  <a:lnTo>
                    <a:pt x="1935" y="2060"/>
                  </a:lnTo>
                  <a:lnTo>
                    <a:pt x="1936" y="2060"/>
                  </a:lnTo>
                  <a:lnTo>
                    <a:pt x="1936" y="2060"/>
                  </a:lnTo>
                  <a:lnTo>
                    <a:pt x="1937" y="2060"/>
                  </a:lnTo>
                  <a:lnTo>
                    <a:pt x="1937" y="2060"/>
                  </a:lnTo>
                  <a:lnTo>
                    <a:pt x="1938" y="2060"/>
                  </a:lnTo>
                  <a:lnTo>
                    <a:pt x="1938" y="2060"/>
                  </a:lnTo>
                  <a:lnTo>
                    <a:pt x="1939" y="2060"/>
                  </a:lnTo>
                  <a:lnTo>
                    <a:pt x="1939" y="2060"/>
                  </a:lnTo>
                  <a:lnTo>
                    <a:pt x="1940" y="2060"/>
                  </a:lnTo>
                  <a:lnTo>
                    <a:pt x="1940" y="2060"/>
                  </a:lnTo>
                  <a:lnTo>
                    <a:pt x="1941" y="2060"/>
                  </a:lnTo>
                  <a:lnTo>
                    <a:pt x="1941" y="2060"/>
                  </a:lnTo>
                  <a:lnTo>
                    <a:pt x="1942" y="2060"/>
                  </a:lnTo>
                  <a:lnTo>
                    <a:pt x="1942" y="2060"/>
                  </a:lnTo>
                  <a:lnTo>
                    <a:pt x="1943" y="2060"/>
                  </a:lnTo>
                  <a:lnTo>
                    <a:pt x="1943" y="2060"/>
                  </a:lnTo>
                  <a:lnTo>
                    <a:pt x="1944" y="2060"/>
                  </a:lnTo>
                  <a:lnTo>
                    <a:pt x="1944" y="2060"/>
                  </a:lnTo>
                  <a:lnTo>
                    <a:pt x="1945" y="2060"/>
                  </a:lnTo>
                  <a:lnTo>
                    <a:pt x="1945" y="2060"/>
                  </a:lnTo>
                  <a:lnTo>
                    <a:pt x="1946" y="2060"/>
                  </a:lnTo>
                  <a:lnTo>
                    <a:pt x="1946" y="2060"/>
                  </a:lnTo>
                  <a:lnTo>
                    <a:pt x="1947" y="2060"/>
                  </a:lnTo>
                  <a:lnTo>
                    <a:pt x="1947" y="2060"/>
                  </a:lnTo>
                  <a:lnTo>
                    <a:pt x="1948" y="2060"/>
                  </a:lnTo>
                  <a:lnTo>
                    <a:pt x="1948" y="2060"/>
                  </a:lnTo>
                  <a:lnTo>
                    <a:pt x="1949" y="2060"/>
                  </a:lnTo>
                  <a:lnTo>
                    <a:pt x="1949" y="2060"/>
                  </a:lnTo>
                  <a:lnTo>
                    <a:pt x="1950" y="2060"/>
                  </a:lnTo>
                  <a:lnTo>
                    <a:pt x="1950" y="2060"/>
                  </a:lnTo>
                  <a:lnTo>
                    <a:pt x="1951" y="2060"/>
                  </a:lnTo>
                  <a:lnTo>
                    <a:pt x="1951" y="2060"/>
                  </a:lnTo>
                  <a:lnTo>
                    <a:pt x="1952" y="2060"/>
                  </a:lnTo>
                  <a:lnTo>
                    <a:pt x="1952" y="2060"/>
                  </a:lnTo>
                  <a:lnTo>
                    <a:pt x="1953" y="2060"/>
                  </a:lnTo>
                  <a:lnTo>
                    <a:pt x="1953" y="2060"/>
                  </a:lnTo>
                  <a:lnTo>
                    <a:pt x="1954" y="2060"/>
                  </a:lnTo>
                  <a:lnTo>
                    <a:pt x="1954" y="2060"/>
                  </a:lnTo>
                  <a:lnTo>
                    <a:pt x="1955" y="2060"/>
                  </a:lnTo>
                  <a:lnTo>
                    <a:pt x="1955" y="2060"/>
                  </a:lnTo>
                  <a:lnTo>
                    <a:pt x="1956" y="2060"/>
                  </a:lnTo>
                  <a:lnTo>
                    <a:pt x="1956" y="2060"/>
                  </a:lnTo>
                  <a:lnTo>
                    <a:pt x="1957" y="2060"/>
                  </a:lnTo>
                  <a:lnTo>
                    <a:pt x="1957" y="2060"/>
                  </a:lnTo>
                  <a:lnTo>
                    <a:pt x="1958" y="2060"/>
                  </a:lnTo>
                  <a:lnTo>
                    <a:pt x="1958" y="2060"/>
                  </a:lnTo>
                  <a:lnTo>
                    <a:pt x="1959" y="2060"/>
                  </a:lnTo>
                  <a:lnTo>
                    <a:pt x="1959" y="2060"/>
                  </a:lnTo>
                  <a:lnTo>
                    <a:pt x="1960" y="2060"/>
                  </a:lnTo>
                  <a:lnTo>
                    <a:pt x="1960" y="2060"/>
                  </a:lnTo>
                  <a:lnTo>
                    <a:pt x="1961" y="2060"/>
                  </a:lnTo>
                  <a:lnTo>
                    <a:pt x="1961" y="2060"/>
                  </a:lnTo>
                  <a:lnTo>
                    <a:pt x="1962" y="2060"/>
                  </a:lnTo>
                  <a:lnTo>
                    <a:pt x="1962" y="2060"/>
                  </a:lnTo>
                  <a:lnTo>
                    <a:pt x="1963" y="2060"/>
                  </a:lnTo>
                  <a:lnTo>
                    <a:pt x="1963" y="2060"/>
                  </a:lnTo>
                  <a:lnTo>
                    <a:pt x="1964" y="2060"/>
                  </a:lnTo>
                  <a:lnTo>
                    <a:pt x="1964" y="2060"/>
                  </a:lnTo>
                  <a:lnTo>
                    <a:pt x="1965" y="2060"/>
                  </a:lnTo>
                  <a:lnTo>
                    <a:pt x="1965" y="2060"/>
                  </a:lnTo>
                  <a:lnTo>
                    <a:pt x="1966" y="2060"/>
                  </a:lnTo>
                  <a:lnTo>
                    <a:pt x="1966" y="2060"/>
                  </a:lnTo>
                  <a:lnTo>
                    <a:pt x="1967" y="2060"/>
                  </a:lnTo>
                  <a:lnTo>
                    <a:pt x="1967" y="2060"/>
                  </a:lnTo>
                  <a:lnTo>
                    <a:pt x="1968" y="2060"/>
                  </a:lnTo>
                  <a:lnTo>
                    <a:pt x="1968" y="2060"/>
                  </a:lnTo>
                  <a:lnTo>
                    <a:pt x="1969" y="2060"/>
                  </a:lnTo>
                  <a:lnTo>
                    <a:pt x="1969" y="2060"/>
                  </a:lnTo>
                  <a:lnTo>
                    <a:pt x="1970" y="2060"/>
                  </a:lnTo>
                  <a:lnTo>
                    <a:pt x="1970" y="2060"/>
                  </a:lnTo>
                  <a:lnTo>
                    <a:pt x="1971" y="2060"/>
                  </a:lnTo>
                  <a:lnTo>
                    <a:pt x="1971" y="2060"/>
                  </a:lnTo>
                  <a:lnTo>
                    <a:pt x="1972" y="2060"/>
                  </a:lnTo>
                  <a:lnTo>
                    <a:pt x="1972" y="2060"/>
                  </a:lnTo>
                  <a:lnTo>
                    <a:pt x="1973" y="2060"/>
                  </a:lnTo>
                  <a:lnTo>
                    <a:pt x="1973" y="2060"/>
                  </a:lnTo>
                  <a:lnTo>
                    <a:pt x="1974" y="2060"/>
                  </a:lnTo>
                  <a:lnTo>
                    <a:pt x="1974" y="2060"/>
                  </a:lnTo>
                  <a:lnTo>
                    <a:pt x="1975" y="2060"/>
                  </a:lnTo>
                  <a:lnTo>
                    <a:pt x="1975" y="2060"/>
                  </a:lnTo>
                  <a:lnTo>
                    <a:pt x="1976" y="2060"/>
                  </a:lnTo>
                  <a:lnTo>
                    <a:pt x="1976" y="2060"/>
                  </a:lnTo>
                  <a:lnTo>
                    <a:pt x="1977" y="2060"/>
                  </a:lnTo>
                  <a:lnTo>
                    <a:pt x="1977" y="2060"/>
                  </a:lnTo>
                  <a:lnTo>
                    <a:pt x="1978" y="2060"/>
                  </a:lnTo>
                  <a:lnTo>
                    <a:pt x="1978" y="2060"/>
                  </a:lnTo>
                  <a:lnTo>
                    <a:pt x="1979" y="2060"/>
                  </a:lnTo>
                  <a:lnTo>
                    <a:pt x="1979" y="2060"/>
                  </a:lnTo>
                  <a:lnTo>
                    <a:pt x="1980" y="2060"/>
                  </a:lnTo>
                  <a:lnTo>
                    <a:pt x="1980" y="2060"/>
                  </a:lnTo>
                  <a:lnTo>
                    <a:pt x="1981" y="2060"/>
                  </a:lnTo>
                  <a:lnTo>
                    <a:pt x="1981" y="2060"/>
                  </a:lnTo>
                  <a:lnTo>
                    <a:pt x="1982" y="2060"/>
                  </a:lnTo>
                  <a:lnTo>
                    <a:pt x="1982" y="2060"/>
                  </a:lnTo>
                  <a:lnTo>
                    <a:pt x="1983" y="2060"/>
                  </a:lnTo>
                  <a:lnTo>
                    <a:pt x="1983" y="2060"/>
                  </a:lnTo>
                  <a:lnTo>
                    <a:pt x="1984" y="2060"/>
                  </a:lnTo>
                  <a:lnTo>
                    <a:pt x="1984" y="2060"/>
                  </a:lnTo>
                  <a:lnTo>
                    <a:pt x="1985" y="2060"/>
                  </a:lnTo>
                  <a:lnTo>
                    <a:pt x="1985" y="2060"/>
                  </a:lnTo>
                  <a:lnTo>
                    <a:pt x="1986" y="2060"/>
                  </a:lnTo>
                  <a:lnTo>
                    <a:pt x="1986" y="2060"/>
                  </a:lnTo>
                  <a:lnTo>
                    <a:pt x="1987" y="2060"/>
                  </a:lnTo>
                  <a:lnTo>
                    <a:pt x="1987" y="2060"/>
                  </a:lnTo>
                  <a:lnTo>
                    <a:pt x="1988" y="2060"/>
                  </a:lnTo>
                  <a:lnTo>
                    <a:pt x="1988" y="2060"/>
                  </a:lnTo>
                  <a:lnTo>
                    <a:pt x="1989" y="2060"/>
                  </a:lnTo>
                  <a:lnTo>
                    <a:pt x="1989" y="2060"/>
                  </a:lnTo>
                  <a:lnTo>
                    <a:pt x="1990" y="2060"/>
                  </a:lnTo>
                  <a:lnTo>
                    <a:pt x="1990" y="2060"/>
                  </a:lnTo>
                  <a:lnTo>
                    <a:pt x="1991" y="2060"/>
                  </a:lnTo>
                  <a:lnTo>
                    <a:pt x="1991" y="2060"/>
                  </a:lnTo>
                  <a:lnTo>
                    <a:pt x="1992" y="2060"/>
                  </a:lnTo>
                  <a:lnTo>
                    <a:pt x="1992" y="2060"/>
                  </a:lnTo>
                  <a:lnTo>
                    <a:pt x="1993" y="2060"/>
                  </a:lnTo>
                  <a:lnTo>
                    <a:pt x="1993" y="2060"/>
                  </a:lnTo>
                  <a:lnTo>
                    <a:pt x="1994" y="2060"/>
                  </a:lnTo>
                  <a:lnTo>
                    <a:pt x="1994" y="2060"/>
                  </a:lnTo>
                  <a:lnTo>
                    <a:pt x="1995" y="2060"/>
                  </a:lnTo>
                  <a:lnTo>
                    <a:pt x="1995" y="2060"/>
                  </a:lnTo>
                  <a:lnTo>
                    <a:pt x="1996" y="2060"/>
                  </a:lnTo>
                  <a:lnTo>
                    <a:pt x="1996" y="2060"/>
                  </a:lnTo>
                  <a:lnTo>
                    <a:pt x="1997" y="2060"/>
                  </a:lnTo>
                  <a:lnTo>
                    <a:pt x="1997" y="2060"/>
                  </a:lnTo>
                  <a:lnTo>
                    <a:pt x="1998" y="2060"/>
                  </a:lnTo>
                  <a:lnTo>
                    <a:pt x="1998" y="2060"/>
                  </a:lnTo>
                  <a:lnTo>
                    <a:pt x="1999" y="2060"/>
                  </a:lnTo>
                  <a:lnTo>
                    <a:pt x="1999" y="2060"/>
                  </a:lnTo>
                  <a:lnTo>
                    <a:pt x="2000" y="2060"/>
                  </a:lnTo>
                  <a:lnTo>
                    <a:pt x="2000" y="2060"/>
                  </a:lnTo>
                  <a:lnTo>
                    <a:pt x="2001" y="2060"/>
                  </a:lnTo>
                  <a:lnTo>
                    <a:pt x="2001" y="2060"/>
                  </a:lnTo>
                  <a:lnTo>
                    <a:pt x="2002" y="2060"/>
                  </a:lnTo>
                  <a:lnTo>
                    <a:pt x="2002" y="2060"/>
                  </a:lnTo>
                  <a:lnTo>
                    <a:pt x="2003" y="2060"/>
                  </a:lnTo>
                  <a:lnTo>
                    <a:pt x="2003" y="2060"/>
                  </a:lnTo>
                  <a:lnTo>
                    <a:pt x="2004" y="2060"/>
                  </a:lnTo>
                  <a:lnTo>
                    <a:pt x="2004" y="2060"/>
                  </a:lnTo>
                  <a:lnTo>
                    <a:pt x="2005" y="2060"/>
                  </a:lnTo>
                  <a:lnTo>
                    <a:pt x="2005" y="2060"/>
                  </a:lnTo>
                  <a:lnTo>
                    <a:pt x="2006" y="2060"/>
                  </a:lnTo>
                  <a:lnTo>
                    <a:pt x="2006" y="2060"/>
                  </a:lnTo>
                  <a:lnTo>
                    <a:pt x="2007" y="2060"/>
                  </a:lnTo>
                  <a:lnTo>
                    <a:pt x="2007" y="2060"/>
                  </a:lnTo>
                  <a:lnTo>
                    <a:pt x="2008" y="2060"/>
                  </a:lnTo>
                  <a:lnTo>
                    <a:pt x="2008" y="2060"/>
                  </a:lnTo>
                  <a:lnTo>
                    <a:pt x="2009" y="2060"/>
                  </a:lnTo>
                  <a:lnTo>
                    <a:pt x="2009" y="2060"/>
                  </a:lnTo>
                  <a:lnTo>
                    <a:pt x="2010" y="2060"/>
                  </a:lnTo>
                  <a:lnTo>
                    <a:pt x="2010" y="2060"/>
                  </a:lnTo>
                  <a:lnTo>
                    <a:pt x="2011" y="2060"/>
                  </a:lnTo>
                  <a:lnTo>
                    <a:pt x="2011" y="2060"/>
                  </a:lnTo>
                  <a:lnTo>
                    <a:pt x="2012" y="2060"/>
                  </a:lnTo>
                  <a:lnTo>
                    <a:pt x="2012" y="2060"/>
                  </a:lnTo>
                  <a:lnTo>
                    <a:pt x="2013" y="2060"/>
                  </a:lnTo>
                  <a:lnTo>
                    <a:pt x="2013" y="2060"/>
                  </a:lnTo>
                  <a:lnTo>
                    <a:pt x="2014" y="2060"/>
                  </a:lnTo>
                  <a:lnTo>
                    <a:pt x="2014" y="2060"/>
                  </a:lnTo>
                  <a:lnTo>
                    <a:pt x="2015" y="2060"/>
                  </a:lnTo>
                  <a:lnTo>
                    <a:pt x="2015" y="2060"/>
                  </a:lnTo>
                  <a:lnTo>
                    <a:pt x="2016" y="2060"/>
                  </a:lnTo>
                  <a:lnTo>
                    <a:pt x="2016" y="2060"/>
                  </a:lnTo>
                  <a:lnTo>
                    <a:pt x="2017" y="2060"/>
                  </a:lnTo>
                  <a:lnTo>
                    <a:pt x="2017" y="2060"/>
                  </a:lnTo>
                  <a:lnTo>
                    <a:pt x="2018" y="2060"/>
                  </a:lnTo>
                  <a:lnTo>
                    <a:pt x="2018" y="2060"/>
                  </a:lnTo>
                  <a:lnTo>
                    <a:pt x="2019" y="2060"/>
                  </a:lnTo>
                  <a:lnTo>
                    <a:pt x="2019" y="2060"/>
                  </a:lnTo>
                  <a:lnTo>
                    <a:pt x="2020" y="2060"/>
                  </a:lnTo>
                  <a:lnTo>
                    <a:pt x="2020" y="2060"/>
                  </a:lnTo>
                  <a:lnTo>
                    <a:pt x="2021" y="2060"/>
                  </a:lnTo>
                  <a:lnTo>
                    <a:pt x="2021" y="2060"/>
                  </a:lnTo>
                  <a:lnTo>
                    <a:pt x="2022" y="2060"/>
                  </a:lnTo>
                  <a:lnTo>
                    <a:pt x="2022" y="2060"/>
                  </a:lnTo>
                  <a:lnTo>
                    <a:pt x="2023" y="2060"/>
                  </a:lnTo>
                  <a:lnTo>
                    <a:pt x="2023" y="2060"/>
                  </a:lnTo>
                  <a:lnTo>
                    <a:pt x="2024" y="2060"/>
                  </a:lnTo>
                  <a:lnTo>
                    <a:pt x="2024" y="2060"/>
                  </a:lnTo>
                  <a:lnTo>
                    <a:pt x="2025" y="2060"/>
                  </a:lnTo>
                  <a:lnTo>
                    <a:pt x="2025" y="2060"/>
                  </a:lnTo>
                  <a:lnTo>
                    <a:pt x="2026" y="2060"/>
                  </a:lnTo>
                  <a:lnTo>
                    <a:pt x="2026" y="2060"/>
                  </a:lnTo>
                  <a:lnTo>
                    <a:pt x="2027" y="2060"/>
                  </a:lnTo>
                  <a:lnTo>
                    <a:pt x="2027" y="2060"/>
                  </a:lnTo>
                  <a:lnTo>
                    <a:pt x="2028" y="2060"/>
                  </a:lnTo>
                  <a:lnTo>
                    <a:pt x="2028" y="2060"/>
                  </a:lnTo>
                  <a:lnTo>
                    <a:pt x="2029" y="2060"/>
                  </a:lnTo>
                  <a:lnTo>
                    <a:pt x="2029" y="2060"/>
                  </a:lnTo>
                  <a:lnTo>
                    <a:pt x="2030" y="2060"/>
                  </a:lnTo>
                  <a:lnTo>
                    <a:pt x="2030" y="2060"/>
                  </a:lnTo>
                  <a:lnTo>
                    <a:pt x="2031" y="2060"/>
                  </a:lnTo>
                  <a:lnTo>
                    <a:pt x="2031" y="2060"/>
                  </a:lnTo>
                  <a:lnTo>
                    <a:pt x="2032" y="2060"/>
                  </a:lnTo>
                  <a:lnTo>
                    <a:pt x="2032" y="2060"/>
                  </a:lnTo>
                  <a:lnTo>
                    <a:pt x="2033" y="2060"/>
                  </a:lnTo>
                  <a:lnTo>
                    <a:pt x="2033" y="2060"/>
                  </a:lnTo>
                  <a:lnTo>
                    <a:pt x="2034" y="2060"/>
                  </a:lnTo>
                  <a:lnTo>
                    <a:pt x="2034" y="2060"/>
                  </a:lnTo>
                  <a:lnTo>
                    <a:pt x="2035" y="2060"/>
                  </a:lnTo>
                  <a:lnTo>
                    <a:pt x="2035" y="2060"/>
                  </a:lnTo>
                  <a:lnTo>
                    <a:pt x="2036" y="2060"/>
                  </a:lnTo>
                  <a:lnTo>
                    <a:pt x="2036" y="2060"/>
                  </a:lnTo>
                  <a:lnTo>
                    <a:pt x="2037" y="2060"/>
                  </a:lnTo>
                  <a:lnTo>
                    <a:pt x="2037" y="2060"/>
                  </a:lnTo>
                  <a:lnTo>
                    <a:pt x="2038" y="2060"/>
                  </a:lnTo>
                  <a:lnTo>
                    <a:pt x="2038" y="2060"/>
                  </a:lnTo>
                  <a:lnTo>
                    <a:pt x="2039" y="2060"/>
                  </a:lnTo>
                  <a:lnTo>
                    <a:pt x="2039" y="2060"/>
                  </a:lnTo>
                  <a:lnTo>
                    <a:pt x="2040" y="2060"/>
                  </a:lnTo>
                  <a:lnTo>
                    <a:pt x="2040" y="2060"/>
                  </a:lnTo>
                  <a:lnTo>
                    <a:pt x="2041" y="2060"/>
                  </a:lnTo>
                  <a:lnTo>
                    <a:pt x="2041" y="2060"/>
                  </a:lnTo>
                  <a:lnTo>
                    <a:pt x="2042" y="2060"/>
                  </a:lnTo>
                  <a:lnTo>
                    <a:pt x="2042" y="2060"/>
                  </a:lnTo>
                  <a:lnTo>
                    <a:pt x="2043" y="2060"/>
                  </a:lnTo>
                  <a:lnTo>
                    <a:pt x="2043" y="2060"/>
                  </a:lnTo>
                  <a:lnTo>
                    <a:pt x="2044" y="2060"/>
                  </a:lnTo>
                  <a:lnTo>
                    <a:pt x="2044" y="2060"/>
                  </a:lnTo>
                  <a:lnTo>
                    <a:pt x="2045" y="2060"/>
                  </a:lnTo>
                  <a:lnTo>
                    <a:pt x="2045" y="2060"/>
                  </a:lnTo>
                  <a:lnTo>
                    <a:pt x="2046" y="2060"/>
                  </a:lnTo>
                  <a:lnTo>
                    <a:pt x="2046" y="2060"/>
                  </a:lnTo>
                  <a:lnTo>
                    <a:pt x="2047" y="2060"/>
                  </a:lnTo>
                  <a:lnTo>
                    <a:pt x="2047" y="2060"/>
                  </a:lnTo>
                  <a:lnTo>
                    <a:pt x="2048" y="2060"/>
                  </a:lnTo>
                  <a:lnTo>
                    <a:pt x="2048" y="2060"/>
                  </a:lnTo>
                  <a:lnTo>
                    <a:pt x="2049" y="2060"/>
                  </a:lnTo>
                  <a:lnTo>
                    <a:pt x="2049" y="2060"/>
                  </a:lnTo>
                  <a:lnTo>
                    <a:pt x="2050" y="2060"/>
                  </a:lnTo>
                  <a:lnTo>
                    <a:pt x="2050" y="2060"/>
                  </a:lnTo>
                  <a:lnTo>
                    <a:pt x="2051" y="2060"/>
                  </a:lnTo>
                  <a:lnTo>
                    <a:pt x="2051" y="2060"/>
                  </a:lnTo>
                  <a:lnTo>
                    <a:pt x="2052" y="2060"/>
                  </a:lnTo>
                  <a:lnTo>
                    <a:pt x="2052" y="2060"/>
                  </a:lnTo>
                  <a:lnTo>
                    <a:pt x="2053" y="2060"/>
                  </a:lnTo>
                  <a:lnTo>
                    <a:pt x="2053" y="2060"/>
                  </a:lnTo>
                  <a:lnTo>
                    <a:pt x="2054" y="2060"/>
                  </a:lnTo>
                  <a:lnTo>
                    <a:pt x="2054" y="2060"/>
                  </a:lnTo>
                  <a:lnTo>
                    <a:pt x="2055" y="2060"/>
                  </a:lnTo>
                  <a:lnTo>
                    <a:pt x="2055" y="2060"/>
                  </a:lnTo>
                  <a:lnTo>
                    <a:pt x="2056" y="2060"/>
                  </a:lnTo>
                  <a:lnTo>
                    <a:pt x="2056" y="2060"/>
                  </a:lnTo>
                  <a:lnTo>
                    <a:pt x="2057" y="2060"/>
                  </a:lnTo>
                  <a:lnTo>
                    <a:pt x="2057" y="2060"/>
                  </a:lnTo>
                  <a:lnTo>
                    <a:pt x="2058" y="2060"/>
                  </a:lnTo>
                  <a:lnTo>
                    <a:pt x="2058" y="2060"/>
                  </a:lnTo>
                  <a:lnTo>
                    <a:pt x="2059" y="2060"/>
                  </a:lnTo>
                  <a:lnTo>
                    <a:pt x="2059" y="2060"/>
                  </a:lnTo>
                  <a:lnTo>
                    <a:pt x="2060" y="2060"/>
                  </a:lnTo>
                  <a:lnTo>
                    <a:pt x="2060" y="2060"/>
                  </a:lnTo>
                  <a:lnTo>
                    <a:pt x="2061" y="2060"/>
                  </a:lnTo>
                  <a:lnTo>
                    <a:pt x="2061" y="2060"/>
                  </a:lnTo>
                  <a:lnTo>
                    <a:pt x="2062" y="2060"/>
                  </a:lnTo>
                  <a:lnTo>
                    <a:pt x="2062" y="2060"/>
                  </a:lnTo>
                  <a:lnTo>
                    <a:pt x="2063" y="2060"/>
                  </a:lnTo>
                  <a:lnTo>
                    <a:pt x="2063" y="2060"/>
                  </a:lnTo>
                  <a:lnTo>
                    <a:pt x="2064" y="2060"/>
                  </a:lnTo>
                  <a:lnTo>
                    <a:pt x="2064" y="2060"/>
                  </a:lnTo>
                  <a:lnTo>
                    <a:pt x="2065" y="2060"/>
                  </a:lnTo>
                  <a:lnTo>
                    <a:pt x="2065" y="2060"/>
                  </a:lnTo>
                  <a:lnTo>
                    <a:pt x="2066" y="2060"/>
                  </a:lnTo>
                  <a:lnTo>
                    <a:pt x="2066" y="2060"/>
                  </a:lnTo>
                  <a:lnTo>
                    <a:pt x="2067" y="2060"/>
                  </a:lnTo>
                  <a:lnTo>
                    <a:pt x="2067" y="2060"/>
                  </a:lnTo>
                  <a:lnTo>
                    <a:pt x="2068" y="2060"/>
                  </a:lnTo>
                  <a:lnTo>
                    <a:pt x="2068" y="2060"/>
                  </a:lnTo>
                  <a:lnTo>
                    <a:pt x="2069" y="2060"/>
                  </a:lnTo>
                  <a:lnTo>
                    <a:pt x="2069" y="2060"/>
                  </a:lnTo>
                  <a:lnTo>
                    <a:pt x="2070" y="2060"/>
                  </a:lnTo>
                  <a:lnTo>
                    <a:pt x="2070" y="2060"/>
                  </a:lnTo>
                  <a:lnTo>
                    <a:pt x="2071" y="2060"/>
                  </a:lnTo>
                  <a:lnTo>
                    <a:pt x="2071" y="2060"/>
                  </a:lnTo>
                  <a:lnTo>
                    <a:pt x="2072" y="2060"/>
                  </a:lnTo>
                  <a:lnTo>
                    <a:pt x="2072" y="2060"/>
                  </a:lnTo>
                  <a:lnTo>
                    <a:pt x="2073" y="2060"/>
                  </a:lnTo>
                  <a:lnTo>
                    <a:pt x="2073" y="2060"/>
                  </a:lnTo>
                  <a:lnTo>
                    <a:pt x="2074" y="2060"/>
                  </a:lnTo>
                  <a:lnTo>
                    <a:pt x="2074" y="2060"/>
                  </a:lnTo>
                  <a:lnTo>
                    <a:pt x="2075" y="2060"/>
                  </a:lnTo>
                  <a:lnTo>
                    <a:pt x="2075" y="2060"/>
                  </a:lnTo>
                  <a:lnTo>
                    <a:pt x="2076" y="2060"/>
                  </a:lnTo>
                  <a:lnTo>
                    <a:pt x="2076" y="2060"/>
                  </a:lnTo>
                  <a:lnTo>
                    <a:pt x="2077" y="2060"/>
                  </a:lnTo>
                  <a:lnTo>
                    <a:pt x="2077" y="2060"/>
                  </a:lnTo>
                  <a:lnTo>
                    <a:pt x="2078" y="2060"/>
                  </a:lnTo>
                  <a:lnTo>
                    <a:pt x="2078" y="2060"/>
                  </a:lnTo>
                  <a:lnTo>
                    <a:pt x="2079" y="2060"/>
                  </a:lnTo>
                  <a:lnTo>
                    <a:pt x="2079" y="2060"/>
                  </a:lnTo>
                  <a:lnTo>
                    <a:pt x="2080" y="2060"/>
                  </a:lnTo>
                  <a:lnTo>
                    <a:pt x="2080" y="2060"/>
                  </a:lnTo>
                  <a:lnTo>
                    <a:pt x="2081" y="2060"/>
                  </a:lnTo>
                  <a:lnTo>
                    <a:pt x="2081" y="2060"/>
                  </a:lnTo>
                  <a:lnTo>
                    <a:pt x="2082" y="2060"/>
                  </a:lnTo>
                  <a:lnTo>
                    <a:pt x="2082" y="2060"/>
                  </a:lnTo>
                  <a:lnTo>
                    <a:pt x="2083" y="2060"/>
                  </a:lnTo>
                  <a:lnTo>
                    <a:pt x="2083" y="2060"/>
                  </a:lnTo>
                  <a:lnTo>
                    <a:pt x="2084" y="2060"/>
                  </a:lnTo>
                  <a:lnTo>
                    <a:pt x="2084" y="2060"/>
                  </a:lnTo>
                  <a:lnTo>
                    <a:pt x="2085" y="2060"/>
                  </a:lnTo>
                  <a:lnTo>
                    <a:pt x="2085" y="2060"/>
                  </a:lnTo>
                  <a:lnTo>
                    <a:pt x="2086" y="2060"/>
                  </a:lnTo>
                  <a:lnTo>
                    <a:pt x="2086" y="2060"/>
                  </a:lnTo>
                  <a:lnTo>
                    <a:pt x="2087" y="2060"/>
                  </a:lnTo>
                  <a:lnTo>
                    <a:pt x="2087" y="2060"/>
                  </a:lnTo>
                  <a:lnTo>
                    <a:pt x="2088" y="2060"/>
                  </a:lnTo>
                  <a:lnTo>
                    <a:pt x="2088" y="2060"/>
                  </a:lnTo>
                  <a:lnTo>
                    <a:pt x="2089" y="2060"/>
                  </a:lnTo>
                  <a:lnTo>
                    <a:pt x="2089" y="2060"/>
                  </a:lnTo>
                  <a:lnTo>
                    <a:pt x="2090" y="2060"/>
                  </a:lnTo>
                  <a:lnTo>
                    <a:pt x="2090" y="2060"/>
                  </a:lnTo>
                  <a:lnTo>
                    <a:pt x="2091" y="2060"/>
                  </a:lnTo>
                  <a:lnTo>
                    <a:pt x="2091" y="2060"/>
                  </a:lnTo>
                  <a:lnTo>
                    <a:pt x="2092" y="2060"/>
                  </a:lnTo>
                  <a:lnTo>
                    <a:pt x="2092" y="2060"/>
                  </a:lnTo>
                  <a:lnTo>
                    <a:pt x="2093" y="2060"/>
                  </a:lnTo>
                  <a:lnTo>
                    <a:pt x="2093" y="2060"/>
                  </a:lnTo>
                  <a:lnTo>
                    <a:pt x="2094" y="2060"/>
                  </a:lnTo>
                  <a:lnTo>
                    <a:pt x="2094" y="2060"/>
                  </a:lnTo>
                  <a:lnTo>
                    <a:pt x="2095" y="2060"/>
                  </a:lnTo>
                  <a:lnTo>
                    <a:pt x="2095" y="2060"/>
                  </a:lnTo>
                  <a:lnTo>
                    <a:pt x="2096" y="2060"/>
                  </a:lnTo>
                  <a:lnTo>
                    <a:pt x="2096" y="2060"/>
                  </a:lnTo>
                  <a:lnTo>
                    <a:pt x="2097" y="2060"/>
                  </a:lnTo>
                  <a:lnTo>
                    <a:pt x="2097" y="2060"/>
                  </a:lnTo>
                  <a:lnTo>
                    <a:pt x="2098" y="2060"/>
                  </a:lnTo>
                  <a:lnTo>
                    <a:pt x="2098" y="2060"/>
                  </a:lnTo>
                  <a:lnTo>
                    <a:pt x="2099" y="2060"/>
                  </a:lnTo>
                  <a:lnTo>
                    <a:pt x="2099" y="2060"/>
                  </a:lnTo>
                  <a:lnTo>
                    <a:pt x="2100" y="2060"/>
                  </a:lnTo>
                  <a:lnTo>
                    <a:pt x="2100" y="2060"/>
                  </a:lnTo>
                  <a:lnTo>
                    <a:pt x="2101" y="2060"/>
                  </a:lnTo>
                  <a:lnTo>
                    <a:pt x="2101" y="2060"/>
                  </a:lnTo>
                  <a:lnTo>
                    <a:pt x="2102" y="2060"/>
                  </a:lnTo>
                  <a:lnTo>
                    <a:pt x="2102" y="2060"/>
                  </a:lnTo>
                  <a:lnTo>
                    <a:pt x="2103" y="2060"/>
                  </a:lnTo>
                  <a:lnTo>
                    <a:pt x="2103" y="2060"/>
                  </a:lnTo>
                  <a:lnTo>
                    <a:pt x="2104" y="2060"/>
                  </a:lnTo>
                  <a:lnTo>
                    <a:pt x="2104" y="2060"/>
                  </a:lnTo>
                  <a:lnTo>
                    <a:pt x="2105" y="2060"/>
                  </a:lnTo>
                  <a:lnTo>
                    <a:pt x="2105" y="2060"/>
                  </a:lnTo>
                  <a:lnTo>
                    <a:pt x="2106" y="2060"/>
                  </a:lnTo>
                  <a:lnTo>
                    <a:pt x="2106" y="2060"/>
                  </a:lnTo>
                  <a:lnTo>
                    <a:pt x="2107" y="2060"/>
                  </a:lnTo>
                  <a:lnTo>
                    <a:pt x="2107" y="2060"/>
                  </a:lnTo>
                  <a:lnTo>
                    <a:pt x="2108" y="2060"/>
                  </a:lnTo>
                  <a:lnTo>
                    <a:pt x="2108" y="2060"/>
                  </a:lnTo>
                  <a:lnTo>
                    <a:pt x="2109" y="2060"/>
                  </a:lnTo>
                  <a:lnTo>
                    <a:pt x="2109" y="2060"/>
                  </a:lnTo>
                  <a:lnTo>
                    <a:pt x="2110" y="2060"/>
                  </a:lnTo>
                  <a:lnTo>
                    <a:pt x="2110" y="2060"/>
                  </a:lnTo>
                  <a:lnTo>
                    <a:pt x="2111" y="2060"/>
                  </a:lnTo>
                  <a:lnTo>
                    <a:pt x="2111" y="2060"/>
                  </a:lnTo>
                  <a:lnTo>
                    <a:pt x="2112" y="2060"/>
                  </a:lnTo>
                  <a:lnTo>
                    <a:pt x="2112" y="2060"/>
                  </a:lnTo>
                  <a:lnTo>
                    <a:pt x="2113" y="2060"/>
                  </a:lnTo>
                  <a:lnTo>
                    <a:pt x="2113" y="2060"/>
                  </a:lnTo>
                  <a:lnTo>
                    <a:pt x="2114" y="2060"/>
                  </a:lnTo>
                  <a:lnTo>
                    <a:pt x="2114" y="2060"/>
                  </a:lnTo>
                  <a:lnTo>
                    <a:pt x="2115" y="2060"/>
                  </a:lnTo>
                  <a:lnTo>
                    <a:pt x="2115" y="2060"/>
                  </a:lnTo>
                  <a:lnTo>
                    <a:pt x="2116" y="2060"/>
                  </a:lnTo>
                  <a:lnTo>
                    <a:pt x="2116" y="2060"/>
                  </a:lnTo>
                  <a:lnTo>
                    <a:pt x="2117" y="2060"/>
                  </a:lnTo>
                  <a:lnTo>
                    <a:pt x="2117" y="2060"/>
                  </a:lnTo>
                  <a:lnTo>
                    <a:pt x="2118" y="2060"/>
                  </a:lnTo>
                  <a:lnTo>
                    <a:pt x="2118" y="2060"/>
                  </a:lnTo>
                  <a:lnTo>
                    <a:pt x="2119" y="2060"/>
                  </a:lnTo>
                  <a:lnTo>
                    <a:pt x="2119" y="2060"/>
                  </a:lnTo>
                  <a:lnTo>
                    <a:pt x="2120" y="2060"/>
                  </a:lnTo>
                  <a:lnTo>
                    <a:pt x="2120" y="2060"/>
                  </a:lnTo>
                  <a:lnTo>
                    <a:pt x="2121" y="2060"/>
                  </a:lnTo>
                  <a:lnTo>
                    <a:pt x="2121" y="2060"/>
                  </a:lnTo>
                  <a:lnTo>
                    <a:pt x="2122" y="2060"/>
                  </a:lnTo>
                  <a:lnTo>
                    <a:pt x="2122" y="2060"/>
                  </a:lnTo>
                  <a:lnTo>
                    <a:pt x="2123" y="2060"/>
                  </a:lnTo>
                  <a:lnTo>
                    <a:pt x="2123" y="2060"/>
                  </a:lnTo>
                  <a:lnTo>
                    <a:pt x="2124" y="2060"/>
                  </a:lnTo>
                  <a:lnTo>
                    <a:pt x="2124" y="2060"/>
                  </a:lnTo>
                  <a:lnTo>
                    <a:pt x="2125" y="2060"/>
                  </a:lnTo>
                  <a:lnTo>
                    <a:pt x="2125" y="2060"/>
                  </a:lnTo>
                  <a:lnTo>
                    <a:pt x="2126" y="2060"/>
                  </a:lnTo>
                  <a:lnTo>
                    <a:pt x="2126" y="2060"/>
                  </a:lnTo>
                  <a:lnTo>
                    <a:pt x="2127" y="2060"/>
                  </a:lnTo>
                  <a:lnTo>
                    <a:pt x="2127" y="2060"/>
                  </a:lnTo>
                  <a:lnTo>
                    <a:pt x="2128" y="2060"/>
                  </a:lnTo>
                  <a:lnTo>
                    <a:pt x="2128" y="2060"/>
                  </a:lnTo>
                  <a:lnTo>
                    <a:pt x="2129" y="2060"/>
                  </a:lnTo>
                  <a:lnTo>
                    <a:pt x="2129" y="2060"/>
                  </a:lnTo>
                  <a:lnTo>
                    <a:pt x="2130" y="2060"/>
                  </a:lnTo>
                  <a:lnTo>
                    <a:pt x="2130" y="2060"/>
                  </a:lnTo>
                  <a:lnTo>
                    <a:pt x="2131" y="2060"/>
                  </a:lnTo>
                  <a:lnTo>
                    <a:pt x="2131" y="2060"/>
                  </a:lnTo>
                  <a:lnTo>
                    <a:pt x="2132" y="2060"/>
                  </a:lnTo>
                  <a:lnTo>
                    <a:pt x="2132" y="2060"/>
                  </a:lnTo>
                  <a:lnTo>
                    <a:pt x="2133" y="2060"/>
                  </a:lnTo>
                  <a:lnTo>
                    <a:pt x="2133" y="2060"/>
                  </a:lnTo>
                  <a:lnTo>
                    <a:pt x="2134" y="2060"/>
                  </a:lnTo>
                  <a:lnTo>
                    <a:pt x="2134" y="2060"/>
                  </a:lnTo>
                  <a:lnTo>
                    <a:pt x="2135" y="2060"/>
                  </a:lnTo>
                  <a:lnTo>
                    <a:pt x="2135" y="2060"/>
                  </a:lnTo>
                  <a:lnTo>
                    <a:pt x="2136" y="2060"/>
                  </a:lnTo>
                  <a:lnTo>
                    <a:pt x="2136" y="2060"/>
                  </a:lnTo>
                  <a:lnTo>
                    <a:pt x="2137" y="2060"/>
                  </a:lnTo>
                  <a:lnTo>
                    <a:pt x="2137" y="2060"/>
                  </a:lnTo>
                  <a:lnTo>
                    <a:pt x="2138" y="2060"/>
                  </a:lnTo>
                  <a:lnTo>
                    <a:pt x="2138" y="2060"/>
                  </a:lnTo>
                  <a:lnTo>
                    <a:pt x="2139" y="2060"/>
                  </a:lnTo>
                  <a:lnTo>
                    <a:pt x="2139" y="2060"/>
                  </a:lnTo>
                  <a:lnTo>
                    <a:pt x="2140" y="2060"/>
                  </a:lnTo>
                  <a:lnTo>
                    <a:pt x="2140" y="2060"/>
                  </a:lnTo>
                  <a:lnTo>
                    <a:pt x="2141" y="2060"/>
                  </a:lnTo>
                  <a:lnTo>
                    <a:pt x="2141" y="2060"/>
                  </a:lnTo>
                  <a:lnTo>
                    <a:pt x="2142" y="2060"/>
                  </a:lnTo>
                  <a:lnTo>
                    <a:pt x="2142" y="2060"/>
                  </a:lnTo>
                  <a:lnTo>
                    <a:pt x="2143" y="2060"/>
                  </a:lnTo>
                  <a:lnTo>
                    <a:pt x="2143" y="2060"/>
                  </a:lnTo>
                  <a:lnTo>
                    <a:pt x="2144" y="2060"/>
                  </a:lnTo>
                  <a:lnTo>
                    <a:pt x="2144" y="2060"/>
                  </a:lnTo>
                  <a:lnTo>
                    <a:pt x="2145" y="2060"/>
                  </a:lnTo>
                  <a:lnTo>
                    <a:pt x="2145" y="2060"/>
                  </a:lnTo>
                  <a:lnTo>
                    <a:pt x="2146" y="2060"/>
                  </a:lnTo>
                  <a:lnTo>
                    <a:pt x="2146" y="2060"/>
                  </a:lnTo>
                  <a:lnTo>
                    <a:pt x="2147" y="2060"/>
                  </a:lnTo>
                  <a:lnTo>
                    <a:pt x="2147" y="2060"/>
                  </a:lnTo>
                  <a:lnTo>
                    <a:pt x="2148" y="2060"/>
                  </a:lnTo>
                  <a:lnTo>
                    <a:pt x="2148" y="2060"/>
                  </a:lnTo>
                  <a:lnTo>
                    <a:pt x="2149" y="2060"/>
                  </a:lnTo>
                  <a:lnTo>
                    <a:pt x="2149" y="2060"/>
                  </a:lnTo>
                  <a:lnTo>
                    <a:pt x="2150" y="2060"/>
                  </a:lnTo>
                  <a:lnTo>
                    <a:pt x="2150" y="2060"/>
                  </a:lnTo>
                  <a:lnTo>
                    <a:pt x="2151" y="2060"/>
                  </a:lnTo>
                  <a:lnTo>
                    <a:pt x="2151" y="2060"/>
                  </a:lnTo>
                  <a:lnTo>
                    <a:pt x="2152" y="2060"/>
                  </a:lnTo>
                  <a:lnTo>
                    <a:pt x="2152" y="2060"/>
                  </a:lnTo>
                  <a:lnTo>
                    <a:pt x="2153" y="2060"/>
                  </a:lnTo>
                  <a:lnTo>
                    <a:pt x="2153" y="2060"/>
                  </a:lnTo>
                  <a:lnTo>
                    <a:pt x="2154" y="2060"/>
                  </a:lnTo>
                  <a:lnTo>
                    <a:pt x="2154" y="2060"/>
                  </a:lnTo>
                  <a:lnTo>
                    <a:pt x="2155" y="2060"/>
                  </a:lnTo>
                  <a:lnTo>
                    <a:pt x="2155" y="2060"/>
                  </a:lnTo>
                  <a:lnTo>
                    <a:pt x="2156" y="2060"/>
                  </a:lnTo>
                  <a:lnTo>
                    <a:pt x="2156" y="2060"/>
                  </a:lnTo>
                  <a:lnTo>
                    <a:pt x="2157" y="2060"/>
                  </a:lnTo>
                  <a:lnTo>
                    <a:pt x="2157" y="2060"/>
                  </a:lnTo>
                  <a:lnTo>
                    <a:pt x="2158" y="2060"/>
                  </a:lnTo>
                  <a:lnTo>
                    <a:pt x="2158" y="2060"/>
                  </a:lnTo>
                  <a:lnTo>
                    <a:pt x="2159" y="2060"/>
                  </a:lnTo>
                  <a:lnTo>
                    <a:pt x="2159" y="2060"/>
                  </a:lnTo>
                  <a:lnTo>
                    <a:pt x="2160" y="2060"/>
                  </a:lnTo>
                  <a:lnTo>
                    <a:pt x="2160" y="2060"/>
                  </a:lnTo>
                  <a:lnTo>
                    <a:pt x="2161" y="2060"/>
                  </a:lnTo>
                  <a:lnTo>
                    <a:pt x="2161" y="2060"/>
                  </a:lnTo>
                  <a:lnTo>
                    <a:pt x="2162" y="2060"/>
                  </a:lnTo>
                  <a:lnTo>
                    <a:pt x="2162" y="2060"/>
                  </a:lnTo>
                  <a:lnTo>
                    <a:pt x="2163" y="2060"/>
                  </a:lnTo>
                  <a:lnTo>
                    <a:pt x="2163" y="2060"/>
                  </a:lnTo>
                  <a:lnTo>
                    <a:pt x="2164" y="2060"/>
                  </a:lnTo>
                  <a:lnTo>
                    <a:pt x="2164" y="2060"/>
                  </a:lnTo>
                  <a:lnTo>
                    <a:pt x="2165" y="2060"/>
                  </a:lnTo>
                  <a:lnTo>
                    <a:pt x="2165" y="2060"/>
                  </a:lnTo>
                  <a:lnTo>
                    <a:pt x="2166" y="2060"/>
                  </a:lnTo>
                  <a:lnTo>
                    <a:pt x="2166" y="2060"/>
                  </a:lnTo>
                  <a:lnTo>
                    <a:pt x="2167" y="2060"/>
                  </a:lnTo>
                  <a:lnTo>
                    <a:pt x="2167" y="2060"/>
                  </a:lnTo>
                  <a:lnTo>
                    <a:pt x="2168" y="2060"/>
                  </a:lnTo>
                  <a:lnTo>
                    <a:pt x="2168" y="2060"/>
                  </a:lnTo>
                  <a:lnTo>
                    <a:pt x="2169" y="2060"/>
                  </a:lnTo>
                  <a:lnTo>
                    <a:pt x="2169" y="2060"/>
                  </a:lnTo>
                  <a:lnTo>
                    <a:pt x="2170" y="2060"/>
                  </a:lnTo>
                  <a:lnTo>
                    <a:pt x="2170" y="2060"/>
                  </a:lnTo>
                  <a:lnTo>
                    <a:pt x="2171" y="2060"/>
                  </a:lnTo>
                  <a:lnTo>
                    <a:pt x="2171" y="2060"/>
                  </a:lnTo>
                  <a:lnTo>
                    <a:pt x="2172" y="2060"/>
                  </a:lnTo>
                  <a:lnTo>
                    <a:pt x="2172" y="2060"/>
                  </a:lnTo>
                  <a:lnTo>
                    <a:pt x="2173" y="2060"/>
                  </a:lnTo>
                  <a:lnTo>
                    <a:pt x="2173" y="2060"/>
                  </a:lnTo>
                  <a:lnTo>
                    <a:pt x="2174" y="2060"/>
                  </a:lnTo>
                  <a:lnTo>
                    <a:pt x="2174" y="2060"/>
                  </a:lnTo>
                  <a:lnTo>
                    <a:pt x="2175" y="2060"/>
                  </a:lnTo>
                  <a:lnTo>
                    <a:pt x="2175" y="2060"/>
                  </a:lnTo>
                  <a:lnTo>
                    <a:pt x="2176" y="2060"/>
                  </a:lnTo>
                  <a:lnTo>
                    <a:pt x="2176" y="2060"/>
                  </a:lnTo>
                  <a:lnTo>
                    <a:pt x="2177" y="2060"/>
                  </a:lnTo>
                  <a:lnTo>
                    <a:pt x="2177" y="2060"/>
                  </a:lnTo>
                  <a:lnTo>
                    <a:pt x="2178" y="2060"/>
                  </a:lnTo>
                  <a:lnTo>
                    <a:pt x="2178" y="2060"/>
                  </a:lnTo>
                  <a:lnTo>
                    <a:pt x="2179" y="2060"/>
                  </a:lnTo>
                  <a:lnTo>
                    <a:pt x="2179" y="2060"/>
                  </a:lnTo>
                  <a:lnTo>
                    <a:pt x="2180" y="2060"/>
                  </a:lnTo>
                  <a:lnTo>
                    <a:pt x="2180" y="2060"/>
                  </a:lnTo>
                  <a:lnTo>
                    <a:pt x="2181" y="2060"/>
                  </a:lnTo>
                  <a:lnTo>
                    <a:pt x="2181" y="2060"/>
                  </a:lnTo>
                  <a:lnTo>
                    <a:pt x="2182" y="2060"/>
                  </a:lnTo>
                  <a:lnTo>
                    <a:pt x="2182" y="2060"/>
                  </a:lnTo>
                  <a:lnTo>
                    <a:pt x="2183" y="2060"/>
                  </a:lnTo>
                  <a:lnTo>
                    <a:pt x="2183" y="2060"/>
                  </a:lnTo>
                  <a:lnTo>
                    <a:pt x="2184" y="2060"/>
                  </a:lnTo>
                  <a:lnTo>
                    <a:pt x="2184" y="2060"/>
                  </a:lnTo>
                  <a:lnTo>
                    <a:pt x="2185" y="2060"/>
                  </a:lnTo>
                  <a:lnTo>
                    <a:pt x="2185" y="2060"/>
                  </a:lnTo>
                  <a:lnTo>
                    <a:pt x="2186" y="2060"/>
                  </a:lnTo>
                  <a:lnTo>
                    <a:pt x="2186" y="2060"/>
                  </a:lnTo>
                  <a:lnTo>
                    <a:pt x="2187" y="2060"/>
                  </a:lnTo>
                  <a:lnTo>
                    <a:pt x="2187" y="2060"/>
                  </a:lnTo>
                  <a:lnTo>
                    <a:pt x="2188" y="2060"/>
                  </a:lnTo>
                  <a:lnTo>
                    <a:pt x="2188" y="2060"/>
                  </a:lnTo>
                  <a:lnTo>
                    <a:pt x="2189" y="2060"/>
                  </a:lnTo>
                  <a:lnTo>
                    <a:pt x="2189" y="2060"/>
                  </a:lnTo>
                  <a:lnTo>
                    <a:pt x="2190" y="2060"/>
                  </a:lnTo>
                  <a:lnTo>
                    <a:pt x="2190" y="2060"/>
                  </a:lnTo>
                  <a:lnTo>
                    <a:pt x="2191" y="2060"/>
                  </a:lnTo>
                  <a:lnTo>
                    <a:pt x="2191" y="2060"/>
                  </a:lnTo>
                  <a:lnTo>
                    <a:pt x="2192" y="2060"/>
                  </a:lnTo>
                  <a:lnTo>
                    <a:pt x="2192" y="2060"/>
                  </a:lnTo>
                  <a:lnTo>
                    <a:pt x="2193" y="2060"/>
                  </a:lnTo>
                  <a:lnTo>
                    <a:pt x="2193" y="2060"/>
                  </a:lnTo>
                  <a:lnTo>
                    <a:pt x="2194" y="2060"/>
                  </a:lnTo>
                  <a:lnTo>
                    <a:pt x="2194" y="2060"/>
                  </a:lnTo>
                  <a:lnTo>
                    <a:pt x="2195" y="2060"/>
                  </a:lnTo>
                  <a:lnTo>
                    <a:pt x="2195" y="2060"/>
                  </a:lnTo>
                  <a:lnTo>
                    <a:pt x="2196" y="2060"/>
                  </a:lnTo>
                  <a:lnTo>
                    <a:pt x="2196" y="2060"/>
                  </a:lnTo>
                  <a:lnTo>
                    <a:pt x="2197" y="2060"/>
                  </a:lnTo>
                  <a:lnTo>
                    <a:pt x="2197" y="2060"/>
                  </a:lnTo>
                  <a:lnTo>
                    <a:pt x="2198" y="2060"/>
                  </a:lnTo>
                  <a:lnTo>
                    <a:pt x="2198" y="2060"/>
                  </a:lnTo>
                  <a:lnTo>
                    <a:pt x="2199" y="2060"/>
                  </a:lnTo>
                  <a:lnTo>
                    <a:pt x="2199" y="2060"/>
                  </a:lnTo>
                  <a:lnTo>
                    <a:pt x="2200" y="2060"/>
                  </a:lnTo>
                  <a:lnTo>
                    <a:pt x="2200" y="2060"/>
                  </a:lnTo>
                  <a:lnTo>
                    <a:pt x="2201" y="2060"/>
                  </a:lnTo>
                  <a:lnTo>
                    <a:pt x="2201" y="2060"/>
                  </a:lnTo>
                  <a:lnTo>
                    <a:pt x="2202" y="2060"/>
                  </a:lnTo>
                  <a:lnTo>
                    <a:pt x="2202" y="2060"/>
                  </a:lnTo>
                  <a:lnTo>
                    <a:pt x="2203" y="2060"/>
                  </a:lnTo>
                  <a:lnTo>
                    <a:pt x="2203" y="2060"/>
                  </a:lnTo>
                  <a:lnTo>
                    <a:pt x="2204" y="2060"/>
                  </a:lnTo>
                  <a:lnTo>
                    <a:pt x="2204" y="2060"/>
                  </a:lnTo>
                  <a:lnTo>
                    <a:pt x="2205" y="2060"/>
                  </a:lnTo>
                  <a:lnTo>
                    <a:pt x="2205" y="2060"/>
                  </a:lnTo>
                  <a:lnTo>
                    <a:pt x="2206" y="2060"/>
                  </a:lnTo>
                  <a:lnTo>
                    <a:pt x="2206" y="2060"/>
                  </a:lnTo>
                  <a:lnTo>
                    <a:pt x="2207" y="2060"/>
                  </a:lnTo>
                  <a:lnTo>
                    <a:pt x="2207" y="2060"/>
                  </a:lnTo>
                  <a:lnTo>
                    <a:pt x="2208" y="2060"/>
                  </a:lnTo>
                  <a:lnTo>
                    <a:pt x="2208" y="2060"/>
                  </a:lnTo>
                  <a:lnTo>
                    <a:pt x="2209" y="2060"/>
                  </a:lnTo>
                  <a:lnTo>
                    <a:pt x="2209" y="2060"/>
                  </a:lnTo>
                  <a:lnTo>
                    <a:pt x="2210" y="2060"/>
                  </a:lnTo>
                  <a:lnTo>
                    <a:pt x="2210" y="2060"/>
                  </a:lnTo>
                  <a:lnTo>
                    <a:pt x="2211" y="2060"/>
                  </a:lnTo>
                  <a:lnTo>
                    <a:pt x="2211" y="2060"/>
                  </a:lnTo>
                  <a:lnTo>
                    <a:pt x="2212" y="2060"/>
                  </a:lnTo>
                  <a:lnTo>
                    <a:pt x="2212" y="2060"/>
                  </a:lnTo>
                  <a:lnTo>
                    <a:pt x="2213" y="2060"/>
                  </a:lnTo>
                  <a:lnTo>
                    <a:pt x="2213" y="2060"/>
                  </a:lnTo>
                  <a:lnTo>
                    <a:pt x="2214" y="2060"/>
                  </a:lnTo>
                  <a:lnTo>
                    <a:pt x="2214" y="2060"/>
                  </a:lnTo>
                  <a:lnTo>
                    <a:pt x="2215" y="2060"/>
                  </a:lnTo>
                  <a:lnTo>
                    <a:pt x="2215" y="2060"/>
                  </a:lnTo>
                  <a:lnTo>
                    <a:pt x="2216" y="2060"/>
                  </a:lnTo>
                  <a:lnTo>
                    <a:pt x="2216" y="2060"/>
                  </a:lnTo>
                  <a:lnTo>
                    <a:pt x="2217" y="2060"/>
                  </a:lnTo>
                  <a:lnTo>
                    <a:pt x="2217" y="2060"/>
                  </a:lnTo>
                  <a:lnTo>
                    <a:pt x="2218" y="2060"/>
                  </a:lnTo>
                  <a:lnTo>
                    <a:pt x="2218" y="2060"/>
                  </a:lnTo>
                  <a:lnTo>
                    <a:pt x="2219" y="2060"/>
                  </a:lnTo>
                  <a:lnTo>
                    <a:pt x="2219" y="2060"/>
                  </a:lnTo>
                  <a:lnTo>
                    <a:pt x="2220" y="2060"/>
                  </a:lnTo>
                  <a:lnTo>
                    <a:pt x="2220" y="2060"/>
                  </a:lnTo>
                  <a:lnTo>
                    <a:pt x="2221" y="2060"/>
                  </a:lnTo>
                  <a:lnTo>
                    <a:pt x="2221" y="2060"/>
                  </a:lnTo>
                  <a:lnTo>
                    <a:pt x="2222" y="2060"/>
                  </a:lnTo>
                  <a:lnTo>
                    <a:pt x="2222" y="2060"/>
                  </a:lnTo>
                  <a:lnTo>
                    <a:pt x="2223" y="2060"/>
                  </a:lnTo>
                  <a:lnTo>
                    <a:pt x="2223" y="2060"/>
                  </a:lnTo>
                  <a:lnTo>
                    <a:pt x="2224" y="2060"/>
                  </a:lnTo>
                  <a:lnTo>
                    <a:pt x="2224" y="2060"/>
                  </a:lnTo>
                  <a:lnTo>
                    <a:pt x="2225" y="2060"/>
                  </a:lnTo>
                  <a:lnTo>
                    <a:pt x="2225" y="2060"/>
                  </a:lnTo>
                  <a:lnTo>
                    <a:pt x="2226" y="2060"/>
                  </a:lnTo>
                  <a:lnTo>
                    <a:pt x="2226" y="2060"/>
                  </a:lnTo>
                  <a:lnTo>
                    <a:pt x="2227" y="2060"/>
                  </a:lnTo>
                  <a:lnTo>
                    <a:pt x="2227" y="2060"/>
                  </a:lnTo>
                  <a:lnTo>
                    <a:pt x="2228" y="2060"/>
                  </a:lnTo>
                  <a:lnTo>
                    <a:pt x="2228" y="2060"/>
                  </a:lnTo>
                  <a:lnTo>
                    <a:pt x="2229" y="2060"/>
                  </a:lnTo>
                  <a:lnTo>
                    <a:pt x="2229" y="2060"/>
                  </a:lnTo>
                  <a:lnTo>
                    <a:pt x="2230" y="2060"/>
                  </a:lnTo>
                  <a:lnTo>
                    <a:pt x="2230" y="2060"/>
                  </a:lnTo>
                  <a:lnTo>
                    <a:pt x="2231" y="2060"/>
                  </a:lnTo>
                  <a:lnTo>
                    <a:pt x="2231" y="2060"/>
                  </a:lnTo>
                  <a:lnTo>
                    <a:pt x="2232" y="2060"/>
                  </a:lnTo>
                  <a:lnTo>
                    <a:pt x="2232" y="2060"/>
                  </a:lnTo>
                  <a:lnTo>
                    <a:pt x="2233" y="2060"/>
                  </a:lnTo>
                  <a:lnTo>
                    <a:pt x="2233" y="2060"/>
                  </a:lnTo>
                  <a:lnTo>
                    <a:pt x="2234" y="2060"/>
                  </a:lnTo>
                  <a:lnTo>
                    <a:pt x="2234" y="2060"/>
                  </a:lnTo>
                  <a:lnTo>
                    <a:pt x="2235" y="2060"/>
                  </a:lnTo>
                  <a:lnTo>
                    <a:pt x="2235" y="2060"/>
                  </a:lnTo>
                  <a:lnTo>
                    <a:pt x="2236" y="2060"/>
                  </a:lnTo>
                  <a:lnTo>
                    <a:pt x="2236" y="2060"/>
                  </a:lnTo>
                  <a:lnTo>
                    <a:pt x="2237" y="2060"/>
                  </a:lnTo>
                  <a:lnTo>
                    <a:pt x="2237" y="2060"/>
                  </a:lnTo>
                  <a:lnTo>
                    <a:pt x="2238" y="2060"/>
                  </a:lnTo>
                  <a:lnTo>
                    <a:pt x="2238" y="2060"/>
                  </a:lnTo>
                  <a:lnTo>
                    <a:pt x="2239" y="2060"/>
                  </a:lnTo>
                  <a:lnTo>
                    <a:pt x="2239" y="2060"/>
                  </a:lnTo>
                  <a:lnTo>
                    <a:pt x="2240" y="2060"/>
                  </a:lnTo>
                  <a:lnTo>
                    <a:pt x="2240" y="2060"/>
                  </a:lnTo>
                  <a:lnTo>
                    <a:pt x="2241" y="2060"/>
                  </a:lnTo>
                  <a:lnTo>
                    <a:pt x="2241" y="2060"/>
                  </a:lnTo>
                  <a:lnTo>
                    <a:pt x="2242" y="2060"/>
                  </a:lnTo>
                  <a:lnTo>
                    <a:pt x="2242" y="2060"/>
                  </a:lnTo>
                  <a:lnTo>
                    <a:pt x="2243" y="2060"/>
                  </a:lnTo>
                  <a:lnTo>
                    <a:pt x="2243" y="2060"/>
                  </a:lnTo>
                  <a:lnTo>
                    <a:pt x="2244" y="2060"/>
                  </a:lnTo>
                  <a:lnTo>
                    <a:pt x="2244" y="2060"/>
                  </a:lnTo>
                  <a:lnTo>
                    <a:pt x="2245" y="2060"/>
                  </a:lnTo>
                  <a:lnTo>
                    <a:pt x="2245" y="2060"/>
                  </a:lnTo>
                  <a:lnTo>
                    <a:pt x="2246" y="2060"/>
                  </a:lnTo>
                  <a:lnTo>
                    <a:pt x="2246" y="2060"/>
                  </a:lnTo>
                  <a:lnTo>
                    <a:pt x="2247" y="2060"/>
                  </a:lnTo>
                  <a:lnTo>
                    <a:pt x="2247" y="2060"/>
                  </a:lnTo>
                  <a:lnTo>
                    <a:pt x="2248" y="2060"/>
                  </a:lnTo>
                  <a:lnTo>
                    <a:pt x="2248" y="2060"/>
                  </a:lnTo>
                  <a:lnTo>
                    <a:pt x="2249" y="2060"/>
                  </a:lnTo>
                  <a:lnTo>
                    <a:pt x="2249" y="2060"/>
                  </a:lnTo>
                  <a:lnTo>
                    <a:pt x="2250" y="2060"/>
                  </a:lnTo>
                  <a:lnTo>
                    <a:pt x="2250" y="2060"/>
                  </a:lnTo>
                  <a:lnTo>
                    <a:pt x="2251" y="2060"/>
                  </a:lnTo>
                  <a:lnTo>
                    <a:pt x="2251" y="2060"/>
                  </a:lnTo>
                  <a:lnTo>
                    <a:pt x="2252" y="2060"/>
                  </a:lnTo>
                  <a:lnTo>
                    <a:pt x="2252" y="2060"/>
                  </a:lnTo>
                  <a:lnTo>
                    <a:pt x="2253" y="2060"/>
                  </a:lnTo>
                  <a:lnTo>
                    <a:pt x="2253" y="2060"/>
                  </a:lnTo>
                  <a:lnTo>
                    <a:pt x="2254" y="2060"/>
                  </a:lnTo>
                  <a:lnTo>
                    <a:pt x="2254" y="2060"/>
                  </a:lnTo>
                  <a:lnTo>
                    <a:pt x="2255" y="2060"/>
                  </a:lnTo>
                  <a:lnTo>
                    <a:pt x="2255" y="2060"/>
                  </a:lnTo>
                  <a:lnTo>
                    <a:pt x="2256" y="2060"/>
                  </a:lnTo>
                  <a:lnTo>
                    <a:pt x="2256" y="2060"/>
                  </a:lnTo>
                  <a:lnTo>
                    <a:pt x="2257" y="2060"/>
                  </a:lnTo>
                  <a:lnTo>
                    <a:pt x="2257" y="2060"/>
                  </a:lnTo>
                  <a:lnTo>
                    <a:pt x="2258" y="2060"/>
                  </a:lnTo>
                  <a:lnTo>
                    <a:pt x="2258" y="2060"/>
                  </a:lnTo>
                  <a:lnTo>
                    <a:pt x="2259" y="2060"/>
                  </a:lnTo>
                  <a:lnTo>
                    <a:pt x="2259" y="2060"/>
                  </a:lnTo>
                  <a:lnTo>
                    <a:pt x="2260" y="2060"/>
                  </a:lnTo>
                  <a:lnTo>
                    <a:pt x="2260" y="2060"/>
                  </a:lnTo>
                  <a:lnTo>
                    <a:pt x="2261" y="2060"/>
                  </a:lnTo>
                  <a:lnTo>
                    <a:pt x="2261" y="2060"/>
                  </a:lnTo>
                  <a:lnTo>
                    <a:pt x="2262" y="2060"/>
                  </a:lnTo>
                  <a:lnTo>
                    <a:pt x="2262" y="2060"/>
                  </a:lnTo>
                  <a:lnTo>
                    <a:pt x="2263" y="2060"/>
                  </a:lnTo>
                  <a:lnTo>
                    <a:pt x="2263" y="2060"/>
                  </a:lnTo>
                  <a:lnTo>
                    <a:pt x="2264" y="2060"/>
                  </a:lnTo>
                  <a:lnTo>
                    <a:pt x="2264" y="2060"/>
                  </a:lnTo>
                  <a:lnTo>
                    <a:pt x="2265" y="2060"/>
                  </a:lnTo>
                  <a:lnTo>
                    <a:pt x="2265" y="2060"/>
                  </a:lnTo>
                  <a:lnTo>
                    <a:pt x="2266" y="2060"/>
                  </a:lnTo>
                  <a:lnTo>
                    <a:pt x="2266" y="2060"/>
                  </a:lnTo>
                  <a:lnTo>
                    <a:pt x="2267" y="2060"/>
                  </a:lnTo>
                  <a:lnTo>
                    <a:pt x="2267" y="2060"/>
                  </a:lnTo>
                  <a:lnTo>
                    <a:pt x="2268" y="2060"/>
                  </a:lnTo>
                  <a:lnTo>
                    <a:pt x="2268" y="2060"/>
                  </a:lnTo>
                  <a:lnTo>
                    <a:pt x="2269" y="2060"/>
                  </a:lnTo>
                  <a:lnTo>
                    <a:pt x="2269" y="2060"/>
                  </a:lnTo>
                  <a:lnTo>
                    <a:pt x="2270" y="2060"/>
                  </a:lnTo>
                  <a:lnTo>
                    <a:pt x="2270" y="2060"/>
                  </a:lnTo>
                  <a:lnTo>
                    <a:pt x="2271" y="2060"/>
                  </a:lnTo>
                  <a:lnTo>
                    <a:pt x="2271" y="2060"/>
                  </a:lnTo>
                  <a:lnTo>
                    <a:pt x="2272" y="2060"/>
                  </a:lnTo>
                  <a:lnTo>
                    <a:pt x="2272" y="2060"/>
                  </a:lnTo>
                  <a:lnTo>
                    <a:pt x="2273" y="2060"/>
                  </a:lnTo>
                  <a:lnTo>
                    <a:pt x="2273" y="2060"/>
                  </a:lnTo>
                  <a:lnTo>
                    <a:pt x="2274" y="2060"/>
                  </a:lnTo>
                  <a:lnTo>
                    <a:pt x="2274" y="2060"/>
                  </a:lnTo>
                  <a:lnTo>
                    <a:pt x="2275" y="2060"/>
                  </a:lnTo>
                  <a:lnTo>
                    <a:pt x="2275" y="2060"/>
                  </a:lnTo>
                  <a:lnTo>
                    <a:pt x="2276" y="2060"/>
                  </a:lnTo>
                  <a:lnTo>
                    <a:pt x="2276" y="2060"/>
                  </a:lnTo>
                  <a:lnTo>
                    <a:pt x="2277" y="2060"/>
                  </a:lnTo>
                  <a:lnTo>
                    <a:pt x="2277" y="2060"/>
                  </a:lnTo>
                  <a:lnTo>
                    <a:pt x="2278" y="2060"/>
                  </a:lnTo>
                  <a:lnTo>
                    <a:pt x="2278" y="2060"/>
                  </a:lnTo>
                  <a:lnTo>
                    <a:pt x="2279" y="2060"/>
                  </a:lnTo>
                  <a:lnTo>
                    <a:pt x="2279" y="2060"/>
                  </a:lnTo>
                  <a:lnTo>
                    <a:pt x="2280" y="2060"/>
                  </a:lnTo>
                  <a:lnTo>
                    <a:pt x="2280" y="2060"/>
                  </a:lnTo>
                  <a:lnTo>
                    <a:pt x="2281" y="2060"/>
                  </a:lnTo>
                  <a:lnTo>
                    <a:pt x="2281" y="2060"/>
                  </a:lnTo>
                  <a:lnTo>
                    <a:pt x="2282" y="2060"/>
                  </a:lnTo>
                  <a:lnTo>
                    <a:pt x="2282" y="2060"/>
                  </a:lnTo>
                  <a:lnTo>
                    <a:pt x="2283" y="2060"/>
                  </a:lnTo>
                  <a:lnTo>
                    <a:pt x="2283" y="2060"/>
                  </a:lnTo>
                  <a:lnTo>
                    <a:pt x="2284" y="2060"/>
                  </a:lnTo>
                  <a:lnTo>
                    <a:pt x="2284" y="2060"/>
                  </a:lnTo>
                  <a:lnTo>
                    <a:pt x="2285" y="2060"/>
                  </a:lnTo>
                  <a:lnTo>
                    <a:pt x="2285" y="2060"/>
                  </a:lnTo>
                  <a:lnTo>
                    <a:pt x="2286" y="2060"/>
                  </a:lnTo>
                  <a:lnTo>
                    <a:pt x="2286" y="2060"/>
                  </a:lnTo>
                  <a:lnTo>
                    <a:pt x="2287" y="2060"/>
                  </a:lnTo>
                  <a:lnTo>
                    <a:pt x="2287" y="2060"/>
                  </a:lnTo>
                  <a:lnTo>
                    <a:pt x="2288" y="2060"/>
                  </a:lnTo>
                  <a:lnTo>
                    <a:pt x="2288" y="2060"/>
                  </a:lnTo>
                  <a:lnTo>
                    <a:pt x="2289" y="2060"/>
                  </a:lnTo>
                  <a:lnTo>
                    <a:pt x="2289" y="2060"/>
                  </a:lnTo>
                  <a:lnTo>
                    <a:pt x="2290" y="2060"/>
                  </a:lnTo>
                  <a:lnTo>
                    <a:pt x="2290" y="2060"/>
                  </a:lnTo>
                  <a:lnTo>
                    <a:pt x="2291" y="2060"/>
                  </a:lnTo>
                  <a:lnTo>
                    <a:pt x="2291" y="2060"/>
                  </a:lnTo>
                  <a:lnTo>
                    <a:pt x="2292" y="2060"/>
                  </a:lnTo>
                  <a:lnTo>
                    <a:pt x="2292" y="2060"/>
                  </a:lnTo>
                  <a:lnTo>
                    <a:pt x="2293" y="2060"/>
                  </a:lnTo>
                  <a:lnTo>
                    <a:pt x="2293" y="2060"/>
                  </a:lnTo>
                  <a:lnTo>
                    <a:pt x="2294" y="2060"/>
                  </a:lnTo>
                  <a:lnTo>
                    <a:pt x="2294" y="2060"/>
                  </a:lnTo>
                  <a:lnTo>
                    <a:pt x="2295" y="2060"/>
                  </a:lnTo>
                  <a:lnTo>
                    <a:pt x="2295" y="2060"/>
                  </a:lnTo>
                  <a:lnTo>
                    <a:pt x="2296" y="2060"/>
                  </a:lnTo>
                  <a:lnTo>
                    <a:pt x="2296" y="2060"/>
                  </a:lnTo>
                  <a:lnTo>
                    <a:pt x="2297" y="2060"/>
                  </a:lnTo>
                  <a:lnTo>
                    <a:pt x="2297" y="2060"/>
                  </a:lnTo>
                  <a:lnTo>
                    <a:pt x="2298" y="2060"/>
                  </a:lnTo>
                  <a:lnTo>
                    <a:pt x="2298" y="2060"/>
                  </a:lnTo>
                  <a:lnTo>
                    <a:pt x="2299" y="2060"/>
                  </a:lnTo>
                  <a:lnTo>
                    <a:pt x="2299" y="2060"/>
                  </a:lnTo>
                  <a:lnTo>
                    <a:pt x="2300" y="2060"/>
                  </a:lnTo>
                  <a:lnTo>
                    <a:pt x="2300" y="2060"/>
                  </a:lnTo>
                  <a:lnTo>
                    <a:pt x="2301" y="2060"/>
                  </a:lnTo>
                  <a:lnTo>
                    <a:pt x="2301" y="2060"/>
                  </a:lnTo>
                  <a:lnTo>
                    <a:pt x="2302" y="2060"/>
                  </a:lnTo>
                  <a:lnTo>
                    <a:pt x="2302" y="2060"/>
                  </a:lnTo>
                  <a:lnTo>
                    <a:pt x="2303" y="2060"/>
                  </a:lnTo>
                  <a:lnTo>
                    <a:pt x="2303" y="2060"/>
                  </a:lnTo>
                  <a:lnTo>
                    <a:pt x="2304" y="2060"/>
                  </a:lnTo>
                  <a:lnTo>
                    <a:pt x="2304" y="2060"/>
                  </a:lnTo>
                  <a:lnTo>
                    <a:pt x="2305" y="2060"/>
                  </a:lnTo>
                  <a:lnTo>
                    <a:pt x="2305" y="2060"/>
                  </a:lnTo>
                  <a:lnTo>
                    <a:pt x="2306" y="2060"/>
                  </a:lnTo>
                  <a:lnTo>
                    <a:pt x="2306" y="2060"/>
                  </a:lnTo>
                  <a:lnTo>
                    <a:pt x="2307" y="2060"/>
                  </a:lnTo>
                  <a:lnTo>
                    <a:pt x="2307" y="2060"/>
                  </a:lnTo>
                  <a:lnTo>
                    <a:pt x="2308" y="2060"/>
                  </a:lnTo>
                  <a:lnTo>
                    <a:pt x="2308" y="2060"/>
                  </a:lnTo>
                  <a:lnTo>
                    <a:pt x="2309" y="2060"/>
                  </a:lnTo>
                  <a:lnTo>
                    <a:pt x="2309" y="2060"/>
                  </a:lnTo>
                  <a:lnTo>
                    <a:pt x="2310" y="2060"/>
                  </a:lnTo>
                  <a:lnTo>
                    <a:pt x="2310" y="2060"/>
                  </a:lnTo>
                  <a:lnTo>
                    <a:pt x="2311" y="2060"/>
                  </a:lnTo>
                  <a:lnTo>
                    <a:pt x="2311" y="2060"/>
                  </a:lnTo>
                  <a:lnTo>
                    <a:pt x="2312" y="2060"/>
                  </a:lnTo>
                  <a:lnTo>
                    <a:pt x="2312" y="2060"/>
                  </a:lnTo>
                  <a:lnTo>
                    <a:pt x="2313" y="2060"/>
                  </a:lnTo>
                  <a:lnTo>
                    <a:pt x="2313" y="2060"/>
                  </a:lnTo>
                  <a:lnTo>
                    <a:pt x="2314" y="2060"/>
                  </a:lnTo>
                  <a:lnTo>
                    <a:pt x="2314" y="2060"/>
                  </a:lnTo>
                  <a:lnTo>
                    <a:pt x="2315" y="2060"/>
                  </a:lnTo>
                  <a:lnTo>
                    <a:pt x="2315" y="2060"/>
                  </a:lnTo>
                  <a:lnTo>
                    <a:pt x="2316" y="2060"/>
                  </a:lnTo>
                  <a:lnTo>
                    <a:pt x="2316" y="2060"/>
                  </a:lnTo>
                  <a:lnTo>
                    <a:pt x="2317" y="2060"/>
                  </a:lnTo>
                  <a:lnTo>
                    <a:pt x="2317" y="2060"/>
                  </a:lnTo>
                  <a:lnTo>
                    <a:pt x="2318" y="2060"/>
                  </a:lnTo>
                  <a:lnTo>
                    <a:pt x="2318" y="2060"/>
                  </a:lnTo>
                  <a:lnTo>
                    <a:pt x="2319" y="2060"/>
                  </a:lnTo>
                  <a:lnTo>
                    <a:pt x="2319" y="2060"/>
                  </a:lnTo>
                  <a:lnTo>
                    <a:pt x="2320" y="2060"/>
                  </a:lnTo>
                  <a:lnTo>
                    <a:pt x="2320" y="2060"/>
                  </a:lnTo>
                  <a:lnTo>
                    <a:pt x="2321" y="2060"/>
                  </a:lnTo>
                  <a:lnTo>
                    <a:pt x="2321" y="2060"/>
                  </a:lnTo>
                  <a:lnTo>
                    <a:pt x="2322" y="2060"/>
                  </a:lnTo>
                  <a:lnTo>
                    <a:pt x="2322" y="2060"/>
                  </a:lnTo>
                  <a:lnTo>
                    <a:pt x="2323" y="2060"/>
                  </a:lnTo>
                  <a:lnTo>
                    <a:pt x="2324" y="2060"/>
                  </a:lnTo>
                  <a:lnTo>
                    <a:pt x="2324" y="2060"/>
                  </a:lnTo>
                  <a:lnTo>
                    <a:pt x="2325" y="2060"/>
                  </a:lnTo>
                  <a:lnTo>
                    <a:pt x="2325" y="2060"/>
                  </a:lnTo>
                  <a:lnTo>
                    <a:pt x="2326" y="2060"/>
                  </a:lnTo>
                  <a:lnTo>
                    <a:pt x="2326" y="2060"/>
                  </a:lnTo>
                  <a:lnTo>
                    <a:pt x="2327" y="2060"/>
                  </a:lnTo>
                  <a:lnTo>
                    <a:pt x="2327" y="2060"/>
                  </a:lnTo>
                  <a:lnTo>
                    <a:pt x="2328" y="2060"/>
                  </a:lnTo>
                  <a:lnTo>
                    <a:pt x="2328" y="2060"/>
                  </a:lnTo>
                  <a:lnTo>
                    <a:pt x="2329" y="2060"/>
                  </a:lnTo>
                  <a:lnTo>
                    <a:pt x="2329" y="2060"/>
                  </a:lnTo>
                  <a:lnTo>
                    <a:pt x="2330" y="2060"/>
                  </a:lnTo>
                  <a:lnTo>
                    <a:pt x="2330" y="2060"/>
                  </a:lnTo>
                  <a:lnTo>
                    <a:pt x="2331" y="2060"/>
                  </a:lnTo>
                  <a:lnTo>
                    <a:pt x="2331" y="2060"/>
                  </a:lnTo>
                  <a:lnTo>
                    <a:pt x="2332" y="2060"/>
                  </a:lnTo>
                  <a:lnTo>
                    <a:pt x="2332" y="2060"/>
                  </a:lnTo>
                  <a:lnTo>
                    <a:pt x="2333" y="2060"/>
                  </a:lnTo>
                  <a:lnTo>
                    <a:pt x="2333" y="2060"/>
                  </a:lnTo>
                  <a:lnTo>
                    <a:pt x="2334" y="2060"/>
                  </a:lnTo>
                  <a:lnTo>
                    <a:pt x="2334" y="2060"/>
                  </a:lnTo>
                  <a:lnTo>
                    <a:pt x="2335" y="2060"/>
                  </a:lnTo>
                  <a:lnTo>
                    <a:pt x="2335" y="2060"/>
                  </a:lnTo>
                  <a:lnTo>
                    <a:pt x="2336" y="2060"/>
                  </a:lnTo>
                  <a:lnTo>
                    <a:pt x="2336" y="2060"/>
                  </a:lnTo>
                  <a:lnTo>
                    <a:pt x="2337" y="2060"/>
                  </a:lnTo>
                  <a:lnTo>
                    <a:pt x="2337" y="2060"/>
                  </a:lnTo>
                  <a:lnTo>
                    <a:pt x="2337" y="2060"/>
                  </a:lnTo>
                  <a:lnTo>
                    <a:pt x="2338" y="2060"/>
                  </a:lnTo>
                  <a:lnTo>
                    <a:pt x="2339" y="2060"/>
                  </a:lnTo>
                  <a:lnTo>
                    <a:pt x="2339" y="2060"/>
                  </a:lnTo>
                  <a:lnTo>
                    <a:pt x="2339" y="2060"/>
                  </a:lnTo>
                  <a:lnTo>
                    <a:pt x="2340" y="2060"/>
                  </a:lnTo>
                  <a:lnTo>
                    <a:pt x="2341" y="2060"/>
                  </a:lnTo>
                  <a:lnTo>
                    <a:pt x="2341" y="2060"/>
                  </a:lnTo>
                  <a:lnTo>
                    <a:pt x="2342" y="2060"/>
                  </a:lnTo>
                  <a:lnTo>
                    <a:pt x="2342" y="2060"/>
                  </a:lnTo>
                  <a:lnTo>
                    <a:pt x="2343" y="2060"/>
                  </a:lnTo>
                  <a:lnTo>
                    <a:pt x="2343" y="2060"/>
                  </a:lnTo>
                  <a:lnTo>
                    <a:pt x="2344" y="2060"/>
                  </a:lnTo>
                  <a:lnTo>
                    <a:pt x="2344" y="2060"/>
                  </a:lnTo>
                  <a:lnTo>
                    <a:pt x="2345" y="2060"/>
                  </a:lnTo>
                  <a:lnTo>
                    <a:pt x="2345" y="2060"/>
                  </a:lnTo>
                  <a:lnTo>
                    <a:pt x="2346" y="2060"/>
                  </a:lnTo>
                  <a:lnTo>
                    <a:pt x="2346" y="2060"/>
                  </a:lnTo>
                  <a:lnTo>
                    <a:pt x="2347" y="2060"/>
                  </a:lnTo>
                  <a:lnTo>
                    <a:pt x="2347" y="2060"/>
                  </a:lnTo>
                  <a:lnTo>
                    <a:pt x="2348" y="2060"/>
                  </a:lnTo>
                  <a:lnTo>
                    <a:pt x="2348" y="2060"/>
                  </a:lnTo>
                  <a:lnTo>
                    <a:pt x="2349" y="2060"/>
                  </a:lnTo>
                  <a:lnTo>
                    <a:pt x="2349" y="2060"/>
                  </a:lnTo>
                  <a:lnTo>
                    <a:pt x="2350" y="2060"/>
                  </a:lnTo>
                  <a:lnTo>
                    <a:pt x="2350" y="2060"/>
                  </a:lnTo>
                  <a:lnTo>
                    <a:pt x="2351" y="2060"/>
                  </a:lnTo>
                  <a:lnTo>
                    <a:pt x="2351" y="2060"/>
                  </a:lnTo>
                  <a:lnTo>
                    <a:pt x="2352" y="2060"/>
                  </a:lnTo>
                  <a:lnTo>
                    <a:pt x="2352" y="2060"/>
                  </a:lnTo>
                  <a:lnTo>
                    <a:pt x="2353" y="2060"/>
                  </a:lnTo>
                  <a:lnTo>
                    <a:pt x="2353" y="2060"/>
                  </a:lnTo>
                  <a:lnTo>
                    <a:pt x="2354" y="2060"/>
                  </a:lnTo>
                  <a:lnTo>
                    <a:pt x="2354" y="2060"/>
                  </a:lnTo>
                  <a:lnTo>
                    <a:pt x="2355" y="2060"/>
                  </a:lnTo>
                  <a:lnTo>
                    <a:pt x="2355" y="2060"/>
                  </a:lnTo>
                  <a:lnTo>
                    <a:pt x="2356" y="2060"/>
                  </a:lnTo>
                  <a:lnTo>
                    <a:pt x="2356" y="2060"/>
                  </a:lnTo>
                  <a:lnTo>
                    <a:pt x="2357" y="2060"/>
                  </a:lnTo>
                  <a:lnTo>
                    <a:pt x="2357" y="2060"/>
                  </a:lnTo>
                  <a:lnTo>
                    <a:pt x="2358" y="2060"/>
                  </a:lnTo>
                  <a:lnTo>
                    <a:pt x="2358" y="2060"/>
                  </a:lnTo>
                  <a:lnTo>
                    <a:pt x="2359" y="2060"/>
                  </a:lnTo>
                  <a:lnTo>
                    <a:pt x="2359" y="2060"/>
                  </a:lnTo>
                  <a:lnTo>
                    <a:pt x="2360" y="2060"/>
                  </a:lnTo>
                  <a:lnTo>
                    <a:pt x="2360" y="2060"/>
                  </a:lnTo>
                  <a:lnTo>
                    <a:pt x="2361" y="2060"/>
                  </a:lnTo>
                  <a:lnTo>
                    <a:pt x="2361" y="2060"/>
                  </a:lnTo>
                  <a:lnTo>
                    <a:pt x="2362" y="2060"/>
                  </a:lnTo>
                  <a:lnTo>
                    <a:pt x="2362" y="2060"/>
                  </a:lnTo>
                  <a:lnTo>
                    <a:pt x="2362" y="2060"/>
                  </a:lnTo>
                  <a:lnTo>
                    <a:pt x="2363" y="2060"/>
                  </a:lnTo>
                  <a:lnTo>
                    <a:pt x="2364" y="2060"/>
                  </a:lnTo>
                  <a:lnTo>
                    <a:pt x="2364" y="2060"/>
                  </a:lnTo>
                  <a:lnTo>
                    <a:pt x="2364" y="2060"/>
                  </a:lnTo>
                  <a:lnTo>
                    <a:pt x="2365" y="2060"/>
                  </a:lnTo>
                  <a:lnTo>
                    <a:pt x="2366" y="2060"/>
                  </a:lnTo>
                  <a:lnTo>
                    <a:pt x="2366" y="2060"/>
                  </a:lnTo>
                  <a:lnTo>
                    <a:pt x="2367" y="2060"/>
                  </a:lnTo>
                  <a:lnTo>
                    <a:pt x="2367" y="2060"/>
                  </a:lnTo>
                  <a:lnTo>
                    <a:pt x="2368" y="2060"/>
                  </a:lnTo>
                  <a:lnTo>
                    <a:pt x="2368" y="2060"/>
                  </a:lnTo>
                  <a:lnTo>
                    <a:pt x="2369" y="2060"/>
                  </a:lnTo>
                  <a:lnTo>
                    <a:pt x="2369" y="2060"/>
                  </a:lnTo>
                  <a:lnTo>
                    <a:pt x="2370" y="2060"/>
                  </a:lnTo>
                  <a:lnTo>
                    <a:pt x="2370" y="2060"/>
                  </a:lnTo>
                  <a:lnTo>
                    <a:pt x="2371" y="2060"/>
                  </a:lnTo>
                  <a:lnTo>
                    <a:pt x="2371" y="2060"/>
                  </a:lnTo>
                  <a:lnTo>
                    <a:pt x="2372" y="2060"/>
                  </a:lnTo>
                  <a:lnTo>
                    <a:pt x="2372" y="2060"/>
                  </a:lnTo>
                  <a:lnTo>
                    <a:pt x="2373" y="2060"/>
                  </a:lnTo>
                  <a:lnTo>
                    <a:pt x="2373" y="2060"/>
                  </a:lnTo>
                  <a:lnTo>
                    <a:pt x="2374" y="2060"/>
                  </a:lnTo>
                  <a:lnTo>
                    <a:pt x="2374" y="2060"/>
                  </a:lnTo>
                  <a:lnTo>
                    <a:pt x="2375" y="2060"/>
                  </a:lnTo>
                  <a:lnTo>
                    <a:pt x="2375" y="2060"/>
                  </a:lnTo>
                  <a:lnTo>
                    <a:pt x="2376" y="2060"/>
                  </a:lnTo>
                  <a:lnTo>
                    <a:pt x="2376" y="2060"/>
                  </a:lnTo>
                  <a:lnTo>
                    <a:pt x="2377" y="2060"/>
                  </a:lnTo>
                  <a:lnTo>
                    <a:pt x="2377" y="2060"/>
                  </a:lnTo>
                  <a:lnTo>
                    <a:pt x="2378" y="2060"/>
                  </a:lnTo>
                  <a:lnTo>
                    <a:pt x="2378" y="2060"/>
                  </a:lnTo>
                  <a:lnTo>
                    <a:pt x="2379" y="2060"/>
                  </a:lnTo>
                  <a:lnTo>
                    <a:pt x="2379" y="2060"/>
                  </a:lnTo>
                  <a:lnTo>
                    <a:pt x="2380" y="2060"/>
                  </a:lnTo>
                  <a:lnTo>
                    <a:pt x="2380" y="2060"/>
                  </a:lnTo>
                  <a:lnTo>
                    <a:pt x="2381" y="2060"/>
                  </a:lnTo>
                  <a:lnTo>
                    <a:pt x="2381" y="2060"/>
                  </a:lnTo>
                  <a:lnTo>
                    <a:pt x="2382" y="2060"/>
                  </a:lnTo>
                  <a:lnTo>
                    <a:pt x="2382" y="2060"/>
                  </a:lnTo>
                  <a:lnTo>
                    <a:pt x="2383" y="2060"/>
                  </a:lnTo>
                  <a:lnTo>
                    <a:pt x="2383" y="2060"/>
                  </a:lnTo>
                  <a:lnTo>
                    <a:pt x="2384" y="2060"/>
                  </a:lnTo>
                  <a:lnTo>
                    <a:pt x="2384" y="2060"/>
                  </a:lnTo>
                  <a:lnTo>
                    <a:pt x="2385" y="2060"/>
                  </a:lnTo>
                  <a:lnTo>
                    <a:pt x="2385" y="2060"/>
                  </a:lnTo>
                  <a:lnTo>
                    <a:pt x="2385" y="2060"/>
                  </a:lnTo>
                  <a:lnTo>
                    <a:pt x="2386" y="2060"/>
                  </a:lnTo>
                  <a:lnTo>
                    <a:pt x="2387" y="2060"/>
                  </a:lnTo>
                  <a:lnTo>
                    <a:pt x="2387" y="2060"/>
                  </a:lnTo>
                  <a:lnTo>
                    <a:pt x="2387" y="2060"/>
                  </a:lnTo>
                  <a:lnTo>
                    <a:pt x="2388" y="2060"/>
                  </a:lnTo>
                  <a:lnTo>
                    <a:pt x="2389" y="2060"/>
                  </a:lnTo>
                  <a:lnTo>
                    <a:pt x="2389" y="2060"/>
                  </a:lnTo>
                  <a:lnTo>
                    <a:pt x="2389" y="2060"/>
                  </a:lnTo>
                  <a:lnTo>
                    <a:pt x="2390" y="2060"/>
                  </a:lnTo>
                  <a:lnTo>
                    <a:pt x="2391" y="2060"/>
                  </a:lnTo>
                  <a:lnTo>
                    <a:pt x="2391" y="2060"/>
                  </a:lnTo>
                  <a:lnTo>
                    <a:pt x="2392" y="2060"/>
                  </a:lnTo>
                  <a:lnTo>
                    <a:pt x="2392" y="2060"/>
                  </a:lnTo>
                  <a:lnTo>
                    <a:pt x="2393" y="2060"/>
                  </a:lnTo>
                  <a:lnTo>
                    <a:pt x="2393" y="2060"/>
                  </a:lnTo>
                  <a:lnTo>
                    <a:pt x="2394" y="2060"/>
                  </a:lnTo>
                  <a:lnTo>
                    <a:pt x="2394" y="2060"/>
                  </a:lnTo>
                  <a:lnTo>
                    <a:pt x="2395" y="2060"/>
                  </a:lnTo>
                  <a:lnTo>
                    <a:pt x="2395" y="2060"/>
                  </a:lnTo>
                  <a:lnTo>
                    <a:pt x="2396" y="2060"/>
                  </a:lnTo>
                  <a:lnTo>
                    <a:pt x="2396" y="2060"/>
                  </a:lnTo>
                  <a:lnTo>
                    <a:pt x="2397" y="2060"/>
                  </a:lnTo>
                  <a:lnTo>
                    <a:pt x="2397" y="2060"/>
                  </a:lnTo>
                  <a:lnTo>
                    <a:pt x="2398" y="2060"/>
                  </a:lnTo>
                  <a:lnTo>
                    <a:pt x="2398" y="2060"/>
                  </a:lnTo>
                  <a:lnTo>
                    <a:pt x="2399" y="2060"/>
                  </a:lnTo>
                  <a:lnTo>
                    <a:pt x="2399" y="2060"/>
                  </a:lnTo>
                  <a:lnTo>
                    <a:pt x="2400" y="2060"/>
                  </a:lnTo>
                  <a:lnTo>
                    <a:pt x="2400" y="2060"/>
                  </a:lnTo>
                  <a:lnTo>
                    <a:pt x="2401" y="2060"/>
                  </a:lnTo>
                  <a:lnTo>
                    <a:pt x="2401" y="2060"/>
                  </a:lnTo>
                  <a:lnTo>
                    <a:pt x="2402" y="2060"/>
                  </a:lnTo>
                  <a:lnTo>
                    <a:pt x="2402" y="2060"/>
                  </a:lnTo>
                  <a:lnTo>
                    <a:pt x="2403" y="2060"/>
                  </a:lnTo>
                  <a:lnTo>
                    <a:pt x="2403" y="2060"/>
                  </a:lnTo>
                  <a:lnTo>
                    <a:pt x="2404" y="2060"/>
                  </a:lnTo>
                  <a:lnTo>
                    <a:pt x="2404" y="2060"/>
                  </a:lnTo>
                  <a:lnTo>
                    <a:pt x="2405" y="2060"/>
                  </a:lnTo>
                  <a:lnTo>
                    <a:pt x="2405" y="2060"/>
                  </a:lnTo>
                  <a:lnTo>
                    <a:pt x="2406" y="2060"/>
                  </a:lnTo>
                  <a:lnTo>
                    <a:pt x="2406" y="2060"/>
                  </a:lnTo>
                  <a:lnTo>
                    <a:pt x="2407" y="2060"/>
                  </a:lnTo>
                  <a:lnTo>
                    <a:pt x="2407" y="2060"/>
                  </a:lnTo>
                  <a:lnTo>
                    <a:pt x="2408" y="2060"/>
                  </a:lnTo>
                  <a:lnTo>
                    <a:pt x="2408" y="2060"/>
                  </a:lnTo>
                  <a:lnTo>
                    <a:pt x="2409" y="2060"/>
                  </a:lnTo>
                  <a:lnTo>
                    <a:pt x="2409" y="2060"/>
                  </a:lnTo>
                  <a:lnTo>
                    <a:pt x="2410" y="2060"/>
                  </a:lnTo>
                  <a:lnTo>
                    <a:pt x="2410" y="2060"/>
                  </a:lnTo>
                  <a:lnTo>
                    <a:pt x="2410" y="2060"/>
                  </a:lnTo>
                  <a:lnTo>
                    <a:pt x="2411" y="2060"/>
                  </a:lnTo>
                  <a:lnTo>
                    <a:pt x="2412" y="2060"/>
                  </a:lnTo>
                  <a:lnTo>
                    <a:pt x="2412" y="2060"/>
                  </a:lnTo>
                  <a:lnTo>
                    <a:pt x="2412" y="2060"/>
                  </a:lnTo>
                  <a:lnTo>
                    <a:pt x="2413" y="2060"/>
                  </a:lnTo>
                  <a:lnTo>
                    <a:pt x="2414" y="2060"/>
                  </a:lnTo>
                  <a:lnTo>
                    <a:pt x="2414" y="2060"/>
                  </a:lnTo>
                  <a:lnTo>
                    <a:pt x="2415" y="2060"/>
                  </a:lnTo>
                  <a:lnTo>
                    <a:pt x="2415" y="2060"/>
                  </a:lnTo>
                  <a:lnTo>
                    <a:pt x="2416" y="2060"/>
                  </a:lnTo>
                  <a:lnTo>
                    <a:pt x="2416" y="2060"/>
                  </a:lnTo>
                  <a:lnTo>
                    <a:pt x="2417" y="2060"/>
                  </a:lnTo>
                  <a:lnTo>
                    <a:pt x="2417" y="2060"/>
                  </a:lnTo>
                  <a:lnTo>
                    <a:pt x="2418" y="2060"/>
                  </a:lnTo>
                  <a:lnTo>
                    <a:pt x="2418" y="2060"/>
                  </a:lnTo>
                  <a:lnTo>
                    <a:pt x="2419" y="2060"/>
                  </a:lnTo>
                  <a:lnTo>
                    <a:pt x="2419" y="2060"/>
                  </a:lnTo>
                  <a:lnTo>
                    <a:pt x="2420" y="2060"/>
                  </a:lnTo>
                  <a:lnTo>
                    <a:pt x="2420" y="2060"/>
                  </a:lnTo>
                  <a:lnTo>
                    <a:pt x="2421" y="2060"/>
                  </a:lnTo>
                  <a:lnTo>
                    <a:pt x="2421" y="2060"/>
                  </a:lnTo>
                  <a:lnTo>
                    <a:pt x="2422" y="2060"/>
                  </a:lnTo>
                  <a:lnTo>
                    <a:pt x="2422" y="2060"/>
                  </a:lnTo>
                  <a:lnTo>
                    <a:pt x="2423" y="2060"/>
                  </a:lnTo>
                  <a:lnTo>
                    <a:pt x="2423" y="2060"/>
                  </a:lnTo>
                  <a:lnTo>
                    <a:pt x="2424" y="2060"/>
                  </a:lnTo>
                  <a:lnTo>
                    <a:pt x="2424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5" y="2060"/>
                  </a:lnTo>
                  <a:lnTo>
                    <a:pt x="2425" y="2060"/>
                  </a:lnTo>
                  <a:lnTo>
                    <a:pt x="2426" y="2060"/>
                  </a:lnTo>
                  <a:lnTo>
                    <a:pt x="2426" y="2060"/>
                  </a:lnTo>
                  <a:lnTo>
                    <a:pt x="2427" y="2060"/>
                  </a:lnTo>
                  <a:lnTo>
                    <a:pt x="2427" y="0"/>
                  </a:lnTo>
                  <a:lnTo>
                    <a:pt x="2427" y="0"/>
                  </a:lnTo>
                  <a:lnTo>
                    <a:pt x="2428" y="0"/>
                  </a:lnTo>
                  <a:lnTo>
                    <a:pt x="2428" y="2060"/>
                  </a:lnTo>
                  <a:lnTo>
                    <a:pt x="2428" y="2060"/>
                  </a:lnTo>
                  <a:lnTo>
                    <a:pt x="2429" y="2060"/>
                  </a:lnTo>
                  <a:lnTo>
                    <a:pt x="2429" y="2060"/>
                  </a:lnTo>
                  <a:lnTo>
                    <a:pt x="2430" y="2060"/>
                  </a:lnTo>
                  <a:lnTo>
                    <a:pt x="2430" y="2060"/>
                  </a:lnTo>
                  <a:lnTo>
                    <a:pt x="2431" y="2060"/>
                  </a:lnTo>
                  <a:lnTo>
                    <a:pt x="2431" y="2060"/>
                  </a:lnTo>
                  <a:lnTo>
                    <a:pt x="2432" y="2060"/>
                  </a:lnTo>
                  <a:lnTo>
                    <a:pt x="2432" y="2060"/>
                  </a:lnTo>
                  <a:lnTo>
                    <a:pt x="2433" y="2060"/>
                  </a:lnTo>
                  <a:lnTo>
                    <a:pt x="2433" y="2060"/>
                  </a:lnTo>
                  <a:lnTo>
                    <a:pt x="2433" y="2060"/>
                  </a:lnTo>
                  <a:lnTo>
                    <a:pt x="2434" y="2060"/>
                  </a:lnTo>
                  <a:lnTo>
                    <a:pt x="2435" y="2060"/>
                  </a:lnTo>
                  <a:lnTo>
                    <a:pt x="2435" y="2060"/>
                  </a:lnTo>
                  <a:lnTo>
                    <a:pt x="2435" y="2060"/>
                  </a:lnTo>
                  <a:lnTo>
                    <a:pt x="2436" y="2060"/>
                  </a:lnTo>
                  <a:lnTo>
                    <a:pt x="2437" y="2060"/>
                  </a:lnTo>
                  <a:lnTo>
                    <a:pt x="2437" y="2060"/>
                  </a:lnTo>
                  <a:lnTo>
                    <a:pt x="2437" y="2060"/>
                  </a:lnTo>
                  <a:lnTo>
                    <a:pt x="2438" y="2060"/>
                  </a:lnTo>
                  <a:lnTo>
                    <a:pt x="2439" y="2060"/>
                  </a:lnTo>
                  <a:lnTo>
                    <a:pt x="2439" y="2060"/>
                  </a:lnTo>
                  <a:lnTo>
                    <a:pt x="2440" y="2060"/>
                  </a:lnTo>
                  <a:lnTo>
                    <a:pt x="2440" y="2060"/>
                  </a:lnTo>
                  <a:lnTo>
                    <a:pt x="2441" y="2060"/>
                  </a:lnTo>
                  <a:lnTo>
                    <a:pt x="2441" y="2060"/>
                  </a:lnTo>
                  <a:lnTo>
                    <a:pt x="2442" y="2060"/>
                  </a:lnTo>
                  <a:lnTo>
                    <a:pt x="2442" y="2060"/>
                  </a:lnTo>
                  <a:lnTo>
                    <a:pt x="2443" y="2060"/>
                  </a:lnTo>
                  <a:lnTo>
                    <a:pt x="2443" y="2060"/>
                  </a:lnTo>
                  <a:lnTo>
                    <a:pt x="2444" y="2060"/>
                  </a:lnTo>
                  <a:lnTo>
                    <a:pt x="2444" y="2060"/>
                  </a:lnTo>
                  <a:lnTo>
                    <a:pt x="2445" y="2060"/>
                  </a:lnTo>
                  <a:lnTo>
                    <a:pt x="2445" y="2060"/>
                  </a:lnTo>
                  <a:lnTo>
                    <a:pt x="2446" y="2060"/>
                  </a:lnTo>
                  <a:lnTo>
                    <a:pt x="2446" y="2060"/>
                  </a:lnTo>
                  <a:lnTo>
                    <a:pt x="2447" y="2060"/>
                  </a:lnTo>
                  <a:lnTo>
                    <a:pt x="2447" y="2060"/>
                  </a:lnTo>
                  <a:lnTo>
                    <a:pt x="2448" y="2060"/>
                  </a:lnTo>
                  <a:lnTo>
                    <a:pt x="2448" y="2060"/>
                  </a:lnTo>
                  <a:lnTo>
                    <a:pt x="2449" y="2060"/>
                  </a:lnTo>
                  <a:lnTo>
                    <a:pt x="2449" y="2060"/>
                  </a:lnTo>
                  <a:lnTo>
                    <a:pt x="2450" y="2060"/>
                  </a:lnTo>
                  <a:lnTo>
                    <a:pt x="2450" y="2060"/>
                  </a:lnTo>
                  <a:lnTo>
                    <a:pt x="2451" y="2060"/>
                  </a:lnTo>
                  <a:lnTo>
                    <a:pt x="2451" y="2060"/>
                  </a:lnTo>
                  <a:lnTo>
                    <a:pt x="2452" y="2060"/>
                  </a:lnTo>
                  <a:lnTo>
                    <a:pt x="2452" y="2060"/>
                  </a:lnTo>
                  <a:lnTo>
                    <a:pt x="2453" y="2060"/>
                  </a:lnTo>
                  <a:lnTo>
                    <a:pt x="2453" y="2060"/>
                  </a:lnTo>
                  <a:lnTo>
                    <a:pt x="2454" y="2060"/>
                  </a:lnTo>
                  <a:lnTo>
                    <a:pt x="2454" y="2060"/>
                  </a:lnTo>
                  <a:lnTo>
                    <a:pt x="2455" y="2060"/>
                  </a:lnTo>
                  <a:lnTo>
                    <a:pt x="2455" y="2060"/>
                  </a:lnTo>
                  <a:lnTo>
                    <a:pt x="2456" y="2060"/>
                  </a:lnTo>
                  <a:lnTo>
                    <a:pt x="2456" y="2060"/>
                  </a:lnTo>
                  <a:lnTo>
                    <a:pt x="2457" y="2060"/>
                  </a:lnTo>
                  <a:lnTo>
                    <a:pt x="2457" y="2060"/>
                  </a:lnTo>
                  <a:lnTo>
                    <a:pt x="2458" y="2060"/>
                  </a:lnTo>
                  <a:lnTo>
                    <a:pt x="2458" y="2060"/>
                  </a:lnTo>
                  <a:lnTo>
                    <a:pt x="2458" y="2060"/>
                  </a:lnTo>
                  <a:lnTo>
                    <a:pt x="2459" y="2060"/>
                  </a:lnTo>
                  <a:lnTo>
                    <a:pt x="2460" y="2060"/>
                  </a:lnTo>
                  <a:lnTo>
                    <a:pt x="2460" y="2060"/>
                  </a:lnTo>
                  <a:lnTo>
                    <a:pt x="2460" y="2060"/>
                  </a:lnTo>
                  <a:lnTo>
                    <a:pt x="2461" y="2060"/>
                  </a:lnTo>
                  <a:lnTo>
                    <a:pt x="2462" y="2060"/>
                  </a:lnTo>
                  <a:lnTo>
                    <a:pt x="2462" y="2060"/>
                  </a:lnTo>
                  <a:lnTo>
                    <a:pt x="2463" y="2060"/>
                  </a:lnTo>
                  <a:lnTo>
                    <a:pt x="2463" y="2060"/>
                  </a:lnTo>
                  <a:lnTo>
                    <a:pt x="2464" y="2060"/>
                  </a:lnTo>
                  <a:lnTo>
                    <a:pt x="2464" y="2060"/>
                  </a:lnTo>
                  <a:lnTo>
                    <a:pt x="2465" y="2060"/>
                  </a:lnTo>
                  <a:lnTo>
                    <a:pt x="2465" y="2060"/>
                  </a:lnTo>
                  <a:lnTo>
                    <a:pt x="2466" y="2060"/>
                  </a:lnTo>
                  <a:lnTo>
                    <a:pt x="2466" y="2060"/>
                  </a:lnTo>
                  <a:lnTo>
                    <a:pt x="2467" y="2060"/>
                  </a:lnTo>
                  <a:lnTo>
                    <a:pt x="2467" y="2060"/>
                  </a:lnTo>
                  <a:lnTo>
                    <a:pt x="2468" y="2060"/>
                  </a:lnTo>
                  <a:lnTo>
                    <a:pt x="2468" y="2060"/>
                  </a:lnTo>
                  <a:lnTo>
                    <a:pt x="2469" y="2060"/>
                  </a:lnTo>
                  <a:lnTo>
                    <a:pt x="2469" y="2060"/>
                  </a:lnTo>
                  <a:lnTo>
                    <a:pt x="2470" y="2060"/>
                  </a:lnTo>
                  <a:lnTo>
                    <a:pt x="2470" y="2060"/>
                  </a:lnTo>
                  <a:lnTo>
                    <a:pt x="2471" y="2060"/>
                  </a:lnTo>
                  <a:lnTo>
                    <a:pt x="2471" y="2060"/>
                  </a:lnTo>
                  <a:lnTo>
                    <a:pt x="2472" y="2060"/>
                  </a:lnTo>
                  <a:lnTo>
                    <a:pt x="2472" y="2060"/>
                  </a:lnTo>
                  <a:lnTo>
                    <a:pt x="2473" y="2060"/>
                  </a:lnTo>
                  <a:lnTo>
                    <a:pt x="2473" y="2060"/>
                  </a:lnTo>
                  <a:lnTo>
                    <a:pt x="2474" y="2060"/>
                  </a:lnTo>
                  <a:lnTo>
                    <a:pt x="2474" y="2060"/>
                  </a:lnTo>
                  <a:lnTo>
                    <a:pt x="2475" y="2060"/>
                  </a:lnTo>
                  <a:lnTo>
                    <a:pt x="2475" y="2060"/>
                  </a:lnTo>
                  <a:lnTo>
                    <a:pt x="2476" y="2060"/>
                  </a:lnTo>
                  <a:lnTo>
                    <a:pt x="2476" y="2060"/>
                  </a:lnTo>
                  <a:lnTo>
                    <a:pt x="2477" y="2060"/>
                  </a:lnTo>
                  <a:lnTo>
                    <a:pt x="2477" y="2060"/>
                  </a:lnTo>
                  <a:lnTo>
                    <a:pt x="2478" y="2060"/>
                  </a:lnTo>
                  <a:lnTo>
                    <a:pt x="2478" y="2060"/>
                  </a:lnTo>
                  <a:lnTo>
                    <a:pt x="2479" y="2060"/>
                  </a:lnTo>
                  <a:lnTo>
                    <a:pt x="2479" y="2060"/>
                  </a:lnTo>
                  <a:lnTo>
                    <a:pt x="2480" y="2060"/>
                  </a:lnTo>
                  <a:lnTo>
                    <a:pt x="2480" y="2060"/>
                  </a:lnTo>
                  <a:lnTo>
                    <a:pt x="2481" y="2060"/>
                  </a:lnTo>
                  <a:lnTo>
                    <a:pt x="2481" y="2060"/>
                  </a:lnTo>
                  <a:lnTo>
                    <a:pt x="2482" y="2060"/>
                  </a:lnTo>
                  <a:lnTo>
                    <a:pt x="2482" y="2060"/>
                  </a:lnTo>
                  <a:lnTo>
                    <a:pt x="2483" y="2060"/>
                  </a:lnTo>
                  <a:lnTo>
                    <a:pt x="2483" y="2060"/>
                  </a:lnTo>
                  <a:lnTo>
                    <a:pt x="2483" y="2060"/>
                  </a:lnTo>
                  <a:lnTo>
                    <a:pt x="2484" y="2060"/>
                  </a:lnTo>
                  <a:lnTo>
                    <a:pt x="2485" y="2060"/>
                  </a:lnTo>
                  <a:lnTo>
                    <a:pt x="2485" y="2060"/>
                  </a:lnTo>
                  <a:lnTo>
                    <a:pt x="2485" y="2060"/>
                  </a:lnTo>
                  <a:lnTo>
                    <a:pt x="2486" y="2060"/>
                  </a:lnTo>
                  <a:lnTo>
                    <a:pt x="2487" y="2060"/>
                  </a:lnTo>
                  <a:lnTo>
                    <a:pt x="2487" y="2060"/>
                  </a:lnTo>
                  <a:lnTo>
                    <a:pt x="2488" y="2060"/>
                  </a:lnTo>
                  <a:lnTo>
                    <a:pt x="2488" y="2060"/>
                  </a:lnTo>
                  <a:lnTo>
                    <a:pt x="2489" y="2060"/>
                  </a:lnTo>
                  <a:lnTo>
                    <a:pt x="2489" y="2060"/>
                  </a:lnTo>
                  <a:lnTo>
                    <a:pt x="2490" y="2060"/>
                  </a:lnTo>
                  <a:lnTo>
                    <a:pt x="2490" y="2060"/>
                  </a:lnTo>
                  <a:lnTo>
                    <a:pt x="2491" y="2060"/>
                  </a:lnTo>
                  <a:lnTo>
                    <a:pt x="2491" y="2060"/>
                  </a:lnTo>
                  <a:lnTo>
                    <a:pt x="2492" y="2060"/>
                  </a:lnTo>
                  <a:lnTo>
                    <a:pt x="2492" y="2060"/>
                  </a:lnTo>
                  <a:lnTo>
                    <a:pt x="2493" y="2060"/>
                  </a:lnTo>
                  <a:lnTo>
                    <a:pt x="2493" y="2060"/>
                  </a:lnTo>
                </a:path>
              </a:pathLst>
            </a:custGeom>
            <a:noFill/>
            <a:ln w="2857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4C05E84-78CE-44E3-830D-2E39B87D9F88}"/>
                </a:ext>
              </a:extLst>
            </p:cNvPr>
            <p:cNvSpPr txBox="1"/>
            <p:nvPr/>
          </p:nvSpPr>
          <p:spPr>
            <a:xfrm>
              <a:off x="10205782" y="3208551"/>
              <a:ext cx="1227083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M19 &lt; 0.01</a:t>
              </a:r>
            </a:p>
          </p:txBody>
        </p:sp>
        <p:sp>
          <p:nvSpPr>
            <p:cNvPr id="268" name="Freeform 250">
              <a:extLst>
                <a:ext uri="{FF2B5EF4-FFF2-40B4-BE49-F238E27FC236}">
                  <a16:creationId xmlns:a16="http://schemas.microsoft.com/office/drawing/2014/main" id="{A6C1C742-BF3B-48D6-B640-CB428516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075" y="3488750"/>
              <a:ext cx="9061439" cy="93663"/>
            </a:xfrm>
            <a:custGeom>
              <a:avLst/>
              <a:gdLst>
                <a:gd name="T0" fmla="*/ 89 w 5696"/>
                <a:gd name="T1" fmla="*/ 1282 h 1282"/>
                <a:gd name="T2" fmla="*/ 179 w 5696"/>
                <a:gd name="T3" fmla="*/ 1282 h 1282"/>
                <a:gd name="T4" fmla="*/ 268 w 5696"/>
                <a:gd name="T5" fmla="*/ 1282 h 1282"/>
                <a:gd name="T6" fmla="*/ 357 w 5696"/>
                <a:gd name="T7" fmla="*/ 1282 h 1282"/>
                <a:gd name="T8" fmla="*/ 446 w 5696"/>
                <a:gd name="T9" fmla="*/ 1282 h 1282"/>
                <a:gd name="T10" fmla="*/ 536 w 5696"/>
                <a:gd name="T11" fmla="*/ 1282 h 1282"/>
                <a:gd name="T12" fmla="*/ 625 w 5696"/>
                <a:gd name="T13" fmla="*/ 1282 h 1282"/>
                <a:gd name="T14" fmla="*/ 714 w 5696"/>
                <a:gd name="T15" fmla="*/ 1282 h 1282"/>
                <a:gd name="T16" fmla="*/ 803 w 5696"/>
                <a:gd name="T17" fmla="*/ 1282 h 1282"/>
                <a:gd name="T18" fmla="*/ 893 w 5696"/>
                <a:gd name="T19" fmla="*/ 1282 h 1282"/>
                <a:gd name="T20" fmla="*/ 982 w 5696"/>
                <a:gd name="T21" fmla="*/ 1282 h 1282"/>
                <a:gd name="T22" fmla="*/ 1071 w 5696"/>
                <a:gd name="T23" fmla="*/ 1282 h 1282"/>
                <a:gd name="T24" fmla="*/ 1161 w 5696"/>
                <a:gd name="T25" fmla="*/ 1282 h 1282"/>
                <a:gd name="T26" fmla="*/ 1250 w 5696"/>
                <a:gd name="T27" fmla="*/ 1282 h 1282"/>
                <a:gd name="T28" fmla="*/ 1339 w 5696"/>
                <a:gd name="T29" fmla="*/ 1282 h 1282"/>
                <a:gd name="T30" fmla="*/ 1428 w 5696"/>
                <a:gd name="T31" fmla="*/ 1282 h 1282"/>
                <a:gd name="T32" fmla="*/ 1518 w 5696"/>
                <a:gd name="T33" fmla="*/ 1282 h 1282"/>
                <a:gd name="T34" fmla="*/ 1607 w 5696"/>
                <a:gd name="T35" fmla="*/ 1282 h 1282"/>
                <a:gd name="T36" fmla="*/ 1696 w 5696"/>
                <a:gd name="T37" fmla="*/ 1282 h 1282"/>
                <a:gd name="T38" fmla="*/ 1786 w 5696"/>
                <a:gd name="T39" fmla="*/ 1282 h 1282"/>
                <a:gd name="T40" fmla="*/ 1875 w 5696"/>
                <a:gd name="T41" fmla="*/ 1282 h 1282"/>
                <a:gd name="T42" fmla="*/ 1964 w 5696"/>
                <a:gd name="T43" fmla="*/ 1282 h 1282"/>
                <a:gd name="T44" fmla="*/ 2053 w 5696"/>
                <a:gd name="T45" fmla="*/ 1282 h 1282"/>
                <a:gd name="T46" fmla="*/ 2143 w 5696"/>
                <a:gd name="T47" fmla="*/ 1282 h 1282"/>
                <a:gd name="T48" fmla="*/ 2232 w 5696"/>
                <a:gd name="T49" fmla="*/ 1282 h 1282"/>
                <a:gd name="T50" fmla="*/ 2321 w 5696"/>
                <a:gd name="T51" fmla="*/ 1282 h 1282"/>
                <a:gd name="T52" fmla="*/ 2411 w 5696"/>
                <a:gd name="T53" fmla="*/ 1282 h 1282"/>
                <a:gd name="T54" fmla="*/ 2500 w 5696"/>
                <a:gd name="T55" fmla="*/ 1282 h 1282"/>
                <a:gd name="T56" fmla="*/ 2589 w 5696"/>
                <a:gd name="T57" fmla="*/ 1282 h 1282"/>
                <a:gd name="T58" fmla="*/ 2678 w 5696"/>
                <a:gd name="T59" fmla="*/ 1282 h 1282"/>
                <a:gd name="T60" fmla="*/ 2768 w 5696"/>
                <a:gd name="T61" fmla="*/ 1282 h 1282"/>
                <a:gd name="T62" fmla="*/ 2857 w 5696"/>
                <a:gd name="T63" fmla="*/ 1282 h 1282"/>
                <a:gd name="T64" fmla="*/ 2946 w 5696"/>
                <a:gd name="T65" fmla="*/ 1282 h 1282"/>
                <a:gd name="T66" fmla="*/ 3035 w 5696"/>
                <a:gd name="T67" fmla="*/ 1282 h 1282"/>
                <a:gd name="T68" fmla="*/ 3125 w 5696"/>
                <a:gd name="T69" fmla="*/ 1282 h 1282"/>
                <a:gd name="T70" fmla="*/ 3214 w 5696"/>
                <a:gd name="T71" fmla="*/ 1282 h 1282"/>
                <a:gd name="T72" fmla="*/ 3303 w 5696"/>
                <a:gd name="T73" fmla="*/ 1282 h 1282"/>
                <a:gd name="T74" fmla="*/ 3393 w 5696"/>
                <a:gd name="T75" fmla="*/ 1282 h 1282"/>
                <a:gd name="T76" fmla="*/ 3482 w 5696"/>
                <a:gd name="T77" fmla="*/ 1282 h 1282"/>
                <a:gd name="T78" fmla="*/ 3571 w 5696"/>
                <a:gd name="T79" fmla="*/ 1282 h 1282"/>
                <a:gd name="T80" fmla="*/ 3660 w 5696"/>
                <a:gd name="T81" fmla="*/ 1282 h 1282"/>
                <a:gd name="T82" fmla="*/ 3750 w 5696"/>
                <a:gd name="T83" fmla="*/ 1282 h 1282"/>
                <a:gd name="T84" fmla="*/ 3839 w 5696"/>
                <a:gd name="T85" fmla="*/ 1282 h 1282"/>
                <a:gd name="T86" fmla="*/ 3928 w 5696"/>
                <a:gd name="T87" fmla="*/ 1282 h 1282"/>
                <a:gd name="T88" fmla="*/ 4018 w 5696"/>
                <a:gd name="T89" fmla="*/ 1282 h 1282"/>
                <a:gd name="T90" fmla="*/ 4107 w 5696"/>
                <a:gd name="T91" fmla="*/ 1282 h 1282"/>
                <a:gd name="T92" fmla="*/ 4196 w 5696"/>
                <a:gd name="T93" fmla="*/ 1282 h 1282"/>
                <a:gd name="T94" fmla="*/ 4285 w 5696"/>
                <a:gd name="T95" fmla="*/ 1282 h 1282"/>
                <a:gd name="T96" fmla="*/ 4374 w 5696"/>
                <a:gd name="T97" fmla="*/ 1282 h 1282"/>
                <a:gd name="T98" fmla="*/ 4464 w 5696"/>
                <a:gd name="T99" fmla="*/ 1282 h 1282"/>
                <a:gd name="T100" fmla="*/ 4553 w 5696"/>
                <a:gd name="T101" fmla="*/ 1282 h 1282"/>
                <a:gd name="T102" fmla="*/ 4642 w 5696"/>
                <a:gd name="T103" fmla="*/ 1282 h 1282"/>
                <a:gd name="T104" fmla="*/ 4731 w 5696"/>
                <a:gd name="T105" fmla="*/ 1282 h 1282"/>
                <a:gd name="T106" fmla="*/ 4821 w 5696"/>
                <a:gd name="T107" fmla="*/ 1282 h 1282"/>
                <a:gd name="T108" fmla="*/ 4910 w 5696"/>
                <a:gd name="T109" fmla="*/ 1282 h 1282"/>
                <a:gd name="T110" fmla="*/ 4999 w 5696"/>
                <a:gd name="T111" fmla="*/ 1282 h 1282"/>
                <a:gd name="T112" fmla="*/ 5089 w 5696"/>
                <a:gd name="T113" fmla="*/ 1282 h 1282"/>
                <a:gd name="T114" fmla="*/ 5178 w 5696"/>
                <a:gd name="T115" fmla="*/ 1282 h 1282"/>
                <a:gd name="T116" fmla="*/ 5267 w 5696"/>
                <a:gd name="T117" fmla="*/ 1282 h 1282"/>
                <a:gd name="T118" fmla="*/ 5356 w 5696"/>
                <a:gd name="T119" fmla="*/ 1282 h 1282"/>
                <a:gd name="T120" fmla="*/ 5446 w 5696"/>
                <a:gd name="T121" fmla="*/ 1282 h 1282"/>
                <a:gd name="T122" fmla="*/ 5535 w 5696"/>
                <a:gd name="T123" fmla="*/ 1282 h 1282"/>
                <a:gd name="T124" fmla="*/ 5624 w 5696"/>
                <a:gd name="T125" fmla="*/ 1282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96" h="1282">
                  <a:moveTo>
                    <a:pt x="0" y="1282"/>
                  </a:moveTo>
                  <a:lnTo>
                    <a:pt x="1" y="1282"/>
                  </a:lnTo>
                  <a:lnTo>
                    <a:pt x="1" y="1282"/>
                  </a:lnTo>
                  <a:lnTo>
                    <a:pt x="1" y="1282"/>
                  </a:lnTo>
                  <a:lnTo>
                    <a:pt x="2" y="1282"/>
                  </a:lnTo>
                  <a:lnTo>
                    <a:pt x="2" y="1282"/>
                  </a:lnTo>
                  <a:lnTo>
                    <a:pt x="2" y="1282"/>
                  </a:lnTo>
                  <a:lnTo>
                    <a:pt x="2" y="1282"/>
                  </a:lnTo>
                  <a:lnTo>
                    <a:pt x="3" y="1282"/>
                  </a:lnTo>
                  <a:lnTo>
                    <a:pt x="3" y="1282"/>
                  </a:lnTo>
                  <a:lnTo>
                    <a:pt x="3" y="1282"/>
                  </a:lnTo>
                  <a:lnTo>
                    <a:pt x="4" y="1282"/>
                  </a:lnTo>
                  <a:lnTo>
                    <a:pt x="4" y="1282"/>
                  </a:lnTo>
                  <a:lnTo>
                    <a:pt x="4" y="1282"/>
                  </a:lnTo>
                  <a:lnTo>
                    <a:pt x="5" y="1282"/>
                  </a:lnTo>
                  <a:lnTo>
                    <a:pt x="5" y="1282"/>
                  </a:lnTo>
                  <a:lnTo>
                    <a:pt x="5" y="1282"/>
                  </a:lnTo>
                  <a:lnTo>
                    <a:pt x="6" y="1282"/>
                  </a:lnTo>
                  <a:lnTo>
                    <a:pt x="6" y="1282"/>
                  </a:lnTo>
                  <a:lnTo>
                    <a:pt x="6" y="1282"/>
                  </a:lnTo>
                  <a:lnTo>
                    <a:pt x="6" y="1282"/>
                  </a:lnTo>
                  <a:lnTo>
                    <a:pt x="7" y="1282"/>
                  </a:lnTo>
                  <a:lnTo>
                    <a:pt x="7" y="1282"/>
                  </a:lnTo>
                  <a:lnTo>
                    <a:pt x="7" y="1282"/>
                  </a:lnTo>
                  <a:lnTo>
                    <a:pt x="8" y="1282"/>
                  </a:lnTo>
                  <a:lnTo>
                    <a:pt x="8" y="1282"/>
                  </a:lnTo>
                  <a:lnTo>
                    <a:pt x="8" y="1282"/>
                  </a:lnTo>
                  <a:lnTo>
                    <a:pt x="9" y="1282"/>
                  </a:lnTo>
                  <a:lnTo>
                    <a:pt x="9" y="1282"/>
                  </a:lnTo>
                  <a:lnTo>
                    <a:pt x="9" y="1282"/>
                  </a:lnTo>
                  <a:lnTo>
                    <a:pt x="10" y="1282"/>
                  </a:lnTo>
                  <a:lnTo>
                    <a:pt x="10" y="1282"/>
                  </a:lnTo>
                  <a:lnTo>
                    <a:pt x="10" y="1282"/>
                  </a:lnTo>
                  <a:lnTo>
                    <a:pt x="11" y="1282"/>
                  </a:lnTo>
                  <a:lnTo>
                    <a:pt x="11" y="1282"/>
                  </a:lnTo>
                  <a:lnTo>
                    <a:pt x="11" y="1282"/>
                  </a:lnTo>
                  <a:lnTo>
                    <a:pt x="11" y="1282"/>
                  </a:lnTo>
                  <a:lnTo>
                    <a:pt x="12" y="1282"/>
                  </a:lnTo>
                  <a:lnTo>
                    <a:pt x="12" y="1282"/>
                  </a:lnTo>
                  <a:lnTo>
                    <a:pt x="12" y="1282"/>
                  </a:lnTo>
                  <a:lnTo>
                    <a:pt x="13" y="1282"/>
                  </a:lnTo>
                  <a:lnTo>
                    <a:pt x="13" y="1282"/>
                  </a:lnTo>
                  <a:lnTo>
                    <a:pt x="13" y="1282"/>
                  </a:lnTo>
                  <a:lnTo>
                    <a:pt x="14" y="1282"/>
                  </a:lnTo>
                  <a:lnTo>
                    <a:pt x="14" y="1282"/>
                  </a:lnTo>
                  <a:lnTo>
                    <a:pt x="14" y="1282"/>
                  </a:lnTo>
                  <a:lnTo>
                    <a:pt x="15" y="1282"/>
                  </a:lnTo>
                  <a:lnTo>
                    <a:pt x="15" y="1282"/>
                  </a:lnTo>
                  <a:lnTo>
                    <a:pt x="15" y="1282"/>
                  </a:lnTo>
                  <a:lnTo>
                    <a:pt x="15" y="1282"/>
                  </a:lnTo>
                  <a:lnTo>
                    <a:pt x="16" y="1282"/>
                  </a:lnTo>
                  <a:lnTo>
                    <a:pt x="16" y="1282"/>
                  </a:lnTo>
                  <a:lnTo>
                    <a:pt x="16" y="1282"/>
                  </a:lnTo>
                  <a:lnTo>
                    <a:pt x="17" y="1282"/>
                  </a:lnTo>
                  <a:lnTo>
                    <a:pt x="17" y="1282"/>
                  </a:lnTo>
                  <a:lnTo>
                    <a:pt x="17" y="1282"/>
                  </a:lnTo>
                  <a:lnTo>
                    <a:pt x="18" y="1282"/>
                  </a:lnTo>
                  <a:lnTo>
                    <a:pt x="18" y="1282"/>
                  </a:lnTo>
                  <a:lnTo>
                    <a:pt x="18" y="1282"/>
                  </a:lnTo>
                  <a:lnTo>
                    <a:pt x="19" y="1282"/>
                  </a:lnTo>
                  <a:lnTo>
                    <a:pt x="19" y="1282"/>
                  </a:lnTo>
                  <a:lnTo>
                    <a:pt x="19" y="1282"/>
                  </a:lnTo>
                  <a:lnTo>
                    <a:pt x="20" y="1282"/>
                  </a:lnTo>
                  <a:lnTo>
                    <a:pt x="20" y="1282"/>
                  </a:lnTo>
                  <a:lnTo>
                    <a:pt x="20" y="1282"/>
                  </a:lnTo>
                  <a:lnTo>
                    <a:pt x="20" y="1282"/>
                  </a:lnTo>
                  <a:lnTo>
                    <a:pt x="21" y="1282"/>
                  </a:lnTo>
                  <a:lnTo>
                    <a:pt x="21" y="1282"/>
                  </a:lnTo>
                  <a:lnTo>
                    <a:pt x="21" y="1282"/>
                  </a:lnTo>
                  <a:lnTo>
                    <a:pt x="22" y="1282"/>
                  </a:lnTo>
                  <a:lnTo>
                    <a:pt x="22" y="1282"/>
                  </a:lnTo>
                  <a:lnTo>
                    <a:pt x="22" y="1282"/>
                  </a:lnTo>
                  <a:lnTo>
                    <a:pt x="23" y="1282"/>
                  </a:lnTo>
                  <a:lnTo>
                    <a:pt x="23" y="1282"/>
                  </a:lnTo>
                  <a:lnTo>
                    <a:pt x="23" y="1282"/>
                  </a:lnTo>
                  <a:lnTo>
                    <a:pt x="24" y="1282"/>
                  </a:lnTo>
                  <a:lnTo>
                    <a:pt x="24" y="1282"/>
                  </a:lnTo>
                  <a:lnTo>
                    <a:pt x="24" y="1282"/>
                  </a:lnTo>
                  <a:lnTo>
                    <a:pt x="25" y="1282"/>
                  </a:lnTo>
                  <a:lnTo>
                    <a:pt x="25" y="1282"/>
                  </a:lnTo>
                  <a:lnTo>
                    <a:pt x="25" y="1282"/>
                  </a:lnTo>
                  <a:lnTo>
                    <a:pt x="25" y="1282"/>
                  </a:lnTo>
                  <a:lnTo>
                    <a:pt x="26" y="1282"/>
                  </a:lnTo>
                  <a:lnTo>
                    <a:pt x="26" y="1282"/>
                  </a:lnTo>
                  <a:lnTo>
                    <a:pt x="26" y="1282"/>
                  </a:lnTo>
                  <a:lnTo>
                    <a:pt x="27" y="1282"/>
                  </a:lnTo>
                  <a:lnTo>
                    <a:pt x="27" y="1282"/>
                  </a:lnTo>
                  <a:lnTo>
                    <a:pt x="27" y="1282"/>
                  </a:lnTo>
                  <a:lnTo>
                    <a:pt x="28" y="1282"/>
                  </a:lnTo>
                  <a:lnTo>
                    <a:pt x="28" y="1282"/>
                  </a:lnTo>
                  <a:lnTo>
                    <a:pt x="28" y="1282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30" y="1282"/>
                  </a:lnTo>
                  <a:lnTo>
                    <a:pt x="30" y="1282"/>
                  </a:lnTo>
                  <a:lnTo>
                    <a:pt x="30" y="1282"/>
                  </a:lnTo>
                  <a:lnTo>
                    <a:pt x="31" y="1282"/>
                  </a:lnTo>
                  <a:lnTo>
                    <a:pt x="31" y="1282"/>
                  </a:lnTo>
                  <a:lnTo>
                    <a:pt x="31" y="1282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3" y="1282"/>
                  </a:lnTo>
                  <a:lnTo>
                    <a:pt x="33" y="1282"/>
                  </a:lnTo>
                  <a:lnTo>
                    <a:pt x="34" y="1282"/>
                  </a:lnTo>
                  <a:lnTo>
                    <a:pt x="34" y="1282"/>
                  </a:lnTo>
                  <a:lnTo>
                    <a:pt x="34" y="1282"/>
                  </a:lnTo>
                  <a:lnTo>
                    <a:pt x="34" y="1282"/>
                  </a:lnTo>
                  <a:lnTo>
                    <a:pt x="35" y="1282"/>
                  </a:lnTo>
                  <a:lnTo>
                    <a:pt x="35" y="1282"/>
                  </a:lnTo>
                  <a:lnTo>
                    <a:pt x="35" y="1282"/>
                  </a:lnTo>
                  <a:lnTo>
                    <a:pt x="36" y="1282"/>
                  </a:lnTo>
                  <a:lnTo>
                    <a:pt x="36" y="1282"/>
                  </a:lnTo>
                  <a:lnTo>
                    <a:pt x="36" y="1282"/>
                  </a:lnTo>
                  <a:lnTo>
                    <a:pt x="37" y="1282"/>
                  </a:lnTo>
                  <a:lnTo>
                    <a:pt x="37" y="1282"/>
                  </a:lnTo>
                  <a:lnTo>
                    <a:pt x="37" y="1282"/>
                  </a:lnTo>
                  <a:lnTo>
                    <a:pt x="38" y="1282"/>
                  </a:lnTo>
                  <a:lnTo>
                    <a:pt x="38" y="1282"/>
                  </a:lnTo>
                  <a:lnTo>
                    <a:pt x="38" y="1282"/>
                  </a:lnTo>
                  <a:lnTo>
                    <a:pt x="39" y="1282"/>
                  </a:lnTo>
                  <a:lnTo>
                    <a:pt x="39" y="1282"/>
                  </a:lnTo>
                  <a:lnTo>
                    <a:pt x="39" y="1282"/>
                  </a:lnTo>
                  <a:lnTo>
                    <a:pt x="39" y="1282"/>
                  </a:lnTo>
                  <a:lnTo>
                    <a:pt x="40" y="1282"/>
                  </a:lnTo>
                  <a:lnTo>
                    <a:pt x="40" y="1282"/>
                  </a:lnTo>
                  <a:lnTo>
                    <a:pt x="40" y="1282"/>
                  </a:lnTo>
                  <a:lnTo>
                    <a:pt x="41" y="1282"/>
                  </a:lnTo>
                  <a:lnTo>
                    <a:pt x="41" y="1282"/>
                  </a:lnTo>
                  <a:lnTo>
                    <a:pt x="41" y="1282"/>
                  </a:lnTo>
                  <a:lnTo>
                    <a:pt x="42" y="1282"/>
                  </a:lnTo>
                  <a:lnTo>
                    <a:pt x="42" y="1282"/>
                  </a:lnTo>
                  <a:lnTo>
                    <a:pt x="42" y="1282"/>
                  </a:lnTo>
                  <a:lnTo>
                    <a:pt x="43" y="1282"/>
                  </a:lnTo>
                  <a:lnTo>
                    <a:pt x="43" y="1282"/>
                  </a:lnTo>
                  <a:lnTo>
                    <a:pt x="43" y="1282"/>
                  </a:lnTo>
                  <a:lnTo>
                    <a:pt x="43" y="1282"/>
                  </a:lnTo>
                  <a:lnTo>
                    <a:pt x="44" y="1282"/>
                  </a:lnTo>
                  <a:lnTo>
                    <a:pt x="44" y="1282"/>
                  </a:lnTo>
                  <a:lnTo>
                    <a:pt x="44" y="1282"/>
                  </a:lnTo>
                  <a:lnTo>
                    <a:pt x="45" y="1282"/>
                  </a:lnTo>
                  <a:lnTo>
                    <a:pt x="45" y="1282"/>
                  </a:lnTo>
                  <a:lnTo>
                    <a:pt x="45" y="1282"/>
                  </a:lnTo>
                  <a:lnTo>
                    <a:pt x="46" y="1282"/>
                  </a:lnTo>
                  <a:lnTo>
                    <a:pt x="46" y="1282"/>
                  </a:lnTo>
                  <a:lnTo>
                    <a:pt x="46" y="1282"/>
                  </a:lnTo>
                  <a:lnTo>
                    <a:pt x="47" y="1282"/>
                  </a:lnTo>
                  <a:lnTo>
                    <a:pt x="47" y="1282"/>
                  </a:lnTo>
                  <a:lnTo>
                    <a:pt x="47" y="1282"/>
                  </a:lnTo>
                  <a:lnTo>
                    <a:pt x="48" y="1282"/>
                  </a:lnTo>
                  <a:lnTo>
                    <a:pt x="48" y="1282"/>
                  </a:lnTo>
                  <a:lnTo>
                    <a:pt x="48" y="1282"/>
                  </a:lnTo>
                  <a:lnTo>
                    <a:pt x="48" y="1282"/>
                  </a:lnTo>
                  <a:lnTo>
                    <a:pt x="49" y="1282"/>
                  </a:lnTo>
                  <a:lnTo>
                    <a:pt x="49" y="1282"/>
                  </a:lnTo>
                  <a:lnTo>
                    <a:pt x="49" y="1282"/>
                  </a:lnTo>
                  <a:lnTo>
                    <a:pt x="50" y="1282"/>
                  </a:lnTo>
                  <a:lnTo>
                    <a:pt x="50" y="1282"/>
                  </a:lnTo>
                  <a:lnTo>
                    <a:pt x="50" y="1282"/>
                  </a:lnTo>
                  <a:lnTo>
                    <a:pt x="51" y="1282"/>
                  </a:lnTo>
                  <a:lnTo>
                    <a:pt x="51" y="1282"/>
                  </a:lnTo>
                  <a:lnTo>
                    <a:pt x="51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3" y="1282"/>
                  </a:lnTo>
                  <a:lnTo>
                    <a:pt x="53" y="1282"/>
                  </a:lnTo>
                  <a:lnTo>
                    <a:pt x="53" y="1282"/>
                  </a:lnTo>
                  <a:lnTo>
                    <a:pt x="53" y="1282"/>
                  </a:lnTo>
                  <a:lnTo>
                    <a:pt x="54" y="1282"/>
                  </a:lnTo>
                  <a:lnTo>
                    <a:pt x="54" y="1282"/>
                  </a:lnTo>
                  <a:lnTo>
                    <a:pt x="54" y="1282"/>
                  </a:lnTo>
                  <a:lnTo>
                    <a:pt x="55" y="1282"/>
                  </a:lnTo>
                  <a:lnTo>
                    <a:pt x="55" y="1282"/>
                  </a:lnTo>
                  <a:lnTo>
                    <a:pt x="55" y="1282"/>
                  </a:lnTo>
                  <a:lnTo>
                    <a:pt x="56" y="1282"/>
                  </a:lnTo>
                  <a:lnTo>
                    <a:pt x="56" y="1282"/>
                  </a:lnTo>
                  <a:lnTo>
                    <a:pt x="56" y="1282"/>
                  </a:lnTo>
                  <a:lnTo>
                    <a:pt x="57" y="1282"/>
                  </a:lnTo>
                  <a:lnTo>
                    <a:pt x="57" y="1282"/>
                  </a:lnTo>
                  <a:lnTo>
                    <a:pt x="57" y="1282"/>
                  </a:lnTo>
                  <a:lnTo>
                    <a:pt x="57" y="1282"/>
                  </a:lnTo>
                  <a:lnTo>
                    <a:pt x="58" y="1282"/>
                  </a:lnTo>
                  <a:lnTo>
                    <a:pt x="58" y="1282"/>
                  </a:lnTo>
                  <a:lnTo>
                    <a:pt x="58" y="1282"/>
                  </a:lnTo>
                  <a:lnTo>
                    <a:pt x="59" y="1282"/>
                  </a:lnTo>
                  <a:lnTo>
                    <a:pt x="59" y="1282"/>
                  </a:lnTo>
                  <a:lnTo>
                    <a:pt x="59" y="1282"/>
                  </a:lnTo>
                  <a:lnTo>
                    <a:pt x="60" y="1282"/>
                  </a:lnTo>
                  <a:lnTo>
                    <a:pt x="60" y="1282"/>
                  </a:lnTo>
                  <a:lnTo>
                    <a:pt x="60" y="1282"/>
                  </a:lnTo>
                  <a:lnTo>
                    <a:pt x="61" y="1282"/>
                  </a:lnTo>
                  <a:lnTo>
                    <a:pt x="61" y="1282"/>
                  </a:lnTo>
                  <a:lnTo>
                    <a:pt x="61" y="1282"/>
                  </a:lnTo>
                  <a:lnTo>
                    <a:pt x="62" y="1282"/>
                  </a:lnTo>
                  <a:lnTo>
                    <a:pt x="62" y="1282"/>
                  </a:lnTo>
                  <a:lnTo>
                    <a:pt x="62" y="1282"/>
                  </a:lnTo>
                  <a:lnTo>
                    <a:pt x="62" y="1282"/>
                  </a:lnTo>
                  <a:lnTo>
                    <a:pt x="63" y="1282"/>
                  </a:lnTo>
                  <a:lnTo>
                    <a:pt x="63" y="1282"/>
                  </a:lnTo>
                  <a:lnTo>
                    <a:pt x="63" y="1282"/>
                  </a:lnTo>
                  <a:lnTo>
                    <a:pt x="64" y="1282"/>
                  </a:lnTo>
                  <a:lnTo>
                    <a:pt x="64" y="1282"/>
                  </a:lnTo>
                  <a:lnTo>
                    <a:pt x="64" y="1282"/>
                  </a:lnTo>
                  <a:lnTo>
                    <a:pt x="65" y="1282"/>
                  </a:lnTo>
                  <a:lnTo>
                    <a:pt x="65" y="1282"/>
                  </a:lnTo>
                  <a:lnTo>
                    <a:pt x="65" y="1282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6" y="1282"/>
                  </a:lnTo>
                  <a:lnTo>
                    <a:pt x="67" y="1282"/>
                  </a:lnTo>
                  <a:lnTo>
                    <a:pt x="67" y="1282"/>
                  </a:lnTo>
                  <a:lnTo>
                    <a:pt x="67" y="1282"/>
                  </a:lnTo>
                  <a:lnTo>
                    <a:pt x="67" y="1282"/>
                  </a:lnTo>
                  <a:lnTo>
                    <a:pt x="68" y="1282"/>
                  </a:lnTo>
                  <a:lnTo>
                    <a:pt x="68" y="1282"/>
                  </a:lnTo>
                  <a:lnTo>
                    <a:pt x="68" y="1282"/>
                  </a:lnTo>
                  <a:lnTo>
                    <a:pt x="69" y="1282"/>
                  </a:lnTo>
                  <a:lnTo>
                    <a:pt x="69" y="1282"/>
                  </a:lnTo>
                  <a:lnTo>
                    <a:pt x="69" y="1282"/>
                  </a:lnTo>
                  <a:lnTo>
                    <a:pt x="70" y="1282"/>
                  </a:lnTo>
                  <a:lnTo>
                    <a:pt x="70" y="1282"/>
                  </a:lnTo>
                  <a:lnTo>
                    <a:pt x="70" y="1282"/>
                  </a:lnTo>
                  <a:lnTo>
                    <a:pt x="71" y="1282"/>
                  </a:lnTo>
                  <a:lnTo>
                    <a:pt x="71" y="1282"/>
                  </a:lnTo>
                  <a:lnTo>
                    <a:pt x="71" y="1282"/>
                  </a:lnTo>
                  <a:lnTo>
                    <a:pt x="71" y="1282"/>
                  </a:lnTo>
                  <a:lnTo>
                    <a:pt x="72" y="1282"/>
                  </a:lnTo>
                  <a:lnTo>
                    <a:pt x="72" y="1282"/>
                  </a:lnTo>
                  <a:lnTo>
                    <a:pt x="72" y="1282"/>
                  </a:lnTo>
                  <a:lnTo>
                    <a:pt x="73" y="1282"/>
                  </a:lnTo>
                  <a:lnTo>
                    <a:pt x="73" y="1282"/>
                  </a:lnTo>
                  <a:lnTo>
                    <a:pt x="73" y="1282"/>
                  </a:lnTo>
                  <a:lnTo>
                    <a:pt x="74" y="1282"/>
                  </a:lnTo>
                  <a:lnTo>
                    <a:pt x="74" y="1282"/>
                  </a:lnTo>
                  <a:lnTo>
                    <a:pt x="74" y="1282"/>
                  </a:lnTo>
                  <a:lnTo>
                    <a:pt x="75" y="1282"/>
                  </a:lnTo>
                  <a:lnTo>
                    <a:pt x="75" y="1282"/>
                  </a:lnTo>
                  <a:lnTo>
                    <a:pt x="75" y="1282"/>
                  </a:lnTo>
                  <a:lnTo>
                    <a:pt x="76" y="1282"/>
                  </a:lnTo>
                  <a:lnTo>
                    <a:pt x="76" y="1282"/>
                  </a:lnTo>
                  <a:lnTo>
                    <a:pt x="76" y="1282"/>
                  </a:lnTo>
                  <a:lnTo>
                    <a:pt x="76" y="1282"/>
                  </a:lnTo>
                  <a:lnTo>
                    <a:pt x="77" y="1282"/>
                  </a:lnTo>
                  <a:lnTo>
                    <a:pt x="77" y="1282"/>
                  </a:lnTo>
                  <a:lnTo>
                    <a:pt x="77" y="1282"/>
                  </a:lnTo>
                  <a:lnTo>
                    <a:pt x="78" y="1282"/>
                  </a:lnTo>
                  <a:lnTo>
                    <a:pt x="78" y="1282"/>
                  </a:lnTo>
                  <a:lnTo>
                    <a:pt x="78" y="1282"/>
                  </a:lnTo>
                  <a:lnTo>
                    <a:pt x="79" y="1282"/>
                  </a:lnTo>
                  <a:lnTo>
                    <a:pt x="79" y="1282"/>
                  </a:lnTo>
                  <a:lnTo>
                    <a:pt x="79" y="1282"/>
                  </a:lnTo>
                  <a:lnTo>
                    <a:pt x="80" y="1282"/>
                  </a:lnTo>
                  <a:lnTo>
                    <a:pt x="80" y="1282"/>
                  </a:lnTo>
                  <a:lnTo>
                    <a:pt x="80" y="1282"/>
                  </a:lnTo>
                  <a:lnTo>
                    <a:pt x="81" y="1282"/>
                  </a:lnTo>
                  <a:lnTo>
                    <a:pt x="81" y="1282"/>
                  </a:lnTo>
                  <a:lnTo>
                    <a:pt x="81" y="1282"/>
                  </a:lnTo>
                  <a:lnTo>
                    <a:pt x="81" y="1282"/>
                  </a:lnTo>
                  <a:lnTo>
                    <a:pt x="82" y="1282"/>
                  </a:lnTo>
                  <a:lnTo>
                    <a:pt x="82" y="1282"/>
                  </a:lnTo>
                  <a:lnTo>
                    <a:pt x="82" y="1282"/>
                  </a:lnTo>
                  <a:lnTo>
                    <a:pt x="83" y="1282"/>
                  </a:lnTo>
                  <a:lnTo>
                    <a:pt x="83" y="1282"/>
                  </a:lnTo>
                  <a:lnTo>
                    <a:pt x="83" y="1282"/>
                  </a:lnTo>
                  <a:lnTo>
                    <a:pt x="83" y="1282"/>
                  </a:lnTo>
                  <a:lnTo>
                    <a:pt x="84" y="1282"/>
                  </a:lnTo>
                  <a:lnTo>
                    <a:pt x="84" y="1282"/>
                  </a:lnTo>
                  <a:lnTo>
                    <a:pt x="85" y="1282"/>
                  </a:lnTo>
                  <a:lnTo>
                    <a:pt x="85" y="1282"/>
                  </a:lnTo>
                  <a:lnTo>
                    <a:pt x="85" y="1282"/>
                  </a:lnTo>
                  <a:lnTo>
                    <a:pt x="85" y="1282"/>
                  </a:lnTo>
                  <a:lnTo>
                    <a:pt x="86" y="1282"/>
                  </a:lnTo>
                  <a:lnTo>
                    <a:pt x="86" y="1282"/>
                  </a:lnTo>
                  <a:lnTo>
                    <a:pt x="86" y="1282"/>
                  </a:lnTo>
                  <a:lnTo>
                    <a:pt x="87" y="1282"/>
                  </a:lnTo>
                  <a:lnTo>
                    <a:pt x="87" y="1282"/>
                  </a:lnTo>
                  <a:lnTo>
                    <a:pt x="87" y="1282"/>
                  </a:lnTo>
                  <a:lnTo>
                    <a:pt x="88" y="1282"/>
                  </a:lnTo>
                  <a:lnTo>
                    <a:pt x="88" y="1282"/>
                  </a:lnTo>
                  <a:lnTo>
                    <a:pt x="88" y="1282"/>
                  </a:lnTo>
                  <a:lnTo>
                    <a:pt x="89" y="1282"/>
                  </a:lnTo>
                  <a:lnTo>
                    <a:pt x="89" y="1282"/>
                  </a:lnTo>
                  <a:lnTo>
                    <a:pt x="89" y="1282"/>
                  </a:lnTo>
                  <a:lnTo>
                    <a:pt x="90" y="1282"/>
                  </a:lnTo>
                  <a:lnTo>
                    <a:pt x="90" y="1282"/>
                  </a:lnTo>
                  <a:lnTo>
                    <a:pt x="90" y="1282"/>
                  </a:lnTo>
                  <a:lnTo>
                    <a:pt x="90" y="1282"/>
                  </a:lnTo>
                  <a:lnTo>
                    <a:pt x="91" y="1282"/>
                  </a:lnTo>
                  <a:lnTo>
                    <a:pt x="91" y="1282"/>
                  </a:lnTo>
                  <a:lnTo>
                    <a:pt x="91" y="1282"/>
                  </a:lnTo>
                  <a:lnTo>
                    <a:pt x="92" y="1282"/>
                  </a:lnTo>
                  <a:lnTo>
                    <a:pt x="92" y="1282"/>
                  </a:lnTo>
                  <a:lnTo>
                    <a:pt x="92" y="1282"/>
                  </a:lnTo>
                  <a:lnTo>
                    <a:pt x="93" y="1282"/>
                  </a:lnTo>
                  <a:lnTo>
                    <a:pt x="93" y="1282"/>
                  </a:lnTo>
                  <a:lnTo>
                    <a:pt x="93" y="1282"/>
                  </a:lnTo>
                  <a:lnTo>
                    <a:pt x="94" y="1282"/>
                  </a:lnTo>
                  <a:lnTo>
                    <a:pt x="94" y="1282"/>
                  </a:lnTo>
                  <a:lnTo>
                    <a:pt x="94" y="1282"/>
                  </a:lnTo>
                  <a:lnTo>
                    <a:pt x="95" y="1282"/>
                  </a:lnTo>
                  <a:lnTo>
                    <a:pt x="95" y="1282"/>
                  </a:lnTo>
                  <a:lnTo>
                    <a:pt x="95" y="1282"/>
                  </a:lnTo>
                  <a:lnTo>
                    <a:pt x="95" y="1282"/>
                  </a:lnTo>
                  <a:lnTo>
                    <a:pt x="96" y="1282"/>
                  </a:lnTo>
                  <a:lnTo>
                    <a:pt x="96" y="1282"/>
                  </a:lnTo>
                  <a:lnTo>
                    <a:pt x="96" y="1282"/>
                  </a:lnTo>
                  <a:lnTo>
                    <a:pt x="97" y="1282"/>
                  </a:lnTo>
                  <a:lnTo>
                    <a:pt x="97" y="1282"/>
                  </a:lnTo>
                  <a:lnTo>
                    <a:pt x="97" y="1282"/>
                  </a:lnTo>
                  <a:lnTo>
                    <a:pt x="98" y="1282"/>
                  </a:lnTo>
                  <a:lnTo>
                    <a:pt x="98" y="1282"/>
                  </a:lnTo>
                  <a:lnTo>
                    <a:pt x="98" y="1282"/>
                  </a:lnTo>
                  <a:lnTo>
                    <a:pt x="99" y="1282"/>
                  </a:lnTo>
                  <a:lnTo>
                    <a:pt x="99" y="1282"/>
                  </a:lnTo>
                  <a:lnTo>
                    <a:pt x="99" y="1282"/>
                  </a:lnTo>
                  <a:lnTo>
                    <a:pt x="99" y="1282"/>
                  </a:lnTo>
                  <a:lnTo>
                    <a:pt x="100" y="1282"/>
                  </a:lnTo>
                  <a:lnTo>
                    <a:pt x="100" y="1282"/>
                  </a:lnTo>
                  <a:lnTo>
                    <a:pt x="100" y="1282"/>
                  </a:lnTo>
                  <a:lnTo>
                    <a:pt x="101" y="1282"/>
                  </a:lnTo>
                  <a:lnTo>
                    <a:pt x="101" y="1282"/>
                  </a:lnTo>
                  <a:lnTo>
                    <a:pt x="101" y="1282"/>
                  </a:lnTo>
                  <a:lnTo>
                    <a:pt x="102" y="1282"/>
                  </a:lnTo>
                  <a:lnTo>
                    <a:pt x="102" y="1282"/>
                  </a:lnTo>
                  <a:lnTo>
                    <a:pt x="102" y="1282"/>
                  </a:lnTo>
                  <a:lnTo>
                    <a:pt x="103" y="1282"/>
                  </a:lnTo>
                  <a:lnTo>
                    <a:pt x="103" y="1282"/>
                  </a:lnTo>
                  <a:lnTo>
                    <a:pt x="103" y="1282"/>
                  </a:lnTo>
                  <a:lnTo>
                    <a:pt x="104" y="1282"/>
                  </a:lnTo>
                  <a:lnTo>
                    <a:pt x="104" y="1282"/>
                  </a:lnTo>
                  <a:lnTo>
                    <a:pt x="104" y="1282"/>
                  </a:lnTo>
                  <a:lnTo>
                    <a:pt x="104" y="1282"/>
                  </a:lnTo>
                  <a:lnTo>
                    <a:pt x="105" y="1282"/>
                  </a:lnTo>
                  <a:lnTo>
                    <a:pt x="105" y="1282"/>
                  </a:lnTo>
                  <a:lnTo>
                    <a:pt x="105" y="1282"/>
                  </a:lnTo>
                  <a:lnTo>
                    <a:pt x="106" y="1282"/>
                  </a:lnTo>
                  <a:lnTo>
                    <a:pt x="106" y="1282"/>
                  </a:lnTo>
                  <a:lnTo>
                    <a:pt x="106" y="1282"/>
                  </a:lnTo>
                  <a:lnTo>
                    <a:pt x="107" y="1282"/>
                  </a:lnTo>
                  <a:lnTo>
                    <a:pt x="107" y="1282"/>
                  </a:lnTo>
                  <a:lnTo>
                    <a:pt x="107" y="1282"/>
                  </a:lnTo>
                  <a:lnTo>
                    <a:pt x="108" y="1282"/>
                  </a:lnTo>
                  <a:lnTo>
                    <a:pt x="108" y="1282"/>
                  </a:lnTo>
                  <a:lnTo>
                    <a:pt x="108" y="1282"/>
                  </a:lnTo>
                  <a:lnTo>
                    <a:pt x="109" y="1282"/>
                  </a:lnTo>
                  <a:lnTo>
                    <a:pt x="109" y="1282"/>
                  </a:lnTo>
                  <a:lnTo>
                    <a:pt x="109" y="1282"/>
                  </a:lnTo>
                  <a:lnTo>
                    <a:pt x="109" y="1282"/>
                  </a:lnTo>
                  <a:lnTo>
                    <a:pt x="110" y="1282"/>
                  </a:lnTo>
                  <a:lnTo>
                    <a:pt x="110" y="1282"/>
                  </a:lnTo>
                  <a:lnTo>
                    <a:pt x="110" y="1282"/>
                  </a:lnTo>
                  <a:lnTo>
                    <a:pt x="111" y="1282"/>
                  </a:lnTo>
                  <a:lnTo>
                    <a:pt x="111" y="1282"/>
                  </a:lnTo>
                  <a:lnTo>
                    <a:pt x="111" y="1282"/>
                  </a:lnTo>
                  <a:lnTo>
                    <a:pt x="112" y="1282"/>
                  </a:lnTo>
                  <a:lnTo>
                    <a:pt x="112" y="1282"/>
                  </a:lnTo>
                  <a:lnTo>
                    <a:pt x="112" y="1282"/>
                  </a:lnTo>
                  <a:lnTo>
                    <a:pt x="113" y="1282"/>
                  </a:lnTo>
                  <a:lnTo>
                    <a:pt x="113" y="1282"/>
                  </a:lnTo>
                  <a:lnTo>
                    <a:pt x="113" y="1282"/>
                  </a:lnTo>
                  <a:lnTo>
                    <a:pt x="113" y="1282"/>
                  </a:lnTo>
                  <a:lnTo>
                    <a:pt x="114" y="1282"/>
                  </a:lnTo>
                  <a:lnTo>
                    <a:pt x="114" y="1282"/>
                  </a:lnTo>
                  <a:lnTo>
                    <a:pt x="114" y="1282"/>
                  </a:lnTo>
                  <a:lnTo>
                    <a:pt x="115" y="1282"/>
                  </a:lnTo>
                  <a:lnTo>
                    <a:pt x="115" y="1282"/>
                  </a:lnTo>
                  <a:lnTo>
                    <a:pt x="115" y="1282"/>
                  </a:lnTo>
                  <a:lnTo>
                    <a:pt x="116" y="1282"/>
                  </a:lnTo>
                  <a:lnTo>
                    <a:pt x="116" y="1282"/>
                  </a:lnTo>
                  <a:lnTo>
                    <a:pt x="116" y="1282"/>
                  </a:lnTo>
                  <a:lnTo>
                    <a:pt x="117" y="1282"/>
                  </a:lnTo>
                  <a:lnTo>
                    <a:pt x="117" y="1282"/>
                  </a:lnTo>
                  <a:lnTo>
                    <a:pt x="117" y="1282"/>
                  </a:lnTo>
                  <a:lnTo>
                    <a:pt x="118" y="1282"/>
                  </a:lnTo>
                  <a:lnTo>
                    <a:pt x="118" y="1282"/>
                  </a:lnTo>
                  <a:lnTo>
                    <a:pt x="118" y="1282"/>
                  </a:lnTo>
                  <a:lnTo>
                    <a:pt x="118" y="1282"/>
                  </a:lnTo>
                  <a:lnTo>
                    <a:pt x="119" y="1282"/>
                  </a:lnTo>
                  <a:lnTo>
                    <a:pt x="119" y="1282"/>
                  </a:lnTo>
                  <a:lnTo>
                    <a:pt x="119" y="1282"/>
                  </a:lnTo>
                  <a:lnTo>
                    <a:pt x="120" y="1282"/>
                  </a:lnTo>
                  <a:lnTo>
                    <a:pt x="120" y="1282"/>
                  </a:lnTo>
                  <a:lnTo>
                    <a:pt x="120" y="1282"/>
                  </a:lnTo>
                  <a:lnTo>
                    <a:pt x="121" y="1282"/>
                  </a:lnTo>
                  <a:lnTo>
                    <a:pt x="121" y="1282"/>
                  </a:lnTo>
                  <a:lnTo>
                    <a:pt x="121" y="1282"/>
                  </a:lnTo>
                  <a:lnTo>
                    <a:pt x="122" y="1282"/>
                  </a:lnTo>
                  <a:lnTo>
                    <a:pt x="122" y="1282"/>
                  </a:lnTo>
                  <a:lnTo>
                    <a:pt x="122" y="1282"/>
                  </a:lnTo>
                  <a:lnTo>
                    <a:pt x="123" y="1282"/>
                  </a:lnTo>
                  <a:lnTo>
                    <a:pt x="123" y="1282"/>
                  </a:lnTo>
                  <a:lnTo>
                    <a:pt x="123" y="1282"/>
                  </a:lnTo>
                  <a:lnTo>
                    <a:pt x="123" y="1282"/>
                  </a:lnTo>
                  <a:lnTo>
                    <a:pt x="124" y="1282"/>
                  </a:lnTo>
                  <a:lnTo>
                    <a:pt x="124" y="1282"/>
                  </a:lnTo>
                  <a:lnTo>
                    <a:pt x="124" y="1282"/>
                  </a:lnTo>
                  <a:lnTo>
                    <a:pt x="125" y="1282"/>
                  </a:lnTo>
                  <a:lnTo>
                    <a:pt x="125" y="1282"/>
                  </a:lnTo>
                  <a:lnTo>
                    <a:pt x="125" y="1282"/>
                  </a:lnTo>
                  <a:lnTo>
                    <a:pt x="126" y="1282"/>
                  </a:lnTo>
                  <a:lnTo>
                    <a:pt x="126" y="1282"/>
                  </a:lnTo>
                  <a:lnTo>
                    <a:pt x="126" y="1282"/>
                  </a:lnTo>
                  <a:lnTo>
                    <a:pt x="127" y="1282"/>
                  </a:lnTo>
                  <a:lnTo>
                    <a:pt x="127" y="1282"/>
                  </a:lnTo>
                  <a:lnTo>
                    <a:pt x="127" y="1282"/>
                  </a:lnTo>
                  <a:lnTo>
                    <a:pt x="127" y="1282"/>
                  </a:lnTo>
                  <a:lnTo>
                    <a:pt x="128" y="1282"/>
                  </a:lnTo>
                  <a:lnTo>
                    <a:pt x="128" y="1282"/>
                  </a:lnTo>
                  <a:lnTo>
                    <a:pt x="128" y="1282"/>
                  </a:lnTo>
                  <a:lnTo>
                    <a:pt x="129" y="1282"/>
                  </a:lnTo>
                  <a:lnTo>
                    <a:pt x="129" y="1282"/>
                  </a:lnTo>
                  <a:lnTo>
                    <a:pt x="129" y="1282"/>
                  </a:lnTo>
                  <a:lnTo>
                    <a:pt x="130" y="1282"/>
                  </a:lnTo>
                  <a:lnTo>
                    <a:pt x="130" y="1282"/>
                  </a:lnTo>
                  <a:lnTo>
                    <a:pt x="130" y="1282"/>
                  </a:lnTo>
                  <a:lnTo>
                    <a:pt x="131" y="1282"/>
                  </a:lnTo>
                  <a:lnTo>
                    <a:pt x="131" y="1282"/>
                  </a:lnTo>
                  <a:lnTo>
                    <a:pt x="131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2" y="1282"/>
                  </a:lnTo>
                  <a:lnTo>
                    <a:pt x="133" y="1282"/>
                  </a:lnTo>
                  <a:lnTo>
                    <a:pt x="133" y="1282"/>
                  </a:lnTo>
                  <a:lnTo>
                    <a:pt x="133" y="1282"/>
                  </a:lnTo>
                  <a:lnTo>
                    <a:pt x="134" y="1282"/>
                  </a:lnTo>
                  <a:lnTo>
                    <a:pt x="134" y="1282"/>
                  </a:lnTo>
                  <a:lnTo>
                    <a:pt x="134" y="1282"/>
                  </a:lnTo>
                  <a:lnTo>
                    <a:pt x="134" y="1282"/>
                  </a:lnTo>
                  <a:lnTo>
                    <a:pt x="135" y="1282"/>
                  </a:lnTo>
                  <a:lnTo>
                    <a:pt x="135" y="1282"/>
                  </a:lnTo>
                  <a:lnTo>
                    <a:pt x="136" y="1282"/>
                  </a:lnTo>
                  <a:lnTo>
                    <a:pt x="136" y="1282"/>
                  </a:lnTo>
                  <a:lnTo>
                    <a:pt x="136" y="1282"/>
                  </a:lnTo>
                  <a:lnTo>
                    <a:pt x="137" y="1282"/>
                  </a:lnTo>
                  <a:lnTo>
                    <a:pt x="137" y="1282"/>
                  </a:lnTo>
                  <a:lnTo>
                    <a:pt x="137" y="1282"/>
                  </a:lnTo>
                  <a:lnTo>
                    <a:pt x="137" y="1282"/>
                  </a:lnTo>
                  <a:lnTo>
                    <a:pt x="138" y="1282"/>
                  </a:lnTo>
                  <a:lnTo>
                    <a:pt x="138" y="1282"/>
                  </a:lnTo>
                  <a:lnTo>
                    <a:pt x="138" y="1282"/>
                  </a:lnTo>
                  <a:lnTo>
                    <a:pt x="139" y="1282"/>
                  </a:lnTo>
                  <a:lnTo>
                    <a:pt x="139" y="1282"/>
                  </a:lnTo>
                  <a:lnTo>
                    <a:pt x="139" y="1282"/>
                  </a:lnTo>
                  <a:lnTo>
                    <a:pt x="140" y="1282"/>
                  </a:lnTo>
                  <a:lnTo>
                    <a:pt x="140" y="1282"/>
                  </a:lnTo>
                  <a:lnTo>
                    <a:pt x="140" y="1282"/>
                  </a:lnTo>
                  <a:lnTo>
                    <a:pt x="141" y="1282"/>
                  </a:lnTo>
                  <a:lnTo>
                    <a:pt x="141" y="1282"/>
                  </a:lnTo>
                  <a:lnTo>
                    <a:pt x="141" y="1282"/>
                  </a:lnTo>
                  <a:lnTo>
                    <a:pt x="141" y="1282"/>
                  </a:lnTo>
                  <a:lnTo>
                    <a:pt x="142" y="1282"/>
                  </a:lnTo>
                  <a:lnTo>
                    <a:pt x="142" y="1282"/>
                  </a:lnTo>
                  <a:lnTo>
                    <a:pt x="142" y="1282"/>
                  </a:lnTo>
                  <a:lnTo>
                    <a:pt x="143" y="1282"/>
                  </a:lnTo>
                  <a:lnTo>
                    <a:pt x="143" y="1282"/>
                  </a:lnTo>
                  <a:lnTo>
                    <a:pt x="143" y="1282"/>
                  </a:lnTo>
                  <a:lnTo>
                    <a:pt x="144" y="1282"/>
                  </a:lnTo>
                  <a:lnTo>
                    <a:pt x="144" y="1282"/>
                  </a:lnTo>
                  <a:lnTo>
                    <a:pt x="144" y="1282"/>
                  </a:lnTo>
                  <a:lnTo>
                    <a:pt x="145" y="1282"/>
                  </a:lnTo>
                  <a:lnTo>
                    <a:pt x="145" y="1282"/>
                  </a:lnTo>
                  <a:lnTo>
                    <a:pt x="145" y="1282"/>
                  </a:lnTo>
                  <a:lnTo>
                    <a:pt x="146" y="1282"/>
                  </a:lnTo>
                  <a:lnTo>
                    <a:pt x="146" y="1282"/>
                  </a:lnTo>
                  <a:lnTo>
                    <a:pt x="146" y="1282"/>
                  </a:lnTo>
                  <a:lnTo>
                    <a:pt x="146" y="1282"/>
                  </a:lnTo>
                  <a:lnTo>
                    <a:pt x="147" y="1282"/>
                  </a:lnTo>
                  <a:lnTo>
                    <a:pt x="147" y="1282"/>
                  </a:lnTo>
                  <a:lnTo>
                    <a:pt x="147" y="1282"/>
                  </a:lnTo>
                  <a:lnTo>
                    <a:pt x="148" y="1282"/>
                  </a:lnTo>
                  <a:lnTo>
                    <a:pt x="148" y="1282"/>
                  </a:lnTo>
                  <a:lnTo>
                    <a:pt x="148" y="1282"/>
                  </a:lnTo>
                  <a:lnTo>
                    <a:pt x="149" y="1282"/>
                  </a:lnTo>
                  <a:lnTo>
                    <a:pt x="149" y="1282"/>
                  </a:lnTo>
                  <a:lnTo>
                    <a:pt x="149" y="1282"/>
                  </a:lnTo>
                  <a:lnTo>
                    <a:pt x="150" y="1282"/>
                  </a:lnTo>
                  <a:lnTo>
                    <a:pt x="150" y="1282"/>
                  </a:lnTo>
                  <a:lnTo>
                    <a:pt x="150" y="1282"/>
                  </a:lnTo>
                  <a:lnTo>
                    <a:pt x="151" y="1282"/>
                  </a:lnTo>
                  <a:lnTo>
                    <a:pt x="151" y="1282"/>
                  </a:lnTo>
                  <a:lnTo>
                    <a:pt x="151" y="1282"/>
                  </a:lnTo>
                  <a:lnTo>
                    <a:pt x="151" y="1282"/>
                  </a:lnTo>
                  <a:lnTo>
                    <a:pt x="152" y="1282"/>
                  </a:lnTo>
                  <a:lnTo>
                    <a:pt x="152" y="1282"/>
                  </a:lnTo>
                  <a:lnTo>
                    <a:pt x="152" y="1282"/>
                  </a:lnTo>
                  <a:lnTo>
                    <a:pt x="153" y="1282"/>
                  </a:lnTo>
                  <a:lnTo>
                    <a:pt x="153" y="1282"/>
                  </a:lnTo>
                  <a:lnTo>
                    <a:pt x="153" y="1282"/>
                  </a:lnTo>
                  <a:lnTo>
                    <a:pt x="154" y="1282"/>
                  </a:lnTo>
                  <a:lnTo>
                    <a:pt x="154" y="1282"/>
                  </a:lnTo>
                  <a:lnTo>
                    <a:pt x="154" y="1282"/>
                  </a:lnTo>
                  <a:lnTo>
                    <a:pt x="155" y="1282"/>
                  </a:lnTo>
                  <a:lnTo>
                    <a:pt x="155" y="1282"/>
                  </a:lnTo>
                  <a:lnTo>
                    <a:pt x="155" y="1282"/>
                  </a:lnTo>
                  <a:lnTo>
                    <a:pt x="155" y="1282"/>
                  </a:lnTo>
                  <a:lnTo>
                    <a:pt x="156" y="1282"/>
                  </a:lnTo>
                  <a:lnTo>
                    <a:pt x="156" y="1282"/>
                  </a:lnTo>
                  <a:lnTo>
                    <a:pt x="156" y="1282"/>
                  </a:lnTo>
                  <a:lnTo>
                    <a:pt x="157" y="1282"/>
                  </a:lnTo>
                  <a:lnTo>
                    <a:pt x="157" y="1282"/>
                  </a:lnTo>
                  <a:lnTo>
                    <a:pt x="157" y="1282"/>
                  </a:lnTo>
                  <a:lnTo>
                    <a:pt x="158" y="1282"/>
                  </a:lnTo>
                  <a:lnTo>
                    <a:pt x="158" y="1282"/>
                  </a:lnTo>
                  <a:lnTo>
                    <a:pt x="158" y="1282"/>
                  </a:lnTo>
                  <a:lnTo>
                    <a:pt x="159" y="1282"/>
                  </a:lnTo>
                  <a:lnTo>
                    <a:pt x="159" y="1282"/>
                  </a:lnTo>
                  <a:lnTo>
                    <a:pt x="159" y="1282"/>
                  </a:lnTo>
                  <a:lnTo>
                    <a:pt x="160" y="1282"/>
                  </a:lnTo>
                  <a:lnTo>
                    <a:pt x="160" y="1282"/>
                  </a:lnTo>
                  <a:lnTo>
                    <a:pt x="160" y="1282"/>
                  </a:lnTo>
                  <a:lnTo>
                    <a:pt x="160" y="1282"/>
                  </a:lnTo>
                  <a:lnTo>
                    <a:pt x="161" y="1282"/>
                  </a:lnTo>
                  <a:lnTo>
                    <a:pt x="161" y="1282"/>
                  </a:lnTo>
                  <a:lnTo>
                    <a:pt x="161" y="1282"/>
                  </a:lnTo>
                  <a:lnTo>
                    <a:pt x="162" y="1282"/>
                  </a:lnTo>
                  <a:lnTo>
                    <a:pt x="162" y="1282"/>
                  </a:lnTo>
                  <a:lnTo>
                    <a:pt x="162" y="1282"/>
                  </a:lnTo>
                  <a:lnTo>
                    <a:pt x="163" y="1282"/>
                  </a:lnTo>
                  <a:lnTo>
                    <a:pt x="163" y="1282"/>
                  </a:lnTo>
                  <a:lnTo>
                    <a:pt x="163" y="1282"/>
                  </a:lnTo>
                  <a:lnTo>
                    <a:pt x="164" y="1282"/>
                  </a:lnTo>
                  <a:lnTo>
                    <a:pt x="164" y="1282"/>
                  </a:lnTo>
                  <a:lnTo>
                    <a:pt x="164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5" y="1282"/>
                  </a:lnTo>
                  <a:lnTo>
                    <a:pt x="166" y="1282"/>
                  </a:lnTo>
                  <a:lnTo>
                    <a:pt x="166" y="1282"/>
                  </a:lnTo>
                  <a:lnTo>
                    <a:pt x="166" y="1282"/>
                  </a:lnTo>
                  <a:lnTo>
                    <a:pt x="167" y="1282"/>
                  </a:lnTo>
                  <a:lnTo>
                    <a:pt x="167" y="1282"/>
                  </a:lnTo>
                  <a:lnTo>
                    <a:pt x="167" y="1282"/>
                  </a:lnTo>
                  <a:lnTo>
                    <a:pt x="168" y="1282"/>
                  </a:lnTo>
                  <a:lnTo>
                    <a:pt x="168" y="1282"/>
                  </a:lnTo>
                  <a:lnTo>
                    <a:pt x="168" y="1282"/>
                  </a:lnTo>
                  <a:lnTo>
                    <a:pt x="169" y="1282"/>
                  </a:lnTo>
                  <a:lnTo>
                    <a:pt x="169" y="1282"/>
                  </a:lnTo>
                  <a:lnTo>
                    <a:pt x="169" y="1282"/>
                  </a:lnTo>
                  <a:lnTo>
                    <a:pt x="169" y="1282"/>
                  </a:lnTo>
                  <a:lnTo>
                    <a:pt x="170" y="1282"/>
                  </a:lnTo>
                  <a:lnTo>
                    <a:pt x="170" y="1282"/>
                  </a:lnTo>
                  <a:lnTo>
                    <a:pt x="170" y="1282"/>
                  </a:lnTo>
                  <a:lnTo>
                    <a:pt x="171" y="1282"/>
                  </a:lnTo>
                  <a:lnTo>
                    <a:pt x="171" y="1282"/>
                  </a:lnTo>
                  <a:lnTo>
                    <a:pt x="171" y="1282"/>
                  </a:lnTo>
                  <a:lnTo>
                    <a:pt x="172" y="1282"/>
                  </a:lnTo>
                  <a:lnTo>
                    <a:pt x="172" y="1282"/>
                  </a:lnTo>
                  <a:lnTo>
                    <a:pt x="172" y="1282"/>
                  </a:lnTo>
                  <a:lnTo>
                    <a:pt x="173" y="1282"/>
                  </a:lnTo>
                  <a:lnTo>
                    <a:pt x="173" y="1282"/>
                  </a:lnTo>
                  <a:lnTo>
                    <a:pt x="173" y="1282"/>
                  </a:lnTo>
                  <a:lnTo>
                    <a:pt x="174" y="1282"/>
                  </a:lnTo>
                  <a:lnTo>
                    <a:pt x="174" y="1282"/>
                  </a:lnTo>
                  <a:lnTo>
                    <a:pt x="174" y="1282"/>
                  </a:lnTo>
                  <a:lnTo>
                    <a:pt x="174" y="1282"/>
                  </a:lnTo>
                  <a:lnTo>
                    <a:pt x="175" y="1282"/>
                  </a:lnTo>
                  <a:lnTo>
                    <a:pt x="175" y="1282"/>
                  </a:lnTo>
                  <a:lnTo>
                    <a:pt x="175" y="1282"/>
                  </a:lnTo>
                  <a:lnTo>
                    <a:pt x="176" y="1282"/>
                  </a:lnTo>
                  <a:lnTo>
                    <a:pt x="176" y="1282"/>
                  </a:lnTo>
                  <a:lnTo>
                    <a:pt x="176" y="1282"/>
                  </a:lnTo>
                  <a:lnTo>
                    <a:pt x="177" y="1282"/>
                  </a:lnTo>
                  <a:lnTo>
                    <a:pt x="177" y="1282"/>
                  </a:lnTo>
                  <a:lnTo>
                    <a:pt x="177" y="1282"/>
                  </a:lnTo>
                  <a:lnTo>
                    <a:pt x="178" y="1282"/>
                  </a:lnTo>
                  <a:lnTo>
                    <a:pt x="178" y="1282"/>
                  </a:lnTo>
                  <a:lnTo>
                    <a:pt x="178" y="1282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80" y="1282"/>
                  </a:lnTo>
                  <a:lnTo>
                    <a:pt x="180" y="1282"/>
                  </a:lnTo>
                  <a:lnTo>
                    <a:pt x="180" y="1282"/>
                  </a:lnTo>
                  <a:lnTo>
                    <a:pt x="181" y="1282"/>
                  </a:lnTo>
                  <a:lnTo>
                    <a:pt x="181" y="1282"/>
                  </a:lnTo>
                  <a:lnTo>
                    <a:pt x="181" y="1282"/>
                  </a:lnTo>
                  <a:lnTo>
                    <a:pt x="182" y="1282"/>
                  </a:lnTo>
                  <a:lnTo>
                    <a:pt x="182" y="1282"/>
                  </a:lnTo>
                  <a:lnTo>
                    <a:pt x="182" y="1282"/>
                  </a:lnTo>
                  <a:lnTo>
                    <a:pt x="183" y="1282"/>
                  </a:lnTo>
                  <a:lnTo>
                    <a:pt x="183" y="1282"/>
                  </a:lnTo>
                  <a:lnTo>
                    <a:pt x="183" y="1282"/>
                  </a:lnTo>
                  <a:lnTo>
                    <a:pt x="183" y="1282"/>
                  </a:lnTo>
                  <a:lnTo>
                    <a:pt x="184" y="1282"/>
                  </a:lnTo>
                  <a:lnTo>
                    <a:pt x="184" y="1282"/>
                  </a:lnTo>
                  <a:lnTo>
                    <a:pt x="184" y="1282"/>
                  </a:lnTo>
                  <a:lnTo>
                    <a:pt x="185" y="1282"/>
                  </a:lnTo>
                  <a:lnTo>
                    <a:pt x="185" y="1282"/>
                  </a:lnTo>
                  <a:lnTo>
                    <a:pt x="185" y="1282"/>
                  </a:lnTo>
                  <a:lnTo>
                    <a:pt x="185" y="1282"/>
                  </a:lnTo>
                  <a:lnTo>
                    <a:pt x="186" y="1282"/>
                  </a:lnTo>
                  <a:lnTo>
                    <a:pt x="186" y="1282"/>
                  </a:lnTo>
                  <a:lnTo>
                    <a:pt x="187" y="1282"/>
                  </a:lnTo>
                  <a:lnTo>
                    <a:pt x="187" y="1282"/>
                  </a:lnTo>
                  <a:lnTo>
                    <a:pt x="187" y="1282"/>
                  </a:lnTo>
                  <a:lnTo>
                    <a:pt x="188" y="1282"/>
                  </a:lnTo>
                  <a:lnTo>
                    <a:pt x="188" y="1282"/>
                  </a:lnTo>
                  <a:lnTo>
                    <a:pt x="188" y="1282"/>
                  </a:lnTo>
                  <a:lnTo>
                    <a:pt x="188" y="1282"/>
                  </a:lnTo>
                  <a:lnTo>
                    <a:pt x="189" y="1282"/>
                  </a:lnTo>
                  <a:lnTo>
                    <a:pt x="189" y="1282"/>
                  </a:lnTo>
                  <a:lnTo>
                    <a:pt x="189" y="1282"/>
                  </a:lnTo>
                  <a:lnTo>
                    <a:pt x="190" y="1282"/>
                  </a:lnTo>
                  <a:lnTo>
                    <a:pt x="190" y="1282"/>
                  </a:lnTo>
                  <a:lnTo>
                    <a:pt x="190" y="1282"/>
                  </a:lnTo>
                  <a:lnTo>
                    <a:pt x="191" y="1282"/>
                  </a:lnTo>
                  <a:lnTo>
                    <a:pt x="191" y="1282"/>
                  </a:lnTo>
                  <a:lnTo>
                    <a:pt x="191" y="1282"/>
                  </a:lnTo>
                  <a:lnTo>
                    <a:pt x="192" y="1282"/>
                  </a:lnTo>
                  <a:lnTo>
                    <a:pt x="192" y="1282"/>
                  </a:lnTo>
                  <a:lnTo>
                    <a:pt x="192" y="1282"/>
                  </a:lnTo>
                  <a:lnTo>
                    <a:pt x="193" y="1282"/>
                  </a:lnTo>
                  <a:lnTo>
                    <a:pt x="193" y="1282"/>
                  </a:lnTo>
                  <a:lnTo>
                    <a:pt x="193" y="1282"/>
                  </a:lnTo>
                  <a:lnTo>
                    <a:pt x="193" y="1282"/>
                  </a:lnTo>
                  <a:lnTo>
                    <a:pt x="194" y="1282"/>
                  </a:lnTo>
                  <a:lnTo>
                    <a:pt x="194" y="1282"/>
                  </a:lnTo>
                  <a:lnTo>
                    <a:pt x="194" y="1282"/>
                  </a:lnTo>
                  <a:lnTo>
                    <a:pt x="195" y="1282"/>
                  </a:lnTo>
                  <a:lnTo>
                    <a:pt x="195" y="1282"/>
                  </a:lnTo>
                  <a:lnTo>
                    <a:pt x="195" y="1282"/>
                  </a:lnTo>
                  <a:lnTo>
                    <a:pt x="196" y="1282"/>
                  </a:lnTo>
                  <a:lnTo>
                    <a:pt x="196" y="1282"/>
                  </a:lnTo>
                  <a:lnTo>
                    <a:pt x="196" y="1282"/>
                  </a:lnTo>
                  <a:lnTo>
                    <a:pt x="197" y="1282"/>
                  </a:lnTo>
                  <a:lnTo>
                    <a:pt x="197" y="1282"/>
                  </a:lnTo>
                  <a:lnTo>
                    <a:pt x="197" y="1282"/>
                  </a:lnTo>
                  <a:lnTo>
                    <a:pt x="197" y="1282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98" y="1282"/>
                  </a:lnTo>
                  <a:lnTo>
                    <a:pt x="199" y="1282"/>
                  </a:lnTo>
                  <a:lnTo>
                    <a:pt x="199" y="1282"/>
                  </a:lnTo>
                  <a:lnTo>
                    <a:pt x="199" y="1282"/>
                  </a:lnTo>
                  <a:lnTo>
                    <a:pt x="200" y="1282"/>
                  </a:lnTo>
                  <a:lnTo>
                    <a:pt x="200" y="1282"/>
                  </a:lnTo>
                  <a:lnTo>
                    <a:pt x="200" y="1282"/>
                  </a:lnTo>
                  <a:lnTo>
                    <a:pt x="201" y="1282"/>
                  </a:lnTo>
                  <a:lnTo>
                    <a:pt x="201" y="1282"/>
                  </a:lnTo>
                  <a:lnTo>
                    <a:pt x="201" y="1282"/>
                  </a:lnTo>
                  <a:lnTo>
                    <a:pt x="202" y="1282"/>
                  </a:lnTo>
                  <a:lnTo>
                    <a:pt x="202" y="1282"/>
                  </a:lnTo>
                  <a:lnTo>
                    <a:pt x="202" y="1282"/>
                  </a:lnTo>
                  <a:lnTo>
                    <a:pt x="202" y="1282"/>
                  </a:lnTo>
                  <a:lnTo>
                    <a:pt x="203" y="1282"/>
                  </a:lnTo>
                  <a:lnTo>
                    <a:pt x="203" y="1282"/>
                  </a:lnTo>
                  <a:lnTo>
                    <a:pt x="203" y="1282"/>
                  </a:lnTo>
                  <a:lnTo>
                    <a:pt x="204" y="1282"/>
                  </a:lnTo>
                  <a:lnTo>
                    <a:pt x="204" y="1282"/>
                  </a:lnTo>
                  <a:lnTo>
                    <a:pt x="204" y="1282"/>
                  </a:lnTo>
                  <a:lnTo>
                    <a:pt x="205" y="1282"/>
                  </a:lnTo>
                  <a:lnTo>
                    <a:pt x="205" y="1282"/>
                  </a:lnTo>
                  <a:lnTo>
                    <a:pt x="205" y="1282"/>
                  </a:lnTo>
                  <a:lnTo>
                    <a:pt x="206" y="1282"/>
                  </a:lnTo>
                  <a:lnTo>
                    <a:pt x="206" y="1282"/>
                  </a:lnTo>
                  <a:lnTo>
                    <a:pt x="206" y="1282"/>
                  </a:lnTo>
                  <a:lnTo>
                    <a:pt x="207" y="1282"/>
                  </a:lnTo>
                  <a:lnTo>
                    <a:pt x="207" y="1282"/>
                  </a:lnTo>
                  <a:lnTo>
                    <a:pt x="207" y="1282"/>
                  </a:lnTo>
                  <a:lnTo>
                    <a:pt x="207" y="1282"/>
                  </a:lnTo>
                  <a:lnTo>
                    <a:pt x="208" y="1282"/>
                  </a:lnTo>
                  <a:lnTo>
                    <a:pt x="208" y="1282"/>
                  </a:lnTo>
                  <a:lnTo>
                    <a:pt x="208" y="1282"/>
                  </a:lnTo>
                  <a:lnTo>
                    <a:pt x="209" y="1282"/>
                  </a:lnTo>
                  <a:lnTo>
                    <a:pt x="209" y="1282"/>
                  </a:lnTo>
                  <a:lnTo>
                    <a:pt x="209" y="1282"/>
                  </a:lnTo>
                  <a:lnTo>
                    <a:pt x="210" y="1282"/>
                  </a:lnTo>
                  <a:lnTo>
                    <a:pt x="210" y="1282"/>
                  </a:lnTo>
                  <a:lnTo>
                    <a:pt x="210" y="1282"/>
                  </a:lnTo>
                  <a:lnTo>
                    <a:pt x="211" y="1282"/>
                  </a:lnTo>
                  <a:lnTo>
                    <a:pt x="211" y="1282"/>
                  </a:lnTo>
                  <a:lnTo>
                    <a:pt x="211" y="1282"/>
                  </a:lnTo>
                  <a:lnTo>
                    <a:pt x="211" y="1282"/>
                  </a:lnTo>
                  <a:lnTo>
                    <a:pt x="212" y="1282"/>
                  </a:lnTo>
                  <a:lnTo>
                    <a:pt x="212" y="1282"/>
                  </a:lnTo>
                  <a:lnTo>
                    <a:pt x="212" y="1282"/>
                  </a:lnTo>
                  <a:lnTo>
                    <a:pt x="213" y="1282"/>
                  </a:lnTo>
                  <a:lnTo>
                    <a:pt x="213" y="1282"/>
                  </a:lnTo>
                  <a:lnTo>
                    <a:pt x="213" y="1282"/>
                  </a:lnTo>
                  <a:lnTo>
                    <a:pt x="214" y="1282"/>
                  </a:lnTo>
                  <a:lnTo>
                    <a:pt x="214" y="1282"/>
                  </a:lnTo>
                  <a:lnTo>
                    <a:pt x="214" y="1282"/>
                  </a:lnTo>
                  <a:lnTo>
                    <a:pt x="215" y="1282"/>
                  </a:lnTo>
                  <a:lnTo>
                    <a:pt x="215" y="1282"/>
                  </a:lnTo>
                  <a:lnTo>
                    <a:pt x="215" y="1282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17" y="1282"/>
                  </a:lnTo>
                  <a:lnTo>
                    <a:pt x="217" y="1282"/>
                  </a:lnTo>
                  <a:lnTo>
                    <a:pt x="217" y="1282"/>
                  </a:lnTo>
                  <a:lnTo>
                    <a:pt x="218" y="1282"/>
                  </a:lnTo>
                  <a:lnTo>
                    <a:pt x="218" y="1282"/>
                  </a:lnTo>
                  <a:lnTo>
                    <a:pt x="218" y="1282"/>
                  </a:lnTo>
                  <a:lnTo>
                    <a:pt x="219" y="1282"/>
                  </a:lnTo>
                  <a:lnTo>
                    <a:pt x="219" y="1282"/>
                  </a:lnTo>
                  <a:lnTo>
                    <a:pt x="219" y="1282"/>
                  </a:lnTo>
                  <a:lnTo>
                    <a:pt x="220" y="1282"/>
                  </a:lnTo>
                  <a:lnTo>
                    <a:pt x="220" y="1282"/>
                  </a:lnTo>
                  <a:lnTo>
                    <a:pt x="220" y="1282"/>
                  </a:lnTo>
                  <a:lnTo>
                    <a:pt x="221" y="1282"/>
                  </a:lnTo>
                  <a:lnTo>
                    <a:pt x="221" y="1282"/>
                  </a:lnTo>
                  <a:lnTo>
                    <a:pt x="221" y="1282"/>
                  </a:lnTo>
                  <a:lnTo>
                    <a:pt x="221" y="1282"/>
                  </a:lnTo>
                  <a:lnTo>
                    <a:pt x="222" y="1282"/>
                  </a:lnTo>
                  <a:lnTo>
                    <a:pt x="222" y="1282"/>
                  </a:lnTo>
                  <a:lnTo>
                    <a:pt x="222" y="1282"/>
                  </a:lnTo>
                  <a:lnTo>
                    <a:pt x="223" y="1282"/>
                  </a:lnTo>
                  <a:lnTo>
                    <a:pt x="223" y="1282"/>
                  </a:lnTo>
                  <a:lnTo>
                    <a:pt x="223" y="1282"/>
                  </a:lnTo>
                  <a:lnTo>
                    <a:pt x="224" y="1282"/>
                  </a:lnTo>
                  <a:lnTo>
                    <a:pt x="224" y="1282"/>
                  </a:lnTo>
                  <a:lnTo>
                    <a:pt x="224" y="1282"/>
                  </a:lnTo>
                  <a:lnTo>
                    <a:pt x="225" y="1282"/>
                  </a:lnTo>
                  <a:lnTo>
                    <a:pt x="225" y="1282"/>
                  </a:lnTo>
                  <a:lnTo>
                    <a:pt x="225" y="1282"/>
                  </a:lnTo>
                  <a:lnTo>
                    <a:pt x="225" y="1282"/>
                  </a:lnTo>
                  <a:lnTo>
                    <a:pt x="226" y="1282"/>
                  </a:lnTo>
                  <a:lnTo>
                    <a:pt x="226" y="1282"/>
                  </a:lnTo>
                  <a:lnTo>
                    <a:pt x="226" y="1282"/>
                  </a:lnTo>
                  <a:lnTo>
                    <a:pt x="227" y="1282"/>
                  </a:lnTo>
                  <a:lnTo>
                    <a:pt x="227" y="1282"/>
                  </a:lnTo>
                  <a:lnTo>
                    <a:pt x="227" y="1282"/>
                  </a:lnTo>
                  <a:lnTo>
                    <a:pt x="228" y="1282"/>
                  </a:lnTo>
                  <a:lnTo>
                    <a:pt x="228" y="1282"/>
                  </a:lnTo>
                  <a:lnTo>
                    <a:pt x="228" y="1282"/>
                  </a:lnTo>
                  <a:lnTo>
                    <a:pt x="229" y="1282"/>
                  </a:lnTo>
                  <a:lnTo>
                    <a:pt x="229" y="1282"/>
                  </a:lnTo>
                  <a:lnTo>
                    <a:pt x="229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0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1" y="1282"/>
                  </a:lnTo>
                  <a:lnTo>
                    <a:pt x="232" y="1282"/>
                  </a:lnTo>
                  <a:lnTo>
                    <a:pt x="232" y="1282"/>
                  </a:lnTo>
                  <a:lnTo>
                    <a:pt x="232" y="1282"/>
                  </a:lnTo>
                  <a:lnTo>
                    <a:pt x="233" y="1282"/>
                  </a:lnTo>
                  <a:lnTo>
                    <a:pt x="233" y="1282"/>
                  </a:lnTo>
                  <a:lnTo>
                    <a:pt x="233" y="1282"/>
                  </a:lnTo>
                  <a:lnTo>
                    <a:pt x="234" y="1282"/>
                  </a:lnTo>
                  <a:lnTo>
                    <a:pt x="234" y="1282"/>
                  </a:lnTo>
                  <a:lnTo>
                    <a:pt x="234" y="1282"/>
                  </a:lnTo>
                  <a:lnTo>
                    <a:pt x="234" y="1282"/>
                  </a:lnTo>
                  <a:lnTo>
                    <a:pt x="235" y="1282"/>
                  </a:lnTo>
                  <a:lnTo>
                    <a:pt x="235" y="1282"/>
                  </a:lnTo>
                  <a:lnTo>
                    <a:pt x="235" y="1282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7" y="1282"/>
                  </a:lnTo>
                  <a:lnTo>
                    <a:pt x="237" y="1282"/>
                  </a:lnTo>
                  <a:lnTo>
                    <a:pt x="238" y="1282"/>
                  </a:lnTo>
                  <a:lnTo>
                    <a:pt x="238" y="1282"/>
                  </a:lnTo>
                  <a:lnTo>
                    <a:pt x="238" y="1282"/>
                  </a:lnTo>
                  <a:lnTo>
                    <a:pt x="239" y="1282"/>
                  </a:lnTo>
                  <a:lnTo>
                    <a:pt x="239" y="1282"/>
                  </a:lnTo>
                  <a:lnTo>
                    <a:pt x="239" y="1282"/>
                  </a:lnTo>
                  <a:lnTo>
                    <a:pt x="239" y="1282"/>
                  </a:lnTo>
                  <a:lnTo>
                    <a:pt x="240" y="1282"/>
                  </a:lnTo>
                  <a:lnTo>
                    <a:pt x="240" y="1282"/>
                  </a:lnTo>
                  <a:lnTo>
                    <a:pt x="240" y="1282"/>
                  </a:lnTo>
                  <a:lnTo>
                    <a:pt x="241" y="1282"/>
                  </a:lnTo>
                  <a:lnTo>
                    <a:pt x="241" y="1282"/>
                  </a:lnTo>
                  <a:lnTo>
                    <a:pt x="241" y="1282"/>
                  </a:lnTo>
                  <a:lnTo>
                    <a:pt x="242" y="1282"/>
                  </a:lnTo>
                  <a:lnTo>
                    <a:pt x="242" y="1282"/>
                  </a:lnTo>
                  <a:lnTo>
                    <a:pt x="242" y="1282"/>
                  </a:lnTo>
                  <a:lnTo>
                    <a:pt x="243" y="1282"/>
                  </a:lnTo>
                  <a:lnTo>
                    <a:pt x="243" y="1282"/>
                  </a:lnTo>
                  <a:lnTo>
                    <a:pt x="243" y="1282"/>
                  </a:lnTo>
                  <a:lnTo>
                    <a:pt x="244" y="1282"/>
                  </a:lnTo>
                  <a:lnTo>
                    <a:pt x="244" y="1282"/>
                  </a:lnTo>
                  <a:lnTo>
                    <a:pt x="244" y="1282"/>
                  </a:lnTo>
                  <a:lnTo>
                    <a:pt x="244" y="1282"/>
                  </a:lnTo>
                  <a:lnTo>
                    <a:pt x="245" y="1282"/>
                  </a:lnTo>
                  <a:lnTo>
                    <a:pt x="245" y="1282"/>
                  </a:lnTo>
                  <a:lnTo>
                    <a:pt x="245" y="1282"/>
                  </a:lnTo>
                  <a:lnTo>
                    <a:pt x="246" y="1282"/>
                  </a:lnTo>
                  <a:lnTo>
                    <a:pt x="246" y="1282"/>
                  </a:lnTo>
                  <a:lnTo>
                    <a:pt x="246" y="1282"/>
                  </a:lnTo>
                  <a:lnTo>
                    <a:pt x="247" y="1282"/>
                  </a:lnTo>
                  <a:lnTo>
                    <a:pt x="247" y="1282"/>
                  </a:lnTo>
                  <a:lnTo>
                    <a:pt x="247" y="1282"/>
                  </a:lnTo>
                  <a:lnTo>
                    <a:pt x="248" y="1282"/>
                  </a:lnTo>
                  <a:lnTo>
                    <a:pt x="248" y="1282"/>
                  </a:lnTo>
                  <a:lnTo>
                    <a:pt x="248" y="1282"/>
                  </a:lnTo>
                  <a:lnTo>
                    <a:pt x="248" y="1282"/>
                  </a:lnTo>
                  <a:lnTo>
                    <a:pt x="249" y="1282"/>
                  </a:lnTo>
                  <a:lnTo>
                    <a:pt x="249" y="1282"/>
                  </a:lnTo>
                  <a:lnTo>
                    <a:pt x="249" y="1282"/>
                  </a:lnTo>
                  <a:lnTo>
                    <a:pt x="250" y="1282"/>
                  </a:lnTo>
                  <a:lnTo>
                    <a:pt x="250" y="1282"/>
                  </a:lnTo>
                  <a:lnTo>
                    <a:pt x="250" y="1282"/>
                  </a:lnTo>
                  <a:lnTo>
                    <a:pt x="251" y="1282"/>
                  </a:lnTo>
                  <a:lnTo>
                    <a:pt x="251" y="1282"/>
                  </a:lnTo>
                  <a:lnTo>
                    <a:pt x="251" y="1282"/>
                  </a:lnTo>
                  <a:lnTo>
                    <a:pt x="252" y="1282"/>
                  </a:lnTo>
                  <a:lnTo>
                    <a:pt x="252" y="1282"/>
                  </a:lnTo>
                  <a:lnTo>
                    <a:pt x="252" y="1282"/>
                  </a:lnTo>
                  <a:lnTo>
                    <a:pt x="253" y="1282"/>
                  </a:lnTo>
                  <a:lnTo>
                    <a:pt x="253" y="1282"/>
                  </a:lnTo>
                  <a:lnTo>
                    <a:pt x="253" y="1282"/>
                  </a:lnTo>
                  <a:lnTo>
                    <a:pt x="253" y="1282"/>
                  </a:lnTo>
                  <a:lnTo>
                    <a:pt x="254" y="1282"/>
                  </a:lnTo>
                  <a:lnTo>
                    <a:pt x="254" y="1282"/>
                  </a:lnTo>
                  <a:lnTo>
                    <a:pt x="254" y="1282"/>
                  </a:lnTo>
                  <a:lnTo>
                    <a:pt x="255" y="1282"/>
                  </a:lnTo>
                  <a:lnTo>
                    <a:pt x="255" y="1282"/>
                  </a:lnTo>
                  <a:lnTo>
                    <a:pt x="255" y="1282"/>
                  </a:lnTo>
                  <a:lnTo>
                    <a:pt x="256" y="1282"/>
                  </a:lnTo>
                  <a:lnTo>
                    <a:pt x="256" y="1282"/>
                  </a:lnTo>
                  <a:lnTo>
                    <a:pt x="256" y="1282"/>
                  </a:lnTo>
                  <a:lnTo>
                    <a:pt x="257" y="1282"/>
                  </a:lnTo>
                  <a:lnTo>
                    <a:pt x="257" y="1282"/>
                  </a:lnTo>
                  <a:lnTo>
                    <a:pt x="257" y="1282"/>
                  </a:lnTo>
                  <a:lnTo>
                    <a:pt x="258" y="1282"/>
                  </a:lnTo>
                  <a:lnTo>
                    <a:pt x="258" y="1282"/>
                  </a:lnTo>
                  <a:lnTo>
                    <a:pt x="258" y="1282"/>
                  </a:lnTo>
                  <a:lnTo>
                    <a:pt x="258" y="1282"/>
                  </a:lnTo>
                  <a:lnTo>
                    <a:pt x="259" y="1282"/>
                  </a:lnTo>
                  <a:lnTo>
                    <a:pt x="259" y="1282"/>
                  </a:lnTo>
                  <a:lnTo>
                    <a:pt x="259" y="1282"/>
                  </a:lnTo>
                  <a:lnTo>
                    <a:pt x="260" y="1282"/>
                  </a:lnTo>
                  <a:lnTo>
                    <a:pt x="260" y="1282"/>
                  </a:lnTo>
                  <a:lnTo>
                    <a:pt x="260" y="1282"/>
                  </a:lnTo>
                  <a:lnTo>
                    <a:pt x="261" y="1282"/>
                  </a:lnTo>
                  <a:lnTo>
                    <a:pt x="261" y="1282"/>
                  </a:lnTo>
                  <a:lnTo>
                    <a:pt x="261" y="1282"/>
                  </a:lnTo>
                  <a:lnTo>
                    <a:pt x="262" y="1282"/>
                  </a:lnTo>
                  <a:lnTo>
                    <a:pt x="262" y="1282"/>
                  </a:lnTo>
                  <a:lnTo>
                    <a:pt x="262" y="1282"/>
                  </a:lnTo>
                  <a:lnTo>
                    <a:pt x="262" y="1282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3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4" y="1282"/>
                  </a:lnTo>
                  <a:lnTo>
                    <a:pt x="265" y="1282"/>
                  </a:lnTo>
                  <a:lnTo>
                    <a:pt x="265" y="1282"/>
                  </a:lnTo>
                  <a:lnTo>
                    <a:pt x="265" y="1282"/>
                  </a:lnTo>
                  <a:lnTo>
                    <a:pt x="266" y="1282"/>
                  </a:lnTo>
                  <a:lnTo>
                    <a:pt x="266" y="1282"/>
                  </a:lnTo>
                  <a:lnTo>
                    <a:pt x="266" y="1282"/>
                  </a:lnTo>
                  <a:lnTo>
                    <a:pt x="267" y="1282"/>
                  </a:lnTo>
                  <a:lnTo>
                    <a:pt x="267" y="1282"/>
                  </a:lnTo>
                  <a:lnTo>
                    <a:pt x="267" y="1282"/>
                  </a:lnTo>
                  <a:lnTo>
                    <a:pt x="267" y="1282"/>
                  </a:lnTo>
                  <a:lnTo>
                    <a:pt x="268" y="1282"/>
                  </a:lnTo>
                  <a:lnTo>
                    <a:pt x="268" y="1282"/>
                  </a:lnTo>
                  <a:lnTo>
                    <a:pt x="268" y="1282"/>
                  </a:lnTo>
                  <a:lnTo>
                    <a:pt x="269" y="1282"/>
                  </a:lnTo>
                  <a:lnTo>
                    <a:pt x="269" y="1282"/>
                  </a:lnTo>
                  <a:lnTo>
                    <a:pt x="269" y="1282"/>
                  </a:lnTo>
                  <a:lnTo>
                    <a:pt x="270" y="1282"/>
                  </a:lnTo>
                  <a:lnTo>
                    <a:pt x="270" y="1282"/>
                  </a:lnTo>
                  <a:lnTo>
                    <a:pt x="270" y="1282"/>
                  </a:lnTo>
                  <a:lnTo>
                    <a:pt x="271" y="1282"/>
                  </a:lnTo>
                  <a:lnTo>
                    <a:pt x="271" y="1282"/>
                  </a:lnTo>
                  <a:lnTo>
                    <a:pt x="271" y="1282"/>
                  </a:lnTo>
                  <a:lnTo>
                    <a:pt x="272" y="1282"/>
                  </a:lnTo>
                  <a:lnTo>
                    <a:pt x="272" y="1282"/>
                  </a:lnTo>
                  <a:lnTo>
                    <a:pt x="272" y="1282"/>
                  </a:lnTo>
                  <a:lnTo>
                    <a:pt x="272" y="1282"/>
                  </a:lnTo>
                  <a:lnTo>
                    <a:pt x="273" y="1282"/>
                  </a:lnTo>
                  <a:lnTo>
                    <a:pt x="273" y="1282"/>
                  </a:lnTo>
                  <a:lnTo>
                    <a:pt x="273" y="1282"/>
                  </a:lnTo>
                  <a:lnTo>
                    <a:pt x="274" y="1282"/>
                  </a:lnTo>
                  <a:lnTo>
                    <a:pt x="274" y="1282"/>
                  </a:lnTo>
                  <a:lnTo>
                    <a:pt x="274" y="1282"/>
                  </a:ln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lnTo>
                    <a:pt x="276" y="1282"/>
                  </a:lnTo>
                  <a:lnTo>
                    <a:pt x="276" y="1282"/>
                  </a:lnTo>
                  <a:lnTo>
                    <a:pt x="276" y="1282"/>
                  </a:lnTo>
                  <a:lnTo>
                    <a:pt x="276" y="1282"/>
                  </a:lnTo>
                  <a:lnTo>
                    <a:pt x="277" y="1282"/>
                  </a:lnTo>
                  <a:lnTo>
                    <a:pt x="277" y="1282"/>
                  </a:lnTo>
                  <a:lnTo>
                    <a:pt x="277" y="1282"/>
                  </a:lnTo>
                  <a:lnTo>
                    <a:pt x="278" y="1282"/>
                  </a:lnTo>
                  <a:lnTo>
                    <a:pt x="278" y="1282"/>
                  </a:lnTo>
                  <a:lnTo>
                    <a:pt x="278" y="1282"/>
                  </a:lnTo>
                  <a:lnTo>
                    <a:pt x="279" y="1282"/>
                  </a:lnTo>
                  <a:lnTo>
                    <a:pt x="279" y="1282"/>
                  </a:lnTo>
                  <a:lnTo>
                    <a:pt x="279" y="1282"/>
                  </a:lnTo>
                  <a:lnTo>
                    <a:pt x="280" y="1282"/>
                  </a:lnTo>
                  <a:lnTo>
                    <a:pt x="280" y="1282"/>
                  </a:lnTo>
                  <a:lnTo>
                    <a:pt x="280" y="1282"/>
                  </a:lnTo>
                  <a:lnTo>
                    <a:pt x="281" y="1282"/>
                  </a:lnTo>
                  <a:lnTo>
                    <a:pt x="281" y="1282"/>
                  </a:lnTo>
                  <a:lnTo>
                    <a:pt x="281" y="1282"/>
                  </a:lnTo>
                  <a:lnTo>
                    <a:pt x="281" y="1282"/>
                  </a:lnTo>
                  <a:lnTo>
                    <a:pt x="282" y="1282"/>
                  </a:lnTo>
                  <a:lnTo>
                    <a:pt x="282" y="1282"/>
                  </a:lnTo>
                  <a:lnTo>
                    <a:pt x="282" y="1282"/>
                  </a:lnTo>
                  <a:lnTo>
                    <a:pt x="283" y="1282"/>
                  </a:lnTo>
                  <a:lnTo>
                    <a:pt x="283" y="1282"/>
                  </a:lnTo>
                  <a:lnTo>
                    <a:pt x="283" y="1282"/>
                  </a:lnTo>
                  <a:lnTo>
                    <a:pt x="284" y="1282"/>
                  </a:lnTo>
                  <a:lnTo>
                    <a:pt x="284" y="1282"/>
                  </a:lnTo>
                  <a:lnTo>
                    <a:pt x="284" y="1282"/>
                  </a:lnTo>
                  <a:lnTo>
                    <a:pt x="285" y="1282"/>
                  </a:lnTo>
                  <a:lnTo>
                    <a:pt x="285" y="1282"/>
                  </a:lnTo>
                  <a:lnTo>
                    <a:pt x="285" y="1282"/>
                  </a:lnTo>
                  <a:lnTo>
                    <a:pt x="286" y="1282"/>
                  </a:lnTo>
                  <a:lnTo>
                    <a:pt x="286" y="1282"/>
                  </a:lnTo>
                  <a:lnTo>
                    <a:pt x="286" y="1282"/>
                  </a:lnTo>
                  <a:lnTo>
                    <a:pt x="286" y="1282"/>
                  </a:lnTo>
                  <a:lnTo>
                    <a:pt x="287" y="1282"/>
                  </a:lnTo>
                  <a:lnTo>
                    <a:pt x="287" y="1282"/>
                  </a:lnTo>
                  <a:lnTo>
                    <a:pt x="287" y="1282"/>
                  </a:lnTo>
                  <a:lnTo>
                    <a:pt x="287" y="1282"/>
                  </a:lnTo>
                  <a:lnTo>
                    <a:pt x="288" y="1282"/>
                  </a:lnTo>
                  <a:lnTo>
                    <a:pt x="288" y="1282"/>
                  </a:lnTo>
                  <a:lnTo>
                    <a:pt x="289" y="1282"/>
                  </a:lnTo>
                  <a:lnTo>
                    <a:pt x="289" y="1282"/>
                  </a:lnTo>
                  <a:lnTo>
                    <a:pt x="289" y="1282"/>
                  </a:lnTo>
                  <a:lnTo>
                    <a:pt x="290" y="1282"/>
                  </a:lnTo>
                  <a:lnTo>
                    <a:pt x="290" y="1282"/>
                  </a:lnTo>
                  <a:lnTo>
                    <a:pt x="290" y="1282"/>
                  </a:lnTo>
                  <a:lnTo>
                    <a:pt x="290" y="1282"/>
                  </a:lnTo>
                  <a:lnTo>
                    <a:pt x="291" y="1282"/>
                  </a:lnTo>
                  <a:lnTo>
                    <a:pt x="291" y="1282"/>
                  </a:lnTo>
                  <a:lnTo>
                    <a:pt x="291" y="1282"/>
                  </a:lnTo>
                  <a:lnTo>
                    <a:pt x="292" y="1282"/>
                  </a:lnTo>
                  <a:lnTo>
                    <a:pt x="292" y="1282"/>
                  </a:lnTo>
                  <a:lnTo>
                    <a:pt x="292" y="1282"/>
                  </a:lnTo>
                  <a:lnTo>
                    <a:pt x="293" y="1282"/>
                  </a:lnTo>
                  <a:lnTo>
                    <a:pt x="293" y="1282"/>
                  </a:lnTo>
                  <a:lnTo>
                    <a:pt x="293" y="1282"/>
                  </a:lnTo>
                  <a:lnTo>
                    <a:pt x="294" y="1282"/>
                  </a:lnTo>
                  <a:lnTo>
                    <a:pt x="294" y="1282"/>
                  </a:lnTo>
                  <a:lnTo>
                    <a:pt x="294" y="1282"/>
                  </a:lnTo>
                  <a:lnTo>
                    <a:pt x="295" y="1282"/>
                  </a:lnTo>
                  <a:lnTo>
                    <a:pt x="295" y="1282"/>
                  </a:lnTo>
                  <a:lnTo>
                    <a:pt x="295" y="1282"/>
                  </a:lnTo>
                  <a:lnTo>
                    <a:pt x="295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6" y="1282"/>
                  </a:lnTo>
                  <a:lnTo>
                    <a:pt x="297" y="1282"/>
                  </a:lnTo>
                  <a:lnTo>
                    <a:pt x="297" y="1282"/>
                  </a:lnTo>
                  <a:lnTo>
                    <a:pt x="297" y="1282"/>
                  </a:lnTo>
                  <a:lnTo>
                    <a:pt x="298" y="1282"/>
                  </a:lnTo>
                  <a:lnTo>
                    <a:pt x="298" y="1282"/>
                  </a:lnTo>
                  <a:lnTo>
                    <a:pt x="298" y="1282"/>
                  </a:lnTo>
                  <a:lnTo>
                    <a:pt x="299" y="1282"/>
                  </a:lnTo>
                  <a:lnTo>
                    <a:pt x="299" y="1282"/>
                  </a:lnTo>
                  <a:lnTo>
                    <a:pt x="299" y="1282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1" y="1282"/>
                  </a:lnTo>
                  <a:lnTo>
                    <a:pt x="301" y="1282"/>
                  </a:lnTo>
                  <a:lnTo>
                    <a:pt x="301" y="1282"/>
                  </a:lnTo>
                  <a:lnTo>
                    <a:pt x="302" y="1282"/>
                  </a:lnTo>
                  <a:lnTo>
                    <a:pt x="302" y="1282"/>
                  </a:lnTo>
                  <a:lnTo>
                    <a:pt x="302" y="1282"/>
                  </a:lnTo>
                  <a:lnTo>
                    <a:pt x="303" y="1282"/>
                  </a:lnTo>
                  <a:lnTo>
                    <a:pt x="303" y="1282"/>
                  </a:lnTo>
                  <a:lnTo>
                    <a:pt x="303" y="1282"/>
                  </a:lnTo>
                  <a:lnTo>
                    <a:pt x="304" y="1282"/>
                  </a:lnTo>
                  <a:lnTo>
                    <a:pt x="304" y="1282"/>
                  </a:lnTo>
                  <a:lnTo>
                    <a:pt x="304" y="1282"/>
                  </a:lnTo>
                  <a:lnTo>
                    <a:pt x="304" y="1282"/>
                  </a:lnTo>
                  <a:lnTo>
                    <a:pt x="305" y="1282"/>
                  </a:lnTo>
                  <a:lnTo>
                    <a:pt x="305" y="1282"/>
                  </a:lnTo>
                  <a:lnTo>
                    <a:pt x="305" y="1282"/>
                  </a:lnTo>
                  <a:lnTo>
                    <a:pt x="306" y="1282"/>
                  </a:lnTo>
                  <a:lnTo>
                    <a:pt x="306" y="1282"/>
                  </a:lnTo>
                  <a:lnTo>
                    <a:pt x="306" y="1282"/>
                  </a:lnTo>
                  <a:lnTo>
                    <a:pt x="307" y="1282"/>
                  </a:lnTo>
                  <a:lnTo>
                    <a:pt x="307" y="1282"/>
                  </a:lnTo>
                  <a:lnTo>
                    <a:pt x="307" y="1282"/>
                  </a:lnTo>
                  <a:lnTo>
                    <a:pt x="308" y="1282"/>
                  </a:lnTo>
                  <a:lnTo>
                    <a:pt x="308" y="1282"/>
                  </a:lnTo>
                  <a:lnTo>
                    <a:pt x="308" y="1282"/>
                  </a:lnTo>
                  <a:lnTo>
                    <a:pt x="309" y="1282"/>
                  </a:lnTo>
                  <a:lnTo>
                    <a:pt x="309" y="1282"/>
                  </a:lnTo>
                  <a:lnTo>
                    <a:pt x="309" y="1282"/>
                  </a:lnTo>
                  <a:lnTo>
                    <a:pt x="309" y="1282"/>
                  </a:lnTo>
                  <a:lnTo>
                    <a:pt x="310" y="1282"/>
                  </a:lnTo>
                  <a:lnTo>
                    <a:pt x="310" y="1282"/>
                  </a:lnTo>
                  <a:lnTo>
                    <a:pt x="310" y="1282"/>
                  </a:lnTo>
                  <a:lnTo>
                    <a:pt x="311" y="1282"/>
                  </a:lnTo>
                  <a:lnTo>
                    <a:pt x="311" y="1282"/>
                  </a:lnTo>
                  <a:lnTo>
                    <a:pt x="311" y="1282"/>
                  </a:lnTo>
                  <a:lnTo>
                    <a:pt x="312" y="1282"/>
                  </a:lnTo>
                  <a:lnTo>
                    <a:pt x="312" y="1282"/>
                  </a:lnTo>
                  <a:lnTo>
                    <a:pt x="312" y="1282"/>
                  </a:lnTo>
                  <a:lnTo>
                    <a:pt x="313" y="1282"/>
                  </a:lnTo>
                  <a:lnTo>
                    <a:pt x="313" y="1282"/>
                  </a:lnTo>
                  <a:lnTo>
                    <a:pt x="313" y="1282"/>
                  </a:lnTo>
                  <a:lnTo>
                    <a:pt x="314" y="1282"/>
                  </a:lnTo>
                  <a:lnTo>
                    <a:pt x="314" y="1282"/>
                  </a:lnTo>
                  <a:lnTo>
                    <a:pt x="314" y="1282"/>
                  </a:lnTo>
                  <a:lnTo>
                    <a:pt x="314" y="1282"/>
                  </a:lnTo>
                  <a:lnTo>
                    <a:pt x="315" y="1282"/>
                  </a:lnTo>
                  <a:lnTo>
                    <a:pt x="315" y="1282"/>
                  </a:lnTo>
                  <a:lnTo>
                    <a:pt x="315" y="1282"/>
                  </a:lnTo>
                  <a:lnTo>
                    <a:pt x="316" y="1282"/>
                  </a:lnTo>
                  <a:lnTo>
                    <a:pt x="316" y="1282"/>
                  </a:lnTo>
                  <a:lnTo>
                    <a:pt x="316" y="1282"/>
                  </a:lnTo>
                  <a:lnTo>
                    <a:pt x="317" y="1282"/>
                  </a:lnTo>
                  <a:lnTo>
                    <a:pt x="317" y="1282"/>
                  </a:lnTo>
                  <a:lnTo>
                    <a:pt x="317" y="1282"/>
                  </a:lnTo>
                  <a:lnTo>
                    <a:pt x="318" y="1282"/>
                  </a:lnTo>
                  <a:lnTo>
                    <a:pt x="318" y="1282"/>
                  </a:lnTo>
                  <a:lnTo>
                    <a:pt x="318" y="1282"/>
                  </a:lnTo>
                  <a:lnTo>
                    <a:pt x="318" y="1282"/>
                  </a:lnTo>
                  <a:lnTo>
                    <a:pt x="319" y="1282"/>
                  </a:lnTo>
                  <a:lnTo>
                    <a:pt x="319" y="1282"/>
                  </a:lnTo>
                  <a:lnTo>
                    <a:pt x="319" y="1282"/>
                  </a:lnTo>
                  <a:lnTo>
                    <a:pt x="320" y="1282"/>
                  </a:lnTo>
                  <a:lnTo>
                    <a:pt x="320" y="1282"/>
                  </a:lnTo>
                  <a:lnTo>
                    <a:pt x="320" y="1282"/>
                  </a:lnTo>
                  <a:lnTo>
                    <a:pt x="321" y="1282"/>
                  </a:lnTo>
                  <a:lnTo>
                    <a:pt x="321" y="1282"/>
                  </a:lnTo>
                  <a:lnTo>
                    <a:pt x="321" y="1282"/>
                  </a:lnTo>
                  <a:lnTo>
                    <a:pt x="322" y="1282"/>
                  </a:lnTo>
                  <a:lnTo>
                    <a:pt x="322" y="1282"/>
                  </a:lnTo>
                  <a:lnTo>
                    <a:pt x="322" y="1282"/>
                  </a:lnTo>
                  <a:lnTo>
                    <a:pt x="323" y="1282"/>
                  </a:lnTo>
                  <a:lnTo>
                    <a:pt x="323" y="1282"/>
                  </a:lnTo>
                  <a:lnTo>
                    <a:pt x="323" y="1282"/>
                  </a:lnTo>
                  <a:lnTo>
                    <a:pt x="323" y="1282"/>
                  </a:lnTo>
                  <a:lnTo>
                    <a:pt x="324" y="1282"/>
                  </a:lnTo>
                  <a:lnTo>
                    <a:pt x="324" y="1282"/>
                  </a:lnTo>
                  <a:lnTo>
                    <a:pt x="324" y="1282"/>
                  </a:lnTo>
                  <a:lnTo>
                    <a:pt x="325" y="1282"/>
                  </a:lnTo>
                  <a:lnTo>
                    <a:pt x="325" y="1282"/>
                  </a:lnTo>
                  <a:lnTo>
                    <a:pt x="325" y="1282"/>
                  </a:lnTo>
                  <a:lnTo>
                    <a:pt x="326" y="1282"/>
                  </a:lnTo>
                  <a:lnTo>
                    <a:pt x="326" y="1282"/>
                  </a:lnTo>
                  <a:lnTo>
                    <a:pt x="326" y="1282"/>
                  </a:lnTo>
                  <a:lnTo>
                    <a:pt x="327" y="1282"/>
                  </a:lnTo>
                  <a:lnTo>
                    <a:pt x="327" y="1282"/>
                  </a:lnTo>
                  <a:lnTo>
                    <a:pt x="327" y="1282"/>
                  </a:lnTo>
                  <a:lnTo>
                    <a:pt x="328" y="1282"/>
                  </a:lnTo>
                  <a:lnTo>
                    <a:pt x="328" y="1282"/>
                  </a:lnTo>
                  <a:lnTo>
                    <a:pt x="328" y="1282"/>
                  </a:lnTo>
                  <a:lnTo>
                    <a:pt x="328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29" y="1282"/>
                  </a:lnTo>
                  <a:lnTo>
                    <a:pt x="330" y="1282"/>
                  </a:lnTo>
                  <a:lnTo>
                    <a:pt x="330" y="1282"/>
                  </a:lnTo>
                  <a:lnTo>
                    <a:pt x="330" y="1282"/>
                  </a:lnTo>
                  <a:lnTo>
                    <a:pt x="331" y="1282"/>
                  </a:lnTo>
                  <a:lnTo>
                    <a:pt x="331" y="1282"/>
                  </a:lnTo>
                  <a:lnTo>
                    <a:pt x="331" y="1282"/>
                  </a:lnTo>
                  <a:lnTo>
                    <a:pt x="332" y="1282"/>
                  </a:lnTo>
                  <a:lnTo>
                    <a:pt x="332" y="1282"/>
                  </a:lnTo>
                  <a:lnTo>
                    <a:pt x="332" y="1282"/>
                  </a:lnTo>
                  <a:lnTo>
                    <a:pt x="332" y="1282"/>
                  </a:lnTo>
                  <a:lnTo>
                    <a:pt x="333" y="1282"/>
                  </a:lnTo>
                  <a:lnTo>
                    <a:pt x="333" y="1282"/>
                  </a:lnTo>
                  <a:lnTo>
                    <a:pt x="333" y="1282"/>
                  </a:lnTo>
                  <a:lnTo>
                    <a:pt x="334" y="1282"/>
                  </a:lnTo>
                  <a:lnTo>
                    <a:pt x="334" y="1282"/>
                  </a:lnTo>
                  <a:lnTo>
                    <a:pt x="334" y="1282"/>
                  </a:lnTo>
                  <a:lnTo>
                    <a:pt x="335" y="1282"/>
                  </a:lnTo>
                  <a:lnTo>
                    <a:pt x="335" y="1282"/>
                  </a:lnTo>
                  <a:lnTo>
                    <a:pt x="335" y="1282"/>
                  </a:lnTo>
                  <a:lnTo>
                    <a:pt x="336" y="1282"/>
                  </a:lnTo>
                  <a:lnTo>
                    <a:pt x="336" y="1282"/>
                  </a:lnTo>
                  <a:lnTo>
                    <a:pt x="336" y="1282"/>
                  </a:lnTo>
                  <a:lnTo>
                    <a:pt x="337" y="1282"/>
                  </a:lnTo>
                  <a:lnTo>
                    <a:pt x="337" y="1282"/>
                  </a:lnTo>
                  <a:lnTo>
                    <a:pt x="337" y="1282"/>
                  </a:lnTo>
                  <a:lnTo>
                    <a:pt x="337" y="1282"/>
                  </a:lnTo>
                  <a:lnTo>
                    <a:pt x="338" y="1282"/>
                  </a:lnTo>
                  <a:lnTo>
                    <a:pt x="338" y="1282"/>
                  </a:lnTo>
                  <a:lnTo>
                    <a:pt x="338" y="1282"/>
                  </a:lnTo>
                  <a:lnTo>
                    <a:pt x="338" y="1282"/>
                  </a:lnTo>
                  <a:lnTo>
                    <a:pt x="339" y="1282"/>
                  </a:lnTo>
                  <a:lnTo>
                    <a:pt x="339" y="1282"/>
                  </a:lnTo>
                  <a:lnTo>
                    <a:pt x="340" y="1282"/>
                  </a:lnTo>
                  <a:lnTo>
                    <a:pt x="340" y="1282"/>
                  </a:lnTo>
                  <a:lnTo>
                    <a:pt x="340" y="1282"/>
                  </a:lnTo>
                  <a:lnTo>
                    <a:pt x="341" y="1282"/>
                  </a:lnTo>
                  <a:lnTo>
                    <a:pt x="341" y="1282"/>
                  </a:lnTo>
                  <a:lnTo>
                    <a:pt x="341" y="1282"/>
                  </a:lnTo>
                  <a:lnTo>
                    <a:pt x="342" y="1282"/>
                  </a:lnTo>
                  <a:lnTo>
                    <a:pt x="342" y="1282"/>
                  </a:lnTo>
                  <a:lnTo>
                    <a:pt x="342" y="1282"/>
                  </a:lnTo>
                  <a:lnTo>
                    <a:pt x="342" y="1282"/>
                  </a:lnTo>
                  <a:lnTo>
                    <a:pt x="343" y="1282"/>
                  </a:lnTo>
                  <a:lnTo>
                    <a:pt x="343" y="1282"/>
                  </a:lnTo>
                  <a:lnTo>
                    <a:pt x="343" y="1282"/>
                  </a:lnTo>
                  <a:lnTo>
                    <a:pt x="344" y="1282"/>
                  </a:lnTo>
                  <a:lnTo>
                    <a:pt x="344" y="1282"/>
                  </a:lnTo>
                  <a:lnTo>
                    <a:pt x="344" y="1282"/>
                  </a:lnTo>
                  <a:lnTo>
                    <a:pt x="345" y="1282"/>
                  </a:lnTo>
                  <a:lnTo>
                    <a:pt x="345" y="1282"/>
                  </a:lnTo>
                  <a:lnTo>
                    <a:pt x="345" y="1282"/>
                  </a:lnTo>
                  <a:lnTo>
                    <a:pt x="346" y="1282"/>
                  </a:lnTo>
                  <a:lnTo>
                    <a:pt x="346" y="1282"/>
                  </a:lnTo>
                  <a:lnTo>
                    <a:pt x="346" y="1282"/>
                  </a:lnTo>
                  <a:lnTo>
                    <a:pt x="346" y="1282"/>
                  </a:lnTo>
                  <a:lnTo>
                    <a:pt x="347" y="1282"/>
                  </a:lnTo>
                  <a:lnTo>
                    <a:pt x="347" y="1282"/>
                  </a:lnTo>
                  <a:lnTo>
                    <a:pt x="347" y="1282"/>
                  </a:lnTo>
                  <a:lnTo>
                    <a:pt x="348" y="1282"/>
                  </a:lnTo>
                  <a:lnTo>
                    <a:pt x="348" y="1282"/>
                  </a:lnTo>
                  <a:lnTo>
                    <a:pt x="348" y="1282"/>
                  </a:lnTo>
                  <a:lnTo>
                    <a:pt x="349" y="1282"/>
                  </a:lnTo>
                  <a:lnTo>
                    <a:pt x="349" y="1282"/>
                  </a:lnTo>
                  <a:lnTo>
                    <a:pt x="349" y="1282"/>
                  </a:lnTo>
                  <a:lnTo>
                    <a:pt x="350" y="1282"/>
                  </a:lnTo>
                  <a:lnTo>
                    <a:pt x="350" y="1282"/>
                  </a:lnTo>
                  <a:lnTo>
                    <a:pt x="350" y="1282"/>
                  </a:lnTo>
                  <a:lnTo>
                    <a:pt x="351" y="1282"/>
                  </a:lnTo>
                  <a:lnTo>
                    <a:pt x="351" y="1282"/>
                  </a:lnTo>
                  <a:lnTo>
                    <a:pt x="351" y="1282"/>
                  </a:lnTo>
                  <a:lnTo>
                    <a:pt x="351" y="1282"/>
                  </a:lnTo>
                  <a:lnTo>
                    <a:pt x="352" y="1282"/>
                  </a:lnTo>
                  <a:lnTo>
                    <a:pt x="352" y="1282"/>
                  </a:lnTo>
                  <a:lnTo>
                    <a:pt x="352" y="1282"/>
                  </a:lnTo>
                  <a:lnTo>
                    <a:pt x="353" y="1282"/>
                  </a:lnTo>
                  <a:lnTo>
                    <a:pt x="353" y="1282"/>
                  </a:lnTo>
                  <a:lnTo>
                    <a:pt x="353" y="1282"/>
                  </a:lnTo>
                  <a:lnTo>
                    <a:pt x="354" y="1282"/>
                  </a:lnTo>
                  <a:lnTo>
                    <a:pt x="354" y="1282"/>
                  </a:lnTo>
                  <a:lnTo>
                    <a:pt x="354" y="1282"/>
                  </a:lnTo>
                  <a:lnTo>
                    <a:pt x="355" y="1282"/>
                  </a:lnTo>
                  <a:lnTo>
                    <a:pt x="355" y="1282"/>
                  </a:lnTo>
                  <a:lnTo>
                    <a:pt x="355" y="1282"/>
                  </a:lnTo>
                  <a:lnTo>
                    <a:pt x="356" y="1282"/>
                  </a:lnTo>
                  <a:lnTo>
                    <a:pt x="356" y="1282"/>
                  </a:lnTo>
                  <a:lnTo>
                    <a:pt x="356" y="1282"/>
                  </a:lnTo>
                  <a:lnTo>
                    <a:pt x="356" y="1282"/>
                  </a:lnTo>
                  <a:lnTo>
                    <a:pt x="357" y="1282"/>
                  </a:lnTo>
                  <a:lnTo>
                    <a:pt x="357" y="1282"/>
                  </a:lnTo>
                  <a:lnTo>
                    <a:pt x="357" y="1282"/>
                  </a:lnTo>
                  <a:lnTo>
                    <a:pt x="358" y="1282"/>
                  </a:lnTo>
                  <a:lnTo>
                    <a:pt x="358" y="1282"/>
                  </a:lnTo>
                  <a:lnTo>
                    <a:pt x="358" y="1282"/>
                  </a:lnTo>
                  <a:lnTo>
                    <a:pt x="359" y="1282"/>
                  </a:lnTo>
                  <a:lnTo>
                    <a:pt x="359" y="1282"/>
                  </a:lnTo>
                  <a:lnTo>
                    <a:pt x="359" y="1282"/>
                  </a:lnTo>
                  <a:lnTo>
                    <a:pt x="360" y="1282"/>
                  </a:lnTo>
                  <a:lnTo>
                    <a:pt x="360" y="1282"/>
                  </a:lnTo>
                  <a:lnTo>
                    <a:pt x="360" y="1282"/>
                  </a:lnTo>
                  <a:lnTo>
                    <a:pt x="360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1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2" y="1282"/>
                  </a:lnTo>
                  <a:lnTo>
                    <a:pt x="363" y="1282"/>
                  </a:lnTo>
                  <a:lnTo>
                    <a:pt x="363" y="1282"/>
                  </a:lnTo>
                  <a:lnTo>
                    <a:pt x="363" y="1282"/>
                  </a:lnTo>
                  <a:lnTo>
                    <a:pt x="364" y="1282"/>
                  </a:lnTo>
                  <a:lnTo>
                    <a:pt x="364" y="1282"/>
                  </a:lnTo>
                  <a:lnTo>
                    <a:pt x="364" y="1282"/>
                  </a:lnTo>
                  <a:lnTo>
                    <a:pt x="365" y="1282"/>
                  </a:lnTo>
                  <a:lnTo>
                    <a:pt x="365" y="1282"/>
                  </a:lnTo>
                  <a:lnTo>
                    <a:pt x="365" y="1282"/>
                  </a:lnTo>
                  <a:lnTo>
                    <a:pt x="365" y="1282"/>
                  </a:lnTo>
                  <a:lnTo>
                    <a:pt x="366" y="1282"/>
                  </a:lnTo>
                  <a:lnTo>
                    <a:pt x="366" y="1282"/>
                  </a:lnTo>
                  <a:lnTo>
                    <a:pt x="366" y="1282"/>
                  </a:lnTo>
                  <a:lnTo>
                    <a:pt x="367" y="1282"/>
                  </a:lnTo>
                  <a:lnTo>
                    <a:pt x="367" y="1282"/>
                  </a:lnTo>
                  <a:lnTo>
                    <a:pt x="367" y="1282"/>
                  </a:lnTo>
                  <a:lnTo>
                    <a:pt x="368" y="1282"/>
                  </a:lnTo>
                  <a:lnTo>
                    <a:pt x="368" y="1282"/>
                  </a:lnTo>
                  <a:lnTo>
                    <a:pt x="368" y="1282"/>
                  </a:lnTo>
                  <a:lnTo>
                    <a:pt x="369" y="1282"/>
                  </a:lnTo>
                  <a:lnTo>
                    <a:pt x="369" y="1282"/>
                  </a:lnTo>
                  <a:lnTo>
                    <a:pt x="369" y="1282"/>
                  </a:lnTo>
                  <a:lnTo>
                    <a:pt x="370" y="1282"/>
                  </a:lnTo>
                  <a:lnTo>
                    <a:pt x="370" y="1282"/>
                  </a:lnTo>
                  <a:lnTo>
                    <a:pt x="370" y="1282"/>
                  </a:lnTo>
                  <a:lnTo>
                    <a:pt x="370" y="1282"/>
                  </a:lnTo>
                  <a:lnTo>
                    <a:pt x="371" y="1282"/>
                  </a:lnTo>
                  <a:lnTo>
                    <a:pt x="371" y="1282"/>
                  </a:lnTo>
                  <a:lnTo>
                    <a:pt x="371" y="1282"/>
                  </a:lnTo>
                  <a:lnTo>
                    <a:pt x="372" y="1282"/>
                  </a:lnTo>
                  <a:lnTo>
                    <a:pt x="372" y="1282"/>
                  </a:lnTo>
                  <a:lnTo>
                    <a:pt x="372" y="1282"/>
                  </a:lnTo>
                  <a:lnTo>
                    <a:pt x="373" y="1282"/>
                  </a:lnTo>
                  <a:lnTo>
                    <a:pt x="373" y="1282"/>
                  </a:lnTo>
                  <a:lnTo>
                    <a:pt x="373" y="1282"/>
                  </a:lnTo>
                  <a:lnTo>
                    <a:pt x="374" y="1282"/>
                  </a:lnTo>
                  <a:lnTo>
                    <a:pt x="374" y="1282"/>
                  </a:lnTo>
                  <a:lnTo>
                    <a:pt x="374" y="1282"/>
                  </a:lnTo>
                  <a:lnTo>
                    <a:pt x="374" y="1282"/>
                  </a:lnTo>
                  <a:lnTo>
                    <a:pt x="375" y="1282"/>
                  </a:lnTo>
                  <a:lnTo>
                    <a:pt x="375" y="1282"/>
                  </a:lnTo>
                  <a:lnTo>
                    <a:pt x="375" y="1282"/>
                  </a:lnTo>
                  <a:lnTo>
                    <a:pt x="376" y="1282"/>
                  </a:lnTo>
                  <a:lnTo>
                    <a:pt x="376" y="1282"/>
                  </a:lnTo>
                  <a:lnTo>
                    <a:pt x="376" y="1282"/>
                  </a:lnTo>
                  <a:lnTo>
                    <a:pt x="377" y="1282"/>
                  </a:lnTo>
                  <a:lnTo>
                    <a:pt x="377" y="1282"/>
                  </a:lnTo>
                  <a:lnTo>
                    <a:pt x="377" y="1282"/>
                  </a:lnTo>
                  <a:lnTo>
                    <a:pt x="378" y="1282"/>
                  </a:lnTo>
                  <a:lnTo>
                    <a:pt x="378" y="1282"/>
                  </a:lnTo>
                  <a:lnTo>
                    <a:pt x="378" y="1282"/>
                  </a:lnTo>
                  <a:lnTo>
                    <a:pt x="379" y="1282"/>
                  </a:lnTo>
                  <a:lnTo>
                    <a:pt x="379" y="1282"/>
                  </a:lnTo>
                  <a:lnTo>
                    <a:pt x="379" y="1282"/>
                  </a:lnTo>
                  <a:lnTo>
                    <a:pt x="379" y="1282"/>
                  </a:lnTo>
                  <a:lnTo>
                    <a:pt x="380" y="1282"/>
                  </a:lnTo>
                  <a:lnTo>
                    <a:pt x="380" y="1282"/>
                  </a:lnTo>
                  <a:lnTo>
                    <a:pt x="380" y="1282"/>
                  </a:lnTo>
                  <a:lnTo>
                    <a:pt x="381" y="1282"/>
                  </a:lnTo>
                  <a:lnTo>
                    <a:pt x="381" y="1282"/>
                  </a:lnTo>
                  <a:lnTo>
                    <a:pt x="381" y="1282"/>
                  </a:lnTo>
                  <a:lnTo>
                    <a:pt x="382" y="1282"/>
                  </a:lnTo>
                  <a:lnTo>
                    <a:pt x="382" y="1282"/>
                  </a:lnTo>
                  <a:lnTo>
                    <a:pt x="382" y="1282"/>
                  </a:lnTo>
                  <a:lnTo>
                    <a:pt x="383" y="1282"/>
                  </a:lnTo>
                  <a:lnTo>
                    <a:pt x="383" y="1282"/>
                  </a:lnTo>
                  <a:lnTo>
                    <a:pt x="383" y="1282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5" y="1282"/>
                  </a:lnTo>
                  <a:lnTo>
                    <a:pt x="385" y="1282"/>
                  </a:lnTo>
                  <a:lnTo>
                    <a:pt x="385" y="1282"/>
                  </a:lnTo>
                  <a:lnTo>
                    <a:pt x="386" y="1282"/>
                  </a:lnTo>
                  <a:lnTo>
                    <a:pt x="386" y="1282"/>
                  </a:lnTo>
                  <a:lnTo>
                    <a:pt x="386" y="1282"/>
                  </a:lnTo>
                  <a:lnTo>
                    <a:pt x="387" y="1282"/>
                  </a:lnTo>
                  <a:lnTo>
                    <a:pt x="387" y="1282"/>
                  </a:lnTo>
                  <a:lnTo>
                    <a:pt x="387" y="1282"/>
                  </a:lnTo>
                  <a:lnTo>
                    <a:pt x="388" y="1282"/>
                  </a:lnTo>
                  <a:lnTo>
                    <a:pt x="388" y="1282"/>
                  </a:lnTo>
                  <a:lnTo>
                    <a:pt x="388" y="1282"/>
                  </a:lnTo>
                  <a:lnTo>
                    <a:pt x="388" y="1282"/>
                  </a:lnTo>
                  <a:lnTo>
                    <a:pt x="389" y="1282"/>
                  </a:lnTo>
                  <a:lnTo>
                    <a:pt x="389" y="1282"/>
                  </a:lnTo>
                  <a:lnTo>
                    <a:pt x="389" y="1282"/>
                  </a:lnTo>
                  <a:lnTo>
                    <a:pt x="389" y="1282"/>
                  </a:lnTo>
                  <a:lnTo>
                    <a:pt x="390" y="1282"/>
                  </a:lnTo>
                  <a:lnTo>
                    <a:pt x="390" y="1282"/>
                  </a:lnTo>
                  <a:lnTo>
                    <a:pt x="391" y="1282"/>
                  </a:lnTo>
                  <a:lnTo>
                    <a:pt x="391" y="1282"/>
                  </a:lnTo>
                  <a:lnTo>
                    <a:pt x="391" y="1282"/>
                  </a:lnTo>
                  <a:lnTo>
                    <a:pt x="392" y="1282"/>
                  </a:lnTo>
                  <a:lnTo>
                    <a:pt x="392" y="1282"/>
                  </a:lnTo>
                  <a:lnTo>
                    <a:pt x="392" y="1282"/>
                  </a:lnTo>
                  <a:lnTo>
                    <a:pt x="393" y="1282"/>
                  </a:lnTo>
                  <a:lnTo>
                    <a:pt x="393" y="1282"/>
                  </a:lnTo>
                  <a:lnTo>
                    <a:pt x="393" y="1282"/>
                  </a:lnTo>
                  <a:lnTo>
                    <a:pt x="393" y="1282"/>
                  </a:lnTo>
                  <a:lnTo>
                    <a:pt x="394" y="1282"/>
                  </a:lnTo>
                  <a:lnTo>
                    <a:pt x="394" y="1282"/>
                  </a:lnTo>
                  <a:lnTo>
                    <a:pt x="394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5" y="1282"/>
                  </a:lnTo>
                  <a:lnTo>
                    <a:pt x="396" y="1282"/>
                  </a:lnTo>
                  <a:lnTo>
                    <a:pt x="396" y="1282"/>
                  </a:lnTo>
                  <a:lnTo>
                    <a:pt x="396" y="1282"/>
                  </a:lnTo>
                  <a:lnTo>
                    <a:pt x="397" y="1282"/>
                  </a:lnTo>
                  <a:lnTo>
                    <a:pt x="397" y="1282"/>
                  </a:lnTo>
                  <a:lnTo>
                    <a:pt x="397" y="1282"/>
                  </a:lnTo>
                  <a:lnTo>
                    <a:pt x="398" y="1282"/>
                  </a:lnTo>
                  <a:lnTo>
                    <a:pt x="398" y="1282"/>
                  </a:lnTo>
                  <a:lnTo>
                    <a:pt x="398" y="1282"/>
                  </a:lnTo>
                  <a:lnTo>
                    <a:pt x="398" y="1282"/>
                  </a:lnTo>
                  <a:lnTo>
                    <a:pt x="399" y="1282"/>
                  </a:lnTo>
                  <a:lnTo>
                    <a:pt x="399" y="1282"/>
                  </a:lnTo>
                  <a:lnTo>
                    <a:pt x="399" y="1282"/>
                  </a:lnTo>
                  <a:lnTo>
                    <a:pt x="400" y="1282"/>
                  </a:lnTo>
                  <a:lnTo>
                    <a:pt x="400" y="1282"/>
                  </a:lnTo>
                  <a:lnTo>
                    <a:pt x="400" y="1282"/>
                  </a:lnTo>
                  <a:lnTo>
                    <a:pt x="401" y="1282"/>
                  </a:lnTo>
                  <a:lnTo>
                    <a:pt x="401" y="1282"/>
                  </a:lnTo>
                  <a:lnTo>
                    <a:pt x="401" y="1282"/>
                  </a:lnTo>
                  <a:lnTo>
                    <a:pt x="402" y="1282"/>
                  </a:lnTo>
                  <a:lnTo>
                    <a:pt x="402" y="1282"/>
                  </a:lnTo>
                  <a:lnTo>
                    <a:pt x="402" y="1282"/>
                  </a:lnTo>
                  <a:lnTo>
                    <a:pt x="402" y="1282"/>
                  </a:lnTo>
                  <a:lnTo>
                    <a:pt x="403" y="1282"/>
                  </a:lnTo>
                  <a:lnTo>
                    <a:pt x="403" y="1282"/>
                  </a:lnTo>
                  <a:lnTo>
                    <a:pt x="403" y="1282"/>
                  </a:lnTo>
                  <a:lnTo>
                    <a:pt x="404" y="1282"/>
                  </a:lnTo>
                  <a:lnTo>
                    <a:pt x="404" y="1282"/>
                  </a:lnTo>
                  <a:lnTo>
                    <a:pt x="404" y="1282"/>
                  </a:lnTo>
                  <a:lnTo>
                    <a:pt x="405" y="1282"/>
                  </a:lnTo>
                  <a:lnTo>
                    <a:pt x="405" y="1282"/>
                  </a:lnTo>
                  <a:lnTo>
                    <a:pt x="405" y="1282"/>
                  </a:lnTo>
                  <a:lnTo>
                    <a:pt x="406" y="1282"/>
                  </a:lnTo>
                  <a:lnTo>
                    <a:pt x="406" y="1282"/>
                  </a:lnTo>
                  <a:lnTo>
                    <a:pt x="406" y="1282"/>
                  </a:lnTo>
                  <a:lnTo>
                    <a:pt x="407" y="1282"/>
                  </a:lnTo>
                  <a:lnTo>
                    <a:pt x="407" y="1282"/>
                  </a:lnTo>
                  <a:lnTo>
                    <a:pt x="407" y="1282"/>
                  </a:lnTo>
                  <a:lnTo>
                    <a:pt x="407" y="1282"/>
                  </a:lnTo>
                  <a:lnTo>
                    <a:pt x="408" y="1282"/>
                  </a:lnTo>
                  <a:lnTo>
                    <a:pt x="408" y="1282"/>
                  </a:lnTo>
                  <a:lnTo>
                    <a:pt x="408" y="1282"/>
                  </a:lnTo>
                  <a:lnTo>
                    <a:pt x="409" y="1282"/>
                  </a:lnTo>
                  <a:lnTo>
                    <a:pt x="409" y="1282"/>
                  </a:lnTo>
                  <a:lnTo>
                    <a:pt x="409" y="1282"/>
                  </a:lnTo>
                  <a:lnTo>
                    <a:pt x="410" y="1282"/>
                  </a:lnTo>
                  <a:lnTo>
                    <a:pt x="410" y="1282"/>
                  </a:lnTo>
                  <a:lnTo>
                    <a:pt x="410" y="1282"/>
                  </a:lnTo>
                  <a:lnTo>
                    <a:pt x="411" y="1282"/>
                  </a:lnTo>
                  <a:lnTo>
                    <a:pt x="411" y="1282"/>
                  </a:lnTo>
                  <a:lnTo>
                    <a:pt x="411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3" y="1282"/>
                  </a:lnTo>
                  <a:lnTo>
                    <a:pt x="413" y="1282"/>
                  </a:lnTo>
                  <a:lnTo>
                    <a:pt x="413" y="1282"/>
                  </a:lnTo>
                  <a:lnTo>
                    <a:pt x="414" y="1282"/>
                  </a:lnTo>
                  <a:lnTo>
                    <a:pt x="414" y="1282"/>
                  </a:lnTo>
                  <a:lnTo>
                    <a:pt x="414" y="1282"/>
                  </a:lnTo>
                  <a:lnTo>
                    <a:pt x="415" y="1282"/>
                  </a:lnTo>
                  <a:lnTo>
                    <a:pt x="415" y="1282"/>
                  </a:lnTo>
                  <a:lnTo>
                    <a:pt x="415" y="1282"/>
                  </a:lnTo>
                  <a:lnTo>
                    <a:pt x="416" y="1282"/>
                  </a:lnTo>
                  <a:lnTo>
                    <a:pt x="416" y="1282"/>
                  </a:lnTo>
                  <a:lnTo>
                    <a:pt x="416" y="1282"/>
                  </a:lnTo>
                  <a:lnTo>
                    <a:pt x="416" y="1282"/>
                  </a:lnTo>
                  <a:lnTo>
                    <a:pt x="417" y="1282"/>
                  </a:lnTo>
                  <a:lnTo>
                    <a:pt x="417" y="1282"/>
                  </a:lnTo>
                  <a:lnTo>
                    <a:pt x="417" y="1282"/>
                  </a:lnTo>
                  <a:lnTo>
                    <a:pt x="418" y="1282"/>
                  </a:lnTo>
                  <a:lnTo>
                    <a:pt x="418" y="1282"/>
                  </a:lnTo>
                  <a:lnTo>
                    <a:pt x="418" y="1282"/>
                  </a:lnTo>
                  <a:lnTo>
                    <a:pt x="419" y="1282"/>
                  </a:lnTo>
                  <a:lnTo>
                    <a:pt x="419" y="1282"/>
                  </a:lnTo>
                  <a:lnTo>
                    <a:pt x="419" y="1282"/>
                  </a:lnTo>
                  <a:lnTo>
                    <a:pt x="420" y="1282"/>
                  </a:lnTo>
                  <a:lnTo>
                    <a:pt x="420" y="1282"/>
                  </a:lnTo>
                  <a:lnTo>
                    <a:pt x="420" y="1282"/>
                  </a:lnTo>
                  <a:lnTo>
                    <a:pt x="421" y="1282"/>
                  </a:lnTo>
                  <a:lnTo>
                    <a:pt x="421" y="1282"/>
                  </a:lnTo>
                  <a:lnTo>
                    <a:pt x="421" y="1282"/>
                  </a:lnTo>
                  <a:lnTo>
                    <a:pt x="421" y="1282"/>
                  </a:lnTo>
                  <a:lnTo>
                    <a:pt x="422" y="1282"/>
                  </a:lnTo>
                  <a:lnTo>
                    <a:pt x="422" y="1282"/>
                  </a:lnTo>
                  <a:lnTo>
                    <a:pt x="422" y="1282"/>
                  </a:lnTo>
                  <a:lnTo>
                    <a:pt x="423" y="1282"/>
                  </a:lnTo>
                  <a:lnTo>
                    <a:pt x="423" y="1282"/>
                  </a:lnTo>
                  <a:lnTo>
                    <a:pt x="423" y="1282"/>
                  </a:lnTo>
                  <a:lnTo>
                    <a:pt x="424" y="1282"/>
                  </a:lnTo>
                  <a:lnTo>
                    <a:pt x="424" y="1282"/>
                  </a:lnTo>
                  <a:lnTo>
                    <a:pt x="424" y="1282"/>
                  </a:lnTo>
                  <a:lnTo>
                    <a:pt x="425" y="1282"/>
                  </a:lnTo>
                  <a:lnTo>
                    <a:pt x="425" y="1282"/>
                  </a:lnTo>
                  <a:lnTo>
                    <a:pt x="425" y="1282"/>
                  </a:lnTo>
                  <a:lnTo>
                    <a:pt x="426" y="1282"/>
                  </a:lnTo>
                  <a:lnTo>
                    <a:pt x="426" y="1282"/>
                  </a:lnTo>
                  <a:lnTo>
                    <a:pt x="426" y="1282"/>
                  </a:lnTo>
                  <a:lnTo>
                    <a:pt x="426" y="1282"/>
                  </a:lnTo>
                  <a:lnTo>
                    <a:pt x="427" y="1282"/>
                  </a:lnTo>
                  <a:lnTo>
                    <a:pt x="427" y="1282"/>
                  </a:lnTo>
                  <a:lnTo>
                    <a:pt x="427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8" y="1282"/>
                  </a:lnTo>
                  <a:lnTo>
                    <a:pt x="429" y="1282"/>
                  </a:lnTo>
                  <a:lnTo>
                    <a:pt x="429" y="1282"/>
                  </a:lnTo>
                  <a:lnTo>
                    <a:pt x="429" y="1282"/>
                  </a:lnTo>
                  <a:lnTo>
                    <a:pt x="430" y="1282"/>
                  </a:lnTo>
                  <a:lnTo>
                    <a:pt x="430" y="1282"/>
                  </a:lnTo>
                  <a:lnTo>
                    <a:pt x="430" y="1282"/>
                  </a:lnTo>
                  <a:lnTo>
                    <a:pt x="430" y="1282"/>
                  </a:lnTo>
                  <a:lnTo>
                    <a:pt x="431" y="1282"/>
                  </a:lnTo>
                  <a:lnTo>
                    <a:pt x="431" y="1282"/>
                  </a:lnTo>
                  <a:lnTo>
                    <a:pt x="431" y="1282"/>
                  </a:lnTo>
                  <a:lnTo>
                    <a:pt x="432" y="1282"/>
                  </a:lnTo>
                  <a:lnTo>
                    <a:pt x="432" y="1282"/>
                  </a:lnTo>
                  <a:lnTo>
                    <a:pt x="432" y="1282"/>
                  </a:lnTo>
                  <a:lnTo>
                    <a:pt x="433" y="1282"/>
                  </a:lnTo>
                  <a:lnTo>
                    <a:pt x="433" y="1282"/>
                  </a:lnTo>
                  <a:lnTo>
                    <a:pt x="433" y="1282"/>
                  </a:lnTo>
                  <a:lnTo>
                    <a:pt x="434" y="1282"/>
                  </a:lnTo>
                  <a:lnTo>
                    <a:pt x="434" y="1282"/>
                  </a:lnTo>
                  <a:lnTo>
                    <a:pt x="434" y="1282"/>
                  </a:lnTo>
                  <a:lnTo>
                    <a:pt x="435" y="1282"/>
                  </a:lnTo>
                  <a:lnTo>
                    <a:pt x="435" y="1282"/>
                  </a:lnTo>
                  <a:lnTo>
                    <a:pt x="435" y="1282"/>
                  </a:lnTo>
                  <a:lnTo>
                    <a:pt x="435" y="1282"/>
                  </a:lnTo>
                  <a:lnTo>
                    <a:pt x="436" y="1282"/>
                  </a:lnTo>
                  <a:lnTo>
                    <a:pt x="436" y="1282"/>
                  </a:lnTo>
                  <a:lnTo>
                    <a:pt x="436" y="1282"/>
                  </a:lnTo>
                  <a:lnTo>
                    <a:pt x="437" y="1282"/>
                  </a:lnTo>
                  <a:lnTo>
                    <a:pt x="437" y="1282"/>
                  </a:lnTo>
                  <a:lnTo>
                    <a:pt x="437" y="1282"/>
                  </a:lnTo>
                  <a:lnTo>
                    <a:pt x="438" y="1282"/>
                  </a:lnTo>
                  <a:lnTo>
                    <a:pt x="438" y="1282"/>
                  </a:lnTo>
                  <a:lnTo>
                    <a:pt x="438" y="1282"/>
                  </a:lnTo>
                  <a:lnTo>
                    <a:pt x="439" y="1282"/>
                  </a:lnTo>
                  <a:lnTo>
                    <a:pt x="439" y="1282"/>
                  </a:lnTo>
                  <a:lnTo>
                    <a:pt x="439" y="1282"/>
                  </a:lnTo>
                  <a:lnTo>
                    <a:pt x="440" y="1282"/>
                  </a:lnTo>
                  <a:lnTo>
                    <a:pt x="440" y="1282"/>
                  </a:lnTo>
                  <a:lnTo>
                    <a:pt x="440" y="1282"/>
                  </a:lnTo>
                  <a:lnTo>
                    <a:pt x="440" y="1282"/>
                  </a:lnTo>
                  <a:lnTo>
                    <a:pt x="440" y="1282"/>
                  </a:lnTo>
                  <a:lnTo>
                    <a:pt x="441" y="1282"/>
                  </a:lnTo>
                  <a:lnTo>
                    <a:pt x="441" y="1282"/>
                  </a:lnTo>
                  <a:lnTo>
                    <a:pt x="442" y="1282"/>
                  </a:lnTo>
                  <a:lnTo>
                    <a:pt x="442" y="1282"/>
                  </a:lnTo>
                  <a:lnTo>
                    <a:pt x="442" y="1282"/>
                  </a:lnTo>
                  <a:lnTo>
                    <a:pt x="443" y="1282"/>
                  </a:lnTo>
                  <a:lnTo>
                    <a:pt x="443" y="1282"/>
                  </a:lnTo>
                  <a:lnTo>
                    <a:pt x="443" y="1282"/>
                  </a:lnTo>
                  <a:lnTo>
                    <a:pt x="444" y="1282"/>
                  </a:lnTo>
                  <a:lnTo>
                    <a:pt x="444" y="1282"/>
                  </a:lnTo>
                  <a:lnTo>
                    <a:pt x="444" y="1282"/>
                  </a:lnTo>
                  <a:lnTo>
                    <a:pt x="444" y="1282"/>
                  </a:lnTo>
                  <a:lnTo>
                    <a:pt x="445" y="1282"/>
                  </a:lnTo>
                  <a:lnTo>
                    <a:pt x="445" y="1282"/>
                  </a:lnTo>
                  <a:lnTo>
                    <a:pt x="445" y="1282"/>
                  </a:lnTo>
                  <a:lnTo>
                    <a:pt x="446" y="1282"/>
                  </a:lnTo>
                  <a:lnTo>
                    <a:pt x="446" y="1282"/>
                  </a:lnTo>
                  <a:lnTo>
                    <a:pt x="446" y="1282"/>
                  </a:lnTo>
                  <a:lnTo>
                    <a:pt x="447" y="1282"/>
                  </a:lnTo>
                  <a:lnTo>
                    <a:pt x="447" y="1282"/>
                  </a:lnTo>
                  <a:lnTo>
                    <a:pt x="447" y="1282"/>
                  </a:lnTo>
                  <a:lnTo>
                    <a:pt x="448" y="1282"/>
                  </a:lnTo>
                  <a:lnTo>
                    <a:pt x="448" y="1282"/>
                  </a:lnTo>
                  <a:lnTo>
                    <a:pt x="448" y="1282"/>
                  </a:lnTo>
                  <a:lnTo>
                    <a:pt x="449" y="1282"/>
                  </a:lnTo>
                  <a:lnTo>
                    <a:pt x="449" y="1282"/>
                  </a:lnTo>
                  <a:lnTo>
                    <a:pt x="449" y="1282"/>
                  </a:lnTo>
                  <a:lnTo>
                    <a:pt x="449" y="1282"/>
                  </a:lnTo>
                  <a:lnTo>
                    <a:pt x="450" y="1282"/>
                  </a:lnTo>
                  <a:lnTo>
                    <a:pt x="450" y="1282"/>
                  </a:lnTo>
                  <a:lnTo>
                    <a:pt x="450" y="1282"/>
                  </a:lnTo>
                  <a:lnTo>
                    <a:pt x="451" y="1282"/>
                  </a:lnTo>
                  <a:lnTo>
                    <a:pt x="451" y="1282"/>
                  </a:lnTo>
                  <a:lnTo>
                    <a:pt x="451" y="1282"/>
                  </a:lnTo>
                  <a:lnTo>
                    <a:pt x="452" y="1282"/>
                  </a:lnTo>
                  <a:lnTo>
                    <a:pt x="452" y="1282"/>
                  </a:lnTo>
                  <a:lnTo>
                    <a:pt x="452" y="1282"/>
                  </a:lnTo>
                  <a:lnTo>
                    <a:pt x="453" y="1282"/>
                  </a:lnTo>
                  <a:lnTo>
                    <a:pt x="453" y="1282"/>
                  </a:lnTo>
                  <a:lnTo>
                    <a:pt x="453" y="1282"/>
                  </a:lnTo>
                  <a:lnTo>
                    <a:pt x="453" y="1282"/>
                  </a:lnTo>
                  <a:lnTo>
                    <a:pt x="454" y="1282"/>
                  </a:lnTo>
                  <a:lnTo>
                    <a:pt x="454" y="1282"/>
                  </a:lnTo>
                  <a:lnTo>
                    <a:pt x="454" y="1282"/>
                  </a:lnTo>
                  <a:lnTo>
                    <a:pt x="455" y="1282"/>
                  </a:lnTo>
                  <a:lnTo>
                    <a:pt x="455" y="1282"/>
                  </a:lnTo>
                  <a:lnTo>
                    <a:pt x="455" y="1282"/>
                  </a:lnTo>
                  <a:lnTo>
                    <a:pt x="456" y="1282"/>
                  </a:lnTo>
                  <a:lnTo>
                    <a:pt x="456" y="1282"/>
                  </a:lnTo>
                  <a:lnTo>
                    <a:pt x="456" y="1282"/>
                  </a:lnTo>
                  <a:lnTo>
                    <a:pt x="457" y="1282"/>
                  </a:lnTo>
                  <a:lnTo>
                    <a:pt x="457" y="1282"/>
                  </a:lnTo>
                  <a:lnTo>
                    <a:pt x="457" y="1282"/>
                  </a:lnTo>
                  <a:lnTo>
                    <a:pt x="458" y="1282"/>
                  </a:lnTo>
                  <a:lnTo>
                    <a:pt x="458" y="1282"/>
                  </a:lnTo>
                  <a:lnTo>
                    <a:pt x="458" y="1282"/>
                  </a:lnTo>
                  <a:lnTo>
                    <a:pt x="458" y="1282"/>
                  </a:lnTo>
                  <a:lnTo>
                    <a:pt x="459" y="1282"/>
                  </a:lnTo>
                  <a:lnTo>
                    <a:pt x="459" y="1282"/>
                  </a:lnTo>
                  <a:lnTo>
                    <a:pt x="459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0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1" y="1282"/>
                  </a:lnTo>
                  <a:lnTo>
                    <a:pt x="462" y="1282"/>
                  </a:lnTo>
                  <a:lnTo>
                    <a:pt x="462" y="1282"/>
                  </a:lnTo>
                  <a:lnTo>
                    <a:pt x="462" y="1282"/>
                  </a:lnTo>
                  <a:lnTo>
                    <a:pt x="463" y="1282"/>
                  </a:lnTo>
                  <a:lnTo>
                    <a:pt x="463" y="1282"/>
                  </a:lnTo>
                  <a:lnTo>
                    <a:pt x="463" y="1282"/>
                  </a:lnTo>
                  <a:lnTo>
                    <a:pt x="463" y="1282"/>
                  </a:lnTo>
                  <a:lnTo>
                    <a:pt x="464" y="1282"/>
                  </a:lnTo>
                  <a:lnTo>
                    <a:pt x="464" y="1282"/>
                  </a:lnTo>
                  <a:lnTo>
                    <a:pt x="464" y="1282"/>
                  </a:lnTo>
                  <a:lnTo>
                    <a:pt x="465" y="1282"/>
                  </a:lnTo>
                  <a:lnTo>
                    <a:pt x="465" y="1282"/>
                  </a:lnTo>
                  <a:lnTo>
                    <a:pt x="465" y="1282"/>
                  </a:lnTo>
                  <a:lnTo>
                    <a:pt x="466" y="1282"/>
                  </a:lnTo>
                  <a:lnTo>
                    <a:pt x="466" y="1282"/>
                  </a:lnTo>
                  <a:lnTo>
                    <a:pt x="466" y="1282"/>
                  </a:lnTo>
                  <a:lnTo>
                    <a:pt x="467" y="1282"/>
                  </a:lnTo>
                  <a:lnTo>
                    <a:pt x="467" y="1282"/>
                  </a:lnTo>
                  <a:lnTo>
                    <a:pt x="467" y="1282"/>
                  </a:lnTo>
                  <a:lnTo>
                    <a:pt x="467" y="1282"/>
                  </a:lnTo>
                  <a:lnTo>
                    <a:pt x="468" y="1282"/>
                  </a:lnTo>
                  <a:lnTo>
                    <a:pt x="468" y="1282"/>
                  </a:lnTo>
                  <a:lnTo>
                    <a:pt x="468" y="1282"/>
                  </a:lnTo>
                  <a:lnTo>
                    <a:pt x="469" y="1282"/>
                  </a:lnTo>
                  <a:lnTo>
                    <a:pt x="469" y="1282"/>
                  </a:lnTo>
                  <a:lnTo>
                    <a:pt x="469" y="1282"/>
                  </a:lnTo>
                  <a:lnTo>
                    <a:pt x="470" y="1282"/>
                  </a:lnTo>
                  <a:lnTo>
                    <a:pt x="470" y="1282"/>
                  </a:lnTo>
                  <a:lnTo>
                    <a:pt x="470" y="1282"/>
                  </a:lnTo>
                  <a:lnTo>
                    <a:pt x="471" y="1282"/>
                  </a:lnTo>
                  <a:lnTo>
                    <a:pt x="471" y="1282"/>
                  </a:lnTo>
                  <a:lnTo>
                    <a:pt x="471" y="1282"/>
                  </a:lnTo>
                  <a:lnTo>
                    <a:pt x="472" y="1282"/>
                  </a:lnTo>
                  <a:lnTo>
                    <a:pt x="472" y="1282"/>
                  </a:lnTo>
                  <a:lnTo>
                    <a:pt x="472" y="1282"/>
                  </a:lnTo>
                  <a:lnTo>
                    <a:pt x="472" y="1282"/>
                  </a:lnTo>
                  <a:lnTo>
                    <a:pt x="473" y="1282"/>
                  </a:lnTo>
                  <a:lnTo>
                    <a:pt x="473" y="1282"/>
                  </a:lnTo>
                  <a:lnTo>
                    <a:pt x="473" y="1282"/>
                  </a:lnTo>
                  <a:lnTo>
                    <a:pt x="474" y="1282"/>
                  </a:lnTo>
                  <a:lnTo>
                    <a:pt x="474" y="1282"/>
                  </a:lnTo>
                  <a:lnTo>
                    <a:pt x="474" y="1282"/>
                  </a:lnTo>
                  <a:lnTo>
                    <a:pt x="475" y="1282"/>
                  </a:lnTo>
                  <a:lnTo>
                    <a:pt x="475" y="1282"/>
                  </a:lnTo>
                  <a:lnTo>
                    <a:pt x="475" y="1282"/>
                  </a:lnTo>
                  <a:lnTo>
                    <a:pt x="476" y="1282"/>
                  </a:lnTo>
                  <a:lnTo>
                    <a:pt x="476" y="1282"/>
                  </a:lnTo>
                  <a:lnTo>
                    <a:pt x="476" y="1282"/>
                  </a:lnTo>
                  <a:lnTo>
                    <a:pt x="477" y="1282"/>
                  </a:lnTo>
                  <a:lnTo>
                    <a:pt x="477" y="1282"/>
                  </a:lnTo>
                  <a:lnTo>
                    <a:pt x="477" y="1282"/>
                  </a:lnTo>
                  <a:lnTo>
                    <a:pt x="477" y="1282"/>
                  </a:lnTo>
                  <a:lnTo>
                    <a:pt x="478" y="1282"/>
                  </a:lnTo>
                  <a:lnTo>
                    <a:pt x="478" y="1282"/>
                  </a:lnTo>
                  <a:lnTo>
                    <a:pt x="478" y="1282"/>
                  </a:lnTo>
                  <a:lnTo>
                    <a:pt x="479" y="1282"/>
                  </a:lnTo>
                  <a:lnTo>
                    <a:pt x="479" y="1282"/>
                  </a:lnTo>
                  <a:lnTo>
                    <a:pt x="479" y="1282"/>
                  </a:lnTo>
                  <a:lnTo>
                    <a:pt x="480" y="1282"/>
                  </a:lnTo>
                  <a:lnTo>
                    <a:pt x="480" y="1282"/>
                  </a:lnTo>
                  <a:lnTo>
                    <a:pt x="480" y="1282"/>
                  </a:lnTo>
                  <a:lnTo>
                    <a:pt x="481" y="1282"/>
                  </a:lnTo>
                  <a:lnTo>
                    <a:pt x="481" y="1282"/>
                  </a:lnTo>
                  <a:lnTo>
                    <a:pt x="481" y="1282"/>
                  </a:lnTo>
                  <a:lnTo>
                    <a:pt x="481" y="1282"/>
                  </a:lnTo>
                  <a:lnTo>
                    <a:pt x="482" y="1282"/>
                  </a:lnTo>
                  <a:lnTo>
                    <a:pt x="482" y="1282"/>
                  </a:lnTo>
                  <a:lnTo>
                    <a:pt x="482" y="1282"/>
                  </a:lnTo>
                  <a:lnTo>
                    <a:pt x="483" y="1282"/>
                  </a:lnTo>
                  <a:lnTo>
                    <a:pt x="483" y="1282"/>
                  </a:lnTo>
                  <a:lnTo>
                    <a:pt x="483" y="1282"/>
                  </a:lnTo>
                  <a:lnTo>
                    <a:pt x="484" y="1282"/>
                  </a:lnTo>
                  <a:lnTo>
                    <a:pt x="484" y="1282"/>
                  </a:lnTo>
                  <a:lnTo>
                    <a:pt x="484" y="1282"/>
                  </a:lnTo>
                  <a:lnTo>
                    <a:pt x="485" y="1282"/>
                  </a:lnTo>
                  <a:lnTo>
                    <a:pt x="485" y="1282"/>
                  </a:lnTo>
                  <a:lnTo>
                    <a:pt x="485" y="1282"/>
                  </a:lnTo>
                  <a:lnTo>
                    <a:pt x="486" y="1282"/>
                  </a:lnTo>
                  <a:lnTo>
                    <a:pt x="486" y="1282"/>
                  </a:lnTo>
                  <a:lnTo>
                    <a:pt x="486" y="1282"/>
                  </a:lnTo>
                  <a:lnTo>
                    <a:pt x="486" y="1282"/>
                  </a:lnTo>
                  <a:lnTo>
                    <a:pt x="487" y="1282"/>
                  </a:lnTo>
                  <a:lnTo>
                    <a:pt x="487" y="1282"/>
                  </a:lnTo>
                  <a:lnTo>
                    <a:pt x="487" y="1282"/>
                  </a:lnTo>
                  <a:lnTo>
                    <a:pt x="488" y="1282"/>
                  </a:lnTo>
                  <a:lnTo>
                    <a:pt x="488" y="1282"/>
                  </a:lnTo>
                  <a:lnTo>
                    <a:pt x="488" y="1282"/>
                  </a:lnTo>
                  <a:lnTo>
                    <a:pt x="489" y="1282"/>
                  </a:lnTo>
                  <a:lnTo>
                    <a:pt x="489" y="1282"/>
                  </a:lnTo>
                  <a:lnTo>
                    <a:pt x="489" y="1282"/>
                  </a:lnTo>
                  <a:lnTo>
                    <a:pt x="490" y="1282"/>
                  </a:lnTo>
                  <a:lnTo>
                    <a:pt x="490" y="1282"/>
                  </a:lnTo>
                  <a:lnTo>
                    <a:pt x="490" y="1282"/>
                  </a:lnTo>
                  <a:lnTo>
                    <a:pt x="491" y="1282"/>
                  </a:lnTo>
                  <a:lnTo>
                    <a:pt x="491" y="1282"/>
                  </a:lnTo>
                  <a:lnTo>
                    <a:pt x="491" y="1282"/>
                  </a:lnTo>
                  <a:lnTo>
                    <a:pt x="491" y="1282"/>
                  </a:lnTo>
                  <a:lnTo>
                    <a:pt x="491" y="1282"/>
                  </a:lnTo>
                  <a:lnTo>
                    <a:pt x="492" y="1282"/>
                  </a:lnTo>
                  <a:lnTo>
                    <a:pt x="492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3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4" y="1282"/>
                  </a:lnTo>
                  <a:lnTo>
                    <a:pt x="495" y="1282"/>
                  </a:lnTo>
                  <a:lnTo>
                    <a:pt x="495" y="1282"/>
                  </a:lnTo>
                  <a:lnTo>
                    <a:pt x="495" y="1282"/>
                  </a:lnTo>
                  <a:lnTo>
                    <a:pt x="495" y="1282"/>
                  </a:lnTo>
                  <a:lnTo>
                    <a:pt x="496" y="1282"/>
                  </a:lnTo>
                  <a:lnTo>
                    <a:pt x="496" y="1282"/>
                  </a:lnTo>
                  <a:lnTo>
                    <a:pt x="496" y="1282"/>
                  </a:lnTo>
                  <a:lnTo>
                    <a:pt x="497" y="1282"/>
                  </a:lnTo>
                  <a:lnTo>
                    <a:pt x="497" y="1282"/>
                  </a:lnTo>
                  <a:lnTo>
                    <a:pt x="497" y="1282"/>
                  </a:lnTo>
                  <a:lnTo>
                    <a:pt x="498" y="1282"/>
                  </a:lnTo>
                  <a:lnTo>
                    <a:pt x="498" y="1282"/>
                  </a:lnTo>
                  <a:lnTo>
                    <a:pt x="498" y="1282"/>
                  </a:lnTo>
                  <a:lnTo>
                    <a:pt x="499" y="1282"/>
                  </a:lnTo>
                  <a:lnTo>
                    <a:pt x="499" y="1282"/>
                  </a:lnTo>
                  <a:lnTo>
                    <a:pt x="499" y="1282"/>
                  </a:lnTo>
                  <a:lnTo>
                    <a:pt x="500" y="1282"/>
                  </a:lnTo>
                  <a:lnTo>
                    <a:pt x="500" y="1282"/>
                  </a:lnTo>
                  <a:lnTo>
                    <a:pt x="500" y="1282"/>
                  </a:lnTo>
                  <a:lnTo>
                    <a:pt x="500" y="1282"/>
                  </a:lnTo>
                  <a:lnTo>
                    <a:pt x="501" y="1282"/>
                  </a:lnTo>
                  <a:lnTo>
                    <a:pt x="501" y="1282"/>
                  </a:lnTo>
                  <a:lnTo>
                    <a:pt x="501" y="1282"/>
                  </a:lnTo>
                  <a:lnTo>
                    <a:pt x="502" y="1282"/>
                  </a:lnTo>
                  <a:lnTo>
                    <a:pt x="502" y="1282"/>
                  </a:lnTo>
                  <a:lnTo>
                    <a:pt x="502" y="1282"/>
                  </a:lnTo>
                  <a:lnTo>
                    <a:pt x="503" y="1282"/>
                  </a:lnTo>
                  <a:lnTo>
                    <a:pt x="503" y="1282"/>
                  </a:lnTo>
                  <a:lnTo>
                    <a:pt x="503" y="1282"/>
                  </a:lnTo>
                  <a:lnTo>
                    <a:pt x="504" y="1282"/>
                  </a:lnTo>
                  <a:lnTo>
                    <a:pt x="504" y="1282"/>
                  </a:lnTo>
                  <a:lnTo>
                    <a:pt x="504" y="1282"/>
                  </a:lnTo>
                  <a:lnTo>
                    <a:pt x="505" y="1282"/>
                  </a:lnTo>
                  <a:lnTo>
                    <a:pt x="505" y="1282"/>
                  </a:lnTo>
                  <a:lnTo>
                    <a:pt x="505" y="1282"/>
                  </a:lnTo>
                  <a:lnTo>
                    <a:pt x="505" y="1282"/>
                  </a:lnTo>
                  <a:lnTo>
                    <a:pt x="506" y="1282"/>
                  </a:lnTo>
                  <a:lnTo>
                    <a:pt x="506" y="1282"/>
                  </a:lnTo>
                  <a:lnTo>
                    <a:pt x="506" y="1282"/>
                  </a:lnTo>
                  <a:lnTo>
                    <a:pt x="507" y="1282"/>
                  </a:lnTo>
                  <a:lnTo>
                    <a:pt x="507" y="1282"/>
                  </a:lnTo>
                  <a:lnTo>
                    <a:pt x="507" y="1282"/>
                  </a:lnTo>
                  <a:lnTo>
                    <a:pt x="508" y="1282"/>
                  </a:lnTo>
                  <a:lnTo>
                    <a:pt x="508" y="1282"/>
                  </a:lnTo>
                  <a:lnTo>
                    <a:pt x="508" y="1282"/>
                  </a:lnTo>
                  <a:lnTo>
                    <a:pt x="509" y="1282"/>
                  </a:lnTo>
                  <a:lnTo>
                    <a:pt x="509" y="1282"/>
                  </a:lnTo>
                  <a:lnTo>
                    <a:pt x="509" y="1282"/>
                  </a:lnTo>
                  <a:lnTo>
                    <a:pt x="509" y="1282"/>
                  </a:lnTo>
                  <a:lnTo>
                    <a:pt x="510" y="1282"/>
                  </a:lnTo>
                  <a:lnTo>
                    <a:pt x="510" y="1282"/>
                  </a:lnTo>
                  <a:lnTo>
                    <a:pt x="510" y="1282"/>
                  </a:lnTo>
                  <a:lnTo>
                    <a:pt x="511" y="1282"/>
                  </a:lnTo>
                  <a:lnTo>
                    <a:pt x="511" y="1282"/>
                  </a:lnTo>
                  <a:lnTo>
                    <a:pt x="511" y="1282"/>
                  </a:lnTo>
                  <a:lnTo>
                    <a:pt x="512" y="1282"/>
                  </a:lnTo>
                  <a:lnTo>
                    <a:pt x="512" y="1282"/>
                  </a:lnTo>
                  <a:lnTo>
                    <a:pt x="512" y="1282"/>
                  </a:lnTo>
                  <a:lnTo>
                    <a:pt x="513" y="1282"/>
                  </a:lnTo>
                  <a:lnTo>
                    <a:pt x="513" y="1282"/>
                  </a:lnTo>
                  <a:lnTo>
                    <a:pt x="513" y="1282"/>
                  </a:lnTo>
                  <a:lnTo>
                    <a:pt x="514" y="1282"/>
                  </a:lnTo>
                  <a:lnTo>
                    <a:pt x="514" y="1282"/>
                  </a:lnTo>
                  <a:lnTo>
                    <a:pt x="514" y="1282"/>
                  </a:lnTo>
                  <a:lnTo>
                    <a:pt x="514" y="1282"/>
                  </a:lnTo>
                  <a:lnTo>
                    <a:pt x="515" y="1282"/>
                  </a:lnTo>
                  <a:lnTo>
                    <a:pt x="515" y="1282"/>
                  </a:lnTo>
                  <a:lnTo>
                    <a:pt x="515" y="1282"/>
                  </a:lnTo>
                  <a:lnTo>
                    <a:pt x="516" y="1282"/>
                  </a:lnTo>
                  <a:lnTo>
                    <a:pt x="516" y="1282"/>
                  </a:lnTo>
                  <a:lnTo>
                    <a:pt x="516" y="1282"/>
                  </a:lnTo>
                  <a:lnTo>
                    <a:pt x="517" y="1282"/>
                  </a:lnTo>
                  <a:lnTo>
                    <a:pt x="517" y="1282"/>
                  </a:lnTo>
                  <a:lnTo>
                    <a:pt x="517" y="1282"/>
                  </a:lnTo>
                  <a:lnTo>
                    <a:pt x="518" y="1282"/>
                  </a:lnTo>
                  <a:lnTo>
                    <a:pt x="518" y="1282"/>
                  </a:lnTo>
                  <a:lnTo>
                    <a:pt x="518" y="1282"/>
                  </a:lnTo>
                  <a:lnTo>
                    <a:pt x="519" y="1282"/>
                  </a:lnTo>
                  <a:lnTo>
                    <a:pt x="519" y="1282"/>
                  </a:lnTo>
                  <a:lnTo>
                    <a:pt x="519" y="1282"/>
                  </a:lnTo>
                  <a:lnTo>
                    <a:pt x="519" y="1282"/>
                  </a:lnTo>
                  <a:lnTo>
                    <a:pt x="520" y="1282"/>
                  </a:lnTo>
                  <a:lnTo>
                    <a:pt x="520" y="1282"/>
                  </a:lnTo>
                  <a:lnTo>
                    <a:pt x="520" y="1282"/>
                  </a:lnTo>
                  <a:lnTo>
                    <a:pt x="521" y="1282"/>
                  </a:lnTo>
                  <a:lnTo>
                    <a:pt x="521" y="1282"/>
                  </a:lnTo>
                  <a:lnTo>
                    <a:pt x="521" y="1282"/>
                  </a:lnTo>
                  <a:lnTo>
                    <a:pt x="522" y="1282"/>
                  </a:lnTo>
                  <a:lnTo>
                    <a:pt x="522" y="1282"/>
                  </a:lnTo>
                  <a:lnTo>
                    <a:pt x="522" y="1282"/>
                  </a:lnTo>
                  <a:lnTo>
                    <a:pt x="523" y="1282"/>
                  </a:lnTo>
                  <a:lnTo>
                    <a:pt x="523" y="1282"/>
                  </a:lnTo>
                  <a:lnTo>
                    <a:pt x="523" y="1282"/>
                  </a:lnTo>
                  <a:lnTo>
                    <a:pt x="523" y="1282"/>
                  </a:lnTo>
                  <a:lnTo>
                    <a:pt x="524" y="1282"/>
                  </a:lnTo>
                  <a:lnTo>
                    <a:pt x="524" y="1282"/>
                  </a:lnTo>
                  <a:lnTo>
                    <a:pt x="524" y="1282"/>
                  </a:lnTo>
                  <a:lnTo>
                    <a:pt x="525" y="1282"/>
                  </a:lnTo>
                  <a:lnTo>
                    <a:pt x="525" y="1282"/>
                  </a:lnTo>
                  <a:lnTo>
                    <a:pt x="525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6" y="1282"/>
                  </a:lnTo>
                  <a:lnTo>
                    <a:pt x="527" y="1282"/>
                  </a:lnTo>
                  <a:lnTo>
                    <a:pt x="527" y="1282"/>
                  </a:lnTo>
                  <a:lnTo>
                    <a:pt x="527" y="1282"/>
                  </a:lnTo>
                  <a:lnTo>
                    <a:pt x="528" y="1282"/>
                  </a:lnTo>
                  <a:lnTo>
                    <a:pt x="528" y="1282"/>
                  </a:lnTo>
                  <a:lnTo>
                    <a:pt x="528" y="1282"/>
                  </a:lnTo>
                  <a:lnTo>
                    <a:pt x="528" y="1282"/>
                  </a:lnTo>
                  <a:lnTo>
                    <a:pt x="529" y="1282"/>
                  </a:lnTo>
                  <a:lnTo>
                    <a:pt x="529" y="1282"/>
                  </a:lnTo>
                  <a:lnTo>
                    <a:pt x="529" y="1282"/>
                  </a:lnTo>
                  <a:lnTo>
                    <a:pt x="530" y="1282"/>
                  </a:lnTo>
                  <a:lnTo>
                    <a:pt x="530" y="1282"/>
                  </a:lnTo>
                  <a:lnTo>
                    <a:pt x="530" y="1282"/>
                  </a:lnTo>
                  <a:lnTo>
                    <a:pt x="531" y="1282"/>
                  </a:lnTo>
                  <a:lnTo>
                    <a:pt x="531" y="1282"/>
                  </a:lnTo>
                  <a:lnTo>
                    <a:pt x="531" y="1282"/>
                  </a:lnTo>
                  <a:lnTo>
                    <a:pt x="532" y="1282"/>
                  </a:lnTo>
                  <a:lnTo>
                    <a:pt x="532" y="1282"/>
                  </a:lnTo>
                  <a:lnTo>
                    <a:pt x="532" y="1282"/>
                  </a:lnTo>
                  <a:lnTo>
                    <a:pt x="533" y="1282"/>
                  </a:lnTo>
                  <a:lnTo>
                    <a:pt x="533" y="1282"/>
                  </a:lnTo>
                  <a:lnTo>
                    <a:pt x="533" y="1282"/>
                  </a:lnTo>
                  <a:lnTo>
                    <a:pt x="533" y="1282"/>
                  </a:lnTo>
                  <a:lnTo>
                    <a:pt x="534" y="1282"/>
                  </a:lnTo>
                  <a:lnTo>
                    <a:pt x="534" y="1282"/>
                  </a:lnTo>
                  <a:lnTo>
                    <a:pt x="534" y="1282"/>
                  </a:lnTo>
                  <a:lnTo>
                    <a:pt x="535" y="1282"/>
                  </a:lnTo>
                  <a:lnTo>
                    <a:pt x="535" y="1282"/>
                  </a:lnTo>
                  <a:lnTo>
                    <a:pt x="535" y="1282"/>
                  </a:lnTo>
                  <a:lnTo>
                    <a:pt x="536" y="1282"/>
                  </a:lnTo>
                  <a:lnTo>
                    <a:pt x="536" y="1282"/>
                  </a:lnTo>
                  <a:lnTo>
                    <a:pt x="536" y="1282"/>
                  </a:lnTo>
                  <a:lnTo>
                    <a:pt x="537" y="1282"/>
                  </a:lnTo>
                  <a:lnTo>
                    <a:pt x="537" y="1282"/>
                  </a:lnTo>
                  <a:lnTo>
                    <a:pt x="537" y="1282"/>
                  </a:lnTo>
                  <a:lnTo>
                    <a:pt x="537" y="1282"/>
                  </a:lnTo>
                  <a:lnTo>
                    <a:pt x="538" y="1282"/>
                  </a:lnTo>
                  <a:lnTo>
                    <a:pt x="538" y="1282"/>
                  </a:lnTo>
                  <a:lnTo>
                    <a:pt x="538" y="1282"/>
                  </a:lnTo>
                  <a:lnTo>
                    <a:pt x="539" y="1282"/>
                  </a:lnTo>
                  <a:lnTo>
                    <a:pt x="539" y="1282"/>
                  </a:lnTo>
                  <a:lnTo>
                    <a:pt x="539" y="1282"/>
                  </a:lnTo>
                  <a:lnTo>
                    <a:pt x="540" y="1282"/>
                  </a:lnTo>
                  <a:lnTo>
                    <a:pt x="540" y="1282"/>
                  </a:lnTo>
                  <a:lnTo>
                    <a:pt x="540" y="1282"/>
                  </a:lnTo>
                  <a:lnTo>
                    <a:pt x="541" y="1282"/>
                  </a:lnTo>
                  <a:lnTo>
                    <a:pt x="541" y="1282"/>
                  </a:lnTo>
                  <a:lnTo>
                    <a:pt x="541" y="1282"/>
                  </a:lnTo>
                  <a:lnTo>
                    <a:pt x="542" y="1282"/>
                  </a:lnTo>
                  <a:lnTo>
                    <a:pt x="542" y="1282"/>
                  </a:lnTo>
                  <a:lnTo>
                    <a:pt x="542" y="1282"/>
                  </a:lnTo>
                  <a:lnTo>
                    <a:pt x="542" y="1282"/>
                  </a:lnTo>
                  <a:lnTo>
                    <a:pt x="542" y="1282"/>
                  </a:lnTo>
                  <a:lnTo>
                    <a:pt x="543" y="1282"/>
                  </a:lnTo>
                  <a:lnTo>
                    <a:pt x="543" y="1282"/>
                  </a:lnTo>
                  <a:lnTo>
                    <a:pt x="544" y="1282"/>
                  </a:lnTo>
                  <a:lnTo>
                    <a:pt x="544" y="1282"/>
                  </a:lnTo>
                  <a:lnTo>
                    <a:pt x="544" y="1282"/>
                  </a:lnTo>
                  <a:lnTo>
                    <a:pt x="545" y="1282"/>
                  </a:lnTo>
                  <a:lnTo>
                    <a:pt x="545" y="1282"/>
                  </a:lnTo>
                  <a:lnTo>
                    <a:pt x="545" y="1282"/>
                  </a:lnTo>
                  <a:lnTo>
                    <a:pt x="546" y="1282"/>
                  </a:lnTo>
                  <a:lnTo>
                    <a:pt x="546" y="1282"/>
                  </a:lnTo>
                  <a:lnTo>
                    <a:pt x="546" y="1282"/>
                  </a:lnTo>
                  <a:lnTo>
                    <a:pt x="547" y="1282"/>
                  </a:lnTo>
                  <a:lnTo>
                    <a:pt x="547" y="1282"/>
                  </a:lnTo>
                  <a:lnTo>
                    <a:pt x="547" y="1282"/>
                  </a:lnTo>
                  <a:lnTo>
                    <a:pt x="547" y="1282"/>
                  </a:lnTo>
                  <a:lnTo>
                    <a:pt x="548" y="1282"/>
                  </a:lnTo>
                  <a:lnTo>
                    <a:pt x="548" y="1282"/>
                  </a:lnTo>
                  <a:lnTo>
                    <a:pt x="548" y="1282"/>
                  </a:lnTo>
                  <a:lnTo>
                    <a:pt x="549" y="1282"/>
                  </a:lnTo>
                  <a:lnTo>
                    <a:pt x="549" y="1282"/>
                  </a:lnTo>
                  <a:lnTo>
                    <a:pt x="549" y="1282"/>
                  </a:lnTo>
                  <a:lnTo>
                    <a:pt x="550" y="1282"/>
                  </a:lnTo>
                  <a:lnTo>
                    <a:pt x="550" y="1282"/>
                  </a:lnTo>
                  <a:lnTo>
                    <a:pt x="550" y="1282"/>
                  </a:lnTo>
                  <a:lnTo>
                    <a:pt x="551" y="1282"/>
                  </a:lnTo>
                  <a:lnTo>
                    <a:pt x="551" y="1282"/>
                  </a:lnTo>
                  <a:lnTo>
                    <a:pt x="551" y="1282"/>
                  </a:lnTo>
                  <a:lnTo>
                    <a:pt x="551" y="1282"/>
                  </a:lnTo>
                  <a:lnTo>
                    <a:pt x="552" y="1282"/>
                  </a:lnTo>
                  <a:lnTo>
                    <a:pt x="552" y="1282"/>
                  </a:lnTo>
                  <a:lnTo>
                    <a:pt x="552" y="1282"/>
                  </a:lnTo>
                  <a:lnTo>
                    <a:pt x="553" y="1282"/>
                  </a:lnTo>
                  <a:lnTo>
                    <a:pt x="553" y="1282"/>
                  </a:lnTo>
                  <a:lnTo>
                    <a:pt x="553" y="1282"/>
                  </a:lnTo>
                  <a:lnTo>
                    <a:pt x="554" y="1282"/>
                  </a:lnTo>
                  <a:lnTo>
                    <a:pt x="554" y="1282"/>
                  </a:lnTo>
                  <a:lnTo>
                    <a:pt x="554" y="1282"/>
                  </a:lnTo>
                  <a:lnTo>
                    <a:pt x="555" y="1282"/>
                  </a:lnTo>
                  <a:lnTo>
                    <a:pt x="555" y="1282"/>
                  </a:lnTo>
                  <a:lnTo>
                    <a:pt x="555" y="1282"/>
                  </a:lnTo>
                  <a:lnTo>
                    <a:pt x="556" y="1282"/>
                  </a:lnTo>
                  <a:lnTo>
                    <a:pt x="556" y="1282"/>
                  </a:lnTo>
                  <a:lnTo>
                    <a:pt x="556" y="1282"/>
                  </a:lnTo>
                  <a:lnTo>
                    <a:pt x="556" y="1282"/>
                  </a:lnTo>
                  <a:lnTo>
                    <a:pt x="557" y="1282"/>
                  </a:lnTo>
                  <a:lnTo>
                    <a:pt x="557" y="1282"/>
                  </a:lnTo>
                  <a:lnTo>
                    <a:pt x="557" y="1282"/>
                  </a:lnTo>
                  <a:lnTo>
                    <a:pt x="558" y="1282"/>
                  </a:lnTo>
                  <a:lnTo>
                    <a:pt x="558" y="1282"/>
                  </a:lnTo>
                  <a:lnTo>
                    <a:pt x="558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59" y="1282"/>
                  </a:lnTo>
                  <a:lnTo>
                    <a:pt x="560" y="1282"/>
                  </a:lnTo>
                  <a:lnTo>
                    <a:pt x="560" y="1282"/>
                  </a:lnTo>
                  <a:lnTo>
                    <a:pt x="560" y="1282"/>
                  </a:lnTo>
                  <a:lnTo>
                    <a:pt x="561" y="1282"/>
                  </a:lnTo>
                  <a:lnTo>
                    <a:pt x="561" y="1282"/>
                  </a:lnTo>
                  <a:lnTo>
                    <a:pt x="561" y="1282"/>
                  </a:lnTo>
                  <a:lnTo>
                    <a:pt x="561" y="1282"/>
                  </a:lnTo>
                  <a:lnTo>
                    <a:pt x="562" y="1282"/>
                  </a:lnTo>
                  <a:lnTo>
                    <a:pt x="562" y="1282"/>
                  </a:lnTo>
                  <a:lnTo>
                    <a:pt x="562" y="1282"/>
                  </a:lnTo>
                  <a:lnTo>
                    <a:pt x="563" y="1282"/>
                  </a:lnTo>
                  <a:lnTo>
                    <a:pt x="563" y="1282"/>
                  </a:lnTo>
                  <a:lnTo>
                    <a:pt x="563" y="1282"/>
                  </a:lnTo>
                  <a:lnTo>
                    <a:pt x="564" y="1282"/>
                  </a:lnTo>
                  <a:lnTo>
                    <a:pt x="564" y="1282"/>
                  </a:lnTo>
                  <a:lnTo>
                    <a:pt x="564" y="1282"/>
                  </a:lnTo>
                  <a:lnTo>
                    <a:pt x="565" y="1282"/>
                  </a:lnTo>
                  <a:lnTo>
                    <a:pt x="565" y="1282"/>
                  </a:lnTo>
                  <a:lnTo>
                    <a:pt x="565" y="1282"/>
                  </a:lnTo>
                  <a:lnTo>
                    <a:pt x="565" y="1282"/>
                  </a:lnTo>
                  <a:lnTo>
                    <a:pt x="566" y="1282"/>
                  </a:lnTo>
                  <a:lnTo>
                    <a:pt x="566" y="1282"/>
                  </a:lnTo>
                  <a:lnTo>
                    <a:pt x="566" y="1282"/>
                  </a:lnTo>
                  <a:lnTo>
                    <a:pt x="567" y="1282"/>
                  </a:lnTo>
                  <a:lnTo>
                    <a:pt x="567" y="1282"/>
                  </a:lnTo>
                  <a:lnTo>
                    <a:pt x="567" y="1282"/>
                  </a:lnTo>
                  <a:lnTo>
                    <a:pt x="568" y="1282"/>
                  </a:lnTo>
                  <a:lnTo>
                    <a:pt x="568" y="1282"/>
                  </a:lnTo>
                  <a:lnTo>
                    <a:pt x="568" y="1282"/>
                  </a:lnTo>
                  <a:lnTo>
                    <a:pt x="569" y="1282"/>
                  </a:lnTo>
                  <a:lnTo>
                    <a:pt x="569" y="1282"/>
                  </a:lnTo>
                  <a:lnTo>
                    <a:pt x="569" y="1282"/>
                  </a:lnTo>
                  <a:lnTo>
                    <a:pt x="570" y="1282"/>
                  </a:lnTo>
                  <a:lnTo>
                    <a:pt x="570" y="1282"/>
                  </a:lnTo>
                  <a:lnTo>
                    <a:pt x="570" y="1282"/>
                  </a:lnTo>
                  <a:lnTo>
                    <a:pt x="570" y="1282"/>
                  </a:lnTo>
                  <a:lnTo>
                    <a:pt x="571" y="1282"/>
                  </a:lnTo>
                  <a:lnTo>
                    <a:pt x="571" y="1282"/>
                  </a:lnTo>
                  <a:lnTo>
                    <a:pt x="571" y="1282"/>
                  </a:lnTo>
                  <a:lnTo>
                    <a:pt x="572" y="1282"/>
                  </a:lnTo>
                  <a:lnTo>
                    <a:pt x="572" y="1282"/>
                  </a:lnTo>
                  <a:lnTo>
                    <a:pt x="572" y="1282"/>
                  </a:lnTo>
                  <a:lnTo>
                    <a:pt x="573" y="1282"/>
                  </a:lnTo>
                  <a:lnTo>
                    <a:pt x="573" y="1282"/>
                  </a:lnTo>
                  <a:lnTo>
                    <a:pt x="573" y="1282"/>
                  </a:lnTo>
                  <a:lnTo>
                    <a:pt x="574" y="1282"/>
                  </a:lnTo>
                  <a:lnTo>
                    <a:pt x="574" y="1282"/>
                  </a:lnTo>
                  <a:lnTo>
                    <a:pt x="574" y="1282"/>
                  </a:lnTo>
                  <a:lnTo>
                    <a:pt x="575" y="1282"/>
                  </a:lnTo>
                  <a:lnTo>
                    <a:pt x="575" y="1282"/>
                  </a:lnTo>
                  <a:lnTo>
                    <a:pt x="575" y="1282"/>
                  </a:lnTo>
                  <a:lnTo>
                    <a:pt x="575" y="1282"/>
                  </a:lnTo>
                  <a:lnTo>
                    <a:pt x="576" y="1282"/>
                  </a:lnTo>
                  <a:lnTo>
                    <a:pt x="576" y="1282"/>
                  </a:lnTo>
                  <a:lnTo>
                    <a:pt x="576" y="1282"/>
                  </a:lnTo>
                  <a:lnTo>
                    <a:pt x="577" y="1282"/>
                  </a:lnTo>
                  <a:lnTo>
                    <a:pt x="577" y="1282"/>
                  </a:lnTo>
                  <a:lnTo>
                    <a:pt x="577" y="1282"/>
                  </a:lnTo>
                  <a:lnTo>
                    <a:pt x="578" y="1282"/>
                  </a:lnTo>
                  <a:lnTo>
                    <a:pt x="578" y="1282"/>
                  </a:lnTo>
                  <a:lnTo>
                    <a:pt x="578" y="1282"/>
                  </a:lnTo>
                  <a:lnTo>
                    <a:pt x="579" y="1282"/>
                  </a:lnTo>
                  <a:lnTo>
                    <a:pt x="579" y="1282"/>
                  </a:lnTo>
                  <a:lnTo>
                    <a:pt x="579" y="1282"/>
                  </a:lnTo>
                  <a:lnTo>
                    <a:pt x="579" y="1282"/>
                  </a:lnTo>
                  <a:lnTo>
                    <a:pt x="580" y="1282"/>
                  </a:lnTo>
                  <a:lnTo>
                    <a:pt x="580" y="1282"/>
                  </a:lnTo>
                  <a:lnTo>
                    <a:pt x="580" y="1282"/>
                  </a:lnTo>
                  <a:lnTo>
                    <a:pt x="581" y="1282"/>
                  </a:lnTo>
                  <a:lnTo>
                    <a:pt x="581" y="1282"/>
                  </a:lnTo>
                  <a:lnTo>
                    <a:pt x="581" y="1282"/>
                  </a:lnTo>
                  <a:lnTo>
                    <a:pt x="582" y="1282"/>
                  </a:lnTo>
                  <a:lnTo>
                    <a:pt x="582" y="1282"/>
                  </a:lnTo>
                  <a:lnTo>
                    <a:pt x="582" y="1282"/>
                  </a:lnTo>
                  <a:lnTo>
                    <a:pt x="583" y="1282"/>
                  </a:lnTo>
                  <a:lnTo>
                    <a:pt x="583" y="1282"/>
                  </a:lnTo>
                  <a:lnTo>
                    <a:pt x="583" y="1282"/>
                  </a:lnTo>
                  <a:lnTo>
                    <a:pt x="584" y="1282"/>
                  </a:lnTo>
                  <a:lnTo>
                    <a:pt x="584" y="1282"/>
                  </a:lnTo>
                  <a:lnTo>
                    <a:pt x="584" y="1282"/>
                  </a:lnTo>
                  <a:lnTo>
                    <a:pt x="584" y="1282"/>
                  </a:lnTo>
                  <a:lnTo>
                    <a:pt x="585" y="1282"/>
                  </a:lnTo>
                  <a:lnTo>
                    <a:pt x="585" y="1282"/>
                  </a:lnTo>
                  <a:lnTo>
                    <a:pt x="585" y="1282"/>
                  </a:lnTo>
                  <a:lnTo>
                    <a:pt x="586" y="1282"/>
                  </a:lnTo>
                  <a:lnTo>
                    <a:pt x="586" y="1282"/>
                  </a:lnTo>
                  <a:lnTo>
                    <a:pt x="586" y="1282"/>
                  </a:lnTo>
                  <a:lnTo>
                    <a:pt x="587" y="1282"/>
                  </a:lnTo>
                  <a:lnTo>
                    <a:pt x="587" y="1282"/>
                  </a:lnTo>
                  <a:lnTo>
                    <a:pt x="587" y="1282"/>
                  </a:lnTo>
                  <a:lnTo>
                    <a:pt x="588" y="1282"/>
                  </a:lnTo>
                  <a:lnTo>
                    <a:pt x="588" y="1282"/>
                  </a:lnTo>
                  <a:lnTo>
                    <a:pt x="588" y="1282"/>
                  </a:lnTo>
                  <a:lnTo>
                    <a:pt x="589" y="1282"/>
                  </a:lnTo>
                  <a:lnTo>
                    <a:pt x="589" y="1282"/>
                  </a:lnTo>
                  <a:lnTo>
                    <a:pt x="589" y="1282"/>
                  </a:lnTo>
                  <a:lnTo>
                    <a:pt x="589" y="1282"/>
                  </a:lnTo>
                  <a:lnTo>
                    <a:pt x="590" y="1282"/>
                  </a:lnTo>
                  <a:lnTo>
                    <a:pt x="590" y="1282"/>
                  </a:lnTo>
                  <a:lnTo>
                    <a:pt x="590" y="1282"/>
                  </a:lnTo>
                  <a:lnTo>
                    <a:pt x="591" y="1282"/>
                  </a:lnTo>
                  <a:lnTo>
                    <a:pt x="591" y="1282"/>
                  </a:lnTo>
                  <a:lnTo>
                    <a:pt x="591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2" y="1282"/>
                  </a:lnTo>
                  <a:lnTo>
                    <a:pt x="593" y="1282"/>
                  </a:lnTo>
                  <a:lnTo>
                    <a:pt x="593" y="1282"/>
                  </a:lnTo>
                  <a:lnTo>
                    <a:pt x="593" y="1282"/>
                  </a:lnTo>
                  <a:lnTo>
                    <a:pt x="593" y="1282"/>
                  </a:lnTo>
                  <a:lnTo>
                    <a:pt x="593" y="1282"/>
                  </a:lnTo>
                  <a:lnTo>
                    <a:pt x="594" y="1282"/>
                  </a:lnTo>
                  <a:lnTo>
                    <a:pt x="594" y="1282"/>
                  </a:lnTo>
                  <a:lnTo>
                    <a:pt x="595" y="1282"/>
                  </a:lnTo>
                  <a:lnTo>
                    <a:pt x="595" y="1282"/>
                  </a:lnTo>
                  <a:lnTo>
                    <a:pt x="595" y="1282"/>
                  </a:lnTo>
                  <a:lnTo>
                    <a:pt x="596" y="1282"/>
                  </a:lnTo>
                  <a:lnTo>
                    <a:pt x="596" y="1282"/>
                  </a:lnTo>
                  <a:lnTo>
                    <a:pt x="596" y="1282"/>
                  </a:lnTo>
                  <a:lnTo>
                    <a:pt x="597" y="1282"/>
                  </a:lnTo>
                  <a:lnTo>
                    <a:pt x="597" y="1282"/>
                  </a:lnTo>
                  <a:lnTo>
                    <a:pt x="597" y="1282"/>
                  </a:lnTo>
                  <a:lnTo>
                    <a:pt x="598" y="1282"/>
                  </a:lnTo>
                  <a:lnTo>
                    <a:pt x="598" y="1282"/>
                  </a:lnTo>
                  <a:lnTo>
                    <a:pt x="598" y="1282"/>
                  </a:lnTo>
                  <a:lnTo>
                    <a:pt x="598" y="1282"/>
                  </a:lnTo>
                  <a:lnTo>
                    <a:pt x="599" y="1282"/>
                  </a:lnTo>
                  <a:lnTo>
                    <a:pt x="599" y="1282"/>
                  </a:lnTo>
                  <a:lnTo>
                    <a:pt x="599" y="1282"/>
                  </a:lnTo>
                  <a:lnTo>
                    <a:pt x="600" y="1282"/>
                  </a:lnTo>
                  <a:lnTo>
                    <a:pt x="600" y="1282"/>
                  </a:lnTo>
                  <a:lnTo>
                    <a:pt x="600" y="1282"/>
                  </a:lnTo>
                  <a:lnTo>
                    <a:pt x="601" y="1282"/>
                  </a:lnTo>
                  <a:lnTo>
                    <a:pt x="601" y="1282"/>
                  </a:lnTo>
                  <a:lnTo>
                    <a:pt x="601" y="1282"/>
                  </a:lnTo>
                  <a:lnTo>
                    <a:pt x="602" y="1282"/>
                  </a:lnTo>
                  <a:lnTo>
                    <a:pt x="602" y="1282"/>
                  </a:lnTo>
                  <a:lnTo>
                    <a:pt x="602" y="1282"/>
                  </a:lnTo>
                  <a:lnTo>
                    <a:pt x="603" y="1282"/>
                  </a:lnTo>
                  <a:lnTo>
                    <a:pt x="603" y="1282"/>
                  </a:lnTo>
                  <a:lnTo>
                    <a:pt x="603" y="1282"/>
                  </a:lnTo>
                  <a:lnTo>
                    <a:pt x="603" y="1282"/>
                  </a:lnTo>
                  <a:lnTo>
                    <a:pt x="604" y="1282"/>
                  </a:lnTo>
                  <a:lnTo>
                    <a:pt x="604" y="1282"/>
                  </a:lnTo>
                  <a:lnTo>
                    <a:pt x="604" y="1282"/>
                  </a:lnTo>
                  <a:lnTo>
                    <a:pt x="605" y="1282"/>
                  </a:lnTo>
                  <a:lnTo>
                    <a:pt x="605" y="1282"/>
                  </a:lnTo>
                  <a:lnTo>
                    <a:pt x="605" y="1282"/>
                  </a:lnTo>
                  <a:lnTo>
                    <a:pt x="606" y="1282"/>
                  </a:lnTo>
                  <a:lnTo>
                    <a:pt x="606" y="1282"/>
                  </a:lnTo>
                  <a:lnTo>
                    <a:pt x="606" y="1282"/>
                  </a:lnTo>
                  <a:lnTo>
                    <a:pt x="607" y="1282"/>
                  </a:lnTo>
                  <a:lnTo>
                    <a:pt x="607" y="1282"/>
                  </a:lnTo>
                  <a:lnTo>
                    <a:pt x="607" y="1282"/>
                  </a:lnTo>
                  <a:lnTo>
                    <a:pt x="607" y="1282"/>
                  </a:lnTo>
                  <a:lnTo>
                    <a:pt x="608" y="1282"/>
                  </a:lnTo>
                  <a:lnTo>
                    <a:pt x="608" y="1282"/>
                  </a:lnTo>
                  <a:lnTo>
                    <a:pt x="608" y="1282"/>
                  </a:lnTo>
                  <a:lnTo>
                    <a:pt x="609" y="1282"/>
                  </a:lnTo>
                  <a:lnTo>
                    <a:pt x="609" y="1282"/>
                  </a:lnTo>
                  <a:lnTo>
                    <a:pt x="609" y="1282"/>
                  </a:lnTo>
                  <a:lnTo>
                    <a:pt x="610" y="1282"/>
                  </a:lnTo>
                  <a:lnTo>
                    <a:pt x="610" y="1282"/>
                  </a:lnTo>
                  <a:lnTo>
                    <a:pt x="610" y="1282"/>
                  </a:lnTo>
                  <a:lnTo>
                    <a:pt x="611" y="1282"/>
                  </a:lnTo>
                  <a:lnTo>
                    <a:pt x="611" y="1282"/>
                  </a:lnTo>
                  <a:lnTo>
                    <a:pt x="611" y="1282"/>
                  </a:lnTo>
                  <a:lnTo>
                    <a:pt x="612" y="1282"/>
                  </a:lnTo>
                  <a:lnTo>
                    <a:pt x="612" y="1282"/>
                  </a:lnTo>
                  <a:lnTo>
                    <a:pt x="612" y="1282"/>
                  </a:lnTo>
                  <a:lnTo>
                    <a:pt x="612" y="1282"/>
                  </a:lnTo>
                  <a:lnTo>
                    <a:pt x="613" y="1282"/>
                  </a:lnTo>
                  <a:lnTo>
                    <a:pt x="613" y="1282"/>
                  </a:lnTo>
                  <a:lnTo>
                    <a:pt x="613" y="1282"/>
                  </a:lnTo>
                  <a:lnTo>
                    <a:pt x="614" y="1282"/>
                  </a:lnTo>
                  <a:lnTo>
                    <a:pt x="614" y="1282"/>
                  </a:lnTo>
                  <a:lnTo>
                    <a:pt x="614" y="1282"/>
                  </a:lnTo>
                  <a:lnTo>
                    <a:pt x="615" y="1282"/>
                  </a:lnTo>
                  <a:lnTo>
                    <a:pt x="615" y="1282"/>
                  </a:lnTo>
                  <a:lnTo>
                    <a:pt x="615" y="1282"/>
                  </a:lnTo>
                  <a:lnTo>
                    <a:pt x="616" y="1282"/>
                  </a:lnTo>
                  <a:lnTo>
                    <a:pt x="616" y="1282"/>
                  </a:lnTo>
                  <a:lnTo>
                    <a:pt x="616" y="1282"/>
                  </a:lnTo>
                  <a:lnTo>
                    <a:pt x="617" y="1282"/>
                  </a:lnTo>
                  <a:lnTo>
                    <a:pt x="617" y="1282"/>
                  </a:lnTo>
                  <a:lnTo>
                    <a:pt x="617" y="1282"/>
                  </a:lnTo>
                  <a:lnTo>
                    <a:pt x="617" y="1282"/>
                  </a:lnTo>
                  <a:lnTo>
                    <a:pt x="618" y="1282"/>
                  </a:lnTo>
                  <a:lnTo>
                    <a:pt x="618" y="1282"/>
                  </a:lnTo>
                  <a:lnTo>
                    <a:pt x="618" y="1282"/>
                  </a:lnTo>
                  <a:lnTo>
                    <a:pt x="619" y="1282"/>
                  </a:lnTo>
                  <a:lnTo>
                    <a:pt x="619" y="1282"/>
                  </a:lnTo>
                  <a:lnTo>
                    <a:pt x="619" y="1282"/>
                  </a:lnTo>
                  <a:lnTo>
                    <a:pt x="620" y="1282"/>
                  </a:lnTo>
                  <a:lnTo>
                    <a:pt x="620" y="1282"/>
                  </a:lnTo>
                  <a:lnTo>
                    <a:pt x="620" y="1282"/>
                  </a:lnTo>
                  <a:lnTo>
                    <a:pt x="621" y="1282"/>
                  </a:lnTo>
                  <a:lnTo>
                    <a:pt x="621" y="1282"/>
                  </a:lnTo>
                  <a:lnTo>
                    <a:pt x="621" y="1282"/>
                  </a:lnTo>
                  <a:lnTo>
                    <a:pt x="621" y="1282"/>
                  </a:lnTo>
                  <a:lnTo>
                    <a:pt x="622" y="1282"/>
                  </a:lnTo>
                  <a:lnTo>
                    <a:pt x="622" y="1282"/>
                  </a:lnTo>
                  <a:lnTo>
                    <a:pt x="622" y="1282"/>
                  </a:lnTo>
                  <a:lnTo>
                    <a:pt x="623" y="1282"/>
                  </a:lnTo>
                  <a:lnTo>
                    <a:pt x="623" y="1282"/>
                  </a:lnTo>
                  <a:lnTo>
                    <a:pt x="623" y="1282"/>
                  </a:lnTo>
                  <a:lnTo>
                    <a:pt x="624" y="1282"/>
                  </a:lnTo>
                  <a:lnTo>
                    <a:pt x="624" y="1282"/>
                  </a:lnTo>
                  <a:lnTo>
                    <a:pt x="624" y="1282"/>
                  </a:lnTo>
                  <a:lnTo>
                    <a:pt x="625" y="1282"/>
                  </a:lnTo>
                  <a:lnTo>
                    <a:pt x="625" y="1282"/>
                  </a:lnTo>
                  <a:lnTo>
                    <a:pt x="625" y="1282"/>
                  </a:lnTo>
                  <a:lnTo>
                    <a:pt x="626" y="1282"/>
                  </a:lnTo>
                  <a:lnTo>
                    <a:pt x="626" y="1282"/>
                  </a:lnTo>
                  <a:lnTo>
                    <a:pt x="626" y="1282"/>
                  </a:lnTo>
                  <a:lnTo>
                    <a:pt x="626" y="1282"/>
                  </a:lnTo>
                  <a:lnTo>
                    <a:pt x="627" y="1282"/>
                  </a:lnTo>
                  <a:lnTo>
                    <a:pt x="627" y="1282"/>
                  </a:lnTo>
                  <a:lnTo>
                    <a:pt x="627" y="1282"/>
                  </a:lnTo>
                  <a:lnTo>
                    <a:pt x="628" y="1282"/>
                  </a:lnTo>
                  <a:lnTo>
                    <a:pt x="628" y="1282"/>
                  </a:lnTo>
                  <a:lnTo>
                    <a:pt x="628" y="1282"/>
                  </a:lnTo>
                  <a:lnTo>
                    <a:pt x="629" y="1282"/>
                  </a:lnTo>
                  <a:lnTo>
                    <a:pt x="629" y="1282"/>
                  </a:lnTo>
                  <a:lnTo>
                    <a:pt x="629" y="1282"/>
                  </a:lnTo>
                  <a:lnTo>
                    <a:pt x="630" y="1282"/>
                  </a:lnTo>
                  <a:lnTo>
                    <a:pt x="630" y="1282"/>
                  </a:lnTo>
                  <a:lnTo>
                    <a:pt x="630" y="1282"/>
                  </a:lnTo>
                  <a:lnTo>
                    <a:pt x="631" y="1282"/>
                  </a:lnTo>
                  <a:lnTo>
                    <a:pt x="631" y="1282"/>
                  </a:lnTo>
                  <a:lnTo>
                    <a:pt x="631" y="1282"/>
                  </a:lnTo>
                  <a:lnTo>
                    <a:pt x="631" y="1282"/>
                  </a:lnTo>
                  <a:lnTo>
                    <a:pt x="632" y="1282"/>
                  </a:lnTo>
                  <a:lnTo>
                    <a:pt x="632" y="1282"/>
                  </a:lnTo>
                  <a:lnTo>
                    <a:pt x="632" y="1282"/>
                  </a:lnTo>
                  <a:lnTo>
                    <a:pt x="633" y="1282"/>
                  </a:lnTo>
                  <a:lnTo>
                    <a:pt x="633" y="1282"/>
                  </a:lnTo>
                  <a:lnTo>
                    <a:pt x="633" y="1282"/>
                  </a:lnTo>
                  <a:lnTo>
                    <a:pt x="634" y="1282"/>
                  </a:lnTo>
                  <a:lnTo>
                    <a:pt x="634" y="1282"/>
                  </a:lnTo>
                  <a:lnTo>
                    <a:pt x="634" y="1282"/>
                  </a:lnTo>
                  <a:lnTo>
                    <a:pt x="635" y="1282"/>
                  </a:lnTo>
                  <a:lnTo>
                    <a:pt x="635" y="1282"/>
                  </a:lnTo>
                  <a:lnTo>
                    <a:pt x="635" y="1282"/>
                  </a:lnTo>
                  <a:lnTo>
                    <a:pt x="635" y="1282"/>
                  </a:lnTo>
                  <a:lnTo>
                    <a:pt x="636" y="1282"/>
                  </a:lnTo>
                  <a:lnTo>
                    <a:pt x="636" y="1282"/>
                  </a:lnTo>
                  <a:lnTo>
                    <a:pt x="636" y="1282"/>
                  </a:lnTo>
                  <a:lnTo>
                    <a:pt x="637" y="1282"/>
                  </a:lnTo>
                  <a:lnTo>
                    <a:pt x="637" y="1282"/>
                  </a:lnTo>
                  <a:lnTo>
                    <a:pt x="637" y="1282"/>
                  </a:lnTo>
                  <a:lnTo>
                    <a:pt x="638" y="1282"/>
                  </a:lnTo>
                  <a:lnTo>
                    <a:pt x="638" y="1282"/>
                  </a:lnTo>
                  <a:lnTo>
                    <a:pt x="638" y="1282"/>
                  </a:lnTo>
                  <a:lnTo>
                    <a:pt x="639" y="1282"/>
                  </a:lnTo>
                  <a:lnTo>
                    <a:pt x="639" y="1282"/>
                  </a:lnTo>
                  <a:lnTo>
                    <a:pt x="639" y="1282"/>
                  </a:lnTo>
                  <a:lnTo>
                    <a:pt x="640" y="1282"/>
                  </a:lnTo>
                  <a:lnTo>
                    <a:pt x="640" y="1282"/>
                  </a:lnTo>
                  <a:lnTo>
                    <a:pt x="640" y="1282"/>
                  </a:lnTo>
                  <a:lnTo>
                    <a:pt x="640" y="1282"/>
                  </a:lnTo>
                  <a:lnTo>
                    <a:pt x="641" y="1282"/>
                  </a:lnTo>
                  <a:lnTo>
                    <a:pt x="641" y="1282"/>
                  </a:lnTo>
                  <a:lnTo>
                    <a:pt x="641" y="1282"/>
                  </a:lnTo>
                  <a:lnTo>
                    <a:pt x="642" y="1282"/>
                  </a:lnTo>
                  <a:lnTo>
                    <a:pt x="642" y="1282"/>
                  </a:lnTo>
                  <a:lnTo>
                    <a:pt x="642" y="1282"/>
                  </a:lnTo>
                  <a:lnTo>
                    <a:pt x="643" y="1282"/>
                  </a:lnTo>
                  <a:lnTo>
                    <a:pt x="643" y="1282"/>
                  </a:lnTo>
                  <a:lnTo>
                    <a:pt x="643" y="1282"/>
                  </a:lnTo>
                  <a:lnTo>
                    <a:pt x="644" y="1282"/>
                  </a:lnTo>
                  <a:lnTo>
                    <a:pt x="644" y="1282"/>
                  </a:lnTo>
                  <a:lnTo>
                    <a:pt x="644" y="1282"/>
                  </a:lnTo>
                  <a:lnTo>
                    <a:pt x="645" y="1282"/>
                  </a:lnTo>
                  <a:lnTo>
                    <a:pt x="645" y="1282"/>
                  </a:lnTo>
                  <a:lnTo>
                    <a:pt x="645" y="1282"/>
                  </a:lnTo>
                  <a:lnTo>
                    <a:pt x="645" y="1282"/>
                  </a:lnTo>
                  <a:lnTo>
                    <a:pt x="646" y="1282"/>
                  </a:lnTo>
                  <a:lnTo>
                    <a:pt x="646" y="1282"/>
                  </a:lnTo>
                  <a:lnTo>
                    <a:pt x="646" y="1282"/>
                  </a:lnTo>
                  <a:lnTo>
                    <a:pt x="647" y="1282"/>
                  </a:lnTo>
                  <a:lnTo>
                    <a:pt x="647" y="1282"/>
                  </a:lnTo>
                  <a:lnTo>
                    <a:pt x="647" y="1282"/>
                  </a:lnTo>
                  <a:lnTo>
                    <a:pt x="648" y="1282"/>
                  </a:lnTo>
                  <a:lnTo>
                    <a:pt x="648" y="1282"/>
                  </a:lnTo>
                  <a:lnTo>
                    <a:pt x="648" y="1282"/>
                  </a:lnTo>
                  <a:lnTo>
                    <a:pt x="649" y="1282"/>
                  </a:lnTo>
                  <a:lnTo>
                    <a:pt x="649" y="1282"/>
                  </a:lnTo>
                  <a:lnTo>
                    <a:pt x="649" y="1282"/>
                  </a:lnTo>
                  <a:lnTo>
                    <a:pt x="649" y="1282"/>
                  </a:lnTo>
                  <a:lnTo>
                    <a:pt x="650" y="1282"/>
                  </a:lnTo>
                  <a:lnTo>
                    <a:pt x="650" y="1282"/>
                  </a:lnTo>
                  <a:lnTo>
                    <a:pt x="650" y="1282"/>
                  </a:lnTo>
                  <a:lnTo>
                    <a:pt x="651" y="1282"/>
                  </a:lnTo>
                  <a:lnTo>
                    <a:pt x="651" y="1282"/>
                  </a:lnTo>
                  <a:lnTo>
                    <a:pt x="651" y="1282"/>
                  </a:lnTo>
                  <a:lnTo>
                    <a:pt x="652" y="1282"/>
                  </a:lnTo>
                  <a:lnTo>
                    <a:pt x="652" y="1282"/>
                  </a:lnTo>
                  <a:lnTo>
                    <a:pt x="652" y="1282"/>
                  </a:lnTo>
                  <a:lnTo>
                    <a:pt x="653" y="1282"/>
                  </a:lnTo>
                  <a:lnTo>
                    <a:pt x="653" y="1282"/>
                  </a:lnTo>
                  <a:lnTo>
                    <a:pt x="653" y="1282"/>
                  </a:lnTo>
                  <a:lnTo>
                    <a:pt x="654" y="1282"/>
                  </a:lnTo>
                  <a:lnTo>
                    <a:pt x="654" y="1282"/>
                  </a:lnTo>
                  <a:lnTo>
                    <a:pt x="654" y="1282"/>
                  </a:lnTo>
                  <a:lnTo>
                    <a:pt x="654" y="1282"/>
                  </a:lnTo>
                  <a:lnTo>
                    <a:pt x="655" y="1282"/>
                  </a:lnTo>
                  <a:lnTo>
                    <a:pt x="655" y="1282"/>
                  </a:lnTo>
                  <a:lnTo>
                    <a:pt x="655" y="1282"/>
                  </a:lnTo>
                  <a:lnTo>
                    <a:pt x="656" y="1282"/>
                  </a:lnTo>
                  <a:lnTo>
                    <a:pt x="656" y="1282"/>
                  </a:lnTo>
                  <a:lnTo>
                    <a:pt x="656" y="1282"/>
                  </a:lnTo>
                  <a:lnTo>
                    <a:pt x="657" y="1282"/>
                  </a:lnTo>
                  <a:lnTo>
                    <a:pt x="657" y="1282"/>
                  </a:lnTo>
                  <a:lnTo>
                    <a:pt x="657" y="1282"/>
                  </a:lnTo>
                  <a:lnTo>
                    <a:pt x="658" y="1282"/>
                  </a:lnTo>
                  <a:lnTo>
                    <a:pt x="658" y="1282"/>
                  </a:lnTo>
                  <a:lnTo>
                    <a:pt x="658" y="1282"/>
                  </a:lnTo>
                  <a:lnTo>
                    <a:pt x="659" y="1282"/>
                  </a:lnTo>
                  <a:lnTo>
                    <a:pt x="659" y="1282"/>
                  </a:lnTo>
                  <a:lnTo>
                    <a:pt x="659" y="1282"/>
                  </a:lnTo>
                  <a:lnTo>
                    <a:pt x="659" y="1282"/>
                  </a:lnTo>
                  <a:lnTo>
                    <a:pt x="660" y="1282"/>
                  </a:lnTo>
                  <a:lnTo>
                    <a:pt x="660" y="1282"/>
                  </a:lnTo>
                  <a:lnTo>
                    <a:pt x="660" y="1282"/>
                  </a:lnTo>
                  <a:lnTo>
                    <a:pt x="661" y="1282"/>
                  </a:lnTo>
                  <a:lnTo>
                    <a:pt x="661" y="1282"/>
                  </a:lnTo>
                  <a:lnTo>
                    <a:pt x="661" y="1282"/>
                  </a:lnTo>
                  <a:lnTo>
                    <a:pt x="662" y="1282"/>
                  </a:lnTo>
                  <a:lnTo>
                    <a:pt x="662" y="1282"/>
                  </a:lnTo>
                  <a:lnTo>
                    <a:pt x="662" y="1282"/>
                  </a:lnTo>
                  <a:lnTo>
                    <a:pt x="663" y="1282"/>
                  </a:lnTo>
                  <a:lnTo>
                    <a:pt x="663" y="1282"/>
                  </a:lnTo>
                  <a:lnTo>
                    <a:pt x="663" y="1282"/>
                  </a:lnTo>
                  <a:lnTo>
                    <a:pt x="663" y="1282"/>
                  </a:lnTo>
                  <a:lnTo>
                    <a:pt x="664" y="1282"/>
                  </a:lnTo>
                  <a:lnTo>
                    <a:pt x="664" y="1282"/>
                  </a:lnTo>
                  <a:lnTo>
                    <a:pt x="664" y="1282"/>
                  </a:lnTo>
                  <a:lnTo>
                    <a:pt x="665" y="1282"/>
                  </a:lnTo>
                  <a:lnTo>
                    <a:pt x="665" y="1282"/>
                  </a:lnTo>
                  <a:lnTo>
                    <a:pt x="665" y="1282"/>
                  </a:lnTo>
                  <a:lnTo>
                    <a:pt x="666" y="1282"/>
                  </a:lnTo>
                  <a:lnTo>
                    <a:pt x="666" y="1282"/>
                  </a:lnTo>
                  <a:lnTo>
                    <a:pt x="666" y="1282"/>
                  </a:lnTo>
                  <a:lnTo>
                    <a:pt x="667" y="1282"/>
                  </a:lnTo>
                  <a:lnTo>
                    <a:pt x="667" y="1282"/>
                  </a:lnTo>
                  <a:lnTo>
                    <a:pt x="667" y="1282"/>
                  </a:lnTo>
                  <a:lnTo>
                    <a:pt x="668" y="1282"/>
                  </a:lnTo>
                  <a:lnTo>
                    <a:pt x="668" y="1282"/>
                  </a:lnTo>
                  <a:lnTo>
                    <a:pt x="668" y="1282"/>
                  </a:lnTo>
                  <a:lnTo>
                    <a:pt x="668" y="1282"/>
                  </a:lnTo>
                  <a:lnTo>
                    <a:pt x="669" y="1282"/>
                  </a:lnTo>
                  <a:lnTo>
                    <a:pt x="669" y="1282"/>
                  </a:lnTo>
                  <a:lnTo>
                    <a:pt x="669" y="1282"/>
                  </a:lnTo>
                  <a:lnTo>
                    <a:pt x="670" y="1282"/>
                  </a:lnTo>
                  <a:lnTo>
                    <a:pt x="670" y="1282"/>
                  </a:lnTo>
                  <a:lnTo>
                    <a:pt x="670" y="1282"/>
                  </a:lnTo>
                  <a:lnTo>
                    <a:pt x="671" y="1282"/>
                  </a:lnTo>
                  <a:lnTo>
                    <a:pt x="671" y="1282"/>
                  </a:lnTo>
                  <a:lnTo>
                    <a:pt x="671" y="1282"/>
                  </a:lnTo>
                  <a:lnTo>
                    <a:pt x="672" y="1282"/>
                  </a:lnTo>
                  <a:lnTo>
                    <a:pt x="672" y="1282"/>
                  </a:lnTo>
                  <a:lnTo>
                    <a:pt x="672" y="1282"/>
                  </a:lnTo>
                  <a:lnTo>
                    <a:pt x="673" y="1282"/>
                  </a:lnTo>
                  <a:lnTo>
                    <a:pt x="673" y="1282"/>
                  </a:lnTo>
                  <a:lnTo>
                    <a:pt x="673" y="1282"/>
                  </a:lnTo>
                  <a:lnTo>
                    <a:pt x="673" y="1282"/>
                  </a:lnTo>
                  <a:lnTo>
                    <a:pt x="674" y="1282"/>
                  </a:lnTo>
                  <a:lnTo>
                    <a:pt x="674" y="1282"/>
                  </a:lnTo>
                  <a:lnTo>
                    <a:pt x="674" y="1282"/>
                  </a:lnTo>
                  <a:lnTo>
                    <a:pt x="675" y="1282"/>
                  </a:lnTo>
                  <a:lnTo>
                    <a:pt x="675" y="1282"/>
                  </a:lnTo>
                  <a:lnTo>
                    <a:pt x="675" y="1282"/>
                  </a:lnTo>
                  <a:lnTo>
                    <a:pt x="676" y="1282"/>
                  </a:lnTo>
                  <a:lnTo>
                    <a:pt x="676" y="1282"/>
                  </a:lnTo>
                  <a:lnTo>
                    <a:pt x="676" y="1282"/>
                  </a:lnTo>
                  <a:lnTo>
                    <a:pt x="677" y="1282"/>
                  </a:lnTo>
                  <a:lnTo>
                    <a:pt x="677" y="1282"/>
                  </a:lnTo>
                  <a:lnTo>
                    <a:pt x="677" y="1282"/>
                  </a:lnTo>
                  <a:lnTo>
                    <a:pt x="677" y="1282"/>
                  </a:lnTo>
                  <a:lnTo>
                    <a:pt x="678" y="1282"/>
                  </a:lnTo>
                  <a:lnTo>
                    <a:pt x="678" y="1282"/>
                  </a:lnTo>
                  <a:lnTo>
                    <a:pt x="678" y="1282"/>
                  </a:lnTo>
                  <a:lnTo>
                    <a:pt x="679" y="1282"/>
                  </a:lnTo>
                  <a:lnTo>
                    <a:pt x="679" y="1282"/>
                  </a:lnTo>
                  <a:lnTo>
                    <a:pt x="679" y="1282"/>
                  </a:lnTo>
                  <a:lnTo>
                    <a:pt x="680" y="1282"/>
                  </a:lnTo>
                  <a:lnTo>
                    <a:pt x="680" y="1282"/>
                  </a:lnTo>
                  <a:lnTo>
                    <a:pt x="680" y="1282"/>
                  </a:lnTo>
                  <a:lnTo>
                    <a:pt x="681" y="1282"/>
                  </a:lnTo>
                  <a:lnTo>
                    <a:pt x="681" y="1282"/>
                  </a:lnTo>
                  <a:lnTo>
                    <a:pt x="681" y="1282"/>
                  </a:lnTo>
                  <a:lnTo>
                    <a:pt x="682" y="1282"/>
                  </a:lnTo>
                  <a:lnTo>
                    <a:pt x="682" y="1282"/>
                  </a:lnTo>
                  <a:lnTo>
                    <a:pt x="682" y="1282"/>
                  </a:lnTo>
                  <a:lnTo>
                    <a:pt x="682" y="1282"/>
                  </a:lnTo>
                  <a:lnTo>
                    <a:pt x="683" y="1282"/>
                  </a:lnTo>
                  <a:lnTo>
                    <a:pt x="683" y="1282"/>
                  </a:lnTo>
                  <a:lnTo>
                    <a:pt x="683" y="1282"/>
                  </a:lnTo>
                  <a:lnTo>
                    <a:pt x="684" y="1282"/>
                  </a:lnTo>
                  <a:lnTo>
                    <a:pt x="684" y="1282"/>
                  </a:lnTo>
                  <a:lnTo>
                    <a:pt x="684" y="1282"/>
                  </a:lnTo>
                  <a:lnTo>
                    <a:pt x="685" y="1282"/>
                  </a:lnTo>
                  <a:lnTo>
                    <a:pt x="685" y="1282"/>
                  </a:lnTo>
                  <a:lnTo>
                    <a:pt x="685" y="1282"/>
                  </a:lnTo>
                  <a:lnTo>
                    <a:pt x="686" y="1282"/>
                  </a:lnTo>
                  <a:lnTo>
                    <a:pt x="686" y="1282"/>
                  </a:lnTo>
                  <a:lnTo>
                    <a:pt x="686" y="1282"/>
                  </a:lnTo>
                  <a:lnTo>
                    <a:pt x="686" y="1282"/>
                  </a:lnTo>
                  <a:lnTo>
                    <a:pt x="687" y="1282"/>
                  </a:lnTo>
                  <a:lnTo>
                    <a:pt x="687" y="1282"/>
                  </a:lnTo>
                  <a:lnTo>
                    <a:pt x="687" y="1282"/>
                  </a:lnTo>
                  <a:lnTo>
                    <a:pt x="688" y="1282"/>
                  </a:lnTo>
                  <a:lnTo>
                    <a:pt x="688" y="1282"/>
                  </a:lnTo>
                  <a:lnTo>
                    <a:pt x="688" y="1282"/>
                  </a:lnTo>
                  <a:lnTo>
                    <a:pt x="689" y="1282"/>
                  </a:lnTo>
                  <a:lnTo>
                    <a:pt x="689" y="1282"/>
                  </a:lnTo>
                  <a:lnTo>
                    <a:pt x="689" y="1282"/>
                  </a:lnTo>
                  <a:lnTo>
                    <a:pt x="690" y="1282"/>
                  </a:lnTo>
                  <a:lnTo>
                    <a:pt x="690" y="1282"/>
                  </a:lnTo>
                  <a:lnTo>
                    <a:pt x="690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1" y="1282"/>
                  </a:lnTo>
                  <a:lnTo>
                    <a:pt x="692" y="1282"/>
                  </a:lnTo>
                  <a:lnTo>
                    <a:pt x="692" y="1282"/>
                  </a:lnTo>
                  <a:lnTo>
                    <a:pt x="692" y="1282"/>
                  </a:lnTo>
                  <a:lnTo>
                    <a:pt x="693" y="1282"/>
                  </a:lnTo>
                  <a:lnTo>
                    <a:pt x="693" y="1282"/>
                  </a:lnTo>
                  <a:lnTo>
                    <a:pt x="693" y="1282"/>
                  </a:lnTo>
                  <a:lnTo>
                    <a:pt x="694" y="1282"/>
                  </a:lnTo>
                  <a:lnTo>
                    <a:pt x="694" y="1282"/>
                  </a:lnTo>
                  <a:lnTo>
                    <a:pt x="694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6" y="1282"/>
                  </a:lnTo>
                  <a:lnTo>
                    <a:pt x="696" y="1282"/>
                  </a:lnTo>
                  <a:lnTo>
                    <a:pt x="696" y="1282"/>
                  </a:lnTo>
                  <a:lnTo>
                    <a:pt x="696" y="1282"/>
                  </a:lnTo>
                  <a:lnTo>
                    <a:pt x="697" y="1282"/>
                  </a:lnTo>
                  <a:lnTo>
                    <a:pt x="697" y="1282"/>
                  </a:lnTo>
                  <a:lnTo>
                    <a:pt x="697" y="1282"/>
                  </a:lnTo>
                  <a:lnTo>
                    <a:pt x="698" y="1282"/>
                  </a:lnTo>
                  <a:lnTo>
                    <a:pt x="698" y="1282"/>
                  </a:lnTo>
                  <a:lnTo>
                    <a:pt x="698" y="1282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1" y="1282"/>
                  </a:lnTo>
                  <a:lnTo>
                    <a:pt x="701" y="1282"/>
                  </a:lnTo>
                  <a:lnTo>
                    <a:pt x="701" y="1282"/>
                  </a:lnTo>
                  <a:lnTo>
                    <a:pt x="702" y="1282"/>
                  </a:lnTo>
                  <a:lnTo>
                    <a:pt x="702" y="1282"/>
                  </a:lnTo>
                  <a:lnTo>
                    <a:pt x="702" y="1282"/>
                  </a:lnTo>
                  <a:lnTo>
                    <a:pt x="703" y="1282"/>
                  </a:lnTo>
                  <a:lnTo>
                    <a:pt x="703" y="1282"/>
                  </a:lnTo>
                  <a:lnTo>
                    <a:pt x="703" y="1282"/>
                  </a:lnTo>
                  <a:lnTo>
                    <a:pt x="704" y="1282"/>
                  </a:lnTo>
                  <a:lnTo>
                    <a:pt x="704" y="1282"/>
                  </a:lnTo>
                  <a:lnTo>
                    <a:pt x="704" y="1282"/>
                  </a:lnTo>
                  <a:lnTo>
                    <a:pt x="705" y="1282"/>
                  </a:lnTo>
                  <a:lnTo>
                    <a:pt x="705" y="1282"/>
                  </a:lnTo>
                  <a:lnTo>
                    <a:pt x="705" y="1282"/>
                  </a:lnTo>
                  <a:lnTo>
                    <a:pt x="705" y="1282"/>
                  </a:lnTo>
                  <a:lnTo>
                    <a:pt x="706" y="1282"/>
                  </a:lnTo>
                  <a:lnTo>
                    <a:pt x="706" y="1282"/>
                  </a:lnTo>
                  <a:lnTo>
                    <a:pt x="706" y="1282"/>
                  </a:lnTo>
                  <a:lnTo>
                    <a:pt x="707" y="1282"/>
                  </a:lnTo>
                  <a:lnTo>
                    <a:pt x="707" y="1282"/>
                  </a:lnTo>
                  <a:lnTo>
                    <a:pt x="707" y="1282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9" y="1282"/>
                  </a:lnTo>
                  <a:lnTo>
                    <a:pt x="709" y="1282"/>
                  </a:lnTo>
                  <a:lnTo>
                    <a:pt x="709" y="1282"/>
                  </a:lnTo>
                  <a:lnTo>
                    <a:pt x="710" y="1282"/>
                  </a:lnTo>
                  <a:lnTo>
                    <a:pt x="710" y="1282"/>
                  </a:lnTo>
                  <a:lnTo>
                    <a:pt x="710" y="1282"/>
                  </a:lnTo>
                  <a:lnTo>
                    <a:pt x="710" y="1282"/>
                  </a:lnTo>
                  <a:lnTo>
                    <a:pt x="711" y="1282"/>
                  </a:lnTo>
                  <a:lnTo>
                    <a:pt x="711" y="1282"/>
                  </a:lnTo>
                  <a:lnTo>
                    <a:pt x="711" y="1282"/>
                  </a:lnTo>
                  <a:lnTo>
                    <a:pt x="712" y="1282"/>
                  </a:lnTo>
                  <a:lnTo>
                    <a:pt x="712" y="1282"/>
                  </a:lnTo>
                  <a:lnTo>
                    <a:pt x="712" y="1282"/>
                  </a:lnTo>
                  <a:lnTo>
                    <a:pt x="713" y="1282"/>
                  </a:lnTo>
                  <a:lnTo>
                    <a:pt x="713" y="1282"/>
                  </a:lnTo>
                  <a:lnTo>
                    <a:pt x="713" y="1282"/>
                  </a:lnTo>
                  <a:lnTo>
                    <a:pt x="714" y="1282"/>
                  </a:lnTo>
                  <a:lnTo>
                    <a:pt x="714" y="1282"/>
                  </a:lnTo>
                  <a:lnTo>
                    <a:pt x="714" y="1282"/>
                  </a:lnTo>
                  <a:lnTo>
                    <a:pt x="714" y="1282"/>
                  </a:lnTo>
                  <a:lnTo>
                    <a:pt x="715" y="1282"/>
                  </a:lnTo>
                  <a:lnTo>
                    <a:pt x="715" y="1282"/>
                  </a:lnTo>
                  <a:lnTo>
                    <a:pt x="715" y="1282"/>
                  </a:lnTo>
                  <a:lnTo>
                    <a:pt x="716" y="1282"/>
                  </a:lnTo>
                  <a:lnTo>
                    <a:pt x="716" y="1282"/>
                  </a:lnTo>
                  <a:lnTo>
                    <a:pt x="716" y="1282"/>
                  </a:lnTo>
                  <a:lnTo>
                    <a:pt x="717" y="1282"/>
                  </a:lnTo>
                  <a:lnTo>
                    <a:pt x="717" y="1282"/>
                  </a:lnTo>
                  <a:lnTo>
                    <a:pt x="717" y="1282"/>
                  </a:lnTo>
                  <a:lnTo>
                    <a:pt x="718" y="1282"/>
                  </a:lnTo>
                  <a:lnTo>
                    <a:pt x="718" y="1282"/>
                  </a:lnTo>
                  <a:lnTo>
                    <a:pt x="718" y="1282"/>
                  </a:lnTo>
                  <a:lnTo>
                    <a:pt x="719" y="1282"/>
                  </a:lnTo>
                  <a:lnTo>
                    <a:pt x="719" y="1282"/>
                  </a:lnTo>
                  <a:lnTo>
                    <a:pt x="719" y="1282"/>
                  </a:lnTo>
                  <a:lnTo>
                    <a:pt x="719" y="1282"/>
                  </a:lnTo>
                  <a:lnTo>
                    <a:pt x="720" y="1282"/>
                  </a:lnTo>
                  <a:lnTo>
                    <a:pt x="720" y="1282"/>
                  </a:lnTo>
                  <a:lnTo>
                    <a:pt x="720" y="1282"/>
                  </a:lnTo>
                  <a:lnTo>
                    <a:pt x="721" y="1282"/>
                  </a:lnTo>
                  <a:lnTo>
                    <a:pt x="721" y="1282"/>
                  </a:lnTo>
                  <a:lnTo>
                    <a:pt x="721" y="1282"/>
                  </a:lnTo>
                  <a:lnTo>
                    <a:pt x="722" y="1282"/>
                  </a:lnTo>
                  <a:lnTo>
                    <a:pt x="722" y="1282"/>
                  </a:lnTo>
                  <a:lnTo>
                    <a:pt x="722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3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4" y="1282"/>
                  </a:lnTo>
                  <a:lnTo>
                    <a:pt x="725" y="1282"/>
                  </a:lnTo>
                  <a:lnTo>
                    <a:pt x="725" y="1282"/>
                  </a:lnTo>
                  <a:lnTo>
                    <a:pt x="725" y="1282"/>
                  </a:lnTo>
                  <a:lnTo>
                    <a:pt x="726" y="1282"/>
                  </a:lnTo>
                  <a:lnTo>
                    <a:pt x="726" y="1282"/>
                  </a:lnTo>
                  <a:lnTo>
                    <a:pt x="726" y="1282"/>
                  </a:lnTo>
                  <a:lnTo>
                    <a:pt x="727" y="1282"/>
                  </a:lnTo>
                  <a:lnTo>
                    <a:pt x="727" y="1282"/>
                  </a:lnTo>
                  <a:lnTo>
                    <a:pt x="727" y="1282"/>
                  </a:lnTo>
                  <a:lnTo>
                    <a:pt x="728" y="1282"/>
                  </a:lnTo>
                  <a:lnTo>
                    <a:pt x="728" y="1282"/>
                  </a:lnTo>
                  <a:lnTo>
                    <a:pt x="728" y="1282"/>
                  </a:lnTo>
                  <a:lnTo>
                    <a:pt x="728" y="1282"/>
                  </a:lnTo>
                  <a:lnTo>
                    <a:pt x="729" y="1282"/>
                  </a:lnTo>
                  <a:lnTo>
                    <a:pt x="729" y="1282"/>
                  </a:lnTo>
                  <a:lnTo>
                    <a:pt x="729" y="1282"/>
                  </a:lnTo>
                  <a:lnTo>
                    <a:pt x="730" y="1282"/>
                  </a:lnTo>
                  <a:lnTo>
                    <a:pt x="730" y="1282"/>
                  </a:lnTo>
                  <a:lnTo>
                    <a:pt x="730" y="1282"/>
                  </a:lnTo>
                  <a:lnTo>
                    <a:pt x="731" y="1282"/>
                  </a:lnTo>
                  <a:lnTo>
                    <a:pt x="731" y="1282"/>
                  </a:lnTo>
                  <a:lnTo>
                    <a:pt x="731" y="1282"/>
                  </a:lnTo>
                  <a:lnTo>
                    <a:pt x="732" y="1282"/>
                  </a:lnTo>
                  <a:lnTo>
                    <a:pt x="732" y="1282"/>
                  </a:lnTo>
                  <a:lnTo>
                    <a:pt x="732" y="1282"/>
                  </a:lnTo>
                  <a:lnTo>
                    <a:pt x="733" y="1282"/>
                  </a:lnTo>
                  <a:lnTo>
                    <a:pt x="733" y="1282"/>
                  </a:lnTo>
                  <a:lnTo>
                    <a:pt x="733" y="1282"/>
                  </a:lnTo>
                  <a:lnTo>
                    <a:pt x="733" y="1282"/>
                  </a:lnTo>
                  <a:lnTo>
                    <a:pt x="734" y="1282"/>
                  </a:lnTo>
                  <a:lnTo>
                    <a:pt x="734" y="1282"/>
                  </a:lnTo>
                  <a:lnTo>
                    <a:pt x="734" y="1282"/>
                  </a:lnTo>
                  <a:lnTo>
                    <a:pt x="735" y="1282"/>
                  </a:lnTo>
                  <a:lnTo>
                    <a:pt x="735" y="1282"/>
                  </a:lnTo>
                  <a:lnTo>
                    <a:pt x="735" y="1282"/>
                  </a:lnTo>
                  <a:lnTo>
                    <a:pt x="736" y="1282"/>
                  </a:lnTo>
                  <a:lnTo>
                    <a:pt x="736" y="1282"/>
                  </a:lnTo>
                  <a:lnTo>
                    <a:pt x="736" y="1282"/>
                  </a:lnTo>
                  <a:lnTo>
                    <a:pt x="737" y="1282"/>
                  </a:lnTo>
                  <a:lnTo>
                    <a:pt x="737" y="1282"/>
                  </a:lnTo>
                  <a:lnTo>
                    <a:pt x="737" y="1282"/>
                  </a:lnTo>
                  <a:lnTo>
                    <a:pt x="737" y="1282"/>
                  </a:lnTo>
                  <a:lnTo>
                    <a:pt x="738" y="1282"/>
                  </a:lnTo>
                  <a:lnTo>
                    <a:pt x="738" y="1282"/>
                  </a:lnTo>
                  <a:lnTo>
                    <a:pt x="738" y="1282"/>
                  </a:lnTo>
                  <a:lnTo>
                    <a:pt x="739" y="1282"/>
                  </a:lnTo>
                  <a:lnTo>
                    <a:pt x="739" y="1282"/>
                  </a:lnTo>
                  <a:lnTo>
                    <a:pt x="739" y="1282"/>
                  </a:lnTo>
                  <a:lnTo>
                    <a:pt x="740" y="1282"/>
                  </a:lnTo>
                  <a:lnTo>
                    <a:pt x="740" y="1282"/>
                  </a:lnTo>
                  <a:lnTo>
                    <a:pt x="740" y="1282"/>
                  </a:lnTo>
                  <a:lnTo>
                    <a:pt x="741" y="1282"/>
                  </a:lnTo>
                  <a:lnTo>
                    <a:pt x="741" y="1282"/>
                  </a:lnTo>
                  <a:lnTo>
                    <a:pt x="741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2" y="1282"/>
                  </a:lnTo>
                  <a:lnTo>
                    <a:pt x="743" y="1282"/>
                  </a:lnTo>
                  <a:lnTo>
                    <a:pt x="743" y="1282"/>
                  </a:lnTo>
                  <a:lnTo>
                    <a:pt x="743" y="1282"/>
                  </a:lnTo>
                  <a:lnTo>
                    <a:pt x="744" y="1282"/>
                  </a:lnTo>
                  <a:lnTo>
                    <a:pt x="744" y="1282"/>
                  </a:lnTo>
                  <a:lnTo>
                    <a:pt x="744" y="1282"/>
                  </a:lnTo>
                  <a:lnTo>
                    <a:pt x="745" y="1282"/>
                  </a:lnTo>
                  <a:lnTo>
                    <a:pt x="745" y="1282"/>
                  </a:lnTo>
                  <a:lnTo>
                    <a:pt x="745" y="1282"/>
                  </a:lnTo>
                  <a:lnTo>
                    <a:pt x="746" y="1282"/>
                  </a:lnTo>
                  <a:lnTo>
                    <a:pt x="746" y="1282"/>
                  </a:lnTo>
                  <a:lnTo>
                    <a:pt x="746" y="1282"/>
                  </a:lnTo>
                  <a:lnTo>
                    <a:pt x="747" y="1282"/>
                  </a:lnTo>
                  <a:lnTo>
                    <a:pt x="747" y="1282"/>
                  </a:lnTo>
                  <a:lnTo>
                    <a:pt x="747" y="1282"/>
                  </a:lnTo>
                  <a:lnTo>
                    <a:pt x="747" y="1282"/>
                  </a:lnTo>
                  <a:lnTo>
                    <a:pt x="748" y="1282"/>
                  </a:lnTo>
                  <a:lnTo>
                    <a:pt x="748" y="1282"/>
                  </a:lnTo>
                  <a:lnTo>
                    <a:pt x="748" y="1282"/>
                  </a:lnTo>
                  <a:lnTo>
                    <a:pt x="749" y="1282"/>
                  </a:lnTo>
                  <a:lnTo>
                    <a:pt x="749" y="1282"/>
                  </a:lnTo>
                  <a:lnTo>
                    <a:pt x="749" y="1282"/>
                  </a:lnTo>
                  <a:lnTo>
                    <a:pt x="750" y="1282"/>
                  </a:lnTo>
                  <a:lnTo>
                    <a:pt x="750" y="1282"/>
                  </a:lnTo>
                  <a:lnTo>
                    <a:pt x="750" y="1282"/>
                  </a:lnTo>
                  <a:lnTo>
                    <a:pt x="751" y="1282"/>
                  </a:lnTo>
                  <a:lnTo>
                    <a:pt x="751" y="1282"/>
                  </a:lnTo>
                  <a:lnTo>
                    <a:pt x="751" y="1282"/>
                  </a:lnTo>
                  <a:lnTo>
                    <a:pt x="752" y="1282"/>
                  </a:lnTo>
                  <a:lnTo>
                    <a:pt x="752" y="1282"/>
                  </a:lnTo>
                  <a:lnTo>
                    <a:pt x="752" y="1282"/>
                  </a:lnTo>
                  <a:lnTo>
                    <a:pt x="752" y="1282"/>
                  </a:lnTo>
                  <a:lnTo>
                    <a:pt x="753" y="1282"/>
                  </a:lnTo>
                  <a:lnTo>
                    <a:pt x="753" y="1282"/>
                  </a:lnTo>
                  <a:lnTo>
                    <a:pt x="753" y="1282"/>
                  </a:lnTo>
                  <a:lnTo>
                    <a:pt x="754" y="1282"/>
                  </a:lnTo>
                  <a:lnTo>
                    <a:pt x="754" y="1282"/>
                  </a:lnTo>
                  <a:lnTo>
                    <a:pt x="754" y="1282"/>
                  </a:lnTo>
                  <a:lnTo>
                    <a:pt x="755" y="1282"/>
                  </a:lnTo>
                  <a:lnTo>
                    <a:pt x="755" y="1282"/>
                  </a:lnTo>
                  <a:lnTo>
                    <a:pt x="755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6" y="1282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57" y="1282"/>
                  </a:lnTo>
                  <a:lnTo>
                    <a:pt x="758" y="1282"/>
                  </a:lnTo>
                  <a:lnTo>
                    <a:pt x="758" y="1282"/>
                  </a:lnTo>
                  <a:lnTo>
                    <a:pt x="758" y="1282"/>
                  </a:lnTo>
                  <a:lnTo>
                    <a:pt x="759" y="1282"/>
                  </a:lnTo>
                  <a:lnTo>
                    <a:pt x="759" y="1282"/>
                  </a:lnTo>
                  <a:lnTo>
                    <a:pt x="759" y="1282"/>
                  </a:lnTo>
                  <a:lnTo>
                    <a:pt x="760" y="1282"/>
                  </a:lnTo>
                  <a:lnTo>
                    <a:pt x="760" y="1282"/>
                  </a:lnTo>
                  <a:lnTo>
                    <a:pt x="760" y="1282"/>
                  </a:lnTo>
                  <a:lnTo>
                    <a:pt x="761" y="1282"/>
                  </a:lnTo>
                  <a:lnTo>
                    <a:pt x="761" y="1282"/>
                  </a:lnTo>
                  <a:lnTo>
                    <a:pt x="761" y="1282"/>
                  </a:lnTo>
                  <a:lnTo>
                    <a:pt x="761" y="1282"/>
                  </a:lnTo>
                  <a:lnTo>
                    <a:pt x="762" y="1282"/>
                  </a:lnTo>
                  <a:lnTo>
                    <a:pt x="762" y="1282"/>
                  </a:lnTo>
                  <a:lnTo>
                    <a:pt x="762" y="1282"/>
                  </a:lnTo>
                  <a:lnTo>
                    <a:pt x="763" y="1282"/>
                  </a:lnTo>
                  <a:lnTo>
                    <a:pt x="763" y="1282"/>
                  </a:lnTo>
                  <a:lnTo>
                    <a:pt x="763" y="1282"/>
                  </a:lnTo>
                  <a:lnTo>
                    <a:pt x="764" y="1282"/>
                  </a:lnTo>
                  <a:lnTo>
                    <a:pt x="764" y="1282"/>
                  </a:lnTo>
                  <a:lnTo>
                    <a:pt x="764" y="1282"/>
                  </a:lnTo>
                  <a:lnTo>
                    <a:pt x="765" y="1282"/>
                  </a:lnTo>
                  <a:lnTo>
                    <a:pt x="765" y="1282"/>
                  </a:lnTo>
                  <a:lnTo>
                    <a:pt x="765" y="1282"/>
                  </a:lnTo>
                  <a:lnTo>
                    <a:pt x="765" y="1282"/>
                  </a:lnTo>
                  <a:lnTo>
                    <a:pt x="766" y="1282"/>
                  </a:lnTo>
                  <a:lnTo>
                    <a:pt x="766" y="1282"/>
                  </a:lnTo>
                  <a:lnTo>
                    <a:pt x="766" y="1282"/>
                  </a:lnTo>
                  <a:lnTo>
                    <a:pt x="767" y="1282"/>
                  </a:lnTo>
                  <a:lnTo>
                    <a:pt x="767" y="1282"/>
                  </a:lnTo>
                  <a:lnTo>
                    <a:pt x="767" y="1282"/>
                  </a:lnTo>
                  <a:lnTo>
                    <a:pt x="768" y="1282"/>
                  </a:lnTo>
                  <a:lnTo>
                    <a:pt x="768" y="1282"/>
                  </a:lnTo>
                  <a:lnTo>
                    <a:pt x="768" y="1282"/>
                  </a:lnTo>
                  <a:lnTo>
                    <a:pt x="769" y="1282"/>
                  </a:lnTo>
                  <a:lnTo>
                    <a:pt x="769" y="1282"/>
                  </a:lnTo>
                  <a:lnTo>
                    <a:pt x="769" y="1282"/>
                  </a:lnTo>
                  <a:lnTo>
                    <a:pt x="770" y="1282"/>
                  </a:lnTo>
                  <a:lnTo>
                    <a:pt x="770" y="1282"/>
                  </a:lnTo>
                  <a:lnTo>
                    <a:pt x="770" y="1282"/>
                  </a:lnTo>
                  <a:lnTo>
                    <a:pt x="770" y="1282"/>
                  </a:lnTo>
                  <a:lnTo>
                    <a:pt x="771" y="1282"/>
                  </a:lnTo>
                  <a:lnTo>
                    <a:pt x="771" y="1282"/>
                  </a:lnTo>
                  <a:lnTo>
                    <a:pt x="771" y="1282"/>
                  </a:lnTo>
                  <a:lnTo>
                    <a:pt x="772" y="1282"/>
                  </a:lnTo>
                  <a:lnTo>
                    <a:pt x="772" y="1282"/>
                  </a:lnTo>
                  <a:lnTo>
                    <a:pt x="772" y="1282"/>
                  </a:lnTo>
                  <a:lnTo>
                    <a:pt x="773" y="1282"/>
                  </a:lnTo>
                  <a:lnTo>
                    <a:pt x="773" y="1282"/>
                  </a:lnTo>
                  <a:lnTo>
                    <a:pt x="773" y="1282"/>
                  </a:lnTo>
                  <a:lnTo>
                    <a:pt x="774" y="1282"/>
                  </a:lnTo>
                  <a:lnTo>
                    <a:pt x="774" y="1282"/>
                  </a:lnTo>
                  <a:lnTo>
                    <a:pt x="774" y="1282"/>
                  </a:lnTo>
                  <a:lnTo>
                    <a:pt x="775" y="1282"/>
                  </a:lnTo>
                  <a:lnTo>
                    <a:pt x="775" y="1282"/>
                  </a:lnTo>
                  <a:lnTo>
                    <a:pt x="775" y="1282"/>
                  </a:lnTo>
                  <a:lnTo>
                    <a:pt x="775" y="1282"/>
                  </a:lnTo>
                  <a:lnTo>
                    <a:pt x="776" y="1282"/>
                  </a:lnTo>
                  <a:lnTo>
                    <a:pt x="776" y="1282"/>
                  </a:lnTo>
                  <a:lnTo>
                    <a:pt x="776" y="1282"/>
                  </a:lnTo>
                  <a:lnTo>
                    <a:pt x="777" y="1282"/>
                  </a:lnTo>
                  <a:lnTo>
                    <a:pt x="777" y="1282"/>
                  </a:lnTo>
                  <a:lnTo>
                    <a:pt x="777" y="1282"/>
                  </a:lnTo>
                  <a:lnTo>
                    <a:pt x="778" y="1282"/>
                  </a:lnTo>
                  <a:lnTo>
                    <a:pt x="778" y="1282"/>
                  </a:lnTo>
                  <a:lnTo>
                    <a:pt x="778" y="1282"/>
                  </a:lnTo>
                  <a:lnTo>
                    <a:pt x="779" y="1282"/>
                  </a:lnTo>
                  <a:lnTo>
                    <a:pt x="779" y="1282"/>
                  </a:lnTo>
                  <a:lnTo>
                    <a:pt x="779" y="1282"/>
                  </a:lnTo>
                  <a:lnTo>
                    <a:pt x="780" y="1282"/>
                  </a:lnTo>
                  <a:lnTo>
                    <a:pt x="780" y="1282"/>
                  </a:lnTo>
                  <a:lnTo>
                    <a:pt x="780" y="1282"/>
                  </a:lnTo>
                  <a:lnTo>
                    <a:pt x="780" y="1282"/>
                  </a:lnTo>
                  <a:lnTo>
                    <a:pt x="781" y="1282"/>
                  </a:lnTo>
                  <a:lnTo>
                    <a:pt x="781" y="1282"/>
                  </a:lnTo>
                  <a:lnTo>
                    <a:pt x="781" y="1282"/>
                  </a:lnTo>
                  <a:lnTo>
                    <a:pt x="782" y="1282"/>
                  </a:lnTo>
                  <a:lnTo>
                    <a:pt x="782" y="1282"/>
                  </a:lnTo>
                  <a:lnTo>
                    <a:pt x="782" y="1282"/>
                  </a:lnTo>
                  <a:lnTo>
                    <a:pt x="783" y="1282"/>
                  </a:lnTo>
                  <a:lnTo>
                    <a:pt x="783" y="1282"/>
                  </a:lnTo>
                  <a:lnTo>
                    <a:pt x="783" y="1282"/>
                  </a:lnTo>
                  <a:lnTo>
                    <a:pt x="784" y="1282"/>
                  </a:lnTo>
                  <a:lnTo>
                    <a:pt x="784" y="1282"/>
                  </a:lnTo>
                  <a:lnTo>
                    <a:pt x="784" y="1282"/>
                  </a:lnTo>
                  <a:lnTo>
                    <a:pt x="784" y="1282"/>
                  </a:lnTo>
                  <a:lnTo>
                    <a:pt x="785" y="1282"/>
                  </a:lnTo>
                  <a:lnTo>
                    <a:pt x="785" y="1282"/>
                  </a:lnTo>
                  <a:lnTo>
                    <a:pt x="785" y="1282"/>
                  </a:lnTo>
                  <a:lnTo>
                    <a:pt x="786" y="1282"/>
                  </a:lnTo>
                  <a:lnTo>
                    <a:pt x="786" y="1282"/>
                  </a:lnTo>
                  <a:lnTo>
                    <a:pt x="786" y="1282"/>
                  </a:lnTo>
                  <a:lnTo>
                    <a:pt x="787" y="1282"/>
                  </a:lnTo>
                  <a:lnTo>
                    <a:pt x="787" y="1282"/>
                  </a:lnTo>
                  <a:lnTo>
                    <a:pt x="787" y="1282"/>
                  </a:lnTo>
                  <a:lnTo>
                    <a:pt x="788" y="1282"/>
                  </a:lnTo>
                  <a:lnTo>
                    <a:pt x="788" y="1282"/>
                  </a:lnTo>
                  <a:lnTo>
                    <a:pt x="788" y="1282"/>
                  </a:lnTo>
                  <a:lnTo>
                    <a:pt x="788" y="1282"/>
                  </a:lnTo>
                  <a:lnTo>
                    <a:pt x="789" y="1282"/>
                  </a:lnTo>
                  <a:lnTo>
                    <a:pt x="789" y="1282"/>
                  </a:lnTo>
                  <a:lnTo>
                    <a:pt x="789" y="1282"/>
                  </a:lnTo>
                  <a:lnTo>
                    <a:pt x="790" y="1282"/>
                  </a:lnTo>
                  <a:lnTo>
                    <a:pt x="790" y="1282"/>
                  </a:lnTo>
                  <a:lnTo>
                    <a:pt x="790" y="1282"/>
                  </a:lnTo>
                  <a:lnTo>
                    <a:pt x="791" y="1282"/>
                  </a:lnTo>
                  <a:lnTo>
                    <a:pt x="791" y="1282"/>
                  </a:lnTo>
                  <a:lnTo>
                    <a:pt x="791" y="1282"/>
                  </a:lnTo>
                  <a:lnTo>
                    <a:pt x="792" y="1282"/>
                  </a:lnTo>
                  <a:lnTo>
                    <a:pt x="792" y="1282"/>
                  </a:lnTo>
                  <a:lnTo>
                    <a:pt x="792" y="1282"/>
                  </a:lnTo>
                  <a:lnTo>
                    <a:pt x="793" y="1282"/>
                  </a:lnTo>
                  <a:lnTo>
                    <a:pt x="793" y="1282"/>
                  </a:lnTo>
                  <a:lnTo>
                    <a:pt x="793" y="1282"/>
                  </a:lnTo>
                  <a:lnTo>
                    <a:pt x="794" y="1282"/>
                  </a:lnTo>
                  <a:lnTo>
                    <a:pt x="794" y="1282"/>
                  </a:lnTo>
                  <a:lnTo>
                    <a:pt x="794" y="1282"/>
                  </a:lnTo>
                  <a:lnTo>
                    <a:pt x="794" y="1282"/>
                  </a:lnTo>
                  <a:lnTo>
                    <a:pt x="795" y="1282"/>
                  </a:lnTo>
                  <a:lnTo>
                    <a:pt x="795" y="1282"/>
                  </a:lnTo>
                  <a:lnTo>
                    <a:pt x="795" y="1282"/>
                  </a:lnTo>
                  <a:lnTo>
                    <a:pt x="796" y="1282"/>
                  </a:lnTo>
                  <a:lnTo>
                    <a:pt x="796" y="1282"/>
                  </a:lnTo>
                  <a:lnTo>
                    <a:pt x="796" y="1282"/>
                  </a:lnTo>
                  <a:lnTo>
                    <a:pt x="797" y="1282"/>
                  </a:lnTo>
                  <a:lnTo>
                    <a:pt x="797" y="1282"/>
                  </a:lnTo>
                  <a:lnTo>
                    <a:pt x="797" y="1282"/>
                  </a:lnTo>
                  <a:lnTo>
                    <a:pt x="798" y="1282"/>
                  </a:lnTo>
                  <a:lnTo>
                    <a:pt x="798" y="1282"/>
                  </a:lnTo>
                  <a:lnTo>
                    <a:pt x="798" y="1282"/>
                  </a:lnTo>
                  <a:lnTo>
                    <a:pt x="798" y="1282"/>
                  </a:lnTo>
                  <a:lnTo>
                    <a:pt x="799" y="1282"/>
                  </a:lnTo>
                  <a:lnTo>
                    <a:pt x="799" y="1282"/>
                  </a:lnTo>
                  <a:lnTo>
                    <a:pt x="799" y="1282"/>
                  </a:lnTo>
                  <a:lnTo>
                    <a:pt x="800" y="1282"/>
                  </a:lnTo>
                  <a:lnTo>
                    <a:pt x="800" y="1282"/>
                  </a:lnTo>
                  <a:lnTo>
                    <a:pt x="800" y="1282"/>
                  </a:lnTo>
                  <a:lnTo>
                    <a:pt x="801" y="1282"/>
                  </a:lnTo>
                  <a:lnTo>
                    <a:pt x="801" y="1282"/>
                  </a:lnTo>
                  <a:lnTo>
                    <a:pt x="801" y="1282"/>
                  </a:lnTo>
                  <a:lnTo>
                    <a:pt x="802" y="1282"/>
                  </a:lnTo>
                  <a:lnTo>
                    <a:pt x="802" y="1282"/>
                  </a:lnTo>
                  <a:lnTo>
                    <a:pt x="802" y="1282"/>
                  </a:lnTo>
                  <a:lnTo>
                    <a:pt x="803" y="1282"/>
                  </a:lnTo>
                  <a:lnTo>
                    <a:pt x="803" y="1282"/>
                  </a:lnTo>
                  <a:lnTo>
                    <a:pt x="803" y="1282"/>
                  </a:lnTo>
                  <a:lnTo>
                    <a:pt x="803" y="1282"/>
                  </a:lnTo>
                  <a:lnTo>
                    <a:pt x="804" y="1282"/>
                  </a:lnTo>
                  <a:lnTo>
                    <a:pt x="804" y="1282"/>
                  </a:lnTo>
                  <a:lnTo>
                    <a:pt x="804" y="1282"/>
                  </a:lnTo>
                  <a:lnTo>
                    <a:pt x="805" y="1282"/>
                  </a:lnTo>
                  <a:lnTo>
                    <a:pt x="805" y="1282"/>
                  </a:lnTo>
                  <a:lnTo>
                    <a:pt x="805" y="1282"/>
                  </a:lnTo>
                  <a:lnTo>
                    <a:pt x="806" y="1282"/>
                  </a:lnTo>
                  <a:lnTo>
                    <a:pt x="806" y="1282"/>
                  </a:lnTo>
                  <a:lnTo>
                    <a:pt x="806" y="1282"/>
                  </a:lnTo>
                  <a:lnTo>
                    <a:pt x="807" y="1282"/>
                  </a:lnTo>
                  <a:lnTo>
                    <a:pt x="807" y="1282"/>
                  </a:lnTo>
                  <a:lnTo>
                    <a:pt x="807" y="1282"/>
                  </a:lnTo>
                  <a:lnTo>
                    <a:pt x="808" y="1282"/>
                  </a:lnTo>
                  <a:lnTo>
                    <a:pt x="808" y="1282"/>
                  </a:lnTo>
                  <a:lnTo>
                    <a:pt x="808" y="1282"/>
                  </a:lnTo>
                  <a:lnTo>
                    <a:pt x="808" y="1282"/>
                  </a:lnTo>
                  <a:lnTo>
                    <a:pt x="809" y="1282"/>
                  </a:lnTo>
                  <a:lnTo>
                    <a:pt x="809" y="1282"/>
                  </a:lnTo>
                  <a:lnTo>
                    <a:pt x="809" y="1282"/>
                  </a:lnTo>
                  <a:lnTo>
                    <a:pt x="810" y="1282"/>
                  </a:lnTo>
                  <a:lnTo>
                    <a:pt x="810" y="1282"/>
                  </a:lnTo>
                  <a:lnTo>
                    <a:pt x="810" y="1282"/>
                  </a:lnTo>
                  <a:lnTo>
                    <a:pt x="811" y="1282"/>
                  </a:lnTo>
                  <a:lnTo>
                    <a:pt x="811" y="1282"/>
                  </a:lnTo>
                  <a:lnTo>
                    <a:pt x="811" y="1282"/>
                  </a:lnTo>
                  <a:lnTo>
                    <a:pt x="812" y="1282"/>
                  </a:lnTo>
                  <a:lnTo>
                    <a:pt x="812" y="1282"/>
                  </a:lnTo>
                  <a:lnTo>
                    <a:pt x="812" y="1282"/>
                  </a:lnTo>
                  <a:lnTo>
                    <a:pt x="812" y="1282"/>
                  </a:lnTo>
                  <a:lnTo>
                    <a:pt x="813" y="1282"/>
                  </a:lnTo>
                  <a:lnTo>
                    <a:pt x="813" y="1282"/>
                  </a:lnTo>
                  <a:lnTo>
                    <a:pt x="813" y="1282"/>
                  </a:lnTo>
                  <a:lnTo>
                    <a:pt x="814" y="1282"/>
                  </a:lnTo>
                  <a:lnTo>
                    <a:pt x="814" y="1282"/>
                  </a:lnTo>
                  <a:lnTo>
                    <a:pt x="814" y="1282"/>
                  </a:lnTo>
                  <a:lnTo>
                    <a:pt x="815" y="1282"/>
                  </a:lnTo>
                  <a:lnTo>
                    <a:pt x="815" y="1282"/>
                  </a:lnTo>
                  <a:lnTo>
                    <a:pt x="815" y="1282"/>
                  </a:lnTo>
                  <a:lnTo>
                    <a:pt x="816" y="1282"/>
                  </a:lnTo>
                  <a:lnTo>
                    <a:pt x="816" y="1282"/>
                  </a:lnTo>
                  <a:lnTo>
                    <a:pt x="816" y="1282"/>
                  </a:lnTo>
                  <a:lnTo>
                    <a:pt x="816" y="1282"/>
                  </a:lnTo>
                  <a:lnTo>
                    <a:pt x="817" y="1282"/>
                  </a:lnTo>
                  <a:lnTo>
                    <a:pt x="817" y="1282"/>
                  </a:lnTo>
                  <a:lnTo>
                    <a:pt x="817" y="1282"/>
                  </a:lnTo>
                  <a:lnTo>
                    <a:pt x="818" y="1282"/>
                  </a:lnTo>
                  <a:lnTo>
                    <a:pt x="818" y="1282"/>
                  </a:lnTo>
                  <a:lnTo>
                    <a:pt x="818" y="1282"/>
                  </a:lnTo>
                  <a:lnTo>
                    <a:pt x="819" y="1282"/>
                  </a:lnTo>
                  <a:lnTo>
                    <a:pt x="819" y="1282"/>
                  </a:lnTo>
                  <a:lnTo>
                    <a:pt x="819" y="1282"/>
                  </a:lnTo>
                  <a:lnTo>
                    <a:pt x="820" y="1282"/>
                  </a:lnTo>
                  <a:lnTo>
                    <a:pt x="820" y="1282"/>
                  </a:lnTo>
                  <a:lnTo>
                    <a:pt x="820" y="1282"/>
                  </a:lnTo>
                  <a:lnTo>
                    <a:pt x="821" y="1282"/>
                  </a:lnTo>
                  <a:lnTo>
                    <a:pt x="821" y="1282"/>
                  </a:lnTo>
                  <a:lnTo>
                    <a:pt x="821" y="1282"/>
                  </a:lnTo>
                  <a:lnTo>
                    <a:pt x="822" y="1282"/>
                  </a:lnTo>
                  <a:lnTo>
                    <a:pt x="822" y="1282"/>
                  </a:lnTo>
                  <a:lnTo>
                    <a:pt x="822" y="1282"/>
                  </a:lnTo>
                  <a:lnTo>
                    <a:pt x="822" y="1282"/>
                  </a:lnTo>
                  <a:lnTo>
                    <a:pt x="823" y="1282"/>
                  </a:lnTo>
                  <a:lnTo>
                    <a:pt x="823" y="1282"/>
                  </a:lnTo>
                  <a:lnTo>
                    <a:pt x="823" y="1282"/>
                  </a:lnTo>
                  <a:lnTo>
                    <a:pt x="824" y="1282"/>
                  </a:lnTo>
                  <a:lnTo>
                    <a:pt x="824" y="1282"/>
                  </a:lnTo>
                  <a:lnTo>
                    <a:pt x="824" y="1282"/>
                  </a:lnTo>
                  <a:lnTo>
                    <a:pt x="825" y="1282"/>
                  </a:lnTo>
                  <a:lnTo>
                    <a:pt x="825" y="1282"/>
                  </a:lnTo>
                  <a:lnTo>
                    <a:pt x="825" y="1282"/>
                  </a:lnTo>
                  <a:lnTo>
                    <a:pt x="826" y="1282"/>
                  </a:lnTo>
                  <a:lnTo>
                    <a:pt x="826" y="1282"/>
                  </a:lnTo>
                  <a:lnTo>
                    <a:pt x="826" y="1282"/>
                  </a:lnTo>
                  <a:lnTo>
                    <a:pt x="826" y="1282"/>
                  </a:lnTo>
                  <a:lnTo>
                    <a:pt x="827" y="1282"/>
                  </a:lnTo>
                  <a:lnTo>
                    <a:pt x="827" y="1282"/>
                  </a:lnTo>
                  <a:lnTo>
                    <a:pt x="827" y="1282"/>
                  </a:lnTo>
                  <a:lnTo>
                    <a:pt x="828" y="1282"/>
                  </a:lnTo>
                  <a:lnTo>
                    <a:pt x="828" y="1282"/>
                  </a:lnTo>
                  <a:lnTo>
                    <a:pt x="828" y="1282"/>
                  </a:lnTo>
                  <a:lnTo>
                    <a:pt x="829" y="1282"/>
                  </a:lnTo>
                  <a:lnTo>
                    <a:pt x="829" y="1282"/>
                  </a:lnTo>
                  <a:lnTo>
                    <a:pt x="829" y="1282"/>
                  </a:lnTo>
                  <a:lnTo>
                    <a:pt x="830" y="1282"/>
                  </a:lnTo>
                  <a:lnTo>
                    <a:pt x="830" y="1282"/>
                  </a:lnTo>
                  <a:lnTo>
                    <a:pt x="830" y="1282"/>
                  </a:lnTo>
                  <a:lnTo>
                    <a:pt x="831" y="1282"/>
                  </a:lnTo>
                  <a:lnTo>
                    <a:pt x="831" y="1282"/>
                  </a:lnTo>
                  <a:lnTo>
                    <a:pt x="831" y="1282"/>
                  </a:lnTo>
                  <a:lnTo>
                    <a:pt x="831" y="1282"/>
                  </a:lnTo>
                  <a:lnTo>
                    <a:pt x="832" y="1282"/>
                  </a:lnTo>
                  <a:lnTo>
                    <a:pt x="832" y="1282"/>
                  </a:lnTo>
                  <a:lnTo>
                    <a:pt x="832" y="1282"/>
                  </a:lnTo>
                  <a:lnTo>
                    <a:pt x="833" y="1282"/>
                  </a:lnTo>
                  <a:lnTo>
                    <a:pt x="833" y="1282"/>
                  </a:lnTo>
                  <a:lnTo>
                    <a:pt x="833" y="1282"/>
                  </a:lnTo>
                  <a:lnTo>
                    <a:pt x="834" y="1282"/>
                  </a:lnTo>
                  <a:lnTo>
                    <a:pt x="834" y="1282"/>
                  </a:lnTo>
                  <a:lnTo>
                    <a:pt x="834" y="1282"/>
                  </a:lnTo>
                  <a:lnTo>
                    <a:pt x="835" y="1282"/>
                  </a:lnTo>
                  <a:lnTo>
                    <a:pt x="835" y="1282"/>
                  </a:lnTo>
                  <a:lnTo>
                    <a:pt x="835" y="1282"/>
                  </a:lnTo>
                  <a:lnTo>
                    <a:pt x="836" y="1282"/>
                  </a:lnTo>
                  <a:lnTo>
                    <a:pt x="836" y="1282"/>
                  </a:lnTo>
                  <a:lnTo>
                    <a:pt x="836" y="1282"/>
                  </a:lnTo>
                  <a:lnTo>
                    <a:pt x="836" y="1282"/>
                  </a:lnTo>
                  <a:lnTo>
                    <a:pt x="837" y="1282"/>
                  </a:lnTo>
                  <a:lnTo>
                    <a:pt x="837" y="1282"/>
                  </a:lnTo>
                  <a:lnTo>
                    <a:pt x="837" y="1282"/>
                  </a:lnTo>
                  <a:lnTo>
                    <a:pt x="838" y="1282"/>
                  </a:lnTo>
                  <a:lnTo>
                    <a:pt x="838" y="1282"/>
                  </a:lnTo>
                  <a:lnTo>
                    <a:pt x="838" y="1282"/>
                  </a:lnTo>
                  <a:lnTo>
                    <a:pt x="839" y="1282"/>
                  </a:lnTo>
                  <a:lnTo>
                    <a:pt x="839" y="1282"/>
                  </a:lnTo>
                  <a:lnTo>
                    <a:pt x="839" y="1282"/>
                  </a:lnTo>
                  <a:lnTo>
                    <a:pt x="839" y="1282"/>
                  </a:lnTo>
                  <a:lnTo>
                    <a:pt x="840" y="1282"/>
                  </a:lnTo>
                  <a:lnTo>
                    <a:pt x="840" y="1282"/>
                  </a:lnTo>
                  <a:lnTo>
                    <a:pt x="840" y="1282"/>
                  </a:lnTo>
                  <a:lnTo>
                    <a:pt x="841" y="1282"/>
                  </a:lnTo>
                  <a:lnTo>
                    <a:pt x="841" y="1282"/>
                  </a:lnTo>
                  <a:lnTo>
                    <a:pt x="841" y="1282"/>
                  </a:lnTo>
                  <a:lnTo>
                    <a:pt x="842" y="1282"/>
                  </a:lnTo>
                  <a:lnTo>
                    <a:pt x="842" y="1282"/>
                  </a:lnTo>
                  <a:lnTo>
                    <a:pt x="842" y="1282"/>
                  </a:lnTo>
                  <a:lnTo>
                    <a:pt x="843" y="1282"/>
                  </a:lnTo>
                  <a:lnTo>
                    <a:pt x="843" y="1282"/>
                  </a:lnTo>
                  <a:lnTo>
                    <a:pt x="843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4" y="1282"/>
                  </a:lnTo>
                  <a:lnTo>
                    <a:pt x="845" y="1282"/>
                  </a:lnTo>
                  <a:lnTo>
                    <a:pt x="845" y="1282"/>
                  </a:lnTo>
                  <a:lnTo>
                    <a:pt x="845" y="1282"/>
                  </a:lnTo>
                  <a:lnTo>
                    <a:pt x="845" y="1282"/>
                  </a:lnTo>
                  <a:lnTo>
                    <a:pt x="846" y="1282"/>
                  </a:lnTo>
                  <a:lnTo>
                    <a:pt x="846" y="1282"/>
                  </a:lnTo>
                  <a:lnTo>
                    <a:pt x="846" y="1282"/>
                  </a:lnTo>
                  <a:lnTo>
                    <a:pt x="847" y="1282"/>
                  </a:lnTo>
                  <a:lnTo>
                    <a:pt x="847" y="1282"/>
                  </a:lnTo>
                  <a:lnTo>
                    <a:pt x="847" y="1282"/>
                  </a:lnTo>
                  <a:lnTo>
                    <a:pt x="848" y="1282"/>
                  </a:lnTo>
                  <a:lnTo>
                    <a:pt x="848" y="1282"/>
                  </a:lnTo>
                  <a:lnTo>
                    <a:pt x="848" y="1282"/>
                  </a:lnTo>
                  <a:lnTo>
                    <a:pt x="849" y="1282"/>
                  </a:lnTo>
                  <a:lnTo>
                    <a:pt x="849" y="1282"/>
                  </a:lnTo>
                  <a:lnTo>
                    <a:pt x="849" y="1282"/>
                  </a:lnTo>
                  <a:lnTo>
                    <a:pt x="850" y="1282"/>
                  </a:lnTo>
                  <a:lnTo>
                    <a:pt x="850" y="1282"/>
                  </a:lnTo>
                  <a:lnTo>
                    <a:pt x="850" y="1282"/>
                  </a:lnTo>
                  <a:lnTo>
                    <a:pt x="850" y="1282"/>
                  </a:lnTo>
                  <a:lnTo>
                    <a:pt x="851" y="1282"/>
                  </a:lnTo>
                  <a:lnTo>
                    <a:pt x="851" y="1282"/>
                  </a:lnTo>
                  <a:lnTo>
                    <a:pt x="851" y="1282"/>
                  </a:lnTo>
                  <a:lnTo>
                    <a:pt x="852" y="1282"/>
                  </a:lnTo>
                  <a:lnTo>
                    <a:pt x="852" y="1282"/>
                  </a:lnTo>
                  <a:lnTo>
                    <a:pt x="852" y="1282"/>
                  </a:lnTo>
                  <a:lnTo>
                    <a:pt x="853" y="1282"/>
                  </a:lnTo>
                  <a:lnTo>
                    <a:pt x="853" y="1282"/>
                  </a:lnTo>
                  <a:lnTo>
                    <a:pt x="853" y="1282"/>
                  </a:lnTo>
                  <a:lnTo>
                    <a:pt x="854" y="1282"/>
                  </a:lnTo>
                  <a:lnTo>
                    <a:pt x="854" y="1282"/>
                  </a:lnTo>
                  <a:lnTo>
                    <a:pt x="854" y="1282"/>
                  </a:lnTo>
                  <a:lnTo>
                    <a:pt x="854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5" y="1282"/>
                  </a:lnTo>
                  <a:lnTo>
                    <a:pt x="856" y="1282"/>
                  </a:lnTo>
                  <a:lnTo>
                    <a:pt x="856" y="1282"/>
                  </a:lnTo>
                  <a:lnTo>
                    <a:pt x="856" y="1282"/>
                  </a:lnTo>
                  <a:lnTo>
                    <a:pt x="857" y="1282"/>
                  </a:lnTo>
                  <a:lnTo>
                    <a:pt x="857" y="1282"/>
                  </a:lnTo>
                  <a:lnTo>
                    <a:pt x="857" y="1282"/>
                  </a:lnTo>
                  <a:lnTo>
                    <a:pt x="858" y="1282"/>
                  </a:lnTo>
                  <a:lnTo>
                    <a:pt x="858" y="1282"/>
                  </a:lnTo>
                  <a:lnTo>
                    <a:pt x="858" y="1282"/>
                  </a:lnTo>
                  <a:lnTo>
                    <a:pt x="859" y="1282"/>
                  </a:lnTo>
                  <a:lnTo>
                    <a:pt x="859" y="1282"/>
                  </a:lnTo>
                  <a:lnTo>
                    <a:pt x="859" y="1282"/>
                  </a:lnTo>
                  <a:lnTo>
                    <a:pt x="859" y="1282"/>
                  </a:lnTo>
                  <a:lnTo>
                    <a:pt x="860" y="1282"/>
                  </a:lnTo>
                  <a:lnTo>
                    <a:pt x="860" y="1282"/>
                  </a:lnTo>
                  <a:lnTo>
                    <a:pt x="860" y="1282"/>
                  </a:lnTo>
                  <a:lnTo>
                    <a:pt x="861" y="1282"/>
                  </a:lnTo>
                  <a:lnTo>
                    <a:pt x="861" y="1282"/>
                  </a:lnTo>
                  <a:lnTo>
                    <a:pt x="861" y="1282"/>
                  </a:lnTo>
                  <a:lnTo>
                    <a:pt x="862" y="1282"/>
                  </a:lnTo>
                  <a:lnTo>
                    <a:pt x="862" y="1282"/>
                  </a:lnTo>
                  <a:lnTo>
                    <a:pt x="862" y="1282"/>
                  </a:lnTo>
                  <a:lnTo>
                    <a:pt x="863" y="1282"/>
                  </a:lnTo>
                  <a:lnTo>
                    <a:pt x="863" y="1282"/>
                  </a:lnTo>
                  <a:lnTo>
                    <a:pt x="863" y="1282"/>
                  </a:lnTo>
                  <a:lnTo>
                    <a:pt x="864" y="1282"/>
                  </a:lnTo>
                  <a:lnTo>
                    <a:pt x="864" y="1282"/>
                  </a:lnTo>
                  <a:lnTo>
                    <a:pt x="864" y="1282"/>
                  </a:lnTo>
                  <a:lnTo>
                    <a:pt x="864" y="1282"/>
                  </a:lnTo>
                  <a:lnTo>
                    <a:pt x="865" y="1282"/>
                  </a:lnTo>
                  <a:lnTo>
                    <a:pt x="865" y="1282"/>
                  </a:lnTo>
                  <a:lnTo>
                    <a:pt x="865" y="1282"/>
                  </a:lnTo>
                  <a:lnTo>
                    <a:pt x="866" y="1282"/>
                  </a:lnTo>
                  <a:lnTo>
                    <a:pt x="866" y="1282"/>
                  </a:lnTo>
                  <a:lnTo>
                    <a:pt x="866" y="1282"/>
                  </a:lnTo>
                  <a:lnTo>
                    <a:pt x="867" y="1282"/>
                  </a:lnTo>
                  <a:lnTo>
                    <a:pt x="867" y="1282"/>
                  </a:lnTo>
                  <a:lnTo>
                    <a:pt x="867" y="1282"/>
                  </a:lnTo>
                  <a:lnTo>
                    <a:pt x="867" y="1282"/>
                  </a:lnTo>
                  <a:lnTo>
                    <a:pt x="868" y="1282"/>
                  </a:lnTo>
                  <a:lnTo>
                    <a:pt x="868" y="1282"/>
                  </a:lnTo>
                  <a:lnTo>
                    <a:pt x="868" y="1282"/>
                  </a:lnTo>
                  <a:lnTo>
                    <a:pt x="869" y="1282"/>
                  </a:lnTo>
                  <a:lnTo>
                    <a:pt x="869" y="1282"/>
                  </a:lnTo>
                  <a:lnTo>
                    <a:pt x="869" y="1282"/>
                  </a:lnTo>
                  <a:lnTo>
                    <a:pt x="870" y="1282"/>
                  </a:lnTo>
                  <a:lnTo>
                    <a:pt x="870" y="1282"/>
                  </a:lnTo>
                  <a:lnTo>
                    <a:pt x="870" y="1282"/>
                  </a:lnTo>
                  <a:lnTo>
                    <a:pt x="871" y="1282"/>
                  </a:lnTo>
                  <a:lnTo>
                    <a:pt x="871" y="1282"/>
                  </a:lnTo>
                  <a:lnTo>
                    <a:pt x="871" y="1282"/>
                  </a:lnTo>
                  <a:lnTo>
                    <a:pt x="872" y="1282"/>
                  </a:lnTo>
                  <a:lnTo>
                    <a:pt x="872" y="1282"/>
                  </a:lnTo>
                  <a:lnTo>
                    <a:pt x="872" y="1282"/>
                  </a:lnTo>
                  <a:lnTo>
                    <a:pt x="873" y="1282"/>
                  </a:lnTo>
                  <a:lnTo>
                    <a:pt x="873" y="1282"/>
                  </a:lnTo>
                  <a:lnTo>
                    <a:pt x="873" y="1282"/>
                  </a:lnTo>
                  <a:lnTo>
                    <a:pt x="873" y="1282"/>
                  </a:lnTo>
                  <a:lnTo>
                    <a:pt x="874" y="1282"/>
                  </a:lnTo>
                  <a:lnTo>
                    <a:pt x="874" y="1282"/>
                  </a:lnTo>
                  <a:lnTo>
                    <a:pt x="874" y="1282"/>
                  </a:lnTo>
                  <a:lnTo>
                    <a:pt x="875" y="1282"/>
                  </a:lnTo>
                  <a:lnTo>
                    <a:pt x="875" y="1282"/>
                  </a:lnTo>
                  <a:lnTo>
                    <a:pt x="875" y="1282"/>
                  </a:lnTo>
                  <a:lnTo>
                    <a:pt x="876" y="1282"/>
                  </a:lnTo>
                  <a:lnTo>
                    <a:pt x="876" y="1282"/>
                  </a:lnTo>
                  <a:lnTo>
                    <a:pt x="876" y="1282"/>
                  </a:lnTo>
                  <a:lnTo>
                    <a:pt x="877" y="1282"/>
                  </a:lnTo>
                  <a:lnTo>
                    <a:pt x="877" y="1282"/>
                  </a:lnTo>
                  <a:lnTo>
                    <a:pt x="877" y="1282"/>
                  </a:lnTo>
                  <a:lnTo>
                    <a:pt x="878" y="1282"/>
                  </a:lnTo>
                  <a:lnTo>
                    <a:pt x="878" y="1282"/>
                  </a:lnTo>
                  <a:lnTo>
                    <a:pt x="878" y="1282"/>
                  </a:lnTo>
                  <a:lnTo>
                    <a:pt x="878" y="1282"/>
                  </a:lnTo>
                  <a:lnTo>
                    <a:pt x="879" y="1282"/>
                  </a:lnTo>
                  <a:lnTo>
                    <a:pt x="879" y="1282"/>
                  </a:lnTo>
                  <a:lnTo>
                    <a:pt x="879" y="1282"/>
                  </a:lnTo>
                  <a:lnTo>
                    <a:pt x="880" y="1282"/>
                  </a:lnTo>
                  <a:lnTo>
                    <a:pt x="880" y="1282"/>
                  </a:lnTo>
                  <a:lnTo>
                    <a:pt x="880" y="1282"/>
                  </a:lnTo>
                  <a:lnTo>
                    <a:pt x="881" y="1282"/>
                  </a:lnTo>
                  <a:lnTo>
                    <a:pt x="881" y="1282"/>
                  </a:lnTo>
                  <a:lnTo>
                    <a:pt x="881" y="1282"/>
                  </a:lnTo>
                  <a:lnTo>
                    <a:pt x="882" y="1282"/>
                  </a:lnTo>
                  <a:lnTo>
                    <a:pt x="882" y="1282"/>
                  </a:lnTo>
                  <a:lnTo>
                    <a:pt x="882" y="1282"/>
                  </a:lnTo>
                  <a:lnTo>
                    <a:pt x="882" y="1282"/>
                  </a:lnTo>
                  <a:lnTo>
                    <a:pt x="883" y="1282"/>
                  </a:lnTo>
                  <a:lnTo>
                    <a:pt x="883" y="1282"/>
                  </a:lnTo>
                  <a:lnTo>
                    <a:pt x="883" y="1282"/>
                  </a:lnTo>
                  <a:lnTo>
                    <a:pt x="884" y="1282"/>
                  </a:lnTo>
                  <a:lnTo>
                    <a:pt x="884" y="1282"/>
                  </a:lnTo>
                  <a:lnTo>
                    <a:pt x="884" y="1282"/>
                  </a:lnTo>
                  <a:lnTo>
                    <a:pt x="885" y="1282"/>
                  </a:lnTo>
                  <a:lnTo>
                    <a:pt x="885" y="1282"/>
                  </a:lnTo>
                  <a:lnTo>
                    <a:pt x="885" y="1282"/>
                  </a:lnTo>
                  <a:lnTo>
                    <a:pt x="886" y="1282"/>
                  </a:lnTo>
                  <a:lnTo>
                    <a:pt x="886" y="1282"/>
                  </a:lnTo>
                  <a:lnTo>
                    <a:pt x="886" y="1282"/>
                  </a:lnTo>
                  <a:lnTo>
                    <a:pt x="887" y="1282"/>
                  </a:lnTo>
                  <a:lnTo>
                    <a:pt x="887" y="1282"/>
                  </a:lnTo>
                  <a:lnTo>
                    <a:pt x="887" y="1282"/>
                  </a:lnTo>
                  <a:lnTo>
                    <a:pt x="887" y="1282"/>
                  </a:lnTo>
                  <a:lnTo>
                    <a:pt x="888" y="1282"/>
                  </a:lnTo>
                  <a:lnTo>
                    <a:pt x="888" y="1282"/>
                  </a:lnTo>
                  <a:lnTo>
                    <a:pt x="888" y="1282"/>
                  </a:lnTo>
                  <a:lnTo>
                    <a:pt x="889" y="1282"/>
                  </a:lnTo>
                  <a:lnTo>
                    <a:pt x="889" y="1282"/>
                  </a:lnTo>
                  <a:lnTo>
                    <a:pt x="889" y="1282"/>
                  </a:lnTo>
                  <a:lnTo>
                    <a:pt x="890" y="1282"/>
                  </a:lnTo>
                  <a:lnTo>
                    <a:pt x="890" y="1282"/>
                  </a:lnTo>
                  <a:lnTo>
                    <a:pt x="890" y="1282"/>
                  </a:lnTo>
                  <a:lnTo>
                    <a:pt x="890" y="1282"/>
                  </a:lnTo>
                  <a:lnTo>
                    <a:pt x="891" y="1282"/>
                  </a:lnTo>
                  <a:lnTo>
                    <a:pt x="891" y="1282"/>
                  </a:lnTo>
                  <a:lnTo>
                    <a:pt x="892" y="1282"/>
                  </a:lnTo>
                  <a:lnTo>
                    <a:pt x="892" y="1282"/>
                  </a:lnTo>
                  <a:lnTo>
                    <a:pt x="892" y="1282"/>
                  </a:lnTo>
                  <a:lnTo>
                    <a:pt x="892" y="1282"/>
                  </a:lnTo>
                  <a:lnTo>
                    <a:pt x="893" y="1282"/>
                  </a:lnTo>
                  <a:lnTo>
                    <a:pt x="893" y="1282"/>
                  </a:lnTo>
                  <a:lnTo>
                    <a:pt x="893" y="1282"/>
                  </a:lnTo>
                  <a:lnTo>
                    <a:pt x="894" y="1282"/>
                  </a:lnTo>
                  <a:lnTo>
                    <a:pt x="894" y="1282"/>
                  </a:lnTo>
                  <a:lnTo>
                    <a:pt x="894" y="1282"/>
                  </a:lnTo>
                  <a:lnTo>
                    <a:pt x="895" y="1282"/>
                  </a:lnTo>
                  <a:lnTo>
                    <a:pt x="895" y="1282"/>
                  </a:lnTo>
                  <a:lnTo>
                    <a:pt x="895" y="1282"/>
                  </a:lnTo>
                  <a:lnTo>
                    <a:pt x="896" y="1282"/>
                  </a:lnTo>
                  <a:lnTo>
                    <a:pt x="896" y="1282"/>
                  </a:lnTo>
                  <a:lnTo>
                    <a:pt x="896" y="1282"/>
                  </a:lnTo>
                  <a:lnTo>
                    <a:pt x="896" y="1282"/>
                  </a:lnTo>
                  <a:lnTo>
                    <a:pt x="897" y="1282"/>
                  </a:lnTo>
                  <a:lnTo>
                    <a:pt x="897" y="1282"/>
                  </a:lnTo>
                  <a:lnTo>
                    <a:pt x="897" y="1282"/>
                  </a:lnTo>
                  <a:lnTo>
                    <a:pt x="898" y="1282"/>
                  </a:lnTo>
                  <a:lnTo>
                    <a:pt x="898" y="1282"/>
                  </a:lnTo>
                  <a:lnTo>
                    <a:pt x="898" y="1282"/>
                  </a:lnTo>
                  <a:lnTo>
                    <a:pt x="899" y="1282"/>
                  </a:lnTo>
                  <a:lnTo>
                    <a:pt x="899" y="1282"/>
                  </a:lnTo>
                  <a:lnTo>
                    <a:pt x="899" y="1282"/>
                  </a:lnTo>
                  <a:lnTo>
                    <a:pt x="900" y="1282"/>
                  </a:lnTo>
                  <a:lnTo>
                    <a:pt x="900" y="1282"/>
                  </a:lnTo>
                  <a:lnTo>
                    <a:pt x="900" y="1282"/>
                  </a:lnTo>
                  <a:lnTo>
                    <a:pt x="901" y="1282"/>
                  </a:lnTo>
                  <a:lnTo>
                    <a:pt x="901" y="1282"/>
                  </a:lnTo>
                  <a:lnTo>
                    <a:pt x="901" y="1282"/>
                  </a:lnTo>
                  <a:lnTo>
                    <a:pt x="901" y="1282"/>
                  </a:lnTo>
                  <a:lnTo>
                    <a:pt x="902" y="1282"/>
                  </a:lnTo>
                  <a:lnTo>
                    <a:pt x="902" y="1282"/>
                  </a:lnTo>
                  <a:lnTo>
                    <a:pt x="902" y="1282"/>
                  </a:lnTo>
                  <a:lnTo>
                    <a:pt x="903" y="1282"/>
                  </a:lnTo>
                  <a:lnTo>
                    <a:pt x="903" y="1282"/>
                  </a:lnTo>
                  <a:lnTo>
                    <a:pt x="903" y="1282"/>
                  </a:lnTo>
                  <a:lnTo>
                    <a:pt x="904" y="1282"/>
                  </a:lnTo>
                  <a:lnTo>
                    <a:pt x="904" y="1282"/>
                  </a:lnTo>
                  <a:lnTo>
                    <a:pt x="904" y="1282"/>
                  </a:lnTo>
                  <a:lnTo>
                    <a:pt x="905" y="1282"/>
                  </a:lnTo>
                  <a:lnTo>
                    <a:pt x="905" y="1282"/>
                  </a:lnTo>
                  <a:lnTo>
                    <a:pt x="905" y="1282"/>
                  </a:lnTo>
                  <a:lnTo>
                    <a:pt x="905" y="1282"/>
                  </a:lnTo>
                  <a:lnTo>
                    <a:pt x="906" y="1282"/>
                  </a:lnTo>
                  <a:lnTo>
                    <a:pt x="906" y="1282"/>
                  </a:lnTo>
                  <a:lnTo>
                    <a:pt x="906" y="1282"/>
                  </a:lnTo>
                  <a:lnTo>
                    <a:pt x="907" y="1282"/>
                  </a:lnTo>
                  <a:lnTo>
                    <a:pt x="907" y="1282"/>
                  </a:lnTo>
                  <a:lnTo>
                    <a:pt x="907" y="1282"/>
                  </a:lnTo>
                  <a:lnTo>
                    <a:pt x="908" y="1282"/>
                  </a:lnTo>
                  <a:lnTo>
                    <a:pt x="908" y="1282"/>
                  </a:lnTo>
                  <a:lnTo>
                    <a:pt x="908" y="1282"/>
                  </a:lnTo>
                  <a:lnTo>
                    <a:pt x="909" y="1282"/>
                  </a:lnTo>
                  <a:lnTo>
                    <a:pt x="909" y="1282"/>
                  </a:lnTo>
                  <a:lnTo>
                    <a:pt x="909" y="1282"/>
                  </a:lnTo>
                  <a:lnTo>
                    <a:pt x="910" y="1282"/>
                  </a:lnTo>
                  <a:lnTo>
                    <a:pt x="910" y="1282"/>
                  </a:lnTo>
                  <a:lnTo>
                    <a:pt x="910" y="1282"/>
                  </a:lnTo>
                  <a:lnTo>
                    <a:pt x="910" y="1282"/>
                  </a:lnTo>
                  <a:lnTo>
                    <a:pt x="911" y="1282"/>
                  </a:lnTo>
                  <a:lnTo>
                    <a:pt x="911" y="1282"/>
                  </a:lnTo>
                  <a:lnTo>
                    <a:pt x="911" y="1282"/>
                  </a:lnTo>
                  <a:lnTo>
                    <a:pt x="912" y="1282"/>
                  </a:lnTo>
                  <a:lnTo>
                    <a:pt x="912" y="1282"/>
                  </a:lnTo>
                  <a:lnTo>
                    <a:pt x="912" y="1282"/>
                  </a:lnTo>
                  <a:lnTo>
                    <a:pt x="913" y="1282"/>
                  </a:lnTo>
                  <a:lnTo>
                    <a:pt x="913" y="1282"/>
                  </a:lnTo>
                  <a:lnTo>
                    <a:pt x="913" y="1282"/>
                  </a:lnTo>
                  <a:lnTo>
                    <a:pt x="914" y="1282"/>
                  </a:lnTo>
                  <a:lnTo>
                    <a:pt x="914" y="1282"/>
                  </a:lnTo>
                  <a:lnTo>
                    <a:pt x="914" y="1282"/>
                  </a:lnTo>
                  <a:lnTo>
                    <a:pt x="915" y="1282"/>
                  </a:lnTo>
                  <a:lnTo>
                    <a:pt x="915" y="1282"/>
                  </a:lnTo>
                  <a:lnTo>
                    <a:pt x="915" y="1282"/>
                  </a:lnTo>
                  <a:lnTo>
                    <a:pt x="915" y="1282"/>
                  </a:lnTo>
                  <a:lnTo>
                    <a:pt x="916" y="1282"/>
                  </a:lnTo>
                  <a:lnTo>
                    <a:pt x="916" y="1282"/>
                  </a:lnTo>
                  <a:lnTo>
                    <a:pt x="916" y="1282"/>
                  </a:lnTo>
                  <a:lnTo>
                    <a:pt x="917" y="1282"/>
                  </a:lnTo>
                  <a:lnTo>
                    <a:pt x="917" y="1282"/>
                  </a:lnTo>
                  <a:lnTo>
                    <a:pt x="917" y="1282"/>
                  </a:lnTo>
                  <a:lnTo>
                    <a:pt x="918" y="1282"/>
                  </a:lnTo>
                  <a:lnTo>
                    <a:pt x="918" y="1282"/>
                  </a:lnTo>
                  <a:lnTo>
                    <a:pt x="918" y="1282"/>
                  </a:lnTo>
                  <a:lnTo>
                    <a:pt x="918" y="1282"/>
                  </a:lnTo>
                  <a:lnTo>
                    <a:pt x="919" y="1282"/>
                  </a:lnTo>
                  <a:lnTo>
                    <a:pt x="919" y="1282"/>
                  </a:lnTo>
                  <a:lnTo>
                    <a:pt x="919" y="1282"/>
                  </a:lnTo>
                  <a:lnTo>
                    <a:pt x="920" y="1282"/>
                  </a:lnTo>
                  <a:lnTo>
                    <a:pt x="920" y="1282"/>
                  </a:lnTo>
                  <a:lnTo>
                    <a:pt x="920" y="1282"/>
                  </a:lnTo>
                  <a:lnTo>
                    <a:pt x="921" y="1282"/>
                  </a:lnTo>
                  <a:lnTo>
                    <a:pt x="921" y="1282"/>
                  </a:lnTo>
                  <a:lnTo>
                    <a:pt x="921" y="1282"/>
                  </a:lnTo>
                  <a:lnTo>
                    <a:pt x="922" y="1282"/>
                  </a:lnTo>
                  <a:lnTo>
                    <a:pt x="922" y="1282"/>
                  </a:lnTo>
                  <a:lnTo>
                    <a:pt x="922" y="1282"/>
                  </a:lnTo>
                  <a:lnTo>
                    <a:pt x="923" y="1282"/>
                  </a:lnTo>
                  <a:lnTo>
                    <a:pt x="923" y="1282"/>
                  </a:lnTo>
                  <a:lnTo>
                    <a:pt x="923" y="1282"/>
                  </a:lnTo>
                  <a:lnTo>
                    <a:pt x="924" y="1282"/>
                  </a:lnTo>
                  <a:lnTo>
                    <a:pt x="924" y="1282"/>
                  </a:lnTo>
                  <a:lnTo>
                    <a:pt x="924" y="1282"/>
                  </a:lnTo>
                  <a:lnTo>
                    <a:pt x="924" y="1282"/>
                  </a:lnTo>
                  <a:lnTo>
                    <a:pt x="925" y="1282"/>
                  </a:lnTo>
                  <a:lnTo>
                    <a:pt x="925" y="1282"/>
                  </a:lnTo>
                  <a:lnTo>
                    <a:pt x="925" y="1282"/>
                  </a:lnTo>
                  <a:lnTo>
                    <a:pt x="926" y="1282"/>
                  </a:lnTo>
                  <a:lnTo>
                    <a:pt x="926" y="1282"/>
                  </a:lnTo>
                  <a:lnTo>
                    <a:pt x="926" y="1282"/>
                  </a:lnTo>
                  <a:lnTo>
                    <a:pt x="927" y="1282"/>
                  </a:lnTo>
                  <a:lnTo>
                    <a:pt x="927" y="1282"/>
                  </a:lnTo>
                  <a:lnTo>
                    <a:pt x="927" y="1282"/>
                  </a:lnTo>
                  <a:lnTo>
                    <a:pt x="928" y="1282"/>
                  </a:lnTo>
                  <a:lnTo>
                    <a:pt x="928" y="1282"/>
                  </a:lnTo>
                  <a:lnTo>
                    <a:pt x="928" y="1282"/>
                  </a:lnTo>
                  <a:lnTo>
                    <a:pt x="929" y="1282"/>
                  </a:lnTo>
                  <a:lnTo>
                    <a:pt x="929" y="1282"/>
                  </a:lnTo>
                  <a:lnTo>
                    <a:pt x="929" y="1282"/>
                  </a:lnTo>
                  <a:lnTo>
                    <a:pt x="929" y="1282"/>
                  </a:lnTo>
                  <a:lnTo>
                    <a:pt x="930" y="1282"/>
                  </a:lnTo>
                  <a:lnTo>
                    <a:pt x="930" y="1282"/>
                  </a:lnTo>
                  <a:lnTo>
                    <a:pt x="930" y="1282"/>
                  </a:lnTo>
                  <a:lnTo>
                    <a:pt x="931" y="1282"/>
                  </a:lnTo>
                  <a:lnTo>
                    <a:pt x="931" y="1282"/>
                  </a:lnTo>
                  <a:lnTo>
                    <a:pt x="931" y="1282"/>
                  </a:lnTo>
                  <a:lnTo>
                    <a:pt x="932" y="1282"/>
                  </a:lnTo>
                  <a:lnTo>
                    <a:pt x="932" y="1282"/>
                  </a:lnTo>
                  <a:lnTo>
                    <a:pt x="932" y="1282"/>
                  </a:lnTo>
                  <a:lnTo>
                    <a:pt x="933" y="1282"/>
                  </a:lnTo>
                  <a:lnTo>
                    <a:pt x="933" y="1282"/>
                  </a:lnTo>
                  <a:lnTo>
                    <a:pt x="933" y="1282"/>
                  </a:lnTo>
                  <a:lnTo>
                    <a:pt x="933" y="1282"/>
                  </a:lnTo>
                  <a:lnTo>
                    <a:pt x="934" y="1282"/>
                  </a:lnTo>
                  <a:lnTo>
                    <a:pt x="934" y="1282"/>
                  </a:lnTo>
                  <a:lnTo>
                    <a:pt x="934" y="1282"/>
                  </a:lnTo>
                  <a:lnTo>
                    <a:pt x="935" y="1282"/>
                  </a:lnTo>
                  <a:lnTo>
                    <a:pt x="935" y="1282"/>
                  </a:lnTo>
                  <a:lnTo>
                    <a:pt x="935" y="1282"/>
                  </a:lnTo>
                  <a:lnTo>
                    <a:pt x="936" y="1282"/>
                  </a:lnTo>
                  <a:lnTo>
                    <a:pt x="936" y="1282"/>
                  </a:lnTo>
                  <a:lnTo>
                    <a:pt x="936" y="1282"/>
                  </a:lnTo>
                  <a:lnTo>
                    <a:pt x="937" y="1282"/>
                  </a:lnTo>
                  <a:lnTo>
                    <a:pt x="937" y="1282"/>
                  </a:lnTo>
                  <a:lnTo>
                    <a:pt x="937" y="1282"/>
                  </a:lnTo>
                  <a:lnTo>
                    <a:pt x="938" y="1282"/>
                  </a:lnTo>
                  <a:lnTo>
                    <a:pt x="938" y="1282"/>
                  </a:lnTo>
                  <a:lnTo>
                    <a:pt x="938" y="1282"/>
                  </a:lnTo>
                  <a:lnTo>
                    <a:pt x="938" y="1282"/>
                  </a:lnTo>
                  <a:lnTo>
                    <a:pt x="939" y="1282"/>
                  </a:lnTo>
                  <a:lnTo>
                    <a:pt x="939" y="1282"/>
                  </a:lnTo>
                  <a:lnTo>
                    <a:pt x="939" y="1282"/>
                  </a:lnTo>
                  <a:lnTo>
                    <a:pt x="940" y="1282"/>
                  </a:lnTo>
                  <a:lnTo>
                    <a:pt x="940" y="1282"/>
                  </a:lnTo>
                  <a:lnTo>
                    <a:pt x="940" y="1282"/>
                  </a:lnTo>
                  <a:lnTo>
                    <a:pt x="941" y="1282"/>
                  </a:lnTo>
                  <a:lnTo>
                    <a:pt x="941" y="1282"/>
                  </a:lnTo>
                  <a:lnTo>
                    <a:pt x="941" y="1282"/>
                  </a:lnTo>
                  <a:lnTo>
                    <a:pt x="941" y="1282"/>
                  </a:lnTo>
                  <a:lnTo>
                    <a:pt x="942" y="1282"/>
                  </a:lnTo>
                  <a:lnTo>
                    <a:pt x="942" y="1282"/>
                  </a:lnTo>
                  <a:lnTo>
                    <a:pt x="943" y="1282"/>
                  </a:lnTo>
                  <a:lnTo>
                    <a:pt x="943" y="1282"/>
                  </a:lnTo>
                  <a:lnTo>
                    <a:pt x="943" y="1282"/>
                  </a:lnTo>
                  <a:lnTo>
                    <a:pt x="943" y="1282"/>
                  </a:lnTo>
                  <a:lnTo>
                    <a:pt x="944" y="1282"/>
                  </a:lnTo>
                  <a:lnTo>
                    <a:pt x="944" y="1282"/>
                  </a:lnTo>
                  <a:lnTo>
                    <a:pt x="944" y="1282"/>
                  </a:lnTo>
                  <a:lnTo>
                    <a:pt x="945" y="1282"/>
                  </a:lnTo>
                  <a:lnTo>
                    <a:pt x="945" y="1282"/>
                  </a:lnTo>
                  <a:lnTo>
                    <a:pt x="945" y="1282"/>
                  </a:lnTo>
                  <a:lnTo>
                    <a:pt x="946" y="1282"/>
                  </a:lnTo>
                  <a:lnTo>
                    <a:pt x="946" y="1282"/>
                  </a:lnTo>
                  <a:lnTo>
                    <a:pt x="946" y="1282"/>
                  </a:lnTo>
                  <a:lnTo>
                    <a:pt x="947" y="1282"/>
                  </a:lnTo>
                  <a:lnTo>
                    <a:pt x="947" y="1282"/>
                  </a:lnTo>
                  <a:lnTo>
                    <a:pt x="947" y="1282"/>
                  </a:lnTo>
                  <a:lnTo>
                    <a:pt x="947" y="1282"/>
                  </a:lnTo>
                  <a:lnTo>
                    <a:pt x="948" y="1282"/>
                  </a:lnTo>
                  <a:lnTo>
                    <a:pt x="948" y="1282"/>
                  </a:lnTo>
                  <a:lnTo>
                    <a:pt x="948" y="1282"/>
                  </a:lnTo>
                  <a:lnTo>
                    <a:pt x="949" y="1282"/>
                  </a:lnTo>
                  <a:lnTo>
                    <a:pt x="949" y="1282"/>
                  </a:lnTo>
                  <a:lnTo>
                    <a:pt x="949" y="1282"/>
                  </a:lnTo>
                  <a:lnTo>
                    <a:pt x="950" y="1282"/>
                  </a:lnTo>
                  <a:lnTo>
                    <a:pt x="950" y="1282"/>
                  </a:lnTo>
                  <a:lnTo>
                    <a:pt x="950" y="1282"/>
                  </a:lnTo>
                  <a:lnTo>
                    <a:pt x="951" y="1282"/>
                  </a:lnTo>
                  <a:lnTo>
                    <a:pt x="951" y="1282"/>
                  </a:lnTo>
                  <a:lnTo>
                    <a:pt x="951" y="1282"/>
                  </a:lnTo>
                  <a:lnTo>
                    <a:pt x="952" y="1282"/>
                  </a:lnTo>
                  <a:lnTo>
                    <a:pt x="952" y="1282"/>
                  </a:lnTo>
                  <a:lnTo>
                    <a:pt x="952" y="1282"/>
                  </a:lnTo>
                  <a:lnTo>
                    <a:pt x="952" y="1282"/>
                  </a:lnTo>
                  <a:lnTo>
                    <a:pt x="953" y="1282"/>
                  </a:lnTo>
                  <a:lnTo>
                    <a:pt x="953" y="1282"/>
                  </a:lnTo>
                  <a:lnTo>
                    <a:pt x="953" y="1282"/>
                  </a:lnTo>
                  <a:lnTo>
                    <a:pt x="954" y="1282"/>
                  </a:lnTo>
                  <a:lnTo>
                    <a:pt x="954" y="1282"/>
                  </a:lnTo>
                  <a:lnTo>
                    <a:pt x="954" y="1282"/>
                  </a:lnTo>
                  <a:lnTo>
                    <a:pt x="955" y="1282"/>
                  </a:lnTo>
                  <a:lnTo>
                    <a:pt x="955" y="1282"/>
                  </a:lnTo>
                  <a:lnTo>
                    <a:pt x="955" y="1282"/>
                  </a:lnTo>
                  <a:lnTo>
                    <a:pt x="956" y="1282"/>
                  </a:lnTo>
                  <a:lnTo>
                    <a:pt x="956" y="1282"/>
                  </a:lnTo>
                  <a:lnTo>
                    <a:pt x="956" y="1282"/>
                  </a:lnTo>
                  <a:lnTo>
                    <a:pt x="957" y="1282"/>
                  </a:lnTo>
                  <a:lnTo>
                    <a:pt x="957" y="1282"/>
                  </a:lnTo>
                  <a:lnTo>
                    <a:pt x="957" y="1282"/>
                  </a:lnTo>
                  <a:lnTo>
                    <a:pt x="957" y="1282"/>
                  </a:lnTo>
                  <a:lnTo>
                    <a:pt x="958" y="1282"/>
                  </a:lnTo>
                  <a:lnTo>
                    <a:pt x="958" y="1282"/>
                  </a:lnTo>
                  <a:lnTo>
                    <a:pt x="958" y="1282"/>
                  </a:lnTo>
                  <a:lnTo>
                    <a:pt x="959" y="1282"/>
                  </a:lnTo>
                  <a:lnTo>
                    <a:pt x="959" y="1282"/>
                  </a:lnTo>
                  <a:lnTo>
                    <a:pt x="959" y="1282"/>
                  </a:lnTo>
                  <a:lnTo>
                    <a:pt x="960" y="1282"/>
                  </a:lnTo>
                  <a:lnTo>
                    <a:pt x="960" y="1282"/>
                  </a:lnTo>
                  <a:lnTo>
                    <a:pt x="960" y="1282"/>
                  </a:lnTo>
                  <a:lnTo>
                    <a:pt x="961" y="1282"/>
                  </a:lnTo>
                  <a:lnTo>
                    <a:pt x="961" y="1282"/>
                  </a:lnTo>
                  <a:lnTo>
                    <a:pt x="961" y="1282"/>
                  </a:lnTo>
                  <a:lnTo>
                    <a:pt x="961" y="1282"/>
                  </a:lnTo>
                  <a:lnTo>
                    <a:pt x="962" y="1282"/>
                  </a:lnTo>
                  <a:lnTo>
                    <a:pt x="962" y="1282"/>
                  </a:lnTo>
                  <a:lnTo>
                    <a:pt x="962" y="1282"/>
                  </a:lnTo>
                  <a:lnTo>
                    <a:pt x="963" y="1282"/>
                  </a:lnTo>
                  <a:lnTo>
                    <a:pt x="963" y="1282"/>
                  </a:lnTo>
                  <a:lnTo>
                    <a:pt x="963" y="1282"/>
                  </a:lnTo>
                  <a:lnTo>
                    <a:pt x="964" y="1282"/>
                  </a:lnTo>
                  <a:lnTo>
                    <a:pt x="964" y="1282"/>
                  </a:lnTo>
                  <a:lnTo>
                    <a:pt x="964" y="1282"/>
                  </a:lnTo>
                  <a:lnTo>
                    <a:pt x="965" y="1282"/>
                  </a:lnTo>
                  <a:lnTo>
                    <a:pt x="965" y="1282"/>
                  </a:lnTo>
                  <a:lnTo>
                    <a:pt x="965" y="1282"/>
                  </a:lnTo>
                  <a:lnTo>
                    <a:pt x="966" y="1282"/>
                  </a:lnTo>
                  <a:lnTo>
                    <a:pt x="966" y="1282"/>
                  </a:lnTo>
                  <a:lnTo>
                    <a:pt x="966" y="1282"/>
                  </a:lnTo>
                  <a:lnTo>
                    <a:pt x="966" y="1282"/>
                  </a:lnTo>
                  <a:lnTo>
                    <a:pt x="967" y="1282"/>
                  </a:lnTo>
                  <a:lnTo>
                    <a:pt x="967" y="1282"/>
                  </a:lnTo>
                  <a:lnTo>
                    <a:pt x="967" y="1282"/>
                  </a:lnTo>
                  <a:lnTo>
                    <a:pt x="968" y="1282"/>
                  </a:lnTo>
                  <a:lnTo>
                    <a:pt x="968" y="1282"/>
                  </a:lnTo>
                  <a:lnTo>
                    <a:pt x="968" y="1282"/>
                  </a:lnTo>
                  <a:lnTo>
                    <a:pt x="969" y="1282"/>
                  </a:lnTo>
                  <a:lnTo>
                    <a:pt x="969" y="1282"/>
                  </a:lnTo>
                  <a:lnTo>
                    <a:pt x="969" y="1282"/>
                  </a:lnTo>
                  <a:lnTo>
                    <a:pt x="969" y="1282"/>
                  </a:lnTo>
                  <a:lnTo>
                    <a:pt x="970" y="1282"/>
                  </a:lnTo>
                  <a:lnTo>
                    <a:pt x="970" y="1282"/>
                  </a:lnTo>
                  <a:lnTo>
                    <a:pt x="971" y="1282"/>
                  </a:lnTo>
                  <a:lnTo>
                    <a:pt x="971" y="1282"/>
                  </a:lnTo>
                  <a:lnTo>
                    <a:pt x="971" y="1282"/>
                  </a:lnTo>
                  <a:lnTo>
                    <a:pt x="971" y="1282"/>
                  </a:lnTo>
                  <a:lnTo>
                    <a:pt x="972" y="1282"/>
                  </a:lnTo>
                  <a:lnTo>
                    <a:pt x="972" y="1282"/>
                  </a:lnTo>
                  <a:lnTo>
                    <a:pt x="972" y="1282"/>
                  </a:lnTo>
                  <a:lnTo>
                    <a:pt x="973" y="1282"/>
                  </a:lnTo>
                  <a:lnTo>
                    <a:pt x="973" y="1282"/>
                  </a:lnTo>
                  <a:lnTo>
                    <a:pt x="973" y="1282"/>
                  </a:lnTo>
                  <a:lnTo>
                    <a:pt x="974" y="1282"/>
                  </a:lnTo>
                  <a:lnTo>
                    <a:pt x="974" y="1282"/>
                  </a:lnTo>
                  <a:lnTo>
                    <a:pt x="974" y="1282"/>
                  </a:lnTo>
                  <a:lnTo>
                    <a:pt x="975" y="1282"/>
                  </a:lnTo>
                  <a:lnTo>
                    <a:pt x="975" y="1282"/>
                  </a:lnTo>
                  <a:lnTo>
                    <a:pt x="975" y="1282"/>
                  </a:lnTo>
                  <a:lnTo>
                    <a:pt x="975" y="1282"/>
                  </a:lnTo>
                  <a:lnTo>
                    <a:pt x="976" y="1282"/>
                  </a:lnTo>
                  <a:lnTo>
                    <a:pt x="976" y="1282"/>
                  </a:lnTo>
                  <a:lnTo>
                    <a:pt x="976" y="1282"/>
                  </a:lnTo>
                  <a:lnTo>
                    <a:pt x="977" y="1282"/>
                  </a:lnTo>
                  <a:lnTo>
                    <a:pt x="977" y="1282"/>
                  </a:lnTo>
                  <a:lnTo>
                    <a:pt x="977" y="1282"/>
                  </a:lnTo>
                  <a:lnTo>
                    <a:pt x="978" y="1282"/>
                  </a:lnTo>
                  <a:lnTo>
                    <a:pt x="978" y="1282"/>
                  </a:lnTo>
                  <a:lnTo>
                    <a:pt x="978" y="1282"/>
                  </a:lnTo>
                  <a:lnTo>
                    <a:pt x="979" y="1282"/>
                  </a:lnTo>
                  <a:lnTo>
                    <a:pt x="979" y="1282"/>
                  </a:lnTo>
                  <a:lnTo>
                    <a:pt x="979" y="1282"/>
                  </a:lnTo>
                  <a:lnTo>
                    <a:pt x="980" y="1282"/>
                  </a:lnTo>
                  <a:lnTo>
                    <a:pt x="980" y="1282"/>
                  </a:lnTo>
                  <a:lnTo>
                    <a:pt x="980" y="1282"/>
                  </a:lnTo>
                  <a:lnTo>
                    <a:pt x="980" y="1282"/>
                  </a:lnTo>
                  <a:lnTo>
                    <a:pt x="981" y="1282"/>
                  </a:lnTo>
                  <a:lnTo>
                    <a:pt x="981" y="1282"/>
                  </a:lnTo>
                  <a:lnTo>
                    <a:pt x="981" y="1282"/>
                  </a:lnTo>
                  <a:lnTo>
                    <a:pt x="982" y="1282"/>
                  </a:lnTo>
                  <a:lnTo>
                    <a:pt x="982" y="1282"/>
                  </a:lnTo>
                  <a:lnTo>
                    <a:pt x="982" y="1282"/>
                  </a:lnTo>
                  <a:lnTo>
                    <a:pt x="983" y="1282"/>
                  </a:lnTo>
                  <a:lnTo>
                    <a:pt x="983" y="1282"/>
                  </a:lnTo>
                  <a:lnTo>
                    <a:pt x="983" y="1282"/>
                  </a:lnTo>
                  <a:lnTo>
                    <a:pt x="984" y="1282"/>
                  </a:lnTo>
                  <a:lnTo>
                    <a:pt x="984" y="1282"/>
                  </a:lnTo>
                  <a:lnTo>
                    <a:pt x="984" y="1282"/>
                  </a:lnTo>
                  <a:lnTo>
                    <a:pt x="985" y="1282"/>
                  </a:lnTo>
                  <a:lnTo>
                    <a:pt x="985" y="1282"/>
                  </a:lnTo>
                  <a:lnTo>
                    <a:pt x="985" y="1282"/>
                  </a:lnTo>
                  <a:lnTo>
                    <a:pt x="985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6" y="1282"/>
                  </a:lnTo>
                  <a:lnTo>
                    <a:pt x="987" y="1282"/>
                  </a:lnTo>
                  <a:lnTo>
                    <a:pt x="987" y="1282"/>
                  </a:lnTo>
                  <a:lnTo>
                    <a:pt x="987" y="1282"/>
                  </a:lnTo>
                  <a:lnTo>
                    <a:pt x="988" y="1282"/>
                  </a:lnTo>
                  <a:lnTo>
                    <a:pt x="988" y="1282"/>
                  </a:lnTo>
                  <a:lnTo>
                    <a:pt x="988" y="1282"/>
                  </a:lnTo>
                  <a:lnTo>
                    <a:pt x="989" y="1282"/>
                  </a:lnTo>
                  <a:lnTo>
                    <a:pt x="989" y="1282"/>
                  </a:lnTo>
                  <a:lnTo>
                    <a:pt x="989" y="1282"/>
                  </a:lnTo>
                  <a:lnTo>
                    <a:pt x="989" y="1282"/>
                  </a:lnTo>
                  <a:lnTo>
                    <a:pt x="990" y="1282"/>
                  </a:lnTo>
                  <a:lnTo>
                    <a:pt x="990" y="1282"/>
                  </a:lnTo>
                  <a:lnTo>
                    <a:pt x="990" y="1282"/>
                  </a:lnTo>
                  <a:lnTo>
                    <a:pt x="991" y="1282"/>
                  </a:lnTo>
                  <a:lnTo>
                    <a:pt x="991" y="1282"/>
                  </a:lnTo>
                  <a:lnTo>
                    <a:pt x="991" y="1282"/>
                  </a:lnTo>
                  <a:lnTo>
                    <a:pt x="992" y="1282"/>
                  </a:lnTo>
                  <a:lnTo>
                    <a:pt x="992" y="1282"/>
                  </a:lnTo>
                  <a:lnTo>
                    <a:pt x="992" y="1282"/>
                  </a:lnTo>
                  <a:lnTo>
                    <a:pt x="992" y="1282"/>
                  </a:lnTo>
                  <a:lnTo>
                    <a:pt x="993" y="1282"/>
                  </a:lnTo>
                  <a:lnTo>
                    <a:pt x="993" y="1282"/>
                  </a:lnTo>
                  <a:lnTo>
                    <a:pt x="994" y="1282"/>
                  </a:lnTo>
                  <a:lnTo>
                    <a:pt x="994" y="1282"/>
                  </a:lnTo>
                  <a:lnTo>
                    <a:pt x="994" y="1282"/>
                  </a:lnTo>
                  <a:lnTo>
                    <a:pt x="994" y="1282"/>
                  </a:lnTo>
                  <a:lnTo>
                    <a:pt x="995" y="1282"/>
                  </a:lnTo>
                  <a:lnTo>
                    <a:pt x="995" y="1282"/>
                  </a:lnTo>
                  <a:lnTo>
                    <a:pt x="995" y="1282"/>
                  </a:lnTo>
                  <a:lnTo>
                    <a:pt x="996" y="1282"/>
                  </a:lnTo>
                  <a:lnTo>
                    <a:pt x="996" y="1282"/>
                  </a:lnTo>
                  <a:lnTo>
                    <a:pt x="996" y="1282"/>
                  </a:lnTo>
                  <a:lnTo>
                    <a:pt x="997" y="1282"/>
                  </a:lnTo>
                  <a:lnTo>
                    <a:pt x="997" y="1282"/>
                  </a:lnTo>
                  <a:lnTo>
                    <a:pt x="997" y="1282"/>
                  </a:lnTo>
                  <a:lnTo>
                    <a:pt x="998" y="1282"/>
                  </a:lnTo>
                  <a:lnTo>
                    <a:pt x="998" y="1282"/>
                  </a:lnTo>
                  <a:lnTo>
                    <a:pt x="998" y="1282"/>
                  </a:lnTo>
                  <a:lnTo>
                    <a:pt x="999" y="1282"/>
                  </a:lnTo>
                  <a:lnTo>
                    <a:pt x="999" y="1282"/>
                  </a:lnTo>
                  <a:lnTo>
                    <a:pt x="999" y="1282"/>
                  </a:lnTo>
                  <a:lnTo>
                    <a:pt x="999" y="1282"/>
                  </a:lnTo>
                  <a:lnTo>
                    <a:pt x="1000" y="1282"/>
                  </a:lnTo>
                  <a:lnTo>
                    <a:pt x="1000" y="1282"/>
                  </a:lnTo>
                  <a:lnTo>
                    <a:pt x="1000" y="1282"/>
                  </a:lnTo>
                  <a:lnTo>
                    <a:pt x="1001" y="1282"/>
                  </a:lnTo>
                  <a:lnTo>
                    <a:pt x="1001" y="1282"/>
                  </a:lnTo>
                  <a:lnTo>
                    <a:pt x="1001" y="1282"/>
                  </a:lnTo>
                  <a:lnTo>
                    <a:pt x="1002" y="1282"/>
                  </a:lnTo>
                  <a:lnTo>
                    <a:pt x="1002" y="1282"/>
                  </a:lnTo>
                  <a:lnTo>
                    <a:pt x="1002" y="1282"/>
                  </a:lnTo>
                  <a:lnTo>
                    <a:pt x="1003" y="1282"/>
                  </a:lnTo>
                  <a:lnTo>
                    <a:pt x="1003" y="1282"/>
                  </a:lnTo>
                  <a:lnTo>
                    <a:pt x="1003" y="1282"/>
                  </a:lnTo>
                  <a:lnTo>
                    <a:pt x="1003" y="1282"/>
                  </a:lnTo>
                  <a:lnTo>
                    <a:pt x="1004" y="1282"/>
                  </a:lnTo>
                  <a:lnTo>
                    <a:pt x="1004" y="1282"/>
                  </a:lnTo>
                  <a:lnTo>
                    <a:pt x="1004" y="1282"/>
                  </a:lnTo>
                  <a:lnTo>
                    <a:pt x="1005" y="1282"/>
                  </a:lnTo>
                  <a:lnTo>
                    <a:pt x="1005" y="1282"/>
                  </a:lnTo>
                  <a:lnTo>
                    <a:pt x="1005" y="1282"/>
                  </a:lnTo>
                  <a:lnTo>
                    <a:pt x="1006" y="1282"/>
                  </a:lnTo>
                  <a:lnTo>
                    <a:pt x="1006" y="1282"/>
                  </a:lnTo>
                  <a:lnTo>
                    <a:pt x="1006" y="1282"/>
                  </a:lnTo>
                  <a:lnTo>
                    <a:pt x="1007" y="1282"/>
                  </a:lnTo>
                  <a:lnTo>
                    <a:pt x="1007" y="1282"/>
                  </a:lnTo>
                  <a:lnTo>
                    <a:pt x="1007" y="1282"/>
                  </a:lnTo>
                  <a:lnTo>
                    <a:pt x="1008" y="1282"/>
                  </a:lnTo>
                  <a:lnTo>
                    <a:pt x="1008" y="1282"/>
                  </a:lnTo>
                  <a:lnTo>
                    <a:pt x="1008" y="1282"/>
                  </a:lnTo>
                  <a:lnTo>
                    <a:pt x="1008" y="1282"/>
                  </a:lnTo>
                  <a:lnTo>
                    <a:pt x="1009" y="1282"/>
                  </a:lnTo>
                  <a:lnTo>
                    <a:pt x="1009" y="1282"/>
                  </a:lnTo>
                  <a:lnTo>
                    <a:pt x="1009" y="1282"/>
                  </a:lnTo>
                  <a:lnTo>
                    <a:pt x="1010" y="1282"/>
                  </a:lnTo>
                  <a:lnTo>
                    <a:pt x="1010" y="1282"/>
                  </a:lnTo>
                  <a:lnTo>
                    <a:pt x="1010" y="1282"/>
                  </a:lnTo>
                  <a:lnTo>
                    <a:pt x="1011" y="1282"/>
                  </a:lnTo>
                  <a:lnTo>
                    <a:pt x="1011" y="1282"/>
                  </a:lnTo>
                  <a:lnTo>
                    <a:pt x="1011" y="1282"/>
                  </a:lnTo>
                  <a:lnTo>
                    <a:pt x="1012" y="1282"/>
                  </a:lnTo>
                  <a:lnTo>
                    <a:pt x="1012" y="1282"/>
                  </a:lnTo>
                  <a:lnTo>
                    <a:pt x="1012" y="1282"/>
                  </a:lnTo>
                  <a:lnTo>
                    <a:pt x="1013" y="1282"/>
                  </a:lnTo>
                  <a:lnTo>
                    <a:pt x="1013" y="1282"/>
                  </a:lnTo>
                  <a:lnTo>
                    <a:pt x="1013" y="1282"/>
                  </a:lnTo>
                  <a:lnTo>
                    <a:pt x="1013" y="1282"/>
                  </a:lnTo>
                  <a:lnTo>
                    <a:pt x="1014" y="1282"/>
                  </a:lnTo>
                  <a:lnTo>
                    <a:pt x="1014" y="1282"/>
                  </a:lnTo>
                  <a:lnTo>
                    <a:pt x="1014" y="1282"/>
                  </a:lnTo>
                  <a:lnTo>
                    <a:pt x="1015" y="1282"/>
                  </a:lnTo>
                  <a:lnTo>
                    <a:pt x="1015" y="1282"/>
                  </a:lnTo>
                  <a:lnTo>
                    <a:pt x="1015" y="1282"/>
                  </a:lnTo>
                  <a:lnTo>
                    <a:pt x="1016" y="1282"/>
                  </a:lnTo>
                  <a:lnTo>
                    <a:pt x="1016" y="1282"/>
                  </a:lnTo>
                  <a:lnTo>
                    <a:pt x="1016" y="1282"/>
                  </a:lnTo>
                  <a:lnTo>
                    <a:pt x="1017" y="1282"/>
                  </a:lnTo>
                  <a:lnTo>
                    <a:pt x="1017" y="1282"/>
                  </a:lnTo>
                  <a:lnTo>
                    <a:pt x="1017" y="1282"/>
                  </a:lnTo>
                  <a:lnTo>
                    <a:pt x="1017" y="1282"/>
                  </a:lnTo>
                  <a:lnTo>
                    <a:pt x="1018" y="1282"/>
                  </a:lnTo>
                  <a:lnTo>
                    <a:pt x="1018" y="1282"/>
                  </a:lnTo>
                  <a:lnTo>
                    <a:pt x="1018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19" y="1282"/>
                  </a:lnTo>
                  <a:lnTo>
                    <a:pt x="1020" y="1282"/>
                  </a:lnTo>
                  <a:lnTo>
                    <a:pt x="1020" y="1282"/>
                  </a:lnTo>
                  <a:lnTo>
                    <a:pt x="1020" y="1282"/>
                  </a:lnTo>
                  <a:lnTo>
                    <a:pt x="1020" y="1282"/>
                  </a:lnTo>
                  <a:lnTo>
                    <a:pt x="1021" y="1282"/>
                  </a:lnTo>
                  <a:lnTo>
                    <a:pt x="1021" y="1282"/>
                  </a:lnTo>
                  <a:lnTo>
                    <a:pt x="1022" y="1282"/>
                  </a:lnTo>
                  <a:lnTo>
                    <a:pt x="1022" y="1282"/>
                  </a:lnTo>
                  <a:lnTo>
                    <a:pt x="1022" y="1282"/>
                  </a:lnTo>
                  <a:lnTo>
                    <a:pt x="1022" y="1282"/>
                  </a:lnTo>
                  <a:lnTo>
                    <a:pt x="1023" y="1282"/>
                  </a:lnTo>
                  <a:lnTo>
                    <a:pt x="1023" y="1282"/>
                  </a:lnTo>
                  <a:lnTo>
                    <a:pt x="1023" y="1282"/>
                  </a:lnTo>
                  <a:lnTo>
                    <a:pt x="1024" y="1282"/>
                  </a:lnTo>
                  <a:lnTo>
                    <a:pt x="1024" y="1282"/>
                  </a:lnTo>
                  <a:lnTo>
                    <a:pt x="1024" y="1282"/>
                  </a:lnTo>
                  <a:lnTo>
                    <a:pt x="1025" y="1282"/>
                  </a:lnTo>
                  <a:lnTo>
                    <a:pt x="1025" y="1282"/>
                  </a:lnTo>
                  <a:lnTo>
                    <a:pt x="1025" y="1282"/>
                  </a:lnTo>
                  <a:lnTo>
                    <a:pt x="1026" y="1282"/>
                  </a:lnTo>
                  <a:lnTo>
                    <a:pt x="1026" y="1282"/>
                  </a:lnTo>
                  <a:lnTo>
                    <a:pt x="1026" y="1282"/>
                  </a:lnTo>
                  <a:lnTo>
                    <a:pt x="1027" y="1282"/>
                  </a:lnTo>
                  <a:lnTo>
                    <a:pt x="1027" y="1282"/>
                  </a:lnTo>
                  <a:lnTo>
                    <a:pt x="1027" y="1282"/>
                  </a:lnTo>
                  <a:lnTo>
                    <a:pt x="1027" y="1282"/>
                  </a:lnTo>
                  <a:lnTo>
                    <a:pt x="1028" y="1282"/>
                  </a:lnTo>
                  <a:lnTo>
                    <a:pt x="1028" y="1282"/>
                  </a:lnTo>
                  <a:lnTo>
                    <a:pt x="1028" y="1282"/>
                  </a:lnTo>
                  <a:lnTo>
                    <a:pt x="1029" y="1282"/>
                  </a:lnTo>
                  <a:lnTo>
                    <a:pt x="1029" y="1282"/>
                  </a:lnTo>
                  <a:lnTo>
                    <a:pt x="1029" y="1282"/>
                  </a:lnTo>
                  <a:lnTo>
                    <a:pt x="1030" y="1282"/>
                  </a:lnTo>
                  <a:lnTo>
                    <a:pt x="1030" y="1282"/>
                  </a:lnTo>
                  <a:lnTo>
                    <a:pt x="1030" y="1282"/>
                  </a:lnTo>
                  <a:lnTo>
                    <a:pt x="1031" y="1282"/>
                  </a:lnTo>
                  <a:lnTo>
                    <a:pt x="1031" y="1282"/>
                  </a:lnTo>
                  <a:lnTo>
                    <a:pt x="1031" y="1282"/>
                  </a:lnTo>
                  <a:lnTo>
                    <a:pt x="1031" y="1282"/>
                  </a:lnTo>
                  <a:lnTo>
                    <a:pt x="1032" y="1282"/>
                  </a:lnTo>
                  <a:lnTo>
                    <a:pt x="1032" y="1282"/>
                  </a:lnTo>
                  <a:lnTo>
                    <a:pt x="1032" y="1282"/>
                  </a:lnTo>
                  <a:lnTo>
                    <a:pt x="1033" y="1282"/>
                  </a:lnTo>
                  <a:lnTo>
                    <a:pt x="1033" y="1282"/>
                  </a:lnTo>
                  <a:lnTo>
                    <a:pt x="1033" y="1282"/>
                  </a:lnTo>
                  <a:lnTo>
                    <a:pt x="1034" y="1282"/>
                  </a:lnTo>
                  <a:lnTo>
                    <a:pt x="1034" y="1282"/>
                  </a:lnTo>
                  <a:lnTo>
                    <a:pt x="1034" y="1282"/>
                  </a:lnTo>
                  <a:lnTo>
                    <a:pt x="1035" y="1282"/>
                  </a:lnTo>
                  <a:lnTo>
                    <a:pt x="1035" y="1282"/>
                  </a:lnTo>
                  <a:lnTo>
                    <a:pt x="1035" y="1282"/>
                  </a:lnTo>
                  <a:lnTo>
                    <a:pt x="1036" y="1282"/>
                  </a:lnTo>
                  <a:lnTo>
                    <a:pt x="1036" y="1282"/>
                  </a:lnTo>
                  <a:lnTo>
                    <a:pt x="1036" y="1282"/>
                  </a:lnTo>
                  <a:lnTo>
                    <a:pt x="1036" y="1282"/>
                  </a:lnTo>
                  <a:lnTo>
                    <a:pt x="1037" y="1282"/>
                  </a:lnTo>
                  <a:lnTo>
                    <a:pt x="1037" y="1282"/>
                  </a:lnTo>
                  <a:lnTo>
                    <a:pt x="1037" y="1282"/>
                  </a:lnTo>
                  <a:lnTo>
                    <a:pt x="1038" y="1282"/>
                  </a:lnTo>
                  <a:lnTo>
                    <a:pt x="1038" y="1282"/>
                  </a:lnTo>
                  <a:lnTo>
                    <a:pt x="1038" y="1282"/>
                  </a:lnTo>
                  <a:lnTo>
                    <a:pt x="1039" y="1282"/>
                  </a:lnTo>
                  <a:lnTo>
                    <a:pt x="1039" y="1282"/>
                  </a:lnTo>
                  <a:lnTo>
                    <a:pt x="1039" y="1282"/>
                  </a:lnTo>
                  <a:lnTo>
                    <a:pt x="1040" y="1282"/>
                  </a:lnTo>
                  <a:lnTo>
                    <a:pt x="1040" y="1282"/>
                  </a:lnTo>
                  <a:lnTo>
                    <a:pt x="1040" y="1282"/>
                  </a:lnTo>
                  <a:lnTo>
                    <a:pt x="1041" y="1282"/>
                  </a:lnTo>
                  <a:lnTo>
                    <a:pt x="1041" y="1282"/>
                  </a:lnTo>
                  <a:lnTo>
                    <a:pt x="1041" y="1282"/>
                  </a:lnTo>
                  <a:lnTo>
                    <a:pt x="1041" y="1282"/>
                  </a:lnTo>
                  <a:lnTo>
                    <a:pt x="1042" y="1282"/>
                  </a:lnTo>
                  <a:lnTo>
                    <a:pt x="1042" y="1282"/>
                  </a:lnTo>
                  <a:lnTo>
                    <a:pt x="1042" y="1282"/>
                  </a:lnTo>
                  <a:lnTo>
                    <a:pt x="1043" y="1282"/>
                  </a:lnTo>
                  <a:lnTo>
                    <a:pt x="1043" y="1282"/>
                  </a:lnTo>
                  <a:lnTo>
                    <a:pt x="1043" y="1282"/>
                  </a:lnTo>
                  <a:lnTo>
                    <a:pt x="1043" y="1282"/>
                  </a:lnTo>
                  <a:lnTo>
                    <a:pt x="1044" y="1282"/>
                  </a:lnTo>
                  <a:lnTo>
                    <a:pt x="1044" y="1282"/>
                  </a:lnTo>
                  <a:lnTo>
                    <a:pt x="1045" y="1282"/>
                  </a:lnTo>
                  <a:lnTo>
                    <a:pt x="1045" y="1282"/>
                  </a:lnTo>
                  <a:lnTo>
                    <a:pt x="1045" y="1282"/>
                  </a:lnTo>
                  <a:lnTo>
                    <a:pt x="1045" y="1282"/>
                  </a:lnTo>
                  <a:lnTo>
                    <a:pt x="1046" y="1282"/>
                  </a:lnTo>
                  <a:lnTo>
                    <a:pt x="1046" y="1282"/>
                  </a:lnTo>
                  <a:lnTo>
                    <a:pt x="1046" y="1282"/>
                  </a:lnTo>
                  <a:lnTo>
                    <a:pt x="1047" y="1282"/>
                  </a:lnTo>
                  <a:lnTo>
                    <a:pt x="1047" y="1282"/>
                  </a:lnTo>
                  <a:lnTo>
                    <a:pt x="1047" y="1282"/>
                  </a:lnTo>
                  <a:lnTo>
                    <a:pt x="1048" y="1282"/>
                  </a:lnTo>
                  <a:lnTo>
                    <a:pt x="1048" y="1282"/>
                  </a:lnTo>
                  <a:lnTo>
                    <a:pt x="1048" y="1282"/>
                  </a:lnTo>
                  <a:lnTo>
                    <a:pt x="1049" y="1282"/>
                  </a:lnTo>
                  <a:lnTo>
                    <a:pt x="1049" y="1282"/>
                  </a:lnTo>
                  <a:lnTo>
                    <a:pt x="1049" y="1282"/>
                  </a:lnTo>
                  <a:lnTo>
                    <a:pt x="1050" y="1282"/>
                  </a:lnTo>
                  <a:lnTo>
                    <a:pt x="1050" y="1282"/>
                  </a:lnTo>
                  <a:lnTo>
                    <a:pt x="1050" y="1282"/>
                  </a:lnTo>
                  <a:lnTo>
                    <a:pt x="1050" y="1282"/>
                  </a:lnTo>
                  <a:lnTo>
                    <a:pt x="1051" y="1282"/>
                  </a:lnTo>
                  <a:lnTo>
                    <a:pt x="1051" y="1282"/>
                  </a:lnTo>
                  <a:lnTo>
                    <a:pt x="1051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53" y="1282"/>
                  </a:lnTo>
                  <a:lnTo>
                    <a:pt x="1053" y="1282"/>
                  </a:lnTo>
                  <a:lnTo>
                    <a:pt x="1053" y="1282"/>
                  </a:lnTo>
                  <a:lnTo>
                    <a:pt x="1054" y="1282"/>
                  </a:lnTo>
                  <a:lnTo>
                    <a:pt x="1054" y="1282"/>
                  </a:lnTo>
                  <a:lnTo>
                    <a:pt x="1054" y="1282"/>
                  </a:lnTo>
                  <a:lnTo>
                    <a:pt x="1055" y="1282"/>
                  </a:lnTo>
                  <a:lnTo>
                    <a:pt x="1055" y="1282"/>
                  </a:lnTo>
                  <a:lnTo>
                    <a:pt x="1055" y="1282"/>
                  </a:lnTo>
                  <a:lnTo>
                    <a:pt x="1055" y="1282"/>
                  </a:lnTo>
                  <a:lnTo>
                    <a:pt x="1056" y="1282"/>
                  </a:lnTo>
                  <a:lnTo>
                    <a:pt x="1056" y="1282"/>
                  </a:lnTo>
                  <a:lnTo>
                    <a:pt x="1056" y="1282"/>
                  </a:lnTo>
                  <a:lnTo>
                    <a:pt x="1057" y="1282"/>
                  </a:lnTo>
                  <a:lnTo>
                    <a:pt x="1057" y="1282"/>
                  </a:lnTo>
                  <a:lnTo>
                    <a:pt x="1057" y="1282"/>
                  </a:lnTo>
                  <a:lnTo>
                    <a:pt x="1058" y="1282"/>
                  </a:lnTo>
                  <a:lnTo>
                    <a:pt x="1058" y="1282"/>
                  </a:lnTo>
                  <a:lnTo>
                    <a:pt x="1058" y="1282"/>
                  </a:lnTo>
                  <a:lnTo>
                    <a:pt x="1059" y="1282"/>
                  </a:lnTo>
                  <a:lnTo>
                    <a:pt x="1059" y="1282"/>
                  </a:lnTo>
                  <a:lnTo>
                    <a:pt x="1059" y="1282"/>
                  </a:lnTo>
                  <a:lnTo>
                    <a:pt x="1059" y="1282"/>
                  </a:lnTo>
                  <a:lnTo>
                    <a:pt x="1060" y="1282"/>
                  </a:lnTo>
                  <a:lnTo>
                    <a:pt x="1060" y="1282"/>
                  </a:lnTo>
                  <a:lnTo>
                    <a:pt x="1060" y="1282"/>
                  </a:lnTo>
                  <a:lnTo>
                    <a:pt x="1061" y="1282"/>
                  </a:lnTo>
                  <a:lnTo>
                    <a:pt x="1061" y="1282"/>
                  </a:lnTo>
                  <a:lnTo>
                    <a:pt x="1061" y="1282"/>
                  </a:lnTo>
                  <a:lnTo>
                    <a:pt x="1062" y="1282"/>
                  </a:lnTo>
                  <a:lnTo>
                    <a:pt x="1062" y="1282"/>
                  </a:lnTo>
                  <a:lnTo>
                    <a:pt x="1062" y="1282"/>
                  </a:lnTo>
                  <a:lnTo>
                    <a:pt x="1063" y="1282"/>
                  </a:lnTo>
                  <a:lnTo>
                    <a:pt x="1063" y="1282"/>
                  </a:lnTo>
                  <a:lnTo>
                    <a:pt x="1063" y="1282"/>
                  </a:lnTo>
                  <a:lnTo>
                    <a:pt x="1064" y="1282"/>
                  </a:lnTo>
                  <a:lnTo>
                    <a:pt x="1064" y="1282"/>
                  </a:lnTo>
                  <a:lnTo>
                    <a:pt x="1064" y="1282"/>
                  </a:lnTo>
                  <a:lnTo>
                    <a:pt x="1064" y="1282"/>
                  </a:lnTo>
                  <a:lnTo>
                    <a:pt x="1065" y="1282"/>
                  </a:lnTo>
                  <a:lnTo>
                    <a:pt x="1065" y="1282"/>
                  </a:lnTo>
                  <a:lnTo>
                    <a:pt x="1065" y="1282"/>
                  </a:lnTo>
                  <a:lnTo>
                    <a:pt x="1066" y="1282"/>
                  </a:lnTo>
                  <a:lnTo>
                    <a:pt x="1066" y="1282"/>
                  </a:lnTo>
                  <a:lnTo>
                    <a:pt x="1066" y="1282"/>
                  </a:lnTo>
                  <a:lnTo>
                    <a:pt x="1067" y="1282"/>
                  </a:lnTo>
                  <a:lnTo>
                    <a:pt x="1067" y="1282"/>
                  </a:lnTo>
                  <a:lnTo>
                    <a:pt x="1067" y="1282"/>
                  </a:lnTo>
                  <a:lnTo>
                    <a:pt x="1068" y="1282"/>
                  </a:lnTo>
                  <a:lnTo>
                    <a:pt x="1068" y="1282"/>
                  </a:lnTo>
                  <a:lnTo>
                    <a:pt x="1068" y="1282"/>
                  </a:lnTo>
                  <a:lnTo>
                    <a:pt x="1069" y="1282"/>
                  </a:lnTo>
                  <a:lnTo>
                    <a:pt x="1069" y="1282"/>
                  </a:lnTo>
                  <a:lnTo>
                    <a:pt x="1069" y="1282"/>
                  </a:lnTo>
                  <a:lnTo>
                    <a:pt x="1069" y="1282"/>
                  </a:lnTo>
                  <a:lnTo>
                    <a:pt x="1070" y="1282"/>
                  </a:lnTo>
                  <a:lnTo>
                    <a:pt x="1070" y="1282"/>
                  </a:lnTo>
                  <a:lnTo>
                    <a:pt x="1070" y="1282"/>
                  </a:lnTo>
                  <a:lnTo>
                    <a:pt x="1071" y="1282"/>
                  </a:lnTo>
                  <a:lnTo>
                    <a:pt x="1071" y="1282"/>
                  </a:lnTo>
                  <a:lnTo>
                    <a:pt x="1071" y="1282"/>
                  </a:lnTo>
                  <a:lnTo>
                    <a:pt x="1071" y="1282"/>
                  </a:lnTo>
                  <a:lnTo>
                    <a:pt x="1072" y="1282"/>
                  </a:lnTo>
                  <a:lnTo>
                    <a:pt x="1072" y="1282"/>
                  </a:lnTo>
                  <a:lnTo>
                    <a:pt x="1073" y="1282"/>
                  </a:lnTo>
                  <a:lnTo>
                    <a:pt x="1073" y="1282"/>
                  </a:lnTo>
                  <a:lnTo>
                    <a:pt x="1073" y="1282"/>
                  </a:lnTo>
                  <a:lnTo>
                    <a:pt x="1073" y="1282"/>
                  </a:lnTo>
                  <a:lnTo>
                    <a:pt x="1074" y="1282"/>
                  </a:lnTo>
                  <a:lnTo>
                    <a:pt x="1074" y="1282"/>
                  </a:lnTo>
                  <a:lnTo>
                    <a:pt x="1074" y="1282"/>
                  </a:lnTo>
                  <a:lnTo>
                    <a:pt x="1075" y="1282"/>
                  </a:lnTo>
                  <a:lnTo>
                    <a:pt x="1075" y="1282"/>
                  </a:lnTo>
                  <a:lnTo>
                    <a:pt x="1075" y="1282"/>
                  </a:lnTo>
                  <a:lnTo>
                    <a:pt x="1076" y="1282"/>
                  </a:lnTo>
                  <a:lnTo>
                    <a:pt x="1076" y="1282"/>
                  </a:lnTo>
                  <a:lnTo>
                    <a:pt x="1076" y="1282"/>
                  </a:lnTo>
                  <a:lnTo>
                    <a:pt x="1077" y="1282"/>
                  </a:lnTo>
                  <a:lnTo>
                    <a:pt x="1077" y="1282"/>
                  </a:lnTo>
                  <a:lnTo>
                    <a:pt x="1077" y="1282"/>
                  </a:lnTo>
                  <a:lnTo>
                    <a:pt x="1078" y="1282"/>
                  </a:lnTo>
                  <a:lnTo>
                    <a:pt x="1078" y="1282"/>
                  </a:lnTo>
                  <a:lnTo>
                    <a:pt x="1078" y="1282"/>
                  </a:lnTo>
                  <a:lnTo>
                    <a:pt x="1078" y="1282"/>
                  </a:lnTo>
                  <a:lnTo>
                    <a:pt x="1079" y="1282"/>
                  </a:lnTo>
                  <a:lnTo>
                    <a:pt x="1079" y="1282"/>
                  </a:lnTo>
                  <a:lnTo>
                    <a:pt x="1079" y="1282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81" y="1282"/>
                  </a:lnTo>
                  <a:lnTo>
                    <a:pt x="1081" y="1282"/>
                  </a:lnTo>
                  <a:lnTo>
                    <a:pt x="1081" y="1282"/>
                  </a:lnTo>
                  <a:lnTo>
                    <a:pt x="1082" y="1282"/>
                  </a:lnTo>
                  <a:lnTo>
                    <a:pt x="1082" y="1282"/>
                  </a:lnTo>
                  <a:lnTo>
                    <a:pt x="1082" y="1282"/>
                  </a:lnTo>
                  <a:lnTo>
                    <a:pt x="1083" y="1282"/>
                  </a:lnTo>
                  <a:lnTo>
                    <a:pt x="1083" y="1282"/>
                  </a:lnTo>
                  <a:lnTo>
                    <a:pt x="1083" y="1282"/>
                  </a:lnTo>
                  <a:lnTo>
                    <a:pt x="1083" y="1282"/>
                  </a:lnTo>
                  <a:lnTo>
                    <a:pt x="1084" y="1282"/>
                  </a:lnTo>
                  <a:lnTo>
                    <a:pt x="1084" y="1282"/>
                  </a:lnTo>
                  <a:lnTo>
                    <a:pt x="1084" y="1282"/>
                  </a:lnTo>
                  <a:lnTo>
                    <a:pt x="1085" y="1282"/>
                  </a:lnTo>
                  <a:lnTo>
                    <a:pt x="1085" y="1282"/>
                  </a:lnTo>
                  <a:lnTo>
                    <a:pt x="1085" y="1282"/>
                  </a:lnTo>
                  <a:lnTo>
                    <a:pt x="1086" y="1282"/>
                  </a:lnTo>
                  <a:lnTo>
                    <a:pt x="1086" y="1282"/>
                  </a:lnTo>
                  <a:lnTo>
                    <a:pt x="1086" y="1282"/>
                  </a:lnTo>
                  <a:lnTo>
                    <a:pt x="1087" y="1282"/>
                  </a:lnTo>
                  <a:lnTo>
                    <a:pt x="1087" y="1282"/>
                  </a:lnTo>
                  <a:lnTo>
                    <a:pt x="1087" y="1282"/>
                  </a:lnTo>
                  <a:lnTo>
                    <a:pt x="1087" y="1282"/>
                  </a:lnTo>
                  <a:lnTo>
                    <a:pt x="1088" y="1282"/>
                  </a:lnTo>
                  <a:lnTo>
                    <a:pt x="1088" y="1282"/>
                  </a:lnTo>
                  <a:lnTo>
                    <a:pt x="1088" y="1282"/>
                  </a:lnTo>
                  <a:lnTo>
                    <a:pt x="1089" y="1282"/>
                  </a:lnTo>
                  <a:lnTo>
                    <a:pt x="1089" y="1282"/>
                  </a:lnTo>
                  <a:lnTo>
                    <a:pt x="1089" y="1282"/>
                  </a:lnTo>
                  <a:lnTo>
                    <a:pt x="1090" y="1282"/>
                  </a:lnTo>
                  <a:lnTo>
                    <a:pt x="1090" y="1282"/>
                  </a:lnTo>
                  <a:lnTo>
                    <a:pt x="1090" y="1282"/>
                  </a:lnTo>
                  <a:lnTo>
                    <a:pt x="1091" y="1282"/>
                  </a:lnTo>
                  <a:lnTo>
                    <a:pt x="1091" y="1282"/>
                  </a:lnTo>
                  <a:lnTo>
                    <a:pt x="1091" y="1282"/>
                  </a:lnTo>
                  <a:lnTo>
                    <a:pt x="1092" y="1282"/>
                  </a:lnTo>
                  <a:lnTo>
                    <a:pt x="1092" y="1282"/>
                  </a:lnTo>
                  <a:lnTo>
                    <a:pt x="1092" y="1282"/>
                  </a:lnTo>
                  <a:lnTo>
                    <a:pt x="1092" y="1282"/>
                  </a:lnTo>
                  <a:lnTo>
                    <a:pt x="1093" y="1282"/>
                  </a:lnTo>
                  <a:lnTo>
                    <a:pt x="1093" y="1282"/>
                  </a:lnTo>
                  <a:lnTo>
                    <a:pt x="1093" y="1282"/>
                  </a:lnTo>
                  <a:lnTo>
                    <a:pt x="1094" y="1282"/>
                  </a:lnTo>
                  <a:lnTo>
                    <a:pt x="1094" y="1282"/>
                  </a:lnTo>
                  <a:lnTo>
                    <a:pt x="1094" y="1282"/>
                  </a:lnTo>
                  <a:lnTo>
                    <a:pt x="1094" y="1282"/>
                  </a:lnTo>
                  <a:lnTo>
                    <a:pt x="1095" y="1282"/>
                  </a:lnTo>
                  <a:lnTo>
                    <a:pt x="1095" y="1282"/>
                  </a:lnTo>
                  <a:lnTo>
                    <a:pt x="1096" y="1282"/>
                  </a:lnTo>
                  <a:lnTo>
                    <a:pt x="1096" y="1282"/>
                  </a:lnTo>
                  <a:lnTo>
                    <a:pt x="1096" y="1282"/>
                  </a:lnTo>
                  <a:lnTo>
                    <a:pt x="1097" y="1282"/>
                  </a:lnTo>
                  <a:lnTo>
                    <a:pt x="1097" y="1282"/>
                  </a:lnTo>
                  <a:lnTo>
                    <a:pt x="1097" y="1282"/>
                  </a:lnTo>
                  <a:lnTo>
                    <a:pt x="1097" y="1282"/>
                  </a:lnTo>
                  <a:lnTo>
                    <a:pt x="1098" y="1282"/>
                  </a:lnTo>
                  <a:lnTo>
                    <a:pt x="1098" y="1282"/>
                  </a:lnTo>
                  <a:lnTo>
                    <a:pt x="1098" y="1282"/>
                  </a:lnTo>
                  <a:lnTo>
                    <a:pt x="1099" y="1282"/>
                  </a:lnTo>
                  <a:lnTo>
                    <a:pt x="1099" y="1282"/>
                  </a:lnTo>
                  <a:lnTo>
                    <a:pt x="1099" y="1282"/>
                  </a:lnTo>
                  <a:lnTo>
                    <a:pt x="1100" y="1282"/>
                  </a:lnTo>
                  <a:lnTo>
                    <a:pt x="1100" y="1282"/>
                  </a:lnTo>
                  <a:lnTo>
                    <a:pt x="1100" y="1282"/>
                  </a:lnTo>
                  <a:lnTo>
                    <a:pt x="1101" y="1282"/>
                  </a:lnTo>
                  <a:lnTo>
                    <a:pt x="1101" y="1282"/>
                  </a:lnTo>
                  <a:lnTo>
                    <a:pt x="1101" y="1282"/>
                  </a:lnTo>
                  <a:lnTo>
                    <a:pt x="1101" y="1282"/>
                  </a:lnTo>
                  <a:lnTo>
                    <a:pt x="1102" y="1282"/>
                  </a:lnTo>
                  <a:lnTo>
                    <a:pt x="1102" y="1282"/>
                  </a:lnTo>
                  <a:lnTo>
                    <a:pt x="1102" y="1282"/>
                  </a:lnTo>
                  <a:lnTo>
                    <a:pt x="1103" y="1282"/>
                  </a:lnTo>
                  <a:lnTo>
                    <a:pt x="1103" y="1282"/>
                  </a:lnTo>
                  <a:lnTo>
                    <a:pt x="1103" y="1282"/>
                  </a:lnTo>
                  <a:lnTo>
                    <a:pt x="1104" y="1282"/>
                  </a:lnTo>
                  <a:lnTo>
                    <a:pt x="1104" y="1282"/>
                  </a:lnTo>
                  <a:lnTo>
                    <a:pt x="1104" y="1282"/>
                  </a:lnTo>
                  <a:lnTo>
                    <a:pt x="1105" y="1282"/>
                  </a:lnTo>
                  <a:lnTo>
                    <a:pt x="1105" y="1282"/>
                  </a:lnTo>
                  <a:lnTo>
                    <a:pt x="1105" y="1282"/>
                  </a:lnTo>
                  <a:lnTo>
                    <a:pt x="1106" y="1282"/>
                  </a:lnTo>
                  <a:lnTo>
                    <a:pt x="1106" y="1282"/>
                  </a:lnTo>
                  <a:lnTo>
                    <a:pt x="1106" y="1282"/>
                  </a:lnTo>
                  <a:lnTo>
                    <a:pt x="1106" y="1282"/>
                  </a:lnTo>
                  <a:lnTo>
                    <a:pt x="1107" y="1282"/>
                  </a:lnTo>
                  <a:lnTo>
                    <a:pt x="1107" y="1282"/>
                  </a:lnTo>
                  <a:lnTo>
                    <a:pt x="1107" y="1282"/>
                  </a:lnTo>
                  <a:lnTo>
                    <a:pt x="1108" y="1282"/>
                  </a:lnTo>
                  <a:lnTo>
                    <a:pt x="1108" y="1282"/>
                  </a:lnTo>
                  <a:lnTo>
                    <a:pt x="1108" y="1282"/>
                  </a:lnTo>
                  <a:lnTo>
                    <a:pt x="1109" y="1282"/>
                  </a:lnTo>
                  <a:lnTo>
                    <a:pt x="1109" y="1282"/>
                  </a:lnTo>
                  <a:lnTo>
                    <a:pt x="1109" y="1282"/>
                  </a:lnTo>
                  <a:lnTo>
                    <a:pt x="1110" y="1282"/>
                  </a:lnTo>
                  <a:lnTo>
                    <a:pt x="1110" y="1282"/>
                  </a:lnTo>
                  <a:lnTo>
                    <a:pt x="1110" y="1282"/>
                  </a:lnTo>
                  <a:lnTo>
                    <a:pt x="1111" y="1282"/>
                  </a:lnTo>
                  <a:lnTo>
                    <a:pt x="1111" y="1282"/>
                  </a:lnTo>
                  <a:lnTo>
                    <a:pt x="1111" y="1282"/>
                  </a:lnTo>
                  <a:lnTo>
                    <a:pt x="1111" y="1282"/>
                  </a:lnTo>
                  <a:lnTo>
                    <a:pt x="1112" y="1282"/>
                  </a:lnTo>
                  <a:lnTo>
                    <a:pt x="1112" y="1282"/>
                  </a:lnTo>
                  <a:lnTo>
                    <a:pt x="1112" y="1282"/>
                  </a:lnTo>
                  <a:lnTo>
                    <a:pt x="1113" y="1282"/>
                  </a:lnTo>
                  <a:lnTo>
                    <a:pt x="1113" y="1282"/>
                  </a:lnTo>
                  <a:lnTo>
                    <a:pt x="1113" y="1282"/>
                  </a:lnTo>
                  <a:lnTo>
                    <a:pt x="1114" y="1282"/>
                  </a:lnTo>
                  <a:lnTo>
                    <a:pt x="1114" y="1282"/>
                  </a:lnTo>
                  <a:lnTo>
                    <a:pt x="1114" y="1282"/>
                  </a:lnTo>
                  <a:lnTo>
                    <a:pt x="1115" y="1282"/>
                  </a:lnTo>
                  <a:lnTo>
                    <a:pt x="1115" y="1282"/>
                  </a:lnTo>
                  <a:lnTo>
                    <a:pt x="1115" y="1282"/>
                  </a:lnTo>
                  <a:lnTo>
                    <a:pt x="1115" y="1282"/>
                  </a:lnTo>
                  <a:lnTo>
                    <a:pt x="1116" y="1282"/>
                  </a:lnTo>
                  <a:lnTo>
                    <a:pt x="1116" y="1282"/>
                  </a:lnTo>
                  <a:lnTo>
                    <a:pt x="1116" y="1282"/>
                  </a:lnTo>
                  <a:lnTo>
                    <a:pt x="1117" y="1282"/>
                  </a:lnTo>
                  <a:lnTo>
                    <a:pt x="1117" y="1282"/>
                  </a:lnTo>
                  <a:lnTo>
                    <a:pt x="1117" y="1282"/>
                  </a:lnTo>
                  <a:lnTo>
                    <a:pt x="1118" y="1282"/>
                  </a:lnTo>
                  <a:lnTo>
                    <a:pt x="1118" y="1282"/>
                  </a:lnTo>
                  <a:lnTo>
                    <a:pt x="1118" y="1282"/>
                  </a:lnTo>
                  <a:lnTo>
                    <a:pt x="1119" y="1282"/>
                  </a:lnTo>
                  <a:lnTo>
                    <a:pt x="1119" y="1282"/>
                  </a:lnTo>
                  <a:lnTo>
                    <a:pt x="1119" y="1282"/>
                  </a:lnTo>
                  <a:lnTo>
                    <a:pt x="1120" y="1282"/>
                  </a:lnTo>
                  <a:lnTo>
                    <a:pt x="1120" y="1282"/>
                  </a:lnTo>
                  <a:lnTo>
                    <a:pt x="1120" y="1282"/>
                  </a:lnTo>
                  <a:lnTo>
                    <a:pt x="1120" y="1282"/>
                  </a:lnTo>
                  <a:lnTo>
                    <a:pt x="1121" y="1282"/>
                  </a:lnTo>
                  <a:lnTo>
                    <a:pt x="1121" y="1282"/>
                  </a:lnTo>
                  <a:lnTo>
                    <a:pt x="1121" y="1282"/>
                  </a:lnTo>
                  <a:lnTo>
                    <a:pt x="1122" y="1282"/>
                  </a:lnTo>
                  <a:lnTo>
                    <a:pt x="1122" y="1282"/>
                  </a:lnTo>
                  <a:lnTo>
                    <a:pt x="1122" y="1282"/>
                  </a:lnTo>
                  <a:lnTo>
                    <a:pt x="1122" y="1282"/>
                  </a:lnTo>
                  <a:lnTo>
                    <a:pt x="1123" y="1282"/>
                  </a:lnTo>
                  <a:lnTo>
                    <a:pt x="1123" y="1282"/>
                  </a:lnTo>
                  <a:lnTo>
                    <a:pt x="1124" y="1282"/>
                  </a:lnTo>
                  <a:lnTo>
                    <a:pt x="1124" y="1282"/>
                  </a:lnTo>
                  <a:lnTo>
                    <a:pt x="1124" y="1282"/>
                  </a:lnTo>
                  <a:lnTo>
                    <a:pt x="1124" y="1282"/>
                  </a:lnTo>
                  <a:lnTo>
                    <a:pt x="1125" y="1282"/>
                  </a:lnTo>
                  <a:lnTo>
                    <a:pt x="1125" y="1282"/>
                  </a:lnTo>
                  <a:lnTo>
                    <a:pt x="1125" y="1282"/>
                  </a:lnTo>
                  <a:lnTo>
                    <a:pt x="1126" y="1282"/>
                  </a:lnTo>
                  <a:lnTo>
                    <a:pt x="1126" y="1282"/>
                  </a:lnTo>
                  <a:lnTo>
                    <a:pt x="1126" y="1282"/>
                  </a:lnTo>
                  <a:lnTo>
                    <a:pt x="1127" y="1282"/>
                  </a:lnTo>
                  <a:lnTo>
                    <a:pt x="1127" y="1282"/>
                  </a:lnTo>
                  <a:lnTo>
                    <a:pt x="1127" y="1282"/>
                  </a:lnTo>
                  <a:lnTo>
                    <a:pt x="1128" y="1282"/>
                  </a:lnTo>
                  <a:lnTo>
                    <a:pt x="1128" y="1282"/>
                  </a:lnTo>
                  <a:lnTo>
                    <a:pt x="1128" y="1282"/>
                  </a:lnTo>
                  <a:lnTo>
                    <a:pt x="1129" y="1282"/>
                  </a:lnTo>
                  <a:lnTo>
                    <a:pt x="1129" y="1282"/>
                  </a:lnTo>
                  <a:lnTo>
                    <a:pt x="1129" y="1282"/>
                  </a:lnTo>
                  <a:lnTo>
                    <a:pt x="1129" y="1282"/>
                  </a:lnTo>
                  <a:lnTo>
                    <a:pt x="1130" y="1282"/>
                  </a:lnTo>
                  <a:lnTo>
                    <a:pt x="1130" y="1282"/>
                  </a:lnTo>
                  <a:lnTo>
                    <a:pt x="1130" y="1282"/>
                  </a:lnTo>
                  <a:lnTo>
                    <a:pt x="1131" y="1282"/>
                  </a:lnTo>
                  <a:lnTo>
                    <a:pt x="1131" y="1282"/>
                  </a:lnTo>
                  <a:lnTo>
                    <a:pt x="1131" y="1282"/>
                  </a:lnTo>
                  <a:lnTo>
                    <a:pt x="1132" y="1282"/>
                  </a:lnTo>
                  <a:lnTo>
                    <a:pt x="1132" y="1282"/>
                  </a:lnTo>
                  <a:lnTo>
                    <a:pt x="1132" y="1282"/>
                  </a:lnTo>
                  <a:lnTo>
                    <a:pt x="1133" y="1282"/>
                  </a:lnTo>
                  <a:lnTo>
                    <a:pt x="1133" y="1282"/>
                  </a:lnTo>
                  <a:lnTo>
                    <a:pt x="1133" y="1282"/>
                  </a:lnTo>
                  <a:lnTo>
                    <a:pt x="1134" y="1282"/>
                  </a:lnTo>
                  <a:lnTo>
                    <a:pt x="1134" y="1282"/>
                  </a:lnTo>
                  <a:lnTo>
                    <a:pt x="1134" y="1282"/>
                  </a:lnTo>
                  <a:lnTo>
                    <a:pt x="1134" y="1282"/>
                  </a:lnTo>
                  <a:lnTo>
                    <a:pt x="1135" y="1282"/>
                  </a:lnTo>
                  <a:lnTo>
                    <a:pt x="1135" y="1282"/>
                  </a:lnTo>
                  <a:lnTo>
                    <a:pt x="1135" y="1282"/>
                  </a:lnTo>
                  <a:lnTo>
                    <a:pt x="1136" y="1282"/>
                  </a:lnTo>
                  <a:lnTo>
                    <a:pt x="1136" y="1282"/>
                  </a:lnTo>
                  <a:lnTo>
                    <a:pt x="1136" y="1282"/>
                  </a:lnTo>
                  <a:lnTo>
                    <a:pt x="1137" y="1282"/>
                  </a:lnTo>
                  <a:lnTo>
                    <a:pt x="1137" y="1282"/>
                  </a:lnTo>
                  <a:lnTo>
                    <a:pt x="1137" y="1282"/>
                  </a:lnTo>
                  <a:lnTo>
                    <a:pt x="1138" y="1282"/>
                  </a:lnTo>
                  <a:lnTo>
                    <a:pt x="1138" y="1282"/>
                  </a:lnTo>
                  <a:lnTo>
                    <a:pt x="1138" y="1282"/>
                  </a:lnTo>
                  <a:lnTo>
                    <a:pt x="1138" y="1282"/>
                  </a:lnTo>
                  <a:lnTo>
                    <a:pt x="1139" y="1282"/>
                  </a:lnTo>
                  <a:lnTo>
                    <a:pt x="1139" y="1282"/>
                  </a:lnTo>
                  <a:lnTo>
                    <a:pt x="1139" y="1282"/>
                  </a:lnTo>
                  <a:lnTo>
                    <a:pt x="1140" y="1282"/>
                  </a:lnTo>
                  <a:lnTo>
                    <a:pt x="1140" y="1282"/>
                  </a:lnTo>
                  <a:lnTo>
                    <a:pt x="1140" y="1282"/>
                  </a:lnTo>
                  <a:lnTo>
                    <a:pt x="1141" y="1282"/>
                  </a:lnTo>
                  <a:lnTo>
                    <a:pt x="1141" y="1282"/>
                  </a:lnTo>
                  <a:lnTo>
                    <a:pt x="1141" y="1282"/>
                  </a:lnTo>
                  <a:lnTo>
                    <a:pt x="1142" y="1282"/>
                  </a:lnTo>
                  <a:lnTo>
                    <a:pt x="1142" y="1282"/>
                  </a:lnTo>
                  <a:lnTo>
                    <a:pt x="1142" y="1282"/>
                  </a:lnTo>
                  <a:lnTo>
                    <a:pt x="1143" y="1282"/>
                  </a:lnTo>
                  <a:lnTo>
                    <a:pt x="1143" y="1282"/>
                  </a:lnTo>
                  <a:lnTo>
                    <a:pt x="1143" y="1282"/>
                  </a:lnTo>
                  <a:lnTo>
                    <a:pt x="1143" y="1282"/>
                  </a:lnTo>
                  <a:lnTo>
                    <a:pt x="1144" y="1282"/>
                  </a:lnTo>
                  <a:lnTo>
                    <a:pt x="1144" y="1282"/>
                  </a:lnTo>
                  <a:lnTo>
                    <a:pt x="1144" y="1282"/>
                  </a:lnTo>
                  <a:lnTo>
                    <a:pt x="1145" y="1282"/>
                  </a:lnTo>
                  <a:lnTo>
                    <a:pt x="1145" y="1282"/>
                  </a:lnTo>
                  <a:lnTo>
                    <a:pt x="1145" y="1282"/>
                  </a:lnTo>
                  <a:lnTo>
                    <a:pt x="1145" y="1282"/>
                  </a:lnTo>
                  <a:lnTo>
                    <a:pt x="1146" y="1282"/>
                  </a:lnTo>
                  <a:lnTo>
                    <a:pt x="1146" y="1282"/>
                  </a:lnTo>
                  <a:lnTo>
                    <a:pt x="1147" y="1282"/>
                  </a:lnTo>
                  <a:lnTo>
                    <a:pt x="1147" y="1282"/>
                  </a:lnTo>
                  <a:lnTo>
                    <a:pt x="1147" y="1282"/>
                  </a:lnTo>
                  <a:lnTo>
                    <a:pt x="1148" y="1282"/>
                  </a:lnTo>
                  <a:lnTo>
                    <a:pt x="1148" y="1282"/>
                  </a:lnTo>
                  <a:lnTo>
                    <a:pt x="1148" y="1282"/>
                  </a:lnTo>
                  <a:lnTo>
                    <a:pt x="1148" y="1282"/>
                  </a:lnTo>
                  <a:lnTo>
                    <a:pt x="1149" y="1282"/>
                  </a:lnTo>
                  <a:lnTo>
                    <a:pt x="1149" y="1282"/>
                  </a:lnTo>
                  <a:lnTo>
                    <a:pt x="1149" y="1282"/>
                  </a:lnTo>
                  <a:lnTo>
                    <a:pt x="1150" y="1282"/>
                  </a:lnTo>
                  <a:lnTo>
                    <a:pt x="1150" y="1282"/>
                  </a:lnTo>
                  <a:lnTo>
                    <a:pt x="1150" y="1282"/>
                  </a:lnTo>
                  <a:lnTo>
                    <a:pt x="1151" y="1282"/>
                  </a:lnTo>
                  <a:lnTo>
                    <a:pt x="1151" y="1282"/>
                  </a:lnTo>
                  <a:lnTo>
                    <a:pt x="1151" y="1282"/>
                  </a:lnTo>
                  <a:lnTo>
                    <a:pt x="1152" y="1282"/>
                  </a:lnTo>
                  <a:lnTo>
                    <a:pt x="1152" y="1282"/>
                  </a:lnTo>
                  <a:lnTo>
                    <a:pt x="1152" y="1282"/>
                  </a:lnTo>
                  <a:lnTo>
                    <a:pt x="1152" y="1282"/>
                  </a:lnTo>
                  <a:lnTo>
                    <a:pt x="1153" y="1282"/>
                  </a:lnTo>
                  <a:lnTo>
                    <a:pt x="1153" y="1282"/>
                  </a:lnTo>
                  <a:lnTo>
                    <a:pt x="1153" y="1282"/>
                  </a:lnTo>
                  <a:lnTo>
                    <a:pt x="1154" y="1282"/>
                  </a:lnTo>
                  <a:lnTo>
                    <a:pt x="1154" y="1282"/>
                  </a:lnTo>
                  <a:lnTo>
                    <a:pt x="1154" y="1282"/>
                  </a:lnTo>
                  <a:lnTo>
                    <a:pt x="1155" y="1282"/>
                  </a:lnTo>
                  <a:lnTo>
                    <a:pt x="1155" y="1282"/>
                  </a:lnTo>
                  <a:lnTo>
                    <a:pt x="1155" y="1282"/>
                  </a:lnTo>
                  <a:lnTo>
                    <a:pt x="1156" y="1282"/>
                  </a:lnTo>
                  <a:lnTo>
                    <a:pt x="1156" y="1282"/>
                  </a:lnTo>
                  <a:lnTo>
                    <a:pt x="1156" y="1282"/>
                  </a:lnTo>
                  <a:lnTo>
                    <a:pt x="1157" y="1282"/>
                  </a:lnTo>
                  <a:lnTo>
                    <a:pt x="1157" y="1282"/>
                  </a:lnTo>
                  <a:lnTo>
                    <a:pt x="1157" y="1282"/>
                  </a:lnTo>
                  <a:lnTo>
                    <a:pt x="1157" y="1282"/>
                  </a:lnTo>
                  <a:lnTo>
                    <a:pt x="1158" y="1282"/>
                  </a:lnTo>
                  <a:lnTo>
                    <a:pt x="1158" y="1282"/>
                  </a:lnTo>
                  <a:lnTo>
                    <a:pt x="1158" y="1282"/>
                  </a:lnTo>
                  <a:lnTo>
                    <a:pt x="1159" y="1282"/>
                  </a:lnTo>
                  <a:lnTo>
                    <a:pt x="1159" y="1282"/>
                  </a:lnTo>
                  <a:lnTo>
                    <a:pt x="1159" y="1282"/>
                  </a:lnTo>
                  <a:lnTo>
                    <a:pt x="1160" y="1282"/>
                  </a:lnTo>
                  <a:lnTo>
                    <a:pt x="1160" y="1282"/>
                  </a:lnTo>
                  <a:lnTo>
                    <a:pt x="1160" y="1282"/>
                  </a:lnTo>
                  <a:lnTo>
                    <a:pt x="1161" y="1282"/>
                  </a:lnTo>
                  <a:lnTo>
                    <a:pt x="1161" y="1282"/>
                  </a:lnTo>
                  <a:lnTo>
                    <a:pt x="1161" y="1282"/>
                  </a:lnTo>
                  <a:lnTo>
                    <a:pt x="1162" y="1282"/>
                  </a:lnTo>
                  <a:lnTo>
                    <a:pt x="1162" y="1282"/>
                  </a:lnTo>
                  <a:lnTo>
                    <a:pt x="1162" y="1282"/>
                  </a:lnTo>
                  <a:lnTo>
                    <a:pt x="1162" y="1282"/>
                  </a:lnTo>
                  <a:lnTo>
                    <a:pt x="1163" y="1282"/>
                  </a:lnTo>
                  <a:lnTo>
                    <a:pt x="1163" y="1282"/>
                  </a:lnTo>
                  <a:lnTo>
                    <a:pt x="1163" y="1282"/>
                  </a:lnTo>
                  <a:lnTo>
                    <a:pt x="1164" y="1282"/>
                  </a:lnTo>
                  <a:lnTo>
                    <a:pt x="1164" y="1282"/>
                  </a:lnTo>
                  <a:lnTo>
                    <a:pt x="1164" y="1282"/>
                  </a:lnTo>
                  <a:lnTo>
                    <a:pt x="1165" y="1282"/>
                  </a:lnTo>
                  <a:lnTo>
                    <a:pt x="1165" y="1282"/>
                  </a:lnTo>
                  <a:lnTo>
                    <a:pt x="1165" y="1282"/>
                  </a:lnTo>
                  <a:lnTo>
                    <a:pt x="1166" y="1282"/>
                  </a:lnTo>
                  <a:lnTo>
                    <a:pt x="1166" y="1282"/>
                  </a:lnTo>
                  <a:lnTo>
                    <a:pt x="1166" y="1282"/>
                  </a:lnTo>
                  <a:lnTo>
                    <a:pt x="1166" y="1282"/>
                  </a:lnTo>
                  <a:lnTo>
                    <a:pt x="1167" y="1282"/>
                  </a:lnTo>
                  <a:lnTo>
                    <a:pt x="1167" y="1282"/>
                  </a:lnTo>
                  <a:lnTo>
                    <a:pt x="1167" y="1282"/>
                  </a:lnTo>
                  <a:lnTo>
                    <a:pt x="1168" y="1282"/>
                  </a:lnTo>
                  <a:lnTo>
                    <a:pt x="1168" y="1282"/>
                  </a:lnTo>
                  <a:lnTo>
                    <a:pt x="1168" y="1282"/>
                  </a:lnTo>
                  <a:lnTo>
                    <a:pt x="1169" y="1282"/>
                  </a:lnTo>
                  <a:lnTo>
                    <a:pt x="1169" y="1282"/>
                  </a:lnTo>
                  <a:lnTo>
                    <a:pt x="1169" y="1282"/>
                  </a:lnTo>
                  <a:lnTo>
                    <a:pt x="1170" y="1282"/>
                  </a:lnTo>
                  <a:lnTo>
                    <a:pt x="1170" y="1282"/>
                  </a:lnTo>
                  <a:lnTo>
                    <a:pt x="1170" y="1282"/>
                  </a:lnTo>
                  <a:lnTo>
                    <a:pt x="1171" y="1282"/>
                  </a:lnTo>
                  <a:lnTo>
                    <a:pt x="1171" y="1282"/>
                  </a:lnTo>
                  <a:lnTo>
                    <a:pt x="1171" y="1282"/>
                  </a:lnTo>
                  <a:lnTo>
                    <a:pt x="1171" y="1282"/>
                  </a:lnTo>
                  <a:lnTo>
                    <a:pt x="1172" y="1282"/>
                  </a:lnTo>
                  <a:lnTo>
                    <a:pt x="1172" y="1282"/>
                  </a:lnTo>
                  <a:lnTo>
                    <a:pt x="1172" y="1282"/>
                  </a:lnTo>
                  <a:lnTo>
                    <a:pt x="1173" y="1282"/>
                  </a:lnTo>
                  <a:lnTo>
                    <a:pt x="1173" y="1282"/>
                  </a:lnTo>
                  <a:lnTo>
                    <a:pt x="1173" y="1282"/>
                  </a:lnTo>
                  <a:lnTo>
                    <a:pt x="1173" y="1282"/>
                  </a:lnTo>
                  <a:lnTo>
                    <a:pt x="1174" y="1282"/>
                  </a:lnTo>
                  <a:lnTo>
                    <a:pt x="1174" y="1282"/>
                  </a:lnTo>
                  <a:lnTo>
                    <a:pt x="1175" y="1282"/>
                  </a:lnTo>
                  <a:lnTo>
                    <a:pt x="1175" y="1282"/>
                  </a:lnTo>
                  <a:lnTo>
                    <a:pt x="1175" y="1282"/>
                  </a:lnTo>
                  <a:lnTo>
                    <a:pt x="1176" y="1282"/>
                  </a:lnTo>
                  <a:lnTo>
                    <a:pt x="1176" y="1282"/>
                  </a:lnTo>
                  <a:lnTo>
                    <a:pt x="1176" y="1282"/>
                  </a:lnTo>
                  <a:lnTo>
                    <a:pt x="1176" y="1282"/>
                  </a:lnTo>
                  <a:lnTo>
                    <a:pt x="1177" y="1282"/>
                  </a:lnTo>
                  <a:lnTo>
                    <a:pt x="1177" y="1282"/>
                  </a:lnTo>
                  <a:lnTo>
                    <a:pt x="1177" y="1282"/>
                  </a:lnTo>
                  <a:lnTo>
                    <a:pt x="1178" y="1282"/>
                  </a:lnTo>
                  <a:lnTo>
                    <a:pt x="1178" y="1282"/>
                  </a:lnTo>
                  <a:lnTo>
                    <a:pt x="1178" y="1282"/>
                  </a:lnTo>
                  <a:lnTo>
                    <a:pt x="1179" y="1282"/>
                  </a:lnTo>
                  <a:lnTo>
                    <a:pt x="1179" y="1282"/>
                  </a:lnTo>
                  <a:lnTo>
                    <a:pt x="1179" y="1282"/>
                  </a:lnTo>
                  <a:lnTo>
                    <a:pt x="1180" y="1282"/>
                  </a:lnTo>
                  <a:lnTo>
                    <a:pt x="1180" y="1282"/>
                  </a:lnTo>
                  <a:lnTo>
                    <a:pt x="1180" y="1282"/>
                  </a:lnTo>
                  <a:lnTo>
                    <a:pt x="1180" y="1282"/>
                  </a:lnTo>
                  <a:lnTo>
                    <a:pt x="1181" y="1282"/>
                  </a:lnTo>
                  <a:lnTo>
                    <a:pt x="1181" y="1282"/>
                  </a:lnTo>
                  <a:lnTo>
                    <a:pt x="1181" y="1282"/>
                  </a:lnTo>
                  <a:lnTo>
                    <a:pt x="1182" y="1282"/>
                  </a:lnTo>
                  <a:lnTo>
                    <a:pt x="1182" y="1282"/>
                  </a:lnTo>
                  <a:lnTo>
                    <a:pt x="1182" y="1282"/>
                  </a:lnTo>
                  <a:lnTo>
                    <a:pt x="1183" y="1282"/>
                  </a:lnTo>
                  <a:lnTo>
                    <a:pt x="1183" y="1282"/>
                  </a:lnTo>
                  <a:lnTo>
                    <a:pt x="1183" y="1282"/>
                  </a:lnTo>
                  <a:lnTo>
                    <a:pt x="1184" y="1282"/>
                  </a:lnTo>
                  <a:lnTo>
                    <a:pt x="1184" y="1282"/>
                  </a:lnTo>
                  <a:lnTo>
                    <a:pt x="1184" y="1282"/>
                  </a:lnTo>
                  <a:lnTo>
                    <a:pt x="1185" y="1282"/>
                  </a:lnTo>
                  <a:lnTo>
                    <a:pt x="1185" y="1282"/>
                  </a:lnTo>
                  <a:lnTo>
                    <a:pt x="1185" y="1282"/>
                  </a:lnTo>
                  <a:lnTo>
                    <a:pt x="1185" y="1282"/>
                  </a:lnTo>
                  <a:lnTo>
                    <a:pt x="1186" y="1282"/>
                  </a:lnTo>
                  <a:lnTo>
                    <a:pt x="1186" y="1282"/>
                  </a:lnTo>
                  <a:lnTo>
                    <a:pt x="1186" y="1282"/>
                  </a:lnTo>
                  <a:lnTo>
                    <a:pt x="1187" y="1282"/>
                  </a:lnTo>
                  <a:lnTo>
                    <a:pt x="1187" y="1282"/>
                  </a:lnTo>
                  <a:lnTo>
                    <a:pt x="1187" y="1282"/>
                  </a:lnTo>
                  <a:lnTo>
                    <a:pt x="1188" y="1282"/>
                  </a:lnTo>
                  <a:lnTo>
                    <a:pt x="1188" y="1282"/>
                  </a:lnTo>
                  <a:lnTo>
                    <a:pt x="1188" y="1282"/>
                  </a:lnTo>
                  <a:lnTo>
                    <a:pt x="1189" y="1282"/>
                  </a:lnTo>
                  <a:lnTo>
                    <a:pt x="1189" y="1282"/>
                  </a:lnTo>
                  <a:lnTo>
                    <a:pt x="1189" y="1282"/>
                  </a:lnTo>
                  <a:lnTo>
                    <a:pt x="1190" y="1282"/>
                  </a:lnTo>
                  <a:lnTo>
                    <a:pt x="1190" y="1282"/>
                  </a:lnTo>
                  <a:lnTo>
                    <a:pt x="1190" y="1282"/>
                  </a:lnTo>
                  <a:lnTo>
                    <a:pt x="1190" y="1282"/>
                  </a:lnTo>
                  <a:lnTo>
                    <a:pt x="1191" y="1282"/>
                  </a:lnTo>
                  <a:lnTo>
                    <a:pt x="1191" y="1282"/>
                  </a:lnTo>
                  <a:lnTo>
                    <a:pt x="1191" y="1282"/>
                  </a:lnTo>
                  <a:lnTo>
                    <a:pt x="1192" y="1282"/>
                  </a:lnTo>
                  <a:lnTo>
                    <a:pt x="1192" y="1282"/>
                  </a:lnTo>
                  <a:lnTo>
                    <a:pt x="1192" y="1282"/>
                  </a:lnTo>
                  <a:lnTo>
                    <a:pt x="1193" y="1282"/>
                  </a:lnTo>
                  <a:lnTo>
                    <a:pt x="1193" y="1282"/>
                  </a:lnTo>
                  <a:lnTo>
                    <a:pt x="1193" y="1282"/>
                  </a:lnTo>
                  <a:lnTo>
                    <a:pt x="1194" y="1282"/>
                  </a:lnTo>
                  <a:lnTo>
                    <a:pt x="1194" y="1282"/>
                  </a:lnTo>
                  <a:lnTo>
                    <a:pt x="1194" y="1282"/>
                  </a:lnTo>
                  <a:lnTo>
                    <a:pt x="1194" y="1282"/>
                  </a:lnTo>
                  <a:lnTo>
                    <a:pt x="1195" y="1282"/>
                  </a:lnTo>
                  <a:lnTo>
                    <a:pt x="1195" y="1282"/>
                  </a:lnTo>
                  <a:lnTo>
                    <a:pt x="1195" y="1282"/>
                  </a:lnTo>
                  <a:lnTo>
                    <a:pt x="1196" y="1282"/>
                  </a:lnTo>
                  <a:lnTo>
                    <a:pt x="1196" y="1282"/>
                  </a:lnTo>
                  <a:lnTo>
                    <a:pt x="1196" y="1282"/>
                  </a:lnTo>
                  <a:lnTo>
                    <a:pt x="1196" y="1282"/>
                  </a:lnTo>
                  <a:lnTo>
                    <a:pt x="1197" y="1282"/>
                  </a:lnTo>
                  <a:lnTo>
                    <a:pt x="1197" y="1282"/>
                  </a:lnTo>
                  <a:lnTo>
                    <a:pt x="1198" y="1282"/>
                  </a:lnTo>
                  <a:lnTo>
                    <a:pt x="1198" y="1282"/>
                  </a:lnTo>
                  <a:lnTo>
                    <a:pt x="1198" y="1282"/>
                  </a:lnTo>
                  <a:lnTo>
                    <a:pt x="1199" y="1282"/>
                  </a:lnTo>
                  <a:lnTo>
                    <a:pt x="1199" y="1282"/>
                  </a:lnTo>
                  <a:lnTo>
                    <a:pt x="1199" y="1282"/>
                  </a:lnTo>
                  <a:lnTo>
                    <a:pt x="1199" y="1282"/>
                  </a:lnTo>
                  <a:lnTo>
                    <a:pt x="1200" y="1282"/>
                  </a:lnTo>
                  <a:lnTo>
                    <a:pt x="1200" y="1282"/>
                  </a:lnTo>
                  <a:lnTo>
                    <a:pt x="1200" y="1282"/>
                  </a:lnTo>
                  <a:lnTo>
                    <a:pt x="1201" y="1282"/>
                  </a:lnTo>
                  <a:lnTo>
                    <a:pt x="1201" y="1282"/>
                  </a:lnTo>
                  <a:lnTo>
                    <a:pt x="1201" y="1282"/>
                  </a:lnTo>
                  <a:lnTo>
                    <a:pt x="1202" y="1282"/>
                  </a:lnTo>
                  <a:lnTo>
                    <a:pt x="1202" y="1282"/>
                  </a:lnTo>
                  <a:lnTo>
                    <a:pt x="1202" y="1282"/>
                  </a:lnTo>
                  <a:lnTo>
                    <a:pt x="1203" y="1282"/>
                  </a:lnTo>
                  <a:lnTo>
                    <a:pt x="1203" y="1282"/>
                  </a:lnTo>
                  <a:lnTo>
                    <a:pt x="1203" y="1282"/>
                  </a:lnTo>
                  <a:lnTo>
                    <a:pt x="1204" y="1282"/>
                  </a:lnTo>
                  <a:lnTo>
                    <a:pt x="1204" y="1282"/>
                  </a:lnTo>
                  <a:lnTo>
                    <a:pt x="1204" y="1282"/>
                  </a:lnTo>
                  <a:lnTo>
                    <a:pt x="1204" y="1282"/>
                  </a:lnTo>
                  <a:lnTo>
                    <a:pt x="1205" y="1282"/>
                  </a:lnTo>
                  <a:lnTo>
                    <a:pt x="1205" y="1282"/>
                  </a:lnTo>
                  <a:lnTo>
                    <a:pt x="1205" y="1282"/>
                  </a:lnTo>
                  <a:lnTo>
                    <a:pt x="1206" y="1282"/>
                  </a:lnTo>
                  <a:lnTo>
                    <a:pt x="1206" y="1282"/>
                  </a:lnTo>
                  <a:lnTo>
                    <a:pt x="1206" y="1282"/>
                  </a:lnTo>
                  <a:lnTo>
                    <a:pt x="1207" y="1282"/>
                  </a:lnTo>
                  <a:lnTo>
                    <a:pt x="1207" y="1282"/>
                  </a:lnTo>
                  <a:lnTo>
                    <a:pt x="1207" y="1282"/>
                  </a:lnTo>
                  <a:lnTo>
                    <a:pt x="1208" y="1282"/>
                  </a:lnTo>
                  <a:lnTo>
                    <a:pt x="1208" y="1282"/>
                  </a:lnTo>
                  <a:lnTo>
                    <a:pt x="1208" y="1282"/>
                  </a:lnTo>
                  <a:lnTo>
                    <a:pt x="1208" y="1282"/>
                  </a:lnTo>
                  <a:lnTo>
                    <a:pt x="1209" y="1282"/>
                  </a:lnTo>
                  <a:lnTo>
                    <a:pt x="1209" y="1282"/>
                  </a:lnTo>
                  <a:lnTo>
                    <a:pt x="1209" y="1282"/>
                  </a:lnTo>
                  <a:lnTo>
                    <a:pt x="1210" y="1282"/>
                  </a:lnTo>
                  <a:lnTo>
                    <a:pt x="1210" y="1282"/>
                  </a:lnTo>
                  <a:lnTo>
                    <a:pt x="1210" y="1282"/>
                  </a:lnTo>
                  <a:lnTo>
                    <a:pt x="1211" y="1282"/>
                  </a:lnTo>
                  <a:lnTo>
                    <a:pt x="1211" y="1282"/>
                  </a:lnTo>
                  <a:lnTo>
                    <a:pt x="1211" y="1282"/>
                  </a:lnTo>
                  <a:lnTo>
                    <a:pt x="1212" y="1282"/>
                  </a:lnTo>
                  <a:lnTo>
                    <a:pt x="1212" y="1282"/>
                  </a:lnTo>
                  <a:lnTo>
                    <a:pt x="1212" y="1282"/>
                  </a:lnTo>
                  <a:lnTo>
                    <a:pt x="1213" y="1282"/>
                  </a:lnTo>
                  <a:lnTo>
                    <a:pt x="1213" y="1282"/>
                  </a:lnTo>
                  <a:lnTo>
                    <a:pt x="1213" y="1282"/>
                  </a:lnTo>
                  <a:lnTo>
                    <a:pt x="1213" y="1282"/>
                  </a:lnTo>
                  <a:lnTo>
                    <a:pt x="1214" y="1282"/>
                  </a:lnTo>
                  <a:lnTo>
                    <a:pt x="1214" y="1282"/>
                  </a:lnTo>
                  <a:lnTo>
                    <a:pt x="1214" y="1282"/>
                  </a:lnTo>
                  <a:lnTo>
                    <a:pt x="1215" y="1282"/>
                  </a:lnTo>
                  <a:lnTo>
                    <a:pt x="1215" y="1282"/>
                  </a:lnTo>
                  <a:lnTo>
                    <a:pt x="1215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6" y="1282"/>
                  </a:lnTo>
                  <a:lnTo>
                    <a:pt x="1217" y="1282"/>
                  </a:lnTo>
                  <a:lnTo>
                    <a:pt x="1217" y="1282"/>
                  </a:lnTo>
                  <a:lnTo>
                    <a:pt x="1217" y="1282"/>
                  </a:lnTo>
                  <a:lnTo>
                    <a:pt x="1218" y="1282"/>
                  </a:lnTo>
                  <a:lnTo>
                    <a:pt x="1218" y="1282"/>
                  </a:lnTo>
                  <a:lnTo>
                    <a:pt x="1218" y="1282"/>
                  </a:lnTo>
                  <a:lnTo>
                    <a:pt x="1218" y="1282"/>
                  </a:lnTo>
                  <a:lnTo>
                    <a:pt x="1219" y="1282"/>
                  </a:lnTo>
                  <a:lnTo>
                    <a:pt x="1219" y="1282"/>
                  </a:lnTo>
                  <a:lnTo>
                    <a:pt x="1219" y="1282"/>
                  </a:lnTo>
                  <a:lnTo>
                    <a:pt x="1220" y="1282"/>
                  </a:lnTo>
                  <a:lnTo>
                    <a:pt x="1220" y="1282"/>
                  </a:lnTo>
                  <a:lnTo>
                    <a:pt x="1220" y="1282"/>
                  </a:lnTo>
                  <a:lnTo>
                    <a:pt x="1221" y="1282"/>
                  </a:lnTo>
                  <a:lnTo>
                    <a:pt x="1221" y="1282"/>
                  </a:lnTo>
                  <a:lnTo>
                    <a:pt x="1221" y="1282"/>
                  </a:lnTo>
                  <a:lnTo>
                    <a:pt x="1222" y="1282"/>
                  </a:lnTo>
                  <a:lnTo>
                    <a:pt x="1222" y="1282"/>
                  </a:lnTo>
                  <a:lnTo>
                    <a:pt x="1222" y="1282"/>
                  </a:lnTo>
                  <a:lnTo>
                    <a:pt x="1222" y="1282"/>
                  </a:lnTo>
                  <a:lnTo>
                    <a:pt x="1223" y="1282"/>
                  </a:lnTo>
                  <a:lnTo>
                    <a:pt x="1223" y="1282"/>
                  </a:lnTo>
                  <a:lnTo>
                    <a:pt x="1223" y="1282"/>
                  </a:lnTo>
                  <a:lnTo>
                    <a:pt x="1224" y="1282"/>
                  </a:lnTo>
                  <a:lnTo>
                    <a:pt x="1224" y="1282"/>
                  </a:lnTo>
                  <a:lnTo>
                    <a:pt x="1224" y="1282"/>
                  </a:lnTo>
                  <a:lnTo>
                    <a:pt x="1224" y="1282"/>
                  </a:lnTo>
                  <a:lnTo>
                    <a:pt x="1225" y="1282"/>
                  </a:lnTo>
                  <a:lnTo>
                    <a:pt x="1225" y="1282"/>
                  </a:lnTo>
                  <a:lnTo>
                    <a:pt x="1226" y="1282"/>
                  </a:lnTo>
                  <a:lnTo>
                    <a:pt x="1226" y="1282"/>
                  </a:lnTo>
                  <a:lnTo>
                    <a:pt x="1226" y="1282"/>
                  </a:lnTo>
                  <a:lnTo>
                    <a:pt x="1227" y="1282"/>
                  </a:lnTo>
                  <a:lnTo>
                    <a:pt x="1227" y="1282"/>
                  </a:lnTo>
                  <a:lnTo>
                    <a:pt x="1227" y="1282"/>
                  </a:lnTo>
                  <a:lnTo>
                    <a:pt x="1227" y="1282"/>
                  </a:lnTo>
                  <a:lnTo>
                    <a:pt x="1228" y="1282"/>
                  </a:lnTo>
                  <a:lnTo>
                    <a:pt x="1228" y="1282"/>
                  </a:lnTo>
                  <a:lnTo>
                    <a:pt x="1228" y="1282"/>
                  </a:lnTo>
                  <a:lnTo>
                    <a:pt x="1229" y="1282"/>
                  </a:lnTo>
                  <a:lnTo>
                    <a:pt x="1229" y="1282"/>
                  </a:lnTo>
                  <a:lnTo>
                    <a:pt x="1229" y="1282"/>
                  </a:lnTo>
                  <a:lnTo>
                    <a:pt x="1230" y="1282"/>
                  </a:lnTo>
                  <a:lnTo>
                    <a:pt x="1230" y="1282"/>
                  </a:lnTo>
                  <a:lnTo>
                    <a:pt x="1230" y="1282"/>
                  </a:lnTo>
                  <a:lnTo>
                    <a:pt x="1231" y="1282"/>
                  </a:lnTo>
                  <a:lnTo>
                    <a:pt x="1231" y="1282"/>
                  </a:lnTo>
                  <a:lnTo>
                    <a:pt x="1231" y="1282"/>
                  </a:lnTo>
                  <a:lnTo>
                    <a:pt x="1232" y="1282"/>
                  </a:lnTo>
                  <a:lnTo>
                    <a:pt x="1232" y="1282"/>
                  </a:lnTo>
                  <a:lnTo>
                    <a:pt x="1232" y="1282"/>
                  </a:lnTo>
                  <a:lnTo>
                    <a:pt x="1232" y="1282"/>
                  </a:lnTo>
                  <a:lnTo>
                    <a:pt x="1233" y="1282"/>
                  </a:lnTo>
                  <a:lnTo>
                    <a:pt x="1233" y="1282"/>
                  </a:lnTo>
                  <a:lnTo>
                    <a:pt x="1233" y="1282"/>
                  </a:lnTo>
                  <a:lnTo>
                    <a:pt x="1234" y="1282"/>
                  </a:lnTo>
                  <a:lnTo>
                    <a:pt x="1234" y="1282"/>
                  </a:lnTo>
                  <a:lnTo>
                    <a:pt x="1234" y="1282"/>
                  </a:lnTo>
                  <a:lnTo>
                    <a:pt x="1235" y="1282"/>
                  </a:lnTo>
                  <a:lnTo>
                    <a:pt x="1235" y="1282"/>
                  </a:lnTo>
                  <a:lnTo>
                    <a:pt x="1235" y="1282"/>
                  </a:lnTo>
                  <a:lnTo>
                    <a:pt x="1236" y="1282"/>
                  </a:lnTo>
                  <a:lnTo>
                    <a:pt x="1236" y="1282"/>
                  </a:lnTo>
                  <a:lnTo>
                    <a:pt x="1236" y="1282"/>
                  </a:lnTo>
                  <a:lnTo>
                    <a:pt x="1236" y="1282"/>
                  </a:lnTo>
                  <a:lnTo>
                    <a:pt x="1237" y="1282"/>
                  </a:lnTo>
                  <a:lnTo>
                    <a:pt x="1237" y="1282"/>
                  </a:lnTo>
                  <a:lnTo>
                    <a:pt x="1237" y="1282"/>
                  </a:lnTo>
                  <a:lnTo>
                    <a:pt x="1238" y="1282"/>
                  </a:lnTo>
                  <a:lnTo>
                    <a:pt x="1238" y="1282"/>
                  </a:lnTo>
                  <a:lnTo>
                    <a:pt x="1238" y="1282"/>
                  </a:lnTo>
                  <a:lnTo>
                    <a:pt x="1239" y="1282"/>
                  </a:lnTo>
                  <a:lnTo>
                    <a:pt x="1239" y="1282"/>
                  </a:lnTo>
                  <a:lnTo>
                    <a:pt x="1239" y="1282"/>
                  </a:lnTo>
                  <a:lnTo>
                    <a:pt x="1240" y="1282"/>
                  </a:lnTo>
                  <a:lnTo>
                    <a:pt x="1240" y="1282"/>
                  </a:lnTo>
                  <a:lnTo>
                    <a:pt x="1240" y="1282"/>
                  </a:lnTo>
                  <a:lnTo>
                    <a:pt x="1241" y="1282"/>
                  </a:lnTo>
                  <a:lnTo>
                    <a:pt x="1241" y="1282"/>
                  </a:lnTo>
                  <a:lnTo>
                    <a:pt x="1241" y="1282"/>
                  </a:lnTo>
                  <a:lnTo>
                    <a:pt x="1241" y="1282"/>
                  </a:lnTo>
                  <a:lnTo>
                    <a:pt x="1242" y="1282"/>
                  </a:lnTo>
                  <a:lnTo>
                    <a:pt x="1242" y="1282"/>
                  </a:lnTo>
                  <a:lnTo>
                    <a:pt x="1242" y="1282"/>
                  </a:lnTo>
                  <a:lnTo>
                    <a:pt x="1243" y="1282"/>
                  </a:lnTo>
                  <a:lnTo>
                    <a:pt x="1243" y="1282"/>
                  </a:lnTo>
                  <a:lnTo>
                    <a:pt x="1243" y="1282"/>
                  </a:lnTo>
                  <a:lnTo>
                    <a:pt x="1244" y="1282"/>
                  </a:lnTo>
                  <a:lnTo>
                    <a:pt x="1244" y="1282"/>
                  </a:lnTo>
                  <a:lnTo>
                    <a:pt x="1244" y="1282"/>
                  </a:lnTo>
                  <a:lnTo>
                    <a:pt x="1245" y="1282"/>
                  </a:lnTo>
                  <a:lnTo>
                    <a:pt x="1245" y="1282"/>
                  </a:lnTo>
                  <a:lnTo>
                    <a:pt x="1245" y="1282"/>
                  </a:lnTo>
                  <a:lnTo>
                    <a:pt x="1246" y="1282"/>
                  </a:lnTo>
                  <a:lnTo>
                    <a:pt x="1246" y="1282"/>
                  </a:lnTo>
                  <a:lnTo>
                    <a:pt x="1246" y="1282"/>
                  </a:lnTo>
                  <a:lnTo>
                    <a:pt x="1246" y="1282"/>
                  </a:lnTo>
                  <a:lnTo>
                    <a:pt x="1247" y="1282"/>
                  </a:lnTo>
                  <a:lnTo>
                    <a:pt x="1247" y="1282"/>
                  </a:lnTo>
                  <a:lnTo>
                    <a:pt x="1247" y="1282"/>
                  </a:lnTo>
                  <a:lnTo>
                    <a:pt x="1247" y="1282"/>
                  </a:lnTo>
                  <a:lnTo>
                    <a:pt x="1248" y="1282"/>
                  </a:lnTo>
                  <a:lnTo>
                    <a:pt x="1248" y="1282"/>
                  </a:lnTo>
                  <a:lnTo>
                    <a:pt x="1249" y="1282"/>
                  </a:lnTo>
                  <a:lnTo>
                    <a:pt x="1249" y="1282"/>
                  </a:lnTo>
                  <a:lnTo>
                    <a:pt x="1249" y="1282"/>
                  </a:lnTo>
                  <a:lnTo>
                    <a:pt x="1250" y="1282"/>
                  </a:lnTo>
                  <a:lnTo>
                    <a:pt x="1250" y="1282"/>
                  </a:lnTo>
                  <a:lnTo>
                    <a:pt x="1250" y="1282"/>
                  </a:lnTo>
                  <a:lnTo>
                    <a:pt x="1250" y="1282"/>
                  </a:lnTo>
                  <a:lnTo>
                    <a:pt x="1251" y="1282"/>
                  </a:lnTo>
                  <a:lnTo>
                    <a:pt x="1251" y="1282"/>
                  </a:lnTo>
                  <a:lnTo>
                    <a:pt x="1251" y="1282"/>
                  </a:lnTo>
                  <a:lnTo>
                    <a:pt x="1252" y="1282"/>
                  </a:lnTo>
                  <a:lnTo>
                    <a:pt x="1252" y="1282"/>
                  </a:lnTo>
                  <a:lnTo>
                    <a:pt x="1252" y="1282"/>
                  </a:lnTo>
                  <a:lnTo>
                    <a:pt x="1253" y="1282"/>
                  </a:lnTo>
                  <a:lnTo>
                    <a:pt x="1253" y="1282"/>
                  </a:lnTo>
                  <a:lnTo>
                    <a:pt x="1253" y="1282"/>
                  </a:lnTo>
                  <a:lnTo>
                    <a:pt x="1254" y="1282"/>
                  </a:lnTo>
                  <a:lnTo>
                    <a:pt x="1254" y="1282"/>
                  </a:lnTo>
                  <a:lnTo>
                    <a:pt x="1254" y="1282"/>
                  </a:lnTo>
                  <a:lnTo>
                    <a:pt x="1255" y="1282"/>
                  </a:lnTo>
                  <a:lnTo>
                    <a:pt x="1255" y="1282"/>
                  </a:lnTo>
                  <a:lnTo>
                    <a:pt x="1255" y="1282"/>
                  </a:lnTo>
                  <a:lnTo>
                    <a:pt x="1255" y="1282"/>
                  </a:lnTo>
                  <a:lnTo>
                    <a:pt x="1256" y="1282"/>
                  </a:lnTo>
                  <a:lnTo>
                    <a:pt x="1256" y="1282"/>
                  </a:lnTo>
                  <a:lnTo>
                    <a:pt x="1256" y="1282"/>
                  </a:lnTo>
                  <a:lnTo>
                    <a:pt x="1257" y="1282"/>
                  </a:lnTo>
                  <a:lnTo>
                    <a:pt x="1257" y="1282"/>
                  </a:lnTo>
                  <a:lnTo>
                    <a:pt x="1257" y="1282"/>
                  </a:lnTo>
                  <a:lnTo>
                    <a:pt x="1258" y="1282"/>
                  </a:lnTo>
                  <a:lnTo>
                    <a:pt x="1258" y="1282"/>
                  </a:lnTo>
                  <a:lnTo>
                    <a:pt x="1258" y="1282"/>
                  </a:lnTo>
                  <a:lnTo>
                    <a:pt x="1259" y="1282"/>
                  </a:lnTo>
                  <a:lnTo>
                    <a:pt x="1259" y="1282"/>
                  </a:lnTo>
                  <a:lnTo>
                    <a:pt x="1259" y="1282"/>
                  </a:lnTo>
                  <a:lnTo>
                    <a:pt x="1260" y="1282"/>
                  </a:lnTo>
                  <a:lnTo>
                    <a:pt x="1260" y="1282"/>
                  </a:lnTo>
                  <a:lnTo>
                    <a:pt x="1260" y="1282"/>
                  </a:lnTo>
                  <a:lnTo>
                    <a:pt x="1260" y="1282"/>
                  </a:lnTo>
                  <a:lnTo>
                    <a:pt x="1261" y="1282"/>
                  </a:lnTo>
                  <a:lnTo>
                    <a:pt x="1261" y="1282"/>
                  </a:lnTo>
                  <a:lnTo>
                    <a:pt x="1261" y="1282"/>
                  </a:lnTo>
                  <a:lnTo>
                    <a:pt x="1262" y="1282"/>
                  </a:lnTo>
                  <a:lnTo>
                    <a:pt x="1262" y="1282"/>
                  </a:lnTo>
                  <a:lnTo>
                    <a:pt x="1262" y="1282"/>
                  </a:lnTo>
                  <a:lnTo>
                    <a:pt x="1263" y="1282"/>
                  </a:lnTo>
                  <a:lnTo>
                    <a:pt x="1263" y="1282"/>
                  </a:lnTo>
                  <a:lnTo>
                    <a:pt x="1263" y="1282"/>
                  </a:lnTo>
                  <a:lnTo>
                    <a:pt x="1264" y="1282"/>
                  </a:lnTo>
                  <a:lnTo>
                    <a:pt x="1264" y="1282"/>
                  </a:lnTo>
                  <a:lnTo>
                    <a:pt x="1264" y="1282"/>
                  </a:lnTo>
                  <a:lnTo>
                    <a:pt x="1264" y="1282"/>
                  </a:lnTo>
                  <a:lnTo>
                    <a:pt x="1265" y="1282"/>
                  </a:lnTo>
                  <a:lnTo>
                    <a:pt x="1265" y="1282"/>
                  </a:lnTo>
                  <a:lnTo>
                    <a:pt x="1265" y="1282"/>
                  </a:lnTo>
                  <a:lnTo>
                    <a:pt x="1266" y="1282"/>
                  </a:lnTo>
                  <a:lnTo>
                    <a:pt x="1266" y="1282"/>
                  </a:lnTo>
                  <a:lnTo>
                    <a:pt x="1266" y="1282"/>
                  </a:lnTo>
                  <a:lnTo>
                    <a:pt x="1267" y="1282"/>
                  </a:lnTo>
                  <a:lnTo>
                    <a:pt x="1267" y="1282"/>
                  </a:lnTo>
                  <a:lnTo>
                    <a:pt x="1267" y="1282"/>
                  </a:lnTo>
                  <a:lnTo>
                    <a:pt x="1268" y="1282"/>
                  </a:lnTo>
                  <a:lnTo>
                    <a:pt x="1268" y="1282"/>
                  </a:lnTo>
                  <a:lnTo>
                    <a:pt x="1268" y="1282"/>
                  </a:lnTo>
                  <a:lnTo>
                    <a:pt x="1269" y="1282"/>
                  </a:lnTo>
                  <a:lnTo>
                    <a:pt x="1269" y="1282"/>
                  </a:lnTo>
                  <a:lnTo>
                    <a:pt x="1269" y="1282"/>
                  </a:lnTo>
                  <a:lnTo>
                    <a:pt x="1269" y="1282"/>
                  </a:lnTo>
                  <a:lnTo>
                    <a:pt x="1270" y="1282"/>
                  </a:lnTo>
                  <a:lnTo>
                    <a:pt x="1270" y="1282"/>
                  </a:lnTo>
                  <a:lnTo>
                    <a:pt x="1270" y="1282"/>
                  </a:lnTo>
                  <a:lnTo>
                    <a:pt x="1271" y="1282"/>
                  </a:lnTo>
                  <a:lnTo>
                    <a:pt x="1271" y="1282"/>
                  </a:lnTo>
                  <a:lnTo>
                    <a:pt x="1271" y="1282"/>
                  </a:lnTo>
                  <a:lnTo>
                    <a:pt x="1272" y="1282"/>
                  </a:lnTo>
                  <a:lnTo>
                    <a:pt x="1272" y="1282"/>
                  </a:lnTo>
                  <a:lnTo>
                    <a:pt x="1272" y="1282"/>
                  </a:lnTo>
                  <a:lnTo>
                    <a:pt x="1273" y="1282"/>
                  </a:lnTo>
                  <a:lnTo>
                    <a:pt x="1273" y="1282"/>
                  </a:lnTo>
                  <a:lnTo>
                    <a:pt x="1273" y="1282"/>
                  </a:lnTo>
                  <a:lnTo>
                    <a:pt x="1274" y="1282"/>
                  </a:lnTo>
                  <a:lnTo>
                    <a:pt x="1274" y="1282"/>
                  </a:lnTo>
                  <a:lnTo>
                    <a:pt x="1274" y="1282"/>
                  </a:lnTo>
                  <a:lnTo>
                    <a:pt x="1274" y="1282"/>
                  </a:lnTo>
                  <a:lnTo>
                    <a:pt x="1275" y="1282"/>
                  </a:lnTo>
                  <a:lnTo>
                    <a:pt x="1275" y="1282"/>
                  </a:lnTo>
                  <a:lnTo>
                    <a:pt x="1275" y="1282"/>
                  </a:lnTo>
                  <a:lnTo>
                    <a:pt x="1275" y="1282"/>
                  </a:lnTo>
                  <a:lnTo>
                    <a:pt x="1276" y="1282"/>
                  </a:lnTo>
                  <a:lnTo>
                    <a:pt x="1276" y="1282"/>
                  </a:lnTo>
                  <a:lnTo>
                    <a:pt x="1277" y="1282"/>
                  </a:lnTo>
                  <a:lnTo>
                    <a:pt x="1277" y="1282"/>
                  </a:lnTo>
                  <a:lnTo>
                    <a:pt x="1277" y="1282"/>
                  </a:lnTo>
                  <a:lnTo>
                    <a:pt x="1278" y="1282"/>
                  </a:lnTo>
                  <a:lnTo>
                    <a:pt x="1278" y="1282"/>
                  </a:lnTo>
                  <a:lnTo>
                    <a:pt x="1278" y="1282"/>
                  </a:lnTo>
                  <a:lnTo>
                    <a:pt x="1278" y="1282"/>
                  </a:lnTo>
                  <a:lnTo>
                    <a:pt x="1279" y="1282"/>
                  </a:lnTo>
                  <a:lnTo>
                    <a:pt x="1279" y="1282"/>
                  </a:lnTo>
                  <a:lnTo>
                    <a:pt x="1279" y="1282"/>
                  </a:lnTo>
                  <a:lnTo>
                    <a:pt x="1280" y="1282"/>
                  </a:lnTo>
                  <a:lnTo>
                    <a:pt x="1280" y="1282"/>
                  </a:lnTo>
                  <a:lnTo>
                    <a:pt x="1280" y="1282"/>
                  </a:lnTo>
                  <a:lnTo>
                    <a:pt x="1281" y="1282"/>
                  </a:lnTo>
                  <a:lnTo>
                    <a:pt x="1281" y="1282"/>
                  </a:lnTo>
                  <a:lnTo>
                    <a:pt x="1281" y="1282"/>
                  </a:lnTo>
                  <a:lnTo>
                    <a:pt x="1282" y="1282"/>
                  </a:lnTo>
                  <a:lnTo>
                    <a:pt x="1282" y="1282"/>
                  </a:lnTo>
                  <a:lnTo>
                    <a:pt x="1282" y="1282"/>
                  </a:lnTo>
                  <a:lnTo>
                    <a:pt x="1283" y="1282"/>
                  </a:lnTo>
                  <a:lnTo>
                    <a:pt x="1283" y="1282"/>
                  </a:lnTo>
                  <a:lnTo>
                    <a:pt x="1283" y="1282"/>
                  </a:lnTo>
                  <a:lnTo>
                    <a:pt x="1283" y="1282"/>
                  </a:lnTo>
                  <a:lnTo>
                    <a:pt x="1284" y="1282"/>
                  </a:lnTo>
                  <a:lnTo>
                    <a:pt x="1284" y="1282"/>
                  </a:lnTo>
                  <a:lnTo>
                    <a:pt x="1284" y="1282"/>
                  </a:lnTo>
                  <a:lnTo>
                    <a:pt x="1285" y="1282"/>
                  </a:lnTo>
                  <a:lnTo>
                    <a:pt x="1285" y="1282"/>
                  </a:lnTo>
                  <a:lnTo>
                    <a:pt x="1285" y="1282"/>
                  </a:lnTo>
                  <a:lnTo>
                    <a:pt x="1286" y="1282"/>
                  </a:lnTo>
                  <a:lnTo>
                    <a:pt x="1286" y="1282"/>
                  </a:lnTo>
                  <a:lnTo>
                    <a:pt x="1286" y="1282"/>
                  </a:lnTo>
                  <a:lnTo>
                    <a:pt x="1287" y="1282"/>
                  </a:lnTo>
                  <a:lnTo>
                    <a:pt x="1287" y="1282"/>
                  </a:lnTo>
                  <a:lnTo>
                    <a:pt x="1287" y="1282"/>
                  </a:lnTo>
                  <a:lnTo>
                    <a:pt x="1288" y="1282"/>
                  </a:lnTo>
                  <a:lnTo>
                    <a:pt x="1288" y="1282"/>
                  </a:lnTo>
                  <a:lnTo>
                    <a:pt x="1288" y="1282"/>
                  </a:lnTo>
                  <a:lnTo>
                    <a:pt x="1288" y="1282"/>
                  </a:lnTo>
                  <a:lnTo>
                    <a:pt x="1289" y="1282"/>
                  </a:lnTo>
                  <a:lnTo>
                    <a:pt x="1289" y="1282"/>
                  </a:lnTo>
                  <a:lnTo>
                    <a:pt x="1289" y="1282"/>
                  </a:lnTo>
                  <a:lnTo>
                    <a:pt x="1290" y="1282"/>
                  </a:lnTo>
                  <a:lnTo>
                    <a:pt x="1290" y="1282"/>
                  </a:lnTo>
                  <a:lnTo>
                    <a:pt x="1290" y="1282"/>
                  </a:lnTo>
                  <a:lnTo>
                    <a:pt x="1291" y="1282"/>
                  </a:lnTo>
                  <a:lnTo>
                    <a:pt x="1291" y="1282"/>
                  </a:lnTo>
                  <a:lnTo>
                    <a:pt x="1291" y="1282"/>
                  </a:lnTo>
                  <a:lnTo>
                    <a:pt x="1292" y="1282"/>
                  </a:lnTo>
                  <a:lnTo>
                    <a:pt x="1292" y="1282"/>
                  </a:lnTo>
                  <a:lnTo>
                    <a:pt x="1292" y="1282"/>
                  </a:lnTo>
                  <a:lnTo>
                    <a:pt x="1292" y="1282"/>
                  </a:lnTo>
                  <a:lnTo>
                    <a:pt x="1293" y="1282"/>
                  </a:lnTo>
                  <a:lnTo>
                    <a:pt x="1293" y="1282"/>
                  </a:lnTo>
                  <a:lnTo>
                    <a:pt x="1293" y="1282"/>
                  </a:lnTo>
                  <a:lnTo>
                    <a:pt x="1294" y="1282"/>
                  </a:lnTo>
                  <a:lnTo>
                    <a:pt x="1294" y="1282"/>
                  </a:lnTo>
                  <a:lnTo>
                    <a:pt x="1294" y="1282"/>
                  </a:lnTo>
                  <a:lnTo>
                    <a:pt x="1295" y="1282"/>
                  </a:lnTo>
                  <a:lnTo>
                    <a:pt x="1295" y="1282"/>
                  </a:lnTo>
                  <a:lnTo>
                    <a:pt x="1295" y="1282"/>
                  </a:lnTo>
                  <a:lnTo>
                    <a:pt x="1296" y="1282"/>
                  </a:lnTo>
                  <a:lnTo>
                    <a:pt x="1296" y="1282"/>
                  </a:lnTo>
                  <a:lnTo>
                    <a:pt x="1296" y="1282"/>
                  </a:lnTo>
                  <a:lnTo>
                    <a:pt x="1297" y="1282"/>
                  </a:lnTo>
                  <a:lnTo>
                    <a:pt x="1297" y="1282"/>
                  </a:lnTo>
                  <a:lnTo>
                    <a:pt x="1297" y="1282"/>
                  </a:lnTo>
                  <a:lnTo>
                    <a:pt x="1297" y="1282"/>
                  </a:lnTo>
                  <a:lnTo>
                    <a:pt x="1298" y="1282"/>
                  </a:lnTo>
                  <a:lnTo>
                    <a:pt x="1298" y="1282"/>
                  </a:lnTo>
                  <a:lnTo>
                    <a:pt x="1298" y="1282"/>
                  </a:lnTo>
                  <a:lnTo>
                    <a:pt x="1298" y="1282"/>
                  </a:lnTo>
                  <a:lnTo>
                    <a:pt x="1299" y="1282"/>
                  </a:lnTo>
                  <a:lnTo>
                    <a:pt x="1299" y="1282"/>
                  </a:lnTo>
                  <a:lnTo>
                    <a:pt x="1300" y="1282"/>
                  </a:lnTo>
                  <a:lnTo>
                    <a:pt x="1300" y="1282"/>
                  </a:lnTo>
                  <a:lnTo>
                    <a:pt x="1300" y="1282"/>
                  </a:lnTo>
                  <a:lnTo>
                    <a:pt x="1301" y="1282"/>
                  </a:lnTo>
                  <a:lnTo>
                    <a:pt x="1301" y="1282"/>
                  </a:lnTo>
                  <a:lnTo>
                    <a:pt x="1301" y="1282"/>
                  </a:lnTo>
                  <a:lnTo>
                    <a:pt x="1302" y="1282"/>
                  </a:lnTo>
                  <a:lnTo>
                    <a:pt x="1302" y="1282"/>
                  </a:lnTo>
                  <a:lnTo>
                    <a:pt x="1302" y="1282"/>
                  </a:lnTo>
                  <a:lnTo>
                    <a:pt x="1302" y="1282"/>
                  </a:lnTo>
                  <a:lnTo>
                    <a:pt x="1303" y="1282"/>
                  </a:lnTo>
                  <a:lnTo>
                    <a:pt x="1303" y="1282"/>
                  </a:lnTo>
                  <a:lnTo>
                    <a:pt x="1303" y="1282"/>
                  </a:lnTo>
                  <a:lnTo>
                    <a:pt x="1304" y="1282"/>
                  </a:lnTo>
                  <a:lnTo>
                    <a:pt x="1304" y="1282"/>
                  </a:lnTo>
                  <a:lnTo>
                    <a:pt x="1304" y="1282"/>
                  </a:lnTo>
                  <a:lnTo>
                    <a:pt x="1305" y="1282"/>
                  </a:lnTo>
                  <a:lnTo>
                    <a:pt x="1305" y="1282"/>
                  </a:lnTo>
                  <a:lnTo>
                    <a:pt x="1305" y="1282"/>
                  </a:lnTo>
                  <a:lnTo>
                    <a:pt x="1306" y="1282"/>
                  </a:lnTo>
                  <a:lnTo>
                    <a:pt x="1306" y="1282"/>
                  </a:lnTo>
                  <a:lnTo>
                    <a:pt x="1306" y="1282"/>
                  </a:lnTo>
                  <a:lnTo>
                    <a:pt x="1306" y="1282"/>
                  </a:lnTo>
                  <a:lnTo>
                    <a:pt x="1307" y="1282"/>
                  </a:lnTo>
                  <a:lnTo>
                    <a:pt x="1307" y="1282"/>
                  </a:lnTo>
                  <a:lnTo>
                    <a:pt x="1307" y="1282"/>
                  </a:lnTo>
                  <a:lnTo>
                    <a:pt x="1308" y="1282"/>
                  </a:lnTo>
                  <a:lnTo>
                    <a:pt x="1308" y="1282"/>
                  </a:lnTo>
                  <a:lnTo>
                    <a:pt x="1308" y="1282"/>
                  </a:lnTo>
                  <a:lnTo>
                    <a:pt x="1309" y="1282"/>
                  </a:lnTo>
                  <a:lnTo>
                    <a:pt x="1309" y="1282"/>
                  </a:lnTo>
                  <a:lnTo>
                    <a:pt x="1309" y="1282"/>
                  </a:lnTo>
                  <a:lnTo>
                    <a:pt x="1310" y="1282"/>
                  </a:lnTo>
                  <a:lnTo>
                    <a:pt x="1310" y="1282"/>
                  </a:lnTo>
                  <a:lnTo>
                    <a:pt x="1310" y="1282"/>
                  </a:lnTo>
                  <a:lnTo>
                    <a:pt x="1311" y="1282"/>
                  </a:lnTo>
                  <a:lnTo>
                    <a:pt x="1311" y="1282"/>
                  </a:lnTo>
                  <a:lnTo>
                    <a:pt x="1311" y="1282"/>
                  </a:lnTo>
                  <a:lnTo>
                    <a:pt x="1311" y="1282"/>
                  </a:lnTo>
                  <a:lnTo>
                    <a:pt x="1312" y="1282"/>
                  </a:lnTo>
                  <a:lnTo>
                    <a:pt x="1312" y="1282"/>
                  </a:lnTo>
                  <a:lnTo>
                    <a:pt x="1312" y="1282"/>
                  </a:lnTo>
                  <a:lnTo>
                    <a:pt x="1313" y="1282"/>
                  </a:lnTo>
                  <a:lnTo>
                    <a:pt x="1313" y="1282"/>
                  </a:lnTo>
                  <a:lnTo>
                    <a:pt x="1313" y="1282"/>
                  </a:lnTo>
                  <a:lnTo>
                    <a:pt x="1314" y="1282"/>
                  </a:lnTo>
                  <a:lnTo>
                    <a:pt x="1314" y="1282"/>
                  </a:lnTo>
                  <a:lnTo>
                    <a:pt x="1314" y="1282"/>
                  </a:lnTo>
                  <a:lnTo>
                    <a:pt x="1315" y="1282"/>
                  </a:lnTo>
                  <a:lnTo>
                    <a:pt x="1315" y="1282"/>
                  </a:lnTo>
                  <a:lnTo>
                    <a:pt x="1315" y="1282"/>
                  </a:lnTo>
                  <a:lnTo>
                    <a:pt x="1316" y="1282"/>
                  </a:lnTo>
                  <a:lnTo>
                    <a:pt x="1316" y="1282"/>
                  </a:lnTo>
                  <a:lnTo>
                    <a:pt x="1316" y="1282"/>
                  </a:lnTo>
                  <a:lnTo>
                    <a:pt x="1316" y="1282"/>
                  </a:lnTo>
                  <a:lnTo>
                    <a:pt x="1317" y="1282"/>
                  </a:lnTo>
                  <a:lnTo>
                    <a:pt x="1317" y="1282"/>
                  </a:lnTo>
                  <a:lnTo>
                    <a:pt x="1317" y="1282"/>
                  </a:lnTo>
                  <a:lnTo>
                    <a:pt x="1318" y="1282"/>
                  </a:lnTo>
                  <a:lnTo>
                    <a:pt x="1318" y="1282"/>
                  </a:lnTo>
                  <a:lnTo>
                    <a:pt x="1318" y="1282"/>
                  </a:lnTo>
                  <a:lnTo>
                    <a:pt x="1319" y="1282"/>
                  </a:lnTo>
                  <a:lnTo>
                    <a:pt x="1319" y="1282"/>
                  </a:lnTo>
                  <a:lnTo>
                    <a:pt x="1319" y="1282"/>
                  </a:lnTo>
                  <a:lnTo>
                    <a:pt x="1320" y="1282"/>
                  </a:lnTo>
                  <a:lnTo>
                    <a:pt x="1320" y="1282"/>
                  </a:lnTo>
                  <a:lnTo>
                    <a:pt x="1320" y="1282"/>
                  </a:lnTo>
                  <a:lnTo>
                    <a:pt x="1320" y="1282"/>
                  </a:lnTo>
                  <a:lnTo>
                    <a:pt x="1321" y="1282"/>
                  </a:lnTo>
                  <a:lnTo>
                    <a:pt x="1321" y="1282"/>
                  </a:lnTo>
                  <a:lnTo>
                    <a:pt x="1321" y="1282"/>
                  </a:lnTo>
                  <a:lnTo>
                    <a:pt x="1322" y="1282"/>
                  </a:lnTo>
                  <a:lnTo>
                    <a:pt x="1322" y="1282"/>
                  </a:lnTo>
                  <a:lnTo>
                    <a:pt x="1322" y="1282"/>
                  </a:lnTo>
                  <a:lnTo>
                    <a:pt x="1323" y="1282"/>
                  </a:lnTo>
                  <a:lnTo>
                    <a:pt x="1323" y="1282"/>
                  </a:lnTo>
                  <a:lnTo>
                    <a:pt x="1323" y="1282"/>
                  </a:lnTo>
                  <a:lnTo>
                    <a:pt x="1324" y="1282"/>
                  </a:lnTo>
                  <a:lnTo>
                    <a:pt x="1324" y="1282"/>
                  </a:lnTo>
                  <a:lnTo>
                    <a:pt x="1324" y="1282"/>
                  </a:lnTo>
                  <a:lnTo>
                    <a:pt x="1325" y="1282"/>
                  </a:lnTo>
                  <a:lnTo>
                    <a:pt x="1325" y="1282"/>
                  </a:lnTo>
                  <a:lnTo>
                    <a:pt x="1325" y="1282"/>
                  </a:lnTo>
                  <a:lnTo>
                    <a:pt x="1325" y="1282"/>
                  </a:lnTo>
                  <a:lnTo>
                    <a:pt x="1326" y="1282"/>
                  </a:lnTo>
                  <a:lnTo>
                    <a:pt x="1326" y="1282"/>
                  </a:lnTo>
                  <a:lnTo>
                    <a:pt x="1326" y="1282"/>
                  </a:lnTo>
                  <a:lnTo>
                    <a:pt x="1326" y="1282"/>
                  </a:lnTo>
                  <a:lnTo>
                    <a:pt x="1327" y="1282"/>
                  </a:lnTo>
                  <a:lnTo>
                    <a:pt x="1327" y="1282"/>
                  </a:lnTo>
                  <a:lnTo>
                    <a:pt x="1328" y="1282"/>
                  </a:lnTo>
                  <a:lnTo>
                    <a:pt x="1328" y="1282"/>
                  </a:lnTo>
                  <a:lnTo>
                    <a:pt x="1328" y="1282"/>
                  </a:lnTo>
                  <a:lnTo>
                    <a:pt x="1329" y="1282"/>
                  </a:lnTo>
                  <a:lnTo>
                    <a:pt x="1329" y="1282"/>
                  </a:lnTo>
                  <a:lnTo>
                    <a:pt x="1329" y="1282"/>
                  </a:lnTo>
                  <a:lnTo>
                    <a:pt x="1330" y="1282"/>
                  </a:lnTo>
                  <a:lnTo>
                    <a:pt x="1330" y="1282"/>
                  </a:lnTo>
                  <a:lnTo>
                    <a:pt x="1330" y="1282"/>
                  </a:lnTo>
                  <a:lnTo>
                    <a:pt x="1330" y="1282"/>
                  </a:lnTo>
                  <a:lnTo>
                    <a:pt x="1331" y="1282"/>
                  </a:lnTo>
                  <a:lnTo>
                    <a:pt x="1331" y="1282"/>
                  </a:lnTo>
                  <a:lnTo>
                    <a:pt x="1331" y="1282"/>
                  </a:lnTo>
                  <a:lnTo>
                    <a:pt x="1332" y="1282"/>
                  </a:lnTo>
                  <a:lnTo>
                    <a:pt x="1332" y="1282"/>
                  </a:lnTo>
                  <a:lnTo>
                    <a:pt x="1332" y="1282"/>
                  </a:lnTo>
                  <a:lnTo>
                    <a:pt x="1333" y="1282"/>
                  </a:lnTo>
                  <a:lnTo>
                    <a:pt x="1333" y="1282"/>
                  </a:lnTo>
                  <a:lnTo>
                    <a:pt x="1333" y="1282"/>
                  </a:lnTo>
                  <a:lnTo>
                    <a:pt x="1334" y="1282"/>
                  </a:lnTo>
                  <a:lnTo>
                    <a:pt x="1334" y="1282"/>
                  </a:lnTo>
                  <a:lnTo>
                    <a:pt x="1334" y="1282"/>
                  </a:lnTo>
                  <a:lnTo>
                    <a:pt x="1334" y="1282"/>
                  </a:lnTo>
                  <a:lnTo>
                    <a:pt x="1335" y="1282"/>
                  </a:lnTo>
                  <a:lnTo>
                    <a:pt x="1335" y="1282"/>
                  </a:lnTo>
                  <a:lnTo>
                    <a:pt x="1335" y="1282"/>
                  </a:lnTo>
                  <a:lnTo>
                    <a:pt x="1336" y="1282"/>
                  </a:lnTo>
                  <a:lnTo>
                    <a:pt x="1336" y="1282"/>
                  </a:lnTo>
                  <a:lnTo>
                    <a:pt x="1336" y="1282"/>
                  </a:lnTo>
                  <a:lnTo>
                    <a:pt x="1337" y="1282"/>
                  </a:lnTo>
                  <a:lnTo>
                    <a:pt x="1337" y="1282"/>
                  </a:lnTo>
                  <a:lnTo>
                    <a:pt x="1337" y="1282"/>
                  </a:lnTo>
                  <a:lnTo>
                    <a:pt x="1338" y="1282"/>
                  </a:lnTo>
                  <a:lnTo>
                    <a:pt x="1338" y="1282"/>
                  </a:lnTo>
                  <a:lnTo>
                    <a:pt x="1338" y="1282"/>
                  </a:lnTo>
                  <a:lnTo>
                    <a:pt x="1339" y="1282"/>
                  </a:lnTo>
                  <a:lnTo>
                    <a:pt x="1339" y="1282"/>
                  </a:lnTo>
                  <a:lnTo>
                    <a:pt x="1339" y="1282"/>
                  </a:lnTo>
                  <a:lnTo>
                    <a:pt x="1339" y="1282"/>
                  </a:lnTo>
                  <a:lnTo>
                    <a:pt x="1340" y="1282"/>
                  </a:lnTo>
                  <a:lnTo>
                    <a:pt x="1340" y="1282"/>
                  </a:lnTo>
                  <a:lnTo>
                    <a:pt x="1340" y="1282"/>
                  </a:lnTo>
                  <a:lnTo>
                    <a:pt x="1341" y="1282"/>
                  </a:lnTo>
                  <a:lnTo>
                    <a:pt x="1341" y="1282"/>
                  </a:lnTo>
                  <a:lnTo>
                    <a:pt x="1341" y="1282"/>
                  </a:lnTo>
                  <a:lnTo>
                    <a:pt x="1342" y="1282"/>
                  </a:lnTo>
                  <a:lnTo>
                    <a:pt x="1342" y="1282"/>
                  </a:lnTo>
                  <a:lnTo>
                    <a:pt x="1342" y="1282"/>
                  </a:lnTo>
                  <a:lnTo>
                    <a:pt x="1343" y="1282"/>
                  </a:lnTo>
                  <a:lnTo>
                    <a:pt x="1343" y="1282"/>
                  </a:lnTo>
                  <a:lnTo>
                    <a:pt x="1343" y="1282"/>
                  </a:lnTo>
                  <a:lnTo>
                    <a:pt x="1344" y="1282"/>
                  </a:lnTo>
                  <a:lnTo>
                    <a:pt x="1344" y="1282"/>
                  </a:lnTo>
                  <a:lnTo>
                    <a:pt x="1344" y="1282"/>
                  </a:lnTo>
                  <a:lnTo>
                    <a:pt x="1344" y="1282"/>
                  </a:lnTo>
                  <a:lnTo>
                    <a:pt x="1345" y="1282"/>
                  </a:lnTo>
                  <a:lnTo>
                    <a:pt x="1345" y="1282"/>
                  </a:lnTo>
                  <a:lnTo>
                    <a:pt x="1345" y="1282"/>
                  </a:lnTo>
                  <a:lnTo>
                    <a:pt x="1346" y="1282"/>
                  </a:lnTo>
                  <a:lnTo>
                    <a:pt x="1346" y="1282"/>
                  </a:lnTo>
                  <a:lnTo>
                    <a:pt x="1346" y="1282"/>
                  </a:lnTo>
                  <a:lnTo>
                    <a:pt x="1347" y="1282"/>
                  </a:lnTo>
                  <a:lnTo>
                    <a:pt x="1347" y="1282"/>
                  </a:lnTo>
                  <a:lnTo>
                    <a:pt x="1347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9" y="1282"/>
                  </a:lnTo>
                  <a:lnTo>
                    <a:pt x="1349" y="1282"/>
                  </a:lnTo>
                  <a:lnTo>
                    <a:pt x="1349" y="1282"/>
                  </a:lnTo>
                  <a:lnTo>
                    <a:pt x="1349" y="1282"/>
                  </a:lnTo>
                  <a:lnTo>
                    <a:pt x="1350" y="1282"/>
                  </a:lnTo>
                  <a:lnTo>
                    <a:pt x="1350" y="1282"/>
                  </a:lnTo>
                  <a:lnTo>
                    <a:pt x="1351" y="1282"/>
                  </a:lnTo>
                  <a:lnTo>
                    <a:pt x="1351" y="1282"/>
                  </a:lnTo>
                  <a:lnTo>
                    <a:pt x="1351" y="1282"/>
                  </a:lnTo>
                  <a:lnTo>
                    <a:pt x="1352" y="1282"/>
                  </a:lnTo>
                  <a:lnTo>
                    <a:pt x="1352" y="1282"/>
                  </a:lnTo>
                  <a:lnTo>
                    <a:pt x="1352" y="1282"/>
                  </a:lnTo>
                  <a:lnTo>
                    <a:pt x="1353" y="1282"/>
                  </a:lnTo>
                  <a:lnTo>
                    <a:pt x="1353" y="1282"/>
                  </a:lnTo>
                  <a:lnTo>
                    <a:pt x="1353" y="1282"/>
                  </a:lnTo>
                  <a:lnTo>
                    <a:pt x="1353" y="1282"/>
                  </a:lnTo>
                  <a:lnTo>
                    <a:pt x="1354" y="1282"/>
                  </a:lnTo>
                  <a:lnTo>
                    <a:pt x="1354" y="1282"/>
                  </a:lnTo>
                  <a:lnTo>
                    <a:pt x="1354" y="1282"/>
                  </a:lnTo>
                  <a:lnTo>
                    <a:pt x="1355" y="1282"/>
                  </a:lnTo>
                  <a:lnTo>
                    <a:pt x="1355" y="1282"/>
                  </a:lnTo>
                  <a:lnTo>
                    <a:pt x="1355" y="1282"/>
                  </a:lnTo>
                  <a:lnTo>
                    <a:pt x="1356" y="1282"/>
                  </a:lnTo>
                  <a:lnTo>
                    <a:pt x="1356" y="1282"/>
                  </a:lnTo>
                  <a:lnTo>
                    <a:pt x="1356" y="1282"/>
                  </a:lnTo>
                  <a:lnTo>
                    <a:pt x="1357" y="1282"/>
                  </a:lnTo>
                  <a:lnTo>
                    <a:pt x="1357" y="1282"/>
                  </a:lnTo>
                  <a:lnTo>
                    <a:pt x="1357" y="1282"/>
                  </a:lnTo>
                  <a:lnTo>
                    <a:pt x="1357" y="1282"/>
                  </a:lnTo>
                  <a:lnTo>
                    <a:pt x="1358" y="1282"/>
                  </a:lnTo>
                  <a:lnTo>
                    <a:pt x="1358" y="1282"/>
                  </a:lnTo>
                  <a:lnTo>
                    <a:pt x="1358" y="1282"/>
                  </a:lnTo>
                  <a:lnTo>
                    <a:pt x="1359" y="1282"/>
                  </a:lnTo>
                  <a:lnTo>
                    <a:pt x="1359" y="1282"/>
                  </a:lnTo>
                  <a:lnTo>
                    <a:pt x="1359" y="1282"/>
                  </a:lnTo>
                  <a:lnTo>
                    <a:pt x="1360" y="1282"/>
                  </a:lnTo>
                  <a:lnTo>
                    <a:pt x="1360" y="1282"/>
                  </a:lnTo>
                  <a:lnTo>
                    <a:pt x="1360" y="1282"/>
                  </a:lnTo>
                  <a:lnTo>
                    <a:pt x="1361" y="1282"/>
                  </a:lnTo>
                  <a:lnTo>
                    <a:pt x="1361" y="1282"/>
                  </a:lnTo>
                  <a:lnTo>
                    <a:pt x="1361" y="1282"/>
                  </a:lnTo>
                  <a:lnTo>
                    <a:pt x="1362" y="1282"/>
                  </a:lnTo>
                  <a:lnTo>
                    <a:pt x="1362" y="1282"/>
                  </a:lnTo>
                  <a:lnTo>
                    <a:pt x="1362" y="1282"/>
                  </a:lnTo>
                  <a:lnTo>
                    <a:pt x="1362" y="1282"/>
                  </a:lnTo>
                  <a:lnTo>
                    <a:pt x="1363" y="1282"/>
                  </a:lnTo>
                  <a:lnTo>
                    <a:pt x="1363" y="1282"/>
                  </a:lnTo>
                  <a:lnTo>
                    <a:pt x="1363" y="1282"/>
                  </a:lnTo>
                  <a:lnTo>
                    <a:pt x="1364" y="1282"/>
                  </a:lnTo>
                  <a:lnTo>
                    <a:pt x="1364" y="1282"/>
                  </a:lnTo>
                  <a:lnTo>
                    <a:pt x="1364" y="1282"/>
                  </a:lnTo>
                  <a:lnTo>
                    <a:pt x="1365" y="1282"/>
                  </a:lnTo>
                  <a:lnTo>
                    <a:pt x="1365" y="1282"/>
                  </a:lnTo>
                  <a:lnTo>
                    <a:pt x="1365" y="1282"/>
                  </a:lnTo>
                  <a:lnTo>
                    <a:pt x="1366" y="1282"/>
                  </a:lnTo>
                  <a:lnTo>
                    <a:pt x="1366" y="1282"/>
                  </a:lnTo>
                  <a:lnTo>
                    <a:pt x="1366" y="1282"/>
                  </a:lnTo>
                  <a:lnTo>
                    <a:pt x="1367" y="1282"/>
                  </a:lnTo>
                  <a:lnTo>
                    <a:pt x="1367" y="1282"/>
                  </a:lnTo>
                  <a:lnTo>
                    <a:pt x="1367" y="1282"/>
                  </a:lnTo>
                  <a:lnTo>
                    <a:pt x="1367" y="1282"/>
                  </a:lnTo>
                  <a:lnTo>
                    <a:pt x="1368" y="1282"/>
                  </a:lnTo>
                  <a:lnTo>
                    <a:pt x="1368" y="1282"/>
                  </a:lnTo>
                  <a:lnTo>
                    <a:pt x="1368" y="1282"/>
                  </a:lnTo>
                  <a:lnTo>
                    <a:pt x="1369" y="1282"/>
                  </a:lnTo>
                  <a:lnTo>
                    <a:pt x="1369" y="1282"/>
                  </a:lnTo>
                  <a:lnTo>
                    <a:pt x="1369" y="1282"/>
                  </a:lnTo>
                  <a:lnTo>
                    <a:pt x="1370" y="1282"/>
                  </a:lnTo>
                  <a:lnTo>
                    <a:pt x="1370" y="1282"/>
                  </a:lnTo>
                  <a:lnTo>
                    <a:pt x="1370" y="1282"/>
                  </a:lnTo>
                  <a:lnTo>
                    <a:pt x="1371" y="1282"/>
                  </a:lnTo>
                  <a:lnTo>
                    <a:pt x="1371" y="1282"/>
                  </a:lnTo>
                  <a:lnTo>
                    <a:pt x="1371" y="1282"/>
                  </a:lnTo>
                  <a:lnTo>
                    <a:pt x="1371" y="1282"/>
                  </a:lnTo>
                  <a:lnTo>
                    <a:pt x="1372" y="1282"/>
                  </a:lnTo>
                  <a:lnTo>
                    <a:pt x="1372" y="1282"/>
                  </a:lnTo>
                  <a:lnTo>
                    <a:pt x="1372" y="1282"/>
                  </a:lnTo>
                  <a:lnTo>
                    <a:pt x="1373" y="1282"/>
                  </a:lnTo>
                  <a:lnTo>
                    <a:pt x="1373" y="1282"/>
                  </a:lnTo>
                  <a:lnTo>
                    <a:pt x="1373" y="1282"/>
                  </a:lnTo>
                  <a:lnTo>
                    <a:pt x="1374" y="1282"/>
                  </a:lnTo>
                  <a:lnTo>
                    <a:pt x="1374" y="1282"/>
                  </a:lnTo>
                  <a:lnTo>
                    <a:pt x="1374" y="1282"/>
                  </a:lnTo>
                  <a:lnTo>
                    <a:pt x="1375" y="1282"/>
                  </a:lnTo>
                  <a:lnTo>
                    <a:pt x="1375" y="1282"/>
                  </a:lnTo>
                  <a:lnTo>
                    <a:pt x="1375" y="1282"/>
                  </a:lnTo>
                  <a:lnTo>
                    <a:pt x="1376" y="1282"/>
                  </a:lnTo>
                  <a:lnTo>
                    <a:pt x="1376" y="1282"/>
                  </a:lnTo>
                  <a:lnTo>
                    <a:pt x="1376" y="1282"/>
                  </a:lnTo>
                  <a:lnTo>
                    <a:pt x="1376" y="1282"/>
                  </a:lnTo>
                  <a:lnTo>
                    <a:pt x="1377" y="1282"/>
                  </a:lnTo>
                  <a:lnTo>
                    <a:pt x="1377" y="1282"/>
                  </a:lnTo>
                  <a:lnTo>
                    <a:pt x="1377" y="1282"/>
                  </a:lnTo>
                  <a:lnTo>
                    <a:pt x="1377" y="1282"/>
                  </a:lnTo>
                  <a:lnTo>
                    <a:pt x="1378" y="1282"/>
                  </a:lnTo>
                  <a:lnTo>
                    <a:pt x="1378" y="1282"/>
                  </a:lnTo>
                  <a:lnTo>
                    <a:pt x="1379" y="1282"/>
                  </a:lnTo>
                  <a:lnTo>
                    <a:pt x="1379" y="1282"/>
                  </a:lnTo>
                  <a:lnTo>
                    <a:pt x="1379" y="1282"/>
                  </a:lnTo>
                  <a:lnTo>
                    <a:pt x="1380" y="1282"/>
                  </a:lnTo>
                  <a:lnTo>
                    <a:pt x="1380" y="1282"/>
                  </a:lnTo>
                  <a:lnTo>
                    <a:pt x="1380" y="1282"/>
                  </a:lnTo>
                  <a:lnTo>
                    <a:pt x="1381" y="1282"/>
                  </a:lnTo>
                  <a:lnTo>
                    <a:pt x="1381" y="1282"/>
                  </a:lnTo>
                  <a:lnTo>
                    <a:pt x="1381" y="1282"/>
                  </a:lnTo>
                  <a:lnTo>
                    <a:pt x="1381" y="1282"/>
                  </a:lnTo>
                  <a:lnTo>
                    <a:pt x="1382" y="1282"/>
                  </a:lnTo>
                  <a:lnTo>
                    <a:pt x="1382" y="1282"/>
                  </a:lnTo>
                  <a:lnTo>
                    <a:pt x="1382" y="1282"/>
                  </a:lnTo>
                  <a:lnTo>
                    <a:pt x="1383" y="1282"/>
                  </a:lnTo>
                  <a:lnTo>
                    <a:pt x="1383" y="1282"/>
                  </a:lnTo>
                  <a:lnTo>
                    <a:pt x="1383" y="1282"/>
                  </a:lnTo>
                  <a:lnTo>
                    <a:pt x="1384" y="1282"/>
                  </a:lnTo>
                  <a:lnTo>
                    <a:pt x="1384" y="1282"/>
                  </a:lnTo>
                  <a:lnTo>
                    <a:pt x="1384" y="1282"/>
                  </a:lnTo>
                  <a:lnTo>
                    <a:pt x="1385" y="1282"/>
                  </a:lnTo>
                  <a:lnTo>
                    <a:pt x="1385" y="1282"/>
                  </a:lnTo>
                  <a:lnTo>
                    <a:pt x="1385" y="1282"/>
                  </a:lnTo>
                  <a:lnTo>
                    <a:pt x="1385" y="1282"/>
                  </a:lnTo>
                  <a:lnTo>
                    <a:pt x="1386" y="1282"/>
                  </a:lnTo>
                  <a:lnTo>
                    <a:pt x="1386" y="1282"/>
                  </a:lnTo>
                  <a:lnTo>
                    <a:pt x="1386" y="1282"/>
                  </a:lnTo>
                  <a:lnTo>
                    <a:pt x="1387" y="1282"/>
                  </a:lnTo>
                  <a:lnTo>
                    <a:pt x="1387" y="1282"/>
                  </a:lnTo>
                  <a:lnTo>
                    <a:pt x="1387" y="1282"/>
                  </a:lnTo>
                  <a:lnTo>
                    <a:pt x="1388" y="1282"/>
                  </a:lnTo>
                  <a:lnTo>
                    <a:pt x="1388" y="1282"/>
                  </a:lnTo>
                  <a:lnTo>
                    <a:pt x="1388" y="1282"/>
                  </a:lnTo>
                  <a:lnTo>
                    <a:pt x="1389" y="1282"/>
                  </a:lnTo>
                  <a:lnTo>
                    <a:pt x="1389" y="1282"/>
                  </a:lnTo>
                  <a:lnTo>
                    <a:pt x="1389" y="1282"/>
                  </a:lnTo>
                  <a:lnTo>
                    <a:pt x="1390" y="1282"/>
                  </a:lnTo>
                  <a:lnTo>
                    <a:pt x="1390" y="1282"/>
                  </a:lnTo>
                  <a:lnTo>
                    <a:pt x="1390" y="1282"/>
                  </a:lnTo>
                  <a:lnTo>
                    <a:pt x="1390" y="1282"/>
                  </a:lnTo>
                  <a:lnTo>
                    <a:pt x="1391" y="1282"/>
                  </a:lnTo>
                  <a:lnTo>
                    <a:pt x="1391" y="1282"/>
                  </a:lnTo>
                  <a:lnTo>
                    <a:pt x="1391" y="1282"/>
                  </a:lnTo>
                  <a:lnTo>
                    <a:pt x="1392" y="1282"/>
                  </a:lnTo>
                  <a:lnTo>
                    <a:pt x="1392" y="1282"/>
                  </a:lnTo>
                  <a:lnTo>
                    <a:pt x="1392" y="1282"/>
                  </a:lnTo>
                  <a:lnTo>
                    <a:pt x="1393" y="1282"/>
                  </a:lnTo>
                  <a:lnTo>
                    <a:pt x="1393" y="1282"/>
                  </a:lnTo>
                  <a:lnTo>
                    <a:pt x="1393" y="1282"/>
                  </a:lnTo>
                  <a:lnTo>
                    <a:pt x="1394" y="1282"/>
                  </a:lnTo>
                  <a:lnTo>
                    <a:pt x="1394" y="1282"/>
                  </a:lnTo>
                  <a:lnTo>
                    <a:pt x="1394" y="1282"/>
                  </a:lnTo>
                  <a:lnTo>
                    <a:pt x="1395" y="1282"/>
                  </a:lnTo>
                  <a:lnTo>
                    <a:pt x="1395" y="1282"/>
                  </a:lnTo>
                  <a:lnTo>
                    <a:pt x="1395" y="1282"/>
                  </a:lnTo>
                  <a:lnTo>
                    <a:pt x="1395" y="1282"/>
                  </a:lnTo>
                  <a:lnTo>
                    <a:pt x="1396" y="1282"/>
                  </a:lnTo>
                  <a:lnTo>
                    <a:pt x="1396" y="1282"/>
                  </a:lnTo>
                  <a:lnTo>
                    <a:pt x="1396" y="1282"/>
                  </a:lnTo>
                  <a:lnTo>
                    <a:pt x="1397" y="1282"/>
                  </a:lnTo>
                  <a:lnTo>
                    <a:pt x="1397" y="1282"/>
                  </a:lnTo>
                  <a:lnTo>
                    <a:pt x="1397" y="1282"/>
                  </a:lnTo>
                  <a:lnTo>
                    <a:pt x="1398" y="1282"/>
                  </a:lnTo>
                  <a:lnTo>
                    <a:pt x="1398" y="1282"/>
                  </a:lnTo>
                  <a:lnTo>
                    <a:pt x="1398" y="1282"/>
                  </a:lnTo>
                  <a:lnTo>
                    <a:pt x="1399" y="1282"/>
                  </a:lnTo>
                  <a:lnTo>
                    <a:pt x="1399" y="1282"/>
                  </a:lnTo>
                  <a:lnTo>
                    <a:pt x="1399" y="1282"/>
                  </a:lnTo>
                  <a:lnTo>
                    <a:pt x="1399" y="1282"/>
                  </a:lnTo>
                  <a:lnTo>
                    <a:pt x="1400" y="1282"/>
                  </a:lnTo>
                  <a:lnTo>
                    <a:pt x="1400" y="1282"/>
                  </a:lnTo>
                  <a:lnTo>
                    <a:pt x="1400" y="1282"/>
                  </a:lnTo>
                  <a:lnTo>
                    <a:pt x="1400" y="1282"/>
                  </a:lnTo>
                  <a:lnTo>
                    <a:pt x="1401" y="1282"/>
                  </a:lnTo>
                  <a:lnTo>
                    <a:pt x="1401" y="1282"/>
                  </a:lnTo>
                  <a:lnTo>
                    <a:pt x="1402" y="1282"/>
                  </a:lnTo>
                  <a:lnTo>
                    <a:pt x="1402" y="1282"/>
                  </a:lnTo>
                  <a:lnTo>
                    <a:pt x="1402" y="1282"/>
                  </a:lnTo>
                  <a:lnTo>
                    <a:pt x="1403" y="1282"/>
                  </a:lnTo>
                  <a:lnTo>
                    <a:pt x="1403" y="1282"/>
                  </a:lnTo>
                  <a:lnTo>
                    <a:pt x="1403" y="1282"/>
                  </a:lnTo>
                  <a:lnTo>
                    <a:pt x="1404" y="1282"/>
                  </a:lnTo>
                  <a:lnTo>
                    <a:pt x="1404" y="1282"/>
                  </a:lnTo>
                  <a:lnTo>
                    <a:pt x="1404" y="1282"/>
                  </a:lnTo>
                  <a:lnTo>
                    <a:pt x="1404" y="1282"/>
                  </a:lnTo>
                  <a:lnTo>
                    <a:pt x="1405" y="1282"/>
                  </a:lnTo>
                  <a:lnTo>
                    <a:pt x="1405" y="1282"/>
                  </a:lnTo>
                  <a:lnTo>
                    <a:pt x="1405" y="1282"/>
                  </a:lnTo>
                  <a:lnTo>
                    <a:pt x="1406" y="1282"/>
                  </a:lnTo>
                  <a:lnTo>
                    <a:pt x="1406" y="1282"/>
                  </a:lnTo>
                  <a:lnTo>
                    <a:pt x="1406" y="1282"/>
                  </a:lnTo>
                  <a:lnTo>
                    <a:pt x="1407" y="1282"/>
                  </a:lnTo>
                  <a:lnTo>
                    <a:pt x="1407" y="1282"/>
                  </a:lnTo>
                  <a:lnTo>
                    <a:pt x="1407" y="1282"/>
                  </a:lnTo>
                  <a:lnTo>
                    <a:pt x="1408" y="1282"/>
                  </a:lnTo>
                  <a:lnTo>
                    <a:pt x="1408" y="1282"/>
                  </a:lnTo>
                  <a:lnTo>
                    <a:pt x="1408" y="1282"/>
                  </a:lnTo>
                  <a:lnTo>
                    <a:pt x="1409" y="1282"/>
                  </a:lnTo>
                  <a:lnTo>
                    <a:pt x="1409" y="1282"/>
                  </a:lnTo>
                  <a:lnTo>
                    <a:pt x="1409" y="1282"/>
                  </a:lnTo>
                  <a:lnTo>
                    <a:pt x="1409" y="1282"/>
                  </a:lnTo>
                  <a:lnTo>
                    <a:pt x="1410" y="1282"/>
                  </a:lnTo>
                  <a:lnTo>
                    <a:pt x="1410" y="1282"/>
                  </a:lnTo>
                  <a:lnTo>
                    <a:pt x="1410" y="1282"/>
                  </a:lnTo>
                  <a:lnTo>
                    <a:pt x="1411" y="1282"/>
                  </a:lnTo>
                  <a:lnTo>
                    <a:pt x="1411" y="1282"/>
                  </a:lnTo>
                  <a:lnTo>
                    <a:pt x="1411" y="1282"/>
                  </a:lnTo>
                  <a:lnTo>
                    <a:pt x="1412" y="1282"/>
                  </a:lnTo>
                  <a:lnTo>
                    <a:pt x="1412" y="1282"/>
                  </a:lnTo>
                  <a:lnTo>
                    <a:pt x="1412" y="1282"/>
                  </a:lnTo>
                  <a:lnTo>
                    <a:pt x="1413" y="1282"/>
                  </a:lnTo>
                  <a:lnTo>
                    <a:pt x="1413" y="1282"/>
                  </a:lnTo>
                  <a:lnTo>
                    <a:pt x="1413" y="1282"/>
                  </a:lnTo>
                  <a:lnTo>
                    <a:pt x="1413" y="1282"/>
                  </a:lnTo>
                  <a:lnTo>
                    <a:pt x="1414" y="1282"/>
                  </a:lnTo>
                  <a:lnTo>
                    <a:pt x="1414" y="1282"/>
                  </a:lnTo>
                  <a:lnTo>
                    <a:pt x="1414" y="1282"/>
                  </a:lnTo>
                  <a:lnTo>
                    <a:pt x="1415" y="1282"/>
                  </a:lnTo>
                  <a:lnTo>
                    <a:pt x="1415" y="1282"/>
                  </a:lnTo>
                  <a:lnTo>
                    <a:pt x="1415" y="1282"/>
                  </a:lnTo>
                  <a:lnTo>
                    <a:pt x="1416" y="1282"/>
                  </a:lnTo>
                  <a:lnTo>
                    <a:pt x="1416" y="1282"/>
                  </a:lnTo>
                  <a:lnTo>
                    <a:pt x="1416" y="1282"/>
                  </a:lnTo>
                  <a:lnTo>
                    <a:pt x="1417" y="1282"/>
                  </a:lnTo>
                  <a:lnTo>
                    <a:pt x="1417" y="1282"/>
                  </a:lnTo>
                  <a:lnTo>
                    <a:pt x="1417" y="1282"/>
                  </a:lnTo>
                  <a:lnTo>
                    <a:pt x="1418" y="1282"/>
                  </a:lnTo>
                  <a:lnTo>
                    <a:pt x="1418" y="1282"/>
                  </a:lnTo>
                  <a:lnTo>
                    <a:pt x="1418" y="1282"/>
                  </a:lnTo>
                  <a:lnTo>
                    <a:pt x="1418" y="1282"/>
                  </a:lnTo>
                  <a:lnTo>
                    <a:pt x="1419" y="1282"/>
                  </a:lnTo>
                  <a:lnTo>
                    <a:pt x="1419" y="1282"/>
                  </a:lnTo>
                  <a:lnTo>
                    <a:pt x="1419" y="1282"/>
                  </a:lnTo>
                  <a:lnTo>
                    <a:pt x="1420" y="1282"/>
                  </a:lnTo>
                  <a:lnTo>
                    <a:pt x="1420" y="1282"/>
                  </a:lnTo>
                  <a:lnTo>
                    <a:pt x="1420" y="1282"/>
                  </a:lnTo>
                  <a:lnTo>
                    <a:pt x="1421" y="1282"/>
                  </a:lnTo>
                  <a:lnTo>
                    <a:pt x="1421" y="1282"/>
                  </a:lnTo>
                  <a:lnTo>
                    <a:pt x="1421" y="1282"/>
                  </a:lnTo>
                  <a:lnTo>
                    <a:pt x="1422" y="1282"/>
                  </a:lnTo>
                  <a:lnTo>
                    <a:pt x="1422" y="1282"/>
                  </a:lnTo>
                  <a:lnTo>
                    <a:pt x="1422" y="1282"/>
                  </a:lnTo>
                  <a:lnTo>
                    <a:pt x="1423" y="1282"/>
                  </a:lnTo>
                  <a:lnTo>
                    <a:pt x="1423" y="1282"/>
                  </a:lnTo>
                  <a:lnTo>
                    <a:pt x="1423" y="1282"/>
                  </a:lnTo>
                  <a:lnTo>
                    <a:pt x="1423" y="1282"/>
                  </a:lnTo>
                  <a:lnTo>
                    <a:pt x="1424" y="1282"/>
                  </a:lnTo>
                  <a:lnTo>
                    <a:pt x="1424" y="1282"/>
                  </a:lnTo>
                  <a:lnTo>
                    <a:pt x="1424" y="1282"/>
                  </a:lnTo>
                  <a:lnTo>
                    <a:pt x="1425" y="1282"/>
                  </a:lnTo>
                  <a:lnTo>
                    <a:pt x="1425" y="1282"/>
                  </a:lnTo>
                  <a:lnTo>
                    <a:pt x="1425" y="1282"/>
                  </a:lnTo>
                  <a:lnTo>
                    <a:pt x="1426" y="1282"/>
                  </a:lnTo>
                  <a:lnTo>
                    <a:pt x="1426" y="1282"/>
                  </a:lnTo>
                  <a:lnTo>
                    <a:pt x="1426" y="1282"/>
                  </a:lnTo>
                  <a:lnTo>
                    <a:pt x="1427" y="1282"/>
                  </a:lnTo>
                  <a:lnTo>
                    <a:pt x="1427" y="1282"/>
                  </a:lnTo>
                  <a:lnTo>
                    <a:pt x="1427" y="1282"/>
                  </a:lnTo>
                  <a:lnTo>
                    <a:pt x="1427" y="1282"/>
                  </a:lnTo>
                  <a:lnTo>
                    <a:pt x="1428" y="1282"/>
                  </a:lnTo>
                  <a:lnTo>
                    <a:pt x="1428" y="1282"/>
                  </a:lnTo>
                  <a:lnTo>
                    <a:pt x="1428" y="1282"/>
                  </a:lnTo>
                  <a:lnTo>
                    <a:pt x="1428" y="1282"/>
                  </a:lnTo>
                  <a:lnTo>
                    <a:pt x="1429" y="1282"/>
                  </a:lnTo>
                  <a:lnTo>
                    <a:pt x="1429" y="1282"/>
                  </a:lnTo>
                  <a:lnTo>
                    <a:pt x="1430" y="1282"/>
                  </a:lnTo>
                  <a:lnTo>
                    <a:pt x="1430" y="1282"/>
                  </a:lnTo>
                  <a:lnTo>
                    <a:pt x="1430" y="1282"/>
                  </a:lnTo>
                  <a:lnTo>
                    <a:pt x="1431" y="1282"/>
                  </a:lnTo>
                  <a:lnTo>
                    <a:pt x="1431" y="1282"/>
                  </a:lnTo>
                  <a:lnTo>
                    <a:pt x="1431" y="1282"/>
                  </a:lnTo>
                  <a:lnTo>
                    <a:pt x="1432" y="1282"/>
                  </a:lnTo>
                  <a:lnTo>
                    <a:pt x="1432" y="1282"/>
                  </a:lnTo>
                  <a:lnTo>
                    <a:pt x="1432" y="1282"/>
                  </a:lnTo>
                  <a:lnTo>
                    <a:pt x="1432" y="1282"/>
                  </a:lnTo>
                  <a:lnTo>
                    <a:pt x="1433" y="1282"/>
                  </a:lnTo>
                  <a:lnTo>
                    <a:pt x="1433" y="1282"/>
                  </a:lnTo>
                  <a:lnTo>
                    <a:pt x="1433" y="1282"/>
                  </a:lnTo>
                  <a:lnTo>
                    <a:pt x="1434" y="1282"/>
                  </a:lnTo>
                  <a:lnTo>
                    <a:pt x="1434" y="1282"/>
                  </a:lnTo>
                  <a:lnTo>
                    <a:pt x="1434" y="1282"/>
                  </a:lnTo>
                  <a:lnTo>
                    <a:pt x="1435" y="1282"/>
                  </a:lnTo>
                  <a:lnTo>
                    <a:pt x="1435" y="1282"/>
                  </a:lnTo>
                  <a:lnTo>
                    <a:pt x="1435" y="1282"/>
                  </a:lnTo>
                  <a:lnTo>
                    <a:pt x="1436" y="1282"/>
                  </a:lnTo>
                  <a:lnTo>
                    <a:pt x="1436" y="1282"/>
                  </a:lnTo>
                  <a:lnTo>
                    <a:pt x="1436" y="1282"/>
                  </a:lnTo>
                  <a:lnTo>
                    <a:pt x="1437" y="1282"/>
                  </a:lnTo>
                  <a:lnTo>
                    <a:pt x="1437" y="1282"/>
                  </a:lnTo>
                  <a:lnTo>
                    <a:pt x="1437" y="1282"/>
                  </a:lnTo>
                  <a:lnTo>
                    <a:pt x="1437" y="1282"/>
                  </a:lnTo>
                  <a:lnTo>
                    <a:pt x="1438" y="1282"/>
                  </a:lnTo>
                  <a:lnTo>
                    <a:pt x="1438" y="1282"/>
                  </a:lnTo>
                  <a:lnTo>
                    <a:pt x="1438" y="1282"/>
                  </a:lnTo>
                  <a:lnTo>
                    <a:pt x="1439" y="1282"/>
                  </a:lnTo>
                  <a:lnTo>
                    <a:pt x="1439" y="1282"/>
                  </a:lnTo>
                  <a:lnTo>
                    <a:pt x="1439" y="1282"/>
                  </a:lnTo>
                  <a:lnTo>
                    <a:pt x="1440" y="1282"/>
                  </a:lnTo>
                  <a:lnTo>
                    <a:pt x="1440" y="1282"/>
                  </a:lnTo>
                  <a:lnTo>
                    <a:pt x="1440" y="1282"/>
                  </a:lnTo>
                  <a:lnTo>
                    <a:pt x="1441" y="1282"/>
                  </a:lnTo>
                  <a:lnTo>
                    <a:pt x="1441" y="1282"/>
                  </a:lnTo>
                  <a:lnTo>
                    <a:pt x="1441" y="1282"/>
                  </a:lnTo>
                  <a:lnTo>
                    <a:pt x="1441" y="1282"/>
                  </a:lnTo>
                  <a:lnTo>
                    <a:pt x="1442" y="1282"/>
                  </a:lnTo>
                  <a:lnTo>
                    <a:pt x="1442" y="1282"/>
                  </a:lnTo>
                  <a:lnTo>
                    <a:pt x="1442" y="1282"/>
                  </a:lnTo>
                  <a:lnTo>
                    <a:pt x="1443" y="1282"/>
                  </a:lnTo>
                  <a:lnTo>
                    <a:pt x="1443" y="1282"/>
                  </a:lnTo>
                  <a:lnTo>
                    <a:pt x="1443" y="1282"/>
                  </a:lnTo>
                  <a:lnTo>
                    <a:pt x="1444" y="1282"/>
                  </a:lnTo>
                  <a:lnTo>
                    <a:pt x="1444" y="1282"/>
                  </a:lnTo>
                  <a:lnTo>
                    <a:pt x="1444" y="1282"/>
                  </a:lnTo>
                  <a:lnTo>
                    <a:pt x="1445" y="1282"/>
                  </a:lnTo>
                  <a:lnTo>
                    <a:pt x="1445" y="1282"/>
                  </a:lnTo>
                  <a:lnTo>
                    <a:pt x="1445" y="1282"/>
                  </a:lnTo>
                  <a:lnTo>
                    <a:pt x="1446" y="1282"/>
                  </a:lnTo>
                  <a:lnTo>
                    <a:pt x="1446" y="1282"/>
                  </a:lnTo>
                  <a:lnTo>
                    <a:pt x="1446" y="1282"/>
                  </a:lnTo>
                  <a:lnTo>
                    <a:pt x="1446" y="1282"/>
                  </a:lnTo>
                  <a:lnTo>
                    <a:pt x="1447" y="1282"/>
                  </a:lnTo>
                  <a:lnTo>
                    <a:pt x="1447" y="1282"/>
                  </a:lnTo>
                  <a:lnTo>
                    <a:pt x="1447" y="1282"/>
                  </a:lnTo>
                  <a:lnTo>
                    <a:pt x="1448" y="1282"/>
                  </a:lnTo>
                  <a:lnTo>
                    <a:pt x="1448" y="1282"/>
                  </a:lnTo>
                  <a:lnTo>
                    <a:pt x="1448" y="1282"/>
                  </a:lnTo>
                  <a:lnTo>
                    <a:pt x="1449" y="1282"/>
                  </a:lnTo>
                  <a:lnTo>
                    <a:pt x="1449" y="1282"/>
                  </a:lnTo>
                  <a:lnTo>
                    <a:pt x="1449" y="1282"/>
                  </a:lnTo>
                  <a:lnTo>
                    <a:pt x="1450" y="1282"/>
                  </a:lnTo>
                  <a:lnTo>
                    <a:pt x="1450" y="1282"/>
                  </a:lnTo>
                  <a:lnTo>
                    <a:pt x="1450" y="1282"/>
                  </a:lnTo>
                  <a:lnTo>
                    <a:pt x="1451" y="1282"/>
                  </a:lnTo>
                  <a:lnTo>
                    <a:pt x="1451" y="1282"/>
                  </a:lnTo>
                  <a:lnTo>
                    <a:pt x="1451" y="1282"/>
                  </a:lnTo>
                  <a:lnTo>
                    <a:pt x="1451" y="1282"/>
                  </a:lnTo>
                  <a:lnTo>
                    <a:pt x="1451" y="1282"/>
                  </a:lnTo>
                  <a:lnTo>
                    <a:pt x="1452" y="1282"/>
                  </a:lnTo>
                  <a:lnTo>
                    <a:pt x="1452" y="1282"/>
                  </a:lnTo>
                  <a:lnTo>
                    <a:pt x="1453" y="1282"/>
                  </a:lnTo>
                  <a:lnTo>
                    <a:pt x="1453" y="1282"/>
                  </a:lnTo>
                  <a:lnTo>
                    <a:pt x="1453" y="1282"/>
                  </a:lnTo>
                  <a:lnTo>
                    <a:pt x="1454" y="1282"/>
                  </a:lnTo>
                  <a:lnTo>
                    <a:pt x="1454" y="1282"/>
                  </a:lnTo>
                  <a:lnTo>
                    <a:pt x="1454" y="1282"/>
                  </a:lnTo>
                  <a:lnTo>
                    <a:pt x="1455" y="1282"/>
                  </a:lnTo>
                  <a:lnTo>
                    <a:pt x="1455" y="1282"/>
                  </a:lnTo>
                  <a:lnTo>
                    <a:pt x="1455" y="1282"/>
                  </a:lnTo>
                  <a:lnTo>
                    <a:pt x="1455" y="1282"/>
                  </a:lnTo>
                  <a:lnTo>
                    <a:pt x="1456" y="1282"/>
                  </a:lnTo>
                  <a:lnTo>
                    <a:pt x="1456" y="1282"/>
                  </a:lnTo>
                  <a:lnTo>
                    <a:pt x="1456" y="1282"/>
                  </a:lnTo>
                  <a:lnTo>
                    <a:pt x="1457" y="1282"/>
                  </a:lnTo>
                  <a:lnTo>
                    <a:pt x="1457" y="1282"/>
                  </a:lnTo>
                  <a:lnTo>
                    <a:pt x="1457" y="1282"/>
                  </a:lnTo>
                  <a:lnTo>
                    <a:pt x="1458" y="1282"/>
                  </a:lnTo>
                  <a:lnTo>
                    <a:pt x="1458" y="1282"/>
                  </a:lnTo>
                  <a:lnTo>
                    <a:pt x="1458" y="1282"/>
                  </a:lnTo>
                  <a:lnTo>
                    <a:pt x="1459" y="1282"/>
                  </a:lnTo>
                  <a:lnTo>
                    <a:pt x="1459" y="1282"/>
                  </a:lnTo>
                  <a:lnTo>
                    <a:pt x="1459" y="1282"/>
                  </a:lnTo>
                  <a:lnTo>
                    <a:pt x="1460" y="1282"/>
                  </a:lnTo>
                  <a:lnTo>
                    <a:pt x="1460" y="1282"/>
                  </a:lnTo>
                  <a:lnTo>
                    <a:pt x="1460" y="1282"/>
                  </a:lnTo>
                  <a:lnTo>
                    <a:pt x="1460" y="1282"/>
                  </a:lnTo>
                  <a:lnTo>
                    <a:pt x="1461" y="1282"/>
                  </a:lnTo>
                  <a:lnTo>
                    <a:pt x="1461" y="1282"/>
                  </a:lnTo>
                  <a:lnTo>
                    <a:pt x="1461" y="1282"/>
                  </a:lnTo>
                  <a:lnTo>
                    <a:pt x="1462" y="1282"/>
                  </a:lnTo>
                  <a:lnTo>
                    <a:pt x="1462" y="1282"/>
                  </a:lnTo>
                  <a:lnTo>
                    <a:pt x="1462" y="1282"/>
                  </a:lnTo>
                  <a:lnTo>
                    <a:pt x="1463" y="1282"/>
                  </a:lnTo>
                  <a:lnTo>
                    <a:pt x="1463" y="1282"/>
                  </a:lnTo>
                  <a:lnTo>
                    <a:pt x="1463" y="1282"/>
                  </a:lnTo>
                  <a:lnTo>
                    <a:pt x="1464" y="1282"/>
                  </a:lnTo>
                  <a:lnTo>
                    <a:pt x="1464" y="1282"/>
                  </a:lnTo>
                  <a:lnTo>
                    <a:pt x="1464" y="1282"/>
                  </a:lnTo>
                  <a:lnTo>
                    <a:pt x="1465" y="1282"/>
                  </a:lnTo>
                  <a:lnTo>
                    <a:pt x="1465" y="1282"/>
                  </a:lnTo>
                  <a:lnTo>
                    <a:pt x="1465" y="1282"/>
                  </a:lnTo>
                  <a:lnTo>
                    <a:pt x="1465" y="1282"/>
                  </a:lnTo>
                  <a:lnTo>
                    <a:pt x="1466" y="1282"/>
                  </a:lnTo>
                  <a:lnTo>
                    <a:pt x="1466" y="1282"/>
                  </a:lnTo>
                  <a:lnTo>
                    <a:pt x="1466" y="1282"/>
                  </a:lnTo>
                  <a:lnTo>
                    <a:pt x="1467" y="1282"/>
                  </a:lnTo>
                  <a:lnTo>
                    <a:pt x="1467" y="1282"/>
                  </a:lnTo>
                  <a:lnTo>
                    <a:pt x="1467" y="1282"/>
                  </a:lnTo>
                  <a:lnTo>
                    <a:pt x="1468" y="1282"/>
                  </a:lnTo>
                  <a:lnTo>
                    <a:pt x="1468" y="1282"/>
                  </a:lnTo>
                  <a:lnTo>
                    <a:pt x="1468" y="1282"/>
                  </a:lnTo>
                  <a:lnTo>
                    <a:pt x="1469" y="1282"/>
                  </a:lnTo>
                  <a:lnTo>
                    <a:pt x="1469" y="1282"/>
                  </a:lnTo>
                  <a:lnTo>
                    <a:pt x="1469" y="1282"/>
                  </a:lnTo>
                  <a:lnTo>
                    <a:pt x="1469" y="1282"/>
                  </a:lnTo>
                  <a:lnTo>
                    <a:pt x="1470" y="1282"/>
                  </a:lnTo>
                  <a:lnTo>
                    <a:pt x="1470" y="1282"/>
                  </a:lnTo>
                  <a:lnTo>
                    <a:pt x="1470" y="1282"/>
                  </a:lnTo>
                  <a:lnTo>
                    <a:pt x="1471" y="1282"/>
                  </a:lnTo>
                  <a:lnTo>
                    <a:pt x="1471" y="1282"/>
                  </a:lnTo>
                  <a:lnTo>
                    <a:pt x="1471" y="1282"/>
                  </a:lnTo>
                  <a:lnTo>
                    <a:pt x="1472" y="1282"/>
                  </a:lnTo>
                  <a:lnTo>
                    <a:pt x="1472" y="1282"/>
                  </a:lnTo>
                  <a:lnTo>
                    <a:pt x="1472" y="1282"/>
                  </a:lnTo>
                  <a:lnTo>
                    <a:pt x="1473" y="1282"/>
                  </a:lnTo>
                  <a:lnTo>
                    <a:pt x="1473" y="1282"/>
                  </a:lnTo>
                  <a:lnTo>
                    <a:pt x="1473" y="1282"/>
                  </a:lnTo>
                  <a:lnTo>
                    <a:pt x="1474" y="1282"/>
                  </a:lnTo>
                  <a:lnTo>
                    <a:pt x="1474" y="1282"/>
                  </a:lnTo>
                  <a:lnTo>
                    <a:pt x="1474" y="1282"/>
                  </a:lnTo>
                  <a:lnTo>
                    <a:pt x="1474" y="1282"/>
                  </a:lnTo>
                  <a:lnTo>
                    <a:pt x="1475" y="1282"/>
                  </a:lnTo>
                  <a:lnTo>
                    <a:pt x="1475" y="1282"/>
                  </a:lnTo>
                  <a:lnTo>
                    <a:pt x="1475" y="1282"/>
                  </a:lnTo>
                  <a:lnTo>
                    <a:pt x="1476" y="1282"/>
                  </a:lnTo>
                  <a:lnTo>
                    <a:pt x="1476" y="1282"/>
                  </a:lnTo>
                  <a:lnTo>
                    <a:pt x="1476" y="1282"/>
                  </a:lnTo>
                  <a:lnTo>
                    <a:pt x="1477" y="1282"/>
                  </a:lnTo>
                  <a:lnTo>
                    <a:pt x="1477" y="1282"/>
                  </a:lnTo>
                  <a:lnTo>
                    <a:pt x="1477" y="1282"/>
                  </a:lnTo>
                  <a:lnTo>
                    <a:pt x="1478" y="1282"/>
                  </a:lnTo>
                  <a:lnTo>
                    <a:pt x="1478" y="1282"/>
                  </a:lnTo>
                  <a:lnTo>
                    <a:pt x="1478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79" y="1282"/>
                  </a:lnTo>
                  <a:lnTo>
                    <a:pt x="1480" y="1282"/>
                  </a:lnTo>
                  <a:lnTo>
                    <a:pt x="1480" y="1282"/>
                  </a:lnTo>
                  <a:lnTo>
                    <a:pt x="1481" y="1282"/>
                  </a:lnTo>
                  <a:lnTo>
                    <a:pt x="1481" y="1282"/>
                  </a:lnTo>
                  <a:lnTo>
                    <a:pt x="1481" y="1282"/>
                  </a:lnTo>
                  <a:lnTo>
                    <a:pt x="1482" y="1282"/>
                  </a:lnTo>
                  <a:lnTo>
                    <a:pt x="1482" y="1282"/>
                  </a:lnTo>
                  <a:lnTo>
                    <a:pt x="1482" y="1282"/>
                  </a:lnTo>
                  <a:lnTo>
                    <a:pt x="1483" y="1282"/>
                  </a:lnTo>
                  <a:lnTo>
                    <a:pt x="1483" y="1282"/>
                  </a:lnTo>
                  <a:lnTo>
                    <a:pt x="1483" y="1282"/>
                  </a:lnTo>
                  <a:lnTo>
                    <a:pt x="1483" y="1282"/>
                  </a:lnTo>
                  <a:lnTo>
                    <a:pt x="1484" y="1282"/>
                  </a:lnTo>
                  <a:lnTo>
                    <a:pt x="1484" y="1282"/>
                  </a:lnTo>
                  <a:lnTo>
                    <a:pt x="1484" y="1282"/>
                  </a:lnTo>
                  <a:lnTo>
                    <a:pt x="1485" y="1282"/>
                  </a:lnTo>
                  <a:lnTo>
                    <a:pt x="1485" y="1282"/>
                  </a:lnTo>
                  <a:lnTo>
                    <a:pt x="1485" y="1282"/>
                  </a:lnTo>
                  <a:lnTo>
                    <a:pt x="1486" y="1282"/>
                  </a:lnTo>
                  <a:lnTo>
                    <a:pt x="1486" y="1282"/>
                  </a:lnTo>
                  <a:lnTo>
                    <a:pt x="1486" y="1282"/>
                  </a:lnTo>
                  <a:lnTo>
                    <a:pt x="1487" y="1282"/>
                  </a:lnTo>
                  <a:lnTo>
                    <a:pt x="1487" y="1282"/>
                  </a:lnTo>
                  <a:lnTo>
                    <a:pt x="1487" y="1282"/>
                  </a:lnTo>
                  <a:lnTo>
                    <a:pt x="1488" y="1282"/>
                  </a:lnTo>
                  <a:lnTo>
                    <a:pt x="1488" y="1282"/>
                  </a:lnTo>
                  <a:lnTo>
                    <a:pt x="1488" y="1282"/>
                  </a:lnTo>
                  <a:lnTo>
                    <a:pt x="1488" y="1282"/>
                  </a:lnTo>
                  <a:lnTo>
                    <a:pt x="1489" y="1282"/>
                  </a:lnTo>
                  <a:lnTo>
                    <a:pt x="1489" y="1282"/>
                  </a:lnTo>
                  <a:lnTo>
                    <a:pt x="1489" y="1282"/>
                  </a:lnTo>
                  <a:lnTo>
                    <a:pt x="1490" y="1282"/>
                  </a:lnTo>
                  <a:lnTo>
                    <a:pt x="1490" y="1282"/>
                  </a:lnTo>
                  <a:lnTo>
                    <a:pt x="1490" y="1282"/>
                  </a:lnTo>
                  <a:lnTo>
                    <a:pt x="1491" y="1282"/>
                  </a:lnTo>
                  <a:lnTo>
                    <a:pt x="1491" y="1282"/>
                  </a:lnTo>
                  <a:lnTo>
                    <a:pt x="1491" y="1282"/>
                  </a:lnTo>
                  <a:lnTo>
                    <a:pt x="1492" y="1282"/>
                  </a:lnTo>
                  <a:lnTo>
                    <a:pt x="1492" y="1282"/>
                  </a:lnTo>
                  <a:lnTo>
                    <a:pt x="1492" y="1282"/>
                  </a:lnTo>
                  <a:lnTo>
                    <a:pt x="1493" y="1282"/>
                  </a:lnTo>
                  <a:lnTo>
                    <a:pt x="1493" y="1282"/>
                  </a:lnTo>
                  <a:lnTo>
                    <a:pt x="1493" y="1282"/>
                  </a:lnTo>
                  <a:lnTo>
                    <a:pt x="1493" y="1282"/>
                  </a:lnTo>
                  <a:lnTo>
                    <a:pt x="1494" y="1282"/>
                  </a:lnTo>
                  <a:lnTo>
                    <a:pt x="1494" y="1282"/>
                  </a:lnTo>
                  <a:lnTo>
                    <a:pt x="1494" y="1282"/>
                  </a:lnTo>
                  <a:lnTo>
                    <a:pt x="1495" y="1282"/>
                  </a:lnTo>
                  <a:lnTo>
                    <a:pt x="1495" y="1282"/>
                  </a:lnTo>
                  <a:lnTo>
                    <a:pt x="1495" y="1282"/>
                  </a:lnTo>
                  <a:lnTo>
                    <a:pt x="1496" y="1282"/>
                  </a:lnTo>
                  <a:lnTo>
                    <a:pt x="1496" y="1282"/>
                  </a:lnTo>
                  <a:lnTo>
                    <a:pt x="1496" y="1282"/>
                  </a:lnTo>
                  <a:lnTo>
                    <a:pt x="1497" y="1282"/>
                  </a:lnTo>
                  <a:lnTo>
                    <a:pt x="1497" y="1282"/>
                  </a:lnTo>
                  <a:lnTo>
                    <a:pt x="1497" y="1282"/>
                  </a:lnTo>
                  <a:lnTo>
                    <a:pt x="1497" y="1282"/>
                  </a:lnTo>
                  <a:lnTo>
                    <a:pt x="1498" y="1282"/>
                  </a:lnTo>
                  <a:lnTo>
                    <a:pt x="1498" y="1282"/>
                  </a:lnTo>
                  <a:lnTo>
                    <a:pt x="1498" y="1282"/>
                  </a:lnTo>
                  <a:lnTo>
                    <a:pt x="1499" y="1282"/>
                  </a:lnTo>
                  <a:lnTo>
                    <a:pt x="1499" y="1282"/>
                  </a:lnTo>
                  <a:lnTo>
                    <a:pt x="1499" y="1282"/>
                  </a:lnTo>
                  <a:lnTo>
                    <a:pt x="1500" y="1282"/>
                  </a:lnTo>
                  <a:lnTo>
                    <a:pt x="1500" y="1282"/>
                  </a:lnTo>
                  <a:lnTo>
                    <a:pt x="1500" y="1282"/>
                  </a:lnTo>
                  <a:lnTo>
                    <a:pt x="1501" y="1282"/>
                  </a:lnTo>
                  <a:lnTo>
                    <a:pt x="1501" y="1282"/>
                  </a:lnTo>
                  <a:lnTo>
                    <a:pt x="1501" y="1282"/>
                  </a:lnTo>
                  <a:lnTo>
                    <a:pt x="1502" y="1282"/>
                  </a:lnTo>
                  <a:lnTo>
                    <a:pt x="1502" y="1282"/>
                  </a:lnTo>
                  <a:lnTo>
                    <a:pt x="1502" y="1282"/>
                  </a:lnTo>
                  <a:lnTo>
                    <a:pt x="1502" y="1282"/>
                  </a:lnTo>
                  <a:lnTo>
                    <a:pt x="1503" y="1282"/>
                  </a:lnTo>
                  <a:lnTo>
                    <a:pt x="1503" y="1282"/>
                  </a:lnTo>
                  <a:lnTo>
                    <a:pt x="1503" y="1282"/>
                  </a:lnTo>
                  <a:lnTo>
                    <a:pt x="1504" y="1282"/>
                  </a:lnTo>
                  <a:lnTo>
                    <a:pt x="1504" y="1282"/>
                  </a:lnTo>
                  <a:lnTo>
                    <a:pt x="1504" y="1282"/>
                  </a:lnTo>
                  <a:lnTo>
                    <a:pt x="1505" y="1282"/>
                  </a:lnTo>
                  <a:lnTo>
                    <a:pt x="1505" y="1282"/>
                  </a:lnTo>
                  <a:lnTo>
                    <a:pt x="1505" y="1282"/>
                  </a:lnTo>
                  <a:lnTo>
                    <a:pt x="1506" y="1282"/>
                  </a:lnTo>
                  <a:lnTo>
                    <a:pt x="1506" y="1282"/>
                  </a:lnTo>
                  <a:lnTo>
                    <a:pt x="1506" y="1282"/>
                  </a:lnTo>
                  <a:lnTo>
                    <a:pt x="1507" y="1282"/>
                  </a:lnTo>
                  <a:lnTo>
                    <a:pt x="1507" y="1282"/>
                  </a:lnTo>
                  <a:lnTo>
                    <a:pt x="1507" y="1282"/>
                  </a:lnTo>
                  <a:lnTo>
                    <a:pt x="1507" y="1282"/>
                  </a:lnTo>
                  <a:lnTo>
                    <a:pt x="1508" y="1282"/>
                  </a:lnTo>
                  <a:lnTo>
                    <a:pt x="1508" y="1282"/>
                  </a:lnTo>
                  <a:lnTo>
                    <a:pt x="1508" y="1282"/>
                  </a:lnTo>
                  <a:lnTo>
                    <a:pt x="1509" y="1282"/>
                  </a:lnTo>
                  <a:lnTo>
                    <a:pt x="1509" y="1282"/>
                  </a:lnTo>
                  <a:lnTo>
                    <a:pt x="1509" y="1282"/>
                  </a:lnTo>
                  <a:lnTo>
                    <a:pt x="1510" y="1282"/>
                  </a:lnTo>
                  <a:lnTo>
                    <a:pt x="1510" y="1282"/>
                  </a:lnTo>
                  <a:lnTo>
                    <a:pt x="1510" y="1282"/>
                  </a:lnTo>
                  <a:lnTo>
                    <a:pt x="1511" y="1282"/>
                  </a:lnTo>
                  <a:lnTo>
                    <a:pt x="1511" y="1282"/>
                  </a:lnTo>
                  <a:lnTo>
                    <a:pt x="1511" y="1282"/>
                  </a:lnTo>
                  <a:lnTo>
                    <a:pt x="1511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2" y="1282"/>
                  </a:lnTo>
                  <a:lnTo>
                    <a:pt x="1513" y="1282"/>
                  </a:lnTo>
                  <a:lnTo>
                    <a:pt x="1513" y="1282"/>
                  </a:lnTo>
                  <a:lnTo>
                    <a:pt x="1513" y="1282"/>
                  </a:lnTo>
                  <a:lnTo>
                    <a:pt x="1514" y="1282"/>
                  </a:lnTo>
                  <a:lnTo>
                    <a:pt x="1514" y="1282"/>
                  </a:lnTo>
                  <a:lnTo>
                    <a:pt x="1514" y="1282"/>
                  </a:lnTo>
                  <a:lnTo>
                    <a:pt x="1515" y="1282"/>
                  </a:lnTo>
                  <a:lnTo>
                    <a:pt x="1515" y="1282"/>
                  </a:lnTo>
                  <a:lnTo>
                    <a:pt x="1515" y="1282"/>
                  </a:lnTo>
                  <a:lnTo>
                    <a:pt x="1516" y="1282"/>
                  </a:lnTo>
                  <a:lnTo>
                    <a:pt x="1516" y="1282"/>
                  </a:lnTo>
                  <a:lnTo>
                    <a:pt x="1516" y="1282"/>
                  </a:lnTo>
                  <a:lnTo>
                    <a:pt x="1516" y="1282"/>
                  </a:lnTo>
                  <a:lnTo>
                    <a:pt x="1517" y="1282"/>
                  </a:lnTo>
                  <a:lnTo>
                    <a:pt x="1517" y="1282"/>
                  </a:lnTo>
                  <a:lnTo>
                    <a:pt x="1517" y="1282"/>
                  </a:lnTo>
                  <a:lnTo>
                    <a:pt x="1518" y="1282"/>
                  </a:lnTo>
                  <a:lnTo>
                    <a:pt x="1518" y="1282"/>
                  </a:lnTo>
                  <a:lnTo>
                    <a:pt x="1518" y="1282"/>
                  </a:lnTo>
                  <a:lnTo>
                    <a:pt x="1519" y="1282"/>
                  </a:lnTo>
                  <a:lnTo>
                    <a:pt x="1519" y="1282"/>
                  </a:lnTo>
                  <a:lnTo>
                    <a:pt x="1519" y="1282"/>
                  </a:lnTo>
                  <a:lnTo>
                    <a:pt x="1520" y="1282"/>
                  </a:lnTo>
                  <a:lnTo>
                    <a:pt x="1520" y="1282"/>
                  </a:lnTo>
                  <a:lnTo>
                    <a:pt x="1520" y="1282"/>
                  </a:lnTo>
                  <a:lnTo>
                    <a:pt x="1521" y="1282"/>
                  </a:lnTo>
                  <a:lnTo>
                    <a:pt x="1521" y="1282"/>
                  </a:lnTo>
                  <a:lnTo>
                    <a:pt x="1521" y="1282"/>
                  </a:lnTo>
                  <a:lnTo>
                    <a:pt x="1521" y="1282"/>
                  </a:lnTo>
                  <a:lnTo>
                    <a:pt x="1522" y="1282"/>
                  </a:lnTo>
                  <a:lnTo>
                    <a:pt x="1522" y="1282"/>
                  </a:lnTo>
                  <a:lnTo>
                    <a:pt x="1522" y="1282"/>
                  </a:lnTo>
                  <a:lnTo>
                    <a:pt x="1523" y="1282"/>
                  </a:lnTo>
                  <a:lnTo>
                    <a:pt x="1523" y="1282"/>
                  </a:lnTo>
                  <a:lnTo>
                    <a:pt x="1523" y="1282"/>
                  </a:lnTo>
                  <a:lnTo>
                    <a:pt x="1524" y="1282"/>
                  </a:lnTo>
                  <a:lnTo>
                    <a:pt x="1524" y="1282"/>
                  </a:lnTo>
                  <a:lnTo>
                    <a:pt x="1524" y="1282"/>
                  </a:lnTo>
                  <a:lnTo>
                    <a:pt x="1525" y="1282"/>
                  </a:lnTo>
                  <a:lnTo>
                    <a:pt x="1525" y="1282"/>
                  </a:lnTo>
                  <a:lnTo>
                    <a:pt x="1525" y="1282"/>
                  </a:lnTo>
                  <a:lnTo>
                    <a:pt x="1525" y="1282"/>
                  </a:lnTo>
                  <a:lnTo>
                    <a:pt x="1526" y="1282"/>
                  </a:lnTo>
                  <a:lnTo>
                    <a:pt x="1526" y="1282"/>
                  </a:lnTo>
                  <a:lnTo>
                    <a:pt x="1526" y="1282"/>
                  </a:lnTo>
                  <a:lnTo>
                    <a:pt x="1527" y="1282"/>
                  </a:lnTo>
                  <a:lnTo>
                    <a:pt x="1527" y="1282"/>
                  </a:lnTo>
                  <a:lnTo>
                    <a:pt x="1527" y="1282"/>
                  </a:lnTo>
                  <a:lnTo>
                    <a:pt x="1528" y="1282"/>
                  </a:lnTo>
                  <a:lnTo>
                    <a:pt x="1528" y="1282"/>
                  </a:lnTo>
                  <a:lnTo>
                    <a:pt x="1528" y="1282"/>
                  </a:lnTo>
                  <a:lnTo>
                    <a:pt x="1529" y="1282"/>
                  </a:lnTo>
                  <a:lnTo>
                    <a:pt x="1529" y="1282"/>
                  </a:lnTo>
                  <a:lnTo>
                    <a:pt x="1529" y="1282"/>
                  </a:lnTo>
                  <a:lnTo>
                    <a:pt x="1530" y="1282"/>
                  </a:lnTo>
                  <a:lnTo>
                    <a:pt x="1530" y="1282"/>
                  </a:lnTo>
                  <a:lnTo>
                    <a:pt x="1530" y="1282"/>
                  </a:lnTo>
                  <a:lnTo>
                    <a:pt x="1530" y="1282"/>
                  </a:lnTo>
                  <a:lnTo>
                    <a:pt x="1530" y="1282"/>
                  </a:lnTo>
                  <a:lnTo>
                    <a:pt x="1531" y="1282"/>
                  </a:lnTo>
                  <a:lnTo>
                    <a:pt x="1531" y="1282"/>
                  </a:lnTo>
                  <a:lnTo>
                    <a:pt x="1532" y="1282"/>
                  </a:lnTo>
                  <a:lnTo>
                    <a:pt x="1532" y="1282"/>
                  </a:lnTo>
                  <a:lnTo>
                    <a:pt x="1532" y="1282"/>
                  </a:lnTo>
                  <a:lnTo>
                    <a:pt x="1533" y="1282"/>
                  </a:lnTo>
                  <a:lnTo>
                    <a:pt x="1533" y="1282"/>
                  </a:lnTo>
                  <a:lnTo>
                    <a:pt x="1533" y="1282"/>
                  </a:lnTo>
                  <a:lnTo>
                    <a:pt x="1534" y="1282"/>
                  </a:lnTo>
                  <a:lnTo>
                    <a:pt x="1534" y="1282"/>
                  </a:lnTo>
                  <a:lnTo>
                    <a:pt x="1534" y="1282"/>
                  </a:lnTo>
                  <a:lnTo>
                    <a:pt x="1535" y="1282"/>
                  </a:lnTo>
                  <a:lnTo>
                    <a:pt x="1535" y="1282"/>
                  </a:lnTo>
                  <a:lnTo>
                    <a:pt x="1535" y="1282"/>
                  </a:lnTo>
                  <a:lnTo>
                    <a:pt x="1535" y="1282"/>
                  </a:lnTo>
                  <a:lnTo>
                    <a:pt x="1536" y="1282"/>
                  </a:lnTo>
                  <a:lnTo>
                    <a:pt x="1536" y="1282"/>
                  </a:lnTo>
                  <a:lnTo>
                    <a:pt x="1536" y="1282"/>
                  </a:lnTo>
                  <a:lnTo>
                    <a:pt x="1537" y="1282"/>
                  </a:lnTo>
                  <a:lnTo>
                    <a:pt x="1537" y="1282"/>
                  </a:lnTo>
                  <a:lnTo>
                    <a:pt x="1537" y="1282"/>
                  </a:lnTo>
                  <a:lnTo>
                    <a:pt x="1538" y="1282"/>
                  </a:lnTo>
                  <a:lnTo>
                    <a:pt x="1538" y="1282"/>
                  </a:lnTo>
                  <a:lnTo>
                    <a:pt x="1538" y="1282"/>
                  </a:lnTo>
                  <a:lnTo>
                    <a:pt x="1539" y="1282"/>
                  </a:lnTo>
                  <a:lnTo>
                    <a:pt x="1539" y="1282"/>
                  </a:lnTo>
                  <a:lnTo>
                    <a:pt x="1539" y="1282"/>
                  </a:lnTo>
                  <a:lnTo>
                    <a:pt x="1539" y="1282"/>
                  </a:lnTo>
                  <a:lnTo>
                    <a:pt x="1540" y="1282"/>
                  </a:lnTo>
                  <a:lnTo>
                    <a:pt x="1540" y="1282"/>
                  </a:lnTo>
                  <a:lnTo>
                    <a:pt x="1540" y="1282"/>
                  </a:lnTo>
                  <a:lnTo>
                    <a:pt x="1541" y="1282"/>
                  </a:lnTo>
                  <a:lnTo>
                    <a:pt x="1541" y="1282"/>
                  </a:lnTo>
                  <a:lnTo>
                    <a:pt x="1541" y="1282"/>
                  </a:lnTo>
                  <a:lnTo>
                    <a:pt x="1542" y="1282"/>
                  </a:lnTo>
                  <a:lnTo>
                    <a:pt x="1542" y="1282"/>
                  </a:lnTo>
                  <a:lnTo>
                    <a:pt x="1542" y="1282"/>
                  </a:lnTo>
                  <a:lnTo>
                    <a:pt x="1543" y="1282"/>
                  </a:lnTo>
                  <a:lnTo>
                    <a:pt x="1543" y="1282"/>
                  </a:lnTo>
                  <a:lnTo>
                    <a:pt x="1543" y="1282"/>
                  </a:lnTo>
                  <a:lnTo>
                    <a:pt x="1544" y="1282"/>
                  </a:lnTo>
                  <a:lnTo>
                    <a:pt x="1544" y="1282"/>
                  </a:lnTo>
                  <a:lnTo>
                    <a:pt x="1544" y="1282"/>
                  </a:lnTo>
                  <a:lnTo>
                    <a:pt x="1544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5" y="1282"/>
                  </a:lnTo>
                  <a:lnTo>
                    <a:pt x="1546" y="1282"/>
                  </a:lnTo>
                  <a:lnTo>
                    <a:pt x="1546" y="1282"/>
                  </a:lnTo>
                  <a:lnTo>
                    <a:pt x="1546" y="1282"/>
                  </a:lnTo>
                  <a:lnTo>
                    <a:pt x="1547" y="1282"/>
                  </a:lnTo>
                  <a:lnTo>
                    <a:pt x="1547" y="1282"/>
                  </a:lnTo>
                  <a:lnTo>
                    <a:pt x="1547" y="1282"/>
                  </a:lnTo>
                  <a:lnTo>
                    <a:pt x="1548" y="1282"/>
                  </a:lnTo>
                  <a:lnTo>
                    <a:pt x="1548" y="1282"/>
                  </a:lnTo>
                  <a:lnTo>
                    <a:pt x="1548" y="1282"/>
                  </a:lnTo>
                  <a:lnTo>
                    <a:pt x="1549" y="1282"/>
                  </a:lnTo>
                  <a:lnTo>
                    <a:pt x="1549" y="1282"/>
                  </a:lnTo>
                  <a:lnTo>
                    <a:pt x="1549" y="1282"/>
                  </a:lnTo>
                  <a:lnTo>
                    <a:pt x="1549" y="1282"/>
                  </a:lnTo>
                  <a:lnTo>
                    <a:pt x="1550" y="1282"/>
                  </a:lnTo>
                  <a:lnTo>
                    <a:pt x="1550" y="1282"/>
                  </a:lnTo>
                  <a:lnTo>
                    <a:pt x="1550" y="1282"/>
                  </a:lnTo>
                  <a:lnTo>
                    <a:pt x="1551" y="1282"/>
                  </a:lnTo>
                  <a:lnTo>
                    <a:pt x="1551" y="1282"/>
                  </a:lnTo>
                  <a:lnTo>
                    <a:pt x="1551" y="1282"/>
                  </a:lnTo>
                  <a:lnTo>
                    <a:pt x="1552" y="1282"/>
                  </a:lnTo>
                  <a:lnTo>
                    <a:pt x="1552" y="1282"/>
                  </a:lnTo>
                  <a:lnTo>
                    <a:pt x="1552" y="1282"/>
                  </a:lnTo>
                  <a:lnTo>
                    <a:pt x="1553" y="1282"/>
                  </a:lnTo>
                  <a:lnTo>
                    <a:pt x="1553" y="1282"/>
                  </a:lnTo>
                  <a:lnTo>
                    <a:pt x="1553" y="1282"/>
                  </a:lnTo>
                  <a:lnTo>
                    <a:pt x="1553" y="1282"/>
                  </a:lnTo>
                  <a:lnTo>
                    <a:pt x="1554" y="1282"/>
                  </a:lnTo>
                  <a:lnTo>
                    <a:pt x="1554" y="1282"/>
                  </a:lnTo>
                  <a:lnTo>
                    <a:pt x="1554" y="1282"/>
                  </a:lnTo>
                  <a:lnTo>
                    <a:pt x="1555" y="1282"/>
                  </a:lnTo>
                  <a:lnTo>
                    <a:pt x="1555" y="1282"/>
                  </a:lnTo>
                  <a:lnTo>
                    <a:pt x="1555" y="1282"/>
                  </a:lnTo>
                  <a:lnTo>
                    <a:pt x="1556" y="1282"/>
                  </a:lnTo>
                  <a:lnTo>
                    <a:pt x="1556" y="1282"/>
                  </a:lnTo>
                  <a:lnTo>
                    <a:pt x="1556" y="1282"/>
                  </a:lnTo>
                  <a:lnTo>
                    <a:pt x="1557" y="1282"/>
                  </a:lnTo>
                  <a:lnTo>
                    <a:pt x="1557" y="1282"/>
                  </a:lnTo>
                  <a:lnTo>
                    <a:pt x="1557" y="1282"/>
                  </a:lnTo>
                  <a:lnTo>
                    <a:pt x="1558" y="1282"/>
                  </a:lnTo>
                  <a:lnTo>
                    <a:pt x="1558" y="1282"/>
                  </a:lnTo>
                  <a:lnTo>
                    <a:pt x="1558" y="1282"/>
                  </a:lnTo>
                  <a:lnTo>
                    <a:pt x="1558" y="1282"/>
                  </a:lnTo>
                  <a:lnTo>
                    <a:pt x="1559" y="1282"/>
                  </a:lnTo>
                  <a:lnTo>
                    <a:pt x="1559" y="1282"/>
                  </a:lnTo>
                  <a:lnTo>
                    <a:pt x="1559" y="1282"/>
                  </a:lnTo>
                  <a:lnTo>
                    <a:pt x="1560" y="1282"/>
                  </a:lnTo>
                  <a:lnTo>
                    <a:pt x="1560" y="1282"/>
                  </a:lnTo>
                  <a:lnTo>
                    <a:pt x="1560" y="1282"/>
                  </a:lnTo>
                  <a:lnTo>
                    <a:pt x="1561" y="1282"/>
                  </a:lnTo>
                  <a:lnTo>
                    <a:pt x="1561" y="1282"/>
                  </a:lnTo>
                  <a:lnTo>
                    <a:pt x="1561" y="1282"/>
                  </a:lnTo>
                  <a:lnTo>
                    <a:pt x="1562" y="1282"/>
                  </a:lnTo>
                  <a:lnTo>
                    <a:pt x="1562" y="1282"/>
                  </a:lnTo>
                  <a:lnTo>
                    <a:pt x="1562" y="1282"/>
                  </a:lnTo>
                  <a:lnTo>
                    <a:pt x="1563" y="1282"/>
                  </a:lnTo>
                  <a:lnTo>
                    <a:pt x="1563" y="1282"/>
                  </a:lnTo>
                  <a:lnTo>
                    <a:pt x="1563" y="1282"/>
                  </a:lnTo>
                  <a:lnTo>
                    <a:pt x="1563" y="1282"/>
                  </a:lnTo>
                  <a:lnTo>
                    <a:pt x="1564" y="1282"/>
                  </a:lnTo>
                  <a:lnTo>
                    <a:pt x="1564" y="1282"/>
                  </a:lnTo>
                  <a:lnTo>
                    <a:pt x="1564" y="1282"/>
                  </a:lnTo>
                  <a:lnTo>
                    <a:pt x="1565" y="1282"/>
                  </a:lnTo>
                  <a:lnTo>
                    <a:pt x="1565" y="1282"/>
                  </a:lnTo>
                  <a:lnTo>
                    <a:pt x="1565" y="1282"/>
                  </a:lnTo>
                  <a:lnTo>
                    <a:pt x="1566" y="1282"/>
                  </a:lnTo>
                  <a:lnTo>
                    <a:pt x="1566" y="1282"/>
                  </a:lnTo>
                  <a:lnTo>
                    <a:pt x="1566" y="1282"/>
                  </a:lnTo>
                  <a:lnTo>
                    <a:pt x="1567" y="1282"/>
                  </a:lnTo>
                  <a:lnTo>
                    <a:pt x="1567" y="1282"/>
                  </a:lnTo>
                  <a:lnTo>
                    <a:pt x="1567" y="1282"/>
                  </a:lnTo>
                  <a:lnTo>
                    <a:pt x="1567" y="1282"/>
                  </a:lnTo>
                  <a:lnTo>
                    <a:pt x="1568" y="1282"/>
                  </a:lnTo>
                  <a:lnTo>
                    <a:pt x="1568" y="1282"/>
                  </a:lnTo>
                  <a:lnTo>
                    <a:pt x="1568" y="1282"/>
                  </a:lnTo>
                  <a:lnTo>
                    <a:pt x="1569" y="1282"/>
                  </a:lnTo>
                  <a:lnTo>
                    <a:pt x="1569" y="1282"/>
                  </a:lnTo>
                  <a:lnTo>
                    <a:pt x="1569" y="1282"/>
                  </a:lnTo>
                  <a:lnTo>
                    <a:pt x="1570" y="1282"/>
                  </a:lnTo>
                  <a:lnTo>
                    <a:pt x="1570" y="1282"/>
                  </a:lnTo>
                  <a:lnTo>
                    <a:pt x="1570" y="1282"/>
                  </a:lnTo>
                  <a:lnTo>
                    <a:pt x="1571" y="1282"/>
                  </a:lnTo>
                  <a:lnTo>
                    <a:pt x="1571" y="1282"/>
                  </a:lnTo>
                  <a:lnTo>
                    <a:pt x="1571" y="1282"/>
                  </a:lnTo>
                  <a:lnTo>
                    <a:pt x="1572" y="1282"/>
                  </a:lnTo>
                  <a:lnTo>
                    <a:pt x="1572" y="1282"/>
                  </a:lnTo>
                  <a:lnTo>
                    <a:pt x="1572" y="1282"/>
                  </a:lnTo>
                  <a:lnTo>
                    <a:pt x="1572" y="1282"/>
                  </a:lnTo>
                  <a:lnTo>
                    <a:pt x="1573" y="1282"/>
                  </a:lnTo>
                  <a:lnTo>
                    <a:pt x="1573" y="1282"/>
                  </a:lnTo>
                  <a:lnTo>
                    <a:pt x="1573" y="1282"/>
                  </a:lnTo>
                  <a:lnTo>
                    <a:pt x="1574" y="1282"/>
                  </a:lnTo>
                  <a:lnTo>
                    <a:pt x="1574" y="1282"/>
                  </a:lnTo>
                  <a:lnTo>
                    <a:pt x="1574" y="1282"/>
                  </a:lnTo>
                  <a:lnTo>
                    <a:pt x="1575" y="1282"/>
                  </a:lnTo>
                  <a:lnTo>
                    <a:pt x="1575" y="1282"/>
                  </a:lnTo>
                  <a:lnTo>
                    <a:pt x="1575" y="1282"/>
                  </a:lnTo>
                  <a:lnTo>
                    <a:pt x="1576" y="1282"/>
                  </a:lnTo>
                  <a:lnTo>
                    <a:pt x="1576" y="1282"/>
                  </a:lnTo>
                  <a:lnTo>
                    <a:pt x="1576" y="1282"/>
                  </a:lnTo>
                  <a:lnTo>
                    <a:pt x="1576" y="1282"/>
                  </a:lnTo>
                  <a:lnTo>
                    <a:pt x="1577" y="1282"/>
                  </a:lnTo>
                  <a:lnTo>
                    <a:pt x="1577" y="1282"/>
                  </a:lnTo>
                  <a:lnTo>
                    <a:pt x="1577" y="1282"/>
                  </a:lnTo>
                  <a:lnTo>
                    <a:pt x="1578" y="1282"/>
                  </a:lnTo>
                  <a:lnTo>
                    <a:pt x="1578" y="1282"/>
                  </a:lnTo>
                  <a:lnTo>
                    <a:pt x="1578" y="1282"/>
                  </a:lnTo>
                  <a:lnTo>
                    <a:pt x="1579" y="1282"/>
                  </a:lnTo>
                  <a:lnTo>
                    <a:pt x="1579" y="1282"/>
                  </a:lnTo>
                  <a:lnTo>
                    <a:pt x="1579" y="1282"/>
                  </a:lnTo>
                  <a:lnTo>
                    <a:pt x="1580" y="1282"/>
                  </a:lnTo>
                  <a:lnTo>
                    <a:pt x="1580" y="1282"/>
                  </a:lnTo>
                  <a:lnTo>
                    <a:pt x="1580" y="1282"/>
                  </a:lnTo>
                  <a:lnTo>
                    <a:pt x="1581" y="1282"/>
                  </a:lnTo>
                  <a:lnTo>
                    <a:pt x="1581" y="1282"/>
                  </a:lnTo>
                  <a:lnTo>
                    <a:pt x="1581" y="1282"/>
                  </a:lnTo>
                  <a:lnTo>
                    <a:pt x="1581" y="1282"/>
                  </a:lnTo>
                  <a:lnTo>
                    <a:pt x="1581" y="1282"/>
                  </a:lnTo>
                  <a:lnTo>
                    <a:pt x="1582" y="1282"/>
                  </a:lnTo>
                  <a:lnTo>
                    <a:pt x="1582" y="1282"/>
                  </a:lnTo>
                  <a:lnTo>
                    <a:pt x="1583" y="1282"/>
                  </a:lnTo>
                  <a:lnTo>
                    <a:pt x="1583" y="1282"/>
                  </a:lnTo>
                  <a:lnTo>
                    <a:pt x="1583" y="1282"/>
                  </a:lnTo>
                  <a:lnTo>
                    <a:pt x="1584" y="1282"/>
                  </a:lnTo>
                  <a:lnTo>
                    <a:pt x="1584" y="1282"/>
                  </a:lnTo>
                  <a:lnTo>
                    <a:pt x="1584" y="1282"/>
                  </a:lnTo>
                  <a:lnTo>
                    <a:pt x="1585" y="1282"/>
                  </a:lnTo>
                  <a:lnTo>
                    <a:pt x="1585" y="1282"/>
                  </a:lnTo>
                  <a:lnTo>
                    <a:pt x="1585" y="1282"/>
                  </a:lnTo>
                  <a:lnTo>
                    <a:pt x="1586" y="1282"/>
                  </a:lnTo>
                  <a:lnTo>
                    <a:pt x="1586" y="1282"/>
                  </a:lnTo>
                  <a:lnTo>
                    <a:pt x="1586" y="1282"/>
                  </a:lnTo>
                  <a:lnTo>
                    <a:pt x="1586" y="1282"/>
                  </a:lnTo>
                  <a:lnTo>
                    <a:pt x="1587" y="1282"/>
                  </a:lnTo>
                  <a:lnTo>
                    <a:pt x="1587" y="1282"/>
                  </a:lnTo>
                  <a:lnTo>
                    <a:pt x="1587" y="1282"/>
                  </a:lnTo>
                  <a:lnTo>
                    <a:pt x="1588" y="1282"/>
                  </a:lnTo>
                  <a:lnTo>
                    <a:pt x="1588" y="1282"/>
                  </a:lnTo>
                  <a:lnTo>
                    <a:pt x="1588" y="1282"/>
                  </a:lnTo>
                  <a:lnTo>
                    <a:pt x="1589" y="1282"/>
                  </a:lnTo>
                  <a:lnTo>
                    <a:pt x="1589" y="1282"/>
                  </a:lnTo>
                  <a:lnTo>
                    <a:pt x="1589" y="1282"/>
                  </a:lnTo>
                  <a:lnTo>
                    <a:pt x="1590" y="1282"/>
                  </a:lnTo>
                  <a:lnTo>
                    <a:pt x="1590" y="1282"/>
                  </a:lnTo>
                  <a:lnTo>
                    <a:pt x="1590" y="1282"/>
                  </a:lnTo>
                  <a:lnTo>
                    <a:pt x="1590" y="1282"/>
                  </a:lnTo>
                  <a:lnTo>
                    <a:pt x="1591" y="1282"/>
                  </a:lnTo>
                  <a:lnTo>
                    <a:pt x="1591" y="1282"/>
                  </a:lnTo>
                  <a:lnTo>
                    <a:pt x="1591" y="1282"/>
                  </a:lnTo>
                  <a:lnTo>
                    <a:pt x="1592" y="1282"/>
                  </a:lnTo>
                  <a:lnTo>
                    <a:pt x="1592" y="1282"/>
                  </a:lnTo>
                  <a:lnTo>
                    <a:pt x="1592" y="1282"/>
                  </a:lnTo>
                  <a:lnTo>
                    <a:pt x="1593" y="1282"/>
                  </a:lnTo>
                  <a:lnTo>
                    <a:pt x="1593" y="1282"/>
                  </a:lnTo>
                  <a:lnTo>
                    <a:pt x="1593" y="1282"/>
                  </a:lnTo>
                  <a:lnTo>
                    <a:pt x="1594" y="1282"/>
                  </a:lnTo>
                  <a:lnTo>
                    <a:pt x="1594" y="1282"/>
                  </a:lnTo>
                  <a:lnTo>
                    <a:pt x="1594" y="1282"/>
                  </a:lnTo>
                  <a:lnTo>
                    <a:pt x="1595" y="1282"/>
                  </a:lnTo>
                  <a:lnTo>
                    <a:pt x="1595" y="1282"/>
                  </a:lnTo>
                  <a:lnTo>
                    <a:pt x="1595" y="1282"/>
                  </a:lnTo>
                  <a:lnTo>
                    <a:pt x="1595" y="1282"/>
                  </a:lnTo>
                  <a:lnTo>
                    <a:pt x="1596" y="1282"/>
                  </a:lnTo>
                  <a:lnTo>
                    <a:pt x="1596" y="1282"/>
                  </a:lnTo>
                  <a:lnTo>
                    <a:pt x="1596" y="1282"/>
                  </a:lnTo>
                  <a:lnTo>
                    <a:pt x="1597" y="1282"/>
                  </a:lnTo>
                  <a:lnTo>
                    <a:pt x="1597" y="1282"/>
                  </a:lnTo>
                  <a:lnTo>
                    <a:pt x="1597" y="1282"/>
                  </a:lnTo>
                  <a:lnTo>
                    <a:pt x="1598" y="1282"/>
                  </a:lnTo>
                  <a:lnTo>
                    <a:pt x="1598" y="1282"/>
                  </a:lnTo>
                  <a:lnTo>
                    <a:pt x="1598" y="1282"/>
                  </a:lnTo>
                  <a:lnTo>
                    <a:pt x="1599" y="1282"/>
                  </a:lnTo>
                  <a:lnTo>
                    <a:pt x="1599" y="1282"/>
                  </a:lnTo>
                  <a:lnTo>
                    <a:pt x="1599" y="1282"/>
                  </a:lnTo>
                  <a:lnTo>
                    <a:pt x="1600" y="1282"/>
                  </a:lnTo>
                  <a:lnTo>
                    <a:pt x="1600" y="1282"/>
                  </a:lnTo>
                  <a:lnTo>
                    <a:pt x="1600" y="1282"/>
                  </a:lnTo>
                  <a:lnTo>
                    <a:pt x="1600" y="1282"/>
                  </a:lnTo>
                  <a:lnTo>
                    <a:pt x="1601" y="1282"/>
                  </a:lnTo>
                  <a:lnTo>
                    <a:pt x="1601" y="1282"/>
                  </a:lnTo>
                  <a:lnTo>
                    <a:pt x="1601" y="1282"/>
                  </a:lnTo>
                  <a:lnTo>
                    <a:pt x="1602" y="1282"/>
                  </a:lnTo>
                  <a:lnTo>
                    <a:pt x="1602" y="1282"/>
                  </a:lnTo>
                  <a:lnTo>
                    <a:pt x="1602" y="1282"/>
                  </a:lnTo>
                  <a:lnTo>
                    <a:pt x="1603" y="1282"/>
                  </a:lnTo>
                  <a:lnTo>
                    <a:pt x="1603" y="1282"/>
                  </a:lnTo>
                  <a:lnTo>
                    <a:pt x="1603" y="1282"/>
                  </a:lnTo>
                  <a:lnTo>
                    <a:pt x="1604" y="1282"/>
                  </a:lnTo>
                  <a:lnTo>
                    <a:pt x="1604" y="1282"/>
                  </a:lnTo>
                  <a:lnTo>
                    <a:pt x="1604" y="1282"/>
                  </a:lnTo>
                  <a:lnTo>
                    <a:pt x="1604" y="1282"/>
                  </a:lnTo>
                  <a:lnTo>
                    <a:pt x="1605" y="1282"/>
                  </a:lnTo>
                  <a:lnTo>
                    <a:pt x="1605" y="1282"/>
                  </a:lnTo>
                  <a:lnTo>
                    <a:pt x="1605" y="1282"/>
                  </a:lnTo>
                  <a:lnTo>
                    <a:pt x="1606" y="1282"/>
                  </a:lnTo>
                  <a:lnTo>
                    <a:pt x="1606" y="1282"/>
                  </a:lnTo>
                  <a:lnTo>
                    <a:pt x="1606" y="1282"/>
                  </a:lnTo>
                  <a:lnTo>
                    <a:pt x="1607" y="1282"/>
                  </a:lnTo>
                  <a:lnTo>
                    <a:pt x="1607" y="1282"/>
                  </a:lnTo>
                  <a:lnTo>
                    <a:pt x="1607" y="1282"/>
                  </a:lnTo>
                  <a:lnTo>
                    <a:pt x="1608" y="1282"/>
                  </a:lnTo>
                  <a:lnTo>
                    <a:pt x="1608" y="1282"/>
                  </a:lnTo>
                  <a:lnTo>
                    <a:pt x="1608" y="1282"/>
                  </a:lnTo>
                  <a:lnTo>
                    <a:pt x="1609" y="1282"/>
                  </a:lnTo>
                  <a:lnTo>
                    <a:pt x="1609" y="1282"/>
                  </a:lnTo>
                  <a:lnTo>
                    <a:pt x="1609" y="1282"/>
                  </a:lnTo>
                  <a:lnTo>
                    <a:pt x="1609" y="1282"/>
                  </a:lnTo>
                  <a:lnTo>
                    <a:pt x="1610" y="1282"/>
                  </a:lnTo>
                  <a:lnTo>
                    <a:pt x="1610" y="1282"/>
                  </a:lnTo>
                  <a:lnTo>
                    <a:pt x="1610" y="1282"/>
                  </a:lnTo>
                  <a:lnTo>
                    <a:pt x="1611" y="1282"/>
                  </a:lnTo>
                  <a:lnTo>
                    <a:pt x="1611" y="1282"/>
                  </a:lnTo>
                  <a:lnTo>
                    <a:pt x="1611" y="1282"/>
                  </a:lnTo>
                  <a:lnTo>
                    <a:pt x="1612" y="1282"/>
                  </a:lnTo>
                  <a:lnTo>
                    <a:pt x="1612" y="1282"/>
                  </a:lnTo>
                  <a:lnTo>
                    <a:pt x="1612" y="1282"/>
                  </a:lnTo>
                  <a:lnTo>
                    <a:pt x="1613" y="1282"/>
                  </a:lnTo>
                  <a:lnTo>
                    <a:pt x="1613" y="1282"/>
                  </a:lnTo>
                  <a:lnTo>
                    <a:pt x="1613" y="1282"/>
                  </a:lnTo>
                  <a:lnTo>
                    <a:pt x="1614" y="1282"/>
                  </a:lnTo>
                  <a:lnTo>
                    <a:pt x="1614" y="1282"/>
                  </a:lnTo>
                  <a:lnTo>
                    <a:pt x="1614" y="1282"/>
                  </a:lnTo>
                  <a:lnTo>
                    <a:pt x="1614" y="1282"/>
                  </a:lnTo>
                  <a:lnTo>
                    <a:pt x="1615" y="1282"/>
                  </a:lnTo>
                  <a:lnTo>
                    <a:pt x="1615" y="1282"/>
                  </a:lnTo>
                  <a:lnTo>
                    <a:pt x="1615" y="1282"/>
                  </a:lnTo>
                  <a:lnTo>
                    <a:pt x="1616" y="1282"/>
                  </a:lnTo>
                  <a:lnTo>
                    <a:pt x="1616" y="1282"/>
                  </a:lnTo>
                  <a:lnTo>
                    <a:pt x="1616" y="1282"/>
                  </a:lnTo>
                  <a:lnTo>
                    <a:pt x="1617" y="1282"/>
                  </a:lnTo>
                  <a:lnTo>
                    <a:pt x="1617" y="1282"/>
                  </a:lnTo>
                  <a:lnTo>
                    <a:pt x="1617" y="1282"/>
                  </a:lnTo>
                  <a:lnTo>
                    <a:pt x="1618" y="1282"/>
                  </a:lnTo>
                  <a:lnTo>
                    <a:pt x="1618" y="1282"/>
                  </a:lnTo>
                  <a:lnTo>
                    <a:pt x="1618" y="1282"/>
                  </a:lnTo>
                  <a:lnTo>
                    <a:pt x="1618" y="1282"/>
                  </a:lnTo>
                  <a:lnTo>
                    <a:pt x="1619" y="1282"/>
                  </a:lnTo>
                  <a:lnTo>
                    <a:pt x="1619" y="1282"/>
                  </a:lnTo>
                  <a:lnTo>
                    <a:pt x="1619" y="1282"/>
                  </a:lnTo>
                  <a:lnTo>
                    <a:pt x="1620" y="1282"/>
                  </a:lnTo>
                  <a:lnTo>
                    <a:pt x="1620" y="1282"/>
                  </a:lnTo>
                  <a:lnTo>
                    <a:pt x="1620" y="1282"/>
                  </a:lnTo>
                  <a:lnTo>
                    <a:pt x="1621" y="1282"/>
                  </a:lnTo>
                  <a:lnTo>
                    <a:pt x="1621" y="1282"/>
                  </a:lnTo>
                  <a:lnTo>
                    <a:pt x="1621" y="1282"/>
                  </a:lnTo>
                  <a:lnTo>
                    <a:pt x="1622" y="1282"/>
                  </a:lnTo>
                  <a:lnTo>
                    <a:pt x="1622" y="1282"/>
                  </a:lnTo>
                  <a:lnTo>
                    <a:pt x="1622" y="1282"/>
                  </a:lnTo>
                  <a:lnTo>
                    <a:pt x="1623" y="1282"/>
                  </a:lnTo>
                  <a:lnTo>
                    <a:pt x="1623" y="1282"/>
                  </a:lnTo>
                  <a:lnTo>
                    <a:pt x="1623" y="1282"/>
                  </a:lnTo>
                  <a:lnTo>
                    <a:pt x="1623" y="1282"/>
                  </a:lnTo>
                  <a:lnTo>
                    <a:pt x="1624" y="1282"/>
                  </a:lnTo>
                  <a:lnTo>
                    <a:pt x="1624" y="1282"/>
                  </a:lnTo>
                  <a:lnTo>
                    <a:pt x="1624" y="1282"/>
                  </a:lnTo>
                  <a:lnTo>
                    <a:pt x="1625" y="1282"/>
                  </a:lnTo>
                  <a:lnTo>
                    <a:pt x="1625" y="1282"/>
                  </a:lnTo>
                  <a:lnTo>
                    <a:pt x="1625" y="1282"/>
                  </a:lnTo>
                  <a:lnTo>
                    <a:pt x="1626" y="1282"/>
                  </a:lnTo>
                  <a:lnTo>
                    <a:pt x="1626" y="1282"/>
                  </a:lnTo>
                  <a:lnTo>
                    <a:pt x="1626" y="1282"/>
                  </a:lnTo>
                  <a:lnTo>
                    <a:pt x="1627" y="1282"/>
                  </a:lnTo>
                  <a:lnTo>
                    <a:pt x="1627" y="1282"/>
                  </a:lnTo>
                  <a:lnTo>
                    <a:pt x="1627" y="1282"/>
                  </a:lnTo>
                  <a:lnTo>
                    <a:pt x="1628" y="1282"/>
                  </a:lnTo>
                  <a:lnTo>
                    <a:pt x="1628" y="1282"/>
                  </a:lnTo>
                  <a:lnTo>
                    <a:pt x="1628" y="1282"/>
                  </a:lnTo>
                  <a:lnTo>
                    <a:pt x="1628" y="1282"/>
                  </a:lnTo>
                  <a:lnTo>
                    <a:pt x="1629" y="1282"/>
                  </a:lnTo>
                  <a:lnTo>
                    <a:pt x="1629" y="1282"/>
                  </a:lnTo>
                  <a:lnTo>
                    <a:pt x="1629" y="1282"/>
                  </a:lnTo>
                  <a:lnTo>
                    <a:pt x="1630" y="1282"/>
                  </a:lnTo>
                  <a:lnTo>
                    <a:pt x="1630" y="1282"/>
                  </a:lnTo>
                  <a:lnTo>
                    <a:pt x="1630" y="1282"/>
                  </a:lnTo>
                  <a:lnTo>
                    <a:pt x="1631" y="1282"/>
                  </a:lnTo>
                  <a:lnTo>
                    <a:pt x="1631" y="1282"/>
                  </a:lnTo>
                  <a:lnTo>
                    <a:pt x="1631" y="1282"/>
                  </a:lnTo>
                  <a:lnTo>
                    <a:pt x="1632" y="1282"/>
                  </a:lnTo>
                  <a:lnTo>
                    <a:pt x="1632" y="1282"/>
                  </a:lnTo>
                  <a:lnTo>
                    <a:pt x="1632" y="1282"/>
                  </a:lnTo>
                  <a:lnTo>
                    <a:pt x="1632" y="1282"/>
                  </a:lnTo>
                  <a:lnTo>
                    <a:pt x="1632" y="1282"/>
                  </a:lnTo>
                  <a:lnTo>
                    <a:pt x="1633" y="1282"/>
                  </a:lnTo>
                  <a:lnTo>
                    <a:pt x="1633" y="1282"/>
                  </a:lnTo>
                  <a:lnTo>
                    <a:pt x="1634" y="1282"/>
                  </a:lnTo>
                  <a:lnTo>
                    <a:pt x="1634" y="1282"/>
                  </a:lnTo>
                  <a:lnTo>
                    <a:pt x="1634" y="1282"/>
                  </a:lnTo>
                  <a:lnTo>
                    <a:pt x="1635" y="1282"/>
                  </a:lnTo>
                  <a:lnTo>
                    <a:pt x="1635" y="1282"/>
                  </a:lnTo>
                  <a:lnTo>
                    <a:pt x="1635" y="1282"/>
                  </a:lnTo>
                  <a:lnTo>
                    <a:pt x="1636" y="1282"/>
                  </a:lnTo>
                  <a:lnTo>
                    <a:pt x="1636" y="1282"/>
                  </a:lnTo>
                  <a:lnTo>
                    <a:pt x="1636" y="1282"/>
                  </a:lnTo>
                  <a:lnTo>
                    <a:pt x="1637" y="1282"/>
                  </a:lnTo>
                  <a:lnTo>
                    <a:pt x="1637" y="1282"/>
                  </a:lnTo>
                  <a:lnTo>
                    <a:pt x="1637" y="1282"/>
                  </a:lnTo>
                  <a:lnTo>
                    <a:pt x="1637" y="1282"/>
                  </a:lnTo>
                  <a:lnTo>
                    <a:pt x="1638" y="1282"/>
                  </a:lnTo>
                  <a:lnTo>
                    <a:pt x="1638" y="1282"/>
                  </a:lnTo>
                  <a:lnTo>
                    <a:pt x="1638" y="1282"/>
                  </a:lnTo>
                  <a:lnTo>
                    <a:pt x="1639" y="1282"/>
                  </a:lnTo>
                  <a:lnTo>
                    <a:pt x="1639" y="1282"/>
                  </a:lnTo>
                  <a:lnTo>
                    <a:pt x="1639" y="1282"/>
                  </a:lnTo>
                  <a:lnTo>
                    <a:pt x="1640" y="1282"/>
                  </a:lnTo>
                  <a:lnTo>
                    <a:pt x="1640" y="1282"/>
                  </a:lnTo>
                  <a:lnTo>
                    <a:pt x="1640" y="1282"/>
                  </a:lnTo>
                  <a:lnTo>
                    <a:pt x="1641" y="1282"/>
                  </a:lnTo>
                  <a:lnTo>
                    <a:pt x="1641" y="1282"/>
                  </a:lnTo>
                  <a:lnTo>
                    <a:pt x="1641" y="1282"/>
                  </a:lnTo>
                  <a:lnTo>
                    <a:pt x="1642" y="1282"/>
                  </a:lnTo>
                  <a:lnTo>
                    <a:pt x="1642" y="1282"/>
                  </a:lnTo>
                  <a:lnTo>
                    <a:pt x="1642" y="1282"/>
                  </a:lnTo>
                  <a:lnTo>
                    <a:pt x="1642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3" y="1282"/>
                  </a:lnTo>
                  <a:lnTo>
                    <a:pt x="1644" y="1282"/>
                  </a:lnTo>
                  <a:lnTo>
                    <a:pt x="1644" y="1282"/>
                  </a:lnTo>
                  <a:lnTo>
                    <a:pt x="1644" y="1282"/>
                  </a:lnTo>
                  <a:lnTo>
                    <a:pt x="1645" y="1282"/>
                  </a:lnTo>
                  <a:lnTo>
                    <a:pt x="1645" y="1282"/>
                  </a:lnTo>
                  <a:lnTo>
                    <a:pt x="1645" y="1282"/>
                  </a:lnTo>
                  <a:lnTo>
                    <a:pt x="1646" y="1282"/>
                  </a:lnTo>
                  <a:lnTo>
                    <a:pt x="1646" y="1282"/>
                  </a:lnTo>
                  <a:lnTo>
                    <a:pt x="1646" y="1282"/>
                  </a:lnTo>
                  <a:lnTo>
                    <a:pt x="1646" y="1282"/>
                  </a:lnTo>
                  <a:lnTo>
                    <a:pt x="1647" y="1282"/>
                  </a:lnTo>
                  <a:lnTo>
                    <a:pt x="1647" y="1282"/>
                  </a:lnTo>
                  <a:lnTo>
                    <a:pt x="1647" y="1282"/>
                  </a:lnTo>
                  <a:lnTo>
                    <a:pt x="1648" y="1282"/>
                  </a:lnTo>
                  <a:lnTo>
                    <a:pt x="1648" y="1282"/>
                  </a:lnTo>
                  <a:lnTo>
                    <a:pt x="1648" y="1282"/>
                  </a:lnTo>
                  <a:lnTo>
                    <a:pt x="1649" y="1282"/>
                  </a:lnTo>
                  <a:lnTo>
                    <a:pt x="1649" y="1282"/>
                  </a:lnTo>
                  <a:lnTo>
                    <a:pt x="1649" y="1282"/>
                  </a:lnTo>
                  <a:lnTo>
                    <a:pt x="1650" y="1282"/>
                  </a:lnTo>
                  <a:lnTo>
                    <a:pt x="1650" y="1282"/>
                  </a:lnTo>
                  <a:lnTo>
                    <a:pt x="1650" y="1282"/>
                  </a:lnTo>
                  <a:lnTo>
                    <a:pt x="1651" y="1282"/>
                  </a:lnTo>
                  <a:lnTo>
                    <a:pt x="1651" y="1282"/>
                  </a:lnTo>
                  <a:lnTo>
                    <a:pt x="1651" y="1282"/>
                  </a:lnTo>
                  <a:lnTo>
                    <a:pt x="1651" y="1282"/>
                  </a:lnTo>
                  <a:lnTo>
                    <a:pt x="1652" y="1282"/>
                  </a:lnTo>
                  <a:lnTo>
                    <a:pt x="1652" y="1282"/>
                  </a:lnTo>
                  <a:lnTo>
                    <a:pt x="1652" y="1282"/>
                  </a:lnTo>
                  <a:lnTo>
                    <a:pt x="1653" y="1282"/>
                  </a:lnTo>
                  <a:lnTo>
                    <a:pt x="1653" y="1282"/>
                  </a:lnTo>
                  <a:lnTo>
                    <a:pt x="1653" y="1282"/>
                  </a:lnTo>
                  <a:lnTo>
                    <a:pt x="1654" y="1282"/>
                  </a:lnTo>
                  <a:lnTo>
                    <a:pt x="1654" y="1282"/>
                  </a:lnTo>
                  <a:lnTo>
                    <a:pt x="1654" y="1282"/>
                  </a:lnTo>
                  <a:lnTo>
                    <a:pt x="1655" y="1282"/>
                  </a:lnTo>
                  <a:lnTo>
                    <a:pt x="1655" y="1282"/>
                  </a:lnTo>
                  <a:lnTo>
                    <a:pt x="1655" y="1282"/>
                  </a:lnTo>
                  <a:lnTo>
                    <a:pt x="1656" y="1282"/>
                  </a:lnTo>
                  <a:lnTo>
                    <a:pt x="1656" y="1282"/>
                  </a:lnTo>
                  <a:lnTo>
                    <a:pt x="1656" y="1282"/>
                  </a:lnTo>
                  <a:lnTo>
                    <a:pt x="1656" y="1282"/>
                  </a:lnTo>
                  <a:lnTo>
                    <a:pt x="1657" y="1282"/>
                  </a:lnTo>
                  <a:lnTo>
                    <a:pt x="1657" y="1282"/>
                  </a:lnTo>
                  <a:lnTo>
                    <a:pt x="1657" y="1282"/>
                  </a:lnTo>
                  <a:lnTo>
                    <a:pt x="1658" y="1282"/>
                  </a:lnTo>
                  <a:lnTo>
                    <a:pt x="1658" y="1282"/>
                  </a:lnTo>
                  <a:lnTo>
                    <a:pt x="1658" y="1282"/>
                  </a:lnTo>
                  <a:lnTo>
                    <a:pt x="1659" y="1282"/>
                  </a:lnTo>
                  <a:lnTo>
                    <a:pt x="1659" y="1282"/>
                  </a:lnTo>
                  <a:lnTo>
                    <a:pt x="1659" y="1282"/>
                  </a:lnTo>
                  <a:lnTo>
                    <a:pt x="1660" y="1282"/>
                  </a:lnTo>
                  <a:lnTo>
                    <a:pt x="1660" y="1282"/>
                  </a:lnTo>
                  <a:lnTo>
                    <a:pt x="1660" y="1282"/>
                  </a:lnTo>
                  <a:lnTo>
                    <a:pt x="1660" y="1282"/>
                  </a:lnTo>
                  <a:lnTo>
                    <a:pt x="1661" y="1282"/>
                  </a:lnTo>
                  <a:lnTo>
                    <a:pt x="1661" y="1282"/>
                  </a:lnTo>
                  <a:lnTo>
                    <a:pt x="1661" y="1282"/>
                  </a:lnTo>
                  <a:lnTo>
                    <a:pt x="1662" y="1282"/>
                  </a:lnTo>
                  <a:lnTo>
                    <a:pt x="1662" y="1282"/>
                  </a:lnTo>
                  <a:lnTo>
                    <a:pt x="1662" y="1282"/>
                  </a:lnTo>
                  <a:lnTo>
                    <a:pt x="1663" y="1282"/>
                  </a:lnTo>
                  <a:lnTo>
                    <a:pt x="1663" y="1282"/>
                  </a:lnTo>
                  <a:lnTo>
                    <a:pt x="1663" y="1282"/>
                  </a:lnTo>
                  <a:lnTo>
                    <a:pt x="1664" y="1282"/>
                  </a:lnTo>
                  <a:lnTo>
                    <a:pt x="1664" y="1282"/>
                  </a:lnTo>
                  <a:lnTo>
                    <a:pt x="1664" y="1282"/>
                  </a:lnTo>
                  <a:lnTo>
                    <a:pt x="1665" y="1282"/>
                  </a:lnTo>
                  <a:lnTo>
                    <a:pt x="1665" y="1282"/>
                  </a:lnTo>
                  <a:lnTo>
                    <a:pt x="1665" y="1282"/>
                  </a:lnTo>
                  <a:lnTo>
                    <a:pt x="1665" y="1282"/>
                  </a:lnTo>
                  <a:lnTo>
                    <a:pt x="1666" y="1282"/>
                  </a:lnTo>
                  <a:lnTo>
                    <a:pt x="1666" y="1282"/>
                  </a:lnTo>
                  <a:lnTo>
                    <a:pt x="1666" y="1282"/>
                  </a:lnTo>
                  <a:lnTo>
                    <a:pt x="1667" y="1282"/>
                  </a:lnTo>
                  <a:lnTo>
                    <a:pt x="1667" y="1282"/>
                  </a:lnTo>
                  <a:lnTo>
                    <a:pt x="1667" y="1282"/>
                  </a:lnTo>
                  <a:lnTo>
                    <a:pt x="1668" y="1282"/>
                  </a:lnTo>
                  <a:lnTo>
                    <a:pt x="1668" y="1282"/>
                  </a:lnTo>
                  <a:lnTo>
                    <a:pt x="1668" y="1282"/>
                  </a:lnTo>
                  <a:lnTo>
                    <a:pt x="1669" y="1282"/>
                  </a:lnTo>
                  <a:lnTo>
                    <a:pt x="1669" y="1282"/>
                  </a:lnTo>
                  <a:lnTo>
                    <a:pt x="1669" y="1282"/>
                  </a:lnTo>
                  <a:lnTo>
                    <a:pt x="1670" y="1282"/>
                  </a:lnTo>
                  <a:lnTo>
                    <a:pt x="1670" y="1282"/>
                  </a:lnTo>
                  <a:lnTo>
                    <a:pt x="1670" y="1282"/>
                  </a:lnTo>
                  <a:lnTo>
                    <a:pt x="1670" y="1282"/>
                  </a:lnTo>
                  <a:lnTo>
                    <a:pt x="1671" y="1282"/>
                  </a:lnTo>
                  <a:lnTo>
                    <a:pt x="1671" y="1282"/>
                  </a:lnTo>
                  <a:lnTo>
                    <a:pt x="1671" y="1282"/>
                  </a:lnTo>
                  <a:lnTo>
                    <a:pt x="1672" y="1282"/>
                  </a:lnTo>
                  <a:lnTo>
                    <a:pt x="1672" y="1282"/>
                  </a:lnTo>
                  <a:lnTo>
                    <a:pt x="1672" y="1282"/>
                  </a:lnTo>
                  <a:lnTo>
                    <a:pt x="1673" y="1282"/>
                  </a:lnTo>
                  <a:lnTo>
                    <a:pt x="1673" y="1282"/>
                  </a:lnTo>
                  <a:lnTo>
                    <a:pt x="1673" y="1282"/>
                  </a:lnTo>
                  <a:lnTo>
                    <a:pt x="1674" y="1282"/>
                  </a:lnTo>
                  <a:lnTo>
                    <a:pt x="1674" y="1282"/>
                  </a:lnTo>
                  <a:lnTo>
                    <a:pt x="1674" y="1282"/>
                  </a:lnTo>
                  <a:lnTo>
                    <a:pt x="1674" y="1282"/>
                  </a:lnTo>
                  <a:lnTo>
                    <a:pt x="1675" y="1282"/>
                  </a:lnTo>
                  <a:lnTo>
                    <a:pt x="1675" y="1282"/>
                  </a:lnTo>
                  <a:lnTo>
                    <a:pt x="1675" y="1282"/>
                  </a:lnTo>
                  <a:lnTo>
                    <a:pt x="1676" y="1282"/>
                  </a:lnTo>
                  <a:lnTo>
                    <a:pt x="1676" y="1282"/>
                  </a:lnTo>
                  <a:lnTo>
                    <a:pt x="1676" y="1282"/>
                  </a:lnTo>
                  <a:lnTo>
                    <a:pt x="1677" y="1282"/>
                  </a:lnTo>
                  <a:lnTo>
                    <a:pt x="1677" y="1282"/>
                  </a:lnTo>
                  <a:lnTo>
                    <a:pt x="1677" y="1282"/>
                  </a:lnTo>
                  <a:lnTo>
                    <a:pt x="1678" y="1282"/>
                  </a:lnTo>
                  <a:lnTo>
                    <a:pt x="1678" y="1282"/>
                  </a:lnTo>
                  <a:lnTo>
                    <a:pt x="1678" y="1282"/>
                  </a:lnTo>
                  <a:lnTo>
                    <a:pt x="1679" y="1282"/>
                  </a:lnTo>
                  <a:lnTo>
                    <a:pt x="1679" y="1282"/>
                  </a:lnTo>
                  <a:lnTo>
                    <a:pt x="1679" y="1282"/>
                  </a:lnTo>
                  <a:lnTo>
                    <a:pt x="1679" y="1282"/>
                  </a:lnTo>
                  <a:lnTo>
                    <a:pt x="1680" y="1282"/>
                  </a:lnTo>
                  <a:lnTo>
                    <a:pt x="1680" y="1282"/>
                  </a:lnTo>
                  <a:lnTo>
                    <a:pt x="1680" y="1282"/>
                  </a:lnTo>
                  <a:lnTo>
                    <a:pt x="1681" y="1282"/>
                  </a:lnTo>
                  <a:lnTo>
                    <a:pt x="1681" y="1282"/>
                  </a:lnTo>
                  <a:lnTo>
                    <a:pt x="1681" y="1282"/>
                  </a:lnTo>
                  <a:lnTo>
                    <a:pt x="1682" y="1282"/>
                  </a:lnTo>
                  <a:lnTo>
                    <a:pt x="1682" y="1282"/>
                  </a:lnTo>
                  <a:lnTo>
                    <a:pt x="1682" y="1282"/>
                  </a:lnTo>
                  <a:lnTo>
                    <a:pt x="1683" y="1282"/>
                  </a:lnTo>
                  <a:lnTo>
                    <a:pt x="1683" y="1282"/>
                  </a:lnTo>
                  <a:lnTo>
                    <a:pt x="1683" y="1282"/>
                  </a:lnTo>
                  <a:lnTo>
                    <a:pt x="1684" y="1282"/>
                  </a:lnTo>
                  <a:lnTo>
                    <a:pt x="1684" y="1282"/>
                  </a:lnTo>
                  <a:lnTo>
                    <a:pt x="1684" y="1282"/>
                  </a:lnTo>
                  <a:lnTo>
                    <a:pt x="1684" y="1282"/>
                  </a:lnTo>
                  <a:lnTo>
                    <a:pt x="1685" y="1282"/>
                  </a:lnTo>
                  <a:lnTo>
                    <a:pt x="1685" y="1282"/>
                  </a:lnTo>
                  <a:lnTo>
                    <a:pt x="1685" y="1282"/>
                  </a:lnTo>
                  <a:lnTo>
                    <a:pt x="1686" y="1282"/>
                  </a:lnTo>
                  <a:lnTo>
                    <a:pt x="1686" y="1282"/>
                  </a:lnTo>
                  <a:lnTo>
                    <a:pt x="1686" y="1282"/>
                  </a:lnTo>
                  <a:lnTo>
                    <a:pt x="1687" y="1282"/>
                  </a:lnTo>
                  <a:lnTo>
                    <a:pt x="1687" y="1282"/>
                  </a:lnTo>
                  <a:lnTo>
                    <a:pt x="1687" y="1282"/>
                  </a:lnTo>
                  <a:lnTo>
                    <a:pt x="1688" y="1282"/>
                  </a:lnTo>
                  <a:lnTo>
                    <a:pt x="1688" y="1282"/>
                  </a:lnTo>
                  <a:lnTo>
                    <a:pt x="1688" y="1282"/>
                  </a:lnTo>
                  <a:lnTo>
                    <a:pt x="1688" y="1282"/>
                  </a:lnTo>
                  <a:lnTo>
                    <a:pt x="1689" y="1282"/>
                  </a:lnTo>
                  <a:lnTo>
                    <a:pt x="1689" y="1282"/>
                  </a:lnTo>
                  <a:lnTo>
                    <a:pt x="1689" y="1282"/>
                  </a:lnTo>
                  <a:lnTo>
                    <a:pt x="1690" y="1282"/>
                  </a:lnTo>
                  <a:lnTo>
                    <a:pt x="1690" y="1282"/>
                  </a:lnTo>
                  <a:lnTo>
                    <a:pt x="1690" y="1282"/>
                  </a:lnTo>
                  <a:lnTo>
                    <a:pt x="1691" y="1282"/>
                  </a:lnTo>
                  <a:lnTo>
                    <a:pt x="1691" y="1282"/>
                  </a:lnTo>
                  <a:lnTo>
                    <a:pt x="1691" y="1282"/>
                  </a:lnTo>
                  <a:lnTo>
                    <a:pt x="1692" y="1282"/>
                  </a:lnTo>
                  <a:lnTo>
                    <a:pt x="1692" y="1282"/>
                  </a:lnTo>
                  <a:lnTo>
                    <a:pt x="1692" y="1282"/>
                  </a:lnTo>
                  <a:lnTo>
                    <a:pt x="1693" y="1282"/>
                  </a:lnTo>
                  <a:lnTo>
                    <a:pt x="1693" y="1282"/>
                  </a:lnTo>
                  <a:lnTo>
                    <a:pt x="1693" y="1282"/>
                  </a:lnTo>
                  <a:lnTo>
                    <a:pt x="1693" y="1282"/>
                  </a:lnTo>
                  <a:lnTo>
                    <a:pt x="1694" y="1282"/>
                  </a:lnTo>
                  <a:lnTo>
                    <a:pt x="1694" y="1282"/>
                  </a:lnTo>
                  <a:lnTo>
                    <a:pt x="1694" y="1282"/>
                  </a:lnTo>
                  <a:lnTo>
                    <a:pt x="1695" y="1282"/>
                  </a:lnTo>
                  <a:lnTo>
                    <a:pt x="1695" y="1282"/>
                  </a:lnTo>
                  <a:lnTo>
                    <a:pt x="1695" y="1282"/>
                  </a:lnTo>
                  <a:lnTo>
                    <a:pt x="1696" y="1282"/>
                  </a:lnTo>
                  <a:lnTo>
                    <a:pt x="1696" y="1282"/>
                  </a:lnTo>
                  <a:lnTo>
                    <a:pt x="1696" y="1282"/>
                  </a:lnTo>
                  <a:lnTo>
                    <a:pt x="1697" y="1282"/>
                  </a:lnTo>
                  <a:lnTo>
                    <a:pt x="1697" y="1282"/>
                  </a:lnTo>
                  <a:lnTo>
                    <a:pt x="1697" y="1282"/>
                  </a:lnTo>
                  <a:lnTo>
                    <a:pt x="1698" y="1282"/>
                  </a:lnTo>
                  <a:lnTo>
                    <a:pt x="1698" y="1282"/>
                  </a:lnTo>
                  <a:lnTo>
                    <a:pt x="1698" y="1282"/>
                  </a:lnTo>
                  <a:lnTo>
                    <a:pt x="1698" y="1282"/>
                  </a:lnTo>
                  <a:lnTo>
                    <a:pt x="1699" y="1282"/>
                  </a:lnTo>
                  <a:lnTo>
                    <a:pt x="1699" y="1282"/>
                  </a:lnTo>
                  <a:lnTo>
                    <a:pt x="1699" y="1282"/>
                  </a:lnTo>
                  <a:lnTo>
                    <a:pt x="1700" y="1282"/>
                  </a:lnTo>
                  <a:lnTo>
                    <a:pt x="1700" y="1282"/>
                  </a:lnTo>
                  <a:lnTo>
                    <a:pt x="1700" y="1282"/>
                  </a:lnTo>
                  <a:lnTo>
                    <a:pt x="1701" y="1282"/>
                  </a:lnTo>
                  <a:lnTo>
                    <a:pt x="1701" y="1282"/>
                  </a:lnTo>
                  <a:lnTo>
                    <a:pt x="1701" y="1282"/>
                  </a:lnTo>
                  <a:lnTo>
                    <a:pt x="1702" y="1282"/>
                  </a:lnTo>
                  <a:lnTo>
                    <a:pt x="1702" y="1282"/>
                  </a:lnTo>
                  <a:lnTo>
                    <a:pt x="1702" y="1282"/>
                  </a:lnTo>
                  <a:lnTo>
                    <a:pt x="1702" y="1282"/>
                  </a:lnTo>
                  <a:lnTo>
                    <a:pt x="1703" y="1282"/>
                  </a:lnTo>
                  <a:lnTo>
                    <a:pt x="1703" y="1282"/>
                  </a:lnTo>
                  <a:lnTo>
                    <a:pt x="1703" y="1282"/>
                  </a:lnTo>
                  <a:lnTo>
                    <a:pt x="1704" y="1282"/>
                  </a:lnTo>
                  <a:lnTo>
                    <a:pt x="1704" y="1282"/>
                  </a:lnTo>
                  <a:lnTo>
                    <a:pt x="1704" y="1282"/>
                  </a:lnTo>
                  <a:lnTo>
                    <a:pt x="1705" y="1282"/>
                  </a:lnTo>
                  <a:lnTo>
                    <a:pt x="1705" y="1282"/>
                  </a:lnTo>
                  <a:lnTo>
                    <a:pt x="1705" y="1282"/>
                  </a:lnTo>
                  <a:lnTo>
                    <a:pt x="1706" y="1282"/>
                  </a:lnTo>
                  <a:lnTo>
                    <a:pt x="1706" y="1282"/>
                  </a:lnTo>
                  <a:lnTo>
                    <a:pt x="1706" y="1282"/>
                  </a:lnTo>
                  <a:lnTo>
                    <a:pt x="1707" y="1282"/>
                  </a:lnTo>
                  <a:lnTo>
                    <a:pt x="1707" y="1282"/>
                  </a:lnTo>
                  <a:lnTo>
                    <a:pt x="1707" y="1282"/>
                  </a:lnTo>
                  <a:lnTo>
                    <a:pt x="1707" y="1282"/>
                  </a:lnTo>
                  <a:lnTo>
                    <a:pt x="1708" y="1282"/>
                  </a:lnTo>
                  <a:lnTo>
                    <a:pt x="1708" y="1282"/>
                  </a:lnTo>
                  <a:lnTo>
                    <a:pt x="1708" y="1282"/>
                  </a:lnTo>
                  <a:lnTo>
                    <a:pt x="1709" y="1282"/>
                  </a:lnTo>
                  <a:lnTo>
                    <a:pt x="1709" y="1282"/>
                  </a:lnTo>
                  <a:lnTo>
                    <a:pt x="1709" y="1282"/>
                  </a:lnTo>
                  <a:lnTo>
                    <a:pt x="1710" y="1282"/>
                  </a:lnTo>
                  <a:lnTo>
                    <a:pt x="1710" y="1282"/>
                  </a:lnTo>
                  <a:lnTo>
                    <a:pt x="1710" y="1282"/>
                  </a:lnTo>
                  <a:lnTo>
                    <a:pt x="1711" y="1282"/>
                  </a:lnTo>
                  <a:lnTo>
                    <a:pt x="1711" y="1282"/>
                  </a:lnTo>
                  <a:lnTo>
                    <a:pt x="1711" y="1282"/>
                  </a:lnTo>
                  <a:lnTo>
                    <a:pt x="1712" y="1282"/>
                  </a:lnTo>
                  <a:lnTo>
                    <a:pt x="1712" y="1282"/>
                  </a:lnTo>
                  <a:lnTo>
                    <a:pt x="1712" y="1282"/>
                  </a:lnTo>
                  <a:lnTo>
                    <a:pt x="1712" y="1282"/>
                  </a:lnTo>
                  <a:lnTo>
                    <a:pt x="1713" y="1282"/>
                  </a:lnTo>
                  <a:lnTo>
                    <a:pt x="1713" y="1282"/>
                  </a:lnTo>
                  <a:lnTo>
                    <a:pt x="1713" y="1282"/>
                  </a:lnTo>
                  <a:lnTo>
                    <a:pt x="1714" y="1282"/>
                  </a:lnTo>
                  <a:lnTo>
                    <a:pt x="1714" y="1282"/>
                  </a:lnTo>
                  <a:lnTo>
                    <a:pt x="1714" y="1282"/>
                  </a:lnTo>
                  <a:lnTo>
                    <a:pt x="1715" y="1282"/>
                  </a:lnTo>
                  <a:lnTo>
                    <a:pt x="1715" y="1282"/>
                  </a:lnTo>
                  <a:lnTo>
                    <a:pt x="1715" y="1282"/>
                  </a:lnTo>
                  <a:lnTo>
                    <a:pt x="1716" y="1282"/>
                  </a:lnTo>
                  <a:lnTo>
                    <a:pt x="1716" y="1282"/>
                  </a:lnTo>
                  <a:lnTo>
                    <a:pt x="1716" y="1282"/>
                  </a:lnTo>
                  <a:lnTo>
                    <a:pt x="1716" y="1282"/>
                  </a:lnTo>
                  <a:lnTo>
                    <a:pt x="1717" y="1282"/>
                  </a:lnTo>
                  <a:lnTo>
                    <a:pt x="1717" y="1282"/>
                  </a:lnTo>
                  <a:lnTo>
                    <a:pt x="1717" y="1282"/>
                  </a:lnTo>
                  <a:lnTo>
                    <a:pt x="1718" y="1282"/>
                  </a:lnTo>
                  <a:lnTo>
                    <a:pt x="1718" y="1282"/>
                  </a:lnTo>
                  <a:lnTo>
                    <a:pt x="1718" y="1282"/>
                  </a:lnTo>
                  <a:lnTo>
                    <a:pt x="1719" y="1282"/>
                  </a:lnTo>
                  <a:lnTo>
                    <a:pt x="1719" y="1282"/>
                  </a:lnTo>
                  <a:lnTo>
                    <a:pt x="1719" y="1282"/>
                  </a:lnTo>
                  <a:lnTo>
                    <a:pt x="1720" y="1282"/>
                  </a:lnTo>
                  <a:lnTo>
                    <a:pt x="1720" y="1282"/>
                  </a:lnTo>
                  <a:lnTo>
                    <a:pt x="1720" y="1282"/>
                  </a:lnTo>
                  <a:lnTo>
                    <a:pt x="1721" y="1282"/>
                  </a:lnTo>
                  <a:lnTo>
                    <a:pt x="1721" y="1282"/>
                  </a:lnTo>
                  <a:lnTo>
                    <a:pt x="1721" y="1282"/>
                  </a:lnTo>
                  <a:lnTo>
                    <a:pt x="1721" y="1282"/>
                  </a:lnTo>
                  <a:lnTo>
                    <a:pt x="1722" y="1282"/>
                  </a:lnTo>
                  <a:lnTo>
                    <a:pt x="1722" y="1282"/>
                  </a:lnTo>
                  <a:lnTo>
                    <a:pt x="1722" y="1282"/>
                  </a:lnTo>
                  <a:lnTo>
                    <a:pt x="1723" y="1282"/>
                  </a:lnTo>
                  <a:lnTo>
                    <a:pt x="1723" y="1282"/>
                  </a:lnTo>
                  <a:lnTo>
                    <a:pt x="1723" y="1282"/>
                  </a:lnTo>
                  <a:lnTo>
                    <a:pt x="1724" y="1282"/>
                  </a:lnTo>
                  <a:lnTo>
                    <a:pt x="1724" y="1282"/>
                  </a:lnTo>
                  <a:lnTo>
                    <a:pt x="1724" y="1282"/>
                  </a:lnTo>
                  <a:lnTo>
                    <a:pt x="1725" y="1282"/>
                  </a:lnTo>
                  <a:lnTo>
                    <a:pt x="1725" y="1282"/>
                  </a:lnTo>
                  <a:lnTo>
                    <a:pt x="1725" y="1282"/>
                  </a:lnTo>
                  <a:lnTo>
                    <a:pt x="1725" y="1282"/>
                  </a:lnTo>
                  <a:lnTo>
                    <a:pt x="1726" y="1282"/>
                  </a:lnTo>
                  <a:lnTo>
                    <a:pt x="1726" y="1282"/>
                  </a:lnTo>
                  <a:lnTo>
                    <a:pt x="1726" y="1282"/>
                  </a:lnTo>
                  <a:lnTo>
                    <a:pt x="1727" y="1282"/>
                  </a:lnTo>
                  <a:lnTo>
                    <a:pt x="1727" y="1282"/>
                  </a:lnTo>
                  <a:lnTo>
                    <a:pt x="1727" y="1282"/>
                  </a:lnTo>
                  <a:lnTo>
                    <a:pt x="1728" y="1282"/>
                  </a:lnTo>
                  <a:lnTo>
                    <a:pt x="1728" y="1282"/>
                  </a:lnTo>
                  <a:lnTo>
                    <a:pt x="1728" y="1282"/>
                  </a:lnTo>
                  <a:lnTo>
                    <a:pt x="1729" y="1282"/>
                  </a:lnTo>
                  <a:lnTo>
                    <a:pt x="1729" y="1282"/>
                  </a:lnTo>
                  <a:lnTo>
                    <a:pt x="1729" y="1282"/>
                  </a:lnTo>
                  <a:lnTo>
                    <a:pt x="1730" y="1282"/>
                  </a:lnTo>
                  <a:lnTo>
                    <a:pt x="1730" y="1282"/>
                  </a:lnTo>
                  <a:lnTo>
                    <a:pt x="1730" y="1282"/>
                  </a:lnTo>
                  <a:lnTo>
                    <a:pt x="1730" y="1282"/>
                  </a:lnTo>
                  <a:lnTo>
                    <a:pt x="1731" y="1282"/>
                  </a:lnTo>
                  <a:lnTo>
                    <a:pt x="1731" y="1282"/>
                  </a:lnTo>
                  <a:lnTo>
                    <a:pt x="1731" y="1282"/>
                  </a:lnTo>
                  <a:lnTo>
                    <a:pt x="1732" y="1282"/>
                  </a:lnTo>
                  <a:lnTo>
                    <a:pt x="1732" y="1282"/>
                  </a:lnTo>
                  <a:lnTo>
                    <a:pt x="1732" y="1282"/>
                  </a:lnTo>
                  <a:lnTo>
                    <a:pt x="1733" y="1282"/>
                  </a:lnTo>
                  <a:lnTo>
                    <a:pt x="1733" y="1282"/>
                  </a:lnTo>
                  <a:lnTo>
                    <a:pt x="1733" y="1282"/>
                  </a:lnTo>
                  <a:lnTo>
                    <a:pt x="1734" y="1282"/>
                  </a:lnTo>
                  <a:lnTo>
                    <a:pt x="1734" y="1282"/>
                  </a:lnTo>
                  <a:lnTo>
                    <a:pt x="1734" y="1282"/>
                  </a:lnTo>
                  <a:lnTo>
                    <a:pt x="1735" y="1282"/>
                  </a:lnTo>
                  <a:lnTo>
                    <a:pt x="1735" y="1282"/>
                  </a:lnTo>
                  <a:lnTo>
                    <a:pt x="1735" y="1282"/>
                  </a:lnTo>
                  <a:lnTo>
                    <a:pt x="1735" y="1282"/>
                  </a:lnTo>
                  <a:lnTo>
                    <a:pt x="1736" y="1282"/>
                  </a:lnTo>
                  <a:lnTo>
                    <a:pt x="1736" y="1282"/>
                  </a:lnTo>
                  <a:lnTo>
                    <a:pt x="1736" y="1282"/>
                  </a:lnTo>
                  <a:lnTo>
                    <a:pt x="1737" y="1282"/>
                  </a:lnTo>
                  <a:lnTo>
                    <a:pt x="1737" y="1282"/>
                  </a:lnTo>
                  <a:lnTo>
                    <a:pt x="1737" y="1282"/>
                  </a:lnTo>
                  <a:lnTo>
                    <a:pt x="1738" y="1282"/>
                  </a:lnTo>
                  <a:lnTo>
                    <a:pt x="1738" y="1282"/>
                  </a:lnTo>
                  <a:lnTo>
                    <a:pt x="1738" y="1282"/>
                  </a:lnTo>
                  <a:lnTo>
                    <a:pt x="1739" y="1282"/>
                  </a:lnTo>
                  <a:lnTo>
                    <a:pt x="1739" y="1282"/>
                  </a:lnTo>
                  <a:lnTo>
                    <a:pt x="1739" y="1282"/>
                  </a:lnTo>
                  <a:lnTo>
                    <a:pt x="1740" y="1282"/>
                  </a:lnTo>
                  <a:lnTo>
                    <a:pt x="1740" y="1282"/>
                  </a:lnTo>
                  <a:lnTo>
                    <a:pt x="1740" y="1282"/>
                  </a:lnTo>
                  <a:lnTo>
                    <a:pt x="1740" y="1282"/>
                  </a:lnTo>
                  <a:lnTo>
                    <a:pt x="1741" y="1282"/>
                  </a:lnTo>
                  <a:lnTo>
                    <a:pt x="1741" y="1282"/>
                  </a:lnTo>
                  <a:lnTo>
                    <a:pt x="1741" y="1282"/>
                  </a:lnTo>
                  <a:lnTo>
                    <a:pt x="1742" y="1282"/>
                  </a:lnTo>
                  <a:lnTo>
                    <a:pt x="1742" y="1282"/>
                  </a:lnTo>
                  <a:lnTo>
                    <a:pt x="1742" y="1282"/>
                  </a:lnTo>
                  <a:lnTo>
                    <a:pt x="1743" y="1282"/>
                  </a:lnTo>
                  <a:lnTo>
                    <a:pt x="1743" y="1282"/>
                  </a:lnTo>
                  <a:lnTo>
                    <a:pt x="1743" y="1282"/>
                  </a:lnTo>
                  <a:lnTo>
                    <a:pt x="1744" y="1282"/>
                  </a:lnTo>
                  <a:lnTo>
                    <a:pt x="1744" y="1282"/>
                  </a:lnTo>
                  <a:lnTo>
                    <a:pt x="1744" y="1282"/>
                  </a:lnTo>
                  <a:lnTo>
                    <a:pt x="1744" y="1282"/>
                  </a:lnTo>
                  <a:lnTo>
                    <a:pt x="1745" y="1282"/>
                  </a:lnTo>
                  <a:lnTo>
                    <a:pt x="1745" y="1282"/>
                  </a:lnTo>
                  <a:lnTo>
                    <a:pt x="1745" y="1282"/>
                  </a:lnTo>
                  <a:lnTo>
                    <a:pt x="1746" y="1282"/>
                  </a:lnTo>
                  <a:lnTo>
                    <a:pt x="1746" y="1282"/>
                  </a:lnTo>
                  <a:lnTo>
                    <a:pt x="1746" y="1282"/>
                  </a:lnTo>
                  <a:lnTo>
                    <a:pt x="1747" y="1282"/>
                  </a:lnTo>
                  <a:lnTo>
                    <a:pt x="1747" y="1282"/>
                  </a:lnTo>
                  <a:lnTo>
                    <a:pt x="1747" y="1282"/>
                  </a:lnTo>
                  <a:lnTo>
                    <a:pt x="1748" y="1282"/>
                  </a:lnTo>
                  <a:lnTo>
                    <a:pt x="1748" y="1282"/>
                  </a:lnTo>
                  <a:lnTo>
                    <a:pt x="1748" y="1282"/>
                  </a:lnTo>
                  <a:lnTo>
                    <a:pt x="1749" y="1282"/>
                  </a:lnTo>
                  <a:lnTo>
                    <a:pt x="1749" y="1282"/>
                  </a:lnTo>
                  <a:lnTo>
                    <a:pt x="1749" y="1282"/>
                  </a:lnTo>
                  <a:lnTo>
                    <a:pt x="1749" y="1282"/>
                  </a:lnTo>
                  <a:lnTo>
                    <a:pt x="1750" y="1282"/>
                  </a:lnTo>
                  <a:lnTo>
                    <a:pt x="1750" y="1282"/>
                  </a:lnTo>
                  <a:lnTo>
                    <a:pt x="1750" y="1282"/>
                  </a:lnTo>
                  <a:lnTo>
                    <a:pt x="1751" y="1282"/>
                  </a:lnTo>
                  <a:lnTo>
                    <a:pt x="1751" y="1282"/>
                  </a:lnTo>
                  <a:lnTo>
                    <a:pt x="1751" y="1282"/>
                  </a:lnTo>
                  <a:lnTo>
                    <a:pt x="1752" y="1282"/>
                  </a:lnTo>
                  <a:lnTo>
                    <a:pt x="1752" y="1282"/>
                  </a:lnTo>
                  <a:lnTo>
                    <a:pt x="1752" y="1282"/>
                  </a:lnTo>
                  <a:lnTo>
                    <a:pt x="1753" y="1282"/>
                  </a:lnTo>
                  <a:lnTo>
                    <a:pt x="1753" y="1282"/>
                  </a:lnTo>
                  <a:lnTo>
                    <a:pt x="1753" y="1282"/>
                  </a:lnTo>
                  <a:lnTo>
                    <a:pt x="1754" y="1282"/>
                  </a:lnTo>
                  <a:lnTo>
                    <a:pt x="1754" y="1282"/>
                  </a:lnTo>
                  <a:lnTo>
                    <a:pt x="1754" y="1282"/>
                  </a:lnTo>
                  <a:lnTo>
                    <a:pt x="1754" y="1282"/>
                  </a:lnTo>
                  <a:lnTo>
                    <a:pt x="1755" y="1282"/>
                  </a:lnTo>
                  <a:lnTo>
                    <a:pt x="1755" y="1282"/>
                  </a:lnTo>
                  <a:lnTo>
                    <a:pt x="1755" y="1282"/>
                  </a:lnTo>
                  <a:lnTo>
                    <a:pt x="1756" y="1282"/>
                  </a:lnTo>
                  <a:lnTo>
                    <a:pt x="1756" y="1282"/>
                  </a:lnTo>
                  <a:lnTo>
                    <a:pt x="1756" y="1282"/>
                  </a:lnTo>
                  <a:lnTo>
                    <a:pt x="1757" y="1282"/>
                  </a:lnTo>
                  <a:lnTo>
                    <a:pt x="1757" y="1282"/>
                  </a:lnTo>
                  <a:lnTo>
                    <a:pt x="1757" y="1282"/>
                  </a:lnTo>
                  <a:lnTo>
                    <a:pt x="1758" y="1282"/>
                  </a:lnTo>
                  <a:lnTo>
                    <a:pt x="1758" y="1282"/>
                  </a:lnTo>
                  <a:lnTo>
                    <a:pt x="1758" y="1282"/>
                  </a:lnTo>
                  <a:lnTo>
                    <a:pt x="1758" y="1282"/>
                  </a:lnTo>
                  <a:lnTo>
                    <a:pt x="1759" y="1282"/>
                  </a:lnTo>
                  <a:lnTo>
                    <a:pt x="1759" y="1282"/>
                  </a:lnTo>
                  <a:lnTo>
                    <a:pt x="1759" y="1282"/>
                  </a:lnTo>
                  <a:lnTo>
                    <a:pt x="1760" y="1282"/>
                  </a:lnTo>
                  <a:lnTo>
                    <a:pt x="1760" y="1282"/>
                  </a:lnTo>
                  <a:lnTo>
                    <a:pt x="1760" y="1282"/>
                  </a:lnTo>
                  <a:lnTo>
                    <a:pt x="1761" y="1282"/>
                  </a:lnTo>
                  <a:lnTo>
                    <a:pt x="1761" y="1282"/>
                  </a:lnTo>
                  <a:lnTo>
                    <a:pt x="1761" y="1282"/>
                  </a:lnTo>
                  <a:lnTo>
                    <a:pt x="1762" y="1282"/>
                  </a:lnTo>
                  <a:lnTo>
                    <a:pt x="1762" y="1282"/>
                  </a:lnTo>
                  <a:lnTo>
                    <a:pt x="1762" y="1282"/>
                  </a:lnTo>
                  <a:lnTo>
                    <a:pt x="1763" y="1282"/>
                  </a:lnTo>
                  <a:lnTo>
                    <a:pt x="1763" y="1282"/>
                  </a:lnTo>
                  <a:lnTo>
                    <a:pt x="1763" y="1282"/>
                  </a:lnTo>
                  <a:lnTo>
                    <a:pt x="1763" y="1282"/>
                  </a:lnTo>
                  <a:lnTo>
                    <a:pt x="1764" y="1282"/>
                  </a:lnTo>
                  <a:lnTo>
                    <a:pt x="1764" y="1282"/>
                  </a:lnTo>
                  <a:lnTo>
                    <a:pt x="1764" y="1282"/>
                  </a:lnTo>
                  <a:lnTo>
                    <a:pt x="1765" y="1282"/>
                  </a:lnTo>
                  <a:lnTo>
                    <a:pt x="1765" y="1282"/>
                  </a:lnTo>
                  <a:lnTo>
                    <a:pt x="1765" y="1282"/>
                  </a:lnTo>
                  <a:lnTo>
                    <a:pt x="1766" y="1282"/>
                  </a:lnTo>
                  <a:lnTo>
                    <a:pt x="1766" y="1282"/>
                  </a:lnTo>
                  <a:lnTo>
                    <a:pt x="1766" y="1282"/>
                  </a:lnTo>
                  <a:lnTo>
                    <a:pt x="1767" y="1282"/>
                  </a:lnTo>
                  <a:lnTo>
                    <a:pt x="1767" y="1282"/>
                  </a:lnTo>
                  <a:lnTo>
                    <a:pt x="1767" y="1282"/>
                  </a:lnTo>
                  <a:lnTo>
                    <a:pt x="1768" y="1282"/>
                  </a:lnTo>
                  <a:lnTo>
                    <a:pt x="1768" y="1282"/>
                  </a:lnTo>
                  <a:lnTo>
                    <a:pt x="1768" y="1282"/>
                  </a:lnTo>
                  <a:lnTo>
                    <a:pt x="1768" y="1282"/>
                  </a:lnTo>
                  <a:lnTo>
                    <a:pt x="1769" y="1282"/>
                  </a:lnTo>
                  <a:lnTo>
                    <a:pt x="1769" y="1282"/>
                  </a:lnTo>
                  <a:lnTo>
                    <a:pt x="1769" y="1282"/>
                  </a:lnTo>
                  <a:lnTo>
                    <a:pt x="1770" y="1282"/>
                  </a:lnTo>
                  <a:lnTo>
                    <a:pt x="1770" y="1282"/>
                  </a:lnTo>
                  <a:lnTo>
                    <a:pt x="1770" y="1282"/>
                  </a:lnTo>
                  <a:lnTo>
                    <a:pt x="1771" y="1282"/>
                  </a:lnTo>
                  <a:lnTo>
                    <a:pt x="1771" y="1282"/>
                  </a:lnTo>
                  <a:lnTo>
                    <a:pt x="1771" y="1282"/>
                  </a:lnTo>
                  <a:lnTo>
                    <a:pt x="1772" y="1282"/>
                  </a:lnTo>
                  <a:lnTo>
                    <a:pt x="1772" y="1282"/>
                  </a:lnTo>
                  <a:lnTo>
                    <a:pt x="1772" y="1282"/>
                  </a:lnTo>
                  <a:lnTo>
                    <a:pt x="1772" y="1282"/>
                  </a:lnTo>
                  <a:lnTo>
                    <a:pt x="1773" y="1282"/>
                  </a:lnTo>
                  <a:lnTo>
                    <a:pt x="1773" y="1282"/>
                  </a:lnTo>
                  <a:lnTo>
                    <a:pt x="1773" y="1282"/>
                  </a:lnTo>
                  <a:lnTo>
                    <a:pt x="1774" y="1282"/>
                  </a:lnTo>
                  <a:lnTo>
                    <a:pt x="1774" y="1282"/>
                  </a:lnTo>
                  <a:lnTo>
                    <a:pt x="1774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5" y="1282"/>
                  </a:lnTo>
                  <a:lnTo>
                    <a:pt x="1776" y="1282"/>
                  </a:lnTo>
                  <a:lnTo>
                    <a:pt x="1776" y="1282"/>
                  </a:lnTo>
                  <a:lnTo>
                    <a:pt x="1776" y="1282"/>
                  </a:lnTo>
                  <a:lnTo>
                    <a:pt x="1776" y="1282"/>
                  </a:lnTo>
                  <a:lnTo>
                    <a:pt x="1777" y="1282"/>
                  </a:lnTo>
                  <a:lnTo>
                    <a:pt x="1777" y="1282"/>
                  </a:lnTo>
                  <a:lnTo>
                    <a:pt x="1777" y="1282"/>
                  </a:lnTo>
                  <a:lnTo>
                    <a:pt x="1778" y="1282"/>
                  </a:lnTo>
                  <a:lnTo>
                    <a:pt x="1778" y="1282"/>
                  </a:lnTo>
                  <a:lnTo>
                    <a:pt x="1778" y="1282"/>
                  </a:lnTo>
                  <a:lnTo>
                    <a:pt x="1779" y="1282"/>
                  </a:lnTo>
                  <a:lnTo>
                    <a:pt x="1779" y="1282"/>
                  </a:lnTo>
                  <a:lnTo>
                    <a:pt x="1779" y="1282"/>
                  </a:lnTo>
                  <a:lnTo>
                    <a:pt x="1780" y="1282"/>
                  </a:lnTo>
                  <a:lnTo>
                    <a:pt x="1780" y="1282"/>
                  </a:lnTo>
                  <a:lnTo>
                    <a:pt x="1780" y="1282"/>
                  </a:lnTo>
                  <a:lnTo>
                    <a:pt x="1781" y="1282"/>
                  </a:lnTo>
                  <a:lnTo>
                    <a:pt x="1781" y="1282"/>
                  </a:lnTo>
                  <a:lnTo>
                    <a:pt x="1781" y="1282"/>
                  </a:lnTo>
                  <a:lnTo>
                    <a:pt x="1782" y="1282"/>
                  </a:lnTo>
                  <a:lnTo>
                    <a:pt x="1782" y="1282"/>
                  </a:lnTo>
                  <a:lnTo>
                    <a:pt x="1782" y="1282"/>
                  </a:lnTo>
                  <a:lnTo>
                    <a:pt x="1782" y="1282"/>
                  </a:lnTo>
                  <a:lnTo>
                    <a:pt x="1783" y="1282"/>
                  </a:lnTo>
                  <a:lnTo>
                    <a:pt x="1783" y="1282"/>
                  </a:lnTo>
                  <a:lnTo>
                    <a:pt x="1783" y="1282"/>
                  </a:lnTo>
                  <a:lnTo>
                    <a:pt x="1784" y="1282"/>
                  </a:lnTo>
                  <a:lnTo>
                    <a:pt x="1784" y="1282"/>
                  </a:lnTo>
                  <a:lnTo>
                    <a:pt x="1784" y="1282"/>
                  </a:lnTo>
                  <a:lnTo>
                    <a:pt x="1785" y="1282"/>
                  </a:lnTo>
                  <a:lnTo>
                    <a:pt x="1785" y="1282"/>
                  </a:lnTo>
                  <a:lnTo>
                    <a:pt x="1785" y="1282"/>
                  </a:lnTo>
                  <a:lnTo>
                    <a:pt x="1786" y="1282"/>
                  </a:lnTo>
                  <a:lnTo>
                    <a:pt x="1786" y="1282"/>
                  </a:lnTo>
                  <a:lnTo>
                    <a:pt x="1786" y="1282"/>
                  </a:lnTo>
                  <a:lnTo>
                    <a:pt x="1786" y="1282"/>
                  </a:lnTo>
                  <a:lnTo>
                    <a:pt x="1787" y="1282"/>
                  </a:lnTo>
                  <a:lnTo>
                    <a:pt x="1787" y="1282"/>
                  </a:lnTo>
                  <a:lnTo>
                    <a:pt x="1787" y="1282"/>
                  </a:lnTo>
                  <a:lnTo>
                    <a:pt x="1788" y="1282"/>
                  </a:lnTo>
                  <a:lnTo>
                    <a:pt x="1788" y="1282"/>
                  </a:lnTo>
                  <a:lnTo>
                    <a:pt x="1788" y="1282"/>
                  </a:lnTo>
                  <a:lnTo>
                    <a:pt x="1789" y="1282"/>
                  </a:lnTo>
                  <a:lnTo>
                    <a:pt x="1789" y="1282"/>
                  </a:lnTo>
                  <a:lnTo>
                    <a:pt x="1789" y="1282"/>
                  </a:lnTo>
                  <a:lnTo>
                    <a:pt x="1790" y="1282"/>
                  </a:lnTo>
                  <a:lnTo>
                    <a:pt x="1790" y="1282"/>
                  </a:lnTo>
                  <a:lnTo>
                    <a:pt x="1790" y="1282"/>
                  </a:lnTo>
                  <a:lnTo>
                    <a:pt x="1791" y="1282"/>
                  </a:lnTo>
                  <a:lnTo>
                    <a:pt x="1791" y="1282"/>
                  </a:lnTo>
                  <a:lnTo>
                    <a:pt x="1791" y="1282"/>
                  </a:lnTo>
                  <a:lnTo>
                    <a:pt x="1791" y="1282"/>
                  </a:lnTo>
                  <a:lnTo>
                    <a:pt x="1792" y="1282"/>
                  </a:lnTo>
                  <a:lnTo>
                    <a:pt x="1792" y="1282"/>
                  </a:lnTo>
                  <a:lnTo>
                    <a:pt x="1792" y="1282"/>
                  </a:lnTo>
                  <a:lnTo>
                    <a:pt x="1793" y="1282"/>
                  </a:lnTo>
                  <a:lnTo>
                    <a:pt x="1793" y="1282"/>
                  </a:lnTo>
                  <a:lnTo>
                    <a:pt x="1793" y="1282"/>
                  </a:lnTo>
                  <a:lnTo>
                    <a:pt x="1794" y="1282"/>
                  </a:lnTo>
                  <a:lnTo>
                    <a:pt x="1794" y="1282"/>
                  </a:lnTo>
                  <a:lnTo>
                    <a:pt x="1794" y="1282"/>
                  </a:lnTo>
                  <a:lnTo>
                    <a:pt x="1795" y="1282"/>
                  </a:lnTo>
                  <a:lnTo>
                    <a:pt x="1795" y="1282"/>
                  </a:lnTo>
                  <a:lnTo>
                    <a:pt x="1795" y="1282"/>
                  </a:lnTo>
                  <a:lnTo>
                    <a:pt x="1795" y="1282"/>
                  </a:lnTo>
                  <a:lnTo>
                    <a:pt x="1796" y="1282"/>
                  </a:lnTo>
                  <a:lnTo>
                    <a:pt x="1796" y="1282"/>
                  </a:lnTo>
                  <a:lnTo>
                    <a:pt x="1796" y="1282"/>
                  </a:lnTo>
                  <a:lnTo>
                    <a:pt x="1797" y="1282"/>
                  </a:lnTo>
                  <a:lnTo>
                    <a:pt x="1797" y="1282"/>
                  </a:lnTo>
                  <a:lnTo>
                    <a:pt x="1797" y="1282"/>
                  </a:lnTo>
                  <a:lnTo>
                    <a:pt x="1798" y="1282"/>
                  </a:lnTo>
                  <a:lnTo>
                    <a:pt x="1798" y="1282"/>
                  </a:lnTo>
                  <a:lnTo>
                    <a:pt x="1798" y="1282"/>
                  </a:lnTo>
                  <a:lnTo>
                    <a:pt x="1799" y="1282"/>
                  </a:lnTo>
                  <a:lnTo>
                    <a:pt x="1799" y="1282"/>
                  </a:lnTo>
                  <a:lnTo>
                    <a:pt x="1799" y="1282"/>
                  </a:lnTo>
                  <a:lnTo>
                    <a:pt x="1800" y="1282"/>
                  </a:lnTo>
                  <a:lnTo>
                    <a:pt x="1800" y="1282"/>
                  </a:lnTo>
                  <a:lnTo>
                    <a:pt x="1800" y="1282"/>
                  </a:lnTo>
                  <a:lnTo>
                    <a:pt x="1800" y="1282"/>
                  </a:lnTo>
                  <a:lnTo>
                    <a:pt x="1801" y="1282"/>
                  </a:lnTo>
                  <a:lnTo>
                    <a:pt x="1801" y="1282"/>
                  </a:lnTo>
                  <a:lnTo>
                    <a:pt x="1801" y="1282"/>
                  </a:lnTo>
                  <a:lnTo>
                    <a:pt x="1802" y="1282"/>
                  </a:lnTo>
                  <a:lnTo>
                    <a:pt x="1802" y="1282"/>
                  </a:lnTo>
                  <a:lnTo>
                    <a:pt x="1802" y="1282"/>
                  </a:lnTo>
                  <a:lnTo>
                    <a:pt x="1803" y="1282"/>
                  </a:lnTo>
                  <a:lnTo>
                    <a:pt x="1803" y="1282"/>
                  </a:lnTo>
                  <a:lnTo>
                    <a:pt x="1803" y="1282"/>
                  </a:lnTo>
                  <a:lnTo>
                    <a:pt x="1804" y="1282"/>
                  </a:lnTo>
                  <a:lnTo>
                    <a:pt x="1804" y="1282"/>
                  </a:lnTo>
                  <a:lnTo>
                    <a:pt x="1804" y="1282"/>
                  </a:lnTo>
                  <a:lnTo>
                    <a:pt x="1805" y="1282"/>
                  </a:lnTo>
                  <a:lnTo>
                    <a:pt x="1805" y="1282"/>
                  </a:lnTo>
                  <a:lnTo>
                    <a:pt x="1805" y="1282"/>
                  </a:lnTo>
                  <a:lnTo>
                    <a:pt x="1805" y="1282"/>
                  </a:lnTo>
                  <a:lnTo>
                    <a:pt x="1806" y="1282"/>
                  </a:lnTo>
                  <a:lnTo>
                    <a:pt x="1806" y="1282"/>
                  </a:lnTo>
                  <a:lnTo>
                    <a:pt x="1806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7" y="1282"/>
                  </a:lnTo>
                  <a:lnTo>
                    <a:pt x="1808" y="1282"/>
                  </a:lnTo>
                  <a:lnTo>
                    <a:pt x="1808" y="1282"/>
                  </a:lnTo>
                  <a:lnTo>
                    <a:pt x="1808" y="1282"/>
                  </a:lnTo>
                  <a:lnTo>
                    <a:pt x="1809" y="1282"/>
                  </a:lnTo>
                  <a:lnTo>
                    <a:pt x="1809" y="1282"/>
                  </a:lnTo>
                  <a:lnTo>
                    <a:pt x="1809" y="1282"/>
                  </a:lnTo>
                  <a:lnTo>
                    <a:pt x="1809" y="1282"/>
                  </a:lnTo>
                  <a:lnTo>
                    <a:pt x="1810" y="1282"/>
                  </a:lnTo>
                  <a:lnTo>
                    <a:pt x="1810" y="1282"/>
                  </a:lnTo>
                  <a:lnTo>
                    <a:pt x="1810" y="1282"/>
                  </a:lnTo>
                  <a:lnTo>
                    <a:pt x="1811" y="1282"/>
                  </a:lnTo>
                  <a:lnTo>
                    <a:pt x="1811" y="1282"/>
                  </a:lnTo>
                  <a:lnTo>
                    <a:pt x="1811" y="1282"/>
                  </a:lnTo>
                  <a:lnTo>
                    <a:pt x="1812" y="1282"/>
                  </a:lnTo>
                  <a:lnTo>
                    <a:pt x="1812" y="1282"/>
                  </a:lnTo>
                  <a:lnTo>
                    <a:pt x="1812" y="1282"/>
                  </a:lnTo>
                  <a:lnTo>
                    <a:pt x="1813" y="1282"/>
                  </a:lnTo>
                  <a:lnTo>
                    <a:pt x="1813" y="1282"/>
                  </a:lnTo>
                  <a:lnTo>
                    <a:pt x="1813" y="1282"/>
                  </a:lnTo>
                  <a:lnTo>
                    <a:pt x="1814" y="1282"/>
                  </a:lnTo>
                  <a:lnTo>
                    <a:pt x="1814" y="1282"/>
                  </a:lnTo>
                  <a:lnTo>
                    <a:pt x="1814" y="1282"/>
                  </a:lnTo>
                  <a:lnTo>
                    <a:pt x="1814" y="1282"/>
                  </a:lnTo>
                  <a:lnTo>
                    <a:pt x="1815" y="1282"/>
                  </a:lnTo>
                  <a:lnTo>
                    <a:pt x="1815" y="1282"/>
                  </a:lnTo>
                  <a:lnTo>
                    <a:pt x="1815" y="1282"/>
                  </a:lnTo>
                  <a:lnTo>
                    <a:pt x="1816" y="1282"/>
                  </a:lnTo>
                  <a:lnTo>
                    <a:pt x="1816" y="1282"/>
                  </a:lnTo>
                  <a:lnTo>
                    <a:pt x="1816" y="1282"/>
                  </a:lnTo>
                  <a:lnTo>
                    <a:pt x="1817" y="1282"/>
                  </a:lnTo>
                  <a:lnTo>
                    <a:pt x="1817" y="1282"/>
                  </a:lnTo>
                  <a:lnTo>
                    <a:pt x="1817" y="1282"/>
                  </a:lnTo>
                  <a:lnTo>
                    <a:pt x="1818" y="1282"/>
                  </a:lnTo>
                  <a:lnTo>
                    <a:pt x="1818" y="1282"/>
                  </a:lnTo>
                  <a:lnTo>
                    <a:pt x="1818" y="1282"/>
                  </a:lnTo>
                  <a:lnTo>
                    <a:pt x="1819" y="1282"/>
                  </a:lnTo>
                  <a:lnTo>
                    <a:pt x="1819" y="1282"/>
                  </a:lnTo>
                  <a:lnTo>
                    <a:pt x="1819" y="1282"/>
                  </a:lnTo>
                  <a:lnTo>
                    <a:pt x="1819" y="1282"/>
                  </a:lnTo>
                  <a:lnTo>
                    <a:pt x="1820" y="1282"/>
                  </a:lnTo>
                  <a:lnTo>
                    <a:pt x="1820" y="1282"/>
                  </a:lnTo>
                  <a:lnTo>
                    <a:pt x="1820" y="1282"/>
                  </a:lnTo>
                  <a:lnTo>
                    <a:pt x="1821" y="1282"/>
                  </a:lnTo>
                  <a:lnTo>
                    <a:pt x="1821" y="1282"/>
                  </a:lnTo>
                  <a:lnTo>
                    <a:pt x="1821" y="1282"/>
                  </a:lnTo>
                  <a:lnTo>
                    <a:pt x="1822" y="1282"/>
                  </a:lnTo>
                  <a:lnTo>
                    <a:pt x="1822" y="1282"/>
                  </a:lnTo>
                  <a:lnTo>
                    <a:pt x="1822" y="1282"/>
                  </a:lnTo>
                  <a:lnTo>
                    <a:pt x="1823" y="1282"/>
                  </a:lnTo>
                  <a:lnTo>
                    <a:pt x="1823" y="1282"/>
                  </a:lnTo>
                  <a:lnTo>
                    <a:pt x="1823" y="1282"/>
                  </a:lnTo>
                  <a:lnTo>
                    <a:pt x="1823" y="1282"/>
                  </a:lnTo>
                  <a:lnTo>
                    <a:pt x="1824" y="1282"/>
                  </a:lnTo>
                  <a:lnTo>
                    <a:pt x="1824" y="1282"/>
                  </a:lnTo>
                  <a:lnTo>
                    <a:pt x="1824" y="1282"/>
                  </a:lnTo>
                  <a:lnTo>
                    <a:pt x="1825" y="1282"/>
                  </a:lnTo>
                  <a:lnTo>
                    <a:pt x="1825" y="1282"/>
                  </a:lnTo>
                  <a:lnTo>
                    <a:pt x="1825" y="1282"/>
                  </a:lnTo>
                  <a:lnTo>
                    <a:pt x="1826" y="1282"/>
                  </a:lnTo>
                  <a:lnTo>
                    <a:pt x="1826" y="1282"/>
                  </a:lnTo>
                  <a:lnTo>
                    <a:pt x="1826" y="1282"/>
                  </a:lnTo>
                  <a:lnTo>
                    <a:pt x="1827" y="1282"/>
                  </a:lnTo>
                  <a:lnTo>
                    <a:pt x="1827" y="1282"/>
                  </a:lnTo>
                  <a:lnTo>
                    <a:pt x="1827" y="1282"/>
                  </a:lnTo>
                  <a:lnTo>
                    <a:pt x="1827" y="1282"/>
                  </a:lnTo>
                  <a:lnTo>
                    <a:pt x="1828" y="1282"/>
                  </a:lnTo>
                  <a:lnTo>
                    <a:pt x="1828" y="1282"/>
                  </a:lnTo>
                  <a:lnTo>
                    <a:pt x="1828" y="1282"/>
                  </a:lnTo>
                  <a:lnTo>
                    <a:pt x="1829" y="1282"/>
                  </a:lnTo>
                  <a:lnTo>
                    <a:pt x="1829" y="1282"/>
                  </a:lnTo>
                  <a:lnTo>
                    <a:pt x="1829" y="1282"/>
                  </a:lnTo>
                  <a:lnTo>
                    <a:pt x="1830" y="1282"/>
                  </a:lnTo>
                  <a:lnTo>
                    <a:pt x="1830" y="1282"/>
                  </a:lnTo>
                  <a:lnTo>
                    <a:pt x="1830" y="1282"/>
                  </a:lnTo>
                  <a:lnTo>
                    <a:pt x="1831" y="1282"/>
                  </a:lnTo>
                  <a:lnTo>
                    <a:pt x="1831" y="1282"/>
                  </a:lnTo>
                  <a:lnTo>
                    <a:pt x="1831" y="1282"/>
                  </a:lnTo>
                  <a:lnTo>
                    <a:pt x="1832" y="1282"/>
                  </a:lnTo>
                  <a:lnTo>
                    <a:pt x="1832" y="1282"/>
                  </a:lnTo>
                  <a:lnTo>
                    <a:pt x="1832" y="1282"/>
                  </a:lnTo>
                  <a:lnTo>
                    <a:pt x="1833" y="1282"/>
                  </a:lnTo>
                  <a:lnTo>
                    <a:pt x="1833" y="1282"/>
                  </a:lnTo>
                  <a:lnTo>
                    <a:pt x="1833" y="1282"/>
                  </a:lnTo>
                  <a:lnTo>
                    <a:pt x="1833" y="1282"/>
                  </a:lnTo>
                  <a:lnTo>
                    <a:pt x="1834" y="1282"/>
                  </a:lnTo>
                  <a:lnTo>
                    <a:pt x="1834" y="1282"/>
                  </a:lnTo>
                  <a:lnTo>
                    <a:pt x="1834" y="1282"/>
                  </a:lnTo>
                  <a:lnTo>
                    <a:pt x="1835" y="1282"/>
                  </a:lnTo>
                  <a:lnTo>
                    <a:pt x="1835" y="1282"/>
                  </a:lnTo>
                  <a:lnTo>
                    <a:pt x="1835" y="1282"/>
                  </a:lnTo>
                  <a:lnTo>
                    <a:pt x="1836" y="1282"/>
                  </a:lnTo>
                  <a:lnTo>
                    <a:pt x="1836" y="1282"/>
                  </a:lnTo>
                  <a:lnTo>
                    <a:pt x="1836" y="1282"/>
                  </a:lnTo>
                  <a:lnTo>
                    <a:pt x="1837" y="1282"/>
                  </a:lnTo>
                  <a:lnTo>
                    <a:pt x="1837" y="1282"/>
                  </a:lnTo>
                  <a:lnTo>
                    <a:pt x="1837" y="1282"/>
                  </a:lnTo>
                  <a:lnTo>
                    <a:pt x="1837" y="1282"/>
                  </a:lnTo>
                  <a:lnTo>
                    <a:pt x="1838" y="1282"/>
                  </a:lnTo>
                  <a:lnTo>
                    <a:pt x="1838" y="1282"/>
                  </a:lnTo>
                  <a:lnTo>
                    <a:pt x="1838" y="1282"/>
                  </a:lnTo>
                  <a:lnTo>
                    <a:pt x="1839" y="1282"/>
                  </a:lnTo>
                  <a:lnTo>
                    <a:pt x="1839" y="1282"/>
                  </a:lnTo>
                  <a:lnTo>
                    <a:pt x="1839" y="1282"/>
                  </a:lnTo>
                  <a:lnTo>
                    <a:pt x="1840" y="1282"/>
                  </a:lnTo>
                  <a:lnTo>
                    <a:pt x="1840" y="1282"/>
                  </a:lnTo>
                  <a:lnTo>
                    <a:pt x="1840" y="1282"/>
                  </a:lnTo>
                  <a:lnTo>
                    <a:pt x="1841" y="1282"/>
                  </a:lnTo>
                  <a:lnTo>
                    <a:pt x="1841" y="1282"/>
                  </a:lnTo>
                  <a:lnTo>
                    <a:pt x="1841" y="1282"/>
                  </a:lnTo>
                  <a:lnTo>
                    <a:pt x="1842" y="1282"/>
                  </a:lnTo>
                  <a:lnTo>
                    <a:pt x="1842" y="1282"/>
                  </a:lnTo>
                  <a:lnTo>
                    <a:pt x="1842" y="1282"/>
                  </a:lnTo>
                  <a:lnTo>
                    <a:pt x="1842" y="1282"/>
                  </a:lnTo>
                  <a:lnTo>
                    <a:pt x="1843" y="1282"/>
                  </a:lnTo>
                  <a:lnTo>
                    <a:pt x="1843" y="1282"/>
                  </a:lnTo>
                  <a:lnTo>
                    <a:pt x="1843" y="1282"/>
                  </a:lnTo>
                  <a:lnTo>
                    <a:pt x="1844" y="1282"/>
                  </a:lnTo>
                  <a:lnTo>
                    <a:pt x="1844" y="1282"/>
                  </a:lnTo>
                  <a:lnTo>
                    <a:pt x="1844" y="1282"/>
                  </a:lnTo>
                  <a:lnTo>
                    <a:pt x="1845" y="1282"/>
                  </a:lnTo>
                  <a:lnTo>
                    <a:pt x="1845" y="1282"/>
                  </a:lnTo>
                  <a:lnTo>
                    <a:pt x="1845" y="1282"/>
                  </a:lnTo>
                  <a:lnTo>
                    <a:pt x="1846" y="1282"/>
                  </a:lnTo>
                  <a:lnTo>
                    <a:pt x="1846" y="1282"/>
                  </a:lnTo>
                  <a:lnTo>
                    <a:pt x="1846" y="1282"/>
                  </a:lnTo>
                  <a:lnTo>
                    <a:pt x="1847" y="1282"/>
                  </a:lnTo>
                  <a:lnTo>
                    <a:pt x="1847" y="1282"/>
                  </a:lnTo>
                  <a:lnTo>
                    <a:pt x="1847" y="1282"/>
                  </a:lnTo>
                  <a:lnTo>
                    <a:pt x="1847" y="1282"/>
                  </a:lnTo>
                  <a:lnTo>
                    <a:pt x="1848" y="1282"/>
                  </a:lnTo>
                  <a:lnTo>
                    <a:pt x="1848" y="1282"/>
                  </a:lnTo>
                  <a:lnTo>
                    <a:pt x="1848" y="1282"/>
                  </a:lnTo>
                  <a:lnTo>
                    <a:pt x="1849" y="1282"/>
                  </a:lnTo>
                  <a:lnTo>
                    <a:pt x="1849" y="1282"/>
                  </a:lnTo>
                  <a:lnTo>
                    <a:pt x="1849" y="1282"/>
                  </a:lnTo>
                  <a:lnTo>
                    <a:pt x="1850" y="1282"/>
                  </a:lnTo>
                  <a:lnTo>
                    <a:pt x="1850" y="1282"/>
                  </a:lnTo>
                  <a:lnTo>
                    <a:pt x="1850" y="1282"/>
                  </a:lnTo>
                  <a:lnTo>
                    <a:pt x="1851" y="1282"/>
                  </a:lnTo>
                  <a:lnTo>
                    <a:pt x="1851" y="1282"/>
                  </a:lnTo>
                  <a:lnTo>
                    <a:pt x="1851" y="1282"/>
                  </a:lnTo>
                  <a:lnTo>
                    <a:pt x="1851" y="1282"/>
                  </a:lnTo>
                  <a:lnTo>
                    <a:pt x="1852" y="1282"/>
                  </a:lnTo>
                  <a:lnTo>
                    <a:pt x="1852" y="1282"/>
                  </a:lnTo>
                  <a:lnTo>
                    <a:pt x="1852" y="1282"/>
                  </a:lnTo>
                  <a:lnTo>
                    <a:pt x="1853" y="1282"/>
                  </a:lnTo>
                  <a:lnTo>
                    <a:pt x="1853" y="1282"/>
                  </a:lnTo>
                  <a:lnTo>
                    <a:pt x="1853" y="1282"/>
                  </a:lnTo>
                  <a:lnTo>
                    <a:pt x="1854" y="1282"/>
                  </a:lnTo>
                  <a:lnTo>
                    <a:pt x="1854" y="1282"/>
                  </a:lnTo>
                  <a:lnTo>
                    <a:pt x="1854" y="1282"/>
                  </a:lnTo>
                  <a:lnTo>
                    <a:pt x="1855" y="1282"/>
                  </a:lnTo>
                  <a:lnTo>
                    <a:pt x="1855" y="1282"/>
                  </a:lnTo>
                  <a:lnTo>
                    <a:pt x="1855" y="1282"/>
                  </a:lnTo>
                  <a:lnTo>
                    <a:pt x="1856" y="1282"/>
                  </a:lnTo>
                  <a:lnTo>
                    <a:pt x="1856" y="1282"/>
                  </a:lnTo>
                  <a:lnTo>
                    <a:pt x="1856" y="1282"/>
                  </a:lnTo>
                  <a:lnTo>
                    <a:pt x="1856" y="1282"/>
                  </a:lnTo>
                  <a:lnTo>
                    <a:pt x="1857" y="1282"/>
                  </a:lnTo>
                  <a:lnTo>
                    <a:pt x="1857" y="1282"/>
                  </a:lnTo>
                  <a:lnTo>
                    <a:pt x="1857" y="1282"/>
                  </a:lnTo>
                  <a:lnTo>
                    <a:pt x="1858" y="1282"/>
                  </a:lnTo>
                  <a:lnTo>
                    <a:pt x="1858" y="1282"/>
                  </a:lnTo>
                  <a:lnTo>
                    <a:pt x="1858" y="1282"/>
                  </a:lnTo>
                  <a:lnTo>
                    <a:pt x="1859" y="1282"/>
                  </a:lnTo>
                  <a:lnTo>
                    <a:pt x="1859" y="1282"/>
                  </a:lnTo>
                  <a:lnTo>
                    <a:pt x="1859" y="1282"/>
                  </a:lnTo>
                  <a:lnTo>
                    <a:pt x="1860" y="1282"/>
                  </a:lnTo>
                  <a:lnTo>
                    <a:pt x="1860" y="1282"/>
                  </a:lnTo>
                  <a:lnTo>
                    <a:pt x="1860" y="1282"/>
                  </a:lnTo>
                  <a:lnTo>
                    <a:pt x="1861" y="1282"/>
                  </a:lnTo>
                  <a:lnTo>
                    <a:pt x="1861" y="1282"/>
                  </a:lnTo>
                  <a:lnTo>
                    <a:pt x="1861" y="1282"/>
                  </a:lnTo>
                  <a:lnTo>
                    <a:pt x="1861" y="1282"/>
                  </a:lnTo>
                  <a:lnTo>
                    <a:pt x="1862" y="1282"/>
                  </a:lnTo>
                  <a:lnTo>
                    <a:pt x="1862" y="1282"/>
                  </a:lnTo>
                  <a:lnTo>
                    <a:pt x="1862" y="1282"/>
                  </a:lnTo>
                  <a:lnTo>
                    <a:pt x="1863" y="1282"/>
                  </a:lnTo>
                  <a:lnTo>
                    <a:pt x="1863" y="1282"/>
                  </a:lnTo>
                  <a:lnTo>
                    <a:pt x="1863" y="1282"/>
                  </a:lnTo>
                  <a:lnTo>
                    <a:pt x="1864" y="1282"/>
                  </a:lnTo>
                  <a:lnTo>
                    <a:pt x="1864" y="1282"/>
                  </a:lnTo>
                  <a:lnTo>
                    <a:pt x="1864" y="1282"/>
                  </a:lnTo>
                  <a:lnTo>
                    <a:pt x="1865" y="1282"/>
                  </a:lnTo>
                  <a:lnTo>
                    <a:pt x="1865" y="1282"/>
                  </a:lnTo>
                  <a:lnTo>
                    <a:pt x="1865" y="1282"/>
                  </a:lnTo>
                  <a:lnTo>
                    <a:pt x="1865" y="1282"/>
                  </a:lnTo>
                  <a:lnTo>
                    <a:pt x="1866" y="1282"/>
                  </a:lnTo>
                  <a:lnTo>
                    <a:pt x="1866" y="1282"/>
                  </a:lnTo>
                  <a:lnTo>
                    <a:pt x="1866" y="1282"/>
                  </a:lnTo>
                  <a:lnTo>
                    <a:pt x="1867" y="1282"/>
                  </a:lnTo>
                  <a:lnTo>
                    <a:pt x="1867" y="1282"/>
                  </a:lnTo>
                  <a:lnTo>
                    <a:pt x="1867" y="1282"/>
                  </a:lnTo>
                  <a:lnTo>
                    <a:pt x="1868" y="1282"/>
                  </a:lnTo>
                  <a:lnTo>
                    <a:pt x="1868" y="1282"/>
                  </a:lnTo>
                  <a:lnTo>
                    <a:pt x="1868" y="1282"/>
                  </a:lnTo>
                  <a:lnTo>
                    <a:pt x="1869" y="1282"/>
                  </a:lnTo>
                  <a:lnTo>
                    <a:pt x="1869" y="1282"/>
                  </a:lnTo>
                  <a:lnTo>
                    <a:pt x="1869" y="1282"/>
                  </a:lnTo>
                  <a:lnTo>
                    <a:pt x="1870" y="1282"/>
                  </a:lnTo>
                  <a:lnTo>
                    <a:pt x="1870" y="1282"/>
                  </a:lnTo>
                  <a:lnTo>
                    <a:pt x="1870" y="1282"/>
                  </a:lnTo>
                  <a:lnTo>
                    <a:pt x="1870" y="1282"/>
                  </a:lnTo>
                  <a:lnTo>
                    <a:pt x="1871" y="1282"/>
                  </a:lnTo>
                  <a:lnTo>
                    <a:pt x="1871" y="1282"/>
                  </a:lnTo>
                  <a:lnTo>
                    <a:pt x="1871" y="1282"/>
                  </a:lnTo>
                  <a:lnTo>
                    <a:pt x="1872" y="1282"/>
                  </a:lnTo>
                  <a:lnTo>
                    <a:pt x="1872" y="1282"/>
                  </a:lnTo>
                  <a:lnTo>
                    <a:pt x="1872" y="1282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873" y="1282"/>
                  </a:lnTo>
                  <a:lnTo>
                    <a:pt x="1874" y="1282"/>
                  </a:lnTo>
                  <a:lnTo>
                    <a:pt x="1874" y="1282"/>
                  </a:lnTo>
                  <a:lnTo>
                    <a:pt x="1874" y="1282"/>
                  </a:lnTo>
                  <a:lnTo>
                    <a:pt x="1875" y="1282"/>
                  </a:lnTo>
                  <a:lnTo>
                    <a:pt x="1875" y="1282"/>
                  </a:lnTo>
                  <a:lnTo>
                    <a:pt x="1875" y="1282"/>
                  </a:lnTo>
                  <a:lnTo>
                    <a:pt x="1875" y="1282"/>
                  </a:lnTo>
                  <a:lnTo>
                    <a:pt x="1876" y="1282"/>
                  </a:lnTo>
                  <a:lnTo>
                    <a:pt x="1876" y="1282"/>
                  </a:lnTo>
                  <a:lnTo>
                    <a:pt x="1876" y="1282"/>
                  </a:lnTo>
                  <a:lnTo>
                    <a:pt x="1877" y="1282"/>
                  </a:lnTo>
                  <a:lnTo>
                    <a:pt x="1877" y="1282"/>
                  </a:lnTo>
                  <a:lnTo>
                    <a:pt x="1877" y="1282"/>
                  </a:lnTo>
                  <a:lnTo>
                    <a:pt x="1878" y="1282"/>
                  </a:lnTo>
                  <a:lnTo>
                    <a:pt x="1878" y="1282"/>
                  </a:lnTo>
                  <a:lnTo>
                    <a:pt x="1878" y="1282"/>
                  </a:lnTo>
                  <a:lnTo>
                    <a:pt x="1878" y="1282"/>
                  </a:lnTo>
                  <a:lnTo>
                    <a:pt x="1879" y="1282"/>
                  </a:lnTo>
                  <a:lnTo>
                    <a:pt x="1879" y="1282"/>
                  </a:lnTo>
                  <a:lnTo>
                    <a:pt x="1879" y="1282"/>
                  </a:lnTo>
                  <a:lnTo>
                    <a:pt x="1880" y="1282"/>
                  </a:lnTo>
                  <a:lnTo>
                    <a:pt x="1880" y="1282"/>
                  </a:lnTo>
                  <a:lnTo>
                    <a:pt x="1880" y="1282"/>
                  </a:lnTo>
                  <a:lnTo>
                    <a:pt x="1881" y="1282"/>
                  </a:lnTo>
                  <a:lnTo>
                    <a:pt x="1881" y="1282"/>
                  </a:lnTo>
                  <a:lnTo>
                    <a:pt x="1881" y="1282"/>
                  </a:lnTo>
                  <a:lnTo>
                    <a:pt x="1882" y="1282"/>
                  </a:lnTo>
                  <a:lnTo>
                    <a:pt x="1882" y="1282"/>
                  </a:lnTo>
                  <a:lnTo>
                    <a:pt x="1882" y="1282"/>
                  </a:lnTo>
                  <a:lnTo>
                    <a:pt x="1883" y="1282"/>
                  </a:lnTo>
                  <a:lnTo>
                    <a:pt x="1883" y="1282"/>
                  </a:lnTo>
                  <a:lnTo>
                    <a:pt x="1883" y="1282"/>
                  </a:lnTo>
                  <a:lnTo>
                    <a:pt x="1884" y="1282"/>
                  </a:lnTo>
                  <a:lnTo>
                    <a:pt x="1884" y="1282"/>
                  </a:lnTo>
                  <a:lnTo>
                    <a:pt x="1884" y="1282"/>
                  </a:lnTo>
                  <a:lnTo>
                    <a:pt x="1884" y="1282"/>
                  </a:lnTo>
                  <a:lnTo>
                    <a:pt x="1885" y="1282"/>
                  </a:lnTo>
                  <a:lnTo>
                    <a:pt x="1885" y="1282"/>
                  </a:lnTo>
                  <a:lnTo>
                    <a:pt x="1885" y="1282"/>
                  </a:lnTo>
                  <a:lnTo>
                    <a:pt x="1886" y="1282"/>
                  </a:lnTo>
                  <a:lnTo>
                    <a:pt x="1886" y="1282"/>
                  </a:lnTo>
                  <a:lnTo>
                    <a:pt x="1886" y="1282"/>
                  </a:lnTo>
                  <a:lnTo>
                    <a:pt x="1887" y="1282"/>
                  </a:lnTo>
                  <a:lnTo>
                    <a:pt x="1887" y="1282"/>
                  </a:lnTo>
                  <a:lnTo>
                    <a:pt x="1887" y="1282"/>
                  </a:lnTo>
                  <a:lnTo>
                    <a:pt x="1888" y="1282"/>
                  </a:lnTo>
                  <a:lnTo>
                    <a:pt x="1888" y="1282"/>
                  </a:lnTo>
                  <a:lnTo>
                    <a:pt x="1888" y="1282"/>
                  </a:lnTo>
                  <a:lnTo>
                    <a:pt x="1889" y="1282"/>
                  </a:lnTo>
                  <a:lnTo>
                    <a:pt x="1889" y="1282"/>
                  </a:lnTo>
                  <a:lnTo>
                    <a:pt x="1889" y="1282"/>
                  </a:lnTo>
                  <a:lnTo>
                    <a:pt x="1889" y="1282"/>
                  </a:lnTo>
                  <a:lnTo>
                    <a:pt x="1890" y="1282"/>
                  </a:lnTo>
                  <a:lnTo>
                    <a:pt x="1890" y="1282"/>
                  </a:lnTo>
                  <a:lnTo>
                    <a:pt x="1890" y="1282"/>
                  </a:lnTo>
                  <a:lnTo>
                    <a:pt x="1891" y="1282"/>
                  </a:lnTo>
                  <a:lnTo>
                    <a:pt x="1891" y="1282"/>
                  </a:lnTo>
                  <a:lnTo>
                    <a:pt x="1891" y="1282"/>
                  </a:lnTo>
                  <a:lnTo>
                    <a:pt x="1892" y="1282"/>
                  </a:lnTo>
                  <a:lnTo>
                    <a:pt x="1892" y="1282"/>
                  </a:lnTo>
                  <a:lnTo>
                    <a:pt x="1892" y="1282"/>
                  </a:lnTo>
                  <a:lnTo>
                    <a:pt x="1893" y="1282"/>
                  </a:lnTo>
                  <a:lnTo>
                    <a:pt x="1893" y="1282"/>
                  </a:lnTo>
                  <a:lnTo>
                    <a:pt x="1893" y="1282"/>
                  </a:lnTo>
                  <a:lnTo>
                    <a:pt x="1893" y="1282"/>
                  </a:lnTo>
                  <a:lnTo>
                    <a:pt x="1894" y="1282"/>
                  </a:lnTo>
                  <a:lnTo>
                    <a:pt x="1894" y="1282"/>
                  </a:lnTo>
                  <a:lnTo>
                    <a:pt x="1894" y="1282"/>
                  </a:lnTo>
                  <a:lnTo>
                    <a:pt x="1895" y="1282"/>
                  </a:lnTo>
                  <a:lnTo>
                    <a:pt x="1895" y="1282"/>
                  </a:lnTo>
                  <a:lnTo>
                    <a:pt x="1895" y="1282"/>
                  </a:lnTo>
                  <a:lnTo>
                    <a:pt x="1896" y="1282"/>
                  </a:lnTo>
                  <a:lnTo>
                    <a:pt x="1896" y="1282"/>
                  </a:lnTo>
                  <a:lnTo>
                    <a:pt x="1896" y="1282"/>
                  </a:lnTo>
                  <a:lnTo>
                    <a:pt x="1897" y="1282"/>
                  </a:lnTo>
                  <a:lnTo>
                    <a:pt x="1897" y="1282"/>
                  </a:lnTo>
                  <a:lnTo>
                    <a:pt x="1897" y="1282"/>
                  </a:lnTo>
                  <a:lnTo>
                    <a:pt x="1898" y="1282"/>
                  </a:lnTo>
                  <a:lnTo>
                    <a:pt x="1898" y="1282"/>
                  </a:lnTo>
                  <a:lnTo>
                    <a:pt x="1898" y="1282"/>
                  </a:lnTo>
                  <a:lnTo>
                    <a:pt x="1898" y="1282"/>
                  </a:lnTo>
                  <a:lnTo>
                    <a:pt x="1899" y="1282"/>
                  </a:lnTo>
                  <a:lnTo>
                    <a:pt x="1899" y="1282"/>
                  </a:lnTo>
                  <a:lnTo>
                    <a:pt x="1899" y="1282"/>
                  </a:lnTo>
                  <a:lnTo>
                    <a:pt x="1900" y="1282"/>
                  </a:lnTo>
                  <a:lnTo>
                    <a:pt x="1900" y="1282"/>
                  </a:lnTo>
                  <a:lnTo>
                    <a:pt x="1900" y="1282"/>
                  </a:lnTo>
                  <a:lnTo>
                    <a:pt x="1901" y="1282"/>
                  </a:lnTo>
                  <a:lnTo>
                    <a:pt x="1901" y="1282"/>
                  </a:lnTo>
                  <a:lnTo>
                    <a:pt x="1901" y="1282"/>
                  </a:lnTo>
                  <a:lnTo>
                    <a:pt x="1902" y="1282"/>
                  </a:lnTo>
                  <a:lnTo>
                    <a:pt x="1902" y="1282"/>
                  </a:lnTo>
                  <a:lnTo>
                    <a:pt x="1902" y="1282"/>
                  </a:lnTo>
                  <a:lnTo>
                    <a:pt x="1903" y="1282"/>
                  </a:lnTo>
                  <a:lnTo>
                    <a:pt x="1903" y="1282"/>
                  </a:lnTo>
                  <a:lnTo>
                    <a:pt x="1903" y="1282"/>
                  </a:lnTo>
                  <a:lnTo>
                    <a:pt x="1903" y="1282"/>
                  </a:lnTo>
                  <a:lnTo>
                    <a:pt x="1904" y="1282"/>
                  </a:lnTo>
                  <a:lnTo>
                    <a:pt x="1904" y="1282"/>
                  </a:lnTo>
                  <a:lnTo>
                    <a:pt x="1904" y="1282"/>
                  </a:lnTo>
                  <a:lnTo>
                    <a:pt x="1905" y="1282"/>
                  </a:lnTo>
                  <a:lnTo>
                    <a:pt x="1905" y="1282"/>
                  </a:lnTo>
                  <a:lnTo>
                    <a:pt x="1905" y="1282"/>
                  </a:lnTo>
                  <a:lnTo>
                    <a:pt x="1906" y="1282"/>
                  </a:lnTo>
                  <a:lnTo>
                    <a:pt x="1906" y="1282"/>
                  </a:lnTo>
                  <a:lnTo>
                    <a:pt x="1906" y="1282"/>
                  </a:lnTo>
                  <a:lnTo>
                    <a:pt x="1907" y="1282"/>
                  </a:lnTo>
                  <a:lnTo>
                    <a:pt x="1907" y="1282"/>
                  </a:lnTo>
                  <a:lnTo>
                    <a:pt x="1907" y="1282"/>
                  </a:lnTo>
                  <a:lnTo>
                    <a:pt x="1907" y="1282"/>
                  </a:lnTo>
                  <a:lnTo>
                    <a:pt x="1908" y="1282"/>
                  </a:lnTo>
                  <a:lnTo>
                    <a:pt x="1908" y="1282"/>
                  </a:lnTo>
                  <a:lnTo>
                    <a:pt x="1908" y="1282"/>
                  </a:lnTo>
                  <a:lnTo>
                    <a:pt x="1909" y="1282"/>
                  </a:lnTo>
                  <a:lnTo>
                    <a:pt x="1909" y="1282"/>
                  </a:lnTo>
                  <a:lnTo>
                    <a:pt x="1909" y="1282"/>
                  </a:lnTo>
                  <a:lnTo>
                    <a:pt x="1910" y="1282"/>
                  </a:lnTo>
                  <a:lnTo>
                    <a:pt x="1910" y="1282"/>
                  </a:lnTo>
                  <a:lnTo>
                    <a:pt x="1910" y="1282"/>
                  </a:lnTo>
                  <a:lnTo>
                    <a:pt x="1911" y="1282"/>
                  </a:lnTo>
                  <a:lnTo>
                    <a:pt x="1911" y="1282"/>
                  </a:lnTo>
                  <a:lnTo>
                    <a:pt x="1911" y="1282"/>
                  </a:lnTo>
                  <a:lnTo>
                    <a:pt x="1912" y="1282"/>
                  </a:lnTo>
                  <a:lnTo>
                    <a:pt x="1912" y="1282"/>
                  </a:lnTo>
                  <a:lnTo>
                    <a:pt x="1912" y="1282"/>
                  </a:lnTo>
                  <a:lnTo>
                    <a:pt x="1912" y="1282"/>
                  </a:lnTo>
                  <a:lnTo>
                    <a:pt x="1913" y="1282"/>
                  </a:lnTo>
                  <a:lnTo>
                    <a:pt x="1913" y="1282"/>
                  </a:lnTo>
                  <a:lnTo>
                    <a:pt x="1913" y="1282"/>
                  </a:lnTo>
                  <a:lnTo>
                    <a:pt x="1914" y="1282"/>
                  </a:lnTo>
                  <a:lnTo>
                    <a:pt x="1914" y="1282"/>
                  </a:lnTo>
                  <a:lnTo>
                    <a:pt x="1914" y="1282"/>
                  </a:lnTo>
                  <a:lnTo>
                    <a:pt x="1915" y="1282"/>
                  </a:lnTo>
                  <a:lnTo>
                    <a:pt x="1915" y="1282"/>
                  </a:lnTo>
                  <a:lnTo>
                    <a:pt x="1915" y="1282"/>
                  </a:lnTo>
                  <a:lnTo>
                    <a:pt x="1916" y="1282"/>
                  </a:lnTo>
                  <a:lnTo>
                    <a:pt x="1916" y="1282"/>
                  </a:lnTo>
                  <a:lnTo>
                    <a:pt x="1916" y="1282"/>
                  </a:lnTo>
                  <a:lnTo>
                    <a:pt x="1917" y="1282"/>
                  </a:lnTo>
                  <a:lnTo>
                    <a:pt x="1917" y="1282"/>
                  </a:lnTo>
                  <a:lnTo>
                    <a:pt x="1917" y="1282"/>
                  </a:lnTo>
                  <a:lnTo>
                    <a:pt x="1917" y="1282"/>
                  </a:lnTo>
                  <a:lnTo>
                    <a:pt x="1918" y="1282"/>
                  </a:lnTo>
                  <a:lnTo>
                    <a:pt x="1918" y="1282"/>
                  </a:lnTo>
                  <a:lnTo>
                    <a:pt x="1918" y="1282"/>
                  </a:lnTo>
                  <a:lnTo>
                    <a:pt x="1919" y="1282"/>
                  </a:lnTo>
                  <a:lnTo>
                    <a:pt x="1919" y="1282"/>
                  </a:lnTo>
                  <a:lnTo>
                    <a:pt x="1919" y="1282"/>
                  </a:lnTo>
                  <a:lnTo>
                    <a:pt x="1920" y="1282"/>
                  </a:lnTo>
                  <a:lnTo>
                    <a:pt x="1920" y="1282"/>
                  </a:lnTo>
                  <a:lnTo>
                    <a:pt x="1920" y="1282"/>
                  </a:lnTo>
                  <a:lnTo>
                    <a:pt x="1921" y="1282"/>
                  </a:lnTo>
                  <a:lnTo>
                    <a:pt x="1921" y="1282"/>
                  </a:lnTo>
                  <a:lnTo>
                    <a:pt x="1921" y="1282"/>
                  </a:lnTo>
                  <a:lnTo>
                    <a:pt x="1921" y="1282"/>
                  </a:lnTo>
                  <a:lnTo>
                    <a:pt x="1922" y="1282"/>
                  </a:lnTo>
                  <a:lnTo>
                    <a:pt x="1922" y="1282"/>
                  </a:lnTo>
                  <a:lnTo>
                    <a:pt x="1922" y="1282"/>
                  </a:lnTo>
                  <a:lnTo>
                    <a:pt x="1923" y="1282"/>
                  </a:lnTo>
                  <a:lnTo>
                    <a:pt x="1923" y="1282"/>
                  </a:lnTo>
                  <a:lnTo>
                    <a:pt x="1923" y="1282"/>
                  </a:lnTo>
                  <a:lnTo>
                    <a:pt x="1924" y="1282"/>
                  </a:lnTo>
                  <a:lnTo>
                    <a:pt x="1924" y="1282"/>
                  </a:lnTo>
                  <a:lnTo>
                    <a:pt x="1924" y="1282"/>
                  </a:lnTo>
                  <a:lnTo>
                    <a:pt x="1925" y="1282"/>
                  </a:lnTo>
                  <a:lnTo>
                    <a:pt x="1925" y="1282"/>
                  </a:lnTo>
                  <a:lnTo>
                    <a:pt x="1925" y="1282"/>
                  </a:lnTo>
                  <a:lnTo>
                    <a:pt x="1926" y="1282"/>
                  </a:lnTo>
                  <a:lnTo>
                    <a:pt x="1926" y="1282"/>
                  </a:lnTo>
                  <a:lnTo>
                    <a:pt x="1926" y="1282"/>
                  </a:lnTo>
                  <a:lnTo>
                    <a:pt x="1926" y="1282"/>
                  </a:lnTo>
                  <a:lnTo>
                    <a:pt x="1927" y="1282"/>
                  </a:lnTo>
                  <a:lnTo>
                    <a:pt x="1927" y="1282"/>
                  </a:lnTo>
                  <a:lnTo>
                    <a:pt x="1927" y="1282"/>
                  </a:lnTo>
                  <a:lnTo>
                    <a:pt x="1928" y="1282"/>
                  </a:lnTo>
                  <a:lnTo>
                    <a:pt x="1928" y="1282"/>
                  </a:lnTo>
                  <a:lnTo>
                    <a:pt x="1928" y="1282"/>
                  </a:lnTo>
                  <a:lnTo>
                    <a:pt x="1929" y="1282"/>
                  </a:lnTo>
                  <a:lnTo>
                    <a:pt x="1929" y="1282"/>
                  </a:lnTo>
                  <a:lnTo>
                    <a:pt x="1929" y="1282"/>
                  </a:lnTo>
                  <a:lnTo>
                    <a:pt x="1929" y="1282"/>
                  </a:lnTo>
                  <a:lnTo>
                    <a:pt x="1930" y="1282"/>
                  </a:lnTo>
                  <a:lnTo>
                    <a:pt x="1930" y="1282"/>
                  </a:lnTo>
                  <a:lnTo>
                    <a:pt x="1931" y="1282"/>
                  </a:lnTo>
                  <a:lnTo>
                    <a:pt x="1931" y="1282"/>
                  </a:lnTo>
                  <a:lnTo>
                    <a:pt x="1931" y="1282"/>
                  </a:lnTo>
                  <a:lnTo>
                    <a:pt x="1931" y="1282"/>
                  </a:lnTo>
                  <a:lnTo>
                    <a:pt x="1932" y="1282"/>
                  </a:lnTo>
                  <a:lnTo>
                    <a:pt x="1932" y="1282"/>
                  </a:lnTo>
                  <a:lnTo>
                    <a:pt x="1932" y="1282"/>
                  </a:lnTo>
                  <a:lnTo>
                    <a:pt x="1933" y="1282"/>
                  </a:lnTo>
                  <a:lnTo>
                    <a:pt x="1933" y="1282"/>
                  </a:lnTo>
                  <a:lnTo>
                    <a:pt x="1933" y="1282"/>
                  </a:lnTo>
                  <a:lnTo>
                    <a:pt x="1934" y="1282"/>
                  </a:lnTo>
                  <a:lnTo>
                    <a:pt x="1934" y="1282"/>
                  </a:lnTo>
                  <a:lnTo>
                    <a:pt x="1934" y="1282"/>
                  </a:lnTo>
                  <a:lnTo>
                    <a:pt x="1935" y="1282"/>
                  </a:lnTo>
                  <a:lnTo>
                    <a:pt x="1935" y="1282"/>
                  </a:lnTo>
                  <a:lnTo>
                    <a:pt x="1935" y="1282"/>
                  </a:lnTo>
                  <a:lnTo>
                    <a:pt x="1935" y="1282"/>
                  </a:lnTo>
                  <a:lnTo>
                    <a:pt x="1936" y="1282"/>
                  </a:lnTo>
                  <a:lnTo>
                    <a:pt x="1936" y="1282"/>
                  </a:lnTo>
                  <a:lnTo>
                    <a:pt x="1936" y="1282"/>
                  </a:lnTo>
                  <a:lnTo>
                    <a:pt x="1937" y="1282"/>
                  </a:lnTo>
                  <a:lnTo>
                    <a:pt x="1937" y="1282"/>
                  </a:lnTo>
                  <a:lnTo>
                    <a:pt x="1937" y="1282"/>
                  </a:lnTo>
                  <a:lnTo>
                    <a:pt x="1938" y="1282"/>
                  </a:lnTo>
                  <a:lnTo>
                    <a:pt x="1938" y="1282"/>
                  </a:lnTo>
                  <a:lnTo>
                    <a:pt x="1938" y="1282"/>
                  </a:lnTo>
                  <a:lnTo>
                    <a:pt x="1939" y="1282"/>
                  </a:lnTo>
                  <a:lnTo>
                    <a:pt x="1939" y="1282"/>
                  </a:lnTo>
                  <a:lnTo>
                    <a:pt x="1939" y="1282"/>
                  </a:lnTo>
                  <a:lnTo>
                    <a:pt x="1940" y="1282"/>
                  </a:lnTo>
                  <a:lnTo>
                    <a:pt x="1940" y="1282"/>
                  </a:lnTo>
                  <a:lnTo>
                    <a:pt x="1940" y="1282"/>
                  </a:lnTo>
                  <a:lnTo>
                    <a:pt x="1940" y="1282"/>
                  </a:lnTo>
                  <a:lnTo>
                    <a:pt x="1941" y="1282"/>
                  </a:lnTo>
                  <a:lnTo>
                    <a:pt x="1941" y="1282"/>
                  </a:lnTo>
                  <a:lnTo>
                    <a:pt x="1941" y="1282"/>
                  </a:lnTo>
                  <a:lnTo>
                    <a:pt x="1942" y="1282"/>
                  </a:lnTo>
                  <a:lnTo>
                    <a:pt x="1942" y="1282"/>
                  </a:lnTo>
                  <a:lnTo>
                    <a:pt x="1942" y="1282"/>
                  </a:lnTo>
                  <a:lnTo>
                    <a:pt x="1943" y="1282"/>
                  </a:lnTo>
                  <a:lnTo>
                    <a:pt x="1943" y="1282"/>
                  </a:lnTo>
                  <a:lnTo>
                    <a:pt x="1943" y="1282"/>
                  </a:lnTo>
                  <a:lnTo>
                    <a:pt x="1944" y="1282"/>
                  </a:lnTo>
                  <a:lnTo>
                    <a:pt x="1944" y="1282"/>
                  </a:lnTo>
                  <a:lnTo>
                    <a:pt x="1944" y="1282"/>
                  </a:lnTo>
                  <a:lnTo>
                    <a:pt x="1945" y="1282"/>
                  </a:lnTo>
                  <a:lnTo>
                    <a:pt x="1945" y="1282"/>
                  </a:lnTo>
                  <a:lnTo>
                    <a:pt x="1945" y="1282"/>
                  </a:lnTo>
                  <a:lnTo>
                    <a:pt x="1945" y="1282"/>
                  </a:lnTo>
                  <a:lnTo>
                    <a:pt x="1946" y="1282"/>
                  </a:lnTo>
                  <a:lnTo>
                    <a:pt x="1946" y="1282"/>
                  </a:lnTo>
                  <a:lnTo>
                    <a:pt x="1946" y="1282"/>
                  </a:lnTo>
                  <a:lnTo>
                    <a:pt x="1947" y="1282"/>
                  </a:lnTo>
                  <a:lnTo>
                    <a:pt x="1947" y="1282"/>
                  </a:lnTo>
                  <a:lnTo>
                    <a:pt x="1947" y="1282"/>
                  </a:lnTo>
                  <a:lnTo>
                    <a:pt x="1948" y="1282"/>
                  </a:lnTo>
                  <a:lnTo>
                    <a:pt x="1948" y="1282"/>
                  </a:lnTo>
                  <a:lnTo>
                    <a:pt x="1948" y="1282"/>
                  </a:lnTo>
                  <a:lnTo>
                    <a:pt x="1949" y="1282"/>
                  </a:lnTo>
                  <a:lnTo>
                    <a:pt x="1949" y="1282"/>
                  </a:lnTo>
                  <a:lnTo>
                    <a:pt x="1949" y="1282"/>
                  </a:lnTo>
                  <a:lnTo>
                    <a:pt x="1949" y="1282"/>
                  </a:lnTo>
                  <a:lnTo>
                    <a:pt x="1950" y="1282"/>
                  </a:lnTo>
                  <a:lnTo>
                    <a:pt x="1950" y="1282"/>
                  </a:lnTo>
                  <a:lnTo>
                    <a:pt x="1950" y="1282"/>
                  </a:lnTo>
                  <a:lnTo>
                    <a:pt x="1951" y="1282"/>
                  </a:lnTo>
                  <a:lnTo>
                    <a:pt x="1951" y="1282"/>
                  </a:lnTo>
                  <a:lnTo>
                    <a:pt x="1951" y="1282"/>
                  </a:lnTo>
                  <a:lnTo>
                    <a:pt x="1952" y="1282"/>
                  </a:lnTo>
                  <a:lnTo>
                    <a:pt x="1952" y="1282"/>
                  </a:lnTo>
                  <a:lnTo>
                    <a:pt x="1952" y="1282"/>
                  </a:lnTo>
                  <a:lnTo>
                    <a:pt x="1953" y="1282"/>
                  </a:lnTo>
                  <a:lnTo>
                    <a:pt x="1953" y="1282"/>
                  </a:lnTo>
                  <a:lnTo>
                    <a:pt x="1953" y="1282"/>
                  </a:lnTo>
                  <a:lnTo>
                    <a:pt x="1954" y="1282"/>
                  </a:lnTo>
                  <a:lnTo>
                    <a:pt x="1954" y="1282"/>
                  </a:lnTo>
                  <a:lnTo>
                    <a:pt x="1954" y="1282"/>
                  </a:lnTo>
                  <a:lnTo>
                    <a:pt x="1954" y="1282"/>
                  </a:lnTo>
                  <a:lnTo>
                    <a:pt x="1955" y="1282"/>
                  </a:lnTo>
                  <a:lnTo>
                    <a:pt x="1955" y="1282"/>
                  </a:lnTo>
                  <a:lnTo>
                    <a:pt x="1955" y="1282"/>
                  </a:lnTo>
                  <a:lnTo>
                    <a:pt x="1956" y="1282"/>
                  </a:lnTo>
                  <a:lnTo>
                    <a:pt x="1956" y="1282"/>
                  </a:lnTo>
                  <a:lnTo>
                    <a:pt x="1956" y="1282"/>
                  </a:lnTo>
                  <a:lnTo>
                    <a:pt x="1957" y="1282"/>
                  </a:lnTo>
                  <a:lnTo>
                    <a:pt x="1957" y="1282"/>
                  </a:lnTo>
                  <a:lnTo>
                    <a:pt x="1957" y="1282"/>
                  </a:lnTo>
                  <a:lnTo>
                    <a:pt x="1958" y="1282"/>
                  </a:lnTo>
                  <a:lnTo>
                    <a:pt x="1958" y="1282"/>
                  </a:lnTo>
                  <a:lnTo>
                    <a:pt x="1958" y="1282"/>
                  </a:lnTo>
                  <a:lnTo>
                    <a:pt x="1959" y="1282"/>
                  </a:lnTo>
                  <a:lnTo>
                    <a:pt x="1959" y="1282"/>
                  </a:lnTo>
                  <a:lnTo>
                    <a:pt x="1959" y="1282"/>
                  </a:lnTo>
                  <a:lnTo>
                    <a:pt x="1959" y="1282"/>
                  </a:lnTo>
                  <a:lnTo>
                    <a:pt x="1960" y="1282"/>
                  </a:lnTo>
                  <a:lnTo>
                    <a:pt x="1960" y="1282"/>
                  </a:lnTo>
                  <a:lnTo>
                    <a:pt x="1960" y="1282"/>
                  </a:lnTo>
                  <a:lnTo>
                    <a:pt x="1961" y="1282"/>
                  </a:lnTo>
                  <a:lnTo>
                    <a:pt x="1961" y="1282"/>
                  </a:lnTo>
                  <a:lnTo>
                    <a:pt x="1961" y="1282"/>
                  </a:lnTo>
                  <a:lnTo>
                    <a:pt x="1962" y="1282"/>
                  </a:lnTo>
                  <a:lnTo>
                    <a:pt x="1962" y="1282"/>
                  </a:lnTo>
                  <a:lnTo>
                    <a:pt x="1962" y="1282"/>
                  </a:lnTo>
                  <a:lnTo>
                    <a:pt x="1963" y="1282"/>
                  </a:lnTo>
                  <a:lnTo>
                    <a:pt x="1963" y="1282"/>
                  </a:lnTo>
                  <a:lnTo>
                    <a:pt x="1963" y="1282"/>
                  </a:lnTo>
                  <a:lnTo>
                    <a:pt x="1963" y="1282"/>
                  </a:lnTo>
                  <a:lnTo>
                    <a:pt x="1964" y="1282"/>
                  </a:lnTo>
                  <a:lnTo>
                    <a:pt x="1964" y="1282"/>
                  </a:lnTo>
                  <a:lnTo>
                    <a:pt x="1964" y="1282"/>
                  </a:lnTo>
                  <a:lnTo>
                    <a:pt x="1965" y="1282"/>
                  </a:lnTo>
                  <a:lnTo>
                    <a:pt x="1965" y="1282"/>
                  </a:lnTo>
                  <a:lnTo>
                    <a:pt x="1965" y="1282"/>
                  </a:lnTo>
                  <a:lnTo>
                    <a:pt x="1966" y="1282"/>
                  </a:lnTo>
                  <a:lnTo>
                    <a:pt x="1966" y="1282"/>
                  </a:lnTo>
                  <a:lnTo>
                    <a:pt x="1966" y="1282"/>
                  </a:lnTo>
                  <a:lnTo>
                    <a:pt x="1967" y="1282"/>
                  </a:lnTo>
                  <a:lnTo>
                    <a:pt x="1967" y="1282"/>
                  </a:lnTo>
                  <a:lnTo>
                    <a:pt x="1967" y="1282"/>
                  </a:lnTo>
                  <a:lnTo>
                    <a:pt x="1968" y="1282"/>
                  </a:lnTo>
                  <a:lnTo>
                    <a:pt x="1968" y="1282"/>
                  </a:lnTo>
                  <a:lnTo>
                    <a:pt x="1968" y="1282"/>
                  </a:lnTo>
                  <a:lnTo>
                    <a:pt x="1968" y="1282"/>
                  </a:lnTo>
                  <a:lnTo>
                    <a:pt x="1969" y="1282"/>
                  </a:lnTo>
                  <a:lnTo>
                    <a:pt x="1969" y="1282"/>
                  </a:lnTo>
                  <a:lnTo>
                    <a:pt x="1969" y="1282"/>
                  </a:lnTo>
                  <a:lnTo>
                    <a:pt x="1970" y="1282"/>
                  </a:lnTo>
                  <a:lnTo>
                    <a:pt x="1970" y="1282"/>
                  </a:lnTo>
                  <a:lnTo>
                    <a:pt x="1970" y="1282"/>
                  </a:lnTo>
                  <a:lnTo>
                    <a:pt x="1971" y="1282"/>
                  </a:lnTo>
                  <a:lnTo>
                    <a:pt x="1971" y="1282"/>
                  </a:lnTo>
                  <a:lnTo>
                    <a:pt x="1971" y="1282"/>
                  </a:lnTo>
                  <a:lnTo>
                    <a:pt x="1972" y="1282"/>
                  </a:lnTo>
                  <a:lnTo>
                    <a:pt x="1972" y="1282"/>
                  </a:lnTo>
                  <a:lnTo>
                    <a:pt x="1972" y="1282"/>
                  </a:lnTo>
                  <a:lnTo>
                    <a:pt x="1973" y="1282"/>
                  </a:lnTo>
                  <a:lnTo>
                    <a:pt x="1973" y="1282"/>
                  </a:lnTo>
                  <a:lnTo>
                    <a:pt x="1973" y="1282"/>
                  </a:lnTo>
                  <a:lnTo>
                    <a:pt x="1973" y="1282"/>
                  </a:lnTo>
                  <a:lnTo>
                    <a:pt x="1974" y="1282"/>
                  </a:lnTo>
                  <a:lnTo>
                    <a:pt x="1974" y="1282"/>
                  </a:lnTo>
                  <a:lnTo>
                    <a:pt x="1974" y="1282"/>
                  </a:lnTo>
                  <a:lnTo>
                    <a:pt x="1975" y="1282"/>
                  </a:lnTo>
                  <a:lnTo>
                    <a:pt x="1975" y="1282"/>
                  </a:lnTo>
                  <a:lnTo>
                    <a:pt x="1975" y="1282"/>
                  </a:lnTo>
                  <a:lnTo>
                    <a:pt x="1976" y="1282"/>
                  </a:lnTo>
                  <a:lnTo>
                    <a:pt x="1976" y="1282"/>
                  </a:lnTo>
                  <a:lnTo>
                    <a:pt x="1976" y="1282"/>
                  </a:lnTo>
                  <a:lnTo>
                    <a:pt x="1977" y="1282"/>
                  </a:lnTo>
                  <a:lnTo>
                    <a:pt x="1977" y="1282"/>
                  </a:lnTo>
                  <a:lnTo>
                    <a:pt x="1977" y="1282"/>
                  </a:lnTo>
                  <a:lnTo>
                    <a:pt x="1977" y="1282"/>
                  </a:lnTo>
                  <a:lnTo>
                    <a:pt x="1978" y="1282"/>
                  </a:lnTo>
                  <a:lnTo>
                    <a:pt x="1978" y="1282"/>
                  </a:lnTo>
                  <a:lnTo>
                    <a:pt x="1978" y="1282"/>
                  </a:lnTo>
                  <a:lnTo>
                    <a:pt x="1979" y="1282"/>
                  </a:lnTo>
                  <a:lnTo>
                    <a:pt x="1979" y="1282"/>
                  </a:lnTo>
                  <a:lnTo>
                    <a:pt x="1979" y="1282"/>
                  </a:lnTo>
                  <a:lnTo>
                    <a:pt x="1980" y="1282"/>
                  </a:lnTo>
                  <a:lnTo>
                    <a:pt x="1980" y="1282"/>
                  </a:lnTo>
                  <a:lnTo>
                    <a:pt x="1980" y="1282"/>
                  </a:lnTo>
                  <a:lnTo>
                    <a:pt x="1980" y="1282"/>
                  </a:lnTo>
                  <a:lnTo>
                    <a:pt x="1981" y="1282"/>
                  </a:lnTo>
                  <a:lnTo>
                    <a:pt x="1981" y="1282"/>
                  </a:lnTo>
                  <a:lnTo>
                    <a:pt x="1982" y="1282"/>
                  </a:lnTo>
                  <a:lnTo>
                    <a:pt x="1982" y="1282"/>
                  </a:lnTo>
                  <a:lnTo>
                    <a:pt x="1982" y="1282"/>
                  </a:lnTo>
                  <a:lnTo>
                    <a:pt x="1982" y="1282"/>
                  </a:lnTo>
                  <a:lnTo>
                    <a:pt x="1983" y="1282"/>
                  </a:lnTo>
                  <a:lnTo>
                    <a:pt x="1983" y="1282"/>
                  </a:lnTo>
                  <a:lnTo>
                    <a:pt x="1983" y="1282"/>
                  </a:lnTo>
                  <a:lnTo>
                    <a:pt x="1984" y="1282"/>
                  </a:lnTo>
                  <a:lnTo>
                    <a:pt x="1984" y="1282"/>
                  </a:lnTo>
                  <a:lnTo>
                    <a:pt x="1984" y="1282"/>
                  </a:lnTo>
                  <a:lnTo>
                    <a:pt x="1985" y="1282"/>
                  </a:lnTo>
                  <a:lnTo>
                    <a:pt x="1985" y="1282"/>
                  </a:lnTo>
                  <a:lnTo>
                    <a:pt x="1985" y="1282"/>
                  </a:lnTo>
                  <a:lnTo>
                    <a:pt x="1986" y="1282"/>
                  </a:lnTo>
                  <a:lnTo>
                    <a:pt x="1986" y="1282"/>
                  </a:lnTo>
                  <a:lnTo>
                    <a:pt x="1986" y="1282"/>
                  </a:lnTo>
                  <a:lnTo>
                    <a:pt x="1987" y="1282"/>
                  </a:lnTo>
                  <a:lnTo>
                    <a:pt x="1987" y="1282"/>
                  </a:lnTo>
                  <a:lnTo>
                    <a:pt x="1987" y="1282"/>
                  </a:lnTo>
                  <a:lnTo>
                    <a:pt x="1987" y="1282"/>
                  </a:lnTo>
                  <a:lnTo>
                    <a:pt x="1988" y="1282"/>
                  </a:lnTo>
                  <a:lnTo>
                    <a:pt x="1988" y="1282"/>
                  </a:lnTo>
                  <a:lnTo>
                    <a:pt x="1988" y="1282"/>
                  </a:lnTo>
                  <a:lnTo>
                    <a:pt x="1989" y="1282"/>
                  </a:lnTo>
                  <a:lnTo>
                    <a:pt x="1989" y="1282"/>
                  </a:lnTo>
                  <a:lnTo>
                    <a:pt x="1989" y="1282"/>
                  </a:lnTo>
                  <a:lnTo>
                    <a:pt x="1990" y="1282"/>
                  </a:lnTo>
                  <a:lnTo>
                    <a:pt x="1990" y="1282"/>
                  </a:lnTo>
                  <a:lnTo>
                    <a:pt x="1990" y="1282"/>
                  </a:lnTo>
                  <a:lnTo>
                    <a:pt x="1991" y="1282"/>
                  </a:lnTo>
                  <a:lnTo>
                    <a:pt x="1991" y="1282"/>
                  </a:lnTo>
                  <a:lnTo>
                    <a:pt x="1991" y="1282"/>
                  </a:lnTo>
                  <a:lnTo>
                    <a:pt x="1991" y="1282"/>
                  </a:lnTo>
                  <a:lnTo>
                    <a:pt x="1992" y="1282"/>
                  </a:lnTo>
                  <a:lnTo>
                    <a:pt x="1992" y="1282"/>
                  </a:lnTo>
                  <a:lnTo>
                    <a:pt x="1992" y="1282"/>
                  </a:lnTo>
                  <a:lnTo>
                    <a:pt x="1993" y="1282"/>
                  </a:lnTo>
                  <a:lnTo>
                    <a:pt x="1993" y="1282"/>
                  </a:lnTo>
                  <a:lnTo>
                    <a:pt x="1993" y="1282"/>
                  </a:lnTo>
                  <a:lnTo>
                    <a:pt x="1994" y="1282"/>
                  </a:lnTo>
                  <a:lnTo>
                    <a:pt x="1994" y="1282"/>
                  </a:lnTo>
                  <a:lnTo>
                    <a:pt x="1994" y="1282"/>
                  </a:lnTo>
                  <a:lnTo>
                    <a:pt x="1995" y="1282"/>
                  </a:lnTo>
                  <a:lnTo>
                    <a:pt x="1995" y="1282"/>
                  </a:lnTo>
                  <a:lnTo>
                    <a:pt x="1995" y="1282"/>
                  </a:lnTo>
                  <a:lnTo>
                    <a:pt x="1996" y="1282"/>
                  </a:lnTo>
                  <a:lnTo>
                    <a:pt x="1996" y="1282"/>
                  </a:lnTo>
                  <a:lnTo>
                    <a:pt x="1996" y="1282"/>
                  </a:lnTo>
                  <a:lnTo>
                    <a:pt x="1996" y="1282"/>
                  </a:lnTo>
                  <a:lnTo>
                    <a:pt x="1997" y="1282"/>
                  </a:lnTo>
                  <a:lnTo>
                    <a:pt x="1997" y="1282"/>
                  </a:lnTo>
                  <a:lnTo>
                    <a:pt x="1997" y="1282"/>
                  </a:lnTo>
                  <a:lnTo>
                    <a:pt x="1998" y="1282"/>
                  </a:lnTo>
                  <a:lnTo>
                    <a:pt x="1998" y="1282"/>
                  </a:lnTo>
                  <a:lnTo>
                    <a:pt x="1998" y="1282"/>
                  </a:lnTo>
                  <a:lnTo>
                    <a:pt x="1999" y="1282"/>
                  </a:lnTo>
                  <a:lnTo>
                    <a:pt x="1999" y="1282"/>
                  </a:lnTo>
                  <a:lnTo>
                    <a:pt x="1999" y="1282"/>
                  </a:lnTo>
                  <a:lnTo>
                    <a:pt x="2000" y="1282"/>
                  </a:lnTo>
                  <a:lnTo>
                    <a:pt x="2000" y="1282"/>
                  </a:lnTo>
                  <a:lnTo>
                    <a:pt x="2000" y="1282"/>
                  </a:lnTo>
                  <a:lnTo>
                    <a:pt x="2001" y="1282"/>
                  </a:lnTo>
                  <a:lnTo>
                    <a:pt x="2001" y="1282"/>
                  </a:lnTo>
                  <a:lnTo>
                    <a:pt x="2001" y="1282"/>
                  </a:lnTo>
                  <a:lnTo>
                    <a:pt x="2001" y="1282"/>
                  </a:lnTo>
                  <a:lnTo>
                    <a:pt x="2002" y="1282"/>
                  </a:lnTo>
                  <a:lnTo>
                    <a:pt x="2002" y="1282"/>
                  </a:lnTo>
                  <a:lnTo>
                    <a:pt x="2002" y="1282"/>
                  </a:lnTo>
                  <a:lnTo>
                    <a:pt x="2003" y="1282"/>
                  </a:lnTo>
                  <a:lnTo>
                    <a:pt x="2003" y="1282"/>
                  </a:lnTo>
                  <a:lnTo>
                    <a:pt x="2003" y="1282"/>
                  </a:lnTo>
                  <a:lnTo>
                    <a:pt x="2004" y="1282"/>
                  </a:lnTo>
                  <a:lnTo>
                    <a:pt x="2004" y="1282"/>
                  </a:lnTo>
                  <a:lnTo>
                    <a:pt x="2004" y="1282"/>
                  </a:lnTo>
                  <a:lnTo>
                    <a:pt x="2005" y="1282"/>
                  </a:lnTo>
                  <a:lnTo>
                    <a:pt x="2005" y="1282"/>
                  </a:lnTo>
                  <a:lnTo>
                    <a:pt x="2005" y="1282"/>
                  </a:lnTo>
                  <a:lnTo>
                    <a:pt x="2005" y="1282"/>
                  </a:lnTo>
                  <a:lnTo>
                    <a:pt x="2006" y="1282"/>
                  </a:lnTo>
                  <a:lnTo>
                    <a:pt x="2006" y="1282"/>
                  </a:lnTo>
                  <a:lnTo>
                    <a:pt x="2006" y="1282"/>
                  </a:lnTo>
                  <a:lnTo>
                    <a:pt x="2007" y="1282"/>
                  </a:lnTo>
                  <a:lnTo>
                    <a:pt x="2007" y="1282"/>
                  </a:lnTo>
                  <a:lnTo>
                    <a:pt x="2007" y="1282"/>
                  </a:lnTo>
                  <a:lnTo>
                    <a:pt x="2008" y="1282"/>
                  </a:lnTo>
                  <a:lnTo>
                    <a:pt x="2008" y="1282"/>
                  </a:lnTo>
                  <a:lnTo>
                    <a:pt x="2008" y="1282"/>
                  </a:lnTo>
                  <a:lnTo>
                    <a:pt x="2009" y="1282"/>
                  </a:lnTo>
                  <a:lnTo>
                    <a:pt x="2009" y="1282"/>
                  </a:lnTo>
                  <a:lnTo>
                    <a:pt x="2009" y="1282"/>
                  </a:lnTo>
                  <a:lnTo>
                    <a:pt x="2010" y="1282"/>
                  </a:lnTo>
                  <a:lnTo>
                    <a:pt x="2010" y="1282"/>
                  </a:lnTo>
                  <a:lnTo>
                    <a:pt x="2010" y="1282"/>
                  </a:lnTo>
                  <a:lnTo>
                    <a:pt x="2010" y="1282"/>
                  </a:lnTo>
                  <a:lnTo>
                    <a:pt x="2011" y="1282"/>
                  </a:lnTo>
                  <a:lnTo>
                    <a:pt x="2011" y="1282"/>
                  </a:lnTo>
                  <a:lnTo>
                    <a:pt x="2011" y="1282"/>
                  </a:lnTo>
                  <a:lnTo>
                    <a:pt x="2012" y="1282"/>
                  </a:lnTo>
                  <a:lnTo>
                    <a:pt x="2012" y="1282"/>
                  </a:lnTo>
                  <a:lnTo>
                    <a:pt x="2012" y="1282"/>
                  </a:lnTo>
                  <a:lnTo>
                    <a:pt x="2013" y="1282"/>
                  </a:lnTo>
                  <a:lnTo>
                    <a:pt x="2013" y="1282"/>
                  </a:lnTo>
                  <a:lnTo>
                    <a:pt x="2013" y="1282"/>
                  </a:lnTo>
                  <a:lnTo>
                    <a:pt x="2014" y="1282"/>
                  </a:lnTo>
                  <a:lnTo>
                    <a:pt x="2014" y="1282"/>
                  </a:lnTo>
                  <a:lnTo>
                    <a:pt x="2014" y="1282"/>
                  </a:lnTo>
                  <a:lnTo>
                    <a:pt x="2014" y="1282"/>
                  </a:lnTo>
                  <a:lnTo>
                    <a:pt x="2015" y="1282"/>
                  </a:lnTo>
                  <a:lnTo>
                    <a:pt x="2015" y="1282"/>
                  </a:lnTo>
                  <a:lnTo>
                    <a:pt x="2015" y="1282"/>
                  </a:lnTo>
                  <a:lnTo>
                    <a:pt x="2016" y="1282"/>
                  </a:lnTo>
                  <a:lnTo>
                    <a:pt x="2016" y="1282"/>
                  </a:lnTo>
                  <a:lnTo>
                    <a:pt x="2016" y="1282"/>
                  </a:lnTo>
                  <a:lnTo>
                    <a:pt x="2017" y="1282"/>
                  </a:lnTo>
                  <a:lnTo>
                    <a:pt x="2017" y="1282"/>
                  </a:lnTo>
                  <a:lnTo>
                    <a:pt x="2017" y="1282"/>
                  </a:lnTo>
                  <a:lnTo>
                    <a:pt x="2018" y="1282"/>
                  </a:lnTo>
                  <a:lnTo>
                    <a:pt x="2018" y="1282"/>
                  </a:lnTo>
                  <a:lnTo>
                    <a:pt x="2018" y="1282"/>
                  </a:lnTo>
                  <a:lnTo>
                    <a:pt x="2019" y="1282"/>
                  </a:lnTo>
                  <a:lnTo>
                    <a:pt x="2019" y="1282"/>
                  </a:lnTo>
                  <a:lnTo>
                    <a:pt x="2019" y="1282"/>
                  </a:lnTo>
                  <a:lnTo>
                    <a:pt x="2019" y="1282"/>
                  </a:lnTo>
                  <a:lnTo>
                    <a:pt x="2020" y="1282"/>
                  </a:lnTo>
                  <a:lnTo>
                    <a:pt x="2020" y="1282"/>
                  </a:lnTo>
                  <a:lnTo>
                    <a:pt x="2020" y="1282"/>
                  </a:lnTo>
                  <a:lnTo>
                    <a:pt x="2021" y="1282"/>
                  </a:lnTo>
                  <a:lnTo>
                    <a:pt x="2021" y="1282"/>
                  </a:lnTo>
                  <a:lnTo>
                    <a:pt x="2021" y="1282"/>
                  </a:lnTo>
                  <a:lnTo>
                    <a:pt x="2022" y="1282"/>
                  </a:lnTo>
                  <a:lnTo>
                    <a:pt x="2022" y="1282"/>
                  </a:lnTo>
                  <a:lnTo>
                    <a:pt x="2022" y="1282"/>
                  </a:lnTo>
                  <a:lnTo>
                    <a:pt x="2023" y="1282"/>
                  </a:lnTo>
                  <a:lnTo>
                    <a:pt x="2023" y="1282"/>
                  </a:lnTo>
                  <a:lnTo>
                    <a:pt x="2023" y="1282"/>
                  </a:lnTo>
                  <a:lnTo>
                    <a:pt x="2024" y="1282"/>
                  </a:lnTo>
                  <a:lnTo>
                    <a:pt x="2024" y="1282"/>
                  </a:lnTo>
                  <a:lnTo>
                    <a:pt x="2024" y="1282"/>
                  </a:lnTo>
                  <a:lnTo>
                    <a:pt x="2024" y="1282"/>
                  </a:lnTo>
                  <a:lnTo>
                    <a:pt x="2025" y="1282"/>
                  </a:lnTo>
                  <a:lnTo>
                    <a:pt x="2025" y="1282"/>
                  </a:lnTo>
                  <a:lnTo>
                    <a:pt x="2025" y="1282"/>
                  </a:lnTo>
                  <a:lnTo>
                    <a:pt x="2026" y="1282"/>
                  </a:lnTo>
                  <a:lnTo>
                    <a:pt x="2026" y="1282"/>
                  </a:lnTo>
                  <a:lnTo>
                    <a:pt x="2026" y="1282"/>
                  </a:lnTo>
                  <a:lnTo>
                    <a:pt x="2027" y="1282"/>
                  </a:lnTo>
                  <a:lnTo>
                    <a:pt x="2027" y="1282"/>
                  </a:lnTo>
                  <a:lnTo>
                    <a:pt x="2027" y="1282"/>
                  </a:lnTo>
                  <a:lnTo>
                    <a:pt x="2028" y="1282"/>
                  </a:lnTo>
                  <a:lnTo>
                    <a:pt x="2028" y="1282"/>
                  </a:lnTo>
                  <a:lnTo>
                    <a:pt x="2028" y="1282"/>
                  </a:lnTo>
                  <a:lnTo>
                    <a:pt x="2028" y="1282"/>
                  </a:lnTo>
                  <a:lnTo>
                    <a:pt x="2029" y="1282"/>
                  </a:lnTo>
                  <a:lnTo>
                    <a:pt x="2029" y="1282"/>
                  </a:lnTo>
                  <a:lnTo>
                    <a:pt x="2029" y="1282"/>
                  </a:lnTo>
                  <a:lnTo>
                    <a:pt x="2030" y="1282"/>
                  </a:lnTo>
                  <a:lnTo>
                    <a:pt x="2030" y="1282"/>
                  </a:lnTo>
                  <a:lnTo>
                    <a:pt x="2030" y="1282"/>
                  </a:lnTo>
                  <a:lnTo>
                    <a:pt x="2031" y="1282"/>
                  </a:lnTo>
                  <a:lnTo>
                    <a:pt x="2031" y="1282"/>
                  </a:lnTo>
                  <a:lnTo>
                    <a:pt x="2031" y="1282"/>
                  </a:lnTo>
                  <a:lnTo>
                    <a:pt x="2031" y="1282"/>
                  </a:lnTo>
                  <a:lnTo>
                    <a:pt x="2032" y="1282"/>
                  </a:lnTo>
                  <a:lnTo>
                    <a:pt x="2032" y="1282"/>
                  </a:lnTo>
                  <a:lnTo>
                    <a:pt x="2033" y="1282"/>
                  </a:lnTo>
                  <a:lnTo>
                    <a:pt x="2033" y="1282"/>
                  </a:lnTo>
                  <a:lnTo>
                    <a:pt x="2033" y="1282"/>
                  </a:lnTo>
                  <a:lnTo>
                    <a:pt x="2033" y="1282"/>
                  </a:lnTo>
                  <a:lnTo>
                    <a:pt x="2034" y="1282"/>
                  </a:lnTo>
                  <a:lnTo>
                    <a:pt x="2034" y="1282"/>
                  </a:lnTo>
                  <a:lnTo>
                    <a:pt x="2034" y="1282"/>
                  </a:lnTo>
                  <a:lnTo>
                    <a:pt x="2035" y="1282"/>
                  </a:lnTo>
                  <a:lnTo>
                    <a:pt x="2035" y="1282"/>
                  </a:lnTo>
                  <a:lnTo>
                    <a:pt x="2035" y="1282"/>
                  </a:lnTo>
                  <a:lnTo>
                    <a:pt x="2036" y="1282"/>
                  </a:lnTo>
                  <a:lnTo>
                    <a:pt x="2036" y="1282"/>
                  </a:lnTo>
                  <a:lnTo>
                    <a:pt x="2036" y="1282"/>
                  </a:lnTo>
                  <a:lnTo>
                    <a:pt x="2037" y="1282"/>
                  </a:lnTo>
                  <a:lnTo>
                    <a:pt x="2037" y="1282"/>
                  </a:lnTo>
                  <a:lnTo>
                    <a:pt x="2037" y="1282"/>
                  </a:lnTo>
                  <a:lnTo>
                    <a:pt x="2038" y="1282"/>
                  </a:lnTo>
                  <a:lnTo>
                    <a:pt x="2038" y="1282"/>
                  </a:lnTo>
                  <a:lnTo>
                    <a:pt x="2038" y="1282"/>
                  </a:lnTo>
                  <a:lnTo>
                    <a:pt x="2038" y="1282"/>
                  </a:lnTo>
                  <a:lnTo>
                    <a:pt x="2039" y="1282"/>
                  </a:lnTo>
                  <a:lnTo>
                    <a:pt x="2039" y="1282"/>
                  </a:lnTo>
                  <a:lnTo>
                    <a:pt x="2039" y="1282"/>
                  </a:lnTo>
                  <a:lnTo>
                    <a:pt x="2040" y="1282"/>
                  </a:lnTo>
                  <a:lnTo>
                    <a:pt x="2040" y="1282"/>
                  </a:lnTo>
                  <a:lnTo>
                    <a:pt x="2040" y="1282"/>
                  </a:lnTo>
                  <a:lnTo>
                    <a:pt x="2041" y="1282"/>
                  </a:lnTo>
                  <a:lnTo>
                    <a:pt x="2041" y="1282"/>
                  </a:lnTo>
                  <a:lnTo>
                    <a:pt x="2041" y="1282"/>
                  </a:lnTo>
                  <a:lnTo>
                    <a:pt x="2042" y="1282"/>
                  </a:lnTo>
                  <a:lnTo>
                    <a:pt x="2042" y="1282"/>
                  </a:lnTo>
                  <a:lnTo>
                    <a:pt x="2042" y="1282"/>
                  </a:lnTo>
                  <a:lnTo>
                    <a:pt x="2042" y="1282"/>
                  </a:lnTo>
                  <a:lnTo>
                    <a:pt x="2043" y="1282"/>
                  </a:lnTo>
                  <a:lnTo>
                    <a:pt x="2043" y="1282"/>
                  </a:lnTo>
                  <a:lnTo>
                    <a:pt x="2043" y="1282"/>
                  </a:lnTo>
                  <a:lnTo>
                    <a:pt x="2044" y="1282"/>
                  </a:lnTo>
                  <a:lnTo>
                    <a:pt x="2044" y="1282"/>
                  </a:lnTo>
                  <a:lnTo>
                    <a:pt x="2044" y="1282"/>
                  </a:lnTo>
                  <a:lnTo>
                    <a:pt x="2045" y="1282"/>
                  </a:lnTo>
                  <a:lnTo>
                    <a:pt x="2045" y="1282"/>
                  </a:lnTo>
                  <a:lnTo>
                    <a:pt x="2045" y="1282"/>
                  </a:lnTo>
                  <a:lnTo>
                    <a:pt x="2046" y="1282"/>
                  </a:lnTo>
                  <a:lnTo>
                    <a:pt x="2046" y="1282"/>
                  </a:lnTo>
                  <a:lnTo>
                    <a:pt x="2046" y="1282"/>
                  </a:lnTo>
                  <a:lnTo>
                    <a:pt x="2047" y="1282"/>
                  </a:lnTo>
                  <a:lnTo>
                    <a:pt x="2047" y="1282"/>
                  </a:lnTo>
                  <a:lnTo>
                    <a:pt x="2047" y="1282"/>
                  </a:lnTo>
                  <a:lnTo>
                    <a:pt x="2047" y="1282"/>
                  </a:lnTo>
                  <a:lnTo>
                    <a:pt x="2048" y="1282"/>
                  </a:lnTo>
                  <a:lnTo>
                    <a:pt x="2048" y="1282"/>
                  </a:lnTo>
                  <a:lnTo>
                    <a:pt x="2048" y="1282"/>
                  </a:lnTo>
                  <a:lnTo>
                    <a:pt x="2049" y="1282"/>
                  </a:lnTo>
                  <a:lnTo>
                    <a:pt x="2049" y="1282"/>
                  </a:lnTo>
                  <a:lnTo>
                    <a:pt x="2049" y="1282"/>
                  </a:lnTo>
                  <a:lnTo>
                    <a:pt x="2050" y="1282"/>
                  </a:lnTo>
                  <a:lnTo>
                    <a:pt x="2050" y="1282"/>
                  </a:lnTo>
                  <a:lnTo>
                    <a:pt x="2050" y="1282"/>
                  </a:lnTo>
                  <a:lnTo>
                    <a:pt x="2051" y="1282"/>
                  </a:lnTo>
                  <a:lnTo>
                    <a:pt x="2051" y="1282"/>
                  </a:lnTo>
                  <a:lnTo>
                    <a:pt x="2051" y="1282"/>
                  </a:lnTo>
                  <a:lnTo>
                    <a:pt x="2052" y="1282"/>
                  </a:lnTo>
                  <a:lnTo>
                    <a:pt x="2052" y="1282"/>
                  </a:lnTo>
                  <a:lnTo>
                    <a:pt x="2052" y="1282"/>
                  </a:lnTo>
                  <a:lnTo>
                    <a:pt x="2052" y="1282"/>
                  </a:lnTo>
                  <a:lnTo>
                    <a:pt x="2053" y="1282"/>
                  </a:lnTo>
                  <a:lnTo>
                    <a:pt x="2053" y="1282"/>
                  </a:lnTo>
                  <a:lnTo>
                    <a:pt x="2053" y="1282"/>
                  </a:lnTo>
                  <a:lnTo>
                    <a:pt x="2054" y="1282"/>
                  </a:lnTo>
                  <a:lnTo>
                    <a:pt x="2054" y="1282"/>
                  </a:lnTo>
                  <a:lnTo>
                    <a:pt x="2054" y="1282"/>
                  </a:lnTo>
                  <a:lnTo>
                    <a:pt x="2055" y="1282"/>
                  </a:lnTo>
                  <a:lnTo>
                    <a:pt x="2055" y="1282"/>
                  </a:lnTo>
                  <a:lnTo>
                    <a:pt x="2055" y="1282"/>
                  </a:lnTo>
                  <a:lnTo>
                    <a:pt x="2056" y="1282"/>
                  </a:lnTo>
                  <a:lnTo>
                    <a:pt x="2056" y="1282"/>
                  </a:lnTo>
                  <a:lnTo>
                    <a:pt x="2056" y="1282"/>
                  </a:lnTo>
                  <a:lnTo>
                    <a:pt x="2056" y="1282"/>
                  </a:lnTo>
                  <a:lnTo>
                    <a:pt x="2057" y="1282"/>
                  </a:lnTo>
                  <a:lnTo>
                    <a:pt x="2057" y="1282"/>
                  </a:lnTo>
                  <a:lnTo>
                    <a:pt x="2057" y="1282"/>
                  </a:lnTo>
                  <a:lnTo>
                    <a:pt x="2058" y="1282"/>
                  </a:lnTo>
                  <a:lnTo>
                    <a:pt x="2058" y="1282"/>
                  </a:lnTo>
                  <a:lnTo>
                    <a:pt x="2058" y="1282"/>
                  </a:lnTo>
                  <a:lnTo>
                    <a:pt x="2059" y="1282"/>
                  </a:lnTo>
                  <a:lnTo>
                    <a:pt x="2059" y="1282"/>
                  </a:lnTo>
                  <a:lnTo>
                    <a:pt x="2059" y="1282"/>
                  </a:lnTo>
                  <a:lnTo>
                    <a:pt x="2060" y="1282"/>
                  </a:lnTo>
                  <a:lnTo>
                    <a:pt x="2060" y="1282"/>
                  </a:lnTo>
                  <a:lnTo>
                    <a:pt x="2060" y="1282"/>
                  </a:lnTo>
                  <a:lnTo>
                    <a:pt x="2061" y="1282"/>
                  </a:lnTo>
                  <a:lnTo>
                    <a:pt x="2061" y="1282"/>
                  </a:lnTo>
                  <a:lnTo>
                    <a:pt x="2061" y="1282"/>
                  </a:lnTo>
                  <a:lnTo>
                    <a:pt x="2061" y="1282"/>
                  </a:lnTo>
                  <a:lnTo>
                    <a:pt x="2062" y="1282"/>
                  </a:lnTo>
                  <a:lnTo>
                    <a:pt x="2062" y="1282"/>
                  </a:lnTo>
                  <a:lnTo>
                    <a:pt x="2062" y="1282"/>
                  </a:lnTo>
                  <a:lnTo>
                    <a:pt x="2063" y="1282"/>
                  </a:lnTo>
                  <a:lnTo>
                    <a:pt x="2063" y="1282"/>
                  </a:lnTo>
                  <a:lnTo>
                    <a:pt x="2063" y="1282"/>
                  </a:lnTo>
                  <a:lnTo>
                    <a:pt x="2064" y="1282"/>
                  </a:lnTo>
                  <a:lnTo>
                    <a:pt x="2064" y="1282"/>
                  </a:lnTo>
                  <a:lnTo>
                    <a:pt x="2064" y="1282"/>
                  </a:lnTo>
                  <a:lnTo>
                    <a:pt x="2065" y="1282"/>
                  </a:lnTo>
                  <a:lnTo>
                    <a:pt x="2065" y="1282"/>
                  </a:lnTo>
                  <a:lnTo>
                    <a:pt x="2065" y="1282"/>
                  </a:lnTo>
                  <a:lnTo>
                    <a:pt x="2066" y="1282"/>
                  </a:lnTo>
                  <a:lnTo>
                    <a:pt x="2066" y="1282"/>
                  </a:lnTo>
                  <a:lnTo>
                    <a:pt x="2066" y="1282"/>
                  </a:lnTo>
                  <a:lnTo>
                    <a:pt x="2066" y="1282"/>
                  </a:lnTo>
                  <a:lnTo>
                    <a:pt x="2067" y="1282"/>
                  </a:lnTo>
                  <a:lnTo>
                    <a:pt x="2067" y="1282"/>
                  </a:lnTo>
                  <a:lnTo>
                    <a:pt x="2067" y="1282"/>
                  </a:lnTo>
                  <a:lnTo>
                    <a:pt x="2068" y="1282"/>
                  </a:lnTo>
                  <a:lnTo>
                    <a:pt x="2068" y="1282"/>
                  </a:lnTo>
                  <a:lnTo>
                    <a:pt x="2068" y="1282"/>
                  </a:lnTo>
                  <a:lnTo>
                    <a:pt x="2069" y="1282"/>
                  </a:lnTo>
                  <a:lnTo>
                    <a:pt x="2069" y="1282"/>
                  </a:lnTo>
                  <a:lnTo>
                    <a:pt x="2069" y="1282"/>
                  </a:lnTo>
                  <a:lnTo>
                    <a:pt x="2070" y="1282"/>
                  </a:lnTo>
                  <a:lnTo>
                    <a:pt x="2070" y="1282"/>
                  </a:lnTo>
                  <a:lnTo>
                    <a:pt x="2070" y="1282"/>
                  </a:lnTo>
                  <a:lnTo>
                    <a:pt x="2070" y="1282"/>
                  </a:lnTo>
                  <a:lnTo>
                    <a:pt x="2071" y="1282"/>
                  </a:lnTo>
                  <a:lnTo>
                    <a:pt x="2071" y="1282"/>
                  </a:lnTo>
                  <a:lnTo>
                    <a:pt x="2071" y="1282"/>
                  </a:lnTo>
                  <a:lnTo>
                    <a:pt x="2072" y="1282"/>
                  </a:lnTo>
                  <a:lnTo>
                    <a:pt x="2072" y="1282"/>
                  </a:lnTo>
                  <a:lnTo>
                    <a:pt x="2072" y="1282"/>
                  </a:lnTo>
                  <a:lnTo>
                    <a:pt x="2073" y="1282"/>
                  </a:lnTo>
                  <a:lnTo>
                    <a:pt x="2073" y="1282"/>
                  </a:lnTo>
                  <a:lnTo>
                    <a:pt x="2073" y="1282"/>
                  </a:lnTo>
                  <a:lnTo>
                    <a:pt x="2074" y="1282"/>
                  </a:lnTo>
                  <a:lnTo>
                    <a:pt x="2074" y="1282"/>
                  </a:lnTo>
                  <a:lnTo>
                    <a:pt x="2074" y="1282"/>
                  </a:lnTo>
                  <a:lnTo>
                    <a:pt x="2075" y="1282"/>
                  </a:lnTo>
                  <a:lnTo>
                    <a:pt x="2075" y="1282"/>
                  </a:lnTo>
                  <a:lnTo>
                    <a:pt x="2075" y="1282"/>
                  </a:lnTo>
                  <a:lnTo>
                    <a:pt x="2075" y="1282"/>
                  </a:lnTo>
                  <a:lnTo>
                    <a:pt x="2076" y="1282"/>
                  </a:lnTo>
                  <a:lnTo>
                    <a:pt x="2076" y="1282"/>
                  </a:lnTo>
                  <a:lnTo>
                    <a:pt x="2076" y="1282"/>
                  </a:lnTo>
                  <a:lnTo>
                    <a:pt x="2077" y="1282"/>
                  </a:lnTo>
                  <a:lnTo>
                    <a:pt x="2077" y="1282"/>
                  </a:lnTo>
                  <a:lnTo>
                    <a:pt x="2077" y="1282"/>
                  </a:lnTo>
                  <a:lnTo>
                    <a:pt x="2078" y="1282"/>
                  </a:lnTo>
                  <a:lnTo>
                    <a:pt x="2078" y="1282"/>
                  </a:lnTo>
                  <a:lnTo>
                    <a:pt x="2078" y="1282"/>
                  </a:lnTo>
                  <a:lnTo>
                    <a:pt x="2079" y="1282"/>
                  </a:lnTo>
                  <a:lnTo>
                    <a:pt x="2079" y="1282"/>
                  </a:lnTo>
                  <a:lnTo>
                    <a:pt x="2079" y="1282"/>
                  </a:lnTo>
                  <a:lnTo>
                    <a:pt x="2080" y="1282"/>
                  </a:lnTo>
                  <a:lnTo>
                    <a:pt x="2080" y="1282"/>
                  </a:lnTo>
                  <a:lnTo>
                    <a:pt x="2080" y="1282"/>
                  </a:lnTo>
                  <a:lnTo>
                    <a:pt x="2080" y="1282"/>
                  </a:lnTo>
                  <a:lnTo>
                    <a:pt x="2081" y="1282"/>
                  </a:lnTo>
                  <a:lnTo>
                    <a:pt x="2081" y="1282"/>
                  </a:lnTo>
                  <a:lnTo>
                    <a:pt x="2081" y="1282"/>
                  </a:lnTo>
                  <a:lnTo>
                    <a:pt x="2082" y="1282"/>
                  </a:lnTo>
                  <a:lnTo>
                    <a:pt x="2082" y="1282"/>
                  </a:lnTo>
                  <a:lnTo>
                    <a:pt x="2082" y="1282"/>
                  </a:lnTo>
                  <a:lnTo>
                    <a:pt x="2082" y="1282"/>
                  </a:lnTo>
                  <a:lnTo>
                    <a:pt x="2083" y="1282"/>
                  </a:lnTo>
                  <a:lnTo>
                    <a:pt x="2083" y="1282"/>
                  </a:lnTo>
                  <a:lnTo>
                    <a:pt x="2084" y="1282"/>
                  </a:lnTo>
                  <a:lnTo>
                    <a:pt x="2084" y="1282"/>
                  </a:lnTo>
                  <a:lnTo>
                    <a:pt x="2084" y="1282"/>
                  </a:lnTo>
                  <a:lnTo>
                    <a:pt x="2084" y="1282"/>
                  </a:lnTo>
                  <a:lnTo>
                    <a:pt x="2085" y="1282"/>
                  </a:lnTo>
                  <a:lnTo>
                    <a:pt x="2085" y="1282"/>
                  </a:lnTo>
                  <a:lnTo>
                    <a:pt x="2085" y="1282"/>
                  </a:lnTo>
                  <a:lnTo>
                    <a:pt x="2086" y="1282"/>
                  </a:lnTo>
                  <a:lnTo>
                    <a:pt x="2086" y="1282"/>
                  </a:lnTo>
                  <a:lnTo>
                    <a:pt x="2086" y="1282"/>
                  </a:lnTo>
                  <a:lnTo>
                    <a:pt x="2087" y="1282"/>
                  </a:lnTo>
                  <a:lnTo>
                    <a:pt x="2087" y="1282"/>
                  </a:lnTo>
                  <a:lnTo>
                    <a:pt x="2087" y="1282"/>
                  </a:lnTo>
                  <a:lnTo>
                    <a:pt x="2088" y="1282"/>
                  </a:lnTo>
                  <a:lnTo>
                    <a:pt x="2088" y="1282"/>
                  </a:lnTo>
                  <a:lnTo>
                    <a:pt x="2088" y="1282"/>
                  </a:lnTo>
                  <a:lnTo>
                    <a:pt x="2089" y="1282"/>
                  </a:lnTo>
                  <a:lnTo>
                    <a:pt x="2089" y="1282"/>
                  </a:lnTo>
                  <a:lnTo>
                    <a:pt x="2089" y="1282"/>
                  </a:lnTo>
                  <a:lnTo>
                    <a:pt x="2089" y="1282"/>
                  </a:lnTo>
                  <a:lnTo>
                    <a:pt x="2090" y="1282"/>
                  </a:lnTo>
                  <a:lnTo>
                    <a:pt x="2090" y="1282"/>
                  </a:lnTo>
                  <a:lnTo>
                    <a:pt x="2090" y="1282"/>
                  </a:lnTo>
                  <a:lnTo>
                    <a:pt x="2091" y="1282"/>
                  </a:lnTo>
                  <a:lnTo>
                    <a:pt x="2091" y="1282"/>
                  </a:lnTo>
                  <a:lnTo>
                    <a:pt x="2091" y="1282"/>
                  </a:lnTo>
                  <a:lnTo>
                    <a:pt x="2092" y="1282"/>
                  </a:lnTo>
                  <a:lnTo>
                    <a:pt x="2092" y="1282"/>
                  </a:lnTo>
                  <a:lnTo>
                    <a:pt x="2092" y="1282"/>
                  </a:lnTo>
                  <a:lnTo>
                    <a:pt x="2093" y="1282"/>
                  </a:lnTo>
                  <a:lnTo>
                    <a:pt x="2093" y="1282"/>
                  </a:lnTo>
                  <a:lnTo>
                    <a:pt x="2093" y="1282"/>
                  </a:lnTo>
                  <a:lnTo>
                    <a:pt x="2094" y="1282"/>
                  </a:lnTo>
                  <a:lnTo>
                    <a:pt x="2094" y="1282"/>
                  </a:lnTo>
                  <a:lnTo>
                    <a:pt x="2094" y="1282"/>
                  </a:lnTo>
                  <a:lnTo>
                    <a:pt x="2094" y="1282"/>
                  </a:lnTo>
                  <a:lnTo>
                    <a:pt x="2095" y="1282"/>
                  </a:lnTo>
                  <a:lnTo>
                    <a:pt x="2095" y="1282"/>
                  </a:lnTo>
                  <a:lnTo>
                    <a:pt x="2095" y="1282"/>
                  </a:lnTo>
                  <a:lnTo>
                    <a:pt x="2096" y="1282"/>
                  </a:lnTo>
                  <a:lnTo>
                    <a:pt x="2096" y="1282"/>
                  </a:lnTo>
                  <a:lnTo>
                    <a:pt x="2096" y="1282"/>
                  </a:lnTo>
                  <a:lnTo>
                    <a:pt x="2097" y="1282"/>
                  </a:lnTo>
                  <a:lnTo>
                    <a:pt x="2097" y="1282"/>
                  </a:lnTo>
                  <a:lnTo>
                    <a:pt x="2097" y="1282"/>
                  </a:lnTo>
                  <a:lnTo>
                    <a:pt x="2098" y="1282"/>
                  </a:lnTo>
                  <a:lnTo>
                    <a:pt x="2098" y="1282"/>
                  </a:lnTo>
                  <a:lnTo>
                    <a:pt x="2098" y="1282"/>
                  </a:lnTo>
                  <a:lnTo>
                    <a:pt x="2098" y="1282"/>
                  </a:lnTo>
                  <a:lnTo>
                    <a:pt x="2099" y="1282"/>
                  </a:lnTo>
                  <a:lnTo>
                    <a:pt x="2099" y="1282"/>
                  </a:lnTo>
                  <a:lnTo>
                    <a:pt x="2099" y="1282"/>
                  </a:lnTo>
                  <a:lnTo>
                    <a:pt x="2100" y="1282"/>
                  </a:lnTo>
                  <a:lnTo>
                    <a:pt x="2100" y="1282"/>
                  </a:lnTo>
                  <a:lnTo>
                    <a:pt x="2100" y="1282"/>
                  </a:lnTo>
                  <a:lnTo>
                    <a:pt x="2101" y="1282"/>
                  </a:lnTo>
                  <a:lnTo>
                    <a:pt x="2101" y="1282"/>
                  </a:lnTo>
                  <a:lnTo>
                    <a:pt x="2101" y="1282"/>
                  </a:lnTo>
                  <a:lnTo>
                    <a:pt x="2102" y="1282"/>
                  </a:lnTo>
                  <a:lnTo>
                    <a:pt x="2102" y="1282"/>
                  </a:lnTo>
                  <a:lnTo>
                    <a:pt x="2102" y="1282"/>
                  </a:lnTo>
                  <a:lnTo>
                    <a:pt x="2103" y="1282"/>
                  </a:lnTo>
                  <a:lnTo>
                    <a:pt x="2103" y="1282"/>
                  </a:lnTo>
                  <a:lnTo>
                    <a:pt x="2103" y="1282"/>
                  </a:lnTo>
                  <a:lnTo>
                    <a:pt x="2103" y="1282"/>
                  </a:lnTo>
                  <a:lnTo>
                    <a:pt x="2104" y="1282"/>
                  </a:lnTo>
                  <a:lnTo>
                    <a:pt x="2104" y="1282"/>
                  </a:lnTo>
                  <a:lnTo>
                    <a:pt x="2104" y="1282"/>
                  </a:lnTo>
                  <a:lnTo>
                    <a:pt x="2105" y="1282"/>
                  </a:lnTo>
                  <a:lnTo>
                    <a:pt x="2105" y="1282"/>
                  </a:lnTo>
                  <a:lnTo>
                    <a:pt x="2105" y="1282"/>
                  </a:lnTo>
                  <a:lnTo>
                    <a:pt x="2106" y="1282"/>
                  </a:lnTo>
                  <a:lnTo>
                    <a:pt x="2106" y="1282"/>
                  </a:lnTo>
                  <a:lnTo>
                    <a:pt x="2106" y="1282"/>
                  </a:lnTo>
                  <a:lnTo>
                    <a:pt x="2107" y="1282"/>
                  </a:lnTo>
                  <a:lnTo>
                    <a:pt x="2107" y="1282"/>
                  </a:lnTo>
                  <a:lnTo>
                    <a:pt x="2107" y="1282"/>
                  </a:lnTo>
                  <a:lnTo>
                    <a:pt x="2108" y="1282"/>
                  </a:lnTo>
                  <a:lnTo>
                    <a:pt x="2108" y="1282"/>
                  </a:lnTo>
                  <a:lnTo>
                    <a:pt x="2108" y="1282"/>
                  </a:lnTo>
                  <a:lnTo>
                    <a:pt x="2108" y="1282"/>
                  </a:lnTo>
                  <a:lnTo>
                    <a:pt x="2109" y="1282"/>
                  </a:lnTo>
                  <a:lnTo>
                    <a:pt x="2109" y="1282"/>
                  </a:lnTo>
                  <a:lnTo>
                    <a:pt x="2109" y="1282"/>
                  </a:lnTo>
                  <a:lnTo>
                    <a:pt x="2110" y="1282"/>
                  </a:lnTo>
                  <a:lnTo>
                    <a:pt x="2110" y="1282"/>
                  </a:lnTo>
                  <a:lnTo>
                    <a:pt x="2110" y="1282"/>
                  </a:lnTo>
                  <a:lnTo>
                    <a:pt x="2111" y="1282"/>
                  </a:lnTo>
                  <a:lnTo>
                    <a:pt x="2111" y="1282"/>
                  </a:lnTo>
                  <a:lnTo>
                    <a:pt x="2111" y="1282"/>
                  </a:lnTo>
                  <a:lnTo>
                    <a:pt x="2112" y="1282"/>
                  </a:lnTo>
                  <a:lnTo>
                    <a:pt x="2112" y="1282"/>
                  </a:lnTo>
                  <a:lnTo>
                    <a:pt x="2112" y="1282"/>
                  </a:lnTo>
                  <a:lnTo>
                    <a:pt x="2112" y="1282"/>
                  </a:lnTo>
                  <a:lnTo>
                    <a:pt x="2113" y="1282"/>
                  </a:lnTo>
                  <a:lnTo>
                    <a:pt x="2113" y="1282"/>
                  </a:lnTo>
                  <a:lnTo>
                    <a:pt x="2113" y="1282"/>
                  </a:lnTo>
                  <a:lnTo>
                    <a:pt x="2114" y="1282"/>
                  </a:lnTo>
                  <a:lnTo>
                    <a:pt x="2114" y="1282"/>
                  </a:lnTo>
                  <a:lnTo>
                    <a:pt x="2114" y="1282"/>
                  </a:lnTo>
                  <a:lnTo>
                    <a:pt x="2115" y="1282"/>
                  </a:lnTo>
                  <a:lnTo>
                    <a:pt x="2115" y="1282"/>
                  </a:lnTo>
                  <a:lnTo>
                    <a:pt x="2115" y="1282"/>
                  </a:lnTo>
                  <a:lnTo>
                    <a:pt x="2116" y="1282"/>
                  </a:lnTo>
                  <a:lnTo>
                    <a:pt x="2116" y="1282"/>
                  </a:lnTo>
                  <a:lnTo>
                    <a:pt x="2116" y="1282"/>
                  </a:lnTo>
                  <a:lnTo>
                    <a:pt x="2117" y="1282"/>
                  </a:lnTo>
                  <a:lnTo>
                    <a:pt x="2117" y="1282"/>
                  </a:lnTo>
                  <a:lnTo>
                    <a:pt x="2117" y="1282"/>
                  </a:lnTo>
                  <a:lnTo>
                    <a:pt x="2117" y="1282"/>
                  </a:lnTo>
                  <a:lnTo>
                    <a:pt x="2118" y="1282"/>
                  </a:lnTo>
                  <a:lnTo>
                    <a:pt x="2118" y="1282"/>
                  </a:lnTo>
                  <a:lnTo>
                    <a:pt x="2118" y="1282"/>
                  </a:lnTo>
                  <a:lnTo>
                    <a:pt x="2119" y="1282"/>
                  </a:lnTo>
                  <a:lnTo>
                    <a:pt x="2119" y="1282"/>
                  </a:lnTo>
                  <a:lnTo>
                    <a:pt x="2119" y="1282"/>
                  </a:lnTo>
                  <a:lnTo>
                    <a:pt x="2120" y="1282"/>
                  </a:lnTo>
                  <a:lnTo>
                    <a:pt x="2120" y="1282"/>
                  </a:lnTo>
                  <a:lnTo>
                    <a:pt x="2120" y="1282"/>
                  </a:lnTo>
                  <a:lnTo>
                    <a:pt x="2121" y="1282"/>
                  </a:lnTo>
                  <a:lnTo>
                    <a:pt x="2121" y="1282"/>
                  </a:lnTo>
                  <a:lnTo>
                    <a:pt x="2121" y="1282"/>
                  </a:lnTo>
                  <a:lnTo>
                    <a:pt x="2122" y="1282"/>
                  </a:lnTo>
                  <a:lnTo>
                    <a:pt x="2122" y="1282"/>
                  </a:lnTo>
                  <a:lnTo>
                    <a:pt x="2122" y="1282"/>
                  </a:lnTo>
                  <a:lnTo>
                    <a:pt x="2122" y="1282"/>
                  </a:lnTo>
                  <a:lnTo>
                    <a:pt x="2123" y="1282"/>
                  </a:lnTo>
                  <a:lnTo>
                    <a:pt x="2123" y="1282"/>
                  </a:lnTo>
                  <a:lnTo>
                    <a:pt x="2123" y="1282"/>
                  </a:lnTo>
                  <a:lnTo>
                    <a:pt x="2124" y="1282"/>
                  </a:lnTo>
                  <a:lnTo>
                    <a:pt x="2124" y="1282"/>
                  </a:lnTo>
                  <a:lnTo>
                    <a:pt x="2124" y="1282"/>
                  </a:lnTo>
                  <a:lnTo>
                    <a:pt x="2125" y="1282"/>
                  </a:lnTo>
                  <a:lnTo>
                    <a:pt x="2125" y="1282"/>
                  </a:lnTo>
                  <a:lnTo>
                    <a:pt x="2125" y="1282"/>
                  </a:lnTo>
                  <a:lnTo>
                    <a:pt x="2126" y="1282"/>
                  </a:lnTo>
                  <a:lnTo>
                    <a:pt x="2126" y="1282"/>
                  </a:lnTo>
                  <a:lnTo>
                    <a:pt x="2126" y="1282"/>
                  </a:lnTo>
                  <a:lnTo>
                    <a:pt x="2126" y="1282"/>
                  </a:lnTo>
                  <a:lnTo>
                    <a:pt x="2127" y="1282"/>
                  </a:lnTo>
                  <a:lnTo>
                    <a:pt x="2127" y="1282"/>
                  </a:lnTo>
                  <a:lnTo>
                    <a:pt x="2127" y="1282"/>
                  </a:lnTo>
                  <a:lnTo>
                    <a:pt x="2128" y="1282"/>
                  </a:lnTo>
                  <a:lnTo>
                    <a:pt x="2128" y="1282"/>
                  </a:lnTo>
                  <a:lnTo>
                    <a:pt x="2128" y="1282"/>
                  </a:lnTo>
                  <a:lnTo>
                    <a:pt x="2129" y="1282"/>
                  </a:lnTo>
                  <a:lnTo>
                    <a:pt x="2129" y="1282"/>
                  </a:lnTo>
                  <a:lnTo>
                    <a:pt x="2129" y="1282"/>
                  </a:lnTo>
                  <a:lnTo>
                    <a:pt x="2130" y="1282"/>
                  </a:lnTo>
                  <a:lnTo>
                    <a:pt x="2130" y="1282"/>
                  </a:lnTo>
                  <a:lnTo>
                    <a:pt x="2130" y="1282"/>
                  </a:lnTo>
                  <a:lnTo>
                    <a:pt x="2131" y="1282"/>
                  </a:lnTo>
                  <a:lnTo>
                    <a:pt x="2131" y="1282"/>
                  </a:lnTo>
                  <a:lnTo>
                    <a:pt x="2131" y="1282"/>
                  </a:lnTo>
                  <a:lnTo>
                    <a:pt x="2131" y="1282"/>
                  </a:lnTo>
                  <a:lnTo>
                    <a:pt x="2132" y="1282"/>
                  </a:lnTo>
                  <a:lnTo>
                    <a:pt x="2132" y="1282"/>
                  </a:lnTo>
                  <a:lnTo>
                    <a:pt x="2132" y="1282"/>
                  </a:lnTo>
                  <a:lnTo>
                    <a:pt x="2133" y="1282"/>
                  </a:lnTo>
                  <a:lnTo>
                    <a:pt x="2133" y="1282"/>
                  </a:lnTo>
                  <a:lnTo>
                    <a:pt x="2133" y="1282"/>
                  </a:lnTo>
                  <a:lnTo>
                    <a:pt x="2133" y="1282"/>
                  </a:lnTo>
                  <a:lnTo>
                    <a:pt x="2134" y="1282"/>
                  </a:lnTo>
                  <a:lnTo>
                    <a:pt x="2134" y="1282"/>
                  </a:lnTo>
                  <a:lnTo>
                    <a:pt x="2135" y="1282"/>
                  </a:lnTo>
                  <a:lnTo>
                    <a:pt x="2135" y="1282"/>
                  </a:lnTo>
                  <a:lnTo>
                    <a:pt x="2135" y="1282"/>
                  </a:lnTo>
                  <a:lnTo>
                    <a:pt x="2136" y="1282"/>
                  </a:lnTo>
                  <a:lnTo>
                    <a:pt x="2136" y="1282"/>
                  </a:lnTo>
                  <a:lnTo>
                    <a:pt x="2136" y="1282"/>
                  </a:lnTo>
                  <a:lnTo>
                    <a:pt x="2136" y="1282"/>
                  </a:lnTo>
                  <a:lnTo>
                    <a:pt x="2137" y="1282"/>
                  </a:lnTo>
                  <a:lnTo>
                    <a:pt x="2137" y="1282"/>
                  </a:lnTo>
                  <a:lnTo>
                    <a:pt x="2137" y="1282"/>
                  </a:lnTo>
                  <a:lnTo>
                    <a:pt x="2138" y="1282"/>
                  </a:lnTo>
                  <a:lnTo>
                    <a:pt x="2138" y="1282"/>
                  </a:lnTo>
                  <a:lnTo>
                    <a:pt x="2138" y="1282"/>
                  </a:lnTo>
                  <a:lnTo>
                    <a:pt x="2139" y="1282"/>
                  </a:lnTo>
                  <a:lnTo>
                    <a:pt x="2139" y="1282"/>
                  </a:lnTo>
                  <a:lnTo>
                    <a:pt x="2139" y="1282"/>
                  </a:lnTo>
                  <a:lnTo>
                    <a:pt x="2140" y="1282"/>
                  </a:lnTo>
                  <a:lnTo>
                    <a:pt x="2140" y="1282"/>
                  </a:lnTo>
                  <a:lnTo>
                    <a:pt x="2140" y="1282"/>
                  </a:lnTo>
                  <a:lnTo>
                    <a:pt x="2140" y="1282"/>
                  </a:lnTo>
                  <a:lnTo>
                    <a:pt x="2141" y="1282"/>
                  </a:lnTo>
                  <a:lnTo>
                    <a:pt x="2141" y="1282"/>
                  </a:lnTo>
                  <a:lnTo>
                    <a:pt x="2141" y="1282"/>
                  </a:lnTo>
                  <a:lnTo>
                    <a:pt x="2142" y="1282"/>
                  </a:lnTo>
                  <a:lnTo>
                    <a:pt x="2142" y="1282"/>
                  </a:lnTo>
                  <a:lnTo>
                    <a:pt x="2142" y="1282"/>
                  </a:lnTo>
                  <a:lnTo>
                    <a:pt x="2143" y="1282"/>
                  </a:lnTo>
                  <a:lnTo>
                    <a:pt x="2143" y="1282"/>
                  </a:lnTo>
                  <a:lnTo>
                    <a:pt x="2143" y="1282"/>
                  </a:lnTo>
                  <a:lnTo>
                    <a:pt x="2144" y="1282"/>
                  </a:lnTo>
                  <a:lnTo>
                    <a:pt x="2144" y="1282"/>
                  </a:lnTo>
                  <a:lnTo>
                    <a:pt x="2144" y="1282"/>
                  </a:lnTo>
                  <a:lnTo>
                    <a:pt x="2145" y="1282"/>
                  </a:lnTo>
                  <a:lnTo>
                    <a:pt x="2145" y="1282"/>
                  </a:lnTo>
                  <a:lnTo>
                    <a:pt x="2145" y="1282"/>
                  </a:lnTo>
                  <a:lnTo>
                    <a:pt x="2145" y="1282"/>
                  </a:lnTo>
                  <a:lnTo>
                    <a:pt x="2146" y="1282"/>
                  </a:lnTo>
                  <a:lnTo>
                    <a:pt x="2146" y="1282"/>
                  </a:lnTo>
                  <a:lnTo>
                    <a:pt x="2146" y="1282"/>
                  </a:lnTo>
                  <a:lnTo>
                    <a:pt x="2147" y="1282"/>
                  </a:lnTo>
                  <a:lnTo>
                    <a:pt x="2147" y="1282"/>
                  </a:lnTo>
                  <a:lnTo>
                    <a:pt x="2147" y="1282"/>
                  </a:lnTo>
                  <a:lnTo>
                    <a:pt x="2148" y="1282"/>
                  </a:lnTo>
                  <a:lnTo>
                    <a:pt x="2148" y="1282"/>
                  </a:lnTo>
                  <a:lnTo>
                    <a:pt x="2148" y="1282"/>
                  </a:lnTo>
                  <a:lnTo>
                    <a:pt x="2149" y="1282"/>
                  </a:lnTo>
                  <a:lnTo>
                    <a:pt x="2149" y="1282"/>
                  </a:lnTo>
                  <a:lnTo>
                    <a:pt x="2149" y="1282"/>
                  </a:lnTo>
                  <a:lnTo>
                    <a:pt x="2150" y="1282"/>
                  </a:lnTo>
                  <a:lnTo>
                    <a:pt x="2150" y="1282"/>
                  </a:lnTo>
                  <a:lnTo>
                    <a:pt x="2150" y="1282"/>
                  </a:lnTo>
                  <a:lnTo>
                    <a:pt x="2150" y="1282"/>
                  </a:lnTo>
                  <a:lnTo>
                    <a:pt x="2151" y="1282"/>
                  </a:lnTo>
                  <a:lnTo>
                    <a:pt x="2151" y="1282"/>
                  </a:lnTo>
                  <a:lnTo>
                    <a:pt x="2151" y="1282"/>
                  </a:lnTo>
                  <a:lnTo>
                    <a:pt x="2152" y="1282"/>
                  </a:lnTo>
                  <a:lnTo>
                    <a:pt x="2152" y="1282"/>
                  </a:lnTo>
                  <a:lnTo>
                    <a:pt x="2152" y="1282"/>
                  </a:lnTo>
                  <a:lnTo>
                    <a:pt x="2153" y="1282"/>
                  </a:lnTo>
                  <a:lnTo>
                    <a:pt x="2153" y="1282"/>
                  </a:lnTo>
                  <a:lnTo>
                    <a:pt x="2153" y="1282"/>
                  </a:lnTo>
                  <a:lnTo>
                    <a:pt x="2154" y="1282"/>
                  </a:lnTo>
                  <a:lnTo>
                    <a:pt x="2154" y="1282"/>
                  </a:lnTo>
                  <a:lnTo>
                    <a:pt x="2154" y="1282"/>
                  </a:lnTo>
                  <a:lnTo>
                    <a:pt x="2154" y="1282"/>
                  </a:lnTo>
                  <a:lnTo>
                    <a:pt x="2155" y="1282"/>
                  </a:lnTo>
                  <a:lnTo>
                    <a:pt x="2155" y="1282"/>
                  </a:lnTo>
                  <a:lnTo>
                    <a:pt x="2155" y="1282"/>
                  </a:lnTo>
                  <a:lnTo>
                    <a:pt x="2156" y="1282"/>
                  </a:lnTo>
                  <a:lnTo>
                    <a:pt x="2156" y="1282"/>
                  </a:lnTo>
                  <a:lnTo>
                    <a:pt x="2156" y="1282"/>
                  </a:lnTo>
                  <a:lnTo>
                    <a:pt x="2157" y="1282"/>
                  </a:lnTo>
                  <a:lnTo>
                    <a:pt x="2157" y="1282"/>
                  </a:lnTo>
                  <a:lnTo>
                    <a:pt x="2157" y="1282"/>
                  </a:lnTo>
                  <a:lnTo>
                    <a:pt x="2158" y="1282"/>
                  </a:lnTo>
                  <a:lnTo>
                    <a:pt x="2158" y="1282"/>
                  </a:lnTo>
                  <a:lnTo>
                    <a:pt x="2158" y="1282"/>
                  </a:lnTo>
                  <a:lnTo>
                    <a:pt x="2159" y="1282"/>
                  </a:lnTo>
                  <a:lnTo>
                    <a:pt x="2159" y="1282"/>
                  </a:lnTo>
                  <a:lnTo>
                    <a:pt x="2159" y="1282"/>
                  </a:lnTo>
                  <a:lnTo>
                    <a:pt x="2159" y="1282"/>
                  </a:lnTo>
                  <a:lnTo>
                    <a:pt x="2160" y="1282"/>
                  </a:lnTo>
                  <a:lnTo>
                    <a:pt x="2160" y="1282"/>
                  </a:lnTo>
                  <a:lnTo>
                    <a:pt x="2160" y="1282"/>
                  </a:lnTo>
                  <a:lnTo>
                    <a:pt x="2161" y="1282"/>
                  </a:lnTo>
                  <a:lnTo>
                    <a:pt x="2161" y="1282"/>
                  </a:lnTo>
                  <a:lnTo>
                    <a:pt x="2161" y="1282"/>
                  </a:lnTo>
                  <a:lnTo>
                    <a:pt x="2162" y="1282"/>
                  </a:lnTo>
                  <a:lnTo>
                    <a:pt x="2162" y="1282"/>
                  </a:lnTo>
                  <a:lnTo>
                    <a:pt x="2162" y="1282"/>
                  </a:lnTo>
                  <a:lnTo>
                    <a:pt x="2163" y="1282"/>
                  </a:lnTo>
                  <a:lnTo>
                    <a:pt x="2163" y="1282"/>
                  </a:lnTo>
                  <a:lnTo>
                    <a:pt x="2163" y="1282"/>
                  </a:lnTo>
                  <a:lnTo>
                    <a:pt x="2164" y="1282"/>
                  </a:lnTo>
                  <a:lnTo>
                    <a:pt x="2164" y="1282"/>
                  </a:lnTo>
                  <a:lnTo>
                    <a:pt x="2164" y="1282"/>
                  </a:lnTo>
                  <a:lnTo>
                    <a:pt x="2164" y="1282"/>
                  </a:lnTo>
                  <a:lnTo>
                    <a:pt x="2165" y="1282"/>
                  </a:lnTo>
                  <a:lnTo>
                    <a:pt x="2165" y="1282"/>
                  </a:lnTo>
                  <a:lnTo>
                    <a:pt x="2165" y="1282"/>
                  </a:lnTo>
                  <a:lnTo>
                    <a:pt x="2166" y="1282"/>
                  </a:lnTo>
                  <a:lnTo>
                    <a:pt x="2166" y="1282"/>
                  </a:lnTo>
                  <a:lnTo>
                    <a:pt x="2166" y="1282"/>
                  </a:lnTo>
                  <a:lnTo>
                    <a:pt x="2167" y="1282"/>
                  </a:lnTo>
                  <a:lnTo>
                    <a:pt x="2167" y="1282"/>
                  </a:lnTo>
                  <a:lnTo>
                    <a:pt x="2167" y="1282"/>
                  </a:lnTo>
                  <a:lnTo>
                    <a:pt x="2168" y="1282"/>
                  </a:lnTo>
                  <a:lnTo>
                    <a:pt x="2168" y="1282"/>
                  </a:lnTo>
                  <a:lnTo>
                    <a:pt x="2168" y="1282"/>
                  </a:lnTo>
                  <a:lnTo>
                    <a:pt x="2168" y="1282"/>
                  </a:lnTo>
                  <a:lnTo>
                    <a:pt x="2169" y="1282"/>
                  </a:lnTo>
                  <a:lnTo>
                    <a:pt x="2169" y="1282"/>
                  </a:lnTo>
                  <a:lnTo>
                    <a:pt x="2169" y="1282"/>
                  </a:lnTo>
                  <a:lnTo>
                    <a:pt x="2170" y="1282"/>
                  </a:lnTo>
                  <a:lnTo>
                    <a:pt x="2170" y="1282"/>
                  </a:lnTo>
                  <a:lnTo>
                    <a:pt x="2170" y="1282"/>
                  </a:lnTo>
                  <a:lnTo>
                    <a:pt x="2171" y="1282"/>
                  </a:lnTo>
                  <a:lnTo>
                    <a:pt x="2171" y="1282"/>
                  </a:lnTo>
                  <a:lnTo>
                    <a:pt x="2171" y="1282"/>
                  </a:lnTo>
                  <a:lnTo>
                    <a:pt x="2172" y="1282"/>
                  </a:lnTo>
                  <a:lnTo>
                    <a:pt x="2172" y="1282"/>
                  </a:lnTo>
                  <a:lnTo>
                    <a:pt x="2172" y="1282"/>
                  </a:lnTo>
                  <a:lnTo>
                    <a:pt x="2173" y="1282"/>
                  </a:lnTo>
                  <a:lnTo>
                    <a:pt x="2173" y="1282"/>
                  </a:lnTo>
                  <a:lnTo>
                    <a:pt x="2173" y="1282"/>
                  </a:lnTo>
                  <a:lnTo>
                    <a:pt x="2173" y="1282"/>
                  </a:lnTo>
                  <a:lnTo>
                    <a:pt x="2174" y="1282"/>
                  </a:lnTo>
                  <a:lnTo>
                    <a:pt x="2174" y="1282"/>
                  </a:lnTo>
                  <a:lnTo>
                    <a:pt x="2174" y="1282"/>
                  </a:lnTo>
                  <a:lnTo>
                    <a:pt x="2175" y="1282"/>
                  </a:lnTo>
                  <a:lnTo>
                    <a:pt x="2175" y="1282"/>
                  </a:lnTo>
                  <a:lnTo>
                    <a:pt x="2175" y="1282"/>
                  </a:lnTo>
                  <a:lnTo>
                    <a:pt x="2176" y="1282"/>
                  </a:lnTo>
                  <a:lnTo>
                    <a:pt x="2176" y="1282"/>
                  </a:lnTo>
                  <a:lnTo>
                    <a:pt x="2176" y="1282"/>
                  </a:lnTo>
                  <a:lnTo>
                    <a:pt x="2177" y="1282"/>
                  </a:lnTo>
                  <a:lnTo>
                    <a:pt x="2177" y="1282"/>
                  </a:lnTo>
                  <a:lnTo>
                    <a:pt x="2177" y="1282"/>
                  </a:lnTo>
                  <a:lnTo>
                    <a:pt x="2178" y="1282"/>
                  </a:lnTo>
                  <a:lnTo>
                    <a:pt x="2178" y="1282"/>
                  </a:lnTo>
                  <a:lnTo>
                    <a:pt x="2178" y="1282"/>
                  </a:lnTo>
                  <a:lnTo>
                    <a:pt x="2178" y="1282"/>
                  </a:lnTo>
                  <a:lnTo>
                    <a:pt x="2179" y="1282"/>
                  </a:lnTo>
                  <a:lnTo>
                    <a:pt x="2179" y="1282"/>
                  </a:lnTo>
                  <a:lnTo>
                    <a:pt x="2179" y="1282"/>
                  </a:lnTo>
                  <a:lnTo>
                    <a:pt x="2180" y="1282"/>
                  </a:lnTo>
                  <a:lnTo>
                    <a:pt x="2180" y="1282"/>
                  </a:lnTo>
                  <a:lnTo>
                    <a:pt x="2180" y="1282"/>
                  </a:lnTo>
                  <a:lnTo>
                    <a:pt x="2181" y="1282"/>
                  </a:lnTo>
                  <a:lnTo>
                    <a:pt x="2181" y="1282"/>
                  </a:lnTo>
                  <a:lnTo>
                    <a:pt x="2181" y="1282"/>
                  </a:lnTo>
                  <a:lnTo>
                    <a:pt x="2182" y="1282"/>
                  </a:lnTo>
                  <a:lnTo>
                    <a:pt x="2182" y="1282"/>
                  </a:lnTo>
                  <a:lnTo>
                    <a:pt x="2182" y="1282"/>
                  </a:lnTo>
                  <a:lnTo>
                    <a:pt x="2182" y="1282"/>
                  </a:lnTo>
                  <a:lnTo>
                    <a:pt x="2183" y="1282"/>
                  </a:lnTo>
                  <a:lnTo>
                    <a:pt x="2183" y="1282"/>
                  </a:lnTo>
                  <a:lnTo>
                    <a:pt x="2183" y="1282"/>
                  </a:lnTo>
                  <a:lnTo>
                    <a:pt x="2184" y="1282"/>
                  </a:lnTo>
                  <a:lnTo>
                    <a:pt x="2184" y="1282"/>
                  </a:lnTo>
                  <a:lnTo>
                    <a:pt x="2184" y="1282"/>
                  </a:lnTo>
                  <a:lnTo>
                    <a:pt x="2184" y="1282"/>
                  </a:lnTo>
                  <a:lnTo>
                    <a:pt x="2185" y="1282"/>
                  </a:lnTo>
                  <a:lnTo>
                    <a:pt x="2185" y="1282"/>
                  </a:lnTo>
                  <a:lnTo>
                    <a:pt x="2186" y="1282"/>
                  </a:lnTo>
                  <a:lnTo>
                    <a:pt x="2186" y="1282"/>
                  </a:lnTo>
                  <a:lnTo>
                    <a:pt x="2186" y="1282"/>
                  </a:lnTo>
                  <a:lnTo>
                    <a:pt x="2187" y="1282"/>
                  </a:lnTo>
                  <a:lnTo>
                    <a:pt x="2187" y="1282"/>
                  </a:lnTo>
                  <a:lnTo>
                    <a:pt x="2187" y="1282"/>
                  </a:lnTo>
                  <a:lnTo>
                    <a:pt x="2187" y="1282"/>
                  </a:lnTo>
                  <a:lnTo>
                    <a:pt x="2188" y="1282"/>
                  </a:lnTo>
                  <a:lnTo>
                    <a:pt x="2188" y="1282"/>
                  </a:lnTo>
                  <a:lnTo>
                    <a:pt x="2188" y="1282"/>
                  </a:lnTo>
                  <a:lnTo>
                    <a:pt x="2189" y="1282"/>
                  </a:lnTo>
                  <a:lnTo>
                    <a:pt x="2189" y="1282"/>
                  </a:lnTo>
                  <a:lnTo>
                    <a:pt x="2189" y="1282"/>
                  </a:lnTo>
                  <a:lnTo>
                    <a:pt x="2190" y="1282"/>
                  </a:lnTo>
                  <a:lnTo>
                    <a:pt x="2190" y="1282"/>
                  </a:lnTo>
                  <a:lnTo>
                    <a:pt x="2190" y="1282"/>
                  </a:lnTo>
                  <a:lnTo>
                    <a:pt x="2191" y="1282"/>
                  </a:lnTo>
                  <a:lnTo>
                    <a:pt x="2191" y="1282"/>
                  </a:lnTo>
                  <a:lnTo>
                    <a:pt x="2191" y="1282"/>
                  </a:lnTo>
                  <a:lnTo>
                    <a:pt x="2192" y="1282"/>
                  </a:lnTo>
                  <a:lnTo>
                    <a:pt x="2192" y="1282"/>
                  </a:lnTo>
                  <a:lnTo>
                    <a:pt x="2192" y="1282"/>
                  </a:lnTo>
                  <a:lnTo>
                    <a:pt x="2192" y="1282"/>
                  </a:lnTo>
                  <a:lnTo>
                    <a:pt x="2193" y="1282"/>
                  </a:lnTo>
                  <a:lnTo>
                    <a:pt x="2193" y="1282"/>
                  </a:lnTo>
                  <a:lnTo>
                    <a:pt x="2193" y="1282"/>
                  </a:lnTo>
                  <a:lnTo>
                    <a:pt x="2194" y="1282"/>
                  </a:lnTo>
                  <a:lnTo>
                    <a:pt x="2194" y="1282"/>
                  </a:lnTo>
                  <a:lnTo>
                    <a:pt x="2194" y="1282"/>
                  </a:lnTo>
                  <a:lnTo>
                    <a:pt x="2195" y="1282"/>
                  </a:lnTo>
                  <a:lnTo>
                    <a:pt x="2195" y="1282"/>
                  </a:lnTo>
                  <a:lnTo>
                    <a:pt x="2195" y="1282"/>
                  </a:lnTo>
                  <a:lnTo>
                    <a:pt x="2196" y="1282"/>
                  </a:lnTo>
                  <a:lnTo>
                    <a:pt x="2196" y="1282"/>
                  </a:lnTo>
                  <a:lnTo>
                    <a:pt x="2196" y="1282"/>
                  </a:lnTo>
                  <a:lnTo>
                    <a:pt x="2196" y="1282"/>
                  </a:lnTo>
                  <a:lnTo>
                    <a:pt x="2197" y="1282"/>
                  </a:lnTo>
                  <a:lnTo>
                    <a:pt x="2197" y="1282"/>
                  </a:lnTo>
                  <a:lnTo>
                    <a:pt x="2197" y="1282"/>
                  </a:lnTo>
                  <a:lnTo>
                    <a:pt x="2198" y="1282"/>
                  </a:lnTo>
                  <a:lnTo>
                    <a:pt x="2198" y="1282"/>
                  </a:lnTo>
                  <a:lnTo>
                    <a:pt x="2198" y="1282"/>
                  </a:lnTo>
                  <a:lnTo>
                    <a:pt x="2199" y="1282"/>
                  </a:lnTo>
                  <a:lnTo>
                    <a:pt x="2199" y="1282"/>
                  </a:lnTo>
                  <a:lnTo>
                    <a:pt x="2199" y="1282"/>
                  </a:lnTo>
                  <a:lnTo>
                    <a:pt x="2200" y="1282"/>
                  </a:lnTo>
                  <a:lnTo>
                    <a:pt x="2200" y="1282"/>
                  </a:lnTo>
                  <a:lnTo>
                    <a:pt x="2200" y="1282"/>
                  </a:lnTo>
                  <a:lnTo>
                    <a:pt x="2201" y="1282"/>
                  </a:lnTo>
                  <a:lnTo>
                    <a:pt x="2201" y="1282"/>
                  </a:lnTo>
                  <a:lnTo>
                    <a:pt x="2201" y="1282"/>
                  </a:lnTo>
                  <a:lnTo>
                    <a:pt x="2201" y="1282"/>
                  </a:lnTo>
                  <a:lnTo>
                    <a:pt x="2202" y="1282"/>
                  </a:lnTo>
                  <a:lnTo>
                    <a:pt x="2202" y="1282"/>
                  </a:lnTo>
                  <a:lnTo>
                    <a:pt x="2202" y="1282"/>
                  </a:lnTo>
                  <a:lnTo>
                    <a:pt x="2203" y="1282"/>
                  </a:lnTo>
                  <a:lnTo>
                    <a:pt x="2203" y="1282"/>
                  </a:lnTo>
                  <a:lnTo>
                    <a:pt x="2203" y="1282"/>
                  </a:lnTo>
                  <a:lnTo>
                    <a:pt x="2204" y="1282"/>
                  </a:lnTo>
                  <a:lnTo>
                    <a:pt x="2204" y="1282"/>
                  </a:lnTo>
                  <a:lnTo>
                    <a:pt x="2204" y="1282"/>
                  </a:lnTo>
                  <a:lnTo>
                    <a:pt x="2205" y="1282"/>
                  </a:lnTo>
                  <a:lnTo>
                    <a:pt x="2205" y="1282"/>
                  </a:lnTo>
                  <a:lnTo>
                    <a:pt x="2205" y="1282"/>
                  </a:lnTo>
                  <a:lnTo>
                    <a:pt x="2206" y="1282"/>
                  </a:lnTo>
                  <a:lnTo>
                    <a:pt x="2206" y="1282"/>
                  </a:lnTo>
                  <a:lnTo>
                    <a:pt x="2206" y="1282"/>
                  </a:lnTo>
                  <a:lnTo>
                    <a:pt x="2206" y="1282"/>
                  </a:lnTo>
                  <a:lnTo>
                    <a:pt x="2207" y="1282"/>
                  </a:lnTo>
                  <a:lnTo>
                    <a:pt x="2207" y="1282"/>
                  </a:lnTo>
                  <a:lnTo>
                    <a:pt x="2207" y="1282"/>
                  </a:lnTo>
                  <a:lnTo>
                    <a:pt x="2208" y="1282"/>
                  </a:lnTo>
                  <a:lnTo>
                    <a:pt x="2208" y="1282"/>
                  </a:lnTo>
                  <a:lnTo>
                    <a:pt x="2208" y="1282"/>
                  </a:lnTo>
                  <a:lnTo>
                    <a:pt x="2209" y="1282"/>
                  </a:lnTo>
                  <a:lnTo>
                    <a:pt x="2209" y="1282"/>
                  </a:lnTo>
                  <a:lnTo>
                    <a:pt x="2209" y="1282"/>
                  </a:lnTo>
                  <a:lnTo>
                    <a:pt x="2210" y="1282"/>
                  </a:lnTo>
                  <a:lnTo>
                    <a:pt x="2210" y="1282"/>
                  </a:lnTo>
                  <a:lnTo>
                    <a:pt x="2210" y="1282"/>
                  </a:lnTo>
                  <a:lnTo>
                    <a:pt x="2210" y="1282"/>
                  </a:lnTo>
                  <a:lnTo>
                    <a:pt x="2211" y="1282"/>
                  </a:lnTo>
                  <a:lnTo>
                    <a:pt x="2211" y="1282"/>
                  </a:lnTo>
                  <a:lnTo>
                    <a:pt x="2211" y="1282"/>
                  </a:lnTo>
                  <a:lnTo>
                    <a:pt x="2212" y="1282"/>
                  </a:lnTo>
                  <a:lnTo>
                    <a:pt x="2212" y="1282"/>
                  </a:lnTo>
                  <a:lnTo>
                    <a:pt x="2212" y="1282"/>
                  </a:lnTo>
                  <a:lnTo>
                    <a:pt x="2213" y="1282"/>
                  </a:lnTo>
                  <a:lnTo>
                    <a:pt x="2213" y="1282"/>
                  </a:lnTo>
                  <a:lnTo>
                    <a:pt x="2213" y="1282"/>
                  </a:lnTo>
                  <a:lnTo>
                    <a:pt x="2214" y="1282"/>
                  </a:lnTo>
                  <a:lnTo>
                    <a:pt x="2214" y="1282"/>
                  </a:lnTo>
                  <a:lnTo>
                    <a:pt x="2214" y="1282"/>
                  </a:lnTo>
                  <a:lnTo>
                    <a:pt x="2215" y="1282"/>
                  </a:lnTo>
                  <a:lnTo>
                    <a:pt x="2215" y="1282"/>
                  </a:lnTo>
                  <a:lnTo>
                    <a:pt x="2215" y="1282"/>
                  </a:lnTo>
                  <a:lnTo>
                    <a:pt x="2215" y="1282"/>
                  </a:lnTo>
                  <a:lnTo>
                    <a:pt x="2216" y="1282"/>
                  </a:lnTo>
                  <a:lnTo>
                    <a:pt x="2216" y="1282"/>
                  </a:lnTo>
                  <a:lnTo>
                    <a:pt x="2216" y="1282"/>
                  </a:lnTo>
                  <a:lnTo>
                    <a:pt x="2217" y="1282"/>
                  </a:lnTo>
                  <a:lnTo>
                    <a:pt x="2217" y="1282"/>
                  </a:lnTo>
                  <a:lnTo>
                    <a:pt x="2217" y="1282"/>
                  </a:lnTo>
                  <a:lnTo>
                    <a:pt x="2218" y="1282"/>
                  </a:lnTo>
                  <a:lnTo>
                    <a:pt x="2218" y="1282"/>
                  </a:lnTo>
                  <a:lnTo>
                    <a:pt x="2218" y="1282"/>
                  </a:lnTo>
                  <a:lnTo>
                    <a:pt x="2219" y="1282"/>
                  </a:lnTo>
                  <a:lnTo>
                    <a:pt x="2219" y="1282"/>
                  </a:lnTo>
                  <a:lnTo>
                    <a:pt x="2219" y="1282"/>
                  </a:lnTo>
                  <a:lnTo>
                    <a:pt x="2220" y="1282"/>
                  </a:lnTo>
                  <a:lnTo>
                    <a:pt x="2220" y="1282"/>
                  </a:lnTo>
                  <a:lnTo>
                    <a:pt x="2220" y="1282"/>
                  </a:lnTo>
                  <a:lnTo>
                    <a:pt x="2220" y="1282"/>
                  </a:lnTo>
                  <a:lnTo>
                    <a:pt x="2221" y="1282"/>
                  </a:lnTo>
                  <a:lnTo>
                    <a:pt x="2221" y="1282"/>
                  </a:lnTo>
                  <a:lnTo>
                    <a:pt x="2221" y="1282"/>
                  </a:lnTo>
                  <a:lnTo>
                    <a:pt x="2222" y="1282"/>
                  </a:lnTo>
                  <a:lnTo>
                    <a:pt x="2222" y="1282"/>
                  </a:lnTo>
                  <a:lnTo>
                    <a:pt x="2222" y="1282"/>
                  </a:lnTo>
                  <a:lnTo>
                    <a:pt x="2223" y="1282"/>
                  </a:lnTo>
                  <a:lnTo>
                    <a:pt x="2223" y="1282"/>
                  </a:lnTo>
                  <a:lnTo>
                    <a:pt x="2223" y="1282"/>
                  </a:lnTo>
                  <a:lnTo>
                    <a:pt x="2224" y="1282"/>
                  </a:lnTo>
                  <a:lnTo>
                    <a:pt x="2224" y="1282"/>
                  </a:lnTo>
                  <a:lnTo>
                    <a:pt x="2224" y="1282"/>
                  </a:lnTo>
                  <a:lnTo>
                    <a:pt x="2224" y="1282"/>
                  </a:lnTo>
                  <a:lnTo>
                    <a:pt x="2225" y="1282"/>
                  </a:lnTo>
                  <a:lnTo>
                    <a:pt x="2225" y="1282"/>
                  </a:lnTo>
                  <a:lnTo>
                    <a:pt x="2225" y="1282"/>
                  </a:lnTo>
                  <a:lnTo>
                    <a:pt x="2226" y="1282"/>
                  </a:lnTo>
                  <a:lnTo>
                    <a:pt x="2226" y="1282"/>
                  </a:lnTo>
                  <a:lnTo>
                    <a:pt x="2226" y="1282"/>
                  </a:lnTo>
                  <a:lnTo>
                    <a:pt x="2227" y="1282"/>
                  </a:lnTo>
                  <a:lnTo>
                    <a:pt x="2227" y="1282"/>
                  </a:lnTo>
                  <a:lnTo>
                    <a:pt x="2227" y="1282"/>
                  </a:lnTo>
                  <a:lnTo>
                    <a:pt x="2228" y="1282"/>
                  </a:lnTo>
                  <a:lnTo>
                    <a:pt x="2228" y="1282"/>
                  </a:lnTo>
                  <a:lnTo>
                    <a:pt x="2228" y="1282"/>
                  </a:lnTo>
                  <a:lnTo>
                    <a:pt x="2229" y="1282"/>
                  </a:lnTo>
                  <a:lnTo>
                    <a:pt x="2229" y="1282"/>
                  </a:lnTo>
                  <a:lnTo>
                    <a:pt x="2229" y="1282"/>
                  </a:lnTo>
                  <a:lnTo>
                    <a:pt x="2229" y="1282"/>
                  </a:lnTo>
                  <a:lnTo>
                    <a:pt x="2230" y="1282"/>
                  </a:lnTo>
                  <a:lnTo>
                    <a:pt x="2230" y="1282"/>
                  </a:lnTo>
                  <a:lnTo>
                    <a:pt x="2230" y="1282"/>
                  </a:lnTo>
                  <a:lnTo>
                    <a:pt x="2231" y="1282"/>
                  </a:lnTo>
                  <a:lnTo>
                    <a:pt x="2231" y="1282"/>
                  </a:lnTo>
                  <a:lnTo>
                    <a:pt x="2231" y="1282"/>
                  </a:lnTo>
                  <a:lnTo>
                    <a:pt x="2232" y="1282"/>
                  </a:lnTo>
                  <a:lnTo>
                    <a:pt x="2232" y="1282"/>
                  </a:lnTo>
                  <a:lnTo>
                    <a:pt x="2232" y="1282"/>
                  </a:lnTo>
                  <a:lnTo>
                    <a:pt x="2233" y="1282"/>
                  </a:lnTo>
                  <a:lnTo>
                    <a:pt x="2233" y="1282"/>
                  </a:lnTo>
                  <a:lnTo>
                    <a:pt x="2233" y="1282"/>
                  </a:lnTo>
                  <a:lnTo>
                    <a:pt x="2234" y="1282"/>
                  </a:lnTo>
                  <a:lnTo>
                    <a:pt x="2234" y="1282"/>
                  </a:lnTo>
                  <a:lnTo>
                    <a:pt x="2234" y="1282"/>
                  </a:lnTo>
                  <a:lnTo>
                    <a:pt x="2234" y="1282"/>
                  </a:lnTo>
                  <a:lnTo>
                    <a:pt x="2235" y="1282"/>
                  </a:lnTo>
                  <a:lnTo>
                    <a:pt x="2235" y="1282"/>
                  </a:lnTo>
                  <a:lnTo>
                    <a:pt x="2235" y="1282"/>
                  </a:lnTo>
                  <a:lnTo>
                    <a:pt x="2235" y="1282"/>
                  </a:lnTo>
                  <a:lnTo>
                    <a:pt x="2236" y="1282"/>
                  </a:lnTo>
                  <a:lnTo>
                    <a:pt x="2236" y="1282"/>
                  </a:lnTo>
                  <a:lnTo>
                    <a:pt x="2237" y="1282"/>
                  </a:lnTo>
                  <a:lnTo>
                    <a:pt x="2237" y="1282"/>
                  </a:lnTo>
                  <a:lnTo>
                    <a:pt x="2237" y="1282"/>
                  </a:lnTo>
                  <a:lnTo>
                    <a:pt x="2238" y="1282"/>
                  </a:lnTo>
                  <a:lnTo>
                    <a:pt x="2238" y="1282"/>
                  </a:lnTo>
                  <a:lnTo>
                    <a:pt x="2238" y="1282"/>
                  </a:lnTo>
                  <a:lnTo>
                    <a:pt x="2238" y="1282"/>
                  </a:lnTo>
                  <a:lnTo>
                    <a:pt x="2239" y="1282"/>
                  </a:lnTo>
                  <a:lnTo>
                    <a:pt x="2239" y="1282"/>
                  </a:lnTo>
                  <a:lnTo>
                    <a:pt x="2239" y="1282"/>
                  </a:lnTo>
                  <a:lnTo>
                    <a:pt x="2240" y="1282"/>
                  </a:lnTo>
                  <a:lnTo>
                    <a:pt x="2240" y="1282"/>
                  </a:lnTo>
                  <a:lnTo>
                    <a:pt x="2240" y="1282"/>
                  </a:lnTo>
                  <a:lnTo>
                    <a:pt x="2241" y="1282"/>
                  </a:lnTo>
                  <a:lnTo>
                    <a:pt x="2241" y="1282"/>
                  </a:lnTo>
                  <a:lnTo>
                    <a:pt x="2241" y="1282"/>
                  </a:lnTo>
                  <a:lnTo>
                    <a:pt x="2242" y="1282"/>
                  </a:lnTo>
                  <a:lnTo>
                    <a:pt x="2242" y="1282"/>
                  </a:lnTo>
                  <a:lnTo>
                    <a:pt x="2242" y="1282"/>
                  </a:lnTo>
                  <a:lnTo>
                    <a:pt x="2243" y="1282"/>
                  </a:lnTo>
                  <a:lnTo>
                    <a:pt x="2243" y="1282"/>
                  </a:lnTo>
                  <a:lnTo>
                    <a:pt x="2243" y="1282"/>
                  </a:lnTo>
                  <a:lnTo>
                    <a:pt x="2243" y="1282"/>
                  </a:lnTo>
                  <a:lnTo>
                    <a:pt x="2244" y="1282"/>
                  </a:lnTo>
                  <a:lnTo>
                    <a:pt x="2244" y="1282"/>
                  </a:lnTo>
                  <a:lnTo>
                    <a:pt x="2244" y="1282"/>
                  </a:lnTo>
                  <a:lnTo>
                    <a:pt x="2245" y="1282"/>
                  </a:lnTo>
                  <a:lnTo>
                    <a:pt x="2245" y="1282"/>
                  </a:lnTo>
                  <a:lnTo>
                    <a:pt x="2245" y="1282"/>
                  </a:lnTo>
                  <a:lnTo>
                    <a:pt x="2246" y="1282"/>
                  </a:lnTo>
                  <a:lnTo>
                    <a:pt x="2246" y="1282"/>
                  </a:lnTo>
                  <a:lnTo>
                    <a:pt x="2246" y="1282"/>
                  </a:lnTo>
                  <a:lnTo>
                    <a:pt x="2247" y="1282"/>
                  </a:lnTo>
                  <a:lnTo>
                    <a:pt x="2247" y="1282"/>
                  </a:lnTo>
                  <a:lnTo>
                    <a:pt x="2247" y="1282"/>
                  </a:lnTo>
                  <a:lnTo>
                    <a:pt x="2247" y="1282"/>
                  </a:lnTo>
                  <a:lnTo>
                    <a:pt x="2248" y="1282"/>
                  </a:lnTo>
                  <a:lnTo>
                    <a:pt x="2248" y="1282"/>
                  </a:lnTo>
                  <a:lnTo>
                    <a:pt x="2248" y="1282"/>
                  </a:lnTo>
                  <a:lnTo>
                    <a:pt x="2249" y="1282"/>
                  </a:lnTo>
                  <a:lnTo>
                    <a:pt x="2249" y="1282"/>
                  </a:lnTo>
                  <a:lnTo>
                    <a:pt x="2249" y="1282"/>
                  </a:lnTo>
                  <a:lnTo>
                    <a:pt x="2250" y="1282"/>
                  </a:lnTo>
                  <a:lnTo>
                    <a:pt x="2250" y="1282"/>
                  </a:lnTo>
                  <a:lnTo>
                    <a:pt x="2250" y="1282"/>
                  </a:lnTo>
                  <a:lnTo>
                    <a:pt x="2251" y="1282"/>
                  </a:lnTo>
                  <a:lnTo>
                    <a:pt x="2251" y="1282"/>
                  </a:lnTo>
                  <a:lnTo>
                    <a:pt x="2251" y="1282"/>
                  </a:lnTo>
                  <a:lnTo>
                    <a:pt x="2252" y="1282"/>
                  </a:lnTo>
                  <a:lnTo>
                    <a:pt x="2252" y="1282"/>
                  </a:lnTo>
                  <a:lnTo>
                    <a:pt x="2252" y="1282"/>
                  </a:lnTo>
                  <a:lnTo>
                    <a:pt x="2252" y="1282"/>
                  </a:lnTo>
                  <a:lnTo>
                    <a:pt x="2253" y="1282"/>
                  </a:lnTo>
                  <a:lnTo>
                    <a:pt x="2253" y="1282"/>
                  </a:lnTo>
                  <a:lnTo>
                    <a:pt x="2253" y="1282"/>
                  </a:lnTo>
                  <a:lnTo>
                    <a:pt x="2254" y="1282"/>
                  </a:lnTo>
                  <a:lnTo>
                    <a:pt x="2254" y="1282"/>
                  </a:lnTo>
                  <a:lnTo>
                    <a:pt x="2254" y="1282"/>
                  </a:lnTo>
                  <a:lnTo>
                    <a:pt x="2255" y="1282"/>
                  </a:lnTo>
                  <a:lnTo>
                    <a:pt x="2255" y="1282"/>
                  </a:lnTo>
                  <a:lnTo>
                    <a:pt x="2255" y="1282"/>
                  </a:lnTo>
                  <a:lnTo>
                    <a:pt x="2256" y="1282"/>
                  </a:lnTo>
                  <a:lnTo>
                    <a:pt x="2256" y="1282"/>
                  </a:lnTo>
                  <a:lnTo>
                    <a:pt x="2256" y="1282"/>
                  </a:lnTo>
                  <a:lnTo>
                    <a:pt x="2257" y="1282"/>
                  </a:lnTo>
                  <a:lnTo>
                    <a:pt x="2257" y="1282"/>
                  </a:lnTo>
                  <a:lnTo>
                    <a:pt x="2257" y="1282"/>
                  </a:lnTo>
                  <a:lnTo>
                    <a:pt x="2257" y="1282"/>
                  </a:lnTo>
                  <a:lnTo>
                    <a:pt x="2258" y="1282"/>
                  </a:lnTo>
                  <a:lnTo>
                    <a:pt x="2258" y="1282"/>
                  </a:lnTo>
                  <a:lnTo>
                    <a:pt x="2258" y="1282"/>
                  </a:lnTo>
                  <a:lnTo>
                    <a:pt x="2259" y="1282"/>
                  </a:lnTo>
                  <a:lnTo>
                    <a:pt x="2259" y="1282"/>
                  </a:lnTo>
                  <a:lnTo>
                    <a:pt x="2259" y="1282"/>
                  </a:lnTo>
                  <a:lnTo>
                    <a:pt x="2260" y="1282"/>
                  </a:lnTo>
                  <a:lnTo>
                    <a:pt x="2260" y="1282"/>
                  </a:lnTo>
                  <a:lnTo>
                    <a:pt x="2260" y="1282"/>
                  </a:lnTo>
                  <a:lnTo>
                    <a:pt x="2261" y="1282"/>
                  </a:lnTo>
                  <a:lnTo>
                    <a:pt x="2261" y="1282"/>
                  </a:lnTo>
                  <a:lnTo>
                    <a:pt x="2261" y="1282"/>
                  </a:lnTo>
                  <a:lnTo>
                    <a:pt x="2261" y="1282"/>
                  </a:lnTo>
                  <a:lnTo>
                    <a:pt x="2262" y="1282"/>
                  </a:lnTo>
                  <a:lnTo>
                    <a:pt x="2262" y="1282"/>
                  </a:lnTo>
                  <a:lnTo>
                    <a:pt x="2262" y="1282"/>
                  </a:lnTo>
                  <a:lnTo>
                    <a:pt x="2263" y="1282"/>
                  </a:lnTo>
                  <a:lnTo>
                    <a:pt x="2263" y="1282"/>
                  </a:lnTo>
                  <a:lnTo>
                    <a:pt x="2263" y="1282"/>
                  </a:lnTo>
                  <a:lnTo>
                    <a:pt x="2264" y="1282"/>
                  </a:lnTo>
                  <a:lnTo>
                    <a:pt x="2264" y="1282"/>
                  </a:lnTo>
                  <a:lnTo>
                    <a:pt x="2264" y="1282"/>
                  </a:lnTo>
                  <a:lnTo>
                    <a:pt x="2265" y="1282"/>
                  </a:lnTo>
                  <a:lnTo>
                    <a:pt x="2265" y="1282"/>
                  </a:lnTo>
                  <a:lnTo>
                    <a:pt x="2265" y="1282"/>
                  </a:lnTo>
                  <a:lnTo>
                    <a:pt x="2266" y="1282"/>
                  </a:lnTo>
                  <a:lnTo>
                    <a:pt x="2266" y="1282"/>
                  </a:lnTo>
                  <a:lnTo>
                    <a:pt x="2266" y="1282"/>
                  </a:lnTo>
                  <a:lnTo>
                    <a:pt x="2266" y="1282"/>
                  </a:lnTo>
                  <a:lnTo>
                    <a:pt x="2267" y="1282"/>
                  </a:lnTo>
                  <a:lnTo>
                    <a:pt x="2267" y="1282"/>
                  </a:lnTo>
                  <a:lnTo>
                    <a:pt x="2267" y="1282"/>
                  </a:lnTo>
                  <a:lnTo>
                    <a:pt x="2268" y="1282"/>
                  </a:lnTo>
                  <a:lnTo>
                    <a:pt x="2268" y="1282"/>
                  </a:lnTo>
                  <a:lnTo>
                    <a:pt x="2268" y="1282"/>
                  </a:lnTo>
                  <a:lnTo>
                    <a:pt x="2269" y="1282"/>
                  </a:lnTo>
                  <a:lnTo>
                    <a:pt x="2269" y="1282"/>
                  </a:lnTo>
                  <a:lnTo>
                    <a:pt x="2269" y="1282"/>
                  </a:lnTo>
                  <a:lnTo>
                    <a:pt x="2270" y="1282"/>
                  </a:lnTo>
                  <a:lnTo>
                    <a:pt x="2270" y="1282"/>
                  </a:lnTo>
                  <a:lnTo>
                    <a:pt x="2270" y="1282"/>
                  </a:lnTo>
                  <a:lnTo>
                    <a:pt x="2271" y="1282"/>
                  </a:lnTo>
                  <a:lnTo>
                    <a:pt x="2271" y="1282"/>
                  </a:lnTo>
                  <a:lnTo>
                    <a:pt x="2271" y="1282"/>
                  </a:lnTo>
                  <a:lnTo>
                    <a:pt x="2271" y="1282"/>
                  </a:lnTo>
                  <a:lnTo>
                    <a:pt x="2272" y="1282"/>
                  </a:lnTo>
                  <a:lnTo>
                    <a:pt x="2272" y="1282"/>
                  </a:lnTo>
                  <a:lnTo>
                    <a:pt x="2272" y="1282"/>
                  </a:lnTo>
                  <a:lnTo>
                    <a:pt x="2273" y="1282"/>
                  </a:lnTo>
                  <a:lnTo>
                    <a:pt x="2273" y="1282"/>
                  </a:lnTo>
                  <a:lnTo>
                    <a:pt x="2273" y="1282"/>
                  </a:lnTo>
                  <a:lnTo>
                    <a:pt x="2274" y="1282"/>
                  </a:lnTo>
                  <a:lnTo>
                    <a:pt x="2274" y="1282"/>
                  </a:lnTo>
                  <a:lnTo>
                    <a:pt x="2274" y="1282"/>
                  </a:lnTo>
                  <a:lnTo>
                    <a:pt x="2275" y="1282"/>
                  </a:lnTo>
                  <a:lnTo>
                    <a:pt x="2275" y="1282"/>
                  </a:lnTo>
                  <a:lnTo>
                    <a:pt x="2275" y="1282"/>
                  </a:lnTo>
                  <a:lnTo>
                    <a:pt x="2275" y="1282"/>
                  </a:lnTo>
                  <a:lnTo>
                    <a:pt x="2276" y="1282"/>
                  </a:lnTo>
                  <a:lnTo>
                    <a:pt x="2276" y="1282"/>
                  </a:lnTo>
                  <a:lnTo>
                    <a:pt x="2276" y="1282"/>
                  </a:lnTo>
                  <a:lnTo>
                    <a:pt x="2277" y="1282"/>
                  </a:lnTo>
                  <a:lnTo>
                    <a:pt x="2277" y="1282"/>
                  </a:lnTo>
                  <a:lnTo>
                    <a:pt x="2277" y="1282"/>
                  </a:lnTo>
                  <a:lnTo>
                    <a:pt x="2278" y="1282"/>
                  </a:lnTo>
                  <a:lnTo>
                    <a:pt x="2278" y="1282"/>
                  </a:lnTo>
                  <a:lnTo>
                    <a:pt x="2278" y="1282"/>
                  </a:lnTo>
                  <a:lnTo>
                    <a:pt x="2279" y="1282"/>
                  </a:lnTo>
                  <a:lnTo>
                    <a:pt x="2279" y="1282"/>
                  </a:lnTo>
                  <a:lnTo>
                    <a:pt x="2279" y="1282"/>
                  </a:lnTo>
                  <a:lnTo>
                    <a:pt x="2280" y="1282"/>
                  </a:lnTo>
                  <a:lnTo>
                    <a:pt x="2280" y="1282"/>
                  </a:lnTo>
                  <a:lnTo>
                    <a:pt x="2280" y="1282"/>
                  </a:lnTo>
                  <a:lnTo>
                    <a:pt x="2280" y="1282"/>
                  </a:lnTo>
                  <a:lnTo>
                    <a:pt x="2281" y="1282"/>
                  </a:lnTo>
                  <a:lnTo>
                    <a:pt x="2281" y="1282"/>
                  </a:lnTo>
                  <a:lnTo>
                    <a:pt x="2281" y="1282"/>
                  </a:lnTo>
                  <a:lnTo>
                    <a:pt x="2282" y="1282"/>
                  </a:lnTo>
                  <a:lnTo>
                    <a:pt x="2282" y="1282"/>
                  </a:lnTo>
                  <a:lnTo>
                    <a:pt x="2282" y="1282"/>
                  </a:lnTo>
                  <a:lnTo>
                    <a:pt x="2283" y="1282"/>
                  </a:lnTo>
                  <a:lnTo>
                    <a:pt x="2283" y="1282"/>
                  </a:lnTo>
                  <a:lnTo>
                    <a:pt x="2283" y="1282"/>
                  </a:lnTo>
                  <a:lnTo>
                    <a:pt x="2284" y="1282"/>
                  </a:lnTo>
                  <a:lnTo>
                    <a:pt x="2284" y="1282"/>
                  </a:lnTo>
                  <a:lnTo>
                    <a:pt x="2284" y="1282"/>
                  </a:lnTo>
                  <a:lnTo>
                    <a:pt x="2285" y="1282"/>
                  </a:lnTo>
                  <a:lnTo>
                    <a:pt x="2285" y="1282"/>
                  </a:lnTo>
                  <a:lnTo>
                    <a:pt x="2285" y="1282"/>
                  </a:lnTo>
                  <a:lnTo>
                    <a:pt x="2285" y="1282"/>
                  </a:lnTo>
                  <a:lnTo>
                    <a:pt x="2286" y="1282"/>
                  </a:lnTo>
                  <a:lnTo>
                    <a:pt x="2286" y="1282"/>
                  </a:lnTo>
                  <a:lnTo>
                    <a:pt x="2286" y="1282"/>
                  </a:lnTo>
                  <a:lnTo>
                    <a:pt x="2286" y="1282"/>
                  </a:lnTo>
                  <a:lnTo>
                    <a:pt x="2287" y="1282"/>
                  </a:lnTo>
                  <a:lnTo>
                    <a:pt x="2287" y="1282"/>
                  </a:lnTo>
                  <a:lnTo>
                    <a:pt x="2288" y="1282"/>
                  </a:lnTo>
                  <a:lnTo>
                    <a:pt x="2288" y="1282"/>
                  </a:lnTo>
                  <a:lnTo>
                    <a:pt x="2288" y="1282"/>
                  </a:lnTo>
                  <a:lnTo>
                    <a:pt x="2289" y="1282"/>
                  </a:lnTo>
                  <a:lnTo>
                    <a:pt x="2289" y="1282"/>
                  </a:lnTo>
                  <a:lnTo>
                    <a:pt x="2289" y="1282"/>
                  </a:lnTo>
                  <a:lnTo>
                    <a:pt x="2289" y="1282"/>
                  </a:lnTo>
                  <a:lnTo>
                    <a:pt x="2290" y="1282"/>
                  </a:lnTo>
                  <a:lnTo>
                    <a:pt x="2290" y="1282"/>
                  </a:lnTo>
                  <a:lnTo>
                    <a:pt x="2290" y="1282"/>
                  </a:lnTo>
                  <a:lnTo>
                    <a:pt x="2291" y="1282"/>
                  </a:lnTo>
                  <a:lnTo>
                    <a:pt x="2291" y="1282"/>
                  </a:lnTo>
                  <a:lnTo>
                    <a:pt x="2291" y="1282"/>
                  </a:lnTo>
                  <a:lnTo>
                    <a:pt x="2292" y="1282"/>
                  </a:lnTo>
                  <a:lnTo>
                    <a:pt x="2292" y="1282"/>
                  </a:lnTo>
                  <a:lnTo>
                    <a:pt x="2292" y="1282"/>
                  </a:lnTo>
                  <a:lnTo>
                    <a:pt x="2293" y="1282"/>
                  </a:lnTo>
                  <a:lnTo>
                    <a:pt x="2293" y="1282"/>
                  </a:lnTo>
                  <a:lnTo>
                    <a:pt x="2293" y="1282"/>
                  </a:lnTo>
                  <a:lnTo>
                    <a:pt x="2294" y="1282"/>
                  </a:lnTo>
                  <a:lnTo>
                    <a:pt x="2294" y="1282"/>
                  </a:lnTo>
                  <a:lnTo>
                    <a:pt x="2294" y="1282"/>
                  </a:lnTo>
                  <a:lnTo>
                    <a:pt x="2294" y="1282"/>
                  </a:lnTo>
                  <a:lnTo>
                    <a:pt x="2295" y="1282"/>
                  </a:lnTo>
                  <a:lnTo>
                    <a:pt x="2295" y="1282"/>
                  </a:lnTo>
                  <a:lnTo>
                    <a:pt x="2295" y="1282"/>
                  </a:lnTo>
                  <a:lnTo>
                    <a:pt x="2296" y="1282"/>
                  </a:lnTo>
                  <a:lnTo>
                    <a:pt x="2296" y="1282"/>
                  </a:lnTo>
                  <a:lnTo>
                    <a:pt x="2296" y="1282"/>
                  </a:lnTo>
                  <a:lnTo>
                    <a:pt x="2297" y="1282"/>
                  </a:lnTo>
                  <a:lnTo>
                    <a:pt x="2297" y="1282"/>
                  </a:lnTo>
                  <a:lnTo>
                    <a:pt x="2297" y="1282"/>
                  </a:lnTo>
                  <a:lnTo>
                    <a:pt x="2298" y="1282"/>
                  </a:lnTo>
                  <a:lnTo>
                    <a:pt x="2298" y="1282"/>
                  </a:lnTo>
                  <a:lnTo>
                    <a:pt x="2298" y="1282"/>
                  </a:lnTo>
                  <a:lnTo>
                    <a:pt x="2299" y="1282"/>
                  </a:lnTo>
                  <a:lnTo>
                    <a:pt x="2299" y="1282"/>
                  </a:lnTo>
                  <a:lnTo>
                    <a:pt x="2299" y="1282"/>
                  </a:lnTo>
                  <a:lnTo>
                    <a:pt x="2299" y="1282"/>
                  </a:lnTo>
                  <a:lnTo>
                    <a:pt x="2300" y="1282"/>
                  </a:lnTo>
                  <a:lnTo>
                    <a:pt x="2300" y="1282"/>
                  </a:lnTo>
                  <a:lnTo>
                    <a:pt x="2300" y="1282"/>
                  </a:lnTo>
                  <a:lnTo>
                    <a:pt x="2301" y="1282"/>
                  </a:lnTo>
                  <a:lnTo>
                    <a:pt x="2301" y="1282"/>
                  </a:lnTo>
                  <a:lnTo>
                    <a:pt x="2301" y="1282"/>
                  </a:lnTo>
                  <a:lnTo>
                    <a:pt x="2302" y="1282"/>
                  </a:lnTo>
                  <a:lnTo>
                    <a:pt x="2302" y="1282"/>
                  </a:lnTo>
                  <a:lnTo>
                    <a:pt x="2302" y="1282"/>
                  </a:lnTo>
                  <a:lnTo>
                    <a:pt x="2303" y="1282"/>
                  </a:lnTo>
                  <a:lnTo>
                    <a:pt x="2303" y="1282"/>
                  </a:lnTo>
                  <a:lnTo>
                    <a:pt x="2303" y="1282"/>
                  </a:lnTo>
                  <a:lnTo>
                    <a:pt x="2303" y="1282"/>
                  </a:lnTo>
                  <a:lnTo>
                    <a:pt x="2304" y="1282"/>
                  </a:lnTo>
                  <a:lnTo>
                    <a:pt x="2304" y="1282"/>
                  </a:lnTo>
                  <a:lnTo>
                    <a:pt x="2304" y="1282"/>
                  </a:lnTo>
                  <a:lnTo>
                    <a:pt x="2305" y="1282"/>
                  </a:lnTo>
                  <a:lnTo>
                    <a:pt x="2305" y="1282"/>
                  </a:lnTo>
                  <a:lnTo>
                    <a:pt x="2305" y="1282"/>
                  </a:lnTo>
                  <a:lnTo>
                    <a:pt x="2306" y="1282"/>
                  </a:lnTo>
                  <a:lnTo>
                    <a:pt x="2306" y="1282"/>
                  </a:lnTo>
                  <a:lnTo>
                    <a:pt x="2306" y="1282"/>
                  </a:lnTo>
                  <a:lnTo>
                    <a:pt x="2307" y="1282"/>
                  </a:lnTo>
                  <a:lnTo>
                    <a:pt x="2307" y="1282"/>
                  </a:lnTo>
                  <a:lnTo>
                    <a:pt x="2307" y="1282"/>
                  </a:lnTo>
                  <a:lnTo>
                    <a:pt x="2308" y="1282"/>
                  </a:lnTo>
                  <a:lnTo>
                    <a:pt x="2308" y="1282"/>
                  </a:lnTo>
                  <a:lnTo>
                    <a:pt x="2308" y="1282"/>
                  </a:lnTo>
                  <a:lnTo>
                    <a:pt x="2308" y="1282"/>
                  </a:lnTo>
                  <a:lnTo>
                    <a:pt x="2309" y="1282"/>
                  </a:lnTo>
                  <a:lnTo>
                    <a:pt x="2309" y="1282"/>
                  </a:lnTo>
                  <a:lnTo>
                    <a:pt x="2309" y="1282"/>
                  </a:lnTo>
                  <a:lnTo>
                    <a:pt x="2310" y="1282"/>
                  </a:lnTo>
                  <a:lnTo>
                    <a:pt x="2310" y="1282"/>
                  </a:lnTo>
                  <a:lnTo>
                    <a:pt x="2310" y="1282"/>
                  </a:lnTo>
                  <a:lnTo>
                    <a:pt x="2311" y="1282"/>
                  </a:lnTo>
                  <a:lnTo>
                    <a:pt x="2311" y="1282"/>
                  </a:lnTo>
                  <a:lnTo>
                    <a:pt x="2311" y="1282"/>
                  </a:lnTo>
                  <a:lnTo>
                    <a:pt x="2312" y="1282"/>
                  </a:lnTo>
                  <a:lnTo>
                    <a:pt x="2312" y="1282"/>
                  </a:lnTo>
                  <a:lnTo>
                    <a:pt x="2312" y="1282"/>
                  </a:lnTo>
                  <a:lnTo>
                    <a:pt x="2313" y="1282"/>
                  </a:lnTo>
                  <a:lnTo>
                    <a:pt x="2313" y="1282"/>
                  </a:lnTo>
                  <a:lnTo>
                    <a:pt x="2313" y="1282"/>
                  </a:lnTo>
                  <a:lnTo>
                    <a:pt x="2313" y="1282"/>
                  </a:lnTo>
                  <a:lnTo>
                    <a:pt x="2314" y="1282"/>
                  </a:lnTo>
                  <a:lnTo>
                    <a:pt x="2314" y="1282"/>
                  </a:lnTo>
                  <a:lnTo>
                    <a:pt x="2314" y="1282"/>
                  </a:lnTo>
                  <a:lnTo>
                    <a:pt x="2315" y="1282"/>
                  </a:lnTo>
                  <a:lnTo>
                    <a:pt x="2315" y="1282"/>
                  </a:lnTo>
                  <a:lnTo>
                    <a:pt x="2315" y="1282"/>
                  </a:lnTo>
                  <a:lnTo>
                    <a:pt x="2316" y="1282"/>
                  </a:lnTo>
                  <a:lnTo>
                    <a:pt x="2316" y="1282"/>
                  </a:lnTo>
                  <a:lnTo>
                    <a:pt x="2316" y="1282"/>
                  </a:lnTo>
                  <a:lnTo>
                    <a:pt x="2317" y="1282"/>
                  </a:lnTo>
                  <a:lnTo>
                    <a:pt x="2317" y="1282"/>
                  </a:lnTo>
                  <a:lnTo>
                    <a:pt x="2317" y="1282"/>
                  </a:lnTo>
                  <a:lnTo>
                    <a:pt x="2317" y="1282"/>
                  </a:lnTo>
                  <a:lnTo>
                    <a:pt x="2318" y="1282"/>
                  </a:lnTo>
                  <a:lnTo>
                    <a:pt x="2318" y="1282"/>
                  </a:lnTo>
                  <a:lnTo>
                    <a:pt x="2318" y="1282"/>
                  </a:lnTo>
                  <a:lnTo>
                    <a:pt x="2319" y="1282"/>
                  </a:lnTo>
                  <a:lnTo>
                    <a:pt x="2319" y="1282"/>
                  </a:lnTo>
                  <a:lnTo>
                    <a:pt x="2319" y="1282"/>
                  </a:lnTo>
                  <a:lnTo>
                    <a:pt x="2320" y="1282"/>
                  </a:lnTo>
                  <a:lnTo>
                    <a:pt x="2320" y="1282"/>
                  </a:lnTo>
                  <a:lnTo>
                    <a:pt x="2320" y="1282"/>
                  </a:lnTo>
                  <a:lnTo>
                    <a:pt x="2321" y="1282"/>
                  </a:lnTo>
                  <a:lnTo>
                    <a:pt x="2321" y="1282"/>
                  </a:lnTo>
                  <a:lnTo>
                    <a:pt x="2321" y="1282"/>
                  </a:lnTo>
                  <a:lnTo>
                    <a:pt x="2322" y="1282"/>
                  </a:lnTo>
                  <a:lnTo>
                    <a:pt x="2322" y="1282"/>
                  </a:lnTo>
                  <a:lnTo>
                    <a:pt x="2322" y="1282"/>
                  </a:lnTo>
                  <a:lnTo>
                    <a:pt x="2322" y="1282"/>
                  </a:lnTo>
                  <a:lnTo>
                    <a:pt x="2323" y="1282"/>
                  </a:lnTo>
                  <a:lnTo>
                    <a:pt x="2323" y="1282"/>
                  </a:lnTo>
                  <a:lnTo>
                    <a:pt x="2323" y="1282"/>
                  </a:lnTo>
                  <a:lnTo>
                    <a:pt x="2324" y="1282"/>
                  </a:lnTo>
                  <a:lnTo>
                    <a:pt x="2324" y="1282"/>
                  </a:lnTo>
                  <a:lnTo>
                    <a:pt x="2324" y="1282"/>
                  </a:lnTo>
                  <a:lnTo>
                    <a:pt x="2325" y="1282"/>
                  </a:lnTo>
                  <a:lnTo>
                    <a:pt x="2325" y="1282"/>
                  </a:lnTo>
                  <a:lnTo>
                    <a:pt x="2325" y="1282"/>
                  </a:lnTo>
                  <a:lnTo>
                    <a:pt x="2326" y="1282"/>
                  </a:lnTo>
                  <a:lnTo>
                    <a:pt x="2326" y="1282"/>
                  </a:lnTo>
                  <a:lnTo>
                    <a:pt x="2326" y="1282"/>
                  </a:lnTo>
                  <a:lnTo>
                    <a:pt x="2327" y="1282"/>
                  </a:lnTo>
                  <a:lnTo>
                    <a:pt x="2327" y="1282"/>
                  </a:lnTo>
                  <a:lnTo>
                    <a:pt x="2327" y="1282"/>
                  </a:lnTo>
                  <a:lnTo>
                    <a:pt x="2327" y="1282"/>
                  </a:lnTo>
                  <a:lnTo>
                    <a:pt x="2328" y="1282"/>
                  </a:lnTo>
                  <a:lnTo>
                    <a:pt x="2328" y="1282"/>
                  </a:lnTo>
                  <a:lnTo>
                    <a:pt x="2328" y="1282"/>
                  </a:lnTo>
                  <a:lnTo>
                    <a:pt x="2329" y="1282"/>
                  </a:lnTo>
                  <a:lnTo>
                    <a:pt x="2329" y="1282"/>
                  </a:lnTo>
                  <a:lnTo>
                    <a:pt x="2329" y="1282"/>
                  </a:lnTo>
                  <a:lnTo>
                    <a:pt x="2330" y="1282"/>
                  </a:lnTo>
                  <a:lnTo>
                    <a:pt x="2330" y="1282"/>
                  </a:lnTo>
                  <a:lnTo>
                    <a:pt x="2330" y="1282"/>
                  </a:lnTo>
                  <a:lnTo>
                    <a:pt x="2331" y="1282"/>
                  </a:lnTo>
                  <a:lnTo>
                    <a:pt x="2331" y="1282"/>
                  </a:lnTo>
                  <a:lnTo>
                    <a:pt x="2331" y="1282"/>
                  </a:lnTo>
                  <a:lnTo>
                    <a:pt x="2331" y="1282"/>
                  </a:lnTo>
                  <a:lnTo>
                    <a:pt x="2332" y="1282"/>
                  </a:lnTo>
                  <a:lnTo>
                    <a:pt x="2332" y="1282"/>
                  </a:lnTo>
                  <a:lnTo>
                    <a:pt x="2332" y="1282"/>
                  </a:lnTo>
                  <a:lnTo>
                    <a:pt x="2333" y="1282"/>
                  </a:lnTo>
                  <a:lnTo>
                    <a:pt x="2333" y="1282"/>
                  </a:lnTo>
                  <a:lnTo>
                    <a:pt x="2333" y="1282"/>
                  </a:lnTo>
                  <a:lnTo>
                    <a:pt x="2334" y="1282"/>
                  </a:lnTo>
                  <a:lnTo>
                    <a:pt x="2334" y="1282"/>
                  </a:lnTo>
                  <a:lnTo>
                    <a:pt x="2334" y="1282"/>
                  </a:lnTo>
                  <a:lnTo>
                    <a:pt x="2335" y="1282"/>
                  </a:lnTo>
                  <a:lnTo>
                    <a:pt x="2335" y="1282"/>
                  </a:lnTo>
                  <a:lnTo>
                    <a:pt x="2335" y="1282"/>
                  </a:lnTo>
                  <a:lnTo>
                    <a:pt x="2336" y="1282"/>
                  </a:lnTo>
                  <a:lnTo>
                    <a:pt x="2336" y="1282"/>
                  </a:lnTo>
                  <a:lnTo>
                    <a:pt x="2336" y="1282"/>
                  </a:lnTo>
                  <a:lnTo>
                    <a:pt x="2336" y="1282"/>
                  </a:lnTo>
                  <a:lnTo>
                    <a:pt x="2337" y="1282"/>
                  </a:lnTo>
                  <a:lnTo>
                    <a:pt x="2337" y="1282"/>
                  </a:lnTo>
                  <a:lnTo>
                    <a:pt x="2337" y="1282"/>
                  </a:lnTo>
                  <a:lnTo>
                    <a:pt x="2337" y="1282"/>
                  </a:lnTo>
                  <a:lnTo>
                    <a:pt x="2338" y="1282"/>
                  </a:lnTo>
                  <a:lnTo>
                    <a:pt x="2338" y="1282"/>
                  </a:lnTo>
                  <a:lnTo>
                    <a:pt x="2339" y="1282"/>
                  </a:lnTo>
                  <a:lnTo>
                    <a:pt x="2339" y="1282"/>
                  </a:lnTo>
                  <a:lnTo>
                    <a:pt x="2339" y="1282"/>
                  </a:lnTo>
                  <a:lnTo>
                    <a:pt x="2340" y="1282"/>
                  </a:lnTo>
                  <a:lnTo>
                    <a:pt x="2340" y="1282"/>
                  </a:lnTo>
                  <a:lnTo>
                    <a:pt x="2340" y="1282"/>
                  </a:lnTo>
                  <a:lnTo>
                    <a:pt x="2341" y="1282"/>
                  </a:lnTo>
                  <a:lnTo>
                    <a:pt x="2341" y="1282"/>
                  </a:lnTo>
                  <a:lnTo>
                    <a:pt x="2341" y="1282"/>
                  </a:lnTo>
                  <a:lnTo>
                    <a:pt x="2341" y="1282"/>
                  </a:lnTo>
                  <a:lnTo>
                    <a:pt x="2342" y="1282"/>
                  </a:lnTo>
                  <a:lnTo>
                    <a:pt x="2342" y="1282"/>
                  </a:lnTo>
                  <a:lnTo>
                    <a:pt x="2342" y="1282"/>
                  </a:lnTo>
                  <a:lnTo>
                    <a:pt x="2343" y="1282"/>
                  </a:lnTo>
                  <a:lnTo>
                    <a:pt x="2343" y="1282"/>
                  </a:lnTo>
                  <a:lnTo>
                    <a:pt x="2343" y="1282"/>
                  </a:lnTo>
                  <a:lnTo>
                    <a:pt x="2344" y="1282"/>
                  </a:lnTo>
                  <a:lnTo>
                    <a:pt x="2344" y="1282"/>
                  </a:lnTo>
                  <a:lnTo>
                    <a:pt x="2344" y="1282"/>
                  </a:lnTo>
                  <a:lnTo>
                    <a:pt x="2345" y="1282"/>
                  </a:lnTo>
                  <a:lnTo>
                    <a:pt x="2345" y="1282"/>
                  </a:lnTo>
                  <a:lnTo>
                    <a:pt x="2345" y="1282"/>
                  </a:lnTo>
                  <a:lnTo>
                    <a:pt x="2345" y="1282"/>
                  </a:lnTo>
                  <a:lnTo>
                    <a:pt x="2346" y="1282"/>
                  </a:lnTo>
                  <a:lnTo>
                    <a:pt x="2346" y="1282"/>
                  </a:lnTo>
                  <a:lnTo>
                    <a:pt x="2346" y="1282"/>
                  </a:lnTo>
                  <a:lnTo>
                    <a:pt x="2347" y="1282"/>
                  </a:lnTo>
                  <a:lnTo>
                    <a:pt x="2347" y="1282"/>
                  </a:lnTo>
                  <a:lnTo>
                    <a:pt x="2347" y="1282"/>
                  </a:lnTo>
                  <a:lnTo>
                    <a:pt x="2348" y="1282"/>
                  </a:lnTo>
                  <a:lnTo>
                    <a:pt x="2348" y="1282"/>
                  </a:lnTo>
                  <a:lnTo>
                    <a:pt x="2348" y="1282"/>
                  </a:lnTo>
                  <a:lnTo>
                    <a:pt x="2349" y="1282"/>
                  </a:lnTo>
                  <a:lnTo>
                    <a:pt x="2349" y="1282"/>
                  </a:lnTo>
                  <a:lnTo>
                    <a:pt x="2349" y="1282"/>
                  </a:lnTo>
                  <a:lnTo>
                    <a:pt x="2350" y="1282"/>
                  </a:lnTo>
                  <a:lnTo>
                    <a:pt x="2350" y="1282"/>
                  </a:lnTo>
                  <a:lnTo>
                    <a:pt x="2350" y="1282"/>
                  </a:lnTo>
                  <a:lnTo>
                    <a:pt x="2350" y="1282"/>
                  </a:lnTo>
                  <a:lnTo>
                    <a:pt x="2351" y="1282"/>
                  </a:lnTo>
                  <a:lnTo>
                    <a:pt x="2351" y="1282"/>
                  </a:lnTo>
                  <a:lnTo>
                    <a:pt x="2351" y="1282"/>
                  </a:lnTo>
                  <a:lnTo>
                    <a:pt x="2352" y="1282"/>
                  </a:lnTo>
                  <a:lnTo>
                    <a:pt x="2352" y="1282"/>
                  </a:lnTo>
                  <a:lnTo>
                    <a:pt x="2352" y="1282"/>
                  </a:lnTo>
                  <a:lnTo>
                    <a:pt x="2353" y="1282"/>
                  </a:lnTo>
                  <a:lnTo>
                    <a:pt x="2353" y="1282"/>
                  </a:lnTo>
                  <a:lnTo>
                    <a:pt x="2353" y="1282"/>
                  </a:lnTo>
                  <a:lnTo>
                    <a:pt x="2354" y="1282"/>
                  </a:lnTo>
                  <a:lnTo>
                    <a:pt x="2354" y="1282"/>
                  </a:lnTo>
                  <a:lnTo>
                    <a:pt x="2354" y="1282"/>
                  </a:lnTo>
                  <a:lnTo>
                    <a:pt x="2355" y="1282"/>
                  </a:lnTo>
                  <a:lnTo>
                    <a:pt x="2355" y="1282"/>
                  </a:lnTo>
                  <a:lnTo>
                    <a:pt x="2355" y="1282"/>
                  </a:lnTo>
                  <a:lnTo>
                    <a:pt x="2355" y="1282"/>
                  </a:lnTo>
                  <a:lnTo>
                    <a:pt x="2356" y="1282"/>
                  </a:lnTo>
                  <a:lnTo>
                    <a:pt x="2356" y="1282"/>
                  </a:lnTo>
                  <a:lnTo>
                    <a:pt x="2356" y="1282"/>
                  </a:lnTo>
                  <a:lnTo>
                    <a:pt x="2357" y="1282"/>
                  </a:lnTo>
                  <a:lnTo>
                    <a:pt x="2357" y="1282"/>
                  </a:lnTo>
                  <a:lnTo>
                    <a:pt x="2357" y="1282"/>
                  </a:lnTo>
                  <a:lnTo>
                    <a:pt x="2358" y="1282"/>
                  </a:lnTo>
                  <a:lnTo>
                    <a:pt x="2358" y="1282"/>
                  </a:lnTo>
                  <a:lnTo>
                    <a:pt x="2358" y="1282"/>
                  </a:lnTo>
                  <a:lnTo>
                    <a:pt x="2359" y="1282"/>
                  </a:lnTo>
                  <a:lnTo>
                    <a:pt x="2359" y="1282"/>
                  </a:lnTo>
                  <a:lnTo>
                    <a:pt x="2359" y="1282"/>
                  </a:lnTo>
                  <a:lnTo>
                    <a:pt x="2359" y="1282"/>
                  </a:lnTo>
                  <a:lnTo>
                    <a:pt x="2360" y="1282"/>
                  </a:lnTo>
                  <a:lnTo>
                    <a:pt x="2360" y="1282"/>
                  </a:lnTo>
                  <a:lnTo>
                    <a:pt x="2360" y="1282"/>
                  </a:lnTo>
                  <a:lnTo>
                    <a:pt x="2361" y="1282"/>
                  </a:lnTo>
                  <a:lnTo>
                    <a:pt x="2361" y="1282"/>
                  </a:lnTo>
                  <a:lnTo>
                    <a:pt x="2361" y="1282"/>
                  </a:lnTo>
                  <a:lnTo>
                    <a:pt x="2362" y="1282"/>
                  </a:lnTo>
                  <a:lnTo>
                    <a:pt x="2362" y="1282"/>
                  </a:lnTo>
                  <a:lnTo>
                    <a:pt x="2362" y="1282"/>
                  </a:lnTo>
                  <a:lnTo>
                    <a:pt x="2363" y="1282"/>
                  </a:lnTo>
                  <a:lnTo>
                    <a:pt x="2363" y="1282"/>
                  </a:lnTo>
                  <a:lnTo>
                    <a:pt x="2363" y="1282"/>
                  </a:lnTo>
                  <a:lnTo>
                    <a:pt x="2364" y="1282"/>
                  </a:lnTo>
                  <a:lnTo>
                    <a:pt x="2364" y="1282"/>
                  </a:lnTo>
                  <a:lnTo>
                    <a:pt x="2364" y="1282"/>
                  </a:lnTo>
                  <a:lnTo>
                    <a:pt x="2364" y="1282"/>
                  </a:lnTo>
                  <a:lnTo>
                    <a:pt x="2365" y="1282"/>
                  </a:lnTo>
                  <a:lnTo>
                    <a:pt x="2365" y="1282"/>
                  </a:lnTo>
                  <a:lnTo>
                    <a:pt x="2365" y="1282"/>
                  </a:lnTo>
                  <a:lnTo>
                    <a:pt x="2366" y="1282"/>
                  </a:lnTo>
                  <a:lnTo>
                    <a:pt x="2366" y="1282"/>
                  </a:lnTo>
                  <a:lnTo>
                    <a:pt x="2366" y="1282"/>
                  </a:lnTo>
                  <a:lnTo>
                    <a:pt x="2367" y="1282"/>
                  </a:lnTo>
                  <a:lnTo>
                    <a:pt x="2367" y="1282"/>
                  </a:lnTo>
                  <a:lnTo>
                    <a:pt x="2367" y="1282"/>
                  </a:lnTo>
                  <a:lnTo>
                    <a:pt x="2368" y="1282"/>
                  </a:lnTo>
                  <a:lnTo>
                    <a:pt x="2368" y="1282"/>
                  </a:lnTo>
                  <a:lnTo>
                    <a:pt x="2368" y="1282"/>
                  </a:lnTo>
                  <a:lnTo>
                    <a:pt x="2369" y="1282"/>
                  </a:lnTo>
                  <a:lnTo>
                    <a:pt x="2369" y="1282"/>
                  </a:lnTo>
                  <a:lnTo>
                    <a:pt x="2369" y="1282"/>
                  </a:lnTo>
                  <a:lnTo>
                    <a:pt x="2369" y="1282"/>
                  </a:lnTo>
                  <a:lnTo>
                    <a:pt x="2370" y="1282"/>
                  </a:lnTo>
                  <a:lnTo>
                    <a:pt x="2370" y="1282"/>
                  </a:lnTo>
                  <a:lnTo>
                    <a:pt x="2370" y="1282"/>
                  </a:lnTo>
                  <a:lnTo>
                    <a:pt x="2371" y="1282"/>
                  </a:lnTo>
                  <a:lnTo>
                    <a:pt x="2371" y="1282"/>
                  </a:lnTo>
                  <a:lnTo>
                    <a:pt x="2371" y="1282"/>
                  </a:lnTo>
                  <a:lnTo>
                    <a:pt x="2372" y="1282"/>
                  </a:lnTo>
                  <a:lnTo>
                    <a:pt x="2372" y="1282"/>
                  </a:lnTo>
                  <a:lnTo>
                    <a:pt x="2372" y="1282"/>
                  </a:lnTo>
                  <a:lnTo>
                    <a:pt x="2373" y="1282"/>
                  </a:lnTo>
                  <a:lnTo>
                    <a:pt x="2373" y="1282"/>
                  </a:lnTo>
                  <a:lnTo>
                    <a:pt x="2373" y="1282"/>
                  </a:lnTo>
                  <a:lnTo>
                    <a:pt x="2373" y="1282"/>
                  </a:lnTo>
                  <a:lnTo>
                    <a:pt x="2374" y="1282"/>
                  </a:lnTo>
                  <a:lnTo>
                    <a:pt x="2374" y="1282"/>
                  </a:lnTo>
                  <a:lnTo>
                    <a:pt x="2374" y="1282"/>
                  </a:lnTo>
                  <a:lnTo>
                    <a:pt x="2375" y="1282"/>
                  </a:lnTo>
                  <a:lnTo>
                    <a:pt x="2375" y="1282"/>
                  </a:lnTo>
                  <a:lnTo>
                    <a:pt x="2375" y="1282"/>
                  </a:lnTo>
                  <a:lnTo>
                    <a:pt x="2376" y="1282"/>
                  </a:lnTo>
                  <a:lnTo>
                    <a:pt x="2376" y="1282"/>
                  </a:lnTo>
                  <a:lnTo>
                    <a:pt x="2376" y="1282"/>
                  </a:lnTo>
                  <a:lnTo>
                    <a:pt x="2377" y="1282"/>
                  </a:lnTo>
                  <a:lnTo>
                    <a:pt x="2377" y="1282"/>
                  </a:lnTo>
                  <a:lnTo>
                    <a:pt x="2377" y="1282"/>
                  </a:lnTo>
                  <a:lnTo>
                    <a:pt x="2378" y="1282"/>
                  </a:lnTo>
                  <a:lnTo>
                    <a:pt x="2378" y="1282"/>
                  </a:lnTo>
                  <a:lnTo>
                    <a:pt x="2378" y="1282"/>
                  </a:lnTo>
                  <a:lnTo>
                    <a:pt x="2378" y="1282"/>
                  </a:lnTo>
                  <a:lnTo>
                    <a:pt x="2379" y="1282"/>
                  </a:lnTo>
                  <a:lnTo>
                    <a:pt x="2379" y="1282"/>
                  </a:lnTo>
                  <a:lnTo>
                    <a:pt x="2379" y="1282"/>
                  </a:lnTo>
                  <a:lnTo>
                    <a:pt x="2380" y="1282"/>
                  </a:lnTo>
                  <a:lnTo>
                    <a:pt x="2380" y="1282"/>
                  </a:lnTo>
                  <a:lnTo>
                    <a:pt x="2380" y="1282"/>
                  </a:lnTo>
                  <a:lnTo>
                    <a:pt x="2381" y="1282"/>
                  </a:lnTo>
                  <a:lnTo>
                    <a:pt x="2381" y="1282"/>
                  </a:lnTo>
                  <a:lnTo>
                    <a:pt x="2381" y="1282"/>
                  </a:lnTo>
                  <a:lnTo>
                    <a:pt x="2382" y="1282"/>
                  </a:lnTo>
                  <a:lnTo>
                    <a:pt x="2382" y="1282"/>
                  </a:lnTo>
                  <a:lnTo>
                    <a:pt x="2382" y="1282"/>
                  </a:lnTo>
                  <a:lnTo>
                    <a:pt x="2383" y="1282"/>
                  </a:lnTo>
                  <a:lnTo>
                    <a:pt x="2383" y="1282"/>
                  </a:lnTo>
                  <a:lnTo>
                    <a:pt x="2383" y="1282"/>
                  </a:lnTo>
                  <a:lnTo>
                    <a:pt x="2383" y="1282"/>
                  </a:lnTo>
                  <a:lnTo>
                    <a:pt x="2384" y="1282"/>
                  </a:lnTo>
                  <a:lnTo>
                    <a:pt x="2384" y="1282"/>
                  </a:lnTo>
                  <a:lnTo>
                    <a:pt x="2384" y="1282"/>
                  </a:lnTo>
                  <a:lnTo>
                    <a:pt x="2385" y="1282"/>
                  </a:lnTo>
                  <a:lnTo>
                    <a:pt x="2385" y="1282"/>
                  </a:lnTo>
                  <a:lnTo>
                    <a:pt x="2385" y="1282"/>
                  </a:lnTo>
                  <a:lnTo>
                    <a:pt x="2386" y="1282"/>
                  </a:lnTo>
                  <a:lnTo>
                    <a:pt x="2386" y="1282"/>
                  </a:lnTo>
                  <a:lnTo>
                    <a:pt x="2386" y="1282"/>
                  </a:lnTo>
                  <a:lnTo>
                    <a:pt x="2387" y="1282"/>
                  </a:lnTo>
                  <a:lnTo>
                    <a:pt x="2387" y="1282"/>
                  </a:lnTo>
                  <a:lnTo>
                    <a:pt x="2387" y="1282"/>
                  </a:lnTo>
                  <a:lnTo>
                    <a:pt x="2387" y="1282"/>
                  </a:lnTo>
                  <a:lnTo>
                    <a:pt x="2388" y="1282"/>
                  </a:lnTo>
                  <a:lnTo>
                    <a:pt x="2388" y="1282"/>
                  </a:lnTo>
                  <a:lnTo>
                    <a:pt x="2388" y="1282"/>
                  </a:lnTo>
                  <a:lnTo>
                    <a:pt x="2388" y="1282"/>
                  </a:lnTo>
                  <a:lnTo>
                    <a:pt x="2389" y="1282"/>
                  </a:lnTo>
                  <a:lnTo>
                    <a:pt x="2389" y="1282"/>
                  </a:lnTo>
                  <a:lnTo>
                    <a:pt x="2390" y="1282"/>
                  </a:lnTo>
                  <a:lnTo>
                    <a:pt x="2390" y="1282"/>
                  </a:lnTo>
                  <a:lnTo>
                    <a:pt x="2390" y="1282"/>
                  </a:lnTo>
                  <a:lnTo>
                    <a:pt x="2391" y="1282"/>
                  </a:lnTo>
                  <a:lnTo>
                    <a:pt x="2391" y="1282"/>
                  </a:lnTo>
                  <a:lnTo>
                    <a:pt x="2391" y="1282"/>
                  </a:lnTo>
                  <a:lnTo>
                    <a:pt x="2392" y="1282"/>
                  </a:lnTo>
                  <a:lnTo>
                    <a:pt x="2392" y="1282"/>
                  </a:lnTo>
                  <a:lnTo>
                    <a:pt x="2392" y="1282"/>
                  </a:lnTo>
                  <a:lnTo>
                    <a:pt x="2392" y="1282"/>
                  </a:lnTo>
                  <a:lnTo>
                    <a:pt x="2393" y="1282"/>
                  </a:lnTo>
                  <a:lnTo>
                    <a:pt x="2393" y="1282"/>
                  </a:lnTo>
                  <a:lnTo>
                    <a:pt x="2393" y="1282"/>
                  </a:lnTo>
                  <a:lnTo>
                    <a:pt x="2394" y="1282"/>
                  </a:lnTo>
                  <a:lnTo>
                    <a:pt x="2394" y="1282"/>
                  </a:lnTo>
                  <a:lnTo>
                    <a:pt x="2394" y="1282"/>
                  </a:lnTo>
                  <a:lnTo>
                    <a:pt x="2395" y="1282"/>
                  </a:lnTo>
                  <a:lnTo>
                    <a:pt x="2395" y="1282"/>
                  </a:lnTo>
                  <a:lnTo>
                    <a:pt x="2395" y="1282"/>
                  </a:lnTo>
                  <a:lnTo>
                    <a:pt x="2396" y="1282"/>
                  </a:lnTo>
                  <a:lnTo>
                    <a:pt x="2396" y="1282"/>
                  </a:lnTo>
                  <a:lnTo>
                    <a:pt x="2396" y="1282"/>
                  </a:lnTo>
                  <a:lnTo>
                    <a:pt x="2397" y="1282"/>
                  </a:lnTo>
                  <a:lnTo>
                    <a:pt x="2397" y="1282"/>
                  </a:lnTo>
                  <a:lnTo>
                    <a:pt x="2397" y="1282"/>
                  </a:lnTo>
                  <a:lnTo>
                    <a:pt x="2397" y="1282"/>
                  </a:lnTo>
                  <a:lnTo>
                    <a:pt x="2398" y="1282"/>
                  </a:lnTo>
                  <a:lnTo>
                    <a:pt x="2398" y="1282"/>
                  </a:lnTo>
                  <a:lnTo>
                    <a:pt x="2398" y="1282"/>
                  </a:lnTo>
                  <a:lnTo>
                    <a:pt x="2399" y="1282"/>
                  </a:lnTo>
                  <a:lnTo>
                    <a:pt x="2399" y="1282"/>
                  </a:lnTo>
                  <a:lnTo>
                    <a:pt x="2399" y="1282"/>
                  </a:lnTo>
                  <a:lnTo>
                    <a:pt x="2400" y="1282"/>
                  </a:lnTo>
                  <a:lnTo>
                    <a:pt x="2400" y="1282"/>
                  </a:lnTo>
                  <a:lnTo>
                    <a:pt x="2400" y="1282"/>
                  </a:lnTo>
                  <a:lnTo>
                    <a:pt x="2401" y="1282"/>
                  </a:lnTo>
                  <a:lnTo>
                    <a:pt x="2401" y="1282"/>
                  </a:lnTo>
                  <a:lnTo>
                    <a:pt x="2401" y="1282"/>
                  </a:lnTo>
                  <a:lnTo>
                    <a:pt x="2401" y="1282"/>
                  </a:lnTo>
                  <a:lnTo>
                    <a:pt x="2402" y="1282"/>
                  </a:lnTo>
                  <a:lnTo>
                    <a:pt x="2402" y="1282"/>
                  </a:lnTo>
                  <a:lnTo>
                    <a:pt x="2402" y="1282"/>
                  </a:lnTo>
                  <a:lnTo>
                    <a:pt x="2403" y="1282"/>
                  </a:lnTo>
                  <a:lnTo>
                    <a:pt x="2403" y="1282"/>
                  </a:lnTo>
                  <a:lnTo>
                    <a:pt x="2403" y="1282"/>
                  </a:lnTo>
                  <a:lnTo>
                    <a:pt x="2404" y="1282"/>
                  </a:lnTo>
                  <a:lnTo>
                    <a:pt x="2404" y="1282"/>
                  </a:lnTo>
                  <a:lnTo>
                    <a:pt x="2404" y="1282"/>
                  </a:lnTo>
                  <a:lnTo>
                    <a:pt x="2405" y="1282"/>
                  </a:lnTo>
                  <a:lnTo>
                    <a:pt x="2405" y="1282"/>
                  </a:lnTo>
                  <a:lnTo>
                    <a:pt x="2405" y="1282"/>
                  </a:lnTo>
                  <a:lnTo>
                    <a:pt x="2406" y="1282"/>
                  </a:lnTo>
                  <a:lnTo>
                    <a:pt x="2406" y="1282"/>
                  </a:lnTo>
                  <a:lnTo>
                    <a:pt x="2406" y="1282"/>
                  </a:lnTo>
                  <a:lnTo>
                    <a:pt x="2406" y="1282"/>
                  </a:lnTo>
                  <a:lnTo>
                    <a:pt x="2407" y="1282"/>
                  </a:lnTo>
                  <a:lnTo>
                    <a:pt x="2407" y="1282"/>
                  </a:lnTo>
                  <a:lnTo>
                    <a:pt x="2407" y="1282"/>
                  </a:lnTo>
                  <a:lnTo>
                    <a:pt x="2408" y="1282"/>
                  </a:lnTo>
                  <a:lnTo>
                    <a:pt x="2408" y="1282"/>
                  </a:lnTo>
                  <a:lnTo>
                    <a:pt x="2408" y="1282"/>
                  </a:lnTo>
                  <a:lnTo>
                    <a:pt x="2409" y="1282"/>
                  </a:lnTo>
                  <a:lnTo>
                    <a:pt x="2409" y="1282"/>
                  </a:lnTo>
                  <a:lnTo>
                    <a:pt x="2409" y="1282"/>
                  </a:lnTo>
                  <a:lnTo>
                    <a:pt x="2410" y="1282"/>
                  </a:lnTo>
                  <a:lnTo>
                    <a:pt x="2410" y="1282"/>
                  </a:lnTo>
                  <a:lnTo>
                    <a:pt x="2410" y="1282"/>
                  </a:lnTo>
                  <a:lnTo>
                    <a:pt x="2411" y="1282"/>
                  </a:lnTo>
                  <a:lnTo>
                    <a:pt x="2411" y="1282"/>
                  </a:lnTo>
                  <a:lnTo>
                    <a:pt x="2411" y="1282"/>
                  </a:lnTo>
                  <a:lnTo>
                    <a:pt x="2411" y="1282"/>
                  </a:lnTo>
                  <a:lnTo>
                    <a:pt x="2412" y="1282"/>
                  </a:lnTo>
                  <a:lnTo>
                    <a:pt x="2412" y="1282"/>
                  </a:lnTo>
                  <a:lnTo>
                    <a:pt x="2412" y="1282"/>
                  </a:lnTo>
                  <a:lnTo>
                    <a:pt x="2413" y="1282"/>
                  </a:lnTo>
                  <a:lnTo>
                    <a:pt x="2413" y="1282"/>
                  </a:lnTo>
                  <a:lnTo>
                    <a:pt x="2413" y="1282"/>
                  </a:lnTo>
                  <a:lnTo>
                    <a:pt x="2414" y="1282"/>
                  </a:lnTo>
                  <a:lnTo>
                    <a:pt x="2414" y="1282"/>
                  </a:lnTo>
                  <a:lnTo>
                    <a:pt x="2414" y="1282"/>
                  </a:lnTo>
                  <a:lnTo>
                    <a:pt x="2415" y="1282"/>
                  </a:lnTo>
                  <a:lnTo>
                    <a:pt x="2415" y="1282"/>
                  </a:lnTo>
                  <a:lnTo>
                    <a:pt x="2415" y="1282"/>
                  </a:lnTo>
                  <a:lnTo>
                    <a:pt x="2415" y="1282"/>
                  </a:lnTo>
                  <a:lnTo>
                    <a:pt x="2416" y="1282"/>
                  </a:lnTo>
                  <a:lnTo>
                    <a:pt x="2416" y="1282"/>
                  </a:lnTo>
                  <a:lnTo>
                    <a:pt x="2416" y="1282"/>
                  </a:lnTo>
                  <a:lnTo>
                    <a:pt x="2417" y="1282"/>
                  </a:lnTo>
                  <a:lnTo>
                    <a:pt x="2417" y="1282"/>
                  </a:lnTo>
                  <a:lnTo>
                    <a:pt x="2417" y="1282"/>
                  </a:lnTo>
                  <a:lnTo>
                    <a:pt x="2418" y="1282"/>
                  </a:lnTo>
                  <a:lnTo>
                    <a:pt x="2418" y="1282"/>
                  </a:lnTo>
                  <a:lnTo>
                    <a:pt x="2418" y="1282"/>
                  </a:lnTo>
                  <a:lnTo>
                    <a:pt x="2419" y="1282"/>
                  </a:lnTo>
                  <a:lnTo>
                    <a:pt x="2419" y="1282"/>
                  </a:lnTo>
                  <a:lnTo>
                    <a:pt x="2419" y="1282"/>
                  </a:lnTo>
                  <a:lnTo>
                    <a:pt x="2420" y="1282"/>
                  </a:lnTo>
                  <a:lnTo>
                    <a:pt x="2420" y="1282"/>
                  </a:lnTo>
                  <a:lnTo>
                    <a:pt x="2420" y="1282"/>
                  </a:lnTo>
                  <a:lnTo>
                    <a:pt x="2420" y="1282"/>
                  </a:lnTo>
                  <a:lnTo>
                    <a:pt x="2421" y="1282"/>
                  </a:lnTo>
                  <a:lnTo>
                    <a:pt x="2421" y="1282"/>
                  </a:lnTo>
                  <a:lnTo>
                    <a:pt x="2421" y="1282"/>
                  </a:lnTo>
                  <a:lnTo>
                    <a:pt x="2422" y="1282"/>
                  </a:lnTo>
                  <a:lnTo>
                    <a:pt x="2422" y="1282"/>
                  </a:lnTo>
                  <a:lnTo>
                    <a:pt x="2422" y="1282"/>
                  </a:lnTo>
                  <a:lnTo>
                    <a:pt x="2423" y="1282"/>
                  </a:lnTo>
                  <a:lnTo>
                    <a:pt x="2423" y="1282"/>
                  </a:lnTo>
                  <a:lnTo>
                    <a:pt x="2423" y="1282"/>
                  </a:lnTo>
                  <a:lnTo>
                    <a:pt x="2424" y="1282"/>
                  </a:lnTo>
                  <a:lnTo>
                    <a:pt x="2424" y="1282"/>
                  </a:lnTo>
                  <a:lnTo>
                    <a:pt x="2424" y="1282"/>
                  </a:lnTo>
                  <a:lnTo>
                    <a:pt x="2425" y="1282"/>
                  </a:lnTo>
                  <a:lnTo>
                    <a:pt x="2425" y="1282"/>
                  </a:lnTo>
                  <a:lnTo>
                    <a:pt x="2425" y="1282"/>
                  </a:lnTo>
                  <a:lnTo>
                    <a:pt x="2425" y="1282"/>
                  </a:lnTo>
                  <a:lnTo>
                    <a:pt x="2426" y="1282"/>
                  </a:lnTo>
                  <a:lnTo>
                    <a:pt x="2426" y="1282"/>
                  </a:lnTo>
                  <a:lnTo>
                    <a:pt x="2426" y="1282"/>
                  </a:lnTo>
                  <a:lnTo>
                    <a:pt x="2427" y="1282"/>
                  </a:lnTo>
                  <a:lnTo>
                    <a:pt x="2427" y="1282"/>
                  </a:lnTo>
                  <a:lnTo>
                    <a:pt x="2427" y="1282"/>
                  </a:lnTo>
                  <a:lnTo>
                    <a:pt x="2428" y="1282"/>
                  </a:lnTo>
                  <a:lnTo>
                    <a:pt x="2428" y="1282"/>
                  </a:lnTo>
                  <a:lnTo>
                    <a:pt x="2428" y="1282"/>
                  </a:lnTo>
                  <a:lnTo>
                    <a:pt x="2429" y="1282"/>
                  </a:lnTo>
                  <a:lnTo>
                    <a:pt x="2429" y="1282"/>
                  </a:lnTo>
                  <a:lnTo>
                    <a:pt x="2429" y="1282"/>
                  </a:lnTo>
                  <a:lnTo>
                    <a:pt x="2429" y="1282"/>
                  </a:lnTo>
                  <a:lnTo>
                    <a:pt x="2430" y="1282"/>
                  </a:lnTo>
                  <a:lnTo>
                    <a:pt x="2430" y="1282"/>
                  </a:lnTo>
                  <a:lnTo>
                    <a:pt x="2430" y="1282"/>
                  </a:lnTo>
                  <a:lnTo>
                    <a:pt x="2431" y="1282"/>
                  </a:lnTo>
                  <a:lnTo>
                    <a:pt x="2431" y="1282"/>
                  </a:lnTo>
                  <a:lnTo>
                    <a:pt x="2431" y="1282"/>
                  </a:lnTo>
                  <a:lnTo>
                    <a:pt x="2432" y="1282"/>
                  </a:lnTo>
                  <a:lnTo>
                    <a:pt x="2432" y="1282"/>
                  </a:lnTo>
                  <a:lnTo>
                    <a:pt x="2432" y="1282"/>
                  </a:lnTo>
                  <a:lnTo>
                    <a:pt x="2433" y="1282"/>
                  </a:lnTo>
                  <a:lnTo>
                    <a:pt x="2433" y="1282"/>
                  </a:lnTo>
                  <a:lnTo>
                    <a:pt x="2433" y="1282"/>
                  </a:lnTo>
                  <a:lnTo>
                    <a:pt x="2434" y="1282"/>
                  </a:lnTo>
                  <a:lnTo>
                    <a:pt x="2434" y="1282"/>
                  </a:lnTo>
                  <a:lnTo>
                    <a:pt x="2434" y="1282"/>
                  </a:lnTo>
                  <a:lnTo>
                    <a:pt x="2434" y="1282"/>
                  </a:lnTo>
                  <a:lnTo>
                    <a:pt x="2435" y="1282"/>
                  </a:lnTo>
                  <a:lnTo>
                    <a:pt x="2435" y="1282"/>
                  </a:lnTo>
                  <a:lnTo>
                    <a:pt x="2435" y="1282"/>
                  </a:lnTo>
                  <a:lnTo>
                    <a:pt x="2436" y="1282"/>
                  </a:lnTo>
                  <a:lnTo>
                    <a:pt x="2436" y="1282"/>
                  </a:lnTo>
                  <a:lnTo>
                    <a:pt x="2436" y="1282"/>
                  </a:lnTo>
                  <a:lnTo>
                    <a:pt x="2437" y="1282"/>
                  </a:lnTo>
                  <a:lnTo>
                    <a:pt x="2437" y="1282"/>
                  </a:lnTo>
                  <a:lnTo>
                    <a:pt x="2437" y="1282"/>
                  </a:lnTo>
                  <a:lnTo>
                    <a:pt x="2438" y="1282"/>
                  </a:lnTo>
                  <a:lnTo>
                    <a:pt x="2438" y="1282"/>
                  </a:lnTo>
                  <a:lnTo>
                    <a:pt x="2438" y="1282"/>
                  </a:lnTo>
                  <a:lnTo>
                    <a:pt x="2439" y="1282"/>
                  </a:lnTo>
                  <a:lnTo>
                    <a:pt x="2439" y="1282"/>
                  </a:lnTo>
                  <a:lnTo>
                    <a:pt x="2439" y="1282"/>
                  </a:lnTo>
                  <a:lnTo>
                    <a:pt x="2439" y="1282"/>
                  </a:lnTo>
                  <a:lnTo>
                    <a:pt x="2439" y="1282"/>
                  </a:lnTo>
                  <a:lnTo>
                    <a:pt x="2440" y="1282"/>
                  </a:lnTo>
                  <a:lnTo>
                    <a:pt x="2440" y="1282"/>
                  </a:lnTo>
                  <a:lnTo>
                    <a:pt x="2441" y="1282"/>
                  </a:lnTo>
                  <a:lnTo>
                    <a:pt x="2441" y="1282"/>
                  </a:lnTo>
                  <a:lnTo>
                    <a:pt x="2441" y="1282"/>
                  </a:lnTo>
                  <a:lnTo>
                    <a:pt x="2442" y="1282"/>
                  </a:lnTo>
                  <a:lnTo>
                    <a:pt x="2442" y="1282"/>
                  </a:lnTo>
                  <a:lnTo>
                    <a:pt x="2442" y="1282"/>
                  </a:lnTo>
                  <a:lnTo>
                    <a:pt x="2443" y="1282"/>
                  </a:lnTo>
                  <a:lnTo>
                    <a:pt x="2443" y="1282"/>
                  </a:lnTo>
                  <a:lnTo>
                    <a:pt x="2443" y="1282"/>
                  </a:lnTo>
                  <a:lnTo>
                    <a:pt x="2443" y="1282"/>
                  </a:lnTo>
                  <a:lnTo>
                    <a:pt x="2444" y="1282"/>
                  </a:lnTo>
                  <a:lnTo>
                    <a:pt x="2444" y="1282"/>
                  </a:lnTo>
                  <a:lnTo>
                    <a:pt x="2444" y="1282"/>
                  </a:lnTo>
                  <a:lnTo>
                    <a:pt x="2445" y="1282"/>
                  </a:lnTo>
                  <a:lnTo>
                    <a:pt x="2445" y="1282"/>
                  </a:lnTo>
                  <a:lnTo>
                    <a:pt x="2445" y="1282"/>
                  </a:lnTo>
                  <a:lnTo>
                    <a:pt x="2446" y="1282"/>
                  </a:lnTo>
                  <a:lnTo>
                    <a:pt x="2446" y="1282"/>
                  </a:lnTo>
                  <a:lnTo>
                    <a:pt x="2446" y="1282"/>
                  </a:lnTo>
                  <a:lnTo>
                    <a:pt x="2447" y="1282"/>
                  </a:lnTo>
                  <a:lnTo>
                    <a:pt x="2447" y="1282"/>
                  </a:lnTo>
                  <a:lnTo>
                    <a:pt x="2447" y="1282"/>
                  </a:lnTo>
                  <a:lnTo>
                    <a:pt x="2448" y="1282"/>
                  </a:lnTo>
                  <a:lnTo>
                    <a:pt x="2448" y="1282"/>
                  </a:lnTo>
                  <a:lnTo>
                    <a:pt x="2448" y="1282"/>
                  </a:lnTo>
                  <a:lnTo>
                    <a:pt x="2448" y="1282"/>
                  </a:lnTo>
                  <a:lnTo>
                    <a:pt x="2449" y="1282"/>
                  </a:lnTo>
                  <a:lnTo>
                    <a:pt x="2449" y="1282"/>
                  </a:lnTo>
                  <a:lnTo>
                    <a:pt x="2449" y="1282"/>
                  </a:lnTo>
                  <a:lnTo>
                    <a:pt x="2450" y="1282"/>
                  </a:lnTo>
                  <a:lnTo>
                    <a:pt x="2450" y="1282"/>
                  </a:lnTo>
                  <a:lnTo>
                    <a:pt x="2450" y="1282"/>
                  </a:lnTo>
                  <a:lnTo>
                    <a:pt x="2451" y="1282"/>
                  </a:lnTo>
                  <a:lnTo>
                    <a:pt x="2451" y="1282"/>
                  </a:lnTo>
                  <a:lnTo>
                    <a:pt x="2451" y="1282"/>
                  </a:lnTo>
                  <a:lnTo>
                    <a:pt x="2452" y="1282"/>
                  </a:lnTo>
                  <a:lnTo>
                    <a:pt x="2452" y="1282"/>
                  </a:lnTo>
                  <a:lnTo>
                    <a:pt x="2452" y="1282"/>
                  </a:lnTo>
                  <a:lnTo>
                    <a:pt x="2453" y="1282"/>
                  </a:lnTo>
                  <a:lnTo>
                    <a:pt x="2453" y="1282"/>
                  </a:lnTo>
                  <a:lnTo>
                    <a:pt x="2453" y="1282"/>
                  </a:lnTo>
                  <a:lnTo>
                    <a:pt x="2453" y="1282"/>
                  </a:lnTo>
                  <a:lnTo>
                    <a:pt x="2454" y="1282"/>
                  </a:lnTo>
                  <a:lnTo>
                    <a:pt x="2454" y="1282"/>
                  </a:lnTo>
                  <a:lnTo>
                    <a:pt x="2454" y="1282"/>
                  </a:lnTo>
                  <a:lnTo>
                    <a:pt x="2455" y="1282"/>
                  </a:lnTo>
                  <a:lnTo>
                    <a:pt x="2455" y="1282"/>
                  </a:lnTo>
                  <a:lnTo>
                    <a:pt x="2455" y="1282"/>
                  </a:lnTo>
                  <a:lnTo>
                    <a:pt x="2456" y="1282"/>
                  </a:lnTo>
                  <a:lnTo>
                    <a:pt x="2456" y="1282"/>
                  </a:lnTo>
                  <a:lnTo>
                    <a:pt x="2456" y="1282"/>
                  </a:lnTo>
                  <a:lnTo>
                    <a:pt x="2457" y="1282"/>
                  </a:lnTo>
                  <a:lnTo>
                    <a:pt x="2457" y="1282"/>
                  </a:lnTo>
                  <a:lnTo>
                    <a:pt x="2457" y="1282"/>
                  </a:lnTo>
                  <a:lnTo>
                    <a:pt x="2457" y="1282"/>
                  </a:lnTo>
                  <a:lnTo>
                    <a:pt x="2458" y="1282"/>
                  </a:lnTo>
                  <a:lnTo>
                    <a:pt x="2458" y="1282"/>
                  </a:lnTo>
                  <a:lnTo>
                    <a:pt x="2458" y="1282"/>
                  </a:lnTo>
                  <a:lnTo>
                    <a:pt x="2459" y="1282"/>
                  </a:lnTo>
                  <a:lnTo>
                    <a:pt x="2459" y="1282"/>
                  </a:lnTo>
                  <a:lnTo>
                    <a:pt x="2459" y="1282"/>
                  </a:lnTo>
                  <a:lnTo>
                    <a:pt x="2460" y="1282"/>
                  </a:lnTo>
                  <a:lnTo>
                    <a:pt x="2460" y="1282"/>
                  </a:lnTo>
                  <a:lnTo>
                    <a:pt x="2460" y="1282"/>
                  </a:lnTo>
                  <a:lnTo>
                    <a:pt x="2461" y="1282"/>
                  </a:lnTo>
                  <a:lnTo>
                    <a:pt x="2461" y="1282"/>
                  </a:lnTo>
                  <a:lnTo>
                    <a:pt x="2461" y="1282"/>
                  </a:lnTo>
                  <a:lnTo>
                    <a:pt x="2462" y="1282"/>
                  </a:lnTo>
                  <a:lnTo>
                    <a:pt x="2462" y="1282"/>
                  </a:lnTo>
                  <a:lnTo>
                    <a:pt x="2462" y="1282"/>
                  </a:lnTo>
                  <a:lnTo>
                    <a:pt x="2462" y="1282"/>
                  </a:lnTo>
                  <a:lnTo>
                    <a:pt x="2463" y="1282"/>
                  </a:lnTo>
                  <a:lnTo>
                    <a:pt x="2463" y="1282"/>
                  </a:lnTo>
                  <a:lnTo>
                    <a:pt x="2463" y="1282"/>
                  </a:lnTo>
                  <a:lnTo>
                    <a:pt x="2464" y="1282"/>
                  </a:lnTo>
                  <a:lnTo>
                    <a:pt x="2464" y="1282"/>
                  </a:lnTo>
                  <a:lnTo>
                    <a:pt x="2464" y="1282"/>
                  </a:lnTo>
                  <a:lnTo>
                    <a:pt x="2465" y="1282"/>
                  </a:lnTo>
                  <a:lnTo>
                    <a:pt x="2465" y="1282"/>
                  </a:lnTo>
                  <a:lnTo>
                    <a:pt x="2465" y="1282"/>
                  </a:lnTo>
                  <a:lnTo>
                    <a:pt x="2466" y="1282"/>
                  </a:lnTo>
                  <a:lnTo>
                    <a:pt x="2466" y="1282"/>
                  </a:lnTo>
                  <a:lnTo>
                    <a:pt x="2466" y="1282"/>
                  </a:lnTo>
                  <a:lnTo>
                    <a:pt x="2466" y="1282"/>
                  </a:lnTo>
                  <a:lnTo>
                    <a:pt x="2467" y="1282"/>
                  </a:lnTo>
                  <a:lnTo>
                    <a:pt x="2467" y="1282"/>
                  </a:lnTo>
                  <a:lnTo>
                    <a:pt x="2467" y="1282"/>
                  </a:lnTo>
                  <a:lnTo>
                    <a:pt x="2468" y="1282"/>
                  </a:lnTo>
                  <a:lnTo>
                    <a:pt x="2468" y="1282"/>
                  </a:lnTo>
                  <a:lnTo>
                    <a:pt x="2468" y="1282"/>
                  </a:lnTo>
                  <a:lnTo>
                    <a:pt x="2469" y="1282"/>
                  </a:lnTo>
                  <a:lnTo>
                    <a:pt x="2469" y="1282"/>
                  </a:lnTo>
                  <a:lnTo>
                    <a:pt x="2469" y="1282"/>
                  </a:lnTo>
                  <a:lnTo>
                    <a:pt x="2470" y="1282"/>
                  </a:lnTo>
                  <a:lnTo>
                    <a:pt x="2470" y="1282"/>
                  </a:lnTo>
                  <a:lnTo>
                    <a:pt x="2470" y="1282"/>
                  </a:lnTo>
                  <a:lnTo>
                    <a:pt x="2471" y="1282"/>
                  </a:lnTo>
                  <a:lnTo>
                    <a:pt x="2471" y="1282"/>
                  </a:lnTo>
                  <a:lnTo>
                    <a:pt x="2471" y="1282"/>
                  </a:lnTo>
                  <a:lnTo>
                    <a:pt x="2471" y="1282"/>
                  </a:lnTo>
                  <a:lnTo>
                    <a:pt x="2472" y="1282"/>
                  </a:lnTo>
                  <a:lnTo>
                    <a:pt x="2472" y="1282"/>
                  </a:lnTo>
                  <a:lnTo>
                    <a:pt x="2472" y="1282"/>
                  </a:lnTo>
                  <a:lnTo>
                    <a:pt x="2473" y="1282"/>
                  </a:lnTo>
                  <a:lnTo>
                    <a:pt x="2473" y="1282"/>
                  </a:lnTo>
                  <a:lnTo>
                    <a:pt x="2473" y="1282"/>
                  </a:lnTo>
                  <a:lnTo>
                    <a:pt x="2474" y="1282"/>
                  </a:lnTo>
                  <a:lnTo>
                    <a:pt x="2474" y="1282"/>
                  </a:lnTo>
                  <a:lnTo>
                    <a:pt x="2474" y="1282"/>
                  </a:lnTo>
                  <a:lnTo>
                    <a:pt x="2475" y="1282"/>
                  </a:lnTo>
                  <a:lnTo>
                    <a:pt x="2475" y="1282"/>
                  </a:lnTo>
                  <a:lnTo>
                    <a:pt x="2475" y="1282"/>
                  </a:lnTo>
                  <a:lnTo>
                    <a:pt x="2476" y="1282"/>
                  </a:lnTo>
                  <a:lnTo>
                    <a:pt x="2476" y="1282"/>
                  </a:lnTo>
                  <a:lnTo>
                    <a:pt x="2476" y="1282"/>
                  </a:lnTo>
                  <a:lnTo>
                    <a:pt x="2476" y="1282"/>
                  </a:lnTo>
                  <a:lnTo>
                    <a:pt x="2477" y="1282"/>
                  </a:lnTo>
                  <a:lnTo>
                    <a:pt x="2477" y="1282"/>
                  </a:lnTo>
                  <a:lnTo>
                    <a:pt x="2477" y="1282"/>
                  </a:lnTo>
                  <a:lnTo>
                    <a:pt x="2478" y="1282"/>
                  </a:lnTo>
                  <a:lnTo>
                    <a:pt x="2478" y="1282"/>
                  </a:lnTo>
                  <a:lnTo>
                    <a:pt x="2478" y="1282"/>
                  </a:lnTo>
                  <a:lnTo>
                    <a:pt x="2479" y="1282"/>
                  </a:lnTo>
                  <a:lnTo>
                    <a:pt x="2479" y="1282"/>
                  </a:lnTo>
                  <a:lnTo>
                    <a:pt x="2479" y="1282"/>
                  </a:lnTo>
                  <a:lnTo>
                    <a:pt x="2480" y="1282"/>
                  </a:lnTo>
                  <a:lnTo>
                    <a:pt x="2480" y="1282"/>
                  </a:lnTo>
                  <a:lnTo>
                    <a:pt x="2480" y="1282"/>
                  </a:lnTo>
                  <a:lnTo>
                    <a:pt x="2480" y="1282"/>
                  </a:lnTo>
                  <a:lnTo>
                    <a:pt x="2481" y="1282"/>
                  </a:lnTo>
                  <a:lnTo>
                    <a:pt x="2481" y="1282"/>
                  </a:lnTo>
                  <a:lnTo>
                    <a:pt x="2481" y="1282"/>
                  </a:lnTo>
                  <a:lnTo>
                    <a:pt x="2482" y="1282"/>
                  </a:lnTo>
                  <a:lnTo>
                    <a:pt x="2482" y="1282"/>
                  </a:lnTo>
                  <a:lnTo>
                    <a:pt x="2482" y="1282"/>
                  </a:lnTo>
                  <a:lnTo>
                    <a:pt x="2483" y="1282"/>
                  </a:lnTo>
                  <a:lnTo>
                    <a:pt x="2483" y="1282"/>
                  </a:lnTo>
                  <a:lnTo>
                    <a:pt x="2483" y="1282"/>
                  </a:lnTo>
                  <a:lnTo>
                    <a:pt x="2484" y="1282"/>
                  </a:lnTo>
                  <a:lnTo>
                    <a:pt x="2484" y="1282"/>
                  </a:lnTo>
                  <a:lnTo>
                    <a:pt x="2484" y="1282"/>
                  </a:lnTo>
                  <a:lnTo>
                    <a:pt x="2485" y="1282"/>
                  </a:lnTo>
                  <a:lnTo>
                    <a:pt x="2485" y="1282"/>
                  </a:lnTo>
                  <a:lnTo>
                    <a:pt x="2485" y="1282"/>
                  </a:lnTo>
                  <a:lnTo>
                    <a:pt x="2485" y="1282"/>
                  </a:lnTo>
                  <a:lnTo>
                    <a:pt x="2486" y="1282"/>
                  </a:lnTo>
                  <a:lnTo>
                    <a:pt x="2486" y="1282"/>
                  </a:lnTo>
                  <a:lnTo>
                    <a:pt x="2486" y="1282"/>
                  </a:lnTo>
                  <a:lnTo>
                    <a:pt x="2487" y="1282"/>
                  </a:lnTo>
                  <a:lnTo>
                    <a:pt x="2487" y="1282"/>
                  </a:lnTo>
                  <a:lnTo>
                    <a:pt x="2487" y="1282"/>
                  </a:lnTo>
                  <a:lnTo>
                    <a:pt x="2488" y="1282"/>
                  </a:lnTo>
                  <a:lnTo>
                    <a:pt x="2488" y="1282"/>
                  </a:lnTo>
                  <a:lnTo>
                    <a:pt x="2488" y="1282"/>
                  </a:lnTo>
                  <a:lnTo>
                    <a:pt x="2489" y="1282"/>
                  </a:lnTo>
                  <a:lnTo>
                    <a:pt x="2489" y="1282"/>
                  </a:lnTo>
                  <a:lnTo>
                    <a:pt x="2489" y="1282"/>
                  </a:lnTo>
                  <a:lnTo>
                    <a:pt x="2490" y="1282"/>
                  </a:lnTo>
                  <a:lnTo>
                    <a:pt x="2490" y="1282"/>
                  </a:lnTo>
                  <a:lnTo>
                    <a:pt x="2490" y="1282"/>
                  </a:lnTo>
                  <a:lnTo>
                    <a:pt x="2490" y="1282"/>
                  </a:lnTo>
                  <a:lnTo>
                    <a:pt x="2490" y="1282"/>
                  </a:lnTo>
                  <a:lnTo>
                    <a:pt x="2491" y="1282"/>
                  </a:lnTo>
                  <a:lnTo>
                    <a:pt x="2491" y="1282"/>
                  </a:lnTo>
                  <a:lnTo>
                    <a:pt x="2492" y="1282"/>
                  </a:lnTo>
                  <a:lnTo>
                    <a:pt x="2492" y="1282"/>
                  </a:lnTo>
                  <a:lnTo>
                    <a:pt x="2492" y="1282"/>
                  </a:lnTo>
                  <a:lnTo>
                    <a:pt x="2493" y="1282"/>
                  </a:lnTo>
                  <a:lnTo>
                    <a:pt x="2493" y="1282"/>
                  </a:lnTo>
                  <a:lnTo>
                    <a:pt x="2493" y="1282"/>
                  </a:lnTo>
                  <a:lnTo>
                    <a:pt x="2494" y="1282"/>
                  </a:lnTo>
                  <a:lnTo>
                    <a:pt x="2494" y="1282"/>
                  </a:lnTo>
                  <a:lnTo>
                    <a:pt x="2494" y="1282"/>
                  </a:lnTo>
                  <a:lnTo>
                    <a:pt x="2494" y="1282"/>
                  </a:lnTo>
                  <a:lnTo>
                    <a:pt x="2495" y="1282"/>
                  </a:lnTo>
                  <a:lnTo>
                    <a:pt x="2495" y="1282"/>
                  </a:lnTo>
                  <a:lnTo>
                    <a:pt x="2495" y="1282"/>
                  </a:lnTo>
                  <a:lnTo>
                    <a:pt x="2496" y="1282"/>
                  </a:lnTo>
                  <a:lnTo>
                    <a:pt x="2496" y="1282"/>
                  </a:lnTo>
                  <a:lnTo>
                    <a:pt x="2496" y="1282"/>
                  </a:lnTo>
                  <a:lnTo>
                    <a:pt x="2497" y="1282"/>
                  </a:lnTo>
                  <a:lnTo>
                    <a:pt x="2497" y="1282"/>
                  </a:lnTo>
                  <a:lnTo>
                    <a:pt x="2497" y="1282"/>
                  </a:lnTo>
                  <a:lnTo>
                    <a:pt x="2498" y="1282"/>
                  </a:lnTo>
                  <a:lnTo>
                    <a:pt x="2498" y="1282"/>
                  </a:lnTo>
                  <a:lnTo>
                    <a:pt x="2498" y="1282"/>
                  </a:lnTo>
                  <a:lnTo>
                    <a:pt x="2499" y="1282"/>
                  </a:lnTo>
                  <a:lnTo>
                    <a:pt x="2499" y="1282"/>
                  </a:lnTo>
                  <a:lnTo>
                    <a:pt x="2499" y="1282"/>
                  </a:lnTo>
                  <a:lnTo>
                    <a:pt x="2499" y="1282"/>
                  </a:lnTo>
                  <a:lnTo>
                    <a:pt x="2500" y="1282"/>
                  </a:lnTo>
                  <a:lnTo>
                    <a:pt x="2500" y="1282"/>
                  </a:lnTo>
                  <a:lnTo>
                    <a:pt x="2500" y="1282"/>
                  </a:lnTo>
                  <a:lnTo>
                    <a:pt x="2501" y="1282"/>
                  </a:lnTo>
                  <a:lnTo>
                    <a:pt x="2501" y="1282"/>
                  </a:lnTo>
                  <a:lnTo>
                    <a:pt x="2501" y="1282"/>
                  </a:lnTo>
                  <a:lnTo>
                    <a:pt x="2502" y="1282"/>
                  </a:lnTo>
                  <a:lnTo>
                    <a:pt x="2502" y="1282"/>
                  </a:lnTo>
                  <a:lnTo>
                    <a:pt x="2502" y="1282"/>
                  </a:lnTo>
                  <a:lnTo>
                    <a:pt x="2503" y="1282"/>
                  </a:lnTo>
                  <a:lnTo>
                    <a:pt x="2503" y="1282"/>
                  </a:lnTo>
                  <a:lnTo>
                    <a:pt x="2503" y="1282"/>
                  </a:lnTo>
                  <a:lnTo>
                    <a:pt x="2504" y="1282"/>
                  </a:lnTo>
                  <a:lnTo>
                    <a:pt x="2504" y="1282"/>
                  </a:lnTo>
                  <a:lnTo>
                    <a:pt x="2504" y="1282"/>
                  </a:lnTo>
                  <a:lnTo>
                    <a:pt x="2504" y="1282"/>
                  </a:lnTo>
                  <a:lnTo>
                    <a:pt x="2505" y="1282"/>
                  </a:lnTo>
                  <a:lnTo>
                    <a:pt x="2505" y="1282"/>
                  </a:lnTo>
                  <a:lnTo>
                    <a:pt x="2505" y="1282"/>
                  </a:lnTo>
                  <a:lnTo>
                    <a:pt x="2506" y="1282"/>
                  </a:lnTo>
                  <a:lnTo>
                    <a:pt x="2506" y="1282"/>
                  </a:lnTo>
                  <a:lnTo>
                    <a:pt x="2506" y="1282"/>
                  </a:lnTo>
                  <a:lnTo>
                    <a:pt x="2507" y="1282"/>
                  </a:lnTo>
                  <a:lnTo>
                    <a:pt x="2507" y="1282"/>
                  </a:lnTo>
                  <a:lnTo>
                    <a:pt x="2507" y="1282"/>
                  </a:lnTo>
                  <a:lnTo>
                    <a:pt x="2508" y="1282"/>
                  </a:lnTo>
                  <a:lnTo>
                    <a:pt x="2508" y="1282"/>
                  </a:lnTo>
                  <a:lnTo>
                    <a:pt x="2508" y="1282"/>
                  </a:lnTo>
                  <a:lnTo>
                    <a:pt x="2508" y="1282"/>
                  </a:lnTo>
                  <a:lnTo>
                    <a:pt x="2509" y="1282"/>
                  </a:lnTo>
                  <a:lnTo>
                    <a:pt x="2509" y="1282"/>
                  </a:lnTo>
                  <a:lnTo>
                    <a:pt x="2509" y="1282"/>
                  </a:lnTo>
                  <a:lnTo>
                    <a:pt x="2510" y="1282"/>
                  </a:lnTo>
                  <a:lnTo>
                    <a:pt x="2510" y="1282"/>
                  </a:lnTo>
                  <a:lnTo>
                    <a:pt x="2510" y="1282"/>
                  </a:lnTo>
                  <a:lnTo>
                    <a:pt x="2511" y="1282"/>
                  </a:lnTo>
                  <a:lnTo>
                    <a:pt x="2511" y="1282"/>
                  </a:lnTo>
                  <a:lnTo>
                    <a:pt x="2511" y="1282"/>
                  </a:lnTo>
                  <a:lnTo>
                    <a:pt x="2512" y="1282"/>
                  </a:lnTo>
                  <a:lnTo>
                    <a:pt x="2512" y="1282"/>
                  </a:lnTo>
                  <a:lnTo>
                    <a:pt x="2512" y="1282"/>
                  </a:lnTo>
                  <a:lnTo>
                    <a:pt x="2513" y="1282"/>
                  </a:lnTo>
                  <a:lnTo>
                    <a:pt x="2513" y="1282"/>
                  </a:lnTo>
                  <a:lnTo>
                    <a:pt x="2513" y="1282"/>
                  </a:lnTo>
                  <a:lnTo>
                    <a:pt x="2513" y="1282"/>
                  </a:lnTo>
                  <a:lnTo>
                    <a:pt x="2514" y="1282"/>
                  </a:lnTo>
                  <a:lnTo>
                    <a:pt x="2514" y="1282"/>
                  </a:lnTo>
                  <a:lnTo>
                    <a:pt x="2514" y="1282"/>
                  </a:lnTo>
                  <a:lnTo>
                    <a:pt x="2515" y="1282"/>
                  </a:lnTo>
                  <a:lnTo>
                    <a:pt x="2515" y="1282"/>
                  </a:lnTo>
                  <a:lnTo>
                    <a:pt x="2515" y="1282"/>
                  </a:lnTo>
                  <a:lnTo>
                    <a:pt x="2516" y="1282"/>
                  </a:lnTo>
                  <a:lnTo>
                    <a:pt x="2516" y="1282"/>
                  </a:lnTo>
                  <a:lnTo>
                    <a:pt x="2516" y="1282"/>
                  </a:lnTo>
                  <a:lnTo>
                    <a:pt x="2517" y="1282"/>
                  </a:lnTo>
                  <a:lnTo>
                    <a:pt x="2517" y="1282"/>
                  </a:lnTo>
                  <a:lnTo>
                    <a:pt x="2517" y="1282"/>
                  </a:lnTo>
                  <a:lnTo>
                    <a:pt x="2518" y="1282"/>
                  </a:lnTo>
                  <a:lnTo>
                    <a:pt x="2518" y="1282"/>
                  </a:lnTo>
                  <a:lnTo>
                    <a:pt x="2518" y="1282"/>
                  </a:lnTo>
                  <a:lnTo>
                    <a:pt x="2518" y="1282"/>
                  </a:lnTo>
                  <a:lnTo>
                    <a:pt x="2519" y="1282"/>
                  </a:lnTo>
                  <a:lnTo>
                    <a:pt x="2519" y="1282"/>
                  </a:lnTo>
                  <a:lnTo>
                    <a:pt x="2519" y="1282"/>
                  </a:lnTo>
                  <a:lnTo>
                    <a:pt x="2520" y="1282"/>
                  </a:lnTo>
                  <a:lnTo>
                    <a:pt x="2520" y="1282"/>
                  </a:lnTo>
                  <a:lnTo>
                    <a:pt x="2520" y="1282"/>
                  </a:lnTo>
                  <a:lnTo>
                    <a:pt x="2521" y="1282"/>
                  </a:lnTo>
                  <a:lnTo>
                    <a:pt x="2521" y="1282"/>
                  </a:lnTo>
                  <a:lnTo>
                    <a:pt x="2521" y="1282"/>
                  </a:lnTo>
                  <a:lnTo>
                    <a:pt x="2522" y="1282"/>
                  </a:lnTo>
                  <a:lnTo>
                    <a:pt x="2522" y="1282"/>
                  </a:lnTo>
                  <a:lnTo>
                    <a:pt x="2522" y="1282"/>
                  </a:lnTo>
                  <a:lnTo>
                    <a:pt x="2522" y="1282"/>
                  </a:lnTo>
                  <a:lnTo>
                    <a:pt x="2523" y="1282"/>
                  </a:lnTo>
                  <a:lnTo>
                    <a:pt x="2523" y="1282"/>
                  </a:lnTo>
                  <a:lnTo>
                    <a:pt x="2523" y="1282"/>
                  </a:lnTo>
                  <a:lnTo>
                    <a:pt x="2524" y="1282"/>
                  </a:lnTo>
                  <a:lnTo>
                    <a:pt x="2524" y="1282"/>
                  </a:lnTo>
                  <a:lnTo>
                    <a:pt x="2524" y="1282"/>
                  </a:lnTo>
                  <a:lnTo>
                    <a:pt x="2525" y="1282"/>
                  </a:lnTo>
                  <a:lnTo>
                    <a:pt x="2525" y="1282"/>
                  </a:lnTo>
                  <a:lnTo>
                    <a:pt x="2525" y="1282"/>
                  </a:lnTo>
                  <a:lnTo>
                    <a:pt x="2526" y="1282"/>
                  </a:lnTo>
                  <a:lnTo>
                    <a:pt x="2526" y="1282"/>
                  </a:lnTo>
                  <a:lnTo>
                    <a:pt x="2526" y="1282"/>
                  </a:lnTo>
                  <a:lnTo>
                    <a:pt x="2527" y="1282"/>
                  </a:lnTo>
                  <a:lnTo>
                    <a:pt x="2527" y="1282"/>
                  </a:lnTo>
                  <a:lnTo>
                    <a:pt x="2527" y="1282"/>
                  </a:lnTo>
                  <a:lnTo>
                    <a:pt x="2527" y="1282"/>
                  </a:lnTo>
                  <a:lnTo>
                    <a:pt x="2528" y="1282"/>
                  </a:lnTo>
                  <a:lnTo>
                    <a:pt x="2528" y="1282"/>
                  </a:lnTo>
                  <a:lnTo>
                    <a:pt x="2528" y="1282"/>
                  </a:lnTo>
                  <a:lnTo>
                    <a:pt x="2529" y="1282"/>
                  </a:lnTo>
                  <a:lnTo>
                    <a:pt x="2529" y="1282"/>
                  </a:lnTo>
                  <a:lnTo>
                    <a:pt x="2529" y="1282"/>
                  </a:lnTo>
                  <a:lnTo>
                    <a:pt x="2530" y="1282"/>
                  </a:lnTo>
                  <a:lnTo>
                    <a:pt x="2530" y="1282"/>
                  </a:lnTo>
                  <a:lnTo>
                    <a:pt x="2530" y="1282"/>
                  </a:lnTo>
                  <a:lnTo>
                    <a:pt x="2531" y="1282"/>
                  </a:lnTo>
                  <a:lnTo>
                    <a:pt x="2531" y="1282"/>
                  </a:lnTo>
                  <a:lnTo>
                    <a:pt x="2531" y="1282"/>
                  </a:lnTo>
                  <a:lnTo>
                    <a:pt x="2532" y="1282"/>
                  </a:lnTo>
                  <a:lnTo>
                    <a:pt x="2532" y="1282"/>
                  </a:lnTo>
                  <a:lnTo>
                    <a:pt x="2532" y="1282"/>
                  </a:lnTo>
                  <a:lnTo>
                    <a:pt x="2532" y="1282"/>
                  </a:lnTo>
                  <a:lnTo>
                    <a:pt x="2533" y="1282"/>
                  </a:lnTo>
                  <a:lnTo>
                    <a:pt x="2533" y="1282"/>
                  </a:lnTo>
                  <a:lnTo>
                    <a:pt x="2533" y="1282"/>
                  </a:lnTo>
                  <a:lnTo>
                    <a:pt x="2534" y="1282"/>
                  </a:lnTo>
                  <a:lnTo>
                    <a:pt x="2534" y="1282"/>
                  </a:lnTo>
                  <a:lnTo>
                    <a:pt x="2534" y="1282"/>
                  </a:lnTo>
                  <a:lnTo>
                    <a:pt x="2535" y="1282"/>
                  </a:lnTo>
                  <a:lnTo>
                    <a:pt x="2535" y="1282"/>
                  </a:lnTo>
                  <a:lnTo>
                    <a:pt x="2535" y="1282"/>
                  </a:lnTo>
                  <a:lnTo>
                    <a:pt x="2536" y="1282"/>
                  </a:lnTo>
                  <a:lnTo>
                    <a:pt x="2536" y="1282"/>
                  </a:lnTo>
                  <a:lnTo>
                    <a:pt x="2536" y="1282"/>
                  </a:lnTo>
                  <a:lnTo>
                    <a:pt x="2536" y="1282"/>
                  </a:lnTo>
                  <a:lnTo>
                    <a:pt x="2537" y="1282"/>
                  </a:lnTo>
                  <a:lnTo>
                    <a:pt x="2537" y="1282"/>
                  </a:lnTo>
                  <a:lnTo>
                    <a:pt x="2537" y="1282"/>
                  </a:lnTo>
                  <a:lnTo>
                    <a:pt x="2538" y="1282"/>
                  </a:lnTo>
                  <a:lnTo>
                    <a:pt x="2538" y="1282"/>
                  </a:lnTo>
                  <a:lnTo>
                    <a:pt x="2538" y="1282"/>
                  </a:lnTo>
                  <a:lnTo>
                    <a:pt x="2539" y="1282"/>
                  </a:lnTo>
                  <a:lnTo>
                    <a:pt x="2539" y="1282"/>
                  </a:lnTo>
                  <a:lnTo>
                    <a:pt x="2539" y="1282"/>
                  </a:lnTo>
                  <a:lnTo>
                    <a:pt x="2540" y="1282"/>
                  </a:lnTo>
                  <a:lnTo>
                    <a:pt x="2540" y="1282"/>
                  </a:lnTo>
                  <a:lnTo>
                    <a:pt x="2540" y="1282"/>
                  </a:lnTo>
                  <a:lnTo>
                    <a:pt x="2541" y="1282"/>
                  </a:lnTo>
                  <a:lnTo>
                    <a:pt x="2541" y="1282"/>
                  </a:lnTo>
                  <a:lnTo>
                    <a:pt x="2541" y="1282"/>
                  </a:lnTo>
                  <a:lnTo>
                    <a:pt x="2541" y="1282"/>
                  </a:lnTo>
                  <a:lnTo>
                    <a:pt x="2541" y="1282"/>
                  </a:lnTo>
                  <a:lnTo>
                    <a:pt x="2542" y="1282"/>
                  </a:lnTo>
                  <a:lnTo>
                    <a:pt x="2542" y="1282"/>
                  </a:lnTo>
                  <a:lnTo>
                    <a:pt x="2543" y="1282"/>
                  </a:lnTo>
                  <a:lnTo>
                    <a:pt x="2543" y="1282"/>
                  </a:lnTo>
                  <a:lnTo>
                    <a:pt x="2543" y="1282"/>
                  </a:lnTo>
                  <a:lnTo>
                    <a:pt x="2544" y="1282"/>
                  </a:lnTo>
                  <a:lnTo>
                    <a:pt x="2544" y="1282"/>
                  </a:lnTo>
                  <a:lnTo>
                    <a:pt x="2544" y="1282"/>
                  </a:lnTo>
                  <a:lnTo>
                    <a:pt x="2545" y="1282"/>
                  </a:lnTo>
                  <a:lnTo>
                    <a:pt x="2545" y="1282"/>
                  </a:lnTo>
                  <a:lnTo>
                    <a:pt x="2545" y="1282"/>
                  </a:lnTo>
                  <a:lnTo>
                    <a:pt x="2546" y="1282"/>
                  </a:lnTo>
                  <a:lnTo>
                    <a:pt x="2546" y="1282"/>
                  </a:lnTo>
                  <a:lnTo>
                    <a:pt x="2546" y="1282"/>
                  </a:lnTo>
                  <a:lnTo>
                    <a:pt x="2546" y="1282"/>
                  </a:lnTo>
                  <a:lnTo>
                    <a:pt x="2547" y="1282"/>
                  </a:lnTo>
                  <a:lnTo>
                    <a:pt x="2547" y="1282"/>
                  </a:lnTo>
                  <a:lnTo>
                    <a:pt x="2547" y="1282"/>
                  </a:lnTo>
                  <a:lnTo>
                    <a:pt x="2548" y="1282"/>
                  </a:lnTo>
                  <a:lnTo>
                    <a:pt x="2548" y="1282"/>
                  </a:lnTo>
                  <a:lnTo>
                    <a:pt x="2548" y="1282"/>
                  </a:lnTo>
                  <a:lnTo>
                    <a:pt x="2549" y="1282"/>
                  </a:lnTo>
                  <a:lnTo>
                    <a:pt x="2549" y="1282"/>
                  </a:lnTo>
                  <a:lnTo>
                    <a:pt x="2549" y="1282"/>
                  </a:lnTo>
                  <a:lnTo>
                    <a:pt x="2550" y="1282"/>
                  </a:lnTo>
                  <a:lnTo>
                    <a:pt x="2550" y="1282"/>
                  </a:lnTo>
                  <a:lnTo>
                    <a:pt x="2550" y="1282"/>
                  </a:lnTo>
                  <a:lnTo>
                    <a:pt x="2550" y="1282"/>
                  </a:lnTo>
                  <a:lnTo>
                    <a:pt x="2551" y="1282"/>
                  </a:lnTo>
                  <a:lnTo>
                    <a:pt x="2551" y="1282"/>
                  </a:lnTo>
                  <a:lnTo>
                    <a:pt x="2551" y="1282"/>
                  </a:lnTo>
                  <a:lnTo>
                    <a:pt x="2552" y="1282"/>
                  </a:lnTo>
                  <a:lnTo>
                    <a:pt x="2552" y="1282"/>
                  </a:lnTo>
                  <a:lnTo>
                    <a:pt x="2552" y="1282"/>
                  </a:lnTo>
                  <a:lnTo>
                    <a:pt x="2553" y="1282"/>
                  </a:lnTo>
                  <a:lnTo>
                    <a:pt x="2553" y="1282"/>
                  </a:lnTo>
                  <a:lnTo>
                    <a:pt x="2553" y="1282"/>
                  </a:lnTo>
                  <a:lnTo>
                    <a:pt x="2554" y="1282"/>
                  </a:lnTo>
                  <a:lnTo>
                    <a:pt x="2554" y="1282"/>
                  </a:lnTo>
                  <a:lnTo>
                    <a:pt x="2554" y="1282"/>
                  </a:lnTo>
                  <a:lnTo>
                    <a:pt x="2555" y="1282"/>
                  </a:lnTo>
                  <a:lnTo>
                    <a:pt x="2555" y="1282"/>
                  </a:lnTo>
                  <a:lnTo>
                    <a:pt x="2555" y="1282"/>
                  </a:lnTo>
                  <a:lnTo>
                    <a:pt x="2555" y="1282"/>
                  </a:lnTo>
                  <a:lnTo>
                    <a:pt x="2556" y="1282"/>
                  </a:lnTo>
                  <a:lnTo>
                    <a:pt x="2556" y="1282"/>
                  </a:lnTo>
                  <a:lnTo>
                    <a:pt x="2556" y="1282"/>
                  </a:lnTo>
                  <a:lnTo>
                    <a:pt x="2557" y="1282"/>
                  </a:lnTo>
                  <a:lnTo>
                    <a:pt x="2557" y="1282"/>
                  </a:lnTo>
                  <a:lnTo>
                    <a:pt x="2557" y="1282"/>
                  </a:lnTo>
                  <a:lnTo>
                    <a:pt x="2558" y="1282"/>
                  </a:lnTo>
                  <a:lnTo>
                    <a:pt x="2558" y="1282"/>
                  </a:lnTo>
                  <a:lnTo>
                    <a:pt x="2558" y="1282"/>
                  </a:lnTo>
                  <a:lnTo>
                    <a:pt x="2559" y="1282"/>
                  </a:lnTo>
                  <a:lnTo>
                    <a:pt x="2559" y="1282"/>
                  </a:lnTo>
                  <a:lnTo>
                    <a:pt x="2559" y="1282"/>
                  </a:lnTo>
                  <a:lnTo>
                    <a:pt x="2560" y="1282"/>
                  </a:lnTo>
                  <a:lnTo>
                    <a:pt x="2560" y="1282"/>
                  </a:lnTo>
                  <a:lnTo>
                    <a:pt x="2560" y="1282"/>
                  </a:lnTo>
                  <a:lnTo>
                    <a:pt x="2560" y="1282"/>
                  </a:lnTo>
                  <a:lnTo>
                    <a:pt x="2561" y="1282"/>
                  </a:lnTo>
                  <a:lnTo>
                    <a:pt x="2561" y="1282"/>
                  </a:lnTo>
                  <a:lnTo>
                    <a:pt x="2561" y="1282"/>
                  </a:lnTo>
                  <a:lnTo>
                    <a:pt x="2562" y="1282"/>
                  </a:lnTo>
                  <a:lnTo>
                    <a:pt x="2562" y="1282"/>
                  </a:lnTo>
                  <a:lnTo>
                    <a:pt x="2562" y="1282"/>
                  </a:lnTo>
                  <a:lnTo>
                    <a:pt x="2563" y="1282"/>
                  </a:lnTo>
                  <a:lnTo>
                    <a:pt x="2563" y="1282"/>
                  </a:lnTo>
                  <a:lnTo>
                    <a:pt x="2563" y="1282"/>
                  </a:lnTo>
                  <a:lnTo>
                    <a:pt x="2564" y="1282"/>
                  </a:lnTo>
                  <a:lnTo>
                    <a:pt x="2564" y="1282"/>
                  </a:lnTo>
                  <a:lnTo>
                    <a:pt x="2564" y="1282"/>
                  </a:lnTo>
                  <a:lnTo>
                    <a:pt x="2564" y="1282"/>
                  </a:lnTo>
                  <a:lnTo>
                    <a:pt x="2565" y="1282"/>
                  </a:lnTo>
                  <a:lnTo>
                    <a:pt x="2565" y="1282"/>
                  </a:lnTo>
                  <a:lnTo>
                    <a:pt x="2565" y="1282"/>
                  </a:lnTo>
                  <a:lnTo>
                    <a:pt x="2566" y="1282"/>
                  </a:lnTo>
                  <a:lnTo>
                    <a:pt x="2566" y="1282"/>
                  </a:lnTo>
                  <a:lnTo>
                    <a:pt x="2566" y="1282"/>
                  </a:lnTo>
                  <a:lnTo>
                    <a:pt x="2567" y="1282"/>
                  </a:lnTo>
                  <a:lnTo>
                    <a:pt x="2567" y="1282"/>
                  </a:lnTo>
                  <a:lnTo>
                    <a:pt x="2567" y="1282"/>
                  </a:lnTo>
                  <a:lnTo>
                    <a:pt x="2568" y="1282"/>
                  </a:lnTo>
                  <a:lnTo>
                    <a:pt x="2568" y="1282"/>
                  </a:lnTo>
                  <a:lnTo>
                    <a:pt x="2568" y="1282"/>
                  </a:lnTo>
                  <a:lnTo>
                    <a:pt x="2569" y="1282"/>
                  </a:lnTo>
                  <a:lnTo>
                    <a:pt x="2569" y="1282"/>
                  </a:lnTo>
                  <a:lnTo>
                    <a:pt x="2569" y="1282"/>
                  </a:lnTo>
                  <a:lnTo>
                    <a:pt x="2569" y="1282"/>
                  </a:lnTo>
                  <a:lnTo>
                    <a:pt x="2570" y="1282"/>
                  </a:lnTo>
                  <a:lnTo>
                    <a:pt x="2570" y="1282"/>
                  </a:lnTo>
                  <a:lnTo>
                    <a:pt x="2570" y="1282"/>
                  </a:lnTo>
                  <a:lnTo>
                    <a:pt x="2571" y="1282"/>
                  </a:lnTo>
                  <a:lnTo>
                    <a:pt x="2571" y="1282"/>
                  </a:lnTo>
                  <a:lnTo>
                    <a:pt x="2571" y="1282"/>
                  </a:lnTo>
                  <a:lnTo>
                    <a:pt x="2572" y="1282"/>
                  </a:lnTo>
                  <a:lnTo>
                    <a:pt x="2572" y="1282"/>
                  </a:lnTo>
                  <a:lnTo>
                    <a:pt x="2572" y="1282"/>
                  </a:lnTo>
                  <a:lnTo>
                    <a:pt x="2573" y="1282"/>
                  </a:lnTo>
                  <a:lnTo>
                    <a:pt x="2573" y="1282"/>
                  </a:lnTo>
                  <a:lnTo>
                    <a:pt x="2573" y="1282"/>
                  </a:lnTo>
                  <a:lnTo>
                    <a:pt x="2574" y="1282"/>
                  </a:lnTo>
                  <a:lnTo>
                    <a:pt x="2574" y="1282"/>
                  </a:lnTo>
                  <a:lnTo>
                    <a:pt x="2574" y="1282"/>
                  </a:lnTo>
                  <a:lnTo>
                    <a:pt x="2574" y="1282"/>
                  </a:lnTo>
                  <a:lnTo>
                    <a:pt x="2575" y="1282"/>
                  </a:lnTo>
                  <a:lnTo>
                    <a:pt x="2575" y="1282"/>
                  </a:lnTo>
                  <a:lnTo>
                    <a:pt x="2575" y="1282"/>
                  </a:lnTo>
                  <a:lnTo>
                    <a:pt x="2576" y="1282"/>
                  </a:lnTo>
                  <a:lnTo>
                    <a:pt x="2576" y="1282"/>
                  </a:lnTo>
                  <a:lnTo>
                    <a:pt x="2576" y="1282"/>
                  </a:lnTo>
                  <a:lnTo>
                    <a:pt x="2577" y="1282"/>
                  </a:lnTo>
                  <a:lnTo>
                    <a:pt x="2577" y="1282"/>
                  </a:lnTo>
                  <a:lnTo>
                    <a:pt x="2577" y="1282"/>
                  </a:lnTo>
                  <a:lnTo>
                    <a:pt x="2578" y="1282"/>
                  </a:lnTo>
                  <a:lnTo>
                    <a:pt x="2578" y="1282"/>
                  </a:lnTo>
                  <a:lnTo>
                    <a:pt x="2578" y="1282"/>
                  </a:lnTo>
                  <a:lnTo>
                    <a:pt x="2578" y="1282"/>
                  </a:lnTo>
                  <a:lnTo>
                    <a:pt x="2579" y="1282"/>
                  </a:lnTo>
                  <a:lnTo>
                    <a:pt x="2579" y="1282"/>
                  </a:lnTo>
                  <a:lnTo>
                    <a:pt x="2579" y="1282"/>
                  </a:lnTo>
                  <a:lnTo>
                    <a:pt x="2580" y="1282"/>
                  </a:lnTo>
                  <a:lnTo>
                    <a:pt x="2580" y="1282"/>
                  </a:lnTo>
                  <a:lnTo>
                    <a:pt x="2580" y="1282"/>
                  </a:lnTo>
                  <a:lnTo>
                    <a:pt x="2581" y="1282"/>
                  </a:lnTo>
                  <a:lnTo>
                    <a:pt x="2581" y="1282"/>
                  </a:lnTo>
                  <a:lnTo>
                    <a:pt x="2581" y="1282"/>
                  </a:lnTo>
                  <a:lnTo>
                    <a:pt x="2582" y="1282"/>
                  </a:lnTo>
                  <a:lnTo>
                    <a:pt x="2582" y="1282"/>
                  </a:lnTo>
                  <a:lnTo>
                    <a:pt x="2582" y="1282"/>
                  </a:lnTo>
                  <a:lnTo>
                    <a:pt x="2583" y="1282"/>
                  </a:lnTo>
                  <a:lnTo>
                    <a:pt x="2583" y="1282"/>
                  </a:lnTo>
                  <a:lnTo>
                    <a:pt x="2583" y="1282"/>
                  </a:lnTo>
                  <a:lnTo>
                    <a:pt x="2583" y="1282"/>
                  </a:lnTo>
                  <a:lnTo>
                    <a:pt x="2584" y="1282"/>
                  </a:lnTo>
                  <a:lnTo>
                    <a:pt x="2584" y="1282"/>
                  </a:lnTo>
                  <a:lnTo>
                    <a:pt x="2584" y="1282"/>
                  </a:lnTo>
                  <a:lnTo>
                    <a:pt x="2585" y="1282"/>
                  </a:lnTo>
                  <a:lnTo>
                    <a:pt x="2585" y="1282"/>
                  </a:lnTo>
                  <a:lnTo>
                    <a:pt x="2585" y="1282"/>
                  </a:lnTo>
                  <a:lnTo>
                    <a:pt x="2586" y="1282"/>
                  </a:lnTo>
                  <a:lnTo>
                    <a:pt x="2586" y="1282"/>
                  </a:lnTo>
                  <a:lnTo>
                    <a:pt x="2586" y="1282"/>
                  </a:lnTo>
                  <a:lnTo>
                    <a:pt x="2587" y="1282"/>
                  </a:lnTo>
                  <a:lnTo>
                    <a:pt x="2587" y="1282"/>
                  </a:lnTo>
                  <a:lnTo>
                    <a:pt x="2587" y="1282"/>
                  </a:lnTo>
                  <a:lnTo>
                    <a:pt x="2588" y="1282"/>
                  </a:lnTo>
                  <a:lnTo>
                    <a:pt x="2588" y="1282"/>
                  </a:lnTo>
                  <a:lnTo>
                    <a:pt x="2588" y="1282"/>
                  </a:lnTo>
                  <a:lnTo>
                    <a:pt x="2588" y="1282"/>
                  </a:lnTo>
                  <a:lnTo>
                    <a:pt x="2589" y="1282"/>
                  </a:lnTo>
                  <a:lnTo>
                    <a:pt x="2589" y="1282"/>
                  </a:lnTo>
                  <a:lnTo>
                    <a:pt x="2589" y="1282"/>
                  </a:lnTo>
                  <a:lnTo>
                    <a:pt x="2590" y="1282"/>
                  </a:lnTo>
                  <a:lnTo>
                    <a:pt x="2590" y="1282"/>
                  </a:lnTo>
                  <a:lnTo>
                    <a:pt x="2590" y="1282"/>
                  </a:lnTo>
                  <a:lnTo>
                    <a:pt x="2591" y="1282"/>
                  </a:lnTo>
                  <a:lnTo>
                    <a:pt x="2591" y="1282"/>
                  </a:lnTo>
                  <a:lnTo>
                    <a:pt x="2591" y="1282"/>
                  </a:lnTo>
                  <a:lnTo>
                    <a:pt x="2592" y="1282"/>
                  </a:lnTo>
                  <a:lnTo>
                    <a:pt x="2592" y="1282"/>
                  </a:lnTo>
                  <a:lnTo>
                    <a:pt x="2592" y="1282"/>
                  </a:lnTo>
                  <a:lnTo>
                    <a:pt x="2592" y="1282"/>
                  </a:lnTo>
                  <a:lnTo>
                    <a:pt x="2592" y="1282"/>
                  </a:lnTo>
                  <a:lnTo>
                    <a:pt x="2593" y="1282"/>
                  </a:lnTo>
                  <a:lnTo>
                    <a:pt x="2593" y="1282"/>
                  </a:lnTo>
                  <a:lnTo>
                    <a:pt x="2594" y="1282"/>
                  </a:lnTo>
                  <a:lnTo>
                    <a:pt x="2594" y="1282"/>
                  </a:lnTo>
                  <a:lnTo>
                    <a:pt x="2594" y="1282"/>
                  </a:lnTo>
                  <a:lnTo>
                    <a:pt x="2595" y="1282"/>
                  </a:lnTo>
                  <a:lnTo>
                    <a:pt x="2595" y="1282"/>
                  </a:lnTo>
                  <a:lnTo>
                    <a:pt x="2595" y="1282"/>
                  </a:lnTo>
                  <a:lnTo>
                    <a:pt x="2596" y="1282"/>
                  </a:lnTo>
                  <a:lnTo>
                    <a:pt x="2596" y="1282"/>
                  </a:lnTo>
                  <a:lnTo>
                    <a:pt x="2596" y="1282"/>
                  </a:lnTo>
                  <a:lnTo>
                    <a:pt x="2597" y="1282"/>
                  </a:lnTo>
                  <a:lnTo>
                    <a:pt x="2597" y="1282"/>
                  </a:lnTo>
                  <a:lnTo>
                    <a:pt x="2597" y="1282"/>
                  </a:lnTo>
                  <a:lnTo>
                    <a:pt x="2597" y="1282"/>
                  </a:lnTo>
                  <a:lnTo>
                    <a:pt x="2598" y="1282"/>
                  </a:lnTo>
                  <a:lnTo>
                    <a:pt x="2598" y="1282"/>
                  </a:lnTo>
                  <a:lnTo>
                    <a:pt x="2598" y="1282"/>
                  </a:lnTo>
                  <a:lnTo>
                    <a:pt x="2599" y="1282"/>
                  </a:lnTo>
                  <a:lnTo>
                    <a:pt x="2599" y="1282"/>
                  </a:lnTo>
                  <a:lnTo>
                    <a:pt x="2599" y="1282"/>
                  </a:lnTo>
                  <a:lnTo>
                    <a:pt x="2600" y="1282"/>
                  </a:lnTo>
                  <a:lnTo>
                    <a:pt x="2600" y="1282"/>
                  </a:lnTo>
                  <a:lnTo>
                    <a:pt x="2600" y="1282"/>
                  </a:lnTo>
                  <a:lnTo>
                    <a:pt x="2601" y="1282"/>
                  </a:lnTo>
                  <a:lnTo>
                    <a:pt x="2601" y="1282"/>
                  </a:lnTo>
                  <a:lnTo>
                    <a:pt x="2601" y="1282"/>
                  </a:lnTo>
                  <a:lnTo>
                    <a:pt x="2602" y="1282"/>
                  </a:lnTo>
                  <a:lnTo>
                    <a:pt x="2602" y="1282"/>
                  </a:lnTo>
                  <a:lnTo>
                    <a:pt x="2602" y="1282"/>
                  </a:lnTo>
                  <a:lnTo>
                    <a:pt x="2602" y="1282"/>
                  </a:lnTo>
                  <a:lnTo>
                    <a:pt x="2603" y="1282"/>
                  </a:lnTo>
                  <a:lnTo>
                    <a:pt x="2603" y="1282"/>
                  </a:lnTo>
                  <a:lnTo>
                    <a:pt x="2603" y="1282"/>
                  </a:lnTo>
                  <a:lnTo>
                    <a:pt x="2604" y="1282"/>
                  </a:lnTo>
                  <a:lnTo>
                    <a:pt x="2604" y="1282"/>
                  </a:lnTo>
                  <a:lnTo>
                    <a:pt x="2604" y="1282"/>
                  </a:lnTo>
                  <a:lnTo>
                    <a:pt x="2605" y="1282"/>
                  </a:lnTo>
                  <a:lnTo>
                    <a:pt x="2605" y="1282"/>
                  </a:lnTo>
                  <a:lnTo>
                    <a:pt x="2605" y="1282"/>
                  </a:lnTo>
                  <a:lnTo>
                    <a:pt x="2606" y="1282"/>
                  </a:lnTo>
                  <a:lnTo>
                    <a:pt x="2606" y="1282"/>
                  </a:lnTo>
                  <a:lnTo>
                    <a:pt x="2606" y="1282"/>
                  </a:lnTo>
                  <a:lnTo>
                    <a:pt x="2606" y="1282"/>
                  </a:lnTo>
                  <a:lnTo>
                    <a:pt x="2607" y="1282"/>
                  </a:lnTo>
                  <a:lnTo>
                    <a:pt x="2607" y="1282"/>
                  </a:lnTo>
                  <a:lnTo>
                    <a:pt x="2607" y="1282"/>
                  </a:lnTo>
                  <a:lnTo>
                    <a:pt x="2608" y="1282"/>
                  </a:lnTo>
                  <a:lnTo>
                    <a:pt x="2608" y="1282"/>
                  </a:lnTo>
                  <a:lnTo>
                    <a:pt x="2608" y="1282"/>
                  </a:lnTo>
                  <a:lnTo>
                    <a:pt x="2609" y="1282"/>
                  </a:lnTo>
                  <a:lnTo>
                    <a:pt x="2609" y="1282"/>
                  </a:lnTo>
                  <a:lnTo>
                    <a:pt x="2609" y="1282"/>
                  </a:lnTo>
                  <a:lnTo>
                    <a:pt x="2610" y="1282"/>
                  </a:lnTo>
                  <a:lnTo>
                    <a:pt x="2610" y="1282"/>
                  </a:lnTo>
                  <a:lnTo>
                    <a:pt x="2610" y="1282"/>
                  </a:lnTo>
                  <a:lnTo>
                    <a:pt x="2611" y="1282"/>
                  </a:lnTo>
                  <a:lnTo>
                    <a:pt x="2611" y="1282"/>
                  </a:lnTo>
                  <a:lnTo>
                    <a:pt x="2611" y="1282"/>
                  </a:lnTo>
                  <a:lnTo>
                    <a:pt x="2611" y="1282"/>
                  </a:lnTo>
                  <a:lnTo>
                    <a:pt x="2612" y="1282"/>
                  </a:lnTo>
                  <a:lnTo>
                    <a:pt x="2612" y="1282"/>
                  </a:lnTo>
                  <a:lnTo>
                    <a:pt x="2612" y="1282"/>
                  </a:lnTo>
                  <a:lnTo>
                    <a:pt x="2613" y="1282"/>
                  </a:lnTo>
                  <a:lnTo>
                    <a:pt x="2613" y="1282"/>
                  </a:lnTo>
                  <a:lnTo>
                    <a:pt x="2613" y="1282"/>
                  </a:lnTo>
                  <a:lnTo>
                    <a:pt x="2614" y="1282"/>
                  </a:lnTo>
                  <a:lnTo>
                    <a:pt x="2614" y="1282"/>
                  </a:lnTo>
                  <a:lnTo>
                    <a:pt x="2614" y="1282"/>
                  </a:lnTo>
                  <a:lnTo>
                    <a:pt x="2615" y="1282"/>
                  </a:lnTo>
                  <a:lnTo>
                    <a:pt x="2615" y="1282"/>
                  </a:lnTo>
                  <a:lnTo>
                    <a:pt x="2615" y="1282"/>
                  </a:lnTo>
                  <a:lnTo>
                    <a:pt x="2616" y="1282"/>
                  </a:lnTo>
                  <a:lnTo>
                    <a:pt x="2616" y="1282"/>
                  </a:lnTo>
                  <a:lnTo>
                    <a:pt x="2616" y="1282"/>
                  </a:lnTo>
                  <a:lnTo>
                    <a:pt x="2616" y="1282"/>
                  </a:lnTo>
                  <a:lnTo>
                    <a:pt x="2617" y="1282"/>
                  </a:lnTo>
                  <a:lnTo>
                    <a:pt x="2617" y="1282"/>
                  </a:lnTo>
                  <a:lnTo>
                    <a:pt x="2617" y="1282"/>
                  </a:lnTo>
                  <a:lnTo>
                    <a:pt x="2618" y="1282"/>
                  </a:lnTo>
                  <a:lnTo>
                    <a:pt x="2618" y="1282"/>
                  </a:lnTo>
                  <a:lnTo>
                    <a:pt x="2618" y="1282"/>
                  </a:lnTo>
                  <a:lnTo>
                    <a:pt x="2619" y="1282"/>
                  </a:lnTo>
                  <a:lnTo>
                    <a:pt x="2619" y="1282"/>
                  </a:lnTo>
                  <a:lnTo>
                    <a:pt x="2619" y="1282"/>
                  </a:lnTo>
                  <a:lnTo>
                    <a:pt x="2620" y="1282"/>
                  </a:lnTo>
                  <a:lnTo>
                    <a:pt x="2620" y="1282"/>
                  </a:lnTo>
                  <a:lnTo>
                    <a:pt x="2620" y="1282"/>
                  </a:lnTo>
                  <a:lnTo>
                    <a:pt x="2620" y="1282"/>
                  </a:lnTo>
                  <a:lnTo>
                    <a:pt x="2621" y="1282"/>
                  </a:lnTo>
                  <a:lnTo>
                    <a:pt x="2621" y="1282"/>
                  </a:lnTo>
                  <a:lnTo>
                    <a:pt x="2621" y="1282"/>
                  </a:lnTo>
                  <a:lnTo>
                    <a:pt x="2622" y="1282"/>
                  </a:lnTo>
                  <a:lnTo>
                    <a:pt x="2622" y="1282"/>
                  </a:lnTo>
                  <a:lnTo>
                    <a:pt x="2622" y="1282"/>
                  </a:lnTo>
                  <a:lnTo>
                    <a:pt x="2623" y="1282"/>
                  </a:lnTo>
                  <a:lnTo>
                    <a:pt x="2623" y="1282"/>
                  </a:lnTo>
                  <a:lnTo>
                    <a:pt x="2623" y="1282"/>
                  </a:lnTo>
                  <a:lnTo>
                    <a:pt x="2624" y="1282"/>
                  </a:lnTo>
                  <a:lnTo>
                    <a:pt x="2624" y="1282"/>
                  </a:lnTo>
                  <a:lnTo>
                    <a:pt x="2624" y="1282"/>
                  </a:lnTo>
                  <a:lnTo>
                    <a:pt x="2625" y="1282"/>
                  </a:lnTo>
                  <a:lnTo>
                    <a:pt x="2625" y="1282"/>
                  </a:lnTo>
                  <a:lnTo>
                    <a:pt x="2625" y="1282"/>
                  </a:lnTo>
                  <a:lnTo>
                    <a:pt x="2625" y="1282"/>
                  </a:lnTo>
                  <a:lnTo>
                    <a:pt x="2626" y="1282"/>
                  </a:lnTo>
                  <a:lnTo>
                    <a:pt x="2626" y="1282"/>
                  </a:lnTo>
                  <a:lnTo>
                    <a:pt x="2626" y="1282"/>
                  </a:lnTo>
                  <a:lnTo>
                    <a:pt x="2627" y="1282"/>
                  </a:lnTo>
                  <a:lnTo>
                    <a:pt x="2627" y="1282"/>
                  </a:lnTo>
                  <a:lnTo>
                    <a:pt x="2627" y="1282"/>
                  </a:lnTo>
                  <a:lnTo>
                    <a:pt x="2628" y="1282"/>
                  </a:lnTo>
                  <a:lnTo>
                    <a:pt x="2628" y="1282"/>
                  </a:lnTo>
                  <a:lnTo>
                    <a:pt x="2628" y="1282"/>
                  </a:lnTo>
                  <a:lnTo>
                    <a:pt x="2629" y="1282"/>
                  </a:lnTo>
                  <a:lnTo>
                    <a:pt x="2629" y="1282"/>
                  </a:lnTo>
                  <a:lnTo>
                    <a:pt x="2629" y="1282"/>
                  </a:lnTo>
                  <a:lnTo>
                    <a:pt x="2630" y="1282"/>
                  </a:lnTo>
                  <a:lnTo>
                    <a:pt x="2630" y="1282"/>
                  </a:lnTo>
                  <a:lnTo>
                    <a:pt x="2630" y="1282"/>
                  </a:lnTo>
                  <a:lnTo>
                    <a:pt x="2630" y="1282"/>
                  </a:lnTo>
                  <a:lnTo>
                    <a:pt x="2631" y="1282"/>
                  </a:lnTo>
                  <a:lnTo>
                    <a:pt x="2631" y="1282"/>
                  </a:lnTo>
                  <a:lnTo>
                    <a:pt x="2631" y="1282"/>
                  </a:lnTo>
                  <a:lnTo>
                    <a:pt x="2632" y="1282"/>
                  </a:lnTo>
                  <a:lnTo>
                    <a:pt x="2632" y="1282"/>
                  </a:lnTo>
                  <a:lnTo>
                    <a:pt x="2632" y="1282"/>
                  </a:lnTo>
                  <a:lnTo>
                    <a:pt x="2633" y="1282"/>
                  </a:lnTo>
                  <a:lnTo>
                    <a:pt x="2633" y="1282"/>
                  </a:lnTo>
                  <a:lnTo>
                    <a:pt x="2633" y="1282"/>
                  </a:lnTo>
                  <a:lnTo>
                    <a:pt x="2634" y="1282"/>
                  </a:lnTo>
                  <a:lnTo>
                    <a:pt x="2634" y="1282"/>
                  </a:lnTo>
                  <a:lnTo>
                    <a:pt x="2634" y="1282"/>
                  </a:lnTo>
                  <a:lnTo>
                    <a:pt x="2634" y="1282"/>
                  </a:lnTo>
                  <a:lnTo>
                    <a:pt x="2635" y="1282"/>
                  </a:lnTo>
                  <a:lnTo>
                    <a:pt x="2635" y="1282"/>
                  </a:lnTo>
                  <a:lnTo>
                    <a:pt x="2635" y="1282"/>
                  </a:lnTo>
                  <a:lnTo>
                    <a:pt x="2636" y="1282"/>
                  </a:lnTo>
                  <a:lnTo>
                    <a:pt x="2636" y="1282"/>
                  </a:lnTo>
                  <a:lnTo>
                    <a:pt x="2636" y="1282"/>
                  </a:lnTo>
                  <a:lnTo>
                    <a:pt x="2637" y="1282"/>
                  </a:lnTo>
                  <a:lnTo>
                    <a:pt x="2637" y="1282"/>
                  </a:lnTo>
                  <a:lnTo>
                    <a:pt x="2637" y="1282"/>
                  </a:lnTo>
                  <a:lnTo>
                    <a:pt x="2638" y="1282"/>
                  </a:lnTo>
                  <a:lnTo>
                    <a:pt x="2638" y="1282"/>
                  </a:lnTo>
                  <a:lnTo>
                    <a:pt x="2638" y="1282"/>
                  </a:lnTo>
                  <a:lnTo>
                    <a:pt x="2639" y="1282"/>
                  </a:lnTo>
                  <a:lnTo>
                    <a:pt x="2639" y="1282"/>
                  </a:lnTo>
                  <a:lnTo>
                    <a:pt x="2639" y="1282"/>
                  </a:lnTo>
                  <a:lnTo>
                    <a:pt x="2639" y="1282"/>
                  </a:lnTo>
                  <a:lnTo>
                    <a:pt x="2640" y="1282"/>
                  </a:lnTo>
                  <a:lnTo>
                    <a:pt x="2640" y="1282"/>
                  </a:lnTo>
                  <a:lnTo>
                    <a:pt x="2640" y="1282"/>
                  </a:lnTo>
                  <a:lnTo>
                    <a:pt x="2641" y="1282"/>
                  </a:lnTo>
                  <a:lnTo>
                    <a:pt x="2641" y="1282"/>
                  </a:lnTo>
                  <a:lnTo>
                    <a:pt x="2641" y="1282"/>
                  </a:lnTo>
                  <a:lnTo>
                    <a:pt x="2642" y="1282"/>
                  </a:lnTo>
                  <a:lnTo>
                    <a:pt x="2642" y="1282"/>
                  </a:lnTo>
                  <a:lnTo>
                    <a:pt x="2642" y="1282"/>
                  </a:lnTo>
                  <a:lnTo>
                    <a:pt x="2643" y="1282"/>
                  </a:lnTo>
                  <a:lnTo>
                    <a:pt x="2643" y="1282"/>
                  </a:lnTo>
                  <a:lnTo>
                    <a:pt x="2643" y="1282"/>
                  </a:lnTo>
                  <a:lnTo>
                    <a:pt x="2644" y="1282"/>
                  </a:lnTo>
                  <a:lnTo>
                    <a:pt x="2644" y="1282"/>
                  </a:lnTo>
                  <a:lnTo>
                    <a:pt x="2644" y="1282"/>
                  </a:lnTo>
                  <a:lnTo>
                    <a:pt x="2644" y="1282"/>
                  </a:lnTo>
                  <a:lnTo>
                    <a:pt x="2645" y="1282"/>
                  </a:lnTo>
                  <a:lnTo>
                    <a:pt x="2645" y="1282"/>
                  </a:lnTo>
                  <a:lnTo>
                    <a:pt x="2645" y="1282"/>
                  </a:lnTo>
                  <a:lnTo>
                    <a:pt x="2646" y="1282"/>
                  </a:lnTo>
                  <a:lnTo>
                    <a:pt x="2646" y="1282"/>
                  </a:lnTo>
                  <a:lnTo>
                    <a:pt x="2646" y="1282"/>
                  </a:lnTo>
                  <a:lnTo>
                    <a:pt x="2647" y="1282"/>
                  </a:lnTo>
                  <a:lnTo>
                    <a:pt x="2647" y="1282"/>
                  </a:lnTo>
                  <a:lnTo>
                    <a:pt x="2647" y="1282"/>
                  </a:lnTo>
                  <a:lnTo>
                    <a:pt x="2648" y="1282"/>
                  </a:lnTo>
                  <a:lnTo>
                    <a:pt x="2648" y="1282"/>
                  </a:lnTo>
                  <a:lnTo>
                    <a:pt x="2648" y="1282"/>
                  </a:lnTo>
                  <a:lnTo>
                    <a:pt x="2648" y="1282"/>
                  </a:lnTo>
                  <a:lnTo>
                    <a:pt x="2649" y="1282"/>
                  </a:lnTo>
                  <a:lnTo>
                    <a:pt x="2649" y="1282"/>
                  </a:lnTo>
                  <a:lnTo>
                    <a:pt x="2649" y="1282"/>
                  </a:lnTo>
                  <a:lnTo>
                    <a:pt x="2650" y="1282"/>
                  </a:lnTo>
                  <a:lnTo>
                    <a:pt x="2650" y="1282"/>
                  </a:lnTo>
                  <a:lnTo>
                    <a:pt x="2650" y="1282"/>
                  </a:lnTo>
                  <a:lnTo>
                    <a:pt x="2651" y="1282"/>
                  </a:lnTo>
                  <a:lnTo>
                    <a:pt x="2651" y="1282"/>
                  </a:lnTo>
                  <a:lnTo>
                    <a:pt x="2651" y="1282"/>
                  </a:lnTo>
                  <a:lnTo>
                    <a:pt x="2652" y="1282"/>
                  </a:lnTo>
                  <a:lnTo>
                    <a:pt x="2652" y="1282"/>
                  </a:lnTo>
                  <a:lnTo>
                    <a:pt x="2652" y="1282"/>
                  </a:lnTo>
                  <a:lnTo>
                    <a:pt x="2653" y="1282"/>
                  </a:lnTo>
                  <a:lnTo>
                    <a:pt x="2653" y="1282"/>
                  </a:lnTo>
                  <a:lnTo>
                    <a:pt x="2653" y="1282"/>
                  </a:lnTo>
                  <a:lnTo>
                    <a:pt x="2653" y="1282"/>
                  </a:lnTo>
                  <a:lnTo>
                    <a:pt x="2654" y="1282"/>
                  </a:lnTo>
                  <a:lnTo>
                    <a:pt x="2654" y="1282"/>
                  </a:lnTo>
                  <a:lnTo>
                    <a:pt x="2654" y="1282"/>
                  </a:lnTo>
                  <a:lnTo>
                    <a:pt x="2655" y="1282"/>
                  </a:lnTo>
                  <a:lnTo>
                    <a:pt x="2655" y="1282"/>
                  </a:lnTo>
                  <a:lnTo>
                    <a:pt x="2655" y="1282"/>
                  </a:lnTo>
                  <a:lnTo>
                    <a:pt x="2656" y="1282"/>
                  </a:lnTo>
                  <a:lnTo>
                    <a:pt x="2656" y="1282"/>
                  </a:lnTo>
                  <a:lnTo>
                    <a:pt x="2656" y="1282"/>
                  </a:lnTo>
                  <a:lnTo>
                    <a:pt x="2657" y="1282"/>
                  </a:lnTo>
                  <a:lnTo>
                    <a:pt x="2657" y="1282"/>
                  </a:lnTo>
                  <a:lnTo>
                    <a:pt x="2657" y="1282"/>
                  </a:lnTo>
                  <a:lnTo>
                    <a:pt x="2658" y="1282"/>
                  </a:lnTo>
                  <a:lnTo>
                    <a:pt x="2658" y="1282"/>
                  </a:lnTo>
                  <a:lnTo>
                    <a:pt x="2658" y="1282"/>
                  </a:lnTo>
                  <a:lnTo>
                    <a:pt x="2658" y="1282"/>
                  </a:lnTo>
                  <a:lnTo>
                    <a:pt x="2659" y="1282"/>
                  </a:lnTo>
                  <a:lnTo>
                    <a:pt x="2659" y="1282"/>
                  </a:lnTo>
                  <a:lnTo>
                    <a:pt x="2659" y="1282"/>
                  </a:lnTo>
                  <a:lnTo>
                    <a:pt x="2660" y="1282"/>
                  </a:lnTo>
                  <a:lnTo>
                    <a:pt x="2660" y="1282"/>
                  </a:lnTo>
                  <a:lnTo>
                    <a:pt x="2660" y="1282"/>
                  </a:lnTo>
                  <a:lnTo>
                    <a:pt x="2661" y="1282"/>
                  </a:lnTo>
                  <a:lnTo>
                    <a:pt x="2661" y="1282"/>
                  </a:lnTo>
                  <a:lnTo>
                    <a:pt x="2661" y="1282"/>
                  </a:lnTo>
                  <a:lnTo>
                    <a:pt x="2662" y="1282"/>
                  </a:lnTo>
                  <a:lnTo>
                    <a:pt x="2662" y="1282"/>
                  </a:lnTo>
                  <a:lnTo>
                    <a:pt x="2662" y="1282"/>
                  </a:lnTo>
                  <a:lnTo>
                    <a:pt x="2662" y="1282"/>
                  </a:lnTo>
                  <a:lnTo>
                    <a:pt x="2663" y="1282"/>
                  </a:lnTo>
                  <a:lnTo>
                    <a:pt x="2663" y="1282"/>
                  </a:lnTo>
                  <a:lnTo>
                    <a:pt x="2663" y="1282"/>
                  </a:lnTo>
                  <a:lnTo>
                    <a:pt x="2664" y="1282"/>
                  </a:lnTo>
                  <a:lnTo>
                    <a:pt x="2664" y="1282"/>
                  </a:lnTo>
                  <a:lnTo>
                    <a:pt x="2664" y="1282"/>
                  </a:lnTo>
                  <a:lnTo>
                    <a:pt x="2665" y="1282"/>
                  </a:lnTo>
                  <a:lnTo>
                    <a:pt x="2665" y="1282"/>
                  </a:lnTo>
                  <a:lnTo>
                    <a:pt x="2665" y="1282"/>
                  </a:lnTo>
                  <a:lnTo>
                    <a:pt x="2666" y="1282"/>
                  </a:lnTo>
                  <a:lnTo>
                    <a:pt x="2666" y="1282"/>
                  </a:lnTo>
                  <a:lnTo>
                    <a:pt x="2666" y="1282"/>
                  </a:lnTo>
                  <a:lnTo>
                    <a:pt x="2667" y="1282"/>
                  </a:lnTo>
                  <a:lnTo>
                    <a:pt x="2667" y="1282"/>
                  </a:lnTo>
                  <a:lnTo>
                    <a:pt x="2667" y="1282"/>
                  </a:lnTo>
                  <a:lnTo>
                    <a:pt x="2667" y="1282"/>
                  </a:lnTo>
                  <a:lnTo>
                    <a:pt x="2668" y="1282"/>
                  </a:lnTo>
                  <a:lnTo>
                    <a:pt x="2668" y="1282"/>
                  </a:lnTo>
                  <a:lnTo>
                    <a:pt x="2668" y="1282"/>
                  </a:lnTo>
                  <a:lnTo>
                    <a:pt x="2669" y="1282"/>
                  </a:lnTo>
                  <a:lnTo>
                    <a:pt x="2669" y="1282"/>
                  </a:lnTo>
                  <a:lnTo>
                    <a:pt x="2669" y="1282"/>
                  </a:lnTo>
                  <a:lnTo>
                    <a:pt x="2670" y="1282"/>
                  </a:lnTo>
                  <a:lnTo>
                    <a:pt x="2670" y="1282"/>
                  </a:lnTo>
                  <a:lnTo>
                    <a:pt x="2670" y="1282"/>
                  </a:lnTo>
                  <a:lnTo>
                    <a:pt x="2671" y="1282"/>
                  </a:lnTo>
                  <a:lnTo>
                    <a:pt x="2671" y="1282"/>
                  </a:lnTo>
                  <a:lnTo>
                    <a:pt x="2671" y="1282"/>
                  </a:lnTo>
                  <a:lnTo>
                    <a:pt x="2672" y="1282"/>
                  </a:lnTo>
                  <a:lnTo>
                    <a:pt x="2672" y="1282"/>
                  </a:lnTo>
                  <a:lnTo>
                    <a:pt x="2672" y="1282"/>
                  </a:lnTo>
                  <a:lnTo>
                    <a:pt x="2672" y="1282"/>
                  </a:lnTo>
                  <a:lnTo>
                    <a:pt x="2673" y="1282"/>
                  </a:lnTo>
                  <a:lnTo>
                    <a:pt x="2673" y="1282"/>
                  </a:lnTo>
                  <a:lnTo>
                    <a:pt x="2673" y="1282"/>
                  </a:lnTo>
                  <a:lnTo>
                    <a:pt x="2674" y="1282"/>
                  </a:lnTo>
                  <a:lnTo>
                    <a:pt x="2674" y="1282"/>
                  </a:lnTo>
                  <a:lnTo>
                    <a:pt x="2674" y="1282"/>
                  </a:lnTo>
                  <a:lnTo>
                    <a:pt x="2675" y="1282"/>
                  </a:lnTo>
                  <a:lnTo>
                    <a:pt x="2675" y="1282"/>
                  </a:lnTo>
                  <a:lnTo>
                    <a:pt x="2675" y="1282"/>
                  </a:lnTo>
                  <a:lnTo>
                    <a:pt x="2676" y="1282"/>
                  </a:lnTo>
                  <a:lnTo>
                    <a:pt x="2676" y="1282"/>
                  </a:lnTo>
                  <a:lnTo>
                    <a:pt x="2676" y="1282"/>
                  </a:lnTo>
                  <a:lnTo>
                    <a:pt x="2676" y="1282"/>
                  </a:lnTo>
                  <a:lnTo>
                    <a:pt x="2677" y="1282"/>
                  </a:lnTo>
                  <a:lnTo>
                    <a:pt x="2677" y="1282"/>
                  </a:lnTo>
                  <a:lnTo>
                    <a:pt x="2677" y="1282"/>
                  </a:lnTo>
                  <a:lnTo>
                    <a:pt x="2678" y="1282"/>
                  </a:lnTo>
                  <a:lnTo>
                    <a:pt x="2678" y="1282"/>
                  </a:lnTo>
                  <a:lnTo>
                    <a:pt x="2678" y="1282"/>
                  </a:lnTo>
                  <a:lnTo>
                    <a:pt x="2679" y="1282"/>
                  </a:lnTo>
                  <a:lnTo>
                    <a:pt x="2679" y="1282"/>
                  </a:lnTo>
                  <a:lnTo>
                    <a:pt x="2679" y="1282"/>
                  </a:lnTo>
                  <a:lnTo>
                    <a:pt x="2680" y="1282"/>
                  </a:lnTo>
                  <a:lnTo>
                    <a:pt x="2680" y="1282"/>
                  </a:lnTo>
                  <a:lnTo>
                    <a:pt x="2680" y="1282"/>
                  </a:lnTo>
                  <a:lnTo>
                    <a:pt x="2681" y="1282"/>
                  </a:lnTo>
                  <a:lnTo>
                    <a:pt x="2681" y="1282"/>
                  </a:lnTo>
                  <a:lnTo>
                    <a:pt x="2681" y="1282"/>
                  </a:lnTo>
                  <a:lnTo>
                    <a:pt x="2681" y="1282"/>
                  </a:lnTo>
                  <a:lnTo>
                    <a:pt x="2682" y="1282"/>
                  </a:lnTo>
                  <a:lnTo>
                    <a:pt x="2682" y="1282"/>
                  </a:lnTo>
                  <a:lnTo>
                    <a:pt x="2682" y="1282"/>
                  </a:lnTo>
                  <a:lnTo>
                    <a:pt x="2683" y="1282"/>
                  </a:lnTo>
                  <a:lnTo>
                    <a:pt x="2683" y="1282"/>
                  </a:lnTo>
                  <a:lnTo>
                    <a:pt x="2683" y="1282"/>
                  </a:lnTo>
                  <a:lnTo>
                    <a:pt x="2684" y="1282"/>
                  </a:lnTo>
                  <a:lnTo>
                    <a:pt x="2684" y="1282"/>
                  </a:lnTo>
                  <a:lnTo>
                    <a:pt x="2684" y="1282"/>
                  </a:lnTo>
                  <a:lnTo>
                    <a:pt x="2685" y="1282"/>
                  </a:lnTo>
                  <a:lnTo>
                    <a:pt x="2685" y="1282"/>
                  </a:lnTo>
                  <a:lnTo>
                    <a:pt x="2685" y="1282"/>
                  </a:lnTo>
                  <a:lnTo>
                    <a:pt x="2685" y="1282"/>
                  </a:lnTo>
                  <a:lnTo>
                    <a:pt x="2686" y="1282"/>
                  </a:lnTo>
                  <a:lnTo>
                    <a:pt x="2686" y="1282"/>
                  </a:lnTo>
                  <a:lnTo>
                    <a:pt x="2686" y="1282"/>
                  </a:lnTo>
                  <a:lnTo>
                    <a:pt x="2687" y="1282"/>
                  </a:lnTo>
                  <a:lnTo>
                    <a:pt x="2687" y="1282"/>
                  </a:lnTo>
                  <a:lnTo>
                    <a:pt x="2687" y="1282"/>
                  </a:lnTo>
                  <a:lnTo>
                    <a:pt x="2688" y="1282"/>
                  </a:lnTo>
                  <a:lnTo>
                    <a:pt x="2688" y="1282"/>
                  </a:lnTo>
                  <a:lnTo>
                    <a:pt x="2688" y="1282"/>
                  </a:lnTo>
                  <a:lnTo>
                    <a:pt x="2689" y="1282"/>
                  </a:lnTo>
                  <a:lnTo>
                    <a:pt x="2689" y="1282"/>
                  </a:lnTo>
                  <a:lnTo>
                    <a:pt x="2689" y="1282"/>
                  </a:lnTo>
                  <a:lnTo>
                    <a:pt x="2690" y="1282"/>
                  </a:lnTo>
                  <a:lnTo>
                    <a:pt x="2690" y="1282"/>
                  </a:lnTo>
                  <a:lnTo>
                    <a:pt x="2690" y="1282"/>
                  </a:lnTo>
                  <a:lnTo>
                    <a:pt x="2690" y="1282"/>
                  </a:lnTo>
                  <a:lnTo>
                    <a:pt x="2691" y="1282"/>
                  </a:lnTo>
                  <a:lnTo>
                    <a:pt x="2691" y="1282"/>
                  </a:lnTo>
                  <a:lnTo>
                    <a:pt x="2691" y="1282"/>
                  </a:lnTo>
                  <a:lnTo>
                    <a:pt x="2692" y="1282"/>
                  </a:lnTo>
                  <a:lnTo>
                    <a:pt x="2692" y="1282"/>
                  </a:lnTo>
                  <a:lnTo>
                    <a:pt x="2692" y="1282"/>
                  </a:lnTo>
                  <a:lnTo>
                    <a:pt x="2693" y="1282"/>
                  </a:lnTo>
                  <a:lnTo>
                    <a:pt x="2693" y="1282"/>
                  </a:lnTo>
                  <a:lnTo>
                    <a:pt x="2693" y="1282"/>
                  </a:lnTo>
                  <a:lnTo>
                    <a:pt x="2694" y="1282"/>
                  </a:lnTo>
                  <a:lnTo>
                    <a:pt x="2694" y="1282"/>
                  </a:lnTo>
                  <a:lnTo>
                    <a:pt x="2694" y="1282"/>
                  </a:lnTo>
                  <a:lnTo>
                    <a:pt x="2695" y="1282"/>
                  </a:lnTo>
                  <a:lnTo>
                    <a:pt x="2695" y="1282"/>
                  </a:lnTo>
                  <a:lnTo>
                    <a:pt x="2695" y="1282"/>
                  </a:lnTo>
                  <a:lnTo>
                    <a:pt x="2695" y="1282"/>
                  </a:lnTo>
                  <a:lnTo>
                    <a:pt x="2696" y="1282"/>
                  </a:lnTo>
                  <a:lnTo>
                    <a:pt x="2696" y="1282"/>
                  </a:lnTo>
                  <a:lnTo>
                    <a:pt x="2696" y="1282"/>
                  </a:lnTo>
                  <a:lnTo>
                    <a:pt x="2697" y="1282"/>
                  </a:lnTo>
                  <a:lnTo>
                    <a:pt x="2697" y="1282"/>
                  </a:lnTo>
                  <a:lnTo>
                    <a:pt x="2697" y="1282"/>
                  </a:lnTo>
                  <a:lnTo>
                    <a:pt x="2698" y="1282"/>
                  </a:lnTo>
                  <a:lnTo>
                    <a:pt x="2698" y="1282"/>
                  </a:lnTo>
                  <a:lnTo>
                    <a:pt x="2698" y="1282"/>
                  </a:lnTo>
                  <a:lnTo>
                    <a:pt x="2699" y="1282"/>
                  </a:lnTo>
                  <a:lnTo>
                    <a:pt x="2699" y="1282"/>
                  </a:lnTo>
                  <a:lnTo>
                    <a:pt x="2699" y="1282"/>
                  </a:lnTo>
                  <a:lnTo>
                    <a:pt x="2699" y="1282"/>
                  </a:lnTo>
                  <a:lnTo>
                    <a:pt x="2700" y="1282"/>
                  </a:lnTo>
                  <a:lnTo>
                    <a:pt x="2700" y="1282"/>
                  </a:lnTo>
                  <a:lnTo>
                    <a:pt x="2700" y="1282"/>
                  </a:lnTo>
                  <a:lnTo>
                    <a:pt x="2701" y="1282"/>
                  </a:lnTo>
                  <a:lnTo>
                    <a:pt x="2701" y="1282"/>
                  </a:lnTo>
                  <a:lnTo>
                    <a:pt x="2701" y="1282"/>
                  </a:lnTo>
                  <a:lnTo>
                    <a:pt x="2702" y="1282"/>
                  </a:lnTo>
                  <a:lnTo>
                    <a:pt x="2702" y="1282"/>
                  </a:lnTo>
                  <a:lnTo>
                    <a:pt x="2702" y="1282"/>
                  </a:lnTo>
                  <a:lnTo>
                    <a:pt x="2703" y="1282"/>
                  </a:lnTo>
                  <a:lnTo>
                    <a:pt x="2703" y="1282"/>
                  </a:lnTo>
                  <a:lnTo>
                    <a:pt x="2703" y="1282"/>
                  </a:lnTo>
                  <a:lnTo>
                    <a:pt x="2704" y="1282"/>
                  </a:lnTo>
                  <a:lnTo>
                    <a:pt x="2704" y="1282"/>
                  </a:lnTo>
                  <a:lnTo>
                    <a:pt x="2704" y="1282"/>
                  </a:lnTo>
                  <a:lnTo>
                    <a:pt x="2704" y="1282"/>
                  </a:lnTo>
                  <a:lnTo>
                    <a:pt x="2705" y="1282"/>
                  </a:lnTo>
                  <a:lnTo>
                    <a:pt x="2705" y="1282"/>
                  </a:lnTo>
                  <a:lnTo>
                    <a:pt x="2705" y="1282"/>
                  </a:lnTo>
                  <a:lnTo>
                    <a:pt x="2706" y="1282"/>
                  </a:lnTo>
                  <a:lnTo>
                    <a:pt x="2706" y="1282"/>
                  </a:lnTo>
                  <a:lnTo>
                    <a:pt x="2706" y="1282"/>
                  </a:lnTo>
                  <a:lnTo>
                    <a:pt x="2707" y="1282"/>
                  </a:lnTo>
                  <a:lnTo>
                    <a:pt x="2707" y="1282"/>
                  </a:lnTo>
                  <a:lnTo>
                    <a:pt x="2707" y="1282"/>
                  </a:lnTo>
                  <a:lnTo>
                    <a:pt x="2708" y="1282"/>
                  </a:lnTo>
                  <a:lnTo>
                    <a:pt x="2708" y="1282"/>
                  </a:lnTo>
                  <a:lnTo>
                    <a:pt x="2708" y="1282"/>
                  </a:lnTo>
                  <a:lnTo>
                    <a:pt x="2709" y="1282"/>
                  </a:lnTo>
                  <a:lnTo>
                    <a:pt x="2709" y="1282"/>
                  </a:lnTo>
                  <a:lnTo>
                    <a:pt x="2709" y="1282"/>
                  </a:lnTo>
                  <a:lnTo>
                    <a:pt x="2709" y="1282"/>
                  </a:lnTo>
                  <a:lnTo>
                    <a:pt x="2710" y="1282"/>
                  </a:lnTo>
                  <a:lnTo>
                    <a:pt x="2710" y="1282"/>
                  </a:lnTo>
                  <a:lnTo>
                    <a:pt x="2710" y="1282"/>
                  </a:lnTo>
                  <a:lnTo>
                    <a:pt x="2711" y="1282"/>
                  </a:lnTo>
                  <a:lnTo>
                    <a:pt x="2711" y="1282"/>
                  </a:lnTo>
                  <a:lnTo>
                    <a:pt x="2711" y="1282"/>
                  </a:lnTo>
                  <a:lnTo>
                    <a:pt x="2712" y="1282"/>
                  </a:lnTo>
                  <a:lnTo>
                    <a:pt x="2712" y="1282"/>
                  </a:lnTo>
                  <a:lnTo>
                    <a:pt x="2712" y="1282"/>
                  </a:lnTo>
                  <a:lnTo>
                    <a:pt x="2713" y="1282"/>
                  </a:lnTo>
                  <a:lnTo>
                    <a:pt x="2713" y="1282"/>
                  </a:lnTo>
                  <a:lnTo>
                    <a:pt x="2713" y="1282"/>
                  </a:lnTo>
                  <a:lnTo>
                    <a:pt x="2713" y="1282"/>
                  </a:lnTo>
                  <a:lnTo>
                    <a:pt x="2714" y="1282"/>
                  </a:lnTo>
                  <a:lnTo>
                    <a:pt x="2714" y="1282"/>
                  </a:lnTo>
                  <a:lnTo>
                    <a:pt x="2714" y="1282"/>
                  </a:lnTo>
                  <a:lnTo>
                    <a:pt x="2715" y="1282"/>
                  </a:lnTo>
                  <a:lnTo>
                    <a:pt x="2715" y="1282"/>
                  </a:lnTo>
                  <a:lnTo>
                    <a:pt x="2715" y="1282"/>
                  </a:lnTo>
                  <a:lnTo>
                    <a:pt x="2716" y="1282"/>
                  </a:lnTo>
                  <a:lnTo>
                    <a:pt x="2716" y="1282"/>
                  </a:lnTo>
                  <a:lnTo>
                    <a:pt x="2716" y="1282"/>
                  </a:lnTo>
                  <a:lnTo>
                    <a:pt x="2717" y="1282"/>
                  </a:lnTo>
                  <a:lnTo>
                    <a:pt x="2717" y="1282"/>
                  </a:lnTo>
                  <a:lnTo>
                    <a:pt x="2717" y="1282"/>
                  </a:lnTo>
                  <a:lnTo>
                    <a:pt x="2718" y="1282"/>
                  </a:lnTo>
                  <a:lnTo>
                    <a:pt x="2718" y="1282"/>
                  </a:lnTo>
                  <a:lnTo>
                    <a:pt x="2718" y="1282"/>
                  </a:lnTo>
                  <a:lnTo>
                    <a:pt x="2718" y="1282"/>
                  </a:lnTo>
                  <a:lnTo>
                    <a:pt x="2719" y="1282"/>
                  </a:lnTo>
                  <a:lnTo>
                    <a:pt x="2719" y="1282"/>
                  </a:lnTo>
                  <a:lnTo>
                    <a:pt x="2719" y="1282"/>
                  </a:lnTo>
                  <a:lnTo>
                    <a:pt x="2720" y="1282"/>
                  </a:lnTo>
                  <a:lnTo>
                    <a:pt x="2720" y="1282"/>
                  </a:lnTo>
                  <a:lnTo>
                    <a:pt x="2720" y="1282"/>
                  </a:lnTo>
                  <a:lnTo>
                    <a:pt x="2721" y="1282"/>
                  </a:lnTo>
                  <a:lnTo>
                    <a:pt x="2721" y="1282"/>
                  </a:lnTo>
                  <a:lnTo>
                    <a:pt x="2721" y="1282"/>
                  </a:lnTo>
                  <a:lnTo>
                    <a:pt x="2722" y="1282"/>
                  </a:lnTo>
                  <a:lnTo>
                    <a:pt x="2722" y="1282"/>
                  </a:lnTo>
                  <a:lnTo>
                    <a:pt x="2722" y="1282"/>
                  </a:lnTo>
                  <a:lnTo>
                    <a:pt x="2723" y="1282"/>
                  </a:lnTo>
                  <a:lnTo>
                    <a:pt x="2723" y="1282"/>
                  </a:lnTo>
                  <a:lnTo>
                    <a:pt x="2723" y="1282"/>
                  </a:lnTo>
                  <a:lnTo>
                    <a:pt x="2723" y="1282"/>
                  </a:lnTo>
                  <a:lnTo>
                    <a:pt x="2724" y="1282"/>
                  </a:lnTo>
                  <a:lnTo>
                    <a:pt x="2724" y="1282"/>
                  </a:lnTo>
                  <a:lnTo>
                    <a:pt x="2724" y="1282"/>
                  </a:lnTo>
                  <a:lnTo>
                    <a:pt x="2725" y="1282"/>
                  </a:lnTo>
                  <a:lnTo>
                    <a:pt x="2725" y="1282"/>
                  </a:lnTo>
                  <a:lnTo>
                    <a:pt x="2725" y="1282"/>
                  </a:lnTo>
                  <a:lnTo>
                    <a:pt x="2726" y="1282"/>
                  </a:lnTo>
                  <a:lnTo>
                    <a:pt x="2726" y="1282"/>
                  </a:lnTo>
                  <a:lnTo>
                    <a:pt x="2726" y="1282"/>
                  </a:lnTo>
                  <a:lnTo>
                    <a:pt x="2727" y="1282"/>
                  </a:lnTo>
                  <a:lnTo>
                    <a:pt x="2727" y="1282"/>
                  </a:lnTo>
                  <a:lnTo>
                    <a:pt x="2727" y="1282"/>
                  </a:lnTo>
                  <a:lnTo>
                    <a:pt x="2727" y="1282"/>
                  </a:lnTo>
                  <a:lnTo>
                    <a:pt x="2728" y="1282"/>
                  </a:lnTo>
                  <a:lnTo>
                    <a:pt x="2728" y="1282"/>
                  </a:lnTo>
                  <a:lnTo>
                    <a:pt x="2728" y="1282"/>
                  </a:lnTo>
                  <a:lnTo>
                    <a:pt x="2729" y="1282"/>
                  </a:lnTo>
                  <a:lnTo>
                    <a:pt x="2729" y="1282"/>
                  </a:lnTo>
                  <a:lnTo>
                    <a:pt x="2729" y="1282"/>
                  </a:lnTo>
                  <a:lnTo>
                    <a:pt x="2730" y="1282"/>
                  </a:lnTo>
                  <a:lnTo>
                    <a:pt x="2730" y="1282"/>
                  </a:lnTo>
                  <a:lnTo>
                    <a:pt x="2730" y="1282"/>
                  </a:lnTo>
                  <a:lnTo>
                    <a:pt x="2731" y="1282"/>
                  </a:lnTo>
                  <a:lnTo>
                    <a:pt x="2731" y="1282"/>
                  </a:lnTo>
                  <a:lnTo>
                    <a:pt x="2731" y="1282"/>
                  </a:lnTo>
                  <a:lnTo>
                    <a:pt x="2732" y="1282"/>
                  </a:lnTo>
                  <a:lnTo>
                    <a:pt x="2732" y="1282"/>
                  </a:lnTo>
                  <a:lnTo>
                    <a:pt x="2732" y="1282"/>
                  </a:lnTo>
                  <a:lnTo>
                    <a:pt x="2732" y="1282"/>
                  </a:lnTo>
                  <a:lnTo>
                    <a:pt x="2733" y="1282"/>
                  </a:lnTo>
                  <a:lnTo>
                    <a:pt x="2733" y="1282"/>
                  </a:lnTo>
                  <a:lnTo>
                    <a:pt x="2733" y="1282"/>
                  </a:lnTo>
                  <a:lnTo>
                    <a:pt x="2734" y="1282"/>
                  </a:lnTo>
                  <a:lnTo>
                    <a:pt x="2734" y="1282"/>
                  </a:lnTo>
                  <a:lnTo>
                    <a:pt x="2734" y="1282"/>
                  </a:lnTo>
                  <a:lnTo>
                    <a:pt x="2735" y="1282"/>
                  </a:lnTo>
                  <a:lnTo>
                    <a:pt x="2735" y="1282"/>
                  </a:lnTo>
                  <a:lnTo>
                    <a:pt x="2735" y="1282"/>
                  </a:lnTo>
                  <a:lnTo>
                    <a:pt x="2736" y="1282"/>
                  </a:lnTo>
                  <a:lnTo>
                    <a:pt x="2736" y="1282"/>
                  </a:lnTo>
                  <a:lnTo>
                    <a:pt x="2736" y="1282"/>
                  </a:lnTo>
                  <a:lnTo>
                    <a:pt x="2736" y="1282"/>
                  </a:lnTo>
                  <a:lnTo>
                    <a:pt x="2737" y="1282"/>
                  </a:lnTo>
                  <a:lnTo>
                    <a:pt x="2737" y="1282"/>
                  </a:lnTo>
                  <a:lnTo>
                    <a:pt x="2737" y="1282"/>
                  </a:lnTo>
                  <a:lnTo>
                    <a:pt x="2738" y="1282"/>
                  </a:lnTo>
                  <a:lnTo>
                    <a:pt x="2738" y="1282"/>
                  </a:lnTo>
                  <a:lnTo>
                    <a:pt x="2738" y="1282"/>
                  </a:lnTo>
                  <a:lnTo>
                    <a:pt x="2739" y="1282"/>
                  </a:lnTo>
                  <a:lnTo>
                    <a:pt x="2739" y="1282"/>
                  </a:lnTo>
                  <a:lnTo>
                    <a:pt x="2739" y="1282"/>
                  </a:lnTo>
                  <a:lnTo>
                    <a:pt x="2740" y="1282"/>
                  </a:lnTo>
                  <a:lnTo>
                    <a:pt x="2740" y="1282"/>
                  </a:lnTo>
                  <a:lnTo>
                    <a:pt x="2740" y="1282"/>
                  </a:lnTo>
                  <a:lnTo>
                    <a:pt x="2741" y="1282"/>
                  </a:lnTo>
                  <a:lnTo>
                    <a:pt x="2741" y="1282"/>
                  </a:lnTo>
                  <a:lnTo>
                    <a:pt x="2741" y="1282"/>
                  </a:lnTo>
                  <a:lnTo>
                    <a:pt x="2741" y="1282"/>
                  </a:lnTo>
                  <a:lnTo>
                    <a:pt x="2742" y="1282"/>
                  </a:lnTo>
                  <a:lnTo>
                    <a:pt x="2742" y="1282"/>
                  </a:lnTo>
                  <a:lnTo>
                    <a:pt x="2742" y="1282"/>
                  </a:lnTo>
                  <a:lnTo>
                    <a:pt x="2743" y="1282"/>
                  </a:lnTo>
                  <a:lnTo>
                    <a:pt x="2743" y="1282"/>
                  </a:lnTo>
                  <a:lnTo>
                    <a:pt x="2743" y="1282"/>
                  </a:lnTo>
                  <a:lnTo>
                    <a:pt x="2744" y="1282"/>
                  </a:lnTo>
                  <a:lnTo>
                    <a:pt x="2744" y="1282"/>
                  </a:lnTo>
                  <a:lnTo>
                    <a:pt x="2744" y="1282"/>
                  </a:lnTo>
                  <a:lnTo>
                    <a:pt x="2745" y="1282"/>
                  </a:lnTo>
                  <a:lnTo>
                    <a:pt x="2745" y="1282"/>
                  </a:lnTo>
                  <a:lnTo>
                    <a:pt x="2745" y="1282"/>
                  </a:lnTo>
                  <a:lnTo>
                    <a:pt x="2746" y="1282"/>
                  </a:lnTo>
                  <a:lnTo>
                    <a:pt x="2746" y="1282"/>
                  </a:lnTo>
                  <a:lnTo>
                    <a:pt x="2746" y="1282"/>
                  </a:lnTo>
                  <a:lnTo>
                    <a:pt x="2746" y="1282"/>
                  </a:lnTo>
                  <a:lnTo>
                    <a:pt x="2747" y="1282"/>
                  </a:lnTo>
                  <a:lnTo>
                    <a:pt x="2747" y="1282"/>
                  </a:lnTo>
                  <a:lnTo>
                    <a:pt x="2747" y="1282"/>
                  </a:lnTo>
                  <a:lnTo>
                    <a:pt x="2748" y="1282"/>
                  </a:lnTo>
                  <a:lnTo>
                    <a:pt x="2748" y="1282"/>
                  </a:lnTo>
                  <a:lnTo>
                    <a:pt x="2748" y="1282"/>
                  </a:lnTo>
                  <a:lnTo>
                    <a:pt x="2749" y="1282"/>
                  </a:lnTo>
                  <a:lnTo>
                    <a:pt x="2749" y="1282"/>
                  </a:lnTo>
                  <a:lnTo>
                    <a:pt x="2749" y="1282"/>
                  </a:lnTo>
                  <a:lnTo>
                    <a:pt x="2750" y="1282"/>
                  </a:lnTo>
                  <a:lnTo>
                    <a:pt x="2750" y="1282"/>
                  </a:lnTo>
                  <a:lnTo>
                    <a:pt x="2750" y="1282"/>
                  </a:lnTo>
                  <a:lnTo>
                    <a:pt x="2751" y="1282"/>
                  </a:lnTo>
                  <a:lnTo>
                    <a:pt x="2751" y="1282"/>
                  </a:lnTo>
                  <a:lnTo>
                    <a:pt x="2751" y="1282"/>
                  </a:lnTo>
                  <a:lnTo>
                    <a:pt x="2751" y="1282"/>
                  </a:lnTo>
                  <a:lnTo>
                    <a:pt x="2752" y="1282"/>
                  </a:lnTo>
                  <a:lnTo>
                    <a:pt x="2752" y="1282"/>
                  </a:lnTo>
                  <a:lnTo>
                    <a:pt x="2752" y="1282"/>
                  </a:lnTo>
                  <a:lnTo>
                    <a:pt x="2753" y="1282"/>
                  </a:lnTo>
                  <a:lnTo>
                    <a:pt x="2753" y="1282"/>
                  </a:lnTo>
                  <a:lnTo>
                    <a:pt x="2753" y="1282"/>
                  </a:lnTo>
                  <a:lnTo>
                    <a:pt x="2754" y="1282"/>
                  </a:lnTo>
                  <a:lnTo>
                    <a:pt x="2754" y="1282"/>
                  </a:lnTo>
                  <a:lnTo>
                    <a:pt x="2754" y="1282"/>
                  </a:lnTo>
                  <a:lnTo>
                    <a:pt x="2755" y="1282"/>
                  </a:lnTo>
                  <a:lnTo>
                    <a:pt x="2755" y="1282"/>
                  </a:lnTo>
                  <a:lnTo>
                    <a:pt x="2755" y="1282"/>
                  </a:lnTo>
                  <a:lnTo>
                    <a:pt x="2755" y="1282"/>
                  </a:lnTo>
                  <a:lnTo>
                    <a:pt x="2756" y="1282"/>
                  </a:lnTo>
                  <a:lnTo>
                    <a:pt x="2756" y="1282"/>
                  </a:lnTo>
                  <a:lnTo>
                    <a:pt x="2756" y="1282"/>
                  </a:lnTo>
                  <a:lnTo>
                    <a:pt x="2757" y="1282"/>
                  </a:lnTo>
                  <a:lnTo>
                    <a:pt x="2757" y="1282"/>
                  </a:lnTo>
                  <a:lnTo>
                    <a:pt x="2757" y="1282"/>
                  </a:lnTo>
                  <a:lnTo>
                    <a:pt x="2758" y="1282"/>
                  </a:lnTo>
                  <a:lnTo>
                    <a:pt x="2758" y="1282"/>
                  </a:lnTo>
                  <a:lnTo>
                    <a:pt x="2758" y="1282"/>
                  </a:lnTo>
                  <a:lnTo>
                    <a:pt x="2759" y="1282"/>
                  </a:lnTo>
                  <a:lnTo>
                    <a:pt x="2759" y="1282"/>
                  </a:lnTo>
                  <a:lnTo>
                    <a:pt x="2759" y="1282"/>
                  </a:lnTo>
                  <a:lnTo>
                    <a:pt x="2760" y="1282"/>
                  </a:lnTo>
                  <a:lnTo>
                    <a:pt x="2760" y="1282"/>
                  </a:lnTo>
                  <a:lnTo>
                    <a:pt x="2760" y="1282"/>
                  </a:lnTo>
                  <a:lnTo>
                    <a:pt x="2760" y="1282"/>
                  </a:lnTo>
                  <a:lnTo>
                    <a:pt x="2761" y="1282"/>
                  </a:lnTo>
                  <a:lnTo>
                    <a:pt x="2761" y="1282"/>
                  </a:lnTo>
                  <a:lnTo>
                    <a:pt x="2761" y="1282"/>
                  </a:lnTo>
                  <a:lnTo>
                    <a:pt x="2762" y="1282"/>
                  </a:lnTo>
                  <a:lnTo>
                    <a:pt x="2762" y="1282"/>
                  </a:lnTo>
                  <a:lnTo>
                    <a:pt x="2762" y="1282"/>
                  </a:lnTo>
                  <a:lnTo>
                    <a:pt x="2763" y="1282"/>
                  </a:lnTo>
                  <a:lnTo>
                    <a:pt x="2763" y="1282"/>
                  </a:lnTo>
                  <a:lnTo>
                    <a:pt x="2763" y="1282"/>
                  </a:lnTo>
                  <a:lnTo>
                    <a:pt x="2764" y="1282"/>
                  </a:lnTo>
                  <a:lnTo>
                    <a:pt x="2764" y="1282"/>
                  </a:lnTo>
                  <a:lnTo>
                    <a:pt x="2764" y="1282"/>
                  </a:lnTo>
                  <a:lnTo>
                    <a:pt x="2764" y="1282"/>
                  </a:lnTo>
                  <a:lnTo>
                    <a:pt x="2765" y="1282"/>
                  </a:lnTo>
                  <a:lnTo>
                    <a:pt x="2765" y="1282"/>
                  </a:lnTo>
                  <a:lnTo>
                    <a:pt x="2765" y="1282"/>
                  </a:lnTo>
                  <a:lnTo>
                    <a:pt x="2766" y="1282"/>
                  </a:lnTo>
                  <a:lnTo>
                    <a:pt x="2766" y="1282"/>
                  </a:lnTo>
                  <a:lnTo>
                    <a:pt x="2766" y="1282"/>
                  </a:lnTo>
                  <a:lnTo>
                    <a:pt x="2767" y="1282"/>
                  </a:lnTo>
                  <a:lnTo>
                    <a:pt x="2767" y="1282"/>
                  </a:lnTo>
                  <a:lnTo>
                    <a:pt x="2767" y="1282"/>
                  </a:lnTo>
                  <a:lnTo>
                    <a:pt x="2768" y="1282"/>
                  </a:lnTo>
                  <a:lnTo>
                    <a:pt x="2768" y="1282"/>
                  </a:lnTo>
                  <a:lnTo>
                    <a:pt x="2768" y="1282"/>
                  </a:lnTo>
                  <a:lnTo>
                    <a:pt x="2769" y="1282"/>
                  </a:lnTo>
                  <a:lnTo>
                    <a:pt x="2769" y="1282"/>
                  </a:lnTo>
                  <a:lnTo>
                    <a:pt x="2769" y="1282"/>
                  </a:lnTo>
                  <a:lnTo>
                    <a:pt x="2769" y="1282"/>
                  </a:lnTo>
                  <a:lnTo>
                    <a:pt x="2770" y="1282"/>
                  </a:lnTo>
                  <a:lnTo>
                    <a:pt x="2770" y="1282"/>
                  </a:lnTo>
                  <a:lnTo>
                    <a:pt x="2770" y="1282"/>
                  </a:lnTo>
                  <a:lnTo>
                    <a:pt x="2771" y="1282"/>
                  </a:lnTo>
                  <a:lnTo>
                    <a:pt x="2771" y="1282"/>
                  </a:lnTo>
                  <a:lnTo>
                    <a:pt x="2771" y="1282"/>
                  </a:lnTo>
                  <a:lnTo>
                    <a:pt x="2772" y="1282"/>
                  </a:lnTo>
                  <a:lnTo>
                    <a:pt x="2772" y="1282"/>
                  </a:lnTo>
                  <a:lnTo>
                    <a:pt x="2772" y="1282"/>
                  </a:lnTo>
                  <a:lnTo>
                    <a:pt x="2773" y="1282"/>
                  </a:lnTo>
                  <a:lnTo>
                    <a:pt x="2773" y="1282"/>
                  </a:lnTo>
                  <a:lnTo>
                    <a:pt x="2773" y="1282"/>
                  </a:lnTo>
                  <a:lnTo>
                    <a:pt x="2774" y="1282"/>
                  </a:lnTo>
                  <a:lnTo>
                    <a:pt x="2774" y="1282"/>
                  </a:lnTo>
                  <a:lnTo>
                    <a:pt x="2774" y="1282"/>
                  </a:lnTo>
                  <a:lnTo>
                    <a:pt x="2774" y="1282"/>
                  </a:lnTo>
                  <a:lnTo>
                    <a:pt x="2775" y="1282"/>
                  </a:lnTo>
                  <a:lnTo>
                    <a:pt x="2775" y="1282"/>
                  </a:lnTo>
                  <a:lnTo>
                    <a:pt x="2775" y="1282"/>
                  </a:lnTo>
                  <a:lnTo>
                    <a:pt x="2776" y="1282"/>
                  </a:lnTo>
                  <a:lnTo>
                    <a:pt x="2776" y="1282"/>
                  </a:lnTo>
                  <a:lnTo>
                    <a:pt x="2776" y="1282"/>
                  </a:lnTo>
                  <a:lnTo>
                    <a:pt x="2777" y="1282"/>
                  </a:lnTo>
                  <a:lnTo>
                    <a:pt x="2777" y="1282"/>
                  </a:lnTo>
                  <a:lnTo>
                    <a:pt x="2777" y="1282"/>
                  </a:lnTo>
                  <a:lnTo>
                    <a:pt x="2778" y="1282"/>
                  </a:lnTo>
                  <a:lnTo>
                    <a:pt x="2778" y="1282"/>
                  </a:lnTo>
                  <a:lnTo>
                    <a:pt x="2778" y="1282"/>
                  </a:lnTo>
                  <a:lnTo>
                    <a:pt x="2779" y="1282"/>
                  </a:lnTo>
                  <a:lnTo>
                    <a:pt x="2779" y="1282"/>
                  </a:lnTo>
                  <a:lnTo>
                    <a:pt x="2779" y="1282"/>
                  </a:lnTo>
                  <a:lnTo>
                    <a:pt x="2779" y="1282"/>
                  </a:lnTo>
                  <a:lnTo>
                    <a:pt x="2780" y="1282"/>
                  </a:lnTo>
                  <a:lnTo>
                    <a:pt x="2780" y="1282"/>
                  </a:lnTo>
                  <a:lnTo>
                    <a:pt x="2780" y="1282"/>
                  </a:lnTo>
                  <a:lnTo>
                    <a:pt x="2781" y="1282"/>
                  </a:lnTo>
                  <a:lnTo>
                    <a:pt x="2781" y="1282"/>
                  </a:lnTo>
                  <a:lnTo>
                    <a:pt x="2781" y="1282"/>
                  </a:lnTo>
                  <a:lnTo>
                    <a:pt x="2782" y="1282"/>
                  </a:lnTo>
                  <a:lnTo>
                    <a:pt x="2782" y="1282"/>
                  </a:lnTo>
                  <a:lnTo>
                    <a:pt x="2782" y="1282"/>
                  </a:lnTo>
                  <a:lnTo>
                    <a:pt x="2783" y="1282"/>
                  </a:lnTo>
                  <a:lnTo>
                    <a:pt x="2783" y="1282"/>
                  </a:lnTo>
                  <a:lnTo>
                    <a:pt x="2783" y="1282"/>
                  </a:lnTo>
                  <a:lnTo>
                    <a:pt x="2783" y="1282"/>
                  </a:lnTo>
                  <a:lnTo>
                    <a:pt x="2784" y="1282"/>
                  </a:lnTo>
                  <a:lnTo>
                    <a:pt x="2784" y="1282"/>
                  </a:lnTo>
                  <a:lnTo>
                    <a:pt x="2784" y="1282"/>
                  </a:lnTo>
                  <a:lnTo>
                    <a:pt x="2785" y="1282"/>
                  </a:lnTo>
                  <a:lnTo>
                    <a:pt x="2785" y="1282"/>
                  </a:lnTo>
                  <a:lnTo>
                    <a:pt x="2785" y="1282"/>
                  </a:lnTo>
                  <a:lnTo>
                    <a:pt x="2786" y="1282"/>
                  </a:lnTo>
                  <a:lnTo>
                    <a:pt x="2786" y="1282"/>
                  </a:lnTo>
                  <a:lnTo>
                    <a:pt x="2786" y="1282"/>
                  </a:lnTo>
                  <a:lnTo>
                    <a:pt x="2787" y="1282"/>
                  </a:lnTo>
                  <a:lnTo>
                    <a:pt x="2787" y="1282"/>
                  </a:lnTo>
                  <a:lnTo>
                    <a:pt x="2787" y="1282"/>
                  </a:lnTo>
                  <a:lnTo>
                    <a:pt x="2787" y="1282"/>
                  </a:lnTo>
                  <a:lnTo>
                    <a:pt x="2788" y="1282"/>
                  </a:lnTo>
                  <a:lnTo>
                    <a:pt x="2788" y="1282"/>
                  </a:lnTo>
                  <a:lnTo>
                    <a:pt x="2788" y="1282"/>
                  </a:lnTo>
                  <a:lnTo>
                    <a:pt x="2789" y="1282"/>
                  </a:lnTo>
                  <a:lnTo>
                    <a:pt x="2789" y="1282"/>
                  </a:lnTo>
                  <a:lnTo>
                    <a:pt x="2789" y="1282"/>
                  </a:lnTo>
                  <a:lnTo>
                    <a:pt x="2790" y="1282"/>
                  </a:lnTo>
                  <a:lnTo>
                    <a:pt x="2790" y="1282"/>
                  </a:lnTo>
                  <a:lnTo>
                    <a:pt x="2790" y="1282"/>
                  </a:lnTo>
                  <a:lnTo>
                    <a:pt x="2791" y="1282"/>
                  </a:lnTo>
                  <a:lnTo>
                    <a:pt x="2791" y="1282"/>
                  </a:lnTo>
                  <a:lnTo>
                    <a:pt x="2791" y="1282"/>
                  </a:lnTo>
                  <a:lnTo>
                    <a:pt x="2792" y="1282"/>
                  </a:lnTo>
                  <a:lnTo>
                    <a:pt x="2792" y="1282"/>
                  </a:lnTo>
                  <a:lnTo>
                    <a:pt x="2792" y="1282"/>
                  </a:lnTo>
                  <a:lnTo>
                    <a:pt x="2793" y="1282"/>
                  </a:lnTo>
                  <a:lnTo>
                    <a:pt x="2793" y="1282"/>
                  </a:lnTo>
                  <a:lnTo>
                    <a:pt x="2793" y="1282"/>
                  </a:lnTo>
                  <a:lnTo>
                    <a:pt x="2793" y="1282"/>
                  </a:lnTo>
                  <a:lnTo>
                    <a:pt x="2794" y="1282"/>
                  </a:lnTo>
                  <a:lnTo>
                    <a:pt x="2794" y="1282"/>
                  </a:lnTo>
                  <a:lnTo>
                    <a:pt x="2794" y="1282"/>
                  </a:lnTo>
                  <a:lnTo>
                    <a:pt x="2795" y="1282"/>
                  </a:lnTo>
                  <a:lnTo>
                    <a:pt x="2795" y="1282"/>
                  </a:lnTo>
                  <a:lnTo>
                    <a:pt x="2795" y="1282"/>
                  </a:lnTo>
                  <a:lnTo>
                    <a:pt x="2796" y="1282"/>
                  </a:lnTo>
                  <a:lnTo>
                    <a:pt x="2796" y="1282"/>
                  </a:lnTo>
                  <a:lnTo>
                    <a:pt x="2796" y="1282"/>
                  </a:lnTo>
                  <a:lnTo>
                    <a:pt x="2797" y="1282"/>
                  </a:lnTo>
                  <a:lnTo>
                    <a:pt x="2797" y="1282"/>
                  </a:lnTo>
                  <a:lnTo>
                    <a:pt x="2797" y="1282"/>
                  </a:lnTo>
                  <a:lnTo>
                    <a:pt x="2797" y="1282"/>
                  </a:lnTo>
                  <a:lnTo>
                    <a:pt x="2798" y="1282"/>
                  </a:lnTo>
                  <a:lnTo>
                    <a:pt x="2798" y="1282"/>
                  </a:lnTo>
                  <a:lnTo>
                    <a:pt x="2798" y="1282"/>
                  </a:lnTo>
                  <a:lnTo>
                    <a:pt x="2799" y="1282"/>
                  </a:lnTo>
                  <a:lnTo>
                    <a:pt x="2799" y="1282"/>
                  </a:lnTo>
                  <a:lnTo>
                    <a:pt x="2799" y="1282"/>
                  </a:lnTo>
                  <a:lnTo>
                    <a:pt x="2800" y="1282"/>
                  </a:lnTo>
                  <a:lnTo>
                    <a:pt x="2800" y="1282"/>
                  </a:lnTo>
                  <a:lnTo>
                    <a:pt x="2800" y="1282"/>
                  </a:lnTo>
                  <a:lnTo>
                    <a:pt x="2801" y="1282"/>
                  </a:lnTo>
                  <a:lnTo>
                    <a:pt x="2801" y="1282"/>
                  </a:lnTo>
                  <a:lnTo>
                    <a:pt x="2801" y="1282"/>
                  </a:lnTo>
                  <a:lnTo>
                    <a:pt x="2802" y="1282"/>
                  </a:lnTo>
                  <a:lnTo>
                    <a:pt x="2802" y="1282"/>
                  </a:lnTo>
                  <a:lnTo>
                    <a:pt x="2802" y="1282"/>
                  </a:lnTo>
                  <a:lnTo>
                    <a:pt x="2802" y="1282"/>
                  </a:lnTo>
                  <a:lnTo>
                    <a:pt x="2803" y="1282"/>
                  </a:lnTo>
                  <a:lnTo>
                    <a:pt x="2803" y="1282"/>
                  </a:lnTo>
                  <a:lnTo>
                    <a:pt x="2803" y="1282"/>
                  </a:lnTo>
                  <a:lnTo>
                    <a:pt x="2804" y="1282"/>
                  </a:lnTo>
                  <a:lnTo>
                    <a:pt x="2804" y="1282"/>
                  </a:lnTo>
                  <a:lnTo>
                    <a:pt x="2804" y="1282"/>
                  </a:lnTo>
                  <a:lnTo>
                    <a:pt x="2805" y="1282"/>
                  </a:lnTo>
                  <a:lnTo>
                    <a:pt x="2805" y="1282"/>
                  </a:lnTo>
                  <a:lnTo>
                    <a:pt x="2805" y="1282"/>
                  </a:lnTo>
                  <a:lnTo>
                    <a:pt x="2806" y="1282"/>
                  </a:lnTo>
                  <a:lnTo>
                    <a:pt x="2806" y="1282"/>
                  </a:lnTo>
                  <a:lnTo>
                    <a:pt x="2806" y="1282"/>
                  </a:lnTo>
                  <a:lnTo>
                    <a:pt x="2807" y="1282"/>
                  </a:lnTo>
                  <a:lnTo>
                    <a:pt x="2807" y="1282"/>
                  </a:lnTo>
                  <a:lnTo>
                    <a:pt x="2807" y="1282"/>
                  </a:lnTo>
                  <a:lnTo>
                    <a:pt x="2807" y="1282"/>
                  </a:lnTo>
                  <a:lnTo>
                    <a:pt x="2808" y="1282"/>
                  </a:lnTo>
                  <a:lnTo>
                    <a:pt x="2808" y="1282"/>
                  </a:lnTo>
                  <a:lnTo>
                    <a:pt x="2808" y="1282"/>
                  </a:lnTo>
                  <a:lnTo>
                    <a:pt x="2809" y="1282"/>
                  </a:lnTo>
                  <a:lnTo>
                    <a:pt x="2809" y="1282"/>
                  </a:lnTo>
                  <a:lnTo>
                    <a:pt x="2809" y="1282"/>
                  </a:lnTo>
                  <a:lnTo>
                    <a:pt x="2810" y="1282"/>
                  </a:lnTo>
                  <a:lnTo>
                    <a:pt x="2810" y="1282"/>
                  </a:lnTo>
                  <a:lnTo>
                    <a:pt x="2810" y="1282"/>
                  </a:lnTo>
                  <a:lnTo>
                    <a:pt x="2811" y="1282"/>
                  </a:lnTo>
                  <a:lnTo>
                    <a:pt x="2811" y="1282"/>
                  </a:lnTo>
                  <a:lnTo>
                    <a:pt x="2811" y="1282"/>
                  </a:lnTo>
                  <a:lnTo>
                    <a:pt x="2811" y="1282"/>
                  </a:lnTo>
                  <a:lnTo>
                    <a:pt x="2812" y="1282"/>
                  </a:lnTo>
                  <a:lnTo>
                    <a:pt x="2812" y="1282"/>
                  </a:lnTo>
                  <a:lnTo>
                    <a:pt x="2812" y="1282"/>
                  </a:lnTo>
                  <a:lnTo>
                    <a:pt x="2813" y="1282"/>
                  </a:lnTo>
                  <a:lnTo>
                    <a:pt x="2813" y="1282"/>
                  </a:lnTo>
                  <a:lnTo>
                    <a:pt x="2813" y="1282"/>
                  </a:lnTo>
                  <a:lnTo>
                    <a:pt x="2814" y="1282"/>
                  </a:lnTo>
                  <a:lnTo>
                    <a:pt x="2814" y="1282"/>
                  </a:lnTo>
                  <a:lnTo>
                    <a:pt x="2814" y="1282"/>
                  </a:lnTo>
                  <a:lnTo>
                    <a:pt x="2815" y="1282"/>
                  </a:lnTo>
                  <a:lnTo>
                    <a:pt x="2815" y="1282"/>
                  </a:lnTo>
                  <a:lnTo>
                    <a:pt x="2815" y="1282"/>
                  </a:lnTo>
                  <a:lnTo>
                    <a:pt x="2815" y="1282"/>
                  </a:lnTo>
                  <a:lnTo>
                    <a:pt x="2816" y="1282"/>
                  </a:lnTo>
                  <a:lnTo>
                    <a:pt x="2816" y="1282"/>
                  </a:lnTo>
                  <a:lnTo>
                    <a:pt x="2816" y="1282"/>
                  </a:lnTo>
                  <a:lnTo>
                    <a:pt x="2817" y="1282"/>
                  </a:lnTo>
                  <a:lnTo>
                    <a:pt x="2817" y="1282"/>
                  </a:lnTo>
                  <a:lnTo>
                    <a:pt x="2817" y="1282"/>
                  </a:lnTo>
                  <a:lnTo>
                    <a:pt x="2818" y="1282"/>
                  </a:lnTo>
                  <a:lnTo>
                    <a:pt x="2818" y="1282"/>
                  </a:lnTo>
                  <a:lnTo>
                    <a:pt x="2818" y="1282"/>
                  </a:lnTo>
                  <a:lnTo>
                    <a:pt x="2819" y="1282"/>
                  </a:lnTo>
                  <a:lnTo>
                    <a:pt x="2819" y="1282"/>
                  </a:lnTo>
                  <a:lnTo>
                    <a:pt x="2819" y="1282"/>
                  </a:lnTo>
                  <a:lnTo>
                    <a:pt x="2820" y="1282"/>
                  </a:lnTo>
                  <a:lnTo>
                    <a:pt x="2820" y="1282"/>
                  </a:lnTo>
                  <a:lnTo>
                    <a:pt x="2820" y="1282"/>
                  </a:lnTo>
                  <a:lnTo>
                    <a:pt x="2821" y="1282"/>
                  </a:lnTo>
                  <a:lnTo>
                    <a:pt x="2821" y="1282"/>
                  </a:lnTo>
                  <a:lnTo>
                    <a:pt x="2821" y="1282"/>
                  </a:lnTo>
                  <a:lnTo>
                    <a:pt x="2821" y="1282"/>
                  </a:lnTo>
                  <a:lnTo>
                    <a:pt x="2822" y="1282"/>
                  </a:lnTo>
                  <a:lnTo>
                    <a:pt x="2822" y="1282"/>
                  </a:lnTo>
                  <a:lnTo>
                    <a:pt x="2822" y="1282"/>
                  </a:lnTo>
                  <a:lnTo>
                    <a:pt x="2823" y="1282"/>
                  </a:lnTo>
                  <a:lnTo>
                    <a:pt x="2823" y="1282"/>
                  </a:lnTo>
                  <a:lnTo>
                    <a:pt x="2823" y="1282"/>
                  </a:lnTo>
                  <a:lnTo>
                    <a:pt x="2824" y="1282"/>
                  </a:lnTo>
                  <a:lnTo>
                    <a:pt x="2824" y="1282"/>
                  </a:lnTo>
                  <a:lnTo>
                    <a:pt x="2824" y="1282"/>
                  </a:lnTo>
                  <a:lnTo>
                    <a:pt x="2825" y="1282"/>
                  </a:lnTo>
                  <a:lnTo>
                    <a:pt x="2825" y="1282"/>
                  </a:lnTo>
                  <a:lnTo>
                    <a:pt x="2825" y="1282"/>
                  </a:lnTo>
                  <a:lnTo>
                    <a:pt x="2825" y="1282"/>
                  </a:lnTo>
                  <a:lnTo>
                    <a:pt x="2826" y="1282"/>
                  </a:lnTo>
                  <a:lnTo>
                    <a:pt x="2826" y="1282"/>
                  </a:lnTo>
                  <a:lnTo>
                    <a:pt x="2826" y="1282"/>
                  </a:lnTo>
                  <a:lnTo>
                    <a:pt x="2827" y="1282"/>
                  </a:lnTo>
                  <a:lnTo>
                    <a:pt x="2827" y="1282"/>
                  </a:lnTo>
                  <a:lnTo>
                    <a:pt x="2827" y="1282"/>
                  </a:lnTo>
                  <a:lnTo>
                    <a:pt x="2828" y="1282"/>
                  </a:lnTo>
                  <a:lnTo>
                    <a:pt x="2828" y="1282"/>
                  </a:lnTo>
                  <a:lnTo>
                    <a:pt x="2828" y="1282"/>
                  </a:lnTo>
                  <a:lnTo>
                    <a:pt x="2829" y="1282"/>
                  </a:lnTo>
                  <a:lnTo>
                    <a:pt x="2829" y="1282"/>
                  </a:lnTo>
                  <a:lnTo>
                    <a:pt x="2829" y="1282"/>
                  </a:lnTo>
                  <a:lnTo>
                    <a:pt x="2830" y="1282"/>
                  </a:lnTo>
                  <a:lnTo>
                    <a:pt x="2830" y="1282"/>
                  </a:lnTo>
                  <a:lnTo>
                    <a:pt x="2830" y="1282"/>
                  </a:lnTo>
                  <a:lnTo>
                    <a:pt x="2830" y="1282"/>
                  </a:lnTo>
                  <a:lnTo>
                    <a:pt x="2831" y="1282"/>
                  </a:lnTo>
                  <a:lnTo>
                    <a:pt x="2831" y="1282"/>
                  </a:lnTo>
                  <a:lnTo>
                    <a:pt x="2831" y="1282"/>
                  </a:lnTo>
                  <a:lnTo>
                    <a:pt x="2832" y="1282"/>
                  </a:lnTo>
                  <a:lnTo>
                    <a:pt x="2832" y="1282"/>
                  </a:lnTo>
                  <a:lnTo>
                    <a:pt x="2832" y="1282"/>
                  </a:lnTo>
                  <a:lnTo>
                    <a:pt x="2833" y="1282"/>
                  </a:lnTo>
                  <a:lnTo>
                    <a:pt x="2833" y="1282"/>
                  </a:lnTo>
                  <a:lnTo>
                    <a:pt x="2833" y="1282"/>
                  </a:lnTo>
                  <a:lnTo>
                    <a:pt x="2834" y="1282"/>
                  </a:lnTo>
                  <a:lnTo>
                    <a:pt x="2834" y="1282"/>
                  </a:lnTo>
                  <a:lnTo>
                    <a:pt x="2834" y="1282"/>
                  </a:lnTo>
                  <a:lnTo>
                    <a:pt x="2835" y="1282"/>
                  </a:lnTo>
                  <a:lnTo>
                    <a:pt x="2835" y="1282"/>
                  </a:lnTo>
                  <a:lnTo>
                    <a:pt x="2835" y="1282"/>
                  </a:lnTo>
                  <a:lnTo>
                    <a:pt x="2835" y="1282"/>
                  </a:lnTo>
                  <a:lnTo>
                    <a:pt x="2836" y="1282"/>
                  </a:lnTo>
                  <a:lnTo>
                    <a:pt x="2836" y="1282"/>
                  </a:lnTo>
                  <a:lnTo>
                    <a:pt x="2836" y="1282"/>
                  </a:lnTo>
                  <a:lnTo>
                    <a:pt x="2837" y="1282"/>
                  </a:lnTo>
                  <a:lnTo>
                    <a:pt x="2837" y="1282"/>
                  </a:lnTo>
                  <a:lnTo>
                    <a:pt x="2837" y="1282"/>
                  </a:lnTo>
                  <a:lnTo>
                    <a:pt x="2838" y="1282"/>
                  </a:lnTo>
                  <a:lnTo>
                    <a:pt x="2838" y="1282"/>
                  </a:lnTo>
                  <a:lnTo>
                    <a:pt x="2838" y="1282"/>
                  </a:lnTo>
                  <a:lnTo>
                    <a:pt x="2838" y="1282"/>
                  </a:lnTo>
                  <a:lnTo>
                    <a:pt x="2839" y="1282"/>
                  </a:lnTo>
                  <a:lnTo>
                    <a:pt x="2839" y="1282"/>
                  </a:lnTo>
                  <a:lnTo>
                    <a:pt x="2839" y="1282"/>
                  </a:lnTo>
                  <a:lnTo>
                    <a:pt x="2840" y="1282"/>
                  </a:lnTo>
                  <a:lnTo>
                    <a:pt x="2840" y="1282"/>
                  </a:lnTo>
                  <a:lnTo>
                    <a:pt x="2840" y="1282"/>
                  </a:lnTo>
                  <a:lnTo>
                    <a:pt x="2841" y="1282"/>
                  </a:lnTo>
                  <a:lnTo>
                    <a:pt x="2841" y="1282"/>
                  </a:lnTo>
                  <a:lnTo>
                    <a:pt x="2841" y="1282"/>
                  </a:lnTo>
                  <a:lnTo>
                    <a:pt x="2842" y="1282"/>
                  </a:lnTo>
                  <a:lnTo>
                    <a:pt x="2842" y="1282"/>
                  </a:lnTo>
                  <a:lnTo>
                    <a:pt x="2842" y="1282"/>
                  </a:lnTo>
                  <a:lnTo>
                    <a:pt x="2843" y="1282"/>
                  </a:lnTo>
                  <a:lnTo>
                    <a:pt x="2843" y="1282"/>
                  </a:lnTo>
                  <a:lnTo>
                    <a:pt x="2843" y="1282"/>
                  </a:lnTo>
                  <a:lnTo>
                    <a:pt x="2844" y="1282"/>
                  </a:lnTo>
                  <a:lnTo>
                    <a:pt x="2844" y="1282"/>
                  </a:lnTo>
                  <a:lnTo>
                    <a:pt x="2844" y="1282"/>
                  </a:lnTo>
                  <a:lnTo>
                    <a:pt x="2844" y="1282"/>
                  </a:lnTo>
                  <a:lnTo>
                    <a:pt x="2845" y="1282"/>
                  </a:lnTo>
                  <a:lnTo>
                    <a:pt x="2845" y="1282"/>
                  </a:lnTo>
                  <a:lnTo>
                    <a:pt x="2845" y="1282"/>
                  </a:lnTo>
                  <a:lnTo>
                    <a:pt x="2846" y="1282"/>
                  </a:lnTo>
                  <a:lnTo>
                    <a:pt x="2846" y="1282"/>
                  </a:lnTo>
                  <a:lnTo>
                    <a:pt x="2846" y="1282"/>
                  </a:lnTo>
                  <a:lnTo>
                    <a:pt x="2847" y="1282"/>
                  </a:lnTo>
                  <a:lnTo>
                    <a:pt x="2847" y="1282"/>
                  </a:lnTo>
                  <a:lnTo>
                    <a:pt x="2847" y="1282"/>
                  </a:lnTo>
                  <a:lnTo>
                    <a:pt x="2848" y="1282"/>
                  </a:lnTo>
                  <a:lnTo>
                    <a:pt x="2848" y="1282"/>
                  </a:lnTo>
                  <a:lnTo>
                    <a:pt x="2848" y="1282"/>
                  </a:lnTo>
                  <a:lnTo>
                    <a:pt x="2849" y="1282"/>
                  </a:lnTo>
                  <a:lnTo>
                    <a:pt x="2849" y="1282"/>
                  </a:lnTo>
                  <a:lnTo>
                    <a:pt x="2849" y="1282"/>
                  </a:lnTo>
                  <a:lnTo>
                    <a:pt x="2849" y="1282"/>
                  </a:lnTo>
                  <a:lnTo>
                    <a:pt x="2850" y="1282"/>
                  </a:lnTo>
                  <a:lnTo>
                    <a:pt x="2850" y="1282"/>
                  </a:lnTo>
                  <a:lnTo>
                    <a:pt x="2850" y="1282"/>
                  </a:lnTo>
                  <a:lnTo>
                    <a:pt x="2851" y="1282"/>
                  </a:lnTo>
                  <a:lnTo>
                    <a:pt x="2851" y="1282"/>
                  </a:lnTo>
                  <a:lnTo>
                    <a:pt x="2851" y="1282"/>
                  </a:lnTo>
                  <a:lnTo>
                    <a:pt x="2852" y="1282"/>
                  </a:lnTo>
                  <a:lnTo>
                    <a:pt x="2852" y="1282"/>
                  </a:lnTo>
                  <a:lnTo>
                    <a:pt x="2852" y="1282"/>
                  </a:lnTo>
                  <a:lnTo>
                    <a:pt x="2853" y="1282"/>
                  </a:lnTo>
                  <a:lnTo>
                    <a:pt x="2853" y="1282"/>
                  </a:lnTo>
                  <a:lnTo>
                    <a:pt x="2853" y="1282"/>
                  </a:lnTo>
                  <a:lnTo>
                    <a:pt x="2853" y="1282"/>
                  </a:lnTo>
                  <a:lnTo>
                    <a:pt x="2854" y="1282"/>
                  </a:lnTo>
                  <a:lnTo>
                    <a:pt x="2854" y="1282"/>
                  </a:lnTo>
                  <a:lnTo>
                    <a:pt x="2854" y="1282"/>
                  </a:lnTo>
                  <a:lnTo>
                    <a:pt x="2855" y="1282"/>
                  </a:lnTo>
                  <a:lnTo>
                    <a:pt x="2855" y="1282"/>
                  </a:lnTo>
                  <a:lnTo>
                    <a:pt x="2855" y="1282"/>
                  </a:lnTo>
                  <a:lnTo>
                    <a:pt x="2856" y="1282"/>
                  </a:lnTo>
                  <a:lnTo>
                    <a:pt x="2856" y="1282"/>
                  </a:lnTo>
                  <a:lnTo>
                    <a:pt x="2856" y="1282"/>
                  </a:lnTo>
                  <a:lnTo>
                    <a:pt x="2857" y="1282"/>
                  </a:lnTo>
                  <a:lnTo>
                    <a:pt x="2857" y="1282"/>
                  </a:lnTo>
                  <a:lnTo>
                    <a:pt x="2857" y="1282"/>
                  </a:lnTo>
                  <a:lnTo>
                    <a:pt x="2858" y="1282"/>
                  </a:lnTo>
                  <a:lnTo>
                    <a:pt x="2858" y="1282"/>
                  </a:lnTo>
                  <a:lnTo>
                    <a:pt x="2858" y="1282"/>
                  </a:lnTo>
                  <a:lnTo>
                    <a:pt x="2858" y="1282"/>
                  </a:lnTo>
                  <a:lnTo>
                    <a:pt x="2859" y="1282"/>
                  </a:lnTo>
                  <a:lnTo>
                    <a:pt x="2859" y="1282"/>
                  </a:lnTo>
                  <a:lnTo>
                    <a:pt x="2859" y="1282"/>
                  </a:lnTo>
                  <a:lnTo>
                    <a:pt x="2860" y="1282"/>
                  </a:lnTo>
                  <a:lnTo>
                    <a:pt x="2860" y="1282"/>
                  </a:lnTo>
                  <a:lnTo>
                    <a:pt x="2860" y="1282"/>
                  </a:lnTo>
                  <a:lnTo>
                    <a:pt x="2861" y="1282"/>
                  </a:lnTo>
                  <a:lnTo>
                    <a:pt x="2861" y="1282"/>
                  </a:lnTo>
                  <a:lnTo>
                    <a:pt x="2861" y="1282"/>
                  </a:lnTo>
                  <a:lnTo>
                    <a:pt x="2862" y="1282"/>
                  </a:lnTo>
                  <a:lnTo>
                    <a:pt x="2862" y="1282"/>
                  </a:lnTo>
                  <a:lnTo>
                    <a:pt x="2862" y="1282"/>
                  </a:lnTo>
                  <a:lnTo>
                    <a:pt x="2863" y="1282"/>
                  </a:lnTo>
                  <a:lnTo>
                    <a:pt x="2863" y="1282"/>
                  </a:lnTo>
                  <a:lnTo>
                    <a:pt x="2863" y="1282"/>
                  </a:lnTo>
                  <a:lnTo>
                    <a:pt x="2863" y="1282"/>
                  </a:lnTo>
                  <a:lnTo>
                    <a:pt x="2864" y="1282"/>
                  </a:lnTo>
                  <a:lnTo>
                    <a:pt x="2864" y="1282"/>
                  </a:lnTo>
                  <a:lnTo>
                    <a:pt x="2864" y="1282"/>
                  </a:lnTo>
                  <a:lnTo>
                    <a:pt x="2865" y="1282"/>
                  </a:lnTo>
                  <a:lnTo>
                    <a:pt x="2865" y="1282"/>
                  </a:lnTo>
                  <a:lnTo>
                    <a:pt x="2865" y="1282"/>
                  </a:lnTo>
                  <a:lnTo>
                    <a:pt x="2866" y="1282"/>
                  </a:lnTo>
                  <a:lnTo>
                    <a:pt x="2866" y="1282"/>
                  </a:lnTo>
                  <a:lnTo>
                    <a:pt x="2866" y="1282"/>
                  </a:lnTo>
                  <a:lnTo>
                    <a:pt x="2866" y="1282"/>
                  </a:lnTo>
                  <a:lnTo>
                    <a:pt x="2867" y="1282"/>
                  </a:lnTo>
                  <a:lnTo>
                    <a:pt x="2867" y="1282"/>
                  </a:lnTo>
                  <a:lnTo>
                    <a:pt x="2867" y="1282"/>
                  </a:lnTo>
                  <a:lnTo>
                    <a:pt x="2868" y="1282"/>
                  </a:lnTo>
                  <a:lnTo>
                    <a:pt x="2868" y="1282"/>
                  </a:lnTo>
                  <a:lnTo>
                    <a:pt x="2868" y="1282"/>
                  </a:lnTo>
                  <a:lnTo>
                    <a:pt x="2869" y="1282"/>
                  </a:lnTo>
                  <a:lnTo>
                    <a:pt x="2869" y="1282"/>
                  </a:lnTo>
                  <a:lnTo>
                    <a:pt x="2869" y="1282"/>
                  </a:lnTo>
                  <a:lnTo>
                    <a:pt x="2870" y="1282"/>
                  </a:lnTo>
                  <a:lnTo>
                    <a:pt x="2870" y="1282"/>
                  </a:lnTo>
                  <a:lnTo>
                    <a:pt x="2870" y="1282"/>
                  </a:lnTo>
                  <a:lnTo>
                    <a:pt x="2871" y="1282"/>
                  </a:lnTo>
                  <a:lnTo>
                    <a:pt x="2871" y="1282"/>
                  </a:lnTo>
                  <a:lnTo>
                    <a:pt x="2871" y="1282"/>
                  </a:lnTo>
                  <a:lnTo>
                    <a:pt x="2872" y="1282"/>
                  </a:lnTo>
                  <a:lnTo>
                    <a:pt x="2872" y="1282"/>
                  </a:lnTo>
                  <a:lnTo>
                    <a:pt x="2872" y="1282"/>
                  </a:lnTo>
                  <a:lnTo>
                    <a:pt x="2872" y="1282"/>
                  </a:lnTo>
                  <a:lnTo>
                    <a:pt x="2873" y="1282"/>
                  </a:lnTo>
                  <a:lnTo>
                    <a:pt x="2873" y="1282"/>
                  </a:lnTo>
                  <a:lnTo>
                    <a:pt x="2873" y="1282"/>
                  </a:lnTo>
                  <a:lnTo>
                    <a:pt x="2874" y="1282"/>
                  </a:lnTo>
                  <a:lnTo>
                    <a:pt x="2874" y="1282"/>
                  </a:lnTo>
                  <a:lnTo>
                    <a:pt x="2874" y="1282"/>
                  </a:lnTo>
                  <a:lnTo>
                    <a:pt x="2875" y="1282"/>
                  </a:lnTo>
                  <a:lnTo>
                    <a:pt x="2875" y="1282"/>
                  </a:lnTo>
                  <a:lnTo>
                    <a:pt x="2875" y="1282"/>
                  </a:lnTo>
                  <a:lnTo>
                    <a:pt x="2876" y="1282"/>
                  </a:lnTo>
                  <a:lnTo>
                    <a:pt x="2876" y="1282"/>
                  </a:lnTo>
                  <a:lnTo>
                    <a:pt x="2876" y="1282"/>
                  </a:lnTo>
                  <a:lnTo>
                    <a:pt x="2877" y="1282"/>
                  </a:lnTo>
                  <a:lnTo>
                    <a:pt x="2877" y="1282"/>
                  </a:lnTo>
                  <a:lnTo>
                    <a:pt x="2877" y="1282"/>
                  </a:lnTo>
                  <a:lnTo>
                    <a:pt x="2877" y="1282"/>
                  </a:lnTo>
                  <a:lnTo>
                    <a:pt x="2878" y="1282"/>
                  </a:lnTo>
                  <a:lnTo>
                    <a:pt x="2878" y="1282"/>
                  </a:lnTo>
                  <a:lnTo>
                    <a:pt x="2878" y="1282"/>
                  </a:lnTo>
                  <a:lnTo>
                    <a:pt x="2879" y="1282"/>
                  </a:lnTo>
                  <a:lnTo>
                    <a:pt x="2879" y="1282"/>
                  </a:lnTo>
                  <a:lnTo>
                    <a:pt x="2879" y="1282"/>
                  </a:lnTo>
                  <a:lnTo>
                    <a:pt x="2880" y="1282"/>
                  </a:lnTo>
                  <a:lnTo>
                    <a:pt x="2880" y="1282"/>
                  </a:lnTo>
                  <a:lnTo>
                    <a:pt x="2880" y="1282"/>
                  </a:lnTo>
                  <a:lnTo>
                    <a:pt x="2881" y="1282"/>
                  </a:lnTo>
                  <a:lnTo>
                    <a:pt x="2881" y="1282"/>
                  </a:lnTo>
                  <a:lnTo>
                    <a:pt x="2881" y="1282"/>
                  </a:lnTo>
                  <a:lnTo>
                    <a:pt x="2881" y="1282"/>
                  </a:lnTo>
                  <a:lnTo>
                    <a:pt x="2882" y="1282"/>
                  </a:lnTo>
                  <a:lnTo>
                    <a:pt x="2882" y="1282"/>
                  </a:lnTo>
                  <a:lnTo>
                    <a:pt x="2882" y="1282"/>
                  </a:lnTo>
                  <a:lnTo>
                    <a:pt x="2883" y="1282"/>
                  </a:lnTo>
                  <a:lnTo>
                    <a:pt x="2883" y="1282"/>
                  </a:lnTo>
                  <a:lnTo>
                    <a:pt x="2883" y="1282"/>
                  </a:lnTo>
                  <a:lnTo>
                    <a:pt x="2884" y="1282"/>
                  </a:lnTo>
                  <a:lnTo>
                    <a:pt x="2884" y="1282"/>
                  </a:lnTo>
                  <a:lnTo>
                    <a:pt x="2884" y="1282"/>
                  </a:lnTo>
                  <a:lnTo>
                    <a:pt x="2885" y="1282"/>
                  </a:lnTo>
                  <a:lnTo>
                    <a:pt x="2885" y="1282"/>
                  </a:lnTo>
                  <a:lnTo>
                    <a:pt x="2885" y="1282"/>
                  </a:lnTo>
                  <a:lnTo>
                    <a:pt x="2886" y="1282"/>
                  </a:lnTo>
                  <a:lnTo>
                    <a:pt x="2886" y="1282"/>
                  </a:lnTo>
                  <a:lnTo>
                    <a:pt x="2886" y="1282"/>
                  </a:lnTo>
                  <a:lnTo>
                    <a:pt x="2886" y="1282"/>
                  </a:lnTo>
                  <a:lnTo>
                    <a:pt x="2887" y="1282"/>
                  </a:lnTo>
                  <a:lnTo>
                    <a:pt x="2887" y="1282"/>
                  </a:lnTo>
                  <a:lnTo>
                    <a:pt x="2887" y="1282"/>
                  </a:lnTo>
                  <a:lnTo>
                    <a:pt x="2888" y="1282"/>
                  </a:lnTo>
                  <a:lnTo>
                    <a:pt x="2888" y="1282"/>
                  </a:lnTo>
                  <a:lnTo>
                    <a:pt x="2888" y="1282"/>
                  </a:lnTo>
                  <a:lnTo>
                    <a:pt x="2889" y="1282"/>
                  </a:lnTo>
                  <a:lnTo>
                    <a:pt x="2889" y="1282"/>
                  </a:lnTo>
                  <a:lnTo>
                    <a:pt x="2889" y="1282"/>
                  </a:lnTo>
                  <a:lnTo>
                    <a:pt x="2889" y="1282"/>
                  </a:lnTo>
                  <a:lnTo>
                    <a:pt x="2890" y="1282"/>
                  </a:lnTo>
                  <a:lnTo>
                    <a:pt x="2890" y="1282"/>
                  </a:lnTo>
                  <a:lnTo>
                    <a:pt x="2891" y="1282"/>
                  </a:lnTo>
                  <a:lnTo>
                    <a:pt x="2891" y="1282"/>
                  </a:lnTo>
                  <a:lnTo>
                    <a:pt x="2891" y="1282"/>
                  </a:lnTo>
                  <a:lnTo>
                    <a:pt x="2891" y="1282"/>
                  </a:lnTo>
                  <a:lnTo>
                    <a:pt x="2892" y="1282"/>
                  </a:lnTo>
                  <a:lnTo>
                    <a:pt x="2892" y="1282"/>
                  </a:lnTo>
                  <a:lnTo>
                    <a:pt x="2892" y="1282"/>
                  </a:lnTo>
                  <a:lnTo>
                    <a:pt x="2893" y="1282"/>
                  </a:lnTo>
                  <a:lnTo>
                    <a:pt x="2893" y="1282"/>
                  </a:lnTo>
                  <a:lnTo>
                    <a:pt x="2893" y="1282"/>
                  </a:lnTo>
                  <a:lnTo>
                    <a:pt x="2894" y="1282"/>
                  </a:lnTo>
                  <a:lnTo>
                    <a:pt x="2894" y="1282"/>
                  </a:lnTo>
                  <a:lnTo>
                    <a:pt x="2894" y="1282"/>
                  </a:lnTo>
                  <a:lnTo>
                    <a:pt x="2895" y="1282"/>
                  </a:lnTo>
                  <a:lnTo>
                    <a:pt x="2895" y="1282"/>
                  </a:lnTo>
                  <a:lnTo>
                    <a:pt x="2895" y="1282"/>
                  </a:lnTo>
                  <a:lnTo>
                    <a:pt x="2895" y="1282"/>
                  </a:lnTo>
                  <a:lnTo>
                    <a:pt x="2896" y="1282"/>
                  </a:lnTo>
                  <a:lnTo>
                    <a:pt x="2896" y="1282"/>
                  </a:lnTo>
                  <a:lnTo>
                    <a:pt x="2896" y="1282"/>
                  </a:lnTo>
                  <a:lnTo>
                    <a:pt x="2897" y="1282"/>
                  </a:lnTo>
                  <a:lnTo>
                    <a:pt x="2897" y="1282"/>
                  </a:lnTo>
                  <a:lnTo>
                    <a:pt x="2897" y="1282"/>
                  </a:lnTo>
                  <a:lnTo>
                    <a:pt x="2898" y="1282"/>
                  </a:lnTo>
                  <a:lnTo>
                    <a:pt x="2898" y="1282"/>
                  </a:lnTo>
                  <a:lnTo>
                    <a:pt x="2898" y="1282"/>
                  </a:lnTo>
                  <a:lnTo>
                    <a:pt x="2899" y="1282"/>
                  </a:lnTo>
                  <a:lnTo>
                    <a:pt x="2899" y="1282"/>
                  </a:lnTo>
                  <a:lnTo>
                    <a:pt x="2899" y="1282"/>
                  </a:lnTo>
                  <a:lnTo>
                    <a:pt x="2900" y="1282"/>
                  </a:lnTo>
                  <a:lnTo>
                    <a:pt x="2900" y="1282"/>
                  </a:lnTo>
                  <a:lnTo>
                    <a:pt x="2900" y="1282"/>
                  </a:lnTo>
                  <a:lnTo>
                    <a:pt x="2900" y="1282"/>
                  </a:lnTo>
                  <a:lnTo>
                    <a:pt x="2901" y="1282"/>
                  </a:lnTo>
                  <a:lnTo>
                    <a:pt x="2901" y="1282"/>
                  </a:lnTo>
                  <a:lnTo>
                    <a:pt x="2901" y="1282"/>
                  </a:lnTo>
                  <a:lnTo>
                    <a:pt x="2902" y="1282"/>
                  </a:lnTo>
                  <a:lnTo>
                    <a:pt x="2902" y="1282"/>
                  </a:lnTo>
                  <a:lnTo>
                    <a:pt x="2902" y="1282"/>
                  </a:lnTo>
                  <a:lnTo>
                    <a:pt x="2903" y="1282"/>
                  </a:lnTo>
                  <a:lnTo>
                    <a:pt x="2903" y="1282"/>
                  </a:lnTo>
                  <a:lnTo>
                    <a:pt x="2903" y="1282"/>
                  </a:lnTo>
                  <a:lnTo>
                    <a:pt x="2904" y="1282"/>
                  </a:lnTo>
                  <a:lnTo>
                    <a:pt x="2904" y="1282"/>
                  </a:lnTo>
                  <a:lnTo>
                    <a:pt x="2904" y="1282"/>
                  </a:lnTo>
                  <a:lnTo>
                    <a:pt x="2904" y="1282"/>
                  </a:lnTo>
                  <a:lnTo>
                    <a:pt x="2905" y="1282"/>
                  </a:lnTo>
                  <a:lnTo>
                    <a:pt x="2905" y="1282"/>
                  </a:lnTo>
                  <a:lnTo>
                    <a:pt x="2905" y="1282"/>
                  </a:lnTo>
                  <a:lnTo>
                    <a:pt x="2906" y="1282"/>
                  </a:lnTo>
                  <a:lnTo>
                    <a:pt x="2906" y="1282"/>
                  </a:lnTo>
                  <a:lnTo>
                    <a:pt x="2906" y="1282"/>
                  </a:lnTo>
                  <a:lnTo>
                    <a:pt x="2907" y="1282"/>
                  </a:lnTo>
                  <a:lnTo>
                    <a:pt x="2907" y="1282"/>
                  </a:lnTo>
                  <a:lnTo>
                    <a:pt x="2907" y="1282"/>
                  </a:lnTo>
                  <a:lnTo>
                    <a:pt x="2908" y="1282"/>
                  </a:lnTo>
                  <a:lnTo>
                    <a:pt x="2908" y="1282"/>
                  </a:lnTo>
                  <a:lnTo>
                    <a:pt x="2908" y="1282"/>
                  </a:lnTo>
                  <a:lnTo>
                    <a:pt x="2909" y="1282"/>
                  </a:lnTo>
                  <a:lnTo>
                    <a:pt x="2909" y="1282"/>
                  </a:lnTo>
                  <a:lnTo>
                    <a:pt x="2909" y="1282"/>
                  </a:lnTo>
                  <a:lnTo>
                    <a:pt x="2909" y="1282"/>
                  </a:lnTo>
                  <a:lnTo>
                    <a:pt x="2910" y="1282"/>
                  </a:lnTo>
                  <a:lnTo>
                    <a:pt x="2910" y="1282"/>
                  </a:lnTo>
                  <a:lnTo>
                    <a:pt x="2910" y="1282"/>
                  </a:lnTo>
                  <a:lnTo>
                    <a:pt x="2911" y="1282"/>
                  </a:lnTo>
                  <a:lnTo>
                    <a:pt x="2911" y="1282"/>
                  </a:lnTo>
                  <a:lnTo>
                    <a:pt x="2911" y="1282"/>
                  </a:lnTo>
                  <a:lnTo>
                    <a:pt x="2912" y="1282"/>
                  </a:lnTo>
                  <a:lnTo>
                    <a:pt x="2912" y="1282"/>
                  </a:lnTo>
                  <a:lnTo>
                    <a:pt x="2912" y="1282"/>
                  </a:lnTo>
                  <a:lnTo>
                    <a:pt x="2913" y="1282"/>
                  </a:lnTo>
                  <a:lnTo>
                    <a:pt x="2913" y="1282"/>
                  </a:lnTo>
                  <a:lnTo>
                    <a:pt x="2913" y="1282"/>
                  </a:lnTo>
                  <a:lnTo>
                    <a:pt x="2914" y="1282"/>
                  </a:lnTo>
                  <a:lnTo>
                    <a:pt x="2914" y="1282"/>
                  </a:lnTo>
                  <a:lnTo>
                    <a:pt x="2914" y="1282"/>
                  </a:lnTo>
                  <a:lnTo>
                    <a:pt x="2914" y="1282"/>
                  </a:lnTo>
                  <a:lnTo>
                    <a:pt x="2915" y="1282"/>
                  </a:lnTo>
                  <a:lnTo>
                    <a:pt x="2915" y="1282"/>
                  </a:lnTo>
                  <a:lnTo>
                    <a:pt x="2915" y="1282"/>
                  </a:lnTo>
                  <a:lnTo>
                    <a:pt x="2916" y="1282"/>
                  </a:lnTo>
                  <a:lnTo>
                    <a:pt x="2916" y="1282"/>
                  </a:lnTo>
                  <a:lnTo>
                    <a:pt x="2916" y="1282"/>
                  </a:lnTo>
                  <a:lnTo>
                    <a:pt x="2917" y="1282"/>
                  </a:lnTo>
                  <a:lnTo>
                    <a:pt x="2917" y="1282"/>
                  </a:lnTo>
                  <a:lnTo>
                    <a:pt x="2917" y="1282"/>
                  </a:lnTo>
                  <a:lnTo>
                    <a:pt x="2917" y="1282"/>
                  </a:lnTo>
                  <a:lnTo>
                    <a:pt x="2918" y="1282"/>
                  </a:lnTo>
                  <a:lnTo>
                    <a:pt x="2918" y="1282"/>
                  </a:lnTo>
                  <a:lnTo>
                    <a:pt x="2918" y="1282"/>
                  </a:lnTo>
                  <a:lnTo>
                    <a:pt x="2919" y="1282"/>
                  </a:lnTo>
                  <a:lnTo>
                    <a:pt x="2919" y="1282"/>
                  </a:lnTo>
                  <a:lnTo>
                    <a:pt x="2919" y="1282"/>
                  </a:lnTo>
                  <a:lnTo>
                    <a:pt x="2920" y="1282"/>
                  </a:lnTo>
                  <a:lnTo>
                    <a:pt x="2920" y="1282"/>
                  </a:lnTo>
                  <a:lnTo>
                    <a:pt x="2920" y="1282"/>
                  </a:lnTo>
                  <a:lnTo>
                    <a:pt x="2921" y="1282"/>
                  </a:lnTo>
                  <a:lnTo>
                    <a:pt x="2921" y="1282"/>
                  </a:lnTo>
                  <a:lnTo>
                    <a:pt x="2921" y="1282"/>
                  </a:lnTo>
                  <a:lnTo>
                    <a:pt x="2922" y="1282"/>
                  </a:lnTo>
                  <a:lnTo>
                    <a:pt x="2922" y="1282"/>
                  </a:lnTo>
                  <a:lnTo>
                    <a:pt x="2922" y="1282"/>
                  </a:lnTo>
                  <a:lnTo>
                    <a:pt x="2923" y="1282"/>
                  </a:lnTo>
                  <a:lnTo>
                    <a:pt x="2923" y="1282"/>
                  </a:lnTo>
                  <a:lnTo>
                    <a:pt x="2923" y="1282"/>
                  </a:lnTo>
                  <a:lnTo>
                    <a:pt x="2923" y="1282"/>
                  </a:lnTo>
                  <a:lnTo>
                    <a:pt x="2924" y="1282"/>
                  </a:lnTo>
                  <a:lnTo>
                    <a:pt x="2924" y="1282"/>
                  </a:lnTo>
                  <a:lnTo>
                    <a:pt x="2924" y="1282"/>
                  </a:lnTo>
                  <a:lnTo>
                    <a:pt x="2925" y="1282"/>
                  </a:lnTo>
                  <a:lnTo>
                    <a:pt x="2925" y="1282"/>
                  </a:lnTo>
                  <a:lnTo>
                    <a:pt x="2925" y="1282"/>
                  </a:lnTo>
                  <a:lnTo>
                    <a:pt x="2926" y="1282"/>
                  </a:lnTo>
                  <a:lnTo>
                    <a:pt x="2926" y="1282"/>
                  </a:lnTo>
                  <a:lnTo>
                    <a:pt x="2926" y="1282"/>
                  </a:lnTo>
                  <a:lnTo>
                    <a:pt x="2927" y="1282"/>
                  </a:lnTo>
                  <a:lnTo>
                    <a:pt x="2927" y="1282"/>
                  </a:lnTo>
                  <a:lnTo>
                    <a:pt x="2927" y="1282"/>
                  </a:lnTo>
                  <a:lnTo>
                    <a:pt x="2928" y="1282"/>
                  </a:lnTo>
                  <a:lnTo>
                    <a:pt x="2928" y="1282"/>
                  </a:lnTo>
                  <a:lnTo>
                    <a:pt x="2928" y="1282"/>
                  </a:lnTo>
                  <a:lnTo>
                    <a:pt x="2928" y="1282"/>
                  </a:lnTo>
                  <a:lnTo>
                    <a:pt x="2929" y="1282"/>
                  </a:lnTo>
                  <a:lnTo>
                    <a:pt x="2929" y="1282"/>
                  </a:lnTo>
                  <a:lnTo>
                    <a:pt x="2929" y="1282"/>
                  </a:lnTo>
                  <a:lnTo>
                    <a:pt x="2930" y="1282"/>
                  </a:lnTo>
                  <a:lnTo>
                    <a:pt x="2930" y="1282"/>
                  </a:lnTo>
                  <a:lnTo>
                    <a:pt x="2930" y="1282"/>
                  </a:lnTo>
                  <a:lnTo>
                    <a:pt x="2931" y="1282"/>
                  </a:lnTo>
                  <a:lnTo>
                    <a:pt x="2931" y="1282"/>
                  </a:lnTo>
                  <a:lnTo>
                    <a:pt x="2931" y="1282"/>
                  </a:lnTo>
                  <a:lnTo>
                    <a:pt x="2932" y="1282"/>
                  </a:lnTo>
                  <a:lnTo>
                    <a:pt x="2932" y="1282"/>
                  </a:lnTo>
                  <a:lnTo>
                    <a:pt x="2932" y="1282"/>
                  </a:lnTo>
                  <a:lnTo>
                    <a:pt x="2932" y="1282"/>
                  </a:lnTo>
                  <a:lnTo>
                    <a:pt x="2933" y="1282"/>
                  </a:lnTo>
                  <a:lnTo>
                    <a:pt x="2933" y="1282"/>
                  </a:lnTo>
                  <a:lnTo>
                    <a:pt x="2933" y="1282"/>
                  </a:lnTo>
                  <a:lnTo>
                    <a:pt x="2934" y="1282"/>
                  </a:lnTo>
                  <a:lnTo>
                    <a:pt x="2934" y="1282"/>
                  </a:lnTo>
                  <a:lnTo>
                    <a:pt x="2934" y="1282"/>
                  </a:lnTo>
                  <a:lnTo>
                    <a:pt x="2935" y="1282"/>
                  </a:lnTo>
                  <a:lnTo>
                    <a:pt x="2935" y="1282"/>
                  </a:lnTo>
                  <a:lnTo>
                    <a:pt x="2935" y="1282"/>
                  </a:lnTo>
                  <a:lnTo>
                    <a:pt x="2936" y="1282"/>
                  </a:lnTo>
                  <a:lnTo>
                    <a:pt x="2936" y="1282"/>
                  </a:lnTo>
                  <a:lnTo>
                    <a:pt x="2936" y="1282"/>
                  </a:lnTo>
                  <a:lnTo>
                    <a:pt x="2937" y="1282"/>
                  </a:lnTo>
                  <a:lnTo>
                    <a:pt x="2937" y="1282"/>
                  </a:lnTo>
                  <a:lnTo>
                    <a:pt x="2937" y="1282"/>
                  </a:lnTo>
                  <a:lnTo>
                    <a:pt x="2937" y="1282"/>
                  </a:lnTo>
                  <a:lnTo>
                    <a:pt x="2938" y="1282"/>
                  </a:lnTo>
                  <a:lnTo>
                    <a:pt x="2938" y="1282"/>
                  </a:lnTo>
                  <a:lnTo>
                    <a:pt x="2938" y="1282"/>
                  </a:lnTo>
                  <a:lnTo>
                    <a:pt x="2939" y="1282"/>
                  </a:lnTo>
                  <a:lnTo>
                    <a:pt x="2939" y="1282"/>
                  </a:lnTo>
                  <a:lnTo>
                    <a:pt x="2939" y="1282"/>
                  </a:lnTo>
                  <a:lnTo>
                    <a:pt x="2940" y="1282"/>
                  </a:lnTo>
                  <a:lnTo>
                    <a:pt x="2940" y="1282"/>
                  </a:lnTo>
                  <a:lnTo>
                    <a:pt x="2940" y="1282"/>
                  </a:lnTo>
                  <a:lnTo>
                    <a:pt x="2941" y="1282"/>
                  </a:lnTo>
                  <a:lnTo>
                    <a:pt x="2941" y="1282"/>
                  </a:lnTo>
                  <a:lnTo>
                    <a:pt x="2941" y="1282"/>
                  </a:lnTo>
                  <a:lnTo>
                    <a:pt x="2942" y="1282"/>
                  </a:lnTo>
                  <a:lnTo>
                    <a:pt x="2942" y="1282"/>
                  </a:lnTo>
                  <a:lnTo>
                    <a:pt x="2942" y="1282"/>
                  </a:lnTo>
                  <a:lnTo>
                    <a:pt x="2942" y="1282"/>
                  </a:lnTo>
                  <a:lnTo>
                    <a:pt x="2943" y="1282"/>
                  </a:lnTo>
                  <a:lnTo>
                    <a:pt x="2943" y="1282"/>
                  </a:lnTo>
                  <a:lnTo>
                    <a:pt x="2943" y="1282"/>
                  </a:lnTo>
                  <a:lnTo>
                    <a:pt x="2944" y="1282"/>
                  </a:lnTo>
                  <a:lnTo>
                    <a:pt x="2944" y="1282"/>
                  </a:lnTo>
                  <a:lnTo>
                    <a:pt x="2944" y="1282"/>
                  </a:lnTo>
                  <a:lnTo>
                    <a:pt x="2945" y="1282"/>
                  </a:lnTo>
                  <a:lnTo>
                    <a:pt x="2945" y="1282"/>
                  </a:lnTo>
                  <a:lnTo>
                    <a:pt x="2945" y="1282"/>
                  </a:lnTo>
                  <a:lnTo>
                    <a:pt x="2946" y="1282"/>
                  </a:lnTo>
                  <a:lnTo>
                    <a:pt x="2946" y="1282"/>
                  </a:lnTo>
                  <a:lnTo>
                    <a:pt x="2946" y="1282"/>
                  </a:lnTo>
                  <a:lnTo>
                    <a:pt x="2946" y="1282"/>
                  </a:lnTo>
                  <a:lnTo>
                    <a:pt x="2947" y="1282"/>
                  </a:lnTo>
                  <a:lnTo>
                    <a:pt x="2947" y="1282"/>
                  </a:lnTo>
                  <a:lnTo>
                    <a:pt x="2947" y="1282"/>
                  </a:lnTo>
                  <a:lnTo>
                    <a:pt x="2948" y="1282"/>
                  </a:lnTo>
                  <a:lnTo>
                    <a:pt x="2948" y="1282"/>
                  </a:lnTo>
                  <a:lnTo>
                    <a:pt x="2948" y="1282"/>
                  </a:lnTo>
                  <a:lnTo>
                    <a:pt x="2949" y="1282"/>
                  </a:lnTo>
                  <a:lnTo>
                    <a:pt x="2949" y="1282"/>
                  </a:lnTo>
                  <a:lnTo>
                    <a:pt x="2949" y="1282"/>
                  </a:lnTo>
                  <a:lnTo>
                    <a:pt x="2950" y="1282"/>
                  </a:lnTo>
                  <a:lnTo>
                    <a:pt x="2950" y="1282"/>
                  </a:lnTo>
                  <a:lnTo>
                    <a:pt x="2950" y="1282"/>
                  </a:lnTo>
                  <a:lnTo>
                    <a:pt x="2951" y="1282"/>
                  </a:lnTo>
                  <a:lnTo>
                    <a:pt x="2951" y="1282"/>
                  </a:lnTo>
                  <a:lnTo>
                    <a:pt x="2951" y="1282"/>
                  </a:lnTo>
                  <a:lnTo>
                    <a:pt x="2951" y="1282"/>
                  </a:lnTo>
                  <a:lnTo>
                    <a:pt x="2952" y="1282"/>
                  </a:lnTo>
                  <a:lnTo>
                    <a:pt x="2952" y="1282"/>
                  </a:lnTo>
                  <a:lnTo>
                    <a:pt x="2952" y="1282"/>
                  </a:lnTo>
                  <a:lnTo>
                    <a:pt x="2953" y="1282"/>
                  </a:lnTo>
                  <a:lnTo>
                    <a:pt x="2953" y="1282"/>
                  </a:lnTo>
                  <a:lnTo>
                    <a:pt x="2953" y="1282"/>
                  </a:lnTo>
                  <a:lnTo>
                    <a:pt x="2954" y="1282"/>
                  </a:lnTo>
                  <a:lnTo>
                    <a:pt x="2954" y="1282"/>
                  </a:lnTo>
                  <a:lnTo>
                    <a:pt x="2954" y="1282"/>
                  </a:lnTo>
                  <a:lnTo>
                    <a:pt x="2955" y="1282"/>
                  </a:lnTo>
                  <a:lnTo>
                    <a:pt x="2955" y="1282"/>
                  </a:lnTo>
                  <a:lnTo>
                    <a:pt x="2955" y="1282"/>
                  </a:lnTo>
                  <a:lnTo>
                    <a:pt x="2956" y="1282"/>
                  </a:lnTo>
                  <a:lnTo>
                    <a:pt x="2956" y="1282"/>
                  </a:lnTo>
                  <a:lnTo>
                    <a:pt x="2956" y="1282"/>
                  </a:lnTo>
                  <a:lnTo>
                    <a:pt x="2956" y="1282"/>
                  </a:lnTo>
                  <a:lnTo>
                    <a:pt x="2957" y="1282"/>
                  </a:lnTo>
                  <a:lnTo>
                    <a:pt x="2957" y="1282"/>
                  </a:lnTo>
                  <a:lnTo>
                    <a:pt x="2957" y="1282"/>
                  </a:lnTo>
                  <a:lnTo>
                    <a:pt x="2958" y="1282"/>
                  </a:lnTo>
                  <a:lnTo>
                    <a:pt x="2958" y="1282"/>
                  </a:lnTo>
                  <a:lnTo>
                    <a:pt x="2958" y="1282"/>
                  </a:lnTo>
                  <a:lnTo>
                    <a:pt x="2959" y="1282"/>
                  </a:lnTo>
                  <a:lnTo>
                    <a:pt x="2959" y="1282"/>
                  </a:lnTo>
                  <a:lnTo>
                    <a:pt x="2959" y="1282"/>
                  </a:lnTo>
                  <a:lnTo>
                    <a:pt x="2960" y="1282"/>
                  </a:lnTo>
                  <a:lnTo>
                    <a:pt x="2960" y="1282"/>
                  </a:lnTo>
                  <a:lnTo>
                    <a:pt x="2960" y="1282"/>
                  </a:lnTo>
                  <a:lnTo>
                    <a:pt x="2960" y="1282"/>
                  </a:lnTo>
                  <a:lnTo>
                    <a:pt x="2961" y="1282"/>
                  </a:lnTo>
                  <a:lnTo>
                    <a:pt x="2961" y="1282"/>
                  </a:lnTo>
                  <a:lnTo>
                    <a:pt x="2961" y="1282"/>
                  </a:lnTo>
                  <a:lnTo>
                    <a:pt x="2962" y="1282"/>
                  </a:lnTo>
                  <a:lnTo>
                    <a:pt x="2962" y="1282"/>
                  </a:lnTo>
                  <a:lnTo>
                    <a:pt x="2962" y="1282"/>
                  </a:lnTo>
                  <a:lnTo>
                    <a:pt x="2963" y="1282"/>
                  </a:lnTo>
                  <a:lnTo>
                    <a:pt x="2963" y="1282"/>
                  </a:lnTo>
                  <a:lnTo>
                    <a:pt x="2963" y="1282"/>
                  </a:lnTo>
                  <a:lnTo>
                    <a:pt x="2964" y="1282"/>
                  </a:lnTo>
                  <a:lnTo>
                    <a:pt x="2964" y="1282"/>
                  </a:lnTo>
                  <a:lnTo>
                    <a:pt x="2964" y="1282"/>
                  </a:lnTo>
                  <a:lnTo>
                    <a:pt x="2965" y="1282"/>
                  </a:lnTo>
                  <a:lnTo>
                    <a:pt x="2965" y="1282"/>
                  </a:lnTo>
                  <a:lnTo>
                    <a:pt x="2965" y="1282"/>
                  </a:lnTo>
                  <a:lnTo>
                    <a:pt x="2965" y="1282"/>
                  </a:lnTo>
                  <a:lnTo>
                    <a:pt x="2966" y="1282"/>
                  </a:lnTo>
                  <a:lnTo>
                    <a:pt x="2966" y="1282"/>
                  </a:lnTo>
                  <a:lnTo>
                    <a:pt x="2966" y="1282"/>
                  </a:lnTo>
                  <a:lnTo>
                    <a:pt x="2967" y="1282"/>
                  </a:lnTo>
                  <a:lnTo>
                    <a:pt x="2967" y="1282"/>
                  </a:lnTo>
                  <a:lnTo>
                    <a:pt x="2967" y="1282"/>
                  </a:lnTo>
                  <a:lnTo>
                    <a:pt x="2968" y="1282"/>
                  </a:lnTo>
                  <a:lnTo>
                    <a:pt x="2968" y="1282"/>
                  </a:lnTo>
                  <a:lnTo>
                    <a:pt x="2968" y="1282"/>
                  </a:lnTo>
                  <a:lnTo>
                    <a:pt x="2968" y="1282"/>
                  </a:lnTo>
                  <a:lnTo>
                    <a:pt x="2969" y="1282"/>
                  </a:lnTo>
                  <a:lnTo>
                    <a:pt x="2969" y="1282"/>
                  </a:lnTo>
                  <a:lnTo>
                    <a:pt x="2970" y="1282"/>
                  </a:lnTo>
                  <a:lnTo>
                    <a:pt x="2970" y="1282"/>
                  </a:lnTo>
                  <a:lnTo>
                    <a:pt x="2970" y="1282"/>
                  </a:lnTo>
                  <a:lnTo>
                    <a:pt x="2970" y="1282"/>
                  </a:lnTo>
                  <a:lnTo>
                    <a:pt x="2971" y="1282"/>
                  </a:lnTo>
                  <a:lnTo>
                    <a:pt x="2971" y="1282"/>
                  </a:lnTo>
                  <a:lnTo>
                    <a:pt x="2971" y="1282"/>
                  </a:lnTo>
                  <a:lnTo>
                    <a:pt x="2972" y="1282"/>
                  </a:lnTo>
                  <a:lnTo>
                    <a:pt x="2972" y="1282"/>
                  </a:lnTo>
                  <a:lnTo>
                    <a:pt x="2972" y="1282"/>
                  </a:lnTo>
                  <a:lnTo>
                    <a:pt x="2973" y="1282"/>
                  </a:lnTo>
                  <a:lnTo>
                    <a:pt x="2973" y="1282"/>
                  </a:lnTo>
                  <a:lnTo>
                    <a:pt x="2973" y="1282"/>
                  </a:lnTo>
                  <a:lnTo>
                    <a:pt x="2974" y="1282"/>
                  </a:lnTo>
                  <a:lnTo>
                    <a:pt x="2974" y="1282"/>
                  </a:lnTo>
                  <a:lnTo>
                    <a:pt x="2974" y="1282"/>
                  </a:lnTo>
                  <a:lnTo>
                    <a:pt x="2974" y="1282"/>
                  </a:lnTo>
                  <a:lnTo>
                    <a:pt x="2975" y="1282"/>
                  </a:lnTo>
                  <a:lnTo>
                    <a:pt x="2975" y="1282"/>
                  </a:lnTo>
                  <a:lnTo>
                    <a:pt x="2975" y="1282"/>
                  </a:lnTo>
                  <a:lnTo>
                    <a:pt x="2976" y="1282"/>
                  </a:lnTo>
                  <a:lnTo>
                    <a:pt x="2976" y="1282"/>
                  </a:lnTo>
                  <a:lnTo>
                    <a:pt x="2976" y="1282"/>
                  </a:lnTo>
                  <a:lnTo>
                    <a:pt x="2977" y="1282"/>
                  </a:lnTo>
                  <a:lnTo>
                    <a:pt x="2977" y="1282"/>
                  </a:lnTo>
                  <a:lnTo>
                    <a:pt x="2977" y="1282"/>
                  </a:lnTo>
                  <a:lnTo>
                    <a:pt x="2978" y="1282"/>
                  </a:lnTo>
                  <a:lnTo>
                    <a:pt x="2978" y="1282"/>
                  </a:lnTo>
                  <a:lnTo>
                    <a:pt x="2978" y="1282"/>
                  </a:lnTo>
                  <a:lnTo>
                    <a:pt x="2979" y="1282"/>
                  </a:lnTo>
                  <a:lnTo>
                    <a:pt x="2979" y="1282"/>
                  </a:lnTo>
                  <a:lnTo>
                    <a:pt x="2979" y="1282"/>
                  </a:lnTo>
                  <a:lnTo>
                    <a:pt x="2979" y="1282"/>
                  </a:lnTo>
                  <a:lnTo>
                    <a:pt x="2980" y="1282"/>
                  </a:lnTo>
                  <a:lnTo>
                    <a:pt x="2980" y="1282"/>
                  </a:lnTo>
                  <a:lnTo>
                    <a:pt x="2980" y="1282"/>
                  </a:lnTo>
                  <a:lnTo>
                    <a:pt x="2981" y="1282"/>
                  </a:lnTo>
                  <a:lnTo>
                    <a:pt x="2981" y="1282"/>
                  </a:lnTo>
                  <a:lnTo>
                    <a:pt x="2981" y="1282"/>
                  </a:lnTo>
                  <a:lnTo>
                    <a:pt x="2982" y="1282"/>
                  </a:lnTo>
                  <a:lnTo>
                    <a:pt x="2982" y="1282"/>
                  </a:lnTo>
                  <a:lnTo>
                    <a:pt x="2982" y="1282"/>
                  </a:lnTo>
                  <a:lnTo>
                    <a:pt x="2983" y="1282"/>
                  </a:lnTo>
                  <a:lnTo>
                    <a:pt x="2983" y="1282"/>
                  </a:lnTo>
                  <a:lnTo>
                    <a:pt x="2983" y="1282"/>
                  </a:lnTo>
                  <a:lnTo>
                    <a:pt x="2984" y="1282"/>
                  </a:lnTo>
                  <a:lnTo>
                    <a:pt x="2984" y="1282"/>
                  </a:lnTo>
                  <a:lnTo>
                    <a:pt x="2984" y="1282"/>
                  </a:lnTo>
                  <a:lnTo>
                    <a:pt x="2984" y="1282"/>
                  </a:lnTo>
                  <a:lnTo>
                    <a:pt x="2985" y="1282"/>
                  </a:lnTo>
                  <a:lnTo>
                    <a:pt x="2985" y="1282"/>
                  </a:lnTo>
                  <a:lnTo>
                    <a:pt x="2985" y="1282"/>
                  </a:lnTo>
                  <a:lnTo>
                    <a:pt x="2986" y="1282"/>
                  </a:lnTo>
                  <a:lnTo>
                    <a:pt x="2986" y="1282"/>
                  </a:lnTo>
                  <a:lnTo>
                    <a:pt x="2986" y="1282"/>
                  </a:lnTo>
                  <a:lnTo>
                    <a:pt x="2987" y="1282"/>
                  </a:lnTo>
                  <a:lnTo>
                    <a:pt x="2987" y="1282"/>
                  </a:lnTo>
                  <a:lnTo>
                    <a:pt x="2987" y="1282"/>
                  </a:lnTo>
                  <a:lnTo>
                    <a:pt x="2988" y="1282"/>
                  </a:lnTo>
                  <a:lnTo>
                    <a:pt x="2988" y="1282"/>
                  </a:lnTo>
                  <a:lnTo>
                    <a:pt x="2988" y="1282"/>
                  </a:lnTo>
                  <a:lnTo>
                    <a:pt x="2988" y="1282"/>
                  </a:lnTo>
                  <a:lnTo>
                    <a:pt x="2989" y="1282"/>
                  </a:lnTo>
                  <a:lnTo>
                    <a:pt x="2989" y="1282"/>
                  </a:lnTo>
                  <a:lnTo>
                    <a:pt x="2989" y="1282"/>
                  </a:lnTo>
                  <a:lnTo>
                    <a:pt x="2990" y="1282"/>
                  </a:lnTo>
                  <a:lnTo>
                    <a:pt x="2990" y="1282"/>
                  </a:lnTo>
                  <a:lnTo>
                    <a:pt x="2990" y="1282"/>
                  </a:lnTo>
                  <a:lnTo>
                    <a:pt x="2991" y="1282"/>
                  </a:lnTo>
                  <a:lnTo>
                    <a:pt x="2991" y="1282"/>
                  </a:lnTo>
                  <a:lnTo>
                    <a:pt x="2991" y="1282"/>
                  </a:lnTo>
                  <a:lnTo>
                    <a:pt x="2992" y="1282"/>
                  </a:lnTo>
                  <a:lnTo>
                    <a:pt x="2992" y="1282"/>
                  </a:lnTo>
                  <a:lnTo>
                    <a:pt x="2992" y="1282"/>
                  </a:lnTo>
                  <a:lnTo>
                    <a:pt x="2993" y="1282"/>
                  </a:lnTo>
                  <a:lnTo>
                    <a:pt x="2993" y="1282"/>
                  </a:lnTo>
                  <a:lnTo>
                    <a:pt x="2993" y="1282"/>
                  </a:lnTo>
                  <a:lnTo>
                    <a:pt x="2993" y="1282"/>
                  </a:lnTo>
                  <a:lnTo>
                    <a:pt x="2994" y="1282"/>
                  </a:lnTo>
                  <a:lnTo>
                    <a:pt x="2994" y="1282"/>
                  </a:lnTo>
                  <a:lnTo>
                    <a:pt x="2994" y="1282"/>
                  </a:lnTo>
                  <a:lnTo>
                    <a:pt x="2995" y="1282"/>
                  </a:lnTo>
                  <a:lnTo>
                    <a:pt x="2995" y="1282"/>
                  </a:lnTo>
                  <a:lnTo>
                    <a:pt x="2995" y="1282"/>
                  </a:lnTo>
                  <a:lnTo>
                    <a:pt x="2996" y="1282"/>
                  </a:lnTo>
                  <a:lnTo>
                    <a:pt x="2996" y="1282"/>
                  </a:lnTo>
                  <a:lnTo>
                    <a:pt x="2996" y="1282"/>
                  </a:lnTo>
                  <a:lnTo>
                    <a:pt x="2997" y="1282"/>
                  </a:lnTo>
                  <a:lnTo>
                    <a:pt x="2997" y="1282"/>
                  </a:lnTo>
                  <a:lnTo>
                    <a:pt x="2997" y="1282"/>
                  </a:lnTo>
                  <a:lnTo>
                    <a:pt x="2998" y="1282"/>
                  </a:lnTo>
                  <a:lnTo>
                    <a:pt x="2998" y="1282"/>
                  </a:lnTo>
                  <a:lnTo>
                    <a:pt x="2998" y="1282"/>
                  </a:lnTo>
                  <a:lnTo>
                    <a:pt x="2998" y="1282"/>
                  </a:lnTo>
                  <a:lnTo>
                    <a:pt x="2999" y="1282"/>
                  </a:lnTo>
                  <a:lnTo>
                    <a:pt x="2999" y="1282"/>
                  </a:lnTo>
                  <a:lnTo>
                    <a:pt x="2999" y="1282"/>
                  </a:lnTo>
                  <a:lnTo>
                    <a:pt x="3000" y="1282"/>
                  </a:lnTo>
                  <a:lnTo>
                    <a:pt x="3000" y="1282"/>
                  </a:lnTo>
                  <a:lnTo>
                    <a:pt x="3000" y="1282"/>
                  </a:lnTo>
                  <a:lnTo>
                    <a:pt x="3001" y="1282"/>
                  </a:lnTo>
                  <a:lnTo>
                    <a:pt x="3001" y="1282"/>
                  </a:lnTo>
                  <a:lnTo>
                    <a:pt x="3001" y="1282"/>
                  </a:lnTo>
                  <a:lnTo>
                    <a:pt x="3002" y="1282"/>
                  </a:lnTo>
                  <a:lnTo>
                    <a:pt x="3002" y="1282"/>
                  </a:lnTo>
                  <a:lnTo>
                    <a:pt x="3002" y="1282"/>
                  </a:lnTo>
                  <a:lnTo>
                    <a:pt x="3002" y="1282"/>
                  </a:lnTo>
                  <a:lnTo>
                    <a:pt x="3003" y="1282"/>
                  </a:lnTo>
                  <a:lnTo>
                    <a:pt x="3003" y="1282"/>
                  </a:lnTo>
                  <a:lnTo>
                    <a:pt x="3003" y="1282"/>
                  </a:lnTo>
                  <a:lnTo>
                    <a:pt x="3004" y="1282"/>
                  </a:lnTo>
                  <a:lnTo>
                    <a:pt x="3004" y="1282"/>
                  </a:lnTo>
                  <a:lnTo>
                    <a:pt x="3004" y="1282"/>
                  </a:lnTo>
                  <a:lnTo>
                    <a:pt x="3005" y="1282"/>
                  </a:lnTo>
                  <a:lnTo>
                    <a:pt x="3005" y="1282"/>
                  </a:lnTo>
                  <a:lnTo>
                    <a:pt x="3005" y="1282"/>
                  </a:lnTo>
                  <a:lnTo>
                    <a:pt x="3006" y="1282"/>
                  </a:lnTo>
                  <a:lnTo>
                    <a:pt x="3006" y="1282"/>
                  </a:lnTo>
                  <a:lnTo>
                    <a:pt x="3006" y="1282"/>
                  </a:lnTo>
                  <a:lnTo>
                    <a:pt x="3007" y="1282"/>
                  </a:lnTo>
                  <a:lnTo>
                    <a:pt x="3007" y="1282"/>
                  </a:lnTo>
                  <a:lnTo>
                    <a:pt x="3007" y="1282"/>
                  </a:lnTo>
                  <a:lnTo>
                    <a:pt x="3007" y="1282"/>
                  </a:lnTo>
                  <a:lnTo>
                    <a:pt x="3008" y="1282"/>
                  </a:lnTo>
                  <a:lnTo>
                    <a:pt x="3008" y="1282"/>
                  </a:lnTo>
                  <a:lnTo>
                    <a:pt x="3008" y="1282"/>
                  </a:lnTo>
                  <a:lnTo>
                    <a:pt x="3009" y="1282"/>
                  </a:lnTo>
                  <a:lnTo>
                    <a:pt x="3009" y="1282"/>
                  </a:lnTo>
                  <a:lnTo>
                    <a:pt x="3009" y="1282"/>
                  </a:lnTo>
                  <a:lnTo>
                    <a:pt x="3010" y="1282"/>
                  </a:lnTo>
                  <a:lnTo>
                    <a:pt x="3010" y="1282"/>
                  </a:lnTo>
                  <a:lnTo>
                    <a:pt x="3010" y="1282"/>
                  </a:lnTo>
                  <a:lnTo>
                    <a:pt x="3011" y="1282"/>
                  </a:lnTo>
                  <a:lnTo>
                    <a:pt x="3011" y="1282"/>
                  </a:lnTo>
                  <a:lnTo>
                    <a:pt x="3011" y="1282"/>
                  </a:lnTo>
                  <a:lnTo>
                    <a:pt x="3012" y="1282"/>
                  </a:lnTo>
                  <a:lnTo>
                    <a:pt x="3012" y="1282"/>
                  </a:lnTo>
                  <a:lnTo>
                    <a:pt x="3012" y="1282"/>
                  </a:lnTo>
                  <a:lnTo>
                    <a:pt x="3012" y="1282"/>
                  </a:lnTo>
                  <a:lnTo>
                    <a:pt x="3013" y="1282"/>
                  </a:lnTo>
                  <a:lnTo>
                    <a:pt x="3013" y="1282"/>
                  </a:lnTo>
                  <a:lnTo>
                    <a:pt x="3013" y="1282"/>
                  </a:lnTo>
                  <a:lnTo>
                    <a:pt x="3014" y="1282"/>
                  </a:lnTo>
                  <a:lnTo>
                    <a:pt x="3014" y="1282"/>
                  </a:lnTo>
                  <a:lnTo>
                    <a:pt x="3014" y="1282"/>
                  </a:lnTo>
                  <a:lnTo>
                    <a:pt x="3015" y="1282"/>
                  </a:lnTo>
                  <a:lnTo>
                    <a:pt x="3015" y="1282"/>
                  </a:lnTo>
                  <a:lnTo>
                    <a:pt x="3015" y="1282"/>
                  </a:lnTo>
                  <a:lnTo>
                    <a:pt x="3016" y="1282"/>
                  </a:lnTo>
                  <a:lnTo>
                    <a:pt x="3016" y="1282"/>
                  </a:lnTo>
                  <a:lnTo>
                    <a:pt x="3016" y="1282"/>
                  </a:lnTo>
                  <a:lnTo>
                    <a:pt x="3016" y="1282"/>
                  </a:lnTo>
                  <a:lnTo>
                    <a:pt x="3017" y="1282"/>
                  </a:lnTo>
                  <a:lnTo>
                    <a:pt x="3017" y="1282"/>
                  </a:lnTo>
                  <a:lnTo>
                    <a:pt x="3017" y="1282"/>
                  </a:lnTo>
                  <a:lnTo>
                    <a:pt x="3018" y="1282"/>
                  </a:lnTo>
                  <a:lnTo>
                    <a:pt x="3018" y="1282"/>
                  </a:lnTo>
                  <a:lnTo>
                    <a:pt x="3018" y="1282"/>
                  </a:lnTo>
                  <a:lnTo>
                    <a:pt x="3019" y="1282"/>
                  </a:lnTo>
                  <a:lnTo>
                    <a:pt x="3019" y="1282"/>
                  </a:lnTo>
                  <a:lnTo>
                    <a:pt x="3019" y="1282"/>
                  </a:lnTo>
                  <a:lnTo>
                    <a:pt x="3019" y="1282"/>
                  </a:lnTo>
                  <a:lnTo>
                    <a:pt x="3020" y="1282"/>
                  </a:lnTo>
                  <a:lnTo>
                    <a:pt x="3020" y="1282"/>
                  </a:lnTo>
                  <a:lnTo>
                    <a:pt x="3021" y="1282"/>
                  </a:lnTo>
                  <a:lnTo>
                    <a:pt x="3021" y="1282"/>
                  </a:lnTo>
                  <a:lnTo>
                    <a:pt x="3021" y="1282"/>
                  </a:lnTo>
                  <a:lnTo>
                    <a:pt x="3021" y="1282"/>
                  </a:lnTo>
                  <a:lnTo>
                    <a:pt x="3022" y="1282"/>
                  </a:lnTo>
                  <a:lnTo>
                    <a:pt x="3022" y="1282"/>
                  </a:lnTo>
                  <a:lnTo>
                    <a:pt x="3022" y="1282"/>
                  </a:lnTo>
                  <a:lnTo>
                    <a:pt x="3023" y="1282"/>
                  </a:lnTo>
                  <a:lnTo>
                    <a:pt x="3023" y="1282"/>
                  </a:lnTo>
                  <a:lnTo>
                    <a:pt x="3023" y="1282"/>
                  </a:lnTo>
                  <a:lnTo>
                    <a:pt x="3024" y="1282"/>
                  </a:lnTo>
                  <a:lnTo>
                    <a:pt x="3024" y="1282"/>
                  </a:lnTo>
                  <a:lnTo>
                    <a:pt x="3024" y="1282"/>
                  </a:lnTo>
                  <a:lnTo>
                    <a:pt x="3025" y="1282"/>
                  </a:lnTo>
                  <a:lnTo>
                    <a:pt x="3025" y="1282"/>
                  </a:lnTo>
                  <a:lnTo>
                    <a:pt x="3025" y="1282"/>
                  </a:lnTo>
                  <a:lnTo>
                    <a:pt x="3026" y="1282"/>
                  </a:lnTo>
                  <a:lnTo>
                    <a:pt x="3026" y="1282"/>
                  </a:lnTo>
                  <a:lnTo>
                    <a:pt x="3026" y="1282"/>
                  </a:lnTo>
                  <a:lnTo>
                    <a:pt x="3026" y="1282"/>
                  </a:lnTo>
                  <a:lnTo>
                    <a:pt x="3027" y="1282"/>
                  </a:lnTo>
                  <a:lnTo>
                    <a:pt x="3027" y="1282"/>
                  </a:lnTo>
                  <a:lnTo>
                    <a:pt x="3027" y="1282"/>
                  </a:lnTo>
                  <a:lnTo>
                    <a:pt x="3028" y="1282"/>
                  </a:lnTo>
                  <a:lnTo>
                    <a:pt x="3028" y="1282"/>
                  </a:lnTo>
                  <a:lnTo>
                    <a:pt x="3028" y="1282"/>
                  </a:lnTo>
                  <a:lnTo>
                    <a:pt x="3029" y="1282"/>
                  </a:lnTo>
                  <a:lnTo>
                    <a:pt x="3029" y="1282"/>
                  </a:lnTo>
                  <a:lnTo>
                    <a:pt x="3029" y="1282"/>
                  </a:lnTo>
                  <a:lnTo>
                    <a:pt x="3030" y="1282"/>
                  </a:lnTo>
                  <a:lnTo>
                    <a:pt x="3030" y="1282"/>
                  </a:lnTo>
                  <a:lnTo>
                    <a:pt x="3030" y="1282"/>
                  </a:lnTo>
                  <a:lnTo>
                    <a:pt x="3030" y="1282"/>
                  </a:lnTo>
                  <a:lnTo>
                    <a:pt x="3031" y="1282"/>
                  </a:lnTo>
                  <a:lnTo>
                    <a:pt x="3031" y="1282"/>
                  </a:lnTo>
                  <a:lnTo>
                    <a:pt x="3031" y="1282"/>
                  </a:lnTo>
                  <a:lnTo>
                    <a:pt x="3032" y="1282"/>
                  </a:lnTo>
                  <a:lnTo>
                    <a:pt x="3032" y="1282"/>
                  </a:lnTo>
                  <a:lnTo>
                    <a:pt x="3032" y="1282"/>
                  </a:lnTo>
                  <a:lnTo>
                    <a:pt x="3033" y="1282"/>
                  </a:lnTo>
                  <a:lnTo>
                    <a:pt x="3033" y="1282"/>
                  </a:lnTo>
                  <a:lnTo>
                    <a:pt x="3033" y="1282"/>
                  </a:lnTo>
                  <a:lnTo>
                    <a:pt x="3034" y="1282"/>
                  </a:lnTo>
                  <a:lnTo>
                    <a:pt x="3034" y="1282"/>
                  </a:lnTo>
                  <a:lnTo>
                    <a:pt x="3034" y="1282"/>
                  </a:lnTo>
                  <a:lnTo>
                    <a:pt x="3035" y="1282"/>
                  </a:lnTo>
                  <a:lnTo>
                    <a:pt x="3035" y="1282"/>
                  </a:lnTo>
                  <a:lnTo>
                    <a:pt x="3035" y="1282"/>
                  </a:lnTo>
                  <a:lnTo>
                    <a:pt x="3035" y="1282"/>
                  </a:lnTo>
                  <a:lnTo>
                    <a:pt x="3036" y="1282"/>
                  </a:lnTo>
                  <a:lnTo>
                    <a:pt x="3036" y="1282"/>
                  </a:lnTo>
                  <a:lnTo>
                    <a:pt x="3036" y="1282"/>
                  </a:lnTo>
                  <a:lnTo>
                    <a:pt x="3037" y="1282"/>
                  </a:lnTo>
                  <a:lnTo>
                    <a:pt x="3037" y="1282"/>
                  </a:lnTo>
                  <a:lnTo>
                    <a:pt x="3037" y="1282"/>
                  </a:lnTo>
                  <a:lnTo>
                    <a:pt x="3038" y="1282"/>
                  </a:lnTo>
                  <a:lnTo>
                    <a:pt x="3038" y="1282"/>
                  </a:lnTo>
                  <a:lnTo>
                    <a:pt x="3038" y="1282"/>
                  </a:lnTo>
                  <a:lnTo>
                    <a:pt x="3039" y="1282"/>
                  </a:lnTo>
                  <a:lnTo>
                    <a:pt x="3039" y="1282"/>
                  </a:lnTo>
                  <a:lnTo>
                    <a:pt x="3039" y="1282"/>
                  </a:lnTo>
                  <a:lnTo>
                    <a:pt x="3040" y="1282"/>
                  </a:lnTo>
                  <a:lnTo>
                    <a:pt x="3040" y="1282"/>
                  </a:lnTo>
                  <a:lnTo>
                    <a:pt x="3040" y="1282"/>
                  </a:lnTo>
                  <a:lnTo>
                    <a:pt x="3040" y="1282"/>
                  </a:lnTo>
                  <a:lnTo>
                    <a:pt x="3041" y="1282"/>
                  </a:lnTo>
                  <a:lnTo>
                    <a:pt x="3041" y="1282"/>
                  </a:lnTo>
                  <a:lnTo>
                    <a:pt x="3041" y="1282"/>
                  </a:lnTo>
                  <a:lnTo>
                    <a:pt x="3042" y="1282"/>
                  </a:lnTo>
                  <a:lnTo>
                    <a:pt x="3042" y="1282"/>
                  </a:lnTo>
                  <a:lnTo>
                    <a:pt x="3042" y="1282"/>
                  </a:lnTo>
                  <a:lnTo>
                    <a:pt x="3043" y="1282"/>
                  </a:lnTo>
                  <a:lnTo>
                    <a:pt x="3043" y="1282"/>
                  </a:lnTo>
                  <a:lnTo>
                    <a:pt x="3043" y="1282"/>
                  </a:lnTo>
                  <a:lnTo>
                    <a:pt x="3044" y="1282"/>
                  </a:lnTo>
                  <a:lnTo>
                    <a:pt x="3044" y="1282"/>
                  </a:lnTo>
                  <a:lnTo>
                    <a:pt x="3044" y="1282"/>
                  </a:lnTo>
                  <a:lnTo>
                    <a:pt x="3044" y="1282"/>
                  </a:lnTo>
                  <a:lnTo>
                    <a:pt x="3045" y="1282"/>
                  </a:lnTo>
                  <a:lnTo>
                    <a:pt x="3045" y="1282"/>
                  </a:lnTo>
                  <a:lnTo>
                    <a:pt x="3045" y="1282"/>
                  </a:lnTo>
                  <a:lnTo>
                    <a:pt x="3046" y="1282"/>
                  </a:lnTo>
                  <a:lnTo>
                    <a:pt x="3046" y="1282"/>
                  </a:lnTo>
                  <a:lnTo>
                    <a:pt x="3046" y="1282"/>
                  </a:lnTo>
                  <a:lnTo>
                    <a:pt x="3047" y="1282"/>
                  </a:lnTo>
                  <a:lnTo>
                    <a:pt x="3047" y="1282"/>
                  </a:lnTo>
                  <a:lnTo>
                    <a:pt x="3047" y="1282"/>
                  </a:lnTo>
                  <a:lnTo>
                    <a:pt x="3048" y="1282"/>
                  </a:lnTo>
                  <a:lnTo>
                    <a:pt x="3048" y="1282"/>
                  </a:lnTo>
                  <a:lnTo>
                    <a:pt x="3048" y="1282"/>
                  </a:lnTo>
                  <a:lnTo>
                    <a:pt x="3049" y="1282"/>
                  </a:lnTo>
                  <a:lnTo>
                    <a:pt x="3049" y="1282"/>
                  </a:lnTo>
                  <a:lnTo>
                    <a:pt x="3049" y="1282"/>
                  </a:lnTo>
                  <a:lnTo>
                    <a:pt x="3049" y="1282"/>
                  </a:lnTo>
                  <a:lnTo>
                    <a:pt x="3050" y="1282"/>
                  </a:lnTo>
                  <a:lnTo>
                    <a:pt x="3050" y="1282"/>
                  </a:lnTo>
                  <a:lnTo>
                    <a:pt x="3050" y="1282"/>
                  </a:lnTo>
                  <a:lnTo>
                    <a:pt x="3051" y="1282"/>
                  </a:lnTo>
                  <a:lnTo>
                    <a:pt x="3051" y="1282"/>
                  </a:lnTo>
                  <a:lnTo>
                    <a:pt x="3051" y="1282"/>
                  </a:lnTo>
                  <a:lnTo>
                    <a:pt x="3052" y="1282"/>
                  </a:lnTo>
                  <a:lnTo>
                    <a:pt x="3052" y="1282"/>
                  </a:lnTo>
                  <a:lnTo>
                    <a:pt x="3052" y="1282"/>
                  </a:lnTo>
                  <a:lnTo>
                    <a:pt x="3053" y="1282"/>
                  </a:lnTo>
                  <a:lnTo>
                    <a:pt x="3053" y="1282"/>
                  </a:lnTo>
                  <a:lnTo>
                    <a:pt x="3053" y="1282"/>
                  </a:lnTo>
                  <a:lnTo>
                    <a:pt x="3054" y="1282"/>
                  </a:lnTo>
                  <a:lnTo>
                    <a:pt x="3054" y="1282"/>
                  </a:lnTo>
                  <a:lnTo>
                    <a:pt x="3054" y="1282"/>
                  </a:lnTo>
                  <a:lnTo>
                    <a:pt x="3054" y="1282"/>
                  </a:lnTo>
                  <a:lnTo>
                    <a:pt x="3055" y="1282"/>
                  </a:lnTo>
                  <a:lnTo>
                    <a:pt x="3055" y="1282"/>
                  </a:lnTo>
                  <a:lnTo>
                    <a:pt x="3055" y="1282"/>
                  </a:lnTo>
                  <a:lnTo>
                    <a:pt x="3056" y="1282"/>
                  </a:lnTo>
                  <a:lnTo>
                    <a:pt x="3056" y="1282"/>
                  </a:lnTo>
                  <a:lnTo>
                    <a:pt x="3056" y="1282"/>
                  </a:lnTo>
                  <a:lnTo>
                    <a:pt x="3057" y="1282"/>
                  </a:lnTo>
                  <a:lnTo>
                    <a:pt x="3057" y="1282"/>
                  </a:lnTo>
                  <a:lnTo>
                    <a:pt x="3057" y="1282"/>
                  </a:lnTo>
                  <a:lnTo>
                    <a:pt x="3058" y="1282"/>
                  </a:lnTo>
                  <a:lnTo>
                    <a:pt x="3058" y="1282"/>
                  </a:lnTo>
                  <a:lnTo>
                    <a:pt x="3058" y="1282"/>
                  </a:lnTo>
                  <a:lnTo>
                    <a:pt x="3058" y="1282"/>
                  </a:lnTo>
                  <a:lnTo>
                    <a:pt x="3059" y="1282"/>
                  </a:lnTo>
                  <a:lnTo>
                    <a:pt x="3059" y="1282"/>
                  </a:lnTo>
                  <a:lnTo>
                    <a:pt x="3059" y="1282"/>
                  </a:lnTo>
                  <a:lnTo>
                    <a:pt x="3060" y="1282"/>
                  </a:lnTo>
                  <a:lnTo>
                    <a:pt x="3060" y="1282"/>
                  </a:lnTo>
                  <a:lnTo>
                    <a:pt x="3060" y="1282"/>
                  </a:lnTo>
                  <a:lnTo>
                    <a:pt x="3061" y="1282"/>
                  </a:lnTo>
                  <a:lnTo>
                    <a:pt x="3061" y="1282"/>
                  </a:lnTo>
                  <a:lnTo>
                    <a:pt x="3061" y="1282"/>
                  </a:lnTo>
                  <a:lnTo>
                    <a:pt x="3062" y="1282"/>
                  </a:lnTo>
                  <a:lnTo>
                    <a:pt x="3062" y="1282"/>
                  </a:lnTo>
                  <a:lnTo>
                    <a:pt x="3062" y="1282"/>
                  </a:lnTo>
                  <a:lnTo>
                    <a:pt x="3063" y="1282"/>
                  </a:lnTo>
                  <a:lnTo>
                    <a:pt x="3063" y="1282"/>
                  </a:lnTo>
                  <a:lnTo>
                    <a:pt x="3063" y="1282"/>
                  </a:lnTo>
                  <a:lnTo>
                    <a:pt x="3063" y="1282"/>
                  </a:lnTo>
                  <a:lnTo>
                    <a:pt x="3064" y="1282"/>
                  </a:lnTo>
                  <a:lnTo>
                    <a:pt x="3064" y="1282"/>
                  </a:lnTo>
                  <a:lnTo>
                    <a:pt x="3064" y="1282"/>
                  </a:lnTo>
                  <a:lnTo>
                    <a:pt x="3065" y="1282"/>
                  </a:lnTo>
                  <a:lnTo>
                    <a:pt x="3065" y="1282"/>
                  </a:lnTo>
                  <a:lnTo>
                    <a:pt x="3065" y="1282"/>
                  </a:lnTo>
                  <a:lnTo>
                    <a:pt x="3066" y="1282"/>
                  </a:lnTo>
                  <a:lnTo>
                    <a:pt x="3066" y="1282"/>
                  </a:lnTo>
                  <a:lnTo>
                    <a:pt x="3066" y="1282"/>
                  </a:lnTo>
                  <a:lnTo>
                    <a:pt x="3067" y="1282"/>
                  </a:lnTo>
                  <a:lnTo>
                    <a:pt x="3067" y="1282"/>
                  </a:lnTo>
                  <a:lnTo>
                    <a:pt x="3067" y="1282"/>
                  </a:lnTo>
                  <a:lnTo>
                    <a:pt x="3068" y="1282"/>
                  </a:lnTo>
                  <a:lnTo>
                    <a:pt x="3068" y="1282"/>
                  </a:lnTo>
                  <a:lnTo>
                    <a:pt x="3068" y="1282"/>
                  </a:lnTo>
                  <a:lnTo>
                    <a:pt x="3068" y="1282"/>
                  </a:lnTo>
                  <a:lnTo>
                    <a:pt x="3069" y="1282"/>
                  </a:lnTo>
                  <a:lnTo>
                    <a:pt x="3069" y="1282"/>
                  </a:lnTo>
                  <a:lnTo>
                    <a:pt x="3069" y="1282"/>
                  </a:lnTo>
                  <a:lnTo>
                    <a:pt x="3070" y="1282"/>
                  </a:lnTo>
                  <a:lnTo>
                    <a:pt x="3070" y="1282"/>
                  </a:lnTo>
                  <a:lnTo>
                    <a:pt x="3070" y="1282"/>
                  </a:lnTo>
                  <a:lnTo>
                    <a:pt x="3070" y="1282"/>
                  </a:lnTo>
                  <a:lnTo>
                    <a:pt x="3071" y="1282"/>
                  </a:lnTo>
                  <a:lnTo>
                    <a:pt x="3071" y="1282"/>
                  </a:lnTo>
                  <a:lnTo>
                    <a:pt x="3072" y="1282"/>
                  </a:lnTo>
                  <a:lnTo>
                    <a:pt x="3072" y="1282"/>
                  </a:lnTo>
                  <a:lnTo>
                    <a:pt x="3072" y="1282"/>
                  </a:lnTo>
                  <a:lnTo>
                    <a:pt x="3072" y="1282"/>
                  </a:lnTo>
                  <a:lnTo>
                    <a:pt x="3073" y="1282"/>
                  </a:lnTo>
                  <a:lnTo>
                    <a:pt x="3073" y="1282"/>
                  </a:lnTo>
                  <a:lnTo>
                    <a:pt x="3073" y="1282"/>
                  </a:lnTo>
                  <a:lnTo>
                    <a:pt x="3074" y="1282"/>
                  </a:lnTo>
                  <a:lnTo>
                    <a:pt x="3074" y="1282"/>
                  </a:lnTo>
                  <a:lnTo>
                    <a:pt x="3074" y="1282"/>
                  </a:lnTo>
                  <a:lnTo>
                    <a:pt x="3075" y="1282"/>
                  </a:lnTo>
                  <a:lnTo>
                    <a:pt x="3075" y="1282"/>
                  </a:lnTo>
                  <a:lnTo>
                    <a:pt x="3075" y="1282"/>
                  </a:lnTo>
                  <a:lnTo>
                    <a:pt x="3076" y="1282"/>
                  </a:lnTo>
                  <a:lnTo>
                    <a:pt x="3076" y="1282"/>
                  </a:lnTo>
                  <a:lnTo>
                    <a:pt x="3076" y="1282"/>
                  </a:lnTo>
                  <a:lnTo>
                    <a:pt x="3077" y="1282"/>
                  </a:lnTo>
                  <a:lnTo>
                    <a:pt x="3077" y="1282"/>
                  </a:lnTo>
                  <a:lnTo>
                    <a:pt x="3077" y="1282"/>
                  </a:lnTo>
                  <a:lnTo>
                    <a:pt x="3077" y="1282"/>
                  </a:lnTo>
                  <a:lnTo>
                    <a:pt x="3078" y="1282"/>
                  </a:lnTo>
                  <a:lnTo>
                    <a:pt x="3078" y="1282"/>
                  </a:lnTo>
                  <a:lnTo>
                    <a:pt x="3078" y="1282"/>
                  </a:lnTo>
                  <a:lnTo>
                    <a:pt x="3079" y="1282"/>
                  </a:lnTo>
                  <a:lnTo>
                    <a:pt x="3079" y="1282"/>
                  </a:lnTo>
                  <a:lnTo>
                    <a:pt x="3079" y="1282"/>
                  </a:lnTo>
                  <a:lnTo>
                    <a:pt x="3080" y="1282"/>
                  </a:lnTo>
                  <a:lnTo>
                    <a:pt x="3080" y="1282"/>
                  </a:lnTo>
                  <a:lnTo>
                    <a:pt x="3080" y="1282"/>
                  </a:lnTo>
                  <a:lnTo>
                    <a:pt x="3081" y="1282"/>
                  </a:lnTo>
                  <a:lnTo>
                    <a:pt x="3081" y="1282"/>
                  </a:lnTo>
                  <a:lnTo>
                    <a:pt x="3081" y="1282"/>
                  </a:lnTo>
                  <a:lnTo>
                    <a:pt x="3082" y="1282"/>
                  </a:lnTo>
                  <a:lnTo>
                    <a:pt x="3082" y="1282"/>
                  </a:lnTo>
                  <a:lnTo>
                    <a:pt x="3082" y="1282"/>
                  </a:lnTo>
                  <a:lnTo>
                    <a:pt x="3082" y="1282"/>
                  </a:lnTo>
                  <a:lnTo>
                    <a:pt x="3083" y="1282"/>
                  </a:lnTo>
                  <a:lnTo>
                    <a:pt x="3083" y="1282"/>
                  </a:lnTo>
                  <a:lnTo>
                    <a:pt x="3083" y="1282"/>
                  </a:lnTo>
                  <a:lnTo>
                    <a:pt x="3084" y="1282"/>
                  </a:lnTo>
                  <a:lnTo>
                    <a:pt x="3084" y="1282"/>
                  </a:lnTo>
                  <a:lnTo>
                    <a:pt x="3084" y="1282"/>
                  </a:lnTo>
                  <a:lnTo>
                    <a:pt x="3085" y="1282"/>
                  </a:lnTo>
                  <a:lnTo>
                    <a:pt x="3085" y="1282"/>
                  </a:lnTo>
                  <a:lnTo>
                    <a:pt x="3085" y="1282"/>
                  </a:lnTo>
                  <a:lnTo>
                    <a:pt x="3086" y="1282"/>
                  </a:lnTo>
                  <a:lnTo>
                    <a:pt x="3086" y="1282"/>
                  </a:lnTo>
                  <a:lnTo>
                    <a:pt x="3086" y="1282"/>
                  </a:lnTo>
                  <a:lnTo>
                    <a:pt x="3086" y="1282"/>
                  </a:lnTo>
                  <a:lnTo>
                    <a:pt x="3087" y="1282"/>
                  </a:lnTo>
                  <a:lnTo>
                    <a:pt x="3087" y="1282"/>
                  </a:lnTo>
                  <a:lnTo>
                    <a:pt x="3087" y="1282"/>
                  </a:lnTo>
                  <a:lnTo>
                    <a:pt x="3088" y="1282"/>
                  </a:lnTo>
                  <a:lnTo>
                    <a:pt x="3088" y="1282"/>
                  </a:lnTo>
                  <a:lnTo>
                    <a:pt x="3088" y="1282"/>
                  </a:lnTo>
                  <a:lnTo>
                    <a:pt x="3089" y="1282"/>
                  </a:lnTo>
                  <a:lnTo>
                    <a:pt x="3089" y="1282"/>
                  </a:lnTo>
                  <a:lnTo>
                    <a:pt x="3089" y="1282"/>
                  </a:lnTo>
                  <a:lnTo>
                    <a:pt x="3090" y="1282"/>
                  </a:lnTo>
                  <a:lnTo>
                    <a:pt x="3090" y="1282"/>
                  </a:lnTo>
                  <a:lnTo>
                    <a:pt x="3090" y="1282"/>
                  </a:lnTo>
                  <a:lnTo>
                    <a:pt x="3091" y="1282"/>
                  </a:lnTo>
                  <a:lnTo>
                    <a:pt x="3091" y="1282"/>
                  </a:lnTo>
                  <a:lnTo>
                    <a:pt x="3091" y="1282"/>
                  </a:lnTo>
                  <a:lnTo>
                    <a:pt x="3091" y="1282"/>
                  </a:lnTo>
                  <a:lnTo>
                    <a:pt x="3092" y="1282"/>
                  </a:lnTo>
                  <a:lnTo>
                    <a:pt x="3092" y="1282"/>
                  </a:lnTo>
                  <a:lnTo>
                    <a:pt x="3092" y="1282"/>
                  </a:lnTo>
                  <a:lnTo>
                    <a:pt x="3093" y="1282"/>
                  </a:lnTo>
                  <a:lnTo>
                    <a:pt x="3093" y="1282"/>
                  </a:lnTo>
                  <a:lnTo>
                    <a:pt x="3093" y="1282"/>
                  </a:lnTo>
                  <a:lnTo>
                    <a:pt x="3094" y="1282"/>
                  </a:lnTo>
                  <a:lnTo>
                    <a:pt x="3094" y="1282"/>
                  </a:lnTo>
                  <a:lnTo>
                    <a:pt x="3094" y="1282"/>
                  </a:lnTo>
                  <a:lnTo>
                    <a:pt x="3095" y="1282"/>
                  </a:lnTo>
                  <a:lnTo>
                    <a:pt x="3095" y="1282"/>
                  </a:lnTo>
                  <a:lnTo>
                    <a:pt x="3095" y="1282"/>
                  </a:lnTo>
                  <a:lnTo>
                    <a:pt x="3096" y="1282"/>
                  </a:lnTo>
                  <a:lnTo>
                    <a:pt x="3096" y="1282"/>
                  </a:lnTo>
                  <a:lnTo>
                    <a:pt x="3096" y="1282"/>
                  </a:lnTo>
                  <a:lnTo>
                    <a:pt x="3096" y="1282"/>
                  </a:lnTo>
                  <a:lnTo>
                    <a:pt x="3097" y="1282"/>
                  </a:lnTo>
                  <a:lnTo>
                    <a:pt x="3097" y="1282"/>
                  </a:lnTo>
                  <a:lnTo>
                    <a:pt x="3097" y="1282"/>
                  </a:lnTo>
                  <a:lnTo>
                    <a:pt x="3098" y="1282"/>
                  </a:lnTo>
                  <a:lnTo>
                    <a:pt x="3098" y="1282"/>
                  </a:lnTo>
                  <a:lnTo>
                    <a:pt x="3098" y="1282"/>
                  </a:lnTo>
                  <a:lnTo>
                    <a:pt x="3099" y="1282"/>
                  </a:lnTo>
                  <a:lnTo>
                    <a:pt x="3099" y="1282"/>
                  </a:lnTo>
                  <a:lnTo>
                    <a:pt x="3099" y="1282"/>
                  </a:lnTo>
                  <a:lnTo>
                    <a:pt x="3100" y="1282"/>
                  </a:lnTo>
                  <a:lnTo>
                    <a:pt x="3100" y="1282"/>
                  </a:lnTo>
                  <a:lnTo>
                    <a:pt x="3100" y="1282"/>
                  </a:lnTo>
                  <a:lnTo>
                    <a:pt x="3100" y="1282"/>
                  </a:lnTo>
                  <a:lnTo>
                    <a:pt x="3101" y="1282"/>
                  </a:lnTo>
                  <a:lnTo>
                    <a:pt x="3101" y="1282"/>
                  </a:lnTo>
                  <a:lnTo>
                    <a:pt x="3101" y="1282"/>
                  </a:lnTo>
                  <a:lnTo>
                    <a:pt x="3102" y="1282"/>
                  </a:lnTo>
                  <a:lnTo>
                    <a:pt x="3102" y="1282"/>
                  </a:lnTo>
                  <a:lnTo>
                    <a:pt x="3102" y="1282"/>
                  </a:lnTo>
                  <a:lnTo>
                    <a:pt x="3103" y="1282"/>
                  </a:lnTo>
                  <a:lnTo>
                    <a:pt x="3103" y="1282"/>
                  </a:lnTo>
                  <a:lnTo>
                    <a:pt x="3103" y="1282"/>
                  </a:lnTo>
                  <a:lnTo>
                    <a:pt x="3104" y="1282"/>
                  </a:lnTo>
                  <a:lnTo>
                    <a:pt x="3104" y="1282"/>
                  </a:lnTo>
                  <a:lnTo>
                    <a:pt x="3104" y="1282"/>
                  </a:lnTo>
                  <a:lnTo>
                    <a:pt x="3105" y="1282"/>
                  </a:lnTo>
                  <a:lnTo>
                    <a:pt x="3105" y="1282"/>
                  </a:lnTo>
                  <a:lnTo>
                    <a:pt x="3105" y="1282"/>
                  </a:lnTo>
                  <a:lnTo>
                    <a:pt x="3105" y="1282"/>
                  </a:lnTo>
                  <a:lnTo>
                    <a:pt x="3106" y="1282"/>
                  </a:lnTo>
                  <a:lnTo>
                    <a:pt x="3106" y="1282"/>
                  </a:lnTo>
                  <a:lnTo>
                    <a:pt x="3106" y="1282"/>
                  </a:lnTo>
                  <a:lnTo>
                    <a:pt x="3107" y="1282"/>
                  </a:lnTo>
                  <a:lnTo>
                    <a:pt x="3107" y="1282"/>
                  </a:lnTo>
                  <a:lnTo>
                    <a:pt x="3107" y="1282"/>
                  </a:lnTo>
                  <a:lnTo>
                    <a:pt x="3108" y="1282"/>
                  </a:lnTo>
                  <a:lnTo>
                    <a:pt x="3108" y="1282"/>
                  </a:lnTo>
                  <a:lnTo>
                    <a:pt x="3108" y="1282"/>
                  </a:lnTo>
                  <a:lnTo>
                    <a:pt x="3109" y="1282"/>
                  </a:lnTo>
                  <a:lnTo>
                    <a:pt x="3109" y="1282"/>
                  </a:lnTo>
                  <a:lnTo>
                    <a:pt x="3109" y="1282"/>
                  </a:lnTo>
                  <a:lnTo>
                    <a:pt x="3110" y="1282"/>
                  </a:lnTo>
                  <a:lnTo>
                    <a:pt x="3110" y="1282"/>
                  </a:lnTo>
                  <a:lnTo>
                    <a:pt x="3110" y="1282"/>
                  </a:lnTo>
                  <a:lnTo>
                    <a:pt x="3110" y="1282"/>
                  </a:lnTo>
                  <a:lnTo>
                    <a:pt x="3111" y="1282"/>
                  </a:lnTo>
                  <a:lnTo>
                    <a:pt x="3111" y="1282"/>
                  </a:lnTo>
                  <a:lnTo>
                    <a:pt x="3111" y="1282"/>
                  </a:lnTo>
                  <a:lnTo>
                    <a:pt x="3112" y="1282"/>
                  </a:lnTo>
                  <a:lnTo>
                    <a:pt x="3112" y="1282"/>
                  </a:lnTo>
                  <a:lnTo>
                    <a:pt x="3112" y="1282"/>
                  </a:lnTo>
                  <a:lnTo>
                    <a:pt x="3113" y="1282"/>
                  </a:lnTo>
                  <a:lnTo>
                    <a:pt x="3113" y="1282"/>
                  </a:lnTo>
                  <a:lnTo>
                    <a:pt x="3113" y="1282"/>
                  </a:lnTo>
                  <a:lnTo>
                    <a:pt x="3114" y="1282"/>
                  </a:lnTo>
                  <a:lnTo>
                    <a:pt x="3114" y="1282"/>
                  </a:lnTo>
                  <a:lnTo>
                    <a:pt x="3114" y="1282"/>
                  </a:lnTo>
                  <a:lnTo>
                    <a:pt x="3114" y="1282"/>
                  </a:lnTo>
                  <a:lnTo>
                    <a:pt x="3115" y="1282"/>
                  </a:lnTo>
                  <a:lnTo>
                    <a:pt x="3115" y="1282"/>
                  </a:lnTo>
                  <a:lnTo>
                    <a:pt x="3115" y="1282"/>
                  </a:lnTo>
                  <a:lnTo>
                    <a:pt x="3116" y="1282"/>
                  </a:lnTo>
                  <a:lnTo>
                    <a:pt x="3116" y="1282"/>
                  </a:lnTo>
                  <a:lnTo>
                    <a:pt x="3116" y="1282"/>
                  </a:lnTo>
                  <a:lnTo>
                    <a:pt x="3117" y="1282"/>
                  </a:lnTo>
                  <a:lnTo>
                    <a:pt x="3117" y="1282"/>
                  </a:lnTo>
                  <a:lnTo>
                    <a:pt x="3117" y="1282"/>
                  </a:lnTo>
                  <a:lnTo>
                    <a:pt x="3118" y="1282"/>
                  </a:lnTo>
                  <a:lnTo>
                    <a:pt x="3118" y="1282"/>
                  </a:lnTo>
                  <a:lnTo>
                    <a:pt x="3118" y="1282"/>
                  </a:lnTo>
                  <a:lnTo>
                    <a:pt x="3119" y="1282"/>
                  </a:lnTo>
                  <a:lnTo>
                    <a:pt x="3119" y="1282"/>
                  </a:lnTo>
                  <a:lnTo>
                    <a:pt x="3119" y="1282"/>
                  </a:lnTo>
                  <a:lnTo>
                    <a:pt x="3119" y="1282"/>
                  </a:lnTo>
                  <a:lnTo>
                    <a:pt x="3120" y="1282"/>
                  </a:lnTo>
                  <a:lnTo>
                    <a:pt x="3120" y="1282"/>
                  </a:lnTo>
                  <a:lnTo>
                    <a:pt x="3120" y="1282"/>
                  </a:lnTo>
                  <a:lnTo>
                    <a:pt x="3121" y="1282"/>
                  </a:lnTo>
                  <a:lnTo>
                    <a:pt x="3121" y="1282"/>
                  </a:lnTo>
                  <a:lnTo>
                    <a:pt x="3121" y="1282"/>
                  </a:lnTo>
                  <a:lnTo>
                    <a:pt x="3121" y="1282"/>
                  </a:lnTo>
                  <a:lnTo>
                    <a:pt x="3122" y="1282"/>
                  </a:lnTo>
                  <a:lnTo>
                    <a:pt x="3122" y="1282"/>
                  </a:lnTo>
                  <a:lnTo>
                    <a:pt x="3123" y="1282"/>
                  </a:lnTo>
                  <a:lnTo>
                    <a:pt x="3123" y="1282"/>
                  </a:lnTo>
                  <a:lnTo>
                    <a:pt x="3123" y="1282"/>
                  </a:lnTo>
                  <a:lnTo>
                    <a:pt x="3124" y="1282"/>
                  </a:lnTo>
                  <a:lnTo>
                    <a:pt x="3124" y="1282"/>
                  </a:lnTo>
                  <a:lnTo>
                    <a:pt x="3124" y="1282"/>
                  </a:lnTo>
                  <a:lnTo>
                    <a:pt x="3124" y="1282"/>
                  </a:lnTo>
                  <a:lnTo>
                    <a:pt x="3125" y="1282"/>
                  </a:lnTo>
                  <a:lnTo>
                    <a:pt x="3125" y="1282"/>
                  </a:lnTo>
                  <a:lnTo>
                    <a:pt x="3125" y="1282"/>
                  </a:lnTo>
                  <a:lnTo>
                    <a:pt x="3126" y="1282"/>
                  </a:lnTo>
                  <a:lnTo>
                    <a:pt x="3126" y="1282"/>
                  </a:lnTo>
                  <a:lnTo>
                    <a:pt x="3126" y="1282"/>
                  </a:lnTo>
                  <a:lnTo>
                    <a:pt x="3127" y="1282"/>
                  </a:lnTo>
                  <a:lnTo>
                    <a:pt x="3127" y="1282"/>
                  </a:lnTo>
                  <a:lnTo>
                    <a:pt x="3127" y="1282"/>
                  </a:lnTo>
                  <a:lnTo>
                    <a:pt x="3128" y="1282"/>
                  </a:lnTo>
                  <a:lnTo>
                    <a:pt x="3128" y="1282"/>
                  </a:lnTo>
                  <a:lnTo>
                    <a:pt x="3128" y="1282"/>
                  </a:lnTo>
                  <a:lnTo>
                    <a:pt x="3128" y="1282"/>
                  </a:lnTo>
                  <a:lnTo>
                    <a:pt x="3129" y="1282"/>
                  </a:lnTo>
                  <a:lnTo>
                    <a:pt x="3129" y="1282"/>
                  </a:lnTo>
                  <a:lnTo>
                    <a:pt x="3129" y="1282"/>
                  </a:lnTo>
                  <a:lnTo>
                    <a:pt x="3130" y="1282"/>
                  </a:lnTo>
                  <a:lnTo>
                    <a:pt x="3130" y="1282"/>
                  </a:lnTo>
                  <a:lnTo>
                    <a:pt x="3130" y="1282"/>
                  </a:lnTo>
                  <a:lnTo>
                    <a:pt x="3131" y="1282"/>
                  </a:lnTo>
                  <a:lnTo>
                    <a:pt x="3131" y="1282"/>
                  </a:lnTo>
                  <a:lnTo>
                    <a:pt x="3131" y="1282"/>
                  </a:lnTo>
                  <a:lnTo>
                    <a:pt x="3132" y="1282"/>
                  </a:lnTo>
                  <a:lnTo>
                    <a:pt x="3132" y="1282"/>
                  </a:lnTo>
                  <a:lnTo>
                    <a:pt x="3132" y="1282"/>
                  </a:lnTo>
                  <a:lnTo>
                    <a:pt x="3133" y="1282"/>
                  </a:lnTo>
                  <a:lnTo>
                    <a:pt x="3133" y="1282"/>
                  </a:lnTo>
                  <a:lnTo>
                    <a:pt x="3133" y="1282"/>
                  </a:lnTo>
                  <a:lnTo>
                    <a:pt x="3133" y="1282"/>
                  </a:lnTo>
                  <a:lnTo>
                    <a:pt x="3134" y="1282"/>
                  </a:lnTo>
                  <a:lnTo>
                    <a:pt x="3134" y="1282"/>
                  </a:lnTo>
                  <a:lnTo>
                    <a:pt x="3134" y="1282"/>
                  </a:lnTo>
                  <a:lnTo>
                    <a:pt x="3135" y="1282"/>
                  </a:lnTo>
                  <a:lnTo>
                    <a:pt x="3135" y="1282"/>
                  </a:lnTo>
                  <a:lnTo>
                    <a:pt x="3135" y="1282"/>
                  </a:lnTo>
                  <a:lnTo>
                    <a:pt x="3136" y="1282"/>
                  </a:lnTo>
                  <a:lnTo>
                    <a:pt x="3136" y="1282"/>
                  </a:lnTo>
                  <a:lnTo>
                    <a:pt x="3136" y="1282"/>
                  </a:lnTo>
                  <a:lnTo>
                    <a:pt x="3137" y="1282"/>
                  </a:lnTo>
                  <a:lnTo>
                    <a:pt x="3137" y="1282"/>
                  </a:lnTo>
                  <a:lnTo>
                    <a:pt x="3137" y="1282"/>
                  </a:lnTo>
                  <a:lnTo>
                    <a:pt x="3137" y="1282"/>
                  </a:lnTo>
                  <a:lnTo>
                    <a:pt x="3138" y="1282"/>
                  </a:lnTo>
                  <a:lnTo>
                    <a:pt x="3138" y="1282"/>
                  </a:lnTo>
                  <a:lnTo>
                    <a:pt x="3138" y="1282"/>
                  </a:lnTo>
                  <a:lnTo>
                    <a:pt x="3139" y="1282"/>
                  </a:lnTo>
                  <a:lnTo>
                    <a:pt x="3139" y="1282"/>
                  </a:lnTo>
                  <a:lnTo>
                    <a:pt x="3139" y="1282"/>
                  </a:lnTo>
                  <a:lnTo>
                    <a:pt x="3140" y="1282"/>
                  </a:lnTo>
                  <a:lnTo>
                    <a:pt x="3140" y="1282"/>
                  </a:lnTo>
                  <a:lnTo>
                    <a:pt x="3140" y="1282"/>
                  </a:lnTo>
                  <a:lnTo>
                    <a:pt x="3141" y="1282"/>
                  </a:lnTo>
                  <a:lnTo>
                    <a:pt x="3141" y="1282"/>
                  </a:lnTo>
                  <a:lnTo>
                    <a:pt x="3141" y="1282"/>
                  </a:lnTo>
                  <a:lnTo>
                    <a:pt x="3142" y="1282"/>
                  </a:lnTo>
                  <a:lnTo>
                    <a:pt x="3142" y="1282"/>
                  </a:lnTo>
                  <a:lnTo>
                    <a:pt x="3142" y="1282"/>
                  </a:lnTo>
                  <a:lnTo>
                    <a:pt x="3142" y="1282"/>
                  </a:lnTo>
                  <a:lnTo>
                    <a:pt x="3143" y="1282"/>
                  </a:lnTo>
                  <a:lnTo>
                    <a:pt x="3143" y="1282"/>
                  </a:lnTo>
                  <a:lnTo>
                    <a:pt x="3143" y="1282"/>
                  </a:lnTo>
                  <a:lnTo>
                    <a:pt x="3144" y="1282"/>
                  </a:lnTo>
                  <a:lnTo>
                    <a:pt x="3144" y="1282"/>
                  </a:lnTo>
                  <a:lnTo>
                    <a:pt x="3144" y="1282"/>
                  </a:lnTo>
                  <a:lnTo>
                    <a:pt x="3145" y="1282"/>
                  </a:lnTo>
                  <a:lnTo>
                    <a:pt x="3145" y="1282"/>
                  </a:lnTo>
                  <a:lnTo>
                    <a:pt x="3145" y="1282"/>
                  </a:lnTo>
                  <a:lnTo>
                    <a:pt x="3146" y="1282"/>
                  </a:lnTo>
                  <a:lnTo>
                    <a:pt x="3146" y="1282"/>
                  </a:lnTo>
                  <a:lnTo>
                    <a:pt x="3146" y="1282"/>
                  </a:lnTo>
                  <a:lnTo>
                    <a:pt x="3147" y="1282"/>
                  </a:lnTo>
                  <a:lnTo>
                    <a:pt x="3147" y="1282"/>
                  </a:lnTo>
                  <a:lnTo>
                    <a:pt x="3147" y="1282"/>
                  </a:lnTo>
                  <a:lnTo>
                    <a:pt x="3147" y="1282"/>
                  </a:lnTo>
                  <a:lnTo>
                    <a:pt x="3148" y="1282"/>
                  </a:lnTo>
                  <a:lnTo>
                    <a:pt x="3148" y="1282"/>
                  </a:lnTo>
                  <a:lnTo>
                    <a:pt x="3148" y="1282"/>
                  </a:lnTo>
                  <a:lnTo>
                    <a:pt x="3149" y="1282"/>
                  </a:lnTo>
                  <a:lnTo>
                    <a:pt x="3149" y="1282"/>
                  </a:lnTo>
                  <a:lnTo>
                    <a:pt x="3149" y="1282"/>
                  </a:lnTo>
                  <a:lnTo>
                    <a:pt x="3150" y="1282"/>
                  </a:lnTo>
                  <a:lnTo>
                    <a:pt x="3150" y="1282"/>
                  </a:lnTo>
                  <a:lnTo>
                    <a:pt x="3150" y="1282"/>
                  </a:lnTo>
                  <a:lnTo>
                    <a:pt x="3151" y="1282"/>
                  </a:lnTo>
                  <a:lnTo>
                    <a:pt x="3151" y="1282"/>
                  </a:lnTo>
                  <a:lnTo>
                    <a:pt x="3151" y="1282"/>
                  </a:lnTo>
                  <a:lnTo>
                    <a:pt x="3151" y="1282"/>
                  </a:lnTo>
                  <a:lnTo>
                    <a:pt x="3152" y="1282"/>
                  </a:lnTo>
                  <a:lnTo>
                    <a:pt x="3152" y="1282"/>
                  </a:lnTo>
                  <a:lnTo>
                    <a:pt x="3152" y="1282"/>
                  </a:lnTo>
                  <a:lnTo>
                    <a:pt x="3153" y="1282"/>
                  </a:lnTo>
                  <a:lnTo>
                    <a:pt x="3153" y="1282"/>
                  </a:lnTo>
                  <a:lnTo>
                    <a:pt x="3153" y="1282"/>
                  </a:lnTo>
                  <a:lnTo>
                    <a:pt x="3154" y="1282"/>
                  </a:lnTo>
                  <a:lnTo>
                    <a:pt x="3154" y="1282"/>
                  </a:lnTo>
                  <a:lnTo>
                    <a:pt x="3154" y="1282"/>
                  </a:lnTo>
                  <a:lnTo>
                    <a:pt x="3155" y="1282"/>
                  </a:lnTo>
                  <a:lnTo>
                    <a:pt x="3155" y="1282"/>
                  </a:lnTo>
                  <a:lnTo>
                    <a:pt x="3155" y="1282"/>
                  </a:lnTo>
                  <a:lnTo>
                    <a:pt x="3156" y="1282"/>
                  </a:lnTo>
                  <a:lnTo>
                    <a:pt x="3156" y="1282"/>
                  </a:lnTo>
                  <a:lnTo>
                    <a:pt x="3156" y="1282"/>
                  </a:lnTo>
                  <a:lnTo>
                    <a:pt x="3156" y="1282"/>
                  </a:lnTo>
                  <a:lnTo>
                    <a:pt x="3157" y="1282"/>
                  </a:lnTo>
                  <a:lnTo>
                    <a:pt x="3157" y="1282"/>
                  </a:lnTo>
                  <a:lnTo>
                    <a:pt x="3157" y="1282"/>
                  </a:lnTo>
                  <a:lnTo>
                    <a:pt x="3158" y="1282"/>
                  </a:lnTo>
                  <a:lnTo>
                    <a:pt x="3158" y="1282"/>
                  </a:lnTo>
                  <a:lnTo>
                    <a:pt x="3158" y="1282"/>
                  </a:lnTo>
                  <a:lnTo>
                    <a:pt x="3159" y="1282"/>
                  </a:lnTo>
                  <a:lnTo>
                    <a:pt x="3159" y="1282"/>
                  </a:lnTo>
                  <a:lnTo>
                    <a:pt x="3159" y="1282"/>
                  </a:lnTo>
                  <a:lnTo>
                    <a:pt x="3160" y="1282"/>
                  </a:lnTo>
                  <a:lnTo>
                    <a:pt x="3160" y="1282"/>
                  </a:lnTo>
                  <a:lnTo>
                    <a:pt x="3160" y="1282"/>
                  </a:lnTo>
                  <a:lnTo>
                    <a:pt x="3161" y="1282"/>
                  </a:lnTo>
                  <a:lnTo>
                    <a:pt x="3161" y="1282"/>
                  </a:lnTo>
                  <a:lnTo>
                    <a:pt x="3161" y="1282"/>
                  </a:lnTo>
                  <a:lnTo>
                    <a:pt x="3161" y="1282"/>
                  </a:lnTo>
                  <a:lnTo>
                    <a:pt x="3162" y="1282"/>
                  </a:lnTo>
                  <a:lnTo>
                    <a:pt x="3162" y="1282"/>
                  </a:lnTo>
                  <a:lnTo>
                    <a:pt x="3162" y="1282"/>
                  </a:lnTo>
                  <a:lnTo>
                    <a:pt x="3163" y="1282"/>
                  </a:lnTo>
                  <a:lnTo>
                    <a:pt x="3163" y="1282"/>
                  </a:lnTo>
                  <a:lnTo>
                    <a:pt x="3163" y="1282"/>
                  </a:lnTo>
                  <a:lnTo>
                    <a:pt x="3164" y="1282"/>
                  </a:lnTo>
                  <a:lnTo>
                    <a:pt x="3164" y="1282"/>
                  </a:lnTo>
                  <a:lnTo>
                    <a:pt x="3164" y="1282"/>
                  </a:lnTo>
                  <a:lnTo>
                    <a:pt x="3165" y="1282"/>
                  </a:lnTo>
                  <a:lnTo>
                    <a:pt x="3165" y="1282"/>
                  </a:lnTo>
                  <a:lnTo>
                    <a:pt x="3165" y="1282"/>
                  </a:lnTo>
                  <a:lnTo>
                    <a:pt x="3165" y="1282"/>
                  </a:lnTo>
                  <a:lnTo>
                    <a:pt x="3166" y="1282"/>
                  </a:lnTo>
                  <a:lnTo>
                    <a:pt x="3166" y="1282"/>
                  </a:lnTo>
                  <a:lnTo>
                    <a:pt x="3166" y="1282"/>
                  </a:lnTo>
                  <a:lnTo>
                    <a:pt x="3167" y="1282"/>
                  </a:lnTo>
                  <a:lnTo>
                    <a:pt x="3167" y="1282"/>
                  </a:lnTo>
                  <a:lnTo>
                    <a:pt x="3167" y="1282"/>
                  </a:lnTo>
                  <a:lnTo>
                    <a:pt x="3168" y="1282"/>
                  </a:lnTo>
                  <a:lnTo>
                    <a:pt x="3168" y="1282"/>
                  </a:lnTo>
                  <a:lnTo>
                    <a:pt x="3168" y="1282"/>
                  </a:lnTo>
                  <a:lnTo>
                    <a:pt x="3169" y="1282"/>
                  </a:lnTo>
                  <a:lnTo>
                    <a:pt x="3169" y="1282"/>
                  </a:lnTo>
                  <a:lnTo>
                    <a:pt x="3169" y="1282"/>
                  </a:lnTo>
                  <a:lnTo>
                    <a:pt x="3170" y="1282"/>
                  </a:lnTo>
                  <a:lnTo>
                    <a:pt x="3170" y="1282"/>
                  </a:lnTo>
                  <a:lnTo>
                    <a:pt x="3170" y="1282"/>
                  </a:lnTo>
                  <a:lnTo>
                    <a:pt x="3170" y="1282"/>
                  </a:lnTo>
                  <a:lnTo>
                    <a:pt x="3171" y="1282"/>
                  </a:lnTo>
                  <a:lnTo>
                    <a:pt x="3171" y="1282"/>
                  </a:lnTo>
                  <a:lnTo>
                    <a:pt x="3171" y="1282"/>
                  </a:lnTo>
                  <a:lnTo>
                    <a:pt x="3172" y="1282"/>
                  </a:lnTo>
                  <a:lnTo>
                    <a:pt x="3172" y="1282"/>
                  </a:lnTo>
                  <a:lnTo>
                    <a:pt x="3172" y="1282"/>
                  </a:lnTo>
                  <a:lnTo>
                    <a:pt x="3172" y="1282"/>
                  </a:lnTo>
                  <a:lnTo>
                    <a:pt x="3173" y="1282"/>
                  </a:lnTo>
                  <a:lnTo>
                    <a:pt x="3173" y="1282"/>
                  </a:lnTo>
                  <a:lnTo>
                    <a:pt x="3174" y="1282"/>
                  </a:lnTo>
                  <a:lnTo>
                    <a:pt x="3174" y="1282"/>
                  </a:lnTo>
                  <a:lnTo>
                    <a:pt x="3174" y="1282"/>
                  </a:lnTo>
                  <a:lnTo>
                    <a:pt x="3175" y="1282"/>
                  </a:lnTo>
                  <a:lnTo>
                    <a:pt x="3175" y="1282"/>
                  </a:lnTo>
                  <a:lnTo>
                    <a:pt x="3175" y="1282"/>
                  </a:lnTo>
                  <a:lnTo>
                    <a:pt x="3175" y="1282"/>
                  </a:lnTo>
                  <a:lnTo>
                    <a:pt x="3176" y="1282"/>
                  </a:lnTo>
                  <a:lnTo>
                    <a:pt x="3176" y="1282"/>
                  </a:lnTo>
                  <a:lnTo>
                    <a:pt x="3176" y="1282"/>
                  </a:lnTo>
                  <a:lnTo>
                    <a:pt x="3177" y="1282"/>
                  </a:lnTo>
                  <a:lnTo>
                    <a:pt x="3177" y="1282"/>
                  </a:lnTo>
                  <a:lnTo>
                    <a:pt x="3177" y="1282"/>
                  </a:lnTo>
                  <a:lnTo>
                    <a:pt x="3178" y="1282"/>
                  </a:lnTo>
                  <a:lnTo>
                    <a:pt x="3178" y="1282"/>
                  </a:lnTo>
                  <a:lnTo>
                    <a:pt x="3178" y="1282"/>
                  </a:lnTo>
                  <a:lnTo>
                    <a:pt x="3179" y="1282"/>
                  </a:lnTo>
                  <a:lnTo>
                    <a:pt x="3179" y="1282"/>
                  </a:lnTo>
                  <a:lnTo>
                    <a:pt x="3179" y="1282"/>
                  </a:lnTo>
                  <a:lnTo>
                    <a:pt x="3179" y="1282"/>
                  </a:lnTo>
                  <a:lnTo>
                    <a:pt x="3180" y="1282"/>
                  </a:lnTo>
                  <a:lnTo>
                    <a:pt x="3180" y="1282"/>
                  </a:lnTo>
                  <a:lnTo>
                    <a:pt x="3180" y="1282"/>
                  </a:lnTo>
                  <a:lnTo>
                    <a:pt x="3181" y="1282"/>
                  </a:lnTo>
                  <a:lnTo>
                    <a:pt x="3181" y="1282"/>
                  </a:lnTo>
                  <a:lnTo>
                    <a:pt x="3181" y="1282"/>
                  </a:lnTo>
                  <a:lnTo>
                    <a:pt x="3182" y="1282"/>
                  </a:lnTo>
                  <a:lnTo>
                    <a:pt x="3182" y="1282"/>
                  </a:lnTo>
                  <a:lnTo>
                    <a:pt x="3182" y="1282"/>
                  </a:lnTo>
                  <a:lnTo>
                    <a:pt x="3183" y="1282"/>
                  </a:lnTo>
                  <a:lnTo>
                    <a:pt x="3183" y="1282"/>
                  </a:lnTo>
                  <a:lnTo>
                    <a:pt x="3183" y="1282"/>
                  </a:lnTo>
                  <a:lnTo>
                    <a:pt x="3184" y="1282"/>
                  </a:lnTo>
                  <a:lnTo>
                    <a:pt x="3184" y="1282"/>
                  </a:lnTo>
                  <a:lnTo>
                    <a:pt x="3184" y="1282"/>
                  </a:lnTo>
                  <a:lnTo>
                    <a:pt x="3184" y="1282"/>
                  </a:lnTo>
                  <a:lnTo>
                    <a:pt x="3185" y="1282"/>
                  </a:lnTo>
                  <a:lnTo>
                    <a:pt x="3185" y="1282"/>
                  </a:lnTo>
                  <a:lnTo>
                    <a:pt x="3185" y="1282"/>
                  </a:lnTo>
                  <a:lnTo>
                    <a:pt x="3186" y="1282"/>
                  </a:lnTo>
                  <a:lnTo>
                    <a:pt x="3186" y="1282"/>
                  </a:lnTo>
                  <a:lnTo>
                    <a:pt x="3186" y="1282"/>
                  </a:lnTo>
                  <a:lnTo>
                    <a:pt x="3187" y="1282"/>
                  </a:lnTo>
                  <a:lnTo>
                    <a:pt x="3187" y="1282"/>
                  </a:lnTo>
                  <a:lnTo>
                    <a:pt x="3187" y="1282"/>
                  </a:lnTo>
                  <a:lnTo>
                    <a:pt x="3188" y="1282"/>
                  </a:lnTo>
                  <a:lnTo>
                    <a:pt x="3188" y="1282"/>
                  </a:lnTo>
                  <a:lnTo>
                    <a:pt x="3188" y="1282"/>
                  </a:lnTo>
                  <a:lnTo>
                    <a:pt x="3189" y="1282"/>
                  </a:lnTo>
                  <a:lnTo>
                    <a:pt x="3189" y="1282"/>
                  </a:lnTo>
                  <a:lnTo>
                    <a:pt x="3189" y="1282"/>
                  </a:lnTo>
                  <a:lnTo>
                    <a:pt x="3189" y="1282"/>
                  </a:lnTo>
                  <a:lnTo>
                    <a:pt x="3190" y="1282"/>
                  </a:lnTo>
                  <a:lnTo>
                    <a:pt x="3190" y="1282"/>
                  </a:lnTo>
                  <a:lnTo>
                    <a:pt x="3190" y="1282"/>
                  </a:lnTo>
                  <a:lnTo>
                    <a:pt x="3191" y="1282"/>
                  </a:lnTo>
                  <a:lnTo>
                    <a:pt x="3191" y="1282"/>
                  </a:lnTo>
                  <a:lnTo>
                    <a:pt x="3191" y="1282"/>
                  </a:lnTo>
                  <a:lnTo>
                    <a:pt x="3192" y="1282"/>
                  </a:lnTo>
                  <a:lnTo>
                    <a:pt x="3192" y="1282"/>
                  </a:lnTo>
                  <a:lnTo>
                    <a:pt x="3192" y="1282"/>
                  </a:lnTo>
                  <a:lnTo>
                    <a:pt x="3193" y="1282"/>
                  </a:lnTo>
                  <a:lnTo>
                    <a:pt x="3193" y="1282"/>
                  </a:lnTo>
                  <a:lnTo>
                    <a:pt x="3193" y="1282"/>
                  </a:lnTo>
                  <a:lnTo>
                    <a:pt x="3193" y="1282"/>
                  </a:lnTo>
                  <a:lnTo>
                    <a:pt x="3194" y="1282"/>
                  </a:lnTo>
                  <a:lnTo>
                    <a:pt x="3194" y="1282"/>
                  </a:lnTo>
                  <a:lnTo>
                    <a:pt x="3194" y="1282"/>
                  </a:lnTo>
                  <a:lnTo>
                    <a:pt x="3195" y="1282"/>
                  </a:lnTo>
                  <a:lnTo>
                    <a:pt x="3195" y="1282"/>
                  </a:lnTo>
                  <a:lnTo>
                    <a:pt x="3195" y="1282"/>
                  </a:lnTo>
                  <a:lnTo>
                    <a:pt x="3196" y="1282"/>
                  </a:lnTo>
                  <a:lnTo>
                    <a:pt x="3196" y="1282"/>
                  </a:lnTo>
                  <a:lnTo>
                    <a:pt x="3196" y="1282"/>
                  </a:lnTo>
                  <a:lnTo>
                    <a:pt x="3197" y="1282"/>
                  </a:lnTo>
                  <a:lnTo>
                    <a:pt x="3197" y="1282"/>
                  </a:lnTo>
                  <a:lnTo>
                    <a:pt x="3197" y="1282"/>
                  </a:lnTo>
                  <a:lnTo>
                    <a:pt x="3198" y="1282"/>
                  </a:lnTo>
                  <a:lnTo>
                    <a:pt x="3198" y="1282"/>
                  </a:lnTo>
                  <a:lnTo>
                    <a:pt x="3198" y="1282"/>
                  </a:lnTo>
                  <a:lnTo>
                    <a:pt x="3198" y="1282"/>
                  </a:lnTo>
                  <a:lnTo>
                    <a:pt x="3199" y="1282"/>
                  </a:lnTo>
                  <a:lnTo>
                    <a:pt x="3199" y="1282"/>
                  </a:lnTo>
                  <a:lnTo>
                    <a:pt x="3199" y="1282"/>
                  </a:lnTo>
                  <a:lnTo>
                    <a:pt x="3200" y="1282"/>
                  </a:lnTo>
                  <a:lnTo>
                    <a:pt x="3200" y="1282"/>
                  </a:lnTo>
                  <a:lnTo>
                    <a:pt x="3200" y="1282"/>
                  </a:lnTo>
                  <a:lnTo>
                    <a:pt x="3201" y="1282"/>
                  </a:lnTo>
                  <a:lnTo>
                    <a:pt x="3201" y="1282"/>
                  </a:lnTo>
                  <a:lnTo>
                    <a:pt x="3201" y="1282"/>
                  </a:lnTo>
                  <a:lnTo>
                    <a:pt x="3202" y="1282"/>
                  </a:lnTo>
                  <a:lnTo>
                    <a:pt x="3202" y="1282"/>
                  </a:lnTo>
                  <a:lnTo>
                    <a:pt x="3202" y="1282"/>
                  </a:lnTo>
                  <a:lnTo>
                    <a:pt x="3203" y="1282"/>
                  </a:lnTo>
                  <a:lnTo>
                    <a:pt x="3203" y="1282"/>
                  </a:lnTo>
                  <a:lnTo>
                    <a:pt x="3203" y="1282"/>
                  </a:lnTo>
                  <a:lnTo>
                    <a:pt x="3203" y="1282"/>
                  </a:lnTo>
                  <a:lnTo>
                    <a:pt x="3204" y="1282"/>
                  </a:lnTo>
                  <a:lnTo>
                    <a:pt x="3204" y="1282"/>
                  </a:lnTo>
                  <a:lnTo>
                    <a:pt x="3204" y="1282"/>
                  </a:lnTo>
                  <a:lnTo>
                    <a:pt x="3205" y="1282"/>
                  </a:lnTo>
                  <a:lnTo>
                    <a:pt x="3205" y="1282"/>
                  </a:lnTo>
                  <a:lnTo>
                    <a:pt x="3205" y="1282"/>
                  </a:lnTo>
                  <a:lnTo>
                    <a:pt x="3206" y="1282"/>
                  </a:lnTo>
                  <a:lnTo>
                    <a:pt x="3206" y="1282"/>
                  </a:lnTo>
                  <a:lnTo>
                    <a:pt x="3206" y="1282"/>
                  </a:lnTo>
                  <a:lnTo>
                    <a:pt x="3207" y="1282"/>
                  </a:lnTo>
                  <a:lnTo>
                    <a:pt x="3207" y="1282"/>
                  </a:lnTo>
                  <a:lnTo>
                    <a:pt x="3207" y="1282"/>
                  </a:lnTo>
                  <a:lnTo>
                    <a:pt x="3207" y="1282"/>
                  </a:lnTo>
                  <a:lnTo>
                    <a:pt x="3208" y="1282"/>
                  </a:lnTo>
                  <a:lnTo>
                    <a:pt x="3208" y="1282"/>
                  </a:lnTo>
                  <a:lnTo>
                    <a:pt x="3208" y="1282"/>
                  </a:lnTo>
                  <a:lnTo>
                    <a:pt x="3209" y="1282"/>
                  </a:lnTo>
                  <a:lnTo>
                    <a:pt x="3209" y="1282"/>
                  </a:lnTo>
                  <a:lnTo>
                    <a:pt x="3209" y="1282"/>
                  </a:lnTo>
                  <a:lnTo>
                    <a:pt x="3210" y="1282"/>
                  </a:lnTo>
                  <a:lnTo>
                    <a:pt x="3210" y="1282"/>
                  </a:lnTo>
                  <a:lnTo>
                    <a:pt x="3210" y="1282"/>
                  </a:lnTo>
                  <a:lnTo>
                    <a:pt x="3211" y="1282"/>
                  </a:lnTo>
                  <a:lnTo>
                    <a:pt x="3211" y="1282"/>
                  </a:lnTo>
                  <a:lnTo>
                    <a:pt x="3211" y="1282"/>
                  </a:lnTo>
                  <a:lnTo>
                    <a:pt x="3212" y="1282"/>
                  </a:lnTo>
                  <a:lnTo>
                    <a:pt x="3212" y="1282"/>
                  </a:lnTo>
                  <a:lnTo>
                    <a:pt x="3212" y="1282"/>
                  </a:lnTo>
                  <a:lnTo>
                    <a:pt x="3212" y="1282"/>
                  </a:lnTo>
                  <a:lnTo>
                    <a:pt x="3213" y="1282"/>
                  </a:lnTo>
                  <a:lnTo>
                    <a:pt x="3213" y="1282"/>
                  </a:lnTo>
                  <a:lnTo>
                    <a:pt x="3213" y="1282"/>
                  </a:lnTo>
                  <a:lnTo>
                    <a:pt x="3214" y="1282"/>
                  </a:lnTo>
                  <a:lnTo>
                    <a:pt x="3214" y="1282"/>
                  </a:lnTo>
                  <a:lnTo>
                    <a:pt x="3214" y="1282"/>
                  </a:lnTo>
                  <a:lnTo>
                    <a:pt x="3215" y="1282"/>
                  </a:lnTo>
                  <a:lnTo>
                    <a:pt x="3215" y="1282"/>
                  </a:lnTo>
                  <a:lnTo>
                    <a:pt x="3215" y="1282"/>
                  </a:lnTo>
                  <a:lnTo>
                    <a:pt x="3216" y="1282"/>
                  </a:lnTo>
                  <a:lnTo>
                    <a:pt x="3216" y="1282"/>
                  </a:lnTo>
                  <a:lnTo>
                    <a:pt x="3216" y="1282"/>
                  </a:lnTo>
                  <a:lnTo>
                    <a:pt x="3217" y="1282"/>
                  </a:lnTo>
                  <a:lnTo>
                    <a:pt x="3217" y="1282"/>
                  </a:lnTo>
                  <a:lnTo>
                    <a:pt x="3217" y="1282"/>
                  </a:lnTo>
                  <a:lnTo>
                    <a:pt x="3217" y="1282"/>
                  </a:lnTo>
                  <a:lnTo>
                    <a:pt x="3218" y="1282"/>
                  </a:lnTo>
                  <a:lnTo>
                    <a:pt x="3218" y="1282"/>
                  </a:lnTo>
                  <a:lnTo>
                    <a:pt x="3218" y="1282"/>
                  </a:lnTo>
                  <a:lnTo>
                    <a:pt x="3219" y="1282"/>
                  </a:lnTo>
                  <a:lnTo>
                    <a:pt x="3219" y="1282"/>
                  </a:lnTo>
                  <a:lnTo>
                    <a:pt x="3219" y="1282"/>
                  </a:lnTo>
                  <a:lnTo>
                    <a:pt x="3220" y="1282"/>
                  </a:lnTo>
                  <a:lnTo>
                    <a:pt x="3220" y="1282"/>
                  </a:lnTo>
                  <a:lnTo>
                    <a:pt x="3220" y="1282"/>
                  </a:lnTo>
                  <a:lnTo>
                    <a:pt x="3221" y="1282"/>
                  </a:lnTo>
                  <a:lnTo>
                    <a:pt x="3221" y="1282"/>
                  </a:lnTo>
                  <a:lnTo>
                    <a:pt x="3221" y="1282"/>
                  </a:lnTo>
                  <a:lnTo>
                    <a:pt x="3221" y="1282"/>
                  </a:lnTo>
                  <a:lnTo>
                    <a:pt x="3222" y="1282"/>
                  </a:lnTo>
                  <a:lnTo>
                    <a:pt x="3222" y="1282"/>
                  </a:lnTo>
                  <a:lnTo>
                    <a:pt x="3222" y="1282"/>
                  </a:lnTo>
                  <a:lnTo>
                    <a:pt x="3223" y="1282"/>
                  </a:lnTo>
                  <a:lnTo>
                    <a:pt x="3223" y="1282"/>
                  </a:lnTo>
                  <a:lnTo>
                    <a:pt x="3223" y="1282"/>
                  </a:lnTo>
                  <a:lnTo>
                    <a:pt x="3223" y="1282"/>
                  </a:lnTo>
                  <a:lnTo>
                    <a:pt x="3224" y="1282"/>
                  </a:lnTo>
                  <a:lnTo>
                    <a:pt x="3224" y="1282"/>
                  </a:lnTo>
                  <a:lnTo>
                    <a:pt x="3225" y="1282"/>
                  </a:lnTo>
                  <a:lnTo>
                    <a:pt x="3225" y="1282"/>
                  </a:lnTo>
                  <a:lnTo>
                    <a:pt x="3225" y="1282"/>
                  </a:lnTo>
                  <a:lnTo>
                    <a:pt x="3226" y="1282"/>
                  </a:lnTo>
                  <a:lnTo>
                    <a:pt x="3226" y="1282"/>
                  </a:lnTo>
                  <a:lnTo>
                    <a:pt x="3226" y="1282"/>
                  </a:lnTo>
                  <a:lnTo>
                    <a:pt x="3226" y="1282"/>
                  </a:lnTo>
                  <a:lnTo>
                    <a:pt x="3227" y="1282"/>
                  </a:lnTo>
                  <a:lnTo>
                    <a:pt x="3227" y="1282"/>
                  </a:lnTo>
                  <a:lnTo>
                    <a:pt x="3227" y="1282"/>
                  </a:lnTo>
                  <a:lnTo>
                    <a:pt x="3228" y="1282"/>
                  </a:lnTo>
                  <a:lnTo>
                    <a:pt x="3228" y="1282"/>
                  </a:lnTo>
                  <a:lnTo>
                    <a:pt x="3228" y="1282"/>
                  </a:lnTo>
                  <a:lnTo>
                    <a:pt x="3229" y="1282"/>
                  </a:lnTo>
                  <a:lnTo>
                    <a:pt x="3229" y="1282"/>
                  </a:lnTo>
                  <a:lnTo>
                    <a:pt x="3229" y="1282"/>
                  </a:lnTo>
                  <a:lnTo>
                    <a:pt x="3230" y="1282"/>
                  </a:lnTo>
                  <a:lnTo>
                    <a:pt x="3230" y="1282"/>
                  </a:lnTo>
                  <a:lnTo>
                    <a:pt x="3230" y="1282"/>
                  </a:lnTo>
                  <a:lnTo>
                    <a:pt x="3231" y="1282"/>
                  </a:lnTo>
                  <a:lnTo>
                    <a:pt x="3231" y="1282"/>
                  </a:lnTo>
                  <a:lnTo>
                    <a:pt x="3231" y="1282"/>
                  </a:lnTo>
                  <a:lnTo>
                    <a:pt x="3231" y="1282"/>
                  </a:lnTo>
                  <a:lnTo>
                    <a:pt x="3232" y="1282"/>
                  </a:lnTo>
                  <a:lnTo>
                    <a:pt x="3232" y="1282"/>
                  </a:lnTo>
                  <a:lnTo>
                    <a:pt x="3232" y="1282"/>
                  </a:lnTo>
                  <a:lnTo>
                    <a:pt x="3233" y="1282"/>
                  </a:lnTo>
                  <a:lnTo>
                    <a:pt x="3233" y="1282"/>
                  </a:lnTo>
                  <a:lnTo>
                    <a:pt x="3233" y="1282"/>
                  </a:lnTo>
                  <a:lnTo>
                    <a:pt x="3234" y="1282"/>
                  </a:lnTo>
                  <a:lnTo>
                    <a:pt x="3234" y="1282"/>
                  </a:lnTo>
                  <a:lnTo>
                    <a:pt x="3234" y="1282"/>
                  </a:lnTo>
                  <a:lnTo>
                    <a:pt x="3235" y="1282"/>
                  </a:lnTo>
                  <a:lnTo>
                    <a:pt x="3235" y="1282"/>
                  </a:lnTo>
                  <a:lnTo>
                    <a:pt x="3235" y="1282"/>
                  </a:lnTo>
                  <a:lnTo>
                    <a:pt x="3235" y="1282"/>
                  </a:lnTo>
                  <a:lnTo>
                    <a:pt x="3236" y="1282"/>
                  </a:lnTo>
                  <a:lnTo>
                    <a:pt x="3236" y="1282"/>
                  </a:lnTo>
                  <a:lnTo>
                    <a:pt x="3236" y="1282"/>
                  </a:lnTo>
                  <a:lnTo>
                    <a:pt x="3237" y="1282"/>
                  </a:lnTo>
                  <a:lnTo>
                    <a:pt x="3237" y="1282"/>
                  </a:lnTo>
                  <a:lnTo>
                    <a:pt x="3237" y="1282"/>
                  </a:lnTo>
                  <a:lnTo>
                    <a:pt x="3238" y="1282"/>
                  </a:lnTo>
                  <a:lnTo>
                    <a:pt x="3238" y="1282"/>
                  </a:lnTo>
                  <a:lnTo>
                    <a:pt x="3238" y="1282"/>
                  </a:lnTo>
                  <a:lnTo>
                    <a:pt x="3239" y="1282"/>
                  </a:lnTo>
                  <a:lnTo>
                    <a:pt x="3239" y="1282"/>
                  </a:lnTo>
                  <a:lnTo>
                    <a:pt x="3239" y="1282"/>
                  </a:lnTo>
                  <a:lnTo>
                    <a:pt x="3240" y="1282"/>
                  </a:lnTo>
                  <a:lnTo>
                    <a:pt x="3240" y="1282"/>
                  </a:lnTo>
                  <a:lnTo>
                    <a:pt x="3240" y="1282"/>
                  </a:lnTo>
                  <a:lnTo>
                    <a:pt x="3240" y="1282"/>
                  </a:lnTo>
                  <a:lnTo>
                    <a:pt x="3241" y="1282"/>
                  </a:lnTo>
                  <a:lnTo>
                    <a:pt x="3241" y="1282"/>
                  </a:lnTo>
                  <a:lnTo>
                    <a:pt x="3241" y="1282"/>
                  </a:lnTo>
                  <a:lnTo>
                    <a:pt x="3242" y="1282"/>
                  </a:lnTo>
                  <a:lnTo>
                    <a:pt x="3242" y="1282"/>
                  </a:lnTo>
                  <a:lnTo>
                    <a:pt x="3242" y="1282"/>
                  </a:lnTo>
                  <a:lnTo>
                    <a:pt x="3243" y="1282"/>
                  </a:lnTo>
                  <a:lnTo>
                    <a:pt x="3243" y="1282"/>
                  </a:lnTo>
                  <a:lnTo>
                    <a:pt x="3243" y="1282"/>
                  </a:lnTo>
                  <a:lnTo>
                    <a:pt x="3244" y="1282"/>
                  </a:lnTo>
                  <a:lnTo>
                    <a:pt x="3244" y="1282"/>
                  </a:lnTo>
                  <a:lnTo>
                    <a:pt x="3244" y="1282"/>
                  </a:lnTo>
                  <a:lnTo>
                    <a:pt x="3245" y="1282"/>
                  </a:lnTo>
                  <a:lnTo>
                    <a:pt x="3245" y="1282"/>
                  </a:lnTo>
                  <a:lnTo>
                    <a:pt x="3245" y="1282"/>
                  </a:lnTo>
                  <a:lnTo>
                    <a:pt x="3245" y="1282"/>
                  </a:lnTo>
                  <a:lnTo>
                    <a:pt x="3246" y="1282"/>
                  </a:lnTo>
                  <a:lnTo>
                    <a:pt x="3246" y="1282"/>
                  </a:lnTo>
                  <a:lnTo>
                    <a:pt x="3246" y="1282"/>
                  </a:lnTo>
                  <a:lnTo>
                    <a:pt x="3247" y="1282"/>
                  </a:lnTo>
                  <a:lnTo>
                    <a:pt x="3247" y="1282"/>
                  </a:lnTo>
                  <a:lnTo>
                    <a:pt x="3247" y="1282"/>
                  </a:lnTo>
                  <a:lnTo>
                    <a:pt x="3248" y="1282"/>
                  </a:lnTo>
                  <a:lnTo>
                    <a:pt x="3248" y="1282"/>
                  </a:lnTo>
                  <a:lnTo>
                    <a:pt x="3248" y="1282"/>
                  </a:lnTo>
                  <a:lnTo>
                    <a:pt x="3249" y="1282"/>
                  </a:lnTo>
                  <a:lnTo>
                    <a:pt x="3249" y="1282"/>
                  </a:lnTo>
                  <a:lnTo>
                    <a:pt x="3249" y="1282"/>
                  </a:lnTo>
                  <a:lnTo>
                    <a:pt x="3249" y="1282"/>
                  </a:lnTo>
                  <a:lnTo>
                    <a:pt x="3250" y="1282"/>
                  </a:lnTo>
                  <a:lnTo>
                    <a:pt x="3250" y="1282"/>
                  </a:lnTo>
                  <a:lnTo>
                    <a:pt x="3250" y="1282"/>
                  </a:lnTo>
                  <a:lnTo>
                    <a:pt x="3251" y="1282"/>
                  </a:lnTo>
                  <a:lnTo>
                    <a:pt x="3251" y="1282"/>
                  </a:lnTo>
                  <a:lnTo>
                    <a:pt x="3251" y="1282"/>
                  </a:lnTo>
                  <a:lnTo>
                    <a:pt x="3252" y="1282"/>
                  </a:lnTo>
                  <a:lnTo>
                    <a:pt x="3252" y="1282"/>
                  </a:lnTo>
                  <a:lnTo>
                    <a:pt x="3252" y="1282"/>
                  </a:lnTo>
                  <a:lnTo>
                    <a:pt x="3253" y="1282"/>
                  </a:lnTo>
                  <a:lnTo>
                    <a:pt x="3253" y="1282"/>
                  </a:lnTo>
                  <a:lnTo>
                    <a:pt x="3253" y="1282"/>
                  </a:lnTo>
                  <a:lnTo>
                    <a:pt x="3254" y="1282"/>
                  </a:lnTo>
                  <a:lnTo>
                    <a:pt x="3254" y="1282"/>
                  </a:lnTo>
                  <a:lnTo>
                    <a:pt x="3254" y="1282"/>
                  </a:lnTo>
                  <a:lnTo>
                    <a:pt x="3254" y="1282"/>
                  </a:lnTo>
                  <a:lnTo>
                    <a:pt x="3255" y="1282"/>
                  </a:lnTo>
                  <a:lnTo>
                    <a:pt x="3255" y="1282"/>
                  </a:lnTo>
                  <a:lnTo>
                    <a:pt x="3255" y="1282"/>
                  </a:lnTo>
                  <a:lnTo>
                    <a:pt x="3256" y="1282"/>
                  </a:lnTo>
                  <a:lnTo>
                    <a:pt x="3256" y="1282"/>
                  </a:lnTo>
                  <a:lnTo>
                    <a:pt x="3256" y="1282"/>
                  </a:lnTo>
                  <a:lnTo>
                    <a:pt x="3257" y="1282"/>
                  </a:lnTo>
                  <a:lnTo>
                    <a:pt x="3257" y="1282"/>
                  </a:lnTo>
                  <a:lnTo>
                    <a:pt x="3257" y="1282"/>
                  </a:lnTo>
                  <a:lnTo>
                    <a:pt x="3258" y="1282"/>
                  </a:lnTo>
                  <a:lnTo>
                    <a:pt x="3258" y="1282"/>
                  </a:lnTo>
                  <a:lnTo>
                    <a:pt x="3258" y="1282"/>
                  </a:lnTo>
                  <a:lnTo>
                    <a:pt x="3259" y="1282"/>
                  </a:lnTo>
                  <a:lnTo>
                    <a:pt x="3259" y="1282"/>
                  </a:lnTo>
                  <a:lnTo>
                    <a:pt x="3259" y="1282"/>
                  </a:lnTo>
                  <a:lnTo>
                    <a:pt x="3259" y="1282"/>
                  </a:lnTo>
                  <a:lnTo>
                    <a:pt x="3260" y="1282"/>
                  </a:lnTo>
                  <a:lnTo>
                    <a:pt x="3260" y="1282"/>
                  </a:lnTo>
                  <a:lnTo>
                    <a:pt x="3260" y="1282"/>
                  </a:lnTo>
                  <a:lnTo>
                    <a:pt x="3261" y="1282"/>
                  </a:lnTo>
                  <a:lnTo>
                    <a:pt x="3261" y="1282"/>
                  </a:lnTo>
                  <a:lnTo>
                    <a:pt x="3261" y="1282"/>
                  </a:lnTo>
                  <a:lnTo>
                    <a:pt x="3262" y="1282"/>
                  </a:lnTo>
                  <a:lnTo>
                    <a:pt x="3262" y="1282"/>
                  </a:lnTo>
                  <a:lnTo>
                    <a:pt x="3262" y="1282"/>
                  </a:lnTo>
                  <a:lnTo>
                    <a:pt x="3263" y="1282"/>
                  </a:lnTo>
                  <a:lnTo>
                    <a:pt x="3263" y="1282"/>
                  </a:lnTo>
                  <a:lnTo>
                    <a:pt x="3263" y="1282"/>
                  </a:lnTo>
                  <a:lnTo>
                    <a:pt x="3263" y="1282"/>
                  </a:lnTo>
                  <a:lnTo>
                    <a:pt x="3264" y="1282"/>
                  </a:lnTo>
                  <a:lnTo>
                    <a:pt x="3264" y="1282"/>
                  </a:lnTo>
                  <a:lnTo>
                    <a:pt x="3264" y="1282"/>
                  </a:lnTo>
                  <a:lnTo>
                    <a:pt x="3265" y="1282"/>
                  </a:lnTo>
                  <a:lnTo>
                    <a:pt x="3265" y="1282"/>
                  </a:lnTo>
                  <a:lnTo>
                    <a:pt x="3265" y="1282"/>
                  </a:lnTo>
                  <a:lnTo>
                    <a:pt x="3266" y="1282"/>
                  </a:lnTo>
                  <a:lnTo>
                    <a:pt x="3266" y="1282"/>
                  </a:lnTo>
                  <a:lnTo>
                    <a:pt x="3266" y="1282"/>
                  </a:lnTo>
                  <a:lnTo>
                    <a:pt x="3267" y="1282"/>
                  </a:lnTo>
                  <a:lnTo>
                    <a:pt x="3267" y="1282"/>
                  </a:lnTo>
                  <a:lnTo>
                    <a:pt x="3267" y="1282"/>
                  </a:lnTo>
                  <a:lnTo>
                    <a:pt x="3268" y="1282"/>
                  </a:lnTo>
                  <a:lnTo>
                    <a:pt x="3268" y="1282"/>
                  </a:lnTo>
                  <a:lnTo>
                    <a:pt x="3268" y="1282"/>
                  </a:lnTo>
                  <a:lnTo>
                    <a:pt x="3268" y="1282"/>
                  </a:lnTo>
                  <a:lnTo>
                    <a:pt x="3269" y="1282"/>
                  </a:lnTo>
                  <a:lnTo>
                    <a:pt x="3269" y="1282"/>
                  </a:lnTo>
                  <a:lnTo>
                    <a:pt x="3269" y="1282"/>
                  </a:lnTo>
                  <a:lnTo>
                    <a:pt x="3270" y="1282"/>
                  </a:lnTo>
                  <a:lnTo>
                    <a:pt x="3270" y="1282"/>
                  </a:lnTo>
                  <a:lnTo>
                    <a:pt x="3270" y="1282"/>
                  </a:lnTo>
                  <a:lnTo>
                    <a:pt x="3271" y="1282"/>
                  </a:lnTo>
                  <a:lnTo>
                    <a:pt x="3271" y="1282"/>
                  </a:lnTo>
                  <a:lnTo>
                    <a:pt x="3271" y="1282"/>
                  </a:lnTo>
                  <a:lnTo>
                    <a:pt x="3272" y="1282"/>
                  </a:lnTo>
                  <a:lnTo>
                    <a:pt x="3272" y="1282"/>
                  </a:lnTo>
                  <a:lnTo>
                    <a:pt x="3272" y="1282"/>
                  </a:lnTo>
                  <a:lnTo>
                    <a:pt x="3273" y="1282"/>
                  </a:lnTo>
                  <a:lnTo>
                    <a:pt x="3273" y="1282"/>
                  </a:lnTo>
                  <a:lnTo>
                    <a:pt x="3273" y="1282"/>
                  </a:lnTo>
                  <a:lnTo>
                    <a:pt x="3273" y="1282"/>
                  </a:lnTo>
                  <a:lnTo>
                    <a:pt x="3274" y="1282"/>
                  </a:lnTo>
                  <a:lnTo>
                    <a:pt x="3274" y="1282"/>
                  </a:lnTo>
                  <a:lnTo>
                    <a:pt x="3274" y="1282"/>
                  </a:lnTo>
                  <a:lnTo>
                    <a:pt x="3274" y="1282"/>
                  </a:lnTo>
                  <a:lnTo>
                    <a:pt x="3275" y="1282"/>
                  </a:lnTo>
                  <a:lnTo>
                    <a:pt x="3275" y="1282"/>
                  </a:lnTo>
                  <a:lnTo>
                    <a:pt x="3276" y="1282"/>
                  </a:lnTo>
                  <a:lnTo>
                    <a:pt x="3276" y="1282"/>
                  </a:lnTo>
                  <a:lnTo>
                    <a:pt x="3276" y="1282"/>
                  </a:lnTo>
                  <a:lnTo>
                    <a:pt x="3277" y="1282"/>
                  </a:lnTo>
                  <a:lnTo>
                    <a:pt x="3277" y="1282"/>
                  </a:lnTo>
                  <a:lnTo>
                    <a:pt x="3277" y="1282"/>
                  </a:lnTo>
                  <a:lnTo>
                    <a:pt x="3277" y="1282"/>
                  </a:lnTo>
                  <a:lnTo>
                    <a:pt x="3278" y="1282"/>
                  </a:lnTo>
                  <a:lnTo>
                    <a:pt x="3278" y="1282"/>
                  </a:lnTo>
                  <a:lnTo>
                    <a:pt x="3278" y="1282"/>
                  </a:lnTo>
                  <a:lnTo>
                    <a:pt x="3279" y="1282"/>
                  </a:lnTo>
                  <a:lnTo>
                    <a:pt x="3279" y="1282"/>
                  </a:lnTo>
                  <a:lnTo>
                    <a:pt x="3279" y="1282"/>
                  </a:lnTo>
                  <a:lnTo>
                    <a:pt x="3280" y="1282"/>
                  </a:lnTo>
                  <a:lnTo>
                    <a:pt x="3280" y="1282"/>
                  </a:lnTo>
                  <a:lnTo>
                    <a:pt x="3280" y="1282"/>
                  </a:lnTo>
                  <a:lnTo>
                    <a:pt x="3281" y="1282"/>
                  </a:lnTo>
                  <a:lnTo>
                    <a:pt x="3281" y="1282"/>
                  </a:lnTo>
                  <a:lnTo>
                    <a:pt x="3281" y="1282"/>
                  </a:lnTo>
                  <a:lnTo>
                    <a:pt x="3282" y="1282"/>
                  </a:lnTo>
                  <a:lnTo>
                    <a:pt x="3282" y="1282"/>
                  </a:lnTo>
                  <a:lnTo>
                    <a:pt x="3282" y="1282"/>
                  </a:lnTo>
                  <a:lnTo>
                    <a:pt x="3282" y="1282"/>
                  </a:lnTo>
                  <a:lnTo>
                    <a:pt x="3283" y="1282"/>
                  </a:lnTo>
                  <a:lnTo>
                    <a:pt x="3283" y="1282"/>
                  </a:lnTo>
                  <a:lnTo>
                    <a:pt x="3283" y="1282"/>
                  </a:lnTo>
                  <a:lnTo>
                    <a:pt x="3284" y="1282"/>
                  </a:lnTo>
                  <a:lnTo>
                    <a:pt x="3284" y="1282"/>
                  </a:lnTo>
                  <a:lnTo>
                    <a:pt x="3284" y="1282"/>
                  </a:lnTo>
                  <a:lnTo>
                    <a:pt x="3285" y="1282"/>
                  </a:lnTo>
                  <a:lnTo>
                    <a:pt x="3285" y="1282"/>
                  </a:lnTo>
                  <a:lnTo>
                    <a:pt x="3285" y="1282"/>
                  </a:lnTo>
                  <a:lnTo>
                    <a:pt x="3286" y="1282"/>
                  </a:lnTo>
                  <a:lnTo>
                    <a:pt x="3286" y="1282"/>
                  </a:lnTo>
                  <a:lnTo>
                    <a:pt x="3286" y="1282"/>
                  </a:lnTo>
                  <a:lnTo>
                    <a:pt x="3287" y="1282"/>
                  </a:lnTo>
                  <a:lnTo>
                    <a:pt x="3287" y="1282"/>
                  </a:lnTo>
                  <a:lnTo>
                    <a:pt x="3287" y="1282"/>
                  </a:lnTo>
                  <a:lnTo>
                    <a:pt x="3287" y="1282"/>
                  </a:lnTo>
                  <a:lnTo>
                    <a:pt x="3288" y="1282"/>
                  </a:lnTo>
                  <a:lnTo>
                    <a:pt x="3288" y="1282"/>
                  </a:lnTo>
                  <a:lnTo>
                    <a:pt x="3288" y="1282"/>
                  </a:lnTo>
                  <a:lnTo>
                    <a:pt x="3289" y="1282"/>
                  </a:lnTo>
                  <a:lnTo>
                    <a:pt x="3289" y="1282"/>
                  </a:lnTo>
                  <a:lnTo>
                    <a:pt x="3289" y="1282"/>
                  </a:lnTo>
                  <a:lnTo>
                    <a:pt x="3290" y="1282"/>
                  </a:lnTo>
                  <a:lnTo>
                    <a:pt x="3290" y="1282"/>
                  </a:lnTo>
                  <a:lnTo>
                    <a:pt x="3290" y="1282"/>
                  </a:lnTo>
                  <a:lnTo>
                    <a:pt x="3291" y="1282"/>
                  </a:lnTo>
                  <a:lnTo>
                    <a:pt x="3291" y="1282"/>
                  </a:lnTo>
                  <a:lnTo>
                    <a:pt x="3291" y="1282"/>
                  </a:lnTo>
                  <a:lnTo>
                    <a:pt x="3291" y="1282"/>
                  </a:lnTo>
                  <a:lnTo>
                    <a:pt x="3292" y="1282"/>
                  </a:lnTo>
                  <a:lnTo>
                    <a:pt x="3292" y="1282"/>
                  </a:lnTo>
                  <a:lnTo>
                    <a:pt x="3292" y="1282"/>
                  </a:lnTo>
                  <a:lnTo>
                    <a:pt x="3293" y="1282"/>
                  </a:lnTo>
                  <a:lnTo>
                    <a:pt x="3293" y="1282"/>
                  </a:lnTo>
                  <a:lnTo>
                    <a:pt x="3293" y="1282"/>
                  </a:lnTo>
                  <a:lnTo>
                    <a:pt x="3294" y="1282"/>
                  </a:lnTo>
                  <a:lnTo>
                    <a:pt x="3294" y="1282"/>
                  </a:lnTo>
                  <a:lnTo>
                    <a:pt x="3294" y="1282"/>
                  </a:lnTo>
                  <a:lnTo>
                    <a:pt x="3295" y="1282"/>
                  </a:lnTo>
                  <a:lnTo>
                    <a:pt x="3295" y="1282"/>
                  </a:lnTo>
                  <a:lnTo>
                    <a:pt x="3295" y="1282"/>
                  </a:lnTo>
                  <a:lnTo>
                    <a:pt x="3296" y="1282"/>
                  </a:lnTo>
                  <a:lnTo>
                    <a:pt x="3296" y="1282"/>
                  </a:lnTo>
                  <a:lnTo>
                    <a:pt x="3296" y="1282"/>
                  </a:lnTo>
                  <a:lnTo>
                    <a:pt x="3296" y="1282"/>
                  </a:lnTo>
                  <a:lnTo>
                    <a:pt x="3297" y="1282"/>
                  </a:lnTo>
                  <a:lnTo>
                    <a:pt x="3297" y="1282"/>
                  </a:lnTo>
                  <a:lnTo>
                    <a:pt x="3297" y="1282"/>
                  </a:lnTo>
                  <a:lnTo>
                    <a:pt x="3298" y="1282"/>
                  </a:lnTo>
                  <a:lnTo>
                    <a:pt x="3298" y="1282"/>
                  </a:lnTo>
                  <a:lnTo>
                    <a:pt x="3298" y="1282"/>
                  </a:lnTo>
                  <a:lnTo>
                    <a:pt x="3299" y="1282"/>
                  </a:lnTo>
                  <a:lnTo>
                    <a:pt x="3299" y="1282"/>
                  </a:lnTo>
                  <a:lnTo>
                    <a:pt x="3299" y="1282"/>
                  </a:lnTo>
                  <a:lnTo>
                    <a:pt x="3300" y="1282"/>
                  </a:lnTo>
                  <a:lnTo>
                    <a:pt x="3300" y="1282"/>
                  </a:lnTo>
                  <a:lnTo>
                    <a:pt x="3300" y="1282"/>
                  </a:lnTo>
                  <a:lnTo>
                    <a:pt x="3301" y="1282"/>
                  </a:lnTo>
                  <a:lnTo>
                    <a:pt x="3301" y="1282"/>
                  </a:lnTo>
                  <a:lnTo>
                    <a:pt x="3301" y="1282"/>
                  </a:lnTo>
                  <a:lnTo>
                    <a:pt x="3301" y="1282"/>
                  </a:lnTo>
                  <a:lnTo>
                    <a:pt x="3302" y="1282"/>
                  </a:lnTo>
                  <a:lnTo>
                    <a:pt x="3302" y="1282"/>
                  </a:lnTo>
                  <a:lnTo>
                    <a:pt x="3302" y="1282"/>
                  </a:lnTo>
                  <a:lnTo>
                    <a:pt x="3303" y="1282"/>
                  </a:lnTo>
                  <a:lnTo>
                    <a:pt x="3303" y="1282"/>
                  </a:lnTo>
                  <a:lnTo>
                    <a:pt x="3303" y="1282"/>
                  </a:lnTo>
                  <a:lnTo>
                    <a:pt x="3304" y="1282"/>
                  </a:lnTo>
                  <a:lnTo>
                    <a:pt x="3304" y="1282"/>
                  </a:lnTo>
                  <a:lnTo>
                    <a:pt x="3304" y="1282"/>
                  </a:lnTo>
                  <a:lnTo>
                    <a:pt x="3305" y="1282"/>
                  </a:lnTo>
                  <a:lnTo>
                    <a:pt x="3305" y="1282"/>
                  </a:lnTo>
                  <a:lnTo>
                    <a:pt x="3305" y="1282"/>
                  </a:lnTo>
                  <a:lnTo>
                    <a:pt x="3305" y="1282"/>
                  </a:lnTo>
                  <a:lnTo>
                    <a:pt x="3306" y="1282"/>
                  </a:lnTo>
                  <a:lnTo>
                    <a:pt x="3306" y="1282"/>
                  </a:lnTo>
                  <a:lnTo>
                    <a:pt x="3306" y="1282"/>
                  </a:lnTo>
                  <a:lnTo>
                    <a:pt x="3307" y="1282"/>
                  </a:lnTo>
                  <a:lnTo>
                    <a:pt x="3307" y="1282"/>
                  </a:lnTo>
                  <a:lnTo>
                    <a:pt x="3307" y="1282"/>
                  </a:lnTo>
                  <a:lnTo>
                    <a:pt x="3308" y="1282"/>
                  </a:lnTo>
                  <a:lnTo>
                    <a:pt x="3308" y="1282"/>
                  </a:lnTo>
                  <a:lnTo>
                    <a:pt x="3308" y="1282"/>
                  </a:lnTo>
                  <a:lnTo>
                    <a:pt x="3309" y="1282"/>
                  </a:lnTo>
                  <a:lnTo>
                    <a:pt x="3309" y="1282"/>
                  </a:lnTo>
                  <a:lnTo>
                    <a:pt x="3309" y="1282"/>
                  </a:lnTo>
                  <a:lnTo>
                    <a:pt x="3310" y="1282"/>
                  </a:lnTo>
                  <a:lnTo>
                    <a:pt x="3310" y="1282"/>
                  </a:lnTo>
                  <a:lnTo>
                    <a:pt x="3310" y="1282"/>
                  </a:lnTo>
                  <a:lnTo>
                    <a:pt x="3310" y="1282"/>
                  </a:lnTo>
                  <a:lnTo>
                    <a:pt x="3311" y="1282"/>
                  </a:lnTo>
                  <a:lnTo>
                    <a:pt x="3311" y="1282"/>
                  </a:lnTo>
                  <a:lnTo>
                    <a:pt x="3311" y="1282"/>
                  </a:lnTo>
                  <a:lnTo>
                    <a:pt x="3312" y="1282"/>
                  </a:lnTo>
                  <a:lnTo>
                    <a:pt x="3312" y="1282"/>
                  </a:lnTo>
                  <a:lnTo>
                    <a:pt x="3312" y="1282"/>
                  </a:lnTo>
                  <a:lnTo>
                    <a:pt x="3313" y="1282"/>
                  </a:lnTo>
                  <a:lnTo>
                    <a:pt x="3313" y="1282"/>
                  </a:lnTo>
                  <a:lnTo>
                    <a:pt x="3313" y="1282"/>
                  </a:lnTo>
                  <a:lnTo>
                    <a:pt x="3314" y="1282"/>
                  </a:lnTo>
                  <a:lnTo>
                    <a:pt x="3314" y="1282"/>
                  </a:lnTo>
                  <a:lnTo>
                    <a:pt x="3314" y="1282"/>
                  </a:lnTo>
                  <a:lnTo>
                    <a:pt x="3315" y="1282"/>
                  </a:lnTo>
                  <a:lnTo>
                    <a:pt x="3315" y="1282"/>
                  </a:lnTo>
                  <a:lnTo>
                    <a:pt x="3315" y="1282"/>
                  </a:lnTo>
                  <a:lnTo>
                    <a:pt x="3315" y="1282"/>
                  </a:lnTo>
                  <a:lnTo>
                    <a:pt x="3316" y="1282"/>
                  </a:lnTo>
                  <a:lnTo>
                    <a:pt x="3316" y="1282"/>
                  </a:lnTo>
                  <a:lnTo>
                    <a:pt x="3316" y="1282"/>
                  </a:lnTo>
                  <a:lnTo>
                    <a:pt x="3317" y="1282"/>
                  </a:lnTo>
                  <a:lnTo>
                    <a:pt x="3317" y="1282"/>
                  </a:lnTo>
                  <a:lnTo>
                    <a:pt x="3317" y="1282"/>
                  </a:lnTo>
                  <a:lnTo>
                    <a:pt x="3318" y="1282"/>
                  </a:lnTo>
                  <a:lnTo>
                    <a:pt x="3318" y="1282"/>
                  </a:lnTo>
                  <a:lnTo>
                    <a:pt x="3318" y="1282"/>
                  </a:lnTo>
                  <a:lnTo>
                    <a:pt x="3319" y="1282"/>
                  </a:lnTo>
                  <a:lnTo>
                    <a:pt x="3319" y="1282"/>
                  </a:lnTo>
                  <a:lnTo>
                    <a:pt x="3319" y="1282"/>
                  </a:lnTo>
                  <a:lnTo>
                    <a:pt x="3319" y="1282"/>
                  </a:lnTo>
                  <a:lnTo>
                    <a:pt x="3320" y="1282"/>
                  </a:lnTo>
                  <a:lnTo>
                    <a:pt x="3320" y="1282"/>
                  </a:lnTo>
                  <a:lnTo>
                    <a:pt x="3320" y="1282"/>
                  </a:lnTo>
                  <a:lnTo>
                    <a:pt x="3321" y="1282"/>
                  </a:lnTo>
                  <a:lnTo>
                    <a:pt x="3321" y="1282"/>
                  </a:lnTo>
                  <a:lnTo>
                    <a:pt x="3321" y="1282"/>
                  </a:lnTo>
                  <a:lnTo>
                    <a:pt x="3322" y="1282"/>
                  </a:lnTo>
                  <a:lnTo>
                    <a:pt x="3322" y="1282"/>
                  </a:lnTo>
                  <a:lnTo>
                    <a:pt x="3322" y="1282"/>
                  </a:lnTo>
                  <a:lnTo>
                    <a:pt x="3323" y="1282"/>
                  </a:lnTo>
                  <a:lnTo>
                    <a:pt x="3323" y="1282"/>
                  </a:lnTo>
                  <a:lnTo>
                    <a:pt x="3323" y="1282"/>
                  </a:lnTo>
                  <a:lnTo>
                    <a:pt x="3324" y="1282"/>
                  </a:lnTo>
                  <a:lnTo>
                    <a:pt x="3324" y="1282"/>
                  </a:lnTo>
                  <a:lnTo>
                    <a:pt x="3324" y="1282"/>
                  </a:lnTo>
                  <a:lnTo>
                    <a:pt x="3324" y="1282"/>
                  </a:lnTo>
                  <a:lnTo>
                    <a:pt x="3325" y="1282"/>
                  </a:lnTo>
                  <a:lnTo>
                    <a:pt x="3325" y="1282"/>
                  </a:lnTo>
                  <a:lnTo>
                    <a:pt x="3325" y="1282"/>
                  </a:lnTo>
                  <a:lnTo>
                    <a:pt x="3325" y="1282"/>
                  </a:lnTo>
                  <a:lnTo>
                    <a:pt x="3326" y="1282"/>
                  </a:lnTo>
                  <a:lnTo>
                    <a:pt x="3326" y="1282"/>
                  </a:lnTo>
                  <a:lnTo>
                    <a:pt x="3327" y="1282"/>
                  </a:lnTo>
                  <a:lnTo>
                    <a:pt x="3327" y="1282"/>
                  </a:lnTo>
                  <a:lnTo>
                    <a:pt x="3327" y="1282"/>
                  </a:lnTo>
                  <a:lnTo>
                    <a:pt x="3328" y="1282"/>
                  </a:lnTo>
                  <a:lnTo>
                    <a:pt x="3328" y="1282"/>
                  </a:lnTo>
                  <a:lnTo>
                    <a:pt x="3328" y="1282"/>
                  </a:lnTo>
                  <a:lnTo>
                    <a:pt x="3329" y="1282"/>
                  </a:lnTo>
                  <a:lnTo>
                    <a:pt x="3329" y="1282"/>
                  </a:lnTo>
                  <a:lnTo>
                    <a:pt x="3329" y="1282"/>
                  </a:lnTo>
                  <a:lnTo>
                    <a:pt x="3329" y="1282"/>
                  </a:lnTo>
                  <a:lnTo>
                    <a:pt x="3330" y="1282"/>
                  </a:lnTo>
                  <a:lnTo>
                    <a:pt x="3330" y="1282"/>
                  </a:lnTo>
                  <a:lnTo>
                    <a:pt x="3330" y="1282"/>
                  </a:lnTo>
                  <a:lnTo>
                    <a:pt x="3331" y="1282"/>
                  </a:lnTo>
                  <a:lnTo>
                    <a:pt x="3331" y="1282"/>
                  </a:lnTo>
                  <a:lnTo>
                    <a:pt x="3331" y="1282"/>
                  </a:lnTo>
                  <a:lnTo>
                    <a:pt x="3332" y="1282"/>
                  </a:lnTo>
                  <a:lnTo>
                    <a:pt x="3332" y="1282"/>
                  </a:lnTo>
                  <a:lnTo>
                    <a:pt x="3332" y="1282"/>
                  </a:lnTo>
                  <a:lnTo>
                    <a:pt x="3333" y="1282"/>
                  </a:lnTo>
                  <a:lnTo>
                    <a:pt x="3333" y="1282"/>
                  </a:lnTo>
                  <a:lnTo>
                    <a:pt x="3333" y="1282"/>
                  </a:lnTo>
                  <a:lnTo>
                    <a:pt x="3333" y="1282"/>
                  </a:lnTo>
                  <a:lnTo>
                    <a:pt x="3334" y="1282"/>
                  </a:lnTo>
                  <a:lnTo>
                    <a:pt x="3334" y="1282"/>
                  </a:lnTo>
                  <a:lnTo>
                    <a:pt x="3334" y="1282"/>
                  </a:lnTo>
                  <a:lnTo>
                    <a:pt x="3335" y="1282"/>
                  </a:lnTo>
                  <a:lnTo>
                    <a:pt x="3335" y="1282"/>
                  </a:lnTo>
                  <a:lnTo>
                    <a:pt x="3335" y="1282"/>
                  </a:lnTo>
                  <a:lnTo>
                    <a:pt x="3336" y="1282"/>
                  </a:lnTo>
                  <a:lnTo>
                    <a:pt x="3336" y="1282"/>
                  </a:lnTo>
                  <a:lnTo>
                    <a:pt x="3336" y="1282"/>
                  </a:lnTo>
                  <a:lnTo>
                    <a:pt x="3337" y="1282"/>
                  </a:lnTo>
                  <a:lnTo>
                    <a:pt x="3337" y="1282"/>
                  </a:lnTo>
                  <a:lnTo>
                    <a:pt x="3337" y="1282"/>
                  </a:lnTo>
                  <a:lnTo>
                    <a:pt x="3338" y="1282"/>
                  </a:lnTo>
                  <a:lnTo>
                    <a:pt x="3338" y="1282"/>
                  </a:lnTo>
                  <a:lnTo>
                    <a:pt x="3338" y="1282"/>
                  </a:lnTo>
                  <a:lnTo>
                    <a:pt x="3338" y="1282"/>
                  </a:lnTo>
                  <a:lnTo>
                    <a:pt x="3339" y="1282"/>
                  </a:lnTo>
                  <a:lnTo>
                    <a:pt x="3339" y="1282"/>
                  </a:lnTo>
                  <a:lnTo>
                    <a:pt x="3339" y="1282"/>
                  </a:lnTo>
                  <a:lnTo>
                    <a:pt x="3340" y="1282"/>
                  </a:lnTo>
                  <a:lnTo>
                    <a:pt x="3340" y="1282"/>
                  </a:lnTo>
                  <a:lnTo>
                    <a:pt x="3340" y="1282"/>
                  </a:lnTo>
                  <a:lnTo>
                    <a:pt x="3341" y="1282"/>
                  </a:lnTo>
                  <a:lnTo>
                    <a:pt x="3341" y="1282"/>
                  </a:lnTo>
                  <a:lnTo>
                    <a:pt x="3341" y="1282"/>
                  </a:lnTo>
                  <a:lnTo>
                    <a:pt x="3342" y="1282"/>
                  </a:lnTo>
                  <a:lnTo>
                    <a:pt x="3342" y="1282"/>
                  </a:lnTo>
                  <a:lnTo>
                    <a:pt x="3342" y="1282"/>
                  </a:lnTo>
                  <a:lnTo>
                    <a:pt x="3343" y="1282"/>
                  </a:lnTo>
                  <a:lnTo>
                    <a:pt x="3343" y="1282"/>
                  </a:lnTo>
                  <a:lnTo>
                    <a:pt x="3343" y="1282"/>
                  </a:lnTo>
                  <a:lnTo>
                    <a:pt x="3343" y="1282"/>
                  </a:lnTo>
                  <a:lnTo>
                    <a:pt x="3344" y="1282"/>
                  </a:lnTo>
                  <a:lnTo>
                    <a:pt x="3344" y="1282"/>
                  </a:lnTo>
                  <a:lnTo>
                    <a:pt x="3344" y="1282"/>
                  </a:lnTo>
                  <a:lnTo>
                    <a:pt x="3345" y="1282"/>
                  </a:lnTo>
                  <a:lnTo>
                    <a:pt x="3345" y="1282"/>
                  </a:lnTo>
                  <a:lnTo>
                    <a:pt x="3345" y="1282"/>
                  </a:lnTo>
                  <a:lnTo>
                    <a:pt x="3346" y="1282"/>
                  </a:lnTo>
                  <a:lnTo>
                    <a:pt x="3346" y="1282"/>
                  </a:lnTo>
                  <a:lnTo>
                    <a:pt x="3346" y="1282"/>
                  </a:lnTo>
                  <a:lnTo>
                    <a:pt x="3347" y="1282"/>
                  </a:lnTo>
                  <a:lnTo>
                    <a:pt x="3347" y="1282"/>
                  </a:lnTo>
                  <a:lnTo>
                    <a:pt x="3347" y="1282"/>
                  </a:lnTo>
                  <a:lnTo>
                    <a:pt x="3347" y="1282"/>
                  </a:lnTo>
                  <a:lnTo>
                    <a:pt x="3348" y="1282"/>
                  </a:lnTo>
                  <a:lnTo>
                    <a:pt x="3348" y="1282"/>
                  </a:lnTo>
                  <a:lnTo>
                    <a:pt x="3348" y="1282"/>
                  </a:lnTo>
                  <a:lnTo>
                    <a:pt x="3349" y="1282"/>
                  </a:lnTo>
                  <a:lnTo>
                    <a:pt x="3349" y="1282"/>
                  </a:lnTo>
                  <a:lnTo>
                    <a:pt x="3349" y="1282"/>
                  </a:lnTo>
                  <a:lnTo>
                    <a:pt x="3350" y="1282"/>
                  </a:lnTo>
                  <a:lnTo>
                    <a:pt x="3350" y="1282"/>
                  </a:lnTo>
                  <a:lnTo>
                    <a:pt x="3350" y="1282"/>
                  </a:lnTo>
                  <a:lnTo>
                    <a:pt x="3351" y="1282"/>
                  </a:lnTo>
                  <a:lnTo>
                    <a:pt x="3351" y="1282"/>
                  </a:lnTo>
                  <a:lnTo>
                    <a:pt x="3351" y="1282"/>
                  </a:lnTo>
                  <a:lnTo>
                    <a:pt x="3352" y="1282"/>
                  </a:lnTo>
                  <a:lnTo>
                    <a:pt x="3352" y="1282"/>
                  </a:lnTo>
                  <a:lnTo>
                    <a:pt x="3352" y="1282"/>
                  </a:lnTo>
                  <a:lnTo>
                    <a:pt x="3352" y="1282"/>
                  </a:lnTo>
                  <a:lnTo>
                    <a:pt x="3353" y="1282"/>
                  </a:lnTo>
                  <a:lnTo>
                    <a:pt x="3353" y="1282"/>
                  </a:lnTo>
                  <a:lnTo>
                    <a:pt x="3353" y="1282"/>
                  </a:lnTo>
                  <a:lnTo>
                    <a:pt x="3354" y="1282"/>
                  </a:lnTo>
                  <a:lnTo>
                    <a:pt x="3354" y="1282"/>
                  </a:lnTo>
                  <a:lnTo>
                    <a:pt x="3354" y="1282"/>
                  </a:lnTo>
                  <a:lnTo>
                    <a:pt x="3355" y="1282"/>
                  </a:lnTo>
                  <a:lnTo>
                    <a:pt x="3355" y="1282"/>
                  </a:lnTo>
                  <a:lnTo>
                    <a:pt x="3355" y="1282"/>
                  </a:lnTo>
                  <a:lnTo>
                    <a:pt x="3356" y="1282"/>
                  </a:lnTo>
                  <a:lnTo>
                    <a:pt x="3356" y="1282"/>
                  </a:lnTo>
                  <a:lnTo>
                    <a:pt x="3356" y="1282"/>
                  </a:lnTo>
                  <a:lnTo>
                    <a:pt x="3356" y="1282"/>
                  </a:lnTo>
                  <a:lnTo>
                    <a:pt x="3357" y="1282"/>
                  </a:lnTo>
                  <a:lnTo>
                    <a:pt x="3357" y="1282"/>
                  </a:lnTo>
                  <a:lnTo>
                    <a:pt x="3357" y="1282"/>
                  </a:lnTo>
                  <a:lnTo>
                    <a:pt x="3358" y="1282"/>
                  </a:lnTo>
                  <a:lnTo>
                    <a:pt x="3358" y="1282"/>
                  </a:lnTo>
                  <a:lnTo>
                    <a:pt x="3358" y="1282"/>
                  </a:lnTo>
                  <a:lnTo>
                    <a:pt x="3359" y="1282"/>
                  </a:lnTo>
                  <a:lnTo>
                    <a:pt x="3359" y="1282"/>
                  </a:lnTo>
                  <a:lnTo>
                    <a:pt x="3359" y="1282"/>
                  </a:lnTo>
                  <a:lnTo>
                    <a:pt x="3360" y="1282"/>
                  </a:lnTo>
                  <a:lnTo>
                    <a:pt x="3360" y="1282"/>
                  </a:lnTo>
                  <a:lnTo>
                    <a:pt x="3360" y="1282"/>
                  </a:lnTo>
                  <a:lnTo>
                    <a:pt x="3361" y="1282"/>
                  </a:lnTo>
                  <a:lnTo>
                    <a:pt x="3361" y="1282"/>
                  </a:lnTo>
                  <a:lnTo>
                    <a:pt x="3361" y="1282"/>
                  </a:lnTo>
                  <a:lnTo>
                    <a:pt x="3361" y="1282"/>
                  </a:lnTo>
                  <a:lnTo>
                    <a:pt x="3362" y="1282"/>
                  </a:lnTo>
                  <a:lnTo>
                    <a:pt x="3362" y="1282"/>
                  </a:lnTo>
                  <a:lnTo>
                    <a:pt x="3362" y="1282"/>
                  </a:lnTo>
                  <a:lnTo>
                    <a:pt x="3363" y="1282"/>
                  </a:lnTo>
                  <a:lnTo>
                    <a:pt x="3363" y="1282"/>
                  </a:lnTo>
                  <a:lnTo>
                    <a:pt x="3363" y="1282"/>
                  </a:lnTo>
                  <a:lnTo>
                    <a:pt x="3364" y="1282"/>
                  </a:lnTo>
                  <a:lnTo>
                    <a:pt x="3364" y="1282"/>
                  </a:lnTo>
                  <a:lnTo>
                    <a:pt x="3364" y="1282"/>
                  </a:lnTo>
                  <a:lnTo>
                    <a:pt x="3365" y="1282"/>
                  </a:lnTo>
                  <a:lnTo>
                    <a:pt x="3365" y="1282"/>
                  </a:lnTo>
                  <a:lnTo>
                    <a:pt x="3365" y="1282"/>
                  </a:lnTo>
                  <a:lnTo>
                    <a:pt x="3366" y="1282"/>
                  </a:lnTo>
                  <a:lnTo>
                    <a:pt x="3366" y="1282"/>
                  </a:lnTo>
                  <a:lnTo>
                    <a:pt x="3366" y="1282"/>
                  </a:lnTo>
                  <a:lnTo>
                    <a:pt x="3366" y="1282"/>
                  </a:lnTo>
                  <a:lnTo>
                    <a:pt x="3367" y="1282"/>
                  </a:lnTo>
                  <a:lnTo>
                    <a:pt x="3367" y="1282"/>
                  </a:lnTo>
                  <a:lnTo>
                    <a:pt x="3367" y="1282"/>
                  </a:lnTo>
                  <a:lnTo>
                    <a:pt x="3368" y="1282"/>
                  </a:lnTo>
                  <a:lnTo>
                    <a:pt x="3368" y="1282"/>
                  </a:lnTo>
                  <a:lnTo>
                    <a:pt x="3368" y="1282"/>
                  </a:lnTo>
                  <a:lnTo>
                    <a:pt x="3369" y="1282"/>
                  </a:lnTo>
                  <a:lnTo>
                    <a:pt x="3369" y="1282"/>
                  </a:lnTo>
                  <a:lnTo>
                    <a:pt x="3369" y="1282"/>
                  </a:lnTo>
                  <a:lnTo>
                    <a:pt x="3370" y="1282"/>
                  </a:lnTo>
                  <a:lnTo>
                    <a:pt x="3370" y="1282"/>
                  </a:lnTo>
                  <a:lnTo>
                    <a:pt x="3370" y="1282"/>
                  </a:lnTo>
                  <a:lnTo>
                    <a:pt x="3370" y="1282"/>
                  </a:lnTo>
                  <a:lnTo>
                    <a:pt x="3371" y="1282"/>
                  </a:lnTo>
                  <a:lnTo>
                    <a:pt x="3371" y="1282"/>
                  </a:lnTo>
                  <a:lnTo>
                    <a:pt x="3371" y="1282"/>
                  </a:lnTo>
                  <a:lnTo>
                    <a:pt x="3372" y="1282"/>
                  </a:lnTo>
                  <a:lnTo>
                    <a:pt x="3372" y="1282"/>
                  </a:lnTo>
                  <a:lnTo>
                    <a:pt x="3372" y="1282"/>
                  </a:lnTo>
                  <a:lnTo>
                    <a:pt x="3373" y="1282"/>
                  </a:lnTo>
                  <a:lnTo>
                    <a:pt x="3373" y="1282"/>
                  </a:lnTo>
                  <a:lnTo>
                    <a:pt x="3373" y="1282"/>
                  </a:lnTo>
                  <a:lnTo>
                    <a:pt x="3374" y="1282"/>
                  </a:lnTo>
                  <a:lnTo>
                    <a:pt x="3374" y="1282"/>
                  </a:lnTo>
                  <a:lnTo>
                    <a:pt x="3374" y="1282"/>
                  </a:lnTo>
                  <a:lnTo>
                    <a:pt x="3375" y="1282"/>
                  </a:lnTo>
                  <a:lnTo>
                    <a:pt x="3375" y="1282"/>
                  </a:lnTo>
                  <a:lnTo>
                    <a:pt x="3375" y="1282"/>
                  </a:lnTo>
                  <a:lnTo>
                    <a:pt x="3375" y="1282"/>
                  </a:lnTo>
                  <a:lnTo>
                    <a:pt x="3376" y="1282"/>
                  </a:lnTo>
                  <a:lnTo>
                    <a:pt x="3376" y="1282"/>
                  </a:lnTo>
                  <a:lnTo>
                    <a:pt x="3376" y="1282"/>
                  </a:lnTo>
                  <a:lnTo>
                    <a:pt x="3376" y="1282"/>
                  </a:lnTo>
                  <a:lnTo>
                    <a:pt x="3377" y="1282"/>
                  </a:lnTo>
                  <a:lnTo>
                    <a:pt x="3377" y="1282"/>
                  </a:lnTo>
                  <a:lnTo>
                    <a:pt x="3378" y="1282"/>
                  </a:lnTo>
                  <a:lnTo>
                    <a:pt x="3378" y="1282"/>
                  </a:lnTo>
                  <a:lnTo>
                    <a:pt x="3378" y="1282"/>
                  </a:lnTo>
                  <a:lnTo>
                    <a:pt x="3379" y="1282"/>
                  </a:lnTo>
                  <a:lnTo>
                    <a:pt x="3379" y="1282"/>
                  </a:lnTo>
                  <a:lnTo>
                    <a:pt x="3379" y="1282"/>
                  </a:lnTo>
                  <a:lnTo>
                    <a:pt x="3380" y="1282"/>
                  </a:lnTo>
                  <a:lnTo>
                    <a:pt x="3380" y="1282"/>
                  </a:lnTo>
                  <a:lnTo>
                    <a:pt x="3380" y="1282"/>
                  </a:lnTo>
                  <a:lnTo>
                    <a:pt x="3380" y="1282"/>
                  </a:lnTo>
                  <a:lnTo>
                    <a:pt x="3381" y="1282"/>
                  </a:lnTo>
                  <a:lnTo>
                    <a:pt x="3381" y="1282"/>
                  </a:lnTo>
                  <a:lnTo>
                    <a:pt x="3381" y="1282"/>
                  </a:lnTo>
                  <a:lnTo>
                    <a:pt x="3382" y="1282"/>
                  </a:lnTo>
                  <a:lnTo>
                    <a:pt x="3382" y="1282"/>
                  </a:lnTo>
                  <a:lnTo>
                    <a:pt x="3382" y="1282"/>
                  </a:lnTo>
                  <a:lnTo>
                    <a:pt x="3383" y="1282"/>
                  </a:lnTo>
                  <a:lnTo>
                    <a:pt x="3383" y="1282"/>
                  </a:lnTo>
                  <a:lnTo>
                    <a:pt x="3383" y="1282"/>
                  </a:lnTo>
                  <a:lnTo>
                    <a:pt x="3384" y="1282"/>
                  </a:lnTo>
                  <a:lnTo>
                    <a:pt x="3384" y="1282"/>
                  </a:lnTo>
                  <a:lnTo>
                    <a:pt x="3384" y="1282"/>
                  </a:lnTo>
                  <a:lnTo>
                    <a:pt x="3384" y="1282"/>
                  </a:lnTo>
                  <a:lnTo>
                    <a:pt x="3385" y="1282"/>
                  </a:lnTo>
                  <a:lnTo>
                    <a:pt x="3385" y="1282"/>
                  </a:lnTo>
                  <a:lnTo>
                    <a:pt x="3385" y="1282"/>
                  </a:lnTo>
                  <a:lnTo>
                    <a:pt x="3386" y="1282"/>
                  </a:lnTo>
                  <a:lnTo>
                    <a:pt x="3386" y="1282"/>
                  </a:lnTo>
                  <a:lnTo>
                    <a:pt x="3386" y="1282"/>
                  </a:lnTo>
                  <a:lnTo>
                    <a:pt x="3387" y="1282"/>
                  </a:lnTo>
                  <a:lnTo>
                    <a:pt x="3387" y="1282"/>
                  </a:lnTo>
                  <a:lnTo>
                    <a:pt x="3387" y="1282"/>
                  </a:lnTo>
                  <a:lnTo>
                    <a:pt x="3388" y="1282"/>
                  </a:lnTo>
                  <a:lnTo>
                    <a:pt x="3388" y="1282"/>
                  </a:lnTo>
                  <a:lnTo>
                    <a:pt x="3388" y="1282"/>
                  </a:lnTo>
                  <a:lnTo>
                    <a:pt x="3389" y="1282"/>
                  </a:lnTo>
                  <a:lnTo>
                    <a:pt x="3389" y="1282"/>
                  </a:lnTo>
                  <a:lnTo>
                    <a:pt x="3389" y="1282"/>
                  </a:lnTo>
                  <a:lnTo>
                    <a:pt x="3389" y="1282"/>
                  </a:lnTo>
                  <a:lnTo>
                    <a:pt x="3390" y="1282"/>
                  </a:lnTo>
                  <a:lnTo>
                    <a:pt x="3390" y="1282"/>
                  </a:lnTo>
                  <a:lnTo>
                    <a:pt x="3390" y="1282"/>
                  </a:lnTo>
                  <a:lnTo>
                    <a:pt x="3391" y="1282"/>
                  </a:lnTo>
                  <a:lnTo>
                    <a:pt x="3391" y="1282"/>
                  </a:lnTo>
                  <a:lnTo>
                    <a:pt x="3391" y="1282"/>
                  </a:lnTo>
                  <a:lnTo>
                    <a:pt x="3392" y="1282"/>
                  </a:lnTo>
                  <a:lnTo>
                    <a:pt x="3392" y="1282"/>
                  </a:lnTo>
                  <a:lnTo>
                    <a:pt x="3392" y="1282"/>
                  </a:lnTo>
                  <a:lnTo>
                    <a:pt x="3393" y="1282"/>
                  </a:lnTo>
                  <a:lnTo>
                    <a:pt x="3393" y="1282"/>
                  </a:lnTo>
                  <a:lnTo>
                    <a:pt x="3393" y="1282"/>
                  </a:lnTo>
                  <a:lnTo>
                    <a:pt x="3394" y="1282"/>
                  </a:lnTo>
                  <a:lnTo>
                    <a:pt x="3394" y="1282"/>
                  </a:lnTo>
                  <a:lnTo>
                    <a:pt x="3394" y="1282"/>
                  </a:lnTo>
                  <a:lnTo>
                    <a:pt x="3394" y="1282"/>
                  </a:lnTo>
                  <a:lnTo>
                    <a:pt x="3395" y="1282"/>
                  </a:lnTo>
                  <a:lnTo>
                    <a:pt x="3395" y="1282"/>
                  </a:lnTo>
                  <a:lnTo>
                    <a:pt x="3395" y="1282"/>
                  </a:lnTo>
                  <a:lnTo>
                    <a:pt x="3396" y="1282"/>
                  </a:lnTo>
                  <a:lnTo>
                    <a:pt x="3396" y="1282"/>
                  </a:lnTo>
                  <a:lnTo>
                    <a:pt x="3396" y="1282"/>
                  </a:lnTo>
                  <a:lnTo>
                    <a:pt x="3397" y="1282"/>
                  </a:lnTo>
                  <a:lnTo>
                    <a:pt x="3397" y="1282"/>
                  </a:lnTo>
                  <a:lnTo>
                    <a:pt x="3397" y="1282"/>
                  </a:lnTo>
                  <a:lnTo>
                    <a:pt x="3398" y="1282"/>
                  </a:lnTo>
                  <a:lnTo>
                    <a:pt x="3398" y="1282"/>
                  </a:lnTo>
                  <a:lnTo>
                    <a:pt x="3398" y="1282"/>
                  </a:lnTo>
                  <a:lnTo>
                    <a:pt x="3398" y="1282"/>
                  </a:lnTo>
                  <a:lnTo>
                    <a:pt x="3399" y="1282"/>
                  </a:lnTo>
                  <a:lnTo>
                    <a:pt x="3399" y="1282"/>
                  </a:lnTo>
                  <a:lnTo>
                    <a:pt x="3399" y="1282"/>
                  </a:lnTo>
                  <a:lnTo>
                    <a:pt x="3400" y="1282"/>
                  </a:lnTo>
                  <a:lnTo>
                    <a:pt x="3400" y="1282"/>
                  </a:lnTo>
                  <a:lnTo>
                    <a:pt x="3400" y="1282"/>
                  </a:lnTo>
                  <a:lnTo>
                    <a:pt x="3401" y="1282"/>
                  </a:lnTo>
                  <a:lnTo>
                    <a:pt x="3401" y="1282"/>
                  </a:lnTo>
                  <a:lnTo>
                    <a:pt x="3401" y="1282"/>
                  </a:lnTo>
                  <a:lnTo>
                    <a:pt x="3402" y="1282"/>
                  </a:lnTo>
                  <a:lnTo>
                    <a:pt x="3402" y="1282"/>
                  </a:lnTo>
                  <a:lnTo>
                    <a:pt x="3402" y="1282"/>
                  </a:lnTo>
                  <a:lnTo>
                    <a:pt x="3403" y="1282"/>
                  </a:lnTo>
                  <a:lnTo>
                    <a:pt x="3403" y="1282"/>
                  </a:lnTo>
                  <a:lnTo>
                    <a:pt x="3403" y="1282"/>
                  </a:lnTo>
                  <a:lnTo>
                    <a:pt x="3403" y="1282"/>
                  </a:lnTo>
                  <a:lnTo>
                    <a:pt x="3404" y="1282"/>
                  </a:lnTo>
                  <a:lnTo>
                    <a:pt x="3404" y="1282"/>
                  </a:lnTo>
                  <a:lnTo>
                    <a:pt x="3404" y="1282"/>
                  </a:lnTo>
                  <a:lnTo>
                    <a:pt x="3405" y="1282"/>
                  </a:lnTo>
                  <a:lnTo>
                    <a:pt x="3405" y="1282"/>
                  </a:lnTo>
                  <a:lnTo>
                    <a:pt x="3405" y="1282"/>
                  </a:lnTo>
                  <a:lnTo>
                    <a:pt x="3406" y="1282"/>
                  </a:lnTo>
                  <a:lnTo>
                    <a:pt x="3406" y="1282"/>
                  </a:lnTo>
                  <a:lnTo>
                    <a:pt x="3406" y="1282"/>
                  </a:lnTo>
                  <a:lnTo>
                    <a:pt x="3407" y="1282"/>
                  </a:lnTo>
                  <a:lnTo>
                    <a:pt x="3407" y="1282"/>
                  </a:lnTo>
                  <a:lnTo>
                    <a:pt x="3407" y="1282"/>
                  </a:lnTo>
                  <a:lnTo>
                    <a:pt x="3408" y="1282"/>
                  </a:lnTo>
                  <a:lnTo>
                    <a:pt x="3408" y="1282"/>
                  </a:lnTo>
                  <a:lnTo>
                    <a:pt x="3408" y="1282"/>
                  </a:lnTo>
                  <a:lnTo>
                    <a:pt x="3408" y="1282"/>
                  </a:lnTo>
                  <a:lnTo>
                    <a:pt x="3409" y="1282"/>
                  </a:lnTo>
                  <a:lnTo>
                    <a:pt x="3409" y="1282"/>
                  </a:lnTo>
                  <a:lnTo>
                    <a:pt x="3409" y="1282"/>
                  </a:lnTo>
                  <a:lnTo>
                    <a:pt x="3410" y="1282"/>
                  </a:lnTo>
                  <a:lnTo>
                    <a:pt x="3410" y="1282"/>
                  </a:lnTo>
                  <a:lnTo>
                    <a:pt x="3410" y="1282"/>
                  </a:lnTo>
                  <a:lnTo>
                    <a:pt x="3411" y="1282"/>
                  </a:lnTo>
                  <a:lnTo>
                    <a:pt x="3411" y="1282"/>
                  </a:lnTo>
                  <a:lnTo>
                    <a:pt x="3411" y="1282"/>
                  </a:lnTo>
                  <a:lnTo>
                    <a:pt x="3412" y="1282"/>
                  </a:lnTo>
                  <a:lnTo>
                    <a:pt x="3412" y="1282"/>
                  </a:lnTo>
                  <a:lnTo>
                    <a:pt x="3412" y="1282"/>
                  </a:lnTo>
                  <a:lnTo>
                    <a:pt x="3412" y="1282"/>
                  </a:lnTo>
                  <a:lnTo>
                    <a:pt x="3413" y="1282"/>
                  </a:lnTo>
                  <a:lnTo>
                    <a:pt x="3413" y="1282"/>
                  </a:lnTo>
                  <a:lnTo>
                    <a:pt x="3413" y="1282"/>
                  </a:lnTo>
                  <a:lnTo>
                    <a:pt x="3414" y="1282"/>
                  </a:lnTo>
                  <a:lnTo>
                    <a:pt x="3414" y="1282"/>
                  </a:lnTo>
                  <a:lnTo>
                    <a:pt x="3414" y="1282"/>
                  </a:lnTo>
                  <a:lnTo>
                    <a:pt x="3415" y="1282"/>
                  </a:lnTo>
                  <a:lnTo>
                    <a:pt x="3415" y="1282"/>
                  </a:lnTo>
                  <a:lnTo>
                    <a:pt x="3415" y="1282"/>
                  </a:lnTo>
                  <a:lnTo>
                    <a:pt x="3416" y="1282"/>
                  </a:lnTo>
                  <a:lnTo>
                    <a:pt x="3416" y="1282"/>
                  </a:lnTo>
                  <a:lnTo>
                    <a:pt x="3416" y="1282"/>
                  </a:lnTo>
                  <a:lnTo>
                    <a:pt x="3417" y="1282"/>
                  </a:lnTo>
                  <a:lnTo>
                    <a:pt x="3417" y="1282"/>
                  </a:lnTo>
                  <a:lnTo>
                    <a:pt x="3417" y="1282"/>
                  </a:lnTo>
                  <a:lnTo>
                    <a:pt x="3417" y="1282"/>
                  </a:lnTo>
                  <a:lnTo>
                    <a:pt x="3418" y="1282"/>
                  </a:lnTo>
                  <a:lnTo>
                    <a:pt x="3418" y="1282"/>
                  </a:lnTo>
                  <a:lnTo>
                    <a:pt x="3418" y="1282"/>
                  </a:lnTo>
                  <a:lnTo>
                    <a:pt x="3419" y="1282"/>
                  </a:lnTo>
                  <a:lnTo>
                    <a:pt x="3419" y="1282"/>
                  </a:lnTo>
                  <a:lnTo>
                    <a:pt x="3419" y="1282"/>
                  </a:lnTo>
                  <a:lnTo>
                    <a:pt x="3420" y="1282"/>
                  </a:lnTo>
                  <a:lnTo>
                    <a:pt x="3420" y="1282"/>
                  </a:lnTo>
                  <a:lnTo>
                    <a:pt x="3420" y="1282"/>
                  </a:lnTo>
                  <a:lnTo>
                    <a:pt x="3421" y="1282"/>
                  </a:lnTo>
                  <a:lnTo>
                    <a:pt x="3421" y="1282"/>
                  </a:lnTo>
                  <a:lnTo>
                    <a:pt x="3421" y="1282"/>
                  </a:lnTo>
                  <a:lnTo>
                    <a:pt x="3422" y="1282"/>
                  </a:lnTo>
                  <a:lnTo>
                    <a:pt x="3422" y="1282"/>
                  </a:lnTo>
                  <a:lnTo>
                    <a:pt x="3422" y="1282"/>
                  </a:lnTo>
                  <a:lnTo>
                    <a:pt x="3422" y="1282"/>
                  </a:lnTo>
                  <a:lnTo>
                    <a:pt x="3423" y="1282"/>
                  </a:lnTo>
                  <a:lnTo>
                    <a:pt x="3423" y="1282"/>
                  </a:lnTo>
                  <a:lnTo>
                    <a:pt x="3423" y="1282"/>
                  </a:lnTo>
                  <a:lnTo>
                    <a:pt x="3424" y="1282"/>
                  </a:lnTo>
                  <a:lnTo>
                    <a:pt x="3424" y="1282"/>
                  </a:lnTo>
                  <a:lnTo>
                    <a:pt x="3424" y="1282"/>
                  </a:lnTo>
                  <a:lnTo>
                    <a:pt x="3425" y="1282"/>
                  </a:lnTo>
                  <a:lnTo>
                    <a:pt x="3425" y="1282"/>
                  </a:lnTo>
                  <a:lnTo>
                    <a:pt x="3425" y="1282"/>
                  </a:lnTo>
                  <a:lnTo>
                    <a:pt x="3426" y="1282"/>
                  </a:lnTo>
                  <a:lnTo>
                    <a:pt x="3426" y="1282"/>
                  </a:lnTo>
                  <a:lnTo>
                    <a:pt x="3426" y="1282"/>
                  </a:lnTo>
                  <a:lnTo>
                    <a:pt x="3426" y="1282"/>
                  </a:lnTo>
                  <a:lnTo>
                    <a:pt x="3427" y="1282"/>
                  </a:lnTo>
                  <a:lnTo>
                    <a:pt x="3427" y="1282"/>
                  </a:lnTo>
                  <a:lnTo>
                    <a:pt x="3427" y="1282"/>
                  </a:lnTo>
                  <a:lnTo>
                    <a:pt x="3427" y="1282"/>
                  </a:lnTo>
                  <a:lnTo>
                    <a:pt x="3428" y="1282"/>
                  </a:lnTo>
                  <a:lnTo>
                    <a:pt x="3428" y="1282"/>
                  </a:lnTo>
                  <a:lnTo>
                    <a:pt x="3429" y="1282"/>
                  </a:lnTo>
                  <a:lnTo>
                    <a:pt x="3429" y="1282"/>
                  </a:lnTo>
                  <a:lnTo>
                    <a:pt x="3429" y="1282"/>
                  </a:lnTo>
                  <a:lnTo>
                    <a:pt x="3430" y="1282"/>
                  </a:lnTo>
                  <a:lnTo>
                    <a:pt x="3430" y="1282"/>
                  </a:lnTo>
                  <a:lnTo>
                    <a:pt x="3430" y="1282"/>
                  </a:lnTo>
                  <a:lnTo>
                    <a:pt x="3431" y="1282"/>
                  </a:lnTo>
                  <a:lnTo>
                    <a:pt x="3431" y="1282"/>
                  </a:lnTo>
                  <a:lnTo>
                    <a:pt x="3431" y="1282"/>
                  </a:lnTo>
                  <a:lnTo>
                    <a:pt x="3431" y="1282"/>
                  </a:lnTo>
                  <a:lnTo>
                    <a:pt x="3432" y="1282"/>
                  </a:lnTo>
                  <a:lnTo>
                    <a:pt x="3432" y="1282"/>
                  </a:lnTo>
                  <a:lnTo>
                    <a:pt x="3432" y="1282"/>
                  </a:lnTo>
                  <a:lnTo>
                    <a:pt x="3433" y="1282"/>
                  </a:lnTo>
                  <a:lnTo>
                    <a:pt x="3433" y="1282"/>
                  </a:lnTo>
                  <a:lnTo>
                    <a:pt x="3433" y="1282"/>
                  </a:lnTo>
                  <a:lnTo>
                    <a:pt x="3434" y="1282"/>
                  </a:lnTo>
                  <a:lnTo>
                    <a:pt x="3434" y="1282"/>
                  </a:lnTo>
                  <a:lnTo>
                    <a:pt x="3434" y="1282"/>
                  </a:lnTo>
                  <a:lnTo>
                    <a:pt x="3435" y="1282"/>
                  </a:lnTo>
                  <a:lnTo>
                    <a:pt x="3435" y="1282"/>
                  </a:lnTo>
                  <a:lnTo>
                    <a:pt x="3435" y="1282"/>
                  </a:lnTo>
                  <a:lnTo>
                    <a:pt x="3436" y="1282"/>
                  </a:lnTo>
                  <a:lnTo>
                    <a:pt x="3436" y="1282"/>
                  </a:lnTo>
                  <a:lnTo>
                    <a:pt x="3436" y="1282"/>
                  </a:lnTo>
                  <a:lnTo>
                    <a:pt x="3436" y="1282"/>
                  </a:lnTo>
                  <a:lnTo>
                    <a:pt x="3437" y="1282"/>
                  </a:lnTo>
                  <a:lnTo>
                    <a:pt x="3437" y="1282"/>
                  </a:lnTo>
                  <a:lnTo>
                    <a:pt x="3437" y="1282"/>
                  </a:lnTo>
                  <a:lnTo>
                    <a:pt x="3438" y="1282"/>
                  </a:lnTo>
                  <a:lnTo>
                    <a:pt x="3438" y="1282"/>
                  </a:lnTo>
                  <a:lnTo>
                    <a:pt x="3438" y="1282"/>
                  </a:lnTo>
                  <a:lnTo>
                    <a:pt x="3439" y="1282"/>
                  </a:lnTo>
                  <a:lnTo>
                    <a:pt x="3439" y="1282"/>
                  </a:lnTo>
                  <a:lnTo>
                    <a:pt x="3439" y="1282"/>
                  </a:lnTo>
                  <a:lnTo>
                    <a:pt x="3440" y="1282"/>
                  </a:lnTo>
                  <a:lnTo>
                    <a:pt x="3440" y="1282"/>
                  </a:lnTo>
                  <a:lnTo>
                    <a:pt x="3440" y="1282"/>
                  </a:lnTo>
                  <a:lnTo>
                    <a:pt x="3440" y="1282"/>
                  </a:lnTo>
                  <a:lnTo>
                    <a:pt x="3441" y="1282"/>
                  </a:lnTo>
                  <a:lnTo>
                    <a:pt x="3441" y="1282"/>
                  </a:lnTo>
                  <a:lnTo>
                    <a:pt x="3441" y="1282"/>
                  </a:lnTo>
                  <a:lnTo>
                    <a:pt x="3442" y="1282"/>
                  </a:lnTo>
                  <a:lnTo>
                    <a:pt x="3442" y="1282"/>
                  </a:lnTo>
                  <a:lnTo>
                    <a:pt x="3442" y="1282"/>
                  </a:lnTo>
                  <a:lnTo>
                    <a:pt x="3443" y="1282"/>
                  </a:lnTo>
                  <a:lnTo>
                    <a:pt x="3443" y="1282"/>
                  </a:lnTo>
                  <a:lnTo>
                    <a:pt x="3443" y="1282"/>
                  </a:lnTo>
                  <a:lnTo>
                    <a:pt x="3444" y="1282"/>
                  </a:lnTo>
                  <a:lnTo>
                    <a:pt x="3444" y="1282"/>
                  </a:lnTo>
                  <a:lnTo>
                    <a:pt x="3444" y="1282"/>
                  </a:lnTo>
                  <a:lnTo>
                    <a:pt x="3445" y="1282"/>
                  </a:lnTo>
                  <a:lnTo>
                    <a:pt x="3445" y="1282"/>
                  </a:lnTo>
                  <a:lnTo>
                    <a:pt x="3445" y="1282"/>
                  </a:lnTo>
                  <a:lnTo>
                    <a:pt x="3445" y="1282"/>
                  </a:lnTo>
                  <a:lnTo>
                    <a:pt x="3446" y="1282"/>
                  </a:lnTo>
                  <a:lnTo>
                    <a:pt x="3446" y="1282"/>
                  </a:lnTo>
                  <a:lnTo>
                    <a:pt x="3446" y="1282"/>
                  </a:lnTo>
                  <a:lnTo>
                    <a:pt x="3447" y="1282"/>
                  </a:lnTo>
                  <a:lnTo>
                    <a:pt x="3447" y="1282"/>
                  </a:lnTo>
                  <a:lnTo>
                    <a:pt x="3447" y="1282"/>
                  </a:lnTo>
                  <a:lnTo>
                    <a:pt x="3448" y="1282"/>
                  </a:lnTo>
                  <a:lnTo>
                    <a:pt x="3448" y="1282"/>
                  </a:lnTo>
                  <a:lnTo>
                    <a:pt x="3448" y="1282"/>
                  </a:lnTo>
                  <a:lnTo>
                    <a:pt x="3449" y="1282"/>
                  </a:lnTo>
                  <a:lnTo>
                    <a:pt x="3449" y="1282"/>
                  </a:lnTo>
                  <a:lnTo>
                    <a:pt x="3449" y="1282"/>
                  </a:lnTo>
                  <a:lnTo>
                    <a:pt x="3450" y="1282"/>
                  </a:lnTo>
                  <a:lnTo>
                    <a:pt x="3450" y="1282"/>
                  </a:lnTo>
                  <a:lnTo>
                    <a:pt x="3450" y="1282"/>
                  </a:lnTo>
                  <a:lnTo>
                    <a:pt x="3450" y="1282"/>
                  </a:lnTo>
                  <a:lnTo>
                    <a:pt x="3451" y="1282"/>
                  </a:lnTo>
                  <a:lnTo>
                    <a:pt x="3451" y="1282"/>
                  </a:lnTo>
                  <a:lnTo>
                    <a:pt x="3451" y="1282"/>
                  </a:lnTo>
                  <a:lnTo>
                    <a:pt x="3452" y="1282"/>
                  </a:lnTo>
                  <a:lnTo>
                    <a:pt x="3452" y="1282"/>
                  </a:lnTo>
                  <a:lnTo>
                    <a:pt x="3452" y="1282"/>
                  </a:lnTo>
                  <a:lnTo>
                    <a:pt x="3453" y="1282"/>
                  </a:lnTo>
                  <a:lnTo>
                    <a:pt x="3453" y="1282"/>
                  </a:lnTo>
                  <a:lnTo>
                    <a:pt x="3453" y="1282"/>
                  </a:lnTo>
                  <a:lnTo>
                    <a:pt x="3454" y="1282"/>
                  </a:lnTo>
                  <a:lnTo>
                    <a:pt x="3454" y="1282"/>
                  </a:lnTo>
                  <a:lnTo>
                    <a:pt x="3454" y="1282"/>
                  </a:lnTo>
                  <a:lnTo>
                    <a:pt x="3454" y="1282"/>
                  </a:lnTo>
                  <a:lnTo>
                    <a:pt x="3455" y="1282"/>
                  </a:lnTo>
                  <a:lnTo>
                    <a:pt x="3455" y="1282"/>
                  </a:lnTo>
                  <a:lnTo>
                    <a:pt x="3455" y="1282"/>
                  </a:lnTo>
                  <a:lnTo>
                    <a:pt x="3456" y="1282"/>
                  </a:lnTo>
                  <a:lnTo>
                    <a:pt x="3456" y="1282"/>
                  </a:lnTo>
                  <a:lnTo>
                    <a:pt x="3456" y="1282"/>
                  </a:lnTo>
                  <a:lnTo>
                    <a:pt x="3457" y="1282"/>
                  </a:lnTo>
                  <a:lnTo>
                    <a:pt x="3457" y="1282"/>
                  </a:lnTo>
                  <a:lnTo>
                    <a:pt x="3457" y="1282"/>
                  </a:lnTo>
                  <a:lnTo>
                    <a:pt x="3458" y="1282"/>
                  </a:lnTo>
                  <a:lnTo>
                    <a:pt x="3458" y="1282"/>
                  </a:lnTo>
                  <a:lnTo>
                    <a:pt x="3458" y="1282"/>
                  </a:lnTo>
                  <a:lnTo>
                    <a:pt x="3459" y="1282"/>
                  </a:lnTo>
                  <a:lnTo>
                    <a:pt x="3459" y="1282"/>
                  </a:lnTo>
                  <a:lnTo>
                    <a:pt x="3459" y="1282"/>
                  </a:lnTo>
                  <a:lnTo>
                    <a:pt x="3459" y="1282"/>
                  </a:lnTo>
                  <a:lnTo>
                    <a:pt x="3460" y="1282"/>
                  </a:lnTo>
                  <a:lnTo>
                    <a:pt x="3460" y="1282"/>
                  </a:lnTo>
                  <a:lnTo>
                    <a:pt x="3460" y="1282"/>
                  </a:lnTo>
                  <a:lnTo>
                    <a:pt x="3461" y="1282"/>
                  </a:lnTo>
                  <a:lnTo>
                    <a:pt x="3461" y="1282"/>
                  </a:lnTo>
                  <a:lnTo>
                    <a:pt x="3461" y="1282"/>
                  </a:lnTo>
                  <a:lnTo>
                    <a:pt x="3462" y="1282"/>
                  </a:lnTo>
                  <a:lnTo>
                    <a:pt x="3462" y="1282"/>
                  </a:lnTo>
                  <a:lnTo>
                    <a:pt x="3462" y="1282"/>
                  </a:lnTo>
                  <a:lnTo>
                    <a:pt x="3463" y="1282"/>
                  </a:lnTo>
                  <a:lnTo>
                    <a:pt x="3463" y="1282"/>
                  </a:lnTo>
                  <a:lnTo>
                    <a:pt x="3463" y="1282"/>
                  </a:lnTo>
                  <a:lnTo>
                    <a:pt x="3464" y="1282"/>
                  </a:lnTo>
                  <a:lnTo>
                    <a:pt x="3464" y="1282"/>
                  </a:lnTo>
                  <a:lnTo>
                    <a:pt x="3464" y="1282"/>
                  </a:lnTo>
                  <a:lnTo>
                    <a:pt x="3464" y="1282"/>
                  </a:lnTo>
                  <a:lnTo>
                    <a:pt x="3465" y="1282"/>
                  </a:lnTo>
                  <a:lnTo>
                    <a:pt x="3465" y="1282"/>
                  </a:lnTo>
                  <a:lnTo>
                    <a:pt x="3465" y="1282"/>
                  </a:lnTo>
                  <a:lnTo>
                    <a:pt x="3466" y="1282"/>
                  </a:lnTo>
                  <a:lnTo>
                    <a:pt x="3466" y="1282"/>
                  </a:lnTo>
                  <a:lnTo>
                    <a:pt x="3466" y="1282"/>
                  </a:lnTo>
                  <a:lnTo>
                    <a:pt x="3467" y="1282"/>
                  </a:lnTo>
                  <a:lnTo>
                    <a:pt x="3467" y="1282"/>
                  </a:lnTo>
                  <a:lnTo>
                    <a:pt x="3467" y="1282"/>
                  </a:lnTo>
                  <a:lnTo>
                    <a:pt x="3468" y="1282"/>
                  </a:lnTo>
                  <a:lnTo>
                    <a:pt x="3468" y="1282"/>
                  </a:lnTo>
                  <a:lnTo>
                    <a:pt x="3468" y="1282"/>
                  </a:lnTo>
                  <a:lnTo>
                    <a:pt x="3468" y="1282"/>
                  </a:lnTo>
                  <a:lnTo>
                    <a:pt x="3469" y="1282"/>
                  </a:lnTo>
                  <a:lnTo>
                    <a:pt x="3469" y="1282"/>
                  </a:lnTo>
                  <a:lnTo>
                    <a:pt x="3469" y="1282"/>
                  </a:lnTo>
                  <a:lnTo>
                    <a:pt x="3470" y="1282"/>
                  </a:lnTo>
                  <a:lnTo>
                    <a:pt x="3470" y="1282"/>
                  </a:lnTo>
                  <a:lnTo>
                    <a:pt x="3470" y="1282"/>
                  </a:lnTo>
                  <a:lnTo>
                    <a:pt x="3471" y="1282"/>
                  </a:lnTo>
                  <a:lnTo>
                    <a:pt x="3471" y="1282"/>
                  </a:lnTo>
                  <a:lnTo>
                    <a:pt x="3471" y="1282"/>
                  </a:lnTo>
                  <a:lnTo>
                    <a:pt x="3472" y="1282"/>
                  </a:lnTo>
                  <a:lnTo>
                    <a:pt x="3472" y="1282"/>
                  </a:lnTo>
                  <a:lnTo>
                    <a:pt x="3472" y="1282"/>
                  </a:lnTo>
                  <a:lnTo>
                    <a:pt x="3473" y="1282"/>
                  </a:lnTo>
                  <a:lnTo>
                    <a:pt x="3473" y="1282"/>
                  </a:lnTo>
                  <a:lnTo>
                    <a:pt x="3473" y="1282"/>
                  </a:lnTo>
                  <a:lnTo>
                    <a:pt x="3473" y="1282"/>
                  </a:lnTo>
                  <a:lnTo>
                    <a:pt x="3474" y="1282"/>
                  </a:lnTo>
                  <a:lnTo>
                    <a:pt x="3474" y="1282"/>
                  </a:lnTo>
                  <a:lnTo>
                    <a:pt x="3474" y="1282"/>
                  </a:lnTo>
                  <a:lnTo>
                    <a:pt x="3475" y="1282"/>
                  </a:lnTo>
                  <a:lnTo>
                    <a:pt x="3475" y="1282"/>
                  </a:lnTo>
                  <a:lnTo>
                    <a:pt x="3475" y="1282"/>
                  </a:lnTo>
                  <a:lnTo>
                    <a:pt x="3476" y="1282"/>
                  </a:lnTo>
                  <a:lnTo>
                    <a:pt x="3476" y="1282"/>
                  </a:lnTo>
                  <a:lnTo>
                    <a:pt x="3476" y="1282"/>
                  </a:lnTo>
                  <a:lnTo>
                    <a:pt x="3477" y="1282"/>
                  </a:lnTo>
                  <a:lnTo>
                    <a:pt x="3477" y="1282"/>
                  </a:lnTo>
                  <a:lnTo>
                    <a:pt x="3477" y="1282"/>
                  </a:lnTo>
                  <a:lnTo>
                    <a:pt x="3478" y="1282"/>
                  </a:lnTo>
                  <a:lnTo>
                    <a:pt x="3478" y="1282"/>
                  </a:lnTo>
                  <a:lnTo>
                    <a:pt x="3478" y="1282"/>
                  </a:lnTo>
                  <a:lnTo>
                    <a:pt x="3478" y="1282"/>
                  </a:lnTo>
                  <a:lnTo>
                    <a:pt x="3478" y="1282"/>
                  </a:lnTo>
                  <a:lnTo>
                    <a:pt x="3479" y="1282"/>
                  </a:lnTo>
                  <a:lnTo>
                    <a:pt x="3479" y="1282"/>
                  </a:lnTo>
                  <a:lnTo>
                    <a:pt x="3480" y="1282"/>
                  </a:lnTo>
                  <a:lnTo>
                    <a:pt x="3480" y="1282"/>
                  </a:lnTo>
                  <a:lnTo>
                    <a:pt x="3480" y="1282"/>
                  </a:lnTo>
                  <a:lnTo>
                    <a:pt x="3481" y="1282"/>
                  </a:lnTo>
                  <a:lnTo>
                    <a:pt x="3481" y="1282"/>
                  </a:lnTo>
                  <a:lnTo>
                    <a:pt x="3481" y="1282"/>
                  </a:lnTo>
                  <a:lnTo>
                    <a:pt x="3482" y="1282"/>
                  </a:lnTo>
                  <a:lnTo>
                    <a:pt x="3482" y="1282"/>
                  </a:lnTo>
                  <a:lnTo>
                    <a:pt x="3482" y="1282"/>
                  </a:lnTo>
                  <a:lnTo>
                    <a:pt x="3482" y="1282"/>
                  </a:lnTo>
                  <a:lnTo>
                    <a:pt x="3483" y="1282"/>
                  </a:lnTo>
                  <a:lnTo>
                    <a:pt x="3483" y="1282"/>
                  </a:lnTo>
                  <a:lnTo>
                    <a:pt x="3483" y="1282"/>
                  </a:lnTo>
                  <a:lnTo>
                    <a:pt x="3484" y="1282"/>
                  </a:lnTo>
                  <a:lnTo>
                    <a:pt x="3484" y="1282"/>
                  </a:lnTo>
                  <a:lnTo>
                    <a:pt x="3484" y="1282"/>
                  </a:lnTo>
                  <a:lnTo>
                    <a:pt x="3485" y="1282"/>
                  </a:lnTo>
                  <a:lnTo>
                    <a:pt x="3485" y="1282"/>
                  </a:lnTo>
                  <a:lnTo>
                    <a:pt x="3485" y="1282"/>
                  </a:lnTo>
                  <a:lnTo>
                    <a:pt x="3486" y="1282"/>
                  </a:lnTo>
                  <a:lnTo>
                    <a:pt x="3486" y="1282"/>
                  </a:lnTo>
                  <a:lnTo>
                    <a:pt x="3486" y="1282"/>
                  </a:lnTo>
                  <a:lnTo>
                    <a:pt x="3487" y="1282"/>
                  </a:lnTo>
                  <a:lnTo>
                    <a:pt x="3487" y="1282"/>
                  </a:lnTo>
                  <a:lnTo>
                    <a:pt x="3487" y="1282"/>
                  </a:lnTo>
                  <a:lnTo>
                    <a:pt x="3487" y="1282"/>
                  </a:lnTo>
                  <a:lnTo>
                    <a:pt x="3488" y="1282"/>
                  </a:lnTo>
                  <a:lnTo>
                    <a:pt x="3488" y="1282"/>
                  </a:lnTo>
                  <a:lnTo>
                    <a:pt x="3488" y="1282"/>
                  </a:lnTo>
                  <a:lnTo>
                    <a:pt x="3489" y="1282"/>
                  </a:lnTo>
                  <a:lnTo>
                    <a:pt x="3489" y="1282"/>
                  </a:lnTo>
                  <a:lnTo>
                    <a:pt x="3489" y="1282"/>
                  </a:lnTo>
                  <a:lnTo>
                    <a:pt x="3490" y="1282"/>
                  </a:lnTo>
                  <a:lnTo>
                    <a:pt x="3490" y="1282"/>
                  </a:lnTo>
                  <a:lnTo>
                    <a:pt x="3490" y="1282"/>
                  </a:lnTo>
                  <a:lnTo>
                    <a:pt x="3491" y="1282"/>
                  </a:lnTo>
                  <a:lnTo>
                    <a:pt x="3491" y="1282"/>
                  </a:lnTo>
                  <a:lnTo>
                    <a:pt x="3491" y="1282"/>
                  </a:lnTo>
                  <a:lnTo>
                    <a:pt x="3492" y="1282"/>
                  </a:lnTo>
                  <a:lnTo>
                    <a:pt x="3492" y="1282"/>
                  </a:lnTo>
                  <a:lnTo>
                    <a:pt x="3492" y="1282"/>
                  </a:lnTo>
                  <a:lnTo>
                    <a:pt x="3492" y="1282"/>
                  </a:lnTo>
                  <a:lnTo>
                    <a:pt x="3493" y="1282"/>
                  </a:lnTo>
                  <a:lnTo>
                    <a:pt x="3493" y="1282"/>
                  </a:lnTo>
                  <a:lnTo>
                    <a:pt x="3493" y="1282"/>
                  </a:lnTo>
                  <a:lnTo>
                    <a:pt x="3494" y="1282"/>
                  </a:lnTo>
                  <a:lnTo>
                    <a:pt x="3494" y="1282"/>
                  </a:lnTo>
                  <a:lnTo>
                    <a:pt x="3494" y="1282"/>
                  </a:lnTo>
                  <a:lnTo>
                    <a:pt x="3495" y="1282"/>
                  </a:lnTo>
                  <a:lnTo>
                    <a:pt x="3495" y="1282"/>
                  </a:lnTo>
                  <a:lnTo>
                    <a:pt x="3495" y="1282"/>
                  </a:lnTo>
                  <a:lnTo>
                    <a:pt x="3496" y="1282"/>
                  </a:lnTo>
                  <a:lnTo>
                    <a:pt x="3496" y="1282"/>
                  </a:lnTo>
                  <a:lnTo>
                    <a:pt x="3496" y="1282"/>
                  </a:lnTo>
                  <a:lnTo>
                    <a:pt x="3496" y="1282"/>
                  </a:lnTo>
                  <a:lnTo>
                    <a:pt x="3497" y="1282"/>
                  </a:lnTo>
                  <a:lnTo>
                    <a:pt x="3497" y="1282"/>
                  </a:lnTo>
                  <a:lnTo>
                    <a:pt x="3497" y="1282"/>
                  </a:lnTo>
                  <a:lnTo>
                    <a:pt x="3498" y="1282"/>
                  </a:lnTo>
                  <a:lnTo>
                    <a:pt x="3498" y="1282"/>
                  </a:lnTo>
                  <a:lnTo>
                    <a:pt x="3498" y="1282"/>
                  </a:lnTo>
                  <a:lnTo>
                    <a:pt x="3499" y="1282"/>
                  </a:lnTo>
                  <a:lnTo>
                    <a:pt x="3499" y="1282"/>
                  </a:lnTo>
                  <a:lnTo>
                    <a:pt x="3499" y="1282"/>
                  </a:lnTo>
                  <a:lnTo>
                    <a:pt x="3500" y="1282"/>
                  </a:lnTo>
                  <a:lnTo>
                    <a:pt x="3500" y="1282"/>
                  </a:lnTo>
                  <a:lnTo>
                    <a:pt x="3500" y="1282"/>
                  </a:lnTo>
                  <a:lnTo>
                    <a:pt x="3501" y="1282"/>
                  </a:lnTo>
                  <a:lnTo>
                    <a:pt x="3501" y="1282"/>
                  </a:lnTo>
                  <a:lnTo>
                    <a:pt x="3501" y="1282"/>
                  </a:lnTo>
                  <a:lnTo>
                    <a:pt x="3501" y="1282"/>
                  </a:lnTo>
                  <a:lnTo>
                    <a:pt x="3502" y="1282"/>
                  </a:lnTo>
                  <a:lnTo>
                    <a:pt x="3502" y="1282"/>
                  </a:lnTo>
                  <a:lnTo>
                    <a:pt x="3502" y="1282"/>
                  </a:lnTo>
                  <a:lnTo>
                    <a:pt x="3503" y="1282"/>
                  </a:lnTo>
                  <a:lnTo>
                    <a:pt x="3503" y="1282"/>
                  </a:lnTo>
                  <a:lnTo>
                    <a:pt x="3503" y="1282"/>
                  </a:lnTo>
                  <a:lnTo>
                    <a:pt x="3504" y="1282"/>
                  </a:lnTo>
                  <a:lnTo>
                    <a:pt x="3504" y="1282"/>
                  </a:lnTo>
                  <a:lnTo>
                    <a:pt x="3504" y="1282"/>
                  </a:lnTo>
                  <a:lnTo>
                    <a:pt x="3505" y="1282"/>
                  </a:lnTo>
                  <a:lnTo>
                    <a:pt x="3505" y="1282"/>
                  </a:lnTo>
                  <a:lnTo>
                    <a:pt x="3505" y="1282"/>
                  </a:lnTo>
                  <a:lnTo>
                    <a:pt x="3506" y="1282"/>
                  </a:lnTo>
                  <a:lnTo>
                    <a:pt x="3506" y="1282"/>
                  </a:lnTo>
                  <a:lnTo>
                    <a:pt x="3506" y="1282"/>
                  </a:lnTo>
                  <a:lnTo>
                    <a:pt x="3506" y="1282"/>
                  </a:lnTo>
                  <a:lnTo>
                    <a:pt x="3507" y="1282"/>
                  </a:lnTo>
                  <a:lnTo>
                    <a:pt x="3507" y="1282"/>
                  </a:lnTo>
                  <a:lnTo>
                    <a:pt x="3507" y="1282"/>
                  </a:lnTo>
                  <a:lnTo>
                    <a:pt x="3508" y="1282"/>
                  </a:lnTo>
                  <a:lnTo>
                    <a:pt x="3508" y="1282"/>
                  </a:lnTo>
                  <a:lnTo>
                    <a:pt x="3508" y="1282"/>
                  </a:lnTo>
                  <a:lnTo>
                    <a:pt x="3509" y="1282"/>
                  </a:lnTo>
                  <a:lnTo>
                    <a:pt x="3509" y="1282"/>
                  </a:lnTo>
                  <a:lnTo>
                    <a:pt x="3509" y="1282"/>
                  </a:lnTo>
                  <a:lnTo>
                    <a:pt x="3510" y="1282"/>
                  </a:lnTo>
                  <a:lnTo>
                    <a:pt x="3510" y="1282"/>
                  </a:lnTo>
                  <a:lnTo>
                    <a:pt x="3510" y="1282"/>
                  </a:lnTo>
                  <a:lnTo>
                    <a:pt x="3510" y="1282"/>
                  </a:lnTo>
                  <a:lnTo>
                    <a:pt x="3511" y="1282"/>
                  </a:lnTo>
                  <a:lnTo>
                    <a:pt x="3511" y="1282"/>
                  </a:lnTo>
                  <a:lnTo>
                    <a:pt x="3511" y="1282"/>
                  </a:lnTo>
                  <a:lnTo>
                    <a:pt x="3512" y="1282"/>
                  </a:lnTo>
                  <a:lnTo>
                    <a:pt x="3512" y="1282"/>
                  </a:lnTo>
                  <a:lnTo>
                    <a:pt x="3512" y="1282"/>
                  </a:lnTo>
                  <a:lnTo>
                    <a:pt x="3513" y="1282"/>
                  </a:lnTo>
                  <a:lnTo>
                    <a:pt x="3513" y="1282"/>
                  </a:lnTo>
                  <a:lnTo>
                    <a:pt x="3513" y="1282"/>
                  </a:lnTo>
                  <a:lnTo>
                    <a:pt x="3514" y="1282"/>
                  </a:lnTo>
                  <a:lnTo>
                    <a:pt x="3514" y="1282"/>
                  </a:lnTo>
                  <a:lnTo>
                    <a:pt x="3514" y="1282"/>
                  </a:lnTo>
                  <a:lnTo>
                    <a:pt x="3515" y="1282"/>
                  </a:lnTo>
                  <a:lnTo>
                    <a:pt x="3515" y="1282"/>
                  </a:lnTo>
                  <a:lnTo>
                    <a:pt x="3515" y="1282"/>
                  </a:lnTo>
                  <a:lnTo>
                    <a:pt x="3515" y="1282"/>
                  </a:lnTo>
                  <a:lnTo>
                    <a:pt x="3516" y="1282"/>
                  </a:lnTo>
                  <a:lnTo>
                    <a:pt x="3516" y="1282"/>
                  </a:lnTo>
                  <a:lnTo>
                    <a:pt x="3516" y="1282"/>
                  </a:lnTo>
                  <a:lnTo>
                    <a:pt x="3517" y="1282"/>
                  </a:lnTo>
                  <a:lnTo>
                    <a:pt x="3517" y="1282"/>
                  </a:lnTo>
                  <a:lnTo>
                    <a:pt x="3517" y="1282"/>
                  </a:lnTo>
                  <a:lnTo>
                    <a:pt x="3518" y="1282"/>
                  </a:lnTo>
                  <a:lnTo>
                    <a:pt x="3518" y="1282"/>
                  </a:lnTo>
                  <a:lnTo>
                    <a:pt x="3518" y="1282"/>
                  </a:lnTo>
                  <a:lnTo>
                    <a:pt x="3519" y="1282"/>
                  </a:lnTo>
                  <a:lnTo>
                    <a:pt x="3519" y="1282"/>
                  </a:lnTo>
                  <a:lnTo>
                    <a:pt x="3519" y="1282"/>
                  </a:lnTo>
                  <a:lnTo>
                    <a:pt x="3520" y="1282"/>
                  </a:lnTo>
                  <a:lnTo>
                    <a:pt x="3520" y="1282"/>
                  </a:lnTo>
                  <a:lnTo>
                    <a:pt x="3520" y="1282"/>
                  </a:lnTo>
                  <a:lnTo>
                    <a:pt x="3520" y="1282"/>
                  </a:lnTo>
                  <a:lnTo>
                    <a:pt x="3521" y="1282"/>
                  </a:lnTo>
                  <a:lnTo>
                    <a:pt x="3521" y="1282"/>
                  </a:lnTo>
                  <a:lnTo>
                    <a:pt x="3521" y="1282"/>
                  </a:lnTo>
                  <a:lnTo>
                    <a:pt x="3522" y="1282"/>
                  </a:lnTo>
                  <a:lnTo>
                    <a:pt x="3522" y="1282"/>
                  </a:lnTo>
                  <a:lnTo>
                    <a:pt x="3522" y="1282"/>
                  </a:lnTo>
                  <a:lnTo>
                    <a:pt x="3523" y="1282"/>
                  </a:lnTo>
                  <a:lnTo>
                    <a:pt x="3523" y="1282"/>
                  </a:lnTo>
                  <a:lnTo>
                    <a:pt x="3523" y="1282"/>
                  </a:lnTo>
                  <a:lnTo>
                    <a:pt x="3524" y="1282"/>
                  </a:lnTo>
                  <a:lnTo>
                    <a:pt x="3524" y="1282"/>
                  </a:lnTo>
                  <a:lnTo>
                    <a:pt x="3524" y="1282"/>
                  </a:lnTo>
                  <a:lnTo>
                    <a:pt x="3524" y="1282"/>
                  </a:lnTo>
                  <a:lnTo>
                    <a:pt x="3525" y="1282"/>
                  </a:lnTo>
                  <a:lnTo>
                    <a:pt x="3525" y="1282"/>
                  </a:lnTo>
                  <a:lnTo>
                    <a:pt x="3525" y="1282"/>
                  </a:lnTo>
                  <a:lnTo>
                    <a:pt x="3526" y="1282"/>
                  </a:lnTo>
                  <a:lnTo>
                    <a:pt x="3526" y="1282"/>
                  </a:lnTo>
                  <a:lnTo>
                    <a:pt x="3526" y="1282"/>
                  </a:lnTo>
                  <a:lnTo>
                    <a:pt x="3527" y="1282"/>
                  </a:lnTo>
                  <a:lnTo>
                    <a:pt x="3527" y="1282"/>
                  </a:lnTo>
                  <a:lnTo>
                    <a:pt x="3527" y="1282"/>
                  </a:lnTo>
                  <a:lnTo>
                    <a:pt x="3528" y="1282"/>
                  </a:lnTo>
                  <a:lnTo>
                    <a:pt x="3528" y="1282"/>
                  </a:lnTo>
                  <a:lnTo>
                    <a:pt x="3528" y="1282"/>
                  </a:lnTo>
                  <a:lnTo>
                    <a:pt x="3529" y="1282"/>
                  </a:lnTo>
                  <a:lnTo>
                    <a:pt x="3529" y="1282"/>
                  </a:lnTo>
                  <a:lnTo>
                    <a:pt x="3529" y="1282"/>
                  </a:lnTo>
                  <a:lnTo>
                    <a:pt x="3529" y="1282"/>
                  </a:lnTo>
                  <a:lnTo>
                    <a:pt x="3529" y="1282"/>
                  </a:lnTo>
                  <a:lnTo>
                    <a:pt x="3530" y="1282"/>
                  </a:lnTo>
                  <a:lnTo>
                    <a:pt x="3530" y="1282"/>
                  </a:lnTo>
                  <a:lnTo>
                    <a:pt x="3531" y="1282"/>
                  </a:lnTo>
                  <a:lnTo>
                    <a:pt x="3531" y="1282"/>
                  </a:lnTo>
                  <a:lnTo>
                    <a:pt x="3531" y="1282"/>
                  </a:lnTo>
                  <a:lnTo>
                    <a:pt x="3532" y="1282"/>
                  </a:lnTo>
                  <a:lnTo>
                    <a:pt x="3532" y="1282"/>
                  </a:lnTo>
                  <a:lnTo>
                    <a:pt x="3532" y="1282"/>
                  </a:lnTo>
                  <a:lnTo>
                    <a:pt x="3533" y="1282"/>
                  </a:lnTo>
                  <a:lnTo>
                    <a:pt x="3533" y="1282"/>
                  </a:lnTo>
                  <a:lnTo>
                    <a:pt x="3533" y="1282"/>
                  </a:lnTo>
                  <a:lnTo>
                    <a:pt x="3534" y="1282"/>
                  </a:lnTo>
                  <a:lnTo>
                    <a:pt x="3534" y="1282"/>
                  </a:lnTo>
                  <a:lnTo>
                    <a:pt x="3534" y="1282"/>
                  </a:lnTo>
                  <a:lnTo>
                    <a:pt x="3534" y="1282"/>
                  </a:lnTo>
                  <a:lnTo>
                    <a:pt x="3535" y="1282"/>
                  </a:lnTo>
                  <a:lnTo>
                    <a:pt x="3535" y="1282"/>
                  </a:lnTo>
                  <a:lnTo>
                    <a:pt x="3535" y="1282"/>
                  </a:lnTo>
                  <a:lnTo>
                    <a:pt x="3536" y="1282"/>
                  </a:lnTo>
                  <a:lnTo>
                    <a:pt x="3536" y="1282"/>
                  </a:lnTo>
                  <a:lnTo>
                    <a:pt x="3536" y="1282"/>
                  </a:lnTo>
                  <a:lnTo>
                    <a:pt x="3537" y="1282"/>
                  </a:lnTo>
                  <a:lnTo>
                    <a:pt x="3537" y="1282"/>
                  </a:lnTo>
                  <a:lnTo>
                    <a:pt x="3537" y="1282"/>
                  </a:lnTo>
                  <a:lnTo>
                    <a:pt x="3538" y="1282"/>
                  </a:lnTo>
                  <a:lnTo>
                    <a:pt x="3538" y="1282"/>
                  </a:lnTo>
                  <a:lnTo>
                    <a:pt x="3538" y="1282"/>
                  </a:lnTo>
                  <a:lnTo>
                    <a:pt x="3538" y="1282"/>
                  </a:lnTo>
                  <a:lnTo>
                    <a:pt x="3539" y="1282"/>
                  </a:lnTo>
                  <a:lnTo>
                    <a:pt x="3539" y="1282"/>
                  </a:lnTo>
                  <a:lnTo>
                    <a:pt x="3539" y="1282"/>
                  </a:lnTo>
                  <a:lnTo>
                    <a:pt x="3540" y="1282"/>
                  </a:lnTo>
                  <a:lnTo>
                    <a:pt x="3540" y="1282"/>
                  </a:lnTo>
                  <a:lnTo>
                    <a:pt x="3540" y="1282"/>
                  </a:lnTo>
                  <a:lnTo>
                    <a:pt x="3541" y="1282"/>
                  </a:lnTo>
                  <a:lnTo>
                    <a:pt x="3541" y="1282"/>
                  </a:lnTo>
                  <a:lnTo>
                    <a:pt x="3541" y="1282"/>
                  </a:lnTo>
                  <a:lnTo>
                    <a:pt x="3542" y="1282"/>
                  </a:lnTo>
                  <a:lnTo>
                    <a:pt x="3542" y="1282"/>
                  </a:lnTo>
                  <a:lnTo>
                    <a:pt x="3542" y="1282"/>
                  </a:lnTo>
                  <a:lnTo>
                    <a:pt x="3543" y="1282"/>
                  </a:lnTo>
                  <a:lnTo>
                    <a:pt x="3543" y="1282"/>
                  </a:lnTo>
                  <a:lnTo>
                    <a:pt x="3543" y="1282"/>
                  </a:lnTo>
                  <a:lnTo>
                    <a:pt x="3543" y="1282"/>
                  </a:lnTo>
                  <a:lnTo>
                    <a:pt x="3544" y="1282"/>
                  </a:lnTo>
                  <a:lnTo>
                    <a:pt x="3544" y="1282"/>
                  </a:lnTo>
                  <a:lnTo>
                    <a:pt x="3544" y="1282"/>
                  </a:lnTo>
                  <a:lnTo>
                    <a:pt x="3545" y="1282"/>
                  </a:lnTo>
                  <a:lnTo>
                    <a:pt x="3545" y="1282"/>
                  </a:lnTo>
                  <a:lnTo>
                    <a:pt x="3545" y="1282"/>
                  </a:lnTo>
                  <a:lnTo>
                    <a:pt x="3546" y="1282"/>
                  </a:lnTo>
                  <a:lnTo>
                    <a:pt x="3546" y="1282"/>
                  </a:lnTo>
                  <a:lnTo>
                    <a:pt x="3546" y="1282"/>
                  </a:lnTo>
                  <a:lnTo>
                    <a:pt x="3547" y="1282"/>
                  </a:lnTo>
                  <a:lnTo>
                    <a:pt x="3547" y="1282"/>
                  </a:lnTo>
                  <a:lnTo>
                    <a:pt x="3547" y="1282"/>
                  </a:lnTo>
                  <a:lnTo>
                    <a:pt x="3548" y="1282"/>
                  </a:lnTo>
                  <a:lnTo>
                    <a:pt x="3548" y="1282"/>
                  </a:lnTo>
                  <a:lnTo>
                    <a:pt x="3548" y="1282"/>
                  </a:lnTo>
                  <a:lnTo>
                    <a:pt x="3548" y="1282"/>
                  </a:lnTo>
                  <a:lnTo>
                    <a:pt x="3549" y="1282"/>
                  </a:lnTo>
                  <a:lnTo>
                    <a:pt x="3549" y="1282"/>
                  </a:lnTo>
                  <a:lnTo>
                    <a:pt x="3549" y="1282"/>
                  </a:lnTo>
                  <a:lnTo>
                    <a:pt x="3550" y="1282"/>
                  </a:lnTo>
                  <a:lnTo>
                    <a:pt x="3550" y="1282"/>
                  </a:lnTo>
                  <a:lnTo>
                    <a:pt x="3550" y="1282"/>
                  </a:lnTo>
                  <a:lnTo>
                    <a:pt x="3551" y="1282"/>
                  </a:lnTo>
                  <a:lnTo>
                    <a:pt x="3551" y="1282"/>
                  </a:lnTo>
                  <a:lnTo>
                    <a:pt x="3551" y="1282"/>
                  </a:lnTo>
                  <a:lnTo>
                    <a:pt x="3552" y="1282"/>
                  </a:lnTo>
                  <a:lnTo>
                    <a:pt x="3552" y="1282"/>
                  </a:lnTo>
                  <a:lnTo>
                    <a:pt x="3552" y="1282"/>
                  </a:lnTo>
                  <a:lnTo>
                    <a:pt x="3552" y="1282"/>
                  </a:lnTo>
                  <a:lnTo>
                    <a:pt x="3553" y="1282"/>
                  </a:lnTo>
                  <a:lnTo>
                    <a:pt x="3553" y="1282"/>
                  </a:lnTo>
                  <a:lnTo>
                    <a:pt x="3553" y="1282"/>
                  </a:lnTo>
                  <a:lnTo>
                    <a:pt x="3554" y="1282"/>
                  </a:lnTo>
                  <a:lnTo>
                    <a:pt x="3554" y="1282"/>
                  </a:lnTo>
                  <a:lnTo>
                    <a:pt x="3554" y="1282"/>
                  </a:lnTo>
                  <a:lnTo>
                    <a:pt x="3555" y="1282"/>
                  </a:lnTo>
                  <a:lnTo>
                    <a:pt x="3555" y="1282"/>
                  </a:lnTo>
                  <a:lnTo>
                    <a:pt x="3555" y="1282"/>
                  </a:lnTo>
                  <a:lnTo>
                    <a:pt x="3556" y="1282"/>
                  </a:lnTo>
                  <a:lnTo>
                    <a:pt x="3556" y="1282"/>
                  </a:lnTo>
                  <a:lnTo>
                    <a:pt x="3556" y="1282"/>
                  </a:lnTo>
                  <a:lnTo>
                    <a:pt x="3557" y="1282"/>
                  </a:lnTo>
                  <a:lnTo>
                    <a:pt x="3557" y="1282"/>
                  </a:lnTo>
                  <a:lnTo>
                    <a:pt x="3557" y="1282"/>
                  </a:lnTo>
                  <a:lnTo>
                    <a:pt x="3557" y="1282"/>
                  </a:lnTo>
                  <a:lnTo>
                    <a:pt x="3558" y="1282"/>
                  </a:lnTo>
                  <a:lnTo>
                    <a:pt x="3558" y="1282"/>
                  </a:lnTo>
                  <a:lnTo>
                    <a:pt x="3558" y="1282"/>
                  </a:lnTo>
                  <a:lnTo>
                    <a:pt x="3559" y="1282"/>
                  </a:lnTo>
                  <a:lnTo>
                    <a:pt x="3559" y="1282"/>
                  </a:lnTo>
                  <a:lnTo>
                    <a:pt x="3559" y="1282"/>
                  </a:lnTo>
                  <a:lnTo>
                    <a:pt x="3560" y="1282"/>
                  </a:lnTo>
                  <a:lnTo>
                    <a:pt x="3560" y="1282"/>
                  </a:lnTo>
                  <a:lnTo>
                    <a:pt x="3560" y="1282"/>
                  </a:lnTo>
                  <a:lnTo>
                    <a:pt x="3561" y="1282"/>
                  </a:lnTo>
                  <a:lnTo>
                    <a:pt x="3561" y="1282"/>
                  </a:lnTo>
                  <a:lnTo>
                    <a:pt x="3561" y="1282"/>
                  </a:lnTo>
                  <a:lnTo>
                    <a:pt x="3562" y="1282"/>
                  </a:lnTo>
                  <a:lnTo>
                    <a:pt x="3562" y="1282"/>
                  </a:lnTo>
                  <a:lnTo>
                    <a:pt x="3562" y="1282"/>
                  </a:lnTo>
                  <a:lnTo>
                    <a:pt x="3562" y="1282"/>
                  </a:lnTo>
                  <a:lnTo>
                    <a:pt x="3563" y="1282"/>
                  </a:lnTo>
                  <a:lnTo>
                    <a:pt x="3563" y="1282"/>
                  </a:lnTo>
                  <a:lnTo>
                    <a:pt x="3563" y="1282"/>
                  </a:lnTo>
                  <a:lnTo>
                    <a:pt x="3564" y="1282"/>
                  </a:lnTo>
                  <a:lnTo>
                    <a:pt x="3564" y="1282"/>
                  </a:lnTo>
                  <a:lnTo>
                    <a:pt x="3564" y="1282"/>
                  </a:lnTo>
                  <a:lnTo>
                    <a:pt x="3565" y="1282"/>
                  </a:lnTo>
                  <a:lnTo>
                    <a:pt x="3565" y="1282"/>
                  </a:lnTo>
                  <a:lnTo>
                    <a:pt x="3565" y="1282"/>
                  </a:lnTo>
                  <a:lnTo>
                    <a:pt x="3566" y="1282"/>
                  </a:lnTo>
                  <a:lnTo>
                    <a:pt x="3566" y="1282"/>
                  </a:lnTo>
                  <a:lnTo>
                    <a:pt x="3566" y="1282"/>
                  </a:lnTo>
                  <a:lnTo>
                    <a:pt x="3566" y="1282"/>
                  </a:lnTo>
                  <a:lnTo>
                    <a:pt x="3567" y="1282"/>
                  </a:lnTo>
                  <a:lnTo>
                    <a:pt x="3567" y="1282"/>
                  </a:lnTo>
                  <a:lnTo>
                    <a:pt x="3567" y="1282"/>
                  </a:lnTo>
                  <a:lnTo>
                    <a:pt x="3568" y="1282"/>
                  </a:lnTo>
                  <a:lnTo>
                    <a:pt x="3568" y="1282"/>
                  </a:lnTo>
                  <a:lnTo>
                    <a:pt x="3568" y="1282"/>
                  </a:lnTo>
                  <a:lnTo>
                    <a:pt x="3569" y="1282"/>
                  </a:lnTo>
                  <a:lnTo>
                    <a:pt x="3569" y="1282"/>
                  </a:lnTo>
                  <a:lnTo>
                    <a:pt x="3569" y="1282"/>
                  </a:lnTo>
                  <a:lnTo>
                    <a:pt x="3570" y="1282"/>
                  </a:lnTo>
                  <a:lnTo>
                    <a:pt x="3570" y="1282"/>
                  </a:lnTo>
                  <a:lnTo>
                    <a:pt x="3570" y="1282"/>
                  </a:lnTo>
                  <a:lnTo>
                    <a:pt x="3571" y="1282"/>
                  </a:lnTo>
                  <a:lnTo>
                    <a:pt x="3571" y="1282"/>
                  </a:lnTo>
                  <a:lnTo>
                    <a:pt x="3571" y="1282"/>
                  </a:lnTo>
                  <a:lnTo>
                    <a:pt x="3571" y="1282"/>
                  </a:lnTo>
                  <a:lnTo>
                    <a:pt x="3572" y="1282"/>
                  </a:lnTo>
                  <a:lnTo>
                    <a:pt x="3572" y="1282"/>
                  </a:lnTo>
                  <a:lnTo>
                    <a:pt x="3572" y="1282"/>
                  </a:lnTo>
                  <a:lnTo>
                    <a:pt x="3573" y="1282"/>
                  </a:lnTo>
                  <a:lnTo>
                    <a:pt x="3573" y="1282"/>
                  </a:lnTo>
                  <a:lnTo>
                    <a:pt x="3573" y="1282"/>
                  </a:lnTo>
                  <a:lnTo>
                    <a:pt x="3574" y="1282"/>
                  </a:lnTo>
                  <a:lnTo>
                    <a:pt x="3574" y="1282"/>
                  </a:lnTo>
                  <a:lnTo>
                    <a:pt x="3574" y="1282"/>
                  </a:lnTo>
                  <a:lnTo>
                    <a:pt x="3575" y="1282"/>
                  </a:lnTo>
                  <a:lnTo>
                    <a:pt x="3575" y="1282"/>
                  </a:lnTo>
                  <a:lnTo>
                    <a:pt x="3575" y="1282"/>
                  </a:lnTo>
                  <a:lnTo>
                    <a:pt x="3575" y="1282"/>
                  </a:lnTo>
                  <a:lnTo>
                    <a:pt x="3576" y="1282"/>
                  </a:lnTo>
                  <a:lnTo>
                    <a:pt x="3576" y="1282"/>
                  </a:lnTo>
                  <a:lnTo>
                    <a:pt x="3576" y="1282"/>
                  </a:lnTo>
                  <a:lnTo>
                    <a:pt x="3577" y="1282"/>
                  </a:lnTo>
                  <a:lnTo>
                    <a:pt x="3577" y="1282"/>
                  </a:lnTo>
                  <a:lnTo>
                    <a:pt x="3577" y="1282"/>
                  </a:lnTo>
                  <a:lnTo>
                    <a:pt x="3578" y="1282"/>
                  </a:lnTo>
                  <a:lnTo>
                    <a:pt x="3578" y="1282"/>
                  </a:lnTo>
                  <a:lnTo>
                    <a:pt x="3578" y="1282"/>
                  </a:lnTo>
                  <a:lnTo>
                    <a:pt x="3579" y="1282"/>
                  </a:lnTo>
                  <a:lnTo>
                    <a:pt x="3579" y="1282"/>
                  </a:lnTo>
                  <a:lnTo>
                    <a:pt x="3579" y="1282"/>
                  </a:lnTo>
                  <a:lnTo>
                    <a:pt x="3580" y="1282"/>
                  </a:lnTo>
                  <a:lnTo>
                    <a:pt x="3580" y="1282"/>
                  </a:lnTo>
                  <a:lnTo>
                    <a:pt x="3580" y="1282"/>
                  </a:lnTo>
                  <a:lnTo>
                    <a:pt x="3580" y="1282"/>
                  </a:lnTo>
                  <a:lnTo>
                    <a:pt x="3580" y="1282"/>
                  </a:lnTo>
                  <a:lnTo>
                    <a:pt x="3581" y="1282"/>
                  </a:lnTo>
                  <a:lnTo>
                    <a:pt x="3581" y="1282"/>
                  </a:lnTo>
                  <a:lnTo>
                    <a:pt x="3582" y="1282"/>
                  </a:lnTo>
                  <a:lnTo>
                    <a:pt x="3582" y="1282"/>
                  </a:lnTo>
                  <a:lnTo>
                    <a:pt x="3582" y="1282"/>
                  </a:lnTo>
                  <a:lnTo>
                    <a:pt x="3583" y="1282"/>
                  </a:lnTo>
                  <a:lnTo>
                    <a:pt x="3583" y="1282"/>
                  </a:lnTo>
                  <a:lnTo>
                    <a:pt x="3583" y="1282"/>
                  </a:lnTo>
                  <a:lnTo>
                    <a:pt x="3584" y="1282"/>
                  </a:lnTo>
                  <a:lnTo>
                    <a:pt x="3584" y="1282"/>
                  </a:lnTo>
                  <a:lnTo>
                    <a:pt x="3584" y="1282"/>
                  </a:lnTo>
                  <a:lnTo>
                    <a:pt x="3585" y="1282"/>
                  </a:lnTo>
                  <a:lnTo>
                    <a:pt x="3585" y="1282"/>
                  </a:lnTo>
                  <a:lnTo>
                    <a:pt x="3585" y="1282"/>
                  </a:lnTo>
                  <a:lnTo>
                    <a:pt x="3585" y="1282"/>
                  </a:lnTo>
                  <a:lnTo>
                    <a:pt x="3586" y="1282"/>
                  </a:lnTo>
                  <a:lnTo>
                    <a:pt x="3586" y="1282"/>
                  </a:lnTo>
                  <a:lnTo>
                    <a:pt x="3586" y="1282"/>
                  </a:lnTo>
                  <a:lnTo>
                    <a:pt x="3587" y="1282"/>
                  </a:lnTo>
                  <a:lnTo>
                    <a:pt x="3587" y="1282"/>
                  </a:lnTo>
                  <a:lnTo>
                    <a:pt x="3587" y="1282"/>
                  </a:lnTo>
                  <a:lnTo>
                    <a:pt x="3588" y="1282"/>
                  </a:lnTo>
                  <a:lnTo>
                    <a:pt x="3588" y="1282"/>
                  </a:lnTo>
                  <a:lnTo>
                    <a:pt x="3588" y="1282"/>
                  </a:lnTo>
                  <a:lnTo>
                    <a:pt x="3589" y="1282"/>
                  </a:lnTo>
                  <a:lnTo>
                    <a:pt x="3589" y="1282"/>
                  </a:lnTo>
                  <a:lnTo>
                    <a:pt x="3589" y="1282"/>
                  </a:lnTo>
                  <a:lnTo>
                    <a:pt x="3589" y="1282"/>
                  </a:lnTo>
                  <a:lnTo>
                    <a:pt x="3590" y="1282"/>
                  </a:lnTo>
                  <a:lnTo>
                    <a:pt x="3590" y="1282"/>
                  </a:lnTo>
                  <a:lnTo>
                    <a:pt x="3590" y="1282"/>
                  </a:lnTo>
                  <a:lnTo>
                    <a:pt x="3591" y="1282"/>
                  </a:lnTo>
                  <a:lnTo>
                    <a:pt x="3591" y="1282"/>
                  </a:lnTo>
                  <a:lnTo>
                    <a:pt x="3591" y="1282"/>
                  </a:lnTo>
                  <a:lnTo>
                    <a:pt x="3592" y="1282"/>
                  </a:lnTo>
                  <a:lnTo>
                    <a:pt x="3592" y="1282"/>
                  </a:lnTo>
                  <a:lnTo>
                    <a:pt x="3592" y="1282"/>
                  </a:lnTo>
                  <a:lnTo>
                    <a:pt x="3593" y="1282"/>
                  </a:lnTo>
                  <a:lnTo>
                    <a:pt x="3593" y="1282"/>
                  </a:lnTo>
                  <a:lnTo>
                    <a:pt x="3593" y="1282"/>
                  </a:lnTo>
                  <a:lnTo>
                    <a:pt x="3594" y="1282"/>
                  </a:lnTo>
                  <a:lnTo>
                    <a:pt x="3594" y="1282"/>
                  </a:lnTo>
                  <a:lnTo>
                    <a:pt x="3594" y="1282"/>
                  </a:lnTo>
                  <a:lnTo>
                    <a:pt x="3594" y="1282"/>
                  </a:lnTo>
                  <a:lnTo>
                    <a:pt x="3595" y="1282"/>
                  </a:lnTo>
                  <a:lnTo>
                    <a:pt x="3595" y="1282"/>
                  </a:lnTo>
                  <a:lnTo>
                    <a:pt x="3595" y="1282"/>
                  </a:lnTo>
                  <a:lnTo>
                    <a:pt x="3596" y="1282"/>
                  </a:lnTo>
                  <a:lnTo>
                    <a:pt x="3596" y="1282"/>
                  </a:lnTo>
                  <a:lnTo>
                    <a:pt x="3596" y="1282"/>
                  </a:lnTo>
                  <a:lnTo>
                    <a:pt x="3597" y="1282"/>
                  </a:lnTo>
                  <a:lnTo>
                    <a:pt x="3597" y="1282"/>
                  </a:lnTo>
                  <a:lnTo>
                    <a:pt x="3597" y="1282"/>
                  </a:lnTo>
                  <a:lnTo>
                    <a:pt x="3598" y="1282"/>
                  </a:lnTo>
                  <a:lnTo>
                    <a:pt x="3598" y="1282"/>
                  </a:lnTo>
                  <a:lnTo>
                    <a:pt x="3598" y="1282"/>
                  </a:lnTo>
                  <a:lnTo>
                    <a:pt x="3599" y="1282"/>
                  </a:lnTo>
                  <a:lnTo>
                    <a:pt x="3599" y="1282"/>
                  </a:lnTo>
                  <a:lnTo>
                    <a:pt x="3599" y="1282"/>
                  </a:lnTo>
                  <a:lnTo>
                    <a:pt x="3599" y="1282"/>
                  </a:lnTo>
                  <a:lnTo>
                    <a:pt x="3600" y="1282"/>
                  </a:lnTo>
                  <a:lnTo>
                    <a:pt x="3600" y="1282"/>
                  </a:lnTo>
                  <a:lnTo>
                    <a:pt x="3600" y="1282"/>
                  </a:lnTo>
                  <a:lnTo>
                    <a:pt x="3601" y="1282"/>
                  </a:lnTo>
                  <a:lnTo>
                    <a:pt x="3601" y="1282"/>
                  </a:lnTo>
                  <a:lnTo>
                    <a:pt x="3601" y="1282"/>
                  </a:lnTo>
                  <a:lnTo>
                    <a:pt x="3602" y="1282"/>
                  </a:lnTo>
                  <a:lnTo>
                    <a:pt x="3602" y="1282"/>
                  </a:lnTo>
                  <a:lnTo>
                    <a:pt x="3602" y="1282"/>
                  </a:lnTo>
                  <a:lnTo>
                    <a:pt x="3603" y="1282"/>
                  </a:lnTo>
                  <a:lnTo>
                    <a:pt x="3603" y="1282"/>
                  </a:lnTo>
                  <a:lnTo>
                    <a:pt x="3603" y="1282"/>
                  </a:lnTo>
                  <a:lnTo>
                    <a:pt x="3603" y="1282"/>
                  </a:lnTo>
                  <a:lnTo>
                    <a:pt x="3604" y="1282"/>
                  </a:lnTo>
                  <a:lnTo>
                    <a:pt x="3604" y="1282"/>
                  </a:lnTo>
                  <a:lnTo>
                    <a:pt x="3604" y="1282"/>
                  </a:lnTo>
                  <a:lnTo>
                    <a:pt x="3605" y="1282"/>
                  </a:lnTo>
                  <a:lnTo>
                    <a:pt x="3605" y="1282"/>
                  </a:lnTo>
                  <a:lnTo>
                    <a:pt x="3605" y="1282"/>
                  </a:lnTo>
                  <a:lnTo>
                    <a:pt x="3606" y="1282"/>
                  </a:lnTo>
                  <a:lnTo>
                    <a:pt x="3606" y="1282"/>
                  </a:lnTo>
                  <a:lnTo>
                    <a:pt x="3606" y="1282"/>
                  </a:lnTo>
                  <a:lnTo>
                    <a:pt x="3607" y="1282"/>
                  </a:lnTo>
                  <a:lnTo>
                    <a:pt x="3607" y="1282"/>
                  </a:lnTo>
                  <a:lnTo>
                    <a:pt x="3607" y="1282"/>
                  </a:lnTo>
                  <a:lnTo>
                    <a:pt x="3608" y="1282"/>
                  </a:lnTo>
                  <a:lnTo>
                    <a:pt x="3608" y="1282"/>
                  </a:lnTo>
                  <a:lnTo>
                    <a:pt x="3608" y="1282"/>
                  </a:lnTo>
                  <a:lnTo>
                    <a:pt x="3608" y="1282"/>
                  </a:lnTo>
                  <a:lnTo>
                    <a:pt x="3609" y="1282"/>
                  </a:lnTo>
                  <a:lnTo>
                    <a:pt x="3609" y="1282"/>
                  </a:lnTo>
                  <a:lnTo>
                    <a:pt x="3609" y="1282"/>
                  </a:lnTo>
                  <a:lnTo>
                    <a:pt x="3610" y="1282"/>
                  </a:lnTo>
                  <a:lnTo>
                    <a:pt x="3610" y="1282"/>
                  </a:lnTo>
                  <a:lnTo>
                    <a:pt x="3610" y="1282"/>
                  </a:lnTo>
                  <a:lnTo>
                    <a:pt x="3611" y="1282"/>
                  </a:lnTo>
                  <a:lnTo>
                    <a:pt x="3611" y="1282"/>
                  </a:lnTo>
                  <a:lnTo>
                    <a:pt x="3611" y="1282"/>
                  </a:lnTo>
                  <a:lnTo>
                    <a:pt x="3612" y="1282"/>
                  </a:lnTo>
                  <a:lnTo>
                    <a:pt x="3612" y="1282"/>
                  </a:lnTo>
                  <a:lnTo>
                    <a:pt x="3612" y="1282"/>
                  </a:lnTo>
                  <a:lnTo>
                    <a:pt x="3613" y="1282"/>
                  </a:lnTo>
                  <a:lnTo>
                    <a:pt x="3613" y="1282"/>
                  </a:lnTo>
                  <a:lnTo>
                    <a:pt x="3613" y="1282"/>
                  </a:lnTo>
                  <a:lnTo>
                    <a:pt x="3613" y="1282"/>
                  </a:lnTo>
                  <a:lnTo>
                    <a:pt x="3614" y="1282"/>
                  </a:lnTo>
                  <a:lnTo>
                    <a:pt x="3614" y="1282"/>
                  </a:lnTo>
                  <a:lnTo>
                    <a:pt x="3614" y="1282"/>
                  </a:lnTo>
                  <a:lnTo>
                    <a:pt x="3615" y="1282"/>
                  </a:lnTo>
                  <a:lnTo>
                    <a:pt x="3615" y="1282"/>
                  </a:lnTo>
                  <a:lnTo>
                    <a:pt x="3615" y="1282"/>
                  </a:lnTo>
                  <a:lnTo>
                    <a:pt x="3616" y="1282"/>
                  </a:lnTo>
                  <a:lnTo>
                    <a:pt x="3616" y="1282"/>
                  </a:lnTo>
                  <a:lnTo>
                    <a:pt x="3616" y="1282"/>
                  </a:lnTo>
                  <a:lnTo>
                    <a:pt x="3617" y="1282"/>
                  </a:lnTo>
                  <a:lnTo>
                    <a:pt x="3617" y="1282"/>
                  </a:lnTo>
                  <a:lnTo>
                    <a:pt x="3617" y="1282"/>
                  </a:lnTo>
                  <a:lnTo>
                    <a:pt x="3617" y="1282"/>
                  </a:lnTo>
                  <a:lnTo>
                    <a:pt x="3618" y="1282"/>
                  </a:lnTo>
                  <a:lnTo>
                    <a:pt x="3618" y="1282"/>
                  </a:lnTo>
                  <a:lnTo>
                    <a:pt x="3618" y="1282"/>
                  </a:lnTo>
                  <a:lnTo>
                    <a:pt x="3619" y="1282"/>
                  </a:lnTo>
                  <a:lnTo>
                    <a:pt x="3619" y="1282"/>
                  </a:lnTo>
                  <a:lnTo>
                    <a:pt x="3619" y="1282"/>
                  </a:lnTo>
                  <a:lnTo>
                    <a:pt x="3620" y="1282"/>
                  </a:lnTo>
                  <a:lnTo>
                    <a:pt x="3620" y="1282"/>
                  </a:lnTo>
                  <a:lnTo>
                    <a:pt x="3620" y="1282"/>
                  </a:lnTo>
                  <a:lnTo>
                    <a:pt x="3621" y="1282"/>
                  </a:lnTo>
                  <a:lnTo>
                    <a:pt x="3621" y="1282"/>
                  </a:lnTo>
                  <a:lnTo>
                    <a:pt x="3621" y="1282"/>
                  </a:lnTo>
                  <a:lnTo>
                    <a:pt x="3622" y="1282"/>
                  </a:lnTo>
                  <a:lnTo>
                    <a:pt x="3622" y="1282"/>
                  </a:lnTo>
                  <a:lnTo>
                    <a:pt x="3622" y="1282"/>
                  </a:lnTo>
                  <a:lnTo>
                    <a:pt x="3622" y="1282"/>
                  </a:lnTo>
                  <a:lnTo>
                    <a:pt x="3623" y="1282"/>
                  </a:lnTo>
                  <a:lnTo>
                    <a:pt x="3623" y="1282"/>
                  </a:lnTo>
                  <a:lnTo>
                    <a:pt x="3623" y="1282"/>
                  </a:lnTo>
                  <a:lnTo>
                    <a:pt x="3624" y="1282"/>
                  </a:lnTo>
                  <a:lnTo>
                    <a:pt x="3624" y="1282"/>
                  </a:lnTo>
                  <a:lnTo>
                    <a:pt x="3624" y="1282"/>
                  </a:lnTo>
                  <a:lnTo>
                    <a:pt x="3625" y="1282"/>
                  </a:lnTo>
                  <a:lnTo>
                    <a:pt x="3625" y="1282"/>
                  </a:lnTo>
                  <a:lnTo>
                    <a:pt x="3625" y="1282"/>
                  </a:lnTo>
                  <a:lnTo>
                    <a:pt x="3626" y="1282"/>
                  </a:lnTo>
                  <a:lnTo>
                    <a:pt x="3626" y="1282"/>
                  </a:lnTo>
                  <a:lnTo>
                    <a:pt x="3626" y="1282"/>
                  </a:lnTo>
                  <a:lnTo>
                    <a:pt x="3627" y="1282"/>
                  </a:lnTo>
                  <a:lnTo>
                    <a:pt x="3627" y="1282"/>
                  </a:lnTo>
                  <a:lnTo>
                    <a:pt x="3627" y="1282"/>
                  </a:lnTo>
                  <a:lnTo>
                    <a:pt x="3627" y="1282"/>
                  </a:lnTo>
                  <a:lnTo>
                    <a:pt x="3628" y="1282"/>
                  </a:lnTo>
                  <a:lnTo>
                    <a:pt x="3628" y="1282"/>
                  </a:lnTo>
                  <a:lnTo>
                    <a:pt x="3628" y="1282"/>
                  </a:lnTo>
                  <a:lnTo>
                    <a:pt x="3629" y="1282"/>
                  </a:lnTo>
                  <a:lnTo>
                    <a:pt x="3629" y="1282"/>
                  </a:lnTo>
                  <a:lnTo>
                    <a:pt x="3629" y="1282"/>
                  </a:lnTo>
                  <a:lnTo>
                    <a:pt x="3630" y="1282"/>
                  </a:lnTo>
                  <a:lnTo>
                    <a:pt x="3630" y="1282"/>
                  </a:lnTo>
                  <a:lnTo>
                    <a:pt x="3630" y="1282"/>
                  </a:lnTo>
                  <a:lnTo>
                    <a:pt x="3631" y="1282"/>
                  </a:lnTo>
                  <a:lnTo>
                    <a:pt x="3631" y="1282"/>
                  </a:lnTo>
                  <a:lnTo>
                    <a:pt x="3631" y="1282"/>
                  </a:lnTo>
                  <a:lnTo>
                    <a:pt x="3631" y="1282"/>
                  </a:lnTo>
                  <a:lnTo>
                    <a:pt x="3631" y="1282"/>
                  </a:lnTo>
                  <a:lnTo>
                    <a:pt x="3632" y="1282"/>
                  </a:lnTo>
                  <a:lnTo>
                    <a:pt x="3632" y="1282"/>
                  </a:lnTo>
                  <a:lnTo>
                    <a:pt x="3633" y="1282"/>
                  </a:lnTo>
                  <a:lnTo>
                    <a:pt x="3633" y="1282"/>
                  </a:lnTo>
                  <a:lnTo>
                    <a:pt x="3633" y="1282"/>
                  </a:lnTo>
                  <a:lnTo>
                    <a:pt x="3634" y="1282"/>
                  </a:lnTo>
                  <a:lnTo>
                    <a:pt x="3634" y="1282"/>
                  </a:lnTo>
                  <a:lnTo>
                    <a:pt x="3634" y="1282"/>
                  </a:lnTo>
                  <a:lnTo>
                    <a:pt x="3635" y="1282"/>
                  </a:lnTo>
                  <a:lnTo>
                    <a:pt x="3635" y="1282"/>
                  </a:lnTo>
                  <a:lnTo>
                    <a:pt x="3635" y="1282"/>
                  </a:lnTo>
                  <a:lnTo>
                    <a:pt x="3636" y="1282"/>
                  </a:lnTo>
                  <a:lnTo>
                    <a:pt x="3636" y="1282"/>
                  </a:lnTo>
                  <a:lnTo>
                    <a:pt x="3636" y="1282"/>
                  </a:lnTo>
                  <a:lnTo>
                    <a:pt x="3636" y="1282"/>
                  </a:lnTo>
                  <a:lnTo>
                    <a:pt x="3637" y="1282"/>
                  </a:lnTo>
                  <a:lnTo>
                    <a:pt x="3637" y="1282"/>
                  </a:lnTo>
                  <a:lnTo>
                    <a:pt x="3637" y="1282"/>
                  </a:lnTo>
                  <a:lnTo>
                    <a:pt x="3638" y="1282"/>
                  </a:lnTo>
                  <a:lnTo>
                    <a:pt x="3638" y="1282"/>
                  </a:lnTo>
                  <a:lnTo>
                    <a:pt x="3638" y="1282"/>
                  </a:lnTo>
                  <a:lnTo>
                    <a:pt x="3639" y="1282"/>
                  </a:lnTo>
                  <a:lnTo>
                    <a:pt x="3639" y="1282"/>
                  </a:lnTo>
                  <a:lnTo>
                    <a:pt x="3639" y="1282"/>
                  </a:lnTo>
                  <a:lnTo>
                    <a:pt x="3640" y="1282"/>
                  </a:lnTo>
                  <a:lnTo>
                    <a:pt x="3640" y="1282"/>
                  </a:lnTo>
                  <a:lnTo>
                    <a:pt x="3640" y="1282"/>
                  </a:lnTo>
                  <a:lnTo>
                    <a:pt x="3641" y="1282"/>
                  </a:lnTo>
                  <a:lnTo>
                    <a:pt x="3641" y="1282"/>
                  </a:lnTo>
                  <a:lnTo>
                    <a:pt x="3641" y="1282"/>
                  </a:lnTo>
                  <a:lnTo>
                    <a:pt x="3641" y="1282"/>
                  </a:lnTo>
                  <a:lnTo>
                    <a:pt x="3642" y="1282"/>
                  </a:lnTo>
                  <a:lnTo>
                    <a:pt x="3642" y="1282"/>
                  </a:lnTo>
                  <a:lnTo>
                    <a:pt x="3642" y="1282"/>
                  </a:lnTo>
                  <a:lnTo>
                    <a:pt x="3643" y="1282"/>
                  </a:lnTo>
                  <a:lnTo>
                    <a:pt x="3643" y="1282"/>
                  </a:lnTo>
                  <a:lnTo>
                    <a:pt x="3643" y="1282"/>
                  </a:lnTo>
                  <a:lnTo>
                    <a:pt x="3644" y="1282"/>
                  </a:lnTo>
                  <a:lnTo>
                    <a:pt x="3644" y="1282"/>
                  </a:lnTo>
                  <a:lnTo>
                    <a:pt x="3644" y="1282"/>
                  </a:lnTo>
                  <a:lnTo>
                    <a:pt x="3645" y="1282"/>
                  </a:lnTo>
                  <a:lnTo>
                    <a:pt x="3645" y="1282"/>
                  </a:lnTo>
                  <a:lnTo>
                    <a:pt x="3645" y="1282"/>
                  </a:lnTo>
                  <a:lnTo>
                    <a:pt x="3645" y="1282"/>
                  </a:lnTo>
                  <a:lnTo>
                    <a:pt x="3646" y="1282"/>
                  </a:lnTo>
                  <a:lnTo>
                    <a:pt x="3646" y="1282"/>
                  </a:lnTo>
                  <a:lnTo>
                    <a:pt x="3646" y="1282"/>
                  </a:lnTo>
                  <a:lnTo>
                    <a:pt x="3647" y="1282"/>
                  </a:lnTo>
                  <a:lnTo>
                    <a:pt x="3647" y="1282"/>
                  </a:lnTo>
                  <a:lnTo>
                    <a:pt x="3647" y="1282"/>
                  </a:lnTo>
                  <a:lnTo>
                    <a:pt x="3648" y="1282"/>
                  </a:lnTo>
                  <a:lnTo>
                    <a:pt x="3648" y="1282"/>
                  </a:lnTo>
                  <a:lnTo>
                    <a:pt x="3648" y="1282"/>
                  </a:lnTo>
                  <a:lnTo>
                    <a:pt x="3649" y="1282"/>
                  </a:lnTo>
                  <a:lnTo>
                    <a:pt x="3649" y="1282"/>
                  </a:lnTo>
                  <a:lnTo>
                    <a:pt x="3649" y="1282"/>
                  </a:lnTo>
                  <a:lnTo>
                    <a:pt x="3650" y="1282"/>
                  </a:lnTo>
                  <a:lnTo>
                    <a:pt x="3650" y="1282"/>
                  </a:lnTo>
                  <a:lnTo>
                    <a:pt x="3650" y="1282"/>
                  </a:lnTo>
                  <a:lnTo>
                    <a:pt x="3650" y="1282"/>
                  </a:lnTo>
                  <a:lnTo>
                    <a:pt x="3651" y="1282"/>
                  </a:lnTo>
                  <a:lnTo>
                    <a:pt x="3651" y="1282"/>
                  </a:lnTo>
                  <a:lnTo>
                    <a:pt x="3651" y="1282"/>
                  </a:lnTo>
                  <a:lnTo>
                    <a:pt x="3652" y="1282"/>
                  </a:lnTo>
                  <a:lnTo>
                    <a:pt x="3652" y="1282"/>
                  </a:lnTo>
                  <a:lnTo>
                    <a:pt x="3652" y="1282"/>
                  </a:lnTo>
                  <a:lnTo>
                    <a:pt x="3653" y="1282"/>
                  </a:lnTo>
                  <a:lnTo>
                    <a:pt x="3653" y="1282"/>
                  </a:lnTo>
                  <a:lnTo>
                    <a:pt x="3653" y="1282"/>
                  </a:lnTo>
                  <a:lnTo>
                    <a:pt x="3654" y="1282"/>
                  </a:lnTo>
                  <a:lnTo>
                    <a:pt x="3654" y="1282"/>
                  </a:lnTo>
                  <a:lnTo>
                    <a:pt x="3654" y="1282"/>
                  </a:lnTo>
                  <a:lnTo>
                    <a:pt x="3655" y="1282"/>
                  </a:lnTo>
                  <a:lnTo>
                    <a:pt x="3655" y="1282"/>
                  </a:lnTo>
                  <a:lnTo>
                    <a:pt x="3655" y="1282"/>
                  </a:lnTo>
                  <a:lnTo>
                    <a:pt x="3655" y="1282"/>
                  </a:lnTo>
                  <a:lnTo>
                    <a:pt x="3656" y="1282"/>
                  </a:lnTo>
                  <a:lnTo>
                    <a:pt x="3656" y="1282"/>
                  </a:lnTo>
                  <a:lnTo>
                    <a:pt x="3656" y="1282"/>
                  </a:lnTo>
                  <a:lnTo>
                    <a:pt x="3657" y="1282"/>
                  </a:lnTo>
                  <a:lnTo>
                    <a:pt x="3657" y="1282"/>
                  </a:lnTo>
                  <a:lnTo>
                    <a:pt x="3657" y="1282"/>
                  </a:lnTo>
                  <a:lnTo>
                    <a:pt x="3658" y="1282"/>
                  </a:lnTo>
                  <a:lnTo>
                    <a:pt x="3658" y="1282"/>
                  </a:lnTo>
                  <a:lnTo>
                    <a:pt x="3658" y="1282"/>
                  </a:lnTo>
                  <a:lnTo>
                    <a:pt x="3659" y="1282"/>
                  </a:lnTo>
                  <a:lnTo>
                    <a:pt x="3659" y="1282"/>
                  </a:lnTo>
                  <a:lnTo>
                    <a:pt x="3659" y="1282"/>
                  </a:lnTo>
                  <a:lnTo>
                    <a:pt x="3659" y="1282"/>
                  </a:lnTo>
                  <a:lnTo>
                    <a:pt x="3660" y="1282"/>
                  </a:lnTo>
                  <a:lnTo>
                    <a:pt x="3660" y="1282"/>
                  </a:lnTo>
                  <a:lnTo>
                    <a:pt x="3660" y="1282"/>
                  </a:lnTo>
                  <a:lnTo>
                    <a:pt x="3661" y="1282"/>
                  </a:lnTo>
                  <a:lnTo>
                    <a:pt x="3661" y="1282"/>
                  </a:lnTo>
                  <a:lnTo>
                    <a:pt x="3661" y="1282"/>
                  </a:lnTo>
                  <a:lnTo>
                    <a:pt x="3662" y="1282"/>
                  </a:lnTo>
                  <a:lnTo>
                    <a:pt x="3662" y="1282"/>
                  </a:lnTo>
                  <a:lnTo>
                    <a:pt x="3662" y="1282"/>
                  </a:lnTo>
                  <a:lnTo>
                    <a:pt x="3663" y="1282"/>
                  </a:lnTo>
                  <a:lnTo>
                    <a:pt x="3663" y="1282"/>
                  </a:lnTo>
                  <a:lnTo>
                    <a:pt x="3663" y="1282"/>
                  </a:lnTo>
                  <a:lnTo>
                    <a:pt x="3664" y="1282"/>
                  </a:lnTo>
                  <a:lnTo>
                    <a:pt x="3664" y="1282"/>
                  </a:lnTo>
                  <a:lnTo>
                    <a:pt x="3664" y="1282"/>
                  </a:lnTo>
                  <a:lnTo>
                    <a:pt x="3664" y="1282"/>
                  </a:lnTo>
                  <a:lnTo>
                    <a:pt x="3665" y="1282"/>
                  </a:lnTo>
                  <a:lnTo>
                    <a:pt x="3665" y="1282"/>
                  </a:lnTo>
                  <a:lnTo>
                    <a:pt x="3665" y="1282"/>
                  </a:lnTo>
                  <a:lnTo>
                    <a:pt x="3666" y="1282"/>
                  </a:lnTo>
                  <a:lnTo>
                    <a:pt x="3666" y="1282"/>
                  </a:lnTo>
                  <a:lnTo>
                    <a:pt x="3666" y="1282"/>
                  </a:lnTo>
                  <a:lnTo>
                    <a:pt x="3667" y="1282"/>
                  </a:lnTo>
                  <a:lnTo>
                    <a:pt x="3667" y="1282"/>
                  </a:lnTo>
                  <a:lnTo>
                    <a:pt x="3667" y="1282"/>
                  </a:lnTo>
                  <a:lnTo>
                    <a:pt x="3668" y="1282"/>
                  </a:lnTo>
                  <a:lnTo>
                    <a:pt x="3668" y="1282"/>
                  </a:lnTo>
                  <a:lnTo>
                    <a:pt x="3668" y="1282"/>
                  </a:lnTo>
                  <a:lnTo>
                    <a:pt x="3669" y="1282"/>
                  </a:lnTo>
                  <a:lnTo>
                    <a:pt x="3669" y="1282"/>
                  </a:lnTo>
                  <a:lnTo>
                    <a:pt x="3669" y="1282"/>
                  </a:lnTo>
                  <a:lnTo>
                    <a:pt x="3669" y="1282"/>
                  </a:lnTo>
                  <a:lnTo>
                    <a:pt x="3670" y="1282"/>
                  </a:lnTo>
                  <a:lnTo>
                    <a:pt x="3670" y="1282"/>
                  </a:lnTo>
                  <a:lnTo>
                    <a:pt x="3670" y="1282"/>
                  </a:lnTo>
                  <a:lnTo>
                    <a:pt x="3671" y="1282"/>
                  </a:lnTo>
                  <a:lnTo>
                    <a:pt x="3671" y="1282"/>
                  </a:lnTo>
                  <a:lnTo>
                    <a:pt x="3671" y="1282"/>
                  </a:lnTo>
                  <a:lnTo>
                    <a:pt x="3672" y="1282"/>
                  </a:lnTo>
                  <a:lnTo>
                    <a:pt x="3672" y="1282"/>
                  </a:lnTo>
                  <a:lnTo>
                    <a:pt x="3672" y="1282"/>
                  </a:lnTo>
                  <a:lnTo>
                    <a:pt x="3673" y="1282"/>
                  </a:lnTo>
                  <a:lnTo>
                    <a:pt x="3673" y="1282"/>
                  </a:lnTo>
                  <a:lnTo>
                    <a:pt x="3673" y="1282"/>
                  </a:lnTo>
                  <a:lnTo>
                    <a:pt x="3673" y="1282"/>
                  </a:lnTo>
                  <a:lnTo>
                    <a:pt x="3674" y="1282"/>
                  </a:lnTo>
                  <a:lnTo>
                    <a:pt x="3674" y="1282"/>
                  </a:lnTo>
                  <a:lnTo>
                    <a:pt x="3674" y="1282"/>
                  </a:lnTo>
                  <a:lnTo>
                    <a:pt x="3675" y="1282"/>
                  </a:lnTo>
                  <a:lnTo>
                    <a:pt x="3675" y="1282"/>
                  </a:lnTo>
                  <a:lnTo>
                    <a:pt x="3675" y="1282"/>
                  </a:lnTo>
                  <a:lnTo>
                    <a:pt x="3676" y="1282"/>
                  </a:lnTo>
                  <a:lnTo>
                    <a:pt x="3676" y="1282"/>
                  </a:lnTo>
                  <a:lnTo>
                    <a:pt x="3676" y="1282"/>
                  </a:lnTo>
                  <a:lnTo>
                    <a:pt x="3677" y="1282"/>
                  </a:lnTo>
                  <a:lnTo>
                    <a:pt x="3677" y="1282"/>
                  </a:lnTo>
                  <a:lnTo>
                    <a:pt x="3677" y="1282"/>
                  </a:lnTo>
                  <a:lnTo>
                    <a:pt x="3678" y="1282"/>
                  </a:lnTo>
                  <a:lnTo>
                    <a:pt x="3678" y="1282"/>
                  </a:lnTo>
                  <a:lnTo>
                    <a:pt x="3678" y="1282"/>
                  </a:lnTo>
                  <a:lnTo>
                    <a:pt x="3678" y="1282"/>
                  </a:lnTo>
                  <a:lnTo>
                    <a:pt x="3679" y="1282"/>
                  </a:lnTo>
                  <a:lnTo>
                    <a:pt x="3679" y="1282"/>
                  </a:lnTo>
                  <a:lnTo>
                    <a:pt x="3679" y="1282"/>
                  </a:lnTo>
                  <a:lnTo>
                    <a:pt x="3680" y="1282"/>
                  </a:lnTo>
                  <a:lnTo>
                    <a:pt x="3680" y="1282"/>
                  </a:lnTo>
                  <a:lnTo>
                    <a:pt x="3680" y="1282"/>
                  </a:lnTo>
                  <a:lnTo>
                    <a:pt x="3681" y="1282"/>
                  </a:lnTo>
                  <a:lnTo>
                    <a:pt x="3681" y="1282"/>
                  </a:lnTo>
                  <a:lnTo>
                    <a:pt x="3681" y="1282"/>
                  </a:lnTo>
                  <a:lnTo>
                    <a:pt x="3682" y="1282"/>
                  </a:lnTo>
                  <a:lnTo>
                    <a:pt x="3682" y="1282"/>
                  </a:lnTo>
                  <a:lnTo>
                    <a:pt x="3682" y="1282"/>
                  </a:lnTo>
                  <a:lnTo>
                    <a:pt x="3683" y="1282"/>
                  </a:lnTo>
                  <a:lnTo>
                    <a:pt x="3683" y="1282"/>
                  </a:lnTo>
                  <a:lnTo>
                    <a:pt x="3683" y="1282"/>
                  </a:lnTo>
                  <a:lnTo>
                    <a:pt x="3683" y="1282"/>
                  </a:lnTo>
                  <a:lnTo>
                    <a:pt x="3684" y="1282"/>
                  </a:lnTo>
                  <a:lnTo>
                    <a:pt x="3684" y="1282"/>
                  </a:lnTo>
                  <a:lnTo>
                    <a:pt x="3684" y="1282"/>
                  </a:lnTo>
                  <a:lnTo>
                    <a:pt x="3685" y="1282"/>
                  </a:lnTo>
                  <a:lnTo>
                    <a:pt x="3685" y="1282"/>
                  </a:lnTo>
                  <a:lnTo>
                    <a:pt x="3685" y="1282"/>
                  </a:lnTo>
                  <a:lnTo>
                    <a:pt x="3686" y="1282"/>
                  </a:lnTo>
                  <a:lnTo>
                    <a:pt x="3686" y="1282"/>
                  </a:lnTo>
                  <a:lnTo>
                    <a:pt x="3686" y="1282"/>
                  </a:lnTo>
                  <a:lnTo>
                    <a:pt x="3687" y="1282"/>
                  </a:lnTo>
                  <a:lnTo>
                    <a:pt x="3687" y="1282"/>
                  </a:lnTo>
                  <a:lnTo>
                    <a:pt x="3687" y="1282"/>
                  </a:lnTo>
                  <a:lnTo>
                    <a:pt x="3687" y="1282"/>
                  </a:lnTo>
                  <a:lnTo>
                    <a:pt x="3688" y="1282"/>
                  </a:lnTo>
                  <a:lnTo>
                    <a:pt x="3688" y="1282"/>
                  </a:lnTo>
                  <a:lnTo>
                    <a:pt x="3688" y="1282"/>
                  </a:lnTo>
                  <a:lnTo>
                    <a:pt x="3689" y="1282"/>
                  </a:lnTo>
                  <a:lnTo>
                    <a:pt x="3689" y="1282"/>
                  </a:lnTo>
                  <a:lnTo>
                    <a:pt x="3689" y="1282"/>
                  </a:lnTo>
                  <a:lnTo>
                    <a:pt x="3690" y="1282"/>
                  </a:lnTo>
                  <a:lnTo>
                    <a:pt x="3690" y="1282"/>
                  </a:lnTo>
                  <a:lnTo>
                    <a:pt x="3690" y="1282"/>
                  </a:lnTo>
                  <a:lnTo>
                    <a:pt x="3691" y="1282"/>
                  </a:lnTo>
                  <a:lnTo>
                    <a:pt x="3691" y="1282"/>
                  </a:lnTo>
                  <a:lnTo>
                    <a:pt x="3691" y="1282"/>
                  </a:lnTo>
                  <a:lnTo>
                    <a:pt x="3692" y="1282"/>
                  </a:lnTo>
                  <a:lnTo>
                    <a:pt x="3692" y="1282"/>
                  </a:lnTo>
                  <a:lnTo>
                    <a:pt x="3692" y="1282"/>
                  </a:lnTo>
                  <a:lnTo>
                    <a:pt x="3692" y="1282"/>
                  </a:lnTo>
                  <a:lnTo>
                    <a:pt x="3693" y="1282"/>
                  </a:lnTo>
                  <a:lnTo>
                    <a:pt x="3693" y="1282"/>
                  </a:lnTo>
                  <a:lnTo>
                    <a:pt x="3693" y="1282"/>
                  </a:lnTo>
                  <a:lnTo>
                    <a:pt x="3694" y="1282"/>
                  </a:lnTo>
                  <a:lnTo>
                    <a:pt x="3694" y="1282"/>
                  </a:lnTo>
                  <a:lnTo>
                    <a:pt x="3694" y="1282"/>
                  </a:lnTo>
                  <a:lnTo>
                    <a:pt x="3695" y="1282"/>
                  </a:lnTo>
                  <a:lnTo>
                    <a:pt x="3695" y="1282"/>
                  </a:lnTo>
                  <a:lnTo>
                    <a:pt x="3695" y="1282"/>
                  </a:lnTo>
                  <a:lnTo>
                    <a:pt x="3696" y="1282"/>
                  </a:lnTo>
                  <a:lnTo>
                    <a:pt x="3696" y="1282"/>
                  </a:lnTo>
                  <a:lnTo>
                    <a:pt x="3696" y="1282"/>
                  </a:lnTo>
                  <a:lnTo>
                    <a:pt x="3697" y="1282"/>
                  </a:lnTo>
                  <a:lnTo>
                    <a:pt x="3697" y="1282"/>
                  </a:lnTo>
                  <a:lnTo>
                    <a:pt x="3697" y="1282"/>
                  </a:lnTo>
                  <a:lnTo>
                    <a:pt x="3697" y="1282"/>
                  </a:lnTo>
                  <a:lnTo>
                    <a:pt x="3698" y="1282"/>
                  </a:lnTo>
                  <a:lnTo>
                    <a:pt x="3698" y="1282"/>
                  </a:lnTo>
                  <a:lnTo>
                    <a:pt x="3698" y="1282"/>
                  </a:lnTo>
                  <a:lnTo>
                    <a:pt x="3699" y="1282"/>
                  </a:lnTo>
                  <a:lnTo>
                    <a:pt x="3699" y="1282"/>
                  </a:lnTo>
                  <a:lnTo>
                    <a:pt x="3699" y="1282"/>
                  </a:lnTo>
                  <a:lnTo>
                    <a:pt x="3700" y="1282"/>
                  </a:lnTo>
                  <a:lnTo>
                    <a:pt x="3700" y="1282"/>
                  </a:lnTo>
                  <a:lnTo>
                    <a:pt x="3700" y="1282"/>
                  </a:lnTo>
                  <a:lnTo>
                    <a:pt x="3701" y="1282"/>
                  </a:lnTo>
                  <a:lnTo>
                    <a:pt x="3701" y="1282"/>
                  </a:lnTo>
                  <a:lnTo>
                    <a:pt x="3701" y="1282"/>
                  </a:lnTo>
                  <a:lnTo>
                    <a:pt x="3701" y="1282"/>
                  </a:lnTo>
                  <a:lnTo>
                    <a:pt x="3702" y="1282"/>
                  </a:lnTo>
                  <a:lnTo>
                    <a:pt x="3702" y="1282"/>
                  </a:lnTo>
                  <a:lnTo>
                    <a:pt x="3702" y="1282"/>
                  </a:lnTo>
                  <a:lnTo>
                    <a:pt x="3703" y="1282"/>
                  </a:lnTo>
                  <a:lnTo>
                    <a:pt x="3703" y="1282"/>
                  </a:lnTo>
                  <a:lnTo>
                    <a:pt x="3703" y="1282"/>
                  </a:lnTo>
                  <a:lnTo>
                    <a:pt x="3704" y="1282"/>
                  </a:lnTo>
                  <a:lnTo>
                    <a:pt x="3704" y="1282"/>
                  </a:lnTo>
                  <a:lnTo>
                    <a:pt x="3704" y="1282"/>
                  </a:lnTo>
                  <a:lnTo>
                    <a:pt x="3705" y="1282"/>
                  </a:lnTo>
                  <a:lnTo>
                    <a:pt x="3705" y="1282"/>
                  </a:lnTo>
                  <a:lnTo>
                    <a:pt x="3705" y="1282"/>
                  </a:lnTo>
                  <a:lnTo>
                    <a:pt x="3706" y="1282"/>
                  </a:lnTo>
                  <a:lnTo>
                    <a:pt x="3706" y="1282"/>
                  </a:lnTo>
                  <a:lnTo>
                    <a:pt x="3706" y="1282"/>
                  </a:lnTo>
                  <a:lnTo>
                    <a:pt x="3706" y="1282"/>
                  </a:lnTo>
                  <a:lnTo>
                    <a:pt x="3707" y="1282"/>
                  </a:lnTo>
                  <a:lnTo>
                    <a:pt x="3707" y="1282"/>
                  </a:lnTo>
                  <a:lnTo>
                    <a:pt x="3707" y="1282"/>
                  </a:lnTo>
                  <a:lnTo>
                    <a:pt x="3708" y="1282"/>
                  </a:lnTo>
                  <a:lnTo>
                    <a:pt x="3708" y="1282"/>
                  </a:lnTo>
                  <a:lnTo>
                    <a:pt x="3708" y="1282"/>
                  </a:lnTo>
                  <a:lnTo>
                    <a:pt x="3709" y="1282"/>
                  </a:lnTo>
                  <a:lnTo>
                    <a:pt x="3709" y="1282"/>
                  </a:lnTo>
                  <a:lnTo>
                    <a:pt x="3709" y="1282"/>
                  </a:lnTo>
                  <a:lnTo>
                    <a:pt x="3710" y="1282"/>
                  </a:lnTo>
                  <a:lnTo>
                    <a:pt x="3710" y="1282"/>
                  </a:lnTo>
                  <a:lnTo>
                    <a:pt x="3710" y="1282"/>
                  </a:lnTo>
                  <a:lnTo>
                    <a:pt x="3711" y="1282"/>
                  </a:lnTo>
                  <a:lnTo>
                    <a:pt x="3711" y="1282"/>
                  </a:lnTo>
                  <a:lnTo>
                    <a:pt x="3711" y="1282"/>
                  </a:lnTo>
                  <a:lnTo>
                    <a:pt x="3711" y="1282"/>
                  </a:lnTo>
                  <a:lnTo>
                    <a:pt x="3712" y="1282"/>
                  </a:lnTo>
                  <a:lnTo>
                    <a:pt x="3712" y="1282"/>
                  </a:lnTo>
                  <a:lnTo>
                    <a:pt x="3712" y="1282"/>
                  </a:lnTo>
                  <a:lnTo>
                    <a:pt x="3713" y="1282"/>
                  </a:lnTo>
                  <a:lnTo>
                    <a:pt x="3713" y="1282"/>
                  </a:lnTo>
                  <a:lnTo>
                    <a:pt x="3713" y="1282"/>
                  </a:lnTo>
                  <a:lnTo>
                    <a:pt x="3714" y="1282"/>
                  </a:lnTo>
                  <a:lnTo>
                    <a:pt x="3714" y="1282"/>
                  </a:lnTo>
                  <a:lnTo>
                    <a:pt x="3714" y="1282"/>
                  </a:lnTo>
                  <a:lnTo>
                    <a:pt x="3715" y="1282"/>
                  </a:lnTo>
                  <a:lnTo>
                    <a:pt x="3715" y="1282"/>
                  </a:lnTo>
                  <a:lnTo>
                    <a:pt x="3715" y="1282"/>
                  </a:lnTo>
                  <a:lnTo>
                    <a:pt x="3715" y="1282"/>
                  </a:lnTo>
                  <a:lnTo>
                    <a:pt x="3716" y="1282"/>
                  </a:lnTo>
                  <a:lnTo>
                    <a:pt x="3716" y="1282"/>
                  </a:lnTo>
                  <a:lnTo>
                    <a:pt x="3716" y="1282"/>
                  </a:lnTo>
                  <a:lnTo>
                    <a:pt x="3717" y="1282"/>
                  </a:lnTo>
                  <a:lnTo>
                    <a:pt x="3717" y="1282"/>
                  </a:lnTo>
                  <a:lnTo>
                    <a:pt x="3717" y="1282"/>
                  </a:lnTo>
                  <a:lnTo>
                    <a:pt x="3718" y="1282"/>
                  </a:lnTo>
                  <a:lnTo>
                    <a:pt x="3718" y="1282"/>
                  </a:lnTo>
                  <a:lnTo>
                    <a:pt x="3718" y="1282"/>
                  </a:lnTo>
                  <a:lnTo>
                    <a:pt x="3719" y="1282"/>
                  </a:lnTo>
                  <a:lnTo>
                    <a:pt x="3719" y="1282"/>
                  </a:lnTo>
                  <a:lnTo>
                    <a:pt x="3719" y="1282"/>
                  </a:lnTo>
                  <a:lnTo>
                    <a:pt x="3720" y="1282"/>
                  </a:lnTo>
                  <a:lnTo>
                    <a:pt x="3720" y="1282"/>
                  </a:lnTo>
                  <a:lnTo>
                    <a:pt x="3720" y="1282"/>
                  </a:lnTo>
                  <a:lnTo>
                    <a:pt x="3720" y="1282"/>
                  </a:lnTo>
                  <a:lnTo>
                    <a:pt x="3721" y="1282"/>
                  </a:lnTo>
                  <a:lnTo>
                    <a:pt x="3721" y="1282"/>
                  </a:lnTo>
                  <a:lnTo>
                    <a:pt x="3721" y="1282"/>
                  </a:lnTo>
                  <a:lnTo>
                    <a:pt x="3722" y="1282"/>
                  </a:lnTo>
                  <a:lnTo>
                    <a:pt x="3722" y="1282"/>
                  </a:lnTo>
                  <a:lnTo>
                    <a:pt x="3722" y="1282"/>
                  </a:lnTo>
                  <a:lnTo>
                    <a:pt x="3723" y="1282"/>
                  </a:lnTo>
                  <a:lnTo>
                    <a:pt x="3723" y="1282"/>
                  </a:lnTo>
                  <a:lnTo>
                    <a:pt x="3723" y="1282"/>
                  </a:lnTo>
                  <a:lnTo>
                    <a:pt x="3724" y="1282"/>
                  </a:lnTo>
                  <a:lnTo>
                    <a:pt x="3724" y="1282"/>
                  </a:lnTo>
                  <a:lnTo>
                    <a:pt x="3724" y="1282"/>
                  </a:lnTo>
                  <a:lnTo>
                    <a:pt x="3724" y="1282"/>
                  </a:lnTo>
                  <a:lnTo>
                    <a:pt x="3725" y="1282"/>
                  </a:lnTo>
                  <a:lnTo>
                    <a:pt x="3725" y="1282"/>
                  </a:lnTo>
                  <a:lnTo>
                    <a:pt x="3725" y="1282"/>
                  </a:lnTo>
                  <a:lnTo>
                    <a:pt x="3726" y="1282"/>
                  </a:lnTo>
                  <a:lnTo>
                    <a:pt x="3726" y="1282"/>
                  </a:lnTo>
                  <a:lnTo>
                    <a:pt x="3726" y="1282"/>
                  </a:lnTo>
                  <a:lnTo>
                    <a:pt x="3727" y="1282"/>
                  </a:lnTo>
                  <a:lnTo>
                    <a:pt x="3727" y="1282"/>
                  </a:lnTo>
                  <a:lnTo>
                    <a:pt x="3727" y="1282"/>
                  </a:lnTo>
                  <a:lnTo>
                    <a:pt x="3728" y="1282"/>
                  </a:lnTo>
                  <a:lnTo>
                    <a:pt x="3728" y="1282"/>
                  </a:lnTo>
                  <a:lnTo>
                    <a:pt x="3728" y="1282"/>
                  </a:lnTo>
                  <a:lnTo>
                    <a:pt x="3729" y="1282"/>
                  </a:lnTo>
                  <a:lnTo>
                    <a:pt x="3729" y="1282"/>
                  </a:lnTo>
                  <a:lnTo>
                    <a:pt x="3729" y="1282"/>
                  </a:lnTo>
                  <a:lnTo>
                    <a:pt x="3729" y="1282"/>
                  </a:lnTo>
                  <a:lnTo>
                    <a:pt x="3730" y="1282"/>
                  </a:lnTo>
                  <a:lnTo>
                    <a:pt x="3730" y="1282"/>
                  </a:lnTo>
                  <a:lnTo>
                    <a:pt x="3730" y="1282"/>
                  </a:lnTo>
                  <a:lnTo>
                    <a:pt x="3731" y="1282"/>
                  </a:lnTo>
                  <a:lnTo>
                    <a:pt x="3731" y="1282"/>
                  </a:lnTo>
                  <a:lnTo>
                    <a:pt x="3731" y="1282"/>
                  </a:lnTo>
                  <a:lnTo>
                    <a:pt x="3732" y="1282"/>
                  </a:lnTo>
                  <a:lnTo>
                    <a:pt x="3732" y="1282"/>
                  </a:lnTo>
                  <a:lnTo>
                    <a:pt x="3732" y="1282"/>
                  </a:lnTo>
                  <a:lnTo>
                    <a:pt x="3733" y="1282"/>
                  </a:lnTo>
                  <a:lnTo>
                    <a:pt x="3733" y="1282"/>
                  </a:lnTo>
                  <a:lnTo>
                    <a:pt x="3733" y="1282"/>
                  </a:lnTo>
                  <a:lnTo>
                    <a:pt x="3734" y="1282"/>
                  </a:lnTo>
                  <a:lnTo>
                    <a:pt x="3734" y="1282"/>
                  </a:lnTo>
                  <a:lnTo>
                    <a:pt x="3734" y="1282"/>
                  </a:lnTo>
                  <a:lnTo>
                    <a:pt x="3734" y="1282"/>
                  </a:lnTo>
                  <a:lnTo>
                    <a:pt x="3735" y="1282"/>
                  </a:lnTo>
                  <a:lnTo>
                    <a:pt x="3735" y="1282"/>
                  </a:lnTo>
                  <a:lnTo>
                    <a:pt x="3735" y="1282"/>
                  </a:lnTo>
                  <a:lnTo>
                    <a:pt x="3736" y="1282"/>
                  </a:lnTo>
                  <a:lnTo>
                    <a:pt x="3736" y="1282"/>
                  </a:lnTo>
                  <a:lnTo>
                    <a:pt x="3736" y="1282"/>
                  </a:lnTo>
                  <a:lnTo>
                    <a:pt x="3737" y="1282"/>
                  </a:lnTo>
                  <a:lnTo>
                    <a:pt x="3737" y="1282"/>
                  </a:lnTo>
                  <a:lnTo>
                    <a:pt x="3737" y="1282"/>
                  </a:lnTo>
                  <a:lnTo>
                    <a:pt x="3738" y="1282"/>
                  </a:lnTo>
                  <a:lnTo>
                    <a:pt x="3738" y="1282"/>
                  </a:lnTo>
                  <a:lnTo>
                    <a:pt x="3738" y="1282"/>
                  </a:lnTo>
                  <a:lnTo>
                    <a:pt x="3739" y="1282"/>
                  </a:lnTo>
                  <a:lnTo>
                    <a:pt x="3739" y="1282"/>
                  </a:lnTo>
                  <a:lnTo>
                    <a:pt x="3739" y="1282"/>
                  </a:lnTo>
                  <a:lnTo>
                    <a:pt x="3739" y="1282"/>
                  </a:lnTo>
                  <a:lnTo>
                    <a:pt x="3740" y="1282"/>
                  </a:lnTo>
                  <a:lnTo>
                    <a:pt x="3740" y="1282"/>
                  </a:lnTo>
                  <a:lnTo>
                    <a:pt x="3740" y="1282"/>
                  </a:lnTo>
                  <a:lnTo>
                    <a:pt x="3741" y="1282"/>
                  </a:lnTo>
                  <a:lnTo>
                    <a:pt x="3741" y="1282"/>
                  </a:lnTo>
                  <a:lnTo>
                    <a:pt x="3741" y="1282"/>
                  </a:lnTo>
                  <a:lnTo>
                    <a:pt x="3742" y="1282"/>
                  </a:lnTo>
                  <a:lnTo>
                    <a:pt x="3742" y="1282"/>
                  </a:lnTo>
                  <a:lnTo>
                    <a:pt x="3742" y="1282"/>
                  </a:lnTo>
                  <a:lnTo>
                    <a:pt x="3743" y="1282"/>
                  </a:lnTo>
                  <a:lnTo>
                    <a:pt x="3743" y="1282"/>
                  </a:lnTo>
                  <a:lnTo>
                    <a:pt x="3743" y="1282"/>
                  </a:lnTo>
                  <a:lnTo>
                    <a:pt x="3743" y="1282"/>
                  </a:lnTo>
                  <a:lnTo>
                    <a:pt x="3744" y="1282"/>
                  </a:lnTo>
                  <a:lnTo>
                    <a:pt x="3744" y="1282"/>
                  </a:lnTo>
                  <a:lnTo>
                    <a:pt x="3744" y="1282"/>
                  </a:lnTo>
                  <a:lnTo>
                    <a:pt x="3745" y="1282"/>
                  </a:lnTo>
                  <a:lnTo>
                    <a:pt x="3745" y="1282"/>
                  </a:lnTo>
                  <a:lnTo>
                    <a:pt x="3745" y="1282"/>
                  </a:lnTo>
                  <a:lnTo>
                    <a:pt x="3746" y="1282"/>
                  </a:lnTo>
                  <a:lnTo>
                    <a:pt x="3746" y="1282"/>
                  </a:lnTo>
                  <a:lnTo>
                    <a:pt x="3746" y="1282"/>
                  </a:lnTo>
                  <a:lnTo>
                    <a:pt x="3747" y="1282"/>
                  </a:lnTo>
                  <a:lnTo>
                    <a:pt x="3747" y="1282"/>
                  </a:lnTo>
                  <a:lnTo>
                    <a:pt x="3747" y="1282"/>
                  </a:lnTo>
                  <a:lnTo>
                    <a:pt x="3748" y="1282"/>
                  </a:lnTo>
                  <a:lnTo>
                    <a:pt x="3748" y="1282"/>
                  </a:lnTo>
                  <a:lnTo>
                    <a:pt x="3748" y="1282"/>
                  </a:lnTo>
                  <a:lnTo>
                    <a:pt x="3748" y="1282"/>
                  </a:lnTo>
                  <a:lnTo>
                    <a:pt x="3749" y="1282"/>
                  </a:lnTo>
                  <a:lnTo>
                    <a:pt x="3749" y="1282"/>
                  </a:lnTo>
                  <a:lnTo>
                    <a:pt x="3749" y="1282"/>
                  </a:lnTo>
                  <a:lnTo>
                    <a:pt x="3750" y="1282"/>
                  </a:lnTo>
                  <a:lnTo>
                    <a:pt x="3750" y="1282"/>
                  </a:lnTo>
                  <a:lnTo>
                    <a:pt x="3750" y="1282"/>
                  </a:lnTo>
                  <a:lnTo>
                    <a:pt x="3751" y="1282"/>
                  </a:lnTo>
                  <a:lnTo>
                    <a:pt x="3751" y="1282"/>
                  </a:lnTo>
                  <a:lnTo>
                    <a:pt x="3751" y="1282"/>
                  </a:lnTo>
                  <a:lnTo>
                    <a:pt x="3752" y="1282"/>
                  </a:lnTo>
                  <a:lnTo>
                    <a:pt x="3752" y="1282"/>
                  </a:lnTo>
                  <a:lnTo>
                    <a:pt x="3752" y="1282"/>
                  </a:lnTo>
                  <a:lnTo>
                    <a:pt x="3753" y="1282"/>
                  </a:lnTo>
                  <a:lnTo>
                    <a:pt x="3753" y="1282"/>
                  </a:lnTo>
                  <a:lnTo>
                    <a:pt x="3753" y="1282"/>
                  </a:lnTo>
                  <a:lnTo>
                    <a:pt x="3753" y="1282"/>
                  </a:lnTo>
                  <a:lnTo>
                    <a:pt x="3754" y="1282"/>
                  </a:lnTo>
                  <a:lnTo>
                    <a:pt x="3754" y="1282"/>
                  </a:lnTo>
                  <a:lnTo>
                    <a:pt x="3754" y="1282"/>
                  </a:lnTo>
                  <a:lnTo>
                    <a:pt x="3755" y="1282"/>
                  </a:lnTo>
                  <a:lnTo>
                    <a:pt x="3755" y="1282"/>
                  </a:lnTo>
                  <a:lnTo>
                    <a:pt x="3755" y="1282"/>
                  </a:lnTo>
                  <a:lnTo>
                    <a:pt x="3756" y="1282"/>
                  </a:lnTo>
                  <a:lnTo>
                    <a:pt x="3756" y="1282"/>
                  </a:lnTo>
                  <a:lnTo>
                    <a:pt x="3756" y="1282"/>
                  </a:lnTo>
                  <a:lnTo>
                    <a:pt x="3757" y="1282"/>
                  </a:lnTo>
                  <a:lnTo>
                    <a:pt x="3757" y="1282"/>
                  </a:lnTo>
                  <a:lnTo>
                    <a:pt x="3757" y="1282"/>
                  </a:lnTo>
                  <a:lnTo>
                    <a:pt x="3757" y="1282"/>
                  </a:lnTo>
                  <a:lnTo>
                    <a:pt x="3758" y="1282"/>
                  </a:lnTo>
                  <a:lnTo>
                    <a:pt x="3758" y="1282"/>
                  </a:lnTo>
                  <a:lnTo>
                    <a:pt x="3758" y="1282"/>
                  </a:lnTo>
                  <a:lnTo>
                    <a:pt x="3759" y="1282"/>
                  </a:lnTo>
                  <a:lnTo>
                    <a:pt x="3759" y="1282"/>
                  </a:lnTo>
                  <a:lnTo>
                    <a:pt x="3759" y="1282"/>
                  </a:lnTo>
                  <a:lnTo>
                    <a:pt x="3760" y="1282"/>
                  </a:lnTo>
                  <a:lnTo>
                    <a:pt x="3760" y="1282"/>
                  </a:lnTo>
                  <a:lnTo>
                    <a:pt x="3760" y="1282"/>
                  </a:lnTo>
                  <a:lnTo>
                    <a:pt x="3761" y="1282"/>
                  </a:lnTo>
                  <a:lnTo>
                    <a:pt x="3761" y="1282"/>
                  </a:lnTo>
                  <a:lnTo>
                    <a:pt x="3761" y="1282"/>
                  </a:lnTo>
                  <a:lnTo>
                    <a:pt x="3762" y="1282"/>
                  </a:lnTo>
                  <a:lnTo>
                    <a:pt x="3762" y="1282"/>
                  </a:lnTo>
                  <a:lnTo>
                    <a:pt x="3762" y="1282"/>
                  </a:lnTo>
                  <a:lnTo>
                    <a:pt x="3762" y="1282"/>
                  </a:lnTo>
                  <a:lnTo>
                    <a:pt x="3763" y="1282"/>
                  </a:lnTo>
                  <a:lnTo>
                    <a:pt x="3763" y="1282"/>
                  </a:lnTo>
                  <a:lnTo>
                    <a:pt x="3763" y="1282"/>
                  </a:lnTo>
                  <a:lnTo>
                    <a:pt x="3764" y="1282"/>
                  </a:lnTo>
                  <a:lnTo>
                    <a:pt x="3764" y="1282"/>
                  </a:lnTo>
                  <a:lnTo>
                    <a:pt x="3764" y="1282"/>
                  </a:lnTo>
                  <a:lnTo>
                    <a:pt x="3765" y="1282"/>
                  </a:lnTo>
                  <a:lnTo>
                    <a:pt x="3765" y="1282"/>
                  </a:lnTo>
                  <a:lnTo>
                    <a:pt x="3765" y="1282"/>
                  </a:lnTo>
                  <a:lnTo>
                    <a:pt x="3766" y="1282"/>
                  </a:lnTo>
                  <a:lnTo>
                    <a:pt x="3766" y="1282"/>
                  </a:lnTo>
                  <a:lnTo>
                    <a:pt x="3766" y="1282"/>
                  </a:lnTo>
                  <a:lnTo>
                    <a:pt x="3767" y="1282"/>
                  </a:lnTo>
                  <a:lnTo>
                    <a:pt x="3767" y="1282"/>
                  </a:lnTo>
                  <a:lnTo>
                    <a:pt x="3767" y="1282"/>
                  </a:lnTo>
                  <a:lnTo>
                    <a:pt x="3767" y="1282"/>
                  </a:lnTo>
                  <a:lnTo>
                    <a:pt x="3768" y="1282"/>
                  </a:lnTo>
                  <a:lnTo>
                    <a:pt x="3768" y="1282"/>
                  </a:lnTo>
                  <a:lnTo>
                    <a:pt x="3768" y="1282"/>
                  </a:lnTo>
                  <a:lnTo>
                    <a:pt x="3769" y="1282"/>
                  </a:lnTo>
                  <a:lnTo>
                    <a:pt x="3769" y="1282"/>
                  </a:lnTo>
                  <a:lnTo>
                    <a:pt x="3769" y="1282"/>
                  </a:lnTo>
                  <a:lnTo>
                    <a:pt x="3770" y="1282"/>
                  </a:lnTo>
                  <a:lnTo>
                    <a:pt x="3770" y="1282"/>
                  </a:lnTo>
                  <a:lnTo>
                    <a:pt x="3770" y="1282"/>
                  </a:lnTo>
                  <a:lnTo>
                    <a:pt x="3771" y="1282"/>
                  </a:lnTo>
                  <a:lnTo>
                    <a:pt x="3771" y="1282"/>
                  </a:lnTo>
                  <a:lnTo>
                    <a:pt x="3771" y="1282"/>
                  </a:lnTo>
                  <a:lnTo>
                    <a:pt x="3771" y="1282"/>
                  </a:lnTo>
                  <a:lnTo>
                    <a:pt x="3772" y="1282"/>
                  </a:lnTo>
                  <a:lnTo>
                    <a:pt x="3772" y="1282"/>
                  </a:lnTo>
                  <a:lnTo>
                    <a:pt x="3772" y="1282"/>
                  </a:lnTo>
                  <a:lnTo>
                    <a:pt x="3773" y="1282"/>
                  </a:lnTo>
                  <a:lnTo>
                    <a:pt x="3773" y="1282"/>
                  </a:lnTo>
                  <a:lnTo>
                    <a:pt x="3773" y="1282"/>
                  </a:lnTo>
                  <a:lnTo>
                    <a:pt x="3774" y="1282"/>
                  </a:lnTo>
                  <a:lnTo>
                    <a:pt x="3774" y="1282"/>
                  </a:lnTo>
                  <a:lnTo>
                    <a:pt x="3774" y="1282"/>
                  </a:lnTo>
                  <a:lnTo>
                    <a:pt x="3775" y="1282"/>
                  </a:lnTo>
                  <a:lnTo>
                    <a:pt x="3775" y="1282"/>
                  </a:lnTo>
                  <a:lnTo>
                    <a:pt x="3775" y="1282"/>
                  </a:lnTo>
                  <a:lnTo>
                    <a:pt x="3775" y="1282"/>
                  </a:lnTo>
                  <a:lnTo>
                    <a:pt x="3776" y="1282"/>
                  </a:lnTo>
                  <a:lnTo>
                    <a:pt x="3776" y="1282"/>
                  </a:lnTo>
                  <a:lnTo>
                    <a:pt x="3776" y="1282"/>
                  </a:lnTo>
                  <a:lnTo>
                    <a:pt x="3777" y="1282"/>
                  </a:lnTo>
                  <a:lnTo>
                    <a:pt x="3777" y="1282"/>
                  </a:lnTo>
                  <a:lnTo>
                    <a:pt x="3777" y="1282"/>
                  </a:lnTo>
                  <a:lnTo>
                    <a:pt x="3778" y="1282"/>
                  </a:lnTo>
                  <a:lnTo>
                    <a:pt x="3778" y="1282"/>
                  </a:lnTo>
                  <a:lnTo>
                    <a:pt x="3778" y="1282"/>
                  </a:lnTo>
                  <a:lnTo>
                    <a:pt x="3779" y="1282"/>
                  </a:lnTo>
                  <a:lnTo>
                    <a:pt x="3779" y="1282"/>
                  </a:lnTo>
                  <a:lnTo>
                    <a:pt x="3779" y="1282"/>
                  </a:lnTo>
                  <a:lnTo>
                    <a:pt x="3780" y="1282"/>
                  </a:lnTo>
                  <a:lnTo>
                    <a:pt x="3780" y="1282"/>
                  </a:lnTo>
                  <a:lnTo>
                    <a:pt x="3780" y="1282"/>
                  </a:lnTo>
                  <a:lnTo>
                    <a:pt x="3781" y="1282"/>
                  </a:lnTo>
                  <a:lnTo>
                    <a:pt x="3781" y="1282"/>
                  </a:lnTo>
                  <a:lnTo>
                    <a:pt x="3781" y="1282"/>
                  </a:lnTo>
                  <a:lnTo>
                    <a:pt x="3781" y="1282"/>
                  </a:lnTo>
                  <a:lnTo>
                    <a:pt x="3782" y="1282"/>
                  </a:lnTo>
                  <a:lnTo>
                    <a:pt x="3782" y="1282"/>
                  </a:lnTo>
                  <a:lnTo>
                    <a:pt x="3782" y="1282"/>
                  </a:lnTo>
                  <a:lnTo>
                    <a:pt x="3783" y="1282"/>
                  </a:lnTo>
                  <a:lnTo>
                    <a:pt x="3783" y="1282"/>
                  </a:lnTo>
                  <a:lnTo>
                    <a:pt x="3783" y="1282"/>
                  </a:lnTo>
                  <a:lnTo>
                    <a:pt x="3784" y="1282"/>
                  </a:lnTo>
                  <a:lnTo>
                    <a:pt x="3784" y="1282"/>
                  </a:lnTo>
                  <a:lnTo>
                    <a:pt x="3784" y="1282"/>
                  </a:lnTo>
                  <a:lnTo>
                    <a:pt x="3785" y="1282"/>
                  </a:lnTo>
                  <a:lnTo>
                    <a:pt x="3785" y="1282"/>
                  </a:lnTo>
                  <a:lnTo>
                    <a:pt x="3785" y="1282"/>
                  </a:lnTo>
                  <a:lnTo>
                    <a:pt x="3785" y="1282"/>
                  </a:lnTo>
                  <a:lnTo>
                    <a:pt x="3786" y="1282"/>
                  </a:lnTo>
                  <a:lnTo>
                    <a:pt x="3786" y="1282"/>
                  </a:lnTo>
                  <a:lnTo>
                    <a:pt x="3786" y="1282"/>
                  </a:lnTo>
                  <a:lnTo>
                    <a:pt x="3787" y="1282"/>
                  </a:lnTo>
                  <a:lnTo>
                    <a:pt x="3787" y="1282"/>
                  </a:lnTo>
                  <a:lnTo>
                    <a:pt x="3787" y="1282"/>
                  </a:lnTo>
                  <a:lnTo>
                    <a:pt x="3788" y="1282"/>
                  </a:lnTo>
                  <a:lnTo>
                    <a:pt x="3788" y="1282"/>
                  </a:lnTo>
                  <a:lnTo>
                    <a:pt x="3788" y="1282"/>
                  </a:lnTo>
                  <a:lnTo>
                    <a:pt x="3789" y="1282"/>
                  </a:lnTo>
                  <a:lnTo>
                    <a:pt x="3789" y="1282"/>
                  </a:lnTo>
                  <a:lnTo>
                    <a:pt x="3789" y="1282"/>
                  </a:lnTo>
                  <a:lnTo>
                    <a:pt x="3790" y="1282"/>
                  </a:lnTo>
                  <a:lnTo>
                    <a:pt x="3790" y="1282"/>
                  </a:lnTo>
                  <a:lnTo>
                    <a:pt x="3790" y="1282"/>
                  </a:lnTo>
                  <a:lnTo>
                    <a:pt x="3790" y="1282"/>
                  </a:lnTo>
                  <a:lnTo>
                    <a:pt x="3791" y="1282"/>
                  </a:lnTo>
                  <a:lnTo>
                    <a:pt x="3791" y="1282"/>
                  </a:lnTo>
                  <a:lnTo>
                    <a:pt x="3791" y="1282"/>
                  </a:lnTo>
                  <a:lnTo>
                    <a:pt x="3792" y="1282"/>
                  </a:lnTo>
                  <a:lnTo>
                    <a:pt x="3792" y="1282"/>
                  </a:lnTo>
                  <a:lnTo>
                    <a:pt x="3792" y="1282"/>
                  </a:lnTo>
                  <a:lnTo>
                    <a:pt x="3793" y="1282"/>
                  </a:lnTo>
                  <a:lnTo>
                    <a:pt x="3793" y="1282"/>
                  </a:lnTo>
                  <a:lnTo>
                    <a:pt x="3793" y="1282"/>
                  </a:lnTo>
                  <a:lnTo>
                    <a:pt x="3794" y="1282"/>
                  </a:lnTo>
                  <a:lnTo>
                    <a:pt x="3794" y="1282"/>
                  </a:lnTo>
                  <a:lnTo>
                    <a:pt x="3794" y="1282"/>
                  </a:lnTo>
                  <a:lnTo>
                    <a:pt x="3795" y="1282"/>
                  </a:lnTo>
                  <a:lnTo>
                    <a:pt x="3795" y="1282"/>
                  </a:lnTo>
                  <a:lnTo>
                    <a:pt x="3795" y="1282"/>
                  </a:lnTo>
                  <a:lnTo>
                    <a:pt x="3795" y="1282"/>
                  </a:lnTo>
                  <a:lnTo>
                    <a:pt x="3796" y="1282"/>
                  </a:lnTo>
                  <a:lnTo>
                    <a:pt x="3796" y="1282"/>
                  </a:lnTo>
                  <a:lnTo>
                    <a:pt x="3796" y="1282"/>
                  </a:lnTo>
                  <a:lnTo>
                    <a:pt x="3797" y="1282"/>
                  </a:lnTo>
                  <a:lnTo>
                    <a:pt x="3797" y="1282"/>
                  </a:lnTo>
                  <a:lnTo>
                    <a:pt x="3797" y="1282"/>
                  </a:lnTo>
                  <a:lnTo>
                    <a:pt x="3798" y="1282"/>
                  </a:lnTo>
                  <a:lnTo>
                    <a:pt x="3798" y="1282"/>
                  </a:lnTo>
                  <a:lnTo>
                    <a:pt x="3798" y="1282"/>
                  </a:lnTo>
                  <a:lnTo>
                    <a:pt x="3799" y="1282"/>
                  </a:lnTo>
                  <a:lnTo>
                    <a:pt x="3799" y="1282"/>
                  </a:lnTo>
                  <a:lnTo>
                    <a:pt x="3799" y="1282"/>
                  </a:lnTo>
                  <a:lnTo>
                    <a:pt x="3799" y="1282"/>
                  </a:lnTo>
                  <a:lnTo>
                    <a:pt x="3800" y="1282"/>
                  </a:lnTo>
                  <a:lnTo>
                    <a:pt x="3800" y="1282"/>
                  </a:lnTo>
                  <a:lnTo>
                    <a:pt x="3800" y="1282"/>
                  </a:lnTo>
                  <a:lnTo>
                    <a:pt x="3801" y="1282"/>
                  </a:lnTo>
                  <a:lnTo>
                    <a:pt x="3801" y="1282"/>
                  </a:lnTo>
                  <a:lnTo>
                    <a:pt x="3801" y="1282"/>
                  </a:lnTo>
                  <a:lnTo>
                    <a:pt x="3802" y="1282"/>
                  </a:lnTo>
                  <a:lnTo>
                    <a:pt x="3802" y="1282"/>
                  </a:lnTo>
                  <a:lnTo>
                    <a:pt x="3802" y="1282"/>
                  </a:lnTo>
                  <a:lnTo>
                    <a:pt x="3803" y="1282"/>
                  </a:lnTo>
                  <a:lnTo>
                    <a:pt x="3803" y="1282"/>
                  </a:lnTo>
                  <a:lnTo>
                    <a:pt x="3803" y="1282"/>
                  </a:lnTo>
                  <a:lnTo>
                    <a:pt x="3804" y="1282"/>
                  </a:lnTo>
                  <a:lnTo>
                    <a:pt x="3804" y="1282"/>
                  </a:lnTo>
                  <a:lnTo>
                    <a:pt x="3804" y="1282"/>
                  </a:lnTo>
                  <a:lnTo>
                    <a:pt x="3804" y="1282"/>
                  </a:lnTo>
                  <a:lnTo>
                    <a:pt x="3805" y="1282"/>
                  </a:lnTo>
                  <a:lnTo>
                    <a:pt x="3805" y="1282"/>
                  </a:lnTo>
                  <a:lnTo>
                    <a:pt x="3805" y="1282"/>
                  </a:lnTo>
                  <a:lnTo>
                    <a:pt x="3806" y="1282"/>
                  </a:lnTo>
                  <a:lnTo>
                    <a:pt x="3806" y="1282"/>
                  </a:lnTo>
                  <a:lnTo>
                    <a:pt x="3806" y="1282"/>
                  </a:lnTo>
                  <a:lnTo>
                    <a:pt x="3807" y="1282"/>
                  </a:lnTo>
                  <a:lnTo>
                    <a:pt x="3807" y="1282"/>
                  </a:lnTo>
                  <a:lnTo>
                    <a:pt x="3807" y="1282"/>
                  </a:lnTo>
                  <a:lnTo>
                    <a:pt x="3808" y="1282"/>
                  </a:lnTo>
                  <a:lnTo>
                    <a:pt x="3808" y="1282"/>
                  </a:lnTo>
                  <a:lnTo>
                    <a:pt x="3808" y="1282"/>
                  </a:lnTo>
                  <a:lnTo>
                    <a:pt x="3808" y="1282"/>
                  </a:lnTo>
                  <a:lnTo>
                    <a:pt x="3809" y="1282"/>
                  </a:lnTo>
                  <a:lnTo>
                    <a:pt x="3809" y="1282"/>
                  </a:lnTo>
                  <a:lnTo>
                    <a:pt x="3809" y="1282"/>
                  </a:lnTo>
                  <a:lnTo>
                    <a:pt x="3810" y="1282"/>
                  </a:lnTo>
                  <a:lnTo>
                    <a:pt x="3810" y="1282"/>
                  </a:lnTo>
                  <a:lnTo>
                    <a:pt x="3810" y="1282"/>
                  </a:lnTo>
                  <a:lnTo>
                    <a:pt x="3811" y="1282"/>
                  </a:lnTo>
                  <a:lnTo>
                    <a:pt x="3811" y="1282"/>
                  </a:lnTo>
                  <a:lnTo>
                    <a:pt x="3811" y="1282"/>
                  </a:lnTo>
                  <a:lnTo>
                    <a:pt x="3812" y="1282"/>
                  </a:lnTo>
                  <a:lnTo>
                    <a:pt x="3812" y="1282"/>
                  </a:lnTo>
                  <a:lnTo>
                    <a:pt x="3812" y="1282"/>
                  </a:lnTo>
                  <a:lnTo>
                    <a:pt x="3813" y="1282"/>
                  </a:lnTo>
                  <a:lnTo>
                    <a:pt x="3813" y="1282"/>
                  </a:lnTo>
                  <a:lnTo>
                    <a:pt x="3813" y="1282"/>
                  </a:lnTo>
                  <a:lnTo>
                    <a:pt x="3813" y="1282"/>
                  </a:lnTo>
                  <a:lnTo>
                    <a:pt x="3814" y="1282"/>
                  </a:lnTo>
                  <a:lnTo>
                    <a:pt x="3814" y="1282"/>
                  </a:lnTo>
                  <a:lnTo>
                    <a:pt x="3814" y="1282"/>
                  </a:lnTo>
                  <a:lnTo>
                    <a:pt x="3815" y="1282"/>
                  </a:lnTo>
                  <a:lnTo>
                    <a:pt x="3815" y="1282"/>
                  </a:lnTo>
                  <a:lnTo>
                    <a:pt x="3815" y="1282"/>
                  </a:lnTo>
                  <a:lnTo>
                    <a:pt x="3816" y="1282"/>
                  </a:lnTo>
                  <a:lnTo>
                    <a:pt x="3816" y="1282"/>
                  </a:lnTo>
                  <a:lnTo>
                    <a:pt x="3816" y="1282"/>
                  </a:lnTo>
                  <a:lnTo>
                    <a:pt x="3817" y="1282"/>
                  </a:lnTo>
                  <a:lnTo>
                    <a:pt x="3817" y="1282"/>
                  </a:lnTo>
                  <a:lnTo>
                    <a:pt x="3817" y="1282"/>
                  </a:lnTo>
                  <a:lnTo>
                    <a:pt x="3818" y="1282"/>
                  </a:lnTo>
                  <a:lnTo>
                    <a:pt x="3818" y="1282"/>
                  </a:lnTo>
                  <a:lnTo>
                    <a:pt x="3818" y="1282"/>
                  </a:lnTo>
                  <a:lnTo>
                    <a:pt x="3818" y="1282"/>
                  </a:lnTo>
                  <a:lnTo>
                    <a:pt x="3819" y="1282"/>
                  </a:lnTo>
                  <a:lnTo>
                    <a:pt x="3819" y="1282"/>
                  </a:lnTo>
                  <a:lnTo>
                    <a:pt x="3819" y="1282"/>
                  </a:lnTo>
                  <a:lnTo>
                    <a:pt x="3820" y="1282"/>
                  </a:lnTo>
                  <a:lnTo>
                    <a:pt x="3820" y="1282"/>
                  </a:lnTo>
                  <a:lnTo>
                    <a:pt x="3820" y="1282"/>
                  </a:lnTo>
                  <a:lnTo>
                    <a:pt x="3821" y="1282"/>
                  </a:lnTo>
                  <a:lnTo>
                    <a:pt x="3821" y="1282"/>
                  </a:lnTo>
                  <a:lnTo>
                    <a:pt x="3821" y="1282"/>
                  </a:lnTo>
                  <a:lnTo>
                    <a:pt x="3822" y="1282"/>
                  </a:lnTo>
                  <a:lnTo>
                    <a:pt x="3822" y="1282"/>
                  </a:lnTo>
                  <a:lnTo>
                    <a:pt x="3822" y="1282"/>
                  </a:lnTo>
                  <a:lnTo>
                    <a:pt x="3822" y="1282"/>
                  </a:lnTo>
                  <a:lnTo>
                    <a:pt x="3823" y="1282"/>
                  </a:lnTo>
                  <a:lnTo>
                    <a:pt x="3823" y="1282"/>
                  </a:lnTo>
                  <a:lnTo>
                    <a:pt x="3823" y="1282"/>
                  </a:lnTo>
                  <a:lnTo>
                    <a:pt x="3824" y="1282"/>
                  </a:lnTo>
                  <a:lnTo>
                    <a:pt x="3824" y="1282"/>
                  </a:lnTo>
                  <a:lnTo>
                    <a:pt x="3824" y="1282"/>
                  </a:lnTo>
                  <a:lnTo>
                    <a:pt x="3825" y="1282"/>
                  </a:lnTo>
                  <a:lnTo>
                    <a:pt x="3825" y="1282"/>
                  </a:lnTo>
                  <a:lnTo>
                    <a:pt x="3825" y="1282"/>
                  </a:lnTo>
                  <a:lnTo>
                    <a:pt x="3826" y="1282"/>
                  </a:lnTo>
                  <a:lnTo>
                    <a:pt x="3826" y="1282"/>
                  </a:lnTo>
                  <a:lnTo>
                    <a:pt x="3826" y="1282"/>
                  </a:lnTo>
                  <a:lnTo>
                    <a:pt x="3826" y="1282"/>
                  </a:lnTo>
                  <a:lnTo>
                    <a:pt x="3827" y="1282"/>
                  </a:lnTo>
                  <a:lnTo>
                    <a:pt x="3827" y="1282"/>
                  </a:lnTo>
                  <a:lnTo>
                    <a:pt x="3827" y="1282"/>
                  </a:lnTo>
                  <a:lnTo>
                    <a:pt x="3828" y="1282"/>
                  </a:lnTo>
                  <a:lnTo>
                    <a:pt x="3828" y="1282"/>
                  </a:lnTo>
                  <a:lnTo>
                    <a:pt x="3828" y="1282"/>
                  </a:lnTo>
                  <a:lnTo>
                    <a:pt x="3829" y="1282"/>
                  </a:lnTo>
                  <a:lnTo>
                    <a:pt x="3829" y="1282"/>
                  </a:lnTo>
                  <a:lnTo>
                    <a:pt x="3829" y="1282"/>
                  </a:lnTo>
                  <a:lnTo>
                    <a:pt x="3830" y="1282"/>
                  </a:lnTo>
                  <a:lnTo>
                    <a:pt x="3830" y="1282"/>
                  </a:lnTo>
                  <a:lnTo>
                    <a:pt x="3830" y="1282"/>
                  </a:lnTo>
                  <a:lnTo>
                    <a:pt x="3831" y="1282"/>
                  </a:lnTo>
                  <a:lnTo>
                    <a:pt x="3831" y="1282"/>
                  </a:lnTo>
                  <a:lnTo>
                    <a:pt x="3831" y="1282"/>
                  </a:lnTo>
                  <a:lnTo>
                    <a:pt x="3832" y="1282"/>
                  </a:lnTo>
                  <a:lnTo>
                    <a:pt x="3832" y="1282"/>
                  </a:lnTo>
                  <a:lnTo>
                    <a:pt x="3832" y="1282"/>
                  </a:lnTo>
                  <a:lnTo>
                    <a:pt x="3832" y="1282"/>
                  </a:lnTo>
                  <a:lnTo>
                    <a:pt x="3833" y="1282"/>
                  </a:lnTo>
                  <a:lnTo>
                    <a:pt x="3833" y="1282"/>
                  </a:lnTo>
                  <a:lnTo>
                    <a:pt x="3833" y="1282"/>
                  </a:lnTo>
                  <a:lnTo>
                    <a:pt x="3834" y="1282"/>
                  </a:lnTo>
                  <a:lnTo>
                    <a:pt x="3834" y="1282"/>
                  </a:lnTo>
                  <a:lnTo>
                    <a:pt x="3834" y="1282"/>
                  </a:lnTo>
                  <a:lnTo>
                    <a:pt x="3835" y="1282"/>
                  </a:lnTo>
                  <a:lnTo>
                    <a:pt x="3835" y="1282"/>
                  </a:lnTo>
                  <a:lnTo>
                    <a:pt x="3835" y="1282"/>
                  </a:lnTo>
                  <a:lnTo>
                    <a:pt x="3836" y="1282"/>
                  </a:lnTo>
                  <a:lnTo>
                    <a:pt x="3836" y="1282"/>
                  </a:lnTo>
                  <a:lnTo>
                    <a:pt x="3836" y="1282"/>
                  </a:lnTo>
                  <a:lnTo>
                    <a:pt x="3836" y="1282"/>
                  </a:lnTo>
                  <a:lnTo>
                    <a:pt x="3837" y="1282"/>
                  </a:lnTo>
                  <a:lnTo>
                    <a:pt x="3837" y="1282"/>
                  </a:lnTo>
                  <a:lnTo>
                    <a:pt x="3837" y="1282"/>
                  </a:lnTo>
                  <a:lnTo>
                    <a:pt x="3838" y="1282"/>
                  </a:lnTo>
                  <a:lnTo>
                    <a:pt x="3838" y="1282"/>
                  </a:lnTo>
                  <a:lnTo>
                    <a:pt x="3838" y="1282"/>
                  </a:lnTo>
                  <a:lnTo>
                    <a:pt x="3839" y="1282"/>
                  </a:lnTo>
                  <a:lnTo>
                    <a:pt x="3839" y="1282"/>
                  </a:lnTo>
                  <a:lnTo>
                    <a:pt x="3839" y="1282"/>
                  </a:lnTo>
                  <a:lnTo>
                    <a:pt x="3840" y="1282"/>
                  </a:lnTo>
                  <a:lnTo>
                    <a:pt x="3840" y="1282"/>
                  </a:lnTo>
                  <a:lnTo>
                    <a:pt x="3840" y="1282"/>
                  </a:lnTo>
                  <a:lnTo>
                    <a:pt x="3841" y="1282"/>
                  </a:lnTo>
                  <a:lnTo>
                    <a:pt x="3841" y="1282"/>
                  </a:lnTo>
                  <a:lnTo>
                    <a:pt x="3841" y="1282"/>
                  </a:lnTo>
                  <a:lnTo>
                    <a:pt x="3841" y="1282"/>
                  </a:lnTo>
                  <a:lnTo>
                    <a:pt x="3842" y="1282"/>
                  </a:lnTo>
                  <a:lnTo>
                    <a:pt x="3842" y="1282"/>
                  </a:lnTo>
                  <a:lnTo>
                    <a:pt x="3842" y="1282"/>
                  </a:lnTo>
                  <a:lnTo>
                    <a:pt x="3843" y="1282"/>
                  </a:lnTo>
                  <a:lnTo>
                    <a:pt x="3843" y="1282"/>
                  </a:lnTo>
                  <a:lnTo>
                    <a:pt x="3843" y="1282"/>
                  </a:lnTo>
                  <a:lnTo>
                    <a:pt x="3844" y="1282"/>
                  </a:lnTo>
                  <a:lnTo>
                    <a:pt x="3844" y="1282"/>
                  </a:lnTo>
                  <a:lnTo>
                    <a:pt x="3844" y="1282"/>
                  </a:lnTo>
                  <a:lnTo>
                    <a:pt x="3845" y="1282"/>
                  </a:lnTo>
                  <a:lnTo>
                    <a:pt x="3845" y="1282"/>
                  </a:lnTo>
                  <a:lnTo>
                    <a:pt x="3845" y="1282"/>
                  </a:lnTo>
                  <a:lnTo>
                    <a:pt x="3846" y="1282"/>
                  </a:lnTo>
                  <a:lnTo>
                    <a:pt x="3846" y="1282"/>
                  </a:lnTo>
                  <a:lnTo>
                    <a:pt x="3846" y="1282"/>
                  </a:lnTo>
                  <a:lnTo>
                    <a:pt x="3846" y="1282"/>
                  </a:lnTo>
                  <a:lnTo>
                    <a:pt x="3847" y="1282"/>
                  </a:lnTo>
                  <a:lnTo>
                    <a:pt x="3847" y="1282"/>
                  </a:lnTo>
                  <a:lnTo>
                    <a:pt x="3847" y="1282"/>
                  </a:lnTo>
                  <a:lnTo>
                    <a:pt x="3848" y="1282"/>
                  </a:lnTo>
                  <a:lnTo>
                    <a:pt x="3848" y="1282"/>
                  </a:lnTo>
                  <a:lnTo>
                    <a:pt x="3848" y="1282"/>
                  </a:lnTo>
                  <a:lnTo>
                    <a:pt x="3849" y="1282"/>
                  </a:lnTo>
                  <a:lnTo>
                    <a:pt x="3849" y="1282"/>
                  </a:lnTo>
                  <a:lnTo>
                    <a:pt x="3849" y="1282"/>
                  </a:lnTo>
                  <a:lnTo>
                    <a:pt x="3850" y="1282"/>
                  </a:lnTo>
                  <a:lnTo>
                    <a:pt x="3850" y="1282"/>
                  </a:lnTo>
                  <a:lnTo>
                    <a:pt x="3850" y="1282"/>
                  </a:lnTo>
                  <a:lnTo>
                    <a:pt x="3850" y="1282"/>
                  </a:lnTo>
                  <a:lnTo>
                    <a:pt x="3851" y="1282"/>
                  </a:lnTo>
                  <a:lnTo>
                    <a:pt x="3851" y="1282"/>
                  </a:lnTo>
                  <a:lnTo>
                    <a:pt x="3851" y="1282"/>
                  </a:lnTo>
                  <a:lnTo>
                    <a:pt x="3852" y="1282"/>
                  </a:lnTo>
                  <a:lnTo>
                    <a:pt x="3852" y="1282"/>
                  </a:lnTo>
                  <a:lnTo>
                    <a:pt x="3852" y="1282"/>
                  </a:lnTo>
                  <a:lnTo>
                    <a:pt x="3853" y="1282"/>
                  </a:lnTo>
                  <a:lnTo>
                    <a:pt x="3853" y="1282"/>
                  </a:lnTo>
                  <a:lnTo>
                    <a:pt x="3853" y="1282"/>
                  </a:lnTo>
                  <a:lnTo>
                    <a:pt x="3854" y="1282"/>
                  </a:lnTo>
                  <a:lnTo>
                    <a:pt x="3854" y="1282"/>
                  </a:lnTo>
                  <a:lnTo>
                    <a:pt x="3854" y="1282"/>
                  </a:lnTo>
                  <a:lnTo>
                    <a:pt x="3855" y="1282"/>
                  </a:lnTo>
                  <a:lnTo>
                    <a:pt x="3855" y="1282"/>
                  </a:lnTo>
                  <a:lnTo>
                    <a:pt x="3855" y="1282"/>
                  </a:lnTo>
                  <a:lnTo>
                    <a:pt x="3855" y="1282"/>
                  </a:lnTo>
                  <a:lnTo>
                    <a:pt x="3856" y="1282"/>
                  </a:lnTo>
                  <a:lnTo>
                    <a:pt x="3856" y="1282"/>
                  </a:lnTo>
                  <a:lnTo>
                    <a:pt x="3856" y="1282"/>
                  </a:lnTo>
                  <a:lnTo>
                    <a:pt x="3857" y="1282"/>
                  </a:lnTo>
                  <a:lnTo>
                    <a:pt x="3857" y="1282"/>
                  </a:lnTo>
                  <a:lnTo>
                    <a:pt x="3857" y="1282"/>
                  </a:lnTo>
                  <a:lnTo>
                    <a:pt x="3858" y="1282"/>
                  </a:lnTo>
                  <a:lnTo>
                    <a:pt x="3858" y="1282"/>
                  </a:lnTo>
                  <a:lnTo>
                    <a:pt x="3858" y="1282"/>
                  </a:lnTo>
                  <a:lnTo>
                    <a:pt x="3859" y="1282"/>
                  </a:lnTo>
                  <a:lnTo>
                    <a:pt x="3859" y="1282"/>
                  </a:lnTo>
                  <a:lnTo>
                    <a:pt x="3859" y="1282"/>
                  </a:lnTo>
                  <a:lnTo>
                    <a:pt x="3860" y="1282"/>
                  </a:lnTo>
                  <a:lnTo>
                    <a:pt x="3860" y="1282"/>
                  </a:lnTo>
                  <a:lnTo>
                    <a:pt x="3860" y="1282"/>
                  </a:lnTo>
                  <a:lnTo>
                    <a:pt x="3860" y="1282"/>
                  </a:lnTo>
                  <a:lnTo>
                    <a:pt x="3861" y="1282"/>
                  </a:lnTo>
                  <a:lnTo>
                    <a:pt x="3861" y="1282"/>
                  </a:lnTo>
                  <a:lnTo>
                    <a:pt x="3861" y="1282"/>
                  </a:lnTo>
                  <a:lnTo>
                    <a:pt x="3862" y="1282"/>
                  </a:lnTo>
                  <a:lnTo>
                    <a:pt x="3862" y="1282"/>
                  </a:lnTo>
                  <a:lnTo>
                    <a:pt x="3862" y="1282"/>
                  </a:lnTo>
                  <a:lnTo>
                    <a:pt x="3863" y="1282"/>
                  </a:lnTo>
                  <a:lnTo>
                    <a:pt x="3863" y="1282"/>
                  </a:lnTo>
                  <a:lnTo>
                    <a:pt x="3863" y="1282"/>
                  </a:lnTo>
                  <a:lnTo>
                    <a:pt x="3864" y="1282"/>
                  </a:lnTo>
                  <a:lnTo>
                    <a:pt x="3864" y="1282"/>
                  </a:lnTo>
                  <a:lnTo>
                    <a:pt x="3864" y="1282"/>
                  </a:lnTo>
                  <a:lnTo>
                    <a:pt x="3864" y="1282"/>
                  </a:lnTo>
                  <a:lnTo>
                    <a:pt x="3865" y="1282"/>
                  </a:lnTo>
                  <a:lnTo>
                    <a:pt x="3865" y="1282"/>
                  </a:lnTo>
                  <a:lnTo>
                    <a:pt x="3865" y="1282"/>
                  </a:lnTo>
                  <a:lnTo>
                    <a:pt x="3866" y="1282"/>
                  </a:lnTo>
                  <a:lnTo>
                    <a:pt x="3866" y="1282"/>
                  </a:lnTo>
                  <a:lnTo>
                    <a:pt x="3866" y="1282"/>
                  </a:lnTo>
                  <a:lnTo>
                    <a:pt x="3867" y="1282"/>
                  </a:lnTo>
                  <a:lnTo>
                    <a:pt x="3867" y="1282"/>
                  </a:lnTo>
                  <a:lnTo>
                    <a:pt x="3867" y="1282"/>
                  </a:lnTo>
                  <a:lnTo>
                    <a:pt x="3868" y="1282"/>
                  </a:lnTo>
                  <a:lnTo>
                    <a:pt x="3868" y="1282"/>
                  </a:lnTo>
                  <a:lnTo>
                    <a:pt x="3868" y="1282"/>
                  </a:lnTo>
                  <a:lnTo>
                    <a:pt x="3869" y="1282"/>
                  </a:lnTo>
                  <a:lnTo>
                    <a:pt x="3869" y="1282"/>
                  </a:lnTo>
                  <a:lnTo>
                    <a:pt x="3869" y="1282"/>
                  </a:lnTo>
                  <a:lnTo>
                    <a:pt x="3869" y="1282"/>
                  </a:lnTo>
                  <a:lnTo>
                    <a:pt x="3870" y="1282"/>
                  </a:lnTo>
                  <a:lnTo>
                    <a:pt x="3870" y="1282"/>
                  </a:lnTo>
                  <a:lnTo>
                    <a:pt x="3870" y="1282"/>
                  </a:lnTo>
                  <a:lnTo>
                    <a:pt x="3871" y="1282"/>
                  </a:lnTo>
                  <a:lnTo>
                    <a:pt x="3871" y="1282"/>
                  </a:lnTo>
                  <a:lnTo>
                    <a:pt x="3871" y="1282"/>
                  </a:lnTo>
                  <a:lnTo>
                    <a:pt x="3872" y="1282"/>
                  </a:lnTo>
                  <a:lnTo>
                    <a:pt x="3872" y="1282"/>
                  </a:lnTo>
                  <a:lnTo>
                    <a:pt x="3872" y="1282"/>
                  </a:lnTo>
                  <a:lnTo>
                    <a:pt x="3873" y="1282"/>
                  </a:lnTo>
                  <a:lnTo>
                    <a:pt x="3873" y="1282"/>
                  </a:lnTo>
                  <a:lnTo>
                    <a:pt x="3873" y="1282"/>
                  </a:lnTo>
                  <a:lnTo>
                    <a:pt x="3874" y="1282"/>
                  </a:lnTo>
                  <a:lnTo>
                    <a:pt x="3874" y="1282"/>
                  </a:lnTo>
                  <a:lnTo>
                    <a:pt x="3874" y="1282"/>
                  </a:lnTo>
                  <a:lnTo>
                    <a:pt x="3874" y="1282"/>
                  </a:lnTo>
                  <a:lnTo>
                    <a:pt x="3875" y="1282"/>
                  </a:lnTo>
                  <a:lnTo>
                    <a:pt x="3875" y="1282"/>
                  </a:lnTo>
                  <a:lnTo>
                    <a:pt x="3875" y="1282"/>
                  </a:lnTo>
                  <a:lnTo>
                    <a:pt x="3876" y="1282"/>
                  </a:lnTo>
                  <a:lnTo>
                    <a:pt x="3876" y="1282"/>
                  </a:lnTo>
                  <a:lnTo>
                    <a:pt x="3876" y="1282"/>
                  </a:lnTo>
                  <a:lnTo>
                    <a:pt x="3877" y="1282"/>
                  </a:lnTo>
                  <a:lnTo>
                    <a:pt x="3877" y="1282"/>
                  </a:lnTo>
                  <a:lnTo>
                    <a:pt x="3877" y="1282"/>
                  </a:lnTo>
                  <a:lnTo>
                    <a:pt x="3877" y="1282"/>
                  </a:lnTo>
                  <a:lnTo>
                    <a:pt x="3878" y="1282"/>
                  </a:lnTo>
                  <a:lnTo>
                    <a:pt x="3878" y="1282"/>
                  </a:lnTo>
                  <a:lnTo>
                    <a:pt x="3878" y="1282"/>
                  </a:lnTo>
                  <a:lnTo>
                    <a:pt x="3879" y="1282"/>
                  </a:lnTo>
                  <a:lnTo>
                    <a:pt x="3879" y="1282"/>
                  </a:lnTo>
                  <a:lnTo>
                    <a:pt x="3879" y="1282"/>
                  </a:lnTo>
                  <a:lnTo>
                    <a:pt x="3880" y="1282"/>
                  </a:lnTo>
                  <a:lnTo>
                    <a:pt x="3880" y="1282"/>
                  </a:lnTo>
                  <a:lnTo>
                    <a:pt x="3880" y="1282"/>
                  </a:lnTo>
                  <a:lnTo>
                    <a:pt x="3881" y="1282"/>
                  </a:lnTo>
                  <a:lnTo>
                    <a:pt x="3881" y="1282"/>
                  </a:lnTo>
                  <a:lnTo>
                    <a:pt x="3881" y="1282"/>
                  </a:lnTo>
                  <a:lnTo>
                    <a:pt x="3882" y="1282"/>
                  </a:lnTo>
                  <a:lnTo>
                    <a:pt x="3882" y="1282"/>
                  </a:lnTo>
                  <a:lnTo>
                    <a:pt x="3882" y="1282"/>
                  </a:lnTo>
                  <a:lnTo>
                    <a:pt x="3883" y="1282"/>
                  </a:lnTo>
                  <a:lnTo>
                    <a:pt x="3883" y="1282"/>
                  </a:lnTo>
                  <a:lnTo>
                    <a:pt x="3883" y="1282"/>
                  </a:lnTo>
                  <a:lnTo>
                    <a:pt x="3883" y="1282"/>
                  </a:lnTo>
                  <a:lnTo>
                    <a:pt x="3884" y="1282"/>
                  </a:lnTo>
                  <a:lnTo>
                    <a:pt x="3884" y="1282"/>
                  </a:lnTo>
                  <a:lnTo>
                    <a:pt x="3884" y="1282"/>
                  </a:lnTo>
                  <a:lnTo>
                    <a:pt x="3885" y="1282"/>
                  </a:lnTo>
                  <a:lnTo>
                    <a:pt x="3885" y="1282"/>
                  </a:lnTo>
                  <a:lnTo>
                    <a:pt x="3885" y="1282"/>
                  </a:lnTo>
                  <a:lnTo>
                    <a:pt x="3886" y="1282"/>
                  </a:lnTo>
                  <a:lnTo>
                    <a:pt x="3886" y="1282"/>
                  </a:lnTo>
                  <a:lnTo>
                    <a:pt x="3886" y="1282"/>
                  </a:lnTo>
                  <a:lnTo>
                    <a:pt x="3887" y="1282"/>
                  </a:lnTo>
                  <a:lnTo>
                    <a:pt x="3887" y="1282"/>
                  </a:lnTo>
                  <a:lnTo>
                    <a:pt x="3887" y="1282"/>
                  </a:lnTo>
                  <a:lnTo>
                    <a:pt x="3888" y="1282"/>
                  </a:lnTo>
                  <a:lnTo>
                    <a:pt x="3888" y="1282"/>
                  </a:lnTo>
                  <a:lnTo>
                    <a:pt x="3888" y="1282"/>
                  </a:lnTo>
                  <a:lnTo>
                    <a:pt x="3888" y="1282"/>
                  </a:lnTo>
                  <a:lnTo>
                    <a:pt x="3889" y="1282"/>
                  </a:lnTo>
                  <a:lnTo>
                    <a:pt x="3889" y="1282"/>
                  </a:lnTo>
                  <a:lnTo>
                    <a:pt x="3889" y="1282"/>
                  </a:lnTo>
                  <a:lnTo>
                    <a:pt x="3890" y="1282"/>
                  </a:lnTo>
                  <a:lnTo>
                    <a:pt x="3890" y="1282"/>
                  </a:lnTo>
                  <a:lnTo>
                    <a:pt x="3890" y="1282"/>
                  </a:lnTo>
                  <a:lnTo>
                    <a:pt x="3891" y="1282"/>
                  </a:lnTo>
                  <a:lnTo>
                    <a:pt x="3891" y="1282"/>
                  </a:lnTo>
                  <a:lnTo>
                    <a:pt x="3891" y="1282"/>
                  </a:lnTo>
                  <a:lnTo>
                    <a:pt x="3892" y="1282"/>
                  </a:lnTo>
                  <a:lnTo>
                    <a:pt x="3892" y="1282"/>
                  </a:lnTo>
                  <a:lnTo>
                    <a:pt x="3892" y="1282"/>
                  </a:lnTo>
                  <a:lnTo>
                    <a:pt x="3892" y="1282"/>
                  </a:lnTo>
                  <a:lnTo>
                    <a:pt x="3893" y="1282"/>
                  </a:lnTo>
                  <a:lnTo>
                    <a:pt x="3893" y="1282"/>
                  </a:lnTo>
                  <a:lnTo>
                    <a:pt x="3893" y="1282"/>
                  </a:lnTo>
                  <a:lnTo>
                    <a:pt x="3894" y="1282"/>
                  </a:lnTo>
                  <a:lnTo>
                    <a:pt x="3894" y="1282"/>
                  </a:lnTo>
                  <a:lnTo>
                    <a:pt x="3894" y="1282"/>
                  </a:lnTo>
                  <a:lnTo>
                    <a:pt x="3895" y="1282"/>
                  </a:lnTo>
                  <a:lnTo>
                    <a:pt x="3895" y="1282"/>
                  </a:lnTo>
                  <a:lnTo>
                    <a:pt x="3895" y="1282"/>
                  </a:lnTo>
                  <a:lnTo>
                    <a:pt x="3896" y="1282"/>
                  </a:lnTo>
                  <a:lnTo>
                    <a:pt x="3896" y="1282"/>
                  </a:lnTo>
                  <a:lnTo>
                    <a:pt x="3896" y="1282"/>
                  </a:lnTo>
                  <a:lnTo>
                    <a:pt x="3897" y="1282"/>
                  </a:lnTo>
                  <a:lnTo>
                    <a:pt x="3897" y="1282"/>
                  </a:lnTo>
                  <a:lnTo>
                    <a:pt x="3897" y="1282"/>
                  </a:lnTo>
                  <a:lnTo>
                    <a:pt x="3897" y="1282"/>
                  </a:lnTo>
                  <a:lnTo>
                    <a:pt x="3898" y="1282"/>
                  </a:lnTo>
                  <a:lnTo>
                    <a:pt x="3898" y="1282"/>
                  </a:lnTo>
                  <a:lnTo>
                    <a:pt x="3898" y="1282"/>
                  </a:lnTo>
                  <a:lnTo>
                    <a:pt x="3899" y="1282"/>
                  </a:lnTo>
                  <a:lnTo>
                    <a:pt x="3899" y="1282"/>
                  </a:lnTo>
                  <a:lnTo>
                    <a:pt x="3899" y="1282"/>
                  </a:lnTo>
                  <a:lnTo>
                    <a:pt x="3900" y="1282"/>
                  </a:lnTo>
                  <a:lnTo>
                    <a:pt x="3900" y="1282"/>
                  </a:lnTo>
                  <a:lnTo>
                    <a:pt x="3900" y="1282"/>
                  </a:lnTo>
                  <a:lnTo>
                    <a:pt x="3901" y="1282"/>
                  </a:lnTo>
                  <a:lnTo>
                    <a:pt x="3901" y="1282"/>
                  </a:lnTo>
                  <a:lnTo>
                    <a:pt x="3901" y="1282"/>
                  </a:lnTo>
                  <a:lnTo>
                    <a:pt x="3902" y="1282"/>
                  </a:lnTo>
                  <a:lnTo>
                    <a:pt x="3902" y="1282"/>
                  </a:lnTo>
                  <a:lnTo>
                    <a:pt x="3902" y="1282"/>
                  </a:lnTo>
                  <a:lnTo>
                    <a:pt x="3902" y="1282"/>
                  </a:lnTo>
                  <a:lnTo>
                    <a:pt x="3903" y="1282"/>
                  </a:lnTo>
                  <a:lnTo>
                    <a:pt x="3903" y="1282"/>
                  </a:lnTo>
                  <a:lnTo>
                    <a:pt x="3903" y="1282"/>
                  </a:lnTo>
                  <a:lnTo>
                    <a:pt x="3904" y="1282"/>
                  </a:lnTo>
                  <a:lnTo>
                    <a:pt x="3904" y="1282"/>
                  </a:lnTo>
                  <a:lnTo>
                    <a:pt x="3904" y="1282"/>
                  </a:lnTo>
                  <a:lnTo>
                    <a:pt x="3905" y="1282"/>
                  </a:lnTo>
                  <a:lnTo>
                    <a:pt x="3905" y="1282"/>
                  </a:lnTo>
                  <a:lnTo>
                    <a:pt x="3905" y="1282"/>
                  </a:lnTo>
                  <a:lnTo>
                    <a:pt x="3906" y="1282"/>
                  </a:lnTo>
                  <a:lnTo>
                    <a:pt x="3906" y="1282"/>
                  </a:lnTo>
                  <a:lnTo>
                    <a:pt x="3906" y="1282"/>
                  </a:lnTo>
                  <a:lnTo>
                    <a:pt x="3906" y="1282"/>
                  </a:lnTo>
                  <a:lnTo>
                    <a:pt x="3907" y="1282"/>
                  </a:lnTo>
                  <a:lnTo>
                    <a:pt x="3907" y="1282"/>
                  </a:lnTo>
                  <a:lnTo>
                    <a:pt x="3907" y="1282"/>
                  </a:lnTo>
                  <a:lnTo>
                    <a:pt x="3908" y="1282"/>
                  </a:lnTo>
                  <a:lnTo>
                    <a:pt x="3908" y="1282"/>
                  </a:lnTo>
                  <a:lnTo>
                    <a:pt x="3908" y="1282"/>
                  </a:lnTo>
                  <a:lnTo>
                    <a:pt x="3909" y="1282"/>
                  </a:lnTo>
                  <a:lnTo>
                    <a:pt x="3909" y="1282"/>
                  </a:lnTo>
                  <a:lnTo>
                    <a:pt x="3909" y="1282"/>
                  </a:lnTo>
                  <a:lnTo>
                    <a:pt x="3910" y="1282"/>
                  </a:lnTo>
                  <a:lnTo>
                    <a:pt x="3910" y="1282"/>
                  </a:lnTo>
                  <a:lnTo>
                    <a:pt x="3910" y="1282"/>
                  </a:lnTo>
                  <a:lnTo>
                    <a:pt x="3911" y="1282"/>
                  </a:lnTo>
                  <a:lnTo>
                    <a:pt x="3911" y="1282"/>
                  </a:lnTo>
                  <a:lnTo>
                    <a:pt x="3911" y="1282"/>
                  </a:lnTo>
                  <a:lnTo>
                    <a:pt x="3911" y="1282"/>
                  </a:lnTo>
                  <a:lnTo>
                    <a:pt x="3912" y="1282"/>
                  </a:lnTo>
                  <a:lnTo>
                    <a:pt x="3912" y="1282"/>
                  </a:lnTo>
                  <a:lnTo>
                    <a:pt x="3912" y="1282"/>
                  </a:lnTo>
                  <a:lnTo>
                    <a:pt x="3913" y="1282"/>
                  </a:lnTo>
                  <a:lnTo>
                    <a:pt x="3913" y="1282"/>
                  </a:lnTo>
                  <a:lnTo>
                    <a:pt x="3913" y="1282"/>
                  </a:lnTo>
                  <a:lnTo>
                    <a:pt x="3914" y="1282"/>
                  </a:lnTo>
                  <a:lnTo>
                    <a:pt x="3914" y="1282"/>
                  </a:lnTo>
                  <a:lnTo>
                    <a:pt x="3914" y="1282"/>
                  </a:lnTo>
                  <a:lnTo>
                    <a:pt x="3915" y="1282"/>
                  </a:lnTo>
                  <a:lnTo>
                    <a:pt x="3915" y="1282"/>
                  </a:lnTo>
                  <a:lnTo>
                    <a:pt x="3915" y="1282"/>
                  </a:lnTo>
                  <a:lnTo>
                    <a:pt x="3916" y="1282"/>
                  </a:lnTo>
                  <a:lnTo>
                    <a:pt x="3916" y="1282"/>
                  </a:lnTo>
                  <a:lnTo>
                    <a:pt x="3916" y="1282"/>
                  </a:lnTo>
                  <a:lnTo>
                    <a:pt x="3916" y="1282"/>
                  </a:lnTo>
                  <a:lnTo>
                    <a:pt x="3917" y="1282"/>
                  </a:lnTo>
                  <a:lnTo>
                    <a:pt x="3917" y="1282"/>
                  </a:lnTo>
                  <a:lnTo>
                    <a:pt x="3917" y="1282"/>
                  </a:lnTo>
                  <a:lnTo>
                    <a:pt x="3918" y="1282"/>
                  </a:lnTo>
                  <a:lnTo>
                    <a:pt x="3918" y="1282"/>
                  </a:lnTo>
                  <a:lnTo>
                    <a:pt x="3918" y="1282"/>
                  </a:lnTo>
                  <a:lnTo>
                    <a:pt x="3919" y="1282"/>
                  </a:lnTo>
                  <a:lnTo>
                    <a:pt x="3919" y="1282"/>
                  </a:lnTo>
                  <a:lnTo>
                    <a:pt x="3919" y="1282"/>
                  </a:lnTo>
                  <a:lnTo>
                    <a:pt x="3920" y="1282"/>
                  </a:lnTo>
                  <a:lnTo>
                    <a:pt x="3920" y="1282"/>
                  </a:lnTo>
                  <a:lnTo>
                    <a:pt x="3920" y="1282"/>
                  </a:lnTo>
                  <a:lnTo>
                    <a:pt x="3920" y="1282"/>
                  </a:lnTo>
                  <a:lnTo>
                    <a:pt x="3921" y="1282"/>
                  </a:lnTo>
                  <a:lnTo>
                    <a:pt x="3921" y="1282"/>
                  </a:lnTo>
                  <a:lnTo>
                    <a:pt x="3921" y="1282"/>
                  </a:lnTo>
                  <a:lnTo>
                    <a:pt x="3922" y="1282"/>
                  </a:lnTo>
                  <a:lnTo>
                    <a:pt x="3922" y="1282"/>
                  </a:lnTo>
                  <a:lnTo>
                    <a:pt x="3922" y="1282"/>
                  </a:lnTo>
                  <a:lnTo>
                    <a:pt x="3923" y="1282"/>
                  </a:lnTo>
                  <a:lnTo>
                    <a:pt x="3923" y="1282"/>
                  </a:lnTo>
                  <a:lnTo>
                    <a:pt x="3923" y="1282"/>
                  </a:lnTo>
                  <a:lnTo>
                    <a:pt x="3924" y="1282"/>
                  </a:lnTo>
                  <a:lnTo>
                    <a:pt x="3924" y="1282"/>
                  </a:lnTo>
                  <a:lnTo>
                    <a:pt x="3924" y="1282"/>
                  </a:lnTo>
                  <a:lnTo>
                    <a:pt x="3925" y="1282"/>
                  </a:lnTo>
                  <a:lnTo>
                    <a:pt x="3925" y="1282"/>
                  </a:lnTo>
                  <a:lnTo>
                    <a:pt x="3925" y="1282"/>
                  </a:lnTo>
                  <a:lnTo>
                    <a:pt x="3925" y="1282"/>
                  </a:lnTo>
                  <a:lnTo>
                    <a:pt x="3926" y="1282"/>
                  </a:lnTo>
                  <a:lnTo>
                    <a:pt x="3926" y="1282"/>
                  </a:lnTo>
                  <a:lnTo>
                    <a:pt x="3926" y="1282"/>
                  </a:lnTo>
                  <a:lnTo>
                    <a:pt x="3927" y="1282"/>
                  </a:lnTo>
                  <a:lnTo>
                    <a:pt x="3927" y="1282"/>
                  </a:lnTo>
                  <a:lnTo>
                    <a:pt x="3927" y="1282"/>
                  </a:lnTo>
                  <a:lnTo>
                    <a:pt x="3928" y="1282"/>
                  </a:lnTo>
                  <a:lnTo>
                    <a:pt x="3928" y="1282"/>
                  </a:lnTo>
                  <a:lnTo>
                    <a:pt x="3928" y="1282"/>
                  </a:lnTo>
                  <a:lnTo>
                    <a:pt x="3928" y="1282"/>
                  </a:lnTo>
                  <a:lnTo>
                    <a:pt x="3929" y="1282"/>
                  </a:lnTo>
                  <a:lnTo>
                    <a:pt x="3929" y="1282"/>
                  </a:lnTo>
                  <a:lnTo>
                    <a:pt x="3930" y="1282"/>
                  </a:lnTo>
                  <a:lnTo>
                    <a:pt x="3930" y="1282"/>
                  </a:lnTo>
                  <a:lnTo>
                    <a:pt x="3930" y="1282"/>
                  </a:lnTo>
                  <a:lnTo>
                    <a:pt x="3930" y="1282"/>
                  </a:lnTo>
                  <a:lnTo>
                    <a:pt x="3931" y="1282"/>
                  </a:lnTo>
                  <a:lnTo>
                    <a:pt x="3931" y="1282"/>
                  </a:lnTo>
                  <a:lnTo>
                    <a:pt x="3931" y="1282"/>
                  </a:lnTo>
                  <a:lnTo>
                    <a:pt x="3932" y="1282"/>
                  </a:lnTo>
                  <a:lnTo>
                    <a:pt x="3932" y="1282"/>
                  </a:lnTo>
                  <a:lnTo>
                    <a:pt x="3932" y="1282"/>
                  </a:lnTo>
                  <a:lnTo>
                    <a:pt x="3933" y="1282"/>
                  </a:lnTo>
                  <a:lnTo>
                    <a:pt x="3933" y="1282"/>
                  </a:lnTo>
                  <a:lnTo>
                    <a:pt x="3933" y="1282"/>
                  </a:lnTo>
                  <a:lnTo>
                    <a:pt x="3934" y="1282"/>
                  </a:lnTo>
                  <a:lnTo>
                    <a:pt x="3934" y="1282"/>
                  </a:lnTo>
                  <a:lnTo>
                    <a:pt x="3934" y="1282"/>
                  </a:lnTo>
                  <a:lnTo>
                    <a:pt x="3934" y="1282"/>
                  </a:lnTo>
                  <a:lnTo>
                    <a:pt x="3935" y="1282"/>
                  </a:lnTo>
                  <a:lnTo>
                    <a:pt x="3935" y="1282"/>
                  </a:lnTo>
                  <a:lnTo>
                    <a:pt x="3935" y="1282"/>
                  </a:lnTo>
                  <a:lnTo>
                    <a:pt x="3936" y="1282"/>
                  </a:lnTo>
                  <a:lnTo>
                    <a:pt x="3936" y="1282"/>
                  </a:lnTo>
                  <a:lnTo>
                    <a:pt x="3936" y="1282"/>
                  </a:lnTo>
                  <a:lnTo>
                    <a:pt x="3937" y="1282"/>
                  </a:lnTo>
                  <a:lnTo>
                    <a:pt x="3937" y="1282"/>
                  </a:lnTo>
                  <a:lnTo>
                    <a:pt x="3937" y="1282"/>
                  </a:lnTo>
                  <a:lnTo>
                    <a:pt x="3938" y="1282"/>
                  </a:lnTo>
                  <a:lnTo>
                    <a:pt x="3938" y="1282"/>
                  </a:lnTo>
                  <a:lnTo>
                    <a:pt x="3938" y="1282"/>
                  </a:lnTo>
                  <a:lnTo>
                    <a:pt x="3939" y="1282"/>
                  </a:lnTo>
                  <a:lnTo>
                    <a:pt x="3939" y="1282"/>
                  </a:lnTo>
                  <a:lnTo>
                    <a:pt x="3939" y="1282"/>
                  </a:lnTo>
                  <a:lnTo>
                    <a:pt x="3939" y="1282"/>
                  </a:lnTo>
                  <a:lnTo>
                    <a:pt x="3940" y="1282"/>
                  </a:lnTo>
                  <a:lnTo>
                    <a:pt x="3940" y="1282"/>
                  </a:lnTo>
                  <a:lnTo>
                    <a:pt x="3940" y="1282"/>
                  </a:lnTo>
                  <a:lnTo>
                    <a:pt x="3941" y="1282"/>
                  </a:lnTo>
                  <a:lnTo>
                    <a:pt x="3941" y="1282"/>
                  </a:lnTo>
                  <a:lnTo>
                    <a:pt x="3941" y="1282"/>
                  </a:lnTo>
                  <a:lnTo>
                    <a:pt x="3942" y="1282"/>
                  </a:lnTo>
                  <a:lnTo>
                    <a:pt x="3942" y="1282"/>
                  </a:lnTo>
                  <a:lnTo>
                    <a:pt x="3942" y="1282"/>
                  </a:lnTo>
                  <a:lnTo>
                    <a:pt x="3943" y="1282"/>
                  </a:lnTo>
                  <a:lnTo>
                    <a:pt x="3943" y="1282"/>
                  </a:lnTo>
                  <a:lnTo>
                    <a:pt x="3943" y="1282"/>
                  </a:lnTo>
                  <a:lnTo>
                    <a:pt x="3944" y="1282"/>
                  </a:lnTo>
                  <a:lnTo>
                    <a:pt x="3944" y="1282"/>
                  </a:lnTo>
                  <a:lnTo>
                    <a:pt x="3944" y="1282"/>
                  </a:lnTo>
                  <a:lnTo>
                    <a:pt x="3944" y="1282"/>
                  </a:lnTo>
                  <a:lnTo>
                    <a:pt x="3945" y="1282"/>
                  </a:lnTo>
                  <a:lnTo>
                    <a:pt x="3945" y="1282"/>
                  </a:lnTo>
                  <a:lnTo>
                    <a:pt x="3945" y="1282"/>
                  </a:lnTo>
                  <a:lnTo>
                    <a:pt x="3946" y="1282"/>
                  </a:lnTo>
                  <a:lnTo>
                    <a:pt x="3946" y="1282"/>
                  </a:lnTo>
                  <a:lnTo>
                    <a:pt x="3946" y="1282"/>
                  </a:lnTo>
                  <a:lnTo>
                    <a:pt x="3947" y="1282"/>
                  </a:lnTo>
                  <a:lnTo>
                    <a:pt x="3947" y="1282"/>
                  </a:lnTo>
                  <a:lnTo>
                    <a:pt x="3947" y="1282"/>
                  </a:lnTo>
                  <a:lnTo>
                    <a:pt x="3948" y="1282"/>
                  </a:lnTo>
                  <a:lnTo>
                    <a:pt x="3948" y="1282"/>
                  </a:lnTo>
                  <a:lnTo>
                    <a:pt x="3948" y="1282"/>
                  </a:lnTo>
                  <a:lnTo>
                    <a:pt x="3948" y="1282"/>
                  </a:lnTo>
                  <a:lnTo>
                    <a:pt x="3949" y="1282"/>
                  </a:lnTo>
                  <a:lnTo>
                    <a:pt x="3949" y="1282"/>
                  </a:lnTo>
                  <a:lnTo>
                    <a:pt x="3949" y="1282"/>
                  </a:lnTo>
                  <a:lnTo>
                    <a:pt x="3950" y="1282"/>
                  </a:lnTo>
                  <a:lnTo>
                    <a:pt x="3950" y="1282"/>
                  </a:lnTo>
                  <a:lnTo>
                    <a:pt x="3950" y="1282"/>
                  </a:lnTo>
                  <a:lnTo>
                    <a:pt x="3951" y="1282"/>
                  </a:lnTo>
                  <a:lnTo>
                    <a:pt x="3951" y="1282"/>
                  </a:lnTo>
                  <a:lnTo>
                    <a:pt x="3951" y="1282"/>
                  </a:lnTo>
                  <a:lnTo>
                    <a:pt x="3952" y="1282"/>
                  </a:lnTo>
                  <a:lnTo>
                    <a:pt x="3952" y="1282"/>
                  </a:lnTo>
                  <a:lnTo>
                    <a:pt x="3952" y="1282"/>
                  </a:lnTo>
                  <a:lnTo>
                    <a:pt x="3953" y="1282"/>
                  </a:lnTo>
                  <a:lnTo>
                    <a:pt x="3953" y="1282"/>
                  </a:lnTo>
                  <a:lnTo>
                    <a:pt x="3953" y="1282"/>
                  </a:lnTo>
                  <a:lnTo>
                    <a:pt x="3953" y="1282"/>
                  </a:lnTo>
                  <a:lnTo>
                    <a:pt x="3954" y="1282"/>
                  </a:lnTo>
                  <a:lnTo>
                    <a:pt x="3954" y="1282"/>
                  </a:lnTo>
                  <a:lnTo>
                    <a:pt x="3954" y="1282"/>
                  </a:lnTo>
                  <a:lnTo>
                    <a:pt x="3955" y="1282"/>
                  </a:lnTo>
                  <a:lnTo>
                    <a:pt x="3955" y="1282"/>
                  </a:lnTo>
                  <a:lnTo>
                    <a:pt x="3955" y="1282"/>
                  </a:lnTo>
                  <a:lnTo>
                    <a:pt x="3956" y="1282"/>
                  </a:lnTo>
                  <a:lnTo>
                    <a:pt x="3956" y="1282"/>
                  </a:lnTo>
                  <a:lnTo>
                    <a:pt x="3956" y="1282"/>
                  </a:lnTo>
                  <a:lnTo>
                    <a:pt x="3957" y="1282"/>
                  </a:lnTo>
                  <a:lnTo>
                    <a:pt x="3957" y="1282"/>
                  </a:lnTo>
                  <a:lnTo>
                    <a:pt x="3957" y="1282"/>
                  </a:lnTo>
                  <a:lnTo>
                    <a:pt x="3958" y="1282"/>
                  </a:lnTo>
                  <a:lnTo>
                    <a:pt x="3958" y="1282"/>
                  </a:lnTo>
                  <a:lnTo>
                    <a:pt x="3958" y="1282"/>
                  </a:lnTo>
                  <a:lnTo>
                    <a:pt x="3958" y="1282"/>
                  </a:lnTo>
                  <a:lnTo>
                    <a:pt x="3959" y="1282"/>
                  </a:lnTo>
                  <a:lnTo>
                    <a:pt x="3959" y="1282"/>
                  </a:lnTo>
                  <a:lnTo>
                    <a:pt x="3959" y="1282"/>
                  </a:lnTo>
                  <a:lnTo>
                    <a:pt x="3960" y="1282"/>
                  </a:lnTo>
                  <a:lnTo>
                    <a:pt x="3960" y="1282"/>
                  </a:lnTo>
                  <a:lnTo>
                    <a:pt x="3960" y="1282"/>
                  </a:lnTo>
                  <a:lnTo>
                    <a:pt x="3961" y="1282"/>
                  </a:lnTo>
                  <a:lnTo>
                    <a:pt x="3961" y="1282"/>
                  </a:lnTo>
                  <a:lnTo>
                    <a:pt x="3961" y="1282"/>
                  </a:lnTo>
                  <a:lnTo>
                    <a:pt x="3962" y="1282"/>
                  </a:lnTo>
                  <a:lnTo>
                    <a:pt x="3962" y="1282"/>
                  </a:lnTo>
                  <a:lnTo>
                    <a:pt x="3962" y="1282"/>
                  </a:lnTo>
                  <a:lnTo>
                    <a:pt x="3962" y="1282"/>
                  </a:lnTo>
                  <a:lnTo>
                    <a:pt x="3963" y="1282"/>
                  </a:lnTo>
                  <a:lnTo>
                    <a:pt x="3963" y="1282"/>
                  </a:lnTo>
                  <a:lnTo>
                    <a:pt x="3963" y="1282"/>
                  </a:lnTo>
                  <a:lnTo>
                    <a:pt x="3964" y="1282"/>
                  </a:lnTo>
                  <a:lnTo>
                    <a:pt x="3964" y="1282"/>
                  </a:lnTo>
                  <a:lnTo>
                    <a:pt x="3964" y="1282"/>
                  </a:lnTo>
                  <a:lnTo>
                    <a:pt x="3965" y="1282"/>
                  </a:lnTo>
                  <a:lnTo>
                    <a:pt x="3965" y="1282"/>
                  </a:lnTo>
                  <a:lnTo>
                    <a:pt x="3965" y="1282"/>
                  </a:lnTo>
                  <a:lnTo>
                    <a:pt x="3966" y="1282"/>
                  </a:lnTo>
                  <a:lnTo>
                    <a:pt x="3966" y="1282"/>
                  </a:lnTo>
                  <a:lnTo>
                    <a:pt x="3966" y="1282"/>
                  </a:lnTo>
                  <a:lnTo>
                    <a:pt x="3967" y="1282"/>
                  </a:lnTo>
                  <a:lnTo>
                    <a:pt x="3967" y="1282"/>
                  </a:lnTo>
                  <a:lnTo>
                    <a:pt x="3967" y="1282"/>
                  </a:lnTo>
                  <a:lnTo>
                    <a:pt x="3967" y="1282"/>
                  </a:lnTo>
                  <a:lnTo>
                    <a:pt x="3968" y="1282"/>
                  </a:lnTo>
                  <a:lnTo>
                    <a:pt x="3968" y="1282"/>
                  </a:lnTo>
                  <a:lnTo>
                    <a:pt x="3968" y="1282"/>
                  </a:lnTo>
                  <a:lnTo>
                    <a:pt x="3969" y="1282"/>
                  </a:lnTo>
                  <a:lnTo>
                    <a:pt x="3969" y="1282"/>
                  </a:lnTo>
                  <a:lnTo>
                    <a:pt x="3969" y="1282"/>
                  </a:lnTo>
                  <a:lnTo>
                    <a:pt x="3970" y="1282"/>
                  </a:lnTo>
                  <a:lnTo>
                    <a:pt x="3970" y="1282"/>
                  </a:lnTo>
                  <a:lnTo>
                    <a:pt x="3970" y="1282"/>
                  </a:lnTo>
                  <a:lnTo>
                    <a:pt x="3971" y="1282"/>
                  </a:lnTo>
                  <a:lnTo>
                    <a:pt x="3971" y="1282"/>
                  </a:lnTo>
                  <a:lnTo>
                    <a:pt x="3971" y="1282"/>
                  </a:lnTo>
                  <a:lnTo>
                    <a:pt x="3972" y="1282"/>
                  </a:lnTo>
                  <a:lnTo>
                    <a:pt x="3972" y="1282"/>
                  </a:lnTo>
                  <a:lnTo>
                    <a:pt x="3972" y="1282"/>
                  </a:lnTo>
                  <a:lnTo>
                    <a:pt x="3972" y="1282"/>
                  </a:lnTo>
                  <a:lnTo>
                    <a:pt x="3973" y="1282"/>
                  </a:lnTo>
                  <a:lnTo>
                    <a:pt x="3973" y="1282"/>
                  </a:lnTo>
                  <a:lnTo>
                    <a:pt x="3973" y="1282"/>
                  </a:lnTo>
                  <a:lnTo>
                    <a:pt x="3974" y="1282"/>
                  </a:lnTo>
                  <a:lnTo>
                    <a:pt x="3974" y="1282"/>
                  </a:lnTo>
                  <a:lnTo>
                    <a:pt x="3974" y="1282"/>
                  </a:lnTo>
                  <a:lnTo>
                    <a:pt x="3975" y="1282"/>
                  </a:lnTo>
                  <a:lnTo>
                    <a:pt x="3975" y="1282"/>
                  </a:lnTo>
                  <a:lnTo>
                    <a:pt x="3975" y="1282"/>
                  </a:lnTo>
                  <a:lnTo>
                    <a:pt x="3976" y="1282"/>
                  </a:lnTo>
                  <a:lnTo>
                    <a:pt x="3976" y="1282"/>
                  </a:lnTo>
                  <a:lnTo>
                    <a:pt x="3976" y="1282"/>
                  </a:lnTo>
                  <a:lnTo>
                    <a:pt x="3976" y="1282"/>
                  </a:lnTo>
                  <a:lnTo>
                    <a:pt x="3977" y="1282"/>
                  </a:lnTo>
                  <a:lnTo>
                    <a:pt x="3977" y="1282"/>
                  </a:lnTo>
                  <a:lnTo>
                    <a:pt x="3977" y="1282"/>
                  </a:lnTo>
                  <a:lnTo>
                    <a:pt x="3978" y="1282"/>
                  </a:lnTo>
                  <a:lnTo>
                    <a:pt x="3978" y="1282"/>
                  </a:lnTo>
                  <a:lnTo>
                    <a:pt x="3978" y="1282"/>
                  </a:lnTo>
                  <a:lnTo>
                    <a:pt x="3979" y="1282"/>
                  </a:lnTo>
                  <a:lnTo>
                    <a:pt x="3979" y="1282"/>
                  </a:lnTo>
                  <a:lnTo>
                    <a:pt x="3979" y="1282"/>
                  </a:lnTo>
                  <a:lnTo>
                    <a:pt x="3979" y="1282"/>
                  </a:lnTo>
                  <a:lnTo>
                    <a:pt x="3980" y="1282"/>
                  </a:lnTo>
                  <a:lnTo>
                    <a:pt x="3980" y="1282"/>
                  </a:lnTo>
                  <a:lnTo>
                    <a:pt x="3981" y="1282"/>
                  </a:lnTo>
                  <a:lnTo>
                    <a:pt x="3981" y="1282"/>
                  </a:lnTo>
                  <a:lnTo>
                    <a:pt x="3981" y="1282"/>
                  </a:lnTo>
                  <a:lnTo>
                    <a:pt x="3981" y="1282"/>
                  </a:lnTo>
                  <a:lnTo>
                    <a:pt x="3982" y="1282"/>
                  </a:lnTo>
                  <a:lnTo>
                    <a:pt x="3982" y="1282"/>
                  </a:lnTo>
                  <a:lnTo>
                    <a:pt x="3982" y="1282"/>
                  </a:lnTo>
                  <a:lnTo>
                    <a:pt x="3983" y="1282"/>
                  </a:lnTo>
                  <a:lnTo>
                    <a:pt x="3983" y="1282"/>
                  </a:lnTo>
                  <a:lnTo>
                    <a:pt x="3983" y="1282"/>
                  </a:lnTo>
                  <a:lnTo>
                    <a:pt x="3984" y="1282"/>
                  </a:lnTo>
                  <a:lnTo>
                    <a:pt x="3984" y="1282"/>
                  </a:lnTo>
                  <a:lnTo>
                    <a:pt x="3984" y="1282"/>
                  </a:lnTo>
                  <a:lnTo>
                    <a:pt x="3985" y="1282"/>
                  </a:lnTo>
                  <a:lnTo>
                    <a:pt x="3985" y="1282"/>
                  </a:lnTo>
                  <a:lnTo>
                    <a:pt x="3985" y="1282"/>
                  </a:lnTo>
                  <a:lnTo>
                    <a:pt x="3986" y="1282"/>
                  </a:lnTo>
                  <a:lnTo>
                    <a:pt x="3986" y="1282"/>
                  </a:lnTo>
                  <a:lnTo>
                    <a:pt x="3986" y="1282"/>
                  </a:lnTo>
                  <a:lnTo>
                    <a:pt x="3986" y="1282"/>
                  </a:lnTo>
                  <a:lnTo>
                    <a:pt x="3987" y="1282"/>
                  </a:lnTo>
                  <a:lnTo>
                    <a:pt x="3987" y="1282"/>
                  </a:lnTo>
                  <a:lnTo>
                    <a:pt x="3987" y="1282"/>
                  </a:lnTo>
                  <a:lnTo>
                    <a:pt x="3988" y="1282"/>
                  </a:lnTo>
                  <a:lnTo>
                    <a:pt x="3988" y="1282"/>
                  </a:lnTo>
                  <a:lnTo>
                    <a:pt x="3988" y="1282"/>
                  </a:lnTo>
                  <a:lnTo>
                    <a:pt x="3989" y="1282"/>
                  </a:lnTo>
                  <a:lnTo>
                    <a:pt x="3989" y="1282"/>
                  </a:lnTo>
                  <a:lnTo>
                    <a:pt x="3989" y="1282"/>
                  </a:lnTo>
                  <a:lnTo>
                    <a:pt x="3990" y="1282"/>
                  </a:lnTo>
                  <a:lnTo>
                    <a:pt x="3990" y="1282"/>
                  </a:lnTo>
                  <a:lnTo>
                    <a:pt x="3990" y="1282"/>
                  </a:lnTo>
                  <a:lnTo>
                    <a:pt x="3990" y="1282"/>
                  </a:lnTo>
                  <a:lnTo>
                    <a:pt x="3991" y="1282"/>
                  </a:lnTo>
                  <a:lnTo>
                    <a:pt x="3991" y="1282"/>
                  </a:lnTo>
                  <a:lnTo>
                    <a:pt x="3991" y="1282"/>
                  </a:lnTo>
                  <a:lnTo>
                    <a:pt x="3992" y="1282"/>
                  </a:lnTo>
                  <a:lnTo>
                    <a:pt x="3992" y="1282"/>
                  </a:lnTo>
                  <a:lnTo>
                    <a:pt x="3992" y="1282"/>
                  </a:lnTo>
                  <a:lnTo>
                    <a:pt x="3993" y="1282"/>
                  </a:lnTo>
                  <a:lnTo>
                    <a:pt x="3993" y="1282"/>
                  </a:lnTo>
                  <a:lnTo>
                    <a:pt x="3993" y="1282"/>
                  </a:lnTo>
                  <a:lnTo>
                    <a:pt x="3994" y="1282"/>
                  </a:lnTo>
                  <a:lnTo>
                    <a:pt x="3994" y="1282"/>
                  </a:lnTo>
                  <a:lnTo>
                    <a:pt x="3994" y="1282"/>
                  </a:lnTo>
                  <a:lnTo>
                    <a:pt x="3995" y="1282"/>
                  </a:lnTo>
                  <a:lnTo>
                    <a:pt x="3995" y="1282"/>
                  </a:lnTo>
                  <a:lnTo>
                    <a:pt x="3995" y="1282"/>
                  </a:lnTo>
                  <a:lnTo>
                    <a:pt x="3995" y="1282"/>
                  </a:lnTo>
                  <a:lnTo>
                    <a:pt x="3996" y="1282"/>
                  </a:lnTo>
                  <a:lnTo>
                    <a:pt x="3996" y="1282"/>
                  </a:lnTo>
                  <a:lnTo>
                    <a:pt x="3996" y="1282"/>
                  </a:lnTo>
                  <a:lnTo>
                    <a:pt x="3997" y="1282"/>
                  </a:lnTo>
                  <a:lnTo>
                    <a:pt x="3997" y="1282"/>
                  </a:lnTo>
                  <a:lnTo>
                    <a:pt x="3997" y="1282"/>
                  </a:lnTo>
                  <a:lnTo>
                    <a:pt x="3998" y="1282"/>
                  </a:lnTo>
                  <a:lnTo>
                    <a:pt x="3998" y="1282"/>
                  </a:lnTo>
                  <a:lnTo>
                    <a:pt x="3998" y="1282"/>
                  </a:lnTo>
                  <a:lnTo>
                    <a:pt x="3999" y="1282"/>
                  </a:lnTo>
                  <a:lnTo>
                    <a:pt x="3999" y="1282"/>
                  </a:lnTo>
                  <a:lnTo>
                    <a:pt x="3999" y="1282"/>
                  </a:lnTo>
                  <a:lnTo>
                    <a:pt x="4000" y="1282"/>
                  </a:lnTo>
                  <a:lnTo>
                    <a:pt x="4000" y="1282"/>
                  </a:lnTo>
                  <a:lnTo>
                    <a:pt x="4000" y="1282"/>
                  </a:lnTo>
                  <a:lnTo>
                    <a:pt x="4000" y="1282"/>
                  </a:lnTo>
                  <a:lnTo>
                    <a:pt x="4001" y="1282"/>
                  </a:lnTo>
                  <a:lnTo>
                    <a:pt x="4001" y="1282"/>
                  </a:lnTo>
                  <a:lnTo>
                    <a:pt x="4001" y="1282"/>
                  </a:lnTo>
                  <a:lnTo>
                    <a:pt x="4002" y="1282"/>
                  </a:lnTo>
                  <a:lnTo>
                    <a:pt x="4002" y="1282"/>
                  </a:lnTo>
                  <a:lnTo>
                    <a:pt x="4002" y="1282"/>
                  </a:lnTo>
                  <a:lnTo>
                    <a:pt x="4003" y="1282"/>
                  </a:lnTo>
                  <a:lnTo>
                    <a:pt x="4003" y="1282"/>
                  </a:lnTo>
                  <a:lnTo>
                    <a:pt x="4003" y="1282"/>
                  </a:lnTo>
                  <a:lnTo>
                    <a:pt x="4004" y="1282"/>
                  </a:lnTo>
                  <a:lnTo>
                    <a:pt x="4004" y="1282"/>
                  </a:lnTo>
                  <a:lnTo>
                    <a:pt x="4004" y="1282"/>
                  </a:lnTo>
                  <a:lnTo>
                    <a:pt x="4004" y="1282"/>
                  </a:lnTo>
                  <a:lnTo>
                    <a:pt x="4005" y="1282"/>
                  </a:lnTo>
                  <a:lnTo>
                    <a:pt x="4005" y="1282"/>
                  </a:lnTo>
                  <a:lnTo>
                    <a:pt x="4005" y="1282"/>
                  </a:lnTo>
                  <a:lnTo>
                    <a:pt x="4006" y="1282"/>
                  </a:lnTo>
                  <a:lnTo>
                    <a:pt x="4006" y="1282"/>
                  </a:lnTo>
                  <a:lnTo>
                    <a:pt x="4006" y="1282"/>
                  </a:lnTo>
                  <a:lnTo>
                    <a:pt x="4007" y="1282"/>
                  </a:lnTo>
                  <a:lnTo>
                    <a:pt x="4007" y="1282"/>
                  </a:lnTo>
                  <a:lnTo>
                    <a:pt x="4007" y="1282"/>
                  </a:lnTo>
                  <a:lnTo>
                    <a:pt x="4008" y="1282"/>
                  </a:lnTo>
                  <a:lnTo>
                    <a:pt x="4008" y="1282"/>
                  </a:lnTo>
                  <a:lnTo>
                    <a:pt x="4008" y="1282"/>
                  </a:lnTo>
                  <a:lnTo>
                    <a:pt x="4009" y="1282"/>
                  </a:lnTo>
                  <a:lnTo>
                    <a:pt x="4009" y="1282"/>
                  </a:lnTo>
                  <a:lnTo>
                    <a:pt x="4009" y="1282"/>
                  </a:lnTo>
                  <a:lnTo>
                    <a:pt x="4009" y="1282"/>
                  </a:lnTo>
                  <a:lnTo>
                    <a:pt x="4010" y="1282"/>
                  </a:lnTo>
                  <a:lnTo>
                    <a:pt x="4010" y="1282"/>
                  </a:lnTo>
                  <a:lnTo>
                    <a:pt x="4010" y="1282"/>
                  </a:lnTo>
                  <a:lnTo>
                    <a:pt x="4011" y="1282"/>
                  </a:lnTo>
                  <a:lnTo>
                    <a:pt x="4011" y="1282"/>
                  </a:lnTo>
                  <a:lnTo>
                    <a:pt x="4011" y="1282"/>
                  </a:lnTo>
                  <a:lnTo>
                    <a:pt x="4012" y="1282"/>
                  </a:lnTo>
                  <a:lnTo>
                    <a:pt x="4012" y="1282"/>
                  </a:lnTo>
                  <a:lnTo>
                    <a:pt x="4012" y="1282"/>
                  </a:lnTo>
                  <a:lnTo>
                    <a:pt x="4013" y="1282"/>
                  </a:lnTo>
                  <a:lnTo>
                    <a:pt x="4013" y="1282"/>
                  </a:lnTo>
                  <a:lnTo>
                    <a:pt x="4013" y="1282"/>
                  </a:lnTo>
                  <a:lnTo>
                    <a:pt x="4014" y="1282"/>
                  </a:lnTo>
                  <a:lnTo>
                    <a:pt x="4014" y="1282"/>
                  </a:lnTo>
                  <a:lnTo>
                    <a:pt x="4014" y="1282"/>
                  </a:lnTo>
                  <a:lnTo>
                    <a:pt x="4014" y="1282"/>
                  </a:lnTo>
                  <a:lnTo>
                    <a:pt x="4015" y="1282"/>
                  </a:lnTo>
                  <a:lnTo>
                    <a:pt x="4015" y="1282"/>
                  </a:lnTo>
                  <a:lnTo>
                    <a:pt x="4015" y="1282"/>
                  </a:lnTo>
                  <a:lnTo>
                    <a:pt x="4016" y="1282"/>
                  </a:lnTo>
                  <a:lnTo>
                    <a:pt x="4016" y="1282"/>
                  </a:lnTo>
                  <a:lnTo>
                    <a:pt x="4016" y="1282"/>
                  </a:lnTo>
                  <a:lnTo>
                    <a:pt x="4017" y="1282"/>
                  </a:lnTo>
                  <a:lnTo>
                    <a:pt x="4017" y="1282"/>
                  </a:lnTo>
                  <a:lnTo>
                    <a:pt x="4017" y="1282"/>
                  </a:lnTo>
                  <a:lnTo>
                    <a:pt x="4018" y="1282"/>
                  </a:lnTo>
                  <a:lnTo>
                    <a:pt x="4018" y="1282"/>
                  </a:lnTo>
                  <a:lnTo>
                    <a:pt x="4018" y="1282"/>
                  </a:lnTo>
                  <a:lnTo>
                    <a:pt x="4018" y="1282"/>
                  </a:lnTo>
                  <a:lnTo>
                    <a:pt x="4019" y="1282"/>
                  </a:lnTo>
                  <a:lnTo>
                    <a:pt x="4019" y="1282"/>
                  </a:lnTo>
                  <a:lnTo>
                    <a:pt x="4019" y="1282"/>
                  </a:lnTo>
                  <a:lnTo>
                    <a:pt x="4020" y="1282"/>
                  </a:lnTo>
                  <a:lnTo>
                    <a:pt x="4020" y="1282"/>
                  </a:lnTo>
                  <a:lnTo>
                    <a:pt x="4020" y="1282"/>
                  </a:lnTo>
                  <a:lnTo>
                    <a:pt x="4021" y="1282"/>
                  </a:lnTo>
                  <a:lnTo>
                    <a:pt x="4021" y="1282"/>
                  </a:lnTo>
                  <a:lnTo>
                    <a:pt x="4021" y="1282"/>
                  </a:lnTo>
                  <a:lnTo>
                    <a:pt x="4022" y="1282"/>
                  </a:lnTo>
                  <a:lnTo>
                    <a:pt x="4022" y="1282"/>
                  </a:lnTo>
                  <a:lnTo>
                    <a:pt x="4022" y="1282"/>
                  </a:lnTo>
                  <a:lnTo>
                    <a:pt x="4023" y="1282"/>
                  </a:lnTo>
                  <a:lnTo>
                    <a:pt x="4023" y="1282"/>
                  </a:lnTo>
                  <a:lnTo>
                    <a:pt x="4023" y="1282"/>
                  </a:lnTo>
                  <a:lnTo>
                    <a:pt x="4023" y="1282"/>
                  </a:lnTo>
                  <a:lnTo>
                    <a:pt x="4024" y="1282"/>
                  </a:lnTo>
                  <a:lnTo>
                    <a:pt x="4024" y="1282"/>
                  </a:lnTo>
                  <a:lnTo>
                    <a:pt x="4024" y="1282"/>
                  </a:lnTo>
                  <a:lnTo>
                    <a:pt x="4025" y="1282"/>
                  </a:lnTo>
                  <a:lnTo>
                    <a:pt x="4025" y="1282"/>
                  </a:lnTo>
                  <a:lnTo>
                    <a:pt x="4025" y="1282"/>
                  </a:lnTo>
                  <a:lnTo>
                    <a:pt x="4026" y="1282"/>
                  </a:lnTo>
                  <a:lnTo>
                    <a:pt x="4026" y="1282"/>
                  </a:lnTo>
                  <a:lnTo>
                    <a:pt x="4026" y="1282"/>
                  </a:lnTo>
                  <a:lnTo>
                    <a:pt x="4027" y="1282"/>
                  </a:lnTo>
                  <a:lnTo>
                    <a:pt x="4027" y="1282"/>
                  </a:lnTo>
                  <a:lnTo>
                    <a:pt x="4027" y="1282"/>
                  </a:lnTo>
                  <a:lnTo>
                    <a:pt x="4027" y="1282"/>
                  </a:lnTo>
                  <a:lnTo>
                    <a:pt x="4028" y="1282"/>
                  </a:lnTo>
                  <a:lnTo>
                    <a:pt x="4028" y="1282"/>
                  </a:lnTo>
                  <a:lnTo>
                    <a:pt x="4028" y="1282"/>
                  </a:lnTo>
                  <a:lnTo>
                    <a:pt x="4029" y="1282"/>
                  </a:lnTo>
                  <a:lnTo>
                    <a:pt x="4029" y="1282"/>
                  </a:lnTo>
                  <a:lnTo>
                    <a:pt x="4029" y="1282"/>
                  </a:lnTo>
                  <a:lnTo>
                    <a:pt x="4030" y="1282"/>
                  </a:lnTo>
                  <a:lnTo>
                    <a:pt x="4030" y="1282"/>
                  </a:lnTo>
                  <a:lnTo>
                    <a:pt x="4030" y="1282"/>
                  </a:lnTo>
                  <a:lnTo>
                    <a:pt x="4030" y="1282"/>
                  </a:lnTo>
                  <a:lnTo>
                    <a:pt x="4031" y="1282"/>
                  </a:lnTo>
                  <a:lnTo>
                    <a:pt x="4031" y="1282"/>
                  </a:lnTo>
                  <a:lnTo>
                    <a:pt x="4032" y="1282"/>
                  </a:lnTo>
                  <a:lnTo>
                    <a:pt x="4032" y="1282"/>
                  </a:lnTo>
                  <a:lnTo>
                    <a:pt x="4032" y="1282"/>
                  </a:lnTo>
                  <a:lnTo>
                    <a:pt x="4032" y="1282"/>
                  </a:lnTo>
                  <a:lnTo>
                    <a:pt x="4033" y="1282"/>
                  </a:lnTo>
                  <a:lnTo>
                    <a:pt x="4033" y="1282"/>
                  </a:lnTo>
                  <a:lnTo>
                    <a:pt x="4033" y="1282"/>
                  </a:lnTo>
                  <a:lnTo>
                    <a:pt x="4034" y="1282"/>
                  </a:lnTo>
                  <a:lnTo>
                    <a:pt x="4034" y="1282"/>
                  </a:lnTo>
                  <a:lnTo>
                    <a:pt x="4034" y="1282"/>
                  </a:lnTo>
                  <a:lnTo>
                    <a:pt x="4035" y="1282"/>
                  </a:lnTo>
                  <a:lnTo>
                    <a:pt x="4035" y="1282"/>
                  </a:lnTo>
                  <a:lnTo>
                    <a:pt x="4035" y="1282"/>
                  </a:lnTo>
                  <a:lnTo>
                    <a:pt x="4036" y="1282"/>
                  </a:lnTo>
                  <a:lnTo>
                    <a:pt x="4036" y="1282"/>
                  </a:lnTo>
                  <a:lnTo>
                    <a:pt x="4036" y="1282"/>
                  </a:lnTo>
                  <a:lnTo>
                    <a:pt x="4037" y="1282"/>
                  </a:lnTo>
                  <a:lnTo>
                    <a:pt x="4037" y="1282"/>
                  </a:lnTo>
                  <a:lnTo>
                    <a:pt x="4037" y="1282"/>
                  </a:lnTo>
                  <a:lnTo>
                    <a:pt x="4037" y="1282"/>
                  </a:lnTo>
                  <a:lnTo>
                    <a:pt x="4038" y="1282"/>
                  </a:lnTo>
                  <a:lnTo>
                    <a:pt x="4038" y="1282"/>
                  </a:lnTo>
                  <a:lnTo>
                    <a:pt x="4038" y="1282"/>
                  </a:lnTo>
                  <a:lnTo>
                    <a:pt x="4039" y="1282"/>
                  </a:lnTo>
                  <a:lnTo>
                    <a:pt x="4039" y="1282"/>
                  </a:lnTo>
                  <a:lnTo>
                    <a:pt x="4039" y="1282"/>
                  </a:lnTo>
                  <a:lnTo>
                    <a:pt x="4040" y="1282"/>
                  </a:lnTo>
                  <a:lnTo>
                    <a:pt x="4040" y="1282"/>
                  </a:lnTo>
                  <a:lnTo>
                    <a:pt x="4040" y="1282"/>
                  </a:lnTo>
                  <a:lnTo>
                    <a:pt x="4041" y="1282"/>
                  </a:lnTo>
                  <a:lnTo>
                    <a:pt x="4041" y="1282"/>
                  </a:lnTo>
                  <a:lnTo>
                    <a:pt x="4041" y="1282"/>
                  </a:lnTo>
                  <a:lnTo>
                    <a:pt x="4041" y="1282"/>
                  </a:lnTo>
                  <a:lnTo>
                    <a:pt x="4042" y="1282"/>
                  </a:lnTo>
                  <a:lnTo>
                    <a:pt x="4042" y="1282"/>
                  </a:lnTo>
                  <a:lnTo>
                    <a:pt x="4042" y="1282"/>
                  </a:lnTo>
                  <a:lnTo>
                    <a:pt x="4043" y="1282"/>
                  </a:lnTo>
                  <a:lnTo>
                    <a:pt x="4043" y="1282"/>
                  </a:lnTo>
                  <a:lnTo>
                    <a:pt x="4043" y="1282"/>
                  </a:lnTo>
                  <a:lnTo>
                    <a:pt x="4044" y="1282"/>
                  </a:lnTo>
                  <a:lnTo>
                    <a:pt x="4044" y="1282"/>
                  </a:lnTo>
                  <a:lnTo>
                    <a:pt x="4044" y="1282"/>
                  </a:lnTo>
                  <a:lnTo>
                    <a:pt x="4045" y="1282"/>
                  </a:lnTo>
                  <a:lnTo>
                    <a:pt x="4045" y="1282"/>
                  </a:lnTo>
                  <a:lnTo>
                    <a:pt x="4045" y="1282"/>
                  </a:lnTo>
                  <a:lnTo>
                    <a:pt x="4046" y="1282"/>
                  </a:lnTo>
                  <a:lnTo>
                    <a:pt x="4046" y="1282"/>
                  </a:lnTo>
                  <a:lnTo>
                    <a:pt x="4046" y="1282"/>
                  </a:lnTo>
                  <a:lnTo>
                    <a:pt x="4046" y="1282"/>
                  </a:lnTo>
                  <a:lnTo>
                    <a:pt x="4047" y="1282"/>
                  </a:lnTo>
                  <a:lnTo>
                    <a:pt x="4047" y="1282"/>
                  </a:lnTo>
                  <a:lnTo>
                    <a:pt x="4047" y="1282"/>
                  </a:lnTo>
                  <a:lnTo>
                    <a:pt x="4048" y="1282"/>
                  </a:lnTo>
                  <a:lnTo>
                    <a:pt x="4048" y="1282"/>
                  </a:lnTo>
                  <a:lnTo>
                    <a:pt x="4048" y="1282"/>
                  </a:lnTo>
                  <a:lnTo>
                    <a:pt x="4049" y="1282"/>
                  </a:lnTo>
                  <a:lnTo>
                    <a:pt x="4049" y="1282"/>
                  </a:lnTo>
                  <a:lnTo>
                    <a:pt x="4049" y="1282"/>
                  </a:lnTo>
                  <a:lnTo>
                    <a:pt x="4050" y="1282"/>
                  </a:lnTo>
                  <a:lnTo>
                    <a:pt x="4050" y="1282"/>
                  </a:lnTo>
                  <a:lnTo>
                    <a:pt x="4050" y="1282"/>
                  </a:lnTo>
                  <a:lnTo>
                    <a:pt x="4051" y="1282"/>
                  </a:lnTo>
                  <a:lnTo>
                    <a:pt x="4051" y="1282"/>
                  </a:lnTo>
                  <a:lnTo>
                    <a:pt x="4051" y="1282"/>
                  </a:lnTo>
                  <a:lnTo>
                    <a:pt x="4051" y="1282"/>
                  </a:lnTo>
                  <a:lnTo>
                    <a:pt x="4052" y="1282"/>
                  </a:lnTo>
                  <a:lnTo>
                    <a:pt x="4052" y="1282"/>
                  </a:lnTo>
                  <a:lnTo>
                    <a:pt x="4052" y="1282"/>
                  </a:lnTo>
                  <a:lnTo>
                    <a:pt x="4053" y="1282"/>
                  </a:lnTo>
                  <a:lnTo>
                    <a:pt x="4053" y="1282"/>
                  </a:lnTo>
                  <a:lnTo>
                    <a:pt x="4053" y="1282"/>
                  </a:lnTo>
                  <a:lnTo>
                    <a:pt x="4054" y="1282"/>
                  </a:lnTo>
                  <a:lnTo>
                    <a:pt x="4054" y="1282"/>
                  </a:lnTo>
                  <a:lnTo>
                    <a:pt x="4054" y="1282"/>
                  </a:lnTo>
                  <a:lnTo>
                    <a:pt x="4055" y="1282"/>
                  </a:lnTo>
                  <a:lnTo>
                    <a:pt x="4055" y="1282"/>
                  </a:lnTo>
                  <a:lnTo>
                    <a:pt x="4055" y="1282"/>
                  </a:lnTo>
                  <a:lnTo>
                    <a:pt x="4055" y="1282"/>
                  </a:lnTo>
                  <a:lnTo>
                    <a:pt x="4056" y="1282"/>
                  </a:lnTo>
                  <a:lnTo>
                    <a:pt x="4056" y="1282"/>
                  </a:lnTo>
                  <a:lnTo>
                    <a:pt x="4056" y="1282"/>
                  </a:lnTo>
                  <a:lnTo>
                    <a:pt x="4057" y="1282"/>
                  </a:lnTo>
                  <a:lnTo>
                    <a:pt x="4057" y="1282"/>
                  </a:lnTo>
                  <a:lnTo>
                    <a:pt x="4057" y="1282"/>
                  </a:lnTo>
                  <a:lnTo>
                    <a:pt x="4058" y="1282"/>
                  </a:lnTo>
                  <a:lnTo>
                    <a:pt x="4058" y="1282"/>
                  </a:lnTo>
                  <a:lnTo>
                    <a:pt x="4058" y="1282"/>
                  </a:lnTo>
                  <a:lnTo>
                    <a:pt x="4059" y="1282"/>
                  </a:lnTo>
                  <a:lnTo>
                    <a:pt x="4059" y="1282"/>
                  </a:lnTo>
                  <a:lnTo>
                    <a:pt x="4059" y="1282"/>
                  </a:lnTo>
                  <a:lnTo>
                    <a:pt x="4060" y="1282"/>
                  </a:lnTo>
                  <a:lnTo>
                    <a:pt x="4060" y="1282"/>
                  </a:lnTo>
                  <a:lnTo>
                    <a:pt x="4060" y="1282"/>
                  </a:lnTo>
                  <a:lnTo>
                    <a:pt x="4060" y="1282"/>
                  </a:lnTo>
                  <a:lnTo>
                    <a:pt x="4061" y="1282"/>
                  </a:lnTo>
                  <a:lnTo>
                    <a:pt x="4061" y="1282"/>
                  </a:lnTo>
                  <a:lnTo>
                    <a:pt x="4061" y="1282"/>
                  </a:lnTo>
                  <a:lnTo>
                    <a:pt x="4062" y="1282"/>
                  </a:lnTo>
                  <a:lnTo>
                    <a:pt x="4062" y="1282"/>
                  </a:lnTo>
                  <a:lnTo>
                    <a:pt x="4062" y="1282"/>
                  </a:lnTo>
                  <a:lnTo>
                    <a:pt x="4063" y="1282"/>
                  </a:lnTo>
                  <a:lnTo>
                    <a:pt x="4063" y="1282"/>
                  </a:lnTo>
                  <a:lnTo>
                    <a:pt x="4063" y="1282"/>
                  </a:lnTo>
                  <a:lnTo>
                    <a:pt x="4064" y="1282"/>
                  </a:lnTo>
                  <a:lnTo>
                    <a:pt x="4064" y="1282"/>
                  </a:lnTo>
                  <a:lnTo>
                    <a:pt x="4064" y="1282"/>
                  </a:lnTo>
                  <a:lnTo>
                    <a:pt x="4065" y="1282"/>
                  </a:lnTo>
                  <a:lnTo>
                    <a:pt x="4065" y="1282"/>
                  </a:lnTo>
                  <a:lnTo>
                    <a:pt x="4065" y="1282"/>
                  </a:lnTo>
                  <a:lnTo>
                    <a:pt x="4065" y="1282"/>
                  </a:lnTo>
                  <a:lnTo>
                    <a:pt x="4066" y="1282"/>
                  </a:lnTo>
                  <a:lnTo>
                    <a:pt x="4066" y="1282"/>
                  </a:lnTo>
                  <a:lnTo>
                    <a:pt x="4066" y="1282"/>
                  </a:lnTo>
                  <a:lnTo>
                    <a:pt x="4067" y="1282"/>
                  </a:lnTo>
                  <a:lnTo>
                    <a:pt x="4067" y="1282"/>
                  </a:lnTo>
                  <a:lnTo>
                    <a:pt x="4067" y="1282"/>
                  </a:lnTo>
                  <a:lnTo>
                    <a:pt x="4068" y="1282"/>
                  </a:lnTo>
                  <a:lnTo>
                    <a:pt x="4068" y="1282"/>
                  </a:lnTo>
                  <a:lnTo>
                    <a:pt x="4068" y="1282"/>
                  </a:lnTo>
                  <a:lnTo>
                    <a:pt x="4069" y="1282"/>
                  </a:lnTo>
                  <a:lnTo>
                    <a:pt x="4069" y="1282"/>
                  </a:lnTo>
                  <a:lnTo>
                    <a:pt x="4069" y="1282"/>
                  </a:lnTo>
                  <a:lnTo>
                    <a:pt x="4069" y="1282"/>
                  </a:lnTo>
                  <a:lnTo>
                    <a:pt x="4070" y="1282"/>
                  </a:lnTo>
                  <a:lnTo>
                    <a:pt x="4070" y="1282"/>
                  </a:lnTo>
                  <a:lnTo>
                    <a:pt x="4070" y="1282"/>
                  </a:lnTo>
                  <a:lnTo>
                    <a:pt x="4071" y="1282"/>
                  </a:lnTo>
                  <a:lnTo>
                    <a:pt x="4071" y="1282"/>
                  </a:lnTo>
                  <a:lnTo>
                    <a:pt x="4071" y="1282"/>
                  </a:lnTo>
                  <a:lnTo>
                    <a:pt x="4072" y="1282"/>
                  </a:lnTo>
                  <a:lnTo>
                    <a:pt x="4072" y="1282"/>
                  </a:lnTo>
                  <a:lnTo>
                    <a:pt x="4072" y="1282"/>
                  </a:lnTo>
                  <a:lnTo>
                    <a:pt x="4073" y="1282"/>
                  </a:lnTo>
                  <a:lnTo>
                    <a:pt x="4073" y="1282"/>
                  </a:lnTo>
                  <a:lnTo>
                    <a:pt x="4073" y="1282"/>
                  </a:lnTo>
                  <a:lnTo>
                    <a:pt x="4074" y="1282"/>
                  </a:lnTo>
                  <a:lnTo>
                    <a:pt x="4074" y="1282"/>
                  </a:lnTo>
                  <a:lnTo>
                    <a:pt x="4074" y="1282"/>
                  </a:lnTo>
                  <a:lnTo>
                    <a:pt x="4074" y="1282"/>
                  </a:lnTo>
                  <a:lnTo>
                    <a:pt x="4075" y="1282"/>
                  </a:lnTo>
                  <a:lnTo>
                    <a:pt x="4075" y="1282"/>
                  </a:lnTo>
                  <a:lnTo>
                    <a:pt x="4075" y="1282"/>
                  </a:lnTo>
                  <a:lnTo>
                    <a:pt x="4076" y="1282"/>
                  </a:lnTo>
                  <a:lnTo>
                    <a:pt x="4076" y="1282"/>
                  </a:lnTo>
                  <a:lnTo>
                    <a:pt x="4076" y="1282"/>
                  </a:lnTo>
                  <a:lnTo>
                    <a:pt x="4077" y="1282"/>
                  </a:lnTo>
                  <a:lnTo>
                    <a:pt x="4077" y="1282"/>
                  </a:lnTo>
                  <a:lnTo>
                    <a:pt x="4077" y="1282"/>
                  </a:lnTo>
                  <a:lnTo>
                    <a:pt x="4078" y="1282"/>
                  </a:lnTo>
                  <a:lnTo>
                    <a:pt x="4078" y="1282"/>
                  </a:lnTo>
                  <a:lnTo>
                    <a:pt x="4078" y="1282"/>
                  </a:lnTo>
                  <a:lnTo>
                    <a:pt x="4079" y="1282"/>
                  </a:lnTo>
                  <a:lnTo>
                    <a:pt x="4079" y="1282"/>
                  </a:lnTo>
                  <a:lnTo>
                    <a:pt x="4079" y="1282"/>
                  </a:lnTo>
                  <a:lnTo>
                    <a:pt x="4079" y="1282"/>
                  </a:lnTo>
                  <a:lnTo>
                    <a:pt x="4080" y="1282"/>
                  </a:lnTo>
                  <a:lnTo>
                    <a:pt x="4080" y="1282"/>
                  </a:lnTo>
                  <a:lnTo>
                    <a:pt x="4080" y="1282"/>
                  </a:lnTo>
                  <a:lnTo>
                    <a:pt x="4081" y="1282"/>
                  </a:lnTo>
                  <a:lnTo>
                    <a:pt x="4081" y="1282"/>
                  </a:lnTo>
                  <a:lnTo>
                    <a:pt x="4081" y="1282"/>
                  </a:lnTo>
                  <a:lnTo>
                    <a:pt x="4081" y="1282"/>
                  </a:lnTo>
                  <a:lnTo>
                    <a:pt x="4082" y="1282"/>
                  </a:lnTo>
                  <a:lnTo>
                    <a:pt x="4082" y="1282"/>
                  </a:lnTo>
                  <a:lnTo>
                    <a:pt x="4083" y="1282"/>
                  </a:lnTo>
                  <a:lnTo>
                    <a:pt x="4083" y="1282"/>
                  </a:lnTo>
                  <a:lnTo>
                    <a:pt x="4083" y="1282"/>
                  </a:lnTo>
                  <a:lnTo>
                    <a:pt x="4083" y="1282"/>
                  </a:lnTo>
                  <a:lnTo>
                    <a:pt x="4084" y="1282"/>
                  </a:lnTo>
                  <a:lnTo>
                    <a:pt x="4084" y="1282"/>
                  </a:lnTo>
                  <a:lnTo>
                    <a:pt x="4084" y="1282"/>
                  </a:lnTo>
                  <a:lnTo>
                    <a:pt x="4085" y="1282"/>
                  </a:lnTo>
                  <a:lnTo>
                    <a:pt x="4085" y="1282"/>
                  </a:lnTo>
                  <a:lnTo>
                    <a:pt x="4085" y="1282"/>
                  </a:lnTo>
                  <a:lnTo>
                    <a:pt x="4086" y="1282"/>
                  </a:lnTo>
                  <a:lnTo>
                    <a:pt x="4086" y="1282"/>
                  </a:lnTo>
                  <a:lnTo>
                    <a:pt x="4086" y="1282"/>
                  </a:lnTo>
                  <a:lnTo>
                    <a:pt x="4087" y="1282"/>
                  </a:lnTo>
                  <a:lnTo>
                    <a:pt x="4087" y="1282"/>
                  </a:lnTo>
                  <a:lnTo>
                    <a:pt x="4087" y="1282"/>
                  </a:lnTo>
                  <a:lnTo>
                    <a:pt x="4088" y="1282"/>
                  </a:lnTo>
                  <a:lnTo>
                    <a:pt x="4088" y="1282"/>
                  </a:lnTo>
                  <a:lnTo>
                    <a:pt x="4088" y="1282"/>
                  </a:lnTo>
                  <a:lnTo>
                    <a:pt x="4088" y="1282"/>
                  </a:lnTo>
                  <a:lnTo>
                    <a:pt x="4089" y="1282"/>
                  </a:lnTo>
                  <a:lnTo>
                    <a:pt x="4089" y="1282"/>
                  </a:lnTo>
                  <a:lnTo>
                    <a:pt x="4089" y="1282"/>
                  </a:lnTo>
                  <a:lnTo>
                    <a:pt x="4090" y="1282"/>
                  </a:lnTo>
                  <a:lnTo>
                    <a:pt x="4090" y="1282"/>
                  </a:lnTo>
                  <a:lnTo>
                    <a:pt x="4090" y="1282"/>
                  </a:lnTo>
                  <a:lnTo>
                    <a:pt x="4091" y="1282"/>
                  </a:lnTo>
                  <a:lnTo>
                    <a:pt x="4091" y="1282"/>
                  </a:lnTo>
                  <a:lnTo>
                    <a:pt x="4091" y="1282"/>
                  </a:lnTo>
                  <a:lnTo>
                    <a:pt x="4092" y="1282"/>
                  </a:lnTo>
                  <a:lnTo>
                    <a:pt x="4092" y="1282"/>
                  </a:lnTo>
                  <a:lnTo>
                    <a:pt x="4092" y="1282"/>
                  </a:lnTo>
                  <a:lnTo>
                    <a:pt x="4093" y="1282"/>
                  </a:lnTo>
                  <a:lnTo>
                    <a:pt x="4093" y="1282"/>
                  </a:lnTo>
                  <a:lnTo>
                    <a:pt x="4093" y="1282"/>
                  </a:lnTo>
                  <a:lnTo>
                    <a:pt x="4093" y="1282"/>
                  </a:lnTo>
                  <a:lnTo>
                    <a:pt x="4094" y="1282"/>
                  </a:lnTo>
                  <a:lnTo>
                    <a:pt x="4094" y="1282"/>
                  </a:lnTo>
                  <a:lnTo>
                    <a:pt x="4094" y="1282"/>
                  </a:lnTo>
                  <a:lnTo>
                    <a:pt x="4095" y="1282"/>
                  </a:lnTo>
                  <a:lnTo>
                    <a:pt x="4095" y="1282"/>
                  </a:lnTo>
                  <a:lnTo>
                    <a:pt x="4095" y="1282"/>
                  </a:lnTo>
                  <a:lnTo>
                    <a:pt x="4096" y="1282"/>
                  </a:lnTo>
                  <a:lnTo>
                    <a:pt x="4096" y="1282"/>
                  </a:lnTo>
                  <a:lnTo>
                    <a:pt x="4096" y="1282"/>
                  </a:lnTo>
                  <a:lnTo>
                    <a:pt x="4097" y="1282"/>
                  </a:lnTo>
                  <a:lnTo>
                    <a:pt x="4097" y="1282"/>
                  </a:lnTo>
                  <a:lnTo>
                    <a:pt x="4097" y="1282"/>
                  </a:lnTo>
                  <a:lnTo>
                    <a:pt x="4097" y="1282"/>
                  </a:lnTo>
                  <a:lnTo>
                    <a:pt x="4098" y="1282"/>
                  </a:lnTo>
                  <a:lnTo>
                    <a:pt x="4098" y="1282"/>
                  </a:lnTo>
                  <a:lnTo>
                    <a:pt x="4098" y="1282"/>
                  </a:lnTo>
                  <a:lnTo>
                    <a:pt x="4099" y="1282"/>
                  </a:lnTo>
                  <a:lnTo>
                    <a:pt x="4099" y="1282"/>
                  </a:lnTo>
                  <a:lnTo>
                    <a:pt x="4099" y="1282"/>
                  </a:lnTo>
                  <a:lnTo>
                    <a:pt x="4100" y="1282"/>
                  </a:lnTo>
                  <a:lnTo>
                    <a:pt x="4100" y="1282"/>
                  </a:lnTo>
                  <a:lnTo>
                    <a:pt x="4100" y="1282"/>
                  </a:lnTo>
                  <a:lnTo>
                    <a:pt x="4101" y="1282"/>
                  </a:lnTo>
                  <a:lnTo>
                    <a:pt x="4101" y="1282"/>
                  </a:lnTo>
                  <a:lnTo>
                    <a:pt x="4101" y="1282"/>
                  </a:lnTo>
                  <a:lnTo>
                    <a:pt x="4102" y="1282"/>
                  </a:lnTo>
                  <a:lnTo>
                    <a:pt x="4102" y="1282"/>
                  </a:lnTo>
                  <a:lnTo>
                    <a:pt x="4102" y="1282"/>
                  </a:lnTo>
                  <a:lnTo>
                    <a:pt x="4102" y="1282"/>
                  </a:lnTo>
                  <a:lnTo>
                    <a:pt x="4103" y="1282"/>
                  </a:lnTo>
                  <a:lnTo>
                    <a:pt x="4103" y="1282"/>
                  </a:lnTo>
                  <a:lnTo>
                    <a:pt x="4103" y="1282"/>
                  </a:lnTo>
                  <a:lnTo>
                    <a:pt x="4104" y="1282"/>
                  </a:lnTo>
                  <a:lnTo>
                    <a:pt x="4104" y="1282"/>
                  </a:lnTo>
                  <a:lnTo>
                    <a:pt x="4104" y="1282"/>
                  </a:lnTo>
                  <a:lnTo>
                    <a:pt x="4105" y="1282"/>
                  </a:lnTo>
                  <a:lnTo>
                    <a:pt x="4105" y="1282"/>
                  </a:lnTo>
                  <a:lnTo>
                    <a:pt x="4105" y="1282"/>
                  </a:lnTo>
                  <a:lnTo>
                    <a:pt x="4106" y="1282"/>
                  </a:lnTo>
                  <a:lnTo>
                    <a:pt x="4106" y="1282"/>
                  </a:lnTo>
                  <a:lnTo>
                    <a:pt x="4106" y="1282"/>
                  </a:lnTo>
                  <a:lnTo>
                    <a:pt x="4107" y="1282"/>
                  </a:lnTo>
                  <a:lnTo>
                    <a:pt x="4107" y="1282"/>
                  </a:lnTo>
                  <a:lnTo>
                    <a:pt x="4107" y="1282"/>
                  </a:lnTo>
                  <a:lnTo>
                    <a:pt x="4107" y="1282"/>
                  </a:lnTo>
                  <a:lnTo>
                    <a:pt x="4108" y="1282"/>
                  </a:lnTo>
                  <a:lnTo>
                    <a:pt x="4108" y="1282"/>
                  </a:lnTo>
                  <a:lnTo>
                    <a:pt x="4108" y="1282"/>
                  </a:lnTo>
                  <a:lnTo>
                    <a:pt x="4109" y="1282"/>
                  </a:lnTo>
                  <a:lnTo>
                    <a:pt x="4109" y="1282"/>
                  </a:lnTo>
                  <a:lnTo>
                    <a:pt x="4109" y="1282"/>
                  </a:lnTo>
                  <a:lnTo>
                    <a:pt x="4110" y="1282"/>
                  </a:lnTo>
                  <a:lnTo>
                    <a:pt x="4110" y="1282"/>
                  </a:lnTo>
                  <a:lnTo>
                    <a:pt x="4110" y="1282"/>
                  </a:lnTo>
                  <a:lnTo>
                    <a:pt x="4111" y="1282"/>
                  </a:lnTo>
                  <a:lnTo>
                    <a:pt x="4111" y="1282"/>
                  </a:lnTo>
                  <a:lnTo>
                    <a:pt x="4111" y="1282"/>
                  </a:lnTo>
                  <a:lnTo>
                    <a:pt x="4111" y="1282"/>
                  </a:lnTo>
                  <a:lnTo>
                    <a:pt x="4112" y="1282"/>
                  </a:lnTo>
                  <a:lnTo>
                    <a:pt x="4112" y="1282"/>
                  </a:lnTo>
                  <a:lnTo>
                    <a:pt x="4112" y="1282"/>
                  </a:lnTo>
                  <a:lnTo>
                    <a:pt x="4113" y="1282"/>
                  </a:lnTo>
                  <a:lnTo>
                    <a:pt x="4113" y="1282"/>
                  </a:lnTo>
                  <a:lnTo>
                    <a:pt x="4113" y="1282"/>
                  </a:lnTo>
                  <a:lnTo>
                    <a:pt x="4114" y="1282"/>
                  </a:lnTo>
                  <a:lnTo>
                    <a:pt x="4114" y="1282"/>
                  </a:lnTo>
                  <a:lnTo>
                    <a:pt x="4114" y="1282"/>
                  </a:lnTo>
                  <a:lnTo>
                    <a:pt x="4115" y="1282"/>
                  </a:lnTo>
                  <a:lnTo>
                    <a:pt x="4115" y="1282"/>
                  </a:lnTo>
                  <a:lnTo>
                    <a:pt x="4115" y="1282"/>
                  </a:lnTo>
                  <a:lnTo>
                    <a:pt x="4116" y="1282"/>
                  </a:lnTo>
                  <a:lnTo>
                    <a:pt x="4116" y="1282"/>
                  </a:lnTo>
                  <a:lnTo>
                    <a:pt x="4116" y="1282"/>
                  </a:lnTo>
                  <a:lnTo>
                    <a:pt x="4116" y="1282"/>
                  </a:lnTo>
                  <a:lnTo>
                    <a:pt x="4117" y="1282"/>
                  </a:lnTo>
                  <a:lnTo>
                    <a:pt x="4117" y="1282"/>
                  </a:lnTo>
                  <a:lnTo>
                    <a:pt x="4117" y="1282"/>
                  </a:lnTo>
                  <a:lnTo>
                    <a:pt x="4118" y="1282"/>
                  </a:lnTo>
                  <a:lnTo>
                    <a:pt x="4118" y="1282"/>
                  </a:lnTo>
                  <a:lnTo>
                    <a:pt x="4118" y="1282"/>
                  </a:lnTo>
                  <a:lnTo>
                    <a:pt x="4119" y="1282"/>
                  </a:lnTo>
                  <a:lnTo>
                    <a:pt x="4119" y="1282"/>
                  </a:lnTo>
                  <a:lnTo>
                    <a:pt x="4119" y="1282"/>
                  </a:lnTo>
                  <a:lnTo>
                    <a:pt x="4120" y="1282"/>
                  </a:lnTo>
                  <a:lnTo>
                    <a:pt x="4120" y="1282"/>
                  </a:lnTo>
                  <a:lnTo>
                    <a:pt x="4120" y="1282"/>
                  </a:lnTo>
                  <a:lnTo>
                    <a:pt x="4121" y="1282"/>
                  </a:lnTo>
                  <a:lnTo>
                    <a:pt x="4121" y="1282"/>
                  </a:lnTo>
                  <a:lnTo>
                    <a:pt x="4121" y="1282"/>
                  </a:lnTo>
                  <a:lnTo>
                    <a:pt x="4121" y="1282"/>
                  </a:lnTo>
                  <a:lnTo>
                    <a:pt x="4122" y="1282"/>
                  </a:lnTo>
                  <a:lnTo>
                    <a:pt x="4122" y="1282"/>
                  </a:lnTo>
                  <a:lnTo>
                    <a:pt x="4122" y="1282"/>
                  </a:lnTo>
                  <a:lnTo>
                    <a:pt x="4123" y="1282"/>
                  </a:lnTo>
                  <a:lnTo>
                    <a:pt x="4123" y="1282"/>
                  </a:lnTo>
                  <a:lnTo>
                    <a:pt x="4123" y="1282"/>
                  </a:lnTo>
                  <a:lnTo>
                    <a:pt x="4124" y="1282"/>
                  </a:lnTo>
                  <a:lnTo>
                    <a:pt x="4124" y="1282"/>
                  </a:lnTo>
                  <a:lnTo>
                    <a:pt x="4124" y="1282"/>
                  </a:lnTo>
                  <a:lnTo>
                    <a:pt x="4125" y="1282"/>
                  </a:lnTo>
                  <a:lnTo>
                    <a:pt x="4125" y="1282"/>
                  </a:lnTo>
                  <a:lnTo>
                    <a:pt x="4125" y="1282"/>
                  </a:lnTo>
                  <a:lnTo>
                    <a:pt x="4125" y="1282"/>
                  </a:lnTo>
                  <a:lnTo>
                    <a:pt x="4126" y="1282"/>
                  </a:lnTo>
                  <a:lnTo>
                    <a:pt x="4126" y="1282"/>
                  </a:lnTo>
                  <a:lnTo>
                    <a:pt x="4126" y="1282"/>
                  </a:lnTo>
                  <a:lnTo>
                    <a:pt x="4127" y="1282"/>
                  </a:lnTo>
                  <a:lnTo>
                    <a:pt x="4127" y="1282"/>
                  </a:lnTo>
                  <a:lnTo>
                    <a:pt x="4127" y="1282"/>
                  </a:lnTo>
                  <a:lnTo>
                    <a:pt x="4128" y="1282"/>
                  </a:lnTo>
                  <a:lnTo>
                    <a:pt x="4128" y="1282"/>
                  </a:lnTo>
                  <a:lnTo>
                    <a:pt x="4128" y="1282"/>
                  </a:lnTo>
                  <a:lnTo>
                    <a:pt x="4129" y="1282"/>
                  </a:lnTo>
                  <a:lnTo>
                    <a:pt x="4129" y="1282"/>
                  </a:lnTo>
                  <a:lnTo>
                    <a:pt x="4129" y="1282"/>
                  </a:lnTo>
                  <a:lnTo>
                    <a:pt x="4130" y="1282"/>
                  </a:lnTo>
                  <a:lnTo>
                    <a:pt x="4130" y="1282"/>
                  </a:lnTo>
                  <a:lnTo>
                    <a:pt x="4130" y="1282"/>
                  </a:lnTo>
                  <a:lnTo>
                    <a:pt x="4130" y="1282"/>
                  </a:lnTo>
                  <a:lnTo>
                    <a:pt x="4131" y="1282"/>
                  </a:lnTo>
                  <a:lnTo>
                    <a:pt x="4131" y="1282"/>
                  </a:lnTo>
                  <a:lnTo>
                    <a:pt x="4131" y="1282"/>
                  </a:lnTo>
                  <a:lnTo>
                    <a:pt x="4132" y="1282"/>
                  </a:lnTo>
                  <a:lnTo>
                    <a:pt x="4132" y="1282"/>
                  </a:lnTo>
                  <a:lnTo>
                    <a:pt x="4132" y="1282"/>
                  </a:lnTo>
                  <a:lnTo>
                    <a:pt x="4132" y="1282"/>
                  </a:lnTo>
                  <a:lnTo>
                    <a:pt x="4133" y="1282"/>
                  </a:lnTo>
                  <a:lnTo>
                    <a:pt x="4133" y="1282"/>
                  </a:lnTo>
                  <a:lnTo>
                    <a:pt x="4134" y="1282"/>
                  </a:lnTo>
                  <a:lnTo>
                    <a:pt x="4134" y="1282"/>
                  </a:lnTo>
                  <a:lnTo>
                    <a:pt x="4134" y="1282"/>
                  </a:lnTo>
                  <a:lnTo>
                    <a:pt x="4135" y="1282"/>
                  </a:lnTo>
                  <a:lnTo>
                    <a:pt x="4135" y="1282"/>
                  </a:lnTo>
                  <a:lnTo>
                    <a:pt x="4135" y="1282"/>
                  </a:lnTo>
                  <a:lnTo>
                    <a:pt x="4135" y="1282"/>
                  </a:lnTo>
                  <a:lnTo>
                    <a:pt x="4136" y="1282"/>
                  </a:lnTo>
                  <a:lnTo>
                    <a:pt x="4136" y="1282"/>
                  </a:lnTo>
                  <a:lnTo>
                    <a:pt x="4136" y="1282"/>
                  </a:lnTo>
                  <a:lnTo>
                    <a:pt x="4137" y="1282"/>
                  </a:lnTo>
                  <a:lnTo>
                    <a:pt x="4137" y="1282"/>
                  </a:lnTo>
                  <a:lnTo>
                    <a:pt x="4137" y="1282"/>
                  </a:lnTo>
                  <a:lnTo>
                    <a:pt x="4138" y="1282"/>
                  </a:lnTo>
                  <a:lnTo>
                    <a:pt x="4138" y="1282"/>
                  </a:lnTo>
                  <a:lnTo>
                    <a:pt x="4138" y="1282"/>
                  </a:lnTo>
                  <a:lnTo>
                    <a:pt x="4139" y="1282"/>
                  </a:lnTo>
                  <a:lnTo>
                    <a:pt x="4139" y="1282"/>
                  </a:lnTo>
                  <a:lnTo>
                    <a:pt x="4139" y="1282"/>
                  </a:lnTo>
                  <a:lnTo>
                    <a:pt x="4139" y="1282"/>
                  </a:lnTo>
                  <a:lnTo>
                    <a:pt x="4140" y="1282"/>
                  </a:lnTo>
                  <a:lnTo>
                    <a:pt x="4140" y="1282"/>
                  </a:lnTo>
                  <a:lnTo>
                    <a:pt x="4140" y="1282"/>
                  </a:lnTo>
                  <a:lnTo>
                    <a:pt x="4141" y="1282"/>
                  </a:lnTo>
                  <a:lnTo>
                    <a:pt x="4141" y="1282"/>
                  </a:lnTo>
                  <a:lnTo>
                    <a:pt x="4141" y="1282"/>
                  </a:lnTo>
                  <a:lnTo>
                    <a:pt x="4142" y="1282"/>
                  </a:lnTo>
                  <a:lnTo>
                    <a:pt x="4142" y="1282"/>
                  </a:lnTo>
                  <a:lnTo>
                    <a:pt x="4142" y="1282"/>
                  </a:lnTo>
                  <a:lnTo>
                    <a:pt x="4143" y="1282"/>
                  </a:lnTo>
                  <a:lnTo>
                    <a:pt x="4143" y="1282"/>
                  </a:lnTo>
                  <a:lnTo>
                    <a:pt x="4143" y="1282"/>
                  </a:lnTo>
                  <a:lnTo>
                    <a:pt x="4144" y="1282"/>
                  </a:lnTo>
                  <a:lnTo>
                    <a:pt x="4144" y="1282"/>
                  </a:lnTo>
                  <a:lnTo>
                    <a:pt x="4144" y="1282"/>
                  </a:lnTo>
                  <a:lnTo>
                    <a:pt x="4144" y="1282"/>
                  </a:lnTo>
                  <a:lnTo>
                    <a:pt x="4145" y="1282"/>
                  </a:lnTo>
                  <a:lnTo>
                    <a:pt x="4145" y="1282"/>
                  </a:lnTo>
                  <a:lnTo>
                    <a:pt x="4145" y="1282"/>
                  </a:lnTo>
                  <a:lnTo>
                    <a:pt x="4146" y="1282"/>
                  </a:lnTo>
                  <a:lnTo>
                    <a:pt x="4146" y="1282"/>
                  </a:lnTo>
                  <a:lnTo>
                    <a:pt x="4146" y="1282"/>
                  </a:lnTo>
                  <a:lnTo>
                    <a:pt x="4147" y="1282"/>
                  </a:lnTo>
                  <a:lnTo>
                    <a:pt x="4147" y="1282"/>
                  </a:lnTo>
                  <a:lnTo>
                    <a:pt x="4147" y="1282"/>
                  </a:lnTo>
                  <a:lnTo>
                    <a:pt x="4148" y="1282"/>
                  </a:lnTo>
                  <a:lnTo>
                    <a:pt x="4148" y="1282"/>
                  </a:lnTo>
                  <a:lnTo>
                    <a:pt x="4148" y="1282"/>
                  </a:lnTo>
                  <a:lnTo>
                    <a:pt x="4149" y="1282"/>
                  </a:lnTo>
                  <a:lnTo>
                    <a:pt x="4149" y="1282"/>
                  </a:lnTo>
                  <a:lnTo>
                    <a:pt x="4149" y="1282"/>
                  </a:lnTo>
                  <a:lnTo>
                    <a:pt x="4149" y="1282"/>
                  </a:lnTo>
                  <a:lnTo>
                    <a:pt x="4150" y="1282"/>
                  </a:lnTo>
                  <a:lnTo>
                    <a:pt x="4150" y="1282"/>
                  </a:lnTo>
                  <a:lnTo>
                    <a:pt x="4150" y="1282"/>
                  </a:lnTo>
                  <a:lnTo>
                    <a:pt x="4151" y="1282"/>
                  </a:lnTo>
                  <a:lnTo>
                    <a:pt x="4151" y="1282"/>
                  </a:lnTo>
                  <a:lnTo>
                    <a:pt x="4151" y="1282"/>
                  </a:lnTo>
                  <a:lnTo>
                    <a:pt x="4152" y="1282"/>
                  </a:lnTo>
                  <a:lnTo>
                    <a:pt x="4152" y="1282"/>
                  </a:lnTo>
                  <a:lnTo>
                    <a:pt x="4152" y="1282"/>
                  </a:lnTo>
                  <a:lnTo>
                    <a:pt x="4153" y="1282"/>
                  </a:lnTo>
                  <a:lnTo>
                    <a:pt x="4153" y="1282"/>
                  </a:lnTo>
                  <a:lnTo>
                    <a:pt x="4153" y="1282"/>
                  </a:lnTo>
                  <a:lnTo>
                    <a:pt x="4153" y="1282"/>
                  </a:lnTo>
                  <a:lnTo>
                    <a:pt x="4154" y="1282"/>
                  </a:lnTo>
                  <a:lnTo>
                    <a:pt x="4154" y="1282"/>
                  </a:lnTo>
                  <a:lnTo>
                    <a:pt x="4154" y="1282"/>
                  </a:lnTo>
                  <a:lnTo>
                    <a:pt x="4155" y="1282"/>
                  </a:lnTo>
                  <a:lnTo>
                    <a:pt x="4155" y="1282"/>
                  </a:lnTo>
                  <a:lnTo>
                    <a:pt x="4155" y="1282"/>
                  </a:lnTo>
                  <a:lnTo>
                    <a:pt x="4156" y="1282"/>
                  </a:lnTo>
                  <a:lnTo>
                    <a:pt x="4156" y="1282"/>
                  </a:lnTo>
                  <a:lnTo>
                    <a:pt x="4156" y="1282"/>
                  </a:lnTo>
                  <a:lnTo>
                    <a:pt x="4157" y="1282"/>
                  </a:lnTo>
                  <a:lnTo>
                    <a:pt x="4157" y="1282"/>
                  </a:lnTo>
                  <a:lnTo>
                    <a:pt x="4157" y="1282"/>
                  </a:lnTo>
                  <a:lnTo>
                    <a:pt x="4158" y="1282"/>
                  </a:lnTo>
                  <a:lnTo>
                    <a:pt x="4158" y="1282"/>
                  </a:lnTo>
                  <a:lnTo>
                    <a:pt x="4158" y="1282"/>
                  </a:lnTo>
                  <a:lnTo>
                    <a:pt x="4158" y="1282"/>
                  </a:lnTo>
                  <a:lnTo>
                    <a:pt x="4159" y="1282"/>
                  </a:lnTo>
                  <a:lnTo>
                    <a:pt x="4159" y="1282"/>
                  </a:lnTo>
                  <a:lnTo>
                    <a:pt x="4159" y="1282"/>
                  </a:lnTo>
                  <a:lnTo>
                    <a:pt x="4160" y="1282"/>
                  </a:lnTo>
                  <a:lnTo>
                    <a:pt x="4160" y="1282"/>
                  </a:lnTo>
                  <a:lnTo>
                    <a:pt x="4160" y="1282"/>
                  </a:lnTo>
                  <a:lnTo>
                    <a:pt x="4161" y="1282"/>
                  </a:lnTo>
                  <a:lnTo>
                    <a:pt x="4161" y="1282"/>
                  </a:lnTo>
                  <a:lnTo>
                    <a:pt x="4161" y="1282"/>
                  </a:lnTo>
                  <a:lnTo>
                    <a:pt x="4162" y="1282"/>
                  </a:lnTo>
                  <a:lnTo>
                    <a:pt x="4162" y="1282"/>
                  </a:lnTo>
                  <a:lnTo>
                    <a:pt x="4162" y="1282"/>
                  </a:lnTo>
                  <a:lnTo>
                    <a:pt x="4163" y="1282"/>
                  </a:lnTo>
                  <a:lnTo>
                    <a:pt x="4163" y="1282"/>
                  </a:lnTo>
                  <a:lnTo>
                    <a:pt x="4163" y="1282"/>
                  </a:lnTo>
                  <a:lnTo>
                    <a:pt x="4163" y="1282"/>
                  </a:lnTo>
                  <a:lnTo>
                    <a:pt x="4164" y="1282"/>
                  </a:lnTo>
                  <a:lnTo>
                    <a:pt x="4164" y="1282"/>
                  </a:lnTo>
                  <a:lnTo>
                    <a:pt x="4164" y="1282"/>
                  </a:lnTo>
                  <a:lnTo>
                    <a:pt x="4165" y="1282"/>
                  </a:lnTo>
                  <a:lnTo>
                    <a:pt x="4165" y="1282"/>
                  </a:lnTo>
                  <a:lnTo>
                    <a:pt x="4165" y="1282"/>
                  </a:lnTo>
                  <a:lnTo>
                    <a:pt x="4166" y="1282"/>
                  </a:lnTo>
                  <a:lnTo>
                    <a:pt x="4166" y="1282"/>
                  </a:lnTo>
                  <a:lnTo>
                    <a:pt x="4166" y="1282"/>
                  </a:lnTo>
                  <a:lnTo>
                    <a:pt x="4167" y="1282"/>
                  </a:lnTo>
                  <a:lnTo>
                    <a:pt x="4167" y="1282"/>
                  </a:lnTo>
                  <a:lnTo>
                    <a:pt x="4167" y="1282"/>
                  </a:lnTo>
                  <a:lnTo>
                    <a:pt x="4167" y="1282"/>
                  </a:lnTo>
                  <a:lnTo>
                    <a:pt x="4168" y="1282"/>
                  </a:lnTo>
                  <a:lnTo>
                    <a:pt x="4168" y="1282"/>
                  </a:lnTo>
                  <a:lnTo>
                    <a:pt x="4168" y="1282"/>
                  </a:lnTo>
                  <a:lnTo>
                    <a:pt x="4169" y="1282"/>
                  </a:lnTo>
                  <a:lnTo>
                    <a:pt x="4169" y="1282"/>
                  </a:lnTo>
                  <a:lnTo>
                    <a:pt x="4169" y="1282"/>
                  </a:lnTo>
                  <a:lnTo>
                    <a:pt x="4170" y="1282"/>
                  </a:lnTo>
                  <a:lnTo>
                    <a:pt x="4170" y="1282"/>
                  </a:lnTo>
                  <a:lnTo>
                    <a:pt x="4170" y="1282"/>
                  </a:lnTo>
                  <a:lnTo>
                    <a:pt x="4171" y="1282"/>
                  </a:lnTo>
                  <a:lnTo>
                    <a:pt x="4171" y="1282"/>
                  </a:lnTo>
                  <a:lnTo>
                    <a:pt x="4171" y="1282"/>
                  </a:lnTo>
                  <a:lnTo>
                    <a:pt x="4172" y="1282"/>
                  </a:lnTo>
                  <a:lnTo>
                    <a:pt x="4172" y="1282"/>
                  </a:lnTo>
                  <a:lnTo>
                    <a:pt x="4172" y="1282"/>
                  </a:lnTo>
                  <a:lnTo>
                    <a:pt x="4172" y="1282"/>
                  </a:lnTo>
                  <a:lnTo>
                    <a:pt x="4173" y="1282"/>
                  </a:lnTo>
                  <a:lnTo>
                    <a:pt x="4173" y="1282"/>
                  </a:lnTo>
                  <a:lnTo>
                    <a:pt x="4173" y="1282"/>
                  </a:lnTo>
                  <a:lnTo>
                    <a:pt x="4174" y="1282"/>
                  </a:lnTo>
                  <a:lnTo>
                    <a:pt x="4174" y="1282"/>
                  </a:lnTo>
                  <a:lnTo>
                    <a:pt x="4174" y="1282"/>
                  </a:lnTo>
                  <a:lnTo>
                    <a:pt x="4175" y="1282"/>
                  </a:lnTo>
                  <a:lnTo>
                    <a:pt x="4175" y="1282"/>
                  </a:lnTo>
                  <a:lnTo>
                    <a:pt x="4175" y="1282"/>
                  </a:lnTo>
                  <a:lnTo>
                    <a:pt x="4176" y="1282"/>
                  </a:lnTo>
                  <a:lnTo>
                    <a:pt x="4176" y="1282"/>
                  </a:lnTo>
                  <a:lnTo>
                    <a:pt x="4176" y="1282"/>
                  </a:lnTo>
                  <a:lnTo>
                    <a:pt x="4177" y="1282"/>
                  </a:lnTo>
                  <a:lnTo>
                    <a:pt x="4177" y="1282"/>
                  </a:lnTo>
                  <a:lnTo>
                    <a:pt x="4177" y="1282"/>
                  </a:lnTo>
                  <a:lnTo>
                    <a:pt x="4177" y="1282"/>
                  </a:lnTo>
                  <a:lnTo>
                    <a:pt x="4178" y="1282"/>
                  </a:lnTo>
                  <a:lnTo>
                    <a:pt x="4178" y="1282"/>
                  </a:lnTo>
                  <a:lnTo>
                    <a:pt x="4178" y="1282"/>
                  </a:lnTo>
                  <a:lnTo>
                    <a:pt x="4179" y="1282"/>
                  </a:lnTo>
                  <a:lnTo>
                    <a:pt x="4179" y="1282"/>
                  </a:lnTo>
                  <a:lnTo>
                    <a:pt x="4179" y="1282"/>
                  </a:lnTo>
                  <a:lnTo>
                    <a:pt x="4180" y="1282"/>
                  </a:lnTo>
                  <a:lnTo>
                    <a:pt x="4180" y="1282"/>
                  </a:lnTo>
                  <a:lnTo>
                    <a:pt x="4180" y="1282"/>
                  </a:lnTo>
                  <a:lnTo>
                    <a:pt x="4181" y="1282"/>
                  </a:lnTo>
                  <a:lnTo>
                    <a:pt x="4181" y="1282"/>
                  </a:lnTo>
                  <a:lnTo>
                    <a:pt x="4181" y="1282"/>
                  </a:lnTo>
                  <a:lnTo>
                    <a:pt x="4181" y="1282"/>
                  </a:lnTo>
                  <a:lnTo>
                    <a:pt x="4182" y="1282"/>
                  </a:lnTo>
                  <a:lnTo>
                    <a:pt x="4182" y="1282"/>
                  </a:lnTo>
                  <a:lnTo>
                    <a:pt x="4182" y="1282"/>
                  </a:lnTo>
                  <a:lnTo>
                    <a:pt x="4183" y="1282"/>
                  </a:lnTo>
                  <a:lnTo>
                    <a:pt x="4183" y="1282"/>
                  </a:lnTo>
                  <a:lnTo>
                    <a:pt x="4183" y="1282"/>
                  </a:lnTo>
                  <a:lnTo>
                    <a:pt x="4183" y="1282"/>
                  </a:lnTo>
                  <a:lnTo>
                    <a:pt x="4184" y="1282"/>
                  </a:lnTo>
                  <a:lnTo>
                    <a:pt x="4184" y="1282"/>
                  </a:lnTo>
                  <a:lnTo>
                    <a:pt x="4185" y="1282"/>
                  </a:lnTo>
                  <a:lnTo>
                    <a:pt x="4185" y="1282"/>
                  </a:lnTo>
                  <a:lnTo>
                    <a:pt x="4185" y="1282"/>
                  </a:lnTo>
                  <a:lnTo>
                    <a:pt x="4186" y="1282"/>
                  </a:lnTo>
                  <a:lnTo>
                    <a:pt x="4186" y="1282"/>
                  </a:lnTo>
                  <a:lnTo>
                    <a:pt x="4186" y="1282"/>
                  </a:lnTo>
                  <a:lnTo>
                    <a:pt x="4186" y="1282"/>
                  </a:lnTo>
                  <a:lnTo>
                    <a:pt x="4187" y="1282"/>
                  </a:lnTo>
                  <a:lnTo>
                    <a:pt x="4187" y="1282"/>
                  </a:lnTo>
                  <a:lnTo>
                    <a:pt x="4187" y="1282"/>
                  </a:lnTo>
                  <a:lnTo>
                    <a:pt x="4188" y="1282"/>
                  </a:lnTo>
                  <a:lnTo>
                    <a:pt x="4188" y="1282"/>
                  </a:lnTo>
                  <a:lnTo>
                    <a:pt x="4188" y="1282"/>
                  </a:lnTo>
                  <a:lnTo>
                    <a:pt x="4189" y="1282"/>
                  </a:lnTo>
                  <a:lnTo>
                    <a:pt x="4189" y="1282"/>
                  </a:lnTo>
                  <a:lnTo>
                    <a:pt x="4189" y="1282"/>
                  </a:lnTo>
                  <a:lnTo>
                    <a:pt x="4190" y="1282"/>
                  </a:lnTo>
                  <a:lnTo>
                    <a:pt x="4190" y="1282"/>
                  </a:lnTo>
                  <a:lnTo>
                    <a:pt x="4190" y="1282"/>
                  </a:lnTo>
                  <a:lnTo>
                    <a:pt x="4191" y="1282"/>
                  </a:lnTo>
                  <a:lnTo>
                    <a:pt x="4191" y="1282"/>
                  </a:lnTo>
                  <a:lnTo>
                    <a:pt x="4191" y="1282"/>
                  </a:lnTo>
                  <a:lnTo>
                    <a:pt x="4191" y="1282"/>
                  </a:lnTo>
                  <a:lnTo>
                    <a:pt x="4192" y="1282"/>
                  </a:lnTo>
                  <a:lnTo>
                    <a:pt x="4192" y="1282"/>
                  </a:lnTo>
                  <a:lnTo>
                    <a:pt x="4192" y="1282"/>
                  </a:lnTo>
                  <a:lnTo>
                    <a:pt x="4193" y="1282"/>
                  </a:lnTo>
                  <a:lnTo>
                    <a:pt x="4193" y="1282"/>
                  </a:lnTo>
                  <a:lnTo>
                    <a:pt x="4193" y="1282"/>
                  </a:lnTo>
                  <a:lnTo>
                    <a:pt x="4194" y="1282"/>
                  </a:lnTo>
                  <a:lnTo>
                    <a:pt x="4194" y="1282"/>
                  </a:lnTo>
                  <a:lnTo>
                    <a:pt x="4194" y="1282"/>
                  </a:lnTo>
                  <a:lnTo>
                    <a:pt x="4195" y="1282"/>
                  </a:lnTo>
                  <a:lnTo>
                    <a:pt x="4195" y="1282"/>
                  </a:lnTo>
                  <a:lnTo>
                    <a:pt x="4195" y="1282"/>
                  </a:lnTo>
                  <a:lnTo>
                    <a:pt x="4195" y="1282"/>
                  </a:lnTo>
                  <a:lnTo>
                    <a:pt x="4196" y="1282"/>
                  </a:lnTo>
                  <a:lnTo>
                    <a:pt x="4196" y="1282"/>
                  </a:lnTo>
                  <a:lnTo>
                    <a:pt x="4196" y="1282"/>
                  </a:lnTo>
                  <a:lnTo>
                    <a:pt x="4197" y="1282"/>
                  </a:lnTo>
                  <a:lnTo>
                    <a:pt x="4197" y="1282"/>
                  </a:lnTo>
                  <a:lnTo>
                    <a:pt x="4197" y="1282"/>
                  </a:lnTo>
                  <a:lnTo>
                    <a:pt x="4198" y="1282"/>
                  </a:lnTo>
                  <a:lnTo>
                    <a:pt x="4198" y="1282"/>
                  </a:lnTo>
                  <a:lnTo>
                    <a:pt x="4198" y="1282"/>
                  </a:lnTo>
                  <a:lnTo>
                    <a:pt x="4199" y="1282"/>
                  </a:lnTo>
                  <a:lnTo>
                    <a:pt x="4199" y="1282"/>
                  </a:lnTo>
                  <a:lnTo>
                    <a:pt x="4199" y="1282"/>
                  </a:lnTo>
                  <a:lnTo>
                    <a:pt x="4200" y="1282"/>
                  </a:lnTo>
                  <a:lnTo>
                    <a:pt x="4200" y="1282"/>
                  </a:lnTo>
                  <a:lnTo>
                    <a:pt x="4200" y="1282"/>
                  </a:lnTo>
                  <a:lnTo>
                    <a:pt x="4200" y="1282"/>
                  </a:lnTo>
                  <a:lnTo>
                    <a:pt x="4201" y="1282"/>
                  </a:lnTo>
                  <a:lnTo>
                    <a:pt x="4201" y="1282"/>
                  </a:lnTo>
                  <a:lnTo>
                    <a:pt x="4201" y="1282"/>
                  </a:lnTo>
                  <a:lnTo>
                    <a:pt x="4202" y="1282"/>
                  </a:lnTo>
                  <a:lnTo>
                    <a:pt x="4202" y="1282"/>
                  </a:lnTo>
                  <a:lnTo>
                    <a:pt x="4202" y="1282"/>
                  </a:lnTo>
                  <a:lnTo>
                    <a:pt x="4203" y="1282"/>
                  </a:lnTo>
                  <a:lnTo>
                    <a:pt x="4203" y="1282"/>
                  </a:lnTo>
                  <a:lnTo>
                    <a:pt x="4203" y="1282"/>
                  </a:lnTo>
                  <a:lnTo>
                    <a:pt x="4204" y="1282"/>
                  </a:lnTo>
                  <a:lnTo>
                    <a:pt x="4204" y="1282"/>
                  </a:lnTo>
                  <a:lnTo>
                    <a:pt x="4204" y="1282"/>
                  </a:lnTo>
                  <a:lnTo>
                    <a:pt x="4205" y="1282"/>
                  </a:lnTo>
                  <a:lnTo>
                    <a:pt x="4205" y="1282"/>
                  </a:lnTo>
                  <a:lnTo>
                    <a:pt x="4205" y="1282"/>
                  </a:lnTo>
                  <a:lnTo>
                    <a:pt x="4205" y="1282"/>
                  </a:lnTo>
                  <a:lnTo>
                    <a:pt x="4206" y="1282"/>
                  </a:lnTo>
                  <a:lnTo>
                    <a:pt x="4206" y="1282"/>
                  </a:lnTo>
                  <a:lnTo>
                    <a:pt x="4206" y="1282"/>
                  </a:lnTo>
                  <a:lnTo>
                    <a:pt x="4207" y="1282"/>
                  </a:lnTo>
                  <a:lnTo>
                    <a:pt x="4207" y="1282"/>
                  </a:lnTo>
                  <a:lnTo>
                    <a:pt x="4207" y="1282"/>
                  </a:lnTo>
                  <a:lnTo>
                    <a:pt x="4208" y="1282"/>
                  </a:lnTo>
                  <a:lnTo>
                    <a:pt x="4208" y="1282"/>
                  </a:lnTo>
                  <a:lnTo>
                    <a:pt x="4208" y="1282"/>
                  </a:lnTo>
                  <a:lnTo>
                    <a:pt x="4209" y="1282"/>
                  </a:lnTo>
                  <a:lnTo>
                    <a:pt x="4209" y="1282"/>
                  </a:lnTo>
                  <a:lnTo>
                    <a:pt x="4209" y="1282"/>
                  </a:lnTo>
                  <a:lnTo>
                    <a:pt x="4209" y="1282"/>
                  </a:lnTo>
                  <a:lnTo>
                    <a:pt x="4210" y="1282"/>
                  </a:lnTo>
                  <a:lnTo>
                    <a:pt x="4210" y="1282"/>
                  </a:lnTo>
                  <a:lnTo>
                    <a:pt x="4210" y="1282"/>
                  </a:lnTo>
                  <a:lnTo>
                    <a:pt x="4211" y="1282"/>
                  </a:lnTo>
                  <a:lnTo>
                    <a:pt x="4211" y="1282"/>
                  </a:lnTo>
                  <a:lnTo>
                    <a:pt x="4211" y="1282"/>
                  </a:lnTo>
                  <a:lnTo>
                    <a:pt x="4212" y="1282"/>
                  </a:lnTo>
                  <a:lnTo>
                    <a:pt x="4212" y="1282"/>
                  </a:lnTo>
                  <a:lnTo>
                    <a:pt x="4212" y="1282"/>
                  </a:lnTo>
                  <a:lnTo>
                    <a:pt x="4213" y="1282"/>
                  </a:lnTo>
                  <a:lnTo>
                    <a:pt x="4213" y="1282"/>
                  </a:lnTo>
                  <a:lnTo>
                    <a:pt x="4213" y="1282"/>
                  </a:lnTo>
                  <a:lnTo>
                    <a:pt x="4214" y="1282"/>
                  </a:lnTo>
                  <a:lnTo>
                    <a:pt x="4214" y="1282"/>
                  </a:lnTo>
                  <a:lnTo>
                    <a:pt x="4214" y="1282"/>
                  </a:lnTo>
                  <a:lnTo>
                    <a:pt x="4214" y="1282"/>
                  </a:lnTo>
                  <a:lnTo>
                    <a:pt x="4215" y="1282"/>
                  </a:lnTo>
                  <a:lnTo>
                    <a:pt x="4215" y="1282"/>
                  </a:lnTo>
                  <a:lnTo>
                    <a:pt x="4215" y="1282"/>
                  </a:lnTo>
                  <a:lnTo>
                    <a:pt x="4216" y="1282"/>
                  </a:lnTo>
                  <a:lnTo>
                    <a:pt x="4216" y="1282"/>
                  </a:lnTo>
                  <a:lnTo>
                    <a:pt x="4216" y="0"/>
                  </a:lnTo>
                  <a:lnTo>
                    <a:pt x="4216" y="0"/>
                  </a:lnTo>
                  <a:lnTo>
                    <a:pt x="4217" y="0"/>
                  </a:lnTo>
                  <a:lnTo>
                    <a:pt x="4217" y="0"/>
                  </a:lnTo>
                  <a:lnTo>
                    <a:pt x="4217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8" y="0"/>
                  </a:lnTo>
                  <a:lnTo>
                    <a:pt x="4219" y="0"/>
                  </a:lnTo>
                  <a:lnTo>
                    <a:pt x="4219" y="0"/>
                  </a:lnTo>
                  <a:lnTo>
                    <a:pt x="4219" y="0"/>
                  </a:lnTo>
                  <a:lnTo>
                    <a:pt x="4219" y="1282"/>
                  </a:lnTo>
                  <a:lnTo>
                    <a:pt x="4220" y="1282"/>
                  </a:lnTo>
                  <a:lnTo>
                    <a:pt x="4220" y="1282"/>
                  </a:lnTo>
                  <a:lnTo>
                    <a:pt x="4220" y="1282"/>
                  </a:lnTo>
                  <a:lnTo>
                    <a:pt x="4221" y="1282"/>
                  </a:lnTo>
                  <a:lnTo>
                    <a:pt x="4221" y="1282"/>
                  </a:lnTo>
                  <a:lnTo>
                    <a:pt x="4221" y="1282"/>
                  </a:lnTo>
                  <a:lnTo>
                    <a:pt x="4222" y="1282"/>
                  </a:lnTo>
                  <a:lnTo>
                    <a:pt x="4222" y="1282"/>
                  </a:lnTo>
                  <a:lnTo>
                    <a:pt x="4222" y="1282"/>
                  </a:lnTo>
                  <a:lnTo>
                    <a:pt x="4223" y="1282"/>
                  </a:lnTo>
                  <a:lnTo>
                    <a:pt x="4223" y="1282"/>
                  </a:lnTo>
                  <a:lnTo>
                    <a:pt x="4223" y="1282"/>
                  </a:lnTo>
                  <a:lnTo>
                    <a:pt x="4223" y="1282"/>
                  </a:lnTo>
                  <a:lnTo>
                    <a:pt x="4224" y="1282"/>
                  </a:lnTo>
                  <a:lnTo>
                    <a:pt x="4224" y="1282"/>
                  </a:lnTo>
                  <a:lnTo>
                    <a:pt x="4224" y="1282"/>
                  </a:lnTo>
                  <a:lnTo>
                    <a:pt x="4225" y="1282"/>
                  </a:lnTo>
                  <a:lnTo>
                    <a:pt x="4225" y="1282"/>
                  </a:lnTo>
                  <a:lnTo>
                    <a:pt x="4225" y="1282"/>
                  </a:lnTo>
                  <a:lnTo>
                    <a:pt x="4226" y="1282"/>
                  </a:lnTo>
                  <a:lnTo>
                    <a:pt x="4226" y="1282"/>
                  </a:lnTo>
                  <a:lnTo>
                    <a:pt x="4226" y="1282"/>
                  </a:lnTo>
                  <a:lnTo>
                    <a:pt x="4227" y="1282"/>
                  </a:lnTo>
                  <a:lnTo>
                    <a:pt x="4227" y="1282"/>
                  </a:lnTo>
                  <a:lnTo>
                    <a:pt x="4227" y="1282"/>
                  </a:lnTo>
                  <a:lnTo>
                    <a:pt x="4228" y="1282"/>
                  </a:lnTo>
                  <a:lnTo>
                    <a:pt x="4228" y="1282"/>
                  </a:lnTo>
                  <a:lnTo>
                    <a:pt x="4228" y="1282"/>
                  </a:lnTo>
                  <a:lnTo>
                    <a:pt x="4228" y="1282"/>
                  </a:lnTo>
                  <a:lnTo>
                    <a:pt x="4229" y="1282"/>
                  </a:lnTo>
                  <a:lnTo>
                    <a:pt x="4229" y="1282"/>
                  </a:lnTo>
                  <a:lnTo>
                    <a:pt x="4229" y="1282"/>
                  </a:lnTo>
                  <a:lnTo>
                    <a:pt x="4230" y="1282"/>
                  </a:lnTo>
                  <a:lnTo>
                    <a:pt x="4230" y="1282"/>
                  </a:lnTo>
                  <a:lnTo>
                    <a:pt x="4230" y="1282"/>
                  </a:lnTo>
                  <a:lnTo>
                    <a:pt x="4231" y="1282"/>
                  </a:lnTo>
                  <a:lnTo>
                    <a:pt x="4231" y="1282"/>
                  </a:lnTo>
                  <a:lnTo>
                    <a:pt x="4231" y="1282"/>
                  </a:lnTo>
                  <a:lnTo>
                    <a:pt x="4232" y="1282"/>
                  </a:lnTo>
                  <a:lnTo>
                    <a:pt x="4232" y="1282"/>
                  </a:lnTo>
                  <a:lnTo>
                    <a:pt x="4232" y="1282"/>
                  </a:lnTo>
                  <a:lnTo>
                    <a:pt x="4233" y="1282"/>
                  </a:lnTo>
                  <a:lnTo>
                    <a:pt x="4233" y="1282"/>
                  </a:lnTo>
                  <a:lnTo>
                    <a:pt x="4233" y="1282"/>
                  </a:lnTo>
                  <a:lnTo>
                    <a:pt x="4233" y="1282"/>
                  </a:lnTo>
                  <a:lnTo>
                    <a:pt x="4234" y="1282"/>
                  </a:lnTo>
                  <a:lnTo>
                    <a:pt x="4234" y="1282"/>
                  </a:lnTo>
                  <a:lnTo>
                    <a:pt x="4234" y="1282"/>
                  </a:lnTo>
                  <a:lnTo>
                    <a:pt x="4234" y="1282"/>
                  </a:lnTo>
                  <a:lnTo>
                    <a:pt x="4235" y="1282"/>
                  </a:lnTo>
                  <a:lnTo>
                    <a:pt x="4235" y="1282"/>
                  </a:lnTo>
                  <a:lnTo>
                    <a:pt x="4236" y="1282"/>
                  </a:lnTo>
                  <a:lnTo>
                    <a:pt x="4236" y="1282"/>
                  </a:lnTo>
                  <a:lnTo>
                    <a:pt x="4236" y="1282"/>
                  </a:lnTo>
                  <a:lnTo>
                    <a:pt x="4237" y="1282"/>
                  </a:lnTo>
                  <a:lnTo>
                    <a:pt x="4237" y="1282"/>
                  </a:lnTo>
                  <a:lnTo>
                    <a:pt x="4237" y="1282"/>
                  </a:lnTo>
                  <a:lnTo>
                    <a:pt x="4237" y="1282"/>
                  </a:lnTo>
                  <a:lnTo>
                    <a:pt x="4238" y="1282"/>
                  </a:lnTo>
                  <a:lnTo>
                    <a:pt x="4238" y="1282"/>
                  </a:lnTo>
                  <a:lnTo>
                    <a:pt x="4238" y="1282"/>
                  </a:lnTo>
                  <a:lnTo>
                    <a:pt x="4239" y="1282"/>
                  </a:lnTo>
                  <a:lnTo>
                    <a:pt x="4239" y="1282"/>
                  </a:lnTo>
                  <a:lnTo>
                    <a:pt x="4239" y="1282"/>
                  </a:lnTo>
                  <a:lnTo>
                    <a:pt x="4240" y="1282"/>
                  </a:lnTo>
                  <a:lnTo>
                    <a:pt x="4240" y="1282"/>
                  </a:lnTo>
                  <a:lnTo>
                    <a:pt x="4240" y="1282"/>
                  </a:lnTo>
                  <a:lnTo>
                    <a:pt x="4241" y="1282"/>
                  </a:lnTo>
                  <a:lnTo>
                    <a:pt x="4241" y="1282"/>
                  </a:lnTo>
                  <a:lnTo>
                    <a:pt x="4241" y="1282"/>
                  </a:lnTo>
                  <a:lnTo>
                    <a:pt x="4242" y="1282"/>
                  </a:lnTo>
                  <a:lnTo>
                    <a:pt x="4242" y="1282"/>
                  </a:lnTo>
                  <a:lnTo>
                    <a:pt x="4242" y="1282"/>
                  </a:lnTo>
                  <a:lnTo>
                    <a:pt x="4242" y="1282"/>
                  </a:lnTo>
                  <a:lnTo>
                    <a:pt x="4243" y="1282"/>
                  </a:lnTo>
                  <a:lnTo>
                    <a:pt x="4243" y="1282"/>
                  </a:lnTo>
                  <a:lnTo>
                    <a:pt x="4243" y="1282"/>
                  </a:lnTo>
                  <a:lnTo>
                    <a:pt x="4244" y="1282"/>
                  </a:lnTo>
                  <a:lnTo>
                    <a:pt x="4244" y="1282"/>
                  </a:lnTo>
                  <a:lnTo>
                    <a:pt x="4244" y="1282"/>
                  </a:lnTo>
                  <a:lnTo>
                    <a:pt x="4245" y="1282"/>
                  </a:lnTo>
                  <a:lnTo>
                    <a:pt x="4245" y="1282"/>
                  </a:lnTo>
                  <a:lnTo>
                    <a:pt x="4245" y="1282"/>
                  </a:lnTo>
                  <a:lnTo>
                    <a:pt x="4246" y="1282"/>
                  </a:lnTo>
                  <a:lnTo>
                    <a:pt x="4246" y="1282"/>
                  </a:lnTo>
                  <a:lnTo>
                    <a:pt x="4246" y="1282"/>
                  </a:lnTo>
                  <a:lnTo>
                    <a:pt x="4246" y="1282"/>
                  </a:lnTo>
                  <a:lnTo>
                    <a:pt x="4247" y="1282"/>
                  </a:lnTo>
                  <a:lnTo>
                    <a:pt x="4247" y="1282"/>
                  </a:lnTo>
                  <a:lnTo>
                    <a:pt x="4247" y="1282"/>
                  </a:lnTo>
                  <a:lnTo>
                    <a:pt x="4248" y="1282"/>
                  </a:lnTo>
                  <a:lnTo>
                    <a:pt x="4248" y="1282"/>
                  </a:lnTo>
                  <a:lnTo>
                    <a:pt x="4248" y="1282"/>
                  </a:lnTo>
                  <a:lnTo>
                    <a:pt x="4249" y="1282"/>
                  </a:lnTo>
                  <a:lnTo>
                    <a:pt x="4249" y="1282"/>
                  </a:lnTo>
                  <a:lnTo>
                    <a:pt x="4249" y="1282"/>
                  </a:lnTo>
                  <a:lnTo>
                    <a:pt x="4250" y="1282"/>
                  </a:lnTo>
                  <a:lnTo>
                    <a:pt x="4250" y="1282"/>
                  </a:lnTo>
                  <a:lnTo>
                    <a:pt x="4250" y="1282"/>
                  </a:lnTo>
                  <a:lnTo>
                    <a:pt x="4251" y="1282"/>
                  </a:lnTo>
                  <a:lnTo>
                    <a:pt x="4251" y="1282"/>
                  </a:lnTo>
                  <a:lnTo>
                    <a:pt x="4251" y="1282"/>
                  </a:lnTo>
                  <a:lnTo>
                    <a:pt x="4251" y="1282"/>
                  </a:lnTo>
                  <a:lnTo>
                    <a:pt x="4252" y="1282"/>
                  </a:lnTo>
                  <a:lnTo>
                    <a:pt x="4252" y="1282"/>
                  </a:lnTo>
                  <a:lnTo>
                    <a:pt x="4252" y="1282"/>
                  </a:lnTo>
                  <a:lnTo>
                    <a:pt x="4253" y="1282"/>
                  </a:lnTo>
                  <a:lnTo>
                    <a:pt x="4253" y="1282"/>
                  </a:lnTo>
                  <a:lnTo>
                    <a:pt x="4253" y="1282"/>
                  </a:lnTo>
                  <a:lnTo>
                    <a:pt x="4254" y="1282"/>
                  </a:lnTo>
                  <a:lnTo>
                    <a:pt x="4254" y="1282"/>
                  </a:lnTo>
                  <a:lnTo>
                    <a:pt x="4254" y="1282"/>
                  </a:lnTo>
                  <a:lnTo>
                    <a:pt x="4255" y="1282"/>
                  </a:lnTo>
                  <a:lnTo>
                    <a:pt x="4255" y="1282"/>
                  </a:lnTo>
                  <a:lnTo>
                    <a:pt x="4255" y="1282"/>
                  </a:lnTo>
                  <a:lnTo>
                    <a:pt x="4256" y="1282"/>
                  </a:lnTo>
                  <a:lnTo>
                    <a:pt x="4256" y="1282"/>
                  </a:lnTo>
                  <a:lnTo>
                    <a:pt x="4256" y="1282"/>
                  </a:lnTo>
                  <a:lnTo>
                    <a:pt x="4256" y="1282"/>
                  </a:lnTo>
                  <a:lnTo>
                    <a:pt x="4257" y="1282"/>
                  </a:lnTo>
                  <a:lnTo>
                    <a:pt x="4257" y="1282"/>
                  </a:lnTo>
                  <a:lnTo>
                    <a:pt x="4257" y="1282"/>
                  </a:lnTo>
                  <a:lnTo>
                    <a:pt x="4258" y="1282"/>
                  </a:lnTo>
                  <a:lnTo>
                    <a:pt x="4258" y="1282"/>
                  </a:lnTo>
                  <a:lnTo>
                    <a:pt x="4258" y="1282"/>
                  </a:lnTo>
                  <a:lnTo>
                    <a:pt x="4259" y="1282"/>
                  </a:lnTo>
                  <a:lnTo>
                    <a:pt x="4259" y="1282"/>
                  </a:lnTo>
                  <a:lnTo>
                    <a:pt x="4259" y="1282"/>
                  </a:lnTo>
                  <a:lnTo>
                    <a:pt x="4260" y="1282"/>
                  </a:lnTo>
                  <a:lnTo>
                    <a:pt x="4260" y="1282"/>
                  </a:lnTo>
                  <a:lnTo>
                    <a:pt x="4260" y="1282"/>
                  </a:lnTo>
                  <a:lnTo>
                    <a:pt x="4260" y="1282"/>
                  </a:lnTo>
                  <a:lnTo>
                    <a:pt x="4261" y="1282"/>
                  </a:lnTo>
                  <a:lnTo>
                    <a:pt x="4261" y="1282"/>
                  </a:lnTo>
                  <a:lnTo>
                    <a:pt x="4261" y="1282"/>
                  </a:lnTo>
                  <a:lnTo>
                    <a:pt x="4262" y="1282"/>
                  </a:lnTo>
                  <a:lnTo>
                    <a:pt x="4262" y="1282"/>
                  </a:lnTo>
                  <a:lnTo>
                    <a:pt x="4262" y="1282"/>
                  </a:lnTo>
                  <a:lnTo>
                    <a:pt x="4263" y="1282"/>
                  </a:lnTo>
                  <a:lnTo>
                    <a:pt x="4263" y="1282"/>
                  </a:lnTo>
                  <a:lnTo>
                    <a:pt x="4263" y="1282"/>
                  </a:lnTo>
                  <a:lnTo>
                    <a:pt x="4264" y="1282"/>
                  </a:lnTo>
                  <a:lnTo>
                    <a:pt x="4264" y="1282"/>
                  </a:lnTo>
                  <a:lnTo>
                    <a:pt x="4264" y="1282"/>
                  </a:lnTo>
                  <a:lnTo>
                    <a:pt x="4265" y="1282"/>
                  </a:lnTo>
                  <a:lnTo>
                    <a:pt x="4265" y="1282"/>
                  </a:lnTo>
                  <a:lnTo>
                    <a:pt x="4265" y="1282"/>
                  </a:lnTo>
                  <a:lnTo>
                    <a:pt x="4265" y="1282"/>
                  </a:lnTo>
                  <a:lnTo>
                    <a:pt x="4266" y="1282"/>
                  </a:lnTo>
                  <a:lnTo>
                    <a:pt x="4266" y="1282"/>
                  </a:lnTo>
                  <a:lnTo>
                    <a:pt x="4266" y="1282"/>
                  </a:lnTo>
                  <a:lnTo>
                    <a:pt x="4267" y="1282"/>
                  </a:lnTo>
                  <a:lnTo>
                    <a:pt x="4267" y="1282"/>
                  </a:lnTo>
                  <a:lnTo>
                    <a:pt x="4267" y="1282"/>
                  </a:lnTo>
                  <a:lnTo>
                    <a:pt x="4268" y="1282"/>
                  </a:lnTo>
                  <a:lnTo>
                    <a:pt x="4268" y="1282"/>
                  </a:lnTo>
                  <a:lnTo>
                    <a:pt x="4268" y="1282"/>
                  </a:lnTo>
                  <a:lnTo>
                    <a:pt x="4269" y="1282"/>
                  </a:lnTo>
                  <a:lnTo>
                    <a:pt x="4269" y="1282"/>
                  </a:lnTo>
                  <a:lnTo>
                    <a:pt x="4269" y="1282"/>
                  </a:lnTo>
                  <a:lnTo>
                    <a:pt x="4270" y="1282"/>
                  </a:lnTo>
                  <a:lnTo>
                    <a:pt x="4270" y="1282"/>
                  </a:lnTo>
                  <a:lnTo>
                    <a:pt x="4270" y="1282"/>
                  </a:lnTo>
                  <a:lnTo>
                    <a:pt x="4270" y="1282"/>
                  </a:lnTo>
                  <a:lnTo>
                    <a:pt x="4271" y="1282"/>
                  </a:lnTo>
                  <a:lnTo>
                    <a:pt x="4271" y="1282"/>
                  </a:lnTo>
                  <a:lnTo>
                    <a:pt x="4271" y="1282"/>
                  </a:lnTo>
                  <a:lnTo>
                    <a:pt x="4272" y="1282"/>
                  </a:lnTo>
                  <a:lnTo>
                    <a:pt x="4272" y="1282"/>
                  </a:lnTo>
                  <a:lnTo>
                    <a:pt x="4272" y="1282"/>
                  </a:lnTo>
                  <a:lnTo>
                    <a:pt x="4273" y="1282"/>
                  </a:lnTo>
                  <a:lnTo>
                    <a:pt x="4273" y="1282"/>
                  </a:lnTo>
                  <a:lnTo>
                    <a:pt x="4273" y="1282"/>
                  </a:lnTo>
                  <a:lnTo>
                    <a:pt x="4274" y="1282"/>
                  </a:lnTo>
                  <a:lnTo>
                    <a:pt x="4274" y="1282"/>
                  </a:lnTo>
                  <a:lnTo>
                    <a:pt x="4274" y="1282"/>
                  </a:lnTo>
                  <a:lnTo>
                    <a:pt x="4274" y="1282"/>
                  </a:lnTo>
                  <a:lnTo>
                    <a:pt x="4275" y="1282"/>
                  </a:lnTo>
                  <a:lnTo>
                    <a:pt x="4275" y="1282"/>
                  </a:lnTo>
                  <a:lnTo>
                    <a:pt x="4275" y="1282"/>
                  </a:lnTo>
                  <a:lnTo>
                    <a:pt x="4276" y="1282"/>
                  </a:lnTo>
                  <a:lnTo>
                    <a:pt x="4276" y="1282"/>
                  </a:lnTo>
                  <a:lnTo>
                    <a:pt x="4276" y="1282"/>
                  </a:lnTo>
                  <a:lnTo>
                    <a:pt x="4277" y="1282"/>
                  </a:lnTo>
                  <a:lnTo>
                    <a:pt x="4277" y="1282"/>
                  </a:lnTo>
                  <a:lnTo>
                    <a:pt x="4277" y="1282"/>
                  </a:lnTo>
                  <a:lnTo>
                    <a:pt x="4278" y="1282"/>
                  </a:lnTo>
                  <a:lnTo>
                    <a:pt x="4278" y="1282"/>
                  </a:lnTo>
                  <a:lnTo>
                    <a:pt x="4278" y="1282"/>
                  </a:lnTo>
                  <a:lnTo>
                    <a:pt x="4279" y="1282"/>
                  </a:lnTo>
                  <a:lnTo>
                    <a:pt x="4279" y="1282"/>
                  </a:lnTo>
                  <a:lnTo>
                    <a:pt x="4279" y="1282"/>
                  </a:lnTo>
                  <a:lnTo>
                    <a:pt x="4279" y="1282"/>
                  </a:lnTo>
                  <a:lnTo>
                    <a:pt x="4280" y="1282"/>
                  </a:lnTo>
                  <a:lnTo>
                    <a:pt x="4280" y="1282"/>
                  </a:lnTo>
                  <a:lnTo>
                    <a:pt x="4280" y="1282"/>
                  </a:lnTo>
                  <a:lnTo>
                    <a:pt x="4281" y="1282"/>
                  </a:lnTo>
                  <a:lnTo>
                    <a:pt x="4281" y="1282"/>
                  </a:lnTo>
                  <a:lnTo>
                    <a:pt x="4281" y="1282"/>
                  </a:lnTo>
                  <a:lnTo>
                    <a:pt x="4282" y="1282"/>
                  </a:lnTo>
                  <a:lnTo>
                    <a:pt x="4282" y="1282"/>
                  </a:lnTo>
                  <a:lnTo>
                    <a:pt x="4282" y="1282"/>
                  </a:lnTo>
                  <a:lnTo>
                    <a:pt x="4283" y="1282"/>
                  </a:lnTo>
                  <a:lnTo>
                    <a:pt x="4283" y="1282"/>
                  </a:lnTo>
                  <a:lnTo>
                    <a:pt x="4283" y="1282"/>
                  </a:lnTo>
                  <a:lnTo>
                    <a:pt x="4284" y="1282"/>
                  </a:lnTo>
                  <a:lnTo>
                    <a:pt x="4284" y="1282"/>
                  </a:lnTo>
                  <a:lnTo>
                    <a:pt x="4284" y="1282"/>
                  </a:lnTo>
                  <a:lnTo>
                    <a:pt x="4284" y="1282"/>
                  </a:lnTo>
                  <a:lnTo>
                    <a:pt x="4285" y="1282"/>
                  </a:lnTo>
                  <a:lnTo>
                    <a:pt x="4285" y="1282"/>
                  </a:lnTo>
                  <a:lnTo>
                    <a:pt x="4285" y="1282"/>
                  </a:lnTo>
                  <a:lnTo>
                    <a:pt x="4285" y="1282"/>
                  </a:lnTo>
                  <a:lnTo>
                    <a:pt x="4286" y="1282"/>
                  </a:lnTo>
                  <a:lnTo>
                    <a:pt x="4286" y="1282"/>
                  </a:lnTo>
                  <a:lnTo>
                    <a:pt x="4287" y="1282"/>
                  </a:lnTo>
                  <a:lnTo>
                    <a:pt x="4287" y="1282"/>
                  </a:lnTo>
                  <a:lnTo>
                    <a:pt x="4287" y="1282"/>
                  </a:lnTo>
                  <a:lnTo>
                    <a:pt x="4288" y="1282"/>
                  </a:lnTo>
                  <a:lnTo>
                    <a:pt x="4288" y="1282"/>
                  </a:lnTo>
                  <a:lnTo>
                    <a:pt x="4288" y="1282"/>
                  </a:lnTo>
                  <a:lnTo>
                    <a:pt x="4288" y="1282"/>
                  </a:lnTo>
                  <a:lnTo>
                    <a:pt x="4289" y="1282"/>
                  </a:lnTo>
                  <a:lnTo>
                    <a:pt x="4289" y="1282"/>
                  </a:lnTo>
                  <a:lnTo>
                    <a:pt x="4289" y="1282"/>
                  </a:lnTo>
                  <a:lnTo>
                    <a:pt x="4290" y="1282"/>
                  </a:lnTo>
                  <a:lnTo>
                    <a:pt x="4290" y="1282"/>
                  </a:lnTo>
                  <a:lnTo>
                    <a:pt x="4290" y="1282"/>
                  </a:lnTo>
                  <a:lnTo>
                    <a:pt x="4291" y="1282"/>
                  </a:lnTo>
                  <a:lnTo>
                    <a:pt x="4291" y="1282"/>
                  </a:lnTo>
                  <a:lnTo>
                    <a:pt x="4291" y="1282"/>
                  </a:lnTo>
                  <a:lnTo>
                    <a:pt x="4292" y="1282"/>
                  </a:lnTo>
                  <a:lnTo>
                    <a:pt x="4292" y="1282"/>
                  </a:lnTo>
                  <a:lnTo>
                    <a:pt x="4292" y="1282"/>
                  </a:lnTo>
                  <a:lnTo>
                    <a:pt x="4293" y="1282"/>
                  </a:lnTo>
                  <a:lnTo>
                    <a:pt x="4293" y="1282"/>
                  </a:lnTo>
                  <a:lnTo>
                    <a:pt x="4293" y="1282"/>
                  </a:lnTo>
                  <a:lnTo>
                    <a:pt x="4293" y="1282"/>
                  </a:lnTo>
                  <a:lnTo>
                    <a:pt x="4294" y="1282"/>
                  </a:lnTo>
                  <a:lnTo>
                    <a:pt x="4294" y="1282"/>
                  </a:lnTo>
                  <a:lnTo>
                    <a:pt x="4294" y="1282"/>
                  </a:lnTo>
                  <a:lnTo>
                    <a:pt x="4295" y="1282"/>
                  </a:lnTo>
                  <a:lnTo>
                    <a:pt x="4295" y="1282"/>
                  </a:lnTo>
                  <a:lnTo>
                    <a:pt x="4295" y="1282"/>
                  </a:lnTo>
                  <a:lnTo>
                    <a:pt x="4296" y="1282"/>
                  </a:lnTo>
                  <a:lnTo>
                    <a:pt x="4296" y="1282"/>
                  </a:lnTo>
                  <a:lnTo>
                    <a:pt x="4296" y="1282"/>
                  </a:lnTo>
                  <a:lnTo>
                    <a:pt x="4297" y="1282"/>
                  </a:lnTo>
                  <a:lnTo>
                    <a:pt x="4297" y="1282"/>
                  </a:lnTo>
                  <a:lnTo>
                    <a:pt x="4297" y="1282"/>
                  </a:lnTo>
                  <a:lnTo>
                    <a:pt x="4298" y="1282"/>
                  </a:lnTo>
                  <a:lnTo>
                    <a:pt x="4298" y="1282"/>
                  </a:lnTo>
                  <a:lnTo>
                    <a:pt x="4298" y="1282"/>
                  </a:lnTo>
                  <a:lnTo>
                    <a:pt x="4298" y="1282"/>
                  </a:lnTo>
                  <a:lnTo>
                    <a:pt x="4299" y="1282"/>
                  </a:lnTo>
                  <a:lnTo>
                    <a:pt x="4299" y="1282"/>
                  </a:lnTo>
                  <a:lnTo>
                    <a:pt x="4299" y="1282"/>
                  </a:lnTo>
                  <a:lnTo>
                    <a:pt x="4300" y="1282"/>
                  </a:lnTo>
                  <a:lnTo>
                    <a:pt x="4300" y="1282"/>
                  </a:lnTo>
                  <a:lnTo>
                    <a:pt x="4300" y="1282"/>
                  </a:lnTo>
                  <a:lnTo>
                    <a:pt x="4301" y="1282"/>
                  </a:lnTo>
                  <a:lnTo>
                    <a:pt x="4301" y="1282"/>
                  </a:lnTo>
                  <a:lnTo>
                    <a:pt x="4301" y="1282"/>
                  </a:lnTo>
                  <a:lnTo>
                    <a:pt x="4302" y="1282"/>
                  </a:lnTo>
                  <a:lnTo>
                    <a:pt x="4302" y="1282"/>
                  </a:lnTo>
                  <a:lnTo>
                    <a:pt x="4302" y="1282"/>
                  </a:lnTo>
                  <a:lnTo>
                    <a:pt x="4302" y="1282"/>
                  </a:lnTo>
                  <a:lnTo>
                    <a:pt x="4303" y="1282"/>
                  </a:lnTo>
                  <a:lnTo>
                    <a:pt x="4303" y="1282"/>
                  </a:lnTo>
                  <a:lnTo>
                    <a:pt x="4303" y="1282"/>
                  </a:lnTo>
                  <a:lnTo>
                    <a:pt x="4304" y="1282"/>
                  </a:lnTo>
                  <a:lnTo>
                    <a:pt x="4304" y="1282"/>
                  </a:lnTo>
                  <a:lnTo>
                    <a:pt x="4304" y="1282"/>
                  </a:lnTo>
                  <a:lnTo>
                    <a:pt x="4305" y="1282"/>
                  </a:lnTo>
                  <a:lnTo>
                    <a:pt x="4305" y="1282"/>
                  </a:lnTo>
                  <a:lnTo>
                    <a:pt x="4305" y="1282"/>
                  </a:lnTo>
                  <a:lnTo>
                    <a:pt x="4306" y="1282"/>
                  </a:lnTo>
                  <a:lnTo>
                    <a:pt x="4306" y="1282"/>
                  </a:lnTo>
                  <a:lnTo>
                    <a:pt x="4306" y="1282"/>
                  </a:lnTo>
                  <a:lnTo>
                    <a:pt x="4307" y="1282"/>
                  </a:lnTo>
                  <a:lnTo>
                    <a:pt x="4307" y="1282"/>
                  </a:lnTo>
                  <a:lnTo>
                    <a:pt x="4307" y="1282"/>
                  </a:lnTo>
                  <a:lnTo>
                    <a:pt x="4307" y="1282"/>
                  </a:lnTo>
                  <a:lnTo>
                    <a:pt x="4308" y="1282"/>
                  </a:lnTo>
                  <a:lnTo>
                    <a:pt x="4308" y="1282"/>
                  </a:lnTo>
                  <a:lnTo>
                    <a:pt x="4308" y="1282"/>
                  </a:lnTo>
                  <a:lnTo>
                    <a:pt x="4309" y="1282"/>
                  </a:lnTo>
                  <a:lnTo>
                    <a:pt x="4309" y="1282"/>
                  </a:lnTo>
                  <a:lnTo>
                    <a:pt x="4309" y="1282"/>
                  </a:lnTo>
                  <a:lnTo>
                    <a:pt x="4310" y="1282"/>
                  </a:lnTo>
                  <a:lnTo>
                    <a:pt x="4310" y="1282"/>
                  </a:lnTo>
                  <a:lnTo>
                    <a:pt x="4310" y="1282"/>
                  </a:lnTo>
                  <a:lnTo>
                    <a:pt x="4311" y="1282"/>
                  </a:lnTo>
                  <a:lnTo>
                    <a:pt x="4311" y="1282"/>
                  </a:lnTo>
                  <a:lnTo>
                    <a:pt x="4311" y="1282"/>
                  </a:lnTo>
                  <a:lnTo>
                    <a:pt x="4312" y="1282"/>
                  </a:lnTo>
                  <a:lnTo>
                    <a:pt x="4312" y="1282"/>
                  </a:lnTo>
                  <a:lnTo>
                    <a:pt x="4312" y="1282"/>
                  </a:lnTo>
                  <a:lnTo>
                    <a:pt x="4312" y="1282"/>
                  </a:lnTo>
                  <a:lnTo>
                    <a:pt x="4313" y="1282"/>
                  </a:lnTo>
                  <a:lnTo>
                    <a:pt x="4313" y="1282"/>
                  </a:lnTo>
                  <a:lnTo>
                    <a:pt x="4313" y="1282"/>
                  </a:lnTo>
                  <a:lnTo>
                    <a:pt x="4314" y="1282"/>
                  </a:lnTo>
                  <a:lnTo>
                    <a:pt x="4314" y="1282"/>
                  </a:lnTo>
                  <a:lnTo>
                    <a:pt x="4314" y="1282"/>
                  </a:lnTo>
                  <a:lnTo>
                    <a:pt x="4315" y="1282"/>
                  </a:lnTo>
                  <a:lnTo>
                    <a:pt x="4315" y="1282"/>
                  </a:lnTo>
                  <a:lnTo>
                    <a:pt x="4315" y="1282"/>
                  </a:lnTo>
                  <a:lnTo>
                    <a:pt x="4316" y="1282"/>
                  </a:lnTo>
                  <a:lnTo>
                    <a:pt x="4316" y="1282"/>
                  </a:lnTo>
                  <a:lnTo>
                    <a:pt x="4316" y="1282"/>
                  </a:lnTo>
                  <a:lnTo>
                    <a:pt x="4316" y="1282"/>
                  </a:lnTo>
                  <a:lnTo>
                    <a:pt x="4317" y="1282"/>
                  </a:lnTo>
                  <a:lnTo>
                    <a:pt x="4317" y="1282"/>
                  </a:lnTo>
                  <a:lnTo>
                    <a:pt x="4317" y="1282"/>
                  </a:lnTo>
                  <a:lnTo>
                    <a:pt x="4318" y="1282"/>
                  </a:lnTo>
                  <a:lnTo>
                    <a:pt x="4318" y="1282"/>
                  </a:lnTo>
                  <a:lnTo>
                    <a:pt x="4318" y="1282"/>
                  </a:lnTo>
                  <a:lnTo>
                    <a:pt x="4319" y="1282"/>
                  </a:lnTo>
                  <a:lnTo>
                    <a:pt x="4319" y="1282"/>
                  </a:lnTo>
                  <a:lnTo>
                    <a:pt x="4319" y="1282"/>
                  </a:lnTo>
                  <a:lnTo>
                    <a:pt x="4320" y="1282"/>
                  </a:lnTo>
                  <a:lnTo>
                    <a:pt x="4320" y="1282"/>
                  </a:lnTo>
                  <a:lnTo>
                    <a:pt x="4320" y="1282"/>
                  </a:lnTo>
                  <a:lnTo>
                    <a:pt x="4321" y="1282"/>
                  </a:lnTo>
                  <a:lnTo>
                    <a:pt x="4321" y="1282"/>
                  </a:lnTo>
                  <a:lnTo>
                    <a:pt x="4321" y="1282"/>
                  </a:lnTo>
                  <a:lnTo>
                    <a:pt x="4321" y="1282"/>
                  </a:lnTo>
                  <a:lnTo>
                    <a:pt x="4322" y="1282"/>
                  </a:lnTo>
                  <a:lnTo>
                    <a:pt x="4322" y="1282"/>
                  </a:lnTo>
                  <a:lnTo>
                    <a:pt x="4322" y="1282"/>
                  </a:lnTo>
                  <a:lnTo>
                    <a:pt x="4323" y="1282"/>
                  </a:lnTo>
                  <a:lnTo>
                    <a:pt x="4323" y="1282"/>
                  </a:lnTo>
                  <a:lnTo>
                    <a:pt x="4323" y="1282"/>
                  </a:lnTo>
                  <a:lnTo>
                    <a:pt x="4324" y="1282"/>
                  </a:lnTo>
                  <a:lnTo>
                    <a:pt x="4324" y="1282"/>
                  </a:lnTo>
                  <a:lnTo>
                    <a:pt x="4324" y="1282"/>
                  </a:lnTo>
                  <a:lnTo>
                    <a:pt x="4325" y="1282"/>
                  </a:lnTo>
                  <a:lnTo>
                    <a:pt x="4325" y="1282"/>
                  </a:lnTo>
                  <a:lnTo>
                    <a:pt x="4325" y="1282"/>
                  </a:lnTo>
                  <a:lnTo>
                    <a:pt x="4326" y="1282"/>
                  </a:lnTo>
                  <a:lnTo>
                    <a:pt x="4326" y="1282"/>
                  </a:lnTo>
                  <a:lnTo>
                    <a:pt x="4326" y="1282"/>
                  </a:lnTo>
                  <a:lnTo>
                    <a:pt x="4326" y="1282"/>
                  </a:lnTo>
                  <a:lnTo>
                    <a:pt x="4327" y="1282"/>
                  </a:lnTo>
                  <a:lnTo>
                    <a:pt x="4327" y="1282"/>
                  </a:lnTo>
                  <a:lnTo>
                    <a:pt x="4327" y="1282"/>
                  </a:lnTo>
                  <a:lnTo>
                    <a:pt x="4328" y="1282"/>
                  </a:lnTo>
                  <a:lnTo>
                    <a:pt x="4328" y="1282"/>
                  </a:lnTo>
                  <a:lnTo>
                    <a:pt x="4328" y="1282"/>
                  </a:lnTo>
                  <a:lnTo>
                    <a:pt x="4329" y="1282"/>
                  </a:lnTo>
                  <a:lnTo>
                    <a:pt x="4329" y="1282"/>
                  </a:lnTo>
                  <a:lnTo>
                    <a:pt x="4329" y="1282"/>
                  </a:lnTo>
                  <a:lnTo>
                    <a:pt x="4330" y="1282"/>
                  </a:lnTo>
                  <a:lnTo>
                    <a:pt x="4330" y="1282"/>
                  </a:lnTo>
                  <a:lnTo>
                    <a:pt x="4330" y="1282"/>
                  </a:lnTo>
                  <a:lnTo>
                    <a:pt x="4330" y="1282"/>
                  </a:lnTo>
                  <a:lnTo>
                    <a:pt x="4331" y="1282"/>
                  </a:lnTo>
                  <a:lnTo>
                    <a:pt x="4331" y="1282"/>
                  </a:lnTo>
                  <a:lnTo>
                    <a:pt x="4331" y="1282"/>
                  </a:lnTo>
                  <a:lnTo>
                    <a:pt x="4332" y="1282"/>
                  </a:lnTo>
                  <a:lnTo>
                    <a:pt x="4332" y="1282"/>
                  </a:lnTo>
                  <a:lnTo>
                    <a:pt x="4332" y="1282"/>
                  </a:lnTo>
                  <a:lnTo>
                    <a:pt x="4333" y="1282"/>
                  </a:lnTo>
                  <a:lnTo>
                    <a:pt x="4333" y="1282"/>
                  </a:lnTo>
                  <a:lnTo>
                    <a:pt x="4333" y="1282"/>
                  </a:lnTo>
                  <a:lnTo>
                    <a:pt x="4334" y="1282"/>
                  </a:lnTo>
                  <a:lnTo>
                    <a:pt x="4334" y="1282"/>
                  </a:lnTo>
                  <a:lnTo>
                    <a:pt x="4334" y="1282"/>
                  </a:lnTo>
                  <a:lnTo>
                    <a:pt x="4335" y="1282"/>
                  </a:lnTo>
                  <a:lnTo>
                    <a:pt x="4335" y="1282"/>
                  </a:lnTo>
                  <a:lnTo>
                    <a:pt x="4335" y="1282"/>
                  </a:lnTo>
                  <a:lnTo>
                    <a:pt x="4335" y="1282"/>
                  </a:lnTo>
                  <a:lnTo>
                    <a:pt x="4336" y="1282"/>
                  </a:lnTo>
                  <a:lnTo>
                    <a:pt x="4336" y="1282"/>
                  </a:lnTo>
                  <a:lnTo>
                    <a:pt x="4336" y="1282"/>
                  </a:lnTo>
                  <a:lnTo>
                    <a:pt x="4336" y="1282"/>
                  </a:lnTo>
                  <a:lnTo>
                    <a:pt x="4337" y="1282"/>
                  </a:lnTo>
                  <a:lnTo>
                    <a:pt x="4337" y="1282"/>
                  </a:lnTo>
                  <a:lnTo>
                    <a:pt x="4338" y="1282"/>
                  </a:lnTo>
                  <a:lnTo>
                    <a:pt x="4338" y="1282"/>
                  </a:lnTo>
                  <a:lnTo>
                    <a:pt x="4338" y="1282"/>
                  </a:lnTo>
                  <a:lnTo>
                    <a:pt x="4339" y="1282"/>
                  </a:lnTo>
                  <a:lnTo>
                    <a:pt x="4339" y="1282"/>
                  </a:lnTo>
                  <a:lnTo>
                    <a:pt x="4339" y="1282"/>
                  </a:lnTo>
                  <a:lnTo>
                    <a:pt x="4340" y="1282"/>
                  </a:lnTo>
                  <a:lnTo>
                    <a:pt x="4340" y="1282"/>
                  </a:lnTo>
                  <a:lnTo>
                    <a:pt x="4340" y="1282"/>
                  </a:lnTo>
                  <a:lnTo>
                    <a:pt x="4340" y="1282"/>
                  </a:lnTo>
                  <a:lnTo>
                    <a:pt x="4341" y="1282"/>
                  </a:lnTo>
                  <a:lnTo>
                    <a:pt x="4341" y="1282"/>
                  </a:lnTo>
                  <a:lnTo>
                    <a:pt x="4341" y="1282"/>
                  </a:lnTo>
                  <a:lnTo>
                    <a:pt x="4342" y="1282"/>
                  </a:lnTo>
                  <a:lnTo>
                    <a:pt x="4342" y="1282"/>
                  </a:lnTo>
                  <a:lnTo>
                    <a:pt x="4342" y="1282"/>
                  </a:lnTo>
                  <a:lnTo>
                    <a:pt x="4343" y="1282"/>
                  </a:lnTo>
                  <a:lnTo>
                    <a:pt x="4343" y="1282"/>
                  </a:lnTo>
                  <a:lnTo>
                    <a:pt x="4343" y="1282"/>
                  </a:lnTo>
                  <a:lnTo>
                    <a:pt x="4344" y="1282"/>
                  </a:lnTo>
                  <a:lnTo>
                    <a:pt x="4344" y="1282"/>
                  </a:lnTo>
                  <a:lnTo>
                    <a:pt x="4344" y="1282"/>
                  </a:lnTo>
                  <a:lnTo>
                    <a:pt x="4344" y="1282"/>
                  </a:lnTo>
                  <a:lnTo>
                    <a:pt x="4345" y="1282"/>
                  </a:lnTo>
                  <a:lnTo>
                    <a:pt x="4345" y="1282"/>
                  </a:lnTo>
                  <a:lnTo>
                    <a:pt x="4345" y="1282"/>
                  </a:lnTo>
                  <a:lnTo>
                    <a:pt x="4346" y="1282"/>
                  </a:lnTo>
                  <a:lnTo>
                    <a:pt x="4346" y="1282"/>
                  </a:lnTo>
                  <a:lnTo>
                    <a:pt x="4346" y="1282"/>
                  </a:lnTo>
                  <a:lnTo>
                    <a:pt x="4347" y="1282"/>
                  </a:lnTo>
                  <a:lnTo>
                    <a:pt x="4347" y="1282"/>
                  </a:lnTo>
                  <a:lnTo>
                    <a:pt x="4347" y="1282"/>
                  </a:lnTo>
                  <a:lnTo>
                    <a:pt x="4348" y="1282"/>
                  </a:lnTo>
                  <a:lnTo>
                    <a:pt x="4348" y="1282"/>
                  </a:lnTo>
                  <a:lnTo>
                    <a:pt x="4348" y="1282"/>
                  </a:lnTo>
                  <a:lnTo>
                    <a:pt x="4349" y="1282"/>
                  </a:lnTo>
                  <a:lnTo>
                    <a:pt x="4349" y="1282"/>
                  </a:lnTo>
                  <a:lnTo>
                    <a:pt x="4349" y="1282"/>
                  </a:lnTo>
                  <a:lnTo>
                    <a:pt x="4349" y="1282"/>
                  </a:lnTo>
                  <a:lnTo>
                    <a:pt x="4350" y="1282"/>
                  </a:lnTo>
                  <a:lnTo>
                    <a:pt x="4350" y="1282"/>
                  </a:lnTo>
                  <a:lnTo>
                    <a:pt x="4350" y="1282"/>
                  </a:lnTo>
                  <a:lnTo>
                    <a:pt x="4351" y="1282"/>
                  </a:lnTo>
                  <a:lnTo>
                    <a:pt x="4351" y="1282"/>
                  </a:lnTo>
                  <a:lnTo>
                    <a:pt x="4351" y="1282"/>
                  </a:lnTo>
                  <a:lnTo>
                    <a:pt x="4352" y="1282"/>
                  </a:lnTo>
                  <a:lnTo>
                    <a:pt x="4352" y="1282"/>
                  </a:lnTo>
                  <a:lnTo>
                    <a:pt x="4352" y="1282"/>
                  </a:lnTo>
                  <a:lnTo>
                    <a:pt x="4353" y="1282"/>
                  </a:lnTo>
                  <a:lnTo>
                    <a:pt x="4353" y="1282"/>
                  </a:lnTo>
                  <a:lnTo>
                    <a:pt x="4353" y="1282"/>
                  </a:lnTo>
                  <a:lnTo>
                    <a:pt x="4354" y="1282"/>
                  </a:lnTo>
                  <a:lnTo>
                    <a:pt x="4354" y="1282"/>
                  </a:lnTo>
                  <a:lnTo>
                    <a:pt x="4354" y="1282"/>
                  </a:lnTo>
                  <a:lnTo>
                    <a:pt x="4354" y="1282"/>
                  </a:lnTo>
                  <a:lnTo>
                    <a:pt x="4355" y="1282"/>
                  </a:lnTo>
                  <a:lnTo>
                    <a:pt x="4355" y="1282"/>
                  </a:lnTo>
                  <a:lnTo>
                    <a:pt x="4355" y="1282"/>
                  </a:lnTo>
                  <a:lnTo>
                    <a:pt x="4356" y="1282"/>
                  </a:lnTo>
                  <a:lnTo>
                    <a:pt x="4356" y="1282"/>
                  </a:lnTo>
                  <a:lnTo>
                    <a:pt x="4356" y="1282"/>
                  </a:lnTo>
                  <a:lnTo>
                    <a:pt x="4357" y="1282"/>
                  </a:lnTo>
                  <a:lnTo>
                    <a:pt x="4357" y="1282"/>
                  </a:lnTo>
                  <a:lnTo>
                    <a:pt x="4357" y="1282"/>
                  </a:lnTo>
                  <a:lnTo>
                    <a:pt x="4358" y="1282"/>
                  </a:lnTo>
                  <a:lnTo>
                    <a:pt x="4358" y="1282"/>
                  </a:lnTo>
                  <a:lnTo>
                    <a:pt x="4358" y="1282"/>
                  </a:lnTo>
                  <a:lnTo>
                    <a:pt x="4358" y="1282"/>
                  </a:lnTo>
                  <a:lnTo>
                    <a:pt x="4359" y="1282"/>
                  </a:lnTo>
                  <a:lnTo>
                    <a:pt x="4359" y="1282"/>
                  </a:lnTo>
                  <a:lnTo>
                    <a:pt x="4359" y="1282"/>
                  </a:lnTo>
                  <a:lnTo>
                    <a:pt x="4360" y="1282"/>
                  </a:lnTo>
                  <a:lnTo>
                    <a:pt x="4360" y="1282"/>
                  </a:lnTo>
                  <a:lnTo>
                    <a:pt x="4360" y="1282"/>
                  </a:lnTo>
                  <a:lnTo>
                    <a:pt x="4361" y="1282"/>
                  </a:lnTo>
                  <a:lnTo>
                    <a:pt x="4361" y="1282"/>
                  </a:lnTo>
                  <a:lnTo>
                    <a:pt x="4361" y="1282"/>
                  </a:lnTo>
                  <a:lnTo>
                    <a:pt x="4362" y="1282"/>
                  </a:lnTo>
                  <a:lnTo>
                    <a:pt x="4362" y="1282"/>
                  </a:lnTo>
                  <a:lnTo>
                    <a:pt x="4362" y="1282"/>
                  </a:lnTo>
                  <a:lnTo>
                    <a:pt x="4363" y="1282"/>
                  </a:lnTo>
                  <a:lnTo>
                    <a:pt x="4363" y="1282"/>
                  </a:lnTo>
                  <a:lnTo>
                    <a:pt x="4363" y="1282"/>
                  </a:lnTo>
                  <a:lnTo>
                    <a:pt x="4363" y="1282"/>
                  </a:lnTo>
                  <a:lnTo>
                    <a:pt x="4364" y="1282"/>
                  </a:lnTo>
                  <a:lnTo>
                    <a:pt x="4364" y="1282"/>
                  </a:lnTo>
                  <a:lnTo>
                    <a:pt x="4364" y="1282"/>
                  </a:lnTo>
                  <a:lnTo>
                    <a:pt x="4365" y="1282"/>
                  </a:lnTo>
                  <a:lnTo>
                    <a:pt x="4365" y="1282"/>
                  </a:lnTo>
                  <a:lnTo>
                    <a:pt x="4365" y="1282"/>
                  </a:lnTo>
                  <a:lnTo>
                    <a:pt x="4366" y="1282"/>
                  </a:lnTo>
                  <a:lnTo>
                    <a:pt x="4366" y="1282"/>
                  </a:lnTo>
                  <a:lnTo>
                    <a:pt x="4366" y="1282"/>
                  </a:lnTo>
                  <a:lnTo>
                    <a:pt x="4367" y="1282"/>
                  </a:lnTo>
                  <a:lnTo>
                    <a:pt x="4367" y="1282"/>
                  </a:lnTo>
                  <a:lnTo>
                    <a:pt x="4367" y="1282"/>
                  </a:lnTo>
                  <a:lnTo>
                    <a:pt x="4368" y="1282"/>
                  </a:lnTo>
                  <a:lnTo>
                    <a:pt x="4368" y="1282"/>
                  </a:lnTo>
                  <a:lnTo>
                    <a:pt x="4368" y="1282"/>
                  </a:lnTo>
                  <a:lnTo>
                    <a:pt x="4368" y="1282"/>
                  </a:lnTo>
                  <a:lnTo>
                    <a:pt x="4369" y="1282"/>
                  </a:lnTo>
                  <a:lnTo>
                    <a:pt x="4369" y="1282"/>
                  </a:lnTo>
                  <a:lnTo>
                    <a:pt x="4369" y="1282"/>
                  </a:lnTo>
                  <a:lnTo>
                    <a:pt x="4370" y="1282"/>
                  </a:lnTo>
                  <a:lnTo>
                    <a:pt x="4370" y="1282"/>
                  </a:lnTo>
                  <a:lnTo>
                    <a:pt x="4370" y="1282"/>
                  </a:lnTo>
                  <a:lnTo>
                    <a:pt x="4371" y="1282"/>
                  </a:lnTo>
                  <a:lnTo>
                    <a:pt x="4371" y="1282"/>
                  </a:lnTo>
                  <a:lnTo>
                    <a:pt x="4371" y="1282"/>
                  </a:lnTo>
                  <a:lnTo>
                    <a:pt x="4372" y="1282"/>
                  </a:lnTo>
                  <a:lnTo>
                    <a:pt x="4372" y="1282"/>
                  </a:lnTo>
                  <a:lnTo>
                    <a:pt x="4372" y="1282"/>
                  </a:lnTo>
                  <a:lnTo>
                    <a:pt x="4372" y="1282"/>
                  </a:lnTo>
                  <a:lnTo>
                    <a:pt x="4373" y="1282"/>
                  </a:lnTo>
                  <a:lnTo>
                    <a:pt x="4373" y="1282"/>
                  </a:lnTo>
                  <a:lnTo>
                    <a:pt x="4373" y="1282"/>
                  </a:lnTo>
                  <a:lnTo>
                    <a:pt x="4374" y="1282"/>
                  </a:lnTo>
                  <a:lnTo>
                    <a:pt x="4374" y="1282"/>
                  </a:lnTo>
                  <a:lnTo>
                    <a:pt x="4374" y="1282"/>
                  </a:lnTo>
                  <a:lnTo>
                    <a:pt x="4375" y="1282"/>
                  </a:lnTo>
                  <a:lnTo>
                    <a:pt x="4375" y="1282"/>
                  </a:lnTo>
                  <a:lnTo>
                    <a:pt x="4375" y="1282"/>
                  </a:lnTo>
                  <a:lnTo>
                    <a:pt x="4376" y="1282"/>
                  </a:lnTo>
                  <a:lnTo>
                    <a:pt x="4376" y="1282"/>
                  </a:lnTo>
                  <a:lnTo>
                    <a:pt x="4376" y="1282"/>
                  </a:lnTo>
                  <a:lnTo>
                    <a:pt x="4377" y="1282"/>
                  </a:lnTo>
                  <a:lnTo>
                    <a:pt x="4377" y="1282"/>
                  </a:lnTo>
                  <a:lnTo>
                    <a:pt x="4377" y="1282"/>
                  </a:lnTo>
                  <a:lnTo>
                    <a:pt x="4377" y="1282"/>
                  </a:lnTo>
                  <a:lnTo>
                    <a:pt x="4378" y="1282"/>
                  </a:lnTo>
                  <a:lnTo>
                    <a:pt x="4378" y="1282"/>
                  </a:lnTo>
                  <a:lnTo>
                    <a:pt x="4378" y="1282"/>
                  </a:lnTo>
                  <a:lnTo>
                    <a:pt x="4379" y="1282"/>
                  </a:lnTo>
                  <a:lnTo>
                    <a:pt x="4379" y="1282"/>
                  </a:lnTo>
                  <a:lnTo>
                    <a:pt x="4379" y="1282"/>
                  </a:lnTo>
                  <a:lnTo>
                    <a:pt x="4380" y="1282"/>
                  </a:lnTo>
                  <a:lnTo>
                    <a:pt x="4380" y="1282"/>
                  </a:lnTo>
                  <a:lnTo>
                    <a:pt x="4380" y="1282"/>
                  </a:lnTo>
                  <a:lnTo>
                    <a:pt x="4381" y="1282"/>
                  </a:lnTo>
                  <a:lnTo>
                    <a:pt x="4381" y="1282"/>
                  </a:lnTo>
                  <a:lnTo>
                    <a:pt x="4381" y="1282"/>
                  </a:lnTo>
                  <a:lnTo>
                    <a:pt x="4382" y="1282"/>
                  </a:lnTo>
                  <a:lnTo>
                    <a:pt x="4382" y="1282"/>
                  </a:lnTo>
                  <a:lnTo>
                    <a:pt x="4382" y="1282"/>
                  </a:lnTo>
                  <a:lnTo>
                    <a:pt x="4382" y="1282"/>
                  </a:lnTo>
                  <a:lnTo>
                    <a:pt x="4383" y="1282"/>
                  </a:lnTo>
                  <a:lnTo>
                    <a:pt x="4383" y="1282"/>
                  </a:lnTo>
                  <a:lnTo>
                    <a:pt x="4383" y="1282"/>
                  </a:lnTo>
                  <a:lnTo>
                    <a:pt x="4384" y="1282"/>
                  </a:lnTo>
                  <a:lnTo>
                    <a:pt x="4384" y="1282"/>
                  </a:lnTo>
                  <a:lnTo>
                    <a:pt x="4384" y="1282"/>
                  </a:lnTo>
                  <a:lnTo>
                    <a:pt x="4385" y="1282"/>
                  </a:lnTo>
                  <a:lnTo>
                    <a:pt x="4385" y="1282"/>
                  </a:lnTo>
                  <a:lnTo>
                    <a:pt x="4385" y="1282"/>
                  </a:lnTo>
                  <a:lnTo>
                    <a:pt x="4386" y="1282"/>
                  </a:lnTo>
                  <a:lnTo>
                    <a:pt x="4386" y="1282"/>
                  </a:lnTo>
                  <a:lnTo>
                    <a:pt x="4386" y="1282"/>
                  </a:lnTo>
                  <a:lnTo>
                    <a:pt x="4386" y="1282"/>
                  </a:lnTo>
                  <a:lnTo>
                    <a:pt x="4387" y="1282"/>
                  </a:lnTo>
                  <a:lnTo>
                    <a:pt x="4387" y="1282"/>
                  </a:lnTo>
                  <a:lnTo>
                    <a:pt x="4387" y="1282"/>
                  </a:lnTo>
                  <a:lnTo>
                    <a:pt x="4387" y="1282"/>
                  </a:lnTo>
                  <a:lnTo>
                    <a:pt x="4388" y="1282"/>
                  </a:lnTo>
                  <a:lnTo>
                    <a:pt x="4388" y="1282"/>
                  </a:lnTo>
                  <a:lnTo>
                    <a:pt x="4389" y="1282"/>
                  </a:lnTo>
                  <a:lnTo>
                    <a:pt x="4389" y="1282"/>
                  </a:lnTo>
                  <a:lnTo>
                    <a:pt x="4389" y="1282"/>
                  </a:lnTo>
                  <a:lnTo>
                    <a:pt x="4390" y="1282"/>
                  </a:lnTo>
                  <a:lnTo>
                    <a:pt x="4390" y="1282"/>
                  </a:lnTo>
                  <a:lnTo>
                    <a:pt x="4390" y="1282"/>
                  </a:lnTo>
                  <a:lnTo>
                    <a:pt x="4391" y="1282"/>
                  </a:lnTo>
                  <a:lnTo>
                    <a:pt x="4391" y="1282"/>
                  </a:lnTo>
                  <a:lnTo>
                    <a:pt x="4391" y="1282"/>
                  </a:lnTo>
                  <a:lnTo>
                    <a:pt x="4391" y="1282"/>
                  </a:lnTo>
                  <a:lnTo>
                    <a:pt x="4392" y="1282"/>
                  </a:lnTo>
                  <a:lnTo>
                    <a:pt x="4392" y="1282"/>
                  </a:lnTo>
                  <a:lnTo>
                    <a:pt x="4392" y="1282"/>
                  </a:lnTo>
                  <a:lnTo>
                    <a:pt x="4393" y="1282"/>
                  </a:lnTo>
                  <a:lnTo>
                    <a:pt x="4393" y="1282"/>
                  </a:lnTo>
                  <a:lnTo>
                    <a:pt x="4393" y="1282"/>
                  </a:lnTo>
                  <a:lnTo>
                    <a:pt x="4394" y="1282"/>
                  </a:lnTo>
                  <a:lnTo>
                    <a:pt x="4394" y="1282"/>
                  </a:lnTo>
                  <a:lnTo>
                    <a:pt x="4394" y="1282"/>
                  </a:lnTo>
                  <a:lnTo>
                    <a:pt x="4395" y="1282"/>
                  </a:lnTo>
                  <a:lnTo>
                    <a:pt x="4395" y="1282"/>
                  </a:lnTo>
                  <a:lnTo>
                    <a:pt x="4395" y="1282"/>
                  </a:lnTo>
                  <a:lnTo>
                    <a:pt x="4396" y="1282"/>
                  </a:lnTo>
                  <a:lnTo>
                    <a:pt x="4396" y="1282"/>
                  </a:lnTo>
                  <a:lnTo>
                    <a:pt x="4396" y="1282"/>
                  </a:lnTo>
                  <a:lnTo>
                    <a:pt x="4396" y="1282"/>
                  </a:lnTo>
                  <a:lnTo>
                    <a:pt x="4397" y="1282"/>
                  </a:lnTo>
                  <a:lnTo>
                    <a:pt x="4397" y="1282"/>
                  </a:lnTo>
                  <a:lnTo>
                    <a:pt x="4397" y="1282"/>
                  </a:lnTo>
                  <a:lnTo>
                    <a:pt x="4398" y="1282"/>
                  </a:lnTo>
                  <a:lnTo>
                    <a:pt x="4398" y="1282"/>
                  </a:lnTo>
                  <a:lnTo>
                    <a:pt x="4398" y="1282"/>
                  </a:lnTo>
                  <a:lnTo>
                    <a:pt x="4399" y="1282"/>
                  </a:lnTo>
                  <a:lnTo>
                    <a:pt x="4399" y="1282"/>
                  </a:lnTo>
                  <a:lnTo>
                    <a:pt x="4399" y="1282"/>
                  </a:lnTo>
                  <a:lnTo>
                    <a:pt x="4400" y="1282"/>
                  </a:lnTo>
                  <a:lnTo>
                    <a:pt x="4400" y="1282"/>
                  </a:lnTo>
                  <a:lnTo>
                    <a:pt x="4400" y="1282"/>
                  </a:lnTo>
                  <a:lnTo>
                    <a:pt x="4400" y="1282"/>
                  </a:lnTo>
                  <a:lnTo>
                    <a:pt x="4401" y="1282"/>
                  </a:lnTo>
                  <a:lnTo>
                    <a:pt x="4401" y="1282"/>
                  </a:lnTo>
                  <a:lnTo>
                    <a:pt x="4401" y="1282"/>
                  </a:lnTo>
                  <a:lnTo>
                    <a:pt x="4402" y="1282"/>
                  </a:lnTo>
                  <a:lnTo>
                    <a:pt x="4402" y="1282"/>
                  </a:lnTo>
                  <a:lnTo>
                    <a:pt x="4402" y="1282"/>
                  </a:lnTo>
                  <a:lnTo>
                    <a:pt x="4403" y="1282"/>
                  </a:lnTo>
                  <a:lnTo>
                    <a:pt x="4403" y="1282"/>
                  </a:lnTo>
                  <a:lnTo>
                    <a:pt x="4403" y="1282"/>
                  </a:lnTo>
                  <a:lnTo>
                    <a:pt x="4404" y="1282"/>
                  </a:lnTo>
                  <a:lnTo>
                    <a:pt x="4404" y="1282"/>
                  </a:lnTo>
                  <a:lnTo>
                    <a:pt x="4404" y="1282"/>
                  </a:lnTo>
                  <a:lnTo>
                    <a:pt x="4405" y="1282"/>
                  </a:lnTo>
                  <a:lnTo>
                    <a:pt x="4405" y="1282"/>
                  </a:lnTo>
                  <a:lnTo>
                    <a:pt x="4405" y="1282"/>
                  </a:lnTo>
                  <a:lnTo>
                    <a:pt x="4405" y="1282"/>
                  </a:lnTo>
                  <a:lnTo>
                    <a:pt x="4406" y="1282"/>
                  </a:lnTo>
                  <a:lnTo>
                    <a:pt x="4406" y="1282"/>
                  </a:lnTo>
                  <a:lnTo>
                    <a:pt x="4406" y="1282"/>
                  </a:lnTo>
                  <a:lnTo>
                    <a:pt x="4407" y="1282"/>
                  </a:lnTo>
                  <a:lnTo>
                    <a:pt x="4407" y="1282"/>
                  </a:lnTo>
                  <a:lnTo>
                    <a:pt x="4407" y="1282"/>
                  </a:lnTo>
                  <a:lnTo>
                    <a:pt x="4408" y="1282"/>
                  </a:lnTo>
                  <a:lnTo>
                    <a:pt x="4408" y="1282"/>
                  </a:lnTo>
                  <a:lnTo>
                    <a:pt x="4408" y="1282"/>
                  </a:lnTo>
                  <a:lnTo>
                    <a:pt x="4409" y="1282"/>
                  </a:lnTo>
                  <a:lnTo>
                    <a:pt x="4409" y="1282"/>
                  </a:lnTo>
                  <a:lnTo>
                    <a:pt x="4409" y="1282"/>
                  </a:lnTo>
                  <a:lnTo>
                    <a:pt x="4410" y="1282"/>
                  </a:lnTo>
                  <a:lnTo>
                    <a:pt x="4410" y="1282"/>
                  </a:lnTo>
                  <a:lnTo>
                    <a:pt x="4410" y="1282"/>
                  </a:lnTo>
                  <a:lnTo>
                    <a:pt x="4410" y="1282"/>
                  </a:lnTo>
                  <a:lnTo>
                    <a:pt x="4411" y="1282"/>
                  </a:lnTo>
                  <a:lnTo>
                    <a:pt x="4411" y="1282"/>
                  </a:lnTo>
                  <a:lnTo>
                    <a:pt x="4411" y="1282"/>
                  </a:lnTo>
                  <a:lnTo>
                    <a:pt x="4412" y="1282"/>
                  </a:lnTo>
                  <a:lnTo>
                    <a:pt x="4412" y="1282"/>
                  </a:lnTo>
                  <a:lnTo>
                    <a:pt x="4412" y="1282"/>
                  </a:lnTo>
                  <a:lnTo>
                    <a:pt x="4413" y="1282"/>
                  </a:lnTo>
                  <a:lnTo>
                    <a:pt x="4413" y="1282"/>
                  </a:lnTo>
                  <a:lnTo>
                    <a:pt x="4413" y="1282"/>
                  </a:lnTo>
                  <a:lnTo>
                    <a:pt x="4414" y="1282"/>
                  </a:lnTo>
                  <a:lnTo>
                    <a:pt x="4414" y="1282"/>
                  </a:lnTo>
                  <a:lnTo>
                    <a:pt x="4414" y="1282"/>
                  </a:lnTo>
                  <a:lnTo>
                    <a:pt x="4414" y="1282"/>
                  </a:lnTo>
                  <a:lnTo>
                    <a:pt x="4415" y="1282"/>
                  </a:lnTo>
                  <a:lnTo>
                    <a:pt x="4415" y="1282"/>
                  </a:lnTo>
                  <a:lnTo>
                    <a:pt x="4415" y="1282"/>
                  </a:lnTo>
                  <a:lnTo>
                    <a:pt x="4416" y="1282"/>
                  </a:lnTo>
                  <a:lnTo>
                    <a:pt x="4416" y="1282"/>
                  </a:lnTo>
                  <a:lnTo>
                    <a:pt x="4416" y="1282"/>
                  </a:lnTo>
                  <a:lnTo>
                    <a:pt x="4417" y="1282"/>
                  </a:lnTo>
                  <a:lnTo>
                    <a:pt x="4417" y="1282"/>
                  </a:lnTo>
                  <a:lnTo>
                    <a:pt x="4417" y="1282"/>
                  </a:lnTo>
                  <a:lnTo>
                    <a:pt x="4418" y="1282"/>
                  </a:lnTo>
                  <a:lnTo>
                    <a:pt x="4418" y="1282"/>
                  </a:lnTo>
                  <a:lnTo>
                    <a:pt x="4418" y="1282"/>
                  </a:lnTo>
                  <a:lnTo>
                    <a:pt x="4419" y="1282"/>
                  </a:lnTo>
                  <a:lnTo>
                    <a:pt x="4419" y="1282"/>
                  </a:lnTo>
                  <a:lnTo>
                    <a:pt x="4419" y="1282"/>
                  </a:lnTo>
                  <a:lnTo>
                    <a:pt x="4419" y="1282"/>
                  </a:lnTo>
                  <a:lnTo>
                    <a:pt x="4420" y="1282"/>
                  </a:lnTo>
                  <a:lnTo>
                    <a:pt x="4420" y="1282"/>
                  </a:lnTo>
                  <a:lnTo>
                    <a:pt x="4420" y="1282"/>
                  </a:lnTo>
                  <a:lnTo>
                    <a:pt x="4421" y="1282"/>
                  </a:lnTo>
                  <a:lnTo>
                    <a:pt x="4421" y="1282"/>
                  </a:lnTo>
                  <a:lnTo>
                    <a:pt x="4421" y="1282"/>
                  </a:lnTo>
                  <a:lnTo>
                    <a:pt x="4422" y="1282"/>
                  </a:lnTo>
                  <a:lnTo>
                    <a:pt x="4422" y="1282"/>
                  </a:lnTo>
                  <a:lnTo>
                    <a:pt x="4422" y="1282"/>
                  </a:lnTo>
                  <a:lnTo>
                    <a:pt x="4423" y="1282"/>
                  </a:lnTo>
                  <a:lnTo>
                    <a:pt x="4423" y="1282"/>
                  </a:lnTo>
                  <a:lnTo>
                    <a:pt x="4423" y="1282"/>
                  </a:lnTo>
                  <a:lnTo>
                    <a:pt x="4424" y="1282"/>
                  </a:lnTo>
                  <a:lnTo>
                    <a:pt x="4424" y="1282"/>
                  </a:lnTo>
                  <a:lnTo>
                    <a:pt x="4424" y="1282"/>
                  </a:lnTo>
                  <a:lnTo>
                    <a:pt x="4424" y="1282"/>
                  </a:lnTo>
                  <a:lnTo>
                    <a:pt x="4425" y="1282"/>
                  </a:lnTo>
                  <a:lnTo>
                    <a:pt x="4425" y="1282"/>
                  </a:lnTo>
                  <a:lnTo>
                    <a:pt x="4425" y="1282"/>
                  </a:lnTo>
                  <a:lnTo>
                    <a:pt x="4426" y="1282"/>
                  </a:lnTo>
                  <a:lnTo>
                    <a:pt x="4426" y="1282"/>
                  </a:lnTo>
                  <a:lnTo>
                    <a:pt x="4426" y="1282"/>
                  </a:lnTo>
                  <a:lnTo>
                    <a:pt x="4427" y="1282"/>
                  </a:lnTo>
                  <a:lnTo>
                    <a:pt x="4427" y="1282"/>
                  </a:lnTo>
                  <a:lnTo>
                    <a:pt x="4427" y="1282"/>
                  </a:lnTo>
                  <a:lnTo>
                    <a:pt x="4428" y="1282"/>
                  </a:lnTo>
                  <a:lnTo>
                    <a:pt x="4428" y="1282"/>
                  </a:lnTo>
                  <a:lnTo>
                    <a:pt x="4428" y="1282"/>
                  </a:lnTo>
                  <a:lnTo>
                    <a:pt x="4428" y="1282"/>
                  </a:lnTo>
                  <a:lnTo>
                    <a:pt x="4429" y="1282"/>
                  </a:lnTo>
                  <a:lnTo>
                    <a:pt x="4429" y="1282"/>
                  </a:lnTo>
                  <a:lnTo>
                    <a:pt x="4429" y="1282"/>
                  </a:lnTo>
                  <a:lnTo>
                    <a:pt x="4430" y="1282"/>
                  </a:lnTo>
                  <a:lnTo>
                    <a:pt x="4430" y="1282"/>
                  </a:lnTo>
                  <a:lnTo>
                    <a:pt x="4430" y="1282"/>
                  </a:lnTo>
                  <a:lnTo>
                    <a:pt x="4431" y="1282"/>
                  </a:lnTo>
                  <a:lnTo>
                    <a:pt x="4431" y="1282"/>
                  </a:lnTo>
                  <a:lnTo>
                    <a:pt x="4431" y="1282"/>
                  </a:lnTo>
                  <a:lnTo>
                    <a:pt x="4432" y="1282"/>
                  </a:lnTo>
                  <a:lnTo>
                    <a:pt x="4432" y="1282"/>
                  </a:lnTo>
                  <a:lnTo>
                    <a:pt x="4432" y="1282"/>
                  </a:lnTo>
                  <a:lnTo>
                    <a:pt x="4433" y="1282"/>
                  </a:lnTo>
                  <a:lnTo>
                    <a:pt x="4433" y="1282"/>
                  </a:lnTo>
                  <a:lnTo>
                    <a:pt x="4433" y="1282"/>
                  </a:lnTo>
                  <a:lnTo>
                    <a:pt x="4433" y="1282"/>
                  </a:lnTo>
                  <a:lnTo>
                    <a:pt x="4434" y="1282"/>
                  </a:lnTo>
                  <a:lnTo>
                    <a:pt x="4434" y="1282"/>
                  </a:lnTo>
                  <a:lnTo>
                    <a:pt x="4434" y="1282"/>
                  </a:lnTo>
                  <a:lnTo>
                    <a:pt x="4435" y="1282"/>
                  </a:lnTo>
                  <a:lnTo>
                    <a:pt x="4435" y="1282"/>
                  </a:lnTo>
                  <a:lnTo>
                    <a:pt x="4435" y="1282"/>
                  </a:lnTo>
                  <a:lnTo>
                    <a:pt x="4436" y="1282"/>
                  </a:lnTo>
                  <a:lnTo>
                    <a:pt x="4436" y="1282"/>
                  </a:lnTo>
                  <a:lnTo>
                    <a:pt x="4436" y="1282"/>
                  </a:lnTo>
                  <a:lnTo>
                    <a:pt x="4437" y="1282"/>
                  </a:lnTo>
                  <a:lnTo>
                    <a:pt x="4437" y="1282"/>
                  </a:lnTo>
                  <a:lnTo>
                    <a:pt x="4437" y="1282"/>
                  </a:lnTo>
                  <a:lnTo>
                    <a:pt x="4438" y="1282"/>
                  </a:lnTo>
                  <a:lnTo>
                    <a:pt x="4438" y="1282"/>
                  </a:lnTo>
                  <a:lnTo>
                    <a:pt x="4438" y="1282"/>
                  </a:lnTo>
                  <a:lnTo>
                    <a:pt x="4438" y="1282"/>
                  </a:lnTo>
                  <a:lnTo>
                    <a:pt x="4438" y="1282"/>
                  </a:lnTo>
                  <a:lnTo>
                    <a:pt x="4439" y="1282"/>
                  </a:lnTo>
                  <a:lnTo>
                    <a:pt x="4439" y="1282"/>
                  </a:lnTo>
                  <a:lnTo>
                    <a:pt x="4440" y="1282"/>
                  </a:lnTo>
                  <a:lnTo>
                    <a:pt x="4440" y="1282"/>
                  </a:lnTo>
                  <a:lnTo>
                    <a:pt x="4440" y="1282"/>
                  </a:lnTo>
                  <a:lnTo>
                    <a:pt x="4441" y="1282"/>
                  </a:lnTo>
                  <a:lnTo>
                    <a:pt x="4441" y="1282"/>
                  </a:lnTo>
                  <a:lnTo>
                    <a:pt x="4441" y="1282"/>
                  </a:lnTo>
                  <a:lnTo>
                    <a:pt x="4442" y="1282"/>
                  </a:lnTo>
                  <a:lnTo>
                    <a:pt x="4442" y="1282"/>
                  </a:lnTo>
                  <a:lnTo>
                    <a:pt x="4442" y="1282"/>
                  </a:lnTo>
                  <a:lnTo>
                    <a:pt x="4442" y="1282"/>
                  </a:lnTo>
                  <a:lnTo>
                    <a:pt x="4443" y="1282"/>
                  </a:lnTo>
                  <a:lnTo>
                    <a:pt x="4443" y="1282"/>
                  </a:lnTo>
                  <a:lnTo>
                    <a:pt x="4443" y="1282"/>
                  </a:lnTo>
                  <a:lnTo>
                    <a:pt x="4444" y="1282"/>
                  </a:lnTo>
                  <a:lnTo>
                    <a:pt x="4444" y="1282"/>
                  </a:lnTo>
                  <a:lnTo>
                    <a:pt x="4444" y="1282"/>
                  </a:lnTo>
                  <a:lnTo>
                    <a:pt x="4445" y="1282"/>
                  </a:lnTo>
                  <a:lnTo>
                    <a:pt x="4445" y="1282"/>
                  </a:lnTo>
                  <a:lnTo>
                    <a:pt x="4445" y="1282"/>
                  </a:lnTo>
                  <a:lnTo>
                    <a:pt x="4446" y="1282"/>
                  </a:lnTo>
                  <a:lnTo>
                    <a:pt x="4446" y="1282"/>
                  </a:lnTo>
                  <a:lnTo>
                    <a:pt x="4446" y="1282"/>
                  </a:lnTo>
                  <a:lnTo>
                    <a:pt x="4447" y="1282"/>
                  </a:lnTo>
                  <a:lnTo>
                    <a:pt x="4447" y="1282"/>
                  </a:lnTo>
                  <a:lnTo>
                    <a:pt x="4447" y="1282"/>
                  </a:lnTo>
                  <a:lnTo>
                    <a:pt x="4447" y="1282"/>
                  </a:lnTo>
                  <a:lnTo>
                    <a:pt x="4448" y="1282"/>
                  </a:lnTo>
                  <a:lnTo>
                    <a:pt x="4448" y="1282"/>
                  </a:lnTo>
                  <a:lnTo>
                    <a:pt x="4448" y="1282"/>
                  </a:lnTo>
                  <a:lnTo>
                    <a:pt x="4449" y="1282"/>
                  </a:lnTo>
                  <a:lnTo>
                    <a:pt x="4449" y="1282"/>
                  </a:lnTo>
                  <a:lnTo>
                    <a:pt x="4449" y="1282"/>
                  </a:lnTo>
                  <a:lnTo>
                    <a:pt x="4450" y="1282"/>
                  </a:lnTo>
                  <a:lnTo>
                    <a:pt x="4450" y="1282"/>
                  </a:lnTo>
                  <a:lnTo>
                    <a:pt x="4450" y="1282"/>
                  </a:lnTo>
                  <a:lnTo>
                    <a:pt x="4451" y="1282"/>
                  </a:lnTo>
                  <a:lnTo>
                    <a:pt x="4451" y="1282"/>
                  </a:lnTo>
                  <a:lnTo>
                    <a:pt x="4451" y="1282"/>
                  </a:lnTo>
                  <a:lnTo>
                    <a:pt x="4452" y="1282"/>
                  </a:lnTo>
                  <a:lnTo>
                    <a:pt x="4452" y="1282"/>
                  </a:lnTo>
                  <a:lnTo>
                    <a:pt x="4452" y="1282"/>
                  </a:lnTo>
                  <a:lnTo>
                    <a:pt x="4452" y="1282"/>
                  </a:lnTo>
                  <a:lnTo>
                    <a:pt x="4453" y="1282"/>
                  </a:lnTo>
                  <a:lnTo>
                    <a:pt x="4453" y="1282"/>
                  </a:lnTo>
                  <a:lnTo>
                    <a:pt x="4453" y="1282"/>
                  </a:lnTo>
                  <a:lnTo>
                    <a:pt x="4454" y="1282"/>
                  </a:lnTo>
                  <a:lnTo>
                    <a:pt x="4454" y="1282"/>
                  </a:lnTo>
                  <a:lnTo>
                    <a:pt x="4454" y="1282"/>
                  </a:lnTo>
                  <a:lnTo>
                    <a:pt x="4455" y="1282"/>
                  </a:lnTo>
                  <a:lnTo>
                    <a:pt x="4455" y="1282"/>
                  </a:lnTo>
                  <a:lnTo>
                    <a:pt x="4455" y="1282"/>
                  </a:lnTo>
                  <a:lnTo>
                    <a:pt x="4456" y="1282"/>
                  </a:lnTo>
                  <a:lnTo>
                    <a:pt x="4456" y="1282"/>
                  </a:lnTo>
                  <a:lnTo>
                    <a:pt x="4456" y="1282"/>
                  </a:lnTo>
                  <a:lnTo>
                    <a:pt x="4456" y="1282"/>
                  </a:lnTo>
                  <a:lnTo>
                    <a:pt x="4457" y="1282"/>
                  </a:lnTo>
                  <a:lnTo>
                    <a:pt x="4457" y="1282"/>
                  </a:lnTo>
                  <a:lnTo>
                    <a:pt x="4457" y="1282"/>
                  </a:lnTo>
                  <a:lnTo>
                    <a:pt x="4458" y="1282"/>
                  </a:lnTo>
                  <a:lnTo>
                    <a:pt x="4458" y="1282"/>
                  </a:lnTo>
                  <a:lnTo>
                    <a:pt x="4458" y="1282"/>
                  </a:lnTo>
                  <a:lnTo>
                    <a:pt x="4459" y="1282"/>
                  </a:lnTo>
                  <a:lnTo>
                    <a:pt x="4459" y="1282"/>
                  </a:lnTo>
                  <a:lnTo>
                    <a:pt x="4459" y="1282"/>
                  </a:lnTo>
                  <a:lnTo>
                    <a:pt x="4460" y="1282"/>
                  </a:lnTo>
                  <a:lnTo>
                    <a:pt x="4460" y="1282"/>
                  </a:lnTo>
                  <a:lnTo>
                    <a:pt x="4460" y="1282"/>
                  </a:lnTo>
                  <a:lnTo>
                    <a:pt x="4461" y="1282"/>
                  </a:lnTo>
                  <a:lnTo>
                    <a:pt x="4461" y="1282"/>
                  </a:lnTo>
                  <a:lnTo>
                    <a:pt x="4461" y="1282"/>
                  </a:lnTo>
                  <a:lnTo>
                    <a:pt x="4461" y="1282"/>
                  </a:lnTo>
                  <a:lnTo>
                    <a:pt x="4462" y="1282"/>
                  </a:lnTo>
                  <a:lnTo>
                    <a:pt x="4462" y="1282"/>
                  </a:lnTo>
                  <a:lnTo>
                    <a:pt x="4462" y="1282"/>
                  </a:lnTo>
                  <a:lnTo>
                    <a:pt x="4463" y="1282"/>
                  </a:lnTo>
                  <a:lnTo>
                    <a:pt x="4463" y="1282"/>
                  </a:lnTo>
                  <a:lnTo>
                    <a:pt x="4463" y="1282"/>
                  </a:lnTo>
                  <a:lnTo>
                    <a:pt x="4464" y="1282"/>
                  </a:lnTo>
                  <a:lnTo>
                    <a:pt x="4464" y="1282"/>
                  </a:lnTo>
                  <a:lnTo>
                    <a:pt x="4464" y="1282"/>
                  </a:lnTo>
                  <a:lnTo>
                    <a:pt x="4465" y="1282"/>
                  </a:lnTo>
                  <a:lnTo>
                    <a:pt x="4465" y="1282"/>
                  </a:lnTo>
                  <a:lnTo>
                    <a:pt x="4465" y="1282"/>
                  </a:lnTo>
                  <a:lnTo>
                    <a:pt x="4466" y="1282"/>
                  </a:lnTo>
                  <a:lnTo>
                    <a:pt x="4466" y="1282"/>
                  </a:lnTo>
                  <a:lnTo>
                    <a:pt x="4466" y="1282"/>
                  </a:lnTo>
                  <a:lnTo>
                    <a:pt x="4466" y="1282"/>
                  </a:lnTo>
                  <a:lnTo>
                    <a:pt x="4466" y="1282"/>
                  </a:lnTo>
                  <a:lnTo>
                    <a:pt x="4467" y="1282"/>
                  </a:lnTo>
                  <a:lnTo>
                    <a:pt x="4467" y="1282"/>
                  </a:lnTo>
                  <a:lnTo>
                    <a:pt x="4468" y="1282"/>
                  </a:lnTo>
                  <a:lnTo>
                    <a:pt x="4468" y="1282"/>
                  </a:lnTo>
                  <a:lnTo>
                    <a:pt x="4468" y="1282"/>
                  </a:lnTo>
                  <a:lnTo>
                    <a:pt x="4469" y="1282"/>
                  </a:lnTo>
                  <a:lnTo>
                    <a:pt x="4469" y="1282"/>
                  </a:lnTo>
                  <a:lnTo>
                    <a:pt x="4469" y="1282"/>
                  </a:lnTo>
                  <a:lnTo>
                    <a:pt x="4470" y="1282"/>
                  </a:lnTo>
                  <a:lnTo>
                    <a:pt x="4470" y="1282"/>
                  </a:lnTo>
                  <a:lnTo>
                    <a:pt x="4470" y="1282"/>
                  </a:lnTo>
                  <a:lnTo>
                    <a:pt x="4470" y="1282"/>
                  </a:lnTo>
                  <a:lnTo>
                    <a:pt x="4471" y="1282"/>
                  </a:lnTo>
                  <a:lnTo>
                    <a:pt x="4471" y="1282"/>
                  </a:lnTo>
                  <a:lnTo>
                    <a:pt x="4471" y="1282"/>
                  </a:lnTo>
                  <a:lnTo>
                    <a:pt x="4472" y="1282"/>
                  </a:lnTo>
                  <a:lnTo>
                    <a:pt x="4472" y="1282"/>
                  </a:lnTo>
                  <a:lnTo>
                    <a:pt x="4472" y="1282"/>
                  </a:lnTo>
                  <a:lnTo>
                    <a:pt x="4473" y="1282"/>
                  </a:lnTo>
                  <a:lnTo>
                    <a:pt x="4473" y="1282"/>
                  </a:lnTo>
                  <a:lnTo>
                    <a:pt x="4473" y="1282"/>
                  </a:lnTo>
                  <a:lnTo>
                    <a:pt x="4474" y="1282"/>
                  </a:lnTo>
                  <a:lnTo>
                    <a:pt x="4474" y="1282"/>
                  </a:lnTo>
                  <a:lnTo>
                    <a:pt x="4474" y="1282"/>
                  </a:lnTo>
                  <a:lnTo>
                    <a:pt x="4475" y="1282"/>
                  </a:lnTo>
                  <a:lnTo>
                    <a:pt x="4475" y="1282"/>
                  </a:lnTo>
                  <a:lnTo>
                    <a:pt x="4475" y="1282"/>
                  </a:lnTo>
                  <a:lnTo>
                    <a:pt x="4475" y="1282"/>
                  </a:lnTo>
                  <a:lnTo>
                    <a:pt x="4476" y="1282"/>
                  </a:lnTo>
                  <a:lnTo>
                    <a:pt x="4476" y="1282"/>
                  </a:lnTo>
                  <a:lnTo>
                    <a:pt x="4476" y="1282"/>
                  </a:lnTo>
                  <a:lnTo>
                    <a:pt x="4477" y="1282"/>
                  </a:lnTo>
                  <a:lnTo>
                    <a:pt x="4477" y="1282"/>
                  </a:lnTo>
                  <a:lnTo>
                    <a:pt x="4477" y="1282"/>
                  </a:lnTo>
                  <a:lnTo>
                    <a:pt x="4478" y="1282"/>
                  </a:lnTo>
                  <a:lnTo>
                    <a:pt x="4478" y="1282"/>
                  </a:lnTo>
                  <a:lnTo>
                    <a:pt x="4478" y="1282"/>
                  </a:lnTo>
                  <a:lnTo>
                    <a:pt x="4479" y="1282"/>
                  </a:lnTo>
                  <a:lnTo>
                    <a:pt x="4479" y="1282"/>
                  </a:lnTo>
                  <a:lnTo>
                    <a:pt x="4479" y="1282"/>
                  </a:lnTo>
                  <a:lnTo>
                    <a:pt x="4479" y="1282"/>
                  </a:lnTo>
                  <a:lnTo>
                    <a:pt x="4480" y="1282"/>
                  </a:lnTo>
                  <a:lnTo>
                    <a:pt x="4480" y="1282"/>
                  </a:lnTo>
                  <a:lnTo>
                    <a:pt x="4480" y="1282"/>
                  </a:lnTo>
                  <a:lnTo>
                    <a:pt x="4481" y="1282"/>
                  </a:lnTo>
                  <a:lnTo>
                    <a:pt x="4481" y="1282"/>
                  </a:lnTo>
                  <a:lnTo>
                    <a:pt x="4481" y="1282"/>
                  </a:lnTo>
                  <a:lnTo>
                    <a:pt x="4482" y="1282"/>
                  </a:lnTo>
                  <a:lnTo>
                    <a:pt x="4482" y="1282"/>
                  </a:lnTo>
                  <a:lnTo>
                    <a:pt x="4482" y="1282"/>
                  </a:lnTo>
                  <a:lnTo>
                    <a:pt x="4483" y="1282"/>
                  </a:lnTo>
                  <a:lnTo>
                    <a:pt x="4483" y="1282"/>
                  </a:lnTo>
                  <a:lnTo>
                    <a:pt x="4483" y="1282"/>
                  </a:lnTo>
                  <a:lnTo>
                    <a:pt x="4484" y="1282"/>
                  </a:lnTo>
                  <a:lnTo>
                    <a:pt x="4484" y="1282"/>
                  </a:lnTo>
                  <a:lnTo>
                    <a:pt x="4484" y="1282"/>
                  </a:lnTo>
                  <a:lnTo>
                    <a:pt x="4484" y="1282"/>
                  </a:lnTo>
                  <a:lnTo>
                    <a:pt x="4485" y="1282"/>
                  </a:lnTo>
                  <a:lnTo>
                    <a:pt x="4485" y="1282"/>
                  </a:lnTo>
                  <a:lnTo>
                    <a:pt x="4485" y="1282"/>
                  </a:lnTo>
                  <a:lnTo>
                    <a:pt x="4486" y="1282"/>
                  </a:lnTo>
                  <a:lnTo>
                    <a:pt x="4486" y="1282"/>
                  </a:lnTo>
                  <a:lnTo>
                    <a:pt x="4486" y="1282"/>
                  </a:lnTo>
                  <a:lnTo>
                    <a:pt x="4487" y="1282"/>
                  </a:lnTo>
                  <a:lnTo>
                    <a:pt x="4487" y="1282"/>
                  </a:lnTo>
                  <a:lnTo>
                    <a:pt x="4487" y="1282"/>
                  </a:lnTo>
                  <a:lnTo>
                    <a:pt x="4488" y="1282"/>
                  </a:lnTo>
                  <a:lnTo>
                    <a:pt x="4488" y="1282"/>
                  </a:lnTo>
                  <a:lnTo>
                    <a:pt x="4488" y="1282"/>
                  </a:lnTo>
                  <a:lnTo>
                    <a:pt x="4489" y="1282"/>
                  </a:lnTo>
                  <a:lnTo>
                    <a:pt x="4489" y="1282"/>
                  </a:lnTo>
                  <a:lnTo>
                    <a:pt x="4489" y="1282"/>
                  </a:lnTo>
                  <a:lnTo>
                    <a:pt x="4489" y="1282"/>
                  </a:lnTo>
                  <a:lnTo>
                    <a:pt x="4489" y="1282"/>
                  </a:lnTo>
                  <a:lnTo>
                    <a:pt x="4490" y="1282"/>
                  </a:lnTo>
                  <a:lnTo>
                    <a:pt x="4490" y="1282"/>
                  </a:lnTo>
                  <a:lnTo>
                    <a:pt x="4491" y="1282"/>
                  </a:lnTo>
                  <a:lnTo>
                    <a:pt x="4491" y="1282"/>
                  </a:lnTo>
                  <a:lnTo>
                    <a:pt x="4491" y="1282"/>
                  </a:lnTo>
                  <a:lnTo>
                    <a:pt x="4492" y="1282"/>
                  </a:lnTo>
                  <a:lnTo>
                    <a:pt x="4492" y="1282"/>
                  </a:lnTo>
                  <a:lnTo>
                    <a:pt x="4492" y="1282"/>
                  </a:lnTo>
                  <a:lnTo>
                    <a:pt x="4493" y="1282"/>
                  </a:lnTo>
                  <a:lnTo>
                    <a:pt x="4493" y="1282"/>
                  </a:lnTo>
                  <a:lnTo>
                    <a:pt x="4493" y="1282"/>
                  </a:lnTo>
                  <a:lnTo>
                    <a:pt x="4493" y="1282"/>
                  </a:lnTo>
                  <a:lnTo>
                    <a:pt x="4494" y="1282"/>
                  </a:lnTo>
                  <a:lnTo>
                    <a:pt x="4494" y="1282"/>
                  </a:lnTo>
                  <a:lnTo>
                    <a:pt x="4494" y="1282"/>
                  </a:lnTo>
                  <a:lnTo>
                    <a:pt x="4495" y="1282"/>
                  </a:lnTo>
                  <a:lnTo>
                    <a:pt x="4495" y="1282"/>
                  </a:lnTo>
                  <a:lnTo>
                    <a:pt x="4495" y="1282"/>
                  </a:lnTo>
                  <a:lnTo>
                    <a:pt x="4496" y="1282"/>
                  </a:lnTo>
                  <a:lnTo>
                    <a:pt x="4496" y="1282"/>
                  </a:lnTo>
                  <a:lnTo>
                    <a:pt x="4496" y="1282"/>
                  </a:lnTo>
                  <a:lnTo>
                    <a:pt x="4497" y="1282"/>
                  </a:lnTo>
                  <a:lnTo>
                    <a:pt x="4497" y="1282"/>
                  </a:lnTo>
                  <a:lnTo>
                    <a:pt x="4497" y="1282"/>
                  </a:lnTo>
                  <a:lnTo>
                    <a:pt x="4498" y="1282"/>
                  </a:lnTo>
                  <a:lnTo>
                    <a:pt x="4498" y="1282"/>
                  </a:lnTo>
                  <a:lnTo>
                    <a:pt x="4498" y="1282"/>
                  </a:lnTo>
                  <a:lnTo>
                    <a:pt x="4498" y="1282"/>
                  </a:lnTo>
                  <a:lnTo>
                    <a:pt x="4499" y="1282"/>
                  </a:lnTo>
                  <a:lnTo>
                    <a:pt x="4499" y="1282"/>
                  </a:lnTo>
                  <a:lnTo>
                    <a:pt x="4499" y="1282"/>
                  </a:lnTo>
                  <a:lnTo>
                    <a:pt x="4500" y="1282"/>
                  </a:lnTo>
                  <a:lnTo>
                    <a:pt x="4500" y="1282"/>
                  </a:lnTo>
                  <a:lnTo>
                    <a:pt x="4500" y="1282"/>
                  </a:lnTo>
                  <a:lnTo>
                    <a:pt x="4501" y="1282"/>
                  </a:lnTo>
                  <a:lnTo>
                    <a:pt x="4501" y="1282"/>
                  </a:lnTo>
                  <a:lnTo>
                    <a:pt x="4501" y="1282"/>
                  </a:lnTo>
                  <a:lnTo>
                    <a:pt x="4502" y="1282"/>
                  </a:lnTo>
                  <a:lnTo>
                    <a:pt x="4502" y="1282"/>
                  </a:lnTo>
                  <a:lnTo>
                    <a:pt x="4502" y="1282"/>
                  </a:lnTo>
                  <a:lnTo>
                    <a:pt x="4503" y="1282"/>
                  </a:lnTo>
                  <a:lnTo>
                    <a:pt x="4503" y="1282"/>
                  </a:lnTo>
                  <a:lnTo>
                    <a:pt x="4503" y="1282"/>
                  </a:lnTo>
                  <a:lnTo>
                    <a:pt x="4503" y="1282"/>
                  </a:lnTo>
                  <a:lnTo>
                    <a:pt x="4504" y="1282"/>
                  </a:lnTo>
                  <a:lnTo>
                    <a:pt x="4504" y="1282"/>
                  </a:lnTo>
                  <a:lnTo>
                    <a:pt x="4504" y="1282"/>
                  </a:lnTo>
                  <a:lnTo>
                    <a:pt x="4505" y="1282"/>
                  </a:lnTo>
                  <a:lnTo>
                    <a:pt x="4505" y="1282"/>
                  </a:lnTo>
                  <a:lnTo>
                    <a:pt x="4505" y="1282"/>
                  </a:lnTo>
                  <a:lnTo>
                    <a:pt x="4506" y="1282"/>
                  </a:lnTo>
                  <a:lnTo>
                    <a:pt x="4506" y="1282"/>
                  </a:lnTo>
                  <a:lnTo>
                    <a:pt x="4506" y="1282"/>
                  </a:lnTo>
                  <a:lnTo>
                    <a:pt x="4507" y="1282"/>
                  </a:lnTo>
                  <a:lnTo>
                    <a:pt x="4507" y="1282"/>
                  </a:lnTo>
                  <a:lnTo>
                    <a:pt x="4507" y="1282"/>
                  </a:lnTo>
                  <a:lnTo>
                    <a:pt x="4507" y="1282"/>
                  </a:lnTo>
                  <a:lnTo>
                    <a:pt x="4508" y="1282"/>
                  </a:lnTo>
                  <a:lnTo>
                    <a:pt x="4508" y="1282"/>
                  </a:lnTo>
                  <a:lnTo>
                    <a:pt x="4508" y="1282"/>
                  </a:lnTo>
                  <a:lnTo>
                    <a:pt x="4509" y="1282"/>
                  </a:lnTo>
                  <a:lnTo>
                    <a:pt x="4509" y="1282"/>
                  </a:lnTo>
                  <a:lnTo>
                    <a:pt x="4509" y="1282"/>
                  </a:lnTo>
                  <a:lnTo>
                    <a:pt x="4510" y="1282"/>
                  </a:lnTo>
                  <a:lnTo>
                    <a:pt x="4510" y="1282"/>
                  </a:lnTo>
                  <a:lnTo>
                    <a:pt x="4510" y="1282"/>
                  </a:lnTo>
                  <a:lnTo>
                    <a:pt x="4511" y="1282"/>
                  </a:lnTo>
                  <a:lnTo>
                    <a:pt x="4511" y="1282"/>
                  </a:lnTo>
                  <a:lnTo>
                    <a:pt x="4511" y="1282"/>
                  </a:lnTo>
                  <a:lnTo>
                    <a:pt x="4512" y="1282"/>
                  </a:lnTo>
                  <a:lnTo>
                    <a:pt x="4512" y="1282"/>
                  </a:lnTo>
                  <a:lnTo>
                    <a:pt x="4512" y="1282"/>
                  </a:lnTo>
                  <a:lnTo>
                    <a:pt x="4512" y="1282"/>
                  </a:lnTo>
                  <a:lnTo>
                    <a:pt x="4513" y="1282"/>
                  </a:lnTo>
                  <a:lnTo>
                    <a:pt x="4513" y="1282"/>
                  </a:lnTo>
                  <a:lnTo>
                    <a:pt x="4513" y="1282"/>
                  </a:lnTo>
                  <a:lnTo>
                    <a:pt x="4514" y="1282"/>
                  </a:lnTo>
                  <a:lnTo>
                    <a:pt x="4514" y="1282"/>
                  </a:lnTo>
                  <a:lnTo>
                    <a:pt x="4514" y="1282"/>
                  </a:lnTo>
                  <a:lnTo>
                    <a:pt x="4515" y="1282"/>
                  </a:lnTo>
                  <a:lnTo>
                    <a:pt x="4515" y="1282"/>
                  </a:lnTo>
                  <a:lnTo>
                    <a:pt x="4515" y="1282"/>
                  </a:lnTo>
                  <a:lnTo>
                    <a:pt x="4516" y="1282"/>
                  </a:lnTo>
                  <a:lnTo>
                    <a:pt x="4516" y="1282"/>
                  </a:lnTo>
                  <a:lnTo>
                    <a:pt x="4516" y="1282"/>
                  </a:lnTo>
                  <a:lnTo>
                    <a:pt x="4517" y="1282"/>
                  </a:lnTo>
                  <a:lnTo>
                    <a:pt x="4517" y="1282"/>
                  </a:lnTo>
                  <a:lnTo>
                    <a:pt x="4517" y="1282"/>
                  </a:lnTo>
                  <a:lnTo>
                    <a:pt x="4517" y="1282"/>
                  </a:lnTo>
                  <a:lnTo>
                    <a:pt x="4517" y="1282"/>
                  </a:lnTo>
                  <a:lnTo>
                    <a:pt x="4518" y="1282"/>
                  </a:lnTo>
                  <a:lnTo>
                    <a:pt x="4518" y="1282"/>
                  </a:lnTo>
                  <a:lnTo>
                    <a:pt x="4519" y="1282"/>
                  </a:lnTo>
                  <a:lnTo>
                    <a:pt x="4519" y="1282"/>
                  </a:lnTo>
                  <a:lnTo>
                    <a:pt x="4519" y="1282"/>
                  </a:lnTo>
                  <a:lnTo>
                    <a:pt x="4520" y="1282"/>
                  </a:lnTo>
                  <a:lnTo>
                    <a:pt x="4520" y="1282"/>
                  </a:lnTo>
                  <a:lnTo>
                    <a:pt x="4520" y="1282"/>
                  </a:lnTo>
                  <a:lnTo>
                    <a:pt x="4521" y="1282"/>
                  </a:lnTo>
                  <a:lnTo>
                    <a:pt x="4521" y="1282"/>
                  </a:lnTo>
                  <a:lnTo>
                    <a:pt x="4521" y="1282"/>
                  </a:lnTo>
                  <a:lnTo>
                    <a:pt x="4521" y="1282"/>
                  </a:lnTo>
                  <a:lnTo>
                    <a:pt x="4522" y="1282"/>
                  </a:lnTo>
                  <a:lnTo>
                    <a:pt x="4522" y="1282"/>
                  </a:lnTo>
                  <a:lnTo>
                    <a:pt x="4522" y="1282"/>
                  </a:lnTo>
                  <a:lnTo>
                    <a:pt x="4523" y="1282"/>
                  </a:lnTo>
                  <a:lnTo>
                    <a:pt x="4523" y="1282"/>
                  </a:lnTo>
                  <a:lnTo>
                    <a:pt x="4523" y="1282"/>
                  </a:lnTo>
                  <a:lnTo>
                    <a:pt x="4524" y="1282"/>
                  </a:lnTo>
                  <a:lnTo>
                    <a:pt x="4524" y="1282"/>
                  </a:lnTo>
                  <a:lnTo>
                    <a:pt x="4524" y="1282"/>
                  </a:lnTo>
                  <a:lnTo>
                    <a:pt x="4525" y="1282"/>
                  </a:lnTo>
                  <a:lnTo>
                    <a:pt x="4525" y="1282"/>
                  </a:lnTo>
                  <a:lnTo>
                    <a:pt x="4525" y="1282"/>
                  </a:lnTo>
                  <a:lnTo>
                    <a:pt x="4526" y="1282"/>
                  </a:lnTo>
                  <a:lnTo>
                    <a:pt x="4526" y="1282"/>
                  </a:lnTo>
                  <a:lnTo>
                    <a:pt x="4526" y="1282"/>
                  </a:lnTo>
                  <a:lnTo>
                    <a:pt x="4526" y="1282"/>
                  </a:lnTo>
                  <a:lnTo>
                    <a:pt x="4527" y="1282"/>
                  </a:lnTo>
                  <a:lnTo>
                    <a:pt x="4527" y="1282"/>
                  </a:lnTo>
                  <a:lnTo>
                    <a:pt x="4527" y="1282"/>
                  </a:lnTo>
                  <a:lnTo>
                    <a:pt x="4528" y="1282"/>
                  </a:lnTo>
                  <a:lnTo>
                    <a:pt x="4528" y="1282"/>
                  </a:lnTo>
                  <a:lnTo>
                    <a:pt x="4528" y="1282"/>
                  </a:lnTo>
                  <a:lnTo>
                    <a:pt x="4529" y="1282"/>
                  </a:lnTo>
                  <a:lnTo>
                    <a:pt x="4529" y="1282"/>
                  </a:lnTo>
                  <a:lnTo>
                    <a:pt x="4529" y="1282"/>
                  </a:lnTo>
                  <a:lnTo>
                    <a:pt x="4530" y="1282"/>
                  </a:lnTo>
                  <a:lnTo>
                    <a:pt x="4530" y="1282"/>
                  </a:lnTo>
                  <a:lnTo>
                    <a:pt x="4530" y="1282"/>
                  </a:lnTo>
                  <a:lnTo>
                    <a:pt x="4531" y="1282"/>
                  </a:lnTo>
                  <a:lnTo>
                    <a:pt x="4531" y="1282"/>
                  </a:lnTo>
                  <a:lnTo>
                    <a:pt x="4531" y="1282"/>
                  </a:lnTo>
                  <a:lnTo>
                    <a:pt x="4531" y="1282"/>
                  </a:lnTo>
                  <a:lnTo>
                    <a:pt x="4532" y="1282"/>
                  </a:lnTo>
                  <a:lnTo>
                    <a:pt x="4532" y="1282"/>
                  </a:lnTo>
                  <a:lnTo>
                    <a:pt x="4532" y="1282"/>
                  </a:lnTo>
                  <a:lnTo>
                    <a:pt x="4533" y="1282"/>
                  </a:lnTo>
                  <a:lnTo>
                    <a:pt x="4533" y="1282"/>
                  </a:lnTo>
                  <a:lnTo>
                    <a:pt x="4533" y="1282"/>
                  </a:lnTo>
                  <a:lnTo>
                    <a:pt x="4534" y="1282"/>
                  </a:lnTo>
                  <a:lnTo>
                    <a:pt x="4534" y="1282"/>
                  </a:lnTo>
                  <a:lnTo>
                    <a:pt x="4534" y="1282"/>
                  </a:lnTo>
                  <a:lnTo>
                    <a:pt x="4535" y="1282"/>
                  </a:lnTo>
                  <a:lnTo>
                    <a:pt x="4535" y="1282"/>
                  </a:lnTo>
                  <a:lnTo>
                    <a:pt x="4535" y="1282"/>
                  </a:lnTo>
                  <a:lnTo>
                    <a:pt x="4535" y="1282"/>
                  </a:lnTo>
                  <a:lnTo>
                    <a:pt x="4536" y="1282"/>
                  </a:lnTo>
                  <a:lnTo>
                    <a:pt x="4536" y="1282"/>
                  </a:lnTo>
                  <a:lnTo>
                    <a:pt x="4536" y="1282"/>
                  </a:lnTo>
                  <a:lnTo>
                    <a:pt x="4537" y="1282"/>
                  </a:lnTo>
                  <a:lnTo>
                    <a:pt x="4537" y="1282"/>
                  </a:lnTo>
                  <a:lnTo>
                    <a:pt x="4537" y="1282"/>
                  </a:lnTo>
                  <a:lnTo>
                    <a:pt x="4538" y="1282"/>
                  </a:lnTo>
                  <a:lnTo>
                    <a:pt x="4538" y="1282"/>
                  </a:lnTo>
                  <a:lnTo>
                    <a:pt x="4538" y="1282"/>
                  </a:lnTo>
                  <a:lnTo>
                    <a:pt x="4539" y="1282"/>
                  </a:lnTo>
                  <a:lnTo>
                    <a:pt x="4539" y="1282"/>
                  </a:lnTo>
                  <a:lnTo>
                    <a:pt x="4539" y="1282"/>
                  </a:lnTo>
                  <a:lnTo>
                    <a:pt x="4540" y="1282"/>
                  </a:lnTo>
                  <a:lnTo>
                    <a:pt x="4540" y="1282"/>
                  </a:lnTo>
                  <a:lnTo>
                    <a:pt x="4540" y="1282"/>
                  </a:lnTo>
                  <a:lnTo>
                    <a:pt x="4540" y="1282"/>
                  </a:lnTo>
                  <a:lnTo>
                    <a:pt x="4540" y="1282"/>
                  </a:lnTo>
                  <a:lnTo>
                    <a:pt x="4541" y="1282"/>
                  </a:lnTo>
                  <a:lnTo>
                    <a:pt x="4541" y="1282"/>
                  </a:lnTo>
                  <a:lnTo>
                    <a:pt x="4542" y="1282"/>
                  </a:lnTo>
                  <a:lnTo>
                    <a:pt x="4542" y="1282"/>
                  </a:lnTo>
                  <a:lnTo>
                    <a:pt x="4542" y="1282"/>
                  </a:lnTo>
                  <a:lnTo>
                    <a:pt x="4543" y="1282"/>
                  </a:lnTo>
                  <a:lnTo>
                    <a:pt x="4543" y="1282"/>
                  </a:lnTo>
                  <a:lnTo>
                    <a:pt x="4543" y="1282"/>
                  </a:lnTo>
                  <a:lnTo>
                    <a:pt x="4544" y="1282"/>
                  </a:lnTo>
                  <a:lnTo>
                    <a:pt x="4544" y="1282"/>
                  </a:lnTo>
                  <a:lnTo>
                    <a:pt x="4544" y="1282"/>
                  </a:lnTo>
                  <a:lnTo>
                    <a:pt x="4545" y="1282"/>
                  </a:lnTo>
                  <a:lnTo>
                    <a:pt x="4545" y="1282"/>
                  </a:lnTo>
                  <a:lnTo>
                    <a:pt x="4545" y="1282"/>
                  </a:lnTo>
                  <a:lnTo>
                    <a:pt x="4545" y="1282"/>
                  </a:lnTo>
                  <a:lnTo>
                    <a:pt x="4546" y="1282"/>
                  </a:lnTo>
                  <a:lnTo>
                    <a:pt x="4546" y="1282"/>
                  </a:lnTo>
                  <a:lnTo>
                    <a:pt x="4546" y="1282"/>
                  </a:lnTo>
                  <a:lnTo>
                    <a:pt x="4547" y="1282"/>
                  </a:lnTo>
                  <a:lnTo>
                    <a:pt x="4547" y="1282"/>
                  </a:lnTo>
                  <a:lnTo>
                    <a:pt x="4547" y="1282"/>
                  </a:lnTo>
                  <a:lnTo>
                    <a:pt x="4548" y="1282"/>
                  </a:lnTo>
                  <a:lnTo>
                    <a:pt x="4548" y="1282"/>
                  </a:lnTo>
                  <a:lnTo>
                    <a:pt x="4548" y="1282"/>
                  </a:lnTo>
                  <a:lnTo>
                    <a:pt x="4549" y="1282"/>
                  </a:lnTo>
                  <a:lnTo>
                    <a:pt x="4549" y="1282"/>
                  </a:lnTo>
                  <a:lnTo>
                    <a:pt x="4549" y="1282"/>
                  </a:lnTo>
                  <a:lnTo>
                    <a:pt x="4549" y="1282"/>
                  </a:lnTo>
                  <a:lnTo>
                    <a:pt x="4550" y="1282"/>
                  </a:lnTo>
                  <a:lnTo>
                    <a:pt x="4550" y="1282"/>
                  </a:lnTo>
                  <a:lnTo>
                    <a:pt x="4550" y="1282"/>
                  </a:lnTo>
                  <a:lnTo>
                    <a:pt x="4551" y="1282"/>
                  </a:lnTo>
                  <a:lnTo>
                    <a:pt x="4551" y="1282"/>
                  </a:lnTo>
                  <a:lnTo>
                    <a:pt x="4551" y="1282"/>
                  </a:lnTo>
                  <a:lnTo>
                    <a:pt x="4552" y="1282"/>
                  </a:lnTo>
                  <a:lnTo>
                    <a:pt x="4552" y="1282"/>
                  </a:lnTo>
                  <a:lnTo>
                    <a:pt x="4552" y="1282"/>
                  </a:lnTo>
                  <a:lnTo>
                    <a:pt x="4553" y="1282"/>
                  </a:lnTo>
                  <a:lnTo>
                    <a:pt x="4553" y="1282"/>
                  </a:lnTo>
                  <a:lnTo>
                    <a:pt x="4553" y="1282"/>
                  </a:lnTo>
                  <a:lnTo>
                    <a:pt x="4554" y="1282"/>
                  </a:lnTo>
                  <a:lnTo>
                    <a:pt x="4554" y="1282"/>
                  </a:lnTo>
                  <a:lnTo>
                    <a:pt x="4554" y="1282"/>
                  </a:lnTo>
                  <a:lnTo>
                    <a:pt x="4554" y="1282"/>
                  </a:lnTo>
                  <a:lnTo>
                    <a:pt x="4555" y="1282"/>
                  </a:lnTo>
                  <a:lnTo>
                    <a:pt x="4555" y="1282"/>
                  </a:lnTo>
                  <a:lnTo>
                    <a:pt x="4555" y="1282"/>
                  </a:lnTo>
                  <a:lnTo>
                    <a:pt x="4556" y="1282"/>
                  </a:lnTo>
                  <a:lnTo>
                    <a:pt x="4556" y="1282"/>
                  </a:lnTo>
                  <a:lnTo>
                    <a:pt x="4556" y="1282"/>
                  </a:lnTo>
                  <a:lnTo>
                    <a:pt x="4557" y="1282"/>
                  </a:lnTo>
                  <a:lnTo>
                    <a:pt x="4557" y="1282"/>
                  </a:lnTo>
                  <a:lnTo>
                    <a:pt x="4557" y="1282"/>
                  </a:lnTo>
                  <a:lnTo>
                    <a:pt x="4558" y="1282"/>
                  </a:lnTo>
                  <a:lnTo>
                    <a:pt x="4558" y="1282"/>
                  </a:lnTo>
                  <a:lnTo>
                    <a:pt x="4558" y="1282"/>
                  </a:lnTo>
                  <a:lnTo>
                    <a:pt x="4559" y="1282"/>
                  </a:lnTo>
                  <a:lnTo>
                    <a:pt x="4559" y="1282"/>
                  </a:lnTo>
                  <a:lnTo>
                    <a:pt x="4559" y="1282"/>
                  </a:lnTo>
                  <a:lnTo>
                    <a:pt x="4559" y="1282"/>
                  </a:lnTo>
                  <a:lnTo>
                    <a:pt x="4560" y="1282"/>
                  </a:lnTo>
                  <a:lnTo>
                    <a:pt x="4560" y="1282"/>
                  </a:lnTo>
                  <a:lnTo>
                    <a:pt x="4560" y="1282"/>
                  </a:lnTo>
                  <a:lnTo>
                    <a:pt x="4561" y="1282"/>
                  </a:lnTo>
                  <a:lnTo>
                    <a:pt x="4561" y="1282"/>
                  </a:lnTo>
                  <a:lnTo>
                    <a:pt x="4561" y="1282"/>
                  </a:lnTo>
                  <a:lnTo>
                    <a:pt x="4562" y="1282"/>
                  </a:lnTo>
                  <a:lnTo>
                    <a:pt x="4562" y="1282"/>
                  </a:lnTo>
                  <a:lnTo>
                    <a:pt x="4562" y="1282"/>
                  </a:lnTo>
                  <a:lnTo>
                    <a:pt x="4563" y="1282"/>
                  </a:lnTo>
                  <a:lnTo>
                    <a:pt x="4563" y="1282"/>
                  </a:lnTo>
                  <a:lnTo>
                    <a:pt x="4563" y="1282"/>
                  </a:lnTo>
                  <a:lnTo>
                    <a:pt x="4563" y="1282"/>
                  </a:lnTo>
                  <a:lnTo>
                    <a:pt x="4564" y="1282"/>
                  </a:lnTo>
                  <a:lnTo>
                    <a:pt x="4564" y="1282"/>
                  </a:lnTo>
                  <a:lnTo>
                    <a:pt x="4564" y="1282"/>
                  </a:lnTo>
                  <a:lnTo>
                    <a:pt x="4565" y="1282"/>
                  </a:lnTo>
                  <a:lnTo>
                    <a:pt x="4565" y="1282"/>
                  </a:lnTo>
                  <a:lnTo>
                    <a:pt x="4565" y="1282"/>
                  </a:lnTo>
                  <a:lnTo>
                    <a:pt x="4566" y="1282"/>
                  </a:lnTo>
                  <a:lnTo>
                    <a:pt x="4566" y="1282"/>
                  </a:lnTo>
                  <a:lnTo>
                    <a:pt x="4566" y="1282"/>
                  </a:lnTo>
                  <a:lnTo>
                    <a:pt x="4567" y="1282"/>
                  </a:lnTo>
                  <a:lnTo>
                    <a:pt x="4567" y="1282"/>
                  </a:lnTo>
                  <a:lnTo>
                    <a:pt x="4567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568" y="1282"/>
                  </a:lnTo>
                  <a:lnTo>
                    <a:pt x="4569" y="1282"/>
                  </a:lnTo>
                  <a:lnTo>
                    <a:pt x="4569" y="1282"/>
                  </a:lnTo>
                  <a:lnTo>
                    <a:pt x="4570" y="1282"/>
                  </a:lnTo>
                  <a:lnTo>
                    <a:pt x="4570" y="1282"/>
                  </a:lnTo>
                  <a:lnTo>
                    <a:pt x="4570" y="1282"/>
                  </a:lnTo>
                  <a:lnTo>
                    <a:pt x="4571" y="1282"/>
                  </a:lnTo>
                  <a:lnTo>
                    <a:pt x="4571" y="1282"/>
                  </a:lnTo>
                  <a:lnTo>
                    <a:pt x="4571" y="1282"/>
                  </a:lnTo>
                  <a:lnTo>
                    <a:pt x="4572" y="1282"/>
                  </a:lnTo>
                  <a:lnTo>
                    <a:pt x="4572" y="1282"/>
                  </a:lnTo>
                  <a:lnTo>
                    <a:pt x="4572" y="1282"/>
                  </a:lnTo>
                  <a:lnTo>
                    <a:pt x="4573" y="1282"/>
                  </a:lnTo>
                  <a:lnTo>
                    <a:pt x="4573" y="1282"/>
                  </a:lnTo>
                  <a:lnTo>
                    <a:pt x="4573" y="1282"/>
                  </a:lnTo>
                  <a:lnTo>
                    <a:pt x="4573" y="1282"/>
                  </a:lnTo>
                  <a:lnTo>
                    <a:pt x="4574" y="1282"/>
                  </a:lnTo>
                  <a:lnTo>
                    <a:pt x="4574" y="1282"/>
                  </a:lnTo>
                  <a:lnTo>
                    <a:pt x="4574" y="1282"/>
                  </a:lnTo>
                  <a:lnTo>
                    <a:pt x="4575" y="1282"/>
                  </a:lnTo>
                  <a:lnTo>
                    <a:pt x="4575" y="1282"/>
                  </a:lnTo>
                  <a:lnTo>
                    <a:pt x="4575" y="1282"/>
                  </a:lnTo>
                  <a:lnTo>
                    <a:pt x="4576" y="1282"/>
                  </a:lnTo>
                  <a:lnTo>
                    <a:pt x="4576" y="1282"/>
                  </a:lnTo>
                  <a:lnTo>
                    <a:pt x="4576" y="1282"/>
                  </a:lnTo>
                  <a:lnTo>
                    <a:pt x="4577" y="1282"/>
                  </a:lnTo>
                  <a:lnTo>
                    <a:pt x="4577" y="1282"/>
                  </a:lnTo>
                  <a:lnTo>
                    <a:pt x="4577" y="1282"/>
                  </a:lnTo>
                  <a:lnTo>
                    <a:pt x="4577" y="1282"/>
                  </a:lnTo>
                  <a:lnTo>
                    <a:pt x="4578" y="1282"/>
                  </a:lnTo>
                  <a:lnTo>
                    <a:pt x="4578" y="1282"/>
                  </a:lnTo>
                  <a:lnTo>
                    <a:pt x="4578" y="1282"/>
                  </a:lnTo>
                  <a:lnTo>
                    <a:pt x="4579" y="1282"/>
                  </a:lnTo>
                  <a:lnTo>
                    <a:pt x="4579" y="1282"/>
                  </a:lnTo>
                  <a:lnTo>
                    <a:pt x="4579" y="1282"/>
                  </a:lnTo>
                  <a:lnTo>
                    <a:pt x="4580" y="1282"/>
                  </a:lnTo>
                  <a:lnTo>
                    <a:pt x="4580" y="1282"/>
                  </a:lnTo>
                  <a:lnTo>
                    <a:pt x="4580" y="1282"/>
                  </a:lnTo>
                  <a:lnTo>
                    <a:pt x="4581" y="1282"/>
                  </a:lnTo>
                  <a:lnTo>
                    <a:pt x="4581" y="1282"/>
                  </a:lnTo>
                  <a:lnTo>
                    <a:pt x="4581" y="1282"/>
                  </a:lnTo>
                  <a:lnTo>
                    <a:pt x="4582" y="1282"/>
                  </a:lnTo>
                  <a:lnTo>
                    <a:pt x="4582" y="1282"/>
                  </a:lnTo>
                  <a:lnTo>
                    <a:pt x="4582" y="1282"/>
                  </a:lnTo>
                  <a:lnTo>
                    <a:pt x="4582" y="1282"/>
                  </a:lnTo>
                  <a:lnTo>
                    <a:pt x="4583" y="1282"/>
                  </a:lnTo>
                  <a:lnTo>
                    <a:pt x="4583" y="1282"/>
                  </a:lnTo>
                  <a:lnTo>
                    <a:pt x="4583" y="1282"/>
                  </a:lnTo>
                  <a:lnTo>
                    <a:pt x="4584" y="1282"/>
                  </a:lnTo>
                  <a:lnTo>
                    <a:pt x="4584" y="1282"/>
                  </a:lnTo>
                  <a:lnTo>
                    <a:pt x="4584" y="1282"/>
                  </a:lnTo>
                  <a:lnTo>
                    <a:pt x="4585" y="1282"/>
                  </a:lnTo>
                  <a:lnTo>
                    <a:pt x="4585" y="1282"/>
                  </a:lnTo>
                  <a:lnTo>
                    <a:pt x="4585" y="1282"/>
                  </a:lnTo>
                  <a:lnTo>
                    <a:pt x="4586" y="1282"/>
                  </a:lnTo>
                  <a:lnTo>
                    <a:pt x="4586" y="1282"/>
                  </a:lnTo>
                  <a:lnTo>
                    <a:pt x="4586" y="1282"/>
                  </a:lnTo>
                  <a:lnTo>
                    <a:pt x="4587" y="1282"/>
                  </a:lnTo>
                  <a:lnTo>
                    <a:pt x="4587" y="1282"/>
                  </a:lnTo>
                  <a:lnTo>
                    <a:pt x="4587" y="1282"/>
                  </a:lnTo>
                  <a:lnTo>
                    <a:pt x="4587" y="1282"/>
                  </a:lnTo>
                  <a:lnTo>
                    <a:pt x="4588" y="1282"/>
                  </a:lnTo>
                  <a:lnTo>
                    <a:pt x="4588" y="1282"/>
                  </a:lnTo>
                  <a:lnTo>
                    <a:pt x="4588" y="1282"/>
                  </a:lnTo>
                  <a:lnTo>
                    <a:pt x="4589" y="1282"/>
                  </a:lnTo>
                  <a:lnTo>
                    <a:pt x="4589" y="1282"/>
                  </a:lnTo>
                  <a:lnTo>
                    <a:pt x="4589" y="1282"/>
                  </a:lnTo>
                  <a:lnTo>
                    <a:pt x="4590" y="1282"/>
                  </a:lnTo>
                  <a:lnTo>
                    <a:pt x="4590" y="1282"/>
                  </a:lnTo>
                  <a:lnTo>
                    <a:pt x="4590" y="1282"/>
                  </a:lnTo>
                  <a:lnTo>
                    <a:pt x="4591" y="1282"/>
                  </a:lnTo>
                  <a:lnTo>
                    <a:pt x="4591" y="1282"/>
                  </a:lnTo>
                  <a:lnTo>
                    <a:pt x="4591" y="1282"/>
                  </a:lnTo>
                  <a:lnTo>
                    <a:pt x="4591" y="1282"/>
                  </a:lnTo>
                  <a:lnTo>
                    <a:pt x="4591" y="1282"/>
                  </a:lnTo>
                  <a:lnTo>
                    <a:pt x="4592" y="1282"/>
                  </a:lnTo>
                  <a:lnTo>
                    <a:pt x="4592" y="1282"/>
                  </a:lnTo>
                  <a:lnTo>
                    <a:pt x="4593" y="1282"/>
                  </a:lnTo>
                  <a:lnTo>
                    <a:pt x="4593" y="1282"/>
                  </a:lnTo>
                  <a:lnTo>
                    <a:pt x="4593" y="1282"/>
                  </a:lnTo>
                  <a:lnTo>
                    <a:pt x="4594" y="1282"/>
                  </a:lnTo>
                  <a:lnTo>
                    <a:pt x="4594" y="1282"/>
                  </a:lnTo>
                  <a:lnTo>
                    <a:pt x="4594" y="1282"/>
                  </a:lnTo>
                  <a:lnTo>
                    <a:pt x="4595" y="1282"/>
                  </a:lnTo>
                  <a:lnTo>
                    <a:pt x="4595" y="1282"/>
                  </a:lnTo>
                  <a:lnTo>
                    <a:pt x="4595" y="1282"/>
                  </a:lnTo>
                  <a:lnTo>
                    <a:pt x="4596" y="1282"/>
                  </a:lnTo>
                  <a:lnTo>
                    <a:pt x="4596" y="1282"/>
                  </a:lnTo>
                  <a:lnTo>
                    <a:pt x="4596" y="1282"/>
                  </a:lnTo>
                  <a:lnTo>
                    <a:pt x="4596" y="1282"/>
                  </a:lnTo>
                  <a:lnTo>
                    <a:pt x="4597" y="1282"/>
                  </a:lnTo>
                  <a:lnTo>
                    <a:pt x="4597" y="1282"/>
                  </a:lnTo>
                  <a:lnTo>
                    <a:pt x="4597" y="1282"/>
                  </a:lnTo>
                  <a:lnTo>
                    <a:pt x="4598" y="1282"/>
                  </a:lnTo>
                  <a:lnTo>
                    <a:pt x="4598" y="1282"/>
                  </a:lnTo>
                  <a:lnTo>
                    <a:pt x="4598" y="1282"/>
                  </a:lnTo>
                  <a:lnTo>
                    <a:pt x="4599" y="1282"/>
                  </a:lnTo>
                  <a:lnTo>
                    <a:pt x="4599" y="1282"/>
                  </a:lnTo>
                  <a:lnTo>
                    <a:pt x="4599" y="1282"/>
                  </a:lnTo>
                  <a:lnTo>
                    <a:pt x="4600" y="1282"/>
                  </a:lnTo>
                  <a:lnTo>
                    <a:pt x="4600" y="1282"/>
                  </a:lnTo>
                  <a:lnTo>
                    <a:pt x="4600" y="1282"/>
                  </a:lnTo>
                  <a:lnTo>
                    <a:pt x="4601" y="1282"/>
                  </a:lnTo>
                  <a:lnTo>
                    <a:pt x="4601" y="1282"/>
                  </a:lnTo>
                  <a:lnTo>
                    <a:pt x="4601" y="1282"/>
                  </a:lnTo>
                  <a:lnTo>
                    <a:pt x="4601" y="1282"/>
                  </a:lnTo>
                  <a:lnTo>
                    <a:pt x="4602" y="1282"/>
                  </a:lnTo>
                  <a:lnTo>
                    <a:pt x="4602" y="1282"/>
                  </a:lnTo>
                  <a:lnTo>
                    <a:pt x="4602" y="1282"/>
                  </a:lnTo>
                  <a:lnTo>
                    <a:pt x="4603" y="1282"/>
                  </a:lnTo>
                  <a:lnTo>
                    <a:pt x="4603" y="1282"/>
                  </a:lnTo>
                  <a:lnTo>
                    <a:pt x="4603" y="1282"/>
                  </a:lnTo>
                  <a:lnTo>
                    <a:pt x="4604" y="1282"/>
                  </a:lnTo>
                  <a:lnTo>
                    <a:pt x="4604" y="1282"/>
                  </a:lnTo>
                  <a:lnTo>
                    <a:pt x="4604" y="1282"/>
                  </a:lnTo>
                  <a:lnTo>
                    <a:pt x="4605" y="1282"/>
                  </a:lnTo>
                  <a:lnTo>
                    <a:pt x="4605" y="1282"/>
                  </a:lnTo>
                  <a:lnTo>
                    <a:pt x="4605" y="1282"/>
                  </a:lnTo>
                  <a:lnTo>
                    <a:pt x="4605" y="1282"/>
                  </a:lnTo>
                  <a:lnTo>
                    <a:pt x="4606" y="1282"/>
                  </a:lnTo>
                  <a:lnTo>
                    <a:pt x="4606" y="1282"/>
                  </a:lnTo>
                  <a:lnTo>
                    <a:pt x="4606" y="1282"/>
                  </a:lnTo>
                  <a:lnTo>
                    <a:pt x="4607" y="1282"/>
                  </a:lnTo>
                  <a:lnTo>
                    <a:pt x="4607" y="1282"/>
                  </a:lnTo>
                  <a:lnTo>
                    <a:pt x="4607" y="1282"/>
                  </a:lnTo>
                  <a:lnTo>
                    <a:pt x="4608" y="1282"/>
                  </a:lnTo>
                  <a:lnTo>
                    <a:pt x="4608" y="1282"/>
                  </a:lnTo>
                  <a:lnTo>
                    <a:pt x="4608" y="1282"/>
                  </a:lnTo>
                  <a:lnTo>
                    <a:pt x="4609" y="1282"/>
                  </a:lnTo>
                  <a:lnTo>
                    <a:pt x="4609" y="1282"/>
                  </a:lnTo>
                  <a:lnTo>
                    <a:pt x="4609" y="1282"/>
                  </a:lnTo>
                  <a:lnTo>
                    <a:pt x="4610" y="1282"/>
                  </a:lnTo>
                  <a:lnTo>
                    <a:pt x="4610" y="1282"/>
                  </a:lnTo>
                  <a:lnTo>
                    <a:pt x="4610" y="1282"/>
                  </a:lnTo>
                  <a:lnTo>
                    <a:pt x="4610" y="1282"/>
                  </a:lnTo>
                  <a:lnTo>
                    <a:pt x="4611" y="1282"/>
                  </a:lnTo>
                  <a:lnTo>
                    <a:pt x="4611" y="1282"/>
                  </a:lnTo>
                  <a:lnTo>
                    <a:pt x="4611" y="1282"/>
                  </a:lnTo>
                  <a:lnTo>
                    <a:pt x="4612" y="1282"/>
                  </a:lnTo>
                  <a:lnTo>
                    <a:pt x="4612" y="1282"/>
                  </a:lnTo>
                  <a:lnTo>
                    <a:pt x="4612" y="1282"/>
                  </a:lnTo>
                  <a:lnTo>
                    <a:pt x="4613" y="1282"/>
                  </a:lnTo>
                  <a:lnTo>
                    <a:pt x="4613" y="1282"/>
                  </a:lnTo>
                  <a:lnTo>
                    <a:pt x="4613" y="1282"/>
                  </a:lnTo>
                  <a:lnTo>
                    <a:pt x="4614" y="1282"/>
                  </a:lnTo>
                  <a:lnTo>
                    <a:pt x="4614" y="1282"/>
                  </a:lnTo>
                  <a:lnTo>
                    <a:pt x="4614" y="1282"/>
                  </a:lnTo>
                  <a:lnTo>
                    <a:pt x="4615" y="1282"/>
                  </a:lnTo>
                  <a:lnTo>
                    <a:pt x="4615" y="1282"/>
                  </a:lnTo>
                  <a:lnTo>
                    <a:pt x="4615" y="1282"/>
                  </a:lnTo>
                  <a:lnTo>
                    <a:pt x="4615" y="1282"/>
                  </a:lnTo>
                  <a:lnTo>
                    <a:pt x="4616" y="1282"/>
                  </a:lnTo>
                  <a:lnTo>
                    <a:pt x="4616" y="1282"/>
                  </a:lnTo>
                  <a:lnTo>
                    <a:pt x="4616" y="1282"/>
                  </a:lnTo>
                  <a:lnTo>
                    <a:pt x="4617" y="1282"/>
                  </a:lnTo>
                  <a:lnTo>
                    <a:pt x="4617" y="1282"/>
                  </a:lnTo>
                  <a:lnTo>
                    <a:pt x="4617" y="1282"/>
                  </a:lnTo>
                  <a:lnTo>
                    <a:pt x="4618" y="1282"/>
                  </a:lnTo>
                  <a:lnTo>
                    <a:pt x="4618" y="1282"/>
                  </a:lnTo>
                  <a:lnTo>
                    <a:pt x="4618" y="1282"/>
                  </a:lnTo>
                  <a:lnTo>
                    <a:pt x="4619" y="1282"/>
                  </a:lnTo>
                  <a:lnTo>
                    <a:pt x="4619" y="1282"/>
                  </a:lnTo>
                  <a:lnTo>
                    <a:pt x="4619" y="1282"/>
                  </a:lnTo>
                  <a:lnTo>
                    <a:pt x="4619" y="1282"/>
                  </a:lnTo>
                  <a:lnTo>
                    <a:pt x="4619" y="1282"/>
                  </a:lnTo>
                  <a:lnTo>
                    <a:pt x="4620" y="1282"/>
                  </a:lnTo>
                  <a:lnTo>
                    <a:pt x="4620" y="1282"/>
                  </a:lnTo>
                  <a:lnTo>
                    <a:pt x="4621" y="1282"/>
                  </a:lnTo>
                  <a:lnTo>
                    <a:pt x="4621" y="1282"/>
                  </a:lnTo>
                  <a:lnTo>
                    <a:pt x="4621" y="1282"/>
                  </a:lnTo>
                  <a:lnTo>
                    <a:pt x="4622" y="1282"/>
                  </a:lnTo>
                  <a:lnTo>
                    <a:pt x="4622" y="1282"/>
                  </a:lnTo>
                  <a:lnTo>
                    <a:pt x="4622" y="1282"/>
                  </a:lnTo>
                  <a:lnTo>
                    <a:pt x="4623" y="1282"/>
                  </a:lnTo>
                  <a:lnTo>
                    <a:pt x="4623" y="1282"/>
                  </a:lnTo>
                  <a:lnTo>
                    <a:pt x="4623" y="1282"/>
                  </a:lnTo>
                  <a:lnTo>
                    <a:pt x="4624" y="1282"/>
                  </a:lnTo>
                  <a:lnTo>
                    <a:pt x="4624" y="1282"/>
                  </a:lnTo>
                  <a:lnTo>
                    <a:pt x="4624" y="1282"/>
                  </a:lnTo>
                  <a:lnTo>
                    <a:pt x="4624" y="1282"/>
                  </a:lnTo>
                  <a:lnTo>
                    <a:pt x="4625" y="1282"/>
                  </a:lnTo>
                  <a:lnTo>
                    <a:pt x="4625" y="1282"/>
                  </a:lnTo>
                  <a:lnTo>
                    <a:pt x="4625" y="1282"/>
                  </a:lnTo>
                  <a:lnTo>
                    <a:pt x="4626" y="1282"/>
                  </a:lnTo>
                  <a:lnTo>
                    <a:pt x="4626" y="1282"/>
                  </a:lnTo>
                  <a:lnTo>
                    <a:pt x="4626" y="1282"/>
                  </a:lnTo>
                  <a:lnTo>
                    <a:pt x="4627" y="1282"/>
                  </a:lnTo>
                  <a:lnTo>
                    <a:pt x="4627" y="1282"/>
                  </a:lnTo>
                  <a:lnTo>
                    <a:pt x="4627" y="1282"/>
                  </a:lnTo>
                  <a:lnTo>
                    <a:pt x="4628" y="1282"/>
                  </a:lnTo>
                  <a:lnTo>
                    <a:pt x="4628" y="1282"/>
                  </a:lnTo>
                  <a:lnTo>
                    <a:pt x="4628" y="1282"/>
                  </a:lnTo>
                  <a:lnTo>
                    <a:pt x="4629" y="1282"/>
                  </a:lnTo>
                  <a:lnTo>
                    <a:pt x="4629" y="1282"/>
                  </a:lnTo>
                  <a:lnTo>
                    <a:pt x="4629" y="1282"/>
                  </a:lnTo>
                  <a:lnTo>
                    <a:pt x="4629" y="1282"/>
                  </a:lnTo>
                  <a:lnTo>
                    <a:pt x="4630" y="1282"/>
                  </a:lnTo>
                  <a:lnTo>
                    <a:pt x="4630" y="1282"/>
                  </a:lnTo>
                  <a:lnTo>
                    <a:pt x="4630" y="1282"/>
                  </a:lnTo>
                  <a:lnTo>
                    <a:pt x="4631" y="1282"/>
                  </a:lnTo>
                  <a:lnTo>
                    <a:pt x="4631" y="1282"/>
                  </a:lnTo>
                  <a:lnTo>
                    <a:pt x="4631" y="1282"/>
                  </a:lnTo>
                  <a:lnTo>
                    <a:pt x="4632" y="1282"/>
                  </a:lnTo>
                  <a:lnTo>
                    <a:pt x="4632" y="1282"/>
                  </a:lnTo>
                  <a:lnTo>
                    <a:pt x="4632" y="1282"/>
                  </a:lnTo>
                  <a:lnTo>
                    <a:pt x="4633" y="1282"/>
                  </a:lnTo>
                  <a:lnTo>
                    <a:pt x="4633" y="1282"/>
                  </a:lnTo>
                  <a:lnTo>
                    <a:pt x="4633" y="1282"/>
                  </a:lnTo>
                  <a:lnTo>
                    <a:pt x="4633" y="1282"/>
                  </a:lnTo>
                  <a:lnTo>
                    <a:pt x="4634" y="1282"/>
                  </a:lnTo>
                  <a:lnTo>
                    <a:pt x="4634" y="1282"/>
                  </a:lnTo>
                  <a:lnTo>
                    <a:pt x="4634" y="1282"/>
                  </a:lnTo>
                  <a:lnTo>
                    <a:pt x="4635" y="1282"/>
                  </a:lnTo>
                  <a:lnTo>
                    <a:pt x="4635" y="1282"/>
                  </a:lnTo>
                  <a:lnTo>
                    <a:pt x="4635" y="1282"/>
                  </a:lnTo>
                  <a:lnTo>
                    <a:pt x="4636" y="1282"/>
                  </a:lnTo>
                  <a:lnTo>
                    <a:pt x="4636" y="1282"/>
                  </a:lnTo>
                  <a:lnTo>
                    <a:pt x="4636" y="1282"/>
                  </a:lnTo>
                  <a:lnTo>
                    <a:pt x="4637" y="1282"/>
                  </a:lnTo>
                  <a:lnTo>
                    <a:pt x="4637" y="1282"/>
                  </a:lnTo>
                  <a:lnTo>
                    <a:pt x="4637" y="1282"/>
                  </a:lnTo>
                  <a:lnTo>
                    <a:pt x="4638" y="1282"/>
                  </a:lnTo>
                  <a:lnTo>
                    <a:pt x="4638" y="1282"/>
                  </a:lnTo>
                  <a:lnTo>
                    <a:pt x="4638" y="1282"/>
                  </a:lnTo>
                  <a:lnTo>
                    <a:pt x="4638" y="1282"/>
                  </a:lnTo>
                  <a:lnTo>
                    <a:pt x="4639" y="1282"/>
                  </a:lnTo>
                  <a:lnTo>
                    <a:pt x="4639" y="1282"/>
                  </a:lnTo>
                  <a:lnTo>
                    <a:pt x="4639" y="1282"/>
                  </a:lnTo>
                  <a:lnTo>
                    <a:pt x="4640" y="1282"/>
                  </a:lnTo>
                  <a:lnTo>
                    <a:pt x="4640" y="1282"/>
                  </a:lnTo>
                  <a:lnTo>
                    <a:pt x="4640" y="1282"/>
                  </a:lnTo>
                  <a:lnTo>
                    <a:pt x="4641" y="1282"/>
                  </a:lnTo>
                  <a:lnTo>
                    <a:pt x="4641" y="1282"/>
                  </a:lnTo>
                  <a:lnTo>
                    <a:pt x="4641" y="1282"/>
                  </a:lnTo>
                  <a:lnTo>
                    <a:pt x="4642" y="1282"/>
                  </a:lnTo>
                  <a:lnTo>
                    <a:pt x="4642" y="1282"/>
                  </a:lnTo>
                  <a:lnTo>
                    <a:pt x="4642" y="1282"/>
                  </a:lnTo>
                  <a:lnTo>
                    <a:pt x="4643" y="1282"/>
                  </a:lnTo>
                  <a:lnTo>
                    <a:pt x="4643" y="1282"/>
                  </a:lnTo>
                  <a:lnTo>
                    <a:pt x="4643" y="1282"/>
                  </a:lnTo>
                  <a:lnTo>
                    <a:pt x="4643" y="1282"/>
                  </a:lnTo>
                  <a:lnTo>
                    <a:pt x="4644" y="1282"/>
                  </a:lnTo>
                  <a:lnTo>
                    <a:pt x="4644" y="1282"/>
                  </a:lnTo>
                  <a:lnTo>
                    <a:pt x="4644" y="1282"/>
                  </a:lnTo>
                  <a:lnTo>
                    <a:pt x="4645" y="1282"/>
                  </a:lnTo>
                  <a:lnTo>
                    <a:pt x="4645" y="1282"/>
                  </a:lnTo>
                  <a:lnTo>
                    <a:pt x="4645" y="1282"/>
                  </a:lnTo>
                  <a:lnTo>
                    <a:pt x="4646" y="1282"/>
                  </a:lnTo>
                  <a:lnTo>
                    <a:pt x="4646" y="1282"/>
                  </a:lnTo>
                  <a:lnTo>
                    <a:pt x="4646" y="1282"/>
                  </a:lnTo>
                  <a:lnTo>
                    <a:pt x="4647" y="1282"/>
                  </a:lnTo>
                  <a:lnTo>
                    <a:pt x="4647" y="1282"/>
                  </a:lnTo>
                  <a:lnTo>
                    <a:pt x="4647" y="1282"/>
                  </a:lnTo>
                  <a:lnTo>
                    <a:pt x="4647" y="1282"/>
                  </a:lnTo>
                  <a:lnTo>
                    <a:pt x="4648" y="1282"/>
                  </a:lnTo>
                  <a:lnTo>
                    <a:pt x="4648" y="1282"/>
                  </a:lnTo>
                  <a:lnTo>
                    <a:pt x="4648" y="1282"/>
                  </a:lnTo>
                  <a:lnTo>
                    <a:pt x="4649" y="1282"/>
                  </a:lnTo>
                  <a:lnTo>
                    <a:pt x="4649" y="1282"/>
                  </a:lnTo>
                  <a:lnTo>
                    <a:pt x="4649" y="1282"/>
                  </a:lnTo>
                  <a:lnTo>
                    <a:pt x="4650" y="1282"/>
                  </a:lnTo>
                  <a:lnTo>
                    <a:pt x="4650" y="1282"/>
                  </a:lnTo>
                  <a:lnTo>
                    <a:pt x="4650" y="1282"/>
                  </a:lnTo>
                  <a:lnTo>
                    <a:pt x="4651" y="1282"/>
                  </a:lnTo>
                  <a:lnTo>
                    <a:pt x="4651" y="1282"/>
                  </a:lnTo>
                  <a:lnTo>
                    <a:pt x="4651" y="1282"/>
                  </a:lnTo>
                  <a:lnTo>
                    <a:pt x="4652" y="1282"/>
                  </a:lnTo>
                  <a:lnTo>
                    <a:pt x="4652" y="1282"/>
                  </a:lnTo>
                  <a:lnTo>
                    <a:pt x="4652" y="1282"/>
                  </a:lnTo>
                  <a:lnTo>
                    <a:pt x="4652" y="1282"/>
                  </a:lnTo>
                  <a:lnTo>
                    <a:pt x="4653" y="1282"/>
                  </a:lnTo>
                  <a:lnTo>
                    <a:pt x="4653" y="1282"/>
                  </a:lnTo>
                  <a:lnTo>
                    <a:pt x="4653" y="1282"/>
                  </a:lnTo>
                  <a:lnTo>
                    <a:pt x="4654" y="1282"/>
                  </a:lnTo>
                  <a:lnTo>
                    <a:pt x="4654" y="1282"/>
                  </a:lnTo>
                  <a:lnTo>
                    <a:pt x="4654" y="1282"/>
                  </a:lnTo>
                  <a:lnTo>
                    <a:pt x="4655" y="1282"/>
                  </a:lnTo>
                  <a:lnTo>
                    <a:pt x="4655" y="1282"/>
                  </a:lnTo>
                  <a:lnTo>
                    <a:pt x="4655" y="1282"/>
                  </a:lnTo>
                  <a:lnTo>
                    <a:pt x="4656" y="1282"/>
                  </a:lnTo>
                  <a:lnTo>
                    <a:pt x="4656" y="1282"/>
                  </a:lnTo>
                  <a:lnTo>
                    <a:pt x="4656" y="1282"/>
                  </a:lnTo>
                  <a:lnTo>
                    <a:pt x="4657" y="1282"/>
                  </a:lnTo>
                  <a:lnTo>
                    <a:pt x="4657" y="1282"/>
                  </a:lnTo>
                  <a:lnTo>
                    <a:pt x="4657" y="1282"/>
                  </a:lnTo>
                  <a:lnTo>
                    <a:pt x="4657" y="1282"/>
                  </a:lnTo>
                  <a:lnTo>
                    <a:pt x="4658" y="1282"/>
                  </a:lnTo>
                  <a:lnTo>
                    <a:pt x="4658" y="1282"/>
                  </a:lnTo>
                  <a:lnTo>
                    <a:pt x="4658" y="1282"/>
                  </a:lnTo>
                  <a:lnTo>
                    <a:pt x="4659" y="1282"/>
                  </a:lnTo>
                  <a:lnTo>
                    <a:pt x="4659" y="1282"/>
                  </a:lnTo>
                  <a:lnTo>
                    <a:pt x="4659" y="1282"/>
                  </a:lnTo>
                  <a:lnTo>
                    <a:pt x="4660" y="1282"/>
                  </a:lnTo>
                  <a:lnTo>
                    <a:pt x="4660" y="1282"/>
                  </a:lnTo>
                  <a:lnTo>
                    <a:pt x="4660" y="1282"/>
                  </a:lnTo>
                  <a:lnTo>
                    <a:pt x="4661" y="1282"/>
                  </a:lnTo>
                  <a:lnTo>
                    <a:pt x="4661" y="1282"/>
                  </a:lnTo>
                  <a:lnTo>
                    <a:pt x="4661" y="1282"/>
                  </a:lnTo>
                  <a:lnTo>
                    <a:pt x="4661" y="1282"/>
                  </a:lnTo>
                  <a:lnTo>
                    <a:pt x="4662" y="1282"/>
                  </a:lnTo>
                  <a:lnTo>
                    <a:pt x="4662" y="1282"/>
                  </a:lnTo>
                  <a:lnTo>
                    <a:pt x="4662" y="1282"/>
                  </a:lnTo>
                  <a:lnTo>
                    <a:pt x="4663" y="1282"/>
                  </a:lnTo>
                  <a:lnTo>
                    <a:pt x="4663" y="1282"/>
                  </a:lnTo>
                  <a:lnTo>
                    <a:pt x="4663" y="1282"/>
                  </a:lnTo>
                  <a:lnTo>
                    <a:pt x="4664" y="1282"/>
                  </a:lnTo>
                  <a:lnTo>
                    <a:pt x="4664" y="1282"/>
                  </a:lnTo>
                  <a:lnTo>
                    <a:pt x="4664" y="1282"/>
                  </a:lnTo>
                  <a:lnTo>
                    <a:pt x="4665" y="1282"/>
                  </a:lnTo>
                  <a:lnTo>
                    <a:pt x="4665" y="1282"/>
                  </a:lnTo>
                  <a:lnTo>
                    <a:pt x="4665" y="1282"/>
                  </a:lnTo>
                  <a:lnTo>
                    <a:pt x="4666" y="1282"/>
                  </a:lnTo>
                  <a:lnTo>
                    <a:pt x="4666" y="1282"/>
                  </a:lnTo>
                  <a:lnTo>
                    <a:pt x="4666" y="1282"/>
                  </a:lnTo>
                  <a:lnTo>
                    <a:pt x="4666" y="1282"/>
                  </a:lnTo>
                  <a:lnTo>
                    <a:pt x="4667" y="1282"/>
                  </a:lnTo>
                  <a:lnTo>
                    <a:pt x="4667" y="1282"/>
                  </a:lnTo>
                  <a:lnTo>
                    <a:pt x="4667" y="1282"/>
                  </a:lnTo>
                  <a:lnTo>
                    <a:pt x="4668" y="1282"/>
                  </a:lnTo>
                  <a:lnTo>
                    <a:pt x="4668" y="1282"/>
                  </a:lnTo>
                  <a:lnTo>
                    <a:pt x="4668" y="1282"/>
                  </a:lnTo>
                  <a:lnTo>
                    <a:pt x="4669" y="1282"/>
                  </a:lnTo>
                  <a:lnTo>
                    <a:pt x="4669" y="1282"/>
                  </a:lnTo>
                  <a:lnTo>
                    <a:pt x="4669" y="1282"/>
                  </a:lnTo>
                  <a:lnTo>
                    <a:pt x="4670" y="1282"/>
                  </a:lnTo>
                  <a:lnTo>
                    <a:pt x="4670" y="1282"/>
                  </a:lnTo>
                  <a:lnTo>
                    <a:pt x="4670" y="1282"/>
                  </a:lnTo>
                  <a:lnTo>
                    <a:pt x="4671" y="1282"/>
                  </a:lnTo>
                  <a:lnTo>
                    <a:pt x="4671" y="1282"/>
                  </a:lnTo>
                  <a:lnTo>
                    <a:pt x="4671" y="1282"/>
                  </a:lnTo>
                  <a:lnTo>
                    <a:pt x="4671" y="1282"/>
                  </a:lnTo>
                  <a:lnTo>
                    <a:pt x="4672" y="1282"/>
                  </a:lnTo>
                  <a:lnTo>
                    <a:pt x="4672" y="1282"/>
                  </a:lnTo>
                  <a:lnTo>
                    <a:pt x="4672" y="1282"/>
                  </a:lnTo>
                  <a:lnTo>
                    <a:pt x="4673" y="1282"/>
                  </a:lnTo>
                  <a:lnTo>
                    <a:pt x="4673" y="1282"/>
                  </a:lnTo>
                  <a:lnTo>
                    <a:pt x="4673" y="1282"/>
                  </a:lnTo>
                  <a:lnTo>
                    <a:pt x="4674" y="1282"/>
                  </a:lnTo>
                  <a:lnTo>
                    <a:pt x="4674" y="1282"/>
                  </a:lnTo>
                  <a:lnTo>
                    <a:pt x="4674" y="1282"/>
                  </a:lnTo>
                  <a:lnTo>
                    <a:pt x="4675" y="1282"/>
                  </a:lnTo>
                  <a:lnTo>
                    <a:pt x="4675" y="1282"/>
                  </a:lnTo>
                  <a:lnTo>
                    <a:pt x="4675" y="1282"/>
                  </a:lnTo>
                  <a:lnTo>
                    <a:pt x="4675" y="1282"/>
                  </a:lnTo>
                  <a:lnTo>
                    <a:pt x="4676" y="1282"/>
                  </a:lnTo>
                  <a:lnTo>
                    <a:pt x="4676" y="1282"/>
                  </a:lnTo>
                  <a:lnTo>
                    <a:pt x="4676" y="1282"/>
                  </a:lnTo>
                  <a:lnTo>
                    <a:pt x="4677" y="1282"/>
                  </a:lnTo>
                  <a:lnTo>
                    <a:pt x="4677" y="1282"/>
                  </a:lnTo>
                  <a:lnTo>
                    <a:pt x="4677" y="1282"/>
                  </a:lnTo>
                  <a:lnTo>
                    <a:pt x="4678" y="1282"/>
                  </a:lnTo>
                  <a:lnTo>
                    <a:pt x="4678" y="1282"/>
                  </a:lnTo>
                  <a:lnTo>
                    <a:pt x="4678" y="1282"/>
                  </a:lnTo>
                  <a:lnTo>
                    <a:pt x="4679" y="1282"/>
                  </a:lnTo>
                  <a:lnTo>
                    <a:pt x="4679" y="1282"/>
                  </a:lnTo>
                  <a:lnTo>
                    <a:pt x="4679" y="1282"/>
                  </a:lnTo>
                  <a:lnTo>
                    <a:pt x="4680" y="1282"/>
                  </a:lnTo>
                  <a:lnTo>
                    <a:pt x="4680" y="1282"/>
                  </a:lnTo>
                  <a:lnTo>
                    <a:pt x="4680" y="1282"/>
                  </a:lnTo>
                  <a:lnTo>
                    <a:pt x="4680" y="1282"/>
                  </a:lnTo>
                  <a:lnTo>
                    <a:pt x="4681" y="1282"/>
                  </a:lnTo>
                  <a:lnTo>
                    <a:pt x="4681" y="1282"/>
                  </a:lnTo>
                  <a:lnTo>
                    <a:pt x="4681" y="1282"/>
                  </a:lnTo>
                  <a:lnTo>
                    <a:pt x="4682" y="1282"/>
                  </a:lnTo>
                  <a:lnTo>
                    <a:pt x="4682" y="1282"/>
                  </a:lnTo>
                  <a:lnTo>
                    <a:pt x="4682" y="1282"/>
                  </a:lnTo>
                  <a:lnTo>
                    <a:pt x="4683" y="1282"/>
                  </a:lnTo>
                  <a:lnTo>
                    <a:pt x="4683" y="1282"/>
                  </a:lnTo>
                  <a:lnTo>
                    <a:pt x="4683" y="1282"/>
                  </a:lnTo>
                  <a:lnTo>
                    <a:pt x="4684" y="1282"/>
                  </a:lnTo>
                  <a:lnTo>
                    <a:pt x="4684" y="1282"/>
                  </a:lnTo>
                  <a:lnTo>
                    <a:pt x="4684" y="1282"/>
                  </a:lnTo>
                  <a:lnTo>
                    <a:pt x="4685" y="1282"/>
                  </a:lnTo>
                  <a:lnTo>
                    <a:pt x="4685" y="1282"/>
                  </a:lnTo>
                  <a:lnTo>
                    <a:pt x="4685" y="1282"/>
                  </a:lnTo>
                  <a:lnTo>
                    <a:pt x="4685" y="1282"/>
                  </a:lnTo>
                  <a:lnTo>
                    <a:pt x="4686" y="1282"/>
                  </a:lnTo>
                  <a:lnTo>
                    <a:pt x="4686" y="1282"/>
                  </a:lnTo>
                  <a:lnTo>
                    <a:pt x="4686" y="1282"/>
                  </a:lnTo>
                  <a:lnTo>
                    <a:pt x="4687" y="1282"/>
                  </a:lnTo>
                  <a:lnTo>
                    <a:pt x="4687" y="1282"/>
                  </a:lnTo>
                  <a:lnTo>
                    <a:pt x="4687" y="1282"/>
                  </a:lnTo>
                  <a:lnTo>
                    <a:pt x="4688" y="1282"/>
                  </a:lnTo>
                  <a:lnTo>
                    <a:pt x="4688" y="1282"/>
                  </a:lnTo>
                  <a:lnTo>
                    <a:pt x="4688" y="1282"/>
                  </a:lnTo>
                  <a:lnTo>
                    <a:pt x="4689" y="1282"/>
                  </a:lnTo>
                  <a:lnTo>
                    <a:pt x="4689" y="1282"/>
                  </a:lnTo>
                  <a:lnTo>
                    <a:pt x="4689" y="1282"/>
                  </a:lnTo>
                  <a:lnTo>
                    <a:pt x="4689" y="1282"/>
                  </a:lnTo>
                  <a:lnTo>
                    <a:pt x="4690" y="1282"/>
                  </a:lnTo>
                  <a:lnTo>
                    <a:pt x="4690" y="1282"/>
                  </a:lnTo>
                  <a:lnTo>
                    <a:pt x="4690" y="1282"/>
                  </a:lnTo>
                  <a:lnTo>
                    <a:pt x="4691" y="1282"/>
                  </a:lnTo>
                  <a:lnTo>
                    <a:pt x="4691" y="1282"/>
                  </a:lnTo>
                  <a:lnTo>
                    <a:pt x="4691" y="1282"/>
                  </a:lnTo>
                  <a:lnTo>
                    <a:pt x="4692" y="1282"/>
                  </a:lnTo>
                  <a:lnTo>
                    <a:pt x="4692" y="1282"/>
                  </a:lnTo>
                  <a:lnTo>
                    <a:pt x="4692" y="1282"/>
                  </a:lnTo>
                  <a:lnTo>
                    <a:pt x="4693" y="1282"/>
                  </a:lnTo>
                  <a:lnTo>
                    <a:pt x="4693" y="1282"/>
                  </a:lnTo>
                  <a:lnTo>
                    <a:pt x="4693" y="1282"/>
                  </a:lnTo>
                  <a:lnTo>
                    <a:pt x="4694" y="1282"/>
                  </a:lnTo>
                  <a:lnTo>
                    <a:pt x="4694" y="1282"/>
                  </a:lnTo>
                  <a:lnTo>
                    <a:pt x="4694" y="1282"/>
                  </a:lnTo>
                  <a:lnTo>
                    <a:pt x="4694" y="1282"/>
                  </a:lnTo>
                  <a:lnTo>
                    <a:pt x="4695" y="1282"/>
                  </a:lnTo>
                  <a:lnTo>
                    <a:pt x="4695" y="1282"/>
                  </a:lnTo>
                  <a:lnTo>
                    <a:pt x="4695" y="1282"/>
                  </a:lnTo>
                  <a:lnTo>
                    <a:pt x="4696" y="1282"/>
                  </a:lnTo>
                  <a:lnTo>
                    <a:pt x="4696" y="1282"/>
                  </a:lnTo>
                  <a:lnTo>
                    <a:pt x="4696" y="1282"/>
                  </a:lnTo>
                  <a:lnTo>
                    <a:pt x="4697" y="1282"/>
                  </a:lnTo>
                  <a:lnTo>
                    <a:pt x="4697" y="1282"/>
                  </a:lnTo>
                  <a:lnTo>
                    <a:pt x="4697" y="1282"/>
                  </a:lnTo>
                  <a:lnTo>
                    <a:pt x="4698" y="1282"/>
                  </a:lnTo>
                  <a:lnTo>
                    <a:pt x="4698" y="1282"/>
                  </a:lnTo>
                  <a:lnTo>
                    <a:pt x="4698" y="1282"/>
                  </a:lnTo>
                  <a:lnTo>
                    <a:pt x="4698" y="1282"/>
                  </a:lnTo>
                  <a:lnTo>
                    <a:pt x="4699" y="1282"/>
                  </a:lnTo>
                  <a:lnTo>
                    <a:pt x="4699" y="1282"/>
                  </a:lnTo>
                  <a:lnTo>
                    <a:pt x="4699" y="1282"/>
                  </a:lnTo>
                  <a:lnTo>
                    <a:pt x="4700" y="1282"/>
                  </a:lnTo>
                  <a:lnTo>
                    <a:pt x="4700" y="1282"/>
                  </a:lnTo>
                  <a:lnTo>
                    <a:pt x="4700" y="1282"/>
                  </a:lnTo>
                  <a:lnTo>
                    <a:pt x="4701" y="1282"/>
                  </a:lnTo>
                  <a:lnTo>
                    <a:pt x="4701" y="1282"/>
                  </a:lnTo>
                  <a:lnTo>
                    <a:pt x="4701" y="1282"/>
                  </a:lnTo>
                  <a:lnTo>
                    <a:pt x="4702" y="1282"/>
                  </a:lnTo>
                  <a:lnTo>
                    <a:pt x="4702" y="1282"/>
                  </a:lnTo>
                  <a:lnTo>
                    <a:pt x="4702" y="1282"/>
                  </a:lnTo>
                  <a:lnTo>
                    <a:pt x="4703" y="1282"/>
                  </a:lnTo>
                  <a:lnTo>
                    <a:pt x="4703" y="1282"/>
                  </a:lnTo>
                  <a:lnTo>
                    <a:pt x="4703" y="1282"/>
                  </a:lnTo>
                  <a:lnTo>
                    <a:pt x="4703" y="1282"/>
                  </a:lnTo>
                  <a:lnTo>
                    <a:pt x="4704" y="1282"/>
                  </a:lnTo>
                  <a:lnTo>
                    <a:pt x="4704" y="1282"/>
                  </a:lnTo>
                  <a:lnTo>
                    <a:pt x="4704" y="1282"/>
                  </a:lnTo>
                  <a:lnTo>
                    <a:pt x="4705" y="1282"/>
                  </a:lnTo>
                  <a:lnTo>
                    <a:pt x="4705" y="1282"/>
                  </a:lnTo>
                  <a:lnTo>
                    <a:pt x="4705" y="1282"/>
                  </a:lnTo>
                  <a:lnTo>
                    <a:pt x="4706" y="1282"/>
                  </a:lnTo>
                  <a:lnTo>
                    <a:pt x="4706" y="1282"/>
                  </a:lnTo>
                  <a:lnTo>
                    <a:pt x="4706" y="1282"/>
                  </a:lnTo>
                  <a:lnTo>
                    <a:pt x="4707" y="1282"/>
                  </a:lnTo>
                  <a:lnTo>
                    <a:pt x="4707" y="1282"/>
                  </a:lnTo>
                  <a:lnTo>
                    <a:pt x="4707" y="1282"/>
                  </a:lnTo>
                  <a:lnTo>
                    <a:pt x="4708" y="1282"/>
                  </a:lnTo>
                  <a:lnTo>
                    <a:pt x="4708" y="1282"/>
                  </a:lnTo>
                  <a:lnTo>
                    <a:pt x="4708" y="1282"/>
                  </a:lnTo>
                  <a:lnTo>
                    <a:pt x="4708" y="1282"/>
                  </a:lnTo>
                  <a:lnTo>
                    <a:pt x="4709" y="1282"/>
                  </a:lnTo>
                  <a:lnTo>
                    <a:pt x="4709" y="1282"/>
                  </a:lnTo>
                  <a:lnTo>
                    <a:pt x="4709" y="1282"/>
                  </a:lnTo>
                  <a:lnTo>
                    <a:pt x="4710" y="1282"/>
                  </a:lnTo>
                  <a:lnTo>
                    <a:pt x="4710" y="1282"/>
                  </a:lnTo>
                  <a:lnTo>
                    <a:pt x="4710" y="1282"/>
                  </a:lnTo>
                  <a:lnTo>
                    <a:pt x="4711" y="1282"/>
                  </a:lnTo>
                  <a:lnTo>
                    <a:pt x="4711" y="1282"/>
                  </a:lnTo>
                  <a:lnTo>
                    <a:pt x="4711" y="1282"/>
                  </a:lnTo>
                  <a:lnTo>
                    <a:pt x="4712" y="1282"/>
                  </a:lnTo>
                  <a:lnTo>
                    <a:pt x="4712" y="1282"/>
                  </a:lnTo>
                  <a:lnTo>
                    <a:pt x="4712" y="1282"/>
                  </a:lnTo>
                  <a:lnTo>
                    <a:pt x="4712" y="1282"/>
                  </a:lnTo>
                  <a:lnTo>
                    <a:pt x="4713" y="1282"/>
                  </a:lnTo>
                  <a:lnTo>
                    <a:pt x="4713" y="1282"/>
                  </a:lnTo>
                  <a:lnTo>
                    <a:pt x="4713" y="1282"/>
                  </a:lnTo>
                  <a:lnTo>
                    <a:pt x="4714" y="1282"/>
                  </a:lnTo>
                  <a:lnTo>
                    <a:pt x="4714" y="1282"/>
                  </a:lnTo>
                  <a:lnTo>
                    <a:pt x="4714" y="1282"/>
                  </a:lnTo>
                  <a:lnTo>
                    <a:pt x="4715" y="1282"/>
                  </a:lnTo>
                  <a:lnTo>
                    <a:pt x="4715" y="1282"/>
                  </a:lnTo>
                  <a:lnTo>
                    <a:pt x="4715" y="1282"/>
                  </a:lnTo>
                  <a:lnTo>
                    <a:pt x="4716" y="1282"/>
                  </a:lnTo>
                  <a:lnTo>
                    <a:pt x="4716" y="1282"/>
                  </a:lnTo>
                  <a:lnTo>
                    <a:pt x="4716" y="1282"/>
                  </a:lnTo>
                  <a:lnTo>
                    <a:pt x="4717" y="1282"/>
                  </a:lnTo>
                  <a:lnTo>
                    <a:pt x="4717" y="1282"/>
                  </a:lnTo>
                  <a:lnTo>
                    <a:pt x="4717" y="1282"/>
                  </a:lnTo>
                  <a:lnTo>
                    <a:pt x="4717" y="1282"/>
                  </a:lnTo>
                  <a:lnTo>
                    <a:pt x="4718" y="1282"/>
                  </a:lnTo>
                  <a:lnTo>
                    <a:pt x="4718" y="1282"/>
                  </a:lnTo>
                  <a:lnTo>
                    <a:pt x="4718" y="1282"/>
                  </a:lnTo>
                  <a:lnTo>
                    <a:pt x="4719" y="1282"/>
                  </a:lnTo>
                  <a:lnTo>
                    <a:pt x="4719" y="1282"/>
                  </a:lnTo>
                  <a:lnTo>
                    <a:pt x="4719" y="1282"/>
                  </a:lnTo>
                  <a:lnTo>
                    <a:pt x="4720" y="1282"/>
                  </a:lnTo>
                  <a:lnTo>
                    <a:pt x="4720" y="1282"/>
                  </a:lnTo>
                  <a:lnTo>
                    <a:pt x="4720" y="1282"/>
                  </a:lnTo>
                  <a:lnTo>
                    <a:pt x="4721" y="1282"/>
                  </a:lnTo>
                  <a:lnTo>
                    <a:pt x="4721" y="1282"/>
                  </a:lnTo>
                  <a:lnTo>
                    <a:pt x="4721" y="1282"/>
                  </a:lnTo>
                  <a:lnTo>
                    <a:pt x="4722" y="1282"/>
                  </a:lnTo>
                  <a:lnTo>
                    <a:pt x="4722" y="1282"/>
                  </a:lnTo>
                  <a:lnTo>
                    <a:pt x="4722" y="1282"/>
                  </a:lnTo>
                  <a:lnTo>
                    <a:pt x="4722" y="1282"/>
                  </a:lnTo>
                  <a:lnTo>
                    <a:pt x="4723" y="1282"/>
                  </a:lnTo>
                  <a:lnTo>
                    <a:pt x="4723" y="1282"/>
                  </a:lnTo>
                  <a:lnTo>
                    <a:pt x="4723" y="1282"/>
                  </a:lnTo>
                  <a:lnTo>
                    <a:pt x="4724" y="1282"/>
                  </a:lnTo>
                  <a:lnTo>
                    <a:pt x="4724" y="1282"/>
                  </a:lnTo>
                  <a:lnTo>
                    <a:pt x="4724" y="1282"/>
                  </a:lnTo>
                  <a:lnTo>
                    <a:pt x="4725" y="1282"/>
                  </a:lnTo>
                  <a:lnTo>
                    <a:pt x="4725" y="1282"/>
                  </a:lnTo>
                  <a:lnTo>
                    <a:pt x="4725" y="1282"/>
                  </a:lnTo>
                  <a:lnTo>
                    <a:pt x="4726" y="1282"/>
                  </a:lnTo>
                  <a:lnTo>
                    <a:pt x="4726" y="1282"/>
                  </a:lnTo>
                  <a:lnTo>
                    <a:pt x="4726" y="1282"/>
                  </a:lnTo>
                  <a:lnTo>
                    <a:pt x="4726" y="1282"/>
                  </a:lnTo>
                  <a:lnTo>
                    <a:pt x="4727" y="1282"/>
                  </a:lnTo>
                  <a:lnTo>
                    <a:pt x="4727" y="1282"/>
                  </a:lnTo>
                  <a:lnTo>
                    <a:pt x="4727" y="1282"/>
                  </a:lnTo>
                  <a:lnTo>
                    <a:pt x="4728" y="1282"/>
                  </a:lnTo>
                  <a:lnTo>
                    <a:pt x="4728" y="1282"/>
                  </a:lnTo>
                  <a:lnTo>
                    <a:pt x="4728" y="1282"/>
                  </a:lnTo>
                  <a:lnTo>
                    <a:pt x="4729" y="1282"/>
                  </a:lnTo>
                  <a:lnTo>
                    <a:pt x="4729" y="1282"/>
                  </a:lnTo>
                  <a:lnTo>
                    <a:pt x="4729" y="1282"/>
                  </a:lnTo>
                  <a:lnTo>
                    <a:pt x="4730" y="1282"/>
                  </a:lnTo>
                  <a:lnTo>
                    <a:pt x="4730" y="1282"/>
                  </a:lnTo>
                  <a:lnTo>
                    <a:pt x="4730" y="1282"/>
                  </a:lnTo>
                  <a:lnTo>
                    <a:pt x="4731" y="1282"/>
                  </a:lnTo>
                  <a:lnTo>
                    <a:pt x="4731" y="1282"/>
                  </a:lnTo>
                  <a:lnTo>
                    <a:pt x="4731" y="1282"/>
                  </a:lnTo>
                  <a:lnTo>
                    <a:pt x="4731" y="1282"/>
                  </a:lnTo>
                  <a:lnTo>
                    <a:pt x="4732" y="1282"/>
                  </a:lnTo>
                  <a:lnTo>
                    <a:pt x="4732" y="1282"/>
                  </a:lnTo>
                  <a:lnTo>
                    <a:pt x="4732" y="1282"/>
                  </a:lnTo>
                  <a:lnTo>
                    <a:pt x="4733" y="1282"/>
                  </a:lnTo>
                  <a:lnTo>
                    <a:pt x="4733" y="1282"/>
                  </a:lnTo>
                  <a:lnTo>
                    <a:pt x="4733" y="1282"/>
                  </a:lnTo>
                  <a:lnTo>
                    <a:pt x="4734" y="1282"/>
                  </a:lnTo>
                  <a:lnTo>
                    <a:pt x="4734" y="1282"/>
                  </a:lnTo>
                  <a:lnTo>
                    <a:pt x="4734" y="1282"/>
                  </a:lnTo>
                  <a:lnTo>
                    <a:pt x="4735" y="1282"/>
                  </a:lnTo>
                  <a:lnTo>
                    <a:pt x="4735" y="1282"/>
                  </a:lnTo>
                  <a:lnTo>
                    <a:pt x="4735" y="1282"/>
                  </a:lnTo>
                  <a:lnTo>
                    <a:pt x="4736" y="1282"/>
                  </a:lnTo>
                  <a:lnTo>
                    <a:pt x="4736" y="1282"/>
                  </a:lnTo>
                  <a:lnTo>
                    <a:pt x="4736" y="1282"/>
                  </a:lnTo>
                  <a:lnTo>
                    <a:pt x="4736" y="1282"/>
                  </a:lnTo>
                  <a:lnTo>
                    <a:pt x="4737" y="1282"/>
                  </a:lnTo>
                  <a:lnTo>
                    <a:pt x="4737" y="1282"/>
                  </a:lnTo>
                  <a:lnTo>
                    <a:pt x="4737" y="1282"/>
                  </a:lnTo>
                  <a:lnTo>
                    <a:pt x="4738" y="1282"/>
                  </a:lnTo>
                  <a:lnTo>
                    <a:pt x="4738" y="1282"/>
                  </a:lnTo>
                  <a:lnTo>
                    <a:pt x="4738" y="1282"/>
                  </a:lnTo>
                  <a:lnTo>
                    <a:pt x="4739" y="1282"/>
                  </a:lnTo>
                  <a:lnTo>
                    <a:pt x="4739" y="1282"/>
                  </a:lnTo>
                  <a:lnTo>
                    <a:pt x="4739" y="1282"/>
                  </a:lnTo>
                  <a:lnTo>
                    <a:pt x="4740" y="1282"/>
                  </a:lnTo>
                  <a:lnTo>
                    <a:pt x="4740" y="1282"/>
                  </a:lnTo>
                  <a:lnTo>
                    <a:pt x="4740" y="1282"/>
                  </a:lnTo>
                  <a:lnTo>
                    <a:pt x="4740" y="1282"/>
                  </a:lnTo>
                  <a:lnTo>
                    <a:pt x="4741" y="1282"/>
                  </a:lnTo>
                  <a:lnTo>
                    <a:pt x="4741" y="1282"/>
                  </a:lnTo>
                  <a:lnTo>
                    <a:pt x="4741" y="1282"/>
                  </a:lnTo>
                  <a:lnTo>
                    <a:pt x="4742" y="1282"/>
                  </a:lnTo>
                  <a:lnTo>
                    <a:pt x="4742" y="1282"/>
                  </a:lnTo>
                  <a:lnTo>
                    <a:pt x="4742" y="1282"/>
                  </a:lnTo>
                  <a:lnTo>
                    <a:pt x="4743" y="1282"/>
                  </a:lnTo>
                  <a:lnTo>
                    <a:pt x="4743" y="1282"/>
                  </a:lnTo>
                  <a:lnTo>
                    <a:pt x="4743" y="1282"/>
                  </a:lnTo>
                  <a:lnTo>
                    <a:pt x="4744" y="1282"/>
                  </a:lnTo>
                  <a:lnTo>
                    <a:pt x="4744" y="1282"/>
                  </a:lnTo>
                  <a:lnTo>
                    <a:pt x="4744" y="1282"/>
                  </a:lnTo>
                  <a:lnTo>
                    <a:pt x="4745" y="1282"/>
                  </a:lnTo>
                  <a:lnTo>
                    <a:pt x="4745" y="1282"/>
                  </a:lnTo>
                  <a:lnTo>
                    <a:pt x="4745" y="1282"/>
                  </a:lnTo>
                  <a:lnTo>
                    <a:pt x="4745" y="1282"/>
                  </a:lnTo>
                  <a:lnTo>
                    <a:pt x="4746" y="1282"/>
                  </a:lnTo>
                  <a:lnTo>
                    <a:pt x="4746" y="1282"/>
                  </a:lnTo>
                  <a:lnTo>
                    <a:pt x="4746" y="1282"/>
                  </a:lnTo>
                  <a:lnTo>
                    <a:pt x="4747" y="1282"/>
                  </a:lnTo>
                  <a:lnTo>
                    <a:pt x="4747" y="1282"/>
                  </a:lnTo>
                  <a:lnTo>
                    <a:pt x="4747" y="1282"/>
                  </a:lnTo>
                  <a:lnTo>
                    <a:pt x="4748" y="1282"/>
                  </a:lnTo>
                  <a:lnTo>
                    <a:pt x="4748" y="1282"/>
                  </a:lnTo>
                  <a:lnTo>
                    <a:pt x="4748" y="1282"/>
                  </a:lnTo>
                  <a:lnTo>
                    <a:pt x="4749" y="1282"/>
                  </a:lnTo>
                  <a:lnTo>
                    <a:pt x="4749" y="1282"/>
                  </a:lnTo>
                  <a:lnTo>
                    <a:pt x="4749" y="1282"/>
                  </a:lnTo>
                  <a:lnTo>
                    <a:pt x="4750" y="1282"/>
                  </a:lnTo>
                  <a:lnTo>
                    <a:pt x="4750" y="1282"/>
                  </a:lnTo>
                  <a:lnTo>
                    <a:pt x="4750" y="1282"/>
                  </a:lnTo>
                  <a:lnTo>
                    <a:pt x="4750" y="1282"/>
                  </a:lnTo>
                  <a:lnTo>
                    <a:pt x="4751" y="1282"/>
                  </a:lnTo>
                  <a:lnTo>
                    <a:pt x="4751" y="1282"/>
                  </a:lnTo>
                  <a:lnTo>
                    <a:pt x="4751" y="1282"/>
                  </a:lnTo>
                  <a:lnTo>
                    <a:pt x="4752" y="1282"/>
                  </a:lnTo>
                  <a:lnTo>
                    <a:pt x="4752" y="1282"/>
                  </a:lnTo>
                  <a:lnTo>
                    <a:pt x="4752" y="1282"/>
                  </a:lnTo>
                  <a:lnTo>
                    <a:pt x="4753" y="1282"/>
                  </a:lnTo>
                  <a:lnTo>
                    <a:pt x="4753" y="1282"/>
                  </a:lnTo>
                  <a:lnTo>
                    <a:pt x="4753" y="1282"/>
                  </a:lnTo>
                  <a:lnTo>
                    <a:pt x="4754" y="1282"/>
                  </a:lnTo>
                  <a:lnTo>
                    <a:pt x="4754" y="1282"/>
                  </a:lnTo>
                  <a:lnTo>
                    <a:pt x="4754" y="1282"/>
                  </a:lnTo>
                  <a:lnTo>
                    <a:pt x="4754" y="1282"/>
                  </a:lnTo>
                  <a:lnTo>
                    <a:pt x="4755" y="1282"/>
                  </a:lnTo>
                  <a:lnTo>
                    <a:pt x="4755" y="1282"/>
                  </a:lnTo>
                  <a:lnTo>
                    <a:pt x="4755" y="1282"/>
                  </a:lnTo>
                  <a:lnTo>
                    <a:pt x="4756" y="1282"/>
                  </a:lnTo>
                  <a:lnTo>
                    <a:pt x="4756" y="1282"/>
                  </a:lnTo>
                  <a:lnTo>
                    <a:pt x="4756" y="1282"/>
                  </a:lnTo>
                  <a:lnTo>
                    <a:pt x="4757" y="1282"/>
                  </a:lnTo>
                  <a:lnTo>
                    <a:pt x="4757" y="1282"/>
                  </a:lnTo>
                  <a:lnTo>
                    <a:pt x="4757" y="1282"/>
                  </a:lnTo>
                  <a:lnTo>
                    <a:pt x="4758" y="1282"/>
                  </a:lnTo>
                  <a:lnTo>
                    <a:pt x="4758" y="1282"/>
                  </a:lnTo>
                  <a:lnTo>
                    <a:pt x="4758" y="1282"/>
                  </a:lnTo>
                  <a:lnTo>
                    <a:pt x="4759" y="1282"/>
                  </a:lnTo>
                  <a:lnTo>
                    <a:pt x="4759" y="1282"/>
                  </a:lnTo>
                  <a:lnTo>
                    <a:pt x="4759" y="1282"/>
                  </a:lnTo>
                  <a:lnTo>
                    <a:pt x="4759" y="1282"/>
                  </a:lnTo>
                  <a:lnTo>
                    <a:pt x="4760" y="1282"/>
                  </a:lnTo>
                  <a:lnTo>
                    <a:pt x="4760" y="1282"/>
                  </a:lnTo>
                  <a:lnTo>
                    <a:pt x="4760" y="1282"/>
                  </a:lnTo>
                  <a:lnTo>
                    <a:pt x="4761" y="1282"/>
                  </a:lnTo>
                  <a:lnTo>
                    <a:pt x="4761" y="1282"/>
                  </a:lnTo>
                  <a:lnTo>
                    <a:pt x="4761" y="1282"/>
                  </a:lnTo>
                  <a:lnTo>
                    <a:pt x="4762" y="1282"/>
                  </a:lnTo>
                  <a:lnTo>
                    <a:pt x="4762" y="1282"/>
                  </a:lnTo>
                  <a:lnTo>
                    <a:pt x="4762" y="1282"/>
                  </a:lnTo>
                  <a:lnTo>
                    <a:pt x="4763" y="1282"/>
                  </a:lnTo>
                  <a:lnTo>
                    <a:pt x="4763" y="1282"/>
                  </a:lnTo>
                  <a:lnTo>
                    <a:pt x="4763" y="1282"/>
                  </a:lnTo>
                  <a:lnTo>
                    <a:pt x="4763" y="1282"/>
                  </a:lnTo>
                  <a:lnTo>
                    <a:pt x="4764" y="1282"/>
                  </a:lnTo>
                  <a:lnTo>
                    <a:pt x="4764" y="1282"/>
                  </a:lnTo>
                  <a:lnTo>
                    <a:pt x="4764" y="1282"/>
                  </a:lnTo>
                  <a:lnTo>
                    <a:pt x="4765" y="1282"/>
                  </a:lnTo>
                  <a:lnTo>
                    <a:pt x="4765" y="1282"/>
                  </a:lnTo>
                  <a:lnTo>
                    <a:pt x="4765" y="1282"/>
                  </a:lnTo>
                  <a:lnTo>
                    <a:pt x="4766" y="1282"/>
                  </a:lnTo>
                  <a:lnTo>
                    <a:pt x="4766" y="1282"/>
                  </a:lnTo>
                  <a:lnTo>
                    <a:pt x="4766" y="1282"/>
                  </a:lnTo>
                  <a:lnTo>
                    <a:pt x="4767" y="1282"/>
                  </a:lnTo>
                  <a:lnTo>
                    <a:pt x="4767" y="1282"/>
                  </a:lnTo>
                  <a:lnTo>
                    <a:pt x="4767" y="1282"/>
                  </a:lnTo>
                  <a:lnTo>
                    <a:pt x="4768" y="1282"/>
                  </a:lnTo>
                  <a:lnTo>
                    <a:pt x="4768" y="1282"/>
                  </a:lnTo>
                  <a:lnTo>
                    <a:pt x="4768" y="1282"/>
                  </a:lnTo>
                  <a:lnTo>
                    <a:pt x="4768" y="1282"/>
                  </a:lnTo>
                  <a:lnTo>
                    <a:pt x="4769" y="1282"/>
                  </a:lnTo>
                  <a:lnTo>
                    <a:pt x="4769" y="1282"/>
                  </a:lnTo>
                  <a:lnTo>
                    <a:pt x="4769" y="1282"/>
                  </a:lnTo>
                  <a:lnTo>
                    <a:pt x="4770" y="1282"/>
                  </a:lnTo>
                  <a:lnTo>
                    <a:pt x="4770" y="1282"/>
                  </a:lnTo>
                  <a:lnTo>
                    <a:pt x="4770" y="1282"/>
                  </a:lnTo>
                  <a:lnTo>
                    <a:pt x="4771" y="1282"/>
                  </a:lnTo>
                  <a:lnTo>
                    <a:pt x="4771" y="1282"/>
                  </a:lnTo>
                  <a:lnTo>
                    <a:pt x="4771" y="1282"/>
                  </a:lnTo>
                  <a:lnTo>
                    <a:pt x="4772" y="1282"/>
                  </a:lnTo>
                  <a:lnTo>
                    <a:pt x="4772" y="1282"/>
                  </a:lnTo>
                  <a:lnTo>
                    <a:pt x="4772" y="1282"/>
                  </a:lnTo>
                  <a:lnTo>
                    <a:pt x="4773" y="1282"/>
                  </a:lnTo>
                  <a:lnTo>
                    <a:pt x="4773" y="1282"/>
                  </a:lnTo>
                  <a:lnTo>
                    <a:pt x="4773" y="1282"/>
                  </a:lnTo>
                  <a:lnTo>
                    <a:pt x="4773" y="1282"/>
                  </a:lnTo>
                  <a:lnTo>
                    <a:pt x="4774" y="1282"/>
                  </a:lnTo>
                  <a:lnTo>
                    <a:pt x="4774" y="1282"/>
                  </a:lnTo>
                  <a:lnTo>
                    <a:pt x="4774" y="1282"/>
                  </a:lnTo>
                  <a:lnTo>
                    <a:pt x="4775" y="1282"/>
                  </a:lnTo>
                  <a:lnTo>
                    <a:pt x="4775" y="1282"/>
                  </a:lnTo>
                  <a:lnTo>
                    <a:pt x="4775" y="1282"/>
                  </a:lnTo>
                  <a:lnTo>
                    <a:pt x="4776" y="1282"/>
                  </a:lnTo>
                  <a:lnTo>
                    <a:pt x="4776" y="1282"/>
                  </a:lnTo>
                  <a:lnTo>
                    <a:pt x="4776" y="1282"/>
                  </a:lnTo>
                  <a:lnTo>
                    <a:pt x="4777" y="1282"/>
                  </a:lnTo>
                  <a:lnTo>
                    <a:pt x="4777" y="1282"/>
                  </a:lnTo>
                  <a:lnTo>
                    <a:pt x="4777" y="1282"/>
                  </a:lnTo>
                  <a:lnTo>
                    <a:pt x="4778" y="1282"/>
                  </a:lnTo>
                  <a:lnTo>
                    <a:pt x="4778" y="1282"/>
                  </a:lnTo>
                  <a:lnTo>
                    <a:pt x="4778" y="1282"/>
                  </a:lnTo>
                  <a:lnTo>
                    <a:pt x="4778" y="1282"/>
                  </a:lnTo>
                  <a:lnTo>
                    <a:pt x="4779" y="1282"/>
                  </a:lnTo>
                  <a:lnTo>
                    <a:pt x="4779" y="1282"/>
                  </a:lnTo>
                  <a:lnTo>
                    <a:pt x="4779" y="1282"/>
                  </a:lnTo>
                  <a:lnTo>
                    <a:pt x="4780" y="1282"/>
                  </a:lnTo>
                  <a:lnTo>
                    <a:pt x="4780" y="1282"/>
                  </a:lnTo>
                  <a:lnTo>
                    <a:pt x="4780" y="1282"/>
                  </a:lnTo>
                  <a:lnTo>
                    <a:pt x="4781" y="1282"/>
                  </a:lnTo>
                  <a:lnTo>
                    <a:pt x="4781" y="1282"/>
                  </a:lnTo>
                  <a:lnTo>
                    <a:pt x="4781" y="1282"/>
                  </a:lnTo>
                  <a:lnTo>
                    <a:pt x="4782" y="1282"/>
                  </a:lnTo>
                  <a:lnTo>
                    <a:pt x="4782" y="1282"/>
                  </a:lnTo>
                  <a:lnTo>
                    <a:pt x="4782" y="1282"/>
                  </a:lnTo>
                  <a:lnTo>
                    <a:pt x="4782" y="1282"/>
                  </a:lnTo>
                  <a:lnTo>
                    <a:pt x="4783" y="1282"/>
                  </a:lnTo>
                  <a:lnTo>
                    <a:pt x="4783" y="1282"/>
                  </a:lnTo>
                  <a:lnTo>
                    <a:pt x="4783" y="1282"/>
                  </a:lnTo>
                  <a:lnTo>
                    <a:pt x="4784" y="1282"/>
                  </a:lnTo>
                  <a:lnTo>
                    <a:pt x="4784" y="1282"/>
                  </a:lnTo>
                  <a:lnTo>
                    <a:pt x="4784" y="1282"/>
                  </a:lnTo>
                  <a:lnTo>
                    <a:pt x="4785" y="1282"/>
                  </a:lnTo>
                  <a:lnTo>
                    <a:pt x="4785" y="1282"/>
                  </a:lnTo>
                  <a:lnTo>
                    <a:pt x="4785" y="1282"/>
                  </a:lnTo>
                  <a:lnTo>
                    <a:pt x="4786" y="1282"/>
                  </a:lnTo>
                  <a:lnTo>
                    <a:pt x="4786" y="1282"/>
                  </a:lnTo>
                  <a:lnTo>
                    <a:pt x="4786" y="1282"/>
                  </a:lnTo>
                  <a:lnTo>
                    <a:pt x="4787" y="1282"/>
                  </a:lnTo>
                  <a:lnTo>
                    <a:pt x="4787" y="1282"/>
                  </a:lnTo>
                  <a:lnTo>
                    <a:pt x="4787" y="1282"/>
                  </a:lnTo>
                  <a:lnTo>
                    <a:pt x="4787" y="1282"/>
                  </a:lnTo>
                  <a:lnTo>
                    <a:pt x="4788" y="1282"/>
                  </a:lnTo>
                  <a:lnTo>
                    <a:pt x="4788" y="1282"/>
                  </a:lnTo>
                  <a:lnTo>
                    <a:pt x="4788" y="1282"/>
                  </a:lnTo>
                  <a:lnTo>
                    <a:pt x="4789" y="1282"/>
                  </a:lnTo>
                  <a:lnTo>
                    <a:pt x="4789" y="1282"/>
                  </a:lnTo>
                  <a:lnTo>
                    <a:pt x="4789" y="1282"/>
                  </a:lnTo>
                  <a:lnTo>
                    <a:pt x="4790" y="1282"/>
                  </a:lnTo>
                  <a:lnTo>
                    <a:pt x="4790" y="1282"/>
                  </a:lnTo>
                  <a:lnTo>
                    <a:pt x="4790" y="1282"/>
                  </a:lnTo>
                  <a:lnTo>
                    <a:pt x="4791" y="1282"/>
                  </a:lnTo>
                  <a:lnTo>
                    <a:pt x="4791" y="1282"/>
                  </a:lnTo>
                  <a:lnTo>
                    <a:pt x="4791" y="1282"/>
                  </a:lnTo>
                  <a:lnTo>
                    <a:pt x="4792" y="1282"/>
                  </a:lnTo>
                  <a:lnTo>
                    <a:pt x="4792" y="1282"/>
                  </a:lnTo>
                  <a:lnTo>
                    <a:pt x="4792" y="1282"/>
                  </a:lnTo>
                  <a:lnTo>
                    <a:pt x="4792" y="1282"/>
                  </a:lnTo>
                  <a:lnTo>
                    <a:pt x="4793" y="1282"/>
                  </a:lnTo>
                  <a:lnTo>
                    <a:pt x="4793" y="1282"/>
                  </a:lnTo>
                  <a:lnTo>
                    <a:pt x="4793" y="1282"/>
                  </a:lnTo>
                  <a:lnTo>
                    <a:pt x="4794" y="1282"/>
                  </a:lnTo>
                  <a:lnTo>
                    <a:pt x="4794" y="1282"/>
                  </a:lnTo>
                  <a:lnTo>
                    <a:pt x="4794" y="1282"/>
                  </a:lnTo>
                  <a:lnTo>
                    <a:pt x="4795" y="1282"/>
                  </a:lnTo>
                  <a:lnTo>
                    <a:pt x="4795" y="1282"/>
                  </a:lnTo>
                  <a:lnTo>
                    <a:pt x="4795" y="1282"/>
                  </a:lnTo>
                  <a:lnTo>
                    <a:pt x="4796" y="1282"/>
                  </a:lnTo>
                  <a:lnTo>
                    <a:pt x="4796" y="1282"/>
                  </a:lnTo>
                  <a:lnTo>
                    <a:pt x="4796" y="1282"/>
                  </a:lnTo>
                  <a:lnTo>
                    <a:pt x="4796" y="1282"/>
                  </a:lnTo>
                  <a:lnTo>
                    <a:pt x="4797" y="1282"/>
                  </a:lnTo>
                  <a:lnTo>
                    <a:pt x="4797" y="1282"/>
                  </a:lnTo>
                  <a:lnTo>
                    <a:pt x="4797" y="1282"/>
                  </a:lnTo>
                  <a:lnTo>
                    <a:pt x="4798" y="1282"/>
                  </a:lnTo>
                  <a:lnTo>
                    <a:pt x="4798" y="1282"/>
                  </a:lnTo>
                  <a:lnTo>
                    <a:pt x="4798" y="1282"/>
                  </a:lnTo>
                  <a:lnTo>
                    <a:pt x="4799" y="1282"/>
                  </a:lnTo>
                  <a:lnTo>
                    <a:pt x="4799" y="1282"/>
                  </a:lnTo>
                  <a:lnTo>
                    <a:pt x="4799" y="1282"/>
                  </a:lnTo>
                  <a:lnTo>
                    <a:pt x="4800" y="1282"/>
                  </a:lnTo>
                  <a:lnTo>
                    <a:pt x="4800" y="1282"/>
                  </a:lnTo>
                  <a:lnTo>
                    <a:pt x="4800" y="1282"/>
                  </a:lnTo>
                  <a:lnTo>
                    <a:pt x="4801" y="1282"/>
                  </a:lnTo>
                  <a:lnTo>
                    <a:pt x="4801" y="1282"/>
                  </a:lnTo>
                  <a:lnTo>
                    <a:pt x="4801" y="1282"/>
                  </a:lnTo>
                  <a:lnTo>
                    <a:pt x="4801" y="1282"/>
                  </a:lnTo>
                  <a:lnTo>
                    <a:pt x="4802" y="1282"/>
                  </a:lnTo>
                  <a:lnTo>
                    <a:pt x="4802" y="1282"/>
                  </a:lnTo>
                  <a:lnTo>
                    <a:pt x="4802" y="1282"/>
                  </a:lnTo>
                  <a:lnTo>
                    <a:pt x="4803" y="1282"/>
                  </a:lnTo>
                  <a:lnTo>
                    <a:pt x="4803" y="1282"/>
                  </a:lnTo>
                  <a:lnTo>
                    <a:pt x="4803" y="1282"/>
                  </a:lnTo>
                  <a:lnTo>
                    <a:pt x="4804" y="1282"/>
                  </a:lnTo>
                  <a:lnTo>
                    <a:pt x="4804" y="1282"/>
                  </a:lnTo>
                  <a:lnTo>
                    <a:pt x="4804" y="1282"/>
                  </a:lnTo>
                  <a:lnTo>
                    <a:pt x="4805" y="1282"/>
                  </a:lnTo>
                  <a:lnTo>
                    <a:pt x="4805" y="1282"/>
                  </a:lnTo>
                  <a:lnTo>
                    <a:pt x="4805" y="1282"/>
                  </a:lnTo>
                  <a:lnTo>
                    <a:pt x="4806" y="1282"/>
                  </a:lnTo>
                  <a:lnTo>
                    <a:pt x="4806" y="1282"/>
                  </a:lnTo>
                  <a:lnTo>
                    <a:pt x="4806" y="1282"/>
                  </a:lnTo>
                  <a:lnTo>
                    <a:pt x="4806" y="1282"/>
                  </a:lnTo>
                  <a:lnTo>
                    <a:pt x="4807" y="1282"/>
                  </a:lnTo>
                  <a:lnTo>
                    <a:pt x="4807" y="1282"/>
                  </a:lnTo>
                  <a:lnTo>
                    <a:pt x="4807" y="1282"/>
                  </a:lnTo>
                  <a:lnTo>
                    <a:pt x="4808" y="1282"/>
                  </a:lnTo>
                  <a:lnTo>
                    <a:pt x="4808" y="1282"/>
                  </a:lnTo>
                  <a:lnTo>
                    <a:pt x="4808" y="1282"/>
                  </a:lnTo>
                  <a:lnTo>
                    <a:pt x="4809" y="1282"/>
                  </a:lnTo>
                  <a:lnTo>
                    <a:pt x="4809" y="1282"/>
                  </a:lnTo>
                  <a:lnTo>
                    <a:pt x="4809" y="1282"/>
                  </a:lnTo>
                  <a:lnTo>
                    <a:pt x="4810" y="1282"/>
                  </a:lnTo>
                  <a:lnTo>
                    <a:pt x="4810" y="1282"/>
                  </a:lnTo>
                  <a:lnTo>
                    <a:pt x="4810" y="1282"/>
                  </a:lnTo>
                  <a:lnTo>
                    <a:pt x="4810" y="1282"/>
                  </a:lnTo>
                  <a:lnTo>
                    <a:pt x="4811" y="1282"/>
                  </a:lnTo>
                  <a:lnTo>
                    <a:pt x="4811" y="1282"/>
                  </a:lnTo>
                  <a:lnTo>
                    <a:pt x="4811" y="1282"/>
                  </a:lnTo>
                  <a:lnTo>
                    <a:pt x="4812" y="1282"/>
                  </a:lnTo>
                  <a:lnTo>
                    <a:pt x="4812" y="1282"/>
                  </a:lnTo>
                  <a:lnTo>
                    <a:pt x="4812" y="1282"/>
                  </a:lnTo>
                  <a:lnTo>
                    <a:pt x="4813" y="1282"/>
                  </a:lnTo>
                  <a:lnTo>
                    <a:pt x="4813" y="1282"/>
                  </a:lnTo>
                  <a:lnTo>
                    <a:pt x="4813" y="1282"/>
                  </a:lnTo>
                  <a:lnTo>
                    <a:pt x="4814" y="1282"/>
                  </a:lnTo>
                  <a:lnTo>
                    <a:pt x="4814" y="1282"/>
                  </a:lnTo>
                  <a:lnTo>
                    <a:pt x="4814" y="1282"/>
                  </a:lnTo>
                  <a:lnTo>
                    <a:pt x="4814" y="1282"/>
                  </a:lnTo>
                  <a:lnTo>
                    <a:pt x="4815" y="1282"/>
                  </a:lnTo>
                  <a:lnTo>
                    <a:pt x="4815" y="1282"/>
                  </a:lnTo>
                  <a:lnTo>
                    <a:pt x="4815" y="1282"/>
                  </a:lnTo>
                  <a:lnTo>
                    <a:pt x="4816" y="1282"/>
                  </a:lnTo>
                  <a:lnTo>
                    <a:pt x="4816" y="1282"/>
                  </a:lnTo>
                  <a:lnTo>
                    <a:pt x="4816" y="1282"/>
                  </a:lnTo>
                  <a:lnTo>
                    <a:pt x="4817" y="1282"/>
                  </a:lnTo>
                  <a:lnTo>
                    <a:pt x="4817" y="1282"/>
                  </a:lnTo>
                  <a:lnTo>
                    <a:pt x="4817" y="1282"/>
                  </a:lnTo>
                  <a:lnTo>
                    <a:pt x="4818" y="1282"/>
                  </a:lnTo>
                  <a:lnTo>
                    <a:pt x="4818" y="1282"/>
                  </a:lnTo>
                  <a:lnTo>
                    <a:pt x="4818" y="1282"/>
                  </a:lnTo>
                  <a:lnTo>
                    <a:pt x="4819" y="1282"/>
                  </a:lnTo>
                  <a:lnTo>
                    <a:pt x="4819" y="1282"/>
                  </a:lnTo>
                  <a:lnTo>
                    <a:pt x="4819" y="1282"/>
                  </a:lnTo>
                  <a:lnTo>
                    <a:pt x="4820" y="1282"/>
                  </a:lnTo>
                  <a:lnTo>
                    <a:pt x="4820" y="1282"/>
                  </a:lnTo>
                  <a:lnTo>
                    <a:pt x="4820" y="1282"/>
                  </a:lnTo>
                  <a:lnTo>
                    <a:pt x="4820" y="1282"/>
                  </a:lnTo>
                  <a:lnTo>
                    <a:pt x="4821" y="1282"/>
                  </a:lnTo>
                  <a:lnTo>
                    <a:pt x="4821" y="1282"/>
                  </a:lnTo>
                  <a:lnTo>
                    <a:pt x="4821" y="1282"/>
                  </a:lnTo>
                  <a:lnTo>
                    <a:pt x="4822" y="1282"/>
                  </a:lnTo>
                  <a:lnTo>
                    <a:pt x="4822" y="1282"/>
                  </a:lnTo>
                  <a:lnTo>
                    <a:pt x="4822" y="1282"/>
                  </a:lnTo>
                  <a:lnTo>
                    <a:pt x="4823" y="1282"/>
                  </a:lnTo>
                  <a:lnTo>
                    <a:pt x="4823" y="1282"/>
                  </a:lnTo>
                  <a:lnTo>
                    <a:pt x="4823" y="1282"/>
                  </a:lnTo>
                  <a:lnTo>
                    <a:pt x="4824" y="1282"/>
                  </a:lnTo>
                  <a:lnTo>
                    <a:pt x="4824" y="1282"/>
                  </a:lnTo>
                  <a:lnTo>
                    <a:pt x="4824" y="1282"/>
                  </a:lnTo>
                  <a:lnTo>
                    <a:pt x="4824" y="1282"/>
                  </a:lnTo>
                  <a:lnTo>
                    <a:pt x="4825" y="1282"/>
                  </a:lnTo>
                  <a:lnTo>
                    <a:pt x="4825" y="1282"/>
                  </a:lnTo>
                  <a:lnTo>
                    <a:pt x="4825" y="1282"/>
                  </a:lnTo>
                  <a:lnTo>
                    <a:pt x="4826" y="1282"/>
                  </a:lnTo>
                  <a:lnTo>
                    <a:pt x="4826" y="1282"/>
                  </a:lnTo>
                  <a:lnTo>
                    <a:pt x="4826" y="1282"/>
                  </a:lnTo>
                  <a:lnTo>
                    <a:pt x="4827" y="1282"/>
                  </a:lnTo>
                  <a:lnTo>
                    <a:pt x="4827" y="1282"/>
                  </a:lnTo>
                  <a:lnTo>
                    <a:pt x="4827" y="1282"/>
                  </a:lnTo>
                  <a:lnTo>
                    <a:pt x="4828" y="1282"/>
                  </a:lnTo>
                  <a:lnTo>
                    <a:pt x="4828" y="1282"/>
                  </a:lnTo>
                  <a:lnTo>
                    <a:pt x="4828" y="1282"/>
                  </a:lnTo>
                  <a:lnTo>
                    <a:pt x="4829" y="1282"/>
                  </a:lnTo>
                  <a:lnTo>
                    <a:pt x="4829" y="1282"/>
                  </a:lnTo>
                  <a:lnTo>
                    <a:pt x="4829" y="1282"/>
                  </a:lnTo>
                  <a:lnTo>
                    <a:pt x="4829" y="1282"/>
                  </a:lnTo>
                  <a:lnTo>
                    <a:pt x="4830" y="1282"/>
                  </a:lnTo>
                  <a:lnTo>
                    <a:pt x="4830" y="1282"/>
                  </a:lnTo>
                  <a:lnTo>
                    <a:pt x="4830" y="1282"/>
                  </a:lnTo>
                  <a:lnTo>
                    <a:pt x="4831" y="1282"/>
                  </a:lnTo>
                  <a:lnTo>
                    <a:pt x="4831" y="1282"/>
                  </a:lnTo>
                  <a:lnTo>
                    <a:pt x="4831" y="1282"/>
                  </a:lnTo>
                  <a:lnTo>
                    <a:pt x="4832" y="1282"/>
                  </a:lnTo>
                  <a:lnTo>
                    <a:pt x="4832" y="1282"/>
                  </a:lnTo>
                  <a:lnTo>
                    <a:pt x="4832" y="1282"/>
                  </a:lnTo>
                  <a:lnTo>
                    <a:pt x="4833" y="1282"/>
                  </a:lnTo>
                  <a:lnTo>
                    <a:pt x="4833" y="1282"/>
                  </a:lnTo>
                  <a:lnTo>
                    <a:pt x="4833" y="1282"/>
                  </a:lnTo>
                  <a:lnTo>
                    <a:pt x="4834" y="1282"/>
                  </a:lnTo>
                  <a:lnTo>
                    <a:pt x="4834" y="1282"/>
                  </a:lnTo>
                  <a:lnTo>
                    <a:pt x="4834" y="1282"/>
                  </a:lnTo>
                  <a:lnTo>
                    <a:pt x="4834" y="1282"/>
                  </a:lnTo>
                  <a:lnTo>
                    <a:pt x="4835" y="1282"/>
                  </a:lnTo>
                  <a:lnTo>
                    <a:pt x="4835" y="1282"/>
                  </a:lnTo>
                  <a:lnTo>
                    <a:pt x="4835" y="1282"/>
                  </a:lnTo>
                  <a:lnTo>
                    <a:pt x="4836" y="1282"/>
                  </a:lnTo>
                  <a:lnTo>
                    <a:pt x="4836" y="1282"/>
                  </a:lnTo>
                  <a:lnTo>
                    <a:pt x="4836" y="1282"/>
                  </a:lnTo>
                  <a:lnTo>
                    <a:pt x="4837" y="1282"/>
                  </a:lnTo>
                  <a:lnTo>
                    <a:pt x="4837" y="1282"/>
                  </a:lnTo>
                  <a:lnTo>
                    <a:pt x="4837" y="1282"/>
                  </a:lnTo>
                  <a:lnTo>
                    <a:pt x="4838" y="1282"/>
                  </a:lnTo>
                  <a:lnTo>
                    <a:pt x="4838" y="1282"/>
                  </a:lnTo>
                  <a:lnTo>
                    <a:pt x="4838" y="1282"/>
                  </a:lnTo>
                  <a:lnTo>
                    <a:pt x="4838" y="1282"/>
                  </a:lnTo>
                  <a:lnTo>
                    <a:pt x="4839" y="1282"/>
                  </a:lnTo>
                  <a:lnTo>
                    <a:pt x="4839" y="1282"/>
                  </a:lnTo>
                  <a:lnTo>
                    <a:pt x="4839" y="1282"/>
                  </a:lnTo>
                  <a:lnTo>
                    <a:pt x="4840" y="1282"/>
                  </a:lnTo>
                  <a:lnTo>
                    <a:pt x="4840" y="1282"/>
                  </a:lnTo>
                  <a:lnTo>
                    <a:pt x="4840" y="1282"/>
                  </a:lnTo>
                  <a:lnTo>
                    <a:pt x="4841" y="1282"/>
                  </a:lnTo>
                  <a:lnTo>
                    <a:pt x="4841" y="1282"/>
                  </a:lnTo>
                  <a:lnTo>
                    <a:pt x="4841" y="1282"/>
                  </a:lnTo>
                  <a:lnTo>
                    <a:pt x="4842" y="1282"/>
                  </a:lnTo>
                  <a:lnTo>
                    <a:pt x="4842" y="1282"/>
                  </a:lnTo>
                  <a:lnTo>
                    <a:pt x="4842" y="1282"/>
                  </a:lnTo>
                  <a:lnTo>
                    <a:pt x="4843" y="1282"/>
                  </a:lnTo>
                  <a:lnTo>
                    <a:pt x="4843" y="1282"/>
                  </a:lnTo>
                  <a:lnTo>
                    <a:pt x="4843" y="1282"/>
                  </a:lnTo>
                  <a:lnTo>
                    <a:pt x="4843" y="1282"/>
                  </a:lnTo>
                  <a:lnTo>
                    <a:pt x="4844" y="1282"/>
                  </a:lnTo>
                  <a:lnTo>
                    <a:pt x="4844" y="1282"/>
                  </a:lnTo>
                  <a:lnTo>
                    <a:pt x="4844" y="1282"/>
                  </a:lnTo>
                  <a:lnTo>
                    <a:pt x="4845" y="1282"/>
                  </a:lnTo>
                  <a:lnTo>
                    <a:pt x="4845" y="1282"/>
                  </a:lnTo>
                  <a:lnTo>
                    <a:pt x="4845" y="1282"/>
                  </a:lnTo>
                  <a:lnTo>
                    <a:pt x="4846" y="1282"/>
                  </a:lnTo>
                  <a:lnTo>
                    <a:pt x="4846" y="1282"/>
                  </a:lnTo>
                  <a:lnTo>
                    <a:pt x="4846" y="1282"/>
                  </a:lnTo>
                  <a:lnTo>
                    <a:pt x="4847" y="1282"/>
                  </a:lnTo>
                  <a:lnTo>
                    <a:pt x="4847" y="1282"/>
                  </a:lnTo>
                  <a:lnTo>
                    <a:pt x="4847" y="1282"/>
                  </a:lnTo>
                  <a:lnTo>
                    <a:pt x="4848" y="1282"/>
                  </a:lnTo>
                  <a:lnTo>
                    <a:pt x="4848" y="1282"/>
                  </a:lnTo>
                  <a:lnTo>
                    <a:pt x="4848" y="1282"/>
                  </a:lnTo>
                  <a:lnTo>
                    <a:pt x="4848" y="1282"/>
                  </a:lnTo>
                  <a:lnTo>
                    <a:pt x="4849" y="1282"/>
                  </a:lnTo>
                  <a:lnTo>
                    <a:pt x="4849" y="1282"/>
                  </a:lnTo>
                  <a:lnTo>
                    <a:pt x="4849" y="1282"/>
                  </a:lnTo>
                  <a:lnTo>
                    <a:pt x="4850" y="1282"/>
                  </a:lnTo>
                  <a:lnTo>
                    <a:pt x="4850" y="1282"/>
                  </a:lnTo>
                  <a:lnTo>
                    <a:pt x="4850" y="1282"/>
                  </a:lnTo>
                  <a:lnTo>
                    <a:pt x="4851" y="1282"/>
                  </a:lnTo>
                  <a:lnTo>
                    <a:pt x="4851" y="1282"/>
                  </a:lnTo>
                  <a:lnTo>
                    <a:pt x="4851" y="1282"/>
                  </a:lnTo>
                  <a:lnTo>
                    <a:pt x="4852" y="1282"/>
                  </a:lnTo>
                  <a:lnTo>
                    <a:pt x="4852" y="1282"/>
                  </a:lnTo>
                  <a:lnTo>
                    <a:pt x="4852" y="1282"/>
                  </a:lnTo>
                  <a:lnTo>
                    <a:pt x="4852" y="1282"/>
                  </a:lnTo>
                  <a:lnTo>
                    <a:pt x="4853" y="1282"/>
                  </a:lnTo>
                  <a:lnTo>
                    <a:pt x="4853" y="1282"/>
                  </a:lnTo>
                  <a:lnTo>
                    <a:pt x="4853" y="1282"/>
                  </a:lnTo>
                  <a:lnTo>
                    <a:pt x="4854" y="1282"/>
                  </a:lnTo>
                  <a:lnTo>
                    <a:pt x="4854" y="1282"/>
                  </a:lnTo>
                  <a:lnTo>
                    <a:pt x="4854" y="1282"/>
                  </a:lnTo>
                  <a:lnTo>
                    <a:pt x="4855" y="1282"/>
                  </a:lnTo>
                  <a:lnTo>
                    <a:pt x="4855" y="1282"/>
                  </a:lnTo>
                  <a:lnTo>
                    <a:pt x="4855" y="1282"/>
                  </a:lnTo>
                  <a:lnTo>
                    <a:pt x="4856" y="1282"/>
                  </a:lnTo>
                  <a:lnTo>
                    <a:pt x="4856" y="1282"/>
                  </a:lnTo>
                  <a:lnTo>
                    <a:pt x="4856" y="1282"/>
                  </a:lnTo>
                  <a:lnTo>
                    <a:pt x="4857" y="1282"/>
                  </a:lnTo>
                  <a:lnTo>
                    <a:pt x="4857" y="1282"/>
                  </a:lnTo>
                  <a:lnTo>
                    <a:pt x="4857" y="1282"/>
                  </a:lnTo>
                  <a:lnTo>
                    <a:pt x="4857" y="1282"/>
                  </a:lnTo>
                  <a:lnTo>
                    <a:pt x="4858" y="1282"/>
                  </a:lnTo>
                  <a:lnTo>
                    <a:pt x="4858" y="1282"/>
                  </a:lnTo>
                  <a:lnTo>
                    <a:pt x="4858" y="1282"/>
                  </a:lnTo>
                  <a:lnTo>
                    <a:pt x="4859" y="1282"/>
                  </a:lnTo>
                  <a:lnTo>
                    <a:pt x="4859" y="1282"/>
                  </a:lnTo>
                  <a:lnTo>
                    <a:pt x="4859" y="1282"/>
                  </a:lnTo>
                  <a:lnTo>
                    <a:pt x="4860" y="1282"/>
                  </a:lnTo>
                  <a:lnTo>
                    <a:pt x="4860" y="1282"/>
                  </a:lnTo>
                  <a:lnTo>
                    <a:pt x="4860" y="1282"/>
                  </a:lnTo>
                  <a:lnTo>
                    <a:pt x="4861" y="1282"/>
                  </a:lnTo>
                  <a:lnTo>
                    <a:pt x="4861" y="1282"/>
                  </a:lnTo>
                  <a:lnTo>
                    <a:pt x="4861" y="1282"/>
                  </a:lnTo>
                  <a:lnTo>
                    <a:pt x="4862" y="1282"/>
                  </a:lnTo>
                  <a:lnTo>
                    <a:pt x="4862" y="1282"/>
                  </a:lnTo>
                  <a:lnTo>
                    <a:pt x="4862" y="1282"/>
                  </a:lnTo>
                  <a:lnTo>
                    <a:pt x="4862" y="1282"/>
                  </a:lnTo>
                  <a:lnTo>
                    <a:pt x="4863" y="1282"/>
                  </a:lnTo>
                  <a:lnTo>
                    <a:pt x="4863" y="1282"/>
                  </a:lnTo>
                  <a:lnTo>
                    <a:pt x="4863" y="1282"/>
                  </a:lnTo>
                  <a:lnTo>
                    <a:pt x="4864" y="1282"/>
                  </a:lnTo>
                  <a:lnTo>
                    <a:pt x="4864" y="1282"/>
                  </a:lnTo>
                  <a:lnTo>
                    <a:pt x="4864" y="1282"/>
                  </a:lnTo>
                  <a:lnTo>
                    <a:pt x="4865" y="1282"/>
                  </a:lnTo>
                  <a:lnTo>
                    <a:pt x="4865" y="1282"/>
                  </a:lnTo>
                  <a:lnTo>
                    <a:pt x="4865" y="1282"/>
                  </a:lnTo>
                  <a:lnTo>
                    <a:pt x="4865" y="1282"/>
                  </a:lnTo>
                  <a:lnTo>
                    <a:pt x="4866" y="1282"/>
                  </a:lnTo>
                  <a:lnTo>
                    <a:pt x="4866" y="1282"/>
                  </a:lnTo>
                  <a:lnTo>
                    <a:pt x="4866" y="1282"/>
                  </a:lnTo>
                  <a:lnTo>
                    <a:pt x="4867" y="1282"/>
                  </a:lnTo>
                  <a:lnTo>
                    <a:pt x="4867" y="1282"/>
                  </a:lnTo>
                  <a:lnTo>
                    <a:pt x="4867" y="1282"/>
                  </a:lnTo>
                  <a:lnTo>
                    <a:pt x="4868" y="1282"/>
                  </a:lnTo>
                  <a:lnTo>
                    <a:pt x="4868" y="1282"/>
                  </a:lnTo>
                  <a:lnTo>
                    <a:pt x="4868" y="1282"/>
                  </a:lnTo>
                  <a:lnTo>
                    <a:pt x="4869" y="1282"/>
                  </a:lnTo>
                  <a:lnTo>
                    <a:pt x="4869" y="1282"/>
                  </a:lnTo>
                  <a:lnTo>
                    <a:pt x="4869" y="1282"/>
                  </a:lnTo>
                  <a:lnTo>
                    <a:pt x="4870" y="1282"/>
                  </a:lnTo>
                  <a:lnTo>
                    <a:pt x="4870" y="1282"/>
                  </a:lnTo>
                  <a:lnTo>
                    <a:pt x="4870" y="1282"/>
                  </a:lnTo>
                  <a:lnTo>
                    <a:pt x="4871" y="1282"/>
                  </a:lnTo>
                  <a:lnTo>
                    <a:pt x="4871" y="1282"/>
                  </a:lnTo>
                  <a:lnTo>
                    <a:pt x="4871" y="1282"/>
                  </a:lnTo>
                  <a:lnTo>
                    <a:pt x="4871" y="1282"/>
                  </a:lnTo>
                  <a:lnTo>
                    <a:pt x="4872" y="1282"/>
                  </a:lnTo>
                  <a:lnTo>
                    <a:pt x="4872" y="1282"/>
                  </a:lnTo>
                  <a:lnTo>
                    <a:pt x="4872" y="1282"/>
                  </a:lnTo>
                  <a:lnTo>
                    <a:pt x="4873" y="1282"/>
                  </a:lnTo>
                  <a:lnTo>
                    <a:pt x="4873" y="1282"/>
                  </a:lnTo>
                  <a:lnTo>
                    <a:pt x="4873" y="1282"/>
                  </a:lnTo>
                  <a:lnTo>
                    <a:pt x="4874" y="1282"/>
                  </a:lnTo>
                  <a:lnTo>
                    <a:pt x="4874" y="1282"/>
                  </a:lnTo>
                  <a:lnTo>
                    <a:pt x="4874" y="1282"/>
                  </a:lnTo>
                  <a:lnTo>
                    <a:pt x="4875" y="1282"/>
                  </a:lnTo>
                  <a:lnTo>
                    <a:pt x="4875" y="1282"/>
                  </a:lnTo>
                  <a:lnTo>
                    <a:pt x="4875" y="1282"/>
                  </a:lnTo>
                  <a:lnTo>
                    <a:pt x="4876" y="1282"/>
                  </a:lnTo>
                  <a:lnTo>
                    <a:pt x="4876" y="1282"/>
                  </a:lnTo>
                  <a:lnTo>
                    <a:pt x="4876" y="1282"/>
                  </a:lnTo>
                  <a:lnTo>
                    <a:pt x="4876" y="1282"/>
                  </a:lnTo>
                  <a:lnTo>
                    <a:pt x="4877" y="1282"/>
                  </a:lnTo>
                  <a:lnTo>
                    <a:pt x="4877" y="1282"/>
                  </a:lnTo>
                  <a:lnTo>
                    <a:pt x="4877" y="1282"/>
                  </a:lnTo>
                  <a:lnTo>
                    <a:pt x="4878" y="1282"/>
                  </a:lnTo>
                  <a:lnTo>
                    <a:pt x="4878" y="1282"/>
                  </a:lnTo>
                  <a:lnTo>
                    <a:pt x="4878" y="1282"/>
                  </a:lnTo>
                  <a:lnTo>
                    <a:pt x="4879" y="1282"/>
                  </a:lnTo>
                  <a:lnTo>
                    <a:pt x="4879" y="1282"/>
                  </a:lnTo>
                  <a:lnTo>
                    <a:pt x="4879" y="1282"/>
                  </a:lnTo>
                  <a:lnTo>
                    <a:pt x="4880" y="1282"/>
                  </a:lnTo>
                  <a:lnTo>
                    <a:pt x="4880" y="1282"/>
                  </a:lnTo>
                  <a:lnTo>
                    <a:pt x="4880" y="1282"/>
                  </a:lnTo>
                  <a:lnTo>
                    <a:pt x="4880" y="1282"/>
                  </a:lnTo>
                  <a:lnTo>
                    <a:pt x="4881" y="1282"/>
                  </a:lnTo>
                  <a:lnTo>
                    <a:pt x="4881" y="1282"/>
                  </a:lnTo>
                  <a:lnTo>
                    <a:pt x="4881" y="1282"/>
                  </a:lnTo>
                  <a:lnTo>
                    <a:pt x="4882" y="1282"/>
                  </a:lnTo>
                  <a:lnTo>
                    <a:pt x="4882" y="1282"/>
                  </a:lnTo>
                  <a:lnTo>
                    <a:pt x="4882" y="1282"/>
                  </a:lnTo>
                  <a:lnTo>
                    <a:pt x="4883" y="1282"/>
                  </a:lnTo>
                  <a:lnTo>
                    <a:pt x="4883" y="1282"/>
                  </a:lnTo>
                  <a:lnTo>
                    <a:pt x="4883" y="1282"/>
                  </a:lnTo>
                  <a:lnTo>
                    <a:pt x="4884" y="1282"/>
                  </a:lnTo>
                  <a:lnTo>
                    <a:pt x="4884" y="1282"/>
                  </a:lnTo>
                  <a:lnTo>
                    <a:pt x="4884" y="1282"/>
                  </a:lnTo>
                  <a:lnTo>
                    <a:pt x="4885" y="1282"/>
                  </a:lnTo>
                  <a:lnTo>
                    <a:pt x="4885" y="1282"/>
                  </a:lnTo>
                  <a:lnTo>
                    <a:pt x="4885" y="1282"/>
                  </a:lnTo>
                  <a:lnTo>
                    <a:pt x="4885" y="1282"/>
                  </a:lnTo>
                  <a:lnTo>
                    <a:pt x="4886" y="1282"/>
                  </a:lnTo>
                  <a:lnTo>
                    <a:pt x="4886" y="1282"/>
                  </a:lnTo>
                  <a:lnTo>
                    <a:pt x="4886" y="1282"/>
                  </a:lnTo>
                  <a:lnTo>
                    <a:pt x="4887" y="1282"/>
                  </a:lnTo>
                  <a:lnTo>
                    <a:pt x="4887" y="1282"/>
                  </a:lnTo>
                  <a:lnTo>
                    <a:pt x="4887" y="1282"/>
                  </a:lnTo>
                  <a:lnTo>
                    <a:pt x="4888" y="1282"/>
                  </a:lnTo>
                  <a:lnTo>
                    <a:pt x="4888" y="1282"/>
                  </a:lnTo>
                  <a:lnTo>
                    <a:pt x="4888" y="1282"/>
                  </a:lnTo>
                  <a:lnTo>
                    <a:pt x="4889" y="1282"/>
                  </a:lnTo>
                  <a:lnTo>
                    <a:pt x="4889" y="1282"/>
                  </a:lnTo>
                  <a:lnTo>
                    <a:pt x="4889" y="1282"/>
                  </a:lnTo>
                  <a:lnTo>
                    <a:pt x="4890" y="1282"/>
                  </a:lnTo>
                  <a:lnTo>
                    <a:pt x="4890" y="1282"/>
                  </a:lnTo>
                  <a:lnTo>
                    <a:pt x="4890" y="1282"/>
                  </a:lnTo>
                  <a:lnTo>
                    <a:pt x="4890" y="1282"/>
                  </a:lnTo>
                  <a:lnTo>
                    <a:pt x="4891" y="1282"/>
                  </a:lnTo>
                  <a:lnTo>
                    <a:pt x="4891" y="1282"/>
                  </a:lnTo>
                  <a:lnTo>
                    <a:pt x="4891" y="1282"/>
                  </a:lnTo>
                  <a:lnTo>
                    <a:pt x="4892" y="1282"/>
                  </a:lnTo>
                  <a:lnTo>
                    <a:pt x="4892" y="1282"/>
                  </a:lnTo>
                  <a:lnTo>
                    <a:pt x="4892" y="1282"/>
                  </a:lnTo>
                  <a:lnTo>
                    <a:pt x="4893" y="1282"/>
                  </a:lnTo>
                  <a:lnTo>
                    <a:pt x="4893" y="1282"/>
                  </a:lnTo>
                  <a:lnTo>
                    <a:pt x="4893" y="1282"/>
                  </a:lnTo>
                  <a:lnTo>
                    <a:pt x="4894" y="1282"/>
                  </a:lnTo>
                  <a:lnTo>
                    <a:pt x="4894" y="1282"/>
                  </a:lnTo>
                  <a:lnTo>
                    <a:pt x="4894" y="1282"/>
                  </a:lnTo>
                  <a:lnTo>
                    <a:pt x="4894" y="1282"/>
                  </a:lnTo>
                  <a:lnTo>
                    <a:pt x="4895" y="1282"/>
                  </a:lnTo>
                  <a:lnTo>
                    <a:pt x="4895" y="1282"/>
                  </a:lnTo>
                  <a:lnTo>
                    <a:pt x="4895" y="1282"/>
                  </a:lnTo>
                  <a:lnTo>
                    <a:pt x="4896" y="1282"/>
                  </a:lnTo>
                  <a:lnTo>
                    <a:pt x="4896" y="1282"/>
                  </a:lnTo>
                  <a:lnTo>
                    <a:pt x="4896" y="1282"/>
                  </a:lnTo>
                  <a:lnTo>
                    <a:pt x="4897" y="1282"/>
                  </a:lnTo>
                  <a:lnTo>
                    <a:pt x="4897" y="1282"/>
                  </a:lnTo>
                  <a:lnTo>
                    <a:pt x="4897" y="1282"/>
                  </a:lnTo>
                  <a:lnTo>
                    <a:pt x="4898" y="1282"/>
                  </a:lnTo>
                  <a:lnTo>
                    <a:pt x="4898" y="1282"/>
                  </a:lnTo>
                  <a:lnTo>
                    <a:pt x="4898" y="1282"/>
                  </a:lnTo>
                  <a:lnTo>
                    <a:pt x="4899" y="1282"/>
                  </a:lnTo>
                  <a:lnTo>
                    <a:pt x="4899" y="1282"/>
                  </a:lnTo>
                  <a:lnTo>
                    <a:pt x="4899" y="1282"/>
                  </a:lnTo>
                  <a:lnTo>
                    <a:pt x="4899" y="1282"/>
                  </a:lnTo>
                  <a:lnTo>
                    <a:pt x="4900" y="1282"/>
                  </a:lnTo>
                  <a:lnTo>
                    <a:pt x="4900" y="1282"/>
                  </a:lnTo>
                  <a:lnTo>
                    <a:pt x="4900" y="1282"/>
                  </a:lnTo>
                  <a:lnTo>
                    <a:pt x="4901" y="1282"/>
                  </a:lnTo>
                  <a:lnTo>
                    <a:pt x="4901" y="1282"/>
                  </a:lnTo>
                  <a:lnTo>
                    <a:pt x="4901" y="1282"/>
                  </a:lnTo>
                  <a:lnTo>
                    <a:pt x="4902" y="1282"/>
                  </a:lnTo>
                  <a:lnTo>
                    <a:pt x="4902" y="1282"/>
                  </a:lnTo>
                  <a:lnTo>
                    <a:pt x="4902" y="1282"/>
                  </a:lnTo>
                  <a:lnTo>
                    <a:pt x="4903" y="1282"/>
                  </a:lnTo>
                  <a:lnTo>
                    <a:pt x="4903" y="1282"/>
                  </a:lnTo>
                  <a:lnTo>
                    <a:pt x="4903" y="1282"/>
                  </a:lnTo>
                  <a:lnTo>
                    <a:pt x="4904" y="1282"/>
                  </a:lnTo>
                  <a:lnTo>
                    <a:pt x="4904" y="1282"/>
                  </a:lnTo>
                  <a:lnTo>
                    <a:pt x="4904" y="1282"/>
                  </a:lnTo>
                  <a:lnTo>
                    <a:pt x="4904" y="1282"/>
                  </a:lnTo>
                  <a:lnTo>
                    <a:pt x="4905" y="1282"/>
                  </a:lnTo>
                  <a:lnTo>
                    <a:pt x="4905" y="1282"/>
                  </a:lnTo>
                  <a:lnTo>
                    <a:pt x="4905" y="1282"/>
                  </a:lnTo>
                  <a:lnTo>
                    <a:pt x="4906" y="1282"/>
                  </a:lnTo>
                  <a:lnTo>
                    <a:pt x="4906" y="1282"/>
                  </a:lnTo>
                  <a:lnTo>
                    <a:pt x="4906" y="1282"/>
                  </a:lnTo>
                  <a:lnTo>
                    <a:pt x="4907" y="1282"/>
                  </a:lnTo>
                  <a:lnTo>
                    <a:pt x="4907" y="1282"/>
                  </a:lnTo>
                  <a:lnTo>
                    <a:pt x="4907" y="1282"/>
                  </a:lnTo>
                  <a:lnTo>
                    <a:pt x="4908" y="1282"/>
                  </a:lnTo>
                  <a:lnTo>
                    <a:pt x="4908" y="1282"/>
                  </a:lnTo>
                  <a:lnTo>
                    <a:pt x="4908" y="1282"/>
                  </a:lnTo>
                  <a:lnTo>
                    <a:pt x="4908" y="1282"/>
                  </a:lnTo>
                  <a:lnTo>
                    <a:pt x="4909" y="1282"/>
                  </a:lnTo>
                  <a:lnTo>
                    <a:pt x="4909" y="1282"/>
                  </a:lnTo>
                  <a:lnTo>
                    <a:pt x="4909" y="1282"/>
                  </a:lnTo>
                  <a:lnTo>
                    <a:pt x="4910" y="1282"/>
                  </a:lnTo>
                  <a:lnTo>
                    <a:pt x="4910" y="1282"/>
                  </a:lnTo>
                  <a:lnTo>
                    <a:pt x="4910" y="1282"/>
                  </a:lnTo>
                  <a:lnTo>
                    <a:pt x="4911" y="1282"/>
                  </a:lnTo>
                  <a:lnTo>
                    <a:pt x="4911" y="1282"/>
                  </a:lnTo>
                  <a:lnTo>
                    <a:pt x="4911" y="1282"/>
                  </a:lnTo>
                  <a:lnTo>
                    <a:pt x="4912" y="1282"/>
                  </a:lnTo>
                  <a:lnTo>
                    <a:pt x="4912" y="1282"/>
                  </a:lnTo>
                  <a:lnTo>
                    <a:pt x="4912" y="1282"/>
                  </a:lnTo>
                  <a:lnTo>
                    <a:pt x="4913" y="1282"/>
                  </a:lnTo>
                  <a:lnTo>
                    <a:pt x="4913" y="1282"/>
                  </a:lnTo>
                  <a:lnTo>
                    <a:pt x="4913" y="1282"/>
                  </a:lnTo>
                  <a:lnTo>
                    <a:pt x="4913" y="1282"/>
                  </a:lnTo>
                  <a:lnTo>
                    <a:pt x="4914" y="1282"/>
                  </a:lnTo>
                  <a:lnTo>
                    <a:pt x="4914" y="1282"/>
                  </a:lnTo>
                  <a:lnTo>
                    <a:pt x="4914" y="1282"/>
                  </a:lnTo>
                  <a:lnTo>
                    <a:pt x="4915" y="1282"/>
                  </a:lnTo>
                  <a:lnTo>
                    <a:pt x="4915" y="1282"/>
                  </a:lnTo>
                  <a:lnTo>
                    <a:pt x="4915" y="1282"/>
                  </a:lnTo>
                  <a:lnTo>
                    <a:pt x="4916" y="1282"/>
                  </a:lnTo>
                  <a:lnTo>
                    <a:pt x="4916" y="1282"/>
                  </a:lnTo>
                  <a:lnTo>
                    <a:pt x="4916" y="1282"/>
                  </a:lnTo>
                  <a:lnTo>
                    <a:pt x="4916" y="1282"/>
                  </a:lnTo>
                  <a:lnTo>
                    <a:pt x="4917" y="1282"/>
                  </a:lnTo>
                  <a:lnTo>
                    <a:pt x="4917" y="1282"/>
                  </a:lnTo>
                  <a:lnTo>
                    <a:pt x="4917" y="1282"/>
                  </a:lnTo>
                  <a:lnTo>
                    <a:pt x="4918" y="1282"/>
                  </a:lnTo>
                  <a:lnTo>
                    <a:pt x="4918" y="1282"/>
                  </a:lnTo>
                  <a:lnTo>
                    <a:pt x="4918" y="1282"/>
                  </a:lnTo>
                  <a:lnTo>
                    <a:pt x="4919" y="1282"/>
                  </a:lnTo>
                  <a:lnTo>
                    <a:pt x="4919" y="1282"/>
                  </a:lnTo>
                  <a:lnTo>
                    <a:pt x="4919" y="1282"/>
                  </a:lnTo>
                  <a:lnTo>
                    <a:pt x="4920" y="1282"/>
                  </a:lnTo>
                  <a:lnTo>
                    <a:pt x="4920" y="1282"/>
                  </a:lnTo>
                  <a:lnTo>
                    <a:pt x="4920" y="1282"/>
                  </a:lnTo>
                  <a:lnTo>
                    <a:pt x="4921" y="1282"/>
                  </a:lnTo>
                  <a:lnTo>
                    <a:pt x="4921" y="1282"/>
                  </a:lnTo>
                  <a:lnTo>
                    <a:pt x="4921" y="1282"/>
                  </a:lnTo>
                  <a:lnTo>
                    <a:pt x="4922" y="1282"/>
                  </a:lnTo>
                  <a:lnTo>
                    <a:pt x="4922" y="1282"/>
                  </a:lnTo>
                  <a:lnTo>
                    <a:pt x="4922" y="1282"/>
                  </a:lnTo>
                  <a:lnTo>
                    <a:pt x="4922" y="1282"/>
                  </a:lnTo>
                  <a:lnTo>
                    <a:pt x="4923" y="1282"/>
                  </a:lnTo>
                  <a:lnTo>
                    <a:pt x="4923" y="1282"/>
                  </a:lnTo>
                  <a:lnTo>
                    <a:pt x="4923" y="1282"/>
                  </a:lnTo>
                  <a:lnTo>
                    <a:pt x="4924" y="1282"/>
                  </a:lnTo>
                  <a:lnTo>
                    <a:pt x="4924" y="1282"/>
                  </a:lnTo>
                  <a:lnTo>
                    <a:pt x="4924" y="1282"/>
                  </a:lnTo>
                  <a:lnTo>
                    <a:pt x="4925" y="1282"/>
                  </a:lnTo>
                  <a:lnTo>
                    <a:pt x="4925" y="1282"/>
                  </a:lnTo>
                  <a:lnTo>
                    <a:pt x="4925" y="1282"/>
                  </a:lnTo>
                  <a:lnTo>
                    <a:pt x="4926" y="1282"/>
                  </a:lnTo>
                  <a:lnTo>
                    <a:pt x="4926" y="1282"/>
                  </a:lnTo>
                  <a:lnTo>
                    <a:pt x="4926" y="1282"/>
                  </a:lnTo>
                  <a:lnTo>
                    <a:pt x="4927" y="1282"/>
                  </a:lnTo>
                  <a:lnTo>
                    <a:pt x="4927" y="1282"/>
                  </a:lnTo>
                  <a:lnTo>
                    <a:pt x="4927" y="1282"/>
                  </a:lnTo>
                  <a:lnTo>
                    <a:pt x="4927" y="1282"/>
                  </a:lnTo>
                  <a:lnTo>
                    <a:pt x="4928" y="1282"/>
                  </a:lnTo>
                  <a:lnTo>
                    <a:pt x="4928" y="1282"/>
                  </a:lnTo>
                  <a:lnTo>
                    <a:pt x="4928" y="1282"/>
                  </a:lnTo>
                  <a:lnTo>
                    <a:pt x="4929" y="1282"/>
                  </a:lnTo>
                  <a:lnTo>
                    <a:pt x="4929" y="1282"/>
                  </a:lnTo>
                  <a:lnTo>
                    <a:pt x="4929" y="1282"/>
                  </a:lnTo>
                  <a:lnTo>
                    <a:pt x="4930" y="1282"/>
                  </a:lnTo>
                  <a:lnTo>
                    <a:pt x="4930" y="1282"/>
                  </a:lnTo>
                  <a:lnTo>
                    <a:pt x="4930" y="1282"/>
                  </a:lnTo>
                  <a:lnTo>
                    <a:pt x="4931" y="1282"/>
                  </a:lnTo>
                  <a:lnTo>
                    <a:pt x="4931" y="1282"/>
                  </a:lnTo>
                  <a:lnTo>
                    <a:pt x="4931" y="1282"/>
                  </a:lnTo>
                  <a:lnTo>
                    <a:pt x="4931" y="1282"/>
                  </a:lnTo>
                  <a:lnTo>
                    <a:pt x="4932" y="1282"/>
                  </a:lnTo>
                  <a:lnTo>
                    <a:pt x="4932" y="1282"/>
                  </a:lnTo>
                  <a:lnTo>
                    <a:pt x="4932" y="1282"/>
                  </a:lnTo>
                  <a:lnTo>
                    <a:pt x="4933" y="1282"/>
                  </a:lnTo>
                  <a:lnTo>
                    <a:pt x="4933" y="1282"/>
                  </a:lnTo>
                  <a:lnTo>
                    <a:pt x="4933" y="1282"/>
                  </a:lnTo>
                  <a:lnTo>
                    <a:pt x="4934" y="1282"/>
                  </a:lnTo>
                  <a:lnTo>
                    <a:pt x="4934" y="1282"/>
                  </a:lnTo>
                  <a:lnTo>
                    <a:pt x="4934" y="1282"/>
                  </a:lnTo>
                  <a:lnTo>
                    <a:pt x="4935" y="1282"/>
                  </a:lnTo>
                  <a:lnTo>
                    <a:pt x="4935" y="1282"/>
                  </a:lnTo>
                  <a:lnTo>
                    <a:pt x="4935" y="1282"/>
                  </a:lnTo>
                  <a:lnTo>
                    <a:pt x="4936" y="1282"/>
                  </a:lnTo>
                  <a:lnTo>
                    <a:pt x="4936" y="1282"/>
                  </a:lnTo>
                  <a:lnTo>
                    <a:pt x="4936" y="1282"/>
                  </a:lnTo>
                  <a:lnTo>
                    <a:pt x="4936" y="1282"/>
                  </a:lnTo>
                  <a:lnTo>
                    <a:pt x="4937" y="1282"/>
                  </a:lnTo>
                  <a:lnTo>
                    <a:pt x="4937" y="1282"/>
                  </a:lnTo>
                  <a:lnTo>
                    <a:pt x="4937" y="1282"/>
                  </a:lnTo>
                  <a:lnTo>
                    <a:pt x="4938" y="1282"/>
                  </a:lnTo>
                  <a:lnTo>
                    <a:pt x="4938" y="1282"/>
                  </a:lnTo>
                  <a:lnTo>
                    <a:pt x="4938" y="1282"/>
                  </a:lnTo>
                  <a:lnTo>
                    <a:pt x="4939" y="1282"/>
                  </a:lnTo>
                  <a:lnTo>
                    <a:pt x="4939" y="1282"/>
                  </a:lnTo>
                  <a:lnTo>
                    <a:pt x="4939" y="1282"/>
                  </a:lnTo>
                  <a:lnTo>
                    <a:pt x="4940" y="1282"/>
                  </a:lnTo>
                  <a:lnTo>
                    <a:pt x="4940" y="1282"/>
                  </a:lnTo>
                  <a:lnTo>
                    <a:pt x="4940" y="1282"/>
                  </a:lnTo>
                  <a:lnTo>
                    <a:pt x="4941" y="1282"/>
                  </a:lnTo>
                  <a:lnTo>
                    <a:pt x="4941" y="1282"/>
                  </a:lnTo>
                  <a:lnTo>
                    <a:pt x="4941" y="1282"/>
                  </a:lnTo>
                  <a:lnTo>
                    <a:pt x="4941" y="1282"/>
                  </a:lnTo>
                  <a:lnTo>
                    <a:pt x="4942" y="1282"/>
                  </a:lnTo>
                  <a:lnTo>
                    <a:pt x="4942" y="1282"/>
                  </a:lnTo>
                  <a:lnTo>
                    <a:pt x="4942" y="1282"/>
                  </a:lnTo>
                  <a:lnTo>
                    <a:pt x="4943" y="1282"/>
                  </a:lnTo>
                  <a:lnTo>
                    <a:pt x="4943" y="1282"/>
                  </a:lnTo>
                  <a:lnTo>
                    <a:pt x="4943" y="1282"/>
                  </a:lnTo>
                  <a:lnTo>
                    <a:pt x="4944" y="1282"/>
                  </a:lnTo>
                  <a:lnTo>
                    <a:pt x="4944" y="1282"/>
                  </a:lnTo>
                  <a:lnTo>
                    <a:pt x="4944" y="1282"/>
                  </a:lnTo>
                  <a:lnTo>
                    <a:pt x="4945" y="1282"/>
                  </a:lnTo>
                  <a:lnTo>
                    <a:pt x="4945" y="1282"/>
                  </a:lnTo>
                  <a:lnTo>
                    <a:pt x="4945" y="1282"/>
                  </a:lnTo>
                  <a:lnTo>
                    <a:pt x="4945" y="1282"/>
                  </a:lnTo>
                  <a:lnTo>
                    <a:pt x="4946" y="1282"/>
                  </a:lnTo>
                  <a:lnTo>
                    <a:pt x="4946" y="1282"/>
                  </a:lnTo>
                  <a:lnTo>
                    <a:pt x="4946" y="1282"/>
                  </a:lnTo>
                  <a:lnTo>
                    <a:pt x="4947" y="1282"/>
                  </a:lnTo>
                  <a:lnTo>
                    <a:pt x="4947" y="1282"/>
                  </a:lnTo>
                  <a:lnTo>
                    <a:pt x="4947" y="1282"/>
                  </a:lnTo>
                  <a:lnTo>
                    <a:pt x="4948" y="1282"/>
                  </a:lnTo>
                  <a:lnTo>
                    <a:pt x="4948" y="1282"/>
                  </a:lnTo>
                  <a:lnTo>
                    <a:pt x="4948" y="1282"/>
                  </a:lnTo>
                  <a:lnTo>
                    <a:pt x="4949" y="1282"/>
                  </a:lnTo>
                  <a:lnTo>
                    <a:pt x="4949" y="1282"/>
                  </a:lnTo>
                  <a:lnTo>
                    <a:pt x="4949" y="1282"/>
                  </a:lnTo>
                  <a:lnTo>
                    <a:pt x="4950" y="1282"/>
                  </a:lnTo>
                  <a:lnTo>
                    <a:pt x="4950" y="1282"/>
                  </a:lnTo>
                  <a:lnTo>
                    <a:pt x="4950" y="1282"/>
                  </a:lnTo>
                  <a:lnTo>
                    <a:pt x="4950" y="1282"/>
                  </a:lnTo>
                  <a:lnTo>
                    <a:pt x="4951" y="1282"/>
                  </a:lnTo>
                  <a:lnTo>
                    <a:pt x="4951" y="1282"/>
                  </a:lnTo>
                  <a:lnTo>
                    <a:pt x="4951" y="1282"/>
                  </a:lnTo>
                  <a:lnTo>
                    <a:pt x="4952" y="1282"/>
                  </a:lnTo>
                  <a:lnTo>
                    <a:pt x="4952" y="1282"/>
                  </a:lnTo>
                  <a:lnTo>
                    <a:pt x="4952" y="1282"/>
                  </a:lnTo>
                  <a:lnTo>
                    <a:pt x="4953" y="1282"/>
                  </a:lnTo>
                  <a:lnTo>
                    <a:pt x="4953" y="1282"/>
                  </a:lnTo>
                  <a:lnTo>
                    <a:pt x="4953" y="1282"/>
                  </a:lnTo>
                  <a:lnTo>
                    <a:pt x="4954" y="1282"/>
                  </a:lnTo>
                  <a:lnTo>
                    <a:pt x="4954" y="1282"/>
                  </a:lnTo>
                  <a:lnTo>
                    <a:pt x="4954" y="1282"/>
                  </a:lnTo>
                  <a:lnTo>
                    <a:pt x="4955" y="1282"/>
                  </a:lnTo>
                  <a:lnTo>
                    <a:pt x="4955" y="1282"/>
                  </a:lnTo>
                  <a:lnTo>
                    <a:pt x="4955" y="1282"/>
                  </a:lnTo>
                  <a:lnTo>
                    <a:pt x="4955" y="1282"/>
                  </a:lnTo>
                  <a:lnTo>
                    <a:pt x="4956" y="1282"/>
                  </a:lnTo>
                  <a:lnTo>
                    <a:pt x="4956" y="1282"/>
                  </a:lnTo>
                  <a:lnTo>
                    <a:pt x="4956" y="1282"/>
                  </a:lnTo>
                  <a:lnTo>
                    <a:pt x="4957" y="1282"/>
                  </a:lnTo>
                  <a:lnTo>
                    <a:pt x="4957" y="1282"/>
                  </a:lnTo>
                  <a:lnTo>
                    <a:pt x="4957" y="1282"/>
                  </a:lnTo>
                  <a:lnTo>
                    <a:pt x="4958" y="1282"/>
                  </a:lnTo>
                  <a:lnTo>
                    <a:pt x="4958" y="1282"/>
                  </a:lnTo>
                  <a:lnTo>
                    <a:pt x="4958" y="1282"/>
                  </a:lnTo>
                  <a:lnTo>
                    <a:pt x="4959" y="1282"/>
                  </a:lnTo>
                  <a:lnTo>
                    <a:pt x="4959" y="1282"/>
                  </a:lnTo>
                  <a:lnTo>
                    <a:pt x="4959" y="1282"/>
                  </a:lnTo>
                  <a:lnTo>
                    <a:pt x="4959" y="1282"/>
                  </a:lnTo>
                  <a:lnTo>
                    <a:pt x="4960" y="1282"/>
                  </a:lnTo>
                  <a:lnTo>
                    <a:pt x="4960" y="1282"/>
                  </a:lnTo>
                  <a:lnTo>
                    <a:pt x="4960" y="1282"/>
                  </a:lnTo>
                  <a:lnTo>
                    <a:pt x="4961" y="1282"/>
                  </a:lnTo>
                  <a:lnTo>
                    <a:pt x="4961" y="1282"/>
                  </a:lnTo>
                  <a:lnTo>
                    <a:pt x="4961" y="1282"/>
                  </a:lnTo>
                  <a:lnTo>
                    <a:pt x="4962" y="1282"/>
                  </a:lnTo>
                  <a:lnTo>
                    <a:pt x="4962" y="1282"/>
                  </a:lnTo>
                  <a:lnTo>
                    <a:pt x="4962" y="1282"/>
                  </a:lnTo>
                  <a:lnTo>
                    <a:pt x="4963" y="1282"/>
                  </a:lnTo>
                  <a:lnTo>
                    <a:pt x="4963" y="1282"/>
                  </a:lnTo>
                  <a:lnTo>
                    <a:pt x="4963" y="1282"/>
                  </a:lnTo>
                  <a:lnTo>
                    <a:pt x="4964" y="1282"/>
                  </a:lnTo>
                  <a:lnTo>
                    <a:pt x="4964" y="1282"/>
                  </a:lnTo>
                  <a:lnTo>
                    <a:pt x="4964" y="1282"/>
                  </a:lnTo>
                  <a:lnTo>
                    <a:pt x="4964" y="1282"/>
                  </a:lnTo>
                  <a:lnTo>
                    <a:pt x="4965" y="1282"/>
                  </a:lnTo>
                  <a:lnTo>
                    <a:pt x="4965" y="1282"/>
                  </a:lnTo>
                  <a:lnTo>
                    <a:pt x="4965" y="1282"/>
                  </a:lnTo>
                  <a:lnTo>
                    <a:pt x="4966" y="1282"/>
                  </a:lnTo>
                  <a:lnTo>
                    <a:pt x="4966" y="1282"/>
                  </a:lnTo>
                  <a:lnTo>
                    <a:pt x="4966" y="1282"/>
                  </a:lnTo>
                  <a:lnTo>
                    <a:pt x="4967" y="1282"/>
                  </a:lnTo>
                  <a:lnTo>
                    <a:pt x="4967" y="1282"/>
                  </a:lnTo>
                  <a:lnTo>
                    <a:pt x="4967" y="1282"/>
                  </a:lnTo>
                  <a:lnTo>
                    <a:pt x="4967" y="1282"/>
                  </a:lnTo>
                  <a:lnTo>
                    <a:pt x="4968" y="1282"/>
                  </a:lnTo>
                  <a:lnTo>
                    <a:pt x="4968" y="1282"/>
                  </a:lnTo>
                  <a:lnTo>
                    <a:pt x="4969" y="1282"/>
                  </a:lnTo>
                  <a:lnTo>
                    <a:pt x="4969" y="1282"/>
                  </a:lnTo>
                  <a:lnTo>
                    <a:pt x="4969" y="1282"/>
                  </a:lnTo>
                  <a:lnTo>
                    <a:pt x="4969" y="1282"/>
                  </a:lnTo>
                  <a:lnTo>
                    <a:pt x="4970" y="1282"/>
                  </a:lnTo>
                  <a:lnTo>
                    <a:pt x="4970" y="1282"/>
                  </a:lnTo>
                  <a:lnTo>
                    <a:pt x="4970" y="1282"/>
                  </a:lnTo>
                  <a:lnTo>
                    <a:pt x="4971" y="1282"/>
                  </a:lnTo>
                  <a:lnTo>
                    <a:pt x="4971" y="1282"/>
                  </a:lnTo>
                  <a:lnTo>
                    <a:pt x="4971" y="1282"/>
                  </a:lnTo>
                  <a:lnTo>
                    <a:pt x="4972" y="1282"/>
                  </a:lnTo>
                  <a:lnTo>
                    <a:pt x="4972" y="1282"/>
                  </a:lnTo>
                  <a:lnTo>
                    <a:pt x="4972" y="1282"/>
                  </a:lnTo>
                  <a:lnTo>
                    <a:pt x="4973" y="1282"/>
                  </a:lnTo>
                  <a:lnTo>
                    <a:pt x="4973" y="1282"/>
                  </a:lnTo>
                  <a:lnTo>
                    <a:pt x="4973" y="1282"/>
                  </a:lnTo>
                  <a:lnTo>
                    <a:pt x="4973" y="1282"/>
                  </a:lnTo>
                  <a:lnTo>
                    <a:pt x="4974" y="1282"/>
                  </a:lnTo>
                  <a:lnTo>
                    <a:pt x="4974" y="1282"/>
                  </a:lnTo>
                  <a:lnTo>
                    <a:pt x="4974" y="1282"/>
                  </a:lnTo>
                  <a:lnTo>
                    <a:pt x="4975" y="1282"/>
                  </a:lnTo>
                  <a:lnTo>
                    <a:pt x="4975" y="1282"/>
                  </a:lnTo>
                  <a:lnTo>
                    <a:pt x="4975" y="1282"/>
                  </a:lnTo>
                  <a:lnTo>
                    <a:pt x="4976" y="1282"/>
                  </a:lnTo>
                  <a:lnTo>
                    <a:pt x="4976" y="1282"/>
                  </a:lnTo>
                  <a:lnTo>
                    <a:pt x="4976" y="1282"/>
                  </a:lnTo>
                  <a:lnTo>
                    <a:pt x="4977" y="1282"/>
                  </a:lnTo>
                  <a:lnTo>
                    <a:pt x="4977" y="1282"/>
                  </a:lnTo>
                  <a:lnTo>
                    <a:pt x="4977" y="1282"/>
                  </a:lnTo>
                  <a:lnTo>
                    <a:pt x="4978" y="1282"/>
                  </a:lnTo>
                  <a:lnTo>
                    <a:pt x="4978" y="1282"/>
                  </a:lnTo>
                  <a:lnTo>
                    <a:pt x="4978" y="1282"/>
                  </a:lnTo>
                  <a:lnTo>
                    <a:pt x="4978" y="1282"/>
                  </a:lnTo>
                  <a:lnTo>
                    <a:pt x="4979" y="1282"/>
                  </a:lnTo>
                  <a:lnTo>
                    <a:pt x="4979" y="1282"/>
                  </a:lnTo>
                  <a:lnTo>
                    <a:pt x="4979" y="1282"/>
                  </a:lnTo>
                  <a:lnTo>
                    <a:pt x="4980" y="1282"/>
                  </a:lnTo>
                  <a:lnTo>
                    <a:pt x="4980" y="1282"/>
                  </a:lnTo>
                  <a:lnTo>
                    <a:pt x="4980" y="1282"/>
                  </a:lnTo>
                  <a:lnTo>
                    <a:pt x="4981" y="1282"/>
                  </a:lnTo>
                  <a:lnTo>
                    <a:pt x="4981" y="1282"/>
                  </a:lnTo>
                  <a:lnTo>
                    <a:pt x="4981" y="1282"/>
                  </a:lnTo>
                  <a:lnTo>
                    <a:pt x="4982" y="1282"/>
                  </a:lnTo>
                  <a:lnTo>
                    <a:pt x="4982" y="1282"/>
                  </a:lnTo>
                  <a:lnTo>
                    <a:pt x="4982" y="1282"/>
                  </a:lnTo>
                  <a:lnTo>
                    <a:pt x="4983" y="1282"/>
                  </a:lnTo>
                  <a:lnTo>
                    <a:pt x="4983" y="1282"/>
                  </a:lnTo>
                  <a:lnTo>
                    <a:pt x="4983" y="1282"/>
                  </a:lnTo>
                  <a:lnTo>
                    <a:pt x="4983" y="1282"/>
                  </a:lnTo>
                  <a:lnTo>
                    <a:pt x="4984" y="1282"/>
                  </a:lnTo>
                  <a:lnTo>
                    <a:pt x="4984" y="1282"/>
                  </a:lnTo>
                  <a:lnTo>
                    <a:pt x="4984" y="1282"/>
                  </a:lnTo>
                  <a:lnTo>
                    <a:pt x="4985" y="1282"/>
                  </a:lnTo>
                  <a:lnTo>
                    <a:pt x="4985" y="1282"/>
                  </a:lnTo>
                  <a:lnTo>
                    <a:pt x="4985" y="1282"/>
                  </a:lnTo>
                  <a:lnTo>
                    <a:pt x="4986" y="1282"/>
                  </a:lnTo>
                  <a:lnTo>
                    <a:pt x="4986" y="1282"/>
                  </a:lnTo>
                  <a:lnTo>
                    <a:pt x="4986" y="1282"/>
                  </a:lnTo>
                  <a:lnTo>
                    <a:pt x="4987" y="1282"/>
                  </a:lnTo>
                  <a:lnTo>
                    <a:pt x="4987" y="1282"/>
                  </a:lnTo>
                  <a:lnTo>
                    <a:pt x="4987" y="1282"/>
                  </a:lnTo>
                  <a:lnTo>
                    <a:pt x="4987" y="1282"/>
                  </a:lnTo>
                  <a:lnTo>
                    <a:pt x="4988" y="1282"/>
                  </a:lnTo>
                  <a:lnTo>
                    <a:pt x="4988" y="1282"/>
                  </a:lnTo>
                  <a:lnTo>
                    <a:pt x="4988" y="1282"/>
                  </a:lnTo>
                  <a:lnTo>
                    <a:pt x="4989" y="1282"/>
                  </a:lnTo>
                  <a:lnTo>
                    <a:pt x="4989" y="1282"/>
                  </a:lnTo>
                  <a:lnTo>
                    <a:pt x="4989" y="1282"/>
                  </a:lnTo>
                  <a:lnTo>
                    <a:pt x="4990" y="1282"/>
                  </a:lnTo>
                  <a:lnTo>
                    <a:pt x="4990" y="1282"/>
                  </a:lnTo>
                  <a:lnTo>
                    <a:pt x="4990" y="1282"/>
                  </a:lnTo>
                  <a:lnTo>
                    <a:pt x="4991" y="1282"/>
                  </a:lnTo>
                  <a:lnTo>
                    <a:pt x="4991" y="1282"/>
                  </a:lnTo>
                  <a:lnTo>
                    <a:pt x="4991" y="1282"/>
                  </a:lnTo>
                  <a:lnTo>
                    <a:pt x="4992" y="1282"/>
                  </a:lnTo>
                  <a:lnTo>
                    <a:pt x="4992" y="1282"/>
                  </a:lnTo>
                  <a:lnTo>
                    <a:pt x="4992" y="1282"/>
                  </a:lnTo>
                  <a:lnTo>
                    <a:pt x="4992" y="1282"/>
                  </a:lnTo>
                  <a:lnTo>
                    <a:pt x="4993" y="1282"/>
                  </a:lnTo>
                  <a:lnTo>
                    <a:pt x="4993" y="1282"/>
                  </a:lnTo>
                  <a:lnTo>
                    <a:pt x="4993" y="1282"/>
                  </a:lnTo>
                  <a:lnTo>
                    <a:pt x="4994" y="1282"/>
                  </a:lnTo>
                  <a:lnTo>
                    <a:pt x="4994" y="1282"/>
                  </a:lnTo>
                  <a:lnTo>
                    <a:pt x="4994" y="1282"/>
                  </a:lnTo>
                  <a:lnTo>
                    <a:pt x="4995" y="1282"/>
                  </a:lnTo>
                  <a:lnTo>
                    <a:pt x="4995" y="1282"/>
                  </a:lnTo>
                  <a:lnTo>
                    <a:pt x="4995" y="1282"/>
                  </a:lnTo>
                  <a:lnTo>
                    <a:pt x="4996" y="1282"/>
                  </a:lnTo>
                  <a:lnTo>
                    <a:pt x="4996" y="1282"/>
                  </a:lnTo>
                  <a:lnTo>
                    <a:pt x="4996" y="1282"/>
                  </a:lnTo>
                  <a:lnTo>
                    <a:pt x="4997" y="1282"/>
                  </a:lnTo>
                  <a:lnTo>
                    <a:pt x="4997" y="1282"/>
                  </a:lnTo>
                  <a:lnTo>
                    <a:pt x="4997" y="1282"/>
                  </a:lnTo>
                  <a:lnTo>
                    <a:pt x="4997" y="1282"/>
                  </a:lnTo>
                  <a:lnTo>
                    <a:pt x="4998" y="1282"/>
                  </a:lnTo>
                  <a:lnTo>
                    <a:pt x="4998" y="1282"/>
                  </a:lnTo>
                  <a:lnTo>
                    <a:pt x="4998" y="1282"/>
                  </a:lnTo>
                  <a:lnTo>
                    <a:pt x="4999" y="1282"/>
                  </a:lnTo>
                  <a:lnTo>
                    <a:pt x="4999" y="1282"/>
                  </a:lnTo>
                  <a:lnTo>
                    <a:pt x="4999" y="1282"/>
                  </a:lnTo>
                  <a:lnTo>
                    <a:pt x="5000" y="1282"/>
                  </a:lnTo>
                  <a:lnTo>
                    <a:pt x="5000" y="1282"/>
                  </a:lnTo>
                  <a:lnTo>
                    <a:pt x="5000" y="1282"/>
                  </a:lnTo>
                  <a:lnTo>
                    <a:pt x="5001" y="1282"/>
                  </a:lnTo>
                  <a:lnTo>
                    <a:pt x="5001" y="1282"/>
                  </a:lnTo>
                  <a:lnTo>
                    <a:pt x="5001" y="1282"/>
                  </a:lnTo>
                  <a:lnTo>
                    <a:pt x="5001" y="1282"/>
                  </a:lnTo>
                  <a:lnTo>
                    <a:pt x="5002" y="1282"/>
                  </a:lnTo>
                  <a:lnTo>
                    <a:pt x="5002" y="1282"/>
                  </a:lnTo>
                  <a:lnTo>
                    <a:pt x="5002" y="1282"/>
                  </a:lnTo>
                  <a:lnTo>
                    <a:pt x="5003" y="1282"/>
                  </a:lnTo>
                  <a:lnTo>
                    <a:pt x="5003" y="1282"/>
                  </a:lnTo>
                  <a:lnTo>
                    <a:pt x="5003" y="1282"/>
                  </a:lnTo>
                  <a:lnTo>
                    <a:pt x="5004" y="1282"/>
                  </a:lnTo>
                  <a:lnTo>
                    <a:pt x="5004" y="1282"/>
                  </a:lnTo>
                  <a:lnTo>
                    <a:pt x="5004" y="1282"/>
                  </a:lnTo>
                  <a:lnTo>
                    <a:pt x="5005" y="1282"/>
                  </a:lnTo>
                  <a:lnTo>
                    <a:pt x="5005" y="1282"/>
                  </a:lnTo>
                  <a:lnTo>
                    <a:pt x="5005" y="1282"/>
                  </a:lnTo>
                  <a:lnTo>
                    <a:pt x="5006" y="1282"/>
                  </a:lnTo>
                  <a:lnTo>
                    <a:pt x="5006" y="1282"/>
                  </a:lnTo>
                  <a:lnTo>
                    <a:pt x="5006" y="1282"/>
                  </a:lnTo>
                  <a:lnTo>
                    <a:pt x="5006" y="1282"/>
                  </a:lnTo>
                  <a:lnTo>
                    <a:pt x="5007" y="1282"/>
                  </a:lnTo>
                  <a:lnTo>
                    <a:pt x="5007" y="1282"/>
                  </a:lnTo>
                  <a:lnTo>
                    <a:pt x="5007" y="1282"/>
                  </a:lnTo>
                  <a:lnTo>
                    <a:pt x="5008" y="1282"/>
                  </a:lnTo>
                  <a:lnTo>
                    <a:pt x="5008" y="1282"/>
                  </a:lnTo>
                  <a:lnTo>
                    <a:pt x="5008" y="1282"/>
                  </a:lnTo>
                  <a:lnTo>
                    <a:pt x="5009" y="1282"/>
                  </a:lnTo>
                  <a:lnTo>
                    <a:pt x="5009" y="1282"/>
                  </a:lnTo>
                  <a:lnTo>
                    <a:pt x="5009" y="1282"/>
                  </a:lnTo>
                  <a:lnTo>
                    <a:pt x="5010" y="1282"/>
                  </a:lnTo>
                  <a:lnTo>
                    <a:pt x="5010" y="1282"/>
                  </a:lnTo>
                  <a:lnTo>
                    <a:pt x="5010" y="1282"/>
                  </a:lnTo>
                  <a:lnTo>
                    <a:pt x="5011" y="1282"/>
                  </a:lnTo>
                  <a:lnTo>
                    <a:pt x="5011" y="1282"/>
                  </a:lnTo>
                  <a:lnTo>
                    <a:pt x="5011" y="1282"/>
                  </a:lnTo>
                  <a:lnTo>
                    <a:pt x="5011" y="1282"/>
                  </a:lnTo>
                  <a:lnTo>
                    <a:pt x="5012" y="1282"/>
                  </a:lnTo>
                  <a:lnTo>
                    <a:pt x="5012" y="1282"/>
                  </a:lnTo>
                  <a:lnTo>
                    <a:pt x="5012" y="1282"/>
                  </a:lnTo>
                  <a:lnTo>
                    <a:pt x="5013" y="1282"/>
                  </a:lnTo>
                  <a:lnTo>
                    <a:pt x="5013" y="1282"/>
                  </a:lnTo>
                  <a:lnTo>
                    <a:pt x="5013" y="1282"/>
                  </a:lnTo>
                  <a:lnTo>
                    <a:pt x="5014" y="1282"/>
                  </a:lnTo>
                  <a:lnTo>
                    <a:pt x="5014" y="1282"/>
                  </a:lnTo>
                  <a:lnTo>
                    <a:pt x="5014" y="1282"/>
                  </a:lnTo>
                  <a:lnTo>
                    <a:pt x="5015" y="1282"/>
                  </a:lnTo>
                  <a:lnTo>
                    <a:pt x="5015" y="1282"/>
                  </a:lnTo>
                  <a:lnTo>
                    <a:pt x="5015" y="1282"/>
                  </a:lnTo>
                  <a:lnTo>
                    <a:pt x="5015" y="1282"/>
                  </a:lnTo>
                  <a:lnTo>
                    <a:pt x="5016" y="1282"/>
                  </a:lnTo>
                  <a:lnTo>
                    <a:pt x="5016" y="1282"/>
                  </a:lnTo>
                  <a:lnTo>
                    <a:pt x="5016" y="1282"/>
                  </a:lnTo>
                  <a:lnTo>
                    <a:pt x="5017" y="1282"/>
                  </a:lnTo>
                  <a:lnTo>
                    <a:pt x="5017" y="1282"/>
                  </a:lnTo>
                  <a:lnTo>
                    <a:pt x="5017" y="1282"/>
                  </a:lnTo>
                  <a:lnTo>
                    <a:pt x="5018" y="1282"/>
                  </a:lnTo>
                  <a:lnTo>
                    <a:pt x="5018" y="1282"/>
                  </a:lnTo>
                  <a:lnTo>
                    <a:pt x="5018" y="1282"/>
                  </a:lnTo>
                  <a:lnTo>
                    <a:pt x="5018" y="1282"/>
                  </a:lnTo>
                  <a:lnTo>
                    <a:pt x="5019" y="1282"/>
                  </a:lnTo>
                  <a:lnTo>
                    <a:pt x="5019" y="1282"/>
                  </a:lnTo>
                  <a:lnTo>
                    <a:pt x="5020" y="1282"/>
                  </a:lnTo>
                  <a:lnTo>
                    <a:pt x="5020" y="1282"/>
                  </a:lnTo>
                  <a:lnTo>
                    <a:pt x="5020" y="1282"/>
                  </a:lnTo>
                  <a:lnTo>
                    <a:pt x="5020" y="1282"/>
                  </a:lnTo>
                  <a:lnTo>
                    <a:pt x="5021" y="1282"/>
                  </a:lnTo>
                  <a:lnTo>
                    <a:pt x="5021" y="1282"/>
                  </a:lnTo>
                  <a:lnTo>
                    <a:pt x="5021" y="1282"/>
                  </a:lnTo>
                  <a:lnTo>
                    <a:pt x="5022" y="1282"/>
                  </a:lnTo>
                  <a:lnTo>
                    <a:pt x="5022" y="1282"/>
                  </a:lnTo>
                  <a:lnTo>
                    <a:pt x="5022" y="1282"/>
                  </a:lnTo>
                  <a:lnTo>
                    <a:pt x="5023" y="1282"/>
                  </a:lnTo>
                  <a:lnTo>
                    <a:pt x="5023" y="1282"/>
                  </a:lnTo>
                  <a:lnTo>
                    <a:pt x="5023" y="1282"/>
                  </a:lnTo>
                  <a:lnTo>
                    <a:pt x="5024" y="1282"/>
                  </a:lnTo>
                  <a:lnTo>
                    <a:pt x="5024" y="1282"/>
                  </a:lnTo>
                  <a:lnTo>
                    <a:pt x="5024" y="1282"/>
                  </a:lnTo>
                  <a:lnTo>
                    <a:pt x="5025" y="1282"/>
                  </a:lnTo>
                  <a:lnTo>
                    <a:pt x="5025" y="1282"/>
                  </a:lnTo>
                  <a:lnTo>
                    <a:pt x="5025" y="1282"/>
                  </a:lnTo>
                  <a:lnTo>
                    <a:pt x="5025" y="1282"/>
                  </a:lnTo>
                  <a:lnTo>
                    <a:pt x="5026" y="1282"/>
                  </a:lnTo>
                  <a:lnTo>
                    <a:pt x="5026" y="1282"/>
                  </a:lnTo>
                  <a:lnTo>
                    <a:pt x="5026" y="1282"/>
                  </a:lnTo>
                  <a:lnTo>
                    <a:pt x="5027" y="1282"/>
                  </a:lnTo>
                  <a:lnTo>
                    <a:pt x="5027" y="1282"/>
                  </a:lnTo>
                  <a:lnTo>
                    <a:pt x="5027" y="1282"/>
                  </a:lnTo>
                  <a:lnTo>
                    <a:pt x="5028" y="1282"/>
                  </a:lnTo>
                  <a:lnTo>
                    <a:pt x="5028" y="1282"/>
                  </a:lnTo>
                  <a:lnTo>
                    <a:pt x="5028" y="1282"/>
                  </a:lnTo>
                  <a:lnTo>
                    <a:pt x="5029" y="1282"/>
                  </a:lnTo>
                  <a:lnTo>
                    <a:pt x="5029" y="1282"/>
                  </a:lnTo>
                  <a:lnTo>
                    <a:pt x="5029" y="1282"/>
                  </a:lnTo>
                  <a:lnTo>
                    <a:pt x="5029" y="1282"/>
                  </a:lnTo>
                  <a:lnTo>
                    <a:pt x="5030" y="1282"/>
                  </a:lnTo>
                  <a:lnTo>
                    <a:pt x="5030" y="1282"/>
                  </a:lnTo>
                  <a:lnTo>
                    <a:pt x="5030" y="1282"/>
                  </a:lnTo>
                  <a:lnTo>
                    <a:pt x="5031" y="1282"/>
                  </a:lnTo>
                  <a:lnTo>
                    <a:pt x="5031" y="1282"/>
                  </a:lnTo>
                  <a:lnTo>
                    <a:pt x="5031" y="1282"/>
                  </a:lnTo>
                  <a:lnTo>
                    <a:pt x="5032" y="1282"/>
                  </a:lnTo>
                  <a:lnTo>
                    <a:pt x="5032" y="1282"/>
                  </a:lnTo>
                  <a:lnTo>
                    <a:pt x="5032" y="1282"/>
                  </a:lnTo>
                  <a:lnTo>
                    <a:pt x="5033" y="1282"/>
                  </a:lnTo>
                  <a:lnTo>
                    <a:pt x="5033" y="1282"/>
                  </a:lnTo>
                  <a:lnTo>
                    <a:pt x="5033" y="1282"/>
                  </a:lnTo>
                  <a:lnTo>
                    <a:pt x="5034" y="1282"/>
                  </a:lnTo>
                  <a:lnTo>
                    <a:pt x="5034" y="1282"/>
                  </a:lnTo>
                  <a:lnTo>
                    <a:pt x="5034" y="1282"/>
                  </a:lnTo>
                  <a:lnTo>
                    <a:pt x="5034" y="1282"/>
                  </a:lnTo>
                  <a:lnTo>
                    <a:pt x="5035" y="1282"/>
                  </a:lnTo>
                  <a:lnTo>
                    <a:pt x="5035" y="1282"/>
                  </a:lnTo>
                  <a:lnTo>
                    <a:pt x="5035" y="1282"/>
                  </a:lnTo>
                  <a:lnTo>
                    <a:pt x="5036" y="1282"/>
                  </a:lnTo>
                  <a:lnTo>
                    <a:pt x="5036" y="1282"/>
                  </a:lnTo>
                  <a:lnTo>
                    <a:pt x="5036" y="1282"/>
                  </a:lnTo>
                  <a:lnTo>
                    <a:pt x="5037" y="1282"/>
                  </a:lnTo>
                  <a:lnTo>
                    <a:pt x="5037" y="1282"/>
                  </a:lnTo>
                  <a:lnTo>
                    <a:pt x="5037" y="1282"/>
                  </a:lnTo>
                  <a:lnTo>
                    <a:pt x="5038" y="1282"/>
                  </a:lnTo>
                  <a:lnTo>
                    <a:pt x="5038" y="1282"/>
                  </a:lnTo>
                  <a:lnTo>
                    <a:pt x="5038" y="1282"/>
                  </a:lnTo>
                  <a:lnTo>
                    <a:pt x="5039" y="1282"/>
                  </a:lnTo>
                  <a:lnTo>
                    <a:pt x="5039" y="1282"/>
                  </a:lnTo>
                  <a:lnTo>
                    <a:pt x="5039" y="1282"/>
                  </a:lnTo>
                  <a:lnTo>
                    <a:pt x="5039" y="1282"/>
                  </a:lnTo>
                  <a:lnTo>
                    <a:pt x="5040" y="1282"/>
                  </a:lnTo>
                  <a:lnTo>
                    <a:pt x="5040" y="1282"/>
                  </a:lnTo>
                  <a:lnTo>
                    <a:pt x="5040" y="1282"/>
                  </a:lnTo>
                  <a:lnTo>
                    <a:pt x="5041" y="1282"/>
                  </a:lnTo>
                  <a:lnTo>
                    <a:pt x="5041" y="1282"/>
                  </a:lnTo>
                  <a:lnTo>
                    <a:pt x="5041" y="1282"/>
                  </a:lnTo>
                  <a:lnTo>
                    <a:pt x="5042" y="1282"/>
                  </a:lnTo>
                  <a:lnTo>
                    <a:pt x="5042" y="1282"/>
                  </a:lnTo>
                  <a:lnTo>
                    <a:pt x="5042" y="1282"/>
                  </a:lnTo>
                  <a:lnTo>
                    <a:pt x="5043" y="1282"/>
                  </a:lnTo>
                  <a:lnTo>
                    <a:pt x="5043" y="1282"/>
                  </a:lnTo>
                  <a:lnTo>
                    <a:pt x="5043" y="1282"/>
                  </a:lnTo>
                  <a:lnTo>
                    <a:pt x="5043" y="1282"/>
                  </a:lnTo>
                  <a:lnTo>
                    <a:pt x="5044" y="1282"/>
                  </a:lnTo>
                  <a:lnTo>
                    <a:pt x="5044" y="1282"/>
                  </a:lnTo>
                  <a:lnTo>
                    <a:pt x="5044" y="1282"/>
                  </a:lnTo>
                  <a:lnTo>
                    <a:pt x="5045" y="1282"/>
                  </a:lnTo>
                  <a:lnTo>
                    <a:pt x="5045" y="1282"/>
                  </a:lnTo>
                  <a:lnTo>
                    <a:pt x="5045" y="1282"/>
                  </a:lnTo>
                  <a:lnTo>
                    <a:pt x="5046" y="1282"/>
                  </a:lnTo>
                  <a:lnTo>
                    <a:pt x="5046" y="1282"/>
                  </a:lnTo>
                  <a:lnTo>
                    <a:pt x="5046" y="1282"/>
                  </a:lnTo>
                  <a:lnTo>
                    <a:pt x="5047" y="1282"/>
                  </a:lnTo>
                  <a:lnTo>
                    <a:pt x="5047" y="1282"/>
                  </a:lnTo>
                  <a:lnTo>
                    <a:pt x="5047" y="1282"/>
                  </a:lnTo>
                  <a:lnTo>
                    <a:pt x="5048" y="1282"/>
                  </a:lnTo>
                  <a:lnTo>
                    <a:pt x="5048" y="1282"/>
                  </a:lnTo>
                  <a:lnTo>
                    <a:pt x="5048" y="1282"/>
                  </a:lnTo>
                  <a:lnTo>
                    <a:pt x="5048" y="1282"/>
                  </a:lnTo>
                  <a:lnTo>
                    <a:pt x="5049" y="1282"/>
                  </a:lnTo>
                  <a:lnTo>
                    <a:pt x="5049" y="1282"/>
                  </a:lnTo>
                  <a:lnTo>
                    <a:pt x="5049" y="1282"/>
                  </a:lnTo>
                  <a:lnTo>
                    <a:pt x="5050" y="1282"/>
                  </a:lnTo>
                  <a:lnTo>
                    <a:pt x="5050" y="1282"/>
                  </a:lnTo>
                  <a:lnTo>
                    <a:pt x="5050" y="1282"/>
                  </a:lnTo>
                  <a:lnTo>
                    <a:pt x="5051" y="1282"/>
                  </a:lnTo>
                  <a:lnTo>
                    <a:pt x="5051" y="1282"/>
                  </a:lnTo>
                  <a:lnTo>
                    <a:pt x="5051" y="1282"/>
                  </a:lnTo>
                  <a:lnTo>
                    <a:pt x="5052" y="1282"/>
                  </a:lnTo>
                  <a:lnTo>
                    <a:pt x="5052" y="1282"/>
                  </a:lnTo>
                  <a:lnTo>
                    <a:pt x="5052" y="1282"/>
                  </a:lnTo>
                  <a:lnTo>
                    <a:pt x="5053" y="1282"/>
                  </a:lnTo>
                  <a:lnTo>
                    <a:pt x="5053" y="1282"/>
                  </a:lnTo>
                  <a:lnTo>
                    <a:pt x="5053" y="1282"/>
                  </a:lnTo>
                  <a:lnTo>
                    <a:pt x="5053" y="1282"/>
                  </a:lnTo>
                  <a:lnTo>
                    <a:pt x="5054" y="1282"/>
                  </a:lnTo>
                  <a:lnTo>
                    <a:pt x="5054" y="1282"/>
                  </a:lnTo>
                  <a:lnTo>
                    <a:pt x="5054" y="1282"/>
                  </a:lnTo>
                  <a:lnTo>
                    <a:pt x="5055" y="1282"/>
                  </a:lnTo>
                  <a:lnTo>
                    <a:pt x="5055" y="1282"/>
                  </a:lnTo>
                  <a:lnTo>
                    <a:pt x="5055" y="1282"/>
                  </a:lnTo>
                  <a:lnTo>
                    <a:pt x="5056" y="1282"/>
                  </a:lnTo>
                  <a:lnTo>
                    <a:pt x="5056" y="1282"/>
                  </a:lnTo>
                  <a:lnTo>
                    <a:pt x="5056" y="1282"/>
                  </a:lnTo>
                  <a:lnTo>
                    <a:pt x="5057" y="1282"/>
                  </a:lnTo>
                  <a:lnTo>
                    <a:pt x="5057" y="1282"/>
                  </a:lnTo>
                  <a:lnTo>
                    <a:pt x="5057" y="1282"/>
                  </a:lnTo>
                  <a:lnTo>
                    <a:pt x="5057" y="1282"/>
                  </a:lnTo>
                  <a:lnTo>
                    <a:pt x="5058" y="1282"/>
                  </a:lnTo>
                  <a:lnTo>
                    <a:pt x="5058" y="1282"/>
                  </a:lnTo>
                  <a:lnTo>
                    <a:pt x="5058" y="1282"/>
                  </a:lnTo>
                  <a:lnTo>
                    <a:pt x="5059" y="1282"/>
                  </a:lnTo>
                  <a:lnTo>
                    <a:pt x="5059" y="1282"/>
                  </a:lnTo>
                  <a:lnTo>
                    <a:pt x="5059" y="1282"/>
                  </a:lnTo>
                  <a:lnTo>
                    <a:pt x="5060" y="1282"/>
                  </a:lnTo>
                  <a:lnTo>
                    <a:pt x="5060" y="1282"/>
                  </a:lnTo>
                  <a:lnTo>
                    <a:pt x="5060" y="1282"/>
                  </a:lnTo>
                  <a:lnTo>
                    <a:pt x="5061" y="1282"/>
                  </a:lnTo>
                  <a:lnTo>
                    <a:pt x="5061" y="1282"/>
                  </a:lnTo>
                  <a:lnTo>
                    <a:pt x="5061" y="1282"/>
                  </a:lnTo>
                  <a:lnTo>
                    <a:pt x="5062" y="1282"/>
                  </a:lnTo>
                  <a:lnTo>
                    <a:pt x="5062" y="1282"/>
                  </a:lnTo>
                  <a:lnTo>
                    <a:pt x="5062" y="1282"/>
                  </a:lnTo>
                  <a:lnTo>
                    <a:pt x="5062" y="1282"/>
                  </a:lnTo>
                  <a:lnTo>
                    <a:pt x="5063" y="1282"/>
                  </a:lnTo>
                  <a:lnTo>
                    <a:pt x="5063" y="1282"/>
                  </a:lnTo>
                  <a:lnTo>
                    <a:pt x="5063" y="1282"/>
                  </a:lnTo>
                  <a:lnTo>
                    <a:pt x="5064" y="1282"/>
                  </a:lnTo>
                  <a:lnTo>
                    <a:pt x="5064" y="1282"/>
                  </a:lnTo>
                  <a:lnTo>
                    <a:pt x="5064" y="1282"/>
                  </a:lnTo>
                  <a:lnTo>
                    <a:pt x="5065" y="1282"/>
                  </a:lnTo>
                  <a:lnTo>
                    <a:pt x="5065" y="1282"/>
                  </a:lnTo>
                  <a:lnTo>
                    <a:pt x="5065" y="1282"/>
                  </a:lnTo>
                  <a:lnTo>
                    <a:pt x="5066" y="1282"/>
                  </a:lnTo>
                  <a:lnTo>
                    <a:pt x="5066" y="1282"/>
                  </a:lnTo>
                  <a:lnTo>
                    <a:pt x="5066" y="1282"/>
                  </a:lnTo>
                  <a:lnTo>
                    <a:pt x="5067" y="1282"/>
                  </a:lnTo>
                  <a:lnTo>
                    <a:pt x="5067" y="1282"/>
                  </a:lnTo>
                  <a:lnTo>
                    <a:pt x="5067" y="1282"/>
                  </a:lnTo>
                  <a:lnTo>
                    <a:pt x="5067" y="1282"/>
                  </a:lnTo>
                  <a:lnTo>
                    <a:pt x="5068" y="1282"/>
                  </a:lnTo>
                  <a:lnTo>
                    <a:pt x="5068" y="1282"/>
                  </a:lnTo>
                  <a:lnTo>
                    <a:pt x="5068" y="1282"/>
                  </a:lnTo>
                  <a:lnTo>
                    <a:pt x="5069" y="1282"/>
                  </a:lnTo>
                  <a:lnTo>
                    <a:pt x="5069" y="1282"/>
                  </a:lnTo>
                  <a:lnTo>
                    <a:pt x="5069" y="1282"/>
                  </a:lnTo>
                  <a:lnTo>
                    <a:pt x="5069" y="1282"/>
                  </a:lnTo>
                  <a:lnTo>
                    <a:pt x="5070" y="1282"/>
                  </a:lnTo>
                  <a:lnTo>
                    <a:pt x="5070" y="1282"/>
                  </a:lnTo>
                  <a:lnTo>
                    <a:pt x="5071" y="1282"/>
                  </a:lnTo>
                  <a:lnTo>
                    <a:pt x="5071" y="1282"/>
                  </a:lnTo>
                  <a:lnTo>
                    <a:pt x="5071" y="1282"/>
                  </a:lnTo>
                  <a:lnTo>
                    <a:pt x="5071" y="1282"/>
                  </a:lnTo>
                  <a:lnTo>
                    <a:pt x="5072" y="1282"/>
                  </a:lnTo>
                  <a:lnTo>
                    <a:pt x="5072" y="1282"/>
                  </a:lnTo>
                  <a:lnTo>
                    <a:pt x="5072" y="1282"/>
                  </a:lnTo>
                  <a:lnTo>
                    <a:pt x="5073" y="1282"/>
                  </a:lnTo>
                  <a:lnTo>
                    <a:pt x="5073" y="1282"/>
                  </a:lnTo>
                  <a:lnTo>
                    <a:pt x="5073" y="1282"/>
                  </a:lnTo>
                  <a:lnTo>
                    <a:pt x="5074" y="1282"/>
                  </a:lnTo>
                  <a:lnTo>
                    <a:pt x="5074" y="1282"/>
                  </a:lnTo>
                  <a:lnTo>
                    <a:pt x="5074" y="1282"/>
                  </a:lnTo>
                  <a:lnTo>
                    <a:pt x="5075" y="1282"/>
                  </a:lnTo>
                  <a:lnTo>
                    <a:pt x="5075" y="1282"/>
                  </a:lnTo>
                  <a:lnTo>
                    <a:pt x="5075" y="1282"/>
                  </a:lnTo>
                  <a:lnTo>
                    <a:pt x="5076" y="1282"/>
                  </a:lnTo>
                  <a:lnTo>
                    <a:pt x="5076" y="1282"/>
                  </a:lnTo>
                  <a:lnTo>
                    <a:pt x="5076" y="1282"/>
                  </a:lnTo>
                  <a:lnTo>
                    <a:pt x="5076" y="1282"/>
                  </a:lnTo>
                  <a:lnTo>
                    <a:pt x="5077" y="1282"/>
                  </a:lnTo>
                  <a:lnTo>
                    <a:pt x="5077" y="1282"/>
                  </a:lnTo>
                  <a:lnTo>
                    <a:pt x="5077" y="1282"/>
                  </a:lnTo>
                  <a:lnTo>
                    <a:pt x="5078" y="1282"/>
                  </a:lnTo>
                  <a:lnTo>
                    <a:pt x="5078" y="1282"/>
                  </a:lnTo>
                  <a:lnTo>
                    <a:pt x="5078" y="1282"/>
                  </a:lnTo>
                  <a:lnTo>
                    <a:pt x="5079" y="1282"/>
                  </a:lnTo>
                  <a:lnTo>
                    <a:pt x="5079" y="1282"/>
                  </a:lnTo>
                  <a:lnTo>
                    <a:pt x="5079" y="1282"/>
                  </a:lnTo>
                  <a:lnTo>
                    <a:pt x="5080" y="1282"/>
                  </a:lnTo>
                  <a:lnTo>
                    <a:pt x="5080" y="1282"/>
                  </a:lnTo>
                  <a:lnTo>
                    <a:pt x="5080" y="1282"/>
                  </a:lnTo>
                  <a:lnTo>
                    <a:pt x="5081" y="1282"/>
                  </a:lnTo>
                  <a:lnTo>
                    <a:pt x="5081" y="1282"/>
                  </a:lnTo>
                  <a:lnTo>
                    <a:pt x="5081" y="1282"/>
                  </a:lnTo>
                  <a:lnTo>
                    <a:pt x="5081" y="1282"/>
                  </a:lnTo>
                  <a:lnTo>
                    <a:pt x="5082" y="1282"/>
                  </a:lnTo>
                  <a:lnTo>
                    <a:pt x="5082" y="1282"/>
                  </a:lnTo>
                  <a:lnTo>
                    <a:pt x="5082" y="1282"/>
                  </a:lnTo>
                  <a:lnTo>
                    <a:pt x="5083" y="1282"/>
                  </a:lnTo>
                  <a:lnTo>
                    <a:pt x="5083" y="1282"/>
                  </a:lnTo>
                  <a:lnTo>
                    <a:pt x="5083" y="1282"/>
                  </a:lnTo>
                  <a:lnTo>
                    <a:pt x="5084" y="1282"/>
                  </a:lnTo>
                  <a:lnTo>
                    <a:pt x="5084" y="1282"/>
                  </a:lnTo>
                  <a:lnTo>
                    <a:pt x="5084" y="1282"/>
                  </a:lnTo>
                  <a:lnTo>
                    <a:pt x="5085" y="1282"/>
                  </a:lnTo>
                  <a:lnTo>
                    <a:pt x="5085" y="1282"/>
                  </a:lnTo>
                  <a:lnTo>
                    <a:pt x="5085" y="1282"/>
                  </a:lnTo>
                  <a:lnTo>
                    <a:pt x="5085" y="1282"/>
                  </a:lnTo>
                  <a:lnTo>
                    <a:pt x="5086" y="1282"/>
                  </a:lnTo>
                  <a:lnTo>
                    <a:pt x="5086" y="1282"/>
                  </a:lnTo>
                  <a:lnTo>
                    <a:pt x="5086" y="1282"/>
                  </a:lnTo>
                  <a:lnTo>
                    <a:pt x="5087" y="1282"/>
                  </a:lnTo>
                  <a:lnTo>
                    <a:pt x="5087" y="1282"/>
                  </a:lnTo>
                  <a:lnTo>
                    <a:pt x="5087" y="1282"/>
                  </a:lnTo>
                  <a:lnTo>
                    <a:pt x="5088" y="1282"/>
                  </a:lnTo>
                  <a:lnTo>
                    <a:pt x="5088" y="1282"/>
                  </a:lnTo>
                  <a:lnTo>
                    <a:pt x="5088" y="1282"/>
                  </a:lnTo>
                  <a:lnTo>
                    <a:pt x="5089" y="1282"/>
                  </a:lnTo>
                  <a:lnTo>
                    <a:pt x="5089" y="1282"/>
                  </a:lnTo>
                  <a:lnTo>
                    <a:pt x="5089" y="1282"/>
                  </a:lnTo>
                  <a:lnTo>
                    <a:pt x="5090" y="1282"/>
                  </a:lnTo>
                  <a:lnTo>
                    <a:pt x="5090" y="1282"/>
                  </a:lnTo>
                  <a:lnTo>
                    <a:pt x="5090" y="1282"/>
                  </a:lnTo>
                  <a:lnTo>
                    <a:pt x="5090" y="1282"/>
                  </a:lnTo>
                  <a:lnTo>
                    <a:pt x="5091" y="1282"/>
                  </a:lnTo>
                  <a:lnTo>
                    <a:pt x="5091" y="1282"/>
                  </a:lnTo>
                  <a:lnTo>
                    <a:pt x="5091" y="1282"/>
                  </a:lnTo>
                  <a:lnTo>
                    <a:pt x="5092" y="1282"/>
                  </a:lnTo>
                  <a:lnTo>
                    <a:pt x="5092" y="1282"/>
                  </a:lnTo>
                  <a:lnTo>
                    <a:pt x="5092" y="1282"/>
                  </a:lnTo>
                  <a:lnTo>
                    <a:pt x="5093" y="1282"/>
                  </a:lnTo>
                  <a:lnTo>
                    <a:pt x="5093" y="1282"/>
                  </a:lnTo>
                  <a:lnTo>
                    <a:pt x="5093" y="1282"/>
                  </a:lnTo>
                  <a:lnTo>
                    <a:pt x="5094" y="1282"/>
                  </a:lnTo>
                  <a:lnTo>
                    <a:pt x="5094" y="1282"/>
                  </a:lnTo>
                  <a:lnTo>
                    <a:pt x="5094" y="1282"/>
                  </a:lnTo>
                  <a:lnTo>
                    <a:pt x="5095" y="1282"/>
                  </a:lnTo>
                  <a:lnTo>
                    <a:pt x="5095" y="1282"/>
                  </a:lnTo>
                  <a:lnTo>
                    <a:pt x="5095" y="1282"/>
                  </a:lnTo>
                  <a:lnTo>
                    <a:pt x="5095" y="1282"/>
                  </a:lnTo>
                  <a:lnTo>
                    <a:pt x="5096" y="1282"/>
                  </a:lnTo>
                  <a:lnTo>
                    <a:pt x="5096" y="1282"/>
                  </a:lnTo>
                  <a:lnTo>
                    <a:pt x="5096" y="1282"/>
                  </a:lnTo>
                  <a:lnTo>
                    <a:pt x="5097" y="1282"/>
                  </a:lnTo>
                  <a:lnTo>
                    <a:pt x="5097" y="1282"/>
                  </a:lnTo>
                  <a:lnTo>
                    <a:pt x="5097" y="1282"/>
                  </a:lnTo>
                  <a:lnTo>
                    <a:pt x="5098" y="1282"/>
                  </a:lnTo>
                  <a:lnTo>
                    <a:pt x="5098" y="1282"/>
                  </a:lnTo>
                  <a:lnTo>
                    <a:pt x="5098" y="1282"/>
                  </a:lnTo>
                  <a:lnTo>
                    <a:pt x="5099" y="1282"/>
                  </a:lnTo>
                  <a:lnTo>
                    <a:pt x="5099" y="1282"/>
                  </a:lnTo>
                  <a:lnTo>
                    <a:pt x="5099" y="1282"/>
                  </a:lnTo>
                  <a:lnTo>
                    <a:pt x="5099" y="1282"/>
                  </a:lnTo>
                  <a:lnTo>
                    <a:pt x="5100" y="1282"/>
                  </a:lnTo>
                  <a:lnTo>
                    <a:pt x="5100" y="1282"/>
                  </a:lnTo>
                  <a:lnTo>
                    <a:pt x="5100" y="1282"/>
                  </a:lnTo>
                  <a:lnTo>
                    <a:pt x="5101" y="1282"/>
                  </a:lnTo>
                  <a:lnTo>
                    <a:pt x="5101" y="1282"/>
                  </a:lnTo>
                  <a:lnTo>
                    <a:pt x="5101" y="1282"/>
                  </a:lnTo>
                  <a:lnTo>
                    <a:pt x="5102" y="1282"/>
                  </a:lnTo>
                  <a:lnTo>
                    <a:pt x="5102" y="1282"/>
                  </a:lnTo>
                  <a:lnTo>
                    <a:pt x="5102" y="1282"/>
                  </a:lnTo>
                  <a:lnTo>
                    <a:pt x="5103" y="1282"/>
                  </a:lnTo>
                  <a:lnTo>
                    <a:pt x="5103" y="1282"/>
                  </a:lnTo>
                  <a:lnTo>
                    <a:pt x="5103" y="1282"/>
                  </a:lnTo>
                  <a:lnTo>
                    <a:pt x="5104" y="1282"/>
                  </a:lnTo>
                  <a:lnTo>
                    <a:pt x="5104" y="1282"/>
                  </a:lnTo>
                  <a:lnTo>
                    <a:pt x="5104" y="1282"/>
                  </a:lnTo>
                  <a:lnTo>
                    <a:pt x="5104" y="1282"/>
                  </a:lnTo>
                  <a:lnTo>
                    <a:pt x="5105" y="1282"/>
                  </a:lnTo>
                  <a:lnTo>
                    <a:pt x="5105" y="1282"/>
                  </a:lnTo>
                  <a:lnTo>
                    <a:pt x="5105" y="1282"/>
                  </a:lnTo>
                  <a:lnTo>
                    <a:pt x="5106" y="1282"/>
                  </a:lnTo>
                  <a:lnTo>
                    <a:pt x="5106" y="1282"/>
                  </a:lnTo>
                  <a:lnTo>
                    <a:pt x="5106" y="1282"/>
                  </a:lnTo>
                  <a:lnTo>
                    <a:pt x="5107" y="1282"/>
                  </a:lnTo>
                  <a:lnTo>
                    <a:pt x="5107" y="1282"/>
                  </a:lnTo>
                  <a:lnTo>
                    <a:pt x="5107" y="1282"/>
                  </a:lnTo>
                  <a:lnTo>
                    <a:pt x="5108" y="1282"/>
                  </a:lnTo>
                  <a:lnTo>
                    <a:pt x="5108" y="1282"/>
                  </a:lnTo>
                  <a:lnTo>
                    <a:pt x="5108" y="1282"/>
                  </a:lnTo>
                  <a:lnTo>
                    <a:pt x="5109" y="1282"/>
                  </a:lnTo>
                  <a:lnTo>
                    <a:pt x="5109" y="1282"/>
                  </a:lnTo>
                  <a:lnTo>
                    <a:pt x="5109" y="1282"/>
                  </a:lnTo>
                  <a:lnTo>
                    <a:pt x="5109" y="1282"/>
                  </a:lnTo>
                  <a:lnTo>
                    <a:pt x="5110" y="1282"/>
                  </a:lnTo>
                  <a:lnTo>
                    <a:pt x="5110" y="1282"/>
                  </a:lnTo>
                  <a:lnTo>
                    <a:pt x="5110" y="1282"/>
                  </a:lnTo>
                  <a:lnTo>
                    <a:pt x="5111" y="1282"/>
                  </a:lnTo>
                  <a:lnTo>
                    <a:pt x="5111" y="1282"/>
                  </a:lnTo>
                  <a:lnTo>
                    <a:pt x="5111" y="1282"/>
                  </a:lnTo>
                  <a:lnTo>
                    <a:pt x="5112" y="1282"/>
                  </a:lnTo>
                  <a:lnTo>
                    <a:pt x="5112" y="1282"/>
                  </a:lnTo>
                  <a:lnTo>
                    <a:pt x="5112" y="1282"/>
                  </a:lnTo>
                  <a:lnTo>
                    <a:pt x="5113" y="1282"/>
                  </a:lnTo>
                  <a:lnTo>
                    <a:pt x="5113" y="1282"/>
                  </a:lnTo>
                  <a:lnTo>
                    <a:pt x="5113" y="1282"/>
                  </a:lnTo>
                  <a:lnTo>
                    <a:pt x="5113" y="1282"/>
                  </a:lnTo>
                  <a:lnTo>
                    <a:pt x="5114" y="1282"/>
                  </a:lnTo>
                  <a:lnTo>
                    <a:pt x="5114" y="1282"/>
                  </a:lnTo>
                  <a:lnTo>
                    <a:pt x="5114" y="1282"/>
                  </a:lnTo>
                  <a:lnTo>
                    <a:pt x="5115" y="1282"/>
                  </a:lnTo>
                  <a:lnTo>
                    <a:pt x="5115" y="1282"/>
                  </a:lnTo>
                  <a:lnTo>
                    <a:pt x="5115" y="1282"/>
                  </a:lnTo>
                  <a:lnTo>
                    <a:pt x="5116" y="1282"/>
                  </a:lnTo>
                  <a:lnTo>
                    <a:pt x="5116" y="1282"/>
                  </a:lnTo>
                  <a:lnTo>
                    <a:pt x="5116" y="1282"/>
                  </a:lnTo>
                  <a:lnTo>
                    <a:pt x="5117" y="1282"/>
                  </a:lnTo>
                  <a:lnTo>
                    <a:pt x="5117" y="1282"/>
                  </a:lnTo>
                  <a:lnTo>
                    <a:pt x="5117" y="1282"/>
                  </a:lnTo>
                  <a:lnTo>
                    <a:pt x="5118" y="1282"/>
                  </a:lnTo>
                  <a:lnTo>
                    <a:pt x="5118" y="1282"/>
                  </a:lnTo>
                  <a:lnTo>
                    <a:pt x="5118" y="1282"/>
                  </a:lnTo>
                  <a:lnTo>
                    <a:pt x="5118" y="1282"/>
                  </a:lnTo>
                  <a:lnTo>
                    <a:pt x="5119" y="1282"/>
                  </a:lnTo>
                  <a:lnTo>
                    <a:pt x="5119" y="1282"/>
                  </a:lnTo>
                  <a:lnTo>
                    <a:pt x="5119" y="1282"/>
                  </a:lnTo>
                  <a:lnTo>
                    <a:pt x="5120" y="1282"/>
                  </a:lnTo>
                  <a:lnTo>
                    <a:pt x="5120" y="1282"/>
                  </a:lnTo>
                  <a:lnTo>
                    <a:pt x="5120" y="1282"/>
                  </a:lnTo>
                  <a:lnTo>
                    <a:pt x="5120" y="1282"/>
                  </a:lnTo>
                  <a:lnTo>
                    <a:pt x="5121" y="1282"/>
                  </a:lnTo>
                  <a:lnTo>
                    <a:pt x="5121" y="1282"/>
                  </a:lnTo>
                  <a:lnTo>
                    <a:pt x="5122" y="1282"/>
                  </a:lnTo>
                  <a:lnTo>
                    <a:pt x="5122" y="1282"/>
                  </a:lnTo>
                  <a:lnTo>
                    <a:pt x="5122" y="1282"/>
                  </a:lnTo>
                  <a:lnTo>
                    <a:pt x="5123" y="1282"/>
                  </a:lnTo>
                  <a:lnTo>
                    <a:pt x="5123" y="1282"/>
                  </a:lnTo>
                  <a:lnTo>
                    <a:pt x="5123" y="1282"/>
                  </a:lnTo>
                  <a:lnTo>
                    <a:pt x="5123" y="1282"/>
                  </a:lnTo>
                  <a:lnTo>
                    <a:pt x="5124" y="1282"/>
                  </a:lnTo>
                  <a:lnTo>
                    <a:pt x="5124" y="1282"/>
                  </a:lnTo>
                  <a:lnTo>
                    <a:pt x="5124" y="1282"/>
                  </a:lnTo>
                  <a:lnTo>
                    <a:pt x="5125" y="1282"/>
                  </a:lnTo>
                  <a:lnTo>
                    <a:pt x="5125" y="1282"/>
                  </a:lnTo>
                  <a:lnTo>
                    <a:pt x="5125" y="1282"/>
                  </a:lnTo>
                  <a:lnTo>
                    <a:pt x="5126" y="1282"/>
                  </a:lnTo>
                  <a:lnTo>
                    <a:pt x="5126" y="1282"/>
                  </a:lnTo>
                  <a:lnTo>
                    <a:pt x="5126" y="1282"/>
                  </a:lnTo>
                  <a:lnTo>
                    <a:pt x="5127" y="1282"/>
                  </a:lnTo>
                  <a:lnTo>
                    <a:pt x="5127" y="1282"/>
                  </a:lnTo>
                  <a:lnTo>
                    <a:pt x="5127" y="1282"/>
                  </a:lnTo>
                  <a:lnTo>
                    <a:pt x="5127" y="1282"/>
                  </a:lnTo>
                  <a:lnTo>
                    <a:pt x="5128" y="1282"/>
                  </a:lnTo>
                  <a:lnTo>
                    <a:pt x="5128" y="1282"/>
                  </a:lnTo>
                  <a:lnTo>
                    <a:pt x="5128" y="1282"/>
                  </a:lnTo>
                  <a:lnTo>
                    <a:pt x="5129" y="1282"/>
                  </a:lnTo>
                  <a:lnTo>
                    <a:pt x="5129" y="1282"/>
                  </a:lnTo>
                  <a:lnTo>
                    <a:pt x="5129" y="1282"/>
                  </a:lnTo>
                  <a:lnTo>
                    <a:pt x="5130" y="1282"/>
                  </a:lnTo>
                  <a:lnTo>
                    <a:pt x="5130" y="1282"/>
                  </a:lnTo>
                  <a:lnTo>
                    <a:pt x="5130" y="1282"/>
                  </a:lnTo>
                  <a:lnTo>
                    <a:pt x="5131" y="1282"/>
                  </a:lnTo>
                  <a:lnTo>
                    <a:pt x="5131" y="1282"/>
                  </a:lnTo>
                  <a:lnTo>
                    <a:pt x="5131" y="1282"/>
                  </a:lnTo>
                  <a:lnTo>
                    <a:pt x="5132" y="1282"/>
                  </a:lnTo>
                  <a:lnTo>
                    <a:pt x="5132" y="1282"/>
                  </a:lnTo>
                  <a:lnTo>
                    <a:pt x="5132" y="1282"/>
                  </a:lnTo>
                  <a:lnTo>
                    <a:pt x="5132" y="1282"/>
                  </a:lnTo>
                  <a:lnTo>
                    <a:pt x="5133" y="1282"/>
                  </a:lnTo>
                  <a:lnTo>
                    <a:pt x="5133" y="1282"/>
                  </a:lnTo>
                  <a:lnTo>
                    <a:pt x="5133" y="1282"/>
                  </a:lnTo>
                  <a:lnTo>
                    <a:pt x="5134" y="1282"/>
                  </a:lnTo>
                  <a:lnTo>
                    <a:pt x="5134" y="1282"/>
                  </a:lnTo>
                  <a:lnTo>
                    <a:pt x="5134" y="1282"/>
                  </a:lnTo>
                  <a:lnTo>
                    <a:pt x="5135" y="1282"/>
                  </a:lnTo>
                  <a:lnTo>
                    <a:pt x="5135" y="1282"/>
                  </a:lnTo>
                  <a:lnTo>
                    <a:pt x="5135" y="1282"/>
                  </a:lnTo>
                  <a:lnTo>
                    <a:pt x="5136" y="1282"/>
                  </a:lnTo>
                  <a:lnTo>
                    <a:pt x="5136" y="1282"/>
                  </a:lnTo>
                  <a:lnTo>
                    <a:pt x="5136" y="1282"/>
                  </a:lnTo>
                  <a:lnTo>
                    <a:pt x="5136" y="1282"/>
                  </a:lnTo>
                  <a:lnTo>
                    <a:pt x="5137" y="1282"/>
                  </a:lnTo>
                  <a:lnTo>
                    <a:pt x="5137" y="1282"/>
                  </a:lnTo>
                  <a:lnTo>
                    <a:pt x="5137" y="1282"/>
                  </a:lnTo>
                  <a:lnTo>
                    <a:pt x="5138" y="1282"/>
                  </a:lnTo>
                  <a:lnTo>
                    <a:pt x="5138" y="1282"/>
                  </a:lnTo>
                  <a:lnTo>
                    <a:pt x="5138" y="1282"/>
                  </a:lnTo>
                  <a:lnTo>
                    <a:pt x="5139" y="1282"/>
                  </a:lnTo>
                  <a:lnTo>
                    <a:pt x="5139" y="1282"/>
                  </a:lnTo>
                  <a:lnTo>
                    <a:pt x="5139" y="1282"/>
                  </a:lnTo>
                  <a:lnTo>
                    <a:pt x="5140" y="1282"/>
                  </a:lnTo>
                  <a:lnTo>
                    <a:pt x="5140" y="1282"/>
                  </a:lnTo>
                  <a:lnTo>
                    <a:pt x="5140" y="1282"/>
                  </a:lnTo>
                  <a:lnTo>
                    <a:pt x="5141" y="1282"/>
                  </a:lnTo>
                  <a:lnTo>
                    <a:pt x="5141" y="1282"/>
                  </a:lnTo>
                  <a:lnTo>
                    <a:pt x="5141" y="1282"/>
                  </a:lnTo>
                  <a:lnTo>
                    <a:pt x="5141" y="1282"/>
                  </a:lnTo>
                  <a:lnTo>
                    <a:pt x="5142" y="1282"/>
                  </a:lnTo>
                  <a:lnTo>
                    <a:pt x="5142" y="1282"/>
                  </a:lnTo>
                  <a:lnTo>
                    <a:pt x="5142" y="1282"/>
                  </a:lnTo>
                  <a:lnTo>
                    <a:pt x="5143" y="1282"/>
                  </a:lnTo>
                  <a:lnTo>
                    <a:pt x="5143" y="1282"/>
                  </a:lnTo>
                  <a:lnTo>
                    <a:pt x="5143" y="1282"/>
                  </a:lnTo>
                  <a:lnTo>
                    <a:pt x="5144" y="1282"/>
                  </a:lnTo>
                  <a:lnTo>
                    <a:pt x="5144" y="1282"/>
                  </a:lnTo>
                  <a:lnTo>
                    <a:pt x="5144" y="1282"/>
                  </a:lnTo>
                  <a:lnTo>
                    <a:pt x="5145" y="1282"/>
                  </a:lnTo>
                  <a:lnTo>
                    <a:pt x="5145" y="1282"/>
                  </a:lnTo>
                  <a:lnTo>
                    <a:pt x="5145" y="1282"/>
                  </a:lnTo>
                  <a:lnTo>
                    <a:pt x="5146" y="1282"/>
                  </a:lnTo>
                  <a:lnTo>
                    <a:pt x="5146" y="1282"/>
                  </a:lnTo>
                  <a:lnTo>
                    <a:pt x="5146" y="1282"/>
                  </a:lnTo>
                  <a:lnTo>
                    <a:pt x="5146" y="1282"/>
                  </a:lnTo>
                  <a:lnTo>
                    <a:pt x="5147" y="1282"/>
                  </a:lnTo>
                  <a:lnTo>
                    <a:pt x="5147" y="1282"/>
                  </a:lnTo>
                  <a:lnTo>
                    <a:pt x="5147" y="1282"/>
                  </a:lnTo>
                  <a:lnTo>
                    <a:pt x="5148" y="1282"/>
                  </a:lnTo>
                  <a:lnTo>
                    <a:pt x="5148" y="1282"/>
                  </a:lnTo>
                  <a:lnTo>
                    <a:pt x="5148" y="1282"/>
                  </a:lnTo>
                  <a:lnTo>
                    <a:pt x="5149" y="1282"/>
                  </a:lnTo>
                  <a:lnTo>
                    <a:pt x="5149" y="1282"/>
                  </a:lnTo>
                  <a:lnTo>
                    <a:pt x="5149" y="1282"/>
                  </a:lnTo>
                  <a:lnTo>
                    <a:pt x="5150" y="1282"/>
                  </a:lnTo>
                  <a:lnTo>
                    <a:pt x="5150" y="1282"/>
                  </a:lnTo>
                  <a:lnTo>
                    <a:pt x="5150" y="1282"/>
                  </a:lnTo>
                  <a:lnTo>
                    <a:pt x="5150" y="1282"/>
                  </a:lnTo>
                  <a:lnTo>
                    <a:pt x="5151" y="1282"/>
                  </a:lnTo>
                  <a:lnTo>
                    <a:pt x="5151" y="1282"/>
                  </a:lnTo>
                  <a:lnTo>
                    <a:pt x="5151" y="1282"/>
                  </a:lnTo>
                  <a:lnTo>
                    <a:pt x="5152" y="1282"/>
                  </a:lnTo>
                  <a:lnTo>
                    <a:pt x="5152" y="1282"/>
                  </a:lnTo>
                  <a:lnTo>
                    <a:pt x="5152" y="1282"/>
                  </a:lnTo>
                  <a:lnTo>
                    <a:pt x="5153" y="1282"/>
                  </a:lnTo>
                  <a:lnTo>
                    <a:pt x="5153" y="1282"/>
                  </a:lnTo>
                  <a:lnTo>
                    <a:pt x="5153" y="1282"/>
                  </a:lnTo>
                  <a:lnTo>
                    <a:pt x="5154" y="1282"/>
                  </a:lnTo>
                  <a:lnTo>
                    <a:pt x="5154" y="1282"/>
                  </a:lnTo>
                  <a:lnTo>
                    <a:pt x="5154" y="1282"/>
                  </a:lnTo>
                  <a:lnTo>
                    <a:pt x="5155" y="1282"/>
                  </a:lnTo>
                  <a:lnTo>
                    <a:pt x="5155" y="1282"/>
                  </a:lnTo>
                  <a:lnTo>
                    <a:pt x="5155" y="1282"/>
                  </a:lnTo>
                  <a:lnTo>
                    <a:pt x="5155" y="1282"/>
                  </a:lnTo>
                  <a:lnTo>
                    <a:pt x="5156" y="1282"/>
                  </a:lnTo>
                  <a:lnTo>
                    <a:pt x="5156" y="1282"/>
                  </a:lnTo>
                  <a:lnTo>
                    <a:pt x="5156" y="1282"/>
                  </a:lnTo>
                  <a:lnTo>
                    <a:pt x="5157" y="1282"/>
                  </a:lnTo>
                  <a:lnTo>
                    <a:pt x="5157" y="1282"/>
                  </a:lnTo>
                  <a:lnTo>
                    <a:pt x="5157" y="1282"/>
                  </a:lnTo>
                  <a:lnTo>
                    <a:pt x="5158" y="1282"/>
                  </a:lnTo>
                  <a:lnTo>
                    <a:pt x="5158" y="1282"/>
                  </a:lnTo>
                  <a:lnTo>
                    <a:pt x="5158" y="1282"/>
                  </a:lnTo>
                  <a:lnTo>
                    <a:pt x="5159" y="1282"/>
                  </a:lnTo>
                  <a:lnTo>
                    <a:pt x="5159" y="1282"/>
                  </a:lnTo>
                  <a:lnTo>
                    <a:pt x="5159" y="1282"/>
                  </a:lnTo>
                  <a:lnTo>
                    <a:pt x="5160" y="1282"/>
                  </a:lnTo>
                  <a:lnTo>
                    <a:pt x="5160" y="1282"/>
                  </a:lnTo>
                  <a:lnTo>
                    <a:pt x="5160" y="1282"/>
                  </a:lnTo>
                  <a:lnTo>
                    <a:pt x="5160" y="1282"/>
                  </a:lnTo>
                  <a:lnTo>
                    <a:pt x="5161" y="1282"/>
                  </a:lnTo>
                  <a:lnTo>
                    <a:pt x="5161" y="1282"/>
                  </a:lnTo>
                  <a:lnTo>
                    <a:pt x="5161" y="1282"/>
                  </a:lnTo>
                  <a:lnTo>
                    <a:pt x="5162" y="1282"/>
                  </a:lnTo>
                  <a:lnTo>
                    <a:pt x="5162" y="1282"/>
                  </a:lnTo>
                  <a:lnTo>
                    <a:pt x="5162" y="1282"/>
                  </a:lnTo>
                  <a:lnTo>
                    <a:pt x="5163" y="1282"/>
                  </a:lnTo>
                  <a:lnTo>
                    <a:pt x="5163" y="1282"/>
                  </a:lnTo>
                  <a:lnTo>
                    <a:pt x="5163" y="1282"/>
                  </a:lnTo>
                  <a:lnTo>
                    <a:pt x="5164" y="1282"/>
                  </a:lnTo>
                  <a:lnTo>
                    <a:pt x="5164" y="1282"/>
                  </a:lnTo>
                  <a:lnTo>
                    <a:pt x="5164" y="1282"/>
                  </a:lnTo>
                  <a:lnTo>
                    <a:pt x="5164" y="1282"/>
                  </a:lnTo>
                  <a:lnTo>
                    <a:pt x="5165" y="1282"/>
                  </a:lnTo>
                  <a:lnTo>
                    <a:pt x="5165" y="1282"/>
                  </a:lnTo>
                  <a:lnTo>
                    <a:pt x="5165" y="1282"/>
                  </a:lnTo>
                  <a:lnTo>
                    <a:pt x="5166" y="1282"/>
                  </a:lnTo>
                  <a:lnTo>
                    <a:pt x="5166" y="1282"/>
                  </a:lnTo>
                  <a:lnTo>
                    <a:pt x="5166" y="1282"/>
                  </a:lnTo>
                  <a:lnTo>
                    <a:pt x="5167" y="1282"/>
                  </a:lnTo>
                  <a:lnTo>
                    <a:pt x="5167" y="1282"/>
                  </a:lnTo>
                  <a:lnTo>
                    <a:pt x="5167" y="1282"/>
                  </a:lnTo>
                  <a:lnTo>
                    <a:pt x="5168" y="1282"/>
                  </a:lnTo>
                  <a:lnTo>
                    <a:pt x="5168" y="1282"/>
                  </a:lnTo>
                  <a:lnTo>
                    <a:pt x="5168" y="1282"/>
                  </a:lnTo>
                  <a:lnTo>
                    <a:pt x="5169" y="1282"/>
                  </a:lnTo>
                  <a:lnTo>
                    <a:pt x="5169" y="1282"/>
                  </a:lnTo>
                  <a:lnTo>
                    <a:pt x="5169" y="1282"/>
                  </a:lnTo>
                  <a:lnTo>
                    <a:pt x="5169" y="1282"/>
                  </a:lnTo>
                  <a:lnTo>
                    <a:pt x="5170" y="1282"/>
                  </a:lnTo>
                  <a:lnTo>
                    <a:pt x="5170" y="1282"/>
                  </a:lnTo>
                  <a:lnTo>
                    <a:pt x="5170" y="1282"/>
                  </a:lnTo>
                  <a:lnTo>
                    <a:pt x="5171" y="1282"/>
                  </a:lnTo>
                  <a:lnTo>
                    <a:pt x="5171" y="1282"/>
                  </a:lnTo>
                  <a:lnTo>
                    <a:pt x="5171" y="1282"/>
                  </a:lnTo>
                  <a:lnTo>
                    <a:pt x="5171" y="1282"/>
                  </a:lnTo>
                  <a:lnTo>
                    <a:pt x="5172" y="1282"/>
                  </a:lnTo>
                  <a:lnTo>
                    <a:pt x="5172" y="1282"/>
                  </a:lnTo>
                  <a:lnTo>
                    <a:pt x="5173" y="1282"/>
                  </a:lnTo>
                  <a:lnTo>
                    <a:pt x="5173" y="1282"/>
                  </a:lnTo>
                  <a:lnTo>
                    <a:pt x="5173" y="1282"/>
                  </a:lnTo>
                  <a:lnTo>
                    <a:pt x="5174" y="1282"/>
                  </a:lnTo>
                  <a:lnTo>
                    <a:pt x="5174" y="1282"/>
                  </a:lnTo>
                  <a:lnTo>
                    <a:pt x="5174" y="1282"/>
                  </a:lnTo>
                  <a:lnTo>
                    <a:pt x="5174" y="1282"/>
                  </a:lnTo>
                  <a:lnTo>
                    <a:pt x="5175" y="1282"/>
                  </a:lnTo>
                  <a:lnTo>
                    <a:pt x="5175" y="1282"/>
                  </a:lnTo>
                  <a:lnTo>
                    <a:pt x="5175" y="1282"/>
                  </a:lnTo>
                  <a:lnTo>
                    <a:pt x="5176" y="1282"/>
                  </a:lnTo>
                  <a:lnTo>
                    <a:pt x="5176" y="1282"/>
                  </a:lnTo>
                  <a:lnTo>
                    <a:pt x="5176" y="1282"/>
                  </a:lnTo>
                  <a:lnTo>
                    <a:pt x="5177" y="1282"/>
                  </a:lnTo>
                  <a:lnTo>
                    <a:pt x="5177" y="1282"/>
                  </a:lnTo>
                  <a:lnTo>
                    <a:pt x="5177" y="1282"/>
                  </a:lnTo>
                  <a:lnTo>
                    <a:pt x="5178" y="1282"/>
                  </a:lnTo>
                  <a:lnTo>
                    <a:pt x="5178" y="1282"/>
                  </a:lnTo>
                  <a:lnTo>
                    <a:pt x="5178" y="1282"/>
                  </a:lnTo>
                  <a:lnTo>
                    <a:pt x="5178" y="1282"/>
                  </a:lnTo>
                  <a:lnTo>
                    <a:pt x="5179" y="1282"/>
                  </a:lnTo>
                  <a:lnTo>
                    <a:pt x="5179" y="1282"/>
                  </a:lnTo>
                  <a:lnTo>
                    <a:pt x="5179" y="1282"/>
                  </a:lnTo>
                  <a:lnTo>
                    <a:pt x="5180" y="1282"/>
                  </a:lnTo>
                  <a:lnTo>
                    <a:pt x="5180" y="1282"/>
                  </a:lnTo>
                  <a:lnTo>
                    <a:pt x="5180" y="1282"/>
                  </a:lnTo>
                  <a:lnTo>
                    <a:pt x="5181" y="1282"/>
                  </a:lnTo>
                  <a:lnTo>
                    <a:pt x="5181" y="1282"/>
                  </a:lnTo>
                  <a:lnTo>
                    <a:pt x="5181" y="1282"/>
                  </a:lnTo>
                  <a:lnTo>
                    <a:pt x="5182" y="1282"/>
                  </a:lnTo>
                  <a:lnTo>
                    <a:pt x="5182" y="1282"/>
                  </a:lnTo>
                  <a:lnTo>
                    <a:pt x="5182" y="1282"/>
                  </a:lnTo>
                  <a:lnTo>
                    <a:pt x="5183" y="1282"/>
                  </a:lnTo>
                  <a:lnTo>
                    <a:pt x="5183" y="1282"/>
                  </a:lnTo>
                  <a:lnTo>
                    <a:pt x="5183" y="1282"/>
                  </a:lnTo>
                  <a:lnTo>
                    <a:pt x="5183" y="1282"/>
                  </a:lnTo>
                  <a:lnTo>
                    <a:pt x="5184" y="1282"/>
                  </a:lnTo>
                  <a:lnTo>
                    <a:pt x="5184" y="1282"/>
                  </a:lnTo>
                  <a:lnTo>
                    <a:pt x="5184" y="1282"/>
                  </a:lnTo>
                  <a:lnTo>
                    <a:pt x="5185" y="1282"/>
                  </a:lnTo>
                  <a:lnTo>
                    <a:pt x="5185" y="1282"/>
                  </a:lnTo>
                  <a:lnTo>
                    <a:pt x="5185" y="1282"/>
                  </a:lnTo>
                  <a:lnTo>
                    <a:pt x="5186" y="1282"/>
                  </a:lnTo>
                  <a:lnTo>
                    <a:pt x="5186" y="1282"/>
                  </a:lnTo>
                  <a:lnTo>
                    <a:pt x="5186" y="1282"/>
                  </a:lnTo>
                  <a:lnTo>
                    <a:pt x="5187" y="1282"/>
                  </a:lnTo>
                  <a:lnTo>
                    <a:pt x="5187" y="1282"/>
                  </a:lnTo>
                  <a:lnTo>
                    <a:pt x="5187" y="1282"/>
                  </a:lnTo>
                  <a:lnTo>
                    <a:pt x="5188" y="1282"/>
                  </a:lnTo>
                  <a:lnTo>
                    <a:pt x="5188" y="1282"/>
                  </a:lnTo>
                  <a:lnTo>
                    <a:pt x="5188" y="1282"/>
                  </a:lnTo>
                  <a:lnTo>
                    <a:pt x="5188" y="1282"/>
                  </a:lnTo>
                  <a:lnTo>
                    <a:pt x="5189" y="1282"/>
                  </a:lnTo>
                  <a:lnTo>
                    <a:pt x="5189" y="1282"/>
                  </a:lnTo>
                  <a:lnTo>
                    <a:pt x="5189" y="1282"/>
                  </a:lnTo>
                  <a:lnTo>
                    <a:pt x="5190" y="1282"/>
                  </a:lnTo>
                  <a:lnTo>
                    <a:pt x="5190" y="1282"/>
                  </a:lnTo>
                  <a:lnTo>
                    <a:pt x="5190" y="1282"/>
                  </a:lnTo>
                  <a:lnTo>
                    <a:pt x="5191" y="1282"/>
                  </a:lnTo>
                  <a:lnTo>
                    <a:pt x="5191" y="1282"/>
                  </a:lnTo>
                  <a:lnTo>
                    <a:pt x="5191" y="1282"/>
                  </a:lnTo>
                  <a:lnTo>
                    <a:pt x="5192" y="1282"/>
                  </a:lnTo>
                  <a:lnTo>
                    <a:pt x="5192" y="1282"/>
                  </a:lnTo>
                  <a:lnTo>
                    <a:pt x="5192" y="1282"/>
                  </a:lnTo>
                  <a:lnTo>
                    <a:pt x="5192" y="1282"/>
                  </a:lnTo>
                  <a:lnTo>
                    <a:pt x="5193" y="1282"/>
                  </a:lnTo>
                  <a:lnTo>
                    <a:pt x="5193" y="1282"/>
                  </a:lnTo>
                  <a:lnTo>
                    <a:pt x="5193" y="1282"/>
                  </a:lnTo>
                  <a:lnTo>
                    <a:pt x="5194" y="1282"/>
                  </a:lnTo>
                  <a:lnTo>
                    <a:pt x="5194" y="1282"/>
                  </a:lnTo>
                  <a:lnTo>
                    <a:pt x="5194" y="1282"/>
                  </a:lnTo>
                  <a:lnTo>
                    <a:pt x="5195" y="1282"/>
                  </a:lnTo>
                  <a:lnTo>
                    <a:pt x="5195" y="1282"/>
                  </a:lnTo>
                  <a:lnTo>
                    <a:pt x="5195" y="1282"/>
                  </a:lnTo>
                  <a:lnTo>
                    <a:pt x="5196" y="1282"/>
                  </a:lnTo>
                  <a:lnTo>
                    <a:pt x="5196" y="1282"/>
                  </a:lnTo>
                  <a:lnTo>
                    <a:pt x="5196" y="1282"/>
                  </a:lnTo>
                  <a:lnTo>
                    <a:pt x="5197" y="1282"/>
                  </a:lnTo>
                  <a:lnTo>
                    <a:pt x="5197" y="1282"/>
                  </a:lnTo>
                  <a:lnTo>
                    <a:pt x="5197" y="1282"/>
                  </a:lnTo>
                  <a:lnTo>
                    <a:pt x="5197" y="1282"/>
                  </a:lnTo>
                  <a:lnTo>
                    <a:pt x="5198" y="1282"/>
                  </a:lnTo>
                  <a:lnTo>
                    <a:pt x="5198" y="1282"/>
                  </a:lnTo>
                  <a:lnTo>
                    <a:pt x="5198" y="1282"/>
                  </a:lnTo>
                  <a:lnTo>
                    <a:pt x="5199" y="1282"/>
                  </a:lnTo>
                  <a:lnTo>
                    <a:pt x="5199" y="1282"/>
                  </a:lnTo>
                  <a:lnTo>
                    <a:pt x="5199" y="1282"/>
                  </a:lnTo>
                  <a:lnTo>
                    <a:pt x="5200" y="1282"/>
                  </a:lnTo>
                  <a:lnTo>
                    <a:pt x="5200" y="1282"/>
                  </a:lnTo>
                  <a:lnTo>
                    <a:pt x="5200" y="1282"/>
                  </a:lnTo>
                  <a:lnTo>
                    <a:pt x="5201" y="1282"/>
                  </a:lnTo>
                  <a:lnTo>
                    <a:pt x="5201" y="1282"/>
                  </a:lnTo>
                  <a:lnTo>
                    <a:pt x="5201" y="1282"/>
                  </a:lnTo>
                  <a:lnTo>
                    <a:pt x="5202" y="1282"/>
                  </a:lnTo>
                  <a:lnTo>
                    <a:pt x="5202" y="1282"/>
                  </a:lnTo>
                  <a:lnTo>
                    <a:pt x="5202" y="1282"/>
                  </a:lnTo>
                  <a:lnTo>
                    <a:pt x="5202" y="1282"/>
                  </a:lnTo>
                  <a:lnTo>
                    <a:pt x="5203" y="1282"/>
                  </a:lnTo>
                  <a:lnTo>
                    <a:pt x="5203" y="1282"/>
                  </a:lnTo>
                  <a:lnTo>
                    <a:pt x="5203" y="1282"/>
                  </a:lnTo>
                  <a:lnTo>
                    <a:pt x="5204" y="1282"/>
                  </a:lnTo>
                  <a:lnTo>
                    <a:pt x="5204" y="1282"/>
                  </a:lnTo>
                  <a:lnTo>
                    <a:pt x="5204" y="1282"/>
                  </a:lnTo>
                  <a:lnTo>
                    <a:pt x="5205" y="1282"/>
                  </a:lnTo>
                  <a:lnTo>
                    <a:pt x="5205" y="1282"/>
                  </a:lnTo>
                  <a:lnTo>
                    <a:pt x="5205" y="1282"/>
                  </a:lnTo>
                  <a:lnTo>
                    <a:pt x="5206" y="1282"/>
                  </a:lnTo>
                  <a:lnTo>
                    <a:pt x="5206" y="1282"/>
                  </a:lnTo>
                  <a:lnTo>
                    <a:pt x="5206" y="1282"/>
                  </a:lnTo>
                  <a:lnTo>
                    <a:pt x="5206" y="1282"/>
                  </a:lnTo>
                  <a:lnTo>
                    <a:pt x="5207" y="1282"/>
                  </a:lnTo>
                  <a:lnTo>
                    <a:pt x="5207" y="1282"/>
                  </a:lnTo>
                  <a:lnTo>
                    <a:pt x="5207" y="1282"/>
                  </a:lnTo>
                  <a:lnTo>
                    <a:pt x="5208" y="1282"/>
                  </a:lnTo>
                  <a:lnTo>
                    <a:pt x="5208" y="1282"/>
                  </a:lnTo>
                  <a:lnTo>
                    <a:pt x="5208" y="1282"/>
                  </a:lnTo>
                  <a:lnTo>
                    <a:pt x="5209" y="1282"/>
                  </a:lnTo>
                  <a:lnTo>
                    <a:pt x="5209" y="1282"/>
                  </a:lnTo>
                  <a:lnTo>
                    <a:pt x="5209" y="1282"/>
                  </a:lnTo>
                  <a:lnTo>
                    <a:pt x="5210" y="1282"/>
                  </a:lnTo>
                  <a:lnTo>
                    <a:pt x="5210" y="1282"/>
                  </a:lnTo>
                  <a:lnTo>
                    <a:pt x="5210" y="1282"/>
                  </a:lnTo>
                  <a:lnTo>
                    <a:pt x="5211" y="1282"/>
                  </a:lnTo>
                  <a:lnTo>
                    <a:pt x="5211" y="1282"/>
                  </a:lnTo>
                  <a:lnTo>
                    <a:pt x="5211" y="1282"/>
                  </a:lnTo>
                  <a:lnTo>
                    <a:pt x="5211" y="1282"/>
                  </a:lnTo>
                  <a:lnTo>
                    <a:pt x="5212" y="1282"/>
                  </a:lnTo>
                  <a:lnTo>
                    <a:pt x="5212" y="1282"/>
                  </a:lnTo>
                  <a:lnTo>
                    <a:pt x="5212" y="1282"/>
                  </a:lnTo>
                  <a:lnTo>
                    <a:pt x="5213" y="1282"/>
                  </a:lnTo>
                  <a:lnTo>
                    <a:pt x="5213" y="1282"/>
                  </a:lnTo>
                  <a:lnTo>
                    <a:pt x="5213" y="1282"/>
                  </a:lnTo>
                  <a:lnTo>
                    <a:pt x="5214" y="1282"/>
                  </a:lnTo>
                  <a:lnTo>
                    <a:pt x="5214" y="1282"/>
                  </a:lnTo>
                  <a:lnTo>
                    <a:pt x="5214" y="1282"/>
                  </a:lnTo>
                  <a:lnTo>
                    <a:pt x="5215" y="1282"/>
                  </a:lnTo>
                  <a:lnTo>
                    <a:pt x="5215" y="1282"/>
                  </a:lnTo>
                  <a:lnTo>
                    <a:pt x="5215" y="1282"/>
                  </a:lnTo>
                  <a:lnTo>
                    <a:pt x="5216" y="1282"/>
                  </a:lnTo>
                  <a:lnTo>
                    <a:pt x="5216" y="1282"/>
                  </a:lnTo>
                  <a:lnTo>
                    <a:pt x="5216" y="1282"/>
                  </a:lnTo>
                  <a:lnTo>
                    <a:pt x="5216" y="1282"/>
                  </a:lnTo>
                  <a:lnTo>
                    <a:pt x="5217" y="1282"/>
                  </a:lnTo>
                  <a:lnTo>
                    <a:pt x="5217" y="1282"/>
                  </a:lnTo>
                  <a:lnTo>
                    <a:pt x="5217" y="1282"/>
                  </a:lnTo>
                  <a:lnTo>
                    <a:pt x="5218" y="1282"/>
                  </a:lnTo>
                  <a:lnTo>
                    <a:pt x="5218" y="1282"/>
                  </a:lnTo>
                  <a:lnTo>
                    <a:pt x="5218" y="1282"/>
                  </a:lnTo>
                  <a:lnTo>
                    <a:pt x="5219" y="1282"/>
                  </a:lnTo>
                  <a:lnTo>
                    <a:pt x="5219" y="1282"/>
                  </a:lnTo>
                  <a:lnTo>
                    <a:pt x="5219" y="1282"/>
                  </a:lnTo>
                  <a:lnTo>
                    <a:pt x="5220" y="1282"/>
                  </a:lnTo>
                  <a:lnTo>
                    <a:pt x="5220" y="1282"/>
                  </a:lnTo>
                  <a:lnTo>
                    <a:pt x="5220" y="1282"/>
                  </a:lnTo>
                  <a:lnTo>
                    <a:pt x="5220" y="1282"/>
                  </a:lnTo>
                  <a:lnTo>
                    <a:pt x="5221" y="1282"/>
                  </a:lnTo>
                  <a:lnTo>
                    <a:pt x="5221" y="1282"/>
                  </a:lnTo>
                  <a:lnTo>
                    <a:pt x="5221" y="1282"/>
                  </a:lnTo>
                  <a:lnTo>
                    <a:pt x="5222" y="1282"/>
                  </a:lnTo>
                  <a:lnTo>
                    <a:pt x="5222" y="1282"/>
                  </a:lnTo>
                  <a:lnTo>
                    <a:pt x="5222" y="1282"/>
                  </a:lnTo>
                  <a:lnTo>
                    <a:pt x="5222" y="1282"/>
                  </a:lnTo>
                  <a:lnTo>
                    <a:pt x="5223" y="1282"/>
                  </a:lnTo>
                  <a:lnTo>
                    <a:pt x="5223" y="1282"/>
                  </a:lnTo>
                  <a:lnTo>
                    <a:pt x="5224" y="1282"/>
                  </a:lnTo>
                  <a:lnTo>
                    <a:pt x="5224" y="1282"/>
                  </a:lnTo>
                  <a:lnTo>
                    <a:pt x="5224" y="1282"/>
                  </a:lnTo>
                  <a:lnTo>
                    <a:pt x="5225" y="1282"/>
                  </a:lnTo>
                  <a:lnTo>
                    <a:pt x="5225" y="1282"/>
                  </a:lnTo>
                  <a:lnTo>
                    <a:pt x="5225" y="1282"/>
                  </a:lnTo>
                  <a:lnTo>
                    <a:pt x="5225" y="1282"/>
                  </a:lnTo>
                  <a:lnTo>
                    <a:pt x="5226" y="1282"/>
                  </a:lnTo>
                  <a:lnTo>
                    <a:pt x="5226" y="1282"/>
                  </a:lnTo>
                  <a:lnTo>
                    <a:pt x="5226" y="1282"/>
                  </a:lnTo>
                  <a:lnTo>
                    <a:pt x="5227" y="1282"/>
                  </a:lnTo>
                  <a:lnTo>
                    <a:pt x="5227" y="1282"/>
                  </a:lnTo>
                  <a:lnTo>
                    <a:pt x="5227" y="1282"/>
                  </a:lnTo>
                  <a:lnTo>
                    <a:pt x="5228" y="1282"/>
                  </a:lnTo>
                  <a:lnTo>
                    <a:pt x="5228" y="1282"/>
                  </a:lnTo>
                  <a:lnTo>
                    <a:pt x="5228" y="1282"/>
                  </a:lnTo>
                  <a:lnTo>
                    <a:pt x="5229" y="1282"/>
                  </a:lnTo>
                  <a:lnTo>
                    <a:pt x="5229" y="1282"/>
                  </a:lnTo>
                  <a:lnTo>
                    <a:pt x="5229" y="1282"/>
                  </a:lnTo>
                  <a:lnTo>
                    <a:pt x="5230" y="1282"/>
                  </a:lnTo>
                  <a:lnTo>
                    <a:pt x="5230" y="1282"/>
                  </a:lnTo>
                  <a:lnTo>
                    <a:pt x="5230" y="1282"/>
                  </a:lnTo>
                  <a:lnTo>
                    <a:pt x="5230" y="1282"/>
                  </a:lnTo>
                  <a:lnTo>
                    <a:pt x="5231" y="1282"/>
                  </a:lnTo>
                  <a:lnTo>
                    <a:pt x="5231" y="1282"/>
                  </a:lnTo>
                  <a:lnTo>
                    <a:pt x="5231" y="1282"/>
                  </a:lnTo>
                  <a:lnTo>
                    <a:pt x="5232" y="1282"/>
                  </a:lnTo>
                  <a:lnTo>
                    <a:pt x="5232" y="1282"/>
                  </a:lnTo>
                  <a:lnTo>
                    <a:pt x="5232" y="1282"/>
                  </a:lnTo>
                  <a:lnTo>
                    <a:pt x="5233" y="1282"/>
                  </a:lnTo>
                  <a:lnTo>
                    <a:pt x="5233" y="1282"/>
                  </a:lnTo>
                  <a:lnTo>
                    <a:pt x="5233" y="1282"/>
                  </a:lnTo>
                  <a:lnTo>
                    <a:pt x="5234" y="1282"/>
                  </a:lnTo>
                  <a:lnTo>
                    <a:pt x="5234" y="1282"/>
                  </a:lnTo>
                  <a:lnTo>
                    <a:pt x="5234" y="1282"/>
                  </a:lnTo>
                  <a:lnTo>
                    <a:pt x="5234" y="1282"/>
                  </a:lnTo>
                  <a:lnTo>
                    <a:pt x="5235" y="1282"/>
                  </a:lnTo>
                  <a:lnTo>
                    <a:pt x="5235" y="1282"/>
                  </a:lnTo>
                  <a:lnTo>
                    <a:pt x="5235" y="1282"/>
                  </a:lnTo>
                  <a:lnTo>
                    <a:pt x="5236" y="1282"/>
                  </a:lnTo>
                  <a:lnTo>
                    <a:pt x="5236" y="1282"/>
                  </a:lnTo>
                  <a:lnTo>
                    <a:pt x="5236" y="1282"/>
                  </a:lnTo>
                  <a:lnTo>
                    <a:pt x="5237" y="1282"/>
                  </a:lnTo>
                  <a:lnTo>
                    <a:pt x="5237" y="1282"/>
                  </a:lnTo>
                  <a:lnTo>
                    <a:pt x="5237" y="1282"/>
                  </a:lnTo>
                  <a:lnTo>
                    <a:pt x="5238" y="1282"/>
                  </a:lnTo>
                  <a:lnTo>
                    <a:pt x="5238" y="1282"/>
                  </a:lnTo>
                  <a:lnTo>
                    <a:pt x="5238" y="1282"/>
                  </a:lnTo>
                  <a:lnTo>
                    <a:pt x="5239" y="1282"/>
                  </a:lnTo>
                  <a:lnTo>
                    <a:pt x="5239" y="1282"/>
                  </a:lnTo>
                  <a:lnTo>
                    <a:pt x="5239" y="1282"/>
                  </a:lnTo>
                  <a:lnTo>
                    <a:pt x="5239" y="1282"/>
                  </a:lnTo>
                  <a:lnTo>
                    <a:pt x="5240" y="1282"/>
                  </a:lnTo>
                  <a:lnTo>
                    <a:pt x="5240" y="1282"/>
                  </a:lnTo>
                  <a:lnTo>
                    <a:pt x="5240" y="1282"/>
                  </a:lnTo>
                  <a:lnTo>
                    <a:pt x="5241" y="1282"/>
                  </a:lnTo>
                  <a:lnTo>
                    <a:pt x="5241" y="1282"/>
                  </a:lnTo>
                  <a:lnTo>
                    <a:pt x="5241" y="1282"/>
                  </a:lnTo>
                  <a:lnTo>
                    <a:pt x="5242" y="1282"/>
                  </a:lnTo>
                  <a:lnTo>
                    <a:pt x="5242" y="1282"/>
                  </a:lnTo>
                  <a:lnTo>
                    <a:pt x="5242" y="1282"/>
                  </a:lnTo>
                  <a:lnTo>
                    <a:pt x="5243" y="1282"/>
                  </a:lnTo>
                  <a:lnTo>
                    <a:pt x="5243" y="1282"/>
                  </a:lnTo>
                  <a:lnTo>
                    <a:pt x="5243" y="1282"/>
                  </a:lnTo>
                  <a:lnTo>
                    <a:pt x="5244" y="1282"/>
                  </a:lnTo>
                  <a:lnTo>
                    <a:pt x="5244" y="1282"/>
                  </a:lnTo>
                  <a:lnTo>
                    <a:pt x="5244" y="1282"/>
                  </a:lnTo>
                  <a:lnTo>
                    <a:pt x="5244" y="1282"/>
                  </a:lnTo>
                  <a:lnTo>
                    <a:pt x="5245" y="1282"/>
                  </a:lnTo>
                  <a:lnTo>
                    <a:pt x="5245" y="1282"/>
                  </a:lnTo>
                  <a:lnTo>
                    <a:pt x="5245" y="1282"/>
                  </a:lnTo>
                  <a:lnTo>
                    <a:pt x="5246" y="1282"/>
                  </a:lnTo>
                  <a:lnTo>
                    <a:pt x="5246" y="1282"/>
                  </a:lnTo>
                  <a:lnTo>
                    <a:pt x="5246" y="1282"/>
                  </a:lnTo>
                  <a:lnTo>
                    <a:pt x="5247" y="1282"/>
                  </a:lnTo>
                  <a:lnTo>
                    <a:pt x="5247" y="1282"/>
                  </a:lnTo>
                  <a:lnTo>
                    <a:pt x="5247" y="1282"/>
                  </a:lnTo>
                  <a:lnTo>
                    <a:pt x="5248" y="1282"/>
                  </a:lnTo>
                  <a:lnTo>
                    <a:pt x="5248" y="1282"/>
                  </a:lnTo>
                  <a:lnTo>
                    <a:pt x="5248" y="1282"/>
                  </a:lnTo>
                  <a:lnTo>
                    <a:pt x="5248" y="1282"/>
                  </a:lnTo>
                  <a:lnTo>
                    <a:pt x="5249" y="1282"/>
                  </a:lnTo>
                  <a:lnTo>
                    <a:pt x="5249" y="1282"/>
                  </a:lnTo>
                  <a:lnTo>
                    <a:pt x="5249" y="1282"/>
                  </a:lnTo>
                  <a:lnTo>
                    <a:pt x="5250" y="1282"/>
                  </a:lnTo>
                  <a:lnTo>
                    <a:pt x="5250" y="1282"/>
                  </a:lnTo>
                  <a:lnTo>
                    <a:pt x="5250" y="1282"/>
                  </a:lnTo>
                  <a:lnTo>
                    <a:pt x="5251" y="1282"/>
                  </a:lnTo>
                  <a:lnTo>
                    <a:pt x="5251" y="1282"/>
                  </a:lnTo>
                  <a:lnTo>
                    <a:pt x="5251" y="1282"/>
                  </a:lnTo>
                  <a:lnTo>
                    <a:pt x="5252" y="1282"/>
                  </a:lnTo>
                  <a:lnTo>
                    <a:pt x="5252" y="1282"/>
                  </a:lnTo>
                  <a:lnTo>
                    <a:pt x="5252" y="1282"/>
                  </a:lnTo>
                  <a:lnTo>
                    <a:pt x="5253" y="1282"/>
                  </a:lnTo>
                  <a:lnTo>
                    <a:pt x="5253" y="1282"/>
                  </a:lnTo>
                  <a:lnTo>
                    <a:pt x="5253" y="1282"/>
                  </a:lnTo>
                  <a:lnTo>
                    <a:pt x="5253" y="1282"/>
                  </a:lnTo>
                  <a:lnTo>
                    <a:pt x="5254" y="1282"/>
                  </a:lnTo>
                  <a:lnTo>
                    <a:pt x="5254" y="1282"/>
                  </a:lnTo>
                  <a:lnTo>
                    <a:pt x="5254" y="1282"/>
                  </a:lnTo>
                  <a:lnTo>
                    <a:pt x="5255" y="1282"/>
                  </a:lnTo>
                  <a:lnTo>
                    <a:pt x="5255" y="1282"/>
                  </a:lnTo>
                  <a:lnTo>
                    <a:pt x="5255" y="1282"/>
                  </a:lnTo>
                  <a:lnTo>
                    <a:pt x="5256" y="1282"/>
                  </a:lnTo>
                  <a:lnTo>
                    <a:pt x="5256" y="1282"/>
                  </a:lnTo>
                  <a:lnTo>
                    <a:pt x="5256" y="1282"/>
                  </a:lnTo>
                  <a:lnTo>
                    <a:pt x="5257" y="1282"/>
                  </a:lnTo>
                  <a:lnTo>
                    <a:pt x="5257" y="1282"/>
                  </a:lnTo>
                  <a:lnTo>
                    <a:pt x="5257" y="1282"/>
                  </a:lnTo>
                  <a:lnTo>
                    <a:pt x="5258" y="1282"/>
                  </a:lnTo>
                  <a:lnTo>
                    <a:pt x="5258" y="1282"/>
                  </a:lnTo>
                  <a:lnTo>
                    <a:pt x="5258" y="1282"/>
                  </a:lnTo>
                  <a:lnTo>
                    <a:pt x="5258" y="1282"/>
                  </a:lnTo>
                  <a:lnTo>
                    <a:pt x="5259" y="1282"/>
                  </a:lnTo>
                  <a:lnTo>
                    <a:pt x="5259" y="1282"/>
                  </a:lnTo>
                  <a:lnTo>
                    <a:pt x="5259" y="1282"/>
                  </a:lnTo>
                  <a:lnTo>
                    <a:pt x="5260" y="1282"/>
                  </a:lnTo>
                  <a:lnTo>
                    <a:pt x="5260" y="1282"/>
                  </a:lnTo>
                  <a:lnTo>
                    <a:pt x="5260" y="1282"/>
                  </a:lnTo>
                  <a:lnTo>
                    <a:pt x="5261" y="1282"/>
                  </a:lnTo>
                  <a:lnTo>
                    <a:pt x="5261" y="1282"/>
                  </a:lnTo>
                  <a:lnTo>
                    <a:pt x="5261" y="1282"/>
                  </a:lnTo>
                  <a:lnTo>
                    <a:pt x="5262" y="1282"/>
                  </a:lnTo>
                  <a:lnTo>
                    <a:pt x="5262" y="1282"/>
                  </a:lnTo>
                  <a:lnTo>
                    <a:pt x="5262" y="1282"/>
                  </a:lnTo>
                  <a:lnTo>
                    <a:pt x="5262" y="1282"/>
                  </a:lnTo>
                  <a:lnTo>
                    <a:pt x="5263" y="1282"/>
                  </a:lnTo>
                  <a:lnTo>
                    <a:pt x="5263" y="1282"/>
                  </a:lnTo>
                  <a:lnTo>
                    <a:pt x="5263" y="1282"/>
                  </a:lnTo>
                  <a:lnTo>
                    <a:pt x="5264" y="1282"/>
                  </a:lnTo>
                  <a:lnTo>
                    <a:pt x="5264" y="1282"/>
                  </a:lnTo>
                  <a:lnTo>
                    <a:pt x="5264" y="1282"/>
                  </a:lnTo>
                  <a:lnTo>
                    <a:pt x="5265" y="1282"/>
                  </a:lnTo>
                  <a:lnTo>
                    <a:pt x="5265" y="1282"/>
                  </a:lnTo>
                  <a:lnTo>
                    <a:pt x="5265" y="1282"/>
                  </a:lnTo>
                  <a:lnTo>
                    <a:pt x="5266" y="1282"/>
                  </a:lnTo>
                  <a:lnTo>
                    <a:pt x="5266" y="1282"/>
                  </a:lnTo>
                  <a:lnTo>
                    <a:pt x="5266" y="1282"/>
                  </a:lnTo>
                  <a:lnTo>
                    <a:pt x="5267" y="1282"/>
                  </a:lnTo>
                  <a:lnTo>
                    <a:pt x="5267" y="1282"/>
                  </a:lnTo>
                  <a:lnTo>
                    <a:pt x="5267" y="1282"/>
                  </a:lnTo>
                  <a:lnTo>
                    <a:pt x="5267" y="1282"/>
                  </a:lnTo>
                  <a:lnTo>
                    <a:pt x="5268" y="1282"/>
                  </a:lnTo>
                  <a:lnTo>
                    <a:pt x="5268" y="1282"/>
                  </a:lnTo>
                  <a:lnTo>
                    <a:pt x="5268" y="1282"/>
                  </a:lnTo>
                  <a:lnTo>
                    <a:pt x="5269" y="1282"/>
                  </a:lnTo>
                  <a:lnTo>
                    <a:pt x="5269" y="1282"/>
                  </a:lnTo>
                  <a:lnTo>
                    <a:pt x="5269" y="1282"/>
                  </a:lnTo>
                  <a:lnTo>
                    <a:pt x="5270" y="1282"/>
                  </a:lnTo>
                  <a:lnTo>
                    <a:pt x="5270" y="1282"/>
                  </a:lnTo>
                  <a:lnTo>
                    <a:pt x="5270" y="1282"/>
                  </a:lnTo>
                  <a:lnTo>
                    <a:pt x="5271" y="1282"/>
                  </a:lnTo>
                  <a:lnTo>
                    <a:pt x="5271" y="1282"/>
                  </a:lnTo>
                  <a:lnTo>
                    <a:pt x="5271" y="1282"/>
                  </a:lnTo>
                  <a:lnTo>
                    <a:pt x="5272" y="1282"/>
                  </a:lnTo>
                  <a:lnTo>
                    <a:pt x="5272" y="1282"/>
                  </a:lnTo>
                  <a:lnTo>
                    <a:pt x="5272" y="1282"/>
                  </a:lnTo>
                  <a:lnTo>
                    <a:pt x="5272" y="1282"/>
                  </a:lnTo>
                  <a:lnTo>
                    <a:pt x="5273" y="1282"/>
                  </a:lnTo>
                  <a:lnTo>
                    <a:pt x="5273" y="1282"/>
                  </a:lnTo>
                  <a:lnTo>
                    <a:pt x="5273" y="1282"/>
                  </a:lnTo>
                  <a:lnTo>
                    <a:pt x="5273" y="1282"/>
                  </a:lnTo>
                  <a:lnTo>
                    <a:pt x="5274" y="1282"/>
                  </a:lnTo>
                  <a:lnTo>
                    <a:pt x="5274" y="1282"/>
                  </a:lnTo>
                  <a:lnTo>
                    <a:pt x="5275" y="1282"/>
                  </a:lnTo>
                  <a:lnTo>
                    <a:pt x="5275" y="1282"/>
                  </a:lnTo>
                  <a:lnTo>
                    <a:pt x="5275" y="1282"/>
                  </a:lnTo>
                  <a:lnTo>
                    <a:pt x="5276" y="1282"/>
                  </a:lnTo>
                  <a:lnTo>
                    <a:pt x="5276" y="1282"/>
                  </a:lnTo>
                  <a:lnTo>
                    <a:pt x="5276" y="1282"/>
                  </a:lnTo>
                  <a:lnTo>
                    <a:pt x="5276" y="1282"/>
                  </a:lnTo>
                  <a:lnTo>
                    <a:pt x="5277" y="1282"/>
                  </a:lnTo>
                  <a:lnTo>
                    <a:pt x="5277" y="1282"/>
                  </a:lnTo>
                  <a:lnTo>
                    <a:pt x="5277" y="1282"/>
                  </a:lnTo>
                  <a:lnTo>
                    <a:pt x="5278" y="1282"/>
                  </a:lnTo>
                  <a:lnTo>
                    <a:pt x="5278" y="1282"/>
                  </a:lnTo>
                  <a:lnTo>
                    <a:pt x="5278" y="1282"/>
                  </a:lnTo>
                  <a:lnTo>
                    <a:pt x="5279" y="1282"/>
                  </a:lnTo>
                  <a:lnTo>
                    <a:pt x="5279" y="1282"/>
                  </a:lnTo>
                  <a:lnTo>
                    <a:pt x="5279" y="1282"/>
                  </a:lnTo>
                  <a:lnTo>
                    <a:pt x="5280" y="1282"/>
                  </a:lnTo>
                  <a:lnTo>
                    <a:pt x="5280" y="1282"/>
                  </a:lnTo>
                  <a:lnTo>
                    <a:pt x="5280" y="1282"/>
                  </a:lnTo>
                  <a:lnTo>
                    <a:pt x="5281" y="1282"/>
                  </a:lnTo>
                  <a:lnTo>
                    <a:pt x="5281" y="1282"/>
                  </a:lnTo>
                  <a:lnTo>
                    <a:pt x="5281" y="1282"/>
                  </a:lnTo>
                  <a:lnTo>
                    <a:pt x="5281" y="1282"/>
                  </a:lnTo>
                  <a:lnTo>
                    <a:pt x="5282" y="1282"/>
                  </a:lnTo>
                  <a:lnTo>
                    <a:pt x="5282" y="1282"/>
                  </a:lnTo>
                  <a:lnTo>
                    <a:pt x="5282" y="1282"/>
                  </a:lnTo>
                  <a:lnTo>
                    <a:pt x="5283" y="1282"/>
                  </a:lnTo>
                  <a:lnTo>
                    <a:pt x="5283" y="1282"/>
                  </a:lnTo>
                  <a:lnTo>
                    <a:pt x="5283" y="1282"/>
                  </a:lnTo>
                  <a:lnTo>
                    <a:pt x="5284" y="1282"/>
                  </a:lnTo>
                  <a:lnTo>
                    <a:pt x="5284" y="1282"/>
                  </a:lnTo>
                  <a:lnTo>
                    <a:pt x="5284" y="1282"/>
                  </a:lnTo>
                  <a:lnTo>
                    <a:pt x="5285" y="1282"/>
                  </a:lnTo>
                  <a:lnTo>
                    <a:pt x="5285" y="1282"/>
                  </a:lnTo>
                  <a:lnTo>
                    <a:pt x="5285" y="1282"/>
                  </a:lnTo>
                  <a:lnTo>
                    <a:pt x="5286" y="1282"/>
                  </a:lnTo>
                  <a:lnTo>
                    <a:pt x="5286" y="1282"/>
                  </a:lnTo>
                  <a:lnTo>
                    <a:pt x="5286" y="1282"/>
                  </a:lnTo>
                  <a:lnTo>
                    <a:pt x="5286" y="1282"/>
                  </a:lnTo>
                  <a:lnTo>
                    <a:pt x="5287" y="1282"/>
                  </a:lnTo>
                  <a:lnTo>
                    <a:pt x="5287" y="1282"/>
                  </a:lnTo>
                  <a:lnTo>
                    <a:pt x="5287" y="1282"/>
                  </a:lnTo>
                  <a:lnTo>
                    <a:pt x="5288" y="1282"/>
                  </a:lnTo>
                  <a:lnTo>
                    <a:pt x="5288" y="1282"/>
                  </a:lnTo>
                  <a:lnTo>
                    <a:pt x="5288" y="1282"/>
                  </a:lnTo>
                  <a:lnTo>
                    <a:pt x="5289" y="1282"/>
                  </a:lnTo>
                  <a:lnTo>
                    <a:pt x="5289" y="1282"/>
                  </a:lnTo>
                  <a:lnTo>
                    <a:pt x="5289" y="1282"/>
                  </a:lnTo>
                  <a:lnTo>
                    <a:pt x="5290" y="1282"/>
                  </a:lnTo>
                  <a:lnTo>
                    <a:pt x="5290" y="1282"/>
                  </a:lnTo>
                  <a:lnTo>
                    <a:pt x="5290" y="1282"/>
                  </a:lnTo>
                  <a:lnTo>
                    <a:pt x="5290" y="1282"/>
                  </a:lnTo>
                  <a:lnTo>
                    <a:pt x="5291" y="1282"/>
                  </a:lnTo>
                  <a:lnTo>
                    <a:pt x="5291" y="1282"/>
                  </a:lnTo>
                  <a:lnTo>
                    <a:pt x="5291" y="1282"/>
                  </a:lnTo>
                  <a:lnTo>
                    <a:pt x="5292" y="1282"/>
                  </a:lnTo>
                  <a:lnTo>
                    <a:pt x="5292" y="1282"/>
                  </a:lnTo>
                  <a:lnTo>
                    <a:pt x="5292" y="1282"/>
                  </a:lnTo>
                  <a:lnTo>
                    <a:pt x="5293" y="1282"/>
                  </a:lnTo>
                  <a:lnTo>
                    <a:pt x="5293" y="1282"/>
                  </a:lnTo>
                  <a:lnTo>
                    <a:pt x="5293" y="1282"/>
                  </a:lnTo>
                  <a:lnTo>
                    <a:pt x="5294" y="1282"/>
                  </a:lnTo>
                  <a:lnTo>
                    <a:pt x="5294" y="1282"/>
                  </a:lnTo>
                  <a:lnTo>
                    <a:pt x="5294" y="1282"/>
                  </a:lnTo>
                  <a:lnTo>
                    <a:pt x="5295" y="1282"/>
                  </a:lnTo>
                  <a:lnTo>
                    <a:pt x="5295" y="1282"/>
                  </a:lnTo>
                  <a:lnTo>
                    <a:pt x="5295" y="1282"/>
                  </a:lnTo>
                  <a:lnTo>
                    <a:pt x="5295" y="1282"/>
                  </a:lnTo>
                  <a:lnTo>
                    <a:pt x="5296" y="1282"/>
                  </a:lnTo>
                  <a:lnTo>
                    <a:pt x="5296" y="1282"/>
                  </a:lnTo>
                  <a:lnTo>
                    <a:pt x="5296" y="1282"/>
                  </a:lnTo>
                  <a:lnTo>
                    <a:pt x="5297" y="1282"/>
                  </a:lnTo>
                  <a:lnTo>
                    <a:pt x="5297" y="1282"/>
                  </a:lnTo>
                  <a:lnTo>
                    <a:pt x="5297" y="1282"/>
                  </a:lnTo>
                  <a:lnTo>
                    <a:pt x="5298" y="1282"/>
                  </a:lnTo>
                  <a:lnTo>
                    <a:pt x="5298" y="1282"/>
                  </a:lnTo>
                  <a:lnTo>
                    <a:pt x="5298" y="1282"/>
                  </a:lnTo>
                  <a:lnTo>
                    <a:pt x="5299" y="1282"/>
                  </a:lnTo>
                  <a:lnTo>
                    <a:pt x="5299" y="1282"/>
                  </a:lnTo>
                  <a:lnTo>
                    <a:pt x="5299" y="1282"/>
                  </a:lnTo>
                  <a:lnTo>
                    <a:pt x="5300" y="1282"/>
                  </a:lnTo>
                  <a:lnTo>
                    <a:pt x="5300" y="1282"/>
                  </a:lnTo>
                  <a:lnTo>
                    <a:pt x="5300" y="1282"/>
                  </a:lnTo>
                  <a:lnTo>
                    <a:pt x="5300" y="1282"/>
                  </a:lnTo>
                  <a:lnTo>
                    <a:pt x="5301" y="1282"/>
                  </a:lnTo>
                  <a:lnTo>
                    <a:pt x="5301" y="1282"/>
                  </a:lnTo>
                  <a:lnTo>
                    <a:pt x="5301" y="1282"/>
                  </a:lnTo>
                  <a:lnTo>
                    <a:pt x="5302" y="1282"/>
                  </a:lnTo>
                  <a:lnTo>
                    <a:pt x="5302" y="1282"/>
                  </a:lnTo>
                  <a:lnTo>
                    <a:pt x="5302" y="1282"/>
                  </a:lnTo>
                  <a:lnTo>
                    <a:pt x="5303" y="1282"/>
                  </a:lnTo>
                  <a:lnTo>
                    <a:pt x="5303" y="1282"/>
                  </a:lnTo>
                  <a:lnTo>
                    <a:pt x="5303" y="1282"/>
                  </a:lnTo>
                  <a:lnTo>
                    <a:pt x="5304" y="1282"/>
                  </a:lnTo>
                  <a:lnTo>
                    <a:pt x="5304" y="1282"/>
                  </a:lnTo>
                  <a:lnTo>
                    <a:pt x="5304" y="1282"/>
                  </a:lnTo>
                  <a:lnTo>
                    <a:pt x="5304" y="1282"/>
                  </a:lnTo>
                  <a:lnTo>
                    <a:pt x="5305" y="1282"/>
                  </a:lnTo>
                  <a:lnTo>
                    <a:pt x="5305" y="1282"/>
                  </a:lnTo>
                  <a:lnTo>
                    <a:pt x="5305" y="1282"/>
                  </a:lnTo>
                  <a:lnTo>
                    <a:pt x="5306" y="1282"/>
                  </a:lnTo>
                  <a:lnTo>
                    <a:pt x="5306" y="1282"/>
                  </a:lnTo>
                  <a:lnTo>
                    <a:pt x="5306" y="1282"/>
                  </a:lnTo>
                  <a:lnTo>
                    <a:pt x="5307" y="1282"/>
                  </a:lnTo>
                  <a:lnTo>
                    <a:pt x="5307" y="1282"/>
                  </a:lnTo>
                  <a:lnTo>
                    <a:pt x="5307" y="1282"/>
                  </a:lnTo>
                  <a:lnTo>
                    <a:pt x="5308" y="1282"/>
                  </a:lnTo>
                  <a:lnTo>
                    <a:pt x="5308" y="1282"/>
                  </a:lnTo>
                  <a:lnTo>
                    <a:pt x="5308" y="1282"/>
                  </a:lnTo>
                  <a:lnTo>
                    <a:pt x="5309" y="1282"/>
                  </a:lnTo>
                  <a:lnTo>
                    <a:pt x="5309" y="1282"/>
                  </a:lnTo>
                  <a:lnTo>
                    <a:pt x="5309" y="1282"/>
                  </a:lnTo>
                  <a:lnTo>
                    <a:pt x="5309" y="1282"/>
                  </a:lnTo>
                  <a:lnTo>
                    <a:pt x="5310" y="1282"/>
                  </a:lnTo>
                  <a:lnTo>
                    <a:pt x="5310" y="1282"/>
                  </a:lnTo>
                  <a:lnTo>
                    <a:pt x="5310" y="1282"/>
                  </a:lnTo>
                  <a:lnTo>
                    <a:pt x="5311" y="1282"/>
                  </a:lnTo>
                  <a:lnTo>
                    <a:pt x="5311" y="1282"/>
                  </a:lnTo>
                  <a:lnTo>
                    <a:pt x="5311" y="1282"/>
                  </a:lnTo>
                  <a:lnTo>
                    <a:pt x="5312" y="1282"/>
                  </a:lnTo>
                  <a:lnTo>
                    <a:pt x="5312" y="1282"/>
                  </a:lnTo>
                  <a:lnTo>
                    <a:pt x="5312" y="1282"/>
                  </a:lnTo>
                  <a:lnTo>
                    <a:pt x="5313" y="1282"/>
                  </a:lnTo>
                  <a:lnTo>
                    <a:pt x="5313" y="1282"/>
                  </a:lnTo>
                  <a:lnTo>
                    <a:pt x="5313" y="1282"/>
                  </a:lnTo>
                  <a:lnTo>
                    <a:pt x="5314" y="1282"/>
                  </a:lnTo>
                  <a:lnTo>
                    <a:pt x="5314" y="1282"/>
                  </a:lnTo>
                  <a:lnTo>
                    <a:pt x="5314" y="1282"/>
                  </a:lnTo>
                  <a:lnTo>
                    <a:pt x="5314" y="1282"/>
                  </a:lnTo>
                  <a:lnTo>
                    <a:pt x="5315" y="1282"/>
                  </a:lnTo>
                  <a:lnTo>
                    <a:pt x="5315" y="1282"/>
                  </a:lnTo>
                  <a:lnTo>
                    <a:pt x="5315" y="1282"/>
                  </a:lnTo>
                  <a:lnTo>
                    <a:pt x="5316" y="1282"/>
                  </a:lnTo>
                  <a:lnTo>
                    <a:pt x="5316" y="1282"/>
                  </a:lnTo>
                  <a:lnTo>
                    <a:pt x="5316" y="1282"/>
                  </a:lnTo>
                  <a:lnTo>
                    <a:pt x="5317" y="1282"/>
                  </a:lnTo>
                  <a:lnTo>
                    <a:pt x="5317" y="1282"/>
                  </a:lnTo>
                  <a:lnTo>
                    <a:pt x="5317" y="1282"/>
                  </a:lnTo>
                  <a:lnTo>
                    <a:pt x="5318" y="1282"/>
                  </a:lnTo>
                  <a:lnTo>
                    <a:pt x="5318" y="1282"/>
                  </a:lnTo>
                  <a:lnTo>
                    <a:pt x="5318" y="1282"/>
                  </a:lnTo>
                  <a:lnTo>
                    <a:pt x="5318" y="1282"/>
                  </a:lnTo>
                  <a:lnTo>
                    <a:pt x="5319" y="1282"/>
                  </a:lnTo>
                  <a:lnTo>
                    <a:pt x="5319" y="1282"/>
                  </a:lnTo>
                  <a:lnTo>
                    <a:pt x="5319" y="1282"/>
                  </a:lnTo>
                  <a:lnTo>
                    <a:pt x="5320" y="1282"/>
                  </a:lnTo>
                  <a:lnTo>
                    <a:pt x="5320" y="1282"/>
                  </a:lnTo>
                  <a:lnTo>
                    <a:pt x="5320" y="1282"/>
                  </a:lnTo>
                  <a:lnTo>
                    <a:pt x="5321" y="1282"/>
                  </a:lnTo>
                  <a:lnTo>
                    <a:pt x="5321" y="1282"/>
                  </a:lnTo>
                  <a:lnTo>
                    <a:pt x="5321" y="1282"/>
                  </a:lnTo>
                  <a:lnTo>
                    <a:pt x="5322" y="1282"/>
                  </a:lnTo>
                  <a:lnTo>
                    <a:pt x="5322" y="1282"/>
                  </a:lnTo>
                  <a:lnTo>
                    <a:pt x="5322" y="1282"/>
                  </a:lnTo>
                  <a:lnTo>
                    <a:pt x="5323" y="1282"/>
                  </a:lnTo>
                  <a:lnTo>
                    <a:pt x="5323" y="1282"/>
                  </a:lnTo>
                  <a:lnTo>
                    <a:pt x="5323" y="1282"/>
                  </a:lnTo>
                  <a:lnTo>
                    <a:pt x="5323" y="1282"/>
                  </a:lnTo>
                  <a:lnTo>
                    <a:pt x="5324" y="1282"/>
                  </a:lnTo>
                  <a:lnTo>
                    <a:pt x="5324" y="1282"/>
                  </a:lnTo>
                  <a:lnTo>
                    <a:pt x="5324" y="1282"/>
                  </a:lnTo>
                  <a:lnTo>
                    <a:pt x="5324" y="1282"/>
                  </a:lnTo>
                  <a:lnTo>
                    <a:pt x="5325" y="1282"/>
                  </a:lnTo>
                  <a:lnTo>
                    <a:pt x="5325" y="1282"/>
                  </a:lnTo>
                  <a:lnTo>
                    <a:pt x="5326" y="1282"/>
                  </a:lnTo>
                  <a:lnTo>
                    <a:pt x="5326" y="1282"/>
                  </a:lnTo>
                  <a:lnTo>
                    <a:pt x="5326" y="1282"/>
                  </a:lnTo>
                  <a:lnTo>
                    <a:pt x="5327" y="1282"/>
                  </a:lnTo>
                  <a:lnTo>
                    <a:pt x="5327" y="1282"/>
                  </a:lnTo>
                  <a:lnTo>
                    <a:pt x="5327" y="1282"/>
                  </a:lnTo>
                  <a:lnTo>
                    <a:pt x="5328" y="1282"/>
                  </a:lnTo>
                  <a:lnTo>
                    <a:pt x="5328" y="1282"/>
                  </a:lnTo>
                  <a:lnTo>
                    <a:pt x="5328" y="1282"/>
                  </a:lnTo>
                  <a:lnTo>
                    <a:pt x="5328" y="1282"/>
                  </a:lnTo>
                  <a:lnTo>
                    <a:pt x="5329" y="1282"/>
                  </a:lnTo>
                  <a:lnTo>
                    <a:pt x="5329" y="1282"/>
                  </a:lnTo>
                  <a:lnTo>
                    <a:pt x="5329" y="1282"/>
                  </a:lnTo>
                  <a:lnTo>
                    <a:pt x="5330" y="1282"/>
                  </a:lnTo>
                  <a:lnTo>
                    <a:pt x="5330" y="1282"/>
                  </a:lnTo>
                  <a:lnTo>
                    <a:pt x="5330" y="1282"/>
                  </a:lnTo>
                  <a:lnTo>
                    <a:pt x="5331" y="1282"/>
                  </a:lnTo>
                  <a:lnTo>
                    <a:pt x="5331" y="1282"/>
                  </a:lnTo>
                  <a:lnTo>
                    <a:pt x="5331" y="1282"/>
                  </a:lnTo>
                  <a:lnTo>
                    <a:pt x="5332" y="1282"/>
                  </a:lnTo>
                  <a:lnTo>
                    <a:pt x="5332" y="1282"/>
                  </a:lnTo>
                  <a:lnTo>
                    <a:pt x="5332" y="1282"/>
                  </a:lnTo>
                  <a:lnTo>
                    <a:pt x="5332" y="1282"/>
                  </a:lnTo>
                  <a:lnTo>
                    <a:pt x="5333" y="1282"/>
                  </a:lnTo>
                  <a:lnTo>
                    <a:pt x="5333" y="1282"/>
                  </a:lnTo>
                  <a:lnTo>
                    <a:pt x="5333" y="1282"/>
                  </a:lnTo>
                  <a:lnTo>
                    <a:pt x="5334" y="1282"/>
                  </a:lnTo>
                  <a:lnTo>
                    <a:pt x="5334" y="1282"/>
                  </a:lnTo>
                  <a:lnTo>
                    <a:pt x="5334" y="1282"/>
                  </a:lnTo>
                  <a:lnTo>
                    <a:pt x="5335" y="1282"/>
                  </a:lnTo>
                  <a:lnTo>
                    <a:pt x="5335" y="1282"/>
                  </a:lnTo>
                  <a:lnTo>
                    <a:pt x="5335" y="1282"/>
                  </a:lnTo>
                  <a:lnTo>
                    <a:pt x="5336" y="1282"/>
                  </a:lnTo>
                  <a:lnTo>
                    <a:pt x="5336" y="1282"/>
                  </a:lnTo>
                  <a:lnTo>
                    <a:pt x="5336" y="1282"/>
                  </a:lnTo>
                  <a:lnTo>
                    <a:pt x="5337" y="1282"/>
                  </a:lnTo>
                  <a:lnTo>
                    <a:pt x="5337" y="1282"/>
                  </a:lnTo>
                  <a:lnTo>
                    <a:pt x="5337" y="1282"/>
                  </a:lnTo>
                  <a:lnTo>
                    <a:pt x="5337" y="1282"/>
                  </a:lnTo>
                  <a:lnTo>
                    <a:pt x="5338" y="1282"/>
                  </a:lnTo>
                  <a:lnTo>
                    <a:pt x="5338" y="1282"/>
                  </a:lnTo>
                  <a:lnTo>
                    <a:pt x="5338" y="1282"/>
                  </a:lnTo>
                  <a:lnTo>
                    <a:pt x="5339" y="1282"/>
                  </a:lnTo>
                  <a:lnTo>
                    <a:pt x="5339" y="1282"/>
                  </a:lnTo>
                  <a:lnTo>
                    <a:pt x="5339" y="1282"/>
                  </a:lnTo>
                  <a:lnTo>
                    <a:pt x="5340" y="1282"/>
                  </a:lnTo>
                  <a:lnTo>
                    <a:pt x="5340" y="1282"/>
                  </a:lnTo>
                  <a:lnTo>
                    <a:pt x="5340" y="1282"/>
                  </a:lnTo>
                  <a:lnTo>
                    <a:pt x="5341" y="1282"/>
                  </a:lnTo>
                  <a:lnTo>
                    <a:pt x="5341" y="1282"/>
                  </a:lnTo>
                  <a:lnTo>
                    <a:pt x="5341" y="1282"/>
                  </a:lnTo>
                  <a:lnTo>
                    <a:pt x="5342" y="1282"/>
                  </a:lnTo>
                  <a:lnTo>
                    <a:pt x="5342" y="1282"/>
                  </a:lnTo>
                  <a:lnTo>
                    <a:pt x="5342" y="1282"/>
                  </a:lnTo>
                  <a:lnTo>
                    <a:pt x="5342" y="1282"/>
                  </a:lnTo>
                  <a:lnTo>
                    <a:pt x="5343" y="1282"/>
                  </a:lnTo>
                  <a:lnTo>
                    <a:pt x="5343" y="1282"/>
                  </a:lnTo>
                  <a:lnTo>
                    <a:pt x="5343" y="1282"/>
                  </a:lnTo>
                  <a:lnTo>
                    <a:pt x="5344" y="1282"/>
                  </a:lnTo>
                  <a:lnTo>
                    <a:pt x="5344" y="1282"/>
                  </a:lnTo>
                  <a:lnTo>
                    <a:pt x="5344" y="1282"/>
                  </a:lnTo>
                  <a:lnTo>
                    <a:pt x="5345" y="1282"/>
                  </a:lnTo>
                  <a:lnTo>
                    <a:pt x="5345" y="1282"/>
                  </a:lnTo>
                  <a:lnTo>
                    <a:pt x="5345" y="1282"/>
                  </a:lnTo>
                  <a:lnTo>
                    <a:pt x="5346" y="1282"/>
                  </a:lnTo>
                  <a:lnTo>
                    <a:pt x="5346" y="1282"/>
                  </a:lnTo>
                  <a:lnTo>
                    <a:pt x="5346" y="1282"/>
                  </a:lnTo>
                  <a:lnTo>
                    <a:pt x="5346" y="1282"/>
                  </a:lnTo>
                  <a:lnTo>
                    <a:pt x="5347" y="1282"/>
                  </a:lnTo>
                  <a:lnTo>
                    <a:pt x="5347" y="1282"/>
                  </a:lnTo>
                  <a:lnTo>
                    <a:pt x="5347" y="1282"/>
                  </a:lnTo>
                  <a:lnTo>
                    <a:pt x="5348" y="1282"/>
                  </a:lnTo>
                  <a:lnTo>
                    <a:pt x="5348" y="1282"/>
                  </a:lnTo>
                  <a:lnTo>
                    <a:pt x="5348" y="1282"/>
                  </a:lnTo>
                  <a:lnTo>
                    <a:pt x="5349" y="1282"/>
                  </a:lnTo>
                  <a:lnTo>
                    <a:pt x="5349" y="1282"/>
                  </a:lnTo>
                  <a:lnTo>
                    <a:pt x="5349" y="1282"/>
                  </a:lnTo>
                  <a:lnTo>
                    <a:pt x="5350" y="1282"/>
                  </a:lnTo>
                  <a:lnTo>
                    <a:pt x="5350" y="1282"/>
                  </a:lnTo>
                  <a:lnTo>
                    <a:pt x="5350" y="1282"/>
                  </a:lnTo>
                  <a:lnTo>
                    <a:pt x="5351" y="1282"/>
                  </a:lnTo>
                  <a:lnTo>
                    <a:pt x="5351" y="1282"/>
                  </a:lnTo>
                  <a:lnTo>
                    <a:pt x="5351" y="1282"/>
                  </a:lnTo>
                  <a:lnTo>
                    <a:pt x="5351" y="1282"/>
                  </a:lnTo>
                  <a:lnTo>
                    <a:pt x="5352" y="1282"/>
                  </a:lnTo>
                  <a:lnTo>
                    <a:pt x="5352" y="1282"/>
                  </a:lnTo>
                  <a:lnTo>
                    <a:pt x="5352" y="1282"/>
                  </a:lnTo>
                  <a:lnTo>
                    <a:pt x="5353" y="1282"/>
                  </a:lnTo>
                  <a:lnTo>
                    <a:pt x="5353" y="1282"/>
                  </a:lnTo>
                  <a:lnTo>
                    <a:pt x="5353" y="1282"/>
                  </a:lnTo>
                  <a:lnTo>
                    <a:pt x="5354" y="1282"/>
                  </a:lnTo>
                  <a:lnTo>
                    <a:pt x="5354" y="1282"/>
                  </a:lnTo>
                  <a:lnTo>
                    <a:pt x="5354" y="1282"/>
                  </a:lnTo>
                  <a:lnTo>
                    <a:pt x="5355" y="1282"/>
                  </a:lnTo>
                  <a:lnTo>
                    <a:pt x="5355" y="1282"/>
                  </a:lnTo>
                  <a:lnTo>
                    <a:pt x="5355" y="1282"/>
                  </a:lnTo>
                  <a:lnTo>
                    <a:pt x="5356" y="1282"/>
                  </a:lnTo>
                  <a:lnTo>
                    <a:pt x="5356" y="1282"/>
                  </a:lnTo>
                  <a:lnTo>
                    <a:pt x="5356" y="1282"/>
                  </a:lnTo>
                  <a:lnTo>
                    <a:pt x="5356" y="1282"/>
                  </a:lnTo>
                  <a:lnTo>
                    <a:pt x="5357" y="1282"/>
                  </a:lnTo>
                  <a:lnTo>
                    <a:pt x="5357" y="1282"/>
                  </a:lnTo>
                  <a:lnTo>
                    <a:pt x="5357" y="1282"/>
                  </a:lnTo>
                  <a:lnTo>
                    <a:pt x="5358" y="1282"/>
                  </a:lnTo>
                  <a:lnTo>
                    <a:pt x="5358" y="1282"/>
                  </a:lnTo>
                  <a:lnTo>
                    <a:pt x="5358" y="1282"/>
                  </a:lnTo>
                  <a:lnTo>
                    <a:pt x="5359" y="1282"/>
                  </a:lnTo>
                  <a:lnTo>
                    <a:pt x="5359" y="1282"/>
                  </a:lnTo>
                  <a:lnTo>
                    <a:pt x="5359" y="1282"/>
                  </a:lnTo>
                  <a:lnTo>
                    <a:pt x="5360" y="1282"/>
                  </a:lnTo>
                  <a:lnTo>
                    <a:pt x="5360" y="1282"/>
                  </a:lnTo>
                  <a:lnTo>
                    <a:pt x="5360" y="1282"/>
                  </a:lnTo>
                  <a:lnTo>
                    <a:pt x="5360" y="1282"/>
                  </a:lnTo>
                  <a:lnTo>
                    <a:pt x="5361" y="1282"/>
                  </a:lnTo>
                  <a:lnTo>
                    <a:pt x="5361" y="1282"/>
                  </a:lnTo>
                  <a:lnTo>
                    <a:pt x="5361" y="1282"/>
                  </a:lnTo>
                  <a:lnTo>
                    <a:pt x="5362" y="1282"/>
                  </a:lnTo>
                  <a:lnTo>
                    <a:pt x="5362" y="1282"/>
                  </a:lnTo>
                  <a:lnTo>
                    <a:pt x="5362" y="1282"/>
                  </a:lnTo>
                  <a:lnTo>
                    <a:pt x="5363" y="1282"/>
                  </a:lnTo>
                  <a:lnTo>
                    <a:pt x="5363" y="1282"/>
                  </a:lnTo>
                  <a:lnTo>
                    <a:pt x="5363" y="1282"/>
                  </a:lnTo>
                  <a:lnTo>
                    <a:pt x="5364" y="1282"/>
                  </a:lnTo>
                  <a:lnTo>
                    <a:pt x="5364" y="1282"/>
                  </a:lnTo>
                  <a:lnTo>
                    <a:pt x="5364" y="1282"/>
                  </a:lnTo>
                  <a:lnTo>
                    <a:pt x="5365" y="1282"/>
                  </a:lnTo>
                  <a:lnTo>
                    <a:pt x="5365" y="1282"/>
                  </a:lnTo>
                  <a:lnTo>
                    <a:pt x="5365" y="1282"/>
                  </a:lnTo>
                  <a:lnTo>
                    <a:pt x="5365" y="1282"/>
                  </a:lnTo>
                  <a:lnTo>
                    <a:pt x="5366" y="1282"/>
                  </a:lnTo>
                  <a:lnTo>
                    <a:pt x="5366" y="1282"/>
                  </a:lnTo>
                  <a:lnTo>
                    <a:pt x="5366" y="1282"/>
                  </a:lnTo>
                  <a:lnTo>
                    <a:pt x="5367" y="1282"/>
                  </a:lnTo>
                  <a:lnTo>
                    <a:pt x="5367" y="1282"/>
                  </a:lnTo>
                  <a:lnTo>
                    <a:pt x="5367" y="1282"/>
                  </a:lnTo>
                  <a:lnTo>
                    <a:pt x="5368" y="1282"/>
                  </a:lnTo>
                  <a:lnTo>
                    <a:pt x="5368" y="1282"/>
                  </a:lnTo>
                  <a:lnTo>
                    <a:pt x="5368" y="1282"/>
                  </a:lnTo>
                  <a:lnTo>
                    <a:pt x="5369" y="1282"/>
                  </a:lnTo>
                  <a:lnTo>
                    <a:pt x="5369" y="1282"/>
                  </a:lnTo>
                  <a:lnTo>
                    <a:pt x="5369" y="1282"/>
                  </a:lnTo>
                  <a:lnTo>
                    <a:pt x="5369" y="1282"/>
                  </a:lnTo>
                  <a:lnTo>
                    <a:pt x="5370" y="1282"/>
                  </a:lnTo>
                  <a:lnTo>
                    <a:pt x="5370" y="1282"/>
                  </a:lnTo>
                  <a:lnTo>
                    <a:pt x="5370" y="1282"/>
                  </a:lnTo>
                  <a:lnTo>
                    <a:pt x="5371" y="1282"/>
                  </a:lnTo>
                  <a:lnTo>
                    <a:pt x="5371" y="1282"/>
                  </a:lnTo>
                  <a:lnTo>
                    <a:pt x="5371" y="1282"/>
                  </a:lnTo>
                  <a:lnTo>
                    <a:pt x="5372" y="1282"/>
                  </a:lnTo>
                  <a:lnTo>
                    <a:pt x="5372" y="1282"/>
                  </a:lnTo>
                  <a:lnTo>
                    <a:pt x="5372" y="1282"/>
                  </a:lnTo>
                  <a:lnTo>
                    <a:pt x="5373" y="1282"/>
                  </a:lnTo>
                  <a:lnTo>
                    <a:pt x="5373" y="1282"/>
                  </a:lnTo>
                  <a:lnTo>
                    <a:pt x="5373" y="1282"/>
                  </a:lnTo>
                  <a:lnTo>
                    <a:pt x="5374" y="1282"/>
                  </a:lnTo>
                  <a:lnTo>
                    <a:pt x="5374" y="1282"/>
                  </a:lnTo>
                  <a:lnTo>
                    <a:pt x="5374" y="1282"/>
                  </a:lnTo>
                  <a:lnTo>
                    <a:pt x="5374" y="1282"/>
                  </a:lnTo>
                  <a:lnTo>
                    <a:pt x="5375" y="1282"/>
                  </a:lnTo>
                  <a:lnTo>
                    <a:pt x="5375" y="1282"/>
                  </a:lnTo>
                  <a:lnTo>
                    <a:pt x="5375" y="1282"/>
                  </a:lnTo>
                  <a:lnTo>
                    <a:pt x="5375" y="1282"/>
                  </a:lnTo>
                  <a:lnTo>
                    <a:pt x="5376" y="1282"/>
                  </a:lnTo>
                  <a:lnTo>
                    <a:pt x="5376" y="1282"/>
                  </a:lnTo>
                  <a:lnTo>
                    <a:pt x="5377" y="1282"/>
                  </a:lnTo>
                  <a:lnTo>
                    <a:pt x="5377" y="1282"/>
                  </a:lnTo>
                  <a:lnTo>
                    <a:pt x="5377" y="1282"/>
                  </a:lnTo>
                  <a:lnTo>
                    <a:pt x="5378" y="1282"/>
                  </a:lnTo>
                  <a:lnTo>
                    <a:pt x="5378" y="1282"/>
                  </a:lnTo>
                  <a:lnTo>
                    <a:pt x="5378" y="1282"/>
                  </a:lnTo>
                  <a:lnTo>
                    <a:pt x="5379" y="1282"/>
                  </a:lnTo>
                  <a:lnTo>
                    <a:pt x="5379" y="1282"/>
                  </a:lnTo>
                  <a:lnTo>
                    <a:pt x="5379" y="1282"/>
                  </a:lnTo>
                  <a:lnTo>
                    <a:pt x="5379" y="1282"/>
                  </a:lnTo>
                  <a:lnTo>
                    <a:pt x="5380" y="1282"/>
                  </a:lnTo>
                  <a:lnTo>
                    <a:pt x="5380" y="1282"/>
                  </a:lnTo>
                  <a:lnTo>
                    <a:pt x="5380" y="1282"/>
                  </a:lnTo>
                  <a:lnTo>
                    <a:pt x="5381" y="1282"/>
                  </a:lnTo>
                  <a:lnTo>
                    <a:pt x="5381" y="1282"/>
                  </a:lnTo>
                  <a:lnTo>
                    <a:pt x="5381" y="1282"/>
                  </a:lnTo>
                  <a:lnTo>
                    <a:pt x="5382" y="1282"/>
                  </a:lnTo>
                  <a:lnTo>
                    <a:pt x="5382" y="1282"/>
                  </a:lnTo>
                  <a:lnTo>
                    <a:pt x="5382" y="1282"/>
                  </a:lnTo>
                  <a:lnTo>
                    <a:pt x="5383" y="1282"/>
                  </a:lnTo>
                  <a:lnTo>
                    <a:pt x="5383" y="1282"/>
                  </a:lnTo>
                  <a:lnTo>
                    <a:pt x="5383" y="1282"/>
                  </a:lnTo>
                  <a:lnTo>
                    <a:pt x="5383" y="1282"/>
                  </a:lnTo>
                  <a:lnTo>
                    <a:pt x="5384" y="1282"/>
                  </a:lnTo>
                  <a:lnTo>
                    <a:pt x="5384" y="1282"/>
                  </a:lnTo>
                  <a:lnTo>
                    <a:pt x="5384" y="1282"/>
                  </a:lnTo>
                  <a:lnTo>
                    <a:pt x="5385" y="1282"/>
                  </a:lnTo>
                  <a:lnTo>
                    <a:pt x="5385" y="1282"/>
                  </a:lnTo>
                  <a:lnTo>
                    <a:pt x="5385" y="1282"/>
                  </a:lnTo>
                  <a:lnTo>
                    <a:pt x="5386" y="1282"/>
                  </a:lnTo>
                  <a:lnTo>
                    <a:pt x="5386" y="1282"/>
                  </a:lnTo>
                  <a:lnTo>
                    <a:pt x="5386" y="1282"/>
                  </a:lnTo>
                  <a:lnTo>
                    <a:pt x="5387" y="1282"/>
                  </a:lnTo>
                  <a:lnTo>
                    <a:pt x="5387" y="1282"/>
                  </a:lnTo>
                  <a:lnTo>
                    <a:pt x="5387" y="1282"/>
                  </a:lnTo>
                  <a:lnTo>
                    <a:pt x="5388" y="1282"/>
                  </a:lnTo>
                  <a:lnTo>
                    <a:pt x="5388" y="1282"/>
                  </a:lnTo>
                  <a:lnTo>
                    <a:pt x="5388" y="1282"/>
                  </a:lnTo>
                  <a:lnTo>
                    <a:pt x="5388" y="1282"/>
                  </a:lnTo>
                  <a:lnTo>
                    <a:pt x="5389" y="1282"/>
                  </a:lnTo>
                  <a:lnTo>
                    <a:pt x="5389" y="1282"/>
                  </a:lnTo>
                  <a:lnTo>
                    <a:pt x="5389" y="1282"/>
                  </a:lnTo>
                  <a:lnTo>
                    <a:pt x="5390" y="1282"/>
                  </a:lnTo>
                  <a:lnTo>
                    <a:pt x="5390" y="1282"/>
                  </a:lnTo>
                  <a:lnTo>
                    <a:pt x="5390" y="1282"/>
                  </a:lnTo>
                  <a:lnTo>
                    <a:pt x="5391" y="1282"/>
                  </a:lnTo>
                  <a:lnTo>
                    <a:pt x="5391" y="1282"/>
                  </a:lnTo>
                  <a:lnTo>
                    <a:pt x="5391" y="1282"/>
                  </a:lnTo>
                  <a:lnTo>
                    <a:pt x="5392" y="1282"/>
                  </a:lnTo>
                  <a:lnTo>
                    <a:pt x="5392" y="1282"/>
                  </a:lnTo>
                  <a:lnTo>
                    <a:pt x="5392" y="1282"/>
                  </a:lnTo>
                  <a:lnTo>
                    <a:pt x="5393" y="1282"/>
                  </a:lnTo>
                  <a:lnTo>
                    <a:pt x="5393" y="1282"/>
                  </a:lnTo>
                  <a:lnTo>
                    <a:pt x="5393" y="1282"/>
                  </a:lnTo>
                  <a:lnTo>
                    <a:pt x="5393" y="1282"/>
                  </a:lnTo>
                  <a:lnTo>
                    <a:pt x="5394" y="1282"/>
                  </a:lnTo>
                  <a:lnTo>
                    <a:pt x="5394" y="1282"/>
                  </a:lnTo>
                  <a:lnTo>
                    <a:pt x="5394" y="1282"/>
                  </a:lnTo>
                  <a:lnTo>
                    <a:pt x="5395" y="1282"/>
                  </a:lnTo>
                  <a:lnTo>
                    <a:pt x="5395" y="1282"/>
                  </a:lnTo>
                  <a:lnTo>
                    <a:pt x="5395" y="1282"/>
                  </a:lnTo>
                  <a:lnTo>
                    <a:pt x="5396" y="1282"/>
                  </a:lnTo>
                  <a:lnTo>
                    <a:pt x="5396" y="1282"/>
                  </a:lnTo>
                  <a:lnTo>
                    <a:pt x="5396" y="1282"/>
                  </a:lnTo>
                  <a:lnTo>
                    <a:pt x="5397" y="1282"/>
                  </a:lnTo>
                  <a:lnTo>
                    <a:pt x="5397" y="1282"/>
                  </a:lnTo>
                  <a:lnTo>
                    <a:pt x="5397" y="1282"/>
                  </a:lnTo>
                  <a:lnTo>
                    <a:pt x="5397" y="1282"/>
                  </a:lnTo>
                  <a:lnTo>
                    <a:pt x="5398" y="1282"/>
                  </a:lnTo>
                  <a:lnTo>
                    <a:pt x="5398" y="1282"/>
                  </a:lnTo>
                  <a:lnTo>
                    <a:pt x="5398" y="1282"/>
                  </a:lnTo>
                  <a:lnTo>
                    <a:pt x="5399" y="1282"/>
                  </a:lnTo>
                  <a:lnTo>
                    <a:pt x="5399" y="1282"/>
                  </a:lnTo>
                  <a:lnTo>
                    <a:pt x="5399" y="1282"/>
                  </a:lnTo>
                  <a:lnTo>
                    <a:pt x="5400" y="1282"/>
                  </a:lnTo>
                  <a:lnTo>
                    <a:pt x="5400" y="1282"/>
                  </a:lnTo>
                  <a:lnTo>
                    <a:pt x="5400" y="1282"/>
                  </a:lnTo>
                  <a:lnTo>
                    <a:pt x="5401" y="1282"/>
                  </a:lnTo>
                  <a:lnTo>
                    <a:pt x="5401" y="1282"/>
                  </a:lnTo>
                  <a:lnTo>
                    <a:pt x="5401" y="1282"/>
                  </a:lnTo>
                  <a:lnTo>
                    <a:pt x="5402" y="1282"/>
                  </a:lnTo>
                  <a:lnTo>
                    <a:pt x="5402" y="1282"/>
                  </a:lnTo>
                  <a:lnTo>
                    <a:pt x="5402" y="1282"/>
                  </a:lnTo>
                  <a:lnTo>
                    <a:pt x="5402" y="1282"/>
                  </a:lnTo>
                  <a:lnTo>
                    <a:pt x="5403" y="1282"/>
                  </a:lnTo>
                  <a:lnTo>
                    <a:pt x="5403" y="1282"/>
                  </a:lnTo>
                  <a:lnTo>
                    <a:pt x="5403" y="1282"/>
                  </a:lnTo>
                  <a:lnTo>
                    <a:pt x="5404" y="1282"/>
                  </a:lnTo>
                  <a:lnTo>
                    <a:pt x="5404" y="1282"/>
                  </a:lnTo>
                  <a:lnTo>
                    <a:pt x="5404" y="1282"/>
                  </a:lnTo>
                  <a:lnTo>
                    <a:pt x="5405" y="1282"/>
                  </a:lnTo>
                  <a:lnTo>
                    <a:pt x="5405" y="1282"/>
                  </a:lnTo>
                  <a:lnTo>
                    <a:pt x="5405" y="1282"/>
                  </a:lnTo>
                  <a:lnTo>
                    <a:pt x="5406" y="1282"/>
                  </a:lnTo>
                  <a:lnTo>
                    <a:pt x="5406" y="1282"/>
                  </a:lnTo>
                  <a:lnTo>
                    <a:pt x="5406" y="1282"/>
                  </a:lnTo>
                  <a:lnTo>
                    <a:pt x="5407" y="1282"/>
                  </a:lnTo>
                  <a:lnTo>
                    <a:pt x="5407" y="1282"/>
                  </a:lnTo>
                  <a:lnTo>
                    <a:pt x="5407" y="1282"/>
                  </a:lnTo>
                  <a:lnTo>
                    <a:pt x="5407" y="1282"/>
                  </a:lnTo>
                  <a:lnTo>
                    <a:pt x="5408" y="1282"/>
                  </a:lnTo>
                  <a:lnTo>
                    <a:pt x="5408" y="1282"/>
                  </a:lnTo>
                  <a:lnTo>
                    <a:pt x="5408" y="1282"/>
                  </a:lnTo>
                  <a:lnTo>
                    <a:pt x="5409" y="1282"/>
                  </a:lnTo>
                  <a:lnTo>
                    <a:pt x="5409" y="1282"/>
                  </a:lnTo>
                  <a:lnTo>
                    <a:pt x="5409" y="1282"/>
                  </a:lnTo>
                  <a:lnTo>
                    <a:pt x="5410" y="1282"/>
                  </a:lnTo>
                  <a:lnTo>
                    <a:pt x="5410" y="1282"/>
                  </a:lnTo>
                  <a:lnTo>
                    <a:pt x="5410" y="1282"/>
                  </a:lnTo>
                  <a:lnTo>
                    <a:pt x="5411" y="1282"/>
                  </a:lnTo>
                  <a:lnTo>
                    <a:pt x="5411" y="1282"/>
                  </a:lnTo>
                  <a:lnTo>
                    <a:pt x="5411" y="1282"/>
                  </a:lnTo>
                  <a:lnTo>
                    <a:pt x="5411" y="1282"/>
                  </a:lnTo>
                  <a:lnTo>
                    <a:pt x="5412" y="1282"/>
                  </a:lnTo>
                  <a:lnTo>
                    <a:pt x="5412" y="1282"/>
                  </a:lnTo>
                  <a:lnTo>
                    <a:pt x="5412" y="1282"/>
                  </a:lnTo>
                  <a:lnTo>
                    <a:pt x="5413" y="1282"/>
                  </a:lnTo>
                  <a:lnTo>
                    <a:pt x="5413" y="1282"/>
                  </a:lnTo>
                  <a:lnTo>
                    <a:pt x="5413" y="1282"/>
                  </a:lnTo>
                  <a:lnTo>
                    <a:pt x="5414" y="1282"/>
                  </a:lnTo>
                  <a:lnTo>
                    <a:pt x="5414" y="1282"/>
                  </a:lnTo>
                  <a:lnTo>
                    <a:pt x="5414" y="1282"/>
                  </a:lnTo>
                  <a:lnTo>
                    <a:pt x="5415" y="1282"/>
                  </a:lnTo>
                  <a:lnTo>
                    <a:pt x="5415" y="1282"/>
                  </a:lnTo>
                  <a:lnTo>
                    <a:pt x="5415" y="1282"/>
                  </a:lnTo>
                  <a:lnTo>
                    <a:pt x="5416" y="1282"/>
                  </a:lnTo>
                  <a:lnTo>
                    <a:pt x="5416" y="1282"/>
                  </a:lnTo>
                  <a:lnTo>
                    <a:pt x="5416" y="1282"/>
                  </a:lnTo>
                  <a:lnTo>
                    <a:pt x="5416" y="1282"/>
                  </a:lnTo>
                  <a:lnTo>
                    <a:pt x="5417" y="1282"/>
                  </a:lnTo>
                  <a:lnTo>
                    <a:pt x="5417" y="1282"/>
                  </a:lnTo>
                  <a:lnTo>
                    <a:pt x="5417" y="1282"/>
                  </a:lnTo>
                  <a:lnTo>
                    <a:pt x="5418" y="1282"/>
                  </a:lnTo>
                  <a:lnTo>
                    <a:pt x="5418" y="1282"/>
                  </a:lnTo>
                  <a:lnTo>
                    <a:pt x="5418" y="1282"/>
                  </a:lnTo>
                  <a:lnTo>
                    <a:pt x="5419" y="1282"/>
                  </a:lnTo>
                  <a:lnTo>
                    <a:pt x="5419" y="1282"/>
                  </a:lnTo>
                  <a:lnTo>
                    <a:pt x="5419" y="1282"/>
                  </a:lnTo>
                  <a:lnTo>
                    <a:pt x="5420" y="1282"/>
                  </a:lnTo>
                  <a:lnTo>
                    <a:pt x="5420" y="1282"/>
                  </a:lnTo>
                  <a:lnTo>
                    <a:pt x="5420" y="1282"/>
                  </a:lnTo>
                  <a:lnTo>
                    <a:pt x="5421" y="1282"/>
                  </a:lnTo>
                  <a:lnTo>
                    <a:pt x="5421" y="1282"/>
                  </a:lnTo>
                  <a:lnTo>
                    <a:pt x="5421" y="1282"/>
                  </a:lnTo>
                  <a:lnTo>
                    <a:pt x="5421" y="1282"/>
                  </a:lnTo>
                  <a:lnTo>
                    <a:pt x="5422" y="1282"/>
                  </a:lnTo>
                  <a:lnTo>
                    <a:pt x="5422" y="1282"/>
                  </a:lnTo>
                  <a:lnTo>
                    <a:pt x="5422" y="1282"/>
                  </a:lnTo>
                  <a:lnTo>
                    <a:pt x="5423" y="1282"/>
                  </a:lnTo>
                  <a:lnTo>
                    <a:pt x="5423" y="1282"/>
                  </a:lnTo>
                  <a:lnTo>
                    <a:pt x="5423" y="1282"/>
                  </a:lnTo>
                  <a:lnTo>
                    <a:pt x="5424" y="1282"/>
                  </a:lnTo>
                  <a:lnTo>
                    <a:pt x="5424" y="1282"/>
                  </a:lnTo>
                  <a:lnTo>
                    <a:pt x="5424" y="1282"/>
                  </a:lnTo>
                  <a:lnTo>
                    <a:pt x="5425" y="1282"/>
                  </a:lnTo>
                  <a:lnTo>
                    <a:pt x="5425" y="1282"/>
                  </a:lnTo>
                  <a:lnTo>
                    <a:pt x="5425" y="1282"/>
                  </a:lnTo>
                  <a:lnTo>
                    <a:pt x="5425" y="1282"/>
                  </a:lnTo>
                  <a:lnTo>
                    <a:pt x="5426" y="1282"/>
                  </a:lnTo>
                  <a:lnTo>
                    <a:pt x="5426" y="1282"/>
                  </a:lnTo>
                  <a:lnTo>
                    <a:pt x="5426" y="1282"/>
                  </a:lnTo>
                  <a:lnTo>
                    <a:pt x="5426" y="1282"/>
                  </a:lnTo>
                  <a:lnTo>
                    <a:pt x="5427" y="1282"/>
                  </a:lnTo>
                  <a:lnTo>
                    <a:pt x="5427" y="1282"/>
                  </a:lnTo>
                  <a:lnTo>
                    <a:pt x="5428" y="1282"/>
                  </a:lnTo>
                  <a:lnTo>
                    <a:pt x="5428" y="1282"/>
                  </a:lnTo>
                  <a:lnTo>
                    <a:pt x="5428" y="1282"/>
                  </a:lnTo>
                  <a:lnTo>
                    <a:pt x="5429" y="1282"/>
                  </a:lnTo>
                  <a:lnTo>
                    <a:pt x="5429" y="1282"/>
                  </a:lnTo>
                  <a:lnTo>
                    <a:pt x="5429" y="1282"/>
                  </a:lnTo>
                  <a:lnTo>
                    <a:pt x="5430" y="1282"/>
                  </a:lnTo>
                  <a:lnTo>
                    <a:pt x="5430" y="1282"/>
                  </a:lnTo>
                  <a:lnTo>
                    <a:pt x="5430" y="1282"/>
                  </a:lnTo>
                  <a:lnTo>
                    <a:pt x="5430" y="1282"/>
                  </a:lnTo>
                  <a:lnTo>
                    <a:pt x="5431" y="1282"/>
                  </a:lnTo>
                  <a:lnTo>
                    <a:pt x="5431" y="1282"/>
                  </a:lnTo>
                  <a:lnTo>
                    <a:pt x="5431" y="1282"/>
                  </a:lnTo>
                  <a:lnTo>
                    <a:pt x="5432" y="1282"/>
                  </a:lnTo>
                  <a:lnTo>
                    <a:pt x="5432" y="1282"/>
                  </a:lnTo>
                  <a:lnTo>
                    <a:pt x="5432" y="1282"/>
                  </a:lnTo>
                  <a:lnTo>
                    <a:pt x="5433" y="1282"/>
                  </a:lnTo>
                  <a:lnTo>
                    <a:pt x="5433" y="1282"/>
                  </a:lnTo>
                  <a:lnTo>
                    <a:pt x="5433" y="1282"/>
                  </a:lnTo>
                  <a:lnTo>
                    <a:pt x="5434" y="1282"/>
                  </a:lnTo>
                  <a:lnTo>
                    <a:pt x="5434" y="1282"/>
                  </a:lnTo>
                  <a:lnTo>
                    <a:pt x="5434" y="1282"/>
                  </a:lnTo>
                  <a:lnTo>
                    <a:pt x="5435" y="1282"/>
                  </a:lnTo>
                  <a:lnTo>
                    <a:pt x="5435" y="1282"/>
                  </a:lnTo>
                  <a:lnTo>
                    <a:pt x="5435" y="1282"/>
                  </a:lnTo>
                  <a:lnTo>
                    <a:pt x="5435" y="1282"/>
                  </a:lnTo>
                  <a:lnTo>
                    <a:pt x="5436" y="1282"/>
                  </a:lnTo>
                  <a:lnTo>
                    <a:pt x="5436" y="1282"/>
                  </a:lnTo>
                  <a:lnTo>
                    <a:pt x="5436" y="1282"/>
                  </a:lnTo>
                  <a:lnTo>
                    <a:pt x="5437" y="1282"/>
                  </a:lnTo>
                  <a:lnTo>
                    <a:pt x="5437" y="1282"/>
                  </a:lnTo>
                  <a:lnTo>
                    <a:pt x="5437" y="1282"/>
                  </a:lnTo>
                  <a:lnTo>
                    <a:pt x="5438" y="1282"/>
                  </a:lnTo>
                  <a:lnTo>
                    <a:pt x="5438" y="1282"/>
                  </a:lnTo>
                  <a:lnTo>
                    <a:pt x="5438" y="1282"/>
                  </a:lnTo>
                  <a:lnTo>
                    <a:pt x="5439" y="1282"/>
                  </a:lnTo>
                  <a:lnTo>
                    <a:pt x="5439" y="1282"/>
                  </a:lnTo>
                  <a:lnTo>
                    <a:pt x="5439" y="1282"/>
                  </a:lnTo>
                  <a:lnTo>
                    <a:pt x="5439" y="1282"/>
                  </a:lnTo>
                  <a:lnTo>
                    <a:pt x="5440" y="1282"/>
                  </a:lnTo>
                  <a:lnTo>
                    <a:pt x="5440" y="1282"/>
                  </a:lnTo>
                  <a:lnTo>
                    <a:pt x="5440" y="1282"/>
                  </a:lnTo>
                  <a:lnTo>
                    <a:pt x="5441" y="1282"/>
                  </a:lnTo>
                  <a:lnTo>
                    <a:pt x="5441" y="1282"/>
                  </a:lnTo>
                  <a:lnTo>
                    <a:pt x="5441" y="1282"/>
                  </a:lnTo>
                  <a:lnTo>
                    <a:pt x="5442" y="1282"/>
                  </a:lnTo>
                  <a:lnTo>
                    <a:pt x="5442" y="1282"/>
                  </a:lnTo>
                  <a:lnTo>
                    <a:pt x="5442" y="1282"/>
                  </a:lnTo>
                  <a:lnTo>
                    <a:pt x="5443" y="1282"/>
                  </a:lnTo>
                  <a:lnTo>
                    <a:pt x="5443" y="1282"/>
                  </a:lnTo>
                  <a:lnTo>
                    <a:pt x="5443" y="1282"/>
                  </a:lnTo>
                  <a:lnTo>
                    <a:pt x="5444" y="1282"/>
                  </a:lnTo>
                  <a:lnTo>
                    <a:pt x="5444" y="1282"/>
                  </a:lnTo>
                  <a:lnTo>
                    <a:pt x="5444" y="1282"/>
                  </a:lnTo>
                  <a:lnTo>
                    <a:pt x="5444" y="1282"/>
                  </a:lnTo>
                  <a:lnTo>
                    <a:pt x="5445" y="1282"/>
                  </a:lnTo>
                  <a:lnTo>
                    <a:pt x="5445" y="1282"/>
                  </a:lnTo>
                  <a:lnTo>
                    <a:pt x="5445" y="1282"/>
                  </a:lnTo>
                  <a:lnTo>
                    <a:pt x="5446" y="1282"/>
                  </a:lnTo>
                  <a:lnTo>
                    <a:pt x="5446" y="1282"/>
                  </a:lnTo>
                  <a:lnTo>
                    <a:pt x="5446" y="1282"/>
                  </a:lnTo>
                  <a:lnTo>
                    <a:pt x="5447" y="1282"/>
                  </a:lnTo>
                  <a:lnTo>
                    <a:pt x="5447" y="1282"/>
                  </a:lnTo>
                  <a:lnTo>
                    <a:pt x="5447" y="1282"/>
                  </a:lnTo>
                  <a:lnTo>
                    <a:pt x="5448" y="1282"/>
                  </a:lnTo>
                  <a:lnTo>
                    <a:pt x="5448" y="1282"/>
                  </a:lnTo>
                  <a:lnTo>
                    <a:pt x="5448" y="1282"/>
                  </a:lnTo>
                  <a:lnTo>
                    <a:pt x="5449" y="1282"/>
                  </a:lnTo>
                  <a:lnTo>
                    <a:pt x="5449" y="1282"/>
                  </a:lnTo>
                  <a:lnTo>
                    <a:pt x="5449" y="1282"/>
                  </a:lnTo>
                  <a:lnTo>
                    <a:pt x="5449" y="1282"/>
                  </a:lnTo>
                  <a:lnTo>
                    <a:pt x="5450" y="1282"/>
                  </a:lnTo>
                  <a:lnTo>
                    <a:pt x="5450" y="1282"/>
                  </a:lnTo>
                  <a:lnTo>
                    <a:pt x="5450" y="1282"/>
                  </a:lnTo>
                  <a:lnTo>
                    <a:pt x="5451" y="1282"/>
                  </a:lnTo>
                  <a:lnTo>
                    <a:pt x="5451" y="1282"/>
                  </a:lnTo>
                  <a:lnTo>
                    <a:pt x="5451" y="1282"/>
                  </a:lnTo>
                  <a:lnTo>
                    <a:pt x="5452" y="1282"/>
                  </a:lnTo>
                  <a:lnTo>
                    <a:pt x="5452" y="1282"/>
                  </a:lnTo>
                  <a:lnTo>
                    <a:pt x="5452" y="1282"/>
                  </a:lnTo>
                  <a:lnTo>
                    <a:pt x="5453" y="1282"/>
                  </a:lnTo>
                  <a:lnTo>
                    <a:pt x="5453" y="1282"/>
                  </a:lnTo>
                  <a:lnTo>
                    <a:pt x="5453" y="1282"/>
                  </a:lnTo>
                  <a:lnTo>
                    <a:pt x="5453" y="1282"/>
                  </a:lnTo>
                  <a:lnTo>
                    <a:pt x="5454" y="1282"/>
                  </a:lnTo>
                  <a:lnTo>
                    <a:pt x="5454" y="1282"/>
                  </a:lnTo>
                  <a:lnTo>
                    <a:pt x="5454" y="1282"/>
                  </a:lnTo>
                  <a:lnTo>
                    <a:pt x="5455" y="1282"/>
                  </a:lnTo>
                  <a:lnTo>
                    <a:pt x="5455" y="1282"/>
                  </a:lnTo>
                  <a:lnTo>
                    <a:pt x="5455" y="1282"/>
                  </a:lnTo>
                  <a:lnTo>
                    <a:pt x="5456" y="1282"/>
                  </a:lnTo>
                  <a:lnTo>
                    <a:pt x="5456" y="1282"/>
                  </a:lnTo>
                  <a:lnTo>
                    <a:pt x="5456" y="1282"/>
                  </a:lnTo>
                  <a:lnTo>
                    <a:pt x="5457" y="1282"/>
                  </a:lnTo>
                  <a:lnTo>
                    <a:pt x="5457" y="1282"/>
                  </a:lnTo>
                  <a:lnTo>
                    <a:pt x="5457" y="1282"/>
                  </a:lnTo>
                  <a:lnTo>
                    <a:pt x="5458" y="1282"/>
                  </a:lnTo>
                  <a:lnTo>
                    <a:pt x="5458" y="1282"/>
                  </a:lnTo>
                  <a:lnTo>
                    <a:pt x="5458" y="1282"/>
                  </a:lnTo>
                  <a:lnTo>
                    <a:pt x="5458" y="1282"/>
                  </a:lnTo>
                  <a:lnTo>
                    <a:pt x="5459" y="1282"/>
                  </a:lnTo>
                  <a:lnTo>
                    <a:pt x="5459" y="1282"/>
                  </a:lnTo>
                  <a:lnTo>
                    <a:pt x="5459" y="1282"/>
                  </a:lnTo>
                  <a:lnTo>
                    <a:pt x="5460" y="1282"/>
                  </a:lnTo>
                  <a:lnTo>
                    <a:pt x="5460" y="1282"/>
                  </a:lnTo>
                  <a:lnTo>
                    <a:pt x="5460" y="1282"/>
                  </a:lnTo>
                  <a:lnTo>
                    <a:pt x="5461" y="1282"/>
                  </a:lnTo>
                  <a:lnTo>
                    <a:pt x="5461" y="1282"/>
                  </a:lnTo>
                  <a:lnTo>
                    <a:pt x="5461" y="1282"/>
                  </a:lnTo>
                  <a:lnTo>
                    <a:pt x="5462" y="1282"/>
                  </a:lnTo>
                  <a:lnTo>
                    <a:pt x="5462" y="1282"/>
                  </a:lnTo>
                  <a:lnTo>
                    <a:pt x="5462" y="1282"/>
                  </a:lnTo>
                  <a:lnTo>
                    <a:pt x="5463" y="1282"/>
                  </a:lnTo>
                  <a:lnTo>
                    <a:pt x="5463" y="1282"/>
                  </a:lnTo>
                  <a:lnTo>
                    <a:pt x="5463" y="1282"/>
                  </a:lnTo>
                  <a:lnTo>
                    <a:pt x="5463" y="1282"/>
                  </a:lnTo>
                  <a:lnTo>
                    <a:pt x="5464" y="1282"/>
                  </a:lnTo>
                  <a:lnTo>
                    <a:pt x="5464" y="1282"/>
                  </a:lnTo>
                  <a:lnTo>
                    <a:pt x="5464" y="1282"/>
                  </a:lnTo>
                  <a:lnTo>
                    <a:pt x="5465" y="1282"/>
                  </a:lnTo>
                  <a:lnTo>
                    <a:pt x="5465" y="1282"/>
                  </a:lnTo>
                  <a:lnTo>
                    <a:pt x="5465" y="1282"/>
                  </a:lnTo>
                  <a:lnTo>
                    <a:pt x="5466" y="1282"/>
                  </a:lnTo>
                  <a:lnTo>
                    <a:pt x="5466" y="1282"/>
                  </a:lnTo>
                  <a:lnTo>
                    <a:pt x="5466" y="1282"/>
                  </a:lnTo>
                  <a:lnTo>
                    <a:pt x="5467" y="1282"/>
                  </a:lnTo>
                  <a:lnTo>
                    <a:pt x="5467" y="1282"/>
                  </a:lnTo>
                  <a:lnTo>
                    <a:pt x="5467" y="1282"/>
                  </a:lnTo>
                  <a:lnTo>
                    <a:pt x="5467" y="1282"/>
                  </a:lnTo>
                  <a:lnTo>
                    <a:pt x="5468" y="1282"/>
                  </a:lnTo>
                  <a:lnTo>
                    <a:pt x="5468" y="1282"/>
                  </a:lnTo>
                  <a:lnTo>
                    <a:pt x="5468" y="1282"/>
                  </a:lnTo>
                  <a:lnTo>
                    <a:pt x="5469" y="1282"/>
                  </a:lnTo>
                  <a:lnTo>
                    <a:pt x="5469" y="1282"/>
                  </a:lnTo>
                  <a:lnTo>
                    <a:pt x="5469" y="1282"/>
                  </a:lnTo>
                  <a:lnTo>
                    <a:pt x="5470" y="1282"/>
                  </a:lnTo>
                  <a:lnTo>
                    <a:pt x="5470" y="1282"/>
                  </a:lnTo>
                  <a:lnTo>
                    <a:pt x="5470" y="1282"/>
                  </a:lnTo>
                  <a:lnTo>
                    <a:pt x="5471" y="1282"/>
                  </a:lnTo>
                  <a:lnTo>
                    <a:pt x="5471" y="1282"/>
                  </a:lnTo>
                  <a:lnTo>
                    <a:pt x="5471" y="1282"/>
                  </a:lnTo>
                  <a:lnTo>
                    <a:pt x="5472" y="1282"/>
                  </a:lnTo>
                  <a:lnTo>
                    <a:pt x="5472" y="1282"/>
                  </a:lnTo>
                  <a:lnTo>
                    <a:pt x="5472" y="1282"/>
                  </a:lnTo>
                  <a:lnTo>
                    <a:pt x="5472" y="1282"/>
                  </a:lnTo>
                  <a:lnTo>
                    <a:pt x="5473" y="1282"/>
                  </a:lnTo>
                  <a:lnTo>
                    <a:pt x="5473" y="1282"/>
                  </a:lnTo>
                  <a:lnTo>
                    <a:pt x="5473" y="1282"/>
                  </a:lnTo>
                  <a:lnTo>
                    <a:pt x="5474" y="1282"/>
                  </a:lnTo>
                  <a:lnTo>
                    <a:pt x="5474" y="1282"/>
                  </a:lnTo>
                  <a:lnTo>
                    <a:pt x="5474" y="1282"/>
                  </a:lnTo>
                  <a:lnTo>
                    <a:pt x="5475" y="1282"/>
                  </a:lnTo>
                  <a:lnTo>
                    <a:pt x="5475" y="1282"/>
                  </a:lnTo>
                  <a:lnTo>
                    <a:pt x="5475" y="1282"/>
                  </a:lnTo>
                  <a:lnTo>
                    <a:pt x="5476" y="1282"/>
                  </a:lnTo>
                  <a:lnTo>
                    <a:pt x="5476" y="1282"/>
                  </a:lnTo>
                  <a:lnTo>
                    <a:pt x="5476" y="1282"/>
                  </a:lnTo>
                  <a:lnTo>
                    <a:pt x="5477" y="1282"/>
                  </a:lnTo>
                  <a:lnTo>
                    <a:pt x="5477" y="1282"/>
                  </a:lnTo>
                  <a:lnTo>
                    <a:pt x="5477" y="1282"/>
                  </a:lnTo>
                  <a:lnTo>
                    <a:pt x="5477" y="1282"/>
                  </a:lnTo>
                  <a:lnTo>
                    <a:pt x="5477" y="1282"/>
                  </a:lnTo>
                  <a:lnTo>
                    <a:pt x="5478" y="1282"/>
                  </a:lnTo>
                  <a:lnTo>
                    <a:pt x="5478" y="1282"/>
                  </a:lnTo>
                  <a:lnTo>
                    <a:pt x="5479" y="1282"/>
                  </a:lnTo>
                  <a:lnTo>
                    <a:pt x="5479" y="1282"/>
                  </a:lnTo>
                  <a:lnTo>
                    <a:pt x="5479" y="1282"/>
                  </a:lnTo>
                  <a:lnTo>
                    <a:pt x="5480" y="1282"/>
                  </a:lnTo>
                  <a:lnTo>
                    <a:pt x="5480" y="1282"/>
                  </a:lnTo>
                  <a:lnTo>
                    <a:pt x="5480" y="1282"/>
                  </a:lnTo>
                  <a:lnTo>
                    <a:pt x="5481" y="1282"/>
                  </a:lnTo>
                  <a:lnTo>
                    <a:pt x="5481" y="1282"/>
                  </a:lnTo>
                  <a:lnTo>
                    <a:pt x="5481" y="1282"/>
                  </a:lnTo>
                  <a:lnTo>
                    <a:pt x="5481" y="1282"/>
                  </a:lnTo>
                  <a:lnTo>
                    <a:pt x="5482" y="1282"/>
                  </a:lnTo>
                  <a:lnTo>
                    <a:pt x="5482" y="1282"/>
                  </a:lnTo>
                  <a:lnTo>
                    <a:pt x="5482" y="1282"/>
                  </a:lnTo>
                  <a:lnTo>
                    <a:pt x="5483" y="1282"/>
                  </a:lnTo>
                  <a:lnTo>
                    <a:pt x="5483" y="1282"/>
                  </a:lnTo>
                  <a:lnTo>
                    <a:pt x="5483" y="1282"/>
                  </a:lnTo>
                  <a:lnTo>
                    <a:pt x="5484" y="1282"/>
                  </a:lnTo>
                  <a:lnTo>
                    <a:pt x="5484" y="1282"/>
                  </a:lnTo>
                  <a:lnTo>
                    <a:pt x="5484" y="1282"/>
                  </a:lnTo>
                  <a:lnTo>
                    <a:pt x="5485" y="1282"/>
                  </a:lnTo>
                  <a:lnTo>
                    <a:pt x="5485" y="1282"/>
                  </a:lnTo>
                  <a:lnTo>
                    <a:pt x="5485" y="1282"/>
                  </a:lnTo>
                  <a:lnTo>
                    <a:pt x="5486" y="1282"/>
                  </a:lnTo>
                  <a:lnTo>
                    <a:pt x="5486" y="1282"/>
                  </a:lnTo>
                  <a:lnTo>
                    <a:pt x="5486" y="1282"/>
                  </a:lnTo>
                  <a:lnTo>
                    <a:pt x="5486" y="1282"/>
                  </a:lnTo>
                  <a:lnTo>
                    <a:pt x="5487" y="1282"/>
                  </a:lnTo>
                  <a:lnTo>
                    <a:pt x="5487" y="1282"/>
                  </a:lnTo>
                  <a:lnTo>
                    <a:pt x="5487" y="1282"/>
                  </a:lnTo>
                  <a:lnTo>
                    <a:pt x="5488" y="1282"/>
                  </a:lnTo>
                  <a:lnTo>
                    <a:pt x="5488" y="1282"/>
                  </a:lnTo>
                  <a:lnTo>
                    <a:pt x="5488" y="1282"/>
                  </a:lnTo>
                  <a:lnTo>
                    <a:pt x="5489" y="1282"/>
                  </a:lnTo>
                  <a:lnTo>
                    <a:pt x="5489" y="1282"/>
                  </a:lnTo>
                  <a:lnTo>
                    <a:pt x="5489" y="1282"/>
                  </a:lnTo>
                  <a:lnTo>
                    <a:pt x="5490" y="1282"/>
                  </a:lnTo>
                  <a:lnTo>
                    <a:pt x="5490" y="1282"/>
                  </a:lnTo>
                  <a:lnTo>
                    <a:pt x="5490" y="1282"/>
                  </a:lnTo>
                  <a:lnTo>
                    <a:pt x="5491" y="1282"/>
                  </a:lnTo>
                  <a:lnTo>
                    <a:pt x="5491" y="1282"/>
                  </a:lnTo>
                  <a:lnTo>
                    <a:pt x="5491" y="1282"/>
                  </a:lnTo>
                  <a:lnTo>
                    <a:pt x="5491" y="1282"/>
                  </a:lnTo>
                  <a:lnTo>
                    <a:pt x="5492" y="1282"/>
                  </a:lnTo>
                  <a:lnTo>
                    <a:pt x="5492" y="1282"/>
                  </a:lnTo>
                  <a:lnTo>
                    <a:pt x="5492" y="1282"/>
                  </a:lnTo>
                  <a:lnTo>
                    <a:pt x="5493" y="1282"/>
                  </a:lnTo>
                  <a:lnTo>
                    <a:pt x="5493" y="1282"/>
                  </a:lnTo>
                  <a:lnTo>
                    <a:pt x="5493" y="1282"/>
                  </a:lnTo>
                  <a:lnTo>
                    <a:pt x="5494" y="1282"/>
                  </a:lnTo>
                  <a:lnTo>
                    <a:pt x="5494" y="1282"/>
                  </a:lnTo>
                  <a:lnTo>
                    <a:pt x="5494" y="1282"/>
                  </a:lnTo>
                  <a:lnTo>
                    <a:pt x="5495" y="1282"/>
                  </a:lnTo>
                  <a:lnTo>
                    <a:pt x="5495" y="1282"/>
                  </a:lnTo>
                  <a:lnTo>
                    <a:pt x="5495" y="1282"/>
                  </a:lnTo>
                  <a:lnTo>
                    <a:pt x="5495" y="1282"/>
                  </a:lnTo>
                  <a:lnTo>
                    <a:pt x="5496" y="1282"/>
                  </a:lnTo>
                  <a:lnTo>
                    <a:pt x="5496" y="1282"/>
                  </a:lnTo>
                  <a:lnTo>
                    <a:pt x="5496" y="1282"/>
                  </a:lnTo>
                  <a:lnTo>
                    <a:pt x="5497" y="1282"/>
                  </a:lnTo>
                  <a:lnTo>
                    <a:pt x="5497" y="1282"/>
                  </a:lnTo>
                  <a:lnTo>
                    <a:pt x="5497" y="1282"/>
                  </a:lnTo>
                  <a:lnTo>
                    <a:pt x="5498" y="1282"/>
                  </a:lnTo>
                  <a:lnTo>
                    <a:pt x="5498" y="1282"/>
                  </a:lnTo>
                  <a:lnTo>
                    <a:pt x="5498" y="1282"/>
                  </a:lnTo>
                  <a:lnTo>
                    <a:pt x="5499" y="1282"/>
                  </a:lnTo>
                  <a:lnTo>
                    <a:pt x="5499" y="1282"/>
                  </a:lnTo>
                  <a:lnTo>
                    <a:pt x="5499" y="1282"/>
                  </a:lnTo>
                  <a:lnTo>
                    <a:pt x="5500" y="1282"/>
                  </a:lnTo>
                  <a:lnTo>
                    <a:pt x="5500" y="1282"/>
                  </a:lnTo>
                  <a:lnTo>
                    <a:pt x="5500" y="1282"/>
                  </a:lnTo>
                  <a:lnTo>
                    <a:pt x="5500" y="1282"/>
                  </a:lnTo>
                  <a:lnTo>
                    <a:pt x="5501" y="1282"/>
                  </a:lnTo>
                  <a:lnTo>
                    <a:pt x="5501" y="1282"/>
                  </a:lnTo>
                  <a:lnTo>
                    <a:pt x="5501" y="1282"/>
                  </a:lnTo>
                  <a:lnTo>
                    <a:pt x="5502" y="1282"/>
                  </a:lnTo>
                  <a:lnTo>
                    <a:pt x="5502" y="1282"/>
                  </a:lnTo>
                  <a:lnTo>
                    <a:pt x="5502" y="1282"/>
                  </a:lnTo>
                  <a:lnTo>
                    <a:pt x="5503" y="1282"/>
                  </a:lnTo>
                  <a:lnTo>
                    <a:pt x="5503" y="1282"/>
                  </a:lnTo>
                  <a:lnTo>
                    <a:pt x="5503" y="1282"/>
                  </a:lnTo>
                  <a:lnTo>
                    <a:pt x="5504" y="1282"/>
                  </a:lnTo>
                  <a:lnTo>
                    <a:pt x="5504" y="1282"/>
                  </a:lnTo>
                  <a:lnTo>
                    <a:pt x="5504" y="1282"/>
                  </a:lnTo>
                  <a:lnTo>
                    <a:pt x="5505" y="1282"/>
                  </a:lnTo>
                  <a:lnTo>
                    <a:pt x="5505" y="1282"/>
                  </a:lnTo>
                  <a:lnTo>
                    <a:pt x="5505" y="1282"/>
                  </a:lnTo>
                  <a:lnTo>
                    <a:pt x="5505" y="1282"/>
                  </a:lnTo>
                  <a:lnTo>
                    <a:pt x="5506" y="1282"/>
                  </a:lnTo>
                  <a:lnTo>
                    <a:pt x="5506" y="1282"/>
                  </a:lnTo>
                  <a:lnTo>
                    <a:pt x="5506" y="1282"/>
                  </a:lnTo>
                  <a:lnTo>
                    <a:pt x="5507" y="1282"/>
                  </a:lnTo>
                  <a:lnTo>
                    <a:pt x="5507" y="1282"/>
                  </a:lnTo>
                  <a:lnTo>
                    <a:pt x="5507" y="1282"/>
                  </a:lnTo>
                  <a:lnTo>
                    <a:pt x="5508" y="1282"/>
                  </a:lnTo>
                  <a:lnTo>
                    <a:pt x="5508" y="1282"/>
                  </a:lnTo>
                  <a:lnTo>
                    <a:pt x="5508" y="1282"/>
                  </a:lnTo>
                  <a:lnTo>
                    <a:pt x="5509" y="1282"/>
                  </a:lnTo>
                  <a:lnTo>
                    <a:pt x="5509" y="1282"/>
                  </a:lnTo>
                  <a:lnTo>
                    <a:pt x="5509" y="1282"/>
                  </a:lnTo>
                  <a:lnTo>
                    <a:pt x="5509" y="1282"/>
                  </a:lnTo>
                  <a:lnTo>
                    <a:pt x="5510" y="1282"/>
                  </a:lnTo>
                  <a:lnTo>
                    <a:pt x="5510" y="1282"/>
                  </a:lnTo>
                  <a:lnTo>
                    <a:pt x="5510" y="1282"/>
                  </a:lnTo>
                  <a:lnTo>
                    <a:pt x="5511" y="1282"/>
                  </a:lnTo>
                  <a:lnTo>
                    <a:pt x="5511" y="1282"/>
                  </a:lnTo>
                  <a:lnTo>
                    <a:pt x="5511" y="1282"/>
                  </a:lnTo>
                  <a:lnTo>
                    <a:pt x="5512" y="1282"/>
                  </a:lnTo>
                  <a:lnTo>
                    <a:pt x="5512" y="1282"/>
                  </a:lnTo>
                  <a:lnTo>
                    <a:pt x="5512" y="1282"/>
                  </a:lnTo>
                  <a:lnTo>
                    <a:pt x="5513" y="1282"/>
                  </a:lnTo>
                  <a:lnTo>
                    <a:pt x="5513" y="1282"/>
                  </a:lnTo>
                  <a:lnTo>
                    <a:pt x="5513" y="1282"/>
                  </a:lnTo>
                  <a:lnTo>
                    <a:pt x="5514" y="1282"/>
                  </a:lnTo>
                  <a:lnTo>
                    <a:pt x="5514" y="1282"/>
                  </a:lnTo>
                  <a:lnTo>
                    <a:pt x="5514" y="1282"/>
                  </a:lnTo>
                  <a:lnTo>
                    <a:pt x="5514" y="1282"/>
                  </a:lnTo>
                  <a:lnTo>
                    <a:pt x="5515" y="1282"/>
                  </a:lnTo>
                  <a:lnTo>
                    <a:pt x="5515" y="1282"/>
                  </a:lnTo>
                  <a:lnTo>
                    <a:pt x="5515" y="1282"/>
                  </a:lnTo>
                  <a:lnTo>
                    <a:pt x="5516" y="1282"/>
                  </a:lnTo>
                  <a:lnTo>
                    <a:pt x="5516" y="1282"/>
                  </a:lnTo>
                  <a:lnTo>
                    <a:pt x="5516" y="1282"/>
                  </a:lnTo>
                  <a:lnTo>
                    <a:pt x="5517" y="1282"/>
                  </a:lnTo>
                  <a:lnTo>
                    <a:pt x="5517" y="1282"/>
                  </a:lnTo>
                  <a:lnTo>
                    <a:pt x="5517" y="1282"/>
                  </a:lnTo>
                  <a:lnTo>
                    <a:pt x="5518" y="1282"/>
                  </a:lnTo>
                  <a:lnTo>
                    <a:pt x="5518" y="1282"/>
                  </a:lnTo>
                  <a:lnTo>
                    <a:pt x="5518" y="1282"/>
                  </a:lnTo>
                  <a:lnTo>
                    <a:pt x="5519" y="1282"/>
                  </a:lnTo>
                  <a:lnTo>
                    <a:pt x="5519" y="1282"/>
                  </a:lnTo>
                  <a:lnTo>
                    <a:pt x="5519" y="1282"/>
                  </a:lnTo>
                  <a:lnTo>
                    <a:pt x="5519" y="1282"/>
                  </a:lnTo>
                  <a:lnTo>
                    <a:pt x="5520" y="1282"/>
                  </a:lnTo>
                  <a:lnTo>
                    <a:pt x="5520" y="1282"/>
                  </a:lnTo>
                  <a:lnTo>
                    <a:pt x="5520" y="1282"/>
                  </a:lnTo>
                  <a:lnTo>
                    <a:pt x="5521" y="1282"/>
                  </a:lnTo>
                  <a:lnTo>
                    <a:pt x="5521" y="1282"/>
                  </a:lnTo>
                  <a:lnTo>
                    <a:pt x="5521" y="1282"/>
                  </a:lnTo>
                  <a:lnTo>
                    <a:pt x="5522" y="1282"/>
                  </a:lnTo>
                  <a:lnTo>
                    <a:pt x="5522" y="1282"/>
                  </a:lnTo>
                  <a:lnTo>
                    <a:pt x="5522" y="1282"/>
                  </a:lnTo>
                  <a:lnTo>
                    <a:pt x="5523" y="1282"/>
                  </a:lnTo>
                  <a:lnTo>
                    <a:pt x="5523" y="1282"/>
                  </a:lnTo>
                  <a:lnTo>
                    <a:pt x="5523" y="1282"/>
                  </a:lnTo>
                  <a:lnTo>
                    <a:pt x="5523" y="1282"/>
                  </a:lnTo>
                  <a:lnTo>
                    <a:pt x="5524" y="1282"/>
                  </a:lnTo>
                  <a:lnTo>
                    <a:pt x="5524" y="1282"/>
                  </a:lnTo>
                  <a:lnTo>
                    <a:pt x="5524" y="1282"/>
                  </a:lnTo>
                  <a:lnTo>
                    <a:pt x="5525" y="1282"/>
                  </a:lnTo>
                  <a:lnTo>
                    <a:pt x="5525" y="1282"/>
                  </a:lnTo>
                  <a:lnTo>
                    <a:pt x="5525" y="1282"/>
                  </a:lnTo>
                  <a:lnTo>
                    <a:pt x="5526" y="1282"/>
                  </a:lnTo>
                  <a:lnTo>
                    <a:pt x="5526" y="1282"/>
                  </a:lnTo>
                  <a:lnTo>
                    <a:pt x="5526" y="1282"/>
                  </a:lnTo>
                  <a:lnTo>
                    <a:pt x="5527" y="1282"/>
                  </a:lnTo>
                  <a:lnTo>
                    <a:pt x="5527" y="1282"/>
                  </a:lnTo>
                  <a:lnTo>
                    <a:pt x="5527" y="1282"/>
                  </a:lnTo>
                  <a:lnTo>
                    <a:pt x="5528" y="1282"/>
                  </a:lnTo>
                  <a:lnTo>
                    <a:pt x="5528" y="1282"/>
                  </a:lnTo>
                  <a:lnTo>
                    <a:pt x="5528" y="1282"/>
                  </a:lnTo>
                  <a:lnTo>
                    <a:pt x="5528" y="1282"/>
                  </a:lnTo>
                  <a:lnTo>
                    <a:pt x="5528" y="1282"/>
                  </a:lnTo>
                  <a:lnTo>
                    <a:pt x="5529" y="1282"/>
                  </a:lnTo>
                  <a:lnTo>
                    <a:pt x="5529" y="1282"/>
                  </a:lnTo>
                  <a:lnTo>
                    <a:pt x="5530" y="1282"/>
                  </a:lnTo>
                  <a:lnTo>
                    <a:pt x="5530" y="1282"/>
                  </a:lnTo>
                  <a:lnTo>
                    <a:pt x="5530" y="1282"/>
                  </a:lnTo>
                  <a:lnTo>
                    <a:pt x="5531" y="1282"/>
                  </a:lnTo>
                  <a:lnTo>
                    <a:pt x="5531" y="1282"/>
                  </a:lnTo>
                  <a:lnTo>
                    <a:pt x="5531" y="1282"/>
                  </a:lnTo>
                  <a:lnTo>
                    <a:pt x="5532" y="1282"/>
                  </a:lnTo>
                  <a:lnTo>
                    <a:pt x="5532" y="1282"/>
                  </a:lnTo>
                  <a:lnTo>
                    <a:pt x="5532" y="1282"/>
                  </a:lnTo>
                  <a:lnTo>
                    <a:pt x="5533" y="1282"/>
                  </a:lnTo>
                  <a:lnTo>
                    <a:pt x="5533" y="1282"/>
                  </a:lnTo>
                  <a:lnTo>
                    <a:pt x="5533" y="1282"/>
                  </a:lnTo>
                  <a:lnTo>
                    <a:pt x="5533" y="1282"/>
                  </a:lnTo>
                  <a:lnTo>
                    <a:pt x="5534" y="1282"/>
                  </a:lnTo>
                  <a:lnTo>
                    <a:pt x="5534" y="1282"/>
                  </a:lnTo>
                  <a:lnTo>
                    <a:pt x="5534" y="1282"/>
                  </a:lnTo>
                  <a:lnTo>
                    <a:pt x="5535" y="1282"/>
                  </a:lnTo>
                  <a:lnTo>
                    <a:pt x="5535" y="1282"/>
                  </a:lnTo>
                  <a:lnTo>
                    <a:pt x="5535" y="1282"/>
                  </a:lnTo>
                  <a:lnTo>
                    <a:pt x="5536" y="1282"/>
                  </a:lnTo>
                  <a:lnTo>
                    <a:pt x="5536" y="1282"/>
                  </a:lnTo>
                  <a:lnTo>
                    <a:pt x="5536" y="0"/>
                  </a:lnTo>
                  <a:lnTo>
                    <a:pt x="5537" y="0"/>
                  </a:lnTo>
                  <a:lnTo>
                    <a:pt x="5537" y="0"/>
                  </a:lnTo>
                  <a:lnTo>
                    <a:pt x="5537" y="0"/>
                  </a:lnTo>
                  <a:lnTo>
                    <a:pt x="5537" y="0"/>
                  </a:lnTo>
                  <a:lnTo>
                    <a:pt x="5538" y="0"/>
                  </a:lnTo>
                  <a:lnTo>
                    <a:pt x="5538" y="1282"/>
                  </a:lnTo>
                  <a:lnTo>
                    <a:pt x="5538" y="1282"/>
                  </a:lnTo>
                  <a:lnTo>
                    <a:pt x="5539" y="1282"/>
                  </a:lnTo>
                  <a:lnTo>
                    <a:pt x="5539" y="1282"/>
                  </a:lnTo>
                  <a:lnTo>
                    <a:pt x="5539" y="1282"/>
                  </a:lnTo>
                  <a:lnTo>
                    <a:pt x="5540" y="1282"/>
                  </a:lnTo>
                  <a:lnTo>
                    <a:pt x="5540" y="1282"/>
                  </a:lnTo>
                  <a:lnTo>
                    <a:pt x="5540" y="1282"/>
                  </a:lnTo>
                  <a:lnTo>
                    <a:pt x="5541" y="1282"/>
                  </a:lnTo>
                  <a:lnTo>
                    <a:pt x="5541" y="1282"/>
                  </a:lnTo>
                  <a:lnTo>
                    <a:pt x="5541" y="1282"/>
                  </a:lnTo>
                  <a:lnTo>
                    <a:pt x="5542" y="1282"/>
                  </a:lnTo>
                  <a:lnTo>
                    <a:pt x="5542" y="1282"/>
                  </a:lnTo>
                  <a:lnTo>
                    <a:pt x="5542" y="1282"/>
                  </a:lnTo>
                  <a:lnTo>
                    <a:pt x="5542" y="1282"/>
                  </a:lnTo>
                  <a:lnTo>
                    <a:pt x="5543" y="1282"/>
                  </a:lnTo>
                  <a:lnTo>
                    <a:pt x="5543" y="1282"/>
                  </a:lnTo>
                  <a:lnTo>
                    <a:pt x="5543" y="0"/>
                  </a:lnTo>
                  <a:lnTo>
                    <a:pt x="5544" y="0"/>
                  </a:lnTo>
                  <a:lnTo>
                    <a:pt x="5544" y="0"/>
                  </a:lnTo>
                  <a:lnTo>
                    <a:pt x="5544" y="0"/>
                  </a:lnTo>
                  <a:lnTo>
                    <a:pt x="5545" y="0"/>
                  </a:lnTo>
                  <a:lnTo>
                    <a:pt x="5545" y="1282"/>
                  </a:lnTo>
                  <a:lnTo>
                    <a:pt x="5545" y="1282"/>
                  </a:lnTo>
                  <a:lnTo>
                    <a:pt x="5546" y="1282"/>
                  </a:lnTo>
                  <a:lnTo>
                    <a:pt x="5546" y="1282"/>
                  </a:lnTo>
                  <a:lnTo>
                    <a:pt x="5546" y="1282"/>
                  </a:lnTo>
                  <a:lnTo>
                    <a:pt x="5547" y="1282"/>
                  </a:lnTo>
                  <a:lnTo>
                    <a:pt x="5547" y="1282"/>
                  </a:lnTo>
                  <a:lnTo>
                    <a:pt x="5547" y="0"/>
                  </a:lnTo>
                  <a:lnTo>
                    <a:pt x="5547" y="0"/>
                  </a:lnTo>
                  <a:lnTo>
                    <a:pt x="5547" y="0"/>
                  </a:lnTo>
                  <a:lnTo>
                    <a:pt x="5548" y="0"/>
                  </a:lnTo>
                  <a:lnTo>
                    <a:pt x="5548" y="0"/>
                  </a:lnTo>
                  <a:lnTo>
                    <a:pt x="5548" y="1282"/>
                  </a:lnTo>
                  <a:lnTo>
                    <a:pt x="5549" y="1282"/>
                  </a:lnTo>
                  <a:lnTo>
                    <a:pt x="5549" y="1282"/>
                  </a:lnTo>
                  <a:lnTo>
                    <a:pt x="5549" y="1282"/>
                  </a:lnTo>
                  <a:lnTo>
                    <a:pt x="5550" y="1282"/>
                  </a:lnTo>
                  <a:lnTo>
                    <a:pt x="5550" y="1282"/>
                  </a:lnTo>
                  <a:lnTo>
                    <a:pt x="5550" y="1282"/>
                  </a:lnTo>
                  <a:lnTo>
                    <a:pt x="5551" y="1282"/>
                  </a:lnTo>
                  <a:lnTo>
                    <a:pt x="5551" y="1282"/>
                  </a:lnTo>
                  <a:lnTo>
                    <a:pt x="5551" y="1282"/>
                  </a:lnTo>
                  <a:lnTo>
                    <a:pt x="5551" y="1282"/>
                  </a:lnTo>
                  <a:lnTo>
                    <a:pt x="5552" y="1282"/>
                  </a:lnTo>
                  <a:lnTo>
                    <a:pt x="5552" y="1282"/>
                  </a:lnTo>
                  <a:lnTo>
                    <a:pt x="5552" y="1282"/>
                  </a:lnTo>
                  <a:lnTo>
                    <a:pt x="5553" y="1282"/>
                  </a:lnTo>
                  <a:lnTo>
                    <a:pt x="5553" y="1282"/>
                  </a:lnTo>
                  <a:lnTo>
                    <a:pt x="5553" y="1282"/>
                  </a:lnTo>
                  <a:lnTo>
                    <a:pt x="5554" y="1282"/>
                  </a:lnTo>
                  <a:lnTo>
                    <a:pt x="5554" y="1282"/>
                  </a:lnTo>
                  <a:lnTo>
                    <a:pt x="5554" y="1282"/>
                  </a:lnTo>
                  <a:lnTo>
                    <a:pt x="5555" y="1282"/>
                  </a:lnTo>
                  <a:lnTo>
                    <a:pt x="5555" y="1282"/>
                  </a:lnTo>
                  <a:lnTo>
                    <a:pt x="5555" y="1282"/>
                  </a:lnTo>
                  <a:lnTo>
                    <a:pt x="5556" y="1282"/>
                  </a:lnTo>
                  <a:lnTo>
                    <a:pt x="5556" y="1282"/>
                  </a:lnTo>
                  <a:lnTo>
                    <a:pt x="5556" y="1282"/>
                  </a:lnTo>
                  <a:lnTo>
                    <a:pt x="5556" y="1282"/>
                  </a:lnTo>
                  <a:lnTo>
                    <a:pt x="5557" y="1282"/>
                  </a:lnTo>
                  <a:lnTo>
                    <a:pt x="5557" y="1282"/>
                  </a:lnTo>
                  <a:lnTo>
                    <a:pt x="5557" y="1282"/>
                  </a:lnTo>
                  <a:lnTo>
                    <a:pt x="5558" y="1282"/>
                  </a:lnTo>
                  <a:lnTo>
                    <a:pt x="5558" y="1282"/>
                  </a:lnTo>
                  <a:lnTo>
                    <a:pt x="5558" y="1282"/>
                  </a:lnTo>
                  <a:lnTo>
                    <a:pt x="5559" y="1282"/>
                  </a:lnTo>
                  <a:lnTo>
                    <a:pt x="5559" y="1282"/>
                  </a:lnTo>
                  <a:lnTo>
                    <a:pt x="5559" y="1282"/>
                  </a:lnTo>
                  <a:lnTo>
                    <a:pt x="5560" y="1282"/>
                  </a:lnTo>
                  <a:lnTo>
                    <a:pt x="5560" y="1282"/>
                  </a:lnTo>
                  <a:lnTo>
                    <a:pt x="5560" y="1282"/>
                  </a:lnTo>
                  <a:lnTo>
                    <a:pt x="5561" y="1282"/>
                  </a:lnTo>
                  <a:lnTo>
                    <a:pt x="5561" y="1282"/>
                  </a:lnTo>
                  <a:lnTo>
                    <a:pt x="5561" y="1282"/>
                  </a:lnTo>
                  <a:lnTo>
                    <a:pt x="5561" y="1282"/>
                  </a:lnTo>
                  <a:lnTo>
                    <a:pt x="5562" y="1282"/>
                  </a:lnTo>
                  <a:lnTo>
                    <a:pt x="5562" y="1282"/>
                  </a:lnTo>
                  <a:lnTo>
                    <a:pt x="5562" y="1282"/>
                  </a:lnTo>
                  <a:lnTo>
                    <a:pt x="5563" y="1282"/>
                  </a:lnTo>
                  <a:lnTo>
                    <a:pt x="5563" y="1282"/>
                  </a:lnTo>
                  <a:lnTo>
                    <a:pt x="5563" y="1282"/>
                  </a:lnTo>
                  <a:lnTo>
                    <a:pt x="5564" y="1282"/>
                  </a:lnTo>
                  <a:lnTo>
                    <a:pt x="5564" y="1282"/>
                  </a:lnTo>
                  <a:lnTo>
                    <a:pt x="5564" y="1282"/>
                  </a:lnTo>
                  <a:lnTo>
                    <a:pt x="5565" y="1282"/>
                  </a:lnTo>
                  <a:lnTo>
                    <a:pt x="5565" y="1282"/>
                  </a:lnTo>
                  <a:lnTo>
                    <a:pt x="5565" y="1282"/>
                  </a:lnTo>
                  <a:lnTo>
                    <a:pt x="5565" y="1282"/>
                  </a:lnTo>
                  <a:lnTo>
                    <a:pt x="5566" y="1282"/>
                  </a:lnTo>
                  <a:lnTo>
                    <a:pt x="5566" y="1282"/>
                  </a:lnTo>
                  <a:lnTo>
                    <a:pt x="5566" y="1282"/>
                  </a:lnTo>
                  <a:lnTo>
                    <a:pt x="5567" y="1282"/>
                  </a:lnTo>
                  <a:lnTo>
                    <a:pt x="5567" y="1282"/>
                  </a:lnTo>
                  <a:lnTo>
                    <a:pt x="5567" y="1282"/>
                  </a:lnTo>
                  <a:lnTo>
                    <a:pt x="5568" y="1282"/>
                  </a:lnTo>
                  <a:lnTo>
                    <a:pt x="5568" y="1282"/>
                  </a:lnTo>
                  <a:lnTo>
                    <a:pt x="5568" y="1282"/>
                  </a:lnTo>
                  <a:lnTo>
                    <a:pt x="5569" y="1282"/>
                  </a:lnTo>
                  <a:lnTo>
                    <a:pt x="5569" y="1282"/>
                  </a:lnTo>
                  <a:lnTo>
                    <a:pt x="5569" y="1282"/>
                  </a:lnTo>
                  <a:lnTo>
                    <a:pt x="5570" y="1282"/>
                  </a:lnTo>
                  <a:lnTo>
                    <a:pt x="5570" y="1282"/>
                  </a:lnTo>
                  <a:lnTo>
                    <a:pt x="5570" y="1282"/>
                  </a:lnTo>
                  <a:lnTo>
                    <a:pt x="5570" y="1282"/>
                  </a:lnTo>
                  <a:lnTo>
                    <a:pt x="5571" y="1282"/>
                  </a:lnTo>
                  <a:lnTo>
                    <a:pt x="5571" y="1282"/>
                  </a:lnTo>
                  <a:lnTo>
                    <a:pt x="5571" y="1282"/>
                  </a:lnTo>
                  <a:lnTo>
                    <a:pt x="5572" y="1282"/>
                  </a:lnTo>
                  <a:lnTo>
                    <a:pt x="5572" y="1282"/>
                  </a:lnTo>
                  <a:lnTo>
                    <a:pt x="5572" y="1282"/>
                  </a:lnTo>
                  <a:lnTo>
                    <a:pt x="5573" y="1282"/>
                  </a:lnTo>
                  <a:lnTo>
                    <a:pt x="5573" y="1282"/>
                  </a:lnTo>
                  <a:lnTo>
                    <a:pt x="5573" y="1282"/>
                  </a:lnTo>
                  <a:lnTo>
                    <a:pt x="5574" y="1282"/>
                  </a:lnTo>
                  <a:lnTo>
                    <a:pt x="5574" y="1282"/>
                  </a:lnTo>
                  <a:lnTo>
                    <a:pt x="5574" y="1282"/>
                  </a:lnTo>
                  <a:lnTo>
                    <a:pt x="5575" y="1282"/>
                  </a:lnTo>
                  <a:lnTo>
                    <a:pt x="5575" y="1282"/>
                  </a:lnTo>
                  <a:lnTo>
                    <a:pt x="5575" y="1282"/>
                  </a:lnTo>
                  <a:lnTo>
                    <a:pt x="5575" y="1282"/>
                  </a:lnTo>
                  <a:lnTo>
                    <a:pt x="5576" y="1282"/>
                  </a:lnTo>
                  <a:lnTo>
                    <a:pt x="5576" y="1282"/>
                  </a:lnTo>
                  <a:lnTo>
                    <a:pt x="5576" y="1282"/>
                  </a:lnTo>
                  <a:lnTo>
                    <a:pt x="5577" y="1282"/>
                  </a:lnTo>
                  <a:lnTo>
                    <a:pt x="5577" y="1282"/>
                  </a:lnTo>
                  <a:lnTo>
                    <a:pt x="5577" y="1282"/>
                  </a:lnTo>
                  <a:lnTo>
                    <a:pt x="5578" y="1282"/>
                  </a:lnTo>
                  <a:lnTo>
                    <a:pt x="5578" y="1282"/>
                  </a:lnTo>
                  <a:lnTo>
                    <a:pt x="5578" y="1282"/>
                  </a:lnTo>
                  <a:lnTo>
                    <a:pt x="5579" y="1282"/>
                  </a:lnTo>
                  <a:lnTo>
                    <a:pt x="5579" y="1282"/>
                  </a:lnTo>
                  <a:lnTo>
                    <a:pt x="5579" y="1282"/>
                  </a:lnTo>
                  <a:lnTo>
                    <a:pt x="5579" y="1282"/>
                  </a:lnTo>
                  <a:lnTo>
                    <a:pt x="5579" y="1282"/>
                  </a:lnTo>
                  <a:lnTo>
                    <a:pt x="5580" y="1282"/>
                  </a:lnTo>
                  <a:lnTo>
                    <a:pt x="5580" y="1282"/>
                  </a:lnTo>
                  <a:lnTo>
                    <a:pt x="5581" y="1282"/>
                  </a:lnTo>
                  <a:lnTo>
                    <a:pt x="5581" y="1282"/>
                  </a:lnTo>
                  <a:lnTo>
                    <a:pt x="5581" y="1282"/>
                  </a:lnTo>
                  <a:lnTo>
                    <a:pt x="5582" y="1282"/>
                  </a:lnTo>
                  <a:lnTo>
                    <a:pt x="5582" y="1282"/>
                  </a:lnTo>
                  <a:lnTo>
                    <a:pt x="5582" y="1282"/>
                  </a:lnTo>
                  <a:lnTo>
                    <a:pt x="5583" y="1282"/>
                  </a:lnTo>
                  <a:lnTo>
                    <a:pt x="5583" y="1282"/>
                  </a:lnTo>
                  <a:lnTo>
                    <a:pt x="5583" y="1282"/>
                  </a:lnTo>
                  <a:lnTo>
                    <a:pt x="5584" y="1282"/>
                  </a:lnTo>
                  <a:lnTo>
                    <a:pt x="5584" y="1282"/>
                  </a:lnTo>
                  <a:lnTo>
                    <a:pt x="5584" y="1282"/>
                  </a:lnTo>
                  <a:lnTo>
                    <a:pt x="5584" y="1282"/>
                  </a:lnTo>
                  <a:lnTo>
                    <a:pt x="5585" y="1282"/>
                  </a:lnTo>
                  <a:lnTo>
                    <a:pt x="5585" y="1282"/>
                  </a:lnTo>
                  <a:lnTo>
                    <a:pt x="5585" y="1282"/>
                  </a:lnTo>
                  <a:lnTo>
                    <a:pt x="5586" y="1282"/>
                  </a:lnTo>
                  <a:lnTo>
                    <a:pt x="5586" y="1282"/>
                  </a:lnTo>
                  <a:lnTo>
                    <a:pt x="5586" y="1282"/>
                  </a:lnTo>
                  <a:lnTo>
                    <a:pt x="5587" y="1282"/>
                  </a:lnTo>
                  <a:lnTo>
                    <a:pt x="5587" y="1282"/>
                  </a:lnTo>
                  <a:lnTo>
                    <a:pt x="5587" y="1282"/>
                  </a:lnTo>
                  <a:lnTo>
                    <a:pt x="5588" y="1282"/>
                  </a:lnTo>
                  <a:lnTo>
                    <a:pt x="5588" y="1282"/>
                  </a:lnTo>
                  <a:lnTo>
                    <a:pt x="5588" y="1282"/>
                  </a:lnTo>
                  <a:lnTo>
                    <a:pt x="5588" y="1282"/>
                  </a:lnTo>
                  <a:lnTo>
                    <a:pt x="5589" y="1282"/>
                  </a:lnTo>
                  <a:lnTo>
                    <a:pt x="5589" y="1282"/>
                  </a:lnTo>
                  <a:lnTo>
                    <a:pt x="5589" y="1282"/>
                  </a:lnTo>
                  <a:lnTo>
                    <a:pt x="5590" y="1282"/>
                  </a:lnTo>
                  <a:lnTo>
                    <a:pt x="5590" y="1282"/>
                  </a:lnTo>
                  <a:lnTo>
                    <a:pt x="5590" y="1282"/>
                  </a:lnTo>
                  <a:lnTo>
                    <a:pt x="5591" y="1282"/>
                  </a:lnTo>
                  <a:lnTo>
                    <a:pt x="5591" y="1282"/>
                  </a:lnTo>
                  <a:lnTo>
                    <a:pt x="5591" y="1282"/>
                  </a:lnTo>
                  <a:lnTo>
                    <a:pt x="5592" y="1282"/>
                  </a:lnTo>
                  <a:lnTo>
                    <a:pt x="5592" y="1282"/>
                  </a:lnTo>
                  <a:lnTo>
                    <a:pt x="5592" y="1282"/>
                  </a:lnTo>
                  <a:lnTo>
                    <a:pt x="5593" y="1282"/>
                  </a:lnTo>
                  <a:lnTo>
                    <a:pt x="5593" y="1282"/>
                  </a:lnTo>
                  <a:lnTo>
                    <a:pt x="5593" y="1282"/>
                  </a:lnTo>
                  <a:lnTo>
                    <a:pt x="5593" y="1282"/>
                  </a:lnTo>
                  <a:lnTo>
                    <a:pt x="5594" y="1282"/>
                  </a:lnTo>
                  <a:lnTo>
                    <a:pt x="5594" y="1282"/>
                  </a:lnTo>
                  <a:lnTo>
                    <a:pt x="5594" y="1282"/>
                  </a:lnTo>
                  <a:lnTo>
                    <a:pt x="5595" y="1282"/>
                  </a:lnTo>
                  <a:lnTo>
                    <a:pt x="5595" y="1282"/>
                  </a:lnTo>
                  <a:lnTo>
                    <a:pt x="5595" y="1282"/>
                  </a:lnTo>
                  <a:lnTo>
                    <a:pt x="5596" y="1282"/>
                  </a:lnTo>
                  <a:lnTo>
                    <a:pt x="5596" y="1282"/>
                  </a:lnTo>
                  <a:lnTo>
                    <a:pt x="5596" y="1282"/>
                  </a:lnTo>
                  <a:lnTo>
                    <a:pt x="5597" y="1282"/>
                  </a:lnTo>
                  <a:lnTo>
                    <a:pt x="5597" y="1282"/>
                  </a:lnTo>
                  <a:lnTo>
                    <a:pt x="5597" y="1282"/>
                  </a:lnTo>
                  <a:lnTo>
                    <a:pt x="5598" y="1282"/>
                  </a:lnTo>
                  <a:lnTo>
                    <a:pt x="5598" y="1282"/>
                  </a:lnTo>
                  <a:lnTo>
                    <a:pt x="5598" y="1282"/>
                  </a:lnTo>
                  <a:lnTo>
                    <a:pt x="5598" y="1282"/>
                  </a:lnTo>
                  <a:lnTo>
                    <a:pt x="5599" y="1282"/>
                  </a:lnTo>
                  <a:lnTo>
                    <a:pt x="5599" y="1282"/>
                  </a:lnTo>
                  <a:lnTo>
                    <a:pt x="5599" y="1282"/>
                  </a:lnTo>
                  <a:lnTo>
                    <a:pt x="5600" y="1282"/>
                  </a:lnTo>
                  <a:lnTo>
                    <a:pt x="5600" y="1282"/>
                  </a:lnTo>
                  <a:lnTo>
                    <a:pt x="5600" y="1282"/>
                  </a:lnTo>
                  <a:lnTo>
                    <a:pt x="5601" y="1282"/>
                  </a:lnTo>
                  <a:lnTo>
                    <a:pt x="5601" y="1282"/>
                  </a:lnTo>
                  <a:lnTo>
                    <a:pt x="5601" y="1282"/>
                  </a:lnTo>
                  <a:lnTo>
                    <a:pt x="5602" y="1282"/>
                  </a:lnTo>
                  <a:lnTo>
                    <a:pt x="5602" y="1282"/>
                  </a:lnTo>
                  <a:lnTo>
                    <a:pt x="5602" y="1282"/>
                  </a:lnTo>
                  <a:lnTo>
                    <a:pt x="5602" y="1282"/>
                  </a:lnTo>
                  <a:lnTo>
                    <a:pt x="5603" y="1282"/>
                  </a:lnTo>
                  <a:lnTo>
                    <a:pt x="5603" y="1282"/>
                  </a:lnTo>
                  <a:lnTo>
                    <a:pt x="5603" y="1282"/>
                  </a:lnTo>
                  <a:lnTo>
                    <a:pt x="5604" y="1282"/>
                  </a:lnTo>
                  <a:lnTo>
                    <a:pt x="5604" y="1282"/>
                  </a:lnTo>
                  <a:lnTo>
                    <a:pt x="5604" y="1282"/>
                  </a:lnTo>
                  <a:lnTo>
                    <a:pt x="5605" y="1282"/>
                  </a:lnTo>
                  <a:lnTo>
                    <a:pt x="5605" y="1282"/>
                  </a:lnTo>
                  <a:lnTo>
                    <a:pt x="5605" y="1282"/>
                  </a:lnTo>
                  <a:lnTo>
                    <a:pt x="5606" y="1282"/>
                  </a:lnTo>
                  <a:lnTo>
                    <a:pt x="5606" y="1282"/>
                  </a:lnTo>
                  <a:lnTo>
                    <a:pt x="5606" y="1282"/>
                  </a:lnTo>
                  <a:lnTo>
                    <a:pt x="5607" y="1282"/>
                  </a:lnTo>
                  <a:lnTo>
                    <a:pt x="5607" y="1282"/>
                  </a:lnTo>
                  <a:lnTo>
                    <a:pt x="5607" y="1282"/>
                  </a:lnTo>
                  <a:lnTo>
                    <a:pt x="5607" y="1282"/>
                  </a:lnTo>
                  <a:lnTo>
                    <a:pt x="5608" y="1282"/>
                  </a:lnTo>
                  <a:lnTo>
                    <a:pt x="5608" y="1282"/>
                  </a:lnTo>
                  <a:lnTo>
                    <a:pt x="5608" y="1282"/>
                  </a:lnTo>
                  <a:lnTo>
                    <a:pt x="5609" y="1282"/>
                  </a:lnTo>
                  <a:lnTo>
                    <a:pt x="5609" y="1282"/>
                  </a:lnTo>
                  <a:lnTo>
                    <a:pt x="5609" y="1282"/>
                  </a:lnTo>
                  <a:lnTo>
                    <a:pt x="5610" y="1282"/>
                  </a:lnTo>
                  <a:lnTo>
                    <a:pt x="5610" y="1282"/>
                  </a:lnTo>
                  <a:lnTo>
                    <a:pt x="5610" y="1282"/>
                  </a:lnTo>
                  <a:lnTo>
                    <a:pt x="5611" y="1282"/>
                  </a:lnTo>
                  <a:lnTo>
                    <a:pt x="5611" y="1282"/>
                  </a:lnTo>
                  <a:lnTo>
                    <a:pt x="5611" y="1282"/>
                  </a:lnTo>
                  <a:lnTo>
                    <a:pt x="5612" y="1282"/>
                  </a:lnTo>
                  <a:lnTo>
                    <a:pt x="5612" y="1282"/>
                  </a:lnTo>
                  <a:lnTo>
                    <a:pt x="5612" y="1282"/>
                  </a:lnTo>
                  <a:lnTo>
                    <a:pt x="5612" y="1282"/>
                  </a:lnTo>
                  <a:lnTo>
                    <a:pt x="5613" y="1282"/>
                  </a:lnTo>
                  <a:lnTo>
                    <a:pt x="5613" y="1282"/>
                  </a:lnTo>
                  <a:lnTo>
                    <a:pt x="5613" y="1282"/>
                  </a:lnTo>
                  <a:lnTo>
                    <a:pt x="5614" y="1282"/>
                  </a:lnTo>
                  <a:lnTo>
                    <a:pt x="5614" y="1282"/>
                  </a:lnTo>
                  <a:lnTo>
                    <a:pt x="5614" y="1282"/>
                  </a:lnTo>
                  <a:lnTo>
                    <a:pt x="5615" y="1282"/>
                  </a:lnTo>
                  <a:lnTo>
                    <a:pt x="5615" y="1282"/>
                  </a:lnTo>
                  <a:lnTo>
                    <a:pt x="5615" y="1282"/>
                  </a:lnTo>
                  <a:lnTo>
                    <a:pt x="5616" y="1282"/>
                  </a:lnTo>
                  <a:lnTo>
                    <a:pt x="5616" y="1282"/>
                  </a:lnTo>
                  <a:lnTo>
                    <a:pt x="5616" y="1282"/>
                  </a:lnTo>
                  <a:lnTo>
                    <a:pt x="5616" y="1282"/>
                  </a:lnTo>
                  <a:lnTo>
                    <a:pt x="5617" y="1282"/>
                  </a:lnTo>
                  <a:lnTo>
                    <a:pt x="5617" y="1282"/>
                  </a:lnTo>
                  <a:lnTo>
                    <a:pt x="5617" y="1282"/>
                  </a:lnTo>
                  <a:lnTo>
                    <a:pt x="5618" y="1282"/>
                  </a:lnTo>
                  <a:lnTo>
                    <a:pt x="5618" y="1282"/>
                  </a:lnTo>
                  <a:lnTo>
                    <a:pt x="5618" y="1282"/>
                  </a:lnTo>
                  <a:lnTo>
                    <a:pt x="5619" y="1282"/>
                  </a:lnTo>
                  <a:lnTo>
                    <a:pt x="5619" y="1282"/>
                  </a:lnTo>
                  <a:lnTo>
                    <a:pt x="5619" y="1282"/>
                  </a:lnTo>
                  <a:lnTo>
                    <a:pt x="5620" y="1282"/>
                  </a:lnTo>
                  <a:lnTo>
                    <a:pt x="5620" y="1282"/>
                  </a:lnTo>
                  <a:lnTo>
                    <a:pt x="5620" y="1282"/>
                  </a:lnTo>
                  <a:lnTo>
                    <a:pt x="5621" y="1282"/>
                  </a:lnTo>
                  <a:lnTo>
                    <a:pt x="5621" y="1282"/>
                  </a:lnTo>
                  <a:lnTo>
                    <a:pt x="5621" y="1282"/>
                  </a:lnTo>
                  <a:lnTo>
                    <a:pt x="5621" y="1282"/>
                  </a:lnTo>
                  <a:lnTo>
                    <a:pt x="5622" y="1282"/>
                  </a:lnTo>
                  <a:lnTo>
                    <a:pt x="5622" y="1282"/>
                  </a:lnTo>
                  <a:lnTo>
                    <a:pt x="5622" y="1282"/>
                  </a:lnTo>
                  <a:lnTo>
                    <a:pt x="5623" y="1282"/>
                  </a:lnTo>
                  <a:lnTo>
                    <a:pt x="5623" y="1282"/>
                  </a:lnTo>
                  <a:lnTo>
                    <a:pt x="5623" y="1282"/>
                  </a:lnTo>
                  <a:lnTo>
                    <a:pt x="5624" y="1282"/>
                  </a:lnTo>
                  <a:lnTo>
                    <a:pt x="5624" y="1282"/>
                  </a:lnTo>
                  <a:lnTo>
                    <a:pt x="5624" y="1282"/>
                  </a:lnTo>
                  <a:lnTo>
                    <a:pt x="5625" y="1282"/>
                  </a:lnTo>
                  <a:lnTo>
                    <a:pt x="5625" y="1282"/>
                  </a:lnTo>
                  <a:lnTo>
                    <a:pt x="5625" y="1282"/>
                  </a:lnTo>
                  <a:lnTo>
                    <a:pt x="5626" y="1282"/>
                  </a:lnTo>
                  <a:lnTo>
                    <a:pt x="5626" y="1282"/>
                  </a:lnTo>
                  <a:lnTo>
                    <a:pt x="5626" y="1282"/>
                  </a:lnTo>
                  <a:lnTo>
                    <a:pt x="5626" y="1282"/>
                  </a:lnTo>
                  <a:lnTo>
                    <a:pt x="5627" y="1282"/>
                  </a:lnTo>
                  <a:lnTo>
                    <a:pt x="5627" y="1282"/>
                  </a:lnTo>
                  <a:lnTo>
                    <a:pt x="5627" y="1282"/>
                  </a:lnTo>
                  <a:lnTo>
                    <a:pt x="5628" y="1282"/>
                  </a:lnTo>
                  <a:lnTo>
                    <a:pt x="5628" y="1282"/>
                  </a:lnTo>
                  <a:lnTo>
                    <a:pt x="5628" y="1282"/>
                  </a:lnTo>
                  <a:lnTo>
                    <a:pt x="5629" y="1282"/>
                  </a:lnTo>
                  <a:lnTo>
                    <a:pt x="5629" y="1282"/>
                  </a:lnTo>
                  <a:lnTo>
                    <a:pt x="5629" y="1282"/>
                  </a:lnTo>
                  <a:lnTo>
                    <a:pt x="5630" y="1282"/>
                  </a:lnTo>
                  <a:lnTo>
                    <a:pt x="5630" y="1282"/>
                  </a:lnTo>
                  <a:lnTo>
                    <a:pt x="5630" y="1282"/>
                  </a:lnTo>
                  <a:lnTo>
                    <a:pt x="5630" y="1282"/>
                  </a:lnTo>
                  <a:lnTo>
                    <a:pt x="5630" y="1282"/>
                  </a:lnTo>
                  <a:lnTo>
                    <a:pt x="5631" y="1282"/>
                  </a:lnTo>
                  <a:lnTo>
                    <a:pt x="5631" y="1282"/>
                  </a:lnTo>
                  <a:lnTo>
                    <a:pt x="5632" y="1282"/>
                  </a:lnTo>
                  <a:lnTo>
                    <a:pt x="5632" y="1282"/>
                  </a:lnTo>
                  <a:lnTo>
                    <a:pt x="5632" y="1282"/>
                  </a:lnTo>
                  <a:lnTo>
                    <a:pt x="5633" y="1282"/>
                  </a:lnTo>
                  <a:lnTo>
                    <a:pt x="5633" y="1282"/>
                  </a:lnTo>
                  <a:lnTo>
                    <a:pt x="5633" y="1282"/>
                  </a:lnTo>
                  <a:lnTo>
                    <a:pt x="5634" y="1282"/>
                  </a:lnTo>
                  <a:lnTo>
                    <a:pt x="5634" y="1282"/>
                  </a:lnTo>
                  <a:lnTo>
                    <a:pt x="5634" y="1282"/>
                  </a:lnTo>
                  <a:lnTo>
                    <a:pt x="5635" y="1282"/>
                  </a:lnTo>
                  <a:lnTo>
                    <a:pt x="5635" y="1282"/>
                  </a:lnTo>
                  <a:lnTo>
                    <a:pt x="5635" y="1282"/>
                  </a:lnTo>
                  <a:lnTo>
                    <a:pt x="5635" y="1282"/>
                  </a:lnTo>
                  <a:lnTo>
                    <a:pt x="5636" y="1282"/>
                  </a:lnTo>
                  <a:lnTo>
                    <a:pt x="5636" y="1282"/>
                  </a:lnTo>
                  <a:lnTo>
                    <a:pt x="5636" y="1282"/>
                  </a:lnTo>
                  <a:lnTo>
                    <a:pt x="5637" y="1282"/>
                  </a:lnTo>
                  <a:lnTo>
                    <a:pt x="5637" y="1282"/>
                  </a:lnTo>
                  <a:lnTo>
                    <a:pt x="5637" y="1282"/>
                  </a:lnTo>
                  <a:lnTo>
                    <a:pt x="5638" y="1282"/>
                  </a:lnTo>
                  <a:lnTo>
                    <a:pt x="5638" y="1282"/>
                  </a:lnTo>
                  <a:lnTo>
                    <a:pt x="5638" y="1282"/>
                  </a:lnTo>
                  <a:lnTo>
                    <a:pt x="5639" y="1282"/>
                  </a:lnTo>
                  <a:lnTo>
                    <a:pt x="5639" y="1282"/>
                  </a:lnTo>
                  <a:lnTo>
                    <a:pt x="5639" y="1282"/>
                  </a:lnTo>
                  <a:lnTo>
                    <a:pt x="5640" y="1282"/>
                  </a:lnTo>
                  <a:lnTo>
                    <a:pt x="5640" y="1282"/>
                  </a:lnTo>
                  <a:lnTo>
                    <a:pt x="5640" y="1282"/>
                  </a:lnTo>
                  <a:lnTo>
                    <a:pt x="5640" y="1282"/>
                  </a:lnTo>
                  <a:lnTo>
                    <a:pt x="5641" y="1282"/>
                  </a:lnTo>
                  <a:lnTo>
                    <a:pt x="5641" y="1282"/>
                  </a:lnTo>
                  <a:lnTo>
                    <a:pt x="5641" y="1282"/>
                  </a:lnTo>
                  <a:lnTo>
                    <a:pt x="5642" y="1282"/>
                  </a:lnTo>
                  <a:lnTo>
                    <a:pt x="5642" y="1282"/>
                  </a:lnTo>
                  <a:lnTo>
                    <a:pt x="5642" y="1282"/>
                  </a:lnTo>
                  <a:lnTo>
                    <a:pt x="5643" y="1282"/>
                  </a:lnTo>
                  <a:lnTo>
                    <a:pt x="5643" y="1282"/>
                  </a:lnTo>
                  <a:lnTo>
                    <a:pt x="5643" y="1282"/>
                  </a:lnTo>
                  <a:lnTo>
                    <a:pt x="5644" y="1282"/>
                  </a:lnTo>
                  <a:lnTo>
                    <a:pt x="5644" y="1282"/>
                  </a:lnTo>
                  <a:lnTo>
                    <a:pt x="5644" y="1282"/>
                  </a:lnTo>
                  <a:lnTo>
                    <a:pt x="5644" y="1282"/>
                  </a:lnTo>
                  <a:lnTo>
                    <a:pt x="5645" y="1282"/>
                  </a:lnTo>
                  <a:lnTo>
                    <a:pt x="5645" y="1282"/>
                  </a:lnTo>
                  <a:lnTo>
                    <a:pt x="5645" y="1282"/>
                  </a:lnTo>
                  <a:lnTo>
                    <a:pt x="5646" y="1282"/>
                  </a:lnTo>
                  <a:lnTo>
                    <a:pt x="5646" y="1282"/>
                  </a:lnTo>
                  <a:lnTo>
                    <a:pt x="5646" y="1282"/>
                  </a:lnTo>
                  <a:lnTo>
                    <a:pt x="5647" y="1282"/>
                  </a:lnTo>
                  <a:lnTo>
                    <a:pt x="5647" y="1282"/>
                  </a:lnTo>
                  <a:lnTo>
                    <a:pt x="5647" y="1282"/>
                  </a:lnTo>
                  <a:lnTo>
                    <a:pt x="5648" y="1282"/>
                  </a:lnTo>
                  <a:lnTo>
                    <a:pt x="5648" y="1282"/>
                  </a:lnTo>
                  <a:lnTo>
                    <a:pt x="5648" y="1282"/>
                  </a:lnTo>
                  <a:lnTo>
                    <a:pt x="5649" y="1282"/>
                  </a:lnTo>
                  <a:lnTo>
                    <a:pt x="5649" y="1282"/>
                  </a:lnTo>
                  <a:lnTo>
                    <a:pt x="5649" y="1282"/>
                  </a:lnTo>
                  <a:lnTo>
                    <a:pt x="5649" y="1282"/>
                  </a:lnTo>
                  <a:lnTo>
                    <a:pt x="5650" y="1282"/>
                  </a:lnTo>
                  <a:lnTo>
                    <a:pt x="5650" y="1282"/>
                  </a:lnTo>
                  <a:lnTo>
                    <a:pt x="5650" y="1282"/>
                  </a:lnTo>
                  <a:lnTo>
                    <a:pt x="5651" y="1282"/>
                  </a:lnTo>
                  <a:lnTo>
                    <a:pt x="5651" y="1282"/>
                  </a:lnTo>
                  <a:lnTo>
                    <a:pt x="5651" y="1282"/>
                  </a:lnTo>
                  <a:lnTo>
                    <a:pt x="5652" y="1282"/>
                  </a:lnTo>
                  <a:lnTo>
                    <a:pt x="5652" y="1282"/>
                  </a:lnTo>
                  <a:lnTo>
                    <a:pt x="5652" y="1282"/>
                  </a:lnTo>
                  <a:lnTo>
                    <a:pt x="5653" y="1282"/>
                  </a:lnTo>
                  <a:lnTo>
                    <a:pt x="5653" y="1282"/>
                  </a:lnTo>
                  <a:lnTo>
                    <a:pt x="5653" y="1282"/>
                  </a:lnTo>
                  <a:lnTo>
                    <a:pt x="5654" y="1282"/>
                  </a:lnTo>
                  <a:lnTo>
                    <a:pt x="5654" y="1282"/>
                  </a:lnTo>
                  <a:lnTo>
                    <a:pt x="5654" y="1282"/>
                  </a:lnTo>
                  <a:lnTo>
                    <a:pt x="5654" y="1282"/>
                  </a:lnTo>
                  <a:lnTo>
                    <a:pt x="5655" y="1282"/>
                  </a:lnTo>
                  <a:lnTo>
                    <a:pt x="5655" y="1282"/>
                  </a:lnTo>
                  <a:lnTo>
                    <a:pt x="5655" y="1282"/>
                  </a:lnTo>
                  <a:lnTo>
                    <a:pt x="5656" y="1282"/>
                  </a:lnTo>
                  <a:lnTo>
                    <a:pt x="5656" y="1282"/>
                  </a:lnTo>
                  <a:lnTo>
                    <a:pt x="5656" y="1282"/>
                  </a:lnTo>
                  <a:lnTo>
                    <a:pt x="5657" y="1282"/>
                  </a:lnTo>
                  <a:lnTo>
                    <a:pt x="5657" y="1282"/>
                  </a:lnTo>
                  <a:lnTo>
                    <a:pt x="5657" y="1282"/>
                  </a:lnTo>
                  <a:lnTo>
                    <a:pt x="5658" y="1282"/>
                  </a:lnTo>
                  <a:lnTo>
                    <a:pt x="5658" y="1282"/>
                  </a:lnTo>
                  <a:lnTo>
                    <a:pt x="5658" y="1282"/>
                  </a:lnTo>
                  <a:lnTo>
                    <a:pt x="5658" y="1282"/>
                  </a:lnTo>
                  <a:lnTo>
                    <a:pt x="5659" y="1282"/>
                  </a:lnTo>
                  <a:lnTo>
                    <a:pt x="5659" y="1282"/>
                  </a:lnTo>
                  <a:lnTo>
                    <a:pt x="5659" y="1282"/>
                  </a:lnTo>
                  <a:lnTo>
                    <a:pt x="5660" y="1282"/>
                  </a:lnTo>
                  <a:lnTo>
                    <a:pt x="5660" y="1282"/>
                  </a:lnTo>
                  <a:lnTo>
                    <a:pt x="5660" y="1282"/>
                  </a:lnTo>
                  <a:lnTo>
                    <a:pt x="5661" y="1282"/>
                  </a:lnTo>
                  <a:lnTo>
                    <a:pt x="5661" y="1282"/>
                  </a:lnTo>
                  <a:lnTo>
                    <a:pt x="5661" y="1282"/>
                  </a:lnTo>
                  <a:lnTo>
                    <a:pt x="5662" y="1282"/>
                  </a:lnTo>
                  <a:lnTo>
                    <a:pt x="5662" y="1282"/>
                  </a:lnTo>
                  <a:lnTo>
                    <a:pt x="5662" y="1282"/>
                  </a:lnTo>
                  <a:lnTo>
                    <a:pt x="5663" y="1282"/>
                  </a:lnTo>
                  <a:lnTo>
                    <a:pt x="5663" y="1282"/>
                  </a:lnTo>
                  <a:lnTo>
                    <a:pt x="5663" y="1282"/>
                  </a:lnTo>
                  <a:lnTo>
                    <a:pt x="5663" y="1282"/>
                  </a:lnTo>
                  <a:lnTo>
                    <a:pt x="5664" y="1282"/>
                  </a:lnTo>
                  <a:lnTo>
                    <a:pt x="5664" y="1282"/>
                  </a:lnTo>
                  <a:lnTo>
                    <a:pt x="5664" y="1282"/>
                  </a:lnTo>
                  <a:lnTo>
                    <a:pt x="5665" y="1282"/>
                  </a:lnTo>
                  <a:lnTo>
                    <a:pt x="5665" y="1282"/>
                  </a:lnTo>
                  <a:lnTo>
                    <a:pt x="5665" y="1282"/>
                  </a:lnTo>
                  <a:lnTo>
                    <a:pt x="5666" y="1282"/>
                  </a:lnTo>
                  <a:lnTo>
                    <a:pt x="5666" y="1282"/>
                  </a:lnTo>
                  <a:lnTo>
                    <a:pt x="5666" y="1282"/>
                  </a:lnTo>
                  <a:lnTo>
                    <a:pt x="5667" y="1282"/>
                  </a:lnTo>
                  <a:lnTo>
                    <a:pt x="5667" y="1282"/>
                  </a:lnTo>
                  <a:lnTo>
                    <a:pt x="5667" y="1282"/>
                  </a:lnTo>
                  <a:lnTo>
                    <a:pt x="5668" y="1282"/>
                  </a:lnTo>
                  <a:lnTo>
                    <a:pt x="5668" y="1282"/>
                  </a:lnTo>
                  <a:lnTo>
                    <a:pt x="5668" y="1282"/>
                  </a:lnTo>
                  <a:lnTo>
                    <a:pt x="5668" y="1282"/>
                  </a:lnTo>
                  <a:lnTo>
                    <a:pt x="5669" y="1282"/>
                  </a:lnTo>
                  <a:lnTo>
                    <a:pt x="5669" y="1282"/>
                  </a:lnTo>
                  <a:lnTo>
                    <a:pt x="5669" y="1282"/>
                  </a:lnTo>
                  <a:lnTo>
                    <a:pt x="5670" y="1282"/>
                  </a:lnTo>
                  <a:lnTo>
                    <a:pt x="5670" y="1282"/>
                  </a:lnTo>
                  <a:lnTo>
                    <a:pt x="5670" y="1282"/>
                  </a:lnTo>
                  <a:lnTo>
                    <a:pt x="5671" y="1282"/>
                  </a:lnTo>
                  <a:lnTo>
                    <a:pt x="5671" y="1282"/>
                  </a:lnTo>
                  <a:lnTo>
                    <a:pt x="5671" y="1282"/>
                  </a:lnTo>
                  <a:lnTo>
                    <a:pt x="5672" y="1282"/>
                  </a:lnTo>
                  <a:lnTo>
                    <a:pt x="5672" y="1282"/>
                  </a:lnTo>
                  <a:lnTo>
                    <a:pt x="5672" y="1282"/>
                  </a:lnTo>
                  <a:lnTo>
                    <a:pt x="5672" y="1282"/>
                  </a:lnTo>
                  <a:lnTo>
                    <a:pt x="5673" y="1282"/>
                  </a:lnTo>
                  <a:lnTo>
                    <a:pt x="5673" y="1282"/>
                  </a:lnTo>
                  <a:lnTo>
                    <a:pt x="5673" y="1282"/>
                  </a:lnTo>
                  <a:lnTo>
                    <a:pt x="5674" y="1282"/>
                  </a:lnTo>
                  <a:lnTo>
                    <a:pt x="5674" y="1282"/>
                  </a:lnTo>
                  <a:lnTo>
                    <a:pt x="5674" y="1282"/>
                  </a:lnTo>
                  <a:lnTo>
                    <a:pt x="5675" y="1282"/>
                  </a:lnTo>
                  <a:lnTo>
                    <a:pt x="5675" y="1282"/>
                  </a:lnTo>
                  <a:lnTo>
                    <a:pt x="5675" y="1282"/>
                  </a:lnTo>
                  <a:lnTo>
                    <a:pt x="5676" y="1282"/>
                  </a:lnTo>
                  <a:lnTo>
                    <a:pt x="5676" y="1282"/>
                  </a:lnTo>
                  <a:lnTo>
                    <a:pt x="5676" y="1282"/>
                  </a:lnTo>
                  <a:lnTo>
                    <a:pt x="5677" y="1282"/>
                  </a:lnTo>
                  <a:lnTo>
                    <a:pt x="5677" y="1282"/>
                  </a:lnTo>
                  <a:lnTo>
                    <a:pt x="5677" y="1282"/>
                  </a:lnTo>
                  <a:lnTo>
                    <a:pt x="5677" y="1282"/>
                  </a:lnTo>
                  <a:lnTo>
                    <a:pt x="5678" y="1282"/>
                  </a:lnTo>
                  <a:lnTo>
                    <a:pt x="5678" y="1282"/>
                  </a:lnTo>
                  <a:lnTo>
                    <a:pt x="5678" y="1282"/>
                  </a:lnTo>
                  <a:lnTo>
                    <a:pt x="5679" y="1282"/>
                  </a:lnTo>
                  <a:lnTo>
                    <a:pt x="5679" y="1282"/>
                  </a:lnTo>
                  <a:lnTo>
                    <a:pt x="5679" y="1282"/>
                  </a:lnTo>
                  <a:lnTo>
                    <a:pt x="5680" y="1282"/>
                  </a:lnTo>
                  <a:lnTo>
                    <a:pt x="5680" y="1282"/>
                  </a:lnTo>
                  <a:lnTo>
                    <a:pt x="5680" y="1282"/>
                  </a:lnTo>
                  <a:lnTo>
                    <a:pt x="5681" y="1282"/>
                  </a:lnTo>
                  <a:lnTo>
                    <a:pt x="5681" y="1282"/>
                  </a:lnTo>
                  <a:lnTo>
                    <a:pt x="5681" y="1282"/>
                  </a:lnTo>
                  <a:lnTo>
                    <a:pt x="5682" y="1282"/>
                  </a:lnTo>
                  <a:lnTo>
                    <a:pt x="5682" y="1282"/>
                  </a:lnTo>
                  <a:lnTo>
                    <a:pt x="5682" y="1282"/>
                  </a:lnTo>
                  <a:lnTo>
                    <a:pt x="5682" y="1282"/>
                  </a:lnTo>
                  <a:lnTo>
                    <a:pt x="5683" y="1282"/>
                  </a:lnTo>
                  <a:lnTo>
                    <a:pt x="5683" y="1282"/>
                  </a:lnTo>
                  <a:lnTo>
                    <a:pt x="5683" y="1282"/>
                  </a:lnTo>
                  <a:lnTo>
                    <a:pt x="5684" y="1282"/>
                  </a:lnTo>
                  <a:lnTo>
                    <a:pt x="5684" y="1282"/>
                  </a:lnTo>
                  <a:lnTo>
                    <a:pt x="5684" y="1282"/>
                  </a:lnTo>
                  <a:lnTo>
                    <a:pt x="5685" y="1282"/>
                  </a:lnTo>
                  <a:lnTo>
                    <a:pt x="5685" y="1282"/>
                  </a:lnTo>
                  <a:lnTo>
                    <a:pt x="5685" y="1282"/>
                  </a:lnTo>
                  <a:lnTo>
                    <a:pt x="5686" y="1282"/>
                  </a:lnTo>
                  <a:lnTo>
                    <a:pt x="5686" y="1282"/>
                  </a:lnTo>
                  <a:lnTo>
                    <a:pt x="5686" y="1282"/>
                  </a:lnTo>
                  <a:lnTo>
                    <a:pt x="5686" y="1282"/>
                  </a:lnTo>
                  <a:lnTo>
                    <a:pt x="5687" y="1282"/>
                  </a:lnTo>
                  <a:lnTo>
                    <a:pt x="5687" y="1282"/>
                  </a:lnTo>
                  <a:lnTo>
                    <a:pt x="5687" y="1282"/>
                  </a:lnTo>
                  <a:lnTo>
                    <a:pt x="5688" y="1282"/>
                  </a:lnTo>
                  <a:lnTo>
                    <a:pt x="5688" y="1282"/>
                  </a:lnTo>
                  <a:lnTo>
                    <a:pt x="5688" y="1282"/>
                  </a:lnTo>
                  <a:lnTo>
                    <a:pt x="5689" y="1282"/>
                  </a:lnTo>
                  <a:lnTo>
                    <a:pt x="5689" y="1282"/>
                  </a:lnTo>
                  <a:lnTo>
                    <a:pt x="5689" y="1282"/>
                  </a:lnTo>
                  <a:lnTo>
                    <a:pt x="5690" y="1282"/>
                  </a:lnTo>
                  <a:lnTo>
                    <a:pt x="5690" y="1282"/>
                  </a:lnTo>
                  <a:lnTo>
                    <a:pt x="5690" y="1282"/>
                  </a:lnTo>
                  <a:lnTo>
                    <a:pt x="5691" y="1282"/>
                  </a:lnTo>
                  <a:lnTo>
                    <a:pt x="5691" y="1282"/>
                  </a:lnTo>
                  <a:lnTo>
                    <a:pt x="5691" y="1282"/>
                  </a:lnTo>
                  <a:lnTo>
                    <a:pt x="5691" y="1282"/>
                  </a:lnTo>
                  <a:lnTo>
                    <a:pt x="5692" y="1282"/>
                  </a:lnTo>
                  <a:lnTo>
                    <a:pt x="5692" y="1282"/>
                  </a:lnTo>
                  <a:lnTo>
                    <a:pt x="5692" y="1282"/>
                  </a:lnTo>
                  <a:lnTo>
                    <a:pt x="5693" y="1282"/>
                  </a:lnTo>
                  <a:lnTo>
                    <a:pt x="5693" y="1282"/>
                  </a:lnTo>
                  <a:lnTo>
                    <a:pt x="5693" y="1282"/>
                  </a:lnTo>
                  <a:lnTo>
                    <a:pt x="5694" y="1282"/>
                  </a:lnTo>
                  <a:lnTo>
                    <a:pt x="5694" y="1282"/>
                  </a:lnTo>
                  <a:lnTo>
                    <a:pt x="5694" y="1282"/>
                  </a:lnTo>
                  <a:lnTo>
                    <a:pt x="5695" y="1282"/>
                  </a:lnTo>
                  <a:lnTo>
                    <a:pt x="5695" y="1282"/>
                  </a:lnTo>
                  <a:lnTo>
                    <a:pt x="5695" y="1282"/>
                  </a:lnTo>
                  <a:lnTo>
                    <a:pt x="5696" y="1282"/>
                  </a:lnTo>
                  <a:lnTo>
                    <a:pt x="5696" y="1282"/>
                  </a:lnTo>
                  <a:lnTo>
                    <a:pt x="5696" y="1282"/>
                  </a:lnTo>
                  <a:lnTo>
                    <a:pt x="5696" y="1282"/>
                  </a:lnTo>
                </a:path>
              </a:pathLst>
            </a:custGeom>
            <a:noFill/>
            <a:ln w="28575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4234B61F-8C59-4F2B-A0B1-1C1574B07000}"/>
                </a:ext>
              </a:extLst>
            </p:cNvPr>
            <p:cNvSpPr txBox="1"/>
            <p:nvPr/>
          </p:nvSpPr>
          <p:spPr>
            <a:xfrm>
              <a:off x="10205782" y="3440131"/>
              <a:ext cx="178301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>
                  <a:solidFill>
                    <a:srgbClr val="FFC000"/>
                  </a:solidFill>
                </a:rPr>
                <a:t>movstd</a:t>
              </a:r>
              <a:r>
                <a:rPr lang="en-US" sz="1600" dirty="0">
                  <a:solidFill>
                    <a:srgbClr val="FFC000"/>
                  </a:solidFill>
                </a:rPr>
                <a:t>(M19,10)&gt;0.1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847EC993-365A-4BE5-8491-0AD920680F35}"/>
                </a:ext>
              </a:extLst>
            </p:cNvPr>
            <p:cNvSpPr txBox="1"/>
            <p:nvPr/>
          </p:nvSpPr>
          <p:spPr>
            <a:xfrm>
              <a:off x="10205782" y="2767767"/>
              <a:ext cx="141549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Ground Truth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3EC6FE-311E-464D-ABC7-87FE09E6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14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B9653-E4B6-46A7-992B-7FF9E47B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0" y="4785271"/>
            <a:ext cx="1986440" cy="2028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88C729-EDD8-4DE0-BA63-18B1ECA5BD7C}"/>
              </a:ext>
            </a:extLst>
          </p:cNvPr>
          <p:cNvSpPr txBox="1"/>
          <p:nvPr/>
        </p:nvSpPr>
        <p:spPr>
          <a:xfrm>
            <a:off x="435799" y="2023751"/>
            <a:ext cx="119427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&gt;&gt; labels = zeros(4033,1);</a:t>
            </a:r>
          </a:p>
          <a:p>
            <a:r>
              <a:rPr lang="en-US" sz="1400" dirty="0"/>
              <a:t>&gt;&gt; labels(2008)=1; </a:t>
            </a:r>
          </a:p>
          <a:p>
            <a:r>
              <a:rPr lang="en-US" sz="1400" dirty="0"/>
              <a:t>&gt;&gt; figure; subplot(211); plot(</a:t>
            </a:r>
            <a:r>
              <a:rPr lang="en-US" sz="1400" dirty="0" err="1"/>
              <a:t>artincreasespikedensity</a:t>
            </a:r>
            <a:r>
              <a:rPr lang="en-US" sz="1400" dirty="0"/>
              <a:t>);, subplot(212);, hold on;  plot(labels+3,'r');,  plot(</a:t>
            </a:r>
            <a:r>
              <a:rPr lang="en-US" sz="1400" dirty="0" err="1">
                <a:solidFill>
                  <a:srgbClr val="00B050"/>
                </a:solidFill>
              </a:rPr>
              <a:t>movstd</a:t>
            </a:r>
            <a:r>
              <a:rPr lang="en-US" sz="1400" dirty="0">
                <a:solidFill>
                  <a:srgbClr val="00B050"/>
                </a:solidFill>
              </a:rPr>
              <a:t>(artincreasespikedensity,5)&gt;10</a:t>
            </a:r>
            <a:r>
              <a:rPr lang="en-US" sz="1400" dirty="0"/>
              <a:t>,'g' 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75D1201-0A53-4A70-AB70-4BF6BC418D6D}"/>
              </a:ext>
            </a:extLst>
          </p:cNvPr>
          <p:cNvSpPr txBox="1"/>
          <p:nvPr/>
        </p:nvSpPr>
        <p:spPr>
          <a:xfrm>
            <a:off x="4276347" y="3774942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plot(</a:t>
            </a:r>
            <a:r>
              <a:rPr lang="en-US" sz="1800" dirty="0" err="1">
                <a:solidFill>
                  <a:srgbClr val="00B050"/>
                </a:solidFill>
              </a:rPr>
              <a:t>movstd</a:t>
            </a:r>
            <a:r>
              <a:rPr lang="en-US" sz="1800" dirty="0">
                <a:solidFill>
                  <a:srgbClr val="00B050"/>
                </a:solidFill>
              </a:rPr>
              <a:t>(artincreasespikedensity,5)&gt;10</a:t>
            </a:r>
            <a:r>
              <a:rPr lang="en-US" sz="1800" dirty="0"/>
              <a:t>,'g' )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18F181B-A361-4EC4-930F-9402C968A802}"/>
              </a:ext>
            </a:extLst>
          </p:cNvPr>
          <p:cNvSpPr txBox="1"/>
          <p:nvPr/>
        </p:nvSpPr>
        <p:spPr>
          <a:xfrm>
            <a:off x="3981451" y="16432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800" dirty="0">
                <a:effectLst/>
                <a:latin typeface="Palatino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FDA83A7-5179-402B-BC85-972631377CCF}"/>
              </a:ext>
            </a:extLst>
          </p:cNvPr>
          <p:cNvGrpSpPr/>
          <p:nvPr/>
        </p:nvGrpSpPr>
        <p:grpSpPr>
          <a:xfrm>
            <a:off x="3778507" y="4340869"/>
            <a:ext cx="6438651" cy="1548530"/>
            <a:chOff x="3902075" y="3360566"/>
            <a:chExt cx="6438651" cy="15485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BFEDED-073D-4A40-99D1-C27D91CC2D16}"/>
                </a:ext>
              </a:extLst>
            </p:cNvPr>
            <p:cNvSpPr txBox="1"/>
            <p:nvPr/>
          </p:nvSpPr>
          <p:spPr>
            <a:xfrm>
              <a:off x="3989388" y="3360566"/>
              <a:ext cx="4329316" cy="307777"/>
            </a:xfrm>
            <a:prstGeom prst="rect">
              <a:avLst/>
            </a:prstGeom>
            <a:noFill/>
          </p:spPr>
          <p:txBody>
            <a:bodyPr wrap="square" lIns="0" tIns="91440" rIns="0" bIns="0">
              <a:spAutoFit/>
            </a:bodyPr>
            <a:lstStyle/>
            <a:p>
              <a:r>
                <a:rPr lang="en-US" sz="1400" dirty="0"/>
                <a:t>AISD: </a:t>
              </a:r>
              <a:r>
                <a:rPr lang="en-US" sz="1400" dirty="0" err="1"/>
                <a:t>Numenta</a:t>
              </a:r>
              <a:r>
                <a:rPr lang="en-US" sz="1400" dirty="0"/>
                <a:t> </a:t>
              </a:r>
              <a:r>
                <a:rPr lang="en-US" sz="1400" dirty="0" err="1"/>
                <a:t>art_increase_spike_density</a:t>
              </a:r>
              <a:endParaRPr lang="en-US" sz="1400" dirty="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7AE32CE8-0FAE-4A85-8568-0341E0DE9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3724450"/>
              <a:ext cx="4711700" cy="310943"/>
            </a:xfrm>
            <a:custGeom>
              <a:avLst/>
              <a:gdLst>
                <a:gd name="T0" fmla="*/ 47 w 2968"/>
                <a:gd name="T1" fmla="*/ 976 h 976"/>
                <a:gd name="T2" fmla="*/ 94 w 2968"/>
                <a:gd name="T3" fmla="*/ 976 h 976"/>
                <a:gd name="T4" fmla="*/ 141 w 2968"/>
                <a:gd name="T5" fmla="*/ 976 h 976"/>
                <a:gd name="T6" fmla="*/ 188 w 2968"/>
                <a:gd name="T7" fmla="*/ 976 h 976"/>
                <a:gd name="T8" fmla="*/ 235 w 2968"/>
                <a:gd name="T9" fmla="*/ 976 h 976"/>
                <a:gd name="T10" fmla="*/ 282 w 2968"/>
                <a:gd name="T11" fmla="*/ 976 h 976"/>
                <a:gd name="T12" fmla="*/ 329 w 2968"/>
                <a:gd name="T13" fmla="*/ 976 h 976"/>
                <a:gd name="T14" fmla="*/ 376 w 2968"/>
                <a:gd name="T15" fmla="*/ 976 h 976"/>
                <a:gd name="T16" fmla="*/ 423 w 2968"/>
                <a:gd name="T17" fmla="*/ 976 h 976"/>
                <a:gd name="T18" fmla="*/ 471 w 2968"/>
                <a:gd name="T19" fmla="*/ 976 h 976"/>
                <a:gd name="T20" fmla="*/ 518 w 2968"/>
                <a:gd name="T21" fmla="*/ 976 h 976"/>
                <a:gd name="T22" fmla="*/ 565 w 2968"/>
                <a:gd name="T23" fmla="*/ 976 h 976"/>
                <a:gd name="T24" fmla="*/ 612 w 2968"/>
                <a:gd name="T25" fmla="*/ 976 h 976"/>
                <a:gd name="T26" fmla="*/ 659 w 2968"/>
                <a:gd name="T27" fmla="*/ 976 h 976"/>
                <a:gd name="T28" fmla="*/ 706 w 2968"/>
                <a:gd name="T29" fmla="*/ 976 h 976"/>
                <a:gd name="T30" fmla="*/ 753 w 2968"/>
                <a:gd name="T31" fmla="*/ 976 h 976"/>
                <a:gd name="T32" fmla="*/ 800 w 2968"/>
                <a:gd name="T33" fmla="*/ 976 h 976"/>
                <a:gd name="T34" fmla="*/ 847 w 2968"/>
                <a:gd name="T35" fmla="*/ 976 h 976"/>
                <a:gd name="T36" fmla="*/ 895 w 2968"/>
                <a:gd name="T37" fmla="*/ 976 h 976"/>
                <a:gd name="T38" fmla="*/ 942 w 2968"/>
                <a:gd name="T39" fmla="*/ 976 h 976"/>
                <a:gd name="T40" fmla="*/ 989 w 2968"/>
                <a:gd name="T41" fmla="*/ 976 h 976"/>
                <a:gd name="T42" fmla="*/ 1036 w 2968"/>
                <a:gd name="T43" fmla="*/ 976 h 976"/>
                <a:gd name="T44" fmla="*/ 1083 w 2968"/>
                <a:gd name="T45" fmla="*/ 976 h 976"/>
                <a:gd name="T46" fmla="*/ 1130 w 2968"/>
                <a:gd name="T47" fmla="*/ 976 h 976"/>
                <a:gd name="T48" fmla="*/ 1177 w 2968"/>
                <a:gd name="T49" fmla="*/ 976 h 976"/>
                <a:gd name="T50" fmla="*/ 1224 w 2968"/>
                <a:gd name="T51" fmla="*/ 976 h 976"/>
                <a:gd name="T52" fmla="*/ 1272 w 2968"/>
                <a:gd name="T53" fmla="*/ 976 h 976"/>
                <a:gd name="T54" fmla="*/ 1319 w 2968"/>
                <a:gd name="T55" fmla="*/ 976 h 976"/>
                <a:gd name="T56" fmla="*/ 1366 w 2968"/>
                <a:gd name="T57" fmla="*/ 976 h 976"/>
                <a:gd name="T58" fmla="*/ 1413 w 2968"/>
                <a:gd name="T59" fmla="*/ 976 h 976"/>
                <a:gd name="T60" fmla="*/ 1460 w 2968"/>
                <a:gd name="T61" fmla="*/ 976 h 976"/>
                <a:gd name="T62" fmla="*/ 1507 w 2968"/>
                <a:gd name="T63" fmla="*/ 976 h 976"/>
                <a:gd name="T64" fmla="*/ 1554 w 2968"/>
                <a:gd name="T65" fmla="*/ 976 h 976"/>
                <a:gd name="T66" fmla="*/ 1601 w 2968"/>
                <a:gd name="T67" fmla="*/ 976 h 976"/>
                <a:gd name="T68" fmla="*/ 1649 w 2968"/>
                <a:gd name="T69" fmla="*/ 976 h 976"/>
                <a:gd name="T70" fmla="*/ 1696 w 2968"/>
                <a:gd name="T71" fmla="*/ 976 h 976"/>
                <a:gd name="T72" fmla="*/ 1743 w 2968"/>
                <a:gd name="T73" fmla="*/ 976 h 976"/>
                <a:gd name="T74" fmla="*/ 1790 w 2968"/>
                <a:gd name="T75" fmla="*/ 976 h 976"/>
                <a:gd name="T76" fmla="*/ 1837 w 2968"/>
                <a:gd name="T77" fmla="*/ 976 h 976"/>
                <a:gd name="T78" fmla="*/ 1884 w 2968"/>
                <a:gd name="T79" fmla="*/ 976 h 976"/>
                <a:gd name="T80" fmla="*/ 1931 w 2968"/>
                <a:gd name="T81" fmla="*/ 976 h 976"/>
                <a:gd name="T82" fmla="*/ 1978 w 2968"/>
                <a:gd name="T83" fmla="*/ 976 h 976"/>
                <a:gd name="T84" fmla="*/ 2026 w 2968"/>
                <a:gd name="T85" fmla="*/ 976 h 976"/>
                <a:gd name="T86" fmla="*/ 2073 w 2968"/>
                <a:gd name="T87" fmla="*/ 976 h 976"/>
                <a:gd name="T88" fmla="*/ 2120 w 2968"/>
                <a:gd name="T89" fmla="*/ 976 h 976"/>
                <a:gd name="T90" fmla="*/ 2167 w 2968"/>
                <a:gd name="T91" fmla="*/ 976 h 976"/>
                <a:gd name="T92" fmla="*/ 2214 w 2968"/>
                <a:gd name="T93" fmla="*/ 976 h 976"/>
                <a:gd name="T94" fmla="*/ 2261 w 2968"/>
                <a:gd name="T95" fmla="*/ 976 h 976"/>
                <a:gd name="T96" fmla="*/ 2308 w 2968"/>
                <a:gd name="T97" fmla="*/ 976 h 976"/>
                <a:gd name="T98" fmla="*/ 2355 w 2968"/>
                <a:gd name="T99" fmla="*/ 976 h 976"/>
                <a:gd name="T100" fmla="*/ 2402 w 2968"/>
                <a:gd name="T101" fmla="*/ 976 h 976"/>
                <a:gd name="T102" fmla="*/ 2450 w 2968"/>
                <a:gd name="T103" fmla="*/ 976 h 976"/>
                <a:gd name="T104" fmla="*/ 2497 w 2968"/>
                <a:gd name="T105" fmla="*/ 976 h 976"/>
                <a:gd name="T106" fmla="*/ 2544 w 2968"/>
                <a:gd name="T107" fmla="*/ 976 h 976"/>
                <a:gd name="T108" fmla="*/ 2591 w 2968"/>
                <a:gd name="T109" fmla="*/ 976 h 976"/>
                <a:gd name="T110" fmla="*/ 2638 w 2968"/>
                <a:gd name="T111" fmla="*/ 976 h 976"/>
                <a:gd name="T112" fmla="*/ 2685 w 2968"/>
                <a:gd name="T113" fmla="*/ 976 h 976"/>
                <a:gd name="T114" fmla="*/ 2732 w 2968"/>
                <a:gd name="T115" fmla="*/ 976 h 976"/>
                <a:gd name="T116" fmla="*/ 2780 w 2968"/>
                <a:gd name="T117" fmla="*/ 976 h 976"/>
                <a:gd name="T118" fmla="*/ 2826 w 2968"/>
                <a:gd name="T119" fmla="*/ 976 h 976"/>
                <a:gd name="T120" fmla="*/ 2874 w 2968"/>
                <a:gd name="T121" fmla="*/ 976 h 976"/>
                <a:gd name="T122" fmla="*/ 2921 w 2968"/>
                <a:gd name="T123" fmla="*/ 976 h 976"/>
                <a:gd name="T124" fmla="*/ 2968 w 2968"/>
                <a:gd name="T12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8" h="976">
                  <a:moveTo>
                    <a:pt x="0" y="0"/>
                  </a:moveTo>
                  <a:lnTo>
                    <a:pt x="1" y="976"/>
                  </a:lnTo>
                  <a:lnTo>
                    <a:pt x="1" y="976"/>
                  </a:lnTo>
                  <a:lnTo>
                    <a:pt x="2" y="976"/>
                  </a:lnTo>
                  <a:lnTo>
                    <a:pt x="3" y="976"/>
                  </a:lnTo>
                  <a:lnTo>
                    <a:pt x="4" y="976"/>
                  </a:lnTo>
                  <a:lnTo>
                    <a:pt x="4" y="0"/>
                  </a:lnTo>
                  <a:lnTo>
                    <a:pt x="5" y="976"/>
                  </a:lnTo>
                  <a:lnTo>
                    <a:pt x="6" y="976"/>
                  </a:lnTo>
                  <a:lnTo>
                    <a:pt x="7" y="976"/>
                  </a:lnTo>
                  <a:lnTo>
                    <a:pt x="7" y="976"/>
                  </a:lnTo>
                  <a:lnTo>
                    <a:pt x="8" y="976"/>
                  </a:lnTo>
                  <a:lnTo>
                    <a:pt x="9" y="976"/>
                  </a:lnTo>
                  <a:lnTo>
                    <a:pt x="10" y="976"/>
                  </a:lnTo>
                  <a:lnTo>
                    <a:pt x="10" y="976"/>
                  </a:lnTo>
                  <a:lnTo>
                    <a:pt x="11" y="976"/>
                  </a:lnTo>
                  <a:lnTo>
                    <a:pt x="12" y="976"/>
                  </a:lnTo>
                  <a:lnTo>
                    <a:pt x="13" y="976"/>
                  </a:lnTo>
                  <a:lnTo>
                    <a:pt x="13" y="976"/>
                  </a:lnTo>
                  <a:lnTo>
                    <a:pt x="14" y="976"/>
                  </a:lnTo>
                  <a:lnTo>
                    <a:pt x="15" y="976"/>
                  </a:lnTo>
                  <a:lnTo>
                    <a:pt x="15" y="976"/>
                  </a:lnTo>
                  <a:lnTo>
                    <a:pt x="16" y="976"/>
                  </a:lnTo>
                  <a:lnTo>
                    <a:pt x="17" y="976"/>
                  </a:lnTo>
                  <a:lnTo>
                    <a:pt x="18" y="976"/>
                  </a:lnTo>
                  <a:lnTo>
                    <a:pt x="18" y="976"/>
                  </a:lnTo>
                  <a:lnTo>
                    <a:pt x="19" y="976"/>
                  </a:lnTo>
                  <a:lnTo>
                    <a:pt x="20" y="976"/>
                  </a:lnTo>
                  <a:lnTo>
                    <a:pt x="21" y="976"/>
                  </a:lnTo>
                  <a:lnTo>
                    <a:pt x="21" y="976"/>
                  </a:lnTo>
                  <a:lnTo>
                    <a:pt x="22" y="976"/>
                  </a:lnTo>
                  <a:lnTo>
                    <a:pt x="23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25" y="976"/>
                  </a:lnTo>
                  <a:lnTo>
                    <a:pt x="26" y="976"/>
                  </a:lnTo>
                  <a:lnTo>
                    <a:pt x="27" y="976"/>
                  </a:lnTo>
                  <a:lnTo>
                    <a:pt x="27" y="976"/>
                  </a:lnTo>
                  <a:lnTo>
                    <a:pt x="28" y="976"/>
                  </a:lnTo>
                  <a:lnTo>
                    <a:pt x="29" y="976"/>
                  </a:lnTo>
                  <a:lnTo>
                    <a:pt x="30" y="976"/>
                  </a:lnTo>
                  <a:lnTo>
                    <a:pt x="30" y="976"/>
                  </a:lnTo>
                  <a:lnTo>
                    <a:pt x="31" y="976"/>
                  </a:lnTo>
                  <a:lnTo>
                    <a:pt x="32" y="976"/>
                  </a:lnTo>
                  <a:lnTo>
                    <a:pt x="32" y="976"/>
                  </a:lnTo>
                  <a:lnTo>
                    <a:pt x="33" y="976"/>
                  </a:lnTo>
                  <a:lnTo>
                    <a:pt x="34" y="976"/>
                  </a:lnTo>
                  <a:lnTo>
                    <a:pt x="35" y="976"/>
                  </a:lnTo>
                  <a:lnTo>
                    <a:pt x="35" y="976"/>
                  </a:lnTo>
                  <a:lnTo>
                    <a:pt x="36" y="976"/>
                  </a:lnTo>
                  <a:lnTo>
                    <a:pt x="37" y="976"/>
                  </a:lnTo>
                  <a:lnTo>
                    <a:pt x="38" y="976"/>
                  </a:lnTo>
                  <a:lnTo>
                    <a:pt x="38" y="976"/>
                  </a:lnTo>
                  <a:lnTo>
                    <a:pt x="39" y="976"/>
                  </a:lnTo>
                  <a:lnTo>
                    <a:pt x="40" y="976"/>
                  </a:lnTo>
                  <a:lnTo>
                    <a:pt x="41" y="976"/>
                  </a:lnTo>
                  <a:lnTo>
                    <a:pt x="41" y="976"/>
                  </a:lnTo>
                  <a:lnTo>
                    <a:pt x="42" y="976"/>
                  </a:lnTo>
                  <a:lnTo>
                    <a:pt x="43" y="976"/>
                  </a:lnTo>
                  <a:lnTo>
                    <a:pt x="44" y="976"/>
                  </a:lnTo>
                  <a:lnTo>
                    <a:pt x="44" y="976"/>
                  </a:lnTo>
                  <a:lnTo>
                    <a:pt x="45" y="976"/>
                  </a:lnTo>
                  <a:lnTo>
                    <a:pt x="46" y="976"/>
                  </a:lnTo>
                  <a:lnTo>
                    <a:pt x="47" y="976"/>
                  </a:lnTo>
                  <a:lnTo>
                    <a:pt x="47" y="976"/>
                  </a:lnTo>
                  <a:lnTo>
                    <a:pt x="48" y="976"/>
                  </a:lnTo>
                  <a:lnTo>
                    <a:pt x="49" y="976"/>
                  </a:lnTo>
                  <a:lnTo>
                    <a:pt x="49" y="976"/>
                  </a:lnTo>
                  <a:lnTo>
                    <a:pt x="50" y="976"/>
                  </a:lnTo>
                  <a:lnTo>
                    <a:pt x="51" y="976"/>
                  </a:lnTo>
                  <a:lnTo>
                    <a:pt x="52" y="976"/>
                  </a:lnTo>
                  <a:lnTo>
                    <a:pt x="52" y="976"/>
                  </a:lnTo>
                  <a:lnTo>
                    <a:pt x="53" y="976"/>
                  </a:lnTo>
                  <a:lnTo>
                    <a:pt x="54" y="976"/>
                  </a:lnTo>
                  <a:lnTo>
                    <a:pt x="54" y="976"/>
                  </a:lnTo>
                  <a:lnTo>
                    <a:pt x="55" y="976"/>
                  </a:lnTo>
                  <a:lnTo>
                    <a:pt x="56" y="976"/>
                  </a:lnTo>
                  <a:lnTo>
                    <a:pt x="57" y="976"/>
                  </a:lnTo>
                  <a:lnTo>
                    <a:pt x="57" y="976"/>
                  </a:lnTo>
                  <a:lnTo>
                    <a:pt x="58" y="976"/>
                  </a:lnTo>
                  <a:lnTo>
                    <a:pt x="59" y="976"/>
                  </a:lnTo>
                  <a:lnTo>
                    <a:pt x="60" y="976"/>
                  </a:lnTo>
                  <a:lnTo>
                    <a:pt x="60" y="976"/>
                  </a:lnTo>
                  <a:lnTo>
                    <a:pt x="61" y="976"/>
                  </a:lnTo>
                  <a:lnTo>
                    <a:pt x="62" y="976"/>
                  </a:lnTo>
                  <a:lnTo>
                    <a:pt x="63" y="976"/>
                  </a:lnTo>
                  <a:lnTo>
                    <a:pt x="63" y="976"/>
                  </a:lnTo>
                  <a:lnTo>
                    <a:pt x="64" y="976"/>
                  </a:lnTo>
                  <a:lnTo>
                    <a:pt x="65" y="976"/>
                  </a:lnTo>
                  <a:lnTo>
                    <a:pt x="66" y="976"/>
                  </a:lnTo>
                  <a:lnTo>
                    <a:pt x="66" y="976"/>
                  </a:lnTo>
                  <a:lnTo>
                    <a:pt x="67" y="976"/>
                  </a:lnTo>
                  <a:lnTo>
                    <a:pt x="68" y="976"/>
                  </a:lnTo>
                  <a:lnTo>
                    <a:pt x="69" y="976"/>
                  </a:lnTo>
                  <a:lnTo>
                    <a:pt x="69" y="976"/>
                  </a:lnTo>
                  <a:lnTo>
                    <a:pt x="70" y="976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2" y="976"/>
                  </a:lnTo>
                  <a:lnTo>
                    <a:pt x="73" y="976"/>
                  </a:lnTo>
                  <a:lnTo>
                    <a:pt x="74" y="0"/>
                  </a:lnTo>
                  <a:lnTo>
                    <a:pt x="74" y="976"/>
                  </a:lnTo>
                  <a:lnTo>
                    <a:pt x="75" y="976"/>
                  </a:lnTo>
                  <a:lnTo>
                    <a:pt x="76" y="976"/>
                  </a:lnTo>
                  <a:lnTo>
                    <a:pt x="77" y="976"/>
                  </a:lnTo>
                  <a:lnTo>
                    <a:pt x="77" y="976"/>
                  </a:lnTo>
                  <a:lnTo>
                    <a:pt x="78" y="0"/>
                  </a:lnTo>
                  <a:lnTo>
                    <a:pt x="79" y="976"/>
                  </a:lnTo>
                  <a:lnTo>
                    <a:pt x="80" y="976"/>
                  </a:lnTo>
                  <a:lnTo>
                    <a:pt x="80" y="976"/>
                  </a:lnTo>
                  <a:lnTo>
                    <a:pt x="81" y="976"/>
                  </a:lnTo>
                  <a:lnTo>
                    <a:pt x="82" y="976"/>
                  </a:lnTo>
                  <a:lnTo>
                    <a:pt x="83" y="976"/>
                  </a:lnTo>
                  <a:lnTo>
                    <a:pt x="83" y="976"/>
                  </a:lnTo>
                  <a:lnTo>
                    <a:pt x="84" y="976"/>
                  </a:lnTo>
                  <a:lnTo>
                    <a:pt x="85" y="976"/>
                  </a:lnTo>
                  <a:lnTo>
                    <a:pt x="85" y="976"/>
                  </a:lnTo>
                  <a:lnTo>
                    <a:pt x="86" y="976"/>
                  </a:lnTo>
                  <a:lnTo>
                    <a:pt x="87" y="976"/>
                  </a:lnTo>
                  <a:lnTo>
                    <a:pt x="88" y="976"/>
                  </a:lnTo>
                  <a:lnTo>
                    <a:pt x="88" y="976"/>
                  </a:lnTo>
                  <a:lnTo>
                    <a:pt x="89" y="976"/>
                  </a:lnTo>
                  <a:lnTo>
                    <a:pt x="90" y="976"/>
                  </a:lnTo>
                  <a:lnTo>
                    <a:pt x="91" y="976"/>
                  </a:lnTo>
                  <a:lnTo>
                    <a:pt x="91" y="976"/>
                  </a:lnTo>
                  <a:lnTo>
                    <a:pt x="92" y="976"/>
                  </a:lnTo>
                  <a:lnTo>
                    <a:pt x="93" y="976"/>
                  </a:lnTo>
                  <a:lnTo>
                    <a:pt x="94" y="976"/>
                  </a:lnTo>
                  <a:lnTo>
                    <a:pt x="94" y="976"/>
                  </a:lnTo>
                  <a:lnTo>
                    <a:pt x="95" y="976"/>
                  </a:lnTo>
                  <a:lnTo>
                    <a:pt x="96" y="976"/>
                  </a:lnTo>
                  <a:lnTo>
                    <a:pt x="97" y="976"/>
                  </a:lnTo>
                  <a:lnTo>
                    <a:pt x="97" y="976"/>
                  </a:lnTo>
                  <a:lnTo>
                    <a:pt x="98" y="976"/>
                  </a:lnTo>
                  <a:lnTo>
                    <a:pt x="99" y="976"/>
                  </a:lnTo>
                  <a:lnTo>
                    <a:pt x="100" y="976"/>
                  </a:lnTo>
                  <a:lnTo>
                    <a:pt x="100" y="976"/>
                  </a:lnTo>
                  <a:lnTo>
                    <a:pt x="101" y="976"/>
                  </a:lnTo>
                  <a:lnTo>
                    <a:pt x="102" y="976"/>
                  </a:lnTo>
                  <a:lnTo>
                    <a:pt x="102" y="976"/>
                  </a:lnTo>
                  <a:lnTo>
                    <a:pt x="103" y="976"/>
                  </a:lnTo>
                  <a:lnTo>
                    <a:pt x="104" y="976"/>
                  </a:lnTo>
                  <a:lnTo>
                    <a:pt x="105" y="976"/>
                  </a:lnTo>
                  <a:lnTo>
                    <a:pt x="105" y="976"/>
                  </a:lnTo>
                  <a:lnTo>
                    <a:pt x="106" y="976"/>
                  </a:lnTo>
                  <a:lnTo>
                    <a:pt x="107" y="976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09" y="976"/>
                  </a:lnTo>
                  <a:lnTo>
                    <a:pt x="110" y="976"/>
                  </a:lnTo>
                  <a:lnTo>
                    <a:pt x="110" y="976"/>
                  </a:lnTo>
                  <a:lnTo>
                    <a:pt x="111" y="976"/>
                  </a:lnTo>
                  <a:lnTo>
                    <a:pt x="112" y="976"/>
                  </a:lnTo>
                  <a:lnTo>
                    <a:pt x="113" y="976"/>
                  </a:lnTo>
                  <a:lnTo>
                    <a:pt x="113" y="976"/>
                  </a:lnTo>
                  <a:lnTo>
                    <a:pt x="114" y="976"/>
                  </a:lnTo>
                  <a:lnTo>
                    <a:pt x="115" y="976"/>
                  </a:lnTo>
                  <a:lnTo>
                    <a:pt x="116" y="976"/>
                  </a:lnTo>
                  <a:lnTo>
                    <a:pt x="116" y="976"/>
                  </a:lnTo>
                  <a:lnTo>
                    <a:pt x="117" y="976"/>
                  </a:lnTo>
                  <a:lnTo>
                    <a:pt x="118" y="976"/>
                  </a:lnTo>
                  <a:lnTo>
                    <a:pt x="119" y="976"/>
                  </a:lnTo>
                  <a:lnTo>
                    <a:pt x="119" y="976"/>
                  </a:lnTo>
                  <a:lnTo>
                    <a:pt x="120" y="976"/>
                  </a:lnTo>
                  <a:lnTo>
                    <a:pt x="121" y="976"/>
                  </a:lnTo>
                  <a:lnTo>
                    <a:pt x="122" y="976"/>
                  </a:lnTo>
                  <a:lnTo>
                    <a:pt x="122" y="976"/>
                  </a:lnTo>
                  <a:lnTo>
                    <a:pt x="123" y="976"/>
                  </a:lnTo>
                  <a:lnTo>
                    <a:pt x="124" y="976"/>
                  </a:lnTo>
                  <a:lnTo>
                    <a:pt x="124" y="976"/>
                  </a:lnTo>
                  <a:lnTo>
                    <a:pt x="125" y="976"/>
                  </a:lnTo>
                  <a:lnTo>
                    <a:pt x="126" y="976"/>
                  </a:lnTo>
                  <a:lnTo>
                    <a:pt x="127" y="976"/>
                  </a:lnTo>
                  <a:lnTo>
                    <a:pt x="127" y="976"/>
                  </a:lnTo>
                  <a:lnTo>
                    <a:pt x="128" y="976"/>
                  </a:lnTo>
                  <a:lnTo>
                    <a:pt x="129" y="976"/>
                  </a:lnTo>
                  <a:lnTo>
                    <a:pt x="130" y="976"/>
                  </a:lnTo>
                  <a:lnTo>
                    <a:pt x="130" y="976"/>
                  </a:lnTo>
                  <a:lnTo>
                    <a:pt x="131" y="976"/>
                  </a:lnTo>
                  <a:lnTo>
                    <a:pt x="132" y="976"/>
                  </a:lnTo>
                  <a:lnTo>
                    <a:pt x="133" y="976"/>
                  </a:lnTo>
                  <a:lnTo>
                    <a:pt x="133" y="976"/>
                  </a:lnTo>
                  <a:lnTo>
                    <a:pt x="134" y="976"/>
                  </a:lnTo>
                  <a:lnTo>
                    <a:pt x="135" y="976"/>
                  </a:lnTo>
                  <a:lnTo>
                    <a:pt x="136" y="976"/>
                  </a:lnTo>
                  <a:lnTo>
                    <a:pt x="136" y="976"/>
                  </a:lnTo>
                  <a:lnTo>
                    <a:pt x="137" y="976"/>
                  </a:lnTo>
                  <a:lnTo>
                    <a:pt x="138" y="976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40" y="976"/>
                  </a:lnTo>
                  <a:lnTo>
                    <a:pt x="141" y="976"/>
                  </a:lnTo>
                  <a:lnTo>
                    <a:pt x="141" y="976"/>
                  </a:lnTo>
                  <a:lnTo>
                    <a:pt x="142" y="976"/>
                  </a:lnTo>
                  <a:lnTo>
                    <a:pt x="143" y="976"/>
                  </a:lnTo>
                  <a:lnTo>
                    <a:pt x="144" y="976"/>
                  </a:lnTo>
                  <a:lnTo>
                    <a:pt x="144" y="976"/>
                  </a:lnTo>
                  <a:lnTo>
                    <a:pt x="145" y="976"/>
                  </a:lnTo>
                  <a:lnTo>
                    <a:pt x="146" y="976"/>
                  </a:lnTo>
                  <a:lnTo>
                    <a:pt x="146" y="976"/>
                  </a:lnTo>
                  <a:lnTo>
                    <a:pt x="147" y="0"/>
                  </a:lnTo>
                  <a:lnTo>
                    <a:pt x="148" y="976"/>
                  </a:lnTo>
                  <a:lnTo>
                    <a:pt x="149" y="976"/>
                  </a:lnTo>
                  <a:lnTo>
                    <a:pt x="149" y="976"/>
                  </a:lnTo>
                  <a:lnTo>
                    <a:pt x="150" y="976"/>
                  </a:lnTo>
                  <a:lnTo>
                    <a:pt x="151" y="976"/>
                  </a:lnTo>
                  <a:lnTo>
                    <a:pt x="152" y="0"/>
                  </a:lnTo>
                  <a:lnTo>
                    <a:pt x="152" y="976"/>
                  </a:lnTo>
                  <a:lnTo>
                    <a:pt x="153" y="976"/>
                  </a:lnTo>
                  <a:lnTo>
                    <a:pt x="154" y="976"/>
                  </a:lnTo>
                  <a:lnTo>
                    <a:pt x="155" y="976"/>
                  </a:lnTo>
                  <a:lnTo>
                    <a:pt x="155" y="976"/>
                  </a:lnTo>
                  <a:lnTo>
                    <a:pt x="156" y="976"/>
                  </a:lnTo>
                  <a:lnTo>
                    <a:pt x="157" y="976"/>
                  </a:lnTo>
                  <a:lnTo>
                    <a:pt x="158" y="976"/>
                  </a:lnTo>
                  <a:lnTo>
                    <a:pt x="158" y="976"/>
                  </a:lnTo>
                  <a:lnTo>
                    <a:pt x="159" y="976"/>
                  </a:lnTo>
                  <a:lnTo>
                    <a:pt x="160" y="97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162" y="976"/>
                  </a:lnTo>
                  <a:lnTo>
                    <a:pt x="163" y="976"/>
                  </a:lnTo>
                  <a:lnTo>
                    <a:pt x="163" y="976"/>
                  </a:lnTo>
                  <a:lnTo>
                    <a:pt x="164" y="976"/>
                  </a:lnTo>
                  <a:lnTo>
                    <a:pt x="165" y="976"/>
                  </a:lnTo>
                  <a:lnTo>
                    <a:pt x="166" y="976"/>
                  </a:lnTo>
                  <a:lnTo>
                    <a:pt x="166" y="976"/>
                  </a:lnTo>
                  <a:lnTo>
                    <a:pt x="167" y="976"/>
                  </a:lnTo>
                  <a:lnTo>
                    <a:pt x="168" y="976"/>
                  </a:lnTo>
                  <a:lnTo>
                    <a:pt x="169" y="976"/>
                  </a:lnTo>
                  <a:lnTo>
                    <a:pt x="169" y="976"/>
                  </a:lnTo>
                  <a:lnTo>
                    <a:pt x="170" y="976"/>
                  </a:lnTo>
                  <a:lnTo>
                    <a:pt x="171" y="976"/>
                  </a:lnTo>
                  <a:lnTo>
                    <a:pt x="172" y="976"/>
                  </a:lnTo>
                  <a:lnTo>
                    <a:pt x="172" y="976"/>
                  </a:lnTo>
                  <a:lnTo>
                    <a:pt x="173" y="976"/>
                  </a:lnTo>
                  <a:lnTo>
                    <a:pt x="174" y="976"/>
                  </a:lnTo>
                  <a:lnTo>
                    <a:pt x="175" y="976"/>
                  </a:lnTo>
                  <a:lnTo>
                    <a:pt x="175" y="976"/>
                  </a:lnTo>
                  <a:lnTo>
                    <a:pt x="176" y="976"/>
                  </a:lnTo>
                  <a:lnTo>
                    <a:pt x="177" y="976"/>
                  </a:lnTo>
                  <a:lnTo>
                    <a:pt x="178" y="976"/>
                  </a:lnTo>
                  <a:lnTo>
                    <a:pt x="178" y="976"/>
                  </a:lnTo>
                  <a:lnTo>
                    <a:pt x="179" y="976"/>
                  </a:lnTo>
                  <a:lnTo>
                    <a:pt x="180" y="976"/>
                  </a:lnTo>
                  <a:lnTo>
                    <a:pt x="180" y="976"/>
                  </a:lnTo>
                  <a:lnTo>
                    <a:pt x="181" y="976"/>
                  </a:lnTo>
                  <a:lnTo>
                    <a:pt x="182" y="976"/>
                  </a:lnTo>
                  <a:lnTo>
                    <a:pt x="183" y="976"/>
                  </a:lnTo>
                  <a:lnTo>
                    <a:pt x="183" y="976"/>
                  </a:lnTo>
                  <a:lnTo>
                    <a:pt x="184" y="976"/>
                  </a:lnTo>
                  <a:lnTo>
                    <a:pt x="185" y="976"/>
                  </a:lnTo>
                  <a:lnTo>
                    <a:pt x="186" y="976"/>
                  </a:lnTo>
                  <a:lnTo>
                    <a:pt x="186" y="976"/>
                  </a:lnTo>
                  <a:lnTo>
                    <a:pt x="187" y="976"/>
                  </a:lnTo>
                  <a:lnTo>
                    <a:pt x="188" y="976"/>
                  </a:lnTo>
                  <a:lnTo>
                    <a:pt x="189" y="976"/>
                  </a:lnTo>
                  <a:lnTo>
                    <a:pt x="189" y="976"/>
                  </a:lnTo>
                  <a:lnTo>
                    <a:pt x="190" y="976"/>
                  </a:lnTo>
                  <a:lnTo>
                    <a:pt x="191" y="976"/>
                  </a:lnTo>
                  <a:lnTo>
                    <a:pt x="192" y="976"/>
                  </a:lnTo>
                  <a:lnTo>
                    <a:pt x="192" y="976"/>
                  </a:lnTo>
                  <a:lnTo>
                    <a:pt x="193" y="976"/>
                  </a:lnTo>
                  <a:lnTo>
                    <a:pt x="194" y="976"/>
                  </a:lnTo>
                  <a:lnTo>
                    <a:pt x="194" y="976"/>
                  </a:lnTo>
                  <a:lnTo>
                    <a:pt x="195" y="976"/>
                  </a:lnTo>
                  <a:lnTo>
                    <a:pt x="196" y="976"/>
                  </a:lnTo>
                  <a:lnTo>
                    <a:pt x="197" y="976"/>
                  </a:lnTo>
                  <a:lnTo>
                    <a:pt x="197" y="976"/>
                  </a:lnTo>
                  <a:lnTo>
                    <a:pt x="198" y="976"/>
                  </a:lnTo>
                  <a:lnTo>
                    <a:pt x="199" y="976"/>
                  </a:lnTo>
                  <a:lnTo>
                    <a:pt x="200" y="976"/>
                  </a:lnTo>
                  <a:lnTo>
                    <a:pt x="200" y="976"/>
                  </a:lnTo>
                  <a:lnTo>
                    <a:pt x="201" y="976"/>
                  </a:lnTo>
                  <a:lnTo>
                    <a:pt x="202" y="976"/>
                  </a:lnTo>
                  <a:lnTo>
                    <a:pt x="202" y="976"/>
                  </a:lnTo>
                  <a:lnTo>
                    <a:pt x="203" y="976"/>
                  </a:lnTo>
                  <a:lnTo>
                    <a:pt x="204" y="976"/>
                  </a:lnTo>
                  <a:lnTo>
                    <a:pt x="205" y="976"/>
                  </a:lnTo>
                  <a:lnTo>
                    <a:pt x="205" y="976"/>
                  </a:lnTo>
                  <a:lnTo>
                    <a:pt x="206" y="976"/>
                  </a:lnTo>
                  <a:lnTo>
                    <a:pt x="207" y="976"/>
                  </a:lnTo>
                  <a:lnTo>
                    <a:pt x="208" y="976"/>
                  </a:lnTo>
                  <a:lnTo>
                    <a:pt x="208" y="976"/>
                  </a:lnTo>
                  <a:lnTo>
                    <a:pt x="209" y="976"/>
                  </a:lnTo>
                  <a:lnTo>
                    <a:pt x="210" y="976"/>
                  </a:lnTo>
                  <a:lnTo>
                    <a:pt x="211" y="976"/>
                  </a:lnTo>
                  <a:lnTo>
                    <a:pt x="211" y="976"/>
                  </a:lnTo>
                  <a:lnTo>
                    <a:pt x="212" y="976"/>
                  </a:lnTo>
                  <a:lnTo>
                    <a:pt x="213" y="976"/>
                  </a:lnTo>
                  <a:lnTo>
                    <a:pt x="214" y="976"/>
                  </a:lnTo>
                  <a:lnTo>
                    <a:pt x="214" y="976"/>
                  </a:lnTo>
                  <a:lnTo>
                    <a:pt x="215" y="976"/>
                  </a:lnTo>
                  <a:lnTo>
                    <a:pt x="216" y="976"/>
                  </a:lnTo>
                  <a:lnTo>
                    <a:pt x="216" y="976"/>
                  </a:lnTo>
                  <a:lnTo>
                    <a:pt x="217" y="976"/>
                  </a:lnTo>
                  <a:lnTo>
                    <a:pt x="218" y="976"/>
                  </a:lnTo>
                  <a:lnTo>
                    <a:pt x="219" y="976"/>
                  </a:lnTo>
                  <a:lnTo>
                    <a:pt x="219" y="976"/>
                  </a:lnTo>
                  <a:lnTo>
                    <a:pt x="220" y="976"/>
                  </a:lnTo>
                  <a:lnTo>
                    <a:pt x="221" y="0"/>
                  </a:lnTo>
                  <a:lnTo>
                    <a:pt x="222" y="976"/>
                  </a:lnTo>
                  <a:lnTo>
                    <a:pt x="222" y="976"/>
                  </a:lnTo>
                  <a:lnTo>
                    <a:pt x="223" y="976"/>
                  </a:lnTo>
                  <a:lnTo>
                    <a:pt x="224" y="976"/>
                  </a:lnTo>
                  <a:lnTo>
                    <a:pt x="225" y="976"/>
                  </a:lnTo>
                  <a:lnTo>
                    <a:pt x="225" y="0"/>
                  </a:lnTo>
                  <a:lnTo>
                    <a:pt x="226" y="976"/>
                  </a:lnTo>
                  <a:lnTo>
                    <a:pt x="227" y="976"/>
                  </a:lnTo>
                  <a:lnTo>
                    <a:pt x="228" y="976"/>
                  </a:lnTo>
                  <a:lnTo>
                    <a:pt x="228" y="976"/>
                  </a:lnTo>
                  <a:lnTo>
                    <a:pt x="229" y="976"/>
                  </a:lnTo>
                  <a:lnTo>
                    <a:pt x="230" y="976"/>
                  </a:lnTo>
                  <a:lnTo>
                    <a:pt x="231" y="976"/>
                  </a:lnTo>
                  <a:lnTo>
                    <a:pt x="231" y="976"/>
                  </a:lnTo>
                  <a:lnTo>
                    <a:pt x="232" y="976"/>
                  </a:lnTo>
                  <a:lnTo>
                    <a:pt x="233" y="976"/>
                  </a:lnTo>
                  <a:lnTo>
                    <a:pt x="233" y="976"/>
                  </a:lnTo>
                  <a:lnTo>
                    <a:pt x="234" y="976"/>
                  </a:lnTo>
                  <a:lnTo>
                    <a:pt x="235" y="976"/>
                  </a:lnTo>
                  <a:lnTo>
                    <a:pt x="236" y="976"/>
                  </a:lnTo>
                  <a:lnTo>
                    <a:pt x="236" y="976"/>
                  </a:lnTo>
                  <a:lnTo>
                    <a:pt x="237" y="976"/>
                  </a:lnTo>
                  <a:lnTo>
                    <a:pt x="238" y="976"/>
                  </a:lnTo>
                  <a:lnTo>
                    <a:pt x="239" y="976"/>
                  </a:lnTo>
                  <a:lnTo>
                    <a:pt x="239" y="976"/>
                  </a:lnTo>
                  <a:lnTo>
                    <a:pt x="240" y="976"/>
                  </a:lnTo>
                  <a:lnTo>
                    <a:pt x="241" y="976"/>
                  </a:lnTo>
                  <a:lnTo>
                    <a:pt x="242" y="976"/>
                  </a:lnTo>
                  <a:lnTo>
                    <a:pt x="242" y="976"/>
                  </a:lnTo>
                  <a:lnTo>
                    <a:pt x="243" y="976"/>
                  </a:lnTo>
                  <a:lnTo>
                    <a:pt x="244" y="976"/>
                  </a:lnTo>
                  <a:lnTo>
                    <a:pt x="245" y="976"/>
                  </a:lnTo>
                  <a:lnTo>
                    <a:pt x="245" y="976"/>
                  </a:lnTo>
                  <a:lnTo>
                    <a:pt x="246" y="976"/>
                  </a:lnTo>
                  <a:lnTo>
                    <a:pt x="247" y="976"/>
                  </a:lnTo>
                  <a:lnTo>
                    <a:pt x="248" y="976"/>
                  </a:lnTo>
                  <a:lnTo>
                    <a:pt x="248" y="976"/>
                  </a:lnTo>
                  <a:lnTo>
                    <a:pt x="249" y="976"/>
                  </a:lnTo>
                  <a:lnTo>
                    <a:pt x="250" y="976"/>
                  </a:lnTo>
                  <a:lnTo>
                    <a:pt x="250" y="976"/>
                  </a:lnTo>
                  <a:lnTo>
                    <a:pt x="251" y="976"/>
                  </a:lnTo>
                  <a:lnTo>
                    <a:pt x="252" y="976"/>
                  </a:lnTo>
                  <a:lnTo>
                    <a:pt x="253" y="976"/>
                  </a:lnTo>
                  <a:lnTo>
                    <a:pt x="253" y="976"/>
                  </a:lnTo>
                  <a:lnTo>
                    <a:pt x="254" y="976"/>
                  </a:lnTo>
                  <a:lnTo>
                    <a:pt x="255" y="976"/>
                  </a:lnTo>
                  <a:lnTo>
                    <a:pt x="255" y="976"/>
                  </a:lnTo>
                  <a:lnTo>
                    <a:pt x="256" y="976"/>
                  </a:lnTo>
                  <a:lnTo>
                    <a:pt x="257" y="976"/>
                  </a:lnTo>
                  <a:lnTo>
                    <a:pt x="258" y="976"/>
                  </a:lnTo>
                  <a:lnTo>
                    <a:pt x="258" y="976"/>
                  </a:lnTo>
                  <a:lnTo>
                    <a:pt x="259" y="976"/>
                  </a:lnTo>
                  <a:lnTo>
                    <a:pt x="260" y="976"/>
                  </a:lnTo>
                  <a:lnTo>
                    <a:pt x="261" y="976"/>
                  </a:lnTo>
                  <a:lnTo>
                    <a:pt x="261" y="976"/>
                  </a:lnTo>
                  <a:lnTo>
                    <a:pt x="262" y="976"/>
                  </a:lnTo>
                  <a:lnTo>
                    <a:pt x="263" y="976"/>
                  </a:lnTo>
                  <a:lnTo>
                    <a:pt x="264" y="976"/>
                  </a:lnTo>
                  <a:lnTo>
                    <a:pt x="264" y="976"/>
                  </a:lnTo>
                  <a:lnTo>
                    <a:pt x="265" y="976"/>
                  </a:lnTo>
                  <a:lnTo>
                    <a:pt x="266" y="976"/>
                  </a:lnTo>
                  <a:lnTo>
                    <a:pt x="267" y="976"/>
                  </a:lnTo>
                  <a:lnTo>
                    <a:pt x="267" y="976"/>
                  </a:lnTo>
                  <a:lnTo>
                    <a:pt x="268" y="976"/>
                  </a:lnTo>
                  <a:lnTo>
                    <a:pt x="269" y="976"/>
                  </a:lnTo>
                  <a:lnTo>
                    <a:pt x="270" y="976"/>
                  </a:lnTo>
                  <a:lnTo>
                    <a:pt x="270" y="976"/>
                  </a:lnTo>
                  <a:lnTo>
                    <a:pt x="271" y="976"/>
                  </a:lnTo>
                  <a:lnTo>
                    <a:pt x="272" y="976"/>
                  </a:lnTo>
                  <a:lnTo>
                    <a:pt x="272" y="976"/>
                  </a:lnTo>
                  <a:lnTo>
                    <a:pt x="273" y="976"/>
                  </a:lnTo>
                  <a:lnTo>
                    <a:pt x="274" y="976"/>
                  </a:lnTo>
                  <a:lnTo>
                    <a:pt x="275" y="976"/>
                  </a:lnTo>
                  <a:lnTo>
                    <a:pt x="275" y="976"/>
                  </a:lnTo>
                  <a:lnTo>
                    <a:pt x="276" y="976"/>
                  </a:lnTo>
                  <a:lnTo>
                    <a:pt x="277" y="976"/>
                  </a:lnTo>
                  <a:lnTo>
                    <a:pt x="278" y="976"/>
                  </a:lnTo>
                  <a:lnTo>
                    <a:pt x="278" y="976"/>
                  </a:lnTo>
                  <a:lnTo>
                    <a:pt x="279" y="976"/>
                  </a:lnTo>
                  <a:lnTo>
                    <a:pt x="280" y="976"/>
                  </a:lnTo>
                  <a:lnTo>
                    <a:pt x="281" y="976"/>
                  </a:lnTo>
                  <a:lnTo>
                    <a:pt x="281" y="976"/>
                  </a:lnTo>
                  <a:lnTo>
                    <a:pt x="282" y="976"/>
                  </a:lnTo>
                  <a:lnTo>
                    <a:pt x="283" y="976"/>
                  </a:lnTo>
                  <a:lnTo>
                    <a:pt x="284" y="976"/>
                  </a:lnTo>
                  <a:lnTo>
                    <a:pt x="284" y="976"/>
                  </a:lnTo>
                  <a:lnTo>
                    <a:pt x="285" y="976"/>
                  </a:lnTo>
                  <a:lnTo>
                    <a:pt x="286" y="976"/>
                  </a:lnTo>
                  <a:lnTo>
                    <a:pt x="287" y="976"/>
                  </a:lnTo>
                  <a:lnTo>
                    <a:pt x="287" y="976"/>
                  </a:lnTo>
                  <a:lnTo>
                    <a:pt x="288" y="976"/>
                  </a:lnTo>
                  <a:lnTo>
                    <a:pt x="289" y="976"/>
                  </a:lnTo>
                  <a:lnTo>
                    <a:pt x="289" y="976"/>
                  </a:lnTo>
                  <a:lnTo>
                    <a:pt x="290" y="976"/>
                  </a:lnTo>
                  <a:lnTo>
                    <a:pt x="291" y="976"/>
                  </a:lnTo>
                  <a:lnTo>
                    <a:pt x="292" y="976"/>
                  </a:lnTo>
                  <a:lnTo>
                    <a:pt x="292" y="976"/>
                  </a:lnTo>
                  <a:lnTo>
                    <a:pt x="293" y="976"/>
                  </a:lnTo>
                  <a:lnTo>
                    <a:pt x="294" y="976"/>
                  </a:lnTo>
                  <a:lnTo>
                    <a:pt x="295" y="0"/>
                  </a:lnTo>
                  <a:lnTo>
                    <a:pt x="295" y="976"/>
                  </a:lnTo>
                  <a:lnTo>
                    <a:pt x="296" y="976"/>
                  </a:lnTo>
                  <a:lnTo>
                    <a:pt x="297" y="976"/>
                  </a:lnTo>
                  <a:lnTo>
                    <a:pt x="298" y="976"/>
                  </a:lnTo>
                  <a:lnTo>
                    <a:pt x="298" y="976"/>
                  </a:lnTo>
                  <a:lnTo>
                    <a:pt x="299" y="0"/>
                  </a:lnTo>
                  <a:lnTo>
                    <a:pt x="300" y="976"/>
                  </a:lnTo>
                  <a:lnTo>
                    <a:pt x="301" y="976"/>
                  </a:lnTo>
                  <a:lnTo>
                    <a:pt x="301" y="976"/>
                  </a:lnTo>
                  <a:lnTo>
                    <a:pt x="302" y="976"/>
                  </a:lnTo>
                  <a:lnTo>
                    <a:pt x="303" y="976"/>
                  </a:lnTo>
                  <a:lnTo>
                    <a:pt x="303" y="976"/>
                  </a:lnTo>
                  <a:lnTo>
                    <a:pt x="304" y="976"/>
                  </a:lnTo>
                  <a:lnTo>
                    <a:pt x="305" y="976"/>
                  </a:lnTo>
                  <a:lnTo>
                    <a:pt x="306" y="976"/>
                  </a:lnTo>
                  <a:lnTo>
                    <a:pt x="306" y="976"/>
                  </a:lnTo>
                  <a:lnTo>
                    <a:pt x="307" y="976"/>
                  </a:lnTo>
                  <a:lnTo>
                    <a:pt x="308" y="976"/>
                  </a:lnTo>
                  <a:lnTo>
                    <a:pt x="309" y="976"/>
                  </a:lnTo>
                  <a:lnTo>
                    <a:pt x="309" y="976"/>
                  </a:lnTo>
                  <a:lnTo>
                    <a:pt x="310" y="976"/>
                  </a:lnTo>
                  <a:lnTo>
                    <a:pt x="311" y="976"/>
                  </a:lnTo>
                  <a:lnTo>
                    <a:pt x="311" y="976"/>
                  </a:lnTo>
                  <a:lnTo>
                    <a:pt x="312" y="976"/>
                  </a:lnTo>
                  <a:lnTo>
                    <a:pt x="313" y="976"/>
                  </a:lnTo>
                  <a:lnTo>
                    <a:pt x="314" y="976"/>
                  </a:lnTo>
                  <a:lnTo>
                    <a:pt x="314" y="976"/>
                  </a:lnTo>
                  <a:lnTo>
                    <a:pt x="315" y="976"/>
                  </a:lnTo>
                  <a:lnTo>
                    <a:pt x="316" y="976"/>
                  </a:lnTo>
                  <a:lnTo>
                    <a:pt x="317" y="976"/>
                  </a:lnTo>
                  <a:lnTo>
                    <a:pt x="317" y="976"/>
                  </a:lnTo>
                  <a:lnTo>
                    <a:pt x="318" y="976"/>
                  </a:lnTo>
                  <a:lnTo>
                    <a:pt x="319" y="976"/>
                  </a:lnTo>
                  <a:lnTo>
                    <a:pt x="320" y="976"/>
                  </a:lnTo>
                  <a:lnTo>
                    <a:pt x="320" y="976"/>
                  </a:lnTo>
                  <a:lnTo>
                    <a:pt x="321" y="976"/>
                  </a:lnTo>
                  <a:lnTo>
                    <a:pt x="322" y="976"/>
                  </a:lnTo>
                  <a:lnTo>
                    <a:pt x="323" y="976"/>
                  </a:lnTo>
                  <a:lnTo>
                    <a:pt x="323" y="976"/>
                  </a:lnTo>
                  <a:lnTo>
                    <a:pt x="324" y="976"/>
                  </a:lnTo>
                  <a:lnTo>
                    <a:pt x="325" y="976"/>
                  </a:lnTo>
                  <a:lnTo>
                    <a:pt x="325" y="976"/>
                  </a:lnTo>
                  <a:lnTo>
                    <a:pt x="326" y="976"/>
                  </a:lnTo>
                  <a:lnTo>
                    <a:pt x="327" y="976"/>
                  </a:lnTo>
                  <a:lnTo>
                    <a:pt x="328" y="976"/>
                  </a:lnTo>
                  <a:lnTo>
                    <a:pt x="328" y="976"/>
                  </a:lnTo>
                  <a:lnTo>
                    <a:pt x="329" y="976"/>
                  </a:lnTo>
                  <a:lnTo>
                    <a:pt x="330" y="976"/>
                  </a:lnTo>
                  <a:lnTo>
                    <a:pt x="331" y="976"/>
                  </a:lnTo>
                  <a:lnTo>
                    <a:pt x="331" y="976"/>
                  </a:lnTo>
                  <a:lnTo>
                    <a:pt x="332" y="976"/>
                  </a:lnTo>
                  <a:lnTo>
                    <a:pt x="333" y="976"/>
                  </a:lnTo>
                  <a:lnTo>
                    <a:pt x="334" y="976"/>
                  </a:lnTo>
                  <a:lnTo>
                    <a:pt x="334" y="976"/>
                  </a:lnTo>
                  <a:lnTo>
                    <a:pt x="335" y="976"/>
                  </a:lnTo>
                  <a:lnTo>
                    <a:pt x="336" y="976"/>
                  </a:lnTo>
                  <a:lnTo>
                    <a:pt x="337" y="976"/>
                  </a:lnTo>
                  <a:lnTo>
                    <a:pt x="337" y="976"/>
                  </a:lnTo>
                  <a:lnTo>
                    <a:pt x="338" y="976"/>
                  </a:lnTo>
                  <a:lnTo>
                    <a:pt x="339" y="976"/>
                  </a:lnTo>
                  <a:lnTo>
                    <a:pt x="340" y="976"/>
                  </a:lnTo>
                  <a:lnTo>
                    <a:pt x="340" y="976"/>
                  </a:lnTo>
                  <a:lnTo>
                    <a:pt x="341" y="976"/>
                  </a:lnTo>
                  <a:lnTo>
                    <a:pt x="342" y="976"/>
                  </a:lnTo>
                  <a:lnTo>
                    <a:pt x="342" y="976"/>
                  </a:lnTo>
                  <a:lnTo>
                    <a:pt x="343" y="976"/>
                  </a:lnTo>
                  <a:lnTo>
                    <a:pt x="344" y="976"/>
                  </a:lnTo>
                  <a:lnTo>
                    <a:pt x="345" y="976"/>
                  </a:lnTo>
                  <a:lnTo>
                    <a:pt x="345" y="976"/>
                  </a:lnTo>
                  <a:lnTo>
                    <a:pt x="346" y="976"/>
                  </a:lnTo>
                  <a:lnTo>
                    <a:pt x="347" y="976"/>
                  </a:lnTo>
                  <a:lnTo>
                    <a:pt x="348" y="976"/>
                  </a:lnTo>
                  <a:lnTo>
                    <a:pt x="348" y="976"/>
                  </a:lnTo>
                  <a:lnTo>
                    <a:pt x="349" y="976"/>
                  </a:lnTo>
                  <a:lnTo>
                    <a:pt x="350" y="976"/>
                  </a:lnTo>
                  <a:lnTo>
                    <a:pt x="350" y="976"/>
                  </a:lnTo>
                  <a:lnTo>
                    <a:pt x="351" y="976"/>
                  </a:lnTo>
                  <a:lnTo>
                    <a:pt x="352" y="976"/>
                  </a:lnTo>
                  <a:lnTo>
                    <a:pt x="353" y="976"/>
                  </a:lnTo>
                  <a:lnTo>
                    <a:pt x="353" y="976"/>
                  </a:lnTo>
                  <a:lnTo>
                    <a:pt x="354" y="976"/>
                  </a:lnTo>
                  <a:lnTo>
                    <a:pt x="355" y="976"/>
                  </a:lnTo>
                  <a:lnTo>
                    <a:pt x="356" y="976"/>
                  </a:lnTo>
                  <a:lnTo>
                    <a:pt x="356" y="976"/>
                  </a:lnTo>
                  <a:lnTo>
                    <a:pt x="357" y="976"/>
                  </a:lnTo>
                  <a:lnTo>
                    <a:pt x="358" y="976"/>
                  </a:lnTo>
                  <a:lnTo>
                    <a:pt x="359" y="976"/>
                  </a:lnTo>
                  <a:lnTo>
                    <a:pt x="359" y="976"/>
                  </a:lnTo>
                  <a:lnTo>
                    <a:pt x="360" y="976"/>
                  </a:lnTo>
                  <a:lnTo>
                    <a:pt x="361" y="976"/>
                  </a:lnTo>
                  <a:lnTo>
                    <a:pt x="362" y="976"/>
                  </a:lnTo>
                  <a:lnTo>
                    <a:pt x="362" y="976"/>
                  </a:lnTo>
                  <a:lnTo>
                    <a:pt x="363" y="976"/>
                  </a:lnTo>
                  <a:lnTo>
                    <a:pt x="364" y="976"/>
                  </a:lnTo>
                  <a:lnTo>
                    <a:pt x="364" y="976"/>
                  </a:lnTo>
                  <a:lnTo>
                    <a:pt x="365" y="976"/>
                  </a:lnTo>
                  <a:lnTo>
                    <a:pt x="366" y="976"/>
                  </a:lnTo>
                  <a:lnTo>
                    <a:pt x="367" y="976"/>
                  </a:lnTo>
                  <a:lnTo>
                    <a:pt x="367" y="976"/>
                  </a:lnTo>
                  <a:lnTo>
                    <a:pt x="368" y="0"/>
                  </a:lnTo>
                  <a:lnTo>
                    <a:pt x="369" y="976"/>
                  </a:lnTo>
                  <a:lnTo>
                    <a:pt x="370" y="976"/>
                  </a:lnTo>
                  <a:lnTo>
                    <a:pt x="370" y="976"/>
                  </a:lnTo>
                  <a:lnTo>
                    <a:pt x="371" y="976"/>
                  </a:lnTo>
                  <a:lnTo>
                    <a:pt x="372" y="976"/>
                  </a:lnTo>
                  <a:lnTo>
                    <a:pt x="373" y="0"/>
                  </a:lnTo>
                  <a:lnTo>
                    <a:pt x="373" y="976"/>
                  </a:lnTo>
                  <a:lnTo>
                    <a:pt x="374" y="976"/>
                  </a:lnTo>
                  <a:lnTo>
                    <a:pt x="375" y="976"/>
                  </a:lnTo>
                  <a:lnTo>
                    <a:pt x="376" y="976"/>
                  </a:lnTo>
                  <a:lnTo>
                    <a:pt x="376" y="976"/>
                  </a:lnTo>
                  <a:lnTo>
                    <a:pt x="377" y="976"/>
                  </a:lnTo>
                  <a:lnTo>
                    <a:pt x="378" y="976"/>
                  </a:lnTo>
                  <a:lnTo>
                    <a:pt x="379" y="976"/>
                  </a:lnTo>
                  <a:lnTo>
                    <a:pt x="379" y="976"/>
                  </a:lnTo>
                  <a:lnTo>
                    <a:pt x="380" y="976"/>
                  </a:lnTo>
                  <a:lnTo>
                    <a:pt x="381" y="976"/>
                  </a:lnTo>
                  <a:lnTo>
                    <a:pt x="381" y="976"/>
                  </a:lnTo>
                  <a:lnTo>
                    <a:pt x="382" y="976"/>
                  </a:lnTo>
                  <a:lnTo>
                    <a:pt x="383" y="976"/>
                  </a:lnTo>
                  <a:lnTo>
                    <a:pt x="384" y="976"/>
                  </a:lnTo>
                  <a:lnTo>
                    <a:pt x="384" y="976"/>
                  </a:lnTo>
                  <a:lnTo>
                    <a:pt x="385" y="976"/>
                  </a:lnTo>
                  <a:lnTo>
                    <a:pt x="386" y="976"/>
                  </a:lnTo>
                  <a:lnTo>
                    <a:pt x="387" y="976"/>
                  </a:lnTo>
                  <a:lnTo>
                    <a:pt x="387" y="976"/>
                  </a:lnTo>
                  <a:lnTo>
                    <a:pt x="388" y="976"/>
                  </a:lnTo>
                  <a:lnTo>
                    <a:pt x="389" y="976"/>
                  </a:lnTo>
                  <a:lnTo>
                    <a:pt x="390" y="976"/>
                  </a:lnTo>
                  <a:lnTo>
                    <a:pt x="390" y="976"/>
                  </a:lnTo>
                  <a:lnTo>
                    <a:pt x="391" y="976"/>
                  </a:lnTo>
                  <a:lnTo>
                    <a:pt x="392" y="976"/>
                  </a:lnTo>
                  <a:lnTo>
                    <a:pt x="393" y="976"/>
                  </a:lnTo>
                  <a:lnTo>
                    <a:pt x="393" y="976"/>
                  </a:lnTo>
                  <a:lnTo>
                    <a:pt x="394" y="976"/>
                  </a:lnTo>
                  <a:lnTo>
                    <a:pt x="395" y="976"/>
                  </a:lnTo>
                  <a:lnTo>
                    <a:pt x="396" y="976"/>
                  </a:lnTo>
                  <a:lnTo>
                    <a:pt x="396" y="976"/>
                  </a:lnTo>
                  <a:lnTo>
                    <a:pt x="397" y="976"/>
                  </a:lnTo>
                  <a:lnTo>
                    <a:pt x="398" y="976"/>
                  </a:lnTo>
                  <a:lnTo>
                    <a:pt x="398" y="976"/>
                  </a:lnTo>
                  <a:lnTo>
                    <a:pt x="399" y="976"/>
                  </a:lnTo>
                  <a:lnTo>
                    <a:pt x="400" y="976"/>
                  </a:lnTo>
                  <a:lnTo>
                    <a:pt x="401" y="976"/>
                  </a:lnTo>
                  <a:lnTo>
                    <a:pt x="401" y="976"/>
                  </a:lnTo>
                  <a:lnTo>
                    <a:pt x="402" y="976"/>
                  </a:lnTo>
                  <a:lnTo>
                    <a:pt x="403" y="976"/>
                  </a:lnTo>
                  <a:lnTo>
                    <a:pt x="403" y="976"/>
                  </a:lnTo>
                  <a:lnTo>
                    <a:pt x="404" y="976"/>
                  </a:lnTo>
                  <a:lnTo>
                    <a:pt x="405" y="976"/>
                  </a:lnTo>
                  <a:lnTo>
                    <a:pt x="406" y="976"/>
                  </a:lnTo>
                  <a:lnTo>
                    <a:pt x="406" y="976"/>
                  </a:lnTo>
                  <a:lnTo>
                    <a:pt x="407" y="976"/>
                  </a:lnTo>
                  <a:lnTo>
                    <a:pt x="408" y="976"/>
                  </a:lnTo>
                  <a:lnTo>
                    <a:pt x="409" y="976"/>
                  </a:lnTo>
                  <a:lnTo>
                    <a:pt x="409" y="976"/>
                  </a:lnTo>
                  <a:lnTo>
                    <a:pt x="410" y="976"/>
                  </a:lnTo>
                  <a:lnTo>
                    <a:pt x="411" y="976"/>
                  </a:lnTo>
                  <a:lnTo>
                    <a:pt x="412" y="976"/>
                  </a:lnTo>
                  <a:lnTo>
                    <a:pt x="412" y="976"/>
                  </a:lnTo>
                  <a:lnTo>
                    <a:pt x="413" y="976"/>
                  </a:lnTo>
                  <a:lnTo>
                    <a:pt x="414" y="976"/>
                  </a:lnTo>
                  <a:lnTo>
                    <a:pt x="415" y="976"/>
                  </a:lnTo>
                  <a:lnTo>
                    <a:pt x="415" y="976"/>
                  </a:lnTo>
                  <a:lnTo>
                    <a:pt x="416" y="976"/>
                  </a:lnTo>
                  <a:lnTo>
                    <a:pt x="417" y="976"/>
                  </a:lnTo>
                  <a:lnTo>
                    <a:pt x="418" y="976"/>
                  </a:lnTo>
                  <a:lnTo>
                    <a:pt x="418" y="976"/>
                  </a:lnTo>
                  <a:lnTo>
                    <a:pt x="419" y="976"/>
                  </a:lnTo>
                  <a:lnTo>
                    <a:pt x="420" y="976"/>
                  </a:lnTo>
                  <a:lnTo>
                    <a:pt x="420" y="976"/>
                  </a:lnTo>
                  <a:lnTo>
                    <a:pt x="421" y="976"/>
                  </a:lnTo>
                  <a:lnTo>
                    <a:pt x="422" y="976"/>
                  </a:lnTo>
                  <a:lnTo>
                    <a:pt x="423" y="976"/>
                  </a:lnTo>
                  <a:lnTo>
                    <a:pt x="423" y="976"/>
                  </a:lnTo>
                  <a:lnTo>
                    <a:pt x="424" y="976"/>
                  </a:lnTo>
                  <a:lnTo>
                    <a:pt x="425" y="976"/>
                  </a:lnTo>
                  <a:lnTo>
                    <a:pt x="426" y="976"/>
                  </a:lnTo>
                  <a:lnTo>
                    <a:pt x="426" y="976"/>
                  </a:lnTo>
                  <a:lnTo>
                    <a:pt x="427" y="976"/>
                  </a:lnTo>
                  <a:lnTo>
                    <a:pt x="428" y="976"/>
                  </a:lnTo>
                  <a:lnTo>
                    <a:pt x="429" y="976"/>
                  </a:lnTo>
                  <a:lnTo>
                    <a:pt x="429" y="976"/>
                  </a:lnTo>
                  <a:lnTo>
                    <a:pt x="430" y="976"/>
                  </a:lnTo>
                  <a:lnTo>
                    <a:pt x="431" y="976"/>
                  </a:lnTo>
                  <a:lnTo>
                    <a:pt x="432" y="976"/>
                  </a:lnTo>
                  <a:lnTo>
                    <a:pt x="432" y="976"/>
                  </a:lnTo>
                  <a:lnTo>
                    <a:pt x="433" y="976"/>
                  </a:lnTo>
                  <a:lnTo>
                    <a:pt x="434" y="976"/>
                  </a:lnTo>
                  <a:lnTo>
                    <a:pt x="434" y="976"/>
                  </a:lnTo>
                  <a:lnTo>
                    <a:pt x="435" y="976"/>
                  </a:lnTo>
                  <a:lnTo>
                    <a:pt x="436" y="976"/>
                  </a:lnTo>
                  <a:lnTo>
                    <a:pt x="437" y="976"/>
                  </a:lnTo>
                  <a:lnTo>
                    <a:pt x="437" y="976"/>
                  </a:lnTo>
                  <a:lnTo>
                    <a:pt x="438" y="976"/>
                  </a:lnTo>
                  <a:lnTo>
                    <a:pt x="439" y="976"/>
                  </a:lnTo>
                  <a:lnTo>
                    <a:pt x="440" y="976"/>
                  </a:lnTo>
                  <a:lnTo>
                    <a:pt x="440" y="976"/>
                  </a:lnTo>
                  <a:lnTo>
                    <a:pt x="441" y="976"/>
                  </a:lnTo>
                  <a:lnTo>
                    <a:pt x="442" y="0"/>
                  </a:lnTo>
                  <a:lnTo>
                    <a:pt x="443" y="976"/>
                  </a:lnTo>
                  <a:lnTo>
                    <a:pt x="443" y="976"/>
                  </a:lnTo>
                  <a:lnTo>
                    <a:pt x="444" y="976"/>
                  </a:lnTo>
                  <a:lnTo>
                    <a:pt x="445" y="976"/>
                  </a:lnTo>
                  <a:lnTo>
                    <a:pt x="446" y="976"/>
                  </a:lnTo>
                  <a:lnTo>
                    <a:pt x="446" y="0"/>
                  </a:lnTo>
                  <a:lnTo>
                    <a:pt x="447" y="976"/>
                  </a:lnTo>
                  <a:lnTo>
                    <a:pt x="448" y="976"/>
                  </a:lnTo>
                  <a:lnTo>
                    <a:pt x="449" y="976"/>
                  </a:lnTo>
                  <a:lnTo>
                    <a:pt x="449" y="976"/>
                  </a:lnTo>
                  <a:lnTo>
                    <a:pt x="450" y="976"/>
                  </a:lnTo>
                  <a:lnTo>
                    <a:pt x="451" y="976"/>
                  </a:lnTo>
                  <a:lnTo>
                    <a:pt x="451" y="976"/>
                  </a:lnTo>
                  <a:lnTo>
                    <a:pt x="452" y="976"/>
                  </a:lnTo>
                  <a:lnTo>
                    <a:pt x="453" y="976"/>
                  </a:lnTo>
                  <a:lnTo>
                    <a:pt x="454" y="976"/>
                  </a:lnTo>
                  <a:lnTo>
                    <a:pt x="454" y="976"/>
                  </a:lnTo>
                  <a:lnTo>
                    <a:pt x="455" y="976"/>
                  </a:lnTo>
                  <a:lnTo>
                    <a:pt x="456" y="976"/>
                  </a:lnTo>
                  <a:lnTo>
                    <a:pt x="456" y="976"/>
                  </a:lnTo>
                  <a:lnTo>
                    <a:pt x="457" y="976"/>
                  </a:lnTo>
                  <a:lnTo>
                    <a:pt x="458" y="976"/>
                  </a:lnTo>
                  <a:lnTo>
                    <a:pt x="459" y="976"/>
                  </a:lnTo>
                  <a:lnTo>
                    <a:pt x="459" y="976"/>
                  </a:lnTo>
                  <a:lnTo>
                    <a:pt x="460" y="976"/>
                  </a:lnTo>
                  <a:lnTo>
                    <a:pt x="461" y="976"/>
                  </a:lnTo>
                  <a:lnTo>
                    <a:pt x="462" y="976"/>
                  </a:lnTo>
                  <a:lnTo>
                    <a:pt x="462" y="976"/>
                  </a:lnTo>
                  <a:lnTo>
                    <a:pt x="463" y="976"/>
                  </a:lnTo>
                  <a:lnTo>
                    <a:pt x="464" y="976"/>
                  </a:lnTo>
                  <a:lnTo>
                    <a:pt x="465" y="976"/>
                  </a:lnTo>
                  <a:lnTo>
                    <a:pt x="465" y="976"/>
                  </a:lnTo>
                  <a:lnTo>
                    <a:pt x="466" y="976"/>
                  </a:lnTo>
                  <a:lnTo>
                    <a:pt x="467" y="976"/>
                  </a:lnTo>
                  <a:lnTo>
                    <a:pt x="468" y="976"/>
                  </a:lnTo>
                  <a:lnTo>
                    <a:pt x="468" y="976"/>
                  </a:lnTo>
                  <a:lnTo>
                    <a:pt x="469" y="976"/>
                  </a:lnTo>
                  <a:lnTo>
                    <a:pt x="470" y="976"/>
                  </a:lnTo>
                  <a:lnTo>
                    <a:pt x="471" y="976"/>
                  </a:lnTo>
                  <a:lnTo>
                    <a:pt x="471" y="976"/>
                  </a:lnTo>
                  <a:lnTo>
                    <a:pt x="472" y="976"/>
                  </a:lnTo>
                  <a:lnTo>
                    <a:pt x="473" y="976"/>
                  </a:lnTo>
                  <a:lnTo>
                    <a:pt x="473" y="976"/>
                  </a:lnTo>
                  <a:lnTo>
                    <a:pt x="474" y="976"/>
                  </a:lnTo>
                  <a:lnTo>
                    <a:pt x="475" y="976"/>
                  </a:lnTo>
                  <a:lnTo>
                    <a:pt x="476" y="976"/>
                  </a:lnTo>
                  <a:lnTo>
                    <a:pt x="476" y="976"/>
                  </a:lnTo>
                  <a:lnTo>
                    <a:pt x="477" y="976"/>
                  </a:lnTo>
                  <a:lnTo>
                    <a:pt x="478" y="976"/>
                  </a:lnTo>
                  <a:lnTo>
                    <a:pt x="479" y="976"/>
                  </a:lnTo>
                  <a:lnTo>
                    <a:pt x="479" y="976"/>
                  </a:lnTo>
                  <a:lnTo>
                    <a:pt x="480" y="976"/>
                  </a:lnTo>
                  <a:lnTo>
                    <a:pt x="481" y="976"/>
                  </a:lnTo>
                  <a:lnTo>
                    <a:pt x="482" y="976"/>
                  </a:lnTo>
                  <a:lnTo>
                    <a:pt x="482" y="976"/>
                  </a:lnTo>
                  <a:lnTo>
                    <a:pt x="483" y="976"/>
                  </a:lnTo>
                  <a:lnTo>
                    <a:pt x="484" y="976"/>
                  </a:lnTo>
                  <a:lnTo>
                    <a:pt x="485" y="976"/>
                  </a:lnTo>
                  <a:lnTo>
                    <a:pt x="485" y="976"/>
                  </a:lnTo>
                  <a:lnTo>
                    <a:pt x="486" y="976"/>
                  </a:lnTo>
                  <a:lnTo>
                    <a:pt x="487" y="976"/>
                  </a:lnTo>
                  <a:lnTo>
                    <a:pt x="488" y="976"/>
                  </a:lnTo>
                  <a:lnTo>
                    <a:pt x="488" y="976"/>
                  </a:lnTo>
                  <a:lnTo>
                    <a:pt x="489" y="976"/>
                  </a:lnTo>
                  <a:lnTo>
                    <a:pt x="490" y="976"/>
                  </a:lnTo>
                  <a:lnTo>
                    <a:pt x="490" y="976"/>
                  </a:lnTo>
                  <a:lnTo>
                    <a:pt x="491" y="976"/>
                  </a:lnTo>
                  <a:lnTo>
                    <a:pt x="492" y="976"/>
                  </a:lnTo>
                  <a:lnTo>
                    <a:pt x="493" y="976"/>
                  </a:lnTo>
                  <a:lnTo>
                    <a:pt x="493" y="976"/>
                  </a:lnTo>
                  <a:lnTo>
                    <a:pt x="494" y="976"/>
                  </a:lnTo>
                  <a:lnTo>
                    <a:pt x="495" y="976"/>
                  </a:lnTo>
                  <a:lnTo>
                    <a:pt x="495" y="976"/>
                  </a:lnTo>
                  <a:lnTo>
                    <a:pt x="496" y="976"/>
                  </a:lnTo>
                  <a:lnTo>
                    <a:pt x="497" y="976"/>
                  </a:lnTo>
                  <a:lnTo>
                    <a:pt x="498" y="976"/>
                  </a:lnTo>
                  <a:lnTo>
                    <a:pt x="498" y="976"/>
                  </a:lnTo>
                  <a:lnTo>
                    <a:pt x="499" y="976"/>
                  </a:lnTo>
                  <a:lnTo>
                    <a:pt x="500" y="976"/>
                  </a:lnTo>
                  <a:lnTo>
                    <a:pt x="501" y="976"/>
                  </a:lnTo>
                  <a:lnTo>
                    <a:pt x="501" y="976"/>
                  </a:lnTo>
                  <a:lnTo>
                    <a:pt x="502" y="976"/>
                  </a:lnTo>
                  <a:lnTo>
                    <a:pt x="503" y="976"/>
                  </a:lnTo>
                  <a:lnTo>
                    <a:pt x="504" y="976"/>
                  </a:lnTo>
                  <a:lnTo>
                    <a:pt x="504" y="976"/>
                  </a:lnTo>
                  <a:lnTo>
                    <a:pt x="505" y="976"/>
                  </a:lnTo>
                  <a:lnTo>
                    <a:pt x="506" y="976"/>
                  </a:lnTo>
                  <a:lnTo>
                    <a:pt x="507" y="976"/>
                  </a:lnTo>
                  <a:lnTo>
                    <a:pt x="507" y="976"/>
                  </a:lnTo>
                  <a:lnTo>
                    <a:pt x="508" y="976"/>
                  </a:lnTo>
                  <a:lnTo>
                    <a:pt x="509" y="976"/>
                  </a:lnTo>
                  <a:lnTo>
                    <a:pt x="510" y="976"/>
                  </a:lnTo>
                  <a:lnTo>
                    <a:pt x="510" y="976"/>
                  </a:lnTo>
                  <a:lnTo>
                    <a:pt x="511" y="976"/>
                  </a:lnTo>
                  <a:lnTo>
                    <a:pt x="512" y="976"/>
                  </a:lnTo>
                  <a:lnTo>
                    <a:pt x="512" y="976"/>
                  </a:lnTo>
                  <a:lnTo>
                    <a:pt x="513" y="976"/>
                  </a:lnTo>
                  <a:lnTo>
                    <a:pt x="514" y="976"/>
                  </a:lnTo>
                  <a:lnTo>
                    <a:pt x="515" y="976"/>
                  </a:lnTo>
                  <a:lnTo>
                    <a:pt x="515" y="0"/>
                  </a:lnTo>
                  <a:lnTo>
                    <a:pt x="516" y="976"/>
                  </a:lnTo>
                  <a:lnTo>
                    <a:pt x="517" y="976"/>
                  </a:lnTo>
                  <a:lnTo>
                    <a:pt x="518" y="976"/>
                  </a:lnTo>
                  <a:lnTo>
                    <a:pt x="518" y="976"/>
                  </a:lnTo>
                  <a:lnTo>
                    <a:pt x="519" y="976"/>
                  </a:lnTo>
                  <a:lnTo>
                    <a:pt x="520" y="0"/>
                  </a:lnTo>
                  <a:lnTo>
                    <a:pt x="521" y="976"/>
                  </a:lnTo>
                  <a:lnTo>
                    <a:pt x="521" y="976"/>
                  </a:lnTo>
                  <a:lnTo>
                    <a:pt x="522" y="976"/>
                  </a:lnTo>
                  <a:lnTo>
                    <a:pt x="523" y="976"/>
                  </a:lnTo>
                  <a:lnTo>
                    <a:pt x="524" y="976"/>
                  </a:lnTo>
                  <a:lnTo>
                    <a:pt x="524" y="976"/>
                  </a:lnTo>
                  <a:lnTo>
                    <a:pt x="525" y="976"/>
                  </a:lnTo>
                  <a:lnTo>
                    <a:pt x="526" y="976"/>
                  </a:lnTo>
                  <a:lnTo>
                    <a:pt x="527" y="976"/>
                  </a:lnTo>
                  <a:lnTo>
                    <a:pt x="527" y="976"/>
                  </a:lnTo>
                  <a:lnTo>
                    <a:pt x="528" y="976"/>
                  </a:lnTo>
                  <a:lnTo>
                    <a:pt x="529" y="976"/>
                  </a:lnTo>
                  <a:lnTo>
                    <a:pt x="529" y="976"/>
                  </a:lnTo>
                  <a:lnTo>
                    <a:pt x="530" y="976"/>
                  </a:lnTo>
                  <a:lnTo>
                    <a:pt x="531" y="976"/>
                  </a:lnTo>
                  <a:lnTo>
                    <a:pt x="532" y="976"/>
                  </a:lnTo>
                  <a:lnTo>
                    <a:pt x="532" y="976"/>
                  </a:lnTo>
                  <a:lnTo>
                    <a:pt x="533" y="976"/>
                  </a:lnTo>
                  <a:lnTo>
                    <a:pt x="534" y="976"/>
                  </a:lnTo>
                  <a:lnTo>
                    <a:pt x="535" y="976"/>
                  </a:lnTo>
                  <a:lnTo>
                    <a:pt x="535" y="976"/>
                  </a:lnTo>
                  <a:lnTo>
                    <a:pt x="536" y="976"/>
                  </a:lnTo>
                  <a:lnTo>
                    <a:pt x="537" y="976"/>
                  </a:lnTo>
                  <a:lnTo>
                    <a:pt x="538" y="976"/>
                  </a:lnTo>
                  <a:lnTo>
                    <a:pt x="538" y="976"/>
                  </a:lnTo>
                  <a:lnTo>
                    <a:pt x="539" y="976"/>
                  </a:lnTo>
                  <a:lnTo>
                    <a:pt x="540" y="976"/>
                  </a:lnTo>
                  <a:lnTo>
                    <a:pt x="541" y="976"/>
                  </a:lnTo>
                  <a:lnTo>
                    <a:pt x="541" y="976"/>
                  </a:lnTo>
                  <a:lnTo>
                    <a:pt x="542" y="976"/>
                  </a:lnTo>
                  <a:lnTo>
                    <a:pt x="543" y="976"/>
                  </a:lnTo>
                  <a:lnTo>
                    <a:pt x="543" y="976"/>
                  </a:lnTo>
                  <a:lnTo>
                    <a:pt x="544" y="976"/>
                  </a:lnTo>
                  <a:lnTo>
                    <a:pt x="545" y="976"/>
                  </a:lnTo>
                  <a:lnTo>
                    <a:pt x="546" y="976"/>
                  </a:lnTo>
                  <a:lnTo>
                    <a:pt x="546" y="976"/>
                  </a:lnTo>
                  <a:lnTo>
                    <a:pt x="547" y="976"/>
                  </a:lnTo>
                  <a:lnTo>
                    <a:pt x="548" y="976"/>
                  </a:lnTo>
                  <a:lnTo>
                    <a:pt x="549" y="976"/>
                  </a:lnTo>
                  <a:lnTo>
                    <a:pt x="549" y="976"/>
                  </a:lnTo>
                  <a:lnTo>
                    <a:pt x="550" y="976"/>
                  </a:lnTo>
                  <a:lnTo>
                    <a:pt x="551" y="976"/>
                  </a:lnTo>
                  <a:lnTo>
                    <a:pt x="551" y="976"/>
                  </a:lnTo>
                  <a:lnTo>
                    <a:pt x="552" y="976"/>
                  </a:lnTo>
                  <a:lnTo>
                    <a:pt x="553" y="976"/>
                  </a:lnTo>
                  <a:lnTo>
                    <a:pt x="554" y="976"/>
                  </a:lnTo>
                  <a:lnTo>
                    <a:pt x="554" y="976"/>
                  </a:lnTo>
                  <a:lnTo>
                    <a:pt x="555" y="976"/>
                  </a:lnTo>
                  <a:lnTo>
                    <a:pt x="556" y="976"/>
                  </a:lnTo>
                  <a:lnTo>
                    <a:pt x="557" y="976"/>
                  </a:lnTo>
                  <a:lnTo>
                    <a:pt x="557" y="976"/>
                  </a:lnTo>
                  <a:lnTo>
                    <a:pt x="558" y="976"/>
                  </a:lnTo>
                  <a:lnTo>
                    <a:pt x="559" y="976"/>
                  </a:lnTo>
                  <a:lnTo>
                    <a:pt x="560" y="976"/>
                  </a:lnTo>
                  <a:lnTo>
                    <a:pt x="560" y="976"/>
                  </a:lnTo>
                  <a:lnTo>
                    <a:pt x="561" y="976"/>
                  </a:lnTo>
                  <a:lnTo>
                    <a:pt x="562" y="976"/>
                  </a:lnTo>
                  <a:lnTo>
                    <a:pt x="563" y="976"/>
                  </a:lnTo>
                  <a:lnTo>
                    <a:pt x="563" y="976"/>
                  </a:lnTo>
                  <a:lnTo>
                    <a:pt x="564" y="976"/>
                  </a:lnTo>
                  <a:lnTo>
                    <a:pt x="565" y="976"/>
                  </a:lnTo>
                  <a:lnTo>
                    <a:pt x="565" y="976"/>
                  </a:lnTo>
                  <a:lnTo>
                    <a:pt x="566" y="976"/>
                  </a:lnTo>
                  <a:lnTo>
                    <a:pt x="567" y="976"/>
                  </a:lnTo>
                  <a:lnTo>
                    <a:pt x="568" y="976"/>
                  </a:lnTo>
                  <a:lnTo>
                    <a:pt x="568" y="976"/>
                  </a:lnTo>
                  <a:lnTo>
                    <a:pt x="569" y="976"/>
                  </a:lnTo>
                  <a:lnTo>
                    <a:pt x="570" y="976"/>
                  </a:lnTo>
                  <a:lnTo>
                    <a:pt x="571" y="976"/>
                  </a:lnTo>
                  <a:lnTo>
                    <a:pt x="571" y="976"/>
                  </a:lnTo>
                  <a:lnTo>
                    <a:pt x="572" y="976"/>
                  </a:lnTo>
                  <a:lnTo>
                    <a:pt x="573" y="976"/>
                  </a:lnTo>
                  <a:lnTo>
                    <a:pt x="574" y="976"/>
                  </a:lnTo>
                  <a:lnTo>
                    <a:pt x="574" y="976"/>
                  </a:lnTo>
                  <a:lnTo>
                    <a:pt x="575" y="976"/>
                  </a:lnTo>
                  <a:lnTo>
                    <a:pt x="576" y="976"/>
                  </a:lnTo>
                  <a:lnTo>
                    <a:pt x="577" y="976"/>
                  </a:lnTo>
                  <a:lnTo>
                    <a:pt x="577" y="976"/>
                  </a:lnTo>
                  <a:lnTo>
                    <a:pt x="578" y="976"/>
                  </a:lnTo>
                  <a:lnTo>
                    <a:pt x="579" y="976"/>
                  </a:lnTo>
                  <a:lnTo>
                    <a:pt x="580" y="976"/>
                  </a:lnTo>
                  <a:lnTo>
                    <a:pt x="580" y="976"/>
                  </a:lnTo>
                  <a:lnTo>
                    <a:pt x="581" y="976"/>
                  </a:lnTo>
                  <a:lnTo>
                    <a:pt x="582" y="976"/>
                  </a:lnTo>
                  <a:lnTo>
                    <a:pt x="582" y="976"/>
                  </a:lnTo>
                  <a:lnTo>
                    <a:pt x="583" y="976"/>
                  </a:lnTo>
                  <a:lnTo>
                    <a:pt x="584" y="976"/>
                  </a:lnTo>
                  <a:lnTo>
                    <a:pt x="585" y="976"/>
                  </a:lnTo>
                  <a:lnTo>
                    <a:pt x="585" y="976"/>
                  </a:lnTo>
                  <a:lnTo>
                    <a:pt x="586" y="976"/>
                  </a:lnTo>
                  <a:lnTo>
                    <a:pt x="587" y="976"/>
                  </a:lnTo>
                  <a:lnTo>
                    <a:pt x="588" y="976"/>
                  </a:lnTo>
                  <a:lnTo>
                    <a:pt x="588" y="976"/>
                  </a:lnTo>
                  <a:lnTo>
                    <a:pt x="589" y="0"/>
                  </a:lnTo>
                  <a:lnTo>
                    <a:pt x="590" y="976"/>
                  </a:lnTo>
                  <a:lnTo>
                    <a:pt x="591" y="976"/>
                  </a:lnTo>
                  <a:lnTo>
                    <a:pt x="591" y="976"/>
                  </a:lnTo>
                  <a:lnTo>
                    <a:pt x="592" y="976"/>
                  </a:lnTo>
                  <a:lnTo>
                    <a:pt x="593" y="976"/>
                  </a:lnTo>
                  <a:lnTo>
                    <a:pt x="594" y="0"/>
                  </a:lnTo>
                  <a:lnTo>
                    <a:pt x="594" y="976"/>
                  </a:lnTo>
                  <a:lnTo>
                    <a:pt x="595" y="976"/>
                  </a:lnTo>
                  <a:lnTo>
                    <a:pt x="596" y="976"/>
                  </a:lnTo>
                  <a:lnTo>
                    <a:pt x="597" y="976"/>
                  </a:lnTo>
                  <a:lnTo>
                    <a:pt x="597" y="976"/>
                  </a:lnTo>
                  <a:lnTo>
                    <a:pt x="598" y="976"/>
                  </a:lnTo>
                  <a:lnTo>
                    <a:pt x="599" y="976"/>
                  </a:lnTo>
                  <a:lnTo>
                    <a:pt x="599" y="976"/>
                  </a:lnTo>
                  <a:lnTo>
                    <a:pt x="600" y="976"/>
                  </a:lnTo>
                  <a:lnTo>
                    <a:pt x="601" y="976"/>
                  </a:lnTo>
                  <a:lnTo>
                    <a:pt x="602" y="976"/>
                  </a:lnTo>
                  <a:lnTo>
                    <a:pt x="602" y="976"/>
                  </a:lnTo>
                  <a:lnTo>
                    <a:pt x="603" y="976"/>
                  </a:lnTo>
                  <a:lnTo>
                    <a:pt x="604" y="976"/>
                  </a:lnTo>
                  <a:lnTo>
                    <a:pt x="604" y="976"/>
                  </a:lnTo>
                  <a:lnTo>
                    <a:pt x="605" y="976"/>
                  </a:lnTo>
                  <a:lnTo>
                    <a:pt x="606" y="976"/>
                  </a:lnTo>
                  <a:lnTo>
                    <a:pt x="607" y="976"/>
                  </a:lnTo>
                  <a:lnTo>
                    <a:pt x="607" y="976"/>
                  </a:lnTo>
                  <a:lnTo>
                    <a:pt x="608" y="976"/>
                  </a:lnTo>
                  <a:lnTo>
                    <a:pt x="609" y="976"/>
                  </a:lnTo>
                  <a:lnTo>
                    <a:pt x="610" y="976"/>
                  </a:lnTo>
                  <a:lnTo>
                    <a:pt x="610" y="976"/>
                  </a:lnTo>
                  <a:lnTo>
                    <a:pt x="611" y="976"/>
                  </a:lnTo>
                  <a:lnTo>
                    <a:pt x="612" y="976"/>
                  </a:lnTo>
                  <a:lnTo>
                    <a:pt x="613" y="976"/>
                  </a:lnTo>
                  <a:lnTo>
                    <a:pt x="613" y="976"/>
                  </a:lnTo>
                  <a:lnTo>
                    <a:pt x="614" y="976"/>
                  </a:lnTo>
                  <a:lnTo>
                    <a:pt x="615" y="976"/>
                  </a:lnTo>
                  <a:lnTo>
                    <a:pt x="616" y="976"/>
                  </a:lnTo>
                  <a:lnTo>
                    <a:pt x="616" y="976"/>
                  </a:lnTo>
                  <a:lnTo>
                    <a:pt x="617" y="976"/>
                  </a:lnTo>
                  <a:lnTo>
                    <a:pt x="618" y="976"/>
                  </a:lnTo>
                  <a:lnTo>
                    <a:pt x="619" y="976"/>
                  </a:lnTo>
                  <a:lnTo>
                    <a:pt x="619" y="976"/>
                  </a:lnTo>
                  <a:lnTo>
                    <a:pt x="620" y="976"/>
                  </a:lnTo>
                  <a:lnTo>
                    <a:pt x="621" y="976"/>
                  </a:lnTo>
                  <a:lnTo>
                    <a:pt x="621" y="976"/>
                  </a:lnTo>
                  <a:lnTo>
                    <a:pt x="622" y="976"/>
                  </a:lnTo>
                  <a:lnTo>
                    <a:pt x="623" y="976"/>
                  </a:lnTo>
                  <a:lnTo>
                    <a:pt x="624" y="976"/>
                  </a:lnTo>
                  <a:lnTo>
                    <a:pt x="624" y="976"/>
                  </a:lnTo>
                  <a:lnTo>
                    <a:pt x="625" y="976"/>
                  </a:lnTo>
                  <a:lnTo>
                    <a:pt x="626" y="976"/>
                  </a:lnTo>
                  <a:lnTo>
                    <a:pt x="627" y="976"/>
                  </a:lnTo>
                  <a:lnTo>
                    <a:pt x="627" y="976"/>
                  </a:lnTo>
                  <a:lnTo>
                    <a:pt x="628" y="976"/>
                  </a:lnTo>
                  <a:lnTo>
                    <a:pt x="629" y="976"/>
                  </a:lnTo>
                  <a:lnTo>
                    <a:pt x="630" y="976"/>
                  </a:lnTo>
                  <a:lnTo>
                    <a:pt x="630" y="976"/>
                  </a:lnTo>
                  <a:lnTo>
                    <a:pt x="631" y="976"/>
                  </a:lnTo>
                  <a:lnTo>
                    <a:pt x="632" y="976"/>
                  </a:lnTo>
                  <a:lnTo>
                    <a:pt x="633" y="976"/>
                  </a:lnTo>
                  <a:lnTo>
                    <a:pt x="633" y="976"/>
                  </a:lnTo>
                  <a:lnTo>
                    <a:pt x="634" y="976"/>
                  </a:lnTo>
                  <a:lnTo>
                    <a:pt x="635" y="976"/>
                  </a:lnTo>
                  <a:lnTo>
                    <a:pt x="635" y="976"/>
                  </a:lnTo>
                  <a:lnTo>
                    <a:pt x="636" y="976"/>
                  </a:lnTo>
                  <a:lnTo>
                    <a:pt x="637" y="976"/>
                  </a:lnTo>
                  <a:lnTo>
                    <a:pt x="638" y="976"/>
                  </a:lnTo>
                  <a:lnTo>
                    <a:pt x="638" y="976"/>
                  </a:lnTo>
                  <a:lnTo>
                    <a:pt x="639" y="976"/>
                  </a:lnTo>
                  <a:lnTo>
                    <a:pt x="640" y="976"/>
                  </a:lnTo>
                  <a:lnTo>
                    <a:pt x="641" y="976"/>
                  </a:lnTo>
                  <a:lnTo>
                    <a:pt x="641" y="976"/>
                  </a:lnTo>
                  <a:lnTo>
                    <a:pt x="642" y="976"/>
                  </a:lnTo>
                  <a:lnTo>
                    <a:pt x="643" y="976"/>
                  </a:lnTo>
                  <a:lnTo>
                    <a:pt x="643" y="976"/>
                  </a:lnTo>
                  <a:lnTo>
                    <a:pt x="644" y="976"/>
                  </a:lnTo>
                  <a:lnTo>
                    <a:pt x="645" y="976"/>
                  </a:lnTo>
                  <a:lnTo>
                    <a:pt x="646" y="976"/>
                  </a:lnTo>
                  <a:lnTo>
                    <a:pt x="646" y="976"/>
                  </a:lnTo>
                  <a:lnTo>
                    <a:pt x="647" y="976"/>
                  </a:lnTo>
                  <a:lnTo>
                    <a:pt x="648" y="976"/>
                  </a:lnTo>
                  <a:lnTo>
                    <a:pt x="649" y="976"/>
                  </a:lnTo>
                  <a:lnTo>
                    <a:pt x="649" y="976"/>
                  </a:lnTo>
                  <a:lnTo>
                    <a:pt x="650" y="976"/>
                  </a:lnTo>
                  <a:lnTo>
                    <a:pt x="651" y="976"/>
                  </a:lnTo>
                  <a:lnTo>
                    <a:pt x="652" y="976"/>
                  </a:lnTo>
                  <a:lnTo>
                    <a:pt x="652" y="976"/>
                  </a:lnTo>
                  <a:lnTo>
                    <a:pt x="653" y="976"/>
                  </a:lnTo>
                  <a:lnTo>
                    <a:pt x="654" y="976"/>
                  </a:lnTo>
                  <a:lnTo>
                    <a:pt x="655" y="976"/>
                  </a:lnTo>
                  <a:lnTo>
                    <a:pt x="655" y="976"/>
                  </a:lnTo>
                  <a:lnTo>
                    <a:pt x="656" y="976"/>
                  </a:lnTo>
                  <a:lnTo>
                    <a:pt x="657" y="976"/>
                  </a:lnTo>
                  <a:lnTo>
                    <a:pt x="658" y="976"/>
                  </a:lnTo>
                  <a:lnTo>
                    <a:pt x="658" y="976"/>
                  </a:lnTo>
                  <a:lnTo>
                    <a:pt x="659" y="976"/>
                  </a:lnTo>
                  <a:lnTo>
                    <a:pt x="660" y="976"/>
                  </a:lnTo>
                  <a:lnTo>
                    <a:pt x="660" y="976"/>
                  </a:lnTo>
                  <a:lnTo>
                    <a:pt x="661" y="976"/>
                  </a:lnTo>
                  <a:lnTo>
                    <a:pt x="662" y="976"/>
                  </a:lnTo>
                  <a:lnTo>
                    <a:pt x="663" y="0"/>
                  </a:lnTo>
                  <a:lnTo>
                    <a:pt x="663" y="976"/>
                  </a:lnTo>
                  <a:lnTo>
                    <a:pt x="664" y="976"/>
                  </a:lnTo>
                  <a:lnTo>
                    <a:pt x="665" y="976"/>
                  </a:lnTo>
                  <a:lnTo>
                    <a:pt x="666" y="976"/>
                  </a:lnTo>
                  <a:lnTo>
                    <a:pt x="666" y="976"/>
                  </a:lnTo>
                  <a:lnTo>
                    <a:pt x="667" y="0"/>
                  </a:lnTo>
                  <a:lnTo>
                    <a:pt x="668" y="976"/>
                  </a:lnTo>
                  <a:lnTo>
                    <a:pt x="669" y="976"/>
                  </a:lnTo>
                  <a:lnTo>
                    <a:pt x="669" y="976"/>
                  </a:lnTo>
                  <a:lnTo>
                    <a:pt x="670" y="976"/>
                  </a:lnTo>
                  <a:lnTo>
                    <a:pt x="671" y="976"/>
                  </a:lnTo>
                  <a:lnTo>
                    <a:pt x="672" y="976"/>
                  </a:lnTo>
                  <a:lnTo>
                    <a:pt x="672" y="976"/>
                  </a:lnTo>
                  <a:lnTo>
                    <a:pt x="673" y="976"/>
                  </a:lnTo>
                  <a:lnTo>
                    <a:pt x="674" y="976"/>
                  </a:lnTo>
                  <a:lnTo>
                    <a:pt x="674" y="976"/>
                  </a:lnTo>
                  <a:lnTo>
                    <a:pt x="675" y="976"/>
                  </a:lnTo>
                  <a:lnTo>
                    <a:pt x="676" y="976"/>
                  </a:lnTo>
                  <a:lnTo>
                    <a:pt x="677" y="976"/>
                  </a:lnTo>
                  <a:lnTo>
                    <a:pt x="677" y="976"/>
                  </a:lnTo>
                  <a:lnTo>
                    <a:pt x="678" y="976"/>
                  </a:lnTo>
                  <a:lnTo>
                    <a:pt x="679" y="976"/>
                  </a:lnTo>
                  <a:lnTo>
                    <a:pt x="680" y="976"/>
                  </a:lnTo>
                  <a:lnTo>
                    <a:pt x="680" y="976"/>
                  </a:lnTo>
                  <a:lnTo>
                    <a:pt x="681" y="976"/>
                  </a:lnTo>
                  <a:lnTo>
                    <a:pt x="682" y="976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4" y="976"/>
                  </a:lnTo>
                  <a:lnTo>
                    <a:pt x="685" y="976"/>
                  </a:lnTo>
                  <a:lnTo>
                    <a:pt x="686" y="976"/>
                  </a:lnTo>
                  <a:lnTo>
                    <a:pt x="686" y="976"/>
                  </a:lnTo>
                  <a:lnTo>
                    <a:pt x="687" y="976"/>
                  </a:lnTo>
                  <a:lnTo>
                    <a:pt x="688" y="976"/>
                  </a:lnTo>
                  <a:lnTo>
                    <a:pt x="689" y="976"/>
                  </a:lnTo>
                  <a:lnTo>
                    <a:pt x="689" y="976"/>
                  </a:lnTo>
                  <a:lnTo>
                    <a:pt x="690" y="976"/>
                  </a:lnTo>
                  <a:lnTo>
                    <a:pt x="691" y="976"/>
                  </a:lnTo>
                  <a:lnTo>
                    <a:pt x="691" y="976"/>
                  </a:lnTo>
                  <a:lnTo>
                    <a:pt x="692" y="976"/>
                  </a:lnTo>
                  <a:lnTo>
                    <a:pt x="693" y="976"/>
                  </a:lnTo>
                  <a:lnTo>
                    <a:pt x="694" y="976"/>
                  </a:lnTo>
                  <a:lnTo>
                    <a:pt x="694" y="976"/>
                  </a:lnTo>
                  <a:lnTo>
                    <a:pt x="695" y="976"/>
                  </a:lnTo>
                  <a:lnTo>
                    <a:pt x="696" y="976"/>
                  </a:lnTo>
                  <a:lnTo>
                    <a:pt x="696" y="976"/>
                  </a:lnTo>
                  <a:lnTo>
                    <a:pt x="697" y="976"/>
                  </a:lnTo>
                  <a:lnTo>
                    <a:pt x="698" y="976"/>
                  </a:lnTo>
                  <a:lnTo>
                    <a:pt x="699" y="976"/>
                  </a:lnTo>
                  <a:lnTo>
                    <a:pt x="699" y="976"/>
                  </a:lnTo>
                  <a:lnTo>
                    <a:pt x="700" y="976"/>
                  </a:lnTo>
                  <a:lnTo>
                    <a:pt x="701" y="976"/>
                  </a:lnTo>
                  <a:lnTo>
                    <a:pt x="702" y="976"/>
                  </a:lnTo>
                  <a:lnTo>
                    <a:pt x="702" y="976"/>
                  </a:lnTo>
                  <a:lnTo>
                    <a:pt x="703" y="976"/>
                  </a:lnTo>
                  <a:lnTo>
                    <a:pt x="704" y="976"/>
                  </a:lnTo>
                  <a:lnTo>
                    <a:pt x="705" y="976"/>
                  </a:lnTo>
                  <a:lnTo>
                    <a:pt x="705" y="976"/>
                  </a:lnTo>
                  <a:lnTo>
                    <a:pt x="706" y="976"/>
                  </a:lnTo>
                  <a:lnTo>
                    <a:pt x="707" y="976"/>
                  </a:lnTo>
                  <a:lnTo>
                    <a:pt x="708" y="976"/>
                  </a:lnTo>
                  <a:lnTo>
                    <a:pt x="708" y="976"/>
                  </a:lnTo>
                  <a:lnTo>
                    <a:pt x="709" y="976"/>
                  </a:lnTo>
                  <a:lnTo>
                    <a:pt x="710" y="976"/>
                  </a:lnTo>
                  <a:lnTo>
                    <a:pt x="711" y="976"/>
                  </a:lnTo>
                  <a:lnTo>
                    <a:pt x="711" y="976"/>
                  </a:lnTo>
                  <a:lnTo>
                    <a:pt x="712" y="976"/>
                  </a:lnTo>
                  <a:lnTo>
                    <a:pt x="713" y="976"/>
                  </a:lnTo>
                  <a:lnTo>
                    <a:pt x="713" y="976"/>
                  </a:lnTo>
                  <a:lnTo>
                    <a:pt x="714" y="976"/>
                  </a:lnTo>
                  <a:lnTo>
                    <a:pt x="715" y="976"/>
                  </a:lnTo>
                  <a:lnTo>
                    <a:pt x="716" y="976"/>
                  </a:lnTo>
                  <a:lnTo>
                    <a:pt x="716" y="976"/>
                  </a:lnTo>
                  <a:lnTo>
                    <a:pt x="717" y="976"/>
                  </a:lnTo>
                  <a:lnTo>
                    <a:pt x="718" y="976"/>
                  </a:lnTo>
                  <a:lnTo>
                    <a:pt x="719" y="976"/>
                  </a:lnTo>
                  <a:lnTo>
                    <a:pt x="719" y="976"/>
                  </a:lnTo>
                  <a:lnTo>
                    <a:pt x="720" y="976"/>
                  </a:lnTo>
                  <a:lnTo>
                    <a:pt x="721" y="976"/>
                  </a:lnTo>
                  <a:lnTo>
                    <a:pt x="722" y="976"/>
                  </a:lnTo>
                  <a:lnTo>
                    <a:pt x="722" y="976"/>
                  </a:lnTo>
                  <a:lnTo>
                    <a:pt x="723" y="976"/>
                  </a:lnTo>
                  <a:lnTo>
                    <a:pt x="724" y="976"/>
                  </a:lnTo>
                  <a:lnTo>
                    <a:pt x="725" y="976"/>
                  </a:lnTo>
                  <a:lnTo>
                    <a:pt x="725" y="976"/>
                  </a:lnTo>
                  <a:lnTo>
                    <a:pt x="726" y="976"/>
                  </a:lnTo>
                  <a:lnTo>
                    <a:pt x="727" y="976"/>
                  </a:lnTo>
                  <a:lnTo>
                    <a:pt x="728" y="976"/>
                  </a:lnTo>
                  <a:lnTo>
                    <a:pt x="728" y="976"/>
                  </a:lnTo>
                  <a:lnTo>
                    <a:pt x="729" y="976"/>
                  </a:lnTo>
                  <a:lnTo>
                    <a:pt x="730" y="976"/>
                  </a:lnTo>
                  <a:lnTo>
                    <a:pt x="730" y="976"/>
                  </a:lnTo>
                  <a:lnTo>
                    <a:pt x="731" y="976"/>
                  </a:lnTo>
                  <a:lnTo>
                    <a:pt x="732" y="976"/>
                  </a:lnTo>
                  <a:lnTo>
                    <a:pt x="733" y="976"/>
                  </a:lnTo>
                  <a:lnTo>
                    <a:pt x="733" y="976"/>
                  </a:lnTo>
                  <a:lnTo>
                    <a:pt x="734" y="976"/>
                  </a:lnTo>
                  <a:lnTo>
                    <a:pt x="735" y="976"/>
                  </a:lnTo>
                  <a:lnTo>
                    <a:pt x="736" y="976"/>
                  </a:lnTo>
                  <a:lnTo>
                    <a:pt x="736" y="0"/>
                  </a:lnTo>
                  <a:lnTo>
                    <a:pt x="737" y="976"/>
                  </a:lnTo>
                  <a:lnTo>
                    <a:pt x="738" y="976"/>
                  </a:lnTo>
                  <a:lnTo>
                    <a:pt x="739" y="976"/>
                  </a:lnTo>
                  <a:lnTo>
                    <a:pt x="739" y="976"/>
                  </a:lnTo>
                  <a:lnTo>
                    <a:pt x="740" y="976"/>
                  </a:lnTo>
                  <a:lnTo>
                    <a:pt x="741" y="0"/>
                  </a:lnTo>
                  <a:lnTo>
                    <a:pt x="742" y="976"/>
                  </a:lnTo>
                  <a:lnTo>
                    <a:pt x="742" y="976"/>
                  </a:lnTo>
                  <a:lnTo>
                    <a:pt x="743" y="976"/>
                  </a:lnTo>
                  <a:lnTo>
                    <a:pt x="744" y="976"/>
                  </a:lnTo>
                  <a:lnTo>
                    <a:pt x="744" y="976"/>
                  </a:lnTo>
                  <a:lnTo>
                    <a:pt x="745" y="976"/>
                  </a:lnTo>
                  <a:lnTo>
                    <a:pt x="746" y="976"/>
                  </a:lnTo>
                  <a:lnTo>
                    <a:pt x="747" y="976"/>
                  </a:lnTo>
                  <a:lnTo>
                    <a:pt x="747" y="976"/>
                  </a:lnTo>
                  <a:lnTo>
                    <a:pt x="748" y="976"/>
                  </a:lnTo>
                  <a:lnTo>
                    <a:pt x="749" y="976"/>
                  </a:lnTo>
                  <a:lnTo>
                    <a:pt x="750" y="976"/>
                  </a:lnTo>
                  <a:lnTo>
                    <a:pt x="750" y="976"/>
                  </a:lnTo>
                  <a:lnTo>
                    <a:pt x="751" y="976"/>
                  </a:lnTo>
                  <a:lnTo>
                    <a:pt x="752" y="976"/>
                  </a:lnTo>
                  <a:lnTo>
                    <a:pt x="752" y="976"/>
                  </a:lnTo>
                  <a:lnTo>
                    <a:pt x="753" y="976"/>
                  </a:lnTo>
                  <a:lnTo>
                    <a:pt x="754" y="976"/>
                  </a:lnTo>
                  <a:lnTo>
                    <a:pt x="755" y="976"/>
                  </a:lnTo>
                  <a:lnTo>
                    <a:pt x="755" y="976"/>
                  </a:lnTo>
                  <a:lnTo>
                    <a:pt x="756" y="976"/>
                  </a:lnTo>
                  <a:lnTo>
                    <a:pt x="757" y="976"/>
                  </a:lnTo>
                  <a:lnTo>
                    <a:pt x="758" y="976"/>
                  </a:lnTo>
                  <a:lnTo>
                    <a:pt x="758" y="976"/>
                  </a:lnTo>
                  <a:lnTo>
                    <a:pt x="759" y="976"/>
                  </a:lnTo>
                  <a:lnTo>
                    <a:pt x="760" y="976"/>
                  </a:lnTo>
                  <a:lnTo>
                    <a:pt x="761" y="976"/>
                  </a:lnTo>
                  <a:lnTo>
                    <a:pt x="761" y="976"/>
                  </a:lnTo>
                  <a:lnTo>
                    <a:pt x="762" y="976"/>
                  </a:lnTo>
                  <a:lnTo>
                    <a:pt x="763" y="976"/>
                  </a:lnTo>
                  <a:lnTo>
                    <a:pt x="764" y="976"/>
                  </a:lnTo>
                  <a:lnTo>
                    <a:pt x="764" y="976"/>
                  </a:lnTo>
                  <a:lnTo>
                    <a:pt x="765" y="976"/>
                  </a:lnTo>
                  <a:lnTo>
                    <a:pt x="766" y="976"/>
                  </a:lnTo>
                  <a:lnTo>
                    <a:pt x="767" y="976"/>
                  </a:lnTo>
                  <a:lnTo>
                    <a:pt x="767" y="976"/>
                  </a:lnTo>
                  <a:lnTo>
                    <a:pt x="768" y="976"/>
                  </a:lnTo>
                  <a:lnTo>
                    <a:pt x="769" y="976"/>
                  </a:lnTo>
                  <a:lnTo>
                    <a:pt x="769" y="976"/>
                  </a:lnTo>
                  <a:lnTo>
                    <a:pt x="770" y="976"/>
                  </a:lnTo>
                  <a:lnTo>
                    <a:pt x="771" y="976"/>
                  </a:lnTo>
                  <a:lnTo>
                    <a:pt x="772" y="976"/>
                  </a:lnTo>
                  <a:lnTo>
                    <a:pt x="772" y="976"/>
                  </a:lnTo>
                  <a:lnTo>
                    <a:pt x="773" y="976"/>
                  </a:lnTo>
                  <a:lnTo>
                    <a:pt x="774" y="976"/>
                  </a:lnTo>
                  <a:lnTo>
                    <a:pt x="775" y="976"/>
                  </a:lnTo>
                  <a:lnTo>
                    <a:pt x="775" y="976"/>
                  </a:lnTo>
                  <a:lnTo>
                    <a:pt x="776" y="976"/>
                  </a:lnTo>
                  <a:lnTo>
                    <a:pt x="777" y="976"/>
                  </a:lnTo>
                  <a:lnTo>
                    <a:pt x="778" y="976"/>
                  </a:lnTo>
                  <a:lnTo>
                    <a:pt x="778" y="976"/>
                  </a:lnTo>
                  <a:lnTo>
                    <a:pt x="779" y="976"/>
                  </a:lnTo>
                  <a:lnTo>
                    <a:pt x="780" y="976"/>
                  </a:lnTo>
                  <a:lnTo>
                    <a:pt x="781" y="976"/>
                  </a:lnTo>
                  <a:lnTo>
                    <a:pt x="781" y="976"/>
                  </a:lnTo>
                  <a:lnTo>
                    <a:pt x="782" y="976"/>
                  </a:lnTo>
                  <a:lnTo>
                    <a:pt x="783" y="976"/>
                  </a:lnTo>
                  <a:lnTo>
                    <a:pt x="783" y="976"/>
                  </a:lnTo>
                  <a:lnTo>
                    <a:pt x="784" y="976"/>
                  </a:lnTo>
                  <a:lnTo>
                    <a:pt x="785" y="976"/>
                  </a:lnTo>
                  <a:lnTo>
                    <a:pt x="786" y="976"/>
                  </a:lnTo>
                  <a:lnTo>
                    <a:pt x="786" y="976"/>
                  </a:lnTo>
                  <a:lnTo>
                    <a:pt x="787" y="976"/>
                  </a:lnTo>
                  <a:lnTo>
                    <a:pt x="788" y="976"/>
                  </a:lnTo>
                  <a:lnTo>
                    <a:pt x="789" y="976"/>
                  </a:lnTo>
                  <a:lnTo>
                    <a:pt x="789" y="976"/>
                  </a:lnTo>
                  <a:lnTo>
                    <a:pt x="790" y="976"/>
                  </a:lnTo>
                  <a:lnTo>
                    <a:pt x="791" y="976"/>
                  </a:lnTo>
                  <a:lnTo>
                    <a:pt x="792" y="976"/>
                  </a:lnTo>
                  <a:lnTo>
                    <a:pt x="792" y="976"/>
                  </a:lnTo>
                  <a:lnTo>
                    <a:pt x="793" y="976"/>
                  </a:lnTo>
                  <a:lnTo>
                    <a:pt x="794" y="976"/>
                  </a:lnTo>
                  <a:lnTo>
                    <a:pt x="795" y="976"/>
                  </a:lnTo>
                  <a:lnTo>
                    <a:pt x="795" y="976"/>
                  </a:lnTo>
                  <a:lnTo>
                    <a:pt x="796" y="976"/>
                  </a:lnTo>
                  <a:lnTo>
                    <a:pt x="797" y="976"/>
                  </a:lnTo>
                  <a:lnTo>
                    <a:pt x="798" y="976"/>
                  </a:lnTo>
                  <a:lnTo>
                    <a:pt x="798" y="976"/>
                  </a:lnTo>
                  <a:lnTo>
                    <a:pt x="799" y="976"/>
                  </a:lnTo>
                  <a:lnTo>
                    <a:pt x="800" y="976"/>
                  </a:lnTo>
                  <a:lnTo>
                    <a:pt x="800" y="976"/>
                  </a:lnTo>
                  <a:lnTo>
                    <a:pt x="801" y="976"/>
                  </a:lnTo>
                  <a:lnTo>
                    <a:pt x="802" y="976"/>
                  </a:lnTo>
                  <a:lnTo>
                    <a:pt x="803" y="976"/>
                  </a:lnTo>
                  <a:lnTo>
                    <a:pt x="803" y="976"/>
                  </a:lnTo>
                  <a:lnTo>
                    <a:pt x="804" y="976"/>
                  </a:lnTo>
                  <a:lnTo>
                    <a:pt x="805" y="976"/>
                  </a:lnTo>
                  <a:lnTo>
                    <a:pt x="805" y="976"/>
                  </a:lnTo>
                  <a:lnTo>
                    <a:pt x="806" y="976"/>
                  </a:lnTo>
                  <a:lnTo>
                    <a:pt x="807" y="976"/>
                  </a:lnTo>
                  <a:lnTo>
                    <a:pt x="808" y="976"/>
                  </a:lnTo>
                  <a:lnTo>
                    <a:pt x="808" y="976"/>
                  </a:lnTo>
                  <a:lnTo>
                    <a:pt x="809" y="976"/>
                  </a:lnTo>
                  <a:lnTo>
                    <a:pt x="810" y="0"/>
                  </a:lnTo>
                  <a:lnTo>
                    <a:pt x="811" y="976"/>
                  </a:lnTo>
                  <a:lnTo>
                    <a:pt x="811" y="976"/>
                  </a:lnTo>
                  <a:lnTo>
                    <a:pt x="812" y="976"/>
                  </a:lnTo>
                  <a:lnTo>
                    <a:pt x="813" y="976"/>
                  </a:lnTo>
                  <a:lnTo>
                    <a:pt x="814" y="976"/>
                  </a:lnTo>
                  <a:lnTo>
                    <a:pt x="814" y="0"/>
                  </a:lnTo>
                  <a:lnTo>
                    <a:pt x="815" y="976"/>
                  </a:lnTo>
                  <a:lnTo>
                    <a:pt x="816" y="976"/>
                  </a:lnTo>
                  <a:lnTo>
                    <a:pt x="817" y="976"/>
                  </a:lnTo>
                  <a:lnTo>
                    <a:pt x="817" y="976"/>
                  </a:lnTo>
                  <a:lnTo>
                    <a:pt x="818" y="976"/>
                  </a:lnTo>
                  <a:lnTo>
                    <a:pt x="819" y="976"/>
                  </a:lnTo>
                  <a:lnTo>
                    <a:pt x="820" y="976"/>
                  </a:lnTo>
                  <a:lnTo>
                    <a:pt x="820" y="976"/>
                  </a:lnTo>
                  <a:lnTo>
                    <a:pt x="821" y="976"/>
                  </a:lnTo>
                  <a:lnTo>
                    <a:pt x="822" y="976"/>
                  </a:lnTo>
                  <a:lnTo>
                    <a:pt x="822" y="976"/>
                  </a:lnTo>
                  <a:lnTo>
                    <a:pt x="823" y="976"/>
                  </a:lnTo>
                  <a:lnTo>
                    <a:pt x="824" y="976"/>
                  </a:lnTo>
                  <a:lnTo>
                    <a:pt x="825" y="976"/>
                  </a:lnTo>
                  <a:lnTo>
                    <a:pt x="825" y="976"/>
                  </a:lnTo>
                  <a:lnTo>
                    <a:pt x="826" y="976"/>
                  </a:lnTo>
                  <a:lnTo>
                    <a:pt x="827" y="976"/>
                  </a:lnTo>
                  <a:lnTo>
                    <a:pt x="828" y="976"/>
                  </a:lnTo>
                  <a:lnTo>
                    <a:pt x="828" y="976"/>
                  </a:lnTo>
                  <a:lnTo>
                    <a:pt x="829" y="976"/>
                  </a:lnTo>
                  <a:lnTo>
                    <a:pt x="830" y="976"/>
                  </a:lnTo>
                  <a:lnTo>
                    <a:pt x="831" y="976"/>
                  </a:lnTo>
                  <a:lnTo>
                    <a:pt x="831" y="976"/>
                  </a:lnTo>
                  <a:lnTo>
                    <a:pt x="832" y="976"/>
                  </a:lnTo>
                  <a:lnTo>
                    <a:pt x="833" y="976"/>
                  </a:lnTo>
                  <a:lnTo>
                    <a:pt x="834" y="976"/>
                  </a:lnTo>
                  <a:lnTo>
                    <a:pt x="834" y="976"/>
                  </a:lnTo>
                  <a:lnTo>
                    <a:pt x="835" y="976"/>
                  </a:lnTo>
                  <a:lnTo>
                    <a:pt x="836" y="976"/>
                  </a:lnTo>
                  <a:lnTo>
                    <a:pt x="837" y="976"/>
                  </a:lnTo>
                  <a:lnTo>
                    <a:pt x="837" y="976"/>
                  </a:lnTo>
                  <a:lnTo>
                    <a:pt x="838" y="976"/>
                  </a:lnTo>
                  <a:lnTo>
                    <a:pt x="839" y="976"/>
                  </a:lnTo>
                  <a:lnTo>
                    <a:pt x="839" y="976"/>
                  </a:lnTo>
                  <a:lnTo>
                    <a:pt x="840" y="976"/>
                  </a:lnTo>
                  <a:lnTo>
                    <a:pt x="841" y="976"/>
                  </a:lnTo>
                  <a:lnTo>
                    <a:pt x="842" y="976"/>
                  </a:lnTo>
                  <a:lnTo>
                    <a:pt x="842" y="976"/>
                  </a:lnTo>
                  <a:lnTo>
                    <a:pt x="843" y="976"/>
                  </a:lnTo>
                  <a:lnTo>
                    <a:pt x="844" y="976"/>
                  </a:lnTo>
                  <a:lnTo>
                    <a:pt x="844" y="976"/>
                  </a:lnTo>
                  <a:lnTo>
                    <a:pt x="845" y="976"/>
                  </a:lnTo>
                  <a:lnTo>
                    <a:pt x="846" y="976"/>
                  </a:lnTo>
                  <a:lnTo>
                    <a:pt x="847" y="976"/>
                  </a:lnTo>
                  <a:lnTo>
                    <a:pt x="847" y="976"/>
                  </a:lnTo>
                  <a:lnTo>
                    <a:pt x="848" y="976"/>
                  </a:lnTo>
                  <a:lnTo>
                    <a:pt x="849" y="976"/>
                  </a:lnTo>
                  <a:lnTo>
                    <a:pt x="850" y="976"/>
                  </a:lnTo>
                  <a:lnTo>
                    <a:pt x="850" y="976"/>
                  </a:lnTo>
                  <a:lnTo>
                    <a:pt x="851" y="976"/>
                  </a:lnTo>
                  <a:lnTo>
                    <a:pt x="852" y="976"/>
                  </a:lnTo>
                  <a:lnTo>
                    <a:pt x="853" y="976"/>
                  </a:lnTo>
                  <a:lnTo>
                    <a:pt x="853" y="976"/>
                  </a:lnTo>
                  <a:lnTo>
                    <a:pt x="854" y="976"/>
                  </a:lnTo>
                  <a:lnTo>
                    <a:pt x="855" y="976"/>
                  </a:lnTo>
                  <a:lnTo>
                    <a:pt x="856" y="976"/>
                  </a:lnTo>
                  <a:lnTo>
                    <a:pt x="856" y="976"/>
                  </a:lnTo>
                  <a:lnTo>
                    <a:pt x="857" y="976"/>
                  </a:lnTo>
                  <a:lnTo>
                    <a:pt x="858" y="976"/>
                  </a:lnTo>
                  <a:lnTo>
                    <a:pt x="859" y="976"/>
                  </a:lnTo>
                  <a:lnTo>
                    <a:pt x="859" y="976"/>
                  </a:lnTo>
                  <a:lnTo>
                    <a:pt x="860" y="976"/>
                  </a:lnTo>
                  <a:lnTo>
                    <a:pt x="861" y="976"/>
                  </a:lnTo>
                  <a:lnTo>
                    <a:pt x="861" y="976"/>
                  </a:lnTo>
                  <a:lnTo>
                    <a:pt x="862" y="976"/>
                  </a:lnTo>
                  <a:lnTo>
                    <a:pt x="863" y="976"/>
                  </a:lnTo>
                  <a:lnTo>
                    <a:pt x="864" y="976"/>
                  </a:lnTo>
                  <a:lnTo>
                    <a:pt x="864" y="976"/>
                  </a:lnTo>
                  <a:lnTo>
                    <a:pt x="865" y="976"/>
                  </a:lnTo>
                  <a:lnTo>
                    <a:pt x="866" y="976"/>
                  </a:lnTo>
                  <a:lnTo>
                    <a:pt x="867" y="976"/>
                  </a:lnTo>
                  <a:lnTo>
                    <a:pt x="867" y="976"/>
                  </a:lnTo>
                  <a:lnTo>
                    <a:pt x="868" y="976"/>
                  </a:lnTo>
                  <a:lnTo>
                    <a:pt x="869" y="976"/>
                  </a:lnTo>
                  <a:lnTo>
                    <a:pt x="870" y="976"/>
                  </a:lnTo>
                  <a:lnTo>
                    <a:pt x="870" y="976"/>
                  </a:lnTo>
                  <a:lnTo>
                    <a:pt x="871" y="976"/>
                  </a:lnTo>
                  <a:lnTo>
                    <a:pt x="872" y="976"/>
                  </a:lnTo>
                  <a:lnTo>
                    <a:pt x="873" y="976"/>
                  </a:lnTo>
                  <a:lnTo>
                    <a:pt x="873" y="976"/>
                  </a:lnTo>
                  <a:lnTo>
                    <a:pt x="874" y="976"/>
                  </a:lnTo>
                  <a:lnTo>
                    <a:pt x="875" y="976"/>
                  </a:lnTo>
                  <a:lnTo>
                    <a:pt x="875" y="976"/>
                  </a:lnTo>
                  <a:lnTo>
                    <a:pt x="876" y="976"/>
                  </a:lnTo>
                  <a:lnTo>
                    <a:pt x="877" y="976"/>
                  </a:lnTo>
                  <a:lnTo>
                    <a:pt x="878" y="976"/>
                  </a:lnTo>
                  <a:lnTo>
                    <a:pt x="878" y="976"/>
                  </a:lnTo>
                  <a:lnTo>
                    <a:pt x="879" y="976"/>
                  </a:lnTo>
                  <a:lnTo>
                    <a:pt x="880" y="976"/>
                  </a:lnTo>
                  <a:lnTo>
                    <a:pt x="881" y="976"/>
                  </a:lnTo>
                  <a:lnTo>
                    <a:pt x="881" y="976"/>
                  </a:lnTo>
                  <a:lnTo>
                    <a:pt x="882" y="976"/>
                  </a:lnTo>
                  <a:lnTo>
                    <a:pt x="883" y="976"/>
                  </a:lnTo>
                  <a:lnTo>
                    <a:pt x="884" y="0"/>
                  </a:lnTo>
                  <a:lnTo>
                    <a:pt x="884" y="976"/>
                  </a:lnTo>
                  <a:lnTo>
                    <a:pt x="885" y="976"/>
                  </a:lnTo>
                  <a:lnTo>
                    <a:pt x="886" y="976"/>
                  </a:lnTo>
                  <a:lnTo>
                    <a:pt x="887" y="976"/>
                  </a:lnTo>
                  <a:lnTo>
                    <a:pt x="887" y="976"/>
                  </a:lnTo>
                  <a:lnTo>
                    <a:pt x="888" y="0"/>
                  </a:lnTo>
                  <a:lnTo>
                    <a:pt x="889" y="976"/>
                  </a:lnTo>
                  <a:lnTo>
                    <a:pt x="890" y="976"/>
                  </a:lnTo>
                  <a:lnTo>
                    <a:pt x="890" y="976"/>
                  </a:lnTo>
                  <a:lnTo>
                    <a:pt x="891" y="976"/>
                  </a:lnTo>
                  <a:lnTo>
                    <a:pt x="892" y="976"/>
                  </a:lnTo>
                  <a:lnTo>
                    <a:pt x="892" y="976"/>
                  </a:lnTo>
                  <a:lnTo>
                    <a:pt x="893" y="976"/>
                  </a:lnTo>
                  <a:lnTo>
                    <a:pt x="894" y="976"/>
                  </a:lnTo>
                  <a:lnTo>
                    <a:pt x="895" y="976"/>
                  </a:lnTo>
                  <a:lnTo>
                    <a:pt x="895" y="976"/>
                  </a:lnTo>
                  <a:lnTo>
                    <a:pt x="896" y="976"/>
                  </a:lnTo>
                  <a:lnTo>
                    <a:pt x="897" y="976"/>
                  </a:lnTo>
                  <a:lnTo>
                    <a:pt x="898" y="976"/>
                  </a:lnTo>
                  <a:lnTo>
                    <a:pt x="898" y="976"/>
                  </a:lnTo>
                  <a:lnTo>
                    <a:pt x="899" y="976"/>
                  </a:lnTo>
                  <a:lnTo>
                    <a:pt x="900" y="976"/>
                  </a:lnTo>
                  <a:lnTo>
                    <a:pt x="900" y="976"/>
                  </a:lnTo>
                  <a:lnTo>
                    <a:pt x="901" y="976"/>
                  </a:lnTo>
                  <a:lnTo>
                    <a:pt x="902" y="976"/>
                  </a:lnTo>
                  <a:lnTo>
                    <a:pt x="903" y="976"/>
                  </a:lnTo>
                  <a:lnTo>
                    <a:pt x="903" y="976"/>
                  </a:lnTo>
                  <a:lnTo>
                    <a:pt x="904" y="976"/>
                  </a:lnTo>
                  <a:lnTo>
                    <a:pt x="905" y="976"/>
                  </a:lnTo>
                  <a:lnTo>
                    <a:pt x="906" y="976"/>
                  </a:lnTo>
                  <a:lnTo>
                    <a:pt x="906" y="976"/>
                  </a:lnTo>
                  <a:lnTo>
                    <a:pt x="907" y="976"/>
                  </a:lnTo>
                  <a:lnTo>
                    <a:pt x="908" y="976"/>
                  </a:lnTo>
                  <a:lnTo>
                    <a:pt x="909" y="976"/>
                  </a:lnTo>
                  <a:lnTo>
                    <a:pt x="909" y="976"/>
                  </a:lnTo>
                  <a:lnTo>
                    <a:pt x="910" y="976"/>
                  </a:lnTo>
                  <a:lnTo>
                    <a:pt x="911" y="976"/>
                  </a:lnTo>
                  <a:lnTo>
                    <a:pt x="912" y="976"/>
                  </a:lnTo>
                  <a:lnTo>
                    <a:pt x="912" y="976"/>
                  </a:lnTo>
                  <a:lnTo>
                    <a:pt x="913" y="976"/>
                  </a:lnTo>
                  <a:lnTo>
                    <a:pt x="914" y="976"/>
                  </a:lnTo>
                  <a:lnTo>
                    <a:pt x="914" y="976"/>
                  </a:lnTo>
                  <a:lnTo>
                    <a:pt x="915" y="976"/>
                  </a:lnTo>
                  <a:lnTo>
                    <a:pt x="916" y="976"/>
                  </a:lnTo>
                  <a:lnTo>
                    <a:pt x="917" y="976"/>
                  </a:lnTo>
                  <a:lnTo>
                    <a:pt x="917" y="976"/>
                  </a:lnTo>
                  <a:lnTo>
                    <a:pt x="918" y="976"/>
                  </a:lnTo>
                  <a:lnTo>
                    <a:pt x="919" y="976"/>
                  </a:lnTo>
                  <a:lnTo>
                    <a:pt x="920" y="976"/>
                  </a:lnTo>
                  <a:lnTo>
                    <a:pt x="920" y="976"/>
                  </a:lnTo>
                  <a:lnTo>
                    <a:pt x="921" y="976"/>
                  </a:lnTo>
                  <a:lnTo>
                    <a:pt x="922" y="976"/>
                  </a:lnTo>
                  <a:lnTo>
                    <a:pt x="923" y="976"/>
                  </a:lnTo>
                  <a:lnTo>
                    <a:pt x="923" y="976"/>
                  </a:lnTo>
                  <a:lnTo>
                    <a:pt x="924" y="976"/>
                  </a:lnTo>
                  <a:lnTo>
                    <a:pt x="925" y="976"/>
                  </a:lnTo>
                  <a:lnTo>
                    <a:pt x="926" y="976"/>
                  </a:lnTo>
                  <a:lnTo>
                    <a:pt x="926" y="976"/>
                  </a:lnTo>
                  <a:lnTo>
                    <a:pt x="927" y="976"/>
                  </a:lnTo>
                  <a:lnTo>
                    <a:pt x="928" y="976"/>
                  </a:lnTo>
                  <a:lnTo>
                    <a:pt x="929" y="976"/>
                  </a:lnTo>
                  <a:lnTo>
                    <a:pt x="929" y="976"/>
                  </a:lnTo>
                  <a:lnTo>
                    <a:pt x="930" y="976"/>
                  </a:lnTo>
                  <a:lnTo>
                    <a:pt x="931" y="976"/>
                  </a:lnTo>
                  <a:lnTo>
                    <a:pt x="931" y="976"/>
                  </a:lnTo>
                  <a:lnTo>
                    <a:pt x="932" y="976"/>
                  </a:lnTo>
                  <a:lnTo>
                    <a:pt x="933" y="976"/>
                  </a:lnTo>
                  <a:lnTo>
                    <a:pt x="934" y="976"/>
                  </a:lnTo>
                  <a:lnTo>
                    <a:pt x="934" y="976"/>
                  </a:lnTo>
                  <a:lnTo>
                    <a:pt x="935" y="976"/>
                  </a:lnTo>
                  <a:lnTo>
                    <a:pt x="936" y="976"/>
                  </a:lnTo>
                  <a:lnTo>
                    <a:pt x="937" y="976"/>
                  </a:lnTo>
                  <a:lnTo>
                    <a:pt x="937" y="976"/>
                  </a:lnTo>
                  <a:lnTo>
                    <a:pt x="938" y="976"/>
                  </a:lnTo>
                  <a:lnTo>
                    <a:pt x="939" y="976"/>
                  </a:lnTo>
                  <a:lnTo>
                    <a:pt x="940" y="976"/>
                  </a:lnTo>
                  <a:lnTo>
                    <a:pt x="940" y="976"/>
                  </a:lnTo>
                  <a:lnTo>
                    <a:pt x="941" y="976"/>
                  </a:lnTo>
                  <a:lnTo>
                    <a:pt x="942" y="976"/>
                  </a:lnTo>
                  <a:lnTo>
                    <a:pt x="943" y="976"/>
                  </a:lnTo>
                  <a:lnTo>
                    <a:pt x="943" y="976"/>
                  </a:lnTo>
                  <a:lnTo>
                    <a:pt x="944" y="976"/>
                  </a:lnTo>
                  <a:lnTo>
                    <a:pt x="945" y="976"/>
                  </a:lnTo>
                  <a:lnTo>
                    <a:pt x="946" y="976"/>
                  </a:lnTo>
                  <a:lnTo>
                    <a:pt x="946" y="976"/>
                  </a:lnTo>
                  <a:lnTo>
                    <a:pt x="947" y="976"/>
                  </a:lnTo>
                  <a:lnTo>
                    <a:pt x="948" y="976"/>
                  </a:lnTo>
                  <a:lnTo>
                    <a:pt x="948" y="976"/>
                  </a:lnTo>
                  <a:lnTo>
                    <a:pt x="949" y="976"/>
                  </a:lnTo>
                  <a:lnTo>
                    <a:pt x="950" y="976"/>
                  </a:lnTo>
                  <a:lnTo>
                    <a:pt x="951" y="976"/>
                  </a:lnTo>
                  <a:lnTo>
                    <a:pt x="951" y="976"/>
                  </a:lnTo>
                  <a:lnTo>
                    <a:pt x="952" y="976"/>
                  </a:lnTo>
                  <a:lnTo>
                    <a:pt x="953" y="976"/>
                  </a:lnTo>
                  <a:lnTo>
                    <a:pt x="953" y="976"/>
                  </a:lnTo>
                  <a:lnTo>
                    <a:pt x="954" y="976"/>
                  </a:lnTo>
                  <a:lnTo>
                    <a:pt x="955" y="976"/>
                  </a:lnTo>
                  <a:lnTo>
                    <a:pt x="956" y="976"/>
                  </a:lnTo>
                  <a:lnTo>
                    <a:pt x="956" y="976"/>
                  </a:lnTo>
                  <a:lnTo>
                    <a:pt x="957" y="0"/>
                  </a:lnTo>
                  <a:lnTo>
                    <a:pt x="958" y="976"/>
                  </a:lnTo>
                  <a:lnTo>
                    <a:pt x="959" y="976"/>
                  </a:lnTo>
                  <a:lnTo>
                    <a:pt x="959" y="976"/>
                  </a:lnTo>
                  <a:lnTo>
                    <a:pt x="960" y="976"/>
                  </a:lnTo>
                  <a:lnTo>
                    <a:pt x="961" y="976"/>
                  </a:lnTo>
                  <a:lnTo>
                    <a:pt x="962" y="0"/>
                  </a:lnTo>
                  <a:lnTo>
                    <a:pt x="962" y="976"/>
                  </a:lnTo>
                  <a:lnTo>
                    <a:pt x="963" y="976"/>
                  </a:lnTo>
                  <a:lnTo>
                    <a:pt x="964" y="976"/>
                  </a:lnTo>
                  <a:lnTo>
                    <a:pt x="965" y="976"/>
                  </a:lnTo>
                  <a:lnTo>
                    <a:pt x="965" y="976"/>
                  </a:lnTo>
                  <a:lnTo>
                    <a:pt x="966" y="976"/>
                  </a:lnTo>
                  <a:lnTo>
                    <a:pt x="967" y="976"/>
                  </a:lnTo>
                  <a:lnTo>
                    <a:pt x="968" y="976"/>
                  </a:lnTo>
                  <a:lnTo>
                    <a:pt x="968" y="976"/>
                  </a:lnTo>
                  <a:lnTo>
                    <a:pt x="969" y="976"/>
                  </a:lnTo>
                  <a:lnTo>
                    <a:pt x="970" y="976"/>
                  </a:lnTo>
                  <a:lnTo>
                    <a:pt x="970" y="976"/>
                  </a:lnTo>
                  <a:lnTo>
                    <a:pt x="971" y="976"/>
                  </a:lnTo>
                  <a:lnTo>
                    <a:pt x="972" y="976"/>
                  </a:lnTo>
                  <a:lnTo>
                    <a:pt x="973" y="976"/>
                  </a:lnTo>
                  <a:lnTo>
                    <a:pt x="973" y="976"/>
                  </a:lnTo>
                  <a:lnTo>
                    <a:pt x="974" y="976"/>
                  </a:lnTo>
                  <a:lnTo>
                    <a:pt x="975" y="976"/>
                  </a:lnTo>
                  <a:lnTo>
                    <a:pt x="976" y="976"/>
                  </a:lnTo>
                  <a:lnTo>
                    <a:pt x="976" y="976"/>
                  </a:lnTo>
                  <a:lnTo>
                    <a:pt x="977" y="976"/>
                  </a:lnTo>
                  <a:lnTo>
                    <a:pt x="978" y="976"/>
                  </a:lnTo>
                  <a:lnTo>
                    <a:pt x="979" y="976"/>
                  </a:lnTo>
                  <a:lnTo>
                    <a:pt x="979" y="976"/>
                  </a:lnTo>
                  <a:lnTo>
                    <a:pt x="980" y="976"/>
                  </a:lnTo>
                  <a:lnTo>
                    <a:pt x="981" y="976"/>
                  </a:lnTo>
                  <a:lnTo>
                    <a:pt x="982" y="976"/>
                  </a:lnTo>
                  <a:lnTo>
                    <a:pt x="982" y="976"/>
                  </a:lnTo>
                  <a:lnTo>
                    <a:pt x="983" y="976"/>
                  </a:lnTo>
                  <a:lnTo>
                    <a:pt x="984" y="976"/>
                  </a:lnTo>
                  <a:lnTo>
                    <a:pt x="984" y="976"/>
                  </a:lnTo>
                  <a:lnTo>
                    <a:pt x="985" y="976"/>
                  </a:lnTo>
                  <a:lnTo>
                    <a:pt x="986" y="976"/>
                  </a:lnTo>
                  <a:lnTo>
                    <a:pt x="987" y="976"/>
                  </a:lnTo>
                  <a:lnTo>
                    <a:pt x="987" y="976"/>
                  </a:lnTo>
                  <a:lnTo>
                    <a:pt x="988" y="976"/>
                  </a:lnTo>
                  <a:lnTo>
                    <a:pt x="989" y="976"/>
                  </a:lnTo>
                  <a:lnTo>
                    <a:pt x="990" y="976"/>
                  </a:lnTo>
                  <a:lnTo>
                    <a:pt x="990" y="976"/>
                  </a:lnTo>
                  <a:lnTo>
                    <a:pt x="991" y="976"/>
                  </a:lnTo>
                  <a:lnTo>
                    <a:pt x="992" y="976"/>
                  </a:lnTo>
                  <a:lnTo>
                    <a:pt x="992" y="976"/>
                  </a:lnTo>
                  <a:lnTo>
                    <a:pt x="993" y="976"/>
                  </a:lnTo>
                  <a:lnTo>
                    <a:pt x="994" y="976"/>
                  </a:lnTo>
                  <a:lnTo>
                    <a:pt x="995" y="976"/>
                  </a:lnTo>
                  <a:lnTo>
                    <a:pt x="995" y="976"/>
                  </a:lnTo>
                  <a:lnTo>
                    <a:pt x="996" y="976"/>
                  </a:lnTo>
                  <a:lnTo>
                    <a:pt x="997" y="976"/>
                  </a:lnTo>
                  <a:lnTo>
                    <a:pt x="998" y="976"/>
                  </a:lnTo>
                  <a:lnTo>
                    <a:pt x="998" y="976"/>
                  </a:lnTo>
                  <a:lnTo>
                    <a:pt x="999" y="976"/>
                  </a:lnTo>
                  <a:lnTo>
                    <a:pt x="1000" y="976"/>
                  </a:lnTo>
                  <a:lnTo>
                    <a:pt x="1001" y="976"/>
                  </a:lnTo>
                  <a:lnTo>
                    <a:pt x="1001" y="976"/>
                  </a:lnTo>
                  <a:lnTo>
                    <a:pt x="1002" y="976"/>
                  </a:lnTo>
                  <a:lnTo>
                    <a:pt x="1003" y="976"/>
                  </a:lnTo>
                  <a:lnTo>
                    <a:pt x="1004" y="976"/>
                  </a:lnTo>
                  <a:lnTo>
                    <a:pt x="1004" y="976"/>
                  </a:lnTo>
                  <a:lnTo>
                    <a:pt x="1005" y="976"/>
                  </a:lnTo>
                  <a:lnTo>
                    <a:pt x="1006" y="976"/>
                  </a:lnTo>
                  <a:lnTo>
                    <a:pt x="1006" y="976"/>
                  </a:lnTo>
                  <a:lnTo>
                    <a:pt x="1007" y="976"/>
                  </a:lnTo>
                  <a:lnTo>
                    <a:pt x="1008" y="976"/>
                  </a:lnTo>
                  <a:lnTo>
                    <a:pt x="1009" y="976"/>
                  </a:lnTo>
                  <a:lnTo>
                    <a:pt x="1009" y="976"/>
                  </a:lnTo>
                  <a:lnTo>
                    <a:pt x="1010" y="976"/>
                  </a:lnTo>
                  <a:lnTo>
                    <a:pt x="1011" y="976"/>
                  </a:lnTo>
                  <a:lnTo>
                    <a:pt x="1012" y="976"/>
                  </a:lnTo>
                  <a:lnTo>
                    <a:pt x="1012" y="976"/>
                  </a:lnTo>
                  <a:lnTo>
                    <a:pt x="1013" y="976"/>
                  </a:lnTo>
                  <a:lnTo>
                    <a:pt x="1014" y="976"/>
                  </a:lnTo>
                  <a:lnTo>
                    <a:pt x="1015" y="976"/>
                  </a:lnTo>
                  <a:lnTo>
                    <a:pt x="1015" y="976"/>
                  </a:lnTo>
                  <a:lnTo>
                    <a:pt x="1016" y="976"/>
                  </a:lnTo>
                  <a:lnTo>
                    <a:pt x="1017" y="976"/>
                  </a:lnTo>
                  <a:lnTo>
                    <a:pt x="1018" y="976"/>
                  </a:lnTo>
                  <a:lnTo>
                    <a:pt x="1018" y="976"/>
                  </a:lnTo>
                  <a:lnTo>
                    <a:pt x="1019" y="976"/>
                  </a:lnTo>
                  <a:lnTo>
                    <a:pt x="1020" y="976"/>
                  </a:lnTo>
                  <a:lnTo>
                    <a:pt x="1021" y="976"/>
                  </a:lnTo>
                  <a:lnTo>
                    <a:pt x="1021" y="976"/>
                  </a:lnTo>
                  <a:lnTo>
                    <a:pt x="1022" y="976"/>
                  </a:lnTo>
                  <a:lnTo>
                    <a:pt x="1023" y="976"/>
                  </a:lnTo>
                  <a:lnTo>
                    <a:pt x="1023" y="976"/>
                  </a:lnTo>
                  <a:lnTo>
                    <a:pt x="1024" y="976"/>
                  </a:lnTo>
                  <a:lnTo>
                    <a:pt x="1025" y="976"/>
                  </a:lnTo>
                  <a:lnTo>
                    <a:pt x="1026" y="976"/>
                  </a:lnTo>
                  <a:lnTo>
                    <a:pt x="1026" y="976"/>
                  </a:lnTo>
                  <a:lnTo>
                    <a:pt x="1027" y="976"/>
                  </a:lnTo>
                  <a:lnTo>
                    <a:pt x="1028" y="976"/>
                  </a:lnTo>
                  <a:lnTo>
                    <a:pt x="1029" y="976"/>
                  </a:lnTo>
                  <a:lnTo>
                    <a:pt x="1029" y="976"/>
                  </a:lnTo>
                  <a:lnTo>
                    <a:pt x="1030" y="976"/>
                  </a:lnTo>
                  <a:lnTo>
                    <a:pt x="1031" y="0"/>
                  </a:lnTo>
                  <a:lnTo>
                    <a:pt x="1032" y="976"/>
                  </a:lnTo>
                  <a:lnTo>
                    <a:pt x="1032" y="976"/>
                  </a:lnTo>
                  <a:lnTo>
                    <a:pt x="1033" y="976"/>
                  </a:lnTo>
                  <a:lnTo>
                    <a:pt x="1034" y="976"/>
                  </a:lnTo>
                  <a:lnTo>
                    <a:pt x="1035" y="976"/>
                  </a:lnTo>
                  <a:lnTo>
                    <a:pt x="1035" y="0"/>
                  </a:lnTo>
                  <a:lnTo>
                    <a:pt x="1036" y="976"/>
                  </a:lnTo>
                  <a:lnTo>
                    <a:pt x="1037" y="976"/>
                  </a:lnTo>
                  <a:lnTo>
                    <a:pt x="1038" y="976"/>
                  </a:lnTo>
                  <a:lnTo>
                    <a:pt x="1038" y="976"/>
                  </a:lnTo>
                  <a:lnTo>
                    <a:pt x="1039" y="976"/>
                  </a:lnTo>
                  <a:lnTo>
                    <a:pt x="1040" y="976"/>
                  </a:lnTo>
                  <a:lnTo>
                    <a:pt x="1040" y="976"/>
                  </a:lnTo>
                  <a:lnTo>
                    <a:pt x="1041" y="976"/>
                  </a:lnTo>
                  <a:lnTo>
                    <a:pt x="1042" y="976"/>
                  </a:lnTo>
                  <a:lnTo>
                    <a:pt x="1043" y="976"/>
                  </a:lnTo>
                  <a:lnTo>
                    <a:pt x="1043" y="976"/>
                  </a:lnTo>
                  <a:lnTo>
                    <a:pt x="1044" y="976"/>
                  </a:lnTo>
                  <a:lnTo>
                    <a:pt x="1045" y="976"/>
                  </a:lnTo>
                  <a:lnTo>
                    <a:pt x="1045" y="976"/>
                  </a:lnTo>
                  <a:lnTo>
                    <a:pt x="1046" y="976"/>
                  </a:lnTo>
                  <a:lnTo>
                    <a:pt x="1047" y="976"/>
                  </a:lnTo>
                  <a:lnTo>
                    <a:pt x="1048" y="976"/>
                  </a:lnTo>
                  <a:lnTo>
                    <a:pt x="1048" y="976"/>
                  </a:lnTo>
                  <a:lnTo>
                    <a:pt x="1049" y="976"/>
                  </a:lnTo>
                  <a:lnTo>
                    <a:pt x="1050" y="976"/>
                  </a:lnTo>
                  <a:lnTo>
                    <a:pt x="1051" y="976"/>
                  </a:lnTo>
                  <a:lnTo>
                    <a:pt x="1051" y="976"/>
                  </a:lnTo>
                  <a:lnTo>
                    <a:pt x="1052" y="976"/>
                  </a:lnTo>
                  <a:lnTo>
                    <a:pt x="1053" y="976"/>
                  </a:lnTo>
                  <a:lnTo>
                    <a:pt x="1054" y="976"/>
                  </a:lnTo>
                  <a:lnTo>
                    <a:pt x="1054" y="976"/>
                  </a:lnTo>
                  <a:lnTo>
                    <a:pt x="1055" y="976"/>
                  </a:lnTo>
                  <a:lnTo>
                    <a:pt x="1056" y="976"/>
                  </a:lnTo>
                  <a:lnTo>
                    <a:pt x="1057" y="976"/>
                  </a:lnTo>
                  <a:lnTo>
                    <a:pt x="1057" y="976"/>
                  </a:lnTo>
                  <a:lnTo>
                    <a:pt x="1058" y="976"/>
                  </a:lnTo>
                  <a:lnTo>
                    <a:pt x="1059" y="976"/>
                  </a:lnTo>
                  <a:lnTo>
                    <a:pt x="1060" y="976"/>
                  </a:lnTo>
                  <a:lnTo>
                    <a:pt x="1060" y="976"/>
                  </a:lnTo>
                  <a:lnTo>
                    <a:pt x="1061" y="976"/>
                  </a:lnTo>
                  <a:lnTo>
                    <a:pt x="1062" y="976"/>
                  </a:lnTo>
                  <a:lnTo>
                    <a:pt x="1062" y="976"/>
                  </a:lnTo>
                  <a:lnTo>
                    <a:pt x="1063" y="976"/>
                  </a:lnTo>
                  <a:lnTo>
                    <a:pt x="1064" y="976"/>
                  </a:lnTo>
                  <a:lnTo>
                    <a:pt x="1065" y="976"/>
                  </a:lnTo>
                  <a:lnTo>
                    <a:pt x="1065" y="976"/>
                  </a:lnTo>
                  <a:lnTo>
                    <a:pt x="1066" y="976"/>
                  </a:lnTo>
                  <a:lnTo>
                    <a:pt x="1067" y="976"/>
                  </a:lnTo>
                  <a:lnTo>
                    <a:pt x="1068" y="976"/>
                  </a:lnTo>
                  <a:lnTo>
                    <a:pt x="1068" y="976"/>
                  </a:lnTo>
                  <a:lnTo>
                    <a:pt x="1069" y="976"/>
                  </a:lnTo>
                  <a:lnTo>
                    <a:pt x="1070" y="976"/>
                  </a:lnTo>
                  <a:lnTo>
                    <a:pt x="1071" y="976"/>
                  </a:lnTo>
                  <a:lnTo>
                    <a:pt x="1071" y="976"/>
                  </a:lnTo>
                  <a:lnTo>
                    <a:pt x="1072" y="976"/>
                  </a:lnTo>
                  <a:lnTo>
                    <a:pt x="1073" y="976"/>
                  </a:lnTo>
                  <a:lnTo>
                    <a:pt x="1074" y="976"/>
                  </a:lnTo>
                  <a:lnTo>
                    <a:pt x="1074" y="976"/>
                  </a:lnTo>
                  <a:lnTo>
                    <a:pt x="1075" y="976"/>
                  </a:lnTo>
                  <a:lnTo>
                    <a:pt x="1076" y="976"/>
                  </a:lnTo>
                  <a:lnTo>
                    <a:pt x="1077" y="976"/>
                  </a:lnTo>
                  <a:lnTo>
                    <a:pt x="1077" y="976"/>
                  </a:lnTo>
                  <a:lnTo>
                    <a:pt x="1078" y="976"/>
                  </a:lnTo>
                  <a:lnTo>
                    <a:pt x="1079" y="976"/>
                  </a:lnTo>
                  <a:lnTo>
                    <a:pt x="1079" y="976"/>
                  </a:lnTo>
                  <a:lnTo>
                    <a:pt x="1080" y="976"/>
                  </a:lnTo>
                  <a:lnTo>
                    <a:pt x="1081" y="976"/>
                  </a:lnTo>
                  <a:lnTo>
                    <a:pt x="1082" y="976"/>
                  </a:lnTo>
                  <a:lnTo>
                    <a:pt x="1082" y="976"/>
                  </a:lnTo>
                  <a:lnTo>
                    <a:pt x="1083" y="976"/>
                  </a:lnTo>
                  <a:lnTo>
                    <a:pt x="1084" y="976"/>
                  </a:lnTo>
                  <a:lnTo>
                    <a:pt x="1085" y="976"/>
                  </a:lnTo>
                  <a:lnTo>
                    <a:pt x="1085" y="976"/>
                  </a:lnTo>
                  <a:lnTo>
                    <a:pt x="1086" y="976"/>
                  </a:lnTo>
                  <a:lnTo>
                    <a:pt x="1087" y="976"/>
                  </a:lnTo>
                  <a:lnTo>
                    <a:pt x="1088" y="976"/>
                  </a:lnTo>
                  <a:lnTo>
                    <a:pt x="1088" y="976"/>
                  </a:lnTo>
                  <a:lnTo>
                    <a:pt x="1089" y="976"/>
                  </a:lnTo>
                  <a:lnTo>
                    <a:pt x="1090" y="976"/>
                  </a:lnTo>
                  <a:lnTo>
                    <a:pt x="1091" y="976"/>
                  </a:lnTo>
                  <a:lnTo>
                    <a:pt x="1091" y="976"/>
                  </a:lnTo>
                  <a:lnTo>
                    <a:pt x="1092" y="976"/>
                  </a:lnTo>
                  <a:lnTo>
                    <a:pt x="1093" y="976"/>
                  </a:lnTo>
                  <a:lnTo>
                    <a:pt x="1093" y="976"/>
                  </a:lnTo>
                  <a:lnTo>
                    <a:pt x="1094" y="976"/>
                  </a:lnTo>
                  <a:lnTo>
                    <a:pt x="1095" y="976"/>
                  </a:lnTo>
                  <a:lnTo>
                    <a:pt x="1096" y="976"/>
                  </a:lnTo>
                  <a:lnTo>
                    <a:pt x="1096" y="976"/>
                  </a:lnTo>
                  <a:lnTo>
                    <a:pt x="1097" y="976"/>
                  </a:lnTo>
                  <a:lnTo>
                    <a:pt x="1098" y="976"/>
                  </a:lnTo>
                  <a:lnTo>
                    <a:pt x="1099" y="976"/>
                  </a:lnTo>
                  <a:lnTo>
                    <a:pt x="1099" y="976"/>
                  </a:lnTo>
                  <a:lnTo>
                    <a:pt x="1100" y="976"/>
                  </a:lnTo>
                  <a:lnTo>
                    <a:pt x="1101" y="976"/>
                  </a:lnTo>
                  <a:lnTo>
                    <a:pt x="1101" y="976"/>
                  </a:lnTo>
                  <a:lnTo>
                    <a:pt x="1102" y="976"/>
                  </a:lnTo>
                  <a:lnTo>
                    <a:pt x="1103" y="976"/>
                  </a:lnTo>
                  <a:lnTo>
                    <a:pt x="1104" y="976"/>
                  </a:lnTo>
                  <a:lnTo>
                    <a:pt x="1104" y="0"/>
                  </a:lnTo>
                  <a:lnTo>
                    <a:pt x="1105" y="976"/>
                  </a:lnTo>
                  <a:lnTo>
                    <a:pt x="1106" y="976"/>
                  </a:lnTo>
                  <a:lnTo>
                    <a:pt x="1107" y="976"/>
                  </a:lnTo>
                  <a:lnTo>
                    <a:pt x="1107" y="976"/>
                  </a:lnTo>
                  <a:lnTo>
                    <a:pt x="1108" y="976"/>
                  </a:lnTo>
                  <a:lnTo>
                    <a:pt x="1109" y="0"/>
                  </a:lnTo>
                  <a:lnTo>
                    <a:pt x="1110" y="976"/>
                  </a:lnTo>
                  <a:lnTo>
                    <a:pt x="1110" y="976"/>
                  </a:lnTo>
                  <a:lnTo>
                    <a:pt x="1111" y="976"/>
                  </a:lnTo>
                  <a:lnTo>
                    <a:pt x="1112" y="976"/>
                  </a:lnTo>
                  <a:lnTo>
                    <a:pt x="1113" y="976"/>
                  </a:lnTo>
                  <a:lnTo>
                    <a:pt x="1113" y="976"/>
                  </a:lnTo>
                  <a:lnTo>
                    <a:pt x="1114" y="976"/>
                  </a:lnTo>
                  <a:lnTo>
                    <a:pt x="1115" y="976"/>
                  </a:lnTo>
                  <a:lnTo>
                    <a:pt x="1115" y="976"/>
                  </a:lnTo>
                  <a:lnTo>
                    <a:pt x="1116" y="976"/>
                  </a:lnTo>
                  <a:lnTo>
                    <a:pt x="1117" y="976"/>
                  </a:lnTo>
                  <a:lnTo>
                    <a:pt x="1118" y="976"/>
                  </a:lnTo>
                  <a:lnTo>
                    <a:pt x="1118" y="976"/>
                  </a:lnTo>
                  <a:lnTo>
                    <a:pt x="1119" y="976"/>
                  </a:lnTo>
                  <a:lnTo>
                    <a:pt x="1120" y="976"/>
                  </a:lnTo>
                  <a:lnTo>
                    <a:pt x="1121" y="976"/>
                  </a:lnTo>
                  <a:lnTo>
                    <a:pt x="1121" y="976"/>
                  </a:lnTo>
                  <a:lnTo>
                    <a:pt x="1122" y="976"/>
                  </a:lnTo>
                  <a:lnTo>
                    <a:pt x="1123" y="976"/>
                  </a:lnTo>
                  <a:lnTo>
                    <a:pt x="1124" y="976"/>
                  </a:lnTo>
                  <a:lnTo>
                    <a:pt x="1124" y="976"/>
                  </a:lnTo>
                  <a:lnTo>
                    <a:pt x="1125" y="976"/>
                  </a:lnTo>
                  <a:lnTo>
                    <a:pt x="1126" y="976"/>
                  </a:lnTo>
                  <a:lnTo>
                    <a:pt x="1127" y="976"/>
                  </a:lnTo>
                  <a:lnTo>
                    <a:pt x="1127" y="976"/>
                  </a:lnTo>
                  <a:lnTo>
                    <a:pt x="1128" y="976"/>
                  </a:lnTo>
                  <a:lnTo>
                    <a:pt x="1129" y="976"/>
                  </a:lnTo>
                  <a:lnTo>
                    <a:pt x="1130" y="976"/>
                  </a:lnTo>
                  <a:lnTo>
                    <a:pt x="1130" y="976"/>
                  </a:lnTo>
                  <a:lnTo>
                    <a:pt x="1131" y="976"/>
                  </a:lnTo>
                  <a:lnTo>
                    <a:pt x="1132" y="976"/>
                  </a:lnTo>
                  <a:lnTo>
                    <a:pt x="1132" y="976"/>
                  </a:lnTo>
                  <a:lnTo>
                    <a:pt x="1133" y="976"/>
                  </a:lnTo>
                  <a:lnTo>
                    <a:pt x="1134" y="976"/>
                  </a:lnTo>
                  <a:lnTo>
                    <a:pt x="1135" y="976"/>
                  </a:lnTo>
                  <a:lnTo>
                    <a:pt x="1135" y="976"/>
                  </a:lnTo>
                  <a:lnTo>
                    <a:pt x="1136" y="976"/>
                  </a:lnTo>
                  <a:lnTo>
                    <a:pt x="1137" y="976"/>
                  </a:lnTo>
                  <a:lnTo>
                    <a:pt x="1138" y="976"/>
                  </a:lnTo>
                  <a:lnTo>
                    <a:pt x="1138" y="976"/>
                  </a:lnTo>
                  <a:lnTo>
                    <a:pt x="1139" y="976"/>
                  </a:lnTo>
                  <a:lnTo>
                    <a:pt x="1140" y="976"/>
                  </a:lnTo>
                  <a:lnTo>
                    <a:pt x="1140" y="976"/>
                  </a:lnTo>
                  <a:lnTo>
                    <a:pt x="1141" y="976"/>
                  </a:lnTo>
                  <a:lnTo>
                    <a:pt x="1142" y="976"/>
                  </a:lnTo>
                  <a:lnTo>
                    <a:pt x="1143" y="976"/>
                  </a:lnTo>
                  <a:lnTo>
                    <a:pt x="1143" y="976"/>
                  </a:lnTo>
                  <a:lnTo>
                    <a:pt x="1144" y="976"/>
                  </a:lnTo>
                  <a:lnTo>
                    <a:pt x="1145" y="976"/>
                  </a:lnTo>
                  <a:lnTo>
                    <a:pt x="1146" y="976"/>
                  </a:lnTo>
                  <a:lnTo>
                    <a:pt x="1146" y="976"/>
                  </a:lnTo>
                  <a:lnTo>
                    <a:pt x="1147" y="976"/>
                  </a:lnTo>
                  <a:lnTo>
                    <a:pt x="1148" y="976"/>
                  </a:lnTo>
                  <a:lnTo>
                    <a:pt x="1149" y="976"/>
                  </a:lnTo>
                  <a:lnTo>
                    <a:pt x="1149" y="976"/>
                  </a:lnTo>
                  <a:lnTo>
                    <a:pt x="1150" y="976"/>
                  </a:lnTo>
                  <a:lnTo>
                    <a:pt x="1151" y="976"/>
                  </a:lnTo>
                  <a:lnTo>
                    <a:pt x="1152" y="976"/>
                  </a:lnTo>
                  <a:lnTo>
                    <a:pt x="1152" y="976"/>
                  </a:lnTo>
                  <a:lnTo>
                    <a:pt x="1153" y="976"/>
                  </a:lnTo>
                  <a:lnTo>
                    <a:pt x="1154" y="976"/>
                  </a:lnTo>
                  <a:lnTo>
                    <a:pt x="1154" y="976"/>
                  </a:lnTo>
                  <a:lnTo>
                    <a:pt x="1155" y="976"/>
                  </a:lnTo>
                  <a:lnTo>
                    <a:pt x="1156" y="976"/>
                  </a:lnTo>
                  <a:lnTo>
                    <a:pt x="1157" y="976"/>
                  </a:lnTo>
                  <a:lnTo>
                    <a:pt x="1157" y="976"/>
                  </a:lnTo>
                  <a:lnTo>
                    <a:pt x="1158" y="976"/>
                  </a:lnTo>
                  <a:lnTo>
                    <a:pt x="1159" y="976"/>
                  </a:lnTo>
                  <a:lnTo>
                    <a:pt x="1160" y="976"/>
                  </a:lnTo>
                  <a:lnTo>
                    <a:pt x="1160" y="976"/>
                  </a:lnTo>
                  <a:lnTo>
                    <a:pt x="1161" y="976"/>
                  </a:lnTo>
                  <a:lnTo>
                    <a:pt x="1162" y="976"/>
                  </a:lnTo>
                  <a:lnTo>
                    <a:pt x="1163" y="976"/>
                  </a:lnTo>
                  <a:lnTo>
                    <a:pt x="1163" y="976"/>
                  </a:lnTo>
                  <a:lnTo>
                    <a:pt x="1164" y="976"/>
                  </a:lnTo>
                  <a:lnTo>
                    <a:pt x="1165" y="976"/>
                  </a:lnTo>
                  <a:lnTo>
                    <a:pt x="1166" y="976"/>
                  </a:lnTo>
                  <a:lnTo>
                    <a:pt x="1166" y="976"/>
                  </a:lnTo>
                  <a:lnTo>
                    <a:pt x="1167" y="976"/>
                  </a:lnTo>
                  <a:lnTo>
                    <a:pt x="1168" y="976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0" y="976"/>
                  </a:lnTo>
                  <a:lnTo>
                    <a:pt x="1171" y="976"/>
                  </a:lnTo>
                  <a:lnTo>
                    <a:pt x="1171" y="976"/>
                  </a:lnTo>
                  <a:lnTo>
                    <a:pt x="1172" y="976"/>
                  </a:lnTo>
                  <a:lnTo>
                    <a:pt x="1173" y="976"/>
                  </a:lnTo>
                  <a:lnTo>
                    <a:pt x="1174" y="976"/>
                  </a:lnTo>
                  <a:lnTo>
                    <a:pt x="1174" y="976"/>
                  </a:lnTo>
                  <a:lnTo>
                    <a:pt x="1175" y="976"/>
                  </a:lnTo>
                  <a:lnTo>
                    <a:pt x="1176" y="976"/>
                  </a:lnTo>
                  <a:lnTo>
                    <a:pt x="1177" y="976"/>
                  </a:lnTo>
                  <a:lnTo>
                    <a:pt x="1177" y="976"/>
                  </a:lnTo>
                  <a:lnTo>
                    <a:pt x="1178" y="0"/>
                  </a:lnTo>
                  <a:lnTo>
                    <a:pt x="1179" y="976"/>
                  </a:lnTo>
                  <a:lnTo>
                    <a:pt x="1180" y="976"/>
                  </a:lnTo>
                  <a:lnTo>
                    <a:pt x="1180" y="976"/>
                  </a:lnTo>
                  <a:lnTo>
                    <a:pt x="1181" y="976"/>
                  </a:lnTo>
                  <a:lnTo>
                    <a:pt x="1182" y="976"/>
                  </a:lnTo>
                  <a:lnTo>
                    <a:pt x="1183" y="0"/>
                  </a:lnTo>
                  <a:lnTo>
                    <a:pt x="1183" y="976"/>
                  </a:lnTo>
                  <a:lnTo>
                    <a:pt x="1184" y="976"/>
                  </a:lnTo>
                  <a:lnTo>
                    <a:pt x="1185" y="976"/>
                  </a:lnTo>
                  <a:lnTo>
                    <a:pt x="1186" y="976"/>
                  </a:lnTo>
                  <a:lnTo>
                    <a:pt x="1186" y="976"/>
                  </a:lnTo>
                  <a:lnTo>
                    <a:pt x="1187" y="976"/>
                  </a:lnTo>
                  <a:lnTo>
                    <a:pt x="1188" y="976"/>
                  </a:lnTo>
                  <a:lnTo>
                    <a:pt x="1188" y="976"/>
                  </a:lnTo>
                  <a:lnTo>
                    <a:pt x="1189" y="976"/>
                  </a:lnTo>
                  <a:lnTo>
                    <a:pt x="1190" y="976"/>
                  </a:lnTo>
                  <a:lnTo>
                    <a:pt x="1191" y="976"/>
                  </a:lnTo>
                  <a:lnTo>
                    <a:pt x="1191" y="976"/>
                  </a:lnTo>
                  <a:lnTo>
                    <a:pt x="1192" y="976"/>
                  </a:lnTo>
                  <a:lnTo>
                    <a:pt x="1193" y="976"/>
                  </a:lnTo>
                  <a:lnTo>
                    <a:pt x="1193" y="976"/>
                  </a:lnTo>
                  <a:lnTo>
                    <a:pt x="1194" y="976"/>
                  </a:lnTo>
                  <a:lnTo>
                    <a:pt x="1195" y="976"/>
                  </a:lnTo>
                  <a:lnTo>
                    <a:pt x="1196" y="976"/>
                  </a:lnTo>
                  <a:lnTo>
                    <a:pt x="1196" y="976"/>
                  </a:lnTo>
                  <a:lnTo>
                    <a:pt x="1197" y="976"/>
                  </a:lnTo>
                  <a:lnTo>
                    <a:pt x="1198" y="976"/>
                  </a:lnTo>
                  <a:lnTo>
                    <a:pt x="1199" y="976"/>
                  </a:lnTo>
                  <a:lnTo>
                    <a:pt x="1199" y="976"/>
                  </a:lnTo>
                  <a:lnTo>
                    <a:pt x="1200" y="976"/>
                  </a:lnTo>
                  <a:lnTo>
                    <a:pt x="1201" y="976"/>
                  </a:lnTo>
                  <a:lnTo>
                    <a:pt x="1202" y="976"/>
                  </a:lnTo>
                  <a:lnTo>
                    <a:pt x="1202" y="976"/>
                  </a:lnTo>
                  <a:lnTo>
                    <a:pt x="1203" y="976"/>
                  </a:lnTo>
                  <a:lnTo>
                    <a:pt x="1204" y="976"/>
                  </a:lnTo>
                  <a:lnTo>
                    <a:pt x="1205" y="976"/>
                  </a:lnTo>
                  <a:lnTo>
                    <a:pt x="1205" y="976"/>
                  </a:lnTo>
                  <a:lnTo>
                    <a:pt x="1206" y="976"/>
                  </a:lnTo>
                  <a:lnTo>
                    <a:pt x="1207" y="976"/>
                  </a:lnTo>
                  <a:lnTo>
                    <a:pt x="1208" y="976"/>
                  </a:lnTo>
                  <a:lnTo>
                    <a:pt x="1208" y="976"/>
                  </a:lnTo>
                  <a:lnTo>
                    <a:pt x="1209" y="976"/>
                  </a:lnTo>
                  <a:lnTo>
                    <a:pt x="1210" y="976"/>
                  </a:lnTo>
                  <a:lnTo>
                    <a:pt x="1210" y="976"/>
                  </a:lnTo>
                  <a:lnTo>
                    <a:pt x="1211" y="976"/>
                  </a:lnTo>
                  <a:lnTo>
                    <a:pt x="1212" y="976"/>
                  </a:lnTo>
                  <a:lnTo>
                    <a:pt x="1213" y="976"/>
                  </a:lnTo>
                  <a:lnTo>
                    <a:pt x="1213" y="976"/>
                  </a:lnTo>
                  <a:lnTo>
                    <a:pt x="1214" y="976"/>
                  </a:lnTo>
                  <a:lnTo>
                    <a:pt x="1215" y="976"/>
                  </a:lnTo>
                  <a:lnTo>
                    <a:pt x="1216" y="976"/>
                  </a:lnTo>
                  <a:lnTo>
                    <a:pt x="1216" y="976"/>
                  </a:lnTo>
                  <a:lnTo>
                    <a:pt x="1217" y="976"/>
                  </a:lnTo>
                  <a:lnTo>
                    <a:pt x="1218" y="976"/>
                  </a:lnTo>
                  <a:lnTo>
                    <a:pt x="1219" y="976"/>
                  </a:lnTo>
                  <a:lnTo>
                    <a:pt x="1219" y="976"/>
                  </a:lnTo>
                  <a:lnTo>
                    <a:pt x="1220" y="976"/>
                  </a:lnTo>
                  <a:lnTo>
                    <a:pt x="1221" y="976"/>
                  </a:lnTo>
                  <a:lnTo>
                    <a:pt x="1222" y="976"/>
                  </a:lnTo>
                  <a:lnTo>
                    <a:pt x="1222" y="976"/>
                  </a:lnTo>
                  <a:lnTo>
                    <a:pt x="1223" y="976"/>
                  </a:lnTo>
                  <a:lnTo>
                    <a:pt x="1224" y="976"/>
                  </a:lnTo>
                  <a:lnTo>
                    <a:pt x="1224" y="976"/>
                  </a:lnTo>
                  <a:lnTo>
                    <a:pt x="1225" y="976"/>
                  </a:lnTo>
                  <a:lnTo>
                    <a:pt x="1226" y="976"/>
                  </a:lnTo>
                  <a:lnTo>
                    <a:pt x="1227" y="976"/>
                  </a:lnTo>
                  <a:lnTo>
                    <a:pt x="1227" y="976"/>
                  </a:lnTo>
                  <a:lnTo>
                    <a:pt x="1228" y="976"/>
                  </a:lnTo>
                  <a:lnTo>
                    <a:pt x="1229" y="976"/>
                  </a:lnTo>
                  <a:lnTo>
                    <a:pt x="1230" y="976"/>
                  </a:lnTo>
                  <a:lnTo>
                    <a:pt x="1230" y="976"/>
                  </a:lnTo>
                  <a:lnTo>
                    <a:pt x="1231" y="976"/>
                  </a:lnTo>
                  <a:lnTo>
                    <a:pt x="1232" y="976"/>
                  </a:lnTo>
                  <a:lnTo>
                    <a:pt x="1233" y="976"/>
                  </a:lnTo>
                  <a:lnTo>
                    <a:pt x="1233" y="976"/>
                  </a:lnTo>
                  <a:lnTo>
                    <a:pt x="1234" y="976"/>
                  </a:lnTo>
                  <a:lnTo>
                    <a:pt x="1235" y="976"/>
                  </a:lnTo>
                  <a:lnTo>
                    <a:pt x="1236" y="976"/>
                  </a:lnTo>
                  <a:lnTo>
                    <a:pt x="1236" y="976"/>
                  </a:lnTo>
                  <a:lnTo>
                    <a:pt x="1237" y="976"/>
                  </a:lnTo>
                  <a:lnTo>
                    <a:pt x="1238" y="976"/>
                  </a:lnTo>
                  <a:lnTo>
                    <a:pt x="1239" y="976"/>
                  </a:lnTo>
                  <a:lnTo>
                    <a:pt x="1239" y="976"/>
                  </a:lnTo>
                  <a:lnTo>
                    <a:pt x="1240" y="976"/>
                  </a:lnTo>
                  <a:lnTo>
                    <a:pt x="1241" y="976"/>
                  </a:lnTo>
                  <a:lnTo>
                    <a:pt x="1241" y="976"/>
                  </a:lnTo>
                  <a:lnTo>
                    <a:pt x="1242" y="976"/>
                  </a:lnTo>
                  <a:lnTo>
                    <a:pt x="1243" y="976"/>
                  </a:lnTo>
                  <a:lnTo>
                    <a:pt x="1244" y="976"/>
                  </a:lnTo>
                  <a:lnTo>
                    <a:pt x="1244" y="976"/>
                  </a:lnTo>
                  <a:lnTo>
                    <a:pt x="1245" y="976"/>
                  </a:lnTo>
                  <a:lnTo>
                    <a:pt x="1246" y="976"/>
                  </a:lnTo>
                  <a:lnTo>
                    <a:pt x="1246" y="976"/>
                  </a:lnTo>
                  <a:lnTo>
                    <a:pt x="1247" y="976"/>
                  </a:lnTo>
                  <a:lnTo>
                    <a:pt x="1248" y="976"/>
                  </a:lnTo>
                  <a:lnTo>
                    <a:pt x="1249" y="976"/>
                  </a:lnTo>
                  <a:lnTo>
                    <a:pt x="1249" y="976"/>
                  </a:lnTo>
                  <a:lnTo>
                    <a:pt x="1250" y="976"/>
                  </a:lnTo>
                  <a:lnTo>
                    <a:pt x="1251" y="976"/>
                  </a:lnTo>
                  <a:lnTo>
                    <a:pt x="1252" y="0"/>
                  </a:lnTo>
                  <a:lnTo>
                    <a:pt x="1252" y="976"/>
                  </a:lnTo>
                  <a:lnTo>
                    <a:pt x="1253" y="976"/>
                  </a:lnTo>
                  <a:lnTo>
                    <a:pt x="1254" y="976"/>
                  </a:lnTo>
                  <a:lnTo>
                    <a:pt x="1255" y="976"/>
                  </a:lnTo>
                  <a:lnTo>
                    <a:pt x="1255" y="976"/>
                  </a:lnTo>
                  <a:lnTo>
                    <a:pt x="1256" y="0"/>
                  </a:lnTo>
                  <a:lnTo>
                    <a:pt x="1257" y="976"/>
                  </a:lnTo>
                  <a:lnTo>
                    <a:pt x="1258" y="976"/>
                  </a:lnTo>
                  <a:lnTo>
                    <a:pt x="1258" y="976"/>
                  </a:lnTo>
                  <a:lnTo>
                    <a:pt x="1259" y="976"/>
                  </a:lnTo>
                  <a:lnTo>
                    <a:pt x="1260" y="976"/>
                  </a:lnTo>
                  <a:lnTo>
                    <a:pt x="1261" y="976"/>
                  </a:lnTo>
                  <a:lnTo>
                    <a:pt x="1261" y="976"/>
                  </a:lnTo>
                  <a:lnTo>
                    <a:pt x="1262" y="976"/>
                  </a:lnTo>
                  <a:lnTo>
                    <a:pt x="1263" y="976"/>
                  </a:lnTo>
                  <a:lnTo>
                    <a:pt x="1263" y="976"/>
                  </a:lnTo>
                  <a:lnTo>
                    <a:pt x="1264" y="976"/>
                  </a:lnTo>
                  <a:lnTo>
                    <a:pt x="1265" y="976"/>
                  </a:lnTo>
                  <a:lnTo>
                    <a:pt x="1266" y="976"/>
                  </a:lnTo>
                  <a:lnTo>
                    <a:pt x="1266" y="976"/>
                  </a:lnTo>
                  <a:lnTo>
                    <a:pt x="1267" y="976"/>
                  </a:lnTo>
                  <a:lnTo>
                    <a:pt x="1268" y="976"/>
                  </a:lnTo>
                  <a:lnTo>
                    <a:pt x="1269" y="976"/>
                  </a:lnTo>
                  <a:lnTo>
                    <a:pt x="1269" y="976"/>
                  </a:lnTo>
                  <a:lnTo>
                    <a:pt x="1270" y="976"/>
                  </a:lnTo>
                  <a:lnTo>
                    <a:pt x="1271" y="976"/>
                  </a:lnTo>
                  <a:lnTo>
                    <a:pt x="1272" y="976"/>
                  </a:lnTo>
                  <a:lnTo>
                    <a:pt x="1272" y="976"/>
                  </a:lnTo>
                  <a:lnTo>
                    <a:pt x="1273" y="976"/>
                  </a:lnTo>
                  <a:lnTo>
                    <a:pt x="1274" y="976"/>
                  </a:lnTo>
                  <a:lnTo>
                    <a:pt x="1275" y="976"/>
                  </a:lnTo>
                  <a:lnTo>
                    <a:pt x="1275" y="976"/>
                  </a:lnTo>
                  <a:lnTo>
                    <a:pt x="1276" y="976"/>
                  </a:lnTo>
                  <a:lnTo>
                    <a:pt x="1277" y="976"/>
                  </a:lnTo>
                  <a:lnTo>
                    <a:pt x="1278" y="976"/>
                  </a:lnTo>
                  <a:lnTo>
                    <a:pt x="1278" y="976"/>
                  </a:lnTo>
                  <a:lnTo>
                    <a:pt x="1279" y="976"/>
                  </a:lnTo>
                  <a:lnTo>
                    <a:pt x="1280" y="976"/>
                  </a:lnTo>
                  <a:lnTo>
                    <a:pt x="1280" y="976"/>
                  </a:lnTo>
                  <a:lnTo>
                    <a:pt x="1281" y="976"/>
                  </a:lnTo>
                  <a:lnTo>
                    <a:pt x="1282" y="976"/>
                  </a:lnTo>
                  <a:lnTo>
                    <a:pt x="1283" y="976"/>
                  </a:lnTo>
                  <a:lnTo>
                    <a:pt x="1283" y="976"/>
                  </a:lnTo>
                  <a:lnTo>
                    <a:pt x="1284" y="976"/>
                  </a:lnTo>
                  <a:lnTo>
                    <a:pt x="1285" y="976"/>
                  </a:lnTo>
                  <a:lnTo>
                    <a:pt x="1286" y="976"/>
                  </a:lnTo>
                  <a:lnTo>
                    <a:pt x="1286" y="976"/>
                  </a:lnTo>
                  <a:lnTo>
                    <a:pt x="1287" y="976"/>
                  </a:lnTo>
                  <a:lnTo>
                    <a:pt x="1288" y="976"/>
                  </a:lnTo>
                  <a:lnTo>
                    <a:pt x="1289" y="976"/>
                  </a:lnTo>
                  <a:lnTo>
                    <a:pt x="1289" y="976"/>
                  </a:lnTo>
                  <a:lnTo>
                    <a:pt x="1290" y="976"/>
                  </a:lnTo>
                  <a:lnTo>
                    <a:pt x="1291" y="976"/>
                  </a:lnTo>
                  <a:lnTo>
                    <a:pt x="1292" y="976"/>
                  </a:lnTo>
                  <a:lnTo>
                    <a:pt x="1292" y="976"/>
                  </a:lnTo>
                  <a:lnTo>
                    <a:pt x="1293" y="976"/>
                  </a:lnTo>
                  <a:lnTo>
                    <a:pt x="1294" y="976"/>
                  </a:lnTo>
                  <a:lnTo>
                    <a:pt x="1294" y="976"/>
                  </a:lnTo>
                  <a:lnTo>
                    <a:pt x="1295" y="976"/>
                  </a:lnTo>
                  <a:lnTo>
                    <a:pt x="1296" y="976"/>
                  </a:lnTo>
                  <a:lnTo>
                    <a:pt x="1297" y="976"/>
                  </a:lnTo>
                  <a:lnTo>
                    <a:pt x="1297" y="976"/>
                  </a:lnTo>
                  <a:lnTo>
                    <a:pt x="1298" y="976"/>
                  </a:lnTo>
                  <a:lnTo>
                    <a:pt x="1299" y="976"/>
                  </a:lnTo>
                  <a:lnTo>
                    <a:pt x="1300" y="976"/>
                  </a:lnTo>
                  <a:lnTo>
                    <a:pt x="1300" y="976"/>
                  </a:lnTo>
                  <a:lnTo>
                    <a:pt x="1301" y="976"/>
                  </a:lnTo>
                  <a:lnTo>
                    <a:pt x="1302" y="976"/>
                  </a:lnTo>
                  <a:lnTo>
                    <a:pt x="1302" y="976"/>
                  </a:lnTo>
                  <a:lnTo>
                    <a:pt x="1303" y="976"/>
                  </a:lnTo>
                  <a:lnTo>
                    <a:pt x="1304" y="976"/>
                  </a:lnTo>
                  <a:lnTo>
                    <a:pt x="1305" y="976"/>
                  </a:lnTo>
                  <a:lnTo>
                    <a:pt x="1305" y="976"/>
                  </a:lnTo>
                  <a:lnTo>
                    <a:pt x="1306" y="976"/>
                  </a:lnTo>
                  <a:lnTo>
                    <a:pt x="1307" y="976"/>
                  </a:lnTo>
                  <a:lnTo>
                    <a:pt x="1308" y="976"/>
                  </a:lnTo>
                  <a:lnTo>
                    <a:pt x="1308" y="976"/>
                  </a:lnTo>
                  <a:lnTo>
                    <a:pt x="1309" y="976"/>
                  </a:lnTo>
                  <a:lnTo>
                    <a:pt x="1310" y="976"/>
                  </a:lnTo>
                  <a:lnTo>
                    <a:pt x="1311" y="976"/>
                  </a:lnTo>
                  <a:lnTo>
                    <a:pt x="1311" y="976"/>
                  </a:lnTo>
                  <a:lnTo>
                    <a:pt x="1312" y="976"/>
                  </a:lnTo>
                  <a:lnTo>
                    <a:pt x="1313" y="976"/>
                  </a:lnTo>
                  <a:lnTo>
                    <a:pt x="1314" y="976"/>
                  </a:lnTo>
                  <a:lnTo>
                    <a:pt x="1314" y="976"/>
                  </a:lnTo>
                  <a:lnTo>
                    <a:pt x="1315" y="976"/>
                  </a:lnTo>
                  <a:lnTo>
                    <a:pt x="1316" y="976"/>
                  </a:lnTo>
                  <a:lnTo>
                    <a:pt x="1317" y="976"/>
                  </a:lnTo>
                  <a:lnTo>
                    <a:pt x="1317" y="976"/>
                  </a:lnTo>
                  <a:lnTo>
                    <a:pt x="1318" y="976"/>
                  </a:lnTo>
                  <a:lnTo>
                    <a:pt x="1319" y="976"/>
                  </a:lnTo>
                  <a:lnTo>
                    <a:pt x="1319" y="976"/>
                  </a:lnTo>
                  <a:lnTo>
                    <a:pt x="1320" y="976"/>
                  </a:lnTo>
                  <a:lnTo>
                    <a:pt x="1321" y="976"/>
                  </a:lnTo>
                  <a:lnTo>
                    <a:pt x="1322" y="976"/>
                  </a:lnTo>
                  <a:lnTo>
                    <a:pt x="1322" y="976"/>
                  </a:lnTo>
                  <a:lnTo>
                    <a:pt x="1323" y="976"/>
                  </a:lnTo>
                  <a:lnTo>
                    <a:pt x="1324" y="976"/>
                  </a:lnTo>
                  <a:lnTo>
                    <a:pt x="1325" y="976"/>
                  </a:lnTo>
                  <a:lnTo>
                    <a:pt x="1325" y="0"/>
                  </a:lnTo>
                  <a:lnTo>
                    <a:pt x="1326" y="976"/>
                  </a:lnTo>
                  <a:lnTo>
                    <a:pt x="1327" y="976"/>
                  </a:lnTo>
                  <a:lnTo>
                    <a:pt x="1328" y="976"/>
                  </a:lnTo>
                  <a:lnTo>
                    <a:pt x="1328" y="976"/>
                  </a:lnTo>
                  <a:lnTo>
                    <a:pt x="1329" y="976"/>
                  </a:lnTo>
                  <a:lnTo>
                    <a:pt x="1330" y="0"/>
                  </a:lnTo>
                  <a:lnTo>
                    <a:pt x="1331" y="976"/>
                  </a:lnTo>
                  <a:lnTo>
                    <a:pt x="1331" y="976"/>
                  </a:lnTo>
                  <a:lnTo>
                    <a:pt x="1332" y="976"/>
                  </a:lnTo>
                  <a:lnTo>
                    <a:pt x="1333" y="976"/>
                  </a:lnTo>
                  <a:lnTo>
                    <a:pt x="1333" y="976"/>
                  </a:lnTo>
                  <a:lnTo>
                    <a:pt x="1334" y="976"/>
                  </a:lnTo>
                  <a:lnTo>
                    <a:pt x="1335" y="976"/>
                  </a:lnTo>
                  <a:lnTo>
                    <a:pt x="1336" y="976"/>
                  </a:lnTo>
                  <a:lnTo>
                    <a:pt x="1336" y="976"/>
                  </a:lnTo>
                  <a:lnTo>
                    <a:pt x="1337" y="976"/>
                  </a:lnTo>
                  <a:lnTo>
                    <a:pt x="1338" y="976"/>
                  </a:lnTo>
                  <a:lnTo>
                    <a:pt x="1339" y="976"/>
                  </a:lnTo>
                  <a:lnTo>
                    <a:pt x="1339" y="976"/>
                  </a:lnTo>
                  <a:lnTo>
                    <a:pt x="1340" y="976"/>
                  </a:lnTo>
                  <a:lnTo>
                    <a:pt x="1341" y="976"/>
                  </a:lnTo>
                  <a:lnTo>
                    <a:pt x="1341" y="976"/>
                  </a:lnTo>
                  <a:lnTo>
                    <a:pt x="1342" y="976"/>
                  </a:lnTo>
                  <a:lnTo>
                    <a:pt x="1343" y="976"/>
                  </a:lnTo>
                  <a:lnTo>
                    <a:pt x="1344" y="976"/>
                  </a:lnTo>
                  <a:lnTo>
                    <a:pt x="1344" y="976"/>
                  </a:lnTo>
                  <a:lnTo>
                    <a:pt x="1345" y="976"/>
                  </a:lnTo>
                  <a:lnTo>
                    <a:pt x="1346" y="976"/>
                  </a:lnTo>
                  <a:lnTo>
                    <a:pt x="1347" y="976"/>
                  </a:lnTo>
                  <a:lnTo>
                    <a:pt x="1347" y="976"/>
                  </a:lnTo>
                  <a:lnTo>
                    <a:pt x="1348" y="976"/>
                  </a:lnTo>
                  <a:lnTo>
                    <a:pt x="1349" y="976"/>
                  </a:lnTo>
                  <a:lnTo>
                    <a:pt x="1350" y="976"/>
                  </a:lnTo>
                  <a:lnTo>
                    <a:pt x="1350" y="976"/>
                  </a:lnTo>
                  <a:lnTo>
                    <a:pt x="1351" y="976"/>
                  </a:lnTo>
                  <a:lnTo>
                    <a:pt x="1352" y="976"/>
                  </a:lnTo>
                  <a:lnTo>
                    <a:pt x="1353" y="976"/>
                  </a:lnTo>
                  <a:lnTo>
                    <a:pt x="1353" y="976"/>
                  </a:lnTo>
                  <a:lnTo>
                    <a:pt x="1354" y="976"/>
                  </a:lnTo>
                  <a:lnTo>
                    <a:pt x="1355" y="976"/>
                  </a:lnTo>
                  <a:lnTo>
                    <a:pt x="1355" y="976"/>
                  </a:lnTo>
                  <a:lnTo>
                    <a:pt x="1356" y="976"/>
                  </a:lnTo>
                  <a:lnTo>
                    <a:pt x="1357" y="976"/>
                  </a:lnTo>
                  <a:lnTo>
                    <a:pt x="1358" y="976"/>
                  </a:lnTo>
                  <a:lnTo>
                    <a:pt x="1358" y="976"/>
                  </a:lnTo>
                  <a:lnTo>
                    <a:pt x="1359" y="976"/>
                  </a:lnTo>
                  <a:lnTo>
                    <a:pt x="1360" y="976"/>
                  </a:lnTo>
                  <a:lnTo>
                    <a:pt x="1361" y="976"/>
                  </a:lnTo>
                  <a:lnTo>
                    <a:pt x="1361" y="976"/>
                  </a:lnTo>
                  <a:lnTo>
                    <a:pt x="1362" y="976"/>
                  </a:lnTo>
                  <a:lnTo>
                    <a:pt x="1363" y="976"/>
                  </a:lnTo>
                  <a:lnTo>
                    <a:pt x="1364" y="976"/>
                  </a:lnTo>
                  <a:lnTo>
                    <a:pt x="1364" y="976"/>
                  </a:lnTo>
                  <a:lnTo>
                    <a:pt x="1365" y="976"/>
                  </a:lnTo>
                  <a:lnTo>
                    <a:pt x="1366" y="976"/>
                  </a:lnTo>
                  <a:lnTo>
                    <a:pt x="1367" y="976"/>
                  </a:lnTo>
                  <a:lnTo>
                    <a:pt x="1367" y="976"/>
                  </a:lnTo>
                  <a:lnTo>
                    <a:pt x="1368" y="976"/>
                  </a:lnTo>
                  <a:lnTo>
                    <a:pt x="1369" y="976"/>
                  </a:lnTo>
                  <a:lnTo>
                    <a:pt x="1370" y="976"/>
                  </a:lnTo>
                  <a:lnTo>
                    <a:pt x="1370" y="976"/>
                  </a:lnTo>
                  <a:lnTo>
                    <a:pt x="1371" y="976"/>
                  </a:lnTo>
                  <a:lnTo>
                    <a:pt x="1372" y="976"/>
                  </a:lnTo>
                  <a:lnTo>
                    <a:pt x="1372" y="976"/>
                  </a:lnTo>
                  <a:lnTo>
                    <a:pt x="1373" y="976"/>
                  </a:lnTo>
                  <a:lnTo>
                    <a:pt x="1374" y="976"/>
                  </a:lnTo>
                  <a:lnTo>
                    <a:pt x="1375" y="976"/>
                  </a:lnTo>
                  <a:lnTo>
                    <a:pt x="1375" y="976"/>
                  </a:lnTo>
                  <a:lnTo>
                    <a:pt x="1376" y="976"/>
                  </a:lnTo>
                  <a:lnTo>
                    <a:pt x="1377" y="976"/>
                  </a:lnTo>
                  <a:lnTo>
                    <a:pt x="1378" y="976"/>
                  </a:lnTo>
                  <a:lnTo>
                    <a:pt x="1378" y="976"/>
                  </a:lnTo>
                  <a:lnTo>
                    <a:pt x="1379" y="976"/>
                  </a:lnTo>
                  <a:lnTo>
                    <a:pt x="1380" y="976"/>
                  </a:lnTo>
                  <a:lnTo>
                    <a:pt x="1381" y="976"/>
                  </a:lnTo>
                  <a:lnTo>
                    <a:pt x="1381" y="976"/>
                  </a:lnTo>
                  <a:lnTo>
                    <a:pt x="1382" y="976"/>
                  </a:lnTo>
                  <a:lnTo>
                    <a:pt x="1383" y="976"/>
                  </a:lnTo>
                  <a:lnTo>
                    <a:pt x="1384" y="976"/>
                  </a:lnTo>
                  <a:lnTo>
                    <a:pt x="1384" y="976"/>
                  </a:lnTo>
                  <a:lnTo>
                    <a:pt x="1385" y="976"/>
                  </a:lnTo>
                  <a:lnTo>
                    <a:pt x="1386" y="976"/>
                  </a:lnTo>
                  <a:lnTo>
                    <a:pt x="1387" y="976"/>
                  </a:lnTo>
                  <a:lnTo>
                    <a:pt x="1387" y="976"/>
                  </a:lnTo>
                  <a:lnTo>
                    <a:pt x="1388" y="976"/>
                  </a:lnTo>
                  <a:lnTo>
                    <a:pt x="1389" y="976"/>
                  </a:lnTo>
                  <a:lnTo>
                    <a:pt x="1389" y="976"/>
                  </a:lnTo>
                  <a:lnTo>
                    <a:pt x="1390" y="976"/>
                  </a:lnTo>
                  <a:lnTo>
                    <a:pt x="1391" y="976"/>
                  </a:lnTo>
                  <a:lnTo>
                    <a:pt x="1392" y="976"/>
                  </a:lnTo>
                  <a:lnTo>
                    <a:pt x="1392" y="976"/>
                  </a:lnTo>
                  <a:lnTo>
                    <a:pt x="1393" y="976"/>
                  </a:lnTo>
                  <a:lnTo>
                    <a:pt x="1394" y="976"/>
                  </a:lnTo>
                  <a:lnTo>
                    <a:pt x="1394" y="976"/>
                  </a:lnTo>
                  <a:lnTo>
                    <a:pt x="1395" y="976"/>
                  </a:lnTo>
                  <a:lnTo>
                    <a:pt x="1396" y="976"/>
                  </a:lnTo>
                  <a:lnTo>
                    <a:pt x="1397" y="976"/>
                  </a:lnTo>
                  <a:lnTo>
                    <a:pt x="1397" y="976"/>
                  </a:lnTo>
                  <a:lnTo>
                    <a:pt x="1398" y="976"/>
                  </a:lnTo>
                  <a:lnTo>
                    <a:pt x="1399" y="0"/>
                  </a:lnTo>
                  <a:lnTo>
                    <a:pt x="1400" y="976"/>
                  </a:lnTo>
                  <a:lnTo>
                    <a:pt x="1400" y="976"/>
                  </a:lnTo>
                  <a:lnTo>
                    <a:pt x="1401" y="976"/>
                  </a:lnTo>
                  <a:lnTo>
                    <a:pt x="1402" y="976"/>
                  </a:lnTo>
                  <a:lnTo>
                    <a:pt x="1403" y="976"/>
                  </a:lnTo>
                  <a:lnTo>
                    <a:pt x="1403" y="0"/>
                  </a:lnTo>
                  <a:lnTo>
                    <a:pt x="1404" y="976"/>
                  </a:lnTo>
                  <a:lnTo>
                    <a:pt x="1405" y="976"/>
                  </a:lnTo>
                  <a:lnTo>
                    <a:pt x="1406" y="976"/>
                  </a:lnTo>
                  <a:lnTo>
                    <a:pt x="1406" y="976"/>
                  </a:lnTo>
                  <a:lnTo>
                    <a:pt x="1407" y="976"/>
                  </a:lnTo>
                  <a:lnTo>
                    <a:pt x="1408" y="976"/>
                  </a:lnTo>
                  <a:lnTo>
                    <a:pt x="1409" y="976"/>
                  </a:lnTo>
                  <a:lnTo>
                    <a:pt x="1409" y="976"/>
                  </a:lnTo>
                  <a:lnTo>
                    <a:pt x="1410" y="976"/>
                  </a:lnTo>
                  <a:lnTo>
                    <a:pt x="1411" y="976"/>
                  </a:lnTo>
                  <a:lnTo>
                    <a:pt x="1411" y="976"/>
                  </a:lnTo>
                  <a:lnTo>
                    <a:pt x="1412" y="976"/>
                  </a:lnTo>
                  <a:lnTo>
                    <a:pt x="1413" y="976"/>
                  </a:lnTo>
                  <a:lnTo>
                    <a:pt x="1414" y="976"/>
                  </a:lnTo>
                  <a:lnTo>
                    <a:pt x="1414" y="976"/>
                  </a:lnTo>
                  <a:lnTo>
                    <a:pt x="1415" y="976"/>
                  </a:lnTo>
                  <a:lnTo>
                    <a:pt x="1416" y="976"/>
                  </a:lnTo>
                  <a:lnTo>
                    <a:pt x="1417" y="976"/>
                  </a:lnTo>
                  <a:lnTo>
                    <a:pt x="1417" y="976"/>
                  </a:lnTo>
                  <a:lnTo>
                    <a:pt x="1418" y="976"/>
                  </a:lnTo>
                  <a:lnTo>
                    <a:pt x="1419" y="976"/>
                  </a:lnTo>
                  <a:lnTo>
                    <a:pt x="1420" y="976"/>
                  </a:lnTo>
                  <a:lnTo>
                    <a:pt x="1420" y="976"/>
                  </a:lnTo>
                  <a:lnTo>
                    <a:pt x="1421" y="976"/>
                  </a:lnTo>
                  <a:lnTo>
                    <a:pt x="1422" y="976"/>
                  </a:lnTo>
                  <a:lnTo>
                    <a:pt x="1423" y="976"/>
                  </a:lnTo>
                  <a:lnTo>
                    <a:pt x="1423" y="976"/>
                  </a:lnTo>
                  <a:lnTo>
                    <a:pt x="1424" y="976"/>
                  </a:lnTo>
                  <a:lnTo>
                    <a:pt x="1425" y="976"/>
                  </a:lnTo>
                  <a:lnTo>
                    <a:pt x="1425" y="976"/>
                  </a:lnTo>
                  <a:lnTo>
                    <a:pt x="1426" y="976"/>
                  </a:lnTo>
                  <a:lnTo>
                    <a:pt x="1427" y="976"/>
                  </a:lnTo>
                  <a:lnTo>
                    <a:pt x="1428" y="976"/>
                  </a:lnTo>
                  <a:lnTo>
                    <a:pt x="1428" y="976"/>
                  </a:lnTo>
                  <a:lnTo>
                    <a:pt x="1429" y="976"/>
                  </a:lnTo>
                  <a:lnTo>
                    <a:pt x="1430" y="976"/>
                  </a:lnTo>
                  <a:lnTo>
                    <a:pt x="1431" y="976"/>
                  </a:lnTo>
                  <a:lnTo>
                    <a:pt x="1431" y="976"/>
                  </a:lnTo>
                  <a:lnTo>
                    <a:pt x="1432" y="976"/>
                  </a:lnTo>
                  <a:lnTo>
                    <a:pt x="1433" y="976"/>
                  </a:lnTo>
                  <a:lnTo>
                    <a:pt x="1434" y="976"/>
                  </a:lnTo>
                  <a:lnTo>
                    <a:pt x="1434" y="976"/>
                  </a:lnTo>
                  <a:lnTo>
                    <a:pt x="1435" y="976"/>
                  </a:lnTo>
                  <a:lnTo>
                    <a:pt x="1436" y="976"/>
                  </a:lnTo>
                  <a:lnTo>
                    <a:pt x="1437" y="976"/>
                  </a:lnTo>
                  <a:lnTo>
                    <a:pt x="1437" y="976"/>
                  </a:lnTo>
                  <a:lnTo>
                    <a:pt x="1438" y="976"/>
                  </a:lnTo>
                  <a:lnTo>
                    <a:pt x="1439" y="976"/>
                  </a:lnTo>
                  <a:lnTo>
                    <a:pt x="1440" y="976"/>
                  </a:lnTo>
                  <a:lnTo>
                    <a:pt x="1440" y="976"/>
                  </a:lnTo>
                  <a:lnTo>
                    <a:pt x="1441" y="976"/>
                  </a:lnTo>
                  <a:lnTo>
                    <a:pt x="1442" y="976"/>
                  </a:lnTo>
                  <a:lnTo>
                    <a:pt x="1442" y="976"/>
                  </a:lnTo>
                  <a:lnTo>
                    <a:pt x="1443" y="976"/>
                  </a:lnTo>
                  <a:lnTo>
                    <a:pt x="1444" y="976"/>
                  </a:lnTo>
                  <a:lnTo>
                    <a:pt x="1445" y="976"/>
                  </a:lnTo>
                  <a:lnTo>
                    <a:pt x="1445" y="976"/>
                  </a:lnTo>
                  <a:lnTo>
                    <a:pt x="1446" y="976"/>
                  </a:lnTo>
                  <a:lnTo>
                    <a:pt x="1447" y="976"/>
                  </a:lnTo>
                  <a:lnTo>
                    <a:pt x="1448" y="976"/>
                  </a:lnTo>
                  <a:lnTo>
                    <a:pt x="1448" y="976"/>
                  </a:lnTo>
                  <a:lnTo>
                    <a:pt x="1449" y="976"/>
                  </a:lnTo>
                  <a:lnTo>
                    <a:pt x="1450" y="976"/>
                  </a:lnTo>
                  <a:lnTo>
                    <a:pt x="1450" y="976"/>
                  </a:lnTo>
                  <a:lnTo>
                    <a:pt x="1451" y="976"/>
                  </a:lnTo>
                  <a:lnTo>
                    <a:pt x="1452" y="976"/>
                  </a:lnTo>
                  <a:lnTo>
                    <a:pt x="1453" y="976"/>
                  </a:lnTo>
                  <a:lnTo>
                    <a:pt x="1453" y="976"/>
                  </a:lnTo>
                  <a:lnTo>
                    <a:pt x="1454" y="976"/>
                  </a:lnTo>
                  <a:lnTo>
                    <a:pt x="1455" y="976"/>
                  </a:lnTo>
                  <a:lnTo>
                    <a:pt x="1456" y="976"/>
                  </a:lnTo>
                  <a:lnTo>
                    <a:pt x="1456" y="976"/>
                  </a:lnTo>
                  <a:lnTo>
                    <a:pt x="1457" y="976"/>
                  </a:lnTo>
                  <a:lnTo>
                    <a:pt x="1458" y="976"/>
                  </a:lnTo>
                  <a:lnTo>
                    <a:pt x="1459" y="976"/>
                  </a:lnTo>
                  <a:lnTo>
                    <a:pt x="1459" y="976"/>
                  </a:lnTo>
                  <a:lnTo>
                    <a:pt x="1460" y="976"/>
                  </a:lnTo>
                  <a:lnTo>
                    <a:pt x="1461" y="976"/>
                  </a:lnTo>
                  <a:lnTo>
                    <a:pt x="1462" y="976"/>
                  </a:lnTo>
                  <a:lnTo>
                    <a:pt x="1462" y="976"/>
                  </a:lnTo>
                  <a:lnTo>
                    <a:pt x="1463" y="976"/>
                  </a:lnTo>
                  <a:lnTo>
                    <a:pt x="1464" y="976"/>
                  </a:lnTo>
                  <a:lnTo>
                    <a:pt x="1464" y="976"/>
                  </a:lnTo>
                  <a:lnTo>
                    <a:pt x="1465" y="976"/>
                  </a:lnTo>
                  <a:lnTo>
                    <a:pt x="1466" y="976"/>
                  </a:lnTo>
                  <a:lnTo>
                    <a:pt x="1467" y="976"/>
                  </a:lnTo>
                  <a:lnTo>
                    <a:pt x="1467" y="976"/>
                  </a:lnTo>
                  <a:lnTo>
                    <a:pt x="1468" y="976"/>
                  </a:lnTo>
                  <a:lnTo>
                    <a:pt x="1469" y="976"/>
                  </a:lnTo>
                  <a:lnTo>
                    <a:pt x="1470" y="976"/>
                  </a:lnTo>
                  <a:lnTo>
                    <a:pt x="1470" y="976"/>
                  </a:lnTo>
                  <a:lnTo>
                    <a:pt x="1471" y="976"/>
                  </a:lnTo>
                  <a:lnTo>
                    <a:pt x="1472" y="976"/>
                  </a:lnTo>
                  <a:lnTo>
                    <a:pt x="1473" y="0"/>
                  </a:lnTo>
                  <a:lnTo>
                    <a:pt x="1473" y="976"/>
                  </a:lnTo>
                  <a:lnTo>
                    <a:pt x="1474" y="976"/>
                  </a:lnTo>
                  <a:lnTo>
                    <a:pt x="1475" y="976"/>
                  </a:lnTo>
                  <a:lnTo>
                    <a:pt x="1476" y="976"/>
                  </a:lnTo>
                  <a:lnTo>
                    <a:pt x="1476" y="0"/>
                  </a:lnTo>
                  <a:lnTo>
                    <a:pt x="1477" y="0"/>
                  </a:lnTo>
                  <a:lnTo>
                    <a:pt x="1478" y="976"/>
                  </a:lnTo>
                  <a:lnTo>
                    <a:pt x="1479" y="976"/>
                  </a:lnTo>
                  <a:lnTo>
                    <a:pt x="1479" y="976"/>
                  </a:lnTo>
                  <a:lnTo>
                    <a:pt x="1480" y="0"/>
                  </a:lnTo>
                  <a:lnTo>
                    <a:pt x="1481" y="976"/>
                  </a:lnTo>
                  <a:lnTo>
                    <a:pt x="1481" y="976"/>
                  </a:lnTo>
                  <a:lnTo>
                    <a:pt x="1482" y="976"/>
                  </a:lnTo>
                  <a:lnTo>
                    <a:pt x="1483" y="976"/>
                  </a:lnTo>
                  <a:lnTo>
                    <a:pt x="1484" y="0"/>
                  </a:lnTo>
                  <a:lnTo>
                    <a:pt x="1484" y="976"/>
                  </a:lnTo>
                  <a:lnTo>
                    <a:pt x="1485" y="976"/>
                  </a:lnTo>
                  <a:lnTo>
                    <a:pt x="1486" y="976"/>
                  </a:lnTo>
                  <a:lnTo>
                    <a:pt x="1486" y="976"/>
                  </a:lnTo>
                  <a:lnTo>
                    <a:pt x="1487" y="976"/>
                  </a:lnTo>
                  <a:lnTo>
                    <a:pt x="1488" y="976"/>
                  </a:lnTo>
                  <a:lnTo>
                    <a:pt x="1489" y="976"/>
                  </a:lnTo>
                  <a:lnTo>
                    <a:pt x="1489" y="976"/>
                  </a:lnTo>
                  <a:lnTo>
                    <a:pt x="1490" y="976"/>
                  </a:lnTo>
                  <a:lnTo>
                    <a:pt x="1491" y="976"/>
                  </a:lnTo>
                  <a:lnTo>
                    <a:pt x="1492" y="976"/>
                  </a:lnTo>
                  <a:lnTo>
                    <a:pt x="1492" y="976"/>
                  </a:lnTo>
                  <a:lnTo>
                    <a:pt x="1493" y="976"/>
                  </a:lnTo>
                  <a:lnTo>
                    <a:pt x="1494" y="976"/>
                  </a:lnTo>
                  <a:lnTo>
                    <a:pt x="1495" y="976"/>
                  </a:lnTo>
                  <a:lnTo>
                    <a:pt x="1495" y="976"/>
                  </a:lnTo>
                  <a:lnTo>
                    <a:pt x="1496" y="976"/>
                  </a:lnTo>
                  <a:lnTo>
                    <a:pt x="1497" y="976"/>
                  </a:lnTo>
                  <a:lnTo>
                    <a:pt x="1498" y="976"/>
                  </a:lnTo>
                  <a:lnTo>
                    <a:pt x="1498" y="976"/>
                  </a:lnTo>
                  <a:lnTo>
                    <a:pt x="1499" y="976"/>
                  </a:lnTo>
                  <a:lnTo>
                    <a:pt x="1500" y="976"/>
                  </a:lnTo>
                  <a:lnTo>
                    <a:pt x="1501" y="976"/>
                  </a:lnTo>
                  <a:lnTo>
                    <a:pt x="1501" y="976"/>
                  </a:lnTo>
                  <a:lnTo>
                    <a:pt x="1502" y="976"/>
                  </a:lnTo>
                  <a:lnTo>
                    <a:pt x="1503" y="976"/>
                  </a:lnTo>
                  <a:lnTo>
                    <a:pt x="1503" y="976"/>
                  </a:lnTo>
                  <a:lnTo>
                    <a:pt x="1504" y="976"/>
                  </a:lnTo>
                  <a:lnTo>
                    <a:pt x="1505" y="976"/>
                  </a:lnTo>
                  <a:lnTo>
                    <a:pt x="1506" y="976"/>
                  </a:lnTo>
                  <a:lnTo>
                    <a:pt x="1506" y="976"/>
                  </a:lnTo>
                  <a:lnTo>
                    <a:pt x="1507" y="976"/>
                  </a:lnTo>
                  <a:lnTo>
                    <a:pt x="1508" y="976"/>
                  </a:lnTo>
                  <a:lnTo>
                    <a:pt x="1509" y="976"/>
                  </a:lnTo>
                  <a:lnTo>
                    <a:pt x="1509" y="976"/>
                  </a:lnTo>
                  <a:lnTo>
                    <a:pt x="1510" y="976"/>
                  </a:lnTo>
                  <a:lnTo>
                    <a:pt x="1511" y="976"/>
                  </a:lnTo>
                  <a:lnTo>
                    <a:pt x="1512" y="976"/>
                  </a:lnTo>
                  <a:lnTo>
                    <a:pt x="1512" y="976"/>
                  </a:lnTo>
                  <a:lnTo>
                    <a:pt x="1513" y="976"/>
                  </a:lnTo>
                  <a:lnTo>
                    <a:pt x="1514" y="976"/>
                  </a:lnTo>
                  <a:lnTo>
                    <a:pt x="1515" y="976"/>
                  </a:lnTo>
                  <a:lnTo>
                    <a:pt x="1515" y="976"/>
                  </a:lnTo>
                  <a:lnTo>
                    <a:pt x="1516" y="976"/>
                  </a:lnTo>
                  <a:lnTo>
                    <a:pt x="1517" y="976"/>
                  </a:lnTo>
                  <a:lnTo>
                    <a:pt x="1518" y="976"/>
                  </a:lnTo>
                  <a:lnTo>
                    <a:pt x="1518" y="976"/>
                  </a:lnTo>
                  <a:lnTo>
                    <a:pt x="1519" y="976"/>
                  </a:lnTo>
                  <a:lnTo>
                    <a:pt x="1520" y="976"/>
                  </a:lnTo>
                  <a:lnTo>
                    <a:pt x="1520" y="976"/>
                  </a:lnTo>
                  <a:lnTo>
                    <a:pt x="1521" y="976"/>
                  </a:lnTo>
                  <a:lnTo>
                    <a:pt x="1522" y="976"/>
                  </a:lnTo>
                  <a:lnTo>
                    <a:pt x="1523" y="976"/>
                  </a:lnTo>
                  <a:lnTo>
                    <a:pt x="1523" y="976"/>
                  </a:lnTo>
                  <a:lnTo>
                    <a:pt x="1524" y="976"/>
                  </a:lnTo>
                  <a:lnTo>
                    <a:pt x="1525" y="976"/>
                  </a:lnTo>
                  <a:lnTo>
                    <a:pt x="1526" y="976"/>
                  </a:lnTo>
                  <a:lnTo>
                    <a:pt x="1526" y="976"/>
                  </a:lnTo>
                  <a:lnTo>
                    <a:pt x="1527" y="976"/>
                  </a:lnTo>
                  <a:lnTo>
                    <a:pt x="1528" y="976"/>
                  </a:lnTo>
                  <a:lnTo>
                    <a:pt x="1529" y="976"/>
                  </a:lnTo>
                  <a:lnTo>
                    <a:pt x="1529" y="976"/>
                  </a:lnTo>
                  <a:lnTo>
                    <a:pt x="1530" y="976"/>
                  </a:lnTo>
                  <a:lnTo>
                    <a:pt x="1531" y="976"/>
                  </a:lnTo>
                  <a:lnTo>
                    <a:pt x="1532" y="976"/>
                  </a:lnTo>
                  <a:lnTo>
                    <a:pt x="1532" y="976"/>
                  </a:lnTo>
                  <a:lnTo>
                    <a:pt x="1533" y="976"/>
                  </a:lnTo>
                  <a:lnTo>
                    <a:pt x="1534" y="976"/>
                  </a:lnTo>
                  <a:lnTo>
                    <a:pt x="1534" y="976"/>
                  </a:lnTo>
                  <a:lnTo>
                    <a:pt x="1535" y="976"/>
                  </a:lnTo>
                  <a:lnTo>
                    <a:pt x="1536" y="976"/>
                  </a:lnTo>
                  <a:lnTo>
                    <a:pt x="1537" y="976"/>
                  </a:lnTo>
                  <a:lnTo>
                    <a:pt x="1537" y="976"/>
                  </a:lnTo>
                  <a:lnTo>
                    <a:pt x="1538" y="976"/>
                  </a:lnTo>
                  <a:lnTo>
                    <a:pt x="1539" y="976"/>
                  </a:lnTo>
                  <a:lnTo>
                    <a:pt x="1540" y="976"/>
                  </a:lnTo>
                  <a:lnTo>
                    <a:pt x="1540" y="976"/>
                  </a:lnTo>
                  <a:lnTo>
                    <a:pt x="1541" y="976"/>
                  </a:lnTo>
                  <a:lnTo>
                    <a:pt x="1542" y="976"/>
                  </a:lnTo>
                  <a:lnTo>
                    <a:pt x="1542" y="976"/>
                  </a:lnTo>
                  <a:lnTo>
                    <a:pt x="1543" y="976"/>
                  </a:lnTo>
                  <a:lnTo>
                    <a:pt x="1544" y="976"/>
                  </a:lnTo>
                  <a:lnTo>
                    <a:pt x="1545" y="976"/>
                  </a:lnTo>
                  <a:lnTo>
                    <a:pt x="1545" y="976"/>
                  </a:lnTo>
                  <a:lnTo>
                    <a:pt x="1546" y="0"/>
                  </a:lnTo>
                  <a:lnTo>
                    <a:pt x="1547" y="976"/>
                  </a:lnTo>
                  <a:lnTo>
                    <a:pt x="1548" y="976"/>
                  </a:lnTo>
                  <a:lnTo>
                    <a:pt x="1548" y="976"/>
                  </a:lnTo>
                  <a:lnTo>
                    <a:pt x="1549" y="976"/>
                  </a:lnTo>
                  <a:lnTo>
                    <a:pt x="1550" y="976"/>
                  </a:lnTo>
                  <a:lnTo>
                    <a:pt x="1551" y="0"/>
                  </a:lnTo>
                  <a:lnTo>
                    <a:pt x="1551" y="976"/>
                  </a:lnTo>
                  <a:lnTo>
                    <a:pt x="1552" y="976"/>
                  </a:lnTo>
                  <a:lnTo>
                    <a:pt x="1553" y="976"/>
                  </a:lnTo>
                  <a:lnTo>
                    <a:pt x="1554" y="976"/>
                  </a:lnTo>
                  <a:lnTo>
                    <a:pt x="1554" y="976"/>
                  </a:lnTo>
                  <a:lnTo>
                    <a:pt x="1555" y="976"/>
                  </a:lnTo>
                  <a:lnTo>
                    <a:pt x="1556" y="976"/>
                  </a:lnTo>
                  <a:lnTo>
                    <a:pt x="1557" y="976"/>
                  </a:lnTo>
                  <a:lnTo>
                    <a:pt x="1557" y="976"/>
                  </a:lnTo>
                  <a:lnTo>
                    <a:pt x="1558" y="976"/>
                  </a:lnTo>
                  <a:lnTo>
                    <a:pt x="1559" y="976"/>
                  </a:lnTo>
                  <a:lnTo>
                    <a:pt x="1559" y="976"/>
                  </a:lnTo>
                  <a:lnTo>
                    <a:pt x="1560" y="976"/>
                  </a:lnTo>
                  <a:lnTo>
                    <a:pt x="1561" y="976"/>
                  </a:lnTo>
                  <a:lnTo>
                    <a:pt x="1562" y="976"/>
                  </a:lnTo>
                  <a:lnTo>
                    <a:pt x="1562" y="976"/>
                  </a:lnTo>
                  <a:lnTo>
                    <a:pt x="1563" y="976"/>
                  </a:lnTo>
                  <a:lnTo>
                    <a:pt x="1564" y="976"/>
                  </a:lnTo>
                  <a:lnTo>
                    <a:pt x="1565" y="976"/>
                  </a:lnTo>
                  <a:lnTo>
                    <a:pt x="1565" y="976"/>
                  </a:lnTo>
                  <a:lnTo>
                    <a:pt x="1566" y="976"/>
                  </a:lnTo>
                  <a:lnTo>
                    <a:pt x="1567" y="976"/>
                  </a:lnTo>
                  <a:lnTo>
                    <a:pt x="1568" y="976"/>
                  </a:lnTo>
                  <a:lnTo>
                    <a:pt x="1568" y="976"/>
                  </a:lnTo>
                  <a:lnTo>
                    <a:pt x="1569" y="976"/>
                  </a:lnTo>
                  <a:lnTo>
                    <a:pt x="1570" y="976"/>
                  </a:lnTo>
                  <a:lnTo>
                    <a:pt x="1571" y="976"/>
                  </a:lnTo>
                  <a:lnTo>
                    <a:pt x="1571" y="976"/>
                  </a:lnTo>
                  <a:lnTo>
                    <a:pt x="1572" y="976"/>
                  </a:lnTo>
                  <a:lnTo>
                    <a:pt x="1573" y="976"/>
                  </a:lnTo>
                  <a:lnTo>
                    <a:pt x="1573" y="976"/>
                  </a:lnTo>
                  <a:lnTo>
                    <a:pt x="1574" y="976"/>
                  </a:lnTo>
                  <a:lnTo>
                    <a:pt x="1575" y="976"/>
                  </a:lnTo>
                  <a:lnTo>
                    <a:pt x="1576" y="976"/>
                  </a:lnTo>
                  <a:lnTo>
                    <a:pt x="1576" y="976"/>
                  </a:lnTo>
                  <a:lnTo>
                    <a:pt x="1577" y="976"/>
                  </a:lnTo>
                  <a:lnTo>
                    <a:pt x="1578" y="976"/>
                  </a:lnTo>
                  <a:lnTo>
                    <a:pt x="1579" y="976"/>
                  </a:lnTo>
                  <a:lnTo>
                    <a:pt x="1579" y="976"/>
                  </a:lnTo>
                  <a:lnTo>
                    <a:pt x="1580" y="976"/>
                  </a:lnTo>
                  <a:lnTo>
                    <a:pt x="1581" y="976"/>
                  </a:lnTo>
                  <a:lnTo>
                    <a:pt x="1582" y="976"/>
                  </a:lnTo>
                  <a:lnTo>
                    <a:pt x="1582" y="976"/>
                  </a:lnTo>
                  <a:lnTo>
                    <a:pt x="1583" y="976"/>
                  </a:lnTo>
                  <a:lnTo>
                    <a:pt x="1584" y="976"/>
                  </a:lnTo>
                  <a:lnTo>
                    <a:pt x="1585" y="976"/>
                  </a:lnTo>
                  <a:lnTo>
                    <a:pt x="1585" y="976"/>
                  </a:lnTo>
                  <a:lnTo>
                    <a:pt x="1586" y="976"/>
                  </a:lnTo>
                  <a:lnTo>
                    <a:pt x="1587" y="976"/>
                  </a:lnTo>
                  <a:lnTo>
                    <a:pt x="1588" y="976"/>
                  </a:lnTo>
                  <a:lnTo>
                    <a:pt x="1588" y="976"/>
                  </a:lnTo>
                  <a:lnTo>
                    <a:pt x="1589" y="976"/>
                  </a:lnTo>
                  <a:lnTo>
                    <a:pt x="1590" y="976"/>
                  </a:lnTo>
                  <a:lnTo>
                    <a:pt x="1590" y="976"/>
                  </a:lnTo>
                  <a:lnTo>
                    <a:pt x="1591" y="976"/>
                  </a:lnTo>
                  <a:lnTo>
                    <a:pt x="1592" y="976"/>
                  </a:lnTo>
                  <a:lnTo>
                    <a:pt x="1593" y="976"/>
                  </a:lnTo>
                  <a:lnTo>
                    <a:pt x="1593" y="976"/>
                  </a:lnTo>
                  <a:lnTo>
                    <a:pt x="1594" y="976"/>
                  </a:lnTo>
                  <a:lnTo>
                    <a:pt x="1595" y="976"/>
                  </a:lnTo>
                  <a:lnTo>
                    <a:pt x="1595" y="976"/>
                  </a:lnTo>
                  <a:lnTo>
                    <a:pt x="1596" y="976"/>
                  </a:lnTo>
                  <a:lnTo>
                    <a:pt x="1597" y="976"/>
                  </a:lnTo>
                  <a:lnTo>
                    <a:pt x="1598" y="976"/>
                  </a:lnTo>
                  <a:lnTo>
                    <a:pt x="1598" y="976"/>
                  </a:lnTo>
                  <a:lnTo>
                    <a:pt x="1599" y="976"/>
                  </a:lnTo>
                  <a:lnTo>
                    <a:pt x="1600" y="976"/>
                  </a:lnTo>
                  <a:lnTo>
                    <a:pt x="1601" y="976"/>
                  </a:lnTo>
                  <a:lnTo>
                    <a:pt x="1601" y="976"/>
                  </a:lnTo>
                  <a:lnTo>
                    <a:pt x="1602" y="976"/>
                  </a:lnTo>
                  <a:lnTo>
                    <a:pt x="1603" y="976"/>
                  </a:lnTo>
                  <a:lnTo>
                    <a:pt x="1604" y="976"/>
                  </a:lnTo>
                  <a:lnTo>
                    <a:pt x="1604" y="976"/>
                  </a:lnTo>
                  <a:lnTo>
                    <a:pt x="1605" y="976"/>
                  </a:lnTo>
                  <a:lnTo>
                    <a:pt x="1606" y="976"/>
                  </a:lnTo>
                  <a:lnTo>
                    <a:pt x="1607" y="976"/>
                  </a:lnTo>
                  <a:lnTo>
                    <a:pt x="1607" y="976"/>
                  </a:lnTo>
                  <a:lnTo>
                    <a:pt x="1608" y="976"/>
                  </a:lnTo>
                  <a:lnTo>
                    <a:pt x="1609" y="976"/>
                  </a:lnTo>
                  <a:lnTo>
                    <a:pt x="1610" y="976"/>
                  </a:lnTo>
                  <a:lnTo>
                    <a:pt x="1610" y="976"/>
                  </a:lnTo>
                  <a:lnTo>
                    <a:pt x="1611" y="976"/>
                  </a:lnTo>
                  <a:lnTo>
                    <a:pt x="1612" y="976"/>
                  </a:lnTo>
                  <a:lnTo>
                    <a:pt x="1612" y="976"/>
                  </a:lnTo>
                  <a:lnTo>
                    <a:pt x="1613" y="976"/>
                  </a:lnTo>
                  <a:lnTo>
                    <a:pt x="1614" y="976"/>
                  </a:lnTo>
                  <a:lnTo>
                    <a:pt x="1615" y="976"/>
                  </a:lnTo>
                  <a:lnTo>
                    <a:pt x="1615" y="976"/>
                  </a:lnTo>
                  <a:lnTo>
                    <a:pt x="1616" y="976"/>
                  </a:lnTo>
                  <a:lnTo>
                    <a:pt x="1617" y="976"/>
                  </a:lnTo>
                  <a:lnTo>
                    <a:pt x="1618" y="976"/>
                  </a:lnTo>
                  <a:lnTo>
                    <a:pt x="1618" y="976"/>
                  </a:lnTo>
                  <a:lnTo>
                    <a:pt x="1619" y="976"/>
                  </a:lnTo>
                  <a:lnTo>
                    <a:pt x="1620" y="0"/>
                  </a:lnTo>
                  <a:lnTo>
                    <a:pt x="1621" y="976"/>
                  </a:lnTo>
                  <a:lnTo>
                    <a:pt x="1621" y="976"/>
                  </a:lnTo>
                  <a:lnTo>
                    <a:pt x="1622" y="976"/>
                  </a:lnTo>
                  <a:lnTo>
                    <a:pt x="1623" y="976"/>
                  </a:lnTo>
                  <a:lnTo>
                    <a:pt x="1624" y="976"/>
                  </a:lnTo>
                  <a:lnTo>
                    <a:pt x="1624" y="0"/>
                  </a:lnTo>
                  <a:lnTo>
                    <a:pt x="1625" y="976"/>
                  </a:lnTo>
                  <a:lnTo>
                    <a:pt x="1626" y="976"/>
                  </a:lnTo>
                  <a:lnTo>
                    <a:pt x="1627" y="976"/>
                  </a:lnTo>
                  <a:lnTo>
                    <a:pt x="1627" y="976"/>
                  </a:lnTo>
                  <a:lnTo>
                    <a:pt x="1628" y="976"/>
                  </a:lnTo>
                  <a:lnTo>
                    <a:pt x="1629" y="976"/>
                  </a:lnTo>
                  <a:lnTo>
                    <a:pt x="1629" y="976"/>
                  </a:lnTo>
                  <a:lnTo>
                    <a:pt x="1630" y="976"/>
                  </a:lnTo>
                  <a:lnTo>
                    <a:pt x="1631" y="976"/>
                  </a:lnTo>
                  <a:lnTo>
                    <a:pt x="1632" y="976"/>
                  </a:lnTo>
                  <a:lnTo>
                    <a:pt x="1632" y="976"/>
                  </a:lnTo>
                  <a:lnTo>
                    <a:pt x="1633" y="976"/>
                  </a:lnTo>
                  <a:lnTo>
                    <a:pt x="1634" y="976"/>
                  </a:lnTo>
                  <a:lnTo>
                    <a:pt x="1635" y="976"/>
                  </a:lnTo>
                  <a:lnTo>
                    <a:pt x="1635" y="976"/>
                  </a:lnTo>
                  <a:lnTo>
                    <a:pt x="1636" y="976"/>
                  </a:lnTo>
                  <a:lnTo>
                    <a:pt x="1637" y="976"/>
                  </a:lnTo>
                  <a:lnTo>
                    <a:pt x="1637" y="976"/>
                  </a:lnTo>
                  <a:lnTo>
                    <a:pt x="1638" y="976"/>
                  </a:lnTo>
                  <a:lnTo>
                    <a:pt x="1639" y="976"/>
                  </a:lnTo>
                  <a:lnTo>
                    <a:pt x="1640" y="976"/>
                  </a:lnTo>
                  <a:lnTo>
                    <a:pt x="1640" y="976"/>
                  </a:lnTo>
                  <a:lnTo>
                    <a:pt x="1641" y="976"/>
                  </a:lnTo>
                  <a:lnTo>
                    <a:pt x="1642" y="976"/>
                  </a:lnTo>
                  <a:lnTo>
                    <a:pt x="1643" y="976"/>
                  </a:lnTo>
                  <a:lnTo>
                    <a:pt x="1643" y="976"/>
                  </a:lnTo>
                  <a:lnTo>
                    <a:pt x="1644" y="976"/>
                  </a:lnTo>
                  <a:lnTo>
                    <a:pt x="1645" y="976"/>
                  </a:lnTo>
                  <a:lnTo>
                    <a:pt x="1646" y="976"/>
                  </a:lnTo>
                  <a:lnTo>
                    <a:pt x="1646" y="976"/>
                  </a:lnTo>
                  <a:lnTo>
                    <a:pt x="1647" y="976"/>
                  </a:lnTo>
                  <a:lnTo>
                    <a:pt x="1648" y="976"/>
                  </a:lnTo>
                  <a:lnTo>
                    <a:pt x="1649" y="976"/>
                  </a:lnTo>
                  <a:lnTo>
                    <a:pt x="1649" y="976"/>
                  </a:lnTo>
                  <a:lnTo>
                    <a:pt x="1650" y="976"/>
                  </a:lnTo>
                  <a:lnTo>
                    <a:pt x="1651" y="976"/>
                  </a:lnTo>
                  <a:lnTo>
                    <a:pt x="1651" y="976"/>
                  </a:lnTo>
                  <a:lnTo>
                    <a:pt x="1652" y="976"/>
                  </a:lnTo>
                  <a:lnTo>
                    <a:pt x="1653" y="976"/>
                  </a:lnTo>
                  <a:lnTo>
                    <a:pt x="1654" y="976"/>
                  </a:lnTo>
                  <a:lnTo>
                    <a:pt x="1654" y="976"/>
                  </a:lnTo>
                  <a:lnTo>
                    <a:pt x="1655" y="976"/>
                  </a:lnTo>
                  <a:lnTo>
                    <a:pt x="1656" y="976"/>
                  </a:lnTo>
                  <a:lnTo>
                    <a:pt x="1657" y="976"/>
                  </a:lnTo>
                  <a:lnTo>
                    <a:pt x="1657" y="976"/>
                  </a:lnTo>
                  <a:lnTo>
                    <a:pt x="1658" y="976"/>
                  </a:lnTo>
                  <a:lnTo>
                    <a:pt x="1659" y="976"/>
                  </a:lnTo>
                  <a:lnTo>
                    <a:pt x="1660" y="976"/>
                  </a:lnTo>
                  <a:lnTo>
                    <a:pt x="1660" y="976"/>
                  </a:lnTo>
                  <a:lnTo>
                    <a:pt x="1661" y="976"/>
                  </a:lnTo>
                  <a:lnTo>
                    <a:pt x="1662" y="976"/>
                  </a:lnTo>
                  <a:lnTo>
                    <a:pt x="1663" y="976"/>
                  </a:lnTo>
                  <a:lnTo>
                    <a:pt x="1663" y="976"/>
                  </a:lnTo>
                  <a:lnTo>
                    <a:pt x="1664" y="976"/>
                  </a:lnTo>
                  <a:lnTo>
                    <a:pt x="1665" y="976"/>
                  </a:lnTo>
                  <a:lnTo>
                    <a:pt x="1665" y="976"/>
                  </a:lnTo>
                  <a:lnTo>
                    <a:pt x="1666" y="976"/>
                  </a:lnTo>
                  <a:lnTo>
                    <a:pt x="1667" y="976"/>
                  </a:lnTo>
                  <a:lnTo>
                    <a:pt x="1668" y="976"/>
                  </a:lnTo>
                  <a:lnTo>
                    <a:pt x="1668" y="976"/>
                  </a:lnTo>
                  <a:lnTo>
                    <a:pt x="1669" y="976"/>
                  </a:lnTo>
                  <a:lnTo>
                    <a:pt x="1670" y="976"/>
                  </a:lnTo>
                  <a:lnTo>
                    <a:pt x="1671" y="976"/>
                  </a:lnTo>
                  <a:lnTo>
                    <a:pt x="1671" y="976"/>
                  </a:lnTo>
                  <a:lnTo>
                    <a:pt x="1672" y="976"/>
                  </a:lnTo>
                  <a:lnTo>
                    <a:pt x="1673" y="976"/>
                  </a:lnTo>
                  <a:lnTo>
                    <a:pt x="1674" y="976"/>
                  </a:lnTo>
                  <a:lnTo>
                    <a:pt x="1674" y="976"/>
                  </a:lnTo>
                  <a:lnTo>
                    <a:pt x="1675" y="976"/>
                  </a:lnTo>
                  <a:lnTo>
                    <a:pt x="1676" y="976"/>
                  </a:lnTo>
                  <a:lnTo>
                    <a:pt x="1677" y="976"/>
                  </a:lnTo>
                  <a:lnTo>
                    <a:pt x="1677" y="976"/>
                  </a:lnTo>
                  <a:lnTo>
                    <a:pt x="1678" y="976"/>
                  </a:lnTo>
                  <a:lnTo>
                    <a:pt x="1679" y="976"/>
                  </a:lnTo>
                  <a:lnTo>
                    <a:pt x="1680" y="976"/>
                  </a:lnTo>
                  <a:lnTo>
                    <a:pt x="1680" y="976"/>
                  </a:lnTo>
                  <a:lnTo>
                    <a:pt x="1681" y="976"/>
                  </a:lnTo>
                  <a:lnTo>
                    <a:pt x="1682" y="976"/>
                  </a:lnTo>
                  <a:lnTo>
                    <a:pt x="1682" y="976"/>
                  </a:lnTo>
                  <a:lnTo>
                    <a:pt x="1683" y="976"/>
                  </a:lnTo>
                  <a:lnTo>
                    <a:pt x="1684" y="976"/>
                  </a:lnTo>
                  <a:lnTo>
                    <a:pt x="1685" y="976"/>
                  </a:lnTo>
                  <a:lnTo>
                    <a:pt x="1685" y="976"/>
                  </a:lnTo>
                  <a:lnTo>
                    <a:pt x="1686" y="976"/>
                  </a:lnTo>
                  <a:lnTo>
                    <a:pt x="1687" y="976"/>
                  </a:lnTo>
                  <a:lnTo>
                    <a:pt x="1688" y="976"/>
                  </a:lnTo>
                  <a:lnTo>
                    <a:pt x="1688" y="976"/>
                  </a:lnTo>
                  <a:lnTo>
                    <a:pt x="1689" y="976"/>
                  </a:lnTo>
                  <a:lnTo>
                    <a:pt x="1690" y="976"/>
                  </a:lnTo>
                  <a:lnTo>
                    <a:pt x="1690" y="976"/>
                  </a:lnTo>
                  <a:lnTo>
                    <a:pt x="1691" y="976"/>
                  </a:lnTo>
                  <a:lnTo>
                    <a:pt x="1692" y="976"/>
                  </a:lnTo>
                  <a:lnTo>
                    <a:pt x="1693" y="976"/>
                  </a:lnTo>
                  <a:lnTo>
                    <a:pt x="1693" y="0"/>
                  </a:lnTo>
                  <a:lnTo>
                    <a:pt x="1694" y="976"/>
                  </a:lnTo>
                  <a:lnTo>
                    <a:pt x="1695" y="976"/>
                  </a:lnTo>
                  <a:lnTo>
                    <a:pt x="1696" y="976"/>
                  </a:lnTo>
                  <a:lnTo>
                    <a:pt x="1696" y="976"/>
                  </a:lnTo>
                  <a:lnTo>
                    <a:pt x="1697" y="976"/>
                  </a:lnTo>
                  <a:lnTo>
                    <a:pt x="1698" y="0"/>
                  </a:lnTo>
                  <a:lnTo>
                    <a:pt x="1699" y="976"/>
                  </a:lnTo>
                  <a:lnTo>
                    <a:pt x="1699" y="976"/>
                  </a:lnTo>
                  <a:lnTo>
                    <a:pt x="1700" y="976"/>
                  </a:lnTo>
                  <a:lnTo>
                    <a:pt x="1701" y="976"/>
                  </a:lnTo>
                  <a:lnTo>
                    <a:pt x="1702" y="976"/>
                  </a:lnTo>
                  <a:lnTo>
                    <a:pt x="1702" y="976"/>
                  </a:lnTo>
                  <a:lnTo>
                    <a:pt x="1703" y="976"/>
                  </a:lnTo>
                  <a:lnTo>
                    <a:pt x="1704" y="976"/>
                  </a:lnTo>
                  <a:lnTo>
                    <a:pt x="1704" y="976"/>
                  </a:lnTo>
                  <a:lnTo>
                    <a:pt x="1705" y="976"/>
                  </a:lnTo>
                  <a:lnTo>
                    <a:pt x="1706" y="976"/>
                  </a:lnTo>
                  <a:lnTo>
                    <a:pt x="1707" y="976"/>
                  </a:lnTo>
                  <a:lnTo>
                    <a:pt x="1707" y="976"/>
                  </a:lnTo>
                  <a:lnTo>
                    <a:pt x="1708" y="976"/>
                  </a:lnTo>
                  <a:lnTo>
                    <a:pt x="1709" y="976"/>
                  </a:lnTo>
                  <a:lnTo>
                    <a:pt x="1710" y="976"/>
                  </a:lnTo>
                  <a:lnTo>
                    <a:pt x="1710" y="976"/>
                  </a:lnTo>
                  <a:lnTo>
                    <a:pt x="1711" y="976"/>
                  </a:lnTo>
                  <a:lnTo>
                    <a:pt x="1712" y="976"/>
                  </a:lnTo>
                  <a:lnTo>
                    <a:pt x="1713" y="976"/>
                  </a:lnTo>
                  <a:lnTo>
                    <a:pt x="1713" y="976"/>
                  </a:lnTo>
                  <a:lnTo>
                    <a:pt x="1714" y="976"/>
                  </a:lnTo>
                  <a:lnTo>
                    <a:pt x="1715" y="976"/>
                  </a:lnTo>
                  <a:lnTo>
                    <a:pt x="1716" y="976"/>
                  </a:lnTo>
                  <a:lnTo>
                    <a:pt x="1716" y="976"/>
                  </a:lnTo>
                  <a:lnTo>
                    <a:pt x="1717" y="976"/>
                  </a:lnTo>
                  <a:lnTo>
                    <a:pt x="1718" y="976"/>
                  </a:lnTo>
                  <a:lnTo>
                    <a:pt x="1719" y="976"/>
                  </a:lnTo>
                  <a:lnTo>
                    <a:pt x="1719" y="976"/>
                  </a:lnTo>
                  <a:lnTo>
                    <a:pt x="1720" y="976"/>
                  </a:lnTo>
                  <a:lnTo>
                    <a:pt x="1721" y="976"/>
                  </a:lnTo>
                  <a:lnTo>
                    <a:pt x="1721" y="976"/>
                  </a:lnTo>
                  <a:lnTo>
                    <a:pt x="1722" y="976"/>
                  </a:lnTo>
                  <a:lnTo>
                    <a:pt x="1723" y="976"/>
                  </a:lnTo>
                  <a:lnTo>
                    <a:pt x="1724" y="976"/>
                  </a:lnTo>
                  <a:lnTo>
                    <a:pt x="1724" y="976"/>
                  </a:lnTo>
                  <a:lnTo>
                    <a:pt x="1725" y="976"/>
                  </a:lnTo>
                  <a:lnTo>
                    <a:pt x="1726" y="976"/>
                  </a:lnTo>
                  <a:lnTo>
                    <a:pt x="1727" y="976"/>
                  </a:lnTo>
                  <a:lnTo>
                    <a:pt x="1727" y="976"/>
                  </a:lnTo>
                  <a:lnTo>
                    <a:pt x="1728" y="976"/>
                  </a:lnTo>
                  <a:lnTo>
                    <a:pt x="1729" y="976"/>
                  </a:lnTo>
                  <a:lnTo>
                    <a:pt x="1730" y="976"/>
                  </a:lnTo>
                  <a:lnTo>
                    <a:pt x="1730" y="976"/>
                  </a:lnTo>
                  <a:lnTo>
                    <a:pt x="1731" y="976"/>
                  </a:lnTo>
                  <a:lnTo>
                    <a:pt x="1732" y="976"/>
                  </a:lnTo>
                  <a:lnTo>
                    <a:pt x="1733" y="976"/>
                  </a:lnTo>
                  <a:lnTo>
                    <a:pt x="1733" y="976"/>
                  </a:lnTo>
                  <a:lnTo>
                    <a:pt x="1734" y="976"/>
                  </a:lnTo>
                  <a:lnTo>
                    <a:pt x="1735" y="976"/>
                  </a:lnTo>
                  <a:lnTo>
                    <a:pt x="1736" y="976"/>
                  </a:lnTo>
                  <a:lnTo>
                    <a:pt x="1736" y="976"/>
                  </a:lnTo>
                  <a:lnTo>
                    <a:pt x="1737" y="976"/>
                  </a:lnTo>
                  <a:lnTo>
                    <a:pt x="1738" y="976"/>
                  </a:lnTo>
                  <a:lnTo>
                    <a:pt x="1738" y="976"/>
                  </a:lnTo>
                  <a:lnTo>
                    <a:pt x="1739" y="976"/>
                  </a:lnTo>
                  <a:lnTo>
                    <a:pt x="1740" y="976"/>
                  </a:lnTo>
                  <a:lnTo>
                    <a:pt x="1741" y="976"/>
                  </a:lnTo>
                  <a:lnTo>
                    <a:pt x="1741" y="976"/>
                  </a:lnTo>
                  <a:lnTo>
                    <a:pt x="1742" y="976"/>
                  </a:lnTo>
                  <a:lnTo>
                    <a:pt x="1743" y="976"/>
                  </a:lnTo>
                  <a:lnTo>
                    <a:pt x="1743" y="976"/>
                  </a:lnTo>
                  <a:lnTo>
                    <a:pt x="1744" y="976"/>
                  </a:lnTo>
                  <a:lnTo>
                    <a:pt x="1745" y="976"/>
                  </a:lnTo>
                  <a:lnTo>
                    <a:pt x="1746" y="976"/>
                  </a:lnTo>
                  <a:lnTo>
                    <a:pt x="1746" y="976"/>
                  </a:lnTo>
                  <a:lnTo>
                    <a:pt x="1747" y="976"/>
                  </a:lnTo>
                  <a:lnTo>
                    <a:pt x="1748" y="976"/>
                  </a:lnTo>
                  <a:lnTo>
                    <a:pt x="1749" y="976"/>
                  </a:lnTo>
                  <a:lnTo>
                    <a:pt x="1749" y="976"/>
                  </a:lnTo>
                  <a:lnTo>
                    <a:pt x="1750" y="976"/>
                  </a:lnTo>
                  <a:lnTo>
                    <a:pt x="1751" y="976"/>
                  </a:lnTo>
                  <a:lnTo>
                    <a:pt x="1752" y="976"/>
                  </a:lnTo>
                  <a:lnTo>
                    <a:pt x="1752" y="976"/>
                  </a:lnTo>
                  <a:lnTo>
                    <a:pt x="1753" y="976"/>
                  </a:lnTo>
                  <a:lnTo>
                    <a:pt x="1754" y="976"/>
                  </a:lnTo>
                  <a:lnTo>
                    <a:pt x="1755" y="976"/>
                  </a:lnTo>
                  <a:lnTo>
                    <a:pt x="1755" y="976"/>
                  </a:lnTo>
                  <a:lnTo>
                    <a:pt x="1756" y="976"/>
                  </a:lnTo>
                  <a:lnTo>
                    <a:pt x="1757" y="976"/>
                  </a:lnTo>
                  <a:lnTo>
                    <a:pt x="1758" y="976"/>
                  </a:lnTo>
                  <a:lnTo>
                    <a:pt x="1758" y="976"/>
                  </a:lnTo>
                  <a:lnTo>
                    <a:pt x="1759" y="976"/>
                  </a:lnTo>
                  <a:lnTo>
                    <a:pt x="1760" y="976"/>
                  </a:lnTo>
                  <a:lnTo>
                    <a:pt x="1760" y="976"/>
                  </a:lnTo>
                  <a:lnTo>
                    <a:pt x="1761" y="976"/>
                  </a:lnTo>
                  <a:lnTo>
                    <a:pt x="1762" y="976"/>
                  </a:lnTo>
                  <a:lnTo>
                    <a:pt x="1763" y="976"/>
                  </a:lnTo>
                  <a:lnTo>
                    <a:pt x="1763" y="976"/>
                  </a:lnTo>
                  <a:lnTo>
                    <a:pt x="1764" y="976"/>
                  </a:lnTo>
                  <a:lnTo>
                    <a:pt x="1765" y="976"/>
                  </a:lnTo>
                  <a:lnTo>
                    <a:pt x="1766" y="976"/>
                  </a:lnTo>
                  <a:lnTo>
                    <a:pt x="1766" y="976"/>
                  </a:lnTo>
                  <a:lnTo>
                    <a:pt x="1767" y="0"/>
                  </a:lnTo>
                  <a:lnTo>
                    <a:pt x="1768" y="976"/>
                  </a:lnTo>
                  <a:lnTo>
                    <a:pt x="1769" y="976"/>
                  </a:lnTo>
                  <a:lnTo>
                    <a:pt x="1769" y="976"/>
                  </a:lnTo>
                  <a:lnTo>
                    <a:pt x="1770" y="976"/>
                  </a:lnTo>
                  <a:lnTo>
                    <a:pt x="1771" y="976"/>
                  </a:lnTo>
                  <a:lnTo>
                    <a:pt x="1772" y="0"/>
                  </a:lnTo>
                  <a:lnTo>
                    <a:pt x="1772" y="976"/>
                  </a:lnTo>
                  <a:lnTo>
                    <a:pt x="1773" y="976"/>
                  </a:lnTo>
                  <a:lnTo>
                    <a:pt x="1774" y="976"/>
                  </a:lnTo>
                  <a:lnTo>
                    <a:pt x="1774" y="976"/>
                  </a:lnTo>
                  <a:lnTo>
                    <a:pt x="1775" y="976"/>
                  </a:lnTo>
                  <a:lnTo>
                    <a:pt x="1776" y="976"/>
                  </a:lnTo>
                  <a:lnTo>
                    <a:pt x="1777" y="976"/>
                  </a:lnTo>
                  <a:lnTo>
                    <a:pt x="1777" y="976"/>
                  </a:lnTo>
                  <a:lnTo>
                    <a:pt x="1778" y="976"/>
                  </a:lnTo>
                  <a:lnTo>
                    <a:pt x="1779" y="976"/>
                  </a:lnTo>
                  <a:lnTo>
                    <a:pt x="1780" y="976"/>
                  </a:lnTo>
                  <a:lnTo>
                    <a:pt x="1780" y="976"/>
                  </a:lnTo>
                  <a:lnTo>
                    <a:pt x="1781" y="976"/>
                  </a:lnTo>
                  <a:lnTo>
                    <a:pt x="1782" y="976"/>
                  </a:lnTo>
                  <a:lnTo>
                    <a:pt x="1783" y="976"/>
                  </a:lnTo>
                  <a:lnTo>
                    <a:pt x="1783" y="976"/>
                  </a:lnTo>
                  <a:lnTo>
                    <a:pt x="1784" y="976"/>
                  </a:lnTo>
                  <a:lnTo>
                    <a:pt x="1785" y="976"/>
                  </a:lnTo>
                  <a:lnTo>
                    <a:pt x="1786" y="976"/>
                  </a:lnTo>
                  <a:lnTo>
                    <a:pt x="1786" y="976"/>
                  </a:lnTo>
                  <a:lnTo>
                    <a:pt x="1787" y="976"/>
                  </a:lnTo>
                  <a:lnTo>
                    <a:pt x="1788" y="976"/>
                  </a:lnTo>
                  <a:lnTo>
                    <a:pt x="1789" y="976"/>
                  </a:lnTo>
                  <a:lnTo>
                    <a:pt x="1789" y="976"/>
                  </a:lnTo>
                  <a:lnTo>
                    <a:pt x="1790" y="976"/>
                  </a:lnTo>
                  <a:lnTo>
                    <a:pt x="1791" y="976"/>
                  </a:lnTo>
                  <a:lnTo>
                    <a:pt x="1791" y="976"/>
                  </a:lnTo>
                  <a:lnTo>
                    <a:pt x="1792" y="976"/>
                  </a:lnTo>
                  <a:lnTo>
                    <a:pt x="1793" y="976"/>
                  </a:lnTo>
                  <a:lnTo>
                    <a:pt x="1794" y="976"/>
                  </a:lnTo>
                  <a:lnTo>
                    <a:pt x="1794" y="976"/>
                  </a:lnTo>
                  <a:lnTo>
                    <a:pt x="1795" y="976"/>
                  </a:lnTo>
                  <a:lnTo>
                    <a:pt x="1796" y="976"/>
                  </a:lnTo>
                  <a:lnTo>
                    <a:pt x="1796" y="976"/>
                  </a:lnTo>
                  <a:lnTo>
                    <a:pt x="1797" y="976"/>
                  </a:lnTo>
                  <a:lnTo>
                    <a:pt x="1798" y="976"/>
                  </a:lnTo>
                  <a:lnTo>
                    <a:pt x="1799" y="976"/>
                  </a:lnTo>
                  <a:lnTo>
                    <a:pt x="1799" y="976"/>
                  </a:lnTo>
                  <a:lnTo>
                    <a:pt x="1800" y="976"/>
                  </a:lnTo>
                  <a:lnTo>
                    <a:pt x="1801" y="976"/>
                  </a:lnTo>
                  <a:lnTo>
                    <a:pt x="1802" y="976"/>
                  </a:lnTo>
                  <a:lnTo>
                    <a:pt x="1802" y="976"/>
                  </a:lnTo>
                  <a:lnTo>
                    <a:pt x="1803" y="976"/>
                  </a:lnTo>
                  <a:lnTo>
                    <a:pt x="1804" y="976"/>
                  </a:lnTo>
                  <a:lnTo>
                    <a:pt x="1805" y="976"/>
                  </a:lnTo>
                  <a:lnTo>
                    <a:pt x="1805" y="976"/>
                  </a:lnTo>
                  <a:lnTo>
                    <a:pt x="1806" y="976"/>
                  </a:lnTo>
                  <a:lnTo>
                    <a:pt x="1807" y="976"/>
                  </a:lnTo>
                  <a:lnTo>
                    <a:pt x="1808" y="976"/>
                  </a:lnTo>
                  <a:lnTo>
                    <a:pt x="1808" y="976"/>
                  </a:lnTo>
                  <a:lnTo>
                    <a:pt x="1809" y="976"/>
                  </a:lnTo>
                  <a:lnTo>
                    <a:pt x="1810" y="976"/>
                  </a:lnTo>
                  <a:lnTo>
                    <a:pt x="1811" y="976"/>
                  </a:lnTo>
                  <a:lnTo>
                    <a:pt x="1811" y="976"/>
                  </a:lnTo>
                  <a:lnTo>
                    <a:pt x="1812" y="976"/>
                  </a:lnTo>
                  <a:lnTo>
                    <a:pt x="1813" y="976"/>
                  </a:lnTo>
                  <a:lnTo>
                    <a:pt x="1813" y="976"/>
                  </a:lnTo>
                  <a:lnTo>
                    <a:pt x="1814" y="976"/>
                  </a:lnTo>
                  <a:lnTo>
                    <a:pt x="1815" y="976"/>
                  </a:lnTo>
                  <a:lnTo>
                    <a:pt x="1816" y="976"/>
                  </a:lnTo>
                  <a:lnTo>
                    <a:pt x="1816" y="976"/>
                  </a:lnTo>
                  <a:lnTo>
                    <a:pt x="1817" y="976"/>
                  </a:lnTo>
                  <a:lnTo>
                    <a:pt x="1818" y="976"/>
                  </a:lnTo>
                  <a:lnTo>
                    <a:pt x="1819" y="976"/>
                  </a:lnTo>
                  <a:lnTo>
                    <a:pt x="1819" y="976"/>
                  </a:lnTo>
                  <a:lnTo>
                    <a:pt x="1820" y="976"/>
                  </a:lnTo>
                  <a:lnTo>
                    <a:pt x="1821" y="976"/>
                  </a:lnTo>
                  <a:lnTo>
                    <a:pt x="1822" y="976"/>
                  </a:lnTo>
                  <a:lnTo>
                    <a:pt x="1822" y="976"/>
                  </a:lnTo>
                  <a:lnTo>
                    <a:pt x="1823" y="976"/>
                  </a:lnTo>
                  <a:lnTo>
                    <a:pt x="1824" y="976"/>
                  </a:lnTo>
                  <a:lnTo>
                    <a:pt x="1825" y="976"/>
                  </a:lnTo>
                  <a:lnTo>
                    <a:pt x="1825" y="976"/>
                  </a:lnTo>
                  <a:lnTo>
                    <a:pt x="1826" y="976"/>
                  </a:lnTo>
                  <a:lnTo>
                    <a:pt x="1827" y="976"/>
                  </a:lnTo>
                  <a:lnTo>
                    <a:pt x="1828" y="976"/>
                  </a:lnTo>
                  <a:lnTo>
                    <a:pt x="1828" y="976"/>
                  </a:lnTo>
                  <a:lnTo>
                    <a:pt x="1829" y="976"/>
                  </a:lnTo>
                  <a:lnTo>
                    <a:pt x="1830" y="976"/>
                  </a:lnTo>
                  <a:lnTo>
                    <a:pt x="1830" y="976"/>
                  </a:lnTo>
                  <a:lnTo>
                    <a:pt x="1831" y="976"/>
                  </a:lnTo>
                  <a:lnTo>
                    <a:pt x="1832" y="976"/>
                  </a:lnTo>
                  <a:lnTo>
                    <a:pt x="1833" y="976"/>
                  </a:lnTo>
                  <a:lnTo>
                    <a:pt x="1833" y="976"/>
                  </a:lnTo>
                  <a:lnTo>
                    <a:pt x="1834" y="976"/>
                  </a:lnTo>
                  <a:lnTo>
                    <a:pt x="1835" y="976"/>
                  </a:lnTo>
                  <a:lnTo>
                    <a:pt x="1835" y="976"/>
                  </a:lnTo>
                  <a:lnTo>
                    <a:pt x="1836" y="976"/>
                  </a:lnTo>
                  <a:lnTo>
                    <a:pt x="1837" y="976"/>
                  </a:lnTo>
                  <a:lnTo>
                    <a:pt x="1838" y="976"/>
                  </a:lnTo>
                  <a:lnTo>
                    <a:pt x="1838" y="976"/>
                  </a:lnTo>
                  <a:lnTo>
                    <a:pt x="1839" y="976"/>
                  </a:lnTo>
                  <a:lnTo>
                    <a:pt x="1840" y="976"/>
                  </a:lnTo>
                  <a:lnTo>
                    <a:pt x="1841" y="0"/>
                  </a:lnTo>
                  <a:lnTo>
                    <a:pt x="1841" y="976"/>
                  </a:lnTo>
                  <a:lnTo>
                    <a:pt x="1842" y="976"/>
                  </a:lnTo>
                  <a:lnTo>
                    <a:pt x="1843" y="976"/>
                  </a:lnTo>
                  <a:lnTo>
                    <a:pt x="1844" y="976"/>
                  </a:lnTo>
                  <a:lnTo>
                    <a:pt x="1844" y="976"/>
                  </a:lnTo>
                  <a:lnTo>
                    <a:pt x="1845" y="0"/>
                  </a:lnTo>
                  <a:lnTo>
                    <a:pt x="1846" y="976"/>
                  </a:lnTo>
                  <a:lnTo>
                    <a:pt x="1847" y="976"/>
                  </a:lnTo>
                  <a:lnTo>
                    <a:pt x="1847" y="976"/>
                  </a:lnTo>
                  <a:lnTo>
                    <a:pt x="1848" y="976"/>
                  </a:lnTo>
                  <a:lnTo>
                    <a:pt x="1849" y="976"/>
                  </a:lnTo>
                  <a:lnTo>
                    <a:pt x="1850" y="976"/>
                  </a:lnTo>
                  <a:lnTo>
                    <a:pt x="1850" y="976"/>
                  </a:lnTo>
                  <a:lnTo>
                    <a:pt x="1851" y="976"/>
                  </a:lnTo>
                  <a:lnTo>
                    <a:pt x="1852" y="976"/>
                  </a:lnTo>
                  <a:lnTo>
                    <a:pt x="1852" y="976"/>
                  </a:lnTo>
                  <a:lnTo>
                    <a:pt x="1853" y="976"/>
                  </a:lnTo>
                  <a:lnTo>
                    <a:pt x="1854" y="976"/>
                  </a:lnTo>
                  <a:lnTo>
                    <a:pt x="1855" y="976"/>
                  </a:lnTo>
                  <a:lnTo>
                    <a:pt x="1855" y="976"/>
                  </a:lnTo>
                  <a:lnTo>
                    <a:pt x="1856" y="976"/>
                  </a:lnTo>
                  <a:lnTo>
                    <a:pt x="1857" y="976"/>
                  </a:lnTo>
                  <a:lnTo>
                    <a:pt x="1858" y="976"/>
                  </a:lnTo>
                  <a:lnTo>
                    <a:pt x="1858" y="976"/>
                  </a:lnTo>
                  <a:lnTo>
                    <a:pt x="1859" y="976"/>
                  </a:lnTo>
                  <a:lnTo>
                    <a:pt x="1860" y="976"/>
                  </a:lnTo>
                  <a:lnTo>
                    <a:pt x="1861" y="976"/>
                  </a:lnTo>
                  <a:lnTo>
                    <a:pt x="1861" y="976"/>
                  </a:lnTo>
                  <a:lnTo>
                    <a:pt x="1862" y="976"/>
                  </a:lnTo>
                  <a:lnTo>
                    <a:pt x="1863" y="976"/>
                  </a:lnTo>
                  <a:lnTo>
                    <a:pt x="1864" y="976"/>
                  </a:lnTo>
                  <a:lnTo>
                    <a:pt x="1864" y="976"/>
                  </a:lnTo>
                  <a:lnTo>
                    <a:pt x="1865" y="976"/>
                  </a:lnTo>
                  <a:lnTo>
                    <a:pt x="1866" y="976"/>
                  </a:lnTo>
                  <a:lnTo>
                    <a:pt x="1867" y="976"/>
                  </a:lnTo>
                  <a:lnTo>
                    <a:pt x="1867" y="976"/>
                  </a:lnTo>
                  <a:lnTo>
                    <a:pt x="1868" y="976"/>
                  </a:lnTo>
                  <a:lnTo>
                    <a:pt x="1869" y="976"/>
                  </a:lnTo>
                  <a:lnTo>
                    <a:pt x="1869" y="976"/>
                  </a:lnTo>
                  <a:lnTo>
                    <a:pt x="1870" y="976"/>
                  </a:lnTo>
                  <a:lnTo>
                    <a:pt x="1871" y="976"/>
                  </a:lnTo>
                  <a:lnTo>
                    <a:pt x="1872" y="976"/>
                  </a:lnTo>
                  <a:lnTo>
                    <a:pt x="1872" y="976"/>
                  </a:lnTo>
                  <a:lnTo>
                    <a:pt x="1873" y="976"/>
                  </a:lnTo>
                  <a:lnTo>
                    <a:pt x="1874" y="976"/>
                  </a:lnTo>
                  <a:lnTo>
                    <a:pt x="1875" y="976"/>
                  </a:lnTo>
                  <a:lnTo>
                    <a:pt x="1875" y="976"/>
                  </a:lnTo>
                  <a:lnTo>
                    <a:pt x="1876" y="976"/>
                  </a:lnTo>
                  <a:lnTo>
                    <a:pt x="1877" y="976"/>
                  </a:lnTo>
                  <a:lnTo>
                    <a:pt x="1878" y="976"/>
                  </a:lnTo>
                  <a:lnTo>
                    <a:pt x="1878" y="976"/>
                  </a:lnTo>
                  <a:lnTo>
                    <a:pt x="1879" y="976"/>
                  </a:lnTo>
                  <a:lnTo>
                    <a:pt x="1880" y="976"/>
                  </a:lnTo>
                  <a:lnTo>
                    <a:pt x="1881" y="976"/>
                  </a:lnTo>
                  <a:lnTo>
                    <a:pt x="1881" y="976"/>
                  </a:lnTo>
                  <a:lnTo>
                    <a:pt x="1882" y="976"/>
                  </a:lnTo>
                  <a:lnTo>
                    <a:pt x="1883" y="976"/>
                  </a:lnTo>
                  <a:lnTo>
                    <a:pt x="1883" y="976"/>
                  </a:lnTo>
                  <a:lnTo>
                    <a:pt x="1884" y="976"/>
                  </a:lnTo>
                  <a:lnTo>
                    <a:pt x="1885" y="976"/>
                  </a:lnTo>
                  <a:lnTo>
                    <a:pt x="1886" y="976"/>
                  </a:lnTo>
                  <a:lnTo>
                    <a:pt x="1886" y="976"/>
                  </a:lnTo>
                  <a:lnTo>
                    <a:pt x="1887" y="976"/>
                  </a:lnTo>
                  <a:lnTo>
                    <a:pt x="1888" y="976"/>
                  </a:lnTo>
                  <a:lnTo>
                    <a:pt x="1889" y="976"/>
                  </a:lnTo>
                  <a:lnTo>
                    <a:pt x="1889" y="976"/>
                  </a:lnTo>
                  <a:lnTo>
                    <a:pt x="1890" y="976"/>
                  </a:lnTo>
                  <a:lnTo>
                    <a:pt x="1891" y="976"/>
                  </a:lnTo>
                  <a:lnTo>
                    <a:pt x="1891" y="976"/>
                  </a:lnTo>
                  <a:lnTo>
                    <a:pt x="1892" y="976"/>
                  </a:lnTo>
                  <a:lnTo>
                    <a:pt x="1893" y="976"/>
                  </a:lnTo>
                  <a:lnTo>
                    <a:pt x="1894" y="976"/>
                  </a:lnTo>
                  <a:lnTo>
                    <a:pt x="1894" y="976"/>
                  </a:lnTo>
                  <a:lnTo>
                    <a:pt x="1895" y="976"/>
                  </a:lnTo>
                  <a:lnTo>
                    <a:pt x="1896" y="976"/>
                  </a:lnTo>
                  <a:lnTo>
                    <a:pt x="1897" y="976"/>
                  </a:lnTo>
                  <a:lnTo>
                    <a:pt x="1897" y="976"/>
                  </a:lnTo>
                  <a:lnTo>
                    <a:pt x="1898" y="976"/>
                  </a:lnTo>
                  <a:lnTo>
                    <a:pt x="1899" y="976"/>
                  </a:lnTo>
                  <a:lnTo>
                    <a:pt x="1900" y="976"/>
                  </a:lnTo>
                  <a:lnTo>
                    <a:pt x="1900" y="976"/>
                  </a:lnTo>
                  <a:lnTo>
                    <a:pt x="1901" y="976"/>
                  </a:lnTo>
                  <a:lnTo>
                    <a:pt x="1902" y="976"/>
                  </a:lnTo>
                  <a:lnTo>
                    <a:pt x="1903" y="976"/>
                  </a:lnTo>
                  <a:lnTo>
                    <a:pt x="1903" y="976"/>
                  </a:lnTo>
                  <a:lnTo>
                    <a:pt x="1904" y="976"/>
                  </a:lnTo>
                  <a:lnTo>
                    <a:pt x="1905" y="976"/>
                  </a:lnTo>
                  <a:lnTo>
                    <a:pt x="1905" y="976"/>
                  </a:lnTo>
                  <a:lnTo>
                    <a:pt x="1906" y="976"/>
                  </a:lnTo>
                  <a:lnTo>
                    <a:pt x="1907" y="976"/>
                  </a:lnTo>
                  <a:lnTo>
                    <a:pt x="1908" y="976"/>
                  </a:lnTo>
                  <a:lnTo>
                    <a:pt x="1908" y="976"/>
                  </a:lnTo>
                  <a:lnTo>
                    <a:pt x="1909" y="976"/>
                  </a:lnTo>
                  <a:lnTo>
                    <a:pt x="1910" y="976"/>
                  </a:lnTo>
                  <a:lnTo>
                    <a:pt x="1911" y="976"/>
                  </a:lnTo>
                  <a:lnTo>
                    <a:pt x="1911" y="976"/>
                  </a:lnTo>
                  <a:lnTo>
                    <a:pt x="1912" y="976"/>
                  </a:lnTo>
                  <a:lnTo>
                    <a:pt x="1913" y="976"/>
                  </a:lnTo>
                  <a:lnTo>
                    <a:pt x="1914" y="976"/>
                  </a:lnTo>
                  <a:lnTo>
                    <a:pt x="1914" y="0"/>
                  </a:lnTo>
                  <a:lnTo>
                    <a:pt x="1915" y="976"/>
                  </a:lnTo>
                  <a:lnTo>
                    <a:pt x="1916" y="976"/>
                  </a:lnTo>
                  <a:lnTo>
                    <a:pt x="1917" y="976"/>
                  </a:lnTo>
                  <a:lnTo>
                    <a:pt x="1917" y="976"/>
                  </a:lnTo>
                  <a:lnTo>
                    <a:pt x="1918" y="976"/>
                  </a:lnTo>
                  <a:lnTo>
                    <a:pt x="1919" y="0"/>
                  </a:lnTo>
                  <a:lnTo>
                    <a:pt x="1920" y="976"/>
                  </a:lnTo>
                  <a:lnTo>
                    <a:pt x="1920" y="976"/>
                  </a:lnTo>
                  <a:lnTo>
                    <a:pt x="1921" y="976"/>
                  </a:lnTo>
                  <a:lnTo>
                    <a:pt x="1922" y="976"/>
                  </a:lnTo>
                  <a:lnTo>
                    <a:pt x="1922" y="976"/>
                  </a:lnTo>
                  <a:lnTo>
                    <a:pt x="1923" y="976"/>
                  </a:lnTo>
                  <a:lnTo>
                    <a:pt x="1924" y="976"/>
                  </a:lnTo>
                  <a:lnTo>
                    <a:pt x="1925" y="976"/>
                  </a:lnTo>
                  <a:lnTo>
                    <a:pt x="1925" y="976"/>
                  </a:lnTo>
                  <a:lnTo>
                    <a:pt x="1926" y="976"/>
                  </a:lnTo>
                  <a:lnTo>
                    <a:pt x="1927" y="976"/>
                  </a:lnTo>
                  <a:lnTo>
                    <a:pt x="1928" y="976"/>
                  </a:lnTo>
                  <a:lnTo>
                    <a:pt x="1928" y="976"/>
                  </a:lnTo>
                  <a:lnTo>
                    <a:pt x="1929" y="976"/>
                  </a:lnTo>
                  <a:lnTo>
                    <a:pt x="1930" y="976"/>
                  </a:lnTo>
                  <a:lnTo>
                    <a:pt x="1931" y="976"/>
                  </a:lnTo>
                  <a:lnTo>
                    <a:pt x="1931" y="976"/>
                  </a:lnTo>
                  <a:lnTo>
                    <a:pt x="1932" y="976"/>
                  </a:lnTo>
                  <a:lnTo>
                    <a:pt x="1933" y="976"/>
                  </a:lnTo>
                  <a:lnTo>
                    <a:pt x="1934" y="976"/>
                  </a:lnTo>
                  <a:lnTo>
                    <a:pt x="1934" y="976"/>
                  </a:lnTo>
                  <a:lnTo>
                    <a:pt x="1935" y="976"/>
                  </a:lnTo>
                  <a:lnTo>
                    <a:pt x="1936" y="976"/>
                  </a:lnTo>
                  <a:lnTo>
                    <a:pt x="1937" y="976"/>
                  </a:lnTo>
                  <a:lnTo>
                    <a:pt x="1937" y="976"/>
                  </a:lnTo>
                  <a:lnTo>
                    <a:pt x="1938" y="976"/>
                  </a:lnTo>
                  <a:lnTo>
                    <a:pt x="1939" y="976"/>
                  </a:lnTo>
                  <a:lnTo>
                    <a:pt x="1939" y="976"/>
                  </a:lnTo>
                  <a:lnTo>
                    <a:pt x="1940" y="976"/>
                  </a:lnTo>
                  <a:lnTo>
                    <a:pt x="1941" y="976"/>
                  </a:lnTo>
                  <a:lnTo>
                    <a:pt x="1942" y="976"/>
                  </a:lnTo>
                  <a:lnTo>
                    <a:pt x="1942" y="976"/>
                  </a:lnTo>
                  <a:lnTo>
                    <a:pt x="1943" y="976"/>
                  </a:lnTo>
                  <a:lnTo>
                    <a:pt x="1944" y="976"/>
                  </a:lnTo>
                  <a:lnTo>
                    <a:pt x="1944" y="976"/>
                  </a:lnTo>
                  <a:lnTo>
                    <a:pt x="1945" y="976"/>
                  </a:lnTo>
                  <a:lnTo>
                    <a:pt x="1946" y="976"/>
                  </a:lnTo>
                  <a:lnTo>
                    <a:pt x="1947" y="976"/>
                  </a:lnTo>
                  <a:lnTo>
                    <a:pt x="1947" y="976"/>
                  </a:lnTo>
                  <a:lnTo>
                    <a:pt x="1948" y="976"/>
                  </a:lnTo>
                  <a:lnTo>
                    <a:pt x="1949" y="976"/>
                  </a:lnTo>
                  <a:lnTo>
                    <a:pt x="1950" y="976"/>
                  </a:lnTo>
                  <a:lnTo>
                    <a:pt x="1950" y="976"/>
                  </a:lnTo>
                  <a:lnTo>
                    <a:pt x="1951" y="976"/>
                  </a:lnTo>
                  <a:lnTo>
                    <a:pt x="1952" y="976"/>
                  </a:lnTo>
                  <a:lnTo>
                    <a:pt x="1953" y="976"/>
                  </a:lnTo>
                  <a:lnTo>
                    <a:pt x="1953" y="976"/>
                  </a:lnTo>
                  <a:lnTo>
                    <a:pt x="1954" y="976"/>
                  </a:lnTo>
                  <a:lnTo>
                    <a:pt x="1955" y="976"/>
                  </a:lnTo>
                  <a:lnTo>
                    <a:pt x="1956" y="976"/>
                  </a:lnTo>
                  <a:lnTo>
                    <a:pt x="1956" y="976"/>
                  </a:lnTo>
                  <a:lnTo>
                    <a:pt x="1957" y="976"/>
                  </a:lnTo>
                  <a:lnTo>
                    <a:pt x="1958" y="976"/>
                  </a:lnTo>
                  <a:lnTo>
                    <a:pt x="1959" y="976"/>
                  </a:lnTo>
                  <a:lnTo>
                    <a:pt x="1959" y="976"/>
                  </a:lnTo>
                  <a:lnTo>
                    <a:pt x="1960" y="976"/>
                  </a:lnTo>
                  <a:lnTo>
                    <a:pt x="1961" y="976"/>
                  </a:lnTo>
                  <a:lnTo>
                    <a:pt x="1961" y="976"/>
                  </a:lnTo>
                  <a:lnTo>
                    <a:pt x="1962" y="976"/>
                  </a:lnTo>
                  <a:lnTo>
                    <a:pt x="1963" y="976"/>
                  </a:lnTo>
                  <a:lnTo>
                    <a:pt x="1964" y="976"/>
                  </a:lnTo>
                  <a:lnTo>
                    <a:pt x="1964" y="976"/>
                  </a:lnTo>
                  <a:lnTo>
                    <a:pt x="1965" y="976"/>
                  </a:lnTo>
                  <a:lnTo>
                    <a:pt x="1966" y="976"/>
                  </a:lnTo>
                  <a:lnTo>
                    <a:pt x="1967" y="976"/>
                  </a:lnTo>
                  <a:lnTo>
                    <a:pt x="1967" y="976"/>
                  </a:lnTo>
                  <a:lnTo>
                    <a:pt x="1968" y="976"/>
                  </a:lnTo>
                  <a:lnTo>
                    <a:pt x="1969" y="976"/>
                  </a:lnTo>
                  <a:lnTo>
                    <a:pt x="1970" y="976"/>
                  </a:lnTo>
                  <a:lnTo>
                    <a:pt x="1970" y="976"/>
                  </a:lnTo>
                  <a:lnTo>
                    <a:pt x="1971" y="976"/>
                  </a:lnTo>
                  <a:lnTo>
                    <a:pt x="1972" y="976"/>
                  </a:lnTo>
                  <a:lnTo>
                    <a:pt x="1973" y="976"/>
                  </a:lnTo>
                  <a:lnTo>
                    <a:pt x="1973" y="976"/>
                  </a:lnTo>
                  <a:lnTo>
                    <a:pt x="1974" y="976"/>
                  </a:lnTo>
                  <a:lnTo>
                    <a:pt x="1975" y="976"/>
                  </a:lnTo>
                  <a:lnTo>
                    <a:pt x="1976" y="976"/>
                  </a:lnTo>
                  <a:lnTo>
                    <a:pt x="1976" y="976"/>
                  </a:lnTo>
                  <a:lnTo>
                    <a:pt x="1977" y="976"/>
                  </a:lnTo>
                  <a:lnTo>
                    <a:pt x="1978" y="976"/>
                  </a:lnTo>
                  <a:lnTo>
                    <a:pt x="1978" y="976"/>
                  </a:lnTo>
                  <a:lnTo>
                    <a:pt x="1979" y="976"/>
                  </a:lnTo>
                  <a:lnTo>
                    <a:pt x="1980" y="976"/>
                  </a:lnTo>
                  <a:lnTo>
                    <a:pt x="1981" y="976"/>
                  </a:lnTo>
                  <a:lnTo>
                    <a:pt x="1981" y="976"/>
                  </a:lnTo>
                  <a:lnTo>
                    <a:pt x="1982" y="976"/>
                  </a:lnTo>
                  <a:lnTo>
                    <a:pt x="1983" y="976"/>
                  </a:lnTo>
                  <a:lnTo>
                    <a:pt x="1983" y="976"/>
                  </a:lnTo>
                  <a:lnTo>
                    <a:pt x="1984" y="976"/>
                  </a:lnTo>
                  <a:lnTo>
                    <a:pt x="1985" y="976"/>
                  </a:lnTo>
                  <a:lnTo>
                    <a:pt x="1986" y="976"/>
                  </a:lnTo>
                  <a:lnTo>
                    <a:pt x="1986" y="976"/>
                  </a:lnTo>
                  <a:lnTo>
                    <a:pt x="1987" y="976"/>
                  </a:lnTo>
                  <a:lnTo>
                    <a:pt x="1988" y="0"/>
                  </a:lnTo>
                  <a:lnTo>
                    <a:pt x="1989" y="976"/>
                  </a:lnTo>
                  <a:lnTo>
                    <a:pt x="1989" y="976"/>
                  </a:lnTo>
                  <a:lnTo>
                    <a:pt x="1990" y="976"/>
                  </a:lnTo>
                  <a:lnTo>
                    <a:pt x="1991" y="976"/>
                  </a:lnTo>
                  <a:lnTo>
                    <a:pt x="1992" y="976"/>
                  </a:lnTo>
                  <a:lnTo>
                    <a:pt x="1992" y="0"/>
                  </a:lnTo>
                  <a:lnTo>
                    <a:pt x="1993" y="976"/>
                  </a:lnTo>
                  <a:lnTo>
                    <a:pt x="1994" y="976"/>
                  </a:lnTo>
                  <a:lnTo>
                    <a:pt x="1995" y="976"/>
                  </a:lnTo>
                  <a:lnTo>
                    <a:pt x="1995" y="976"/>
                  </a:lnTo>
                  <a:lnTo>
                    <a:pt x="1996" y="976"/>
                  </a:lnTo>
                  <a:lnTo>
                    <a:pt x="1997" y="976"/>
                  </a:lnTo>
                  <a:lnTo>
                    <a:pt x="1998" y="976"/>
                  </a:lnTo>
                  <a:lnTo>
                    <a:pt x="1998" y="976"/>
                  </a:lnTo>
                  <a:lnTo>
                    <a:pt x="1999" y="976"/>
                  </a:lnTo>
                  <a:lnTo>
                    <a:pt x="2000" y="976"/>
                  </a:lnTo>
                  <a:lnTo>
                    <a:pt x="2000" y="976"/>
                  </a:lnTo>
                  <a:lnTo>
                    <a:pt x="2001" y="976"/>
                  </a:lnTo>
                  <a:lnTo>
                    <a:pt x="2002" y="976"/>
                  </a:lnTo>
                  <a:lnTo>
                    <a:pt x="2003" y="976"/>
                  </a:lnTo>
                  <a:lnTo>
                    <a:pt x="2003" y="976"/>
                  </a:lnTo>
                  <a:lnTo>
                    <a:pt x="2004" y="976"/>
                  </a:lnTo>
                  <a:lnTo>
                    <a:pt x="2005" y="976"/>
                  </a:lnTo>
                  <a:lnTo>
                    <a:pt x="2006" y="976"/>
                  </a:lnTo>
                  <a:lnTo>
                    <a:pt x="2006" y="976"/>
                  </a:lnTo>
                  <a:lnTo>
                    <a:pt x="2007" y="976"/>
                  </a:lnTo>
                  <a:lnTo>
                    <a:pt x="2008" y="976"/>
                  </a:lnTo>
                  <a:lnTo>
                    <a:pt x="2009" y="976"/>
                  </a:lnTo>
                  <a:lnTo>
                    <a:pt x="2009" y="976"/>
                  </a:lnTo>
                  <a:lnTo>
                    <a:pt x="2010" y="976"/>
                  </a:lnTo>
                  <a:lnTo>
                    <a:pt x="2011" y="976"/>
                  </a:lnTo>
                  <a:lnTo>
                    <a:pt x="2012" y="976"/>
                  </a:lnTo>
                  <a:lnTo>
                    <a:pt x="2012" y="976"/>
                  </a:lnTo>
                  <a:lnTo>
                    <a:pt x="2013" y="976"/>
                  </a:lnTo>
                  <a:lnTo>
                    <a:pt x="2014" y="976"/>
                  </a:lnTo>
                  <a:lnTo>
                    <a:pt x="2014" y="976"/>
                  </a:lnTo>
                  <a:lnTo>
                    <a:pt x="2015" y="976"/>
                  </a:lnTo>
                  <a:lnTo>
                    <a:pt x="2016" y="976"/>
                  </a:lnTo>
                  <a:lnTo>
                    <a:pt x="2017" y="976"/>
                  </a:lnTo>
                  <a:lnTo>
                    <a:pt x="2017" y="976"/>
                  </a:lnTo>
                  <a:lnTo>
                    <a:pt x="2018" y="976"/>
                  </a:lnTo>
                  <a:lnTo>
                    <a:pt x="2019" y="976"/>
                  </a:lnTo>
                  <a:lnTo>
                    <a:pt x="2020" y="976"/>
                  </a:lnTo>
                  <a:lnTo>
                    <a:pt x="2020" y="976"/>
                  </a:lnTo>
                  <a:lnTo>
                    <a:pt x="2021" y="976"/>
                  </a:lnTo>
                  <a:lnTo>
                    <a:pt x="2022" y="976"/>
                  </a:lnTo>
                  <a:lnTo>
                    <a:pt x="2023" y="976"/>
                  </a:lnTo>
                  <a:lnTo>
                    <a:pt x="2023" y="976"/>
                  </a:lnTo>
                  <a:lnTo>
                    <a:pt x="2024" y="976"/>
                  </a:lnTo>
                  <a:lnTo>
                    <a:pt x="2025" y="976"/>
                  </a:lnTo>
                  <a:lnTo>
                    <a:pt x="2026" y="976"/>
                  </a:lnTo>
                  <a:lnTo>
                    <a:pt x="2026" y="976"/>
                  </a:lnTo>
                  <a:lnTo>
                    <a:pt x="2027" y="976"/>
                  </a:lnTo>
                  <a:lnTo>
                    <a:pt x="2028" y="976"/>
                  </a:lnTo>
                  <a:lnTo>
                    <a:pt x="2029" y="976"/>
                  </a:lnTo>
                  <a:lnTo>
                    <a:pt x="2029" y="976"/>
                  </a:lnTo>
                  <a:lnTo>
                    <a:pt x="2030" y="976"/>
                  </a:lnTo>
                  <a:lnTo>
                    <a:pt x="2031" y="976"/>
                  </a:lnTo>
                  <a:lnTo>
                    <a:pt x="2031" y="976"/>
                  </a:lnTo>
                  <a:lnTo>
                    <a:pt x="2032" y="976"/>
                  </a:lnTo>
                  <a:lnTo>
                    <a:pt x="2033" y="976"/>
                  </a:lnTo>
                  <a:lnTo>
                    <a:pt x="2034" y="976"/>
                  </a:lnTo>
                  <a:lnTo>
                    <a:pt x="2034" y="976"/>
                  </a:lnTo>
                  <a:lnTo>
                    <a:pt x="2035" y="976"/>
                  </a:lnTo>
                  <a:lnTo>
                    <a:pt x="2036" y="976"/>
                  </a:lnTo>
                  <a:lnTo>
                    <a:pt x="2036" y="976"/>
                  </a:lnTo>
                  <a:lnTo>
                    <a:pt x="2037" y="976"/>
                  </a:lnTo>
                  <a:lnTo>
                    <a:pt x="2038" y="976"/>
                  </a:lnTo>
                  <a:lnTo>
                    <a:pt x="2039" y="976"/>
                  </a:lnTo>
                  <a:lnTo>
                    <a:pt x="2039" y="976"/>
                  </a:lnTo>
                  <a:lnTo>
                    <a:pt x="2040" y="976"/>
                  </a:lnTo>
                  <a:lnTo>
                    <a:pt x="2041" y="976"/>
                  </a:lnTo>
                  <a:lnTo>
                    <a:pt x="2042" y="976"/>
                  </a:lnTo>
                  <a:lnTo>
                    <a:pt x="2042" y="976"/>
                  </a:lnTo>
                  <a:lnTo>
                    <a:pt x="2043" y="976"/>
                  </a:lnTo>
                  <a:lnTo>
                    <a:pt x="2044" y="976"/>
                  </a:lnTo>
                  <a:lnTo>
                    <a:pt x="2045" y="976"/>
                  </a:lnTo>
                  <a:lnTo>
                    <a:pt x="2045" y="976"/>
                  </a:lnTo>
                  <a:lnTo>
                    <a:pt x="2046" y="976"/>
                  </a:lnTo>
                  <a:lnTo>
                    <a:pt x="2047" y="976"/>
                  </a:lnTo>
                  <a:lnTo>
                    <a:pt x="2048" y="976"/>
                  </a:lnTo>
                  <a:lnTo>
                    <a:pt x="2048" y="976"/>
                  </a:lnTo>
                  <a:lnTo>
                    <a:pt x="2049" y="976"/>
                  </a:lnTo>
                  <a:lnTo>
                    <a:pt x="2050" y="976"/>
                  </a:lnTo>
                  <a:lnTo>
                    <a:pt x="2051" y="976"/>
                  </a:lnTo>
                  <a:lnTo>
                    <a:pt x="2051" y="976"/>
                  </a:lnTo>
                  <a:lnTo>
                    <a:pt x="2052" y="976"/>
                  </a:lnTo>
                  <a:lnTo>
                    <a:pt x="2053" y="976"/>
                  </a:lnTo>
                  <a:lnTo>
                    <a:pt x="2053" y="976"/>
                  </a:lnTo>
                  <a:lnTo>
                    <a:pt x="2054" y="976"/>
                  </a:lnTo>
                  <a:lnTo>
                    <a:pt x="2055" y="976"/>
                  </a:lnTo>
                  <a:lnTo>
                    <a:pt x="2056" y="976"/>
                  </a:lnTo>
                  <a:lnTo>
                    <a:pt x="2056" y="976"/>
                  </a:lnTo>
                  <a:lnTo>
                    <a:pt x="2057" y="976"/>
                  </a:lnTo>
                  <a:lnTo>
                    <a:pt x="2058" y="976"/>
                  </a:lnTo>
                  <a:lnTo>
                    <a:pt x="2059" y="976"/>
                  </a:lnTo>
                  <a:lnTo>
                    <a:pt x="2059" y="976"/>
                  </a:lnTo>
                  <a:lnTo>
                    <a:pt x="2060" y="976"/>
                  </a:lnTo>
                  <a:lnTo>
                    <a:pt x="2061" y="976"/>
                  </a:lnTo>
                  <a:lnTo>
                    <a:pt x="2062" y="0"/>
                  </a:lnTo>
                  <a:lnTo>
                    <a:pt x="2062" y="976"/>
                  </a:lnTo>
                  <a:lnTo>
                    <a:pt x="2063" y="976"/>
                  </a:lnTo>
                  <a:lnTo>
                    <a:pt x="2064" y="976"/>
                  </a:lnTo>
                  <a:lnTo>
                    <a:pt x="2065" y="976"/>
                  </a:lnTo>
                  <a:lnTo>
                    <a:pt x="2065" y="976"/>
                  </a:lnTo>
                  <a:lnTo>
                    <a:pt x="2066" y="0"/>
                  </a:lnTo>
                  <a:lnTo>
                    <a:pt x="2067" y="976"/>
                  </a:lnTo>
                  <a:lnTo>
                    <a:pt x="2068" y="976"/>
                  </a:lnTo>
                  <a:lnTo>
                    <a:pt x="2068" y="976"/>
                  </a:lnTo>
                  <a:lnTo>
                    <a:pt x="2069" y="976"/>
                  </a:lnTo>
                  <a:lnTo>
                    <a:pt x="2070" y="976"/>
                  </a:lnTo>
                  <a:lnTo>
                    <a:pt x="2070" y="976"/>
                  </a:lnTo>
                  <a:lnTo>
                    <a:pt x="2071" y="976"/>
                  </a:lnTo>
                  <a:lnTo>
                    <a:pt x="2072" y="976"/>
                  </a:lnTo>
                  <a:lnTo>
                    <a:pt x="2073" y="976"/>
                  </a:lnTo>
                  <a:lnTo>
                    <a:pt x="2073" y="976"/>
                  </a:lnTo>
                  <a:lnTo>
                    <a:pt x="2074" y="976"/>
                  </a:lnTo>
                  <a:lnTo>
                    <a:pt x="2075" y="976"/>
                  </a:lnTo>
                  <a:lnTo>
                    <a:pt x="2076" y="976"/>
                  </a:lnTo>
                  <a:lnTo>
                    <a:pt x="2076" y="976"/>
                  </a:lnTo>
                  <a:lnTo>
                    <a:pt x="2077" y="976"/>
                  </a:lnTo>
                  <a:lnTo>
                    <a:pt x="2078" y="976"/>
                  </a:lnTo>
                  <a:lnTo>
                    <a:pt x="2079" y="976"/>
                  </a:lnTo>
                  <a:lnTo>
                    <a:pt x="2079" y="976"/>
                  </a:lnTo>
                  <a:lnTo>
                    <a:pt x="2080" y="976"/>
                  </a:lnTo>
                  <a:lnTo>
                    <a:pt x="2081" y="976"/>
                  </a:lnTo>
                  <a:lnTo>
                    <a:pt x="2082" y="976"/>
                  </a:lnTo>
                  <a:lnTo>
                    <a:pt x="2082" y="976"/>
                  </a:lnTo>
                  <a:lnTo>
                    <a:pt x="2083" y="976"/>
                  </a:lnTo>
                  <a:lnTo>
                    <a:pt x="2084" y="976"/>
                  </a:lnTo>
                  <a:lnTo>
                    <a:pt x="2084" y="976"/>
                  </a:lnTo>
                  <a:lnTo>
                    <a:pt x="2085" y="976"/>
                  </a:lnTo>
                  <a:lnTo>
                    <a:pt x="2086" y="976"/>
                  </a:lnTo>
                  <a:lnTo>
                    <a:pt x="2087" y="976"/>
                  </a:lnTo>
                  <a:lnTo>
                    <a:pt x="2087" y="976"/>
                  </a:lnTo>
                  <a:lnTo>
                    <a:pt x="2088" y="976"/>
                  </a:lnTo>
                  <a:lnTo>
                    <a:pt x="2089" y="976"/>
                  </a:lnTo>
                  <a:lnTo>
                    <a:pt x="2090" y="976"/>
                  </a:lnTo>
                  <a:lnTo>
                    <a:pt x="2090" y="976"/>
                  </a:lnTo>
                  <a:lnTo>
                    <a:pt x="2091" y="976"/>
                  </a:lnTo>
                  <a:lnTo>
                    <a:pt x="2092" y="976"/>
                  </a:lnTo>
                  <a:lnTo>
                    <a:pt x="2092" y="976"/>
                  </a:lnTo>
                  <a:lnTo>
                    <a:pt x="2093" y="976"/>
                  </a:lnTo>
                  <a:lnTo>
                    <a:pt x="2094" y="976"/>
                  </a:lnTo>
                  <a:lnTo>
                    <a:pt x="2095" y="976"/>
                  </a:lnTo>
                  <a:lnTo>
                    <a:pt x="2095" y="976"/>
                  </a:lnTo>
                  <a:lnTo>
                    <a:pt x="2096" y="976"/>
                  </a:lnTo>
                  <a:lnTo>
                    <a:pt x="2097" y="976"/>
                  </a:lnTo>
                  <a:lnTo>
                    <a:pt x="2098" y="976"/>
                  </a:lnTo>
                  <a:lnTo>
                    <a:pt x="2098" y="976"/>
                  </a:lnTo>
                  <a:lnTo>
                    <a:pt x="2099" y="976"/>
                  </a:lnTo>
                  <a:lnTo>
                    <a:pt x="2100" y="976"/>
                  </a:lnTo>
                  <a:lnTo>
                    <a:pt x="2101" y="976"/>
                  </a:lnTo>
                  <a:lnTo>
                    <a:pt x="2101" y="976"/>
                  </a:lnTo>
                  <a:lnTo>
                    <a:pt x="2102" y="976"/>
                  </a:lnTo>
                  <a:lnTo>
                    <a:pt x="2103" y="976"/>
                  </a:lnTo>
                  <a:lnTo>
                    <a:pt x="2104" y="976"/>
                  </a:lnTo>
                  <a:lnTo>
                    <a:pt x="2104" y="976"/>
                  </a:lnTo>
                  <a:lnTo>
                    <a:pt x="2105" y="976"/>
                  </a:lnTo>
                  <a:lnTo>
                    <a:pt x="2106" y="976"/>
                  </a:lnTo>
                  <a:lnTo>
                    <a:pt x="2107" y="976"/>
                  </a:lnTo>
                  <a:lnTo>
                    <a:pt x="2107" y="976"/>
                  </a:lnTo>
                  <a:lnTo>
                    <a:pt x="2108" y="976"/>
                  </a:lnTo>
                  <a:lnTo>
                    <a:pt x="2109" y="976"/>
                  </a:lnTo>
                  <a:lnTo>
                    <a:pt x="2109" y="976"/>
                  </a:lnTo>
                  <a:lnTo>
                    <a:pt x="2110" y="976"/>
                  </a:lnTo>
                  <a:lnTo>
                    <a:pt x="2111" y="976"/>
                  </a:lnTo>
                  <a:lnTo>
                    <a:pt x="2112" y="976"/>
                  </a:lnTo>
                  <a:lnTo>
                    <a:pt x="2112" y="976"/>
                  </a:lnTo>
                  <a:lnTo>
                    <a:pt x="2113" y="976"/>
                  </a:lnTo>
                  <a:lnTo>
                    <a:pt x="2114" y="976"/>
                  </a:lnTo>
                  <a:lnTo>
                    <a:pt x="2115" y="976"/>
                  </a:lnTo>
                  <a:lnTo>
                    <a:pt x="2115" y="976"/>
                  </a:lnTo>
                  <a:lnTo>
                    <a:pt x="2116" y="976"/>
                  </a:lnTo>
                  <a:lnTo>
                    <a:pt x="2117" y="976"/>
                  </a:lnTo>
                  <a:lnTo>
                    <a:pt x="2118" y="976"/>
                  </a:lnTo>
                  <a:lnTo>
                    <a:pt x="2118" y="976"/>
                  </a:lnTo>
                  <a:lnTo>
                    <a:pt x="2119" y="976"/>
                  </a:lnTo>
                  <a:lnTo>
                    <a:pt x="2120" y="976"/>
                  </a:lnTo>
                  <a:lnTo>
                    <a:pt x="2121" y="976"/>
                  </a:lnTo>
                  <a:lnTo>
                    <a:pt x="2121" y="976"/>
                  </a:lnTo>
                  <a:lnTo>
                    <a:pt x="2122" y="976"/>
                  </a:lnTo>
                  <a:lnTo>
                    <a:pt x="2123" y="976"/>
                  </a:lnTo>
                  <a:lnTo>
                    <a:pt x="2123" y="976"/>
                  </a:lnTo>
                  <a:lnTo>
                    <a:pt x="2124" y="976"/>
                  </a:lnTo>
                  <a:lnTo>
                    <a:pt x="2125" y="976"/>
                  </a:lnTo>
                  <a:lnTo>
                    <a:pt x="2126" y="976"/>
                  </a:lnTo>
                  <a:lnTo>
                    <a:pt x="2126" y="976"/>
                  </a:lnTo>
                  <a:lnTo>
                    <a:pt x="2127" y="976"/>
                  </a:lnTo>
                  <a:lnTo>
                    <a:pt x="2128" y="976"/>
                  </a:lnTo>
                  <a:lnTo>
                    <a:pt x="2129" y="976"/>
                  </a:lnTo>
                  <a:lnTo>
                    <a:pt x="2129" y="976"/>
                  </a:lnTo>
                  <a:lnTo>
                    <a:pt x="2130" y="976"/>
                  </a:lnTo>
                  <a:lnTo>
                    <a:pt x="2131" y="976"/>
                  </a:lnTo>
                  <a:lnTo>
                    <a:pt x="2132" y="976"/>
                  </a:lnTo>
                  <a:lnTo>
                    <a:pt x="2132" y="976"/>
                  </a:lnTo>
                  <a:lnTo>
                    <a:pt x="2133" y="976"/>
                  </a:lnTo>
                  <a:lnTo>
                    <a:pt x="2134" y="976"/>
                  </a:lnTo>
                  <a:lnTo>
                    <a:pt x="2134" y="976"/>
                  </a:lnTo>
                  <a:lnTo>
                    <a:pt x="2135" y="0"/>
                  </a:lnTo>
                  <a:lnTo>
                    <a:pt x="2136" y="976"/>
                  </a:lnTo>
                  <a:lnTo>
                    <a:pt x="2137" y="976"/>
                  </a:lnTo>
                  <a:lnTo>
                    <a:pt x="2137" y="976"/>
                  </a:lnTo>
                  <a:lnTo>
                    <a:pt x="2138" y="976"/>
                  </a:lnTo>
                  <a:lnTo>
                    <a:pt x="2139" y="976"/>
                  </a:lnTo>
                  <a:lnTo>
                    <a:pt x="2140" y="0"/>
                  </a:lnTo>
                  <a:lnTo>
                    <a:pt x="2140" y="976"/>
                  </a:lnTo>
                  <a:lnTo>
                    <a:pt x="2141" y="976"/>
                  </a:lnTo>
                  <a:lnTo>
                    <a:pt x="2142" y="976"/>
                  </a:lnTo>
                  <a:lnTo>
                    <a:pt x="2143" y="976"/>
                  </a:lnTo>
                  <a:lnTo>
                    <a:pt x="2143" y="976"/>
                  </a:lnTo>
                  <a:lnTo>
                    <a:pt x="2144" y="976"/>
                  </a:lnTo>
                  <a:lnTo>
                    <a:pt x="2145" y="976"/>
                  </a:lnTo>
                  <a:lnTo>
                    <a:pt x="2145" y="976"/>
                  </a:lnTo>
                  <a:lnTo>
                    <a:pt x="2146" y="976"/>
                  </a:lnTo>
                  <a:lnTo>
                    <a:pt x="2147" y="976"/>
                  </a:lnTo>
                  <a:lnTo>
                    <a:pt x="2148" y="976"/>
                  </a:lnTo>
                  <a:lnTo>
                    <a:pt x="2148" y="976"/>
                  </a:lnTo>
                  <a:lnTo>
                    <a:pt x="2149" y="976"/>
                  </a:lnTo>
                  <a:lnTo>
                    <a:pt x="2150" y="976"/>
                  </a:lnTo>
                  <a:lnTo>
                    <a:pt x="2151" y="976"/>
                  </a:lnTo>
                  <a:lnTo>
                    <a:pt x="2151" y="976"/>
                  </a:lnTo>
                  <a:lnTo>
                    <a:pt x="2152" y="976"/>
                  </a:lnTo>
                  <a:lnTo>
                    <a:pt x="2153" y="976"/>
                  </a:lnTo>
                  <a:lnTo>
                    <a:pt x="2154" y="976"/>
                  </a:lnTo>
                  <a:lnTo>
                    <a:pt x="2154" y="976"/>
                  </a:lnTo>
                  <a:lnTo>
                    <a:pt x="2155" y="976"/>
                  </a:lnTo>
                  <a:lnTo>
                    <a:pt x="2156" y="976"/>
                  </a:lnTo>
                  <a:lnTo>
                    <a:pt x="2157" y="976"/>
                  </a:lnTo>
                  <a:lnTo>
                    <a:pt x="2157" y="976"/>
                  </a:lnTo>
                  <a:lnTo>
                    <a:pt x="2158" y="976"/>
                  </a:lnTo>
                  <a:lnTo>
                    <a:pt x="2159" y="976"/>
                  </a:lnTo>
                  <a:lnTo>
                    <a:pt x="2160" y="976"/>
                  </a:lnTo>
                  <a:lnTo>
                    <a:pt x="2160" y="976"/>
                  </a:lnTo>
                  <a:lnTo>
                    <a:pt x="2161" y="976"/>
                  </a:lnTo>
                  <a:lnTo>
                    <a:pt x="2162" y="976"/>
                  </a:lnTo>
                  <a:lnTo>
                    <a:pt x="2162" y="976"/>
                  </a:lnTo>
                  <a:lnTo>
                    <a:pt x="2163" y="976"/>
                  </a:lnTo>
                  <a:lnTo>
                    <a:pt x="2164" y="976"/>
                  </a:lnTo>
                  <a:lnTo>
                    <a:pt x="2165" y="976"/>
                  </a:lnTo>
                  <a:lnTo>
                    <a:pt x="2165" y="976"/>
                  </a:lnTo>
                  <a:lnTo>
                    <a:pt x="2166" y="976"/>
                  </a:lnTo>
                  <a:lnTo>
                    <a:pt x="2167" y="976"/>
                  </a:lnTo>
                  <a:lnTo>
                    <a:pt x="2168" y="976"/>
                  </a:lnTo>
                  <a:lnTo>
                    <a:pt x="2168" y="976"/>
                  </a:lnTo>
                  <a:lnTo>
                    <a:pt x="2169" y="976"/>
                  </a:lnTo>
                  <a:lnTo>
                    <a:pt x="2170" y="976"/>
                  </a:lnTo>
                  <a:lnTo>
                    <a:pt x="2171" y="976"/>
                  </a:lnTo>
                  <a:lnTo>
                    <a:pt x="2171" y="976"/>
                  </a:lnTo>
                  <a:lnTo>
                    <a:pt x="2172" y="976"/>
                  </a:lnTo>
                  <a:lnTo>
                    <a:pt x="2173" y="976"/>
                  </a:lnTo>
                  <a:lnTo>
                    <a:pt x="2174" y="976"/>
                  </a:lnTo>
                  <a:lnTo>
                    <a:pt x="2174" y="976"/>
                  </a:lnTo>
                  <a:lnTo>
                    <a:pt x="2175" y="976"/>
                  </a:lnTo>
                  <a:lnTo>
                    <a:pt x="2176" y="976"/>
                  </a:lnTo>
                  <a:lnTo>
                    <a:pt x="2177" y="976"/>
                  </a:lnTo>
                  <a:lnTo>
                    <a:pt x="2177" y="976"/>
                  </a:lnTo>
                  <a:lnTo>
                    <a:pt x="2178" y="976"/>
                  </a:lnTo>
                  <a:lnTo>
                    <a:pt x="2179" y="976"/>
                  </a:lnTo>
                  <a:lnTo>
                    <a:pt x="2179" y="976"/>
                  </a:lnTo>
                  <a:lnTo>
                    <a:pt x="2180" y="976"/>
                  </a:lnTo>
                  <a:lnTo>
                    <a:pt x="2181" y="976"/>
                  </a:lnTo>
                  <a:lnTo>
                    <a:pt x="2182" y="976"/>
                  </a:lnTo>
                  <a:lnTo>
                    <a:pt x="2182" y="976"/>
                  </a:lnTo>
                  <a:lnTo>
                    <a:pt x="2183" y="976"/>
                  </a:lnTo>
                  <a:lnTo>
                    <a:pt x="2184" y="976"/>
                  </a:lnTo>
                  <a:lnTo>
                    <a:pt x="2184" y="976"/>
                  </a:lnTo>
                  <a:lnTo>
                    <a:pt x="2185" y="976"/>
                  </a:lnTo>
                  <a:lnTo>
                    <a:pt x="2186" y="976"/>
                  </a:lnTo>
                  <a:lnTo>
                    <a:pt x="2187" y="976"/>
                  </a:lnTo>
                  <a:lnTo>
                    <a:pt x="2187" y="976"/>
                  </a:lnTo>
                  <a:lnTo>
                    <a:pt x="2188" y="976"/>
                  </a:lnTo>
                  <a:lnTo>
                    <a:pt x="2189" y="976"/>
                  </a:lnTo>
                  <a:lnTo>
                    <a:pt x="2190" y="976"/>
                  </a:lnTo>
                  <a:lnTo>
                    <a:pt x="2190" y="976"/>
                  </a:lnTo>
                  <a:lnTo>
                    <a:pt x="2191" y="976"/>
                  </a:lnTo>
                  <a:lnTo>
                    <a:pt x="2192" y="976"/>
                  </a:lnTo>
                  <a:lnTo>
                    <a:pt x="2193" y="976"/>
                  </a:lnTo>
                  <a:lnTo>
                    <a:pt x="2193" y="976"/>
                  </a:lnTo>
                  <a:lnTo>
                    <a:pt x="2194" y="976"/>
                  </a:lnTo>
                  <a:lnTo>
                    <a:pt x="2195" y="976"/>
                  </a:lnTo>
                  <a:lnTo>
                    <a:pt x="2196" y="976"/>
                  </a:lnTo>
                  <a:lnTo>
                    <a:pt x="2196" y="976"/>
                  </a:lnTo>
                  <a:lnTo>
                    <a:pt x="2197" y="976"/>
                  </a:lnTo>
                  <a:lnTo>
                    <a:pt x="2198" y="976"/>
                  </a:lnTo>
                  <a:lnTo>
                    <a:pt x="2199" y="976"/>
                  </a:lnTo>
                  <a:lnTo>
                    <a:pt x="2199" y="976"/>
                  </a:lnTo>
                  <a:lnTo>
                    <a:pt x="2200" y="976"/>
                  </a:lnTo>
                  <a:lnTo>
                    <a:pt x="2201" y="976"/>
                  </a:lnTo>
                  <a:lnTo>
                    <a:pt x="2201" y="976"/>
                  </a:lnTo>
                  <a:lnTo>
                    <a:pt x="2202" y="976"/>
                  </a:lnTo>
                  <a:lnTo>
                    <a:pt x="2203" y="976"/>
                  </a:lnTo>
                  <a:lnTo>
                    <a:pt x="2204" y="976"/>
                  </a:lnTo>
                  <a:lnTo>
                    <a:pt x="2204" y="976"/>
                  </a:lnTo>
                  <a:lnTo>
                    <a:pt x="2205" y="976"/>
                  </a:lnTo>
                  <a:lnTo>
                    <a:pt x="2206" y="976"/>
                  </a:lnTo>
                  <a:lnTo>
                    <a:pt x="2207" y="976"/>
                  </a:lnTo>
                  <a:lnTo>
                    <a:pt x="2207" y="976"/>
                  </a:lnTo>
                  <a:lnTo>
                    <a:pt x="2208" y="976"/>
                  </a:lnTo>
                  <a:lnTo>
                    <a:pt x="2209" y="0"/>
                  </a:lnTo>
                  <a:lnTo>
                    <a:pt x="2210" y="976"/>
                  </a:lnTo>
                  <a:lnTo>
                    <a:pt x="2210" y="976"/>
                  </a:lnTo>
                  <a:lnTo>
                    <a:pt x="2211" y="976"/>
                  </a:lnTo>
                  <a:lnTo>
                    <a:pt x="2212" y="976"/>
                  </a:lnTo>
                  <a:lnTo>
                    <a:pt x="2213" y="976"/>
                  </a:lnTo>
                  <a:lnTo>
                    <a:pt x="2213" y="0"/>
                  </a:lnTo>
                  <a:lnTo>
                    <a:pt x="2214" y="976"/>
                  </a:lnTo>
                  <a:lnTo>
                    <a:pt x="2215" y="976"/>
                  </a:lnTo>
                  <a:lnTo>
                    <a:pt x="2215" y="976"/>
                  </a:lnTo>
                  <a:lnTo>
                    <a:pt x="2216" y="976"/>
                  </a:lnTo>
                  <a:lnTo>
                    <a:pt x="2217" y="976"/>
                  </a:lnTo>
                  <a:lnTo>
                    <a:pt x="2218" y="976"/>
                  </a:lnTo>
                  <a:lnTo>
                    <a:pt x="2218" y="976"/>
                  </a:lnTo>
                  <a:lnTo>
                    <a:pt x="2219" y="976"/>
                  </a:lnTo>
                  <a:lnTo>
                    <a:pt x="2220" y="976"/>
                  </a:lnTo>
                  <a:lnTo>
                    <a:pt x="2221" y="976"/>
                  </a:lnTo>
                  <a:lnTo>
                    <a:pt x="2221" y="976"/>
                  </a:lnTo>
                  <a:lnTo>
                    <a:pt x="2222" y="976"/>
                  </a:lnTo>
                  <a:lnTo>
                    <a:pt x="2223" y="976"/>
                  </a:lnTo>
                  <a:lnTo>
                    <a:pt x="2224" y="976"/>
                  </a:lnTo>
                  <a:lnTo>
                    <a:pt x="2224" y="976"/>
                  </a:lnTo>
                  <a:lnTo>
                    <a:pt x="2225" y="976"/>
                  </a:lnTo>
                  <a:lnTo>
                    <a:pt x="2226" y="976"/>
                  </a:lnTo>
                  <a:lnTo>
                    <a:pt x="2227" y="976"/>
                  </a:lnTo>
                  <a:lnTo>
                    <a:pt x="2227" y="976"/>
                  </a:lnTo>
                  <a:lnTo>
                    <a:pt x="2228" y="976"/>
                  </a:lnTo>
                  <a:lnTo>
                    <a:pt x="2229" y="976"/>
                  </a:lnTo>
                  <a:lnTo>
                    <a:pt x="2230" y="976"/>
                  </a:lnTo>
                  <a:lnTo>
                    <a:pt x="2230" y="976"/>
                  </a:lnTo>
                  <a:lnTo>
                    <a:pt x="2231" y="976"/>
                  </a:lnTo>
                  <a:lnTo>
                    <a:pt x="2232" y="976"/>
                  </a:lnTo>
                  <a:lnTo>
                    <a:pt x="2232" y="976"/>
                  </a:lnTo>
                  <a:lnTo>
                    <a:pt x="2233" y="976"/>
                  </a:lnTo>
                  <a:lnTo>
                    <a:pt x="2234" y="976"/>
                  </a:lnTo>
                  <a:lnTo>
                    <a:pt x="2235" y="976"/>
                  </a:lnTo>
                  <a:lnTo>
                    <a:pt x="2235" y="976"/>
                  </a:lnTo>
                  <a:lnTo>
                    <a:pt x="2236" y="976"/>
                  </a:lnTo>
                  <a:lnTo>
                    <a:pt x="2237" y="976"/>
                  </a:lnTo>
                  <a:lnTo>
                    <a:pt x="2238" y="976"/>
                  </a:lnTo>
                  <a:lnTo>
                    <a:pt x="2238" y="976"/>
                  </a:lnTo>
                  <a:lnTo>
                    <a:pt x="2239" y="976"/>
                  </a:lnTo>
                  <a:lnTo>
                    <a:pt x="2240" y="976"/>
                  </a:lnTo>
                  <a:lnTo>
                    <a:pt x="2240" y="976"/>
                  </a:lnTo>
                  <a:lnTo>
                    <a:pt x="2241" y="976"/>
                  </a:lnTo>
                  <a:lnTo>
                    <a:pt x="2242" y="976"/>
                  </a:lnTo>
                  <a:lnTo>
                    <a:pt x="2243" y="976"/>
                  </a:lnTo>
                  <a:lnTo>
                    <a:pt x="2243" y="976"/>
                  </a:lnTo>
                  <a:lnTo>
                    <a:pt x="2244" y="976"/>
                  </a:lnTo>
                  <a:lnTo>
                    <a:pt x="2245" y="976"/>
                  </a:lnTo>
                  <a:lnTo>
                    <a:pt x="2246" y="976"/>
                  </a:lnTo>
                  <a:lnTo>
                    <a:pt x="2246" y="976"/>
                  </a:lnTo>
                  <a:lnTo>
                    <a:pt x="2247" y="976"/>
                  </a:lnTo>
                  <a:lnTo>
                    <a:pt x="2248" y="976"/>
                  </a:lnTo>
                  <a:lnTo>
                    <a:pt x="2249" y="976"/>
                  </a:lnTo>
                  <a:lnTo>
                    <a:pt x="2249" y="976"/>
                  </a:lnTo>
                  <a:lnTo>
                    <a:pt x="2250" y="976"/>
                  </a:lnTo>
                  <a:lnTo>
                    <a:pt x="2251" y="976"/>
                  </a:lnTo>
                  <a:lnTo>
                    <a:pt x="2252" y="976"/>
                  </a:lnTo>
                  <a:lnTo>
                    <a:pt x="2252" y="976"/>
                  </a:lnTo>
                  <a:lnTo>
                    <a:pt x="2253" y="976"/>
                  </a:lnTo>
                  <a:lnTo>
                    <a:pt x="2254" y="976"/>
                  </a:lnTo>
                  <a:lnTo>
                    <a:pt x="2254" y="976"/>
                  </a:lnTo>
                  <a:lnTo>
                    <a:pt x="2255" y="976"/>
                  </a:lnTo>
                  <a:lnTo>
                    <a:pt x="2256" y="976"/>
                  </a:lnTo>
                  <a:lnTo>
                    <a:pt x="2257" y="976"/>
                  </a:lnTo>
                  <a:lnTo>
                    <a:pt x="2257" y="976"/>
                  </a:lnTo>
                  <a:lnTo>
                    <a:pt x="2258" y="976"/>
                  </a:lnTo>
                  <a:lnTo>
                    <a:pt x="2259" y="976"/>
                  </a:lnTo>
                  <a:lnTo>
                    <a:pt x="2260" y="976"/>
                  </a:lnTo>
                  <a:lnTo>
                    <a:pt x="2260" y="976"/>
                  </a:lnTo>
                  <a:lnTo>
                    <a:pt x="2261" y="976"/>
                  </a:lnTo>
                  <a:lnTo>
                    <a:pt x="2262" y="976"/>
                  </a:lnTo>
                  <a:lnTo>
                    <a:pt x="2263" y="976"/>
                  </a:lnTo>
                  <a:lnTo>
                    <a:pt x="2263" y="976"/>
                  </a:lnTo>
                  <a:lnTo>
                    <a:pt x="2264" y="976"/>
                  </a:lnTo>
                  <a:lnTo>
                    <a:pt x="2265" y="976"/>
                  </a:lnTo>
                  <a:lnTo>
                    <a:pt x="2266" y="976"/>
                  </a:lnTo>
                  <a:lnTo>
                    <a:pt x="2266" y="976"/>
                  </a:lnTo>
                  <a:lnTo>
                    <a:pt x="2267" y="976"/>
                  </a:lnTo>
                  <a:lnTo>
                    <a:pt x="2268" y="976"/>
                  </a:lnTo>
                  <a:lnTo>
                    <a:pt x="2269" y="976"/>
                  </a:lnTo>
                  <a:lnTo>
                    <a:pt x="2269" y="976"/>
                  </a:lnTo>
                  <a:lnTo>
                    <a:pt x="2270" y="976"/>
                  </a:lnTo>
                  <a:lnTo>
                    <a:pt x="2271" y="976"/>
                  </a:lnTo>
                  <a:lnTo>
                    <a:pt x="2271" y="976"/>
                  </a:lnTo>
                  <a:lnTo>
                    <a:pt x="2272" y="976"/>
                  </a:lnTo>
                  <a:lnTo>
                    <a:pt x="2273" y="976"/>
                  </a:lnTo>
                  <a:lnTo>
                    <a:pt x="2274" y="976"/>
                  </a:lnTo>
                  <a:lnTo>
                    <a:pt x="2274" y="976"/>
                  </a:lnTo>
                  <a:lnTo>
                    <a:pt x="2275" y="976"/>
                  </a:lnTo>
                  <a:lnTo>
                    <a:pt x="2276" y="976"/>
                  </a:lnTo>
                  <a:lnTo>
                    <a:pt x="2277" y="976"/>
                  </a:lnTo>
                  <a:lnTo>
                    <a:pt x="2277" y="976"/>
                  </a:lnTo>
                  <a:lnTo>
                    <a:pt x="2278" y="976"/>
                  </a:lnTo>
                  <a:lnTo>
                    <a:pt x="2279" y="976"/>
                  </a:lnTo>
                  <a:lnTo>
                    <a:pt x="2280" y="976"/>
                  </a:lnTo>
                  <a:lnTo>
                    <a:pt x="2280" y="976"/>
                  </a:lnTo>
                  <a:lnTo>
                    <a:pt x="2281" y="976"/>
                  </a:lnTo>
                  <a:lnTo>
                    <a:pt x="2282" y="976"/>
                  </a:lnTo>
                  <a:lnTo>
                    <a:pt x="2283" y="0"/>
                  </a:lnTo>
                  <a:lnTo>
                    <a:pt x="2283" y="976"/>
                  </a:lnTo>
                  <a:lnTo>
                    <a:pt x="2284" y="976"/>
                  </a:lnTo>
                  <a:lnTo>
                    <a:pt x="2285" y="976"/>
                  </a:lnTo>
                  <a:lnTo>
                    <a:pt x="2286" y="976"/>
                  </a:lnTo>
                  <a:lnTo>
                    <a:pt x="2286" y="976"/>
                  </a:lnTo>
                  <a:lnTo>
                    <a:pt x="2287" y="0"/>
                  </a:lnTo>
                  <a:lnTo>
                    <a:pt x="2288" y="976"/>
                  </a:lnTo>
                  <a:lnTo>
                    <a:pt x="2288" y="976"/>
                  </a:lnTo>
                  <a:lnTo>
                    <a:pt x="2289" y="976"/>
                  </a:lnTo>
                  <a:lnTo>
                    <a:pt x="2290" y="976"/>
                  </a:lnTo>
                  <a:lnTo>
                    <a:pt x="2291" y="976"/>
                  </a:lnTo>
                  <a:lnTo>
                    <a:pt x="2291" y="976"/>
                  </a:lnTo>
                  <a:lnTo>
                    <a:pt x="2292" y="976"/>
                  </a:lnTo>
                  <a:lnTo>
                    <a:pt x="2293" y="976"/>
                  </a:lnTo>
                  <a:lnTo>
                    <a:pt x="2293" y="976"/>
                  </a:lnTo>
                  <a:lnTo>
                    <a:pt x="2294" y="976"/>
                  </a:lnTo>
                  <a:lnTo>
                    <a:pt x="2295" y="976"/>
                  </a:lnTo>
                  <a:lnTo>
                    <a:pt x="2296" y="976"/>
                  </a:lnTo>
                  <a:lnTo>
                    <a:pt x="2296" y="976"/>
                  </a:lnTo>
                  <a:lnTo>
                    <a:pt x="2297" y="976"/>
                  </a:lnTo>
                  <a:lnTo>
                    <a:pt x="2298" y="976"/>
                  </a:lnTo>
                  <a:lnTo>
                    <a:pt x="2299" y="976"/>
                  </a:lnTo>
                  <a:lnTo>
                    <a:pt x="2299" y="976"/>
                  </a:lnTo>
                  <a:lnTo>
                    <a:pt x="2300" y="976"/>
                  </a:lnTo>
                  <a:lnTo>
                    <a:pt x="2301" y="976"/>
                  </a:lnTo>
                  <a:lnTo>
                    <a:pt x="2302" y="976"/>
                  </a:lnTo>
                  <a:lnTo>
                    <a:pt x="2302" y="976"/>
                  </a:lnTo>
                  <a:lnTo>
                    <a:pt x="2303" y="976"/>
                  </a:lnTo>
                  <a:lnTo>
                    <a:pt x="2304" y="976"/>
                  </a:lnTo>
                  <a:lnTo>
                    <a:pt x="2305" y="976"/>
                  </a:lnTo>
                  <a:lnTo>
                    <a:pt x="2305" y="976"/>
                  </a:lnTo>
                  <a:lnTo>
                    <a:pt x="2306" y="976"/>
                  </a:lnTo>
                  <a:lnTo>
                    <a:pt x="2307" y="976"/>
                  </a:lnTo>
                  <a:lnTo>
                    <a:pt x="2308" y="976"/>
                  </a:lnTo>
                  <a:lnTo>
                    <a:pt x="2308" y="976"/>
                  </a:lnTo>
                  <a:lnTo>
                    <a:pt x="2309" y="976"/>
                  </a:lnTo>
                  <a:lnTo>
                    <a:pt x="2310" y="976"/>
                  </a:lnTo>
                  <a:lnTo>
                    <a:pt x="2310" y="976"/>
                  </a:lnTo>
                  <a:lnTo>
                    <a:pt x="2311" y="976"/>
                  </a:lnTo>
                  <a:lnTo>
                    <a:pt x="2312" y="976"/>
                  </a:lnTo>
                  <a:lnTo>
                    <a:pt x="2313" y="976"/>
                  </a:lnTo>
                  <a:lnTo>
                    <a:pt x="2313" y="976"/>
                  </a:lnTo>
                  <a:lnTo>
                    <a:pt x="2314" y="976"/>
                  </a:lnTo>
                  <a:lnTo>
                    <a:pt x="2315" y="976"/>
                  </a:lnTo>
                  <a:lnTo>
                    <a:pt x="2316" y="976"/>
                  </a:lnTo>
                  <a:lnTo>
                    <a:pt x="2316" y="976"/>
                  </a:lnTo>
                  <a:lnTo>
                    <a:pt x="2317" y="976"/>
                  </a:lnTo>
                  <a:lnTo>
                    <a:pt x="2318" y="976"/>
                  </a:lnTo>
                  <a:lnTo>
                    <a:pt x="2319" y="976"/>
                  </a:lnTo>
                  <a:lnTo>
                    <a:pt x="2319" y="976"/>
                  </a:lnTo>
                  <a:lnTo>
                    <a:pt x="2320" y="976"/>
                  </a:lnTo>
                  <a:lnTo>
                    <a:pt x="2321" y="976"/>
                  </a:lnTo>
                  <a:lnTo>
                    <a:pt x="2322" y="976"/>
                  </a:lnTo>
                  <a:lnTo>
                    <a:pt x="2322" y="976"/>
                  </a:lnTo>
                  <a:lnTo>
                    <a:pt x="2323" y="976"/>
                  </a:lnTo>
                  <a:lnTo>
                    <a:pt x="2324" y="976"/>
                  </a:lnTo>
                  <a:lnTo>
                    <a:pt x="2324" y="976"/>
                  </a:lnTo>
                  <a:lnTo>
                    <a:pt x="2325" y="976"/>
                  </a:lnTo>
                  <a:lnTo>
                    <a:pt x="2326" y="976"/>
                  </a:lnTo>
                  <a:lnTo>
                    <a:pt x="2327" y="976"/>
                  </a:lnTo>
                  <a:lnTo>
                    <a:pt x="2327" y="976"/>
                  </a:lnTo>
                  <a:lnTo>
                    <a:pt x="2328" y="976"/>
                  </a:lnTo>
                  <a:lnTo>
                    <a:pt x="2329" y="976"/>
                  </a:lnTo>
                  <a:lnTo>
                    <a:pt x="2330" y="976"/>
                  </a:lnTo>
                  <a:lnTo>
                    <a:pt x="2330" y="976"/>
                  </a:lnTo>
                  <a:lnTo>
                    <a:pt x="2331" y="976"/>
                  </a:lnTo>
                  <a:lnTo>
                    <a:pt x="2332" y="976"/>
                  </a:lnTo>
                  <a:lnTo>
                    <a:pt x="2332" y="976"/>
                  </a:lnTo>
                  <a:lnTo>
                    <a:pt x="2333" y="976"/>
                  </a:lnTo>
                  <a:lnTo>
                    <a:pt x="2334" y="976"/>
                  </a:lnTo>
                  <a:lnTo>
                    <a:pt x="2335" y="976"/>
                  </a:lnTo>
                  <a:lnTo>
                    <a:pt x="2335" y="976"/>
                  </a:lnTo>
                  <a:lnTo>
                    <a:pt x="2336" y="976"/>
                  </a:lnTo>
                  <a:lnTo>
                    <a:pt x="2337" y="976"/>
                  </a:lnTo>
                  <a:lnTo>
                    <a:pt x="2338" y="976"/>
                  </a:lnTo>
                  <a:lnTo>
                    <a:pt x="2338" y="976"/>
                  </a:lnTo>
                  <a:lnTo>
                    <a:pt x="2339" y="976"/>
                  </a:lnTo>
                  <a:lnTo>
                    <a:pt x="2340" y="976"/>
                  </a:lnTo>
                  <a:lnTo>
                    <a:pt x="2341" y="976"/>
                  </a:lnTo>
                  <a:lnTo>
                    <a:pt x="2341" y="976"/>
                  </a:lnTo>
                  <a:lnTo>
                    <a:pt x="2342" y="976"/>
                  </a:lnTo>
                  <a:lnTo>
                    <a:pt x="2343" y="976"/>
                  </a:lnTo>
                  <a:lnTo>
                    <a:pt x="2344" y="976"/>
                  </a:lnTo>
                  <a:lnTo>
                    <a:pt x="2344" y="976"/>
                  </a:lnTo>
                  <a:lnTo>
                    <a:pt x="2345" y="976"/>
                  </a:lnTo>
                  <a:lnTo>
                    <a:pt x="2346" y="976"/>
                  </a:lnTo>
                  <a:lnTo>
                    <a:pt x="2347" y="976"/>
                  </a:lnTo>
                  <a:lnTo>
                    <a:pt x="2347" y="976"/>
                  </a:lnTo>
                  <a:lnTo>
                    <a:pt x="2348" y="976"/>
                  </a:lnTo>
                  <a:lnTo>
                    <a:pt x="2349" y="976"/>
                  </a:lnTo>
                  <a:lnTo>
                    <a:pt x="2349" y="976"/>
                  </a:lnTo>
                  <a:lnTo>
                    <a:pt x="2350" y="976"/>
                  </a:lnTo>
                  <a:lnTo>
                    <a:pt x="2351" y="976"/>
                  </a:lnTo>
                  <a:lnTo>
                    <a:pt x="2352" y="976"/>
                  </a:lnTo>
                  <a:lnTo>
                    <a:pt x="2352" y="976"/>
                  </a:lnTo>
                  <a:lnTo>
                    <a:pt x="2353" y="976"/>
                  </a:lnTo>
                  <a:lnTo>
                    <a:pt x="2354" y="976"/>
                  </a:lnTo>
                  <a:lnTo>
                    <a:pt x="2355" y="976"/>
                  </a:lnTo>
                  <a:lnTo>
                    <a:pt x="2355" y="976"/>
                  </a:lnTo>
                  <a:lnTo>
                    <a:pt x="2356" y="0"/>
                  </a:lnTo>
                  <a:lnTo>
                    <a:pt x="2357" y="976"/>
                  </a:lnTo>
                  <a:lnTo>
                    <a:pt x="2358" y="976"/>
                  </a:lnTo>
                  <a:lnTo>
                    <a:pt x="2358" y="976"/>
                  </a:lnTo>
                  <a:lnTo>
                    <a:pt x="2359" y="976"/>
                  </a:lnTo>
                  <a:lnTo>
                    <a:pt x="2360" y="976"/>
                  </a:lnTo>
                  <a:lnTo>
                    <a:pt x="2361" y="0"/>
                  </a:lnTo>
                  <a:lnTo>
                    <a:pt x="2361" y="976"/>
                  </a:lnTo>
                  <a:lnTo>
                    <a:pt x="2362" y="976"/>
                  </a:lnTo>
                  <a:lnTo>
                    <a:pt x="2363" y="976"/>
                  </a:lnTo>
                  <a:lnTo>
                    <a:pt x="2363" y="976"/>
                  </a:lnTo>
                  <a:lnTo>
                    <a:pt x="2364" y="976"/>
                  </a:lnTo>
                  <a:lnTo>
                    <a:pt x="2365" y="976"/>
                  </a:lnTo>
                  <a:lnTo>
                    <a:pt x="2366" y="976"/>
                  </a:lnTo>
                  <a:lnTo>
                    <a:pt x="2366" y="976"/>
                  </a:lnTo>
                  <a:lnTo>
                    <a:pt x="2367" y="976"/>
                  </a:lnTo>
                  <a:lnTo>
                    <a:pt x="2368" y="976"/>
                  </a:lnTo>
                  <a:lnTo>
                    <a:pt x="2369" y="976"/>
                  </a:lnTo>
                  <a:lnTo>
                    <a:pt x="2369" y="976"/>
                  </a:lnTo>
                  <a:lnTo>
                    <a:pt x="2370" y="976"/>
                  </a:lnTo>
                  <a:lnTo>
                    <a:pt x="2371" y="976"/>
                  </a:lnTo>
                  <a:lnTo>
                    <a:pt x="2372" y="976"/>
                  </a:lnTo>
                  <a:lnTo>
                    <a:pt x="2372" y="976"/>
                  </a:lnTo>
                  <a:lnTo>
                    <a:pt x="2373" y="976"/>
                  </a:lnTo>
                  <a:lnTo>
                    <a:pt x="2374" y="976"/>
                  </a:lnTo>
                  <a:lnTo>
                    <a:pt x="2375" y="976"/>
                  </a:lnTo>
                  <a:lnTo>
                    <a:pt x="2375" y="976"/>
                  </a:lnTo>
                  <a:lnTo>
                    <a:pt x="2376" y="976"/>
                  </a:lnTo>
                  <a:lnTo>
                    <a:pt x="2377" y="976"/>
                  </a:lnTo>
                  <a:lnTo>
                    <a:pt x="2378" y="976"/>
                  </a:lnTo>
                  <a:lnTo>
                    <a:pt x="2378" y="976"/>
                  </a:lnTo>
                  <a:lnTo>
                    <a:pt x="2379" y="976"/>
                  </a:lnTo>
                  <a:lnTo>
                    <a:pt x="2380" y="976"/>
                  </a:lnTo>
                  <a:lnTo>
                    <a:pt x="2380" y="976"/>
                  </a:lnTo>
                  <a:lnTo>
                    <a:pt x="2381" y="976"/>
                  </a:lnTo>
                  <a:lnTo>
                    <a:pt x="2382" y="976"/>
                  </a:lnTo>
                  <a:lnTo>
                    <a:pt x="2383" y="976"/>
                  </a:lnTo>
                  <a:lnTo>
                    <a:pt x="2383" y="976"/>
                  </a:lnTo>
                  <a:lnTo>
                    <a:pt x="2384" y="976"/>
                  </a:lnTo>
                  <a:lnTo>
                    <a:pt x="2385" y="976"/>
                  </a:lnTo>
                  <a:lnTo>
                    <a:pt x="2385" y="976"/>
                  </a:lnTo>
                  <a:lnTo>
                    <a:pt x="2386" y="976"/>
                  </a:lnTo>
                  <a:lnTo>
                    <a:pt x="2387" y="976"/>
                  </a:lnTo>
                  <a:lnTo>
                    <a:pt x="2388" y="976"/>
                  </a:lnTo>
                  <a:lnTo>
                    <a:pt x="2388" y="976"/>
                  </a:lnTo>
                  <a:lnTo>
                    <a:pt x="2389" y="976"/>
                  </a:lnTo>
                  <a:lnTo>
                    <a:pt x="2390" y="976"/>
                  </a:lnTo>
                  <a:lnTo>
                    <a:pt x="2391" y="976"/>
                  </a:lnTo>
                  <a:lnTo>
                    <a:pt x="2391" y="976"/>
                  </a:lnTo>
                  <a:lnTo>
                    <a:pt x="2392" y="976"/>
                  </a:lnTo>
                  <a:lnTo>
                    <a:pt x="2393" y="976"/>
                  </a:lnTo>
                  <a:lnTo>
                    <a:pt x="2394" y="976"/>
                  </a:lnTo>
                  <a:lnTo>
                    <a:pt x="2394" y="976"/>
                  </a:lnTo>
                  <a:lnTo>
                    <a:pt x="2395" y="976"/>
                  </a:lnTo>
                  <a:lnTo>
                    <a:pt x="2396" y="976"/>
                  </a:lnTo>
                  <a:lnTo>
                    <a:pt x="2397" y="976"/>
                  </a:lnTo>
                  <a:lnTo>
                    <a:pt x="2397" y="976"/>
                  </a:lnTo>
                  <a:lnTo>
                    <a:pt x="2398" y="976"/>
                  </a:lnTo>
                  <a:lnTo>
                    <a:pt x="2399" y="976"/>
                  </a:lnTo>
                  <a:lnTo>
                    <a:pt x="2400" y="976"/>
                  </a:lnTo>
                  <a:lnTo>
                    <a:pt x="2400" y="976"/>
                  </a:lnTo>
                  <a:lnTo>
                    <a:pt x="2401" y="976"/>
                  </a:lnTo>
                  <a:lnTo>
                    <a:pt x="2402" y="976"/>
                  </a:lnTo>
                  <a:lnTo>
                    <a:pt x="2402" y="976"/>
                  </a:lnTo>
                  <a:lnTo>
                    <a:pt x="2403" y="976"/>
                  </a:lnTo>
                  <a:lnTo>
                    <a:pt x="2404" y="976"/>
                  </a:lnTo>
                  <a:lnTo>
                    <a:pt x="2405" y="976"/>
                  </a:lnTo>
                  <a:lnTo>
                    <a:pt x="2405" y="976"/>
                  </a:lnTo>
                  <a:lnTo>
                    <a:pt x="2406" y="976"/>
                  </a:lnTo>
                  <a:lnTo>
                    <a:pt x="2407" y="976"/>
                  </a:lnTo>
                  <a:lnTo>
                    <a:pt x="2408" y="976"/>
                  </a:lnTo>
                  <a:lnTo>
                    <a:pt x="2408" y="976"/>
                  </a:lnTo>
                  <a:lnTo>
                    <a:pt x="2409" y="976"/>
                  </a:lnTo>
                  <a:lnTo>
                    <a:pt x="2410" y="976"/>
                  </a:lnTo>
                  <a:lnTo>
                    <a:pt x="2411" y="976"/>
                  </a:lnTo>
                  <a:lnTo>
                    <a:pt x="2411" y="976"/>
                  </a:lnTo>
                  <a:lnTo>
                    <a:pt x="2412" y="976"/>
                  </a:lnTo>
                  <a:lnTo>
                    <a:pt x="2413" y="976"/>
                  </a:lnTo>
                  <a:lnTo>
                    <a:pt x="2414" y="976"/>
                  </a:lnTo>
                  <a:lnTo>
                    <a:pt x="2414" y="976"/>
                  </a:lnTo>
                  <a:lnTo>
                    <a:pt x="2415" y="976"/>
                  </a:lnTo>
                  <a:lnTo>
                    <a:pt x="2416" y="976"/>
                  </a:lnTo>
                  <a:lnTo>
                    <a:pt x="2417" y="976"/>
                  </a:lnTo>
                  <a:lnTo>
                    <a:pt x="2417" y="976"/>
                  </a:lnTo>
                  <a:lnTo>
                    <a:pt x="2418" y="976"/>
                  </a:lnTo>
                  <a:lnTo>
                    <a:pt x="2419" y="976"/>
                  </a:lnTo>
                  <a:lnTo>
                    <a:pt x="2419" y="976"/>
                  </a:lnTo>
                  <a:lnTo>
                    <a:pt x="2420" y="976"/>
                  </a:lnTo>
                  <a:lnTo>
                    <a:pt x="2421" y="976"/>
                  </a:lnTo>
                  <a:lnTo>
                    <a:pt x="2422" y="976"/>
                  </a:lnTo>
                  <a:lnTo>
                    <a:pt x="2422" y="976"/>
                  </a:lnTo>
                  <a:lnTo>
                    <a:pt x="2423" y="976"/>
                  </a:lnTo>
                  <a:lnTo>
                    <a:pt x="2424" y="976"/>
                  </a:lnTo>
                  <a:lnTo>
                    <a:pt x="2425" y="976"/>
                  </a:lnTo>
                  <a:lnTo>
                    <a:pt x="2425" y="976"/>
                  </a:lnTo>
                  <a:lnTo>
                    <a:pt x="2426" y="976"/>
                  </a:lnTo>
                  <a:lnTo>
                    <a:pt x="2427" y="976"/>
                  </a:lnTo>
                  <a:lnTo>
                    <a:pt x="2428" y="976"/>
                  </a:lnTo>
                  <a:lnTo>
                    <a:pt x="2428" y="976"/>
                  </a:lnTo>
                  <a:lnTo>
                    <a:pt x="2429" y="976"/>
                  </a:lnTo>
                  <a:lnTo>
                    <a:pt x="2430" y="0"/>
                  </a:lnTo>
                  <a:lnTo>
                    <a:pt x="2431" y="976"/>
                  </a:lnTo>
                  <a:lnTo>
                    <a:pt x="2431" y="976"/>
                  </a:lnTo>
                  <a:lnTo>
                    <a:pt x="2432" y="976"/>
                  </a:lnTo>
                  <a:lnTo>
                    <a:pt x="2433" y="976"/>
                  </a:lnTo>
                  <a:lnTo>
                    <a:pt x="2433" y="976"/>
                  </a:lnTo>
                  <a:lnTo>
                    <a:pt x="2434" y="0"/>
                  </a:lnTo>
                  <a:lnTo>
                    <a:pt x="2435" y="976"/>
                  </a:lnTo>
                  <a:lnTo>
                    <a:pt x="2436" y="976"/>
                  </a:lnTo>
                  <a:lnTo>
                    <a:pt x="2436" y="976"/>
                  </a:lnTo>
                  <a:lnTo>
                    <a:pt x="2437" y="976"/>
                  </a:lnTo>
                  <a:lnTo>
                    <a:pt x="2438" y="976"/>
                  </a:lnTo>
                  <a:lnTo>
                    <a:pt x="2439" y="976"/>
                  </a:lnTo>
                  <a:lnTo>
                    <a:pt x="2439" y="976"/>
                  </a:lnTo>
                  <a:lnTo>
                    <a:pt x="2440" y="976"/>
                  </a:lnTo>
                  <a:lnTo>
                    <a:pt x="2441" y="976"/>
                  </a:lnTo>
                  <a:lnTo>
                    <a:pt x="2441" y="976"/>
                  </a:lnTo>
                  <a:lnTo>
                    <a:pt x="2442" y="976"/>
                  </a:lnTo>
                  <a:lnTo>
                    <a:pt x="2443" y="976"/>
                  </a:lnTo>
                  <a:lnTo>
                    <a:pt x="2444" y="976"/>
                  </a:lnTo>
                  <a:lnTo>
                    <a:pt x="2444" y="976"/>
                  </a:lnTo>
                  <a:lnTo>
                    <a:pt x="2445" y="976"/>
                  </a:lnTo>
                  <a:lnTo>
                    <a:pt x="2446" y="976"/>
                  </a:lnTo>
                  <a:lnTo>
                    <a:pt x="2447" y="976"/>
                  </a:lnTo>
                  <a:lnTo>
                    <a:pt x="2447" y="976"/>
                  </a:lnTo>
                  <a:lnTo>
                    <a:pt x="2448" y="976"/>
                  </a:lnTo>
                  <a:lnTo>
                    <a:pt x="2449" y="976"/>
                  </a:lnTo>
                  <a:lnTo>
                    <a:pt x="2450" y="976"/>
                  </a:lnTo>
                  <a:lnTo>
                    <a:pt x="2450" y="976"/>
                  </a:lnTo>
                  <a:lnTo>
                    <a:pt x="2451" y="976"/>
                  </a:lnTo>
                  <a:lnTo>
                    <a:pt x="2452" y="976"/>
                  </a:lnTo>
                  <a:lnTo>
                    <a:pt x="2453" y="976"/>
                  </a:lnTo>
                  <a:lnTo>
                    <a:pt x="2453" y="976"/>
                  </a:lnTo>
                  <a:lnTo>
                    <a:pt x="2454" y="976"/>
                  </a:lnTo>
                  <a:lnTo>
                    <a:pt x="2455" y="976"/>
                  </a:lnTo>
                  <a:lnTo>
                    <a:pt x="2455" y="976"/>
                  </a:lnTo>
                  <a:lnTo>
                    <a:pt x="2456" y="976"/>
                  </a:lnTo>
                  <a:lnTo>
                    <a:pt x="2457" y="976"/>
                  </a:lnTo>
                  <a:lnTo>
                    <a:pt x="2458" y="976"/>
                  </a:lnTo>
                  <a:lnTo>
                    <a:pt x="2458" y="976"/>
                  </a:lnTo>
                  <a:lnTo>
                    <a:pt x="2459" y="976"/>
                  </a:lnTo>
                  <a:lnTo>
                    <a:pt x="2460" y="976"/>
                  </a:lnTo>
                  <a:lnTo>
                    <a:pt x="2461" y="976"/>
                  </a:lnTo>
                  <a:lnTo>
                    <a:pt x="2461" y="976"/>
                  </a:lnTo>
                  <a:lnTo>
                    <a:pt x="2462" y="976"/>
                  </a:lnTo>
                  <a:lnTo>
                    <a:pt x="2463" y="976"/>
                  </a:lnTo>
                  <a:lnTo>
                    <a:pt x="2464" y="976"/>
                  </a:lnTo>
                  <a:lnTo>
                    <a:pt x="2464" y="976"/>
                  </a:lnTo>
                  <a:lnTo>
                    <a:pt x="2465" y="976"/>
                  </a:lnTo>
                  <a:lnTo>
                    <a:pt x="2466" y="976"/>
                  </a:lnTo>
                  <a:lnTo>
                    <a:pt x="2467" y="976"/>
                  </a:lnTo>
                  <a:lnTo>
                    <a:pt x="2467" y="976"/>
                  </a:lnTo>
                  <a:lnTo>
                    <a:pt x="2468" y="976"/>
                  </a:lnTo>
                  <a:lnTo>
                    <a:pt x="2469" y="976"/>
                  </a:lnTo>
                  <a:lnTo>
                    <a:pt x="2470" y="976"/>
                  </a:lnTo>
                  <a:lnTo>
                    <a:pt x="2470" y="976"/>
                  </a:lnTo>
                  <a:lnTo>
                    <a:pt x="2471" y="976"/>
                  </a:lnTo>
                  <a:lnTo>
                    <a:pt x="2472" y="976"/>
                  </a:lnTo>
                  <a:lnTo>
                    <a:pt x="2472" y="976"/>
                  </a:lnTo>
                  <a:lnTo>
                    <a:pt x="2473" y="976"/>
                  </a:lnTo>
                  <a:lnTo>
                    <a:pt x="2474" y="976"/>
                  </a:lnTo>
                  <a:lnTo>
                    <a:pt x="2475" y="976"/>
                  </a:lnTo>
                  <a:lnTo>
                    <a:pt x="2475" y="976"/>
                  </a:lnTo>
                  <a:lnTo>
                    <a:pt x="2476" y="976"/>
                  </a:lnTo>
                  <a:lnTo>
                    <a:pt x="2477" y="976"/>
                  </a:lnTo>
                  <a:lnTo>
                    <a:pt x="2478" y="976"/>
                  </a:lnTo>
                  <a:lnTo>
                    <a:pt x="2478" y="976"/>
                  </a:lnTo>
                  <a:lnTo>
                    <a:pt x="2479" y="976"/>
                  </a:lnTo>
                  <a:lnTo>
                    <a:pt x="2480" y="976"/>
                  </a:lnTo>
                  <a:lnTo>
                    <a:pt x="2480" y="976"/>
                  </a:lnTo>
                  <a:lnTo>
                    <a:pt x="2481" y="976"/>
                  </a:lnTo>
                  <a:lnTo>
                    <a:pt x="2482" y="976"/>
                  </a:lnTo>
                  <a:lnTo>
                    <a:pt x="2483" y="976"/>
                  </a:lnTo>
                  <a:lnTo>
                    <a:pt x="2483" y="976"/>
                  </a:lnTo>
                  <a:lnTo>
                    <a:pt x="2484" y="976"/>
                  </a:lnTo>
                  <a:lnTo>
                    <a:pt x="2485" y="976"/>
                  </a:lnTo>
                  <a:lnTo>
                    <a:pt x="2486" y="976"/>
                  </a:lnTo>
                  <a:lnTo>
                    <a:pt x="2486" y="976"/>
                  </a:lnTo>
                  <a:lnTo>
                    <a:pt x="2487" y="976"/>
                  </a:lnTo>
                  <a:lnTo>
                    <a:pt x="2488" y="976"/>
                  </a:lnTo>
                  <a:lnTo>
                    <a:pt x="2489" y="976"/>
                  </a:lnTo>
                  <a:lnTo>
                    <a:pt x="2489" y="976"/>
                  </a:lnTo>
                  <a:lnTo>
                    <a:pt x="2490" y="976"/>
                  </a:lnTo>
                  <a:lnTo>
                    <a:pt x="2491" y="976"/>
                  </a:lnTo>
                  <a:lnTo>
                    <a:pt x="2492" y="976"/>
                  </a:lnTo>
                  <a:lnTo>
                    <a:pt x="2492" y="976"/>
                  </a:lnTo>
                  <a:lnTo>
                    <a:pt x="2493" y="976"/>
                  </a:lnTo>
                  <a:lnTo>
                    <a:pt x="2494" y="976"/>
                  </a:lnTo>
                  <a:lnTo>
                    <a:pt x="2494" y="976"/>
                  </a:lnTo>
                  <a:lnTo>
                    <a:pt x="2495" y="976"/>
                  </a:lnTo>
                  <a:lnTo>
                    <a:pt x="2496" y="976"/>
                  </a:lnTo>
                  <a:lnTo>
                    <a:pt x="2497" y="976"/>
                  </a:lnTo>
                  <a:lnTo>
                    <a:pt x="2497" y="976"/>
                  </a:lnTo>
                  <a:lnTo>
                    <a:pt x="2498" y="976"/>
                  </a:lnTo>
                  <a:lnTo>
                    <a:pt x="2499" y="976"/>
                  </a:lnTo>
                  <a:lnTo>
                    <a:pt x="2500" y="976"/>
                  </a:lnTo>
                  <a:lnTo>
                    <a:pt x="2500" y="976"/>
                  </a:lnTo>
                  <a:lnTo>
                    <a:pt x="2501" y="976"/>
                  </a:lnTo>
                  <a:lnTo>
                    <a:pt x="2502" y="976"/>
                  </a:lnTo>
                  <a:lnTo>
                    <a:pt x="2503" y="976"/>
                  </a:lnTo>
                  <a:lnTo>
                    <a:pt x="2503" y="0"/>
                  </a:lnTo>
                  <a:lnTo>
                    <a:pt x="2504" y="976"/>
                  </a:lnTo>
                  <a:lnTo>
                    <a:pt x="2505" y="976"/>
                  </a:lnTo>
                  <a:lnTo>
                    <a:pt x="2506" y="976"/>
                  </a:lnTo>
                  <a:lnTo>
                    <a:pt x="2506" y="976"/>
                  </a:lnTo>
                  <a:lnTo>
                    <a:pt x="2507" y="976"/>
                  </a:lnTo>
                  <a:lnTo>
                    <a:pt x="2508" y="0"/>
                  </a:lnTo>
                  <a:lnTo>
                    <a:pt x="2509" y="976"/>
                  </a:lnTo>
                  <a:lnTo>
                    <a:pt x="2509" y="976"/>
                  </a:lnTo>
                  <a:lnTo>
                    <a:pt x="2510" y="976"/>
                  </a:lnTo>
                  <a:lnTo>
                    <a:pt x="2511" y="976"/>
                  </a:lnTo>
                  <a:lnTo>
                    <a:pt x="2511" y="976"/>
                  </a:lnTo>
                  <a:lnTo>
                    <a:pt x="2512" y="976"/>
                  </a:lnTo>
                  <a:lnTo>
                    <a:pt x="2513" y="976"/>
                  </a:lnTo>
                  <a:lnTo>
                    <a:pt x="2514" y="976"/>
                  </a:lnTo>
                  <a:lnTo>
                    <a:pt x="2514" y="976"/>
                  </a:lnTo>
                  <a:lnTo>
                    <a:pt x="2515" y="976"/>
                  </a:lnTo>
                  <a:lnTo>
                    <a:pt x="2516" y="976"/>
                  </a:lnTo>
                  <a:lnTo>
                    <a:pt x="2517" y="976"/>
                  </a:lnTo>
                  <a:lnTo>
                    <a:pt x="2517" y="976"/>
                  </a:lnTo>
                  <a:lnTo>
                    <a:pt x="2518" y="976"/>
                  </a:lnTo>
                  <a:lnTo>
                    <a:pt x="2519" y="976"/>
                  </a:lnTo>
                  <a:lnTo>
                    <a:pt x="2520" y="976"/>
                  </a:lnTo>
                  <a:lnTo>
                    <a:pt x="2520" y="976"/>
                  </a:lnTo>
                  <a:lnTo>
                    <a:pt x="2521" y="976"/>
                  </a:lnTo>
                  <a:lnTo>
                    <a:pt x="2522" y="976"/>
                  </a:lnTo>
                  <a:lnTo>
                    <a:pt x="2523" y="976"/>
                  </a:lnTo>
                  <a:lnTo>
                    <a:pt x="2523" y="976"/>
                  </a:lnTo>
                  <a:lnTo>
                    <a:pt x="2524" y="976"/>
                  </a:lnTo>
                  <a:lnTo>
                    <a:pt x="2525" y="976"/>
                  </a:lnTo>
                  <a:lnTo>
                    <a:pt x="2526" y="976"/>
                  </a:lnTo>
                  <a:lnTo>
                    <a:pt x="2526" y="976"/>
                  </a:lnTo>
                  <a:lnTo>
                    <a:pt x="2527" y="976"/>
                  </a:lnTo>
                  <a:lnTo>
                    <a:pt x="2528" y="976"/>
                  </a:lnTo>
                  <a:lnTo>
                    <a:pt x="2528" y="976"/>
                  </a:lnTo>
                  <a:lnTo>
                    <a:pt x="2529" y="976"/>
                  </a:lnTo>
                  <a:lnTo>
                    <a:pt x="2530" y="976"/>
                  </a:lnTo>
                  <a:lnTo>
                    <a:pt x="2531" y="976"/>
                  </a:lnTo>
                  <a:lnTo>
                    <a:pt x="2531" y="976"/>
                  </a:lnTo>
                  <a:lnTo>
                    <a:pt x="2532" y="976"/>
                  </a:lnTo>
                  <a:lnTo>
                    <a:pt x="2533" y="976"/>
                  </a:lnTo>
                  <a:lnTo>
                    <a:pt x="2533" y="976"/>
                  </a:lnTo>
                  <a:lnTo>
                    <a:pt x="2534" y="976"/>
                  </a:lnTo>
                  <a:lnTo>
                    <a:pt x="2535" y="976"/>
                  </a:lnTo>
                  <a:lnTo>
                    <a:pt x="2536" y="976"/>
                  </a:lnTo>
                  <a:lnTo>
                    <a:pt x="2536" y="976"/>
                  </a:lnTo>
                  <a:lnTo>
                    <a:pt x="2537" y="976"/>
                  </a:lnTo>
                  <a:lnTo>
                    <a:pt x="2538" y="976"/>
                  </a:lnTo>
                  <a:lnTo>
                    <a:pt x="2539" y="976"/>
                  </a:lnTo>
                  <a:lnTo>
                    <a:pt x="2539" y="976"/>
                  </a:lnTo>
                  <a:lnTo>
                    <a:pt x="2540" y="976"/>
                  </a:lnTo>
                  <a:lnTo>
                    <a:pt x="2541" y="976"/>
                  </a:lnTo>
                  <a:lnTo>
                    <a:pt x="2542" y="976"/>
                  </a:lnTo>
                  <a:lnTo>
                    <a:pt x="2542" y="976"/>
                  </a:lnTo>
                  <a:lnTo>
                    <a:pt x="2543" y="976"/>
                  </a:lnTo>
                  <a:lnTo>
                    <a:pt x="2544" y="976"/>
                  </a:lnTo>
                  <a:lnTo>
                    <a:pt x="2545" y="976"/>
                  </a:lnTo>
                  <a:lnTo>
                    <a:pt x="2545" y="976"/>
                  </a:lnTo>
                  <a:lnTo>
                    <a:pt x="2546" y="976"/>
                  </a:lnTo>
                  <a:lnTo>
                    <a:pt x="2547" y="976"/>
                  </a:lnTo>
                  <a:lnTo>
                    <a:pt x="2548" y="976"/>
                  </a:lnTo>
                  <a:lnTo>
                    <a:pt x="2548" y="976"/>
                  </a:lnTo>
                  <a:lnTo>
                    <a:pt x="2549" y="976"/>
                  </a:lnTo>
                  <a:lnTo>
                    <a:pt x="2550" y="976"/>
                  </a:lnTo>
                  <a:lnTo>
                    <a:pt x="2550" y="976"/>
                  </a:lnTo>
                  <a:lnTo>
                    <a:pt x="2551" y="976"/>
                  </a:lnTo>
                  <a:lnTo>
                    <a:pt x="2552" y="976"/>
                  </a:lnTo>
                  <a:lnTo>
                    <a:pt x="2553" y="976"/>
                  </a:lnTo>
                  <a:lnTo>
                    <a:pt x="2553" y="976"/>
                  </a:lnTo>
                  <a:lnTo>
                    <a:pt x="2554" y="976"/>
                  </a:lnTo>
                  <a:lnTo>
                    <a:pt x="2555" y="976"/>
                  </a:lnTo>
                  <a:lnTo>
                    <a:pt x="2556" y="976"/>
                  </a:lnTo>
                  <a:lnTo>
                    <a:pt x="2556" y="976"/>
                  </a:lnTo>
                  <a:lnTo>
                    <a:pt x="2557" y="976"/>
                  </a:lnTo>
                  <a:lnTo>
                    <a:pt x="2558" y="976"/>
                  </a:lnTo>
                  <a:lnTo>
                    <a:pt x="2559" y="976"/>
                  </a:lnTo>
                  <a:lnTo>
                    <a:pt x="2559" y="976"/>
                  </a:lnTo>
                  <a:lnTo>
                    <a:pt x="2560" y="976"/>
                  </a:lnTo>
                  <a:lnTo>
                    <a:pt x="2561" y="976"/>
                  </a:lnTo>
                  <a:lnTo>
                    <a:pt x="2562" y="976"/>
                  </a:lnTo>
                  <a:lnTo>
                    <a:pt x="2562" y="976"/>
                  </a:lnTo>
                  <a:lnTo>
                    <a:pt x="2563" y="976"/>
                  </a:lnTo>
                  <a:lnTo>
                    <a:pt x="2564" y="976"/>
                  </a:lnTo>
                  <a:lnTo>
                    <a:pt x="2564" y="976"/>
                  </a:lnTo>
                  <a:lnTo>
                    <a:pt x="2565" y="976"/>
                  </a:lnTo>
                  <a:lnTo>
                    <a:pt x="2566" y="976"/>
                  </a:lnTo>
                  <a:lnTo>
                    <a:pt x="2567" y="976"/>
                  </a:lnTo>
                  <a:lnTo>
                    <a:pt x="2567" y="976"/>
                  </a:lnTo>
                  <a:lnTo>
                    <a:pt x="2568" y="976"/>
                  </a:lnTo>
                  <a:lnTo>
                    <a:pt x="2569" y="976"/>
                  </a:lnTo>
                  <a:lnTo>
                    <a:pt x="2570" y="976"/>
                  </a:lnTo>
                  <a:lnTo>
                    <a:pt x="2570" y="976"/>
                  </a:lnTo>
                  <a:lnTo>
                    <a:pt x="2571" y="976"/>
                  </a:lnTo>
                  <a:lnTo>
                    <a:pt x="2572" y="976"/>
                  </a:lnTo>
                  <a:lnTo>
                    <a:pt x="2573" y="976"/>
                  </a:lnTo>
                  <a:lnTo>
                    <a:pt x="2573" y="976"/>
                  </a:lnTo>
                  <a:lnTo>
                    <a:pt x="2574" y="976"/>
                  </a:lnTo>
                  <a:lnTo>
                    <a:pt x="2575" y="976"/>
                  </a:lnTo>
                  <a:lnTo>
                    <a:pt x="2576" y="976"/>
                  </a:lnTo>
                  <a:lnTo>
                    <a:pt x="2576" y="976"/>
                  </a:lnTo>
                  <a:lnTo>
                    <a:pt x="2577" y="0"/>
                  </a:lnTo>
                  <a:lnTo>
                    <a:pt x="2578" y="976"/>
                  </a:lnTo>
                  <a:lnTo>
                    <a:pt x="2579" y="976"/>
                  </a:lnTo>
                  <a:lnTo>
                    <a:pt x="2579" y="976"/>
                  </a:lnTo>
                  <a:lnTo>
                    <a:pt x="2580" y="976"/>
                  </a:lnTo>
                  <a:lnTo>
                    <a:pt x="2581" y="976"/>
                  </a:lnTo>
                  <a:lnTo>
                    <a:pt x="2581" y="0"/>
                  </a:lnTo>
                  <a:lnTo>
                    <a:pt x="2582" y="976"/>
                  </a:lnTo>
                  <a:lnTo>
                    <a:pt x="2583" y="976"/>
                  </a:lnTo>
                  <a:lnTo>
                    <a:pt x="2584" y="976"/>
                  </a:lnTo>
                  <a:lnTo>
                    <a:pt x="2584" y="976"/>
                  </a:lnTo>
                  <a:lnTo>
                    <a:pt x="2585" y="976"/>
                  </a:lnTo>
                  <a:lnTo>
                    <a:pt x="2586" y="976"/>
                  </a:lnTo>
                  <a:lnTo>
                    <a:pt x="2586" y="976"/>
                  </a:lnTo>
                  <a:lnTo>
                    <a:pt x="2587" y="976"/>
                  </a:lnTo>
                  <a:lnTo>
                    <a:pt x="2588" y="976"/>
                  </a:lnTo>
                  <a:lnTo>
                    <a:pt x="2589" y="976"/>
                  </a:lnTo>
                  <a:lnTo>
                    <a:pt x="2589" y="976"/>
                  </a:lnTo>
                  <a:lnTo>
                    <a:pt x="2590" y="976"/>
                  </a:lnTo>
                  <a:lnTo>
                    <a:pt x="2591" y="976"/>
                  </a:lnTo>
                  <a:lnTo>
                    <a:pt x="2592" y="976"/>
                  </a:lnTo>
                  <a:lnTo>
                    <a:pt x="2592" y="976"/>
                  </a:lnTo>
                  <a:lnTo>
                    <a:pt x="2593" y="976"/>
                  </a:lnTo>
                  <a:lnTo>
                    <a:pt x="2594" y="976"/>
                  </a:lnTo>
                  <a:lnTo>
                    <a:pt x="2595" y="976"/>
                  </a:lnTo>
                  <a:lnTo>
                    <a:pt x="2595" y="976"/>
                  </a:lnTo>
                  <a:lnTo>
                    <a:pt x="2596" y="976"/>
                  </a:lnTo>
                  <a:lnTo>
                    <a:pt x="2597" y="976"/>
                  </a:lnTo>
                  <a:lnTo>
                    <a:pt x="2598" y="976"/>
                  </a:lnTo>
                  <a:lnTo>
                    <a:pt x="2598" y="976"/>
                  </a:lnTo>
                  <a:lnTo>
                    <a:pt x="2599" y="976"/>
                  </a:lnTo>
                  <a:lnTo>
                    <a:pt x="2600" y="976"/>
                  </a:lnTo>
                  <a:lnTo>
                    <a:pt x="2601" y="976"/>
                  </a:lnTo>
                  <a:lnTo>
                    <a:pt x="2601" y="976"/>
                  </a:lnTo>
                  <a:lnTo>
                    <a:pt x="2602" y="976"/>
                  </a:lnTo>
                  <a:lnTo>
                    <a:pt x="2603" y="976"/>
                  </a:lnTo>
                  <a:lnTo>
                    <a:pt x="2603" y="976"/>
                  </a:lnTo>
                  <a:lnTo>
                    <a:pt x="2604" y="976"/>
                  </a:lnTo>
                  <a:lnTo>
                    <a:pt x="2605" y="976"/>
                  </a:lnTo>
                  <a:lnTo>
                    <a:pt x="2606" y="976"/>
                  </a:lnTo>
                  <a:lnTo>
                    <a:pt x="2606" y="976"/>
                  </a:lnTo>
                  <a:lnTo>
                    <a:pt x="2607" y="976"/>
                  </a:lnTo>
                  <a:lnTo>
                    <a:pt x="2608" y="976"/>
                  </a:lnTo>
                  <a:lnTo>
                    <a:pt x="2609" y="976"/>
                  </a:lnTo>
                  <a:lnTo>
                    <a:pt x="2609" y="976"/>
                  </a:lnTo>
                  <a:lnTo>
                    <a:pt x="2610" y="976"/>
                  </a:lnTo>
                  <a:lnTo>
                    <a:pt x="2611" y="976"/>
                  </a:lnTo>
                  <a:lnTo>
                    <a:pt x="2612" y="976"/>
                  </a:lnTo>
                  <a:lnTo>
                    <a:pt x="2612" y="976"/>
                  </a:lnTo>
                  <a:lnTo>
                    <a:pt x="2613" y="976"/>
                  </a:lnTo>
                  <a:lnTo>
                    <a:pt x="2614" y="976"/>
                  </a:lnTo>
                  <a:lnTo>
                    <a:pt x="2615" y="976"/>
                  </a:lnTo>
                  <a:lnTo>
                    <a:pt x="2615" y="976"/>
                  </a:lnTo>
                  <a:lnTo>
                    <a:pt x="2616" y="976"/>
                  </a:lnTo>
                  <a:lnTo>
                    <a:pt x="2617" y="976"/>
                  </a:lnTo>
                  <a:lnTo>
                    <a:pt x="2618" y="976"/>
                  </a:lnTo>
                  <a:lnTo>
                    <a:pt x="2618" y="976"/>
                  </a:lnTo>
                  <a:lnTo>
                    <a:pt x="2619" y="976"/>
                  </a:lnTo>
                  <a:lnTo>
                    <a:pt x="2620" y="976"/>
                  </a:lnTo>
                  <a:lnTo>
                    <a:pt x="2620" y="976"/>
                  </a:lnTo>
                  <a:lnTo>
                    <a:pt x="2621" y="976"/>
                  </a:lnTo>
                  <a:lnTo>
                    <a:pt x="2622" y="976"/>
                  </a:lnTo>
                  <a:lnTo>
                    <a:pt x="2623" y="976"/>
                  </a:lnTo>
                  <a:lnTo>
                    <a:pt x="2623" y="976"/>
                  </a:lnTo>
                  <a:lnTo>
                    <a:pt x="2624" y="976"/>
                  </a:lnTo>
                  <a:lnTo>
                    <a:pt x="2625" y="976"/>
                  </a:lnTo>
                  <a:lnTo>
                    <a:pt x="2626" y="976"/>
                  </a:lnTo>
                  <a:lnTo>
                    <a:pt x="2626" y="976"/>
                  </a:lnTo>
                  <a:lnTo>
                    <a:pt x="2627" y="976"/>
                  </a:lnTo>
                  <a:lnTo>
                    <a:pt x="2628" y="976"/>
                  </a:lnTo>
                  <a:lnTo>
                    <a:pt x="2629" y="976"/>
                  </a:lnTo>
                  <a:lnTo>
                    <a:pt x="2629" y="976"/>
                  </a:lnTo>
                  <a:lnTo>
                    <a:pt x="2630" y="976"/>
                  </a:lnTo>
                  <a:lnTo>
                    <a:pt x="2631" y="976"/>
                  </a:lnTo>
                  <a:lnTo>
                    <a:pt x="2631" y="976"/>
                  </a:lnTo>
                  <a:lnTo>
                    <a:pt x="2632" y="976"/>
                  </a:lnTo>
                  <a:lnTo>
                    <a:pt x="2633" y="976"/>
                  </a:lnTo>
                  <a:lnTo>
                    <a:pt x="2634" y="976"/>
                  </a:lnTo>
                  <a:lnTo>
                    <a:pt x="2634" y="976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37" y="976"/>
                  </a:lnTo>
                  <a:lnTo>
                    <a:pt x="2637" y="976"/>
                  </a:lnTo>
                  <a:lnTo>
                    <a:pt x="2638" y="976"/>
                  </a:lnTo>
                  <a:lnTo>
                    <a:pt x="2639" y="976"/>
                  </a:lnTo>
                  <a:lnTo>
                    <a:pt x="2640" y="976"/>
                  </a:lnTo>
                  <a:lnTo>
                    <a:pt x="2640" y="976"/>
                  </a:lnTo>
                  <a:lnTo>
                    <a:pt x="2641" y="976"/>
                  </a:lnTo>
                  <a:lnTo>
                    <a:pt x="2642" y="976"/>
                  </a:lnTo>
                  <a:lnTo>
                    <a:pt x="2642" y="976"/>
                  </a:lnTo>
                  <a:lnTo>
                    <a:pt x="2643" y="976"/>
                  </a:lnTo>
                  <a:lnTo>
                    <a:pt x="2644" y="976"/>
                  </a:lnTo>
                  <a:lnTo>
                    <a:pt x="2645" y="976"/>
                  </a:lnTo>
                  <a:lnTo>
                    <a:pt x="2645" y="976"/>
                  </a:lnTo>
                  <a:lnTo>
                    <a:pt x="2646" y="976"/>
                  </a:lnTo>
                  <a:lnTo>
                    <a:pt x="2647" y="976"/>
                  </a:lnTo>
                  <a:lnTo>
                    <a:pt x="2648" y="976"/>
                  </a:lnTo>
                  <a:lnTo>
                    <a:pt x="2648" y="976"/>
                  </a:lnTo>
                  <a:lnTo>
                    <a:pt x="2649" y="976"/>
                  </a:lnTo>
                  <a:lnTo>
                    <a:pt x="2650" y="976"/>
                  </a:lnTo>
                  <a:lnTo>
                    <a:pt x="2651" y="0"/>
                  </a:lnTo>
                  <a:lnTo>
                    <a:pt x="2651" y="976"/>
                  </a:lnTo>
                  <a:lnTo>
                    <a:pt x="2652" y="976"/>
                  </a:lnTo>
                  <a:lnTo>
                    <a:pt x="2653" y="976"/>
                  </a:lnTo>
                  <a:lnTo>
                    <a:pt x="2654" y="976"/>
                  </a:lnTo>
                  <a:lnTo>
                    <a:pt x="2654" y="976"/>
                  </a:lnTo>
                  <a:lnTo>
                    <a:pt x="2655" y="0"/>
                  </a:lnTo>
                  <a:lnTo>
                    <a:pt x="2656" y="976"/>
                  </a:lnTo>
                  <a:lnTo>
                    <a:pt x="2657" y="976"/>
                  </a:lnTo>
                  <a:lnTo>
                    <a:pt x="2657" y="976"/>
                  </a:lnTo>
                  <a:lnTo>
                    <a:pt x="2658" y="976"/>
                  </a:lnTo>
                  <a:lnTo>
                    <a:pt x="2659" y="976"/>
                  </a:lnTo>
                  <a:lnTo>
                    <a:pt x="2659" y="976"/>
                  </a:lnTo>
                  <a:lnTo>
                    <a:pt x="2660" y="976"/>
                  </a:lnTo>
                  <a:lnTo>
                    <a:pt x="2661" y="976"/>
                  </a:lnTo>
                  <a:lnTo>
                    <a:pt x="2662" y="976"/>
                  </a:lnTo>
                  <a:lnTo>
                    <a:pt x="2662" y="976"/>
                  </a:lnTo>
                  <a:lnTo>
                    <a:pt x="2663" y="976"/>
                  </a:lnTo>
                  <a:lnTo>
                    <a:pt x="2664" y="976"/>
                  </a:lnTo>
                  <a:lnTo>
                    <a:pt x="2665" y="976"/>
                  </a:lnTo>
                  <a:lnTo>
                    <a:pt x="2665" y="976"/>
                  </a:lnTo>
                  <a:lnTo>
                    <a:pt x="2666" y="976"/>
                  </a:lnTo>
                  <a:lnTo>
                    <a:pt x="2667" y="976"/>
                  </a:lnTo>
                  <a:lnTo>
                    <a:pt x="2668" y="976"/>
                  </a:lnTo>
                  <a:lnTo>
                    <a:pt x="2668" y="976"/>
                  </a:lnTo>
                  <a:lnTo>
                    <a:pt x="2669" y="976"/>
                  </a:lnTo>
                  <a:lnTo>
                    <a:pt x="2670" y="976"/>
                  </a:lnTo>
                  <a:lnTo>
                    <a:pt x="2671" y="976"/>
                  </a:lnTo>
                  <a:lnTo>
                    <a:pt x="2671" y="976"/>
                  </a:lnTo>
                  <a:lnTo>
                    <a:pt x="2672" y="976"/>
                  </a:lnTo>
                  <a:lnTo>
                    <a:pt x="2673" y="976"/>
                  </a:lnTo>
                  <a:lnTo>
                    <a:pt x="2673" y="976"/>
                  </a:lnTo>
                  <a:lnTo>
                    <a:pt x="2674" y="976"/>
                  </a:lnTo>
                  <a:lnTo>
                    <a:pt x="2675" y="976"/>
                  </a:lnTo>
                  <a:lnTo>
                    <a:pt x="2676" y="976"/>
                  </a:lnTo>
                  <a:lnTo>
                    <a:pt x="2676" y="976"/>
                  </a:lnTo>
                  <a:lnTo>
                    <a:pt x="2677" y="976"/>
                  </a:lnTo>
                  <a:lnTo>
                    <a:pt x="2678" y="976"/>
                  </a:lnTo>
                  <a:lnTo>
                    <a:pt x="2679" y="976"/>
                  </a:lnTo>
                  <a:lnTo>
                    <a:pt x="2679" y="976"/>
                  </a:lnTo>
                  <a:lnTo>
                    <a:pt x="2680" y="976"/>
                  </a:lnTo>
                  <a:lnTo>
                    <a:pt x="2681" y="976"/>
                  </a:lnTo>
                  <a:lnTo>
                    <a:pt x="2681" y="976"/>
                  </a:lnTo>
                  <a:lnTo>
                    <a:pt x="2682" y="976"/>
                  </a:lnTo>
                  <a:lnTo>
                    <a:pt x="2683" y="976"/>
                  </a:lnTo>
                  <a:lnTo>
                    <a:pt x="2684" y="976"/>
                  </a:lnTo>
                  <a:lnTo>
                    <a:pt x="2684" y="976"/>
                  </a:lnTo>
                  <a:lnTo>
                    <a:pt x="2685" y="976"/>
                  </a:lnTo>
                  <a:lnTo>
                    <a:pt x="2686" y="976"/>
                  </a:lnTo>
                  <a:lnTo>
                    <a:pt x="2687" y="976"/>
                  </a:lnTo>
                  <a:lnTo>
                    <a:pt x="2687" y="976"/>
                  </a:lnTo>
                  <a:lnTo>
                    <a:pt x="2688" y="976"/>
                  </a:lnTo>
                  <a:lnTo>
                    <a:pt x="2689" y="976"/>
                  </a:lnTo>
                  <a:lnTo>
                    <a:pt x="2690" y="976"/>
                  </a:lnTo>
                  <a:lnTo>
                    <a:pt x="2690" y="976"/>
                  </a:lnTo>
                  <a:lnTo>
                    <a:pt x="2691" y="976"/>
                  </a:lnTo>
                  <a:lnTo>
                    <a:pt x="2692" y="976"/>
                  </a:lnTo>
                  <a:lnTo>
                    <a:pt x="2693" y="976"/>
                  </a:lnTo>
                  <a:lnTo>
                    <a:pt x="2693" y="976"/>
                  </a:lnTo>
                  <a:lnTo>
                    <a:pt x="2694" y="976"/>
                  </a:lnTo>
                  <a:lnTo>
                    <a:pt x="2695" y="976"/>
                  </a:lnTo>
                  <a:lnTo>
                    <a:pt x="2695" y="976"/>
                  </a:lnTo>
                  <a:lnTo>
                    <a:pt x="2696" y="976"/>
                  </a:lnTo>
                  <a:lnTo>
                    <a:pt x="2697" y="976"/>
                  </a:lnTo>
                  <a:lnTo>
                    <a:pt x="2698" y="976"/>
                  </a:lnTo>
                  <a:lnTo>
                    <a:pt x="2698" y="976"/>
                  </a:lnTo>
                  <a:lnTo>
                    <a:pt x="2699" y="976"/>
                  </a:lnTo>
                  <a:lnTo>
                    <a:pt x="2700" y="976"/>
                  </a:lnTo>
                  <a:lnTo>
                    <a:pt x="2701" y="976"/>
                  </a:lnTo>
                  <a:lnTo>
                    <a:pt x="2701" y="976"/>
                  </a:lnTo>
                  <a:lnTo>
                    <a:pt x="2702" y="976"/>
                  </a:lnTo>
                  <a:lnTo>
                    <a:pt x="2703" y="976"/>
                  </a:lnTo>
                  <a:lnTo>
                    <a:pt x="2704" y="976"/>
                  </a:lnTo>
                  <a:lnTo>
                    <a:pt x="2704" y="976"/>
                  </a:lnTo>
                  <a:lnTo>
                    <a:pt x="2705" y="976"/>
                  </a:lnTo>
                  <a:lnTo>
                    <a:pt x="2706" y="976"/>
                  </a:lnTo>
                  <a:lnTo>
                    <a:pt x="2707" y="976"/>
                  </a:lnTo>
                  <a:lnTo>
                    <a:pt x="2707" y="976"/>
                  </a:lnTo>
                  <a:lnTo>
                    <a:pt x="2708" y="976"/>
                  </a:lnTo>
                  <a:lnTo>
                    <a:pt x="2709" y="976"/>
                  </a:lnTo>
                  <a:lnTo>
                    <a:pt x="2710" y="976"/>
                  </a:lnTo>
                  <a:lnTo>
                    <a:pt x="2710" y="976"/>
                  </a:lnTo>
                  <a:lnTo>
                    <a:pt x="2711" y="976"/>
                  </a:lnTo>
                  <a:lnTo>
                    <a:pt x="2712" y="976"/>
                  </a:lnTo>
                  <a:lnTo>
                    <a:pt x="2712" y="976"/>
                  </a:lnTo>
                  <a:lnTo>
                    <a:pt x="2713" y="976"/>
                  </a:lnTo>
                  <a:lnTo>
                    <a:pt x="2714" y="976"/>
                  </a:lnTo>
                  <a:lnTo>
                    <a:pt x="2715" y="976"/>
                  </a:lnTo>
                  <a:lnTo>
                    <a:pt x="2715" y="976"/>
                  </a:lnTo>
                  <a:lnTo>
                    <a:pt x="2716" y="976"/>
                  </a:lnTo>
                  <a:lnTo>
                    <a:pt x="2717" y="976"/>
                  </a:lnTo>
                  <a:lnTo>
                    <a:pt x="2718" y="976"/>
                  </a:lnTo>
                  <a:lnTo>
                    <a:pt x="2718" y="976"/>
                  </a:lnTo>
                  <a:lnTo>
                    <a:pt x="2719" y="976"/>
                  </a:lnTo>
                  <a:lnTo>
                    <a:pt x="2720" y="976"/>
                  </a:lnTo>
                  <a:lnTo>
                    <a:pt x="2721" y="976"/>
                  </a:lnTo>
                  <a:lnTo>
                    <a:pt x="2721" y="976"/>
                  </a:lnTo>
                  <a:lnTo>
                    <a:pt x="2722" y="976"/>
                  </a:lnTo>
                  <a:lnTo>
                    <a:pt x="2723" y="976"/>
                  </a:lnTo>
                  <a:lnTo>
                    <a:pt x="2724" y="976"/>
                  </a:lnTo>
                  <a:lnTo>
                    <a:pt x="2724" y="0"/>
                  </a:lnTo>
                  <a:lnTo>
                    <a:pt x="2725" y="976"/>
                  </a:lnTo>
                  <a:lnTo>
                    <a:pt x="2726" y="976"/>
                  </a:lnTo>
                  <a:lnTo>
                    <a:pt x="2727" y="976"/>
                  </a:lnTo>
                  <a:lnTo>
                    <a:pt x="2727" y="976"/>
                  </a:lnTo>
                  <a:lnTo>
                    <a:pt x="2728" y="976"/>
                  </a:lnTo>
                  <a:lnTo>
                    <a:pt x="2729" y="0"/>
                  </a:lnTo>
                  <a:lnTo>
                    <a:pt x="2729" y="976"/>
                  </a:lnTo>
                  <a:lnTo>
                    <a:pt x="2730" y="976"/>
                  </a:lnTo>
                  <a:lnTo>
                    <a:pt x="2731" y="976"/>
                  </a:lnTo>
                  <a:lnTo>
                    <a:pt x="2732" y="976"/>
                  </a:lnTo>
                  <a:lnTo>
                    <a:pt x="2732" y="976"/>
                  </a:lnTo>
                  <a:lnTo>
                    <a:pt x="2733" y="976"/>
                  </a:lnTo>
                  <a:lnTo>
                    <a:pt x="2734" y="976"/>
                  </a:lnTo>
                  <a:lnTo>
                    <a:pt x="2734" y="976"/>
                  </a:lnTo>
                  <a:lnTo>
                    <a:pt x="2735" y="976"/>
                  </a:lnTo>
                  <a:lnTo>
                    <a:pt x="2736" y="976"/>
                  </a:lnTo>
                  <a:lnTo>
                    <a:pt x="2737" y="976"/>
                  </a:lnTo>
                  <a:lnTo>
                    <a:pt x="2737" y="976"/>
                  </a:lnTo>
                  <a:lnTo>
                    <a:pt x="2738" y="976"/>
                  </a:lnTo>
                  <a:lnTo>
                    <a:pt x="2739" y="976"/>
                  </a:lnTo>
                  <a:lnTo>
                    <a:pt x="2740" y="976"/>
                  </a:lnTo>
                  <a:lnTo>
                    <a:pt x="2740" y="976"/>
                  </a:lnTo>
                  <a:lnTo>
                    <a:pt x="2741" y="976"/>
                  </a:lnTo>
                  <a:lnTo>
                    <a:pt x="2742" y="976"/>
                  </a:lnTo>
                  <a:lnTo>
                    <a:pt x="2743" y="976"/>
                  </a:lnTo>
                  <a:lnTo>
                    <a:pt x="2743" y="976"/>
                  </a:lnTo>
                  <a:lnTo>
                    <a:pt x="2744" y="976"/>
                  </a:lnTo>
                  <a:lnTo>
                    <a:pt x="2745" y="976"/>
                  </a:lnTo>
                  <a:lnTo>
                    <a:pt x="2746" y="976"/>
                  </a:lnTo>
                  <a:lnTo>
                    <a:pt x="2746" y="976"/>
                  </a:lnTo>
                  <a:lnTo>
                    <a:pt x="2747" y="976"/>
                  </a:lnTo>
                  <a:lnTo>
                    <a:pt x="2748" y="976"/>
                  </a:lnTo>
                  <a:lnTo>
                    <a:pt x="2749" y="976"/>
                  </a:lnTo>
                  <a:lnTo>
                    <a:pt x="2749" y="976"/>
                  </a:lnTo>
                  <a:lnTo>
                    <a:pt x="2750" y="976"/>
                  </a:lnTo>
                  <a:lnTo>
                    <a:pt x="2751" y="976"/>
                  </a:lnTo>
                  <a:lnTo>
                    <a:pt x="2751" y="976"/>
                  </a:lnTo>
                  <a:lnTo>
                    <a:pt x="2752" y="976"/>
                  </a:lnTo>
                  <a:lnTo>
                    <a:pt x="2753" y="976"/>
                  </a:lnTo>
                  <a:lnTo>
                    <a:pt x="2754" y="976"/>
                  </a:lnTo>
                  <a:lnTo>
                    <a:pt x="2754" y="976"/>
                  </a:lnTo>
                  <a:lnTo>
                    <a:pt x="2755" y="976"/>
                  </a:lnTo>
                  <a:lnTo>
                    <a:pt x="2756" y="976"/>
                  </a:lnTo>
                  <a:lnTo>
                    <a:pt x="2757" y="976"/>
                  </a:lnTo>
                  <a:lnTo>
                    <a:pt x="2757" y="976"/>
                  </a:lnTo>
                  <a:lnTo>
                    <a:pt x="2758" y="976"/>
                  </a:lnTo>
                  <a:lnTo>
                    <a:pt x="2759" y="976"/>
                  </a:lnTo>
                  <a:lnTo>
                    <a:pt x="2760" y="976"/>
                  </a:lnTo>
                  <a:lnTo>
                    <a:pt x="2760" y="976"/>
                  </a:lnTo>
                  <a:lnTo>
                    <a:pt x="2761" y="976"/>
                  </a:lnTo>
                  <a:lnTo>
                    <a:pt x="2762" y="976"/>
                  </a:lnTo>
                  <a:lnTo>
                    <a:pt x="2763" y="976"/>
                  </a:lnTo>
                  <a:lnTo>
                    <a:pt x="2763" y="976"/>
                  </a:lnTo>
                  <a:lnTo>
                    <a:pt x="2764" y="976"/>
                  </a:lnTo>
                  <a:lnTo>
                    <a:pt x="2765" y="976"/>
                  </a:lnTo>
                  <a:lnTo>
                    <a:pt x="2766" y="976"/>
                  </a:lnTo>
                  <a:lnTo>
                    <a:pt x="2766" y="976"/>
                  </a:lnTo>
                  <a:lnTo>
                    <a:pt x="2767" y="976"/>
                  </a:lnTo>
                  <a:lnTo>
                    <a:pt x="2768" y="976"/>
                  </a:lnTo>
                  <a:lnTo>
                    <a:pt x="2768" y="976"/>
                  </a:lnTo>
                  <a:lnTo>
                    <a:pt x="2769" y="976"/>
                  </a:lnTo>
                  <a:lnTo>
                    <a:pt x="2770" y="976"/>
                  </a:lnTo>
                  <a:lnTo>
                    <a:pt x="2771" y="976"/>
                  </a:lnTo>
                  <a:lnTo>
                    <a:pt x="2771" y="976"/>
                  </a:lnTo>
                  <a:lnTo>
                    <a:pt x="2772" y="976"/>
                  </a:lnTo>
                  <a:lnTo>
                    <a:pt x="2773" y="976"/>
                  </a:lnTo>
                  <a:lnTo>
                    <a:pt x="2774" y="976"/>
                  </a:lnTo>
                  <a:lnTo>
                    <a:pt x="2774" y="976"/>
                  </a:lnTo>
                  <a:lnTo>
                    <a:pt x="2775" y="976"/>
                  </a:lnTo>
                  <a:lnTo>
                    <a:pt x="2776" y="976"/>
                  </a:lnTo>
                  <a:lnTo>
                    <a:pt x="2777" y="976"/>
                  </a:lnTo>
                  <a:lnTo>
                    <a:pt x="2777" y="976"/>
                  </a:lnTo>
                  <a:lnTo>
                    <a:pt x="2778" y="976"/>
                  </a:lnTo>
                  <a:lnTo>
                    <a:pt x="2779" y="976"/>
                  </a:lnTo>
                  <a:lnTo>
                    <a:pt x="2780" y="976"/>
                  </a:lnTo>
                  <a:lnTo>
                    <a:pt x="2780" y="976"/>
                  </a:lnTo>
                  <a:lnTo>
                    <a:pt x="2781" y="976"/>
                  </a:lnTo>
                  <a:lnTo>
                    <a:pt x="2782" y="976"/>
                  </a:lnTo>
                  <a:lnTo>
                    <a:pt x="2782" y="976"/>
                  </a:lnTo>
                  <a:lnTo>
                    <a:pt x="2783" y="976"/>
                  </a:lnTo>
                  <a:lnTo>
                    <a:pt x="2784" y="976"/>
                  </a:lnTo>
                  <a:lnTo>
                    <a:pt x="2785" y="976"/>
                  </a:lnTo>
                  <a:lnTo>
                    <a:pt x="2785" y="976"/>
                  </a:lnTo>
                  <a:lnTo>
                    <a:pt x="2786" y="976"/>
                  </a:lnTo>
                  <a:lnTo>
                    <a:pt x="2787" y="976"/>
                  </a:lnTo>
                  <a:lnTo>
                    <a:pt x="2788" y="976"/>
                  </a:lnTo>
                  <a:lnTo>
                    <a:pt x="2788" y="976"/>
                  </a:lnTo>
                  <a:lnTo>
                    <a:pt x="2789" y="976"/>
                  </a:lnTo>
                  <a:lnTo>
                    <a:pt x="2790" y="976"/>
                  </a:lnTo>
                  <a:lnTo>
                    <a:pt x="2790" y="976"/>
                  </a:lnTo>
                  <a:lnTo>
                    <a:pt x="2791" y="976"/>
                  </a:lnTo>
                  <a:lnTo>
                    <a:pt x="2792" y="976"/>
                  </a:lnTo>
                  <a:lnTo>
                    <a:pt x="2793" y="976"/>
                  </a:lnTo>
                  <a:lnTo>
                    <a:pt x="2793" y="976"/>
                  </a:lnTo>
                  <a:lnTo>
                    <a:pt x="2794" y="976"/>
                  </a:lnTo>
                  <a:lnTo>
                    <a:pt x="2795" y="976"/>
                  </a:lnTo>
                  <a:lnTo>
                    <a:pt x="2796" y="976"/>
                  </a:lnTo>
                  <a:lnTo>
                    <a:pt x="2796" y="976"/>
                  </a:lnTo>
                  <a:lnTo>
                    <a:pt x="2797" y="976"/>
                  </a:lnTo>
                  <a:lnTo>
                    <a:pt x="2798" y="0"/>
                  </a:lnTo>
                  <a:lnTo>
                    <a:pt x="2799" y="976"/>
                  </a:lnTo>
                  <a:lnTo>
                    <a:pt x="2799" y="976"/>
                  </a:lnTo>
                  <a:lnTo>
                    <a:pt x="2800" y="976"/>
                  </a:lnTo>
                  <a:lnTo>
                    <a:pt x="2801" y="976"/>
                  </a:lnTo>
                  <a:lnTo>
                    <a:pt x="2802" y="976"/>
                  </a:lnTo>
                  <a:lnTo>
                    <a:pt x="2802" y="0"/>
                  </a:lnTo>
                  <a:lnTo>
                    <a:pt x="2803" y="976"/>
                  </a:lnTo>
                  <a:lnTo>
                    <a:pt x="2804" y="976"/>
                  </a:lnTo>
                  <a:lnTo>
                    <a:pt x="2804" y="976"/>
                  </a:lnTo>
                  <a:lnTo>
                    <a:pt x="2805" y="976"/>
                  </a:lnTo>
                  <a:lnTo>
                    <a:pt x="2806" y="976"/>
                  </a:lnTo>
                  <a:lnTo>
                    <a:pt x="2807" y="976"/>
                  </a:lnTo>
                  <a:lnTo>
                    <a:pt x="2807" y="976"/>
                  </a:lnTo>
                  <a:lnTo>
                    <a:pt x="2808" y="976"/>
                  </a:lnTo>
                  <a:lnTo>
                    <a:pt x="2809" y="976"/>
                  </a:lnTo>
                  <a:lnTo>
                    <a:pt x="2810" y="976"/>
                  </a:lnTo>
                  <a:lnTo>
                    <a:pt x="2810" y="976"/>
                  </a:lnTo>
                  <a:lnTo>
                    <a:pt x="2811" y="976"/>
                  </a:lnTo>
                  <a:lnTo>
                    <a:pt x="2812" y="976"/>
                  </a:lnTo>
                  <a:lnTo>
                    <a:pt x="2813" y="976"/>
                  </a:lnTo>
                  <a:lnTo>
                    <a:pt x="2813" y="976"/>
                  </a:lnTo>
                  <a:lnTo>
                    <a:pt x="2814" y="976"/>
                  </a:lnTo>
                  <a:lnTo>
                    <a:pt x="2815" y="976"/>
                  </a:lnTo>
                  <a:lnTo>
                    <a:pt x="2816" y="976"/>
                  </a:lnTo>
                  <a:lnTo>
                    <a:pt x="2816" y="976"/>
                  </a:lnTo>
                  <a:lnTo>
                    <a:pt x="2817" y="976"/>
                  </a:lnTo>
                  <a:lnTo>
                    <a:pt x="2818" y="976"/>
                  </a:lnTo>
                  <a:lnTo>
                    <a:pt x="2819" y="976"/>
                  </a:lnTo>
                  <a:lnTo>
                    <a:pt x="2819" y="976"/>
                  </a:lnTo>
                  <a:lnTo>
                    <a:pt x="2820" y="976"/>
                  </a:lnTo>
                  <a:lnTo>
                    <a:pt x="2821" y="976"/>
                  </a:lnTo>
                  <a:lnTo>
                    <a:pt x="2821" y="976"/>
                  </a:lnTo>
                  <a:lnTo>
                    <a:pt x="2822" y="976"/>
                  </a:lnTo>
                  <a:lnTo>
                    <a:pt x="2823" y="976"/>
                  </a:lnTo>
                  <a:lnTo>
                    <a:pt x="2824" y="976"/>
                  </a:lnTo>
                  <a:lnTo>
                    <a:pt x="2824" y="976"/>
                  </a:lnTo>
                  <a:lnTo>
                    <a:pt x="2825" y="976"/>
                  </a:lnTo>
                  <a:lnTo>
                    <a:pt x="2826" y="976"/>
                  </a:lnTo>
                  <a:lnTo>
                    <a:pt x="2826" y="976"/>
                  </a:lnTo>
                  <a:lnTo>
                    <a:pt x="2827" y="976"/>
                  </a:lnTo>
                  <a:lnTo>
                    <a:pt x="2828" y="976"/>
                  </a:lnTo>
                  <a:lnTo>
                    <a:pt x="2829" y="976"/>
                  </a:lnTo>
                  <a:lnTo>
                    <a:pt x="2829" y="976"/>
                  </a:lnTo>
                  <a:lnTo>
                    <a:pt x="2830" y="976"/>
                  </a:lnTo>
                  <a:lnTo>
                    <a:pt x="2831" y="976"/>
                  </a:lnTo>
                  <a:lnTo>
                    <a:pt x="2832" y="976"/>
                  </a:lnTo>
                  <a:lnTo>
                    <a:pt x="2832" y="976"/>
                  </a:lnTo>
                  <a:lnTo>
                    <a:pt x="2833" y="976"/>
                  </a:lnTo>
                  <a:lnTo>
                    <a:pt x="2834" y="976"/>
                  </a:lnTo>
                  <a:lnTo>
                    <a:pt x="2835" y="976"/>
                  </a:lnTo>
                  <a:lnTo>
                    <a:pt x="2835" y="976"/>
                  </a:lnTo>
                  <a:lnTo>
                    <a:pt x="2836" y="976"/>
                  </a:lnTo>
                  <a:lnTo>
                    <a:pt x="2837" y="976"/>
                  </a:lnTo>
                  <a:lnTo>
                    <a:pt x="2838" y="976"/>
                  </a:lnTo>
                  <a:lnTo>
                    <a:pt x="2838" y="976"/>
                  </a:lnTo>
                  <a:lnTo>
                    <a:pt x="2839" y="976"/>
                  </a:lnTo>
                  <a:lnTo>
                    <a:pt x="2840" y="976"/>
                  </a:lnTo>
                  <a:lnTo>
                    <a:pt x="2841" y="976"/>
                  </a:lnTo>
                  <a:lnTo>
                    <a:pt x="2841" y="976"/>
                  </a:lnTo>
                  <a:lnTo>
                    <a:pt x="2842" y="976"/>
                  </a:lnTo>
                  <a:lnTo>
                    <a:pt x="2843" y="976"/>
                  </a:lnTo>
                  <a:lnTo>
                    <a:pt x="2843" y="976"/>
                  </a:lnTo>
                  <a:lnTo>
                    <a:pt x="2844" y="976"/>
                  </a:lnTo>
                  <a:lnTo>
                    <a:pt x="2845" y="976"/>
                  </a:lnTo>
                  <a:lnTo>
                    <a:pt x="2846" y="976"/>
                  </a:lnTo>
                  <a:lnTo>
                    <a:pt x="2846" y="976"/>
                  </a:lnTo>
                  <a:lnTo>
                    <a:pt x="2847" y="976"/>
                  </a:lnTo>
                  <a:lnTo>
                    <a:pt x="2848" y="976"/>
                  </a:lnTo>
                  <a:lnTo>
                    <a:pt x="2849" y="976"/>
                  </a:lnTo>
                  <a:lnTo>
                    <a:pt x="2849" y="976"/>
                  </a:lnTo>
                  <a:lnTo>
                    <a:pt x="2850" y="976"/>
                  </a:lnTo>
                  <a:lnTo>
                    <a:pt x="2851" y="976"/>
                  </a:lnTo>
                  <a:lnTo>
                    <a:pt x="2852" y="976"/>
                  </a:lnTo>
                  <a:lnTo>
                    <a:pt x="2852" y="976"/>
                  </a:lnTo>
                  <a:lnTo>
                    <a:pt x="2853" y="976"/>
                  </a:lnTo>
                  <a:lnTo>
                    <a:pt x="2854" y="976"/>
                  </a:lnTo>
                  <a:lnTo>
                    <a:pt x="2855" y="976"/>
                  </a:lnTo>
                  <a:lnTo>
                    <a:pt x="2855" y="976"/>
                  </a:lnTo>
                  <a:lnTo>
                    <a:pt x="2856" y="976"/>
                  </a:lnTo>
                  <a:lnTo>
                    <a:pt x="2857" y="976"/>
                  </a:lnTo>
                  <a:lnTo>
                    <a:pt x="2858" y="976"/>
                  </a:lnTo>
                  <a:lnTo>
                    <a:pt x="2858" y="976"/>
                  </a:lnTo>
                  <a:lnTo>
                    <a:pt x="2859" y="976"/>
                  </a:lnTo>
                  <a:lnTo>
                    <a:pt x="2860" y="976"/>
                  </a:lnTo>
                  <a:lnTo>
                    <a:pt x="2860" y="976"/>
                  </a:lnTo>
                  <a:lnTo>
                    <a:pt x="2861" y="976"/>
                  </a:lnTo>
                  <a:lnTo>
                    <a:pt x="2862" y="976"/>
                  </a:lnTo>
                  <a:lnTo>
                    <a:pt x="2863" y="976"/>
                  </a:lnTo>
                  <a:lnTo>
                    <a:pt x="2863" y="976"/>
                  </a:lnTo>
                  <a:lnTo>
                    <a:pt x="2864" y="976"/>
                  </a:lnTo>
                  <a:lnTo>
                    <a:pt x="2865" y="976"/>
                  </a:lnTo>
                  <a:lnTo>
                    <a:pt x="2866" y="976"/>
                  </a:lnTo>
                  <a:lnTo>
                    <a:pt x="2866" y="976"/>
                  </a:lnTo>
                  <a:lnTo>
                    <a:pt x="2867" y="976"/>
                  </a:lnTo>
                  <a:lnTo>
                    <a:pt x="2868" y="976"/>
                  </a:lnTo>
                  <a:lnTo>
                    <a:pt x="2869" y="976"/>
                  </a:lnTo>
                  <a:lnTo>
                    <a:pt x="2869" y="976"/>
                  </a:lnTo>
                  <a:lnTo>
                    <a:pt x="2870" y="976"/>
                  </a:lnTo>
                  <a:lnTo>
                    <a:pt x="2871" y="976"/>
                  </a:lnTo>
                  <a:lnTo>
                    <a:pt x="2872" y="0"/>
                  </a:lnTo>
                  <a:lnTo>
                    <a:pt x="2872" y="976"/>
                  </a:lnTo>
                  <a:lnTo>
                    <a:pt x="2873" y="976"/>
                  </a:lnTo>
                  <a:lnTo>
                    <a:pt x="2874" y="976"/>
                  </a:lnTo>
                  <a:lnTo>
                    <a:pt x="2874" y="976"/>
                  </a:lnTo>
                  <a:lnTo>
                    <a:pt x="2875" y="976"/>
                  </a:lnTo>
                  <a:lnTo>
                    <a:pt x="2876" y="0"/>
                  </a:lnTo>
                  <a:lnTo>
                    <a:pt x="2877" y="976"/>
                  </a:lnTo>
                  <a:lnTo>
                    <a:pt x="2877" y="976"/>
                  </a:lnTo>
                  <a:lnTo>
                    <a:pt x="2878" y="976"/>
                  </a:lnTo>
                  <a:lnTo>
                    <a:pt x="2879" y="976"/>
                  </a:lnTo>
                  <a:lnTo>
                    <a:pt x="2880" y="976"/>
                  </a:lnTo>
                  <a:lnTo>
                    <a:pt x="2880" y="976"/>
                  </a:lnTo>
                  <a:lnTo>
                    <a:pt x="2881" y="976"/>
                  </a:lnTo>
                  <a:lnTo>
                    <a:pt x="2882" y="976"/>
                  </a:lnTo>
                  <a:lnTo>
                    <a:pt x="2882" y="976"/>
                  </a:lnTo>
                  <a:lnTo>
                    <a:pt x="2883" y="976"/>
                  </a:lnTo>
                  <a:lnTo>
                    <a:pt x="2884" y="976"/>
                  </a:lnTo>
                  <a:lnTo>
                    <a:pt x="2885" y="976"/>
                  </a:lnTo>
                  <a:lnTo>
                    <a:pt x="2885" y="976"/>
                  </a:lnTo>
                  <a:lnTo>
                    <a:pt x="2886" y="976"/>
                  </a:lnTo>
                  <a:lnTo>
                    <a:pt x="2887" y="976"/>
                  </a:lnTo>
                  <a:lnTo>
                    <a:pt x="2888" y="976"/>
                  </a:lnTo>
                  <a:lnTo>
                    <a:pt x="2888" y="976"/>
                  </a:lnTo>
                  <a:lnTo>
                    <a:pt x="2889" y="976"/>
                  </a:lnTo>
                  <a:lnTo>
                    <a:pt x="2890" y="976"/>
                  </a:lnTo>
                  <a:lnTo>
                    <a:pt x="2891" y="976"/>
                  </a:lnTo>
                  <a:lnTo>
                    <a:pt x="2891" y="976"/>
                  </a:lnTo>
                  <a:lnTo>
                    <a:pt x="2892" y="976"/>
                  </a:lnTo>
                  <a:lnTo>
                    <a:pt x="2893" y="976"/>
                  </a:lnTo>
                  <a:lnTo>
                    <a:pt x="2894" y="976"/>
                  </a:lnTo>
                  <a:lnTo>
                    <a:pt x="2894" y="976"/>
                  </a:lnTo>
                  <a:lnTo>
                    <a:pt x="2895" y="976"/>
                  </a:lnTo>
                  <a:lnTo>
                    <a:pt x="2896" y="976"/>
                  </a:lnTo>
                  <a:lnTo>
                    <a:pt x="2897" y="976"/>
                  </a:lnTo>
                  <a:lnTo>
                    <a:pt x="2897" y="976"/>
                  </a:lnTo>
                  <a:lnTo>
                    <a:pt x="2898" y="976"/>
                  </a:lnTo>
                  <a:lnTo>
                    <a:pt x="2899" y="976"/>
                  </a:lnTo>
                  <a:lnTo>
                    <a:pt x="2899" y="976"/>
                  </a:lnTo>
                  <a:lnTo>
                    <a:pt x="2900" y="976"/>
                  </a:lnTo>
                  <a:lnTo>
                    <a:pt x="2901" y="976"/>
                  </a:lnTo>
                  <a:lnTo>
                    <a:pt x="2902" y="976"/>
                  </a:lnTo>
                  <a:lnTo>
                    <a:pt x="2902" y="976"/>
                  </a:lnTo>
                  <a:lnTo>
                    <a:pt x="2903" y="976"/>
                  </a:lnTo>
                  <a:lnTo>
                    <a:pt x="2904" y="976"/>
                  </a:lnTo>
                  <a:lnTo>
                    <a:pt x="2905" y="976"/>
                  </a:lnTo>
                  <a:lnTo>
                    <a:pt x="2905" y="976"/>
                  </a:lnTo>
                  <a:lnTo>
                    <a:pt x="2906" y="976"/>
                  </a:lnTo>
                  <a:lnTo>
                    <a:pt x="2907" y="976"/>
                  </a:lnTo>
                  <a:lnTo>
                    <a:pt x="2908" y="976"/>
                  </a:lnTo>
                  <a:lnTo>
                    <a:pt x="2908" y="976"/>
                  </a:lnTo>
                  <a:lnTo>
                    <a:pt x="2909" y="976"/>
                  </a:lnTo>
                  <a:lnTo>
                    <a:pt x="2910" y="976"/>
                  </a:lnTo>
                  <a:lnTo>
                    <a:pt x="2911" y="976"/>
                  </a:lnTo>
                  <a:lnTo>
                    <a:pt x="2911" y="976"/>
                  </a:lnTo>
                  <a:lnTo>
                    <a:pt x="2912" y="976"/>
                  </a:lnTo>
                  <a:lnTo>
                    <a:pt x="2913" y="976"/>
                  </a:lnTo>
                  <a:lnTo>
                    <a:pt x="2913" y="976"/>
                  </a:lnTo>
                  <a:lnTo>
                    <a:pt x="2914" y="976"/>
                  </a:lnTo>
                  <a:lnTo>
                    <a:pt x="2915" y="976"/>
                  </a:lnTo>
                  <a:lnTo>
                    <a:pt x="2916" y="976"/>
                  </a:lnTo>
                  <a:lnTo>
                    <a:pt x="2916" y="976"/>
                  </a:lnTo>
                  <a:lnTo>
                    <a:pt x="2917" y="976"/>
                  </a:lnTo>
                  <a:lnTo>
                    <a:pt x="2918" y="976"/>
                  </a:lnTo>
                  <a:lnTo>
                    <a:pt x="2919" y="976"/>
                  </a:lnTo>
                  <a:lnTo>
                    <a:pt x="2919" y="976"/>
                  </a:lnTo>
                  <a:lnTo>
                    <a:pt x="2920" y="976"/>
                  </a:lnTo>
                  <a:lnTo>
                    <a:pt x="2921" y="976"/>
                  </a:lnTo>
                  <a:lnTo>
                    <a:pt x="2922" y="976"/>
                  </a:lnTo>
                  <a:lnTo>
                    <a:pt x="2922" y="976"/>
                  </a:lnTo>
                  <a:lnTo>
                    <a:pt x="2923" y="976"/>
                  </a:lnTo>
                  <a:lnTo>
                    <a:pt x="2924" y="976"/>
                  </a:lnTo>
                  <a:lnTo>
                    <a:pt x="2925" y="976"/>
                  </a:lnTo>
                  <a:lnTo>
                    <a:pt x="2925" y="976"/>
                  </a:lnTo>
                  <a:lnTo>
                    <a:pt x="2926" y="976"/>
                  </a:lnTo>
                  <a:lnTo>
                    <a:pt x="2927" y="976"/>
                  </a:lnTo>
                  <a:lnTo>
                    <a:pt x="2928" y="976"/>
                  </a:lnTo>
                  <a:lnTo>
                    <a:pt x="2928" y="976"/>
                  </a:lnTo>
                  <a:lnTo>
                    <a:pt x="2929" y="976"/>
                  </a:lnTo>
                  <a:lnTo>
                    <a:pt x="2930" y="976"/>
                  </a:lnTo>
                  <a:lnTo>
                    <a:pt x="2930" y="976"/>
                  </a:lnTo>
                  <a:lnTo>
                    <a:pt x="2931" y="976"/>
                  </a:lnTo>
                  <a:lnTo>
                    <a:pt x="2932" y="976"/>
                  </a:lnTo>
                  <a:lnTo>
                    <a:pt x="2933" y="976"/>
                  </a:lnTo>
                  <a:lnTo>
                    <a:pt x="2933" y="976"/>
                  </a:lnTo>
                  <a:lnTo>
                    <a:pt x="2934" y="976"/>
                  </a:lnTo>
                  <a:lnTo>
                    <a:pt x="2935" y="976"/>
                  </a:lnTo>
                  <a:lnTo>
                    <a:pt x="2935" y="976"/>
                  </a:lnTo>
                  <a:lnTo>
                    <a:pt x="2936" y="976"/>
                  </a:lnTo>
                  <a:lnTo>
                    <a:pt x="2937" y="976"/>
                  </a:lnTo>
                  <a:lnTo>
                    <a:pt x="2938" y="976"/>
                  </a:lnTo>
                  <a:lnTo>
                    <a:pt x="2938" y="976"/>
                  </a:lnTo>
                  <a:lnTo>
                    <a:pt x="2939" y="976"/>
                  </a:lnTo>
                  <a:lnTo>
                    <a:pt x="2940" y="976"/>
                  </a:lnTo>
                  <a:lnTo>
                    <a:pt x="2941" y="976"/>
                  </a:lnTo>
                  <a:lnTo>
                    <a:pt x="2941" y="976"/>
                  </a:lnTo>
                  <a:lnTo>
                    <a:pt x="2942" y="976"/>
                  </a:lnTo>
                  <a:lnTo>
                    <a:pt x="2943" y="976"/>
                  </a:lnTo>
                  <a:lnTo>
                    <a:pt x="2944" y="976"/>
                  </a:lnTo>
                  <a:lnTo>
                    <a:pt x="2944" y="976"/>
                  </a:lnTo>
                  <a:lnTo>
                    <a:pt x="2945" y="0"/>
                  </a:lnTo>
                  <a:lnTo>
                    <a:pt x="2946" y="976"/>
                  </a:lnTo>
                  <a:lnTo>
                    <a:pt x="2947" y="976"/>
                  </a:lnTo>
                  <a:lnTo>
                    <a:pt x="2947" y="976"/>
                  </a:lnTo>
                  <a:lnTo>
                    <a:pt x="2948" y="976"/>
                  </a:lnTo>
                  <a:lnTo>
                    <a:pt x="2949" y="976"/>
                  </a:lnTo>
                  <a:lnTo>
                    <a:pt x="2950" y="0"/>
                  </a:lnTo>
                  <a:lnTo>
                    <a:pt x="2950" y="976"/>
                  </a:lnTo>
                  <a:lnTo>
                    <a:pt x="2951" y="976"/>
                  </a:lnTo>
                  <a:lnTo>
                    <a:pt x="2952" y="976"/>
                  </a:lnTo>
                  <a:lnTo>
                    <a:pt x="2952" y="976"/>
                  </a:lnTo>
                  <a:lnTo>
                    <a:pt x="2953" y="976"/>
                  </a:lnTo>
                  <a:lnTo>
                    <a:pt x="2954" y="976"/>
                  </a:lnTo>
                  <a:lnTo>
                    <a:pt x="2955" y="976"/>
                  </a:lnTo>
                  <a:lnTo>
                    <a:pt x="2955" y="976"/>
                  </a:lnTo>
                  <a:lnTo>
                    <a:pt x="2956" y="976"/>
                  </a:lnTo>
                  <a:lnTo>
                    <a:pt x="2957" y="976"/>
                  </a:lnTo>
                  <a:lnTo>
                    <a:pt x="2958" y="976"/>
                  </a:lnTo>
                  <a:lnTo>
                    <a:pt x="2958" y="976"/>
                  </a:lnTo>
                  <a:lnTo>
                    <a:pt x="2959" y="976"/>
                  </a:lnTo>
                  <a:lnTo>
                    <a:pt x="2960" y="976"/>
                  </a:lnTo>
                  <a:lnTo>
                    <a:pt x="2961" y="976"/>
                  </a:lnTo>
                  <a:lnTo>
                    <a:pt x="2961" y="976"/>
                  </a:lnTo>
                  <a:lnTo>
                    <a:pt x="2962" y="976"/>
                  </a:lnTo>
                  <a:lnTo>
                    <a:pt x="2963" y="976"/>
                  </a:lnTo>
                  <a:lnTo>
                    <a:pt x="2964" y="976"/>
                  </a:lnTo>
                  <a:lnTo>
                    <a:pt x="2964" y="976"/>
                  </a:lnTo>
                  <a:lnTo>
                    <a:pt x="2965" y="976"/>
                  </a:lnTo>
                  <a:lnTo>
                    <a:pt x="2966" y="976"/>
                  </a:lnTo>
                  <a:lnTo>
                    <a:pt x="2967" y="976"/>
                  </a:lnTo>
                  <a:lnTo>
                    <a:pt x="2967" y="976"/>
                  </a:lnTo>
                  <a:lnTo>
                    <a:pt x="2968" y="976"/>
                  </a:lnTo>
                </a:path>
              </a:pathLst>
            </a:custGeom>
            <a:noFill/>
            <a:ln w="3175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94C21B64-C15E-43E0-BC45-16AFEE4D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063" y="4682083"/>
              <a:ext cx="471328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5A5EFF8C-39E4-40A1-8DAA-0E8A56924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90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571A42C5-B96B-42F7-A0EA-54FEA1D48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32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51103DA1-0361-4EA9-AC3C-0EFB8A2C3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74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BF345CB4-1C9E-4F0C-ACED-B9C417E39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16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801B1D26-478B-4587-A0AA-CFDD00A22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58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3D2E5802-4C13-4A56-B66C-E439E3D09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00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66FFE170-A417-4086-8B0E-811334572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4263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E8BE61C5-D0FC-4635-A622-BF0944AC2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0050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FD9BD6A1-67B8-4B59-AF01-6B12FED8C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250" y="4683671"/>
              <a:ext cx="0" cy="5238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8">
              <a:extLst>
                <a:ext uri="{FF2B5EF4-FFF2-40B4-BE49-F238E27FC236}">
                  <a16:creationId xmlns:a16="http://schemas.microsoft.com/office/drawing/2014/main" id="{2FFB3826-CA80-4A58-A602-C4CF76810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075" y="4785271"/>
              <a:ext cx="87313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0">
              <a:extLst>
                <a:ext uri="{FF2B5EF4-FFF2-40B4-BE49-F238E27FC236}">
                  <a16:creationId xmlns:a16="http://schemas.microsoft.com/office/drawing/2014/main" id="{D875336F-BA9A-4D13-ABF3-9C9980265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213" y="4785271"/>
              <a:ext cx="2381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id="{EF2C6256-82B2-40DF-9498-4D90AFE1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025" y="4785271"/>
              <a:ext cx="2381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4">
              <a:extLst>
                <a:ext uri="{FF2B5EF4-FFF2-40B4-BE49-F238E27FC236}">
                  <a16:creationId xmlns:a16="http://schemas.microsoft.com/office/drawing/2014/main" id="{8AD39442-3E2C-4610-BE19-D3027DF44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785271"/>
              <a:ext cx="2381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33CBF82A-B121-40CE-94E2-89A48C5B0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5" y="4785271"/>
              <a:ext cx="2381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2B435E81-F369-4D78-BC00-9DCDF3A8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4147607"/>
              <a:ext cx="4713288" cy="123826"/>
            </a:xfrm>
            <a:custGeom>
              <a:avLst/>
              <a:gdLst>
                <a:gd name="T0" fmla="*/ 47 w 2969"/>
                <a:gd name="T1" fmla="*/ 244 h 244"/>
                <a:gd name="T2" fmla="*/ 94 w 2969"/>
                <a:gd name="T3" fmla="*/ 244 h 244"/>
                <a:gd name="T4" fmla="*/ 141 w 2969"/>
                <a:gd name="T5" fmla="*/ 244 h 244"/>
                <a:gd name="T6" fmla="*/ 188 w 2969"/>
                <a:gd name="T7" fmla="*/ 244 h 244"/>
                <a:gd name="T8" fmla="*/ 235 w 2969"/>
                <a:gd name="T9" fmla="*/ 244 h 244"/>
                <a:gd name="T10" fmla="*/ 282 w 2969"/>
                <a:gd name="T11" fmla="*/ 244 h 244"/>
                <a:gd name="T12" fmla="*/ 329 w 2969"/>
                <a:gd name="T13" fmla="*/ 244 h 244"/>
                <a:gd name="T14" fmla="*/ 377 w 2969"/>
                <a:gd name="T15" fmla="*/ 244 h 244"/>
                <a:gd name="T16" fmla="*/ 424 w 2969"/>
                <a:gd name="T17" fmla="*/ 244 h 244"/>
                <a:gd name="T18" fmla="*/ 471 w 2969"/>
                <a:gd name="T19" fmla="*/ 244 h 244"/>
                <a:gd name="T20" fmla="*/ 518 w 2969"/>
                <a:gd name="T21" fmla="*/ 244 h 244"/>
                <a:gd name="T22" fmla="*/ 565 w 2969"/>
                <a:gd name="T23" fmla="*/ 244 h 244"/>
                <a:gd name="T24" fmla="*/ 612 w 2969"/>
                <a:gd name="T25" fmla="*/ 244 h 244"/>
                <a:gd name="T26" fmla="*/ 659 w 2969"/>
                <a:gd name="T27" fmla="*/ 244 h 244"/>
                <a:gd name="T28" fmla="*/ 706 w 2969"/>
                <a:gd name="T29" fmla="*/ 244 h 244"/>
                <a:gd name="T30" fmla="*/ 753 w 2969"/>
                <a:gd name="T31" fmla="*/ 244 h 244"/>
                <a:gd name="T32" fmla="*/ 801 w 2969"/>
                <a:gd name="T33" fmla="*/ 244 h 244"/>
                <a:gd name="T34" fmla="*/ 848 w 2969"/>
                <a:gd name="T35" fmla="*/ 244 h 244"/>
                <a:gd name="T36" fmla="*/ 895 w 2969"/>
                <a:gd name="T37" fmla="*/ 244 h 244"/>
                <a:gd name="T38" fmla="*/ 942 w 2969"/>
                <a:gd name="T39" fmla="*/ 244 h 244"/>
                <a:gd name="T40" fmla="*/ 989 w 2969"/>
                <a:gd name="T41" fmla="*/ 244 h 244"/>
                <a:gd name="T42" fmla="*/ 1036 w 2969"/>
                <a:gd name="T43" fmla="*/ 244 h 244"/>
                <a:gd name="T44" fmla="*/ 1083 w 2969"/>
                <a:gd name="T45" fmla="*/ 244 h 244"/>
                <a:gd name="T46" fmla="*/ 1131 w 2969"/>
                <a:gd name="T47" fmla="*/ 244 h 244"/>
                <a:gd name="T48" fmla="*/ 1178 w 2969"/>
                <a:gd name="T49" fmla="*/ 244 h 244"/>
                <a:gd name="T50" fmla="*/ 1225 w 2969"/>
                <a:gd name="T51" fmla="*/ 244 h 244"/>
                <a:gd name="T52" fmla="*/ 1272 w 2969"/>
                <a:gd name="T53" fmla="*/ 244 h 244"/>
                <a:gd name="T54" fmla="*/ 1319 w 2969"/>
                <a:gd name="T55" fmla="*/ 244 h 244"/>
                <a:gd name="T56" fmla="*/ 1366 w 2969"/>
                <a:gd name="T57" fmla="*/ 244 h 244"/>
                <a:gd name="T58" fmla="*/ 1413 w 2969"/>
                <a:gd name="T59" fmla="*/ 244 h 244"/>
                <a:gd name="T60" fmla="*/ 1460 w 2969"/>
                <a:gd name="T61" fmla="*/ 244 h 244"/>
                <a:gd name="T62" fmla="*/ 1507 w 2969"/>
                <a:gd name="T63" fmla="*/ 244 h 244"/>
                <a:gd name="T64" fmla="*/ 1555 w 2969"/>
                <a:gd name="T65" fmla="*/ 244 h 244"/>
                <a:gd name="T66" fmla="*/ 1602 w 2969"/>
                <a:gd name="T67" fmla="*/ 244 h 244"/>
                <a:gd name="T68" fmla="*/ 1649 w 2969"/>
                <a:gd name="T69" fmla="*/ 244 h 244"/>
                <a:gd name="T70" fmla="*/ 1696 w 2969"/>
                <a:gd name="T71" fmla="*/ 244 h 244"/>
                <a:gd name="T72" fmla="*/ 1743 w 2969"/>
                <a:gd name="T73" fmla="*/ 244 h 244"/>
                <a:gd name="T74" fmla="*/ 1790 w 2969"/>
                <a:gd name="T75" fmla="*/ 244 h 244"/>
                <a:gd name="T76" fmla="*/ 1837 w 2969"/>
                <a:gd name="T77" fmla="*/ 244 h 244"/>
                <a:gd name="T78" fmla="*/ 1884 w 2969"/>
                <a:gd name="T79" fmla="*/ 244 h 244"/>
                <a:gd name="T80" fmla="*/ 1932 w 2969"/>
                <a:gd name="T81" fmla="*/ 244 h 244"/>
                <a:gd name="T82" fmla="*/ 1979 w 2969"/>
                <a:gd name="T83" fmla="*/ 244 h 244"/>
                <a:gd name="T84" fmla="*/ 2026 w 2969"/>
                <a:gd name="T85" fmla="*/ 244 h 244"/>
                <a:gd name="T86" fmla="*/ 2073 w 2969"/>
                <a:gd name="T87" fmla="*/ 244 h 244"/>
                <a:gd name="T88" fmla="*/ 2120 w 2969"/>
                <a:gd name="T89" fmla="*/ 244 h 244"/>
                <a:gd name="T90" fmla="*/ 2167 w 2969"/>
                <a:gd name="T91" fmla="*/ 244 h 244"/>
                <a:gd name="T92" fmla="*/ 2214 w 2969"/>
                <a:gd name="T93" fmla="*/ 244 h 244"/>
                <a:gd name="T94" fmla="*/ 2261 w 2969"/>
                <a:gd name="T95" fmla="*/ 244 h 244"/>
                <a:gd name="T96" fmla="*/ 2309 w 2969"/>
                <a:gd name="T97" fmla="*/ 244 h 244"/>
                <a:gd name="T98" fmla="*/ 2356 w 2969"/>
                <a:gd name="T99" fmla="*/ 244 h 244"/>
                <a:gd name="T100" fmla="*/ 2403 w 2969"/>
                <a:gd name="T101" fmla="*/ 244 h 244"/>
                <a:gd name="T102" fmla="*/ 2450 w 2969"/>
                <a:gd name="T103" fmla="*/ 244 h 244"/>
                <a:gd name="T104" fmla="*/ 2497 w 2969"/>
                <a:gd name="T105" fmla="*/ 244 h 244"/>
                <a:gd name="T106" fmla="*/ 2544 w 2969"/>
                <a:gd name="T107" fmla="*/ 244 h 244"/>
                <a:gd name="T108" fmla="*/ 2591 w 2969"/>
                <a:gd name="T109" fmla="*/ 244 h 244"/>
                <a:gd name="T110" fmla="*/ 2638 w 2969"/>
                <a:gd name="T111" fmla="*/ 244 h 244"/>
                <a:gd name="T112" fmla="*/ 2685 w 2969"/>
                <a:gd name="T113" fmla="*/ 244 h 244"/>
                <a:gd name="T114" fmla="*/ 2733 w 2969"/>
                <a:gd name="T115" fmla="*/ 244 h 244"/>
                <a:gd name="T116" fmla="*/ 2780 w 2969"/>
                <a:gd name="T117" fmla="*/ 244 h 244"/>
                <a:gd name="T118" fmla="*/ 2827 w 2969"/>
                <a:gd name="T119" fmla="*/ 244 h 244"/>
                <a:gd name="T120" fmla="*/ 2874 w 2969"/>
                <a:gd name="T121" fmla="*/ 244 h 244"/>
                <a:gd name="T122" fmla="*/ 2921 w 2969"/>
                <a:gd name="T123" fmla="*/ 244 h 244"/>
                <a:gd name="T124" fmla="*/ 2968 w 2969"/>
                <a:gd name="T1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9" h="244">
                  <a:moveTo>
                    <a:pt x="0" y="244"/>
                  </a:moveTo>
                  <a:lnTo>
                    <a:pt x="1" y="244"/>
                  </a:lnTo>
                  <a:lnTo>
                    <a:pt x="2" y="244"/>
                  </a:lnTo>
                  <a:lnTo>
                    <a:pt x="2" y="244"/>
                  </a:lnTo>
                  <a:lnTo>
                    <a:pt x="3" y="244"/>
                  </a:lnTo>
                  <a:lnTo>
                    <a:pt x="4" y="244"/>
                  </a:lnTo>
                  <a:lnTo>
                    <a:pt x="5" y="244"/>
                  </a:lnTo>
                  <a:lnTo>
                    <a:pt x="5" y="244"/>
                  </a:lnTo>
                  <a:lnTo>
                    <a:pt x="6" y="244"/>
                  </a:lnTo>
                  <a:lnTo>
                    <a:pt x="7" y="244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10" y="244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2" y="244"/>
                  </a:lnTo>
                  <a:lnTo>
                    <a:pt x="13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15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7" y="244"/>
                  </a:lnTo>
                  <a:lnTo>
                    <a:pt x="18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20" y="244"/>
                  </a:lnTo>
                  <a:lnTo>
                    <a:pt x="21" y="244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3" y="244"/>
                  </a:lnTo>
                  <a:lnTo>
                    <a:pt x="24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6" y="244"/>
                  </a:lnTo>
                  <a:lnTo>
                    <a:pt x="27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9" y="244"/>
                  </a:lnTo>
                  <a:lnTo>
                    <a:pt x="30" y="244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7" y="244"/>
                  </a:lnTo>
                  <a:lnTo>
                    <a:pt x="38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4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6" y="244"/>
                  </a:lnTo>
                  <a:lnTo>
                    <a:pt x="47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8" y="244"/>
                  </a:lnTo>
                  <a:lnTo>
                    <a:pt x="69" y="244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71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3" y="244"/>
                  </a:lnTo>
                  <a:lnTo>
                    <a:pt x="74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7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9" y="244"/>
                  </a:lnTo>
                  <a:lnTo>
                    <a:pt x="80" y="244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90" y="244"/>
                  </a:lnTo>
                  <a:lnTo>
                    <a:pt x="91" y="244"/>
                  </a:lnTo>
                  <a:lnTo>
                    <a:pt x="92" y="244"/>
                  </a:lnTo>
                  <a:lnTo>
                    <a:pt x="92" y="244"/>
                  </a:lnTo>
                  <a:lnTo>
                    <a:pt x="93" y="244"/>
                  </a:lnTo>
                  <a:lnTo>
                    <a:pt x="94" y="244"/>
                  </a:lnTo>
                  <a:lnTo>
                    <a:pt x="95" y="244"/>
                  </a:lnTo>
                  <a:lnTo>
                    <a:pt x="95" y="244"/>
                  </a:lnTo>
                  <a:lnTo>
                    <a:pt x="96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8" y="244"/>
                  </a:lnTo>
                  <a:lnTo>
                    <a:pt x="99" y="244"/>
                  </a:lnTo>
                  <a:lnTo>
                    <a:pt x="100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2" y="244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4" y="244"/>
                  </a:lnTo>
                  <a:lnTo>
                    <a:pt x="105" y="244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7" y="244"/>
                  </a:lnTo>
                  <a:lnTo>
                    <a:pt x="108" y="244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2" y="244"/>
                  </a:lnTo>
                  <a:lnTo>
                    <a:pt x="113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5" y="244"/>
                  </a:lnTo>
                  <a:lnTo>
                    <a:pt x="116" y="244"/>
                  </a:lnTo>
                  <a:lnTo>
                    <a:pt x="117" y="244"/>
                  </a:lnTo>
                  <a:lnTo>
                    <a:pt x="117" y="244"/>
                  </a:lnTo>
                  <a:lnTo>
                    <a:pt x="118" y="244"/>
                  </a:lnTo>
                  <a:lnTo>
                    <a:pt x="119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1" y="244"/>
                  </a:lnTo>
                  <a:lnTo>
                    <a:pt x="122" y="244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124" y="244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6" y="244"/>
                  </a:lnTo>
                  <a:lnTo>
                    <a:pt x="127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31" y="244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5" y="244"/>
                  </a:lnTo>
                  <a:lnTo>
                    <a:pt x="136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8" y="244"/>
                  </a:lnTo>
                  <a:lnTo>
                    <a:pt x="139" y="244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41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3" y="244"/>
                  </a:lnTo>
                  <a:lnTo>
                    <a:pt x="144" y="244"/>
                  </a:lnTo>
                  <a:lnTo>
                    <a:pt x="145" y="244"/>
                  </a:lnTo>
                  <a:lnTo>
                    <a:pt x="145" y="244"/>
                  </a:lnTo>
                  <a:lnTo>
                    <a:pt x="146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8" y="244"/>
                  </a:lnTo>
                  <a:lnTo>
                    <a:pt x="149" y="244"/>
                  </a:lnTo>
                  <a:lnTo>
                    <a:pt x="150" y="244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52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4" y="244"/>
                  </a:lnTo>
                  <a:lnTo>
                    <a:pt x="155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7" y="244"/>
                  </a:lnTo>
                  <a:lnTo>
                    <a:pt x="158" y="244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60" y="244"/>
                  </a:lnTo>
                  <a:lnTo>
                    <a:pt x="161" y="244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3" y="244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5" y="244"/>
                  </a:lnTo>
                  <a:lnTo>
                    <a:pt x="166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8" y="244"/>
                  </a:lnTo>
                  <a:lnTo>
                    <a:pt x="169" y="244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1" y="244"/>
                  </a:lnTo>
                  <a:lnTo>
                    <a:pt x="172" y="244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5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7" y="244"/>
                  </a:lnTo>
                  <a:lnTo>
                    <a:pt x="178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80" y="244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2" y="244"/>
                  </a:lnTo>
                  <a:lnTo>
                    <a:pt x="183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5" y="244"/>
                  </a:lnTo>
                  <a:lnTo>
                    <a:pt x="186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8" y="244"/>
                  </a:lnTo>
                  <a:lnTo>
                    <a:pt x="189" y="244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91" y="244"/>
                  </a:lnTo>
                  <a:lnTo>
                    <a:pt x="192" y="244"/>
                  </a:lnTo>
                  <a:lnTo>
                    <a:pt x="193" y="244"/>
                  </a:lnTo>
                  <a:lnTo>
                    <a:pt x="193" y="244"/>
                  </a:lnTo>
                  <a:lnTo>
                    <a:pt x="194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6" y="244"/>
                  </a:lnTo>
                  <a:lnTo>
                    <a:pt x="197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9" y="244"/>
                  </a:lnTo>
                  <a:lnTo>
                    <a:pt x="200" y="244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2" y="244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04" y="244"/>
                  </a:lnTo>
                  <a:lnTo>
                    <a:pt x="205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7" y="244"/>
                  </a:lnTo>
                  <a:lnTo>
                    <a:pt x="208" y="244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10" y="244"/>
                  </a:lnTo>
                  <a:lnTo>
                    <a:pt x="211" y="244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3" y="244"/>
                  </a:lnTo>
                  <a:lnTo>
                    <a:pt x="214" y="244"/>
                  </a:lnTo>
                  <a:lnTo>
                    <a:pt x="215" y="244"/>
                  </a:lnTo>
                  <a:lnTo>
                    <a:pt x="215" y="244"/>
                  </a:lnTo>
                  <a:lnTo>
                    <a:pt x="216" y="244"/>
                  </a:lnTo>
                  <a:lnTo>
                    <a:pt x="217" y="244"/>
                  </a:lnTo>
                  <a:lnTo>
                    <a:pt x="217" y="244"/>
                  </a:lnTo>
                  <a:lnTo>
                    <a:pt x="218" y="244"/>
                  </a:lnTo>
                  <a:lnTo>
                    <a:pt x="219" y="244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1" y="244"/>
                  </a:lnTo>
                  <a:lnTo>
                    <a:pt x="222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4" y="244"/>
                  </a:lnTo>
                  <a:lnTo>
                    <a:pt x="225" y="244"/>
                  </a:lnTo>
                  <a:lnTo>
                    <a:pt x="226" y="244"/>
                  </a:lnTo>
                  <a:lnTo>
                    <a:pt x="226" y="244"/>
                  </a:lnTo>
                  <a:lnTo>
                    <a:pt x="227" y="244"/>
                  </a:lnTo>
                  <a:lnTo>
                    <a:pt x="228" y="244"/>
                  </a:lnTo>
                  <a:lnTo>
                    <a:pt x="229" y="244"/>
                  </a:lnTo>
                  <a:lnTo>
                    <a:pt x="229" y="244"/>
                  </a:lnTo>
                  <a:lnTo>
                    <a:pt x="230" y="244"/>
                  </a:lnTo>
                  <a:lnTo>
                    <a:pt x="231" y="244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3" y="244"/>
                  </a:lnTo>
                  <a:lnTo>
                    <a:pt x="234" y="244"/>
                  </a:lnTo>
                  <a:lnTo>
                    <a:pt x="234" y="244"/>
                  </a:lnTo>
                  <a:lnTo>
                    <a:pt x="235" y="244"/>
                  </a:lnTo>
                  <a:lnTo>
                    <a:pt x="236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8" y="244"/>
                  </a:lnTo>
                  <a:lnTo>
                    <a:pt x="239" y="244"/>
                  </a:lnTo>
                  <a:lnTo>
                    <a:pt x="240" y="244"/>
                  </a:lnTo>
                  <a:lnTo>
                    <a:pt x="240" y="244"/>
                  </a:lnTo>
                  <a:lnTo>
                    <a:pt x="241" y="244"/>
                  </a:lnTo>
                  <a:lnTo>
                    <a:pt x="242" y="244"/>
                  </a:lnTo>
                  <a:lnTo>
                    <a:pt x="243" y="244"/>
                  </a:lnTo>
                  <a:lnTo>
                    <a:pt x="243" y="244"/>
                  </a:lnTo>
                  <a:lnTo>
                    <a:pt x="244" y="244"/>
                  </a:lnTo>
                  <a:lnTo>
                    <a:pt x="245" y="244"/>
                  </a:lnTo>
                  <a:lnTo>
                    <a:pt x="246" y="244"/>
                  </a:lnTo>
                  <a:lnTo>
                    <a:pt x="246" y="244"/>
                  </a:lnTo>
                  <a:lnTo>
                    <a:pt x="247" y="244"/>
                  </a:lnTo>
                  <a:lnTo>
                    <a:pt x="248" y="244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50" y="244"/>
                  </a:lnTo>
                  <a:lnTo>
                    <a:pt x="251" y="244"/>
                  </a:lnTo>
                  <a:lnTo>
                    <a:pt x="251" y="244"/>
                  </a:lnTo>
                  <a:lnTo>
                    <a:pt x="252" y="244"/>
                  </a:lnTo>
                  <a:lnTo>
                    <a:pt x="253" y="244"/>
                  </a:lnTo>
                  <a:lnTo>
                    <a:pt x="254" y="244"/>
                  </a:lnTo>
                  <a:lnTo>
                    <a:pt x="254" y="244"/>
                  </a:lnTo>
                  <a:lnTo>
                    <a:pt x="255" y="244"/>
                  </a:lnTo>
                  <a:lnTo>
                    <a:pt x="256" y="244"/>
                  </a:lnTo>
                  <a:lnTo>
                    <a:pt x="256" y="244"/>
                  </a:lnTo>
                  <a:lnTo>
                    <a:pt x="257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9" y="244"/>
                  </a:lnTo>
                  <a:lnTo>
                    <a:pt x="260" y="244"/>
                  </a:lnTo>
                  <a:lnTo>
                    <a:pt x="261" y="244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3" y="244"/>
                  </a:lnTo>
                  <a:lnTo>
                    <a:pt x="264" y="244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66" y="244"/>
                  </a:lnTo>
                  <a:lnTo>
                    <a:pt x="267" y="244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69" y="244"/>
                  </a:lnTo>
                  <a:lnTo>
                    <a:pt x="270" y="244"/>
                  </a:lnTo>
                  <a:lnTo>
                    <a:pt x="271" y="244"/>
                  </a:lnTo>
                  <a:lnTo>
                    <a:pt x="271" y="244"/>
                  </a:lnTo>
                  <a:lnTo>
                    <a:pt x="272" y="244"/>
                  </a:lnTo>
                  <a:lnTo>
                    <a:pt x="273" y="244"/>
                  </a:lnTo>
                  <a:lnTo>
                    <a:pt x="273" y="244"/>
                  </a:lnTo>
                  <a:lnTo>
                    <a:pt x="274" y="244"/>
                  </a:lnTo>
                  <a:lnTo>
                    <a:pt x="275" y="244"/>
                  </a:lnTo>
                  <a:lnTo>
                    <a:pt x="276" y="244"/>
                  </a:lnTo>
                  <a:lnTo>
                    <a:pt x="276" y="244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9" y="244"/>
                  </a:lnTo>
                  <a:lnTo>
                    <a:pt x="279" y="244"/>
                  </a:lnTo>
                  <a:lnTo>
                    <a:pt x="280" y="244"/>
                  </a:lnTo>
                  <a:lnTo>
                    <a:pt x="281" y="244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3" y="244"/>
                  </a:lnTo>
                  <a:lnTo>
                    <a:pt x="284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4"/>
                  </a:lnTo>
                  <a:lnTo>
                    <a:pt x="287" y="244"/>
                  </a:lnTo>
                  <a:lnTo>
                    <a:pt x="288" y="244"/>
                  </a:lnTo>
                  <a:lnTo>
                    <a:pt x="288" y="244"/>
                  </a:lnTo>
                  <a:lnTo>
                    <a:pt x="289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1" y="244"/>
                  </a:lnTo>
                  <a:lnTo>
                    <a:pt x="292" y="244"/>
                  </a:lnTo>
                  <a:lnTo>
                    <a:pt x="293" y="244"/>
                  </a:lnTo>
                  <a:lnTo>
                    <a:pt x="293" y="244"/>
                  </a:lnTo>
                  <a:lnTo>
                    <a:pt x="294" y="244"/>
                  </a:lnTo>
                  <a:lnTo>
                    <a:pt x="295" y="244"/>
                  </a:lnTo>
                  <a:lnTo>
                    <a:pt x="296" y="244"/>
                  </a:lnTo>
                  <a:lnTo>
                    <a:pt x="296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9" y="244"/>
                  </a:lnTo>
                  <a:lnTo>
                    <a:pt x="299" y="244"/>
                  </a:lnTo>
                  <a:lnTo>
                    <a:pt x="300" y="244"/>
                  </a:lnTo>
                  <a:lnTo>
                    <a:pt x="301" y="244"/>
                  </a:lnTo>
                  <a:lnTo>
                    <a:pt x="302" y="244"/>
                  </a:lnTo>
                  <a:lnTo>
                    <a:pt x="302" y="244"/>
                  </a:lnTo>
                  <a:lnTo>
                    <a:pt x="303" y="244"/>
                  </a:lnTo>
                  <a:lnTo>
                    <a:pt x="304" y="244"/>
                  </a:lnTo>
                  <a:lnTo>
                    <a:pt x="304" y="244"/>
                  </a:lnTo>
                  <a:lnTo>
                    <a:pt x="305" y="244"/>
                  </a:lnTo>
                  <a:lnTo>
                    <a:pt x="306" y="244"/>
                  </a:lnTo>
                  <a:lnTo>
                    <a:pt x="307" y="244"/>
                  </a:lnTo>
                  <a:lnTo>
                    <a:pt x="307" y="244"/>
                  </a:lnTo>
                  <a:lnTo>
                    <a:pt x="308" y="244"/>
                  </a:lnTo>
                  <a:lnTo>
                    <a:pt x="309" y="244"/>
                  </a:lnTo>
                  <a:lnTo>
                    <a:pt x="310" y="244"/>
                  </a:lnTo>
                  <a:lnTo>
                    <a:pt x="310" y="244"/>
                  </a:lnTo>
                  <a:lnTo>
                    <a:pt x="311" y="244"/>
                  </a:lnTo>
                  <a:lnTo>
                    <a:pt x="312" y="244"/>
                  </a:lnTo>
                  <a:lnTo>
                    <a:pt x="312" y="244"/>
                  </a:lnTo>
                  <a:lnTo>
                    <a:pt x="313" y="244"/>
                  </a:lnTo>
                  <a:lnTo>
                    <a:pt x="314" y="244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6" y="244"/>
                  </a:lnTo>
                  <a:lnTo>
                    <a:pt x="317" y="244"/>
                  </a:lnTo>
                  <a:lnTo>
                    <a:pt x="318" y="244"/>
                  </a:lnTo>
                  <a:lnTo>
                    <a:pt x="318" y="244"/>
                  </a:lnTo>
                  <a:lnTo>
                    <a:pt x="319" y="244"/>
                  </a:lnTo>
                  <a:lnTo>
                    <a:pt x="320" y="244"/>
                  </a:lnTo>
                  <a:lnTo>
                    <a:pt x="321" y="244"/>
                  </a:lnTo>
                  <a:lnTo>
                    <a:pt x="321" y="244"/>
                  </a:lnTo>
                  <a:lnTo>
                    <a:pt x="322" y="244"/>
                  </a:lnTo>
                  <a:lnTo>
                    <a:pt x="323" y="244"/>
                  </a:lnTo>
                  <a:lnTo>
                    <a:pt x="324" y="244"/>
                  </a:lnTo>
                  <a:lnTo>
                    <a:pt x="324" y="244"/>
                  </a:lnTo>
                  <a:lnTo>
                    <a:pt x="325" y="244"/>
                  </a:lnTo>
                  <a:lnTo>
                    <a:pt x="326" y="244"/>
                  </a:lnTo>
                  <a:lnTo>
                    <a:pt x="326" y="244"/>
                  </a:lnTo>
                  <a:lnTo>
                    <a:pt x="327" y="244"/>
                  </a:lnTo>
                  <a:lnTo>
                    <a:pt x="328" y="244"/>
                  </a:lnTo>
                  <a:lnTo>
                    <a:pt x="329" y="244"/>
                  </a:lnTo>
                  <a:lnTo>
                    <a:pt x="329" y="244"/>
                  </a:lnTo>
                  <a:lnTo>
                    <a:pt x="330" y="244"/>
                  </a:lnTo>
                  <a:lnTo>
                    <a:pt x="331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3" y="244"/>
                  </a:lnTo>
                  <a:lnTo>
                    <a:pt x="334" y="244"/>
                  </a:lnTo>
                  <a:lnTo>
                    <a:pt x="335" y="244"/>
                  </a:lnTo>
                  <a:lnTo>
                    <a:pt x="335" y="244"/>
                  </a:lnTo>
                  <a:lnTo>
                    <a:pt x="336" y="244"/>
                  </a:lnTo>
                  <a:lnTo>
                    <a:pt x="337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9" y="244"/>
                  </a:lnTo>
                  <a:lnTo>
                    <a:pt x="340" y="244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2" y="244"/>
                  </a:lnTo>
                  <a:lnTo>
                    <a:pt x="343" y="244"/>
                  </a:lnTo>
                  <a:lnTo>
                    <a:pt x="343" y="244"/>
                  </a:lnTo>
                  <a:lnTo>
                    <a:pt x="344" y="244"/>
                  </a:lnTo>
                  <a:lnTo>
                    <a:pt x="345" y="244"/>
                  </a:lnTo>
                  <a:lnTo>
                    <a:pt x="346" y="244"/>
                  </a:lnTo>
                  <a:lnTo>
                    <a:pt x="346" y="244"/>
                  </a:lnTo>
                  <a:lnTo>
                    <a:pt x="347" y="244"/>
                  </a:lnTo>
                  <a:lnTo>
                    <a:pt x="348" y="244"/>
                  </a:lnTo>
                  <a:lnTo>
                    <a:pt x="349" y="244"/>
                  </a:lnTo>
                  <a:lnTo>
                    <a:pt x="349" y="244"/>
                  </a:lnTo>
                  <a:lnTo>
                    <a:pt x="350" y="244"/>
                  </a:lnTo>
                  <a:lnTo>
                    <a:pt x="351" y="244"/>
                  </a:lnTo>
                  <a:lnTo>
                    <a:pt x="351" y="244"/>
                  </a:lnTo>
                  <a:lnTo>
                    <a:pt x="352" y="244"/>
                  </a:lnTo>
                  <a:lnTo>
                    <a:pt x="353" y="244"/>
                  </a:lnTo>
                  <a:lnTo>
                    <a:pt x="354" y="244"/>
                  </a:lnTo>
                  <a:lnTo>
                    <a:pt x="354" y="244"/>
                  </a:lnTo>
                  <a:lnTo>
                    <a:pt x="355" y="244"/>
                  </a:lnTo>
                  <a:lnTo>
                    <a:pt x="356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8" y="244"/>
                  </a:lnTo>
                  <a:lnTo>
                    <a:pt x="359" y="244"/>
                  </a:lnTo>
                  <a:lnTo>
                    <a:pt x="360" y="244"/>
                  </a:lnTo>
                  <a:lnTo>
                    <a:pt x="360" y="244"/>
                  </a:lnTo>
                  <a:lnTo>
                    <a:pt x="361" y="244"/>
                  </a:lnTo>
                  <a:lnTo>
                    <a:pt x="362" y="244"/>
                  </a:lnTo>
                  <a:lnTo>
                    <a:pt x="363" y="244"/>
                  </a:lnTo>
                  <a:lnTo>
                    <a:pt x="363" y="244"/>
                  </a:lnTo>
                  <a:lnTo>
                    <a:pt x="364" y="244"/>
                  </a:lnTo>
                  <a:lnTo>
                    <a:pt x="365" y="244"/>
                  </a:lnTo>
                  <a:lnTo>
                    <a:pt x="365" y="244"/>
                  </a:lnTo>
                  <a:lnTo>
                    <a:pt x="366" y="244"/>
                  </a:lnTo>
                  <a:lnTo>
                    <a:pt x="367" y="244"/>
                  </a:lnTo>
                  <a:lnTo>
                    <a:pt x="368" y="244"/>
                  </a:lnTo>
                  <a:lnTo>
                    <a:pt x="368" y="244"/>
                  </a:lnTo>
                  <a:lnTo>
                    <a:pt x="369" y="244"/>
                  </a:lnTo>
                  <a:lnTo>
                    <a:pt x="370" y="244"/>
                  </a:lnTo>
                  <a:lnTo>
                    <a:pt x="371" y="244"/>
                  </a:lnTo>
                  <a:lnTo>
                    <a:pt x="371" y="244"/>
                  </a:lnTo>
                  <a:lnTo>
                    <a:pt x="372" y="244"/>
                  </a:lnTo>
                  <a:lnTo>
                    <a:pt x="373" y="244"/>
                  </a:lnTo>
                  <a:lnTo>
                    <a:pt x="374" y="244"/>
                  </a:lnTo>
                  <a:lnTo>
                    <a:pt x="374" y="244"/>
                  </a:lnTo>
                  <a:lnTo>
                    <a:pt x="375" y="244"/>
                  </a:lnTo>
                  <a:lnTo>
                    <a:pt x="376" y="244"/>
                  </a:lnTo>
                  <a:lnTo>
                    <a:pt x="377" y="244"/>
                  </a:lnTo>
                  <a:lnTo>
                    <a:pt x="377" y="244"/>
                  </a:lnTo>
                  <a:lnTo>
                    <a:pt x="378" y="244"/>
                  </a:lnTo>
                  <a:lnTo>
                    <a:pt x="379" y="244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2" y="244"/>
                  </a:lnTo>
                  <a:lnTo>
                    <a:pt x="382" y="244"/>
                  </a:lnTo>
                  <a:lnTo>
                    <a:pt x="383" y="244"/>
                  </a:lnTo>
                  <a:lnTo>
                    <a:pt x="384" y="244"/>
                  </a:lnTo>
                  <a:lnTo>
                    <a:pt x="385" y="244"/>
                  </a:lnTo>
                  <a:lnTo>
                    <a:pt x="385" y="244"/>
                  </a:lnTo>
                  <a:lnTo>
                    <a:pt x="386" y="244"/>
                  </a:lnTo>
                  <a:lnTo>
                    <a:pt x="387" y="244"/>
                  </a:lnTo>
                  <a:lnTo>
                    <a:pt x="388" y="244"/>
                  </a:lnTo>
                  <a:lnTo>
                    <a:pt x="388" y="244"/>
                  </a:lnTo>
                  <a:lnTo>
                    <a:pt x="389" y="244"/>
                  </a:lnTo>
                  <a:lnTo>
                    <a:pt x="390" y="244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92" y="244"/>
                  </a:lnTo>
                  <a:lnTo>
                    <a:pt x="393" y="244"/>
                  </a:lnTo>
                  <a:lnTo>
                    <a:pt x="394" y="244"/>
                  </a:lnTo>
                  <a:lnTo>
                    <a:pt x="394" y="244"/>
                  </a:lnTo>
                  <a:lnTo>
                    <a:pt x="395" y="244"/>
                  </a:lnTo>
                  <a:lnTo>
                    <a:pt x="396" y="244"/>
                  </a:lnTo>
                  <a:lnTo>
                    <a:pt x="397" y="244"/>
                  </a:lnTo>
                  <a:lnTo>
                    <a:pt x="397" y="244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1" y="244"/>
                  </a:lnTo>
                  <a:lnTo>
                    <a:pt x="402" y="244"/>
                  </a:lnTo>
                  <a:lnTo>
                    <a:pt x="402" y="244"/>
                  </a:lnTo>
                  <a:lnTo>
                    <a:pt x="403" y="244"/>
                  </a:lnTo>
                  <a:lnTo>
                    <a:pt x="404" y="244"/>
                  </a:lnTo>
                  <a:lnTo>
                    <a:pt x="404" y="244"/>
                  </a:lnTo>
                  <a:lnTo>
                    <a:pt x="405" y="244"/>
                  </a:lnTo>
                  <a:lnTo>
                    <a:pt x="406" y="244"/>
                  </a:lnTo>
                  <a:lnTo>
                    <a:pt x="407" y="244"/>
                  </a:lnTo>
                  <a:lnTo>
                    <a:pt x="407" y="244"/>
                  </a:lnTo>
                  <a:lnTo>
                    <a:pt x="408" y="244"/>
                  </a:lnTo>
                  <a:lnTo>
                    <a:pt x="409" y="244"/>
                  </a:lnTo>
                  <a:lnTo>
                    <a:pt x="410" y="244"/>
                  </a:lnTo>
                  <a:lnTo>
                    <a:pt x="410" y="244"/>
                  </a:lnTo>
                  <a:lnTo>
                    <a:pt x="411" y="244"/>
                  </a:lnTo>
                  <a:lnTo>
                    <a:pt x="412" y="244"/>
                  </a:lnTo>
                  <a:lnTo>
                    <a:pt x="413" y="244"/>
                  </a:lnTo>
                  <a:lnTo>
                    <a:pt x="413" y="244"/>
                  </a:lnTo>
                  <a:lnTo>
                    <a:pt x="414" y="244"/>
                  </a:lnTo>
                  <a:lnTo>
                    <a:pt x="415" y="244"/>
                  </a:lnTo>
                  <a:lnTo>
                    <a:pt x="416" y="244"/>
                  </a:lnTo>
                  <a:lnTo>
                    <a:pt x="416" y="244"/>
                  </a:lnTo>
                  <a:lnTo>
                    <a:pt x="417" y="244"/>
                  </a:lnTo>
                  <a:lnTo>
                    <a:pt x="418" y="244"/>
                  </a:lnTo>
                  <a:lnTo>
                    <a:pt x="419" y="244"/>
                  </a:lnTo>
                  <a:lnTo>
                    <a:pt x="419" y="244"/>
                  </a:lnTo>
                  <a:lnTo>
                    <a:pt x="420" y="244"/>
                  </a:lnTo>
                  <a:lnTo>
                    <a:pt x="421" y="244"/>
                  </a:lnTo>
                  <a:lnTo>
                    <a:pt x="421" y="244"/>
                  </a:lnTo>
                  <a:lnTo>
                    <a:pt x="422" y="244"/>
                  </a:lnTo>
                  <a:lnTo>
                    <a:pt x="423" y="244"/>
                  </a:lnTo>
                  <a:lnTo>
                    <a:pt x="424" y="244"/>
                  </a:lnTo>
                  <a:lnTo>
                    <a:pt x="424" y="244"/>
                  </a:lnTo>
                  <a:lnTo>
                    <a:pt x="425" y="244"/>
                  </a:lnTo>
                  <a:lnTo>
                    <a:pt x="426" y="244"/>
                  </a:lnTo>
                  <a:lnTo>
                    <a:pt x="427" y="244"/>
                  </a:lnTo>
                  <a:lnTo>
                    <a:pt x="427" y="244"/>
                  </a:lnTo>
                  <a:lnTo>
                    <a:pt x="428" y="244"/>
                  </a:lnTo>
                  <a:lnTo>
                    <a:pt x="429" y="244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1" y="244"/>
                  </a:lnTo>
                  <a:lnTo>
                    <a:pt x="432" y="244"/>
                  </a:lnTo>
                  <a:lnTo>
                    <a:pt x="433" y="244"/>
                  </a:lnTo>
                  <a:lnTo>
                    <a:pt x="433" y="244"/>
                  </a:lnTo>
                  <a:lnTo>
                    <a:pt x="434" y="244"/>
                  </a:lnTo>
                  <a:lnTo>
                    <a:pt x="435" y="244"/>
                  </a:lnTo>
                  <a:lnTo>
                    <a:pt x="435" y="244"/>
                  </a:lnTo>
                  <a:lnTo>
                    <a:pt x="436" y="244"/>
                  </a:lnTo>
                  <a:lnTo>
                    <a:pt x="437" y="244"/>
                  </a:lnTo>
                  <a:lnTo>
                    <a:pt x="438" y="244"/>
                  </a:lnTo>
                  <a:lnTo>
                    <a:pt x="438" y="244"/>
                  </a:lnTo>
                  <a:lnTo>
                    <a:pt x="439" y="244"/>
                  </a:lnTo>
                  <a:lnTo>
                    <a:pt x="440" y="244"/>
                  </a:lnTo>
                  <a:lnTo>
                    <a:pt x="441" y="244"/>
                  </a:lnTo>
                  <a:lnTo>
                    <a:pt x="441" y="244"/>
                  </a:lnTo>
                  <a:lnTo>
                    <a:pt x="442" y="244"/>
                  </a:lnTo>
                  <a:lnTo>
                    <a:pt x="443" y="244"/>
                  </a:lnTo>
                  <a:lnTo>
                    <a:pt x="444" y="244"/>
                  </a:lnTo>
                  <a:lnTo>
                    <a:pt x="444" y="244"/>
                  </a:lnTo>
                  <a:lnTo>
                    <a:pt x="445" y="244"/>
                  </a:lnTo>
                  <a:lnTo>
                    <a:pt x="446" y="244"/>
                  </a:lnTo>
                  <a:lnTo>
                    <a:pt x="447" y="244"/>
                  </a:lnTo>
                  <a:lnTo>
                    <a:pt x="447" y="244"/>
                  </a:lnTo>
                  <a:lnTo>
                    <a:pt x="448" y="244"/>
                  </a:lnTo>
                  <a:lnTo>
                    <a:pt x="449" y="244"/>
                  </a:lnTo>
                  <a:lnTo>
                    <a:pt x="450" y="244"/>
                  </a:lnTo>
                  <a:lnTo>
                    <a:pt x="450" y="244"/>
                  </a:lnTo>
                  <a:lnTo>
                    <a:pt x="451" y="244"/>
                  </a:lnTo>
                  <a:lnTo>
                    <a:pt x="452" y="244"/>
                  </a:lnTo>
                  <a:lnTo>
                    <a:pt x="452" y="244"/>
                  </a:lnTo>
                  <a:lnTo>
                    <a:pt x="453" y="244"/>
                  </a:lnTo>
                  <a:lnTo>
                    <a:pt x="454" y="244"/>
                  </a:lnTo>
                  <a:lnTo>
                    <a:pt x="455" y="244"/>
                  </a:lnTo>
                  <a:lnTo>
                    <a:pt x="455" y="244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4"/>
                  </a:lnTo>
                  <a:lnTo>
                    <a:pt x="458" y="244"/>
                  </a:lnTo>
                  <a:lnTo>
                    <a:pt x="459" y="244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461" y="244"/>
                  </a:lnTo>
                  <a:lnTo>
                    <a:pt x="462" y="244"/>
                  </a:lnTo>
                  <a:lnTo>
                    <a:pt x="463" y="244"/>
                  </a:lnTo>
                  <a:lnTo>
                    <a:pt x="463" y="244"/>
                  </a:lnTo>
                  <a:lnTo>
                    <a:pt x="464" y="244"/>
                  </a:lnTo>
                  <a:lnTo>
                    <a:pt x="465" y="244"/>
                  </a:lnTo>
                  <a:lnTo>
                    <a:pt x="466" y="244"/>
                  </a:lnTo>
                  <a:lnTo>
                    <a:pt x="466" y="244"/>
                  </a:lnTo>
                  <a:lnTo>
                    <a:pt x="467" y="244"/>
                  </a:lnTo>
                  <a:lnTo>
                    <a:pt x="468" y="244"/>
                  </a:lnTo>
                  <a:lnTo>
                    <a:pt x="469" y="244"/>
                  </a:lnTo>
                  <a:lnTo>
                    <a:pt x="469" y="244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2" y="244"/>
                  </a:lnTo>
                  <a:lnTo>
                    <a:pt x="472" y="244"/>
                  </a:lnTo>
                  <a:lnTo>
                    <a:pt x="473" y="244"/>
                  </a:lnTo>
                  <a:lnTo>
                    <a:pt x="474" y="244"/>
                  </a:lnTo>
                  <a:lnTo>
                    <a:pt x="474" y="244"/>
                  </a:lnTo>
                  <a:lnTo>
                    <a:pt x="475" y="244"/>
                  </a:lnTo>
                  <a:lnTo>
                    <a:pt x="476" y="244"/>
                  </a:lnTo>
                  <a:lnTo>
                    <a:pt x="477" y="244"/>
                  </a:lnTo>
                  <a:lnTo>
                    <a:pt x="477" y="244"/>
                  </a:lnTo>
                  <a:lnTo>
                    <a:pt x="478" y="244"/>
                  </a:lnTo>
                  <a:lnTo>
                    <a:pt x="479" y="244"/>
                  </a:lnTo>
                  <a:lnTo>
                    <a:pt x="480" y="244"/>
                  </a:lnTo>
                  <a:lnTo>
                    <a:pt x="480" y="244"/>
                  </a:lnTo>
                  <a:lnTo>
                    <a:pt x="481" y="244"/>
                  </a:lnTo>
                  <a:lnTo>
                    <a:pt x="482" y="244"/>
                  </a:lnTo>
                  <a:lnTo>
                    <a:pt x="483" y="244"/>
                  </a:lnTo>
                  <a:lnTo>
                    <a:pt x="483" y="244"/>
                  </a:lnTo>
                  <a:lnTo>
                    <a:pt x="484" y="244"/>
                  </a:lnTo>
                  <a:lnTo>
                    <a:pt x="485" y="244"/>
                  </a:lnTo>
                  <a:lnTo>
                    <a:pt x="486" y="244"/>
                  </a:lnTo>
                  <a:lnTo>
                    <a:pt x="486" y="244"/>
                  </a:lnTo>
                  <a:lnTo>
                    <a:pt x="487" y="244"/>
                  </a:lnTo>
                  <a:lnTo>
                    <a:pt x="488" y="244"/>
                  </a:lnTo>
                  <a:lnTo>
                    <a:pt x="489" y="244"/>
                  </a:lnTo>
                  <a:lnTo>
                    <a:pt x="489" y="244"/>
                  </a:lnTo>
                  <a:lnTo>
                    <a:pt x="490" y="244"/>
                  </a:lnTo>
                  <a:lnTo>
                    <a:pt x="491" y="244"/>
                  </a:lnTo>
                  <a:lnTo>
                    <a:pt x="491" y="244"/>
                  </a:lnTo>
                  <a:lnTo>
                    <a:pt x="492" y="244"/>
                  </a:lnTo>
                  <a:lnTo>
                    <a:pt x="493" y="244"/>
                  </a:lnTo>
                  <a:lnTo>
                    <a:pt x="494" y="244"/>
                  </a:lnTo>
                  <a:lnTo>
                    <a:pt x="494" y="244"/>
                  </a:lnTo>
                  <a:lnTo>
                    <a:pt x="495" y="244"/>
                  </a:lnTo>
                  <a:lnTo>
                    <a:pt x="496" y="244"/>
                  </a:lnTo>
                  <a:lnTo>
                    <a:pt x="496" y="244"/>
                  </a:lnTo>
                  <a:lnTo>
                    <a:pt x="497" y="244"/>
                  </a:lnTo>
                  <a:lnTo>
                    <a:pt x="498" y="244"/>
                  </a:lnTo>
                  <a:lnTo>
                    <a:pt x="499" y="244"/>
                  </a:lnTo>
                  <a:lnTo>
                    <a:pt x="499" y="244"/>
                  </a:lnTo>
                  <a:lnTo>
                    <a:pt x="500" y="244"/>
                  </a:lnTo>
                  <a:lnTo>
                    <a:pt x="501" y="244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3" y="244"/>
                  </a:lnTo>
                  <a:lnTo>
                    <a:pt x="504" y="244"/>
                  </a:lnTo>
                  <a:lnTo>
                    <a:pt x="505" y="244"/>
                  </a:lnTo>
                  <a:lnTo>
                    <a:pt x="505" y="244"/>
                  </a:lnTo>
                  <a:lnTo>
                    <a:pt x="506" y="244"/>
                  </a:lnTo>
                  <a:lnTo>
                    <a:pt x="507" y="244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09" y="244"/>
                  </a:lnTo>
                  <a:lnTo>
                    <a:pt x="510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2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4" y="244"/>
                  </a:lnTo>
                  <a:lnTo>
                    <a:pt x="515" y="244"/>
                  </a:lnTo>
                  <a:lnTo>
                    <a:pt x="516" y="244"/>
                  </a:lnTo>
                  <a:lnTo>
                    <a:pt x="516" y="244"/>
                  </a:lnTo>
                  <a:lnTo>
                    <a:pt x="517" y="244"/>
                  </a:lnTo>
                  <a:lnTo>
                    <a:pt x="518" y="244"/>
                  </a:lnTo>
                  <a:lnTo>
                    <a:pt x="519" y="244"/>
                  </a:lnTo>
                  <a:lnTo>
                    <a:pt x="519" y="244"/>
                  </a:lnTo>
                  <a:lnTo>
                    <a:pt x="520" y="244"/>
                  </a:lnTo>
                  <a:lnTo>
                    <a:pt x="521" y="244"/>
                  </a:lnTo>
                  <a:lnTo>
                    <a:pt x="522" y="244"/>
                  </a:lnTo>
                  <a:lnTo>
                    <a:pt x="522" y="244"/>
                  </a:lnTo>
                  <a:lnTo>
                    <a:pt x="523" y="244"/>
                  </a:lnTo>
                  <a:lnTo>
                    <a:pt x="524" y="244"/>
                  </a:lnTo>
                  <a:lnTo>
                    <a:pt x="525" y="244"/>
                  </a:lnTo>
                  <a:lnTo>
                    <a:pt x="525" y="244"/>
                  </a:lnTo>
                  <a:lnTo>
                    <a:pt x="526" y="244"/>
                  </a:lnTo>
                  <a:lnTo>
                    <a:pt x="527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9" y="244"/>
                  </a:lnTo>
                  <a:lnTo>
                    <a:pt x="530" y="244"/>
                  </a:lnTo>
                  <a:lnTo>
                    <a:pt x="530" y="244"/>
                  </a:lnTo>
                  <a:lnTo>
                    <a:pt x="531" y="244"/>
                  </a:lnTo>
                  <a:lnTo>
                    <a:pt x="532" y="244"/>
                  </a:lnTo>
                  <a:lnTo>
                    <a:pt x="533" y="244"/>
                  </a:lnTo>
                  <a:lnTo>
                    <a:pt x="533" y="244"/>
                  </a:lnTo>
                  <a:lnTo>
                    <a:pt x="534" y="244"/>
                  </a:lnTo>
                  <a:lnTo>
                    <a:pt x="535" y="244"/>
                  </a:lnTo>
                  <a:lnTo>
                    <a:pt x="536" y="244"/>
                  </a:lnTo>
                  <a:lnTo>
                    <a:pt x="536" y="244"/>
                  </a:lnTo>
                  <a:lnTo>
                    <a:pt x="537" y="244"/>
                  </a:lnTo>
                  <a:lnTo>
                    <a:pt x="538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40" y="244"/>
                  </a:lnTo>
                  <a:lnTo>
                    <a:pt x="541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3" y="244"/>
                  </a:lnTo>
                  <a:lnTo>
                    <a:pt x="544" y="244"/>
                  </a:lnTo>
                  <a:lnTo>
                    <a:pt x="544" y="244"/>
                  </a:lnTo>
                  <a:lnTo>
                    <a:pt x="545" y="244"/>
                  </a:lnTo>
                  <a:lnTo>
                    <a:pt x="546" y="244"/>
                  </a:lnTo>
                  <a:lnTo>
                    <a:pt x="547" y="244"/>
                  </a:lnTo>
                  <a:lnTo>
                    <a:pt x="547" y="244"/>
                  </a:lnTo>
                  <a:lnTo>
                    <a:pt x="548" y="244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4"/>
                  </a:lnTo>
                  <a:lnTo>
                    <a:pt x="553" y="244"/>
                  </a:lnTo>
                  <a:lnTo>
                    <a:pt x="554" y="244"/>
                  </a:lnTo>
                  <a:lnTo>
                    <a:pt x="555" y="244"/>
                  </a:lnTo>
                  <a:lnTo>
                    <a:pt x="555" y="244"/>
                  </a:lnTo>
                  <a:lnTo>
                    <a:pt x="556" y="244"/>
                  </a:lnTo>
                  <a:lnTo>
                    <a:pt x="557" y="244"/>
                  </a:lnTo>
                  <a:lnTo>
                    <a:pt x="558" y="244"/>
                  </a:lnTo>
                  <a:lnTo>
                    <a:pt x="558" y="244"/>
                  </a:lnTo>
                  <a:lnTo>
                    <a:pt x="559" y="244"/>
                  </a:lnTo>
                  <a:lnTo>
                    <a:pt x="560" y="244"/>
                  </a:lnTo>
                  <a:lnTo>
                    <a:pt x="561" y="244"/>
                  </a:lnTo>
                  <a:lnTo>
                    <a:pt x="561" y="244"/>
                  </a:lnTo>
                  <a:lnTo>
                    <a:pt x="562" y="244"/>
                  </a:lnTo>
                  <a:lnTo>
                    <a:pt x="563" y="244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69" y="244"/>
                  </a:lnTo>
                  <a:lnTo>
                    <a:pt x="569" y="244"/>
                  </a:lnTo>
                  <a:lnTo>
                    <a:pt x="570" y="244"/>
                  </a:lnTo>
                  <a:lnTo>
                    <a:pt x="571" y="244"/>
                  </a:lnTo>
                  <a:lnTo>
                    <a:pt x="572" y="244"/>
                  </a:lnTo>
                  <a:lnTo>
                    <a:pt x="572" y="244"/>
                  </a:lnTo>
                  <a:lnTo>
                    <a:pt x="573" y="244"/>
                  </a:lnTo>
                  <a:lnTo>
                    <a:pt x="574" y="244"/>
                  </a:lnTo>
                  <a:lnTo>
                    <a:pt x="575" y="244"/>
                  </a:lnTo>
                  <a:lnTo>
                    <a:pt x="575" y="244"/>
                  </a:lnTo>
                  <a:lnTo>
                    <a:pt x="576" y="244"/>
                  </a:lnTo>
                  <a:lnTo>
                    <a:pt x="577" y="244"/>
                  </a:lnTo>
                  <a:lnTo>
                    <a:pt x="578" y="244"/>
                  </a:lnTo>
                  <a:lnTo>
                    <a:pt x="578" y="244"/>
                  </a:lnTo>
                  <a:lnTo>
                    <a:pt x="579" y="244"/>
                  </a:lnTo>
                  <a:lnTo>
                    <a:pt x="580" y="244"/>
                  </a:lnTo>
                  <a:lnTo>
                    <a:pt x="581" y="244"/>
                  </a:lnTo>
                  <a:lnTo>
                    <a:pt x="581" y="244"/>
                  </a:lnTo>
                  <a:lnTo>
                    <a:pt x="582" y="244"/>
                  </a:lnTo>
                  <a:lnTo>
                    <a:pt x="583" y="244"/>
                  </a:lnTo>
                  <a:lnTo>
                    <a:pt x="583" y="244"/>
                  </a:lnTo>
                  <a:lnTo>
                    <a:pt x="584" y="244"/>
                  </a:lnTo>
                  <a:lnTo>
                    <a:pt x="585" y="244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8" y="244"/>
                  </a:lnTo>
                  <a:lnTo>
                    <a:pt x="589" y="244"/>
                  </a:lnTo>
                  <a:lnTo>
                    <a:pt x="589" y="244"/>
                  </a:lnTo>
                  <a:lnTo>
                    <a:pt x="590" y="244"/>
                  </a:lnTo>
                  <a:lnTo>
                    <a:pt x="591" y="244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93" y="244"/>
                  </a:lnTo>
                  <a:lnTo>
                    <a:pt x="594" y="244"/>
                  </a:lnTo>
                  <a:lnTo>
                    <a:pt x="595" y="244"/>
                  </a:lnTo>
                  <a:lnTo>
                    <a:pt x="595" y="244"/>
                  </a:lnTo>
                  <a:lnTo>
                    <a:pt x="596" y="244"/>
                  </a:lnTo>
                  <a:lnTo>
                    <a:pt x="597" y="244"/>
                  </a:lnTo>
                  <a:lnTo>
                    <a:pt x="598" y="244"/>
                  </a:lnTo>
                  <a:lnTo>
                    <a:pt x="598" y="244"/>
                  </a:lnTo>
                  <a:lnTo>
                    <a:pt x="599" y="244"/>
                  </a:lnTo>
                  <a:lnTo>
                    <a:pt x="600" y="244"/>
                  </a:lnTo>
                  <a:lnTo>
                    <a:pt x="600" y="244"/>
                  </a:lnTo>
                  <a:lnTo>
                    <a:pt x="601" y="244"/>
                  </a:lnTo>
                  <a:lnTo>
                    <a:pt x="602" y="244"/>
                  </a:lnTo>
                  <a:lnTo>
                    <a:pt x="603" y="244"/>
                  </a:lnTo>
                  <a:lnTo>
                    <a:pt x="603" y="244"/>
                  </a:lnTo>
                  <a:lnTo>
                    <a:pt x="604" y="244"/>
                  </a:lnTo>
                  <a:lnTo>
                    <a:pt x="605" y="244"/>
                  </a:lnTo>
                  <a:lnTo>
                    <a:pt x="605" y="244"/>
                  </a:lnTo>
                  <a:lnTo>
                    <a:pt x="606" y="244"/>
                  </a:lnTo>
                  <a:lnTo>
                    <a:pt x="607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9" y="244"/>
                  </a:lnTo>
                  <a:lnTo>
                    <a:pt x="610" y="244"/>
                  </a:lnTo>
                  <a:lnTo>
                    <a:pt x="611" y="244"/>
                  </a:lnTo>
                  <a:lnTo>
                    <a:pt x="611" y="244"/>
                  </a:lnTo>
                  <a:lnTo>
                    <a:pt x="612" y="244"/>
                  </a:lnTo>
                  <a:lnTo>
                    <a:pt x="613" y="244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15" y="244"/>
                  </a:lnTo>
                  <a:lnTo>
                    <a:pt x="616" y="244"/>
                  </a:lnTo>
                  <a:lnTo>
                    <a:pt x="617" y="244"/>
                  </a:lnTo>
                  <a:lnTo>
                    <a:pt x="617" y="244"/>
                  </a:lnTo>
                  <a:lnTo>
                    <a:pt x="618" y="244"/>
                  </a:lnTo>
                  <a:lnTo>
                    <a:pt x="619" y="244"/>
                  </a:lnTo>
                  <a:lnTo>
                    <a:pt x="620" y="244"/>
                  </a:lnTo>
                  <a:lnTo>
                    <a:pt x="620" y="244"/>
                  </a:lnTo>
                  <a:lnTo>
                    <a:pt x="621" y="244"/>
                  </a:lnTo>
                  <a:lnTo>
                    <a:pt x="622" y="244"/>
                  </a:lnTo>
                  <a:lnTo>
                    <a:pt x="622" y="244"/>
                  </a:lnTo>
                  <a:lnTo>
                    <a:pt x="623" y="244"/>
                  </a:lnTo>
                  <a:lnTo>
                    <a:pt x="624" y="244"/>
                  </a:lnTo>
                  <a:lnTo>
                    <a:pt x="625" y="244"/>
                  </a:lnTo>
                  <a:lnTo>
                    <a:pt x="625" y="244"/>
                  </a:lnTo>
                  <a:lnTo>
                    <a:pt x="626" y="244"/>
                  </a:lnTo>
                  <a:lnTo>
                    <a:pt x="627" y="244"/>
                  </a:lnTo>
                  <a:lnTo>
                    <a:pt x="628" y="244"/>
                  </a:lnTo>
                  <a:lnTo>
                    <a:pt x="628" y="244"/>
                  </a:lnTo>
                  <a:lnTo>
                    <a:pt x="629" y="244"/>
                  </a:lnTo>
                  <a:lnTo>
                    <a:pt x="630" y="244"/>
                  </a:lnTo>
                  <a:lnTo>
                    <a:pt x="631" y="244"/>
                  </a:lnTo>
                  <a:lnTo>
                    <a:pt x="631" y="244"/>
                  </a:lnTo>
                  <a:lnTo>
                    <a:pt x="632" y="244"/>
                  </a:lnTo>
                  <a:lnTo>
                    <a:pt x="633" y="244"/>
                  </a:lnTo>
                  <a:lnTo>
                    <a:pt x="634" y="244"/>
                  </a:lnTo>
                  <a:lnTo>
                    <a:pt x="634" y="244"/>
                  </a:lnTo>
                  <a:lnTo>
                    <a:pt x="635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7" y="244"/>
                  </a:lnTo>
                  <a:lnTo>
                    <a:pt x="638" y="244"/>
                  </a:lnTo>
                  <a:lnTo>
                    <a:pt x="639" y="244"/>
                  </a:lnTo>
                  <a:lnTo>
                    <a:pt x="639" y="244"/>
                  </a:lnTo>
                  <a:lnTo>
                    <a:pt x="640" y="244"/>
                  </a:lnTo>
                  <a:lnTo>
                    <a:pt x="641" y="244"/>
                  </a:lnTo>
                  <a:lnTo>
                    <a:pt x="642" y="244"/>
                  </a:lnTo>
                  <a:lnTo>
                    <a:pt x="642" y="244"/>
                  </a:lnTo>
                  <a:lnTo>
                    <a:pt x="643" y="244"/>
                  </a:lnTo>
                  <a:lnTo>
                    <a:pt x="644" y="244"/>
                  </a:lnTo>
                  <a:lnTo>
                    <a:pt x="644" y="244"/>
                  </a:lnTo>
                  <a:lnTo>
                    <a:pt x="645" y="244"/>
                  </a:lnTo>
                  <a:lnTo>
                    <a:pt x="646" y="244"/>
                  </a:lnTo>
                  <a:lnTo>
                    <a:pt x="647" y="244"/>
                  </a:lnTo>
                  <a:lnTo>
                    <a:pt x="647" y="244"/>
                  </a:lnTo>
                  <a:lnTo>
                    <a:pt x="648" y="244"/>
                  </a:lnTo>
                  <a:lnTo>
                    <a:pt x="649" y="244"/>
                  </a:lnTo>
                  <a:lnTo>
                    <a:pt x="650" y="244"/>
                  </a:lnTo>
                  <a:lnTo>
                    <a:pt x="650" y="244"/>
                  </a:lnTo>
                  <a:lnTo>
                    <a:pt x="651" y="244"/>
                  </a:lnTo>
                  <a:lnTo>
                    <a:pt x="652" y="244"/>
                  </a:lnTo>
                  <a:lnTo>
                    <a:pt x="653" y="244"/>
                  </a:lnTo>
                  <a:lnTo>
                    <a:pt x="653" y="244"/>
                  </a:lnTo>
                  <a:lnTo>
                    <a:pt x="654" y="244"/>
                  </a:lnTo>
                  <a:lnTo>
                    <a:pt x="655" y="244"/>
                  </a:lnTo>
                  <a:lnTo>
                    <a:pt x="656" y="244"/>
                  </a:lnTo>
                  <a:lnTo>
                    <a:pt x="656" y="244"/>
                  </a:lnTo>
                  <a:lnTo>
                    <a:pt x="657" y="244"/>
                  </a:lnTo>
                  <a:lnTo>
                    <a:pt x="658" y="244"/>
                  </a:lnTo>
                  <a:lnTo>
                    <a:pt x="659" y="244"/>
                  </a:lnTo>
                  <a:lnTo>
                    <a:pt x="659" y="244"/>
                  </a:lnTo>
                  <a:lnTo>
                    <a:pt x="660" y="244"/>
                  </a:lnTo>
                  <a:lnTo>
                    <a:pt x="661" y="244"/>
                  </a:lnTo>
                  <a:lnTo>
                    <a:pt x="661" y="244"/>
                  </a:lnTo>
                  <a:lnTo>
                    <a:pt x="662" y="244"/>
                  </a:lnTo>
                  <a:lnTo>
                    <a:pt x="663" y="244"/>
                  </a:lnTo>
                  <a:lnTo>
                    <a:pt x="664" y="244"/>
                  </a:lnTo>
                  <a:lnTo>
                    <a:pt x="664" y="244"/>
                  </a:lnTo>
                  <a:lnTo>
                    <a:pt x="665" y="244"/>
                  </a:lnTo>
                  <a:lnTo>
                    <a:pt x="666" y="244"/>
                  </a:lnTo>
                  <a:lnTo>
                    <a:pt x="667" y="244"/>
                  </a:lnTo>
                  <a:lnTo>
                    <a:pt x="667" y="244"/>
                  </a:lnTo>
                  <a:lnTo>
                    <a:pt x="668" y="244"/>
                  </a:lnTo>
                  <a:lnTo>
                    <a:pt x="669" y="244"/>
                  </a:lnTo>
                  <a:lnTo>
                    <a:pt x="670" y="244"/>
                  </a:lnTo>
                  <a:lnTo>
                    <a:pt x="670" y="244"/>
                  </a:lnTo>
                  <a:lnTo>
                    <a:pt x="671" y="244"/>
                  </a:lnTo>
                  <a:lnTo>
                    <a:pt x="672" y="244"/>
                  </a:lnTo>
                  <a:lnTo>
                    <a:pt x="673" y="244"/>
                  </a:lnTo>
                  <a:lnTo>
                    <a:pt x="673" y="244"/>
                  </a:lnTo>
                  <a:lnTo>
                    <a:pt x="674" y="244"/>
                  </a:lnTo>
                  <a:lnTo>
                    <a:pt x="675" y="244"/>
                  </a:lnTo>
                  <a:lnTo>
                    <a:pt x="675" y="244"/>
                  </a:lnTo>
                  <a:lnTo>
                    <a:pt x="676" y="244"/>
                  </a:lnTo>
                  <a:lnTo>
                    <a:pt x="677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9" y="244"/>
                  </a:lnTo>
                  <a:lnTo>
                    <a:pt x="680" y="244"/>
                  </a:lnTo>
                  <a:lnTo>
                    <a:pt x="681" y="244"/>
                  </a:lnTo>
                  <a:lnTo>
                    <a:pt x="681" y="244"/>
                  </a:lnTo>
                  <a:lnTo>
                    <a:pt x="682" y="244"/>
                  </a:lnTo>
                  <a:lnTo>
                    <a:pt x="683" y="244"/>
                  </a:lnTo>
                  <a:lnTo>
                    <a:pt x="684" y="244"/>
                  </a:lnTo>
                  <a:lnTo>
                    <a:pt x="684" y="244"/>
                  </a:lnTo>
                  <a:lnTo>
                    <a:pt x="685" y="244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7" y="244"/>
                  </a:lnTo>
                  <a:lnTo>
                    <a:pt x="688" y="244"/>
                  </a:lnTo>
                  <a:lnTo>
                    <a:pt x="689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2" y="244"/>
                  </a:lnTo>
                  <a:lnTo>
                    <a:pt x="692" y="244"/>
                  </a:lnTo>
                  <a:lnTo>
                    <a:pt x="693" y="244"/>
                  </a:lnTo>
                  <a:lnTo>
                    <a:pt x="694" y="244"/>
                  </a:lnTo>
                  <a:lnTo>
                    <a:pt x="695" y="244"/>
                  </a:lnTo>
                  <a:lnTo>
                    <a:pt x="695" y="244"/>
                  </a:lnTo>
                  <a:lnTo>
                    <a:pt x="696" y="244"/>
                  </a:lnTo>
                  <a:lnTo>
                    <a:pt x="697" y="244"/>
                  </a:lnTo>
                  <a:lnTo>
                    <a:pt x="697" y="244"/>
                  </a:lnTo>
                  <a:lnTo>
                    <a:pt x="698" y="244"/>
                  </a:lnTo>
                  <a:lnTo>
                    <a:pt x="699" y="244"/>
                  </a:lnTo>
                  <a:lnTo>
                    <a:pt x="700" y="244"/>
                  </a:lnTo>
                  <a:lnTo>
                    <a:pt x="700" y="244"/>
                  </a:lnTo>
                  <a:lnTo>
                    <a:pt x="701" y="244"/>
                  </a:lnTo>
                  <a:lnTo>
                    <a:pt x="702" y="244"/>
                  </a:lnTo>
                  <a:lnTo>
                    <a:pt x="703" y="244"/>
                  </a:lnTo>
                  <a:lnTo>
                    <a:pt x="703" y="244"/>
                  </a:lnTo>
                  <a:lnTo>
                    <a:pt x="704" y="244"/>
                  </a:lnTo>
                  <a:lnTo>
                    <a:pt x="705" y="244"/>
                  </a:lnTo>
                  <a:lnTo>
                    <a:pt x="706" y="244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8" y="244"/>
                  </a:lnTo>
                  <a:lnTo>
                    <a:pt x="709" y="244"/>
                  </a:lnTo>
                  <a:lnTo>
                    <a:pt x="709" y="244"/>
                  </a:lnTo>
                  <a:lnTo>
                    <a:pt x="710" y="244"/>
                  </a:lnTo>
                  <a:lnTo>
                    <a:pt x="711" y="244"/>
                  </a:lnTo>
                  <a:lnTo>
                    <a:pt x="712" y="244"/>
                  </a:lnTo>
                  <a:lnTo>
                    <a:pt x="712" y="244"/>
                  </a:lnTo>
                  <a:lnTo>
                    <a:pt x="713" y="244"/>
                  </a:lnTo>
                  <a:lnTo>
                    <a:pt x="714" y="244"/>
                  </a:lnTo>
                  <a:lnTo>
                    <a:pt x="714" y="244"/>
                  </a:lnTo>
                  <a:lnTo>
                    <a:pt x="715" y="244"/>
                  </a:lnTo>
                  <a:lnTo>
                    <a:pt x="716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8" y="244"/>
                  </a:lnTo>
                  <a:lnTo>
                    <a:pt x="719" y="244"/>
                  </a:lnTo>
                  <a:lnTo>
                    <a:pt x="720" y="244"/>
                  </a:lnTo>
                  <a:lnTo>
                    <a:pt x="720" y="244"/>
                  </a:lnTo>
                  <a:lnTo>
                    <a:pt x="721" y="244"/>
                  </a:lnTo>
                  <a:lnTo>
                    <a:pt x="722" y="244"/>
                  </a:lnTo>
                  <a:lnTo>
                    <a:pt x="723" y="244"/>
                  </a:lnTo>
                  <a:lnTo>
                    <a:pt x="723" y="244"/>
                  </a:lnTo>
                  <a:lnTo>
                    <a:pt x="724" y="244"/>
                  </a:lnTo>
                  <a:lnTo>
                    <a:pt x="725" y="244"/>
                  </a:lnTo>
                  <a:lnTo>
                    <a:pt x="726" y="244"/>
                  </a:lnTo>
                  <a:lnTo>
                    <a:pt x="726" y="244"/>
                  </a:lnTo>
                  <a:lnTo>
                    <a:pt x="727" y="244"/>
                  </a:lnTo>
                  <a:lnTo>
                    <a:pt x="728" y="244"/>
                  </a:lnTo>
                  <a:lnTo>
                    <a:pt x="729" y="244"/>
                  </a:lnTo>
                  <a:lnTo>
                    <a:pt x="729" y="244"/>
                  </a:lnTo>
                  <a:lnTo>
                    <a:pt x="730" y="244"/>
                  </a:lnTo>
                  <a:lnTo>
                    <a:pt x="731" y="244"/>
                  </a:lnTo>
                  <a:lnTo>
                    <a:pt x="731" y="244"/>
                  </a:lnTo>
                  <a:lnTo>
                    <a:pt x="732" y="244"/>
                  </a:lnTo>
                  <a:lnTo>
                    <a:pt x="733" y="244"/>
                  </a:lnTo>
                  <a:lnTo>
                    <a:pt x="734" y="244"/>
                  </a:lnTo>
                  <a:lnTo>
                    <a:pt x="734" y="244"/>
                  </a:lnTo>
                  <a:lnTo>
                    <a:pt x="735" y="244"/>
                  </a:lnTo>
                  <a:lnTo>
                    <a:pt x="736" y="244"/>
                  </a:lnTo>
                  <a:lnTo>
                    <a:pt x="737" y="244"/>
                  </a:lnTo>
                  <a:lnTo>
                    <a:pt x="737" y="244"/>
                  </a:lnTo>
                  <a:lnTo>
                    <a:pt x="738" y="244"/>
                  </a:lnTo>
                  <a:lnTo>
                    <a:pt x="739" y="244"/>
                  </a:lnTo>
                  <a:lnTo>
                    <a:pt x="740" y="244"/>
                  </a:lnTo>
                  <a:lnTo>
                    <a:pt x="740" y="244"/>
                  </a:lnTo>
                  <a:lnTo>
                    <a:pt x="741" y="244"/>
                  </a:lnTo>
                  <a:lnTo>
                    <a:pt x="742" y="244"/>
                  </a:lnTo>
                  <a:lnTo>
                    <a:pt x="743" y="244"/>
                  </a:lnTo>
                  <a:lnTo>
                    <a:pt x="743" y="244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5" y="244"/>
                  </a:lnTo>
                  <a:lnTo>
                    <a:pt x="746" y="244"/>
                  </a:lnTo>
                  <a:lnTo>
                    <a:pt x="747" y="244"/>
                  </a:lnTo>
                  <a:lnTo>
                    <a:pt x="748" y="244"/>
                  </a:lnTo>
                  <a:lnTo>
                    <a:pt x="748" y="244"/>
                  </a:lnTo>
                  <a:lnTo>
                    <a:pt x="749" y="244"/>
                  </a:lnTo>
                  <a:lnTo>
                    <a:pt x="750" y="244"/>
                  </a:lnTo>
                  <a:lnTo>
                    <a:pt x="751" y="244"/>
                  </a:lnTo>
                  <a:lnTo>
                    <a:pt x="751" y="244"/>
                  </a:lnTo>
                  <a:lnTo>
                    <a:pt x="752" y="244"/>
                  </a:lnTo>
                  <a:lnTo>
                    <a:pt x="753" y="244"/>
                  </a:lnTo>
                  <a:lnTo>
                    <a:pt x="753" y="244"/>
                  </a:lnTo>
                  <a:lnTo>
                    <a:pt x="754" y="244"/>
                  </a:lnTo>
                  <a:lnTo>
                    <a:pt x="755" y="244"/>
                  </a:lnTo>
                  <a:lnTo>
                    <a:pt x="756" y="244"/>
                  </a:lnTo>
                  <a:lnTo>
                    <a:pt x="756" y="244"/>
                  </a:lnTo>
                  <a:lnTo>
                    <a:pt x="757" y="244"/>
                  </a:lnTo>
                  <a:lnTo>
                    <a:pt x="758" y="244"/>
                  </a:lnTo>
                  <a:lnTo>
                    <a:pt x="759" y="244"/>
                  </a:lnTo>
                  <a:lnTo>
                    <a:pt x="759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2" y="244"/>
                  </a:lnTo>
                  <a:lnTo>
                    <a:pt x="762" y="244"/>
                  </a:lnTo>
                  <a:lnTo>
                    <a:pt x="763" y="244"/>
                  </a:lnTo>
                  <a:lnTo>
                    <a:pt x="764" y="244"/>
                  </a:lnTo>
                  <a:lnTo>
                    <a:pt x="765" y="244"/>
                  </a:lnTo>
                  <a:lnTo>
                    <a:pt x="765" y="244"/>
                  </a:lnTo>
                  <a:lnTo>
                    <a:pt x="766" y="244"/>
                  </a:lnTo>
                  <a:lnTo>
                    <a:pt x="767" y="244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9" y="244"/>
                  </a:lnTo>
                  <a:lnTo>
                    <a:pt x="770" y="244"/>
                  </a:lnTo>
                  <a:lnTo>
                    <a:pt x="770" y="244"/>
                  </a:lnTo>
                  <a:lnTo>
                    <a:pt x="771" y="244"/>
                  </a:lnTo>
                  <a:lnTo>
                    <a:pt x="772" y="244"/>
                  </a:lnTo>
                  <a:lnTo>
                    <a:pt x="773" y="244"/>
                  </a:lnTo>
                  <a:lnTo>
                    <a:pt x="773" y="244"/>
                  </a:lnTo>
                  <a:lnTo>
                    <a:pt x="774" y="244"/>
                  </a:lnTo>
                  <a:lnTo>
                    <a:pt x="775" y="24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7" y="244"/>
                  </a:lnTo>
                  <a:lnTo>
                    <a:pt x="778" y="244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780" y="244"/>
                  </a:lnTo>
                  <a:lnTo>
                    <a:pt x="781" y="244"/>
                  </a:lnTo>
                  <a:lnTo>
                    <a:pt x="782" y="244"/>
                  </a:lnTo>
                  <a:lnTo>
                    <a:pt x="782" y="244"/>
                  </a:lnTo>
                  <a:lnTo>
                    <a:pt x="783" y="244"/>
                  </a:lnTo>
                  <a:lnTo>
                    <a:pt x="784" y="244"/>
                  </a:lnTo>
                  <a:lnTo>
                    <a:pt x="784" y="244"/>
                  </a:lnTo>
                  <a:lnTo>
                    <a:pt x="785" y="244"/>
                  </a:lnTo>
                  <a:lnTo>
                    <a:pt x="786" y="244"/>
                  </a:lnTo>
                  <a:lnTo>
                    <a:pt x="787" y="244"/>
                  </a:lnTo>
                  <a:lnTo>
                    <a:pt x="787" y="244"/>
                  </a:lnTo>
                  <a:lnTo>
                    <a:pt x="788" y="244"/>
                  </a:lnTo>
                  <a:lnTo>
                    <a:pt x="789" y="244"/>
                  </a:lnTo>
                  <a:lnTo>
                    <a:pt x="790" y="244"/>
                  </a:lnTo>
                  <a:lnTo>
                    <a:pt x="790" y="244"/>
                  </a:lnTo>
                  <a:lnTo>
                    <a:pt x="791" y="244"/>
                  </a:lnTo>
                  <a:lnTo>
                    <a:pt x="792" y="244"/>
                  </a:lnTo>
                  <a:lnTo>
                    <a:pt x="793" y="244"/>
                  </a:lnTo>
                  <a:lnTo>
                    <a:pt x="793" y="244"/>
                  </a:lnTo>
                  <a:lnTo>
                    <a:pt x="794" y="244"/>
                  </a:lnTo>
                  <a:lnTo>
                    <a:pt x="795" y="244"/>
                  </a:lnTo>
                  <a:lnTo>
                    <a:pt x="796" y="244"/>
                  </a:lnTo>
                  <a:lnTo>
                    <a:pt x="796" y="244"/>
                  </a:lnTo>
                  <a:lnTo>
                    <a:pt x="797" y="244"/>
                  </a:lnTo>
                  <a:lnTo>
                    <a:pt x="798" y="244"/>
                  </a:lnTo>
                  <a:lnTo>
                    <a:pt x="799" y="244"/>
                  </a:lnTo>
                  <a:lnTo>
                    <a:pt x="799" y="244"/>
                  </a:lnTo>
                  <a:lnTo>
                    <a:pt x="800" y="244"/>
                  </a:lnTo>
                  <a:lnTo>
                    <a:pt x="801" y="244"/>
                  </a:lnTo>
                  <a:lnTo>
                    <a:pt x="801" y="244"/>
                  </a:lnTo>
                  <a:lnTo>
                    <a:pt x="802" y="244"/>
                  </a:lnTo>
                  <a:lnTo>
                    <a:pt x="803" y="244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805" y="244"/>
                  </a:lnTo>
                  <a:lnTo>
                    <a:pt x="806" y="244"/>
                  </a:lnTo>
                  <a:lnTo>
                    <a:pt x="806" y="244"/>
                  </a:lnTo>
                  <a:lnTo>
                    <a:pt x="807" y="244"/>
                  </a:lnTo>
                  <a:lnTo>
                    <a:pt x="808" y="244"/>
                  </a:lnTo>
                  <a:lnTo>
                    <a:pt x="809" y="244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1" y="244"/>
                  </a:lnTo>
                  <a:lnTo>
                    <a:pt x="812" y="244"/>
                  </a:lnTo>
                  <a:lnTo>
                    <a:pt x="812" y="244"/>
                  </a:lnTo>
                  <a:lnTo>
                    <a:pt x="813" y="244"/>
                  </a:lnTo>
                  <a:lnTo>
                    <a:pt x="814" y="244"/>
                  </a:lnTo>
                  <a:lnTo>
                    <a:pt x="815" y="244"/>
                  </a:lnTo>
                  <a:lnTo>
                    <a:pt x="815" y="244"/>
                  </a:lnTo>
                  <a:lnTo>
                    <a:pt x="816" y="244"/>
                  </a:lnTo>
                  <a:lnTo>
                    <a:pt x="817" y="244"/>
                  </a:lnTo>
                  <a:lnTo>
                    <a:pt x="818" y="244"/>
                  </a:lnTo>
                  <a:lnTo>
                    <a:pt x="818" y="244"/>
                  </a:lnTo>
                  <a:lnTo>
                    <a:pt x="819" y="244"/>
                  </a:lnTo>
                  <a:lnTo>
                    <a:pt x="820" y="244"/>
                  </a:lnTo>
                  <a:lnTo>
                    <a:pt x="821" y="244"/>
                  </a:lnTo>
                  <a:lnTo>
                    <a:pt x="821" y="244"/>
                  </a:lnTo>
                  <a:lnTo>
                    <a:pt x="822" y="244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4" y="244"/>
                  </a:lnTo>
                  <a:lnTo>
                    <a:pt x="825" y="244"/>
                  </a:lnTo>
                  <a:lnTo>
                    <a:pt x="826" y="244"/>
                  </a:lnTo>
                  <a:lnTo>
                    <a:pt x="826" y="244"/>
                  </a:lnTo>
                  <a:lnTo>
                    <a:pt x="827" y="244"/>
                  </a:lnTo>
                  <a:lnTo>
                    <a:pt x="828" y="244"/>
                  </a:lnTo>
                  <a:lnTo>
                    <a:pt x="829" y="244"/>
                  </a:lnTo>
                  <a:lnTo>
                    <a:pt x="829" y="244"/>
                  </a:lnTo>
                  <a:lnTo>
                    <a:pt x="830" y="244"/>
                  </a:lnTo>
                  <a:lnTo>
                    <a:pt x="831" y="244"/>
                  </a:lnTo>
                  <a:lnTo>
                    <a:pt x="832" y="244"/>
                  </a:lnTo>
                  <a:lnTo>
                    <a:pt x="832" y="244"/>
                  </a:lnTo>
                  <a:lnTo>
                    <a:pt x="833" y="244"/>
                  </a:lnTo>
                  <a:lnTo>
                    <a:pt x="834" y="244"/>
                  </a:lnTo>
                  <a:lnTo>
                    <a:pt x="835" y="244"/>
                  </a:lnTo>
                  <a:lnTo>
                    <a:pt x="835" y="244"/>
                  </a:lnTo>
                  <a:lnTo>
                    <a:pt x="836" y="244"/>
                  </a:lnTo>
                  <a:lnTo>
                    <a:pt x="837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9" y="244"/>
                  </a:lnTo>
                  <a:lnTo>
                    <a:pt x="840" y="244"/>
                  </a:lnTo>
                  <a:lnTo>
                    <a:pt x="840" y="244"/>
                  </a:lnTo>
                  <a:lnTo>
                    <a:pt x="841" y="244"/>
                  </a:lnTo>
                  <a:lnTo>
                    <a:pt x="842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4" y="244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846" y="244"/>
                  </a:lnTo>
                  <a:lnTo>
                    <a:pt x="847" y="244"/>
                  </a:lnTo>
                  <a:lnTo>
                    <a:pt x="848" y="244"/>
                  </a:lnTo>
                  <a:lnTo>
                    <a:pt x="848" y="244"/>
                  </a:lnTo>
                  <a:lnTo>
                    <a:pt x="849" y="244"/>
                  </a:lnTo>
                  <a:lnTo>
                    <a:pt x="850" y="244"/>
                  </a:lnTo>
                  <a:lnTo>
                    <a:pt x="851" y="244"/>
                  </a:lnTo>
                  <a:lnTo>
                    <a:pt x="851" y="244"/>
                  </a:lnTo>
                  <a:lnTo>
                    <a:pt x="852" y="244"/>
                  </a:lnTo>
                  <a:lnTo>
                    <a:pt x="853" y="244"/>
                  </a:lnTo>
                  <a:lnTo>
                    <a:pt x="854" y="244"/>
                  </a:lnTo>
                  <a:lnTo>
                    <a:pt x="854" y="244"/>
                  </a:lnTo>
                  <a:lnTo>
                    <a:pt x="855" y="244"/>
                  </a:lnTo>
                  <a:lnTo>
                    <a:pt x="856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8" y="244"/>
                  </a:lnTo>
                  <a:lnTo>
                    <a:pt x="859" y="244"/>
                  </a:lnTo>
                  <a:lnTo>
                    <a:pt x="860" y="244"/>
                  </a:lnTo>
                  <a:lnTo>
                    <a:pt x="860" y="244"/>
                  </a:lnTo>
                  <a:lnTo>
                    <a:pt x="861" y="244"/>
                  </a:lnTo>
                  <a:lnTo>
                    <a:pt x="862" y="244"/>
                  </a:lnTo>
                  <a:lnTo>
                    <a:pt x="862" y="244"/>
                  </a:lnTo>
                  <a:lnTo>
                    <a:pt x="863" y="244"/>
                  </a:lnTo>
                  <a:lnTo>
                    <a:pt x="864" y="244"/>
                  </a:lnTo>
                  <a:lnTo>
                    <a:pt x="865" y="244"/>
                  </a:lnTo>
                  <a:lnTo>
                    <a:pt x="865" y="244"/>
                  </a:lnTo>
                  <a:lnTo>
                    <a:pt x="866" y="244"/>
                  </a:lnTo>
                  <a:lnTo>
                    <a:pt x="867" y="244"/>
                  </a:lnTo>
                  <a:lnTo>
                    <a:pt x="868" y="244"/>
                  </a:lnTo>
                  <a:lnTo>
                    <a:pt x="868" y="244"/>
                  </a:lnTo>
                  <a:lnTo>
                    <a:pt x="869" y="244"/>
                  </a:lnTo>
                  <a:lnTo>
                    <a:pt x="870" y="244"/>
                  </a:lnTo>
                  <a:lnTo>
                    <a:pt x="871" y="244"/>
                  </a:lnTo>
                  <a:lnTo>
                    <a:pt x="871" y="244"/>
                  </a:lnTo>
                  <a:lnTo>
                    <a:pt x="872" y="244"/>
                  </a:lnTo>
                  <a:lnTo>
                    <a:pt x="873" y="244"/>
                  </a:lnTo>
                  <a:lnTo>
                    <a:pt x="874" y="244"/>
                  </a:lnTo>
                  <a:lnTo>
                    <a:pt x="874" y="244"/>
                  </a:lnTo>
                  <a:lnTo>
                    <a:pt x="875" y="244"/>
                  </a:lnTo>
                  <a:lnTo>
                    <a:pt x="876" y="244"/>
                  </a:lnTo>
                  <a:lnTo>
                    <a:pt x="876" y="244"/>
                  </a:lnTo>
                  <a:lnTo>
                    <a:pt x="877" y="244"/>
                  </a:lnTo>
                  <a:lnTo>
                    <a:pt x="878" y="244"/>
                  </a:lnTo>
                  <a:lnTo>
                    <a:pt x="879" y="244"/>
                  </a:lnTo>
                  <a:lnTo>
                    <a:pt x="879" y="244"/>
                  </a:lnTo>
                  <a:lnTo>
                    <a:pt x="880" y="244"/>
                  </a:lnTo>
                  <a:lnTo>
                    <a:pt x="881" y="244"/>
                  </a:lnTo>
                  <a:lnTo>
                    <a:pt x="882" y="244"/>
                  </a:lnTo>
                  <a:lnTo>
                    <a:pt x="882" y="244"/>
                  </a:lnTo>
                  <a:lnTo>
                    <a:pt x="883" y="244"/>
                  </a:lnTo>
                  <a:lnTo>
                    <a:pt x="884" y="244"/>
                  </a:lnTo>
                  <a:lnTo>
                    <a:pt x="885" y="244"/>
                  </a:lnTo>
                  <a:lnTo>
                    <a:pt x="885" y="244"/>
                  </a:lnTo>
                  <a:lnTo>
                    <a:pt x="886" y="244"/>
                  </a:lnTo>
                  <a:lnTo>
                    <a:pt x="887" y="244"/>
                  </a:lnTo>
                  <a:lnTo>
                    <a:pt x="888" y="244"/>
                  </a:lnTo>
                  <a:lnTo>
                    <a:pt x="888" y="244"/>
                  </a:lnTo>
                  <a:lnTo>
                    <a:pt x="889" y="244"/>
                  </a:lnTo>
                  <a:lnTo>
                    <a:pt x="890" y="244"/>
                  </a:lnTo>
                  <a:lnTo>
                    <a:pt x="891" y="244"/>
                  </a:lnTo>
                  <a:lnTo>
                    <a:pt x="891" y="244"/>
                  </a:lnTo>
                  <a:lnTo>
                    <a:pt x="892" y="244"/>
                  </a:lnTo>
                  <a:lnTo>
                    <a:pt x="893" y="244"/>
                  </a:lnTo>
                  <a:lnTo>
                    <a:pt x="893" y="244"/>
                  </a:lnTo>
                  <a:lnTo>
                    <a:pt x="894" y="244"/>
                  </a:lnTo>
                  <a:lnTo>
                    <a:pt x="895" y="244"/>
                  </a:lnTo>
                  <a:lnTo>
                    <a:pt x="896" y="244"/>
                  </a:lnTo>
                  <a:lnTo>
                    <a:pt x="896" y="244"/>
                  </a:lnTo>
                  <a:lnTo>
                    <a:pt x="897" y="244"/>
                  </a:lnTo>
                  <a:lnTo>
                    <a:pt x="898" y="244"/>
                  </a:lnTo>
                  <a:lnTo>
                    <a:pt x="899" y="244"/>
                  </a:lnTo>
                  <a:lnTo>
                    <a:pt x="899" y="244"/>
                  </a:lnTo>
                  <a:lnTo>
                    <a:pt x="900" y="244"/>
                  </a:lnTo>
                  <a:lnTo>
                    <a:pt x="901" y="244"/>
                  </a:lnTo>
                  <a:lnTo>
                    <a:pt x="901" y="244"/>
                  </a:lnTo>
                  <a:lnTo>
                    <a:pt x="902" y="244"/>
                  </a:lnTo>
                  <a:lnTo>
                    <a:pt x="903" y="244"/>
                  </a:lnTo>
                  <a:lnTo>
                    <a:pt x="904" y="244"/>
                  </a:lnTo>
                  <a:lnTo>
                    <a:pt x="904" y="244"/>
                  </a:lnTo>
                  <a:lnTo>
                    <a:pt x="905" y="244"/>
                  </a:lnTo>
                  <a:lnTo>
                    <a:pt x="906" y="244"/>
                  </a:lnTo>
                  <a:lnTo>
                    <a:pt x="907" y="244"/>
                  </a:lnTo>
                  <a:lnTo>
                    <a:pt x="907" y="244"/>
                  </a:lnTo>
                  <a:lnTo>
                    <a:pt x="908" y="244"/>
                  </a:lnTo>
                  <a:lnTo>
                    <a:pt x="909" y="244"/>
                  </a:lnTo>
                  <a:lnTo>
                    <a:pt x="910" y="244"/>
                  </a:lnTo>
                  <a:lnTo>
                    <a:pt x="910" y="244"/>
                  </a:lnTo>
                  <a:lnTo>
                    <a:pt x="911" y="244"/>
                  </a:lnTo>
                  <a:lnTo>
                    <a:pt x="912" y="244"/>
                  </a:lnTo>
                  <a:lnTo>
                    <a:pt x="913" y="244"/>
                  </a:lnTo>
                  <a:lnTo>
                    <a:pt x="913" y="244"/>
                  </a:lnTo>
                  <a:lnTo>
                    <a:pt x="914" y="244"/>
                  </a:lnTo>
                  <a:lnTo>
                    <a:pt x="915" y="244"/>
                  </a:lnTo>
                  <a:lnTo>
                    <a:pt x="915" y="244"/>
                  </a:lnTo>
                  <a:lnTo>
                    <a:pt x="916" y="244"/>
                  </a:lnTo>
                  <a:lnTo>
                    <a:pt x="917" y="244"/>
                  </a:lnTo>
                  <a:lnTo>
                    <a:pt x="918" y="244"/>
                  </a:lnTo>
                  <a:lnTo>
                    <a:pt x="918" y="244"/>
                  </a:lnTo>
                  <a:lnTo>
                    <a:pt x="919" y="244"/>
                  </a:lnTo>
                  <a:lnTo>
                    <a:pt x="920" y="244"/>
                  </a:lnTo>
                  <a:lnTo>
                    <a:pt x="921" y="244"/>
                  </a:lnTo>
                  <a:lnTo>
                    <a:pt x="921" y="244"/>
                  </a:lnTo>
                  <a:lnTo>
                    <a:pt x="922" y="244"/>
                  </a:lnTo>
                  <a:lnTo>
                    <a:pt x="923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5" y="244"/>
                  </a:lnTo>
                  <a:lnTo>
                    <a:pt x="926" y="244"/>
                  </a:lnTo>
                  <a:lnTo>
                    <a:pt x="927" y="244"/>
                  </a:lnTo>
                  <a:lnTo>
                    <a:pt x="927" y="244"/>
                  </a:lnTo>
                  <a:lnTo>
                    <a:pt x="928" y="244"/>
                  </a:lnTo>
                  <a:lnTo>
                    <a:pt x="929" y="244"/>
                  </a:lnTo>
                  <a:lnTo>
                    <a:pt x="930" y="244"/>
                  </a:lnTo>
                  <a:lnTo>
                    <a:pt x="930" y="244"/>
                  </a:lnTo>
                  <a:lnTo>
                    <a:pt x="931" y="244"/>
                  </a:lnTo>
                  <a:lnTo>
                    <a:pt x="932" y="244"/>
                  </a:lnTo>
                  <a:lnTo>
                    <a:pt x="932" y="244"/>
                  </a:lnTo>
                  <a:lnTo>
                    <a:pt x="933" y="244"/>
                  </a:lnTo>
                  <a:lnTo>
                    <a:pt x="934" y="244"/>
                  </a:lnTo>
                  <a:lnTo>
                    <a:pt x="935" y="244"/>
                  </a:lnTo>
                  <a:lnTo>
                    <a:pt x="935" y="244"/>
                  </a:lnTo>
                  <a:lnTo>
                    <a:pt x="936" y="244"/>
                  </a:lnTo>
                  <a:lnTo>
                    <a:pt x="937" y="244"/>
                  </a:lnTo>
                  <a:lnTo>
                    <a:pt x="938" y="244"/>
                  </a:lnTo>
                  <a:lnTo>
                    <a:pt x="938" y="244"/>
                  </a:lnTo>
                  <a:lnTo>
                    <a:pt x="939" y="244"/>
                  </a:lnTo>
                  <a:lnTo>
                    <a:pt x="940" y="244"/>
                  </a:lnTo>
                  <a:lnTo>
                    <a:pt x="941" y="244"/>
                  </a:lnTo>
                  <a:lnTo>
                    <a:pt x="941" y="244"/>
                  </a:lnTo>
                  <a:lnTo>
                    <a:pt x="942" y="244"/>
                  </a:lnTo>
                  <a:lnTo>
                    <a:pt x="943" y="244"/>
                  </a:lnTo>
                  <a:lnTo>
                    <a:pt x="944" y="244"/>
                  </a:lnTo>
                  <a:lnTo>
                    <a:pt x="944" y="244"/>
                  </a:lnTo>
                  <a:lnTo>
                    <a:pt x="945" y="244"/>
                  </a:lnTo>
                  <a:lnTo>
                    <a:pt x="946" y="244"/>
                  </a:lnTo>
                  <a:lnTo>
                    <a:pt x="947" y="244"/>
                  </a:lnTo>
                  <a:lnTo>
                    <a:pt x="947" y="244"/>
                  </a:lnTo>
                  <a:lnTo>
                    <a:pt x="948" y="244"/>
                  </a:lnTo>
                  <a:lnTo>
                    <a:pt x="949" y="244"/>
                  </a:lnTo>
                  <a:lnTo>
                    <a:pt x="949" y="244"/>
                  </a:lnTo>
                  <a:lnTo>
                    <a:pt x="950" y="244"/>
                  </a:lnTo>
                  <a:lnTo>
                    <a:pt x="951" y="244"/>
                  </a:lnTo>
                  <a:lnTo>
                    <a:pt x="952" y="244"/>
                  </a:lnTo>
                  <a:lnTo>
                    <a:pt x="952" y="244"/>
                  </a:lnTo>
                  <a:lnTo>
                    <a:pt x="953" y="244"/>
                  </a:lnTo>
                  <a:lnTo>
                    <a:pt x="954" y="244"/>
                  </a:lnTo>
                  <a:lnTo>
                    <a:pt x="954" y="244"/>
                  </a:lnTo>
                  <a:lnTo>
                    <a:pt x="955" y="244"/>
                  </a:lnTo>
                  <a:lnTo>
                    <a:pt x="956" y="244"/>
                  </a:lnTo>
                  <a:lnTo>
                    <a:pt x="957" y="244"/>
                  </a:lnTo>
                  <a:lnTo>
                    <a:pt x="957" y="244"/>
                  </a:lnTo>
                  <a:lnTo>
                    <a:pt x="958" y="244"/>
                  </a:lnTo>
                  <a:lnTo>
                    <a:pt x="959" y="244"/>
                  </a:lnTo>
                  <a:lnTo>
                    <a:pt x="960" y="244"/>
                  </a:lnTo>
                  <a:lnTo>
                    <a:pt x="960" y="244"/>
                  </a:lnTo>
                  <a:lnTo>
                    <a:pt x="961" y="244"/>
                  </a:lnTo>
                  <a:lnTo>
                    <a:pt x="962" y="244"/>
                  </a:lnTo>
                  <a:lnTo>
                    <a:pt x="963" y="244"/>
                  </a:lnTo>
                  <a:lnTo>
                    <a:pt x="963" y="244"/>
                  </a:lnTo>
                  <a:lnTo>
                    <a:pt x="964" y="244"/>
                  </a:lnTo>
                  <a:lnTo>
                    <a:pt x="965" y="244"/>
                  </a:lnTo>
                  <a:lnTo>
                    <a:pt x="966" y="244"/>
                  </a:lnTo>
                  <a:lnTo>
                    <a:pt x="966" y="244"/>
                  </a:lnTo>
                  <a:lnTo>
                    <a:pt x="967" y="244"/>
                  </a:lnTo>
                  <a:lnTo>
                    <a:pt x="968" y="244"/>
                  </a:lnTo>
                  <a:lnTo>
                    <a:pt x="969" y="244"/>
                  </a:lnTo>
                  <a:lnTo>
                    <a:pt x="969" y="244"/>
                  </a:lnTo>
                  <a:lnTo>
                    <a:pt x="970" y="244"/>
                  </a:lnTo>
                  <a:lnTo>
                    <a:pt x="971" y="244"/>
                  </a:lnTo>
                  <a:lnTo>
                    <a:pt x="971" y="244"/>
                  </a:lnTo>
                  <a:lnTo>
                    <a:pt x="972" y="244"/>
                  </a:lnTo>
                  <a:lnTo>
                    <a:pt x="973" y="244"/>
                  </a:lnTo>
                  <a:lnTo>
                    <a:pt x="974" y="244"/>
                  </a:lnTo>
                  <a:lnTo>
                    <a:pt x="974" y="244"/>
                  </a:lnTo>
                  <a:lnTo>
                    <a:pt x="975" y="244"/>
                  </a:lnTo>
                  <a:lnTo>
                    <a:pt x="976" y="244"/>
                  </a:lnTo>
                  <a:lnTo>
                    <a:pt x="977" y="244"/>
                  </a:lnTo>
                  <a:lnTo>
                    <a:pt x="977" y="244"/>
                  </a:lnTo>
                  <a:lnTo>
                    <a:pt x="978" y="244"/>
                  </a:lnTo>
                  <a:lnTo>
                    <a:pt x="979" y="244"/>
                  </a:lnTo>
                  <a:lnTo>
                    <a:pt x="980" y="244"/>
                  </a:lnTo>
                  <a:lnTo>
                    <a:pt x="980" y="244"/>
                  </a:lnTo>
                  <a:lnTo>
                    <a:pt x="981" y="244"/>
                  </a:lnTo>
                  <a:lnTo>
                    <a:pt x="982" y="244"/>
                  </a:lnTo>
                  <a:lnTo>
                    <a:pt x="983" y="244"/>
                  </a:lnTo>
                  <a:lnTo>
                    <a:pt x="983" y="244"/>
                  </a:lnTo>
                  <a:lnTo>
                    <a:pt x="984" y="244"/>
                  </a:lnTo>
                  <a:lnTo>
                    <a:pt x="985" y="244"/>
                  </a:lnTo>
                  <a:lnTo>
                    <a:pt x="985" y="244"/>
                  </a:lnTo>
                  <a:lnTo>
                    <a:pt x="986" y="244"/>
                  </a:lnTo>
                  <a:lnTo>
                    <a:pt x="987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9" y="244"/>
                  </a:lnTo>
                  <a:lnTo>
                    <a:pt x="990" y="244"/>
                  </a:lnTo>
                  <a:lnTo>
                    <a:pt x="991" y="244"/>
                  </a:lnTo>
                  <a:lnTo>
                    <a:pt x="991" y="244"/>
                  </a:lnTo>
                  <a:lnTo>
                    <a:pt x="992" y="244"/>
                  </a:lnTo>
                  <a:lnTo>
                    <a:pt x="993" y="244"/>
                  </a:lnTo>
                  <a:lnTo>
                    <a:pt x="993" y="244"/>
                  </a:lnTo>
                  <a:lnTo>
                    <a:pt x="994" y="244"/>
                  </a:lnTo>
                  <a:lnTo>
                    <a:pt x="995" y="244"/>
                  </a:lnTo>
                  <a:lnTo>
                    <a:pt x="996" y="244"/>
                  </a:lnTo>
                  <a:lnTo>
                    <a:pt x="996" y="244"/>
                  </a:lnTo>
                  <a:lnTo>
                    <a:pt x="997" y="244"/>
                  </a:lnTo>
                  <a:lnTo>
                    <a:pt x="998" y="244"/>
                  </a:lnTo>
                  <a:lnTo>
                    <a:pt x="999" y="244"/>
                  </a:lnTo>
                  <a:lnTo>
                    <a:pt x="999" y="244"/>
                  </a:lnTo>
                  <a:lnTo>
                    <a:pt x="1000" y="244"/>
                  </a:lnTo>
                  <a:lnTo>
                    <a:pt x="1001" y="244"/>
                  </a:lnTo>
                  <a:lnTo>
                    <a:pt x="1002" y="244"/>
                  </a:lnTo>
                  <a:lnTo>
                    <a:pt x="1002" y="244"/>
                  </a:lnTo>
                  <a:lnTo>
                    <a:pt x="1003" y="244"/>
                  </a:lnTo>
                  <a:lnTo>
                    <a:pt x="1004" y="244"/>
                  </a:lnTo>
                  <a:lnTo>
                    <a:pt x="1005" y="244"/>
                  </a:lnTo>
                  <a:lnTo>
                    <a:pt x="1005" y="244"/>
                  </a:lnTo>
                  <a:lnTo>
                    <a:pt x="1006" y="244"/>
                  </a:lnTo>
                  <a:lnTo>
                    <a:pt x="1007" y="244"/>
                  </a:lnTo>
                  <a:lnTo>
                    <a:pt x="1007" y="244"/>
                  </a:lnTo>
                  <a:lnTo>
                    <a:pt x="1008" y="244"/>
                  </a:lnTo>
                  <a:lnTo>
                    <a:pt x="1009" y="244"/>
                  </a:lnTo>
                  <a:lnTo>
                    <a:pt x="1010" y="244"/>
                  </a:lnTo>
                  <a:lnTo>
                    <a:pt x="1010" y="244"/>
                  </a:lnTo>
                  <a:lnTo>
                    <a:pt x="1011" y="244"/>
                  </a:lnTo>
                  <a:lnTo>
                    <a:pt x="1012" y="244"/>
                  </a:lnTo>
                  <a:lnTo>
                    <a:pt x="1013" y="244"/>
                  </a:lnTo>
                  <a:lnTo>
                    <a:pt x="1013" y="244"/>
                  </a:lnTo>
                  <a:lnTo>
                    <a:pt x="1014" y="244"/>
                  </a:lnTo>
                  <a:lnTo>
                    <a:pt x="1015" y="244"/>
                  </a:lnTo>
                  <a:lnTo>
                    <a:pt x="1016" y="244"/>
                  </a:lnTo>
                  <a:lnTo>
                    <a:pt x="1016" y="244"/>
                  </a:lnTo>
                  <a:lnTo>
                    <a:pt x="1017" y="244"/>
                  </a:lnTo>
                  <a:lnTo>
                    <a:pt x="1018" y="244"/>
                  </a:lnTo>
                  <a:lnTo>
                    <a:pt x="1019" y="244"/>
                  </a:lnTo>
                  <a:lnTo>
                    <a:pt x="1019" y="244"/>
                  </a:lnTo>
                  <a:lnTo>
                    <a:pt x="1020" y="244"/>
                  </a:lnTo>
                  <a:lnTo>
                    <a:pt x="1021" y="244"/>
                  </a:lnTo>
                  <a:lnTo>
                    <a:pt x="1022" y="244"/>
                  </a:lnTo>
                  <a:lnTo>
                    <a:pt x="1022" y="244"/>
                  </a:lnTo>
                  <a:lnTo>
                    <a:pt x="1023" y="244"/>
                  </a:lnTo>
                  <a:lnTo>
                    <a:pt x="1024" y="244"/>
                  </a:lnTo>
                  <a:lnTo>
                    <a:pt x="1024" y="244"/>
                  </a:lnTo>
                  <a:lnTo>
                    <a:pt x="1025" y="244"/>
                  </a:lnTo>
                  <a:lnTo>
                    <a:pt x="1026" y="244"/>
                  </a:lnTo>
                  <a:lnTo>
                    <a:pt x="1027" y="244"/>
                  </a:lnTo>
                  <a:lnTo>
                    <a:pt x="1027" y="244"/>
                  </a:lnTo>
                  <a:lnTo>
                    <a:pt x="1028" y="244"/>
                  </a:lnTo>
                  <a:lnTo>
                    <a:pt x="1029" y="244"/>
                  </a:lnTo>
                  <a:lnTo>
                    <a:pt x="1030" y="244"/>
                  </a:lnTo>
                  <a:lnTo>
                    <a:pt x="1030" y="244"/>
                  </a:lnTo>
                  <a:lnTo>
                    <a:pt x="1031" y="244"/>
                  </a:lnTo>
                  <a:lnTo>
                    <a:pt x="1032" y="244"/>
                  </a:lnTo>
                  <a:lnTo>
                    <a:pt x="1033" y="244"/>
                  </a:lnTo>
                  <a:lnTo>
                    <a:pt x="1033" y="244"/>
                  </a:lnTo>
                  <a:lnTo>
                    <a:pt x="1034" y="244"/>
                  </a:lnTo>
                  <a:lnTo>
                    <a:pt x="1035" y="244"/>
                  </a:lnTo>
                  <a:lnTo>
                    <a:pt x="1036" y="244"/>
                  </a:lnTo>
                  <a:lnTo>
                    <a:pt x="1036" y="244"/>
                  </a:lnTo>
                  <a:lnTo>
                    <a:pt x="1037" y="244"/>
                  </a:lnTo>
                  <a:lnTo>
                    <a:pt x="1038" y="244"/>
                  </a:lnTo>
                  <a:lnTo>
                    <a:pt x="1039" y="244"/>
                  </a:lnTo>
                  <a:lnTo>
                    <a:pt x="1039" y="244"/>
                  </a:lnTo>
                  <a:lnTo>
                    <a:pt x="1040" y="244"/>
                  </a:lnTo>
                  <a:lnTo>
                    <a:pt x="1041" y="244"/>
                  </a:lnTo>
                  <a:lnTo>
                    <a:pt x="1041" y="244"/>
                  </a:lnTo>
                  <a:lnTo>
                    <a:pt x="1042" y="244"/>
                  </a:lnTo>
                  <a:lnTo>
                    <a:pt x="1043" y="244"/>
                  </a:lnTo>
                  <a:lnTo>
                    <a:pt x="1044" y="244"/>
                  </a:lnTo>
                  <a:lnTo>
                    <a:pt x="1044" y="244"/>
                  </a:lnTo>
                  <a:lnTo>
                    <a:pt x="1045" y="244"/>
                  </a:lnTo>
                  <a:lnTo>
                    <a:pt x="1046" y="244"/>
                  </a:lnTo>
                  <a:lnTo>
                    <a:pt x="1046" y="244"/>
                  </a:lnTo>
                  <a:lnTo>
                    <a:pt x="1047" y="244"/>
                  </a:lnTo>
                  <a:lnTo>
                    <a:pt x="1048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50" y="244"/>
                  </a:lnTo>
                  <a:lnTo>
                    <a:pt x="1051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3" y="244"/>
                  </a:lnTo>
                  <a:lnTo>
                    <a:pt x="1054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6" y="244"/>
                  </a:lnTo>
                  <a:lnTo>
                    <a:pt x="1057" y="244"/>
                  </a:lnTo>
                  <a:lnTo>
                    <a:pt x="1058" y="244"/>
                  </a:lnTo>
                  <a:lnTo>
                    <a:pt x="1058" y="244"/>
                  </a:lnTo>
                  <a:lnTo>
                    <a:pt x="1059" y="244"/>
                  </a:lnTo>
                  <a:lnTo>
                    <a:pt x="1060" y="244"/>
                  </a:lnTo>
                  <a:lnTo>
                    <a:pt x="1061" y="244"/>
                  </a:lnTo>
                  <a:lnTo>
                    <a:pt x="1061" y="244"/>
                  </a:lnTo>
                  <a:lnTo>
                    <a:pt x="1062" y="244"/>
                  </a:lnTo>
                  <a:lnTo>
                    <a:pt x="1063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5" y="244"/>
                  </a:lnTo>
                  <a:lnTo>
                    <a:pt x="1066" y="244"/>
                  </a:lnTo>
                  <a:lnTo>
                    <a:pt x="1066" y="244"/>
                  </a:lnTo>
                  <a:lnTo>
                    <a:pt x="1067" y="244"/>
                  </a:lnTo>
                  <a:lnTo>
                    <a:pt x="1068" y="244"/>
                  </a:lnTo>
                  <a:lnTo>
                    <a:pt x="1069" y="244"/>
                  </a:lnTo>
                  <a:lnTo>
                    <a:pt x="1069" y="244"/>
                  </a:lnTo>
                  <a:lnTo>
                    <a:pt x="1070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2" y="244"/>
                  </a:lnTo>
                  <a:lnTo>
                    <a:pt x="1073" y="244"/>
                  </a:lnTo>
                  <a:lnTo>
                    <a:pt x="1074" y="244"/>
                  </a:lnTo>
                  <a:lnTo>
                    <a:pt x="1075" y="244"/>
                  </a:lnTo>
                  <a:lnTo>
                    <a:pt x="1075" y="244"/>
                  </a:lnTo>
                  <a:lnTo>
                    <a:pt x="1076" y="244"/>
                  </a:lnTo>
                  <a:lnTo>
                    <a:pt x="1077" y="244"/>
                  </a:lnTo>
                  <a:lnTo>
                    <a:pt x="1078" y="244"/>
                  </a:lnTo>
                  <a:lnTo>
                    <a:pt x="1078" y="244"/>
                  </a:lnTo>
                  <a:lnTo>
                    <a:pt x="1079" y="244"/>
                  </a:lnTo>
                  <a:lnTo>
                    <a:pt x="1080" y="244"/>
                  </a:lnTo>
                  <a:lnTo>
                    <a:pt x="1080" y="244"/>
                  </a:lnTo>
                  <a:lnTo>
                    <a:pt x="1081" y="244"/>
                  </a:lnTo>
                  <a:lnTo>
                    <a:pt x="1082" y="244"/>
                  </a:lnTo>
                  <a:lnTo>
                    <a:pt x="1083" y="244"/>
                  </a:lnTo>
                  <a:lnTo>
                    <a:pt x="1083" y="244"/>
                  </a:lnTo>
                  <a:lnTo>
                    <a:pt x="1084" y="244"/>
                  </a:lnTo>
                  <a:lnTo>
                    <a:pt x="1085" y="244"/>
                  </a:lnTo>
                  <a:lnTo>
                    <a:pt x="1086" y="244"/>
                  </a:lnTo>
                  <a:lnTo>
                    <a:pt x="1086" y="244"/>
                  </a:lnTo>
                  <a:lnTo>
                    <a:pt x="1087" y="244"/>
                  </a:lnTo>
                  <a:lnTo>
                    <a:pt x="1088" y="244"/>
                  </a:lnTo>
                  <a:lnTo>
                    <a:pt x="1089" y="244"/>
                  </a:lnTo>
                  <a:lnTo>
                    <a:pt x="1089" y="244"/>
                  </a:lnTo>
                  <a:lnTo>
                    <a:pt x="1090" y="244"/>
                  </a:lnTo>
                  <a:lnTo>
                    <a:pt x="1091" y="244"/>
                  </a:lnTo>
                  <a:lnTo>
                    <a:pt x="1092" y="244"/>
                  </a:lnTo>
                  <a:lnTo>
                    <a:pt x="1092" y="244"/>
                  </a:lnTo>
                  <a:lnTo>
                    <a:pt x="1093" y="244"/>
                  </a:lnTo>
                  <a:lnTo>
                    <a:pt x="1094" y="244"/>
                  </a:lnTo>
                  <a:lnTo>
                    <a:pt x="1094" y="244"/>
                  </a:lnTo>
                  <a:lnTo>
                    <a:pt x="1095" y="244"/>
                  </a:lnTo>
                  <a:lnTo>
                    <a:pt x="1096" y="244"/>
                  </a:lnTo>
                  <a:lnTo>
                    <a:pt x="1097" y="244"/>
                  </a:lnTo>
                  <a:lnTo>
                    <a:pt x="1097" y="244"/>
                  </a:lnTo>
                  <a:lnTo>
                    <a:pt x="1098" y="244"/>
                  </a:lnTo>
                  <a:lnTo>
                    <a:pt x="1099" y="244"/>
                  </a:lnTo>
                  <a:lnTo>
                    <a:pt x="1100" y="244"/>
                  </a:lnTo>
                  <a:lnTo>
                    <a:pt x="1100" y="244"/>
                  </a:lnTo>
                  <a:lnTo>
                    <a:pt x="1101" y="244"/>
                  </a:lnTo>
                  <a:lnTo>
                    <a:pt x="1102" y="244"/>
                  </a:lnTo>
                  <a:lnTo>
                    <a:pt x="1102" y="244"/>
                  </a:lnTo>
                  <a:lnTo>
                    <a:pt x="1103" y="244"/>
                  </a:lnTo>
                  <a:lnTo>
                    <a:pt x="1104" y="244"/>
                  </a:lnTo>
                  <a:lnTo>
                    <a:pt x="1105" y="244"/>
                  </a:lnTo>
                  <a:lnTo>
                    <a:pt x="1105" y="244"/>
                  </a:lnTo>
                  <a:lnTo>
                    <a:pt x="1106" y="244"/>
                  </a:lnTo>
                  <a:lnTo>
                    <a:pt x="1107" y="244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9" y="244"/>
                  </a:lnTo>
                  <a:lnTo>
                    <a:pt x="1110" y="244"/>
                  </a:lnTo>
                  <a:lnTo>
                    <a:pt x="1111" y="244"/>
                  </a:lnTo>
                  <a:lnTo>
                    <a:pt x="1111" y="244"/>
                  </a:lnTo>
                  <a:lnTo>
                    <a:pt x="1112" y="244"/>
                  </a:lnTo>
                  <a:lnTo>
                    <a:pt x="1113" y="244"/>
                  </a:lnTo>
                  <a:lnTo>
                    <a:pt x="1114" y="244"/>
                  </a:lnTo>
                  <a:lnTo>
                    <a:pt x="1114" y="244"/>
                  </a:lnTo>
                  <a:lnTo>
                    <a:pt x="1115" y="244"/>
                  </a:lnTo>
                  <a:lnTo>
                    <a:pt x="1116" y="244"/>
                  </a:lnTo>
                  <a:lnTo>
                    <a:pt x="1116" y="244"/>
                  </a:lnTo>
                  <a:lnTo>
                    <a:pt x="1117" y="244"/>
                  </a:lnTo>
                  <a:lnTo>
                    <a:pt x="1118" y="244"/>
                  </a:lnTo>
                  <a:lnTo>
                    <a:pt x="1119" y="244"/>
                  </a:lnTo>
                  <a:lnTo>
                    <a:pt x="1119" y="244"/>
                  </a:lnTo>
                  <a:lnTo>
                    <a:pt x="1120" y="244"/>
                  </a:lnTo>
                  <a:lnTo>
                    <a:pt x="1121" y="244"/>
                  </a:lnTo>
                  <a:lnTo>
                    <a:pt x="1122" y="244"/>
                  </a:lnTo>
                  <a:lnTo>
                    <a:pt x="1122" y="244"/>
                  </a:lnTo>
                  <a:lnTo>
                    <a:pt x="1123" y="244"/>
                  </a:lnTo>
                  <a:lnTo>
                    <a:pt x="1124" y="244"/>
                  </a:lnTo>
                  <a:lnTo>
                    <a:pt x="1125" y="244"/>
                  </a:lnTo>
                  <a:lnTo>
                    <a:pt x="1125" y="244"/>
                  </a:lnTo>
                  <a:lnTo>
                    <a:pt x="1126" y="244"/>
                  </a:lnTo>
                  <a:lnTo>
                    <a:pt x="1127" y="244"/>
                  </a:lnTo>
                  <a:lnTo>
                    <a:pt x="1128" y="244"/>
                  </a:lnTo>
                  <a:lnTo>
                    <a:pt x="1128" y="244"/>
                  </a:lnTo>
                  <a:lnTo>
                    <a:pt x="1129" y="244"/>
                  </a:lnTo>
                  <a:lnTo>
                    <a:pt x="1130" y="244"/>
                  </a:lnTo>
                  <a:lnTo>
                    <a:pt x="1131" y="244"/>
                  </a:lnTo>
                  <a:lnTo>
                    <a:pt x="1131" y="244"/>
                  </a:lnTo>
                  <a:lnTo>
                    <a:pt x="1132" y="244"/>
                  </a:lnTo>
                  <a:lnTo>
                    <a:pt x="1133" y="244"/>
                  </a:lnTo>
                  <a:lnTo>
                    <a:pt x="1133" y="244"/>
                  </a:lnTo>
                  <a:lnTo>
                    <a:pt x="1134" y="244"/>
                  </a:lnTo>
                  <a:lnTo>
                    <a:pt x="1135" y="244"/>
                  </a:lnTo>
                  <a:lnTo>
                    <a:pt x="1136" y="244"/>
                  </a:lnTo>
                  <a:lnTo>
                    <a:pt x="1136" y="244"/>
                  </a:lnTo>
                  <a:lnTo>
                    <a:pt x="1137" y="244"/>
                  </a:lnTo>
                  <a:lnTo>
                    <a:pt x="1138" y="244"/>
                  </a:lnTo>
                  <a:lnTo>
                    <a:pt x="1139" y="244"/>
                  </a:lnTo>
                  <a:lnTo>
                    <a:pt x="1139" y="244"/>
                  </a:lnTo>
                  <a:lnTo>
                    <a:pt x="1140" y="244"/>
                  </a:lnTo>
                  <a:lnTo>
                    <a:pt x="1141" y="244"/>
                  </a:lnTo>
                  <a:lnTo>
                    <a:pt x="1141" y="244"/>
                  </a:lnTo>
                  <a:lnTo>
                    <a:pt x="1142" y="244"/>
                  </a:lnTo>
                  <a:lnTo>
                    <a:pt x="1143" y="244"/>
                  </a:lnTo>
                  <a:lnTo>
                    <a:pt x="1144" y="244"/>
                  </a:lnTo>
                  <a:lnTo>
                    <a:pt x="1144" y="244"/>
                  </a:lnTo>
                  <a:lnTo>
                    <a:pt x="1145" y="244"/>
                  </a:lnTo>
                  <a:lnTo>
                    <a:pt x="1146" y="244"/>
                  </a:lnTo>
                  <a:lnTo>
                    <a:pt x="1147" y="244"/>
                  </a:lnTo>
                  <a:lnTo>
                    <a:pt x="1147" y="244"/>
                  </a:lnTo>
                  <a:lnTo>
                    <a:pt x="1148" y="244"/>
                  </a:lnTo>
                  <a:lnTo>
                    <a:pt x="1149" y="244"/>
                  </a:lnTo>
                  <a:lnTo>
                    <a:pt x="1150" y="244"/>
                  </a:lnTo>
                  <a:lnTo>
                    <a:pt x="1150" y="244"/>
                  </a:lnTo>
                  <a:lnTo>
                    <a:pt x="1151" y="244"/>
                  </a:lnTo>
                  <a:lnTo>
                    <a:pt x="1152" y="244"/>
                  </a:lnTo>
                  <a:lnTo>
                    <a:pt x="1153" y="244"/>
                  </a:lnTo>
                  <a:lnTo>
                    <a:pt x="1153" y="244"/>
                  </a:lnTo>
                  <a:lnTo>
                    <a:pt x="1154" y="244"/>
                  </a:lnTo>
                  <a:lnTo>
                    <a:pt x="1155" y="244"/>
                  </a:lnTo>
                  <a:lnTo>
                    <a:pt x="1155" y="244"/>
                  </a:lnTo>
                  <a:lnTo>
                    <a:pt x="1156" y="244"/>
                  </a:lnTo>
                  <a:lnTo>
                    <a:pt x="1157" y="244"/>
                  </a:lnTo>
                  <a:lnTo>
                    <a:pt x="1158" y="244"/>
                  </a:lnTo>
                  <a:lnTo>
                    <a:pt x="1158" y="244"/>
                  </a:lnTo>
                  <a:lnTo>
                    <a:pt x="1159" y="244"/>
                  </a:lnTo>
                  <a:lnTo>
                    <a:pt x="1160" y="244"/>
                  </a:lnTo>
                  <a:lnTo>
                    <a:pt x="1161" y="244"/>
                  </a:lnTo>
                  <a:lnTo>
                    <a:pt x="1161" y="244"/>
                  </a:lnTo>
                  <a:lnTo>
                    <a:pt x="1162" y="244"/>
                  </a:lnTo>
                  <a:lnTo>
                    <a:pt x="1163" y="244"/>
                  </a:lnTo>
                  <a:lnTo>
                    <a:pt x="1164" y="244"/>
                  </a:lnTo>
                  <a:lnTo>
                    <a:pt x="1164" y="244"/>
                  </a:lnTo>
                  <a:lnTo>
                    <a:pt x="1165" y="244"/>
                  </a:lnTo>
                  <a:lnTo>
                    <a:pt x="1166" y="244"/>
                  </a:lnTo>
                  <a:lnTo>
                    <a:pt x="1167" y="244"/>
                  </a:lnTo>
                  <a:lnTo>
                    <a:pt x="1167" y="244"/>
                  </a:lnTo>
                  <a:lnTo>
                    <a:pt x="1168" y="244"/>
                  </a:lnTo>
                  <a:lnTo>
                    <a:pt x="1169" y="244"/>
                  </a:lnTo>
                  <a:lnTo>
                    <a:pt x="1170" y="244"/>
                  </a:lnTo>
                  <a:lnTo>
                    <a:pt x="1170" y="244"/>
                  </a:lnTo>
                  <a:lnTo>
                    <a:pt x="1171" y="244"/>
                  </a:lnTo>
                  <a:lnTo>
                    <a:pt x="1172" y="244"/>
                  </a:lnTo>
                  <a:lnTo>
                    <a:pt x="1172" y="244"/>
                  </a:lnTo>
                  <a:lnTo>
                    <a:pt x="1173" y="244"/>
                  </a:lnTo>
                  <a:lnTo>
                    <a:pt x="1174" y="244"/>
                  </a:lnTo>
                  <a:lnTo>
                    <a:pt x="1175" y="244"/>
                  </a:lnTo>
                  <a:lnTo>
                    <a:pt x="1175" y="244"/>
                  </a:lnTo>
                  <a:lnTo>
                    <a:pt x="1176" y="244"/>
                  </a:lnTo>
                  <a:lnTo>
                    <a:pt x="1177" y="244"/>
                  </a:lnTo>
                  <a:lnTo>
                    <a:pt x="1178" y="244"/>
                  </a:lnTo>
                  <a:lnTo>
                    <a:pt x="1178" y="244"/>
                  </a:lnTo>
                  <a:lnTo>
                    <a:pt x="1179" y="244"/>
                  </a:lnTo>
                  <a:lnTo>
                    <a:pt x="1180" y="244"/>
                  </a:lnTo>
                  <a:lnTo>
                    <a:pt x="1181" y="244"/>
                  </a:lnTo>
                  <a:lnTo>
                    <a:pt x="1181" y="244"/>
                  </a:lnTo>
                  <a:lnTo>
                    <a:pt x="1182" y="244"/>
                  </a:lnTo>
                  <a:lnTo>
                    <a:pt x="1183" y="244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5" y="244"/>
                  </a:lnTo>
                  <a:lnTo>
                    <a:pt x="1186" y="244"/>
                  </a:lnTo>
                  <a:lnTo>
                    <a:pt x="1187" y="244"/>
                  </a:lnTo>
                  <a:lnTo>
                    <a:pt x="1187" y="244"/>
                  </a:lnTo>
                  <a:lnTo>
                    <a:pt x="1188" y="244"/>
                  </a:lnTo>
                  <a:lnTo>
                    <a:pt x="1189" y="244"/>
                  </a:lnTo>
                  <a:lnTo>
                    <a:pt x="1189" y="244"/>
                  </a:lnTo>
                  <a:lnTo>
                    <a:pt x="1190" y="244"/>
                  </a:lnTo>
                  <a:lnTo>
                    <a:pt x="1191" y="244"/>
                  </a:lnTo>
                  <a:lnTo>
                    <a:pt x="1192" y="244"/>
                  </a:lnTo>
                  <a:lnTo>
                    <a:pt x="1192" y="244"/>
                  </a:lnTo>
                  <a:lnTo>
                    <a:pt x="1193" y="244"/>
                  </a:lnTo>
                  <a:lnTo>
                    <a:pt x="1194" y="244"/>
                  </a:lnTo>
                  <a:lnTo>
                    <a:pt x="1194" y="244"/>
                  </a:lnTo>
                  <a:lnTo>
                    <a:pt x="1195" y="244"/>
                  </a:lnTo>
                  <a:lnTo>
                    <a:pt x="1196" y="244"/>
                  </a:lnTo>
                  <a:lnTo>
                    <a:pt x="1197" y="244"/>
                  </a:lnTo>
                  <a:lnTo>
                    <a:pt x="1197" y="244"/>
                  </a:lnTo>
                  <a:lnTo>
                    <a:pt x="1198" y="244"/>
                  </a:lnTo>
                  <a:lnTo>
                    <a:pt x="1199" y="244"/>
                  </a:lnTo>
                  <a:lnTo>
                    <a:pt x="1200" y="244"/>
                  </a:lnTo>
                  <a:lnTo>
                    <a:pt x="1200" y="244"/>
                  </a:lnTo>
                  <a:lnTo>
                    <a:pt x="1201" y="244"/>
                  </a:lnTo>
                  <a:lnTo>
                    <a:pt x="1202" y="244"/>
                  </a:lnTo>
                  <a:lnTo>
                    <a:pt x="1203" y="244"/>
                  </a:lnTo>
                  <a:lnTo>
                    <a:pt x="1203" y="244"/>
                  </a:lnTo>
                  <a:lnTo>
                    <a:pt x="1204" y="244"/>
                  </a:lnTo>
                  <a:lnTo>
                    <a:pt x="1205" y="244"/>
                  </a:lnTo>
                  <a:lnTo>
                    <a:pt x="1206" y="244"/>
                  </a:lnTo>
                  <a:lnTo>
                    <a:pt x="1206" y="244"/>
                  </a:lnTo>
                  <a:lnTo>
                    <a:pt x="1207" y="244"/>
                  </a:lnTo>
                  <a:lnTo>
                    <a:pt x="1208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10" y="244"/>
                  </a:lnTo>
                  <a:lnTo>
                    <a:pt x="1211" y="244"/>
                  </a:lnTo>
                  <a:lnTo>
                    <a:pt x="1211" y="244"/>
                  </a:lnTo>
                  <a:lnTo>
                    <a:pt x="1212" y="244"/>
                  </a:lnTo>
                  <a:lnTo>
                    <a:pt x="1213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5" y="244"/>
                  </a:lnTo>
                  <a:lnTo>
                    <a:pt x="1216" y="244"/>
                  </a:lnTo>
                  <a:lnTo>
                    <a:pt x="1217" y="244"/>
                  </a:lnTo>
                  <a:lnTo>
                    <a:pt x="1217" y="244"/>
                  </a:lnTo>
                  <a:lnTo>
                    <a:pt x="1218" y="244"/>
                  </a:lnTo>
                  <a:lnTo>
                    <a:pt x="1219" y="244"/>
                  </a:lnTo>
                  <a:lnTo>
                    <a:pt x="1220" y="244"/>
                  </a:lnTo>
                  <a:lnTo>
                    <a:pt x="1220" y="244"/>
                  </a:lnTo>
                  <a:lnTo>
                    <a:pt x="1221" y="244"/>
                  </a:lnTo>
                  <a:lnTo>
                    <a:pt x="1222" y="244"/>
                  </a:lnTo>
                  <a:lnTo>
                    <a:pt x="1223" y="244"/>
                  </a:lnTo>
                  <a:lnTo>
                    <a:pt x="1223" y="244"/>
                  </a:lnTo>
                  <a:lnTo>
                    <a:pt x="1224" y="244"/>
                  </a:lnTo>
                  <a:lnTo>
                    <a:pt x="1225" y="244"/>
                  </a:lnTo>
                  <a:lnTo>
                    <a:pt x="1225" y="244"/>
                  </a:lnTo>
                  <a:lnTo>
                    <a:pt x="1226" y="244"/>
                  </a:lnTo>
                  <a:lnTo>
                    <a:pt x="1227" y="244"/>
                  </a:lnTo>
                  <a:lnTo>
                    <a:pt x="1228" y="244"/>
                  </a:lnTo>
                  <a:lnTo>
                    <a:pt x="1228" y="244"/>
                  </a:lnTo>
                  <a:lnTo>
                    <a:pt x="1229" y="244"/>
                  </a:lnTo>
                  <a:lnTo>
                    <a:pt x="1230" y="244"/>
                  </a:lnTo>
                  <a:lnTo>
                    <a:pt x="1231" y="244"/>
                  </a:lnTo>
                  <a:lnTo>
                    <a:pt x="1231" y="244"/>
                  </a:lnTo>
                  <a:lnTo>
                    <a:pt x="1232" y="244"/>
                  </a:lnTo>
                  <a:lnTo>
                    <a:pt x="1233" y="244"/>
                  </a:lnTo>
                  <a:lnTo>
                    <a:pt x="1234" y="244"/>
                  </a:lnTo>
                  <a:lnTo>
                    <a:pt x="1234" y="244"/>
                  </a:lnTo>
                  <a:lnTo>
                    <a:pt x="1235" y="244"/>
                  </a:lnTo>
                  <a:lnTo>
                    <a:pt x="1236" y="244"/>
                  </a:lnTo>
                  <a:lnTo>
                    <a:pt x="1237" y="244"/>
                  </a:lnTo>
                  <a:lnTo>
                    <a:pt x="1237" y="244"/>
                  </a:lnTo>
                  <a:lnTo>
                    <a:pt x="1238" y="244"/>
                  </a:lnTo>
                  <a:lnTo>
                    <a:pt x="1239" y="244"/>
                  </a:lnTo>
                  <a:lnTo>
                    <a:pt x="1240" y="244"/>
                  </a:lnTo>
                  <a:lnTo>
                    <a:pt x="1240" y="244"/>
                  </a:lnTo>
                  <a:lnTo>
                    <a:pt x="1241" y="244"/>
                  </a:lnTo>
                  <a:lnTo>
                    <a:pt x="1242" y="244"/>
                  </a:lnTo>
                  <a:lnTo>
                    <a:pt x="1242" y="244"/>
                  </a:lnTo>
                  <a:lnTo>
                    <a:pt x="1243" y="244"/>
                  </a:lnTo>
                  <a:lnTo>
                    <a:pt x="1244" y="244"/>
                  </a:lnTo>
                  <a:lnTo>
                    <a:pt x="1245" y="244"/>
                  </a:lnTo>
                  <a:lnTo>
                    <a:pt x="1245" y="244"/>
                  </a:lnTo>
                  <a:lnTo>
                    <a:pt x="1246" y="244"/>
                  </a:lnTo>
                  <a:lnTo>
                    <a:pt x="1247" y="244"/>
                  </a:lnTo>
                  <a:lnTo>
                    <a:pt x="1247" y="244"/>
                  </a:lnTo>
                  <a:lnTo>
                    <a:pt x="1248" y="244"/>
                  </a:lnTo>
                  <a:lnTo>
                    <a:pt x="1249" y="244"/>
                  </a:lnTo>
                  <a:lnTo>
                    <a:pt x="1250" y="244"/>
                  </a:lnTo>
                  <a:lnTo>
                    <a:pt x="1250" y="244"/>
                  </a:lnTo>
                  <a:lnTo>
                    <a:pt x="1251" y="244"/>
                  </a:lnTo>
                  <a:lnTo>
                    <a:pt x="1252" y="244"/>
                  </a:lnTo>
                  <a:lnTo>
                    <a:pt x="1253" y="244"/>
                  </a:lnTo>
                  <a:lnTo>
                    <a:pt x="1253" y="244"/>
                  </a:lnTo>
                  <a:lnTo>
                    <a:pt x="1254" y="244"/>
                  </a:lnTo>
                  <a:lnTo>
                    <a:pt x="1255" y="244"/>
                  </a:lnTo>
                  <a:lnTo>
                    <a:pt x="1256" y="244"/>
                  </a:lnTo>
                  <a:lnTo>
                    <a:pt x="1256" y="244"/>
                  </a:lnTo>
                  <a:lnTo>
                    <a:pt x="1257" y="244"/>
                  </a:lnTo>
                  <a:lnTo>
                    <a:pt x="1258" y="244"/>
                  </a:lnTo>
                  <a:lnTo>
                    <a:pt x="1259" y="244"/>
                  </a:lnTo>
                  <a:lnTo>
                    <a:pt x="1259" y="244"/>
                  </a:lnTo>
                  <a:lnTo>
                    <a:pt x="1260" y="244"/>
                  </a:lnTo>
                  <a:lnTo>
                    <a:pt x="1261" y="244"/>
                  </a:lnTo>
                  <a:lnTo>
                    <a:pt x="1262" y="244"/>
                  </a:lnTo>
                  <a:lnTo>
                    <a:pt x="1262" y="244"/>
                  </a:lnTo>
                  <a:lnTo>
                    <a:pt x="1263" y="244"/>
                  </a:lnTo>
                  <a:lnTo>
                    <a:pt x="1264" y="244"/>
                  </a:lnTo>
                  <a:lnTo>
                    <a:pt x="1264" y="244"/>
                  </a:lnTo>
                  <a:lnTo>
                    <a:pt x="1265" y="244"/>
                  </a:lnTo>
                  <a:lnTo>
                    <a:pt x="1266" y="244"/>
                  </a:lnTo>
                  <a:lnTo>
                    <a:pt x="1267" y="244"/>
                  </a:lnTo>
                  <a:lnTo>
                    <a:pt x="1267" y="244"/>
                  </a:lnTo>
                  <a:lnTo>
                    <a:pt x="1268" y="244"/>
                  </a:lnTo>
                  <a:lnTo>
                    <a:pt x="1269" y="244"/>
                  </a:lnTo>
                  <a:lnTo>
                    <a:pt x="1270" y="244"/>
                  </a:lnTo>
                  <a:lnTo>
                    <a:pt x="1270" y="244"/>
                  </a:lnTo>
                  <a:lnTo>
                    <a:pt x="1271" y="244"/>
                  </a:lnTo>
                  <a:lnTo>
                    <a:pt x="1272" y="244"/>
                  </a:lnTo>
                  <a:lnTo>
                    <a:pt x="1273" y="244"/>
                  </a:lnTo>
                  <a:lnTo>
                    <a:pt x="1273" y="244"/>
                  </a:lnTo>
                  <a:lnTo>
                    <a:pt x="1274" y="244"/>
                  </a:lnTo>
                  <a:lnTo>
                    <a:pt x="1275" y="244"/>
                  </a:lnTo>
                  <a:lnTo>
                    <a:pt x="1276" y="244"/>
                  </a:lnTo>
                  <a:lnTo>
                    <a:pt x="1276" y="244"/>
                  </a:lnTo>
                  <a:lnTo>
                    <a:pt x="1277" y="244"/>
                  </a:lnTo>
                  <a:lnTo>
                    <a:pt x="1278" y="244"/>
                  </a:lnTo>
                  <a:lnTo>
                    <a:pt x="1279" y="244"/>
                  </a:lnTo>
                  <a:lnTo>
                    <a:pt x="1279" y="244"/>
                  </a:lnTo>
                  <a:lnTo>
                    <a:pt x="1280" y="244"/>
                  </a:lnTo>
                  <a:lnTo>
                    <a:pt x="1281" y="244"/>
                  </a:lnTo>
                  <a:lnTo>
                    <a:pt x="1281" y="244"/>
                  </a:lnTo>
                  <a:lnTo>
                    <a:pt x="1282" y="244"/>
                  </a:lnTo>
                  <a:lnTo>
                    <a:pt x="1283" y="244"/>
                  </a:lnTo>
                  <a:lnTo>
                    <a:pt x="1284" y="244"/>
                  </a:lnTo>
                  <a:lnTo>
                    <a:pt x="1284" y="244"/>
                  </a:lnTo>
                  <a:lnTo>
                    <a:pt x="1285" y="244"/>
                  </a:lnTo>
                  <a:lnTo>
                    <a:pt x="1286" y="244"/>
                  </a:lnTo>
                  <a:lnTo>
                    <a:pt x="1287" y="244"/>
                  </a:lnTo>
                  <a:lnTo>
                    <a:pt x="1287" y="244"/>
                  </a:lnTo>
                  <a:lnTo>
                    <a:pt x="1288" y="244"/>
                  </a:lnTo>
                  <a:lnTo>
                    <a:pt x="1289" y="244"/>
                  </a:lnTo>
                  <a:lnTo>
                    <a:pt x="1290" y="244"/>
                  </a:lnTo>
                  <a:lnTo>
                    <a:pt x="1290" y="244"/>
                  </a:lnTo>
                  <a:lnTo>
                    <a:pt x="1291" y="244"/>
                  </a:lnTo>
                  <a:lnTo>
                    <a:pt x="1292" y="244"/>
                  </a:lnTo>
                  <a:lnTo>
                    <a:pt x="1293" y="244"/>
                  </a:lnTo>
                  <a:lnTo>
                    <a:pt x="1293" y="244"/>
                  </a:lnTo>
                  <a:lnTo>
                    <a:pt x="1294" y="244"/>
                  </a:lnTo>
                  <a:lnTo>
                    <a:pt x="1295" y="244"/>
                  </a:lnTo>
                  <a:lnTo>
                    <a:pt x="1295" y="244"/>
                  </a:lnTo>
                  <a:lnTo>
                    <a:pt x="1296" y="244"/>
                  </a:lnTo>
                  <a:lnTo>
                    <a:pt x="1297" y="244"/>
                  </a:lnTo>
                  <a:lnTo>
                    <a:pt x="1298" y="244"/>
                  </a:lnTo>
                  <a:lnTo>
                    <a:pt x="1298" y="244"/>
                  </a:lnTo>
                  <a:lnTo>
                    <a:pt x="1299" y="244"/>
                  </a:lnTo>
                  <a:lnTo>
                    <a:pt x="1300" y="244"/>
                  </a:lnTo>
                  <a:lnTo>
                    <a:pt x="1301" y="244"/>
                  </a:lnTo>
                  <a:lnTo>
                    <a:pt x="1301" y="244"/>
                  </a:lnTo>
                  <a:lnTo>
                    <a:pt x="1302" y="244"/>
                  </a:lnTo>
                  <a:lnTo>
                    <a:pt x="1303" y="244"/>
                  </a:lnTo>
                  <a:lnTo>
                    <a:pt x="1303" y="244"/>
                  </a:lnTo>
                  <a:lnTo>
                    <a:pt x="1304" y="244"/>
                  </a:lnTo>
                  <a:lnTo>
                    <a:pt x="1305" y="244"/>
                  </a:lnTo>
                  <a:lnTo>
                    <a:pt x="1306" y="244"/>
                  </a:lnTo>
                  <a:lnTo>
                    <a:pt x="1306" y="244"/>
                  </a:lnTo>
                  <a:lnTo>
                    <a:pt x="1307" y="244"/>
                  </a:lnTo>
                  <a:lnTo>
                    <a:pt x="1308" y="244"/>
                  </a:lnTo>
                  <a:lnTo>
                    <a:pt x="1309" y="244"/>
                  </a:lnTo>
                  <a:lnTo>
                    <a:pt x="1309" y="244"/>
                  </a:lnTo>
                  <a:lnTo>
                    <a:pt x="1310" y="244"/>
                  </a:lnTo>
                  <a:lnTo>
                    <a:pt x="1311" y="244"/>
                  </a:lnTo>
                  <a:lnTo>
                    <a:pt x="1312" y="244"/>
                  </a:lnTo>
                  <a:lnTo>
                    <a:pt x="1312" y="244"/>
                  </a:lnTo>
                  <a:lnTo>
                    <a:pt x="1313" y="244"/>
                  </a:lnTo>
                  <a:lnTo>
                    <a:pt x="1314" y="244"/>
                  </a:lnTo>
                  <a:lnTo>
                    <a:pt x="1315" y="244"/>
                  </a:lnTo>
                  <a:lnTo>
                    <a:pt x="1315" y="244"/>
                  </a:lnTo>
                  <a:lnTo>
                    <a:pt x="1316" y="244"/>
                  </a:lnTo>
                  <a:lnTo>
                    <a:pt x="1317" y="244"/>
                  </a:lnTo>
                  <a:lnTo>
                    <a:pt x="1318" y="244"/>
                  </a:lnTo>
                  <a:lnTo>
                    <a:pt x="1318" y="244"/>
                  </a:lnTo>
                  <a:lnTo>
                    <a:pt x="1319" y="244"/>
                  </a:lnTo>
                  <a:lnTo>
                    <a:pt x="1320" y="244"/>
                  </a:lnTo>
                  <a:lnTo>
                    <a:pt x="1320" y="244"/>
                  </a:lnTo>
                  <a:lnTo>
                    <a:pt x="1321" y="244"/>
                  </a:lnTo>
                  <a:lnTo>
                    <a:pt x="1322" y="244"/>
                  </a:lnTo>
                  <a:lnTo>
                    <a:pt x="1323" y="244"/>
                  </a:lnTo>
                  <a:lnTo>
                    <a:pt x="1323" y="244"/>
                  </a:lnTo>
                  <a:lnTo>
                    <a:pt x="1324" y="244"/>
                  </a:lnTo>
                  <a:lnTo>
                    <a:pt x="1325" y="244"/>
                  </a:lnTo>
                  <a:lnTo>
                    <a:pt x="1326" y="244"/>
                  </a:lnTo>
                  <a:lnTo>
                    <a:pt x="1326" y="244"/>
                  </a:lnTo>
                  <a:lnTo>
                    <a:pt x="1327" y="244"/>
                  </a:lnTo>
                  <a:lnTo>
                    <a:pt x="1328" y="244"/>
                  </a:lnTo>
                  <a:lnTo>
                    <a:pt x="1329" y="244"/>
                  </a:lnTo>
                  <a:lnTo>
                    <a:pt x="1329" y="244"/>
                  </a:lnTo>
                  <a:lnTo>
                    <a:pt x="1330" y="244"/>
                  </a:lnTo>
                  <a:lnTo>
                    <a:pt x="1331" y="244"/>
                  </a:lnTo>
                  <a:lnTo>
                    <a:pt x="1332" y="244"/>
                  </a:lnTo>
                  <a:lnTo>
                    <a:pt x="1332" y="244"/>
                  </a:lnTo>
                  <a:lnTo>
                    <a:pt x="1333" y="244"/>
                  </a:lnTo>
                  <a:lnTo>
                    <a:pt x="1334" y="244"/>
                  </a:lnTo>
                  <a:lnTo>
                    <a:pt x="1334" y="244"/>
                  </a:lnTo>
                  <a:lnTo>
                    <a:pt x="1335" y="244"/>
                  </a:lnTo>
                  <a:lnTo>
                    <a:pt x="1336" y="244"/>
                  </a:lnTo>
                  <a:lnTo>
                    <a:pt x="1337" y="244"/>
                  </a:lnTo>
                  <a:lnTo>
                    <a:pt x="1337" y="244"/>
                  </a:lnTo>
                  <a:lnTo>
                    <a:pt x="1338" y="244"/>
                  </a:lnTo>
                  <a:lnTo>
                    <a:pt x="1339" y="244"/>
                  </a:lnTo>
                  <a:lnTo>
                    <a:pt x="1340" y="244"/>
                  </a:lnTo>
                  <a:lnTo>
                    <a:pt x="1340" y="244"/>
                  </a:lnTo>
                  <a:lnTo>
                    <a:pt x="1341" y="244"/>
                  </a:lnTo>
                  <a:lnTo>
                    <a:pt x="1342" y="244"/>
                  </a:lnTo>
                  <a:lnTo>
                    <a:pt x="1342" y="244"/>
                  </a:lnTo>
                  <a:lnTo>
                    <a:pt x="1343" y="244"/>
                  </a:lnTo>
                  <a:lnTo>
                    <a:pt x="1344" y="244"/>
                  </a:lnTo>
                  <a:lnTo>
                    <a:pt x="1345" y="244"/>
                  </a:lnTo>
                  <a:lnTo>
                    <a:pt x="1345" y="244"/>
                  </a:lnTo>
                  <a:lnTo>
                    <a:pt x="1346" y="244"/>
                  </a:lnTo>
                  <a:lnTo>
                    <a:pt x="1347" y="244"/>
                  </a:lnTo>
                  <a:lnTo>
                    <a:pt x="1348" y="244"/>
                  </a:lnTo>
                  <a:lnTo>
                    <a:pt x="1348" y="244"/>
                  </a:lnTo>
                  <a:lnTo>
                    <a:pt x="1349" y="244"/>
                  </a:lnTo>
                  <a:lnTo>
                    <a:pt x="1350" y="244"/>
                  </a:lnTo>
                  <a:lnTo>
                    <a:pt x="1351" y="244"/>
                  </a:lnTo>
                  <a:lnTo>
                    <a:pt x="1351" y="244"/>
                  </a:lnTo>
                  <a:lnTo>
                    <a:pt x="1352" y="244"/>
                  </a:lnTo>
                  <a:lnTo>
                    <a:pt x="1353" y="244"/>
                  </a:lnTo>
                  <a:lnTo>
                    <a:pt x="1354" y="244"/>
                  </a:lnTo>
                  <a:lnTo>
                    <a:pt x="1354" y="244"/>
                  </a:lnTo>
                  <a:lnTo>
                    <a:pt x="1355" y="244"/>
                  </a:lnTo>
                  <a:lnTo>
                    <a:pt x="1356" y="244"/>
                  </a:lnTo>
                  <a:lnTo>
                    <a:pt x="1356" y="244"/>
                  </a:lnTo>
                  <a:lnTo>
                    <a:pt x="1357" y="244"/>
                  </a:lnTo>
                  <a:lnTo>
                    <a:pt x="1358" y="244"/>
                  </a:lnTo>
                  <a:lnTo>
                    <a:pt x="1359" y="244"/>
                  </a:lnTo>
                  <a:lnTo>
                    <a:pt x="1359" y="244"/>
                  </a:lnTo>
                  <a:lnTo>
                    <a:pt x="1360" y="244"/>
                  </a:lnTo>
                  <a:lnTo>
                    <a:pt x="1361" y="244"/>
                  </a:lnTo>
                  <a:lnTo>
                    <a:pt x="1362" y="244"/>
                  </a:lnTo>
                  <a:lnTo>
                    <a:pt x="1362" y="244"/>
                  </a:lnTo>
                  <a:lnTo>
                    <a:pt x="1363" y="244"/>
                  </a:lnTo>
                  <a:lnTo>
                    <a:pt x="1364" y="244"/>
                  </a:lnTo>
                  <a:lnTo>
                    <a:pt x="1365" y="244"/>
                  </a:lnTo>
                  <a:lnTo>
                    <a:pt x="1365" y="244"/>
                  </a:lnTo>
                  <a:lnTo>
                    <a:pt x="1366" y="244"/>
                  </a:lnTo>
                  <a:lnTo>
                    <a:pt x="1367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9" y="244"/>
                  </a:lnTo>
                  <a:lnTo>
                    <a:pt x="1370" y="244"/>
                  </a:lnTo>
                  <a:lnTo>
                    <a:pt x="1371" y="244"/>
                  </a:lnTo>
                  <a:lnTo>
                    <a:pt x="1371" y="244"/>
                  </a:lnTo>
                  <a:lnTo>
                    <a:pt x="1372" y="244"/>
                  </a:lnTo>
                  <a:lnTo>
                    <a:pt x="1373" y="244"/>
                  </a:lnTo>
                  <a:lnTo>
                    <a:pt x="1373" y="244"/>
                  </a:lnTo>
                  <a:lnTo>
                    <a:pt x="1374" y="244"/>
                  </a:lnTo>
                  <a:lnTo>
                    <a:pt x="1375" y="244"/>
                  </a:lnTo>
                  <a:lnTo>
                    <a:pt x="1376" y="244"/>
                  </a:lnTo>
                  <a:lnTo>
                    <a:pt x="1376" y="244"/>
                  </a:lnTo>
                  <a:lnTo>
                    <a:pt x="1377" y="244"/>
                  </a:lnTo>
                  <a:lnTo>
                    <a:pt x="1378" y="244"/>
                  </a:lnTo>
                  <a:lnTo>
                    <a:pt x="1379" y="244"/>
                  </a:lnTo>
                  <a:lnTo>
                    <a:pt x="1379" y="244"/>
                  </a:lnTo>
                  <a:lnTo>
                    <a:pt x="1380" y="244"/>
                  </a:lnTo>
                  <a:lnTo>
                    <a:pt x="1381" y="244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83" y="244"/>
                  </a:lnTo>
                  <a:lnTo>
                    <a:pt x="1384" y="244"/>
                  </a:lnTo>
                  <a:lnTo>
                    <a:pt x="1385" y="244"/>
                  </a:lnTo>
                  <a:lnTo>
                    <a:pt x="1385" y="244"/>
                  </a:lnTo>
                  <a:lnTo>
                    <a:pt x="1386" y="244"/>
                  </a:lnTo>
                  <a:lnTo>
                    <a:pt x="1387" y="244"/>
                  </a:lnTo>
                  <a:lnTo>
                    <a:pt x="1388" y="244"/>
                  </a:lnTo>
                  <a:lnTo>
                    <a:pt x="1388" y="244"/>
                  </a:lnTo>
                  <a:lnTo>
                    <a:pt x="1389" y="244"/>
                  </a:lnTo>
                  <a:lnTo>
                    <a:pt x="1390" y="244"/>
                  </a:lnTo>
                  <a:lnTo>
                    <a:pt x="1390" y="244"/>
                  </a:lnTo>
                  <a:lnTo>
                    <a:pt x="1391" y="244"/>
                  </a:lnTo>
                  <a:lnTo>
                    <a:pt x="1392" y="244"/>
                  </a:lnTo>
                  <a:lnTo>
                    <a:pt x="1393" y="244"/>
                  </a:lnTo>
                  <a:lnTo>
                    <a:pt x="1393" y="244"/>
                  </a:lnTo>
                  <a:lnTo>
                    <a:pt x="1394" y="244"/>
                  </a:lnTo>
                  <a:lnTo>
                    <a:pt x="1395" y="244"/>
                  </a:lnTo>
                  <a:lnTo>
                    <a:pt x="1395" y="244"/>
                  </a:lnTo>
                  <a:lnTo>
                    <a:pt x="1396" y="244"/>
                  </a:lnTo>
                  <a:lnTo>
                    <a:pt x="1397" y="244"/>
                  </a:lnTo>
                  <a:lnTo>
                    <a:pt x="1398" y="244"/>
                  </a:lnTo>
                  <a:lnTo>
                    <a:pt x="1398" y="244"/>
                  </a:lnTo>
                  <a:lnTo>
                    <a:pt x="1399" y="244"/>
                  </a:lnTo>
                  <a:lnTo>
                    <a:pt x="1400" y="244"/>
                  </a:lnTo>
                  <a:lnTo>
                    <a:pt x="1401" y="244"/>
                  </a:lnTo>
                  <a:lnTo>
                    <a:pt x="1401" y="244"/>
                  </a:lnTo>
                  <a:lnTo>
                    <a:pt x="1402" y="244"/>
                  </a:lnTo>
                  <a:lnTo>
                    <a:pt x="1403" y="244"/>
                  </a:lnTo>
                  <a:lnTo>
                    <a:pt x="1404" y="244"/>
                  </a:lnTo>
                  <a:lnTo>
                    <a:pt x="1404" y="244"/>
                  </a:lnTo>
                  <a:lnTo>
                    <a:pt x="1405" y="244"/>
                  </a:lnTo>
                  <a:lnTo>
                    <a:pt x="1406" y="244"/>
                  </a:lnTo>
                  <a:lnTo>
                    <a:pt x="1407" y="244"/>
                  </a:lnTo>
                  <a:lnTo>
                    <a:pt x="1407" y="244"/>
                  </a:lnTo>
                  <a:lnTo>
                    <a:pt x="1408" y="244"/>
                  </a:lnTo>
                  <a:lnTo>
                    <a:pt x="1409" y="244"/>
                  </a:lnTo>
                  <a:lnTo>
                    <a:pt x="1410" y="244"/>
                  </a:lnTo>
                  <a:lnTo>
                    <a:pt x="1410" y="244"/>
                  </a:lnTo>
                  <a:lnTo>
                    <a:pt x="1411" y="244"/>
                  </a:lnTo>
                  <a:lnTo>
                    <a:pt x="1412" y="244"/>
                  </a:lnTo>
                  <a:lnTo>
                    <a:pt x="1412" y="244"/>
                  </a:lnTo>
                  <a:lnTo>
                    <a:pt x="1413" y="244"/>
                  </a:lnTo>
                  <a:lnTo>
                    <a:pt x="1414" y="244"/>
                  </a:lnTo>
                  <a:lnTo>
                    <a:pt x="1415" y="244"/>
                  </a:lnTo>
                  <a:lnTo>
                    <a:pt x="1415" y="244"/>
                  </a:lnTo>
                  <a:lnTo>
                    <a:pt x="1416" y="244"/>
                  </a:lnTo>
                  <a:lnTo>
                    <a:pt x="1417" y="244"/>
                  </a:lnTo>
                  <a:lnTo>
                    <a:pt x="1418" y="244"/>
                  </a:lnTo>
                  <a:lnTo>
                    <a:pt x="1418" y="244"/>
                  </a:lnTo>
                  <a:lnTo>
                    <a:pt x="1419" y="244"/>
                  </a:lnTo>
                  <a:lnTo>
                    <a:pt x="1420" y="244"/>
                  </a:lnTo>
                  <a:lnTo>
                    <a:pt x="1421" y="244"/>
                  </a:lnTo>
                  <a:lnTo>
                    <a:pt x="1421" y="244"/>
                  </a:lnTo>
                  <a:lnTo>
                    <a:pt x="1422" y="244"/>
                  </a:lnTo>
                  <a:lnTo>
                    <a:pt x="1423" y="244"/>
                  </a:lnTo>
                  <a:lnTo>
                    <a:pt x="1424" y="244"/>
                  </a:lnTo>
                  <a:lnTo>
                    <a:pt x="1424" y="244"/>
                  </a:lnTo>
                  <a:lnTo>
                    <a:pt x="1425" y="244"/>
                  </a:lnTo>
                  <a:lnTo>
                    <a:pt x="1426" y="244"/>
                  </a:lnTo>
                  <a:lnTo>
                    <a:pt x="1426" y="244"/>
                  </a:lnTo>
                  <a:lnTo>
                    <a:pt x="1427" y="244"/>
                  </a:lnTo>
                  <a:lnTo>
                    <a:pt x="1428" y="244"/>
                  </a:lnTo>
                  <a:lnTo>
                    <a:pt x="1429" y="244"/>
                  </a:lnTo>
                  <a:lnTo>
                    <a:pt x="1429" y="244"/>
                  </a:lnTo>
                  <a:lnTo>
                    <a:pt x="1430" y="244"/>
                  </a:lnTo>
                  <a:lnTo>
                    <a:pt x="1431" y="244"/>
                  </a:lnTo>
                  <a:lnTo>
                    <a:pt x="1432" y="244"/>
                  </a:lnTo>
                  <a:lnTo>
                    <a:pt x="1432" y="244"/>
                  </a:lnTo>
                  <a:lnTo>
                    <a:pt x="1433" y="244"/>
                  </a:lnTo>
                  <a:lnTo>
                    <a:pt x="1434" y="244"/>
                  </a:lnTo>
                  <a:lnTo>
                    <a:pt x="1435" y="244"/>
                  </a:lnTo>
                  <a:lnTo>
                    <a:pt x="1435" y="244"/>
                  </a:lnTo>
                  <a:lnTo>
                    <a:pt x="1436" y="244"/>
                  </a:lnTo>
                  <a:lnTo>
                    <a:pt x="1437" y="244"/>
                  </a:lnTo>
                  <a:lnTo>
                    <a:pt x="1438" y="244"/>
                  </a:lnTo>
                  <a:lnTo>
                    <a:pt x="1438" y="244"/>
                  </a:lnTo>
                  <a:lnTo>
                    <a:pt x="1439" y="244"/>
                  </a:lnTo>
                  <a:lnTo>
                    <a:pt x="1440" y="244"/>
                  </a:lnTo>
                  <a:lnTo>
                    <a:pt x="1441" y="244"/>
                  </a:lnTo>
                  <a:lnTo>
                    <a:pt x="1441" y="244"/>
                  </a:lnTo>
                  <a:lnTo>
                    <a:pt x="1442" y="244"/>
                  </a:lnTo>
                  <a:lnTo>
                    <a:pt x="1443" y="244"/>
                  </a:lnTo>
                  <a:lnTo>
                    <a:pt x="1443" y="244"/>
                  </a:lnTo>
                  <a:lnTo>
                    <a:pt x="1444" y="244"/>
                  </a:lnTo>
                  <a:lnTo>
                    <a:pt x="1445" y="244"/>
                  </a:lnTo>
                  <a:lnTo>
                    <a:pt x="1446" y="244"/>
                  </a:lnTo>
                  <a:lnTo>
                    <a:pt x="1446" y="244"/>
                  </a:lnTo>
                  <a:lnTo>
                    <a:pt x="1447" y="244"/>
                  </a:lnTo>
                  <a:lnTo>
                    <a:pt x="1448" y="244"/>
                  </a:lnTo>
                  <a:lnTo>
                    <a:pt x="1449" y="244"/>
                  </a:lnTo>
                  <a:lnTo>
                    <a:pt x="1449" y="244"/>
                  </a:lnTo>
                  <a:lnTo>
                    <a:pt x="1450" y="244"/>
                  </a:lnTo>
                  <a:lnTo>
                    <a:pt x="1451" y="244"/>
                  </a:lnTo>
                  <a:lnTo>
                    <a:pt x="1451" y="244"/>
                  </a:lnTo>
                  <a:lnTo>
                    <a:pt x="1452" y="244"/>
                  </a:lnTo>
                  <a:lnTo>
                    <a:pt x="1453" y="244"/>
                  </a:lnTo>
                  <a:lnTo>
                    <a:pt x="1454" y="244"/>
                  </a:lnTo>
                  <a:lnTo>
                    <a:pt x="1454" y="244"/>
                  </a:lnTo>
                  <a:lnTo>
                    <a:pt x="1455" y="244"/>
                  </a:lnTo>
                  <a:lnTo>
                    <a:pt x="1456" y="244"/>
                  </a:lnTo>
                  <a:lnTo>
                    <a:pt x="1457" y="244"/>
                  </a:lnTo>
                  <a:lnTo>
                    <a:pt x="1457" y="244"/>
                  </a:lnTo>
                  <a:lnTo>
                    <a:pt x="1458" y="244"/>
                  </a:lnTo>
                  <a:lnTo>
                    <a:pt x="1459" y="244"/>
                  </a:lnTo>
                  <a:lnTo>
                    <a:pt x="1460" y="244"/>
                  </a:lnTo>
                  <a:lnTo>
                    <a:pt x="1460" y="244"/>
                  </a:lnTo>
                  <a:lnTo>
                    <a:pt x="1461" y="244"/>
                  </a:lnTo>
                  <a:lnTo>
                    <a:pt x="1462" y="244"/>
                  </a:lnTo>
                  <a:lnTo>
                    <a:pt x="1463" y="244"/>
                  </a:lnTo>
                  <a:lnTo>
                    <a:pt x="1463" y="244"/>
                  </a:lnTo>
                  <a:lnTo>
                    <a:pt x="1464" y="244"/>
                  </a:lnTo>
                  <a:lnTo>
                    <a:pt x="1465" y="244"/>
                  </a:lnTo>
                  <a:lnTo>
                    <a:pt x="1465" y="244"/>
                  </a:lnTo>
                  <a:lnTo>
                    <a:pt x="1466" y="244"/>
                  </a:lnTo>
                  <a:lnTo>
                    <a:pt x="1467" y="244"/>
                  </a:lnTo>
                  <a:lnTo>
                    <a:pt x="1468" y="244"/>
                  </a:lnTo>
                  <a:lnTo>
                    <a:pt x="1468" y="244"/>
                  </a:lnTo>
                  <a:lnTo>
                    <a:pt x="1469" y="244"/>
                  </a:lnTo>
                  <a:lnTo>
                    <a:pt x="1470" y="244"/>
                  </a:lnTo>
                  <a:lnTo>
                    <a:pt x="1471" y="244"/>
                  </a:lnTo>
                  <a:lnTo>
                    <a:pt x="1471" y="244"/>
                  </a:lnTo>
                  <a:lnTo>
                    <a:pt x="1472" y="244"/>
                  </a:lnTo>
                  <a:lnTo>
                    <a:pt x="1473" y="244"/>
                  </a:lnTo>
                  <a:lnTo>
                    <a:pt x="1474" y="244"/>
                  </a:lnTo>
                  <a:lnTo>
                    <a:pt x="1474" y="244"/>
                  </a:lnTo>
                  <a:lnTo>
                    <a:pt x="1475" y="244"/>
                  </a:lnTo>
                  <a:lnTo>
                    <a:pt x="1476" y="244"/>
                  </a:lnTo>
                  <a:lnTo>
                    <a:pt x="1477" y="244"/>
                  </a:lnTo>
                  <a:lnTo>
                    <a:pt x="1477" y="244"/>
                  </a:lnTo>
                  <a:lnTo>
                    <a:pt x="1478" y="0"/>
                  </a:lnTo>
                  <a:lnTo>
                    <a:pt x="1479" y="244"/>
                  </a:lnTo>
                  <a:lnTo>
                    <a:pt x="1480" y="244"/>
                  </a:lnTo>
                  <a:lnTo>
                    <a:pt x="1480" y="244"/>
                  </a:lnTo>
                  <a:lnTo>
                    <a:pt x="1481" y="244"/>
                  </a:lnTo>
                  <a:lnTo>
                    <a:pt x="1482" y="244"/>
                  </a:lnTo>
                  <a:lnTo>
                    <a:pt x="1482" y="244"/>
                  </a:lnTo>
                  <a:lnTo>
                    <a:pt x="1483" y="244"/>
                  </a:lnTo>
                  <a:lnTo>
                    <a:pt x="1484" y="244"/>
                  </a:lnTo>
                  <a:lnTo>
                    <a:pt x="1485" y="244"/>
                  </a:lnTo>
                  <a:lnTo>
                    <a:pt x="1485" y="244"/>
                  </a:lnTo>
                  <a:lnTo>
                    <a:pt x="1486" y="244"/>
                  </a:lnTo>
                  <a:lnTo>
                    <a:pt x="1487" y="244"/>
                  </a:lnTo>
                  <a:lnTo>
                    <a:pt x="1487" y="244"/>
                  </a:lnTo>
                  <a:lnTo>
                    <a:pt x="1488" y="244"/>
                  </a:lnTo>
                  <a:lnTo>
                    <a:pt x="1489" y="244"/>
                  </a:lnTo>
                  <a:lnTo>
                    <a:pt x="1490" y="244"/>
                  </a:lnTo>
                  <a:lnTo>
                    <a:pt x="1490" y="244"/>
                  </a:lnTo>
                  <a:lnTo>
                    <a:pt x="1491" y="244"/>
                  </a:lnTo>
                  <a:lnTo>
                    <a:pt x="1492" y="244"/>
                  </a:lnTo>
                  <a:lnTo>
                    <a:pt x="1493" y="244"/>
                  </a:lnTo>
                  <a:lnTo>
                    <a:pt x="1493" y="244"/>
                  </a:lnTo>
                  <a:lnTo>
                    <a:pt x="1494" y="244"/>
                  </a:lnTo>
                  <a:lnTo>
                    <a:pt x="1495" y="244"/>
                  </a:lnTo>
                  <a:lnTo>
                    <a:pt x="1496" y="244"/>
                  </a:lnTo>
                  <a:lnTo>
                    <a:pt x="1496" y="244"/>
                  </a:lnTo>
                  <a:lnTo>
                    <a:pt x="1497" y="244"/>
                  </a:lnTo>
                  <a:lnTo>
                    <a:pt x="1498" y="244"/>
                  </a:lnTo>
                  <a:lnTo>
                    <a:pt x="1499" y="244"/>
                  </a:lnTo>
                  <a:lnTo>
                    <a:pt x="1499" y="244"/>
                  </a:lnTo>
                  <a:lnTo>
                    <a:pt x="1500" y="244"/>
                  </a:lnTo>
                  <a:lnTo>
                    <a:pt x="1501" y="244"/>
                  </a:lnTo>
                  <a:lnTo>
                    <a:pt x="1502" y="244"/>
                  </a:lnTo>
                  <a:lnTo>
                    <a:pt x="1502" y="244"/>
                  </a:lnTo>
                  <a:lnTo>
                    <a:pt x="1503" y="244"/>
                  </a:lnTo>
                  <a:lnTo>
                    <a:pt x="1504" y="244"/>
                  </a:lnTo>
                  <a:lnTo>
                    <a:pt x="1504" y="244"/>
                  </a:lnTo>
                  <a:lnTo>
                    <a:pt x="1505" y="244"/>
                  </a:lnTo>
                  <a:lnTo>
                    <a:pt x="1506" y="244"/>
                  </a:lnTo>
                  <a:lnTo>
                    <a:pt x="1507" y="244"/>
                  </a:lnTo>
                  <a:lnTo>
                    <a:pt x="1507" y="244"/>
                  </a:lnTo>
                  <a:lnTo>
                    <a:pt x="1508" y="244"/>
                  </a:lnTo>
                  <a:lnTo>
                    <a:pt x="1509" y="244"/>
                  </a:lnTo>
                  <a:lnTo>
                    <a:pt x="1510" y="244"/>
                  </a:lnTo>
                  <a:lnTo>
                    <a:pt x="1510" y="244"/>
                  </a:lnTo>
                  <a:lnTo>
                    <a:pt x="1511" y="244"/>
                  </a:lnTo>
                  <a:lnTo>
                    <a:pt x="1512" y="244"/>
                  </a:lnTo>
                  <a:lnTo>
                    <a:pt x="1513" y="244"/>
                  </a:lnTo>
                  <a:lnTo>
                    <a:pt x="1513" y="244"/>
                  </a:lnTo>
                  <a:lnTo>
                    <a:pt x="1514" y="244"/>
                  </a:lnTo>
                  <a:lnTo>
                    <a:pt x="1515" y="244"/>
                  </a:lnTo>
                  <a:lnTo>
                    <a:pt x="1516" y="244"/>
                  </a:lnTo>
                  <a:lnTo>
                    <a:pt x="1516" y="244"/>
                  </a:lnTo>
                  <a:lnTo>
                    <a:pt x="1517" y="244"/>
                  </a:lnTo>
                  <a:lnTo>
                    <a:pt x="1518" y="244"/>
                  </a:lnTo>
                  <a:lnTo>
                    <a:pt x="1519" y="244"/>
                  </a:lnTo>
                  <a:lnTo>
                    <a:pt x="1519" y="244"/>
                  </a:lnTo>
                  <a:lnTo>
                    <a:pt x="1520" y="244"/>
                  </a:lnTo>
                  <a:lnTo>
                    <a:pt x="1521" y="244"/>
                  </a:lnTo>
                  <a:lnTo>
                    <a:pt x="1521" y="244"/>
                  </a:lnTo>
                  <a:lnTo>
                    <a:pt x="1522" y="244"/>
                  </a:lnTo>
                  <a:lnTo>
                    <a:pt x="1523" y="244"/>
                  </a:lnTo>
                  <a:lnTo>
                    <a:pt x="1524" y="244"/>
                  </a:lnTo>
                  <a:lnTo>
                    <a:pt x="1524" y="244"/>
                  </a:lnTo>
                  <a:lnTo>
                    <a:pt x="1525" y="244"/>
                  </a:lnTo>
                  <a:lnTo>
                    <a:pt x="1526" y="244"/>
                  </a:lnTo>
                  <a:lnTo>
                    <a:pt x="1527" y="244"/>
                  </a:lnTo>
                  <a:lnTo>
                    <a:pt x="1527" y="244"/>
                  </a:lnTo>
                  <a:lnTo>
                    <a:pt x="1528" y="244"/>
                  </a:lnTo>
                  <a:lnTo>
                    <a:pt x="1529" y="244"/>
                  </a:lnTo>
                  <a:lnTo>
                    <a:pt x="1530" y="244"/>
                  </a:lnTo>
                  <a:lnTo>
                    <a:pt x="1530" y="244"/>
                  </a:lnTo>
                  <a:lnTo>
                    <a:pt x="1531" y="244"/>
                  </a:lnTo>
                  <a:lnTo>
                    <a:pt x="1532" y="244"/>
                  </a:lnTo>
                  <a:lnTo>
                    <a:pt x="1533" y="244"/>
                  </a:lnTo>
                  <a:lnTo>
                    <a:pt x="1533" y="244"/>
                  </a:lnTo>
                  <a:lnTo>
                    <a:pt x="1534" y="244"/>
                  </a:lnTo>
                  <a:lnTo>
                    <a:pt x="1535" y="244"/>
                  </a:lnTo>
                  <a:lnTo>
                    <a:pt x="1535" y="244"/>
                  </a:lnTo>
                  <a:lnTo>
                    <a:pt x="1536" y="244"/>
                  </a:lnTo>
                  <a:lnTo>
                    <a:pt x="1537" y="244"/>
                  </a:lnTo>
                  <a:lnTo>
                    <a:pt x="1538" y="244"/>
                  </a:lnTo>
                  <a:lnTo>
                    <a:pt x="1538" y="244"/>
                  </a:lnTo>
                  <a:lnTo>
                    <a:pt x="1539" y="244"/>
                  </a:lnTo>
                  <a:lnTo>
                    <a:pt x="1540" y="244"/>
                  </a:lnTo>
                  <a:lnTo>
                    <a:pt x="1541" y="244"/>
                  </a:lnTo>
                  <a:lnTo>
                    <a:pt x="1541" y="244"/>
                  </a:lnTo>
                  <a:lnTo>
                    <a:pt x="1542" y="244"/>
                  </a:lnTo>
                  <a:lnTo>
                    <a:pt x="1543" y="244"/>
                  </a:lnTo>
                  <a:lnTo>
                    <a:pt x="1543" y="244"/>
                  </a:lnTo>
                  <a:lnTo>
                    <a:pt x="1544" y="244"/>
                  </a:lnTo>
                  <a:lnTo>
                    <a:pt x="1545" y="244"/>
                  </a:lnTo>
                  <a:lnTo>
                    <a:pt x="1546" y="244"/>
                  </a:lnTo>
                  <a:lnTo>
                    <a:pt x="1546" y="244"/>
                  </a:lnTo>
                  <a:lnTo>
                    <a:pt x="1547" y="244"/>
                  </a:lnTo>
                  <a:lnTo>
                    <a:pt x="1548" y="244"/>
                  </a:lnTo>
                  <a:lnTo>
                    <a:pt x="1549" y="244"/>
                  </a:lnTo>
                  <a:lnTo>
                    <a:pt x="1549" y="244"/>
                  </a:lnTo>
                  <a:lnTo>
                    <a:pt x="1550" y="244"/>
                  </a:lnTo>
                  <a:lnTo>
                    <a:pt x="1551" y="244"/>
                  </a:lnTo>
                  <a:lnTo>
                    <a:pt x="1552" y="244"/>
                  </a:lnTo>
                  <a:lnTo>
                    <a:pt x="1552" y="244"/>
                  </a:lnTo>
                  <a:lnTo>
                    <a:pt x="1553" y="244"/>
                  </a:lnTo>
                  <a:lnTo>
                    <a:pt x="1554" y="244"/>
                  </a:lnTo>
                  <a:lnTo>
                    <a:pt x="1555" y="244"/>
                  </a:lnTo>
                  <a:lnTo>
                    <a:pt x="1555" y="244"/>
                  </a:lnTo>
                  <a:lnTo>
                    <a:pt x="1556" y="244"/>
                  </a:lnTo>
                  <a:lnTo>
                    <a:pt x="1557" y="244"/>
                  </a:lnTo>
                  <a:lnTo>
                    <a:pt x="1558" y="244"/>
                  </a:lnTo>
                  <a:lnTo>
                    <a:pt x="1558" y="244"/>
                  </a:lnTo>
                  <a:lnTo>
                    <a:pt x="1559" y="244"/>
                  </a:lnTo>
                  <a:lnTo>
                    <a:pt x="1560" y="244"/>
                  </a:lnTo>
                  <a:lnTo>
                    <a:pt x="1560" y="244"/>
                  </a:lnTo>
                  <a:lnTo>
                    <a:pt x="1561" y="244"/>
                  </a:lnTo>
                  <a:lnTo>
                    <a:pt x="1562" y="244"/>
                  </a:lnTo>
                  <a:lnTo>
                    <a:pt x="1563" y="244"/>
                  </a:lnTo>
                  <a:lnTo>
                    <a:pt x="1563" y="244"/>
                  </a:lnTo>
                  <a:lnTo>
                    <a:pt x="1564" y="244"/>
                  </a:lnTo>
                  <a:lnTo>
                    <a:pt x="1565" y="244"/>
                  </a:lnTo>
                  <a:lnTo>
                    <a:pt x="1566" y="244"/>
                  </a:lnTo>
                  <a:lnTo>
                    <a:pt x="1566" y="244"/>
                  </a:lnTo>
                  <a:lnTo>
                    <a:pt x="1567" y="244"/>
                  </a:lnTo>
                  <a:lnTo>
                    <a:pt x="1568" y="244"/>
                  </a:lnTo>
                  <a:lnTo>
                    <a:pt x="1569" y="244"/>
                  </a:lnTo>
                  <a:lnTo>
                    <a:pt x="1569" y="244"/>
                  </a:lnTo>
                  <a:lnTo>
                    <a:pt x="1570" y="244"/>
                  </a:lnTo>
                  <a:lnTo>
                    <a:pt x="1571" y="244"/>
                  </a:lnTo>
                  <a:lnTo>
                    <a:pt x="1572" y="244"/>
                  </a:lnTo>
                  <a:lnTo>
                    <a:pt x="1572" y="244"/>
                  </a:lnTo>
                  <a:lnTo>
                    <a:pt x="1573" y="244"/>
                  </a:lnTo>
                  <a:lnTo>
                    <a:pt x="1574" y="244"/>
                  </a:lnTo>
                  <a:lnTo>
                    <a:pt x="1574" y="244"/>
                  </a:lnTo>
                  <a:lnTo>
                    <a:pt x="1575" y="244"/>
                  </a:lnTo>
                  <a:lnTo>
                    <a:pt x="1576" y="244"/>
                  </a:lnTo>
                  <a:lnTo>
                    <a:pt x="1577" y="244"/>
                  </a:lnTo>
                  <a:lnTo>
                    <a:pt x="1577" y="244"/>
                  </a:lnTo>
                  <a:lnTo>
                    <a:pt x="1578" y="244"/>
                  </a:lnTo>
                  <a:lnTo>
                    <a:pt x="1579" y="244"/>
                  </a:lnTo>
                  <a:lnTo>
                    <a:pt x="1580" y="244"/>
                  </a:lnTo>
                  <a:lnTo>
                    <a:pt x="1580" y="244"/>
                  </a:lnTo>
                  <a:lnTo>
                    <a:pt x="1581" y="244"/>
                  </a:lnTo>
                  <a:lnTo>
                    <a:pt x="1582" y="244"/>
                  </a:lnTo>
                  <a:lnTo>
                    <a:pt x="1583" y="244"/>
                  </a:lnTo>
                  <a:lnTo>
                    <a:pt x="1583" y="244"/>
                  </a:lnTo>
                  <a:lnTo>
                    <a:pt x="1584" y="244"/>
                  </a:lnTo>
                  <a:lnTo>
                    <a:pt x="1585" y="244"/>
                  </a:lnTo>
                  <a:lnTo>
                    <a:pt x="1586" y="244"/>
                  </a:lnTo>
                  <a:lnTo>
                    <a:pt x="1586" y="244"/>
                  </a:lnTo>
                  <a:lnTo>
                    <a:pt x="1587" y="244"/>
                  </a:lnTo>
                  <a:lnTo>
                    <a:pt x="1588" y="244"/>
                  </a:lnTo>
                  <a:lnTo>
                    <a:pt x="1589" y="244"/>
                  </a:lnTo>
                  <a:lnTo>
                    <a:pt x="1589" y="244"/>
                  </a:lnTo>
                  <a:lnTo>
                    <a:pt x="1590" y="244"/>
                  </a:lnTo>
                  <a:lnTo>
                    <a:pt x="1591" y="244"/>
                  </a:lnTo>
                  <a:lnTo>
                    <a:pt x="1591" y="244"/>
                  </a:lnTo>
                  <a:lnTo>
                    <a:pt x="1592" y="244"/>
                  </a:lnTo>
                  <a:lnTo>
                    <a:pt x="1593" y="244"/>
                  </a:lnTo>
                  <a:lnTo>
                    <a:pt x="1594" y="244"/>
                  </a:lnTo>
                  <a:lnTo>
                    <a:pt x="1594" y="244"/>
                  </a:lnTo>
                  <a:lnTo>
                    <a:pt x="1595" y="244"/>
                  </a:lnTo>
                  <a:lnTo>
                    <a:pt x="1596" y="244"/>
                  </a:lnTo>
                  <a:lnTo>
                    <a:pt x="1596" y="244"/>
                  </a:lnTo>
                  <a:lnTo>
                    <a:pt x="1597" y="244"/>
                  </a:lnTo>
                  <a:lnTo>
                    <a:pt x="1598" y="244"/>
                  </a:lnTo>
                  <a:lnTo>
                    <a:pt x="1599" y="244"/>
                  </a:lnTo>
                  <a:lnTo>
                    <a:pt x="1599" y="244"/>
                  </a:lnTo>
                  <a:lnTo>
                    <a:pt x="1600" y="244"/>
                  </a:lnTo>
                  <a:lnTo>
                    <a:pt x="1601" y="244"/>
                  </a:lnTo>
                  <a:lnTo>
                    <a:pt x="1602" y="244"/>
                  </a:lnTo>
                  <a:lnTo>
                    <a:pt x="1602" y="244"/>
                  </a:lnTo>
                  <a:lnTo>
                    <a:pt x="1603" y="244"/>
                  </a:lnTo>
                  <a:lnTo>
                    <a:pt x="1604" y="244"/>
                  </a:lnTo>
                  <a:lnTo>
                    <a:pt x="1605" y="244"/>
                  </a:lnTo>
                  <a:lnTo>
                    <a:pt x="1605" y="244"/>
                  </a:lnTo>
                  <a:lnTo>
                    <a:pt x="1606" y="244"/>
                  </a:lnTo>
                  <a:lnTo>
                    <a:pt x="1607" y="244"/>
                  </a:lnTo>
                  <a:lnTo>
                    <a:pt x="1608" y="244"/>
                  </a:lnTo>
                  <a:lnTo>
                    <a:pt x="1608" y="244"/>
                  </a:lnTo>
                  <a:lnTo>
                    <a:pt x="1609" y="244"/>
                  </a:lnTo>
                  <a:lnTo>
                    <a:pt x="1610" y="244"/>
                  </a:lnTo>
                  <a:lnTo>
                    <a:pt x="1611" y="244"/>
                  </a:lnTo>
                  <a:lnTo>
                    <a:pt x="1611" y="244"/>
                  </a:lnTo>
                  <a:lnTo>
                    <a:pt x="1612" y="244"/>
                  </a:lnTo>
                  <a:lnTo>
                    <a:pt x="1613" y="244"/>
                  </a:lnTo>
                  <a:lnTo>
                    <a:pt x="1613" y="244"/>
                  </a:lnTo>
                  <a:lnTo>
                    <a:pt x="1614" y="244"/>
                  </a:lnTo>
                  <a:lnTo>
                    <a:pt x="1615" y="244"/>
                  </a:lnTo>
                  <a:lnTo>
                    <a:pt x="1616" y="244"/>
                  </a:lnTo>
                  <a:lnTo>
                    <a:pt x="1616" y="244"/>
                  </a:lnTo>
                  <a:lnTo>
                    <a:pt x="1617" y="244"/>
                  </a:lnTo>
                  <a:lnTo>
                    <a:pt x="1618" y="244"/>
                  </a:lnTo>
                  <a:lnTo>
                    <a:pt x="1619" y="244"/>
                  </a:lnTo>
                  <a:lnTo>
                    <a:pt x="1619" y="244"/>
                  </a:lnTo>
                  <a:lnTo>
                    <a:pt x="1620" y="244"/>
                  </a:lnTo>
                  <a:lnTo>
                    <a:pt x="1621" y="244"/>
                  </a:lnTo>
                  <a:lnTo>
                    <a:pt x="1622" y="244"/>
                  </a:lnTo>
                  <a:lnTo>
                    <a:pt x="1622" y="244"/>
                  </a:lnTo>
                  <a:lnTo>
                    <a:pt x="1623" y="244"/>
                  </a:lnTo>
                  <a:lnTo>
                    <a:pt x="1624" y="244"/>
                  </a:lnTo>
                  <a:lnTo>
                    <a:pt x="1625" y="244"/>
                  </a:lnTo>
                  <a:lnTo>
                    <a:pt x="1625" y="244"/>
                  </a:lnTo>
                  <a:lnTo>
                    <a:pt x="1626" y="244"/>
                  </a:lnTo>
                  <a:lnTo>
                    <a:pt x="1627" y="244"/>
                  </a:lnTo>
                  <a:lnTo>
                    <a:pt x="1628" y="244"/>
                  </a:lnTo>
                  <a:lnTo>
                    <a:pt x="1628" y="244"/>
                  </a:lnTo>
                  <a:lnTo>
                    <a:pt x="1629" y="244"/>
                  </a:lnTo>
                  <a:lnTo>
                    <a:pt x="1630" y="244"/>
                  </a:lnTo>
                  <a:lnTo>
                    <a:pt x="1630" y="244"/>
                  </a:lnTo>
                  <a:lnTo>
                    <a:pt x="1631" y="244"/>
                  </a:lnTo>
                  <a:lnTo>
                    <a:pt x="1632" y="244"/>
                  </a:lnTo>
                  <a:lnTo>
                    <a:pt x="1633" y="244"/>
                  </a:lnTo>
                  <a:lnTo>
                    <a:pt x="1633" y="244"/>
                  </a:lnTo>
                  <a:lnTo>
                    <a:pt x="1634" y="244"/>
                  </a:lnTo>
                  <a:lnTo>
                    <a:pt x="1635" y="244"/>
                  </a:lnTo>
                  <a:lnTo>
                    <a:pt x="1636" y="244"/>
                  </a:lnTo>
                  <a:lnTo>
                    <a:pt x="1636" y="244"/>
                  </a:lnTo>
                  <a:lnTo>
                    <a:pt x="1637" y="244"/>
                  </a:lnTo>
                  <a:lnTo>
                    <a:pt x="1638" y="244"/>
                  </a:lnTo>
                  <a:lnTo>
                    <a:pt x="1638" y="244"/>
                  </a:lnTo>
                  <a:lnTo>
                    <a:pt x="1639" y="244"/>
                  </a:lnTo>
                  <a:lnTo>
                    <a:pt x="1640" y="244"/>
                  </a:lnTo>
                  <a:lnTo>
                    <a:pt x="1641" y="244"/>
                  </a:lnTo>
                  <a:lnTo>
                    <a:pt x="1641" y="244"/>
                  </a:lnTo>
                  <a:lnTo>
                    <a:pt x="1642" y="244"/>
                  </a:lnTo>
                  <a:lnTo>
                    <a:pt x="1643" y="244"/>
                  </a:lnTo>
                  <a:lnTo>
                    <a:pt x="1644" y="244"/>
                  </a:lnTo>
                  <a:lnTo>
                    <a:pt x="1644" y="244"/>
                  </a:lnTo>
                  <a:lnTo>
                    <a:pt x="1645" y="244"/>
                  </a:lnTo>
                  <a:lnTo>
                    <a:pt x="1646" y="244"/>
                  </a:lnTo>
                  <a:lnTo>
                    <a:pt x="1647" y="244"/>
                  </a:lnTo>
                  <a:lnTo>
                    <a:pt x="1647" y="244"/>
                  </a:lnTo>
                  <a:lnTo>
                    <a:pt x="1648" y="244"/>
                  </a:lnTo>
                  <a:lnTo>
                    <a:pt x="1649" y="244"/>
                  </a:lnTo>
                  <a:lnTo>
                    <a:pt x="1650" y="244"/>
                  </a:lnTo>
                  <a:lnTo>
                    <a:pt x="1650" y="244"/>
                  </a:lnTo>
                  <a:lnTo>
                    <a:pt x="1651" y="244"/>
                  </a:lnTo>
                  <a:lnTo>
                    <a:pt x="1652" y="244"/>
                  </a:lnTo>
                  <a:lnTo>
                    <a:pt x="1652" y="244"/>
                  </a:lnTo>
                  <a:lnTo>
                    <a:pt x="1653" y="244"/>
                  </a:lnTo>
                  <a:lnTo>
                    <a:pt x="1654" y="244"/>
                  </a:lnTo>
                  <a:lnTo>
                    <a:pt x="1655" y="244"/>
                  </a:lnTo>
                  <a:lnTo>
                    <a:pt x="1655" y="244"/>
                  </a:lnTo>
                  <a:lnTo>
                    <a:pt x="1656" y="244"/>
                  </a:lnTo>
                  <a:lnTo>
                    <a:pt x="1657" y="244"/>
                  </a:lnTo>
                  <a:lnTo>
                    <a:pt x="1658" y="244"/>
                  </a:lnTo>
                  <a:lnTo>
                    <a:pt x="1658" y="244"/>
                  </a:lnTo>
                  <a:lnTo>
                    <a:pt x="1659" y="244"/>
                  </a:lnTo>
                  <a:lnTo>
                    <a:pt x="1660" y="244"/>
                  </a:lnTo>
                  <a:lnTo>
                    <a:pt x="1661" y="244"/>
                  </a:lnTo>
                  <a:lnTo>
                    <a:pt x="1661" y="244"/>
                  </a:lnTo>
                  <a:lnTo>
                    <a:pt x="1662" y="244"/>
                  </a:lnTo>
                  <a:lnTo>
                    <a:pt x="1663" y="244"/>
                  </a:lnTo>
                  <a:lnTo>
                    <a:pt x="1664" y="244"/>
                  </a:lnTo>
                  <a:lnTo>
                    <a:pt x="1664" y="244"/>
                  </a:lnTo>
                  <a:lnTo>
                    <a:pt x="1665" y="244"/>
                  </a:lnTo>
                  <a:lnTo>
                    <a:pt x="1666" y="244"/>
                  </a:lnTo>
                  <a:lnTo>
                    <a:pt x="1666" y="244"/>
                  </a:lnTo>
                  <a:lnTo>
                    <a:pt x="1667" y="244"/>
                  </a:lnTo>
                  <a:lnTo>
                    <a:pt x="1668" y="244"/>
                  </a:lnTo>
                  <a:lnTo>
                    <a:pt x="1669" y="244"/>
                  </a:lnTo>
                  <a:lnTo>
                    <a:pt x="1669" y="244"/>
                  </a:lnTo>
                  <a:lnTo>
                    <a:pt x="1670" y="244"/>
                  </a:lnTo>
                  <a:lnTo>
                    <a:pt x="1671" y="244"/>
                  </a:lnTo>
                  <a:lnTo>
                    <a:pt x="1672" y="244"/>
                  </a:lnTo>
                  <a:lnTo>
                    <a:pt x="1672" y="244"/>
                  </a:lnTo>
                  <a:lnTo>
                    <a:pt x="1673" y="244"/>
                  </a:lnTo>
                  <a:lnTo>
                    <a:pt x="1674" y="244"/>
                  </a:lnTo>
                  <a:lnTo>
                    <a:pt x="1675" y="244"/>
                  </a:lnTo>
                  <a:lnTo>
                    <a:pt x="1675" y="244"/>
                  </a:lnTo>
                  <a:lnTo>
                    <a:pt x="1676" y="244"/>
                  </a:lnTo>
                  <a:lnTo>
                    <a:pt x="1677" y="244"/>
                  </a:lnTo>
                  <a:lnTo>
                    <a:pt x="1678" y="244"/>
                  </a:lnTo>
                  <a:lnTo>
                    <a:pt x="1678" y="244"/>
                  </a:lnTo>
                  <a:lnTo>
                    <a:pt x="1679" y="244"/>
                  </a:lnTo>
                  <a:lnTo>
                    <a:pt x="1680" y="244"/>
                  </a:lnTo>
                  <a:lnTo>
                    <a:pt x="1681" y="244"/>
                  </a:lnTo>
                  <a:lnTo>
                    <a:pt x="1681" y="244"/>
                  </a:lnTo>
                  <a:lnTo>
                    <a:pt x="1682" y="244"/>
                  </a:lnTo>
                  <a:lnTo>
                    <a:pt x="1683" y="244"/>
                  </a:lnTo>
                  <a:lnTo>
                    <a:pt x="1683" y="244"/>
                  </a:lnTo>
                  <a:lnTo>
                    <a:pt x="1684" y="244"/>
                  </a:lnTo>
                  <a:lnTo>
                    <a:pt x="1685" y="244"/>
                  </a:lnTo>
                  <a:lnTo>
                    <a:pt x="1686" y="244"/>
                  </a:lnTo>
                  <a:lnTo>
                    <a:pt x="1686" y="244"/>
                  </a:lnTo>
                  <a:lnTo>
                    <a:pt x="1687" y="244"/>
                  </a:lnTo>
                  <a:lnTo>
                    <a:pt x="1688" y="244"/>
                  </a:lnTo>
                  <a:lnTo>
                    <a:pt x="1689" y="244"/>
                  </a:lnTo>
                  <a:lnTo>
                    <a:pt x="1689" y="244"/>
                  </a:lnTo>
                  <a:lnTo>
                    <a:pt x="1690" y="244"/>
                  </a:lnTo>
                  <a:lnTo>
                    <a:pt x="1691" y="244"/>
                  </a:lnTo>
                  <a:lnTo>
                    <a:pt x="1691" y="244"/>
                  </a:lnTo>
                  <a:lnTo>
                    <a:pt x="1692" y="244"/>
                  </a:lnTo>
                  <a:lnTo>
                    <a:pt x="1693" y="244"/>
                  </a:lnTo>
                  <a:lnTo>
                    <a:pt x="1694" y="244"/>
                  </a:lnTo>
                  <a:lnTo>
                    <a:pt x="1694" y="244"/>
                  </a:lnTo>
                  <a:lnTo>
                    <a:pt x="1695" y="244"/>
                  </a:lnTo>
                  <a:lnTo>
                    <a:pt x="1696" y="244"/>
                  </a:lnTo>
                  <a:lnTo>
                    <a:pt x="1697" y="244"/>
                  </a:lnTo>
                  <a:lnTo>
                    <a:pt x="1697" y="244"/>
                  </a:lnTo>
                  <a:lnTo>
                    <a:pt x="1698" y="244"/>
                  </a:lnTo>
                  <a:lnTo>
                    <a:pt x="1699" y="244"/>
                  </a:lnTo>
                  <a:lnTo>
                    <a:pt x="1700" y="244"/>
                  </a:lnTo>
                  <a:lnTo>
                    <a:pt x="1700" y="244"/>
                  </a:lnTo>
                  <a:lnTo>
                    <a:pt x="1701" y="244"/>
                  </a:lnTo>
                  <a:lnTo>
                    <a:pt x="1702" y="244"/>
                  </a:lnTo>
                  <a:lnTo>
                    <a:pt x="1703" y="244"/>
                  </a:lnTo>
                  <a:lnTo>
                    <a:pt x="1703" y="244"/>
                  </a:lnTo>
                  <a:lnTo>
                    <a:pt x="1704" y="244"/>
                  </a:lnTo>
                  <a:lnTo>
                    <a:pt x="1705" y="244"/>
                  </a:lnTo>
                  <a:lnTo>
                    <a:pt x="1705" y="244"/>
                  </a:lnTo>
                  <a:lnTo>
                    <a:pt x="1706" y="244"/>
                  </a:lnTo>
                  <a:lnTo>
                    <a:pt x="1707" y="244"/>
                  </a:lnTo>
                  <a:lnTo>
                    <a:pt x="1708" y="244"/>
                  </a:lnTo>
                  <a:lnTo>
                    <a:pt x="1708" y="244"/>
                  </a:lnTo>
                  <a:lnTo>
                    <a:pt x="1709" y="244"/>
                  </a:lnTo>
                  <a:lnTo>
                    <a:pt x="1710" y="244"/>
                  </a:lnTo>
                  <a:lnTo>
                    <a:pt x="1711" y="244"/>
                  </a:lnTo>
                  <a:lnTo>
                    <a:pt x="1711" y="244"/>
                  </a:lnTo>
                  <a:lnTo>
                    <a:pt x="1712" y="244"/>
                  </a:lnTo>
                  <a:lnTo>
                    <a:pt x="1713" y="244"/>
                  </a:lnTo>
                  <a:lnTo>
                    <a:pt x="1714" y="244"/>
                  </a:lnTo>
                  <a:lnTo>
                    <a:pt x="1714" y="244"/>
                  </a:lnTo>
                  <a:lnTo>
                    <a:pt x="1715" y="244"/>
                  </a:lnTo>
                  <a:lnTo>
                    <a:pt x="1716" y="244"/>
                  </a:lnTo>
                  <a:lnTo>
                    <a:pt x="1717" y="244"/>
                  </a:lnTo>
                  <a:lnTo>
                    <a:pt x="1717" y="244"/>
                  </a:lnTo>
                  <a:lnTo>
                    <a:pt x="1718" y="244"/>
                  </a:lnTo>
                  <a:lnTo>
                    <a:pt x="1719" y="244"/>
                  </a:lnTo>
                  <a:lnTo>
                    <a:pt x="1720" y="244"/>
                  </a:lnTo>
                  <a:lnTo>
                    <a:pt x="1720" y="244"/>
                  </a:lnTo>
                  <a:lnTo>
                    <a:pt x="1721" y="244"/>
                  </a:lnTo>
                  <a:lnTo>
                    <a:pt x="1722" y="244"/>
                  </a:lnTo>
                  <a:lnTo>
                    <a:pt x="1722" y="244"/>
                  </a:lnTo>
                  <a:lnTo>
                    <a:pt x="1723" y="244"/>
                  </a:lnTo>
                  <a:lnTo>
                    <a:pt x="1724" y="244"/>
                  </a:lnTo>
                  <a:lnTo>
                    <a:pt x="1725" y="244"/>
                  </a:lnTo>
                  <a:lnTo>
                    <a:pt x="1725" y="244"/>
                  </a:lnTo>
                  <a:lnTo>
                    <a:pt x="1726" y="244"/>
                  </a:lnTo>
                  <a:lnTo>
                    <a:pt x="1727" y="244"/>
                  </a:lnTo>
                  <a:lnTo>
                    <a:pt x="1728" y="244"/>
                  </a:lnTo>
                  <a:lnTo>
                    <a:pt x="1728" y="244"/>
                  </a:lnTo>
                  <a:lnTo>
                    <a:pt x="1729" y="244"/>
                  </a:lnTo>
                  <a:lnTo>
                    <a:pt x="1730" y="244"/>
                  </a:lnTo>
                  <a:lnTo>
                    <a:pt x="1731" y="244"/>
                  </a:lnTo>
                  <a:lnTo>
                    <a:pt x="1731" y="244"/>
                  </a:lnTo>
                  <a:lnTo>
                    <a:pt x="1732" y="244"/>
                  </a:lnTo>
                  <a:lnTo>
                    <a:pt x="1733" y="244"/>
                  </a:lnTo>
                  <a:lnTo>
                    <a:pt x="1734" y="244"/>
                  </a:lnTo>
                  <a:lnTo>
                    <a:pt x="1734" y="244"/>
                  </a:lnTo>
                  <a:lnTo>
                    <a:pt x="1735" y="244"/>
                  </a:lnTo>
                  <a:lnTo>
                    <a:pt x="1736" y="244"/>
                  </a:lnTo>
                  <a:lnTo>
                    <a:pt x="1737" y="244"/>
                  </a:lnTo>
                  <a:lnTo>
                    <a:pt x="1737" y="244"/>
                  </a:lnTo>
                  <a:lnTo>
                    <a:pt x="1738" y="244"/>
                  </a:lnTo>
                  <a:lnTo>
                    <a:pt x="1739" y="244"/>
                  </a:lnTo>
                  <a:lnTo>
                    <a:pt x="1739" y="244"/>
                  </a:lnTo>
                  <a:lnTo>
                    <a:pt x="1740" y="244"/>
                  </a:lnTo>
                  <a:lnTo>
                    <a:pt x="1741" y="244"/>
                  </a:lnTo>
                  <a:lnTo>
                    <a:pt x="1742" y="244"/>
                  </a:lnTo>
                  <a:lnTo>
                    <a:pt x="1742" y="244"/>
                  </a:lnTo>
                  <a:lnTo>
                    <a:pt x="1743" y="244"/>
                  </a:lnTo>
                  <a:lnTo>
                    <a:pt x="1744" y="244"/>
                  </a:lnTo>
                  <a:lnTo>
                    <a:pt x="1744" y="244"/>
                  </a:lnTo>
                  <a:lnTo>
                    <a:pt x="1745" y="244"/>
                  </a:lnTo>
                  <a:lnTo>
                    <a:pt x="1746" y="244"/>
                  </a:lnTo>
                  <a:lnTo>
                    <a:pt x="1747" y="244"/>
                  </a:lnTo>
                  <a:lnTo>
                    <a:pt x="1747" y="244"/>
                  </a:lnTo>
                  <a:lnTo>
                    <a:pt x="1748" y="244"/>
                  </a:lnTo>
                  <a:lnTo>
                    <a:pt x="1749" y="244"/>
                  </a:lnTo>
                  <a:lnTo>
                    <a:pt x="1750" y="244"/>
                  </a:lnTo>
                  <a:lnTo>
                    <a:pt x="1750" y="244"/>
                  </a:lnTo>
                  <a:lnTo>
                    <a:pt x="1751" y="244"/>
                  </a:lnTo>
                  <a:lnTo>
                    <a:pt x="1752" y="244"/>
                  </a:lnTo>
                  <a:lnTo>
                    <a:pt x="1753" y="244"/>
                  </a:lnTo>
                  <a:lnTo>
                    <a:pt x="1753" y="244"/>
                  </a:lnTo>
                  <a:lnTo>
                    <a:pt x="1754" y="244"/>
                  </a:lnTo>
                  <a:lnTo>
                    <a:pt x="1755" y="244"/>
                  </a:lnTo>
                  <a:lnTo>
                    <a:pt x="1756" y="244"/>
                  </a:lnTo>
                  <a:lnTo>
                    <a:pt x="1756" y="244"/>
                  </a:lnTo>
                  <a:lnTo>
                    <a:pt x="1757" y="244"/>
                  </a:lnTo>
                  <a:lnTo>
                    <a:pt x="1758" y="244"/>
                  </a:lnTo>
                  <a:lnTo>
                    <a:pt x="1759" y="244"/>
                  </a:lnTo>
                  <a:lnTo>
                    <a:pt x="1759" y="244"/>
                  </a:lnTo>
                  <a:lnTo>
                    <a:pt x="1760" y="244"/>
                  </a:lnTo>
                  <a:lnTo>
                    <a:pt x="1761" y="244"/>
                  </a:lnTo>
                  <a:lnTo>
                    <a:pt x="1761" y="244"/>
                  </a:lnTo>
                  <a:lnTo>
                    <a:pt x="1762" y="244"/>
                  </a:lnTo>
                  <a:lnTo>
                    <a:pt x="1763" y="244"/>
                  </a:lnTo>
                  <a:lnTo>
                    <a:pt x="1764" y="244"/>
                  </a:lnTo>
                  <a:lnTo>
                    <a:pt x="1764" y="244"/>
                  </a:lnTo>
                  <a:lnTo>
                    <a:pt x="1765" y="244"/>
                  </a:lnTo>
                  <a:lnTo>
                    <a:pt x="1766" y="244"/>
                  </a:lnTo>
                  <a:lnTo>
                    <a:pt x="1767" y="244"/>
                  </a:lnTo>
                  <a:lnTo>
                    <a:pt x="1767" y="244"/>
                  </a:lnTo>
                  <a:lnTo>
                    <a:pt x="1768" y="244"/>
                  </a:lnTo>
                  <a:lnTo>
                    <a:pt x="1769" y="244"/>
                  </a:lnTo>
                  <a:lnTo>
                    <a:pt x="1770" y="244"/>
                  </a:lnTo>
                  <a:lnTo>
                    <a:pt x="1770" y="244"/>
                  </a:lnTo>
                  <a:lnTo>
                    <a:pt x="1771" y="244"/>
                  </a:lnTo>
                  <a:lnTo>
                    <a:pt x="1772" y="244"/>
                  </a:lnTo>
                  <a:lnTo>
                    <a:pt x="1773" y="244"/>
                  </a:lnTo>
                  <a:lnTo>
                    <a:pt x="1773" y="244"/>
                  </a:lnTo>
                  <a:lnTo>
                    <a:pt x="1774" y="244"/>
                  </a:lnTo>
                  <a:lnTo>
                    <a:pt x="1775" y="244"/>
                  </a:lnTo>
                  <a:lnTo>
                    <a:pt x="1775" y="244"/>
                  </a:lnTo>
                  <a:lnTo>
                    <a:pt x="1776" y="244"/>
                  </a:lnTo>
                  <a:lnTo>
                    <a:pt x="1777" y="244"/>
                  </a:lnTo>
                  <a:lnTo>
                    <a:pt x="1778" y="244"/>
                  </a:lnTo>
                  <a:lnTo>
                    <a:pt x="1778" y="244"/>
                  </a:lnTo>
                  <a:lnTo>
                    <a:pt x="1779" y="244"/>
                  </a:lnTo>
                  <a:lnTo>
                    <a:pt x="1780" y="244"/>
                  </a:lnTo>
                  <a:lnTo>
                    <a:pt x="1781" y="244"/>
                  </a:lnTo>
                  <a:lnTo>
                    <a:pt x="1781" y="244"/>
                  </a:lnTo>
                  <a:lnTo>
                    <a:pt x="1782" y="244"/>
                  </a:lnTo>
                  <a:lnTo>
                    <a:pt x="1783" y="244"/>
                  </a:lnTo>
                  <a:lnTo>
                    <a:pt x="1784" y="244"/>
                  </a:lnTo>
                  <a:lnTo>
                    <a:pt x="1784" y="244"/>
                  </a:lnTo>
                  <a:lnTo>
                    <a:pt x="1785" y="244"/>
                  </a:lnTo>
                  <a:lnTo>
                    <a:pt x="1786" y="244"/>
                  </a:lnTo>
                  <a:lnTo>
                    <a:pt x="1787" y="244"/>
                  </a:lnTo>
                  <a:lnTo>
                    <a:pt x="1787" y="244"/>
                  </a:lnTo>
                  <a:lnTo>
                    <a:pt x="1788" y="244"/>
                  </a:lnTo>
                  <a:lnTo>
                    <a:pt x="1789" y="244"/>
                  </a:lnTo>
                  <a:lnTo>
                    <a:pt x="1790" y="244"/>
                  </a:lnTo>
                  <a:lnTo>
                    <a:pt x="1790" y="244"/>
                  </a:lnTo>
                  <a:lnTo>
                    <a:pt x="1791" y="244"/>
                  </a:lnTo>
                  <a:lnTo>
                    <a:pt x="1792" y="244"/>
                  </a:lnTo>
                  <a:lnTo>
                    <a:pt x="1792" y="244"/>
                  </a:lnTo>
                  <a:lnTo>
                    <a:pt x="1793" y="244"/>
                  </a:lnTo>
                  <a:lnTo>
                    <a:pt x="1794" y="244"/>
                  </a:lnTo>
                  <a:lnTo>
                    <a:pt x="1795" y="244"/>
                  </a:lnTo>
                  <a:lnTo>
                    <a:pt x="1795" y="244"/>
                  </a:lnTo>
                  <a:lnTo>
                    <a:pt x="1796" y="244"/>
                  </a:lnTo>
                  <a:lnTo>
                    <a:pt x="1797" y="244"/>
                  </a:lnTo>
                  <a:lnTo>
                    <a:pt x="1797" y="244"/>
                  </a:lnTo>
                  <a:lnTo>
                    <a:pt x="1798" y="244"/>
                  </a:lnTo>
                  <a:lnTo>
                    <a:pt x="1799" y="244"/>
                  </a:lnTo>
                  <a:lnTo>
                    <a:pt x="1800" y="244"/>
                  </a:lnTo>
                  <a:lnTo>
                    <a:pt x="1800" y="244"/>
                  </a:lnTo>
                  <a:lnTo>
                    <a:pt x="1801" y="244"/>
                  </a:lnTo>
                  <a:lnTo>
                    <a:pt x="1802" y="244"/>
                  </a:lnTo>
                  <a:lnTo>
                    <a:pt x="1803" y="244"/>
                  </a:lnTo>
                  <a:lnTo>
                    <a:pt x="1803" y="244"/>
                  </a:lnTo>
                  <a:lnTo>
                    <a:pt x="1804" y="244"/>
                  </a:lnTo>
                  <a:lnTo>
                    <a:pt x="1805" y="244"/>
                  </a:lnTo>
                  <a:lnTo>
                    <a:pt x="1806" y="244"/>
                  </a:lnTo>
                  <a:lnTo>
                    <a:pt x="1806" y="244"/>
                  </a:lnTo>
                  <a:lnTo>
                    <a:pt x="1807" y="244"/>
                  </a:lnTo>
                  <a:lnTo>
                    <a:pt x="1808" y="244"/>
                  </a:lnTo>
                  <a:lnTo>
                    <a:pt x="1809" y="244"/>
                  </a:lnTo>
                  <a:lnTo>
                    <a:pt x="1809" y="244"/>
                  </a:lnTo>
                  <a:lnTo>
                    <a:pt x="1810" y="244"/>
                  </a:lnTo>
                  <a:lnTo>
                    <a:pt x="1811" y="244"/>
                  </a:lnTo>
                  <a:lnTo>
                    <a:pt x="1812" y="244"/>
                  </a:lnTo>
                  <a:lnTo>
                    <a:pt x="1812" y="244"/>
                  </a:lnTo>
                  <a:lnTo>
                    <a:pt x="1813" y="244"/>
                  </a:lnTo>
                  <a:lnTo>
                    <a:pt x="1814" y="244"/>
                  </a:lnTo>
                  <a:lnTo>
                    <a:pt x="1814" y="244"/>
                  </a:lnTo>
                  <a:lnTo>
                    <a:pt x="1815" y="244"/>
                  </a:lnTo>
                  <a:lnTo>
                    <a:pt x="1816" y="244"/>
                  </a:lnTo>
                  <a:lnTo>
                    <a:pt x="1817" y="244"/>
                  </a:lnTo>
                  <a:lnTo>
                    <a:pt x="1817" y="244"/>
                  </a:lnTo>
                  <a:lnTo>
                    <a:pt x="1818" y="244"/>
                  </a:lnTo>
                  <a:lnTo>
                    <a:pt x="1819" y="244"/>
                  </a:lnTo>
                  <a:lnTo>
                    <a:pt x="1820" y="244"/>
                  </a:lnTo>
                  <a:lnTo>
                    <a:pt x="1820" y="244"/>
                  </a:lnTo>
                  <a:lnTo>
                    <a:pt x="1821" y="244"/>
                  </a:lnTo>
                  <a:lnTo>
                    <a:pt x="1822" y="244"/>
                  </a:lnTo>
                  <a:lnTo>
                    <a:pt x="1823" y="244"/>
                  </a:lnTo>
                  <a:lnTo>
                    <a:pt x="1823" y="244"/>
                  </a:lnTo>
                  <a:lnTo>
                    <a:pt x="1824" y="244"/>
                  </a:lnTo>
                  <a:lnTo>
                    <a:pt x="1825" y="244"/>
                  </a:lnTo>
                  <a:lnTo>
                    <a:pt x="1826" y="244"/>
                  </a:lnTo>
                  <a:lnTo>
                    <a:pt x="1826" y="244"/>
                  </a:lnTo>
                  <a:lnTo>
                    <a:pt x="1827" y="244"/>
                  </a:lnTo>
                  <a:lnTo>
                    <a:pt x="1828" y="244"/>
                  </a:lnTo>
                  <a:lnTo>
                    <a:pt x="1829" y="244"/>
                  </a:lnTo>
                  <a:lnTo>
                    <a:pt x="1829" y="244"/>
                  </a:lnTo>
                  <a:lnTo>
                    <a:pt x="1830" y="244"/>
                  </a:lnTo>
                  <a:lnTo>
                    <a:pt x="1831" y="244"/>
                  </a:lnTo>
                  <a:lnTo>
                    <a:pt x="1831" y="244"/>
                  </a:lnTo>
                  <a:lnTo>
                    <a:pt x="1832" y="244"/>
                  </a:lnTo>
                  <a:lnTo>
                    <a:pt x="1833" y="244"/>
                  </a:lnTo>
                  <a:lnTo>
                    <a:pt x="1834" y="244"/>
                  </a:lnTo>
                  <a:lnTo>
                    <a:pt x="1834" y="244"/>
                  </a:lnTo>
                  <a:lnTo>
                    <a:pt x="1835" y="244"/>
                  </a:lnTo>
                  <a:lnTo>
                    <a:pt x="1836" y="244"/>
                  </a:lnTo>
                  <a:lnTo>
                    <a:pt x="1836" y="244"/>
                  </a:lnTo>
                  <a:lnTo>
                    <a:pt x="1837" y="244"/>
                  </a:lnTo>
                  <a:lnTo>
                    <a:pt x="1838" y="244"/>
                  </a:lnTo>
                  <a:lnTo>
                    <a:pt x="1839" y="244"/>
                  </a:lnTo>
                  <a:lnTo>
                    <a:pt x="1839" y="244"/>
                  </a:lnTo>
                  <a:lnTo>
                    <a:pt x="1840" y="244"/>
                  </a:lnTo>
                  <a:lnTo>
                    <a:pt x="1841" y="244"/>
                  </a:lnTo>
                  <a:lnTo>
                    <a:pt x="1842" y="244"/>
                  </a:lnTo>
                  <a:lnTo>
                    <a:pt x="1842" y="244"/>
                  </a:lnTo>
                  <a:lnTo>
                    <a:pt x="1843" y="244"/>
                  </a:lnTo>
                  <a:lnTo>
                    <a:pt x="1844" y="244"/>
                  </a:lnTo>
                  <a:lnTo>
                    <a:pt x="1845" y="244"/>
                  </a:lnTo>
                  <a:lnTo>
                    <a:pt x="1845" y="244"/>
                  </a:lnTo>
                  <a:lnTo>
                    <a:pt x="1846" y="244"/>
                  </a:lnTo>
                  <a:lnTo>
                    <a:pt x="1847" y="244"/>
                  </a:lnTo>
                  <a:lnTo>
                    <a:pt x="1848" y="244"/>
                  </a:lnTo>
                  <a:lnTo>
                    <a:pt x="1848" y="244"/>
                  </a:lnTo>
                  <a:lnTo>
                    <a:pt x="1849" y="244"/>
                  </a:lnTo>
                  <a:lnTo>
                    <a:pt x="1850" y="244"/>
                  </a:lnTo>
                  <a:lnTo>
                    <a:pt x="1851" y="244"/>
                  </a:lnTo>
                  <a:lnTo>
                    <a:pt x="1851" y="244"/>
                  </a:lnTo>
                  <a:lnTo>
                    <a:pt x="1852" y="244"/>
                  </a:lnTo>
                  <a:lnTo>
                    <a:pt x="1853" y="244"/>
                  </a:lnTo>
                  <a:lnTo>
                    <a:pt x="1853" y="244"/>
                  </a:lnTo>
                  <a:lnTo>
                    <a:pt x="1854" y="244"/>
                  </a:lnTo>
                  <a:lnTo>
                    <a:pt x="1855" y="244"/>
                  </a:lnTo>
                  <a:lnTo>
                    <a:pt x="1856" y="244"/>
                  </a:lnTo>
                  <a:lnTo>
                    <a:pt x="1856" y="244"/>
                  </a:lnTo>
                  <a:lnTo>
                    <a:pt x="1857" y="244"/>
                  </a:lnTo>
                  <a:lnTo>
                    <a:pt x="1858" y="244"/>
                  </a:lnTo>
                  <a:lnTo>
                    <a:pt x="1859" y="244"/>
                  </a:lnTo>
                  <a:lnTo>
                    <a:pt x="1859" y="244"/>
                  </a:lnTo>
                  <a:lnTo>
                    <a:pt x="1860" y="244"/>
                  </a:lnTo>
                  <a:lnTo>
                    <a:pt x="1861" y="244"/>
                  </a:lnTo>
                  <a:lnTo>
                    <a:pt x="1862" y="244"/>
                  </a:lnTo>
                  <a:lnTo>
                    <a:pt x="1862" y="244"/>
                  </a:lnTo>
                  <a:lnTo>
                    <a:pt x="1863" y="244"/>
                  </a:lnTo>
                  <a:lnTo>
                    <a:pt x="1864" y="244"/>
                  </a:lnTo>
                  <a:lnTo>
                    <a:pt x="1865" y="244"/>
                  </a:lnTo>
                  <a:lnTo>
                    <a:pt x="1865" y="244"/>
                  </a:lnTo>
                  <a:lnTo>
                    <a:pt x="1866" y="244"/>
                  </a:lnTo>
                  <a:lnTo>
                    <a:pt x="1867" y="244"/>
                  </a:lnTo>
                  <a:lnTo>
                    <a:pt x="1868" y="244"/>
                  </a:lnTo>
                  <a:lnTo>
                    <a:pt x="1868" y="244"/>
                  </a:lnTo>
                  <a:lnTo>
                    <a:pt x="1869" y="244"/>
                  </a:lnTo>
                  <a:lnTo>
                    <a:pt x="1870" y="244"/>
                  </a:lnTo>
                  <a:lnTo>
                    <a:pt x="1870" y="244"/>
                  </a:lnTo>
                  <a:lnTo>
                    <a:pt x="1871" y="244"/>
                  </a:lnTo>
                  <a:lnTo>
                    <a:pt x="1872" y="244"/>
                  </a:lnTo>
                  <a:lnTo>
                    <a:pt x="1873" y="244"/>
                  </a:lnTo>
                  <a:lnTo>
                    <a:pt x="1873" y="244"/>
                  </a:lnTo>
                  <a:lnTo>
                    <a:pt x="1874" y="244"/>
                  </a:lnTo>
                  <a:lnTo>
                    <a:pt x="1875" y="244"/>
                  </a:lnTo>
                  <a:lnTo>
                    <a:pt x="1876" y="244"/>
                  </a:lnTo>
                  <a:lnTo>
                    <a:pt x="1876" y="244"/>
                  </a:lnTo>
                  <a:lnTo>
                    <a:pt x="1877" y="244"/>
                  </a:lnTo>
                  <a:lnTo>
                    <a:pt x="1878" y="244"/>
                  </a:lnTo>
                  <a:lnTo>
                    <a:pt x="1879" y="244"/>
                  </a:lnTo>
                  <a:lnTo>
                    <a:pt x="1879" y="244"/>
                  </a:lnTo>
                  <a:lnTo>
                    <a:pt x="1880" y="244"/>
                  </a:lnTo>
                  <a:lnTo>
                    <a:pt x="1881" y="244"/>
                  </a:lnTo>
                  <a:lnTo>
                    <a:pt x="1882" y="244"/>
                  </a:lnTo>
                  <a:lnTo>
                    <a:pt x="1882" y="244"/>
                  </a:lnTo>
                  <a:lnTo>
                    <a:pt x="1883" y="244"/>
                  </a:lnTo>
                  <a:lnTo>
                    <a:pt x="1884" y="244"/>
                  </a:lnTo>
                  <a:lnTo>
                    <a:pt x="1884" y="244"/>
                  </a:lnTo>
                  <a:lnTo>
                    <a:pt x="1885" y="244"/>
                  </a:lnTo>
                  <a:lnTo>
                    <a:pt x="1886" y="244"/>
                  </a:lnTo>
                  <a:lnTo>
                    <a:pt x="1887" y="244"/>
                  </a:lnTo>
                  <a:lnTo>
                    <a:pt x="1887" y="244"/>
                  </a:lnTo>
                  <a:lnTo>
                    <a:pt x="1888" y="244"/>
                  </a:lnTo>
                  <a:lnTo>
                    <a:pt x="1889" y="244"/>
                  </a:lnTo>
                  <a:lnTo>
                    <a:pt x="1890" y="244"/>
                  </a:lnTo>
                  <a:lnTo>
                    <a:pt x="1890" y="244"/>
                  </a:lnTo>
                  <a:lnTo>
                    <a:pt x="1891" y="244"/>
                  </a:lnTo>
                  <a:lnTo>
                    <a:pt x="1892" y="244"/>
                  </a:lnTo>
                  <a:lnTo>
                    <a:pt x="1892" y="244"/>
                  </a:lnTo>
                  <a:lnTo>
                    <a:pt x="1893" y="244"/>
                  </a:lnTo>
                  <a:lnTo>
                    <a:pt x="1894" y="244"/>
                  </a:lnTo>
                  <a:lnTo>
                    <a:pt x="1895" y="244"/>
                  </a:lnTo>
                  <a:lnTo>
                    <a:pt x="1895" y="244"/>
                  </a:lnTo>
                  <a:lnTo>
                    <a:pt x="1896" y="244"/>
                  </a:lnTo>
                  <a:lnTo>
                    <a:pt x="1897" y="244"/>
                  </a:lnTo>
                  <a:lnTo>
                    <a:pt x="1898" y="244"/>
                  </a:lnTo>
                  <a:lnTo>
                    <a:pt x="1898" y="244"/>
                  </a:lnTo>
                  <a:lnTo>
                    <a:pt x="1899" y="244"/>
                  </a:lnTo>
                  <a:lnTo>
                    <a:pt x="1900" y="244"/>
                  </a:lnTo>
                  <a:lnTo>
                    <a:pt x="1901" y="244"/>
                  </a:lnTo>
                  <a:lnTo>
                    <a:pt x="1901" y="244"/>
                  </a:lnTo>
                  <a:lnTo>
                    <a:pt x="1902" y="244"/>
                  </a:lnTo>
                  <a:lnTo>
                    <a:pt x="1903" y="244"/>
                  </a:lnTo>
                  <a:lnTo>
                    <a:pt x="1904" y="244"/>
                  </a:lnTo>
                  <a:lnTo>
                    <a:pt x="1904" y="244"/>
                  </a:lnTo>
                  <a:lnTo>
                    <a:pt x="1905" y="244"/>
                  </a:lnTo>
                  <a:lnTo>
                    <a:pt x="1906" y="244"/>
                  </a:lnTo>
                  <a:lnTo>
                    <a:pt x="1906" y="244"/>
                  </a:lnTo>
                  <a:lnTo>
                    <a:pt x="1907" y="244"/>
                  </a:lnTo>
                  <a:lnTo>
                    <a:pt x="1908" y="244"/>
                  </a:lnTo>
                  <a:lnTo>
                    <a:pt x="1909" y="244"/>
                  </a:lnTo>
                  <a:lnTo>
                    <a:pt x="1909" y="244"/>
                  </a:lnTo>
                  <a:lnTo>
                    <a:pt x="1910" y="244"/>
                  </a:lnTo>
                  <a:lnTo>
                    <a:pt x="1911" y="244"/>
                  </a:lnTo>
                  <a:lnTo>
                    <a:pt x="1912" y="244"/>
                  </a:lnTo>
                  <a:lnTo>
                    <a:pt x="1912" y="244"/>
                  </a:lnTo>
                  <a:lnTo>
                    <a:pt x="1913" y="244"/>
                  </a:lnTo>
                  <a:lnTo>
                    <a:pt x="1914" y="244"/>
                  </a:lnTo>
                  <a:lnTo>
                    <a:pt x="1915" y="244"/>
                  </a:lnTo>
                  <a:lnTo>
                    <a:pt x="1915" y="244"/>
                  </a:lnTo>
                  <a:lnTo>
                    <a:pt x="1916" y="244"/>
                  </a:lnTo>
                  <a:lnTo>
                    <a:pt x="1917" y="244"/>
                  </a:lnTo>
                  <a:lnTo>
                    <a:pt x="1918" y="244"/>
                  </a:lnTo>
                  <a:lnTo>
                    <a:pt x="1918" y="244"/>
                  </a:lnTo>
                  <a:lnTo>
                    <a:pt x="1919" y="244"/>
                  </a:lnTo>
                  <a:lnTo>
                    <a:pt x="1920" y="244"/>
                  </a:lnTo>
                  <a:lnTo>
                    <a:pt x="1921" y="244"/>
                  </a:lnTo>
                  <a:lnTo>
                    <a:pt x="1921" y="244"/>
                  </a:lnTo>
                  <a:lnTo>
                    <a:pt x="1922" y="244"/>
                  </a:lnTo>
                  <a:lnTo>
                    <a:pt x="1923" y="244"/>
                  </a:lnTo>
                  <a:lnTo>
                    <a:pt x="1923" y="244"/>
                  </a:lnTo>
                  <a:lnTo>
                    <a:pt x="1924" y="244"/>
                  </a:lnTo>
                  <a:lnTo>
                    <a:pt x="1925" y="244"/>
                  </a:lnTo>
                  <a:lnTo>
                    <a:pt x="1926" y="244"/>
                  </a:lnTo>
                  <a:lnTo>
                    <a:pt x="1926" y="244"/>
                  </a:lnTo>
                  <a:lnTo>
                    <a:pt x="1927" y="244"/>
                  </a:lnTo>
                  <a:lnTo>
                    <a:pt x="1928" y="244"/>
                  </a:lnTo>
                  <a:lnTo>
                    <a:pt x="1929" y="244"/>
                  </a:lnTo>
                  <a:lnTo>
                    <a:pt x="1929" y="244"/>
                  </a:lnTo>
                  <a:lnTo>
                    <a:pt x="1930" y="244"/>
                  </a:lnTo>
                  <a:lnTo>
                    <a:pt x="1931" y="244"/>
                  </a:lnTo>
                  <a:lnTo>
                    <a:pt x="1932" y="244"/>
                  </a:lnTo>
                  <a:lnTo>
                    <a:pt x="1932" y="244"/>
                  </a:lnTo>
                  <a:lnTo>
                    <a:pt x="1933" y="244"/>
                  </a:lnTo>
                  <a:lnTo>
                    <a:pt x="1934" y="244"/>
                  </a:lnTo>
                  <a:lnTo>
                    <a:pt x="1935" y="244"/>
                  </a:lnTo>
                  <a:lnTo>
                    <a:pt x="1935" y="244"/>
                  </a:lnTo>
                  <a:lnTo>
                    <a:pt x="1936" y="244"/>
                  </a:lnTo>
                  <a:lnTo>
                    <a:pt x="1937" y="244"/>
                  </a:lnTo>
                  <a:lnTo>
                    <a:pt x="1938" y="244"/>
                  </a:lnTo>
                  <a:lnTo>
                    <a:pt x="1938" y="244"/>
                  </a:lnTo>
                  <a:lnTo>
                    <a:pt x="1939" y="244"/>
                  </a:lnTo>
                  <a:lnTo>
                    <a:pt x="1940" y="244"/>
                  </a:lnTo>
                  <a:lnTo>
                    <a:pt x="1940" y="244"/>
                  </a:lnTo>
                  <a:lnTo>
                    <a:pt x="1941" y="244"/>
                  </a:lnTo>
                  <a:lnTo>
                    <a:pt x="1942" y="244"/>
                  </a:lnTo>
                  <a:lnTo>
                    <a:pt x="1943" y="244"/>
                  </a:lnTo>
                  <a:lnTo>
                    <a:pt x="1943" y="244"/>
                  </a:lnTo>
                  <a:lnTo>
                    <a:pt x="1944" y="244"/>
                  </a:lnTo>
                  <a:lnTo>
                    <a:pt x="1945" y="244"/>
                  </a:lnTo>
                  <a:lnTo>
                    <a:pt x="1945" y="244"/>
                  </a:lnTo>
                  <a:lnTo>
                    <a:pt x="1946" y="244"/>
                  </a:lnTo>
                  <a:lnTo>
                    <a:pt x="1947" y="244"/>
                  </a:lnTo>
                  <a:lnTo>
                    <a:pt x="1948" y="244"/>
                  </a:lnTo>
                  <a:lnTo>
                    <a:pt x="1948" y="244"/>
                  </a:lnTo>
                  <a:lnTo>
                    <a:pt x="1949" y="244"/>
                  </a:lnTo>
                  <a:lnTo>
                    <a:pt x="1950" y="244"/>
                  </a:lnTo>
                  <a:lnTo>
                    <a:pt x="1951" y="244"/>
                  </a:lnTo>
                  <a:lnTo>
                    <a:pt x="1951" y="244"/>
                  </a:lnTo>
                  <a:lnTo>
                    <a:pt x="1952" y="244"/>
                  </a:lnTo>
                  <a:lnTo>
                    <a:pt x="1953" y="244"/>
                  </a:lnTo>
                  <a:lnTo>
                    <a:pt x="1954" y="244"/>
                  </a:lnTo>
                  <a:lnTo>
                    <a:pt x="1954" y="244"/>
                  </a:lnTo>
                  <a:lnTo>
                    <a:pt x="1955" y="244"/>
                  </a:lnTo>
                  <a:lnTo>
                    <a:pt x="1956" y="244"/>
                  </a:lnTo>
                  <a:lnTo>
                    <a:pt x="1957" y="244"/>
                  </a:lnTo>
                  <a:lnTo>
                    <a:pt x="1957" y="244"/>
                  </a:lnTo>
                  <a:lnTo>
                    <a:pt x="1958" y="244"/>
                  </a:lnTo>
                  <a:lnTo>
                    <a:pt x="1959" y="244"/>
                  </a:lnTo>
                  <a:lnTo>
                    <a:pt x="1960" y="244"/>
                  </a:lnTo>
                  <a:lnTo>
                    <a:pt x="1960" y="244"/>
                  </a:lnTo>
                  <a:lnTo>
                    <a:pt x="1961" y="244"/>
                  </a:lnTo>
                  <a:lnTo>
                    <a:pt x="1962" y="244"/>
                  </a:lnTo>
                  <a:lnTo>
                    <a:pt x="1962" y="244"/>
                  </a:lnTo>
                  <a:lnTo>
                    <a:pt x="1963" y="244"/>
                  </a:lnTo>
                  <a:lnTo>
                    <a:pt x="1964" y="244"/>
                  </a:lnTo>
                  <a:lnTo>
                    <a:pt x="1965" y="244"/>
                  </a:lnTo>
                  <a:lnTo>
                    <a:pt x="1965" y="244"/>
                  </a:lnTo>
                  <a:lnTo>
                    <a:pt x="1966" y="244"/>
                  </a:lnTo>
                  <a:lnTo>
                    <a:pt x="1967" y="244"/>
                  </a:lnTo>
                  <a:lnTo>
                    <a:pt x="1968" y="244"/>
                  </a:lnTo>
                  <a:lnTo>
                    <a:pt x="1968" y="244"/>
                  </a:lnTo>
                  <a:lnTo>
                    <a:pt x="1969" y="244"/>
                  </a:lnTo>
                  <a:lnTo>
                    <a:pt x="1970" y="244"/>
                  </a:lnTo>
                  <a:lnTo>
                    <a:pt x="1971" y="244"/>
                  </a:lnTo>
                  <a:lnTo>
                    <a:pt x="1971" y="244"/>
                  </a:lnTo>
                  <a:lnTo>
                    <a:pt x="1972" y="244"/>
                  </a:lnTo>
                  <a:lnTo>
                    <a:pt x="1973" y="244"/>
                  </a:lnTo>
                  <a:lnTo>
                    <a:pt x="1974" y="244"/>
                  </a:lnTo>
                  <a:lnTo>
                    <a:pt x="1974" y="244"/>
                  </a:lnTo>
                  <a:lnTo>
                    <a:pt x="1975" y="244"/>
                  </a:lnTo>
                  <a:lnTo>
                    <a:pt x="1976" y="244"/>
                  </a:lnTo>
                  <a:lnTo>
                    <a:pt x="1977" y="244"/>
                  </a:lnTo>
                  <a:lnTo>
                    <a:pt x="1977" y="244"/>
                  </a:lnTo>
                  <a:lnTo>
                    <a:pt x="1978" y="244"/>
                  </a:lnTo>
                  <a:lnTo>
                    <a:pt x="1979" y="244"/>
                  </a:lnTo>
                  <a:lnTo>
                    <a:pt x="1979" y="244"/>
                  </a:lnTo>
                  <a:lnTo>
                    <a:pt x="1980" y="244"/>
                  </a:lnTo>
                  <a:lnTo>
                    <a:pt x="1981" y="244"/>
                  </a:lnTo>
                  <a:lnTo>
                    <a:pt x="1982" y="244"/>
                  </a:lnTo>
                  <a:lnTo>
                    <a:pt x="1982" y="244"/>
                  </a:lnTo>
                  <a:lnTo>
                    <a:pt x="1983" y="244"/>
                  </a:lnTo>
                  <a:lnTo>
                    <a:pt x="1984" y="244"/>
                  </a:lnTo>
                  <a:lnTo>
                    <a:pt x="1984" y="244"/>
                  </a:lnTo>
                  <a:lnTo>
                    <a:pt x="1985" y="244"/>
                  </a:lnTo>
                  <a:lnTo>
                    <a:pt x="1986" y="244"/>
                  </a:lnTo>
                  <a:lnTo>
                    <a:pt x="1987" y="244"/>
                  </a:lnTo>
                  <a:lnTo>
                    <a:pt x="1987" y="244"/>
                  </a:lnTo>
                  <a:lnTo>
                    <a:pt x="1988" y="244"/>
                  </a:lnTo>
                  <a:lnTo>
                    <a:pt x="1989" y="244"/>
                  </a:lnTo>
                  <a:lnTo>
                    <a:pt x="1990" y="244"/>
                  </a:lnTo>
                  <a:lnTo>
                    <a:pt x="1990" y="244"/>
                  </a:lnTo>
                  <a:lnTo>
                    <a:pt x="1991" y="244"/>
                  </a:lnTo>
                  <a:lnTo>
                    <a:pt x="1992" y="244"/>
                  </a:lnTo>
                  <a:lnTo>
                    <a:pt x="1993" y="244"/>
                  </a:lnTo>
                  <a:lnTo>
                    <a:pt x="1993" y="244"/>
                  </a:lnTo>
                  <a:lnTo>
                    <a:pt x="1994" y="244"/>
                  </a:lnTo>
                  <a:lnTo>
                    <a:pt x="1995" y="244"/>
                  </a:lnTo>
                  <a:lnTo>
                    <a:pt x="1996" y="244"/>
                  </a:lnTo>
                  <a:lnTo>
                    <a:pt x="1996" y="244"/>
                  </a:lnTo>
                  <a:lnTo>
                    <a:pt x="1997" y="244"/>
                  </a:lnTo>
                  <a:lnTo>
                    <a:pt x="1998" y="244"/>
                  </a:lnTo>
                  <a:lnTo>
                    <a:pt x="1999" y="244"/>
                  </a:lnTo>
                  <a:lnTo>
                    <a:pt x="1999" y="244"/>
                  </a:lnTo>
                  <a:lnTo>
                    <a:pt x="2000" y="244"/>
                  </a:lnTo>
                  <a:lnTo>
                    <a:pt x="2001" y="244"/>
                  </a:lnTo>
                  <a:lnTo>
                    <a:pt x="2001" y="244"/>
                  </a:lnTo>
                  <a:lnTo>
                    <a:pt x="2002" y="244"/>
                  </a:lnTo>
                  <a:lnTo>
                    <a:pt x="2003" y="244"/>
                  </a:lnTo>
                  <a:lnTo>
                    <a:pt x="2004" y="244"/>
                  </a:lnTo>
                  <a:lnTo>
                    <a:pt x="2004" y="244"/>
                  </a:lnTo>
                  <a:lnTo>
                    <a:pt x="2005" y="244"/>
                  </a:lnTo>
                  <a:lnTo>
                    <a:pt x="2006" y="244"/>
                  </a:lnTo>
                  <a:lnTo>
                    <a:pt x="2007" y="244"/>
                  </a:lnTo>
                  <a:lnTo>
                    <a:pt x="2007" y="244"/>
                  </a:lnTo>
                  <a:lnTo>
                    <a:pt x="2008" y="244"/>
                  </a:lnTo>
                  <a:lnTo>
                    <a:pt x="2009" y="244"/>
                  </a:lnTo>
                  <a:lnTo>
                    <a:pt x="2010" y="244"/>
                  </a:lnTo>
                  <a:lnTo>
                    <a:pt x="2010" y="244"/>
                  </a:lnTo>
                  <a:lnTo>
                    <a:pt x="2011" y="244"/>
                  </a:lnTo>
                  <a:lnTo>
                    <a:pt x="2012" y="244"/>
                  </a:lnTo>
                  <a:lnTo>
                    <a:pt x="2013" y="244"/>
                  </a:lnTo>
                  <a:lnTo>
                    <a:pt x="2013" y="244"/>
                  </a:lnTo>
                  <a:lnTo>
                    <a:pt x="2014" y="244"/>
                  </a:lnTo>
                  <a:lnTo>
                    <a:pt x="2015" y="244"/>
                  </a:lnTo>
                  <a:lnTo>
                    <a:pt x="2015" y="244"/>
                  </a:lnTo>
                  <a:lnTo>
                    <a:pt x="2016" y="244"/>
                  </a:lnTo>
                  <a:lnTo>
                    <a:pt x="2017" y="244"/>
                  </a:lnTo>
                  <a:lnTo>
                    <a:pt x="2018" y="244"/>
                  </a:lnTo>
                  <a:lnTo>
                    <a:pt x="2018" y="244"/>
                  </a:lnTo>
                  <a:lnTo>
                    <a:pt x="2019" y="244"/>
                  </a:lnTo>
                  <a:lnTo>
                    <a:pt x="2020" y="244"/>
                  </a:lnTo>
                  <a:lnTo>
                    <a:pt x="2021" y="244"/>
                  </a:lnTo>
                  <a:lnTo>
                    <a:pt x="2021" y="244"/>
                  </a:lnTo>
                  <a:lnTo>
                    <a:pt x="2022" y="244"/>
                  </a:lnTo>
                  <a:lnTo>
                    <a:pt x="2023" y="244"/>
                  </a:lnTo>
                  <a:lnTo>
                    <a:pt x="2024" y="244"/>
                  </a:lnTo>
                  <a:lnTo>
                    <a:pt x="2024" y="244"/>
                  </a:lnTo>
                  <a:lnTo>
                    <a:pt x="2025" y="244"/>
                  </a:lnTo>
                  <a:lnTo>
                    <a:pt x="2026" y="244"/>
                  </a:lnTo>
                  <a:lnTo>
                    <a:pt x="2027" y="244"/>
                  </a:lnTo>
                  <a:lnTo>
                    <a:pt x="2027" y="244"/>
                  </a:lnTo>
                  <a:lnTo>
                    <a:pt x="2028" y="244"/>
                  </a:lnTo>
                  <a:lnTo>
                    <a:pt x="2029" y="244"/>
                  </a:lnTo>
                  <a:lnTo>
                    <a:pt x="2030" y="244"/>
                  </a:lnTo>
                  <a:lnTo>
                    <a:pt x="2030" y="244"/>
                  </a:lnTo>
                  <a:lnTo>
                    <a:pt x="2031" y="244"/>
                  </a:lnTo>
                  <a:lnTo>
                    <a:pt x="2032" y="244"/>
                  </a:lnTo>
                  <a:lnTo>
                    <a:pt x="2032" y="244"/>
                  </a:lnTo>
                  <a:lnTo>
                    <a:pt x="2033" y="244"/>
                  </a:lnTo>
                  <a:lnTo>
                    <a:pt x="2034" y="244"/>
                  </a:lnTo>
                  <a:lnTo>
                    <a:pt x="2035" y="244"/>
                  </a:lnTo>
                  <a:lnTo>
                    <a:pt x="2035" y="244"/>
                  </a:lnTo>
                  <a:lnTo>
                    <a:pt x="2036" y="244"/>
                  </a:lnTo>
                  <a:lnTo>
                    <a:pt x="2037" y="244"/>
                  </a:lnTo>
                  <a:lnTo>
                    <a:pt x="2037" y="244"/>
                  </a:lnTo>
                  <a:lnTo>
                    <a:pt x="2038" y="244"/>
                  </a:lnTo>
                  <a:lnTo>
                    <a:pt x="2039" y="244"/>
                  </a:lnTo>
                  <a:lnTo>
                    <a:pt x="2040" y="244"/>
                  </a:lnTo>
                  <a:lnTo>
                    <a:pt x="2040" y="244"/>
                  </a:lnTo>
                  <a:lnTo>
                    <a:pt x="2041" y="244"/>
                  </a:lnTo>
                  <a:lnTo>
                    <a:pt x="2042" y="244"/>
                  </a:lnTo>
                  <a:lnTo>
                    <a:pt x="2043" y="244"/>
                  </a:lnTo>
                  <a:lnTo>
                    <a:pt x="2043" y="244"/>
                  </a:lnTo>
                  <a:lnTo>
                    <a:pt x="2044" y="244"/>
                  </a:lnTo>
                  <a:lnTo>
                    <a:pt x="2045" y="244"/>
                  </a:lnTo>
                  <a:lnTo>
                    <a:pt x="2046" y="244"/>
                  </a:lnTo>
                  <a:lnTo>
                    <a:pt x="2046" y="244"/>
                  </a:lnTo>
                  <a:lnTo>
                    <a:pt x="2047" y="244"/>
                  </a:lnTo>
                  <a:lnTo>
                    <a:pt x="2048" y="244"/>
                  </a:lnTo>
                  <a:lnTo>
                    <a:pt x="2049" y="244"/>
                  </a:lnTo>
                  <a:lnTo>
                    <a:pt x="2049" y="244"/>
                  </a:lnTo>
                  <a:lnTo>
                    <a:pt x="2050" y="244"/>
                  </a:lnTo>
                  <a:lnTo>
                    <a:pt x="2051" y="244"/>
                  </a:lnTo>
                  <a:lnTo>
                    <a:pt x="2052" y="244"/>
                  </a:lnTo>
                  <a:lnTo>
                    <a:pt x="2052" y="244"/>
                  </a:lnTo>
                  <a:lnTo>
                    <a:pt x="2053" y="244"/>
                  </a:lnTo>
                  <a:lnTo>
                    <a:pt x="2054" y="244"/>
                  </a:lnTo>
                  <a:lnTo>
                    <a:pt x="2054" y="244"/>
                  </a:lnTo>
                  <a:lnTo>
                    <a:pt x="2055" y="244"/>
                  </a:lnTo>
                  <a:lnTo>
                    <a:pt x="2056" y="244"/>
                  </a:lnTo>
                  <a:lnTo>
                    <a:pt x="2057" y="244"/>
                  </a:lnTo>
                  <a:lnTo>
                    <a:pt x="2057" y="244"/>
                  </a:lnTo>
                  <a:lnTo>
                    <a:pt x="2058" y="244"/>
                  </a:lnTo>
                  <a:lnTo>
                    <a:pt x="2059" y="244"/>
                  </a:lnTo>
                  <a:lnTo>
                    <a:pt x="2060" y="244"/>
                  </a:lnTo>
                  <a:lnTo>
                    <a:pt x="2060" y="244"/>
                  </a:lnTo>
                  <a:lnTo>
                    <a:pt x="2061" y="244"/>
                  </a:lnTo>
                  <a:lnTo>
                    <a:pt x="2062" y="244"/>
                  </a:lnTo>
                  <a:lnTo>
                    <a:pt x="2063" y="244"/>
                  </a:lnTo>
                  <a:lnTo>
                    <a:pt x="2063" y="244"/>
                  </a:lnTo>
                  <a:lnTo>
                    <a:pt x="2064" y="244"/>
                  </a:lnTo>
                  <a:lnTo>
                    <a:pt x="2065" y="244"/>
                  </a:lnTo>
                  <a:lnTo>
                    <a:pt x="2066" y="244"/>
                  </a:lnTo>
                  <a:lnTo>
                    <a:pt x="2066" y="244"/>
                  </a:lnTo>
                  <a:lnTo>
                    <a:pt x="2067" y="244"/>
                  </a:lnTo>
                  <a:lnTo>
                    <a:pt x="2068" y="244"/>
                  </a:lnTo>
                  <a:lnTo>
                    <a:pt x="2069" y="244"/>
                  </a:lnTo>
                  <a:lnTo>
                    <a:pt x="2069" y="244"/>
                  </a:lnTo>
                  <a:lnTo>
                    <a:pt x="2070" y="244"/>
                  </a:lnTo>
                  <a:lnTo>
                    <a:pt x="2071" y="244"/>
                  </a:lnTo>
                  <a:lnTo>
                    <a:pt x="2071" y="244"/>
                  </a:lnTo>
                  <a:lnTo>
                    <a:pt x="2072" y="244"/>
                  </a:lnTo>
                  <a:lnTo>
                    <a:pt x="2073" y="244"/>
                  </a:lnTo>
                  <a:lnTo>
                    <a:pt x="2074" y="244"/>
                  </a:lnTo>
                  <a:lnTo>
                    <a:pt x="2074" y="244"/>
                  </a:lnTo>
                  <a:lnTo>
                    <a:pt x="2075" y="244"/>
                  </a:lnTo>
                  <a:lnTo>
                    <a:pt x="2076" y="244"/>
                  </a:lnTo>
                  <a:lnTo>
                    <a:pt x="2077" y="244"/>
                  </a:lnTo>
                  <a:lnTo>
                    <a:pt x="2077" y="244"/>
                  </a:lnTo>
                  <a:lnTo>
                    <a:pt x="2078" y="244"/>
                  </a:lnTo>
                  <a:lnTo>
                    <a:pt x="2079" y="244"/>
                  </a:lnTo>
                  <a:lnTo>
                    <a:pt x="2080" y="244"/>
                  </a:lnTo>
                  <a:lnTo>
                    <a:pt x="2080" y="244"/>
                  </a:lnTo>
                  <a:lnTo>
                    <a:pt x="2081" y="244"/>
                  </a:lnTo>
                  <a:lnTo>
                    <a:pt x="2082" y="244"/>
                  </a:lnTo>
                  <a:lnTo>
                    <a:pt x="2083" y="244"/>
                  </a:lnTo>
                  <a:lnTo>
                    <a:pt x="2083" y="244"/>
                  </a:lnTo>
                  <a:lnTo>
                    <a:pt x="2084" y="244"/>
                  </a:lnTo>
                  <a:lnTo>
                    <a:pt x="2085" y="244"/>
                  </a:lnTo>
                  <a:lnTo>
                    <a:pt x="2085" y="244"/>
                  </a:lnTo>
                  <a:lnTo>
                    <a:pt x="2086" y="244"/>
                  </a:lnTo>
                  <a:lnTo>
                    <a:pt x="2087" y="244"/>
                  </a:lnTo>
                  <a:lnTo>
                    <a:pt x="2088" y="244"/>
                  </a:lnTo>
                  <a:lnTo>
                    <a:pt x="2088" y="244"/>
                  </a:lnTo>
                  <a:lnTo>
                    <a:pt x="2089" y="244"/>
                  </a:lnTo>
                  <a:lnTo>
                    <a:pt x="2090" y="244"/>
                  </a:lnTo>
                  <a:lnTo>
                    <a:pt x="2091" y="244"/>
                  </a:lnTo>
                  <a:lnTo>
                    <a:pt x="2091" y="244"/>
                  </a:lnTo>
                  <a:lnTo>
                    <a:pt x="2092" y="244"/>
                  </a:lnTo>
                  <a:lnTo>
                    <a:pt x="2093" y="244"/>
                  </a:lnTo>
                  <a:lnTo>
                    <a:pt x="2093" y="244"/>
                  </a:lnTo>
                  <a:lnTo>
                    <a:pt x="2094" y="244"/>
                  </a:lnTo>
                  <a:lnTo>
                    <a:pt x="2095" y="244"/>
                  </a:lnTo>
                  <a:lnTo>
                    <a:pt x="2096" y="244"/>
                  </a:lnTo>
                  <a:lnTo>
                    <a:pt x="2096" y="244"/>
                  </a:lnTo>
                  <a:lnTo>
                    <a:pt x="2097" y="244"/>
                  </a:lnTo>
                  <a:lnTo>
                    <a:pt x="2098" y="244"/>
                  </a:lnTo>
                  <a:lnTo>
                    <a:pt x="2099" y="244"/>
                  </a:lnTo>
                  <a:lnTo>
                    <a:pt x="2099" y="244"/>
                  </a:lnTo>
                  <a:lnTo>
                    <a:pt x="2100" y="244"/>
                  </a:lnTo>
                  <a:lnTo>
                    <a:pt x="2101" y="244"/>
                  </a:lnTo>
                  <a:lnTo>
                    <a:pt x="2102" y="244"/>
                  </a:lnTo>
                  <a:lnTo>
                    <a:pt x="2102" y="244"/>
                  </a:lnTo>
                  <a:lnTo>
                    <a:pt x="2103" y="244"/>
                  </a:lnTo>
                  <a:lnTo>
                    <a:pt x="2104" y="244"/>
                  </a:lnTo>
                  <a:lnTo>
                    <a:pt x="2105" y="244"/>
                  </a:lnTo>
                  <a:lnTo>
                    <a:pt x="2105" y="244"/>
                  </a:lnTo>
                  <a:lnTo>
                    <a:pt x="2106" y="244"/>
                  </a:lnTo>
                  <a:lnTo>
                    <a:pt x="2107" y="244"/>
                  </a:lnTo>
                  <a:lnTo>
                    <a:pt x="2108" y="244"/>
                  </a:lnTo>
                  <a:lnTo>
                    <a:pt x="2108" y="244"/>
                  </a:lnTo>
                  <a:lnTo>
                    <a:pt x="2109" y="244"/>
                  </a:lnTo>
                  <a:lnTo>
                    <a:pt x="2110" y="244"/>
                  </a:lnTo>
                  <a:lnTo>
                    <a:pt x="2110" y="244"/>
                  </a:lnTo>
                  <a:lnTo>
                    <a:pt x="2111" y="244"/>
                  </a:lnTo>
                  <a:lnTo>
                    <a:pt x="2112" y="244"/>
                  </a:lnTo>
                  <a:lnTo>
                    <a:pt x="2113" y="244"/>
                  </a:lnTo>
                  <a:lnTo>
                    <a:pt x="2113" y="244"/>
                  </a:lnTo>
                  <a:lnTo>
                    <a:pt x="2114" y="244"/>
                  </a:lnTo>
                  <a:lnTo>
                    <a:pt x="2115" y="244"/>
                  </a:lnTo>
                  <a:lnTo>
                    <a:pt x="2116" y="244"/>
                  </a:lnTo>
                  <a:lnTo>
                    <a:pt x="2116" y="244"/>
                  </a:lnTo>
                  <a:lnTo>
                    <a:pt x="2117" y="244"/>
                  </a:lnTo>
                  <a:lnTo>
                    <a:pt x="2118" y="244"/>
                  </a:lnTo>
                  <a:lnTo>
                    <a:pt x="2119" y="244"/>
                  </a:lnTo>
                  <a:lnTo>
                    <a:pt x="2119" y="244"/>
                  </a:lnTo>
                  <a:lnTo>
                    <a:pt x="2120" y="244"/>
                  </a:lnTo>
                  <a:lnTo>
                    <a:pt x="2121" y="244"/>
                  </a:lnTo>
                  <a:lnTo>
                    <a:pt x="2122" y="244"/>
                  </a:lnTo>
                  <a:lnTo>
                    <a:pt x="2122" y="244"/>
                  </a:lnTo>
                  <a:lnTo>
                    <a:pt x="2123" y="244"/>
                  </a:lnTo>
                  <a:lnTo>
                    <a:pt x="2124" y="244"/>
                  </a:lnTo>
                  <a:lnTo>
                    <a:pt x="2124" y="244"/>
                  </a:lnTo>
                  <a:lnTo>
                    <a:pt x="2125" y="244"/>
                  </a:lnTo>
                  <a:lnTo>
                    <a:pt x="2126" y="244"/>
                  </a:lnTo>
                  <a:lnTo>
                    <a:pt x="2127" y="244"/>
                  </a:lnTo>
                  <a:lnTo>
                    <a:pt x="2127" y="244"/>
                  </a:lnTo>
                  <a:lnTo>
                    <a:pt x="2128" y="244"/>
                  </a:lnTo>
                  <a:lnTo>
                    <a:pt x="2129" y="244"/>
                  </a:lnTo>
                  <a:lnTo>
                    <a:pt x="2130" y="244"/>
                  </a:lnTo>
                  <a:lnTo>
                    <a:pt x="2130" y="244"/>
                  </a:lnTo>
                  <a:lnTo>
                    <a:pt x="2131" y="244"/>
                  </a:lnTo>
                  <a:lnTo>
                    <a:pt x="2132" y="244"/>
                  </a:lnTo>
                  <a:lnTo>
                    <a:pt x="2133" y="244"/>
                  </a:lnTo>
                  <a:lnTo>
                    <a:pt x="2133" y="244"/>
                  </a:lnTo>
                  <a:lnTo>
                    <a:pt x="2134" y="244"/>
                  </a:lnTo>
                  <a:lnTo>
                    <a:pt x="2135" y="244"/>
                  </a:lnTo>
                  <a:lnTo>
                    <a:pt x="2135" y="244"/>
                  </a:lnTo>
                  <a:lnTo>
                    <a:pt x="2136" y="244"/>
                  </a:lnTo>
                  <a:lnTo>
                    <a:pt x="2137" y="244"/>
                  </a:lnTo>
                  <a:lnTo>
                    <a:pt x="2138" y="244"/>
                  </a:lnTo>
                  <a:lnTo>
                    <a:pt x="2138" y="244"/>
                  </a:lnTo>
                  <a:lnTo>
                    <a:pt x="2139" y="244"/>
                  </a:lnTo>
                  <a:lnTo>
                    <a:pt x="2140" y="244"/>
                  </a:lnTo>
                  <a:lnTo>
                    <a:pt x="2141" y="244"/>
                  </a:lnTo>
                  <a:lnTo>
                    <a:pt x="2141" y="244"/>
                  </a:lnTo>
                  <a:lnTo>
                    <a:pt x="2142" y="244"/>
                  </a:lnTo>
                  <a:lnTo>
                    <a:pt x="2143" y="244"/>
                  </a:lnTo>
                  <a:lnTo>
                    <a:pt x="2144" y="244"/>
                  </a:lnTo>
                  <a:lnTo>
                    <a:pt x="2144" y="244"/>
                  </a:lnTo>
                  <a:lnTo>
                    <a:pt x="2145" y="244"/>
                  </a:lnTo>
                  <a:lnTo>
                    <a:pt x="2146" y="244"/>
                  </a:lnTo>
                  <a:lnTo>
                    <a:pt x="2146" y="244"/>
                  </a:lnTo>
                  <a:lnTo>
                    <a:pt x="2147" y="244"/>
                  </a:lnTo>
                  <a:lnTo>
                    <a:pt x="2148" y="244"/>
                  </a:lnTo>
                  <a:lnTo>
                    <a:pt x="2149" y="244"/>
                  </a:lnTo>
                  <a:lnTo>
                    <a:pt x="2149" y="244"/>
                  </a:lnTo>
                  <a:lnTo>
                    <a:pt x="2150" y="244"/>
                  </a:lnTo>
                  <a:lnTo>
                    <a:pt x="2151" y="244"/>
                  </a:lnTo>
                  <a:lnTo>
                    <a:pt x="2152" y="244"/>
                  </a:lnTo>
                  <a:lnTo>
                    <a:pt x="2152" y="244"/>
                  </a:lnTo>
                  <a:lnTo>
                    <a:pt x="2153" y="244"/>
                  </a:lnTo>
                  <a:lnTo>
                    <a:pt x="2154" y="244"/>
                  </a:lnTo>
                  <a:lnTo>
                    <a:pt x="2155" y="244"/>
                  </a:lnTo>
                  <a:lnTo>
                    <a:pt x="2155" y="244"/>
                  </a:lnTo>
                  <a:lnTo>
                    <a:pt x="2156" y="244"/>
                  </a:lnTo>
                  <a:lnTo>
                    <a:pt x="2157" y="244"/>
                  </a:lnTo>
                  <a:lnTo>
                    <a:pt x="2158" y="244"/>
                  </a:lnTo>
                  <a:lnTo>
                    <a:pt x="2158" y="244"/>
                  </a:lnTo>
                  <a:lnTo>
                    <a:pt x="2159" y="244"/>
                  </a:lnTo>
                  <a:lnTo>
                    <a:pt x="2160" y="244"/>
                  </a:lnTo>
                  <a:lnTo>
                    <a:pt x="2161" y="244"/>
                  </a:lnTo>
                  <a:lnTo>
                    <a:pt x="2161" y="244"/>
                  </a:lnTo>
                  <a:lnTo>
                    <a:pt x="2162" y="244"/>
                  </a:lnTo>
                  <a:lnTo>
                    <a:pt x="2163" y="244"/>
                  </a:lnTo>
                  <a:lnTo>
                    <a:pt x="2163" y="244"/>
                  </a:lnTo>
                  <a:lnTo>
                    <a:pt x="2164" y="244"/>
                  </a:lnTo>
                  <a:lnTo>
                    <a:pt x="2165" y="244"/>
                  </a:lnTo>
                  <a:lnTo>
                    <a:pt x="2166" y="244"/>
                  </a:lnTo>
                  <a:lnTo>
                    <a:pt x="2166" y="244"/>
                  </a:lnTo>
                  <a:lnTo>
                    <a:pt x="2167" y="244"/>
                  </a:lnTo>
                  <a:lnTo>
                    <a:pt x="2168" y="244"/>
                  </a:lnTo>
                  <a:lnTo>
                    <a:pt x="2169" y="244"/>
                  </a:lnTo>
                  <a:lnTo>
                    <a:pt x="2169" y="244"/>
                  </a:lnTo>
                  <a:lnTo>
                    <a:pt x="2170" y="244"/>
                  </a:lnTo>
                  <a:lnTo>
                    <a:pt x="2171" y="244"/>
                  </a:lnTo>
                  <a:lnTo>
                    <a:pt x="2172" y="244"/>
                  </a:lnTo>
                  <a:lnTo>
                    <a:pt x="2172" y="244"/>
                  </a:lnTo>
                  <a:lnTo>
                    <a:pt x="2173" y="244"/>
                  </a:lnTo>
                  <a:lnTo>
                    <a:pt x="2174" y="244"/>
                  </a:lnTo>
                  <a:lnTo>
                    <a:pt x="2175" y="244"/>
                  </a:lnTo>
                  <a:lnTo>
                    <a:pt x="2175" y="244"/>
                  </a:lnTo>
                  <a:lnTo>
                    <a:pt x="2176" y="244"/>
                  </a:lnTo>
                  <a:lnTo>
                    <a:pt x="2177" y="244"/>
                  </a:lnTo>
                  <a:lnTo>
                    <a:pt x="2178" y="244"/>
                  </a:lnTo>
                  <a:lnTo>
                    <a:pt x="2178" y="244"/>
                  </a:lnTo>
                  <a:lnTo>
                    <a:pt x="2179" y="244"/>
                  </a:lnTo>
                  <a:lnTo>
                    <a:pt x="2180" y="244"/>
                  </a:lnTo>
                  <a:lnTo>
                    <a:pt x="2180" y="244"/>
                  </a:lnTo>
                  <a:lnTo>
                    <a:pt x="2181" y="244"/>
                  </a:lnTo>
                  <a:lnTo>
                    <a:pt x="2182" y="244"/>
                  </a:lnTo>
                  <a:lnTo>
                    <a:pt x="2183" y="244"/>
                  </a:lnTo>
                  <a:lnTo>
                    <a:pt x="2183" y="244"/>
                  </a:lnTo>
                  <a:lnTo>
                    <a:pt x="2184" y="244"/>
                  </a:lnTo>
                  <a:lnTo>
                    <a:pt x="2185" y="244"/>
                  </a:lnTo>
                  <a:lnTo>
                    <a:pt x="2185" y="244"/>
                  </a:lnTo>
                  <a:lnTo>
                    <a:pt x="2186" y="244"/>
                  </a:lnTo>
                  <a:lnTo>
                    <a:pt x="2187" y="244"/>
                  </a:lnTo>
                  <a:lnTo>
                    <a:pt x="2188" y="244"/>
                  </a:lnTo>
                  <a:lnTo>
                    <a:pt x="2188" y="244"/>
                  </a:lnTo>
                  <a:lnTo>
                    <a:pt x="2189" y="244"/>
                  </a:lnTo>
                  <a:lnTo>
                    <a:pt x="2190" y="244"/>
                  </a:lnTo>
                  <a:lnTo>
                    <a:pt x="2191" y="244"/>
                  </a:lnTo>
                  <a:lnTo>
                    <a:pt x="2191" y="244"/>
                  </a:lnTo>
                  <a:lnTo>
                    <a:pt x="2192" y="244"/>
                  </a:lnTo>
                  <a:lnTo>
                    <a:pt x="2193" y="244"/>
                  </a:lnTo>
                  <a:lnTo>
                    <a:pt x="2194" y="244"/>
                  </a:lnTo>
                  <a:lnTo>
                    <a:pt x="2194" y="244"/>
                  </a:lnTo>
                  <a:lnTo>
                    <a:pt x="2195" y="244"/>
                  </a:lnTo>
                  <a:lnTo>
                    <a:pt x="2196" y="244"/>
                  </a:lnTo>
                  <a:lnTo>
                    <a:pt x="2197" y="244"/>
                  </a:lnTo>
                  <a:lnTo>
                    <a:pt x="2197" y="244"/>
                  </a:lnTo>
                  <a:lnTo>
                    <a:pt x="2198" y="244"/>
                  </a:lnTo>
                  <a:lnTo>
                    <a:pt x="2199" y="244"/>
                  </a:lnTo>
                  <a:lnTo>
                    <a:pt x="2200" y="244"/>
                  </a:lnTo>
                  <a:lnTo>
                    <a:pt x="2200" y="244"/>
                  </a:lnTo>
                  <a:lnTo>
                    <a:pt x="2201" y="244"/>
                  </a:lnTo>
                  <a:lnTo>
                    <a:pt x="2202" y="244"/>
                  </a:lnTo>
                  <a:lnTo>
                    <a:pt x="2202" y="244"/>
                  </a:lnTo>
                  <a:lnTo>
                    <a:pt x="2203" y="244"/>
                  </a:lnTo>
                  <a:lnTo>
                    <a:pt x="2204" y="244"/>
                  </a:lnTo>
                  <a:lnTo>
                    <a:pt x="2205" y="244"/>
                  </a:lnTo>
                  <a:lnTo>
                    <a:pt x="2205" y="244"/>
                  </a:lnTo>
                  <a:lnTo>
                    <a:pt x="2206" y="244"/>
                  </a:lnTo>
                  <a:lnTo>
                    <a:pt x="2207" y="244"/>
                  </a:lnTo>
                  <a:lnTo>
                    <a:pt x="2208" y="244"/>
                  </a:lnTo>
                  <a:lnTo>
                    <a:pt x="2208" y="244"/>
                  </a:lnTo>
                  <a:lnTo>
                    <a:pt x="2209" y="244"/>
                  </a:lnTo>
                  <a:lnTo>
                    <a:pt x="2210" y="244"/>
                  </a:lnTo>
                  <a:lnTo>
                    <a:pt x="2211" y="244"/>
                  </a:lnTo>
                  <a:lnTo>
                    <a:pt x="2211" y="244"/>
                  </a:lnTo>
                  <a:lnTo>
                    <a:pt x="2212" y="244"/>
                  </a:lnTo>
                  <a:lnTo>
                    <a:pt x="2213" y="244"/>
                  </a:lnTo>
                  <a:lnTo>
                    <a:pt x="2214" y="244"/>
                  </a:lnTo>
                  <a:lnTo>
                    <a:pt x="2214" y="244"/>
                  </a:lnTo>
                  <a:lnTo>
                    <a:pt x="2215" y="244"/>
                  </a:lnTo>
                  <a:lnTo>
                    <a:pt x="2216" y="244"/>
                  </a:lnTo>
                  <a:lnTo>
                    <a:pt x="2216" y="244"/>
                  </a:lnTo>
                  <a:lnTo>
                    <a:pt x="2217" y="244"/>
                  </a:lnTo>
                  <a:lnTo>
                    <a:pt x="2218" y="244"/>
                  </a:lnTo>
                  <a:lnTo>
                    <a:pt x="2219" y="244"/>
                  </a:lnTo>
                  <a:lnTo>
                    <a:pt x="2219" y="244"/>
                  </a:lnTo>
                  <a:lnTo>
                    <a:pt x="2220" y="244"/>
                  </a:lnTo>
                  <a:lnTo>
                    <a:pt x="2221" y="244"/>
                  </a:lnTo>
                  <a:lnTo>
                    <a:pt x="2222" y="244"/>
                  </a:lnTo>
                  <a:lnTo>
                    <a:pt x="2222" y="244"/>
                  </a:lnTo>
                  <a:lnTo>
                    <a:pt x="2223" y="244"/>
                  </a:lnTo>
                  <a:lnTo>
                    <a:pt x="2224" y="244"/>
                  </a:lnTo>
                  <a:lnTo>
                    <a:pt x="2225" y="244"/>
                  </a:lnTo>
                  <a:lnTo>
                    <a:pt x="2225" y="244"/>
                  </a:lnTo>
                  <a:lnTo>
                    <a:pt x="2226" y="244"/>
                  </a:lnTo>
                  <a:lnTo>
                    <a:pt x="2227" y="244"/>
                  </a:lnTo>
                  <a:lnTo>
                    <a:pt x="2228" y="244"/>
                  </a:lnTo>
                  <a:lnTo>
                    <a:pt x="2228" y="244"/>
                  </a:lnTo>
                  <a:lnTo>
                    <a:pt x="2229" y="244"/>
                  </a:lnTo>
                  <a:lnTo>
                    <a:pt x="2230" y="244"/>
                  </a:lnTo>
                  <a:lnTo>
                    <a:pt x="2231" y="244"/>
                  </a:lnTo>
                  <a:lnTo>
                    <a:pt x="2231" y="244"/>
                  </a:lnTo>
                  <a:lnTo>
                    <a:pt x="2232" y="244"/>
                  </a:lnTo>
                  <a:lnTo>
                    <a:pt x="2233" y="244"/>
                  </a:lnTo>
                  <a:lnTo>
                    <a:pt x="2233" y="244"/>
                  </a:lnTo>
                  <a:lnTo>
                    <a:pt x="2234" y="244"/>
                  </a:lnTo>
                  <a:lnTo>
                    <a:pt x="2235" y="244"/>
                  </a:lnTo>
                  <a:lnTo>
                    <a:pt x="2236" y="244"/>
                  </a:lnTo>
                  <a:lnTo>
                    <a:pt x="2236" y="244"/>
                  </a:lnTo>
                  <a:lnTo>
                    <a:pt x="2237" y="244"/>
                  </a:lnTo>
                  <a:lnTo>
                    <a:pt x="2238" y="244"/>
                  </a:lnTo>
                  <a:lnTo>
                    <a:pt x="2239" y="244"/>
                  </a:lnTo>
                  <a:lnTo>
                    <a:pt x="2239" y="244"/>
                  </a:lnTo>
                  <a:lnTo>
                    <a:pt x="2240" y="244"/>
                  </a:lnTo>
                  <a:lnTo>
                    <a:pt x="2241" y="244"/>
                  </a:lnTo>
                  <a:lnTo>
                    <a:pt x="2241" y="244"/>
                  </a:lnTo>
                  <a:lnTo>
                    <a:pt x="2242" y="244"/>
                  </a:lnTo>
                  <a:lnTo>
                    <a:pt x="2243" y="244"/>
                  </a:lnTo>
                  <a:lnTo>
                    <a:pt x="2244" y="244"/>
                  </a:lnTo>
                  <a:lnTo>
                    <a:pt x="2244" y="244"/>
                  </a:lnTo>
                  <a:lnTo>
                    <a:pt x="2245" y="244"/>
                  </a:lnTo>
                  <a:lnTo>
                    <a:pt x="2246" y="244"/>
                  </a:lnTo>
                  <a:lnTo>
                    <a:pt x="2247" y="244"/>
                  </a:lnTo>
                  <a:lnTo>
                    <a:pt x="2247" y="244"/>
                  </a:lnTo>
                  <a:lnTo>
                    <a:pt x="2248" y="244"/>
                  </a:lnTo>
                  <a:lnTo>
                    <a:pt x="2249" y="244"/>
                  </a:lnTo>
                  <a:lnTo>
                    <a:pt x="2250" y="244"/>
                  </a:lnTo>
                  <a:lnTo>
                    <a:pt x="2250" y="244"/>
                  </a:lnTo>
                  <a:lnTo>
                    <a:pt x="2251" y="244"/>
                  </a:lnTo>
                  <a:lnTo>
                    <a:pt x="2252" y="244"/>
                  </a:lnTo>
                  <a:lnTo>
                    <a:pt x="2253" y="244"/>
                  </a:lnTo>
                  <a:lnTo>
                    <a:pt x="2253" y="244"/>
                  </a:lnTo>
                  <a:lnTo>
                    <a:pt x="2254" y="244"/>
                  </a:lnTo>
                  <a:lnTo>
                    <a:pt x="2255" y="244"/>
                  </a:lnTo>
                  <a:lnTo>
                    <a:pt x="2255" y="244"/>
                  </a:lnTo>
                  <a:lnTo>
                    <a:pt x="2256" y="244"/>
                  </a:lnTo>
                  <a:lnTo>
                    <a:pt x="2257" y="244"/>
                  </a:lnTo>
                  <a:lnTo>
                    <a:pt x="2258" y="244"/>
                  </a:lnTo>
                  <a:lnTo>
                    <a:pt x="2258" y="244"/>
                  </a:lnTo>
                  <a:lnTo>
                    <a:pt x="2259" y="244"/>
                  </a:lnTo>
                  <a:lnTo>
                    <a:pt x="2260" y="244"/>
                  </a:lnTo>
                  <a:lnTo>
                    <a:pt x="2261" y="244"/>
                  </a:lnTo>
                  <a:lnTo>
                    <a:pt x="2261" y="244"/>
                  </a:lnTo>
                  <a:lnTo>
                    <a:pt x="2262" y="244"/>
                  </a:lnTo>
                  <a:lnTo>
                    <a:pt x="2263" y="244"/>
                  </a:lnTo>
                  <a:lnTo>
                    <a:pt x="2264" y="244"/>
                  </a:lnTo>
                  <a:lnTo>
                    <a:pt x="2264" y="244"/>
                  </a:lnTo>
                  <a:lnTo>
                    <a:pt x="2265" y="244"/>
                  </a:lnTo>
                  <a:lnTo>
                    <a:pt x="2266" y="244"/>
                  </a:lnTo>
                  <a:lnTo>
                    <a:pt x="2267" y="244"/>
                  </a:lnTo>
                  <a:lnTo>
                    <a:pt x="2267" y="244"/>
                  </a:lnTo>
                  <a:lnTo>
                    <a:pt x="2268" y="244"/>
                  </a:lnTo>
                  <a:lnTo>
                    <a:pt x="2269" y="244"/>
                  </a:lnTo>
                  <a:lnTo>
                    <a:pt x="2270" y="244"/>
                  </a:lnTo>
                  <a:lnTo>
                    <a:pt x="2270" y="244"/>
                  </a:lnTo>
                  <a:lnTo>
                    <a:pt x="2271" y="244"/>
                  </a:lnTo>
                  <a:lnTo>
                    <a:pt x="2272" y="244"/>
                  </a:lnTo>
                  <a:lnTo>
                    <a:pt x="2272" y="244"/>
                  </a:lnTo>
                  <a:lnTo>
                    <a:pt x="2273" y="244"/>
                  </a:lnTo>
                  <a:lnTo>
                    <a:pt x="2274" y="244"/>
                  </a:lnTo>
                  <a:lnTo>
                    <a:pt x="2275" y="244"/>
                  </a:lnTo>
                  <a:lnTo>
                    <a:pt x="2275" y="244"/>
                  </a:lnTo>
                  <a:lnTo>
                    <a:pt x="2276" y="244"/>
                  </a:lnTo>
                  <a:lnTo>
                    <a:pt x="2277" y="244"/>
                  </a:lnTo>
                  <a:lnTo>
                    <a:pt x="2278" y="244"/>
                  </a:lnTo>
                  <a:lnTo>
                    <a:pt x="2278" y="244"/>
                  </a:lnTo>
                  <a:lnTo>
                    <a:pt x="2279" y="244"/>
                  </a:lnTo>
                  <a:lnTo>
                    <a:pt x="2280" y="244"/>
                  </a:lnTo>
                  <a:lnTo>
                    <a:pt x="2281" y="244"/>
                  </a:lnTo>
                  <a:lnTo>
                    <a:pt x="2281" y="244"/>
                  </a:lnTo>
                  <a:lnTo>
                    <a:pt x="2282" y="244"/>
                  </a:lnTo>
                  <a:lnTo>
                    <a:pt x="2283" y="244"/>
                  </a:lnTo>
                  <a:lnTo>
                    <a:pt x="2284" y="244"/>
                  </a:lnTo>
                  <a:lnTo>
                    <a:pt x="2284" y="244"/>
                  </a:lnTo>
                  <a:lnTo>
                    <a:pt x="2285" y="244"/>
                  </a:lnTo>
                  <a:lnTo>
                    <a:pt x="2286" y="244"/>
                  </a:lnTo>
                  <a:lnTo>
                    <a:pt x="2287" y="244"/>
                  </a:lnTo>
                  <a:lnTo>
                    <a:pt x="2287" y="244"/>
                  </a:lnTo>
                  <a:lnTo>
                    <a:pt x="2288" y="244"/>
                  </a:lnTo>
                  <a:lnTo>
                    <a:pt x="2289" y="244"/>
                  </a:lnTo>
                  <a:lnTo>
                    <a:pt x="2289" y="244"/>
                  </a:lnTo>
                  <a:lnTo>
                    <a:pt x="2290" y="244"/>
                  </a:lnTo>
                  <a:lnTo>
                    <a:pt x="2291" y="244"/>
                  </a:lnTo>
                  <a:lnTo>
                    <a:pt x="2292" y="244"/>
                  </a:lnTo>
                  <a:lnTo>
                    <a:pt x="2292" y="244"/>
                  </a:lnTo>
                  <a:lnTo>
                    <a:pt x="2293" y="244"/>
                  </a:lnTo>
                  <a:lnTo>
                    <a:pt x="2294" y="244"/>
                  </a:lnTo>
                  <a:lnTo>
                    <a:pt x="2294" y="244"/>
                  </a:lnTo>
                  <a:lnTo>
                    <a:pt x="2295" y="244"/>
                  </a:lnTo>
                  <a:lnTo>
                    <a:pt x="2296" y="244"/>
                  </a:lnTo>
                  <a:lnTo>
                    <a:pt x="2297" y="244"/>
                  </a:lnTo>
                  <a:lnTo>
                    <a:pt x="2297" y="244"/>
                  </a:lnTo>
                  <a:lnTo>
                    <a:pt x="2298" y="244"/>
                  </a:lnTo>
                  <a:lnTo>
                    <a:pt x="2299" y="244"/>
                  </a:lnTo>
                  <a:lnTo>
                    <a:pt x="2300" y="244"/>
                  </a:lnTo>
                  <a:lnTo>
                    <a:pt x="2300" y="244"/>
                  </a:lnTo>
                  <a:lnTo>
                    <a:pt x="2301" y="244"/>
                  </a:lnTo>
                  <a:lnTo>
                    <a:pt x="2302" y="244"/>
                  </a:lnTo>
                  <a:lnTo>
                    <a:pt x="2303" y="244"/>
                  </a:lnTo>
                  <a:lnTo>
                    <a:pt x="2303" y="244"/>
                  </a:lnTo>
                  <a:lnTo>
                    <a:pt x="2304" y="244"/>
                  </a:lnTo>
                  <a:lnTo>
                    <a:pt x="2305" y="244"/>
                  </a:lnTo>
                  <a:lnTo>
                    <a:pt x="2306" y="244"/>
                  </a:lnTo>
                  <a:lnTo>
                    <a:pt x="2306" y="244"/>
                  </a:lnTo>
                  <a:lnTo>
                    <a:pt x="2307" y="244"/>
                  </a:lnTo>
                  <a:lnTo>
                    <a:pt x="2308" y="244"/>
                  </a:lnTo>
                  <a:lnTo>
                    <a:pt x="2309" y="244"/>
                  </a:lnTo>
                  <a:lnTo>
                    <a:pt x="2309" y="244"/>
                  </a:lnTo>
                  <a:lnTo>
                    <a:pt x="2310" y="244"/>
                  </a:lnTo>
                  <a:lnTo>
                    <a:pt x="2311" y="244"/>
                  </a:lnTo>
                  <a:lnTo>
                    <a:pt x="2311" y="244"/>
                  </a:lnTo>
                  <a:lnTo>
                    <a:pt x="2312" y="244"/>
                  </a:lnTo>
                  <a:lnTo>
                    <a:pt x="2313" y="244"/>
                  </a:lnTo>
                  <a:lnTo>
                    <a:pt x="2314" y="244"/>
                  </a:lnTo>
                  <a:lnTo>
                    <a:pt x="2314" y="244"/>
                  </a:lnTo>
                  <a:lnTo>
                    <a:pt x="2315" y="244"/>
                  </a:lnTo>
                  <a:lnTo>
                    <a:pt x="2316" y="244"/>
                  </a:lnTo>
                  <a:lnTo>
                    <a:pt x="2317" y="244"/>
                  </a:lnTo>
                  <a:lnTo>
                    <a:pt x="2317" y="244"/>
                  </a:lnTo>
                  <a:lnTo>
                    <a:pt x="2318" y="244"/>
                  </a:lnTo>
                  <a:lnTo>
                    <a:pt x="2319" y="244"/>
                  </a:lnTo>
                  <a:lnTo>
                    <a:pt x="2320" y="244"/>
                  </a:lnTo>
                  <a:lnTo>
                    <a:pt x="2320" y="244"/>
                  </a:lnTo>
                  <a:lnTo>
                    <a:pt x="2321" y="244"/>
                  </a:lnTo>
                  <a:lnTo>
                    <a:pt x="2322" y="244"/>
                  </a:lnTo>
                  <a:lnTo>
                    <a:pt x="2323" y="244"/>
                  </a:lnTo>
                  <a:lnTo>
                    <a:pt x="2323" y="244"/>
                  </a:lnTo>
                  <a:lnTo>
                    <a:pt x="2324" y="244"/>
                  </a:lnTo>
                  <a:lnTo>
                    <a:pt x="2325" y="244"/>
                  </a:lnTo>
                  <a:lnTo>
                    <a:pt x="2325" y="244"/>
                  </a:lnTo>
                  <a:lnTo>
                    <a:pt x="2326" y="244"/>
                  </a:lnTo>
                  <a:lnTo>
                    <a:pt x="2327" y="244"/>
                  </a:lnTo>
                  <a:lnTo>
                    <a:pt x="2328" y="244"/>
                  </a:lnTo>
                  <a:lnTo>
                    <a:pt x="2328" y="244"/>
                  </a:lnTo>
                  <a:lnTo>
                    <a:pt x="2329" y="244"/>
                  </a:lnTo>
                  <a:lnTo>
                    <a:pt x="2330" y="244"/>
                  </a:lnTo>
                  <a:lnTo>
                    <a:pt x="2331" y="244"/>
                  </a:lnTo>
                  <a:lnTo>
                    <a:pt x="2331" y="244"/>
                  </a:lnTo>
                  <a:lnTo>
                    <a:pt x="2332" y="244"/>
                  </a:lnTo>
                  <a:lnTo>
                    <a:pt x="2333" y="244"/>
                  </a:lnTo>
                  <a:lnTo>
                    <a:pt x="2333" y="244"/>
                  </a:lnTo>
                  <a:lnTo>
                    <a:pt x="2334" y="244"/>
                  </a:lnTo>
                  <a:lnTo>
                    <a:pt x="2335" y="244"/>
                  </a:lnTo>
                  <a:lnTo>
                    <a:pt x="2336" y="244"/>
                  </a:lnTo>
                  <a:lnTo>
                    <a:pt x="2336" y="244"/>
                  </a:lnTo>
                  <a:lnTo>
                    <a:pt x="2337" y="244"/>
                  </a:lnTo>
                  <a:lnTo>
                    <a:pt x="2338" y="244"/>
                  </a:lnTo>
                  <a:lnTo>
                    <a:pt x="2339" y="244"/>
                  </a:lnTo>
                  <a:lnTo>
                    <a:pt x="2339" y="244"/>
                  </a:lnTo>
                  <a:lnTo>
                    <a:pt x="2340" y="244"/>
                  </a:lnTo>
                  <a:lnTo>
                    <a:pt x="2341" y="244"/>
                  </a:lnTo>
                  <a:lnTo>
                    <a:pt x="2342" y="244"/>
                  </a:lnTo>
                  <a:lnTo>
                    <a:pt x="2342" y="244"/>
                  </a:lnTo>
                  <a:lnTo>
                    <a:pt x="2343" y="244"/>
                  </a:lnTo>
                  <a:lnTo>
                    <a:pt x="2344" y="244"/>
                  </a:lnTo>
                  <a:lnTo>
                    <a:pt x="2345" y="244"/>
                  </a:lnTo>
                  <a:lnTo>
                    <a:pt x="2345" y="244"/>
                  </a:lnTo>
                  <a:lnTo>
                    <a:pt x="2346" y="244"/>
                  </a:lnTo>
                  <a:lnTo>
                    <a:pt x="2347" y="244"/>
                  </a:lnTo>
                  <a:lnTo>
                    <a:pt x="2348" y="244"/>
                  </a:lnTo>
                  <a:lnTo>
                    <a:pt x="2348" y="244"/>
                  </a:lnTo>
                  <a:lnTo>
                    <a:pt x="2349" y="244"/>
                  </a:lnTo>
                  <a:lnTo>
                    <a:pt x="2350" y="244"/>
                  </a:lnTo>
                  <a:lnTo>
                    <a:pt x="2350" y="244"/>
                  </a:lnTo>
                  <a:lnTo>
                    <a:pt x="2351" y="244"/>
                  </a:lnTo>
                  <a:lnTo>
                    <a:pt x="2352" y="244"/>
                  </a:lnTo>
                  <a:lnTo>
                    <a:pt x="2353" y="244"/>
                  </a:lnTo>
                  <a:lnTo>
                    <a:pt x="2353" y="244"/>
                  </a:lnTo>
                  <a:lnTo>
                    <a:pt x="2354" y="244"/>
                  </a:lnTo>
                  <a:lnTo>
                    <a:pt x="2355" y="244"/>
                  </a:lnTo>
                  <a:lnTo>
                    <a:pt x="2356" y="244"/>
                  </a:lnTo>
                  <a:lnTo>
                    <a:pt x="2356" y="244"/>
                  </a:lnTo>
                  <a:lnTo>
                    <a:pt x="2357" y="244"/>
                  </a:lnTo>
                  <a:lnTo>
                    <a:pt x="2358" y="244"/>
                  </a:lnTo>
                  <a:lnTo>
                    <a:pt x="2359" y="244"/>
                  </a:lnTo>
                  <a:lnTo>
                    <a:pt x="2359" y="244"/>
                  </a:lnTo>
                  <a:lnTo>
                    <a:pt x="2360" y="244"/>
                  </a:lnTo>
                  <a:lnTo>
                    <a:pt x="2361" y="244"/>
                  </a:lnTo>
                  <a:lnTo>
                    <a:pt x="2362" y="244"/>
                  </a:lnTo>
                  <a:lnTo>
                    <a:pt x="2362" y="244"/>
                  </a:lnTo>
                  <a:lnTo>
                    <a:pt x="2363" y="244"/>
                  </a:lnTo>
                  <a:lnTo>
                    <a:pt x="2364" y="244"/>
                  </a:lnTo>
                  <a:lnTo>
                    <a:pt x="2364" y="244"/>
                  </a:lnTo>
                  <a:lnTo>
                    <a:pt x="2365" y="244"/>
                  </a:lnTo>
                  <a:lnTo>
                    <a:pt x="2366" y="244"/>
                  </a:lnTo>
                  <a:lnTo>
                    <a:pt x="2367" y="244"/>
                  </a:lnTo>
                  <a:lnTo>
                    <a:pt x="2367" y="244"/>
                  </a:lnTo>
                  <a:lnTo>
                    <a:pt x="2368" y="244"/>
                  </a:lnTo>
                  <a:lnTo>
                    <a:pt x="2369" y="244"/>
                  </a:lnTo>
                  <a:lnTo>
                    <a:pt x="2370" y="244"/>
                  </a:lnTo>
                  <a:lnTo>
                    <a:pt x="2370" y="244"/>
                  </a:lnTo>
                  <a:lnTo>
                    <a:pt x="2371" y="244"/>
                  </a:lnTo>
                  <a:lnTo>
                    <a:pt x="2372" y="244"/>
                  </a:lnTo>
                  <a:lnTo>
                    <a:pt x="2373" y="244"/>
                  </a:lnTo>
                  <a:lnTo>
                    <a:pt x="2373" y="244"/>
                  </a:lnTo>
                  <a:lnTo>
                    <a:pt x="2374" y="244"/>
                  </a:lnTo>
                  <a:lnTo>
                    <a:pt x="2375" y="244"/>
                  </a:lnTo>
                  <a:lnTo>
                    <a:pt x="2376" y="244"/>
                  </a:lnTo>
                  <a:lnTo>
                    <a:pt x="2376" y="244"/>
                  </a:lnTo>
                  <a:lnTo>
                    <a:pt x="2377" y="244"/>
                  </a:lnTo>
                  <a:lnTo>
                    <a:pt x="2378" y="244"/>
                  </a:lnTo>
                  <a:lnTo>
                    <a:pt x="2379" y="244"/>
                  </a:lnTo>
                  <a:lnTo>
                    <a:pt x="2379" y="244"/>
                  </a:lnTo>
                  <a:lnTo>
                    <a:pt x="2380" y="244"/>
                  </a:lnTo>
                  <a:lnTo>
                    <a:pt x="2381" y="244"/>
                  </a:lnTo>
                  <a:lnTo>
                    <a:pt x="2381" y="244"/>
                  </a:lnTo>
                  <a:lnTo>
                    <a:pt x="2382" y="244"/>
                  </a:lnTo>
                  <a:lnTo>
                    <a:pt x="2383" y="244"/>
                  </a:lnTo>
                  <a:lnTo>
                    <a:pt x="2384" y="244"/>
                  </a:lnTo>
                  <a:lnTo>
                    <a:pt x="2384" y="244"/>
                  </a:lnTo>
                  <a:lnTo>
                    <a:pt x="2385" y="244"/>
                  </a:lnTo>
                  <a:lnTo>
                    <a:pt x="2386" y="244"/>
                  </a:lnTo>
                  <a:lnTo>
                    <a:pt x="2386" y="244"/>
                  </a:lnTo>
                  <a:lnTo>
                    <a:pt x="2387" y="244"/>
                  </a:lnTo>
                  <a:lnTo>
                    <a:pt x="2388" y="244"/>
                  </a:lnTo>
                  <a:lnTo>
                    <a:pt x="2389" y="244"/>
                  </a:lnTo>
                  <a:lnTo>
                    <a:pt x="2389" y="244"/>
                  </a:lnTo>
                  <a:lnTo>
                    <a:pt x="2390" y="244"/>
                  </a:lnTo>
                  <a:lnTo>
                    <a:pt x="2391" y="244"/>
                  </a:lnTo>
                  <a:lnTo>
                    <a:pt x="2392" y="244"/>
                  </a:lnTo>
                  <a:lnTo>
                    <a:pt x="2392" y="244"/>
                  </a:lnTo>
                  <a:lnTo>
                    <a:pt x="2393" y="244"/>
                  </a:lnTo>
                  <a:lnTo>
                    <a:pt x="2394" y="244"/>
                  </a:lnTo>
                  <a:lnTo>
                    <a:pt x="2395" y="244"/>
                  </a:lnTo>
                  <a:lnTo>
                    <a:pt x="2395" y="244"/>
                  </a:lnTo>
                  <a:lnTo>
                    <a:pt x="2396" y="244"/>
                  </a:lnTo>
                  <a:lnTo>
                    <a:pt x="2397" y="244"/>
                  </a:lnTo>
                  <a:lnTo>
                    <a:pt x="2398" y="244"/>
                  </a:lnTo>
                  <a:lnTo>
                    <a:pt x="2398" y="244"/>
                  </a:lnTo>
                  <a:lnTo>
                    <a:pt x="2399" y="244"/>
                  </a:lnTo>
                  <a:lnTo>
                    <a:pt x="2400" y="244"/>
                  </a:lnTo>
                  <a:lnTo>
                    <a:pt x="2401" y="244"/>
                  </a:lnTo>
                  <a:lnTo>
                    <a:pt x="2401" y="244"/>
                  </a:lnTo>
                  <a:lnTo>
                    <a:pt x="2402" y="244"/>
                  </a:lnTo>
                  <a:lnTo>
                    <a:pt x="2403" y="244"/>
                  </a:lnTo>
                  <a:lnTo>
                    <a:pt x="2403" y="244"/>
                  </a:lnTo>
                  <a:lnTo>
                    <a:pt x="2404" y="244"/>
                  </a:lnTo>
                  <a:lnTo>
                    <a:pt x="2405" y="244"/>
                  </a:lnTo>
                  <a:lnTo>
                    <a:pt x="2406" y="244"/>
                  </a:lnTo>
                  <a:lnTo>
                    <a:pt x="2406" y="244"/>
                  </a:lnTo>
                  <a:lnTo>
                    <a:pt x="2407" y="244"/>
                  </a:lnTo>
                  <a:lnTo>
                    <a:pt x="2408" y="244"/>
                  </a:lnTo>
                  <a:lnTo>
                    <a:pt x="2409" y="244"/>
                  </a:lnTo>
                  <a:lnTo>
                    <a:pt x="2409" y="244"/>
                  </a:lnTo>
                  <a:lnTo>
                    <a:pt x="2410" y="244"/>
                  </a:lnTo>
                  <a:lnTo>
                    <a:pt x="2411" y="244"/>
                  </a:lnTo>
                  <a:lnTo>
                    <a:pt x="2412" y="244"/>
                  </a:lnTo>
                  <a:lnTo>
                    <a:pt x="2412" y="244"/>
                  </a:lnTo>
                  <a:lnTo>
                    <a:pt x="2413" y="244"/>
                  </a:lnTo>
                  <a:lnTo>
                    <a:pt x="2414" y="244"/>
                  </a:lnTo>
                  <a:lnTo>
                    <a:pt x="2415" y="244"/>
                  </a:lnTo>
                  <a:lnTo>
                    <a:pt x="2415" y="244"/>
                  </a:lnTo>
                  <a:lnTo>
                    <a:pt x="2416" y="244"/>
                  </a:lnTo>
                  <a:lnTo>
                    <a:pt x="2417" y="244"/>
                  </a:lnTo>
                  <a:lnTo>
                    <a:pt x="2418" y="244"/>
                  </a:lnTo>
                  <a:lnTo>
                    <a:pt x="2418" y="244"/>
                  </a:lnTo>
                  <a:lnTo>
                    <a:pt x="2419" y="244"/>
                  </a:lnTo>
                  <a:lnTo>
                    <a:pt x="2420" y="244"/>
                  </a:lnTo>
                  <a:lnTo>
                    <a:pt x="2420" y="244"/>
                  </a:lnTo>
                  <a:lnTo>
                    <a:pt x="2421" y="244"/>
                  </a:lnTo>
                  <a:lnTo>
                    <a:pt x="2422" y="244"/>
                  </a:lnTo>
                  <a:lnTo>
                    <a:pt x="2423" y="244"/>
                  </a:lnTo>
                  <a:lnTo>
                    <a:pt x="2423" y="244"/>
                  </a:lnTo>
                  <a:lnTo>
                    <a:pt x="2424" y="244"/>
                  </a:lnTo>
                  <a:lnTo>
                    <a:pt x="2425" y="244"/>
                  </a:lnTo>
                  <a:lnTo>
                    <a:pt x="2426" y="244"/>
                  </a:lnTo>
                  <a:lnTo>
                    <a:pt x="2426" y="244"/>
                  </a:lnTo>
                  <a:lnTo>
                    <a:pt x="2427" y="244"/>
                  </a:lnTo>
                  <a:lnTo>
                    <a:pt x="2428" y="244"/>
                  </a:lnTo>
                  <a:lnTo>
                    <a:pt x="2429" y="244"/>
                  </a:lnTo>
                  <a:lnTo>
                    <a:pt x="2429" y="244"/>
                  </a:lnTo>
                  <a:lnTo>
                    <a:pt x="2430" y="244"/>
                  </a:lnTo>
                  <a:lnTo>
                    <a:pt x="2431" y="244"/>
                  </a:lnTo>
                  <a:lnTo>
                    <a:pt x="2432" y="244"/>
                  </a:lnTo>
                  <a:lnTo>
                    <a:pt x="2432" y="244"/>
                  </a:lnTo>
                  <a:lnTo>
                    <a:pt x="2433" y="244"/>
                  </a:lnTo>
                  <a:lnTo>
                    <a:pt x="2434" y="244"/>
                  </a:lnTo>
                  <a:lnTo>
                    <a:pt x="2434" y="244"/>
                  </a:lnTo>
                  <a:lnTo>
                    <a:pt x="2435" y="244"/>
                  </a:lnTo>
                  <a:lnTo>
                    <a:pt x="2436" y="244"/>
                  </a:lnTo>
                  <a:lnTo>
                    <a:pt x="2437" y="244"/>
                  </a:lnTo>
                  <a:lnTo>
                    <a:pt x="2437" y="244"/>
                  </a:lnTo>
                  <a:lnTo>
                    <a:pt x="2438" y="244"/>
                  </a:lnTo>
                  <a:lnTo>
                    <a:pt x="2439" y="244"/>
                  </a:lnTo>
                  <a:lnTo>
                    <a:pt x="2440" y="244"/>
                  </a:lnTo>
                  <a:lnTo>
                    <a:pt x="2440" y="244"/>
                  </a:lnTo>
                  <a:lnTo>
                    <a:pt x="2441" y="244"/>
                  </a:lnTo>
                  <a:lnTo>
                    <a:pt x="2442" y="244"/>
                  </a:lnTo>
                  <a:lnTo>
                    <a:pt x="2442" y="244"/>
                  </a:lnTo>
                  <a:lnTo>
                    <a:pt x="2443" y="244"/>
                  </a:lnTo>
                  <a:lnTo>
                    <a:pt x="2444" y="244"/>
                  </a:lnTo>
                  <a:lnTo>
                    <a:pt x="2445" y="244"/>
                  </a:lnTo>
                  <a:lnTo>
                    <a:pt x="2445" y="244"/>
                  </a:lnTo>
                  <a:lnTo>
                    <a:pt x="2446" y="244"/>
                  </a:lnTo>
                  <a:lnTo>
                    <a:pt x="2447" y="244"/>
                  </a:lnTo>
                  <a:lnTo>
                    <a:pt x="2448" y="244"/>
                  </a:lnTo>
                  <a:lnTo>
                    <a:pt x="2448" y="244"/>
                  </a:lnTo>
                  <a:lnTo>
                    <a:pt x="2449" y="244"/>
                  </a:lnTo>
                  <a:lnTo>
                    <a:pt x="2450" y="244"/>
                  </a:lnTo>
                  <a:lnTo>
                    <a:pt x="2451" y="244"/>
                  </a:lnTo>
                  <a:lnTo>
                    <a:pt x="2451" y="244"/>
                  </a:lnTo>
                  <a:lnTo>
                    <a:pt x="2452" y="244"/>
                  </a:lnTo>
                  <a:lnTo>
                    <a:pt x="2453" y="244"/>
                  </a:lnTo>
                  <a:lnTo>
                    <a:pt x="2454" y="244"/>
                  </a:lnTo>
                  <a:lnTo>
                    <a:pt x="2454" y="244"/>
                  </a:lnTo>
                  <a:lnTo>
                    <a:pt x="2455" y="244"/>
                  </a:lnTo>
                  <a:lnTo>
                    <a:pt x="2456" y="244"/>
                  </a:lnTo>
                  <a:lnTo>
                    <a:pt x="2456" y="244"/>
                  </a:lnTo>
                  <a:lnTo>
                    <a:pt x="2457" y="244"/>
                  </a:lnTo>
                  <a:lnTo>
                    <a:pt x="2458" y="244"/>
                  </a:lnTo>
                  <a:lnTo>
                    <a:pt x="2459" y="244"/>
                  </a:lnTo>
                  <a:lnTo>
                    <a:pt x="2459" y="244"/>
                  </a:lnTo>
                  <a:lnTo>
                    <a:pt x="2460" y="244"/>
                  </a:lnTo>
                  <a:lnTo>
                    <a:pt x="2461" y="244"/>
                  </a:lnTo>
                  <a:lnTo>
                    <a:pt x="2462" y="244"/>
                  </a:lnTo>
                  <a:lnTo>
                    <a:pt x="2462" y="244"/>
                  </a:lnTo>
                  <a:lnTo>
                    <a:pt x="2463" y="244"/>
                  </a:lnTo>
                  <a:lnTo>
                    <a:pt x="2464" y="244"/>
                  </a:lnTo>
                  <a:lnTo>
                    <a:pt x="2465" y="244"/>
                  </a:lnTo>
                  <a:lnTo>
                    <a:pt x="2465" y="244"/>
                  </a:lnTo>
                  <a:lnTo>
                    <a:pt x="2466" y="244"/>
                  </a:lnTo>
                  <a:lnTo>
                    <a:pt x="2467" y="244"/>
                  </a:lnTo>
                  <a:lnTo>
                    <a:pt x="2468" y="244"/>
                  </a:lnTo>
                  <a:lnTo>
                    <a:pt x="2468" y="244"/>
                  </a:lnTo>
                  <a:lnTo>
                    <a:pt x="2469" y="244"/>
                  </a:lnTo>
                  <a:lnTo>
                    <a:pt x="2470" y="244"/>
                  </a:lnTo>
                  <a:lnTo>
                    <a:pt x="2471" y="244"/>
                  </a:lnTo>
                  <a:lnTo>
                    <a:pt x="2471" y="244"/>
                  </a:lnTo>
                  <a:lnTo>
                    <a:pt x="2472" y="244"/>
                  </a:lnTo>
                  <a:lnTo>
                    <a:pt x="2473" y="244"/>
                  </a:lnTo>
                  <a:lnTo>
                    <a:pt x="2473" y="244"/>
                  </a:lnTo>
                  <a:lnTo>
                    <a:pt x="2474" y="244"/>
                  </a:lnTo>
                  <a:lnTo>
                    <a:pt x="2475" y="244"/>
                  </a:lnTo>
                  <a:lnTo>
                    <a:pt x="2476" y="244"/>
                  </a:lnTo>
                  <a:lnTo>
                    <a:pt x="2476" y="244"/>
                  </a:lnTo>
                  <a:lnTo>
                    <a:pt x="2477" y="244"/>
                  </a:lnTo>
                  <a:lnTo>
                    <a:pt x="2478" y="244"/>
                  </a:lnTo>
                  <a:lnTo>
                    <a:pt x="2479" y="244"/>
                  </a:lnTo>
                  <a:lnTo>
                    <a:pt x="2479" y="244"/>
                  </a:lnTo>
                  <a:lnTo>
                    <a:pt x="2480" y="244"/>
                  </a:lnTo>
                  <a:lnTo>
                    <a:pt x="2481" y="244"/>
                  </a:lnTo>
                  <a:lnTo>
                    <a:pt x="2481" y="244"/>
                  </a:lnTo>
                  <a:lnTo>
                    <a:pt x="2482" y="244"/>
                  </a:lnTo>
                  <a:lnTo>
                    <a:pt x="2483" y="244"/>
                  </a:lnTo>
                  <a:lnTo>
                    <a:pt x="2484" y="244"/>
                  </a:lnTo>
                  <a:lnTo>
                    <a:pt x="2484" y="244"/>
                  </a:lnTo>
                  <a:lnTo>
                    <a:pt x="2485" y="244"/>
                  </a:lnTo>
                  <a:lnTo>
                    <a:pt x="2486" y="244"/>
                  </a:lnTo>
                  <a:lnTo>
                    <a:pt x="2487" y="244"/>
                  </a:lnTo>
                  <a:lnTo>
                    <a:pt x="2487" y="244"/>
                  </a:lnTo>
                  <a:lnTo>
                    <a:pt x="2488" y="244"/>
                  </a:lnTo>
                  <a:lnTo>
                    <a:pt x="2489" y="244"/>
                  </a:lnTo>
                  <a:lnTo>
                    <a:pt x="2490" y="244"/>
                  </a:lnTo>
                  <a:lnTo>
                    <a:pt x="2490" y="244"/>
                  </a:lnTo>
                  <a:lnTo>
                    <a:pt x="2491" y="244"/>
                  </a:lnTo>
                  <a:lnTo>
                    <a:pt x="2492" y="244"/>
                  </a:lnTo>
                  <a:lnTo>
                    <a:pt x="2493" y="244"/>
                  </a:lnTo>
                  <a:lnTo>
                    <a:pt x="2493" y="244"/>
                  </a:lnTo>
                  <a:lnTo>
                    <a:pt x="2494" y="244"/>
                  </a:lnTo>
                  <a:lnTo>
                    <a:pt x="2495" y="244"/>
                  </a:lnTo>
                  <a:lnTo>
                    <a:pt x="2495" y="244"/>
                  </a:lnTo>
                  <a:lnTo>
                    <a:pt x="2496" y="244"/>
                  </a:lnTo>
                  <a:lnTo>
                    <a:pt x="2497" y="244"/>
                  </a:lnTo>
                  <a:lnTo>
                    <a:pt x="2498" y="244"/>
                  </a:lnTo>
                  <a:lnTo>
                    <a:pt x="2498" y="244"/>
                  </a:lnTo>
                  <a:lnTo>
                    <a:pt x="2499" y="244"/>
                  </a:lnTo>
                  <a:lnTo>
                    <a:pt x="2500" y="244"/>
                  </a:lnTo>
                  <a:lnTo>
                    <a:pt x="2501" y="244"/>
                  </a:lnTo>
                  <a:lnTo>
                    <a:pt x="2501" y="244"/>
                  </a:lnTo>
                  <a:lnTo>
                    <a:pt x="2502" y="244"/>
                  </a:lnTo>
                  <a:lnTo>
                    <a:pt x="2503" y="244"/>
                  </a:lnTo>
                  <a:lnTo>
                    <a:pt x="2504" y="244"/>
                  </a:lnTo>
                  <a:lnTo>
                    <a:pt x="2504" y="244"/>
                  </a:lnTo>
                  <a:lnTo>
                    <a:pt x="2505" y="244"/>
                  </a:lnTo>
                  <a:lnTo>
                    <a:pt x="2506" y="244"/>
                  </a:lnTo>
                  <a:lnTo>
                    <a:pt x="2507" y="244"/>
                  </a:lnTo>
                  <a:lnTo>
                    <a:pt x="2507" y="244"/>
                  </a:lnTo>
                  <a:lnTo>
                    <a:pt x="2508" y="244"/>
                  </a:lnTo>
                  <a:lnTo>
                    <a:pt x="2509" y="244"/>
                  </a:lnTo>
                  <a:lnTo>
                    <a:pt x="2510" y="244"/>
                  </a:lnTo>
                  <a:lnTo>
                    <a:pt x="2510" y="244"/>
                  </a:lnTo>
                  <a:lnTo>
                    <a:pt x="2511" y="244"/>
                  </a:lnTo>
                  <a:lnTo>
                    <a:pt x="2512" y="244"/>
                  </a:lnTo>
                  <a:lnTo>
                    <a:pt x="2512" y="244"/>
                  </a:lnTo>
                  <a:lnTo>
                    <a:pt x="2513" y="244"/>
                  </a:lnTo>
                  <a:lnTo>
                    <a:pt x="2514" y="244"/>
                  </a:lnTo>
                  <a:lnTo>
                    <a:pt x="2515" y="244"/>
                  </a:lnTo>
                  <a:lnTo>
                    <a:pt x="2515" y="244"/>
                  </a:lnTo>
                  <a:lnTo>
                    <a:pt x="2516" y="244"/>
                  </a:lnTo>
                  <a:lnTo>
                    <a:pt x="2517" y="244"/>
                  </a:lnTo>
                  <a:lnTo>
                    <a:pt x="2518" y="244"/>
                  </a:lnTo>
                  <a:lnTo>
                    <a:pt x="2518" y="244"/>
                  </a:lnTo>
                  <a:lnTo>
                    <a:pt x="2519" y="244"/>
                  </a:lnTo>
                  <a:lnTo>
                    <a:pt x="2520" y="244"/>
                  </a:lnTo>
                  <a:lnTo>
                    <a:pt x="2521" y="244"/>
                  </a:lnTo>
                  <a:lnTo>
                    <a:pt x="2521" y="244"/>
                  </a:lnTo>
                  <a:lnTo>
                    <a:pt x="2522" y="244"/>
                  </a:lnTo>
                  <a:lnTo>
                    <a:pt x="2523" y="244"/>
                  </a:lnTo>
                  <a:lnTo>
                    <a:pt x="2524" y="244"/>
                  </a:lnTo>
                  <a:lnTo>
                    <a:pt x="2524" y="244"/>
                  </a:lnTo>
                  <a:lnTo>
                    <a:pt x="2525" y="244"/>
                  </a:lnTo>
                  <a:lnTo>
                    <a:pt x="2526" y="244"/>
                  </a:lnTo>
                  <a:lnTo>
                    <a:pt x="2527" y="244"/>
                  </a:lnTo>
                  <a:lnTo>
                    <a:pt x="2527" y="244"/>
                  </a:lnTo>
                  <a:lnTo>
                    <a:pt x="2528" y="244"/>
                  </a:lnTo>
                  <a:lnTo>
                    <a:pt x="2529" y="244"/>
                  </a:lnTo>
                  <a:lnTo>
                    <a:pt x="2529" y="244"/>
                  </a:lnTo>
                  <a:lnTo>
                    <a:pt x="2530" y="244"/>
                  </a:lnTo>
                  <a:lnTo>
                    <a:pt x="2531" y="244"/>
                  </a:lnTo>
                  <a:lnTo>
                    <a:pt x="2532" y="244"/>
                  </a:lnTo>
                  <a:lnTo>
                    <a:pt x="2532" y="244"/>
                  </a:lnTo>
                  <a:lnTo>
                    <a:pt x="2533" y="244"/>
                  </a:lnTo>
                  <a:lnTo>
                    <a:pt x="2534" y="244"/>
                  </a:lnTo>
                  <a:lnTo>
                    <a:pt x="2534" y="244"/>
                  </a:lnTo>
                  <a:lnTo>
                    <a:pt x="2535" y="244"/>
                  </a:lnTo>
                  <a:lnTo>
                    <a:pt x="2536" y="244"/>
                  </a:lnTo>
                  <a:lnTo>
                    <a:pt x="2537" y="244"/>
                  </a:lnTo>
                  <a:lnTo>
                    <a:pt x="2537" y="244"/>
                  </a:lnTo>
                  <a:lnTo>
                    <a:pt x="2538" y="244"/>
                  </a:lnTo>
                  <a:lnTo>
                    <a:pt x="2539" y="244"/>
                  </a:lnTo>
                  <a:lnTo>
                    <a:pt x="2540" y="244"/>
                  </a:lnTo>
                  <a:lnTo>
                    <a:pt x="2540" y="244"/>
                  </a:lnTo>
                  <a:lnTo>
                    <a:pt x="2541" y="244"/>
                  </a:lnTo>
                  <a:lnTo>
                    <a:pt x="2542" y="244"/>
                  </a:lnTo>
                  <a:lnTo>
                    <a:pt x="2543" y="244"/>
                  </a:lnTo>
                  <a:lnTo>
                    <a:pt x="2543" y="244"/>
                  </a:lnTo>
                  <a:lnTo>
                    <a:pt x="2544" y="244"/>
                  </a:lnTo>
                  <a:lnTo>
                    <a:pt x="2545" y="244"/>
                  </a:lnTo>
                  <a:lnTo>
                    <a:pt x="2546" y="244"/>
                  </a:lnTo>
                  <a:lnTo>
                    <a:pt x="2546" y="244"/>
                  </a:lnTo>
                  <a:lnTo>
                    <a:pt x="2547" y="244"/>
                  </a:lnTo>
                  <a:lnTo>
                    <a:pt x="2548" y="244"/>
                  </a:lnTo>
                  <a:lnTo>
                    <a:pt x="2549" y="244"/>
                  </a:lnTo>
                  <a:lnTo>
                    <a:pt x="2549" y="244"/>
                  </a:lnTo>
                  <a:lnTo>
                    <a:pt x="2550" y="244"/>
                  </a:lnTo>
                  <a:lnTo>
                    <a:pt x="2551" y="244"/>
                  </a:lnTo>
                  <a:lnTo>
                    <a:pt x="2551" y="244"/>
                  </a:lnTo>
                  <a:lnTo>
                    <a:pt x="2552" y="244"/>
                  </a:lnTo>
                  <a:lnTo>
                    <a:pt x="2553" y="244"/>
                  </a:lnTo>
                  <a:lnTo>
                    <a:pt x="2554" y="244"/>
                  </a:lnTo>
                  <a:lnTo>
                    <a:pt x="2554" y="244"/>
                  </a:lnTo>
                  <a:lnTo>
                    <a:pt x="2555" y="244"/>
                  </a:lnTo>
                  <a:lnTo>
                    <a:pt x="2556" y="244"/>
                  </a:lnTo>
                  <a:lnTo>
                    <a:pt x="2557" y="244"/>
                  </a:lnTo>
                  <a:lnTo>
                    <a:pt x="2557" y="244"/>
                  </a:lnTo>
                  <a:lnTo>
                    <a:pt x="2558" y="244"/>
                  </a:lnTo>
                  <a:lnTo>
                    <a:pt x="2559" y="244"/>
                  </a:lnTo>
                  <a:lnTo>
                    <a:pt x="2560" y="244"/>
                  </a:lnTo>
                  <a:lnTo>
                    <a:pt x="2560" y="244"/>
                  </a:lnTo>
                  <a:lnTo>
                    <a:pt x="2561" y="244"/>
                  </a:lnTo>
                  <a:lnTo>
                    <a:pt x="2562" y="244"/>
                  </a:lnTo>
                  <a:lnTo>
                    <a:pt x="2563" y="244"/>
                  </a:lnTo>
                  <a:lnTo>
                    <a:pt x="2563" y="244"/>
                  </a:lnTo>
                  <a:lnTo>
                    <a:pt x="2564" y="244"/>
                  </a:lnTo>
                  <a:lnTo>
                    <a:pt x="2565" y="244"/>
                  </a:lnTo>
                  <a:lnTo>
                    <a:pt x="2565" y="244"/>
                  </a:lnTo>
                  <a:lnTo>
                    <a:pt x="2566" y="244"/>
                  </a:lnTo>
                  <a:lnTo>
                    <a:pt x="2567" y="244"/>
                  </a:lnTo>
                  <a:lnTo>
                    <a:pt x="2568" y="244"/>
                  </a:lnTo>
                  <a:lnTo>
                    <a:pt x="2568" y="244"/>
                  </a:lnTo>
                  <a:lnTo>
                    <a:pt x="2569" y="244"/>
                  </a:lnTo>
                  <a:lnTo>
                    <a:pt x="2570" y="244"/>
                  </a:lnTo>
                  <a:lnTo>
                    <a:pt x="2571" y="244"/>
                  </a:lnTo>
                  <a:lnTo>
                    <a:pt x="2571" y="244"/>
                  </a:lnTo>
                  <a:lnTo>
                    <a:pt x="2572" y="244"/>
                  </a:lnTo>
                  <a:lnTo>
                    <a:pt x="2573" y="244"/>
                  </a:lnTo>
                  <a:lnTo>
                    <a:pt x="2574" y="244"/>
                  </a:lnTo>
                  <a:lnTo>
                    <a:pt x="2574" y="244"/>
                  </a:lnTo>
                  <a:lnTo>
                    <a:pt x="2575" y="244"/>
                  </a:lnTo>
                  <a:lnTo>
                    <a:pt x="2576" y="244"/>
                  </a:lnTo>
                  <a:lnTo>
                    <a:pt x="2577" y="244"/>
                  </a:lnTo>
                  <a:lnTo>
                    <a:pt x="2577" y="244"/>
                  </a:lnTo>
                  <a:lnTo>
                    <a:pt x="2578" y="244"/>
                  </a:lnTo>
                  <a:lnTo>
                    <a:pt x="2579" y="244"/>
                  </a:lnTo>
                  <a:lnTo>
                    <a:pt x="2580" y="244"/>
                  </a:lnTo>
                  <a:lnTo>
                    <a:pt x="2580" y="244"/>
                  </a:lnTo>
                  <a:lnTo>
                    <a:pt x="2581" y="244"/>
                  </a:lnTo>
                  <a:lnTo>
                    <a:pt x="2582" y="244"/>
                  </a:lnTo>
                  <a:lnTo>
                    <a:pt x="2582" y="244"/>
                  </a:lnTo>
                  <a:lnTo>
                    <a:pt x="2583" y="244"/>
                  </a:lnTo>
                  <a:lnTo>
                    <a:pt x="2584" y="244"/>
                  </a:lnTo>
                  <a:lnTo>
                    <a:pt x="2585" y="244"/>
                  </a:lnTo>
                  <a:lnTo>
                    <a:pt x="2585" y="244"/>
                  </a:lnTo>
                  <a:lnTo>
                    <a:pt x="2586" y="244"/>
                  </a:lnTo>
                  <a:lnTo>
                    <a:pt x="2587" y="244"/>
                  </a:lnTo>
                  <a:lnTo>
                    <a:pt x="2587" y="244"/>
                  </a:lnTo>
                  <a:lnTo>
                    <a:pt x="2588" y="244"/>
                  </a:lnTo>
                  <a:lnTo>
                    <a:pt x="2589" y="244"/>
                  </a:lnTo>
                  <a:lnTo>
                    <a:pt x="2590" y="244"/>
                  </a:lnTo>
                  <a:lnTo>
                    <a:pt x="2590" y="244"/>
                  </a:lnTo>
                  <a:lnTo>
                    <a:pt x="2591" y="244"/>
                  </a:lnTo>
                  <a:lnTo>
                    <a:pt x="2592" y="244"/>
                  </a:lnTo>
                  <a:lnTo>
                    <a:pt x="2593" y="244"/>
                  </a:lnTo>
                  <a:lnTo>
                    <a:pt x="2593" y="244"/>
                  </a:lnTo>
                  <a:lnTo>
                    <a:pt x="2594" y="244"/>
                  </a:lnTo>
                  <a:lnTo>
                    <a:pt x="2595" y="244"/>
                  </a:lnTo>
                  <a:lnTo>
                    <a:pt x="2596" y="244"/>
                  </a:lnTo>
                  <a:lnTo>
                    <a:pt x="2596" y="244"/>
                  </a:lnTo>
                  <a:lnTo>
                    <a:pt x="2597" y="244"/>
                  </a:lnTo>
                  <a:lnTo>
                    <a:pt x="2598" y="244"/>
                  </a:lnTo>
                  <a:lnTo>
                    <a:pt x="2599" y="244"/>
                  </a:lnTo>
                  <a:lnTo>
                    <a:pt x="2599" y="244"/>
                  </a:lnTo>
                  <a:lnTo>
                    <a:pt x="2600" y="244"/>
                  </a:lnTo>
                  <a:lnTo>
                    <a:pt x="2601" y="244"/>
                  </a:lnTo>
                  <a:lnTo>
                    <a:pt x="2602" y="244"/>
                  </a:lnTo>
                  <a:lnTo>
                    <a:pt x="2602" y="244"/>
                  </a:lnTo>
                  <a:lnTo>
                    <a:pt x="2603" y="244"/>
                  </a:lnTo>
                  <a:lnTo>
                    <a:pt x="2604" y="244"/>
                  </a:lnTo>
                  <a:lnTo>
                    <a:pt x="2604" y="244"/>
                  </a:lnTo>
                  <a:lnTo>
                    <a:pt x="2605" y="244"/>
                  </a:lnTo>
                  <a:lnTo>
                    <a:pt x="2606" y="244"/>
                  </a:lnTo>
                  <a:lnTo>
                    <a:pt x="2607" y="244"/>
                  </a:lnTo>
                  <a:lnTo>
                    <a:pt x="2607" y="244"/>
                  </a:lnTo>
                  <a:lnTo>
                    <a:pt x="2608" y="244"/>
                  </a:lnTo>
                  <a:lnTo>
                    <a:pt x="2609" y="244"/>
                  </a:lnTo>
                  <a:lnTo>
                    <a:pt x="2610" y="244"/>
                  </a:lnTo>
                  <a:lnTo>
                    <a:pt x="2610" y="244"/>
                  </a:lnTo>
                  <a:lnTo>
                    <a:pt x="2611" y="244"/>
                  </a:lnTo>
                  <a:lnTo>
                    <a:pt x="2612" y="244"/>
                  </a:lnTo>
                  <a:lnTo>
                    <a:pt x="2613" y="244"/>
                  </a:lnTo>
                  <a:lnTo>
                    <a:pt x="2613" y="244"/>
                  </a:lnTo>
                  <a:lnTo>
                    <a:pt x="2614" y="244"/>
                  </a:lnTo>
                  <a:lnTo>
                    <a:pt x="2615" y="244"/>
                  </a:lnTo>
                  <a:lnTo>
                    <a:pt x="2616" y="244"/>
                  </a:lnTo>
                  <a:lnTo>
                    <a:pt x="2616" y="244"/>
                  </a:lnTo>
                  <a:lnTo>
                    <a:pt x="2617" y="244"/>
                  </a:lnTo>
                  <a:lnTo>
                    <a:pt x="2618" y="244"/>
                  </a:lnTo>
                  <a:lnTo>
                    <a:pt x="2619" y="244"/>
                  </a:lnTo>
                  <a:lnTo>
                    <a:pt x="2619" y="244"/>
                  </a:lnTo>
                  <a:lnTo>
                    <a:pt x="2620" y="244"/>
                  </a:lnTo>
                  <a:lnTo>
                    <a:pt x="2621" y="244"/>
                  </a:lnTo>
                  <a:lnTo>
                    <a:pt x="2621" y="244"/>
                  </a:lnTo>
                  <a:lnTo>
                    <a:pt x="2622" y="244"/>
                  </a:lnTo>
                  <a:lnTo>
                    <a:pt x="2623" y="244"/>
                  </a:lnTo>
                  <a:lnTo>
                    <a:pt x="2624" y="244"/>
                  </a:lnTo>
                  <a:lnTo>
                    <a:pt x="2624" y="244"/>
                  </a:lnTo>
                  <a:lnTo>
                    <a:pt x="2625" y="244"/>
                  </a:lnTo>
                  <a:lnTo>
                    <a:pt x="2626" y="244"/>
                  </a:lnTo>
                  <a:lnTo>
                    <a:pt x="2627" y="244"/>
                  </a:lnTo>
                  <a:lnTo>
                    <a:pt x="2627" y="244"/>
                  </a:lnTo>
                  <a:lnTo>
                    <a:pt x="2628" y="244"/>
                  </a:lnTo>
                  <a:lnTo>
                    <a:pt x="2629" y="244"/>
                  </a:lnTo>
                  <a:lnTo>
                    <a:pt x="2630" y="244"/>
                  </a:lnTo>
                  <a:lnTo>
                    <a:pt x="2630" y="244"/>
                  </a:lnTo>
                  <a:lnTo>
                    <a:pt x="2631" y="244"/>
                  </a:lnTo>
                  <a:lnTo>
                    <a:pt x="2632" y="244"/>
                  </a:lnTo>
                  <a:lnTo>
                    <a:pt x="2632" y="244"/>
                  </a:lnTo>
                  <a:lnTo>
                    <a:pt x="2633" y="244"/>
                  </a:lnTo>
                  <a:lnTo>
                    <a:pt x="2634" y="244"/>
                  </a:lnTo>
                  <a:lnTo>
                    <a:pt x="2635" y="244"/>
                  </a:lnTo>
                  <a:lnTo>
                    <a:pt x="2635" y="244"/>
                  </a:lnTo>
                  <a:lnTo>
                    <a:pt x="2636" y="244"/>
                  </a:lnTo>
                  <a:lnTo>
                    <a:pt x="2637" y="244"/>
                  </a:lnTo>
                  <a:lnTo>
                    <a:pt x="2638" y="244"/>
                  </a:lnTo>
                  <a:lnTo>
                    <a:pt x="2638" y="244"/>
                  </a:lnTo>
                  <a:lnTo>
                    <a:pt x="2639" y="244"/>
                  </a:lnTo>
                  <a:lnTo>
                    <a:pt x="2640" y="244"/>
                  </a:lnTo>
                  <a:lnTo>
                    <a:pt x="2641" y="244"/>
                  </a:lnTo>
                  <a:lnTo>
                    <a:pt x="2641" y="244"/>
                  </a:lnTo>
                  <a:lnTo>
                    <a:pt x="2642" y="244"/>
                  </a:lnTo>
                  <a:lnTo>
                    <a:pt x="2643" y="244"/>
                  </a:lnTo>
                  <a:lnTo>
                    <a:pt x="2643" y="244"/>
                  </a:lnTo>
                  <a:lnTo>
                    <a:pt x="2644" y="244"/>
                  </a:lnTo>
                  <a:lnTo>
                    <a:pt x="2645" y="244"/>
                  </a:lnTo>
                  <a:lnTo>
                    <a:pt x="2646" y="244"/>
                  </a:lnTo>
                  <a:lnTo>
                    <a:pt x="2646" y="244"/>
                  </a:lnTo>
                  <a:lnTo>
                    <a:pt x="2647" y="244"/>
                  </a:lnTo>
                  <a:lnTo>
                    <a:pt x="2648" y="244"/>
                  </a:lnTo>
                  <a:lnTo>
                    <a:pt x="2649" y="244"/>
                  </a:lnTo>
                  <a:lnTo>
                    <a:pt x="2649" y="244"/>
                  </a:lnTo>
                  <a:lnTo>
                    <a:pt x="2650" y="244"/>
                  </a:lnTo>
                  <a:lnTo>
                    <a:pt x="2651" y="244"/>
                  </a:lnTo>
                  <a:lnTo>
                    <a:pt x="2652" y="244"/>
                  </a:lnTo>
                  <a:lnTo>
                    <a:pt x="2652" y="244"/>
                  </a:lnTo>
                  <a:lnTo>
                    <a:pt x="2653" y="244"/>
                  </a:lnTo>
                  <a:lnTo>
                    <a:pt x="2654" y="244"/>
                  </a:lnTo>
                  <a:lnTo>
                    <a:pt x="2655" y="244"/>
                  </a:lnTo>
                  <a:lnTo>
                    <a:pt x="2655" y="244"/>
                  </a:lnTo>
                  <a:lnTo>
                    <a:pt x="2656" y="244"/>
                  </a:lnTo>
                  <a:lnTo>
                    <a:pt x="2657" y="244"/>
                  </a:lnTo>
                  <a:lnTo>
                    <a:pt x="2658" y="244"/>
                  </a:lnTo>
                  <a:lnTo>
                    <a:pt x="2658" y="244"/>
                  </a:lnTo>
                  <a:lnTo>
                    <a:pt x="2659" y="244"/>
                  </a:lnTo>
                  <a:lnTo>
                    <a:pt x="2660" y="244"/>
                  </a:lnTo>
                  <a:lnTo>
                    <a:pt x="2660" y="244"/>
                  </a:lnTo>
                  <a:lnTo>
                    <a:pt x="2661" y="244"/>
                  </a:lnTo>
                  <a:lnTo>
                    <a:pt x="2662" y="244"/>
                  </a:lnTo>
                  <a:lnTo>
                    <a:pt x="2663" y="244"/>
                  </a:lnTo>
                  <a:lnTo>
                    <a:pt x="2663" y="244"/>
                  </a:lnTo>
                  <a:lnTo>
                    <a:pt x="2664" y="244"/>
                  </a:lnTo>
                  <a:lnTo>
                    <a:pt x="2665" y="244"/>
                  </a:lnTo>
                  <a:lnTo>
                    <a:pt x="2666" y="244"/>
                  </a:lnTo>
                  <a:lnTo>
                    <a:pt x="2666" y="244"/>
                  </a:lnTo>
                  <a:lnTo>
                    <a:pt x="2667" y="244"/>
                  </a:lnTo>
                  <a:lnTo>
                    <a:pt x="2668" y="244"/>
                  </a:lnTo>
                  <a:lnTo>
                    <a:pt x="2669" y="244"/>
                  </a:lnTo>
                  <a:lnTo>
                    <a:pt x="2669" y="244"/>
                  </a:lnTo>
                  <a:lnTo>
                    <a:pt x="2670" y="244"/>
                  </a:lnTo>
                  <a:lnTo>
                    <a:pt x="2671" y="244"/>
                  </a:lnTo>
                  <a:lnTo>
                    <a:pt x="2672" y="244"/>
                  </a:lnTo>
                  <a:lnTo>
                    <a:pt x="2672" y="244"/>
                  </a:lnTo>
                  <a:lnTo>
                    <a:pt x="2673" y="244"/>
                  </a:lnTo>
                  <a:lnTo>
                    <a:pt x="2674" y="244"/>
                  </a:lnTo>
                  <a:lnTo>
                    <a:pt x="2674" y="244"/>
                  </a:lnTo>
                  <a:lnTo>
                    <a:pt x="2675" y="244"/>
                  </a:lnTo>
                  <a:lnTo>
                    <a:pt x="2676" y="244"/>
                  </a:lnTo>
                  <a:lnTo>
                    <a:pt x="2677" y="244"/>
                  </a:lnTo>
                  <a:lnTo>
                    <a:pt x="2677" y="244"/>
                  </a:lnTo>
                  <a:lnTo>
                    <a:pt x="2678" y="244"/>
                  </a:lnTo>
                  <a:lnTo>
                    <a:pt x="2679" y="244"/>
                  </a:lnTo>
                  <a:lnTo>
                    <a:pt x="2680" y="244"/>
                  </a:lnTo>
                  <a:lnTo>
                    <a:pt x="2680" y="244"/>
                  </a:lnTo>
                  <a:lnTo>
                    <a:pt x="2681" y="244"/>
                  </a:lnTo>
                  <a:lnTo>
                    <a:pt x="2682" y="244"/>
                  </a:lnTo>
                  <a:lnTo>
                    <a:pt x="2682" y="244"/>
                  </a:lnTo>
                  <a:lnTo>
                    <a:pt x="2683" y="244"/>
                  </a:lnTo>
                  <a:lnTo>
                    <a:pt x="2684" y="244"/>
                  </a:lnTo>
                  <a:lnTo>
                    <a:pt x="2685" y="244"/>
                  </a:lnTo>
                  <a:lnTo>
                    <a:pt x="2685" y="244"/>
                  </a:lnTo>
                  <a:lnTo>
                    <a:pt x="2686" y="244"/>
                  </a:lnTo>
                  <a:lnTo>
                    <a:pt x="2687" y="244"/>
                  </a:lnTo>
                  <a:lnTo>
                    <a:pt x="2688" y="244"/>
                  </a:lnTo>
                  <a:lnTo>
                    <a:pt x="2688" y="244"/>
                  </a:lnTo>
                  <a:lnTo>
                    <a:pt x="2689" y="244"/>
                  </a:lnTo>
                  <a:lnTo>
                    <a:pt x="2690" y="244"/>
                  </a:lnTo>
                  <a:lnTo>
                    <a:pt x="2691" y="244"/>
                  </a:lnTo>
                  <a:lnTo>
                    <a:pt x="2691" y="244"/>
                  </a:lnTo>
                  <a:lnTo>
                    <a:pt x="2692" y="244"/>
                  </a:lnTo>
                  <a:lnTo>
                    <a:pt x="2693" y="244"/>
                  </a:lnTo>
                  <a:lnTo>
                    <a:pt x="2694" y="244"/>
                  </a:lnTo>
                  <a:lnTo>
                    <a:pt x="2694" y="244"/>
                  </a:lnTo>
                  <a:lnTo>
                    <a:pt x="2695" y="244"/>
                  </a:lnTo>
                  <a:lnTo>
                    <a:pt x="2696" y="244"/>
                  </a:lnTo>
                  <a:lnTo>
                    <a:pt x="2696" y="244"/>
                  </a:lnTo>
                  <a:lnTo>
                    <a:pt x="2697" y="244"/>
                  </a:lnTo>
                  <a:lnTo>
                    <a:pt x="2698" y="244"/>
                  </a:lnTo>
                  <a:lnTo>
                    <a:pt x="2699" y="244"/>
                  </a:lnTo>
                  <a:lnTo>
                    <a:pt x="2699" y="244"/>
                  </a:lnTo>
                  <a:lnTo>
                    <a:pt x="2700" y="244"/>
                  </a:lnTo>
                  <a:lnTo>
                    <a:pt x="2701" y="244"/>
                  </a:lnTo>
                  <a:lnTo>
                    <a:pt x="2702" y="244"/>
                  </a:lnTo>
                  <a:lnTo>
                    <a:pt x="2702" y="244"/>
                  </a:lnTo>
                  <a:lnTo>
                    <a:pt x="2703" y="244"/>
                  </a:lnTo>
                  <a:lnTo>
                    <a:pt x="2704" y="244"/>
                  </a:lnTo>
                  <a:lnTo>
                    <a:pt x="2705" y="244"/>
                  </a:lnTo>
                  <a:lnTo>
                    <a:pt x="2705" y="244"/>
                  </a:lnTo>
                  <a:lnTo>
                    <a:pt x="2706" y="244"/>
                  </a:lnTo>
                  <a:lnTo>
                    <a:pt x="2707" y="244"/>
                  </a:lnTo>
                  <a:lnTo>
                    <a:pt x="2708" y="244"/>
                  </a:lnTo>
                  <a:lnTo>
                    <a:pt x="2708" y="244"/>
                  </a:lnTo>
                  <a:lnTo>
                    <a:pt x="2709" y="244"/>
                  </a:lnTo>
                  <a:lnTo>
                    <a:pt x="2710" y="244"/>
                  </a:lnTo>
                  <a:lnTo>
                    <a:pt x="2711" y="244"/>
                  </a:lnTo>
                  <a:lnTo>
                    <a:pt x="2711" y="244"/>
                  </a:lnTo>
                  <a:lnTo>
                    <a:pt x="2712" y="244"/>
                  </a:lnTo>
                  <a:lnTo>
                    <a:pt x="2713" y="244"/>
                  </a:lnTo>
                  <a:lnTo>
                    <a:pt x="2713" y="244"/>
                  </a:lnTo>
                  <a:lnTo>
                    <a:pt x="2714" y="244"/>
                  </a:lnTo>
                  <a:lnTo>
                    <a:pt x="2715" y="244"/>
                  </a:lnTo>
                  <a:lnTo>
                    <a:pt x="2716" y="244"/>
                  </a:lnTo>
                  <a:lnTo>
                    <a:pt x="2716" y="244"/>
                  </a:lnTo>
                  <a:lnTo>
                    <a:pt x="2717" y="244"/>
                  </a:lnTo>
                  <a:lnTo>
                    <a:pt x="2718" y="244"/>
                  </a:lnTo>
                  <a:lnTo>
                    <a:pt x="2719" y="244"/>
                  </a:lnTo>
                  <a:lnTo>
                    <a:pt x="2719" y="244"/>
                  </a:lnTo>
                  <a:lnTo>
                    <a:pt x="2720" y="244"/>
                  </a:lnTo>
                  <a:lnTo>
                    <a:pt x="2721" y="244"/>
                  </a:lnTo>
                  <a:lnTo>
                    <a:pt x="2722" y="244"/>
                  </a:lnTo>
                  <a:lnTo>
                    <a:pt x="2722" y="244"/>
                  </a:lnTo>
                  <a:lnTo>
                    <a:pt x="2723" y="244"/>
                  </a:lnTo>
                  <a:lnTo>
                    <a:pt x="2724" y="244"/>
                  </a:lnTo>
                  <a:lnTo>
                    <a:pt x="2725" y="244"/>
                  </a:lnTo>
                  <a:lnTo>
                    <a:pt x="2725" y="244"/>
                  </a:lnTo>
                  <a:lnTo>
                    <a:pt x="2726" y="244"/>
                  </a:lnTo>
                  <a:lnTo>
                    <a:pt x="2727" y="244"/>
                  </a:lnTo>
                  <a:lnTo>
                    <a:pt x="2728" y="244"/>
                  </a:lnTo>
                  <a:lnTo>
                    <a:pt x="2728" y="244"/>
                  </a:lnTo>
                  <a:lnTo>
                    <a:pt x="2729" y="244"/>
                  </a:lnTo>
                  <a:lnTo>
                    <a:pt x="2730" y="244"/>
                  </a:lnTo>
                  <a:lnTo>
                    <a:pt x="2730" y="244"/>
                  </a:lnTo>
                  <a:lnTo>
                    <a:pt x="2731" y="244"/>
                  </a:lnTo>
                  <a:lnTo>
                    <a:pt x="2732" y="244"/>
                  </a:lnTo>
                  <a:lnTo>
                    <a:pt x="2733" y="244"/>
                  </a:lnTo>
                  <a:lnTo>
                    <a:pt x="2733" y="244"/>
                  </a:lnTo>
                  <a:lnTo>
                    <a:pt x="2734" y="244"/>
                  </a:lnTo>
                  <a:lnTo>
                    <a:pt x="2735" y="244"/>
                  </a:lnTo>
                  <a:lnTo>
                    <a:pt x="2735" y="244"/>
                  </a:lnTo>
                  <a:lnTo>
                    <a:pt x="2736" y="244"/>
                  </a:lnTo>
                  <a:lnTo>
                    <a:pt x="2737" y="244"/>
                  </a:lnTo>
                  <a:lnTo>
                    <a:pt x="2738" y="244"/>
                  </a:lnTo>
                  <a:lnTo>
                    <a:pt x="2738" y="244"/>
                  </a:lnTo>
                  <a:lnTo>
                    <a:pt x="2739" y="244"/>
                  </a:lnTo>
                  <a:lnTo>
                    <a:pt x="2740" y="244"/>
                  </a:lnTo>
                  <a:lnTo>
                    <a:pt x="2741" y="244"/>
                  </a:lnTo>
                  <a:lnTo>
                    <a:pt x="2741" y="244"/>
                  </a:lnTo>
                  <a:lnTo>
                    <a:pt x="2742" y="244"/>
                  </a:lnTo>
                  <a:lnTo>
                    <a:pt x="2743" y="244"/>
                  </a:lnTo>
                  <a:lnTo>
                    <a:pt x="2744" y="244"/>
                  </a:lnTo>
                  <a:lnTo>
                    <a:pt x="2744" y="244"/>
                  </a:lnTo>
                  <a:lnTo>
                    <a:pt x="2745" y="244"/>
                  </a:lnTo>
                  <a:lnTo>
                    <a:pt x="2746" y="244"/>
                  </a:lnTo>
                  <a:lnTo>
                    <a:pt x="2747" y="244"/>
                  </a:lnTo>
                  <a:lnTo>
                    <a:pt x="2747" y="244"/>
                  </a:lnTo>
                  <a:lnTo>
                    <a:pt x="2748" y="244"/>
                  </a:lnTo>
                  <a:lnTo>
                    <a:pt x="2749" y="244"/>
                  </a:lnTo>
                  <a:lnTo>
                    <a:pt x="2750" y="244"/>
                  </a:lnTo>
                  <a:lnTo>
                    <a:pt x="2750" y="244"/>
                  </a:lnTo>
                  <a:lnTo>
                    <a:pt x="2751" y="244"/>
                  </a:lnTo>
                  <a:lnTo>
                    <a:pt x="2752" y="244"/>
                  </a:lnTo>
                  <a:lnTo>
                    <a:pt x="2752" y="244"/>
                  </a:lnTo>
                  <a:lnTo>
                    <a:pt x="2753" y="244"/>
                  </a:lnTo>
                  <a:lnTo>
                    <a:pt x="2754" y="244"/>
                  </a:lnTo>
                  <a:lnTo>
                    <a:pt x="2755" y="244"/>
                  </a:lnTo>
                  <a:lnTo>
                    <a:pt x="2755" y="244"/>
                  </a:lnTo>
                  <a:lnTo>
                    <a:pt x="2756" y="244"/>
                  </a:lnTo>
                  <a:lnTo>
                    <a:pt x="2757" y="244"/>
                  </a:lnTo>
                  <a:lnTo>
                    <a:pt x="2758" y="244"/>
                  </a:lnTo>
                  <a:lnTo>
                    <a:pt x="2758" y="244"/>
                  </a:lnTo>
                  <a:lnTo>
                    <a:pt x="2759" y="244"/>
                  </a:lnTo>
                  <a:lnTo>
                    <a:pt x="2760" y="244"/>
                  </a:lnTo>
                  <a:lnTo>
                    <a:pt x="2761" y="244"/>
                  </a:lnTo>
                  <a:lnTo>
                    <a:pt x="2761" y="244"/>
                  </a:lnTo>
                  <a:lnTo>
                    <a:pt x="2762" y="244"/>
                  </a:lnTo>
                  <a:lnTo>
                    <a:pt x="2763" y="244"/>
                  </a:lnTo>
                  <a:lnTo>
                    <a:pt x="2764" y="244"/>
                  </a:lnTo>
                  <a:lnTo>
                    <a:pt x="2764" y="244"/>
                  </a:lnTo>
                  <a:lnTo>
                    <a:pt x="2765" y="244"/>
                  </a:lnTo>
                  <a:lnTo>
                    <a:pt x="2766" y="244"/>
                  </a:lnTo>
                  <a:lnTo>
                    <a:pt x="2767" y="244"/>
                  </a:lnTo>
                  <a:lnTo>
                    <a:pt x="2767" y="244"/>
                  </a:lnTo>
                  <a:lnTo>
                    <a:pt x="2768" y="244"/>
                  </a:lnTo>
                  <a:lnTo>
                    <a:pt x="2769" y="244"/>
                  </a:lnTo>
                  <a:lnTo>
                    <a:pt x="2769" y="244"/>
                  </a:lnTo>
                  <a:lnTo>
                    <a:pt x="2770" y="244"/>
                  </a:lnTo>
                  <a:lnTo>
                    <a:pt x="2771" y="244"/>
                  </a:lnTo>
                  <a:lnTo>
                    <a:pt x="2772" y="244"/>
                  </a:lnTo>
                  <a:lnTo>
                    <a:pt x="2772" y="244"/>
                  </a:lnTo>
                  <a:lnTo>
                    <a:pt x="2773" y="244"/>
                  </a:lnTo>
                  <a:lnTo>
                    <a:pt x="2774" y="244"/>
                  </a:lnTo>
                  <a:lnTo>
                    <a:pt x="2775" y="244"/>
                  </a:lnTo>
                  <a:lnTo>
                    <a:pt x="2775" y="244"/>
                  </a:lnTo>
                  <a:lnTo>
                    <a:pt x="2776" y="244"/>
                  </a:lnTo>
                  <a:lnTo>
                    <a:pt x="2777" y="244"/>
                  </a:lnTo>
                  <a:lnTo>
                    <a:pt x="2778" y="244"/>
                  </a:lnTo>
                  <a:lnTo>
                    <a:pt x="2778" y="244"/>
                  </a:lnTo>
                  <a:lnTo>
                    <a:pt x="2779" y="244"/>
                  </a:lnTo>
                  <a:lnTo>
                    <a:pt x="2780" y="244"/>
                  </a:lnTo>
                  <a:lnTo>
                    <a:pt x="2781" y="244"/>
                  </a:lnTo>
                  <a:lnTo>
                    <a:pt x="2781" y="244"/>
                  </a:lnTo>
                  <a:lnTo>
                    <a:pt x="2782" y="244"/>
                  </a:lnTo>
                  <a:lnTo>
                    <a:pt x="2783" y="244"/>
                  </a:lnTo>
                  <a:lnTo>
                    <a:pt x="2783" y="244"/>
                  </a:lnTo>
                  <a:lnTo>
                    <a:pt x="2784" y="244"/>
                  </a:lnTo>
                  <a:lnTo>
                    <a:pt x="2785" y="244"/>
                  </a:lnTo>
                  <a:lnTo>
                    <a:pt x="2786" y="244"/>
                  </a:lnTo>
                  <a:lnTo>
                    <a:pt x="2786" y="244"/>
                  </a:lnTo>
                  <a:lnTo>
                    <a:pt x="2787" y="244"/>
                  </a:lnTo>
                  <a:lnTo>
                    <a:pt x="2788" y="244"/>
                  </a:lnTo>
                  <a:lnTo>
                    <a:pt x="2789" y="244"/>
                  </a:lnTo>
                  <a:lnTo>
                    <a:pt x="2789" y="244"/>
                  </a:lnTo>
                  <a:lnTo>
                    <a:pt x="2790" y="244"/>
                  </a:lnTo>
                  <a:lnTo>
                    <a:pt x="2791" y="244"/>
                  </a:lnTo>
                  <a:lnTo>
                    <a:pt x="2791" y="244"/>
                  </a:lnTo>
                  <a:lnTo>
                    <a:pt x="2792" y="244"/>
                  </a:lnTo>
                  <a:lnTo>
                    <a:pt x="2793" y="244"/>
                  </a:lnTo>
                  <a:lnTo>
                    <a:pt x="2794" y="244"/>
                  </a:lnTo>
                  <a:lnTo>
                    <a:pt x="2794" y="244"/>
                  </a:lnTo>
                  <a:lnTo>
                    <a:pt x="2795" y="244"/>
                  </a:lnTo>
                  <a:lnTo>
                    <a:pt x="2796" y="244"/>
                  </a:lnTo>
                  <a:lnTo>
                    <a:pt x="2797" y="244"/>
                  </a:lnTo>
                  <a:lnTo>
                    <a:pt x="2797" y="244"/>
                  </a:lnTo>
                  <a:lnTo>
                    <a:pt x="2798" y="244"/>
                  </a:lnTo>
                  <a:lnTo>
                    <a:pt x="2799" y="244"/>
                  </a:lnTo>
                  <a:lnTo>
                    <a:pt x="2800" y="244"/>
                  </a:lnTo>
                  <a:lnTo>
                    <a:pt x="2800" y="244"/>
                  </a:lnTo>
                  <a:lnTo>
                    <a:pt x="2801" y="244"/>
                  </a:lnTo>
                  <a:lnTo>
                    <a:pt x="2802" y="244"/>
                  </a:lnTo>
                  <a:lnTo>
                    <a:pt x="2803" y="244"/>
                  </a:lnTo>
                  <a:lnTo>
                    <a:pt x="2803" y="244"/>
                  </a:lnTo>
                  <a:lnTo>
                    <a:pt x="2804" y="244"/>
                  </a:lnTo>
                  <a:lnTo>
                    <a:pt x="2805" y="244"/>
                  </a:lnTo>
                  <a:lnTo>
                    <a:pt x="2805" y="244"/>
                  </a:lnTo>
                  <a:lnTo>
                    <a:pt x="2806" y="244"/>
                  </a:lnTo>
                  <a:lnTo>
                    <a:pt x="2807" y="244"/>
                  </a:lnTo>
                  <a:lnTo>
                    <a:pt x="2808" y="244"/>
                  </a:lnTo>
                  <a:lnTo>
                    <a:pt x="2808" y="244"/>
                  </a:lnTo>
                  <a:lnTo>
                    <a:pt x="2809" y="244"/>
                  </a:lnTo>
                  <a:lnTo>
                    <a:pt x="2810" y="244"/>
                  </a:lnTo>
                  <a:lnTo>
                    <a:pt x="2811" y="244"/>
                  </a:lnTo>
                  <a:lnTo>
                    <a:pt x="2811" y="244"/>
                  </a:lnTo>
                  <a:lnTo>
                    <a:pt x="2812" y="244"/>
                  </a:lnTo>
                  <a:lnTo>
                    <a:pt x="2813" y="244"/>
                  </a:lnTo>
                  <a:lnTo>
                    <a:pt x="2814" y="244"/>
                  </a:lnTo>
                  <a:lnTo>
                    <a:pt x="2814" y="244"/>
                  </a:lnTo>
                  <a:lnTo>
                    <a:pt x="2815" y="244"/>
                  </a:lnTo>
                  <a:lnTo>
                    <a:pt x="2816" y="244"/>
                  </a:lnTo>
                  <a:lnTo>
                    <a:pt x="2817" y="244"/>
                  </a:lnTo>
                  <a:lnTo>
                    <a:pt x="2817" y="244"/>
                  </a:lnTo>
                  <a:lnTo>
                    <a:pt x="2818" y="244"/>
                  </a:lnTo>
                  <a:lnTo>
                    <a:pt x="2819" y="244"/>
                  </a:lnTo>
                  <a:lnTo>
                    <a:pt x="2820" y="244"/>
                  </a:lnTo>
                  <a:lnTo>
                    <a:pt x="2820" y="244"/>
                  </a:lnTo>
                  <a:lnTo>
                    <a:pt x="2821" y="244"/>
                  </a:lnTo>
                  <a:lnTo>
                    <a:pt x="2822" y="244"/>
                  </a:lnTo>
                  <a:lnTo>
                    <a:pt x="2822" y="244"/>
                  </a:lnTo>
                  <a:lnTo>
                    <a:pt x="2823" y="244"/>
                  </a:lnTo>
                  <a:lnTo>
                    <a:pt x="2824" y="244"/>
                  </a:lnTo>
                  <a:lnTo>
                    <a:pt x="2825" y="244"/>
                  </a:lnTo>
                  <a:lnTo>
                    <a:pt x="2825" y="244"/>
                  </a:lnTo>
                  <a:lnTo>
                    <a:pt x="2826" y="244"/>
                  </a:lnTo>
                  <a:lnTo>
                    <a:pt x="2827" y="244"/>
                  </a:lnTo>
                  <a:lnTo>
                    <a:pt x="2827" y="244"/>
                  </a:lnTo>
                  <a:lnTo>
                    <a:pt x="2828" y="244"/>
                  </a:lnTo>
                  <a:lnTo>
                    <a:pt x="2829" y="244"/>
                  </a:lnTo>
                  <a:lnTo>
                    <a:pt x="2830" y="244"/>
                  </a:lnTo>
                  <a:lnTo>
                    <a:pt x="2830" y="244"/>
                  </a:lnTo>
                  <a:lnTo>
                    <a:pt x="2831" y="244"/>
                  </a:lnTo>
                  <a:lnTo>
                    <a:pt x="2832" y="244"/>
                  </a:lnTo>
                  <a:lnTo>
                    <a:pt x="2833" y="244"/>
                  </a:lnTo>
                  <a:lnTo>
                    <a:pt x="2833" y="244"/>
                  </a:lnTo>
                  <a:lnTo>
                    <a:pt x="2834" y="244"/>
                  </a:lnTo>
                  <a:lnTo>
                    <a:pt x="2835" y="244"/>
                  </a:lnTo>
                  <a:lnTo>
                    <a:pt x="2836" y="244"/>
                  </a:lnTo>
                  <a:lnTo>
                    <a:pt x="2836" y="244"/>
                  </a:lnTo>
                  <a:lnTo>
                    <a:pt x="2837" y="244"/>
                  </a:lnTo>
                  <a:lnTo>
                    <a:pt x="2838" y="244"/>
                  </a:lnTo>
                  <a:lnTo>
                    <a:pt x="2839" y="244"/>
                  </a:lnTo>
                  <a:lnTo>
                    <a:pt x="2839" y="244"/>
                  </a:lnTo>
                  <a:lnTo>
                    <a:pt x="2840" y="244"/>
                  </a:lnTo>
                  <a:lnTo>
                    <a:pt x="2841" y="244"/>
                  </a:lnTo>
                  <a:lnTo>
                    <a:pt x="2842" y="244"/>
                  </a:lnTo>
                  <a:lnTo>
                    <a:pt x="2842" y="244"/>
                  </a:lnTo>
                  <a:lnTo>
                    <a:pt x="2843" y="244"/>
                  </a:lnTo>
                  <a:lnTo>
                    <a:pt x="2844" y="244"/>
                  </a:lnTo>
                  <a:lnTo>
                    <a:pt x="2844" y="244"/>
                  </a:lnTo>
                  <a:lnTo>
                    <a:pt x="2845" y="244"/>
                  </a:lnTo>
                  <a:lnTo>
                    <a:pt x="2846" y="244"/>
                  </a:lnTo>
                  <a:lnTo>
                    <a:pt x="2847" y="244"/>
                  </a:lnTo>
                  <a:lnTo>
                    <a:pt x="2847" y="244"/>
                  </a:lnTo>
                  <a:lnTo>
                    <a:pt x="2848" y="244"/>
                  </a:lnTo>
                  <a:lnTo>
                    <a:pt x="2849" y="244"/>
                  </a:lnTo>
                  <a:lnTo>
                    <a:pt x="2850" y="244"/>
                  </a:lnTo>
                  <a:lnTo>
                    <a:pt x="2850" y="244"/>
                  </a:lnTo>
                  <a:lnTo>
                    <a:pt x="2851" y="244"/>
                  </a:lnTo>
                  <a:lnTo>
                    <a:pt x="2852" y="244"/>
                  </a:lnTo>
                  <a:lnTo>
                    <a:pt x="2853" y="244"/>
                  </a:lnTo>
                  <a:lnTo>
                    <a:pt x="2853" y="244"/>
                  </a:lnTo>
                  <a:lnTo>
                    <a:pt x="2854" y="244"/>
                  </a:lnTo>
                  <a:lnTo>
                    <a:pt x="2855" y="244"/>
                  </a:lnTo>
                  <a:lnTo>
                    <a:pt x="2856" y="244"/>
                  </a:lnTo>
                  <a:lnTo>
                    <a:pt x="2856" y="244"/>
                  </a:lnTo>
                  <a:lnTo>
                    <a:pt x="2857" y="244"/>
                  </a:lnTo>
                  <a:lnTo>
                    <a:pt x="2858" y="244"/>
                  </a:lnTo>
                  <a:lnTo>
                    <a:pt x="2859" y="244"/>
                  </a:lnTo>
                  <a:lnTo>
                    <a:pt x="2859" y="244"/>
                  </a:lnTo>
                  <a:lnTo>
                    <a:pt x="2860" y="244"/>
                  </a:lnTo>
                  <a:lnTo>
                    <a:pt x="2861" y="244"/>
                  </a:lnTo>
                  <a:lnTo>
                    <a:pt x="2861" y="244"/>
                  </a:lnTo>
                  <a:lnTo>
                    <a:pt x="2862" y="244"/>
                  </a:lnTo>
                  <a:lnTo>
                    <a:pt x="2863" y="244"/>
                  </a:lnTo>
                  <a:lnTo>
                    <a:pt x="2864" y="244"/>
                  </a:lnTo>
                  <a:lnTo>
                    <a:pt x="2864" y="244"/>
                  </a:lnTo>
                  <a:lnTo>
                    <a:pt x="2865" y="244"/>
                  </a:lnTo>
                  <a:lnTo>
                    <a:pt x="2866" y="244"/>
                  </a:lnTo>
                  <a:lnTo>
                    <a:pt x="2867" y="244"/>
                  </a:lnTo>
                  <a:lnTo>
                    <a:pt x="2867" y="244"/>
                  </a:lnTo>
                  <a:lnTo>
                    <a:pt x="2868" y="244"/>
                  </a:lnTo>
                  <a:lnTo>
                    <a:pt x="2869" y="244"/>
                  </a:lnTo>
                  <a:lnTo>
                    <a:pt x="2870" y="244"/>
                  </a:lnTo>
                  <a:lnTo>
                    <a:pt x="2870" y="244"/>
                  </a:lnTo>
                  <a:lnTo>
                    <a:pt x="2871" y="244"/>
                  </a:lnTo>
                  <a:lnTo>
                    <a:pt x="2872" y="244"/>
                  </a:lnTo>
                  <a:lnTo>
                    <a:pt x="2873" y="244"/>
                  </a:lnTo>
                  <a:lnTo>
                    <a:pt x="2873" y="244"/>
                  </a:lnTo>
                  <a:lnTo>
                    <a:pt x="2874" y="244"/>
                  </a:lnTo>
                  <a:lnTo>
                    <a:pt x="2875" y="244"/>
                  </a:lnTo>
                  <a:lnTo>
                    <a:pt x="2875" y="244"/>
                  </a:lnTo>
                  <a:lnTo>
                    <a:pt x="2876" y="244"/>
                  </a:lnTo>
                  <a:lnTo>
                    <a:pt x="2877" y="244"/>
                  </a:lnTo>
                  <a:lnTo>
                    <a:pt x="2878" y="244"/>
                  </a:lnTo>
                  <a:lnTo>
                    <a:pt x="2878" y="244"/>
                  </a:lnTo>
                  <a:lnTo>
                    <a:pt x="2879" y="244"/>
                  </a:lnTo>
                  <a:lnTo>
                    <a:pt x="2880" y="244"/>
                  </a:lnTo>
                  <a:lnTo>
                    <a:pt x="2881" y="244"/>
                  </a:lnTo>
                  <a:lnTo>
                    <a:pt x="2881" y="244"/>
                  </a:lnTo>
                  <a:lnTo>
                    <a:pt x="2882" y="244"/>
                  </a:lnTo>
                  <a:lnTo>
                    <a:pt x="2883" y="244"/>
                  </a:lnTo>
                  <a:lnTo>
                    <a:pt x="2883" y="244"/>
                  </a:lnTo>
                  <a:lnTo>
                    <a:pt x="2884" y="244"/>
                  </a:lnTo>
                  <a:lnTo>
                    <a:pt x="2885" y="244"/>
                  </a:lnTo>
                  <a:lnTo>
                    <a:pt x="2886" y="244"/>
                  </a:lnTo>
                  <a:lnTo>
                    <a:pt x="2886" y="244"/>
                  </a:lnTo>
                  <a:lnTo>
                    <a:pt x="2887" y="244"/>
                  </a:lnTo>
                  <a:lnTo>
                    <a:pt x="2888" y="244"/>
                  </a:lnTo>
                  <a:lnTo>
                    <a:pt x="2889" y="244"/>
                  </a:lnTo>
                  <a:lnTo>
                    <a:pt x="2889" y="244"/>
                  </a:lnTo>
                  <a:lnTo>
                    <a:pt x="2890" y="244"/>
                  </a:lnTo>
                  <a:lnTo>
                    <a:pt x="2891" y="244"/>
                  </a:lnTo>
                  <a:lnTo>
                    <a:pt x="2892" y="244"/>
                  </a:lnTo>
                  <a:lnTo>
                    <a:pt x="2892" y="244"/>
                  </a:lnTo>
                  <a:lnTo>
                    <a:pt x="2893" y="244"/>
                  </a:lnTo>
                  <a:lnTo>
                    <a:pt x="2894" y="244"/>
                  </a:lnTo>
                  <a:lnTo>
                    <a:pt x="2895" y="244"/>
                  </a:lnTo>
                  <a:lnTo>
                    <a:pt x="2895" y="244"/>
                  </a:lnTo>
                  <a:lnTo>
                    <a:pt x="2896" y="244"/>
                  </a:lnTo>
                  <a:lnTo>
                    <a:pt x="2897" y="244"/>
                  </a:lnTo>
                  <a:lnTo>
                    <a:pt x="2898" y="244"/>
                  </a:lnTo>
                  <a:lnTo>
                    <a:pt x="2898" y="244"/>
                  </a:lnTo>
                  <a:lnTo>
                    <a:pt x="2899" y="244"/>
                  </a:lnTo>
                  <a:lnTo>
                    <a:pt x="2900" y="244"/>
                  </a:lnTo>
                  <a:lnTo>
                    <a:pt x="2900" y="244"/>
                  </a:lnTo>
                  <a:lnTo>
                    <a:pt x="2901" y="244"/>
                  </a:lnTo>
                  <a:lnTo>
                    <a:pt x="2902" y="244"/>
                  </a:lnTo>
                  <a:lnTo>
                    <a:pt x="2903" y="244"/>
                  </a:lnTo>
                  <a:lnTo>
                    <a:pt x="2903" y="244"/>
                  </a:lnTo>
                  <a:lnTo>
                    <a:pt x="2904" y="244"/>
                  </a:lnTo>
                  <a:lnTo>
                    <a:pt x="2905" y="244"/>
                  </a:lnTo>
                  <a:lnTo>
                    <a:pt x="2906" y="244"/>
                  </a:lnTo>
                  <a:lnTo>
                    <a:pt x="2906" y="244"/>
                  </a:lnTo>
                  <a:lnTo>
                    <a:pt x="2907" y="244"/>
                  </a:lnTo>
                  <a:lnTo>
                    <a:pt x="2908" y="244"/>
                  </a:lnTo>
                  <a:lnTo>
                    <a:pt x="2909" y="244"/>
                  </a:lnTo>
                  <a:lnTo>
                    <a:pt x="2909" y="244"/>
                  </a:lnTo>
                  <a:lnTo>
                    <a:pt x="2910" y="244"/>
                  </a:lnTo>
                  <a:lnTo>
                    <a:pt x="2911" y="244"/>
                  </a:lnTo>
                  <a:lnTo>
                    <a:pt x="2912" y="244"/>
                  </a:lnTo>
                  <a:lnTo>
                    <a:pt x="2912" y="244"/>
                  </a:lnTo>
                  <a:lnTo>
                    <a:pt x="2913" y="244"/>
                  </a:lnTo>
                  <a:lnTo>
                    <a:pt x="2914" y="244"/>
                  </a:lnTo>
                  <a:lnTo>
                    <a:pt x="2914" y="244"/>
                  </a:lnTo>
                  <a:lnTo>
                    <a:pt x="2915" y="244"/>
                  </a:lnTo>
                  <a:lnTo>
                    <a:pt x="2916" y="244"/>
                  </a:lnTo>
                  <a:lnTo>
                    <a:pt x="2917" y="244"/>
                  </a:lnTo>
                  <a:lnTo>
                    <a:pt x="2917" y="244"/>
                  </a:lnTo>
                  <a:lnTo>
                    <a:pt x="2918" y="244"/>
                  </a:lnTo>
                  <a:lnTo>
                    <a:pt x="2919" y="244"/>
                  </a:lnTo>
                  <a:lnTo>
                    <a:pt x="2920" y="244"/>
                  </a:lnTo>
                  <a:lnTo>
                    <a:pt x="2920" y="244"/>
                  </a:lnTo>
                  <a:lnTo>
                    <a:pt x="2921" y="244"/>
                  </a:lnTo>
                  <a:lnTo>
                    <a:pt x="2922" y="244"/>
                  </a:lnTo>
                  <a:lnTo>
                    <a:pt x="2923" y="244"/>
                  </a:lnTo>
                  <a:lnTo>
                    <a:pt x="2923" y="244"/>
                  </a:lnTo>
                  <a:lnTo>
                    <a:pt x="2924" y="244"/>
                  </a:lnTo>
                  <a:lnTo>
                    <a:pt x="2925" y="244"/>
                  </a:lnTo>
                  <a:lnTo>
                    <a:pt x="2926" y="244"/>
                  </a:lnTo>
                  <a:lnTo>
                    <a:pt x="2926" y="244"/>
                  </a:lnTo>
                  <a:lnTo>
                    <a:pt x="2927" y="244"/>
                  </a:lnTo>
                  <a:lnTo>
                    <a:pt x="2928" y="244"/>
                  </a:lnTo>
                  <a:lnTo>
                    <a:pt x="2929" y="244"/>
                  </a:lnTo>
                  <a:lnTo>
                    <a:pt x="2929" y="244"/>
                  </a:lnTo>
                  <a:lnTo>
                    <a:pt x="2930" y="244"/>
                  </a:lnTo>
                  <a:lnTo>
                    <a:pt x="2931" y="244"/>
                  </a:lnTo>
                  <a:lnTo>
                    <a:pt x="2931" y="244"/>
                  </a:lnTo>
                  <a:lnTo>
                    <a:pt x="2932" y="244"/>
                  </a:lnTo>
                  <a:lnTo>
                    <a:pt x="2933" y="244"/>
                  </a:lnTo>
                  <a:lnTo>
                    <a:pt x="2934" y="244"/>
                  </a:lnTo>
                  <a:lnTo>
                    <a:pt x="2934" y="244"/>
                  </a:lnTo>
                  <a:lnTo>
                    <a:pt x="2935" y="244"/>
                  </a:lnTo>
                  <a:lnTo>
                    <a:pt x="2936" y="244"/>
                  </a:lnTo>
                  <a:lnTo>
                    <a:pt x="2936" y="244"/>
                  </a:lnTo>
                  <a:lnTo>
                    <a:pt x="2937" y="244"/>
                  </a:lnTo>
                  <a:lnTo>
                    <a:pt x="2938" y="244"/>
                  </a:lnTo>
                  <a:lnTo>
                    <a:pt x="2939" y="244"/>
                  </a:lnTo>
                  <a:lnTo>
                    <a:pt x="2939" y="244"/>
                  </a:lnTo>
                  <a:lnTo>
                    <a:pt x="2940" y="244"/>
                  </a:lnTo>
                  <a:lnTo>
                    <a:pt x="2941" y="244"/>
                  </a:lnTo>
                  <a:lnTo>
                    <a:pt x="2942" y="244"/>
                  </a:lnTo>
                  <a:lnTo>
                    <a:pt x="2942" y="244"/>
                  </a:lnTo>
                  <a:lnTo>
                    <a:pt x="2943" y="244"/>
                  </a:lnTo>
                  <a:lnTo>
                    <a:pt x="2944" y="244"/>
                  </a:lnTo>
                  <a:lnTo>
                    <a:pt x="2945" y="244"/>
                  </a:lnTo>
                  <a:lnTo>
                    <a:pt x="2945" y="244"/>
                  </a:lnTo>
                  <a:lnTo>
                    <a:pt x="2946" y="244"/>
                  </a:lnTo>
                  <a:lnTo>
                    <a:pt x="2947" y="244"/>
                  </a:lnTo>
                  <a:lnTo>
                    <a:pt x="2948" y="244"/>
                  </a:lnTo>
                  <a:lnTo>
                    <a:pt x="2948" y="244"/>
                  </a:lnTo>
                  <a:lnTo>
                    <a:pt x="2949" y="244"/>
                  </a:lnTo>
                  <a:lnTo>
                    <a:pt x="2950" y="244"/>
                  </a:lnTo>
                  <a:lnTo>
                    <a:pt x="2951" y="244"/>
                  </a:lnTo>
                  <a:lnTo>
                    <a:pt x="2951" y="244"/>
                  </a:lnTo>
                  <a:lnTo>
                    <a:pt x="2952" y="244"/>
                  </a:lnTo>
                  <a:lnTo>
                    <a:pt x="2953" y="244"/>
                  </a:lnTo>
                  <a:lnTo>
                    <a:pt x="2953" y="244"/>
                  </a:lnTo>
                  <a:lnTo>
                    <a:pt x="2954" y="244"/>
                  </a:lnTo>
                  <a:lnTo>
                    <a:pt x="2955" y="244"/>
                  </a:lnTo>
                  <a:lnTo>
                    <a:pt x="2956" y="244"/>
                  </a:lnTo>
                  <a:lnTo>
                    <a:pt x="2956" y="244"/>
                  </a:lnTo>
                  <a:lnTo>
                    <a:pt x="2957" y="244"/>
                  </a:lnTo>
                  <a:lnTo>
                    <a:pt x="2958" y="244"/>
                  </a:lnTo>
                  <a:lnTo>
                    <a:pt x="2959" y="244"/>
                  </a:lnTo>
                  <a:lnTo>
                    <a:pt x="2959" y="244"/>
                  </a:lnTo>
                  <a:lnTo>
                    <a:pt x="2960" y="244"/>
                  </a:lnTo>
                  <a:lnTo>
                    <a:pt x="2961" y="244"/>
                  </a:lnTo>
                  <a:lnTo>
                    <a:pt x="2962" y="244"/>
                  </a:lnTo>
                  <a:lnTo>
                    <a:pt x="2962" y="244"/>
                  </a:lnTo>
                  <a:lnTo>
                    <a:pt x="2963" y="244"/>
                  </a:lnTo>
                  <a:lnTo>
                    <a:pt x="2964" y="244"/>
                  </a:lnTo>
                  <a:lnTo>
                    <a:pt x="2965" y="244"/>
                  </a:lnTo>
                  <a:lnTo>
                    <a:pt x="2965" y="244"/>
                  </a:lnTo>
                  <a:lnTo>
                    <a:pt x="2966" y="244"/>
                  </a:lnTo>
                  <a:lnTo>
                    <a:pt x="2967" y="244"/>
                  </a:lnTo>
                  <a:lnTo>
                    <a:pt x="2968" y="244"/>
                  </a:lnTo>
                  <a:lnTo>
                    <a:pt x="2968" y="244"/>
                  </a:lnTo>
                  <a:lnTo>
                    <a:pt x="2969" y="24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FDE9FECA-886C-4A98-A784-48A1CCCF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63" y="4408020"/>
              <a:ext cx="4713288" cy="123826"/>
            </a:xfrm>
            <a:custGeom>
              <a:avLst/>
              <a:gdLst>
                <a:gd name="T0" fmla="*/ 47 w 2969"/>
                <a:gd name="T1" fmla="*/ 244 h 244"/>
                <a:gd name="T2" fmla="*/ 94 w 2969"/>
                <a:gd name="T3" fmla="*/ 244 h 244"/>
                <a:gd name="T4" fmla="*/ 141 w 2969"/>
                <a:gd name="T5" fmla="*/ 244 h 244"/>
                <a:gd name="T6" fmla="*/ 188 w 2969"/>
                <a:gd name="T7" fmla="*/ 244 h 244"/>
                <a:gd name="T8" fmla="*/ 235 w 2969"/>
                <a:gd name="T9" fmla="*/ 244 h 244"/>
                <a:gd name="T10" fmla="*/ 282 w 2969"/>
                <a:gd name="T11" fmla="*/ 244 h 244"/>
                <a:gd name="T12" fmla="*/ 329 w 2969"/>
                <a:gd name="T13" fmla="*/ 244 h 244"/>
                <a:gd name="T14" fmla="*/ 377 w 2969"/>
                <a:gd name="T15" fmla="*/ 244 h 244"/>
                <a:gd name="T16" fmla="*/ 424 w 2969"/>
                <a:gd name="T17" fmla="*/ 244 h 244"/>
                <a:gd name="T18" fmla="*/ 471 w 2969"/>
                <a:gd name="T19" fmla="*/ 244 h 244"/>
                <a:gd name="T20" fmla="*/ 518 w 2969"/>
                <a:gd name="T21" fmla="*/ 244 h 244"/>
                <a:gd name="T22" fmla="*/ 565 w 2969"/>
                <a:gd name="T23" fmla="*/ 244 h 244"/>
                <a:gd name="T24" fmla="*/ 612 w 2969"/>
                <a:gd name="T25" fmla="*/ 244 h 244"/>
                <a:gd name="T26" fmla="*/ 659 w 2969"/>
                <a:gd name="T27" fmla="*/ 244 h 244"/>
                <a:gd name="T28" fmla="*/ 706 w 2969"/>
                <a:gd name="T29" fmla="*/ 244 h 244"/>
                <a:gd name="T30" fmla="*/ 753 w 2969"/>
                <a:gd name="T31" fmla="*/ 244 h 244"/>
                <a:gd name="T32" fmla="*/ 801 w 2969"/>
                <a:gd name="T33" fmla="*/ 244 h 244"/>
                <a:gd name="T34" fmla="*/ 848 w 2969"/>
                <a:gd name="T35" fmla="*/ 244 h 244"/>
                <a:gd name="T36" fmla="*/ 895 w 2969"/>
                <a:gd name="T37" fmla="*/ 244 h 244"/>
                <a:gd name="T38" fmla="*/ 942 w 2969"/>
                <a:gd name="T39" fmla="*/ 244 h 244"/>
                <a:gd name="T40" fmla="*/ 989 w 2969"/>
                <a:gd name="T41" fmla="*/ 244 h 244"/>
                <a:gd name="T42" fmla="*/ 1036 w 2969"/>
                <a:gd name="T43" fmla="*/ 244 h 244"/>
                <a:gd name="T44" fmla="*/ 1083 w 2969"/>
                <a:gd name="T45" fmla="*/ 244 h 244"/>
                <a:gd name="T46" fmla="*/ 1131 w 2969"/>
                <a:gd name="T47" fmla="*/ 244 h 244"/>
                <a:gd name="T48" fmla="*/ 1178 w 2969"/>
                <a:gd name="T49" fmla="*/ 244 h 244"/>
                <a:gd name="T50" fmla="*/ 1225 w 2969"/>
                <a:gd name="T51" fmla="*/ 244 h 244"/>
                <a:gd name="T52" fmla="*/ 1272 w 2969"/>
                <a:gd name="T53" fmla="*/ 244 h 244"/>
                <a:gd name="T54" fmla="*/ 1319 w 2969"/>
                <a:gd name="T55" fmla="*/ 244 h 244"/>
                <a:gd name="T56" fmla="*/ 1366 w 2969"/>
                <a:gd name="T57" fmla="*/ 244 h 244"/>
                <a:gd name="T58" fmla="*/ 1413 w 2969"/>
                <a:gd name="T59" fmla="*/ 244 h 244"/>
                <a:gd name="T60" fmla="*/ 1460 w 2969"/>
                <a:gd name="T61" fmla="*/ 244 h 244"/>
                <a:gd name="T62" fmla="*/ 1507 w 2969"/>
                <a:gd name="T63" fmla="*/ 244 h 244"/>
                <a:gd name="T64" fmla="*/ 1555 w 2969"/>
                <a:gd name="T65" fmla="*/ 244 h 244"/>
                <a:gd name="T66" fmla="*/ 1602 w 2969"/>
                <a:gd name="T67" fmla="*/ 244 h 244"/>
                <a:gd name="T68" fmla="*/ 1649 w 2969"/>
                <a:gd name="T69" fmla="*/ 244 h 244"/>
                <a:gd name="T70" fmla="*/ 1696 w 2969"/>
                <a:gd name="T71" fmla="*/ 244 h 244"/>
                <a:gd name="T72" fmla="*/ 1743 w 2969"/>
                <a:gd name="T73" fmla="*/ 244 h 244"/>
                <a:gd name="T74" fmla="*/ 1790 w 2969"/>
                <a:gd name="T75" fmla="*/ 244 h 244"/>
                <a:gd name="T76" fmla="*/ 1837 w 2969"/>
                <a:gd name="T77" fmla="*/ 244 h 244"/>
                <a:gd name="T78" fmla="*/ 1884 w 2969"/>
                <a:gd name="T79" fmla="*/ 244 h 244"/>
                <a:gd name="T80" fmla="*/ 1932 w 2969"/>
                <a:gd name="T81" fmla="*/ 244 h 244"/>
                <a:gd name="T82" fmla="*/ 1979 w 2969"/>
                <a:gd name="T83" fmla="*/ 244 h 244"/>
                <a:gd name="T84" fmla="*/ 2026 w 2969"/>
                <a:gd name="T85" fmla="*/ 244 h 244"/>
                <a:gd name="T86" fmla="*/ 2073 w 2969"/>
                <a:gd name="T87" fmla="*/ 244 h 244"/>
                <a:gd name="T88" fmla="*/ 2120 w 2969"/>
                <a:gd name="T89" fmla="*/ 244 h 244"/>
                <a:gd name="T90" fmla="*/ 2167 w 2969"/>
                <a:gd name="T91" fmla="*/ 244 h 244"/>
                <a:gd name="T92" fmla="*/ 2214 w 2969"/>
                <a:gd name="T93" fmla="*/ 244 h 244"/>
                <a:gd name="T94" fmla="*/ 2261 w 2969"/>
                <a:gd name="T95" fmla="*/ 244 h 244"/>
                <a:gd name="T96" fmla="*/ 2309 w 2969"/>
                <a:gd name="T97" fmla="*/ 244 h 244"/>
                <a:gd name="T98" fmla="*/ 2356 w 2969"/>
                <a:gd name="T99" fmla="*/ 244 h 244"/>
                <a:gd name="T100" fmla="*/ 2403 w 2969"/>
                <a:gd name="T101" fmla="*/ 244 h 244"/>
                <a:gd name="T102" fmla="*/ 2450 w 2969"/>
                <a:gd name="T103" fmla="*/ 244 h 244"/>
                <a:gd name="T104" fmla="*/ 2497 w 2969"/>
                <a:gd name="T105" fmla="*/ 244 h 244"/>
                <a:gd name="T106" fmla="*/ 2544 w 2969"/>
                <a:gd name="T107" fmla="*/ 244 h 244"/>
                <a:gd name="T108" fmla="*/ 2591 w 2969"/>
                <a:gd name="T109" fmla="*/ 244 h 244"/>
                <a:gd name="T110" fmla="*/ 2638 w 2969"/>
                <a:gd name="T111" fmla="*/ 244 h 244"/>
                <a:gd name="T112" fmla="*/ 2685 w 2969"/>
                <a:gd name="T113" fmla="*/ 244 h 244"/>
                <a:gd name="T114" fmla="*/ 2733 w 2969"/>
                <a:gd name="T115" fmla="*/ 244 h 244"/>
                <a:gd name="T116" fmla="*/ 2780 w 2969"/>
                <a:gd name="T117" fmla="*/ 244 h 244"/>
                <a:gd name="T118" fmla="*/ 2827 w 2969"/>
                <a:gd name="T119" fmla="*/ 244 h 244"/>
                <a:gd name="T120" fmla="*/ 2874 w 2969"/>
                <a:gd name="T121" fmla="*/ 244 h 244"/>
                <a:gd name="T122" fmla="*/ 2921 w 2969"/>
                <a:gd name="T123" fmla="*/ 244 h 244"/>
                <a:gd name="T124" fmla="*/ 2968 w 2969"/>
                <a:gd name="T1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9" h="244">
                  <a:moveTo>
                    <a:pt x="0" y="244"/>
                  </a:moveTo>
                  <a:lnTo>
                    <a:pt x="1" y="244"/>
                  </a:lnTo>
                  <a:lnTo>
                    <a:pt x="2" y="244"/>
                  </a:lnTo>
                  <a:lnTo>
                    <a:pt x="2" y="244"/>
                  </a:lnTo>
                  <a:lnTo>
                    <a:pt x="3" y="244"/>
                  </a:lnTo>
                  <a:lnTo>
                    <a:pt x="4" y="244"/>
                  </a:lnTo>
                  <a:lnTo>
                    <a:pt x="5" y="244"/>
                  </a:lnTo>
                  <a:lnTo>
                    <a:pt x="5" y="244"/>
                  </a:lnTo>
                  <a:lnTo>
                    <a:pt x="6" y="244"/>
                  </a:lnTo>
                  <a:lnTo>
                    <a:pt x="7" y="244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10" y="244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2" y="244"/>
                  </a:lnTo>
                  <a:lnTo>
                    <a:pt x="13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15" y="244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7" y="244"/>
                  </a:lnTo>
                  <a:lnTo>
                    <a:pt x="18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20" y="244"/>
                  </a:lnTo>
                  <a:lnTo>
                    <a:pt x="21" y="244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3" y="244"/>
                  </a:lnTo>
                  <a:lnTo>
                    <a:pt x="24" y="244"/>
                  </a:lnTo>
                  <a:lnTo>
                    <a:pt x="25" y="244"/>
                  </a:lnTo>
                  <a:lnTo>
                    <a:pt x="25" y="244"/>
                  </a:lnTo>
                  <a:lnTo>
                    <a:pt x="26" y="244"/>
                  </a:lnTo>
                  <a:lnTo>
                    <a:pt x="27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9" y="244"/>
                  </a:lnTo>
                  <a:lnTo>
                    <a:pt x="30" y="244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7" y="244"/>
                  </a:lnTo>
                  <a:lnTo>
                    <a:pt x="38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4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6" y="244"/>
                  </a:lnTo>
                  <a:lnTo>
                    <a:pt x="47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8" y="244"/>
                  </a:lnTo>
                  <a:lnTo>
                    <a:pt x="69" y="244"/>
                  </a:lnTo>
                  <a:lnTo>
                    <a:pt x="70" y="244"/>
                  </a:lnTo>
                  <a:lnTo>
                    <a:pt x="70" y="244"/>
                  </a:lnTo>
                  <a:lnTo>
                    <a:pt x="71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3" y="244"/>
                  </a:lnTo>
                  <a:lnTo>
                    <a:pt x="74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7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9" y="244"/>
                  </a:lnTo>
                  <a:lnTo>
                    <a:pt x="80" y="244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90" y="244"/>
                  </a:lnTo>
                  <a:lnTo>
                    <a:pt x="91" y="244"/>
                  </a:lnTo>
                  <a:lnTo>
                    <a:pt x="92" y="244"/>
                  </a:lnTo>
                  <a:lnTo>
                    <a:pt x="92" y="244"/>
                  </a:lnTo>
                  <a:lnTo>
                    <a:pt x="93" y="244"/>
                  </a:lnTo>
                  <a:lnTo>
                    <a:pt x="94" y="244"/>
                  </a:lnTo>
                  <a:lnTo>
                    <a:pt x="95" y="244"/>
                  </a:lnTo>
                  <a:lnTo>
                    <a:pt x="95" y="244"/>
                  </a:lnTo>
                  <a:lnTo>
                    <a:pt x="96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8" y="244"/>
                  </a:lnTo>
                  <a:lnTo>
                    <a:pt x="99" y="244"/>
                  </a:lnTo>
                  <a:lnTo>
                    <a:pt x="100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2" y="244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4" y="244"/>
                  </a:lnTo>
                  <a:lnTo>
                    <a:pt x="105" y="244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7" y="244"/>
                  </a:lnTo>
                  <a:lnTo>
                    <a:pt x="108" y="244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2" y="244"/>
                  </a:lnTo>
                  <a:lnTo>
                    <a:pt x="113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5" y="244"/>
                  </a:lnTo>
                  <a:lnTo>
                    <a:pt x="116" y="244"/>
                  </a:lnTo>
                  <a:lnTo>
                    <a:pt x="117" y="244"/>
                  </a:lnTo>
                  <a:lnTo>
                    <a:pt x="117" y="244"/>
                  </a:lnTo>
                  <a:lnTo>
                    <a:pt x="118" y="244"/>
                  </a:lnTo>
                  <a:lnTo>
                    <a:pt x="119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1" y="244"/>
                  </a:lnTo>
                  <a:lnTo>
                    <a:pt x="122" y="244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124" y="244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6" y="244"/>
                  </a:lnTo>
                  <a:lnTo>
                    <a:pt x="127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31" y="244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5" y="244"/>
                  </a:lnTo>
                  <a:lnTo>
                    <a:pt x="136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8" y="244"/>
                  </a:lnTo>
                  <a:lnTo>
                    <a:pt x="139" y="244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41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3" y="244"/>
                  </a:lnTo>
                  <a:lnTo>
                    <a:pt x="144" y="244"/>
                  </a:lnTo>
                  <a:lnTo>
                    <a:pt x="145" y="244"/>
                  </a:lnTo>
                  <a:lnTo>
                    <a:pt x="145" y="244"/>
                  </a:lnTo>
                  <a:lnTo>
                    <a:pt x="146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8" y="244"/>
                  </a:lnTo>
                  <a:lnTo>
                    <a:pt x="149" y="244"/>
                  </a:lnTo>
                  <a:lnTo>
                    <a:pt x="150" y="244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52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4" y="244"/>
                  </a:lnTo>
                  <a:lnTo>
                    <a:pt x="155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7" y="244"/>
                  </a:lnTo>
                  <a:lnTo>
                    <a:pt x="158" y="244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60" y="244"/>
                  </a:lnTo>
                  <a:lnTo>
                    <a:pt x="161" y="244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3" y="244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5" y="244"/>
                  </a:lnTo>
                  <a:lnTo>
                    <a:pt x="166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8" y="244"/>
                  </a:lnTo>
                  <a:lnTo>
                    <a:pt x="169" y="244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1" y="244"/>
                  </a:lnTo>
                  <a:lnTo>
                    <a:pt x="172" y="244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5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7" y="244"/>
                  </a:lnTo>
                  <a:lnTo>
                    <a:pt x="178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80" y="244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2" y="244"/>
                  </a:lnTo>
                  <a:lnTo>
                    <a:pt x="183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5" y="244"/>
                  </a:lnTo>
                  <a:lnTo>
                    <a:pt x="186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8" y="244"/>
                  </a:lnTo>
                  <a:lnTo>
                    <a:pt x="189" y="244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91" y="244"/>
                  </a:lnTo>
                  <a:lnTo>
                    <a:pt x="192" y="244"/>
                  </a:lnTo>
                  <a:lnTo>
                    <a:pt x="193" y="244"/>
                  </a:lnTo>
                  <a:lnTo>
                    <a:pt x="193" y="244"/>
                  </a:lnTo>
                  <a:lnTo>
                    <a:pt x="194" y="244"/>
                  </a:lnTo>
                  <a:lnTo>
                    <a:pt x="195" y="244"/>
                  </a:lnTo>
                  <a:lnTo>
                    <a:pt x="195" y="244"/>
                  </a:lnTo>
                  <a:lnTo>
                    <a:pt x="196" y="244"/>
                  </a:lnTo>
                  <a:lnTo>
                    <a:pt x="197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9" y="244"/>
                  </a:lnTo>
                  <a:lnTo>
                    <a:pt x="200" y="244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2" y="244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04" y="244"/>
                  </a:lnTo>
                  <a:lnTo>
                    <a:pt x="205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7" y="244"/>
                  </a:lnTo>
                  <a:lnTo>
                    <a:pt x="208" y="244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10" y="244"/>
                  </a:lnTo>
                  <a:lnTo>
                    <a:pt x="211" y="244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13" y="244"/>
                  </a:lnTo>
                  <a:lnTo>
                    <a:pt x="214" y="244"/>
                  </a:lnTo>
                  <a:lnTo>
                    <a:pt x="215" y="244"/>
                  </a:lnTo>
                  <a:lnTo>
                    <a:pt x="215" y="244"/>
                  </a:lnTo>
                  <a:lnTo>
                    <a:pt x="216" y="244"/>
                  </a:lnTo>
                  <a:lnTo>
                    <a:pt x="217" y="244"/>
                  </a:lnTo>
                  <a:lnTo>
                    <a:pt x="217" y="244"/>
                  </a:lnTo>
                  <a:lnTo>
                    <a:pt x="218" y="244"/>
                  </a:lnTo>
                  <a:lnTo>
                    <a:pt x="219" y="244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1" y="244"/>
                  </a:lnTo>
                  <a:lnTo>
                    <a:pt x="222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4" y="244"/>
                  </a:lnTo>
                  <a:lnTo>
                    <a:pt x="225" y="244"/>
                  </a:lnTo>
                  <a:lnTo>
                    <a:pt x="226" y="244"/>
                  </a:lnTo>
                  <a:lnTo>
                    <a:pt x="226" y="244"/>
                  </a:lnTo>
                  <a:lnTo>
                    <a:pt x="227" y="244"/>
                  </a:lnTo>
                  <a:lnTo>
                    <a:pt x="228" y="244"/>
                  </a:lnTo>
                  <a:lnTo>
                    <a:pt x="229" y="244"/>
                  </a:lnTo>
                  <a:lnTo>
                    <a:pt x="229" y="244"/>
                  </a:lnTo>
                  <a:lnTo>
                    <a:pt x="230" y="244"/>
                  </a:lnTo>
                  <a:lnTo>
                    <a:pt x="231" y="244"/>
                  </a:lnTo>
                  <a:lnTo>
                    <a:pt x="232" y="244"/>
                  </a:lnTo>
                  <a:lnTo>
                    <a:pt x="232" y="244"/>
                  </a:lnTo>
                  <a:lnTo>
                    <a:pt x="233" y="244"/>
                  </a:lnTo>
                  <a:lnTo>
                    <a:pt x="234" y="244"/>
                  </a:lnTo>
                  <a:lnTo>
                    <a:pt x="234" y="244"/>
                  </a:lnTo>
                  <a:lnTo>
                    <a:pt x="235" y="244"/>
                  </a:lnTo>
                  <a:lnTo>
                    <a:pt x="236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8" y="244"/>
                  </a:lnTo>
                  <a:lnTo>
                    <a:pt x="239" y="244"/>
                  </a:lnTo>
                  <a:lnTo>
                    <a:pt x="240" y="244"/>
                  </a:lnTo>
                  <a:lnTo>
                    <a:pt x="240" y="244"/>
                  </a:lnTo>
                  <a:lnTo>
                    <a:pt x="241" y="244"/>
                  </a:lnTo>
                  <a:lnTo>
                    <a:pt x="242" y="244"/>
                  </a:lnTo>
                  <a:lnTo>
                    <a:pt x="243" y="244"/>
                  </a:lnTo>
                  <a:lnTo>
                    <a:pt x="243" y="244"/>
                  </a:lnTo>
                  <a:lnTo>
                    <a:pt x="244" y="244"/>
                  </a:lnTo>
                  <a:lnTo>
                    <a:pt x="245" y="244"/>
                  </a:lnTo>
                  <a:lnTo>
                    <a:pt x="246" y="244"/>
                  </a:lnTo>
                  <a:lnTo>
                    <a:pt x="246" y="244"/>
                  </a:lnTo>
                  <a:lnTo>
                    <a:pt x="247" y="244"/>
                  </a:lnTo>
                  <a:lnTo>
                    <a:pt x="248" y="244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50" y="244"/>
                  </a:lnTo>
                  <a:lnTo>
                    <a:pt x="251" y="244"/>
                  </a:lnTo>
                  <a:lnTo>
                    <a:pt x="251" y="244"/>
                  </a:lnTo>
                  <a:lnTo>
                    <a:pt x="252" y="244"/>
                  </a:lnTo>
                  <a:lnTo>
                    <a:pt x="253" y="244"/>
                  </a:lnTo>
                  <a:lnTo>
                    <a:pt x="254" y="244"/>
                  </a:lnTo>
                  <a:lnTo>
                    <a:pt x="254" y="244"/>
                  </a:lnTo>
                  <a:lnTo>
                    <a:pt x="255" y="244"/>
                  </a:lnTo>
                  <a:lnTo>
                    <a:pt x="256" y="244"/>
                  </a:lnTo>
                  <a:lnTo>
                    <a:pt x="256" y="244"/>
                  </a:lnTo>
                  <a:lnTo>
                    <a:pt x="257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9" y="244"/>
                  </a:lnTo>
                  <a:lnTo>
                    <a:pt x="260" y="244"/>
                  </a:lnTo>
                  <a:lnTo>
                    <a:pt x="261" y="244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3" y="244"/>
                  </a:lnTo>
                  <a:lnTo>
                    <a:pt x="264" y="244"/>
                  </a:lnTo>
                  <a:lnTo>
                    <a:pt x="265" y="244"/>
                  </a:lnTo>
                  <a:lnTo>
                    <a:pt x="265" y="244"/>
                  </a:lnTo>
                  <a:lnTo>
                    <a:pt x="266" y="244"/>
                  </a:lnTo>
                  <a:lnTo>
                    <a:pt x="267" y="244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69" y="244"/>
                  </a:lnTo>
                  <a:lnTo>
                    <a:pt x="270" y="244"/>
                  </a:lnTo>
                  <a:lnTo>
                    <a:pt x="271" y="244"/>
                  </a:lnTo>
                  <a:lnTo>
                    <a:pt x="271" y="244"/>
                  </a:lnTo>
                  <a:lnTo>
                    <a:pt x="272" y="244"/>
                  </a:lnTo>
                  <a:lnTo>
                    <a:pt x="273" y="244"/>
                  </a:lnTo>
                  <a:lnTo>
                    <a:pt x="273" y="244"/>
                  </a:lnTo>
                  <a:lnTo>
                    <a:pt x="274" y="244"/>
                  </a:lnTo>
                  <a:lnTo>
                    <a:pt x="275" y="244"/>
                  </a:lnTo>
                  <a:lnTo>
                    <a:pt x="276" y="244"/>
                  </a:lnTo>
                  <a:lnTo>
                    <a:pt x="276" y="244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9" y="244"/>
                  </a:lnTo>
                  <a:lnTo>
                    <a:pt x="279" y="244"/>
                  </a:lnTo>
                  <a:lnTo>
                    <a:pt x="280" y="244"/>
                  </a:lnTo>
                  <a:lnTo>
                    <a:pt x="281" y="244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3" y="244"/>
                  </a:lnTo>
                  <a:lnTo>
                    <a:pt x="284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4"/>
                  </a:lnTo>
                  <a:lnTo>
                    <a:pt x="287" y="244"/>
                  </a:lnTo>
                  <a:lnTo>
                    <a:pt x="288" y="244"/>
                  </a:lnTo>
                  <a:lnTo>
                    <a:pt x="288" y="244"/>
                  </a:lnTo>
                  <a:lnTo>
                    <a:pt x="289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1" y="244"/>
                  </a:lnTo>
                  <a:lnTo>
                    <a:pt x="292" y="244"/>
                  </a:lnTo>
                  <a:lnTo>
                    <a:pt x="293" y="244"/>
                  </a:lnTo>
                  <a:lnTo>
                    <a:pt x="293" y="244"/>
                  </a:lnTo>
                  <a:lnTo>
                    <a:pt x="294" y="244"/>
                  </a:lnTo>
                  <a:lnTo>
                    <a:pt x="295" y="244"/>
                  </a:lnTo>
                  <a:lnTo>
                    <a:pt x="296" y="244"/>
                  </a:lnTo>
                  <a:lnTo>
                    <a:pt x="296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9" y="244"/>
                  </a:lnTo>
                  <a:lnTo>
                    <a:pt x="299" y="244"/>
                  </a:lnTo>
                  <a:lnTo>
                    <a:pt x="300" y="244"/>
                  </a:lnTo>
                  <a:lnTo>
                    <a:pt x="301" y="244"/>
                  </a:lnTo>
                  <a:lnTo>
                    <a:pt x="302" y="244"/>
                  </a:lnTo>
                  <a:lnTo>
                    <a:pt x="302" y="244"/>
                  </a:lnTo>
                  <a:lnTo>
                    <a:pt x="303" y="244"/>
                  </a:lnTo>
                  <a:lnTo>
                    <a:pt x="304" y="244"/>
                  </a:lnTo>
                  <a:lnTo>
                    <a:pt x="304" y="244"/>
                  </a:lnTo>
                  <a:lnTo>
                    <a:pt x="305" y="244"/>
                  </a:lnTo>
                  <a:lnTo>
                    <a:pt x="306" y="244"/>
                  </a:lnTo>
                  <a:lnTo>
                    <a:pt x="307" y="244"/>
                  </a:lnTo>
                  <a:lnTo>
                    <a:pt x="307" y="244"/>
                  </a:lnTo>
                  <a:lnTo>
                    <a:pt x="308" y="244"/>
                  </a:lnTo>
                  <a:lnTo>
                    <a:pt x="309" y="244"/>
                  </a:lnTo>
                  <a:lnTo>
                    <a:pt x="310" y="244"/>
                  </a:lnTo>
                  <a:lnTo>
                    <a:pt x="310" y="244"/>
                  </a:lnTo>
                  <a:lnTo>
                    <a:pt x="311" y="244"/>
                  </a:lnTo>
                  <a:lnTo>
                    <a:pt x="312" y="244"/>
                  </a:lnTo>
                  <a:lnTo>
                    <a:pt x="312" y="244"/>
                  </a:lnTo>
                  <a:lnTo>
                    <a:pt x="313" y="244"/>
                  </a:lnTo>
                  <a:lnTo>
                    <a:pt x="314" y="244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6" y="244"/>
                  </a:lnTo>
                  <a:lnTo>
                    <a:pt x="317" y="244"/>
                  </a:lnTo>
                  <a:lnTo>
                    <a:pt x="318" y="244"/>
                  </a:lnTo>
                  <a:lnTo>
                    <a:pt x="318" y="244"/>
                  </a:lnTo>
                  <a:lnTo>
                    <a:pt x="319" y="244"/>
                  </a:lnTo>
                  <a:lnTo>
                    <a:pt x="320" y="244"/>
                  </a:lnTo>
                  <a:lnTo>
                    <a:pt x="321" y="244"/>
                  </a:lnTo>
                  <a:lnTo>
                    <a:pt x="321" y="244"/>
                  </a:lnTo>
                  <a:lnTo>
                    <a:pt x="322" y="244"/>
                  </a:lnTo>
                  <a:lnTo>
                    <a:pt x="323" y="244"/>
                  </a:lnTo>
                  <a:lnTo>
                    <a:pt x="324" y="244"/>
                  </a:lnTo>
                  <a:lnTo>
                    <a:pt x="324" y="244"/>
                  </a:lnTo>
                  <a:lnTo>
                    <a:pt x="325" y="244"/>
                  </a:lnTo>
                  <a:lnTo>
                    <a:pt x="326" y="244"/>
                  </a:lnTo>
                  <a:lnTo>
                    <a:pt x="326" y="244"/>
                  </a:lnTo>
                  <a:lnTo>
                    <a:pt x="327" y="244"/>
                  </a:lnTo>
                  <a:lnTo>
                    <a:pt x="328" y="244"/>
                  </a:lnTo>
                  <a:lnTo>
                    <a:pt x="329" y="244"/>
                  </a:lnTo>
                  <a:lnTo>
                    <a:pt x="329" y="244"/>
                  </a:lnTo>
                  <a:lnTo>
                    <a:pt x="330" y="244"/>
                  </a:lnTo>
                  <a:lnTo>
                    <a:pt x="331" y="244"/>
                  </a:lnTo>
                  <a:lnTo>
                    <a:pt x="332" y="244"/>
                  </a:lnTo>
                  <a:lnTo>
                    <a:pt x="332" y="244"/>
                  </a:lnTo>
                  <a:lnTo>
                    <a:pt x="333" y="244"/>
                  </a:lnTo>
                  <a:lnTo>
                    <a:pt x="334" y="244"/>
                  </a:lnTo>
                  <a:lnTo>
                    <a:pt x="335" y="244"/>
                  </a:lnTo>
                  <a:lnTo>
                    <a:pt x="335" y="244"/>
                  </a:lnTo>
                  <a:lnTo>
                    <a:pt x="336" y="244"/>
                  </a:lnTo>
                  <a:lnTo>
                    <a:pt x="337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9" y="244"/>
                  </a:lnTo>
                  <a:lnTo>
                    <a:pt x="340" y="244"/>
                  </a:lnTo>
                  <a:lnTo>
                    <a:pt x="341" y="244"/>
                  </a:lnTo>
                  <a:lnTo>
                    <a:pt x="341" y="244"/>
                  </a:lnTo>
                  <a:lnTo>
                    <a:pt x="342" y="244"/>
                  </a:lnTo>
                  <a:lnTo>
                    <a:pt x="343" y="244"/>
                  </a:lnTo>
                  <a:lnTo>
                    <a:pt x="343" y="244"/>
                  </a:lnTo>
                  <a:lnTo>
                    <a:pt x="344" y="244"/>
                  </a:lnTo>
                  <a:lnTo>
                    <a:pt x="345" y="244"/>
                  </a:lnTo>
                  <a:lnTo>
                    <a:pt x="346" y="244"/>
                  </a:lnTo>
                  <a:lnTo>
                    <a:pt x="346" y="244"/>
                  </a:lnTo>
                  <a:lnTo>
                    <a:pt x="347" y="244"/>
                  </a:lnTo>
                  <a:lnTo>
                    <a:pt x="348" y="244"/>
                  </a:lnTo>
                  <a:lnTo>
                    <a:pt x="349" y="244"/>
                  </a:lnTo>
                  <a:lnTo>
                    <a:pt x="349" y="244"/>
                  </a:lnTo>
                  <a:lnTo>
                    <a:pt x="350" y="244"/>
                  </a:lnTo>
                  <a:lnTo>
                    <a:pt x="351" y="244"/>
                  </a:lnTo>
                  <a:lnTo>
                    <a:pt x="351" y="244"/>
                  </a:lnTo>
                  <a:lnTo>
                    <a:pt x="352" y="244"/>
                  </a:lnTo>
                  <a:lnTo>
                    <a:pt x="353" y="244"/>
                  </a:lnTo>
                  <a:lnTo>
                    <a:pt x="354" y="244"/>
                  </a:lnTo>
                  <a:lnTo>
                    <a:pt x="354" y="244"/>
                  </a:lnTo>
                  <a:lnTo>
                    <a:pt x="355" y="244"/>
                  </a:lnTo>
                  <a:lnTo>
                    <a:pt x="356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8" y="244"/>
                  </a:lnTo>
                  <a:lnTo>
                    <a:pt x="359" y="244"/>
                  </a:lnTo>
                  <a:lnTo>
                    <a:pt x="360" y="244"/>
                  </a:lnTo>
                  <a:lnTo>
                    <a:pt x="360" y="244"/>
                  </a:lnTo>
                  <a:lnTo>
                    <a:pt x="361" y="244"/>
                  </a:lnTo>
                  <a:lnTo>
                    <a:pt x="362" y="244"/>
                  </a:lnTo>
                  <a:lnTo>
                    <a:pt x="363" y="244"/>
                  </a:lnTo>
                  <a:lnTo>
                    <a:pt x="363" y="244"/>
                  </a:lnTo>
                  <a:lnTo>
                    <a:pt x="364" y="244"/>
                  </a:lnTo>
                  <a:lnTo>
                    <a:pt x="365" y="244"/>
                  </a:lnTo>
                  <a:lnTo>
                    <a:pt x="365" y="244"/>
                  </a:lnTo>
                  <a:lnTo>
                    <a:pt x="366" y="244"/>
                  </a:lnTo>
                  <a:lnTo>
                    <a:pt x="367" y="244"/>
                  </a:lnTo>
                  <a:lnTo>
                    <a:pt x="368" y="244"/>
                  </a:lnTo>
                  <a:lnTo>
                    <a:pt x="368" y="244"/>
                  </a:lnTo>
                  <a:lnTo>
                    <a:pt x="369" y="244"/>
                  </a:lnTo>
                  <a:lnTo>
                    <a:pt x="370" y="244"/>
                  </a:lnTo>
                  <a:lnTo>
                    <a:pt x="371" y="244"/>
                  </a:lnTo>
                  <a:lnTo>
                    <a:pt x="371" y="244"/>
                  </a:lnTo>
                  <a:lnTo>
                    <a:pt x="372" y="244"/>
                  </a:lnTo>
                  <a:lnTo>
                    <a:pt x="373" y="244"/>
                  </a:lnTo>
                  <a:lnTo>
                    <a:pt x="374" y="244"/>
                  </a:lnTo>
                  <a:lnTo>
                    <a:pt x="374" y="244"/>
                  </a:lnTo>
                  <a:lnTo>
                    <a:pt x="375" y="244"/>
                  </a:lnTo>
                  <a:lnTo>
                    <a:pt x="376" y="244"/>
                  </a:lnTo>
                  <a:lnTo>
                    <a:pt x="377" y="244"/>
                  </a:lnTo>
                  <a:lnTo>
                    <a:pt x="377" y="244"/>
                  </a:lnTo>
                  <a:lnTo>
                    <a:pt x="378" y="244"/>
                  </a:lnTo>
                  <a:lnTo>
                    <a:pt x="379" y="244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2" y="244"/>
                  </a:lnTo>
                  <a:lnTo>
                    <a:pt x="382" y="244"/>
                  </a:lnTo>
                  <a:lnTo>
                    <a:pt x="383" y="244"/>
                  </a:lnTo>
                  <a:lnTo>
                    <a:pt x="384" y="244"/>
                  </a:lnTo>
                  <a:lnTo>
                    <a:pt x="385" y="244"/>
                  </a:lnTo>
                  <a:lnTo>
                    <a:pt x="385" y="244"/>
                  </a:lnTo>
                  <a:lnTo>
                    <a:pt x="386" y="244"/>
                  </a:lnTo>
                  <a:lnTo>
                    <a:pt x="387" y="244"/>
                  </a:lnTo>
                  <a:lnTo>
                    <a:pt x="388" y="244"/>
                  </a:lnTo>
                  <a:lnTo>
                    <a:pt x="388" y="244"/>
                  </a:lnTo>
                  <a:lnTo>
                    <a:pt x="389" y="244"/>
                  </a:lnTo>
                  <a:lnTo>
                    <a:pt x="390" y="244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92" y="244"/>
                  </a:lnTo>
                  <a:lnTo>
                    <a:pt x="393" y="244"/>
                  </a:lnTo>
                  <a:lnTo>
                    <a:pt x="394" y="244"/>
                  </a:lnTo>
                  <a:lnTo>
                    <a:pt x="394" y="244"/>
                  </a:lnTo>
                  <a:lnTo>
                    <a:pt x="395" y="244"/>
                  </a:lnTo>
                  <a:lnTo>
                    <a:pt x="396" y="244"/>
                  </a:lnTo>
                  <a:lnTo>
                    <a:pt x="397" y="244"/>
                  </a:lnTo>
                  <a:lnTo>
                    <a:pt x="397" y="244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1" y="244"/>
                  </a:lnTo>
                  <a:lnTo>
                    <a:pt x="402" y="244"/>
                  </a:lnTo>
                  <a:lnTo>
                    <a:pt x="402" y="244"/>
                  </a:lnTo>
                  <a:lnTo>
                    <a:pt x="403" y="244"/>
                  </a:lnTo>
                  <a:lnTo>
                    <a:pt x="404" y="244"/>
                  </a:lnTo>
                  <a:lnTo>
                    <a:pt x="404" y="244"/>
                  </a:lnTo>
                  <a:lnTo>
                    <a:pt x="405" y="244"/>
                  </a:lnTo>
                  <a:lnTo>
                    <a:pt x="406" y="244"/>
                  </a:lnTo>
                  <a:lnTo>
                    <a:pt x="407" y="244"/>
                  </a:lnTo>
                  <a:lnTo>
                    <a:pt x="407" y="244"/>
                  </a:lnTo>
                  <a:lnTo>
                    <a:pt x="408" y="244"/>
                  </a:lnTo>
                  <a:lnTo>
                    <a:pt x="409" y="244"/>
                  </a:lnTo>
                  <a:lnTo>
                    <a:pt x="410" y="244"/>
                  </a:lnTo>
                  <a:lnTo>
                    <a:pt x="410" y="244"/>
                  </a:lnTo>
                  <a:lnTo>
                    <a:pt x="411" y="244"/>
                  </a:lnTo>
                  <a:lnTo>
                    <a:pt x="412" y="244"/>
                  </a:lnTo>
                  <a:lnTo>
                    <a:pt x="413" y="244"/>
                  </a:lnTo>
                  <a:lnTo>
                    <a:pt x="413" y="244"/>
                  </a:lnTo>
                  <a:lnTo>
                    <a:pt x="414" y="244"/>
                  </a:lnTo>
                  <a:lnTo>
                    <a:pt x="415" y="244"/>
                  </a:lnTo>
                  <a:lnTo>
                    <a:pt x="416" y="244"/>
                  </a:lnTo>
                  <a:lnTo>
                    <a:pt x="416" y="244"/>
                  </a:lnTo>
                  <a:lnTo>
                    <a:pt x="417" y="244"/>
                  </a:lnTo>
                  <a:lnTo>
                    <a:pt x="418" y="244"/>
                  </a:lnTo>
                  <a:lnTo>
                    <a:pt x="419" y="244"/>
                  </a:lnTo>
                  <a:lnTo>
                    <a:pt x="419" y="244"/>
                  </a:lnTo>
                  <a:lnTo>
                    <a:pt x="420" y="244"/>
                  </a:lnTo>
                  <a:lnTo>
                    <a:pt x="421" y="244"/>
                  </a:lnTo>
                  <a:lnTo>
                    <a:pt x="421" y="244"/>
                  </a:lnTo>
                  <a:lnTo>
                    <a:pt x="422" y="244"/>
                  </a:lnTo>
                  <a:lnTo>
                    <a:pt x="423" y="244"/>
                  </a:lnTo>
                  <a:lnTo>
                    <a:pt x="424" y="244"/>
                  </a:lnTo>
                  <a:lnTo>
                    <a:pt x="424" y="244"/>
                  </a:lnTo>
                  <a:lnTo>
                    <a:pt x="425" y="244"/>
                  </a:lnTo>
                  <a:lnTo>
                    <a:pt x="426" y="244"/>
                  </a:lnTo>
                  <a:lnTo>
                    <a:pt x="427" y="244"/>
                  </a:lnTo>
                  <a:lnTo>
                    <a:pt x="427" y="244"/>
                  </a:lnTo>
                  <a:lnTo>
                    <a:pt x="428" y="244"/>
                  </a:lnTo>
                  <a:lnTo>
                    <a:pt x="429" y="244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1" y="244"/>
                  </a:lnTo>
                  <a:lnTo>
                    <a:pt x="432" y="244"/>
                  </a:lnTo>
                  <a:lnTo>
                    <a:pt x="433" y="244"/>
                  </a:lnTo>
                  <a:lnTo>
                    <a:pt x="433" y="244"/>
                  </a:lnTo>
                  <a:lnTo>
                    <a:pt x="434" y="244"/>
                  </a:lnTo>
                  <a:lnTo>
                    <a:pt x="435" y="244"/>
                  </a:lnTo>
                  <a:lnTo>
                    <a:pt x="435" y="244"/>
                  </a:lnTo>
                  <a:lnTo>
                    <a:pt x="436" y="244"/>
                  </a:lnTo>
                  <a:lnTo>
                    <a:pt x="437" y="244"/>
                  </a:lnTo>
                  <a:lnTo>
                    <a:pt x="438" y="244"/>
                  </a:lnTo>
                  <a:lnTo>
                    <a:pt x="438" y="244"/>
                  </a:lnTo>
                  <a:lnTo>
                    <a:pt x="439" y="244"/>
                  </a:lnTo>
                  <a:lnTo>
                    <a:pt x="440" y="244"/>
                  </a:lnTo>
                  <a:lnTo>
                    <a:pt x="441" y="244"/>
                  </a:lnTo>
                  <a:lnTo>
                    <a:pt x="441" y="244"/>
                  </a:lnTo>
                  <a:lnTo>
                    <a:pt x="442" y="244"/>
                  </a:lnTo>
                  <a:lnTo>
                    <a:pt x="443" y="244"/>
                  </a:lnTo>
                  <a:lnTo>
                    <a:pt x="444" y="244"/>
                  </a:lnTo>
                  <a:lnTo>
                    <a:pt x="444" y="244"/>
                  </a:lnTo>
                  <a:lnTo>
                    <a:pt x="445" y="244"/>
                  </a:lnTo>
                  <a:lnTo>
                    <a:pt x="446" y="244"/>
                  </a:lnTo>
                  <a:lnTo>
                    <a:pt x="447" y="244"/>
                  </a:lnTo>
                  <a:lnTo>
                    <a:pt x="447" y="244"/>
                  </a:lnTo>
                  <a:lnTo>
                    <a:pt x="448" y="244"/>
                  </a:lnTo>
                  <a:lnTo>
                    <a:pt x="449" y="244"/>
                  </a:lnTo>
                  <a:lnTo>
                    <a:pt x="450" y="244"/>
                  </a:lnTo>
                  <a:lnTo>
                    <a:pt x="450" y="244"/>
                  </a:lnTo>
                  <a:lnTo>
                    <a:pt x="451" y="244"/>
                  </a:lnTo>
                  <a:lnTo>
                    <a:pt x="452" y="244"/>
                  </a:lnTo>
                  <a:lnTo>
                    <a:pt x="452" y="244"/>
                  </a:lnTo>
                  <a:lnTo>
                    <a:pt x="453" y="244"/>
                  </a:lnTo>
                  <a:lnTo>
                    <a:pt x="454" y="244"/>
                  </a:lnTo>
                  <a:lnTo>
                    <a:pt x="455" y="244"/>
                  </a:lnTo>
                  <a:lnTo>
                    <a:pt x="455" y="244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4"/>
                  </a:lnTo>
                  <a:lnTo>
                    <a:pt x="458" y="244"/>
                  </a:lnTo>
                  <a:lnTo>
                    <a:pt x="459" y="244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461" y="244"/>
                  </a:lnTo>
                  <a:lnTo>
                    <a:pt x="462" y="244"/>
                  </a:lnTo>
                  <a:lnTo>
                    <a:pt x="463" y="244"/>
                  </a:lnTo>
                  <a:lnTo>
                    <a:pt x="463" y="244"/>
                  </a:lnTo>
                  <a:lnTo>
                    <a:pt x="464" y="244"/>
                  </a:lnTo>
                  <a:lnTo>
                    <a:pt x="465" y="244"/>
                  </a:lnTo>
                  <a:lnTo>
                    <a:pt x="466" y="244"/>
                  </a:lnTo>
                  <a:lnTo>
                    <a:pt x="466" y="244"/>
                  </a:lnTo>
                  <a:lnTo>
                    <a:pt x="467" y="244"/>
                  </a:lnTo>
                  <a:lnTo>
                    <a:pt x="468" y="244"/>
                  </a:lnTo>
                  <a:lnTo>
                    <a:pt x="469" y="244"/>
                  </a:lnTo>
                  <a:lnTo>
                    <a:pt x="469" y="244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2" y="244"/>
                  </a:lnTo>
                  <a:lnTo>
                    <a:pt x="472" y="244"/>
                  </a:lnTo>
                  <a:lnTo>
                    <a:pt x="473" y="244"/>
                  </a:lnTo>
                  <a:lnTo>
                    <a:pt x="474" y="244"/>
                  </a:lnTo>
                  <a:lnTo>
                    <a:pt x="474" y="244"/>
                  </a:lnTo>
                  <a:lnTo>
                    <a:pt x="475" y="244"/>
                  </a:lnTo>
                  <a:lnTo>
                    <a:pt x="476" y="244"/>
                  </a:lnTo>
                  <a:lnTo>
                    <a:pt x="477" y="244"/>
                  </a:lnTo>
                  <a:lnTo>
                    <a:pt x="477" y="244"/>
                  </a:lnTo>
                  <a:lnTo>
                    <a:pt x="478" y="244"/>
                  </a:lnTo>
                  <a:lnTo>
                    <a:pt x="479" y="244"/>
                  </a:lnTo>
                  <a:lnTo>
                    <a:pt x="480" y="244"/>
                  </a:lnTo>
                  <a:lnTo>
                    <a:pt x="480" y="244"/>
                  </a:lnTo>
                  <a:lnTo>
                    <a:pt x="481" y="244"/>
                  </a:lnTo>
                  <a:lnTo>
                    <a:pt x="482" y="244"/>
                  </a:lnTo>
                  <a:lnTo>
                    <a:pt x="483" y="244"/>
                  </a:lnTo>
                  <a:lnTo>
                    <a:pt x="483" y="244"/>
                  </a:lnTo>
                  <a:lnTo>
                    <a:pt x="484" y="244"/>
                  </a:lnTo>
                  <a:lnTo>
                    <a:pt x="485" y="244"/>
                  </a:lnTo>
                  <a:lnTo>
                    <a:pt x="486" y="244"/>
                  </a:lnTo>
                  <a:lnTo>
                    <a:pt x="486" y="244"/>
                  </a:lnTo>
                  <a:lnTo>
                    <a:pt x="487" y="244"/>
                  </a:lnTo>
                  <a:lnTo>
                    <a:pt x="488" y="244"/>
                  </a:lnTo>
                  <a:lnTo>
                    <a:pt x="489" y="244"/>
                  </a:lnTo>
                  <a:lnTo>
                    <a:pt x="489" y="244"/>
                  </a:lnTo>
                  <a:lnTo>
                    <a:pt x="490" y="244"/>
                  </a:lnTo>
                  <a:lnTo>
                    <a:pt x="491" y="244"/>
                  </a:lnTo>
                  <a:lnTo>
                    <a:pt x="491" y="244"/>
                  </a:lnTo>
                  <a:lnTo>
                    <a:pt x="492" y="244"/>
                  </a:lnTo>
                  <a:lnTo>
                    <a:pt x="493" y="244"/>
                  </a:lnTo>
                  <a:lnTo>
                    <a:pt x="494" y="244"/>
                  </a:lnTo>
                  <a:lnTo>
                    <a:pt x="494" y="244"/>
                  </a:lnTo>
                  <a:lnTo>
                    <a:pt x="495" y="244"/>
                  </a:lnTo>
                  <a:lnTo>
                    <a:pt x="496" y="244"/>
                  </a:lnTo>
                  <a:lnTo>
                    <a:pt x="496" y="244"/>
                  </a:lnTo>
                  <a:lnTo>
                    <a:pt x="497" y="244"/>
                  </a:lnTo>
                  <a:lnTo>
                    <a:pt x="498" y="244"/>
                  </a:lnTo>
                  <a:lnTo>
                    <a:pt x="499" y="244"/>
                  </a:lnTo>
                  <a:lnTo>
                    <a:pt x="499" y="244"/>
                  </a:lnTo>
                  <a:lnTo>
                    <a:pt x="500" y="244"/>
                  </a:lnTo>
                  <a:lnTo>
                    <a:pt x="501" y="244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3" y="244"/>
                  </a:lnTo>
                  <a:lnTo>
                    <a:pt x="504" y="244"/>
                  </a:lnTo>
                  <a:lnTo>
                    <a:pt x="505" y="244"/>
                  </a:lnTo>
                  <a:lnTo>
                    <a:pt x="505" y="244"/>
                  </a:lnTo>
                  <a:lnTo>
                    <a:pt x="506" y="244"/>
                  </a:lnTo>
                  <a:lnTo>
                    <a:pt x="507" y="244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09" y="244"/>
                  </a:lnTo>
                  <a:lnTo>
                    <a:pt x="510" y="244"/>
                  </a:lnTo>
                  <a:lnTo>
                    <a:pt x="511" y="244"/>
                  </a:lnTo>
                  <a:lnTo>
                    <a:pt x="511" y="244"/>
                  </a:lnTo>
                  <a:lnTo>
                    <a:pt x="512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4" y="244"/>
                  </a:lnTo>
                  <a:lnTo>
                    <a:pt x="515" y="244"/>
                  </a:lnTo>
                  <a:lnTo>
                    <a:pt x="516" y="244"/>
                  </a:lnTo>
                  <a:lnTo>
                    <a:pt x="516" y="244"/>
                  </a:lnTo>
                  <a:lnTo>
                    <a:pt x="517" y="244"/>
                  </a:lnTo>
                  <a:lnTo>
                    <a:pt x="518" y="244"/>
                  </a:lnTo>
                  <a:lnTo>
                    <a:pt x="519" y="244"/>
                  </a:lnTo>
                  <a:lnTo>
                    <a:pt x="519" y="244"/>
                  </a:lnTo>
                  <a:lnTo>
                    <a:pt x="520" y="244"/>
                  </a:lnTo>
                  <a:lnTo>
                    <a:pt x="521" y="244"/>
                  </a:lnTo>
                  <a:lnTo>
                    <a:pt x="522" y="244"/>
                  </a:lnTo>
                  <a:lnTo>
                    <a:pt x="522" y="244"/>
                  </a:lnTo>
                  <a:lnTo>
                    <a:pt x="523" y="244"/>
                  </a:lnTo>
                  <a:lnTo>
                    <a:pt x="524" y="244"/>
                  </a:lnTo>
                  <a:lnTo>
                    <a:pt x="525" y="244"/>
                  </a:lnTo>
                  <a:lnTo>
                    <a:pt x="525" y="244"/>
                  </a:lnTo>
                  <a:lnTo>
                    <a:pt x="526" y="244"/>
                  </a:lnTo>
                  <a:lnTo>
                    <a:pt x="527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9" y="244"/>
                  </a:lnTo>
                  <a:lnTo>
                    <a:pt x="530" y="244"/>
                  </a:lnTo>
                  <a:lnTo>
                    <a:pt x="530" y="244"/>
                  </a:lnTo>
                  <a:lnTo>
                    <a:pt x="531" y="244"/>
                  </a:lnTo>
                  <a:lnTo>
                    <a:pt x="532" y="244"/>
                  </a:lnTo>
                  <a:lnTo>
                    <a:pt x="533" y="244"/>
                  </a:lnTo>
                  <a:lnTo>
                    <a:pt x="533" y="244"/>
                  </a:lnTo>
                  <a:lnTo>
                    <a:pt x="534" y="244"/>
                  </a:lnTo>
                  <a:lnTo>
                    <a:pt x="535" y="244"/>
                  </a:lnTo>
                  <a:lnTo>
                    <a:pt x="536" y="244"/>
                  </a:lnTo>
                  <a:lnTo>
                    <a:pt x="536" y="244"/>
                  </a:lnTo>
                  <a:lnTo>
                    <a:pt x="537" y="244"/>
                  </a:lnTo>
                  <a:lnTo>
                    <a:pt x="538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40" y="244"/>
                  </a:lnTo>
                  <a:lnTo>
                    <a:pt x="541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3" y="244"/>
                  </a:lnTo>
                  <a:lnTo>
                    <a:pt x="544" y="244"/>
                  </a:lnTo>
                  <a:lnTo>
                    <a:pt x="544" y="244"/>
                  </a:lnTo>
                  <a:lnTo>
                    <a:pt x="545" y="244"/>
                  </a:lnTo>
                  <a:lnTo>
                    <a:pt x="546" y="244"/>
                  </a:lnTo>
                  <a:lnTo>
                    <a:pt x="547" y="244"/>
                  </a:lnTo>
                  <a:lnTo>
                    <a:pt x="547" y="244"/>
                  </a:lnTo>
                  <a:lnTo>
                    <a:pt x="548" y="244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4"/>
                  </a:lnTo>
                  <a:lnTo>
                    <a:pt x="553" y="244"/>
                  </a:lnTo>
                  <a:lnTo>
                    <a:pt x="554" y="244"/>
                  </a:lnTo>
                  <a:lnTo>
                    <a:pt x="555" y="244"/>
                  </a:lnTo>
                  <a:lnTo>
                    <a:pt x="555" y="244"/>
                  </a:lnTo>
                  <a:lnTo>
                    <a:pt x="556" y="244"/>
                  </a:lnTo>
                  <a:lnTo>
                    <a:pt x="557" y="244"/>
                  </a:lnTo>
                  <a:lnTo>
                    <a:pt x="558" y="244"/>
                  </a:lnTo>
                  <a:lnTo>
                    <a:pt x="558" y="244"/>
                  </a:lnTo>
                  <a:lnTo>
                    <a:pt x="559" y="244"/>
                  </a:lnTo>
                  <a:lnTo>
                    <a:pt x="560" y="244"/>
                  </a:lnTo>
                  <a:lnTo>
                    <a:pt x="561" y="244"/>
                  </a:lnTo>
                  <a:lnTo>
                    <a:pt x="561" y="244"/>
                  </a:lnTo>
                  <a:lnTo>
                    <a:pt x="562" y="244"/>
                  </a:lnTo>
                  <a:lnTo>
                    <a:pt x="563" y="244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69" y="244"/>
                  </a:lnTo>
                  <a:lnTo>
                    <a:pt x="569" y="244"/>
                  </a:lnTo>
                  <a:lnTo>
                    <a:pt x="570" y="244"/>
                  </a:lnTo>
                  <a:lnTo>
                    <a:pt x="571" y="244"/>
                  </a:lnTo>
                  <a:lnTo>
                    <a:pt x="572" y="244"/>
                  </a:lnTo>
                  <a:lnTo>
                    <a:pt x="572" y="244"/>
                  </a:lnTo>
                  <a:lnTo>
                    <a:pt x="573" y="244"/>
                  </a:lnTo>
                  <a:lnTo>
                    <a:pt x="574" y="244"/>
                  </a:lnTo>
                  <a:lnTo>
                    <a:pt x="575" y="244"/>
                  </a:lnTo>
                  <a:lnTo>
                    <a:pt x="575" y="244"/>
                  </a:lnTo>
                  <a:lnTo>
                    <a:pt x="576" y="244"/>
                  </a:lnTo>
                  <a:lnTo>
                    <a:pt x="577" y="244"/>
                  </a:lnTo>
                  <a:lnTo>
                    <a:pt x="578" y="244"/>
                  </a:lnTo>
                  <a:lnTo>
                    <a:pt x="578" y="244"/>
                  </a:lnTo>
                  <a:lnTo>
                    <a:pt x="579" y="244"/>
                  </a:lnTo>
                  <a:lnTo>
                    <a:pt x="580" y="244"/>
                  </a:lnTo>
                  <a:lnTo>
                    <a:pt x="581" y="244"/>
                  </a:lnTo>
                  <a:lnTo>
                    <a:pt x="581" y="244"/>
                  </a:lnTo>
                  <a:lnTo>
                    <a:pt x="582" y="244"/>
                  </a:lnTo>
                  <a:lnTo>
                    <a:pt x="583" y="244"/>
                  </a:lnTo>
                  <a:lnTo>
                    <a:pt x="583" y="244"/>
                  </a:lnTo>
                  <a:lnTo>
                    <a:pt x="584" y="244"/>
                  </a:lnTo>
                  <a:lnTo>
                    <a:pt x="585" y="244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8" y="244"/>
                  </a:lnTo>
                  <a:lnTo>
                    <a:pt x="589" y="244"/>
                  </a:lnTo>
                  <a:lnTo>
                    <a:pt x="589" y="244"/>
                  </a:lnTo>
                  <a:lnTo>
                    <a:pt x="590" y="244"/>
                  </a:lnTo>
                  <a:lnTo>
                    <a:pt x="591" y="244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93" y="244"/>
                  </a:lnTo>
                  <a:lnTo>
                    <a:pt x="594" y="244"/>
                  </a:lnTo>
                  <a:lnTo>
                    <a:pt x="595" y="244"/>
                  </a:lnTo>
                  <a:lnTo>
                    <a:pt x="595" y="244"/>
                  </a:lnTo>
                  <a:lnTo>
                    <a:pt x="596" y="244"/>
                  </a:lnTo>
                  <a:lnTo>
                    <a:pt x="597" y="244"/>
                  </a:lnTo>
                  <a:lnTo>
                    <a:pt x="598" y="244"/>
                  </a:lnTo>
                  <a:lnTo>
                    <a:pt x="598" y="244"/>
                  </a:lnTo>
                  <a:lnTo>
                    <a:pt x="599" y="244"/>
                  </a:lnTo>
                  <a:lnTo>
                    <a:pt x="600" y="244"/>
                  </a:lnTo>
                  <a:lnTo>
                    <a:pt x="600" y="244"/>
                  </a:lnTo>
                  <a:lnTo>
                    <a:pt x="601" y="244"/>
                  </a:lnTo>
                  <a:lnTo>
                    <a:pt x="602" y="244"/>
                  </a:lnTo>
                  <a:lnTo>
                    <a:pt x="603" y="244"/>
                  </a:lnTo>
                  <a:lnTo>
                    <a:pt x="603" y="244"/>
                  </a:lnTo>
                  <a:lnTo>
                    <a:pt x="604" y="244"/>
                  </a:lnTo>
                  <a:lnTo>
                    <a:pt x="605" y="244"/>
                  </a:lnTo>
                  <a:lnTo>
                    <a:pt x="605" y="244"/>
                  </a:lnTo>
                  <a:lnTo>
                    <a:pt x="606" y="244"/>
                  </a:lnTo>
                  <a:lnTo>
                    <a:pt x="607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9" y="244"/>
                  </a:lnTo>
                  <a:lnTo>
                    <a:pt x="610" y="244"/>
                  </a:lnTo>
                  <a:lnTo>
                    <a:pt x="611" y="244"/>
                  </a:lnTo>
                  <a:lnTo>
                    <a:pt x="611" y="244"/>
                  </a:lnTo>
                  <a:lnTo>
                    <a:pt x="612" y="244"/>
                  </a:lnTo>
                  <a:lnTo>
                    <a:pt x="613" y="244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15" y="244"/>
                  </a:lnTo>
                  <a:lnTo>
                    <a:pt x="616" y="244"/>
                  </a:lnTo>
                  <a:lnTo>
                    <a:pt x="617" y="244"/>
                  </a:lnTo>
                  <a:lnTo>
                    <a:pt x="617" y="244"/>
                  </a:lnTo>
                  <a:lnTo>
                    <a:pt x="618" y="244"/>
                  </a:lnTo>
                  <a:lnTo>
                    <a:pt x="619" y="244"/>
                  </a:lnTo>
                  <a:lnTo>
                    <a:pt x="620" y="244"/>
                  </a:lnTo>
                  <a:lnTo>
                    <a:pt x="620" y="244"/>
                  </a:lnTo>
                  <a:lnTo>
                    <a:pt x="621" y="244"/>
                  </a:lnTo>
                  <a:lnTo>
                    <a:pt x="622" y="244"/>
                  </a:lnTo>
                  <a:lnTo>
                    <a:pt x="622" y="244"/>
                  </a:lnTo>
                  <a:lnTo>
                    <a:pt x="623" y="244"/>
                  </a:lnTo>
                  <a:lnTo>
                    <a:pt x="624" y="244"/>
                  </a:lnTo>
                  <a:lnTo>
                    <a:pt x="625" y="244"/>
                  </a:lnTo>
                  <a:lnTo>
                    <a:pt x="625" y="244"/>
                  </a:lnTo>
                  <a:lnTo>
                    <a:pt x="626" y="244"/>
                  </a:lnTo>
                  <a:lnTo>
                    <a:pt x="627" y="244"/>
                  </a:lnTo>
                  <a:lnTo>
                    <a:pt x="628" y="244"/>
                  </a:lnTo>
                  <a:lnTo>
                    <a:pt x="628" y="244"/>
                  </a:lnTo>
                  <a:lnTo>
                    <a:pt x="629" y="244"/>
                  </a:lnTo>
                  <a:lnTo>
                    <a:pt x="630" y="244"/>
                  </a:lnTo>
                  <a:lnTo>
                    <a:pt x="631" y="244"/>
                  </a:lnTo>
                  <a:lnTo>
                    <a:pt x="631" y="244"/>
                  </a:lnTo>
                  <a:lnTo>
                    <a:pt x="632" y="244"/>
                  </a:lnTo>
                  <a:lnTo>
                    <a:pt x="633" y="244"/>
                  </a:lnTo>
                  <a:lnTo>
                    <a:pt x="634" y="244"/>
                  </a:lnTo>
                  <a:lnTo>
                    <a:pt x="634" y="244"/>
                  </a:lnTo>
                  <a:lnTo>
                    <a:pt x="635" y="244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7" y="244"/>
                  </a:lnTo>
                  <a:lnTo>
                    <a:pt x="638" y="244"/>
                  </a:lnTo>
                  <a:lnTo>
                    <a:pt x="639" y="244"/>
                  </a:lnTo>
                  <a:lnTo>
                    <a:pt x="639" y="244"/>
                  </a:lnTo>
                  <a:lnTo>
                    <a:pt x="640" y="244"/>
                  </a:lnTo>
                  <a:lnTo>
                    <a:pt x="641" y="244"/>
                  </a:lnTo>
                  <a:lnTo>
                    <a:pt x="642" y="244"/>
                  </a:lnTo>
                  <a:lnTo>
                    <a:pt x="642" y="244"/>
                  </a:lnTo>
                  <a:lnTo>
                    <a:pt x="643" y="244"/>
                  </a:lnTo>
                  <a:lnTo>
                    <a:pt x="644" y="244"/>
                  </a:lnTo>
                  <a:lnTo>
                    <a:pt x="644" y="244"/>
                  </a:lnTo>
                  <a:lnTo>
                    <a:pt x="645" y="244"/>
                  </a:lnTo>
                  <a:lnTo>
                    <a:pt x="646" y="244"/>
                  </a:lnTo>
                  <a:lnTo>
                    <a:pt x="647" y="244"/>
                  </a:lnTo>
                  <a:lnTo>
                    <a:pt x="647" y="244"/>
                  </a:lnTo>
                  <a:lnTo>
                    <a:pt x="648" y="244"/>
                  </a:lnTo>
                  <a:lnTo>
                    <a:pt x="649" y="244"/>
                  </a:lnTo>
                  <a:lnTo>
                    <a:pt x="650" y="244"/>
                  </a:lnTo>
                  <a:lnTo>
                    <a:pt x="650" y="244"/>
                  </a:lnTo>
                  <a:lnTo>
                    <a:pt x="651" y="244"/>
                  </a:lnTo>
                  <a:lnTo>
                    <a:pt x="652" y="244"/>
                  </a:lnTo>
                  <a:lnTo>
                    <a:pt x="653" y="244"/>
                  </a:lnTo>
                  <a:lnTo>
                    <a:pt x="653" y="244"/>
                  </a:lnTo>
                  <a:lnTo>
                    <a:pt x="654" y="244"/>
                  </a:lnTo>
                  <a:lnTo>
                    <a:pt x="655" y="244"/>
                  </a:lnTo>
                  <a:lnTo>
                    <a:pt x="656" y="244"/>
                  </a:lnTo>
                  <a:lnTo>
                    <a:pt x="656" y="244"/>
                  </a:lnTo>
                  <a:lnTo>
                    <a:pt x="657" y="244"/>
                  </a:lnTo>
                  <a:lnTo>
                    <a:pt x="658" y="244"/>
                  </a:lnTo>
                  <a:lnTo>
                    <a:pt x="659" y="244"/>
                  </a:lnTo>
                  <a:lnTo>
                    <a:pt x="659" y="244"/>
                  </a:lnTo>
                  <a:lnTo>
                    <a:pt x="660" y="244"/>
                  </a:lnTo>
                  <a:lnTo>
                    <a:pt x="661" y="244"/>
                  </a:lnTo>
                  <a:lnTo>
                    <a:pt x="661" y="244"/>
                  </a:lnTo>
                  <a:lnTo>
                    <a:pt x="662" y="244"/>
                  </a:lnTo>
                  <a:lnTo>
                    <a:pt x="663" y="244"/>
                  </a:lnTo>
                  <a:lnTo>
                    <a:pt x="664" y="244"/>
                  </a:lnTo>
                  <a:lnTo>
                    <a:pt x="664" y="244"/>
                  </a:lnTo>
                  <a:lnTo>
                    <a:pt x="665" y="244"/>
                  </a:lnTo>
                  <a:lnTo>
                    <a:pt x="666" y="244"/>
                  </a:lnTo>
                  <a:lnTo>
                    <a:pt x="667" y="244"/>
                  </a:lnTo>
                  <a:lnTo>
                    <a:pt x="667" y="244"/>
                  </a:lnTo>
                  <a:lnTo>
                    <a:pt x="668" y="244"/>
                  </a:lnTo>
                  <a:lnTo>
                    <a:pt x="669" y="244"/>
                  </a:lnTo>
                  <a:lnTo>
                    <a:pt x="670" y="244"/>
                  </a:lnTo>
                  <a:lnTo>
                    <a:pt x="670" y="244"/>
                  </a:lnTo>
                  <a:lnTo>
                    <a:pt x="671" y="244"/>
                  </a:lnTo>
                  <a:lnTo>
                    <a:pt x="672" y="244"/>
                  </a:lnTo>
                  <a:lnTo>
                    <a:pt x="673" y="244"/>
                  </a:lnTo>
                  <a:lnTo>
                    <a:pt x="673" y="244"/>
                  </a:lnTo>
                  <a:lnTo>
                    <a:pt x="674" y="244"/>
                  </a:lnTo>
                  <a:lnTo>
                    <a:pt x="675" y="244"/>
                  </a:lnTo>
                  <a:lnTo>
                    <a:pt x="675" y="244"/>
                  </a:lnTo>
                  <a:lnTo>
                    <a:pt x="676" y="244"/>
                  </a:lnTo>
                  <a:lnTo>
                    <a:pt x="677" y="244"/>
                  </a:lnTo>
                  <a:lnTo>
                    <a:pt x="678" y="244"/>
                  </a:lnTo>
                  <a:lnTo>
                    <a:pt x="678" y="244"/>
                  </a:lnTo>
                  <a:lnTo>
                    <a:pt x="679" y="244"/>
                  </a:lnTo>
                  <a:lnTo>
                    <a:pt x="680" y="244"/>
                  </a:lnTo>
                  <a:lnTo>
                    <a:pt x="681" y="244"/>
                  </a:lnTo>
                  <a:lnTo>
                    <a:pt x="681" y="244"/>
                  </a:lnTo>
                  <a:lnTo>
                    <a:pt x="682" y="244"/>
                  </a:lnTo>
                  <a:lnTo>
                    <a:pt x="683" y="244"/>
                  </a:lnTo>
                  <a:lnTo>
                    <a:pt x="684" y="244"/>
                  </a:lnTo>
                  <a:lnTo>
                    <a:pt x="684" y="244"/>
                  </a:lnTo>
                  <a:lnTo>
                    <a:pt x="685" y="244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7" y="244"/>
                  </a:lnTo>
                  <a:lnTo>
                    <a:pt x="688" y="244"/>
                  </a:lnTo>
                  <a:lnTo>
                    <a:pt x="689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2" y="244"/>
                  </a:lnTo>
                  <a:lnTo>
                    <a:pt x="692" y="244"/>
                  </a:lnTo>
                  <a:lnTo>
                    <a:pt x="693" y="244"/>
                  </a:lnTo>
                  <a:lnTo>
                    <a:pt x="694" y="244"/>
                  </a:lnTo>
                  <a:lnTo>
                    <a:pt x="695" y="244"/>
                  </a:lnTo>
                  <a:lnTo>
                    <a:pt x="695" y="244"/>
                  </a:lnTo>
                  <a:lnTo>
                    <a:pt x="696" y="244"/>
                  </a:lnTo>
                  <a:lnTo>
                    <a:pt x="697" y="244"/>
                  </a:lnTo>
                  <a:lnTo>
                    <a:pt x="697" y="244"/>
                  </a:lnTo>
                  <a:lnTo>
                    <a:pt x="698" y="244"/>
                  </a:lnTo>
                  <a:lnTo>
                    <a:pt x="699" y="244"/>
                  </a:lnTo>
                  <a:lnTo>
                    <a:pt x="700" y="244"/>
                  </a:lnTo>
                  <a:lnTo>
                    <a:pt x="700" y="244"/>
                  </a:lnTo>
                  <a:lnTo>
                    <a:pt x="701" y="244"/>
                  </a:lnTo>
                  <a:lnTo>
                    <a:pt x="702" y="244"/>
                  </a:lnTo>
                  <a:lnTo>
                    <a:pt x="703" y="244"/>
                  </a:lnTo>
                  <a:lnTo>
                    <a:pt x="703" y="244"/>
                  </a:lnTo>
                  <a:lnTo>
                    <a:pt x="704" y="244"/>
                  </a:lnTo>
                  <a:lnTo>
                    <a:pt x="705" y="244"/>
                  </a:lnTo>
                  <a:lnTo>
                    <a:pt x="706" y="244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8" y="244"/>
                  </a:lnTo>
                  <a:lnTo>
                    <a:pt x="709" y="244"/>
                  </a:lnTo>
                  <a:lnTo>
                    <a:pt x="709" y="244"/>
                  </a:lnTo>
                  <a:lnTo>
                    <a:pt x="710" y="244"/>
                  </a:lnTo>
                  <a:lnTo>
                    <a:pt x="711" y="244"/>
                  </a:lnTo>
                  <a:lnTo>
                    <a:pt x="712" y="244"/>
                  </a:lnTo>
                  <a:lnTo>
                    <a:pt x="712" y="244"/>
                  </a:lnTo>
                  <a:lnTo>
                    <a:pt x="713" y="244"/>
                  </a:lnTo>
                  <a:lnTo>
                    <a:pt x="714" y="244"/>
                  </a:lnTo>
                  <a:lnTo>
                    <a:pt x="714" y="244"/>
                  </a:lnTo>
                  <a:lnTo>
                    <a:pt x="715" y="244"/>
                  </a:lnTo>
                  <a:lnTo>
                    <a:pt x="716" y="244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8" y="244"/>
                  </a:lnTo>
                  <a:lnTo>
                    <a:pt x="719" y="244"/>
                  </a:lnTo>
                  <a:lnTo>
                    <a:pt x="720" y="244"/>
                  </a:lnTo>
                  <a:lnTo>
                    <a:pt x="720" y="244"/>
                  </a:lnTo>
                  <a:lnTo>
                    <a:pt x="721" y="244"/>
                  </a:lnTo>
                  <a:lnTo>
                    <a:pt x="722" y="244"/>
                  </a:lnTo>
                  <a:lnTo>
                    <a:pt x="723" y="244"/>
                  </a:lnTo>
                  <a:lnTo>
                    <a:pt x="723" y="244"/>
                  </a:lnTo>
                  <a:lnTo>
                    <a:pt x="724" y="244"/>
                  </a:lnTo>
                  <a:lnTo>
                    <a:pt x="725" y="244"/>
                  </a:lnTo>
                  <a:lnTo>
                    <a:pt x="726" y="244"/>
                  </a:lnTo>
                  <a:lnTo>
                    <a:pt x="726" y="244"/>
                  </a:lnTo>
                  <a:lnTo>
                    <a:pt x="727" y="244"/>
                  </a:lnTo>
                  <a:lnTo>
                    <a:pt x="728" y="244"/>
                  </a:lnTo>
                  <a:lnTo>
                    <a:pt x="729" y="244"/>
                  </a:lnTo>
                  <a:lnTo>
                    <a:pt x="729" y="244"/>
                  </a:lnTo>
                  <a:lnTo>
                    <a:pt x="730" y="244"/>
                  </a:lnTo>
                  <a:lnTo>
                    <a:pt x="731" y="244"/>
                  </a:lnTo>
                  <a:lnTo>
                    <a:pt x="731" y="244"/>
                  </a:lnTo>
                  <a:lnTo>
                    <a:pt x="732" y="244"/>
                  </a:lnTo>
                  <a:lnTo>
                    <a:pt x="733" y="244"/>
                  </a:lnTo>
                  <a:lnTo>
                    <a:pt x="734" y="244"/>
                  </a:lnTo>
                  <a:lnTo>
                    <a:pt x="734" y="244"/>
                  </a:lnTo>
                  <a:lnTo>
                    <a:pt x="735" y="244"/>
                  </a:lnTo>
                  <a:lnTo>
                    <a:pt x="736" y="244"/>
                  </a:lnTo>
                  <a:lnTo>
                    <a:pt x="737" y="244"/>
                  </a:lnTo>
                  <a:lnTo>
                    <a:pt x="737" y="244"/>
                  </a:lnTo>
                  <a:lnTo>
                    <a:pt x="738" y="244"/>
                  </a:lnTo>
                  <a:lnTo>
                    <a:pt x="739" y="244"/>
                  </a:lnTo>
                  <a:lnTo>
                    <a:pt x="740" y="244"/>
                  </a:lnTo>
                  <a:lnTo>
                    <a:pt x="740" y="244"/>
                  </a:lnTo>
                  <a:lnTo>
                    <a:pt x="741" y="244"/>
                  </a:lnTo>
                  <a:lnTo>
                    <a:pt x="742" y="244"/>
                  </a:lnTo>
                  <a:lnTo>
                    <a:pt x="743" y="244"/>
                  </a:lnTo>
                  <a:lnTo>
                    <a:pt x="743" y="244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5" y="244"/>
                  </a:lnTo>
                  <a:lnTo>
                    <a:pt x="746" y="244"/>
                  </a:lnTo>
                  <a:lnTo>
                    <a:pt x="747" y="244"/>
                  </a:lnTo>
                  <a:lnTo>
                    <a:pt x="748" y="244"/>
                  </a:lnTo>
                  <a:lnTo>
                    <a:pt x="748" y="244"/>
                  </a:lnTo>
                  <a:lnTo>
                    <a:pt x="749" y="244"/>
                  </a:lnTo>
                  <a:lnTo>
                    <a:pt x="750" y="244"/>
                  </a:lnTo>
                  <a:lnTo>
                    <a:pt x="751" y="244"/>
                  </a:lnTo>
                  <a:lnTo>
                    <a:pt x="751" y="244"/>
                  </a:lnTo>
                  <a:lnTo>
                    <a:pt x="752" y="244"/>
                  </a:lnTo>
                  <a:lnTo>
                    <a:pt x="753" y="244"/>
                  </a:lnTo>
                  <a:lnTo>
                    <a:pt x="753" y="244"/>
                  </a:lnTo>
                  <a:lnTo>
                    <a:pt x="754" y="244"/>
                  </a:lnTo>
                  <a:lnTo>
                    <a:pt x="755" y="244"/>
                  </a:lnTo>
                  <a:lnTo>
                    <a:pt x="756" y="244"/>
                  </a:lnTo>
                  <a:lnTo>
                    <a:pt x="756" y="244"/>
                  </a:lnTo>
                  <a:lnTo>
                    <a:pt x="757" y="244"/>
                  </a:lnTo>
                  <a:lnTo>
                    <a:pt x="758" y="244"/>
                  </a:lnTo>
                  <a:lnTo>
                    <a:pt x="759" y="244"/>
                  </a:lnTo>
                  <a:lnTo>
                    <a:pt x="759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2" y="244"/>
                  </a:lnTo>
                  <a:lnTo>
                    <a:pt x="762" y="244"/>
                  </a:lnTo>
                  <a:lnTo>
                    <a:pt x="763" y="244"/>
                  </a:lnTo>
                  <a:lnTo>
                    <a:pt x="764" y="244"/>
                  </a:lnTo>
                  <a:lnTo>
                    <a:pt x="765" y="244"/>
                  </a:lnTo>
                  <a:lnTo>
                    <a:pt x="765" y="244"/>
                  </a:lnTo>
                  <a:lnTo>
                    <a:pt x="766" y="244"/>
                  </a:lnTo>
                  <a:lnTo>
                    <a:pt x="767" y="244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9" y="244"/>
                  </a:lnTo>
                  <a:lnTo>
                    <a:pt x="770" y="244"/>
                  </a:lnTo>
                  <a:lnTo>
                    <a:pt x="770" y="244"/>
                  </a:lnTo>
                  <a:lnTo>
                    <a:pt x="771" y="244"/>
                  </a:lnTo>
                  <a:lnTo>
                    <a:pt x="772" y="244"/>
                  </a:lnTo>
                  <a:lnTo>
                    <a:pt x="773" y="244"/>
                  </a:lnTo>
                  <a:lnTo>
                    <a:pt x="773" y="244"/>
                  </a:lnTo>
                  <a:lnTo>
                    <a:pt x="774" y="244"/>
                  </a:lnTo>
                  <a:lnTo>
                    <a:pt x="775" y="24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7" y="244"/>
                  </a:lnTo>
                  <a:lnTo>
                    <a:pt x="778" y="244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780" y="244"/>
                  </a:lnTo>
                  <a:lnTo>
                    <a:pt x="781" y="244"/>
                  </a:lnTo>
                  <a:lnTo>
                    <a:pt x="782" y="244"/>
                  </a:lnTo>
                  <a:lnTo>
                    <a:pt x="782" y="244"/>
                  </a:lnTo>
                  <a:lnTo>
                    <a:pt x="783" y="244"/>
                  </a:lnTo>
                  <a:lnTo>
                    <a:pt x="784" y="244"/>
                  </a:lnTo>
                  <a:lnTo>
                    <a:pt x="784" y="244"/>
                  </a:lnTo>
                  <a:lnTo>
                    <a:pt x="785" y="244"/>
                  </a:lnTo>
                  <a:lnTo>
                    <a:pt x="786" y="244"/>
                  </a:lnTo>
                  <a:lnTo>
                    <a:pt x="787" y="244"/>
                  </a:lnTo>
                  <a:lnTo>
                    <a:pt x="787" y="244"/>
                  </a:lnTo>
                  <a:lnTo>
                    <a:pt x="788" y="244"/>
                  </a:lnTo>
                  <a:lnTo>
                    <a:pt x="789" y="244"/>
                  </a:lnTo>
                  <a:lnTo>
                    <a:pt x="790" y="244"/>
                  </a:lnTo>
                  <a:lnTo>
                    <a:pt x="790" y="244"/>
                  </a:lnTo>
                  <a:lnTo>
                    <a:pt x="791" y="244"/>
                  </a:lnTo>
                  <a:lnTo>
                    <a:pt x="792" y="244"/>
                  </a:lnTo>
                  <a:lnTo>
                    <a:pt x="793" y="244"/>
                  </a:lnTo>
                  <a:lnTo>
                    <a:pt x="793" y="244"/>
                  </a:lnTo>
                  <a:lnTo>
                    <a:pt x="794" y="244"/>
                  </a:lnTo>
                  <a:lnTo>
                    <a:pt x="795" y="244"/>
                  </a:lnTo>
                  <a:lnTo>
                    <a:pt x="796" y="244"/>
                  </a:lnTo>
                  <a:lnTo>
                    <a:pt x="796" y="244"/>
                  </a:lnTo>
                  <a:lnTo>
                    <a:pt x="797" y="244"/>
                  </a:lnTo>
                  <a:lnTo>
                    <a:pt x="798" y="244"/>
                  </a:lnTo>
                  <a:lnTo>
                    <a:pt x="799" y="244"/>
                  </a:lnTo>
                  <a:lnTo>
                    <a:pt x="799" y="244"/>
                  </a:lnTo>
                  <a:lnTo>
                    <a:pt x="800" y="244"/>
                  </a:lnTo>
                  <a:lnTo>
                    <a:pt x="801" y="244"/>
                  </a:lnTo>
                  <a:lnTo>
                    <a:pt x="801" y="244"/>
                  </a:lnTo>
                  <a:lnTo>
                    <a:pt x="802" y="244"/>
                  </a:lnTo>
                  <a:lnTo>
                    <a:pt x="803" y="244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805" y="244"/>
                  </a:lnTo>
                  <a:lnTo>
                    <a:pt x="806" y="244"/>
                  </a:lnTo>
                  <a:lnTo>
                    <a:pt x="806" y="244"/>
                  </a:lnTo>
                  <a:lnTo>
                    <a:pt x="807" y="244"/>
                  </a:lnTo>
                  <a:lnTo>
                    <a:pt x="808" y="244"/>
                  </a:lnTo>
                  <a:lnTo>
                    <a:pt x="809" y="244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1" y="244"/>
                  </a:lnTo>
                  <a:lnTo>
                    <a:pt x="812" y="244"/>
                  </a:lnTo>
                  <a:lnTo>
                    <a:pt x="812" y="244"/>
                  </a:lnTo>
                  <a:lnTo>
                    <a:pt x="813" y="244"/>
                  </a:lnTo>
                  <a:lnTo>
                    <a:pt x="814" y="244"/>
                  </a:lnTo>
                  <a:lnTo>
                    <a:pt x="815" y="244"/>
                  </a:lnTo>
                  <a:lnTo>
                    <a:pt x="815" y="244"/>
                  </a:lnTo>
                  <a:lnTo>
                    <a:pt x="816" y="244"/>
                  </a:lnTo>
                  <a:lnTo>
                    <a:pt x="817" y="244"/>
                  </a:lnTo>
                  <a:lnTo>
                    <a:pt x="818" y="244"/>
                  </a:lnTo>
                  <a:lnTo>
                    <a:pt x="818" y="244"/>
                  </a:lnTo>
                  <a:lnTo>
                    <a:pt x="819" y="244"/>
                  </a:lnTo>
                  <a:lnTo>
                    <a:pt x="820" y="244"/>
                  </a:lnTo>
                  <a:lnTo>
                    <a:pt x="821" y="244"/>
                  </a:lnTo>
                  <a:lnTo>
                    <a:pt x="821" y="244"/>
                  </a:lnTo>
                  <a:lnTo>
                    <a:pt x="822" y="244"/>
                  </a:lnTo>
                  <a:lnTo>
                    <a:pt x="823" y="244"/>
                  </a:lnTo>
                  <a:lnTo>
                    <a:pt x="823" y="244"/>
                  </a:lnTo>
                  <a:lnTo>
                    <a:pt x="824" y="244"/>
                  </a:lnTo>
                  <a:lnTo>
                    <a:pt x="825" y="244"/>
                  </a:lnTo>
                  <a:lnTo>
                    <a:pt x="826" y="244"/>
                  </a:lnTo>
                  <a:lnTo>
                    <a:pt x="826" y="244"/>
                  </a:lnTo>
                  <a:lnTo>
                    <a:pt x="827" y="244"/>
                  </a:lnTo>
                  <a:lnTo>
                    <a:pt x="828" y="244"/>
                  </a:lnTo>
                  <a:lnTo>
                    <a:pt x="829" y="244"/>
                  </a:lnTo>
                  <a:lnTo>
                    <a:pt x="829" y="244"/>
                  </a:lnTo>
                  <a:lnTo>
                    <a:pt x="830" y="244"/>
                  </a:lnTo>
                  <a:lnTo>
                    <a:pt x="831" y="244"/>
                  </a:lnTo>
                  <a:lnTo>
                    <a:pt x="832" y="244"/>
                  </a:lnTo>
                  <a:lnTo>
                    <a:pt x="832" y="244"/>
                  </a:lnTo>
                  <a:lnTo>
                    <a:pt x="833" y="244"/>
                  </a:lnTo>
                  <a:lnTo>
                    <a:pt x="834" y="244"/>
                  </a:lnTo>
                  <a:lnTo>
                    <a:pt x="835" y="244"/>
                  </a:lnTo>
                  <a:lnTo>
                    <a:pt x="835" y="244"/>
                  </a:lnTo>
                  <a:lnTo>
                    <a:pt x="836" y="244"/>
                  </a:lnTo>
                  <a:lnTo>
                    <a:pt x="837" y="244"/>
                  </a:lnTo>
                  <a:lnTo>
                    <a:pt x="838" y="244"/>
                  </a:lnTo>
                  <a:lnTo>
                    <a:pt x="838" y="244"/>
                  </a:lnTo>
                  <a:lnTo>
                    <a:pt x="839" y="244"/>
                  </a:lnTo>
                  <a:lnTo>
                    <a:pt x="840" y="244"/>
                  </a:lnTo>
                  <a:lnTo>
                    <a:pt x="840" y="244"/>
                  </a:lnTo>
                  <a:lnTo>
                    <a:pt x="841" y="244"/>
                  </a:lnTo>
                  <a:lnTo>
                    <a:pt x="842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4" y="244"/>
                  </a:lnTo>
                  <a:lnTo>
                    <a:pt x="845" y="244"/>
                  </a:lnTo>
                  <a:lnTo>
                    <a:pt x="845" y="244"/>
                  </a:lnTo>
                  <a:lnTo>
                    <a:pt x="846" y="244"/>
                  </a:lnTo>
                  <a:lnTo>
                    <a:pt x="847" y="244"/>
                  </a:lnTo>
                  <a:lnTo>
                    <a:pt x="848" y="244"/>
                  </a:lnTo>
                  <a:lnTo>
                    <a:pt x="848" y="244"/>
                  </a:lnTo>
                  <a:lnTo>
                    <a:pt x="849" y="244"/>
                  </a:lnTo>
                  <a:lnTo>
                    <a:pt x="850" y="244"/>
                  </a:lnTo>
                  <a:lnTo>
                    <a:pt x="851" y="244"/>
                  </a:lnTo>
                  <a:lnTo>
                    <a:pt x="851" y="244"/>
                  </a:lnTo>
                  <a:lnTo>
                    <a:pt x="852" y="244"/>
                  </a:lnTo>
                  <a:lnTo>
                    <a:pt x="853" y="244"/>
                  </a:lnTo>
                  <a:lnTo>
                    <a:pt x="854" y="244"/>
                  </a:lnTo>
                  <a:lnTo>
                    <a:pt x="854" y="244"/>
                  </a:lnTo>
                  <a:lnTo>
                    <a:pt x="855" y="244"/>
                  </a:lnTo>
                  <a:lnTo>
                    <a:pt x="856" y="244"/>
                  </a:lnTo>
                  <a:lnTo>
                    <a:pt x="857" y="244"/>
                  </a:lnTo>
                  <a:lnTo>
                    <a:pt x="857" y="244"/>
                  </a:lnTo>
                  <a:lnTo>
                    <a:pt x="858" y="244"/>
                  </a:lnTo>
                  <a:lnTo>
                    <a:pt x="859" y="244"/>
                  </a:lnTo>
                  <a:lnTo>
                    <a:pt x="860" y="244"/>
                  </a:lnTo>
                  <a:lnTo>
                    <a:pt x="860" y="244"/>
                  </a:lnTo>
                  <a:lnTo>
                    <a:pt x="861" y="244"/>
                  </a:lnTo>
                  <a:lnTo>
                    <a:pt x="862" y="244"/>
                  </a:lnTo>
                  <a:lnTo>
                    <a:pt x="862" y="244"/>
                  </a:lnTo>
                  <a:lnTo>
                    <a:pt x="863" y="244"/>
                  </a:lnTo>
                  <a:lnTo>
                    <a:pt x="864" y="244"/>
                  </a:lnTo>
                  <a:lnTo>
                    <a:pt x="865" y="244"/>
                  </a:lnTo>
                  <a:lnTo>
                    <a:pt x="865" y="244"/>
                  </a:lnTo>
                  <a:lnTo>
                    <a:pt x="866" y="244"/>
                  </a:lnTo>
                  <a:lnTo>
                    <a:pt x="867" y="244"/>
                  </a:lnTo>
                  <a:lnTo>
                    <a:pt x="868" y="244"/>
                  </a:lnTo>
                  <a:lnTo>
                    <a:pt x="868" y="244"/>
                  </a:lnTo>
                  <a:lnTo>
                    <a:pt x="869" y="244"/>
                  </a:lnTo>
                  <a:lnTo>
                    <a:pt x="870" y="244"/>
                  </a:lnTo>
                  <a:lnTo>
                    <a:pt x="871" y="244"/>
                  </a:lnTo>
                  <a:lnTo>
                    <a:pt x="871" y="244"/>
                  </a:lnTo>
                  <a:lnTo>
                    <a:pt x="872" y="244"/>
                  </a:lnTo>
                  <a:lnTo>
                    <a:pt x="873" y="244"/>
                  </a:lnTo>
                  <a:lnTo>
                    <a:pt x="874" y="244"/>
                  </a:lnTo>
                  <a:lnTo>
                    <a:pt x="874" y="244"/>
                  </a:lnTo>
                  <a:lnTo>
                    <a:pt x="875" y="244"/>
                  </a:lnTo>
                  <a:lnTo>
                    <a:pt x="876" y="244"/>
                  </a:lnTo>
                  <a:lnTo>
                    <a:pt x="876" y="244"/>
                  </a:lnTo>
                  <a:lnTo>
                    <a:pt x="877" y="244"/>
                  </a:lnTo>
                  <a:lnTo>
                    <a:pt x="878" y="244"/>
                  </a:lnTo>
                  <a:lnTo>
                    <a:pt x="879" y="244"/>
                  </a:lnTo>
                  <a:lnTo>
                    <a:pt x="879" y="244"/>
                  </a:lnTo>
                  <a:lnTo>
                    <a:pt x="880" y="244"/>
                  </a:lnTo>
                  <a:lnTo>
                    <a:pt x="881" y="244"/>
                  </a:lnTo>
                  <a:lnTo>
                    <a:pt x="882" y="244"/>
                  </a:lnTo>
                  <a:lnTo>
                    <a:pt x="882" y="244"/>
                  </a:lnTo>
                  <a:lnTo>
                    <a:pt x="883" y="244"/>
                  </a:lnTo>
                  <a:lnTo>
                    <a:pt x="884" y="244"/>
                  </a:lnTo>
                  <a:lnTo>
                    <a:pt x="885" y="244"/>
                  </a:lnTo>
                  <a:lnTo>
                    <a:pt x="885" y="244"/>
                  </a:lnTo>
                  <a:lnTo>
                    <a:pt x="886" y="244"/>
                  </a:lnTo>
                  <a:lnTo>
                    <a:pt x="887" y="244"/>
                  </a:lnTo>
                  <a:lnTo>
                    <a:pt x="888" y="244"/>
                  </a:lnTo>
                  <a:lnTo>
                    <a:pt x="888" y="244"/>
                  </a:lnTo>
                  <a:lnTo>
                    <a:pt x="889" y="244"/>
                  </a:lnTo>
                  <a:lnTo>
                    <a:pt x="890" y="244"/>
                  </a:lnTo>
                  <a:lnTo>
                    <a:pt x="891" y="244"/>
                  </a:lnTo>
                  <a:lnTo>
                    <a:pt x="891" y="244"/>
                  </a:lnTo>
                  <a:lnTo>
                    <a:pt x="892" y="244"/>
                  </a:lnTo>
                  <a:lnTo>
                    <a:pt x="893" y="244"/>
                  </a:lnTo>
                  <a:lnTo>
                    <a:pt x="893" y="244"/>
                  </a:lnTo>
                  <a:lnTo>
                    <a:pt x="894" y="244"/>
                  </a:lnTo>
                  <a:lnTo>
                    <a:pt x="895" y="244"/>
                  </a:lnTo>
                  <a:lnTo>
                    <a:pt x="896" y="244"/>
                  </a:lnTo>
                  <a:lnTo>
                    <a:pt x="896" y="244"/>
                  </a:lnTo>
                  <a:lnTo>
                    <a:pt x="897" y="244"/>
                  </a:lnTo>
                  <a:lnTo>
                    <a:pt x="898" y="244"/>
                  </a:lnTo>
                  <a:lnTo>
                    <a:pt x="899" y="244"/>
                  </a:lnTo>
                  <a:lnTo>
                    <a:pt x="899" y="244"/>
                  </a:lnTo>
                  <a:lnTo>
                    <a:pt x="900" y="244"/>
                  </a:lnTo>
                  <a:lnTo>
                    <a:pt x="901" y="244"/>
                  </a:lnTo>
                  <a:lnTo>
                    <a:pt x="901" y="244"/>
                  </a:lnTo>
                  <a:lnTo>
                    <a:pt x="902" y="244"/>
                  </a:lnTo>
                  <a:lnTo>
                    <a:pt x="903" y="244"/>
                  </a:lnTo>
                  <a:lnTo>
                    <a:pt x="904" y="244"/>
                  </a:lnTo>
                  <a:lnTo>
                    <a:pt x="904" y="244"/>
                  </a:lnTo>
                  <a:lnTo>
                    <a:pt x="905" y="244"/>
                  </a:lnTo>
                  <a:lnTo>
                    <a:pt x="906" y="244"/>
                  </a:lnTo>
                  <a:lnTo>
                    <a:pt x="907" y="244"/>
                  </a:lnTo>
                  <a:lnTo>
                    <a:pt x="907" y="244"/>
                  </a:lnTo>
                  <a:lnTo>
                    <a:pt x="908" y="244"/>
                  </a:lnTo>
                  <a:lnTo>
                    <a:pt x="909" y="244"/>
                  </a:lnTo>
                  <a:lnTo>
                    <a:pt x="910" y="244"/>
                  </a:lnTo>
                  <a:lnTo>
                    <a:pt x="910" y="244"/>
                  </a:lnTo>
                  <a:lnTo>
                    <a:pt x="911" y="244"/>
                  </a:lnTo>
                  <a:lnTo>
                    <a:pt x="912" y="244"/>
                  </a:lnTo>
                  <a:lnTo>
                    <a:pt x="913" y="244"/>
                  </a:lnTo>
                  <a:lnTo>
                    <a:pt x="913" y="244"/>
                  </a:lnTo>
                  <a:lnTo>
                    <a:pt x="914" y="244"/>
                  </a:lnTo>
                  <a:lnTo>
                    <a:pt x="915" y="244"/>
                  </a:lnTo>
                  <a:lnTo>
                    <a:pt x="915" y="244"/>
                  </a:lnTo>
                  <a:lnTo>
                    <a:pt x="916" y="244"/>
                  </a:lnTo>
                  <a:lnTo>
                    <a:pt x="917" y="244"/>
                  </a:lnTo>
                  <a:lnTo>
                    <a:pt x="918" y="244"/>
                  </a:lnTo>
                  <a:lnTo>
                    <a:pt x="918" y="244"/>
                  </a:lnTo>
                  <a:lnTo>
                    <a:pt x="919" y="244"/>
                  </a:lnTo>
                  <a:lnTo>
                    <a:pt x="920" y="244"/>
                  </a:lnTo>
                  <a:lnTo>
                    <a:pt x="921" y="244"/>
                  </a:lnTo>
                  <a:lnTo>
                    <a:pt x="921" y="244"/>
                  </a:lnTo>
                  <a:lnTo>
                    <a:pt x="922" y="244"/>
                  </a:lnTo>
                  <a:lnTo>
                    <a:pt x="923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5" y="244"/>
                  </a:lnTo>
                  <a:lnTo>
                    <a:pt x="926" y="244"/>
                  </a:lnTo>
                  <a:lnTo>
                    <a:pt x="927" y="244"/>
                  </a:lnTo>
                  <a:lnTo>
                    <a:pt x="927" y="244"/>
                  </a:lnTo>
                  <a:lnTo>
                    <a:pt x="928" y="244"/>
                  </a:lnTo>
                  <a:lnTo>
                    <a:pt x="929" y="244"/>
                  </a:lnTo>
                  <a:lnTo>
                    <a:pt x="930" y="244"/>
                  </a:lnTo>
                  <a:lnTo>
                    <a:pt x="930" y="244"/>
                  </a:lnTo>
                  <a:lnTo>
                    <a:pt x="931" y="244"/>
                  </a:lnTo>
                  <a:lnTo>
                    <a:pt x="932" y="244"/>
                  </a:lnTo>
                  <a:lnTo>
                    <a:pt x="932" y="244"/>
                  </a:lnTo>
                  <a:lnTo>
                    <a:pt x="933" y="244"/>
                  </a:lnTo>
                  <a:lnTo>
                    <a:pt x="934" y="244"/>
                  </a:lnTo>
                  <a:lnTo>
                    <a:pt x="935" y="244"/>
                  </a:lnTo>
                  <a:lnTo>
                    <a:pt x="935" y="244"/>
                  </a:lnTo>
                  <a:lnTo>
                    <a:pt x="936" y="244"/>
                  </a:lnTo>
                  <a:lnTo>
                    <a:pt x="937" y="244"/>
                  </a:lnTo>
                  <a:lnTo>
                    <a:pt x="938" y="244"/>
                  </a:lnTo>
                  <a:lnTo>
                    <a:pt x="938" y="244"/>
                  </a:lnTo>
                  <a:lnTo>
                    <a:pt x="939" y="244"/>
                  </a:lnTo>
                  <a:lnTo>
                    <a:pt x="940" y="244"/>
                  </a:lnTo>
                  <a:lnTo>
                    <a:pt x="941" y="244"/>
                  </a:lnTo>
                  <a:lnTo>
                    <a:pt x="941" y="244"/>
                  </a:lnTo>
                  <a:lnTo>
                    <a:pt x="942" y="244"/>
                  </a:lnTo>
                  <a:lnTo>
                    <a:pt x="943" y="244"/>
                  </a:lnTo>
                  <a:lnTo>
                    <a:pt x="944" y="244"/>
                  </a:lnTo>
                  <a:lnTo>
                    <a:pt x="944" y="244"/>
                  </a:lnTo>
                  <a:lnTo>
                    <a:pt x="945" y="244"/>
                  </a:lnTo>
                  <a:lnTo>
                    <a:pt x="946" y="244"/>
                  </a:lnTo>
                  <a:lnTo>
                    <a:pt x="947" y="244"/>
                  </a:lnTo>
                  <a:lnTo>
                    <a:pt x="947" y="244"/>
                  </a:lnTo>
                  <a:lnTo>
                    <a:pt x="948" y="244"/>
                  </a:lnTo>
                  <a:lnTo>
                    <a:pt x="949" y="244"/>
                  </a:lnTo>
                  <a:lnTo>
                    <a:pt x="949" y="244"/>
                  </a:lnTo>
                  <a:lnTo>
                    <a:pt x="950" y="244"/>
                  </a:lnTo>
                  <a:lnTo>
                    <a:pt x="951" y="244"/>
                  </a:lnTo>
                  <a:lnTo>
                    <a:pt x="952" y="244"/>
                  </a:lnTo>
                  <a:lnTo>
                    <a:pt x="952" y="244"/>
                  </a:lnTo>
                  <a:lnTo>
                    <a:pt x="953" y="244"/>
                  </a:lnTo>
                  <a:lnTo>
                    <a:pt x="954" y="244"/>
                  </a:lnTo>
                  <a:lnTo>
                    <a:pt x="954" y="244"/>
                  </a:lnTo>
                  <a:lnTo>
                    <a:pt x="955" y="244"/>
                  </a:lnTo>
                  <a:lnTo>
                    <a:pt x="956" y="244"/>
                  </a:lnTo>
                  <a:lnTo>
                    <a:pt x="957" y="244"/>
                  </a:lnTo>
                  <a:lnTo>
                    <a:pt x="957" y="244"/>
                  </a:lnTo>
                  <a:lnTo>
                    <a:pt x="958" y="244"/>
                  </a:lnTo>
                  <a:lnTo>
                    <a:pt x="959" y="244"/>
                  </a:lnTo>
                  <a:lnTo>
                    <a:pt x="960" y="244"/>
                  </a:lnTo>
                  <a:lnTo>
                    <a:pt x="960" y="244"/>
                  </a:lnTo>
                  <a:lnTo>
                    <a:pt x="961" y="244"/>
                  </a:lnTo>
                  <a:lnTo>
                    <a:pt x="962" y="244"/>
                  </a:lnTo>
                  <a:lnTo>
                    <a:pt x="963" y="244"/>
                  </a:lnTo>
                  <a:lnTo>
                    <a:pt x="963" y="244"/>
                  </a:lnTo>
                  <a:lnTo>
                    <a:pt x="964" y="244"/>
                  </a:lnTo>
                  <a:lnTo>
                    <a:pt x="965" y="244"/>
                  </a:lnTo>
                  <a:lnTo>
                    <a:pt x="966" y="244"/>
                  </a:lnTo>
                  <a:lnTo>
                    <a:pt x="966" y="244"/>
                  </a:lnTo>
                  <a:lnTo>
                    <a:pt x="967" y="244"/>
                  </a:lnTo>
                  <a:lnTo>
                    <a:pt x="968" y="244"/>
                  </a:lnTo>
                  <a:lnTo>
                    <a:pt x="969" y="244"/>
                  </a:lnTo>
                  <a:lnTo>
                    <a:pt x="969" y="244"/>
                  </a:lnTo>
                  <a:lnTo>
                    <a:pt x="970" y="244"/>
                  </a:lnTo>
                  <a:lnTo>
                    <a:pt x="971" y="244"/>
                  </a:lnTo>
                  <a:lnTo>
                    <a:pt x="971" y="244"/>
                  </a:lnTo>
                  <a:lnTo>
                    <a:pt x="972" y="244"/>
                  </a:lnTo>
                  <a:lnTo>
                    <a:pt x="973" y="244"/>
                  </a:lnTo>
                  <a:lnTo>
                    <a:pt x="974" y="244"/>
                  </a:lnTo>
                  <a:lnTo>
                    <a:pt x="974" y="244"/>
                  </a:lnTo>
                  <a:lnTo>
                    <a:pt x="975" y="244"/>
                  </a:lnTo>
                  <a:lnTo>
                    <a:pt x="976" y="244"/>
                  </a:lnTo>
                  <a:lnTo>
                    <a:pt x="977" y="244"/>
                  </a:lnTo>
                  <a:lnTo>
                    <a:pt x="977" y="244"/>
                  </a:lnTo>
                  <a:lnTo>
                    <a:pt x="978" y="244"/>
                  </a:lnTo>
                  <a:lnTo>
                    <a:pt x="979" y="244"/>
                  </a:lnTo>
                  <a:lnTo>
                    <a:pt x="980" y="244"/>
                  </a:lnTo>
                  <a:lnTo>
                    <a:pt x="980" y="244"/>
                  </a:lnTo>
                  <a:lnTo>
                    <a:pt x="981" y="244"/>
                  </a:lnTo>
                  <a:lnTo>
                    <a:pt x="982" y="244"/>
                  </a:lnTo>
                  <a:lnTo>
                    <a:pt x="983" y="244"/>
                  </a:lnTo>
                  <a:lnTo>
                    <a:pt x="983" y="244"/>
                  </a:lnTo>
                  <a:lnTo>
                    <a:pt x="984" y="244"/>
                  </a:lnTo>
                  <a:lnTo>
                    <a:pt x="985" y="244"/>
                  </a:lnTo>
                  <a:lnTo>
                    <a:pt x="985" y="244"/>
                  </a:lnTo>
                  <a:lnTo>
                    <a:pt x="986" y="244"/>
                  </a:lnTo>
                  <a:lnTo>
                    <a:pt x="987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9" y="244"/>
                  </a:lnTo>
                  <a:lnTo>
                    <a:pt x="990" y="244"/>
                  </a:lnTo>
                  <a:lnTo>
                    <a:pt x="991" y="244"/>
                  </a:lnTo>
                  <a:lnTo>
                    <a:pt x="991" y="244"/>
                  </a:lnTo>
                  <a:lnTo>
                    <a:pt x="992" y="244"/>
                  </a:lnTo>
                  <a:lnTo>
                    <a:pt x="993" y="244"/>
                  </a:lnTo>
                  <a:lnTo>
                    <a:pt x="993" y="244"/>
                  </a:lnTo>
                  <a:lnTo>
                    <a:pt x="994" y="244"/>
                  </a:lnTo>
                  <a:lnTo>
                    <a:pt x="995" y="244"/>
                  </a:lnTo>
                  <a:lnTo>
                    <a:pt x="996" y="244"/>
                  </a:lnTo>
                  <a:lnTo>
                    <a:pt x="996" y="244"/>
                  </a:lnTo>
                  <a:lnTo>
                    <a:pt x="997" y="244"/>
                  </a:lnTo>
                  <a:lnTo>
                    <a:pt x="998" y="244"/>
                  </a:lnTo>
                  <a:lnTo>
                    <a:pt x="999" y="244"/>
                  </a:lnTo>
                  <a:lnTo>
                    <a:pt x="999" y="244"/>
                  </a:lnTo>
                  <a:lnTo>
                    <a:pt x="1000" y="244"/>
                  </a:lnTo>
                  <a:lnTo>
                    <a:pt x="1001" y="244"/>
                  </a:lnTo>
                  <a:lnTo>
                    <a:pt x="1002" y="244"/>
                  </a:lnTo>
                  <a:lnTo>
                    <a:pt x="1002" y="244"/>
                  </a:lnTo>
                  <a:lnTo>
                    <a:pt x="1003" y="244"/>
                  </a:lnTo>
                  <a:lnTo>
                    <a:pt x="1004" y="244"/>
                  </a:lnTo>
                  <a:lnTo>
                    <a:pt x="1005" y="244"/>
                  </a:lnTo>
                  <a:lnTo>
                    <a:pt x="1005" y="244"/>
                  </a:lnTo>
                  <a:lnTo>
                    <a:pt x="1006" y="244"/>
                  </a:lnTo>
                  <a:lnTo>
                    <a:pt x="1007" y="244"/>
                  </a:lnTo>
                  <a:lnTo>
                    <a:pt x="1007" y="244"/>
                  </a:lnTo>
                  <a:lnTo>
                    <a:pt x="1008" y="244"/>
                  </a:lnTo>
                  <a:lnTo>
                    <a:pt x="1009" y="244"/>
                  </a:lnTo>
                  <a:lnTo>
                    <a:pt x="1010" y="244"/>
                  </a:lnTo>
                  <a:lnTo>
                    <a:pt x="1010" y="244"/>
                  </a:lnTo>
                  <a:lnTo>
                    <a:pt x="1011" y="244"/>
                  </a:lnTo>
                  <a:lnTo>
                    <a:pt x="1012" y="244"/>
                  </a:lnTo>
                  <a:lnTo>
                    <a:pt x="1013" y="244"/>
                  </a:lnTo>
                  <a:lnTo>
                    <a:pt x="1013" y="244"/>
                  </a:lnTo>
                  <a:lnTo>
                    <a:pt x="1014" y="244"/>
                  </a:lnTo>
                  <a:lnTo>
                    <a:pt x="1015" y="244"/>
                  </a:lnTo>
                  <a:lnTo>
                    <a:pt x="1016" y="244"/>
                  </a:lnTo>
                  <a:lnTo>
                    <a:pt x="1016" y="244"/>
                  </a:lnTo>
                  <a:lnTo>
                    <a:pt x="1017" y="244"/>
                  </a:lnTo>
                  <a:lnTo>
                    <a:pt x="1018" y="244"/>
                  </a:lnTo>
                  <a:lnTo>
                    <a:pt x="1019" y="244"/>
                  </a:lnTo>
                  <a:lnTo>
                    <a:pt x="1019" y="244"/>
                  </a:lnTo>
                  <a:lnTo>
                    <a:pt x="1020" y="244"/>
                  </a:lnTo>
                  <a:lnTo>
                    <a:pt x="1021" y="244"/>
                  </a:lnTo>
                  <a:lnTo>
                    <a:pt x="1022" y="244"/>
                  </a:lnTo>
                  <a:lnTo>
                    <a:pt x="1022" y="244"/>
                  </a:lnTo>
                  <a:lnTo>
                    <a:pt x="1023" y="244"/>
                  </a:lnTo>
                  <a:lnTo>
                    <a:pt x="1024" y="244"/>
                  </a:lnTo>
                  <a:lnTo>
                    <a:pt x="1024" y="244"/>
                  </a:lnTo>
                  <a:lnTo>
                    <a:pt x="1025" y="244"/>
                  </a:lnTo>
                  <a:lnTo>
                    <a:pt x="1026" y="244"/>
                  </a:lnTo>
                  <a:lnTo>
                    <a:pt x="1027" y="244"/>
                  </a:lnTo>
                  <a:lnTo>
                    <a:pt x="1027" y="244"/>
                  </a:lnTo>
                  <a:lnTo>
                    <a:pt x="1028" y="244"/>
                  </a:lnTo>
                  <a:lnTo>
                    <a:pt x="1029" y="244"/>
                  </a:lnTo>
                  <a:lnTo>
                    <a:pt x="1030" y="244"/>
                  </a:lnTo>
                  <a:lnTo>
                    <a:pt x="1030" y="244"/>
                  </a:lnTo>
                  <a:lnTo>
                    <a:pt x="1031" y="244"/>
                  </a:lnTo>
                  <a:lnTo>
                    <a:pt x="1032" y="244"/>
                  </a:lnTo>
                  <a:lnTo>
                    <a:pt x="1033" y="244"/>
                  </a:lnTo>
                  <a:lnTo>
                    <a:pt x="1033" y="244"/>
                  </a:lnTo>
                  <a:lnTo>
                    <a:pt x="1034" y="244"/>
                  </a:lnTo>
                  <a:lnTo>
                    <a:pt x="1035" y="244"/>
                  </a:lnTo>
                  <a:lnTo>
                    <a:pt x="1036" y="244"/>
                  </a:lnTo>
                  <a:lnTo>
                    <a:pt x="1036" y="244"/>
                  </a:lnTo>
                  <a:lnTo>
                    <a:pt x="1037" y="244"/>
                  </a:lnTo>
                  <a:lnTo>
                    <a:pt x="1038" y="244"/>
                  </a:lnTo>
                  <a:lnTo>
                    <a:pt x="1039" y="244"/>
                  </a:lnTo>
                  <a:lnTo>
                    <a:pt x="1039" y="244"/>
                  </a:lnTo>
                  <a:lnTo>
                    <a:pt x="1040" y="244"/>
                  </a:lnTo>
                  <a:lnTo>
                    <a:pt x="1041" y="244"/>
                  </a:lnTo>
                  <a:lnTo>
                    <a:pt x="1041" y="244"/>
                  </a:lnTo>
                  <a:lnTo>
                    <a:pt x="1042" y="244"/>
                  </a:lnTo>
                  <a:lnTo>
                    <a:pt x="1043" y="244"/>
                  </a:lnTo>
                  <a:lnTo>
                    <a:pt x="1044" y="244"/>
                  </a:lnTo>
                  <a:lnTo>
                    <a:pt x="1044" y="244"/>
                  </a:lnTo>
                  <a:lnTo>
                    <a:pt x="1045" y="244"/>
                  </a:lnTo>
                  <a:lnTo>
                    <a:pt x="1046" y="244"/>
                  </a:lnTo>
                  <a:lnTo>
                    <a:pt x="1046" y="244"/>
                  </a:lnTo>
                  <a:lnTo>
                    <a:pt x="1047" y="244"/>
                  </a:lnTo>
                  <a:lnTo>
                    <a:pt x="1048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50" y="244"/>
                  </a:lnTo>
                  <a:lnTo>
                    <a:pt x="1051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3" y="244"/>
                  </a:lnTo>
                  <a:lnTo>
                    <a:pt x="1054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6" y="244"/>
                  </a:lnTo>
                  <a:lnTo>
                    <a:pt x="1057" y="244"/>
                  </a:lnTo>
                  <a:lnTo>
                    <a:pt x="1058" y="244"/>
                  </a:lnTo>
                  <a:lnTo>
                    <a:pt x="1058" y="244"/>
                  </a:lnTo>
                  <a:lnTo>
                    <a:pt x="1059" y="244"/>
                  </a:lnTo>
                  <a:lnTo>
                    <a:pt x="1060" y="244"/>
                  </a:lnTo>
                  <a:lnTo>
                    <a:pt x="1061" y="244"/>
                  </a:lnTo>
                  <a:lnTo>
                    <a:pt x="1061" y="244"/>
                  </a:lnTo>
                  <a:lnTo>
                    <a:pt x="1062" y="244"/>
                  </a:lnTo>
                  <a:lnTo>
                    <a:pt x="1063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5" y="244"/>
                  </a:lnTo>
                  <a:lnTo>
                    <a:pt x="1066" y="244"/>
                  </a:lnTo>
                  <a:lnTo>
                    <a:pt x="1066" y="244"/>
                  </a:lnTo>
                  <a:lnTo>
                    <a:pt x="1067" y="244"/>
                  </a:lnTo>
                  <a:lnTo>
                    <a:pt x="1068" y="244"/>
                  </a:lnTo>
                  <a:lnTo>
                    <a:pt x="1069" y="244"/>
                  </a:lnTo>
                  <a:lnTo>
                    <a:pt x="1069" y="244"/>
                  </a:lnTo>
                  <a:lnTo>
                    <a:pt x="1070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2" y="244"/>
                  </a:lnTo>
                  <a:lnTo>
                    <a:pt x="1073" y="244"/>
                  </a:lnTo>
                  <a:lnTo>
                    <a:pt x="1074" y="244"/>
                  </a:lnTo>
                  <a:lnTo>
                    <a:pt x="1075" y="244"/>
                  </a:lnTo>
                  <a:lnTo>
                    <a:pt x="1075" y="244"/>
                  </a:lnTo>
                  <a:lnTo>
                    <a:pt x="1076" y="244"/>
                  </a:lnTo>
                  <a:lnTo>
                    <a:pt x="1077" y="244"/>
                  </a:lnTo>
                  <a:lnTo>
                    <a:pt x="1078" y="244"/>
                  </a:lnTo>
                  <a:lnTo>
                    <a:pt x="1078" y="244"/>
                  </a:lnTo>
                  <a:lnTo>
                    <a:pt x="1079" y="244"/>
                  </a:lnTo>
                  <a:lnTo>
                    <a:pt x="1080" y="244"/>
                  </a:lnTo>
                  <a:lnTo>
                    <a:pt x="1080" y="244"/>
                  </a:lnTo>
                  <a:lnTo>
                    <a:pt x="1081" y="244"/>
                  </a:lnTo>
                  <a:lnTo>
                    <a:pt x="1082" y="244"/>
                  </a:lnTo>
                  <a:lnTo>
                    <a:pt x="1083" y="244"/>
                  </a:lnTo>
                  <a:lnTo>
                    <a:pt x="1083" y="244"/>
                  </a:lnTo>
                  <a:lnTo>
                    <a:pt x="1084" y="244"/>
                  </a:lnTo>
                  <a:lnTo>
                    <a:pt x="1085" y="244"/>
                  </a:lnTo>
                  <a:lnTo>
                    <a:pt x="1086" y="244"/>
                  </a:lnTo>
                  <a:lnTo>
                    <a:pt x="1086" y="244"/>
                  </a:lnTo>
                  <a:lnTo>
                    <a:pt x="1087" y="244"/>
                  </a:lnTo>
                  <a:lnTo>
                    <a:pt x="1088" y="244"/>
                  </a:lnTo>
                  <a:lnTo>
                    <a:pt x="1089" y="244"/>
                  </a:lnTo>
                  <a:lnTo>
                    <a:pt x="1089" y="244"/>
                  </a:lnTo>
                  <a:lnTo>
                    <a:pt x="1090" y="244"/>
                  </a:lnTo>
                  <a:lnTo>
                    <a:pt x="1091" y="244"/>
                  </a:lnTo>
                  <a:lnTo>
                    <a:pt x="1092" y="244"/>
                  </a:lnTo>
                  <a:lnTo>
                    <a:pt x="1092" y="244"/>
                  </a:lnTo>
                  <a:lnTo>
                    <a:pt x="1093" y="244"/>
                  </a:lnTo>
                  <a:lnTo>
                    <a:pt x="1094" y="244"/>
                  </a:lnTo>
                  <a:lnTo>
                    <a:pt x="1094" y="244"/>
                  </a:lnTo>
                  <a:lnTo>
                    <a:pt x="1095" y="244"/>
                  </a:lnTo>
                  <a:lnTo>
                    <a:pt x="1096" y="244"/>
                  </a:lnTo>
                  <a:lnTo>
                    <a:pt x="1097" y="244"/>
                  </a:lnTo>
                  <a:lnTo>
                    <a:pt x="1097" y="244"/>
                  </a:lnTo>
                  <a:lnTo>
                    <a:pt x="1098" y="244"/>
                  </a:lnTo>
                  <a:lnTo>
                    <a:pt x="1099" y="244"/>
                  </a:lnTo>
                  <a:lnTo>
                    <a:pt x="1100" y="244"/>
                  </a:lnTo>
                  <a:lnTo>
                    <a:pt x="1100" y="244"/>
                  </a:lnTo>
                  <a:lnTo>
                    <a:pt x="1101" y="244"/>
                  </a:lnTo>
                  <a:lnTo>
                    <a:pt x="1102" y="244"/>
                  </a:lnTo>
                  <a:lnTo>
                    <a:pt x="1102" y="244"/>
                  </a:lnTo>
                  <a:lnTo>
                    <a:pt x="1103" y="244"/>
                  </a:lnTo>
                  <a:lnTo>
                    <a:pt x="1104" y="244"/>
                  </a:lnTo>
                  <a:lnTo>
                    <a:pt x="1105" y="244"/>
                  </a:lnTo>
                  <a:lnTo>
                    <a:pt x="1105" y="244"/>
                  </a:lnTo>
                  <a:lnTo>
                    <a:pt x="1106" y="244"/>
                  </a:lnTo>
                  <a:lnTo>
                    <a:pt x="1107" y="244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9" y="244"/>
                  </a:lnTo>
                  <a:lnTo>
                    <a:pt x="1110" y="244"/>
                  </a:lnTo>
                  <a:lnTo>
                    <a:pt x="1111" y="244"/>
                  </a:lnTo>
                  <a:lnTo>
                    <a:pt x="1111" y="244"/>
                  </a:lnTo>
                  <a:lnTo>
                    <a:pt x="1112" y="244"/>
                  </a:lnTo>
                  <a:lnTo>
                    <a:pt x="1113" y="244"/>
                  </a:lnTo>
                  <a:lnTo>
                    <a:pt x="1114" y="244"/>
                  </a:lnTo>
                  <a:lnTo>
                    <a:pt x="1114" y="244"/>
                  </a:lnTo>
                  <a:lnTo>
                    <a:pt x="1115" y="244"/>
                  </a:lnTo>
                  <a:lnTo>
                    <a:pt x="1116" y="244"/>
                  </a:lnTo>
                  <a:lnTo>
                    <a:pt x="1116" y="244"/>
                  </a:lnTo>
                  <a:lnTo>
                    <a:pt x="1117" y="244"/>
                  </a:lnTo>
                  <a:lnTo>
                    <a:pt x="1118" y="244"/>
                  </a:lnTo>
                  <a:lnTo>
                    <a:pt x="1119" y="244"/>
                  </a:lnTo>
                  <a:lnTo>
                    <a:pt x="1119" y="244"/>
                  </a:lnTo>
                  <a:lnTo>
                    <a:pt x="1120" y="244"/>
                  </a:lnTo>
                  <a:lnTo>
                    <a:pt x="1121" y="244"/>
                  </a:lnTo>
                  <a:lnTo>
                    <a:pt x="1122" y="244"/>
                  </a:lnTo>
                  <a:lnTo>
                    <a:pt x="1122" y="244"/>
                  </a:lnTo>
                  <a:lnTo>
                    <a:pt x="1123" y="244"/>
                  </a:lnTo>
                  <a:lnTo>
                    <a:pt x="1124" y="244"/>
                  </a:lnTo>
                  <a:lnTo>
                    <a:pt x="1125" y="244"/>
                  </a:lnTo>
                  <a:lnTo>
                    <a:pt x="1125" y="244"/>
                  </a:lnTo>
                  <a:lnTo>
                    <a:pt x="1126" y="244"/>
                  </a:lnTo>
                  <a:lnTo>
                    <a:pt x="1127" y="244"/>
                  </a:lnTo>
                  <a:lnTo>
                    <a:pt x="1128" y="244"/>
                  </a:lnTo>
                  <a:lnTo>
                    <a:pt x="1128" y="244"/>
                  </a:lnTo>
                  <a:lnTo>
                    <a:pt x="1129" y="244"/>
                  </a:lnTo>
                  <a:lnTo>
                    <a:pt x="1130" y="244"/>
                  </a:lnTo>
                  <a:lnTo>
                    <a:pt x="1131" y="244"/>
                  </a:lnTo>
                  <a:lnTo>
                    <a:pt x="1131" y="244"/>
                  </a:lnTo>
                  <a:lnTo>
                    <a:pt x="1132" y="244"/>
                  </a:lnTo>
                  <a:lnTo>
                    <a:pt x="1133" y="244"/>
                  </a:lnTo>
                  <a:lnTo>
                    <a:pt x="1133" y="244"/>
                  </a:lnTo>
                  <a:lnTo>
                    <a:pt x="1134" y="244"/>
                  </a:lnTo>
                  <a:lnTo>
                    <a:pt x="1135" y="244"/>
                  </a:lnTo>
                  <a:lnTo>
                    <a:pt x="1136" y="244"/>
                  </a:lnTo>
                  <a:lnTo>
                    <a:pt x="1136" y="244"/>
                  </a:lnTo>
                  <a:lnTo>
                    <a:pt x="1137" y="244"/>
                  </a:lnTo>
                  <a:lnTo>
                    <a:pt x="1138" y="244"/>
                  </a:lnTo>
                  <a:lnTo>
                    <a:pt x="1139" y="244"/>
                  </a:lnTo>
                  <a:lnTo>
                    <a:pt x="1139" y="244"/>
                  </a:lnTo>
                  <a:lnTo>
                    <a:pt x="1140" y="244"/>
                  </a:lnTo>
                  <a:lnTo>
                    <a:pt x="1141" y="244"/>
                  </a:lnTo>
                  <a:lnTo>
                    <a:pt x="1141" y="244"/>
                  </a:lnTo>
                  <a:lnTo>
                    <a:pt x="1142" y="244"/>
                  </a:lnTo>
                  <a:lnTo>
                    <a:pt x="1143" y="244"/>
                  </a:lnTo>
                  <a:lnTo>
                    <a:pt x="1144" y="244"/>
                  </a:lnTo>
                  <a:lnTo>
                    <a:pt x="1144" y="244"/>
                  </a:lnTo>
                  <a:lnTo>
                    <a:pt x="1145" y="244"/>
                  </a:lnTo>
                  <a:lnTo>
                    <a:pt x="1146" y="244"/>
                  </a:lnTo>
                  <a:lnTo>
                    <a:pt x="1147" y="244"/>
                  </a:lnTo>
                  <a:lnTo>
                    <a:pt x="1147" y="244"/>
                  </a:lnTo>
                  <a:lnTo>
                    <a:pt x="1148" y="244"/>
                  </a:lnTo>
                  <a:lnTo>
                    <a:pt x="1149" y="244"/>
                  </a:lnTo>
                  <a:lnTo>
                    <a:pt x="1150" y="244"/>
                  </a:lnTo>
                  <a:lnTo>
                    <a:pt x="1150" y="244"/>
                  </a:lnTo>
                  <a:lnTo>
                    <a:pt x="1151" y="244"/>
                  </a:lnTo>
                  <a:lnTo>
                    <a:pt x="1152" y="244"/>
                  </a:lnTo>
                  <a:lnTo>
                    <a:pt x="1153" y="244"/>
                  </a:lnTo>
                  <a:lnTo>
                    <a:pt x="1153" y="244"/>
                  </a:lnTo>
                  <a:lnTo>
                    <a:pt x="1154" y="244"/>
                  </a:lnTo>
                  <a:lnTo>
                    <a:pt x="1155" y="244"/>
                  </a:lnTo>
                  <a:lnTo>
                    <a:pt x="1155" y="244"/>
                  </a:lnTo>
                  <a:lnTo>
                    <a:pt x="1156" y="244"/>
                  </a:lnTo>
                  <a:lnTo>
                    <a:pt x="1157" y="244"/>
                  </a:lnTo>
                  <a:lnTo>
                    <a:pt x="1158" y="244"/>
                  </a:lnTo>
                  <a:lnTo>
                    <a:pt x="1158" y="244"/>
                  </a:lnTo>
                  <a:lnTo>
                    <a:pt x="1159" y="244"/>
                  </a:lnTo>
                  <a:lnTo>
                    <a:pt x="1160" y="244"/>
                  </a:lnTo>
                  <a:lnTo>
                    <a:pt x="1161" y="244"/>
                  </a:lnTo>
                  <a:lnTo>
                    <a:pt x="1161" y="244"/>
                  </a:lnTo>
                  <a:lnTo>
                    <a:pt x="1162" y="244"/>
                  </a:lnTo>
                  <a:lnTo>
                    <a:pt x="1163" y="244"/>
                  </a:lnTo>
                  <a:lnTo>
                    <a:pt x="1164" y="244"/>
                  </a:lnTo>
                  <a:lnTo>
                    <a:pt x="1164" y="244"/>
                  </a:lnTo>
                  <a:lnTo>
                    <a:pt x="1165" y="244"/>
                  </a:lnTo>
                  <a:lnTo>
                    <a:pt x="1166" y="244"/>
                  </a:lnTo>
                  <a:lnTo>
                    <a:pt x="1167" y="244"/>
                  </a:lnTo>
                  <a:lnTo>
                    <a:pt x="1167" y="244"/>
                  </a:lnTo>
                  <a:lnTo>
                    <a:pt x="1168" y="244"/>
                  </a:lnTo>
                  <a:lnTo>
                    <a:pt x="1169" y="244"/>
                  </a:lnTo>
                  <a:lnTo>
                    <a:pt x="1170" y="244"/>
                  </a:lnTo>
                  <a:lnTo>
                    <a:pt x="1170" y="244"/>
                  </a:lnTo>
                  <a:lnTo>
                    <a:pt x="1171" y="244"/>
                  </a:lnTo>
                  <a:lnTo>
                    <a:pt x="1172" y="244"/>
                  </a:lnTo>
                  <a:lnTo>
                    <a:pt x="1172" y="244"/>
                  </a:lnTo>
                  <a:lnTo>
                    <a:pt x="1173" y="244"/>
                  </a:lnTo>
                  <a:lnTo>
                    <a:pt x="1174" y="244"/>
                  </a:lnTo>
                  <a:lnTo>
                    <a:pt x="1175" y="244"/>
                  </a:lnTo>
                  <a:lnTo>
                    <a:pt x="1175" y="244"/>
                  </a:lnTo>
                  <a:lnTo>
                    <a:pt x="1176" y="244"/>
                  </a:lnTo>
                  <a:lnTo>
                    <a:pt x="1177" y="244"/>
                  </a:lnTo>
                  <a:lnTo>
                    <a:pt x="1178" y="244"/>
                  </a:lnTo>
                  <a:lnTo>
                    <a:pt x="1178" y="244"/>
                  </a:lnTo>
                  <a:lnTo>
                    <a:pt x="1179" y="244"/>
                  </a:lnTo>
                  <a:lnTo>
                    <a:pt x="1180" y="244"/>
                  </a:lnTo>
                  <a:lnTo>
                    <a:pt x="1181" y="244"/>
                  </a:lnTo>
                  <a:lnTo>
                    <a:pt x="1181" y="244"/>
                  </a:lnTo>
                  <a:lnTo>
                    <a:pt x="1182" y="244"/>
                  </a:lnTo>
                  <a:lnTo>
                    <a:pt x="1183" y="244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5" y="244"/>
                  </a:lnTo>
                  <a:lnTo>
                    <a:pt x="1186" y="244"/>
                  </a:lnTo>
                  <a:lnTo>
                    <a:pt x="1187" y="244"/>
                  </a:lnTo>
                  <a:lnTo>
                    <a:pt x="1187" y="244"/>
                  </a:lnTo>
                  <a:lnTo>
                    <a:pt x="1188" y="244"/>
                  </a:lnTo>
                  <a:lnTo>
                    <a:pt x="1189" y="244"/>
                  </a:lnTo>
                  <a:lnTo>
                    <a:pt x="1189" y="244"/>
                  </a:lnTo>
                  <a:lnTo>
                    <a:pt x="1190" y="244"/>
                  </a:lnTo>
                  <a:lnTo>
                    <a:pt x="1191" y="244"/>
                  </a:lnTo>
                  <a:lnTo>
                    <a:pt x="1192" y="244"/>
                  </a:lnTo>
                  <a:lnTo>
                    <a:pt x="1192" y="244"/>
                  </a:lnTo>
                  <a:lnTo>
                    <a:pt x="1193" y="244"/>
                  </a:lnTo>
                  <a:lnTo>
                    <a:pt x="1194" y="244"/>
                  </a:lnTo>
                  <a:lnTo>
                    <a:pt x="1194" y="244"/>
                  </a:lnTo>
                  <a:lnTo>
                    <a:pt x="1195" y="244"/>
                  </a:lnTo>
                  <a:lnTo>
                    <a:pt x="1196" y="244"/>
                  </a:lnTo>
                  <a:lnTo>
                    <a:pt x="1197" y="244"/>
                  </a:lnTo>
                  <a:lnTo>
                    <a:pt x="1197" y="244"/>
                  </a:lnTo>
                  <a:lnTo>
                    <a:pt x="1198" y="244"/>
                  </a:lnTo>
                  <a:lnTo>
                    <a:pt x="1199" y="244"/>
                  </a:lnTo>
                  <a:lnTo>
                    <a:pt x="1200" y="244"/>
                  </a:lnTo>
                  <a:lnTo>
                    <a:pt x="1200" y="244"/>
                  </a:lnTo>
                  <a:lnTo>
                    <a:pt x="1201" y="244"/>
                  </a:lnTo>
                  <a:lnTo>
                    <a:pt x="1202" y="244"/>
                  </a:lnTo>
                  <a:lnTo>
                    <a:pt x="1203" y="244"/>
                  </a:lnTo>
                  <a:lnTo>
                    <a:pt x="1203" y="244"/>
                  </a:lnTo>
                  <a:lnTo>
                    <a:pt x="1204" y="244"/>
                  </a:lnTo>
                  <a:lnTo>
                    <a:pt x="1205" y="244"/>
                  </a:lnTo>
                  <a:lnTo>
                    <a:pt x="1206" y="244"/>
                  </a:lnTo>
                  <a:lnTo>
                    <a:pt x="1206" y="244"/>
                  </a:lnTo>
                  <a:lnTo>
                    <a:pt x="1207" y="244"/>
                  </a:lnTo>
                  <a:lnTo>
                    <a:pt x="1208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10" y="244"/>
                  </a:lnTo>
                  <a:lnTo>
                    <a:pt x="1211" y="244"/>
                  </a:lnTo>
                  <a:lnTo>
                    <a:pt x="1211" y="244"/>
                  </a:lnTo>
                  <a:lnTo>
                    <a:pt x="1212" y="244"/>
                  </a:lnTo>
                  <a:lnTo>
                    <a:pt x="1213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5" y="244"/>
                  </a:lnTo>
                  <a:lnTo>
                    <a:pt x="1216" y="244"/>
                  </a:lnTo>
                  <a:lnTo>
                    <a:pt x="1217" y="244"/>
                  </a:lnTo>
                  <a:lnTo>
                    <a:pt x="1217" y="244"/>
                  </a:lnTo>
                  <a:lnTo>
                    <a:pt x="1218" y="244"/>
                  </a:lnTo>
                  <a:lnTo>
                    <a:pt x="1219" y="244"/>
                  </a:lnTo>
                  <a:lnTo>
                    <a:pt x="1220" y="244"/>
                  </a:lnTo>
                  <a:lnTo>
                    <a:pt x="1220" y="244"/>
                  </a:lnTo>
                  <a:lnTo>
                    <a:pt x="1221" y="244"/>
                  </a:lnTo>
                  <a:lnTo>
                    <a:pt x="1222" y="244"/>
                  </a:lnTo>
                  <a:lnTo>
                    <a:pt x="1223" y="244"/>
                  </a:lnTo>
                  <a:lnTo>
                    <a:pt x="1223" y="244"/>
                  </a:lnTo>
                  <a:lnTo>
                    <a:pt x="1224" y="244"/>
                  </a:lnTo>
                  <a:lnTo>
                    <a:pt x="1225" y="244"/>
                  </a:lnTo>
                  <a:lnTo>
                    <a:pt x="1225" y="244"/>
                  </a:lnTo>
                  <a:lnTo>
                    <a:pt x="1226" y="244"/>
                  </a:lnTo>
                  <a:lnTo>
                    <a:pt x="1227" y="244"/>
                  </a:lnTo>
                  <a:lnTo>
                    <a:pt x="1228" y="244"/>
                  </a:lnTo>
                  <a:lnTo>
                    <a:pt x="1228" y="244"/>
                  </a:lnTo>
                  <a:lnTo>
                    <a:pt x="1229" y="244"/>
                  </a:lnTo>
                  <a:lnTo>
                    <a:pt x="1230" y="244"/>
                  </a:lnTo>
                  <a:lnTo>
                    <a:pt x="1231" y="244"/>
                  </a:lnTo>
                  <a:lnTo>
                    <a:pt x="1231" y="244"/>
                  </a:lnTo>
                  <a:lnTo>
                    <a:pt x="1232" y="244"/>
                  </a:lnTo>
                  <a:lnTo>
                    <a:pt x="1233" y="244"/>
                  </a:lnTo>
                  <a:lnTo>
                    <a:pt x="1234" y="244"/>
                  </a:lnTo>
                  <a:lnTo>
                    <a:pt x="1234" y="244"/>
                  </a:lnTo>
                  <a:lnTo>
                    <a:pt x="1235" y="244"/>
                  </a:lnTo>
                  <a:lnTo>
                    <a:pt x="1236" y="244"/>
                  </a:lnTo>
                  <a:lnTo>
                    <a:pt x="1237" y="244"/>
                  </a:lnTo>
                  <a:lnTo>
                    <a:pt x="1237" y="244"/>
                  </a:lnTo>
                  <a:lnTo>
                    <a:pt x="1238" y="244"/>
                  </a:lnTo>
                  <a:lnTo>
                    <a:pt x="1239" y="244"/>
                  </a:lnTo>
                  <a:lnTo>
                    <a:pt x="1240" y="244"/>
                  </a:lnTo>
                  <a:lnTo>
                    <a:pt x="1240" y="244"/>
                  </a:lnTo>
                  <a:lnTo>
                    <a:pt x="1241" y="244"/>
                  </a:lnTo>
                  <a:lnTo>
                    <a:pt x="1242" y="244"/>
                  </a:lnTo>
                  <a:lnTo>
                    <a:pt x="1242" y="244"/>
                  </a:lnTo>
                  <a:lnTo>
                    <a:pt x="1243" y="244"/>
                  </a:lnTo>
                  <a:lnTo>
                    <a:pt x="1244" y="244"/>
                  </a:lnTo>
                  <a:lnTo>
                    <a:pt x="1245" y="244"/>
                  </a:lnTo>
                  <a:lnTo>
                    <a:pt x="1245" y="244"/>
                  </a:lnTo>
                  <a:lnTo>
                    <a:pt x="1246" y="244"/>
                  </a:lnTo>
                  <a:lnTo>
                    <a:pt x="1247" y="244"/>
                  </a:lnTo>
                  <a:lnTo>
                    <a:pt x="1247" y="244"/>
                  </a:lnTo>
                  <a:lnTo>
                    <a:pt x="1248" y="244"/>
                  </a:lnTo>
                  <a:lnTo>
                    <a:pt x="1249" y="244"/>
                  </a:lnTo>
                  <a:lnTo>
                    <a:pt x="1250" y="244"/>
                  </a:lnTo>
                  <a:lnTo>
                    <a:pt x="1250" y="244"/>
                  </a:lnTo>
                  <a:lnTo>
                    <a:pt x="1251" y="244"/>
                  </a:lnTo>
                  <a:lnTo>
                    <a:pt x="1252" y="244"/>
                  </a:lnTo>
                  <a:lnTo>
                    <a:pt x="1253" y="244"/>
                  </a:lnTo>
                  <a:lnTo>
                    <a:pt x="1253" y="244"/>
                  </a:lnTo>
                  <a:lnTo>
                    <a:pt x="1254" y="244"/>
                  </a:lnTo>
                  <a:lnTo>
                    <a:pt x="1255" y="244"/>
                  </a:lnTo>
                  <a:lnTo>
                    <a:pt x="1256" y="244"/>
                  </a:lnTo>
                  <a:lnTo>
                    <a:pt x="1256" y="244"/>
                  </a:lnTo>
                  <a:lnTo>
                    <a:pt x="1257" y="244"/>
                  </a:lnTo>
                  <a:lnTo>
                    <a:pt x="1258" y="244"/>
                  </a:lnTo>
                  <a:lnTo>
                    <a:pt x="1259" y="244"/>
                  </a:lnTo>
                  <a:lnTo>
                    <a:pt x="1259" y="244"/>
                  </a:lnTo>
                  <a:lnTo>
                    <a:pt x="1260" y="244"/>
                  </a:lnTo>
                  <a:lnTo>
                    <a:pt x="1261" y="244"/>
                  </a:lnTo>
                  <a:lnTo>
                    <a:pt x="1262" y="244"/>
                  </a:lnTo>
                  <a:lnTo>
                    <a:pt x="1262" y="244"/>
                  </a:lnTo>
                  <a:lnTo>
                    <a:pt x="1263" y="244"/>
                  </a:lnTo>
                  <a:lnTo>
                    <a:pt x="1264" y="244"/>
                  </a:lnTo>
                  <a:lnTo>
                    <a:pt x="1264" y="244"/>
                  </a:lnTo>
                  <a:lnTo>
                    <a:pt x="1265" y="244"/>
                  </a:lnTo>
                  <a:lnTo>
                    <a:pt x="1266" y="244"/>
                  </a:lnTo>
                  <a:lnTo>
                    <a:pt x="1267" y="244"/>
                  </a:lnTo>
                  <a:lnTo>
                    <a:pt x="1267" y="244"/>
                  </a:lnTo>
                  <a:lnTo>
                    <a:pt x="1268" y="244"/>
                  </a:lnTo>
                  <a:lnTo>
                    <a:pt x="1269" y="244"/>
                  </a:lnTo>
                  <a:lnTo>
                    <a:pt x="1270" y="244"/>
                  </a:lnTo>
                  <a:lnTo>
                    <a:pt x="1270" y="244"/>
                  </a:lnTo>
                  <a:lnTo>
                    <a:pt x="1271" y="244"/>
                  </a:lnTo>
                  <a:lnTo>
                    <a:pt x="1272" y="244"/>
                  </a:lnTo>
                  <a:lnTo>
                    <a:pt x="1273" y="244"/>
                  </a:lnTo>
                  <a:lnTo>
                    <a:pt x="1273" y="244"/>
                  </a:lnTo>
                  <a:lnTo>
                    <a:pt x="1274" y="244"/>
                  </a:lnTo>
                  <a:lnTo>
                    <a:pt x="1275" y="244"/>
                  </a:lnTo>
                  <a:lnTo>
                    <a:pt x="1276" y="244"/>
                  </a:lnTo>
                  <a:lnTo>
                    <a:pt x="1276" y="244"/>
                  </a:lnTo>
                  <a:lnTo>
                    <a:pt x="1277" y="244"/>
                  </a:lnTo>
                  <a:lnTo>
                    <a:pt x="1278" y="244"/>
                  </a:lnTo>
                  <a:lnTo>
                    <a:pt x="1279" y="244"/>
                  </a:lnTo>
                  <a:lnTo>
                    <a:pt x="1279" y="244"/>
                  </a:lnTo>
                  <a:lnTo>
                    <a:pt x="1280" y="244"/>
                  </a:lnTo>
                  <a:lnTo>
                    <a:pt x="1281" y="244"/>
                  </a:lnTo>
                  <a:lnTo>
                    <a:pt x="1281" y="244"/>
                  </a:lnTo>
                  <a:lnTo>
                    <a:pt x="1282" y="244"/>
                  </a:lnTo>
                  <a:lnTo>
                    <a:pt x="1283" y="244"/>
                  </a:lnTo>
                  <a:lnTo>
                    <a:pt x="1284" y="244"/>
                  </a:lnTo>
                  <a:lnTo>
                    <a:pt x="1284" y="244"/>
                  </a:lnTo>
                  <a:lnTo>
                    <a:pt x="1285" y="244"/>
                  </a:lnTo>
                  <a:lnTo>
                    <a:pt x="1286" y="244"/>
                  </a:lnTo>
                  <a:lnTo>
                    <a:pt x="1287" y="244"/>
                  </a:lnTo>
                  <a:lnTo>
                    <a:pt x="1287" y="244"/>
                  </a:lnTo>
                  <a:lnTo>
                    <a:pt x="1288" y="244"/>
                  </a:lnTo>
                  <a:lnTo>
                    <a:pt x="1289" y="244"/>
                  </a:lnTo>
                  <a:lnTo>
                    <a:pt x="1290" y="244"/>
                  </a:lnTo>
                  <a:lnTo>
                    <a:pt x="1290" y="244"/>
                  </a:lnTo>
                  <a:lnTo>
                    <a:pt x="1291" y="244"/>
                  </a:lnTo>
                  <a:lnTo>
                    <a:pt x="1292" y="244"/>
                  </a:lnTo>
                  <a:lnTo>
                    <a:pt x="1293" y="244"/>
                  </a:lnTo>
                  <a:lnTo>
                    <a:pt x="1293" y="244"/>
                  </a:lnTo>
                  <a:lnTo>
                    <a:pt x="1294" y="244"/>
                  </a:lnTo>
                  <a:lnTo>
                    <a:pt x="1295" y="244"/>
                  </a:lnTo>
                  <a:lnTo>
                    <a:pt x="1295" y="244"/>
                  </a:lnTo>
                  <a:lnTo>
                    <a:pt x="1296" y="244"/>
                  </a:lnTo>
                  <a:lnTo>
                    <a:pt x="1297" y="244"/>
                  </a:lnTo>
                  <a:lnTo>
                    <a:pt x="1298" y="244"/>
                  </a:lnTo>
                  <a:lnTo>
                    <a:pt x="1298" y="244"/>
                  </a:lnTo>
                  <a:lnTo>
                    <a:pt x="1299" y="244"/>
                  </a:lnTo>
                  <a:lnTo>
                    <a:pt x="1300" y="244"/>
                  </a:lnTo>
                  <a:lnTo>
                    <a:pt x="1301" y="244"/>
                  </a:lnTo>
                  <a:lnTo>
                    <a:pt x="1301" y="244"/>
                  </a:lnTo>
                  <a:lnTo>
                    <a:pt x="1302" y="244"/>
                  </a:lnTo>
                  <a:lnTo>
                    <a:pt x="1303" y="244"/>
                  </a:lnTo>
                  <a:lnTo>
                    <a:pt x="1303" y="244"/>
                  </a:lnTo>
                  <a:lnTo>
                    <a:pt x="1304" y="244"/>
                  </a:lnTo>
                  <a:lnTo>
                    <a:pt x="1305" y="244"/>
                  </a:lnTo>
                  <a:lnTo>
                    <a:pt x="1306" y="244"/>
                  </a:lnTo>
                  <a:lnTo>
                    <a:pt x="1306" y="244"/>
                  </a:lnTo>
                  <a:lnTo>
                    <a:pt x="1307" y="244"/>
                  </a:lnTo>
                  <a:lnTo>
                    <a:pt x="1308" y="244"/>
                  </a:lnTo>
                  <a:lnTo>
                    <a:pt x="1309" y="244"/>
                  </a:lnTo>
                  <a:lnTo>
                    <a:pt x="1309" y="244"/>
                  </a:lnTo>
                  <a:lnTo>
                    <a:pt x="1310" y="244"/>
                  </a:lnTo>
                  <a:lnTo>
                    <a:pt x="1311" y="244"/>
                  </a:lnTo>
                  <a:lnTo>
                    <a:pt x="1312" y="244"/>
                  </a:lnTo>
                  <a:lnTo>
                    <a:pt x="1312" y="244"/>
                  </a:lnTo>
                  <a:lnTo>
                    <a:pt x="1313" y="244"/>
                  </a:lnTo>
                  <a:lnTo>
                    <a:pt x="1314" y="244"/>
                  </a:lnTo>
                  <a:lnTo>
                    <a:pt x="1315" y="244"/>
                  </a:lnTo>
                  <a:lnTo>
                    <a:pt x="1315" y="244"/>
                  </a:lnTo>
                  <a:lnTo>
                    <a:pt x="1316" y="244"/>
                  </a:lnTo>
                  <a:lnTo>
                    <a:pt x="1317" y="244"/>
                  </a:lnTo>
                  <a:lnTo>
                    <a:pt x="1318" y="244"/>
                  </a:lnTo>
                  <a:lnTo>
                    <a:pt x="1318" y="244"/>
                  </a:lnTo>
                  <a:lnTo>
                    <a:pt x="1319" y="244"/>
                  </a:lnTo>
                  <a:lnTo>
                    <a:pt x="1320" y="244"/>
                  </a:lnTo>
                  <a:lnTo>
                    <a:pt x="1320" y="244"/>
                  </a:lnTo>
                  <a:lnTo>
                    <a:pt x="1321" y="244"/>
                  </a:lnTo>
                  <a:lnTo>
                    <a:pt x="1322" y="244"/>
                  </a:lnTo>
                  <a:lnTo>
                    <a:pt x="1323" y="244"/>
                  </a:lnTo>
                  <a:lnTo>
                    <a:pt x="1323" y="244"/>
                  </a:lnTo>
                  <a:lnTo>
                    <a:pt x="1324" y="244"/>
                  </a:lnTo>
                  <a:lnTo>
                    <a:pt x="1325" y="244"/>
                  </a:lnTo>
                  <a:lnTo>
                    <a:pt x="1326" y="244"/>
                  </a:lnTo>
                  <a:lnTo>
                    <a:pt x="1326" y="244"/>
                  </a:lnTo>
                  <a:lnTo>
                    <a:pt x="1327" y="244"/>
                  </a:lnTo>
                  <a:lnTo>
                    <a:pt x="1328" y="244"/>
                  </a:lnTo>
                  <a:lnTo>
                    <a:pt x="1329" y="244"/>
                  </a:lnTo>
                  <a:lnTo>
                    <a:pt x="1329" y="244"/>
                  </a:lnTo>
                  <a:lnTo>
                    <a:pt x="1330" y="244"/>
                  </a:lnTo>
                  <a:lnTo>
                    <a:pt x="1331" y="244"/>
                  </a:lnTo>
                  <a:lnTo>
                    <a:pt x="1332" y="244"/>
                  </a:lnTo>
                  <a:lnTo>
                    <a:pt x="1332" y="244"/>
                  </a:lnTo>
                  <a:lnTo>
                    <a:pt x="1333" y="244"/>
                  </a:lnTo>
                  <a:lnTo>
                    <a:pt x="1334" y="244"/>
                  </a:lnTo>
                  <a:lnTo>
                    <a:pt x="1334" y="244"/>
                  </a:lnTo>
                  <a:lnTo>
                    <a:pt x="1335" y="244"/>
                  </a:lnTo>
                  <a:lnTo>
                    <a:pt x="1336" y="244"/>
                  </a:lnTo>
                  <a:lnTo>
                    <a:pt x="1337" y="244"/>
                  </a:lnTo>
                  <a:lnTo>
                    <a:pt x="1337" y="244"/>
                  </a:lnTo>
                  <a:lnTo>
                    <a:pt x="1338" y="244"/>
                  </a:lnTo>
                  <a:lnTo>
                    <a:pt x="1339" y="244"/>
                  </a:lnTo>
                  <a:lnTo>
                    <a:pt x="1340" y="244"/>
                  </a:lnTo>
                  <a:lnTo>
                    <a:pt x="1340" y="244"/>
                  </a:lnTo>
                  <a:lnTo>
                    <a:pt x="1341" y="244"/>
                  </a:lnTo>
                  <a:lnTo>
                    <a:pt x="1342" y="244"/>
                  </a:lnTo>
                  <a:lnTo>
                    <a:pt x="1342" y="244"/>
                  </a:lnTo>
                  <a:lnTo>
                    <a:pt x="1343" y="244"/>
                  </a:lnTo>
                  <a:lnTo>
                    <a:pt x="1344" y="244"/>
                  </a:lnTo>
                  <a:lnTo>
                    <a:pt x="1345" y="244"/>
                  </a:lnTo>
                  <a:lnTo>
                    <a:pt x="1345" y="244"/>
                  </a:lnTo>
                  <a:lnTo>
                    <a:pt x="1346" y="244"/>
                  </a:lnTo>
                  <a:lnTo>
                    <a:pt x="1347" y="244"/>
                  </a:lnTo>
                  <a:lnTo>
                    <a:pt x="1348" y="244"/>
                  </a:lnTo>
                  <a:lnTo>
                    <a:pt x="1348" y="244"/>
                  </a:lnTo>
                  <a:lnTo>
                    <a:pt x="1349" y="244"/>
                  </a:lnTo>
                  <a:lnTo>
                    <a:pt x="1350" y="244"/>
                  </a:lnTo>
                  <a:lnTo>
                    <a:pt x="1351" y="244"/>
                  </a:lnTo>
                  <a:lnTo>
                    <a:pt x="1351" y="244"/>
                  </a:lnTo>
                  <a:lnTo>
                    <a:pt x="1352" y="244"/>
                  </a:lnTo>
                  <a:lnTo>
                    <a:pt x="1353" y="244"/>
                  </a:lnTo>
                  <a:lnTo>
                    <a:pt x="1354" y="244"/>
                  </a:lnTo>
                  <a:lnTo>
                    <a:pt x="1354" y="244"/>
                  </a:lnTo>
                  <a:lnTo>
                    <a:pt x="1355" y="244"/>
                  </a:lnTo>
                  <a:lnTo>
                    <a:pt x="1356" y="244"/>
                  </a:lnTo>
                  <a:lnTo>
                    <a:pt x="1356" y="244"/>
                  </a:lnTo>
                  <a:lnTo>
                    <a:pt x="1357" y="244"/>
                  </a:lnTo>
                  <a:lnTo>
                    <a:pt x="1358" y="244"/>
                  </a:lnTo>
                  <a:lnTo>
                    <a:pt x="1359" y="244"/>
                  </a:lnTo>
                  <a:lnTo>
                    <a:pt x="1359" y="244"/>
                  </a:lnTo>
                  <a:lnTo>
                    <a:pt x="1360" y="244"/>
                  </a:lnTo>
                  <a:lnTo>
                    <a:pt x="1361" y="244"/>
                  </a:lnTo>
                  <a:lnTo>
                    <a:pt x="1362" y="244"/>
                  </a:lnTo>
                  <a:lnTo>
                    <a:pt x="1362" y="244"/>
                  </a:lnTo>
                  <a:lnTo>
                    <a:pt x="1363" y="244"/>
                  </a:lnTo>
                  <a:lnTo>
                    <a:pt x="1364" y="244"/>
                  </a:lnTo>
                  <a:lnTo>
                    <a:pt x="1365" y="244"/>
                  </a:lnTo>
                  <a:lnTo>
                    <a:pt x="1365" y="244"/>
                  </a:lnTo>
                  <a:lnTo>
                    <a:pt x="1366" y="244"/>
                  </a:lnTo>
                  <a:lnTo>
                    <a:pt x="1367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9" y="244"/>
                  </a:lnTo>
                  <a:lnTo>
                    <a:pt x="1370" y="244"/>
                  </a:lnTo>
                  <a:lnTo>
                    <a:pt x="1371" y="244"/>
                  </a:lnTo>
                  <a:lnTo>
                    <a:pt x="1371" y="244"/>
                  </a:lnTo>
                  <a:lnTo>
                    <a:pt x="1372" y="244"/>
                  </a:lnTo>
                  <a:lnTo>
                    <a:pt x="1373" y="244"/>
                  </a:lnTo>
                  <a:lnTo>
                    <a:pt x="1373" y="244"/>
                  </a:lnTo>
                  <a:lnTo>
                    <a:pt x="1374" y="244"/>
                  </a:lnTo>
                  <a:lnTo>
                    <a:pt x="1375" y="244"/>
                  </a:lnTo>
                  <a:lnTo>
                    <a:pt x="1376" y="244"/>
                  </a:lnTo>
                  <a:lnTo>
                    <a:pt x="1376" y="244"/>
                  </a:lnTo>
                  <a:lnTo>
                    <a:pt x="1377" y="244"/>
                  </a:lnTo>
                  <a:lnTo>
                    <a:pt x="1378" y="244"/>
                  </a:lnTo>
                  <a:lnTo>
                    <a:pt x="1379" y="244"/>
                  </a:lnTo>
                  <a:lnTo>
                    <a:pt x="1379" y="244"/>
                  </a:lnTo>
                  <a:lnTo>
                    <a:pt x="1380" y="244"/>
                  </a:lnTo>
                  <a:lnTo>
                    <a:pt x="1381" y="244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83" y="244"/>
                  </a:lnTo>
                  <a:lnTo>
                    <a:pt x="1384" y="244"/>
                  </a:lnTo>
                  <a:lnTo>
                    <a:pt x="1385" y="244"/>
                  </a:lnTo>
                  <a:lnTo>
                    <a:pt x="1385" y="244"/>
                  </a:lnTo>
                  <a:lnTo>
                    <a:pt x="1386" y="244"/>
                  </a:lnTo>
                  <a:lnTo>
                    <a:pt x="1387" y="244"/>
                  </a:lnTo>
                  <a:lnTo>
                    <a:pt x="1388" y="244"/>
                  </a:lnTo>
                  <a:lnTo>
                    <a:pt x="1388" y="244"/>
                  </a:lnTo>
                  <a:lnTo>
                    <a:pt x="1389" y="244"/>
                  </a:lnTo>
                  <a:lnTo>
                    <a:pt x="1390" y="244"/>
                  </a:lnTo>
                  <a:lnTo>
                    <a:pt x="1390" y="244"/>
                  </a:lnTo>
                  <a:lnTo>
                    <a:pt x="1391" y="244"/>
                  </a:lnTo>
                  <a:lnTo>
                    <a:pt x="1392" y="244"/>
                  </a:lnTo>
                  <a:lnTo>
                    <a:pt x="1393" y="244"/>
                  </a:lnTo>
                  <a:lnTo>
                    <a:pt x="1393" y="244"/>
                  </a:lnTo>
                  <a:lnTo>
                    <a:pt x="1394" y="244"/>
                  </a:lnTo>
                  <a:lnTo>
                    <a:pt x="1395" y="244"/>
                  </a:lnTo>
                  <a:lnTo>
                    <a:pt x="1395" y="244"/>
                  </a:lnTo>
                  <a:lnTo>
                    <a:pt x="1396" y="244"/>
                  </a:lnTo>
                  <a:lnTo>
                    <a:pt x="1397" y="244"/>
                  </a:lnTo>
                  <a:lnTo>
                    <a:pt x="1398" y="244"/>
                  </a:lnTo>
                  <a:lnTo>
                    <a:pt x="1398" y="244"/>
                  </a:lnTo>
                  <a:lnTo>
                    <a:pt x="1399" y="244"/>
                  </a:lnTo>
                  <a:lnTo>
                    <a:pt x="1400" y="244"/>
                  </a:lnTo>
                  <a:lnTo>
                    <a:pt x="1401" y="244"/>
                  </a:lnTo>
                  <a:lnTo>
                    <a:pt x="1401" y="244"/>
                  </a:lnTo>
                  <a:lnTo>
                    <a:pt x="1402" y="244"/>
                  </a:lnTo>
                  <a:lnTo>
                    <a:pt x="1403" y="244"/>
                  </a:lnTo>
                  <a:lnTo>
                    <a:pt x="1404" y="244"/>
                  </a:lnTo>
                  <a:lnTo>
                    <a:pt x="1404" y="244"/>
                  </a:lnTo>
                  <a:lnTo>
                    <a:pt x="1405" y="244"/>
                  </a:lnTo>
                  <a:lnTo>
                    <a:pt x="1406" y="244"/>
                  </a:lnTo>
                  <a:lnTo>
                    <a:pt x="1407" y="244"/>
                  </a:lnTo>
                  <a:lnTo>
                    <a:pt x="1407" y="244"/>
                  </a:lnTo>
                  <a:lnTo>
                    <a:pt x="1408" y="244"/>
                  </a:lnTo>
                  <a:lnTo>
                    <a:pt x="1409" y="244"/>
                  </a:lnTo>
                  <a:lnTo>
                    <a:pt x="1410" y="244"/>
                  </a:lnTo>
                  <a:lnTo>
                    <a:pt x="1410" y="244"/>
                  </a:lnTo>
                  <a:lnTo>
                    <a:pt x="1411" y="244"/>
                  </a:lnTo>
                  <a:lnTo>
                    <a:pt x="1412" y="244"/>
                  </a:lnTo>
                  <a:lnTo>
                    <a:pt x="1412" y="244"/>
                  </a:lnTo>
                  <a:lnTo>
                    <a:pt x="1413" y="244"/>
                  </a:lnTo>
                  <a:lnTo>
                    <a:pt x="1414" y="244"/>
                  </a:lnTo>
                  <a:lnTo>
                    <a:pt x="1415" y="244"/>
                  </a:lnTo>
                  <a:lnTo>
                    <a:pt x="1415" y="244"/>
                  </a:lnTo>
                  <a:lnTo>
                    <a:pt x="1416" y="244"/>
                  </a:lnTo>
                  <a:lnTo>
                    <a:pt x="1417" y="244"/>
                  </a:lnTo>
                  <a:lnTo>
                    <a:pt x="1418" y="244"/>
                  </a:lnTo>
                  <a:lnTo>
                    <a:pt x="1418" y="244"/>
                  </a:lnTo>
                  <a:lnTo>
                    <a:pt x="1419" y="244"/>
                  </a:lnTo>
                  <a:lnTo>
                    <a:pt x="1420" y="244"/>
                  </a:lnTo>
                  <a:lnTo>
                    <a:pt x="1421" y="244"/>
                  </a:lnTo>
                  <a:lnTo>
                    <a:pt x="1421" y="244"/>
                  </a:lnTo>
                  <a:lnTo>
                    <a:pt x="1422" y="244"/>
                  </a:lnTo>
                  <a:lnTo>
                    <a:pt x="1423" y="244"/>
                  </a:lnTo>
                  <a:lnTo>
                    <a:pt x="1424" y="244"/>
                  </a:lnTo>
                  <a:lnTo>
                    <a:pt x="1424" y="244"/>
                  </a:lnTo>
                  <a:lnTo>
                    <a:pt x="1425" y="244"/>
                  </a:lnTo>
                  <a:lnTo>
                    <a:pt x="1426" y="244"/>
                  </a:lnTo>
                  <a:lnTo>
                    <a:pt x="1426" y="244"/>
                  </a:lnTo>
                  <a:lnTo>
                    <a:pt x="1427" y="244"/>
                  </a:lnTo>
                  <a:lnTo>
                    <a:pt x="1428" y="244"/>
                  </a:lnTo>
                  <a:lnTo>
                    <a:pt x="1429" y="244"/>
                  </a:lnTo>
                  <a:lnTo>
                    <a:pt x="1429" y="244"/>
                  </a:lnTo>
                  <a:lnTo>
                    <a:pt x="1430" y="244"/>
                  </a:lnTo>
                  <a:lnTo>
                    <a:pt x="1431" y="244"/>
                  </a:lnTo>
                  <a:lnTo>
                    <a:pt x="1432" y="244"/>
                  </a:lnTo>
                  <a:lnTo>
                    <a:pt x="1432" y="244"/>
                  </a:lnTo>
                  <a:lnTo>
                    <a:pt x="1433" y="244"/>
                  </a:lnTo>
                  <a:lnTo>
                    <a:pt x="1434" y="244"/>
                  </a:lnTo>
                  <a:lnTo>
                    <a:pt x="1435" y="244"/>
                  </a:lnTo>
                  <a:lnTo>
                    <a:pt x="1435" y="244"/>
                  </a:lnTo>
                  <a:lnTo>
                    <a:pt x="1436" y="244"/>
                  </a:lnTo>
                  <a:lnTo>
                    <a:pt x="1437" y="244"/>
                  </a:lnTo>
                  <a:lnTo>
                    <a:pt x="1438" y="244"/>
                  </a:lnTo>
                  <a:lnTo>
                    <a:pt x="1438" y="244"/>
                  </a:lnTo>
                  <a:lnTo>
                    <a:pt x="1439" y="244"/>
                  </a:lnTo>
                  <a:lnTo>
                    <a:pt x="1440" y="244"/>
                  </a:lnTo>
                  <a:lnTo>
                    <a:pt x="1441" y="244"/>
                  </a:lnTo>
                  <a:lnTo>
                    <a:pt x="1441" y="244"/>
                  </a:lnTo>
                  <a:lnTo>
                    <a:pt x="1442" y="244"/>
                  </a:lnTo>
                  <a:lnTo>
                    <a:pt x="1443" y="244"/>
                  </a:lnTo>
                  <a:lnTo>
                    <a:pt x="1443" y="244"/>
                  </a:lnTo>
                  <a:lnTo>
                    <a:pt x="1444" y="244"/>
                  </a:lnTo>
                  <a:lnTo>
                    <a:pt x="1445" y="244"/>
                  </a:lnTo>
                  <a:lnTo>
                    <a:pt x="1446" y="244"/>
                  </a:lnTo>
                  <a:lnTo>
                    <a:pt x="1446" y="244"/>
                  </a:lnTo>
                  <a:lnTo>
                    <a:pt x="1447" y="244"/>
                  </a:lnTo>
                  <a:lnTo>
                    <a:pt x="1448" y="244"/>
                  </a:lnTo>
                  <a:lnTo>
                    <a:pt x="1449" y="244"/>
                  </a:lnTo>
                  <a:lnTo>
                    <a:pt x="1449" y="244"/>
                  </a:lnTo>
                  <a:lnTo>
                    <a:pt x="1450" y="244"/>
                  </a:lnTo>
                  <a:lnTo>
                    <a:pt x="1451" y="244"/>
                  </a:lnTo>
                  <a:lnTo>
                    <a:pt x="1451" y="244"/>
                  </a:lnTo>
                  <a:lnTo>
                    <a:pt x="1452" y="244"/>
                  </a:lnTo>
                  <a:lnTo>
                    <a:pt x="1453" y="244"/>
                  </a:lnTo>
                  <a:lnTo>
                    <a:pt x="1454" y="244"/>
                  </a:lnTo>
                  <a:lnTo>
                    <a:pt x="1454" y="244"/>
                  </a:lnTo>
                  <a:lnTo>
                    <a:pt x="1455" y="244"/>
                  </a:lnTo>
                  <a:lnTo>
                    <a:pt x="1456" y="244"/>
                  </a:lnTo>
                  <a:lnTo>
                    <a:pt x="1457" y="244"/>
                  </a:lnTo>
                  <a:lnTo>
                    <a:pt x="1457" y="244"/>
                  </a:lnTo>
                  <a:lnTo>
                    <a:pt x="1458" y="244"/>
                  </a:lnTo>
                  <a:lnTo>
                    <a:pt x="1459" y="244"/>
                  </a:lnTo>
                  <a:lnTo>
                    <a:pt x="1460" y="244"/>
                  </a:lnTo>
                  <a:lnTo>
                    <a:pt x="1460" y="244"/>
                  </a:lnTo>
                  <a:lnTo>
                    <a:pt x="1461" y="244"/>
                  </a:lnTo>
                  <a:lnTo>
                    <a:pt x="1462" y="244"/>
                  </a:lnTo>
                  <a:lnTo>
                    <a:pt x="1463" y="244"/>
                  </a:lnTo>
                  <a:lnTo>
                    <a:pt x="1463" y="244"/>
                  </a:lnTo>
                  <a:lnTo>
                    <a:pt x="1464" y="244"/>
                  </a:lnTo>
                  <a:lnTo>
                    <a:pt x="1465" y="244"/>
                  </a:lnTo>
                  <a:lnTo>
                    <a:pt x="1465" y="244"/>
                  </a:lnTo>
                  <a:lnTo>
                    <a:pt x="1466" y="244"/>
                  </a:lnTo>
                  <a:lnTo>
                    <a:pt x="1467" y="244"/>
                  </a:lnTo>
                  <a:lnTo>
                    <a:pt x="1468" y="244"/>
                  </a:lnTo>
                  <a:lnTo>
                    <a:pt x="1468" y="244"/>
                  </a:lnTo>
                  <a:lnTo>
                    <a:pt x="1469" y="244"/>
                  </a:lnTo>
                  <a:lnTo>
                    <a:pt x="1470" y="244"/>
                  </a:lnTo>
                  <a:lnTo>
                    <a:pt x="1471" y="244"/>
                  </a:lnTo>
                  <a:lnTo>
                    <a:pt x="1471" y="244"/>
                  </a:lnTo>
                  <a:lnTo>
                    <a:pt x="1472" y="244"/>
                  </a:lnTo>
                  <a:lnTo>
                    <a:pt x="1473" y="244"/>
                  </a:lnTo>
                  <a:lnTo>
                    <a:pt x="1474" y="244"/>
                  </a:lnTo>
                  <a:lnTo>
                    <a:pt x="1474" y="244"/>
                  </a:lnTo>
                  <a:lnTo>
                    <a:pt x="1475" y="244"/>
                  </a:lnTo>
                  <a:lnTo>
                    <a:pt x="1476" y="244"/>
                  </a:lnTo>
                  <a:lnTo>
                    <a:pt x="1477" y="0"/>
                  </a:lnTo>
                  <a:lnTo>
                    <a:pt x="1477" y="0"/>
                  </a:lnTo>
                  <a:lnTo>
                    <a:pt x="1478" y="0"/>
                  </a:lnTo>
                  <a:lnTo>
                    <a:pt x="1479" y="0"/>
                  </a:lnTo>
                  <a:lnTo>
                    <a:pt x="1480" y="0"/>
                  </a:lnTo>
                  <a:lnTo>
                    <a:pt x="1480" y="244"/>
                  </a:lnTo>
                  <a:lnTo>
                    <a:pt x="1481" y="244"/>
                  </a:lnTo>
                  <a:lnTo>
                    <a:pt x="1482" y="244"/>
                  </a:lnTo>
                  <a:lnTo>
                    <a:pt x="1482" y="244"/>
                  </a:lnTo>
                  <a:lnTo>
                    <a:pt x="1483" y="244"/>
                  </a:lnTo>
                  <a:lnTo>
                    <a:pt x="1484" y="244"/>
                  </a:lnTo>
                  <a:lnTo>
                    <a:pt x="1485" y="244"/>
                  </a:lnTo>
                  <a:lnTo>
                    <a:pt x="1485" y="244"/>
                  </a:lnTo>
                  <a:lnTo>
                    <a:pt x="1486" y="244"/>
                  </a:lnTo>
                  <a:lnTo>
                    <a:pt x="1487" y="244"/>
                  </a:lnTo>
                  <a:lnTo>
                    <a:pt x="1487" y="244"/>
                  </a:lnTo>
                  <a:lnTo>
                    <a:pt x="1488" y="244"/>
                  </a:lnTo>
                  <a:lnTo>
                    <a:pt x="1489" y="244"/>
                  </a:lnTo>
                  <a:lnTo>
                    <a:pt x="1490" y="244"/>
                  </a:lnTo>
                  <a:lnTo>
                    <a:pt x="1490" y="244"/>
                  </a:lnTo>
                  <a:lnTo>
                    <a:pt x="1491" y="244"/>
                  </a:lnTo>
                  <a:lnTo>
                    <a:pt x="1492" y="244"/>
                  </a:lnTo>
                  <a:lnTo>
                    <a:pt x="1493" y="244"/>
                  </a:lnTo>
                  <a:lnTo>
                    <a:pt x="1493" y="244"/>
                  </a:lnTo>
                  <a:lnTo>
                    <a:pt x="1494" y="244"/>
                  </a:lnTo>
                  <a:lnTo>
                    <a:pt x="1495" y="244"/>
                  </a:lnTo>
                  <a:lnTo>
                    <a:pt x="1496" y="244"/>
                  </a:lnTo>
                  <a:lnTo>
                    <a:pt x="1496" y="244"/>
                  </a:lnTo>
                  <a:lnTo>
                    <a:pt x="1497" y="244"/>
                  </a:lnTo>
                  <a:lnTo>
                    <a:pt x="1498" y="244"/>
                  </a:lnTo>
                  <a:lnTo>
                    <a:pt x="1499" y="244"/>
                  </a:lnTo>
                  <a:lnTo>
                    <a:pt x="1499" y="244"/>
                  </a:lnTo>
                  <a:lnTo>
                    <a:pt x="1500" y="244"/>
                  </a:lnTo>
                  <a:lnTo>
                    <a:pt x="1501" y="244"/>
                  </a:lnTo>
                  <a:lnTo>
                    <a:pt x="1502" y="244"/>
                  </a:lnTo>
                  <a:lnTo>
                    <a:pt x="1502" y="244"/>
                  </a:lnTo>
                  <a:lnTo>
                    <a:pt x="1503" y="244"/>
                  </a:lnTo>
                  <a:lnTo>
                    <a:pt x="1504" y="244"/>
                  </a:lnTo>
                  <a:lnTo>
                    <a:pt x="1504" y="244"/>
                  </a:lnTo>
                  <a:lnTo>
                    <a:pt x="1505" y="244"/>
                  </a:lnTo>
                  <a:lnTo>
                    <a:pt x="1506" y="244"/>
                  </a:lnTo>
                  <a:lnTo>
                    <a:pt x="1507" y="244"/>
                  </a:lnTo>
                  <a:lnTo>
                    <a:pt x="1507" y="244"/>
                  </a:lnTo>
                  <a:lnTo>
                    <a:pt x="1508" y="244"/>
                  </a:lnTo>
                  <a:lnTo>
                    <a:pt x="1509" y="244"/>
                  </a:lnTo>
                  <a:lnTo>
                    <a:pt x="1510" y="244"/>
                  </a:lnTo>
                  <a:lnTo>
                    <a:pt x="1510" y="244"/>
                  </a:lnTo>
                  <a:lnTo>
                    <a:pt x="1511" y="244"/>
                  </a:lnTo>
                  <a:lnTo>
                    <a:pt x="1512" y="244"/>
                  </a:lnTo>
                  <a:lnTo>
                    <a:pt x="1513" y="244"/>
                  </a:lnTo>
                  <a:lnTo>
                    <a:pt x="1513" y="244"/>
                  </a:lnTo>
                  <a:lnTo>
                    <a:pt x="1514" y="244"/>
                  </a:lnTo>
                  <a:lnTo>
                    <a:pt x="1515" y="244"/>
                  </a:lnTo>
                  <a:lnTo>
                    <a:pt x="1516" y="244"/>
                  </a:lnTo>
                  <a:lnTo>
                    <a:pt x="1516" y="244"/>
                  </a:lnTo>
                  <a:lnTo>
                    <a:pt x="1517" y="244"/>
                  </a:lnTo>
                  <a:lnTo>
                    <a:pt x="1518" y="244"/>
                  </a:lnTo>
                  <a:lnTo>
                    <a:pt x="1519" y="244"/>
                  </a:lnTo>
                  <a:lnTo>
                    <a:pt x="1519" y="244"/>
                  </a:lnTo>
                  <a:lnTo>
                    <a:pt x="1520" y="244"/>
                  </a:lnTo>
                  <a:lnTo>
                    <a:pt x="1521" y="244"/>
                  </a:lnTo>
                  <a:lnTo>
                    <a:pt x="1521" y="244"/>
                  </a:lnTo>
                  <a:lnTo>
                    <a:pt x="1522" y="244"/>
                  </a:lnTo>
                  <a:lnTo>
                    <a:pt x="1523" y="244"/>
                  </a:lnTo>
                  <a:lnTo>
                    <a:pt x="1524" y="244"/>
                  </a:lnTo>
                  <a:lnTo>
                    <a:pt x="1524" y="244"/>
                  </a:lnTo>
                  <a:lnTo>
                    <a:pt x="1525" y="244"/>
                  </a:lnTo>
                  <a:lnTo>
                    <a:pt x="1526" y="244"/>
                  </a:lnTo>
                  <a:lnTo>
                    <a:pt x="1527" y="244"/>
                  </a:lnTo>
                  <a:lnTo>
                    <a:pt x="1527" y="244"/>
                  </a:lnTo>
                  <a:lnTo>
                    <a:pt x="1528" y="244"/>
                  </a:lnTo>
                  <a:lnTo>
                    <a:pt x="1529" y="244"/>
                  </a:lnTo>
                  <a:lnTo>
                    <a:pt x="1530" y="244"/>
                  </a:lnTo>
                  <a:lnTo>
                    <a:pt x="1530" y="244"/>
                  </a:lnTo>
                  <a:lnTo>
                    <a:pt x="1531" y="244"/>
                  </a:lnTo>
                  <a:lnTo>
                    <a:pt x="1532" y="244"/>
                  </a:lnTo>
                  <a:lnTo>
                    <a:pt x="1533" y="244"/>
                  </a:lnTo>
                  <a:lnTo>
                    <a:pt x="1533" y="244"/>
                  </a:lnTo>
                  <a:lnTo>
                    <a:pt x="1534" y="244"/>
                  </a:lnTo>
                  <a:lnTo>
                    <a:pt x="1535" y="244"/>
                  </a:lnTo>
                  <a:lnTo>
                    <a:pt x="1535" y="244"/>
                  </a:lnTo>
                  <a:lnTo>
                    <a:pt x="1536" y="244"/>
                  </a:lnTo>
                  <a:lnTo>
                    <a:pt x="1537" y="244"/>
                  </a:lnTo>
                  <a:lnTo>
                    <a:pt x="1538" y="244"/>
                  </a:lnTo>
                  <a:lnTo>
                    <a:pt x="1538" y="244"/>
                  </a:lnTo>
                  <a:lnTo>
                    <a:pt x="1539" y="244"/>
                  </a:lnTo>
                  <a:lnTo>
                    <a:pt x="1540" y="244"/>
                  </a:lnTo>
                  <a:lnTo>
                    <a:pt x="1541" y="244"/>
                  </a:lnTo>
                  <a:lnTo>
                    <a:pt x="1541" y="244"/>
                  </a:lnTo>
                  <a:lnTo>
                    <a:pt x="1542" y="244"/>
                  </a:lnTo>
                  <a:lnTo>
                    <a:pt x="1543" y="244"/>
                  </a:lnTo>
                  <a:lnTo>
                    <a:pt x="1543" y="244"/>
                  </a:lnTo>
                  <a:lnTo>
                    <a:pt x="1544" y="244"/>
                  </a:lnTo>
                  <a:lnTo>
                    <a:pt x="1545" y="244"/>
                  </a:lnTo>
                  <a:lnTo>
                    <a:pt x="1546" y="244"/>
                  </a:lnTo>
                  <a:lnTo>
                    <a:pt x="1546" y="244"/>
                  </a:lnTo>
                  <a:lnTo>
                    <a:pt x="1547" y="244"/>
                  </a:lnTo>
                  <a:lnTo>
                    <a:pt x="1548" y="244"/>
                  </a:lnTo>
                  <a:lnTo>
                    <a:pt x="1549" y="244"/>
                  </a:lnTo>
                  <a:lnTo>
                    <a:pt x="1549" y="244"/>
                  </a:lnTo>
                  <a:lnTo>
                    <a:pt x="1550" y="244"/>
                  </a:lnTo>
                  <a:lnTo>
                    <a:pt x="1551" y="244"/>
                  </a:lnTo>
                  <a:lnTo>
                    <a:pt x="1552" y="244"/>
                  </a:lnTo>
                  <a:lnTo>
                    <a:pt x="1552" y="244"/>
                  </a:lnTo>
                  <a:lnTo>
                    <a:pt x="1553" y="244"/>
                  </a:lnTo>
                  <a:lnTo>
                    <a:pt x="1554" y="244"/>
                  </a:lnTo>
                  <a:lnTo>
                    <a:pt x="1555" y="244"/>
                  </a:lnTo>
                  <a:lnTo>
                    <a:pt x="1555" y="244"/>
                  </a:lnTo>
                  <a:lnTo>
                    <a:pt x="1556" y="244"/>
                  </a:lnTo>
                  <a:lnTo>
                    <a:pt x="1557" y="244"/>
                  </a:lnTo>
                  <a:lnTo>
                    <a:pt x="1558" y="244"/>
                  </a:lnTo>
                  <a:lnTo>
                    <a:pt x="1558" y="244"/>
                  </a:lnTo>
                  <a:lnTo>
                    <a:pt x="1559" y="244"/>
                  </a:lnTo>
                  <a:lnTo>
                    <a:pt x="1560" y="244"/>
                  </a:lnTo>
                  <a:lnTo>
                    <a:pt x="1560" y="244"/>
                  </a:lnTo>
                  <a:lnTo>
                    <a:pt x="1561" y="244"/>
                  </a:lnTo>
                  <a:lnTo>
                    <a:pt x="1562" y="244"/>
                  </a:lnTo>
                  <a:lnTo>
                    <a:pt x="1563" y="244"/>
                  </a:lnTo>
                  <a:lnTo>
                    <a:pt x="1563" y="244"/>
                  </a:lnTo>
                  <a:lnTo>
                    <a:pt x="1564" y="244"/>
                  </a:lnTo>
                  <a:lnTo>
                    <a:pt x="1565" y="244"/>
                  </a:lnTo>
                  <a:lnTo>
                    <a:pt x="1566" y="244"/>
                  </a:lnTo>
                  <a:lnTo>
                    <a:pt x="1566" y="244"/>
                  </a:lnTo>
                  <a:lnTo>
                    <a:pt x="1567" y="244"/>
                  </a:lnTo>
                  <a:lnTo>
                    <a:pt x="1568" y="244"/>
                  </a:lnTo>
                  <a:lnTo>
                    <a:pt x="1569" y="244"/>
                  </a:lnTo>
                  <a:lnTo>
                    <a:pt x="1569" y="244"/>
                  </a:lnTo>
                  <a:lnTo>
                    <a:pt x="1570" y="244"/>
                  </a:lnTo>
                  <a:lnTo>
                    <a:pt x="1571" y="244"/>
                  </a:lnTo>
                  <a:lnTo>
                    <a:pt x="1572" y="244"/>
                  </a:lnTo>
                  <a:lnTo>
                    <a:pt x="1572" y="244"/>
                  </a:lnTo>
                  <a:lnTo>
                    <a:pt x="1573" y="244"/>
                  </a:lnTo>
                  <a:lnTo>
                    <a:pt x="1574" y="244"/>
                  </a:lnTo>
                  <a:lnTo>
                    <a:pt x="1574" y="244"/>
                  </a:lnTo>
                  <a:lnTo>
                    <a:pt x="1575" y="244"/>
                  </a:lnTo>
                  <a:lnTo>
                    <a:pt x="1576" y="244"/>
                  </a:lnTo>
                  <a:lnTo>
                    <a:pt x="1577" y="244"/>
                  </a:lnTo>
                  <a:lnTo>
                    <a:pt x="1577" y="244"/>
                  </a:lnTo>
                  <a:lnTo>
                    <a:pt x="1578" y="244"/>
                  </a:lnTo>
                  <a:lnTo>
                    <a:pt x="1579" y="244"/>
                  </a:lnTo>
                  <a:lnTo>
                    <a:pt x="1580" y="244"/>
                  </a:lnTo>
                  <a:lnTo>
                    <a:pt x="1580" y="244"/>
                  </a:lnTo>
                  <a:lnTo>
                    <a:pt x="1581" y="244"/>
                  </a:lnTo>
                  <a:lnTo>
                    <a:pt x="1582" y="244"/>
                  </a:lnTo>
                  <a:lnTo>
                    <a:pt x="1583" y="244"/>
                  </a:lnTo>
                  <a:lnTo>
                    <a:pt x="1583" y="244"/>
                  </a:lnTo>
                  <a:lnTo>
                    <a:pt x="1584" y="244"/>
                  </a:lnTo>
                  <a:lnTo>
                    <a:pt x="1585" y="244"/>
                  </a:lnTo>
                  <a:lnTo>
                    <a:pt x="1586" y="244"/>
                  </a:lnTo>
                  <a:lnTo>
                    <a:pt x="1586" y="244"/>
                  </a:lnTo>
                  <a:lnTo>
                    <a:pt x="1587" y="244"/>
                  </a:lnTo>
                  <a:lnTo>
                    <a:pt x="1588" y="244"/>
                  </a:lnTo>
                  <a:lnTo>
                    <a:pt x="1589" y="244"/>
                  </a:lnTo>
                  <a:lnTo>
                    <a:pt x="1589" y="244"/>
                  </a:lnTo>
                  <a:lnTo>
                    <a:pt x="1590" y="244"/>
                  </a:lnTo>
                  <a:lnTo>
                    <a:pt x="1591" y="244"/>
                  </a:lnTo>
                  <a:lnTo>
                    <a:pt x="1591" y="244"/>
                  </a:lnTo>
                  <a:lnTo>
                    <a:pt x="1592" y="244"/>
                  </a:lnTo>
                  <a:lnTo>
                    <a:pt x="1593" y="244"/>
                  </a:lnTo>
                  <a:lnTo>
                    <a:pt x="1594" y="244"/>
                  </a:lnTo>
                  <a:lnTo>
                    <a:pt x="1594" y="244"/>
                  </a:lnTo>
                  <a:lnTo>
                    <a:pt x="1595" y="244"/>
                  </a:lnTo>
                  <a:lnTo>
                    <a:pt x="1596" y="244"/>
                  </a:lnTo>
                  <a:lnTo>
                    <a:pt x="1596" y="244"/>
                  </a:lnTo>
                  <a:lnTo>
                    <a:pt x="1597" y="244"/>
                  </a:lnTo>
                  <a:lnTo>
                    <a:pt x="1598" y="244"/>
                  </a:lnTo>
                  <a:lnTo>
                    <a:pt x="1599" y="244"/>
                  </a:lnTo>
                  <a:lnTo>
                    <a:pt x="1599" y="244"/>
                  </a:lnTo>
                  <a:lnTo>
                    <a:pt x="1600" y="244"/>
                  </a:lnTo>
                  <a:lnTo>
                    <a:pt x="1601" y="244"/>
                  </a:lnTo>
                  <a:lnTo>
                    <a:pt x="1602" y="244"/>
                  </a:lnTo>
                  <a:lnTo>
                    <a:pt x="1602" y="244"/>
                  </a:lnTo>
                  <a:lnTo>
                    <a:pt x="1603" y="244"/>
                  </a:lnTo>
                  <a:lnTo>
                    <a:pt x="1604" y="244"/>
                  </a:lnTo>
                  <a:lnTo>
                    <a:pt x="1605" y="244"/>
                  </a:lnTo>
                  <a:lnTo>
                    <a:pt x="1605" y="244"/>
                  </a:lnTo>
                  <a:lnTo>
                    <a:pt x="1606" y="244"/>
                  </a:lnTo>
                  <a:lnTo>
                    <a:pt x="1607" y="244"/>
                  </a:lnTo>
                  <a:lnTo>
                    <a:pt x="1608" y="244"/>
                  </a:lnTo>
                  <a:lnTo>
                    <a:pt x="1608" y="244"/>
                  </a:lnTo>
                  <a:lnTo>
                    <a:pt x="1609" y="244"/>
                  </a:lnTo>
                  <a:lnTo>
                    <a:pt x="1610" y="244"/>
                  </a:lnTo>
                  <a:lnTo>
                    <a:pt x="1611" y="244"/>
                  </a:lnTo>
                  <a:lnTo>
                    <a:pt x="1611" y="244"/>
                  </a:lnTo>
                  <a:lnTo>
                    <a:pt x="1612" y="244"/>
                  </a:lnTo>
                  <a:lnTo>
                    <a:pt x="1613" y="244"/>
                  </a:lnTo>
                  <a:lnTo>
                    <a:pt x="1613" y="244"/>
                  </a:lnTo>
                  <a:lnTo>
                    <a:pt x="1614" y="244"/>
                  </a:lnTo>
                  <a:lnTo>
                    <a:pt x="1615" y="244"/>
                  </a:lnTo>
                  <a:lnTo>
                    <a:pt x="1616" y="244"/>
                  </a:lnTo>
                  <a:lnTo>
                    <a:pt x="1616" y="244"/>
                  </a:lnTo>
                  <a:lnTo>
                    <a:pt x="1617" y="244"/>
                  </a:lnTo>
                  <a:lnTo>
                    <a:pt x="1618" y="244"/>
                  </a:lnTo>
                  <a:lnTo>
                    <a:pt x="1619" y="244"/>
                  </a:lnTo>
                  <a:lnTo>
                    <a:pt x="1619" y="244"/>
                  </a:lnTo>
                  <a:lnTo>
                    <a:pt x="1620" y="244"/>
                  </a:lnTo>
                  <a:lnTo>
                    <a:pt x="1621" y="244"/>
                  </a:lnTo>
                  <a:lnTo>
                    <a:pt x="1622" y="244"/>
                  </a:lnTo>
                  <a:lnTo>
                    <a:pt x="1622" y="244"/>
                  </a:lnTo>
                  <a:lnTo>
                    <a:pt x="1623" y="244"/>
                  </a:lnTo>
                  <a:lnTo>
                    <a:pt x="1624" y="244"/>
                  </a:lnTo>
                  <a:lnTo>
                    <a:pt x="1625" y="244"/>
                  </a:lnTo>
                  <a:lnTo>
                    <a:pt x="1625" y="244"/>
                  </a:lnTo>
                  <a:lnTo>
                    <a:pt x="1626" y="244"/>
                  </a:lnTo>
                  <a:lnTo>
                    <a:pt x="1627" y="244"/>
                  </a:lnTo>
                  <a:lnTo>
                    <a:pt x="1628" y="244"/>
                  </a:lnTo>
                  <a:lnTo>
                    <a:pt x="1628" y="244"/>
                  </a:lnTo>
                  <a:lnTo>
                    <a:pt x="1629" y="244"/>
                  </a:lnTo>
                  <a:lnTo>
                    <a:pt x="1630" y="244"/>
                  </a:lnTo>
                  <a:lnTo>
                    <a:pt x="1630" y="244"/>
                  </a:lnTo>
                  <a:lnTo>
                    <a:pt x="1631" y="244"/>
                  </a:lnTo>
                  <a:lnTo>
                    <a:pt x="1632" y="244"/>
                  </a:lnTo>
                  <a:lnTo>
                    <a:pt x="1633" y="244"/>
                  </a:lnTo>
                  <a:lnTo>
                    <a:pt x="1633" y="244"/>
                  </a:lnTo>
                  <a:lnTo>
                    <a:pt x="1634" y="244"/>
                  </a:lnTo>
                  <a:lnTo>
                    <a:pt x="1635" y="244"/>
                  </a:lnTo>
                  <a:lnTo>
                    <a:pt x="1636" y="244"/>
                  </a:lnTo>
                  <a:lnTo>
                    <a:pt x="1636" y="244"/>
                  </a:lnTo>
                  <a:lnTo>
                    <a:pt x="1637" y="244"/>
                  </a:lnTo>
                  <a:lnTo>
                    <a:pt x="1638" y="244"/>
                  </a:lnTo>
                  <a:lnTo>
                    <a:pt x="1638" y="244"/>
                  </a:lnTo>
                  <a:lnTo>
                    <a:pt x="1639" y="244"/>
                  </a:lnTo>
                  <a:lnTo>
                    <a:pt x="1640" y="244"/>
                  </a:lnTo>
                  <a:lnTo>
                    <a:pt x="1641" y="244"/>
                  </a:lnTo>
                  <a:lnTo>
                    <a:pt x="1641" y="244"/>
                  </a:lnTo>
                  <a:lnTo>
                    <a:pt x="1642" y="244"/>
                  </a:lnTo>
                  <a:lnTo>
                    <a:pt x="1643" y="244"/>
                  </a:lnTo>
                  <a:lnTo>
                    <a:pt x="1644" y="244"/>
                  </a:lnTo>
                  <a:lnTo>
                    <a:pt x="1644" y="244"/>
                  </a:lnTo>
                  <a:lnTo>
                    <a:pt x="1645" y="244"/>
                  </a:lnTo>
                  <a:lnTo>
                    <a:pt x="1646" y="244"/>
                  </a:lnTo>
                  <a:lnTo>
                    <a:pt x="1647" y="244"/>
                  </a:lnTo>
                  <a:lnTo>
                    <a:pt x="1647" y="244"/>
                  </a:lnTo>
                  <a:lnTo>
                    <a:pt x="1648" y="244"/>
                  </a:lnTo>
                  <a:lnTo>
                    <a:pt x="1649" y="244"/>
                  </a:lnTo>
                  <a:lnTo>
                    <a:pt x="1650" y="244"/>
                  </a:lnTo>
                  <a:lnTo>
                    <a:pt x="1650" y="244"/>
                  </a:lnTo>
                  <a:lnTo>
                    <a:pt x="1651" y="244"/>
                  </a:lnTo>
                  <a:lnTo>
                    <a:pt x="1652" y="244"/>
                  </a:lnTo>
                  <a:lnTo>
                    <a:pt x="1652" y="244"/>
                  </a:lnTo>
                  <a:lnTo>
                    <a:pt x="1653" y="244"/>
                  </a:lnTo>
                  <a:lnTo>
                    <a:pt x="1654" y="244"/>
                  </a:lnTo>
                  <a:lnTo>
                    <a:pt x="1655" y="244"/>
                  </a:lnTo>
                  <a:lnTo>
                    <a:pt x="1655" y="244"/>
                  </a:lnTo>
                  <a:lnTo>
                    <a:pt x="1656" y="244"/>
                  </a:lnTo>
                  <a:lnTo>
                    <a:pt x="1657" y="244"/>
                  </a:lnTo>
                  <a:lnTo>
                    <a:pt x="1658" y="244"/>
                  </a:lnTo>
                  <a:lnTo>
                    <a:pt x="1658" y="244"/>
                  </a:lnTo>
                  <a:lnTo>
                    <a:pt x="1659" y="244"/>
                  </a:lnTo>
                  <a:lnTo>
                    <a:pt x="1660" y="244"/>
                  </a:lnTo>
                  <a:lnTo>
                    <a:pt x="1661" y="244"/>
                  </a:lnTo>
                  <a:lnTo>
                    <a:pt x="1661" y="244"/>
                  </a:lnTo>
                  <a:lnTo>
                    <a:pt x="1662" y="244"/>
                  </a:lnTo>
                  <a:lnTo>
                    <a:pt x="1663" y="244"/>
                  </a:lnTo>
                  <a:lnTo>
                    <a:pt x="1664" y="244"/>
                  </a:lnTo>
                  <a:lnTo>
                    <a:pt x="1664" y="244"/>
                  </a:lnTo>
                  <a:lnTo>
                    <a:pt x="1665" y="244"/>
                  </a:lnTo>
                  <a:lnTo>
                    <a:pt x="1666" y="244"/>
                  </a:lnTo>
                  <a:lnTo>
                    <a:pt x="1666" y="244"/>
                  </a:lnTo>
                  <a:lnTo>
                    <a:pt x="1667" y="244"/>
                  </a:lnTo>
                  <a:lnTo>
                    <a:pt x="1668" y="244"/>
                  </a:lnTo>
                  <a:lnTo>
                    <a:pt x="1669" y="244"/>
                  </a:lnTo>
                  <a:lnTo>
                    <a:pt x="1669" y="244"/>
                  </a:lnTo>
                  <a:lnTo>
                    <a:pt x="1670" y="244"/>
                  </a:lnTo>
                  <a:lnTo>
                    <a:pt x="1671" y="244"/>
                  </a:lnTo>
                  <a:lnTo>
                    <a:pt x="1672" y="244"/>
                  </a:lnTo>
                  <a:lnTo>
                    <a:pt x="1672" y="244"/>
                  </a:lnTo>
                  <a:lnTo>
                    <a:pt x="1673" y="244"/>
                  </a:lnTo>
                  <a:lnTo>
                    <a:pt x="1674" y="244"/>
                  </a:lnTo>
                  <a:lnTo>
                    <a:pt x="1675" y="244"/>
                  </a:lnTo>
                  <a:lnTo>
                    <a:pt x="1675" y="244"/>
                  </a:lnTo>
                  <a:lnTo>
                    <a:pt x="1676" y="244"/>
                  </a:lnTo>
                  <a:lnTo>
                    <a:pt x="1677" y="244"/>
                  </a:lnTo>
                  <a:lnTo>
                    <a:pt x="1678" y="244"/>
                  </a:lnTo>
                  <a:lnTo>
                    <a:pt x="1678" y="244"/>
                  </a:lnTo>
                  <a:lnTo>
                    <a:pt x="1679" y="244"/>
                  </a:lnTo>
                  <a:lnTo>
                    <a:pt x="1680" y="244"/>
                  </a:lnTo>
                  <a:lnTo>
                    <a:pt x="1681" y="244"/>
                  </a:lnTo>
                  <a:lnTo>
                    <a:pt x="1681" y="244"/>
                  </a:lnTo>
                  <a:lnTo>
                    <a:pt x="1682" y="244"/>
                  </a:lnTo>
                  <a:lnTo>
                    <a:pt x="1683" y="244"/>
                  </a:lnTo>
                  <a:lnTo>
                    <a:pt x="1683" y="244"/>
                  </a:lnTo>
                  <a:lnTo>
                    <a:pt x="1684" y="244"/>
                  </a:lnTo>
                  <a:lnTo>
                    <a:pt x="1685" y="244"/>
                  </a:lnTo>
                  <a:lnTo>
                    <a:pt x="1686" y="244"/>
                  </a:lnTo>
                  <a:lnTo>
                    <a:pt x="1686" y="244"/>
                  </a:lnTo>
                  <a:lnTo>
                    <a:pt x="1687" y="244"/>
                  </a:lnTo>
                  <a:lnTo>
                    <a:pt x="1688" y="244"/>
                  </a:lnTo>
                  <a:lnTo>
                    <a:pt x="1689" y="244"/>
                  </a:lnTo>
                  <a:lnTo>
                    <a:pt x="1689" y="244"/>
                  </a:lnTo>
                  <a:lnTo>
                    <a:pt x="1690" y="244"/>
                  </a:lnTo>
                  <a:lnTo>
                    <a:pt x="1691" y="244"/>
                  </a:lnTo>
                  <a:lnTo>
                    <a:pt x="1691" y="244"/>
                  </a:lnTo>
                  <a:lnTo>
                    <a:pt x="1692" y="244"/>
                  </a:lnTo>
                  <a:lnTo>
                    <a:pt x="1693" y="244"/>
                  </a:lnTo>
                  <a:lnTo>
                    <a:pt x="1694" y="244"/>
                  </a:lnTo>
                  <a:lnTo>
                    <a:pt x="1694" y="244"/>
                  </a:lnTo>
                  <a:lnTo>
                    <a:pt x="1695" y="244"/>
                  </a:lnTo>
                  <a:lnTo>
                    <a:pt x="1696" y="244"/>
                  </a:lnTo>
                  <a:lnTo>
                    <a:pt x="1697" y="244"/>
                  </a:lnTo>
                  <a:lnTo>
                    <a:pt x="1697" y="244"/>
                  </a:lnTo>
                  <a:lnTo>
                    <a:pt x="1698" y="244"/>
                  </a:lnTo>
                  <a:lnTo>
                    <a:pt x="1699" y="244"/>
                  </a:lnTo>
                  <a:lnTo>
                    <a:pt x="1700" y="244"/>
                  </a:lnTo>
                  <a:lnTo>
                    <a:pt x="1700" y="244"/>
                  </a:lnTo>
                  <a:lnTo>
                    <a:pt x="1701" y="244"/>
                  </a:lnTo>
                  <a:lnTo>
                    <a:pt x="1702" y="244"/>
                  </a:lnTo>
                  <a:lnTo>
                    <a:pt x="1703" y="244"/>
                  </a:lnTo>
                  <a:lnTo>
                    <a:pt x="1703" y="244"/>
                  </a:lnTo>
                  <a:lnTo>
                    <a:pt x="1704" y="244"/>
                  </a:lnTo>
                  <a:lnTo>
                    <a:pt x="1705" y="244"/>
                  </a:lnTo>
                  <a:lnTo>
                    <a:pt x="1705" y="244"/>
                  </a:lnTo>
                  <a:lnTo>
                    <a:pt x="1706" y="244"/>
                  </a:lnTo>
                  <a:lnTo>
                    <a:pt x="1707" y="244"/>
                  </a:lnTo>
                  <a:lnTo>
                    <a:pt x="1708" y="244"/>
                  </a:lnTo>
                  <a:lnTo>
                    <a:pt x="1708" y="244"/>
                  </a:lnTo>
                  <a:lnTo>
                    <a:pt x="1709" y="244"/>
                  </a:lnTo>
                  <a:lnTo>
                    <a:pt x="1710" y="244"/>
                  </a:lnTo>
                  <a:lnTo>
                    <a:pt x="1711" y="244"/>
                  </a:lnTo>
                  <a:lnTo>
                    <a:pt x="1711" y="244"/>
                  </a:lnTo>
                  <a:lnTo>
                    <a:pt x="1712" y="244"/>
                  </a:lnTo>
                  <a:lnTo>
                    <a:pt x="1713" y="244"/>
                  </a:lnTo>
                  <a:lnTo>
                    <a:pt x="1714" y="244"/>
                  </a:lnTo>
                  <a:lnTo>
                    <a:pt x="1714" y="244"/>
                  </a:lnTo>
                  <a:lnTo>
                    <a:pt x="1715" y="244"/>
                  </a:lnTo>
                  <a:lnTo>
                    <a:pt x="1716" y="244"/>
                  </a:lnTo>
                  <a:lnTo>
                    <a:pt x="1717" y="244"/>
                  </a:lnTo>
                  <a:lnTo>
                    <a:pt x="1717" y="244"/>
                  </a:lnTo>
                  <a:lnTo>
                    <a:pt x="1718" y="244"/>
                  </a:lnTo>
                  <a:lnTo>
                    <a:pt x="1719" y="244"/>
                  </a:lnTo>
                  <a:lnTo>
                    <a:pt x="1720" y="244"/>
                  </a:lnTo>
                  <a:lnTo>
                    <a:pt x="1720" y="244"/>
                  </a:lnTo>
                  <a:lnTo>
                    <a:pt x="1721" y="244"/>
                  </a:lnTo>
                  <a:lnTo>
                    <a:pt x="1722" y="244"/>
                  </a:lnTo>
                  <a:lnTo>
                    <a:pt x="1722" y="244"/>
                  </a:lnTo>
                  <a:lnTo>
                    <a:pt x="1723" y="244"/>
                  </a:lnTo>
                  <a:lnTo>
                    <a:pt x="1724" y="244"/>
                  </a:lnTo>
                  <a:lnTo>
                    <a:pt x="1725" y="244"/>
                  </a:lnTo>
                  <a:lnTo>
                    <a:pt x="1725" y="244"/>
                  </a:lnTo>
                  <a:lnTo>
                    <a:pt x="1726" y="244"/>
                  </a:lnTo>
                  <a:lnTo>
                    <a:pt x="1727" y="244"/>
                  </a:lnTo>
                  <a:lnTo>
                    <a:pt x="1728" y="244"/>
                  </a:lnTo>
                  <a:lnTo>
                    <a:pt x="1728" y="244"/>
                  </a:lnTo>
                  <a:lnTo>
                    <a:pt x="1729" y="244"/>
                  </a:lnTo>
                  <a:lnTo>
                    <a:pt x="1730" y="244"/>
                  </a:lnTo>
                  <a:lnTo>
                    <a:pt x="1731" y="244"/>
                  </a:lnTo>
                  <a:lnTo>
                    <a:pt x="1731" y="244"/>
                  </a:lnTo>
                  <a:lnTo>
                    <a:pt x="1732" y="244"/>
                  </a:lnTo>
                  <a:lnTo>
                    <a:pt x="1733" y="244"/>
                  </a:lnTo>
                  <a:lnTo>
                    <a:pt x="1734" y="244"/>
                  </a:lnTo>
                  <a:lnTo>
                    <a:pt x="1734" y="244"/>
                  </a:lnTo>
                  <a:lnTo>
                    <a:pt x="1735" y="244"/>
                  </a:lnTo>
                  <a:lnTo>
                    <a:pt x="1736" y="244"/>
                  </a:lnTo>
                  <a:lnTo>
                    <a:pt x="1737" y="244"/>
                  </a:lnTo>
                  <a:lnTo>
                    <a:pt x="1737" y="244"/>
                  </a:lnTo>
                  <a:lnTo>
                    <a:pt x="1738" y="244"/>
                  </a:lnTo>
                  <a:lnTo>
                    <a:pt x="1739" y="244"/>
                  </a:lnTo>
                  <a:lnTo>
                    <a:pt x="1739" y="244"/>
                  </a:lnTo>
                  <a:lnTo>
                    <a:pt x="1740" y="244"/>
                  </a:lnTo>
                  <a:lnTo>
                    <a:pt x="1741" y="244"/>
                  </a:lnTo>
                  <a:lnTo>
                    <a:pt x="1742" y="244"/>
                  </a:lnTo>
                  <a:lnTo>
                    <a:pt x="1742" y="244"/>
                  </a:lnTo>
                  <a:lnTo>
                    <a:pt x="1743" y="244"/>
                  </a:lnTo>
                  <a:lnTo>
                    <a:pt x="1744" y="244"/>
                  </a:lnTo>
                  <a:lnTo>
                    <a:pt x="1744" y="244"/>
                  </a:lnTo>
                  <a:lnTo>
                    <a:pt x="1745" y="244"/>
                  </a:lnTo>
                  <a:lnTo>
                    <a:pt x="1746" y="244"/>
                  </a:lnTo>
                  <a:lnTo>
                    <a:pt x="1747" y="244"/>
                  </a:lnTo>
                  <a:lnTo>
                    <a:pt x="1747" y="244"/>
                  </a:lnTo>
                  <a:lnTo>
                    <a:pt x="1748" y="244"/>
                  </a:lnTo>
                  <a:lnTo>
                    <a:pt x="1749" y="244"/>
                  </a:lnTo>
                  <a:lnTo>
                    <a:pt x="1750" y="244"/>
                  </a:lnTo>
                  <a:lnTo>
                    <a:pt x="1750" y="244"/>
                  </a:lnTo>
                  <a:lnTo>
                    <a:pt x="1751" y="244"/>
                  </a:lnTo>
                  <a:lnTo>
                    <a:pt x="1752" y="244"/>
                  </a:lnTo>
                  <a:lnTo>
                    <a:pt x="1753" y="244"/>
                  </a:lnTo>
                  <a:lnTo>
                    <a:pt x="1753" y="244"/>
                  </a:lnTo>
                  <a:lnTo>
                    <a:pt x="1754" y="244"/>
                  </a:lnTo>
                  <a:lnTo>
                    <a:pt x="1755" y="244"/>
                  </a:lnTo>
                  <a:lnTo>
                    <a:pt x="1756" y="244"/>
                  </a:lnTo>
                  <a:lnTo>
                    <a:pt x="1756" y="244"/>
                  </a:lnTo>
                  <a:lnTo>
                    <a:pt x="1757" y="244"/>
                  </a:lnTo>
                  <a:lnTo>
                    <a:pt x="1758" y="244"/>
                  </a:lnTo>
                  <a:lnTo>
                    <a:pt x="1759" y="244"/>
                  </a:lnTo>
                  <a:lnTo>
                    <a:pt x="1759" y="244"/>
                  </a:lnTo>
                  <a:lnTo>
                    <a:pt x="1760" y="244"/>
                  </a:lnTo>
                  <a:lnTo>
                    <a:pt x="1761" y="244"/>
                  </a:lnTo>
                  <a:lnTo>
                    <a:pt x="1761" y="244"/>
                  </a:lnTo>
                  <a:lnTo>
                    <a:pt x="1762" y="244"/>
                  </a:lnTo>
                  <a:lnTo>
                    <a:pt x="1763" y="244"/>
                  </a:lnTo>
                  <a:lnTo>
                    <a:pt x="1764" y="244"/>
                  </a:lnTo>
                  <a:lnTo>
                    <a:pt x="1764" y="244"/>
                  </a:lnTo>
                  <a:lnTo>
                    <a:pt x="1765" y="244"/>
                  </a:lnTo>
                  <a:lnTo>
                    <a:pt x="1766" y="244"/>
                  </a:lnTo>
                  <a:lnTo>
                    <a:pt x="1767" y="244"/>
                  </a:lnTo>
                  <a:lnTo>
                    <a:pt x="1767" y="244"/>
                  </a:lnTo>
                  <a:lnTo>
                    <a:pt x="1768" y="244"/>
                  </a:lnTo>
                  <a:lnTo>
                    <a:pt x="1769" y="244"/>
                  </a:lnTo>
                  <a:lnTo>
                    <a:pt x="1770" y="244"/>
                  </a:lnTo>
                  <a:lnTo>
                    <a:pt x="1770" y="244"/>
                  </a:lnTo>
                  <a:lnTo>
                    <a:pt x="1771" y="244"/>
                  </a:lnTo>
                  <a:lnTo>
                    <a:pt x="1772" y="244"/>
                  </a:lnTo>
                  <a:lnTo>
                    <a:pt x="1773" y="244"/>
                  </a:lnTo>
                  <a:lnTo>
                    <a:pt x="1773" y="244"/>
                  </a:lnTo>
                  <a:lnTo>
                    <a:pt x="1774" y="244"/>
                  </a:lnTo>
                  <a:lnTo>
                    <a:pt x="1775" y="244"/>
                  </a:lnTo>
                  <a:lnTo>
                    <a:pt x="1775" y="244"/>
                  </a:lnTo>
                  <a:lnTo>
                    <a:pt x="1776" y="244"/>
                  </a:lnTo>
                  <a:lnTo>
                    <a:pt x="1777" y="244"/>
                  </a:lnTo>
                  <a:lnTo>
                    <a:pt x="1778" y="244"/>
                  </a:lnTo>
                  <a:lnTo>
                    <a:pt x="1778" y="244"/>
                  </a:lnTo>
                  <a:lnTo>
                    <a:pt x="1779" y="244"/>
                  </a:lnTo>
                  <a:lnTo>
                    <a:pt x="1780" y="244"/>
                  </a:lnTo>
                  <a:lnTo>
                    <a:pt x="1781" y="244"/>
                  </a:lnTo>
                  <a:lnTo>
                    <a:pt x="1781" y="244"/>
                  </a:lnTo>
                  <a:lnTo>
                    <a:pt x="1782" y="244"/>
                  </a:lnTo>
                  <a:lnTo>
                    <a:pt x="1783" y="244"/>
                  </a:lnTo>
                  <a:lnTo>
                    <a:pt x="1784" y="244"/>
                  </a:lnTo>
                  <a:lnTo>
                    <a:pt x="1784" y="244"/>
                  </a:lnTo>
                  <a:lnTo>
                    <a:pt x="1785" y="244"/>
                  </a:lnTo>
                  <a:lnTo>
                    <a:pt x="1786" y="244"/>
                  </a:lnTo>
                  <a:lnTo>
                    <a:pt x="1787" y="244"/>
                  </a:lnTo>
                  <a:lnTo>
                    <a:pt x="1787" y="244"/>
                  </a:lnTo>
                  <a:lnTo>
                    <a:pt x="1788" y="244"/>
                  </a:lnTo>
                  <a:lnTo>
                    <a:pt x="1789" y="244"/>
                  </a:lnTo>
                  <a:lnTo>
                    <a:pt x="1790" y="244"/>
                  </a:lnTo>
                  <a:lnTo>
                    <a:pt x="1790" y="244"/>
                  </a:lnTo>
                  <a:lnTo>
                    <a:pt x="1791" y="244"/>
                  </a:lnTo>
                  <a:lnTo>
                    <a:pt x="1792" y="244"/>
                  </a:lnTo>
                  <a:lnTo>
                    <a:pt x="1792" y="244"/>
                  </a:lnTo>
                  <a:lnTo>
                    <a:pt x="1793" y="244"/>
                  </a:lnTo>
                  <a:lnTo>
                    <a:pt x="1794" y="244"/>
                  </a:lnTo>
                  <a:lnTo>
                    <a:pt x="1795" y="244"/>
                  </a:lnTo>
                  <a:lnTo>
                    <a:pt x="1795" y="244"/>
                  </a:lnTo>
                  <a:lnTo>
                    <a:pt x="1796" y="244"/>
                  </a:lnTo>
                  <a:lnTo>
                    <a:pt x="1797" y="244"/>
                  </a:lnTo>
                  <a:lnTo>
                    <a:pt x="1797" y="244"/>
                  </a:lnTo>
                  <a:lnTo>
                    <a:pt x="1798" y="244"/>
                  </a:lnTo>
                  <a:lnTo>
                    <a:pt x="1799" y="244"/>
                  </a:lnTo>
                  <a:lnTo>
                    <a:pt x="1800" y="244"/>
                  </a:lnTo>
                  <a:lnTo>
                    <a:pt x="1800" y="244"/>
                  </a:lnTo>
                  <a:lnTo>
                    <a:pt x="1801" y="244"/>
                  </a:lnTo>
                  <a:lnTo>
                    <a:pt x="1802" y="244"/>
                  </a:lnTo>
                  <a:lnTo>
                    <a:pt x="1803" y="244"/>
                  </a:lnTo>
                  <a:lnTo>
                    <a:pt x="1803" y="244"/>
                  </a:lnTo>
                  <a:lnTo>
                    <a:pt x="1804" y="244"/>
                  </a:lnTo>
                  <a:lnTo>
                    <a:pt x="1805" y="244"/>
                  </a:lnTo>
                  <a:lnTo>
                    <a:pt x="1806" y="244"/>
                  </a:lnTo>
                  <a:lnTo>
                    <a:pt x="1806" y="244"/>
                  </a:lnTo>
                  <a:lnTo>
                    <a:pt x="1807" y="244"/>
                  </a:lnTo>
                  <a:lnTo>
                    <a:pt x="1808" y="244"/>
                  </a:lnTo>
                  <a:lnTo>
                    <a:pt x="1809" y="244"/>
                  </a:lnTo>
                  <a:lnTo>
                    <a:pt x="1809" y="244"/>
                  </a:lnTo>
                  <a:lnTo>
                    <a:pt x="1810" y="244"/>
                  </a:lnTo>
                  <a:lnTo>
                    <a:pt x="1811" y="244"/>
                  </a:lnTo>
                  <a:lnTo>
                    <a:pt x="1812" y="244"/>
                  </a:lnTo>
                  <a:lnTo>
                    <a:pt x="1812" y="244"/>
                  </a:lnTo>
                  <a:lnTo>
                    <a:pt x="1813" y="244"/>
                  </a:lnTo>
                  <a:lnTo>
                    <a:pt x="1814" y="244"/>
                  </a:lnTo>
                  <a:lnTo>
                    <a:pt x="1814" y="244"/>
                  </a:lnTo>
                  <a:lnTo>
                    <a:pt x="1815" y="244"/>
                  </a:lnTo>
                  <a:lnTo>
                    <a:pt x="1816" y="244"/>
                  </a:lnTo>
                  <a:lnTo>
                    <a:pt x="1817" y="244"/>
                  </a:lnTo>
                  <a:lnTo>
                    <a:pt x="1817" y="244"/>
                  </a:lnTo>
                  <a:lnTo>
                    <a:pt x="1818" y="244"/>
                  </a:lnTo>
                  <a:lnTo>
                    <a:pt x="1819" y="244"/>
                  </a:lnTo>
                  <a:lnTo>
                    <a:pt x="1820" y="244"/>
                  </a:lnTo>
                  <a:lnTo>
                    <a:pt x="1820" y="244"/>
                  </a:lnTo>
                  <a:lnTo>
                    <a:pt x="1821" y="244"/>
                  </a:lnTo>
                  <a:lnTo>
                    <a:pt x="1822" y="244"/>
                  </a:lnTo>
                  <a:lnTo>
                    <a:pt x="1823" y="244"/>
                  </a:lnTo>
                  <a:lnTo>
                    <a:pt x="1823" y="244"/>
                  </a:lnTo>
                  <a:lnTo>
                    <a:pt x="1824" y="244"/>
                  </a:lnTo>
                  <a:lnTo>
                    <a:pt x="1825" y="244"/>
                  </a:lnTo>
                  <a:lnTo>
                    <a:pt x="1826" y="244"/>
                  </a:lnTo>
                  <a:lnTo>
                    <a:pt x="1826" y="244"/>
                  </a:lnTo>
                  <a:lnTo>
                    <a:pt x="1827" y="244"/>
                  </a:lnTo>
                  <a:lnTo>
                    <a:pt x="1828" y="244"/>
                  </a:lnTo>
                  <a:lnTo>
                    <a:pt x="1829" y="244"/>
                  </a:lnTo>
                  <a:lnTo>
                    <a:pt x="1829" y="244"/>
                  </a:lnTo>
                  <a:lnTo>
                    <a:pt x="1830" y="244"/>
                  </a:lnTo>
                  <a:lnTo>
                    <a:pt x="1831" y="244"/>
                  </a:lnTo>
                  <a:lnTo>
                    <a:pt x="1831" y="244"/>
                  </a:lnTo>
                  <a:lnTo>
                    <a:pt x="1832" y="244"/>
                  </a:lnTo>
                  <a:lnTo>
                    <a:pt x="1833" y="244"/>
                  </a:lnTo>
                  <a:lnTo>
                    <a:pt x="1834" y="244"/>
                  </a:lnTo>
                  <a:lnTo>
                    <a:pt x="1834" y="244"/>
                  </a:lnTo>
                  <a:lnTo>
                    <a:pt x="1835" y="244"/>
                  </a:lnTo>
                  <a:lnTo>
                    <a:pt x="1836" y="244"/>
                  </a:lnTo>
                  <a:lnTo>
                    <a:pt x="1836" y="244"/>
                  </a:lnTo>
                  <a:lnTo>
                    <a:pt x="1837" y="244"/>
                  </a:lnTo>
                  <a:lnTo>
                    <a:pt x="1838" y="244"/>
                  </a:lnTo>
                  <a:lnTo>
                    <a:pt x="1839" y="244"/>
                  </a:lnTo>
                  <a:lnTo>
                    <a:pt x="1839" y="244"/>
                  </a:lnTo>
                  <a:lnTo>
                    <a:pt x="1840" y="244"/>
                  </a:lnTo>
                  <a:lnTo>
                    <a:pt x="1841" y="244"/>
                  </a:lnTo>
                  <a:lnTo>
                    <a:pt x="1842" y="244"/>
                  </a:lnTo>
                  <a:lnTo>
                    <a:pt x="1842" y="244"/>
                  </a:lnTo>
                  <a:lnTo>
                    <a:pt x="1843" y="244"/>
                  </a:lnTo>
                  <a:lnTo>
                    <a:pt x="1844" y="244"/>
                  </a:lnTo>
                  <a:lnTo>
                    <a:pt x="1845" y="244"/>
                  </a:lnTo>
                  <a:lnTo>
                    <a:pt x="1845" y="244"/>
                  </a:lnTo>
                  <a:lnTo>
                    <a:pt x="1846" y="244"/>
                  </a:lnTo>
                  <a:lnTo>
                    <a:pt x="1847" y="244"/>
                  </a:lnTo>
                  <a:lnTo>
                    <a:pt x="1848" y="244"/>
                  </a:lnTo>
                  <a:lnTo>
                    <a:pt x="1848" y="244"/>
                  </a:lnTo>
                  <a:lnTo>
                    <a:pt x="1849" y="244"/>
                  </a:lnTo>
                  <a:lnTo>
                    <a:pt x="1850" y="244"/>
                  </a:lnTo>
                  <a:lnTo>
                    <a:pt x="1851" y="244"/>
                  </a:lnTo>
                  <a:lnTo>
                    <a:pt x="1851" y="244"/>
                  </a:lnTo>
                  <a:lnTo>
                    <a:pt x="1852" y="244"/>
                  </a:lnTo>
                  <a:lnTo>
                    <a:pt x="1853" y="244"/>
                  </a:lnTo>
                  <a:lnTo>
                    <a:pt x="1853" y="244"/>
                  </a:lnTo>
                  <a:lnTo>
                    <a:pt x="1854" y="244"/>
                  </a:lnTo>
                  <a:lnTo>
                    <a:pt x="1855" y="244"/>
                  </a:lnTo>
                  <a:lnTo>
                    <a:pt x="1856" y="244"/>
                  </a:lnTo>
                  <a:lnTo>
                    <a:pt x="1856" y="244"/>
                  </a:lnTo>
                  <a:lnTo>
                    <a:pt x="1857" y="244"/>
                  </a:lnTo>
                  <a:lnTo>
                    <a:pt x="1858" y="244"/>
                  </a:lnTo>
                  <a:lnTo>
                    <a:pt x="1859" y="244"/>
                  </a:lnTo>
                  <a:lnTo>
                    <a:pt x="1859" y="244"/>
                  </a:lnTo>
                  <a:lnTo>
                    <a:pt x="1860" y="244"/>
                  </a:lnTo>
                  <a:lnTo>
                    <a:pt x="1861" y="244"/>
                  </a:lnTo>
                  <a:lnTo>
                    <a:pt x="1862" y="244"/>
                  </a:lnTo>
                  <a:lnTo>
                    <a:pt x="1862" y="244"/>
                  </a:lnTo>
                  <a:lnTo>
                    <a:pt x="1863" y="244"/>
                  </a:lnTo>
                  <a:lnTo>
                    <a:pt x="1864" y="244"/>
                  </a:lnTo>
                  <a:lnTo>
                    <a:pt x="1865" y="244"/>
                  </a:lnTo>
                  <a:lnTo>
                    <a:pt x="1865" y="244"/>
                  </a:lnTo>
                  <a:lnTo>
                    <a:pt x="1866" y="244"/>
                  </a:lnTo>
                  <a:lnTo>
                    <a:pt x="1867" y="244"/>
                  </a:lnTo>
                  <a:lnTo>
                    <a:pt x="1868" y="244"/>
                  </a:lnTo>
                  <a:lnTo>
                    <a:pt x="1868" y="244"/>
                  </a:lnTo>
                  <a:lnTo>
                    <a:pt x="1869" y="244"/>
                  </a:lnTo>
                  <a:lnTo>
                    <a:pt x="1870" y="244"/>
                  </a:lnTo>
                  <a:lnTo>
                    <a:pt x="1870" y="244"/>
                  </a:lnTo>
                  <a:lnTo>
                    <a:pt x="1871" y="244"/>
                  </a:lnTo>
                  <a:lnTo>
                    <a:pt x="1872" y="244"/>
                  </a:lnTo>
                  <a:lnTo>
                    <a:pt x="1873" y="244"/>
                  </a:lnTo>
                  <a:lnTo>
                    <a:pt x="1873" y="244"/>
                  </a:lnTo>
                  <a:lnTo>
                    <a:pt x="1874" y="244"/>
                  </a:lnTo>
                  <a:lnTo>
                    <a:pt x="1875" y="244"/>
                  </a:lnTo>
                  <a:lnTo>
                    <a:pt x="1876" y="244"/>
                  </a:lnTo>
                  <a:lnTo>
                    <a:pt x="1876" y="244"/>
                  </a:lnTo>
                  <a:lnTo>
                    <a:pt x="1877" y="244"/>
                  </a:lnTo>
                  <a:lnTo>
                    <a:pt x="1878" y="244"/>
                  </a:lnTo>
                  <a:lnTo>
                    <a:pt x="1879" y="244"/>
                  </a:lnTo>
                  <a:lnTo>
                    <a:pt x="1879" y="244"/>
                  </a:lnTo>
                  <a:lnTo>
                    <a:pt x="1880" y="244"/>
                  </a:lnTo>
                  <a:lnTo>
                    <a:pt x="1881" y="244"/>
                  </a:lnTo>
                  <a:lnTo>
                    <a:pt x="1882" y="244"/>
                  </a:lnTo>
                  <a:lnTo>
                    <a:pt x="1882" y="244"/>
                  </a:lnTo>
                  <a:lnTo>
                    <a:pt x="1883" y="244"/>
                  </a:lnTo>
                  <a:lnTo>
                    <a:pt x="1884" y="244"/>
                  </a:lnTo>
                  <a:lnTo>
                    <a:pt x="1884" y="244"/>
                  </a:lnTo>
                  <a:lnTo>
                    <a:pt x="1885" y="244"/>
                  </a:lnTo>
                  <a:lnTo>
                    <a:pt x="1886" y="244"/>
                  </a:lnTo>
                  <a:lnTo>
                    <a:pt x="1887" y="244"/>
                  </a:lnTo>
                  <a:lnTo>
                    <a:pt x="1887" y="244"/>
                  </a:lnTo>
                  <a:lnTo>
                    <a:pt x="1888" y="244"/>
                  </a:lnTo>
                  <a:lnTo>
                    <a:pt x="1889" y="244"/>
                  </a:lnTo>
                  <a:lnTo>
                    <a:pt x="1890" y="244"/>
                  </a:lnTo>
                  <a:lnTo>
                    <a:pt x="1890" y="244"/>
                  </a:lnTo>
                  <a:lnTo>
                    <a:pt x="1891" y="244"/>
                  </a:lnTo>
                  <a:lnTo>
                    <a:pt x="1892" y="244"/>
                  </a:lnTo>
                  <a:lnTo>
                    <a:pt x="1892" y="244"/>
                  </a:lnTo>
                  <a:lnTo>
                    <a:pt x="1893" y="244"/>
                  </a:lnTo>
                  <a:lnTo>
                    <a:pt x="1894" y="244"/>
                  </a:lnTo>
                  <a:lnTo>
                    <a:pt x="1895" y="244"/>
                  </a:lnTo>
                  <a:lnTo>
                    <a:pt x="1895" y="244"/>
                  </a:lnTo>
                  <a:lnTo>
                    <a:pt x="1896" y="244"/>
                  </a:lnTo>
                  <a:lnTo>
                    <a:pt x="1897" y="244"/>
                  </a:lnTo>
                  <a:lnTo>
                    <a:pt x="1898" y="244"/>
                  </a:lnTo>
                  <a:lnTo>
                    <a:pt x="1898" y="244"/>
                  </a:lnTo>
                  <a:lnTo>
                    <a:pt x="1899" y="244"/>
                  </a:lnTo>
                  <a:lnTo>
                    <a:pt x="1900" y="244"/>
                  </a:lnTo>
                  <a:lnTo>
                    <a:pt x="1901" y="244"/>
                  </a:lnTo>
                  <a:lnTo>
                    <a:pt x="1901" y="244"/>
                  </a:lnTo>
                  <a:lnTo>
                    <a:pt x="1902" y="244"/>
                  </a:lnTo>
                  <a:lnTo>
                    <a:pt x="1903" y="244"/>
                  </a:lnTo>
                  <a:lnTo>
                    <a:pt x="1904" y="244"/>
                  </a:lnTo>
                  <a:lnTo>
                    <a:pt x="1904" y="244"/>
                  </a:lnTo>
                  <a:lnTo>
                    <a:pt x="1905" y="244"/>
                  </a:lnTo>
                  <a:lnTo>
                    <a:pt x="1906" y="244"/>
                  </a:lnTo>
                  <a:lnTo>
                    <a:pt x="1906" y="244"/>
                  </a:lnTo>
                  <a:lnTo>
                    <a:pt x="1907" y="244"/>
                  </a:lnTo>
                  <a:lnTo>
                    <a:pt x="1908" y="244"/>
                  </a:lnTo>
                  <a:lnTo>
                    <a:pt x="1909" y="244"/>
                  </a:lnTo>
                  <a:lnTo>
                    <a:pt x="1909" y="244"/>
                  </a:lnTo>
                  <a:lnTo>
                    <a:pt x="1910" y="244"/>
                  </a:lnTo>
                  <a:lnTo>
                    <a:pt x="1911" y="244"/>
                  </a:lnTo>
                  <a:lnTo>
                    <a:pt x="1912" y="244"/>
                  </a:lnTo>
                  <a:lnTo>
                    <a:pt x="1912" y="244"/>
                  </a:lnTo>
                  <a:lnTo>
                    <a:pt x="1913" y="244"/>
                  </a:lnTo>
                  <a:lnTo>
                    <a:pt x="1914" y="244"/>
                  </a:lnTo>
                  <a:lnTo>
                    <a:pt x="1915" y="244"/>
                  </a:lnTo>
                  <a:lnTo>
                    <a:pt x="1915" y="244"/>
                  </a:lnTo>
                  <a:lnTo>
                    <a:pt x="1916" y="244"/>
                  </a:lnTo>
                  <a:lnTo>
                    <a:pt x="1917" y="244"/>
                  </a:lnTo>
                  <a:lnTo>
                    <a:pt x="1918" y="244"/>
                  </a:lnTo>
                  <a:lnTo>
                    <a:pt x="1918" y="244"/>
                  </a:lnTo>
                  <a:lnTo>
                    <a:pt x="1919" y="244"/>
                  </a:lnTo>
                  <a:lnTo>
                    <a:pt x="1920" y="244"/>
                  </a:lnTo>
                  <a:lnTo>
                    <a:pt x="1921" y="244"/>
                  </a:lnTo>
                  <a:lnTo>
                    <a:pt x="1921" y="244"/>
                  </a:lnTo>
                  <a:lnTo>
                    <a:pt x="1922" y="244"/>
                  </a:lnTo>
                  <a:lnTo>
                    <a:pt x="1923" y="244"/>
                  </a:lnTo>
                  <a:lnTo>
                    <a:pt x="1923" y="244"/>
                  </a:lnTo>
                  <a:lnTo>
                    <a:pt x="1924" y="244"/>
                  </a:lnTo>
                  <a:lnTo>
                    <a:pt x="1925" y="244"/>
                  </a:lnTo>
                  <a:lnTo>
                    <a:pt x="1926" y="244"/>
                  </a:lnTo>
                  <a:lnTo>
                    <a:pt x="1926" y="244"/>
                  </a:lnTo>
                  <a:lnTo>
                    <a:pt x="1927" y="244"/>
                  </a:lnTo>
                  <a:lnTo>
                    <a:pt x="1928" y="244"/>
                  </a:lnTo>
                  <a:lnTo>
                    <a:pt x="1929" y="244"/>
                  </a:lnTo>
                  <a:lnTo>
                    <a:pt x="1929" y="244"/>
                  </a:lnTo>
                  <a:lnTo>
                    <a:pt x="1930" y="244"/>
                  </a:lnTo>
                  <a:lnTo>
                    <a:pt x="1931" y="244"/>
                  </a:lnTo>
                  <a:lnTo>
                    <a:pt x="1932" y="244"/>
                  </a:lnTo>
                  <a:lnTo>
                    <a:pt x="1932" y="244"/>
                  </a:lnTo>
                  <a:lnTo>
                    <a:pt x="1933" y="244"/>
                  </a:lnTo>
                  <a:lnTo>
                    <a:pt x="1934" y="244"/>
                  </a:lnTo>
                  <a:lnTo>
                    <a:pt x="1935" y="244"/>
                  </a:lnTo>
                  <a:lnTo>
                    <a:pt x="1935" y="244"/>
                  </a:lnTo>
                  <a:lnTo>
                    <a:pt x="1936" y="244"/>
                  </a:lnTo>
                  <a:lnTo>
                    <a:pt x="1937" y="244"/>
                  </a:lnTo>
                  <a:lnTo>
                    <a:pt x="1938" y="244"/>
                  </a:lnTo>
                  <a:lnTo>
                    <a:pt x="1938" y="244"/>
                  </a:lnTo>
                  <a:lnTo>
                    <a:pt x="1939" y="244"/>
                  </a:lnTo>
                  <a:lnTo>
                    <a:pt x="1940" y="244"/>
                  </a:lnTo>
                  <a:lnTo>
                    <a:pt x="1940" y="244"/>
                  </a:lnTo>
                  <a:lnTo>
                    <a:pt x="1941" y="244"/>
                  </a:lnTo>
                  <a:lnTo>
                    <a:pt x="1942" y="244"/>
                  </a:lnTo>
                  <a:lnTo>
                    <a:pt x="1943" y="244"/>
                  </a:lnTo>
                  <a:lnTo>
                    <a:pt x="1943" y="244"/>
                  </a:lnTo>
                  <a:lnTo>
                    <a:pt x="1944" y="244"/>
                  </a:lnTo>
                  <a:lnTo>
                    <a:pt x="1945" y="244"/>
                  </a:lnTo>
                  <a:lnTo>
                    <a:pt x="1945" y="244"/>
                  </a:lnTo>
                  <a:lnTo>
                    <a:pt x="1946" y="244"/>
                  </a:lnTo>
                  <a:lnTo>
                    <a:pt x="1947" y="244"/>
                  </a:lnTo>
                  <a:lnTo>
                    <a:pt x="1948" y="244"/>
                  </a:lnTo>
                  <a:lnTo>
                    <a:pt x="1948" y="244"/>
                  </a:lnTo>
                  <a:lnTo>
                    <a:pt x="1949" y="244"/>
                  </a:lnTo>
                  <a:lnTo>
                    <a:pt x="1950" y="244"/>
                  </a:lnTo>
                  <a:lnTo>
                    <a:pt x="1951" y="244"/>
                  </a:lnTo>
                  <a:lnTo>
                    <a:pt x="1951" y="244"/>
                  </a:lnTo>
                  <a:lnTo>
                    <a:pt x="1952" y="244"/>
                  </a:lnTo>
                  <a:lnTo>
                    <a:pt x="1953" y="244"/>
                  </a:lnTo>
                  <a:lnTo>
                    <a:pt x="1954" y="244"/>
                  </a:lnTo>
                  <a:lnTo>
                    <a:pt x="1954" y="244"/>
                  </a:lnTo>
                  <a:lnTo>
                    <a:pt x="1955" y="244"/>
                  </a:lnTo>
                  <a:lnTo>
                    <a:pt x="1956" y="244"/>
                  </a:lnTo>
                  <a:lnTo>
                    <a:pt x="1957" y="244"/>
                  </a:lnTo>
                  <a:lnTo>
                    <a:pt x="1957" y="244"/>
                  </a:lnTo>
                  <a:lnTo>
                    <a:pt x="1958" y="244"/>
                  </a:lnTo>
                  <a:lnTo>
                    <a:pt x="1959" y="244"/>
                  </a:lnTo>
                  <a:lnTo>
                    <a:pt x="1960" y="244"/>
                  </a:lnTo>
                  <a:lnTo>
                    <a:pt x="1960" y="244"/>
                  </a:lnTo>
                  <a:lnTo>
                    <a:pt x="1961" y="244"/>
                  </a:lnTo>
                  <a:lnTo>
                    <a:pt x="1962" y="244"/>
                  </a:lnTo>
                  <a:lnTo>
                    <a:pt x="1962" y="244"/>
                  </a:lnTo>
                  <a:lnTo>
                    <a:pt x="1963" y="244"/>
                  </a:lnTo>
                  <a:lnTo>
                    <a:pt x="1964" y="244"/>
                  </a:lnTo>
                  <a:lnTo>
                    <a:pt x="1965" y="244"/>
                  </a:lnTo>
                  <a:lnTo>
                    <a:pt x="1965" y="244"/>
                  </a:lnTo>
                  <a:lnTo>
                    <a:pt x="1966" y="244"/>
                  </a:lnTo>
                  <a:lnTo>
                    <a:pt x="1967" y="244"/>
                  </a:lnTo>
                  <a:lnTo>
                    <a:pt x="1968" y="244"/>
                  </a:lnTo>
                  <a:lnTo>
                    <a:pt x="1968" y="244"/>
                  </a:lnTo>
                  <a:lnTo>
                    <a:pt x="1969" y="244"/>
                  </a:lnTo>
                  <a:lnTo>
                    <a:pt x="1970" y="244"/>
                  </a:lnTo>
                  <a:lnTo>
                    <a:pt x="1971" y="244"/>
                  </a:lnTo>
                  <a:lnTo>
                    <a:pt x="1971" y="244"/>
                  </a:lnTo>
                  <a:lnTo>
                    <a:pt x="1972" y="244"/>
                  </a:lnTo>
                  <a:lnTo>
                    <a:pt x="1973" y="244"/>
                  </a:lnTo>
                  <a:lnTo>
                    <a:pt x="1974" y="244"/>
                  </a:lnTo>
                  <a:lnTo>
                    <a:pt x="1974" y="244"/>
                  </a:lnTo>
                  <a:lnTo>
                    <a:pt x="1975" y="244"/>
                  </a:lnTo>
                  <a:lnTo>
                    <a:pt x="1976" y="244"/>
                  </a:lnTo>
                  <a:lnTo>
                    <a:pt x="1977" y="244"/>
                  </a:lnTo>
                  <a:lnTo>
                    <a:pt x="1977" y="244"/>
                  </a:lnTo>
                  <a:lnTo>
                    <a:pt x="1978" y="244"/>
                  </a:lnTo>
                  <a:lnTo>
                    <a:pt x="1979" y="244"/>
                  </a:lnTo>
                  <a:lnTo>
                    <a:pt x="1979" y="244"/>
                  </a:lnTo>
                  <a:lnTo>
                    <a:pt x="1980" y="244"/>
                  </a:lnTo>
                  <a:lnTo>
                    <a:pt x="1981" y="244"/>
                  </a:lnTo>
                  <a:lnTo>
                    <a:pt x="1982" y="244"/>
                  </a:lnTo>
                  <a:lnTo>
                    <a:pt x="1982" y="244"/>
                  </a:lnTo>
                  <a:lnTo>
                    <a:pt x="1983" y="244"/>
                  </a:lnTo>
                  <a:lnTo>
                    <a:pt x="1984" y="244"/>
                  </a:lnTo>
                  <a:lnTo>
                    <a:pt x="1984" y="244"/>
                  </a:lnTo>
                  <a:lnTo>
                    <a:pt x="1985" y="244"/>
                  </a:lnTo>
                  <a:lnTo>
                    <a:pt x="1986" y="244"/>
                  </a:lnTo>
                  <a:lnTo>
                    <a:pt x="1987" y="244"/>
                  </a:lnTo>
                  <a:lnTo>
                    <a:pt x="1987" y="244"/>
                  </a:lnTo>
                  <a:lnTo>
                    <a:pt x="1988" y="244"/>
                  </a:lnTo>
                  <a:lnTo>
                    <a:pt x="1989" y="244"/>
                  </a:lnTo>
                  <a:lnTo>
                    <a:pt x="1990" y="244"/>
                  </a:lnTo>
                  <a:lnTo>
                    <a:pt x="1990" y="244"/>
                  </a:lnTo>
                  <a:lnTo>
                    <a:pt x="1991" y="244"/>
                  </a:lnTo>
                  <a:lnTo>
                    <a:pt x="1992" y="244"/>
                  </a:lnTo>
                  <a:lnTo>
                    <a:pt x="1993" y="244"/>
                  </a:lnTo>
                  <a:lnTo>
                    <a:pt x="1993" y="244"/>
                  </a:lnTo>
                  <a:lnTo>
                    <a:pt x="1994" y="244"/>
                  </a:lnTo>
                  <a:lnTo>
                    <a:pt x="1995" y="244"/>
                  </a:lnTo>
                  <a:lnTo>
                    <a:pt x="1996" y="244"/>
                  </a:lnTo>
                  <a:lnTo>
                    <a:pt x="1996" y="244"/>
                  </a:lnTo>
                  <a:lnTo>
                    <a:pt x="1997" y="244"/>
                  </a:lnTo>
                  <a:lnTo>
                    <a:pt x="1998" y="244"/>
                  </a:lnTo>
                  <a:lnTo>
                    <a:pt x="1999" y="244"/>
                  </a:lnTo>
                  <a:lnTo>
                    <a:pt x="1999" y="244"/>
                  </a:lnTo>
                  <a:lnTo>
                    <a:pt x="2000" y="244"/>
                  </a:lnTo>
                  <a:lnTo>
                    <a:pt x="2001" y="244"/>
                  </a:lnTo>
                  <a:lnTo>
                    <a:pt x="2001" y="244"/>
                  </a:lnTo>
                  <a:lnTo>
                    <a:pt x="2002" y="244"/>
                  </a:lnTo>
                  <a:lnTo>
                    <a:pt x="2003" y="244"/>
                  </a:lnTo>
                  <a:lnTo>
                    <a:pt x="2004" y="244"/>
                  </a:lnTo>
                  <a:lnTo>
                    <a:pt x="2004" y="244"/>
                  </a:lnTo>
                  <a:lnTo>
                    <a:pt x="2005" y="244"/>
                  </a:lnTo>
                  <a:lnTo>
                    <a:pt x="2006" y="244"/>
                  </a:lnTo>
                  <a:lnTo>
                    <a:pt x="2007" y="244"/>
                  </a:lnTo>
                  <a:lnTo>
                    <a:pt x="2007" y="244"/>
                  </a:lnTo>
                  <a:lnTo>
                    <a:pt x="2008" y="244"/>
                  </a:lnTo>
                  <a:lnTo>
                    <a:pt x="2009" y="244"/>
                  </a:lnTo>
                  <a:lnTo>
                    <a:pt x="2010" y="244"/>
                  </a:lnTo>
                  <a:lnTo>
                    <a:pt x="2010" y="244"/>
                  </a:lnTo>
                  <a:lnTo>
                    <a:pt x="2011" y="244"/>
                  </a:lnTo>
                  <a:lnTo>
                    <a:pt x="2012" y="244"/>
                  </a:lnTo>
                  <a:lnTo>
                    <a:pt x="2013" y="244"/>
                  </a:lnTo>
                  <a:lnTo>
                    <a:pt x="2013" y="244"/>
                  </a:lnTo>
                  <a:lnTo>
                    <a:pt x="2014" y="244"/>
                  </a:lnTo>
                  <a:lnTo>
                    <a:pt x="2015" y="244"/>
                  </a:lnTo>
                  <a:lnTo>
                    <a:pt x="2015" y="244"/>
                  </a:lnTo>
                  <a:lnTo>
                    <a:pt x="2016" y="244"/>
                  </a:lnTo>
                  <a:lnTo>
                    <a:pt x="2017" y="244"/>
                  </a:lnTo>
                  <a:lnTo>
                    <a:pt x="2018" y="244"/>
                  </a:lnTo>
                  <a:lnTo>
                    <a:pt x="2018" y="244"/>
                  </a:lnTo>
                  <a:lnTo>
                    <a:pt x="2019" y="244"/>
                  </a:lnTo>
                  <a:lnTo>
                    <a:pt x="2020" y="244"/>
                  </a:lnTo>
                  <a:lnTo>
                    <a:pt x="2021" y="244"/>
                  </a:lnTo>
                  <a:lnTo>
                    <a:pt x="2021" y="244"/>
                  </a:lnTo>
                  <a:lnTo>
                    <a:pt x="2022" y="244"/>
                  </a:lnTo>
                  <a:lnTo>
                    <a:pt x="2023" y="244"/>
                  </a:lnTo>
                  <a:lnTo>
                    <a:pt x="2024" y="244"/>
                  </a:lnTo>
                  <a:lnTo>
                    <a:pt x="2024" y="244"/>
                  </a:lnTo>
                  <a:lnTo>
                    <a:pt x="2025" y="244"/>
                  </a:lnTo>
                  <a:lnTo>
                    <a:pt x="2026" y="244"/>
                  </a:lnTo>
                  <a:lnTo>
                    <a:pt x="2027" y="244"/>
                  </a:lnTo>
                  <a:lnTo>
                    <a:pt x="2027" y="244"/>
                  </a:lnTo>
                  <a:lnTo>
                    <a:pt x="2028" y="244"/>
                  </a:lnTo>
                  <a:lnTo>
                    <a:pt x="2029" y="244"/>
                  </a:lnTo>
                  <a:lnTo>
                    <a:pt x="2030" y="244"/>
                  </a:lnTo>
                  <a:lnTo>
                    <a:pt x="2030" y="244"/>
                  </a:lnTo>
                  <a:lnTo>
                    <a:pt x="2031" y="244"/>
                  </a:lnTo>
                  <a:lnTo>
                    <a:pt x="2032" y="244"/>
                  </a:lnTo>
                  <a:lnTo>
                    <a:pt x="2032" y="244"/>
                  </a:lnTo>
                  <a:lnTo>
                    <a:pt x="2033" y="244"/>
                  </a:lnTo>
                  <a:lnTo>
                    <a:pt x="2034" y="244"/>
                  </a:lnTo>
                  <a:lnTo>
                    <a:pt x="2035" y="244"/>
                  </a:lnTo>
                  <a:lnTo>
                    <a:pt x="2035" y="244"/>
                  </a:lnTo>
                  <a:lnTo>
                    <a:pt x="2036" y="244"/>
                  </a:lnTo>
                  <a:lnTo>
                    <a:pt x="2037" y="244"/>
                  </a:lnTo>
                  <a:lnTo>
                    <a:pt x="2037" y="244"/>
                  </a:lnTo>
                  <a:lnTo>
                    <a:pt x="2038" y="244"/>
                  </a:lnTo>
                  <a:lnTo>
                    <a:pt x="2039" y="244"/>
                  </a:lnTo>
                  <a:lnTo>
                    <a:pt x="2040" y="244"/>
                  </a:lnTo>
                  <a:lnTo>
                    <a:pt x="2040" y="244"/>
                  </a:lnTo>
                  <a:lnTo>
                    <a:pt x="2041" y="244"/>
                  </a:lnTo>
                  <a:lnTo>
                    <a:pt x="2042" y="244"/>
                  </a:lnTo>
                  <a:lnTo>
                    <a:pt x="2043" y="244"/>
                  </a:lnTo>
                  <a:lnTo>
                    <a:pt x="2043" y="244"/>
                  </a:lnTo>
                  <a:lnTo>
                    <a:pt x="2044" y="244"/>
                  </a:lnTo>
                  <a:lnTo>
                    <a:pt x="2045" y="244"/>
                  </a:lnTo>
                  <a:lnTo>
                    <a:pt x="2046" y="244"/>
                  </a:lnTo>
                  <a:lnTo>
                    <a:pt x="2046" y="244"/>
                  </a:lnTo>
                  <a:lnTo>
                    <a:pt x="2047" y="244"/>
                  </a:lnTo>
                  <a:lnTo>
                    <a:pt x="2048" y="244"/>
                  </a:lnTo>
                  <a:lnTo>
                    <a:pt x="2049" y="244"/>
                  </a:lnTo>
                  <a:lnTo>
                    <a:pt x="2049" y="244"/>
                  </a:lnTo>
                  <a:lnTo>
                    <a:pt x="2050" y="244"/>
                  </a:lnTo>
                  <a:lnTo>
                    <a:pt x="2051" y="244"/>
                  </a:lnTo>
                  <a:lnTo>
                    <a:pt x="2052" y="244"/>
                  </a:lnTo>
                  <a:lnTo>
                    <a:pt x="2052" y="244"/>
                  </a:lnTo>
                  <a:lnTo>
                    <a:pt x="2053" y="244"/>
                  </a:lnTo>
                  <a:lnTo>
                    <a:pt x="2054" y="244"/>
                  </a:lnTo>
                  <a:lnTo>
                    <a:pt x="2054" y="244"/>
                  </a:lnTo>
                  <a:lnTo>
                    <a:pt x="2055" y="244"/>
                  </a:lnTo>
                  <a:lnTo>
                    <a:pt x="2056" y="244"/>
                  </a:lnTo>
                  <a:lnTo>
                    <a:pt x="2057" y="244"/>
                  </a:lnTo>
                  <a:lnTo>
                    <a:pt x="2057" y="244"/>
                  </a:lnTo>
                  <a:lnTo>
                    <a:pt x="2058" y="244"/>
                  </a:lnTo>
                  <a:lnTo>
                    <a:pt x="2059" y="244"/>
                  </a:lnTo>
                  <a:lnTo>
                    <a:pt x="2060" y="244"/>
                  </a:lnTo>
                  <a:lnTo>
                    <a:pt x="2060" y="244"/>
                  </a:lnTo>
                  <a:lnTo>
                    <a:pt x="2061" y="244"/>
                  </a:lnTo>
                  <a:lnTo>
                    <a:pt x="2062" y="244"/>
                  </a:lnTo>
                  <a:lnTo>
                    <a:pt x="2063" y="244"/>
                  </a:lnTo>
                  <a:lnTo>
                    <a:pt x="2063" y="244"/>
                  </a:lnTo>
                  <a:lnTo>
                    <a:pt x="2064" y="244"/>
                  </a:lnTo>
                  <a:lnTo>
                    <a:pt x="2065" y="244"/>
                  </a:lnTo>
                  <a:lnTo>
                    <a:pt x="2066" y="244"/>
                  </a:lnTo>
                  <a:lnTo>
                    <a:pt x="2066" y="244"/>
                  </a:lnTo>
                  <a:lnTo>
                    <a:pt x="2067" y="244"/>
                  </a:lnTo>
                  <a:lnTo>
                    <a:pt x="2068" y="244"/>
                  </a:lnTo>
                  <a:lnTo>
                    <a:pt x="2069" y="244"/>
                  </a:lnTo>
                  <a:lnTo>
                    <a:pt x="2069" y="244"/>
                  </a:lnTo>
                  <a:lnTo>
                    <a:pt x="2070" y="244"/>
                  </a:lnTo>
                  <a:lnTo>
                    <a:pt x="2071" y="244"/>
                  </a:lnTo>
                  <a:lnTo>
                    <a:pt x="2071" y="244"/>
                  </a:lnTo>
                  <a:lnTo>
                    <a:pt x="2072" y="244"/>
                  </a:lnTo>
                  <a:lnTo>
                    <a:pt x="2073" y="244"/>
                  </a:lnTo>
                  <a:lnTo>
                    <a:pt x="2074" y="244"/>
                  </a:lnTo>
                  <a:lnTo>
                    <a:pt x="2074" y="244"/>
                  </a:lnTo>
                  <a:lnTo>
                    <a:pt x="2075" y="244"/>
                  </a:lnTo>
                  <a:lnTo>
                    <a:pt x="2076" y="244"/>
                  </a:lnTo>
                  <a:lnTo>
                    <a:pt x="2077" y="244"/>
                  </a:lnTo>
                  <a:lnTo>
                    <a:pt x="2077" y="244"/>
                  </a:lnTo>
                  <a:lnTo>
                    <a:pt x="2078" y="244"/>
                  </a:lnTo>
                  <a:lnTo>
                    <a:pt x="2079" y="244"/>
                  </a:lnTo>
                  <a:lnTo>
                    <a:pt x="2080" y="244"/>
                  </a:lnTo>
                  <a:lnTo>
                    <a:pt x="2080" y="244"/>
                  </a:lnTo>
                  <a:lnTo>
                    <a:pt x="2081" y="244"/>
                  </a:lnTo>
                  <a:lnTo>
                    <a:pt x="2082" y="244"/>
                  </a:lnTo>
                  <a:lnTo>
                    <a:pt x="2083" y="244"/>
                  </a:lnTo>
                  <a:lnTo>
                    <a:pt x="2083" y="244"/>
                  </a:lnTo>
                  <a:lnTo>
                    <a:pt x="2084" y="244"/>
                  </a:lnTo>
                  <a:lnTo>
                    <a:pt x="2085" y="244"/>
                  </a:lnTo>
                  <a:lnTo>
                    <a:pt x="2085" y="244"/>
                  </a:lnTo>
                  <a:lnTo>
                    <a:pt x="2086" y="244"/>
                  </a:lnTo>
                  <a:lnTo>
                    <a:pt x="2087" y="244"/>
                  </a:lnTo>
                  <a:lnTo>
                    <a:pt x="2088" y="244"/>
                  </a:lnTo>
                  <a:lnTo>
                    <a:pt x="2088" y="244"/>
                  </a:lnTo>
                  <a:lnTo>
                    <a:pt x="2089" y="244"/>
                  </a:lnTo>
                  <a:lnTo>
                    <a:pt x="2090" y="244"/>
                  </a:lnTo>
                  <a:lnTo>
                    <a:pt x="2091" y="244"/>
                  </a:lnTo>
                  <a:lnTo>
                    <a:pt x="2091" y="244"/>
                  </a:lnTo>
                  <a:lnTo>
                    <a:pt x="2092" y="244"/>
                  </a:lnTo>
                  <a:lnTo>
                    <a:pt x="2093" y="244"/>
                  </a:lnTo>
                  <a:lnTo>
                    <a:pt x="2093" y="244"/>
                  </a:lnTo>
                  <a:lnTo>
                    <a:pt x="2094" y="244"/>
                  </a:lnTo>
                  <a:lnTo>
                    <a:pt x="2095" y="244"/>
                  </a:lnTo>
                  <a:lnTo>
                    <a:pt x="2096" y="244"/>
                  </a:lnTo>
                  <a:lnTo>
                    <a:pt x="2096" y="244"/>
                  </a:lnTo>
                  <a:lnTo>
                    <a:pt x="2097" y="244"/>
                  </a:lnTo>
                  <a:lnTo>
                    <a:pt x="2098" y="244"/>
                  </a:lnTo>
                  <a:lnTo>
                    <a:pt x="2099" y="244"/>
                  </a:lnTo>
                  <a:lnTo>
                    <a:pt x="2099" y="244"/>
                  </a:lnTo>
                  <a:lnTo>
                    <a:pt x="2100" y="244"/>
                  </a:lnTo>
                  <a:lnTo>
                    <a:pt x="2101" y="244"/>
                  </a:lnTo>
                  <a:lnTo>
                    <a:pt x="2102" y="244"/>
                  </a:lnTo>
                  <a:lnTo>
                    <a:pt x="2102" y="244"/>
                  </a:lnTo>
                  <a:lnTo>
                    <a:pt x="2103" y="244"/>
                  </a:lnTo>
                  <a:lnTo>
                    <a:pt x="2104" y="244"/>
                  </a:lnTo>
                  <a:lnTo>
                    <a:pt x="2105" y="244"/>
                  </a:lnTo>
                  <a:lnTo>
                    <a:pt x="2105" y="244"/>
                  </a:lnTo>
                  <a:lnTo>
                    <a:pt x="2106" y="244"/>
                  </a:lnTo>
                  <a:lnTo>
                    <a:pt x="2107" y="244"/>
                  </a:lnTo>
                  <a:lnTo>
                    <a:pt x="2108" y="244"/>
                  </a:lnTo>
                  <a:lnTo>
                    <a:pt x="2108" y="244"/>
                  </a:lnTo>
                  <a:lnTo>
                    <a:pt x="2109" y="244"/>
                  </a:lnTo>
                  <a:lnTo>
                    <a:pt x="2110" y="244"/>
                  </a:lnTo>
                  <a:lnTo>
                    <a:pt x="2110" y="244"/>
                  </a:lnTo>
                  <a:lnTo>
                    <a:pt x="2111" y="244"/>
                  </a:lnTo>
                  <a:lnTo>
                    <a:pt x="2112" y="244"/>
                  </a:lnTo>
                  <a:lnTo>
                    <a:pt x="2113" y="244"/>
                  </a:lnTo>
                  <a:lnTo>
                    <a:pt x="2113" y="244"/>
                  </a:lnTo>
                  <a:lnTo>
                    <a:pt x="2114" y="244"/>
                  </a:lnTo>
                  <a:lnTo>
                    <a:pt x="2115" y="244"/>
                  </a:lnTo>
                  <a:lnTo>
                    <a:pt x="2116" y="244"/>
                  </a:lnTo>
                  <a:lnTo>
                    <a:pt x="2116" y="244"/>
                  </a:lnTo>
                  <a:lnTo>
                    <a:pt x="2117" y="244"/>
                  </a:lnTo>
                  <a:lnTo>
                    <a:pt x="2118" y="244"/>
                  </a:lnTo>
                  <a:lnTo>
                    <a:pt x="2119" y="244"/>
                  </a:lnTo>
                  <a:lnTo>
                    <a:pt x="2119" y="244"/>
                  </a:lnTo>
                  <a:lnTo>
                    <a:pt x="2120" y="244"/>
                  </a:lnTo>
                  <a:lnTo>
                    <a:pt x="2121" y="244"/>
                  </a:lnTo>
                  <a:lnTo>
                    <a:pt x="2122" y="244"/>
                  </a:lnTo>
                  <a:lnTo>
                    <a:pt x="2122" y="244"/>
                  </a:lnTo>
                  <a:lnTo>
                    <a:pt x="2123" y="244"/>
                  </a:lnTo>
                  <a:lnTo>
                    <a:pt x="2124" y="244"/>
                  </a:lnTo>
                  <a:lnTo>
                    <a:pt x="2124" y="244"/>
                  </a:lnTo>
                  <a:lnTo>
                    <a:pt x="2125" y="244"/>
                  </a:lnTo>
                  <a:lnTo>
                    <a:pt x="2126" y="244"/>
                  </a:lnTo>
                  <a:lnTo>
                    <a:pt x="2127" y="244"/>
                  </a:lnTo>
                  <a:lnTo>
                    <a:pt x="2127" y="244"/>
                  </a:lnTo>
                  <a:lnTo>
                    <a:pt x="2128" y="244"/>
                  </a:lnTo>
                  <a:lnTo>
                    <a:pt x="2129" y="244"/>
                  </a:lnTo>
                  <a:lnTo>
                    <a:pt x="2130" y="244"/>
                  </a:lnTo>
                  <a:lnTo>
                    <a:pt x="2130" y="244"/>
                  </a:lnTo>
                  <a:lnTo>
                    <a:pt x="2131" y="244"/>
                  </a:lnTo>
                  <a:lnTo>
                    <a:pt x="2132" y="244"/>
                  </a:lnTo>
                  <a:lnTo>
                    <a:pt x="2133" y="244"/>
                  </a:lnTo>
                  <a:lnTo>
                    <a:pt x="2133" y="244"/>
                  </a:lnTo>
                  <a:lnTo>
                    <a:pt x="2134" y="244"/>
                  </a:lnTo>
                  <a:lnTo>
                    <a:pt x="2135" y="244"/>
                  </a:lnTo>
                  <a:lnTo>
                    <a:pt x="2135" y="244"/>
                  </a:lnTo>
                  <a:lnTo>
                    <a:pt x="2136" y="244"/>
                  </a:lnTo>
                  <a:lnTo>
                    <a:pt x="2137" y="244"/>
                  </a:lnTo>
                  <a:lnTo>
                    <a:pt x="2138" y="244"/>
                  </a:lnTo>
                  <a:lnTo>
                    <a:pt x="2138" y="244"/>
                  </a:lnTo>
                  <a:lnTo>
                    <a:pt x="2139" y="244"/>
                  </a:lnTo>
                  <a:lnTo>
                    <a:pt x="2140" y="244"/>
                  </a:lnTo>
                  <a:lnTo>
                    <a:pt x="2141" y="244"/>
                  </a:lnTo>
                  <a:lnTo>
                    <a:pt x="2141" y="244"/>
                  </a:lnTo>
                  <a:lnTo>
                    <a:pt x="2142" y="244"/>
                  </a:lnTo>
                  <a:lnTo>
                    <a:pt x="2143" y="244"/>
                  </a:lnTo>
                  <a:lnTo>
                    <a:pt x="2144" y="244"/>
                  </a:lnTo>
                  <a:lnTo>
                    <a:pt x="2144" y="244"/>
                  </a:lnTo>
                  <a:lnTo>
                    <a:pt x="2145" y="244"/>
                  </a:lnTo>
                  <a:lnTo>
                    <a:pt x="2146" y="244"/>
                  </a:lnTo>
                  <a:lnTo>
                    <a:pt x="2146" y="244"/>
                  </a:lnTo>
                  <a:lnTo>
                    <a:pt x="2147" y="244"/>
                  </a:lnTo>
                  <a:lnTo>
                    <a:pt x="2148" y="244"/>
                  </a:lnTo>
                  <a:lnTo>
                    <a:pt x="2149" y="244"/>
                  </a:lnTo>
                  <a:lnTo>
                    <a:pt x="2149" y="244"/>
                  </a:lnTo>
                  <a:lnTo>
                    <a:pt x="2150" y="244"/>
                  </a:lnTo>
                  <a:lnTo>
                    <a:pt x="2151" y="244"/>
                  </a:lnTo>
                  <a:lnTo>
                    <a:pt x="2152" y="244"/>
                  </a:lnTo>
                  <a:lnTo>
                    <a:pt x="2152" y="244"/>
                  </a:lnTo>
                  <a:lnTo>
                    <a:pt x="2153" y="244"/>
                  </a:lnTo>
                  <a:lnTo>
                    <a:pt x="2154" y="244"/>
                  </a:lnTo>
                  <a:lnTo>
                    <a:pt x="2155" y="244"/>
                  </a:lnTo>
                  <a:lnTo>
                    <a:pt x="2155" y="244"/>
                  </a:lnTo>
                  <a:lnTo>
                    <a:pt x="2156" y="244"/>
                  </a:lnTo>
                  <a:lnTo>
                    <a:pt x="2157" y="244"/>
                  </a:lnTo>
                  <a:lnTo>
                    <a:pt x="2158" y="244"/>
                  </a:lnTo>
                  <a:lnTo>
                    <a:pt x="2158" y="244"/>
                  </a:lnTo>
                  <a:lnTo>
                    <a:pt x="2159" y="244"/>
                  </a:lnTo>
                  <a:lnTo>
                    <a:pt x="2160" y="244"/>
                  </a:lnTo>
                  <a:lnTo>
                    <a:pt x="2161" y="244"/>
                  </a:lnTo>
                  <a:lnTo>
                    <a:pt x="2161" y="244"/>
                  </a:lnTo>
                  <a:lnTo>
                    <a:pt x="2162" y="244"/>
                  </a:lnTo>
                  <a:lnTo>
                    <a:pt x="2163" y="244"/>
                  </a:lnTo>
                  <a:lnTo>
                    <a:pt x="2163" y="244"/>
                  </a:lnTo>
                  <a:lnTo>
                    <a:pt x="2164" y="244"/>
                  </a:lnTo>
                  <a:lnTo>
                    <a:pt x="2165" y="244"/>
                  </a:lnTo>
                  <a:lnTo>
                    <a:pt x="2166" y="244"/>
                  </a:lnTo>
                  <a:lnTo>
                    <a:pt x="2166" y="244"/>
                  </a:lnTo>
                  <a:lnTo>
                    <a:pt x="2167" y="244"/>
                  </a:lnTo>
                  <a:lnTo>
                    <a:pt x="2168" y="244"/>
                  </a:lnTo>
                  <a:lnTo>
                    <a:pt x="2169" y="244"/>
                  </a:lnTo>
                  <a:lnTo>
                    <a:pt x="2169" y="244"/>
                  </a:lnTo>
                  <a:lnTo>
                    <a:pt x="2170" y="244"/>
                  </a:lnTo>
                  <a:lnTo>
                    <a:pt x="2171" y="244"/>
                  </a:lnTo>
                  <a:lnTo>
                    <a:pt x="2172" y="244"/>
                  </a:lnTo>
                  <a:lnTo>
                    <a:pt x="2172" y="244"/>
                  </a:lnTo>
                  <a:lnTo>
                    <a:pt x="2173" y="244"/>
                  </a:lnTo>
                  <a:lnTo>
                    <a:pt x="2174" y="244"/>
                  </a:lnTo>
                  <a:lnTo>
                    <a:pt x="2175" y="244"/>
                  </a:lnTo>
                  <a:lnTo>
                    <a:pt x="2175" y="244"/>
                  </a:lnTo>
                  <a:lnTo>
                    <a:pt x="2176" y="244"/>
                  </a:lnTo>
                  <a:lnTo>
                    <a:pt x="2177" y="244"/>
                  </a:lnTo>
                  <a:lnTo>
                    <a:pt x="2178" y="244"/>
                  </a:lnTo>
                  <a:lnTo>
                    <a:pt x="2178" y="244"/>
                  </a:lnTo>
                  <a:lnTo>
                    <a:pt x="2179" y="244"/>
                  </a:lnTo>
                  <a:lnTo>
                    <a:pt x="2180" y="244"/>
                  </a:lnTo>
                  <a:lnTo>
                    <a:pt x="2180" y="244"/>
                  </a:lnTo>
                  <a:lnTo>
                    <a:pt x="2181" y="244"/>
                  </a:lnTo>
                  <a:lnTo>
                    <a:pt x="2182" y="244"/>
                  </a:lnTo>
                  <a:lnTo>
                    <a:pt x="2183" y="244"/>
                  </a:lnTo>
                  <a:lnTo>
                    <a:pt x="2183" y="244"/>
                  </a:lnTo>
                  <a:lnTo>
                    <a:pt x="2184" y="244"/>
                  </a:lnTo>
                  <a:lnTo>
                    <a:pt x="2185" y="244"/>
                  </a:lnTo>
                  <a:lnTo>
                    <a:pt x="2185" y="244"/>
                  </a:lnTo>
                  <a:lnTo>
                    <a:pt x="2186" y="244"/>
                  </a:lnTo>
                  <a:lnTo>
                    <a:pt x="2187" y="244"/>
                  </a:lnTo>
                  <a:lnTo>
                    <a:pt x="2188" y="244"/>
                  </a:lnTo>
                  <a:lnTo>
                    <a:pt x="2188" y="244"/>
                  </a:lnTo>
                  <a:lnTo>
                    <a:pt x="2189" y="244"/>
                  </a:lnTo>
                  <a:lnTo>
                    <a:pt x="2190" y="244"/>
                  </a:lnTo>
                  <a:lnTo>
                    <a:pt x="2191" y="244"/>
                  </a:lnTo>
                  <a:lnTo>
                    <a:pt x="2191" y="244"/>
                  </a:lnTo>
                  <a:lnTo>
                    <a:pt x="2192" y="244"/>
                  </a:lnTo>
                  <a:lnTo>
                    <a:pt x="2193" y="244"/>
                  </a:lnTo>
                  <a:lnTo>
                    <a:pt x="2194" y="244"/>
                  </a:lnTo>
                  <a:lnTo>
                    <a:pt x="2194" y="244"/>
                  </a:lnTo>
                  <a:lnTo>
                    <a:pt x="2195" y="244"/>
                  </a:lnTo>
                  <a:lnTo>
                    <a:pt x="2196" y="244"/>
                  </a:lnTo>
                  <a:lnTo>
                    <a:pt x="2197" y="244"/>
                  </a:lnTo>
                  <a:lnTo>
                    <a:pt x="2197" y="244"/>
                  </a:lnTo>
                  <a:lnTo>
                    <a:pt x="2198" y="244"/>
                  </a:lnTo>
                  <a:lnTo>
                    <a:pt x="2199" y="244"/>
                  </a:lnTo>
                  <a:lnTo>
                    <a:pt x="2200" y="244"/>
                  </a:lnTo>
                  <a:lnTo>
                    <a:pt x="2200" y="244"/>
                  </a:lnTo>
                  <a:lnTo>
                    <a:pt x="2201" y="244"/>
                  </a:lnTo>
                  <a:lnTo>
                    <a:pt x="2202" y="244"/>
                  </a:lnTo>
                  <a:lnTo>
                    <a:pt x="2202" y="244"/>
                  </a:lnTo>
                  <a:lnTo>
                    <a:pt x="2203" y="244"/>
                  </a:lnTo>
                  <a:lnTo>
                    <a:pt x="2204" y="244"/>
                  </a:lnTo>
                  <a:lnTo>
                    <a:pt x="2205" y="244"/>
                  </a:lnTo>
                  <a:lnTo>
                    <a:pt x="2205" y="244"/>
                  </a:lnTo>
                  <a:lnTo>
                    <a:pt x="2206" y="244"/>
                  </a:lnTo>
                  <a:lnTo>
                    <a:pt x="2207" y="244"/>
                  </a:lnTo>
                  <a:lnTo>
                    <a:pt x="2208" y="244"/>
                  </a:lnTo>
                  <a:lnTo>
                    <a:pt x="2208" y="244"/>
                  </a:lnTo>
                  <a:lnTo>
                    <a:pt x="2209" y="244"/>
                  </a:lnTo>
                  <a:lnTo>
                    <a:pt x="2210" y="244"/>
                  </a:lnTo>
                  <a:lnTo>
                    <a:pt x="2211" y="244"/>
                  </a:lnTo>
                  <a:lnTo>
                    <a:pt x="2211" y="244"/>
                  </a:lnTo>
                  <a:lnTo>
                    <a:pt x="2212" y="244"/>
                  </a:lnTo>
                  <a:lnTo>
                    <a:pt x="2213" y="244"/>
                  </a:lnTo>
                  <a:lnTo>
                    <a:pt x="2214" y="244"/>
                  </a:lnTo>
                  <a:lnTo>
                    <a:pt x="2214" y="244"/>
                  </a:lnTo>
                  <a:lnTo>
                    <a:pt x="2215" y="244"/>
                  </a:lnTo>
                  <a:lnTo>
                    <a:pt x="2216" y="244"/>
                  </a:lnTo>
                  <a:lnTo>
                    <a:pt x="2216" y="244"/>
                  </a:lnTo>
                  <a:lnTo>
                    <a:pt x="2217" y="244"/>
                  </a:lnTo>
                  <a:lnTo>
                    <a:pt x="2218" y="244"/>
                  </a:lnTo>
                  <a:lnTo>
                    <a:pt x="2219" y="244"/>
                  </a:lnTo>
                  <a:lnTo>
                    <a:pt x="2219" y="244"/>
                  </a:lnTo>
                  <a:lnTo>
                    <a:pt x="2220" y="244"/>
                  </a:lnTo>
                  <a:lnTo>
                    <a:pt x="2221" y="244"/>
                  </a:lnTo>
                  <a:lnTo>
                    <a:pt x="2222" y="244"/>
                  </a:lnTo>
                  <a:lnTo>
                    <a:pt x="2222" y="244"/>
                  </a:lnTo>
                  <a:lnTo>
                    <a:pt x="2223" y="244"/>
                  </a:lnTo>
                  <a:lnTo>
                    <a:pt x="2224" y="244"/>
                  </a:lnTo>
                  <a:lnTo>
                    <a:pt x="2225" y="244"/>
                  </a:lnTo>
                  <a:lnTo>
                    <a:pt x="2225" y="244"/>
                  </a:lnTo>
                  <a:lnTo>
                    <a:pt x="2226" y="244"/>
                  </a:lnTo>
                  <a:lnTo>
                    <a:pt x="2227" y="244"/>
                  </a:lnTo>
                  <a:lnTo>
                    <a:pt x="2228" y="244"/>
                  </a:lnTo>
                  <a:lnTo>
                    <a:pt x="2228" y="244"/>
                  </a:lnTo>
                  <a:lnTo>
                    <a:pt x="2229" y="244"/>
                  </a:lnTo>
                  <a:lnTo>
                    <a:pt x="2230" y="244"/>
                  </a:lnTo>
                  <a:lnTo>
                    <a:pt x="2231" y="244"/>
                  </a:lnTo>
                  <a:lnTo>
                    <a:pt x="2231" y="244"/>
                  </a:lnTo>
                  <a:lnTo>
                    <a:pt x="2232" y="244"/>
                  </a:lnTo>
                  <a:lnTo>
                    <a:pt x="2233" y="244"/>
                  </a:lnTo>
                  <a:lnTo>
                    <a:pt x="2233" y="244"/>
                  </a:lnTo>
                  <a:lnTo>
                    <a:pt x="2234" y="244"/>
                  </a:lnTo>
                  <a:lnTo>
                    <a:pt x="2235" y="244"/>
                  </a:lnTo>
                  <a:lnTo>
                    <a:pt x="2236" y="244"/>
                  </a:lnTo>
                  <a:lnTo>
                    <a:pt x="2236" y="244"/>
                  </a:lnTo>
                  <a:lnTo>
                    <a:pt x="2237" y="244"/>
                  </a:lnTo>
                  <a:lnTo>
                    <a:pt x="2238" y="244"/>
                  </a:lnTo>
                  <a:lnTo>
                    <a:pt x="2239" y="244"/>
                  </a:lnTo>
                  <a:lnTo>
                    <a:pt x="2239" y="244"/>
                  </a:lnTo>
                  <a:lnTo>
                    <a:pt x="2240" y="244"/>
                  </a:lnTo>
                  <a:lnTo>
                    <a:pt x="2241" y="244"/>
                  </a:lnTo>
                  <a:lnTo>
                    <a:pt x="2241" y="244"/>
                  </a:lnTo>
                  <a:lnTo>
                    <a:pt x="2242" y="244"/>
                  </a:lnTo>
                  <a:lnTo>
                    <a:pt x="2243" y="244"/>
                  </a:lnTo>
                  <a:lnTo>
                    <a:pt x="2244" y="244"/>
                  </a:lnTo>
                  <a:lnTo>
                    <a:pt x="2244" y="244"/>
                  </a:lnTo>
                  <a:lnTo>
                    <a:pt x="2245" y="244"/>
                  </a:lnTo>
                  <a:lnTo>
                    <a:pt x="2246" y="244"/>
                  </a:lnTo>
                  <a:lnTo>
                    <a:pt x="2247" y="244"/>
                  </a:lnTo>
                  <a:lnTo>
                    <a:pt x="2247" y="244"/>
                  </a:lnTo>
                  <a:lnTo>
                    <a:pt x="2248" y="244"/>
                  </a:lnTo>
                  <a:lnTo>
                    <a:pt x="2249" y="244"/>
                  </a:lnTo>
                  <a:lnTo>
                    <a:pt x="2250" y="244"/>
                  </a:lnTo>
                  <a:lnTo>
                    <a:pt x="2250" y="244"/>
                  </a:lnTo>
                  <a:lnTo>
                    <a:pt x="2251" y="244"/>
                  </a:lnTo>
                  <a:lnTo>
                    <a:pt x="2252" y="244"/>
                  </a:lnTo>
                  <a:lnTo>
                    <a:pt x="2253" y="244"/>
                  </a:lnTo>
                  <a:lnTo>
                    <a:pt x="2253" y="244"/>
                  </a:lnTo>
                  <a:lnTo>
                    <a:pt x="2254" y="244"/>
                  </a:lnTo>
                  <a:lnTo>
                    <a:pt x="2255" y="244"/>
                  </a:lnTo>
                  <a:lnTo>
                    <a:pt x="2255" y="244"/>
                  </a:lnTo>
                  <a:lnTo>
                    <a:pt x="2256" y="244"/>
                  </a:lnTo>
                  <a:lnTo>
                    <a:pt x="2257" y="244"/>
                  </a:lnTo>
                  <a:lnTo>
                    <a:pt x="2258" y="244"/>
                  </a:lnTo>
                  <a:lnTo>
                    <a:pt x="2258" y="244"/>
                  </a:lnTo>
                  <a:lnTo>
                    <a:pt x="2259" y="244"/>
                  </a:lnTo>
                  <a:lnTo>
                    <a:pt x="2260" y="244"/>
                  </a:lnTo>
                  <a:lnTo>
                    <a:pt x="2261" y="244"/>
                  </a:lnTo>
                  <a:lnTo>
                    <a:pt x="2261" y="244"/>
                  </a:lnTo>
                  <a:lnTo>
                    <a:pt x="2262" y="244"/>
                  </a:lnTo>
                  <a:lnTo>
                    <a:pt x="2263" y="244"/>
                  </a:lnTo>
                  <a:lnTo>
                    <a:pt x="2264" y="244"/>
                  </a:lnTo>
                  <a:lnTo>
                    <a:pt x="2264" y="244"/>
                  </a:lnTo>
                  <a:lnTo>
                    <a:pt x="2265" y="244"/>
                  </a:lnTo>
                  <a:lnTo>
                    <a:pt x="2266" y="244"/>
                  </a:lnTo>
                  <a:lnTo>
                    <a:pt x="2267" y="244"/>
                  </a:lnTo>
                  <a:lnTo>
                    <a:pt x="2267" y="244"/>
                  </a:lnTo>
                  <a:lnTo>
                    <a:pt x="2268" y="244"/>
                  </a:lnTo>
                  <a:lnTo>
                    <a:pt x="2269" y="244"/>
                  </a:lnTo>
                  <a:lnTo>
                    <a:pt x="2270" y="244"/>
                  </a:lnTo>
                  <a:lnTo>
                    <a:pt x="2270" y="244"/>
                  </a:lnTo>
                  <a:lnTo>
                    <a:pt x="2271" y="244"/>
                  </a:lnTo>
                  <a:lnTo>
                    <a:pt x="2272" y="244"/>
                  </a:lnTo>
                  <a:lnTo>
                    <a:pt x="2272" y="244"/>
                  </a:lnTo>
                  <a:lnTo>
                    <a:pt x="2273" y="244"/>
                  </a:lnTo>
                  <a:lnTo>
                    <a:pt x="2274" y="244"/>
                  </a:lnTo>
                  <a:lnTo>
                    <a:pt x="2275" y="244"/>
                  </a:lnTo>
                  <a:lnTo>
                    <a:pt x="2275" y="244"/>
                  </a:lnTo>
                  <a:lnTo>
                    <a:pt x="2276" y="244"/>
                  </a:lnTo>
                  <a:lnTo>
                    <a:pt x="2277" y="244"/>
                  </a:lnTo>
                  <a:lnTo>
                    <a:pt x="2278" y="244"/>
                  </a:lnTo>
                  <a:lnTo>
                    <a:pt x="2278" y="244"/>
                  </a:lnTo>
                  <a:lnTo>
                    <a:pt x="2279" y="244"/>
                  </a:lnTo>
                  <a:lnTo>
                    <a:pt x="2280" y="244"/>
                  </a:lnTo>
                  <a:lnTo>
                    <a:pt x="2281" y="244"/>
                  </a:lnTo>
                  <a:lnTo>
                    <a:pt x="2281" y="244"/>
                  </a:lnTo>
                  <a:lnTo>
                    <a:pt x="2282" y="244"/>
                  </a:lnTo>
                  <a:lnTo>
                    <a:pt x="2283" y="244"/>
                  </a:lnTo>
                  <a:lnTo>
                    <a:pt x="2284" y="244"/>
                  </a:lnTo>
                  <a:lnTo>
                    <a:pt x="2284" y="244"/>
                  </a:lnTo>
                  <a:lnTo>
                    <a:pt x="2285" y="244"/>
                  </a:lnTo>
                  <a:lnTo>
                    <a:pt x="2286" y="244"/>
                  </a:lnTo>
                  <a:lnTo>
                    <a:pt x="2287" y="244"/>
                  </a:lnTo>
                  <a:lnTo>
                    <a:pt x="2287" y="244"/>
                  </a:lnTo>
                  <a:lnTo>
                    <a:pt x="2288" y="244"/>
                  </a:lnTo>
                  <a:lnTo>
                    <a:pt x="2289" y="244"/>
                  </a:lnTo>
                  <a:lnTo>
                    <a:pt x="2289" y="244"/>
                  </a:lnTo>
                  <a:lnTo>
                    <a:pt x="2290" y="244"/>
                  </a:lnTo>
                  <a:lnTo>
                    <a:pt x="2291" y="244"/>
                  </a:lnTo>
                  <a:lnTo>
                    <a:pt x="2292" y="244"/>
                  </a:lnTo>
                  <a:lnTo>
                    <a:pt x="2292" y="244"/>
                  </a:lnTo>
                  <a:lnTo>
                    <a:pt x="2293" y="244"/>
                  </a:lnTo>
                  <a:lnTo>
                    <a:pt x="2294" y="244"/>
                  </a:lnTo>
                  <a:lnTo>
                    <a:pt x="2294" y="244"/>
                  </a:lnTo>
                  <a:lnTo>
                    <a:pt x="2295" y="244"/>
                  </a:lnTo>
                  <a:lnTo>
                    <a:pt x="2296" y="244"/>
                  </a:lnTo>
                  <a:lnTo>
                    <a:pt x="2297" y="244"/>
                  </a:lnTo>
                  <a:lnTo>
                    <a:pt x="2297" y="244"/>
                  </a:lnTo>
                  <a:lnTo>
                    <a:pt x="2298" y="244"/>
                  </a:lnTo>
                  <a:lnTo>
                    <a:pt x="2299" y="244"/>
                  </a:lnTo>
                  <a:lnTo>
                    <a:pt x="2300" y="244"/>
                  </a:lnTo>
                  <a:lnTo>
                    <a:pt x="2300" y="244"/>
                  </a:lnTo>
                  <a:lnTo>
                    <a:pt x="2301" y="244"/>
                  </a:lnTo>
                  <a:lnTo>
                    <a:pt x="2302" y="244"/>
                  </a:lnTo>
                  <a:lnTo>
                    <a:pt x="2303" y="244"/>
                  </a:lnTo>
                  <a:lnTo>
                    <a:pt x="2303" y="244"/>
                  </a:lnTo>
                  <a:lnTo>
                    <a:pt x="2304" y="244"/>
                  </a:lnTo>
                  <a:lnTo>
                    <a:pt x="2305" y="244"/>
                  </a:lnTo>
                  <a:lnTo>
                    <a:pt x="2306" y="244"/>
                  </a:lnTo>
                  <a:lnTo>
                    <a:pt x="2306" y="244"/>
                  </a:lnTo>
                  <a:lnTo>
                    <a:pt x="2307" y="244"/>
                  </a:lnTo>
                  <a:lnTo>
                    <a:pt x="2308" y="244"/>
                  </a:lnTo>
                  <a:lnTo>
                    <a:pt x="2309" y="244"/>
                  </a:lnTo>
                  <a:lnTo>
                    <a:pt x="2309" y="244"/>
                  </a:lnTo>
                  <a:lnTo>
                    <a:pt x="2310" y="244"/>
                  </a:lnTo>
                  <a:lnTo>
                    <a:pt x="2311" y="244"/>
                  </a:lnTo>
                  <a:lnTo>
                    <a:pt x="2311" y="244"/>
                  </a:lnTo>
                  <a:lnTo>
                    <a:pt x="2312" y="244"/>
                  </a:lnTo>
                  <a:lnTo>
                    <a:pt x="2313" y="244"/>
                  </a:lnTo>
                  <a:lnTo>
                    <a:pt x="2314" y="244"/>
                  </a:lnTo>
                  <a:lnTo>
                    <a:pt x="2314" y="244"/>
                  </a:lnTo>
                  <a:lnTo>
                    <a:pt x="2315" y="244"/>
                  </a:lnTo>
                  <a:lnTo>
                    <a:pt x="2316" y="244"/>
                  </a:lnTo>
                  <a:lnTo>
                    <a:pt x="2317" y="244"/>
                  </a:lnTo>
                  <a:lnTo>
                    <a:pt x="2317" y="244"/>
                  </a:lnTo>
                  <a:lnTo>
                    <a:pt x="2318" y="244"/>
                  </a:lnTo>
                  <a:lnTo>
                    <a:pt x="2319" y="244"/>
                  </a:lnTo>
                  <a:lnTo>
                    <a:pt x="2320" y="244"/>
                  </a:lnTo>
                  <a:lnTo>
                    <a:pt x="2320" y="244"/>
                  </a:lnTo>
                  <a:lnTo>
                    <a:pt x="2321" y="244"/>
                  </a:lnTo>
                  <a:lnTo>
                    <a:pt x="2322" y="244"/>
                  </a:lnTo>
                  <a:lnTo>
                    <a:pt x="2323" y="244"/>
                  </a:lnTo>
                  <a:lnTo>
                    <a:pt x="2323" y="244"/>
                  </a:lnTo>
                  <a:lnTo>
                    <a:pt x="2324" y="244"/>
                  </a:lnTo>
                  <a:lnTo>
                    <a:pt x="2325" y="244"/>
                  </a:lnTo>
                  <a:lnTo>
                    <a:pt x="2325" y="244"/>
                  </a:lnTo>
                  <a:lnTo>
                    <a:pt x="2326" y="244"/>
                  </a:lnTo>
                  <a:lnTo>
                    <a:pt x="2327" y="244"/>
                  </a:lnTo>
                  <a:lnTo>
                    <a:pt x="2328" y="244"/>
                  </a:lnTo>
                  <a:lnTo>
                    <a:pt x="2328" y="244"/>
                  </a:lnTo>
                  <a:lnTo>
                    <a:pt x="2329" y="244"/>
                  </a:lnTo>
                  <a:lnTo>
                    <a:pt x="2330" y="244"/>
                  </a:lnTo>
                  <a:lnTo>
                    <a:pt x="2331" y="244"/>
                  </a:lnTo>
                  <a:lnTo>
                    <a:pt x="2331" y="244"/>
                  </a:lnTo>
                  <a:lnTo>
                    <a:pt x="2332" y="244"/>
                  </a:lnTo>
                  <a:lnTo>
                    <a:pt x="2333" y="244"/>
                  </a:lnTo>
                  <a:lnTo>
                    <a:pt x="2333" y="244"/>
                  </a:lnTo>
                  <a:lnTo>
                    <a:pt x="2334" y="244"/>
                  </a:lnTo>
                  <a:lnTo>
                    <a:pt x="2335" y="244"/>
                  </a:lnTo>
                  <a:lnTo>
                    <a:pt x="2336" y="244"/>
                  </a:lnTo>
                  <a:lnTo>
                    <a:pt x="2336" y="244"/>
                  </a:lnTo>
                  <a:lnTo>
                    <a:pt x="2337" y="244"/>
                  </a:lnTo>
                  <a:lnTo>
                    <a:pt x="2338" y="244"/>
                  </a:lnTo>
                  <a:lnTo>
                    <a:pt x="2339" y="244"/>
                  </a:lnTo>
                  <a:lnTo>
                    <a:pt x="2339" y="244"/>
                  </a:lnTo>
                  <a:lnTo>
                    <a:pt x="2340" y="244"/>
                  </a:lnTo>
                  <a:lnTo>
                    <a:pt x="2341" y="244"/>
                  </a:lnTo>
                  <a:lnTo>
                    <a:pt x="2342" y="244"/>
                  </a:lnTo>
                  <a:lnTo>
                    <a:pt x="2342" y="244"/>
                  </a:lnTo>
                  <a:lnTo>
                    <a:pt x="2343" y="244"/>
                  </a:lnTo>
                  <a:lnTo>
                    <a:pt x="2344" y="244"/>
                  </a:lnTo>
                  <a:lnTo>
                    <a:pt x="2345" y="244"/>
                  </a:lnTo>
                  <a:lnTo>
                    <a:pt x="2345" y="244"/>
                  </a:lnTo>
                  <a:lnTo>
                    <a:pt x="2346" y="244"/>
                  </a:lnTo>
                  <a:lnTo>
                    <a:pt x="2347" y="244"/>
                  </a:lnTo>
                  <a:lnTo>
                    <a:pt x="2348" y="244"/>
                  </a:lnTo>
                  <a:lnTo>
                    <a:pt x="2348" y="244"/>
                  </a:lnTo>
                  <a:lnTo>
                    <a:pt x="2349" y="244"/>
                  </a:lnTo>
                  <a:lnTo>
                    <a:pt x="2350" y="244"/>
                  </a:lnTo>
                  <a:lnTo>
                    <a:pt x="2350" y="244"/>
                  </a:lnTo>
                  <a:lnTo>
                    <a:pt x="2351" y="244"/>
                  </a:lnTo>
                  <a:lnTo>
                    <a:pt x="2352" y="244"/>
                  </a:lnTo>
                  <a:lnTo>
                    <a:pt x="2353" y="244"/>
                  </a:lnTo>
                  <a:lnTo>
                    <a:pt x="2353" y="244"/>
                  </a:lnTo>
                  <a:lnTo>
                    <a:pt x="2354" y="244"/>
                  </a:lnTo>
                  <a:lnTo>
                    <a:pt x="2355" y="244"/>
                  </a:lnTo>
                  <a:lnTo>
                    <a:pt x="2356" y="244"/>
                  </a:lnTo>
                  <a:lnTo>
                    <a:pt x="2356" y="244"/>
                  </a:lnTo>
                  <a:lnTo>
                    <a:pt x="2357" y="244"/>
                  </a:lnTo>
                  <a:lnTo>
                    <a:pt x="2358" y="244"/>
                  </a:lnTo>
                  <a:lnTo>
                    <a:pt x="2359" y="244"/>
                  </a:lnTo>
                  <a:lnTo>
                    <a:pt x="2359" y="244"/>
                  </a:lnTo>
                  <a:lnTo>
                    <a:pt x="2360" y="244"/>
                  </a:lnTo>
                  <a:lnTo>
                    <a:pt x="2361" y="244"/>
                  </a:lnTo>
                  <a:lnTo>
                    <a:pt x="2362" y="244"/>
                  </a:lnTo>
                  <a:lnTo>
                    <a:pt x="2362" y="244"/>
                  </a:lnTo>
                  <a:lnTo>
                    <a:pt x="2363" y="244"/>
                  </a:lnTo>
                  <a:lnTo>
                    <a:pt x="2364" y="244"/>
                  </a:lnTo>
                  <a:lnTo>
                    <a:pt x="2364" y="244"/>
                  </a:lnTo>
                  <a:lnTo>
                    <a:pt x="2365" y="244"/>
                  </a:lnTo>
                  <a:lnTo>
                    <a:pt x="2366" y="244"/>
                  </a:lnTo>
                  <a:lnTo>
                    <a:pt x="2367" y="244"/>
                  </a:lnTo>
                  <a:lnTo>
                    <a:pt x="2367" y="244"/>
                  </a:lnTo>
                  <a:lnTo>
                    <a:pt x="2368" y="244"/>
                  </a:lnTo>
                  <a:lnTo>
                    <a:pt x="2369" y="244"/>
                  </a:lnTo>
                  <a:lnTo>
                    <a:pt x="2370" y="244"/>
                  </a:lnTo>
                  <a:lnTo>
                    <a:pt x="2370" y="244"/>
                  </a:lnTo>
                  <a:lnTo>
                    <a:pt x="2371" y="244"/>
                  </a:lnTo>
                  <a:lnTo>
                    <a:pt x="2372" y="244"/>
                  </a:lnTo>
                  <a:lnTo>
                    <a:pt x="2373" y="244"/>
                  </a:lnTo>
                  <a:lnTo>
                    <a:pt x="2373" y="244"/>
                  </a:lnTo>
                  <a:lnTo>
                    <a:pt x="2374" y="244"/>
                  </a:lnTo>
                  <a:lnTo>
                    <a:pt x="2375" y="244"/>
                  </a:lnTo>
                  <a:lnTo>
                    <a:pt x="2376" y="244"/>
                  </a:lnTo>
                  <a:lnTo>
                    <a:pt x="2376" y="244"/>
                  </a:lnTo>
                  <a:lnTo>
                    <a:pt x="2377" y="244"/>
                  </a:lnTo>
                  <a:lnTo>
                    <a:pt x="2378" y="244"/>
                  </a:lnTo>
                  <a:lnTo>
                    <a:pt x="2379" y="244"/>
                  </a:lnTo>
                  <a:lnTo>
                    <a:pt x="2379" y="244"/>
                  </a:lnTo>
                  <a:lnTo>
                    <a:pt x="2380" y="244"/>
                  </a:lnTo>
                  <a:lnTo>
                    <a:pt x="2381" y="244"/>
                  </a:lnTo>
                  <a:lnTo>
                    <a:pt x="2381" y="244"/>
                  </a:lnTo>
                  <a:lnTo>
                    <a:pt x="2382" y="244"/>
                  </a:lnTo>
                  <a:lnTo>
                    <a:pt x="2383" y="244"/>
                  </a:lnTo>
                  <a:lnTo>
                    <a:pt x="2384" y="244"/>
                  </a:lnTo>
                  <a:lnTo>
                    <a:pt x="2384" y="244"/>
                  </a:lnTo>
                  <a:lnTo>
                    <a:pt x="2385" y="244"/>
                  </a:lnTo>
                  <a:lnTo>
                    <a:pt x="2386" y="244"/>
                  </a:lnTo>
                  <a:lnTo>
                    <a:pt x="2386" y="244"/>
                  </a:lnTo>
                  <a:lnTo>
                    <a:pt x="2387" y="244"/>
                  </a:lnTo>
                  <a:lnTo>
                    <a:pt x="2388" y="244"/>
                  </a:lnTo>
                  <a:lnTo>
                    <a:pt x="2389" y="244"/>
                  </a:lnTo>
                  <a:lnTo>
                    <a:pt x="2389" y="244"/>
                  </a:lnTo>
                  <a:lnTo>
                    <a:pt x="2390" y="244"/>
                  </a:lnTo>
                  <a:lnTo>
                    <a:pt x="2391" y="244"/>
                  </a:lnTo>
                  <a:lnTo>
                    <a:pt x="2392" y="244"/>
                  </a:lnTo>
                  <a:lnTo>
                    <a:pt x="2392" y="244"/>
                  </a:lnTo>
                  <a:lnTo>
                    <a:pt x="2393" y="244"/>
                  </a:lnTo>
                  <a:lnTo>
                    <a:pt x="2394" y="244"/>
                  </a:lnTo>
                  <a:lnTo>
                    <a:pt x="2395" y="244"/>
                  </a:lnTo>
                  <a:lnTo>
                    <a:pt x="2395" y="244"/>
                  </a:lnTo>
                  <a:lnTo>
                    <a:pt x="2396" y="244"/>
                  </a:lnTo>
                  <a:lnTo>
                    <a:pt x="2397" y="244"/>
                  </a:lnTo>
                  <a:lnTo>
                    <a:pt x="2398" y="244"/>
                  </a:lnTo>
                  <a:lnTo>
                    <a:pt x="2398" y="244"/>
                  </a:lnTo>
                  <a:lnTo>
                    <a:pt x="2399" y="244"/>
                  </a:lnTo>
                  <a:lnTo>
                    <a:pt x="2400" y="244"/>
                  </a:lnTo>
                  <a:lnTo>
                    <a:pt x="2401" y="244"/>
                  </a:lnTo>
                  <a:lnTo>
                    <a:pt x="2401" y="244"/>
                  </a:lnTo>
                  <a:lnTo>
                    <a:pt x="2402" y="244"/>
                  </a:lnTo>
                  <a:lnTo>
                    <a:pt x="2403" y="244"/>
                  </a:lnTo>
                  <a:lnTo>
                    <a:pt x="2403" y="244"/>
                  </a:lnTo>
                  <a:lnTo>
                    <a:pt x="2404" y="244"/>
                  </a:lnTo>
                  <a:lnTo>
                    <a:pt x="2405" y="244"/>
                  </a:lnTo>
                  <a:lnTo>
                    <a:pt x="2406" y="244"/>
                  </a:lnTo>
                  <a:lnTo>
                    <a:pt x="2406" y="244"/>
                  </a:lnTo>
                  <a:lnTo>
                    <a:pt x="2407" y="244"/>
                  </a:lnTo>
                  <a:lnTo>
                    <a:pt x="2408" y="244"/>
                  </a:lnTo>
                  <a:lnTo>
                    <a:pt x="2409" y="244"/>
                  </a:lnTo>
                  <a:lnTo>
                    <a:pt x="2409" y="244"/>
                  </a:lnTo>
                  <a:lnTo>
                    <a:pt x="2410" y="244"/>
                  </a:lnTo>
                  <a:lnTo>
                    <a:pt x="2411" y="244"/>
                  </a:lnTo>
                  <a:lnTo>
                    <a:pt x="2412" y="244"/>
                  </a:lnTo>
                  <a:lnTo>
                    <a:pt x="2412" y="244"/>
                  </a:lnTo>
                  <a:lnTo>
                    <a:pt x="2413" y="244"/>
                  </a:lnTo>
                  <a:lnTo>
                    <a:pt x="2414" y="244"/>
                  </a:lnTo>
                  <a:lnTo>
                    <a:pt x="2415" y="244"/>
                  </a:lnTo>
                  <a:lnTo>
                    <a:pt x="2415" y="244"/>
                  </a:lnTo>
                  <a:lnTo>
                    <a:pt x="2416" y="244"/>
                  </a:lnTo>
                  <a:lnTo>
                    <a:pt x="2417" y="244"/>
                  </a:lnTo>
                  <a:lnTo>
                    <a:pt x="2418" y="244"/>
                  </a:lnTo>
                  <a:lnTo>
                    <a:pt x="2418" y="244"/>
                  </a:lnTo>
                  <a:lnTo>
                    <a:pt x="2419" y="244"/>
                  </a:lnTo>
                  <a:lnTo>
                    <a:pt x="2420" y="244"/>
                  </a:lnTo>
                  <a:lnTo>
                    <a:pt x="2420" y="244"/>
                  </a:lnTo>
                  <a:lnTo>
                    <a:pt x="2421" y="244"/>
                  </a:lnTo>
                  <a:lnTo>
                    <a:pt x="2422" y="244"/>
                  </a:lnTo>
                  <a:lnTo>
                    <a:pt x="2423" y="244"/>
                  </a:lnTo>
                  <a:lnTo>
                    <a:pt x="2423" y="244"/>
                  </a:lnTo>
                  <a:lnTo>
                    <a:pt x="2424" y="244"/>
                  </a:lnTo>
                  <a:lnTo>
                    <a:pt x="2425" y="244"/>
                  </a:lnTo>
                  <a:lnTo>
                    <a:pt x="2426" y="244"/>
                  </a:lnTo>
                  <a:lnTo>
                    <a:pt x="2426" y="244"/>
                  </a:lnTo>
                  <a:lnTo>
                    <a:pt x="2427" y="244"/>
                  </a:lnTo>
                  <a:lnTo>
                    <a:pt x="2428" y="244"/>
                  </a:lnTo>
                  <a:lnTo>
                    <a:pt x="2429" y="244"/>
                  </a:lnTo>
                  <a:lnTo>
                    <a:pt x="2429" y="244"/>
                  </a:lnTo>
                  <a:lnTo>
                    <a:pt x="2430" y="244"/>
                  </a:lnTo>
                  <a:lnTo>
                    <a:pt x="2431" y="244"/>
                  </a:lnTo>
                  <a:lnTo>
                    <a:pt x="2432" y="244"/>
                  </a:lnTo>
                  <a:lnTo>
                    <a:pt x="2432" y="244"/>
                  </a:lnTo>
                  <a:lnTo>
                    <a:pt x="2433" y="244"/>
                  </a:lnTo>
                  <a:lnTo>
                    <a:pt x="2434" y="244"/>
                  </a:lnTo>
                  <a:lnTo>
                    <a:pt x="2434" y="244"/>
                  </a:lnTo>
                  <a:lnTo>
                    <a:pt x="2435" y="244"/>
                  </a:lnTo>
                  <a:lnTo>
                    <a:pt x="2436" y="244"/>
                  </a:lnTo>
                  <a:lnTo>
                    <a:pt x="2437" y="244"/>
                  </a:lnTo>
                  <a:lnTo>
                    <a:pt x="2437" y="244"/>
                  </a:lnTo>
                  <a:lnTo>
                    <a:pt x="2438" y="244"/>
                  </a:lnTo>
                  <a:lnTo>
                    <a:pt x="2439" y="244"/>
                  </a:lnTo>
                  <a:lnTo>
                    <a:pt x="2440" y="244"/>
                  </a:lnTo>
                  <a:lnTo>
                    <a:pt x="2440" y="244"/>
                  </a:lnTo>
                  <a:lnTo>
                    <a:pt x="2441" y="244"/>
                  </a:lnTo>
                  <a:lnTo>
                    <a:pt x="2442" y="244"/>
                  </a:lnTo>
                  <a:lnTo>
                    <a:pt x="2442" y="244"/>
                  </a:lnTo>
                  <a:lnTo>
                    <a:pt x="2443" y="244"/>
                  </a:lnTo>
                  <a:lnTo>
                    <a:pt x="2444" y="244"/>
                  </a:lnTo>
                  <a:lnTo>
                    <a:pt x="2445" y="244"/>
                  </a:lnTo>
                  <a:lnTo>
                    <a:pt x="2445" y="244"/>
                  </a:lnTo>
                  <a:lnTo>
                    <a:pt x="2446" y="244"/>
                  </a:lnTo>
                  <a:lnTo>
                    <a:pt x="2447" y="244"/>
                  </a:lnTo>
                  <a:lnTo>
                    <a:pt x="2448" y="244"/>
                  </a:lnTo>
                  <a:lnTo>
                    <a:pt x="2448" y="244"/>
                  </a:lnTo>
                  <a:lnTo>
                    <a:pt x="2449" y="244"/>
                  </a:lnTo>
                  <a:lnTo>
                    <a:pt x="2450" y="244"/>
                  </a:lnTo>
                  <a:lnTo>
                    <a:pt x="2451" y="244"/>
                  </a:lnTo>
                  <a:lnTo>
                    <a:pt x="2451" y="244"/>
                  </a:lnTo>
                  <a:lnTo>
                    <a:pt x="2452" y="244"/>
                  </a:lnTo>
                  <a:lnTo>
                    <a:pt x="2453" y="244"/>
                  </a:lnTo>
                  <a:lnTo>
                    <a:pt x="2454" y="244"/>
                  </a:lnTo>
                  <a:lnTo>
                    <a:pt x="2454" y="244"/>
                  </a:lnTo>
                  <a:lnTo>
                    <a:pt x="2455" y="244"/>
                  </a:lnTo>
                  <a:lnTo>
                    <a:pt x="2456" y="244"/>
                  </a:lnTo>
                  <a:lnTo>
                    <a:pt x="2456" y="244"/>
                  </a:lnTo>
                  <a:lnTo>
                    <a:pt x="2457" y="244"/>
                  </a:lnTo>
                  <a:lnTo>
                    <a:pt x="2458" y="244"/>
                  </a:lnTo>
                  <a:lnTo>
                    <a:pt x="2459" y="244"/>
                  </a:lnTo>
                  <a:lnTo>
                    <a:pt x="2459" y="244"/>
                  </a:lnTo>
                  <a:lnTo>
                    <a:pt x="2460" y="244"/>
                  </a:lnTo>
                  <a:lnTo>
                    <a:pt x="2461" y="244"/>
                  </a:lnTo>
                  <a:lnTo>
                    <a:pt x="2462" y="244"/>
                  </a:lnTo>
                  <a:lnTo>
                    <a:pt x="2462" y="244"/>
                  </a:lnTo>
                  <a:lnTo>
                    <a:pt x="2463" y="244"/>
                  </a:lnTo>
                  <a:lnTo>
                    <a:pt x="2464" y="244"/>
                  </a:lnTo>
                  <a:lnTo>
                    <a:pt x="2465" y="244"/>
                  </a:lnTo>
                  <a:lnTo>
                    <a:pt x="2465" y="244"/>
                  </a:lnTo>
                  <a:lnTo>
                    <a:pt x="2466" y="244"/>
                  </a:lnTo>
                  <a:lnTo>
                    <a:pt x="2467" y="244"/>
                  </a:lnTo>
                  <a:lnTo>
                    <a:pt x="2468" y="244"/>
                  </a:lnTo>
                  <a:lnTo>
                    <a:pt x="2468" y="244"/>
                  </a:lnTo>
                  <a:lnTo>
                    <a:pt x="2469" y="244"/>
                  </a:lnTo>
                  <a:lnTo>
                    <a:pt x="2470" y="244"/>
                  </a:lnTo>
                  <a:lnTo>
                    <a:pt x="2471" y="244"/>
                  </a:lnTo>
                  <a:lnTo>
                    <a:pt x="2471" y="244"/>
                  </a:lnTo>
                  <a:lnTo>
                    <a:pt x="2472" y="244"/>
                  </a:lnTo>
                  <a:lnTo>
                    <a:pt x="2473" y="244"/>
                  </a:lnTo>
                  <a:lnTo>
                    <a:pt x="2473" y="244"/>
                  </a:lnTo>
                  <a:lnTo>
                    <a:pt x="2474" y="244"/>
                  </a:lnTo>
                  <a:lnTo>
                    <a:pt x="2475" y="244"/>
                  </a:lnTo>
                  <a:lnTo>
                    <a:pt x="2476" y="244"/>
                  </a:lnTo>
                  <a:lnTo>
                    <a:pt x="2476" y="244"/>
                  </a:lnTo>
                  <a:lnTo>
                    <a:pt x="2477" y="244"/>
                  </a:lnTo>
                  <a:lnTo>
                    <a:pt x="2478" y="244"/>
                  </a:lnTo>
                  <a:lnTo>
                    <a:pt x="2479" y="244"/>
                  </a:lnTo>
                  <a:lnTo>
                    <a:pt x="2479" y="244"/>
                  </a:lnTo>
                  <a:lnTo>
                    <a:pt x="2480" y="244"/>
                  </a:lnTo>
                  <a:lnTo>
                    <a:pt x="2481" y="244"/>
                  </a:lnTo>
                  <a:lnTo>
                    <a:pt x="2481" y="244"/>
                  </a:lnTo>
                  <a:lnTo>
                    <a:pt x="2482" y="244"/>
                  </a:lnTo>
                  <a:lnTo>
                    <a:pt x="2483" y="244"/>
                  </a:lnTo>
                  <a:lnTo>
                    <a:pt x="2484" y="244"/>
                  </a:lnTo>
                  <a:lnTo>
                    <a:pt x="2484" y="244"/>
                  </a:lnTo>
                  <a:lnTo>
                    <a:pt x="2485" y="244"/>
                  </a:lnTo>
                  <a:lnTo>
                    <a:pt x="2486" y="244"/>
                  </a:lnTo>
                  <a:lnTo>
                    <a:pt x="2487" y="244"/>
                  </a:lnTo>
                  <a:lnTo>
                    <a:pt x="2487" y="244"/>
                  </a:lnTo>
                  <a:lnTo>
                    <a:pt x="2488" y="244"/>
                  </a:lnTo>
                  <a:lnTo>
                    <a:pt x="2489" y="244"/>
                  </a:lnTo>
                  <a:lnTo>
                    <a:pt x="2490" y="244"/>
                  </a:lnTo>
                  <a:lnTo>
                    <a:pt x="2490" y="244"/>
                  </a:lnTo>
                  <a:lnTo>
                    <a:pt x="2491" y="244"/>
                  </a:lnTo>
                  <a:lnTo>
                    <a:pt x="2492" y="244"/>
                  </a:lnTo>
                  <a:lnTo>
                    <a:pt x="2493" y="244"/>
                  </a:lnTo>
                  <a:lnTo>
                    <a:pt x="2493" y="244"/>
                  </a:lnTo>
                  <a:lnTo>
                    <a:pt x="2494" y="244"/>
                  </a:lnTo>
                  <a:lnTo>
                    <a:pt x="2495" y="244"/>
                  </a:lnTo>
                  <a:lnTo>
                    <a:pt x="2495" y="244"/>
                  </a:lnTo>
                  <a:lnTo>
                    <a:pt x="2496" y="244"/>
                  </a:lnTo>
                  <a:lnTo>
                    <a:pt x="2497" y="244"/>
                  </a:lnTo>
                  <a:lnTo>
                    <a:pt x="2498" y="244"/>
                  </a:lnTo>
                  <a:lnTo>
                    <a:pt x="2498" y="244"/>
                  </a:lnTo>
                  <a:lnTo>
                    <a:pt x="2499" y="244"/>
                  </a:lnTo>
                  <a:lnTo>
                    <a:pt x="2500" y="244"/>
                  </a:lnTo>
                  <a:lnTo>
                    <a:pt x="2501" y="244"/>
                  </a:lnTo>
                  <a:lnTo>
                    <a:pt x="2501" y="244"/>
                  </a:lnTo>
                  <a:lnTo>
                    <a:pt x="2502" y="244"/>
                  </a:lnTo>
                  <a:lnTo>
                    <a:pt x="2503" y="244"/>
                  </a:lnTo>
                  <a:lnTo>
                    <a:pt x="2504" y="244"/>
                  </a:lnTo>
                  <a:lnTo>
                    <a:pt x="2504" y="244"/>
                  </a:lnTo>
                  <a:lnTo>
                    <a:pt x="2505" y="244"/>
                  </a:lnTo>
                  <a:lnTo>
                    <a:pt x="2506" y="244"/>
                  </a:lnTo>
                  <a:lnTo>
                    <a:pt x="2507" y="244"/>
                  </a:lnTo>
                  <a:lnTo>
                    <a:pt x="2507" y="244"/>
                  </a:lnTo>
                  <a:lnTo>
                    <a:pt x="2508" y="244"/>
                  </a:lnTo>
                  <a:lnTo>
                    <a:pt x="2509" y="244"/>
                  </a:lnTo>
                  <a:lnTo>
                    <a:pt x="2510" y="244"/>
                  </a:lnTo>
                  <a:lnTo>
                    <a:pt x="2510" y="244"/>
                  </a:lnTo>
                  <a:lnTo>
                    <a:pt x="2511" y="244"/>
                  </a:lnTo>
                  <a:lnTo>
                    <a:pt x="2512" y="244"/>
                  </a:lnTo>
                  <a:lnTo>
                    <a:pt x="2512" y="244"/>
                  </a:lnTo>
                  <a:lnTo>
                    <a:pt x="2513" y="244"/>
                  </a:lnTo>
                  <a:lnTo>
                    <a:pt x="2514" y="244"/>
                  </a:lnTo>
                  <a:lnTo>
                    <a:pt x="2515" y="244"/>
                  </a:lnTo>
                  <a:lnTo>
                    <a:pt x="2515" y="244"/>
                  </a:lnTo>
                  <a:lnTo>
                    <a:pt x="2516" y="244"/>
                  </a:lnTo>
                  <a:lnTo>
                    <a:pt x="2517" y="244"/>
                  </a:lnTo>
                  <a:lnTo>
                    <a:pt x="2518" y="244"/>
                  </a:lnTo>
                  <a:lnTo>
                    <a:pt x="2518" y="244"/>
                  </a:lnTo>
                  <a:lnTo>
                    <a:pt x="2519" y="244"/>
                  </a:lnTo>
                  <a:lnTo>
                    <a:pt x="2520" y="244"/>
                  </a:lnTo>
                  <a:lnTo>
                    <a:pt x="2521" y="244"/>
                  </a:lnTo>
                  <a:lnTo>
                    <a:pt x="2521" y="244"/>
                  </a:lnTo>
                  <a:lnTo>
                    <a:pt x="2522" y="244"/>
                  </a:lnTo>
                  <a:lnTo>
                    <a:pt x="2523" y="244"/>
                  </a:lnTo>
                  <a:lnTo>
                    <a:pt x="2524" y="244"/>
                  </a:lnTo>
                  <a:lnTo>
                    <a:pt x="2524" y="244"/>
                  </a:lnTo>
                  <a:lnTo>
                    <a:pt x="2525" y="244"/>
                  </a:lnTo>
                  <a:lnTo>
                    <a:pt x="2526" y="244"/>
                  </a:lnTo>
                  <a:lnTo>
                    <a:pt x="2527" y="244"/>
                  </a:lnTo>
                  <a:lnTo>
                    <a:pt x="2527" y="244"/>
                  </a:lnTo>
                  <a:lnTo>
                    <a:pt x="2528" y="244"/>
                  </a:lnTo>
                  <a:lnTo>
                    <a:pt x="2529" y="244"/>
                  </a:lnTo>
                  <a:lnTo>
                    <a:pt x="2529" y="244"/>
                  </a:lnTo>
                  <a:lnTo>
                    <a:pt x="2530" y="244"/>
                  </a:lnTo>
                  <a:lnTo>
                    <a:pt x="2531" y="244"/>
                  </a:lnTo>
                  <a:lnTo>
                    <a:pt x="2532" y="244"/>
                  </a:lnTo>
                  <a:lnTo>
                    <a:pt x="2532" y="244"/>
                  </a:lnTo>
                  <a:lnTo>
                    <a:pt x="2533" y="244"/>
                  </a:lnTo>
                  <a:lnTo>
                    <a:pt x="2534" y="244"/>
                  </a:lnTo>
                  <a:lnTo>
                    <a:pt x="2534" y="244"/>
                  </a:lnTo>
                  <a:lnTo>
                    <a:pt x="2535" y="244"/>
                  </a:lnTo>
                  <a:lnTo>
                    <a:pt x="2536" y="244"/>
                  </a:lnTo>
                  <a:lnTo>
                    <a:pt x="2537" y="244"/>
                  </a:lnTo>
                  <a:lnTo>
                    <a:pt x="2537" y="244"/>
                  </a:lnTo>
                  <a:lnTo>
                    <a:pt x="2538" y="244"/>
                  </a:lnTo>
                  <a:lnTo>
                    <a:pt x="2539" y="244"/>
                  </a:lnTo>
                  <a:lnTo>
                    <a:pt x="2540" y="244"/>
                  </a:lnTo>
                  <a:lnTo>
                    <a:pt x="2540" y="244"/>
                  </a:lnTo>
                  <a:lnTo>
                    <a:pt x="2541" y="244"/>
                  </a:lnTo>
                  <a:lnTo>
                    <a:pt x="2542" y="244"/>
                  </a:lnTo>
                  <a:lnTo>
                    <a:pt x="2543" y="244"/>
                  </a:lnTo>
                  <a:lnTo>
                    <a:pt x="2543" y="244"/>
                  </a:lnTo>
                  <a:lnTo>
                    <a:pt x="2544" y="244"/>
                  </a:lnTo>
                  <a:lnTo>
                    <a:pt x="2545" y="244"/>
                  </a:lnTo>
                  <a:lnTo>
                    <a:pt x="2546" y="244"/>
                  </a:lnTo>
                  <a:lnTo>
                    <a:pt x="2546" y="244"/>
                  </a:lnTo>
                  <a:lnTo>
                    <a:pt x="2547" y="244"/>
                  </a:lnTo>
                  <a:lnTo>
                    <a:pt x="2548" y="244"/>
                  </a:lnTo>
                  <a:lnTo>
                    <a:pt x="2549" y="244"/>
                  </a:lnTo>
                  <a:lnTo>
                    <a:pt x="2549" y="244"/>
                  </a:lnTo>
                  <a:lnTo>
                    <a:pt x="2550" y="244"/>
                  </a:lnTo>
                  <a:lnTo>
                    <a:pt x="2551" y="244"/>
                  </a:lnTo>
                  <a:lnTo>
                    <a:pt x="2551" y="244"/>
                  </a:lnTo>
                  <a:lnTo>
                    <a:pt x="2552" y="244"/>
                  </a:lnTo>
                  <a:lnTo>
                    <a:pt x="2553" y="244"/>
                  </a:lnTo>
                  <a:lnTo>
                    <a:pt x="2554" y="244"/>
                  </a:lnTo>
                  <a:lnTo>
                    <a:pt x="2554" y="244"/>
                  </a:lnTo>
                  <a:lnTo>
                    <a:pt x="2555" y="244"/>
                  </a:lnTo>
                  <a:lnTo>
                    <a:pt x="2556" y="244"/>
                  </a:lnTo>
                  <a:lnTo>
                    <a:pt x="2557" y="244"/>
                  </a:lnTo>
                  <a:lnTo>
                    <a:pt x="2557" y="244"/>
                  </a:lnTo>
                  <a:lnTo>
                    <a:pt x="2558" y="244"/>
                  </a:lnTo>
                  <a:lnTo>
                    <a:pt x="2559" y="244"/>
                  </a:lnTo>
                  <a:lnTo>
                    <a:pt x="2560" y="244"/>
                  </a:lnTo>
                  <a:lnTo>
                    <a:pt x="2560" y="244"/>
                  </a:lnTo>
                  <a:lnTo>
                    <a:pt x="2561" y="244"/>
                  </a:lnTo>
                  <a:lnTo>
                    <a:pt x="2562" y="244"/>
                  </a:lnTo>
                  <a:lnTo>
                    <a:pt x="2563" y="244"/>
                  </a:lnTo>
                  <a:lnTo>
                    <a:pt x="2563" y="244"/>
                  </a:lnTo>
                  <a:lnTo>
                    <a:pt x="2564" y="244"/>
                  </a:lnTo>
                  <a:lnTo>
                    <a:pt x="2565" y="244"/>
                  </a:lnTo>
                  <a:lnTo>
                    <a:pt x="2565" y="244"/>
                  </a:lnTo>
                  <a:lnTo>
                    <a:pt x="2566" y="244"/>
                  </a:lnTo>
                  <a:lnTo>
                    <a:pt x="2567" y="244"/>
                  </a:lnTo>
                  <a:lnTo>
                    <a:pt x="2568" y="244"/>
                  </a:lnTo>
                  <a:lnTo>
                    <a:pt x="2568" y="244"/>
                  </a:lnTo>
                  <a:lnTo>
                    <a:pt x="2569" y="244"/>
                  </a:lnTo>
                  <a:lnTo>
                    <a:pt x="2570" y="244"/>
                  </a:lnTo>
                  <a:lnTo>
                    <a:pt x="2571" y="244"/>
                  </a:lnTo>
                  <a:lnTo>
                    <a:pt x="2571" y="244"/>
                  </a:lnTo>
                  <a:lnTo>
                    <a:pt x="2572" y="244"/>
                  </a:lnTo>
                  <a:lnTo>
                    <a:pt x="2573" y="244"/>
                  </a:lnTo>
                  <a:lnTo>
                    <a:pt x="2574" y="244"/>
                  </a:lnTo>
                  <a:lnTo>
                    <a:pt x="2574" y="244"/>
                  </a:lnTo>
                  <a:lnTo>
                    <a:pt x="2575" y="244"/>
                  </a:lnTo>
                  <a:lnTo>
                    <a:pt x="2576" y="244"/>
                  </a:lnTo>
                  <a:lnTo>
                    <a:pt x="2577" y="244"/>
                  </a:lnTo>
                  <a:lnTo>
                    <a:pt x="2577" y="244"/>
                  </a:lnTo>
                  <a:lnTo>
                    <a:pt x="2578" y="244"/>
                  </a:lnTo>
                  <a:lnTo>
                    <a:pt x="2579" y="244"/>
                  </a:lnTo>
                  <a:lnTo>
                    <a:pt x="2580" y="244"/>
                  </a:lnTo>
                  <a:lnTo>
                    <a:pt x="2580" y="244"/>
                  </a:lnTo>
                  <a:lnTo>
                    <a:pt x="2581" y="244"/>
                  </a:lnTo>
                  <a:lnTo>
                    <a:pt x="2582" y="244"/>
                  </a:lnTo>
                  <a:lnTo>
                    <a:pt x="2582" y="244"/>
                  </a:lnTo>
                  <a:lnTo>
                    <a:pt x="2583" y="244"/>
                  </a:lnTo>
                  <a:lnTo>
                    <a:pt x="2584" y="244"/>
                  </a:lnTo>
                  <a:lnTo>
                    <a:pt x="2585" y="244"/>
                  </a:lnTo>
                  <a:lnTo>
                    <a:pt x="2585" y="244"/>
                  </a:lnTo>
                  <a:lnTo>
                    <a:pt x="2586" y="244"/>
                  </a:lnTo>
                  <a:lnTo>
                    <a:pt x="2587" y="244"/>
                  </a:lnTo>
                  <a:lnTo>
                    <a:pt x="2587" y="244"/>
                  </a:lnTo>
                  <a:lnTo>
                    <a:pt x="2588" y="244"/>
                  </a:lnTo>
                  <a:lnTo>
                    <a:pt x="2589" y="244"/>
                  </a:lnTo>
                  <a:lnTo>
                    <a:pt x="2590" y="244"/>
                  </a:lnTo>
                  <a:lnTo>
                    <a:pt x="2590" y="244"/>
                  </a:lnTo>
                  <a:lnTo>
                    <a:pt x="2591" y="244"/>
                  </a:lnTo>
                  <a:lnTo>
                    <a:pt x="2592" y="244"/>
                  </a:lnTo>
                  <a:lnTo>
                    <a:pt x="2593" y="244"/>
                  </a:lnTo>
                  <a:lnTo>
                    <a:pt x="2593" y="244"/>
                  </a:lnTo>
                  <a:lnTo>
                    <a:pt x="2594" y="244"/>
                  </a:lnTo>
                  <a:lnTo>
                    <a:pt x="2595" y="244"/>
                  </a:lnTo>
                  <a:lnTo>
                    <a:pt x="2596" y="244"/>
                  </a:lnTo>
                  <a:lnTo>
                    <a:pt x="2596" y="244"/>
                  </a:lnTo>
                  <a:lnTo>
                    <a:pt x="2597" y="244"/>
                  </a:lnTo>
                  <a:lnTo>
                    <a:pt x="2598" y="244"/>
                  </a:lnTo>
                  <a:lnTo>
                    <a:pt x="2599" y="244"/>
                  </a:lnTo>
                  <a:lnTo>
                    <a:pt x="2599" y="244"/>
                  </a:lnTo>
                  <a:lnTo>
                    <a:pt x="2600" y="244"/>
                  </a:lnTo>
                  <a:lnTo>
                    <a:pt x="2601" y="244"/>
                  </a:lnTo>
                  <a:lnTo>
                    <a:pt x="2602" y="244"/>
                  </a:lnTo>
                  <a:lnTo>
                    <a:pt x="2602" y="244"/>
                  </a:lnTo>
                  <a:lnTo>
                    <a:pt x="2603" y="244"/>
                  </a:lnTo>
                  <a:lnTo>
                    <a:pt x="2604" y="244"/>
                  </a:lnTo>
                  <a:lnTo>
                    <a:pt x="2604" y="244"/>
                  </a:lnTo>
                  <a:lnTo>
                    <a:pt x="2605" y="244"/>
                  </a:lnTo>
                  <a:lnTo>
                    <a:pt x="2606" y="244"/>
                  </a:lnTo>
                  <a:lnTo>
                    <a:pt x="2607" y="244"/>
                  </a:lnTo>
                  <a:lnTo>
                    <a:pt x="2607" y="244"/>
                  </a:lnTo>
                  <a:lnTo>
                    <a:pt x="2608" y="244"/>
                  </a:lnTo>
                  <a:lnTo>
                    <a:pt x="2609" y="244"/>
                  </a:lnTo>
                  <a:lnTo>
                    <a:pt x="2610" y="244"/>
                  </a:lnTo>
                  <a:lnTo>
                    <a:pt x="2610" y="244"/>
                  </a:lnTo>
                  <a:lnTo>
                    <a:pt x="2611" y="244"/>
                  </a:lnTo>
                  <a:lnTo>
                    <a:pt x="2612" y="244"/>
                  </a:lnTo>
                  <a:lnTo>
                    <a:pt x="2613" y="244"/>
                  </a:lnTo>
                  <a:lnTo>
                    <a:pt x="2613" y="244"/>
                  </a:lnTo>
                  <a:lnTo>
                    <a:pt x="2614" y="244"/>
                  </a:lnTo>
                  <a:lnTo>
                    <a:pt x="2615" y="244"/>
                  </a:lnTo>
                  <a:lnTo>
                    <a:pt x="2616" y="244"/>
                  </a:lnTo>
                  <a:lnTo>
                    <a:pt x="2616" y="244"/>
                  </a:lnTo>
                  <a:lnTo>
                    <a:pt x="2617" y="244"/>
                  </a:lnTo>
                  <a:lnTo>
                    <a:pt x="2618" y="244"/>
                  </a:lnTo>
                  <a:lnTo>
                    <a:pt x="2619" y="244"/>
                  </a:lnTo>
                  <a:lnTo>
                    <a:pt x="2619" y="244"/>
                  </a:lnTo>
                  <a:lnTo>
                    <a:pt x="2620" y="244"/>
                  </a:lnTo>
                  <a:lnTo>
                    <a:pt x="2621" y="244"/>
                  </a:lnTo>
                  <a:lnTo>
                    <a:pt x="2621" y="244"/>
                  </a:lnTo>
                  <a:lnTo>
                    <a:pt x="2622" y="244"/>
                  </a:lnTo>
                  <a:lnTo>
                    <a:pt x="2623" y="244"/>
                  </a:lnTo>
                  <a:lnTo>
                    <a:pt x="2624" y="244"/>
                  </a:lnTo>
                  <a:lnTo>
                    <a:pt x="2624" y="244"/>
                  </a:lnTo>
                  <a:lnTo>
                    <a:pt x="2625" y="244"/>
                  </a:lnTo>
                  <a:lnTo>
                    <a:pt x="2626" y="244"/>
                  </a:lnTo>
                  <a:lnTo>
                    <a:pt x="2627" y="244"/>
                  </a:lnTo>
                  <a:lnTo>
                    <a:pt x="2627" y="244"/>
                  </a:lnTo>
                  <a:lnTo>
                    <a:pt x="2628" y="244"/>
                  </a:lnTo>
                  <a:lnTo>
                    <a:pt x="2629" y="244"/>
                  </a:lnTo>
                  <a:lnTo>
                    <a:pt x="2630" y="244"/>
                  </a:lnTo>
                  <a:lnTo>
                    <a:pt x="2630" y="244"/>
                  </a:lnTo>
                  <a:lnTo>
                    <a:pt x="2631" y="244"/>
                  </a:lnTo>
                  <a:lnTo>
                    <a:pt x="2632" y="244"/>
                  </a:lnTo>
                  <a:lnTo>
                    <a:pt x="2632" y="244"/>
                  </a:lnTo>
                  <a:lnTo>
                    <a:pt x="2633" y="244"/>
                  </a:lnTo>
                  <a:lnTo>
                    <a:pt x="2634" y="244"/>
                  </a:lnTo>
                  <a:lnTo>
                    <a:pt x="2635" y="244"/>
                  </a:lnTo>
                  <a:lnTo>
                    <a:pt x="2635" y="244"/>
                  </a:lnTo>
                  <a:lnTo>
                    <a:pt x="2636" y="244"/>
                  </a:lnTo>
                  <a:lnTo>
                    <a:pt x="2637" y="244"/>
                  </a:lnTo>
                  <a:lnTo>
                    <a:pt x="2638" y="244"/>
                  </a:lnTo>
                  <a:lnTo>
                    <a:pt x="2638" y="244"/>
                  </a:lnTo>
                  <a:lnTo>
                    <a:pt x="2639" y="244"/>
                  </a:lnTo>
                  <a:lnTo>
                    <a:pt x="2640" y="244"/>
                  </a:lnTo>
                  <a:lnTo>
                    <a:pt x="2641" y="244"/>
                  </a:lnTo>
                  <a:lnTo>
                    <a:pt x="2641" y="244"/>
                  </a:lnTo>
                  <a:lnTo>
                    <a:pt x="2642" y="244"/>
                  </a:lnTo>
                  <a:lnTo>
                    <a:pt x="2643" y="244"/>
                  </a:lnTo>
                  <a:lnTo>
                    <a:pt x="2643" y="244"/>
                  </a:lnTo>
                  <a:lnTo>
                    <a:pt x="2644" y="244"/>
                  </a:lnTo>
                  <a:lnTo>
                    <a:pt x="2645" y="244"/>
                  </a:lnTo>
                  <a:lnTo>
                    <a:pt x="2646" y="244"/>
                  </a:lnTo>
                  <a:lnTo>
                    <a:pt x="2646" y="244"/>
                  </a:lnTo>
                  <a:lnTo>
                    <a:pt x="2647" y="244"/>
                  </a:lnTo>
                  <a:lnTo>
                    <a:pt x="2648" y="244"/>
                  </a:lnTo>
                  <a:lnTo>
                    <a:pt x="2649" y="244"/>
                  </a:lnTo>
                  <a:lnTo>
                    <a:pt x="2649" y="244"/>
                  </a:lnTo>
                  <a:lnTo>
                    <a:pt x="2650" y="244"/>
                  </a:lnTo>
                  <a:lnTo>
                    <a:pt x="2651" y="244"/>
                  </a:lnTo>
                  <a:lnTo>
                    <a:pt x="2652" y="244"/>
                  </a:lnTo>
                  <a:lnTo>
                    <a:pt x="2652" y="244"/>
                  </a:lnTo>
                  <a:lnTo>
                    <a:pt x="2653" y="244"/>
                  </a:lnTo>
                  <a:lnTo>
                    <a:pt x="2654" y="244"/>
                  </a:lnTo>
                  <a:lnTo>
                    <a:pt x="2655" y="244"/>
                  </a:lnTo>
                  <a:lnTo>
                    <a:pt x="2655" y="244"/>
                  </a:lnTo>
                  <a:lnTo>
                    <a:pt x="2656" y="244"/>
                  </a:lnTo>
                  <a:lnTo>
                    <a:pt x="2657" y="244"/>
                  </a:lnTo>
                  <a:lnTo>
                    <a:pt x="2658" y="244"/>
                  </a:lnTo>
                  <a:lnTo>
                    <a:pt x="2658" y="244"/>
                  </a:lnTo>
                  <a:lnTo>
                    <a:pt x="2659" y="244"/>
                  </a:lnTo>
                  <a:lnTo>
                    <a:pt x="2660" y="244"/>
                  </a:lnTo>
                  <a:lnTo>
                    <a:pt x="2660" y="244"/>
                  </a:lnTo>
                  <a:lnTo>
                    <a:pt x="2661" y="244"/>
                  </a:lnTo>
                  <a:lnTo>
                    <a:pt x="2662" y="244"/>
                  </a:lnTo>
                  <a:lnTo>
                    <a:pt x="2663" y="244"/>
                  </a:lnTo>
                  <a:lnTo>
                    <a:pt x="2663" y="244"/>
                  </a:lnTo>
                  <a:lnTo>
                    <a:pt x="2664" y="244"/>
                  </a:lnTo>
                  <a:lnTo>
                    <a:pt x="2665" y="244"/>
                  </a:lnTo>
                  <a:lnTo>
                    <a:pt x="2666" y="244"/>
                  </a:lnTo>
                  <a:lnTo>
                    <a:pt x="2666" y="244"/>
                  </a:lnTo>
                  <a:lnTo>
                    <a:pt x="2667" y="244"/>
                  </a:lnTo>
                  <a:lnTo>
                    <a:pt x="2668" y="244"/>
                  </a:lnTo>
                  <a:lnTo>
                    <a:pt x="2669" y="244"/>
                  </a:lnTo>
                  <a:lnTo>
                    <a:pt x="2669" y="244"/>
                  </a:lnTo>
                  <a:lnTo>
                    <a:pt x="2670" y="244"/>
                  </a:lnTo>
                  <a:lnTo>
                    <a:pt x="2671" y="244"/>
                  </a:lnTo>
                  <a:lnTo>
                    <a:pt x="2672" y="244"/>
                  </a:lnTo>
                  <a:lnTo>
                    <a:pt x="2672" y="244"/>
                  </a:lnTo>
                  <a:lnTo>
                    <a:pt x="2673" y="244"/>
                  </a:lnTo>
                  <a:lnTo>
                    <a:pt x="2674" y="244"/>
                  </a:lnTo>
                  <a:lnTo>
                    <a:pt x="2674" y="244"/>
                  </a:lnTo>
                  <a:lnTo>
                    <a:pt x="2675" y="244"/>
                  </a:lnTo>
                  <a:lnTo>
                    <a:pt x="2676" y="244"/>
                  </a:lnTo>
                  <a:lnTo>
                    <a:pt x="2677" y="244"/>
                  </a:lnTo>
                  <a:lnTo>
                    <a:pt x="2677" y="244"/>
                  </a:lnTo>
                  <a:lnTo>
                    <a:pt x="2678" y="244"/>
                  </a:lnTo>
                  <a:lnTo>
                    <a:pt x="2679" y="244"/>
                  </a:lnTo>
                  <a:lnTo>
                    <a:pt x="2680" y="244"/>
                  </a:lnTo>
                  <a:lnTo>
                    <a:pt x="2680" y="244"/>
                  </a:lnTo>
                  <a:lnTo>
                    <a:pt x="2681" y="244"/>
                  </a:lnTo>
                  <a:lnTo>
                    <a:pt x="2682" y="244"/>
                  </a:lnTo>
                  <a:lnTo>
                    <a:pt x="2682" y="244"/>
                  </a:lnTo>
                  <a:lnTo>
                    <a:pt x="2683" y="244"/>
                  </a:lnTo>
                  <a:lnTo>
                    <a:pt x="2684" y="244"/>
                  </a:lnTo>
                  <a:lnTo>
                    <a:pt x="2685" y="244"/>
                  </a:lnTo>
                  <a:lnTo>
                    <a:pt x="2685" y="244"/>
                  </a:lnTo>
                  <a:lnTo>
                    <a:pt x="2686" y="244"/>
                  </a:lnTo>
                  <a:lnTo>
                    <a:pt x="2687" y="244"/>
                  </a:lnTo>
                  <a:lnTo>
                    <a:pt x="2688" y="244"/>
                  </a:lnTo>
                  <a:lnTo>
                    <a:pt x="2688" y="244"/>
                  </a:lnTo>
                  <a:lnTo>
                    <a:pt x="2689" y="244"/>
                  </a:lnTo>
                  <a:lnTo>
                    <a:pt x="2690" y="244"/>
                  </a:lnTo>
                  <a:lnTo>
                    <a:pt x="2691" y="244"/>
                  </a:lnTo>
                  <a:lnTo>
                    <a:pt x="2691" y="244"/>
                  </a:lnTo>
                  <a:lnTo>
                    <a:pt x="2692" y="244"/>
                  </a:lnTo>
                  <a:lnTo>
                    <a:pt x="2693" y="244"/>
                  </a:lnTo>
                  <a:lnTo>
                    <a:pt x="2694" y="244"/>
                  </a:lnTo>
                  <a:lnTo>
                    <a:pt x="2694" y="244"/>
                  </a:lnTo>
                  <a:lnTo>
                    <a:pt x="2695" y="244"/>
                  </a:lnTo>
                  <a:lnTo>
                    <a:pt x="2696" y="244"/>
                  </a:lnTo>
                  <a:lnTo>
                    <a:pt x="2696" y="244"/>
                  </a:lnTo>
                  <a:lnTo>
                    <a:pt x="2697" y="244"/>
                  </a:lnTo>
                  <a:lnTo>
                    <a:pt x="2698" y="244"/>
                  </a:lnTo>
                  <a:lnTo>
                    <a:pt x="2699" y="244"/>
                  </a:lnTo>
                  <a:lnTo>
                    <a:pt x="2699" y="244"/>
                  </a:lnTo>
                  <a:lnTo>
                    <a:pt x="2700" y="244"/>
                  </a:lnTo>
                  <a:lnTo>
                    <a:pt x="2701" y="244"/>
                  </a:lnTo>
                  <a:lnTo>
                    <a:pt x="2702" y="244"/>
                  </a:lnTo>
                  <a:lnTo>
                    <a:pt x="2702" y="244"/>
                  </a:lnTo>
                  <a:lnTo>
                    <a:pt x="2703" y="244"/>
                  </a:lnTo>
                  <a:lnTo>
                    <a:pt x="2704" y="244"/>
                  </a:lnTo>
                  <a:lnTo>
                    <a:pt x="2705" y="244"/>
                  </a:lnTo>
                  <a:lnTo>
                    <a:pt x="2705" y="244"/>
                  </a:lnTo>
                  <a:lnTo>
                    <a:pt x="2706" y="244"/>
                  </a:lnTo>
                  <a:lnTo>
                    <a:pt x="2707" y="244"/>
                  </a:lnTo>
                  <a:lnTo>
                    <a:pt x="2708" y="244"/>
                  </a:lnTo>
                  <a:lnTo>
                    <a:pt x="2708" y="244"/>
                  </a:lnTo>
                  <a:lnTo>
                    <a:pt x="2709" y="244"/>
                  </a:lnTo>
                  <a:lnTo>
                    <a:pt x="2710" y="244"/>
                  </a:lnTo>
                  <a:lnTo>
                    <a:pt x="2711" y="244"/>
                  </a:lnTo>
                  <a:lnTo>
                    <a:pt x="2711" y="244"/>
                  </a:lnTo>
                  <a:lnTo>
                    <a:pt x="2712" y="244"/>
                  </a:lnTo>
                  <a:lnTo>
                    <a:pt x="2713" y="244"/>
                  </a:lnTo>
                  <a:lnTo>
                    <a:pt x="2713" y="244"/>
                  </a:lnTo>
                  <a:lnTo>
                    <a:pt x="2714" y="244"/>
                  </a:lnTo>
                  <a:lnTo>
                    <a:pt x="2715" y="244"/>
                  </a:lnTo>
                  <a:lnTo>
                    <a:pt x="2716" y="244"/>
                  </a:lnTo>
                  <a:lnTo>
                    <a:pt x="2716" y="244"/>
                  </a:lnTo>
                  <a:lnTo>
                    <a:pt x="2717" y="244"/>
                  </a:lnTo>
                  <a:lnTo>
                    <a:pt x="2718" y="244"/>
                  </a:lnTo>
                  <a:lnTo>
                    <a:pt x="2719" y="244"/>
                  </a:lnTo>
                  <a:lnTo>
                    <a:pt x="2719" y="244"/>
                  </a:lnTo>
                  <a:lnTo>
                    <a:pt x="2720" y="244"/>
                  </a:lnTo>
                  <a:lnTo>
                    <a:pt x="2721" y="244"/>
                  </a:lnTo>
                  <a:lnTo>
                    <a:pt x="2722" y="244"/>
                  </a:lnTo>
                  <a:lnTo>
                    <a:pt x="2722" y="244"/>
                  </a:lnTo>
                  <a:lnTo>
                    <a:pt x="2723" y="244"/>
                  </a:lnTo>
                  <a:lnTo>
                    <a:pt x="2724" y="244"/>
                  </a:lnTo>
                  <a:lnTo>
                    <a:pt x="2725" y="244"/>
                  </a:lnTo>
                  <a:lnTo>
                    <a:pt x="2725" y="244"/>
                  </a:lnTo>
                  <a:lnTo>
                    <a:pt x="2726" y="244"/>
                  </a:lnTo>
                  <a:lnTo>
                    <a:pt x="2727" y="244"/>
                  </a:lnTo>
                  <a:lnTo>
                    <a:pt x="2728" y="244"/>
                  </a:lnTo>
                  <a:lnTo>
                    <a:pt x="2728" y="244"/>
                  </a:lnTo>
                  <a:lnTo>
                    <a:pt x="2729" y="244"/>
                  </a:lnTo>
                  <a:lnTo>
                    <a:pt x="2730" y="244"/>
                  </a:lnTo>
                  <a:lnTo>
                    <a:pt x="2730" y="244"/>
                  </a:lnTo>
                  <a:lnTo>
                    <a:pt x="2731" y="244"/>
                  </a:lnTo>
                  <a:lnTo>
                    <a:pt x="2732" y="244"/>
                  </a:lnTo>
                  <a:lnTo>
                    <a:pt x="2733" y="244"/>
                  </a:lnTo>
                  <a:lnTo>
                    <a:pt x="2733" y="244"/>
                  </a:lnTo>
                  <a:lnTo>
                    <a:pt x="2734" y="244"/>
                  </a:lnTo>
                  <a:lnTo>
                    <a:pt x="2735" y="244"/>
                  </a:lnTo>
                  <a:lnTo>
                    <a:pt x="2735" y="244"/>
                  </a:lnTo>
                  <a:lnTo>
                    <a:pt x="2736" y="244"/>
                  </a:lnTo>
                  <a:lnTo>
                    <a:pt x="2737" y="244"/>
                  </a:lnTo>
                  <a:lnTo>
                    <a:pt x="2738" y="244"/>
                  </a:lnTo>
                  <a:lnTo>
                    <a:pt x="2738" y="244"/>
                  </a:lnTo>
                  <a:lnTo>
                    <a:pt x="2739" y="244"/>
                  </a:lnTo>
                  <a:lnTo>
                    <a:pt x="2740" y="244"/>
                  </a:lnTo>
                  <a:lnTo>
                    <a:pt x="2741" y="244"/>
                  </a:lnTo>
                  <a:lnTo>
                    <a:pt x="2741" y="244"/>
                  </a:lnTo>
                  <a:lnTo>
                    <a:pt x="2742" y="244"/>
                  </a:lnTo>
                  <a:lnTo>
                    <a:pt x="2743" y="244"/>
                  </a:lnTo>
                  <a:lnTo>
                    <a:pt x="2744" y="244"/>
                  </a:lnTo>
                  <a:lnTo>
                    <a:pt x="2744" y="244"/>
                  </a:lnTo>
                  <a:lnTo>
                    <a:pt x="2745" y="244"/>
                  </a:lnTo>
                  <a:lnTo>
                    <a:pt x="2746" y="244"/>
                  </a:lnTo>
                  <a:lnTo>
                    <a:pt x="2747" y="244"/>
                  </a:lnTo>
                  <a:lnTo>
                    <a:pt x="2747" y="244"/>
                  </a:lnTo>
                  <a:lnTo>
                    <a:pt x="2748" y="244"/>
                  </a:lnTo>
                  <a:lnTo>
                    <a:pt x="2749" y="244"/>
                  </a:lnTo>
                  <a:lnTo>
                    <a:pt x="2750" y="244"/>
                  </a:lnTo>
                  <a:lnTo>
                    <a:pt x="2750" y="244"/>
                  </a:lnTo>
                  <a:lnTo>
                    <a:pt x="2751" y="244"/>
                  </a:lnTo>
                  <a:lnTo>
                    <a:pt x="2752" y="244"/>
                  </a:lnTo>
                  <a:lnTo>
                    <a:pt x="2752" y="244"/>
                  </a:lnTo>
                  <a:lnTo>
                    <a:pt x="2753" y="244"/>
                  </a:lnTo>
                  <a:lnTo>
                    <a:pt x="2754" y="244"/>
                  </a:lnTo>
                  <a:lnTo>
                    <a:pt x="2755" y="244"/>
                  </a:lnTo>
                  <a:lnTo>
                    <a:pt x="2755" y="244"/>
                  </a:lnTo>
                  <a:lnTo>
                    <a:pt x="2756" y="244"/>
                  </a:lnTo>
                  <a:lnTo>
                    <a:pt x="2757" y="244"/>
                  </a:lnTo>
                  <a:lnTo>
                    <a:pt x="2758" y="244"/>
                  </a:lnTo>
                  <a:lnTo>
                    <a:pt x="2758" y="244"/>
                  </a:lnTo>
                  <a:lnTo>
                    <a:pt x="2759" y="244"/>
                  </a:lnTo>
                  <a:lnTo>
                    <a:pt x="2760" y="244"/>
                  </a:lnTo>
                  <a:lnTo>
                    <a:pt x="2761" y="244"/>
                  </a:lnTo>
                  <a:lnTo>
                    <a:pt x="2761" y="244"/>
                  </a:lnTo>
                  <a:lnTo>
                    <a:pt x="2762" y="244"/>
                  </a:lnTo>
                  <a:lnTo>
                    <a:pt x="2763" y="244"/>
                  </a:lnTo>
                  <a:lnTo>
                    <a:pt x="2764" y="244"/>
                  </a:lnTo>
                  <a:lnTo>
                    <a:pt x="2764" y="244"/>
                  </a:lnTo>
                  <a:lnTo>
                    <a:pt x="2765" y="244"/>
                  </a:lnTo>
                  <a:lnTo>
                    <a:pt x="2766" y="244"/>
                  </a:lnTo>
                  <a:lnTo>
                    <a:pt x="2767" y="244"/>
                  </a:lnTo>
                  <a:lnTo>
                    <a:pt x="2767" y="244"/>
                  </a:lnTo>
                  <a:lnTo>
                    <a:pt x="2768" y="244"/>
                  </a:lnTo>
                  <a:lnTo>
                    <a:pt x="2769" y="244"/>
                  </a:lnTo>
                  <a:lnTo>
                    <a:pt x="2769" y="244"/>
                  </a:lnTo>
                  <a:lnTo>
                    <a:pt x="2770" y="244"/>
                  </a:lnTo>
                  <a:lnTo>
                    <a:pt x="2771" y="244"/>
                  </a:lnTo>
                  <a:lnTo>
                    <a:pt x="2772" y="244"/>
                  </a:lnTo>
                  <a:lnTo>
                    <a:pt x="2772" y="244"/>
                  </a:lnTo>
                  <a:lnTo>
                    <a:pt x="2773" y="244"/>
                  </a:lnTo>
                  <a:lnTo>
                    <a:pt x="2774" y="244"/>
                  </a:lnTo>
                  <a:lnTo>
                    <a:pt x="2775" y="244"/>
                  </a:lnTo>
                  <a:lnTo>
                    <a:pt x="2775" y="244"/>
                  </a:lnTo>
                  <a:lnTo>
                    <a:pt x="2776" y="244"/>
                  </a:lnTo>
                  <a:lnTo>
                    <a:pt x="2777" y="244"/>
                  </a:lnTo>
                  <a:lnTo>
                    <a:pt x="2778" y="244"/>
                  </a:lnTo>
                  <a:lnTo>
                    <a:pt x="2778" y="244"/>
                  </a:lnTo>
                  <a:lnTo>
                    <a:pt x="2779" y="244"/>
                  </a:lnTo>
                  <a:lnTo>
                    <a:pt x="2780" y="244"/>
                  </a:lnTo>
                  <a:lnTo>
                    <a:pt x="2781" y="244"/>
                  </a:lnTo>
                  <a:lnTo>
                    <a:pt x="2781" y="244"/>
                  </a:lnTo>
                  <a:lnTo>
                    <a:pt x="2782" y="244"/>
                  </a:lnTo>
                  <a:lnTo>
                    <a:pt x="2783" y="244"/>
                  </a:lnTo>
                  <a:lnTo>
                    <a:pt x="2783" y="244"/>
                  </a:lnTo>
                  <a:lnTo>
                    <a:pt x="2784" y="244"/>
                  </a:lnTo>
                  <a:lnTo>
                    <a:pt x="2785" y="244"/>
                  </a:lnTo>
                  <a:lnTo>
                    <a:pt x="2786" y="244"/>
                  </a:lnTo>
                  <a:lnTo>
                    <a:pt x="2786" y="244"/>
                  </a:lnTo>
                  <a:lnTo>
                    <a:pt x="2787" y="244"/>
                  </a:lnTo>
                  <a:lnTo>
                    <a:pt x="2788" y="244"/>
                  </a:lnTo>
                  <a:lnTo>
                    <a:pt x="2789" y="244"/>
                  </a:lnTo>
                  <a:lnTo>
                    <a:pt x="2789" y="244"/>
                  </a:lnTo>
                  <a:lnTo>
                    <a:pt x="2790" y="244"/>
                  </a:lnTo>
                  <a:lnTo>
                    <a:pt x="2791" y="244"/>
                  </a:lnTo>
                  <a:lnTo>
                    <a:pt x="2791" y="244"/>
                  </a:lnTo>
                  <a:lnTo>
                    <a:pt x="2792" y="244"/>
                  </a:lnTo>
                  <a:lnTo>
                    <a:pt x="2793" y="244"/>
                  </a:lnTo>
                  <a:lnTo>
                    <a:pt x="2794" y="244"/>
                  </a:lnTo>
                  <a:lnTo>
                    <a:pt x="2794" y="244"/>
                  </a:lnTo>
                  <a:lnTo>
                    <a:pt x="2795" y="244"/>
                  </a:lnTo>
                  <a:lnTo>
                    <a:pt x="2796" y="244"/>
                  </a:lnTo>
                  <a:lnTo>
                    <a:pt x="2797" y="244"/>
                  </a:lnTo>
                  <a:lnTo>
                    <a:pt x="2797" y="244"/>
                  </a:lnTo>
                  <a:lnTo>
                    <a:pt x="2798" y="244"/>
                  </a:lnTo>
                  <a:lnTo>
                    <a:pt x="2799" y="244"/>
                  </a:lnTo>
                  <a:lnTo>
                    <a:pt x="2800" y="244"/>
                  </a:lnTo>
                  <a:lnTo>
                    <a:pt x="2800" y="244"/>
                  </a:lnTo>
                  <a:lnTo>
                    <a:pt x="2801" y="244"/>
                  </a:lnTo>
                  <a:lnTo>
                    <a:pt x="2802" y="244"/>
                  </a:lnTo>
                  <a:lnTo>
                    <a:pt x="2803" y="244"/>
                  </a:lnTo>
                  <a:lnTo>
                    <a:pt x="2803" y="244"/>
                  </a:lnTo>
                  <a:lnTo>
                    <a:pt x="2804" y="244"/>
                  </a:lnTo>
                  <a:lnTo>
                    <a:pt x="2805" y="244"/>
                  </a:lnTo>
                  <a:lnTo>
                    <a:pt x="2805" y="244"/>
                  </a:lnTo>
                  <a:lnTo>
                    <a:pt x="2806" y="244"/>
                  </a:lnTo>
                  <a:lnTo>
                    <a:pt x="2807" y="244"/>
                  </a:lnTo>
                  <a:lnTo>
                    <a:pt x="2808" y="244"/>
                  </a:lnTo>
                  <a:lnTo>
                    <a:pt x="2808" y="244"/>
                  </a:lnTo>
                  <a:lnTo>
                    <a:pt x="2809" y="244"/>
                  </a:lnTo>
                  <a:lnTo>
                    <a:pt x="2810" y="244"/>
                  </a:lnTo>
                  <a:lnTo>
                    <a:pt x="2811" y="244"/>
                  </a:lnTo>
                  <a:lnTo>
                    <a:pt x="2811" y="244"/>
                  </a:lnTo>
                  <a:lnTo>
                    <a:pt x="2812" y="244"/>
                  </a:lnTo>
                  <a:lnTo>
                    <a:pt x="2813" y="244"/>
                  </a:lnTo>
                  <a:lnTo>
                    <a:pt x="2814" y="244"/>
                  </a:lnTo>
                  <a:lnTo>
                    <a:pt x="2814" y="244"/>
                  </a:lnTo>
                  <a:lnTo>
                    <a:pt x="2815" y="244"/>
                  </a:lnTo>
                  <a:lnTo>
                    <a:pt x="2816" y="244"/>
                  </a:lnTo>
                  <a:lnTo>
                    <a:pt x="2817" y="244"/>
                  </a:lnTo>
                  <a:lnTo>
                    <a:pt x="2817" y="244"/>
                  </a:lnTo>
                  <a:lnTo>
                    <a:pt x="2818" y="244"/>
                  </a:lnTo>
                  <a:lnTo>
                    <a:pt x="2819" y="244"/>
                  </a:lnTo>
                  <a:lnTo>
                    <a:pt x="2820" y="244"/>
                  </a:lnTo>
                  <a:lnTo>
                    <a:pt x="2820" y="244"/>
                  </a:lnTo>
                  <a:lnTo>
                    <a:pt x="2821" y="244"/>
                  </a:lnTo>
                  <a:lnTo>
                    <a:pt x="2822" y="244"/>
                  </a:lnTo>
                  <a:lnTo>
                    <a:pt x="2822" y="244"/>
                  </a:lnTo>
                  <a:lnTo>
                    <a:pt x="2823" y="244"/>
                  </a:lnTo>
                  <a:lnTo>
                    <a:pt x="2824" y="244"/>
                  </a:lnTo>
                  <a:lnTo>
                    <a:pt x="2825" y="244"/>
                  </a:lnTo>
                  <a:lnTo>
                    <a:pt x="2825" y="244"/>
                  </a:lnTo>
                  <a:lnTo>
                    <a:pt x="2826" y="244"/>
                  </a:lnTo>
                  <a:lnTo>
                    <a:pt x="2827" y="244"/>
                  </a:lnTo>
                  <a:lnTo>
                    <a:pt x="2827" y="244"/>
                  </a:lnTo>
                  <a:lnTo>
                    <a:pt x="2828" y="244"/>
                  </a:lnTo>
                  <a:lnTo>
                    <a:pt x="2829" y="244"/>
                  </a:lnTo>
                  <a:lnTo>
                    <a:pt x="2830" y="244"/>
                  </a:lnTo>
                  <a:lnTo>
                    <a:pt x="2830" y="244"/>
                  </a:lnTo>
                  <a:lnTo>
                    <a:pt x="2831" y="244"/>
                  </a:lnTo>
                  <a:lnTo>
                    <a:pt x="2832" y="244"/>
                  </a:lnTo>
                  <a:lnTo>
                    <a:pt x="2833" y="244"/>
                  </a:lnTo>
                  <a:lnTo>
                    <a:pt x="2833" y="244"/>
                  </a:lnTo>
                  <a:lnTo>
                    <a:pt x="2834" y="244"/>
                  </a:lnTo>
                  <a:lnTo>
                    <a:pt x="2835" y="244"/>
                  </a:lnTo>
                  <a:lnTo>
                    <a:pt x="2836" y="244"/>
                  </a:lnTo>
                  <a:lnTo>
                    <a:pt x="2836" y="244"/>
                  </a:lnTo>
                  <a:lnTo>
                    <a:pt x="2837" y="244"/>
                  </a:lnTo>
                  <a:lnTo>
                    <a:pt x="2838" y="244"/>
                  </a:lnTo>
                  <a:lnTo>
                    <a:pt x="2839" y="244"/>
                  </a:lnTo>
                  <a:lnTo>
                    <a:pt x="2839" y="244"/>
                  </a:lnTo>
                  <a:lnTo>
                    <a:pt x="2840" y="244"/>
                  </a:lnTo>
                  <a:lnTo>
                    <a:pt x="2841" y="244"/>
                  </a:lnTo>
                  <a:lnTo>
                    <a:pt x="2842" y="244"/>
                  </a:lnTo>
                  <a:lnTo>
                    <a:pt x="2842" y="244"/>
                  </a:lnTo>
                  <a:lnTo>
                    <a:pt x="2843" y="244"/>
                  </a:lnTo>
                  <a:lnTo>
                    <a:pt x="2844" y="244"/>
                  </a:lnTo>
                  <a:lnTo>
                    <a:pt x="2844" y="244"/>
                  </a:lnTo>
                  <a:lnTo>
                    <a:pt x="2845" y="244"/>
                  </a:lnTo>
                  <a:lnTo>
                    <a:pt x="2846" y="244"/>
                  </a:lnTo>
                  <a:lnTo>
                    <a:pt x="2847" y="244"/>
                  </a:lnTo>
                  <a:lnTo>
                    <a:pt x="2847" y="244"/>
                  </a:lnTo>
                  <a:lnTo>
                    <a:pt x="2848" y="244"/>
                  </a:lnTo>
                  <a:lnTo>
                    <a:pt x="2849" y="244"/>
                  </a:lnTo>
                  <a:lnTo>
                    <a:pt x="2850" y="244"/>
                  </a:lnTo>
                  <a:lnTo>
                    <a:pt x="2850" y="244"/>
                  </a:lnTo>
                  <a:lnTo>
                    <a:pt x="2851" y="244"/>
                  </a:lnTo>
                  <a:lnTo>
                    <a:pt x="2852" y="244"/>
                  </a:lnTo>
                  <a:lnTo>
                    <a:pt x="2853" y="244"/>
                  </a:lnTo>
                  <a:lnTo>
                    <a:pt x="2853" y="244"/>
                  </a:lnTo>
                  <a:lnTo>
                    <a:pt x="2854" y="244"/>
                  </a:lnTo>
                  <a:lnTo>
                    <a:pt x="2855" y="244"/>
                  </a:lnTo>
                  <a:lnTo>
                    <a:pt x="2856" y="244"/>
                  </a:lnTo>
                  <a:lnTo>
                    <a:pt x="2856" y="244"/>
                  </a:lnTo>
                  <a:lnTo>
                    <a:pt x="2857" y="244"/>
                  </a:lnTo>
                  <a:lnTo>
                    <a:pt x="2858" y="244"/>
                  </a:lnTo>
                  <a:lnTo>
                    <a:pt x="2859" y="244"/>
                  </a:lnTo>
                  <a:lnTo>
                    <a:pt x="2859" y="244"/>
                  </a:lnTo>
                  <a:lnTo>
                    <a:pt x="2860" y="244"/>
                  </a:lnTo>
                  <a:lnTo>
                    <a:pt x="2861" y="244"/>
                  </a:lnTo>
                  <a:lnTo>
                    <a:pt x="2861" y="244"/>
                  </a:lnTo>
                  <a:lnTo>
                    <a:pt x="2862" y="244"/>
                  </a:lnTo>
                  <a:lnTo>
                    <a:pt x="2863" y="244"/>
                  </a:lnTo>
                  <a:lnTo>
                    <a:pt x="2864" y="244"/>
                  </a:lnTo>
                  <a:lnTo>
                    <a:pt x="2864" y="244"/>
                  </a:lnTo>
                  <a:lnTo>
                    <a:pt x="2865" y="244"/>
                  </a:lnTo>
                  <a:lnTo>
                    <a:pt x="2866" y="244"/>
                  </a:lnTo>
                  <a:lnTo>
                    <a:pt x="2867" y="244"/>
                  </a:lnTo>
                  <a:lnTo>
                    <a:pt x="2867" y="244"/>
                  </a:lnTo>
                  <a:lnTo>
                    <a:pt x="2868" y="244"/>
                  </a:lnTo>
                  <a:lnTo>
                    <a:pt x="2869" y="244"/>
                  </a:lnTo>
                  <a:lnTo>
                    <a:pt x="2870" y="244"/>
                  </a:lnTo>
                  <a:lnTo>
                    <a:pt x="2870" y="244"/>
                  </a:lnTo>
                  <a:lnTo>
                    <a:pt x="2871" y="244"/>
                  </a:lnTo>
                  <a:lnTo>
                    <a:pt x="2872" y="244"/>
                  </a:lnTo>
                  <a:lnTo>
                    <a:pt x="2873" y="244"/>
                  </a:lnTo>
                  <a:lnTo>
                    <a:pt x="2873" y="244"/>
                  </a:lnTo>
                  <a:lnTo>
                    <a:pt x="2874" y="244"/>
                  </a:lnTo>
                  <a:lnTo>
                    <a:pt x="2875" y="244"/>
                  </a:lnTo>
                  <a:lnTo>
                    <a:pt x="2875" y="244"/>
                  </a:lnTo>
                  <a:lnTo>
                    <a:pt x="2876" y="244"/>
                  </a:lnTo>
                  <a:lnTo>
                    <a:pt x="2877" y="244"/>
                  </a:lnTo>
                  <a:lnTo>
                    <a:pt x="2878" y="244"/>
                  </a:lnTo>
                  <a:lnTo>
                    <a:pt x="2878" y="244"/>
                  </a:lnTo>
                  <a:lnTo>
                    <a:pt x="2879" y="244"/>
                  </a:lnTo>
                  <a:lnTo>
                    <a:pt x="2880" y="244"/>
                  </a:lnTo>
                  <a:lnTo>
                    <a:pt x="2881" y="244"/>
                  </a:lnTo>
                  <a:lnTo>
                    <a:pt x="2881" y="244"/>
                  </a:lnTo>
                  <a:lnTo>
                    <a:pt x="2882" y="244"/>
                  </a:lnTo>
                  <a:lnTo>
                    <a:pt x="2883" y="244"/>
                  </a:lnTo>
                  <a:lnTo>
                    <a:pt x="2883" y="244"/>
                  </a:lnTo>
                  <a:lnTo>
                    <a:pt x="2884" y="244"/>
                  </a:lnTo>
                  <a:lnTo>
                    <a:pt x="2885" y="244"/>
                  </a:lnTo>
                  <a:lnTo>
                    <a:pt x="2886" y="244"/>
                  </a:lnTo>
                  <a:lnTo>
                    <a:pt x="2886" y="244"/>
                  </a:lnTo>
                  <a:lnTo>
                    <a:pt x="2887" y="244"/>
                  </a:lnTo>
                  <a:lnTo>
                    <a:pt x="2888" y="244"/>
                  </a:lnTo>
                  <a:lnTo>
                    <a:pt x="2889" y="244"/>
                  </a:lnTo>
                  <a:lnTo>
                    <a:pt x="2889" y="244"/>
                  </a:lnTo>
                  <a:lnTo>
                    <a:pt x="2890" y="244"/>
                  </a:lnTo>
                  <a:lnTo>
                    <a:pt x="2891" y="244"/>
                  </a:lnTo>
                  <a:lnTo>
                    <a:pt x="2892" y="244"/>
                  </a:lnTo>
                  <a:lnTo>
                    <a:pt x="2892" y="244"/>
                  </a:lnTo>
                  <a:lnTo>
                    <a:pt x="2893" y="244"/>
                  </a:lnTo>
                  <a:lnTo>
                    <a:pt x="2894" y="244"/>
                  </a:lnTo>
                  <a:lnTo>
                    <a:pt x="2895" y="244"/>
                  </a:lnTo>
                  <a:lnTo>
                    <a:pt x="2895" y="244"/>
                  </a:lnTo>
                  <a:lnTo>
                    <a:pt x="2896" y="244"/>
                  </a:lnTo>
                  <a:lnTo>
                    <a:pt x="2897" y="244"/>
                  </a:lnTo>
                  <a:lnTo>
                    <a:pt x="2898" y="244"/>
                  </a:lnTo>
                  <a:lnTo>
                    <a:pt x="2898" y="244"/>
                  </a:lnTo>
                  <a:lnTo>
                    <a:pt x="2899" y="244"/>
                  </a:lnTo>
                  <a:lnTo>
                    <a:pt x="2900" y="244"/>
                  </a:lnTo>
                  <a:lnTo>
                    <a:pt x="2900" y="244"/>
                  </a:lnTo>
                  <a:lnTo>
                    <a:pt x="2901" y="244"/>
                  </a:lnTo>
                  <a:lnTo>
                    <a:pt x="2902" y="244"/>
                  </a:lnTo>
                  <a:lnTo>
                    <a:pt x="2903" y="244"/>
                  </a:lnTo>
                  <a:lnTo>
                    <a:pt x="2903" y="244"/>
                  </a:lnTo>
                  <a:lnTo>
                    <a:pt x="2904" y="244"/>
                  </a:lnTo>
                  <a:lnTo>
                    <a:pt x="2905" y="244"/>
                  </a:lnTo>
                  <a:lnTo>
                    <a:pt x="2906" y="244"/>
                  </a:lnTo>
                  <a:lnTo>
                    <a:pt x="2906" y="244"/>
                  </a:lnTo>
                  <a:lnTo>
                    <a:pt x="2907" y="244"/>
                  </a:lnTo>
                  <a:lnTo>
                    <a:pt x="2908" y="244"/>
                  </a:lnTo>
                  <a:lnTo>
                    <a:pt x="2909" y="244"/>
                  </a:lnTo>
                  <a:lnTo>
                    <a:pt x="2909" y="244"/>
                  </a:lnTo>
                  <a:lnTo>
                    <a:pt x="2910" y="244"/>
                  </a:lnTo>
                  <a:lnTo>
                    <a:pt x="2911" y="244"/>
                  </a:lnTo>
                  <a:lnTo>
                    <a:pt x="2912" y="244"/>
                  </a:lnTo>
                  <a:lnTo>
                    <a:pt x="2912" y="244"/>
                  </a:lnTo>
                  <a:lnTo>
                    <a:pt x="2913" y="244"/>
                  </a:lnTo>
                  <a:lnTo>
                    <a:pt x="2914" y="244"/>
                  </a:lnTo>
                  <a:lnTo>
                    <a:pt x="2914" y="244"/>
                  </a:lnTo>
                  <a:lnTo>
                    <a:pt x="2915" y="244"/>
                  </a:lnTo>
                  <a:lnTo>
                    <a:pt x="2916" y="244"/>
                  </a:lnTo>
                  <a:lnTo>
                    <a:pt x="2917" y="244"/>
                  </a:lnTo>
                  <a:lnTo>
                    <a:pt x="2917" y="244"/>
                  </a:lnTo>
                  <a:lnTo>
                    <a:pt x="2918" y="244"/>
                  </a:lnTo>
                  <a:lnTo>
                    <a:pt x="2919" y="244"/>
                  </a:lnTo>
                  <a:lnTo>
                    <a:pt x="2920" y="244"/>
                  </a:lnTo>
                  <a:lnTo>
                    <a:pt x="2920" y="244"/>
                  </a:lnTo>
                  <a:lnTo>
                    <a:pt x="2921" y="244"/>
                  </a:lnTo>
                  <a:lnTo>
                    <a:pt x="2922" y="244"/>
                  </a:lnTo>
                  <a:lnTo>
                    <a:pt x="2923" y="244"/>
                  </a:lnTo>
                  <a:lnTo>
                    <a:pt x="2923" y="244"/>
                  </a:lnTo>
                  <a:lnTo>
                    <a:pt x="2924" y="244"/>
                  </a:lnTo>
                  <a:lnTo>
                    <a:pt x="2925" y="244"/>
                  </a:lnTo>
                  <a:lnTo>
                    <a:pt x="2926" y="244"/>
                  </a:lnTo>
                  <a:lnTo>
                    <a:pt x="2926" y="244"/>
                  </a:lnTo>
                  <a:lnTo>
                    <a:pt x="2927" y="244"/>
                  </a:lnTo>
                  <a:lnTo>
                    <a:pt x="2928" y="244"/>
                  </a:lnTo>
                  <a:lnTo>
                    <a:pt x="2929" y="244"/>
                  </a:lnTo>
                  <a:lnTo>
                    <a:pt x="2929" y="244"/>
                  </a:lnTo>
                  <a:lnTo>
                    <a:pt x="2930" y="244"/>
                  </a:lnTo>
                  <a:lnTo>
                    <a:pt x="2931" y="244"/>
                  </a:lnTo>
                  <a:lnTo>
                    <a:pt x="2931" y="244"/>
                  </a:lnTo>
                  <a:lnTo>
                    <a:pt x="2932" y="244"/>
                  </a:lnTo>
                  <a:lnTo>
                    <a:pt x="2933" y="244"/>
                  </a:lnTo>
                  <a:lnTo>
                    <a:pt x="2934" y="244"/>
                  </a:lnTo>
                  <a:lnTo>
                    <a:pt x="2934" y="244"/>
                  </a:lnTo>
                  <a:lnTo>
                    <a:pt x="2935" y="244"/>
                  </a:lnTo>
                  <a:lnTo>
                    <a:pt x="2936" y="244"/>
                  </a:lnTo>
                  <a:lnTo>
                    <a:pt x="2936" y="244"/>
                  </a:lnTo>
                  <a:lnTo>
                    <a:pt x="2937" y="244"/>
                  </a:lnTo>
                  <a:lnTo>
                    <a:pt x="2938" y="244"/>
                  </a:lnTo>
                  <a:lnTo>
                    <a:pt x="2939" y="244"/>
                  </a:lnTo>
                  <a:lnTo>
                    <a:pt x="2939" y="244"/>
                  </a:lnTo>
                  <a:lnTo>
                    <a:pt x="2940" y="244"/>
                  </a:lnTo>
                  <a:lnTo>
                    <a:pt x="2941" y="244"/>
                  </a:lnTo>
                  <a:lnTo>
                    <a:pt x="2942" y="244"/>
                  </a:lnTo>
                  <a:lnTo>
                    <a:pt x="2942" y="244"/>
                  </a:lnTo>
                  <a:lnTo>
                    <a:pt x="2943" y="244"/>
                  </a:lnTo>
                  <a:lnTo>
                    <a:pt x="2944" y="244"/>
                  </a:lnTo>
                  <a:lnTo>
                    <a:pt x="2945" y="244"/>
                  </a:lnTo>
                  <a:lnTo>
                    <a:pt x="2945" y="244"/>
                  </a:lnTo>
                  <a:lnTo>
                    <a:pt x="2946" y="244"/>
                  </a:lnTo>
                  <a:lnTo>
                    <a:pt x="2947" y="244"/>
                  </a:lnTo>
                  <a:lnTo>
                    <a:pt x="2948" y="244"/>
                  </a:lnTo>
                  <a:lnTo>
                    <a:pt x="2948" y="244"/>
                  </a:lnTo>
                  <a:lnTo>
                    <a:pt x="2949" y="244"/>
                  </a:lnTo>
                  <a:lnTo>
                    <a:pt x="2950" y="244"/>
                  </a:lnTo>
                  <a:lnTo>
                    <a:pt x="2951" y="244"/>
                  </a:lnTo>
                  <a:lnTo>
                    <a:pt x="2951" y="244"/>
                  </a:lnTo>
                  <a:lnTo>
                    <a:pt x="2952" y="244"/>
                  </a:lnTo>
                  <a:lnTo>
                    <a:pt x="2953" y="244"/>
                  </a:lnTo>
                  <a:lnTo>
                    <a:pt x="2953" y="244"/>
                  </a:lnTo>
                  <a:lnTo>
                    <a:pt x="2954" y="244"/>
                  </a:lnTo>
                  <a:lnTo>
                    <a:pt x="2955" y="244"/>
                  </a:lnTo>
                  <a:lnTo>
                    <a:pt x="2956" y="244"/>
                  </a:lnTo>
                  <a:lnTo>
                    <a:pt x="2956" y="244"/>
                  </a:lnTo>
                  <a:lnTo>
                    <a:pt x="2957" y="244"/>
                  </a:lnTo>
                  <a:lnTo>
                    <a:pt x="2958" y="244"/>
                  </a:lnTo>
                  <a:lnTo>
                    <a:pt x="2959" y="244"/>
                  </a:lnTo>
                  <a:lnTo>
                    <a:pt x="2959" y="244"/>
                  </a:lnTo>
                  <a:lnTo>
                    <a:pt x="2960" y="244"/>
                  </a:lnTo>
                  <a:lnTo>
                    <a:pt x="2961" y="244"/>
                  </a:lnTo>
                  <a:lnTo>
                    <a:pt x="2962" y="244"/>
                  </a:lnTo>
                  <a:lnTo>
                    <a:pt x="2962" y="244"/>
                  </a:lnTo>
                  <a:lnTo>
                    <a:pt x="2963" y="244"/>
                  </a:lnTo>
                  <a:lnTo>
                    <a:pt x="2964" y="244"/>
                  </a:lnTo>
                  <a:lnTo>
                    <a:pt x="2965" y="244"/>
                  </a:lnTo>
                  <a:lnTo>
                    <a:pt x="2965" y="244"/>
                  </a:lnTo>
                  <a:lnTo>
                    <a:pt x="2966" y="244"/>
                  </a:lnTo>
                  <a:lnTo>
                    <a:pt x="2967" y="244"/>
                  </a:lnTo>
                  <a:lnTo>
                    <a:pt x="2968" y="244"/>
                  </a:lnTo>
                  <a:lnTo>
                    <a:pt x="2968" y="244"/>
                  </a:lnTo>
                  <a:lnTo>
                    <a:pt x="2969" y="244"/>
                  </a:lnTo>
                </a:path>
              </a:pathLst>
            </a:custGeom>
            <a:noFill/>
            <a:ln w="28575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59B542-3749-4F2B-98DE-7E2AE6CF52CF}"/>
                </a:ext>
              </a:extLst>
            </p:cNvPr>
            <p:cNvSpPr txBox="1"/>
            <p:nvPr/>
          </p:nvSpPr>
          <p:spPr>
            <a:xfrm>
              <a:off x="8695523" y="4121371"/>
              <a:ext cx="1415495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Ground Truth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158B03-D26D-4172-9120-D2988405D742}"/>
                </a:ext>
              </a:extLst>
            </p:cNvPr>
            <p:cNvSpPr txBox="1"/>
            <p:nvPr/>
          </p:nvSpPr>
          <p:spPr>
            <a:xfrm>
              <a:off x="8695523" y="4388225"/>
              <a:ext cx="1645203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00B050"/>
                  </a:solidFill>
                </a:rPr>
                <a:t>movstd</a:t>
              </a:r>
              <a:r>
                <a:rPr lang="en-US" sz="1400" dirty="0">
                  <a:solidFill>
                    <a:srgbClr val="00B050"/>
                  </a:solidFill>
                </a:rPr>
                <a:t>(AISD,5)&gt;10</a:t>
              </a:r>
              <a:endParaRPr lang="en-US" sz="1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822D57-3504-405C-BF09-62A5B967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31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212">
            <a:extLst>
              <a:ext uri="{FF2B5EF4-FFF2-40B4-BE49-F238E27FC236}">
                <a16:creationId xmlns:a16="http://schemas.microsoft.com/office/drawing/2014/main" id="{127A412D-4503-4CF7-8FAB-CFD7EFDA2CD0}"/>
              </a:ext>
            </a:extLst>
          </p:cNvPr>
          <p:cNvSpPr txBox="1"/>
          <p:nvPr/>
        </p:nvSpPr>
        <p:spPr>
          <a:xfrm>
            <a:off x="248545" y="2010281"/>
            <a:ext cx="1147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&gt;&gt; figure; subplot(211); plot(real1(:,2));, subplot(212);, hold on;  plot(real1(:,3)+2,'r’);,   plot(   </a:t>
            </a:r>
            <a:r>
              <a:rPr lang="en-US" dirty="0">
                <a:solidFill>
                  <a:srgbClr val="00B050"/>
                </a:solidFill>
              </a:rPr>
              <a:t>real1(:,2)&gt;0.45    </a:t>
            </a:r>
            <a:r>
              <a:rPr lang="en-US" dirty="0"/>
              <a:t>,'g');,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3818E8F-D54C-4E32-B227-1D5807B880E7}"/>
              </a:ext>
            </a:extLst>
          </p:cNvPr>
          <p:cNvGrpSpPr/>
          <p:nvPr/>
        </p:nvGrpSpPr>
        <p:grpSpPr>
          <a:xfrm>
            <a:off x="3720351" y="2785284"/>
            <a:ext cx="5348594" cy="3788511"/>
            <a:chOff x="3913940" y="1998453"/>
            <a:chExt cx="5348594" cy="3788511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D0C5572-94B3-4E92-A57B-BE5D54B0C476}"/>
                </a:ext>
              </a:extLst>
            </p:cNvPr>
            <p:cNvSpPr/>
            <p:nvPr/>
          </p:nvSpPr>
          <p:spPr>
            <a:xfrm>
              <a:off x="7476070" y="3490060"/>
              <a:ext cx="182026" cy="4697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C9BB810-8320-42FC-A279-E03902974763}"/>
                </a:ext>
              </a:extLst>
            </p:cNvPr>
            <p:cNvSpPr/>
            <p:nvPr/>
          </p:nvSpPr>
          <p:spPr>
            <a:xfrm>
              <a:off x="4160003" y="4385733"/>
              <a:ext cx="3032408" cy="14012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Line 174">
              <a:extLst>
                <a:ext uri="{FF2B5EF4-FFF2-40B4-BE49-F238E27FC236}">
                  <a16:creationId xmlns:a16="http://schemas.microsoft.com/office/drawing/2014/main" id="{E4E58369-7ED7-4499-B5B9-A97D9E0D5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562" y="5494536"/>
              <a:ext cx="2905227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8" name="Line 175">
              <a:extLst>
                <a:ext uri="{FF2B5EF4-FFF2-40B4-BE49-F238E27FC236}">
                  <a16:creationId xmlns:a16="http://schemas.microsoft.com/office/drawing/2014/main" id="{14ED452B-987B-4481-9602-2FAC8FB5B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7266" y="5492415"/>
              <a:ext cx="0" cy="952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79" name="Line 176">
              <a:extLst>
                <a:ext uri="{FF2B5EF4-FFF2-40B4-BE49-F238E27FC236}">
                  <a16:creationId xmlns:a16="http://schemas.microsoft.com/office/drawing/2014/main" id="{61487BF3-C37A-4F18-ADE6-D775FBAF1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1572" y="5492415"/>
              <a:ext cx="0" cy="952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0" name="Line 177">
              <a:extLst>
                <a:ext uri="{FF2B5EF4-FFF2-40B4-BE49-F238E27FC236}">
                  <a16:creationId xmlns:a16="http://schemas.microsoft.com/office/drawing/2014/main" id="{2D78471A-F576-4A10-9A8D-8DC5BE7A2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5878" y="5492415"/>
              <a:ext cx="0" cy="952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1" name="Line 178">
              <a:extLst>
                <a:ext uri="{FF2B5EF4-FFF2-40B4-BE49-F238E27FC236}">
                  <a16:creationId xmlns:a16="http://schemas.microsoft.com/office/drawing/2014/main" id="{13ADC74B-4B2D-4CC3-8060-73628FDC3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9696" y="5492415"/>
              <a:ext cx="0" cy="952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2" name="Line 179">
              <a:extLst>
                <a:ext uri="{FF2B5EF4-FFF2-40B4-BE49-F238E27FC236}">
                  <a16:creationId xmlns:a16="http://schemas.microsoft.com/office/drawing/2014/main" id="{2672E738-1E63-4464-80FC-02A5779B8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4002" y="5492415"/>
              <a:ext cx="0" cy="952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3" name="Line 180">
              <a:extLst>
                <a:ext uri="{FF2B5EF4-FFF2-40B4-BE49-F238E27FC236}">
                  <a16:creationId xmlns:a16="http://schemas.microsoft.com/office/drawing/2014/main" id="{3EC03ACE-3161-4326-A0DF-F9141AEAA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8308" y="5492415"/>
              <a:ext cx="0" cy="9525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84" name="Rectangle 181">
              <a:extLst>
                <a:ext uri="{FF2B5EF4-FFF2-40B4-BE49-F238E27FC236}">
                  <a16:creationId xmlns:a16="http://schemas.microsoft.com/office/drawing/2014/main" id="{026673D3-212E-4F07-9948-4F8960FB2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910" y="5622590"/>
              <a:ext cx="2308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3">
              <a:extLst>
                <a:ext uri="{FF2B5EF4-FFF2-40B4-BE49-F238E27FC236}">
                  <a16:creationId xmlns:a16="http://schemas.microsoft.com/office/drawing/2014/main" id="{4FEC4ED0-1414-463D-9641-02BE82223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010" y="5622590"/>
              <a:ext cx="2308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1210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5">
              <a:extLst>
                <a:ext uri="{FF2B5EF4-FFF2-40B4-BE49-F238E27FC236}">
                  <a16:creationId xmlns:a16="http://schemas.microsoft.com/office/drawing/2014/main" id="{1B1802D8-958B-40FF-BF6E-B38EB2385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34" y="5622590"/>
              <a:ext cx="2308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1220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16FE471A-8A73-4777-B812-F5E36C972203}"/>
                </a:ext>
              </a:extLst>
            </p:cNvPr>
            <p:cNvGrpSpPr/>
            <p:nvPr/>
          </p:nvGrpSpPr>
          <p:grpSpPr>
            <a:xfrm>
              <a:off x="4224562" y="4589670"/>
              <a:ext cx="2905715" cy="255378"/>
              <a:chOff x="4256475" y="4493685"/>
              <a:chExt cx="2905715" cy="735013"/>
            </a:xfrm>
          </p:grpSpPr>
          <p:sp>
            <p:nvSpPr>
              <p:cNvPr id="203" name="Freeform 200">
                <a:extLst>
                  <a:ext uri="{FF2B5EF4-FFF2-40B4-BE49-F238E27FC236}">
                    <a16:creationId xmlns:a16="http://schemas.microsoft.com/office/drawing/2014/main" id="{19B6F146-98CC-4D2C-AD5A-18E7156A7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475" y="4493685"/>
                <a:ext cx="1734158" cy="735013"/>
              </a:xfrm>
              <a:custGeom>
                <a:avLst/>
                <a:gdLst>
                  <a:gd name="T0" fmla="*/ 0 w 3554"/>
                  <a:gd name="T1" fmla="*/ 463 h 463"/>
                  <a:gd name="T2" fmla="*/ 149 w 3554"/>
                  <a:gd name="T3" fmla="*/ 463 h 463"/>
                  <a:gd name="T4" fmla="*/ 376 w 3554"/>
                  <a:gd name="T5" fmla="*/ 463 h 463"/>
                  <a:gd name="T6" fmla="*/ 603 w 3554"/>
                  <a:gd name="T7" fmla="*/ 463 h 463"/>
                  <a:gd name="T8" fmla="*/ 831 w 3554"/>
                  <a:gd name="T9" fmla="*/ 463 h 463"/>
                  <a:gd name="T10" fmla="*/ 1058 w 3554"/>
                  <a:gd name="T11" fmla="*/ 463 h 463"/>
                  <a:gd name="T12" fmla="*/ 1285 w 3554"/>
                  <a:gd name="T13" fmla="*/ 463 h 463"/>
                  <a:gd name="T14" fmla="*/ 1512 w 3554"/>
                  <a:gd name="T15" fmla="*/ 463 h 463"/>
                  <a:gd name="T16" fmla="*/ 1739 w 3554"/>
                  <a:gd name="T17" fmla="*/ 463 h 463"/>
                  <a:gd name="T18" fmla="*/ 1967 w 3554"/>
                  <a:gd name="T19" fmla="*/ 463 h 463"/>
                  <a:gd name="T20" fmla="*/ 2194 w 3554"/>
                  <a:gd name="T21" fmla="*/ 463 h 463"/>
                  <a:gd name="T22" fmla="*/ 2421 w 3554"/>
                  <a:gd name="T23" fmla="*/ 463 h 463"/>
                  <a:gd name="T24" fmla="*/ 2648 w 3554"/>
                  <a:gd name="T25" fmla="*/ 463 h 463"/>
                  <a:gd name="T26" fmla="*/ 2875 w 3554"/>
                  <a:gd name="T27" fmla="*/ 463 h 463"/>
                  <a:gd name="T28" fmla="*/ 3102 w 3554"/>
                  <a:gd name="T29" fmla="*/ 463 h 463"/>
                  <a:gd name="T30" fmla="*/ 3329 w 3554"/>
                  <a:gd name="T31" fmla="*/ 463 h 463"/>
                  <a:gd name="T32" fmla="*/ 3554 w 3554"/>
                  <a:gd name="T3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54" h="463">
                    <a:moveTo>
                      <a:pt x="0" y="463"/>
                    </a:moveTo>
                    <a:lnTo>
                      <a:pt x="149" y="463"/>
                    </a:lnTo>
                    <a:lnTo>
                      <a:pt x="376" y="463"/>
                    </a:lnTo>
                    <a:lnTo>
                      <a:pt x="603" y="463"/>
                    </a:lnTo>
                    <a:lnTo>
                      <a:pt x="831" y="463"/>
                    </a:lnTo>
                    <a:lnTo>
                      <a:pt x="1058" y="463"/>
                    </a:lnTo>
                    <a:lnTo>
                      <a:pt x="1285" y="463"/>
                    </a:lnTo>
                    <a:lnTo>
                      <a:pt x="1512" y="463"/>
                    </a:lnTo>
                    <a:lnTo>
                      <a:pt x="1739" y="463"/>
                    </a:lnTo>
                    <a:lnTo>
                      <a:pt x="1967" y="463"/>
                    </a:lnTo>
                    <a:lnTo>
                      <a:pt x="2194" y="463"/>
                    </a:lnTo>
                    <a:lnTo>
                      <a:pt x="2421" y="463"/>
                    </a:lnTo>
                    <a:lnTo>
                      <a:pt x="2648" y="463"/>
                    </a:lnTo>
                    <a:lnTo>
                      <a:pt x="2875" y="463"/>
                    </a:lnTo>
                    <a:lnTo>
                      <a:pt x="3102" y="463"/>
                    </a:lnTo>
                    <a:lnTo>
                      <a:pt x="3329" y="463"/>
                    </a:lnTo>
                    <a:lnTo>
                      <a:pt x="3554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01">
                <a:extLst>
                  <a:ext uri="{FF2B5EF4-FFF2-40B4-BE49-F238E27FC236}">
                    <a16:creationId xmlns:a16="http://schemas.microsoft.com/office/drawing/2014/main" id="{3ECD3A77-3E2F-4668-BC1F-8D1E58626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073" y="4493685"/>
                <a:ext cx="219088" cy="735013"/>
              </a:xfrm>
              <a:custGeom>
                <a:avLst/>
                <a:gdLst>
                  <a:gd name="T0" fmla="*/ 0 w 449"/>
                  <a:gd name="T1" fmla="*/ 0 h 463"/>
                  <a:gd name="T2" fmla="*/ 225 w 449"/>
                  <a:gd name="T3" fmla="*/ 463 h 463"/>
                  <a:gd name="T4" fmla="*/ 449 w 449"/>
                  <a:gd name="T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9" h="463">
                    <a:moveTo>
                      <a:pt x="0" y="0"/>
                    </a:moveTo>
                    <a:lnTo>
                      <a:pt x="225" y="463"/>
                    </a:lnTo>
                    <a:lnTo>
                      <a:pt x="449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02">
                <a:extLst>
                  <a:ext uri="{FF2B5EF4-FFF2-40B4-BE49-F238E27FC236}">
                    <a16:creationId xmlns:a16="http://schemas.microsoft.com/office/drawing/2014/main" id="{7616952A-A805-41FF-9CA2-71CB8C48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600" y="4493685"/>
                <a:ext cx="947590" cy="735013"/>
              </a:xfrm>
              <a:custGeom>
                <a:avLst/>
                <a:gdLst>
                  <a:gd name="T0" fmla="*/ 0 w 1942"/>
                  <a:gd name="T1" fmla="*/ 0 h 463"/>
                  <a:gd name="T2" fmla="*/ 225 w 1942"/>
                  <a:gd name="T3" fmla="*/ 463 h 463"/>
                  <a:gd name="T4" fmla="*/ 452 w 1942"/>
                  <a:gd name="T5" fmla="*/ 463 h 463"/>
                  <a:gd name="T6" fmla="*/ 679 w 1942"/>
                  <a:gd name="T7" fmla="*/ 463 h 463"/>
                  <a:gd name="T8" fmla="*/ 906 w 1942"/>
                  <a:gd name="T9" fmla="*/ 463 h 463"/>
                  <a:gd name="T10" fmla="*/ 1134 w 1942"/>
                  <a:gd name="T11" fmla="*/ 463 h 463"/>
                  <a:gd name="T12" fmla="*/ 1361 w 1942"/>
                  <a:gd name="T13" fmla="*/ 463 h 463"/>
                  <a:gd name="T14" fmla="*/ 1588 w 1942"/>
                  <a:gd name="T15" fmla="*/ 463 h 463"/>
                  <a:gd name="T16" fmla="*/ 1815 w 1942"/>
                  <a:gd name="T17" fmla="*/ 463 h 463"/>
                  <a:gd name="T18" fmla="*/ 1942 w 1942"/>
                  <a:gd name="T1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2" h="463">
                    <a:moveTo>
                      <a:pt x="0" y="0"/>
                    </a:moveTo>
                    <a:lnTo>
                      <a:pt x="225" y="463"/>
                    </a:lnTo>
                    <a:lnTo>
                      <a:pt x="452" y="463"/>
                    </a:lnTo>
                    <a:lnTo>
                      <a:pt x="679" y="463"/>
                    </a:lnTo>
                    <a:lnTo>
                      <a:pt x="906" y="463"/>
                    </a:lnTo>
                    <a:lnTo>
                      <a:pt x="1134" y="463"/>
                    </a:lnTo>
                    <a:lnTo>
                      <a:pt x="1361" y="463"/>
                    </a:lnTo>
                    <a:lnTo>
                      <a:pt x="1588" y="463"/>
                    </a:lnTo>
                    <a:lnTo>
                      <a:pt x="1815" y="463"/>
                    </a:lnTo>
                    <a:lnTo>
                      <a:pt x="1942" y="463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" name="Freeform 203">
              <a:extLst>
                <a:ext uri="{FF2B5EF4-FFF2-40B4-BE49-F238E27FC236}">
                  <a16:creationId xmlns:a16="http://schemas.microsoft.com/office/drawing/2014/main" id="{EE93EA1E-A512-45CA-9CF5-2F7C6B7BE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562" y="5089817"/>
              <a:ext cx="2905715" cy="258136"/>
            </a:xfrm>
            <a:custGeom>
              <a:avLst/>
              <a:gdLst>
                <a:gd name="T0" fmla="*/ 0 w 5955"/>
                <a:gd name="T1" fmla="*/ 468 h 468"/>
                <a:gd name="T2" fmla="*/ 149 w 5955"/>
                <a:gd name="T3" fmla="*/ 468 h 468"/>
                <a:gd name="T4" fmla="*/ 376 w 5955"/>
                <a:gd name="T5" fmla="*/ 468 h 468"/>
                <a:gd name="T6" fmla="*/ 603 w 5955"/>
                <a:gd name="T7" fmla="*/ 468 h 468"/>
                <a:gd name="T8" fmla="*/ 831 w 5955"/>
                <a:gd name="T9" fmla="*/ 468 h 468"/>
                <a:gd name="T10" fmla="*/ 1058 w 5955"/>
                <a:gd name="T11" fmla="*/ 468 h 468"/>
                <a:gd name="T12" fmla="*/ 1285 w 5955"/>
                <a:gd name="T13" fmla="*/ 468 h 468"/>
                <a:gd name="T14" fmla="*/ 1512 w 5955"/>
                <a:gd name="T15" fmla="*/ 468 h 468"/>
                <a:gd name="T16" fmla="*/ 1739 w 5955"/>
                <a:gd name="T17" fmla="*/ 468 h 468"/>
                <a:gd name="T18" fmla="*/ 1967 w 5955"/>
                <a:gd name="T19" fmla="*/ 468 h 468"/>
                <a:gd name="T20" fmla="*/ 2194 w 5955"/>
                <a:gd name="T21" fmla="*/ 468 h 468"/>
                <a:gd name="T22" fmla="*/ 2421 w 5955"/>
                <a:gd name="T23" fmla="*/ 468 h 468"/>
                <a:gd name="T24" fmla="*/ 2648 w 5955"/>
                <a:gd name="T25" fmla="*/ 468 h 468"/>
                <a:gd name="T26" fmla="*/ 2875 w 5955"/>
                <a:gd name="T27" fmla="*/ 468 h 468"/>
                <a:gd name="T28" fmla="*/ 3102 w 5955"/>
                <a:gd name="T29" fmla="*/ 468 h 468"/>
                <a:gd name="T30" fmla="*/ 3329 w 5955"/>
                <a:gd name="T31" fmla="*/ 468 h 468"/>
                <a:gd name="T32" fmla="*/ 3556 w 5955"/>
                <a:gd name="T33" fmla="*/ 0 h 468"/>
                <a:gd name="T34" fmla="*/ 3784 w 5955"/>
                <a:gd name="T35" fmla="*/ 468 h 468"/>
                <a:gd name="T36" fmla="*/ 4011 w 5955"/>
                <a:gd name="T37" fmla="*/ 0 h 468"/>
                <a:gd name="T38" fmla="*/ 4238 w 5955"/>
                <a:gd name="T39" fmla="*/ 468 h 468"/>
                <a:gd name="T40" fmla="*/ 4465 w 5955"/>
                <a:gd name="T41" fmla="*/ 468 h 468"/>
                <a:gd name="T42" fmla="*/ 4692 w 5955"/>
                <a:gd name="T43" fmla="*/ 468 h 468"/>
                <a:gd name="T44" fmla="*/ 4919 w 5955"/>
                <a:gd name="T45" fmla="*/ 468 h 468"/>
                <a:gd name="T46" fmla="*/ 5147 w 5955"/>
                <a:gd name="T47" fmla="*/ 468 h 468"/>
                <a:gd name="T48" fmla="*/ 5374 w 5955"/>
                <a:gd name="T49" fmla="*/ 468 h 468"/>
                <a:gd name="T50" fmla="*/ 5601 w 5955"/>
                <a:gd name="T51" fmla="*/ 468 h 468"/>
                <a:gd name="T52" fmla="*/ 5828 w 5955"/>
                <a:gd name="T53" fmla="*/ 468 h 468"/>
                <a:gd name="T54" fmla="*/ 5955 w 5955"/>
                <a:gd name="T5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55" h="468">
                  <a:moveTo>
                    <a:pt x="0" y="468"/>
                  </a:moveTo>
                  <a:lnTo>
                    <a:pt x="149" y="468"/>
                  </a:lnTo>
                  <a:lnTo>
                    <a:pt x="376" y="468"/>
                  </a:lnTo>
                  <a:lnTo>
                    <a:pt x="603" y="468"/>
                  </a:lnTo>
                  <a:lnTo>
                    <a:pt x="831" y="468"/>
                  </a:lnTo>
                  <a:lnTo>
                    <a:pt x="1058" y="468"/>
                  </a:lnTo>
                  <a:lnTo>
                    <a:pt x="1285" y="468"/>
                  </a:lnTo>
                  <a:lnTo>
                    <a:pt x="1512" y="468"/>
                  </a:lnTo>
                  <a:lnTo>
                    <a:pt x="1739" y="468"/>
                  </a:lnTo>
                  <a:lnTo>
                    <a:pt x="1967" y="468"/>
                  </a:lnTo>
                  <a:lnTo>
                    <a:pt x="2194" y="468"/>
                  </a:lnTo>
                  <a:lnTo>
                    <a:pt x="2421" y="468"/>
                  </a:lnTo>
                  <a:lnTo>
                    <a:pt x="2648" y="468"/>
                  </a:lnTo>
                  <a:lnTo>
                    <a:pt x="2875" y="468"/>
                  </a:lnTo>
                  <a:lnTo>
                    <a:pt x="3102" y="468"/>
                  </a:lnTo>
                  <a:lnTo>
                    <a:pt x="3329" y="468"/>
                  </a:lnTo>
                  <a:lnTo>
                    <a:pt x="3556" y="0"/>
                  </a:lnTo>
                  <a:lnTo>
                    <a:pt x="3784" y="468"/>
                  </a:lnTo>
                  <a:lnTo>
                    <a:pt x="4011" y="0"/>
                  </a:lnTo>
                  <a:lnTo>
                    <a:pt x="4238" y="468"/>
                  </a:lnTo>
                  <a:lnTo>
                    <a:pt x="4465" y="468"/>
                  </a:lnTo>
                  <a:lnTo>
                    <a:pt x="4692" y="468"/>
                  </a:lnTo>
                  <a:lnTo>
                    <a:pt x="4919" y="468"/>
                  </a:lnTo>
                  <a:lnTo>
                    <a:pt x="5147" y="468"/>
                  </a:lnTo>
                  <a:lnTo>
                    <a:pt x="5374" y="468"/>
                  </a:lnTo>
                  <a:lnTo>
                    <a:pt x="5601" y="468"/>
                  </a:lnTo>
                  <a:lnTo>
                    <a:pt x="5828" y="468"/>
                  </a:lnTo>
                  <a:lnTo>
                    <a:pt x="5955" y="468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8CC0FCF6-495F-41A0-9DF2-059957B8E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3175" y="2060575"/>
              <a:ext cx="0" cy="136842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9E63B963-5F0F-4D43-B761-BA2DB8DC7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728" y="3429000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F3FB3645-683F-4820-8DD0-5D7C6365C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728" y="3086100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2B3CFF69-746F-48AA-9475-1E5C76BE7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728" y="2744788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13467857-335A-44B6-9373-4AC03829E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728" y="2403475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Rectangle 32">
              <a:extLst>
                <a:ext uri="{FF2B5EF4-FFF2-40B4-BE49-F238E27FC236}">
                  <a16:creationId xmlns:a16="http://schemas.microsoft.com/office/drawing/2014/main" id="{7DB6DB0B-20CB-4F3A-8204-F6F6F9F4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191" y="3378200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33">
              <a:extLst>
                <a:ext uri="{FF2B5EF4-FFF2-40B4-BE49-F238E27FC236}">
                  <a16:creationId xmlns:a16="http://schemas.microsoft.com/office/drawing/2014/main" id="{8B7B0AFB-F1FC-45CD-AD8B-2EAE2B60E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40" y="3033713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34">
              <a:extLst>
                <a:ext uri="{FF2B5EF4-FFF2-40B4-BE49-F238E27FC236}">
                  <a16:creationId xmlns:a16="http://schemas.microsoft.com/office/drawing/2014/main" id="{E24AF562-0C19-4B1A-BC97-75502F557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40" y="2697163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35">
              <a:extLst>
                <a:ext uri="{FF2B5EF4-FFF2-40B4-BE49-F238E27FC236}">
                  <a16:creationId xmlns:a16="http://schemas.microsoft.com/office/drawing/2014/main" id="{BA6951CA-8B08-4E34-A0CD-830618624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40" y="2354263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36">
              <a:extLst>
                <a:ext uri="{FF2B5EF4-FFF2-40B4-BE49-F238E27FC236}">
                  <a16:creationId xmlns:a16="http://schemas.microsoft.com/office/drawing/2014/main" id="{6EA78B81-5C61-4260-8275-EF292106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40" y="2009775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75432802-0B41-4DD6-B009-56B86F1D2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149" y="2082800"/>
              <a:ext cx="3916363" cy="1346200"/>
            </a:xfrm>
            <a:custGeom>
              <a:avLst/>
              <a:gdLst>
                <a:gd name="T0" fmla="*/ 39 w 2467"/>
                <a:gd name="T1" fmla="*/ 735 h 848"/>
                <a:gd name="T2" fmla="*/ 79 w 2467"/>
                <a:gd name="T3" fmla="*/ 762 h 848"/>
                <a:gd name="T4" fmla="*/ 119 w 2467"/>
                <a:gd name="T5" fmla="*/ 676 h 848"/>
                <a:gd name="T6" fmla="*/ 158 w 2467"/>
                <a:gd name="T7" fmla="*/ 784 h 848"/>
                <a:gd name="T8" fmla="*/ 198 w 2467"/>
                <a:gd name="T9" fmla="*/ 787 h 848"/>
                <a:gd name="T10" fmla="*/ 239 w 2467"/>
                <a:gd name="T11" fmla="*/ 720 h 848"/>
                <a:gd name="T12" fmla="*/ 278 w 2467"/>
                <a:gd name="T13" fmla="*/ 801 h 848"/>
                <a:gd name="T14" fmla="*/ 318 w 2467"/>
                <a:gd name="T15" fmla="*/ 759 h 848"/>
                <a:gd name="T16" fmla="*/ 358 w 2467"/>
                <a:gd name="T17" fmla="*/ 785 h 848"/>
                <a:gd name="T18" fmla="*/ 398 w 2467"/>
                <a:gd name="T19" fmla="*/ 742 h 848"/>
                <a:gd name="T20" fmla="*/ 438 w 2467"/>
                <a:gd name="T21" fmla="*/ 817 h 848"/>
                <a:gd name="T22" fmla="*/ 478 w 2467"/>
                <a:gd name="T23" fmla="*/ 771 h 848"/>
                <a:gd name="T24" fmla="*/ 518 w 2467"/>
                <a:gd name="T25" fmla="*/ 679 h 848"/>
                <a:gd name="T26" fmla="*/ 558 w 2467"/>
                <a:gd name="T27" fmla="*/ 729 h 848"/>
                <a:gd name="T28" fmla="*/ 598 w 2467"/>
                <a:gd name="T29" fmla="*/ 760 h 848"/>
                <a:gd name="T30" fmla="*/ 638 w 2467"/>
                <a:gd name="T31" fmla="*/ 792 h 848"/>
                <a:gd name="T32" fmla="*/ 678 w 2467"/>
                <a:gd name="T33" fmla="*/ 763 h 848"/>
                <a:gd name="T34" fmla="*/ 718 w 2467"/>
                <a:gd name="T35" fmla="*/ 764 h 848"/>
                <a:gd name="T36" fmla="*/ 758 w 2467"/>
                <a:gd name="T37" fmla="*/ 804 h 848"/>
                <a:gd name="T38" fmla="*/ 798 w 2467"/>
                <a:gd name="T39" fmla="*/ 745 h 848"/>
                <a:gd name="T40" fmla="*/ 838 w 2467"/>
                <a:gd name="T41" fmla="*/ 728 h 848"/>
                <a:gd name="T42" fmla="*/ 878 w 2467"/>
                <a:gd name="T43" fmla="*/ 770 h 848"/>
                <a:gd name="T44" fmla="*/ 918 w 2467"/>
                <a:gd name="T45" fmla="*/ 768 h 848"/>
                <a:gd name="T46" fmla="*/ 958 w 2467"/>
                <a:gd name="T47" fmla="*/ 800 h 848"/>
                <a:gd name="T48" fmla="*/ 998 w 2467"/>
                <a:gd name="T49" fmla="*/ 751 h 848"/>
                <a:gd name="T50" fmla="*/ 1038 w 2467"/>
                <a:gd name="T51" fmla="*/ 779 h 848"/>
                <a:gd name="T52" fmla="*/ 1078 w 2467"/>
                <a:gd name="T53" fmla="*/ 784 h 848"/>
                <a:gd name="T54" fmla="*/ 1118 w 2467"/>
                <a:gd name="T55" fmla="*/ 719 h 848"/>
                <a:gd name="T56" fmla="*/ 1158 w 2467"/>
                <a:gd name="T57" fmla="*/ 749 h 848"/>
                <a:gd name="T58" fmla="*/ 1198 w 2467"/>
                <a:gd name="T59" fmla="*/ 789 h 848"/>
                <a:gd name="T60" fmla="*/ 1238 w 2467"/>
                <a:gd name="T61" fmla="*/ 702 h 848"/>
                <a:gd name="T62" fmla="*/ 1278 w 2467"/>
                <a:gd name="T63" fmla="*/ 758 h 848"/>
                <a:gd name="T64" fmla="*/ 1318 w 2467"/>
                <a:gd name="T65" fmla="*/ 814 h 848"/>
                <a:gd name="T66" fmla="*/ 1358 w 2467"/>
                <a:gd name="T67" fmla="*/ 831 h 848"/>
                <a:gd name="T68" fmla="*/ 1398 w 2467"/>
                <a:gd name="T69" fmla="*/ 760 h 848"/>
                <a:gd name="T70" fmla="*/ 1438 w 2467"/>
                <a:gd name="T71" fmla="*/ 767 h 848"/>
                <a:gd name="T72" fmla="*/ 1478 w 2467"/>
                <a:gd name="T73" fmla="*/ 827 h 848"/>
                <a:gd name="T74" fmla="*/ 1518 w 2467"/>
                <a:gd name="T75" fmla="*/ 741 h 848"/>
                <a:gd name="T76" fmla="*/ 1558 w 2467"/>
                <a:gd name="T77" fmla="*/ 731 h 848"/>
                <a:gd name="T78" fmla="*/ 1598 w 2467"/>
                <a:gd name="T79" fmla="*/ 750 h 848"/>
                <a:gd name="T80" fmla="*/ 1638 w 2467"/>
                <a:gd name="T81" fmla="*/ 788 h 848"/>
                <a:gd name="T82" fmla="*/ 1677 w 2467"/>
                <a:gd name="T83" fmla="*/ 768 h 848"/>
                <a:gd name="T84" fmla="*/ 1718 w 2467"/>
                <a:gd name="T85" fmla="*/ 742 h 848"/>
                <a:gd name="T86" fmla="*/ 1758 w 2467"/>
                <a:gd name="T87" fmla="*/ 762 h 848"/>
                <a:gd name="T88" fmla="*/ 1798 w 2467"/>
                <a:gd name="T89" fmla="*/ 826 h 848"/>
                <a:gd name="T90" fmla="*/ 1837 w 2467"/>
                <a:gd name="T91" fmla="*/ 721 h 848"/>
                <a:gd name="T92" fmla="*/ 1877 w 2467"/>
                <a:gd name="T93" fmla="*/ 802 h 848"/>
                <a:gd name="T94" fmla="*/ 1918 w 2467"/>
                <a:gd name="T95" fmla="*/ 812 h 848"/>
                <a:gd name="T96" fmla="*/ 1957 w 2467"/>
                <a:gd name="T97" fmla="*/ 664 h 848"/>
                <a:gd name="T98" fmla="*/ 1997 w 2467"/>
                <a:gd name="T99" fmla="*/ 786 h 848"/>
                <a:gd name="T100" fmla="*/ 2037 w 2467"/>
                <a:gd name="T101" fmla="*/ 746 h 848"/>
                <a:gd name="T102" fmla="*/ 2077 w 2467"/>
                <a:gd name="T103" fmla="*/ 684 h 848"/>
                <a:gd name="T104" fmla="*/ 2117 w 2467"/>
                <a:gd name="T105" fmla="*/ 559 h 848"/>
                <a:gd name="T106" fmla="*/ 2157 w 2467"/>
                <a:gd name="T107" fmla="*/ 745 h 848"/>
                <a:gd name="T108" fmla="*/ 2197 w 2467"/>
                <a:gd name="T109" fmla="*/ 652 h 848"/>
                <a:gd name="T110" fmla="*/ 2237 w 2467"/>
                <a:gd name="T111" fmla="*/ 848 h 848"/>
                <a:gd name="T112" fmla="*/ 2277 w 2467"/>
                <a:gd name="T113" fmla="*/ 848 h 848"/>
                <a:gd name="T114" fmla="*/ 2317 w 2467"/>
                <a:gd name="T115" fmla="*/ 743 h 848"/>
                <a:gd name="T116" fmla="*/ 2357 w 2467"/>
                <a:gd name="T117" fmla="*/ 807 h 848"/>
                <a:gd name="T118" fmla="*/ 2397 w 2467"/>
                <a:gd name="T119" fmla="*/ 791 h 848"/>
                <a:gd name="T120" fmla="*/ 2437 w 2467"/>
                <a:gd name="T121" fmla="*/ 79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7" h="848">
                  <a:moveTo>
                    <a:pt x="0" y="848"/>
                  </a:moveTo>
                  <a:lnTo>
                    <a:pt x="2" y="749"/>
                  </a:lnTo>
                  <a:lnTo>
                    <a:pt x="4" y="662"/>
                  </a:lnTo>
                  <a:lnTo>
                    <a:pt x="6" y="604"/>
                  </a:lnTo>
                  <a:lnTo>
                    <a:pt x="7" y="658"/>
                  </a:lnTo>
                  <a:lnTo>
                    <a:pt x="9" y="750"/>
                  </a:lnTo>
                  <a:lnTo>
                    <a:pt x="11" y="757"/>
                  </a:lnTo>
                  <a:lnTo>
                    <a:pt x="13" y="774"/>
                  </a:lnTo>
                  <a:lnTo>
                    <a:pt x="14" y="704"/>
                  </a:lnTo>
                  <a:lnTo>
                    <a:pt x="16" y="756"/>
                  </a:lnTo>
                  <a:lnTo>
                    <a:pt x="18" y="743"/>
                  </a:lnTo>
                  <a:lnTo>
                    <a:pt x="20" y="848"/>
                  </a:lnTo>
                  <a:lnTo>
                    <a:pt x="21" y="814"/>
                  </a:lnTo>
                  <a:lnTo>
                    <a:pt x="23" y="829"/>
                  </a:lnTo>
                  <a:lnTo>
                    <a:pt x="25" y="780"/>
                  </a:lnTo>
                  <a:lnTo>
                    <a:pt x="27" y="753"/>
                  </a:lnTo>
                  <a:lnTo>
                    <a:pt x="28" y="724"/>
                  </a:lnTo>
                  <a:lnTo>
                    <a:pt x="30" y="769"/>
                  </a:lnTo>
                  <a:lnTo>
                    <a:pt x="32" y="804"/>
                  </a:lnTo>
                  <a:lnTo>
                    <a:pt x="33" y="752"/>
                  </a:lnTo>
                  <a:lnTo>
                    <a:pt x="35" y="742"/>
                  </a:lnTo>
                  <a:lnTo>
                    <a:pt x="37" y="797"/>
                  </a:lnTo>
                  <a:lnTo>
                    <a:pt x="39" y="735"/>
                  </a:lnTo>
                  <a:lnTo>
                    <a:pt x="40" y="627"/>
                  </a:lnTo>
                  <a:lnTo>
                    <a:pt x="42" y="800"/>
                  </a:lnTo>
                  <a:lnTo>
                    <a:pt x="44" y="734"/>
                  </a:lnTo>
                  <a:lnTo>
                    <a:pt x="46" y="757"/>
                  </a:lnTo>
                  <a:lnTo>
                    <a:pt x="47" y="742"/>
                  </a:lnTo>
                  <a:lnTo>
                    <a:pt x="49" y="738"/>
                  </a:lnTo>
                  <a:lnTo>
                    <a:pt x="51" y="787"/>
                  </a:lnTo>
                  <a:lnTo>
                    <a:pt x="53" y="768"/>
                  </a:lnTo>
                  <a:lnTo>
                    <a:pt x="54" y="750"/>
                  </a:lnTo>
                  <a:lnTo>
                    <a:pt x="56" y="746"/>
                  </a:lnTo>
                  <a:lnTo>
                    <a:pt x="58" y="830"/>
                  </a:lnTo>
                  <a:lnTo>
                    <a:pt x="60" y="807"/>
                  </a:lnTo>
                  <a:lnTo>
                    <a:pt x="61" y="778"/>
                  </a:lnTo>
                  <a:lnTo>
                    <a:pt x="63" y="815"/>
                  </a:lnTo>
                  <a:lnTo>
                    <a:pt x="65" y="745"/>
                  </a:lnTo>
                  <a:lnTo>
                    <a:pt x="66" y="773"/>
                  </a:lnTo>
                  <a:lnTo>
                    <a:pt x="68" y="810"/>
                  </a:lnTo>
                  <a:lnTo>
                    <a:pt x="70" y="751"/>
                  </a:lnTo>
                  <a:lnTo>
                    <a:pt x="72" y="769"/>
                  </a:lnTo>
                  <a:lnTo>
                    <a:pt x="73" y="781"/>
                  </a:lnTo>
                  <a:lnTo>
                    <a:pt x="75" y="725"/>
                  </a:lnTo>
                  <a:lnTo>
                    <a:pt x="77" y="735"/>
                  </a:lnTo>
                  <a:lnTo>
                    <a:pt x="79" y="762"/>
                  </a:lnTo>
                  <a:lnTo>
                    <a:pt x="80" y="692"/>
                  </a:lnTo>
                  <a:lnTo>
                    <a:pt x="82" y="695"/>
                  </a:lnTo>
                  <a:lnTo>
                    <a:pt x="84" y="765"/>
                  </a:lnTo>
                  <a:lnTo>
                    <a:pt x="86" y="779"/>
                  </a:lnTo>
                  <a:lnTo>
                    <a:pt x="87" y="687"/>
                  </a:lnTo>
                  <a:lnTo>
                    <a:pt x="89" y="803"/>
                  </a:lnTo>
                  <a:lnTo>
                    <a:pt x="91" y="752"/>
                  </a:lnTo>
                  <a:lnTo>
                    <a:pt x="92" y="752"/>
                  </a:lnTo>
                  <a:lnTo>
                    <a:pt x="94" y="789"/>
                  </a:lnTo>
                  <a:lnTo>
                    <a:pt x="96" y="763"/>
                  </a:lnTo>
                  <a:lnTo>
                    <a:pt x="98" y="672"/>
                  </a:lnTo>
                  <a:lnTo>
                    <a:pt x="99" y="755"/>
                  </a:lnTo>
                  <a:lnTo>
                    <a:pt x="101" y="769"/>
                  </a:lnTo>
                  <a:lnTo>
                    <a:pt x="103" y="848"/>
                  </a:lnTo>
                  <a:lnTo>
                    <a:pt x="105" y="813"/>
                  </a:lnTo>
                  <a:lnTo>
                    <a:pt x="106" y="789"/>
                  </a:lnTo>
                  <a:lnTo>
                    <a:pt x="108" y="774"/>
                  </a:lnTo>
                  <a:lnTo>
                    <a:pt x="110" y="791"/>
                  </a:lnTo>
                  <a:lnTo>
                    <a:pt x="112" y="822"/>
                  </a:lnTo>
                  <a:lnTo>
                    <a:pt x="113" y="768"/>
                  </a:lnTo>
                  <a:lnTo>
                    <a:pt x="115" y="822"/>
                  </a:lnTo>
                  <a:lnTo>
                    <a:pt x="117" y="748"/>
                  </a:lnTo>
                  <a:lnTo>
                    <a:pt x="119" y="676"/>
                  </a:lnTo>
                  <a:lnTo>
                    <a:pt x="120" y="710"/>
                  </a:lnTo>
                  <a:lnTo>
                    <a:pt x="122" y="739"/>
                  </a:lnTo>
                  <a:lnTo>
                    <a:pt x="124" y="805"/>
                  </a:lnTo>
                  <a:lnTo>
                    <a:pt x="125" y="754"/>
                  </a:lnTo>
                  <a:lnTo>
                    <a:pt x="127" y="768"/>
                  </a:lnTo>
                  <a:lnTo>
                    <a:pt x="129" y="784"/>
                  </a:lnTo>
                  <a:lnTo>
                    <a:pt x="131" y="781"/>
                  </a:lnTo>
                  <a:lnTo>
                    <a:pt x="132" y="752"/>
                  </a:lnTo>
                  <a:lnTo>
                    <a:pt x="134" y="793"/>
                  </a:lnTo>
                  <a:lnTo>
                    <a:pt x="136" y="767"/>
                  </a:lnTo>
                  <a:lnTo>
                    <a:pt x="138" y="749"/>
                  </a:lnTo>
                  <a:lnTo>
                    <a:pt x="139" y="689"/>
                  </a:lnTo>
                  <a:lnTo>
                    <a:pt x="141" y="771"/>
                  </a:lnTo>
                  <a:lnTo>
                    <a:pt x="143" y="765"/>
                  </a:lnTo>
                  <a:lnTo>
                    <a:pt x="145" y="757"/>
                  </a:lnTo>
                  <a:lnTo>
                    <a:pt x="146" y="780"/>
                  </a:lnTo>
                  <a:lnTo>
                    <a:pt x="148" y="786"/>
                  </a:lnTo>
                  <a:lnTo>
                    <a:pt x="150" y="803"/>
                  </a:lnTo>
                  <a:lnTo>
                    <a:pt x="152" y="768"/>
                  </a:lnTo>
                  <a:lnTo>
                    <a:pt x="153" y="682"/>
                  </a:lnTo>
                  <a:lnTo>
                    <a:pt x="155" y="783"/>
                  </a:lnTo>
                  <a:lnTo>
                    <a:pt x="157" y="733"/>
                  </a:lnTo>
                  <a:lnTo>
                    <a:pt x="158" y="784"/>
                  </a:lnTo>
                  <a:lnTo>
                    <a:pt x="160" y="744"/>
                  </a:lnTo>
                  <a:lnTo>
                    <a:pt x="162" y="756"/>
                  </a:lnTo>
                  <a:lnTo>
                    <a:pt x="164" y="728"/>
                  </a:lnTo>
                  <a:lnTo>
                    <a:pt x="165" y="766"/>
                  </a:lnTo>
                  <a:lnTo>
                    <a:pt x="167" y="742"/>
                  </a:lnTo>
                  <a:lnTo>
                    <a:pt x="169" y="662"/>
                  </a:lnTo>
                  <a:lnTo>
                    <a:pt x="171" y="725"/>
                  </a:lnTo>
                  <a:lnTo>
                    <a:pt x="172" y="751"/>
                  </a:lnTo>
                  <a:lnTo>
                    <a:pt x="174" y="795"/>
                  </a:lnTo>
                  <a:lnTo>
                    <a:pt x="176" y="698"/>
                  </a:lnTo>
                  <a:lnTo>
                    <a:pt x="178" y="731"/>
                  </a:lnTo>
                  <a:lnTo>
                    <a:pt x="179" y="789"/>
                  </a:lnTo>
                  <a:lnTo>
                    <a:pt x="181" y="806"/>
                  </a:lnTo>
                  <a:lnTo>
                    <a:pt x="183" y="768"/>
                  </a:lnTo>
                  <a:lnTo>
                    <a:pt x="184" y="804"/>
                  </a:lnTo>
                  <a:lnTo>
                    <a:pt x="186" y="848"/>
                  </a:lnTo>
                  <a:lnTo>
                    <a:pt x="188" y="818"/>
                  </a:lnTo>
                  <a:lnTo>
                    <a:pt x="190" y="797"/>
                  </a:lnTo>
                  <a:lnTo>
                    <a:pt x="191" y="830"/>
                  </a:lnTo>
                  <a:lnTo>
                    <a:pt x="193" y="802"/>
                  </a:lnTo>
                  <a:lnTo>
                    <a:pt x="195" y="793"/>
                  </a:lnTo>
                  <a:lnTo>
                    <a:pt x="197" y="848"/>
                  </a:lnTo>
                  <a:lnTo>
                    <a:pt x="198" y="787"/>
                  </a:lnTo>
                  <a:lnTo>
                    <a:pt x="200" y="788"/>
                  </a:lnTo>
                  <a:lnTo>
                    <a:pt x="202" y="761"/>
                  </a:lnTo>
                  <a:lnTo>
                    <a:pt x="204" y="759"/>
                  </a:lnTo>
                  <a:lnTo>
                    <a:pt x="206" y="724"/>
                  </a:lnTo>
                  <a:lnTo>
                    <a:pt x="207" y="765"/>
                  </a:lnTo>
                  <a:lnTo>
                    <a:pt x="209" y="772"/>
                  </a:lnTo>
                  <a:lnTo>
                    <a:pt x="211" y="772"/>
                  </a:lnTo>
                  <a:lnTo>
                    <a:pt x="213" y="749"/>
                  </a:lnTo>
                  <a:lnTo>
                    <a:pt x="214" y="691"/>
                  </a:lnTo>
                  <a:lnTo>
                    <a:pt x="216" y="746"/>
                  </a:lnTo>
                  <a:lnTo>
                    <a:pt x="218" y="738"/>
                  </a:lnTo>
                  <a:lnTo>
                    <a:pt x="219" y="796"/>
                  </a:lnTo>
                  <a:lnTo>
                    <a:pt x="221" y="774"/>
                  </a:lnTo>
                  <a:lnTo>
                    <a:pt x="223" y="767"/>
                  </a:lnTo>
                  <a:lnTo>
                    <a:pt x="225" y="721"/>
                  </a:lnTo>
                  <a:lnTo>
                    <a:pt x="226" y="773"/>
                  </a:lnTo>
                  <a:lnTo>
                    <a:pt x="228" y="848"/>
                  </a:lnTo>
                  <a:lnTo>
                    <a:pt x="230" y="848"/>
                  </a:lnTo>
                  <a:lnTo>
                    <a:pt x="232" y="848"/>
                  </a:lnTo>
                  <a:lnTo>
                    <a:pt x="233" y="818"/>
                  </a:lnTo>
                  <a:lnTo>
                    <a:pt x="235" y="788"/>
                  </a:lnTo>
                  <a:lnTo>
                    <a:pt x="237" y="763"/>
                  </a:lnTo>
                  <a:lnTo>
                    <a:pt x="239" y="720"/>
                  </a:lnTo>
                  <a:lnTo>
                    <a:pt x="240" y="774"/>
                  </a:lnTo>
                  <a:lnTo>
                    <a:pt x="242" y="797"/>
                  </a:lnTo>
                  <a:lnTo>
                    <a:pt x="244" y="763"/>
                  </a:lnTo>
                  <a:lnTo>
                    <a:pt x="246" y="775"/>
                  </a:lnTo>
                  <a:lnTo>
                    <a:pt x="247" y="761"/>
                  </a:lnTo>
                  <a:lnTo>
                    <a:pt x="249" y="799"/>
                  </a:lnTo>
                  <a:lnTo>
                    <a:pt x="251" y="777"/>
                  </a:lnTo>
                  <a:lnTo>
                    <a:pt x="252" y="774"/>
                  </a:lnTo>
                  <a:lnTo>
                    <a:pt x="254" y="818"/>
                  </a:lnTo>
                  <a:lnTo>
                    <a:pt x="256" y="775"/>
                  </a:lnTo>
                  <a:lnTo>
                    <a:pt x="258" y="770"/>
                  </a:lnTo>
                  <a:lnTo>
                    <a:pt x="259" y="817"/>
                  </a:lnTo>
                  <a:lnTo>
                    <a:pt x="261" y="825"/>
                  </a:lnTo>
                  <a:lnTo>
                    <a:pt x="263" y="779"/>
                  </a:lnTo>
                  <a:lnTo>
                    <a:pt x="265" y="768"/>
                  </a:lnTo>
                  <a:lnTo>
                    <a:pt x="266" y="819"/>
                  </a:lnTo>
                  <a:lnTo>
                    <a:pt x="268" y="793"/>
                  </a:lnTo>
                  <a:lnTo>
                    <a:pt x="270" y="741"/>
                  </a:lnTo>
                  <a:lnTo>
                    <a:pt x="272" y="830"/>
                  </a:lnTo>
                  <a:lnTo>
                    <a:pt x="273" y="763"/>
                  </a:lnTo>
                  <a:lnTo>
                    <a:pt x="275" y="848"/>
                  </a:lnTo>
                  <a:lnTo>
                    <a:pt x="277" y="795"/>
                  </a:lnTo>
                  <a:lnTo>
                    <a:pt x="278" y="801"/>
                  </a:lnTo>
                  <a:lnTo>
                    <a:pt x="280" y="802"/>
                  </a:lnTo>
                  <a:lnTo>
                    <a:pt x="282" y="802"/>
                  </a:lnTo>
                  <a:lnTo>
                    <a:pt x="284" y="740"/>
                  </a:lnTo>
                  <a:lnTo>
                    <a:pt x="285" y="661"/>
                  </a:lnTo>
                  <a:lnTo>
                    <a:pt x="287" y="719"/>
                  </a:lnTo>
                  <a:lnTo>
                    <a:pt x="289" y="692"/>
                  </a:lnTo>
                  <a:lnTo>
                    <a:pt x="291" y="769"/>
                  </a:lnTo>
                  <a:lnTo>
                    <a:pt x="292" y="714"/>
                  </a:lnTo>
                  <a:lnTo>
                    <a:pt x="294" y="685"/>
                  </a:lnTo>
                  <a:lnTo>
                    <a:pt x="296" y="644"/>
                  </a:lnTo>
                  <a:lnTo>
                    <a:pt x="298" y="783"/>
                  </a:lnTo>
                  <a:lnTo>
                    <a:pt x="299" y="770"/>
                  </a:lnTo>
                  <a:lnTo>
                    <a:pt x="301" y="759"/>
                  </a:lnTo>
                  <a:lnTo>
                    <a:pt x="303" y="715"/>
                  </a:lnTo>
                  <a:lnTo>
                    <a:pt x="305" y="733"/>
                  </a:lnTo>
                  <a:lnTo>
                    <a:pt x="306" y="736"/>
                  </a:lnTo>
                  <a:lnTo>
                    <a:pt x="308" y="825"/>
                  </a:lnTo>
                  <a:lnTo>
                    <a:pt x="310" y="768"/>
                  </a:lnTo>
                  <a:lnTo>
                    <a:pt x="311" y="711"/>
                  </a:lnTo>
                  <a:lnTo>
                    <a:pt x="313" y="803"/>
                  </a:lnTo>
                  <a:lnTo>
                    <a:pt x="315" y="848"/>
                  </a:lnTo>
                  <a:lnTo>
                    <a:pt x="317" y="804"/>
                  </a:lnTo>
                  <a:lnTo>
                    <a:pt x="318" y="759"/>
                  </a:lnTo>
                  <a:lnTo>
                    <a:pt x="320" y="781"/>
                  </a:lnTo>
                  <a:lnTo>
                    <a:pt x="322" y="848"/>
                  </a:lnTo>
                  <a:lnTo>
                    <a:pt x="324" y="766"/>
                  </a:lnTo>
                  <a:lnTo>
                    <a:pt x="325" y="718"/>
                  </a:lnTo>
                  <a:lnTo>
                    <a:pt x="327" y="848"/>
                  </a:lnTo>
                  <a:lnTo>
                    <a:pt x="329" y="634"/>
                  </a:lnTo>
                  <a:lnTo>
                    <a:pt x="331" y="631"/>
                  </a:lnTo>
                  <a:lnTo>
                    <a:pt x="332" y="744"/>
                  </a:lnTo>
                  <a:lnTo>
                    <a:pt x="334" y="737"/>
                  </a:lnTo>
                  <a:lnTo>
                    <a:pt x="336" y="739"/>
                  </a:lnTo>
                  <a:lnTo>
                    <a:pt x="338" y="743"/>
                  </a:lnTo>
                  <a:lnTo>
                    <a:pt x="339" y="689"/>
                  </a:lnTo>
                  <a:lnTo>
                    <a:pt x="341" y="758"/>
                  </a:lnTo>
                  <a:lnTo>
                    <a:pt x="343" y="745"/>
                  </a:lnTo>
                  <a:lnTo>
                    <a:pt x="344" y="689"/>
                  </a:lnTo>
                  <a:lnTo>
                    <a:pt x="346" y="726"/>
                  </a:lnTo>
                  <a:lnTo>
                    <a:pt x="348" y="768"/>
                  </a:lnTo>
                  <a:lnTo>
                    <a:pt x="350" y="778"/>
                  </a:lnTo>
                  <a:lnTo>
                    <a:pt x="351" y="788"/>
                  </a:lnTo>
                  <a:lnTo>
                    <a:pt x="353" y="767"/>
                  </a:lnTo>
                  <a:lnTo>
                    <a:pt x="355" y="821"/>
                  </a:lnTo>
                  <a:lnTo>
                    <a:pt x="357" y="822"/>
                  </a:lnTo>
                  <a:lnTo>
                    <a:pt x="358" y="785"/>
                  </a:lnTo>
                  <a:lnTo>
                    <a:pt x="360" y="740"/>
                  </a:lnTo>
                  <a:lnTo>
                    <a:pt x="362" y="776"/>
                  </a:lnTo>
                  <a:lnTo>
                    <a:pt x="364" y="772"/>
                  </a:lnTo>
                  <a:lnTo>
                    <a:pt x="365" y="742"/>
                  </a:lnTo>
                  <a:lnTo>
                    <a:pt x="367" y="721"/>
                  </a:lnTo>
                  <a:lnTo>
                    <a:pt x="369" y="739"/>
                  </a:lnTo>
                  <a:lnTo>
                    <a:pt x="370" y="791"/>
                  </a:lnTo>
                  <a:lnTo>
                    <a:pt x="372" y="741"/>
                  </a:lnTo>
                  <a:lnTo>
                    <a:pt x="374" y="797"/>
                  </a:lnTo>
                  <a:lnTo>
                    <a:pt x="376" y="750"/>
                  </a:lnTo>
                  <a:lnTo>
                    <a:pt x="377" y="806"/>
                  </a:lnTo>
                  <a:lnTo>
                    <a:pt x="379" y="772"/>
                  </a:lnTo>
                  <a:lnTo>
                    <a:pt x="381" y="816"/>
                  </a:lnTo>
                  <a:lnTo>
                    <a:pt x="383" y="744"/>
                  </a:lnTo>
                  <a:lnTo>
                    <a:pt x="384" y="722"/>
                  </a:lnTo>
                  <a:lnTo>
                    <a:pt x="386" y="718"/>
                  </a:lnTo>
                  <a:lnTo>
                    <a:pt x="388" y="628"/>
                  </a:lnTo>
                  <a:lnTo>
                    <a:pt x="390" y="798"/>
                  </a:lnTo>
                  <a:lnTo>
                    <a:pt x="391" y="651"/>
                  </a:lnTo>
                  <a:lnTo>
                    <a:pt x="393" y="824"/>
                  </a:lnTo>
                  <a:lnTo>
                    <a:pt x="395" y="753"/>
                  </a:lnTo>
                  <a:lnTo>
                    <a:pt x="397" y="807"/>
                  </a:lnTo>
                  <a:lnTo>
                    <a:pt x="398" y="742"/>
                  </a:lnTo>
                  <a:lnTo>
                    <a:pt x="400" y="766"/>
                  </a:lnTo>
                  <a:lnTo>
                    <a:pt x="402" y="823"/>
                  </a:lnTo>
                  <a:lnTo>
                    <a:pt x="403" y="740"/>
                  </a:lnTo>
                  <a:lnTo>
                    <a:pt x="405" y="760"/>
                  </a:lnTo>
                  <a:lnTo>
                    <a:pt x="407" y="743"/>
                  </a:lnTo>
                  <a:lnTo>
                    <a:pt x="409" y="787"/>
                  </a:lnTo>
                  <a:lnTo>
                    <a:pt x="410" y="716"/>
                  </a:lnTo>
                  <a:lnTo>
                    <a:pt x="412" y="663"/>
                  </a:lnTo>
                  <a:lnTo>
                    <a:pt x="414" y="767"/>
                  </a:lnTo>
                  <a:lnTo>
                    <a:pt x="416" y="725"/>
                  </a:lnTo>
                  <a:lnTo>
                    <a:pt x="418" y="735"/>
                  </a:lnTo>
                  <a:lnTo>
                    <a:pt x="419" y="724"/>
                  </a:lnTo>
                  <a:lnTo>
                    <a:pt x="421" y="731"/>
                  </a:lnTo>
                  <a:lnTo>
                    <a:pt x="423" y="741"/>
                  </a:lnTo>
                  <a:lnTo>
                    <a:pt x="425" y="709"/>
                  </a:lnTo>
                  <a:lnTo>
                    <a:pt x="426" y="718"/>
                  </a:lnTo>
                  <a:lnTo>
                    <a:pt x="428" y="707"/>
                  </a:lnTo>
                  <a:lnTo>
                    <a:pt x="430" y="763"/>
                  </a:lnTo>
                  <a:lnTo>
                    <a:pt x="432" y="761"/>
                  </a:lnTo>
                  <a:lnTo>
                    <a:pt x="433" y="805"/>
                  </a:lnTo>
                  <a:lnTo>
                    <a:pt x="435" y="793"/>
                  </a:lnTo>
                  <a:lnTo>
                    <a:pt x="437" y="806"/>
                  </a:lnTo>
                  <a:lnTo>
                    <a:pt x="438" y="817"/>
                  </a:lnTo>
                  <a:lnTo>
                    <a:pt x="440" y="804"/>
                  </a:lnTo>
                  <a:lnTo>
                    <a:pt x="442" y="806"/>
                  </a:lnTo>
                  <a:lnTo>
                    <a:pt x="444" y="764"/>
                  </a:lnTo>
                  <a:lnTo>
                    <a:pt x="445" y="776"/>
                  </a:lnTo>
                  <a:lnTo>
                    <a:pt x="447" y="758"/>
                  </a:lnTo>
                  <a:lnTo>
                    <a:pt x="449" y="775"/>
                  </a:lnTo>
                  <a:lnTo>
                    <a:pt x="451" y="792"/>
                  </a:lnTo>
                  <a:lnTo>
                    <a:pt x="452" y="800"/>
                  </a:lnTo>
                  <a:lnTo>
                    <a:pt x="454" y="807"/>
                  </a:lnTo>
                  <a:lnTo>
                    <a:pt x="456" y="747"/>
                  </a:lnTo>
                  <a:lnTo>
                    <a:pt x="458" y="773"/>
                  </a:lnTo>
                  <a:lnTo>
                    <a:pt x="459" y="824"/>
                  </a:lnTo>
                  <a:lnTo>
                    <a:pt x="461" y="726"/>
                  </a:lnTo>
                  <a:lnTo>
                    <a:pt x="463" y="815"/>
                  </a:lnTo>
                  <a:lnTo>
                    <a:pt x="464" y="736"/>
                  </a:lnTo>
                  <a:lnTo>
                    <a:pt x="466" y="795"/>
                  </a:lnTo>
                  <a:lnTo>
                    <a:pt x="468" y="802"/>
                  </a:lnTo>
                  <a:lnTo>
                    <a:pt x="470" y="796"/>
                  </a:lnTo>
                  <a:lnTo>
                    <a:pt x="471" y="811"/>
                  </a:lnTo>
                  <a:lnTo>
                    <a:pt x="473" y="753"/>
                  </a:lnTo>
                  <a:lnTo>
                    <a:pt x="475" y="754"/>
                  </a:lnTo>
                  <a:lnTo>
                    <a:pt x="477" y="814"/>
                  </a:lnTo>
                  <a:lnTo>
                    <a:pt x="478" y="771"/>
                  </a:lnTo>
                  <a:lnTo>
                    <a:pt x="480" y="693"/>
                  </a:lnTo>
                  <a:lnTo>
                    <a:pt x="482" y="712"/>
                  </a:lnTo>
                  <a:lnTo>
                    <a:pt x="484" y="802"/>
                  </a:lnTo>
                  <a:lnTo>
                    <a:pt x="485" y="805"/>
                  </a:lnTo>
                  <a:lnTo>
                    <a:pt x="487" y="766"/>
                  </a:lnTo>
                  <a:lnTo>
                    <a:pt x="489" y="807"/>
                  </a:lnTo>
                  <a:lnTo>
                    <a:pt x="491" y="815"/>
                  </a:lnTo>
                  <a:lnTo>
                    <a:pt x="492" y="796"/>
                  </a:lnTo>
                  <a:lnTo>
                    <a:pt x="494" y="730"/>
                  </a:lnTo>
                  <a:lnTo>
                    <a:pt x="496" y="820"/>
                  </a:lnTo>
                  <a:lnTo>
                    <a:pt x="497" y="714"/>
                  </a:lnTo>
                  <a:lnTo>
                    <a:pt x="499" y="709"/>
                  </a:lnTo>
                  <a:lnTo>
                    <a:pt x="501" y="678"/>
                  </a:lnTo>
                  <a:lnTo>
                    <a:pt x="503" y="763"/>
                  </a:lnTo>
                  <a:lnTo>
                    <a:pt x="504" y="689"/>
                  </a:lnTo>
                  <a:lnTo>
                    <a:pt x="506" y="791"/>
                  </a:lnTo>
                  <a:lnTo>
                    <a:pt x="508" y="739"/>
                  </a:lnTo>
                  <a:lnTo>
                    <a:pt x="510" y="791"/>
                  </a:lnTo>
                  <a:lnTo>
                    <a:pt x="511" y="726"/>
                  </a:lnTo>
                  <a:lnTo>
                    <a:pt x="513" y="765"/>
                  </a:lnTo>
                  <a:lnTo>
                    <a:pt x="515" y="752"/>
                  </a:lnTo>
                  <a:lnTo>
                    <a:pt x="517" y="739"/>
                  </a:lnTo>
                  <a:lnTo>
                    <a:pt x="518" y="679"/>
                  </a:lnTo>
                  <a:lnTo>
                    <a:pt x="520" y="729"/>
                  </a:lnTo>
                  <a:lnTo>
                    <a:pt x="522" y="789"/>
                  </a:lnTo>
                  <a:lnTo>
                    <a:pt x="524" y="757"/>
                  </a:lnTo>
                  <a:lnTo>
                    <a:pt x="525" y="678"/>
                  </a:lnTo>
                  <a:lnTo>
                    <a:pt x="527" y="824"/>
                  </a:lnTo>
                  <a:lnTo>
                    <a:pt x="529" y="696"/>
                  </a:lnTo>
                  <a:lnTo>
                    <a:pt x="530" y="784"/>
                  </a:lnTo>
                  <a:lnTo>
                    <a:pt x="532" y="775"/>
                  </a:lnTo>
                  <a:lnTo>
                    <a:pt x="534" y="797"/>
                  </a:lnTo>
                  <a:lnTo>
                    <a:pt x="536" y="794"/>
                  </a:lnTo>
                  <a:lnTo>
                    <a:pt x="537" y="769"/>
                  </a:lnTo>
                  <a:lnTo>
                    <a:pt x="539" y="733"/>
                  </a:lnTo>
                  <a:lnTo>
                    <a:pt x="541" y="769"/>
                  </a:lnTo>
                  <a:lnTo>
                    <a:pt x="543" y="724"/>
                  </a:lnTo>
                  <a:lnTo>
                    <a:pt x="544" y="811"/>
                  </a:lnTo>
                  <a:lnTo>
                    <a:pt x="546" y="827"/>
                  </a:lnTo>
                  <a:lnTo>
                    <a:pt x="548" y="678"/>
                  </a:lnTo>
                  <a:lnTo>
                    <a:pt x="550" y="724"/>
                  </a:lnTo>
                  <a:lnTo>
                    <a:pt x="551" y="755"/>
                  </a:lnTo>
                  <a:lnTo>
                    <a:pt x="553" y="748"/>
                  </a:lnTo>
                  <a:lnTo>
                    <a:pt x="555" y="798"/>
                  </a:lnTo>
                  <a:lnTo>
                    <a:pt x="556" y="730"/>
                  </a:lnTo>
                  <a:lnTo>
                    <a:pt x="558" y="729"/>
                  </a:lnTo>
                  <a:lnTo>
                    <a:pt x="560" y="765"/>
                  </a:lnTo>
                  <a:lnTo>
                    <a:pt x="562" y="731"/>
                  </a:lnTo>
                  <a:lnTo>
                    <a:pt x="563" y="724"/>
                  </a:lnTo>
                  <a:lnTo>
                    <a:pt x="565" y="729"/>
                  </a:lnTo>
                  <a:lnTo>
                    <a:pt x="567" y="819"/>
                  </a:lnTo>
                  <a:lnTo>
                    <a:pt x="569" y="816"/>
                  </a:lnTo>
                  <a:lnTo>
                    <a:pt x="570" y="817"/>
                  </a:lnTo>
                  <a:lnTo>
                    <a:pt x="572" y="791"/>
                  </a:lnTo>
                  <a:lnTo>
                    <a:pt x="574" y="788"/>
                  </a:lnTo>
                  <a:lnTo>
                    <a:pt x="576" y="729"/>
                  </a:lnTo>
                  <a:lnTo>
                    <a:pt x="577" y="730"/>
                  </a:lnTo>
                  <a:lnTo>
                    <a:pt x="579" y="809"/>
                  </a:lnTo>
                  <a:lnTo>
                    <a:pt x="581" y="796"/>
                  </a:lnTo>
                  <a:lnTo>
                    <a:pt x="583" y="730"/>
                  </a:lnTo>
                  <a:lnTo>
                    <a:pt x="584" y="797"/>
                  </a:lnTo>
                  <a:lnTo>
                    <a:pt x="586" y="799"/>
                  </a:lnTo>
                  <a:lnTo>
                    <a:pt x="588" y="705"/>
                  </a:lnTo>
                  <a:lnTo>
                    <a:pt x="589" y="762"/>
                  </a:lnTo>
                  <a:lnTo>
                    <a:pt x="591" y="737"/>
                  </a:lnTo>
                  <a:lnTo>
                    <a:pt x="593" y="686"/>
                  </a:lnTo>
                  <a:lnTo>
                    <a:pt x="595" y="692"/>
                  </a:lnTo>
                  <a:lnTo>
                    <a:pt x="596" y="789"/>
                  </a:lnTo>
                  <a:lnTo>
                    <a:pt x="598" y="760"/>
                  </a:lnTo>
                  <a:lnTo>
                    <a:pt x="600" y="802"/>
                  </a:lnTo>
                  <a:lnTo>
                    <a:pt x="602" y="786"/>
                  </a:lnTo>
                  <a:lnTo>
                    <a:pt x="603" y="804"/>
                  </a:lnTo>
                  <a:lnTo>
                    <a:pt x="605" y="799"/>
                  </a:lnTo>
                  <a:lnTo>
                    <a:pt x="607" y="848"/>
                  </a:lnTo>
                  <a:lnTo>
                    <a:pt x="609" y="848"/>
                  </a:lnTo>
                  <a:lnTo>
                    <a:pt x="610" y="737"/>
                  </a:lnTo>
                  <a:lnTo>
                    <a:pt x="612" y="811"/>
                  </a:lnTo>
                  <a:lnTo>
                    <a:pt x="614" y="820"/>
                  </a:lnTo>
                  <a:lnTo>
                    <a:pt x="616" y="756"/>
                  </a:lnTo>
                  <a:lnTo>
                    <a:pt x="617" y="714"/>
                  </a:lnTo>
                  <a:lnTo>
                    <a:pt x="619" y="789"/>
                  </a:lnTo>
                  <a:lnTo>
                    <a:pt x="621" y="624"/>
                  </a:lnTo>
                  <a:lnTo>
                    <a:pt x="622" y="737"/>
                  </a:lnTo>
                  <a:lnTo>
                    <a:pt x="624" y="716"/>
                  </a:lnTo>
                  <a:lnTo>
                    <a:pt x="626" y="642"/>
                  </a:lnTo>
                  <a:lnTo>
                    <a:pt x="628" y="732"/>
                  </a:lnTo>
                  <a:lnTo>
                    <a:pt x="630" y="779"/>
                  </a:lnTo>
                  <a:lnTo>
                    <a:pt x="631" y="745"/>
                  </a:lnTo>
                  <a:lnTo>
                    <a:pt x="633" y="805"/>
                  </a:lnTo>
                  <a:lnTo>
                    <a:pt x="635" y="755"/>
                  </a:lnTo>
                  <a:lnTo>
                    <a:pt x="637" y="785"/>
                  </a:lnTo>
                  <a:lnTo>
                    <a:pt x="638" y="792"/>
                  </a:lnTo>
                  <a:lnTo>
                    <a:pt x="640" y="767"/>
                  </a:lnTo>
                  <a:lnTo>
                    <a:pt x="642" y="736"/>
                  </a:lnTo>
                  <a:lnTo>
                    <a:pt x="644" y="780"/>
                  </a:lnTo>
                  <a:lnTo>
                    <a:pt x="645" y="751"/>
                  </a:lnTo>
                  <a:lnTo>
                    <a:pt x="647" y="746"/>
                  </a:lnTo>
                  <a:lnTo>
                    <a:pt x="649" y="813"/>
                  </a:lnTo>
                  <a:lnTo>
                    <a:pt x="650" y="796"/>
                  </a:lnTo>
                  <a:lnTo>
                    <a:pt x="652" y="781"/>
                  </a:lnTo>
                  <a:lnTo>
                    <a:pt x="654" y="819"/>
                  </a:lnTo>
                  <a:lnTo>
                    <a:pt x="656" y="810"/>
                  </a:lnTo>
                  <a:lnTo>
                    <a:pt x="657" y="777"/>
                  </a:lnTo>
                  <a:lnTo>
                    <a:pt x="659" y="813"/>
                  </a:lnTo>
                  <a:lnTo>
                    <a:pt x="661" y="723"/>
                  </a:lnTo>
                  <a:lnTo>
                    <a:pt x="663" y="824"/>
                  </a:lnTo>
                  <a:lnTo>
                    <a:pt x="664" y="704"/>
                  </a:lnTo>
                  <a:lnTo>
                    <a:pt x="666" y="734"/>
                  </a:lnTo>
                  <a:lnTo>
                    <a:pt x="668" y="733"/>
                  </a:lnTo>
                  <a:lnTo>
                    <a:pt x="670" y="774"/>
                  </a:lnTo>
                  <a:lnTo>
                    <a:pt x="671" y="797"/>
                  </a:lnTo>
                  <a:lnTo>
                    <a:pt x="673" y="695"/>
                  </a:lnTo>
                  <a:lnTo>
                    <a:pt x="675" y="763"/>
                  </a:lnTo>
                  <a:lnTo>
                    <a:pt x="677" y="795"/>
                  </a:lnTo>
                  <a:lnTo>
                    <a:pt x="678" y="763"/>
                  </a:lnTo>
                  <a:lnTo>
                    <a:pt x="680" y="751"/>
                  </a:lnTo>
                  <a:lnTo>
                    <a:pt x="682" y="760"/>
                  </a:lnTo>
                  <a:lnTo>
                    <a:pt x="683" y="691"/>
                  </a:lnTo>
                  <a:lnTo>
                    <a:pt x="685" y="848"/>
                  </a:lnTo>
                  <a:lnTo>
                    <a:pt x="687" y="848"/>
                  </a:lnTo>
                  <a:lnTo>
                    <a:pt x="689" y="815"/>
                  </a:lnTo>
                  <a:lnTo>
                    <a:pt x="690" y="848"/>
                  </a:lnTo>
                  <a:lnTo>
                    <a:pt x="692" y="797"/>
                  </a:lnTo>
                  <a:lnTo>
                    <a:pt x="694" y="817"/>
                  </a:lnTo>
                  <a:lnTo>
                    <a:pt x="696" y="848"/>
                  </a:lnTo>
                  <a:lnTo>
                    <a:pt x="697" y="805"/>
                  </a:lnTo>
                  <a:lnTo>
                    <a:pt x="699" y="805"/>
                  </a:lnTo>
                  <a:lnTo>
                    <a:pt x="701" y="750"/>
                  </a:lnTo>
                  <a:lnTo>
                    <a:pt x="703" y="734"/>
                  </a:lnTo>
                  <a:lnTo>
                    <a:pt x="704" y="780"/>
                  </a:lnTo>
                  <a:lnTo>
                    <a:pt x="706" y="792"/>
                  </a:lnTo>
                  <a:lnTo>
                    <a:pt x="708" y="789"/>
                  </a:lnTo>
                  <a:lnTo>
                    <a:pt x="710" y="751"/>
                  </a:lnTo>
                  <a:lnTo>
                    <a:pt x="711" y="799"/>
                  </a:lnTo>
                  <a:lnTo>
                    <a:pt x="713" y="812"/>
                  </a:lnTo>
                  <a:lnTo>
                    <a:pt x="715" y="762"/>
                  </a:lnTo>
                  <a:lnTo>
                    <a:pt x="716" y="821"/>
                  </a:lnTo>
                  <a:lnTo>
                    <a:pt x="718" y="764"/>
                  </a:lnTo>
                  <a:lnTo>
                    <a:pt x="720" y="770"/>
                  </a:lnTo>
                  <a:lnTo>
                    <a:pt x="722" y="802"/>
                  </a:lnTo>
                  <a:lnTo>
                    <a:pt x="723" y="797"/>
                  </a:lnTo>
                  <a:lnTo>
                    <a:pt x="725" y="796"/>
                  </a:lnTo>
                  <a:lnTo>
                    <a:pt x="727" y="808"/>
                  </a:lnTo>
                  <a:lnTo>
                    <a:pt x="729" y="780"/>
                  </a:lnTo>
                  <a:lnTo>
                    <a:pt x="730" y="812"/>
                  </a:lnTo>
                  <a:lnTo>
                    <a:pt x="732" y="816"/>
                  </a:lnTo>
                  <a:lnTo>
                    <a:pt x="734" y="774"/>
                  </a:lnTo>
                  <a:lnTo>
                    <a:pt x="736" y="831"/>
                  </a:lnTo>
                  <a:lnTo>
                    <a:pt x="737" y="827"/>
                  </a:lnTo>
                  <a:lnTo>
                    <a:pt x="739" y="779"/>
                  </a:lnTo>
                  <a:lnTo>
                    <a:pt x="741" y="741"/>
                  </a:lnTo>
                  <a:lnTo>
                    <a:pt x="743" y="730"/>
                  </a:lnTo>
                  <a:lnTo>
                    <a:pt x="744" y="782"/>
                  </a:lnTo>
                  <a:lnTo>
                    <a:pt x="746" y="793"/>
                  </a:lnTo>
                  <a:lnTo>
                    <a:pt x="748" y="759"/>
                  </a:lnTo>
                  <a:lnTo>
                    <a:pt x="749" y="783"/>
                  </a:lnTo>
                  <a:lnTo>
                    <a:pt x="751" y="767"/>
                  </a:lnTo>
                  <a:lnTo>
                    <a:pt x="753" y="787"/>
                  </a:lnTo>
                  <a:lnTo>
                    <a:pt x="755" y="791"/>
                  </a:lnTo>
                  <a:lnTo>
                    <a:pt x="756" y="774"/>
                  </a:lnTo>
                  <a:lnTo>
                    <a:pt x="758" y="804"/>
                  </a:lnTo>
                  <a:lnTo>
                    <a:pt x="760" y="791"/>
                  </a:lnTo>
                  <a:lnTo>
                    <a:pt x="762" y="787"/>
                  </a:lnTo>
                  <a:lnTo>
                    <a:pt x="763" y="810"/>
                  </a:lnTo>
                  <a:lnTo>
                    <a:pt x="765" y="848"/>
                  </a:lnTo>
                  <a:lnTo>
                    <a:pt x="767" y="826"/>
                  </a:lnTo>
                  <a:lnTo>
                    <a:pt x="769" y="747"/>
                  </a:lnTo>
                  <a:lnTo>
                    <a:pt x="770" y="848"/>
                  </a:lnTo>
                  <a:lnTo>
                    <a:pt x="772" y="831"/>
                  </a:lnTo>
                  <a:lnTo>
                    <a:pt x="774" y="829"/>
                  </a:lnTo>
                  <a:lnTo>
                    <a:pt x="775" y="848"/>
                  </a:lnTo>
                  <a:lnTo>
                    <a:pt x="777" y="801"/>
                  </a:lnTo>
                  <a:lnTo>
                    <a:pt x="779" y="816"/>
                  </a:lnTo>
                  <a:lnTo>
                    <a:pt x="781" y="829"/>
                  </a:lnTo>
                  <a:lnTo>
                    <a:pt x="782" y="798"/>
                  </a:lnTo>
                  <a:lnTo>
                    <a:pt x="784" y="802"/>
                  </a:lnTo>
                  <a:lnTo>
                    <a:pt x="786" y="791"/>
                  </a:lnTo>
                  <a:lnTo>
                    <a:pt x="788" y="779"/>
                  </a:lnTo>
                  <a:lnTo>
                    <a:pt x="789" y="765"/>
                  </a:lnTo>
                  <a:lnTo>
                    <a:pt x="791" y="773"/>
                  </a:lnTo>
                  <a:lnTo>
                    <a:pt x="793" y="766"/>
                  </a:lnTo>
                  <a:lnTo>
                    <a:pt x="795" y="797"/>
                  </a:lnTo>
                  <a:lnTo>
                    <a:pt x="796" y="800"/>
                  </a:lnTo>
                  <a:lnTo>
                    <a:pt x="798" y="745"/>
                  </a:lnTo>
                  <a:lnTo>
                    <a:pt x="800" y="773"/>
                  </a:lnTo>
                  <a:lnTo>
                    <a:pt x="802" y="782"/>
                  </a:lnTo>
                  <a:lnTo>
                    <a:pt x="803" y="787"/>
                  </a:lnTo>
                  <a:lnTo>
                    <a:pt x="805" y="782"/>
                  </a:lnTo>
                  <a:lnTo>
                    <a:pt x="807" y="796"/>
                  </a:lnTo>
                  <a:lnTo>
                    <a:pt x="808" y="797"/>
                  </a:lnTo>
                  <a:lnTo>
                    <a:pt x="810" y="848"/>
                  </a:lnTo>
                  <a:lnTo>
                    <a:pt x="812" y="848"/>
                  </a:lnTo>
                  <a:lnTo>
                    <a:pt x="814" y="794"/>
                  </a:lnTo>
                  <a:lnTo>
                    <a:pt x="815" y="848"/>
                  </a:lnTo>
                  <a:lnTo>
                    <a:pt x="817" y="848"/>
                  </a:lnTo>
                  <a:lnTo>
                    <a:pt x="819" y="801"/>
                  </a:lnTo>
                  <a:lnTo>
                    <a:pt x="821" y="810"/>
                  </a:lnTo>
                  <a:lnTo>
                    <a:pt x="822" y="800"/>
                  </a:lnTo>
                  <a:lnTo>
                    <a:pt x="824" y="830"/>
                  </a:lnTo>
                  <a:lnTo>
                    <a:pt x="826" y="704"/>
                  </a:lnTo>
                  <a:lnTo>
                    <a:pt x="828" y="830"/>
                  </a:lnTo>
                  <a:lnTo>
                    <a:pt x="829" y="788"/>
                  </a:lnTo>
                  <a:lnTo>
                    <a:pt x="831" y="809"/>
                  </a:lnTo>
                  <a:lnTo>
                    <a:pt x="833" y="796"/>
                  </a:lnTo>
                  <a:lnTo>
                    <a:pt x="835" y="787"/>
                  </a:lnTo>
                  <a:lnTo>
                    <a:pt x="836" y="743"/>
                  </a:lnTo>
                  <a:lnTo>
                    <a:pt x="838" y="728"/>
                  </a:lnTo>
                  <a:lnTo>
                    <a:pt x="840" y="800"/>
                  </a:lnTo>
                  <a:lnTo>
                    <a:pt x="842" y="822"/>
                  </a:lnTo>
                  <a:lnTo>
                    <a:pt x="843" y="756"/>
                  </a:lnTo>
                  <a:lnTo>
                    <a:pt x="845" y="801"/>
                  </a:lnTo>
                  <a:lnTo>
                    <a:pt x="847" y="787"/>
                  </a:lnTo>
                  <a:lnTo>
                    <a:pt x="849" y="812"/>
                  </a:lnTo>
                  <a:lnTo>
                    <a:pt x="850" y="805"/>
                  </a:lnTo>
                  <a:lnTo>
                    <a:pt x="852" y="741"/>
                  </a:lnTo>
                  <a:lnTo>
                    <a:pt x="854" y="848"/>
                  </a:lnTo>
                  <a:lnTo>
                    <a:pt x="856" y="809"/>
                  </a:lnTo>
                  <a:lnTo>
                    <a:pt x="857" y="791"/>
                  </a:lnTo>
                  <a:lnTo>
                    <a:pt x="859" y="824"/>
                  </a:lnTo>
                  <a:lnTo>
                    <a:pt x="861" y="808"/>
                  </a:lnTo>
                  <a:lnTo>
                    <a:pt x="863" y="811"/>
                  </a:lnTo>
                  <a:lnTo>
                    <a:pt x="864" y="848"/>
                  </a:lnTo>
                  <a:lnTo>
                    <a:pt x="866" y="744"/>
                  </a:lnTo>
                  <a:lnTo>
                    <a:pt x="868" y="784"/>
                  </a:lnTo>
                  <a:lnTo>
                    <a:pt x="869" y="774"/>
                  </a:lnTo>
                  <a:lnTo>
                    <a:pt x="871" y="744"/>
                  </a:lnTo>
                  <a:lnTo>
                    <a:pt x="873" y="779"/>
                  </a:lnTo>
                  <a:lnTo>
                    <a:pt x="875" y="723"/>
                  </a:lnTo>
                  <a:lnTo>
                    <a:pt x="876" y="769"/>
                  </a:lnTo>
                  <a:lnTo>
                    <a:pt x="878" y="770"/>
                  </a:lnTo>
                  <a:lnTo>
                    <a:pt x="880" y="766"/>
                  </a:lnTo>
                  <a:lnTo>
                    <a:pt x="882" y="808"/>
                  </a:lnTo>
                  <a:lnTo>
                    <a:pt x="883" y="747"/>
                  </a:lnTo>
                  <a:lnTo>
                    <a:pt x="885" y="810"/>
                  </a:lnTo>
                  <a:lnTo>
                    <a:pt x="887" y="757"/>
                  </a:lnTo>
                  <a:lnTo>
                    <a:pt x="889" y="707"/>
                  </a:lnTo>
                  <a:lnTo>
                    <a:pt x="890" y="782"/>
                  </a:lnTo>
                  <a:lnTo>
                    <a:pt x="892" y="827"/>
                  </a:lnTo>
                  <a:lnTo>
                    <a:pt x="894" y="848"/>
                  </a:lnTo>
                  <a:lnTo>
                    <a:pt x="896" y="848"/>
                  </a:lnTo>
                  <a:lnTo>
                    <a:pt x="897" y="828"/>
                  </a:lnTo>
                  <a:lnTo>
                    <a:pt x="899" y="827"/>
                  </a:lnTo>
                  <a:lnTo>
                    <a:pt x="901" y="848"/>
                  </a:lnTo>
                  <a:lnTo>
                    <a:pt x="902" y="792"/>
                  </a:lnTo>
                  <a:lnTo>
                    <a:pt x="904" y="756"/>
                  </a:lnTo>
                  <a:lnTo>
                    <a:pt x="906" y="791"/>
                  </a:lnTo>
                  <a:lnTo>
                    <a:pt x="908" y="810"/>
                  </a:lnTo>
                  <a:lnTo>
                    <a:pt x="909" y="817"/>
                  </a:lnTo>
                  <a:lnTo>
                    <a:pt x="911" y="822"/>
                  </a:lnTo>
                  <a:lnTo>
                    <a:pt x="913" y="811"/>
                  </a:lnTo>
                  <a:lnTo>
                    <a:pt x="915" y="827"/>
                  </a:lnTo>
                  <a:lnTo>
                    <a:pt x="916" y="811"/>
                  </a:lnTo>
                  <a:lnTo>
                    <a:pt x="918" y="768"/>
                  </a:lnTo>
                  <a:lnTo>
                    <a:pt x="920" y="789"/>
                  </a:lnTo>
                  <a:lnTo>
                    <a:pt x="922" y="805"/>
                  </a:lnTo>
                  <a:lnTo>
                    <a:pt x="923" y="798"/>
                  </a:lnTo>
                  <a:lnTo>
                    <a:pt x="925" y="796"/>
                  </a:lnTo>
                  <a:lnTo>
                    <a:pt x="927" y="826"/>
                  </a:lnTo>
                  <a:lnTo>
                    <a:pt x="929" y="780"/>
                  </a:lnTo>
                  <a:lnTo>
                    <a:pt x="930" y="789"/>
                  </a:lnTo>
                  <a:lnTo>
                    <a:pt x="932" y="848"/>
                  </a:lnTo>
                  <a:lnTo>
                    <a:pt x="934" y="784"/>
                  </a:lnTo>
                  <a:lnTo>
                    <a:pt x="935" y="779"/>
                  </a:lnTo>
                  <a:lnTo>
                    <a:pt x="937" y="848"/>
                  </a:lnTo>
                  <a:lnTo>
                    <a:pt x="939" y="824"/>
                  </a:lnTo>
                  <a:lnTo>
                    <a:pt x="941" y="785"/>
                  </a:lnTo>
                  <a:lnTo>
                    <a:pt x="942" y="810"/>
                  </a:lnTo>
                  <a:lnTo>
                    <a:pt x="944" y="816"/>
                  </a:lnTo>
                  <a:lnTo>
                    <a:pt x="946" y="789"/>
                  </a:lnTo>
                  <a:lnTo>
                    <a:pt x="948" y="779"/>
                  </a:lnTo>
                  <a:lnTo>
                    <a:pt x="949" y="848"/>
                  </a:lnTo>
                  <a:lnTo>
                    <a:pt x="951" y="788"/>
                  </a:lnTo>
                  <a:lnTo>
                    <a:pt x="953" y="804"/>
                  </a:lnTo>
                  <a:lnTo>
                    <a:pt x="955" y="818"/>
                  </a:lnTo>
                  <a:lnTo>
                    <a:pt x="956" y="789"/>
                  </a:lnTo>
                  <a:lnTo>
                    <a:pt x="958" y="800"/>
                  </a:lnTo>
                  <a:lnTo>
                    <a:pt x="960" y="812"/>
                  </a:lnTo>
                  <a:lnTo>
                    <a:pt x="961" y="829"/>
                  </a:lnTo>
                  <a:lnTo>
                    <a:pt x="963" y="746"/>
                  </a:lnTo>
                  <a:lnTo>
                    <a:pt x="965" y="781"/>
                  </a:lnTo>
                  <a:lnTo>
                    <a:pt x="967" y="790"/>
                  </a:lnTo>
                  <a:lnTo>
                    <a:pt x="968" y="781"/>
                  </a:lnTo>
                  <a:lnTo>
                    <a:pt x="970" y="788"/>
                  </a:lnTo>
                  <a:lnTo>
                    <a:pt x="972" y="780"/>
                  </a:lnTo>
                  <a:lnTo>
                    <a:pt x="974" y="799"/>
                  </a:lnTo>
                  <a:lnTo>
                    <a:pt x="975" y="745"/>
                  </a:lnTo>
                  <a:lnTo>
                    <a:pt x="977" y="824"/>
                  </a:lnTo>
                  <a:lnTo>
                    <a:pt x="979" y="848"/>
                  </a:lnTo>
                  <a:lnTo>
                    <a:pt x="981" y="848"/>
                  </a:lnTo>
                  <a:lnTo>
                    <a:pt x="982" y="848"/>
                  </a:lnTo>
                  <a:lnTo>
                    <a:pt x="984" y="782"/>
                  </a:lnTo>
                  <a:lnTo>
                    <a:pt x="986" y="695"/>
                  </a:lnTo>
                  <a:lnTo>
                    <a:pt x="988" y="848"/>
                  </a:lnTo>
                  <a:lnTo>
                    <a:pt x="989" y="764"/>
                  </a:lnTo>
                  <a:lnTo>
                    <a:pt x="991" y="671"/>
                  </a:lnTo>
                  <a:lnTo>
                    <a:pt x="993" y="795"/>
                  </a:lnTo>
                  <a:lnTo>
                    <a:pt x="994" y="740"/>
                  </a:lnTo>
                  <a:lnTo>
                    <a:pt x="996" y="720"/>
                  </a:lnTo>
                  <a:lnTo>
                    <a:pt x="998" y="751"/>
                  </a:lnTo>
                  <a:lnTo>
                    <a:pt x="1000" y="788"/>
                  </a:lnTo>
                  <a:lnTo>
                    <a:pt x="1001" y="650"/>
                  </a:lnTo>
                  <a:lnTo>
                    <a:pt x="1003" y="756"/>
                  </a:lnTo>
                  <a:lnTo>
                    <a:pt x="1005" y="712"/>
                  </a:lnTo>
                  <a:lnTo>
                    <a:pt x="1007" y="755"/>
                  </a:lnTo>
                  <a:lnTo>
                    <a:pt x="1008" y="803"/>
                  </a:lnTo>
                  <a:lnTo>
                    <a:pt x="1010" y="746"/>
                  </a:lnTo>
                  <a:lnTo>
                    <a:pt x="1012" y="799"/>
                  </a:lnTo>
                  <a:lnTo>
                    <a:pt x="1014" y="699"/>
                  </a:lnTo>
                  <a:lnTo>
                    <a:pt x="1015" y="761"/>
                  </a:lnTo>
                  <a:lnTo>
                    <a:pt x="1017" y="778"/>
                  </a:lnTo>
                  <a:lnTo>
                    <a:pt x="1019" y="757"/>
                  </a:lnTo>
                  <a:lnTo>
                    <a:pt x="1021" y="815"/>
                  </a:lnTo>
                  <a:lnTo>
                    <a:pt x="1022" y="784"/>
                  </a:lnTo>
                  <a:lnTo>
                    <a:pt x="1024" y="848"/>
                  </a:lnTo>
                  <a:lnTo>
                    <a:pt x="1026" y="812"/>
                  </a:lnTo>
                  <a:lnTo>
                    <a:pt x="1027" y="669"/>
                  </a:lnTo>
                  <a:lnTo>
                    <a:pt x="1029" y="738"/>
                  </a:lnTo>
                  <a:lnTo>
                    <a:pt x="1031" y="665"/>
                  </a:lnTo>
                  <a:lnTo>
                    <a:pt x="1033" y="759"/>
                  </a:lnTo>
                  <a:lnTo>
                    <a:pt x="1034" y="822"/>
                  </a:lnTo>
                  <a:lnTo>
                    <a:pt x="1036" y="679"/>
                  </a:lnTo>
                  <a:lnTo>
                    <a:pt x="1038" y="779"/>
                  </a:lnTo>
                  <a:lnTo>
                    <a:pt x="1040" y="712"/>
                  </a:lnTo>
                  <a:lnTo>
                    <a:pt x="1041" y="810"/>
                  </a:lnTo>
                  <a:lnTo>
                    <a:pt x="1043" y="687"/>
                  </a:lnTo>
                  <a:lnTo>
                    <a:pt x="1045" y="740"/>
                  </a:lnTo>
                  <a:lnTo>
                    <a:pt x="1047" y="706"/>
                  </a:lnTo>
                  <a:lnTo>
                    <a:pt x="1049" y="801"/>
                  </a:lnTo>
                  <a:lnTo>
                    <a:pt x="1050" y="637"/>
                  </a:lnTo>
                  <a:lnTo>
                    <a:pt x="1052" y="642"/>
                  </a:lnTo>
                  <a:lnTo>
                    <a:pt x="1054" y="728"/>
                  </a:lnTo>
                  <a:lnTo>
                    <a:pt x="1055" y="813"/>
                  </a:lnTo>
                  <a:lnTo>
                    <a:pt x="1057" y="744"/>
                  </a:lnTo>
                  <a:lnTo>
                    <a:pt x="1059" y="762"/>
                  </a:lnTo>
                  <a:lnTo>
                    <a:pt x="1061" y="821"/>
                  </a:lnTo>
                  <a:lnTo>
                    <a:pt x="1062" y="820"/>
                  </a:lnTo>
                  <a:lnTo>
                    <a:pt x="1064" y="818"/>
                  </a:lnTo>
                  <a:lnTo>
                    <a:pt x="1066" y="820"/>
                  </a:lnTo>
                  <a:lnTo>
                    <a:pt x="1068" y="812"/>
                  </a:lnTo>
                  <a:lnTo>
                    <a:pt x="1069" y="797"/>
                  </a:lnTo>
                  <a:lnTo>
                    <a:pt x="1071" y="806"/>
                  </a:lnTo>
                  <a:lnTo>
                    <a:pt x="1073" y="675"/>
                  </a:lnTo>
                  <a:lnTo>
                    <a:pt x="1075" y="712"/>
                  </a:lnTo>
                  <a:lnTo>
                    <a:pt x="1076" y="797"/>
                  </a:lnTo>
                  <a:lnTo>
                    <a:pt x="1078" y="784"/>
                  </a:lnTo>
                  <a:lnTo>
                    <a:pt x="1080" y="716"/>
                  </a:lnTo>
                  <a:lnTo>
                    <a:pt x="1082" y="792"/>
                  </a:lnTo>
                  <a:lnTo>
                    <a:pt x="1083" y="747"/>
                  </a:lnTo>
                  <a:lnTo>
                    <a:pt x="1085" y="703"/>
                  </a:lnTo>
                  <a:lnTo>
                    <a:pt x="1087" y="781"/>
                  </a:lnTo>
                  <a:lnTo>
                    <a:pt x="1088" y="750"/>
                  </a:lnTo>
                  <a:lnTo>
                    <a:pt x="1090" y="744"/>
                  </a:lnTo>
                  <a:lnTo>
                    <a:pt x="1092" y="735"/>
                  </a:lnTo>
                  <a:lnTo>
                    <a:pt x="1094" y="743"/>
                  </a:lnTo>
                  <a:lnTo>
                    <a:pt x="1095" y="779"/>
                  </a:lnTo>
                  <a:lnTo>
                    <a:pt x="1097" y="738"/>
                  </a:lnTo>
                  <a:lnTo>
                    <a:pt x="1099" y="633"/>
                  </a:lnTo>
                  <a:lnTo>
                    <a:pt x="1101" y="767"/>
                  </a:lnTo>
                  <a:lnTo>
                    <a:pt x="1102" y="848"/>
                  </a:lnTo>
                  <a:lnTo>
                    <a:pt x="1104" y="848"/>
                  </a:lnTo>
                  <a:lnTo>
                    <a:pt x="1106" y="848"/>
                  </a:lnTo>
                  <a:lnTo>
                    <a:pt x="1108" y="803"/>
                  </a:lnTo>
                  <a:lnTo>
                    <a:pt x="1109" y="806"/>
                  </a:lnTo>
                  <a:lnTo>
                    <a:pt x="1111" y="809"/>
                  </a:lnTo>
                  <a:lnTo>
                    <a:pt x="1113" y="696"/>
                  </a:lnTo>
                  <a:lnTo>
                    <a:pt x="1115" y="848"/>
                  </a:lnTo>
                  <a:lnTo>
                    <a:pt x="1116" y="791"/>
                  </a:lnTo>
                  <a:lnTo>
                    <a:pt x="1118" y="719"/>
                  </a:lnTo>
                  <a:lnTo>
                    <a:pt x="1120" y="708"/>
                  </a:lnTo>
                  <a:lnTo>
                    <a:pt x="1121" y="822"/>
                  </a:lnTo>
                  <a:lnTo>
                    <a:pt x="1123" y="715"/>
                  </a:lnTo>
                  <a:lnTo>
                    <a:pt x="1125" y="752"/>
                  </a:lnTo>
                  <a:lnTo>
                    <a:pt x="1127" y="826"/>
                  </a:lnTo>
                  <a:lnTo>
                    <a:pt x="1128" y="825"/>
                  </a:lnTo>
                  <a:lnTo>
                    <a:pt x="1130" y="736"/>
                  </a:lnTo>
                  <a:lnTo>
                    <a:pt x="1132" y="763"/>
                  </a:lnTo>
                  <a:lnTo>
                    <a:pt x="1134" y="806"/>
                  </a:lnTo>
                  <a:lnTo>
                    <a:pt x="1135" y="733"/>
                  </a:lnTo>
                  <a:lnTo>
                    <a:pt x="1137" y="692"/>
                  </a:lnTo>
                  <a:lnTo>
                    <a:pt x="1139" y="754"/>
                  </a:lnTo>
                  <a:lnTo>
                    <a:pt x="1141" y="672"/>
                  </a:lnTo>
                  <a:lnTo>
                    <a:pt x="1142" y="848"/>
                  </a:lnTo>
                  <a:lnTo>
                    <a:pt x="1144" y="848"/>
                  </a:lnTo>
                  <a:lnTo>
                    <a:pt x="1146" y="765"/>
                  </a:lnTo>
                  <a:lnTo>
                    <a:pt x="1147" y="785"/>
                  </a:lnTo>
                  <a:lnTo>
                    <a:pt x="1149" y="782"/>
                  </a:lnTo>
                  <a:lnTo>
                    <a:pt x="1151" y="755"/>
                  </a:lnTo>
                  <a:lnTo>
                    <a:pt x="1153" y="812"/>
                  </a:lnTo>
                  <a:lnTo>
                    <a:pt x="1154" y="815"/>
                  </a:lnTo>
                  <a:lnTo>
                    <a:pt x="1156" y="719"/>
                  </a:lnTo>
                  <a:lnTo>
                    <a:pt x="1158" y="749"/>
                  </a:lnTo>
                  <a:lnTo>
                    <a:pt x="1160" y="649"/>
                  </a:lnTo>
                  <a:lnTo>
                    <a:pt x="1161" y="732"/>
                  </a:lnTo>
                  <a:lnTo>
                    <a:pt x="1163" y="677"/>
                  </a:lnTo>
                  <a:lnTo>
                    <a:pt x="1165" y="687"/>
                  </a:lnTo>
                  <a:lnTo>
                    <a:pt x="1167" y="589"/>
                  </a:lnTo>
                  <a:lnTo>
                    <a:pt x="1168" y="681"/>
                  </a:lnTo>
                  <a:lnTo>
                    <a:pt x="1170" y="637"/>
                  </a:lnTo>
                  <a:lnTo>
                    <a:pt x="1172" y="697"/>
                  </a:lnTo>
                  <a:lnTo>
                    <a:pt x="1174" y="698"/>
                  </a:lnTo>
                  <a:lnTo>
                    <a:pt x="1175" y="707"/>
                  </a:lnTo>
                  <a:lnTo>
                    <a:pt x="1177" y="790"/>
                  </a:lnTo>
                  <a:lnTo>
                    <a:pt x="1179" y="730"/>
                  </a:lnTo>
                  <a:lnTo>
                    <a:pt x="1180" y="699"/>
                  </a:lnTo>
                  <a:lnTo>
                    <a:pt x="1182" y="698"/>
                  </a:lnTo>
                  <a:lnTo>
                    <a:pt x="1184" y="738"/>
                  </a:lnTo>
                  <a:lnTo>
                    <a:pt x="1186" y="744"/>
                  </a:lnTo>
                  <a:lnTo>
                    <a:pt x="1187" y="848"/>
                  </a:lnTo>
                  <a:lnTo>
                    <a:pt x="1189" y="848"/>
                  </a:lnTo>
                  <a:lnTo>
                    <a:pt x="1191" y="848"/>
                  </a:lnTo>
                  <a:lnTo>
                    <a:pt x="1193" y="848"/>
                  </a:lnTo>
                  <a:lnTo>
                    <a:pt x="1194" y="848"/>
                  </a:lnTo>
                  <a:lnTo>
                    <a:pt x="1196" y="774"/>
                  </a:lnTo>
                  <a:lnTo>
                    <a:pt x="1198" y="789"/>
                  </a:lnTo>
                  <a:lnTo>
                    <a:pt x="1200" y="778"/>
                  </a:lnTo>
                  <a:lnTo>
                    <a:pt x="1201" y="734"/>
                  </a:lnTo>
                  <a:lnTo>
                    <a:pt x="1203" y="787"/>
                  </a:lnTo>
                  <a:lnTo>
                    <a:pt x="1205" y="742"/>
                  </a:lnTo>
                  <a:lnTo>
                    <a:pt x="1207" y="693"/>
                  </a:lnTo>
                  <a:lnTo>
                    <a:pt x="1208" y="786"/>
                  </a:lnTo>
                  <a:lnTo>
                    <a:pt x="1210" y="848"/>
                  </a:lnTo>
                  <a:lnTo>
                    <a:pt x="1212" y="813"/>
                  </a:lnTo>
                  <a:lnTo>
                    <a:pt x="1213" y="774"/>
                  </a:lnTo>
                  <a:lnTo>
                    <a:pt x="1215" y="811"/>
                  </a:lnTo>
                  <a:lnTo>
                    <a:pt x="1217" y="817"/>
                  </a:lnTo>
                  <a:lnTo>
                    <a:pt x="1219" y="706"/>
                  </a:lnTo>
                  <a:lnTo>
                    <a:pt x="1220" y="747"/>
                  </a:lnTo>
                  <a:lnTo>
                    <a:pt x="1222" y="728"/>
                  </a:lnTo>
                  <a:lnTo>
                    <a:pt x="1224" y="778"/>
                  </a:lnTo>
                  <a:lnTo>
                    <a:pt x="1226" y="677"/>
                  </a:lnTo>
                  <a:lnTo>
                    <a:pt x="1227" y="848"/>
                  </a:lnTo>
                  <a:lnTo>
                    <a:pt x="1229" y="562"/>
                  </a:lnTo>
                  <a:lnTo>
                    <a:pt x="1231" y="848"/>
                  </a:lnTo>
                  <a:lnTo>
                    <a:pt x="1233" y="787"/>
                  </a:lnTo>
                  <a:lnTo>
                    <a:pt x="1234" y="819"/>
                  </a:lnTo>
                  <a:lnTo>
                    <a:pt x="1236" y="804"/>
                  </a:lnTo>
                  <a:lnTo>
                    <a:pt x="1238" y="702"/>
                  </a:lnTo>
                  <a:lnTo>
                    <a:pt x="1239" y="666"/>
                  </a:lnTo>
                  <a:lnTo>
                    <a:pt x="1241" y="755"/>
                  </a:lnTo>
                  <a:lnTo>
                    <a:pt x="1243" y="786"/>
                  </a:lnTo>
                  <a:lnTo>
                    <a:pt x="1245" y="808"/>
                  </a:lnTo>
                  <a:lnTo>
                    <a:pt x="1246" y="726"/>
                  </a:lnTo>
                  <a:lnTo>
                    <a:pt x="1248" y="679"/>
                  </a:lnTo>
                  <a:lnTo>
                    <a:pt x="1250" y="744"/>
                  </a:lnTo>
                  <a:lnTo>
                    <a:pt x="1252" y="775"/>
                  </a:lnTo>
                  <a:lnTo>
                    <a:pt x="1253" y="785"/>
                  </a:lnTo>
                  <a:lnTo>
                    <a:pt x="1255" y="796"/>
                  </a:lnTo>
                  <a:lnTo>
                    <a:pt x="1257" y="712"/>
                  </a:lnTo>
                  <a:lnTo>
                    <a:pt x="1259" y="765"/>
                  </a:lnTo>
                  <a:lnTo>
                    <a:pt x="1260" y="802"/>
                  </a:lnTo>
                  <a:lnTo>
                    <a:pt x="1262" y="814"/>
                  </a:lnTo>
                  <a:lnTo>
                    <a:pt x="1264" y="697"/>
                  </a:lnTo>
                  <a:lnTo>
                    <a:pt x="1266" y="819"/>
                  </a:lnTo>
                  <a:lnTo>
                    <a:pt x="1268" y="848"/>
                  </a:lnTo>
                  <a:lnTo>
                    <a:pt x="1269" y="848"/>
                  </a:lnTo>
                  <a:lnTo>
                    <a:pt x="1271" y="848"/>
                  </a:lnTo>
                  <a:lnTo>
                    <a:pt x="1273" y="821"/>
                  </a:lnTo>
                  <a:lnTo>
                    <a:pt x="1274" y="848"/>
                  </a:lnTo>
                  <a:lnTo>
                    <a:pt x="1276" y="797"/>
                  </a:lnTo>
                  <a:lnTo>
                    <a:pt x="1278" y="758"/>
                  </a:lnTo>
                  <a:lnTo>
                    <a:pt x="1280" y="731"/>
                  </a:lnTo>
                  <a:lnTo>
                    <a:pt x="1281" y="742"/>
                  </a:lnTo>
                  <a:lnTo>
                    <a:pt x="1283" y="824"/>
                  </a:lnTo>
                  <a:lnTo>
                    <a:pt x="1285" y="778"/>
                  </a:lnTo>
                  <a:lnTo>
                    <a:pt x="1287" y="808"/>
                  </a:lnTo>
                  <a:lnTo>
                    <a:pt x="1288" y="774"/>
                  </a:lnTo>
                  <a:lnTo>
                    <a:pt x="1290" y="834"/>
                  </a:lnTo>
                  <a:lnTo>
                    <a:pt x="1292" y="810"/>
                  </a:lnTo>
                  <a:lnTo>
                    <a:pt x="1294" y="822"/>
                  </a:lnTo>
                  <a:lnTo>
                    <a:pt x="1295" y="814"/>
                  </a:lnTo>
                  <a:lnTo>
                    <a:pt x="1297" y="748"/>
                  </a:lnTo>
                  <a:lnTo>
                    <a:pt x="1299" y="711"/>
                  </a:lnTo>
                  <a:lnTo>
                    <a:pt x="1301" y="774"/>
                  </a:lnTo>
                  <a:lnTo>
                    <a:pt x="1302" y="698"/>
                  </a:lnTo>
                  <a:lnTo>
                    <a:pt x="1304" y="797"/>
                  </a:lnTo>
                  <a:lnTo>
                    <a:pt x="1306" y="769"/>
                  </a:lnTo>
                  <a:lnTo>
                    <a:pt x="1307" y="663"/>
                  </a:lnTo>
                  <a:lnTo>
                    <a:pt x="1309" y="792"/>
                  </a:lnTo>
                  <a:lnTo>
                    <a:pt x="1311" y="813"/>
                  </a:lnTo>
                  <a:lnTo>
                    <a:pt x="1313" y="769"/>
                  </a:lnTo>
                  <a:lnTo>
                    <a:pt x="1314" y="848"/>
                  </a:lnTo>
                  <a:lnTo>
                    <a:pt x="1316" y="823"/>
                  </a:lnTo>
                  <a:lnTo>
                    <a:pt x="1318" y="814"/>
                  </a:lnTo>
                  <a:lnTo>
                    <a:pt x="1320" y="750"/>
                  </a:lnTo>
                  <a:lnTo>
                    <a:pt x="1321" y="848"/>
                  </a:lnTo>
                  <a:lnTo>
                    <a:pt x="1323" y="742"/>
                  </a:lnTo>
                  <a:lnTo>
                    <a:pt x="1325" y="762"/>
                  </a:lnTo>
                  <a:lnTo>
                    <a:pt x="1327" y="801"/>
                  </a:lnTo>
                  <a:lnTo>
                    <a:pt x="1328" y="749"/>
                  </a:lnTo>
                  <a:lnTo>
                    <a:pt x="1330" y="775"/>
                  </a:lnTo>
                  <a:lnTo>
                    <a:pt x="1332" y="794"/>
                  </a:lnTo>
                  <a:lnTo>
                    <a:pt x="1333" y="775"/>
                  </a:lnTo>
                  <a:lnTo>
                    <a:pt x="1335" y="696"/>
                  </a:lnTo>
                  <a:lnTo>
                    <a:pt x="1337" y="799"/>
                  </a:lnTo>
                  <a:lnTo>
                    <a:pt x="1339" y="813"/>
                  </a:lnTo>
                  <a:lnTo>
                    <a:pt x="1340" y="767"/>
                  </a:lnTo>
                  <a:lnTo>
                    <a:pt x="1342" y="806"/>
                  </a:lnTo>
                  <a:lnTo>
                    <a:pt x="1344" y="747"/>
                  </a:lnTo>
                  <a:lnTo>
                    <a:pt x="1346" y="775"/>
                  </a:lnTo>
                  <a:lnTo>
                    <a:pt x="1347" y="758"/>
                  </a:lnTo>
                  <a:lnTo>
                    <a:pt x="1349" y="831"/>
                  </a:lnTo>
                  <a:lnTo>
                    <a:pt x="1351" y="814"/>
                  </a:lnTo>
                  <a:lnTo>
                    <a:pt x="1353" y="848"/>
                  </a:lnTo>
                  <a:lnTo>
                    <a:pt x="1354" y="848"/>
                  </a:lnTo>
                  <a:lnTo>
                    <a:pt x="1356" y="829"/>
                  </a:lnTo>
                  <a:lnTo>
                    <a:pt x="1358" y="831"/>
                  </a:lnTo>
                  <a:lnTo>
                    <a:pt x="1360" y="848"/>
                  </a:lnTo>
                  <a:lnTo>
                    <a:pt x="1361" y="819"/>
                  </a:lnTo>
                  <a:lnTo>
                    <a:pt x="1363" y="790"/>
                  </a:lnTo>
                  <a:lnTo>
                    <a:pt x="1365" y="787"/>
                  </a:lnTo>
                  <a:lnTo>
                    <a:pt x="1366" y="772"/>
                  </a:lnTo>
                  <a:lnTo>
                    <a:pt x="1368" y="643"/>
                  </a:lnTo>
                  <a:lnTo>
                    <a:pt x="1370" y="658"/>
                  </a:lnTo>
                  <a:lnTo>
                    <a:pt x="1372" y="823"/>
                  </a:lnTo>
                  <a:lnTo>
                    <a:pt x="1373" y="848"/>
                  </a:lnTo>
                  <a:lnTo>
                    <a:pt x="1375" y="700"/>
                  </a:lnTo>
                  <a:lnTo>
                    <a:pt x="1377" y="785"/>
                  </a:lnTo>
                  <a:lnTo>
                    <a:pt x="1379" y="738"/>
                  </a:lnTo>
                  <a:lnTo>
                    <a:pt x="1380" y="775"/>
                  </a:lnTo>
                  <a:lnTo>
                    <a:pt x="1382" y="683"/>
                  </a:lnTo>
                  <a:lnTo>
                    <a:pt x="1384" y="773"/>
                  </a:lnTo>
                  <a:lnTo>
                    <a:pt x="1386" y="815"/>
                  </a:lnTo>
                  <a:lnTo>
                    <a:pt x="1387" y="749"/>
                  </a:lnTo>
                  <a:lnTo>
                    <a:pt x="1389" y="715"/>
                  </a:lnTo>
                  <a:lnTo>
                    <a:pt x="1391" y="754"/>
                  </a:lnTo>
                  <a:lnTo>
                    <a:pt x="1393" y="767"/>
                  </a:lnTo>
                  <a:lnTo>
                    <a:pt x="1394" y="781"/>
                  </a:lnTo>
                  <a:lnTo>
                    <a:pt x="1396" y="825"/>
                  </a:lnTo>
                  <a:lnTo>
                    <a:pt x="1398" y="760"/>
                  </a:lnTo>
                  <a:lnTo>
                    <a:pt x="1399" y="819"/>
                  </a:lnTo>
                  <a:lnTo>
                    <a:pt x="1401" y="759"/>
                  </a:lnTo>
                  <a:lnTo>
                    <a:pt x="1403" y="806"/>
                  </a:lnTo>
                  <a:lnTo>
                    <a:pt x="1405" y="750"/>
                  </a:lnTo>
                  <a:lnTo>
                    <a:pt x="1406" y="820"/>
                  </a:lnTo>
                  <a:lnTo>
                    <a:pt x="1408" y="750"/>
                  </a:lnTo>
                  <a:lnTo>
                    <a:pt x="1410" y="749"/>
                  </a:lnTo>
                  <a:lnTo>
                    <a:pt x="1412" y="745"/>
                  </a:lnTo>
                  <a:lnTo>
                    <a:pt x="1413" y="848"/>
                  </a:lnTo>
                  <a:lnTo>
                    <a:pt x="1415" y="848"/>
                  </a:lnTo>
                  <a:lnTo>
                    <a:pt x="1417" y="818"/>
                  </a:lnTo>
                  <a:lnTo>
                    <a:pt x="1419" y="822"/>
                  </a:lnTo>
                  <a:lnTo>
                    <a:pt x="1420" y="770"/>
                  </a:lnTo>
                  <a:lnTo>
                    <a:pt x="1422" y="715"/>
                  </a:lnTo>
                  <a:lnTo>
                    <a:pt x="1424" y="764"/>
                  </a:lnTo>
                  <a:lnTo>
                    <a:pt x="1425" y="787"/>
                  </a:lnTo>
                  <a:lnTo>
                    <a:pt x="1427" y="681"/>
                  </a:lnTo>
                  <a:lnTo>
                    <a:pt x="1429" y="762"/>
                  </a:lnTo>
                  <a:lnTo>
                    <a:pt x="1431" y="791"/>
                  </a:lnTo>
                  <a:lnTo>
                    <a:pt x="1432" y="786"/>
                  </a:lnTo>
                  <a:lnTo>
                    <a:pt x="1434" y="765"/>
                  </a:lnTo>
                  <a:lnTo>
                    <a:pt x="1436" y="848"/>
                  </a:lnTo>
                  <a:lnTo>
                    <a:pt x="1438" y="767"/>
                  </a:lnTo>
                  <a:lnTo>
                    <a:pt x="1439" y="848"/>
                  </a:lnTo>
                  <a:lnTo>
                    <a:pt x="1441" y="848"/>
                  </a:lnTo>
                  <a:lnTo>
                    <a:pt x="1443" y="819"/>
                  </a:lnTo>
                  <a:lnTo>
                    <a:pt x="1445" y="822"/>
                  </a:lnTo>
                  <a:lnTo>
                    <a:pt x="1446" y="788"/>
                  </a:lnTo>
                  <a:lnTo>
                    <a:pt x="1448" y="744"/>
                  </a:lnTo>
                  <a:lnTo>
                    <a:pt x="1450" y="784"/>
                  </a:lnTo>
                  <a:lnTo>
                    <a:pt x="1452" y="828"/>
                  </a:lnTo>
                  <a:lnTo>
                    <a:pt x="1453" y="811"/>
                  </a:lnTo>
                  <a:lnTo>
                    <a:pt x="1455" y="794"/>
                  </a:lnTo>
                  <a:lnTo>
                    <a:pt x="1457" y="769"/>
                  </a:lnTo>
                  <a:lnTo>
                    <a:pt x="1458" y="829"/>
                  </a:lnTo>
                  <a:lnTo>
                    <a:pt x="1460" y="832"/>
                  </a:lnTo>
                  <a:lnTo>
                    <a:pt x="1462" y="681"/>
                  </a:lnTo>
                  <a:lnTo>
                    <a:pt x="1464" y="777"/>
                  </a:lnTo>
                  <a:lnTo>
                    <a:pt x="1465" y="716"/>
                  </a:lnTo>
                  <a:lnTo>
                    <a:pt x="1467" y="790"/>
                  </a:lnTo>
                  <a:lnTo>
                    <a:pt x="1469" y="774"/>
                  </a:lnTo>
                  <a:lnTo>
                    <a:pt x="1471" y="738"/>
                  </a:lnTo>
                  <a:lnTo>
                    <a:pt x="1472" y="747"/>
                  </a:lnTo>
                  <a:lnTo>
                    <a:pt x="1474" y="801"/>
                  </a:lnTo>
                  <a:lnTo>
                    <a:pt x="1476" y="740"/>
                  </a:lnTo>
                  <a:lnTo>
                    <a:pt x="1478" y="827"/>
                  </a:lnTo>
                  <a:lnTo>
                    <a:pt x="1480" y="848"/>
                  </a:lnTo>
                  <a:lnTo>
                    <a:pt x="1481" y="848"/>
                  </a:lnTo>
                  <a:lnTo>
                    <a:pt x="1483" y="819"/>
                  </a:lnTo>
                  <a:lnTo>
                    <a:pt x="1485" y="748"/>
                  </a:lnTo>
                  <a:lnTo>
                    <a:pt x="1487" y="742"/>
                  </a:lnTo>
                  <a:lnTo>
                    <a:pt x="1488" y="848"/>
                  </a:lnTo>
                  <a:lnTo>
                    <a:pt x="1490" y="728"/>
                  </a:lnTo>
                  <a:lnTo>
                    <a:pt x="1492" y="746"/>
                  </a:lnTo>
                  <a:lnTo>
                    <a:pt x="1493" y="782"/>
                  </a:lnTo>
                  <a:lnTo>
                    <a:pt x="1495" y="649"/>
                  </a:lnTo>
                  <a:lnTo>
                    <a:pt x="1497" y="788"/>
                  </a:lnTo>
                  <a:lnTo>
                    <a:pt x="1499" y="673"/>
                  </a:lnTo>
                  <a:lnTo>
                    <a:pt x="1500" y="820"/>
                  </a:lnTo>
                  <a:lnTo>
                    <a:pt x="1502" y="848"/>
                  </a:lnTo>
                  <a:lnTo>
                    <a:pt x="1504" y="789"/>
                  </a:lnTo>
                  <a:lnTo>
                    <a:pt x="1506" y="772"/>
                  </a:lnTo>
                  <a:lnTo>
                    <a:pt x="1507" y="775"/>
                  </a:lnTo>
                  <a:lnTo>
                    <a:pt x="1509" y="798"/>
                  </a:lnTo>
                  <a:lnTo>
                    <a:pt x="1511" y="758"/>
                  </a:lnTo>
                  <a:lnTo>
                    <a:pt x="1513" y="759"/>
                  </a:lnTo>
                  <a:lnTo>
                    <a:pt x="1514" y="797"/>
                  </a:lnTo>
                  <a:lnTo>
                    <a:pt x="1516" y="775"/>
                  </a:lnTo>
                  <a:lnTo>
                    <a:pt x="1518" y="741"/>
                  </a:lnTo>
                  <a:lnTo>
                    <a:pt x="1519" y="848"/>
                  </a:lnTo>
                  <a:lnTo>
                    <a:pt x="1521" y="731"/>
                  </a:lnTo>
                  <a:lnTo>
                    <a:pt x="1523" y="848"/>
                  </a:lnTo>
                  <a:lnTo>
                    <a:pt x="1525" y="848"/>
                  </a:lnTo>
                  <a:lnTo>
                    <a:pt x="1526" y="807"/>
                  </a:lnTo>
                  <a:lnTo>
                    <a:pt x="1528" y="815"/>
                  </a:lnTo>
                  <a:lnTo>
                    <a:pt x="1530" y="786"/>
                  </a:lnTo>
                  <a:lnTo>
                    <a:pt x="1532" y="667"/>
                  </a:lnTo>
                  <a:lnTo>
                    <a:pt x="1533" y="735"/>
                  </a:lnTo>
                  <a:lnTo>
                    <a:pt x="1535" y="792"/>
                  </a:lnTo>
                  <a:lnTo>
                    <a:pt x="1537" y="772"/>
                  </a:lnTo>
                  <a:lnTo>
                    <a:pt x="1539" y="725"/>
                  </a:lnTo>
                  <a:lnTo>
                    <a:pt x="1540" y="817"/>
                  </a:lnTo>
                  <a:lnTo>
                    <a:pt x="1542" y="774"/>
                  </a:lnTo>
                  <a:lnTo>
                    <a:pt x="1544" y="803"/>
                  </a:lnTo>
                  <a:lnTo>
                    <a:pt x="1546" y="812"/>
                  </a:lnTo>
                  <a:lnTo>
                    <a:pt x="1547" y="832"/>
                  </a:lnTo>
                  <a:lnTo>
                    <a:pt x="1549" y="798"/>
                  </a:lnTo>
                  <a:lnTo>
                    <a:pt x="1551" y="813"/>
                  </a:lnTo>
                  <a:lnTo>
                    <a:pt x="1552" y="747"/>
                  </a:lnTo>
                  <a:lnTo>
                    <a:pt x="1554" y="724"/>
                  </a:lnTo>
                  <a:lnTo>
                    <a:pt x="1556" y="747"/>
                  </a:lnTo>
                  <a:lnTo>
                    <a:pt x="1558" y="731"/>
                  </a:lnTo>
                  <a:lnTo>
                    <a:pt x="1559" y="814"/>
                  </a:lnTo>
                  <a:lnTo>
                    <a:pt x="1561" y="848"/>
                  </a:lnTo>
                  <a:lnTo>
                    <a:pt x="1563" y="826"/>
                  </a:lnTo>
                  <a:lnTo>
                    <a:pt x="1565" y="830"/>
                  </a:lnTo>
                  <a:lnTo>
                    <a:pt x="1566" y="848"/>
                  </a:lnTo>
                  <a:lnTo>
                    <a:pt x="1568" y="848"/>
                  </a:lnTo>
                  <a:lnTo>
                    <a:pt x="1570" y="829"/>
                  </a:lnTo>
                  <a:lnTo>
                    <a:pt x="1572" y="831"/>
                  </a:lnTo>
                  <a:lnTo>
                    <a:pt x="1573" y="807"/>
                  </a:lnTo>
                  <a:lnTo>
                    <a:pt x="1575" y="688"/>
                  </a:lnTo>
                  <a:lnTo>
                    <a:pt x="1577" y="769"/>
                  </a:lnTo>
                  <a:lnTo>
                    <a:pt x="1579" y="735"/>
                  </a:lnTo>
                  <a:lnTo>
                    <a:pt x="1580" y="732"/>
                  </a:lnTo>
                  <a:lnTo>
                    <a:pt x="1582" y="767"/>
                  </a:lnTo>
                  <a:lnTo>
                    <a:pt x="1584" y="736"/>
                  </a:lnTo>
                  <a:lnTo>
                    <a:pt x="1585" y="791"/>
                  </a:lnTo>
                  <a:lnTo>
                    <a:pt x="1587" y="805"/>
                  </a:lnTo>
                  <a:lnTo>
                    <a:pt x="1589" y="791"/>
                  </a:lnTo>
                  <a:lnTo>
                    <a:pt x="1591" y="771"/>
                  </a:lnTo>
                  <a:lnTo>
                    <a:pt x="1592" y="770"/>
                  </a:lnTo>
                  <a:lnTo>
                    <a:pt x="1594" y="693"/>
                  </a:lnTo>
                  <a:lnTo>
                    <a:pt x="1596" y="763"/>
                  </a:lnTo>
                  <a:lnTo>
                    <a:pt x="1598" y="750"/>
                  </a:lnTo>
                  <a:lnTo>
                    <a:pt x="1599" y="848"/>
                  </a:lnTo>
                  <a:lnTo>
                    <a:pt x="1601" y="652"/>
                  </a:lnTo>
                  <a:lnTo>
                    <a:pt x="1603" y="740"/>
                  </a:lnTo>
                  <a:lnTo>
                    <a:pt x="1605" y="848"/>
                  </a:lnTo>
                  <a:lnTo>
                    <a:pt x="1606" y="848"/>
                  </a:lnTo>
                  <a:lnTo>
                    <a:pt x="1608" y="848"/>
                  </a:lnTo>
                  <a:lnTo>
                    <a:pt x="1610" y="778"/>
                  </a:lnTo>
                  <a:lnTo>
                    <a:pt x="1612" y="734"/>
                  </a:lnTo>
                  <a:lnTo>
                    <a:pt x="1613" y="742"/>
                  </a:lnTo>
                  <a:lnTo>
                    <a:pt x="1615" y="788"/>
                  </a:lnTo>
                  <a:lnTo>
                    <a:pt x="1617" y="820"/>
                  </a:lnTo>
                  <a:lnTo>
                    <a:pt x="1618" y="785"/>
                  </a:lnTo>
                  <a:lnTo>
                    <a:pt x="1620" y="723"/>
                  </a:lnTo>
                  <a:lnTo>
                    <a:pt x="1622" y="775"/>
                  </a:lnTo>
                  <a:lnTo>
                    <a:pt x="1624" y="750"/>
                  </a:lnTo>
                  <a:lnTo>
                    <a:pt x="1625" y="792"/>
                  </a:lnTo>
                  <a:lnTo>
                    <a:pt x="1627" y="817"/>
                  </a:lnTo>
                  <a:lnTo>
                    <a:pt x="1629" y="783"/>
                  </a:lnTo>
                  <a:lnTo>
                    <a:pt x="1631" y="786"/>
                  </a:lnTo>
                  <a:lnTo>
                    <a:pt x="1632" y="794"/>
                  </a:lnTo>
                  <a:lnTo>
                    <a:pt x="1634" y="789"/>
                  </a:lnTo>
                  <a:lnTo>
                    <a:pt x="1636" y="832"/>
                  </a:lnTo>
                  <a:lnTo>
                    <a:pt x="1638" y="788"/>
                  </a:lnTo>
                  <a:lnTo>
                    <a:pt x="1639" y="764"/>
                  </a:lnTo>
                  <a:lnTo>
                    <a:pt x="1641" y="775"/>
                  </a:lnTo>
                  <a:lnTo>
                    <a:pt x="1643" y="811"/>
                  </a:lnTo>
                  <a:lnTo>
                    <a:pt x="1644" y="814"/>
                  </a:lnTo>
                  <a:lnTo>
                    <a:pt x="1646" y="848"/>
                  </a:lnTo>
                  <a:lnTo>
                    <a:pt x="1648" y="848"/>
                  </a:lnTo>
                  <a:lnTo>
                    <a:pt x="1650" y="848"/>
                  </a:lnTo>
                  <a:lnTo>
                    <a:pt x="1651" y="848"/>
                  </a:lnTo>
                  <a:lnTo>
                    <a:pt x="1653" y="848"/>
                  </a:lnTo>
                  <a:lnTo>
                    <a:pt x="1655" y="739"/>
                  </a:lnTo>
                  <a:lnTo>
                    <a:pt x="1657" y="701"/>
                  </a:lnTo>
                  <a:lnTo>
                    <a:pt x="1658" y="796"/>
                  </a:lnTo>
                  <a:lnTo>
                    <a:pt x="1660" y="788"/>
                  </a:lnTo>
                  <a:lnTo>
                    <a:pt x="1662" y="791"/>
                  </a:lnTo>
                  <a:lnTo>
                    <a:pt x="1664" y="762"/>
                  </a:lnTo>
                  <a:lnTo>
                    <a:pt x="1665" y="812"/>
                  </a:lnTo>
                  <a:lnTo>
                    <a:pt x="1667" y="796"/>
                  </a:lnTo>
                  <a:lnTo>
                    <a:pt x="1669" y="811"/>
                  </a:lnTo>
                  <a:lnTo>
                    <a:pt x="1671" y="796"/>
                  </a:lnTo>
                  <a:lnTo>
                    <a:pt x="1672" y="704"/>
                  </a:lnTo>
                  <a:lnTo>
                    <a:pt x="1674" y="779"/>
                  </a:lnTo>
                  <a:lnTo>
                    <a:pt x="1676" y="848"/>
                  </a:lnTo>
                  <a:lnTo>
                    <a:pt x="1677" y="768"/>
                  </a:lnTo>
                  <a:lnTo>
                    <a:pt x="1679" y="801"/>
                  </a:lnTo>
                  <a:lnTo>
                    <a:pt x="1681" y="848"/>
                  </a:lnTo>
                  <a:lnTo>
                    <a:pt x="1683" y="781"/>
                  </a:lnTo>
                  <a:lnTo>
                    <a:pt x="1684" y="697"/>
                  </a:lnTo>
                  <a:lnTo>
                    <a:pt x="1686" y="727"/>
                  </a:lnTo>
                  <a:lnTo>
                    <a:pt x="1688" y="848"/>
                  </a:lnTo>
                  <a:lnTo>
                    <a:pt x="1690" y="785"/>
                  </a:lnTo>
                  <a:lnTo>
                    <a:pt x="1692" y="772"/>
                  </a:lnTo>
                  <a:lnTo>
                    <a:pt x="1693" y="813"/>
                  </a:lnTo>
                  <a:lnTo>
                    <a:pt x="1695" y="848"/>
                  </a:lnTo>
                  <a:lnTo>
                    <a:pt x="1697" y="788"/>
                  </a:lnTo>
                  <a:lnTo>
                    <a:pt x="1699" y="815"/>
                  </a:lnTo>
                  <a:lnTo>
                    <a:pt x="1700" y="805"/>
                  </a:lnTo>
                  <a:lnTo>
                    <a:pt x="1702" y="757"/>
                  </a:lnTo>
                  <a:lnTo>
                    <a:pt x="1704" y="678"/>
                  </a:lnTo>
                  <a:lnTo>
                    <a:pt x="1705" y="741"/>
                  </a:lnTo>
                  <a:lnTo>
                    <a:pt x="1707" y="793"/>
                  </a:lnTo>
                  <a:lnTo>
                    <a:pt x="1709" y="822"/>
                  </a:lnTo>
                  <a:lnTo>
                    <a:pt x="1711" y="704"/>
                  </a:lnTo>
                  <a:lnTo>
                    <a:pt x="1712" y="693"/>
                  </a:lnTo>
                  <a:lnTo>
                    <a:pt x="1714" y="698"/>
                  </a:lnTo>
                  <a:lnTo>
                    <a:pt x="1716" y="744"/>
                  </a:lnTo>
                  <a:lnTo>
                    <a:pt x="1718" y="742"/>
                  </a:lnTo>
                  <a:lnTo>
                    <a:pt x="1719" y="727"/>
                  </a:lnTo>
                  <a:lnTo>
                    <a:pt x="1721" y="767"/>
                  </a:lnTo>
                  <a:lnTo>
                    <a:pt x="1723" y="807"/>
                  </a:lnTo>
                  <a:lnTo>
                    <a:pt x="1725" y="830"/>
                  </a:lnTo>
                  <a:lnTo>
                    <a:pt x="1726" y="720"/>
                  </a:lnTo>
                  <a:lnTo>
                    <a:pt x="1728" y="848"/>
                  </a:lnTo>
                  <a:lnTo>
                    <a:pt x="1730" y="848"/>
                  </a:lnTo>
                  <a:lnTo>
                    <a:pt x="1732" y="848"/>
                  </a:lnTo>
                  <a:lnTo>
                    <a:pt x="1733" y="848"/>
                  </a:lnTo>
                  <a:lnTo>
                    <a:pt x="1735" y="826"/>
                  </a:lnTo>
                  <a:lnTo>
                    <a:pt x="1737" y="801"/>
                  </a:lnTo>
                  <a:lnTo>
                    <a:pt x="1738" y="713"/>
                  </a:lnTo>
                  <a:lnTo>
                    <a:pt x="1740" y="741"/>
                  </a:lnTo>
                  <a:lnTo>
                    <a:pt x="1742" y="755"/>
                  </a:lnTo>
                  <a:lnTo>
                    <a:pt x="1744" y="776"/>
                  </a:lnTo>
                  <a:lnTo>
                    <a:pt x="1745" y="811"/>
                  </a:lnTo>
                  <a:lnTo>
                    <a:pt x="1747" y="817"/>
                  </a:lnTo>
                  <a:lnTo>
                    <a:pt x="1749" y="671"/>
                  </a:lnTo>
                  <a:lnTo>
                    <a:pt x="1751" y="826"/>
                  </a:lnTo>
                  <a:lnTo>
                    <a:pt x="1752" y="662"/>
                  </a:lnTo>
                  <a:lnTo>
                    <a:pt x="1754" y="724"/>
                  </a:lnTo>
                  <a:lnTo>
                    <a:pt x="1756" y="696"/>
                  </a:lnTo>
                  <a:lnTo>
                    <a:pt x="1758" y="762"/>
                  </a:lnTo>
                  <a:lnTo>
                    <a:pt x="1759" y="725"/>
                  </a:lnTo>
                  <a:lnTo>
                    <a:pt x="1761" y="726"/>
                  </a:lnTo>
                  <a:lnTo>
                    <a:pt x="1763" y="764"/>
                  </a:lnTo>
                  <a:lnTo>
                    <a:pt x="1765" y="684"/>
                  </a:lnTo>
                  <a:lnTo>
                    <a:pt x="1766" y="785"/>
                  </a:lnTo>
                  <a:lnTo>
                    <a:pt x="1768" y="807"/>
                  </a:lnTo>
                  <a:lnTo>
                    <a:pt x="1770" y="799"/>
                  </a:lnTo>
                  <a:lnTo>
                    <a:pt x="1771" y="793"/>
                  </a:lnTo>
                  <a:lnTo>
                    <a:pt x="1773" y="848"/>
                  </a:lnTo>
                  <a:lnTo>
                    <a:pt x="1775" y="848"/>
                  </a:lnTo>
                  <a:lnTo>
                    <a:pt x="1777" y="786"/>
                  </a:lnTo>
                  <a:lnTo>
                    <a:pt x="1778" y="848"/>
                  </a:lnTo>
                  <a:lnTo>
                    <a:pt x="1780" y="757"/>
                  </a:lnTo>
                  <a:lnTo>
                    <a:pt x="1782" y="785"/>
                  </a:lnTo>
                  <a:lnTo>
                    <a:pt x="1784" y="712"/>
                  </a:lnTo>
                  <a:lnTo>
                    <a:pt x="1785" y="755"/>
                  </a:lnTo>
                  <a:lnTo>
                    <a:pt x="1787" y="700"/>
                  </a:lnTo>
                  <a:lnTo>
                    <a:pt x="1789" y="717"/>
                  </a:lnTo>
                  <a:lnTo>
                    <a:pt x="1791" y="794"/>
                  </a:lnTo>
                  <a:lnTo>
                    <a:pt x="1792" y="771"/>
                  </a:lnTo>
                  <a:lnTo>
                    <a:pt x="1794" y="793"/>
                  </a:lnTo>
                  <a:lnTo>
                    <a:pt x="1796" y="747"/>
                  </a:lnTo>
                  <a:lnTo>
                    <a:pt x="1798" y="826"/>
                  </a:lnTo>
                  <a:lnTo>
                    <a:pt x="1799" y="716"/>
                  </a:lnTo>
                  <a:lnTo>
                    <a:pt x="1801" y="734"/>
                  </a:lnTo>
                  <a:lnTo>
                    <a:pt x="1803" y="643"/>
                  </a:lnTo>
                  <a:lnTo>
                    <a:pt x="1804" y="735"/>
                  </a:lnTo>
                  <a:lnTo>
                    <a:pt x="1806" y="712"/>
                  </a:lnTo>
                  <a:lnTo>
                    <a:pt x="1808" y="753"/>
                  </a:lnTo>
                  <a:lnTo>
                    <a:pt x="1810" y="848"/>
                  </a:lnTo>
                  <a:lnTo>
                    <a:pt x="1811" y="745"/>
                  </a:lnTo>
                  <a:lnTo>
                    <a:pt x="1813" y="678"/>
                  </a:lnTo>
                  <a:lnTo>
                    <a:pt x="1815" y="779"/>
                  </a:lnTo>
                  <a:lnTo>
                    <a:pt x="1817" y="774"/>
                  </a:lnTo>
                  <a:lnTo>
                    <a:pt x="1818" y="820"/>
                  </a:lnTo>
                  <a:lnTo>
                    <a:pt x="1820" y="848"/>
                  </a:lnTo>
                  <a:lnTo>
                    <a:pt x="1822" y="825"/>
                  </a:lnTo>
                  <a:lnTo>
                    <a:pt x="1824" y="770"/>
                  </a:lnTo>
                  <a:lnTo>
                    <a:pt x="1825" y="710"/>
                  </a:lnTo>
                  <a:lnTo>
                    <a:pt x="1827" y="801"/>
                  </a:lnTo>
                  <a:lnTo>
                    <a:pt x="1829" y="738"/>
                  </a:lnTo>
                  <a:lnTo>
                    <a:pt x="1830" y="766"/>
                  </a:lnTo>
                  <a:lnTo>
                    <a:pt x="1832" y="826"/>
                  </a:lnTo>
                  <a:lnTo>
                    <a:pt x="1834" y="703"/>
                  </a:lnTo>
                  <a:lnTo>
                    <a:pt x="1836" y="750"/>
                  </a:lnTo>
                  <a:lnTo>
                    <a:pt x="1837" y="721"/>
                  </a:lnTo>
                  <a:lnTo>
                    <a:pt x="1839" y="812"/>
                  </a:lnTo>
                  <a:lnTo>
                    <a:pt x="1841" y="672"/>
                  </a:lnTo>
                  <a:lnTo>
                    <a:pt x="1843" y="713"/>
                  </a:lnTo>
                  <a:lnTo>
                    <a:pt x="1844" y="746"/>
                  </a:lnTo>
                  <a:lnTo>
                    <a:pt x="1846" y="737"/>
                  </a:lnTo>
                  <a:lnTo>
                    <a:pt x="1848" y="817"/>
                  </a:lnTo>
                  <a:lnTo>
                    <a:pt x="1850" y="785"/>
                  </a:lnTo>
                  <a:lnTo>
                    <a:pt x="1851" y="793"/>
                  </a:lnTo>
                  <a:lnTo>
                    <a:pt x="1853" y="793"/>
                  </a:lnTo>
                  <a:lnTo>
                    <a:pt x="1855" y="848"/>
                  </a:lnTo>
                  <a:lnTo>
                    <a:pt x="1857" y="758"/>
                  </a:lnTo>
                  <a:lnTo>
                    <a:pt x="1858" y="848"/>
                  </a:lnTo>
                  <a:lnTo>
                    <a:pt x="1860" y="760"/>
                  </a:lnTo>
                  <a:lnTo>
                    <a:pt x="1862" y="796"/>
                  </a:lnTo>
                  <a:lnTo>
                    <a:pt x="1863" y="716"/>
                  </a:lnTo>
                  <a:lnTo>
                    <a:pt x="1865" y="752"/>
                  </a:lnTo>
                  <a:lnTo>
                    <a:pt x="1867" y="759"/>
                  </a:lnTo>
                  <a:lnTo>
                    <a:pt x="1869" y="776"/>
                  </a:lnTo>
                  <a:lnTo>
                    <a:pt x="1870" y="726"/>
                  </a:lnTo>
                  <a:lnTo>
                    <a:pt x="1872" y="825"/>
                  </a:lnTo>
                  <a:lnTo>
                    <a:pt x="1874" y="666"/>
                  </a:lnTo>
                  <a:lnTo>
                    <a:pt x="1876" y="803"/>
                  </a:lnTo>
                  <a:lnTo>
                    <a:pt x="1877" y="802"/>
                  </a:lnTo>
                  <a:lnTo>
                    <a:pt x="1879" y="692"/>
                  </a:lnTo>
                  <a:lnTo>
                    <a:pt x="1881" y="798"/>
                  </a:lnTo>
                  <a:lnTo>
                    <a:pt x="1883" y="813"/>
                  </a:lnTo>
                  <a:lnTo>
                    <a:pt x="1884" y="805"/>
                  </a:lnTo>
                  <a:lnTo>
                    <a:pt x="1886" y="788"/>
                  </a:lnTo>
                  <a:lnTo>
                    <a:pt x="1888" y="786"/>
                  </a:lnTo>
                  <a:lnTo>
                    <a:pt x="1890" y="803"/>
                  </a:lnTo>
                  <a:lnTo>
                    <a:pt x="1891" y="763"/>
                  </a:lnTo>
                  <a:lnTo>
                    <a:pt x="1893" y="723"/>
                  </a:lnTo>
                  <a:lnTo>
                    <a:pt x="1895" y="754"/>
                  </a:lnTo>
                  <a:lnTo>
                    <a:pt x="1896" y="848"/>
                  </a:lnTo>
                  <a:lnTo>
                    <a:pt x="1898" y="814"/>
                  </a:lnTo>
                  <a:lnTo>
                    <a:pt x="1900" y="848"/>
                  </a:lnTo>
                  <a:lnTo>
                    <a:pt x="1902" y="816"/>
                  </a:lnTo>
                  <a:lnTo>
                    <a:pt x="1904" y="775"/>
                  </a:lnTo>
                  <a:lnTo>
                    <a:pt x="1905" y="757"/>
                  </a:lnTo>
                  <a:lnTo>
                    <a:pt x="1907" y="794"/>
                  </a:lnTo>
                  <a:lnTo>
                    <a:pt x="1909" y="747"/>
                  </a:lnTo>
                  <a:lnTo>
                    <a:pt x="1911" y="799"/>
                  </a:lnTo>
                  <a:lnTo>
                    <a:pt x="1912" y="769"/>
                  </a:lnTo>
                  <a:lnTo>
                    <a:pt x="1914" y="707"/>
                  </a:lnTo>
                  <a:lnTo>
                    <a:pt x="1916" y="736"/>
                  </a:lnTo>
                  <a:lnTo>
                    <a:pt x="1918" y="812"/>
                  </a:lnTo>
                  <a:lnTo>
                    <a:pt x="1919" y="819"/>
                  </a:lnTo>
                  <a:lnTo>
                    <a:pt x="1921" y="760"/>
                  </a:lnTo>
                  <a:lnTo>
                    <a:pt x="1923" y="786"/>
                  </a:lnTo>
                  <a:lnTo>
                    <a:pt x="1924" y="776"/>
                  </a:lnTo>
                  <a:lnTo>
                    <a:pt x="1926" y="703"/>
                  </a:lnTo>
                  <a:lnTo>
                    <a:pt x="1928" y="832"/>
                  </a:lnTo>
                  <a:lnTo>
                    <a:pt x="1930" y="779"/>
                  </a:lnTo>
                  <a:lnTo>
                    <a:pt x="1931" y="746"/>
                  </a:lnTo>
                  <a:lnTo>
                    <a:pt x="1933" y="825"/>
                  </a:lnTo>
                  <a:lnTo>
                    <a:pt x="1935" y="848"/>
                  </a:lnTo>
                  <a:lnTo>
                    <a:pt x="1937" y="848"/>
                  </a:lnTo>
                  <a:lnTo>
                    <a:pt x="1938" y="848"/>
                  </a:lnTo>
                  <a:lnTo>
                    <a:pt x="1940" y="848"/>
                  </a:lnTo>
                  <a:lnTo>
                    <a:pt x="1942" y="848"/>
                  </a:lnTo>
                  <a:lnTo>
                    <a:pt x="1944" y="848"/>
                  </a:lnTo>
                  <a:lnTo>
                    <a:pt x="1945" y="740"/>
                  </a:lnTo>
                  <a:lnTo>
                    <a:pt x="1947" y="848"/>
                  </a:lnTo>
                  <a:lnTo>
                    <a:pt x="1949" y="736"/>
                  </a:lnTo>
                  <a:lnTo>
                    <a:pt x="1951" y="714"/>
                  </a:lnTo>
                  <a:lnTo>
                    <a:pt x="1952" y="848"/>
                  </a:lnTo>
                  <a:lnTo>
                    <a:pt x="1954" y="793"/>
                  </a:lnTo>
                  <a:lnTo>
                    <a:pt x="1956" y="805"/>
                  </a:lnTo>
                  <a:lnTo>
                    <a:pt x="1957" y="664"/>
                  </a:lnTo>
                  <a:lnTo>
                    <a:pt x="1959" y="709"/>
                  </a:lnTo>
                  <a:lnTo>
                    <a:pt x="1961" y="848"/>
                  </a:lnTo>
                  <a:lnTo>
                    <a:pt x="1963" y="848"/>
                  </a:lnTo>
                  <a:lnTo>
                    <a:pt x="1964" y="691"/>
                  </a:lnTo>
                  <a:lnTo>
                    <a:pt x="1966" y="652"/>
                  </a:lnTo>
                  <a:lnTo>
                    <a:pt x="1968" y="807"/>
                  </a:lnTo>
                  <a:lnTo>
                    <a:pt x="1970" y="724"/>
                  </a:lnTo>
                  <a:lnTo>
                    <a:pt x="1971" y="778"/>
                  </a:lnTo>
                  <a:lnTo>
                    <a:pt x="1973" y="795"/>
                  </a:lnTo>
                  <a:lnTo>
                    <a:pt x="1975" y="723"/>
                  </a:lnTo>
                  <a:lnTo>
                    <a:pt x="1977" y="765"/>
                  </a:lnTo>
                  <a:lnTo>
                    <a:pt x="1978" y="848"/>
                  </a:lnTo>
                  <a:lnTo>
                    <a:pt x="1980" y="801"/>
                  </a:lnTo>
                  <a:lnTo>
                    <a:pt x="1982" y="848"/>
                  </a:lnTo>
                  <a:lnTo>
                    <a:pt x="1984" y="803"/>
                  </a:lnTo>
                  <a:lnTo>
                    <a:pt x="1985" y="848"/>
                  </a:lnTo>
                  <a:lnTo>
                    <a:pt x="1987" y="760"/>
                  </a:lnTo>
                  <a:lnTo>
                    <a:pt x="1989" y="729"/>
                  </a:lnTo>
                  <a:lnTo>
                    <a:pt x="1990" y="713"/>
                  </a:lnTo>
                  <a:lnTo>
                    <a:pt x="1992" y="738"/>
                  </a:lnTo>
                  <a:lnTo>
                    <a:pt x="1994" y="780"/>
                  </a:lnTo>
                  <a:lnTo>
                    <a:pt x="1996" y="812"/>
                  </a:lnTo>
                  <a:lnTo>
                    <a:pt x="1997" y="786"/>
                  </a:lnTo>
                  <a:lnTo>
                    <a:pt x="1999" y="823"/>
                  </a:lnTo>
                  <a:lnTo>
                    <a:pt x="2001" y="807"/>
                  </a:lnTo>
                  <a:lnTo>
                    <a:pt x="2003" y="819"/>
                  </a:lnTo>
                  <a:lnTo>
                    <a:pt x="2004" y="700"/>
                  </a:lnTo>
                  <a:lnTo>
                    <a:pt x="2006" y="821"/>
                  </a:lnTo>
                  <a:lnTo>
                    <a:pt x="2008" y="793"/>
                  </a:lnTo>
                  <a:lnTo>
                    <a:pt x="2010" y="806"/>
                  </a:lnTo>
                  <a:lnTo>
                    <a:pt x="2011" y="732"/>
                  </a:lnTo>
                  <a:lnTo>
                    <a:pt x="2013" y="701"/>
                  </a:lnTo>
                  <a:lnTo>
                    <a:pt x="2015" y="727"/>
                  </a:lnTo>
                  <a:lnTo>
                    <a:pt x="2016" y="655"/>
                  </a:lnTo>
                  <a:lnTo>
                    <a:pt x="2018" y="754"/>
                  </a:lnTo>
                  <a:lnTo>
                    <a:pt x="2020" y="848"/>
                  </a:lnTo>
                  <a:lnTo>
                    <a:pt x="2022" y="771"/>
                  </a:lnTo>
                  <a:lnTo>
                    <a:pt x="2023" y="742"/>
                  </a:lnTo>
                  <a:lnTo>
                    <a:pt x="2025" y="848"/>
                  </a:lnTo>
                  <a:lnTo>
                    <a:pt x="2027" y="735"/>
                  </a:lnTo>
                  <a:lnTo>
                    <a:pt x="2029" y="730"/>
                  </a:lnTo>
                  <a:lnTo>
                    <a:pt x="2030" y="687"/>
                  </a:lnTo>
                  <a:lnTo>
                    <a:pt x="2032" y="783"/>
                  </a:lnTo>
                  <a:lnTo>
                    <a:pt x="2034" y="774"/>
                  </a:lnTo>
                  <a:lnTo>
                    <a:pt x="2036" y="786"/>
                  </a:lnTo>
                  <a:lnTo>
                    <a:pt x="2037" y="746"/>
                  </a:lnTo>
                  <a:lnTo>
                    <a:pt x="2039" y="705"/>
                  </a:lnTo>
                  <a:lnTo>
                    <a:pt x="2041" y="813"/>
                  </a:lnTo>
                  <a:lnTo>
                    <a:pt x="2043" y="689"/>
                  </a:lnTo>
                  <a:lnTo>
                    <a:pt x="2044" y="731"/>
                  </a:lnTo>
                  <a:lnTo>
                    <a:pt x="2046" y="712"/>
                  </a:lnTo>
                  <a:lnTo>
                    <a:pt x="2048" y="770"/>
                  </a:lnTo>
                  <a:lnTo>
                    <a:pt x="2049" y="510"/>
                  </a:lnTo>
                  <a:lnTo>
                    <a:pt x="2051" y="599"/>
                  </a:lnTo>
                  <a:lnTo>
                    <a:pt x="2053" y="657"/>
                  </a:lnTo>
                  <a:lnTo>
                    <a:pt x="2055" y="824"/>
                  </a:lnTo>
                  <a:lnTo>
                    <a:pt x="2056" y="723"/>
                  </a:lnTo>
                  <a:lnTo>
                    <a:pt x="2058" y="736"/>
                  </a:lnTo>
                  <a:lnTo>
                    <a:pt x="2060" y="805"/>
                  </a:lnTo>
                  <a:lnTo>
                    <a:pt x="2062" y="775"/>
                  </a:lnTo>
                  <a:lnTo>
                    <a:pt x="2063" y="788"/>
                  </a:lnTo>
                  <a:lnTo>
                    <a:pt x="2065" y="818"/>
                  </a:lnTo>
                  <a:lnTo>
                    <a:pt x="2067" y="848"/>
                  </a:lnTo>
                  <a:lnTo>
                    <a:pt x="2069" y="848"/>
                  </a:lnTo>
                  <a:lnTo>
                    <a:pt x="2070" y="810"/>
                  </a:lnTo>
                  <a:lnTo>
                    <a:pt x="2072" y="810"/>
                  </a:lnTo>
                  <a:lnTo>
                    <a:pt x="2074" y="727"/>
                  </a:lnTo>
                  <a:lnTo>
                    <a:pt x="2076" y="674"/>
                  </a:lnTo>
                  <a:lnTo>
                    <a:pt x="2077" y="684"/>
                  </a:lnTo>
                  <a:lnTo>
                    <a:pt x="2079" y="765"/>
                  </a:lnTo>
                  <a:lnTo>
                    <a:pt x="2081" y="665"/>
                  </a:lnTo>
                  <a:lnTo>
                    <a:pt x="2082" y="674"/>
                  </a:lnTo>
                  <a:lnTo>
                    <a:pt x="2084" y="719"/>
                  </a:lnTo>
                  <a:lnTo>
                    <a:pt x="2086" y="798"/>
                  </a:lnTo>
                  <a:lnTo>
                    <a:pt x="2088" y="592"/>
                  </a:lnTo>
                  <a:lnTo>
                    <a:pt x="2089" y="653"/>
                  </a:lnTo>
                  <a:lnTo>
                    <a:pt x="2091" y="711"/>
                  </a:lnTo>
                  <a:lnTo>
                    <a:pt x="2093" y="761"/>
                  </a:lnTo>
                  <a:lnTo>
                    <a:pt x="2095" y="496"/>
                  </a:lnTo>
                  <a:lnTo>
                    <a:pt x="2096" y="539"/>
                  </a:lnTo>
                  <a:lnTo>
                    <a:pt x="2098" y="758"/>
                  </a:lnTo>
                  <a:lnTo>
                    <a:pt x="2100" y="709"/>
                  </a:lnTo>
                  <a:lnTo>
                    <a:pt x="2102" y="813"/>
                  </a:lnTo>
                  <a:lnTo>
                    <a:pt x="2103" y="759"/>
                  </a:lnTo>
                  <a:lnTo>
                    <a:pt x="2105" y="848"/>
                  </a:lnTo>
                  <a:lnTo>
                    <a:pt x="2107" y="848"/>
                  </a:lnTo>
                  <a:lnTo>
                    <a:pt x="2108" y="848"/>
                  </a:lnTo>
                  <a:lnTo>
                    <a:pt x="2110" y="354"/>
                  </a:lnTo>
                  <a:lnTo>
                    <a:pt x="2112" y="637"/>
                  </a:lnTo>
                  <a:lnTo>
                    <a:pt x="2114" y="0"/>
                  </a:lnTo>
                  <a:lnTo>
                    <a:pt x="2116" y="651"/>
                  </a:lnTo>
                  <a:lnTo>
                    <a:pt x="2117" y="559"/>
                  </a:lnTo>
                  <a:lnTo>
                    <a:pt x="2119" y="520"/>
                  </a:lnTo>
                  <a:lnTo>
                    <a:pt x="2121" y="544"/>
                  </a:lnTo>
                  <a:lnTo>
                    <a:pt x="2123" y="502"/>
                  </a:lnTo>
                  <a:lnTo>
                    <a:pt x="2124" y="581"/>
                  </a:lnTo>
                  <a:lnTo>
                    <a:pt x="2126" y="553"/>
                  </a:lnTo>
                  <a:lnTo>
                    <a:pt x="2128" y="502"/>
                  </a:lnTo>
                  <a:lnTo>
                    <a:pt x="2130" y="668"/>
                  </a:lnTo>
                  <a:lnTo>
                    <a:pt x="2131" y="662"/>
                  </a:lnTo>
                  <a:lnTo>
                    <a:pt x="2133" y="618"/>
                  </a:lnTo>
                  <a:lnTo>
                    <a:pt x="2135" y="753"/>
                  </a:lnTo>
                  <a:lnTo>
                    <a:pt x="2137" y="631"/>
                  </a:lnTo>
                  <a:lnTo>
                    <a:pt x="2138" y="716"/>
                  </a:lnTo>
                  <a:lnTo>
                    <a:pt x="2140" y="685"/>
                  </a:lnTo>
                  <a:lnTo>
                    <a:pt x="2142" y="451"/>
                  </a:lnTo>
                  <a:lnTo>
                    <a:pt x="2143" y="679"/>
                  </a:lnTo>
                  <a:lnTo>
                    <a:pt x="2145" y="741"/>
                  </a:lnTo>
                  <a:lnTo>
                    <a:pt x="2147" y="650"/>
                  </a:lnTo>
                  <a:lnTo>
                    <a:pt x="2149" y="766"/>
                  </a:lnTo>
                  <a:lnTo>
                    <a:pt x="2150" y="785"/>
                  </a:lnTo>
                  <a:lnTo>
                    <a:pt x="2152" y="654"/>
                  </a:lnTo>
                  <a:lnTo>
                    <a:pt x="2154" y="784"/>
                  </a:lnTo>
                  <a:lnTo>
                    <a:pt x="2156" y="688"/>
                  </a:lnTo>
                  <a:lnTo>
                    <a:pt x="2157" y="745"/>
                  </a:lnTo>
                  <a:lnTo>
                    <a:pt x="2159" y="675"/>
                  </a:lnTo>
                  <a:lnTo>
                    <a:pt x="2161" y="402"/>
                  </a:lnTo>
                  <a:lnTo>
                    <a:pt x="2163" y="498"/>
                  </a:lnTo>
                  <a:lnTo>
                    <a:pt x="2164" y="682"/>
                  </a:lnTo>
                  <a:lnTo>
                    <a:pt x="2166" y="783"/>
                  </a:lnTo>
                  <a:lnTo>
                    <a:pt x="2168" y="694"/>
                  </a:lnTo>
                  <a:lnTo>
                    <a:pt x="2170" y="711"/>
                  </a:lnTo>
                  <a:lnTo>
                    <a:pt x="2171" y="747"/>
                  </a:lnTo>
                  <a:lnTo>
                    <a:pt x="2173" y="700"/>
                  </a:lnTo>
                  <a:lnTo>
                    <a:pt x="2175" y="780"/>
                  </a:lnTo>
                  <a:lnTo>
                    <a:pt x="2176" y="706"/>
                  </a:lnTo>
                  <a:lnTo>
                    <a:pt x="2178" y="620"/>
                  </a:lnTo>
                  <a:lnTo>
                    <a:pt x="2180" y="775"/>
                  </a:lnTo>
                  <a:lnTo>
                    <a:pt x="2182" y="623"/>
                  </a:lnTo>
                  <a:lnTo>
                    <a:pt x="2183" y="736"/>
                  </a:lnTo>
                  <a:lnTo>
                    <a:pt x="2185" y="848"/>
                  </a:lnTo>
                  <a:lnTo>
                    <a:pt x="2187" y="766"/>
                  </a:lnTo>
                  <a:lnTo>
                    <a:pt x="2189" y="753"/>
                  </a:lnTo>
                  <a:lnTo>
                    <a:pt x="2190" y="811"/>
                  </a:lnTo>
                  <a:lnTo>
                    <a:pt x="2192" y="805"/>
                  </a:lnTo>
                  <a:lnTo>
                    <a:pt x="2194" y="848"/>
                  </a:lnTo>
                  <a:lnTo>
                    <a:pt x="2196" y="806"/>
                  </a:lnTo>
                  <a:lnTo>
                    <a:pt x="2197" y="652"/>
                  </a:lnTo>
                  <a:lnTo>
                    <a:pt x="2199" y="648"/>
                  </a:lnTo>
                  <a:lnTo>
                    <a:pt x="2201" y="707"/>
                  </a:lnTo>
                  <a:lnTo>
                    <a:pt x="2202" y="704"/>
                  </a:lnTo>
                  <a:lnTo>
                    <a:pt x="2204" y="789"/>
                  </a:lnTo>
                  <a:lnTo>
                    <a:pt x="2206" y="815"/>
                  </a:lnTo>
                  <a:lnTo>
                    <a:pt x="2208" y="708"/>
                  </a:lnTo>
                  <a:lnTo>
                    <a:pt x="2209" y="750"/>
                  </a:lnTo>
                  <a:lnTo>
                    <a:pt x="2211" y="638"/>
                  </a:lnTo>
                  <a:lnTo>
                    <a:pt x="2213" y="609"/>
                  </a:lnTo>
                  <a:lnTo>
                    <a:pt x="2215" y="600"/>
                  </a:lnTo>
                  <a:lnTo>
                    <a:pt x="2216" y="527"/>
                  </a:lnTo>
                  <a:lnTo>
                    <a:pt x="2218" y="709"/>
                  </a:lnTo>
                  <a:lnTo>
                    <a:pt x="2220" y="637"/>
                  </a:lnTo>
                  <a:lnTo>
                    <a:pt x="2222" y="804"/>
                  </a:lnTo>
                  <a:lnTo>
                    <a:pt x="2223" y="771"/>
                  </a:lnTo>
                  <a:lnTo>
                    <a:pt x="2225" y="766"/>
                  </a:lnTo>
                  <a:lnTo>
                    <a:pt x="2227" y="760"/>
                  </a:lnTo>
                  <a:lnTo>
                    <a:pt x="2229" y="848"/>
                  </a:lnTo>
                  <a:lnTo>
                    <a:pt x="2230" y="848"/>
                  </a:lnTo>
                  <a:lnTo>
                    <a:pt x="2232" y="749"/>
                  </a:lnTo>
                  <a:lnTo>
                    <a:pt x="2234" y="848"/>
                  </a:lnTo>
                  <a:lnTo>
                    <a:pt x="2235" y="848"/>
                  </a:lnTo>
                  <a:lnTo>
                    <a:pt x="2237" y="848"/>
                  </a:lnTo>
                  <a:lnTo>
                    <a:pt x="2239" y="790"/>
                  </a:lnTo>
                  <a:lnTo>
                    <a:pt x="2241" y="559"/>
                  </a:lnTo>
                  <a:lnTo>
                    <a:pt x="2242" y="612"/>
                  </a:lnTo>
                  <a:lnTo>
                    <a:pt x="2244" y="499"/>
                  </a:lnTo>
                  <a:lnTo>
                    <a:pt x="2246" y="712"/>
                  </a:lnTo>
                  <a:lnTo>
                    <a:pt x="2248" y="749"/>
                  </a:lnTo>
                  <a:lnTo>
                    <a:pt x="2249" y="765"/>
                  </a:lnTo>
                  <a:lnTo>
                    <a:pt x="2251" y="448"/>
                  </a:lnTo>
                  <a:lnTo>
                    <a:pt x="2253" y="640"/>
                  </a:lnTo>
                  <a:lnTo>
                    <a:pt x="2255" y="780"/>
                  </a:lnTo>
                  <a:lnTo>
                    <a:pt x="2256" y="604"/>
                  </a:lnTo>
                  <a:lnTo>
                    <a:pt x="2258" y="791"/>
                  </a:lnTo>
                  <a:lnTo>
                    <a:pt x="2260" y="704"/>
                  </a:lnTo>
                  <a:lnTo>
                    <a:pt x="2262" y="713"/>
                  </a:lnTo>
                  <a:lnTo>
                    <a:pt x="2263" y="744"/>
                  </a:lnTo>
                  <a:lnTo>
                    <a:pt x="2265" y="744"/>
                  </a:lnTo>
                  <a:lnTo>
                    <a:pt x="2267" y="752"/>
                  </a:lnTo>
                  <a:lnTo>
                    <a:pt x="2268" y="720"/>
                  </a:lnTo>
                  <a:lnTo>
                    <a:pt x="2270" y="814"/>
                  </a:lnTo>
                  <a:lnTo>
                    <a:pt x="2272" y="848"/>
                  </a:lnTo>
                  <a:lnTo>
                    <a:pt x="2274" y="808"/>
                  </a:lnTo>
                  <a:lnTo>
                    <a:pt x="2275" y="848"/>
                  </a:lnTo>
                  <a:lnTo>
                    <a:pt x="2277" y="848"/>
                  </a:lnTo>
                  <a:lnTo>
                    <a:pt x="2279" y="848"/>
                  </a:lnTo>
                  <a:lnTo>
                    <a:pt x="2281" y="739"/>
                  </a:lnTo>
                  <a:lnTo>
                    <a:pt x="2282" y="688"/>
                  </a:lnTo>
                  <a:lnTo>
                    <a:pt x="2284" y="755"/>
                  </a:lnTo>
                  <a:lnTo>
                    <a:pt x="2286" y="670"/>
                  </a:lnTo>
                  <a:lnTo>
                    <a:pt x="2288" y="539"/>
                  </a:lnTo>
                  <a:lnTo>
                    <a:pt x="2289" y="706"/>
                  </a:lnTo>
                  <a:lnTo>
                    <a:pt x="2291" y="553"/>
                  </a:lnTo>
                  <a:lnTo>
                    <a:pt x="2293" y="435"/>
                  </a:lnTo>
                  <a:lnTo>
                    <a:pt x="2294" y="757"/>
                  </a:lnTo>
                  <a:lnTo>
                    <a:pt x="2296" y="494"/>
                  </a:lnTo>
                  <a:lnTo>
                    <a:pt x="2298" y="604"/>
                  </a:lnTo>
                  <a:lnTo>
                    <a:pt x="2300" y="655"/>
                  </a:lnTo>
                  <a:lnTo>
                    <a:pt x="2301" y="524"/>
                  </a:lnTo>
                  <a:lnTo>
                    <a:pt x="2303" y="604"/>
                  </a:lnTo>
                  <a:lnTo>
                    <a:pt x="2305" y="848"/>
                  </a:lnTo>
                  <a:lnTo>
                    <a:pt x="2307" y="716"/>
                  </a:lnTo>
                  <a:lnTo>
                    <a:pt x="2308" y="665"/>
                  </a:lnTo>
                  <a:lnTo>
                    <a:pt x="2310" y="848"/>
                  </a:lnTo>
                  <a:lnTo>
                    <a:pt x="2312" y="817"/>
                  </a:lnTo>
                  <a:lnTo>
                    <a:pt x="2314" y="848"/>
                  </a:lnTo>
                  <a:lnTo>
                    <a:pt x="2315" y="848"/>
                  </a:lnTo>
                  <a:lnTo>
                    <a:pt x="2317" y="743"/>
                  </a:lnTo>
                  <a:lnTo>
                    <a:pt x="2319" y="720"/>
                  </a:lnTo>
                  <a:lnTo>
                    <a:pt x="2321" y="722"/>
                  </a:lnTo>
                  <a:lnTo>
                    <a:pt x="2323" y="783"/>
                  </a:lnTo>
                  <a:lnTo>
                    <a:pt x="2324" y="605"/>
                  </a:lnTo>
                  <a:lnTo>
                    <a:pt x="2326" y="696"/>
                  </a:lnTo>
                  <a:lnTo>
                    <a:pt x="2328" y="641"/>
                  </a:lnTo>
                  <a:lnTo>
                    <a:pt x="2329" y="644"/>
                  </a:lnTo>
                  <a:lnTo>
                    <a:pt x="2331" y="803"/>
                  </a:lnTo>
                  <a:lnTo>
                    <a:pt x="2333" y="579"/>
                  </a:lnTo>
                  <a:lnTo>
                    <a:pt x="2335" y="647"/>
                  </a:lnTo>
                  <a:lnTo>
                    <a:pt x="2336" y="769"/>
                  </a:lnTo>
                  <a:lnTo>
                    <a:pt x="2338" y="760"/>
                  </a:lnTo>
                  <a:lnTo>
                    <a:pt x="2340" y="631"/>
                  </a:lnTo>
                  <a:lnTo>
                    <a:pt x="2342" y="724"/>
                  </a:lnTo>
                  <a:lnTo>
                    <a:pt x="2343" y="764"/>
                  </a:lnTo>
                  <a:lnTo>
                    <a:pt x="2345" y="770"/>
                  </a:lnTo>
                  <a:lnTo>
                    <a:pt x="2347" y="769"/>
                  </a:lnTo>
                  <a:lnTo>
                    <a:pt x="2349" y="776"/>
                  </a:lnTo>
                  <a:lnTo>
                    <a:pt x="2350" y="786"/>
                  </a:lnTo>
                  <a:lnTo>
                    <a:pt x="2352" y="743"/>
                  </a:lnTo>
                  <a:lnTo>
                    <a:pt x="2354" y="812"/>
                  </a:lnTo>
                  <a:lnTo>
                    <a:pt x="2356" y="848"/>
                  </a:lnTo>
                  <a:lnTo>
                    <a:pt x="2357" y="807"/>
                  </a:lnTo>
                  <a:lnTo>
                    <a:pt x="2359" y="754"/>
                  </a:lnTo>
                  <a:lnTo>
                    <a:pt x="2361" y="734"/>
                  </a:lnTo>
                  <a:lnTo>
                    <a:pt x="2362" y="715"/>
                  </a:lnTo>
                  <a:lnTo>
                    <a:pt x="2364" y="802"/>
                  </a:lnTo>
                  <a:lnTo>
                    <a:pt x="2366" y="599"/>
                  </a:lnTo>
                  <a:lnTo>
                    <a:pt x="2368" y="751"/>
                  </a:lnTo>
                  <a:lnTo>
                    <a:pt x="2369" y="767"/>
                  </a:lnTo>
                  <a:lnTo>
                    <a:pt x="2371" y="741"/>
                  </a:lnTo>
                  <a:lnTo>
                    <a:pt x="2373" y="724"/>
                  </a:lnTo>
                  <a:lnTo>
                    <a:pt x="2375" y="613"/>
                  </a:lnTo>
                  <a:lnTo>
                    <a:pt x="2376" y="707"/>
                  </a:lnTo>
                  <a:lnTo>
                    <a:pt x="2378" y="740"/>
                  </a:lnTo>
                  <a:lnTo>
                    <a:pt x="2380" y="821"/>
                  </a:lnTo>
                  <a:lnTo>
                    <a:pt x="2382" y="740"/>
                  </a:lnTo>
                  <a:lnTo>
                    <a:pt x="2383" y="713"/>
                  </a:lnTo>
                  <a:lnTo>
                    <a:pt x="2385" y="721"/>
                  </a:lnTo>
                  <a:lnTo>
                    <a:pt x="2387" y="703"/>
                  </a:lnTo>
                  <a:lnTo>
                    <a:pt x="2388" y="767"/>
                  </a:lnTo>
                  <a:lnTo>
                    <a:pt x="2390" y="702"/>
                  </a:lnTo>
                  <a:lnTo>
                    <a:pt x="2392" y="766"/>
                  </a:lnTo>
                  <a:lnTo>
                    <a:pt x="2394" y="848"/>
                  </a:lnTo>
                  <a:lnTo>
                    <a:pt x="2395" y="639"/>
                  </a:lnTo>
                  <a:lnTo>
                    <a:pt x="2397" y="791"/>
                  </a:lnTo>
                  <a:lnTo>
                    <a:pt x="2399" y="848"/>
                  </a:lnTo>
                  <a:lnTo>
                    <a:pt x="2401" y="789"/>
                  </a:lnTo>
                  <a:lnTo>
                    <a:pt x="2402" y="786"/>
                  </a:lnTo>
                  <a:lnTo>
                    <a:pt x="2404" y="538"/>
                  </a:lnTo>
                  <a:lnTo>
                    <a:pt x="2406" y="767"/>
                  </a:lnTo>
                  <a:lnTo>
                    <a:pt x="2408" y="761"/>
                  </a:lnTo>
                  <a:lnTo>
                    <a:pt x="2409" y="616"/>
                  </a:lnTo>
                  <a:lnTo>
                    <a:pt x="2411" y="745"/>
                  </a:lnTo>
                  <a:lnTo>
                    <a:pt x="2413" y="659"/>
                  </a:lnTo>
                  <a:lnTo>
                    <a:pt x="2415" y="494"/>
                  </a:lnTo>
                  <a:lnTo>
                    <a:pt x="2416" y="738"/>
                  </a:lnTo>
                  <a:lnTo>
                    <a:pt x="2418" y="635"/>
                  </a:lnTo>
                  <a:lnTo>
                    <a:pt x="2420" y="739"/>
                  </a:lnTo>
                  <a:lnTo>
                    <a:pt x="2421" y="660"/>
                  </a:lnTo>
                  <a:lnTo>
                    <a:pt x="2423" y="811"/>
                  </a:lnTo>
                  <a:lnTo>
                    <a:pt x="2425" y="611"/>
                  </a:lnTo>
                  <a:lnTo>
                    <a:pt x="2427" y="739"/>
                  </a:lnTo>
                  <a:lnTo>
                    <a:pt x="2428" y="737"/>
                  </a:lnTo>
                  <a:lnTo>
                    <a:pt x="2430" y="727"/>
                  </a:lnTo>
                  <a:lnTo>
                    <a:pt x="2432" y="708"/>
                  </a:lnTo>
                  <a:lnTo>
                    <a:pt x="2434" y="698"/>
                  </a:lnTo>
                  <a:lnTo>
                    <a:pt x="2435" y="792"/>
                  </a:lnTo>
                  <a:lnTo>
                    <a:pt x="2437" y="794"/>
                  </a:lnTo>
                  <a:lnTo>
                    <a:pt x="2439" y="583"/>
                  </a:lnTo>
                  <a:lnTo>
                    <a:pt x="2441" y="848"/>
                  </a:lnTo>
                  <a:lnTo>
                    <a:pt x="2442" y="848"/>
                  </a:lnTo>
                  <a:lnTo>
                    <a:pt x="2444" y="620"/>
                  </a:lnTo>
                  <a:lnTo>
                    <a:pt x="2446" y="801"/>
                  </a:lnTo>
                  <a:lnTo>
                    <a:pt x="2448" y="791"/>
                  </a:lnTo>
                  <a:lnTo>
                    <a:pt x="2449" y="627"/>
                  </a:lnTo>
                  <a:lnTo>
                    <a:pt x="2451" y="809"/>
                  </a:lnTo>
                  <a:lnTo>
                    <a:pt x="2453" y="812"/>
                  </a:lnTo>
                  <a:lnTo>
                    <a:pt x="2454" y="761"/>
                  </a:lnTo>
                  <a:lnTo>
                    <a:pt x="2456" y="643"/>
                  </a:lnTo>
                  <a:lnTo>
                    <a:pt x="2458" y="659"/>
                  </a:lnTo>
                  <a:lnTo>
                    <a:pt x="2460" y="676"/>
                  </a:lnTo>
                  <a:lnTo>
                    <a:pt x="2461" y="700"/>
                  </a:lnTo>
                  <a:lnTo>
                    <a:pt x="2463" y="635"/>
                  </a:lnTo>
                  <a:lnTo>
                    <a:pt x="2465" y="673"/>
                  </a:lnTo>
                  <a:lnTo>
                    <a:pt x="2467" y="728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39">
              <a:extLst>
                <a:ext uri="{FF2B5EF4-FFF2-40B4-BE49-F238E27FC236}">
                  <a16:creationId xmlns:a16="http://schemas.microsoft.com/office/drawing/2014/main" id="{CE9A8604-A283-4CDE-8B24-5FD925A94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562" y="3961342"/>
              <a:ext cx="4138613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40">
              <a:extLst>
                <a:ext uri="{FF2B5EF4-FFF2-40B4-BE49-F238E27FC236}">
                  <a16:creationId xmlns:a16="http://schemas.microsoft.com/office/drawing/2014/main" id="{05084A6F-5E8F-4597-B226-6685A9953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562" y="3962399"/>
              <a:ext cx="0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41">
              <a:extLst>
                <a:ext uri="{FF2B5EF4-FFF2-40B4-BE49-F238E27FC236}">
                  <a16:creationId xmlns:a16="http://schemas.microsoft.com/office/drawing/2014/main" id="{F477C8FB-9746-4C62-AE33-FA23A8C20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4099" y="3962399"/>
              <a:ext cx="0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42">
              <a:extLst>
                <a:ext uri="{FF2B5EF4-FFF2-40B4-BE49-F238E27FC236}">
                  <a16:creationId xmlns:a16="http://schemas.microsoft.com/office/drawing/2014/main" id="{93F954F5-F2B7-455C-A5A3-0045D8052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3637" y="3962399"/>
              <a:ext cx="0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43">
              <a:extLst>
                <a:ext uri="{FF2B5EF4-FFF2-40B4-BE49-F238E27FC236}">
                  <a16:creationId xmlns:a16="http://schemas.microsoft.com/office/drawing/2014/main" id="{F4B81409-3DE2-4ED8-8C65-0BB88EE33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3174" y="3962399"/>
              <a:ext cx="0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44">
              <a:extLst>
                <a:ext uri="{FF2B5EF4-FFF2-40B4-BE49-F238E27FC236}">
                  <a16:creationId xmlns:a16="http://schemas.microsoft.com/office/drawing/2014/main" id="{292A4F3F-123B-4CB9-83A1-70CB2154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224" y="4060824"/>
              <a:ext cx="1143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45">
              <a:extLst>
                <a:ext uri="{FF2B5EF4-FFF2-40B4-BE49-F238E27FC236}">
                  <a16:creationId xmlns:a16="http://schemas.microsoft.com/office/drawing/2014/main" id="{FCF32E2D-FCF0-4C49-85C6-EDF41EC3E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262" y="4060824"/>
              <a:ext cx="2413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46">
              <a:extLst>
                <a:ext uri="{FF2B5EF4-FFF2-40B4-BE49-F238E27FC236}">
                  <a16:creationId xmlns:a16="http://schemas.microsoft.com/office/drawing/2014/main" id="{27B00AE6-400C-4A34-AA57-25D39178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5049" y="4060824"/>
              <a:ext cx="304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47">
              <a:extLst>
                <a:ext uri="{FF2B5EF4-FFF2-40B4-BE49-F238E27FC236}">
                  <a16:creationId xmlns:a16="http://schemas.microsoft.com/office/drawing/2014/main" id="{49E84840-ACE1-4BF7-8B70-184FAA2D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587" y="4060824"/>
              <a:ext cx="304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CE96809C-13C5-4C12-B98F-E2E31A0D2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149" y="3530600"/>
              <a:ext cx="3916363" cy="131762"/>
            </a:xfrm>
            <a:custGeom>
              <a:avLst/>
              <a:gdLst>
                <a:gd name="T0" fmla="*/ 39 w 2467"/>
                <a:gd name="T1" fmla="*/ 287 h 287"/>
                <a:gd name="T2" fmla="*/ 79 w 2467"/>
                <a:gd name="T3" fmla="*/ 287 h 287"/>
                <a:gd name="T4" fmla="*/ 119 w 2467"/>
                <a:gd name="T5" fmla="*/ 287 h 287"/>
                <a:gd name="T6" fmla="*/ 158 w 2467"/>
                <a:gd name="T7" fmla="*/ 287 h 287"/>
                <a:gd name="T8" fmla="*/ 198 w 2467"/>
                <a:gd name="T9" fmla="*/ 287 h 287"/>
                <a:gd name="T10" fmla="*/ 239 w 2467"/>
                <a:gd name="T11" fmla="*/ 287 h 287"/>
                <a:gd name="T12" fmla="*/ 278 w 2467"/>
                <a:gd name="T13" fmla="*/ 287 h 287"/>
                <a:gd name="T14" fmla="*/ 318 w 2467"/>
                <a:gd name="T15" fmla="*/ 287 h 287"/>
                <a:gd name="T16" fmla="*/ 358 w 2467"/>
                <a:gd name="T17" fmla="*/ 287 h 287"/>
                <a:gd name="T18" fmla="*/ 398 w 2467"/>
                <a:gd name="T19" fmla="*/ 287 h 287"/>
                <a:gd name="T20" fmla="*/ 438 w 2467"/>
                <a:gd name="T21" fmla="*/ 287 h 287"/>
                <a:gd name="T22" fmla="*/ 478 w 2467"/>
                <a:gd name="T23" fmla="*/ 287 h 287"/>
                <a:gd name="T24" fmla="*/ 518 w 2467"/>
                <a:gd name="T25" fmla="*/ 287 h 287"/>
                <a:gd name="T26" fmla="*/ 558 w 2467"/>
                <a:gd name="T27" fmla="*/ 287 h 287"/>
                <a:gd name="T28" fmla="*/ 598 w 2467"/>
                <a:gd name="T29" fmla="*/ 287 h 287"/>
                <a:gd name="T30" fmla="*/ 638 w 2467"/>
                <a:gd name="T31" fmla="*/ 287 h 287"/>
                <a:gd name="T32" fmla="*/ 678 w 2467"/>
                <a:gd name="T33" fmla="*/ 287 h 287"/>
                <a:gd name="T34" fmla="*/ 718 w 2467"/>
                <a:gd name="T35" fmla="*/ 287 h 287"/>
                <a:gd name="T36" fmla="*/ 758 w 2467"/>
                <a:gd name="T37" fmla="*/ 287 h 287"/>
                <a:gd name="T38" fmla="*/ 798 w 2467"/>
                <a:gd name="T39" fmla="*/ 287 h 287"/>
                <a:gd name="T40" fmla="*/ 838 w 2467"/>
                <a:gd name="T41" fmla="*/ 287 h 287"/>
                <a:gd name="T42" fmla="*/ 878 w 2467"/>
                <a:gd name="T43" fmla="*/ 287 h 287"/>
                <a:gd name="T44" fmla="*/ 918 w 2467"/>
                <a:gd name="T45" fmla="*/ 287 h 287"/>
                <a:gd name="T46" fmla="*/ 958 w 2467"/>
                <a:gd name="T47" fmla="*/ 287 h 287"/>
                <a:gd name="T48" fmla="*/ 998 w 2467"/>
                <a:gd name="T49" fmla="*/ 287 h 287"/>
                <a:gd name="T50" fmla="*/ 1038 w 2467"/>
                <a:gd name="T51" fmla="*/ 287 h 287"/>
                <a:gd name="T52" fmla="*/ 1078 w 2467"/>
                <a:gd name="T53" fmla="*/ 287 h 287"/>
                <a:gd name="T54" fmla="*/ 1118 w 2467"/>
                <a:gd name="T55" fmla="*/ 287 h 287"/>
                <a:gd name="T56" fmla="*/ 1158 w 2467"/>
                <a:gd name="T57" fmla="*/ 287 h 287"/>
                <a:gd name="T58" fmla="*/ 1198 w 2467"/>
                <a:gd name="T59" fmla="*/ 287 h 287"/>
                <a:gd name="T60" fmla="*/ 1238 w 2467"/>
                <a:gd name="T61" fmla="*/ 287 h 287"/>
                <a:gd name="T62" fmla="*/ 1278 w 2467"/>
                <a:gd name="T63" fmla="*/ 287 h 287"/>
                <a:gd name="T64" fmla="*/ 1318 w 2467"/>
                <a:gd name="T65" fmla="*/ 287 h 287"/>
                <a:gd name="T66" fmla="*/ 1358 w 2467"/>
                <a:gd name="T67" fmla="*/ 287 h 287"/>
                <a:gd name="T68" fmla="*/ 1398 w 2467"/>
                <a:gd name="T69" fmla="*/ 287 h 287"/>
                <a:gd name="T70" fmla="*/ 1438 w 2467"/>
                <a:gd name="T71" fmla="*/ 287 h 287"/>
                <a:gd name="T72" fmla="*/ 1478 w 2467"/>
                <a:gd name="T73" fmla="*/ 287 h 287"/>
                <a:gd name="T74" fmla="*/ 1518 w 2467"/>
                <a:gd name="T75" fmla="*/ 287 h 287"/>
                <a:gd name="T76" fmla="*/ 1558 w 2467"/>
                <a:gd name="T77" fmla="*/ 287 h 287"/>
                <a:gd name="T78" fmla="*/ 1598 w 2467"/>
                <a:gd name="T79" fmla="*/ 287 h 287"/>
                <a:gd name="T80" fmla="*/ 1638 w 2467"/>
                <a:gd name="T81" fmla="*/ 287 h 287"/>
                <a:gd name="T82" fmla="*/ 1677 w 2467"/>
                <a:gd name="T83" fmla="*/ 287 h 287"/>
                <a:gd name="T84" fmla="*/ 1718 w 2467"/>
                <a:gd name="T85" fmla="*/ 287 h 287"/>
                <a:gd name="T86" fmla="*/ 1758 w 2467"/>
                <a:gd name="T87" fmla="*/ 287 h 287"/>
                <a:gd name="T88" fmla="*/ 1798 w 2467"/>
                <a:gd name="T89" fmla="*/ 287 h 287"/>
                <a:gd name="T90" fmla="*/ 1837 w 2467"/>
                <a:gd name="T91" fmla="*/ 287 h 287"/>
                <a:gd name="T92" fmla="*/ 1877 w 2467"/>
                <a:gd name="T93" fmla="*/ 287 h 287"/>
                <a:gd name="T94" fmla="*/ 1918 w 2467"/>
                <a:gd name="T95" fmla="*/ 287 h 287"/>
                <a:gd name="T96" fmla="*/ 1957 w 2467"/>
                <a:gd name="T97" fmla="*/ 287 h 287"/>
                <a:gd name="T98" fmla="*/ 1997 w 2467"/>
                <a:gd name="T99" fmla="*/ 287 h 287"/>
                <a:gd name="T100" fmla="*/ 2037 w 2467"/>
                <a:gd name="T101" fmla="*/ 287 h 287"/>
                <a:gd name="T102" fmla="*/ 2077 w 2467"/>
                <a:gd name="T103" fmla="*/ 287 h 287"/>
                <a:gd name="T104" fmla="*/ 2117 w 2467"/>
                <a:gd name="T105" fmla="*/ 287 h 287"/>
                <a:gd name="T106" fmla="*/ 2157 w 2467"/>
                <a:gd name="T107" fmla="*/ 287 h 287"/>
                <a:gd name="T108" fmla="*/ 2197 w 2467"/>
                <a:gd name="T109" fmla="*/ 287 h 287"/>
                <a:gd name="T110" fmla="*/ 2237 w 2467"/>
                <a:gd name="T111" fmla="*/ 287 h 287"/>
                <a:gd name="T112" fmla="*/ 2277 w 2467"/>
                <a:gd name="T113" fmla="*/ 287 h 287"/>
                <a:gd name="T114" fmla="*/ 2317 w 2467"/>
                <a:gd name="T115" fmla="*/ 287 h 287"/>
                <a:gd name="T116" fmla="*/ 2357 w 2467"/>
                <a:gd name="T117" fmla="*/ 287 h 287"/>
                <a:gd name="T118" fmla="*/ 2397 w 2467"/>
                <a:gd name="T119" fmla="*/ 287 h 287"/>
                <a:gd name="T120" fmla="*/ 2437 w 2467"/>
                <a:gd name="T12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7" h="287">
                  <a:moveTo>
                    <a:pt x="0" y="287"/>
                  </a:moveTo>
                  <a:lnTo>
                    <a:pt x="2" y="287"/>
                  </a:lnTo>
                  <a:lnTo>
                    <a:pt x="4" y="287"/>
                  </a:lnTo>
                  <a:lnTo>
                    <a:pt x="6" y="287"/>
                  </a:lnTo>
                  <a:lnTo>
                    <a:pt x="7" y="287"/>
                  </a:lnTo>
                  <a:lnTo>
                    <a:pt x="9" y="287"/>
                  </a:lnTo>
                  <a:lnTo>
                    <a:pt x="11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6" y="287"/>
                  </a:lnTo>
                  <a:lnTo>
                    <a:pt x="18" y="287"/>
                  </a:lnTo>
                  <a:lnTo>
                    <a:pt x="20" y="287"/>
                  </a:lnTo>
                  <a:lnTo>
                    <a:pt x="21" y="287"/>
                  </a:lnTo>
                  <a:lnTo>
                    <a:pt x="23" y="287"/>
                  </a:lnTo>
                  <a:lnTo>
                    <a:pt x="25" y="287"/>
                  </a:lnTo>
                  <a:lnTo>
                    <a:pt x="27" y="287"/>
                  </a:lnTo>
                  <a:lnTo>
                    <a:pt x="28" y="287"/>
                  </a:lnTo>
                  <a:lnTo>
                    <a:pt x="30" y="287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5" y="287"/>
                  </a:lnTo>
                  <a:lnTo>
                    <a:pt x="37" y="287"/>
                  </a:lnTo>
                  <a:lnTo>
                    <a:pt x="39" y="287"/>
                  </a:lnTo>
                  <a:lnTo>
                    <a:pt x="40" y="287"/>
                  </a:lnTo>
                  <a:lnTo>
                    <a:pt x="42" y="287"/>
                  </a:lnTo>
                  <a:lnTo>
                    <a:pt x="44" y="287"/>
                  </a:lnTo>
                  <a:lnTo>
                    <a:pt x="46" y="287"/>
                  </a:lnTo>
                  <a:lnTo>
                    <a:pt x="47" y="287"/>
                  </a:lnTo>
                  <a:lnTo>
                    <a:pt x="49" y="287"/>
                  </a:lnTo>
                  <a:lnTo>
                    <a:pt x="51" y="287"/>
                  </a:lnTo>
                  <a:lnTo>
                    <a:pt x="53" y="287"/>
                  </a:lnTo>
                  <a:lnTo>
                    <a:pt x="54" y="287"/>
                  </a:lnTo>
                  <a:lnTo>
                    <a:pt x="56" y="287"/>
                  </a:lnTo>
                  <a:lnTo>
                    <a:pt x="58" y="287"/>
                  </a:lnTo>
                  <a:lnTo>
                    <a:pt x="60" y="287"/>
                  </a:lnTo>
                  <a:lnTo>
                    <a:pt x="61" y="287"/>
                  </a:lnTo>
                  <a:lnTo>
                    <a:pt x="63" y="287"/>
                  </a:lnTo>
                  <a:lnTo>
                    <a:pt x="65" y="287"/>
                  </a:lnTo>
                  <a:lnTo>
                    <a:pt x="66" y="287"/>
                  </a:lnTo>
                  <a:lnTo>
                    <a:pt x="68" y="287"/>
                  </a:lnTo>
                  <a:lnTo>
                    <a:pt x="70" y="287"/>
                  </a:lnTo>
                  <a:lnTo>
                    <a:pt x="72" y="287"/>
                  </a:lnTo>
                  <a:lnTo>
                    <a:pt x="73" y="287"/>
                  </a:lnTo>
                  <a:lnTo>
                    <a:pt x="75" y="287"/>
                  </a:lnTo>
                  <a:lnTo>
                    <a:pt x="77" y="287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2" y="287"/>
                  </a:lnTo>
                  <a:lnTo>
                    <a:pt x="84" y="287"/>
                  </a:lnTo>
                  <a:lnTo>
                    <a:pt x="86" y="287"/>
                  </a:lnTo>
                  <a:lnTo>
                    <a:pt x="87" y="287"/>
                  </a:lnTo>
                  <a:lnTo>
                    <a:pt x="89" y="287"/>
                  </a:lnTo>
                  <a:lnTo>
                    <a:pt x="91" y="287"/>
                  </a:lnTo>
                  <a:lnTo>
                    <a:pt x="92" y="287"/>
                  </a:lnTo>
                  <a:lnTo>
                    <a:pt x="94" y="287"/>
                  </a:lnTo>
                  <a:lnTo>
                    <a:pt x="96" y="287"/>
                  </a:lnTo>
                  <a:lnTo>
                    <a:pt x="98" y="287"/>
                  </a:lnTo>
                  <a:lnTo>
                    <a:pt x="99" y="287"/>
                  </a:lnTo>
                  <a:lnTo>
                    <a:pt x="101" y="287"/>
                  </a:lnTo>
                  <a:lnTo>
                    <a:pt x="103" y="287"/>
                  </a:lnTo>
                  <a:lnTo>
                    <a:pt x="105" y="287"/>
                  </a:lnTo>
                  <a:lnTo>
                    <a:pt x="106" y="287"/>
                  </a:lnTo>
                  <a:lnTo>
                    <a:pt x="108" y="287"/>
                  </a:lnTo>
                  <a:lnTo>
                    <a:pt x="110" y="287"/>
                  </a:lnTo>
                  <a:lnTo>
                    <a:pt x="112" y="287"/>
                  </a:lnTo>
                  <a:lnTo>
                    <a:pt x="113" y="287"/>
                  </a:lnTo>
                  <a:lnTo>
                    <a:pt x="115" y="287"/>
                  </a:lnTo>
                  <a:lnTo>
                    <a:pt x="117" y="287"/>
                  </a:lnTo>
                  <a:lnTo>
                    <a:pt x="119" y="287"/>
                  </a:lnTo>
                  <a:lnTo>
                    <a:pt x="120" y="287"/>
                  </a:lnTo>
                  <a:lnTo>
                    <a:pt x="122" y="287"/>
                  </a:lnTo>
                  <a:lnTo>
                    <a:pt x="124" y="287"/>
                  </a:lnTo>
                  <a:lnTo>
                    <a:pt x="125" y="287"/>
                  </a:lnTo>
                  <a:lnTo>
                    <a:pt x="127" y="287"/>
                  </a:lnTo>
                  <a:lnTo>
                    <a:pt x="129" y="287"/>
                  </a:lnTo>
                  <a:lnTo>
                    <a:pt x="131" y="287"/>
                  </a:lnTo>
                  <a:lnTo>
                    <a:pt x="132" y="287"/>
                  </a:lnTo>
                  <a:lnTo>
                    <a:pt x="134" y="287"/>
                  </a:lnTo>
                  <a:lnTo>
                    <a:pt x="136" y="287"/>
                  </a:lnTo>
                  <a:lnTo>
                    <a:pt x="138" y="287"/>
                  </a:lnTo>
                  <a:lnTo>
                    <a:pt x="139" y="287"/>
                  </a:lnTo>
                  <a:lnTo>
                    <a:pt x="141" y="287"/>
                  </a:lnTo>
                  <a:lnTo>
                    <a:pt x="143" y="287"/>
                  </a:lnTo>
                  <a:lnTo>
                    <a:pt x="145" y="287"/>
                  </a:lnTo>
                  <a:lnTo>
                    <a:pt x="146" y="287"/>
                  </a:lnTo>
                  <a:lnTo>
                    <a:pt x="148" y="287"/>
                  </a:lnTo>
                  <a:lnTo>
                    <a:pt x="150" y="287"/>
                  </a:lnTo>
                  <a:lnTo>
                    <a:pt x="152" y="287"/>
                  </a:lnTo>
                  <a:lnTo>
                    <a:pt x="153" y="287"/>
                  </a:lnTo>
                  <a:lnTo>
                    <a:pt x="155" y="287"/>
                  </a:lnTo>
                  <a:lnTo>
                    <a:pt x="157" y="287"/>
                  </a:lnTo>
                  <a:lnTo>
                    <a:pt x="158" y="287"/>
                  </a:lnTo>
                  <a:lnTo>
                    <a:pt x="160" y="287"/>
                  </a:lnTo>
                  <a:lnTo>
                    <a:pt x="162" y="287"/>
                  </a:lnTo>
                  <a:lnTo>
                    <a:pt x="164" y="287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9" y="287"/>
                  </a:lnTo>
                  <a:lnTo>
                    <a:pt x="171" y="287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79" y="287"/>
                  </a:lnTo>
                  <a:lnTo>
                    <a:pt x="181" y="287"/>
                  </a:lnTo>
                  <a:lnTo>
                    <a:pt x="183" y="287"/>
                  </a:lnTo>
                  <a:lnTo>
                    <a:pt x="184" y="287"/>
                  </a:lnTo>
                  <a:lnTo>
                    <a:pt x="186" y="287"/>
                  </a:lnTo>
                  <a:lnTo>
                    <a:pt x="188" y="287"/>
                  </a:lnTo>
                  <a:lnTo>
                    <a:pt x="190" y="287"/>
                  </a:lnTo>
                  <a:lnTo>
                    <a:pt x="191" y="287"/>
                  </a:lnTo>
                  <a:lnTo>
                    <a:pt x="193" y="287"/>
                  </a:lnTo>
                  <a:lnTo>
                    <a:pt x="195" y="287"/>
                  </a:lnTo>
                  <a:lnTo>
                    <a:pt x="197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2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7" y="287"/>
                  </a:lnTo>
                  <a:lnTo>
                    <a:pt x="209" y="287"/>
                  </a:lnTo>
                  <a:lnTo>
                    <a:pt x="211" y="287"/>
                  </a:lnTo>
                  <a:lnTo>
                    <a:pt x="213" y="287"/>
                  </a:lnTo>
                  <a:lnTo>
                    <a:pt x="214" y="287"/>
                  </a:lnTo>
                  <a:lnTo>
                    <a:pt x="216" y="287"/>
                  </a:lnTo>
                  <a:lnTo>
                    <a:pt x="218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6" y="287"/>
                  </a:lnTo>
                  <a:lnTo>
                    <a:pt x="228" y="287"/>
                  </a:lnTo>
                  <a:lnTo>
                    <a:pt x="230" y="287"/>
                  </a:lnTo>
                  <a:lnTo>
                    <a:pt x="232" y="287"/>
                  </a:lnTo>
                  <a:lnTo>
                    <a:pt x="233" y="287"/>
                  </a:lnTo>
                  <a:lnTo>
                    <a:pt x="235" y="287"/>
                  </a:lnTo>
                  <a:lnTo>
                    <a:pt x="237" y="287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2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7" y="287"/>
                  </a:lnTo>
                  <a:lnTo>
                    <a:pt x="249" y="287"/>
                  </a:lnTo>
                  <a:lnTo>
                    <a:pt x="251" y="287"/>
                  </a:lnTo>
                  <a:lnTo>
                    <a:pt x="252" y="287"/>
                  </a:lnTo>
                  <a:lnTo>
                    <a:pt x="254" y="287"/>
                  </a:lnTo>
                  <a:lnTo>
                    <a:pt x="256" y="287"/>
                  </a:lnTo>
                  <a:lnTo>
                    <a:pt x="258" y="287"/>
                  </a:lnTo>
                  <a:lnTo>
                    <a:pt x="259" y="287"/>
                  </a:lnTo>
                  <a:lnTo>
                    <a:pt x="261" y="287"/>
                  </a:lnTo>
                  <a:lnTo>
                    <a:pt x="263" y="287"/>
                  </a:lnTo>
                  <a:lnTo>
                    <a:pt x="265" y="287"/>
                  </a:lnTo>
                  <a:lnTo>
                    <a:pt x="266" y="287"/>
                  </a:lnTo>
                  <a:lnTo>
                    <a:pt x="268" y="287"/>
                  </a:lnTo>
                  <a:lnTo>
                    <a:pt x="270" y="287"/>
                  </a:lnTo>
                  <a:lnTo>
                    <a:pt x="272" y="287"/>
                  </a:lnTo>
                  <a:lnTo>
                    <a:pt x="273" y="287"/>
                  </a:lnTo>
                  <a:lnTo>
                    <a:pt x="275" y="287"/>
                  </a:lnTo>
                  <a:lnTo>
                    <a:pt x="277" y="287"/>
                  </a:lnTo>
                  <a:lnTo>
                    <a:pt x="278" y="287"/>
                  </a:lnTo>
                  <a:lnTo>
                    <a:pt x="280" y="287"/>
                  </a:lnTo>
                  <a:lnTo>
                    <a:pt x="282" y="287"/>
                  </a:lnTo>
                  <a:lnTo>
                    <a:pt x="284" y="287"/>
                  </a:lnTo>
                  <a:lnTo>
                    <a:pt x="285" y="287"/>
                  </a:lnTo>
                  <a:lnTo>
                    <a:pt x="287" y="287"/>
                  </a:lnTo>
                  <a:lnTo>
                    <a:pt x="289" y="287"/>
                  </a:lnTo>
                  <a:lnTo>
                    <a:pt x="291" y="287"/>
                  </a:lnTo>
                  <a:lnTo>
                    <a:pt x="292" y="287"/>
                  </a:lnTo>
                  <a:lnTo>
                    <a:pt x="294" y="287"/>
                  </a:lnTo>
                  <a:lnTo>
                    <a:pt x="296" y="287"/>
                  </a:lnTo>
                  <a:lnTo>
                    <a:pt x="298" y="287"/>
                  </a:lnTo>
                  <a:lnTo>
                    <a:pt x="299" y="287"/>
                  </a:lnTo>
                  <a:lnTo>
                    <a:pt x="301" y="287"/>
                  </a:lnTo>
                  <a:lnTo>
                    <a:pt x="303" y="287"/>
                  </a:lnTo>
                  <a:lnTo>
                    <a:pt x="305" y="287"/>
                  </a:lnTo>
                  <a:lnTo>
                    <a:pt x="306" y="287"/>
                  </a:lnTo>
                  <a:lnTo>
                    <a:pt x="308" y="287"/>
                  </a:lnTo>
                  <a:lnTo>
                    <a:pt x="310" y="287"/>
                  </a:lnTo>
                  <a:lnTo>
                    <a:pt x="311" y="287"/>
                  </a:lnTo>
                  <a:lnTo>
                    <a:pt x="313" y="287"/>
                  </a:lnTo>
                  <a:lnTo>
                    <a:pt x="315" y="287"/>
                  </a:lnTo>
                  <a:lnTo>
                    <a:pt x="317" y="287"/>
                  </a:lnTo>
                  <a:lnTo>
                    <a:pt x="318" y="287"/>
                  </a:lnTo>
                  <a:lnTo>
                    <a:pt x="320" y="287"/>
                  </a:lnTo>
                  <a:lnTo>
                    <a:pt x="322" y="287"/>
                  </a:lnTo>
                  <a:lnTo>
                    <a:pt x="324" y="287"/>
                  </a:lnTo>
                  <a:lnTo>
                    <a:pt x="325" y="287"/>
                  </a:lnTo>
                  <a:lnTo>
                    <a:pt x="327" y="287"/>
                  </a:lnTo>
                  <a:lnTo>
                    <a:pt x="329" y="287"/>
                  </a:lnTo>
                  <a:lnTo>
                    <a:pt x="331" y="287"/>
                  </a:lnTo>
                  <a:lnTo>
                    <a:pt x="332" y="287"/>
                  </a:lnTo>
                  <a:lnTo>
                    <a:pt x="334" y="287"/>
                  </a:lnTo>
                  <a:lnTo>
                    <a:pt x="336" y="287"/>
                  </a:lnTo>
                  <a:lnTo>
                    <a:pt x="338" y="287"/>
                  </a:lnTo>
                  <a:lnTo>
                    <a:pt x="339" y="287"/>
                  </a:lnTo>
                  <a:lnTo>
                    <a:pt x="341" y="287"/>
                  </a:lnTo>
                  <a:lnTo>
                    <a:pt x="343" y="287"/>
                  </a:lnTo>
                  <a:lnTo>
                    <a:pt x="344" y="287"/>
                  </a:lnTo>
                  <a:lnTo>
                    <a:pt x="346" y="287"/>
                  </a:lnTo>
                  <a:lnTo>
                    <a:pt x="348" y="287"/>
                  </a:lnTo>
                  <a:lnTo>
                    <a:pt x="350" y="287"/>
                  </a:lnTo>
                  <a:lnTo>
                    <a:pt x="351" y="287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7"/>
                  </a:lnTo>
                  <a:lnTo>
                    <a:pt x="358" y="287"/>
                  </a:lnTo>
                  <a:lnTo>
                    <a:pt x="360" y="287"/>
                  </a:lnTo>
                  <a:lnTo>
                    <a:pt x="362" y="287"/>
                  </a:lnTo>
                  <a:lnTo>
                    <a:pt x="364" y="287"/>
                  </a:lnTo>
                  <a:lnTo>
                    <a:pt x="365" y="287"/>
                  </a:lnTo>
                  <a:lnTo>
                    <a:pt x="367" y="287"/>
                  </a:lnTo>
                  <a:lnTo>
                    <a:pt x="369" y="287"/>
                  </a:lnTo>
                  <a:lnTo>
                    <a:pt x="370" y="287"/>
                  </a:lnTo>
                  <a:lnTo>
                    <a:pt x="372" y="287"/>
                  </a:lnTo>
                  <a:lnTo>
                    <a:pt x="374" y="287"/>
                  </a:lnTo>
                  <a:lnTo>
                    <a:pt x="376" y="287"/>
                  </a:lnTo>
                  <a:lnTo>
                    <a:pt x="377" y="287"/>
                  </a:lnTo>
                  <a:lnTo>
                    <a:pt x="379" y="287"/>
                  </a:lnTo>
                  <a:lnTo>
                    <a:pt x="381" y="287"/>
                  </a:lnTo>
                  <a:lnTo>
                    <a:pt x="383" y="287"/>
                  </a:lnTo>
                  <a:lnTo>
                    <a:pt x="384" y="287"/>
                  </a:lnTo>
                  <a:lnTo>
                    <a:pt x="386" y="287"/>
                  </a:lnTo>
                  <a:lnTo>
                    <a:pt x="388" y="287"/>
                  </a:lnTo>
                  <a:lnTo>
                    <a:pt x="390" y="287"/>
                  </a:lnTo>
                  <a:lnTo>
                    <a:pt x="391" y="287"/>
                  </a:lnTo>
                  <a:lnTo>
                    <a:pt x="393" y="287"/>
                  </a:lnTo>
                  <a:lnTo>
                    <a:pt x="395" y="287"/>
                  </a:lnTo>
                  <a:lnTo>
                    <a:pt x="397" y="287"/>
                  </a:lnTo>
                  <a:lnTo>
                    <a:pt x="398" y="287"/>
                  </a:lnTo>
                  <a:lnTo>
                    <a:pt x="400" y="287"/>
                  </a:lnTo>
                  <a:lnTo>
                    <a:pt x="402" y="287"/>
                  </a:lnTo>
                  <a:lnTo>
                    <a:pt x="403" y="287"/>
                  </a:lnTo>
                  <a:lnTo>
                    <a:pt x="405" y="287"/>
                  </a:lnTo>
                  <a:lnTo>
                    <a:pt x="407" y="287"/>
                  </a:lnTo>
                  <a:lnTo>
                    <a:pt x="409" y="287"/>
                  </a:lnTo>
                  <a:lnTo>
                    <a:pt x="410" y="287"/>
                  </a:lnTo>
                  <a:lnTo>
                    <a:pt x="412" y="287"/>
                  </a:lnTo>
                  <a:lnTo>
                    <a:pt x="414" y="287"/>
                  </a:lnTo>
                  <a:lnTo>
                    <a:pt x="416" y="287"/>
                  </a:lnTo>
                  <a:lnTo>
                    <a:pt x="418" y="287"/>
                  </a:lnTo>
                  <a:lnTo>
                    <a:pt x="419" y="287"/>
                  </a:lnTo>
                  <a:lnTo>
                    <a:pt x="421" y="287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30" y="287"/>
                  </a:lnTo>
                  <a:lnTo>
                    <a:pt x="432" y="287"/>
                  </a:lnTo>
                  <a:lnTo>
                    <a:pt x="433" y="287"/>
                  </a:lnTo>
                  <a:lnTo>
                    <a:pt x="435" y="287"/>
                  </a:lnTo>
                  <a:lnTo>
                    <a:pt x="437" y="287"/>
                  </a:lnTo>
                  <a:lnTo>
                    <a:pt x="438" y="287"/>
                  </a:lnTo>
                  <a:lnTo>
                    <a:pt x="440" y="287"/>
                  </a:lnTo>
                  <a:lnTo>
                    <a:pt x="442" y="287"/>
                  </a:lnTo>
                  <a:lnTo>
                    <a:pt x="444" y="287"/>
                  </a:lnTo>
                  <a:lnTo>
                    <a:pt x="445" y="287"/>
                  </a:lnTo>
                  <a:lnTo>
                    <a:pt x="447" y="287"/>
                  </a:lnTo>
                  <a:lnTo>
                    <a:pt x="449" y="287"/>
                  </a:lnTo>
                  <a:lnTo>
                    <a:pt x="451" y="287"/>
                  </a:lnTo>
                  <a:lnTo>
                    <a:pt x="452" y="287"/>
                  </a:lnTo>
                  <a:lnTo>
                    <a:pt x="454" y="287"/>
                  </a:lnTo>
                  <a:lnTo>
                    <a:pt x="456" y="287"/>
                  </a:lnTo>
                  <a:lnTo>
                    <a:pt x="458" y="287"/>
                  </a:lnTo>
                  <a:lnTo>
                    <a:pt x="459" y="287"/>
                  </a:lnTo>
                  <a:lnTo>
                    <a:pt x="461" y="287"/>
                  </a:lnTo>
                  <a:lnTo>
                    <a:pt x="463" y="287"/>
                  </a:lnTo>
                  <a:lnTo>
                    <a:pt x="464" y="287"/>
                  </a:lnTo>
                  <a:lnTo>
                    <a:pt x="466" y="287"/>
                  </a:lnTo>
                  <a:lnTo>
                    <a:pt x="468" y="287"/>
                  </a:lnTo>
                  <a:lnTo>
                    <a:pt x="470" y="287"/>
                  </a:lnTo>
                  <a:lnTo>
                    <a:pt x="471" y="287"/>
                  </a:lnTo>
                  <a:lnTo>
                    <a:pt x="473" y="287"/>
                  </a:lnTo>
                  <a:lnTo>
                    <a:pt x="475" y="287"/>
                  </a:lnTo>
                  <a:lnTo>
                    <a:pt x="477" y="287"/>
                  </a:lnTo>
                  <a:lnTo>
                    <a:pt x="478" y="287"/>
                  </a:lnTo>
                  <a:lnTo>
                    <a:pt x="480" y="287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7"/>
                  </a:lnTo>
                  <a:lnTo>
                    <a:pt x="489" y="287"/>
                  </a:lnTo>
                  <a:lnTo>
                    <a:pt x="491" y="287"/>
                  </a:lnTo>
                  <a:lnTo>
                    <a:pt x="492" y="287"/>
                  </a:lnTo>
                  <a:lnTo>
                    <a:pt x="494" y="287"/>
                  </a:lnTo>
                  <a:lnTo>
                    <a:pt x="496" y="287"/>
                  </a:lnTo>
                  <a:lnTo>
                    <a:pt x="497" y="287"/>
                  </a:lnTo>
                  <a:lnTo>
                    <a:pt x="499" y="287"/>
                  </a:lnTo>
                  <a:lnTo>
                    <a:pt x="501" y="287"/>
                  </a:lnTo>
                  <a:lnTo>
                    <a:pt x="503" y="287"/>
                  </a:lnTo>
                  <a:lnTo>
                    <a:pt x="504" y="287"/>
                  </a:lnTo>
                  <a:lnTo>
                    <a:pt x="506" y="287"/>
                  </a:lnTo>
                  <a:lnTo>
                    <a:pt x="508" y="287"/>
                  </a:lnTo>
                  <a:lnTo>
                    <a:pt x="510" y="287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20" y="287"/>
                  </a:lnTo>
                  <a:lnTo>
                    <a:pt x="522" y="287"/>
                  </a:lnTo>
                  <a:lnTo>
                    <a:pt x="524" y="287"/>
                  </a:lnTo>
                  <a:lnTo>
                    <a:pt x="525" y="287"/>
                  </a:lnTo>
                  <a:lnTo>
                    <a:pt x="527" y="287"/>
                  </a:lnTo>
                  <a:lnTo>
                    <a:pt x="529" y="287"/>
                  </a:lnTo>
                  <a:lnTo>
                    <a:pt x="530" y="287"/>
                  </a:lnTo>
                  <a:lnTo>
                    <a:pt x="532" y="287"/>
                  </a:lnTo>
                  <a:lnTo>
                    <a:pt x="534" y="287"/>
                  </a:lnTo>
                  <a:lnTo>
                    <a:pt x="536" y="287"/>
                  </a:lnTo>
                  <a:lnTo>
                    <a:pt x="537" y="287"/>
                  </a:lnTo>
                  <a:lnTo>
                    <a:pt x="539" y="287"/>
                  </a:lnTo>
                  <a:lnTo>
                    <a:pt x="541" y="287"/>
                  </a:lnTo>
                  <a:lnTo>
                    <a:pt x="543" y="287"/>
                  </a:lnTo>
                  <a:lnTo>
                    <a:pt x="544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50" y="287"/>
                  </a:lnTo>
                  <a:lnTo>
                    <a:pt x="551" y="287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6" y="287"/>
                  </a:lnTo>
                  <a:lnTo>
                    <a:pt x="558" y="287"/>
                  </a:lnTo>
                  <a:lnTo>
                    <a:pt x="560" y="287"/>
                  </a:lnTo>
                  <a:lnTo>
                    <a:pt x="562" y="287"/>
                  </a:lnTo>
                  <a:lnTo>
                    <a:pt x="563" y="287"/>
                  </a:lnTo>
                  <a:lnTo>
                    <a:pt x="565" y="287"/>
                  </a:lnTo>
                  <a:lnTo>
                    <a:pt x="567" y="287"/>
                  </a:lnTo>
                  <a:lnTo>
                    <a:pt x="569" y="287"/>
                  </a:lnTo>
                  <a:lnTo>
                    <a:pt x="570" y="287"/>
                  </a:lnTo>
                  <a:lnTo>
                    <a:pt x="572" y="287"/>
                  </a:lnTo>
                  <a:lnTo>
                    <a:pt x="574" y="287"/>
                  </a:lnTo>
                  <a:lnTo>
                    <a:pt x="576" y="287"/>
                  </a:lnTo>
                  <a:lnTo>
                    <a:pt x="577" y="287"/>
                  </a:lnTo>
                  <a:lnTo>
                    <a:pt x="579" y="287"/>
                  </a:lnTo>
                  <a:lnTo>
                    <a:pt x="581" y="287"/>
                  </a:lnTo>
                  <a:lnTo>
                    <a:pt x="583" y="287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7"/>
                  </a:lnTo>
                  <a:lnTo>
                    <a:pt x="591" y="287"/>
                  </a:lnTo>
                  <a:lnTo>
                    <a:pt x="593" y="287"/>
                  </a:lnTo>
                  <a:lnTo>
                    <a:pt x="595" y="287"/>
                  </a:lnTo>
                  <a:lnTo>
                    <a:pt x="596" y="287"/>
                  </a:lnTo>
                  <a:lnTo>
                    <a:pt x="598" y="287"/>
                  </a:lnTo>
                  <a:lnTo>
                    <a:pt x="600" y="287"/>
                  </a:lnTo>
                  <a:lnTo>
                    <a:pt x="602" y="287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0" y="287"/>
                  </a:lnTo>
                  <a:lnTo>
                    <a:pt x="612" y="287"/>
                  </a:lnTo>
                  <a:lnTo>
                    <a:pt x="614" y="287"/>
                  </a:lnTo>
                  <a:lnTo>
                    <a:pt x="616" y="287"/>
                  </a:lnTo>
                  <a:lnTo>
                    <a:pt x="617" y="287"/>
                  </a:lnTo>
                  <a:lnTo>
                    <a:pt x="619" y="287"/>
                  </a:lnTo>
                  <a:lnTo>
                    <a:pt x="621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6" y="287"/>
                  </a:lnTo>
                  <a:lnTo>
                    <a:pt x="628" y="287"/>
                  </a:lnTo>
                  <a:lnTo>
                    <a:pt x="630" y="287"/>
                  </a:lnTo>
                  <a:lnTo>
                    <a:pt x="631" y="287"/>
                  </a:lnTo>
                  <a:lnTo>
                    <a:pt x="633" y="287"/>
                  </a:lnTo>
                  <a:lnTo>
                    <a:pt x="635" y="287"/>
                  </a:lnTo>
                  <a:lnTo>
                    <a:pt x="637" y="287"/>
                  </a:lnTo>
                  <a:lnTo>
                    <a:pt x="638" y="287"/>
                  </a:lnTo>
                  <a:lnTo>
                    <a:pt x="640" y="287"/>
                  </a:lnTo>
                  <a:lnTo>
                    <a:pt x="642" y="287"/>
                  </a:lnTo>
                  <a:lnTo>
                    <a:pt x="644" y="287"/>
                  </a:lnTo>
                  <a:lnTo>
                    <a:pt x="645" y="287"/>
                  </a:lnTo>
                  <a:lnTo>
                    <a:pt x="647" y="287"/>
                  </a:lnTo>
                  <a:lnTo>
                    <a:pt x="649" y="287"/>
                  </a:lnTo>
                  <a:lnTo>
                    <a:pt x="650" y="287"/>
                  </a:lnTo>
                  <a:lnTo>
                    <a:pt x="652" y="287"/>
                  </a:lnTo>
                  <a:lnTo>
                    <a:pt x="654" y="287"/>
                  </a:lnTo>
                  <a:lnTo>
                    <a:pt x="656" y="287"/>
                  </a:lnTo>
                  <a:lnTo>
                    <a:pt x="657" y="287"/>
                  </a:lnTo>
                  <a:lnTo>
                    <a:pt x="659" y="287"/>
                  </a:lnTo>
                  <a:lnTo>
                    <a:pt x="661" y="287"/>
                  </a:lnTo>
                  <a:lnTo>
                    <a:pt x="663" y="287"/>
                  </a:lnTo>
                  <a:lnTo>
                    <a:pt x="664" y="287"/>
                  </a:lnTo>
                  <a:lnTo>
                    <a:pt x="666" y="287"/>
                  </a:lnTo>
                  <a:lnTo>
                    <a:pt x="668" y="287"/>
                  </a:lnTo>
                  <a:lnTo>
                    <a:pt x="670" y="287"/>
                  </a:lnTo>
                  <a:lnTo>
                    <a:pt x="671" y="287"/>
                  </a:lnTo>
                  <a:lnTo>
                    <a:pt x="673" y="287"/>
                  </a:lnTo>
                  <a:lnTo>
                    <a:pt x="675" y="287"/>
                  </a:lnTo>
                  <a:lnTo>
                    <a:pt x="677" y="287"/>
                  </a:lnTo>
                  <a:lnTo>
                    <a:pt x="678" y="287"/>
                  </a:lnTo>
                  <a:lnTo>
                    <a:pt x="680" y="287"/>
                  </a:lnTo>
                  <a:lnTo>
                    <a:pt x="682" y="287"/>
                  </a:lnTo>
                  <a:lnTo>
                    <a:pt x="683" y="287"/>
                  </a:lnTo>
                  <a:lnTo>
                    <a:pt x="685" y="287"/>
                  </a:lnTo>
                  <a:lnTo>
                    <a:pt x="687" y="287"/>
                  </a:lnTo>
                  <a:lnTo>
                    <a:pt x="689" y="287"/>
                  </a:lnTo>
                  <a:lnTo>
                    <a:pt x="690" y="287"/>
                  </a:lnTo>
                  <a:lnTo>
                    <a:pt x="692" y="287"/>
                  </a:lnTo>
                  <a:lnTo>
                    <a:pt x="694" y="287"/>
                  </a:lnTo>
                  <a:lnTo>
                    <a:pt x="696" y="287"/>
                  </a:lnTo>
                  <a:lnTo>
                    <a:pt x="697" y="287"/>
                  </a:lnTo>
                  <a:lnTo>
                    <a:pt x="699" y="287"/>
                  </a:lnTo>
                  <a:lnTo>
                    <a:pt x="701" y="287"/>
                  </a:lnTo>
                  <a:lnTo>
                    <a:pt x="703" y="287"/>
                  </a:lnTo>
                  <a:lnTo>
                    <a:pt x="704" y="287"/>
                  </a:lnTo>
                  <a:lnTo>
                    <a:pt x="706" y="287"/>
                  </a:lnTo>
                  <a:lnTo>
                    <a:pt x="708" y="287"/>
                  </a:lnTo>
                  <a:lnTo>
                    <a:pt x="710" y="287"/>
                  </a:lnTo>
                  <a:lnTo>
                    <a:pt x="711" y="287"/>
                  </a:lnTo>
                  <a:lnTo>
                    <a:pt x="713" y="287"/>
                  </a:lnTo>
                  <a:lnTo>
                    <a:pt x="715" y="287"/>
                  </a:lnTo>
                  <a:lnTo>
                    <a:pt x="716" y="287"/>
                  </a:lnTo>
                  <a:lnTo>
                    <a:pt x="718" y="287"/>
                  </a:lnTo>
                  <a:lnTo>
                    <a:pt x="720" y="287"/>
                  </a:lnTo>
                  <a:lnTo>
                    <a:pt x="722" y="287"/>
                  </a:lnTo>
                  <a:lnTo>
                    <a:pt x="723" y="287"/>
                  </a:lnTo>
                  <a:lnTo>
                    <a:pt x="725" y="287"/>
                  </a:lnTo>
                  <a:lnTo>
                    <a:pt x="727" y="287"/>
                  </a:lnTo>
                  <a:lnTo>
                    <a:pt x="729" y="287"/>
                  </a:lnTo>
                  <a:lnTo>
                    <a:pt x="730" y="287"/>
                  </a:lnTo>
                  <a:lnTo>
                    <a:pt x="732" y="287"/>
                  </a:lnTo>
                  <a:lnTo>
                    <a:pt x="734" y="287"/>
                  </a:lnTo>
                  <a:lnTo>
                    <a:pt x="736" y="287"/>
                  </a:lnTo>
                  <a:lnTo>
                    <a:pt x="737" y="287"/>
                  </a:lnTo>
                  <a:lnTo>
                    <a:pt x="739" y="287"/>
                  </a:lnTo>
                  <a:lnTo>
                    <a:pt x="741" y="287"/>
                  </a:lnTo>
                  <a:lnTo>
                    <a:pt x="743" y="287"/>
                  </a:lnTo>
                  <a:lnTo>
                    <a:pt x="744" y="287"/>
                  </a:lnTo>
                  <a:lnTo>
                    <a:pt x="746" y="287"/>
                  </a:lnTo>
                  <a:lnTo>
                    <a:pt x="748" y="287"/>
                  </a:lnTo>
                  <a:lnTo>
                    <a:pt x="749" y="287"/>
                  </a:lnTo>
                  <a:lnTo>
                    <a:pt x="751" y="287"/>
                  </a:lnTo>
                  <a:lnTo>
                    <a:pt x="753" y="287"/>
                  </a:lnTo>
                  <a:lnTo>
                    <a:pt x="755" y="287"/>
                  </a:lnTo>
                  <a:lnTo>
                    <a:pt x="756" y="287"/>
                  </a:lnTo>
                  <a:lnTo>
                    <a:pt x="758" y="287"/>
                  </a:lnTo>
                  <a:lnTo>
                    <a:pt x="760" y="287"/>
                  </a:lnTo>
                  <a:lnTo>
                    <a:pt x="762" y="287"/>
                  </a:lnTo>
                  <a:lnTo>
                    <a:pt x="763" y="287"/>
                  </a:lnTo>
                  <a:lnTo>
                    <a:pt x="765" y="287"/>
                  </a:lnTo>
                  <a:lnTo>
                    <a:pt x="767" y="287"/>
                  </a:lnTo>
                  <a:lnTo>
                    <a:pt x="769" y="287"/>
                  </a:lnTo>
                  <a:lnTo>
                    <a:pt x="770" y="287"/>
                  </a:lnTo>
                  <a:lnTo>
                    <a:pt x="772" y="287"/>
                  </a:lnTo>
                  <a:lnTo>
                    <a:pt x="774" y="287"/>
                  </a:lnTo>
                  <a:lnTo>
                    <a:pt x="775" y="287"/>
                  </a:lnTo>
                  <a:lnTo>
                    <a:pt x="777" y="287"/>
                  </a:lnTo>
                  <a:lnTo>
                    <a:pt x="779" y="287"/>
                  </a:lnTo>
                  <a:lnTo>
                    <a:pt x="781" y="287"/>
                  </a:lnTo>
                  <a:lnTo>
                    <a:pt x="782" y="287"/>
                  </a:lnTo>
                  <a:lnTo>
                    <a:pt x="784" y="287"/>
                  </a:lnTo>
                  <a:lnTo>
                    <a:pt x="786" y="287"/>
                  </a:lnTo>
                  <a:lnTo>
                    <a:pt x="788" y="287"/>
                  </a:lnTo>
                  <a:lnTo>
                    <a:pt x="789" y="287"/>
                  </a:lnTo>
                  <a:lnTo>
                    <a:pt x="791" y="287"/>
                  </a:lnTo>
                  <a:lnTo>
                    <a:pt x="793" y="287"/>
                  </a:lnTo>
                  <a:lnTo>
                    <a:pt x="795" y="287"/>
                  </a:lnTo>
                  <a:lnTo>
                    <a:pt x="796" y="287"/>
                  </a:lnTo>
                  <a:lnTo>
                    <a:pt x="798" y="287"/>
                  </a:lnTo>
                  <a:lnTo>
                    <a:pt x="800" y="287"/>
                  </a:lnTo>
                  <a:lnTo>
                    <a:pt x="802" y="287"/>
                  </a:lnTo>
                  <a:lnTo>
                    <a:pt x="803" y="287"/>
                  </a:lnTo>
                  <a:lnTo>
                    <a:pt x="805" y="287"/>
                  </a:lnTo>
                  <a:lnTo>
                    <a:pt x="807" y="287"/>
                  </a:lnTo>
                  <a:lnTo>
                    <a:pt x="808" y="287"/>
                  </a:lnTo>
                  <a:lnTo>
                    <a:pt x="810" y="287"/>
                  </a:lnTo>
                  <a:lnTo>
                    <a:pt x="812" y="287"/>
                  </a:lnTo>
                  <a:lnTo>
                    <a:pt x="814" y="287"/>
                  </a:lnTo>
                  <a:lnTo>
                    <a:pt x="815" y="287"/>
                  </a:lnTo>
                  <a:lnTo>
                    <a:pt x="817" y="287"/>
                  </a:lnTo>
                  <a:lnTo>
                    <a:pt x="819" y="287"/>
                  </a:lnTo>
                  <a:lnTo>
                    <a:pt x="821" y="287"/>
                  </a:lnTo>
                  <a:lnTo>
                    <a:pt x="822" y="287"/>
                  </a:lnTo>
                  <a:lnTo>
                    <a:pt x="824" y="287"/>
                  </a:lnTo>
                  <a:lnTo>
                    <a:pt x="826" y="287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31" y="287"/>
                  </a:lnTo>
                  <a:lnTo>
                    <a:pt x="833" y="287"/>
                  </a:lnTo>
                  <a:lnTo>
                    <a:pt x="835" y="287"/>
                  </a:lnTo>
                  <a:lnTo>
                    <a:pt x="836" y="287"/>
                  </a:lnTo>
                  <a:lnTo>
                    <a:pt x="838" y="287"/>
                  </a:lnTo>
                  <a:lnTo>
                    <a:pt x="840" y="287"/>
                  </a:lnTo>
                  <a:lnTo>
                    <a:pt x="842" y="287"/>
                  </a:lnTo>
                  <a:lnTo>
                    <a:pt x="843" y="287"/>
                  </a:lnTo>
                  <a:lnTo>
                    <a:pt x="845" y="287"/>
                  </a:lnTo>
                  <a:lnTo>
                    <a:pt x="847" y="287"/>
                  </a:lnTo>
                  <a:lnTo>
                    <a:pt x="849" y="287"/>
                  </a:lnTo>
                  <a:lnTo>
                    <a:pt x="850" y="287"/>
                  </a:lnTo>
                  <a:lnTo>
                    <a:pt x="852" y="287"/>
                  </a:lnTo>
                  <a:lnTo>
                    <a:pt x="854" y="287"/>
                  </a:lnTo>
                  <a:lnTo>
                    <a:pt x="856" y="287"/>
                  </a:lnTo>
                  <a:lnTo>
                    <a:pt x="857" y="287"/>
                  </a:lnTo>
                  <a:lnTo>
                    <a:pt x="859" y="287"/>
                  </a:lnTo>
                  <a:lnTo>
                    <a:pt x="861" y="287"/>
                  </a:lnTo>
                  <a:lnTo>
                    <a:pt x="863" y="287"/>
                  </a:lnTo>
                  <a:lnTo>
                    <a:pt x="864" y="287"/>
                  </a:lnTo>
                  <a:lnTo>
                    <a:pt x="866" y="287"/>
                  </a:lnTo>
                  <a:lnTo>
                    <a:pt x="868" y="287"/>
                  </a:lnTo>
                  <a:lnTo>
                    <a:pt x="869" y="287"/>
                  </a:lnTo>
                  <a:lnTo>
                    <a:pt x="871" y="287"/>
                  </a:lnTo>
                  <a:lnTo>
                    <a:pt x="873" y="287"/>
                  </a:lnTo>
                  <a:lnTo>
                    <a:pt x="875" y="287"/>
                  </a:lnTo>
                  <a:lnTo>
                    <a:pt x="876" y="287"/>
                  </a:lnTo>
                  <a:lnTo>
                    <a:pt x="878" y="287"/>
                  </a:lnTo>
                  <a:lnTo>
                    <a:pt x="880" y="287"/>
                  </a:lnTo>
                  <a:lnTo>
                    <a:pt x="882" y="287"/>
                  </a:lnTo>
                  <a:lnTo>
                    <a:pt x="883" y="287"/>
                  </a:lnTo>
                  <a:lnTo>
                    <a:pt x="885" y="287"/>
                  </a:lnTo>
                  <a:lnTo>
                    <a:pt x="887" y="287"/>
                  </a:lnTo>
                  <a:lnTo>
                    <a:pt x="889" y="287"/>
                  </a:lnTo>
                  <a:lnTo>
                    <a:pt x="890" y="287"/>
                  </a:lnTo>
                  <a:lnTo>
                    <a:pt x="892" y="287"/>
                  </a:lnTo>
                  <a:lnTo>
                    <a:pt x="894" y="287"/>
                  </a:lnTo>
                  <a:lnTo>
                    <a:pt x="896" y="287"/>
                  </a:lnTo>
                  <a:lnTo>
                    <a:pt x="897" y="287"/>
                  </a:lnTo>
                  <a:lnTo>
                    <a:pt x="899" y="287"/>
                  </a:lnTo>
                  <a:lnTo>
                    <a:pt x="901" y="287"/>
                  </a:lnTo>
                  <a:lnTo>
                    <a:pt x="902" y="287"/>
                  </a:lnTo>
                  <a:lnTo>
                    <a:pt x="904" y="287"/>
                  </a:lnTo>
                  <a:lnTo>
                    <a:pt x="906" y="287"/>
                  </a:lnTo>
                  <a:lnTo>
                    <a:pt x="908" y="287"/>
                  </a:lnTo>
                  <a:lnTo>
                    <a:pt x="909" y="287"/>
                  </a:lnTo>
                  <a:lnTo>
                    <a:pt x="911" y="287"/>
                  </a:lnTo>
                  <a:lnTo>
                    <a:pt x="913" y="287"/>
                  </a:lnTo>
                  <a:lnTo>
                    <a:pt x="915" y="287"/>
                  </a:lnTo>
                  <a:lnTo>
                    <a:pt x="916" y="287"/>
                  </a:lnTo>
                  <a:lnTo>
                    <a:pt x="918" y="287"/>
                  </a:lnTo>
                  <a:lnTo>
                    <a:pt x="920" y="287"/>
                  </a:lnTo>
                  <a:lnTo>
                    <a:pt x="922" y="287"/>
                  </a:lnTo>
                  <a:lnTo>
                    <a:pt x="923" y="287"/>
                  </a:lnTo>
                  <a:lnTo>
                    <a:pt x="925" y="287"/>
                  </a:lnTo>
                  <a:lnTo>
                    <a:pt x="927" y="287"/>
                  </a:lnTo>
                  <a:lnTo>
                    <a:pt x="929" y="287"/>
                  </a:lnTo>
                  <a:lnTo>
                    <a:pt x="930" y="287"/>
                  </a:lnTo>
                  <a:lnTo>
                    <a:pt x="932" y="287"/>
                  </a:lnTo>
                  <a:lnTo>
                    <a:pt x="934" y="287"/>
                  </a:lnTo>
                  <a:lnTo>
                    <a:pt x="935" y="287"/>
                  </a:lnTo>
                  <a:lnTo>
                    <a:pt x="937" y="287"/>
                  </a:lnTo>
                  <a:lnTo>
                    <a:pt x="939" y="287"/>
                  </a:lnTo>
                  <a:lnTo>
                    <a:pt x="941" y="287"/>
                  </a:lnTo>
                  <a:lnTo>
                    <a:pt x="942" y="287"/>
                  </a:lnTo>
                  <a:lnTo>
                    <a:pt x="944" y="287"/>
                  </a:lnTo>
                  <a:lnTo>
                    <a:pt x="946" y="287"/>
                  </a:lnTo>
                  <a:lnTo>
                    <a:pt x="948" y="287"/>
                  </a:lnTo>
                  <a:lnTo>
                    <a:pt x="949" y="287"/>
                  </a:lnTo>
                  <a:lnTo>
                    <a:pt x="951" y="287"/>
                  </a:lnTo>
                  <a:lnTo>
                    <a:pt x="953" y="287"/>
                  </a:lnTo>
                  <a:lnTo>
                    <a:pt x="955" y="287"/>
                  </a:lnTo>
                  <a:lnTo>
                    <a:pt x="956" y="287"/>
                  </a:lnTo>
                  <a:lnTo>
                    <a:pt x="958" y="287"/>
                  </a:lnTo>
                  <a:lnTo>
                    <a:pt x="960" y="287"/>
                  </a:lnTo>
                  <a:lnTo>
                    <a:pt x="961" y="287"/>
                  </a:lnTo>
                  <a:lnTo>
                    <a:pt x="963" y="287"/>
                  </a:lnTo>
                  <a:lnTo>
                    <a:pt x="965" y="287"/>
                  </a:lnTo>
                  <a:lnTo>
                    <a:pt x="967" y="287"/>
                  </a:lnTo>
                  <a:lnTo>
                    <a:pt x="968" y="287"/>
                  </a:lnTo>
                  <a:lnTo>
                    <a:pt x="970" y="287"/>
                  </a:lnTo>
                  <a:lnTo>
                    <a:pt x="972" y="287"/>
                  </a:lnTo>
                  <a:lnTo>
                    <a:pt x="974" y="287"/>
                  </a:lnTo>
                  <a:lnTo>
                    <a:pt x="975" y="287"/>
                  </a:lnTo>
                  <a:lnTo>
                    <a:pt x="977" y="287"/>
                  </a:lnTo>
                  <a:lnTo>
                    <a:pt x="979" y="287"/>
                  </a:lnTo>
                  <a:lnTo>
                    <a:pt x="981" y="287"/>
                  </a:lnTo>
                  <a:lnTo>
                    <a:pt x="982" y="287"/>
                  </a:lnTo>
                  <a:lnTo>
                    <a:pt x="984" y="287"/>
                  </a:lnTo>
                  <a:lnTo>
                    <a:pt x="986" y="287"/>
                  </a:lnTo>
                  <a:lnTo>
                    <a:pt x="988" y="287"/>
                  </a:lnTo>
                  <a:lnTo>
                    <a:pt x="989" y="287"/>
                  </a:lnTo>
                  <a:lnTo>
                    <a:pt x="991" y="287"/>
                  </a:lnTo>
                  <a:lnTo>
                    <a:pt x="993" y="287"/>
                  </a:lnTo>
                  <a:lnTo>
                    <a:pt x="994" y="287"/>
                  </a:lnTo>
                  <a:lnTo>
                    <a:pt x="996" y="287"/>
                  </a:lnTo>
                  <a:lnTo>
                    <a:pt x="998" y="287"/>
                  </a:lnTo>
                  <a:lnTo>
                    <a:pt x="1000" y="287"/>
                  </a:lnTo>
                  <a:lnTo>
                    <a:pt x="1001" y="287"/>
                  </a:lnTo>
                  <a:lnTo>
                    <a:pt x="1003" y="287"/>
                  </a:lnTo>
                  <a:lnTo>
                    <a:pt x="1005" y="287"/>
                  </a:lnTo>
                  <a:lnTo>
                    <a:pt x="1007" y="287"/>
                  </a:lnTo>
                  <a:lnTo>
                    <a:pt x="1008" y="287"/>
                  </a:lnTo>
                  <a:lnTo>
                    <a:pt x="1010" y="287"/>
                  </a:lnTo>
                  <a:lnTo>
                    <a:pt x="1012" y="287"/>
                  </a:lnTo>
                  <a:lnTo>
                    <a:pt x="1014" y="287"/>
                  </a:lnTo>
                  <a:lnTo>
                    <a:pt x="1015" y="287"/>
                  </a:lnTo>
                  <a:lnTo>
                    <a:pt x="1017" y="287"/>
                  </a:lnTo>
                  <a:lnTo>
                    <a:pt x="1019" y="287"/>
                  </a:lnTo>
                  <a:lnTo>
                    <a:pt x="1021" y="287"/>
                  </a:lnTo>
                  <a:lnTo>
                    <a:pt x="1022" y="287"/>
                  </a:lnTo>
                  <a:lnTo>
                    <a:pt x="1024" y="287"/>
                  </a:lnTo>
                  <a:lnTo>
                    <a:pt x="1026" y="287"/>
                  </a:lnTo>
                  <a:lnTo>
                    <a:pt x="1027" y="287"/>
                  </a:lnTo>
                  <a:lnTo>
                    <a:pt x="1029" y="287"/>
                  </a:lnTo>
                  <a:lnTo>
                    <a:pt x="1031" y="287"/>
                  </a:lnTo>
                  <a:lnTo>
                    <a:pt x="1033" y="287"/>
                  </a:lnTo>
                  <a:lnTo>
                    <a:pt x="1034" y="287"/>
                  </a:lnTo>
                  <a:lnTo>
                    <a:pt x="1036" y="287"/>
                  </a:lnTo>
                  <a:lnTo>
                    <a:pt x="1038" y="287"/>
                  </a:lnTo>
                  <a:lnTo>
                    <a:pt x="1040" y="287"/>
                  </a:lnTo>
                  <a:lnTo>
                    <a:pt x="1041" y="287"/>
                  </a:lnTo>
                  <a:lnTo>
                    <a:pt x="1043" y="287"/>
                  </a:lnTo>
                  <a:lnTo>
                    <a:pt x="1045" y="287"/>
                  </a:lnTo>
                  <a:lnTo>
                    <a:pt x="1047" y="287"/>
                  </a:lnTo>
                  <a:lnTo>
                    <a:pt x="1049" y="287"/>
                  </a:lnTo>
                  <a:lnTo>
                    <a:pt x="1050" y="287"/>
                  </a:lnTo>
                  <a:lnTo>
                    <a:pt x="1052" y="287"/>
                  </a:lnTo>
                  <a:lnTo>
                    <a:pt x="1054" y="287"/>
                  </a:lnTo>
                  <a:lnTo>
                    <a:pt x="1055" y="287"/>
                  </a:lnTo>
                  <a:lnTo>
                    <a:pt x="1057" y="287"/>
                  </a:lnTo>
                  <a:lnTo>
                    <a:pt x="1059" y="287"/>
                  </a:lnTo>
                  <a:lnTo>
                    <a:pt x="1061" y="287"/>
                  </a:lnTo>
                  <a:lnTo>
                    <a:pt x="1062" y="287"/>
                  </a:lnTo>
                  <a:lnTo>
                    <a:pt x="1064" y="287"/>
                  </a:lnTo>
                  <a:lnTo>
                    <a:pt x="1066" y="287"/>
                  </a:lnTo>
                  <a:lnTo>
                    <a:pt x="1068" y="287"/>
                  </a:lnTo>
                  <a:lnTo>
                    <a:pt x="1069" y="287"/>
                  </a:lnTo>
                  <a:lnTo>
                    <a:pt x="1071" y="287"/>
                  </a:lnTo>
                  <a:lnTo>
                    <a:pt x="1073" y="287"/>
                  </a:lnTo>
                  <a:lnTo>
                    <a:pt x="1075" y="287"/>
                  </a:lnTo>
                  <a:lnTo>
                    <a:pt x="1076" y="287"/>
                  </a:lnTo>
                  <a:lnTo>
                    <a:pt x="1078" y="287"/>
                  </a:lnTo>
                  <a:lnTo>
                    <a:pt x="1080" y="287"/>
                  </a:lnTo>
                  <a:lnTo>
                    <a:pt x="1082" y="287"/>
                  </a:lnTo>
                  <a:lnTo>
                    <a:pt x="1083" y="287"/>
                  </a:lnTo>
                  <a:lnTo>
                    <a:pt x="1085" y="287"/>
                  </a:lnTo>
                  <a:lnTo>
                    <a:pt x="1087" y="287"/>
                  </a:lnTo>
                  <a:lnTo>
                    <a:pt x="1088" y="287"/>
                  </a:lnTo>
                  <a:lnTo>
                    <a:pt x="1090" y="287"/>
                  </a:lnTo>
                  <a:lnTo>
                    <a:pt x="1092" y="287"/>
                  </a:lnTo>
                  <a:lnTo>
                    <a:pt x="1094" y="287"/>
                  </a:lnTo>
                  <a:lnTo>
                    <a:pt x="1095" y="287"/>
                  </a:lnTo>
                  <a:lnTo>
                    <a:pt x="1097" y="287"/>
                  </a:lnTo>
                  <a:lnTo>
                    <a:pt x="1099" y="287"/>
                  </a:lnTo>
                  <a:lnTo>
                    <a:pt x="1101" y="287"/>
                  </a:lnTo>
                  <a:lnTo>
                    <a:pt x="1102" y="287"/>
                  </a:lnTo>
                  <a:lnTo>
                    <a:pt x="1104" y="287"/>
                  </a:lnTo>
                  <a:lnTo>
                    <a:pt x="1106" y="287"/>
                  </a:lnTo>
                  <a:lnTo>
                    <a:pt x="1108" y="287"/>
                  </a:lnTo>
                  <a:lnTo>
                    <a:pt x="1109" y="287"/>
                  </a:lnTo>
                  <a:lnTo>
                    <a:pt x="1111" y="287"/>
                  </a:lnTo>
                  <a:lnTo>
                    <a:pt x="1113" y="287"/>
                  </a:lnTo>
                  <a:lnTo>
                    <a:pt x="1115" y="287"/>
                  </a:lnTo>
                  <a:lnTo>
                    <a:pt x="1116" y="287"/>
                  </a:lnTo>
                  <a:lnTo>
                    <a:pt x="1118" y="287"/>
                  </a:lnTo>
                  <a:lnTo>
                    <a:pt x="1120" y="287"/>
                  </a:lnTo>
                  <a:lnTo>
                    <a:pt x="1121" y="287"/>
                  </a:lnTo>
                  <a:lnTo>
                    <a:pt x="1123" y="287"/>
                  </a:lnTo>
                  <a:lnTo>
                    <a:pt x="1125" y="287"/>
                  </a:lnTo>
                  <a:lnTo>
                    <a:pt x="1127" y="287"/>
                  </a:lnTo>
                  <a:lnTo>
                    <a:pt x="1128" y="287"/>
                  </a:lnTo>
                  <a:lnTo>
                    <a:pt x="1130" y="287"/>
                  </a:lnTo>
                  <a:lnTo>
                    <a:pt x="1132" y="287"/>
                  </a:lnTo>
                  <a:lnTo>
                    <a:pt x="1134" y="287"/>
                  </a:lnTo>
                  <a:lnTo>
                    <a:pt x="1135" y="287"/>
                  </a:lnTo>
                  <a:lnTo>
                    <a:pt x="1137" y="287"/>
                  </a:lnTo>
                  <a:lnTo>
                    <a:pt x="1139" y="287"/>
                  </a:lnTo>
                  <a:lnTo>
                    <a:pt x="1141" y="287"/>
                  </a:lnTo>
                  <a:lnTo>
                    <a:pt x="1142" y="287"/>
                  </a:lnTo>
                  <a:lnTo>
                    <a:pt x="1144" y="287"/>
                  </a:lnTo>
                  <a:lnTo>
                    <a:pt x="1146" y="287"/>
                  </a:lnTo>
                  <a:lnTo>
                    <a:pt x="1147" y="287"/>
                  </a:lnTo>
                  <a:lnTo>
                    <a:pt x="1149" y="287"/>
                  </a:lnTo>
                  <a:lnTo>
                    <a:pt x="1151" y="287"/>
                  </a:lnTo>
                  <a:lnTo>
                    <a:pt x="1153" y="287"/>
                  </a:lnTo>
                  <a:lnTo>
                    <a:pt x="1154" y="287"/>
                  </a:lnTo>
                  <a:lnTo>
                    <a:pt x="1156" y="287"/>
                  </a:lnTo>
                  <a:lnTo>
                    <a:pt x="1158" y="287"/>
                  </a:lnTo>
                  <a:lnTo>
                    <a:pt x="1160" y="287"/>
                  </a:lnTo>
                  <a:lnTo>
                    <a:pt x="1161" y="287"/>
                  </a:lnTo>
                  <a:lnTo>
                    <a:pt x="1163" y="287"/>
                  </a:lnTo>
                  <a:lnTo>
                    <a:pt x="1165" y="287"/>
                  </a:lnTo>
                  <a:lnTo>
                    <a:pt x="1167" y="287"/>
                  </a:lnTo>
                  <a:lnTo>
                    <a:pt x="1168" y="287"/>
                  </a:lnTo>
                  <a:lnTo>
                    <a:pt x="1170" y="287"/>
                  </a:lnTo>
                  <a:lnTo>
                    <a:pt x="1172" y="287"/>
                  </a:lnTo>
                  <a:lnTo>
                    <a:pt x="1174" y="287"/>
                  </a:lnTo>
                  <a:lnTo>
                    <a:pt x="1175" y="287"/>
                  </a:lnTo>
                  <a:lnTo>
                    <a:pt x="1177" y="287"/>
                  </a:lnTo>
                  <a:lnTo>
                    <a:pt x="1179" y="287"/>
                  </a:lnTo>
                  <a:lnTo>
                    <a:pt x="1180" y="287"/>
                  </a:lnTo>
                  <a:lnTo>
                    <a:pt x="1182" y="287"/>
                  </a:lnTo>
                  <a:lnTo>
                    <a:pt x="1184" y="287"/>
                  </a:lnTo>
                  <a:lnTo>
                    <a:pt x="1186" y="287"/>
                  </a:lnTo>
                  <a:lnTo>
                    <a:pt x="1187" y="287"/>
                  </a:lnTo>
                  <a:lnTo>
                    <a:pt x="1189" y="287"/>
                  </a:lnTo>
                  <a:lnTo>
                    <a:pt x="1191" y="287"/>
                  </a:lnTo>
                  <a:lnTo>
                    <a:pt x="1193" y="287"/>
                  </a:lnTo>
                  <a:lnTo>
                    <a:pt x="1194" y="287"/>
                  </a:lnTo>
                  <a:lnTo>
                    <a:pt x="1196" y="287"/>
                  </a:lnTo>
                  <a:lnTo>
                    <a:pt x="1198" y="287"/>
                  </a:lnTo>
                  <a:lnTo>
                    <a:pt x="1200" y="287"/>
                  </a:lnTo>
                  <a:lnTo>
                    <a:pt x="1201" y="287"/>
                  </a:lnTo>
                  <a:lnTo>
                    <a:pt x="1203" y="287"/>
                  </a:lnTo>
                  <a:lnTo>
                    <a:pt x="1205" y="287"/>
                  </a:lnTo>
                  <a:lnTo>
                    <a:pt x="1207" y="287"/>
                  </a:lnTo>
                  <a:lnTo>
                    <a:pt x="1208" y="287"/>
                  </a:lnTo>
                  <a:lnTo>
                    <a:pt x="1210" y="287"/>
                  </a:lnTo>
                  <a:lnTo>
                    <a:pt x="1212" y="287"/>
                  </a:lnTo>
                  <a:lnTo>
                    <a:pt x="1213" y="287"/>
                  </a:lnTo>
                  <a:lnTo>
                    <a:pt x="1215" y="287"/>
                  </a:lnTo>
                  <a:lnTo>
                    <a:pt x="1217" y="287"/>
                  </a:lnTo>
                  <a:lnTo>
                    <a:pt x="1219" y="287"/>
                  </a:lnTo>
                  <a:lnTo>
                    <a:pt x="1220" y="287"/>
                  </a:lnTo>
                  <a:lnTo>
                    <a:pt x="1222" y="287"/>
                  </a:lnTo>
                  <a:lnTo>
                    <a:pt x="1224" y="287"/>
                  </a:lnTo>
                  <a:lnTo>
                    <a:pt x="1226" y="287"/>
                  </a:lnTo>
                  <a:lnTo>
                    <a:pt x="1227" y="287"/>
                  </a:lnTo>
                  <a:lnTo>
                    <a:pt x="1229" y="287"/>
                  </a:lnTo>
                  <a:lnTo>
                    <a:pt x="1231" y="287"/>
                  </a:lnTo>
                  <a:lnTo>
                    <a:pt x="1233" y="287"/>
                  </a:lnTo>
                  <a:lnTo>
                    <a:pt x="1234" y="287"/>
                  </a:lnTo>
                  <a:lnTo>
                    <a:pt x="1236" y="287"/>
                  </a:lnTo>
                  <a:lnTo>
                    <a:pt x="1238" y="287"/>
                  </a:lnTo>
                  <a:lnTo>
                    <a:pt x="1239" y="287"/>
                  </a:lnTo>
                  <a:lnTo>
                    <a:pt x="1241" y="287"/>
                  </a:lnTo>
                  <a:lnTo>
                    <a:pt x="1243" y="287"/>
                  </a:lnTo>
                  <a:lnTo>
                    <a:pt x="1245" y="287"/>
                  </a:lnTo>
                  <a:lnTo>
                    <a:pt x="1246" y="287"/>
                  </a:lnTo>
                  <a:lnTo>
                    <a:pt x="1248" y="287"/>
                  </a:lnTo>
                  <a:lnTo>
                    <a:pt x="1250" y="287"/>
                  </a:lnTo>
                  <a:lnTo>
                    <a:pt x="1252" y="287"/>
                  </a:lnTo>
                  <a:lnTo>
                    <a:pt x="1253" y="287"/>
                  </a:lnTo>
                  <a:lnTo>
                    <a:pt x="1255" y="287"/>
                  </a:lnTo>
                  <a:lnTo>
                    <a:pt x="1257" y="287"/>
                  </a:lnTo>
                  <a:lnTo>
                    <a:pt x="1259" y="287"/>
                  </a:lnTo>
                  <a:lnTo>
                    <a:pt x="1260" y="287"/>
                  </a:lnTo>
                  <a:lnTo>
                    <a:pt x="1262" y="287"/>
                  </a:lnTo>
                  <a:lnTo>
                    <a:pt x="1264" y="287"/>
                  </a:lnTo>
                  <a:lnTo>
                    <a:pt x="1266" y="287"/>
                  </a:lnTo>
                  <a:lnTo>
                    <a:pt x="1268" y="287"/>
                  </a:lnTo>
                  <a:lnTo>
                    <a:pt x="1269" y="287"/>
                  </a:lnTo>
                  <a:lnTo>
                    <a:pt x="1271" y="287"/>
                  </a:lnTo>
                  <a:lnTo>
                    <a:pt x="1273" y="287"/>
                  </a:lnTo>
                  <a:lnTo>
                    <a:pt x="1274" y="287"/>
                  </a:lnTo>
                  <a:lnTo>
                    <a:pt x="1276" y="287"/>
                  </a:lnTo>
                  <a:lnTo>
                    <a:pt x="1278" y="287"/>
                  </a:lnTo>
                  <a:lnTo>
                    <a:pt x="1280" y="287"/>
                  </a:lnTo>
                  <a:lnTo>
                    <a:pt x="1281" y="287"/>
                  </a:lnTo>
                  <a:lnTo>
                    <a:pt x="1283" y="287"/>
                  </a:lnTo>
                  <a:lnTo>
                    <a:pt x="1285" y="287"/>
                  </a:lnTo>
                  <a:lnTo>
                    <a:pt x="1287" y="287"/>
                  </a:lnTo>
                  <a:lnTo>
                    <a:pt x="1288" y="287"/>
                  </a:lnTo>
                  <a:lnTo>
                    <a:pt x="1290" y="287"/>
                  </a:lnTo>
                  <a:lnTo>
                    <a:pt x="1292" y="287"/>
                  </a:lnTo>
                  <a:lnTo>
                    <a:pt x="1294" y="287"/>
                  </a:lnTo>
                  <a:lnTo>
                    <a:pt x="1295" y="287"/>
                  </a:lnTo>
                  <a:lnTo>
                    <a:pt x="1297" y="287"/>
                  </a:lnTo>
                  <a:lnTo>
                    <a:pt x="1299" y="287"/>
                  </a:lnTo>
                  <a:lnTo>
                    <a:pt x="1301" y="287"/>
                  </a:lnTo>
                  <a:lnTo>
                    <a:pt x="1302" y="287"/>
                  </a:lnTo>
                  <a:lnTo>
                    <a:pt x="1304" y="287"/>
                  </a:lnTo>
                  <a:lnTo>
                    <a:pt x="1306" y="287"/>
                  </a:lnTo>
                  <a:lnTo>
                    <a:pt x="1307" y="287"/>
                  </a:lnTo>
                  <a:lnTo>
                    <a:pt x="1309" y="287"/>
                  </a:lnTo>
                  <a:lnTo>
                    <a:pt x="1311" y="287"/>
                  </a:lnTo>
                  <a:lnTo>
                    <a:pt x="1313" y="287"/>
                  </a:lnTo>
                  <a:lnTo>
                    <a:pt x="1314" y="287"/>
                  </a:lnTo>
                  <a:lnTo>
                    <a:pt x="1316" y="287"/>
                  </a:lnTo>
                  <a:lnTo>
                    <a:pt x="1318" y="287"/>
                  </a:lnTo>
                  <a:lnTo>
                    <a:pt x="1320" y="287"/>
                  </a:lnTo>
                  <a:lnTo>
                    <a:pt x="1321" y="287"/>
                  </a:lnTo>
                  <a:lnTo>
                    <a:pt x="1323" y="287"/>
                  </a:lnTo>
                  <a:lnTo>
                    <a:pt x="1325" y="287"/>
                  </a:lnTo>
                  <a:lnTo>
                    <a:pt x="1327" y="287"/>
                  </a:lnTo>
                  <a:lnTo>
                    <a:pt x="1328" y="287"/>
                  </a:lnTo>
                  <a:lnTo>
                    <a:pt x="1330" y="287"/>
                  </a:lnTo>
                  <a:lnTo>
                    <a:pt x="1332" y="287"/>
                  </a:lnTo>
                  <a:lnTo>
                    <a:pt x="1333" y="287"/>
                  </a:lnTo>
                  <a:lnTo>
                    <a:pt x="1335" y="287"/>
                  </a:lnTo>
                  <a:lnTo>
                    <a:pt x="1337" y="287"/>
                  </a:lnTo>
                  <a:lnTo>
                    <a:pt x="1339" y="287"/>
                  </a:lnTo>
                  <a:lnTo>
                    <a:pt x="1340" y="287"/>
                  </a:lnTo>
                  <a:lnTo>
                    <a:pt x="1342" y="287"/>
                  </a:lnTo>
                  <a:lnTo>
                    <a:pt x="1344" y="287"/>
                  </a:lnTo>
                  <a:lnTo>
                    <a:pt x="1346" y="287"/>
                  </a:lnTo>
                  <a:lnTo>
                    <a:pt x="1347" y="287"/>
                  </a:lnTo>
                  <a:lnTo>
                    <a:pt x="1349" y="287"/>
                  </a:lnTo>
                  <a:lnTo>
                    <a:pt x="1351" y="287"/>
                  </a:lnTo>
                  <a:lnTo>
                    <a:pt x="1353" y="287"/>
                  </a:lnTo>
                  <a:lnTo>
                    <a:pt x="1354" y="287"/>
                  </a:lnTo>
                  <a:lnTo>
                    <a:pt x="1356" y="287"/>
                  </a:lnTo>
                  <a:lnTo>
                    <a:pt x="1358" y="287"/>
                  </a:lnTo>
                  <a:lnTo>
                    <a:pt x="1360" y="287"/>
                  </a:lnTo>
                  <a:lnTo>
                    <a:pt x="1361" y="287"/>
                  </a:lnTo>
                  <a:lnTo>
                    <a:pt x="1363" y="287"/>
                  </a:lnTo>
                  <a:lnTo>
                    <a:pt x="1365" y="287"/>
                  </a:lnTo>
                  <a:lnTo>
                    <a:pt x="1366" y="287"/>
                  </a:lnTo>
                  <a:lnTo>
                    <a:pt x="1368" y="287"/>
                  </a:lnTo>
                  <a:lnTo>
                    <a:pt x="1370" y="287"/>
                  </a:lnTo>
                  <a:lnTo>
                    <a:pt x="1372" y="287"/>
                  </a:lnTo>
                  <a:lnTo>
                    <a:pt x="1373" y="287"/>
                  </a:lnTo>
                  <a:lnTo>
                    <a:pt x="1375" y="287"/>
                  </a:lnTo>
                  <a:lnTo>
                    <a:pt x="1377" y="287"/>
                  </a:lnTo>
                  <a:lnTo>
                    <a:pt x="1379" y="287"/>
                  </a:lnTo>
                  <a:lnTo>
                    <a:pt x="1380" y="287"/>
                  </a:lnTo>
                  <a:lnTo>
                    <a:pt x="1382" y="287"/>
                  </a:lnTo>
                  <a:lnTo>
                    <a:pt x="1384" y="287"/>
                  </a:lnTo>
                  <a:lnTo>
                    <a:pt x="1386" y="287"/>
                  </a:lnTo>
                  <a:lnTo>
                    <a:pt x="1387" y="287"/>
                  </a:lnTo>
                  <a:lnTo>
                    <a:pt x="1389" y="287"/>
                  </a:lnTo>
                  <a:lnTo>
                    <a:pt x="1391" y="287"/>
                  </a:lnTo>
                  <a:lnTo>
                    <a:pt x="1393" y="287"/>
                  </a:lnTo>
                  <a:lnTo>
                    <a:pt x="1394" y="287"/>
                  </a:lnTo>
                  <a:lnTo>
                    <a:pt x="1396" y="287"/>
                  </a:lnTo>
                  <a:lnTo>
                    <a:pt x="1398" y="287"/>
                  </a:lnTo>
                  <a:lnTo>
                    <a:pt x="1399" y="287"/>
                  </a:lnTo>
                  <a:lnTo>
                    <a:pt x="1401" y="287"/>
                  </a:lnTo>
                  <a:lnTo>
                    <a:pt x="1403" y="287"/>
                  </a:lnTo>
                  <a:lnTo>
                    <a:pt x="1405" y="287"/>
                  </a:lnTo>
                  <a:lnTo>
                    <a:pt x="1406" y="287"/>
                  </a:lnTo>
                  <a:lnTo>
                    <a:pt x="1408" y="287"/>
                  </a:lnTo>
                  <a:lnTo>
                    <a:pt x="1410" y="287"/>
                  </a:lnTo>
                  <a:lnTo>
                    <a:pt x="1412" y="287"/>
                  </a:lnTo>
                  <a:lnTo>
                    <a:pt x="1413" y="287"/>
                  </a:lnTo>
                  <a:lnTo>
                    <a:pt x="1415" y="287"/>
                  </a:lnTo>
                  <a:lnTo>
                    <a:pt x="1417" y="287"/>
                  </a:lnTo>
                  <a:lnTo>
                    <a:pt x="1419" y="287"/>
                  </a:lnTo>
                  <a:lnTo>
                    <a:pt x="1420" y="287"/>
                  </a:lnTo>
                  <a:lnTo>
                    <a:pt x="1422" y="287"/>
                  </a:lnTo>
                  <a:lnTo>
                    <a:pt x="1424" y="287"/>
                  </a:lnTo>
                  <a:lnTo>
                    <a:pt x="1425" y="287"/>
                  </a:lnTo>
                  <a:lnTo>
                    <a:pt x="1427" y="287"/>
                  </a:lnTo>
                  <a:lnTo>
                    <a:pt x="1429" y="287"/>
                  </a:lnTo>
                  <a:lnTo>
                    <a:pt x="1431" y="287"/>
                  </a:lnTo>
                  <a:lnTo>
                    <a:pt x="1432" y="287"/>
                  </a:lnTo>
                  <a:lnTo>
                    <a:pt x="1434" y="287"/>
                  </a:lnTo>
                  <a:lnTo>
                    <a:pt x="1436" y="287"/>
                  </a:lnTo>
                  <a:lnTo>
                    <a:pt x="1438" y="287"/>
                  </a:lnTo>
                  <a:lnTo>
                    <a:pt x="1439" y="287"/>
                  </a:lnTo>
                  <a:lnTo>
                    <a:pt x="1441" y="287"/>
                  </a:lnTo>
                  <a:lnTo>
                    <a:pt x="1443" y="287"/>
                  </a:lnTo>
                  <a:lnTo>
                    <a:pt x="1445" y="287"/>
                  </a:lnTo>
                  <a:lnTo>
                    <a:pt x="1446" y="287"/>
                  </a:lnTo>
                  <a:lnTo>
                    <a:pt x="1448" y="287"/>
                  </a:lnTo>
                  <a:lnTo>
                    <a:pt x="1450" y="287"/>
                  </a:lnTo>
                  <a:lnTo>
                    <a:pt x="1452" y="287"/>
                  </a:lnTo>
                  <a:lnTo>
                    <a:pt x="1453" y="287"/>
                  </a:lnTo>
                  <a:lnTo>
                    <a:pt x="1455" y="287"/>
                  </a:lnTo>
                  <a:lnTo>
                    <a:pt x="1457" y="287"/>
                  </a:lnTo>
                  <a:lnTo>
                    <a:pt x="1458" y="287"/>
                  </a:lnTo>
                  <a:lnTo>
                    <a:pt x="1460" y="287"/>
                  </a:lnTo>
                  <a:lnTo>
                    <a:pt x="1462" y="287"/>
                  </a:lnTo>
                  <a:lnTo>
                    <a:pt x="1464" y="287"/>
                  </a:lnTo>
                  <a:lnTo>
                    <a:pt x="1465" y="287"/>
                  </a:lnTo>
                  <a:lnTo>
                    <a:pt x="1467" y="287"/>
                  </a:lnTo>
                  <a:lnTo>
                    <a:pt x="1469" y="287"/>
                  </a:lnTo>
                  <a:lnTo>
                    <a:pt x="1471" y="287"/>
                  </a:lnTo>
                  <a:lnTo>
                    <a:pt x="1472" y="287"/>
                  </a:lnTo>
                  <a:lnTo>
                    <a:pt x="1474" y="287"/>
                  </a:lnTo>
                  <a:lnTo>
                    <a:pt x="1476" y="287"/>
                  </a:lnTo>
                  <a:lnTo>
                    <a:pt x="1478" y="287"/>
                  </a:lnTo>
                  <a:lnTo>
                    <a:pt x="1480" y="287"/>
                  </a:lnTo>
                  <a:lnTo>
                    <a:pt x="1481" y="287"/>
                  </a:lnTo>
                  <a:lnTo>
                    <a:pt x="1483" y="287"/>
                  </a:lnTo>
                  <a:lnTo>
                    <a:pt x="1485" y="287"/>
                  </a:lnTo>
                  <a:lnTo>
                    <a:pt x="1487" y="287"/>
                  </a:lnTo>
                  <a:lnTo>
                    <a:pt x="1488" y="287"/>
                  </a:lnTo>
                  <a:lnTo>
                    <a:pt x="1490" y="287"/>
                  </a:lnTo>
                  <a:lnTo>
                    <a:pt x="1492" y="287"/>
                  </a:lnTo>
                  <a:lnTo>
                    <a:pt x="1493" y="287"/>
                  </a:lnTo>
                  <a:lnTo>
                    <a:pt x="1495" y="287"/>
                  </a:lnTo>
                  <a:lnTo>
                    <a:pt x="1497" y="287"/>
                  </a:lnTo>
                  <a:lnTo>
                    <a:pt x="1499" y="287"/>
                  </a:lnTo>
                  <a:lnTo>
                    <a:pt x="1500" y="287"/>
                  </a:lnTo>
                  <a:lnTo>
                    <a:pt x="1502" y="287"/>
                  </a:lnTo>
                  <a:lnTo>
                    <a:pt x="1504" y="287"/>
                  </a:lnTo>
                  <a:lnTo>
                    <a:pt x="1506" y="287"/>
                  </a:lnTo>
                  <a:lnTo>
                    <a:pt x="1507" y="287"/>
                  </a:lnTo>
                  <a:lnTo>
                    <a:pt x="1509" y="287"/>
                  </a:lnTo>
                  <a:lnTo>
                    <a:pt x="1511" y="287"/>
                  </a:lnTo>
                  <a:lnTo>
                    <a:pt x="1513" y="287"/>
                  </a:lnTo>
                  <a:lnTo>
                    <a:pt x="1514" y="287"/>
                  </a:lnTo>
                  <a:lnTo>
                    <a:pt x="1516" y="287"/>
                  </a:lnTo>
                  <a:lnTo>
                    <a:pt x="1518" y="287"/>
                  </a:lnTo>
                  <a:lnTo>
                    <a:pt x="1519" y="287"/>
                  </a:lnTo>
                  <a:lnTo>
                    <a:pt x="1521" y="287"/>
                  </a:lnTo>
                  <a:lnTo>
                    <a:pt x="1523" y="287"/>
                  </a:lnTo>
                  <a:lnTo>
                    <a:pt x="1525" y="287"/>
                  </a:lnTo>
                  <a:lnTo>
                    <a:pt x="1526" y="287"/>
                  </a:lnTo>
                  <a:lnTo>
                    <a:pt x="1528" y="287"/>
                  </a:lnTo>
                  <a:lnTo>
                    <a:pt x="1530" y="287"/>
                  </a:lnTo>
                  <a:lnTo>
                    <a:pt x="1532" y="287"/>
                  </a:lnTo>
                  <a:lnTo>
                    <a:pt x="1533" y="287"/>
                  </a:lnTo>
                  <a:lnTo>
                    <a:pt x="1535" y="287"/>
                  </a:lnTo>
                  <a:lnTo>
                    <a:pt x="1537" y="287"/>
                  </a:lnTo>
                  <a:lnTo>
                    <a:pt x="1539" y="287"/>
                  </a:lnTo>
                  <a:lnTo>
                    <a:pt x="1540" y="287"/>
                  </a:lnTo>
                  <a:lnTo>
                    <a:pt x="1542" y="287"/>
                  </a:lnTo>
                  <a:lnTo>
                    <a:pt x="1544" y="287"/>
                  </a:lnTo>
                  <a:lnTo>
                    <a:pt x="1546" y="287"/>
                  </a:lnTo>
                  <a:lnTo>
                    <a:pt x="1547" y="287"/>
                  </a:lnTo>
                  <a:lnTo>
                    <a:pt x="1549" y="287"/>
                  </a:lnTo>
                  <a:lnTo>
                    <a:pt x="1551" y="287"/>
                  </a:lnTo>
                  <a:lnTo>
                    <a:pt x="1552" y="287"/>
                  </a:lnTo>
                  <a:lnTo>
                    <a:pt x="1554" y="287"/>
                  </a:lnTo>
                  <a:lnTo>
                    <a:pt x="1556" y="287"/>
                  </a:lnTo>
                  <a:lnTo>
                    <a:pt x="1558" y="287"/>
                  </a:lnTo>
                  <a:lnTo>
                    <a:pt x="1559" y="287"/>
                  </a:lnTo>
                  <a:lnTo>
                    <a:pt x="1561" y="287"/>
                  </a:lnTo>
                  <a:lnTo>
                    <a:pt x="1563" y="287"/>
                  </a:lnTo>
                  <a:lnTo>
                    <a:pt x="1565" y="287"/>
                  </a:lnTo>
                  <a:lnTo>
                    <a:pt x="1566" y="287"/>
                  </a:lnTo>
                  <a:lnTo>
                    <a:pt x="1568" y="287"/>
                  </a:lnTo>
                  <a:lnTo>
                    <a:pt x="1570" y="287"/>
                  </a:lnTo>
                  <a:lnTo>
                    <a:pt x="1572" y="287"/>
                  </a:lnTo>
                  <a:lnTo>
                    <a:pt x="1573" y="287"/>
                  </a:lnTo>
                  <a:lnTo>
                    <a:pt x="1575" y="287"/>
                  </a:lnTo>
                  <a:lnTo>
                    <a:pt x="1577" y="287"/>
                  </a:lnTo>
                  <a:lnTo>
                    <a:pt x="1579" y="287"/>
                  </a:lnTo>
                  <a:lnTo>
                    <a:pt x="1580" y="287"/>
                  </a:lnTo>
                  <a:lnTo>
                    <a:pt x="1582" y="287"/>
                  </a:lnTo>
                  <a:lnTo>
                    <a:pt x="1584" y="287"/>
                  </a:lnTo>
                  <a:lnTo>
                    <a:pt x="1585" y="287"/>
                  </a:lnTo>
                  <a:lnTo>
                    <a:pt x="1587" y="287"/>
                  </a:lnTo>
                  <a:lnTo>
                    <a:pt x="1589" y="287"/>
                  </a:lnTo>
                  <a:lnTo>
                    <a:pt x="1591" y="287"/>
                  </a:lnTo>
                  <a:lnTo>
                    <a:pt x="1592" y="287"/>
                  </a:lnTo>
                  <a:lnTo>
                    <a:pt x="1594" y="287"/>
                  </a:lnTo>
                  <a:lnTo>
                    <a:pt x="1596" y="287"/>
                  </a:lnTo>
                  <a:lnTo>
                    <a:pt x="1598" y="287"/>
                  </a:lnTo>
                  <a:lnTo>
                    <a:pt x="1599" y="287"/>
                  </a:lnTo>
                  <a:lnTo>
                    <a:pt x="1601" y="287"/>
                  </a:lnTo>
                  <a:lnTo>
                    <a:pt x="1603" y="287"/>
                  </a:lnTo>
                  <a:lnTo>
                    <a:pt x="1605" y="287"/>
                  </a:lnTo>
                  <a:lnTo>
                    <a:pt x="1606" y="287"/>
                  </a:lnTo>
                  <a:lnTo>
                    <a:pt x="1608" y="287"/>
                  </a:lnTo>
                  <a:lnTo>
                    <a:pt x="1610" y="287"/>
                  </a:lnTo>
                  <a:lnTo>
                    <a:pt x="1612" y="287"/>
                  </a:lnTo>
                  <a:lnTo>
                    <a:pt x="1613" y="287"/>
                  </a:lnTo>
                  <a:lnTo>
                    <a:pt x="1615" y="287"/>
                  </a:lnTo>
                  <a:lnTo>
                    <a:pt x="1617" y="287"/>
                  </a:lnTo>
                  <a:lnTo>
                    <a:pt x="1618" y="287"/>
                  </a:lnTo>
                  <a:lnTo>
                    <a:pt x="1620" y="287"/>
                  </a:lnTo>
                  <a:lnTo>
                    <a:pt x="1622" y="287"/>
                  </a:lnTo>
                  <a:lnTo>
                    <a:pt x="1624" y="287"/>
                  </a:lnTo>
                  <a:lnTo>
                    <a:pt x="1625" y="287"/>
                  </a:lnTo>
                  <a:lnTo>
                    <a:pt x="1627" y="287"/>
                  </a:lnTo>
                  <a:lnTo>
                    <a:pt x="1629" y="287"/>
                  </a:lnTo>
                  <a:lnTo>
                    <a:pt x="1631" y="287"/>
                  </a:lnTo>
                  <a:lnTo>
                    <a:pt x="1632" y="287"/>
                  </a:lnTo>
                  <a:lnTo>
                    <a:pt x="1634" y="287"/>
                  </a:lnTo>
                  <a:lnTo>
                    <a:pt x="1636" y="287"/>
                  </a:lnTo>
                  <a:lnTo>
                    <a:pt x="1638" y="287"/>
                  </a:lnTo>
                  <a:lnTo>
                    <a:pt x="1639" y="287"/>
                  </a:lnTo>
                  <a:lnTo>
                    <a:pt x="1641" y="287"/>
                  </a:lnTo>
                  <a:lnTo>
                    <a:pt x="1643" y="287"/>
                  </a:lnTo>
                  <a:lnTo>
                    <a:pt x="1644" y="287"/>
                  </a:lnTo>
                  <a:lnTo>
                    <a:pt x="1646" y="287"/>
                  </a:lnTo>
                  <a:lnTo>
                    <a:pt x="1648" y="287"/>
                  </a:lnTo>
                  <a:lnTo>
                    <a:pt x="1650" y="287"/>
                  </a:lnTo>
                  <a:lnTo>
                    <a:pt x="1651" y="287"/>
                  </a:lnTo>
                  <a:lnTo>
                    <a:pt x="1653" y="287"/>
                  </a:lnTo>
                  <a:lnTo>
                    <a:pt x="1655" y="287"/>
                  </a:lnTo>
                  <a:lnTo>
                    <a:pt x="1657" y="287"/>
                  </a:lnTo>
                  <a:lnTo>
                    <a:pt x="1658" y="287"/>
                  </a:lnTo>
                  <a:lnTo>
                    <a:pt x="1660" y="287"/>
                  </a:lnTo>
                  <a:lnTo>
                    <a:pt x="1662" y="287"/>
                  </a:lnTo>
                  <a:lnTo>
                    <a:pt x="1664" y="287"/>
                  </a:lnTo>
                  <a:lnTo>
                    <a:pt x="1665" y="287"/>
                  </a:lnTo>
                  <a:lnTo>
                    <a:pt x="1667" y="287"/>
                  </a:lnTo>
                  <a:lnTo>
                    <a:pt x="1669" y="287"/>
                  </a:lnTo>
                  <a:lnTo>
                    <a:pt x="1671" y="287"/>
                  </a:lnTo>
                  <a:lnTo>
                    <a:pt x="1672" y="287"/>
                  </a:lnTo>
                  <a:lnTo>
                    <a:pt x="1674" y="287"/>
                  </a:lnTo>
                  <a:lnTo>
                    <a:pt x="1676" y="287"/>
                  </a:lnTo>
                  <a:lnTo>
                    <a:pt x="1677" y="287"/>
                  </a:lnTo>
                  <a:lnTo>
                    <a:pt x="1679" y="287"/>
                  </a:lnTo>
                  <a:lnTo>
                    <a:pt x="1681" y="287"/>
                  </a:lnTo>
                  <a:lnTo>
                    <a:pt x="1683" y="287"/>
                  </a:lnTo>
                  <a:lnTo>
                    <a:pt x="1684" y="287"/>
                  </a:lnTo>
                  <a:lnTo>
                    <a:pt x="1686" y="287"/>
                  </a:lnTo>
                  <a:lnTo>
                    <a:pt x="1688" y="287"/>
                  </a:lnTo>
                  <a:lnTo>
                    <a:pt x="1690" y="287"/>
                  </a:lnTo>
                  <a:lnTo>
                    <a:pt x="1692" y="287"/>
                  </a:lnTo>
                  <a:lnTo>
                    <a:pt x="1693" y="287"/>
                  </a:lnTo>
                  <a:lnTo>
                    <a:pt x="1695" y="287"/>
                  </a:lnTo>
                  <a:lnTo>
                    <a:pt x="1697" y="287"/>
                  </a:lnTo>
                  <a:lnTo>
                    <a:pt x="1699" y="287"/>
                  </a:lnTo>
                  <a:lnTo>
                    <a:pt x="1700" y="287"/>
                  </a:lnTo>
                  <a:lnTo>
                    <a:pt x="1702" y="287"/>
                  </a:lnTo>
                  <a:lnTo>
                    <a:pt x="1704" y="287"/>
                  </a:lnTo>
                  <a:lnTo>
                    <a:pt x="1705" y="287"/>
                  </a:lnTo>
                  <a:lnTo>
                    <a:pt x="1707" y="287"/>
                  </a:lnTo>
                  <a:lnTo>
                    <a:pt x="1709" y="287"/>
                  </a:lnTo>
                  <a:lnTo>
                    <a:pt x="1711" y="287"/>
                  </a:lnTo>
                  <a:lnTo>
                    <a:pt x="1712" y="287"/>
                  </a:lnTo>
                  <a:lnTo>
                    <a:pt x="1714" y="287"/>
                  </a:lnTo>
                  <a:lnTo>
                    <a:pt x="1716" y="287"/>
                  </a:lnTo>
                  <a:lnTo>
                    <a:pt x="1718" y="287"/>
                  </a:lnTo>
                  <a:lnTo>
                    <a:pt x="1719" y="287"/>
                  </a:lnTo>
                  <a:lnTo>
                    <a:pt x="1721" y="287"/>
                  </a:lnTo>
                  <a:lnTo>
                    <a:pt x="1723" y="287"/>
                  </a:lnTo>
                  <a:lnTo>
                    <a:pt x="1725" y="287"/>
                  </a:lnTo>
                  <a:lnTo>
                    <a:pt x="1726" y="287"/>
                  </a:lnTo>
                  <a:lnTo>
                    <a:pt x="1728" y="287"/>
                  </a:lnTo>
                  <a:lnTo>
                    <a:pt x="1730" y="287"/>
                  </a:lnTo>
                  <a:lnTo>
                    <a:pt x="1732" y="287"/>
                  </a:lnTo>
                  <a:lnTo>
                    <a:pt x="1733" y="287"/>
                  </a:lnTo>
                  <a:lnTo>
                    <a:pt x="1735" y="287"/>
                  </a:lnTo>
                  <a:lnTo>
                    <a:pt x="1737" y="287"/>
                  </a:lnTo>
                  <a:lnTo>
                    <a:pt x="1738" y="287"/>
                  </a:lnTo>
                  <a:lnTo>
                    <a:pt x="1740" y="287"/>
                  </a:lnTo>
                  <a:lnTo>
                    <a:pt x="1742" y="287"/>
                  </a:lnTo>
                  <a:lnTo>
                    <a:pt x="1744" y="287"/>
                  </a:lnTo>
                  <a:lnTo>
                    <a:pt x="1745" y="287"/>
                  </a:lnTo>
                  <a:lnTo>
                    <a:pt x="1747" y="287"/>
                  </a:lnTo>
                  <a:lnTo>
                    <a:pt x="1749" y="287"/>
                  </a:lnTo>
                  <a:lnTo>
                    <a:pt x="1751" y="287"/>
                  </a:lnTo>
                  <a:lnTo>
                    <a:pt x="1752" y="287"/>
                  </a:lnTo>
                  <a:lnTo>
                    <a:pt x="1754" y="287"/>
                  </a:lnTo>
                  <a:lnTo>
                    <a:pt x="1756" y="287"/>
                  </a:lnTo>
                  <a:lnTo>
                    <a:pt x="1758" y="287"/>
                  </a:lnTo>
                  <a:lnTo>
                    <a:pt x="1759" y="287"/>
                  </a:lnTo>
                  <a:lnTo>
                    <a:pt x="1761" y="287"/>
                  </a:lnTo>
                  <a:lnTo>
                    <a:pt x="1763" y="287"/>
                  </a:lnTo>
                  <a:lnTo>
                    <a:pt x="1765" y="287"/>
                  </a:lnTo>
                  <a:lnTo>
                    <a:pt x="1766" y="287"/>
                  </a:lnTo>
                  <a:lnTo>
                    <a:pt x="1768" y="287"/>
                  </a:lnTo>
                  <a:lnTo>
                    <a:pt x="1770" y="287"/>
                  </a:lnTo>
                  <a:lnTo>
                    <a:pt x="1771" y="287"/>
                  </a:lnTo>
                  <a:lnTo>
                    <a:pt x="1773" y="287"/>
                  </a:lnTo>
                  <a:lnTo>
                    <a:pt x="1775" y="287"/>
                  </a:lnTo>
                  <a:lnTo>
                    <a:pt x="1777" y="287"/>
                  </a:lnTo>
                  <a:lnTo>
                    <a:pt x="1778" y="287"/>
                  </a:lnTo>
                  <a:lnTo>
                    <a:pt x="1780" y="287"/>
                  </a:lnTo>
                  <a:lnTo>
                    <a:pt x="1782" y="287"/>
                  </a:lnTo>
                  <a:lnTo>
                    <a:pt x="1784" y="287"/>
                  </a:lnTo>
                  <a:lnTo>
                    <a:pt x="1785" y="287"/>
                  </a:lnTo>
                  <a:lnTo>
                    <a:pt x="1787" y="287"/>
                  </a:lnTo>
                  <a:lnTo>
                    <a:pt x="1789" y="287"/>
                  </a:lnTo>
                  <a:lnTo>
                    <a:pt x="1791" y="287"/>
                  </a:lnTo>
                  <a:lnTo>
                    <a:pt x="1792" y="287"/>
                  </a:lnTo>
                  <a:lnTo>
                    <a:pt x="1794" y="287"/>
                  </a:lnTo>
                  <a:lnTo>
                    <a:pt x="1796" y="287"/>
                  </a:lnTo>
                  <a:lnTo>
                    <a:pt x="1798" y="287"/>
                  </a:lnTo>
                  <a:lnTo>
                    <a:pt x="1799" y="287"/>
                  </a:lnTo>
                  <a:lnTo>
                    <a:pt x="1801" y="287"/>
                  </a:lnTo>
                  <a:lnTo>
                    <a:pt x="1803" y="287"/>
                  </a:lnTo>
                  <a:lnTo>
                    <a:pt x="1804" y="287"/>
                  </a:lnTo>
                  <a:lnTo>
                    <a:pt x="1806" y="287"/>
                  </a:lnTo>
                  <a:lnTo>
                    <a:pt x="1808" y="287"/>
                  </a:lnTo>
                  <a:lnTo>
                    <a:pt x="1810" y="287"/>
                  </a:lnTo>
                  <a:lnTo>
                    <a:pt x="1811" y="287"/>
                  </a:lnTo>
                  <a:lnTo>
                    <a:pt x="1813" y="287"/>
                  </a:lnTo>
                  <a:lnTo>
                    <a:pt x="1815" y="287"/>
                  </a:lnTo>
                  <a:lnTo>
                    <a:pt x="1817" y="287"/>
                  </a:lnTo>
                  <a:lnTo>
                    <a:pt x="1818" y="287"/>
                  </a:lnTo>
                  <a:lnTo>
                    <a:pt x="1820" y="287"/>
                  </a:lnTo>
                  <a:lnTo>
                    <a:pt x="1822" y="287"/>
                  </a:lnTo>
                  <a:lnTo>
                    <a:pt x="1824" y="287"/>
                  </a:lnTo>
                  <a:lnTo>
                    <a:pt x="1825" y="287"/>
                  </a:lnTo>
                  <a:lnTo>
                    <a:pt x="1827" y="287"/>
                  </a:lnTo>
                  <a:lnTo>
                    <a:pt x="1829" y="287"/>
                  </a:lnTo>
                  <a:lnTo>
                    <a:pt x="1830" y="287"/>
                  </a:lnTo>
                  <a:lnTo>
                    <a:pt x="1832" y="287"/>
                  </a:lnTo>
                  <a:lnTo>
                    <a:pt x="1834" y="287"/>
                  </a:lnTo>
                  <a:lnTo>
                    <a:pt x="1836" y="287"/>
                  </a:lnTo>
                  <a:lnTo>
                    <a:pt x="1837" y="287"/>
                  </a:lnTo>
                  <a:lnTo>
                    <a:pt x="1839" y="287"/>
                  </a:lnTo>
                  <a:lnTo>
                    <a:pt x="1841" y="287"/>
                  </a:lnTo>
                  <a:lnTo>
                    <a:pt x="1843" y="287"/>
                  </a:lnTo>
                  <a:lnTo>
                    <a:pt x="1844" y="287"/>
                  </a:lnTo>
                  <a:lnTo>
                    <a:pt x="1846" y="287"/>
                  </a:lnTo>
                  <a:lnTo>
                    <a:pt x="1848" y="287"/>
                  </a:lnTo>
                  <a:lnTo>
                    <a:pt x="1850" y="287"/>
                  </a:lnTo>
                  <a:lnTo>
                    <a:pt x="1851" y="287"/>
                  </a:lnTo>
                  <a:lnTo>
                    <a:pt x="1853" y="287"/>
                  </a:lnTo>
                  <a:lnTo>
                    <a:pt x="1855" y="287"/>
                  </a:lnTo>
                  <a:lnTo>
                    <a:pt x="1857" y="287"/>
                  </a:lnTo>
                  <a:lnTo>
                    <a:pt x="1858" y="287"/>
                  </a:lnTo>
                  <a:lnTo>
                    <a:pt x="1860" y="287"/>
                  </a:lnTo>
                  <a:lnTo>
                    <a:pt x="1862" y="287"/>
                  </a:lnTo>
                  <a:lnTo>
                    <a:pt x="1863" y="287"/>
                  </a:lnTo>
                  <a:lnTo>
                    <a:pt x="1865" y="287"/>
                  </a:lnTo>
                  <a:lnTo>
                    <a:pt x="1867" y="287"/>
                  </a:lnTo>
                  <a:lnTo>
                    <a:pt x="1869" y="287"/>
                  </a:lnTo>
                  <a:lnTo>
                    <a:pt x="1870" y="287"/>
                  </a:lnTo>
                  <a:lnTo>
                    <a:pt x="1872" y="287"/>
                  </a:lnTo>
                  <a:lnTo>
                    <a:pt x="1874" y="287"/>
                  </a:lnTo>
                  <a:lnTo>
                    <a:pt x="1876" y="287"/>
                  </a:lnTo>
                  <a:lnTo>
                    <a:pt x="1877" y="287"/>
                  </a:lnTo>
                  <a:lnTo>
                    <a:pt x="1879" y="287"/>
                  </a:lnTo>
                  <a:lnTo>
                    <a:pt x="1881" y="287"/>
                  </a:lnTo>
                  <a:lnTo>
                    <a:pt x="1883" y="287"/>
                  </a:lnTo>
                  <a:lnTo>
                    <a:pt x="1884" y="287"/>
                  </a:lnTo>
                  <a:lnTo>
                    <a:pt x="1886" y="287"/>
                  </a:lnTo>
                  <a:lnTo>
                    <a:pt x="1888" y="287"/>
                  </a:lnTo>
                  <a:lnTo>
                    <a:pt x="1890" y="287"/>
                  </a:lnTo>
                  <a:lnTo>
                    <a:pt x="1891" y="287"/>
                  </a:lnTo>
                  <a:lnTo>
                    <a:pt x="1893" y="287"/>
                  </a:lnTo>
                  <a:lnTo>
                    <a:pt x="1895" y="287"/>
                  </a:lnTo>
                  <a:lnTo>
                    <a:pt x="1896" y="287"/>
                  </a:lnTo>
                  <a:lnTo>
                    <a:pt x="1898" y="287"/>
                  </a:lnTo>
                  <a:lnTo>
                    <a:pt x="1900" y="287"/>
                  </a:lnTo>
                  <a:lnTo>
                    <a:pt x="1902" y="287"/>
                  </a:lnTo>
                  <a:lnTo>
                    <a:pt x="1904" y="287"/>
                  </a:lnTo>
                  <a:lnTo>
                    <a:pt x="1905" y="287"/>
                  </a:lnTo>
                  <a:lnTo>
                    <a:pt x="1907" y="287"/>
                  </a:lnTo>
                  <a:lnTo>
                    <a:pt x="1909" y="287"/>
                  </a:lnTo>
                  <a:lnTo>
                    <a:pt x="1911" y="287"/>
                  </a:lnTo>
                  <a:lnTo>
                    <a:pt x="1912" y="287"/>
                  </a:lnTo>
                  <a:lnTo>
                    <a:pt x="1914" y="287"/>
                  </a:lnTo>
                  <a:lnTo>
                    <a:pt x="1916" y="287"/>
                  </a:lnTo>
                  <a:lnTo>
                    <a:pt x="1918" y="287"/>
                  </a:lnTo>
                  <a:lnTo>
                    <a:pt x="1919" y="287"/>
                  </a:lnTo>
                  <a:lnTo>
                    <a:pt x="1921" y="287"/>
                  </a:lnTo>
                  <a:lnTo>
                    <a:pt x="1923" y="287"/>
                  </a:lnTo>
                  <a:lnTo>
                    <a:pt x="1924" y="287"/>
                  </a:lnTo>
                  <a:lnTo>
                    <a:pt x="1926" y="287"/>
                  </a:lnTo>
                  <a:lnTo>
                    <a:pt x="1928" y="287"/>
                  </a:lnTo>
                  <a:lnTo>
                    <a:pt x="1930" y="287"/>
                  </a:lnTo>
                  <a:lnTo>
                    <a:pt x="1931" y="287"/>
                  </a:lnTo>
                  <a:lnTo>
                    <a:pt x="1933" y="287"/>
                  </a:lnTo>
                  <a:lnTo>
                    <a:pt x="1935" y="287"/>
                  </a:lnTo>
                  <a:lnTo>
                    <a:pt x="1937" y="287"/>
                  </a:lnTo>
                  <a:lnTo>
                    <a:pt x="1938" y="287"/>
                  </a:lnTo>
                  <a:lnTo>
                    <a:pt x="1940" y="287"/>
                  </a:lnTo>
                  <a:lnTo>
                    <a:pt x="1942" y="287"/>
                  </a:lnTo>
                  <a:lnTo>
                    <a:pt x="1944" y="287"/>
                  </a:lnTo>
                  <a:lnTo>
                    <a:pt x="1945" y="287"/>
                  </a:lnTo>
                  <a:lnTo>
                    <a:pt x="1947" y="287"/>
                  </a:lnTo>
                  <a:lnTo>
                    <a:pt x="1949" y="287"/>
                  </a:lnTo>
                  <a:lnTo>
                    <a:pt x="1951" y="287"/>
                  </a:lnTo>
                  <a:lnTo>
                    <a:pt x="1952" y="287"/>
                  </a:lnTo>
                  <a:lnTo>
                    <a:pt x="1954" y="287"/>
                  </a:lnTo>
                  <a:lnTo>
                    <a:pt x="1956" y="287"/>
                  </a:lnTo>
                  <a:lnTo>
                    <a:pt x="1957" y="287"/>
                  </a:lnTo>
                  <a:lnTo>
                    <a:pt x="1959" y="287"/>
                  </a:lnTo>
                  <a:lnTo>
                    <a:pt x="1961" y="287"/>
                  </a:lnTo>
                  <a:lnTo>
                    <a:pt x="1963" y="287"/>
                  </a:lnTo>
                  <a:lnTo>
                    <a:pt x="1964" y="287"/>
                  </a:lnTo>
                  <a:lnTo>
                    <a:pt x="1966" y="287"/>
                  </a:lnTo>
                  <a:lnTo>
                    <a:pt x="1968" y="287"/>
                  </a:lnTo>
                  <a:lnTo>
                    <a:pt x="1970" y="287"/>
                  </a:lnTo>
                  <a:lnTo>
                    <a:pt x="1971" y="287"/>
                  </a:lnTo>
                  <a:lnTo>
                    <a:pt x="1973" y="287"/>
                  </a:lnTo>
                  <a:lnTo>
                    <a:pt x="1975" y="287"/>
                  </a:lnTo>
                  <a:lnTo>
                    <a:pt x="1977" y="287"/>
                  </a:lnTo>
                  <a:lnTo>
                    <a:pt x="1978" y="287"/>
                  </a:lnTo>
                  <a:lnTo>
                    <a:pt x="1980" y="287"/>
                  </a:lnTo>
                  <a:lnTo>
                    <a:pt x="1982" y="287"/>
                  </a:lnTo>
                  <a:lnTo>
                    <a:pt x="1984" y="287"/>
                  </a:lnTo>
                  <a:lnTo>
                    <a:pt x="1985" y="287"/>
                  </a:lnTo>
                  <a:lnTo>
                    <a:pt x="1987" y="287"/>
                  </a:lnTo>
                  <a:lnTo>
                    <a:pt x="1989" y="287"/>
                  </a:lnTo>
                  <a:lnTo>
                    <a:pt x="1990" y="287"/>
                  </a:lnTo>
                  <a:lnTo>
                    <a:pt x="1992" y="287"/>
                  </a:lnTo>
                  <a:lnTo>
                    <a:pt x="1994" y="287"/>
                  </a:lnTo>
                  <a:lnTo>
                    <a:pt x="1996" y="287"/>
                  </a:lnTo>
                  <a:lnTo>
                    <a:pt x="1997" y="287"/>
                  </a:lnTo>
                  <a:lnTo>
                    <a:pt x="1999" y="287"/>
                  </a:lnTo>
                  <a:lnTo>
                    <a:pt x="2001" y="287"/>
                  </a:lnTo>
                  <a:lnTo>
                    <a:pt x="2003" y="287"/>
                  </a:lnTo>
                  <a:lnTo>
                    <a:pt x="2004" y="287"/>
                  </a:lnTo>
                  <a:lnTo>
                    <a:pt x="2006" y="287"/>
                  </a:lnTo>
                  <a:lnTo>
                    <a:pt x="2008" y="287"/>
                  </a:lnTo>
                  <a:lnTo>
                    <a:pt x="2010" y="287"/>
                  </a:lnTo>
                  <a:lnTo>
                    <a:pt x="2011" y="287"/>
                  </a:lnTo>
                  <a:lnTo>
                    <a:pt x="2013" y="287"/>
                  </a:lnTo>
                  <a:lnTo>
                    <a:pt x="2015" y="287"/>
                  </a:lnTo>
                  <a:lnTo>
                    <a:pt x="2016" y="287"/>
                  </a:lnTo>
                  <a:lnTo>
                    <a:pt x="2018" y="287"/>
                  </a:lnTo>
                  <a:lnTo>
                    <a:pt x="2020" y="287"/>
                  </a:lnTo>
                  <a:lnTo>
                    <a:pt x="2022" y="287"/>
                  </a:lnTo>
                  <a:lnTo>
                    <a:pt x="2023" y="287"/>
                  </a:lnTo>
                  <a:lnTo>
                    <a:pt x="2025" y="287"/>
                  </a:lnTo>
                  <a:lnTo>
                    <a:pt x="2027" y="287"/>
                  </a:lnTo>
                  <a:lnTo>
                    <a:pt x="2029" y="287"/>
                  </a:lnTo>
                  <a:lnTo>
                    <a:pt x="2030" y="287"/>
                  </a:lnTo>
                  <a:lnTo>
                    <a:pt x="2032" y="287"/>
                  </a:lnTo>
                  <a:lnTo>
                    <a:pt x="2034" y="287"/>
                  </a:lnTo>
                  <a:lnTo>
                    <a:pt x="2036" y="287"/>
                  </a:lnTo>
                  <a:lnTo>
                    <a:pt x="2037" y="287"/>
                  </a:lnTo>
                  <a:lnTo>
                    <a:pt x="2039" y="287"/>
                  </a:lnTo>
                  <a:lnTo>
                    <a:pt x="2041" y="287"/>
                  </a:lnTo>
                  <a:lnTo>
                    <a:pt x="2043" y="287"/>
                  </a:lnTo>
                  <a:lnTo>
                    <a:pt x="2044" y="287"/>
                  </a:lnTo>
                  <a:lnTo>
                    <a:pt x="2046" y="287"/>
                  </a:lnTo>
                  <a:lnTo>
                    <a:pt x="2048" y="287"/>
                  </a:lnTo>
                  <a:lnTo>
                    <a:pt x="2049" y="287"/>
                  </a:lnTo>
                  <a:lnTo>
                    <a:pt x="2051" y="287"/>
                  </a:lnTo>
                  <a:lnTo>
                    <a:pt x="2053" y="287"/>
                  </a:lnTo>
                  <a:lnTo>
                    <a:pt x="2055" y="287"/>
                  </a:lnTo>
                  <a:lnTo>
                    <a:pt x="2056" y="287"/>
                  </a:lnTo>
                  <a:lnTo>
                    <a:pt x="2058" y="287"/>
                  </a:lnTo>
                  <a:lnTo>
                    <a:pt x="2060" y="287"/>
                  </a:lnTo>
                  <a:lnTo>
                    <a:pt x="2062" y="287"/>
                  </a:lnTo>
                  <a:lnTo>
                    <a:pt x="2063" y="287"/>
                  </a:lnTo>
                  <a:lnTo>
                    <a:pt x="2065" y="287"/>
                  </a:lnTo>
                  <a:lnTo>
                    <a:pt x="2067" y="287"/>
                  </a:lnTo>
                  <a:lnTo>
                    <a:pt x="2069" y="287"/>
                  </a:lnTo>
                  <a:lnTo>
                    <a:pt x="2070" y="287"/>
                  </a:lnTo>
                  <a:lnTo>
                    <a:pt x="2072" y="287"/>
                  </a:lnTo>
                  <a:lnTo>
                    <a:pt x="2074" y="287"/>
                  </a:lnTo>
                  <a:lnTo>
                    <a:pt x="2076" y="287"/>
                  </a:lnTo>
                  <a:lnTo>
                    <a:pt x="2077" y="287"/>
                  </a:lnTo>
                  <a:lnTo>
                    <a:pt x="2079" y="287"/>
                  </a:lnTo>
                  <a:lnTo>
                    <a:pt x="2081" y="287"/>
                  </a:lnTo>
                  <a:lnTo>
                    <a:pt x="2082" y="287"/>
                  </a:lnTo>
                  <a:lnTo>
                    <a:pt x="2084" y="287"/>
                  </a:lnTo>
                  <a:lnTo>
                    <a:pt x="2086" y="287"/>
                  </a:lnTo>
                  <a:lnTo>
                    <a:pt x="2088" y="287"/>
                  </a:lnTo>
                  <a:lnTo>
                    <a:pt x="2089" y="287"/>
                  </a:lnTo>
                  <a:lnTo>
                    <a:pt x="2091" y="287"/>
                  </a:lnTo>
                  <a:lnTo>
                    <a:pt x="2093" y="287"/>
                  </a:lnTo>
                  <a:lnTo>
                    <a:pt x="2095" y="287"/>
                  </a:lnTo>
                  <a:lnTo>
                    <a:pt x="2096" y="287"/>
                  </a:lnTo>
                  <a:lnTo>
                    <a:pt x="2098" y="287"/>
                  </a:lnTo>
                  <a:lnTo>
                    <a:pt x="2100" y="287"/>
                  </a:lnTo>
                  <a:lnTo>
                    <a:pt x="2102" y="287"/>
                  </a:lnTo>
                  <a:lnTo>
                    <a:pt x="2103" y="287"/>
                  </a:lnTo>
                  <a:lnTo>
                    <a:pt x="2105" y="287"/>
                  </a:lnTo>
                  <a:lnTo>
                    <a:pt x="2107" y="287"/>
                  </a:lnTo>
                  <a:lnTo>
                    <a:pt x="2108" y="287"/>
                  </a:lnTo>
                  <a:lnTo>
                    <a:pt x="2110" y="0"/>
                  </a:lnTo>
                  <a:lnTo>
                    <a:pt x="2112" y="287"/>
                  </a:lnTo>
                  <a:lnTo>
                    <a:pt x="2114" y="0"/>
                  </a:lnTo>
                  <a:lnTo>
                    <a:pt x="2116" y="287"/>
                  </a:lnTo>
                  <a:lnTo>
                    <a:pt x="2117" y="287"/>
                  </a:lnTo>
                  <a:lnTo>
                    <a:pt x="2119" y="287"/>
                  </a:lnTo>
                  <a:lnTo>
                    <a:pt x="2121" y="287"/>
                  </a:lnTo>
                  <a:lnTo>
                    <a:pt x="2123" y="287"/>
                  </a:lnTo>
                  <a:lnTo>
                    <a:pt x="2124" y="287"/>
                  </a:lnTo>
                  <a:lnTo>
                    <a:pt x="2126" y="287"/>
                  </a:lnTo>
                  <a:lnTo>
                    <a:pt x="2128" y="287"/>
                  </a:lnTo>
                  <a:lnTo>
                    <a:pt x="2130" y="287"/>
                  </a:lnTo>
                  <a:lnTo>
                    <a:pt x="2131" y="287"/>
                  </a:lnTo>
                  <a:lnTo>
                    <a:pt x="2133" y="287"/>
                  </a:lnTo>
                  <a:lnTo>
                    <a:pt x="2135" y="287"/>
                  </a:lnTo>
                  <a:lnTo>
                    <a:pt x="2137" y="287"/>
                  </a:lnTo>
                  <a:lnTo>
                    <a:pt x="2138" y="287"/>
                  </a:lnTo>
                  <a:lnTo>
                    <a:pt x="2140" y="287"/>
                  </a:lnTo>
                  <a:lnTo>
                    <a:pt x="2142" y="287"/>
                  </a:lnTo>
                  <a:lnTo>
                    <a:pt x="2143" y="287"/>
                  </a:lnTo>
                  <a:lnTo>
                    <a:pt x="2145" y="287"/>
                  </a:lnTo>
                  <a:lnTo>
                    <a:pt x="2147" y="287"/>
                  </a:lnTo>
                  <a:lnTo>
                    <a:pt x="2149" y="287"/>
                  </a:lnTo>
                  <a:lnTo>
                    <a:pt x="2150" y="287"/>
                  </a:lnTo>
                  <a:lnTo>
                    <a:pt x="2152" y="287"/>
                  </a:lnTo>
                  <a:lnTo>
                    <a:pt x="2154" y="287"/>
                  </a:lnTo>
                  <a:lnTo>
                    <a:pt x="2156" y="287"/>
                  </a:lnTo>
                  <a:lnTo>
                    <a:pt x="2157" y="287"/>
                  </a:lnTo>
                  <a:lnTo>
                    <a:pt x="2159" y="287"/>
                  </a:lnTo>
                  <a:lnTo>
                    <a:pt x="2161" y="287"/>
                  </a:lnTo>
                  <a:lnTo>
                    <a:pt x="2163" y="287"/>
                  </a:lnTo>
                  <a:lnTo>
                    <a:pt x="2164" y="287"/>
                  </a:lnTo>
                  <a:lnTo>
                    <a:pt x="2166" y="287"/>
                  </a:lnTo>
                  <a:lnTo>
                    <a:pt x="2168" y="287"/>
                  </a:lnTo>
                  <a:lnTo>
                    <a:pt x="2170" y="287"/>
                  </a:lnTo>
                  <a:lnTo>
                    <a:pt x="2171" y="287"/>
                  </a:lnTo>
                  <a:lnTo>
                    <a:pt x="2173" y="287"/>
                  </a:lnTo>
                  <a:lnTo>
                    <a:pt x="2175" y="287"/>
                  </a:lnTo>
                  <a:lnTo>
                    <a:pt x="2176" y="287"/>
                  </a:lnTo>
                  <a:lnTo>
                    <a:pt x="2178" y="287"/>
                  </a:lnTo>
                  <a:lnTo>
                    <a:pt x="2180" y="287"/>
                  </a:lnTo>
                  <a:lnTo>
                    <a:pt x="2182" y="287"/>
                  </a:lnTo>
                  <a:lnTo>
                    <a:pt x="2183" y="287"/>
                  </a:lnTo>
                  <a:lnTo>
                    <a:pt x="2185" y="287"/>
                  </a:lnTo>
                  <a:lnTo>
                    <a:pt x="2187" y="287"/>
                  </a:lnTo>
                  <a:lnTo>
                    <a:pt x="2189" y="287"/>
                  </a:lnTo>
                  <a:lnTo>
                    <a:pt x="2190" y="287"/>
                  </a:lnTo>
                  <a:lnTo>
                    <a:pt x="2192" y="287"/>
                  </a:lnTo>
                  <a:lnTo>
                    <a:pt x="2194" y="287"/>
                  </a:lnTo>
                  <a:lnTo>
                    <a:pt x="2196" y="287"/>
                  </a:lnTo>
                  <a:lnTo>
                    <a:pt x="2197" y="287"/>
                  </a:lnTo>
                  <a:lnTo>
                    <a:pt x="2199" y="287"/>
                  </a:lnTo>
                  <a:lnTo>
                    <a:pt x="2201" y="287"/>
                  </a:lnTo>
                  <a:lnTo>
                    <a:pt x="2202" y="287"/>
                  </a:lnTo>
                  <a:lnTo>
                    <a:pt x="2204" y="287"/>
                  </a:lnTo>
                  <a:lnTo>
                    <a:pt x="2206" y="287"/>
                  </a:lnTo>
                  <a:lnTo>
                    <a:pt x="2208" y="287"/>
                  </a:lnTo>
                  <a:lnTo>
                    <a:pt x="2209" y="287"/>
                  </a:lnTo>
                  <a:lnTo>
                    <a:pt x="2211" y="287"/>
                  </a:lnTo>
                  <a:lnTo>
                    <a:pt x="2213" y="287"/>
                  </a:lnTo>
                  <a:lnTo>
                    <a:pt x="2215" y="287"/>
                  </a:lnTo>
                  <a:lnTo>
                    <a:pt x="2216" y="287"/>
                  </a:lnTo>
                  <a:lnTo>
                    <a:pt x="2218" y="287"/>
                  </a:lnTo>
                  <a:lnTo>
                    <a:pt x="2220" y="287"/>
                  </a:lnTo>
                  <a:lnTo>
                    <a:pt x="2222" y="287"/>
                  </a:lnTo>
                  <a:lnTo>
                    <a:pt x="2223" y="287"/>
                  </a:lnTo>
                  <a:lnTo>
                    <a:pt x="2225" y="287"/>
                  </a:lnTo>
                  <a:lnTo>
                    <a:pt x="2227" y="287"/>
                  </a:lnTo>
                  <a:lnTo>
                    <a:pt x="2229" y="287"/>
                  </a:lnTo>
                  <a:lnTo>
                    <a:pt x="2230" y="287"/>
                  </a:lnTo>
                  <a:lnTo>
                    <a:pt x="2232" y="287"/>
                  </a:lnTo>
                  <a:lnTo>
                    <a:pt x="2234" y="287"/>
                  </a:lnTo>
                  <a:lnTo>
                    <a:pt x="2235" y="287"/>
                  </a:lnTo>
                  <a:lnTo>
                    <a:pt x="2237" y="287"/>
                  </a:lnTo>
                  <a:lnTo>
                    <a:pt x="2239" y="287"/>
                  </a:lnTo>
                  <a:lnTo>
                    <a:pt x="2241" y="287"/>
                  </a:lnTo>
                  <a:lnTo>
                    <a:pt x="2242" y="287"/>
                  </a:lnTo>
                  <a:lnTo>
                    <a:pt x="2244" y="287"/>
                  </a:lnTo>
                  <a:lnTo>
                    <a:pt x="2246" y="287"/>
                  </a:lnTo>
                  <a:lnTo>
                    <a:pt x="2248" y="287"/>
                  </a:lnTo>
                  <a:lnTo>
                    <a:pt x="2249" y="287"/>
                  </a:lnTo>
                  <a:lnTo>
                    <a:pt x="2251" y="287"/>
                  </a:lnTo>
                  <a:lnTo>
                    <a:pt x="2253" y="287"/>
                  </a:lnTo>
                  <a:lnTo>
                    <a:pt x="2255" y="287"/>
                  </a:lnTo>
                  <a:lnTo>
                    <a:pt x="2256" y="287"/>
                  </a:lnTo>
                  <a:lnTo>
                    <a:pt x="2258" y="287"/>
                  </a:lnTo>
                  <a:lnTo>
                    <a:pt x="2260" y="287"/>
                  </a:lnTo>
                  <a:lnTo>
                    <a:pt x="2262" y="287"/>
                  </a:lnTo>
                  <a:lnTo>
                    <a:pt x="2263" y="287"/>
                  </a:lnTo>
                  <a:lnTo>
                    <a:pt x="2265" y="287"/>
                  </a:lnTo>
                  <a:lnTo>
                    <a:pt x="2267" y="287"/>
                  </a:lnTo>
                  <a:lnTo>
                    <a:pt x="2268" y="287"/>
                  </a:lnTo>
                  <a:lnTo>
                    <a:pt x="2270" y="287"/>
                  </a:lnTo>
                  <a:lnTo>
                    <a:pt x="2272" y="287"/>
                  </a:lnTo>
                  <a:lnTo>
                    <a:pt x="2274" y="287"/>
                  </a:lnTo>
                  <a:lnTo>
                    <a:pt x="2275" y="287"/>
                  </a:lnTo>
                  <a:lnTo>
                    <a:pt x="2277" y="287"/>
                  </a:lnTo>
                  <a:lnTo>
                    <a:pt x="2279" y="287"/>
                  </a:lnTo>
                  <a:lnTo>
                    <a:pt x="2281" y="287"/>
                  </a:lnTo>
                  <a:lnTo>
                    <a:pt x="2282" y="287"/>
                  </a:lnTo>
                  <a:lnTo>
                    <a:pt x="2284" y="287"/>
                  </a:lnTo>
                  <a:lnTo>
                    <a:pt x="2286" y="287"/>
                  </a:lnTo>
                  <a:lnTo>
                    <a:pt x="2288" y="287"/>
                  </a:lnTo>
                  <a:lnTo>
                    <a:pt x="2289" y="287"/>
                  </a:lnTo>
                  <a:lnTo>
                    <a:pt x="2291" y="287"/>
                  </a:lnTo>
                  <a:lnTo>
                    <a:pt x="2293" y="287"/>
                  </a:lnTo>
                  <a:lnTo>
                    <a:pt x="2294" y="287"/>
                  </a:lnTo>
                  <a:lnTo>
                    <a:pt x="2296" y="287"/>
                  </a:lnTo>
                  <a:lnTo>
                    <a:pt x="2298" y="287"/>
                  </a:lnTo>
                  <a:lnTo>
                    <a:pt x="2300" y="287"/>
                  </a:lnTo>
                  <a:lnTo>
                    <a:pt x="2301" y="287"/>
                  </a:lnTo>
                  <a:lnTo>
                    <a:pt x="2303" y="287"/>
                  </a:lnTo>
                  <a:lnTo>
                    <a:pt x="2305" y="287"/>
                  </a:lnTo>
                  <a:lnTo>
                    <a:pt x="2307" y="287"/>
                  </a:lnTo>
                  <a:lnTo>
                    <a:pt x="2308" y="287"/>
                  </a:lnTo>
                  <a:lnTo>
                    <a:pt x="2310" y="287"/>
                  </a:lnTo>
                  <a:lnTo>
                    <a:pt x="2312" y="287"/>
                  </a:lnTo>
                  <a:lnTo>
                    <a:pt x="2314" y="287"/>
                  </a:lnTo>
                  <a:lnTo>
                    <a:pt x="2315" y="287"/>
                  </a:lnTo>
                  <a:lnTo>
                    <a:pt x="2317" y="287"/>
                  </a:lnTo>
                  <a:lnTo>
                    <a:pt x="2319" y="287"/>
                  </a:lnTo>
                  <a:lnTo>
                    <a:pt x="2321" y="287"/>
                  </a:lnTo>
                  <a:lnTo>
                    <a:pt x="2323" y="287"/>
                  </a:lnTo>
                  <a:lnTo>
                    <a:pt x="2324" y="287"/>
                  </a:lnTo>
                  <a:lnTo>
                    <a:pt x="2326" y="287"/>
                  </a:lnTo>
                  <a:lnTo>
                    <a:pt x="2328" y="287"/>
                  </a:lnTo>
                  <a:lnTo>
                    <a:pt x="2329" y="287"/>
                  </a:lnTo>
                  <a:lnTo>
                    <a:pt x="2331" y="287"/>
                  </a:lnTo>
                  <a:lnTo>
                    <a:pt x="2333" y="287"/>
                  </a:lnTo>
                  <a:lnTo>
                    <a:pt x="2335" y="287"/>
                  </a:lnTo>
                  <a:lnTo>
                    <a:pt x="2336" y="287"/>
                  </a:lnTo>
                  <a:lnTo>
                    <a:pt x="2338" y="287"/>
                  </a:lnTo>
                  <a:lnTo>
                    <a:pt x="2340" y="287"/>
                  </a:lnTo>
                  <a:lnTo>
                    <a:pt x="2342" y="287"/>
                  </a:lnTo>
                  <a:lnTo>
                    <a:pt x="2343" y="287"/>
                  </a:lnTo>
                  <a:lnTo>
                    <a:pt x="2345" y="287"/>
                  </a:lnTo>
                  <a:lnTo>
                    <a:pt x="2347" y="287"/>
                  </a:lnTo>
                  <a:lnTo>
                    <a:pt x="2349" y="287"/>
                  </a:lnTo>
                  <a:lnTo>
                    <a:pt x="2350" y="287"/>
                  </a:lnTo>
                  <a:lnTo>
                    <a:pt x="2352" y="287"/>
                  </a:lnTo>
                  <a:lnTo>
                    <a:pt x="2354" y="287"/>
                  </a:lnTo>
                  <a:lnTo>
                    <a:pt x="2356" y="287"/>
                  </a:lnTo>
                  <a:lnTo>
                    <a:pt x="2357" y="287"/>
                  </a:lnTo>
                  <a:lnTo>
                    <a:pt x="2359" y="287"/>
                  </a:lnTo>
                  <a:lnTo>
                    <a:pt x="2361" y="287"/>
                  </a:lnTo>
                  <a:lnTo>
                    <a:pt x="2362" y="287"/>
                  </a:lnTo>
                  <a:lnTo>
                    <a:pt x="2364" y="287"/>
                  </a:lnTo>
                  <a:lnTo>
                    <a:pt x="2366" y="287"/>
                  </a:lnTo>
                  <a:lnTo>
                    <a:pt x="2368" y="287"/>
                  </a:lnTo>
                  <a:lnTo>
                    <a:pt x="2369" y="287"/>
                  </a:lnTo>
                  <a:lnTo>
                    <a:pt x="2371" y="287"/>
                  </a:lnTo>
                  <a:lnTo>
                    <a:pt x="2373" y="287"/>
                  </a:lnTo>
                  <a:lnTo>
                    <a:pt x="2375" y="287"/>
                  </a:lnTo>
                  <a:lnTo>
                    <a:pt x="2376" y="287"/>
                  </a:lnTo>
                  <a:lnTo>
                    <a:pt x="2378" y="287"/>
                  </a:lnTo>
                  <a:lnTo>
                    <a:pt x="2380" y="287"/>
                  </a:lnTo>
                  <a:lnTo>
                    <a:pt x="2382" y="287"/>
                  </a:lnTo>
                  <a:lnTo>
                    <a:pt x="2383" y="287"/>
                  </a:lnTo>
                  <a:lnTo>
                    <a:pt x="2385" y="287"/>
                  </a:lnTo>
                  <a:lnTo>
                    <a:pt x="2387" y="287"/>
                  </a:lnTo>
                  <a:lnTo>
                    <a:pt x="2388" y="287"/>
                  </a:lnTo>
                  <a:lnTo>
                    <a:pt x="2390" y="287"/>
                  </a:lnTo>
                  <a:lnTo>
                    <a:pt x="2392" y="287"/>
                  </a:lnTo>
                  <a:lnTo>
                    <a:pt x="2394" y="287"/>
                  </a:lnTo>
                  <a:lnTo>
                    <a:pt x="2395" y="287"/>
                  </a:lnTo>
                  <a:lnTo>
                    <a:pt x="2397" y="287"/>
                  </a:lnTo>
                  <a:lnTo>
                    <a:pt x="2399" y="287"/>
                  </a:lnTo>
                  <a:lnTo>
                    <a:pt x="2401" y="287"/>
                  </a:lnTo>
                  <a:lnTo>
                    <a:pt x="2402" y="287"/>
                  </a:lnTo>
                  <a:lnTo>
                    <a:pt x="2404" y="287"/>
                  </a:lnTo>
                  <a:lnTo>
                    <a:pt x="2406" y="287"/>
                  </a:lnTo>
                  <a:lnTo>
                    <a:pt x="2408" y="287"/>
                  </a:lnTo>
                  <a:lnTo>
                    <a:pt x="2409" y="287"/>
                  </a:lnTo>
                  <a:lnTo>
                    <a:pt x="2411" y="287"/>
                  </a:lnTo>
                  <a:lnTo>
                    <a:pt x="2413" y="287"/>
                  </a:lnTo>
                  <a:lnTo>
                    <a:pt x="2415" y="287"/>
                  </a:lnTo>
                  <a:lnTo>
                    <a:pt x="2416" y="287"/>
                  </a:lnTo>
                  <a:lnTo>
                    <a:pt x="2418" y="287"/>
                  </a:lnTo>
                  <a:lnTo>
                    <a:pt x="2420" y="287"/>
                  </a:lnTo>
                  <a:lnTo>
                    <a:pt x="2421" y="287"/>
                  </a:lnTo>
                  <a:lnTo>
                    <a:pt x="2423" y="287"/>
                  </a:lnTo>
                  <a:lnTo>
                    <a:pt x="2425" y="287"/>
                  </a:lnTo>
                  <a:lnTo>
                    <a:pt x="2427" y="287"/>
                  </a:lnTo>
                  <a:lnTo>
                    <a:pt x="2428" y="287"/>
                  </a:lnTo>
                  <a:lnTo>
                    <a:pt x="2430" y="287"/>
                  </a:lnTo>
                  <a:lnTo>
                    <a:pt x="2432" y="287"/>
                  </a:lnTo>
                  <a:lnTo>
                    <a:pt x="2434" y="287"/>
                  </a:lnTo>
                  <a:lnTo>
                    <a:pt x="2435" y="287"/>
                  </a:lnTo>
                  <a:lnTo>
                    <a:pt x="2437" y="287"/>
                  </a:lnTo>
                  <a:lnTo>
                    <a:pt x="2439" y="287"/>
                  </a:lnTo>
                  <a:lnTo>
                    <a:pt x="2441" y="287"/>
                  </a:lnTo>
                  <a:lnTo>
                    <a:pt x="2442" y="287"/>
                  </a:lnTo>
                  <a:lnTo>
                    <a:pt x="2444" y="287"/>
                  </a:lnTo>
                  <a:lnTo>
                    <a:pt x="2446" y="287"/>
                  </a:lnTo>
                  <a:lnTo>
                    <a:pt x="2448" y="287"/>
                  </a:lnTo>
                  <a:lnTo>
                    <a:pt x="2449" y="287"/>
                  </a:lnTo>
                  <a:lnTo>
                    <a:pt x="2451" y="287"/>
                  </a:lnTo>
                  <a:lnTo>
                    <a:pt x="2453" y="287"/>
                  </a:lnTo>
                  <a:lnTo>
                    <a:pt x="2454" y="287"/>
                  </a:lnTo>
                  <a:lnTo>
                    <a:pt x="2456" y="287"/>
                  </a:lnTo>
                  <a:lnTo>
                    <a:pt x="2458" y="287"/>
                  </a:lnTo>
                  <a:lnTo>
                    <a:pt x="2460" y="287"/>
                  </a:lnTo>
                  <a:lnTo>
                    <a:pt x="2461" y="287"/>
                  </a:lnTo>
                  <a:lnTo>
                    <a:pt x="2463" y="287"/>
                  </a:lnTo>
                  <a:lnTo>
                    <a:pt x="2465" y="287"/>
                  </a:lnTo>
                  <a:lnTo>
                    <a:pt x="2467" y="287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1D2077C-B8F3-46BA-899A-C68FAE30A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149" y="3745971"/>
              <a:ext cx="3916363" cy="131762"/>
            </a:xfrm>
            <a:custGeom>
              <a:avLst/>
              <a:gdLst>
                <a:gd name="T0" fmla="*/ 39 w 2467"/>
                <a:gd name="T1" fmla="*/ 287 h 287"/>
                <a:gd name="T2" fmla="*/ 79 w 2467"/>
                <a:gd name="T3" fmla="*/ 287 h 287"/>
                <a:gd name="T4" fmla="*/ 119 w 2467"/>
                <a:gd name="T5" fmla="*/ 287 h 287"/>
                <a:gd name="T6" fmla="*/ 158 w 2467"/>
                <a:gd name="T7" fmla="*/ 287 h 287"/>
                <a:gd name="T8" fmla="*/ 198 w 2467"/>
                <a:gd name="T9" fmla="*/ 287 h 287"/>
                <a:gd name="T10" fmla="*/ 239 w 2467"/>
                <a:gd name="T11" fmla="*/ 287 h 287"/>
                <a:gd name="T12" fmla="*/ 278 w 2467"/>
                <a:gd name="T13" fmla="*/ 287 h 287"/>
                <a:gd name="T14" fmla="*/ 318 w 2467"/>
                <a:gd name="T15" fmla="*/ 287 h 287"/>
                <a:gd name="T16" fmla="*/ 358 w 2467"/>
                <a:gd name="T17" fmla="*/ 287 h 287"/>
                <a:gd name="T18" fmla="*/ 398 w 2467"/>
                <a:gd name="T19" fmla="*/ 287 h 287"/>
                <a:gd name="T20" fmla="*/ 438 w 2467"/>
                <a:gd name="T21" fmla="*/ 287 h 287"/>
                <a:gd name="T22" fmla="*/ 478 w 2467"/>
                <a:gd name="T23" fmla="*/ 287 h 287"/>
                <a:gd name="T24" fmla="*/ 518 w 2467"/>
                <a:gd name="T25" fmla="*/ 287 h 287"/>
                <a:gd name="T26" fmla="*/ 558 w 2467"/>
                <a:gd name="T27" fmla="*/ 287 h 287"/>
                <a:gd name="T28" fmla="*/ 598 w 2467"/>
                <a:gd name="T29" fmla="*/ 287 h 287"/>
                <a:gd name="T30" fmla="*/ 638 w 2467"/>
                <a:gd name="T31" fmla="*/ 287 h 287"/>
                <a:gd name="T32" fmla="*/ 678 w 2467"/>
                <a:gd name="T33" fmla="*/ 287 h 287"/>
                <a:gd name="T34" fmla="*/ 718 w 2467"/>
                <a:gd name="T35" fmla="*/ 287 h 287"/>
                <a:gd name="T36" fmla="*/ 758 w 2467"/>
                <a:gd name="T37" fmla="*/ 287 h 287"/>
                <a:gd name="T38" fmla="*/ 798 w 2467"/>
                <a:gd name="T39" fmla="*/ 287 h 287"/>
                <a:gd name="T40" fmla="*/ 838 w 2467"/>
                <a:gd name="T41" fmla="*/ 287 h 287"/>
                <a:gd name="T42" fmla="*/ 878 w 2467"/>
                <a:gd name="T43" fmla="*/ 287 h 287"/>
                <a:gd name="T44" fmla="*/ 918 w 2467"/>
                <a:gd name="T45" fmla="*/ 287 h 287"/>
                <a:gd name="T46" fmla="*/ 958 w 2467"/>
                <a:gd name="T47" fmla="*/ 287 h 287"/>
                <a:gd name="T48" fmla="*/ 998 w 2467"/>
                <a:gd name="T49" fmla="*/ 287 h 287"/>
                <a:gd name="T50" fmla="*/ 1038 w 2467"/>
                <a:gd name="T51" fmla="*/ 287 h 287"/>
                <a:gd name="T52" fmla="*/ 1078 w 2467"/>
                <a:gd name="T53" fmla="*/ 287 h 287"/>
                <a:gd name="T54" fmla="*/ 1118 w 2467"/>
                <a:gd name="T55" fmla="*/ 287 h 287"/>
                <a:gd name="T56" fmla="*/ 1158 w 2467"/>
                <a:gd name="T57" fmla="*/ 287 h 287"/>
                <a:gd name="T58" fmla="*/ 1198 w 2467"/>
                <a:gd name="T59" fmla="*/ 287 h 287"/>
                <a:gd name="T60" fmla="*/ 1238 w 2467"/>
                <a:gd name="T61" fmla="*/ 287 h 287"/>
                <a:gd name="T62" fmla="*/ 1278 w 2467"/>
                <a:gd name="T63" fmla="*/ 287 h 287"/>
                <a:gd name="T64" fmla="*/ 1318 w 2467"/>
                <a:gd name="T65" fmla="*/ 287 h 287"/>
                <a:gd name="T66" fmla="*/ 1358 w 2467"/>
                <a:gd name="T67" fmla="*/ 287 h 287"/>
                <a:gd name="T68" fmla="*/ 1398 w 2467"/>
                <a:gd name="T69" fmla="*/ 287 h 287"/>
                <a:gd name="T70" fmla="*/ 1438 w 2467"/>
                <a:gd name="T71" fmla="*/ 287 h 287"/>
                <a:gd name="T72" fmla="*/ 1478 w 2467"/>
                <a:gd name="T73" fmla="*/ 287 h 287"/>
                <a:gd name="T74" fmla="*/ 1518 w 2467"/>
                <a:gd name="T75" fmla="*/ 287 h 287"/>
                <a:gd name="T76" fmla="*/ 1558 w 2467"/>
                <a:gd name="T77" fmla="*/ 287 h 287"/>
                <a:gd name="T78" fmla="*/ 1598 w 2467"/>
                <a:gd name="T79" fmla="*/ 287 h 287"/>
                <a:gd name="T80" fmla="*/ 1638 w 2467"/>
                <a:gd name="T81" fmla="*/ 287 h 287"/>
                <a:gd name="T82" fmla="*/ 1677 w 2467"/>
                <a:gd name="T83" fmla="*/ 287 h 287"/>
                <a:gd name="T84" fmla="*/ 1718 w 2467"/>
                <a:gd name="T85" fmla="*/ 287 h 287"/>
                <a:gd name="T86" fmla="*/ 1758 w 2467"/>
                <a:gd name="T87" fmla="*/ 287 h 287"/>
                <a:gd name="T88" fmla="*/ 1798 w 2467"/>
                <a:gd name="T89" fmla="*/ 287 h 287"/>
                <a:gd name="T90" fmla="*/ 1837 w 2467"/>
                <a:gd name="T91" fmla="*/ 287 h 287"/>
                <a:gd name="T92" fmla="*/ 1877 w 2467"/>
                <a:gd name="T93" fmla="*/ 287 h 287"/>
                <a:gd name="T94" fmla="*/ 1918 w 2467"/>
                <a:gd name="T95" fmla="*/ 287 h 287"/>
                <a:gd name="T96" fmla="*/ 1957 w 2467"/>
                <a:gd name="T97" fmla="*/ 287 h 287"/>
                <a:gd name="T98" fmla="*/ 1997 w 2467"/>
                <a:gd name="T99" fmla="*/ 287 h 287"/>
                <a:gd name="T100" fmla="*/ 2037 w 2467"/>
                <a:gd name="T101" fmla="*/ 287 h 287"/>
                <a:gd name="T102" fmla="*/ 2077 w 2467"/>
                <a:gd name="T103" fmla="*/ 287 h 287"/>
                <a:gd name="T104" fmla="*/ 2117 w 2467"/>
                <a:gd name="T105" fmla="*/ 287 h 287"/>
                <a:gd name="T106" fmla="*/ 2157 w 2467"/>
                <a:gd name="T107" fmla="*/ 287 h 287"/>
                <a:gd name="T108" fmla="*/ 2197 w 2467"/>
                <a:gd name="T109" fmla="*/ 287 h 287"/>
                <a:gd name="T110" fmla="*/ 2237 w 2467"/>
                <a:gd name="T111" fmla="*/ 287 h 287"/>
                <a:gd name="T112" fmla="*/ 2277 w 2467"/>
                <a:gd name="T113" fmla="*/ 287 h 287"/>
                <a:gd name="T114" fmla="*/ 2317 w 2467"/>
                <a:gd name="T115" fmla="*/ 287 h 287"/>
                <a:gd name="T116" fmla="*/ 2357 w 2467"/>
                <a:gd name="T117" fmla="*/ 287 h 287"/>
                <a:gd name="T118" fmla="*/ 2397 w 2467"/>
                <a:gd name="T119" fmla="*/ 287 h 287"/>
                <a:gd name="T120" fmla="*/ 2437 w 2467"/>
                <a:gd name="T12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7" h="287">
                  <a:moveTo>
                    <a:pt x="0" y="287"/>
                  </a:moveTo>
                  <a:lnTo>
                    <a:pt x="2" y="287"/>
                  </a:lnTo>
                  <a:lnTo>
                    <a:pt x="4" y="287"/>
                  </a:lnTo>
                  <a:lnTo>
                    <a:pt x="6" y="287"/>
                  </a:lnTo>
                  <a:lnTo>
                    <a:pt x="7" y="287"/>
                  </a:lnTo>
                  <a:lnTo>
                    <a:pt x="9" y="287"/>
                  </a:lnTo>
                  <a:lnTo>
                    <a:pt x="11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6" y="287"/>
                  </a:lnTo>
                  <a:lnTo>
                    <a:pt x="18" y="287"/>
                  </a:lnTo>
                  <a:lnTo>
                    <a:pt x="20" y="287"/>
                  </a:lnTo>
                  <a:lnTo>
                    <a:pt x="21" y="287"/>
                  </a:lnTo>
                  <a:lnTo>
                    <a:pt x="23" y="287"/>
                  </a:lnTo>
                  <a:lnTo>
                    <a:pt x="25" y="287"/>
                  </a:lnTo>
                  <a:lnTo>
                    <a:pt x="27" y="287"/>
                  </a:lnTo>
                  <a:lnTo>
                    <a:pt x="28" y="287"/>
                  </a:lnTo>
                  <a:lnTo>
                    <a:pt x="30" y="287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5" y="287"/>
                  </a:lnTo>
                  <a:lnTo>
                    <a:pt x="37" y="287"/>
                  </a:lnTo>
                  <a:lnTo>
                    <a:pt x="39" y="287"/>
                  </a:lnTo>
                  <a:lnTo>
                    <a:pt x="40" y="287"/>
                  </a:lnTo>
                  <a:lnTo>
                    <a:pt x="42" y="287"/>
                  </a:lnTo>
                  <a:lnTo>
                    <a:pt x="44" y="287"/>
                  </a:lnTo>
                  <a:lnTo>
                    <a:pt x="46" y="287"/>
                  </a:lnTo>
                  <a:lnTo>
                    <a:pt x="47" y="287"/>
                  </a:lnTo>
                  <a:lnTo>
                    <a:pt x="49" y="287"/>
                  </a:lnTo>
                  <a:lnTo>
                    <a:pt x="51" y="287"/>
                  </a:lnTo>
                  <a:lnTo>
                    <a:pt x="53" y="287"/>
                  </a:lnTo>
                  <a:lnTo>
                    <a:pt x="54" y="287"/>
                  </a:lnTo>
                  <a:lnTo>
                    <a:pt x="56" y="287"/>
                  </a:lnTo>
                  <a:lnTo>
                    <a:pt x="58" y="287"/>
                  </a:lnTo>
                  <a:lnTo>
                    <a:pt x="60" y="287"/>
                  </a:lnTo>
                  <a:lnTo>
                    <a:pt x="61" y="287"/>
                  </a:lnTo>
                  <a:lnTo>
                    <a:pt x="63" y="287"/>
                  </a:lnTo>
                  <a:lnTo>
                    <a:pt x="65" y="287"/>
                  </a:lnTo>
                  <a:lnTo>
                    <a:pt x="66" y="287"/>
                  </a:lnTo>
                  <a:lnTo>
                    <a:pt x="68" y="287"/>
                  </a:lnTo>
                  <a:lnTo>
                    <a:pt x="70" y="287"/>
                  </a:lnTo>
                  <a:lnTo>
                    <a:pt x="72" y="287"/>
                  </a:lnTo>
                  <a:lnTo>
                    <a:pt x="73" y="287"/>
                  </a:lnTo>
                  <a:lnTo>
                    <a:pt x="75" y="287"/>
                  </a:lnTo>
                  <a:lnTo>
                    <a:pt x="77" y="287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2" y="287"/>
                  </a:lnTo>
                  <a:lnTo>
                    <a:pt x="84" y="287"/>
                  </a:lnTo>
                  <a:lnTo>
                    <a:pt x="86" y="287"/>
                  </a:lnTo>
                  <a:lnTo>
                    <a:pt x="87" y="287"/>
                  </a:lnTo>
                  <a:lnTo>
                    <a:pt x="89" y="287"/>
                  </a:lnTo>
                  <a:lnTo>
                    <a:pt x="91" y="287"/>
                  </a:lnTo>
                  <a:lnTo>
                    <a:pt x="92" y="287"/>
                  </a:lnTo>
                  <a:lnTo>
                    <a:pt x="94" y="287"/>
                  </a:lnTo>
                  <a:lnTo>
                    <a:pt x="96" y="287"/>
                  </a:lnTo>
                  <a:lnTo>
                    <a:pt x="98" y="287"/>
                  </a:lnTo>
                  <a:lnTo>
                    <a:pt x="99" y="287"/>
                  </a:lnTo>
                  <a:lnTo>
                    <a:pt x="101" y="287"/>
                  </a:lnTo>
                  <a:lnTo>
                    <a:pt x="103" y="287"/>
                  </a:lnTo>
                  <a:lnTo>
                    <a:pt x="105" y="287"/>
                  </a:lnTo>
                  <a:lnTo>
                    <a:pt x="106" y="287"/>
                  </a:lnTo>
                  <a:lnTo>
                    <a:pt x="108" y="287"/>
                  </a:lnTo>
                  <a:lnTo>
                    <a:pt x="110" y="287"/>
                  </a:lnTo>
                  <a:lnTo>
                    <a:pt x="112" y="287"/>
                  </a:lnTo>
                  <a:lnTo>
                    <a:pt x="113" y="287"/>
                  </a:lnTo>
                  <a:lnTo>
                    <a:pt x="115" y="287"/>
                  </a:lnTo>
                  <a:lnTo>
                    <a:pt x="117" y="287"/>
                  </a:lnTo>
                  <a:lnTo>
                    <a:pt x="119" y="287"/>
                  </a:lnTo>
                  <a:lnTo>
                    <a:pt x="120" y="287"/>
                  </a:lnTo>
                  <a:lnTo>
                    <a:pt x="122" y="287"/>
                  </a:lnTo>
                  <a:lnTo>
                    <a:pt x="124" y="287"/>
                  </a:lnTo>
                  <a:lnTo>
                    <a:pt x="125" y="287"/>
                  </a:lnTo>
                  <a:lnTo>
                    <a:pt x="127" y="287"/>
                  </a:lnTo>
                  <a:lnTo>
                    <a:pt x="129" y="287"/>
                  </a:lnTo>
                  <a:lnTo>
                    <a:pt x="131" y="287"/>
                  </a:lnTo>
                  <a:lnTo>
                    <a:pt x="132" y="287"/>
                  </a:lnTo>
                  <a:lnTo>
                    <a:pt x="134" y="287"/>
                  </a:lnTo>
                  <a:lnTo>
                    <a:pt x="136" y="287"/>
                  </a:lnTo>
                  <a:lnTo>
                    <a:pt x="138" y="287"/>
                  </a:lnTo>
                  <a:lnTo>
                    <a:pt x="139" y="287"/>
                  </a:lnTo>
                  <a:lnTo>
                    <a:pt x="141" y="287"/>
                  </a:lnTo>
                  <a:lnTo>
                    <a:pt x="143" y="287"/>
                  </a:lnTo>
                  <a:lnTo>
                    <a:pt x="145" y="287"/>
                  </a:lnTo>
                  <a:lnTo>
                    <a:pt x="146" y="287"/>
                  </a:lnTo>
                  <a:lnTo>
                    <a:pt x="148" y="287"/>
                  </a:lnTo>
                  <a:lnTo>
                    <a:pt x="150" y="287"/>
                  </a:lnTo>
                  <a:lnTo>
                    <a:pt x="152" y="287"/>
                  </a:lnTo>
                  <a:lnTo>
                    <a:pt x="153" y="287"/>
                  </a:lnTo>
                  <a:lnTo>
                    <a:pt x="155" y="287"/>
                  </a:lnTo>
                  <a:lnTo>
                    <a:pt x="157" y="287"/>
                  </a:lnTo>
                  <a:lnTo>
                    <a:pt x="158" y="287"/>
                  </a:lnTo>
                  <a:lnTo>
                    <a:pt x="160" y="287"/>
                  </a:lnTo>
                  <a:lnTo>
                    <a:pt x="162" y="287"/>
                  </a:lnTo>
                  <a:lnTo>
                    <a:pt x="164" y="287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9" y="287"/>
                  </a:lnTo>
                  <a:lnTo>
                    <a:pt x="171" y="287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79" y="287"/>
                  </a:lnTo>
                  <a:lnTo>
                    <a:pt x="181" y="287"/>
                  </a:lnTo>
                  <a:lnTo>
                    <a:pt x="183" y="287"/>
                  </a:lnTo>
                  <a:lnTo>
                    <a:pt x="184" y="287"/>
                  </a:lnTo>
                  <a:lnTo>
                    <a:pt x="186" y="287"/>
                  </a:lnTo>
                  <a:lnTo>
                    <a:pt x="188" y="287"/>
                  </a:lnTo>
                  <a:lnTo>
                    <a:pt x="190" y="287"/>
                  </a:lnTo>
                  <a:lnTo>
                    <a:pt x="191" y="287"/>
                  </a:lnTo>
                  <a:lnTo>
                    <a:pt x="193" y="287"/>
                  </a:lnTo>
                  <a:lnTo>
                    <a:pt x="195" y="287"/>
                  </a:lnTo>
                  <a:lnTo>
                    <a:pt x="197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2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7" y="287"/>
                  </a:lnTo>
                  <a:lnTo>
                    <a:pt x="209" y="287"/>
                  </a:lnTo>
                  <a:lnTo>
                    <a:pt x="211" y="287"/>
                  </a:lnTo>
                  <a:lnTo>
                    <a:pt x="213" y="287"/>
                  </a:lnTo>
                  <a:lnTo>
                    <a:pt x="214" y="287"/>
                  </a:lnTo>
                  <a:lnTo>
                    <a:pt x="216" y="287"/>
                  </a:lnTo>
                  <a:lnTo>
                    <a:pt x="218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6" y="287"/>
                  </a:lnTo>
                  <a:lnTo>
                    <a:pt x="228" y="287"/>
                  </a:lnTo>
                  <a:lnTo>
                    <a:pt x="230" y="287"/>
                  </a:lnTo>
                  <a:lnTo>
                    <a:pt x="232" y="287"/>
                  </a:lnTo>
                  <a:lnTo>
                    <a:pt x="233" y="287"/>
                  </a:lnTo>
                  <a:lnTo>
                    <a:pt x="235" y="287"/>
                  </a:lnTo>
                  <a:lnTo>
                    <a:pt x="237" y="287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2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7" y="287"/>
                  </a:lnTo>
                  <a:lnTo>
                    <a:pt x="249" y="287"/>
                  </a:lnTo>
                  <a:lnTo>
                    <a:pt x="251" y="287"/>
                  </a:lnTo>
                  <a:lnTo>
                    <a:pt x="252" y="287"/>
                  </a:lnTo>
                  <a:lnTo>
                    <a:pt x="254" y="287"/>
                  </a:lnTo>
                  <a:lnTo>
                    <a:pt x="256" y="287"/>
                  </a:lnTo>
                  <a:lnTo>
                    <a:pt x="258" y="287"/>
                  </a:lnTo>
                  <a:lnTo>
                    <a:pt x="259" y="287"/>
                  </a:lnTo>
                  <a:lnTo>
                    <a:pt x="261" y="287"/>
                  </a:lnTo>
                  <a:lnTo>
                    <a:pt x="263" y="287"/>
                  </a:lnTo>
                  <a:lnTo>
                    <a:pt x="265" y="287"/>
                  </a:lnTo>
                  <a:lnTo>
                    <a:pt x="266" y="287"/>
                  </a:lnTo>
                  <a:lnTo>
                    <a:pt x="268" y="287"/>
                  </a:lnTo>
                  <a:lnTo>
                    <a:pt x="270" y="287"/>
                  </a:lnTo>
                  <a:lnTo>
                    <a:pt x="272" y="287"/>
                  </a:lnTo>
                  <a:lnTo>
                    <a:pt x="273" y="287"/>
                  </a:lnTo>
                  <a:lnTo>
                    <a:pt x="275" y="287"/>
                  </a:lnTo>
                  <a:lnTo>
                    <a:pt x="277" y="287"/>
                  </a:lnTo>
                  <a:lnTo>
                    <a:pt x="278" y="287"/>
                  </a:lnTo>
                  <a:lnTo>
                    <a:pt x="280" y="287"/>
                  </a:lnTo>
                  <a:lnTo>
                    <a:pt x="282" y="287"/>
                  </a:lnTo>
                  <a:lnTo>
                    <a:pt x="284" y="287"/>
                  </a:lnTo>
                  <a:lnTo>
                    <a:pt x="285" y="287"/>
                  </a:lnTo>
                  <a:lnTo>
                    <a:pt x="287" y="287"/>
                  </a:lnTo>
                  <a:lnTo>
                    <a:pt x="289" y="287"/>
                  </a:lnTo>
                  <a:lnTo>
                    <a:pt x="291" y="287"/>
                  </a:lnTo>
                  <a:lnTo>
                    <a:pt x="292" y="287"/>
                  </a:lnTo>
                  <a:lnTo>
                    <a:pt x="294" y="287"/>
                  </a:lnTo>
                  <a:lnTo>
                    <a:pt x="296" y="287"/>
                  </a:lnTo>
                  <a:lnTo>
                    <a:pt x="298" y="287"/>
                  </a:lnTo>
                  <a:lnTo>
                    <a:pt x="299" y="287"/>
                  </a:lnTo>
                  <a:lnTo>
                    <a:pt x="301" y="287"/>
                  </a:lnTo>
                  <a:lnTo>
                    <a:pt x="303" y="287"/>
                  </a:lnTo>
                  <a:lnTo>
                    <a:pt x="305" y="287"/>
                  </a:lnTo>
                  <a:lnTo>
                    <a:pt x="306" y="287"/>
                  </a:lnTo>
                  <a:lnTo>
                    <a:pt x="308" y="287"/>
                  </a:lnTo>
                  <a:lnTo>
                    <a:pt x="310" y="287"/>
                  </a:lnTo>
                  <a:lnTo>
                    <a:pt x="311" y="287"/>
                  </a:lnTo>
                  <a:lnTo>
                    <a:pt x="313" y="287"/>
                  </a:lnTo>
                  <a:lnTo>
                    <a:pt x="315" y="287"/>
                  </a:lnTo>
                  <a:lnTo>
                    <a:pt x="317" y="287"/>
                  </a:lnTo>
                  <a:lnTo>
                    <a:pt x="318" y="287"/>
                  </a:lnTo>
                  <a:lnTo>
                    <a:pt x="320" y="287"/>
                  </a:lnTo>
                  <a:lnTo>
                    <a:pt x="322" y="287"/>
                  </a:lnTo>
                  <a:lnTo>
                    <a:pt x="324" y="287"/>
                  </a:lnTo>
                  <a:lnTo>
                    <a:pt x="325" y="287"/>
                  </a:lnTo>
                  <a:lnTo>
                    <a:pt x="327" y="287"/>
                  </a:lnTo>
                  <a:lnTo>
                    <a:pt x="329" y="287"/>
                  </a:lnTo>
                  <a:lnTo>
                    <a:pt x="331" y="287"/>
                  </a:lnTo>
                  <a:lnTo>
                    <a:pt x="332" y="287"/>
                  </a:lnTo>
                  <a:lnTo>
                    <a:pt x="334" y="287"/>
                  </a:lnTo>
                  <a:lnTo>
                    <a:pt x="336" y="287"/>
                  </a:lnTo>
                  <a:lnTo>
                    <a:pt x="338" y="287"/>
                  </a:lnTo>
                  <a:lnTo>
                    <a:pt x="339" y="287"/>
                  </a:lnTo>
                  <a:lnTo>
                    <a:pt x="341" y="287"/>
                  </a:lnTo>
                  <a:lnTo>
                    <a:pt x="343" y="287"/>
                  </a:lnTo>
                  <a:lnTo>
                    <a:pt x="344" y="287"/>
                  </a:lnTo>
                  <a:lnTo>
                    <a:pt x="346" y="287"/>
                  </a:lnTo>
                  <a:lnTo>
                    <a:pt x="348" y="287"/>
                  </a:lnTo>
                  <a:lnTo>
                    <a:pt x="350" y="287"/>
                  </a:lnTo>
                  <a:lnTo>
                    <a:pt x="351" y="287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7"/>
                  </a:lnTo>
                  <a:lnTo>
                    <a:pt x="358" y="287"/>
                  </a:lnTo>
                  <a:lnTo>
                    <a:pt x="360" y="287"/>
                  </a:lnTo>
                  <a:lnTo>
                    <a:pt x="362" y="287"/>
                  </a:lnTo>
                  <a:lnTo>
                    <a:pt x="364" y="287"/>
                  </a:lnTo>
                  <a:lnTo>
                    <a:pt x="365" y="287"/>
                  </a:lnTo>
                  <a:lnTo>
                    <a:pt x="367" y="287"/>
                  </a:lnTo>
                  <a:lnTo>
                    <a:pt x="369" y="287"/>
                  </a:lnTo>
                  <a:lnTo>
                    <a:pt x="370" y="287"/>
                  </a:lnTo>
                  <a:lnTo>
                    <a:pt x="372" y="287"/>
                  </a:lnTo>
                  <a:lnTo>
                    <a:pt x="374" y="287"/>
                  </a:lnTo>
                  <a:lnTo>
                    <a:pt x="376" y="287"/>
                  </a:lnTo>
                  <a:lnTo>
                    <a:pt x="377" y="287"/>
                  </a:lnTo>
                  <a:lnTo>
                    <a:pt x="379" y="287"/>
                  </a:lnTo>
                  <a:lnTo>
                    <a:pt x="381" y="287"/>
                  </a:lnTo>
                  <a:lnTo>
                    <a:pt x="383" y="287"/>
                  </a:lnTo>
                  <a:lnTo>
                    <a:pt x="384" y="287"/>
                  </a:lnTo>
                  <a:lnTo>
                    <a:pt x="386" y="287"/>
                  </a:lnTo>
                  <a:lnTo>
                    <a:pt x="388" y="287"/>
                  </a:lnTo>
                  <a:lnTo>
                    <a:pt x="390" y="287"/>
                  </a:lnTo>
                  <a:lnTo>
                    <a:pt x="391" y="287"/>
                  </a:lnTo>
                  <a:lnTo>
                    <a:pt x="393" y="287"/>
                  </a:lnTo>
                  <a:lnTo>
                    <a:pt x="395" y="287"/>
                  </a:lnTo>
                  <a:lnTo>
                    <a:pt x="397" y="287"/>
                  </a:lnTo>
                  <a:lnTo>
                    <a:pt x="398" y="287"/>
                  </a:lnTo>
                  <a:lnTo>
                    <a:pt x="400" y="287"/>
                  </a:lnTo>
                  <a:lnTo>
                    <a:pt x="402" y="287"/>
                  </a:lnTo>
                  <a:lnTo>
                    <a:pt x="403" y="287"/>
                  </a:lnTo>
                  <a:lnTo>
                    <a:pt x="405" y="287"/>
                  </a:lnTo>
                  <a:lnTo>
                    <a:pt x="407" y="287"/>
                  </a:lnTo>
                  <a:lnTo>
                    <a:pt x="409" y="287"/>
                  </a:lnTo>
                  <a:lnTo>
                    <a:pt x="410" y="287"/>
                  </a:lnTo>
                  <a:lnTo>
                    <a:pt x="412" y="287"/>
                  </a:lnTo>
                  <a:lnTo>
                    <a:pt x="414" y="287"/>
                  </a:lnTo>
                  <a:lnTo>
                    <a:pt x="416" y="287"/>
                  </a:lnTo>
                  <a:lnTo>
                    <a:pt x="418" y="287"/>
                  </a:lnTo>
                  <a:lnTo>
                    <a:pt x="419" y="287"/>
                  </a:lnTo>
                  <a:lnTo>
                    <a:pt x="421" y="287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30" y="287"/>
                  </a:lnTo>
                  <a:lnTo>
                    <a:pt x="432" y="287"/>
                  </a:lnTo>
                  <a:lnTo>
                    <a:pt x="433" y="287"/>
                  </a:lnTo>
                  <a:lnTo>
                    <a:pt x="435" y="287"/>
                  </a:lnTo>
                  <a:lnTo>
                    <a:pt x="437" y="287"/>
                  </a:lnTo>
                  <a:lnTo>
                    <a:pt x="438" y="287"/>
                  </a:lnTo>
                  <a:lnTo>
                    <a:pt x="440" y="287"/>
                  </a:lnTo>
                  <a:lnTo>
                    <a:pt x="442" y="287"/>
                  </a:lnTo>
                  <a:lnTo>
                    <a:pt x="444" y="287"/>
                  </a:lnTo>
                  <a:lnTo>
                    <a:pt x="445" y="287"/>
                  </a:lnTo>
                  <a:lnTo>
                    <a:pt x="447" y="287"/>
                  </a:lnTo>
                  <a:lnTo>
                    <a:pt x="449" y="287"/>
                  </a:lnTo>
                  <a:lnTo>
                    <a:pt x="451" y="287"/>
                  </a:lnTo>
                  <a:lnTo>
                    <a:pt x="452" y="287"/>
                  </a:lnTo>
                  <a:lnTo>
                    <a:pt x="454" y="287"/>
                  </a:lnTo>
                  <a:lnTo>
                    <a:pt x="456" y="287"/>
                  </a:lnTo>
                  <a:lnTo>
                    <a:pt x="458" y="287"/>
                  </a:lnTo>
                  <a:lnTo>
                    <a:pt x="459" y="287"/>
                  </a:lnTo>
                  <a:lnTo>
                    <a:pt x="461" y="287"/>
                  </a:lnTo>
                  <a:lnTo>
                    <a:pt x="463" y="287"/>
                  </a:lnTo>
                  <a:lnTo>
                    <a:pt x="464" y="287"/>
                  </a:lnTo>
                  <a:lnTo>
                    <a:pt x="466" y="287"/>
                  </a:lnTo>
                  <a:lnTo>
                    <a:pt x="468" y="287"/>
                  </a:lnTo>
                  <a:lnTo>
                    <a:pt x="470" y="287"/>
                  </a:lnTo>
                  <a:lnTo>
                    <a:pt x="471" y="287"/>
                  </a:lnTo>
                  <a:lnTo>
                    <a:pt x="473" y="287"/>
                  </a:lnTo>
                  <a:lnTo>
                    <a:pt x="475" y="287"/>
                  </a:lnTo>
                  <a:lnTo>
                    <a:pt x="477" y="287"/>
                  </a:lnTo>
                  <a:lnTo>
                    <a:pt x="478" y="287"/>
                  </a:lnTo>
                  <a:lnTo>
                    <a:pt x="480" y="287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7"/>
                  </a:lnTo>
                  <a:lnTo>
                    <a:pt x="489" y="287"/>
                  </a:lnTo>
                  <a:lnTo>
                    <a:pt x="491" y="287"/>
                  </a:lnTo>
                  <a:lnTo>
                    <a:pt x="492" y="287"/>
                  </a:lnTo>
                  <a:lnTo>
                    <a:pt x="494" y="287"/>
                  </a:lnTo>
                  <a:lnTo>
                    <a:pt x="496" y="287"/>
                  </a:lnTo>
                  <a:lnTo>
                    <a:pt x="497" y="287"/>
                  </a:lnTo>
                  <a:lnTo>
                    <a:pt x="499" y="287"/>
                  </a:lnTo>
                  <a:lnTo>
                    <a:pt x="501" y="287"/>
                  </a:lnTo>
                  <a:lnTo>
                    <a:pt x="503" y="287"/>
                  </a:lnTo>
                  <a:lnTo>
                    <a:pt x="504" y="287"/>
                  </a:lnTo>
                  <a:lnTo>
                    <a:pt x="506" y="287"/>
                  </a:lnTo>
                  <a:lnTo>
                    <a:pt x="508" y="287"/>
                  </a:lnTo>
                  <a:lnTo>
                    <a:pt x="510" y="287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20" y="287"/>
                  </a:lnTo>
                  <a:lnTo>
                    <a:pt x="522" y="287"/>
                  </a:lnTo>
                  <a:lnTo>
                    <a:pt x="524" y="287"/>
                  </a:lnTo>
                  <a:lnTo>
                    <a:pt x="525" y="287"/>
                  </a:lnTo>
                  <a:lnTo>
                    <a:pt x="527" y="287"/>
                  </a:lnTo>
                  <a:lnTo>
                    <a:pt x="529" y="287"/>
                  </a:lnTo>
                  <a:lnTo>
                    <a:pt x="530" y="287"/>
                  </a:lnTo>
                  <a:lnTo>
                    <a:pt x="532" y="287"/>
                  </a:lnTo>
                  <a:lnTo>
                    <a:pt x="534" y="287"/>
                  </a:lnTo>
                  <a:lnTo>
                    <a:pt x="536" y="287"/>
                  </a:lnTo>
                  <a:lnTo>
                    <a:pt x="537" y="287"/>
                  </a:lnTo>
                  <a:lnTo>
                    <a:pt x="539" y="287"/>
                  </a:lnTo>
                  <a:lnTo>
                    <a:pt x="541" y="287"/>
                  </a:lnTo>
                  <a:lnTo>
                    <a:pt x="543" y="287"/>
                  </a:lnTo>
                  <a:lnTo>
                    <a:pt x="544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50" y="287"/>
                  </a:lnTo>
                  <a:lnTo>
                    <a:pt x="551" y="287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6" y="287"/>
                  </a:lnTo>
                  <a:lnTo>
                    <a:pt x="558" y="287"/>
                  </a:lnTo>
                  <a:lnTo>
                    <a:pt x="560" y="287"/>
                  </a:lnTo>
                  <a:lnTo>
                    <a:pt x="562" y="287"/>
                  </a:lnTo>
                  <a:lnTo>
                    <a:pt x="563" y="287"/>
                  </a:lnTo>
                  <a:lnTo>
                    <a:pt x="565" y="287"/>
                  </a:lnTo>
                  <a:lnTo>
                    <a:pt x="567" y="287"/>
                  </a:lnTo>
                  <a:lnTo>
                    <a:pt x="569" y="287"/>
                  </a:lnTo>
                  <a:lnTo>
                    <a:pt x="570" y="287"/>
                  </a:lnTo>
                  <a:lnTo>
                    <a:pt x="572" y="287"/>
                  </a:lnTo>
                  <a:lnTo>
                    <a:pt x="574" y="287"/>
                  </a:lnTo>
                  <a:lnTo>
                    <a:pt x="576" y="287"/>
                  </a:lnTo>
                  <a:lnTo>
                    <a:pt x="577" y="287"/>
                  </a:lnTo>
                  <a:lnTo>
                    <a:pt x="579" y="287"/>
                  </a:lnTo>
                  <a:lnTo>
                    <a:pt x="581" y="287"/>
                  </a:lnTo>
                  <a:lnTo>
                    <a:pt x="583" y="287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7"/>
                  </a:lnTo>
                  <a:lnTo>
                    <a:pt x="591" y="287"/>
                  </a:lnTo>
                  <a:lnTo>
                    <a:pt x="593" y="287"/>
                  </a:lnTo>
                  <a:lnTo>
                    <a:pt x="595" y="287"/>
                  </a:lnTo>
                  <a:lnTo>
                    <a:pt x="596" y="287"/>
                  </a:lnTo>
                  <a:lnTo>
                    <a:pt x="598" y="287"/>
                  </a:lnTo>
                  <a:lnTo>
                    <a:pt x="600" y="287"/>
                  </a:lnTo>
                  <a:lnTo>
                    <a:pt x="602" y="287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0" y="287"/>
                  </a:lnTo>
                  <a:lnTo>
                    <a:pt x="612" y="287"/>
                  </a:lnTo>
                  <a:lnTo>
                    <a:pt x="614" y="287"/>
                  </a:lnTo>
                  <a:lnTo>
                    <a:pt x="616" y="287"/>
                  </a:lnTo>
                  <a:lnTo>
                    <a:pt x="617" y="287"/>
                  </a:lnTo>
                  <a:lnTo>
                    <a:pt x="619" y="287"/>
                  </a:lnTo>
                  <a:lnTo>
                    <a:pt x="621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6" y="287"/>
                  </a:lnTo>
                  <a:lnTo>
                    <a:pt x="628" y="287"/>
                  </a:lnTo>
                  <a:lnTo>
                    <a:pt x="630" y="287"/>
                  </a:lnTo>
                  <a:lnTo>
                    <a:pt x="631" y="287"/>
                  </a:lnTo>
                  <a:lnTo>
                    <a:pt x="633" y="287"/>
                  </a:lnTo>
                  <a:lnTo>
                    <a:pt x="635" y="287"/>
                  </a:lnTo>
                  <a:lnTo>
                    <a:pt x="637" y="287"/>
                  </a:lnTo>
                  <a:lnTo>
                    <a:pt x="638" y="287"/>
                  </a:lnTo>
                  <a:lnTo>
                    <a:pt x="640" y="287"/>
                  </a:lnTo>
                  <a:lnTo>
                    <a:pt x="642" y="287"/>
                  </a:lnTo>
                  <a:lnTo>
                    <a:pt x="644" y="287"/>
                  </a:lnTo>
                  <a:lnTo>
                    <a:pt x="645" y="287"/>
                  </a:lnTo>
                  <a:lnTo>
                    <a:pt x="647" y="287"/>
                  </a:lnTo>
                  <a:lnTo>
                    <a:pt x="649" y="287"/>
                  </a:lnTo>
                  <a:lnTo>
                    <a:pt x="650" y="287"/>
                  </a:lnTo>
                  <a:lnTo>
                    <a:pt x="652" y="287"/>
                  </a:lnTo>
                  <a:lnTo>
                    <a:pt x="654" y="287"/>
                  </a:lnTo>
                  <a:lnTo>
                    <a:pt x="656" y="287"/>
                  </a:lnTo>
                  <a:lnTo>
                    <a:pt x="657" y="287"/>
                  </a:lnTo>
                  <a:lnTo>
                    <a:pt x="659" y="287"/>
                  </a:lnTo>
                  <a:lnTo>
                    <a:pt x="661" y="287"/>
                  </a:lnTo>
                  <a:lnTo>
                    <a:pt x="663" y="287"/>
                  </a:lnTo>
                  <a:lnTo>
                    <a:pt x="664" y="287"/>
                  </a:lnTo>
                  <a:lnTo>
                    <a:pt x="666" y="287"/>
                  </a:lnTo>
                  <a:lnTo>
                    <a:pt x="668" y="287"/>
                  </a:lnTo>
                  <a:lnTo>
                    <a:pt x="670" y="287"/>
                  </a:lnTo>
                  <a:lnTo>
                    <a:pt x="671" y="287"/>
                  </a:lnTo>
                  <a:lnTo>
                    <a:pt x="673" y="287"/>
                  </a:lnTo>
                  <a:lnTo>
                    <a:pt x="675" y="287"/>
                  </a:lnTo>
                  <a:lnTo>
                    <a:pt x="677" y="287"/>
                  </a:lnTo>
                  <a:lnTo>
                    <a:pt x="678" y="287"/>
                  </a:lnTo>
                  <a:lnTo>
                    <a:pt x="680" y="287"/>
                  </a:lnTo>
                  <a:lnTo>
                    <a:pt x="682" y="287"/>
                  </a:lnTo>
                  <a:lnTo>
                    <a:pt x="683" y="287"/>
                  </a:lnTo>
                  <a:lnTo>
                    <a:pt x="685" y="287"/>
                  </a:lnTo>
                  <a:lnTo>
                    <a:pt x="687" y="287"/>
                  </a:lnTo>
                  <a:lnTo>
                    <a:pt x="689" y="287"/>
                  </a:lnTo>
                  <a:lnTo>
                    <a:pt x="690" y="287"/>
                  </a:lnTo>
                  <a:lnTo>
                    <a:pt x="692" y="287"/>
                  </a:lnTo>
                  <a:lnTo>
                    <a:pt x="694" y="287"/>
                  </a:lnTo>
                  <a:lnTo>
                    <a:pt x="696" y="287"/>
                  </a:lnTo>
                  <a:lnTo>
                    <a:pt x="697" y="287"/>
                  </a:lnTo>
                  <a:lnTo>
                    <a:pt x="699" y="287"/>
                  </a:lnTo>
                  <a:lnTo>
                    <a:pt x="701" y="287"/>
                  </a:lnTo>
                  <a:lnTo>
                    <a:pt x="703" y="287"/>
                  </a:lnTo>
                  <a:lnTo>
                    <a:pt x="704" y="287"/>
                  </a:lnTo>
                  <a:lnTo>
                    <a:pt x="706" y="287"/>
                  </a:lnTo>
                  <a:lnTo>
                    <a:pt x="708" y="287"/>
                  </a:lnTo>
                  <a:lnTo>
                    <a:pt x="710" y="287"/>
                  </a:lnTo>
                  <a:lnTo>
                    <a:pt x="711" y="287"/>
                  </a:lnTo>
                  <a:lnTo>
                    <a:pt x="713" y="287"/>
                  </a:lnTo>
                  <a:lnTo>
                    <a:pt x="715" y="287"/>
                  </a:lnTo>
                  <a:lnTo>
                    <a:pt x="716" y="287"/>
                  </a:lnTo>
                  <a:lnTo>
                    <a:pt x="718" y="287"/>
                  </a:lnTo>
                  <a:lnTo>
                    <a:pt x="720" y="287"/>
                  </a:lnTo>
                  <a:lnTo>
                    <a:pt x="722" y="287"/>
                  </a:lnTo>
                  <a:lnTo>
                    <a:pt x="723" y="287"/>
                  </a:lnTo>
                  <a:lnTo>
                    <a:pt x="725" y="287"/>
                  </a:lnTo>
                  <a:lnTo>
                    <a:pt x="727" y="287"/>
                  </a:lnTo>
                  <a:lnTo>
                    <a:pt x="729" y="287"/>
                  </a:lnTo>
                  <a:lnTo>
                    <a:pt x="730" y="287"/>
                  </a:lnTo>
                  <a:lnTo>
                    <a:pt x="732" y="287"/>
                  </a:lnTo>
                  <a:lnTo>
                    <a:pt x="734" y="287"/>
                  </a:lnTo>
                  <a:lnTo>
                    <a:pt x="736" y="287"/>
                  </a:lnTo>
                  <a:lnTo>
                    <a:pt x="737" y="287"/>
                  </a:lnTo>
                  <a:lnTo>
                    <a:pt x="739" y="287"/>
                  </a:lnTo>
                  <a:lnTo>
                    <a:pt x="741" y="287"/>
                  </a:lnTo>
                  <a:lnTo>
                    <a:pt x="743" y="287"/>
                  </a:lnTo>
                  <a:lnTo>
                    <a:pt x="744" y="287"/>
                  </a:lnTo>
                  <a:lnTo>
                    <a:pt x="746" y="287"/>
                  </a:lnTo>
                  <a:lnTo>
                    <a:pt x="748" y="287"/>
                  </a:lnTo>
                  <a:lnTo>
                    <a:pt x="749" y="287"/>
                  </a:lnTo>
                  <a:lnTo>
                    <a:pt x="751" y="287"/>
                  </a:lnTo>
                  <a:lnTo>
                    <a:pt x="753" y="287"/>
                  </a:lnTo>
                  <a:lnTo>
                    <a:pt x="755" y="287"/>
                  </a:lnTo>
                  <a:lnTo>
                    <a:pt x="756" y="287"/>
                  </a:lnTo>
                  <a:lnTo>
                    <a:pt x="758" y="287"/>
                  </a:lnTo>
                  <a:lnTo>
                    <a:pt x="760" y="287"/>
                  </a:lnTo>
                  <a:lnTo>
                    <a:pt x="762" y="287"/>
                  </a:lnTo>
                  <a:lnTo>
                    <a:pt x="763" y="287"/>
                  </a:lnTo>
                  <a:lnTo>
                    <a:pt x="765" y="287"/>
                  </a:lnTo>
                  <a:lnTo>
                    <a:pt x="767" y="287"/>
                  </a:lnTo>
                  <a:lnTo>
                    <a:pt x="769" y="287"/>
                  </a:lnTo>
                  <a:lnTo>
                    <a:pt x="770" y="287"/>
                  </a:lnTo>
                  <a:lnTo>
                    <a:pt x="772" y="287"/>
                  </a:lnTo>
                  <a:lnTo>
                    <a:pt x="774" y="287"/>
                  </a:lnTo>
                  <a:lnTo>
                    <a:pt x="775" y="287"/>
                  </a:lnTo>
                  <a:lnTo>
                    <a:pt x="777" y="287"/>
                  </a:lnTo>
                  <a:lnTo>
                    <a:pt x="779" y="287"/>
                  </a:lnTo>
                  <a:lnTo>
                    <a:pt x="781" y="287"/>
                  </a:lnTo>
                  <a:lnTo>
                    <a:pt x="782" y="287"/>
                  </a:lnTo>
                  <a:lnTo>
                    <a:pt x="784" y="287"/>
                  </a:lnTo>
                  <a:lnTo>
                    <a:pt x="786" y="287"/>
                  </a:lnTo>
                  <a:lnTo>
                    <a:pt x="788" y="287"/>
                  </a:lnTo>
                  <a:lnTo>
                    <a:pt x="789" y="287"/>
                  </a:lnTo>
                  <a:lnTo>
                    <a:pt x="791" y="287"/>
                  </a:lnTo>
                  <a:lnTo>
                    <a:pt x="793" y="287"/>
                  </a:lnTo>
                  <a:lnTo>
                    <a:pt x="795" y="287"/>
                  </a:lnTo>
                  <a:lnTo>
                    <a:pt x="796" y="287"/>
                  </a:lnTo>
                  <a:lnTo>
                    <a:pt x="798" y="287"/>
                  </a:lnTo>
                  <a:lnTo>
                    <a:pt x="800" y="287"/>
                  </a:lnTo>
                  <a:lnTo>
                    <a:pt x="802" y="287"/>
                  </a:lnTo>
                  <a:lnTo>
                    <a:pt x="803" y="287"/>
                  </a:lnTo>
                  <a:lnTo>
                    <a:pt x="805" y="287"/>
                  </a:lnTo>
                  <a:lnTo>
                    <a:pt x="807" y="287"/>
                  </a:lnTo>
                  <a:lnTo>
                    <a:pt x="808" y="287"/>
                  </a:lnTo>
                  <a:lnTo>
                    <a:pt x="810" y="287"/>
                  </a:lnTo>
                  <a:lnTo>
                    <a:pt x="812" y="287"/>
                  </a:lnTo>
                  <a:lnTo>
                    <a:pt x="814" y="287"/>
                  </a:lnTo>
                  <a:lnTo>
                    <a:pt x="815" y="287"/>
                  </a:lnTo>
                  <a:lnTo>
                    <a:pt x="817" y="287"/>
                  </a:lnTo>
                  <a:lnTo>
                    <a:pt x="819" y="287"/>
                  </a:lnTo>
                  <a:lnTo>
                    <a:pt x="821" y="287"/>
                  </a:lnTo>
                  <a:lnTo>
                    <a:pt x="822" y="287"/>
                  </a:lnTo>
                  <a:lnTo>
                    <a:pt x="824" y="287"/>
                  </a:lnTo>
                  <a:lnTo>
                    <a:pt x="826" y="287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31" y="287"/>
                  </a:lnTo>
                  <a:lnTo>
                    <a:pt x="833" y="287"/>
                  </a:lnTo>
                  <a:lnTo>
                    <a:pt x="835" y="287"/>
                  </a:lnTo>
                  <a:lnTo>
                    <a:pt x="836" y="287"/>
                  </a:lnTo>
                  <a:lnTo>
                    <a:pt x="838" y="287"/>
                  </a:lnTo>
                  <a:lnTo>
                    <a:pt x="840" y="287"/>
                  </a:lnTo>
                  <a:lnTo>
                    <a:pt x="842" y="287"/>
                  </a:lnTo>
                  <a:lnTo>
                    <a:pt x="843" y="287"/>
                  </a:lnTo>
                  <a:lnTo>
                    <a:pt x="845" y="287"/>
                  </a:lnTo>
                  <a:lnTo>
                    <a:pt x="847" y="287"/>
                  </a:lnTo>
                  <a:lnTo>
                    <a:pt x="849" y="287"/>
                  </a:lnTo>
                  <a:lnTo>
                    <a:pt x="850" y="287"/>
                  </a:lnTo>
                  <a:lnTo>
                    <a:pt x="852" y="287"/>
                  </a:lnTo>
                  <a:lnTo>
                    <a:pt x="854" y="287"/>
                  </a:lnTo>
                  <a:lnTo>
                    <a:pt x="856" y="287"/>
                  </a:lnTo>
                  <a:lnTo>
                    <a:pt x="857" y="287"/>
                  </a:lnTo>
                  <a:lnTo>
                    <a:pt x="859" y="287"/>
                  </a:lnTo>
                  <a:lnTo>
                    <a:pt x="861" y="287"/>
                  </a:lnTo>
                  <a:lnTo>
                    <a:pt x="863" y="287"/>
                  </a:lnTo>
                  <a:lnTo>
                    <a:pt x="864" y="287"/>
                  </a:lnTo>
                  <a:lnTo>
                    <a:pt x="866" y="287"/>
                  </a:lnTo>
                  <a:lnTo>
                    <a:pt x="868" y="287"/>
                  </a:lnTo>
                  <a:lnTo>
                    <a:pt x="869" y="287"/>
                  </a:lnTo>
                  <a:lnTo>
                    <a:pt x="871" y="287"/>
                  </a:lnTo>
                  <a:lnTo>
                    <a:pt x="873" y="287"/>
                  </a:lnTo>
                  <a:lnTo>
                    <a:pt x="875" y="287"/>
                  </a:lnTo>
                  <a:lnTo>
                    <a:pt x="876" y="287"/>
                  </a:lnTo>
                  <a:lnTo>
                    <a:pt x="878" y="287"/>
                  </a:lnTo>
                  <a:lnTo>
                    <a:pt x="880" y="287"/>
                  </a:lnTo>
                  <a:lnTo>
                    <a:pt x="882" y="287"/>
                  </a:lnTo>
                  <a:lnTo>
                    <a:pt x="883" y="287"/>
                  </a:lnTo>
                  <a:lnTo>
                    <a:pt x="885" y="287"/>
                  </a:lnTo>
                  <a:lnTo>
                    <a:pt x="887" y="287"/>
                  </a:lnTo>
                  <a:lnTo>
                    <a:pt x="889" y="287"/>
                  </a:lnTo>
                  <a:lnTo>
                    <a:pt x="890" y="287"/>
                  </a:lnTo>
                  <a:lnTo>
                    <a:pt x="892" y="287"/>
                  </a:lnTo>
                  <a:lnTo>
                    <a:pt x="894" y="287"/>
                  </a:lnTo>
                  <a:lnTo>
                    <a:pt x="896" y="287"/>
                  </a:lnTo>
                  <a:lnTo>
                    <a:pt x="897" y="287"/>
                  </a:lnTo>
                  <a:lnTo>
                    <a:pt x="899" y="287"/>
                  </a:lnTo>
                  <a:lnTo>
                    <a:pt x="901" y="287"/>
                  </a:lnTo>
                  <a:lnTo>
                    <a:pt x="902" y="287"/>
                  </a:lnTo>
                  <a:lnTo>
                    <a:pt x="904" y="287"/>
                  </a:lnTo>
                  <a:lnTo>
                    <a:pt x="906" y="287"/>
                  </a:lnTo>
                  <a:lnTo>
                    <a:pt x="908" y="287"/>
                  </a:lnTo>
                  <a:lnTo>
                    <a:pt x="909" y="287"/>
                  </a:lnTo>
                  <a:lnTo>
                    <a:pt x="911" y="287"/>
                  </a:lnTo>
                  <a:lnTo>
                    <a:pt x="913" y="287"/>
                  </a:lnTo>
                  <a:lnTo>
                    <a:pt x="915" y="287"/>
                  </a:lnTo>
                  <a:lnTo>
                    <a:pt x="916" y="287"/>
                  </a:lnTo>
                  <a:lnTo>
                    <a:pt x="918" y="287"/>
                  </a:lnTo>
                  <a:lnTo>
                    <a:pt x="920" y="287"/>
                  </a:lnTo>
                  <a:lnTo>
                    <a:pt x="922" y="287"/>
                  </a:lnTo>
                  <a:lnTo>
                    <a:pt x="923" y="287"/>
                  </a:lnTo>
                  <a:lnTo>
                    <a:pt x="925" y="287"/>
                  </a:lnTo>
                  <a:lnTo>
                    <a:pt x="927" y="287"/>
                  </a:lnTo>
                  <a:lnTo>
                    <a:pt x="929" y="287"/>
                  </a:lnTo>
                  <a:lnTo>
                    <a:pt x="930" y="287"/>
                  </a:lnTo>
                  <a:lnTo>
                    <a:pt x="932" y="287"/>
                  </a:lnTo>
                  <a:lnTo>
                    <a:pt x="934" y="287"/>
                  </a:lnTo>
                  <a:lnTo>
                    <a:pt x="935" y="287"/>
                  </a:lnTo>
                  <a:lnTo>
                    <a:pt x="937" y="287"/>
                  </a:lnTo>
                  <a:lnTo>
                    <a:pt x="939" y="287"/>
                  </a:lnTo>
                  <a:lnTo>
                    <a:pt x="941" y="287"/>
                  </a:lnTo>
                  <a:lnTo>
                    <a:pt x="942" y="287"/>
                  </a:lnTo>
                  <a:lnTo>
                    <a:pt x="944" y="287"/>
                  </a:lnTo>
                  <a:lnTo>
                    <a:pt x="946" y="287"/>
                  </a:lnTo>
                  <a:lnTo>
                    <a:pt x="948" y="287"/>
                  </a:lnTo>
                  <a:lnTo>
                    <a:pt x="949" y="287"/>
                  </a:lnTo>
                  <a:lnTo>
                    <a:pt x="951" y="287"/>
                  </a:lnTo>
                  <a:lnTo>
                    <a:pt x="953" y="287"/>
                  </a:lnTo>
                  <a:lnTo>
                    <a:pt x="955" y="287"/>
                  </a:lnTo>
                  <a:lnTo>
                    <a:pt x="956" y="287"/>
                  </a:lnTo>
                  <a:lnTo>
                    <a:pt x="958" y="287"/>
                  </a:lnTo>
                  <a:lnTo>
                    <a:pt x="960" y="287"/>
                  </a:lnTo>
                  <a:lnTo>
                    <a:pt x="961" y="287"/>
                  </a:lnTo>
                  <a:lnTo>
                    <a:pt x="963" y="287"/>
                  </a:lnTo>
                  <a:lnTo>
                    <a:pt x="965" y="287"/>
                  </a:lnTo>
                  <a:lnTo>
                    <a:pt x="967" y="287"/>
                  </a:lnTo>
                  <a:lnTo>
                    <a:pt x="968" y="287"/>
                  </a:lnTo>
                  <a:lnTo>
                    <a:pt x="970" y="287"/>
                  </a:lnTo>
                  <a:lnTo>
                    <a:pt x="972" y="287"/>
                  </a:lnTo>
                  <a:lnTo>
                    <a:pt x="974" y="287"/>
                  </a:lnTo>
                  <a:lnTo>
                    <a:pt x="975" y="287"/>
                  </a:lnTo>
                  <a:lnTo>
                    <a:pt x="977" y="287"/>
                  </a:lnTo>
                  <a:lnTo>
                    <a:pt x="979" y="287"/>
                  </a:lnTo>
                  <a:lnTo>
                    <a:pt x="981" y="287"/>
                  </a:lnTo>
                  <a:lnTo>
                    <a:pt x="982" y="287"/>
                  </a:lnTo>
                  <a:lnTo>
                    <a:pt x="984" y="287"/>
                  </a:lnTo>
                  <a:lnTo>
                    <a:pt x="986" y="287"/>
                  </a:lnTo>
                  <a:lnTo>
                    <a:pt x="988" y="287"/>
                  </a:lnTo>
                  <a:lnTo>
                    <a:pt x="989" y="287"/>
                  </a:lnTo>
                  <a:lnTo>
                    <a:pt x="991" y="287"/>
                  </a:lnTo>
                  <a:lnTo>
                    <a:pt x="993" y="287"/>
                  </a:lnTo>
                  <a:lnTo>
                    <a:pt x="994" y="287"/>
                  </a:lnTo>
                  <a:lnTo>
                    <a:pt x="996" y="287"/>
                  </a:lnTo>
                  <a:lnTo>
                    <a:pt x="998" y="287"/>
                  </a:lnTo>
                  <a:lnTo>
                    <a:pt x="1000" y="287"/>
                  </a:lnTo>
                  <a:lnTo>
                    <a:pt x="1001" y="287"/>
                  </a:lnTo>
                  <a:lnTo>
                    <a:pt x="1003" y="287"/>
                  </a:lnTo>
                  <a:lnTo>
                    <a:pt x="1005" y="287"/>
                  </a:lnTo>
                  <a:lnTo>
                    <a:pt x="1007" y="287"/>
                  </a:lnTo>
                  <a:lnTo>
                    <a:pt x="1008" y="287"/>
                  </a:lnTo>
                  <a:lnTo>
                    <a:pt x="1010" y="287"/>
                  </a:lnTo>
                  <a:lnTo>
                    <a:pt x="1012" y="287"/>
                  </a:lnTo>
                  <a:lnTo>
                    <a:pt x="1014" y="287"/>
                  </a:lnTo>
                  <a:lnTo>
                    <a:pt x="1015" y="287"/>
                  </a:lnTo>
                  <a:lnTo>
                    <a:pt x="1017" y="287"/>
                  </a:lnTo>
                  <a:lnTo>
                    <a:pt x="1019" y="287"/>
                  </a:lnTo>
                  <a:lnTo>
                    <a:pt x="1021" y="287"/>
                  </a:lnTo>
                  <a:lnTo>
                    <a:pt x="1022" y="287"/>
                  </a:lnTo>
                  <a:lnTo>
                    <a:pt x="1024" y="287"/>
                  </a:lnTo>
                  <a:lnTo>
                    <a:pt x="1026" y="287"/>
                  </a:lnTo>
                  <a:lnTo>
                    <a:pt x="1027" y="287"/>
                  </a:lnTo>
                  <a:lnTo>
                    <a:pt x="1029" y="287"/>
                  </a:lnTo>
                  <a:lnTo>
                    <a:pt x="1031" y="287"/>
                  </a:lnTo>
                  <a:lnTo>
                    <a:pt x="1033" y="287"/>
                  </a:lnTo>
                  <a:lnTo>
                    <a:pt x="1034" y="287"/>
                  </a:lnTo>
                  <a:lnTo>
                    <a:pt x="1036" y="287"/>
                  </a:lnTo>
                  <a:lnTo>
                    <a:pt x="1038" y="287"/>
                  </a:lnTo>
                  <a:lnTo>
                    <a:pt x="1040" y="287"/>
                  </a:lnTo>
                  <a:lnTo>
                    <a:pt x="1041" y="287"/>
                  </a:lnTo>
                  <a:lnTo>
                    <a:pt x="1043" y="287"/>
                  </a:lnTo>
                  <a:lnTo>
                    <a:pt x="1045" y="287"/>
                  </a:lnTo>
                  <a:lnTo>
                    <a:pt x="1047" y="287"/>
                  </a:lnTo>
                  <a:lnTo>
                    <a:pt x="1049" y="287"/>
                  </a:lnTo>
                  <a:lnTo>
                    <a:pt x="1050" y="287"/>
                  </a:lnTo>
                  <a:lnTo>
                    <a:pt x="1052" y="287"/>
                  </a:lnTo>
                  <a:lnTo>
                    <a:pt x="1054" y="287"/>
                  </a:lnTo>
                  <a:lnTo>
                    <a:pt x="1055" y="287"/>
                  </a:lnTo>
                  <a:lnTo>
                    <a:pt x="1057" y="287"/>
                  </a:lnTo>
                  <a:lnTo>
                    <a:pt x="1059" y="287"/>
                  </a:lnTo>
                  <a:lnTo>
                    <a:pt x="1061" y="287"/>
                  </a:lnTo>
                  <a:lnTo>
                    <a:pt x="1062" y="287"/>
                  </a:lnTo>
                  <a:lnTo>
                    <a:pt x="1064" y="287"/>
                  </a:lnTo>
                  <a:lnTo>
                    <a:pt x="1066" y="287"/>
                  </a:lnTo>
                  <a:lnTo>
                    <a:pt x="1068" y="287"/>
                  </a:lnTo>
                  <a:lnTo>
                    <a:pt x="1069" y="287"/>
                  </a:lnTo>
                  <a:lnTo>
                    <a:pt x="1071" y="287"/>
                  </a:lnTo>
                  <a:lnTo>
                    <a:pt x="1073" y="287"/>
                  </a:lnTo>
                  <a:lnTo>
                    <a:pt x="1075" y="287"/>
                  </a:lnTo>
                  <a:lnTo>
                    <a:pt x="1076" y="287"/>
                  </a:lnTo>
                  <a:lnTo>
                    <a:pt x="1078" y="287"/>
                  </a:lnTo>
                  <a:lnTo>
                    <a:pt x="1080" y="287"/>
                  </a:lnTo>
                  <a:lnTo>
                    <a:pt x="1082" y="287"/>
                  </a:lnTo>
                  <a:lnTo>
                    <a:pt x="1083" y="287"/>
                  </a:lnTo>
                  <a:lnTo>
                    <a:pt x="1085" y="287"/>
                  </a:lnTo>
                  <a:lnTo>
                    <a:pt x="1087" y="287"/>
                  </a:lnTo>
                  <a:lnTo>
                    <a:pt x="1088" y="287"/>
                  </a:lnTo>
                  <a:lnTo>
                    <a:pt x="1090" y="287"/>
                  </a:lnTo>
                  <a:lnTo>
                    <a:pt x="1092" y="287"/>
                  </a:lnTo>
                  <a:lnTo>
                    <a:pt x="1094" y="287"/>
                  </a:lnTo>
                  <a:lnTo>
                    <a:pt x="1095" y="287"/>
                  </a:lnTo>
                  <a:lnTo>
                    <a:pt x="1097" y="287"/>
                  </a:lnTo>
                  <a:lnTo>
                    <a:pt x="1099" y="287"/>
                  </a:lnTo>
                  <a:lnTo>
                    <a:pt x="1101" y="287"/>
                  </a:lnTo>
                  <a:lnTo>
                    <a:pt x="1102" y="287"/>
                  </a:lnTo>
                  <a:lnTo>
                    <a:pt x="1104" y="287"/>
                  </a:lnTo>
                  <a:lnTo>
                    <a:pt x="1106" y="287"/>
                  </a:lnTo>
                  <a:lnTo>
                    <a:pt x="1108" y="287"/>
                  </a:lnTo>
                  <a:lnTo>
                    <a:pt x="1109" y="287"/>
                  </a:lnTo>
                  <a:lnTo>
                    <a:pt x="1111" y="287"/>
                  </a:lnTo>
                  <a:lnTo>
                    <a:pt x="1113" y="287"/>
                  </a:lnTo>
                  <a:lnTo>
                    <a:pt x="1115" y="287"/>
                  </a:lnTo>
                  <a:lnTo>
                    <a:pt x="1116" y="287"/>
                  </a:lnTo>
                  <a:lnTo>
                    <a:pt x="1118" y="287"/>
                  </a:lnTo>
                  <a:lnTo>
                    <a:pt x="1120" y="287"/>
                  </a:lnTo>
                  <a:lnTo>
                    <a:pt x="1121" y="287"/>
                  </a:lnTo>
                  <a:lnTo>
                    <a:pt x="1123" y="287"/>
                  </a:lnTo>
                  <a:lnTo>
                    <a:pt x="1125" y="287"/>
                  </a:lnTo>
                  <a:lnTo>
                    <a:pt x="1127" y="287"/>
                  </a:lnTo>
                  <a:lnTo>
                    <a:pt x="1128" y="287"/>
                  </a:lnTo>
                  <a:lnTo>
                    <a:pt x="1130" y="287"/>
                  </a:lnTo>
                  <a:lnTo>
                    <a:pt x="1132" y="287"/>
                  </a:lnTo>
                  <a:lnTo>
                    <a:pt x="1134" y="287"/>
                  </a:lnTo>
                  <a:lnTo>
                    <a:pt x="1135" y="287"/>
                  </a:lnTo>
                  <a:lnTo>
                    <a:pt x="1137" y="287"/>
                  </a:lnTo>
                  <a:lnTo>
                    <a:pt x="1139" y="287"/>
                  </a:lnTo>
                  <a:lnTo>
                    <a:pt x="1141" y="287"/>
                  </a:lnTo>
                  <a:lnTo>
                    <a:pt x="1142" y="287"/>
                  </a:lnTo>
                  <a:lnTo>
                    <a:pt x="1144" y="287"/>
                  </a:lnTo>
                  <a:lnTo>
                    <a:pt x="1146" y="287"/>
                  </a:lnTo>
                  <a:lnTo>
                    <a:pt x="1147" y="287"/>
                  </a:lnTo>
                  <a:lnTo>
                    <a:pt x="1149" y="287"/>
                  </a:lnTo>
                  <a:lnTo>
                    <a:pt x="1151" y="287"/>
                  </a:lnTo>
                  <a:lnTo>
                    <a:pt x="1153" y="287"/>
                  </a:lnTo>
                  <a:lnTo>
                    <a:pt x="1154" y="287"/>
                  </a:lnTo>
                  <a:lnTo>
                    <a:pt x="1156" y="287"/>
                  </a:lnTo>
                  <a:lnTo>
                    <a:pt x="1158" y="287"/>
                  </a:lnTo>
                  <a:lnTo>
                    <a:pt x="1160" y="287"/>
                  </a:lnTo>
                  <a:lnTo>
                    <a:pt x="1161" y="287"/>
                  </a:lnTo>
                  <a:lnTo>
                    <a:pt x="1163" y="287"/>
                  </a:lnTo>
                  <a:lnTo>
                    <a:pt x="1165" y="287"/>
                  </a:lnTo>
                  <a:lnTo>
                    <a:pt x="1167" y="287"/>
                  </a:lnTo>
                  <a:lnTo>
                    <a:pt x="1168" y="287"/>
                  </a:lnTo>
                  <a:lnTo>
                    <a:pt x="1170" y="287"/>
                  </a:lnTo>
                  <a:lnTo>
                    <a:pt x="1172" y="287"/>
                  </a:lnTo>
                  <a:lnTo>
                    <a:pt x="1174" y="287"/>
                  </a:lnTo>
                  <a:lnTo>
                    <a:pt x="1175" y="287"/>
                  </a:lnTo>
                  <a:lnTo>
                    <a:pt x="1177" y="287"/>
                  </a:lnTo>
                  <a:lnTo>
                    <a:pt x="1179" y="287"/>
                  </a:lnTo>
                  <a:lnTo>
                    <a:pt x="1180" y="287"/>
                  </a:lnTo>
                  <a:lnTo>
                    <a:pt x="1182" y="287"/>
                  </a:lnTo>
                  <a:lnTo>
                    <a:pt x="1184" y="287"/>
                  </a:lnTo>
                  <a:lnTo>
                    <a:pt x="1186" y="287"/>
                  </a:lnTo>
                  <a:lnTo>
                    <a:pt x="1187" y="287"/>
                  </a:lnTo>
                  <a:lnTo>
                    <a:pt x="1189" y="287"/>
                  </a:lnTo>
                  <a:lnTo>
                    <a:pt x="1191" y="287"/>
                  </a:lnTo>
                  <a:lnTo>
                    <a:pt x="1193" y="287"/>
                  </a:lnTo>
                  <a:lnTo>
                    <a:pt x="1194" y="287"/>
                  </a:lnTo>
                  <a:lnTo>
                    <a:pt x="1196" y="287"/>
                  </a:lnTo>
                  <a:lnTo>
                    <a:pt x="1198" y="287"/>
                  </a:lnTo>
                  <a:lnTo>
                    <a:pt x="1200" y="287"/>
                  </a:lnTo>
                  <a:lnTo>
                    <a:pt x="1201" y="287"/>
                  </a:lnTo>
                  <a:lnTo>
                    <a:pt x="1203" y="287"/>
                  </a:lnTo>
                  <a:lnTo>
                    <a:pt x="1205" y="287"/>
                  </a:lnTo>
                  <a:lnTo>
                    <a:pt x="1207" y="287"/>
                  </a:lnTo>
                  <a:lnTo>
                    <a:pt x="1208" y="287"/>
                  </a:lnTo>
                  <a:lnTo>
                    <a:pt x="1210" y="287"/>
                  </a:lnTo>
                  <a:lnTo>
                    <a:pt x="1212" y="287"/>
                  </a:lnTo>
                  <a:lnTo>
                    <a:pt x="1213" y="287"/>
                  </a:lnTo>
                  <a:lnTo>
                    <a:pt x="1215" y="287"/>
                  </a:lnTo>
                  <a:lnTo>
                    <a:pt x="1217" y="287"/>
                  </a:lnTo>
                  <a:lnTo>
                    <a:pt x="1219" y="287"/>
                  </a:lnTo>
                  <a:lnTo>
                    <a:pt x="1220" y="287"/>
                  </a:lnTo>
                  <a:lnTo>
                    <a:pt x="1222" y="287"/>
                  </a:lnTo>
                  <a:lnTo>
                    <a:pt x="1224" y="287"/>
                  </a:lnTo>
                  <a:lnTo>
                    <a:pt x="1226" y="287"/>
                  </a:lnTo>
                  <a:lnTo>
                    <a:pt x="1227" y="287"/>
                  </a:lnTo>
                  <a:lnTo>
                    <a:pt x="1229" y="287"/>
                  </a:lnTo>
                  <a:lnTo>
                    <a:pt x="1231" y="287"/>
                  </a:lnTo>
                  <a:lnTo>
                    <a:pt x="1233" y="287"/>
                  </a:lnTo>
                  <a:lnTo>
                    <a:pt x="1234" y="287"/>
                  </a:lnTo>
                  <a:lnTo>
                    <a:pt x="1236" y="287"/>
                  </a:lnTo>
                  <a:lnTo>
                    <a:pt x="1238" y="287"/>
                  </a:lnTo>
                  <a:lnTo>
                    <a:pt x="1239" y="287"/>
                  </a:lnTo>
                  <a:lnTo>
                    <a:pt x="1241" y="287"/>
                  </a:lnTo>
                  <a:lnTo>
                    <a:pt x="1243" y="287"/>
                  </a:lnTo>
                  <a:lnTo>
                    <a:pt x="1245" y="287"/>
                  </a:lnTo>
                  <a:lnTo>
                    <a:pt x="1246" y="287"/>
                  </a:lnTo>
                  <a:lnTo>
                    <a:pt x="1248" y="287"/>
                  </a:lnTo>
                  <a:lnTo>
                    <a:pt x="1250" y="287"/>
                  </a:lnTo>
                  <a:lnTo>
                    <a:pt x="1252" y="287"/>
                  </a:lnTo>
                  <a:lnTo>
                    <a:pt x="1253" y="287"/>
                  </a:lnTo>
                  <a:lnTo>
                    <a:pt x="1255" y="287"/>
                  </a:lnTo>
                  <a:lnTo>
                    <a:pt x="1257" y="287"/>
                  </a:lnTo>
                  <a:lnTo>
                    <a:pt x="1259" y="287"/>
                  </a:lnTo>
                  <a:lnTo>
                    <a:pt x="1260" y="287"/>
                  </a:lnTo>
                  <a:lnTo>
                    <a:pt x="1262" y="287"/>
                  </a:lnTo>
                  <a:lnTo>
                    <a:pt x="1264" y="287"/>
                  </a:lnTo>
                  <a:lnTo>
                    <a:pt x="1266" y="287"/>
                  </a:lnTo>
                  <a:lnTo>
                    <a:pt x="1268" y="287"/>
                  </a:lnTo>
                  <a:lnTo>
                    <a:pt x="1269" y="287"/>
                  </a:lnTo>
                  <a:lnTo>
                    <a:pt x="1271" y="287"/>
                  </a:lnTo>
                  <a:lnTo>
                    <a:pt x="1273" y="287"/>
                  </a:lnTo>
                  <a:lnTo>
                    <a:pt x="1274" y="287"/>
                  </a:lnTo>
                  <a:lnTo>
                    <a:pt x="1276" y="287"/>
                  </a:lnTo>
                  <a:lnTo>
                    <a:pt x="1278" y="287"/>
                  </a:lnTo>
                  <a:lnTo>
                    <a:pt x="1280" y="287"/>
                  </a:lnTo>
                  <a:lnTo>
                    <a:pt x="1281" y="287"/>
                  </a:lnTo>
                  <a:lnTo>
                    <a:pt x="1283" y="287"/>
                  </a:lnTo>
                  <a:lnTo>
                    <a:pt x="1285" y="287"/>
                  </a:lnTo>
                  <a:lnTo>
                    <a:pt x="1287" y="287"/>
                  </a:lnTo>
                  <a:lnTo>
                    <a:pt x="1288" y="287"/>
                  </a:lnTo>
                  <a:lnTo>
                    <a:pt x="1290" y="287"/>
                  </a:lnTo>
                  <a:lnTo>
                    <a:pt x="1292" y="287"/>
                  </a:lnTo>
                  <a:lnTo>
                    <a:pt x="1294" y="287"/>
                  </a:lnTo>
                  <a:lnTo>
                    <a:pt x="1295" y="287"/>
                  </a:lnTo>
                  <a:lnTo>
                    <a:pt x="1297" y="287"/>
                  </a:lnTo>
                  <a:lnTo>
                    <a:pt x="1299" y="287"/>
                  </a:lnTo>
                  <a:lnTo>
                    <a:pt x="1301" y="287"/>
                  </a:lnTo>
                  <a:lnTo>
                    <a:pt x="1302" y="287"/>
                  </a:lnTo>
                  <a:lnTo>
                    <a:pt x="1304" y="287"/>
                  </a:lnTo>
                  <a:lnTo>
                    <a:pt x="1306" y="287"/>
                  </a:lnTo>
                  <a:lnTo>
                    <a:pt x="1307" y="287"/>
                  </a:lnTo>
                  <a:lnTo>
                    <a:pt x="1309" y="287"/>
                  </a:lnTo>
                  <a:lnTo>
                    <a:pt x="1311" y="287"/>
                  </a:lnTo>
                  <a:lnTo>
                    <a:pt x="1313" y="287"/>
                  </a:lnTo>
                  <a:lnTo>
                    <a:pt x="1314" y="287"/>
                  </a:lnTo>
                  <a:lnTo>
                    <a:pt x="1316" y="287"/>
                  </a:lnTo>
                  <a:lnTo>
                    <a:pt x="1318" y="287"/>
                  </a:lnTo>
                  <a:lnTo>
                    <a:pt x="1320" y="287"/>
                  </a:lnTo>
                  <a:lnTo>
                    <a:pt x="1321" y="287"/>
                  </a:lnTo>
                  <a:lnTo>
                    <a:pt x="1323" y="287"/>
                  </a:lnTo>
                  <a:lnTo>
                    <a:pt x="1325" y="287"/>
                  </a:lnTo>
                  <a:lnTo>
                    <a:pt x="1327" y="287"/>
                  </a:lnTo>
                  <a:lnTo>
                    <a:pt x="1328" y="287"/>
                  </a:lnTo>
                  <a:lnTo>
                    <a:pt x="1330" y="287"/>
                  </a:lnTo>
                  <a:lnTo>
                    <a:pt x="1332" y="287"/>
                  </a:lnTo>
                  <a:lnTo>
                    <a:pt x="1333" y="287"/>
                  </a:lnTo>
                  <a:lnTo>
                    <a:pt x="1335" y="287"/>
                  </a:lnTo>
                  <a:lnTo>
                    <a:pt x="1337" y="287"/>
                  </a:lnTo>
                  <a:lnTo>
                    <a:pt x="1339" y="287"/>
                  </a:lnTo>
                  <a:lnTo>
                    <a:pt x="1340" y="287"/>
                  </a:lnTo>
                  <a:lnTo>
                    <a:pt x="1342" y="287"/>
                  </a:lnTo>
                  <a:lnTo>
                    <a:pt x="1344" y="287"/>
                  </a:lnTo>
                  <a:lnTo>
                    <a:pt x="1346" y="287"/>
                  </a:lnTo>
                  <a:lnTo>
                    <a:pt x="1347" y="287"/>
                  </a:lnTo>
                  <a:lnTo>
                    <a:pt x="1349" y="287"/>
                  </a:lnTo>
                  <a:lnTo>
                    <a:pt x="1351" y="287"/>
                  </a:lnTo>
                  <a:lnTo>
                    <a:pt x="1353" y="287"/>
                  </a:lnTo>
                  <a:lnTo>
                    <a:pt x="1354" y="287"/>
                  </a:lnTo>
                  <a:lnTo>
                    <a:pt x="1356" y="287"/>
                  </a:lnTo>
                  <a:lnTo>
                    <a:pt x="1358" y="287"/>
                  </a:lnTo>
                  <a:lnTo>
                    <a:pt x="1360" y="287"/>
                  </a:lnTo>
                  <a:lnTo>
                    <a:pt x="1361" y="287"/>
                  </a:lnTo>
                  <a:lnTo>
                    <a:pt x="1363" y="287"/>
                  </a:lnTo>
                  <a:lnTo>
                    <a:pt x="1365" y="287"/>
                  </a:lnTo>
                  <a:lnTo>
                    <a:pt x="1366" y="287"/>
                  </a:lnTo>
                  <a:lnTo>
                    <a:pt x="1368" y="287"/>
                  </a:lnTo>
                  <a:lnTo>
                    <a:pt x="1370" y="287"/>
                  </a:lnTo>
                  <a:lnTo>
                    <a:pt x="1372" y="287"/>
                  </a:lnTo>
                  <a:lnTo>
                    <a:pt x="1373" y="287"/>
                  </a:lnTo>
                  <a:lnTo>
                    <a:pt x="1375" y="287"/>
                  </a:lnTo>
                  <a:lnTo>
                    <a:pt x="1377" y="287"/>
                  </a:lnTo>
                  <a:lnTo>
                    <a:pt x="1379" y="287"/>
                  </a:lnTo>
                  <a:lnTo>
                    <a:pt x="1380" y="287"/>
                  </a:lnTo>
                  <a:lnTo>
                    <a:pt x="1382" y="287"/>
                  </a:lnTo>
                  <a:lnTo>
                    <a:pt x="1384" y="287"/>
                  </a:lnTo>
                  <a:lnTo>
                    <a:pt x="1386" y="287"/>
                  </a:lnTo>
                  <a:lnTo>
                    <a:pt x="1387" y="287"/>
                  </a:lnTo>
                  <a:lnTo>
                    <a:pt x="1389" y="287"/>
                  </a:lnTo>
                  <a:lnTo>
                    <a:pt x="1391" y="287"/>
                  </a:lnTo>
                  <a:lnTo>
                    <a:pt x="1393" y="287"/>
                  </a:lnTo>
                  <a:lnTo>
                    <a:pt x="1394" y="287"/>
                  </a:lnTo>
                  <a:lnTo>
                    <a:pt x="1396" y="287"/>
                  </a:lnTo>
                  <a:lnTo>
                    <a:pt x="1398" y="287"/>
                  </a:lnTo>
                  <a:lnTo>
                    <a:pt x="1399" y="287"/>
                  </a:lnTo>
                  <a:lnTo>
                    <a:pt x="1401" y="287"/>
                  </a:lnTo>
                  <a:lnTo>
                    <a:pt x="1403" y="287"/>
                  </a:lnTo>
                  <a:lnTo>
                    <a:pt x="1405" y="287"/>
                  </a:lnTo>
                  <a:lnTo>
                    <a:pt x="1406" y="287"/>
                  </a:lnTo>
                  <a:lnTo>
                    <a:pt x="1408" y="287"/>
                  </a:lnTo>
                  <a:lnTo>
                    <a:pt x="1410" y="287"/>
                  </a:lnTo>
                  <a:lnTo>
                    <a:pt x="1412" y="287"/>
                  </a:lnTo>
                  <a:lnTo>
                    <a:pt x="1413" y="287"/>
                  </a:lnTo>
                  <a:lnTo>
                    <a:pt x="1415" y="287"/>
                  </a:lnTo>
                  <a:lnTo>
                    <a:pt x="1417" y="287"/>
                  </a:lnTo>
                  <a:lnTo>
                    <a:pt x="1419" y="287"/>
                  </a:lnTo>
                  <a:lnTo>
                    <a:pt x="1420" y="287"/>
                  </a:lnTo>
                  <a:lnTo>
                    <a:pt x="1422" y="287"/>
                  </a:lnTo>
                  <a:lnTo>
                    <a:pt x="1424" y="287"/>
                  </a:lnTo>
                  <a:lnTo>
                    <a:pt x="1425" y="287"/>
                  </a:lnTo>
                  <a:lnTo>
                    <a:pt x="1427" y="287"/>
                  </a:lnTo>
                  <a:lnTo>
                    <a:pt x="1429" y="287"/>
                  </a:lnTo>
                  <a:lnTo>
                    <a:pt x="1431" y="287"/>
                  </a:lnTo>
                  <a:lnTo>
                    <a:pt x="1432" y="287"/>
                  </a:lnTo>
                  <a:lnTo>
                    <a:pt x="1434" y="287"/>
                  </a:lnTo>
                  <a:lnTo>
                    <a:pt x="1436" y="287"/>
                  </a:lnTo>
                  <a:lnTo>
                    <a:pt x="1438" y="287"/>
                  </a:lnTo>
                  <a:lnTo>
                    <a:pt x="1439" y="287"/>
                  </a:lnTo>
                  <a:lnTo>
                    <a:pt x="1441" y="287"/>
                  </a:lnTo>
                  <a:lnTo>
                    <a:pt x="1443" y="287"/>
                  </a:lnTo>
                  <a:lnTo>
                    <a:pt x="1445" y="287"/>
                  </a:lnTo>
                  <a:lnTo>
                    <a:pt x="1446" y="287"/>
                  </a:lnTo>
                  <a:lnTo>
                    <a:pt x="1448" y="287"/>
                  </a:lnTo>
                  <a:lnTo>
                    <a:pt x="1450" y="287"/>
                  </a:lnTo>
                  <a:lnTo>
                    <a:pt x="1452" y="287"/>
                  </a:lnTo>
                  <a:lnTo>
                    <a:pt x="1453" y="287"/>
                  </a:lnTo>
                  <a:lnTo>
                    <a:pt x="1455" y="287"/>
                  </a:lnTo>
                  <a:lnTo>
                    <a:pt x="1457" y="287"/>
                  </a:lnTo>
                  <a:lnTo>
                    <a:pt x="1458" y="287"/>
                  </a:lnTo>
                  <a:lnTo>
                    <a:pt x="1460" y="287"/>
                  </a:lnTo>
                  <a:lnTo>
                    <a:pt x="1462" y="287"/>
                  </a:lnTo>
                  <a:lnTo>
                    <a:pt x="1464" y="287"/>
                  </a:lnTo>
                  <a:lnTo>
                    <a:pt x="1465" y="287"/>
                  </a:lnTo>
                  <a:lnTo>
                    <a:pt x="1467" y="287"/>
                  </a:lnTo>
                  <a:lnTo>
                    <a:pt x="1469" y="287"/>
                  </a:lnTo>
                  <a:lnTo>
                    <a:pt x="1471" y="287"/>
                  </a:lnTo>
                  <a:lnTo>
                    <a:pt x="1472" y="287"/>
                  </a:lnTo>
                  <a:lnTo>
                    <a:pt x="1474" y="287"/>
                  </a:lnTo>
                  <a:lnTo>
                    <a:pt x="1476" y="287"/>
                  </a:lnTo>
                  <a:lnTo>
                    <a:pt x="1478" y="287"/>
                  </a:lnTo>
                  <a:lnTo>
                    <a:pt x="1480" y="287"/>
                  </a:lnTo>
                  <a:lnTo>
                    <a:pt x="1481" y="287"/>
                  </a:lnTo>
                  <a:lnTo>
                    <a:pt x="1483" y="287"/>
                  </a:lnTo>
                  <a:lnTo>
                    <a:pt x="1485" y="287"/>
                  </a:lnTo>
                  <a:lnTo>
                    <a:pt x="1487" y="287"/>
                  </a:lnTo>
                  <a:lnTo>
                    <a:pt x="1488" y="287"/>
                  </a:lnTo>
                  <a:lnTo>
                    <a:pt x="1490" y="287"/>
                  </a:lnTo>
                  <a:lnTo>
                    <a:pt x="1492" y="287"/>
                  </a:lnTo>
                  <a:lnTo>
                    <a:pt x="1493" y="287"/>
                  </a:lnTo>
                  <a:lnTo>
                    <a:pt x="1495" y="287"/>
                  </a:lnTo>
                  <a:lnTo>
                    <a:pt x="1497" y="287"/>
                  </a:lnTo>
                  <a:lnTo>
                    <a:pt x="1499" y="287"/>
                  </a:lnTo>
                  <a:lnTo>
                    <a:pt x="1500" y="287"/>
                  </a:lnTo>
                  <a:lnTo>
                    <a:pt x="1502" y="287"/>
                  </a:lnTo>
                  <a:lnTo>
                    <a:pt x="1504" y="287"/>
                  </a:lnTo>
                  <a:lnTo>
                    <a:pt x="1506" y="287"/>
                  </a:lnTo>
                  <a:lnTo>
                    <a:pt x="1507" y="287"/>
                  </a:lnTo>
                  <a:lnTo>
                    <a:pt x="1509" y="287"/>
                  </a:lnTo>
                  <a:lnTo>
                    <a:pt x="1511" y="287"/>
                  </a:lnTo>
                  <a:lnTo>
                    <a:pt x="1513" y="287"/>
                  </a:lnTo>
                  <a:lnTo>
                    <a:pt x="1514" y="287"/>
                  </a:lnTo>
                  <a:lnTo>
                    <a:pt x="1516" y="287"/>
                  </a:lnTo>
                  <a:lnTo>
                    <a:pt x="1518" y="287"/>
                  </a:lnTo>
                  <a:lnTo>
                    <a:pt x="1519" y="287"/>
                  </a:lnTo>
                  <a:lnTo>
                    <a:pt x="1521" y="287"/>
                  </a:lnTo>
                  <a:lnTo>
                    <a:pt x="1523" y="287"/>
                  </a:lnTo>
                  <a:lnTo>
                    <a:pt x="1525" y="287"/>
                  </a:lnTo>
                  <a:lnTo>
                    <a:pt x="1526" y="287"/>
                  </a:lnTo>
                  <a:lnTo>
                    <a:pt x="1528" y="287"/>
                  </a:lnTo>
                  <a:lnTo>
                    <a:pt x="1530" y="287"/>
                  </a:lnTo>
                  <a:lnTo>
                    <a:pt x="1532" y="287"/>
                  </a:lnTo>
                  <a:lnTo>
                    <a:pt x="1533" y="287"/>
                  </a:lnTo>
                  <a:lnTo>
                    <a:pt x="1535" y="287"/>
                  </a:lnTo>
                  <a:lnTo>
                    <a:pt x="1537" y="287"/>
                  </a:lnTo>
                  <a:lnTo>
                    <a:pt x="1539" y="287"/>
                  </a:lnTo>
                  <a:lnTo>
                    <a:pt x="1540" y="287"/>
                  </a:lnTo>
                  <a:lnTo>
                    <a:pt x="1542" y="287"/>
                  </a:lnTo>
                  <a:lnTo>
                    <a:pt x="1544" y="287"/>
                  </a:lnTo>
                  <a:lnTo>
                    <a:pt x="1546" y="287"/>
                  </a:lnTo>
                  <a:lnTo>
                    <a:pt x="1547" y="287"/>
                  </a:lnTo>
                  <a:lnTo>
                    <a:pt x="1549" y="287"/>
                  </a:lnTo>
                  <a:lnTo>
                    <a:pt x="1551" y="287"/>
                  </a:lnTo>
                  <a:lnTo>
                    <a:pt x="1552" y="287"/>
                  </a:lnTo>
                  <a:lnTo>
                    <a:pt x="1554" y="287"/>
                  </a:lnTo>
                  <a:lnTo>
                    <a:pt x="1556" y="287"/>
                  </a:lnTo>
                  <a:lnTo>
                    <a:pt x="1558" y="287"/>
                  </a:lnTo>
                  <a:lnTo>
                    <a:pt x="1559" y="287"/>
                  </a:lnTo>
                  <a:lnTo>
                    <a:pt x="1561" y="287"/>
                  </a:lnTo>
                  <a:lnTo>
                    <a:pt x="1563" y="287"/>
                  </a:lnTo>
                  <a:lnTo>
                    <a:pt x="1565" y="287"/>
                  </a:lnTo>
                  <a:lnTo>
                    <a:pt x="1566" y="287"/>
                  </a:lnTo>
                  <a:lnTo>
                    <a:pt x="1568" y="287"/>
                  </a:lnTo>
                  <a:lnTo>
                    <a:pt x="1570" y="287"/>
                  </a:lnTo>
                  <a:lnTo>
                    <a:pt x="1572" y="287"/>
                  </a:lnTo>
                  <a:lnTo>
                    <a:pt x="1573" y="287"/>
                  </a:lnTo>
                  <a:lnTo>
                    <a:pt x="1575" y="287"/>
                  </a:lnTo>
                  <a:lnTo>
                    <a:pt x="1577" y="287"/>
                  </a:lnTo>
                  <a:lnTo>
                    <a:pt x="1579" y="287"/>
                  </a:lnTo>
                  <a:lnTo>
                    <a:pt x="1580" y="287"/>
                  </a:lnTo>
                  <a:lnTo>
                    <a:pt x="1582" y="287"/>
                  </a:lnTo>
                  <a:lnTo>
                    <a:pt x="1584" y="287"/>
                  </a:lnTo>
                  <a:lnTo>
                    <a:pt x="1585" y="287"/>
                  </a:lnTo>
                  <a:lnTo>
                    <a:pt x="1587" y="287"/>
                  </a:lnTo>
                  <a:lnTo>
                    <a:pt x="1589" y="287"/>
                  </a:lnTo>
                  <a:lnTo>
                    <a:pt x="1591" y="287"/>
                  </a:lnTo>
                  <a:lnTo>
                    <a:pt x="1592" y="287"/>
                  </a:lnTo>
                  <a:lnTo>
                    <a:pt x="1594" y="287"/>
                  </a:lnTo>
                  <a:lnTo>
                    <a:pt x="1596" y="287"/>
                  </a:lnTo>
                  <a:lnTo>
                    <a:pt x="1598" y="287"/>
                  </a:lnTo>
                  <a:lnTo>
                    <a:pt x="1599" y="287"/>
                  </a:lnTo>
                  <a:lnTo>
                    <a:pt x="1601" y="287"/>
                  </a:lnTo>
                  <a:lnTo>
                    <a:pt x="1603" y="287"/>
                  </a:lnTo>
                  <a:lnTo>
                    <a:pt x="1605" y="287"/>
                  </a:lnTo>
                  <a:lnTo>
                    <a:pt x="1606" y="287"/>
                  </a:lnTo>
                  <a:lnTo>
                    <a:pt x="1608" y="287"/>
                  </a:lnTo>
                  <a:lnTo>
                    <a:pt x="1610" y="287"/>
                  </a:lnTo>
                  <a:lnTo>
                    <a:pt x="1612" y="287"/>
                  </a:lnTo>
                  <a:lnTo>
                    <a:pt x="1613" y="287"/>
                  </a:lnTo>
                  <a:lnTo>
                    <a:pt x="1615" y="287"/>
                  </a:lnTo>
                  <a:lnTo>
                    <a:pt x="1617" y="287"/>
                  </a:lnTo>
                  <a:lnTo>
                    <a:pt x="1618" y="287"/>
                  </a:lnTo>
                  <a:lnTo>
                    <a:pt x="1620" y="287"/>
                  </a:lnTo>
                  <a:lnTo>
                    <a:pt x="1622" y="287"/>
                  </a:lnTo>
                  <a:lnTo>
                    <a:pt x="1624" y="287"/>
                  </a:lnTo>
                  <a:lnTo>
                    <a:pt x="1625" y="287"/>
                  </a:lnTo>
                  <a:lnTo>
                    <a:pt x="1627" y="287"/>
                  </a:lnTo>
                  <a:lnTo>
                    <a:pt x="1629" y="287"/>
                  </a:lnTo>
                  <a:lnTo>
                    <a:pt x="1631" y="287"/>
                  </a:lnTo>
                  <a:lnTo>
                    <a:pt x="1632" y="287"/>
                  </a:lnTo>
                  <a:lnTo>
                    <a:pt x="1634" y="287"/>
                  </a:lnTo>
                  <a:lnTo>
                    <a:pt x="1636" y="287"/>
                  </a:lnTo>
                  <a:lnTo>
                    <a:pt x="1638" y="287"/>
                  </a:lnTo>
                  <a:lnTo>
                    <a:pt x="1639" y="287"/>
                  </a:lnTo>
                  <a:lnTo>
                    <a:pt x="1641" y="287"/>
                  </a:lnTo>
                  <a:lnTo>
                    <a:pt x="1643" y="287"/>
                  </a:lnTo>
                  <a:lnTo>
                    <a:pt x="1644" y="287"/>
                  </a:lnTo>
                  <a:lnTo>
                    <a:pt x="1646" y="287"/>
                  </a:lnTo>
                  <a:lnTo>
                    <a:pt x="1648" y="287"/>
                  </a:lnTo>
                  <a:lnTo>
                    <a:pt x="1650" y="287"/>
                  </a:lnTo>
                  <a:lnTo>
                    <a:pt x="1651" y="287"/>
                  </a:lnTo>
                  <a:lnTo>
                    <a:pt x="1653" y="287"/>
                  </a:lnTo>
                  <a:lnTo>
                    <a:pt x="1655" y="287"/>
                  </a:lnTo>
                  <a:lnTo>
                    <a:pt x="1657" y="287"/>
                  </a:lnTo>
                  <a:lnTo>
                    <a:pt x="1658" y="287"/>
                  </a:lnTo>
                  <a:lnTo>
                    <a:pt x="1660" y="287"/>
                  </a:lnTo>
                  <a:lnTo>
                    <a:pt x="1662" y="287"/>
                  </a:lnTo>
                  <a:lnTo>
                    <a:pt x="1664" y="287"/>
                  </a:lnTo>
                  <a:lnTo>
                    <a:pt x="1665" y="287"/>
                  </a:lnTo>
                  <a:lnTo>
                    <a:pt x="1667" y="287"/>
                  </a:lnTo>
                  <a:lnTo>
                    <a:pt x="1669" y="287"/>
                  </a:lnTo>
                  <a:lnTo>
                    <a:pt x="1671" y="287"/>
                  </a:lnTo>
                  <a:lnTo>
                    <a:pt x="1672" y="287"/>
                  </a:lnTo>
                  <a:lnTo>
                    <a:pt x="1674" y="287"/>
                  </a:lnTo>
                  <a:lnTo>
                    <a:pt x="1676" y="287"/>
                  </a:lnTo>
                  <a:lnTo>
                    <a:pt x="1677" y="287"/>
                  </a:lnTo>
                  <a:lnTo>
                    <a:pt x="1679" y="287"/>
                  </a:lnTo>
                  <a:lnTo>
                    <a:pt x="1681" y="287"/>
                  </a:lnTo>
                  <a:lnTo>
                    <a:pt x="1683" y="287"/>
                  </a:lnTo>
                  <a:lnTo>
                    <a:pt x="1684" y="287"/>
                  </a:lnTo>
                  <a:lnTo>
                    <a:pt x="1686" y="287"/>
                  </a:lnTo>
                  <a:lnTo>
                    <a:pt x="1688" y="287"/>
                  </a:lnTo>
                  <a:lnTo>
                    <a:pt x="1690" y="287"/>
                  </a:lnTo>
                  <a:lnTo>
                    <a:pt x="1692" y="287"/>
                  </a:lnTo>
                  <a:lnTo>
                    <a:pt x="1693" y="287"/>
                  </a:lnTo>
                  <a:lnTo>
                    <a:pt x="1695" y="287"/>
                  </a:lnTo>
                  <a:lnTo>
                    <a:pt x="1697" y="287"/>
                  </a:lnTo>
                  <a:lnTo>
                    <a:pt x="1699" y="287"/>
                  </a:lnTo>
                  <a:lnTo>
                    <a:pt x="1700" y="287"/>
                  </a:lnTo>
                  <a:lnTo>
                    <a:pt x="1702" y="287"/>
                  </a:lnTo>
                  <a:lnTo>
                    <a:pt x="1704" y="287"/>
                  </a:lnTo>
                  <a:lnTo>
                    <a:pt x="1705" y="287"/>
                  </a:lnTo>
                  <a:lnTo>
                    <a:pt x="1707" y="287"/>
                  </a:lnTo>
                  <a:lnTo>
                    <a:pt x="1709" y="287"/>
                  </a:lnTo>
                  <a:lnTo>
                    <a:pt x="1711" y="287"/>
                  </a:lnTo>
                  <a:lnTo>
                    <a:pt x="1712" y="287"/>
                  </a:lnTo>
                  <a:lnTo>
                    <a:pt x="1714" y="287"/>
                  </a:lnTo>
                  <a:lnTo>
                    <a:pt x="1716" y="287"/>
                  </a:lnTo>
                  <a:lnTo>
                    <a:pt x="1718" y="287"/>
                  </a:lnTo>
                  <a:lnTo>
                    <a:pt x="1719" y="287"/>
                  </a:lnTo>
                  <a:lnTo>
                    <a:pt x="1721" y="287"/>
                  </a:lnTo>
                  <a:lnTo>
                    <a:pt x="1723" y="287"/>
                  </a:lnTo>
                  <a:lnTo>
                    <a:pt x="1725" y="287"/>
                  </a:lnTo>
                  <a:lnTo>
                    <a:pt x="1726" y="287"/>
                  </a:lnTo>
                  <a:lnTo>
                    <a:pt x="1728" y="287"/>
                  </a:lnTo>
                  <a:lnTo>
                    <a:pt x="1730" y="287"/>
                  </a:lnTo>
                  <a:lnTo>
                    <a:pt x="1732" y="287"/>
                  </a:lnTo>
                  <a:lnTo>
                    <a:pt x="1733" y="287"/>
                  </a:lnTo>
                  <a:lnTo>
                    <a:pt x="1735" y="287"/>
                  </a:lnTo>
                  <a:lnTo>
                    <a:pt x="1737" y="287"/>
                  </a:lnTo>
                  <a:lnTo>
                    <a:pt x="1738" y="287"/>
                  </a:lnTo>
                  <a:lnTo>
                    <a:pt x="1740" y="287"/>
                  </a:lnTo>
                  <a:lnTo>
                    <a:pt x="1742" y="287"/>
                  </a:lnTo>
                  <a:lnTo>
                    <a:pt x="1744" y="287"/>
                  </a:lnTo>
                  <a:lnTo>
                    <a:pt x="1745" y="287"/>
                  </a:lnTo>
                  <a:lnTo>
                    <a:pt x="1747" y="287"/>
                  </a:lnTo>
                  <a:lnTo>
                    <a:pt x="1749" y="287"/>
                  </a:lnTo>
                  <a:lnTo>
                    <a:pt x="1751" y="287"/>
                  </a:lnTo>
                  <a:lnTo>
                    <a:pt x="1752" y="287"/>
                  </a:lnTo>
                  <a:lnTo>
                    <a:pt x="1754" y="287"/>
                  </a:lnTo>
                  <a:lnTo>
                    <a:pt x="1756" y="287"/>
                  </a:lnTo>
                  <a:lnTo>
                    <a:pt x="1758" y="287"/>
                  </a:lnTo>
                  <a:lnTo>
                    <a:pt x="1759" y="287"/>
                  </a:lnTo>
                  <a:lnTo>
                    <a:pt x="1761" y="287"/>
                  </a:lnTo>
                  <a:lnTo>
                    <a:pt x="1763" y="287"/>
                  </a:lnTo>
                  <a:lnTo>
                    <a:pt x="1765" y="287"/>
                  </a:lnTo>
                  <a:lnTo>
                    <a:pt x="1766" y="287"/>
                  </a:lnTo>
                  <a:lnTo>
                    <a:pt x="1768" y="287"/>
                  </a:lnTo>
                  <a:lnTo>
                    <a:pt x="1770" y="287"/>
                  </a:lnTo>
                  <a:lnTo>
                    <a:pt x="1771" y="287"/>
                  </a:lnTo>
                  <a:lnTo>
                    <a:pt x="1773" y="287"/>
                  </a:lnTo>
                  <a:lnTo>
                    <a:pt x="1775" y="287"/>
                  </a:lnTo>
                  <a:lnTo>
                    <a:pt x="1777" y="287"/>
                  </a:lnTo>
                  <a:lnTo>
                    <a:pt x="1778" y="287"/>
                  </a:lnTo>
                  <a:lnTo>
                    <a:pt x="1780" y="287"/>
                  </a:lnTo>
                  <a:lnTo>
                    <a:pt x="1782" y="287"/>
                  </a:lnTo>
                  <a:lnTo>
                    <a:pt x="1784" y="287"/>
                  </a:lnTo>
                  <a:lnTo>
                    <a:pt x="1785" y="287"/>
                  </a:lnTo>
                  <a:lnTo>
                    <a:pt x="1787" y="287"/>
                  </a:lnTo>
                  <a:lnTo>
                    <a:pt x="1789" y="287"/>
                  </a:lnTo>
                  <a:lnTo>
                    <a:pt x="1791" y="287"/>
                  </a:lnTo>
                  <a:lnTo>
                    <a:pt x="1792" y="287"/>
                  </a:lnTo>
                  <a:lnTo>
                    <a:pt x="1794" y="287"/>
                  </a:lnTo>
                  <a:lnTo>
                    <a:pt x="1796" y="287"/>
                  </a:lnTo>
                  <a:lnTo>
                    <a:pt x="1798" y="287"/>
                  </a:lnTo>
                  <a:lnTo>
                    <a:pt x="1799" y="287"/>
                  </a:lnTo>
                  <a:lnTo>
                    <a:pt x="1801" y="287"/>
                  </a:lnTo>
                  <a:lnTo>
                    <a:pt x="1803" y="287"/>
                  </a:lnTo>
                  <a:lnTo>
                    <a:pt x="1804" y="287"/>
                  </a:lnTo>
                  <a:lnTo>
                    <a:pt x="1806" y="287"/>
                  </a:lnTo>
                  <a:lnTo>
                    <a:pt x="1808" y="287"/>
                  </a:lnTo>
                  <a:lnTo>
                    <a:pt x="1810" y="287"/>
                  </a:lnTo>
                  <a:lnTo>
                    <a:pt x="1811" y="287"/>
                  </a:lnTo>
                  <a:lnTo>
                    <a:pt x="1813" y="287"/>
                  </a:lnTo>
                  <a:lnTo>
                    <a:pt x="1815" y="287"/>
                  </a:lnTo>
                  <a:lnTo>
                    <a:pt x="1817" y="287"/>
                  </a:lnTo>
                  <a:lnTo>
                    <a:pt x="1818" y="287"/>
                  </a:lnTo>
                  <a:lnTo>
                    <a:pt x="1820" y="287"/>
                  </a:lnTo>
                  <a:lnTo>
                    <a:pt x="1822" y="287"/>
                  </a:lnTo>
                  <a:lnTo>
                    <a:pt x="1824" y="287"/>
                  </a:lnTo>
                  <a:lnTo>
                    <a:pt x="1825" y="287"/>
                  </a:lnTo>
                  <a:lnTo>
                    <a:pt x="1827" y="287"/>
                  </a:lnTo>
                  <a:lnTo>
                    <a:pt x="1829" y="287"/>
                  </a:lnTo>
                  <a:lnTo>
                    <a:pt x="1830" y="287"/>
                  </a:lnTo>
                  <a:lnTo>
                    <a:pt x="1832" y="287"/>
                  </a:lnTo>
                  <a:lnTo>
                    <a:pt x="1834" y="287"/>
                  </a:lnTo>
                  <a:lnTo>
                    <a:pt x="1836" y="287"/>
                  </a:lnTo>
                  <a:lnTo>
                    <a:pt x="1837" y="287"/>
                  </a:lnTo>
                  <a:lnTo>
                    <a:pt x="1839" y="287"/>
                  </a:lnTo>
                  <a:lnTo>
                    <a:pt x="1841" y="287"/>
                  </a:lnTo>
                  <a:lnTo>
                    <a:pt x="1843" y="287"/>
                  </a:lnTo>
                  <a:lnTo>
                    <a:pt x="1844" y="287"/>
                  </a:lnTo>
                  <a:lnTo>
                    <a:pt x="1846" y="287"/>
                  </a:lnTo>
                  <a:lnTo>
                    <a:pt x="1848" y="287"/>
                  </a:lnTo>
                  <a:lnTo>
                    <a:pt x="1850" y="287"/>
                  </a:lnTo>
                  <a:lnTo>
                    <a:pt x="1851" y="287"/>
                  </a:lnTo>
                  <a:lnTo>
                    <a:pt x="1853" y="287"/>
                  </a:lnTo>
                  <a:lnTo>
                    <a:pt x="1855" y="287"/>
                  </a:lnTo>
                  <a:lnTo>
                    <a:pt x="1857" y="287"/>
                  </a:lnTo>
                  <a:lnTo>
                    <a:pt x="1858" y="287"/>
                  </a:lnTo>
                  <a:lnTo>
                    <a:pt x="1860" y="287"/>
                  </a:lnTo>
                  <a:lnTo>
                    <a:pt x="1862" y="287"/>
                  </a:lnTo>
                  <a:lnTo>
                    <a:pt x="1863" y="287"/>
                  </a:lnTo>
                  <a:lnTo>
                    <a:pt x="1865" y="287"/>
                  </a:lnTo>
                  <a:lnTo>
                    <a:pt x="1867" y="287"/>
                  </a:lnTo>
                  <a:lnTo>
                    <a:pt x="1869" y="287"/>
                  </a:lnTo>
                  <a:lnTo>
                    <a:pt x="1870" y="287"/>
                  </a:lnTo>
                  <a:lnTo>
                    <a:pt x="1872" y="287"/>
                  </a:lnTo>
                  <a:lnTo>
                    <a:pt x="1874" y="287"/>
                  </a:lnTo>
                  <a:lnTo>
                    <a:pt x="1876" y="287"/>
                  </a:lnTo>
                  <a:lnTo>
                    <a:pt x="1877" y="287"/>
                  </a:lnTo>
                  <a:lnTo>
                    <a:pt x="1879" y="287"/>
                  </a:lnTo>
                  <a:lnTo>
                    <a:pt x="1881" y="287"/>
                  </a:lnTo>
                  <a:lnTo>
                    <a:pt x="1883" y="287"/>
                  </a:lnTo>
                  <a:lnTo>
                    <a:pt x="1884" y="287"/>
                  </a:lnTo>
                  <a:lnTo>
                    <a:pt x="1886" y="287"/>
                  </a:lnTo>
                  <a:lnTo>
                    <a:pt x="1888" y="287"/>
                  </a:lnTo>
                  <a:lnTo>
                    <a:pt x="1890" y="287"/>
                  </a:lnTo>
                  <a:lnTo>
                    <a:pt x="1891" y="287"/>
                  </a:lnTo>
                  <a:lnTo>
                    <a:pt x="1893" y="287"/>
                  </a:lnTo>
                  <a:lnTo>
                    <a:pt x="1895" y="287"/>
                  </a:lnTo>
                  <a:lnTo>
                    <a:pt x="1896" y="287"/>
                  </a:lnTo>
                  <a:lnTo>
                    <a:pt x="1898" y="287"/>
                  </a:lnTo>
                  <a:lnTo>
                    <a:pt x="1900" y="287"/>
                  </a:lnTo>
                  <a:lnTo>
                    <a:pt x="1902" y="287"/>
                  </a:lnTo>
                  <a:lnTo>
                    <a:pt x="1904" y="287"/>
                  </a:lnTo>
                  <a:lnTo>
                    <a:pt x="1905" y="287"/>
                  </a:lnTo>
                  <a:lnTo>
                    <a:pt x="1907" y="287"/>
                  </a:lnTo>
                  <a:lnTo>
                    <a:pt x="1909" y="287"/>
                  </a:lnTo>
                  <a:lnTo>
                    <a:pt x="1911" y="287"/>
                  </a:lnTo>
                  <a:lnTo>
                    <a:pt x="1912" y="287"/>
                  </a:lnTo>
                  <a:lnTo>
                    <a:pt x="1914" y="287"/>
                  </a:lnTo>
                  <a:lnTo>
                    <a:pt x="1916" y="287"/>
                  </a:lnTo>
                  <a:lnTo>
                    <a:pt x="1918" y="287"/>
                  </a:lnTo>
                  <a:lnTo>
                    <a:pt x="1919" y="287"/>
                  </a:lnTo>
                  <a:lnTo>
                    <a:pt x="1921" y="287"/>
                  </a:lnTo>
                  <a:lnTo>
                    <a:pt x="1923" y="287"/>
                  </a:lnTo>
                  <a:lnTo>
                    <a:pt x="1924" y="287"/>
                  </a:lnTo>
                  <a:lnTo>
                    <a:pt x="1926" y="287"/>
                  </a:lnTo>
                  <a:lnTo>
                    <a:pt x="1928" y="287"/>
                  </a:lnTo>
                  <a:lnTo>
                    <a:pt x="1930" y="287"/>
                  </a:lnTo>
                  <a:lnTo>
                    <a:pt x="1931" y="287"/>
                  </a:lnTo>
                  <a:lnTo>
                    <a:pt x="1933" y="287"/>
                  </a:lnTo>
                  <a:lnTo>
                    <a:pt x="1935" y="287"/>
                  </a:lnTo>
                  <a:lnTo>
                    <a:pt x="1937" y="287"/>
                  </a:lnTo>
                  <a:lnTo>
                    <a:pt x="1938" y="287"/>
                  </a:lnTo>
                  <a:lnTo>
                    <a:pt x="1940" y="287"/>
                  </a:lnTo>
                  <a:lnTo>
                    <a:pt x="1942" y="287"/>
                  </a:lnTo>
                  <a:lnTo>
                    <a:pt x="1944" y="287"/>
                  </a:lnTo>
                  <a:lnTo>
                    <a:pt x="1945" y="287"/>
                  </a:lnTo>
                  <a:lnTo>
                    <a:pt x="1947" y="287"/>
                  </a:lnTo>
                  <a:lnTo>
                    <a:pt x="1949" y="287"/>
                  </a:lnTo>
                  <a:lnTo>
                    <a:pt x="1951" y="287"/>
                  </a:lnTo>
                  <a:lnTo>
                    <a:pt x="1952" y="287"/>
                  </a:lnTo>
                  <a:lnTo>
                    <a:pt x="1954" y="287"/>
                  </a:lnTo>
                  <a:lnTo>
                    <a:pt x="1956" y="287"/>
                  </a:lnTo>
                  <a:lnTo>
                    <a:pt x="1957" y="287"/>
                  </a:lnTo>
                  <a:lnTo>
                    <a:pt x="1959" y="287"/>
                  </a:lnTo>
                  <a:lnTo>
                    <a:pt x="1961" y="287"/>
                  </a:lnTo>
                  <a:lnTo>
                    <a:pt x="1963" y="287"/>
                  </a:lnTo>
                  <a:lnTo>
                    <a:pt x="1964" y="287"/>
                  </a:lnTo>
                  <a:lnTo>
                    <a:pt x="1966" y="287"/>
                  </a:lnTo>
                  <a:lnTo>
                    <a:pt x="1968" y="287"/>
                  </a:lnTo>
                  <a:lnTo>
                    <a:pt x="1970" y="287"/>
                  </a:lnTo>
                  <a:lnTo>
                    <a:pt x="1971" y="287"/>
                  </a:lnTo>
                  <a:lnTo>
                    <a:pt x="1973" y="287"/>
                  </a:lnTo>
                  <a:lnTo>
                    <a:pt x="1975" y="287"/>
                  </a:lnTo>
                  <a:lnTo>
                    <a:pt x="1977" y="287"/>
                  </a:lnTo>
                  <a:lnTo>
                    <a:pt x="1978" y="287"/>
                  </a:lnTo>
                  <a:lnTo>
                    <a:pt x="1980" y="287"/>
                  </a:lnTo>
                  <a:lnTo>
                    <a:pt x="1982" y="287"/>
                  </a:lnTo>
                  <a:lnTo>
                    <a:pt x="1984" y="287"/>
                  </a:lnTo>
                  <a:lnTo>
                    <a:pt x="1985" y="287"/>
                  </a:lnTo>
                  <a:lnTo>
                    <a:pt x="1987" y="287"/>
                  </a:lnTo>
                  <a:lnTo>
                    <a:pt x="1989" y="287"/>
                  </a:lnTo>
                  <a:lnTo>
                    <a:pt x="1990" y="287"/>
                  </a:lnTo>
                  <a:lnTo>
                    <a:pt x="1992" y="287"/>
                  </a:lnTo>
                  <a:lnTo>
                    <a:pt x="1994" y="287"/>
                  </a:lnTo>
                  <a:lnTo>
                    <a:pt x="1996" y="287"/>
                  </a:lnTo>
                  <a:lnTo>
                    <a:pt x="1997" y="287"/>
                  </a:lnTo>
                  <a:lnTo>
                    <a:pt x="1999" y="287"/>
                  </a:lnTo>
                  <a:lnTo>
                    <a:pt x="2001" y="287"/>
                  </a:lnTo>
                  <a:lnTo>
                    <a:pt x="2003" y="287"/>
                  </a:lnTo>
                  <a:lnTo>
                    <a:pt x="2004" y="287"/>
                  </a:lnTo>
                  <a:lnTo>
                    <a:pt x="2006" y="287"/>
                  </a:lnTo>
                  <a:lnTo>
                    <a:pt x="2008" y="287"/>
                  </a:lnTo>
                  <a:lnTo>
                    <a:pt x="2010" y="287"/>
                  </a:lnTo>
                  <a:lnTo>
                    <a:pt x="2011" y="287"/>
                  </a:lnTo>
                  <a:lnTo>
                    <a:pt x="2013" y="287"/>
                  </a:lnTo>
                  <a:lnTo>
                    <a:pt x="2015" y="287"/>
                  </a:lnTo>
                  <a:lnTo>
                    <a:pt x="2016" y="287"/>
                  </a:lnTo>
                  <a:lnTo>
                    <a:pt x="2018" y="287"/>
                  </a:lnTo>
                  <a:lnTo>
                    <a:pt x="2020" y="287"/>
                  </a:lnTo>
                  <a:lnTo>
                    <a:pt x="2022" y="287"/>
                  </a:lnTo>
                  <a:lnTo>
                    <a:pt x="2023" y="287"/>
                  </a:lnTo>
                  <a:lnTo>
                    <a:pt x="2025" y="287"/>
                  </a:lnTo>
                  <a:lnTo>
                    <a:pt x="2027" y="287"/>
                  </a:lnTo>
                  <a:lnTo>
                    <a:pt x="2029" y="287"/>
                  </a:lnTo>
                  <a:lnTo>
                    <a:pt x="2030" y="287"/>
                  </a:lnTo>
                  <a:lnTo>
                    <a:pt x="2032" y="287"/>
                  </a:lnTo>
                  <a:lnTo>
                    <a:pt x="2034" y="287"/>
                  </a:lnTo>
                  <a:lnTo>
                    <a:pt x="2036" y="287"/>
                  </a:lnTo>
                  <a:lnTo>
                    <a:pt x="2037" y="287"/>
                  </a:lnTo>
                  <a:lnTo>
                    <a:pt x="2039" y="287"/>
                  </a:lnTo>
                  <a:lnTo>
                    <a:pt x="2041" y="287"/>
                  </a:lnTo>
                  <a:lnTo>
                    <a:pt x="2043" y="287"/>
                  </a:lnTo>
                  <a:lnTo>
                    <a:pt x="2044" y="287"/>
                  </a:lnTo>
                  <a:lnTo>
                    <a:pt x="2046" y="287"/>
                  </a:lnTo>
                  <a:lnTo>
                    <a:pt x="2048" y="287"/>
                  </a:lnTo>
                  <a:lnTo>
                    <a:pt x="2049" y="287"/>
                  </a:lnTo>
                  <a:lnTo>
                    <a:pt x="2051" y="287"/>
                  </a:lnTo>
                  <a:lnTo>
                    <a:pt x="2053" y="287"/>
                  </a:lnTo>
                  <a:lnTo>
                    <a:pt x="2055" y="287"/>
                  </a:lnTo>
                  <a:lnTo>
                    <a:pt x="2056" y="287"/>
                  </a:lnTo>
                  <a:lnTo>
                    <a:pt x="2058" y="287"/>
                  </a:lnTo>
                  <a:lnTo>
                    <a:pt x="2060" y="287"/>
                  </a:lnTo>
                  <a:lnTo>
                    <a:pt x="2062" y="287"/>
                  </a:lnTo>
                  <a:lnTo>
                    <a:pt x="2063" y="287"/>
                  </a:lnTo>
                  <a:lnTo>
                    <a:pt x="2065" y="287"/>
                  </a:lnTo>
                  <a:lnTo>
                    <a:pt x="2067" y="287"/>
                  </a:lnTo>
                  <a:lnTo>
                    <a:pt x="2069" y="287"/>
                  </a:lnTo>
                  <a:lnTo>
                    <a:pt x="2070" y="287"/>
                  </a:lnTo>
                  <a:lnTo>
                    <a:pt x="2072" y="287"/>
                  </a:lnTo>
                  <a:lnTo>
                    <a:pt x="2074" y="287"/>
                  </a:lnTo>
                  <a:lnTo>
                    <a:pt x="2076" y="287"/>
                  </a:lnTo>
                  <a:lnTo>
                    <a:pt x="2077" y="287"/>
                  </a:lnTo>
                  <a:lnTo>
                    <a:pt x="2079" y="287"/>
                  </a:lnTo>
                  <a:lnTo>
                    <a:pt x="2081" y="287"/>
                  </a:lnTo>
                  <a:lnTo>
                    <a:pt x="2082" y="287"/>
                  </a:lnTo>
                  <a:lnTo>
                    <a:pt x="2084" y="287"/>
                  </a:lnTo>
                  <a:lnTo>
                    <a:pt x="2086" y="287"/>
                  </a:lnTo>
                  <a:lnTo>
                    <a:pt x="2088" y="287"/>
                  </a:lnTo>
                  <a:lnTo>
                    <a:pt x="2089" y="287"/>
                  </a:lnTo>
                  <a:lnTo>
                    <a:pt x="2091" y="287"/>
                  </a:lnTo>
                  <a:lnTo>
                    <a:pt x="2093" y="287"/>
                  </a:lnTo>
                  <a:lnTo>
                    <a:pt x="2095" y="287"/>
                  </a:lnTo>
                  <a:lnTo>
                    <a:pt x="2096" y="287"/>
                  </a:lnTo>
                  <a:lnTo>
                    <a:pt x="2098" y="287"/>
                  </a:lnTo>
                  <a:lnTo>
                    <a:pt x="2100" y="287"/>
                  </a:lnTo>
                  <a:lnTo>
                    <a:pt x="2102" y="287"/>
                  </a:lnTo>
                  <a:lnTo>
                    <a:pt x="2103" y="287"/>
                  </a:lnTo>
                  <a:lnTo>
                    <a:pt x="2105" y="287"/>
                  </a:lnTo>
                  <a:lnTo>
                    <a:pt x="2107" y="287"/>
                  </a:lnTo>
                  <a:lnTo>
                    <a:pt x="2108" y="287"/>
                  </a:lnTo>
                  <a:lnTo>
                    <a:pt x="2110" y="0"/>
                  </a:lnTo>
                  <a:lnTo>
                    <a:pt x="2112" y="287"/>
                  </a:lnTo>
                  <a:lnTo>
                    <a:pt x="2114" y="0"/>
                  </a:lnTo>
                  <a:lnTo>
                    <a:pt x="2116" y="287"/>
                  </a:lnTo>
                  <a:lnTo>
                    <a:pt x="2117" y="287"/>
                  </a:lnTo>
                  <a:lnTo>
                    <a:pt x="2119" y="287"/>
                  </a:lnTo>
                  <a:lnTo>
                    <a:pt x="2121" y="287"/>
                  </a:lnTo>
                  <a:lnTo>
                    <a:pt x="2123" y="287"/>
                  </a:lnTo>
                  <a:lnTo>
                    <a:pt x="2124" y="287"/>
                  </a:lnTo>
                  <a:lnTo>
                    <a:pt x="2126" y="287"/>
                  </a:lnTo>
                  <a:lnTo>
                    <a:pt x="2128" y="287"/>
                  </a:lnTo>
                  <a:lnTo>
                    <a:pt x="2130" y="287"/>
                  </a:lnTo>
                  <a:lnTo>
                    <a:pt x="2131" y="287"/>
                  </a:lnTo>
                  <a:lnTo>
                    <a:pt x="2133" y="287"/>
                  </a:lnTo>
                  <a:lnTo>
                    <a:pt x="2135" y="287"/>
                  </a:lnTo>
                  <a:lnTo>
                    <a:pt x="2137" y="287"/>
                  </a:lnTo>
                  <a:lnTo>
                    <a:pt x="2138" y="287"/>
                  </a:lnTo>
                  <a:lnTo>
                    <a:pt x="2140" y="287"/>
                  </a:lnTo>
                  <a:lnTo>
                    <a:pt x="2142" y="287"/>
                  </a:lnTo>
                  <a:lnTo>
                    <a:pt x="2143" y="287"/>
                  </a:lnTo>
                  <a:lnTo>
                    <a:pt x="2145" y="287"/>
                  </a:lnTo>
                  <a:lnTo>
                    <a:pt x="2147" y="287"/>
                  </a:lnTo>
                  <a:lnTo>
                    <a:pt x="2149" y="287"/>
                  </a:lnTo>
                  <a:lnTo>
                    <a:pt x="2150" y="287"/>
                  </a:lnTo>
                  <a:lnTo>
                    <a:pt x="2152" y="287"/>
                  </a:lnTo>
                  <a:lnTo>
                    <a:pt x="2154" y="287"/>
                  </a:lnTo>
                  <a:lnTo>
                    <a:pt x="2156" y="287"/>
                  </a:lnTo>
                  <a:lnTo>
                    <a:pt x="2157" y="287"/>
                  </a:lnTo>
                  <a:lnTo>
                    <a:pt x="2159" y="287"/>
                  </a:lnTo>
                  <a:lnTo>
                    <a:pt x="2161" y="287"/>
                  </a:lnTo>
                  <a:lnTo>
                    <a:pt x="2163" y="287"/>
                  </a:lnTo>
                  <a:lnTo>
                    <a:pt x="2164" y="287"/>
                  </a:lnTo>
                  <a:lnTo>
                    <a:pt x="2166" y="287"/>
                  </a:lnTo>
                  <a:lnTo>
                    <a:pt x="2168" y="287"/>
                  </a:lnTo>
                  <a:lnTo>
                    <a:pt x="2170" y="287"/>
                  </a:lnTo>
                  <a:lnTo>
                    <a:pt x="2171" y="287"/>
                  </a:lnTo>
                  <a:lnTo>
                    <a:pt x="2173" y="287"/>
                  </a:lnTo>
                  <a:lnTo>
                    <a:pt x="2175" y="287"/>
                  </a:lnTo>
                  <a:lnTo>
                    <a:pt x="2176" y="287"/>
                  </a:lnTo>
                  <a:lnTo>
                    <a:pt x="2178" y="287"/>
                  </a:lnTo>
                  <a:lnTo>
                    <a:pt x="2180" y="287"/>
                  </a:lnTo>
                  <a:lnTo>
                    <a:pt x="2182" y="287"/>
                  </a:lnTo>
                  <a:lnTo>
                    <a:pt x="2183" y="287"/>
                  </a:lnTo>
                  <a:lnTo>
                    <a:pt x="2185" y="287"/>
                  </a:lnTo>
                  <a:lnTo>
                    <a:pt x="2187" y="287"/>
                  </a:lnTo>
                  <a:lnTo>
                    <a:pt x="2189" y="287"/>
                  </a:lnTo>
                  <a:lnTo>
                    <a:pt x="2190" y="287"/>
                  </a:lnTo>
                  <a:lnTo>
                    <a:pt x="2192" y="287"/>
                  </a:lnTo>
                  <a:lnTo>
                    <a:pt x="2194" y="287"/>
                  </a:lnTo>
                  <a:lnTo>
                    <a:pt x="2196" y="287"/>
                  </a:lnTo>
                  <a:lnTo>
                    <a:pt x="2197" y="287"/>
                  </a:lnTo>
                  <a:lnTo>
                    <a:pt x="2199" y="287"/>
                  </a:lnTo>
                  <a:lnTo>
                    <a:pt x="2201" y="287"/>
                  </a:lnTo>
                  <a:lnTo>
                    <a:pt x="2202" y="287"/>
                  </a:lnTo>
                  <a:lnTo>
                    <a:pt x="2204" y="287"/>
                  </a:lnTo>
                  <a:lnTo>
                    <a:pt x="2206" y="287"/>
                  </a:lnTo>
                  <a:lnTo>
                    <a:pt x="2208" y="287"/>
                  </a:lnTo>
                  <a:lnTo>
                    <a:pt x="2209" y="287"/>
                  </a:lnTo>
                  <a:lnTo>
                    <a:pt x="2211" y="287"/>
                  </a:lnTo>
                  <a:lnTo>
                    <a:pt x="2213" y="287"/>
                  </a:lnTo>
                  <a:lnTo>
                    <a:pt x="2215" y="287"/>
                  </a:lnTo>
                  <a:lnTo>
                    <a:pt x="2216" y="287"/>
                  </a:lnTo>
                  <a:lnTo>
                    <a:pt x="2218" y="287"/>
                  </a:lnTo>
                  <a:lnTo>
                    <a:pt x="2220" y="287"/>
                  </a:lnTo>
                  <a:lnTo>
                    <a:pt x="2222" y="287"/>
                  </a:lnTo>
                  <a:lnTo>
                    <a:pt x="2223" y="287"/>
                  </a:lnTo>
                  <a:lnTo>
                    <a:pt x="2225" y="287"/>
                  </a:lnTo>
                  <a:lnTo>
                    <a:pt x="2227" y="287"/>
                  </a:lnTo>
                  <a:lnTo>
                    <a:pt x="2229" y="287"/>
                  </a:lnTo>
                  <a:lnTo>
                    <a:pt x="2230" y="287"/>
                  </a:lnTo>
                  <a:lnTo>
                    <a:pt x="2232" y="287"/>
                  </a:lnTo>
                  <a:lnTo>
                    <a:pt x="2234" y="287"/>
                  </a:lnTo>
                  <a:lnTo>
                    <a:pt x="2235" y="287"/>
                  </a:lnTo>
                  <a:lnTo>
                    <a:pt x="2237" y="287"/>
                  </a:lnTo>
                  <a:lnTo>
                    <a:pt x="2239" y="287"/>
                  </a:lnTo>
                  <a:lnTo>
                    <a:pt x="2241" y="287"/>
                  </a:lnTo>
                  <a:lnTo>
                    <a:pt x="2242" y="287"/>
                  </a:lnTo>
                  <a:lnTo>
                    <a:pt x="2244" y="287"/>
                  </a:lnTo>
                  <a:lnTo>
                    <a:pt x="2246" y="287"/>
                  </a:lnTo>
                  <a:lnTo>
                    <a:pt x="2248" y="287"/>
                  </a:lnTo>
                  <a:lnTo>
                    <a:pt x="2249" y="287"/>
                  </a:lnTo>
                  <a:lnTo>
                    <a:pt x="2251" y="287"/>
                  </a:lnTo>
                  <a:lnTo>
                    <a:pt x="2253" y="287"/>
                  </a:lnTo>
                  <a:lnTo>
                    <a:pt x="2255" y="287"/>
                  </a:lnTo>
                  <a:lnTo>
                    <a:pt x="2256" y="287"/>
                  </a:lnTo>
                  <a:lnTo>
                    <a:pt x="2258" y="287"/>
                  </a:lnTo>
                  <a:lnTo>
                    <a:pt x="2260" y="287"/>
                  </a:lnTo>
                  <a:lnTo>
                    <a:pt x="2262" y="287"/>
                  </a:lnTo>
                  <a:lnTo>
                    <a:pt x="2263" y="287"/>
                  </a:lnTo>
                  <a:lnTo>
                    <a:pt x="2265" y="287"/>
                  </a:lnTo>
                  <a:lnTo>
                    <a:pt x="2267" y="287"/>
                  </a:lnTo>
                  <a:lnTo>
                    <a:pt x="2268" y="287"/>
                  </a:lnTo>
                  <a:lnTo>
                    <a:pt x="2270" y="287"/>
                  </a:lnTo>
                  <a:lnTo>
                    <a:pt x="2272" y="287"/>
                  </a:lnTo>
                  <a:lnTo>
                    <a:pt x="2274" y="287"/>
                  </a:lnTo>
                  <a:lnTo>
                    <a:pt x="2275" y="287"/>
                  </a:lnTo>
                  <a:lnTo>
                    <a:pt x="2277" y="287"/>
                  </a:lnTo>
                  <a:lnTo>
                    <a:pt x="2279" y="287"/>
                  </a:lnTo>
                  <a:lnTo>
                    <a:pt x="2281" y="287"/>
                  </a:lnTo>
                  <a:lnTo>
                    <a:pt x="2282" y="287"/>
                  </a:lnTo>
                  <a:lnTo>
                    <a:pt x="2284" y="287"/>
                  </a:lnTo>
                  <a:lnTo>
                    <a:pt x="2286" y="287"/>
                  </a:lnTo>
                  <a:lnTo>
                    <a:pt x="2288" y="287"/>
                  </a:lnTo>
                  <a:lnTo>
                    <a:pt x="2289" y="287"/>
                  </a:lnTo>
                  <a:lnTo>
                    <a:pt x="2291" y="287"/>
                  </a:lnTo>
                  <a:lnTo>
                    <a:pt x="2293" y="287"/>
                  </a:lnTo>
                  <a:lnTo>
                    <a:pt x="2294" y="287"/>
                  </a:lnTo>
                  <a:lnTo>
                    <a:pt x="2296" y="287"/>
                  </a:lnTo>
                  <a:lnTo>
                    <a:pt x="2298" y="287"/>
                  </a:lnTo>
                  <a:lnTo>
                    <a:pt x="2300" y="287"/>
                  </a:lnTo>
                  <a:lnTo>
                    <a:pt x="2301" y="287"/>
                  </a:lnTo>
                  <a:lnTo>
                    <a:pt x="2303" y="287"/>
                  </a:lnTo>
                  <a:lnTo>
                    <a:pt x="2305" y="287"/>
                  </a:lnTo>
                  <a:lnTo>
                    <a:pt x="2307" y="287"/>
                  </a:lnTo>
                  <a:lnTo>
                    <a:pt x="2308" y="287"/>
                  </a:lnTo>
                  <a:lnTo>
                    <a:pt x="2310" y="287"/>
                  </a:lnTo>
                  <a:lnTo>
                    <a:pt x="2312" y="287"/>
                  </a:lnTo>
                  <a:lnTo>
                    <a:pt x="2314" y="287"/>
                  </a:lnTo>
                  <a:lnTo>
                    <a:pt x="2315" y="287"/>
                  </a:lnTo>
                  <a:lnTo>
                    <a:pt x="2317" y="287"/>
                  </a:lnTo>
                  <a:lnTo>
                    <a:pt x="2319" y="287"/>
                  </a:lnTo>
                  <a:lnTo>
                    <a:pt x="2321" y="287"/>
                  </a:lnTo>
                  <a:lnTo>
                    <a:pt x="2323" y="287"/>
                  </a:lnTo>
                  <a:lnTo>
                    <a:pt x="2324" y="287"/>
                  </a:lnTo>
                  <a:lnTo>
                    <a:pt x="2326" y="287"/>
                  </a:lnTo>
                  <a:lnTo>
                    <a:pt x="2328" y="287"/>
                  </a:lnTo>
                  <a:lnTo>
                    <a:pt x="2329" y="287"/>
                  </a:lnTo>
                  <a:lnTo>
                    <a:pt x="2331" y="287"/>
                  </a:lnTo>
                  <a:lnTo>
                    <a:pt x="2333" y="287"/>
                  </a:lnTo>
                  <a:lnTo>
                    <a:pt x="2335" y="287"/>
                  </a:lnTo>
                  <a:lnTo>
                    <a:pt x="2336" y="287"/>
                  </a:lnTo>
                  <a:lnTo>
                    <a:pt x="2338" y="287"/>
                  </a:lnTo>
                  <a:lnTo>
                    <a:pt x="2340" y="287"/>
                  </a:lnTo>
                  <a:lnTo>
                    <a:pt x="2342" y="287"/>
                  </a:lnTo>
                  <a:lnTo>
                    <a:pt x="2343" y="287"/>
                  </a:lnTo>
                  <a:lnTo>
                    <a:pt x="2345" y="287"/>
                  </a:lnTo>
                  <a:lnTo>
                    <a:pt x="2347" y="287"/>
                  </a:lnTo>
                  <a:lnTo>
                    <a:pt x="2349" y="287"/>
                  </a:lnTo>
                  <a:lnTo>
                    <a:pt x="2350" y="287"/>
                  </a:lnTo>
                  <a:lnTo>
                    <a:pt x="2352" y="287"/>
                  </a:lnTo>
                  <a:lnTo>
                    <a:pt x="2354" y="287"/>
                  </a:lnTo>
                  <a:lnTo>
                    <a:pt x="2356" y="287"/>
                  </a:lnTo>
                  <a:lnTo>
                    <a:pt x="2357" y="287"/>
                  </a:lnTo>
                  <a:lnTo>
                    <a:pt x="2359" y="287"/>
                  </a:lnTo>
                  <a:lnTo>
                    <a:pt x="2361" y="287"/>
                  </a:lnTo>
                  <a:lnTo>
                    <a:pt x="2362" y="287"/>
                  </a:lnTo>
                  <a:lnTo>
                    <a:pt x="2364" y="287"/>
                  </a:lnTo>
                  <a:lnTo>
                    <a:pt x="2366" y="287"/>
                  </a:lnTo>
                  <a:lnTo>
                    <a:pt x="2368" y="287"/>
                  </a:lnTo>
                  <a:lnTo>
                    <a:pt x="2369" y="287"/>
                  </a:lnTo>
                  <a:lnTo>
                    <a:pt x="2371" y="287"/>
                  </a:lnTo>
                  <a:lnTo>
                    <a:pt x="2373" y="287"/>
                  </a:lnTo>
                  <a:lnTo>
                    <a:pt x="2375" y="287"/>
                  </a:lnTo>
                  <a:lnTo>
                    <a:pt x="2376" y="287"/>
                  </a:lnTo>
                  <a:lnTo>
                    <a:pt x="2378" y="287"/>
                  </a:lnTo>
                  <a:lnTo>
                    <a:pt x="2380" y="287"/>
                  </a:lnTo>
                  <a:lnTo>
                    <a:pt x="2382" y="287"/>
                  </a:lnTo>
                  <a:lnTo>
                    <a:pt x="2383" y="287"/>
                  </a:lnTo>
                  <a:lnTo>
                    <a:pt x="2385" y="287"/>
                  </a:lnTo>
                  <a:lnTo>
                    <a:pt x="2387" y="287"/>
                  </a:lnTo>
                  <a:lnTo>
                    <a:pt x="2388" y="287"/>
                  </a:lnTo>
                  <a:lnTo>
                    <a:pt x="2390" y="287"/>
                  </a:lnTo>
                  <a:lnTo>
                    <a:pt x="2392" y="287"/>
                  </a:lnTo>
                  <a:lnTo>
                    <a:pt x="2394" y="287"/>
                  </a:lnTo>
                  <a:lnTo>
                    <a:pt x="2395" y="287"/>
                  </a:lnTo>
                  <a:lnTo>
                    <a:pt x="2397" y="287"/>
                  </a:lnTo>
                  <a:lnTo>
                    <a:pt x="2399" y="287"/>
                  </a:lnTo>
                  <a:lnTo>
                    <a:pt x="2401" y="287"/>
                  </a:lnTo>
                  <a:lnTo>
                    <a:pt x="2402" y="287"/>
                  </a:lnTo>
                  <a:lnTo>
                    <a:pt x="2404" y="287"/>
                  </a:lnTo>
                  <a:lnTo>
                    <a:pt x="2406" y="287"/>
                  </a:lnTo>
                  <a:lnTo>
                    <a:pt x="2408" y="287"/>
                  </a:lnTo>
                  <a:lnTo>
                    <a:pt x="2409" y="287"/>
                  </a:lnTo>
                  <a:lnTo>
                    <a:pt x="2411" y="287"/>
                  </a:lnTo>
                  <a:lnTo>
                    <a:pt x="2413" y="287"/>
                  </a:lnTo>
                  <a:lnTo>
                    <a:pt x="2415" y="287"/>
                  </a:lnTo>
                  <a:lnTo>
                    <a:pt x="2416" y="287"/>
                  </a:lnTo>
                  <a:lnTo>
                    <a:pt x="2418" y="287"/>
                  </a:lnTo>
                  <a:lnTo>
                    <a:pt x="2420" y="287"/>
                  </a:lnTo>
                  <a:lnTo>
                    <a:pt x="2421" y="287"/>
                  </a:lnTo>
                  <a:lnTo>
                    <a:pt x="2423" y="287"/>
                  </a:lnTo>
                  <a:lnTo>
                    <a:pt x="2425" y="287"/>
                  </a:lnTo>
                  <a:lnTo>
                    <a:pt x="2427" y="287"/>
                  </a:lnTo>
                  <a:lnTo>
                    <a:pt x="2428" y="287"/>
                  </a:lnTo>
                  <a:lnTo>
                    <a:pt x="2430" y="287"/>
                  </a:lnTo>
                  <a:lnTo>
                    <a:pt x="2432" y="287"/>
                  </a:lnTo>
                  <a:lnTo>
                    <a:pt x="2434" y="287"/>
                  </a:lnTo>
                  <a:lnTo>
                    <a:pt x="2435" y="287"/>
                  </a:lnTo>
                  <a:lnTo>
                    <a:pt x="2437" y="287"/>
                  </a:lnTo>
                  <a:lnTo>
                    <a:pt x="2439" y="287"/>
                  </a:lnTo>
                  <a:lnTo>
                    <a:pt x="2441" y="287"/>
                  </a:lnTo>
                  <a:lnTo>
                    <a:pt x="2442" y="287"/>
                  </a:lnTo>
                  <a:lnTo>
                    <a:pt x="2444" y="287"/>
                  </a:lnTo>
                  <a:lnTo>
                    <a:pt x="2446" y="287"/>
                  </a:lnTo>
                  <a:lnTo>
                    <a:pt x="2448" y="287"/>
                  </a:lnTo>
                  <a:lnTo>
                    <a:pt x="2449" y="287"/>
                  </a:lnTo>
                  <a:lnTo>
                    <a:pt x="2451" y="287"/>
                  </a:lnTo>
                  <a:lnTo>
                    <a:pt x="2453" y="287"/>
                  </a:lnTo>
                  <a:lnTo>
                    <a:pt x="2454" y="287"/>
                  </a:lnTo>
                  <a:lnTo>
                    <a:pt x="2456" y="287"/>
                  </a:lnTo>
                  <a:lnTo>
                    <a:pt x="2458" y="287"/>
                  </a:lnTo>
                  <a:lnTo>
                    <a:pt x="2460" y="287"/>
                  </a:lnTo>
                  <a:lnTo>
                    <a:pt x="2461" y="287"/>
                  </a:lnTo>
                  <a:lnTo>
                    <a:pt x="2463" y="287"/>
                  </a:lnTo>
                  <a:lnTo>
                    <a:pt x="2465" y="287"/>
                  </a:lnTo>
                  <a:lnTo>
                    <a:pt x="2467" y="287"/>
                  </a:lnTo>
                </a:path>
              </a:pathLst>
            </a:custGeom>
            <a:noFill/>
            <a:ln w="190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25">
              <a:extLst>
                <a:ext uri="{FF2B5EF4-FFF2-40B4-BE49-F238E27FC236}">
                  <a16:creationId xmlns:a16="http://schemas.microsoft.com/office/drawing/2014/main" id="{8A163927-8D27-4B6B-AD19-263AFB861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903" y="2063750"/>
              <a:ext cx="41275" cy="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F4433FF-136A-4A5C-8727-91BE86A51C02}"/>
                </a:ext>
              </a:extLst>
            </p:cNvPr>
            <p:cNvSpPr txBox="1"/>
            <p:nvPr/>
          </p:nvSpPr>
          <p:spPr>
            <a:xfrm>
              <a:off x="4338816" y="1998453"/>
              <a:ext cx="180763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dirty="0"/>
                <a:t>R1: Yahoo Real 1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1C0E176-BF93-4749-BB95-A414C654F997}"/>
                </a:ext>
              </a:extLst>
            </p:cNvPr>
            <p:cNvSpPr txBox="1"/>
            <p:nvPr/>
          </p:nvSpPr>
          <p:spPr>
            <a:xfrm>
              <a:off x="8234588" y="3533475"/>
              <a:ext cx="10279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Ground Truth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6D404345-2786-4E85-A4AF-916C4A96E78F}"/>
                </a:ext>
              </a:extLst>
            </p:cNvPr>
            <p:cNvSpPr txBox="1"/>
            <p:nvPr/>
          </p:nvSpPr>
          <p:spPr>
            <a:xfrm>
              <a:off x="8234588" y="3736826"/>
              <a:ext cx="812046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R1&gt;0.45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54339095-7C7A-4922-9AE4-A8F59FB028AB}"/>
                </a:ext>
              </a:extLst>
            </p:cNvPr>
            <p:cNvSpPr txBox="1"/>
            <p:nvPr/>
          </p:nvSpPr>
          <p:spPr>
            <a:xfrm>
              <a:off x="7243987" y="4727273"/>
              <a:ext cx="141549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Ground Truth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4C52A9D-96E3-4254-8CBE-59773802D851}"/>
                </a:ext>
              </a:extLst>
            </p:cNvPr>
            <p:cNvSpPr txBox="1"/>
            <p:nvPr/>
          </p:nvSpPr>
          <p:spPr>
            <a:xfrm>
              <a:off x="7243987" y="5218885"/>
              <a:ext cx="812046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R1&gt;0.45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B907EA5-DC33-4855-AC56-C9DF05FCE5CC}"/>
                </a:ext>
              </a:extLst>
            </p:cNvPr>
            <p:cNvSpPr txBox="1"/>
            <p:nvPr/>
          </p:nvSpPr>
          <p:spPr>
            <a:xfrm>
              <a:off x="4297266" y="4509005"/>
              <a:ext cx="180763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dirty="0"/>
                <a:t>Zoom-In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00CE1F-DA71-4D5D-A128-55EE8B0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93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7665172-C52D-407C-B1AC-AD859DB76DD3}"/>
              </a:ext>
            </a:extLst>
          </p:cNvPr>
          <p:cNvGrpSpPr/>
          <p:nvPr/>
        </p:nvGrpSpPr>
        <p:grpSpPr>
          <a:xfrm>
            <a:off x="2537402" y="2899557"/>
            <a:ext cx="6852709" cy="1616341"/>
            <a:chOff x="2684582" y="-151895"/>
            <a:chExt cx="6852709" cy="1616341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283537D3-E32C-4D90-A03A-A121987DE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5390" y="1281884"/>
              <a:ext cx="0" cy="65088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5A070453-7055-445F-BB58-F53F9027F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128" y="1281884"/>
              <a:ext cx="0" cy="65088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63CC55F-5506-4334-BA58-3C093399A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9278" y="1281884"/>
              <a:ext cx="0" cy="65088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CA38F0C-A341-483D-B258-7EFB9CD01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7015" y="1281884"/>
              <a:ext cx="0" cy="65088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C1067BCA-CBA2-41B1-949B-4E94EC2B6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3165" y="1281884"/>
              <a:ext cx="0" cy="65088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FF52C58-4374-4C3F-B485-E3BE96FB0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0903" y="1283471"/>
              <a:ext cx="0" cy="6350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3673124B-BA10-40E0-964F-0A3AFB422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7053" y="1283471"/>
              <a:ext cx="0" cy="6350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B3AD76C0-5249-4FAC-A3A9-067EB07C9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890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E0169FB-9FE6-4251-92AC-BACD86C9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040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1150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54D8F7C7-AFA4-4A6D-9229-1604E8D2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778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1B5E491-3CF3-4E07-87A2-FED8FB661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103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49832893-ED2C-4D67-BACD-B39B402CF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253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CA246BD-D9DB-4586-B557-D5F6C56C4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403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1350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1045EB4A-2D11-4ACC-8548-AA9E85B45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553" y="1378721"/>
              <a:ext cx="1698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4A6335F2-A32C-4A15-BB7E-D0E9CED74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3988" y="-32567"/>
              <a:ext cx="0" cy="125412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7671C4A0-EB80-49F6-97CD-3BAA0D773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488" y="1221559"/>
              <a:ext cx="650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B6D57E0B-04EB-423D-AB02-1B58AC530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488" y="970734"/>
              <a:ext cx="650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E5004AE0-70C4-4384-8CE8-E2968C889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488" y="719909"/>
              <a:ext cx="650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AE36B2D6-9BA3-491C-A59D-B2725ED9D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488" y="469084"/>
              <a:ext cx="650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02BE99FD-5F70-4EEA-95DB-064F17807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488" y="218259"/>
              <a:ext cx="650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42491577-6BD2-4506-B23D-92F7D2BE2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488" y="-32566"/>
              <a:ext cx="650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944F5040-0881-447C-AA06-8777DA76E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620" y="1191396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6BAD545A-973B-4EC0-BE24-893E0B57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582" y="940571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B5C2C716-4C79-4A07-B086-8F60CAAC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582" y="691334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85D68BF5-1725-478E-ABA6-B3DE7A3F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582" y="440509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A9D36244-02CA-4042-8AF0-C29A3E57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582" y="189684"/>
              <a:ext cx="16030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7D96A7BB-47A8-4E3E-83BB-C46D81EA8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620" y="-59554"/>
              <a:ext cx="6412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F1363DC2-F905-4462-8221-F564AD48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715" y="-32566"/>
              <a:ext cx="6386513" cy="1238250"/>
            </a:xfrm>
            <a:custGeom>
              <a:avLst/>
              <a:gdLst>
                <a:gd name="T0" fmla="*/ 51 w 4023"/>
                <a:gd name="T1" fmla="*/ 728 h 780"/>
                <a:gd name="T2" fmla="*/ 122 w 4023"/>
                <a:gd name="T3" fmla="*/ 756 h 780"/>
                <a:gd name="T4" fmla="*/ 194 w 4023"/>
                <a:gd name="T5" fmla="*/ 727 h 780"/>
                <a:gd name="T6" fmla="*/ 266 w 4023"/>
                <a:gd name="T7" fmla="*/ 767 h 780"/>
                <a:gd name="T8" fmla="*/ 337 w 4023"/>
                <a:gd name="T9" fmla="*/ 777 h 780"/>
                <a:gd name="T10" fmla="*/ 409 w 4023"/>
                <a:gd name="T11" fmla="*/ 753 h 780"/>
                <a:gd name="T12" fmla="*/ 480 w 4023"/>
                <a:gd name="T13" fmla="*/ 737 h 780"/>
                <a:gd name="T14" fmla="*/ 552 w 4023"/>
                <a:gd name="T15" fmla="*/ 743 h 780"/>
                <a:gd name="T16" fmla="*/ 623 w 4023"/>
                <a:gd name="T17" fmla="*/ 742 h 780"/>
                <a:gd name="T18" fmla="*/ 695 w 4023"/>
                <a:gd name="T19" fmla="*/ 753 h 780"/>
                <a:gd name="T20" fmla="*/ 767 w 4023"/>
                <a:gd name="T21" fmla="*/ 766 h 780"/>
                <a:gd name="T22" fmla="*/ 838 w 4023"/>
                <a:gd name="T23" fmla="*/ 763 h 780"/>
                <a:gd name="T24" fmla="*/ 910 w 4023"/>
                <a:gd name="T25" fmla="*/ 759 h 780"/>
                <a:gd name="T26" fmla="*/ 981 w 4023"/>
                <a:gd name="T27" fmla="*/ 773 h 780"/>
                <a:gd name="T28" fmla="*/ 1053 w 4023"/>
                <a:gd name="T29" fmla="*/ 778 h 780"/>
                <a:gd name="T30" fmla="*/ 1124 w 4023"/>
                <a:gd name="T31" fmla="*/ 758 h 780"/>
                <a:gd name="T32" fmla="*/ 1196 w 4023"/>
                <a:gd name="T33" fmla="*/ 764 h 780"/>
                <a:gd name="T34" fmla="*/ 1268 w 4023"/>
                <a:gd name="T35" fmla="*/ 758 h 780"/>
                <a:gd name="T36" fmla="*/ 1339 w 4023"/>
                <a:gd name="T37" fmla="*/ 724 h 780"/>
                <a:gd name="T38" fmla="*/ 1411 w 4023"/>
                <a:gd name="T39" fmla="*/ 772 h 780"/>
                <a:gd name="T40" fmla="*/ 1482 w 4023"/>
                <a:gd name="T41" fmla="*/ 765 h 780"/>
                <a:gd name="T42" fmla="*/ 1554 w 4023"/>
                <a:gd name="T43" fmla="*/ 768 h 780"/>
                <a:gd name="T44" fmla="*/ 1626 w 4023"/>
                <a:gd name="T45" fmla="*/ 0 h 780"/>
                <a:gd name="T46" fmla="*/ 1697 w 4023"/>
                <a:gd name="T47" fmla="*/ 0 h 780"/>
                <a:gd name="T48" fmla="*/ 1769 w 4023"/>
                <a:gd name="T49" fmla="*/ 0 h 780"/>
                <a:gd name="T50" fmla="*/ 1840 w 4023"/>
                <a:gd name="T51" fmla="*/ 0 h 780"/>
                <a:gd name="T52" fmla="*/ 1912 w 4023"/>
                <a:gd name="T53" fmla="*/ 0 h 780"/>
                <a:gd name="T54" fmla="*/ 1983 w 4023"/>
                <a:gd name="T55" fmla="*/ 0 h 780"/>
                <a:gd name="T56" fmla="*/ 2055 w 4023"/>
                <a:gd name="T57" fmla="*/ 0 h 780"/>
                <a:gd name="T58" fmla="*/ 2127 w 4023"/>
                <a:gd name="T59" fmla="*/ 0 h 780"/>
                <a:gd name="T60" fmla="*/ 2198 w 4023"/>
                <a:gd name="T61" fmla="*/ 0 h 780"/>
                <a:gd name="T62" fmla="*/ 2270 w 4023"/>
                <a:gd name="T63" fmla="*/ 0 h 780"/>
                <a:gd name="T64" fmla="*/ 2341 w 4023"/>
                <a:gd name="T65" fmla="*/ 0 h 780"/>
                <a:gd name="T66" fmla="*/ 2413 w 4023"/>
                <a:gd name="T67" fmla="*/ 137 h 780"/>
                <a:gd name="T68" fmla="*/ 2484 w 4023"/>
                <a:gd name="T69" fmla="*/ 89 h 780"/>
                <a:gd name="T70" fmla="*/ 2556 w 4023"/>
                <a:gd name="T71" fmla="*/ 95 h 780"/>
                <a:gd name="T72" fmla="*/ 2628 w 4023"/>
                <a:gd name="T73" fmla="*/ 100 h 780"/>
                <a:gd name="T74" fmla="*/ 2699 w 4023"/>
                <a:gd name="T75" fmla="*/ 134 h 780"/>
                <a:gd name="T76" fmla="*/ 2771 w 4023"/>
                <a:gd name="T77" fmla="*/ 97 h 780"/>
                <a:gd name="T78" fmla="*/ 2842 w 4023"/>
                <a:gd name="T79" fmla="*/ 99 h 780"/>
                <a:gd name="T80" fmla="*/ 2914 w 4023"/>
                <a:gd name="T81" fmla="*/ 103 h 780"/>
                <a:gd name="T82" fmla="*/ 2985 w 4023"/>
                <a:gd name="T83" fmla="*/ 125 h 780"/>
                <a:gd name="T84" fmla="*/ 3057 w 4023"/>
                <a:gd name="T85" fmla="*/ 90 h 780"/>
                <a:gd name="T86" fmla="*/ 3129 w 4023"/>
                <a:gd name="T87" fmla="*/ 107 h 780"/>
                <a:gd name="T88" fmla="*/ 3200 w 4023"/>
                <a:gd name="T89" fmla="*/ 95 h 780"/>
                <a:gd name="T90" fmla="*/ 3272 w 4023"/>
                <a:gd name="T91" fmla="*/ 128 h 780"/>
                <a:gd name="T92" fmla="*/ 3343 w 4023"/>
                <a:gd name="T93" fmla="*/ 102 h 780"/>
                <a:gd name="T94" fmla="*/ 3415 w 4023"/>
                <a:gd name="T95" fmla="*/ 114 h 780"/>
                <a:gd name="T96" fmla="*/ 3486 w 4023"/>
                <a:gd name="T97" fmla="*/ 124 h 780"/>
                <a:gd name="T98" fmla="*/ 3558 w 4023"/>
                <a:gd name="T99" fmla="*/ 137 h 780"/>
                <a:gd name="T100" fmla="*/ 3630 w 4023"/>
                <a:gd name="T101" fmla="*/ 113 h 780"/>
                <a:gd name="T102" fmla="*/ 3701 w 4023"/>
                <a:gd name="T103" fmla="*/ 117 h 780"/>
                <a:gd name="T104" fmla="*/ 3773 w 4023"/>
                <a:gd name="T105" fmla="*/ 125 h 780"/>
                <a:gd name="T106" fmla="*/ 3844 w 4023"/>
                <a:gd name="T107" fmla="*/ 153 h 780"/>
                <a:gd name="T108" fmla="*/ 3916 w 4023"/>
                <a:gd name="T109" fmla="*/ 114 h 780"/>
                <a:gd name="T110" fmla="*/ 3988 w 4023"/>
                <a:gd name="T111" fmla="*/ 10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23" h="780">
                  <a:moveTo>
                    <a:pt x="0" y="759"/>
                  </a:moveTo>
                  <a:lnTo>
                    <a:pt x="3" y="755"/>
                  </a:lnTo>
                  <a:lnTo>
                    <a:pt x="15" y="752"/>
                  </a:lnTo>
                  <a:lnTo>
                    <a:pt x="27" y="773"/>
                  </a:lnTo>
                  <a:lnTo>
                    <a:pt x="39" y="742"/>
                  </a:lnTo>
                  <a:lnTo>
                    <a:pt x="51" y="728"/>
                  </a:lnTo>
                  <a:lnTo>
                    <a:pt x="63" y="778"/>
                  </a:lnTo>
                  <a:lnTo>
                    <a:pt x="75" y="767"/>
                  </a:lnTo>
                  <a:lnTo>
                    <a:pt x="87" y="778"/>
                  </a:lnTo>
                  <a:lnTo>
                    <a:pt x="98" y="766"/>
                  </a:lnTo>
                  <a:lnTo>
                    <a:pt x="110" y="775"/>
                  </a:lnTo>
                  <a:lnTo>
                    <a:pt x="122" y="756"/>
                  </a:lnTo>
                  <a:lnTo>
                    <a:pt x="134" y="768"/>
                  </a:lnTo>
                  <a:lnTo>
                    <a:pt x="146" y="761"/>
                  </a:lnTo>
                  <a:lnTo>
                    <a:pt x="158" y="763"/>
                  </a:lnTo>
                  <a:lnTo>
                    <a:pt x="170" y="749"/>
                  </a:lnTo>
                  <a:lnTo>
                    <a:pt x="182" y="747"/>
                  </a:lnTo>
                  <a:lnTo>
                    <a:pt x="194" y="727"/>
                  </a:lnTo>
                  <a:lnTo>
                    <a:pt x="206" y="746"/>
                  </a:lnTo>
                  <a:lnTo>
                    <a:pt x="218" y="774"/>
                  </a:lnTo>
                  <a:lnTo>
                    <a:pt x="230" y="770"/>
                  </a:lnTo>
                  <a:lnTo>
                    <a:pt x="242" y="780"/>
                  </a:lnTo>
                  <a:lnTo>
                    <a:pt x="254" y="761"/>
                  </a:lnTo>
                  <a:lnTo>
                    <a:pt x="266" y="767"/>
                  </a:lnTo>
                  <a:lnTo>
                    <a:pt x="277" y="758"/>
                  </a:lnTo>
                  <a:lnTo>
                    <a:pt x="289" y="773"/>
                  </a:lnTo>
                  <a:lnTo>
                    <a:pt x="301" y="769"/>
                  </a:lnTo>
                  <a:lnTo>
                    <a:pt x="313" y="766"/>
                  </a:lnTo>
                  <a:lnTo>
                    <a:pt x="325" y="762"/>
                  </a:lnTo>
                  <a:lnTo>
                    <a:pt x="337" y="777"/>
                  </a:lnTo>
                  <a:lnTo>
                    <a:pt x="349" y="751"/>
                  </a:lnTo>
                  <a:lnTo>
                    <a:pt x="361" y="756"/>
                  </a:lnTo>
                  <a:lnTo>
                    <a:pt x="373" y="754"/>
                  </a:lnTo>
                  <a:lnTo>
                    <a:pt x="385" y="761"/>
                  </a:lnTo>
                  <a:lnTo>
                    <a:pt x="397" y="740"/>
                  </a:lnTo>
                  <a:lnTo>
                    <a:pt x="409" y="753"/>
                  </a:lnTo>
                  <a:lnTo>
                    <a:pt x="420" y="756"/>
                  </a:lnTo>
                  <a:lnTo>
                    <a:pt x="432" y="756"/>
                  </a:lnTo>
                  <a:lnTo>
                    <a:pt x="444" y="754"/>
                  </a:lnTo>
                  <a:lnTo>
                    <a:pt x="456" y="741"/>
                  </a:lnTo>
                  <a:lnTo>
                    <a:pt x="468" y="731"/>
                  </a:lnTo>
                  <a:lnTo>
                    <a:pt x="480" y="737"/>
                  </a:lnTo>
                  <a:lnTo>
                    <a:pt x="492" y="740"/>
                  </a:lnTo>
                  <a:lnTo>
                    <a:pt x="504" y="735"/>
                  </a:lnTo>
                  <a:lnTo>
                    <a:pt x="516" y="746"/>
                  </a:lnTo>
                  <a:lnTo>
                    <a:pt x="528" y="729"/>
                  </a:lnTo>
                  <a:lnTo>
                    <a:pt x="540" y="746"/>
                  </a:lnTo>
                  <a:lnTo>
                    <a:pt x="552" y="743"/>
                  </a:lnTo>
                  <a:lnTo>
                    <a:pt x="564" y="746"/>
                  </a:lnTo>
                  <a:lnTo>
                    <a:pt x="576" y="738"/>
                  </a:lnTo>
                  <a:lnTo>
                    <a:pt x="588" y="740"/>
                  </a:lnTo>
                  <a:lnTo>
                    <a:pt x="599" y="739"/>
                  </a:lnTo>
                  <a:lnTo>
                    <a:pt x="611" y="750"/>
                  </a:lnTo>
                  <a:lnTo>
                    <a:pt x="623" y="742"/>
                  </a:lnTo>
                  <a:lnTo>
                    <a:pt x="635" y="752"/>
                  </a:lnTo>
                  <a:lnTo>
                    <a:pt x="647" y="757"/>
                  </a:lnTo>
                  <a:lnTo>
                    <a:pt x="659" y="742"/>
                  </a:lnTo>
                  <a:lnTo>
                    <a:pt x="671" y="738"/>
                  </a:lnTo>
                  <a:lnTo>
                    <a:pt x="683" y="728"/>
                  </a:lnTo>
                  <a:lnTo>
                    <a:pt x="695" y="753"/>
                  </a:lnTo>
                  <a:lnTo>
                    <a:pt x="707" y="756"/>
                  </a:lnTo>
                  <a:lnTo>
                    <a:pt x="719" y="754"/>
                  </a:lnTo>
                  <a:lnTo>
                    <a:pt x="731" y="730"/>
                  </a:lnTo>
                  <a:lnTo>
                    <a:pt x="743" y="732"/>
                  </a:lnTo>
                  <a:lnTo>
                    <a:pt x="755" y="753"/>
                  </a:lnTo>
                  <a:lnTo>
                    <a:pt x="767" y="766"/>
                  </a:lnTo>
                  <a:lnTo>
                    <a:pt x="778" y="746"/>
                  </a:lnTo>
                  <a:lnTo>
                    <a:pt x="790" y="759"/>
                  </a:lnTo>
                  <a:lnTo>
                    <a:pt x="802" y="756"/>
                  </a:lnTo>
                  <a:lnTo>
                    <a:pt x="814" y="766"/>
                  </a:lnTo>
                  <a:lnTo>
                    <a:pt x="826" y="761"/>
                  </a:lnTo>
                  <a:lnTo>
                    <a:pt x="838" y="763"/>
                  </a:lnTo>
                  <a:lnTo>
                    <a:pt x="850" y="758"/>
                  </a:lnTo>
                  <a:lnTo>
                    <a:pt x="862" y="762"/>
                  </a:lnTo>
                  <a:lnTo>
                    <a:pt x="874" y="770"/>
                  </a:lnTo>
                  <a:lnTo>
                    <a:pt x="886" y="764"/>
                  </a:lnTo>
                  <a:lnTo>
                    <a:pt x="898" y="761"/>
                  </a:lnTo>
                  <a:lnTo>
                    <a:pt x="910" y="759"/>
                  </a:lnTo>
                  <a:lnTo>
                    <a:pt x="922" y="773"/>
                  </a:lnTo>
                  <a:lnTo>
                    <a:pt x="934" y="754"/>
                  </a:lnTo>
                  <a:lnTo>
                    <a:pt x="946" y="757"/>
                  </a:lnTo>
                  <a:lnTo>
                    <a:pt x="957" y="756"/>
                  </a:lnTo>
                  <a:lnTo>
                    <a:pt x="969" y="772"/>
                  </a:lnTo>
                  <a:lnTo>
                    <a:pt x="981" y="773"/>
                  </a:lnTo>
                  <a:lnTo>
                    <a:pt x="993" y="774"/>
                  </a:lnTo>
                  <a:lnTo>
                    <a:pt x="1005" y="772"/>
                  </a:lnTo>
                  <a:lnTo>
                    <a:pt x="1017" y="773"/>
                  </a:lnTo>
                  <a:lnTo>
                    <a:pt x="1029" y="773"/>
                  </a:lnTo>
                  <a:lnTo>
                    <a:pt x="1041" y="763"/>
                  </a:lnTo>
                  <a:lnTo>
                    <a:pt x="1053" y="778"/>
                  </a:lnTo>
                  <a:lnTo>
                    <a:pt x="1065" y="767"/>
                  </a:lnTo>
                  <a:lnTo>
                    <a:pt x="1077" y="769"/>
                  </a:lnTo>
                  <a:lnTo>
                    <a:pt x="1089" y="767"/>
                  </a:lnTo>
                  <a:lnTo>
                    <a:pt x="1100" y="768"/>
                  </a:lnTo>
                  <a:lnTo>
                    <a:pt x="1112" y="759"/>
                  </a:lnTo>
                  <a:lnTo>
                    <a:pt x="1124" y="758"/>
                  </a:lnTo>
                  <a:lnTo>
                    <a:pt x="1136" y="760"/>
                  </a:lnTo>
                  <a:lnTo>
                    <a:pt x="1148" y="761"/>
                  </a:lnTo>
                  <a:lnTo>
                    <a:pt x="1160" y="757"/>
                  </a:lnTo>
                  <a:lnTo>
                    <a:pt x="1172" y="752"/>
                  </a:lnTo>
                  <a:lnTo>
                    <a:pt x="1184" y="772"/>
                  </a:lnTo>
                  <a:lnTo>
                    <a:pt x="1196" y="764"/>
                  </a:lnTo>
                  <a:lnTo>
                    <a:pt x="1208" y="751"/>
                  </a:lnTo>
                  <a:lnTo>
                    <a:pt x="1220" y="742"/>
                  </a:lnTo>
                  <a:lnTo>
                    <a:pt x="1232" y="759"/>
                  </a:lnTo>
                  <a:lnTo>
                    <a:pt x="1244" y="758"/>
                  </a:lnTo>
                  <a:lnTo>
                    <a:pt x="1256" y="758"/>
                  </a:lnTo>
                  <a:lnTo>
                    <a:pt x="1268" y="758"/>
                  </a:lnTo>
                  <a:lnTo>
                    <a:pt x="1279" y="758"/>
                  </a:lnTo>
                  <a:lnTo>
                    <a:pt x="1291" y="757"/>
                  </a:lnTo>
                  <a:lnTo>
                    <a:pt x="1303" y="762"/>
                  </a:lnTo>
                  <a:lnTo>
                    <a:pt x="1315" y="755"/>
                  </a:lnTo>
                  <a:lnTo>
                    <a:pt x="1327" y="697"/>
                  </a:lnTo>
                  <a:lnTo>
                    <a:pt x="1339" y="724"/>
                  </a:lnTo>
                  <a:lnTo>
                    <a:pt x="1351" y="749"/>
                  </a:lnTo>
                  <a:lnTo>
                    <a:pt x="1363" y="756"/>
                  </a:lnTo>
                  <a:lnTo>
                    <a:pt x="1375" y="770"/>
                  </a:lnTo>
                  <a:lnTo>
                    <a:pt x="1387" y="769"/>
                  </a:lnTo>
                  <a:lnTo>
                    <a:pt x="1399" y="772"/>
                  </a:lnTo>
                  <a:lnTo>
                    <a:pt x="1411" y="772"/>
                  </a:lnTo>
                  <a:lnTo>
                    <a:pt x="1423" y="763"/>
                  </a:lnTo>
                  <a:lnTo>
                    <a:pt x="1435" y="769"/>
                  </a:lnTo>
                  <a:lnTo>
                    <a:pt x="1447" y="769"/>
                  </a:lnTo>
                  <a:lnTo>
                    <a:pt x="1458" y="755"/>
                  </a:lnTo>
                  <a:lnTo>
                    <a:pt x="1470" y="764"/>
                  </a:lnTo>
                  <a:lnTo>
                    <a:pt x="1482" y="765"/>
                  </a:lnTo>
                  <a:lnTo>
                    <a:pt x="1494" y="765"/>
                  </a:lnTo>
                  <a:lnTo>
                    <a:pt x="1506" y="767"/>
                  </a:lnTo>
                  <a:lnTo>
                    <a:pt x="1518" y="778"/>
                  </a:lnTo>
                  <a:lnTo>
                    <a:pt x="1530" y="773"/>
                  </a:lnTo>
                  <a:lnTo>
                    <a:pt x="1542" y="773"/>
                  </a:lnTo>
                  <a:lnTo>
                    <a:pt x="1554" y="768"/>
                  </a:lnTo>
                  <a:lnTo>
                    <a:pt x="1566" y="767"/>
                  </a:lnTo>
                  <a:lnTo>
                    <a:pt x="1578" y="282"/>
                  </a:lnTo>
                  <a:lnTo>
                    <a:pt x="1590" y="0"/>
                  </a:lnTo>
                  <a:lnTo>
                    <a:pt x="1601" y="0"/>
                  </a:lnTo>
                  <a:lnTo>
                    <a:pt x="1614" y="0"/>
                  </a:lnTo>
                  <a:lnTo>
                    <a:pt x="1626" y="0"/>
                  </a:lnTo>
                  <a:lnTo>
                    <a:pt x="1637" y="0"/>
                  </a:lnTo>
                  <a:lnTo>
                    <a:pt x="1649" y="0"/>
                  </a:lnTo>
                  <a:lnTo>
                    <a:pt x="1661" y="0"/>
                  </a:lnTo>
                  <a:lnTo>
                    <a:pt x="1673" y="0"/>
                  </a:lnTo>
                  <a:lnTo>
                    <a:pt x="1685" y="0"/>
                  </a:lnTo>
                  <a:lnTo>
                    <a:pt x="1697" y="0"/>
                  </a:lnTo>
                  <a:lnTo>
                    <a:pt x="1709" y="0"/>
                  </a:lnTo>
                  <a:lnTo>
                    <a:pt x="1721" y="0"/>
                  </a:lnTo>
                  <a:lnTo>
                    <a:pt x="1733" y="0"/>
                  </a:lnTo>
                  <a:lnTo>
                    <a:pt x="1745" y="0"/>
                  </a:lnTo>
                  <a:lnTo>
                    <a:pt x="1757" y="0"/>
                  </a:lnTo>
                  <a:lnTo>
                    <a:pt x="1769" y="0"/>
                  </a:lnTo>
                  <a:lnTo>
                    <a:pt x="1780" y="0"/>
                  </a:lnTo>
                  <a:lnTo>
                    <a:pt x="1792" y="0"/>
                  </a:lnTo>
                  <a:lnTo>
                    <a:pt x="1804" y="0"/>
                  </a:lnTo>
                  <a:lnTo>
                    <a:pt x="1816" y="0"/>
                  </a:lnTo>
                  <a:lnTo>
                    <a:pt x="1828" y="0"/>
                  </a:lnTo>
                  <a:lnTo>
                    <a:pt x="1840" y="0"/>
                  </a:lnTo>
                  <a:lnTo>
                    <a:pt x="1852" y="0"/>
                  </a:lnTo>
                  <a:lnTo>
                    <a:pt x="1864" y="0"/>
                  </a:lnTo>
                  <a:lnTo>
                    <a:pt x="1876" y="0"/>
                  </a:lnTo>
                  <a:lnTo>
                    <a:pt x="1888" y="0"/>
                  </a:lnTo>
                  <a:lnTo>
                    <a:pt x="1900" y="0"/>
                  </a:lnTo>
                  <a:lnTo>
                    <a:pt x="1912" y="0"/>
                  </a:lnTo>
                  <a:lnTo>
                    <a:pt x="1924" y="0"/>
                  </a:lnTo>
                  <a:lnTo>
                    <a:pt x="1936" y="0"/>
                  </a:lnTo>
                  <a:lnTo>
                    <a:pt x="1948" y="0"/>
                  </a:lnTo>
                  <a:lnTo>
                    <a:pt x="1959" y="0"/>
                  </a:lnTo>
                  <a:lnTo>
                    <a:pt x="1971" y="0"/>
                  </a:lnTo>
                  <a:lnTo>
                    <a:pt x="1983" y="0"/>
                  </a:lnTo>
                  <a:lnTo>
                    <a:pt x="1995" y="0"/>
                  </a:lnTo>
                  <a:lnTo>
                    <a:pt x="2007" y="0"/>
                  </a:lnTo>
                  <a:lnTo>
                    <a:pt x="2019" y="0"/>
                  </a:lnTo>
                  <a:lnTo>
                    <a:pt x="2031" y="0"/>
                  </a:lnTo>
                  <a:lnTo>
                    <a:pt x="2043" y="0"/>
                  </a:lnTo>
                  <a:lnTo>
                    <a:pt x="2055" y="0"/>
                  </a:lnTo>
                  <a:lnTo>
                    <a:pt x="2067" y="0"/>
                  </a:lnTo>
                  <a:lnTo>
                    <a:pt x="2079" y="0"/>
                  </a:lnTo>
                  <a:lnTo>
                    <a:pt x="2091" y="0"/>
                  </a:lnTo>
                  <a:lnTo>
                    <a:pt x="2103" y="0"/>
                  </a:lnTo>
                  <a:lnTo>
                    <a:pt x="2115" y="0"/>
                  </a:lnTo>
                  <a:lnTo>
                    <a:pt x="2127" y="0"/>
                  </a:lnTo>
                  <a:lnTo>
                    <a:pt x="2138" y="0"/>
                  </a:lnTo>
                  <a:lnTo>
                    <a:pt x="2150" y="0"/>
                  </a:lnTo>
                  <a:lnTo>
                    <a:pt x="2162" y="0"/>
                  </a:lnTo>
                  <a:lnTo>
                    <a:pt x="2174" y="0"/>
                  </a:lnTo>
                  <a:lnTo>
                    <a:pt x="2186" y="0"/>
                  </a:lnTo>
                  <a:lnTo>
                    <a:pt x="2198" y="0"/>
                  </a:lnTo>
                  <a:lnTo>
                    <a:pt x="2210" y="0"/>
                  </a:lnTo>
                  <a:lnTo>
                    <a:pt x="2222" y="0"/>
                  </a:lnTo>
                  <a:lnTo>
                    <a:pt x="2234" y="0"/>
                  </a:lnTo>
                  <a:lnTo>
                    <a:pt x="2246" y="0"/>
                  </a:lnTo>
                  <a:lnTo>
                    <a:pt x="2258" y="0"/>
                  </a:lnTo>
                  <a:lnTo>
                    <a:pt x="2270" y="0"/>
                  </a:lnTo>
                  <a:lnTo>
                    <a:pt x="2281" y="0"/>
                  </a:lnTo>
                  <a:lnTo>
                    <a:pt x="2293" y="0"/>
                  </a:lnTo>
                  <a:lnTo>
                    <a:pt x="2305" y="0"/>
                  </a:lnTo>
                  <a:lnTo>
                    <a:pt x="2317" y="0"/>
                  </a:lnTo>
                  <a:lnTo>
                    <a:pt x="2329" y="0"/>
                  </a:lnTo>
                  <a:lnTo>
                    <a:pt x="2341" y="0"/>
                  </a:lnTo>
                  <a:lnTo>
                    <a:pt x="2353" y="0"/>
                  </a:lnTo>
                  <a:lnTo>
                    <a:pt x="2365" y="0"/>
                  </a:lnTo>
                  <a:lnTo>
                    <a:pt x="2377" y="0"/>
                  </a:lnTo>
                  <a:lnTo>
                    <a:pt x="2389" y="0"/>
                  </a:lnTo>
                  <a:lnTo>
                    <a:pt x="2401" y="8"/>
                  </a:lnTo>
                  <a:lnTo>
                    <a:pt x="2413" y="137"/>
                  </a:lnTo>
                  <a:lnTo>
                    <a:pt x="2425" y="141"/>
                  </a:lnTo>
                  <a:lnTo>
                    <a:pt x="2437" y="136"/>
                  </a:lnTo>
                  <a:lnTo>
                    <a:pt x="2449" y="104"/>
                  </a:lnTo>
                  <a:lnTo>
                    <a:pt x="2460" y="106"/>
                  </a:lnTo>
                  <a:lnTo>
                    <a:pt x="2472" y="104"/>
                  </a:lnTo>
                  <a:lnTo>
                    <a:pt x="2484" y="89"/>
                  </a:lnTo>
                  <a:lnTo>
                    <a:pt x="2496" y="88"/>
                  </a:lnTo>
                  <a:lnTo>
                    <a:pt x="2508" y="108"/>
                  </a:lnTo>
                  <a:lnTo>
                    <a:pt x="2520" y="92"/>
                  </a:lnTo>
                  <a:lnTo>
                    <a:pt x="2532" y="86"/>
                  </a:lnTo>
                  <a:lnTo>
                    <a:pt x="2544" y="90"/>
                  </a:lnTo>
                  <a:lnTo>
                    <a:pt x="2556" y="95"/>
                  </a:lnTo>
                  <a:lnTo>
                    <a:pt x="2568" y="95"/>
                  </a:lnTo>
                  <a:lnTo>
                    <a:pt x="2580" y="83"/>
                  </a:lnTo>
                  <a:lnTo>
                    <a:pt x="2592" y="339"/>
                  </a:lnTo>
                  <a:lnTo>
                    <a:pt x="2604" y="91"/>
                  </a:lnTo>
                  <a:lnTo>
                    <a:pt x="2616" y="95"/>
                  </a:lnTo>
                  <a:lnTo>
                    <a:pt x="2628" y="100"/>
                  </a:lnTo>
                  <a:lnTo>
                    <a:pt x="2639" y="99"/>
                  </a:lnTo>
                  <a:lnTo>
                    <a:pt x="2651" y="122"/>
                  </a:lnTo>
                  <a:lnTo>
                    <a:pt x="2663" y="122"/>
                  </a:lnTo>
                  <a:lnTo>
                    <a:pt x="2675" y="126"/>
                  </a:lnTo>
                  <a:lnTo>
                    <a:pt x="2687" y="148"/>
                  </a:lnTo>
                  <a:lnTo>
                    <a:pt x="2699" y="134"/>
                  </a:lnTo>
                  <a:lnTo>
                    <a:pt x="2711" y="119"/>
                  </a:lnTo>
                  <a:lnTo>
                    <a:pt x="2723" y="109"/>
                  </a:lnTo>
                  <a:lnTo>
                    <a:pt x="2735" y="106"/>
                  </a:lnTo>
                  <a:lnTo>
                    <a:pt x="2747" y="109"/>
                  </a:lnTo>
                  <a:lnTo>
                    <a:pt x="2759" y="111"/>
                  </a:lnTo>
                  <a:lnTo>
                    <a:pt x="2771" y="97"/>
                  </a:lnTo>
                  <a:lnTo>
                    <a:pt x="2783" y="107"/>
                  </a:lnTo>
                  <a:lnTo>
                    <a:pt x="2795" y="102"/>
                  </a:lnTo>
                  <a:lnTo>
                    <a:pt x="2807" y="117"/>
                  </a:lnTo>
                  <a:lnTo>
                    <a:pt x="2818" y="121"/>
                  </a:lnTo>
                  <a:lnTo>
                    <a:pt x="2830" y="95"/>
                  </a:lnTo>
                  <a:lnTo>
                    <a:pt x="2842" y="99"/>
                  </a:lnTo>
                  <a:lnTo>
                    <a:pt x="2854" y="136"/>
                  </a:lnTo>
                  <a:lnTo>
                    <a:pt x="2866" y="104"/>
                  </a:lnTo>
                  <a:lnTo>
                    <a:pt x="2878" y="119"/>
                  </a:lnTo>
                  <a:lnTo>
                    <a:pt x="2890" y="97"/>
                  </a:lnTo>
                  <a:lnTo>
                    <a:pt x="2902" y="100"/>
                  </a:lnTo>
                  <a:lnTo>
                    <a:pt x="2914" y="103"/>
                  </a:lnTo>
                  <a:lnTo>
                    <a:pt x="2926" y="100"/>
                  </a:lnTo>
                  <a:lnTo>
                    <a:pt x="2938" y="111"/>
                  </a:lnTo>
                  <a:lnTo>
                    <a:pt x="2950" y="117"/>
                  </a:lnTo>
                  <a:lnTo>
                    <a:pt x="2961" y="118"/>
                  </a:lnTo>
                  <a:lnTo>
                    <a:pt x="2973" y="123"/>
                  </a:lnTo>
                  <a:lnTo>
                    <a:pt x="2985" y="125"/>
                  </a:lnTo>
                  <a:lnTo>
                    <a:pt x="2997" y="112"/>
                  </a:lnTo>
                  <a:lnTo>
                    <a:pt x="3009" y="109"/>
                  </a:lnTo>
                  <a:lnTo>
                    <a:pt x="3021" y="99"/>
                  </a:lnTo>
                  <a:lnTo>
                    <a:pt x="3033" y="102"/>
                  </a:lnTo>
                  <a:lnTo>
                    <a:pt x="3045" y="99"/>
                  </a:lnTo>
                  <a:lnTo>
                    <a:pt x="3057" y="90"/>
                  </a:lnTo>
                  <a:lnTo>
                    <a:pt x="3069" y="86"/>
                  </a:lnTo>
                  <a:lnTo>
                    <a:pt x="3081" y="103"/>
                  </a:lnTo>
                  <a:lnTo>
                    <a:pt x="3093" y="93"/>
                  </a:lnTo>
                  <a:lnTo>
                    <a:pt x="3105" y="94"/>
                  </a:lnTo>
                  <a:lnTo>
                    <a:pt x="3117" y="104"/>
                  </a:lnTo>
                  <a:lnTo>
                    <a:pt x="3129" y="107"/>
                  </a:lnTo>
                  <a:lnTo>
                    <a:pt x="3140" y="88"/>
                  </a:lnTo>
                  <a:lnTo>
                    <a:pt x="3152" y="102"/>
                  </a:lnTo>
                  <a:lnTo>
                    <a:pt x="3164" y="103"/>
                  </a:lnTo>
                  <a:lnTo>
                    <a:pt x="3176" y="92"/>
                  </a:lnTo>
                  <a:lnTo>
                    <a:pt x="3188" y="102"/>
                  </a:lnTo>
                  <a:lnTo>
                    <a:pt x="3200" y="95"/>
                  </a:lnTo>
                  <a:lnTo>
                    <a:pt x="3212" y="110"/>
                  </a:lnTo>
                  <a:lnTo>
                    <a:pt x="3224" y="131"/>
                  </a:lnTo>
                  <a:lnTo>
                    <a:pt x="3236" y="122"/>
                  </a:lnTo>
                  <a:lnTo>
                    <a:pt x="3248" y="131"/>
                  </a:lnTo>
                  <a:lnTo>
                    <a:pt x="3260" y="136"/>
                  </a:lnTo>
                  <a:lnTo>
                    <a:pt x="3272" y="128"/>
                  </a:lnTo>
                  <a:lnTo>
                    <a:pt x="3284" y="118"/>
                  </a:lnTo>
                  <a:lnTo>
                    <a:pt x="3296" y="107"/>
                  </a:lnTo>
                  <a:lnTo>
                    <a:pt x="3308" y="112"/>
                  </a:lnTo>
                  <a:lnTo>
                    <a:pt x="3319" y="103"/>
                  </a:lnTo>
                  <a:lnTo>
                    <a:pt x="3331" y="103"/>
                  </a:lnTo>
                  <a:lnTo>
                    <a:pt x="3343" y="102"/>
                  </a:lnTo>
                  <a:lnTo>
                    <a:pt x="3355" y="112"/>
                  </a:lnTo>
                  <a:lnTo>
                    <a:pt x="3367" y="115"/>
                  </a:lnTo>
                  <a:lnTo>
                    <a:pt x="3379" y="115"/>
                  </a:lnTo>
                  <a:lnTo>
                    <a:pt x="3391" y="112"/>
                  </a:lnTo>
                  <a:lnTo>
                    <a:pt x="3403" y="132"/>
                  </a:lnTo>
                  <a:lnTo>
                    <a:pt x="3415" y="114"/>
                  </a:lnTo>
                  <a:lnTo>
                    <a:pt x="3427" y="120"/>
                  </a:lnTo>
                  <a:lnTo>
                    <a:pt x="3439" y="112"/>
                  </a:lnTo>
                  <a:lnTo>
                    <a:pt x="3451" y="112"/>
                  </a:lnTo>
                  <a:lnTo>
                    <a:pt x="3462" y="122"/>
                  </a:lnTo>
                  <a:lnTo>
                    <a:pt x="3474" y="111"/>
                  </a:lnTo>
                  <a:lnTo>
                    <a:pt x="3486" y="124"/>
                  </a:lnTo>
                  <a:lnTo>
                    <a:pt x="3498" y="130"/>
                  </a:lnTo>
                  <a:lnTo>
                    <a:pt x="3510" y="130"/>
                  </a:lnTo>
                  <a:lnTo>
                    <a:pt x="3522" y="150"/>
                  </a:lnTo>
                  <a:lnTo>
                    <a:pt x="3534" y="146"/>
                  </a:lnTo>
                  <a:lnTo>
                    <a:pt x="3546" y="139"/>
                  </a:lnTo>
                  <a:lnTo>
                    <a:pt x="3558" y="137"/>
                  </a:lnTo>
                  <a:lnTo>
                    <a:pt x="3570" y="155"/>
                  </a:lnTo>
                  <a:lnTo>
                    <a:pt x="3582" y="138"/>
                  </a:lnTo>
                  <a:lnTo>
                    <a:pt x="3594" y="136"/>
                  </a:lnTo>
                  <a:lnTo>
                    <a:pt x="3606" y="117"/>
                  </a:lnTo>
                  <a:lnTo>
                    <a:pt x="3618" y="116"/>
                  </a:lnTo>
                  <a:lnTo>
                    <a:pt x="3630" y="113"/>
                  </a:lnTo>
                  <a:lnTo>
                    <a:pt x="3641" y="123"/>
                  </a:lnTo>
                  <a:lnTo>
                    <a:pt x="3653" y="112"/>
                  </a:lnTo>
                  <a:lnTo>
                    <a:pt x="3665" y="102"/>
                  </a:lnTo>
                  <a:lnTo>
                    <a:pt x="3677" y="116"/>
                  </a:lnTo>
                  <a:lnTo>
                    <a:pt x="3689" y="93"/>
                  </a:lnTo>
                  <a:lnTo>
                    <a:pt x="3701" y="117"/>
                  </a:lnTo>
                  <a:lnTo>
                    <a:pt x="3713" y="109"/>
                  </a:lnTo>
                  <a:lnTo>
                    <a:pt x="3725" y="85"/>
                  </a:lnTo>
                  <a:lnTo>
                    <a:pt x="3737" y="97"/>
                  </a:lnTo>
                  <a:lnTo>
                    <a:pt x="3749" y="109"/>
                  </a:lnTo>
                  <a:lnTo>
                    <a:pt x="3761" y="111"/>
                  </a:lnTo>
                  <a:lnTo>
                    <a:pt x="3773" y="125"/>
                  </a:lnTo>
                  <a:lnTo>
                    <a:pt x="3785" y="128"/>
                  </a:lnTo>
                  <a:lnTo>
                    <a:pt x="3797" y="144"/>
                  </a:lnTo>
                  <a:lnTo>
                    <a:pt x="3809" y="153"/>
                  </a:lnTo>
                  <a:lnTo>
                    <a:pt x="3820" y="151"/>
                  </a:lnTo>
                  <a:lnTo>
                    <a:pt x="3832" y="148"/>
                  </a:lnTo>
                  <a:lnTo>
                    <a:pt x="3844" y="153"/>
                  </a:lnTo>
                  <a:lnTo>
                    <a:pt x="3856" y="146"/>
                  </a:lnTo>
                  <a:lnTo>
                    <a:pt x="3868" y="131"/>
                  </a:lnTo>
                  <a:lnTo>
                    <a:pt x="3880" y="124"/>
                  </a:lnTo>
                  <a:lnTo>
                    <a:pt x="3892" y="127"/>
                  </a:lnTo>
                  <a:lnTo>
                    <a:pt x="3904" y="133"/>
                  </a:lnTo>
                  <a:lnTo>
                    <a:pt x="3916" y="114"/>
                  </a:lnTo>
                  <a:lnTo>
                    <a:pt x="3928" y="128"/>
                  </a:lnTo>
                  <a:lnTo>
                    <a:pt x="3940" y="101"/>
                  </a:lnTo>
                  <a:lnTo>
                    <a:pt x="3952" y="101"/>
                  </a:lnTo>
                  <a:lnTo>
                    <a:pt x="3964" y="108"/>
                  </a:lnTo>
                  <a:lnTo>
                    <a:pt x="3976" y="97"/>
                  </a:lnTo>
                  <a:lnTo>
                    <a:pt x="3988" y="102"/>
                  </a:lnTo>
                  <a:lnTo>
                    <a:pt x="3999" y="107"/>
                  </a:lnTo>
                  <a:lnTo>
                    <a:pt x="4011" y="108"/>
                  </a:lnTo>
                  <a:lnTo>
                    <a:pt x="4023" y="91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AD0956-D6E1-4768-9FE3-6C924C42FBD7}"/>
                </a:ext>
              </a:extLst>
            </p:cNvPr>
            <p:cNvSpPr/>
            <p:nvPr/>
          </p:nvSpPr>
          <p:spPr>
            <a:xfrm>
              <a:off x="5520919" y="-151627"/>
              <a:ext cx="429673" cy="149754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A338E0-69EE-4DFA-B101-C14B67B46D7F}"/>
                </a:ext>
              </a:extLst>
            </p:cNvPr>
            <p:cNvSpPr/>
            <p:nvPr/>
          </p:nvSpPr>
          <p:spPr>
            <a:xfrm>
              <a:off x="6829826" y="-151895"/>
              <a:ext cx="468553" cy="149754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B9B449-AE5D-4206-BE44-4A251F93D572}"/>
                </a:ext>
              </a:extLst>
            </p:cNvPr>
            <p:cNvSpPr txBox="1"/>
            <p:nvPr/>
          </p:nvSpPr>
          <p:spPr>
            <a:xfrm>
              <a:off x="2976108" y="405595"/>
              <a:ext cx="15779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A1Benchmark-real32</a:t>
              </a:r>
            </a:p>
            <a:p>
              <a:pPr algn="ctr"/>
              <a:r>
                <a:rPr lang="en-US" sz="1200" dirty="0"/>
                <a:t>(excerpt)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58475BFE-A281-4007-9108-3DD63329C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303" y="1346971"/>
              <a:ext cx="650398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FAC1F4-CD6A-432E-A57E-F01B97D6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095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E019-802C-4E7A-BDBE-19088178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5</a:t>
            </a:r>
            <a:endParaRPr lang="zh-CN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CEDBE-E62E-43F3-B13C-AE23C3097DAB}"/>
              </a:ext>
            </a:extLst>
          </p:cNvPr>
          <p:cNvGrpSpPr/>
          <p:nvPr/>
        </p:nvGrpSpPr>
        <p:grpSpPr>
          <a:xfrm>
            <a:off x="2705941" y="2407230"/>
            <a:ext cx="7158820" cy="3301880"/>
            <a:chOff x="2516801" y="2508752"/>
            <a:chExt cx="7158820" cy="330188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FBB4E8D-28A7-41E3-9E0F-C18BBC3B1CB7}"/>
                </a:ext>
              </a:extLst>
            </p:cNvPr>
            <p:cNvCxnSpPr>
              <a:cxnSpLocks/>
            </p:cNvCxnSpPr>
            <p:nvPr/>
          </p:nvCxnSpPr>
          <p:spPr>
            <a:xfrm>
              <a:off x="5571808" y="5449386"/>
              <a:ext cx="188981" cy="148696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573106C-29A9-44E5-8D3E-DE68441809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6058" y="3232080"/>
              <a:ext cx="117154" cy="137134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CB5126-1D3F-4311-AA25-42CE725D0A2C}"/>
                </a:ext>
              </a:extLst>
            </p:cNvPr>
            <p:cNvSpPr txBox="1"/>
            <p:nvPr/>
          </p:nvSpPr>
          <p:spPr>
            <a:xfrm>
              <a:off x="5336327" y="5341798"/>
              <a:ext cx="32043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598BD5-B265-408B-9758-B80EB436A23E}"/>
                </a:ext>
              </a:extLst>
            </p:cNvPr>
            <p:cNvSpPr txBox="1"/>
            <p:nvPr/>
          </p:nvSpPr>
          <p:spPr>
            <a:xfrm>
              <a:off x="4582272" y="3274307"/>
              <a:ext cx="32043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8" name="Freeform 163">
              <a:extLst>
                <a:ext uri="{FF2B5EF4-FFF2-40B4-BE49-F238E27FC236}">
                  <a16:creationId xmlns:a16="http://schemas.microsoft.com/office/drawing/2014/main" id="{1EA7DCD1-286C-47CC-9037-2A870C1CD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630" y="3898224"/>
              <a:ext cx="6664979" cy="1727706"/>
            </a:xfrm>
            <a:custGeom>
              <a:avLst/>
              <a:gdLst>
                <a:gd name="T0" fmla="*/ 43 w 5955"/>
                <a:gd name="T1" fmla="*/ 1272 h 1272"/>
                <a:gd name="T2" fmla="*/ 206 w 5955"/>
                <a:gd name="T3" fmla="*/ 1144 h 1272"/>
                <a:gd name="T4" fmla="*/ 369 w 5955"/>
                <a:gd name="T5" fmla="*/ 766 h 1272"/>
                <a:gd name="T6" fmla="*/ 532 w 5955"/>
                <a:gd name="T7" fmla="*/ 561 h 1272"/>
                <a:gd name="T8" fmla="*/ 695 w 5955"/>
                <a:gd name="T9" fmla="*/ 609 h 1272"/>
                <a:gd name="T10" fmla="*/ 857 w 5955"/>
                <a:gd name="T11" fmla="*/ 652 h 1272"/>
                <a:gd name="T12" fmla="*/ 1021 w 5955"/>
                <a:gd name="T13" fmla="*/ 622 h 1272"/>
                <a:gd name="T14" fmla="*/ 1183 w 5955"/>
                <a:gd name="T15" fmla="*/ 571 h 1272"/>
                <a:gd name="T16" fmla="*/ 1346 w 5955"/>
                <a:gd name="T17" fmla="*/ 531 h 1272"/>
                <a:gd name="T18" fmla="*/ 1509 w 5955"/>
                <a:gd name="T19" fmla="*/ 301 h 1272"/>
                <a:gd name="T20" fmla="*/ 1672 w 5955"/>
                <a:gd name="T21" fmla="*/ 764 h 1272"/>
                <a:gd name="T22" fmla="*/ 1835 w 5955"/>
                <a:gd name="T23" fmla="*/ 987 h 1272"/>
                <a:gd name="T24" fmla="*/ 1998 w 5955"/>
                <a:gd name="T25" fmla="*/ 1135 h 1272"/>
                <a:gd name="T26" fmla="*/ 2161 w 5955"/>
                <a:gd name="T27" fmla="*/ 1050 h 1272"/>
                <a:gd name="T28" fmla="*/ 2324 w 5955"/>
                <a:gd name="T29" fmla="*/ 771 h 1272"/>
                <a:gd name="T30" fmla="*/ 2487 w 5955"/>
                <a:gd name="T31" fmla="*/ 380 h 1272"/>
                <a:gd name="T32" fmla="*/ 2649 w 5955"/>
                <a:gd name="T33" fmla="*/ 532 h 1272"/>
                <a:gd name="T34" fmla="*/ 2813 w 5955"/>
                <a:gd name="T35" fmla="*/ 478 h 1272"/>
                <a:gd name="T36" fmla="*/ 2975 w 5955"/>
                <a:gd name="T37" fmla="*/ 448 h 1272"/>
                <a:gd name="T38" fmla="*/ 3138 w 5955"/>
                <a:gd name="T39" fmla="*/ 408 h 1272"/>
                <a:gd name="T40" fmla="*/ 3301 w 5955"/>
                <a:gd name="T41" fmla="*/ 259 h 1272"/>
                <a:gd name="T42" fmla="*/ 3464 w 5955"/>
                <a:gd name="T43" fmla="*/ 0 h 1272"/>
                <a:gd name="T44" fmla="*/ 3627 w 5955"/>
                <a:gd name="T45" fmla="*/ 372 h 1272"/>
                <a:gd name="T46" fmla="*/ 3790 w 5955"/>
                <a:gd name="T47" fmla="*/ 967 h 1272"/>
                <a:gd name="T48" fmla="*/ 3953 w 5955"/>
                <a:gd name="T49" fmla="*/ 1240 h 1272"/>
                <a:gd name="T50" fmla="*/ 4116 w 5955"/>
                <a:gd name="T51" fmla="*/ 999 h 1272"/>
                <a:gd name="T52" fmla="*/ 4279 w 5955"/>
                <a:gd name="T53" fmla="*/ 714 h 1272"/>
                <a:gd name="T54" fmla="*/ 4442 w 5955"/>
                <a:gd name="T55" fmla="*/ 455 h 1272"/>
                <a:gd name="T56" fmla="*/ 4605 w 5955"/>
                <a:gd name="T57" fmla="*/ 540 h 1272"/>
                <a:gd name="T58" fmla="*/ 4768 w 5955"/>
                <a:gd name="T59" fmla="*/ 555 h 1272"/>
                <a:gd name="T60" fmla="*/ 4930 w 5955"/>
                <a:gd name="T61" fmla="*/ 425 h 1272"/>
                <a:gd name="T62" fmla="*/ 5093 w 5955"/>
                <a:gd name="T63" fmla="*/ 493 h 1272"/>
                <a:gd name="T64" fmla="*/ 5256 w 5955"/>
                <a:gd name="T65" fmla="*/ 369 h 1272"/>
                <a:gd name="T66" fmla="*/ 5419 w 5955"/>
                <a:gd name="T67" fmla="*/ 110 h 1272"/>
                <a:gd name="T68" fmla="*/ 5582 w 5955"/>
                <a:gd name="T69" fmla="*/ 401 h 1272"/>
                <a:gd name="T70" fmla="*/ 5745 w 5955"/>
                <a:gd name="T71" fmla="*/ 804 h 1272"/>
                <a:gd name="T72" fmla="*/ 5908 w 5955"/>
                <a:gd name="T73" fmla="*/ 1189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5" h="1272">
                  <a:moveTo>
                    <a:pt x="0" y="1252"/>
                  </a:moveTo>
                  <a:lnTo>
                    <a:pt x="43" y="1272"/>
                  </a:lnTo>
                  <a:lnTo>
                    <a:pt x="124" y="1211"/>
                  </a:lnTo>
                  <a:lnTo>
                    <a:pt x="206" y="1144"/>
                  </a:lnTo>
                  <a:lnTo>
                    <a:pt x="287" y="946"/>
                  </a:lnTo>
                  <a:lnTo>
                    <a:pt x="369" y="766"/>
                  </a:lnTo>
                  <a:lnTo>
                    <a:pt x="450" y="657"/>
                  </a:lnTo>
                  <a:lnTo>
                    <a:pt x="532" y="561"/>
                  </a:lnTo>
                  <a:lnTo>
                    <a:pt x="613" y="612"/>
                  </a:lnTo>
                  <a:lnTo>
                    <a:pt x="695" y="609"/>
                  </a:lnTo>
                  <a:lnTo>
                    <a:pt x="776" y="641"/>
                  </a:lnTo>
                  <a:lnTo>
                    <a:pt x="857" y="652"/>
                  </a:lnTo>
                  <a:lnTo>
                    <a:pt x="939" y="632"/>
                  </a:lnTo>
                  <a:lnTo>
                    <a:pt x="1021" y="622"/>
                  </a:lnTo>
                  <a:lnTo>
                    <a:pt x="1102" y="497"/>
                  </a:lnTo>
                  <a:lnTo>
                    <a:pt x="1183" y="571"/>
                  </a:lnTo>
                  <a:lnTo>
                    <a:pt x="1265" y="565"/>
                  </a:lnTo>
                  <a:lnTo>
                    <a:pt x="1346" y="531"/>
                  </a:lnTo>
                  <a:lnTo>
                    <a:pt x="1428" y="358"/>
                  </a:lnTo>
                  <a:lnTo>
                    <a:pt x="1509" y="301"/>
                  </a:lnTo>
                  <a:lnTo>
                    <a:pt x="1591" y="335"/>
                  </a:lnTo>
                  <a:lnTo>
                    <a:pt x="1672" y="764"/>
                  </a:lnTo>
                  <a:lnTo>
                    <a:pt x="1753" y="865"/>
                  </a:lnTo>
                  <a:lnTo>
                    <a:pt x="1835" y="987"/>
                  </a:lnTo>
                  <a:lnTo>
                    <a:pt x="1917" y="1126"/>
                  </a:lnTo>
                  <a:lnTo>
                    <a:pt x="1998" y="1135"/>
                  </a:lnTo>
                  <a:lnTo>
                    <a:pt x="2079" y="1201"/>
                  </a:lnTo>
                  <a:lnTo>
                    <a:pt x="2161" y="1050"/>
                  </a:lnTo>
                  <a:lnTo>
                    <a:pt x="2242" y="877"/>
                  </a:lnTo>
                  <a:lnTo>
                    <a:pt x="2324" y="771"/>
                  </a:lnTo>
                  <a:lnTo>
                    <a:pt x="2405" y="475"/>
                  </a:lnTo>
                  <a:lnTo>
                    <a:pt x="2487" y="380"/>
                  </a:lnTo>
                  <a:lnTo>
                    <a:pt x="2568" y="1263"/>
                  </a:lnTo>
                  <a:lnTo>
                    <a:pt x="2649" y="532"/>
                  </a:lnTo>
                  <a:lnTo>
                    <a:pt x="2731" y="576"/>
                  </a:lnTo>
                  <a:lnTo>
                    <a:pt x="2813" y="478"/>
                  </a:lnTo>
                  <a:lnTo>
                    <a:pt x="2894" y="446"/>
                  </a:lnTo>
                  <a:lnTo>
                    <a:pt x="2975" y="448"/>
                  </a:lnTo>
                  <a:lnTo>
                    <a:pt x="3057" y="459"/>
                  </a:lnTo>
                  <a:lnTo>
                    <a:pt x="3138" y="408"/>
                  </a:lnTo>
                  <a:lnTo>
                    <a:pt x="3220" y="271"/>
                  </a:lnTo>
                  <a:lnTo>
                    <a:pt x="3301" y="259"/>
                  </a:lnTo>
                  <a:lnTo>
                    <a:pt x="3383" y="91"/>
                  </a:lnTo>
                  <a:lnTo>
                    <a:pt x="3464" y="0"/>
                  </a:lnTo>
                  <a:lnTo>
                    <a:pt x="3545" y="98"/>
                  </a:lnTo>
                  <a:lnTo>
                    <a:pt x="3627" y="372"/>
                  </a:lnTo>
                  <a:lnTo>
                    <a:pt x="3709" y="600"/>
                  </a:lnTo>
                  <a:lnTo>
                    <a:pt x="3790" y="967"/>
                  </a:lnTo>
                  <a:lnTo>
                    <a:pt x="3871" y="1101"/>
                  </a:lnTo>
                  <a:lnTo>
                    <a:pt x="3953" y="1240"/>
                  </a:lnTo>
                  <a:lnTo>
                    <a:pt x="4034" y="1209"/>
                  </a:lnTo>
                  <a:lnTo>
                    <a:pt x="4116" y="999"/>
                  </a:lnTo>
                  <a:lnTo>
                    <a:pt x="4197" y="785"/>
                  </a:lnTo>
                  <a:lnTo>
                    <a:pt x="4279" y="714"/>
                  </a:lnTo>
                  <a:lnTo>
                    <a:pt x="4360" y="420"/>
                  </a:lnTo>
                  <a:lnTo>
                    <a:pt x="4442" y="455"/>
                  </a:lnTo>
                  <a:lnTo>
                    <a:pt x="4523" y="425"/>
                  </a:lnTo>
                  <a:lnTo>
                    <a:pt x="4605" y="540"/>
                  </a:lnTo>
                  <a:lnTo>
                    <a:pt x="4686" y="578"/>
                  </a:lnTo>
                  <a:lnTo>
                    <a:pt x="4768" y="555"/>
                  </a:lnTo>
                  <a:lnTo>
                    <a:pt x="4849" y="585"/>
                  </a:lnTo>
                  <a:lnTo>
                    <a:pt x="4930" y="425"/>
                  </a:lnTo>
                  <a:lnTo>
                    <a:pt x="5012" y="407"/>
                  </a:lnTo>
                  <a:lnTo>
                    <a:pt x="5093" y="493"/>
                  </a:lnTo>
                  <a:lnTo>
                    <a:pt x="5175" y="469"/>
                  </a:lnTo>
                  <a:lnTo>
                    <a:pt x="5256" y="369"/>
                  </a:lnTo>
                  <a:lnTo>
                    <a:pt x="5338" y="212"/>
                  </a:lnTo>
                  <a:lnTo>
                    <a:pt x="5419" y="110"/>
                  </a:lnTo>
                  <a:lnTo>
                    <a:pt x="5500" y="168"/>
                  </a:lnTo>
                  <a:lnTo>
                    <a:pt x="5582" y="401"/>
                  </a:lnTo>
                  <a:lnTo>
                    <a:pt x="5664" y="698"/>
                  </a:lnTo>
                  <a:lnTo>
                    <a:pt x="5745" y="804"/>
                  </a:lnTo>
                  <a:lnTo>
                    <a:pt x="5826" y="1082"/>
                  </a:lnTo>
                  <a:lnTo>
                    <a:pt x="5908" y="1189"/>
                  </a:lnTo>
                  <a:lnTo>
                    <a:pt x="5955" y="1166"/>
                  </a:lnTo>
                </a:path>
              </a:pathLst>
            </a:custGeom>
            <a:noFill/>
            <a:ln w="317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E658F147-0EC1-4C9D-BC77-72F8D4D32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365" y="5729136"/>
              <a:ext cx="6468652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1AF518D6-67DD-4B1A-AE87-48B3D480E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3560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4F2D6C0E-34DA-4CD0-A933-97A1BB1D7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4155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05C0D1C-B33C-46E0-8F50-6B4506D40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8707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70C4EE6-62CE-4F34-A2CE-7FD59DF5F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3259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B4C7E2E-6A9E-4592-B721-34BABD4C7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7811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71E68804-2E52-492C-969F-D661A91A6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2363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9D671CBF-624A-4224-A0D2-478F0F143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5796" y="5727800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0AB2BA5F-389C-4AB9-B3B4-69972694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365" y="4242194"/>
              <a:ext cx="6664979" cy="1404440"/>
            </a:xfrm>
            <a:custGeom>
              <a:avLst/>
              <a:gdLst>
                <a:gd name="T0" fmla="*/ 3 w 5955"/>
                <a:gd name="T1" fmla="*/ 978 h 1034"/>
                <a:gd name="T2" fmla="*/ 170 w 5955"/>
                <a:gd name="T3" fmla="*/ 793 h 1034"/>
                <a:gd name="T4" fmla="*/ 337 w 5955"/>
                <a:gd name="T5" fmla="*/ 479 h 1034"/>
                <a:gd name="T6" fmla="*/ 504 w 5955"/>
                <a:gd name="T7" fmla="*/ 214 h 1034"/>
                <a:gd name="T8" fmla="*/ 670 w 5955"/>
                <a:gd name="T9" fmla="*/ 262 h 1034"/>
                <a:gd name="T10" fmla="*/ 837 w 5955"/>
                <a:gd name="T11" fmla="*/ 360 h 1034"/>
                <a:gd name="T12" fmla="*/ 1005 w 5955"/>
                <a:gd name="T13" fmla="*/ 299 h 1034"/>
                <a:gd name="T14" fmla="*/ 1171 w 5955"/>
                <a:gd name="T15" fmla="*/ 310 h 1034"/>
                <a:gd name="T16" fmla="*/ 1338 w 5955"/>
                <a:gd name="T17" fmla="*/ 59 h 1034"/>
                <a:gd name="T18" fmla="*/ 1505 w 5955"/>
                <a:gd name="T19" fmla="*/ 109 h 1034"/>
                <a:gd name="T20" fmla="*/ 1672 w 5955"/>
                <a:gd name="T21" fmla="*/ 702 h 1034"/>
                <a:gd name="T22" fmla="*/ 1839 w 5955"/>
                <a:gd name="T23" fmla="*/ 982 h 1034"/>
                <a:gd name="T24" fmla="*/ 2006 w 5955"/>
                <a:gd name="T25" fmla="*/ 989 h 1034"/>
                <a:gd name="T26" fmla="*/ 2173 w 5955"/>
                <a:gd name="T27" fmla="*/ 675 h 1034"/>
                <a:gd name="T28" fmla="*/ 2340 w 5955"/>
                <a:gd name="T29" fmla="*/ 480 h 1034"/>
                <a:gd name="T30" fmla="*/ 2507 w 5955"/>
                <a:gd name="T31" fmla="*/ 897 h 1034"/>
                <a:gd name="T32" fmla="*/ 2674 w 5955"/>
                <a:gd name="T33" fmla="*/ 234 h 1034"/>
                <a:gd name="T34" fmla="*/ 2841 w 5955"/>
                <a:gd name="T35" fmla="*/ 337 h 1034"/>
                <a:gd name="T36" fmla="*/ 3008 w 5955"/>
                <a:gd name="T37" fmla="*/ 319 h 1034"/>
                <a:gd name="T38" fmla="*/ 3175 w 5955"/>
                <a:gd name="T39" fmla="*/ 245 h 1034"/>
                <a:gd name="T40" fmla="*/ 3342 w 5955"/>
                <a:gd name="T41" fmla="*/ 93 h 1034"/>
                <a:gd name="T42" fmla="*/ 3509 w 5955"/>
                <a:gd name="T43" fmla="*/ 81 h 1034"/>
                <a:gd name="T44" fmla="*/ 3676 w 5955"/>
                <a:gd name="T45" fmla="*/ 754 h 1034"/>
                <a:gd name="T46" fmla="*/ 3843 w 5955"/>
                <a:gd name="T47" fmla="*/ 926 h 1034"/>
                <a:gd name="T48" fmla="*/ 4010 w 5955"/>
                <a:gd name="T49" fmla="*/ 1011 h 1034"/>
                <a:gd name="T50" fmla="*/ 4177 w 5955"/>
                <a:gd name="T51" fmla="*/ 692 h 1034"/>
                <a:gd name="T52" fmla="*/ 4343 w 5955"/>
                <a:gd name="T53" fmla="*/ 406 h 1034"/>
                <a:gd name="T54" fmla="*/ 4510 w 5955"/>
                <a:gd name="T55" fmla="*/ 289 h 1034"/>
                <a:gd name="T56" fmla="*/ 4678 w 5955"/>
                <a:gd name="T57" fmla="*/ 358 h 1034"/>
                <a:gd name="T58" fmla="*/ 4844 w 5955"/>
                <a:gd name="T59" fmla="*/ 431 h 1034"/>
                <a:gd name="T60" fmla="*/ 5011 w 5955"/>
                <a:gd name="T61" fmla="*/ 302 h 1034"/>
                <a:gd name="T62" fmla="*/ 5178 w 5955"/>
                <a:gd name="T63" fmla="*/ 294 h 1034"/>
                <a:gd name="T64" fmla="*/ 5345 w 5955"/>
                <a:gd name="T65" fmla="*/ 44 h 1034"/>
                <a:gd name="T66" fmla="*/ 5512 w 5955"/>
                <a:gd name="T67" fmla="*/ 93 h 1034"/>
                <a:gd name="T68" fmla="*/ 5679 w 5955"/>
                <a:gd name="T69" fmla="*/ 669 h 1034"/>
                <a:gd name="T70" fmla="*/ 5846 w 5955"/>
                <a:gd name="T71" fmla="*/ 918 h 1034"/>
                <a:gd name="T72" fmla="*/ 5955 w 5955"/>
                <a:gd name="T73" fmla="*/ 102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5" h="1034">
                  <a:moveTo>
                    <a:pt x="0" y="977"/>
                  </a:moveTo>
                  <a:lnTo>
                    <a:pt x="3" y="978"/>
                  </a:lnTo>
                  <a:lnTo>
                    <a:pt x="86" y="843"/>
                  </a:lnTo>
                  <a:lnTo>
                    <a:pt x="170" y="793"/>
                  </a:lnTo>
                  <a:lnTo>
                    <a:pt x="253" y="545"/>
                  </a:lnTo>
                  <a:lnTo>
                    <a:pt x="337" y="479"/>
                  </a:lnTo>
                  <a:lnTo>
                    <a:pt x="420" y="399"/>
                  </a:lnTo>
                  <a:lnTo>
                    <a:pt x="504" y="214"/>
                  </a:lnTo>
                  <a:lnTo>
                    <a:pt x="587" y="339"/>
                  </a:lnTo>
                  <a:lnTo>
                    <a:pt x="670" y="262"/>
                  </a:lnTo>
                  <a:lnTo>
                    <a:pt x="754" y="260"/>
                  </a:lnTo>
                  <a:lnTo>
                    <a:pt x="837" y="360"/>
                  </a:lnTo>
                  <a:lnTo>
                    <a:pt x="921" y="334"/>
                  </a:lnTo>
                  <a:lnTo>
                    <a:pt x="1005" y="299"/>
                  </a:lnTo>
                  <a:lnTo>
                    <a:pt x="1088" y="221"/>
                  </a:lnTo>
                  <a:lnTo>
                    <a:pt x="1171" y="310"/>
                  </a:lnTo>
                  <a:lnTo>
                    <a:pt x="1255" y="230"/>
                  </a:lnTo>
                  <a:lnTo>
                    <a:pt x="1338" y="59"/>
                  </a:lnTo>
                  <a:lnTo>
                    <a:pt x="1422" y="0"/>
                  </a:lnTo>
                  <a:lnTo>
                    <a:pt x="1505" y="109"/>
                  </a:lnTo>
                  <a:lnTo>
                    <a:pt x="1589" y="354"/>
                  </a:lnTo>
                  <a:lnTo>
                    <a:pt x="1672" y="702"/>
                  </a:lnTo>
                  <a:lnTo>
                    <a:pt x="1756" y="812"/>
                  </a:lnTo>
                  <a:lnTo>
                    <a:pt x="1839" y="982"/>
                  </a:lnTo>
                  <a:lnTo>
                    <a:pt x="1923" y="950"/>
                  </a:lnTo>
                  <a:lnTo>
                    <a:pt x="2006" y="989"/>
                  </a:lnTo>
                  <a:lnTo>
                    <a:pt x="2090" y="888"/>
                  </a:lnTo>
                  <a:lnTo>
                    <a:pt x="2173" y="675"/>
                  </a:lnTo>
                  <a:lnTo>
                    <a:pt x="2257" y="515"/>
                  </a:lnTo>
                  <a:lnTo>
                    <a:pt x="2340" y="480"/>
                  </a:lnTo>
                  <a:lnTo>
                    <a:pt x="2424" y="464"/>
                  </a:lnTo>
                  <a:lnTo>
                    <a:pt x="2507" y="897"/>
                  </a:lnTo>
                  <a:lnTo>
                    <a:pt x="2590" y="284"/>
                  </a:lnTo>
                  <a:lnTo>
                    <a:pt x="2674" y="234"/>
                  </a:lnTo>
                  <a:lnTo>
                    <a:pt x="2758" y="262"/>
                  </a:lnTo>
                  <a:lnTo>
                    <a:pt x="2841" y="337"/>
                  </a:lnTo>
                  <a:lnTo>
                    <a:pt x="2924" y="272"/>
                  </a:lnTo>
                  <a:lnTo>
                    <a:pt x="3008" y="319"/>
                  </a:lnTo>
                  <a:lnTo>
                    <a:pt x="3091" y="216"/>
                  </a:lnTo>
                  <a:lnTo>
                    <a:pt x="3175" y="245"/>
                  </a:lnTo>
                  <a:lnTo>
                    <a:pt x="3258" y="120"/>
                  </a:lnTo>
                  <a:lnTo>
                    <a:pt x="3342" y="93"/>
                  </a:lnTo>
                  <a:lnTo>
                    <a:pt x="3425" y="59"/>
                  </a:lnTo>
                  <a:lnTo>
                    <a:pt x="3509" y="81"/>
                  </a:lnTo>
                  <a:lnTo>
                    <a:pt x="3592" y="368"/>
                  </a:lnTo>
                  <a:lnTo>
                    <a:pt x="3676" y="754"/>
                  </a:lnTo>
                  <a:lnTo>
                    <a:pt x="3759" y="830"/>
                  </a:lnTo>
                  <a:lnTo>
                    <a:pt x="3843" y="926"/>
                  </a:lnTo>
                  <a:lnTo>
                    <a:pt x="3926" y="1027"/>
                  </a:lnTo>
                  <a:lnTo>
                    <a:pt x="4010" y="1011"/>
                  </a:lnTo>
                  <a:lnTo>
                    <a:pt x="4093" y="844"/>
                  </a:lnTo>
                  <a:lnTo>
                    <a:pt x="4177" y="692"/>
                  </a:lnTo>
                  <a:lnTo>
                    <a:pt x="4260" y="512"/>
                  </a:lnTo>
                  <a:lnTo>
                    <a:pt x="4343" y="406"/>
                  </a:lnTo>
                  <a:lnTo>
                    <a:pt x="4427" y="312"/>
                  </a:lnTo>
                  <a:lnTo>
                    <a:pt x="4510" y="289"/>
                  </a:lnTo>
                  <a:lnTo>
                    <a:pt x="4594" y="422"/>
                  </a:lnTo>
                  <a:lnTo>
                    <a:pt x="4678" y="358"/>
                  </a:lnTo>
                  <a:lnTo>
                    <a:pt x="4761" y="429"/>
                  </a:lnTo>
                  <a:lnTo>
                    <a:pt x="4844" y="431"/>
                  </a:lnTo>
                  <a:lnTo>
                    <a:pt x="4928" y="410"/>
                  </a:lnTo>
                  <a:lnTo>
                    <a:pt x="5011" y="302"/>
                  </a:lnTo>
                  <a:lnTo>
                    <a:pt x="5095" y="319"/>
                  </a:lnTo>
                  <a:lnTo>
                    <a:pt x="5178" y="294"/>
                  </a:lnTo>
                  <a:lnTo>
                    <a:pt x="5262" y="191"/>
                  </a:lnTo>
                  <a:lnTo>
                    <a:pt x="5345" y="44"/>
                  </a:lnTo>
                  <a:lnTo>
                    <a:pt x="5429" y="97"/>
                  </a:lnTo>
                  <a:lnTo>
                    <a:pt x="5512" y="93"/>
                  </a:lnTo>
                  <a:lnTo>
                    <a:pt x="5596" y="467"/>
                  </a:lnTo>
                  <a:lnTo>
                    <a:pt x="5679" y="669"/>
                  </a:lnTo>
                  <a:lnTo>
                    <a:pt x="5763" y="777"/>
                  </a:lnTo>
                  <a:lnTo>
                    <a:pt x="5846" y="918"/>
                  </a:lnTo>
                  <a:lnTo>
                    <a:pt x="5930" y="1034"/>
                  </a:lnTo>
                  <a:lnTo>
                    <a:pt x="5955" y="1023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09C7F0-E93A-4C5F-82D9-BB2861941228}"/>
                </a:ext>
              </a:extLst>
            </p:cNvPr>
            <p:cNvSpPr/>
            <p:nvPr/>
          </p:nvSpPr>
          <p:spPr>
            <a:xfrm>
              <a:off x="9448868" y="5282842"/>
              <a:ext cx="226753" cy="42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08A8FA-92B7-473E-860C-6EA3ACF3E137}"/>
                </a:ext>
              </a:extLst>
            </p:cNvPr>
            <p:cNvSpPr/>
            <p:nvPr/>
          </p:nvSpPr>
          <p:spPr>
            <a:xfrm>
              <a:off x="2785570" y="5300659"/>
              <a:ext cx="204035" cy="42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ine 32">
              <a:extLst>
                <a:ext uri="{FF2B5EF4-FFF2-40B4-BE49-F238E27FC236}">
                  <a16:creationId xmlns:a16="http://schemas.microsoft.com/office/drawing/2014/main" id="{E230942E-5A01-4340-802B-238D6D506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3823" y="4058498"/>
              <a:ext cx="0" cy="156441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4">
              <a:extLst>
                <a:ext uri="{FF2B5EF4-FFF2-40B4-BE49-F238E27FC236}">
                  <a16:creationId xmlns:a16="http://schemas.microsoft.com/office/drawing/2014/main" id="{315B369C-B0D5-4EAF-82E4-BBBC71FA0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5597407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5">
              <a:extLst>
                <a:ext uri="{FF2B5EF4-FFF2-40B4-BE49-F238E27FC236}">
                  <a16:creationId xmlns:a16="http://schemas.microsoft.com/office/drawing/2014/main" id="{EFB503BB-3708-4886-9512-28D4B18C4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5381443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6">
              <a:extLst>
                <a:ext uri="{FF2B5EF4-FFF2-40B4-BE49-F238E27FC236}">
                  <a16:creationId xmlns:a16="http://schemas.microsoft.com/office/drawing/2014/main" id="{293AA01A-C766-48D9-A5E8-90D35B02B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5165481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CFA58950-6226-48CD-9CBB-A6B5169DA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4949517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8">
              <a:extLst>
                <a:ext uri="{FF2B5EF4-FFF2-40B4-BE49-F238E27FC236}">
                  <a16:creationId xmlns:a16="http://schemas.microsoft.com/office/drawing/2014/main" id="{CFDF7CB9-6AA7-413B-9F4F-B542A7B06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4733554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9">
              <a:extLst>
                <a:ext uri="{FF2B5EF4-FFF2-40B4-BE49-F238E27FC236}">
                  <a16:creationId xmlns:a16="http://schemas.microsoft.com/office/drawing/2014/main" id="{43BFAD48-891B-4B7B-8A3D-1F8F56DCD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4517590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0">
              <a:extLst>
                <a:ext uri="{FF2B5EF4-FFF2-40B4-BE49-F238E27FC236}">
                  <a16:creationId xmlns:a16="http://schemas.microsoft.com/office/drawing/2014/main" id="{46C739A9-649F-4867-B8E1-E0037EA02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4301628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48D25B58-C0DA-43F5-9CC7-2488302E5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615" y="4085664"/>
              <a:ext cx="67153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id="{ADB24C23-4981-4997-9927-1AF1AF89C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205" y="5570242"/>
              <a:ext cx="122056" cy="10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7">
              <a:extLst>
                <a:ext uri="{FF2B5EF4-FFF2-40B4-BE49-F238E27FC236}">
                  <a16:creationId xmlns:a16="http://schemas.microsoft.com/office/drawing/2014/main" id="{9C445697-9A26-44B9-A282-C0914A8B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582" y="4058499"/>
              <a:ext cx="162742" cy="10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1800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62514440-F754-4A3C-A170-348F6A41F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6016" y="5729136"/>
              <a:ext cx="0" cy="81496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4A878B4-1A64-4E43-89A8-89307ACE0023}"/>
                </a:ext>
              </a:extLst>
            </p:cNvPr>
            <p:cNvGrpSpPr/>
            <p:nvPr/>
          </p:nvGrpSpPr>
          <p:grpSpPr>
            <a:xfrm>
              <a:off x="2954447" y="3595087"/>
              <a:ext cx="6528999" cy="58065"/>
              <a:chOff x="2954447" y="3595087"/>
              <a:chExt cx="6528999" cy="101190"/>
            </a:xfrm>
          </p:grpSpPr>
          <p:sp>
            <p:nvSpPr>
              <p:cNvPr id="60" name="Line 219">
                <a:extLst>
                  <a:ext uri="{FF2B5EF4-FFF2-40B4-BE49-F238E27FC236}">
                    <a16:creationId xmlns:a16="http://schemas.microsoft.com/office/drawing/2014/main" id="{63039D7D-6B41-46E9-9599-0C6199B91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447" y="3595087"/>
                <a:ext cx="6528999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1">
                <a:extLst>
                  <a:ext uri="{FF2B5EF4-FFF2-40B4-BE49-F238E27FC236}">
                    <a16:creationId xmlns:a16="http://schemas.microsoft.com/office/drawing/2014/main" id="{FDAAC90F-646F-4CF8-ABE1-3A4A5687E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4447" y="3601027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22">
                <a:extLst>
                  <a:ext uri="{FF2B5EF4-FFF2-40B4-BE49-F238E27FC236}">
                    <a16:creationId xmlns:a16="http://schemas.microsoft.com/office/drawing/2014/main" id="{280CFE6B-726B-4D96-A431-CA90AD9EF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1146" y="3601027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23">
                <a:extLst>
                  <a:ext uri="{FF2B5EF4-FFF2-40B4-BE49-F238E27FC236}">
                    <a16:creationId xmlns:a16="http://schemas.microsoft.com/office/drawing/2014/main" id="{CD3C5A00-D875-4D12-9139-B0391EA43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06748" y="3601027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24">
                <a:extLst>
                  <a:ext uri="{FF2B5EF4-FFF2-40B4-BE49-F238E27FC236}">
                    <a16:creationId xmlns:a16="http://schemas.microsoft.com/office/drawing/2014/main" id="{90049198-C432-4D37-89F2-1DD1789D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83446" y="3601027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Rectangle 229">
              <a:extLst>
                <a:ext uri="{FF2B5EF4-FFF2-40B4-BE49-F238E27FC236}">
                  <a16:creationId xmlns:a16="http://schemas.microsoft.com/office/drawing/2014/main" id="{9943EFA8-62B9-4E54-AE9F-E9111FD93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288" y="366770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0">
              <a:extLst>
                <a:ext uri="{FF2B5EF4-FFF2-40B4-BE49-F238E27FC236}">
                  <a16:creationId xmlns:a16="http://schemas.microsoft.com/office/drawing/2014/main" id="{5E08B349-9142-4A31-92C6-CA840C70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863" y="366770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31">
              <a:extLst>
                <a:ext uri="{FF2B5EF4-FFF2-40B4-BE49-F238E27FC236}">
                  <a16:creationId xmlns:a16="http://schemas.microsoft.com/office/drawing/2014/main" id="{882F5A11-0F3B-41C4-959F-39DDBD114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499" y="3667702"/>
              <a:ext cx="2308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32">
              <a:extLst>
                <a:ext uri="{FF2B5EF4-FFF2-40B4-BE49-F238E27FC236}">
                  <a16:creationId xmlns:a16="http://schemas.microsoft.com/office/drawing/2014/main" id="{4A8C0B2B-3525-4CBD-BC57-B014C0F1D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126" y="3667702"/>
              <a:ext cx="2308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Freeform 319">
              <a:extLst>
                <a:ext uri="{FF2B5EF4-FFF2-40B4-BE49-F238E27FC236}">
                  <a16:creationId xmlns:a16="http://schemas.microsoft.com/office/drawing/2014/main" id="{90EAA1EF-B779-463A-A805-804DF680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834" y="3458973"/>
              <a:ext cx="6268014" cy="96043"/>
            </a:xfrm>
            <a:custGeom>
              <a:avLst/>
              <a:gdLst>
                <a:gd name="T0" fmla="*/ 88 w 5716"/>
                <a:gd name="T1" fmla="*/ 1399 h 1399"/>
                <a:gd name="T2" fmla="*/ 179 w 5716"/>
                <a:gd name="T3" fmla="*/ 1399 h 1399"/>
                <a:gd name="T4" fmla="*/ 270 w 5716"/>
                <a:gd name="T5" fmla="*/ 1399 h 1399"/>
                <a:gd name="T6" fmla="*/ 362 w 5716"/>
                <a:gd name="T7" fmla="*/ 1399 h 1399"/>
                <a:gd name="T8" fmla="*/ 453 w 5716"/>
                <a:gd name="T9" fmla="*/ 1399 h 1399"/>
                <a:gd name="T10" fmla="*/ 544 w 5716"/>
                <a:gd name="T11" fmla="*/ 1399 h 1399"/>
                <a:gd name="T12" fmla="*/ 635 w 5716"/>
                <a:gd name="T13" fmla="*/ 1399 h 1399"/>
                <a:gd name="T14" fmla="*/ 727 w 5716"/>
                <a:gd name="T15" fmla="*/ 1399 h 1399"/>
                <a:gd name="T16" fmla="*/ 818 w 5716"/>
                <a:gd name="T17" fmla="*/ 1399 h 1399"/>
                <a:gd name="T18" fmla="*/ 909 w 5716"/>
                <a:gd name="T19" fmla="*/ 1399 h 1399"/>
                <a:gd name="T20" fmla="*/ 1001 w 5716"/>
                <a:gd name="T21" fmla="*/ 1399 h 1399"/>
                <a:gd name="T22" fmla="*/ 1092 w 5716"/>
                <a:gd name="T23" fmla="*/ 1399 h 1399"/>
                <a:gd name="T24" fmla="*/ 1183 w 5716"/>
                <a:gd name="T25" fmla="*/ 1399 h 1399"/>
                <a:gd name="T26" fmla="*/ 1274 w 5716"/>
                <a:gd name="T27" fmla="*/ 1399 h 1399"/>
                <a:gd name="T28" fmla="*/ 1366 w 5716"/>
                <a:gd name="T29" fmla="*/ 1399 h 1399"/>
                <a:gd name="T30" fmla="*/ 1457 w 5716"/>
                <a:gd name="T31" fmla="*/ 1399 h 1399"/>
                <a:gd name="T32" fmla="*/ 1548 w 5716"/>
                <a:gd name="T33" fmla="*/ 1399 h 1399"/>
                <a:gd name="T34" fmla="*/ 1639 w 5716"/>
                <a:gd name="T35" fmla="*/ 1399 h 1399"/>
                <a:gd name="T36" fmla="*/ 1731 w 5716"/>
                <a:gd name="T37" fmla="*/ 1399 h 1399"/>
                <a:gd name="T38" fmla="*/ 1822 w 5716"/>
                <a:gd name="T39" fmla="*/ 1399 h 1399"/>
                <a:gd name="T40" fmla="*/ 1914 w 5716"/>
                <a:gd name="T41" fmla="*/ 1399 h 1399"/>
                <a:gd name="T42" fmla="*/ 2005 w 5716"/>
                <a:gd name="T43" fmla="*/ 1399 h 1399"/>
                <a:gd name="T44" fmla="*/ 2096 w 5716"/>
                <a:gd name="T45" fmla="*/ 1399 h 1399"/>
                <a:gd name="T46" fmla="*/ 2187 w 5716"/>
                <a:gd name="T47" fmla="*/ 1399 h 1399"/>
                <a:gd name="T48" fmla="*/ 2279 w 5716"/>
                <a:gd name="T49" fmla="*/ 1399 h 1399"/>
                <a:gd name="T50" fmla="*/ 2370 w 5716"/>
                <a:gd name="T51" fmla="*/ 1399 h 1399"/>
                <a:gd name="T52" fmla="*/ 2461 w 5716"/>
                <a:gd name="T53" fmla="*/ 1399 h 1399"/>
                <a:gd name="T54" fmla="*/ 2552 w 5716"/>
                <a:gd name="T55" fmla="*/ 1399 h 1399"/>
                <a:gd name="T56" fmla="*/ 2644 w 5716"/>
                <a:gd name="T57" fmla="*/ 1399 h 1399"/>
                <a:gd name="T58" fmla="*/ 2735 w 5716"/>
                <a:gd name="T59" fmla="*/ 1399 h 1399"/>
                <a:gd name="T60" fmla="*/ 2826 w 5716"/>
                <a:gd name="T61" fmla="*/ 1399 h 1399"/>
                <a:gd name="T62" fmla="*/ 2918 w 5716"/>
                <a:gd name="T63" fmla="*/ 1399 h 1399"/>
                <a:gd name="T64" fmla="*/ 3009 w 5716"/>
                <a:gd name="T65" fmla="*/ 1399 h 1399"/>
                <a:gd name="T66" fmla="*/ 3100 w 5716"/>
                <a:gd name="T67" fmla="*/ 1399 h 1399"/>
                <a:gd name="T68" fmla="*/ 3191 w 5716"/>
                <a:gd name="T69" fmla="*/ 1399 h 1399"/>
                <a:gd name="T70" fmla="*/ 3283 w 5716"/>
                <a:gd name="T71" fmla="*/ 1399 h 1399"/>
                <a:gd name="T72" fmla="*/ 3374 w 5716"/>
                <a:gd name="T73" fmla="*/ 1399 h 1399"/>
                <a:gd name="T74" fmla="*/ 3465 w 5716"/>
                <a:gd name="T75" fmla="*/ 0 h 1399"/>
                <a:gd name="T76" fmla="*/ 3557 w 5716"/>
                <a:gd name="T77" fmla="*/ 0 h 1399"/>
                <a:gd name="T78" fmla="*/ 3648 w 5716"/>
                <a:gd name="T79" fmla="*/ 0 h 1399"/>
                <a:gd name="T80" fmla="*/ 3739 w 5716"/>
                <a:gd name="T81" fmla="*/ 0 h 1399"/>
                <a:gd name="T82" fmla="*/ 3831 w 5716"/>
                <a:gd name="T83" fmla="*/ 1399 h 1399"/>
                <a:gd name="T84" fmla="*/ 3922 w 5716"/>
                <a:gd name="T85" fmla="*/ 1399 h 1399"/>
                <a:gd name="T86" fmla="*/ 4013 w 5716"/>
                <a:gd name="T87" fmla="*/ 1399 h 1399"/>
                <a:gd name="T88" fmla="*/ 4104 w 5716"/>
                <a:gd name="T89" fmla="*/ 1399 h 1399"/>
                <a:gd name="T90" fmla="*/ 4196 w 5716"/>
                <a:gd name="T91" fmla="*/ 1399 h 1399"/>
                <a:gd name="T92" fmla="*/ 4287 w 5716"/>
                <a:gd name="T93" fmla="*/ 1399 h 1399"/>
                <a:gd name="T94" fmla="*/ 4378 w 5716"/>
                <a:gd name="T95" fmla="*/ 1399 h 1399"/>
                <a:gd name="T96" fmla="*/ 4469 w 5716"/>
                <a:gd name="T97" fmla="*/ 1399 h 1399"/>
                <a:gd name="T98" fmla="*/ 4561 w 5716"/>
                <a:gd name="T99" fmla="*/ 1399 h 1399"/>
                <a:gd name="T100" fmla="*/ 4652 w 5716"/>
                <a:gd name="T101" fmla="*/ 1399 h 1399"/>
                <a:gd name="T102" fmla="*/ 4743 w 5716"/>
                <a:gd name="T103" fmla="*/ 1399 h 1399"/>
                <a:gd name="T104" fmla="*/ 4835 w 5716"/>
                <a:gd name="T105" fmla="*/ 1399 h 1399"/>
                <a:gd name="T106" fmla="*/ 4926 w 5716"/>
                <a:gd name="T107" fmla="*/ 1399 h 1399"/>
                <a:gd name="T108" fmla="*/ 5017 w 5716"/>
                <a:gd name="T109" fmla="*/ 1399 h 1399"/>
                <a:gd name="T110" fmla="*/ 5109 w 5716"/>
                <a:gd name="T111" fmla="*/ 1399 h 1399"/>
                <a:gd name="T112" fmla="*/ 5200 w 5716"/>
                <a:gd name="T113" fmla="*/ 1399 h 1399"/>
                <a:gd name="T114" fmla="*/ 5291 w 5716"/>
                <a:gd name="T115" fmla="*/ 1399 h 1399"/>
                <a:gd name="T116" fmla="*/ 5382 w 5716"/>
                <a:gd name="T117" fmla="*/ 1399 h 1399"/>
                <a:gd name="T118" fmla="*/ 5474 w 5716"/>
                <a:gd name="T119" fmla="*/ 1399 h 1399"/>
                <a:gd name="T120" fmla="*/ 5565 w 5716"/>
                <a:gd name="T121" fmla="*/ 1399 h 1399"/>
                <a:gd name="T122" fmla="*/ 5656 w 5716"/>
                <a:gd name="T123" fmla="*/ 1399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16" h="1399">
                  <a:moveTo>
                    <a:pt x="0" y="1399"/>
                  </a:moveTo>
                  <a:lnTo>
                    <a:pt x="4" y="1399"/>
                  </a:lnTo>
                  <a:lnTo>
                    <a:pt x="8" y="1399"/>
                  </a:lnTo>
                  <a:lnTo>
                    <a:pt x="12" y="1399"/>
                  </a:lnTo>
                  <a:lnTo>
                    <a:pt x="16" y="1399"/>
                  </a:lnTo>
                  <a:lnTo>
                    <a:pt x="20" y="1399"/>
                  </a:lnTo>
                  <a:lnTo>
                    <a:pt x="24" y="1399"/>
                  </a:lnTo>
                  <a:lnTo>
                    <a:pt x="28" y="1399"/>
                  </a:lnTo>
                  <a:lnTo>
                    <a:pt x="32" y="1399"/>
                  </a:lnTo>
                  <a:lnTo>
                    <a:pt x="36" y="1399"/>
                  </a:lnTo>
                  <a:lnTo>
                    <a:pt x="40" y="1399"/>
                  </a:lnTo>
                  <a:lnTo>
                    <a:pt x="44" y="1399"/>
                  </a:lnTo>
                  <a:lnTo>
                    <a:pt x="48" y="1399"/>
                  </a:lnTo>
                  <a:lnTo>
                    <a:pt x="52" y="1399"/>
                  </a:lnTo>
                  <a:lnTo>
                    <a:pt x="56" y="1399"/>
                  </a:lnTo>
                  <a:lnTo>
                    <a:pt x="60" y="1399"/>
                  </a:lnTo>
                  <a:lnTo>
                    <a:pt x="64" y="1399"/>
                  </a:lnTo>
                  <a:lnTo>
                    <a:pt x="68" y="1399"/>
                  </a:lnTo>
                  <a:lnTo>
                    <a:pt x="72" y="1399"/>
                  </a:lnTo>
                  <a:lnTo>
                    <a:pt x="76" y="1399"/>
                  </a:lnTo>
                  <a:lnTo>
                    <a:pt x="80" y="1399"/>
                  </a:lnTo>
                  <a:lnTo>
                    <a:pt x="84" y="1399"/>
                  </a:lnTo>
                  <a:lnTo>
                    <a:pt x="88" y="1399"/>
                  </a:lnTo>
                  <a:lnTo>
                    <a:pt x="92" y="1399"/>
                  </a:lnTo>
                  <a:lnTo>
                    <a:pt x="96" y="1399"/>
                  </a:lnTo>
                  <a:lnTo>
                    <a:pt x="100" y="1399"/>
                  </a:lnTo>
                  <a:lnTo>
                    <a:pt x="104" y="1399"/>
                  </a:lnTo>
                  <a:lnTo>
                    <a:pt x="108" y="1399"/>
                  </a:lnTo>
                  <a:lnTo>
                    <a:pt x="112" y="1399"/>
                  </a:lnTo>
                  <a:lnTo>
                    <a:pt x="116" y="1399"/>
                  </a:lnTo>
                  <a:lnTo>
                    <a:pt x="120" y="1399"/>
                  </a:lnTo>
                  <a:lnTo>
                    <a:pt x="123" y="1399"/>
                  </a:lnTo>
                  <a:lnTo>
                    <a:pt x="127" y="1399"/>
                  </a:lnTo>
                  <a:lnTo>
                    <a:pt x="131" y="1399"/>
                  </a:lnTo>
                  <a:lnTo>
                    <a:pt x="135" y="1399"/>
                  </a:lnTo>
                  <a:lnTo>
                    <a:pt x="139" y="1399"/>
                  </a:lnTo>
                  <a:lnTo>
                    <a:pt x="143" y="1399"/>
                  </a:lnTo>
                  <a:lnTo>
                    <a:pt x="147" y="1399"/>
                  </a:lnTo>
                  <a:lnTo>
                    <a:pt x="151" y="1399"/>
                  </a:lnTo>
                  <a:lnTo>
                    <a:pt x="155" y="1399"/>
                  </a:lnTo>
                  <a:lnTo>
                    <a:pt x="159" y="1399"/>
                  </a:lnTo>
                  <a:lnTo>
                    <a:pt x="163" y="1399"/>
                  </a:lnTo>
                  <a:lnTo>
                    <a:pt x="167" y="1399"/>
                  </a:lnTo>
                  <a:lnTo>
                    <a:pt x="171" y="1399"/>
                  </a:lnTo>
                  <a:lnTo>
                    <a:pt x="175" y="1399"/>
                  </a:lnTo>
                  <a:lnTo>
                    <a:pt x="179" y="1399"/>
                  </a:lnTo>
                  <a:lnTo>
                    <a:pt x="183" y="1399"/>
                  </a:lnTo>
                  <a:lnTo>
                    <a:pt x="187" y="1399"/>
                  </a:lnTo>
                  <a:lnTo>
                    <a:pt x="191" y="1399"/>
                  </a:lnTo>
                  <a:lnTo>
                    <a:pt x="195" y="1399"/>
                  </a:lnTo>
                  <a:lnTo>
                    <a:pt x="199" y="1399"/>
                  </a:lnTo>
                  <a:lnTo>
                    <a:pt x="203" y="1399"/>
                  </a:lnTo>
                  <a:lnTo>
                    <a:pt x="207" y="1399"/>
                  </a:lnTo>
                  <a:lnTo>
                    <a:pt x="211" y="1399"/>
                  </a:lnTo>
                  <a:lnTo>
                    <a:pt x="215" y="1399"/>
                  </a:lnTo>
                  <a:lnTo>
                    <a:pt x="219" y="1399"/>
                  </a:lnTo>
                  <a:lnTo>
                    <a:pt x="223" y="1399"/>
                  </a:lnTo>
                  <a:lnTo>
                    <a:pt x="227" y="1399"/>
                  </a:lnTo>
                  <a:lnTo>
                    <a:pt x="231" y="1399"/>
                  </a:lnTo>
                  <a:lnTo>
                    <a:pt x="235" y="1399"/>
                  </a:lnTo>
                  <a:lnTo>
                    <a:pt x="239" y="1399"/>
                  </a:lnTo>
                  <a:lnTo>
                    <a:pt x="243" y="1399"/>
                  </a:lnTo>
                  <a:lnTo>
                    <a:pt x="246" y="1399"/>
                  </a:lnTo>
                  <a:lnTo>
                    <a:pt x="250" y="1399"/>
                  </a:lnTo>
                  <a:lnTo>
                    <a:pt x="254" y="1399"/>
                  </a:lnTo>
                  <a:lnTo>
                    <a:pt x="258" y="1399"/>
                  </a:lnTo>
                  <a:lnTo>
                    <a:pt x="262" y="1399"/>
                  </a:lnTo>
                  <a:lnTo>
                    <a:pt x="266" y="1399"/>
                  </a:lnTo>
                  <a:lnTo>
                    <a:pt x="270" y="1399"/>
                  </a:lnTo>
                  <a:lnTo>
                    <a:pt x="274" y="1399"/>
                  </a:lnTo>
                  <a:lnTo>
                    <a:pt x="278" y="1399"/>
                  </a:lnTo>
                  <a:lnTo>
                    <a:pt x="282" y="1399"/>
                  </a:lnTo>
                  <a:lnTo>
                    <a:pt x="286" y="1399"/>
                  </a:lnTo>
                  <a:lnTo>
                    <a:pt x="290" y="1399"/>
                  </a:lnTo>
                  <a:lnTo>
                    <a:pt x="294" y="1399"/>
                  </a:lnTo>
                  <a:lnTo>
                    <a:pt x="298" y="1399"/>
                  </a:lnTo>
                  <a:lnTo>
                    <a:pt x="302" y="1399"/>
                  </a:lnTo>
                  <a:lnTo>
                    <a:pt x="306" y="1399"/>
                  </a:lnTo>
                  <a:lnTo>
                    <a:pt x="310" y="1399"/>
                  </a:lnTo>
                  <a:lnTo>
                    <a:pt x="314" y="1399"/>
                  </a:lnTo>
                  <a:lnTo>
                    <a:pt x="318" y="1399"/>
                  </a:lnTo>
                  <a:lnTo>
                    <a:pt x="322" y="1399"/>
                  </a:lnTo>
                  <a:lnTo>
                    <a:pt x="326" y="1399"/>
                  </a:lnTo>
                  <a:lnTo>
                    <a:pt x="330" y="1399"/>
                  </a:lnTo>
                  <a:lnTo>
                    <a:pt x="334" y="1399"/>
                  </a:lnTo>
                  <a:lnTo>
                    <a:pt x="338" y="1399"/>
                  </a:lnTo>
                  <a:lnTo>
                    <a:pt x="342" y="1399"/>
                  </a:lnTo>
                  <a:lnTo>
                    <a:pt x="346" y="1399"/>
                  </a:lnTo>
                  <a:lnTo>
                    <a:pt x="350" y="1399"/>
                  </a:lnTo>
                  <a:lnTo>
                    <a:pt x="354" y="1399"/>
                  </a:lnTo>
                  <a:lnTo>
                    <a:pt x="358" y="1399"/>
                  </a:lnTo>
                  <a:lnTo>
                    <a:pt x="362" y="1399"/>
                  </a:lnTo>
                  <a:lnTo>
                    <a:pt x="366" y="1399"/>
                  </a:lnTo>
                  <a:lnTo>
                    <a:pt x="369" y="1399"/>
                  </a:lnTo>
                  <a:lnTo>
                    <a:pt x="373" y="1399"/>
                  </a:lnTo>
                  <a:lnTo>
                    <a:pt x="377" y="1399"/>
                  </a:lnTo>
                  <a:lnTo>
                    <a:pt x="381" y="1399"/>
                  </a:lnTo>
                  <a:lnTo>
                    <a:pt x="385" y="1399"/>
                  </a:lnTo>
                  <a:lnTo>
                    <a:pt x="389" y="1399"/>
                  </a:lnTo>
                  <a:lnTo>
                    <a:pt x="393" y="1399"/>
                  </a:lnTo>
                  <a:lnTo>
                    <a:pt x="397" y="1399"/>
                  </a:lnTo>
                  <a:lnTo>
                    <a:pt x="401" y="1399"/>
                  </a:lnTo>
                  <a:lnTo>
                    <a:pt x="405" y="1399"/>
                  </a:lnTo>
                  <a:lnTo>
                    <a:pt x="409" y="1399"/>
                  </a:lnTo>
                  <a:lnTo>
                    <a:pt x="413" y="1399"/>
                  </a:lnTo>
                  <a:lnTo>
                    <a:pt x="417" y="1399"/>
                  </a:lnTo>
                  <a:lnTo>
                    <a:pt x="421" y="1399"/>
                  </a:lnTo>
                  <a:lnTo>
                    <a:pt x="425" y="1399"/>
                  </a:lnTo>
                  <a:lnTo>
                    <a:pt x="429" y="1399"/>
                  </a:lnTo>
                  <a:lnTo>
                    <a:pt x="433" y="1399"/>
                  </a:lnTo>
                  <a:lnTo>
                    <a:pt x="437" y="1399"/>
                  </a:lnTo>
                  <a:lnTo>
                    <a:pt x="441" y="1399"/>
                  </a:lnTo>
                  <a:lnTo>
                    <a:pt x="445" y="1399"/>
                  </a:lnTo>
                  <a:lnTo>
                    <a:pt x="449" y="1399"/>
                  </a:lnTo>
                  <a:lnTo>
                    <a:pt x="453" y="1399"/>
                  </a:lnTo>
                  <a:lnTo>
                    <a:pt x="457" y="1399"/>
                  </a:lnTo>
                  <a:lnTo>
                    <a:pt x="461" y="1399"/>
                  </a:lnTo>
                  <a:lnTo>
                    <a:pt x="465" y="1399"/>
                  </a:lnTo>
                  <a:lnTo>
                    <a:pt x="469" y="1399"/>
                  </a:lnTo>
                  <a:lnTo>
                    <a:pt x="473" y="1399"/>
                  </a:lnTo>
                  <a:lnTo>
                    <a:pt x="477" y="1399"/>
                  </a:lnTo>
                  <a:lnTo>
                    <a:pt x="481" y="1399"/>
                  </a:lnTo>
                  <a:lnTo>
                    <a:pt x="485" y="1399"/>
                  </a:lnTo>
                  <a:lnTo>
                    <a:pt x="489" y="1399"/>
                  </a:lnTo>
                  <a:lnTo>
                    <a:pt x="492" y="1399"/>
                  </a:lnTo>
                  <a:lnTo>
                    <a:pt x="496" y="1399"/>
                  </a:lnTo>
                  <a:lnTo>
                    <a:pt x="500" y="1399"/>
                  </a:lnTo>
                  <a:lnTo>
                    <a:pt x="504" y="1399"/>
                  </a:lnTo>
                  <a:lnTo>
                    <a:pt x="508" y="1399"/>
                  </a:lnTo>
                  <a:lnTo>
                    <a:pt x="512" y="1399"/>
                  </a:lnTo>
                  <a:lnTo>
                    <a:pt x="516" y="1399"/>
                  </a:lnTo>
                  <a:lnTo>
                    <a:pt x="520" y="1399"/>
                  </a:lnTo>
                  <a:lnTo>
                    <a:pt x="524" y="1399"/>
                  </a:lnTo>
                  <a:lnTo>
                    <a:pt x="528" y="1399"/>
                  </a:lnTo>
                  <a:lnTo>
                    <a:pt x="532" y="1399"/>
                  </a:lnTo>
                  <a:lnTo>
                    <a:pt x="536" y="1399"/>
                  </a:lnTo>
                  <a:lnTo>
                    <a:pt x="540" y="1399"/>
                  </a:lnTo>
                  <a:lnTo>
                    <a:pt x="544" y="1399"/>
                  </a:lnTo>
                  <a:lnTo>
                    <a:pt x="548" y="1399"/>
                  </a:lnTo>
                  <a:lnTo>
                    <a:pt x="552" y="1399"/>
                  </a:lnTo>
                  <a:lnTo>
                    <a:pt x="556" y="1399"/>
                  </a:lnTo>
                  <a:lnTo>
                    <a:pt x="560" y="1399"/>
                  </a:lnTo>
                  <a:lnTo>
                    <a:pt x="564" y="1399"/>
                  </a:lnTo>
                  <a:lnTo>
                    <a:pt x="568" y="1399"/>
                  </a:lnTo>
                  <a:lnTo>
                    <a:pt x="572" y="1399"/>
                  </a:lnTo>
                  <a:lnTo>
                    <a:pt x="576" y="1399"/>
                  </a:lnTo>
                  <a:lnTo>
                    <a:pt x="580" y="1399"/>
                  </a:lnTo>
                  <a:lnTo>
                    <a:pt x="584" y="1399"/>
                  </a:lnTo>
                  <a:lnTo>
                    <a:pt x="588" y="1399"/>
                  </a:lnTo>
                  <a:lnTo>
                    <a:pt x="592" y="1399"/>
                  </a:lnTo>
                  <a:lnTo>
                    <a:pt x="596" y="1399"/>
                  </a:lnTo>
                  <a:lnTo>
                    <a:pt x="600" y="1399"/>
                  </a:lnTo>
                  <a:lnTo>
                    <a:pt x="604" y="1399"/>
                  </a:lnTo>
                  <a:lnTo>
                    <a:pt x="608" y="1399"/>
                  </a:lnTo>
                  <a:lnTo>
                    <a:pt x="612" y="1399"/>
                  </a:lnTo>
                  <a:lnTo>
                    <a:pt x="616" y="1399"/>
                  </a:lnTo>
                  <a:lnTo>
                    <a:pt x="619" y="1399"/>
                  </a:lnTo>
                  <a:lnTo>
                    <a:pt x="623" y="1399"/>
                  </a:lnTo>
                  <a:lnTo>
                    <a:pt x="627" y="1399"/>
                  </a:lnTo>
                  <a:lnTo>
                    <a:pt x="631" y="1399"/>
                  </a:lnTo>
                  <a:lnTo>
                    <a:pt x="635" y="1399"/>
                  </a:lnTo>
                  <a:lnTo>
                    <a:pt x="639" y="1399"/>
                  </a:lnTo>
                  <a:lnTo>
                    <a:pt x="643" y="1399"/>
                  </a:lnTo>
                  <a:lnTo>
                    <a:pt x="647" y="1399"/>
                  </a:lnTo>
                  <a:lnTo>
                    <a:pt x="651" y="1399"/>
                  </a:lnTo>
                  <a:lnTo>
                    <a:pt x="655" y="1399"/>
                  </a:lnTo>
                  <a:lnTo>
                    <a:pt x="659" y="1399"/>
                  </a:lnTo>
                  <a:lnTo>
                    <a:pt x="663" y="1399"/>
                  </a:lnTo>
                  <a:lnTo>
                    <a:pt x="667" y="1399"/>
                  </a:lnTo>
                  <a:lnTo>
                    <a:pt x="671" y="1399"/>
                  </a:lnTo>
                  <a:lnTo>
                    <a:pt x="675" y="1399"/>
                  </a:lnTo>
                  <a:lnTo>
                    <a:pt x="679" y="1399"/>
                  </a:lnTo>
                  <a:lnTo>
                    <a:pt x="683" y="1399"/>
                  </a:lnTo>
                  <a:lnTo>
                    <a:pt x="687" y="1399"/>
                  </a:lnTo>
                  <a:lnTo>
                    <a:pt x="691" y="1399"/>
                  </a:lnTo>
                  <a:lnTo>
                    <a:pt x="695" y="1399"/>
                  </a:lnTo>
                  <a:lnTo>
                    <a:pt x="699" y="1399"/>
                  </a:lnTo>
                  <a:lnTo>
                    <a:pt x="703" y="1399"/>
                  </a:lnTo>
                  <a:lnTo>
                    <a:pt x="707" y="1399"/>
                  </a:lnTo>
                  <a:lnTo>
                    <a:pt x="711" y="1399"/>
                  </a:lnTo>
                  <a:lnTo>
                    <a:pt x="715" y="1399"/>
                  </a:lnTo>
                  <a:lnTo>
                    <a:pt x="719" y="1399"/>
                  </a:lnTo>
                  <a:lnTo>
                    <a:pt x="723" y="1399"/>
                  </a:lnTo>
                  <a:lnTo>
                    <a:pt x="727" y="1399"/>
                  </a:lnTo>
                  <a:lnTo>
                    <a:pt x="731" y="1399"/>
                  </a:lnTo>
                  <a:lnTo>
                    <a:pt x="735" y="1399"/>
                  </a:lnTo>
                  <a:lnTo>
                    <a:pt x="739" y="1399"/>
                  </a:lnTo>
                  <a:lnTo>
                    <a:pt x="742" y="1399"/>
                  </a:lnTo>
                  <a:lnTo>
                    <a:pt x="746" y="1399"/>
                  </a:lnTo>
                  <a:lnTo>
                    <a:pt x="750" y="1399"/>
                  </a:lnTo>
                  <a:lnTo>
                    <a:pt x="754" y="1399"/>
                  </a:lnTo>
                  <a:lnTo>
                    <a:pt x="758" y="1399"/>
                  </a:lnTo>
                  <a:lnTo>
                    <a:pt x="762" y="1399"/>
                  </a:lnTo>
                  <a:lnTo>
                    <a:pt x="766" y="1399"/>
                  </a:lnTo>
                  <a:lnTo>
                    <a:pt x="770" y="1399"/>
                  </a:lnTo>
                  <a:lnTo>
                    <a:pt x="774" y="1399"/>
                  </a:lnTo>
                  <a:lnTo>
                    <a:pt x="778" y="1399"/>
                  </a:lnTo>
                  <a:lnTo>
                    <a:pt x="782" y="1399"/>
                  </a:lnTo>
                  <a:lnTo>
                    <a:pt x="786" y="1399"/>
                  </a:lnTo>
                  <a:lnTo>
                    <a:pt x="790" y="1399"/>
                  </a:lnTo>
                  <a:lnTo>
                    <a:pt x="794" y="1399"/>
                  </a:lnTo>
                  <a:lnTo>
                    <a:pt x="798" y="1399"/>
                  </a:lnTo>
                  <a:lnTo>
                    <a:pt x="802" y="1399"/>
                  </a:lnTo>
                  <a:lnTo>
                    <a:pt x="806" y="1399"/>
                  </a:lnTo>
                  <a:lnTo>
                    <a:pt x="810" y="1399"/>
                  </a:lnTo>
                  <a:lnTo>
                    <a:pt x="814" y="1399"/>
                  </a:lnTo>
                  <a:lnTo>
                    <a:pt x="818" y="1399"/>
                  </a:lnTo>
                  <a:lnTo>
                    <a:pt x="822" y="1399"/>
                  </a:lnTo>
                  <a:lnTo>
                    <a:pt x="826" y="1399"/>
                  </a:lnTo>
                  <a:lnTo>
                    <a:pt x="830" y="1399"/>
                  </a:lnTo>
                  <a:lnTo>
                    <a:pt x="834" y="1399"/>
                  </a:lnTo>
                  <a:lnTo>
                    <a:pt x="838" y="1399"/>
                  </a:lnTo>
                  <a:lnTo>
                    <a:pt x="842" y="1399"/>
                  </a:lnTo>
                  <a:lnTo>
                    <a:pt x="846" y="1399"/>
                  </a:lnTo>
                  <a:lnTo>
                    <a:pt x="850" y="1399"/>
                  </a:lnTo>
                  <a:lnTo>
                    <a:pt x="854" y="1399"/>
                  </a:lnTo>
                  <a:lnTo>
                    <a:pt x="858" y="1399"/>
                  </a:lnTo>
                  <a:lnTo>
                    <a:pt x="862" y="1399"/>
                  </a:lnTo>
                  <a:lnTo>
                    <a:pt x="866" y="1399"/>
                  </a:lnTo>
                  <a:lnTo>
                    <a:pt x="870" y="1399"/>
                  </a:lnTo>
                  <a:lnTo>
                    <a:pt x="874" y="1399"/>
                  </a:lnTo>
                  <a:lnTo>
                    <a:pt x="878" y="1399"/>
                  </a:lnTo>
                  <a:lnTo>
                    <a:pt x="882" y="1399"/>
                  </a:lnTo>
                  <a:lnTo>
                    <a:pt x="886" y="1399"/>
                  </a:lnTo>
                  <a:lnTo>
                    <a:pt x="890" y="1399"/>
                  </a:lnTo>
                  <a:lnTo>
                    <a:pt x="894" y="1399"/>
                  </a:lnTo>
                  <a:lnTo>
                    <a:pt x="897" y="1399"/>
                  </a:lnTo>
                  <a:lnTo>
                    <a:pt x="901" y="1399"/>
                  </a:lnTo>
                  <a:lnTo>
                    <a:pt x="905" y="1399"/>
                  </a:lnTo>
                  <a:lnTo>
                    <a:pt x="909" y="1399"/>
                  </a:lnTo>
                  <a:lnTo>
                    <a:pt x="913" y="1399"/>
                  </a:lnTo>
                  <a:lnTo>
                    <a:pt x="917" y="1399"/>
                  </a:lnTo>
                  <a:lnTo>
                    <a:pt x="921" y="1399"/>
                  </a:lnTo>
                  <a:lnTo>
                    <a:pt x="925" y="1399"/>
                  </a:lnTo>
                  <a:lnTo>
                    <a:pt x="929" y="1399"/>
                  </a:lnTo>
                  <a:lnTo>
                    <a:pt x="933" y="1399"/>
                  </a:lnTo>
                  <a:lnTo>
                    <a:pt x="937" y="1399"/>
                  </a:lnTo>
                  <a:lnTo>
                    <a:pt x="941" y="1399"/>
                  </a:lnTo>
                  <a:lnTo>
                    <a:pt x="945" y="1399"/>
                  </a:lnTo>
                  <a:lnTo>
                    <a:pt x="949" y="1399"/>
                  </a:lnTo>
                  <a:lnTo>
                    <a:pt x="953" y="1399"/>
                  </a:lnTo>
                  <a:lnTo>
                    <a:pt x="957" y="1399"/>
                  </a:lnTo>
                  <a:lnTo>
                    <a:pt x="961" y="1399"/>
                  </a:lnTo>
                  <a:lnTo>
                    <a:pt x="965" y="1399"/>
                  </a:lnTo>
                  <a:lnTo>
                    <a:pt x="969" y="1399"/>
                  </a:lnTo>
                  <a:lnTo>
                    <a:pt x="973" y="1399"/>
                  </a:lnTo>
                  <a:lnTo>
                    <a:pt x="977" y="1399"/>
                  </a:lnTo>
                  <a:lnTo>
                    <a:pt x="981" y="1399"/>
                  </a:lnTo>
                  <a:lnTo>
                    <a:pt x="985" y="1399"/>
                  </a:lnTo>
                  <a:lnTo>
                    <a:pt x="989" y="1399"/>
                  </a:lnTo>
                  <a:lnTo>
                    <a:pt x="993" y="1399"/>
                  </a:lnTo>
                  <a:lnTo>
                    <a:pt x="997" y="1399"/>
                  </a:lnTo>
                  <a:lnTo>
                    <a:pt x="1001" y="1399"/>
                  </a:lnTo>
                  <a:lnTo>
                    <a:pt x="1005" y="1399"/>
                  </a:lnTo>
                  <a:lnTo>
                    <a:pt x="1009" y="1399"/>
                  </a:lnTo>
                  <a:lnTo>
                    <a:pt x="1013" y="1399"/>
                  </a:lnTo>
                  <a:lnTo>
                    <a:pt x="1017" y="1399"/>
                  </a:lnTo>
                  <a:lnTo>
                    <a:pt x="1020" y="1399"/>
                  </a:lnTo>
                  <a:lnTo>
                    <a:pt x="1024" y="1399"/>
                  </a:lnTo>
                  <a:lnTo>
                    <a:pt x="1028" y="1399"/>
                  </a:lnTo>
                  <a:lnTo>
                    <a:pt x="1032" y="1399"/>
                  </a:lnTo>
                  <a:lnTo>
                    <a:pt x="1036" y="1399"/>
                  </a:lnTo>
                  <a:lnTo>
                    <a:pt x="1040" y="1399"/>
                  </a:lnTo>
                  <a:lnTo>
                    <a:pt x="1044" y="1399"/>
                  </a:lnTo>
                  <a:lnTo>
                    <a:pt x="1048" y="1399"/>
                  </a:lnTo>
                  <a:lnTo>
                    <a:pt x="1052" y="1399"/>
                  </a:lnTo>
                  <a:lnTo>
                    <a:pt x="1056" y="1399"/>
                  </a:lnTo>
                  <a:lnTo>
                    <a:pt x="1060" y="1399"/>
                  </a:lnTo>
                  <a:lnTo>
                    <a:pt x="1064" y="1399"/>
                  </a:lnTo>
                  <a:lnTo>
                    <a:pt x="1068" y="1399"/>
                  </a:lnTo>
                  <a:lnTo>
                    <a:pt x="1072" y="1399"/>
                  </a:lnTo>
                  <a:lnTo>
                    <a:pt x="1076" y="1399"/>
                  </a:lnTo>
                  <a:lnTo>
                    <a:pt x="1080" y="1399"/>
                  </a:lnTo>
                  <a:lnTo>
                    <a:pt x="1084" y="1399"/>
                  </a:lnTo>
                  <a:lnTo>
                    <a:pt x="1088" y="1399"/>
                  </a:lnTo>
                  <a:lnTo>
                    <a:pt x="1092" y="1399"/>
                  </a:lnTo>
                  <a:lnTo>
                    <a:pt x="1096" y="1399"/>
                  </a:lnTo>
                  <a:lnTo>
                    <a:pt x="1100" y="1399"/>
                  </a:lnTo>
                  <a:lnTo>
                    <a:pt x="1104" y="1399"/>
                  </a:lnTo>
                  <a:lnTo>
                    <a:pt x="1108" y="1399"/>
                  </a:lnTo>
                  <a:lnTo>
                    <a:pt x="1112" y="1399"/>
                  </a:lnTo>
                  <a:lnTo>
                    <a:pt x="1116" y="1399"/>
                  </a:lnTo>
                  <a:lnTo>
                    <a:pt x="1120" y="1399"/>
                  </a:lnTo>
                  <a:lnTo>
                    <a:pt x="1124" y="1399"/>
                  </a:lnTo>
                  <a:lnTo>
                    <a:pt x="1128" y="1399"/>
                  </a:lnTo>
                  <a:lnTo>
                    <a:pt x="1132" y="1399"/>
                  </a:lnTo>
                  <a:lnTo>
                    <a:pt x="1136" y="1399"/>
                  </a:lnTo>
                  <a:lnTo>
                    <a:pt x="1140" y="1399"/>
                  </a:lnTo>
                  <a:lnTo>
                    <a:pt x="1143" y="1399"/>
                  </a:lnTo>
                  <a:lnTo>
                    <a:pt x="1147" y="1399"/>
                  </a:lnTo>
                  <a:lnTo>
                    <a:pt x="1151" y="1399"/>
                  </a:lnTo>
                  <a:lnTo>
                    <a:pt x="1155" y="1399"/>
                  </a:lnTo>
                  <a:lnTo>
                    <a:pt x="1159" y="1399"/>
                  </a:lnTo>
                  <a:lnTo>
                    <a:pt x="1163" y="1399"/>
                  </a:lnTo>
                  <a:lnTo>
                    <a:pt x="1167" y="1399"/>
                  </a:lnTo>
                  <a:lnTo>
                    <a:pt x="1171" y="1399"/>
                  </a:lnTo>
                  <a:lnTo>
                    <a:pt x="1175" y="1399"/>
                  </a:lnTo>
                  <a:lnTo>
                    <a:pt x="1179" y="1399"/>
                  </a:lnTo>
                  <a:lnTo>
                    <a:pt x="1183" y="1399"/>
                  </a:lnTo>
                  <a:lnTo>
                    <a:pt x="1187" y="1399"/>
                  </a:lnTo>
                  <a:lnTo>
                    <a:pt x="1191" y="1399"/>
                  </a:lnTo>
                  <a:lnTo>
                    <a:pt x="1195" y="1399"/>
                  </a:lnTo>
                  <a:lnTo>
                    <a:pt x="1199" y="1399"/>
                  </a:lnTo>
                  <a:lnTo>
                    <a:pt x="1203" y="1399"/>
                  </a:lnTo>
                  <a:lnTo>
                    <a:pt x="1207" y="1399"/>
                  </a:lnTo>
                  <a:lnTo>
                    <a:pt x="1211" y="1399"/>
                  </a:lnTo>
                  <a:lnTo>
                    <a:pt x="1215" y="1399"/>
                  </a:lnTo>
                  <a:lnTo>
                    <a:pt x="1219" y="1399"/>
                  </a:lnTo>
                  <a:lnTo>
                    <a:pt x="1223" y="1399"/>
                  </a:lnTo>
                  <a:lnTo>
                    <a:pt x="1227" y="1399"/>
                  </a:lnTo>
                  <a:lnTo>
                    <a:pt x="1231" y="1399"/>
                  </a:lnTo>
                  <a:lnTo>
                    <a:pt x="1235" y="1399"/>
                  </a:lnTo>
                  <a:lnTo>
                    <a:pt x="1239" y="1399"/>
                  </a:lnTo>
                  <a:lnTo>
                    <a:pt x="1243" y="1399"/>
                  </a:lnTo>
                  <a:lnTo>
                    <a:pt x="1247" y="1399"/>
                  </a:lnTo>
                  <a:lnTo>
                    <a:pt x="1251" y="1399"/>
                  </a:lnTo>
                  <a:lnTo>
                    <a:pt x="1255" y="1399"/>
                  </a:lnTo>
                  <a:lnTo>
                    <a:pt x="1259" y="1399"/>
                  </a:lnTo>
                  <a:lnTo>
                    <a:pt x="1263" y="1399"/>
                  </a:lnTo>
                  <a:lnTo>
                    <a:pt x="1267" y="1399"/>
                  </a:lnTo>
                  <a:lnTo>
                    <a:pt x="1270" y="1399"/>
                  </a:lnTo>
                  <a:lnTo>
                    <a:pt x="1274" y="1399"/>
                  </a:lnTo>
                  <a:lnTo>
                    <a:pt x="1278" y="1399"/>
                  </a:lnTo>
                  <a:lnTo>
                    <a:pt x="1282" y="1399"/>
                  </a:lnTo>
                  <a:lnTo>
                    <a:pt x="1286" y="1399"/>
                  </a:lnTo>
                  <a:lnTo>
                    <a:pt x="1290" y="1399"/>
                  </a:lnTo>
                  <a:lnTo>
                    <a:pt x="1294" y="1399"/>
                  </a:lnTo>
                  <a:lnTo>
                    <a:pt x="1298" y="1399"/>
                  </a:lnTo>
                  <a:lnTo>
                    <a:pt x="1302" y="1399"/>
                  </a:lnTo>
                  <a:lnTo>
                    <a:pt x="1306" y="1399"/>
                  </a:lnTo>
                  <a:lnTo>
                    <a:pt x="1310" y="1399"/>
                  </a:lnTo>
                  <a:lnTo>
                    <a:pt x="1314" y="1399"/>
                  </a:lnTo>
                  <a:lnTo>
                    <a:pt x="1318" y="1399"/>
                  </a:lnTo>
                  <a:lnTo>
                    <a:pt x="1322" y="1399"/>
                  </a:lnTo>
                  <a:lnTo>
                    <a:pt x="1326" y="1399"/>
                  </a:lnTo>
                  <a:lnTo>
                    <a:pt x="1330" y="1399"/>
                  </a:lnTo>
                  <a:lnTo>
                    <a:pt x="1334" y="1399"/>
                  </a:lnTo>
                  <a:lnTo>
                    <a:pt x="1338" y="1399"/>
                  </a:lnTo>
                  <a:lnTo>
                    <a:pt x="1342" y="1399"/>
                  </a:lnTo>
                  <a:lnTo>
                    <a:pt x="1346" y="1399"/>
                  </a:lnTo>
                  <a:lnTo>
                    <a:pt x="1350" y="1399"/>
                  </a:lnTo>
                  <a:lnTo>
                    <a:pt x="1354" y="1399"/>
                  </a:lnTo>
                  <a:lnTo>
                    <a:pt x="1358" y="1399"/>
                  </a:lnTo>
                  <a:lnTo>
                    <a:pt x="1362" y="1399"/>
                  </a:lnTo>
                  <a:lnTo>
                    <a:pt x="1366" y="1399"/>
                  </a:lnTo>
                  <a:lnTo>
                    <a:pt x="1370" y="1399"/>
                  </a:lnTo>
                  <a:lnTo>
                    <a:pt x="1374" y="1399"/>
                  </a:lnTo>
                  <a:lnTo>
                    <a:pt x="1378" y="1399"/>
                  </a:lnTo>
                  <a:lnTo>
                    <a:pt x="1382" y="1399"/>
                  </a:lnTo>
                  <a:lnTo>
                    <a:pt x="1386" y="1399"/>
                  </a:lnTo>
                  <a:lnTo>
                    <a:pt x="1390" y="1399"/>
                  </a:lnTo>
                  <a:lnTo>
                    <a:pt x="1393" y="1399"/>
                  </a:lnTo>
                  <a:lnTo>
                    <a:pt x="1397" y="1399"/>
                  </a:lnTo>
                  <a:lnTo>
                    <a:pt x="1401" y="1399"/>
                  </a:lnTo>
                  <a:lnTo>
                    <a:pt x="1405" y="1399"/>
                  </a:lnTo>
                  <a:lnTo>
                    <a:pt x="1409" y="1399"/>
                  </a:lnTo>
                  <a:lnTo>
                    <a:pt x="1413" y="1399"/>
                  </a:lnTo>
                  <a:lnTo>
                    <a:pt x="1417" y="1399"/>
                  </a:lnTo>
                  <a:lnTo>
                    <a:pt x="1421" y="1399"/>
                  </a:lnTo>
                  <a:lnTo>
                    <a:pt x="1425" y="1399"/>
                  </a:lnTo>
                  <a:lnTo>
                    <a:pt x="1429" y="1399"/>
                  </a:lnTo>
                  <a:lnTo>
                    <a:pt x="1433" y="1399"/>
                  </a:lnTo>
                  <a:lnTo>
                    <a:pt x="1437" y="1399"/>
                  </a:lnTo>
                  <a:lnTo>
                    <a:pt x="1441" y="1399"/>
                  </a:lnTo>
                  <a:lnTo>
                    <a:pt x="1445" y="1399"/>
                  </a:lnTo>
                  <a:lnTo>
                    <a:pt x="1449" y="1399"/>
                  </a:lnTo>
                  <a:lnTo>
                    <a:pt x="1453" y="1399"/>
                  </a:lnTo>
                  <a:lnTo>
                    <a:pt x="1457" y="1399"/>
                  </a:lnTo>
                  <a:lnTo>
                    <a:pt x="1461" y="1399"/>
                  </a:lnTo>
                  <a:lnTo>
                    <a:pt x="1465" y="1399"/>
                  </a:lnTo>
                  <a:lnTo>
                    <a:pt x="1469" y="1399"/>
                  </a:lnTo>
                  <a:lnTo>
                    <a:pt x="1473" y="1399"/>
                  </a:lnTo>
                  <a:lnTo>
                    <a:pt x="1477" y="1399"/>
                  </a:lnTo>
                  <a:lnTo>
                    <a:pt x="1481" y="1399"/>
                  </a:lnTo>
                  <a:lnTo>
                    <a:pt x="1485" y="1399"/>
                  </a:lnTo>
                  <a:lnTo>
                    <a:pt x="1489" y="1399"/>
                  </a:lnTo>
                  <a:lnTo>
                    <a:pt x="1493" y="1399"/>
                  </a:lnTo>
                  <a:lnTo>
                    <a:pt x="1497" y="1399"/>
                  </a:lnTo>
                  <a:lnTo>
                    <a:pt x="1501" y="1399"/>
                  </a:lnTo>
                  <a:lnTo>
                    <a:pt x="1505" y="1399"/>
                  </a:lnTo>
                  <a:lnTo>
                    <a:pt x="1509" y="1399"/>
                  </a:lnTo>
                  <a:lnTo>
                    <a:pt x="1513" y="1399"/>
                  </a:lnTo>
                  <a:lnTo>
                    <a:pt x="1516" y="1399"/>
                  </a:lnTo>
                  <a:lnTo>
                    <a:pt x="1520" y="1399"/>
                  </a:lnTo>
                  <a:lnTo>
                    <a:pt x="1524" y="1399"/>
                  </a:lnTo>
                  <a:lnTo>
                    <a:pt x="1528" y="1399"/>
                  </a:lnTo>
                  <a:lnTo>
                    <a:pt x="1532" y="1399"/>
                  </a:lnTo>
                  <a:lnTo>
                    <a:pt x="1536" y="1399"/>
                  </a:lnTo>
                  <a:lnTo>
                    <a:pt x="1540" y="1399"/>
                  </a:lnTo>
                  <a:lnTo>
                    <a:pt x="1544" y="1399"/>
                  </a:lnTo>
                  <a:lnTo>
                    <a:pt x="1548" y="1399"/>
                  </a:lnTo>
                  <a:lnTo>
                    <a:pt x="1552" y="1399"/>
                  </a:lnTo>
                  <a:lnTo>
                    <a:pt x="1556" y="1399"/>
                  </a:lnTo>
                  <a:lnTo>
                    <a:pt x="1560" y="1399"/>
                  </a:lnTo>
                  <a:lnTo>
                    <a:pt x="1564" y="1399"/>
                  </a:lnTo>
                  <a:lnTo>
                    <a:pt x="1568" y="1399"/>
                  </a:lnTo>
                  <a:lnTo>
                    <a:pt x="1572" y="1399"/>
                  </a:lnTo>
                  <a:lnTo>
                    <a:pt x="1576" y="1399"/>
                  </a:lnTo>
                  <a:lnTo>
                    <a:pt x="1580" y="1399"/>
                  </a:lnTo>
                  <a:lnTo>
                    <a:pt x="1584" y="1399"/>
                  </a:lnTo>
                  <a:lnTo>
                    <a:pt x="1588" y="1399"/>
                  </a:lnTo>
                  <a:lnTo>
                    <a:pt x="1592" y="1399"/>
                  </a:lnTo>
                  <a:lnTo>
                    <a:pt x="1596" y="1399"/>
                  </a:lnTo>
                  <a:lnTo>
                    <a:pt x="1600" y="1399"/>
                  </a:lnTo>
                  <a:lnTo>
                    <a:pt x="1604" y="1399"/>
                  </a:lnTo>
                  <a:lnTo>
                    <a:pt x="1608" y="1399"/>
                  </a:lnTo>
                  <a:lnTo>
                    <a:pt x="1612" y="1399"/>
                  </a:lnTo>
                  <a:lnTo>
                    <a:pt x="1616" y="1399"/>
                  </a:lnTo>
                  <a:lnTo>
                    <a:pt x="1620" y="1399"/>
                  </a:lnTo>
                  <a:lnTo>
                    <a:pt x="1624" y="1399"/>
                  </a:lnTo>
                  <a:lnTo>
                    <a:pt x="1628" y="1399"/>
                  </a:lnTo>
                  <a:lnTo>
                    <a:pt x="1632" y="1399"/>
                  </a:lnTo>
                  <a:lnTo>
                    <a:pt x="1636" y="1399"/>
                  </a:lnTo>
                  <a:lnTo>
                    <a:pt x="1639" y="1399"/>
                  </a:lnTo>
                  <a:lnTo>
                    <a:pt x="1643" y="1399"/>
                  </a:lnTo>
                  <a:lnTo>
                    <a:pt x="1647" y="1399"/>
                  </a:lnTo>
                  <a:lnTo>
                    <a:pt x="1651" y="1399"/>
                  </a:lnTo>
                  <a:lnTo>
                    <a:pt x="1655" y="1399"/>
                  </a:lnTo>
                  <a:lnTo>
                    <a:pt x="1659" y="1399"/>
                  </a:lnTo>
                  <a:lnTo>
                    <a:pt x="1663" y="1399"/>
                  </a:lnTo>
                  <a:lnTo>
                    <a:pt x="1667" y="1399"/>
                  </a:lnTo>
                  <a:lnTo>
                    <a:pt x="1671" y="1399"/>
                  </a:lnTo>
                  <a:lnTo>
                    <a:pt x="1675" y="1399"/>
                  </a:lnTo>
                  <a:lnTo>
                    <a:pt x="1679" y="1399"/>
                  </a:lnTo>
                  <a:lnTo>
                    <a:pt x="1683" y="1399"/>
                  </a:lnTo>
                  <a:lnTo>
                    <a:pt x="1687" y="1399"/>
                  </a:lnTo>
                  <a:lnTo>
                    <a:pt x="1691" y="1399"/>
                  </a:lnTo>
                  <a:lnTo>
                    <a:pt x="1695" y="1399"/>
                  </a:lnTo>
                  <a:lnTo>
                    <a:pt x="1699" y="1399"/>
                  </a:lnTo>
                  <a:lnTo>
                    <a:pt x="1703" y="1399"/>
                  </a:lnTo>
                  <a:lnTo>
                    <a:pt x="1707" y="1399"/>
                  </a:lnTo>
                  <a:lnTo>
                    <a:pt x="1711" y="1399"/>
                  </a:lnTo>
                  <a:lnTo>
                    <a:pt x="1715" y="1399"/>
                  </a:lnTo>
                  <a:lnTo>
                    <a:pt x="1719" y="1399"/>
                  </a:lnTo>
                  <a:lnTo>
                    <a:pt x="1723" y="1399"/>
                  </a:lnTo>
                  <a:lnTo>
                    <a:pt x="1727" y="1399"/>
                  </a:lnTo>
                  <a:lnTo>
                    <a:pt x="1731" y="1399"/>
                  </a:lnTo>
                  <a:lnTo>
                    <a:pt x="1735" y="1399"/>
                  </a:lnTo>
                  <a:lnTo>
                    <a:pt x="1739" y="1399"/>
                  </a:lnTo>
                  <a:lnTo>
                    <a:pt x="1743" y="1399"/>
                  </a:lnTo>
                  <a:lnTo>
                    <a:pt x="1747" y="1399"/>
                  </a:lnTo>
                  <a:lnTo>
                    <a:pt x="1751" y="1399"/>
                  </a:lnTo>
                  <a:lnTo>
                    <a:pt x="1755" y="1399"/>
                  </a:lnTo>
                  <a:lnTo>
                    <a:pt x="1759" y="1399"/>
                  </a:lnTo>
                  <a:lnTo>
                    <a:pt x="1763" y="1399"/>
                  </a:lnTo>
                  <a:lnTo>
                    <a:pt x="1766" y="1399"/>
                  </a:lnTo>
                  <a:lnTo>
                    <a:pt x="1770" y="1399"/>
                  </a:lnTo>
                  <a:lnTo>
                    <a:pt x="1774" y="1399"/>
                  </a:lnTo>
                  <a:lnTo>
                    <a:pt x="1778" y="1399"/>
                  </a:lnTo>
                  <a:lnTo>
                    <a:pt x="1782" y="1399"/>
                  </a:lnTo>
                  <a:lnTo>
                    <a:pt x="1786" y="1399"/>
                  </a:lnTo>
                  <a:lnTo>
                    <a:pt x="1790" y="1399"/>
                  </a:lnTo>
                  <a:lnTo>
                    <a:pt x="1794" y="1399"/>
                  </a:lnTo>
                  <a:lnTo>
                    <a:pt x="1798" y="1399"/>
                  </a:lnTo>
                  <a:lnTo>
                    <a:pt x="1802" y="1399"/>
                  </a:lnTo>
                  <a:lnTo>
                    <a:pt x="1806" y="1399"/>
                  </a:lnTo>
                  <a:lnTo>
                    <a:pt x="1810" y="1399"/>
                  </a:lnTo>
                  <a:lnTo>
                    <a:pt x="1814" y="1399"/>
                  </a:lnTo>
                  <a:lnTo>
                    <a:pt x="1818" y="1399"/>
                  </a:lnTo>
                  <a:lnTo>
                    <a:pt x="1822" y="1399"/>
                  </a:lnTo>
                  <a:lnTo>
                    <a:pt x="1826" y="1399"/>
                  </a:lnTo>
                  <a:lnTo>
                    <a:pt x="1830" y="1399"/>
                  </a:lnTo>
                  <a:lnTo>
                    <a:pt x="1834" y="1399"/>
                  </a:lnTo>
                  <a:lnTo>
                    <a:pt x="1838" y="1399"/>
                  </a:lnTo>
                  <a:lnTo>
                    <a:pt x="1842" y="1399"/>
                  </a:lnTo>
                  <a:lnTo>
                    <a:pt x="1846" y="1399"/>
                  </a:lnTo>
                  <a:lnTo>
                    <a:pt x="1850" y="1399"/>
                  </a:lnTo>
                  <a:lnTo>
                    <a:pt x="1854" y="1399"/>
                  </a:lnTo>
                  <a:lnTo>
                    <a:pt x="1858" y="1399"/>
                  </a:lnTo>
                  <a:lnTo>
                    <a:pt x="1862" y="1399"/>
                  </a:lnTo>
                  <a:lnTo>
                    <a:pt x="1866" y="1399"/>
                  </a:lnTo>
                  <a:lnTo>
                    <a:pt x="1870" y="1399"/>
                  </a:lnTo>
                  <a:lnTo>
                    <a:pt x="1874" y="1399"/>
                  </a:lnTo>
                  <a:lnTo>
                    <a:pt x="1878" y="1399"/>
                  </a:lnTo>
                  <a:lnTo>
                    <a:pt x="1882" y="1399"/>
                  </a:lnTo>
                  <a:lnTo>
                    <a:pt x="1886" y="1399"/>
                  </a:lnTo>
                  <a:lnTo>
                    <a:pt x="1890" y="1399"/>
                  </a:lnTo>
                  <a:lnTo>
                    <a:pt x="1894" y="1399"/>
                  </a:lnTo>
                  <a:lnTo>
                    <a:pt x="1898" y="1399"/>
                  </a:lnTo>
                  <a:lnTo>
                    <a:pt x="1902" y="1399"/>
                  </a:lnTo>
                  <a:lnTo>
                    <a:pt x="1906" y="1399"/>
                  </a:lnTo>
                  <a:lnTo>
                    <a:pt x="1910" y="1399"/>
                  </a:lnTo>
                  <a:lnTo>
                    <a:pt x="1914" y="1399"/>
                  </a:lnTo>
                  <a:lnTo>
                    <a:pt x="1918" y="1399"/>
                  </a:lnTo>
                  <a:lnTo>
                    <a:pt x="1921" y="1399"/>
                  </a:lnTo>
                  <a:lnTo>
                    <a:pt x="1925" y="1399"/>
                  </a:lnTo>
                  <a:lnTo>
                    <a:pt x="1929" y="1399"/>
                  </a:lnTo>
                  <a:lnTo>
                    <a:pt x="1933" y="1399"/>
                  </a:lnTo>
                  <a:lnTo>
                    <a:pt x="1937" y="1399"/>
                  </a:lnTo>
                  <a:lnTo>
                    <a:pt x="1941" y="1399"/>
                  </a:lnTo>
                  <a:lnTo>
                    <a:pt x="1945" y="1399"/>
                  </a:lnTo>
                  <a:lnTo>
                    <a:pt x="1949" y="1399"/>
                  </a:lnTo>
                  <a:lnTo>
                    <a:pt x="1953" y="1399"/>
                  </a:lnTo>
                  <a:lnTo>
                    <a:pt x="1957" y="1399"/>
                  </a:lnTo>
                  <a:lnTo>
                    <a:pt x="1961" y="1399"/>
                  </a:lnTo>
                  <a:lnTo>
                    <a:pt x="1965" y="1399"/>
                  </a:lnTo>
                  <a:lnTo>
                    <a:pt x="1969" y="1399"/>
                  </a:lnTo>
                  <a:lnTo>
                    <a:pt x="1973" y="1399"/>
                  </a:lnTo>
                  <a:lnTo>
                    <a:pt x="1977" y="1399"/>
                  </a:lnTo>
                  <a:lnTo>
                    <a:pt x="1981" y="1399"/>
                  </a:lnTo>
                  <a:lnTo>
                    <a:pt x="1985" y="1399"/>
                  </a:lnTo>
                  <a:lnTo>
                    <a:pt x="1989" y="1399"/>
                  </a:lnTo>
                  <a:lnTo>
                    <a:pt x="1993" y="1399"/>
                  </a:lnTo>
                  <a:lnTo>
                    <a:pt x="1997" y="1399"/>
                  </a:lnTo>
                  <a:lnTo>
                    <a:pt x="2001" y="1399"/>
                  </a:lnTo>
                  <a:lnTo>
                    <a:pt x="2005" y="1399"/>
                  </a:lnTo>
                  <a:lnTo>
                    <a:pt x="2009" y="1399"/>
                  </a:lnTo>
                  <a:lnTo>
                    <a:pt x="2013" y="1399"/>
                  </a:lnTo>
                  <a:lnTo>
                    <a:pt x="2017" y="1399"/>
                  </a:lnTo>
                  <a:lnTo>
                    <a:pt x="2021" y="1399"/>
                  </a:lnTo>
                  <a:lnTo>
                    <a:pt x="2025" y="1399"/>
                  </a:lnTo>
                  <a:lnTo>
                    <a:pt x="2029" y="1399"/>
                  </a:lnTo>
                  <a:lnTo>
                    <a:pt x="2033" y="1399"/>
                  </a:lnTo>
                  <a:lnTo>
                    <a:pt x="2037" y="1399"/>
                  </a:lnTo>
                  <a:lnTo>
                    <a:pt x="2041" y="1399"/>
                  </a:lnTo>
                  <a:lnTo>
                    <a:pt x="2044" y="1399"/>
                  </a:lnTo>
                  <a:lnTo>
                    <a:pt x="2048" y="1399"/>
                  </a:lnTo>
                  <a:lnTo>
                    <a:pt x="2052" y="1399"/>
                  </a:lnTo>
                  <a:lnTo>
                    <a:pt x="2056" y="1399"/>
                  </a:lnTo>
                  <a:lnTo>
                    <a:pt x="2060" y="1399"/>
                  </a:lnTo>
                  <a:lnTo>
                    <a:pt x="2064" y="1399"/>
                  </a:lnTo>
                  <a:lnTo>
                    <a:pt x="2068" y="1399"/>
                  </a:lnTo>
                  <a:lnTo>
                    <a:pt x="2072" y="1399"/>
                  </a:lnTo>
                  <a:lnTo>
                    <a:pt x="2076" y="1399"/>
                  </a:lnTo>
                  <a:lnTo>
                    <a:pt x="2080" y="1399"/>
                  </a:lnTo>
                  <a:lnTo>
                    <a:pt x="2084" y="1399"/>
                  </a:lnTo>
                  <a:lnTo>
                    <a:pt x="2088" y="1399"/>
                  </a:lnTo>
                  <a:lnTo>
                    <a:pt x="2092" y="1399"/>
                  </a:lnTo>
                  <a:lnTo>
                    <a:pt x="2096" y="1399"/>
                  </a:lnTo>
                  <a:lnTo>
                    <a:pt x="2100" y="1399"/>
                  </a:lnTo>
                  <a:lnTo>
                    <a:pt x="2104" y="1399"/>
                  </a:lnTo>
                  <a:lnTo>
                    <a:pt x="2108" y="1399"/>
                  </a:lnTo>
                  <a:lnTo>
                    <a:pt x="2112" y="1399"/>
                  </a:lnTo>
                  <a:lnTo>
                    <a:pt x="2116" y="1399"/>
                  </a:lnTo>
                  <a:lnTo>
                    <a:pt x="2120" y="1399"/>
                  </a:lnTo>
                  <a:lnTo>
                    <a:pt x="2124" y="1399"/>
                  </a:lnTo>
                  <a:lnTo>
                    <a:pt x="2128" y="1399"/>
                  </a:lnTo>
                  <a:lnTo>
                    <a:pt x="2132" y="1399"/>
                  </a:lnTo>
                  <a:lnTo>
                    <a:pt x="2136" y="1399"/>
                  </a:lnTo>
                  <a:lnTo>
                    <a:pt x="2140" y="1399"/>
                  </a:lnTo>
                  <a:lnTo>
                    <a:pt x="2144" y="1399"/>
                  </a:lnTo>
                  <a:lnTo>
                    <a:pt x="2148" y="1399"/>
                  </a:lnTo>
                  <a:lnTo>
                    <a:pt x="2152" y="1399"/>
                  </a:lnTo>
                  <a:lnTo>
                    <a:pt x="2156" y="1399"/>
                  </a:lnTo>
                  <a:lnTo>
                    <a:pt x="2160" y="1399"/>
                  </a:lnTo>
                  <a:lnTo>
                    <a:pt x="2164" y="1399"/>
                  </a:lnTo>
                  <a:lnTo>
                    <a:pt x="2167" y="1399"/>
                  </a:lnTo>
                  <a:lnTo>
                    <a:pt x="2171" y="1399"/>
                  </a:lnTo>
                  <a:lnTo>
                    <a:pt x="2175" y="1399"/>
                  </a:lnTo>
                  <a:lnTo>
                    <a:pt x="2179" y="1399"/>
                  </a:lnTo>
                  <a:lnTo>
                    <a:pt x="2183" y="1399"/>
                  </a:lnTo>
                  <a:lnTo>
                    <a:pt x="2187" y="1399"/>
                  </a:lnTo>
                  <a:lnTo>
                    <a:pt x="2191" y="1399"/>
                  </a:lnTo>
                  <a:lnTo>
                    <a:pt x="2195" y="1399"/>
                  </a:lnTo>
                  <a:lnTo>
                    <a:pt x="2199" y="1399"/>
                  </a:lnTo>
                  <a:lnTo>
                    <a:pt x="2203" y="1399"/>
                  </a:lnTo>
                  <a:lnTo>
                    <a:pt x="2207" y="1399"/>
                  </a:lnTo>
                  <a:lnTo>
                    <a:pt x="2211" y="1399"/>
                  </a:lnTo>
                  <a:lnTo>
                    <a:pt x="2215" y="1399"/>
                  </a:lnTo>
                  <a:lnTo>
                    <a:pt x="2219" y="1399"/>
                  </a:lnTo>
                  <a:lnTo>
                    <a:pt x="2223" y="1399"/>
                  </a:lnTo>
                  <a:lnTo>
                    <a:pt x="2227" y="1399"/>
                  </a:lnTo>
                  <a:lnTo>
                    <a:pt x="2231" y="1399"/>
                  </a:lnTo>
                  <a:lnTo>
                    <a:pt x="2235" y="1399"/>
                  </a:lnTo>
                  <a:lnTo>
                    <a:pt x="2239" y="1399"/>
                  </a:lnTo>
                  <a:lnTo>
                    <a:pt x="2243" y="1399"/>
                  </a:lnTo>
                  <a:lnTo>
                    <a:pt x="2247" y="1399"/>
                  </a:lnTo>
                  <a:lnTo>
                    <a:pt x="2251" y="1399"/>
                  </a:lnTo>
                  <a:lnTo>
                    <a:pt x="2255" y="1399"/>
                  </a:lnTo>
                  <a:lnTo>
                    <a:pt x="2259" y="1399"/>
                  </a:lnTo>
                  <a:lnTo>
                    <a:pt x="2263" y="1399"/>
                  </a:lnTo>
                  <a:lnTo>
                    <a:pt x="2267" y="1399"/>
                  </a:lnTo>
                  <a:lnTo>
                    <a:pt x="2271" y="1399"/>
                  </a:lnTo>
                  <a:lnTo>
                    <a:pt x="2275" y="1399"/>
                  </a:lnTo>
                  <a:lnTo>
                    <a:pt x="2279" y="1399"/>
                  </a:lnTo>
                  <a:lnTo>
                    <a:pt x="2283" y="1399"/>
                  </a:lnTo>
                  <a:lnTo>
                    <a:pt x="2287" y="1399"/>
                  </a:lnTo>
                  <a:lnTo>
                    <a:pt x="2290" y="1399"/>
                  </a:lnTo>
                  <a:lnTo>
                    <a:pt x="2294" y="1399"/>
                  </a:lnTo>
                  <a:lnTo>
                    <a:pt x="2298" y="1399"/>
                  </a:lnTo>
                  <a:lnTo>
                    <a:pt x="2302" y="1399"/>
                  </a:lnTo>
                  <a:lnTo>
                    <a:pt x="2306" y="1399"/>
                  </a:lnTo>
                  <a:lnTo>
                    <a:pt x="2310" y="1399"/>
                  </a:lnTo>
                  <a:lnTo>
                    <a:pt x="2314" y="1399"/>
                  </a:lnTo>
                  <a:lnTo>
                    <a:pt x="2318" y="1399"/>
                  </a:lnTo>
                  <a:lnTo>
                    <a:pt x="2322" y="1399"/>
                  </a:lnTo>
                  <a:lnTo>
                    <a:pt x="2326" y="1399"/>
                  </a:lnTo>
                  <a:lnTo>
                    <a:pt x="2330" y="1399"/>
                  </a:lnTo>
                  <a:lnTo>
                    <a:pt x="2334" y="1399"/>
                  </a:lnTo>
                  <a:lnTo>
                    <a:pt x="2338" y="1399"/>
                  </a:lnTo>
                  <a:lnTo>
                    <a:pt x="2342" y="1399"/>
                  </a:lnTo>
                  <a:lnTo>
                    <a:pt x="2346" y="1399"/>
                  </a:lnTo>
                  <a:lnTo>
                    <a:pt x="2350" y="1399"/>
                  </a:lnTo>
                  <a:lnTo>
                    <a:pt x="2354" y="1399"/>
                  </a:lnTo>
                  <a:lnTo>
                    <a:pt x="2358" y="1399"/>
                  </a:lnTo>
                  <a:lnTo>
                    <a:pt x="2362" y="1399"/>
                  </a:lnTo>
                  <a:lnTo>
                    <a:pt x="2366" y="1399"/>
                  </a:lnTo>
                  <a:lnTo>
                    <a:pt x="2370" y="1399"/>
                  </a:lnTo>
                  <a:lnTo>
                    <a:pt x="2374" y="1399"/>
                  </a:lnTo>
                  <a:lnTo>
                    <a:pt x="2378" y="1399"/>
                  </a:lnTo>
                  <a:lnTo>
                    <a:pt x="2382" y="1399"/>
                  </a:lnTo>
                  <a:lnTo>
                    <a:pt x="2386" y="1399"/>
                  </a:lnTo>
                  <a:lnTo>
                    <a:pt x="2390" y="1399"/>
                  </a:lnTo>
                  <a:lnTo>
                    <a:pt x="2394" y="1399"/>
                  </a:lnTo>
                  <a:lnTo>
                    <a:pt x="2398" y="1399"/>
                  </a:lnTo>
                  <a:lnTo>
                    <a:pt x="2402" y="1399"/>
                  </a:lnTo>
                  <a:lnTo>
                    <a:pt x="2406" y="1399"/>
                  </a:lnTo>
                  <a:lnTo>
                    <a:pt x="2410" y="1399"/>
                  </a:lnTo>
                  <a:lnTo>
                    <a:pt x="2414" y="1399"/>
                  </a:lnTo>
                  <a:lnTo>
                    <a:pt x="2417" y="1399"/>
                  </a:lnTo>
                  <a:lnTo>
                    <a:pt x="2421" y="1399"/>
                  </a:lnTo>
                  <a:lnTo>
                    <a:pt x="2425" y="1399"/>
                  </a:lnTo>
                  <a:lnTo>
                    <a:pt x="2429" y="1399"/>
                  </a:lnTo>
                  <a:lnTo>
                    <a:pt x="2433" y="1399"/>
                  </a:lnTo>
                  <a:lnTo>
                    <a:pt x="2437" y="1399"/>
                  </a:lnTo>
                  <a:lnTo>
                    <a:pt x="2441" y="1399"/>
                  </a:lnTo>
                  <a:lnTo>
                    <a:pt x="2445" y="1399"/>
                  </a:lnTo>
                  <a:lnTo>
                    <a:pt x="2449" y="1399"/>
                  </a:lnTo>
                  <a:lnTo>
                    <a:pt x="2453" y="1399"/>
                  </a:lnTo>
                  <a:lnTo>
                    <a:pt x="2457" y="1399"/>
                  </a:lnTo>
                  <a:lnTo>
                    <a:pt x="2461" y="1399"/>
                  </a:lnTo>
                  <a:lnTo>
                    <a:pt x="2465" y="1399"/>
                  </a:lnTo>
                  <a:lnTo>
                    <a:pt x="2469" y="1399"/>
                  </a:lnTo>
                  <a:lnTo>
                    <a:pt x="2473" y="1399"/>
                  </a:lnTo>
                  <a:lnTo>
                    <a:pt x="2477" y="1399"/>
                  </a:lnTo>
                  <a:lnTo>
                    <a:pt x="2481" y="1399"/>
                  </a:lnTo>
                  <a:lnTo>
                    <a:pt x="2485" y="1399"/>
                  </a:lnTo>
                  <a:lnTo>
                    <a:pt x="2489" y="1399"/>
                  </a:lnTo>
                  <a:lnTo>
                    <a:pt x="2493" y="1399"/>
                  </a:lnTo>
                  <a:lnTo>
                    <a:pt x="2497" y="1399"/>
                  </a:lnTo>
                  <a:lnTo>
                    <a:pt x="2501" y="1399"/>
                  </a:lnTo>
                  <a:lnTo>
                    <a:pt x="2505" y="1399"/>
                  </a:lnTo>
                  <a:lnTo>
                    <a:pt x="2509" y="1399"/>
                  </a:lnTo>
                  <a:lnTo>
                    <a:pt x="2513" y="1399"/>
                  </a:lnTo>
                  <a:lnTo>
                    <a:pt x="2517" y="1399"/>
                  </a:lnTo>
                  <a:lnTo>
                    <a:pt x="2521" y="1399"/>
                  </a:lnTo>
                  <a:lnTo>
                    <a:pt x="2525" y="1399"/>
                  </a:lnTo>
                  <a:lnTo>
                    <a:pt x="2529" y="1399"/>
                  </a:lnTo>
                  <a:lnTo>
                    <a:pt x="2533" y="1399"/>
                  </a:lnTo>
                  <a:lnTo>
                    <a:pt x="2537" y="1399"/>
                  </a:lnTo>
                  <a:lnTo>
                    <a:pt x="2540" y="1399"/>
                  </a:lnTo>
                  <a:lnTo>
                    <a:pt x="2544" y="1399"/>
                  </a:lnTo>
                  <a:lnTo>
                    <a:pt x="2548" y="1399"/>
                  </a:lnTo>
                  <a:lnTo>
                    <a:pt x="2552" y="1399"/>
                  </a:lnTo>
                  <a:lnTo>
                    <a:pt x="2556" y="1399"/>
                  </a:lnTo>
                  <a:lnTo>
                    <a:pt x="2560" y="1399"/>
                  </a:lnTo>
                  <a:lnTo>
                    <a:pt x="2564" y="1399"/>
                  </a:lnTo>
                  <a:lnTo>
                    <a:pt x="2568" y="1399"/>
                  </a:lnTo>
                  <a:lnTo>
                    <a:pt x="2572" y="1399"/>
                  </a:lnTo>
                  <a:lnTo>
                    <a:pt x="2576" y="1399"/>
                  </a:lnTo>
                  <a:lnTo>
                    <a:pt x="2580" y="1399"/>
                  </a:lnTo>
                  <a:lnTo>
                    <a:pt x="2584" y="1399"/>
                  </a:lnTo>
                  <a:lnTo>
                    <a:pt x="2588" y="1399"/>
                  </a:lnTo>
                  <a:lnTo>
                    <a:pt x="2592" y="1399"/>
                  </a:lnTo>
                  <a:lnTo>
                    <a:pt x="2596" y="1399"/>
                  </a:lnTo>
                  <a:lnTo>
                    <a:pt x="2600" y="1399"/>
                  </a:lnTo>
                  <a:lnTo>
                    <a:pt x="2604" y="1399"/>
                  </a:lnTo>
                  <a:lnTo>
                    <a:pt x="2608" y="1399"/>
                  </a:lnTo>
                  <a:lnTo>
                    <a:pt x="2612" y="1399"/>
                  </a:lnTo>
                  <a:lnTo>
                    <a:pt x="2616" y="1399"/>
                  </a:lnTo>
                  <a:lnTo>
                    <a:pt x="2620" y="1399"/>
                  </a:lnTo>
                  <a:lnTo>
                    <a:pt x="2624" y="1399"/>
                  </a:lnTo>
                  <a:lnTo>
                    <a:pt x="2628" y="1399"/>
                  </a:lnTo>
                  <a:lnTo>
                    <a:pt x="2632" y="1399"/>
                  </a:lnTo>
                  <a:lnTo>
                    <a:pt x="2636" y="1399"/>
                  </a:lnTo>
                  <a:lnTo>
                    <a:pt x="2640" y="1399"/>
                  </a:lnTo>
                  <a:lnTo>
                    <a:pt x="2644" y="1399"/>
                  </a:lnTo>
                  <a:lnTo>
                    <a:pt x="2648" y="1399"/>
                  </a:lnTo>
                  <a:lnTo>
                    <a:pt x="2652" y="1399"/>
                  </a:lnTo>
                  <a:lnTo>
                    <a:pt x="2656" y="1399"/>
                  </a:lnTo>
                  <a:lnTo>
                    <a:pt x="2660" y="1399"/>
                  </a:lnTo>
                  <a:lnTo>
                    <a:pt x="2663" y="1399"/>
                  </a:lnTo>
                  <a:lnTo>
                    <a:pt x="2667" y="1399"/>
                  </a:lnTo>
                  <a:lnTo>
                    <a:pt x="2671" y="1399"/>
                  </a:lnTo>
                  <a:lnTo>
                    <a:pt x="2675" y="1399"/>
                  </a:lnTo>
                  <a:lnTo>
                    <a:pt x="2679" y="1399"/>
                  </a:lnTo>
                  <a:lnTo>
                    <a:pt x="2683" y="1399"/>
                  </a:lnTo>
                  <a:lnTo>
                    <a:pt x="2687" y="1399"/>
                  </a:lnTo>
                  <a:lnTo>
                    <a:pt x="2691" y="1399"/>
                  </a:lnTo>
                  <a:lnTo>
                    <a:pt x="2695" y="1399"/>
                  </a:lnTo>
                  <a:lnTo>
                    <a:pt x="2699" y="1399"/>
                  </a:lnTo>
                  <a:lnTo>
                    <a:pt x="2703" y="1399"/>
                  </a:lnTo>
                  <a:lnTo>
                    <a:pt x="2707" y="1399"/>
                  </a:lnTo>
                  <a:lnTo>
                    <a:pt x="2711" y="1399"/>
                  </a:lnTo>
                  <a:lnTo>
                    <a:pt x="2715" y="1399"/>
                  </a:lnTo>
                  <a:lnTo>
                    <a:pt x="2719" y="1399"/>
                  </a:lnTo>
                  <a:lnTo>
                    <a:pt x="2723" y="1399"/>
                  </a:lnTo>
                  <a:lnTo>
                    <a:pt x="2727" y="1399"/>
                  </a:lnTo>
                  <a:lnTo>
                    <a:pt x="2731" y="1399"/>
                  </a:lnTo>
                  <a:lnTo>
                    <a:pt x="2735" y="1399"/>
                  </a:lnTo>
                  <a:lnTo>
                    <a:pt x="2739" y="1399"/>
                  </a:lnTo>
                  <a:lnTo>
                    <a:pt x="2743" y="1399"/>
                  </a:lnTo>
                  <a:lnTo>
                    <a:pt x="2747" y="1399"/>
                  </a:lnTo>
                  <a:lnTo>
                    <a:pt x="2751" y="1399"/>
                  </a:lnTo>
                  <a:lnTo>
                    <a:pt x="2755" y="1399"/>
                  </a:lnTo>
                  <a:lnTo>
                    <a:pt x="2759" y="1399"/>
                  </a:lnTo>
                  <a:lnTo>
                    <a:pt x="2763" y="1399"/>
                  </a:lnTo>
                  <a:lnTo>
                    <a:pt x="2767" y="1399"/>
                  </a:lnTo>
                  <a:lnTo>
                    <a:pt x="2771" y="1399"/>
                  </a:lnTo>
                  <a:lnTo>
                    <a:pt x="2775" y="1399"/>
                  </a:lnTo>
                  <a:lnTo>
                    <a:pt x="2779" y="1399"/>
                  </a:lnTo>
                  <a:lnTo>
                    <a:pt x="2783" y="1399"/>
                  </a:lnTo>
                  <a:lnTo>
                    <a:pt x="2787" y="1399"/>
                  </a:lnTo>
                  <a:lnTo>
                    <a:pt x="2791" y="1399"/>
                  </a:lnTo>
                  <a:lnTo>
                    <a:pt x="2795" y="1399"/>
                  </a:lnTo>
                  <a:lnTo>
                    <a:pt x="2799" y="1399"/>
                  </a:lnTo>
                  <a:lnTo>
                    <a:pt x="2803" y="1399"/>
                  </a:lnTo>
                  <a:lnTo>
                    <a:pt x="2807" y="1399"/>
                  </a:lnTo>
                  <a:lnTo>
                    <a:pt x="2811" y="1399"/>
                  </a:lnTo>
                  <a:lnTo>
                    <a:pt x="2815" y="1399"/>
                  </a:lnTo>
                  <a:lnTo>
                    <a:pt x="2818" y="1399"/>
                  </a:lnTo>
                  <a:lnTo>
                    <a:pt x="2822" y="1399"/>
                  </a:lnTo>
                  <a:lnTo>
                    <a:pt x="2826" y="1399"/>
                  </a:lnTo>
                  <a:lnTo>
                    <a:pt x="2830" y="1399"/>
                  </a:lnTo>
                  <a:lnTo>
                    <a:pt x="2834" y="1399"/>
                  </a:lnTo>
                  <a:lnTo>
                    <a:pt x="2838" y="1399"/>
                  </a:lnTo>
                  <a:lnTo>
                    <a:pt x="2842" y="1399"/>
                  </a:lnTo>
                  <a:lnTo>
                    <a:pt x="2846" y="1399"/>
                  </a:lnTo>
                  <a:lnTo>
                    <a:pt x="2850" y="1399"/>
                  </a:lnTo>
                  <a:lnTo>
                    <a:pt x="2854" y="1399"/>
                  </a:lnTo>
                  <a:lnTo>
                    <a:pt x="2858" y="1399"/>
                  </a:lnTo>
                  <a:lnTo>
                    <a:pt x="2862" y="1399"/>
                  </a:lnTo>
                  <a:lnTo>
                    <a:pt x="2866" y="1399"/>
                  </a:lnTo>
                  <a:lnTo>
                    <a:pt x="2870" y="1399"/>
                  </a:lnTo>
                  <a:lnTo>
                    <a:pt x="2874" y="1399"/>
                  </a:lnTo>
                  <a:lnTo>
                    <a:pt x="2878" y="1399"/>
                  </a:lnTo>
                  <a:lnTo>
                    <a:pt x="2882" y="1399"/>
                  </a:lnTo>
                  <a:lnTo>
                    <a:pt x="2886" y="1399"/>
                  </a:lnTo>
                  <a:lnTo>
                    <a:pt x="2890" y="1399"/>
                  </a:lnTo>
                  <a:lnTo>
                    <a:pt x="2894" y="1399"/>
                  </a:lnTo>
                  <a:lnTo>
                    <a:pt x="2898" y="1399"/>
                  </a:lnTo>
                  <a:lnTo>
                    <a:pt x="2902" y="1399"/>
                  </a:lnTo>
                  <a:lnTo>
                    <a:pt x="2906" y="1399"/>
                  </a:lnTo>
                  <a:lnTo>
                    <a:pt x="2910" y="1399"/>
                  </a:lnTo>
                  <a:lnTo>
                    <a:pt x="2914" y="1399"/>
                  </a:lnTo>
                  <a:lnTo>
                    <a:pt x="2918" y="1399"/>
                  </a:lnTo>
                  <a:lnTo>
                    <a:pt x="2922" y="1399"/>
                  </a:lnTo>
                  <a:lnTo>
                    <a:pt x="2926" y="1399"/>
                  </a:lnTo>
                  <a:lnTo>
                    <a:pt x="2930" y="1399"/>
                  </a:lnTo>
                  <a:lnTo>
                    <a:pt x="2934" y="1399"/>
                  </a:lnTo>
                  <a:lnTo>
                    <a:pt x="2938" y="1399"/>
                  </a:lnTo>
                  <a:lnTo>
                    <a:pt x="2941" y="1399"/>
                  </a:lnTo>
                  <a:lnTo>
                    <a:pt x="2945" y="1399"/>
                  </a:lnTo>
                  <a:lnTo>
                    <a:pt x="2949" y="1399"/>
                  </a:lnTo>
                  <a:lnTo>
                    <a:pt x="2953" y="1399"/>
                  </a:lnTo>
                  <a:lnTo>
                    <a:pt x="2957" y="1399"/>
                  </a:lnTo>
                  <a:lnTo>
                    <a:pt x="2961" y="1399"/>
                  </a:lnTo>
                  <a:lnTo>
                    <a:pt x="2965" y="1399"/>
                  </a:lnTo>
                  <a:lnTo>
                    <a:pt x="2969" y="1399"/>
                  </a:lnTo>
                  <a:lnTo>
                    <a:pt x="2973" y="1399"/>
                  </a:lnTo>
                  <a:lnTo>
                    <a:pt x="2977" y="1399"/>
                  </a:lnTo>
                  <a:lnTo>
                    <a:pt x="2981" y="1399"/>
                  </a:lnTo>
                  <a:lnTo>
                    <a:pt x="2985" y="1399"/>
                  </a:lnTo>
                  <a:lnTo>
                    <a:pt x="2989" y="1399"/>
                  </a:lnTo>
                  <a:lnTo>
                    <a:pt x="2993" y="1399"/>
                  </a:lnTo>
                  <a:lnTo>
                    <a:pt x="2997" y="1399"/>
                  </a:lnTo>
                  <a:lnTo>
                    <a:pt x="3001" y="1399"/>
                  </a:lnTo>
                  <a:lnTo>
                    <a:pt x="3005" y="1399"/>
                  </a:lnTo>
                  <a:lnTo>
                    <a:pt x="3009" y="1399"/>
                  </a:lnTo>
                  <a:lnTo>
                    <a:pt x="3013" y="1399"/>
                  </a:lnTo>
                  <a:lnTo>
                    <a:pt x="3017" y="1399"/>
                  </a:lnTo>
                  <a:lnTo>
                    <a:pt x="3021" y="1399"/>
                  </a:lnTo>
                  <a:lnTo>
                    <a:pt x="3025" y="1399"/>
                  </a:lnTo>
                  <a:lnTo>
                    <a:pt x="3029" y="1399"/>
                  </a:lnTo>
                  <a:lnTo>
                    <a:pt x="3033" y="1399"/>
                  </a:lnTo>
                  <a:lnTo>
                    <a:pt x="3037" y="1399"/>
                  </a:lnTo>
                  <a:lnTo>
                    <a:pt x="3041" y="1399"/>
                  </a:lnTo>
                  <a:lnTo>
                    <a:pt x="3045" y="1399"/>
                  </a:lnTo>
                  <a:lnTo>
                    <a:pt x="3049" y="1399"/>
                  </a:lnTo>
                  <a:lnTo>
                    <a:pt x="3053" y="1399"/>
                  </a:lnTo>
                  <a:lnTo>
                    <a:pt x="3057" y="1399"/>
                  </a:lnTo>
                  <a:lnTo>
                    <a:pt x="3061" y="1399"/>
                  </a:lnTo>
                  <a:lnTo>
                    <a:pt x="3065" y="1399"/>
                  </a:lnTo>
                  <a:lnTo>
                    <a:pt x="3068" y="1399"/>
                  </a:lnTo>
                  <a:lnTo>
                    <a:pt x="3072" y="1399"/>
                  </a:lnTo>
                  <a:lnTo>
                    <a:pt x="3076" y="1399"/>
                  </a:lnTo>
                  <a:lnTo>
                    <a:pt x="3080" y="1399"/>
                  </a:lnTo>
                  <a:lnTo>
                    <a:pt x="3084" y="1399"/>
                  </a:lnTo>
                  <a:lnTo>
                    <a:pt x="3088" y="1399"/>
                  </a:lnTo>
                  <a:lnTo>
                    <a:pt x="3092" y="1399"/>
                  </a:lnTo>
                  <a:lnTo>
                    <a:pt x="3096" y="1399"/>
                  </a:lnTo>
                  <a:lnTo>
                    <a:pt x="3100" y="1399"/>
                  </a:lnTo>
                  <a:lnTo>
                    <a:pt x="3104" y="1399"/>
                  </a:lnTo>
                  <a:lnTo>
                    <a:pt x="3108" y="1399"/>
                  </a:lnTo>
                  <a:lnTo>
                    <a:pt x="3112" y="1399"/>
                  </a:lnTo>
                  <a:lnTo>
                    <a:pt x="3116" y="1399"/>
                  </a:lnTo>
                  <a:lnTo>
                    <a:pt x="3120" y="1399"/>
                  </a:lnTo>
                  <a:lnTo>
                    <a:pt x="3124" y="1399"/>
                  </a:lnTo>
                  <a:lnTo>
                    <a:pt x="3128" y="1399"/>
                  </a:lnTo>
                  <a:lnTo>
                    <a:pt x="3132" y="1399"/>
                  </a:lnTo>
                  <a:lnTo>
                    <a:pt x="3136" y="1399"/>
                  </a:lnTo>
                  <a:lnTo>
                    <a:pt x="3140" y="1399"/>
                  </a:lnTo>
                  <a:lnTo>
                    <a:pt x="3144" y="1399"/>
                  </a:lnTo>
                  <a:lnTo>
                    <a:pt x="3148" y="1399"/>
                  </a:lnTo>
                  <a:lnTo>
                    <a:pt x="3152" y="1399"/>
                  </a:lnTo>
                  <a:lnTo>
                    <a:pt x="3156" y="1399"/>
                  </a:lnTo>
                  <a:lnTo>
                    <a:pt x="3160" y="1399"/>
                  </a:lnTo>
                  <a:lnTo>
                    <a:pt x="3164" y="1399"/>
                  </a:lnTo>
                  <a:lnTo>
                    <a:pt x="3168" y="1399"/>
                  </a:lnTo>
                  <a:lnTo>
                    <a:pt x="3172" y="1399"/>
                  </a:lnTo>
                  <a:lnTo>
                    <a:pt x="3176" y="1399"/>
                  </a:lnTo>
                  <a:lnTo>
                    <a:pt x="3180" y="1399"/>
                  </a:lnTo>
                  <a:lnTo>
                    <a:pt x="3184" y="1399"/>
                  </a:lnTo>
                  <a:lnTo>
                    <a:pt x="3188" y="1399"/>
                  </a:lnTo>
                  <a:lnTo>
                    <a:pt x="3191" y="1399"/>
                  </a:lnTo>
                  <a:lnTo>
                    <a:pt x="3195" y="1399"/>
                  </a:lnTo>
                  <a:lnTo>
                    <a:pt x="3199" y="1399"/>
                  </a:lnTo>
                  <a:lnTo>
                    <a:pt x="3203" y="1399"/>
                  </a:lnTo>
                  <a:lnTo>
                    <a:pt x="3207" y="1399"/>
                  </a:lnTo>
                  <a:lnTo>
                    <a:pt x="3211" y="1399"/>
                  </a:lnTo>
                  <a:lnTo>
                    <a:pt x="3215" y="1399"/>
                  </a:lnTo>
                  <a:lnTo>
                    <a:pt x="3219" y="1399"/>
                  </a:lnTo>
                  <a:lnTo>
                    <a:pt x="3223" y="1399"/>
                  </a:lnTo>
                  <a:lnTo>
                    <a:pt x="3227" y="1399"/>
                  </a:lnTo>
                  <a:lnTo>
                    <a:pt x="3231" y="1399"/>
                  </a:lnTo>
                  <a:lnTo>
                    <a:pt x="3235" y="1399"/>
                  </a:lnTo>
                  <a:lnTo>
                    <a:pt x="3239" y="1399"/>
                  </a:lnTo>
                  <a:lnTo>
                    <a:pt x="3243" y="1399"/>
                  </a:lnTo>
                  <a:lnTo>
                    <a:pt x="3247" y="1399"/>
                  </a:lnTo>
                  <a:lnTo>
                    <a:pt x="3251" y="1399"/>
                  </a:lnTo>
                  <a:lnTo>
                    <a:pt x="3255" y="1399"/>
                  </a:lnTo>
                  <a:lnTo>
                    <a:pt x="3259" y="1399"/>
                  </a:lnTo>
                  <a:lnTo>
                    <a:pt x="3263" y="1399"/>
                  </a:lnTo>
                  <a:lnTo>
                    <a:pt x="3267" y="1399"/>
                  </a:lnTo>
                  <a:lnTo>
                    <a:pt x="3271" y="1399"/>
                  </a:lnTo>
                  <a:lnTo>
                    <a:pt x="3275" y="1399"/>
                  </a:lnTo>
                  <a:lnTo>
                    <a:pt x="3279" y="1399"/>
                  </a:lnTo>
                  <a:lnTo>
                    <a:pt x="3283" y="1399"/>
                  </a:lnTo>
                  <a:lnTo>
                    <a:pt x="3287" y="1399"/>
                  </a:lnTo>
                  <a:lnTo>
                    <a:pt x="3291" y="1399"/>
                  </a:lnTo>
                  <a:lnTo>
                    <a:pt x="3295" y="1399"/>
                  </a:lnTo>
                  <a:lnTo>
                    <a:pt x="3299" y="1399"/>
                  </a:lnTo>
                  <a:lnTo>
                    <a:pt x="3303" y="1399"/>
                  </a:lnTo>
                  <a:lnTo>
                    <a:pt x="3307" y="1399"/>
                  </a:lnTo>
                  <a:lnTo>
                    <a:pt x="3311" y="1399"/>
                  </a:lnTo>
                  <a:lnTo>
                    <a:pt x="3314" y="1399"/>
                  </a:lnTo>
                  <a:lnTo>
                    <a:pt x="3318" y="1399"/>
                  </a:lnTo>
                  <a:lnTo>
                    <a:pt x="3322" y="1399"/>
                  </a:lnTo>
                  <a:lnTo>
                    <a:pt x="3326" y="1399"/>
                  </a:lnTo>
                  <a:lnTo>
                    <a:pt x="3330" y="1399"/>
                  </a:lnTo>
                  <a:lnTo>
                    <a:pt x="3334" y="1399"/>
                  </a:lnTo>
                  <a:lnTo>
                    <a:pt x="3338" y="1399"/>
                  </a:lnTo>
                  <a:lnTo>
                    <a:pt x="3342" y="1399"/>
                  </a:lnTo>
                  <a:lnTo>
                    <a:pt x="3346" y="1399"/>
                  </a:lnTo>
                  <a:lnTo>
                    <a:pt x="3350" y="1399"/>
                  </a:lnTo>
                  <a:lnTo>
                    <a:pt x="3354" y="1399"/>
                  </a:lnTo>
                  <a:lnTo>
                    <a:pt x="3358" y="1399"/>
                  </a:lnTo>
                  <a:lnTo>
                    <a:pt x="3362" y="1399"/>
                  </a:lnTo>
                  <a:lnTo>
                    <a:pt x="3366" y="1399"/>
                  </a:lnTo>
                  <a:lnTo>
                    <a:pt x="3370" y="1399"/>
                  </a:lnTo>
                  <a:lnTo>
                    <a:pt x="3374" y="1399"/>
                  </a:lnTo>
                  <a:lnTo>
                    <a:pt x="3378" y="1399"/>
                  </a:lnTo>
                  <a:lnTo>
                    <a:pt x="3382" y="1399"/>
                  </a:lnTo>
                  <a:lnTo>
                    <a:pt x="3386" y="1399"/>
                  </a:lnTo>
                  <a:lnTo>
                    <a:pt x="3390" y="1399"/>
                  </a:lnTo>
                  <a:lnTo>
                    <a:pt x="3394" y="1399"/>
                  </a:lnTo>
                  <a:lnTo>
                    <a:pt x="3398" y="0"/>
                  </a:lnTo>
                  <a:lnTo>
                    <a:pt x="3402" y="0"/>
                  </a:lnTo>
                  <a:lnTo>
                    <a:pt x="3406" y="0"/>
                  </a:lnTo>
                  <a:lnTo>
                    <a:pt x="3410" y="0"/>
                  </a:lnTo>
                  <a:lnTo>
                    <a:pt x="3414" y="0"/>
                  </a:lnTo>
                  <a:lnTo>
                    <a:pt x="3418" y="0"/>
                  </a:lnTo>
                  <a:lnTo>
                    <a:pt x="3422" y="0"/>
                  </a:lnTo>
                  <a:lnTo>
                    <a:pt x="3426" y="0"/>
                  </a:lnTo>
                  <a:lnTo>
                    <a:pt x="3430" y="0"/>
                  </a:lnTo>
                  <a:lnTo>
                    <a:pt x="3434" y="0"/>
                  </a:lnTo>
                  <a:lnTo>
                    <a:pt x="3437" y="0"/>
                  </a:lnTo>
                  <a:lnTo>
                    <a:pt x="3441" y="0"/>
                  </a:lnTo>
                  <a:lnTo>
                    <a:pt x="3445" y="0"/>
                  </a:lnTo>
                  <a:lnTo>
                    <a:pt x="3449" y="0"/>
                  </a:lnTo>
                  <a:lnTo>
                    <a:pt x="3453" y="0"/>
                  </a:lnTo>
                  <a:lnTo>
                    <a:pt x="3457" y="0"/>
                  </a:lnTo>
                  <a:lnTo>
                    <a:pt x="3461" y="0"/>
                  </a:lnTo>
                  <a:lnTo>
                    <a:pt x="3465" y="0"/>
                  </a:lnTo>
                  <a:lnTo>
                    <a:pt x="3469" y="0"/>
                  </a:lnTo>
                  <a:lnTo>
                    <a:pt x="3473" y="0"/>
                  </a:lnTo>
                  <a:lnTo>
                    <a:pt x="3477" y="0"/>
                  </a:lnTo>
                  <a:lnTo>
                    <a:pt x="3481" y="0"/>
                  </a:lnTo>
                  <a:lnTo>
                    <a:pt x="3485" y="0"/>
                  </a:lnTo>
                  <a:lnTo>
                    <a:pt x="3489" y="0"/>
                  </a:lnTo>
                  <a:lnTo>
                    <a:pt x="3493" y="0"/>
                  </a:lnTo>
                  <a:lnTo>
                    <a:pt x="3497" y="0"/>
                  </a:lnTo>
                  <a:lnTo>
                    <a:pt x="3501" y="0"/>
                  </a:lnTo>
                  <a:lnTo>
                    <a:pt x="3505" y="0"/>
                  </a:lnTo>
                  <a:lnTo>
                    <a:pt x="3509" y="0"/>
                  </a:lnTo>
                  <a:lnTo>
                    <a:pt x="3513" y="0"/>
                  </a:lnTo>
                  <a:lnTo>
                    <a:pt x="3517" y="0"/>
                  </a:lnTo>
                  <a:lnTo>
                    <a:pt x="3521" y="0"/>
                  </a:lnTo>
                  <a:lnTo>
                    <a:pt x="3525" y="0"/>
                  </a:lnTo>
                  <a:lnTo>
                    <a:pt x="3529" y="0"/>
                  </a:lnTo>
                  <a:lnTo>
                    <a:pt x="3533" y="0"/>
                  </a:lnTo>
                  <a:lnTo>
                    <a:pt x="3537" y="0"/>
                  </a:lnTo>
                  <a:lnTo>
                    <a:pt x="3541" y="0"/>
                  </a:lnTo>
                  <a:lnTo>
                    <a:pt x="3545" y="0"/>
                  </a:lnTo>
                  <a:lnTo>
                    <a:pt x="3549" y="0"/>
                  </a:lnTo>
                  <a:lnTo>
                    <a:pt x="3553" y="0"/>
                  </a:lnTo>
                  <a:lnTo>
                    <a:pt x="3557" y="0"/>
                  </a:lnTo>
                  <a:lnTo>
                    <a:pt x="3561" y="0"/>
                  </a:lnTo>
                  <a:lnTo>
                    <a:pt x="3564" y="0"/>
                  </a:lnTo>
                  <a:lnTo>
                    <a:pt x="3568" y="0"/>
                  </a:lnTo>
                  <a:lnTo>
                    <a:pt x="3572" y="0"/>
                  </a:lnTo>
                  <a:lnTo>
                    <a:pt x="3576" y="0"/>
                  </a:lnTo>
                  <a:lnTo>
                    <a:pt x="3580" y="0"/>
                  </a:lnTo>
                  <a:lnTo>
                    <a:pt x="3584" y="0"/>
                  </a:lnTo>
                  <a:lnTo>
                    <a:pt x="3588" y="0"/>
                  </a:lnTo>
                  <a:lnTo>
                    <a:pt x="3592" y="0"/>
                  </a:lnTo>
                  <a:lnTo>
                    <a:pt x="3596" y="0"/>
                  </a:lnTo>
                  <a:lnTo>
                    <a:pt x="3600" y="0"/>
                  </a:lnTo>
                  <a:lnTo>
                    <a:pt x="3604" y="0"/>
                  </a:lnTo>
                  <a:lnTo>
                    <a:pt x="3608" y="0"/>
                  </a:lnTo>
                  <a:lnTo>
                    <a:pt x="3612" y="0"/>
                  </a:lnTo>
                  <a:lnTo>
                    <a:pt x="3616" y="0"/>
                  </a:lnTo>
                  <a:lnTo>
                    <a:pt x="3620" y="0"/>
                  </a:lnTo>
                  <a:lnTo>
                    <a:pt x="3624" y="0"/>
                  </a:lnTo>
                  <a:lnTo>
                    <a:pt x="3628" y="0"/>
                  </a:lnTo>
                  <a:lnTo>
                    <a:pt x="3632" y="0"/>
                  </a:lnTo>
                  <a:lnTo>
                    <a:pt x="3636" y="0"/>
                  </a:lnTo>
                  <a:lnTo>
                    <a:pt x="3640" y="0"/>
                  </a:lnTo>
                  <a:lnTo>
                    <a:pt x="3644" y="0"/>
                  </a:lnTo>
                  <a:lnTo>
                    <a:pt x="3648" y="0"/>
                  </a:lnTo>
                  <a:lnTo>
                    <a:pt x="3652" y="0"/>
                  </a:lnTo>
                  <a:lnTo>
                    <a:pt x="3656" y="0"/>
                  </a:lnTo>
                  <a:lnTo>
                    <a:pt x="3660" y="0"/>
                  </a:lnTo>
                  <a:lnTo>
                    <a:pt x="3664" y="0"/>
                  </a:lnTo>
                  <a:lnTo>
                    <a:pt x="3668" y="0"/>
                  </a:lnTo>
                  <a:lnTo>
                    <a:pt x="3672" y="0"/>
                  </a:lnTo>
                  <a:lnTo>
                    <a:pt x="3676" y="0"/>
                  </a:lnTo>
                  <a:lnTo>
                    <a:pt x="3680" y="0"/>
                  </a:lnTo>
                  <a:lnTo>
                    <a:pt x="3684" y="0"/>
                  </a:lnTo>
                  <a:lnTo>
                    <a:pt x="3688" y="0"/>
                  </a:lnTo>
                  <a:lnTo>
                    <a:pt x="3692" y="0"/>
                  </a:lnTo>
                  <a:lnTo>
                    <a:pt x="3696" y="0"/>
                  </a:lnTo>
                  <a:lnTo>
                    <a:pt x="3700" y="0"/>
                  </a:lnTo>
                  <a:lnTo>
                    <a:pt x="3704" y="0"/>
                  </a:lnTo>
                  <a:lnTo>
                    <a:pt x="3708" y="0"/>
                  </a:lnTo>
                  <a:lnTo>
                    <a:pt x="3712" y="0"/>
                  </a:lnTo>
                  <a:lnTo>
                    <a:pt x="3716" y="0"/>
                  </a:lnTo>
                  <a:lnTo>
                    <a:pt x="3719" y="0"/>
                  </a:lnTo>
                  <a:lnTo>
                    <a:pt x="3723" y="0"/>
                  </a:lnTo>
                  <a:lnTo>
                    <a:pt x="3727" y="0"/>
                  </a:lnTo>
                  <a:lnTo>
                    <a:pt x="3731" y="0"/>
                  </a:lnTo>
                  <a:lnTo>
                    <a:pt x="3735" y="0"/>
                  </a:lnTo>
                  <a:lnTo>
                    <a:pt x="3739" y="0"/>
                  </a:lnTo>
                  <a:lnTo>
                    <a:pt x="3743" y="0"/>
                  </a:lnTo>
                  <a:lnTo>
                    <a:pt x="3747" y="0"/>
                  </a:lnTo>
                  <a:lnTo>
                    <a:pt x="3751" y="0"/>
                  </a:lnTo>
                  <a:lnTo>
                    <a:pt x="3755" y="0"/>
                  </a:lnTo>
                  <a:lnTo>
                    <a:pt x="3759" y="0"/>
                  </a:lnTo>
                  <a:lnTo>
                    <a:pt x="3763" y="0"/>
                  </a:lnTo>
                  <a:lnTo>
                    <a:pt x="3767" y="0"/>
                  </a:lnTo>
                  <a:lnTo>
                    <a:pt x="3771" y="0"/>
                  </a:lnTo>
                  <a:lnTo>
                    <a:pt x="3775" y="0"/>
                  </a:lnTo>
                  <a:lnTo>
                    <a:pt x="3779" y="0"/>
                  </a:lnTo>
                  <a:lnTo>
                    <a:pt x="3783" y="0"/>
                  </a:lnTo>
                  <a:lnTo>
                    <a:pt x="3787" y="0"/>
                  </a:lnTo>
                  <a:lnTo>
                    <a:pt x="3791" y="0"/>
                  </a:lnTo>
                  <a:lnTo>
                    <a:pt x="3795" y="0"/>
                  </a:lnTo>
                  <a:lnTo>
                    <a:pt x="3799" y="0"/>
                  </a:lnTo>
                  <a:lnTo>
                    <a:pt x="3803" y="0"/>
                  </a:lnTo>
                  <a:lnTo>
                    <a:pt x="3807" y="0"/>
                  </a:lnTo>
                  <a:lnTo>
                    <a:pt x="3811" y="0"/>
                  </a:lnTo>
                  <a:lnTo>
                    <a:pt x="3815" y="0"/>
                  </a:lnTo>
                  <a:lnTo>
                    <a:pt x="3819" y="0"/>
                  </a:lnTo>
                  <a:lnTo>
                    <a:pt x="3823" y="1399"/>
                  </a:lnTo>
                  <a:lnTo>
                    <a:pt x="3827" y="1399"/>
                  </a:lnTo>
                  <a:lnTo>
                    <a:pt x="3831" y="1399"/>
                  </a:lnTo>
                  <a:lnTo>
                    <a:pt x="3835" y="1399"/>
                  </a:lnTo>
                  <a:lnTo>
                    <a:pt x="3839" y="1399"/>
                  </a:lnTo>
                  <a:lnTo>
                    <a:pt x="3842" y="1399"/>
                  </a:lnTo>
                  <a:lnTo>
                    <a:pt x="3846" y="1399"/>
                  </a:lnTo>
                  <a:lnTo>
                    <a:pt x="3850" y="1399"/>
                  </a:lnTo>
                  <a:lnTo>
                    <a:pt x="3854" y="1399"/>
                  </a:lnTo>
                  <a:lnTo>
                    <a:pt x="3858" y="1399"/>
                  </a:lnTo>
                  <a:lnTo>
                    <a:pt x="3862" y="1399"/>
                  </a:lnTo>
                  <a:lnTo>
                    <a:pt x="3866" y="1399"/>
                  </a:lnTo>
                  <a:lnTo>
                    <a:pt x="3870" y="1399"/>
                  </a:lnTo>
                  <a:lnTo>
                    <a:pt x="3874" y="1399"/>
                  </a:lnTo>
                  <a:lnTo>
                    <a:pt x="3878" y="1399"/>
                  </a:lnTo>
                  <a:lnTo>
                    <a:pt x="3882" y="1399"/>
                  </a:lnTo>
                  <a:lnTo>
                    <a:pt x="3886" y="1399"/>
                  </a:lnTo>
                  <a:lnTo>
                    <a:pt x="3890" y="1399"/>
                  </a:lnTo>
                  <a:lnTo>
                    <a:pt x="3894" y="1399"/>
                  </a:lnTo>
                  <a:lnTo>
                    <a:pt x="3898" y="1399"/>
                  </a:lnTo>
                  <a:lnTo>
                    <a:pt x="3902" y="1399"/>
                  </a:lnTo>
                  <a:lnTo>
                    <a:pt x="3906" y="1399"/>
                  </a:lnTo>
                  <a:lnTo>
                    <a:pt x="3910" y="1399"/>
                  </a:lnTo>
                  <a:lnTo>
                    <a:pt x="3914" y="1399"/>
                  </a:lnTo>
                  <a:lnTo>
                    <a:pt x="3918" y="1399"/>
                  </a:lnTo>
                  <a:lnTo>
                    <a:pt x="3922" y="1399"/>
                  </a:lnTo>
                  <a:lnTo>
                    <a:pt x="3926" y="1399"/>
                  </a:lnTo>
                  <a:lnTo>
                    <a:pt x="3930" y="1399"/>
                  </a:lnTo>
                  <a:lnTo>
                    <a:pt x="3934" y="1399"/>
                  </a:lnTo>
                  <a:lnTo>
                    <a:pt x="3938" y="1399"/>
                  </a:lnTo>
                  <a:lnTo>
                    <a:pt x="3942" y="1399"/>
                  </a:lnTo>
                  <a:lnTo>
                    <a:pt x="3946" y="1399"/>
                  </a:lnTo>
                  <a:lnTo>
                    <a:pt x="3950" y="1399"/>
                  </a:lnTo>
                  <a:lnTo>
                    <a:pt x="3954" y="1399"/>
                  </a:lnTo>
                  <a:lnTo>
                    <a:pt x="3958" y="1399"/>
                  </a:lnTo>
                  <a:lnTo>
                    <a:pt x="3962" y="1399"/>
                  </a:lnTo>
                  <a:lnTo>
                    <a:pt x="3965" y="1399"/>
                  </a:lnTo>
                  <a:lnTo>
                    <a:pt x="3969" y="1399"/>
                  </a:lnTo>
                  <a:lnTo>
                    <a:pt x="3973" y="1399"/>
                  </a:lnTo>
                  <a:lnTo>
                    <a:pt x="3977" y="1399"/>
                  </a:lnTo>
                  <a:lnTo>
                    <a:pt x="3981" y="1399"/>
                  </a:lnTo>
                  <a:lnTo>
                    <a:pt x="3985" y="1399"/>
                  </a:lnTo>
                  <a:lnTo>
                    <a:pt x="3989" y="1399"/>
                  </a:lnTo>
                  <a:lnTo>
                    <a:pt x="3993" y="1399"/>
                  </a:lnTo>
                  <a:lnTo>
                    <a:pt x="3997" y="1399"/>
                  </a:lnTo>
                  <a:lnTo>
                    <a:pt x="4001" y="1399"/>
                  </a:lnTo>
                  <a:lnTo>
                    <a:pt x="4005" y="1399"/>
                  </a:lnTo>
                  <a:lnTo>
                    <a:pt x="4009" y="1399"/>
                  </a:lnTo>
                  <a:lnTo>
                    <a:pt x="4013" y="1399"/>
                  </a:lnTo>
                  <a:lnTo>
                    <a:pt x="4017" y="1399"/>
                  </a:lnTo>
                  <a:lnTo>
                    <a:pt x="4021" y="1399"/>
                  </a:lnTo>
                  <a:lnTo>
                    <a:pt x="4025" y="1399"/>
                  </a:lnTo>
                  <a:lnTo>
                    <a:pt x="4029" y="1399"/>
                  </a:lnTo>
                  <a:lnTo>
                    <a:pt x="4033" y="1399"/>
                  </a:lnTo>
                  <a:lnTo>
                    <a:pt x="4037" y="1399"/>
                  </a:lnTo>
                  <a:lnTo>
                    <a:pt x="4041" y="1399"/>
                  </a:lnTo>
                  <a:lnTo>
                    <a:pt x="4045" y="1399"/>
                  </a:lnTo>
                  <a:lnTo>
                    <a:pt x="4049" y="1399"/>
                  </a:lnTo>
                  <a:lnTo>
                    <a:pt x="4053" y="1399"/>
                  </a:lnTo>
                  <a:lnTo>
                    <a:pt x="4057" y="1399"/>
                  </a:lnTo>
                  <a:lnTo>
                    <a:pt x="4061" y="1399"/>
                  </a:lnTo>
                  <a:lnTo>
                    <a:pt x="4065" y="1399"/>
                  </a:lnTo>
                  <a:lnTo>
                    <a:pt x="4069" y="1399"/>
                  </a:lnTo>
                  <a:lnTo>
                    <a:pt x="4073" y="1399"/>
                  </a:lnTo>
                  <a:lnTo>
                    <a:pt x="4077" y="1399"/>
                  </a:lnTo>
                  <a:lnTo>
                    <a:pt x="4081" y="1399"/>
                  </a:lnTo>
                  <a:lnTo>
                    <a:pt x="4085" y="1399"/>
                  </a:lnTo>
                  <a:lnTo>
                    <a:pt x="4089" y="1399"/>
                  </a:lnTo>
                  <a:lnTo>
                    <a:pt x="4092" y="1399"/>
                  </a:lnTo>
                  <a:lnTo>
                    <a:pt x="4096" y="1399"/>
                  </a:lnTo>
                  <a:lnTo>
                    <a:pt x="4100" y="1399"/>
                  </a:lnTo>
                  <a:lnTo>
                    <a:pt x="4104" y="1399"/>
                  </a:lnTo>
                  <a:lnTo>
                    <a:pt x="4108" y="1399"/>
                  </a:lnTo>
                  <a:lnTo>
                    <a:pt x="4112" y="1399"/>
                  </a:lnTo>
                  <a:lnTo>
                    <a:pt x="4116" y="1399"/>
                  </a:lnTo>
                  <a:lnTo>
                    <a:pt x="4120" y="1399"/>
                  </a:lnTo>
                  <a:lnTo>
                    <a:pt x="4124" y="1399"/>
                  </a:lnTo>
                  <a:lnTo>
                    <a:pt x="4128" y="1399"/>
                  </a:lnTo>
                  <a:lnTo>
                    <a:pt x="4132" y="1399"/>
                  </a:lnTo>
                  <a:lnTo>
                    <a:pt x="4136" y="1399"/>
                  </a:lnTo>
                  <a:lnTo>
                    <a:pt x="4140" y="1399"/>
                  </a:lnTo>
                  <a:lnTo>
                    <a:pt x="4144" y="1399"/>
                  </a:lnTo>
                  <a:lnTo>
                    <a:pt x="4148" y="1399"/>
                  </a:lnTo>
                  <a:lnTo>
                    <a:pt x="4152" y="1399"/>
                  </a:lnTo>
                  <a:lnTo>
                    <a:pt x="4156" y="1399"/>
                  </a:lnTo>
                  <a:lnTo>
                    <a:pt x="4160" y="1399"/>
                  </a:lnTo>
                  <a:lnTo>
                    <a:pt x="4164" y="1399"/>
                  </a:lnTo>
                  <a:lnTo>
                    <a:pt x="4168" y="1399"/>
                  </a:lnTo>
                  <a:lnTo>
                    <a:pt x="4172" y="1399"/>
                  </a:lnTo>
                  <a:lnTo>
                    <a:pt x="4176" y="1399"/>
                  </a:lnTo>
                  <a:lnTo>
                    <a:pt x="4180" y="1399"/>
                  </a:lnTo>
                  <a:lnTo>
                    <a:pt x="4184" y="1399"/>
                  </a:lnTo>
                  <a:lnTo>
                    <a:pt x="4188" y="1399"/>
                  </a:lnTo>
                  <a:lnTo>
                    <a:pt x="4192" y="1399"/>
                  </a:lnTo>
                  <a:lnTo>
                    <a:pt x="4196" y="1399"/>
                  </a:lnTo>
                  <a:lnTo>
                    <a:pt x="4200" y="1399"/>
                  </a:lnTo>
                  <a:lnTo>
                    <a:pt x="4204" y="1399"/>
                  </a:lnTo>
                  <a:lnTo>
                    <a:pt x="4208" y="1399"/>
                  </a:lnTo>
                  <a:lnTo>
                    <a:pt x="4212" y="1399"/>
                  </a:lnTo>
                  <a:lnTo>
                    <a:pt x="4215" y="1399"/>
                  </a:lnTo>
                  <a:lnTo>
                    <a:pt x="4219" y="1399"/>
                  </a:lnTo>
                  <a:lnTo>
                    <a:pt x="4223" y="1399"/>
                  </a:lnTo>
                  <a:lnTo>
                    <a:pt x="4227" y="1399"/>
                  </a:lnTo>
                  <a:lnTo>
                    <a:pt x="4231" y="0"/>
                  </a:lnTo>
                  <a:lnTo>
                    <a:pt x="4235" y="1399"/>
                  </a:lnTo>
                  <a:lnTo>
                    <a:pt x="4239" y="1399"/>
                  </a:lnTo>
                  <a:lnTo>
                    <a:pt x="4243" y="1399"/>
                  </a:lnTo>
                  <a:lnTo>
                    <a:pt x="4247" y="1399"/>
                  </a:lnTo>
                  <a:lnTo>
                    <a:pt x="4251" y="1399"/>
                  </a:lnTo>
                  <a:lnTo>
                    <a:pt x="4255" y="1399"/>
                  </a:lnTo>
                  <a:lnTo>
                    <a:pt x="4259" y="1399"/>
                  </a:lnTo>
                  <a:lnTo>
                    <a:pt x="4263" y="1399"/>
                  </a:lnTo>
                  <a:lnTo>
                    <a:pt x="4267" y="1399"/>
                  </a:lnTo>
                  <a:lnTo>
                    <a:pt x="4271" y="1399"/>
                  </a:lnTo>
                  <a:lnTo>
                    <a:pt x="4275" y="1399"/>
                  </a:lnTo>
                  <a:lnTo>
                    <a:pt x="4279" y="1399"/>
                  </a:lnTo>
                  <a:lnTo>
                    <a:pt x="4283" y="1399"/>
                  </a:lnTo>
                  <a:lnTo>
                    <a:pt x="4287" y="1399"/>
                  </a:lnTo>
                  <a:lnTo>
                    <a:pt x="4291" y="1399"/>
                  </a:lnTo>
                  <a:lnTo>
                    <a:pt x="4295" y="1399"/>
                  </a:lnTo>
                  <a:lnTo>
                    <a:pt x="4299" y="1399"/>
                  </a:lnTo>
                  <a:lnTo>
                    <a:pt x="4303" y="1399"/>
                  </a:lnTo>
                  <a:lnTo>
                    <a:pt x="4307" y="1399"/>
                  </a:lnTo>
                  <a:lnTo>
                    <a:pt x="4311" y="1399"/>
                  </a:lnTo>
                  <a:lnTo>
                    <a:pt x="4315" y="1399"/>
                  </a:lnTo>
                  <a:lnTo>
                    <a:pt x="4319" y="1399"/>
                  </a:lnTo>
                  <a:lnTo>
                    <a:pt x="4323" y="1399"/>
                  </a:lnTo>
                  <a:lnTo>
                    <a:pt x="4327" y="1399"/>
                  </a:lnTo>
                  <a:lnTo>
                    <a:pt x="4331" y="1399"/>
                  </a:lnTo>
                  <a:lnTo>
                    <a:pt x="4335" y="1399"/>
                  </a:lnTo>
                  <a:lnTo>
                    <a:pt x="4338" y="1399"/>
                  </a:lnTo>
                  <a:lnTo>
                    <a:pt x="4342" y="1399"/>
                  </a:lnTo>
                  <a:lnTo>
                    <a:pt x="4346" y="1399"/>
                  </a:lnTo>
                  <a:lnTo>
                    <a:pt x="4350" y="1399"/>
                  </a:lnTo>
                  <a:lnTo>
                    <a:pt x="4354" y="1399"/>
                  </a:lnTo>
                  <a:lnTo>
                    <a:pt x="4358" y="1399"/>
                  </a:lnTo>
                  <a:lnTo>
                    <a:pt x="4362" y="1399"/>
                  </a:lnTo>
                  <a:lnTo>
                    <a:pt x="4366" y="1399"/>
                  </a:lnTo>
                  <a:lnTo>
                    <a:pt x="4370" y="1399"/>
                  </a:lnTo>
                  <a:lnTo>
                    <a:pt x="4374" y="1399"/>
                  </a:lnTo>
                  <a:lnTo>
                    <a:pt x="4378" y="1399"/>
                  </a:lnTo>
                  <a:lnTo>
                    <a:pt x="4382" y="1399"/>
                  </a:lnTo>
                  <a:lnTo>
                    <a:pt x="4386" y="1399"/>
                  </a:lnTo>
                  <a:lnTo>
                    <a:pt x="4390" y="1399"/>
                  </a:lnTo>
                  <a:lnTo>
                    <a:pt x="4394" y="1399"/>
                  </a:lnTo>
                  <a:lnTo>
                    <a:pt x="4398" y="1399"/>
                  </a:lnTo>
                  <a:lnTo>
                    <a:pt x="4402" y="1399"/>
                  </a:lnTo>
                  <a:lnTo>
                    <a:pt x="4406" y="1399"/>
                  </a:lnTo>
                  <a:lnTo>
                    <a:pt x="4410" y="1399"/>
                  </a:lnTo>
                  <a:lnTo>
                    <a:pt x="4414" y="1399"/>
                  </a:lnTo>
                  <a:lnTo>
                    <a:pt x="4418" y="1399"/>
                  </a:lnTo>
                  <a:lnTo>
                    <a:pt x="4422" y="1399"/>
                  </a:lnTo>
                  <a:lnTo>
                    <a:pt x="4426" y="1399"/>
                  </a:lnTo>
                  <a:lnTo>
                    <a:pt x="4430" y="1399"/>
                  </a:lnTo>
                  <a:lnTo>
                    <a:pt x="4434" y="1399"/>
                  </a:lnTo>
                  <a:lnTo>
                    <a:pt x="4438" y="1399"/>
                  </a:lnTo>
                  <a:lnTo>
                    <a:pt x="4442" y="1399"/>
                  </a:lnTo>
                  <a:lnTo>
                    <a:pt x="4446" y="1399"/>
                  </a:lnTo>
                  <a:lnTo>
                    <a:pt x="4450" y="1399"/>
                  </a:lnTo>
                  <a:lnTo>
                    <a:pt x="4454" y="1399"/>
                  </a:lnTo>
                  <a:lnTo>
                    <a:pt x="4458" y="1399"/>
                  </a:lnTo>
                  <a:lnTo>
                    <a:pt x="4461" y="1399"/>
                  </a:lnTo>
                  <a:lnTo>
                    <a:pt x="4465" y="1399"/>
                  </a:lnTo>
                  <a:lnTo>
                    <a:pt x="4469" y="1399"/>
                  </a:lnTo>
                  <a:lnTo>
                    <a:pt x="4473" y="1399"/>
                  </a:lnTo>
                  <a:lnTo>
                    <a:pt x="4477" y="1399"/>
                  </a:lnTo>
                  <a:lnTo>
                    <a:pt x="4481" y="1399"/>
                  </a:lnTo>
                  <a:lnTo>
                    <a:pt x="4485" y="1399"/>
                  </a:lnTo>
                  <a:lnTo>
                    <a:pt x="4489" y="1399"/>
                  </a:lnTo>
                  <a:lnTo>
                    <a:pt x="4493" y="1399"/>
                  </a:lnTo>
                  <a:lnTo>
                    <a:pt x="4497" y="1399"/>
                  </a:lnTo>
                  <a:lnTo>
                    <a:pt x="4501" y="1399"/>
                  </a:lnTo>
                  <a:lnTo>
                    <a:pt x="4505" y="1399"/>
                  </a:lnTo>
                  <a:lnTo>
                    <a:pt x="4509" y="1399"/>
                  </a:lnTo>
                  <a:lnTo>
                    <a:pt x="4513" y="1399"/>
                  </a:lnTo>
                  <a:lnTo>
                    <a:pt x="4517" y="1399"/>
                  </a:lnTo>
                  <a:lnTo>
                    <a:pt x="4521" y="1399"/>
                  </a:lnTo>
                  <a:lnTo>
                    <a:pt x="4525" y="1399"/>
                  </a:lnTo>
                  <a:lnTo>
                    <a:pt x="4529" y="1399"/>
                  </a:lnTo>
                  <a:lnTo>
                    <a:pt x="4533" y="1399"/>
                  </a:lnTo>
                  <a:lnTo>
                    <a:pt x="4537" y="1399"/>
                  </a:lnTo>
                  <a:lnTo>
                    <a:pt x="4541" y="1399"/>
                  </a:lnTo>
                  <a:lnTo>
                    <a:pt x="4545" y="1399"/>
                  </a:lnTo>
                  <a:lnTo>
                    <a:pt x="4549" y="1399"/>
                  </a:lnTo>
                  <a:lnTo>
                    <a:pt x="4553" y="1399"/>
                  </a:lnTo>
                  <a:lnTo>
                    <a:pt x="4557" y="1399"/>
                  </a:lnTo>
                  <a:lnTo>
                    <a:pt x="4561" y="1399"/>
                  </a:lnTo>
                  <a:lnTo>
                    <a:pt x="4565" y="1399"/>
                  </a:lnTo>
                  <a:lnTo>
                    <a:pt x="4569" y="1399"/>
                  </a:lnTo>
                  <a:lnTo>
                    <a:pt x="4573" y="1399"/>
                  </a:lnTo>
                  <a:lnTo>
                    <a:pt x="4577" y="1399"/>
                  </a:lnTo>
                  <a:lnTo>
                    <a:pt x="4581" y="1399"/>
                  </a:lnTo>
                  <a:lnTo>
                    <a:pt x="4585" y="1399"/>
                  </a:lnTo>
                  <a:lnTo>
                    <a:pt x="4588" y="1399"/>
                  </a:lnTo>
                  <a:lnTo>
                    <a:pt x="4592" y="1399"/>
                  </a:lnTo>
                  <a:lnTo>
                    <a:pt x="4597" y="1399"/>
                  </a:lnTo>
                  <a:lnTo>
                    <a:pt x="4601" y="1399"/>
                  </a:lnTo>
                  <a:lnTo>
                    <a:pt x="4605" y="1399"/>
                  </a:lnTo>
                  <a:lnTo>
                    <a:pt x="4609" y="1399"/>
                  </a:lnTo>
                  <a:lnTo>
                    <a:pt x="4613" y="1399"/>
                  </a:lnTo>
                  <a:lnTo>
                    <a:pt x="4616" y="1399"/>
                  </a:lnTo>
                  <a:lnTo>
                    <a:pt x="4620" y="1399"/>
                  </a:lnTo>
                  <a:lnTo>
                    <a:pt x="4624" y="1399"/>
                  </a:lnTo>
                  <a:lnTo>
                    <a:pt x="4628" y="1399"/>
                  </a:lnTo>
                  <a:lnTo>
                    <a:pt x="4632" y="1399"/>
                  </a:lnTo>
                  <a:lnTo>
                    <a:pt x="4636" y="1399"/>
                  </a:lnTo>
                  <a:lnTo>
                    <a:pt x="4640" y="1399"/>
                  </a:lnTo>
                  <a:lnTo>
                    <a:pt x="4644" y="1399"/>
                  </a:lnTo>
                  <a:lnTo>
                    <a:pt x="4648" y="1399"/>
                  </a:lnTo>
                  <a:lnTo>
                    <a:pt x="4652" y="1399"/>
                  </a:lnTo>
                  <a:lnTo>
                    <a:pt x="4656" y="1399"/>
                  </a:lnTo>
                  <a:lnTo>
                    <a:pt x="4660" y="1399"/>
                  </a:lnTo>
                  <a:lnTo>
                    <a:pt x="4664" y="1399"/>
                  </a:lnTo>
                  <a:lnTo>
                    <a:pt x="4668" y="1399"/>
                  </a:lnTo>
                  <a:lnTo>
                    <a:pt x="4672" y="1399"/>
                  </a:lnTo>
                  <a:lnTo>
                    <a:pt x="4676" y="1399"/>
                  </a:lnTo>
                  <a:lnTo>
                    <a:pt x="4680" y="1399"/>
                  </a:lnTo>
                  <a:lnTo>
                    <a:pt x="4684" y="1399"/>
                  </a:lnTo>
                  <a:lnTo>
                    <a:pt x="4688" y="1399"/>
                  </a:lnTo>
                  <a:lnTo>
                    <a:pt x="4692" y="1399"/>
                  </a:lnTo>
                  <a:lnTo>
                    <a:pt x="4696" y="1399"/>
                  </a:lnTo>
                  <a:lnTo>
                    <a:pt x="4700" y="1399"/>
                  </a:lnTo>
                  <a:lnTo>
                    <a:pt x="4704" y="1399"/>
                  </a:lnTo>
                  <a:lnTo>
                    <a:pt x="4708" y="1399"/>
                  </a:lnTo>
                  <a:lnTo>
                    <a:pt x="4712" y="1399"/>
                  </a:lnTo>
                  <a:lnTo>
                    <a:pt x="4716" y="1399"/>
                  </a:lnTo>
                  <a:lnTo>
                    <a:pt x="4720" y="1399"/>
                  </a:lnTo>
                  <a:lnTo>
                    <a:pt x="4724" y="1399"/>
                  </a:lnTo>
                  <a:lnTo>
                    <a:pt x="4728" y="1399"/>
                  </a:lnTo>
                  <a:lnTo>
                    <a:pt x="4732" y="1399"/>
                  </a:lnTo>
                  <a:lnTo>
                    <a:pt x="4736" y="1399"/>
                  </a:lnTo>
                  <a:lnTo>
                    <a:pt x="4740" y="1399"/>
                  </a:lnTo>
                  <a:lnTo>
                    <a:pt x="4743" y="1399"/>
                  </a:lnTo>
                  <a:lnTo>
                    <a:pt x="4747" y="1399"/>
                  </a:lnTo>
                  <a:lnTo>
                    <a:pt x="4751" y="1399"/>
                  </a:lnTo>
                  <a:lnTo>
                    <a:pt x="4755" y="1399"/>
                  </a:lnTo>
                  <a:lnTo>
                    <a:pt x="4759" y="1399"/>
                  </a:lnTo>
                  <a:lnTo>
                    <a:pt x="4763" y="1399"/>
                  </a:lnTo>
                  <a:lnTo>
                    <a:pt x="4767" y="1399"/>
                  </a:lnTo>
                  <a:lnTo>
                    <a:pt x="4771" y="1399"/>
                  </a:lnTo>
                  <a:lnTo>
                    <a:pt x="4775" y="1399"/>
                  </a:lnTo>
                  <a:lnTo>
                    <a:pt x="4779" y="1399"/>
                  </a:lnTo>
                  <a:lnTo>
                    <a:pt x="4783" y="1399"/>
                  </a:lnTo>
                  <a:lnTo>
                    <a:pt x="4787" y="1399"/>
                  </a:lnTo>
                  <a:lnTo>
                    <a:pt x="4791" y="1399"/>
                  </a:lnTo>
                  <a:lnTo>
                    <a:pt x="4795" y="1399"/>
                  </a:lnTo>
                  <a:lnTo>
                    <a:pt x="4799" y="1399"/>
                  </a:lnTo>
                  <a:lnTo>
                    <a:pt x="4803" y="1399"/>
                  </a:lnTo>
                  <a:lnTo>
                    <a:pt x="4807" y="1399"/>
                  </a:lnTo>
                  <a:lnTo>
                    <a:pt x="4811" y="1399"/>
                  </a:lnTo>
                  <a:lnTo>
                    <a:pt x="4815" y="1399"/>
                  </a:lnTo>
                  <a:lnTo>
                    <a:pt x="4819" y="1399"/>
                  </a:lnTo>
                  <a:lnTo>
                    <a:pt x="4823" y="1399"/>
                  </a:lnTo>
                  <a:lnTo>
                    <a:pt x="4827" y="1399"/>
                  </a:lnTo>
                  <a:lnTo>
                    <a:pt x="4831" y="1399"/>
                  </a:lnTo>
                  <a:lnTo>
                    <a:pt x="4835" y="1399"/>
                  </a:lnTo>
                  <a:lnTo>
                    <a:pt x="4839" y="1399"/>
                  </a:lnTo>
                  <a:lnTo>
                    <a:pt x="4843" y="1399"/>
                  </a:lnTo>
                  <a:lnTo>
                    <a:pt x="4847" y="1399"/>
                  </a:lnTo>
                  <a:lnTo>
                    <a:pt x="4851" y="1399"/>
                  </a:lnTo>
                  <a:lnTo>
                    <a:pt x="4855" y="1399"/>
                  </a:lnTo>
                  <a:lnTo>
                    <a:pt x="4859" y="1399"/>
                  </a:lnTo>
                  <a:lnTo>
                    <a:pt x="4863" y="1399"/>
                  </a:lnTo>
                  <a:lnTo>
                    <a:pt x="4866" y="1399"/>
                  </a:lnTo>
                  <a:lnTo>
                    <a:pt x="4870" y="1399"/>
                  </a:lnTo>
                  <a:lnTo>
                    <a:pt x="4874" y="1399"/>
                  </a:lnTo>
                  <a:lnTo>
                    <a:pt x="4878" y="1399"/>
                  </a:lnTo>
                  <a:lnTo>
                    <a:pt x="4882" y="1399"/>
                  </a:lnTo>
                  <a:lnTo>
                    <a:pt x="4886" y="1399"/>
                  </a:lnTo>
                  <a:lnTo>
                    <a:pt x="4890" y="1399"/>
                  </a:lnTo>
                  <a:lnTo>
                    <a:pt x="4894" y="1399"/>
                  </a:lnTo>
                  <a:lnTo>
                    <a:pt x="4898" y="1399"/>
                  </a:lnTo>
                  <a:lnTo>
                    <a:pt x="4902" y="1399"/>
                  </a:lnTo>
                  <a:lnTo>
                    <a:pt x="4906" y="1399"/>
                  </a:lnTo>
                  <a:lnTo>
                    <a:pt x="4910" y="1399"/>
                  </a:lnTo>
                  <a:lnTo>
                    <a:pt x="4914" y="1399"/>
                  </a:lnTo>
                  <a:lnTo>
                    <a:pt x="4918" y="1399"/>
                  </a:lnTo>
                  <a:lnTo>
                    <a:pt x="4922" y="1399"/>
                  </a:lnTo>
                  <a:lnTo>
                    <a:pt x="4926" y="1399"/>
                  </a:lnTo>
                  <a:lnTo>
                    <a:pt x="4930" y="1399"/>
                  </a:lnTo>
                  <a:lnTo>
                    <a:pt x="4934" y="1399"/>
                  </a:lnTo>
                  <a:lnTo>
                    <a:pt x="4938" y="1399"/>
                  </a:lnTo>
                  <a:lnTo>
                    <a:pt x="4942" y="1399"/>
                  </a:lnTo>
                  <a:lnTo>
                    <a:pt x="4946" y="1399"/>
                  </a:lnTo>
                  <a:lnTo>
                    <a:pt x="4950" y="0"/>
                  </a:lnTo>
                  <a:lnTo>
                    <a:pt x="4954" y="1399"/>
                  </a:lnTo>
                  <a:lnTo>
                    <a:pt x="4958" y="1399"/>
                  </a:lnTo>
                  <a:lnTo>
                    <a:pt x="4962" y="1399"/>
                  </a:lnTo>
                  <a:lnTo>
                    <a:pt x="4966" y="1399"/>
                  </a:lnTo>
                  <a:lnTo>
                    <a:pt x="4970" y="1399"/>
                  </a:lnTo>
                  <a:lnTo>
                    <a:pt x="4974" y="1399"/>
                  </a:lnTo>
                  <a:lnTo>
                    <a:pt x="4978" y="1399"/>
                  </a:lnTo>
                  <a:lnTo>
                    <a:pt x="4982" y="1399"/>
                  </a:lnTo>
                  <a:lnTo>
                    <a:pt x="4986" y="1399"/>
                  </a:lnTo>
                  <a:lnTo>
                    <a:pt x="4989" y="1399"/>
                  </a:lnTo>
                  <a:lnTo>
                    <a:pt x="4993" y="1399"/>
                  </a:lnTo>
                  <a:lnTo>
                    <a:pt x="4997" y="1399"/>
                  </a:lnTo>
                  <a:lnTo>
                    <a:pt x="5001" y="1399"/>
                  </a:lnTo>
                  <a:lnTo>
                    <a:pt x="5005" y="1399"/>
                  </a:lnTo>
                  <a:lnTo>
                    <a:pt x="5009" y="1399"/>
                  </a:lnTo>
                  <a:lnTo>
                    <a:pt x="5013" y="1399"/>
                  </a:lnTo>
                  <a:lnTo>
                    <a:pt x="5017" y="1399"/>
                  </a:lnTo>
                  <a:lnTo>
                    <a:pt x="5021" y="1399"/>
                  </a:lnTo>
                  <a:lnTo>
                    <a:pt x="5025" y="1399"/>
                  </a:lnTo>
                  <a:lnTo>
                    <a:pt x="5029" y="1399"/>
                  </a:lnTo>
                  <a:lnTo>
                    <a:pt x="5033" y="1399"/>
                  </a:lnTo>
                  <a:lnTo>
                    <a:pt x="5037" y="1399"/>
                  </a:lnTo>
                  <a:lnTo>
                    <a:pt x="5041" y="1399"/>
                  </a:lnTo>
                  <a:lnTo>
                    <a:pt x="5045" y="1399"/>
                  </a:lnTo>
                  <a:lnTo>
                    <a:pt x="5049" y="1399"/>
                  </a:lnTo>
                  <a:lnTo>
                    <a:pt x="5053" y="1399"/>
                  </a:lnTo>
                  <a:lnTo>
                    <a:pt x="5057" y="1399"/>
                  </a:lnTo>
                  <a:lnTo>
                    <a:pt x="5061" y="1399"/>
                  </a:lnTo>
                  <a:lnTo>
                    <a:pt x="5065" y="1399"/>
                  </a:lnTo>
                  <a:lnTo>
                    <a:pt x="5069" y="1399"/>
                  </a:lnTo>
                  <a:lnTo>
                    <a:pt x="5073" y="1399"/>
                  </a:lnTo>
                  <a:lnTo>
                    <a:pt x="5077" y="1399"/>
                  </a:lnTo>
                  <a:lnTo>
                    <a:pt x="5081" y="1399"/>
                  </a:lnTo>
                  <a:lnTo>
                    <a:pt x="5085" y="1399"/>
                  </a:lnTo>
                  <a:lnTo>
                    <a:pt x="5089" y="1399"/>
                  </a:lnTo>
                  <a:lnTo>
                    <a:pt x="5093" y="1399"/>
                  </a:lnTo>
                  <a:lnTo>
                    <a:pt x="5097" y="1399"/>
                  </a:lnTo>
                  <a:lnTo>
                    <a:pt x="5101" y="1399"/>
                  </a:lnTo>
                  <a:lnTo>
                    <a:pt x="5105" y="1399"/>
                  </a:lnTo>
                  <a:lnTo>
                    <a:pt x="5109" y="1399"/>
                  </a:lnTo>
                  <a:lnTo>
                    <a:pt x="5112" y="1399"/>
                  </a:lnTo>
                  <a:lnTo>
                    <a:pt x="5116" y="1399"/>
                  </a:lnTo>
                  <a:lnTo>
                    <a:pt x="5120" y="1399"/>
                  </a:lnTo>
                  <a:lnTo>
                    <a:pt x="5124" y="1399"/>
                  </a:lnTo>
                  <a:lnTo>
                    <a:pt x="5128" y="1399"/>
                  </a:lnTo>
                  <a:lnTo>
                    <a:pt x="5132" y="1399"/>
                  </a:lnTo>
                  <a:lnTo>
                    <a:pt x="5136" y="1399"/>
                  </a:lnTo>
                  <a:lnTo>
                    <a:pt x="5140" y="1399"/>
                  </a:lnTo>
                  <a:lnTo>
                    <a:pt x="5144" y="1399"/>
                  </a:lnTo>
                  <a:lnTo>
                    <a:pt x="5148" y="1399"/>
                  </a:lnTo>
                  <a:lnTo>
                    <a:pt x="5152" y="1399"/>
                  </a:lnTo>
                  <a:lnTo>
                    <a:pt x="5156" y="1399"/>
                  </a:lnTo>
                  <a:lnTo>
                    <a:pt x="5160" y="1399"/>
                  </a:lnTo>
                  <a:lnTo>
                    <a:pt x="5164" y="1399"/>
                  </a:lnTo>
                  <a:lnTo>
                    <a:pt x="5168" y="1399"/>
                  </a:lnTo>
                  <a:lnTo>
                    <a:pt x="5172" y="1399"/>
                  </a:lnTo>
                  <a:lnTo>
                    <a:pt x="5176" y="1399"/>
                  </a:lnTo>
                  <a:lnTo>
                    <a:pt x="5180" y="1399"/>
                  </a:lnTo>
                  <a:lnTo>
                    <a:pt x="5184" y="1399"/>
                  </a:lnTo>
                  <a:lnTo>
                    <a:pt x="5188" y="1399"/>
                  </a:lnTo>
                  <a:lnTo>
                    <a:pt x="5192" y="1399"/>
                  </a:lnTo>
                  <a:lnTo>
                    <a:pt x="5196" y="1399"/>
                  </a:lnTo>
                  <a:lnTo>
                    <a:pt x="5200" y="1399"/>
                  </a:lnTo>
                  <a:lnTo>
                    <a:pt x="5204" y="1399"/>
                  </a:lnTo>
                  <a:lnTo>
                    <a:pt x="5208" y="1399"/>
                  </a:lnTo>
                  <a:lnTo>
                    <a:pt x="5212" y="1399"/>
                  </a:lnTo>
                  <a:lnTo>
                    <a:pt x="5216" y="1399"/>
                  </a:lnTo>
                  <a:lnTo>
                    <a:pt x="5220" y="1399"/>
                  </a:lnTo>
                  <a:lnTo>
                    <a:pt x="5224" y="1399"/>
                  </a:lnTo>
                  <a:lnTo>
                    <a:pt x="5228" y="1399"/>
                  </a:lnTo>
                  <a:lnTo>
                    <a:pt x="5232" y="1399"/>
                  </a:lnTo>
                  <a:lnTo>
                    <a:pt x="5236" y="1399"/>
                  </a:lnTo>
                  <a:lnTo>
                    <a:pt x="5239" y="1399"/>
                  </a:lnTo>
                  <a:lnTo>
                    <a:pt x="5243" y="1399"/>
                  </a:lnTo>
                  <a:lnTo>
                    <a:pt x="5247" y="1399"/>
                  </a:lnTo>
                  <a:lnTo>
                    <a:pt x="5251" y="1399"/>
                  </a:lnTo>
                  <a:lnTo>
                    <a:pt x="5255" y="1399"/>
                  </a:lnTo>
                  <a:lnTo>
                    <a:pt x="5259" y="1399"/>
                  </a:lnTo>
                  <a:lnTo>
                    <a:pt x="5263" y="1399"/>
                  </a:lnTo>
                  <a:lnTo>
                    <a:pt x="5267" y="1399"/>
                  </a:lnTo>
                  <a:lnTo>
                    <a:pt x="5271" y="1399"/>
                  </a:lnTo>
                  <a:lnTo>
                    <a:pt x="5275" y="1399"/>
                  </a:lnTo>
                  <a:lnTo>
                    <a:pt x="5279" y="1399"/>
                  </a:lnTo>
                  <a:lnTo>
                    <a:pt x="5283" y="1399"/>
                  </a:lnTo>
                  <a:lnTo>
                    <a:pt x="5287" y="1399"/>
                  </a:lnTo>
                  <a:lnTo>
                    <a:pt x="5291" y="1399"/>
                  </a:lnTo>
                  <a:lnTo>
                    <a:pt x="5295" y="1399"/>
                  </a:lnTo>
                  <a:lnTo>
                    <a:pt x="5299" y="1399"/>
                  </a:lnTo>
                  <a:lnTo>
                    <a:pt x="5303" y="1399"/>
                  </a:lnTo>
                  <a:lnTo>
                    <a:pt x="5307" y="1399"/>
                  </a:lnTo>
                  <a:lnTo>
                    <a:pt x="5311" y="1399"/>
                  </a:lnTo>
                  <a:lnTo>
                    <a:pt x="5315" y="1399"/>
                  </a:lnTo>
                  <a:lnTo>
                    <a:pt x="5319" y="1399"/>
                  </a:lnTo>
                  <a:lnTo>
                    <a:pt x="5323" y="1399"/>
                  </a:lnTo>
                  <a:lnTo>
                    <a:pt x="5327" y="1399"/>
                  </a:lnTo>
                  <a:lnTo>
                    <a:pt x="5331" y="1399"/>
                  </a:lnTo>
                  <a:lnTo>
                    <a:pt x="5335" y="1399"/>
                  </a:lnTo>
                  <a:lnTo>
                    <a:pt x="5339" y="1399"/>
                  </a:lnTo>
                  <a:lnTo>
                    <a:pt x="5343" y="1399"/>
                  </a:lnTo>
                  <a:lnTo>
                    <a:pt x="5347" y="1399"/>
                  </a:lnTo>
                  <a:lnTo>
                    <a:pt x="5351" y="1399"/>
                  </a:lnTo>
                  <a:lnTo>
                    <a:pt x="5355" y="1399"/>
                  </a:lnTo>
                  <a:lnTo>
                    <a:pt x="5359" y="1399"/>
                  </a:lnTo>
                  <a:lnTo>
                    <a:pt x="5362" y="1399"/>
                  </a:lnTo>
                  <a:lnTo>
                    <a:pt x="5366" y="1399"/>
                  </a:lnTo>
                  <a:lnTo>
                    <a:pt x="5370" y="1399"/>
                  </a:lnTo>
                  <a:lnTo>
                    <a:pt x="5374" y="1399"/>
                  </a:lnTo>
                  <a:lnTo>
                    <a:pt x="5378" y="1399"/>
                  </a:lnTo>
                  <a:lnTo>
                    <a:pt x="5382" y="1399"/>
                  </a:lnTo>
                  <a:lnTo>
                    <a:pt x="5386" y="1399"/>
                  </a:lnTo>
                  <a:lnTo>
                    <a:pt x="5390" y="1399"/>
                  </a:lnTo>
                  <a:lnTo>
                    <a:pt x="5394" y="1399"/>
                  </a:lnTo>
                  <a:lnTo>
                    <a:pt x="5398" y="1399"/>
                  </a:lnTo>
                  <a:lnTo>
                    <a:pt x="5402" y="1399"/>
                  </a:lnTo>
                  <a:lnTo>
                    <a:pt x="5406" y="1399"/>
                  </a:lnTo>
                  <a:lnTo>
                    <a:pt x="5410" y="1399"/>
                  </a:lnTo>
                  <a:lnTo>
                    <a:pt x="5414" y="1399"/>
                  </a:lnTo>
                  <a:lnTo>
                    <a:pt x="5418" y="1399"/>
                  </a:lnTo>
                  <a:lnTo>
                    <a:pt x="5422" y="1399"/>
                  </a:lnTo>
                  <a:lnTo>
                    <a:pt x="5426" y="1399"/>
                  </a:lnTo>
                  <a:lnTo>
                    <a:pt x="5430" y="1399"/>
                  </a:lnTo>
                  <a:lnTo>
                    <a:pt x="5434" y="1399"/>
                  </a:lnTo>
                  <a:lnTo>
                    <a:pt x="5438" y="1399"/>
                  </a:lnTo>
                  <a:lnTo>
                    <a:pt x="5442" y="1399"/>
                  </a:lnTo>
                  <a:lnTo>
                    <a:pt x="5446" y="1399"/>
                  </a:lnTo>
                  <a:lnTo>
                    <a:pt x="5450" y="1399"/>
                  </a:lnTo>
                  <a:lnTo>
                    <a:pt x="5454" y="1399"/>
                  </a:lnTo>
                  <a:lnTo>
                    <a:pt x="5458" y="1399"/>
                  </a:lnTo>
                  <a:lnTo>
                    <a:pt x="5462" y="1399"/>
                  </a:lnTo>
                  <a:lnTo>
                    <a:pt x="5466" y="1399"/>
                  </a:lnTo>
                  <a:lnTo>
                    <a:pt x="5470" y="1399"/>
                  </a:lnTo>
                  <a:lnTo>
                    <a:pt x="5474" y="1399"/>
                  </a:lnTo>
                  <a:lnTo>
                    <a:pt x="5478" y="1399"/>
                  </a:lnTo>
                  <a:lnTo>
                    <a:pt x="5482" y="1399"/>
                  </a:lnTo>
                  <a:lnTo>
                    <a:pt x="5485" y="1399"/>
                  </a:lnTo>
                  <a:lnTo>
                    <a:pt x="5489" y="1399"/>
                  </a:lnTo>
                  <a:lnTo>
                    <a:pt x="5493" y="1399"/>
                  </a:lnTo>
                  <a:lnTo>
                    <a:pt x="5497" y="1399"/>
                  </a:lnTo>
                  <a:lnTo>
                    <a:pt x="5501" y="1399"/>
                  </a:lnTo>
                  <a:lnTo>
                    <a:pt x="5505" y="1399"/>
                  </a:lnTo>
                  <a:lnTo>
                    <a:pt x="5509" y="1399"/>
                  </a:lnTo>
                  <a:lnTo>
                    <a:pt x="5513" y="1399"/>
                  </a:lnTo>
                  <a:lnTo>
                    <a:pt x="5517" y="1399"/>
                  </a:lnTo>
                  <a:lnTo>
                    <a:pt x="5521" y="1399"/>
                  </a:lnTo>
                  <a:lnTo>
                    <a:pt x="5525" y="1399"/>
                  </a:lnTo>
                  <a:lnTo>
                    <a:pt x="5529" y="1399"/>
                  </a:lnTo>
                  <a:lnTo>
                    <a:pt x="5533" y="1399"/>
                  </a:lnTo>
                  <a:lnTo>
                    <a:pt x="5537" y="1399"/>
                  </a:lnTo>
                  <a:lnTo>
                    <a:pt x="5541" y="1399"/>
                  </a:lnTo>
                  <a:lnTo>
                    <a:pt x="5545" y="1399"/>
                  </a:lnTo>
                  <a:lnTo>
                    <a:pt x="5549" y="1399"/>
                  </a:lnTo>
                  <a:lnTo>
                    <a:pt x="5553" y="1399"/>
                  </a:lnTo>
                  <a:lnTo>
                    <a:pt x="5557" y="1399"/>
                  </a:lnTo>
                  <a:lnTo>
                    <a:pt x="5561" y="1399"/>
                  </a:lnTo>
                  <a:lnTo>
                    <a:pt x="5565" y="1399"/>
                  </a:lnTo>
                  <a:lnTo>
                    <a:pt x="5569" y="1399"/>
                  </a:lnTo>
                  <a:lnTo>
                    <a:pt x="5573" y="1399"/>
                  </a:lnTo>
                  <a:lnTo>
                    <a:pt x="5577" y="1399"/>
                  </a:lnTo>
                  <a:lnTo>
                    <a:pt x="5581" y="1399"/>
                  </a:lnTo>
                  <a:lnTo>
                    <a:pt x="5585" y="1399"/>
                  </a:lnTo>
                  <a:lnTo>
                    <a:pt x="5589" y="1399"/>
                  </a:lnTo>
                  <a:lnTo>
                    <a:pt x="5593" y="1399"/>
                  </a:lnTo>
                  <a:lnTo>
                    <a:pt x="5597" y="1399"/>
                  </a:lnTo>
                  <a:lnTo>
                    <a:pt x="5601" y="1399"/>
                  </a:lnTo>
                  <a:lnTo>
                    <a:pt x="5605" y="1399"/>
                  </a:lnTo>
                  <a:lnTo>
                    <a:pt x="5609" y="1399"/>
                  </a:lnTo>
                  <a:lnTo>
                    <a:pt x="5613" y="1399"/>
                  </a:lnTo>
                  <a:lnTo>
                    <a:pt x="5617" y="1399"/>
                  </a:lnTo>
                  <a:lnTo>
                    <a:pt x="5621" y="1399"/>
                  </a:lnTo>
                  <a:lnTo>
                    <a:pt x="5625" y="1399"/>
                  </a:lnTo>
                  <a:lnTo>
                    <a:pt x="5629" y="1399"/>
                  </a:lnTo>
                  <a:lnTo>
                    <a:pt x="5633" y="1399"/>
                  </a:lnTo>
                  <a:lnTo>
                    <a:pt x="5637" y="1399"/>
                  </a:lnTo>
                  <a:lnTo>
                    <a:pt x="5640" y="1399"/>
                  </a:lnTo>
                  <a:lnTo>
                    <a:pt x="5644" y="1399"/>
                  </a:lnTo>
                  <a:lnTo>
                    <a:pt x="5648" y="1399"/>
                  </a:lnTo>
                  <a:lnTo>
                    <a:pt x="5652" y="1399"/>
                  </a:lnTo>
                  <a:lnTo>
                    <a:pt x="5656" y="1399"/>
                  </a:lnTo>
                  <a:lnTo>
                    <a:pt x="5660" y="1399"/>
                  </a:lnTo>
                  <a:lnTo>
                    <a:pt x="5664" y="1399"/>
                  </a:lnTo>
                  <a:lnTo>
                    <a:pt x="5668" y="1399"/>
                  </a:lnTo>
                  <a:lnTo>
                    <a:pt x="5672" y="1399"/>
                  </a:lnTo>
                  <a:lnTo>
                    <a:pt x="5676" y="1399"/>
                  </a:lnTo>
                  <a:lnTo>
                    <a:pt x="5680" y="1399"/>
                  </a:lnTo>
                  <a:lnTo>
                    <a:pt x="5684" y="1399"/>
                  </a:lnTo>
                  <a:lnTo>
                    <a:pt x="5688" y="1399"/>
                  </a:lnTo>
                  <a:lnTo>
                    <a:pt x="5692" y="1399"/>
                  </a:lnTo>
                  <a:lnTo>
                    <a:pt x="5696" y="1399"/>
                  </a:lnTo>
                  <a:lnTo>
                    <a:pt x="5700" y="1399"/>
                  </a:lnTo>
                  <a:lnTo>
                    <a:pt x="5704" y="1399"/>
                  </a:lnTo>
                  <a:lnTo>
                    <a:pt x="5708" y="1399"/>
                  </a:lnTo>
                  <a:lnTo>
                    <a:pt x="5712" y="1399"/>
                  </a:lnTo>
                  <a:lnTo>
                    <a:pt x="5716" y="1399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3">
              <a:extLst>
                <a:ext uri="{FF2B5EF4-FFF2-40B4-BE49-F238E27FC236}">
                  <a16:creationId xmlns:a16="http://schemas.microsoft.com/office/drawing/2014/main" id="{C45D8BF4-1769-4AB5-809E-5D35A4623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0350" y="2578002"/>
              <a:ext cx="0" cy="820142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Line 235">
              <a:extLst>
                <a:ext uri="{FF2B5EF4-FFF2-40B4-BE49-F238E27FC236}">
                  <a16:creationId xmlns:a16="http://schemas.microsoft.com/office/drawing/2014/main" id="{E7F8B745-5CA8-42CF-B6FF-BEE5130A9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3399706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Line 236">
              <a:extLst>
                <a:ext uri="{FF2B5EF4-FFF2-40B4-BE49-F238E27FC236}">
                  <a16:creationId xmlns:a16="http://schemas.microsoft.com/office/drawing/2014/main" id="{CD692152-5FF0-4BAE-A26D-A1FC55C36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3316189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Line 237">
              <a:extLst>
                <a:ext uri="{FF2B5EF4-FFF2-40B4-BE49-F238E27FC236}">
                  <a16:creationId xmlns:a16="http://schemas.microsoft.com/office/drawing/2014/main" id="{C800EC4D-B91C-4917-8BA0-C4C2DBF57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3234233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Line 238">
              <a:extLst>
                <a:ext uri="{FF2B5EF4-FFF2-40B4-BE49-F238E27FC236}">
                  <a16:creationId xmlns:a16="http://schemas.microsoft.com/office/drawing/2014/main" id="{6FFA63D2-138A-49E3-A521-7971AEF4F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3152277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Line 239">
              <a:extLst>
                <a:ext uri="{FF2B5EF4-FFF2-40B4-BE49-F238E27FC236}">
                  <a16:creationId xmlns:a16="http://schemas.microsoft.com/office/drawing/2014/main" id="{15FEAEC5-5BCC-4B03-9E29-88DA16B64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3070322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Line 240">
              <a:extLst>
                <a:ext uri="{FF2B5EF4-FFF2-40B4-BE49-F238E27FC236}">
                  <a16:creationId xmlns:a16="http://schemas.microsoft.com/office/drawing/2014/main" id="{99404D1F-C363-43AC-97A3-5233D9111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2988366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Line 241">
              <a:extLst>
                <a:ext uri="{FF2B5EF4-FFF2-40B4-BE49-F238E27FC236}">
                  <a16:creationId xmlns:a16="http://schemas.microsoft.com/office/drawing/2014/main" id="{40EDAE87-484C-4026-AE78-E4BEF6194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2905825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Line 242">
              <a:extLst>
                <a:ext uri="{FF2B5EF4-FFF2-40B4-BE49-F238E27FC236}">
                  <a16:creationId xmlns:a16="http://schemas.microsoft.com/office/drawing/2014/main" id="{9D2AB17E-689E-4C14-8736-5F2C8F074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2823869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Line 243">
              <a:extLst>
                <a:ext uri="{FF2B5EF4-FFF2-40B4-BE49-F238E27FC236}">
                  <a16:creationId xmlns:a16="http://schemas.microsoft.com/office/drawing/2014/main" id="{90705626-4502-4D76-B91A-220B4F148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2741913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Line 244">
              <a:extLst>
                <a:ext uri="{FF2B5EF4-FFF2-40B4-BE49-F238E27FC236}">
                  <a16:creationId xmlns:a16="http://schemas.microsoft.com/office/drawing/2014/main" id="{2196613B-6DD0-49BB-A3E5-0448C9BE0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2659958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257">
              <a:extLst>
                <a:ext uri="{FF2B5EF4-FFF2-40B4-BE49-F238E27FC236}">
                  <a16:creationId xmlns:a16="http://schemas.microsoft.com/office/drawing/2014/main" id="{ADE1DC64-D102-4CB3-B847-1FD26F4DF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75" y="3328894"/>
              <a:ext cx="20248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62">
              <a:extLst>
                <a:ext uri="{FF2B5EF4-FFF2-40B4-BE49-F238E27FC236}">
                  <a16:creationId xmlns:a16="http://schemas.microsoft.com/office/drawing/2014/main" id="{F8ED7545-3820-42C9-B57E-F8997AF2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801" y="2919116"/>
              <a:ext cx="8099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67">
              <a:extLst>
                <a:ext uri="{FF2B5EF4-FFF2-40B4-BE49-F238E27FC236}">
                  <a16:creationId xmlns:a16="http://schemas.microsoft.com/office/drawing/2014/main" id="{9695AAF9-B284-48E1-8B8C-D836D38BA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801" y="2508752"/>
              <a:ext cx="8099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Freeform 268">
              <a:extLst>
                <a:ext uri="{FF2B5EF4-FFF2-40B4-BE49-F238E27FC236}">
                  <a16:creationId xmlns:a16="http://schemas.microsoft.com/office/drawing/2014/main" id="{58F01C24-922E-4302-A624-266623E3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834" y="2636542"/>
              <a:ext cx="6268014" cy="761603"/>
            </a:xfrm>
            <a:custGeom>
              <a:avLst/>
              <a:gdLst>
                <a:gd name="T0" fmla="*/ 88 w 5716"/>
                <a:gd name="T1" fmla="*/ 400 h 1301"/>
                <a:gd name="T2" fmla="*/ 179 w 5716"/>
                <a:gd name="T3" fmla="*/ 451 h 1301"/>
                <a:gd name="T4" fmla="*/ 270 w 5716"/>
                <a:gd name="T5" fmla="*/ 625 h 1301"/>
                <a:gd name="T6" fmla="*/ 362 w 5716"/>
                <a:gd name="T7" fmla="*/ 727 h 1301"/>
                <a:gd name="T8" fmla="*/ 453 w 5716"/>
                <a:gd name="T9" fmla="*/ 860 h 1301"/>
                <a:gd name="T10" fmla="*/ 544 w 5716"/>
                <a:gd name="T11" fmla="*/ 1023 h 1301"/>
                <a:gd name="T12" fmla="*/ 635 w 5716"/>
                <a:gd name="T13" fmla="*/ 998 h 1301"/>
                <a:gd name="T14" fmla="*/ 727 w 5716"/>
                <a:gd name="T15" fmla="*/ 863 h 1301"/>
                <a:gd name="T16" fmla="*/ 818 w 5716"/>
                <a:gd name="T17" fmla="*/ 839 h 1301"/>
                <a:gd name="T18" fmla="*/ 909 w 5716"/>
                <a:gd name="T19" fmla="*/ 527 h 1301"/>
                <a:gd name="T20" fmla="*/ 1001 w 5716"/>
                <a:gd name="T21" fmla="*/ 395 h 1301"/>
                <a:gd name="T22" fmla="*/ 1092 w 5716"/>
                <a:gd name="T23" fmla="*/ 104 h 1301"/>
                <a:gd name="T24" fmla="*/ 1183 w 5716"/>
                <a:gd name="T25" fmla="*/ 250 h 1301"/>
                <a:gd name="T26" fmla="*/ 1274 w 5716"/>
                <a:gd name="T27" fmla="*/ 342 h 1301"/>
                <a:gd name="T28" fmla="*/ 1366 w 5716"/>
                <a:gd name="T29" fmla="*/ 326 h 1301"/>
                <a:gd name="T30" fmla="*/ 1457 w 5716"/>
                <a:gd name="T31" fmla="*/ 339 h 1301"/>
                <a:gd name="T32" fmla="*/ 1548 w 5716"/>
                <a:gd name="T33" fmla="*/ 404 h 1301"/>
                <a:gd name="T34" fmla="*/ 1639 w 5716"/>
                <a:gd name="T35" fmla="*/ 411 h 1301"/>
                <a:gd name="T36" fmla="*/ 1731 w 5716"/>
                <a:gd name="T37" fmla="*/ 457 h 1301"/>
                <a:gd name="T38" fmla="*/ 1822 w 5716"/>
                <a:gd name="T39" fmla="*/ 465 h 1301"/>
                <a:gd name="T40" fmla="*/ 1914 w 5716"/>
                <a:gd name="T41" fmla="*/ 587 h 1301"/>
                <a:gd name="T42" fmla="*/ 2005 w 5716"/>
                <a:gd name="T43" fmla="*/ 542 h 1301"/>
                <a:gd name="T44" fmla="*/ 2096 w 5716"/>
                <a:gd name="T45" fmla="*/ 544 h 1301"/>
                <a:gd name="T46" fmla="*/ 2187 w 5716"/>
                <a:gd name="T47" fmla="*/ 526 h 1301"/>
                <a:gd name="T48" fmla="*/ 2279 w 5716"/>
                <a:gd name="T49" fmla="*/ 627 h 1301"/>
                <a:gd name="T50" fmla="*/ 2370 w 5716"/>
                <a:gd name="T51" fmla="*/ 950 h 1301"/>
                <a:gd name="T52" fmla="*/ 2461 w 5716"/>
                <a:gd name="T53" fmla="*/ 968 h 1301"/>
                <a:gd name="T54" fmla="*/ 2552 w 5716"/>
                <a:gd name="T55" fmla="*/ 1077 h 1301"/>
                <a:gd name="T56" fmla="*/ 2644 w 5716"/>
                <a:gd name="T57" fmla="*/ 1090 h 1301"/>
                <a:gd name="T58" fmla="*/ 2735 w 5716"/>
                <a:gd name="T59" fmla="*/ 1113 h 1301"/>
                <a:gd name="T60" fmla="*/ 2826 w 5716"/>
                <a:gd name="T61" fmla="*/ 1118 h 1301"/>
                <a:gd name="T62" fmla="*/ 2918 w 5716"/>
                <a:gd name="T63" fmla="*/ 1195 h 1301"/>
                <a:gd name="T64" fmla="*/ 3009 w 5716"/>
                <a:gd name="T65" fmla="*/ 1170 h 1301"/>
                <a:gd name="T66" fmla="*/ 3100 w 5716"/>
                <a:gd name="T67" fmla="*/ 1158 h 1301"/>
                <a:gd name="T68" fmla="*/ 3191 w 5716"/>
                <a:gd name="T69" fmla="*/ 1110 h 1301"/>
                <a:gd name="T70" fmla="*/ 3283 w 5716"/>
                <a:gd name="T71" fmla="*/ 1080 h 1301"/>
                <a:gd name="T72" fmla="*/ 3374 w 5716"/>
                <a:gd name="T73" fmla="*/ 947 h 1301"/>
                <a:gd name="T74" fmla="*/ 3465 w 5716"/>
                <a:gd name="T75" fmla="*/ 1256 h 1301"/>
                <a:gd name="T76" fmla="*/ 3557 w 5716"/>
                <a:gd name="T77" fmla="*/ 1297 h 1301"/>
                <a:gd name="T78" fmla="*/ 3648 w 5716"/>
                <a:gd name="T79" fmla="*/ 1297 h 1301"/>
                <a:gd name="T80" fmla="*/ 3739 w 5716"/>
                <a:gd name="T81" fmla="*/ 1299 h 1301"/>
                <a:gd name="T82" fmla="*/ 3831 w 5716"/>
                <a:gd name="T83" fmla="*/ 879 h 1301"/>
                <a:gd name="T84" fmla="*/ 3922 w 5716"/>
                <a:gd name="T85" fmla="*/ 632 h 1301"/>
                <a:gd name="T86" fmla="*/ 4013 w 5716"/>
                <a:gd name="T87" fmla="*/ 611 h 1301"/>
                <a:gd name="T88" fmla="*/ 4104 w 5716"/>
                <a:gd name="T89" fmla="*/ 555 h 1301"/>
                <a:gd name="T90" fmla="*/ 4196 w 5716"/>
                <a:gd name="T91" fmla="*/ 625 h 1301"/>
                <a:gd name="T92" fmla="*/ 4287 w 5716"/>
                <a:gd name="T93" fmla="*/ 632 h 1301"/>
                <a:gd name="T94" fmla="*/ 4378 w 5716"/>
                <a:gd name="T95" fmla="*/ 593 h 1301"/>
                <a:gd name="T96" fmla="*/ 4469 w 5716"/>
                <a:gd name="T97" fmla="*/ 522 h 1301"/>
                <a:gd name="T98" fmla="*/ 4561 w 5716"/>
                <a:gd name="T99" fmla="*/ 737 h 1301"/>
                <a:gd name="T100" fmla="*/ 4652 w 5716"/>
                <a:gd name="T101" fmla="*/ 647 h 1301"/>
                <a:gd name="T102" fmla="*/ 4743 w 5716"/>
                <a:gd name="T103" fmla="*/ 842 h 1301"/>
                <a:gd name="T104" fmla="*/ 4835 w 5716"/>
                <a:gd name="T105" fmla="*/ 924 h 1301"/>
                <a:gd name="T106" fmla="*/ 4926 w 5716"/>
                <a:gd name="T107" fmla="*/ 969 h 1301"/>
                <a:gd name="T108" fmla="*/ 5017 w 5716"/>
                <a:gd name="T109" fmla="*/ 999 h 1301"/>
                <a:gd name="T110" fmla="*/ 5109 w 5716"/>
                <a:gd name="T111" fmla="*/ 877 h 1301"/>
                <a:gd name="T112" fmla="*/ 5200 w 5716"/>
                <a:gd name="T113" fmla="*/ 772 h 1301"/>
                <a:gd name="T114" fmla="*/ 5291 w 5716"/>
                <a:gd name="T115" fmla="*/ 677 h 1301"/>
                <a:gd name="T116" fmla="*/ 5382 w 5716"/>
                <a:gd name="T117" fmla="*/ 433 h 1301"/>
                <a:gd name="T118" fmla="*/ 5474 w 5716"/>
                <a:gd name="T119" fmla="*/ 144 h 1301"/>
                <a:gd name="T120" fmla="*/ 5565 w 5716"/>
                <a:gd name="T121" fmla="*/ 145 h 1301"/>
                <a:gd name="T122" fmla="*/ 5656 w 5716"/>
                <a:gd name="T123" fmla="*/ 24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16" h="1301">
                  <a:moveTo>
                    <a:pt x="0" y="1301"/>
                  </a:moveTo>
                  <a:lnTo>
                    <a:pt x="4" y="1002"/>
                  </a:lnTo>
                  <a:lnTo>
                    <a:pt x="8" y="355"/>
                  </a:lnTo>
                  <a:lnTo>
                    <a:pt x="12" y="354"/>
                  </a:lnTo>
                  <a:lnTo>
                    <a:pt x="16" y="372"/>
                  </a:lnTo>
                  <a:lnTo>
                    <a:pt x="20" y="418"/>
                  </a:lnTo>
                  <a:lnTo>
                    <a:pt x="24" y="388"/>
                  </a:lnTo>
                  <a:lnTo>
                    <a:pt x="28" y="469"/>
                  </a:lnTo>
                  <a:lnTo>
                    <a:pt x="32" y="360"/>
                  </a:lnTo>
                  <a:lnTo>
                    <a:pt x="36" y="200"/>
                  </a:lnTo>
                  <a:lnTo>
                    <a:pt x="40" y="86"/>
                  </a:lnTo>
                  <a:lnTo>
                    <a:pt x="44" y="178"/>
                  </a:lnTo>
                  <a:lnTo>
                    <a:pt x="48" y="500"/>
                  </a:lnTo>
                  <a:lnTo>
                    <a:pt x="52" y="681"/>
                  </a:lnTo>
                  <a:lnTo>
                    <a:pt x="56" y="844"/>
                  </a:lnTo>
                  <a:lnTo>
                    <a:pt x="60" y="937"/>
                  </a:lnTo>
                  <a:lnTo>
                    <a:pt x="64" y="922"/>
                  </a:lnTo>
                  <a:lnTo>
                    <a:pt x="68" y="1000"/>
                  </a:lnTo>
                  <a:lnTo>
                    <a:pt x="72" y="860"/>
                  </a:lnTo>
                  <a:lnTo>
                    <a:pt x="76" y="736"/>
                  </a:lnTo>
                  <a:lnTo>
                    <a:pt x="80" y="552"/>
                  </a:lnTo>
                  <a:lnTo>
                    <a:pt x="84" y="385"/>
                  </a:lnTo>
                  <a:lnTo>
                    <a:pt x="88" y="400"/>
                  </a:lnTo>
                  <a:lnTo>
                    <a:pt x="92" y="350"/>
                  </a:lnTo>
                  <a:lnTo>
                    <a:pt x="96" y="376"/>
                  </a:lnTo>
                  <a:lnTo>
                    <a:pt x="100" y="411"/>
                  </a:lnTo>
                  <a:lnTo>
                    <a:pt x="104" y="376"/>
                  </a:lnTo>
                  <a:lnTo>
                    <a:pt x="108" y="435"/>
                  </a:lnTo>
                  <a:lnTo>
                    <a:pt x="112" y="345"/>
                  </a:lnTo>
                  <a:lnTo>
                    <a:pt x="116" y="307"/>
                  </a:lnTo>
                  <a:lnTo>
                    <a:pt x="120" y="392"/>
                  </a:lnTo>
                  <a:lnTo>
                    <a:pt x="123" y="364"/>
                  </a:lnTo>
                  <a:lnTo>
                    <a:pt x="127" y="316"/>
                  </a:lnTo>
                  <a:lnTo>
                    <a:pt x="131" y="152"/>
                  </a:lnTo>
                  <a:lnTo>
                    <a:pt x="135" y="45"/>
                  </a:lnTo>
                  <a:lnTo>
                    <a:pt x="139" y="190"/>
                  </a:lnTo>
                  <a:lnTo>
                    <a:pt x="143" y="381"/>
                  </a:lnTo>
                  <a:lnTo>
                    <a:pt x="147" y="573"/>
                  </a:lnTo>
                  <a:lnTo>
                    <a:pt x="151" y="811"/>
                  </a:lnTo>
                  <a:lnTo>
                    <a:pt x="155" y="889"/>
                  </a:lnTo>
                  <a:lnTo>
                    <a:pt x="159" y="928"/>
                  </a:lnTo>
                  <a:lnTo>
                    <a:pt x="163" y="944"/>
                  </a:lnTo>
                  <a:lnTo>
                    <a:pt x="167" y="828"/>
                  </a:lnTo>
                  <a:lnTo>
                    <a:pt x="171" y="740"/>
                  </a:lnTo>
                  <a:lnTo>
                    <a:pt x="175" y="514"/>
                  </a:lnTo>
                  <a:lnTo>
                    <a:pt x="179" y="451"/>
                  </a:lnTo>
                  <a:lnTo>
                    <a:pt x="183" y="341"/>
                  </a:lnTo>
                  <a:lnTo>
                    <a:pt x="187" y="311"/>
                  </a:lnTo>
                  <a:lnTo>
                    <a:pt x="191" y="377"/>
                  </a:lnTo>
                  <a:lnTo>
                    <a:pt x="195" y="278"/>
                  </a:lnTo>
                  <a:lnTo>
                    <a:pt x="199" y="283"/>
                  </a:lnTo>
                  <a:lnTo>
                    <a:pt x="203" y="316"/>
                  </a:lnTo>
                  <a:lnTo>
                    <a:pt x="207" y="454"/>
                  </a:lnTo>
                  <a:lnTo>
                    <a:pt x="211" y="385"/>
                  </a:lnTo>
                  <a:lnTo>
                    <a:pt x="215" y="389"/>
                  </a:lnTo>
                  <a:lnTo>
                    <a:pt x="219" y="358"/>
                  </a:lnTo>
                  <a:lnTo>
                    <a:pt x="223" y="193"/>
                  </a:lnTo>
                  <a:lnTo>
                    <a:pt x="227" y="285"/>
                  </a:lnTo>
                  <a:lnTo>
                    <a:pt x="231" y="145"/>
                  </a:lnTo>
                  <a:lnTo>
                    <a:pt x="235" y="259"/>
                  </a:lnTo>
                  <a:lnTo>
                    <a:pt x="239" y="463"/>
                  </a:lnTo>
                  <a:lnTo>
                    <a:pt x="243" y="607"/>
                  </a:lnTo>
                  <a:lnTo>
                    <a:pt x="246" y="891"/>
                  </a:lnTo>
                  <a:lnTo>
                    <a:pt x="250" y="986"/>
                  </a:lnTo>
                  <a:lnTo>
                    <a:pt x="254" y="990"/>
                  </a:lnTo>
                  <a:lnTo>
                    <a:pt x="258" y="1005"/>
                  </a:lnTo>
                  <a:lnTo>
                    <a:pt x="262" y="881"/>
                  </a:lnTo>
                  <a:lnTo>
                    <a:pt x="266" y="751"/>
                  </a:lnTo>
                  <a:lnTo>
                    <a:pt x="270" y="625"/>
                  </a:lnTo>
                  <a:lnTo>
                    <a:pt x="274" y="421"/>
                  </a:lnTo>
                  <a:lnTo>
                    <a:pt x="278" y="472"/>
                  </a:lnTo>
                  <a:lnTo>
                    <a:pt x="282" y="439"/>
                  </a:lnTo>
                  <a:lnTo>
                    <a:pt x="286" y="388"/>
                  </a:lnTo>
                  <a:lnTo>
                    <a:pt x="290" y="471"/>
                  </a:lnTo>
                  <a:lnTo>
                    <a:pt x="294" y="470"/>
                  </a:lnTo>
                  <a:lnTo>
                    <a:pt x="298" y="335"/>
                  </a:lnTo>
                  <a:lnTo>
                    <a:pt x="302" y="164"/>
                  </a:lnTo>
                  <a:lnTo>
                    <a:pt x="306" y="348"/>
                  </a:lnTo>
                  <a:lnTo>
                    <a:pt x="310" y="418"/>
                  </a:lnTo>
                  <a:lnTo>
                    <a:pt x="314" y="402"/>
                  </a:lnTo>
                  <a:lnTo>
                    <a:pt x="318" y="286"/>
                  </a:lnTo>
                  <a:lnTo>
                    <a:pt x="322" y="249"/>
                  </a:lnTo>
                  <a:lnTo>
                    <a:pt x="326" y="177"/>
                  </a:lnTo>
                  <a:lnTo>
                    <a:pt x="330" y="255"/>
                  </a:lnTo>
                  <a:lnTo>
                    <a:pt x="334" y="358"/>
                  </a:lnTo>
                  <a:lnTo>
                    <a:pt x="338" y="711"/>
                  </a:lnTo>
                  <a:lnTo>
                    <a:pt x="342" y="830"/>
                  </a:lnTo>
                  <a:lnTo>
                    <a:pt x="346" y="893"/>
                  </a:lnTo>
                  <a:lnTo>
                    <a:pt x="350" y="978"/>
                  </a:lnTo>
                  <a:lnTo>
                    <a:pt x="354" y="971"/>
                  </a:lnTo>
                  <a:lnTo>
                    <a:pt x="358" y="879"/>
                  </a:lnTo>
                  <a:lnTo>
                    <a:pt x="362" y="727"/>
                  </a:lnTo>
                  <a:lnTo>
                    <a:pt x="366" y="527"/>
                  </a:lnTo>
                  <a:lnTo>
                    <a:pt x="369" y="465"/>
                  </a:lnTo>
                  <a:lnTo>
                    <a:pt x="373" y="381"/>
                  </a:lnTo>
                  <a:lnTo>
                    <a:pt x="377" y="409"/>
                  </a:lnTo>
                  <a:lnTo>
                    <a:pt x="381" y="429"/>
                  </a:lnTo>
                  <a:lnTo>
                    <a:pt x="385" y="389"/>
                  </a:lnTo>
                  <a:lnTo>
                    <a:pt x="389" y="395"/>
                  </a:lnTo>
                  <a:lnTo>
                    <a:pt x="393" y="436"/>
                  </a:lnTo>
                  <a:lnTo>
                    <a:pt x="397" y="467"/>
                  </a:lnTo>
                  <a:lnTo>
                    <a:pt x="401" y="334"/>
                  </a:lnTo>
                  <a:lnTo>
                    <a:pt x="405" y="380"/>
                  </a:lnTo>
                  <a:lnTo>
                    <a:pt x="409" y="437"/>
                  </a:lnTo>
                  <a:lnTo>
                    <a:pt x="413" y="232"/>
                  </a:lnTo>
                  <a:lnTo>
                    <a:pt x="417" y="332"/>
                  </a:lnTo>
                  <a:lnTo>
                    <a:pt x="421" y="253"/>
                  </a:lnTo>
                  <a:lnTo>
                    <a:pt x="425" y="218"/>
                  </a:lnTo>
                  <a:lnTo>
                    <a:pt x="429" y="222"/>
                  </a:lnTo>
                  <a:lnTo>
                    <a:pt x="433" y="648"/>
                  </a:lnTo>
                  <a:lnTo>
                    <a:pt x="437" y="840"/>
                  </a:lnTo>
                  <a:lnTo>
                    <a:pt x="441" y="900"/>
                  </a:lnTo>
                  <a:lnTo>
                    <a:pt x="445" y="930"/>
                  </a:lnTo>
                  <a:lnTo>
                    <a:pt x="449" y="965"/>
                  </a:lnTo>
                  <a:lnTo>
                    <a:pt x="453" y="860"/>
                  </a:lnTo>
                  <a:lnTo>
                    <a:pt x="457" y="814"/>
                  </a:lnTo>
                  <a:lnTo>
                    <a:pt x="461" y="718"/>
                  </a:lnTo>
                  <a:lnTo>
                    <a:pt x="465" y="547"/>
                  </a:lnTo>
                  <a:lnTo>
                    <a:pt x="469" y="362"/>
                  </a:lnTo>
                  <a:lnTo>
                    <a:pt x="473" y="419"/>
                  </a:lnTo>
                  <a:lnTo>
                    <a:pt x="477" y="400"/>
                  </a:lnTo>
                  <a:lnTo>
                    <a:pt x="481" y="475"/>
                  </a:lnTo>
                  <a:lnTo>
                    <a:pt x="485" y="397"/>
                  </a:lnTo>
                  <a:lnTo>
                    <a:pt x="489" y="475"/>
                  </a:lnTo>
                  <a:lnTo>
                    <a:pt x="492" y="431"/>
                  </a:lnTo>
                  <a:lnTo>
                    <a:pt x="496" y="507"/>
                  </a:lnTo>
                  <a:lnTo>
                    <a:pt x="500" y="485"/>
                  </a:lnTo>
                  <a:lnTo>
                    <a:pt x="504" y="523"/>
                  </a:lnTo>
                  <a:lnTo>
                    <a:pt x="508" y="396"/>
                  </a:lnTo>
                  <a:lnTo>
                    <a:pt x="512" y="338"/>
                  </a:lnTo>
                  <a:lnTo>
                    <a:pt x="516" y="404"/>
                  </a:lnTo>
                  <a:lnTo>
                    <a:pt x="520" y="388"/>
                  </a:lnTo>
                  <a:lnTo>
                    <a:pt x="524" y="477"/>
                  </a:lnTo>
                  <a:lnTo>
                    <a:pt x="528" y="693"/>
                  </a:lnTo>
                  <a:lnTo>
                    <a:pt x="532" y="857"/>
                  </a:lnTo>
                  <a:lnTo>
                    <a:pt x="536" y="878"/>
                  </a:lnTo>
                  <a:lnTo>
                    <a:pt x="540" y="943"/>
                  </a:lnTo>
                  <a:lnTo>
                    <a:pt x="544" y="1023"/>
                  </a:lnTo>
                  <a:lnTo>
                    <a:pt x="548" y="968"/>
                  </a:lnTo>
                  <a:lnTo>
                    <a:pt x="552" y="850"/>
                  </a:lnTo>
                  <a:lnTo>
                    <a:pt x="556" y="711"/>
                  </a:lnTo>
                  <a:lnTo>
                    <a:pt x="560" y="597"/>
                  </a:lnTo>
                  <a:lnTo>
                    <a:pt x="564" y="549"/>
                  </a:lnTo>
                  <a:lnTo>
                    <a:pt x="568" y="471"/>
                  </a:lnTo>
                  <a:lnTo>
                    <a:pt x="572" y="502"/>
                  </a:lnTo>
                  <a:lnTo>
                    <a:pt x="576" y="537"/>
                  </a:lnTo>
                  <a:lnTo>
                    <a:pt x="580" y="521"/>
                  </a:lnTo>
                  <a:lnTo>
                    <a:pt x="584" y="519"/>
                  </a:lnTo>
                  <a:lnTo>
                    <a:pt x="588" y="480"/>
                  </a:lnTo>
                  <a:lnTo>
                    <a:pt x="592" y="456"/>
                  </a:lnTo>
                  <a:lnTo>
                    <a:pt x="596" y="523"/>
                  </a:lnTo>
                  <a:lnTo>
                    <a:pt x="600" y="472"/>
                  </a:lnTo>
                  <a:lnTo>
                    <a:pt x="604" y="343"/>
                  </a:lnTo>
                  <a:lnTo>
                    <a:pt x="608" y="276"/>
                  </a:lnTo>
                  <a:lnTo>
                    <a:pt x="612" y="211"/>
                  </a:lnTo>
                  <a:lnTo>
                    <a:pt x="616" y="369"/>
                  </a:lnTo>
                  <a:lnTo>
                    <a:pt x="619" y="449"/>
                  </a:lnTo>
                  <a:lnTo>
                    <a:pt x="623" y="712"/>
                  </a:lnTo>
                  <a:lnTo>
                    <a:pt x="627" y="839"/>
                  </a:lnTo>
                  <a:lnTo>
                    <a:pt x="631" y="942"/>
                  </a:lnTo>
                  <a:lnTo>
                    <a:pt x="635" y="998"/>
                  </a:lnTo>
                  <a:lnTo>
                    <a:pt x="639" y="1003"/>
                  </a:lnTo>
                  <a:lnTo>
                    <a:pt x="643" y="841"/>
                  </a:lnTo>
                  <a:lnTo>
                    <a:pt x="647" y="716"/>
                  </a:lnTo>
                  <a:lnTo>
                    <a:pt x="651" y="622"/>
                  </a:lnTo>
                  <a:lnTo>
                    <a:pt x="655" y="439"/>
                  </a:lnTo>
                  <a:lnTo>
                    <a:pt x="659" y="444"/>
                  </a:lnTo>
                  <a:lnTo>
                    <a:pt x="663" y="423"/>
                  </a:lnTo>
                  <a:lnTo>
                    <a:pt x="667" y="378"/>
                  </a:lnTo>
                  <a:lnTo>
                    <a:pt x="671" y="400"/>
                  </a:lnTo>
                  <a:lnTo>
                    <a:pt x="675" y="390"/>
                  </a:lnTo>
                  <a:lnTo>
                    <a:pt x="679" y="396"/>
                  </a:lnTo>
                  <a:lnTo>
                    <a:pt x="683" y="386"/>
                  </a:lnTo>
                  <a:lnTo>
                    <a:pt x="687" y="360"/>
                  </a:lnTo>
                  <a:lnTo>
                    <a:pt x="691" y="394"/>
                  </a:lnTo>
                  <a:lnTo>
                    <a:pt x="695" y="365"/>
                  </a:lnTo>
                  <a:lnTo>
                    <a:pt x="699" y="244"/>
                  </a:lnTo>
                  <a:lnTo>
                    <a:pt x="703" y="223"/>
                  </a:lnTo>
                  <a:lnTo>
                    <a:pt x="707" y="46"/>
                  </a:lnTo>
                  <a:lnTo>
                    <a:pt x="711" y="205"/>
                  </a:lnTo>
                  <a:lnTo>
                    <a:pt x="715" y="429"/>
                  </a:lnTo>
                  <a:lnTo>
                    <a:pt x="719" y="682"/>
                  </a:lnTo>
                  <a:lnTo>
                    <a:pt x="723" y="785"/>
                  </a:lnTo>
                  <a:lnTo>
                    <a:pt x="727" y="863"/>
                  </a:lnTo>
                  <a:lnTo>
                    <a:pt x="731" y="923"/>
                  </a:lnTo>
                  <a:lnTo>
                    <a:pt x="735" y="951"/>
                  </a:lnTo>
                  <a:lnTo>
                    <a:pt x="739" y="849"/>
                  </a:lnTo>
                  <a:lnTo>
                    <a:pt x="742" y="774"/>
                  </a:lnTo>
                  <a:lnTo>
                    <a:pt x="746" y="561"/>
                  </a:lnTo>
                  <a:lnTo>
                    <a:pt x="750" y="442"/>
                  </a:lnTo>
                  <a:lnTo>
                    <a:pt x="754" y="366"/>
                  </a:lnTo>
                  <a:lnTo>
                    <a:pt x="758" y="338"/>
                  </a:lnTo>
                  <a:lnTo>
                    <a:pt x="762" y="444"/>
                  </a:lnTo>
                  <a:lnTo>
                    <a:pt x="766" y="371"/>
                  </a:lnTo>
                  <a:lnTo>
                    <a:pt x="770" y="318"/>
                  </a:lnTo>
                  <a:lnTo>
                    <a:pt x="774" y="343"/>
                  </a:lnTo>
                  <a:lnTo>
                    <a:pt x="778" y="320"/>
                  </a:lnTo>
                  <a:lnTo>
                    <a:pt x="782" y="364"/>
                  </a:lnTo>
                  <a:lnTo>
                    <a:pt x="786" y="334"/>
                  </a:lnTo>
                  <a:lnTo>
                    <a:pt x="790" y="260"/>
                  </a:lnTo>
                  <a:lnTo>
                    <a:pt x="794" y="306"/>
                  </a:lnTo>
                  <a:lnTo>
                    <a:pt x="798" y="148"/>
                  </a:lnTo>
                  <a:lnTo>
                    <a:pt x="802" y="36"/>
                  </a:lnTo>
                  <a:lnTo>
                    <a:pt x="806" y="88"/>
                  </a:lnTo>
                  <a:lnTo>
                    <a:pt x="810" y="435"/>
                  </a:lnTo>
                  <a:lnTo>
                    <a:pt x="814" y="657"/>
                  </a:lnTo>
                  <a:lnTo>
                    <a:pt x="818" y="839"/>
                  </a:lnTo>
                  <a:lnTo>
                    <a:pt x="822" y="864"/>
                  </a:lnTo>
                  <a:lnTo>
                    <a:pt x="826" y="897"/>
                  </a:lnTo>
                  <a:lnTo>
                    <a:pt x="830" y="912"/>
                  </a:lnTo>
                  <a:lnTo>
                    <a:pt x="834" y="824"/>
                  </a:lnTo>
                  <a:lnTo>
                    <a:pt x="838" y="655"/>
                  </a:lnTo>
                  <a:lnTo>
                    <a:pt x="842" y="560"/>
                  </a:lnTo>
                  <a:lnTo>
                    <a:pt x="846" y="458"/>
                  </a:lnTo>
                  <a:lnTo>
                    <a:pt x="850" y="331"/>
                  </a:lnTo>
                  <a:lnTo>
                    <a:pt x="854" y="298"/>
                  </a:lnTo>
                  <a:lnTo>
                    <a:pt x="858" y="380"/>
                  </a:lnTo>
                  <a:lnTo>
                    <a:pt x="862" y="383"/>
                  </a:lnTo>
                  <a:lnTo>
                    <a:pt x="866" y="341"/>
                  </a:lnTo>
                  <a:lnTo>
                    <a:pt x="870" y="286"/>
                  </a:lnTo>
                  <a:lnTo>
                    <a:pt x="874" y="428"/>
                  </a:lnTo>
                  <a:lnTo>
                    <a:pt x="878" y="311"/>
                  </a:lnTo>
                  <a:lnTo>
                    <a:pt x="882" y="303"/>
                  </a:lnTo>
                  <a:lnTo>
                    <a:pt x="886" y="287"/>
                  </a:lnTo>
                  <a:lnTo>
                    <a:pt x="890" y="213"/>
                  </a:lnTo>
                  <a:lnTo>
                    <a:pt x="894" y="171"/>
                  </a:lnTo>
                  <a:lnTo>
                    <a:pt x="897" y="40"/>
                  </a:lnTo>
                  <a:lnTo>
                    <a:pt x="901" y="0"/>
                  </a:lnTo>
                  <a:lnTo>
                    <a:pt x="905" y="275"/>
                  </a:lnTo>
                  <a:lnTo>
                    <a:pt x="909" y="527"/>
                  </a:lnTo>
                  <a:lnTo>
                    <a:pt x="913" y="741"/>
                  </a:lnTo>
                  <a:lnTo>
                    <a:pt x="917" y="830"/>
                  </a:lnTo>
                  <a:lnTo>
                    <a:pt x="921" y="899"/>
                  </a:lnTo>
                  <a:lnTo>
                    <a:pt x="925" y="875"/>
                  </a:lnTo>
                  <a:lnTo>
                    <a:pt x="929" y="830"/>
                  </a:lnTo>
                  <a:lnTo>
                    <a:pt x="933" y="691"/>
                  </a:lnTo>
                  <a:lnTo>
                    <a:pt x="937" y="477"/>
                  </a:lnTo>
                  <a:lnTo>
                    <a:pt x="941" y="431"/>
                  </a:lnTo>
                  <a:lnTo>
                    <a:pt x="945" y="351"/>
                  </a:lnTo>
                  <a:lnTo>
                    <a:pt x="949" y="332"/>
                  </a:lnTo>
                  <a:lnTo>
                    <a:pt x="953" y="304"/>
                  </a:lnTo>
                  <a:lnTo>
                    <a:pt x="957" y="345"/>
                  </a:lnTo>
                  <a:lnTo>
                    <a:pt x="961" y="325"/>
                  </a:lnTo>
                  <a:lnTo>
                    <a:pt x="965" y="378"/>
                  </a:lnTo>
                  <a:lnTo>
                    <a:pt x="969" y="377"/>
                  </a:lnTo>
                  <a:lnTo>
                    <a:pt x="973" y="366"/>
                  </a:lnTo>
                  <a:lnTo>
                    <a:pt x="977" y="358"/>
                  </a:lnTo>
                  <a:lnTo>
                    <a:pt x="981" y="276"/>
                  </a:lnTo>
                  <a:lnTo>
                    <a:pt x="985" y="185"/>
                  </a:lnTo>
                  <a:lnTo>
                    <a:pt x="989" y="206"/>
                  </a:lnTo>
                  <a:lnTo>
                    <a:pt x="993" y="35"/>
                  </a:lnTo>
                  <a:lnTo>
                    <a:pt x="997" y="137"/>
                  </a:lnTo>
                  <a:lnTo>
                    <a:pt x="1001" y="395"/>
                  </a:lnTo>
                  <a:lnTo>
                    <a:pt x="1005" y="588"/>
                  </a:lnTo>
                  <a:lnTo>
                    <a:pt x="1009" y="802"/>
                  </a:lnTo>
                  <a:lnTo>
                    <a:pt x="1013" y="916"/>
                  </a:lnTo>
                  <a:lnTo>
                    <a:pt x="1017" y="919"/>
                  </a:lnTo>
                  <a:lnTo>
                    <a:pt x="1020" y="923"/>
                  </a:lnTo>
                  <a:lnTo>
                    <a:pt x="1024" y="807"/>
                  </a:lnTo>
                  <a:lnTo>
                    <a:pt x="1028" y="645"/>
                  </a:lnTo>
                  <a:lnTo>
                    <a:pt x="1032" y="480"/>
                  </a:lnTo>
                  <a:lnTo>
                    <a:pt x="1036" y="383"/>
                  </a:lnTo>
                  <a:lnTo>
                    <a:pt x="1040" y="369"/>
                  </a:lnTo>
                  <a:lnTo>
                    <a:pt x="1044" y="434"/>
                  </a:lnTo>
                  <a:lnTo>
                    <a:pt x="1048" y="311"/>
                  </a:lnTo>
                  <a:lnTo>
                    <a:pt x="1052" y="341"/>
                  </a:lnTo>
                  <a:lnTo>
                    <a:pt x="1056" y="388"/>
                  </a:lnTo>
                  <a:lnTo>
                    <a:pt x="1060" y="198"/>
                  </a:lnTo>
                  <a:lnTo>
                    <a:pt x="1064" y="338"/>
                  </a:lnTo>
                  <a:lnTo>
                    <a:pt x="1068" y="312"/>
                  </a:lnTo>
                  <a:lnTo>
                    <a:pt x="1072" y="400"/>
                  </a:lnTo>
                  <a:lnTo>
                    <a:pt x="1076" y="367"/>
                  </a:lnTo>
                  <a:lnTo>
                    <a:pt x="1080" y="215"/>
                  </a:lnTo>
                  <a:lnTo>
                    <a:pt x="1084" y="213"/>
                  </a:lnTo>
                  <a:lnTo>
                    <a:pt x="1088" y="60"/>
                  </a:lnTo>
                  <a:lnTo>
                    <a:pt x="1092" y="104"/>
                  </a:lnTo>
                  <a:lnTo>
                    <a:pt x="1096" y="297"/>
                  </a:lnTo>
                  <a:lnTo>
                    <a:pt x="1100" y="564"/>
                  </a:lnTo>
                  <a:lnTo>
                    <a:pt x="1104" y="761"/>
                  </a:lnTo>
                  <a:lnTo>
                    <a:pt x="1108" y="806"/>
                  </a:lnTo>
                  <a:lnTo>
                    <a:pt x="1112" y="930"/>
                  </a:lnTo>
                  <a:lnTo>
                    <a:pt x="1116" y="924"/>
                  </a:lnTo>
                  <a:lnTo>
                    <a:pt x="1120" y="886"/>
                  </a:lnTo>
                  <a:lnTo>
                    <a:pt x="1124" y="753"/>
                  </a:lnTo>
                  <a:lnTo>
                    <a:pt x="1128" y="646"/>
                  </a:lnTo>
                  <a:lnTo>
                    <a:pt x="1132" y="573"/>
                  </a:lnTo>
                  <a:lnTo>
                    <a:pt x="1136" y="490"/>
                  </a:lnTo>
                  <a:lnTo>
                    <a:pt x="1140" y="358"/>
                  </a:lnTo>
                  <a:lnTo>
                    <a:pt x="1143" y="416"/>
                  </a:lnTo>
                  <a:lnTo>
                    <a:pt x="1147" y="448"/>
                  </a:lnTo>
                  <a:lnTo>
                    <a:pt x="1151" y="431"/>
                  </a:lnTo>
                  <a:lnTo>
                    <a:pt x="1155" y="411"/>
                  </a:lnTo>
                  <a:lnTo>
                    <a:pt x="1159" y="464"/>
                  </a:lnTo>
                  <a:lnTo>
                    <a:pt x="1163" y="411"/>
                  </a:lnTo>
                  <a:lnTo>
                    <a:pt x="1167" y="472"/>
                  </a:lnTo>
                  <a:lnTo>
                    <a:pt x="1171" y="533"/>
                  </a:lnTo>
                  <a:lnTo>
                    <a:pt x="1175" y="369"/>
                  </a:lnTo>
                  <a:lnTo>
                    <a:pt x="1179" y="314"/>
                  </a:lnTo>
                  <a:lnTo>
                    <a:pt x="1183" y="250"/>
                  </a:lnTo>
                  <a:lnTo>
                    <a:pt x="1187" y="274"/>
                  </a:lnTo>
                  <a:lnTo>
                    <a:pt x="1191" y="459"/>
                  </a:lnTo>
                  <a:lnTo>
                    <a:pt x="1195" y="723"/>
                  </a:lnTo>
                  <a:lnTo>
                    <a:pt x="1199" y="779"/>
                  </a:lnTo>
                  <a:lnTo>
                    <a:pt x="1203" y="950"/>
                  </a:lnTo>
                  <a:lnTo>
                    <a:pt x="1207" y="940"/>
                  </a:lnTo>
                  <a:lnTo>
                    <a:pt x="1211" y="971"/>
                  </a:lnTo>
                  <a:lnTo>
                    <a:pt x="1215" y="925"/>
                  </a:lnTo>
                  <a:lnTo>
                    <a:pt x="1219" y="850"/>
                  </a:lnTo>
                  <a:lnTo>
                    <a:pt x="1223" y="667"/>
                  </a:lnTo>
                  <a:lnTo>
                    <a:pt x="1227" y="580"/>
                  </a:lnTo>
                  <a:lnTo>
                    <a:pt x="1231" y="607"/>
                  </a:lnTo>
                  <a:lnTo>
                    <a:pt x="1235" y="512"/>
                  </a:lnTo>
                  <a:lnTo>
                    <a:pt x="1239" y="471"/>
                  </a:lnTo>
                  <a:lnTo>
                    <a:pt x="1243" y="594"/>
                  </a:lnTo>
                  <a:lnTo>
                    <a:pt x="1247" y="391"/>
                  </a:lnTo>
                  <a:lnTo>
                    <a:pt x="1251" y="432"/>
                  </a:lnTo>
                  <a:lnTo>
                    <a:pt x="1255" y="460"/>
                  </a:lnTo>
                  <a:lnTo>
                    <a:pt x="1259" y="478"/>
                  </a:lnTo>
                  <a:lnTo>
                    <a:pt x="1263" y="481"/>
                  </a:lnTo>
                  <a:lnTo>
                    <a:pt x="1267" y="302"/>
                  </a:lnTo>
                  <a:lnTo>
                    <a:pt x="1270" y="407"/>
                  </a:lnTo>
                  <a:lnTo>
                    <a:pt x="1274" y="342"/>
                  </a:lnTo>
                  <a:lnTo>
                    <a:pt x="1278" y="235"/>
                  </a:lnTo>
                  <a:lnTo>
                    <a:pt x="1282" y="279"/>
                  </a:lnTo>
                  <a:lnTo>
                    <a:pt x="1286" y="453"/>
                  </a:lnTo>
                  <a:lnTo>
                    <a:pt x="1290" y="688"/>
                  </a:lnTo>
                  <a:lnTo>
                    <a:pt x="1294" y="783"/>
                  </a:lnTo>
                  <a:lnTo>
                    <a:pt x="1298" y="932"/>
                  </a:lnTo>
                  <a:lnTo>
                    <a:pt x="1302" y="968"/>
                  </a:lnTo>
                  <a:lnTo>
                    <a:pt x="1306" y="984"/>
                  </a:lnTo>
                  <a:lnTo>
                    <a:pt x="1310" y="866"/>
                  </a:lnTo>
                  <a:lnTo>
                    <a:pt x="1314" y="822"/>
                  </a:lnTo>
                  <a:lnTo>
                    <a:pt x="1318" y="603"/>
                  </a:lnTo>
                  <a:lnTo>
                    <a:pt x="1322" y="544"/>
                  </a:lnTo>
                  <a:lnTo>
                    <a:pt x="1326" y="474"/>
                  </a:lnTo>
                  <a:lnTo>
                    <a:pt x="1330" y="311"/>
                  </a:lnTo>
                  <a:lnTo>
                    <a:pt x="1334" y="422"/>
                  </a:lnTo>
                  <a:lnTo>
                    <a:pt x="1338" y="354"/>
                  </a:lnTo>
                  <a:lnTo>
                    <a:pt x="1342" y="352"/>
                  </a:lnTo>
                  <a:lnTo>
                    <a:pt x="1346" y="440"/>
                  </a:lnTo>
                  <a:lnTo>
                    <a:pt x="1350" y="417"/>
                  </a:lnTo>
                  <a:lnTo>
                    <a:pt x="1354" y="387"/>
                  </a:lnTo>
                  <a:lnTo>
                    <a:pt x="1358" y="318"/>
                  </a:lnTo>
                  <a:lnTo>
                    <a:pt x="1362" y="396"/>
                  </a:lnTo>
                  <a:lnTo>
                    <a:pt x="1366" y="326"/>
                  </a:lnTo>
                  <a:lnTo>
                    <a:pt x="1370" y="175"/>
                  </a:lnTo>
                  <a:lnTo>
                    <a:pt x="1374" y="123"/>
                  </a:lnTo>
                  <a:lnTo>
                    <a:pt x="1378" y="219"/>
                  </a:lnTo>
                  <a:lnTo>
                    <a:pt x="1382" y="435"/>
                  </a:lnTo>
                  <a:lnTo>
                    <a:pt x="1386" y="741"/>
                  </a:lnTo>
                  <a:lnTo>
                    <a:pt x="1390" y="838"/>
                  </a:lnTo>
                  <a:lnTo>
                    <a:pt x="1393" y="988"/>
                  </a:lnTo>
                  <a:lnTo>
                    <a:pt x="1397" y="960"/>
                  </a:lnTo>
                  <a:lnTo>
                    <a:pt x="1401" y="994"/>
                  </a:lnTo>
                  <a:lnTo>
                    <a:pt x="1405" y="905"/>
                  </a:lnTo>
                  <a:lnTo>
                    <a:pt x="1409" y="718"/>
                  </a:lnTo>
                  <a:lnTo>
                    <a:pt x="1413" y="577"/>
                  </a:lnTo>
                  <a:lnTo>
                    <a:pt x="1417" y="546"/>
                  </a:lnTo>
                  <a:lnTo>
                    <a:pt x="1421" y="532"/>
                  </a:lnTo>
                  <a:lnTo>
                    <a:pt x="1425" y="914"/>
                  </a:lnTo>
                  <a:lnTo>
                    <a:pt x="1429" y="373"/>
                  </a:lnTo>
                  <a:lnTo>
                    <a:pt x="1433" y="329"/>
                  </a:lnTo>
                  <a:lnTo>
                    <a:pt x="1437" y="354"/>
                  </a:lnTo>
                  <a:lnTo>
                    <a:pt x="1441" y="420"/>
                  </a:lnTo>
                  <a:lnTo>
                    <a:pt x="1445" y="362"/>
                  </a:lnTo>
                  <a:lnTo>
                    <a:pt x="1449" y="404"/>
                  </a:lnTo>
                  <a:lnTo>
                    <a:pt x="1453" y="313"/>
                  </a:lnTo>
                  <a:lnTo>
                    <a:pt x="1457" y="339"/>
                  </a:lnTo>
                  <a:lnTo>
                    <a:pt x="1461" y="229"/>
                  </a:lnTo>
                  <a:lnTo>
                    <a:pt x="1465" y="205"/>
                  </a:lnTo>
                  <a:lnTo>
                    <a:pt x="1469" y="175"/>
                  </a:lnTo>
                  <a:lnTo>
                    <a:pt x="1473" y="194"/>
                  </a:lnTo>
                  <a:lnTo>
                    <a:pt x="1477" y="447"/>
                  </a:lnTo>
                  <a:lnTo>
                    <a:pt x="1481" y="787"/>
                  </a:lnTo>
                  <a:lnTo>
                    <a:pt x="1485" y="854"/>
                  </a:lnTo>
                  <a:lnTo>
                    <a:pt x="1489" y="939"/>
                  </a:lnTo>
                  <a:lnTo>
                    <a:pt x="1493" y="1028"/>
                  </a:lnTo>
                  <a:lnTo>
                    <a:pt x="1497" y="1014"/>
                  </a:lnTo>
                  <a:lnTo>
                    <a:pt x="1501" y="867"/>
                  </a:lnTo>
                  <a:lnTo>
                    <a:pt x="1505" y="733"/>
                  </a:lnTo>
                  <a:lnTo>
                    <a:pt x="1509" y="574"/>
                  </a:lnTo>
                  <a:lnTo>
                    <a:pt x="1513" y="481"/>
                  </a:lnTo>
                  <a:lnTo>
                    <a:pt x="1516" y="398"/>
                  </a:lnTo>
                  <a:lnTo>
                    <a:pt x="1520" y="378"/>
                  </a:lnTo>
                  <a:lnTo>
                    <a:pt x="1524" y="495"/>
                  </a:lnTo>
                  <a:lnTo>
                    <a:pt x="1528" y="439"/>
                  </a:lnTo>
                  <a:lnTo>
                    <a:pt x="1532" y="501"/>
                  </a:lnTo>
                  <a:lnTo>
                    <a:pt x="1536" y="502"/>
                  </a:lnTo>
                  <a:lnTo>
                    <a:pt x="1540" y="484"/>
                  </a:lnTo>
                  <a:lnTo>
                    <a:pt x="1544" y="389"/>
                  </a:lnTo>
                  <a:lnTo>
                    <a:pt x="1548" y="404"/>
                  </a:lnTo>
                  <a:lnTo>
                    <a:pt x="1552" y="382"/>
                  </a:lnTo>
                  <a:lnTo>
                    <a:pt x="1556" y="291"/>
                  </a:lnTo>
                  <a:lnTo>
                    <a:pt x="1560" y="162"/>
                  </a:lnTo>
                  <a:lnTo>
                    <a:pt x="1564" y="208"/>
                  </a:lnTo>
                  <a:lnTo>
                    <a:pt x="1568" y="205"/>
                  </a:lnTo>
                  <a:lnTo>
                    <a:pt x="1572" y="535"/>
                  </a:lnTo>
                  <a:lnTo>
                    <a:pt x="1576" y="712"/>
                  </a:lnTo>
                  <a:lnTo>
                    <a:pt x="1580" y="807"/>
                  </a:lnTo>
                  <a:lnTo>
                    <a:pt x="1584" y="932"/>
                  </a:lnTo>
                  <a:lnTo>
                    <a:pt x="1588" y="1033"/>
                  </a:lnTo>
                  <a:lnTo>
                    <a:pt x="1592" y="1003"/>
                  </a:lnTo>
                  <a:lnTo>
                    <a:pt x="1596" y="915"/>
                  </a:lnTo>
                  <a:lnTo>
                    <a:pt x="1600" y="760"/>
                  </a:lnTo>
                  <a:lnTo>
                    <a:pt x="1604" y="695"/>
                  </a:lnTo>
                  <a:lnTo>
                    <a:pt x="1608" y="581"/>
                  </a:lnTo>
                  <a:lnTo>
                    <a:pt x="1612" y="505"/>
                  </a:lnTo>
                  <a:lnTo>
                    <a:pt x="1616" y="497"/>
                  </a:lnTo>
                  <a:lnTo>
                    <a:pt x="1620" y="353"/>
                  </a:lnTo>
                  <a:lnTo>
                    <a:pt x="1624" y="324"/>
                  </a:lnTo>
                  <a:lnTo>
                    <a:pt x="1628" y="411"/>
                  </a:lnTo>
                  <a:lnTo>
                    <a:pt x="1632" y="433"/>
                  </a:lnTo>
                  <a:lnTo>
                    <a:pt x="1636" y="421"/>
                  </a:lnTo>
                  <a:lnTo>
                    <a:pt x="1639" y="411"/>
                  </a:lnTo>
                  <a:lnTo>
                    <a:pt x="1643" y="361"/>
                  </a:lnTo>
                  <a:lnTo>
                    <a:pt x="1647" y="459"/>
                  </a:lnTo>
                  <a:lnTo>
                    <a:pt x="1651" y="325"/>
                  </a:lnTo>
                  <a:lnTo>
                    <a:pt x="1655" y="236"/>
                  </a:lnTo>
                  <a:lnTo>
                    <a:pt x="1659" y="87"/>
                  </a:lnTo>
                  <a:lnTo>
                    <a:pt x="1663" y="178"/>
                  </a:lnTo>
                  <a:lnTo>
                    <a:pt x="1667" y="428"/>
                  </a:lnTo>
                  <a:lnTo>
                    <a:pt x="1671" y="675"/>
                  </a:lnTo>
                  <a:lnTo>
                    <a:pt x="1675" y="823"/>
                  </a:lnTo>
                  <a:lnTo>
                    <a:pt x="1679" y="940"/>
                  </a:lnTo>
                  <a:lnTo>
                    <a:pt x="1683" y="998"/>
                  </a:lnTo>
                  <a:lnTo>
                    <a:pt x="1687" y="975"/>
                  </a:lnTo>
                  <a:lnTo>
                    <a:pt x="1691" y="844"/>
                  </a:lnTo>
                  <a:lnTo>
                    <a:pt x="1695" y="755"/>
                  </a:lnTo>
                  <a:lnTo>
                    <a:pt x="1699" y="602"/>
                  </a:lnTo>
                  <a:lnTo>
                    <a:pt x="1703" y="477"/>
                  </a:lnTo>
                  <a:lnTo>
                    <a:pt x="1707" y="479"/>
                  </a:lnTo>
                  <a:lnTo>
                    <a:pt x="1711" y="407"/>
                  </a:lnTo>
                  <a:lnTo>
                    <a:pt x="1715" y="571"/>
                  </a:lnTo>
                  <a:lnTo>
                    <a:pt x="1719" y="531"/>
                  </a:lnTo>
                  <a:lnTo>
                    <a:pt x="1723" y="493"/>
                  </a:lnTo>
                  <a:lnTo>
                    <a:pt x="1727" y="507"/>
                  </a:lnTo>
                  <a:lnTo>
                    <a:pt x="1731" y="457"/>
                  </a:lnTo>
                  <a:lnTo>
                    <a:pt x="1735" y="516"/>
                  </a:lnTo>
                  <a:lnTo>
                    <a:pt x="1739" y="438"/>
                  </a:lnTo>
                  <a:lnTo>
                    <a:pt x="1743" y="475"/>
                  </a:lnTo>
                  <a:lnTo>
                    <a:pt x="1747" y="428"/>
                  </a:lnTo>
                  <a:lnTo>
                    <a:pt x="1751" y="414"/>
                  </a:lnTo>
                  <a:lnTo>
                    <a:pt x="1755" y="260"/>
                  </a:lnTo>
                  <a:lnTo>
                    <a:pt x="1759" y="351"/>
                  </a:lnTo>
                  <a:lnTo>
                    <a:pt x="1763" y="461"/>
                  </a:lnTo>
                  <a:lnTo>
                    <a:pt x="1766" y="665"/>
                  </a:lnTo>
                  <a:lnTo>
                    <a:pt x="1770" y="849"/>
                  </a:lnTo>
                  <a:lnTo>
                    <a:pt x="1774" y="965"/>
                  </a:lnTo>
                  <a:lnTo>
                    <a:pt x="1778" y="979"/>
                  </a:lnTo>
                  <a:lnTo>
                    <a:pt x="1782" y="1018"/>
                  </a:lnTo>
                  <a:lnTo>
                    <a:pt x="1786" y="968"/>
                  </a:lnTo>
                  <a:lnTo>
                    <a:pt x="1790" y="786"/>
                  </a:lnTo>
                  <a:lnTo>
                    <a:pt x="1794" y="692"/>
                  </a:lnTo>
                  <a:lnTo>
                    <a:pt x="1798" y="605"/>
                  </a:lnTo>
                  <a:lnTo>
                    <a:pt x="1802" y="560"/>
                  </a:lnTo>
                  <a:lnTo>
                    <a:pt x="1806" y="519"/>
                  </a:lnTo>
                  <a:lnTo>
                    <a:pt x="1810" y="521"/>
                  </a:lnTo>
                  <a:lnTo>
                    <a:pt x="1814" y="520"/>
                  </a:lnTo>
                  <a:lnTo>
                    <a:pt x="1818" y="485"/>
                  </a:lnTo>
                  <a:lnTo>
                    <a:pt x="1822" y="465"/>
                  </a:lnTo>
                  <a:lnTo>
                    <a:pt x="1826" y="528"/>
                  </a:lnTo>
                  <a:lnTo>
                    <a:pt x="1830" y="549"/>
                  </a:lnTo>
                  <a:lnTo>
                    <a:pt x="1834" y="551"/>
                  </a:lnTo>
                  <a:lnTo>
                    <a:pt x="1838" y="539"/>
                  </a:lnTo>
                  <a:lnTo>
                    <a:pt x="1842" y="543"/>
                  </a:lnTo>
                  <a:lnTo>
                    <a:pt x="1846" y="461"/>
                  </a:lnTo>
                  <a:lnTo>
                    <a:pt x="1850" y="372"/>
                  </a:lnTo>
                  <a:lnTo>
                    <a:pt x="1854" y="430"/>
                  </a:lnTo>
                  <a:lnTo>
                    <a:pt x="1858" y="528"/>
                  </a:lnTo>
                  <a:lnTo>
                    <a:pt x="1862" y="706"/>
                  </a:lnTo>
                  <a:lnTo>
                    <a:pt x="1866" y="841"/>
                  </a:lnTo>
                  <a:lnTo>
                    <a:pt x="1870" y="954"/>
                  </a:lnTo>
                  <a:lnTo>
                    <a:pt x="1874" y="1000"/>
                  </a:lnTo>
                  <a:lnTo>
                    <a:pt x="1878" y="1030"/>
                  </a:lnTo>
                  <a:lnTo>
                    <a:pt x="1882" y="1015"/>
                  </a:lnTo>
                  <a:lnTo>
                    <a:pt x="1886" y="931"/>
                  </a:lnTo>
                  <a:lnTo>
                    <a:pt x="1890" y="778"/>
                  </a:lnTo>
                  <a:lnTo>
                    <a:pt x="1894" y="741"/>
                  </a:lnTo>
                  <a:lnTo>
                    <a:pt x="1898" y="629"/>
                  </a:lnTo>
                  <a:lnTo>
                    <a:pt x="1902" y="477"/>
                  </a:lnTo>
                  <a:lnTo>
                    <a:pt x="1906" y="491"/>
                  </a:lnTo>
                  <a:lnTo>
                    <a:pt x="1910" y="662"/>
                  </a:lnTo>
                  <a:lnTo>
                    <a:pt x="1914" y="587"/>
                  </a:lnTo>
                  <a:lnTo>
                    <a:pt x="1918" y="533"/>
                  </a:lnTo>
                  <a:lnTo>
                    <a:pt x="1921" y="565"/>
                  </a:lnTo>
                  <a:lnTo>
                    <a:pt x="1925" y="512"/>
                  </a:lnTo>
                  <a:lnTo>
                    <a:pt x="1929" y="569"/>
                  </a:lnTo>
                  <a:lnTo>
                    <a:pt x="1933" y="509"/>
                  </a:lnTo>
                  <a:lnTo>
                    <a:pt x="1937" y="536"/>
                  </a:lnTo>
                  <a:lnTo>
                    <a:pt x="1941" y="384"/>
                  </a:lnTo>
                  <a:lnTo>
                    <a:pt x="1945" y="275"/>
                  </a:lnTo>
                  <a:lnTo>
                    <a:pt x="1949" y="383"/>
                  </a:lnTo>
                  <a:lnTo>
                    <a:pt x="1953" y="655"/>
                  </a:lnTo>
                  <a:lnTo>
                    <a:pt x="1957" y="789"/>
                  </a:lnTo>
                  <a:lnTo>
                    <a:pt x="1961" y="919"/>
                  </a:lnTo>
                  <a:lnTo>
                    <a:pt x="1965" y="1023"/>
                  </a:lnTo>
                  <a:lnTo>
                    <a:pt x="1969" y="1040"/>
                  </a:lnTo>
                  <a:lnTo>
                    <a:pt x="1973" y="1035"/>
                  </a:lnTo>
                  <a:lnTo>
                    <a:pt x="1977" y="1019"/>
                  </a:lnTo>
                  <a:lnTo>
                    <a:pt x="1981" y="808"/>
                  </a:lnTo>
                  <a:lnTo>
                    <a:pt x="1985" y="696"/>
                  </a:lnTo>
                  <a:lnTo>
                    <a:pt x="1989" y="565"/>
                  </a:lnTo>
                  <a:lnTo>
                    <a:pt x="1993" y="448"/>
                  </a:lnTo>
                  <a:lnTo>
                    <a:pt x="1997" y="439"/>
                  </a:lnTo>
                  <a:lnTo>
                    <a:pt x="2001" y="536"/>
                  </a:lnTo>
                  <a:lnTo>
                    <a:pt x="2005" y="542"/>
                  </a:lnTo>
                  <a:lnTo>
                    <a:pt x="2009" y="540"/>
                  </a:lnTo>
                  <a:lnTo>
                    <a:pt x="2013" y="436"/>
                  </a:lnTo>
                  <a:lnTo>
                    <a:pt x="2017" y="502"/>
                  </a:lnTo>
                  <a:lnTo>
                    <a:pt x="2021" y="534"/>
                  </a:lnTo>
                  <a:lnTo>
                    <a:pt x="2025" y="414"/>
                  </a:lnTo>
                  <a:lnTo>
                    <a:pt x="2029" y="404"/>
                  </a:lnTo>
                  <a:lnTo>
                    <a:pt x="2033" y="448"/>
                  </a:lnTo>
                  <a:lnTo>
                    <a:pt x="2037" y="353"/>
                  </a:lnTo>
                  <a:lnTo>
                    <a:pt x="2041" y="276"/>
                  </a:lnTo>
                  <a:lnTo>
                    <a:pt x="2044" y="393"/>
                  </a:lnTo>
                  <a:lnTo>
                    <a:pt x="2048" y="562"/>
                  </a:lnTo>
                  <a:lnTo>
                    <a:pt x="2052" y="777"/>
                  </a:lnTo>
                  <a:lnTo>
                    <a:pt x="2056" y="883"/>
                  </a:lnTo>
                  <a:lnTo>
                    <a:pt x="2060" y="963"/>
                  </a:lnTo>
                  <a:lnTo>
                    <a:pt x="2064" y="1019"/>
                  </a:lnTo>
                  <a:lnTo>
                    <a:pt x="2068" y="1022"/>
                  </a:lnTo>
                  <a:lnTo>
                    <a:pt x="2072" y="934"/>
                  </a:lnTo>
                  <a:lnTo>
                    <a:pt x="2076" y="910"/>
                  </a:lnTo>
                  <a:lnTo>
                    <a:pt x="2080" y="743"/>
                  </a:lnTo>
                  <a:lnTo>
                    <a:pt x="2084" y="689"/>
                  </a:lnTo>
                  <a:lnTo>
                    <a:pt x="2088" y="533"/>
                  </a:lnTo>
                  <a:lnTo>
                    <a:pt x="2092" y="535"/>
                  </a:lnTo>
                  <a:lnTo>
                    <a:pt x="2096" y="544"/>
                  </a:lnTo>
                  <a:lnTo>
                    <a:pt x="2100" y="558"/>
                  </a:lnTo>
                  <a:lnTo>
                    <a:pt x="2104" y="625"/>
                  </a:lnTo>
                  <a:lnTo>
                    <a:pt x="2108" y="563"/>
                  </a:lnTo>
                  <a:lnTo>
                    <a:pt x="2112" y="599"/>
                  </a:lnTo>
                  <a:lnTo>
                    <a:pt x="2116" y="416"/>
                  </a:lnTo>
                  <a:lnTo>
                    <a:pt x="2120" y="523"/>
                  </a:lnTo>
                  <a:lnTo>
                    <a:pt x="2124" y="463"/>
                  </a:lnTo>
                  <a:lnTo>
                    <a:pt x="2128" y="447"/>
                  </a:lnTo>
                  <a:lnTo>
                    <a:pt x="2132" y="379"/>
                  </a:lnTo>
                  <a:lnTo>
                    <a:pt x="2136" y="225"/>
                  </a:lnTo>
                  <a:lnTo>
                    <a:pt x="2140" y="366"/>
                  </a:lnTo>
                  <a:lnTo>
                    <a:pt x="2144" y="396"/>
                  </a:lnTo>
                  <a:lnTo>
                    <a:pt x="2148" y="723"/>
                  </a:lnTo>
                  <a:lnTo>
                    <a:pt x="2152" y="923"/>
                  </a:lnTo>
                  <a:lnTo>
                    <a:pt x="2156" y="902"/>
                  </a:lnTo>
                  <a:lnTo>
                    <a:pt x="2160" y="995"/>
                  </a:lnTo>
                  <a:lnTo>
                    <a:pt x="2164" y="1054"/>
                  </a:lnTo>
                  <a:lnTo>
                    <a:pt x="2167" y="939"/>
                  </a:lnTo>
                  <a:lnTo>
                    <a:pt x="2171" y="814"/>
                  </a:lnTo>
                  <a:lnTo>
                    <a:pt x="2175" y="700"/>
                  </a:lnTo>
                  <a:lnTo>
                    <a:pt x="2179" y="620"/>
                  </a:lnTo>
                  <a:lnTo>
                    <a:pt x="2183" y="570"/>
                  </a:lnTo>
                  <a:lnTo>
                    <a:pt x="2187" y="526"/>
                  </a:lnTo>
                  <a:lnTo>
                    <a:pt x="2191" y="653"/>
                  </a:lnTo>
                  <a:lnTo>
                    <a:pt x="2195" y="594"/>
                  </a:lnTo>
                  <a:lnTo>
                    <a:pt x="2199" y="648"/>
                  </a:lnTo>
                  <a:lnTo>
                    <a:pt x="2203" y="603"/>
                  </a:lnTo>
                  <a:lnTo>
                    <a:pt x="2207" y="632"/>
                  </a:lnTo>
                  <a:lnTo>
                    <a:pt x="2211" y="622"/>
                  </a:lnTo>
                  <a:lnTo>
                    <a:pt x="2215" y="669"/>
                  </a:lnTo>
                  <a:lnTo>
                    <a:pt x="2219" y="550"/>
                  </a:lnTo>
                  <a:lnTo>
                    <a:pt x="2223" y="530"/>
                  </a:lnTo>
                  <a:lnTo>
                    <a:pt x="2227" y="336"/>
                  </a:lnTo>
                  <a:lnTo>
                    <a:pt x="2231" y="314"/>
                  </a:lnTo>
                  <a:lnTo>
                    <a:pt x="2235" y="416"/>
                  </a:lnTo>
                  <a:lnTo>
                    <a:pt x="2239" y="671"/>
                  </a:lnTo>
                  <a:lnTo>
                    <a:pt x="2243" y="856"/>
                  </a:lnTo>
                  <a:lnTo>
                    <a:pt x="2247" y="923"/>
                  </a:lnTo>
                  <a:lnTo>
                    <a:pt x="2251" y="1036"/>
                  </a:lnTo>
                  <a:lnTo>
                    <a:pt x="2255" y="1082"/>
                  </a:lnTo>
                  <a:lnTo>
                    <a:pt x="2259" y="1049"/>
                  </a:lnTo>
                  <a:lnTo>
                    <a:pt x="2263" y="1023"/>
                  </a:lnTo>
                  <a:lnTo>
                    <a:pt x="2267" y="909"/>
                  </a:lnTo>
                  <a:lnTo>
                    <a:pt x="2271" y="863"/>
                  </a:lnTo>
                  <a:lnTo>
                    <a:pt x="2275" y="759"/>
                  </a:lnTo>
                  <a:lnTo>
                    <a:pt x="2279" y="627"/>
                  </a:lnTo>
                  <a:lnTo>
                    <a:pt x="2283" y="641"/>
                  </a:lnTo>
                  <a:lnTo>
                    <a:pt x="2287" y="681"/>
                  </a:lnTo>
                  <a:lnTo>
                    <a:pt x="2290" y="652"/>
                  </a:lnTo>
                  <a:lnTo>
                    <a:pt x="2294" y="728"/>
                  </a:lnTo>
                  <a:lnTo>
                    <a:pt x="2298" y="643"/>
                  </a:lnTo>
                  <a:lnTo>
                    <a:pt x="2302" y="658"/>
                  </a:lnTo>
                  <a:lnTo>
                    <a:pt x="2306" y="676"/>
                  </a:lnTo>
                  <a:lnTo>
                    <a:pt x="2310" y="667"/>
                  </a:lnTo>
                  <a:lnTo>
                    <a:pt x="2314" y="728"/>
                  </a:lnTo>
                  <a:lnTo>
                    <a:pt x="2318" y="601"/>
                  </a:lnTo>
                  <a:lnTo>
                    <a:pt x="2322" y="568"/>
                  </a:lnTo>
                  <a:lnTo>
                    <a:pt x="2326" y="390"/>
                  </a:lnTo>
                  <a:lnTo>
                    <a:pt x="2330" y="451"/>
                  </a:lnTo>
                  <a:lnTo>
                    <a:pt x="2334" y="757"/>
                  </a:lnTo>
                  <a:lnTo>
                    <a:pt x="2338" y="893"/>
                  </a:lnTo>
                  <a:lnTo>
                    <a:pt x="2342" y="1059"/>
                  </a:lnTo>
                  <a:lnTo>
                    <a:pt x="2346" y="1109"/>
                  </a:lnTo>
                  <a:lnTo>
                    <a:pt x="2350" y="1191"/>
                  </a:lnTo>
                  <a:lnTo>
                    <a:pt x="2354" y="1178"/>
                  </a:lnTo>
                  <a:lnTo>
                    <a:pt x="2358" y="1084"/>
                  </a:lnTo>
                  <a:lnTo>
                    <a:pt x="2362" y="1056"/>
                  </a:lnTo>
                  <a:lnTo>
                    <a:pt x="2366" y="1001"/>
                  </a:lnTo>
                  <a:lnTo>
                    <a:pt x="2370" y="950"/>
                  </a:lnTo>
                  <a:lnTo>
                    <a:pt x="2374" y="896"/>
                  </a:lnTo>
                  <a:lnTo>
                    <a:pt x="2378" y="858"/>
                  </a:lnTo>
                  <a:lnTo>
                    <a:pt x="2382" y="838"/>
                  </a:lnTo>
                  <a:lnTo>
                    <a:pt x="2386" y="874"/>
                  </a:lnTo>
                  <a:lnTo>
                    <a:pt x="2390" y="832"/>
                  </a:lnTo>
                  <a:lnTo>
                    <a:pt x="2394" y="890"/>
                  </a:lnTo>
                  <a:lnTo>
                    <a:pt x="2398" y="867"/>
                  </a:lnTo>
                  <a:lnTo>
                    <a:pt x="2402" y="854"/>
                  </a:lnTo>
                  <a:lnTo>
                    <a:pt x="2406" y="846"/>
                  </a:lnTo>
                  <a:lnTo>
                    <a:pt x="2410" y="821"/>
                  </a:lnTo>
                  <a:lnTo>
                    <a:pt x="2414" y="822"/>
                  </a:lnTo>
                  <a:lnTo>
                    <a:pt x="2417" y="797"/>
                  </a:lnTo>
                  <a:lnTo>
                    <a:pt x="2421" y="732"/>
                  </a:lnTo>
                  <a:lnTo>
                    <a:pt x="2425" y="786"/>
                  </a:lnTo>
                  <a:lnTo>
                    <a:pt x="2429" y="874"/>
                  </a:lnTo>
                  <a:lnTo>
                    <a:pt x="2433" y="974"/>
                  </a:lnTo>
                  <a:lnTo>
                    <a:pt x="2437" y="1024"/>
                  </a:lnTo>
                  <a:lnTo>
                    <a:pt x="2441" y="1097"/>
                  </a:lnTo>
                  <a:lnTo>
                    <a:pt x="2445" y="1096"/>
                  </a:lnTo>
                  <a:lnTo>
                    <a:pt x="2449" y="1147"/>
                  </a:lnTo>
                  <a:lnTo>
                    <a:pt x="2453" y="1116"/>
                  </a:lnTo>
                  <a:lnTo>
                    <a:pt x="2457" y="1077"/>
                  </a:lnTo>
                  <a:lnTo>
                    <a:pt x="2461" y="968"/>
                  </a:lnTo>
                  <a:lnTo>
                    <a:pt x="2465" y="920"/>
                  </a:lnTo>
                  <a:lnTo>
                    <a:pt x="2469" y="916"/>
                  </a:lnTo>
                  <a:lnTo>
                    <a:pt x="2473" y="804"/>
                  </a:lnTo>
                  <a:lnTo>
                    <a:pt x="2477" y="875"/>
                  </a:lnTo>
                  <a:lnTo>
                    <a:pt x="2481" y="888"/>
                  </a:lnTo>
                  <a:lnTo>
                    <a:pt x="2485" y="870"/>
                  </a:lnTo>
                  <a:lnTo>
                    <a:pt x="2489" y="900"/>
                  </a:lnTo>
                  <a:lnTo>
                    <a:pt x="2493" y="924"/>
                  </a:lnTo>
                  <a:lnTo>
                    <a:pt x="2497" y="927"/>
                  </a:lnTo>
                  <a:lnTo>
                    <a:pt x="2501" y="865"/>
                  </a:lnTo>
                  <a:lnTo>
                    <a:pt x="2505" y="891"/>
                  </a:lnTo>
                  <a:lnTo>
                    <a:pt x="2509" y="923"/>
                  </a:lnTo>
                  <a:lnTo>
                    <a:pt x="2513" y="852"/>
                  </a:lnTo>
                  <a:lnTo>
                    <a:pt x="2517" y="769"/>
                  </a:lnTo>
                  <a:lnTo>
                    <a:pt x="2521" y="791"/>
                  </a:lnTo>
                  <a:lnTo>
                    <a:pt x="2525" y="839"/>
                  </a:lnTo>
                  <a:lnTo>
                    <a:pt x="2529" y="968"/>
                  </a:lnTo>
                  <a:lnTo>
                    <a:pt x="2533" y="1080"/>
                  </a:lnTo>
                  <a:lnTo>
                    <a:pt x="2537" y="1095"/>
                  </a:lnTo>
                  <a:lnTo>
                    <a:pt x="2540" y="1148"/>
                  </a:lnTo>
                  <a:lnTo>
                    <a:pt x="2544" y="1124"/>
                  </a:lnTo>
                  <a:lnTo>
                    <a:pt x="2548" y="1130"/>
                  </a:lnTo>
                  <a:lnTo>
                    <a:pt x="2552" y="1077"/>
                  </a:lnTo>
                  <a:lnTo>
                    <a:pt x="2556" y="1079"/>
                  </a:lnTo>
                  <a:lnTo>
                    <a:pt x="2560" y="930"/>
                  </a:lnTo>
                  <a:lnTo>
                    <a:pt x="2564" y="882"/>
                  </a:lnTo>
                  <a:lnTo>
                    <a:pt x="2568" y="912"/>
                  </a:lnTo>
                  <a:lnTo>
                    <a:pt x="2572" y="877"/>
                  </a:lnTo>
                  <a:lnTo>
                    <a:pt x="2576" y="903"/>
                  </a:lnTo>
                  <a:lnTo>
                    <a:pt x="2580" y="886"/>
                  </a:lnTo>
                  <a:lnTo>
                    <a:pt x="2584" y="921"/>
                  </a:lnTo>
                  <a:lnTo>
                    <a:pt x="2588" y="888"/>
                  </a:lnTo>
                  <a:lnTo>
                    <a:pt x="2592" y="953"/>
                  </a:lnTo>
                  <a:lnTo>
                    <a:pt x="2596" y="933"/>
                  </a:lnTo>
                  <a:lnTo>
                    <a:pt x="2600" y="902"/>
                  </a:lnTo>
                  <a:lnTo>
                    <a:pt x="2604" y="830"/>
                  </a:lnTo>
                  <a:lnTo>
                    <a:pt x="2608" y="761"/>
                  </a:lnTo>
                  <a:lnTo>
                    <a:pt x="2612" y="735"/>
                  </a:lnTo>
                  <a:lnTo>
                    <a:pt x="2616" y="737"/>
                  </a:lnTo>
                  <a:lnTo>
                    <a:pt x="2620" y="832"/>
                  </a:lnTo>
                  <a:lnTo>
                    <a:pt x="2624" y="972"/>
                  </a:lnTo>
                  <a:lnTo>
                    <a:pt x="2628" y="1018"/>
                  </a:lnTo>
                  <a:lnTo>
                    <a:pt x="2632" y="1105"/>
                  </a:lnTo>
                  <a:lnTo>
                    <a:pt x="2636" y="1084"/>
                  </a:lnTo>
                  <a:lnTo>
                    <a:pt x="2640" y="1132"/>
                  </a:lnTo>
                  <a:lnTo>
                    <a:pt x="2644" y="1090"/>
                  </a:lnTo>
                  <a:lnTo>
                    <a:pt x="2648" y="1041"/>
                  </a:lnTo>
                  <a:lnTo>
                    <a:pt x="2652" y="923"/>
                  </a:lnTo>
                  <a:lnTo>
                    <a:pt x="2656" y="862"/>
                  </a:lnTo>
                  <a:lnTo>
                    <a:pt x="2660" y="839"/>
                  </a:lnTo>
                  <a:lnTo>
                    <a:pt x="2663" y="844"/>
                  </a:lnTo>
                  <a:lnTo>
                    <a:pt x="2667" y="643"/>
                  </a:lnTo>
                  <a:lnTo>
                    <a:pt x="2671" y="782"/>
                  </a:lnTo>
                  <a:lnTo>
                    <a:pt x="2675" y="902"/>
                  </a:lnTo>
                  <a:lnTo>
                    <a:pt x="2679" y="792"/>
                  </a:lnTo>
                  <a:lnTo>
                    <a:pt x="2683" y="821"/>
                  </a:lnTo>
                  <a:lnTo>
                    <a:pt x="2687" y="873"/>
                  </a:lnTo>
                  <a:lnTo>
                    <a:pt x="2691" y="830"/>
                  </a:lnTo>
                  <a:lnTo>
                    <a:pt x="2695" y="811"/>
                  </a:lnTo>
                  <a:lnTo>
                    <a:pt x="2699" y="700"/>
                  </a:lnTo>
                  <a:lnTo>
                    <a:pt x="2703" y="688"/>
                  </a:lnTo>
                  <a:lnTo>
                    <a:pt x="2707" y="711"/>
                  </a:lnTo>
                  <a:lnTo>
                    <a:pt x="2711" y="658"/>
                  </a:lnTo>
                  <a:lnTo>
                    <a:pt x="2715" y="778"/>
                  </a:lnTo>
                  <a:lnTo>
                    <a:pt x="2719" y="950"/>
                  </a:lnTo>
                  <a:lnTo>
                    <a:pt x="2723" y="1079"/>
                  </a:lnTo>
                  <a:lnTo>
                    <a:pt x="2727" y="1102"/>
                  </a:lnTo>
                  <a:lnTo>
                    <a:pt x="2731" y="1142"/>
                  </a:lnTo>
                  <a:lnTo>
                    <a:pt x="2735" y="1113"/>
                  </a:lnTo>
                  <a:lnTo>
                    <a:pt x="2739" y="1098"/>
                  </a:lnTo>
                  <a:lnTo>
                    <a:pt x="2743" y="1017"/>
                  </a:lnTo>
                  <a:lnTo>
                    <a:pt x="2747" y="965"/>
                  </a:lnTo>
                  <a:lnTo>
                    <a:pt x="2751" y="907"/>
                  </a:lnTo>
                  <a:lnTo>
                    <a:pt x="2755" y="830"/>
                  </a:lnTo>
                  <a:lnTo>
                    <a:pt x="2759" y="842"/>
                  </a:lnTo>
                  <a:lnTo>
                    <a:pt x="2763" y="785"/>
                  </a:lnTo>
                  <a:lnTo>
                    <a:pt x="2767" y="806"/>
                  </a:lnTo>
                  <a:lnTo>
                    <a:pt x="2771" y="846"/>
                  </a:lnTo>
                  <a:lnTo>
                    <a:pt x="2775" y="763"/>
                  </a:lnTo>
                  <a:lnTo>
                    <a:pt x="2779" y="798"/>
                  </a:lnTo>
                  <a:lnTo>
                    <a:pt x="2783" y="793"/>
                  </a:lnTo>
                  <a:lnTo>
                    <a:pt x="2787" y="776"/>
                  </a:lnTo>
                  <a:lnTo>
                    <a:pt x="2791" y="825"/>
                  </a:lnTo>
                  <a:lnTo>
                    <a:pt x="2795" y="688"/>
                  </a:lnTo>
                  <a:lnTo>
                    <a:pt x="2799" y="692"/>
                  </a:lnTo>
                  <a:lnTo>
                    <a:pt x="2803" y="675"/>
                  </a:lnTo>
                  <a:lnTo>
                    <a:pt x="2807" y="631"/>
                  </a:lnTo>
                  <a:lnTo>
                    <a:pt x="2811" y="857"/>
                  </a:lnTo>
                  <a:lnTo>
                    <a:pt x="2815" y="961"/>
                  </a:lnTo>
                  <a:lnTo>
                    <a:pt x="2818" y="1081"/>
                  </a:lnTo>
                  <a:lnTo>
                    <a:pt x="2822" y="1080"/>
                  </a:lnTo>
                  <a:lnTo>
                    <a:pt x="2826" y="1118"/>
                  </a:lnTo>
                  <a:lnTo>
                    <a:pt x="2830" y="1136"/>
                  </a:lnTo>
                  <a:lnTo>
                    <a:pt x="2834" y="1075"/>
                  </a:lnTo>
                  <a:lnTo>
                    <a:pt x="2838" y="944"/>
                  </a:lnTo>
                  <a:lnTo>
                    <a:pt x="2842" y="945"/>
                  </a:lnTo>
                  <a:lnTo>
                    <a:pt x="2846" y="893"/>
                  </a:lnTo>
                  <a:lnTo>
                    <a:pt x="2850" y="870"/>
                  </a:lnTo>
                  <a:lnTo>
                    <a:pt x="2854" y="884"/>
                  </a:lnTo>
                  <a:lnTo>
                    <a:pt x="2858" y="889"/>
                  </a:lnTo>
                  <a:lnTo>
                    <a:pt x="2862" y="916"/>
                  </a:lnTo>
                  <a:lnTo>
                    <a:pt x="2866" y="620"/>
                  </a:lnTo>
                  <a:lnTo>
                    <a:pt x="2870" y="819"/>
                  </a:lnTo>
                  <a:lnTo>
                    <a:pt x="2874" y="1029"/>
                  </a:lnTo>
                  <a:lnTo>
                    <a:pt x="2878" y="1026"/>
                  </a:lnTo>
                  <a:lnTo>
                    <a:pt x="2882" y="991"/>
                  </a:lnTo>
                  <a:lnTo>
                    <a:pt x="2886" y="1007"/>
                  </a:lnTo>
                  <a:lnTo>
                    <a:pt x="2890" y="955"/>
                  </a:lnTo>
                  <a:lnTo>
                    <a:pt x="2894" y="901"/>
                  </a:lnTo>
                  <a:lnTo>
                    <a:pt x="2898" y="894"/>
                  </a:lnTo>
                  <a:lnTo>
                    <a:pt x="2902" y="537"/>
                  </a:lnTo>
                  <a:lnTo>
                    <a:pt x="2906" y="593"/>
                  </a:lnTo>
                  <a:lnTo>
                    <a:pt x="2910" y="831"/>
                  </a:lnTo>
                  <a:lnTo>
                    <a:pt x="2914" y="1194"/>
                  </a:lnTo>
                  <a:lnTo>
                    <a:pt x="2918" y="1195"/>
                  </a:lnTo>
                  <a:lnTo>
                    <a:pt x="2922" y="1223"/>
                  </a:lnTo>
                  <a:lnTo>
                    <a:pt x="2926" y="1211"/>
                  </a:lnTo>
                  <a:lnTo>
                    <a:pt x="2930" y="1170"/>
                  </a:lnTo>
                  <a:lnTo>
                    <a:pt x="2934" y="1130"/>
                  </a:lnTo>
                  <a:lnTo>
                    <a:pt x="2938" y="1052"/>
                  </a:lnTo>
                  <a:lnTo>
                    <a:pt x="2941" y="1012"/>
                  </a:lnTo>
                  <a:lnTo>
                    <a:pt x="2945" y="1013"/>
                  </a:lnTo>
                  <a:lnTo>
                    <a:pt x="2949" y="944"/>
                  </a:lnTo>
                  <a:lnTo>
                    <a:pt x="2953" y="988"/>
                  </a:lnTo>
                  <a:lnTo>
                    <a:pt x="2957" y="1007"/>
                  </a:lnTo>
                  <a:lnTo>
                    <a:pt x="2961" y="1037"/>
                  </a:lnTo>
                  <a:lnTo>
                    <a:pt x="2965" y="1013"/>
                  </a:lnTo>
                  <a:lnTo>
                    <a:pt x="2969" y="986"/>
                  </a:lnTo>
                  <a:lnTo>
                    <a:pt x="2973" y="1000"/>
                  </a:lnTo>
                  <a:lnTo>
                    <a:pt x="2977" y="1026"/>
                  </a:lnTo>
                  <a:lnTo>
                    <a:pt x="2981" y="1021"/>
                  </a:lnTo>
                  <a:lnTo>
                    <a:pt x="2985" y="970"/>
                  </a:lnTo>
                  <a:lnTo>
                    <a:pt x="2989" y="884"/>
                  </a:lnTo>
                  <a:lnTo>
                    <a:pt x="2993" y="923"/>
                  </a:lnTo>
                  <a:lnTo>
                    <a:pt x="2997" y="942"/>
                  </a:lnTo>
                  <a:lnTo>
                    <a:pt x="3001" y="1012"/>
                  </a:lnTo>
                  <a:lnTo>
                    <a:pt x="3005" y="1069"/>
                  </a:lnTo>
                  <a:lnTo>
                    <a:pt x="3009" y="1170"/>
                  </a:lnTo>
                  <a:lnTo>
                    <a:pt x="3013" y="1174"/>
                  </a:lnTo>
                  <a:lnTo>
                    <a:pt x="3017" y="1203"/>
                  </a:lnTo>
                  <a:lnTo>
                    <a:pt x="3021" y="1219"/>
                  </a:lnTo>
                  <a:lnTo>
                    <a:pt x="3025" y="1195"/>
                  </a:lnTo>
                  <a:lnTo>
                    <a:pt x="3029" y="1139"/>
                  </a:lnTo>
                  <a:lnTo>
                    <a:pt x="3033" y="1073"/>
                  </a:lnTo>
                  <a:lnTo>
                    <a:pt x="3037" y="1061"/>
                  </a:lnTo>
                  <a:lnTo>
                    <a:pt x="3041" y="1033"/>
                  </a:lnTo>
                  <a:lnTo>
                    <a:pt x="3045" y="1014"/>
                  </a:lnTo>
                  <a:lnTo>
                    <a:pt x="3049" y="1030"/>
                  </a:lnTo>
                  <a:lnTo>
                    <a:pt x="3053" y="1036"/>
                  </a:lnTo>
                  <a:lnTo>
                    <a:pt x="3057" y="1037"/>
                  </a:lnTo>
                  <a:lnTo>
                    <a:pt x="3061" y="1060"/>
                  </a:lnTo>
                  <a:lnTo>
                    <a:pt x="3065" y="1039"/>
                  </a:lnTo>
                  <a:lnTo>
                    <a:pt x="3068" y="1027"/>
                  </a:lnTo>
                  <a:lnTo>
                    <a:pt x="3072" y="1082"/>
                  </a:lnTo>
                  <a:lnTo>
                    <a:pt x="3076" y="1040"/>
                  </a:lnTo>
                  <a:lnTo>
                    <a:pt x="3080" y="1056"/>
                  </a:lnTo>
                  <a:lnTo>
                    <a:pt x="3084" y="1025"/>
                  </a:lnTo>
                  <a:lnTo>
                    <a:pt x="3088" y="1259"/>
                  </a:lnTo>
                  <a:lnTo>
                    <a:pt x="3092" y="1221"/>
                  </a:lnTo>
                  <a:lnTo>
                    <a:pt x="3096" y="1113"/>
                  </a:lnTo>
                  <a:lnTo>
                    <a:pt x="3100" y="1158"/>
                  </a:lnTo>
                  <a:lnTo>
                    <a:pt x="3104" y="1185"/>
                  </a:lnTo>
                  <a:lnTo>
                    <a:pt x="3108" y="1223"/>
                  </a:lnTo>
                  <a:lnTo>
                    <a:pt x="3112" y="1206"/>
                  </a:lnTo>
                  <a:lnTo>
                    <a:pt x="3116" y="1223"/>
                  </a:lnTo>
                  <a:lnTo>
                    <a:pt x="3120" y="1190"/>
                  </a:lnTo>
                  <a:lnTo>
                    <a:pt x="3124" y="1157"/>
                  </a:lnTo>
                  <a:lnTo>
                    <a:pt x="3128" y="1134"/>
                  </a:lnTo>
                  <a:lnTo>
                    <a:pt x="3132" y="1106"/>
                  </a:lnTo>
                  <a:lnTo>
                    <a:pt x="3136" y="1093"/>
                  </a:lnTo>
                  <a:lnTo>
                    <a:pt x="3140" y="1104"/>
                  </a:lnTo>
                  <a:lnTo>
                    <a:pt x="3144" y="1079"/>
                  </a:lnTo>
                  <a:lnTo>
                    <a:pt x="3148" y="1117"/>
                  </a:lnTo>
                  <a:lnTo>
                    <a:pt x="3152" y="1111"/>
                  </a:lnTo>
                  <a:lnTo>
                    <a:pt x="3156" y="1115"/>
                  </a:lnTo>
                  <a:lnTo>
                    <a:pt x="3160" y="1105"/>
                  </a:lnTo>
                  <a:lnTo>
                    <a:pt x="3164" y="1112"/>
                  </a:lnTo>
                  <a:lnTo>
                    <a:pt x="3168" y="1126"/>
                  </a:lnTo>
                  <a:lnTo>
                    <a:pt x="3172" y="1136"/>
                  </a:lnTo>
                  <a:lnTo>
                    <a:pt x="3176" y="1104"/>
                  </a:lnTo>
                  <a:lnTo>
                    <a:pt x="3180" y="1089"/>
                  </a:lnTo>
                  <a:lnTo>
                    <a:pt x="3184" y="1066"/>
                  </a:lnTo>
                  <a:lnTo>
                    <a:pt x="3188" y="1040"/>
                  </a:lnTo>
                  <a:lnTo>
                    <a:pt x="3191" y="1110"/>
                  </a:lnTo>
                  <a:lnTo>
                    <a:pt x="3195" y="1116"/>
                  </a:lnTo>
                  <a:lnTo>
                    <a:pt x="3199" y="1189"/>
                  </a:lnTo>
                  <a:lnTo>
                    <a:pt x="3203" y="1202"/>
                  </a:lnTo>
                  <a:lnTo>
                    <a:pt x="3207" y="1222"/>
                  </a:lnTo>
                  <a:lnTo>
                    <a:pt x="3211" y="1206"/>
                  </a:lnTo>
                  <a:lnTo>
                    <a:pt x="3215" y="1206"/>
                  </a:lnTo>
                  <a:lnTo>
                    <a:pt x="3219" y="1178"/>
                  </a:lnTo>
                  <a:lnTo>
                    <a:pt x="3223" y="1182"/>
                  </a:lnTo>
                  <a:lnTo>
                    <a:pt x="3227" y="1135"/>
                  </a:lnTo>
                  <a:lnTo>
                    <a:pt x="3231" y="1136"/>
                  </a:lnTo>
                  <a:lnTo>
                    <a:pt x="3235" y="1096"/>
                  </a:lnTo>
                  <a:lnTo>
                    <a:pt x="3239" y="1138"/>
                  </a:lnTo>
                  <a:lnTo>
                    <a:pt x="3243" y="1113"/>
                  </a:lnTo>
                  <a:lnTo>
                    <a:pt x="3247" y="1095"/>
                  </a:lnTo>
                  <a:lnTo>
                    <a:pt x="3251" y="1108"/>
                  </a:lnTo>
                  <a:lnTo>
                    <a:pt x="3255" y="1142"/>
                  </a:lnTo>
                  <a:lnTo>
                    <a:pt x="3259" y="1138"/>
                  </a:lnTo>
                  <a:lnTo>
                    <a:pt x="3263" y="1120"/>
                  </a:lnTo>
                  <a:lnTo>
                    <a:pt x="3267" y="1096"/>
                  </a:lnTo>
                  <a:lnTo>
                    <a:pt x="3271" y="1088"/>
                  </a:lnTo>
                  <a:lnTo>
                    <a:pt x="3275" y="1068"/>
                  </a:lnTo>
                  <a:lnTo>
                    <a:pt x="3279" y="1042"/>
                  </a:lnTo>
                  <a:lnTo>
                    <a:pt x="3283" y="1080"/>
                  </a:lnTo>
                  <a:lnTo>
                    <a:pt x="3287" y="1128"/>
                  </a:lnTo>
                  <a:lnTo>
                    <a:pt x="3291" y="1188"/>
                  </a:lnTo>
                  <a:lnTo>
                    <a:pt x="3295" y="1184"/>
                  </a:lnTo>
                  <a:lnTo>
                    <a:pt x="3299" y="1205"/>
                  </a:lnTo>
                  <a:lnTo>
                    <a:pt x="3303" y="1217"/>
                  </a:lnTo>
                  <a:lnTo>
                    <a:pt x="3307" y="1206"/>
                  </a:lnTo>
                  <a:lnTo>
                    <a:pt x="3311" y="1171"/>
                  </a:lnTo>
                  <a:lnTo>
                    <a:pt x="3314" y="1149"/>
                  </a:lnTo>
                  <a:lnTo>
                    <a:pt x="3318" y="1120"/>
                  </a:lnTo>
                  <a:lnTo>
                    <a:pt x="3322" y="1107"/>
                  </a:lnTo>
                  <a:lnTo>
                    <a:pt x="3326" y="1095"/>
                  </a:lnTo>
                  <a:lnTo>
                    <a:pt x="3330" y="1096"/>
                  </a:lnTo>
                  <a:lnTo>
                    <a:pt x="3334" y="1129"/>
                  </a:lnTo>
                  <a:lnTo>
                    <a:pt x="3338" y="1093"/>
                  </a:lnTo>
                  <a:lnTo>
                    <a:pt x="3342" y="1125"/>
                  </a:lnTo>
                  <a:lnTo>
                    <a:pt x="3346" y="1139"/>
                  </a:lnTo>
                  <a:lnTo>
                    <a:pt x="3350" y="1093"/>
                  </a:lnTo>
                  <a:lnTo>
                    <a:pt x="3354" y="1087"/>
                  </a:lnTo>
                  <a:lnTo>
                    <a:pt x="3358" y="1122"/>
                  </a:lnTo>
                  <a:lnTo>
                    <a:pt x="3362" y="1105"/>
                  </a:lnTo>
                  <a:lnTo>
                    <a:pt x="3366" y="1078"/>
                  </a:lnTo>
                  <a:lnTo>
                    <a:pt x="3370" y="1037"/>
                  </a:lnTo>
                  <a:lnTo>
                    <a:pt x="3374" y="947"/>
                  </a:lnTo>
                  <a:lnTo>
                    <a:pt x="3378" y="1049"/>
                  </a:lnTo>
                  <a:lnTo>
                    <a:pt x="3382" y="1104"/>
                  </a:lnTo>
                  <a:lnTo>
                    <a:pt x="3386" y="1156"/>
                  </a:lnTo>
                  <a:lnTo>
                    <a:pt x="3390" y="1227"/>
                  </a:lnTo>
                  <a:lnTo>
                    <a:pt x="3394" y="1227"/>
                  </a:lnTo>
                  <a:lnTo>
                    <a:pt x="3398" y="1264"/>
                  </a:lnTo>
                  <a:lnTo>
                    <a:pt x="3402" y="1268"/>
                  </a:lnTo>
                  <a:lnTo>
                    <a:pt x="3406" y="1281"/>
                  </a:lnTo>
                  <a:lnTo>
                    <a:pt x="3410" y="1260"/>
                  </a:lnTo>
                  <a:lnTo>
                    <a:pt x="3414" y="1263"/>
                  </a:lnTo>
                  <a:lnTo>
                    <a:pt x="3418" y="1264"/>
                  </a:lnTo>
                  <a:lnTo>
                    <a:pt x="3422" y="1267"/>
                  </a:lnTo>
                  <a:lnTo>
                    <a:pt x="3426" y="1253"/>
                  </a:lnTo>
                  <a:lnTo>
                    <a:pt x="3430" y="1265"/>
                  </a:lnTo>
                  <a:lnTo>
                    <a:pt x="3434" y="1255"/>
                  </a:lnTo>
                  <a:lnTo>
                    <a:pt x="3437" y="1262"/>
                  </a:lnTo>
                  <a:lnTo>
                    <a:pt x="3441" y="1272"/>
                  </a:lnTo>
                  <a:lnTo>
                    <a:pt x="3445" y="1250"/>
                  </a:lnTo>
                  <a:lnTo>
                    <a:pt x="3449" y="1271"/>
                  </a:lnTo>
                  <a:lnTo>
                    <a:pt x="3453" y="1267"/>
                  </a:lnTo>
                  <a:lnTo>
                    <a:pt x="3457" y="1278"/>
                  </a:lnTo>
                  <a:lnTo>
                    <a:pt x="3461" y="1273"/>
                  </a:lnTo>
                  <a:lnTo>
                    <a:pt x="3465" y="1256"/>
                  </a:lnTo>
                  <a:lnTo>
                    <a:pt x="3469" y="1253"/>
                  </a:lnTo>
                  <a:lnTo>
                    <a:pt x="3473" y="1246"/>
                  </a:lnTo>
                  <a:lnTo>
                    <a:pt x="3477" y="1273"/>
                  </a:lnTo>
                  <a:lnTo>
                    <a:pt x="3481" y="1280"/>
                  </a:lnTo>
                  <a:lnTo>
                    <a:pt x="3485" y="1272"/>
                  </a:lnTo>
                  <a:lnTo>
                    <a:pt x="3489" y="1282"/>
                  </a:lnTo>
                  <a:lnTo>
                    <a:pt x="3493" y="1275"/>
                  </a:lnTo>
                  <a:lnTo>
                    <a:pt x="3497" y="1276"/>
                  </a:lnTo>
                  <a:lnTo>
                    <a:pt x="3501" y="1281"/>
                  </a:lnTo>
                  <a:lnTo>
                    <a:pt x="3505" y="1282"/>
                  </a:lnTo>
                  <a:lnTo>
                    <a:pt x="3509" y="1272"/>
                  </a:lnTo>
                  <a:lnTo>
                    <a:pt x="3513" y="1288"/>
                  </a:lnTo>
                  <a:lnTo>
                    <a:pt x="3517" y="1288"/>
                  </a:lnTo>
                  <a:lnTo>
                    <a:pt x="3521" y="1283"/>
                  </a:lnTo>
                  <a:lnTo>
                    <a:pt x="3525" y="1274"/>
                  </a:lnTo>
                  <a:lnTo>
                    <a:pt x="3529" y="1297"/>
                  </a:lnTo>
                  <a:lnTo>
                    <a:pt x="3533" y="1296"/>
                  </a:lnTo>
                  <a:lnTo>
                    <a:pt x="3537" y="1292"/>
                  </a:lnTo>
                  <a:lnTo>
                    <a:pt x="3541" y="1293"/>
                  </a:lnTo>
                  <a:lnTo>
                    <a:pt x="3545" y="1297"/>
                  </a:lnTo>
                  <a:lnTo>
                    <a:pt x="3549" y="1296"/>
                  </a:lnTo>
                  <a:lnTo>
                    <a:pt x="3553" y="1297"/>
                  </a:lnTo>
                  <a:lnTo>
                    <a:pt x="3557" y="1297"/>
                  </a:lnTo>
                  <a:lnTo>
                    <a:pt x="3561" y="1295"/>
                  </a:lnTo>
                  <a:lnTo>
                    <a:pt x="3564" y="1295"/>
                  </a:lnTo>
                  <a:lnTo>
                    <a:pt x="3568" y="1295"/>
                  </a:lnTo>
                  <a:lnTo>
                    <a:pt x="3572" y="1295"/>
                  </a:lnTo>
                  <a:lnTo>
                    <a:pt x="3576" y="1294"/>
                  </a:lnTo>
                  <a:lnTo>
                    <a:pt x="3580" y="1297"/>
                  </a:lnTo>
                  <a:lnTo>
                    <a:pt x="3584" y="1300"/>
                  </a:lnTo>
                  <a:lnTo>
                    <a:pt x="3588" y="1300"/>
                  </a:lnTo>
                  <a:lnTo>
                    <a:pt x="3592" y="1300"/>
                  </a:lnTo>
                  <a:lnTo>
                    <a:pt x="3596" y="1300"/>
                  </a:lnTo>
                  <a:lnTo>
                    <a:pt x="3600" y="1298"/>
                  </a:lnTo>
                  <a:lnTo>
                    <a:pt x="3604" y="1297"/>
                  </a:lnTo>
                  <a:lnTo>
                    <a:pt x="3608" y="1299"/>
                  </a:lnTo>
                  <a:lnTo>
                    <a:pt x="3612" y="1299"/>
                  </a:lnTo>
                  <a:lnTo>
                    <a:pt x="3616" y="1300"/>
                  </a:lnTo>
                  <a:lnTo>
                    <a:pt x="3620" y="1295"/>
                  </a:lnTo>
                  <a:lnTo>
                    <a:pt x="3624" y="1297"/>
                  </a:lnTo>
                  <a:lnTo>
                    <a:pt x="3628" y="1298"/>
                  </a:lnTo>
                  <a:lnTo>
                    <a:pt x="3632" y="1297"/>
                  </a:lnTo>
                  <a:lnTo>
                    <a:pt x="3636" y="1300"/>
                  </a:lnTo>
                  <a:lnTo>
                    <a:pt x="3640" y="1299"/>
                  </a:lnTo>
                  <a:lnTo>
                    <a:pt x="3644" y="1297"/>
                  </a:lnTo>
                  <a:lnTo>
                    <a:pt x="3648" y="1297"/>
                  </a:lnTo>
                  <a:lnTo>
                    <a:pt x="3652" y="1295"/>
                  </a:lnTo>
                  <a:lnTo>
                    <a:pt x="3656" y="1297"/>
                  </a:lnTo>
                  <a:lnTo>
                    <a:pt x="3660" y="1296"/>
                  </a:lnTo>
                  <a:lnTo>
                    <a:pt x="3664" y="1293"/>
                  </a:lnTo>
                  <a:lnTo>
                    <a:pt x="3668" y="1296"/>
                  </a:lnTo>
                  <a:lnTo>
                    <a:pt x="3672" y="1300"/>
                  </a:lnTo>
                  <a:lnTo>
                    <a:pt x="3676" y="1299"/>
                  </a:lnTo>
                  <a:lnTo>
                    <a:pt x="3680" y="1299"/>
                  </a:lnTo>
                  <a:lnTo>
                    <a:pt x="3684" y="1300"/>
                  </a:lnTo>
                  <a:lnTo>
                    <a:pt x="3688" y="1300"/>
                  </a:lnTo>
                  <a:lnTo>
                    <a:pt x="3692" y="1300"/>
                  </a:lnTo>
                  <a:lnTo>
                    <a:pt x="3696" y="1300"/>
                  </a:lnTo>
                  <a:lnTo>
                    <a:pt x="3700" y="1294"/>
                  </a:lnTo>
                  <a:lnTo>
                    <a:pt x="3704" y="1294"/>
                  </a:lnTo>
                  <a:lnTo>
                    <a:pt x="3708" y="1298"/>
                  </a:lnTo>
                  <a:lnTo>
                    <a:pt x="3712" y="1297"/>
                  </a:lnTo>
                  <a:lnTo>
                    <a:pt x="3716" y="1300"/>
                  </a:lnTo>
                  <a:lnTo>
                    <a:pt x="3719" y="1295"/>
                  </a:lnTo>
                  <a:lnTo>
                    <a:pt x="3723" y="1300"/>
                  </a:lnTo>
                  <a:lnTo>
                    <a:pt x="3727" y="1296"/>
                  </a:lnTo>
                  <a:lnTo>
                    <a:pt x="3731" y="1295"/>
                  </a:lnTo>
                  <a:lnTo>
                    <a:pt x="3735" y="1299"/>
                  </a:lnTo>
                  <a:lnTo>
                    <a:pt x="3739" y="1299"/>
                  </a:lnTo>
                  <a:lnTo>
                    <a:pt x="3743" y="1297"/>
                  </a:lnTo>
                  <a:lnTo>
                    <a:pt x="3747" y="1297"/>
                  </a:lnTo>
                  <a:lnTo>
                    <a:pt x="3751" y="1294"/>
                  </a:lnTo>
                  <a:lnTo>
                    <a:pt x="3755" y="1294"/>
                  </a:lnTo>
                  <a:lnTo>
                    <a:pt x="3759" y="1295"/>
                  </a:lnTo>
                  <a:lnTo>
                    <a:pt x="3763" y="1295"/>
                  </a:lnTo>
                  <a:lnTo>
                    <a:pt x="3767" y="1297"/>
                  </a:lnTo>
                  <a:lnTo>
                    <a:pt x="3771" y="1300"/>
                  </a:lnTo>
                  <a:lnTo>
                    <a:pt x="3775" y="1297"/>
                  </a:lnTo>
                  <a:lnTo>
                    <a:pt x="3779" y="1300"/>
                  </a:lnTo>
                  <a:lnTo>
                    <a:pt x="3783" y="1300"/>
                  </a:lnTo>
                  <a:lnTo>
                    <a:pt x="3787" y="1298"/>
                  </a:lnTo>
                  <a:lnTo>
                    <a:pt x="3791" y="1297"/>
                  </a:lnTo>
                  <a:lnTo>
                    <a:pt x="3795" y="1285"/>
                  </a:lnTo>
                  <a:lnTo>
                    <a:pt x="3799" y="1280"/>
                  </a:lnTo>
                  <a:lnTo>
                    <a:pt x="3803" y="1292"/>
                  </a:lnTo>
                  <a:lnTo>
                    <a:pt x="3807" y="1286"/>
                  </a:lnTo>
                  <a:lnTo>
                    <a:pt x="3811" y="1286"/>
                  </a:lnTo>
                  <a:lnTo>
                    <a:pt x="3815" y="1293"/>
                  </a:lnTo>
                  <a:lnTo>
                    <a:pt x="3819" y="1293"/>
                  </a:lnTo>
                  <a:lnTo>
                    <a:pt x="3823" y="1028"/>
                  </a:lnTo>
                  <a:lnTo>
                    <a:pt x="3827" y="864"/>
                  </a:lnTo>
                  <a:lnTo>
                    <a:pt x="3831" y="879"/>
                  </a:lnTo>
                  <a:lnTo>
                    <a:pt x="3835" y="813"/>
                  </a:lnTo>
                  <a:lnTo>
                    <a:pt x="3839" y="650"/>
                  </a:lnTo>
                  <a:lnTo>
                    <a:pt x="3842" y="563"/>
                  </a:lnTo>
                  <a:lnTo>
                    <a:pt x="3846" y="530"/>
                  </a:lnTo>
                  <a:lnTo>
                    <a:pt x="3850" y="514"/>
                  </a:lnTo>
                  <a:lnTo>
                    <a:pt x="3854" y="525"/>
                  </a:lnTo>
                  <a:lnTo>
                    <a:pt x="3858" y="592"/>
                  </a:lnTo>
                  <a:lnTo>
                    <a:pt x="3862" y="701"/>
                  </a:lnTo>
                  <a:lnTo>
                    <a:pt x="3866" y="907"/>
                  </a:lnTo>
                  <a:lnTo>
                    <a:pt x="3870" y="947"/>
                  </a:lnTo>
                  <a:lnTo>
                    <a:pt x="3874" y="984"/>
                  </a:lnTo>
                  <a:lnTo>
                    <a:pt x="3878" y="999"/>
                  </a:lnTo>
                  <a:lnTo>
                    <a:pt x="3882" y="993"/>
                  </a:lnTo>
                  <a:lnTo>
                    <a:pt x="3886" y="900"/>
                  </a:lnTo>
                  <a:lnTo>
                    <a:pt x="3890" y="807"/>
                  </a:lnTo>
                  <a:lnTo>
                    <a:pt x="3894" y="679"/>
                  </a:lnTo>
                  <a:lnTo>
                    <a:pt x="3898" y="625"/>
                  </a:lnTo>
                  <a:lnTo>
                    <a:pt x="3902" y="589"/>
                  </a:lnTo>
                  <a:lnTo>
                    <a:pt x="3906" y="575"/>
                  </a:lnTo>
                  <a:lnTo>
                    <a:pt x="3910" y="521"/>
                  </a:lnTo>
                  <a:lnTo>
                    <a:pt x="3914" y="640"/>
                  </a:lnTo>
                  <a:lnTo>
                    <a:pt x="3918" y="606"/>
                  </a:lnTo>
                  <a:lnTo>
                    <a:pt x="3922" y="632"/>
                  </a:lnTo>
                  <a:lnTo>
                    <a:pt x="3926" y="678"/>
                  </a:lnTo>
                  <a:lnTo>
                    <a:pt x="3930" y="686"/>
                  </a:lnTo>
                  <a:lnTo>
                    <a:pt x="3934" y="728"/>
                  </a:lnTo>
                  <a:lnTo>
                    <a:pt x="3938" y="602"/>
                  </a:lnTo>
                  <a:lnTo>
                    <a:pt x="3942" y="585"/>
                  </a:lnTo>
                  <a:lnTo>
                    <a:pt x="3946" y="535"/>
                  </a:lnTo>
                  <a:lnTo>
                    <a:pt x="3950" y="570"/>
                  </a:lnTo>
                  <a:lnTo>
                    <a:pt x="3954" y="615"/>
                  </a:lnTo>
                  <a:lnTo>
                    <a:pt x="3958" y="730"/>
                  </a:lnTo>
                  <a:lnTo>
                    <a:pt x="3962" y="874"/>
                  </a:lnTo>
                  <a:lnTo>
                    <a:pt x="3965" y="977"/>
                  </a:lnTo>
                  <a:lnTo>
                    <a:pt x="3969" y="986"/>
                  </a:lnTo>
                  <a:lnTo>
                    <a:pt x="3973" y="989"/>
                  </a:lnTo>
                  <a:lnTo>
                    <a:pt x="3977" y="987"/>
                  </a:lnTo>
                  <a:lnTo>
                    <a:pt x="3981" y="951"/>
                  </a:lnTo>
                  <a:lnTo>
                    <a:pt x="3985" y="831"/>
                  </a:lnTo>
                  <a:lnTo>
                    <a:pt x="3989" y="737"/>
                  </a:lnTo>
                  <a:lnTo>
                    <a:pt x="3993" y="656"/>
                  </a:lnTo>
                  <a:lnTo>
                    <a:pt x="3997" y="650"/>
                  </a:lnTo>
                  <a:lnTo>
                    <a:pt x="4001" y="662"/>
                  </a:lnTo>
                  <a:lnTo>
                    <a:pt x="4005" y="620"/>
                  </a:lnTo>
                  <a:lnTo>
                    <a:pt x="4009" y="680"/>
                  </a:lnTo>
                  <a:lnTo>
                    <a:pt x="4013" y="611"/>
                  </a:lnTo>
                  <a:lnTo>
                    <a:pt x="4017" y="539"/>
                  </a:lnTo>
                  <a:lnTo>
                    <a:pt x="4021" y="604"/>
                  </a:lnTo>
                  <a:lnTo>
                    <a:pt x="4025" y="634"/>
                  </a:lnTo>
                  <a:lnTo>
                    <a:pt x="4029" y="615"/>
                  </a:lnTo>
                  <a:lnTo>
                    <a:pt x="4033" y="525"/>
                  </a:lnTo>
                  <a:lnTo>
                    <a:pt x="4037" y="467"/>
                  </a:lnTo>
                  <a:lnTo>
                    <a:pt x="4041" y="387"/>
                  </a:lnTo>
                  <a:lnTo>
                    <a:pt x="4045" y="477"/>
                  </a:lnTo>
                  <a:lnTo>
                    <a:pt x="4049" y="628"/>
                  </a:lnTo>
                  <a:lnTo>
                    <a:pt x="4053" y="802"/>
                  </a:lnTo>
                  <a:lnTo>
                    <a:pt x="4057" y="860"/>
                  </a:lnTo>
                  <a:lnTo>
                    <a:pt x="4061" y="964"/>
                  </a:lnTo>
                  <a:lnTo>
                    <a:pt x="4065" y="1011"/>
                  </a:lnTo>
                  <a:lnTo>
                    <a:pt x="4069" y="984"/>
                  </a:lnTo>
                  <a:lnTo>
                    <a:pt x="4073" y="974"/>
                  </a:lnTo>
                  <a:lnTo>
                    <a:pt x="4077" y="832"/>
                  </a:lnTo>
                  <a:lnTo>
                    <a:pt x="4081" y="730"/>
                  </a:lnTo>
                  <a:lnTo>
                    <a:pt x="4085" y="604"/>
                  </a:lnTo>
                  <a:lnTo>
                    <a:pt x="4089" y="512"/>
                  </a:lnTo>
                  <a:lnTo>
                    <a:pt x="4092" y="538"/>
                  </a:lnTo>
                  <a:lnTo>
                    <a:pt x="4096" y="547"/>
                  </a:lnTo>
                  <a:lnTo>
                    <a:pt x="4100" y="515"/>
                  </a:lnTo>
                  <a:lnTo>
                    <a:pt x="4104" y="555"/>
                  </a:lnTo>
                  <a:lnTo>
                    <a:pt x="4108" y="488"/>
                  </a:lnTo>
                  <a:lnTo>
                    <a:pt x="4112" y="566"/>
                  </a:lnTo>
                  <a:lnTo>
                    <a:pt x="4116" y="495"/>
                  </a:lnTo>
                  <a:lnTo>
                    <a:pt x="4120" y="493"/>
                  </a:lnTo>
                  <a:lnTo>
                    <a:pt x="4124" y="521"/>
                  </a:lnTo>
                  <a:lnTo>
                    <a:pt x="4128" y="518"/>
                  </a:lnTo>
                  <a:lnTo>
                    <a:pt x="4132" y="297"/>
                  </a:lnTo>
                  <a:lnTo>
                    <a:pt x="4136" y="243"/>
                  </a:lnTo>
                  <a:lnTo>
                    <a:pt x="4140" y="369"/>
                  </a:lnTo>
                  <a:lnTo>
                    <a:pt x="4144" y="607"/>
                  </a:lnTo>
                  <a:lnTo>
                    <a:pt x="4148" y="735"/>
                  </a:lnTo>
                  <a:lnTo>
                    <a:pt x="4152" y="909"/>
                  </a:lnTo>
                  <a:lnTo>
                    <a:pt x="4156" y="989"/>
                  </a:lnTo>
                  <a:lnTo>
                    <a:pt x="4160" y="975"/>
                  </a:lnTo>
                  <a:lnTo>
                    <a:pt x="4164" y="1028"/>
                  </a:lnTo>
                  <a:lnTo>
                    <a:pt x="4168" y="951"/>
                  </a:lnTo>
                  <a:lnTo>
                    <a:pt x="4172" y="891"/>
                  </a:lnTo>
                  <a:lnTo>
                    <a:pt x="4176" y="776"/>
                  </a:lnTo>
                  <a:lnTo>
                    <a:pt x="4180" y="605"/>
                  </a:lnTo>
                  <a:lnTo>
                    <a:pt x="4184" y="485"/>
                  </a:lnTo>
                  <a:lnTo>
                    <a:pt x="4188" y="577"/>
                  </a:lnTo>
                  <a:lnTo>
                    <a:pt x="4192" y="589"/>
                  </a:lnTo>
                  <a:lnTo>
                    <a:pt x="4196" y="625"/>
                  </a:lnTo>
                  <a:lnTo>
                    <a:pt x="4200" y="544"/>
                  </a:lnTo>
                  <a:lnTo>
                    <a:pt x="4204" y="551"/>
                  </a:lnTo>
                  <a:lnTo>
                    <a:pt x="4208" y="596"/>
                  </a:lnTo>
                  <a:lnTo>
                    <a:pt x="4212" y="572"/>
                  </a:lnTo>
                  <a:lnTo>
                    <a:pt x="4215" y="596"/>
                  </a:lnTo>
                  <a:lnTo>
                    <a:pt x="4219" y="601"/>
                  </a:lnTo>
                  <a:lnTo>
                    <a:pt x="4223" y="418"/>
                  </a:lnTo>
                  <a:lnTo>
                    <a:pt x="4227" y="453"/>
                  </a:lnTo>
                  <a:lnTo>
                    <a:pt x="4231" y="1280"/>
                  </a:lnTo>
                  <a:lnTo>
                    <a:pt x="4235" y="497"/>
                  </a:lnTo>
                  <a:lnTo>
                    <a:pt x="4239" y="611"/>
                  </a:lnTo>
                  <a:lnTo>
                    <a:pt x="4243" y="762"/>
                  </a:lnTo>
                  <a:lnTo>
                    <a:pt x="4247" y="942"/>
                  </a:lnTo>
                  <a:lnTo>
                    <a:pt x="4251" y="991"/>
                  </a:lnTo>
                  <a:lnTo>
                    <a:pt x="4255" y="1034"/>
                  </a:lnTo>
                  <a:lnTo>
                    <a:pt x="4259" y="1000"/>
                  </a:lnTo>
                  <a:lnTo>
                    <a:pt x="4263" y="927"/>
                  </a:lnTo>
                  <a:lnTo>
                    <a:pt x="4267" y="870"/>
                  </a:lnTo>
                  <a:lnTo>
                    <a:pt x="4271" y="714"/>
                  </a:lnTo>
                  <a:lnTo>
                    <a:pt x="4275" y="632"/>
                  </a:lnTo>
                  <a:lnTo>
                    <a:pt x="4279" y="650"/>
                  </a:lnTo>
                  <a:lnTo>
                    <a:pt x="4283" y="568"/>
                  </a:lnTo>
                  <a:lnTo>
                    <a:pt x="4287" y="632"/>
                  </a:lnTo>
                  <a:lnTo>
                    <a:pt x="4291" y="542"/>
                  </a:lnTo>
                  <a:lnTo>
                    <a:pt x="4295" y="509"/>
                  </a:lnTo>
                  <a:lnTo>
                    <a:pt x="4299" y="603"/>
                  </a:lnTo>
                  <a:lnTo>
                    <a:pt x="4303" y="582"/>
                  </a:lnTo>
                  <a:lnTo>
                    <a:pt x="4307" y="625"/>
                  </a:lnTo>
                  <a:lnTo>
                    <a:pt x="4311" y="564"/>
                  </a:lnTo>
                  <a:lnTo>
                    <a:pt x="4315" y="597"/>
                  </a:lnTo>
                  <a:lnTo>
                    <a:pt x="4319" y="363"/>
                  </a:lnTo>
                  <a:lnTo>
                    <a:pt x="4323" y="337"/>
                  </a:lnTo>
                  <a:lnTo>
                    <a:pt x="4327" y="317"/>
                  </a:lnTo>
                  <a:lnTo>
                    <a:pt x="4331" y="406"/>
                  </a:lnTo>
                  <a:lnTo>
                    <a:pt x="4335" y="552"/>
                  </a:lnTo>
                  <a:lnTo>
                    <a:pt x="4338" y="766"/>
                  </a:lnTo>
                  <a:lnTo>
                    <a:pt x="4342" y="881"/>
                  </a:lnTo>
                  <a:lnTo>
                    <a:pt x="4346" y="956"/>
                  </a:lnTo>
                  <a:lnTo>
                    <a:pt x="4350" y="987"/>
                  </a:lnTo>
                  <a:lnTo>
                    <a:pt x="4354" y="1029"/>
                  </a:lnTo>
                  <a:lnTo>
                    <a:pt x="4358" y="956"/>
                  </a:lnTo>
                  <a:lnTo>
                    <a:pt x="4362" y="829"/>
                  </a:lnTo>
                  <a:lnTo>
                    <a:pt x="4366" y="611"/>
                  </a:lnTo>
                  <a:lnTo>
                    <a:pt x="4370" y="636"/>
                  </a:lnTo>
                  <a:lnTo>
                    <a:pt x="4374" y="591"/>
                  </a:lnTo>
                  <a:lnTo>
                    <a:pt x="4378" y="593"/>
                  </a:lnTo>
                  <a:lnTo>
                    <a:pt x="4382" y="574"/>
                  </a:lnTo>
                  <a:lnTo>
                    <a:pt x="4386" y="548"/>
                  </a:lnTo>
                  <a:lnTo>
                    <a:pt x="4390" y="460"/>
                  </a:lnTo>
                  <a:lnTo>
                    <a:pt x="4394" y="525"/>
                  </a:lnTo>
                  <a:lnTo>
                    <a:pt x="4398" y="493"/>
                  </a:lnTo>
                  <a:lnTo>
                    <a:pt x="4402" y="515"/>
                  </a:lnTo>
                  <a:lnTo>
                    <a:pt x="4406" y="481"/>
                  </a:lnTo>
                  <a:lnTo>
                    <a:pt x="4410" y="450"/>
                  </a:lnTo>
                  <a:lnTo>
                    <a:pt x="4414" y="480"/>
                  </a:lnTo>
                  <a:lnTo>
                    <a:pt x="4418" y="384"/>
                  </a:lnTo>
                  <a:lnTo>
                    <a:pt x="4422" y="319"/>
                  </a:lnTo>
                  <a:lnTo>
                    <a:pt x="4426" y="381"/>
                  </a:lnTo>
                  <a:lnTo>
                    <a:pt x="4430" y="490"/>
                  </a:lnTo>
                  <a:lnTo>
                    <a:pt x="4434" y="785"/>
                  </a:lnTo>
                  <a:lnTo>
                    <a:pt x="4438" y="812"/>
                  </a:lnTo>
                  <a:lnTo>
                    <a:pt x="4442" y="963"/>
                  </a:lnTo>
                  <a:lnTo>
                    <a:pt x="4446" y="1009"/>
                  </a:lnTo>
                  <a:lnTo>
                    <a:pt x="4450" y="977"/>
                  </a:lnTo>
                  <a:lnTo>
                    <a:pt x="4454" y="915"/>
                  </a:lnTo>
                  <a:lnTo>
                    <a:pt x="4458" y="860"/>
                  </a:lnTo>
                  <a:lnTo>
                    <a:pt x="4461" y="788"/>
                  </a:lnTo>
                  <a:lnTo>
                    <a:pt x="4465" y="574"/>
                  </a:lnTo>
                  <a:lnTo>
                    <a:pt x="4469" y="522"/>
                  </a:lnTo>
                  <a:lnTo>
                    <a:pt x="4473" y="481"/>
                  </a:lnTo>
                  <a:lnTo>
                    <a:pt x="4477" y="514"/>
                  </a:lnTo>
                  <a:lnTo>
                    <a:pt x="4481" y="528"/>
                  </a:lnTo>
                  <a:lnTo>
                    <a:pt x="4485" y="594"/>
                  </a:lnTo>
                  <a:lnTo>
                    <a:pt x="4489" y="582"/>
                  </a:lnTo>
                  <a:lnTo>
                    <a:pt x="4493" y="532"/>
                  </a:lnTo>
                  <a:lnTo>
                    <a:pt x="4497" y="525"/>
                  </a:lnTo>
                  <a:lnTo>
                    <a:pt x="4501" y="563"/>
                  </a:lnTo>
                  <a:lnTo>
                    <a:pt x="4505" y="580"/>
                  </a:lnTo>
                  <a:lnTo>
                    <a:pt x="4509" y="446"/>
                  </a:lnTo>
                  <a:lnTo>
                    <a:pt x="4513" y="420"/>
                  </a:lnTo>
                  <a:lnTo>
                    <a:pt x="4517" y="376"/>
                  </a:lnTo>
                  <a:lnTo>
                    <a:pt x="4521" y="464"/>
                  </a:lnTo>
                  <a:lnTo>
                    <a:pt x="4525" y="603"/>
                  </a:lnTo>
                  <a:lnTo>
                    <a:pt x="4529" y="753"/>
                  </a:lnTo>
                  <a:lnTo>
                    <a:pt x="4533" y="884"/>
                  </a:lnTo>
                  <a:lnTo>
                    <a:pt x="4537" y="939"/>
                  </a:lnTo>
                  <a:lnTo>
                    <a:pt x="4541" y="1007"/>
                  </a:lnTo>
                  <a:lnTo>
                    <a:pt x="4545" y="971"/>
                  </a:lnTo>
                  <a:lnTo>
                    <a:pt x="4549" y="882"/>
                  </a:lnTo>
                  <a:lnTo>
                    <a:pt x="4553" y="842"/>
                  </a:lnTo>
                  <a:lnTo>
                    <a:pt x="4557" y="793"/>
                  </a:lnTo>
                  <a:lnTo>
                    <a:pt x="4561" y="737"/>
                  </a:lnTo>
                  <a:lnTo>
                    <a:pt x="4565" y="616"/>
                  </a:lnTo>
                  <a:lnTo>
                    <a:pt x="4569" y="498"/>
                  </a:lnTo>
                  <a:lnTo>
                    <a:pt x="4573" y="551"/>
                  </a:lnTo>
                  <a:lnTo>
                    <a:pt x="4577" y="574"/>
                  </a:lnTo>
                  <a:lnTo>
                    <a:pt x="4581" y="549"/>
                  </a:lnTo>
                  <a:lnTo>
                    <a:pt x="4585" y="465"/>
                  </a:lnTo>
                  <a:lnTo>
                    <a:pt x="4588" y="576"/>
                  </a:lnTo>
                  <a:lnTo>
                    <a:pt x="4592" y="480"/>
                  </a:lnTo>
                  <a:lnTo>
                    <a:pt x="4597" y="670"/>
                  </a:lnTo>
                  <a:lnTo>
                    <a:pt x="4601" y="601"/>
                  </a:lnTo>
                  <a:lnTo>
                    <a:pt x="4605" y="561"/>
                  </a:lnTo>
                  <a:lnTo>
                    <a:pt x="4609" y="371"/>
                  </a:lnTo>
                  <a:lnTo>
                    <a:pt x="4613" y="330"/>
                  </a:lnTo>
                  <a:lnTo>
                    <a:pt x="4616" y="488"/>
                  </a:lnTo>
                  <a:lnTo>
                    <a:pt x="4620" y="562"/>
                  </a:lnTo>
                  <a:lnTo>
                    <a:pt x="4624" y="786"/>
                  </a:lnTo>
                  <a:lnTo>
                    <a:pt x="4628" y="977"/>
                  </a:lnTo>
                  <a:lnTo>
                    <a:pt x="4632" y="981"/>
                  </a:lnTo>
                  <a:lnTo>
                    <a:pt x="4636" y="1026"/>
                  </a:lnTo>
                  <a:lnTo>
                    <a:pt x="4640" y="1011"/>
                  </a:lnTo>
                  <a:lnTo>
                    <a:pt x="4644" y="909"/>
                  </a:lnTo>
                  <a:lnTo>
                    <a:pt x="4648" y="849"/>
                  </a:lnTo>
                  <a:lnTo>
                    <a:pt x="4652" y="647"/>
                  </a:lnTo>
                  <a:lnTo>
                    <a:pt x="4656" y="484"/>
                  </a:lnTo>
                  <a:lnTo>
                    <a:pt x="4660" y="441"/>
                  </a:lnTo>
                  <a:lnTo>
                    <a:pt x="4664" y="503"/>
                  </a:lnTo>
                  <a:lnTo>
                    <a:pt x="4668" y="497"/>
                  </a:lnTo>
                  <a:lnTo>
                    <a:pt x="4672" y="493"/>
                  </a:lnTo>
                  <a:lnTo>
                    <a:pt x="4676" y="545"/>
                  </a:lnTo>
                  <a:lnTo>
                    <a:pt x="4680" y="439"/>
                  </a:lnTo>
                  <a:lnTo>
                    <a:pt x="4684" y="551"/>
                  </a:lnTo>
                  <a:lnTo>
                    <a:pt x="4688" y="475"/>
                  </a:lnTo>
                  <a:lnTo>
                    <a:pt x="4692" y="501"/>
                  </a:lnTo>
                  <a:lnTo>
                    <a:pt x="4696" y="491"/>
                  </a:lnTo>
                  <a:lnTo>
                    <a:pt x="4700" y="275"/>
                  </a:lnTo>
                  <a:lnTo>
                    <a:pt x="4704" y="353"/>
                  </a:lnTo>
                  <a:lnTo>
                    <a:pt x="4708" y="281"/>
                  </a:lnTo>
                  <a:lnTo>
                    <a:pt x="4712" y="395"/>
                  </a:lnTo>
                  <a:lnTo>
                    <a:pt x="4716" y="460"/>
                  </a:lnTo>
                  <a:lnTo>
                    <a:pt x="4720" y="751"/>
                  </a:lnTo>
                  <a:lnTo>
                    <a:pt x="4724" y="884"/>
                  </a:lnTo>
                  <a:lnTo>
                    <a:pt x="4728" y="956"/>
                  </a:lnTo>
                  <a:lnTo>
                    <a:pt x="4732" y="1007"/>
                  </a:lnTo>
                  <a:lnTo>
                    <a:pt x="4736" y="1003"/>
                  </a:lnTo>
                  <a:lnTo>
                    <a:pt x="4740" y="877"/>
                  </a:lnTo>
                  <a:lnTo>
                    <a:pt x="4743" y="842"/>
                  </a:lnTo>
                  <a:lnTo>
                    <a:pt x="4747" y="648"/>
                  </a:lnTo>
                  <a:lnTo>
                    <a:pt x="4751" y="456"/>
                  </a:lnTo>
                  <a:lnTo>
                    <a:pt x="4755" y="491"/>
                  </a:lnTo>
                  <a:lnTo>
                    <a:pt x="4759" y="430"/>
                  </a:lnTo>
                  <a:lnTo>
                    <a:pt x="4763" y="562"/>
                  </a:lnTo>
                  <a:lnTo>
                    <a:pt x="4767" y="449"/>
                  </a:lnTo>
                  <a:lnTo>
                    <a:pt x="4771" y="502"/>
                  </a:lnTo>
                  <a:lnTo>
                    <a:pt x="4775" y="566"/>
                  </a:lnTo>
                  <a:lnTo>
                    <a:pt x="4779" y="566"/>
                  </a:lnTo>
                  <a:lnTo>
                    <a:pt x="4783" y="530"/>
                  </a:lnTo>
                  <a:lnTo>
                    <a:pt x="4787" y="480"/>
                  </a:lnTo>
                  <a:lnTo>
                    <a:pt x="4791" y="444"/>
                  </a:lnTo>
                  <a:lnTo>
                    <a:pt x="4795" y="324"/>
                  </a:lnTo>
                  <a:lnTo>
                    <a:pt x="4799" y="225"/>
                  </a:lnTo>
                  <a:lnTo>
                    <a:pt x="4803" y="295"/>
                  </a:lnTo>
                  <a:lnTo>
                    <a:pt x="4807" y="377"/>
                  </a:lnTo>
                  <a:lnTo>
                    <a:pt x="4811" y="549"/>
                  </a:lnTo>
                  <a:lnTo>
                    <a:pt x="4815" y="788"/>
                  </a:lnTo>
                  <a:lnTo>
                    <a:pt x="4819" y="930"/>
                  </a:lnTo>
                  <a:lnTo>
                    <a:pt x="4823" y="995"/>
                  </a:lnTo>
                  <a:lnTo>
                    <a:pt x="4827" y="1024"/>
                  </a:lnTo>
                  <a:lnTo>
                    <a:pt x="4831" y="977"/>
                  </a:lnTo>
                  <a:lnTo>
                    <a:pt x="4835" y="924"/>
                  </a:lnTo>
                  <a:lnTo>
                    <a:pt x="4839" y="770"/>
                  </a:lnTo>
                  <a:lnTo>
                    <a:pt x="4843" y="630"/>
                  </a:lnTo>
                  <a:lnTo>
                    <a:pt x="4847" y="545"/>
                  </a:lnTo>
                  <a:lnTo>
                    <a:pt x="4851" y="471"/>
                  </a:lnTo>
                  <a:lnTo>
                    <a:pt x="4855" y="510"/>
                  </a:lnTo>
                  <a:lnTo>
                    <a:pt x="4859" y="508"/>
                  </a:lnTo>
                  <a:lnTo>
                    <a:pt x="4863" y="533"/>
                  </a:lnTo>
                  <a:lnTo>
                    <a:pt x="4866" y="542"/>
                  </a:lnTo>
                  <a:lnTo>
                    <a:pt x="4870" y="526"/>
                  </a:lnTo>
                  <a:lnTo>
                    <a:pt x="4874" y="518"/>
                  </a:lnTo>
                  <a:lnTo>
                    <a:pt x="4878" y="421"/>
                  </a:lnTo>
                  <a:lnTo>
                    <a:pt x="4882" y="479"/>
                  </a:lnTo>
                  <a:lnTo>
                    <a:pt x="4886" y="474"/>
                  </a:lnTo>
                  <a:lnTo>
                    <a:pt x="4890" y="448"/>
                  </a:lnTo>
                  <a:lnTo>
                    <a:pt x="4894" y="313"/>
                  </a:lnTo>
                  <a:lnTo>
                    <a:pt x="4898" y="269"/>
                  </a:lnTo>
                  <a:lnTo>
                    <a:pt x="4902" y="295"/>
                  </a:lnTo>
                  <a:lnTo>
                    <a:pt x="4906" y="629"/>
                  </a:lnTo>
                  <a:lnTo>
                    <a:pt x="4910" y="708"/>
                  </a:lnTo>
                  <a:lnTo>
                    <a:pt x="4914" y="802"/>
                  </a:lnTo>
                  <a:lnTo>
                    <a:pt x="4918" y="910"/>
                  </a:lnTo>
                  <a:lnTo>
                    <a:pt x="4922" y="917"/>
                  </a:lnTo>
                  <a:lnTo>
                    <a:pt x="4926" y="969"/>
                  </a:lnTo>
                  <a:lnTo>
                    <a:pt x="4930" y="851"/>
                  </a:lnTo>
                  <a:lnTo>
                    <a:pt x="4934" y="717"/>
                  </a:lnTo>
                  <a:lnTo>
                    <a:pt x="4938" y="634"/>
                  </a:lnTo>
                  <a:lnTo>
                    <a:pt x="4942" y="404"/>
                  </a:lnTo>
                  <a:lnTo>
                    <a:pt x="4946" y="330"/>
                  </a:lnTo>
                  <a:lnTo>
                    <a:pt x="4950" y="1017"/>
                  </a:lnTo>
                  <a:lnTo>
                    <a:pt x="4954" y="449"/>
                  </a:lnTo>
                  <a:lnTo>
                    <a:pt x="4958" y="482"/>
                  </a:lnTo>
                  <a:lnTo>
                    <a:pt x="4962" y="407"/>
                  </a:lnTo>
                  <a:lnTo>
                    <a:pt x="4966" y="381"/>
                  </a:lnTo>
                  <a:lnTo>
                    <a:pt x="4970" y="383"/>
                  </a:lnTo>
                  <a:lnTo>
                    <a:pt x="4974" y="391"/>
                  </a:lnTo>
                  <a:lnTo>
                    <a:pt x="4978" y="352"/>
                  </a:lnTo>
                  <a:lnTo>
                    <a:pt x="4982" y="246"/>
                  </a:lnTo>
                  <a:lnTo>
                    <a:pt x="4986" y="236"/>
                  </a:lnTo>
                  <a:lnTo>
                    <a:pt x="4989" y="106"/>
                  </a:lnTo>
                  <a:lnTo>
                    <a:pt x="4993" y="35"/>
                  </a:lnTo>
                  <a:lnTo>
                    <a:pt x="4997" y="110"/>
                  </a:lnTo>
                  <a:lnTo>
                    <a:pt x="5001" y="324"/>
                  </a:lnTo>
                  <a:lnTo>
                    <a:pt x="5005" y="501"/>
                  </a:lnTo>
                  <a:lnTo>
                    <a:pt x="5009" y="787"/>
                  </a:lnTo>
                  <a:lnTo>
                    <a:pt x="5013" y="891"/>
                  </a:lnTo>
                  <a:lnTo>
                    <a:pt x="5017" y="999"/>
                  </a:lnTo>
                  <a:lnTo>
                    <a:pt x="5021" y="975"/>
                  </a:lnTo>
                  <a:lnTo>
                    <a:pt x="5025" y="811"/>
                  </a:lnTo>
                  <a:lnTo>
                    <a:pt x="5029" y="646"/>
                  </a:lnTo>
                  <a:lnTo>
                    <a:pt x="5033" y="590"/>
                  </a:lnTo>
                  <a:lnTo>
                    <a:pt x="5037" y="361"/>
                  </a:lnTo>
                  <a:lnTo>
                    <a:pt x="5041" y="388"/>
                  </a:lnTo>
                  <a:lnTo>
                    <a:pt x="5045" y="365"/>
                  </a:lnTo>
                  <a:lnTo>
                    <a:pt x="5049" y="455"/>
                  </a:lnTo>
                  <a:lnTo>
                    <a:pt x="5053" y="484"/>
                  </a:lnTo>
                  <a:lnTo>
                    <a:pt x="5057" y="466"/>
                  </a:lnTo>
                  <a:lnTo>
                    <a:pt x="5061" y="490"/>
                  </a:lnTo>
                  <a:lnTo>
                    <a:pt x="5065" y="365"/>
                  </a:lnTo>
                  <a:lnTo>
                    <a:pt x="5069" y="351"/>
                  </a:lnTo>
                  <a:lnTo>
                    <a:pt x="5073" y="418"/>
                  </a:lnTo>
                  <a:lnTo>
                    <a:pt x="5077" y="400"/>
                  </a:lnTo>
                  <a:lnTo>
                    <a:pt x="5081" y="321"/>
                  </a:lnTo>
                  <a:lnTo>
                    <a:pt x="5085" y="199"/>
                  </a:lnTo>
                  <a:lnTo>
                    <a:pt x="5089" y="120"/>
                  </a:lnTo>
                  <a:lnTo>
                    <a:pt x="5093" y="165"/>
                  </a:lnTo>
                  <a:lnTo>
                    <a:pt x="5097" y="346"/>
                  </a:lnTo>
                  <a:lnTo>
                    <a:pt x="5101" y="577"/>
                  </a:lnTo>
                  <a:lnTo>
                    <a:pt x="5105" y="660"/>
                  </a:lnTo>
                  <a:lnTo>
                    <a:pt x="5109" y="877"/>
                  </a:lnTo>
                  <a:lnTo>
                    <a:pt x="5112" y="959"/>
                  </a:lnTo>
                  <a:lnTo>
                    <a:pt x="5116" y="928"/>
                  </a:lnTo>
                  <a:lnTo>
                    <a:pt x="5120" y="868"/>
                  </a:lnTo>
                  <a:lnTo>
                    <a:pt x="5124" y="720"/>
                  </a:lnTo>
                  <a:lnTo>
                    <a:pt x="5128" y="532"/>
                  </a:lnTo>
                  <a:lnTo>
                    <a:pt x="5132" y="430"/>
                  </a:lnTo>
                  <a:lnTo>
                    <a:pt x="5136" y="211"/>
                  </a:lnTo>
                  <a:lnTo>
                    <a:pt x="5140" y="322"/>
                  </a:lnTo>
                  <a:lnTo>
                    <a:pt x="5144" y="388"/>
                  </a:lnTo>
                  <a:lnTo>
                    <a:pt x="5148" y="323"/>
                  </a:lnTo>
                  <a:lnTo>
                    <a:pt x="5152" y="381"/>
                  </a:lnTo>
                  <a:lnTo>
                    <a:pt x="5156" y="309"/>
                  </a:lnTo>
                  <a:lnTo>
                    <a:pt x="5160" y="476"/>
                  </a:lnTo>
                  <a:lnTo>
                    <a:pt x="5164" y="457"/>
                  </a:lnTo>
                  <a:lnTo>
                    <a:pt x="5168" y="458"/>
                  </a:lnTo>
                  <a:lnTo>
                    <a:pt x="5172" y="474"/>
                  </a:lnTo>
                  <a:lnTo>
                    <a:pt x="5176" y="353"/>
                  </a:lnTo>
                  <a:lnTo>
                    <a:pt x="5180" y="300"/>
                  </a:lnTo>
                  <a:lnTo>
                    <a:pt x="5184" y="217"/>
                  </a:lnTo>
                  <a:lnTo>
                    <a:pt x="5188" y="313"/>
                  </a:lnTo>
                  <a:lnTo>
                    <a:pt x="5192" y="365"/>
                  </a:lnTo>
                  <a:lnTo>
                    <a:pt x="5196" y="521"/>
                  </a:lnTo>
                  <a:lnTo>
                    <a:pt x="5200" y="772"/>
                  </a:lnTo>
                  <a:lnTo>
                    <a:pt x="5204" y="907"/>
                  </a:lnTo>
                  <a:lnTo>
                    <a:pt x="5208" y="952"/>
                  </a:lnTo>
                  <a:lnTo>
                    <a:pt x="5212" y="998"/>
                  </a:lnTo>
                  <a:lnTo>
                    <a:pt x="5216" y="904"/>
                  </a:lnTo>
                  <a:lnTo>
                    <a:pt x="5220" y="871"/>
                  </a:lnTo>
                  <a:lnTo>
                    <a:pt x="5224" y="702"/>
                  </a:lnTo>
                  <a:lnTo>
                    <a:pt x="5228" y="537"/>
                  </a:lnTo>
                  <a:lnTo>
                    <a:pt x="5232" y="414"/>
                  </a:lnTo>
                  <a:lnTo>
                    <a:pt x="5236" y="410"/>
                  </a:lnTo>
                  <a:lnTo>
                    <a:pt x="5239" y="386"/>
                  </a:lnTo>
                  <a:lnTo>
                    <a:pt x="5243" y="433"/>
                  </a:lnTo>
                  <a:lnTo>
                    <a:pt x="5247" y="447"/>
                  </a:lnTo>
                  <a:lnTo>
                    <a:pt x="5251" y="439"/>
                  </a:lnTo>
                  <a:lnTo>
                    <a:pt x="5255" y="353"/>
                  </a:lnTo>
                  <a:lnTo>
                    <a:pt x="5259" y="385"/>
                  </a:lnTo>
                  <a:lnTo>
                    <a:pt x="5263" y="430"/>
                  </a:lnTo>
                  <a:lnTo>
                    <a:pt x="5267" y="381"/>
                  </a:lnTo>
                  <a:lnTo>
                    <a:pt x="5271" y="334"/>
                  </a:lnTo>
                  <a:lnTo>
                    <a:pt x="5275" y="166"/>
                  </a:lnTo>
                  <a:lnTo>
                    <a:pt x="5279" y="99"/>
                  </a:lnTo>
                  <a:lnTo>
                    <a:pt x="5283" y="302"/>
                  </a:lnTo>
                  <a:lnTo>
                    <a:pt x="5287" y="521"/>
                  </a:lnTo>
                  <a:lnTo>
                    <a:pt x="5291" y="677"/>
                  </a:lnTo>
                  <a:lnTo>
                    <a:pt x="5295" y="822"/>
                  </a:lnTo>
                  <a:lnTo>
                    <a:pt x="5299" y="923"/>
                  </a:lnTo>
                  <a:lnTo>
                    <a:pt x="5303" y="988"/>
                  </a:lnTo>
                  <a:lnTo>
                    <a:pt x="5307" y="991"/>
                  </a:lnTo>
                  <a:lnTo>
                    <a:pt x="5311" y="906"/>
                  </a:lnTo>
                  <a:lnTo>
                    <a:pt x="5315" y="796"/>
                  </a:lnTo>
                  <a:lnTo>
                    <a:pt x="5319" y="642"/>
                  </a:lnTo>
                  <a:lnTo>
                    <a:pt x="5323" y="434"/>
                  </a:lnTo>
                  <a:lnTo>
                    <a:pt x="5327" y="444"/>
                  </a:lnTo>
                  <a:lnTo>
                    <a:pt x="5331" y="433"/>
                  </a:lnTo>
                  <a:lnTo>
                    <a:pt x="5335" y="425"/>
                  </a:lnTo>
                  <a:lnTo>
                    <a:pt x="5339" y="459"/>
                  </a:lnTo>
                  <a:lnTo>
                    <a:pt x="5343" y="474"/>
                  </a:lnTo>
                  <a:lnTo>
                    <a:pt x="5347" y="502"/>
                  </a:lnTo>
                  <a:lnTo>
                    <a:pt x="5351" y="408"/>
                  </a:lnTo>
                  <a:lnTo>
                    <a:pt x="5355" y="465"/>
                  </a:lnTo>
                  <a:lnTo>
                    <a:pt x="5359" y="500"/>
                  </a:lnTo>
                  <a:lnTo>
                    <a:pt x="5362" y="414"/>
                  </a:lnTo>
                  <a:lnTo>
                    <a:pt x="5366" y="295"/>
                  </a:lnTo>
                  <a:lnTo>
                    <a:pt x="5370" y="173"/>
                  </a:lnTo>
                  <a:lnTo>
                    <a:pt x="5374" y="145"/>
                  </a:lnTo>
                  <a:lnTo>
                    <a:pt x="5378" y="222"/>
                  </a:lnTo>
                  <a:lnTo>
                    <a:pt x="5382" y="433"/>
                  </a:lnTo>
                  <a:lnTo>
                    <a:pt x="5386" y="766"/>
                  </a:lnTo>
                  <a:lnTo>
                    <a:pt x="5390" y="806"/>
                  </a:lnTo>
                  <a:lnTo>
                    <a:pt x="5394" y="902"/>
                  </a:lnTo>
                  <a:lnTo>
                    <a:pt x="5398" y="954"/>
                  </a:lnTo>
                  <a:lnTo>
                    <a:pt x="5402" y="1004"/>
                  </a:lnTo>
                  <a:lnTo>
                    <a:pt x="5406" y="875"/>
                  </a:lnTo>
                  <a:lnTo>
                    <a:pt x="5410" y="723"/>
                  </a:lnTo>
                  <a:lnTo>
                    <a:pt x="5414" y="551"/>
                  </a:lnTo>
                  <a:lnTo>
                    <a:pt x="5418" y="561"/>
                  </a:lnTo>
                  <a:lnTo>
                    <a:pt x="5422" y="420"/>
                  </a:lnTo>
                  <a:lnTo>
                    <a:pt x="5426" y="327"/>
                  </a:lnTo>
                  <a:lnTo>
                    <a:pt x="5430" y="486"/>
                  </a:lnTo>
                  <a:lnTo>
                    <a:pt x="5434" y="498"/>
                  </a:lnTo>
                  <a:lnTo>
                    <a:pt x="5438" y="597"/>
                  </a:lnTo>
                  <a:lnTo>
                    <a:pt x="5442" y="513"/>
                  </a:lnTo>
                  <a:lnTo>
                    <a:pt x="5446" y="519"/>
                  </a:lnTo>
                  <a:lnTo>
                    <a:pt x="5450" y="429"/>
                  </a:lnTo>
                  <a:lnTo>
                    <a:pt x="5454" y="441"/>
                  </a:lnTo>
                  <a:lnTo>
                    <a:pt x="5458" y="411"/>
                  </a:lnTo>
                  <a:lnTo>
                    <a:pt x="5462" y="312"/>
                  </a:lnTo>
                  <a:lnTo>
                    <a:pt x="5466" y="208"/>
                  </a:lnTo>
                  <a:lnTo>
                    <a:pt x="5470" y="135"/>
                  </a:lnTo>
                  <a:lnTo>
                    <a:pt x="5474" y="144"/>
                  </a:lnTo>
                  <a:lnTo>
                    <a:pt x="5478" y="472"/>
                  </a:lnTo>
                  <a:lnTo>
                    <a:pt x="5482" y="721"/>
                  </a:lnTo>
                  <a:lnTo>
                    <a:pt x="5485" y="883"/>
                  </a:lnTo>
                  <a:lnTo>
                    <a:pt x="5489" y="890"/>
                  </a:lnTo>
                  <a:lnTo>
                    <a:pt x="5493" y="995"/>
                  </a:lnTo>
                  <a:lnTo>
                    <a:pt x="5497" y="965"/>
                  </a:lnTo>
                  <a:lnTo>
                    <a:pt x="5501" y="840"/>
                  </a:lnTo>
                  <a:lnTo>
                    <a:pt x="5505" y="688"/>
                  </a:lnTo>
                  <a:lnTo>
                    <a:pt x="5509" y="621"/>
                  </a:lnTo>
                  <a:lnTo>
                    <a:pt x="5513" y="493"/>
                  </a:lnTo>
                  <a:lnTo>
                    <a:pt x="5517" y="424"/>
                  </a:lnTo>
                  <a:lnTo>
                    <a:pt x="5521" y="356"/>
                  </a:lnTo>
                  <a:lnTo>
                    <a:pt x="5525" y="446"/>
                  </a:lnTo>
                  <a:lnTo>
                    <a:pt x="5529" y="468"/>
                  </a:lnTo>
                  <a:lnTo>
                    <a:pt x="5533" y="379"/>
                  </a:lnTo>
                  <a:lnTo>
                    <a:pt x="5537" y="370"/>
                  </a:lnTo>
                  <a:lnTo>
                    <a:pt x="5541" y="502"/>
                  </a:lnTo>
                  <a:lnTo>
                    <a:pt x="5545" y="488"/>
                  </a:lnTo>
                  <a:lnTo>
                    <a:pt x="5549" y="395"/>
                  </a:lnTo>
                  <a:lnTo>
                    <a:pt x="5553" y="476"/>
                  </a:lnTo>
                  <a:lnTo>
                    <a:pt x="5557" y="329"/>
                  </a:lnTo>
                  <a:lnTo>
                    <a:pt x="5561" y="220"/>
                  </a:lnTo>
                  <a:lnTo>
                    <a:pt x="5565" y="145"/>
                  </a:lnTo>
                  <a:lnTo>
                    <a:pt x="5569" y="251"/>
                  </a:lnTo>
                  <a:lnTo>
                    <a:pt x="5573" y="474"/>
                  </a:lnTo>
                  <a:lnTo>
                    <a:pt x="5577" y="693"/>
                  </a:lnTo>
                  <a:lnTo>
                    <a:pt x="5581" y="852"/>
                  </a:lnTo>
                  <a:lnTo>
                    <a:pt x="5585" y="933"/>
                  </a:lnTo>
                  <a:lnTo>
                    <a:pt x="5589" y="1006"/>
                  </a:lnTo>
                  <a:lnTo>
                    <a:pt x="5593" y="996"/>
                  </a:lnTo>
                  <a:lnTo>
                    <a:pt x="5597" y="871"/>
                  </a:lnTo>
                  <a:lnTo>
                    <a:pt x="5601" y="713"/>
                  </a:lnTo>
                  <a:lnTo>
                    <a:pt x="5605" y="628"/>
                  </a:lnTo>
                  <a:lnTo>
                    <a:pt x="5609" y="483"/>
                  </a:lnTo>
                  <a:lnTo>
                    <a:pt x="5613" y="451"/>
                  </a:lnTo>
                  <a:lnTo>
                    <a:pt x="5617" y="535"/>
                  </a:lnTo>
                  <a:lnTo>
                    <a:pt x="5621" y="575"/>
                  </a:lnTo>
                  <a:lnTo>
                    <a:pt x="5625" y="572"/>
                  </a:lnTo>
                  <a:lnTo>
                    <a:pt x="5629" y="569"/>
                  </a:lnTo>
                  <a:lnTo>
                    <a:pt x="5633" y="431"/>
                  </a:lnTo>
                  <a:lnTo>
                    <a:pt x="5637" y="409"/>
                  </a:lnTo>
                  <a:lnTo>
                    <a:pt x="5640" y="391"/>
                  </a:lnTo>
                  <a:lnTo>
                    <a:pt x="5644" y="455"/>
                  </a:lnTo>
                  <a:lnTo>
                    <a:pt x="5648" y="447"/>
                  </a:lnTo>
                  <a:lnTo>
                    <a:pt x="5652" y="318"/>
                  </a:lnTo>
                  <a:lnTo>
                    <a:pt x="5656" y="240"/>
                  </a:lnTo>
                  <a:lnTo>
                    <a:pt x="5660" y="227"/>
                  </a:lnTo>
                  <a:lnTo>
                    <a:pt x="5664" y="271"/>
                  </a:lnTo>
                  <a:lnTo>
                    <a:pt x="5668" y="424"/>
                  </a:lnTo>
                  <a:lnTo>
                    <a:pt x="5672" y="681"/>
                  </a:lnTo>
                  <a:lnTo>
                    <a:pt x="5676" y="741"/>
                  </a:lnTo>
                  <a:lnTo>
                    <a:pt x="5680" y="948"/>
                  </a:lnTo>
                  <a:lnTo>
                    <a:pt x="5684" y="968"/>
                  </a:lnTo>
                  <a:lnTo>
                    <a:pt x="5688" y="970"/>
                  </a:lnTo>
                  <a:lnTo>
                    <a:pt x="5692" y="860"/>
                  </a:lnTo>
                  <a:lnTo>
                    <a:pt x="5696" y="704"/>
                  </a:lnTo>
                  <a:lnTo>
                    <a:pt x="5700" y="535"/>
                  </a:lnTo>
                  <a:lnTo>
                    <a:pt x="5704" y="367"/>
                  </a:lnTo>
                  <a:lnTo>
                    <a:pt x="5708" y="337"/>
                  </a:lnTo>
                  <a:lnTo>
                    <a:pt x="5712" y="182"/>
                  </a:lnTo>
                  <a:lnTo>
                    <a:pt x="5716" y="121"/>
                  </a:lnTo>
                </a:path>
              </a:pathLst>
            </a:custGeom>
            <a:noFill/>
            <a:ln w="317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44">
              <a:extLst>
                <a:ext uri="{FF2B5EF4-FFF2-40B4-BE49-F238E27FC236}">
                  <a16:creationId xmlns:a16="http://schemas.microsoft.com/office/drawing/2014/main" id="{BB1BD13A-3007-429F-A56D-5EE8E4942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556" y="2578002"/>
              <a:ext cx="65794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8106471-0E50-4223-814F-A881370A47E0}"/>
                </a:ext>
              </a:extLst>
            </p:cNvPr>
            <p:cNvSpPr txBox="1"/>
            <p:nvPr/>
          </p:nvSpPr>
          <p:spPr>
            <a:xfrm>
              <a:off x="5458210" y="2539951"/>
              <a:ext cx="15779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A1Benchmark-real46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6B3FBE-F196-4788-A001-127D2B0A6A39}"/>
                </a:ext>
              </a:extLst>
            </p:cNvPr>
            <p:cNvSpPr txBox="1"/>
            <p:nvPr/>
          </p:nvSpPr>
          <p:spPr>
            <a:xfrm>
              <a:off x="2715678" y="3309150"/>
              <a:ext cx="15779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Labels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3CBC698-E4B5-4D1C-8C94-AE4515E340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9184" y="5461889"/>
              <a:ext cx="208291" cy="148459"/>
            </a:xfrm>
            <a:prstGeom prst="straightConnector1">
              <a:avLst/>
            </a:prstGeom>
            <a:ln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7DE4BD-CDA6-4631-8941-3B119F08BFC1}"/>
                </a:ext>
              </a:extLst>
            </p:cNvPr>
            <p:cNvSpPr txBox="1"/>
            <p:nvPr/>
          </p:nvSpPr>
          <p:spPr>
            <a:xfrm>
              <a:off x="5962584" y="5508184"/>
              <a:ext cx="32043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D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1C7040E-90C3-410D-905F-A2F646491B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2299" y="3244629"/>
              <a:ext cx="151151" cy="124585"/>
            </a:xfrm>
            <a:prstGeom prst="straightConnector1">
              <a:avLst/>
            </a:prstGeom>
            <a:ln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CC64FFB-79BD-45A7-9B2E-09FC9BCF9C33}"/>
                </a:ext>
              </a:extLst>
            </p:cNvPr>
            <p:cNvSpPr txBox="1"/>
            <p:nvPr/>
          </p:nvSpPr>
          <p:spPr>
            <a:xfrm>
              <a:off x="8470766" y="3276881"/>
              <a:ext cx="32043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77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Line 11">
            <a:extLst>
              <a:ext uri="{FF2B5EF4-FFF2-40B4-BE49-F238E27FC236}">
                <a16:creationId xmlns:a16="http://schemas.microsoft.com/office/drawing/2014/main" id="{CB9D3CAA-A2D2-4917-B519-784003D25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3259" y="5727800"/>
            <a:ext cx="0" cy="81496"/>
          </a:xfrm>
          <a:prstGeom prst="line">
            <a:avLst/>
          </a:prstGeom>
          <a:noFill/>
          <a:ln w="3175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07449562-CE11-4CE2-A3BC-AE49B4687CD5}"/>
              </a:ext>
            </a:extLst>
          </p:cNvPr>
          <p:cNvGrpSpPr/>
          <p:nvPr/>
        </p:nvGrpSpPr>
        <p:grpSpPr>
          <a:xfrm>
            <a:off x="1438275" y="2580459"/>
            <a:ext cx="9453563" cy="1906979"/>
            <a:chOff x="2047875" y="1731962"/>
            <a:chExt cx="9453563" cy="1906979"/>
          </a:xfrm>
        </p:grpSpPr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5BB79FAC-E253-4916-AD2E-F4B6927C4E53}"/>
                </a:ext>
              </a:extLst>
            </p:cNvPr>
            <p:cNvGrpSpPr/>
            <p:nvPr/>
          </p:nvGrpSpPr>
          <p:grpSpPr>
            <a:xfrm>
              <a:off x="2047875" y="3433762"/>
              <a:ext cx="9451975" cy="45719"/>
              <a:chOff x="2047875" y="3433762"/>
              <a:chExt cx="9451975" cy="95250"/>
            </a:xfrm>
          </p:grpSpPr>
          <p:sp>
            <p:nvSpPr>
              <p:cNvPr id="345" name="Line 324">
                <a:extLst>
                  <a:ext uri="{FF2B5EF4-FFF2-40B4-BE49-F238E27FC236}">
                    <a16:creationId xmlns:a16="http://schemas.microsoft.com/office/drawing/2014/main" id="{67354A0F-48B5-466A-B6C0-5452B4968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875" y="3435878"/>
                <a:ext cx="945197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326">
                <a:extLst>
                  <a:ext uri="{FF2B5EF4-FFF2-40B4-BE49-F238E27FC236}">
                    <a16:creationId xmlns:a16="http://schemas.microsoft.com/office/drawing/2014/main" id="{D064D753-2E43-4CE2-95FE-93286440F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6188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327">
                <a:extLst>
                  <a:ext uri="{FF2B5EF4-FFF2-40B4-BE49-F238E27FC236}">
                    <a16:creationId xmlns:a16="http://schemas.microsoft.com/office/drawing/2014/main" id="{B61E8EA6-2797-4321-B14C-81333C36A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850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328">
                <a:extLst>
                  <a:ext uri="{FF2B5EF4-FFF2-40B4-BE49-F238E27FC236}">
                    <a16:creationId xmlns:a16="http://schemas.microsoft.com/office/drawing/2014/main" id="{346B8722-9445-4716-B3A7-63378D175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9925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329">
                <a:extLst>
                  <a:ext uri="{FF2B5EF4-FFF2-40B4-BE49-F238E27FC236}">
                    <a16:creationId xmlns:a16="http://schemas.microsoft.com/office/drawing/2014/main" id="{426DF28D-164E-4C7A-BE9D-98C9F7E2D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1000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330">
                <a:extLst>
                  <a:ext uri="{FF2B5EF4-FFF2-40B4-BE49-F238E27FC236}">
                    <a16:creationId xmlns:a16="http://schemas.microsoft.com/office/drawing/2014/main" id="{9C90526B-5FDA-47CD-BF3E-AF976CAF5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2075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331">
                <a:extLst>
                  <a:ext uri="{FF2B5EF4-FFF2-40B4-BE49-F238E27FC236}">
                    <a16:creationId xmlns:a16="http://schemas.microsoft.com/office/drawing/2014/main" id="{66E56EB9-BD3B-460D-83C2-14EA755F9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24738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332">
                <a:extLst>
                  <a:ext uri="{FF2B5EF4-FFF2-40B4-BE49-F238E27FC236}">
                    <a16:creationId xmlns:a16="http://schemas.microsoft.com/office/drawing/2014/main" id="{D30D9419-F43C-4E7C-ABB9-EF32A3D90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05813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333">
                <a:extLst>
                  <a:ext uri="{FF2B5EF4-FFF2-40B4-BE49-F238E27FC236}">
                    <a16:creationId xmlns:a16="http://schemas.microsoft.com/office/drawing/2014/main" id="{74931180-A1BC-4EF0-9E47-6DD52F731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86888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334">
                <a:extLst>
                  <a:ext uri="{FF2B5EF4-FFF2-40B4-BE49-F238E27FC236}">
                    <a16:creationId xmlns:a16="http://schemas.microsoft.com/office/drawing/2014/main" id="{F58A08F6-1EC9-48B9-A14C-B8D203200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67963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335">
                <a:extLst>
                  <a:ext uri="{FF2B5EF4-FFF2-40B4-BE49-F238E27FC236}">
                    <a16:creationId xmlns:a16="http://schemas.microsoft.com/office/drawing/2014/main" id="{0F041553-7E3A-4866-9D84-250BB3FD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50625" y="3433762"/>
                <a:ext cx="0" cy="9525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7" name="Rectangle 346">
              <a:extLst>
                <a:ext uri="{FF2B5EF4-FFF2-40B4-BE49-F238E27FC236}">
                  <a16:creationId xmlns:a16="http://schemas.microsoft.com/office/drawing/2014/main" id="{7A5D5837-379A-4E38-A3F6-7253DDEE4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800" y="3500442"/>
              <a:ext cx="19236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Rectangle 355">
              <a:extLst>
                <a:ext uri="{FF2B5EF4-FFF2-40B4-BE49-F238E27FC236}">
                  <a16:creationId xmlns:a16="http://schemas.microsoft.com/office/drawing/2014/main" id="{696F0A25-5AA6-4A02-B3CB-A42812426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650" y="3500442"/>
              <a:ext cx="19236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640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" name="Freeform 388">
              <a:extLst>
                <a:ext uri="{FF2B5EF4-FFF2-40B4-BE49-F238E27FC236}">
                  <a16:creationId xmlns:a16="http://schemas.microsoft.com/office/drawing/2014/main" id="{35E9F666-6EF8-4488-9F5D-E52A1EC53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5" y="1731962"/>
              <a:ext cx="9453563" cy="1587500"/>
            </a:xfrm>
            <a:custGeom>
              <a:avLst/>
              <a:gdLst>
                <a:gd name="T0" fmla="*/ 48 w 5955"/>
                <a:gd name="T1" fmla="*/ 982 h 1000"/>
                <a:gd name="T2" fmla="*/ 172 w 5955"/>
                <a:gd name="T3" fmla="*/ 881 h 1000"/>
                <a:gd name="T4" fmla="*/ 296 w 5955"/>
                <a:gd name="T5" fmla="*/ 637 h 1000"/>
                <a:gd name="T6" fmla="*/ 419 w 5955"/>
                <a:gd name="T7" fmla="*/ 460 h 1000"/>
                <a:gd name="T8" fmla="*/ 543 w 5955"/>
                <a:gd name="T9" fmla="*/ 489 h 1000"/>
                <a:gd name="T10" fmla="*/ 666 w 5955"/>
                <a:gd name="T11" fmla="*/ 425 h 1000"/>
                <a:gd name="T12" fmla="*/ 790 w 5955"/>
                <a:gd name="T13" fmla="*/ 461 h 1000"/>
                <a:gd name="T14" fmla="*/ 914 w 5955"/>
                <a:gd name="T15" fmla="*/ 421 h 1000"/>
                <a:gd name="T16" fmla="*/ 1038 w 5955"/>
                <a:gd name="T17" fmla="*/ 224 h 1000"/>
                <a:gd name="T18" fmla="*/ 1161 w 5955"/>
                <a:gd name="T19" fmla="*/ 208 h 1000"/>
                <a:gd name="T20" fmla="*/ 1285 w 5955"/>
                <a:gd name="T21" fmla="*/ 676 h 1000"/>
                <a:gd name="T22" fmla="*/ 1408 w 5955"/>
                <a:gd name="T23" fmla="*/ 935 h 1000"/>
                <a:gd name="T24" fmla="*/ 1532 w 5955"/>
                <a:gd name="T25" fmla="*/ 1000 h 1000"/>
                <a:gd name="T26" fmla="*/ 1656 w 5955"/>
                <a:gd name="T27" fmla="*/ 862 h 1000"/>
                <a:gd name="T28" fmla="*/ 1779 w 5955"/>
                <a:gd name="T29" fmla="*/ 538 h 1000"/>
                <a:gd name="T30" fmla="*/ 1903 w 5955"/>
                <a:gd name="T31" fmla="*/ 452 h 1000"/>
                <a:gd name="T32" fmla="*/ 2027 w 5955"/>
                <a:gd name="T33" fmla="*/ 406 h 1000"/>
                <a:gd name="T34" fmla="*/ 2150 w 5955"/>
                <a:gd name="T35" fmla="*/ 432 h 1000"/>
                <a:gd name="T36" fmla="*/ 2274 w 5955"/>
                <a:gd name="T37" fmla="*/ 471 h 1000"/>
                <a:gd name="T38" fmla="*/ 2398 w 5955"/>
                <a:gd name="T39" fmla="*/ 340 h 1000"/>
                <a:gd name="T40" fmla="*/ 2521 w 5955"/>
                <a:gd name="T41" fmla="*/ 98 h 1000"/>
                <a:gd name="T42" fmla="*/ 2645 w 5955"/>
                <a:gd name="T43" fmla="*/ 104 h 1000"/>
                <a:gd name="T44" fmla="*/ 2769 w 5955"/>
                <a:gd name="T45" fmla="*/ 640 h 1000"/>
                <a:gd name="T46" fmla="*/ 2892 w 5955"/>
                <a:gd name="T47" fmla="*/ 938 h 1000"/>
                <a:gd name="T48" fmla="*/ 3016 w 5955"/>
                <a:gd name="T49" fmla="*/ 986 h 1000"/>
                <a:gd name="T50" fmla="*/ 3139 w 5955"/>
                <a:gd name="T51" fmla="*/ 830 h 1000"/>
                <a:gd name="T52" fmla="*/ 3263 w 5955"/>
                <a:gd name="T53" fmla="*/ 551 h 1000"/>
                <a:gd name="T54" fmla="*/ 3387 w 5955"/>
                <a:gd name="T55" fmla="*/ 927 h 1000"/>
                <a:gd name="T56" fmla="*/ 3510 w 5955"/>
                <a:gd name="T57" fmla="*/ 383 h 1000"/>
                <a:gd name="T58" fmla="*/ 3634 w 5955"/>
                <a:gd name="T59" fmla="*/ 449 h 1000"/>
                <a:gd name="T60" fmla="*/ 3758 w 5955"/>
                <a:gd name="T61" fmla="*/ 435 h 1000"/>
                <a:gd name="T62" fmla="*/ 3881 w 5955"/>
                <a:gd name="T63" fmla="*/ 293 h 1000"/>
                <a:gd name="T64" fmla="*/ 4005 w 5955"/>
                <a:gd name="T65" fmla="*/ 122 h 1000"/>
                <a:gd name="T66" fmla="*/ 4129 w 5955"/>
                <a:gd name="T67" fmla="*/ 101 h 1000"/>
                <a:gd name="T68" fmla="*/ 4252 w 5955"/>
                <a:gd name="T69" fmla="*/ 652 h 1000"/>
                <a:gd name="T70" fmla="*/ 4376 w 5955"/>
                <a:gd name="T71" fmla="*/ 914 h 1000"/>
                <a:gd name="T72" fmla="*/ 4499 w 5955"/>
                <a:gd name="T73" fmla="*/ 980 h 1000"/>
                <a:gd name="T74" fmla="*/ 4623 w 5955"/>
                <a:gd name="T75" fmla="*/ 822 h 1000"/>
                <a:gd name="T76" fmla="*/ 4747 w 5955"/>
                <a:gd name="T77" fmla="*/ 555 h 1000"/>
                <a:gd name="T78" fmla="*/ 4871 w 5955"/>
                <a:gd name="T79" fmla="*/ 459 h 1000"/>
                <a:gd name="T80" fmla="*/ 4994 w 5955"/>
                <a:gd name="T81" fmla="*/ 376 h 1000"/>
                <a:gd name="T82" fmla="*/ 5118 w 5955"/>
                <a:gd name="T83" fmla="*/ 426 h 1000"/>
                <a:gd name="T84" fmla="*/ 5241 w 5955"/>
                <a:gd name="T85" fmla="*/ 480 h 1000"/>
                <a:gd name="T86" fmla="*/ 5365 w 5955"/>
                <a:gd name="T87" fmla="*/ 336 h 1000"/>
                <a:gd name="T88" fmla="*/ 5489 w 5955"/>
                <a:gd name="T89" fmla="*/ 111 h 1000"/>
                <a:gd name="T90" fmla="*/ 5612 w 5955"/>
                <a:gd name="T91" fmla="*/ 87 h 1000"/>
                <a:gd name="T92" fmla="*/ 5736 w 5955"/>
                <a:gd name="T93" fmla="*/ 648 h 1000"/>
                <a:gd name="T94" fmla="*/ 5860 w 5955"/>
                <a:gd name="T95" fmla="*/ 914 h 1000"/>
                <a:gd name="T96" fmla="*/ 5955 w 5955"/>
                <a:gd name="T97" fmla="*/ 98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5" h="1000">
                  <a:moveTo>
                    <a:pt x="0" y="968"/>
                  </a:moveTo>
                  <a:lnTo>
                    <a:pt x="48" y="982"/>
                  </a:lnTo>
                  <a:lnTo>
                    <a:pt x="110" y="964"/>
                  </a:lnTo>
                  <a:lnTo>
                    <a:pt x="172" y="881"/>
                  </a:lnTo>
                  <a:lnTo>
                    <a:pt x="234" y="771"/>
                  </a:lnTo>
                  <a:lnTo>
                    <a:pt x="296" y="637"/>
                  </a:lnTo>
                  <a:lnTo>
                    <a:pt x="357" y="518"/>
                  </a:lnTo>
                  <a:lnTo>
                    <a:pt x="419" y="460"/>
                  </a:lnTo>
                  <a:lnTo>
                    <a:pt x="481" y="458"/>
                  </a:lnTo>
                  <a:lnTo>
                    <a:pt x="543" y="489"/>
                  </a:lnTo>
                  <a:lnTo>
                    <a:pt x="605" y="415"/>
                  </a:lnTo>
                  <a:lnTo>
                    <a:pt x="666" y="425"/>
                  </a:lnTo>
                  <a:lnTo>
                    <a:pt x="728" y="431"/>
                  </a:lnTo>
                  <a:lnTo>
                    <a:pt x="790" y="461"/>
                  </a:lnTo>
                  <a:lnTo>
                    <a:pt x="852" y="512"/>
                  </a:lnTo>
                  <a:lnTo>
                    <a:pt x="914" y="421"/>
                  </a:lnTo>
                  <a:lnTo>
                    <a:pt x="976" y="341"/>
                  </a:lnTo>
                  <a:lnTo>
                    <a:pt x="1038" y="224"/>
                  </a:lnTo>
                  <a:lnTo>
                    <a:pt x="1099" y="160"/>
                  </a:lnTo>
                  <a:lnTo>
                    <a:pt x="1161" y="208"/>
                  </a:lnTo>
                  <a:lnTo>
                    <a:pt x="1223" y="423"/>
                  </a:lnTo>
                  <a:lnTo>
                    <a:pt x="1285" y="676"/>
                  </a:lnTo>
                  <a:lnTo>
                    <a:pt x="1347" y="838"/>
                  </a:lnTo>
                  <a:lnTo>
                    <a:pt x="1408" y="935"/>
                  </a:lnTo>
                  <a:lnTo>
                    <a:pt x="1470" y="973"/>
                  </a:lnTo>
                  <a:lnTo>
                    <a:pt x="1532" y="1000"/>
                  </a:lnTo>
                  <a:lnTo>
                    <a:pt x="1594" y="946"/>
                  </a:lnTo>
                  <a:lnTo>
                    <a:pt x="1656" y="862"/>
                  </a:lnTo>
                  <a:lnTo>
                    <a:pt x="1717" y="754"/>
                  </a:lnTo>
                  <a:lnTo>
                    <a:pt x="1779" y="538"/>
                  </a:lnTo>
                  <a:lnTo>
                    <a:pt x="1841" y="472"/>
                  </a:lnTo>
                  <a:lnTo>
                    <a:pt x="1903" y="452"/>
                  </a:lnTo>
                  <a:lnTo>
                    <a:pt x="1965" y="333"/>
                  </a:lnTo>
                  <a:lnTo>
                    <a:pt x="2027" y="406"/>
                  </a:lnTo>
                  <a:lnTo>
                    <a:pt x="2088" y="429"/>
                  </a:lnTo>
                  <a:lnTo>
                    <a:pt x="2150" y="432"/>
                  </a:lnTo>
                  <a:lnTo>
                    <a:pt x="2212" y="471"/>
                  </a:lnTo>
                  <a:lnTo>
                    <a:pt x="2274" y="471"/>
                  </a:lnTo>
                  <a:lnTo>
                    <a:pt x="2336" y="449"/>
                  </a:lnTo>
                  <a:lnTo>
                    <a:pt x="2398" y="340"/>
                  </a:lnTo>
                  <a:lnTo>
                    <a:pt x="2459" y="201"/>
                  </a:lnTo>
                  <a:lnTo>
                    <a:pt x="2521" y="98"/>
                  </a:lnTo>
                  <a:lnTo>
                    <a:pt x="2583" y="0"/>
                  </a:lnTo>
                  <a:lnTo>
                    <a:pt x="2645" y="104"/>
                  </a:lnTo>
                  <a:lnTo>
                    <a:pt x="2707" y="370"/>
                  </a:lnTo>
                  <a:lnTo>
                    <a:pt x="2769" y="640"/>
                  </a:lnTo>
                  <a:lnTo>
                    <a:pt x="2830" y="817"/>
                  </a:lnTo>
                  <a:lnTo>
                    <a:pt x="2892" y="938"/>
                  </a:lnTo>
                  <a:lnTo>
                    <a:pt x="2954" y="976"/>
                  </a:lnTo>
                  <a:lnTo>
                    <a:pt x="3016" y="986"/>
                  </a:lnTo>
                  <a:lnTo>
                    <a:pt x="3078" y="925"/>
                  </a:lnTo>
                  <a:lnTo>
                    <a:pt x="3139" y="830"/>
                  </a:lnTo>
                  <a:lnTo>
                    <a:pt x="3201" y="741"/>
                  </a:lnTo>
                  <a:lnTo>
                    <a:pt x="3263" y="551"/>
                  </a:lnTo>
                  <a:lnTo>
                    <a:pt x="3325" y="524"/>
                  </a:lnTo>
                  <a:lnTo>
                    <a:pt x="3387" y="927"/>
                  </a:lnTo>
                  <a:lnTo>
                    <a:pt x="3448" y="399"/>
                  </a:lnTo>
                  <a:lnTo>
                    <a:pt x="3510" y="383"/>
                  </a:lnTo>
                  <a:lnTo>
                    <a:pt x="3572" y="413"/>
                  </a:lnTo>
                  <a:lnTo>
                    <a:pt x="3634" y="449"/>
                  </a:lnTo>
                  <a:lnTo>
                    <a:pt x="3696" y="495"/>
                  </a:lnTo>
                  <a:lnTo>
                    <a:pt x="3758" y="435"/>
                  </a:lnTo>
                  <a:lnTo>
                    <a:pt x="3820" y="436"/>
                  </a:lnTo>
                  <a:lnTo>
                    <a:pt x="3881" y="293"/>
                  </a:lnTo>
                  <a:lnTo>
                    <a:pt x="3943" y="187"/>
                  </a:lnTo>
                  <a:lnTo>
                    <a:pt x="4005" y="122"/>
                  </a:lnTo>
                  <a:lnTo>
                    <a:pt x="4067" y="11"/>
                  </a:lnTo>
                  <a:lnTo>
                    <a:pt x="4129" y="101"/>
                  </a:lnTo>
                  <a:lnTo>
                    <a:pt x="4190" y="380"/>
                  </a:lnTo>
                  <a:lnTo>
                    <a:pt x="4252" y="652"/>
                  </a:lnTo>
                  <a:lnTo>
                    <a:pt x="4314" y="813"/>
                  </a:lnTo>
                  <a:lnTo>
                    <a:pt x="4376" y="914"/>
                  </a:lnTo>
                  <a:lnTo>
                    <a:pt x="4438" y="969"/>
                  </a:lnTo>
                  <a:lnTo>
                    <a:pt x="4499" y="980"/>
                  </a:lnTo>
                  <a:lnTo>
                    <a:pt x="4561" y="922"/>
                  </a:lnTo>
                  <a:lnTo>
                    <a:pt x="4623" y="822"/>
                  </a:lnTo>
                  <a:lnTo>
                    <a:pt x="4685" y="726"/>
                  </a:lnTo>
                  <a:lnTo>
                    <a:pt x="4747" y="555"/>
                  </a:lnTo>
                  <a:lnTo>
                    <a:pt x="4809" y="479"/>
                  </a:lnTo>
                  <a:lnTo>
                    <a:pt x="4871" y="459"/>
                  </a:lnTo>
                  <a:lnTo>
                    <a:pt x="4932" y="371"/>
                  </a:lnTo>
                  <a:lnTo>
                    <a:pt x="4994" y="376"/>
                  </a:lnTo>
                  <a:lnTo>
                    <a:pt x="5056" y="415"/>
                  </a:lnTo>
                  <a:lnTo>
                    <a:pt x="5118" y="426"/>
                  </a:lnTo>
                  <a:lnTo>
                    <a:pt x="5180" y="461"/>
                  </a:lnTo>
                  <a:lnTo>
                    <a:pt x="5241" y="480"/>
                  </a:lnTo>
                  <a:lnTo>
                    <a:pt x="5303" y="442"/>
                  </a:lnTo>
                  <a:lnTo>
                    <a:pt x="5365" y="336"/>
                  </a:lnTo>
                  <a:lnTo>
                    <a:pt x="5427" y="134"/>
                  </a:lnTo>
                  <a:lnTo>
                    <a:pt x="5489" y="111"/>
                  </a:lnTo>
                  <a:lnTo>
                    <a:pt x="5551" y="24"/>
                  </a:lnTo>
                  <a:lnTo>
                    <a:pt x="5612" y="87"/>
                  </a:lnTo>
                  <a:lnTo>
                    <a:pt x="5674" y="384"/>
                  </a:lnTo>
                  <a:lnTo>
                    <a:pt x="5736" y="648"/>
                  </a:lnTo>
                  <a:lnTo>
                    <a:pt x="5798" y="821"/>
                  </a:lnTo>
                  <a:lnTo>
                    <a:pt x="5860" y="914"/>
                  </a:lnTo>
                  <a:lnTo>
                    <a:pt x="5921" y="993"/>
                  </a:lnTo>
                  <a:lnTo>
                    <a:pt x="5955" y="989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E194BA70-BC88-4ED1-9F3E-A5ABA686A8CF}"/>
                </a:ext>
              </a:extLst>
            </p:cNvPr>
            <p:cNvSpPr/>
            <p:nvPr/>
          </p:nvSpPr>
          <p:spPr>
            <a:xfrm>
              <a:off x="6630054" y="2283521"/>
              <a:ext cx="308380" cy="1154206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F255929F-E6CB-40C2-9193-778D1A27EDD7}"/>
                </a:ext>
              </a:extLst>
            </p:cNvPr>
            <p:cNvSpPr/>
            <p:nvPr/>
          </p:nvSpPr>
          <p:spPr>
            <a:xfrm>
              <a:off x="7386641" y="2283521"/>
              <a:ext cx="79375" cy="1154206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1347D21C-F3B4-48EC-B24A-1AB0ECD83487}"/>
                </a:ext>
              </a:extLst>
            </p:cNvPr>
            <p:cNvSpPr txBox="1"/>
            <p:nvPr/>
          </p:nvSpPr>
          <p:spPr>
            <a:xfrm>
              <a:off x="3818467" y="1785953"/>
              <a:ext cx="17758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A1Benchmark-real47</a:t>
              </a:r>
            </a:p>
            <a:p>
              <a:pPr algn="ctr"/>
              <a:r>
                <a:rPr lang="en-US" sz="1400" dirty="0"/>
                <a:t>(excerpt)</a:t>
              </a:r>
            </a:p>
          </p:txBody>
        </p:sp>
        <p:cxnSp>
          <p:nvCxnSpPr>
            <p:cNvPr id="417" name="Straight Arrow Connector 416">
              <a:extLst>
                <a:ext uri="{FF2B5EF4-FFF2-40B4-BE49-F238E27FC236}">
                  <a16:creationId xmlns:a16="http://schemas.microsoft.com/office/drawing/2014/main" id="{0BD454D1-9E3A-4AC7-A690-A55DB6125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3970" y="3239370"/>
              <a:ext cx="263961" cy="3966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B302CD4E-1AAE-4437-8B61-B9EAB5A91947}"/>
                </a:ext>
              </a:extLst>
            </p:cNvPr>
            <p:cNvSpPr txBox="1"/>
            <p:nvPr/>
          </p:nvSpPr>
          <p:spPr>
            <a:xfrm>
              <a:off x="6019764" y="3116259"/>
              <a:ext cx="32043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F</a:t>
              </a:r>
            </a:p>
          </p:txBody>
        </p:sp>
        <p:cxnSp>
          <p:nvCxnSpPr>
            <p:cNvPr id="420" name="Straight Arrow Connector 419">
              <a:extLst>
                <a:ext uri="{FF2B5EF4-FFF2-40B4-BE49-F238E27FC236}">
                  <a16:creationId xmlns:a16="http://schemas.microsoft.com/office/drawing/2014/main" id="{E4E72B86-73C2-4A4C-AE37-FB4FE3AF1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9184" y="3014454"/>
              <a:ext cx="211782" cy="136357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5099A633-9654-4EDD-BA7B-2AE7A07D4B54}"/>
                </a:ext>
              </a:extLst>
            </p:cNvPr>
            <p:cNvSpPr txBox="1"/>
            <p:nvPr/>
          </p:nvSpPr>
          <p:spPr>
            <a:xfrm>
              <a:off x="7653707" y="2866968"/>
              <a:ext cx="320434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1CA377-8192-42C4-9816-70D7BA69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50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DB1AA97-D364-4FCB-9EBF-B9CF2896181D}"/>
              </a:ext>
            </a:extLst>
          </p:cNvPr>
          <p:cNvGrpSpPr/>
          <p:nvPr/>
        </p:nvGrpSpPr>
        <p:grpSpPr>
          <a:xfrm>
            <a:off x="928654" y="2326640"/>
            <a:ext cx="8343239" cy="2308889"/>
            <a:chOff x="928654" y="2326640"/>
            <a:chExt cx="8343239" cy="2308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DB20891-DB1D-4C0A-997C-98017E099936}"/>
                </a:ext>
              </a:extLst>
            </p:cNvPr>
            <p:cNvGrpSpPr/>
            <p:nvPr/>
          </p:nvGrpSpPr>
          <p:grpSpPr>
            <a:xfrm>
              <a:off x="928654" y="2326640"/>
              <a:ext cx="8310597" cy="951591"/>
              <a:chOff x="928654" y="2326640"/>
              <a:chExt cx="8310597" cy="951591"/>
            </a:xfrm>
          </p:grpSpPr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ACC9ABCC-609F-4E2B-BE03-0348AD7DF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913" y="3247761"/>
                <a:ext cx="7653338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1CAFB1CE-5A95-4BA4-98B8-90AF5E1FE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325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33D832D5-1418-45CB-9D0A-5DFAB480F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3650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0A3BE841-7EDB-43E4-9A47-95528960A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1863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E3E98373-01C7-4AA8-8A8F-5CB7CB3C6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8488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D959648B-8EC9-44E4-ABAC-D551C10A6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6700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4C34D2AC-E43B-469A-8107-36B20D932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4913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09B818B0-7DE3-4E38-B063-B1FAFB119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3125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5F784B06-AA22-4680-949A-52B01BF0A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1338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8578BB1F-6D1C-4769-9EEB-B20E9B41F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97963" y="3248317"/>
                <a:ext cx="0" cy="29914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1">
                <a:extLst>
                  <a:ext uri="{FF2B5EF4-FFF2-40B4-BE49-F238E27FC236}">
                    <a16:creationId xmlns:a16="http://schemas.microsoft.com/office/drawing/2014/main" id="{8FBF1257-9F7D-43BE-8FDB-1C97A6F07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630" y="2438190"/>
                <a:ext cx="0" cy="774467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3">
                <a:extLst>
                  <a:ext uri="{FF2B5EF4-FFF2-40B4-BE49-F238E27FC236}">
                    <a16:creationId xmlns:a16="http://schemas.microsoft.com/office/drawing/2014/main" id="{A42265DA-7CC8-4F2D-AB16-0FB71E68C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380" y="3208502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4">
                <a:extLst>
                  <a:ext uri="{FF2B5EF4-FFF2-40B4-BE49-F238E27FC236}">
                    <a16:creationId xmlns:a16="http://schemas.microsoft.com/office/drawing/2014/main" id="{DF52B7E4-EBD8-470E-88F9-981D366C2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380" y="3031922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5">
                <a:extLst>
                  <a:ext uri="{FF2B5EF4-FFF2-40B4-BE49-F238E27FC236}">
                    <a16:creationId xmlns:a16="http://schemas.microsoft.com/office/drawing/2014/main" id="{0248D61B-73B5-4EA0-BA4D-D774B8CC5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380" y="2854302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6">
                <a:extLst>
                  <a:ext uri="{FF2B5EF4-FFF2-40B4-BE49-F238E27FC236}">
                    <a16:creationId xmlns:a16="http://schemas.microsoft.com/office/drawing/2014/main" id="{8ECC1A06-BCB4-4DDC-A011-D20AED740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380" y="2676684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7">
                <a:extLst>
                  <a:ext uri="{FF2B5EF4-FFF2-40B4-BE49-F238E27FC236}">
                    <a16:creationId xmlns:a16="http://schemas.microsoft.com/office/drawing/2014/main" id="{A5E8D532-795E-47F0-B017-F562D4E7B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380" y="2499064"/>
                <a:ext cx="95250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53">
                <a:extLst>
                  <a:ext uri="{FF2B5EF4-FFF2-40B4-BE49-F238E27FC236}">
                    <a16:creationId xmlns:a16="http://schemas.microsoft.com/office/drawing/2014/main" id="{D8A8F237-E5FB-41C9-B55D-DCF0F34A0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722" y="3147628"/>
                <a:ext cx="70532" cy="10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4">
                <a:extLst>
                  <a:ext uri="{FF2B5EF4-FFF2-40B4-BE49-F238E27FC236}">
                    <a16:creationId xmlns:a16="http://schemas.microsoft.com/office/drawing/2014/main" id="{C339E013-D8F8-429B-B7CA-22CF9AD50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722" y="2970009"/>
                <a:ext cx="70532" cy="10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55">
                <a:extLst>
                  <a:ext uri="{FF2B5EF4-FFF2-40B4-BE49-F238E27FC236}">
                    <a16:creationId xmlns:a16="http://schemas.microsoft.com/office/drawing/2014/main" id="{F4237886-CCC5-4C3A-939C-44C4C68E6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722" y="2792390"/>
                <a:ext cx="70532" cy="10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6">
                <a:extLst>
                  <a:ext uri="{FF2B5EF4-FFF2-40B4-BE49-F238E27FC236}">
                    <a16:creationId xmlns:a16="http://schemas.microsoft.com/office/drawing/2014/main" id="{1838DBE3-7FEA-4551-B3A3-EB2487468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722" y="2614771"/>
                <a:ext cx="70532" cy="10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7">
                <a:extLst>
                  <a:ext uri="{FF2B5EF4-FFF2-40B4-BE49-F238E27FC236}">
                    <a16:creationId xmlns:a16="http://schemas.microsoft.com/office/drawing/2014/main" id="{E3707EEC-B8C8-4B22-976B-5527E6B91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722" y="2438190"/>
                <a:ext cx="70532" cy="10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58">
                <a:extLst>
                  <a:ext uri="{FF2B5EF4-FFF2-40B4-BE49-F238E27FC236}">
                    <a16:creationId xmlns:a16="http://schemas.microsoft.com/office/drawing/2014/main" id="{9946DBD2-7C82-4938-9092-035E26FE3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2372342"/>
                <a:ext cx="7653338" cy="836160"/>
              </a:xfrm>
              <a:custGeom>
                <a:avLst/>
                <a:gdLst>
                  <a:gd name="T0" fmla="*/ 36 w 4821"/>
                  <a:gd name="T1" fmla="*/ 374 h 805"/>
                  <a:gd name="T2" fmla="*/ 124 w 4821"/>
                  <a:gd name="T3" fmla="*/ 412 h 805"/>
                  <a:gd name="T4" fmla="*/ 213 w 4821"/>
                  <a:gd name="T5" fmla="*/ 618 h 805"/>
                  <a:gd name="T6" fmla="*/ 302 w 4821"/>
                  <a:gd name="T7" fmla="*/ 687 h 805"/>
                  <a:gd name="T8" fmla="*/ 390 w 4821"/>
                  <a:gd name="T9" fmla="*/ 415 h 805"/>
                  <a:gd name="T10" fmla="*/ 479 w 4821"/>
                  <a:gd name="T11" fmla="*/ 394 h 805"/>
                  <a:gd name="T12" fmla="*/ 568 w 4821"/>
                  <a:gd name="T13" fmla="*/ 426 h 805"/>
                  <a:gd name="T14" fmla="*/ 656 w 4821"/>
                  <a:gd name="T15" fmla="*/ 431 h 805"/>
                  <a:gd name="T16" fmla="*/ 745 w 4821"/>
                  <a:gd name="T17" fmla="*/ 411 h 805"/>
                  <a:gd name="T18" fmla="*/ 833 w 4821"/>
                  <a:gd name="T19" fmla="*/ 387 h 805"/>
                  <a:gd name="T20" fmla="*/ 922 w 4821"/>
                  <a:gd name="T21" fmla="*/ 493 h 805"/>
                  <a:gd name="T22" fmla="*/ 1010 w 4821"/>
                  <a:gd name="T23" fmla="*/ 711 h 805"/>
                  <a:gd name="T24" fmla="*/ 1099 w 4821"/>
                  <a:gd name="T25" fmla="*/ 448 h 805"/>
                  <a:gd name="T26" fmla="*/ 1188 w 4821"/>
                  <a:gd name="T27" fmla="*/ 409 h 805"/>
                  <a:gd name="T28" fmla="*/ 1277 w 4821"/>
                  <a:gd name="T29" fmla="*/ 427 h 805"/>
                  <a:gd name="T30" fmla="*/ 1365 w 4821"/>
                  <a:gd name="T31" fmla="*/ 445 h 805"/>
                  <a:gd name="T32" fmla="*/ 1454 w 4821"/>
                  <a:gd name="T33" fmla="*/ 403 h 805"/>
                  <a:gd name="T34" fmla="*/ 1542 w 4821"/>
                  <a:gd name="T35" fmla="*/ 390 h 805"/>
                  <a:gd name="T36" fmla="*/ 1631 w 4821"/>
                  <a:gd name="T37" fmla="*/ 569 h 805"/>
                  <a:gd name="T38" fmla="*/ 1719 w 4821"/>
                  <a:gd name="T39" fmla="*/ 628 h 805"/>
                  <a:gd name="T40" fmla="*/ 1808 w 4821"/>
                  <a:gd name="T41" fmla="*/ 468 h 805"/>
                  <a:gd name="T42" fmla="*/ 1897 w 4821"/>
                  <a:gd name="T43" fmla="*/ 405 h 805"/>
                  <a:gd name="T44" fmla="*/ 1985 w 4821"/>
                  <a:gd name="T45" fmla="*/ 419 h 805"/>
                  <a:gd name="T46" fmla="*/ 2074 w 4821"/>
                  <a:gd name="T47" fmla="*/ 442 h 805"/>
                  <a:gd name="T48" fmla="*/ 2163 w 4821"/>
                  <a:gd name="T49" fmla="*/ 456 h 805"/>
                  <a:gd name="T50" fmla="*/ 2251 w 4821"/>
                  <a:gd name="T51" fmla="*/ 402 h 805"/>
                  <a:gd name="T52" fmla="*/ 2340 w 4821"/>
                  <a:gd name="T53" fmla="*/ 601 h 805"/>
                  <a:gd name="T54" fmla="*/ 2428 w 4821"/>
                  <a:gd name="T55" fmla="*/ 805 h 805"/>
                  <a:gd name="T56" fmla="*/ 2517 w 4821"/>
                  <a:gd name="T57" fmla="*/ 534 h 805"/>
                  <a:gd name="T58" fmla="*/ 2606 w 4821"/>
                  <a:gd name="T59" fmla="*/ 418 h 805"/>
                  <a:gd name="T60" fmla="*/ 2694 w 4821"/>
                  <a:gd name="T61" fmla="*/ 413 h 805"/>
                  <a:gd name="T62" fmla="*/ 2783 w 4821"/>
                  <a:gd name="T63" fmla="*/ 427 h 805"/>
                  <a:gd name="T64" fmla="*/ 2871 w 4821"/>
                  <a:gd name="T65" fmla="*/ 422 h 805"/>
                  <a:gd name="T66" fmla="*/ 2960 w 4821"/>
                  <a:gd name="T67" fmla="*/ 431 h 805"/>
                  <a:gd name="T68" fmla="*/ 3049 w 4821"/>
                  <a:gd name="T69" fmla="*/ 559 h 805"/>
                  <a:gd name="T70" fmla="*/ 3137 w 4821"/>
                  <a:gd name="T71" fmla="*/ 687 h 805"/>
                  <a:gd name="T72" fmla="*/ 3226 w 4821"/>
                  <a:gd name="T73" fmla="*/ 711 h 805"/>
                  <a:gd name="T74" fmla="*/ 3315 w 4821"/>
                  <a:gd name="T75" fmla="*/ 445 h 805"/>
                  <a:gd name="T76" fmla="*/ 3403 w 4821"/>
                  <a:gd name="T77" fmla="*/ 427 h 805"/>
                  <a:gd name="T78" fmla="*/ 3492 w 4821"/>
                  <a:gd name="T79" fmla="*/ 379 h 805"/>
                  <a:gd name="T80" fmla="*/ 3580 w 4821"/>
                  <a:gd name="T81" fmla="*/ 393 h 805"/>
                  <a:gd name="T82" fmla="*/ 3669 w 4821"/>
                  <a:gd name="T83" fmla="*/ 405 h 805"/>
                  <a:gd name="T84" fmla="*/ 3757 w 4821"/>
                  <a:gd name="T85" fmla="*/ 593 h 805"/>
                  <a:gd name="T86" fmla="*/ 3846 w 4821"/>
                  <a:gd name="T87" fmla="*/ 652 h 805"/>
                  <a:gd name="T88" fmla="*/ 3935 w 4821"/>
                  <a:gd name="T89" fmla="*/ 518 h 805"/>
                  <a:gd name="T90" fmla="*/ 4024 w 4821"/>
                  <a:gd name="T91" fmla="*/ 22 h 805"/>
                  <a:gd name="T92" fmla="*/ 4112 w 4821"/>
                  <a:gd name="T93" fmla="*/ 28 h 805"/>
                  <a:gd name="T94" fmla="*/ 4201 w 4821"/>
                  <a:gd name="T95" fmla="*/ 78 h 805"/>
                  <a:gd name="T96" fmla="*/ 4289 w 4821"/>
                  <a:gd name="T97" fmla="*/ 18 h 805"/>
                  <a:gd name="T98" fmla="*/ 4378 w 4821"/>
                  <a:gd name="T99" fmla="*/ 72 h 805"/>
                  <a:gd name="T100" fmla="*/ 4466 w 4821"/>
                  <a:gd name="T101" fmla="*/ 147 h 805"/>
                  <a:gd name="T102" fmla="*/ 4555 w 4821"/>
                  <a:gd name="T103" fmla="*/ 746 h 805"/>
                  <a:gd name="T104" fmla="*/ 4644 w 4821"/>
                  <a:gd name="T105" fmla="*/ 559 h 805"/>
                  <a:gd name="T106" fmla="*/ 4732 w 4821"/>
                  <a:gd name="T107" fmla="*/ 30 h 805"/>
                  <a:gd name="T108" fmla="*/ 4821 w 4821"/>
                  <a:gd name="T109" fmla="*/ 54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21" h="805">
                    <a:moveTo>
                      <a:pt x="0" y="440"/>
                    </a:moveTo>
                    <a:lnTo>
                      <a:pt x="6" y="433"/>
                    </a:lnTo>
                    <a:lnTo>
                      <a:pt x="36" y="374"/>
                    </a:lnTo>
                    <a:lnTo>
                      <a:pt x="66" y="443"/>
                    </a:lnTo>
                    <a:lnTo>
                      <a:pt x="95" y="402"/>
                    </a:lnTo>
                    <a:lnTo>
                      <a:pt x="124" y="412"/>
                    </a:lnTo>
                    <a:lnTo>
                      <a:pt x="154" y="430"/>
                    </a:lnTo>
                    <a:lnTo>
                      <a:pt x="184" y="510"/>
                    </a:lnTo>
                    <a:lnTo>
                      <a:pt x="213" y="618"/>
                    </a:lnTo>
                    <a:lnTo>
                      <a:pt x="243" y="711"/>
                    </a:lnTo>
                    <a:lnTo>
                      <a:pt x="272" y="746"/>
                    </a:lnTo>
                    <a:lnTo>
                      <a:pt x="302" y="687"/>
                    </a:lnTo>
                    <a:lnTo>
                      <a:pt x="331" y="711"/>
                    </a:lnTo>
                    <a:lnTo>
                      <a:pt x="361" y="668"/>
                    </a:lnTo>
                    <a:lnTo>
                      <a:pt x="390" y="415"/>
                    </a:lnTo>
                    <a:lnTo>
                      <a:pt x="420" y="450"/>
                    </a:lnTo>
                    <a:lnTo>
                      <a:pt x="449" y="395"/>
                    </a:lnTo>
                    <a:lnTo>
                      <a:pt x="479" y="394"/>
                    </a:lnTo>
                    <a:lnTo>
                      <a:pt x="508" y="414"/>
                    </a:lnTo>
                    <a:lnTo>
                      <a:pt x="538" y="430"/>
                    </a:lnTo>
                    <a:lnTo>
                      <a:pt x="568" y="426"/>
                    </a:lnTo>
                    <a:lnTo>
                      <a:pt x="597" y="439"/>
                    </a:lnTo>
                    <a:lnTo>
                      <a:pt x="626" y="397"/>
                    </a:lnTo>
                    <a:lnTo>
                      <a:pt x="656" y="431"/>
                    </a:lnTo>
                    <a:lnTo>
                      <a:pt x="686" y="459"/>
                    </a:lnTo>
                    <a:lnTo>
                      <a:pt x="715" y="420"/>
                    </a:lnTo>
                    <a:lnTo>
                      <a:pt x="745" y="411"/>
                    </a:lnTo>
                    <a:lnTo>
                      <a:pt x="774" y="369"/>
                    </a:lnTo>
                    <a:lnTo>
                      <a:pt x="804" y="389"/>
                    </a:lnTo>
                    <a:lnTo>
                      <a:pt x="833" y="387"/>
                    </a:lnTo>
                    <a:lnTo>
                      <a:pt x="863" y="459"/>
                    </a:lnTo>
                    <a:lnTo>
                      <a:pt x="892" y="430"/>
                    </a:lnTo>
                    <a:lnTo>
                      <a:pt x="922" y="493"/>
                    </a:lnTo>
                    <a:lnTo>
                      <a:pt x="952" y="569"/>
                    </a:lnTo>
                    <a:lnTo>
                      <a:pt x="981" y="628"/>
                    </a:lnTo>
                    <a:lnTo>
                      <a:pt x="1010" y="711"/>
                    </a:lnTo>
                    <a:lnTo>
                      <a:pt x="1040" y="687"/>
                    </a:lnTo>
                    <a:lnTo>
                      <a:pt x="1070" y="593"/>
                    </a:lnTo>
                    <a:lnTo>
                      <a:pt x="1099" y="448"/>
                    </a:lnTo>
                    <a:lnTo>
                      <a:pt x="1129" y="479"/>
                    </a:lnTo>
                    <a:lnTo>
                      <a:pt x="1158" y="403"/>
                    </a:lnTo>
                    <a:lnTo>
                      <a:pt x="1188" y="409"/>
                    </a:lnTo>
                    <a:lnTo>
                      <a:pt x="1217" y="364"/>
                    </a:lnTo>
                    <a:lnTo>
                      <a:pt x="1247" y="408"/>
                    </a:lnTo>
                    <a:lnTo>
                      <a:pt x="1277" y="427"/>
                    </a:lnTo>
                    <a:lnTo>
                      <a:pt x="1306" y="409"/>
                    </a:lnTo>
                    <a:lnTo>
                      <a:pt x="1335" y="438"/>
                    </a:lnTo>
                    <a:lnTo>
                      <a:pt x="1365" y="445"/>
                    </a:lnTo>
                    <a:lnTo>
                      <a:pt x="1395" y="455"/>
                    </a:lnTo>
                    <a:lnTo>
                      <a:pt x="1424" y="400"/>
                    </a:lnTo>
                    <a:lnTo>
                      <a:pt x="1454" y="403"/>
                    </a:lnTo>
                    <a:lnTo>
                      <a:pt x="1483" y="409"/>
                    </a:lnTo>
                    <a:lnTo>
                      <a:pt x="1513" y="440"/>
                    </a:lnTo>
                    <a:lnTo>
                      <a:pt x="1542" y="390"/>
                    </a:lnTo>
                    <a:lnTo>
                      <a:pt x="1572" y="453"/>
                    </a:lnTo>
                    <a:lnTo>
                      <a:pt x="1601" y="460"/>
                    </a:lnTo>
                    <a:lnTo>
                      <a:pt x="1631" y="569"/>
                    </a:lnTo>
                    <a:lnTo>
                      <a:pt x="1660" y="564"/>
                    </a:lnTo>
                    <a:lnTo>
                      <a:pt x="1690" y="639"/>
                    </a:lnTo>
                    <a:lnTo>
                      <a:pt x="1719" y="628"/>
                    </a:lnTo>
                    <a:lnTo>
                      <a:pt x="1749" y="652"/>
                    </a:lnTo>
                    <a:lnTo>
                      <a:pt x="1779" y="512"/>
                    </a:lnTo>
                    <a:lnTo>
                      <a:pt x="1808" y="468"/>
                    </a:lnTo>
                    <a:lnTo>
                      <a:pt x="1837" y="403"/>
                    </a:lnTo>
                    <a:lnTo>
                      <a:pt x="1867" y="402"/>
                    </a:lnTo>
                    <a:lnTo>
                      <a:pt x="1897" y="405"/>
                    </a:lnTo>
                    <a:lnTo>
                      <a:pt x="1926" y="412"/>
                    </a:lnTo>
                    <a:lnTo>
                      <a:pt x="1956" y="430"/>
                    </a:lnTo>
                    <a:lnTo>
                      <a:pt x="1985" y="419"/>
                    </a:lnTo>
                    <a:lnTo>
                      <a:pt x="2015" y="413"/>
                    </a:lnTo>
                    <a:lnTo>
                      <a:pt x="2044" y="423"/>
                    </a:lnTo>
                    <a:lnTo>
                      <a:pt x="2074" y="442"/>
                    </a:lnTo>
                    <a:lnTo>
                      <a:pt x="2104" y="403"/>
                    </a:lnTo>
                    <a:lnTo>
                      <a:pt x="2133" y="413"/>
                    </a:lnTo>
                    <a:lnTo>
                      <a:pt x="2163" y="456"/>
                    </a:lnTo>
                    <a:lnTo>
                      <a:pt x="2192" y="413"/>
                    </a:lnTo>
                    <a:lnTo>
                      <a:pt x="2222" y="393"/>
                    </a:lnTo>
                    <a:lnTo>
                      <a:pt x="2251" y="402"/>
                    </a:lnTo>
                    <a:lnTo>
                      <a:pt x="2281" y="497"/>
                    </a:lnTo>
                    <a:lnTo>
                      <a:pt x="2310" y="502"/>
                    </a:lnTo>
                    <a:lnTo>
                      <a:pt x="2340" y="601"/>
                    </a:lnTo>
                    <a:lnTo>
                      <a:pt x="2369" y="687"/>
                    </a:lnTo>
                    <a:lnTo>
                      <a:pt x="2399" y="639"/>
                    </a:lnTo>
                    <a:lnTo>
                      <a:pt x="2428" y="805"/>
                    </a:lnTo>
                    <a:lnTo>
                      <a:pt x="2458" y="639"/>
                    </a:lnTo>
                    <a:lnTo>
                      <a:pt x="2488" y="668"/>
                    </a:lnTo>
                    <a:lnTo>
                      <a:pt x="2517" y="534"/>
                    </a:lnTo>
                    <a:lnTo>
                      <a:pt x="2546" y="429"/>
                    </a:lnTo>
                    <a:lnTo>
                      <a:pt x="2576" y="473"/>
                    </a:lnTo>
                    <a:lnTo>
                      <a:pt x="2606" y="418"/>
                    </a:lnTo>
                    <a:lnTo>
                      <a:pt x="2635" y="426"/>
                    </a:lnTo>
                    <a:lnTo>
                      <a:pt x="2665" y="399"/>
                    </a:lnTo>
                    <a:lnTo>
                      <a:pt x="2694" y="413"/>
                    </a:lnTo>
                    <a:lnTo>
                      <a:pt x="2724" y="453"/>
                    </a:lnTo>
                    <a:lnTo>
                      <a:pt x="2753" y="460"/>
                    </a:lnTo>
                    <a:lnTo>
                      <a:pt x="2783" y="427"/>
                    </a:lnTo>
                    <a:lnTo>
                      <a:pt x="2813" y="475"/>
                    </a:lnTo>
                    <a:lnTo>
                      <a:pt x="2842" y="471"/>
                    </a:lnTo>
                    <a:lnTo>
                      <a:pt x="2871" y="422"/>
                    </a:lnTo>
                    <a:lnTo>
                      <a:pt x="2901" y="435"/>
                    </a:lnTo>
                    <a:lnTo>
                      <a:pt x="2931" y="431"/>
                    </a:lnTo>
                    <a:lnTo>
                      <a:pt x="2960" y="431"/>
                    </a:lnTo>
                    <a:lnTo>
                      <a:pt x="2990" y="493"/>
                    </a:lnTo>
                    <a:lnTo>
                      <a:pt x="3019" y="463"/>
                    </a:lnTo>
                    <a:lnTo>
                      <a:pt x="3049" y="559"/>
                    </a:lnTo>
                    <a:lnTo>
                      <a:pt x="3078" y="628"/>
                    </a:lnTo>
                    <a:lnTo>
                      <a:pt x="3108" y="687"/>
                    </a:lnTo>
                    <a:lnTo>
                      <a:pt x="3137" y="687"/>
                    </a:lnTo>
                    <a:lnTo>
                      <a:pt x="3167" y="639"/>
                    </a:lnTo>
                    <a:lnTo>
                      <a:pt x="3196" y="609"/>
                    </a:lnTo>
                    <a:lnTo>
                      <a:pt x="3226" y="711"/>
                    </a:lnTo>
                    <a:lnTo>
                      <a:pt x="3255" y="541"/>
                    </a:lnTo>
                    <a:lnTo>
                      <a:pt x="3285" y="406"/>
                    </a:lnTo>
                    <a:lnTo>
                      <a:pt x="3315" y="445"/>
                    </a:lnTo>
                    <a:lnTo>
                      <a:pt x="3344" y="471"/>
                    </a:lnTo>
                    <a:lnTo>
                      <a:pt x="3374" y="419"/>
                    </a:lnTo>
                    <a:lnTo>
                      <a:pt x="3403" y="427"/>
                    </a:lnTo>
                    <a:lnTo>
                      <a:pt x="3433" y="420"/>
                    </a:lnTo>
                    <a:lnTo>
                      <a:pt x="3462" y="427"/>
                    </a:lnTo>
                    <a:lnTo>
                      <a:pt x="3492" y="379"/>
                    </a:lnTo>
                    <a:lnTo>
                      <a:pt x="3521" y="446"/>
                    </a:lnTo>
                    <a:lnTo>
                      <a:pt x="3551" y="431"/>
                    </a:lnTo>
                    <a:lnTo>
                      <a:pt x="3580" y="393"/>
                    </a:lnTo>
                    <a:lnTo>
                      <a:pt x="3610" y="398"/>
                    </a:lnTo>
                    <a:lnTo>
                      <a:pt x="3639" y="413"/>
                    </a:lnTo>
                    <a:lnTo>
                      <a:pt x="3669" y="405"/>
                    </a:lnTo>
                    <a:lnTo>
                      <a:pt x="3699" y="145"/>
                    </a:lnTo>
                    <a:lnTo>
                      <a:pt x="3728" y="0"/>
                    </a:lnTo>
                    <a:lnTo>
                      <a:pt x="3757" y="593"/>
                    </a:lnTo>
                    <a:lnTo>
                      <a:pt x="3787" y="534"/>
                    </a:lnTo>
                    <a:lnTo>
                      <a:pt x="3817" y="805"/>
                    </a:lnTo>
                    <a:lnTo>
                      <a:pt x="3846" y="652"/>
                    </a:lnTo>
                    <a:lnTo>
                      <a:pt x="3876" y="805"/>
                    </a:lnTo>
                    <a:lnTo>
                      <a:pt x="3905" y="652"/>
                    </a:lnTo>
                    <a:lnTo>
                      <a:pt x="3935" y="518"/>
                    </a:lnTo>
                    <a:lnTo>
                      <a:pt x="3964" y="538"/>
                    </a:lnTo>
                    <a:lnTo>
                      <a:pt x="3994" y="33"/>
                    </a:lnTo>
                    <a:lnTo>
                      <a:pt x="4024" y="22"/>
                    </a:lnTo>
                    <a:lnTo>
                      <a:pt x="4053" y="31"/>
                    </a:lnTo>
                    <a:lnTo>
                      <a:pt x="4082" y="19"/>
                    </a:lnTo>
                    <a:lnTo>
                      <a:pt x="4112" y="28"/>
                    </a:lnTo>
                    <a:lnTo>
                      <a:pt x="4142" y="78"/>
                    </a:lnTo>
                    <a:lnTo>
                      <a:pt x="4171" y="424"/>
                    </a:lnTo>
                    <a:lnTo>
                      <a:pt x="4201" y="78"/>
                    </a:lnTo>
                    <a:lnTo>
                      <a:pt x="4230" y="75"/>
                    </a:lnTo>
                    <a:lnTo>
                      <a:pt x="4260" y="95"/>
                    </a:lnTo>
                    <a:lnTo>
                      <a:pt x="4289" y="18"/>
                    </a:lnTo>
                    <a:lnTo>
                      <a:pt x="4319" y="97"/>
                    </a:lnTo>
                    <a:lnTo>
                      <a:pt x="4348" y="428"/>
                    </a:lnTo>
                    <a:lnTo>
                      <a:pt x="4378" y="72"/>
                    </a:lnTo>
                    <a:lnTo>
                      <a:pt x="4407" y="28"/>
                    </a:lnTo>
                    <a:lnTo>
                      <a:pt x="4437" y="20"/>
                    </a:lnTo>
                    <a:lnTo>
                      <a:pt x="4466" y="147"/>
                    </a:lnTo>
                    <a:lnTo>
                      <a:pt x="4496" y="628"/>
                    </a:lnTo>
                    <a:lnTo>
                      <a:pt x="4526" y="652"/>
                    </a:lnTo>
                    <a:lnTo>
                      <a:pt x="4555" y="746"/>
                    </a:lnTo>
                    <a:lnTo>
                      <a:pt x="4585" y="618"/>
                    </a:lnTo>
                    <a:lnTo>
                      <a:pt x="4614" y="652"/>
                    </a:lnTo>
                    <a:lnTo>
                      <a:pt x="4644" y="559"/>
                    </a:lnTo>
                    <a:lnTo>
                      <a:pt x="4673" y="22"/>
                    </a:lnTo>
                    <a:lnTo>
                      <a:pt x="4703" y="53"/>
                    </a:lnTo>
                    <a:lnTo>
                      <a:pt x="4732" y="30"/>
                    </a:lnTo>
                    <a:lnTo>
                      <a:pt x="4762" y="56"/>
                    </a:lnTo>
                    <a:lnTo>
                      <a:pt x="4791" y="24"/>
                    </a:lnTo>
                    <a:lnTo>
                      <a:pt x="4821" y="54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8C5EAF-50E0-4E9B-97D4-FF1DCC8A27E3}"/>
                  </a:ext>
                </a:extLst>
              </p:cNvPr>
              <p:cNvSpPr txBox="1"/>
              <p:nvPr/>
            </p:nvSpPr>
            <p:spPr>
              <a:xfrm>
                <a:off x="1645710" y="2438190"/>
                <a:ext cx="41505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A1Benchmark-real67 (excerpt): Original Labels</a:t>
                </a:r>
              </a:p>
            </p:txBody>
          </p:sp>
          <p:sp>
            <p:nvSpPr>
              <p:cNvPr id="65" name="Rectangle 57">
                <a:extLst>
                  <a:ext uri="{FF2B5EF4-FFF2-40B4-BE49-F238E27FC236}">
                    <a16:creationId xmlns:a16="http://schemas.microsoft.com/office/drawing/2014/main" id="{CA34822C-361D-4436-A960-D60831308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72129" y="2779114"/>
                <a:ext cx="83616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>
                    <a:solidFill>
                      <a:srgbClr val="262626"/>
                    </a:solidFill>
                  </a:rPr>
                  <a:t>l</a:t>
                </a: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og(original units)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AEA59C6-44A6-4E50-A76E-7E143015F048}"/>
                  </a:ext>
                </a:extLst>
              </p:cNvPr>
              <p:cNvGrpSpPr/>
              <p:nvPr/>
            </p:nvGrpSpPr>
            <p:grpSpPr>
              <a:xfrm>
                <a:off x="7460905" y="2326640"/>
                <a:ext cx="1778346" cy="919360"/>
                <a:chOff x="7460905" y="1276558"/>
                <a:chExt cx="1778346" cy="1154206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813E5F8-B764-499A-9C44-A4D3E8040A45}"/>
                    </a:ext>
                  </a:extLst>
                </p:cNvPr>
                <p:cNvSpPr/>
                <p:nvPr/>
              </p:nvSpPr>
              <p:spPr>
                <a:xfrm>
                  <a:off x="9009062" y="1276558"/>
                  <a:ext cx="230189" cy="1154206"/>
                </a:xfrm>
                <a:prstGeom prst="rect">
                  <a:avLst/>
                </a:prstGeom>
                <a:solidFill>
                  <a:srgbClr val="FF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0D03B73-1066-4737-B589-2BEB43615595}"/>
                    </a:ext>
                  </a:extLst>
                </p:cNvPr>
                <p:cNvSpPr/>
                <p:nvPr/>
              </p:nvSpPr>
              <p:spPr>
                <a:xfrm>
                  <a:off x="8540223" y="1276558"/>
                  <a:ext cx="133877" cy="1154206"/>
                </a:xfrm>
                <a:prstGeom prst="rect">
                  <a:avLst/>
                </a:prstGeom>
                <a:solidFill>
                  <a:srgbClr val="FF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069724B-DEE6-436D-A75C-069285CCDC4D}"/>
                    </a:ext>
                  </a:extLst>
                </p:cNvPr>
                <p:cNvSpPr/>
                <p:nvPr/>
              </p:nvSpPr>
              <p:spPr>
                <a:xfrm>
                  <a:off x="8257648" y="1276558"/>
                  <a:ext cx="186265" cy="1154206"/>
                </a:xfrm>
                <a:prstGeom prst="rect">
                  <a:avLst/>
                </a:prstGeom>
                <a:solidFill>
                  <a:srgbClr val="FF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D20C466-12A8-4F34-8279-2202DBF9B36A}"/>
                    </a:ext>
                  </a:extLst>
                </p:cNvPr>
                <p:cNvSpPr/>
                <p:nvPr/>
              </p:nvSpPr>
              <p:spPr>
                <a:xfrm>
                  <a:off x="7921100" y="1276558"/>
                  <a:ext cx="240238" cy="1154206"/>
                </a:xfrm>
                <a:prstGeom prst="rect">
                  <a:avLst/>
                </a:prstGeom>
                <a:solidFill>
                  <a:srgbClr val="FF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B43A465-38C6-4473-B41C-FECF004A900B}"/>
                    </a:ext>
                  </a:extLst>
                </p:cNvPr>
                <p:cNvSpPr/>
                <p:nvPr/>
              </p:nvSpPr>
              <p:spPr>
                <a:xfrm>
                  <a:off x="7460905" y="1276558"/>
                  <a:ext cx="45719" cy="1154206"/>
                </a:xfrm>
                <a:prstGeom prst="rect">
                  <a:avLst/>
                </a:prstGeom>
                <a:solidFill>
                  <a:srgbClr val="FF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BBBF698-96A2-4B8C-B351-8E01A2D0F9B8}"/>
                </a:ext>
              </a:extLst>
            </p:cNvPr>
            <p:cNvSpPr/>
            <p:nvPr/>
          </p:nvSpPr>
          <p:spPr>
            <a:xfrm>
              <a:off x="7455823" y="3550489"/>
              <a:ext cx="1783427" cy="907095"/>
            </a:xfrm>
            <a:prstGeom prst="rect">
              <a:avLst/>
            </a:prstGeom>
            <a:solidFill>
              <a:srgbClr val="00B0F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Line 6">
              <a:extLst>
                <a:ext uri="{FF2B5EF4-FFF2-40B4-BE49-F238E27FC236}">
                  <a16:creationId xmlns:a16="http://schemas.microsoft.com/office/drawing/2014/main" id="{8A48E72C-8421-4311-A3C5-5347683BD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5913" y="4458139"/>
              <a:ext cx="7653338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CF7ACABC-CCEA-4E90-94E5-BDD4A6539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325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9">
              <a:extLst>
                <a:ext uri="{FF2B5EF4-FFF2-40B4-BE49-F238E27FC236}">
                  <a16:creationId xmlns:a16="http://schemas.microsoft.com/office/drawing/2014/main" id="{4EB5DE88-1920-46F0-A104-6136DD797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650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0">
              <a:extLst>
                <a:ext uri="{FF2B5EF4-FFF2-40B4-BE49-F238E27FC236}">
                  <a16:creationId xmlns:a16="http://schemas.microsoft.com/office/drawing/2014/main" id="{2F8AA319-AFED-4C50-833C-102687DEE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1863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1">
              <a:extLst>
                <a:ext uri="{FF2B5EF4-FFF2-40B4-BE49-F238E27FC236}">
                  <a16:creationId xmlns:a16="http://schemas.microsoft.com/office/drawing/2014/main" id="{F88A73A8-9477-47A2-A6C5-F9E0C44CF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8488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2">
              <a:extLst>
                <a:ext uri="{FF2B5EF4-FFF2-40B4-BE49-F238E27FC236}">
                  <a16:creationId xmlns:a16="http://schemas.microsoft.com/office/drawing/2014/main" id="{B485F555-B8C6-4376-87FC-A0DF1F495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6700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3">
              <a:extLst>
                <a:ext uri="{FF2B5EF4-FFF2-40B4-BE49-F238E27FC236}">
                  <a16:creationId xmlns:a16="http://schemas.microsoft.com/office/drawing/2014/main" id="{D0E6DBBC-A99D-4AF0-8F03-748611AD4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4913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4">
              <a:extLst>
                <a:ext uri="{FF2B5EF4-FFF2-40B4-BE49-F238E27FC236}">
                  <a16:creationId xmlns:a16="http://schemas.microsoft.com/office/drawing/2014/main" id="{9DCBC724-3A44-45E9-B290-F5DF08985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23125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5">
              <a:extLst>
                <a:ext uri="{FF2B5EF4-FFF2-40B4-BE49-F238E27FC236}">
                  <a16:creationId xmlns:a16="http://schemas.microsoft.com/office/drawing/2014/main" id="{A3814B37-A68C-45AA-915C-8651BAFC9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1338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6">
              <a:extLst>
                <a:ext uri="{FF2B5EF4-FFF2-40B4-BE49-F238E27FC236}">
                  <a16:creationId xmlns:a16="http://schemas.microsoft.com/office/drawing/2014/main" id="{99C15D8A-FBF8-4B07-A24A-FE4021D56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7963" y="4458695"/>
              <a:ext cx="0" cy="29914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0">
              <a:extLst>
                <a:ext uri="{FF2B5EF4-FFF2-40B4-BE49-F238E27FC236}">
                  <a16:creationId xmlns:a16="http://schemas.microsoft.com/office/drawing/2014/main" id="{A6B18986-014F-45D2-8F76-90E0029ED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713" y="4544908"/>
              <a:ext cx="256480" cy="9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1260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32">
              <a:extLst>
                <a:ext uri="{FF2B5EF4-FFF2-40B4-BE49-F238E27FC236}">
                  <a16:creationId xmlns:a16="http://schemas.microsoft.com/office/drawing/2014/main" id="{7F6A578C-D145-4B22-80E2-264A5EFED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544908"/>
              <a:ext cx="256480" cy="9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1300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34">
              <a:extLst>
                <a:ext uri="{FF2B5EF4-FFF2-40B4-BE49-F238E27FC236}">
                  <a16:creationId xmlns:a16="http://schemas.microsoft.com/office/drawing/2014/main" id="{6281B0D5-81CE-4311-8514-1B6AC06B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63" y="4544908"/>
              <a:ext cx="256480" cy="9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1340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36">
              <a:extLst>
                <a:ext uri="{FF2B5EF4-FFF2-40B4-BE49-F238E27FC236}">
                  <a16:creationId xmlns:a16="http://schemas.microsoft.com/office/drawing/2014/main" id="{838060B3-C99A-4D7A-A177-B62DA7D7E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4544908"/>
              <a:ext cx="256480" cy="9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1380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38">
              <a:extLst>
                <a:ext uri="{FF2B5EF4-FFF2-40B4-BE49-F238E27FC236}">
                  <a16:creationId xmlns:a16="http://schemas.microsoft.com/office/drawing/2014/main" id="{2E9C1E27-57A6-4297-BCD8-D2AB0E062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5413" y="4544908"/>
              <a:ext cx="256480" cy="9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1420</a:t>
              </a:r>
              <a:endPara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Line 41">
              <a:extLst>
                <a:ext uri="{FF2B5EF4-FFF2-40B4-BE49-F238E27FC236}">
                  <a16:creationId xmlns:a16="http://schemas.microsoft.com/office/drawing/2014/main" id="{EB660A49-9D33-4AC6-BD5E-2E7CF7264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5630" y="3648568"/>
              <a:ext cx="0" cy="774467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3">
              <a:extLst>
                <a:ext uri="{FF2B5EF4-FFF2-40B4-BE49-F238E27FC236}">
                  <a16:creationId xmlns:a16="http://schemas.microsoft.com/office/drawing/2014/main" id="{E84AF9A5-4790-4F99-96C8-E24627E0D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380" y="4418880"/>
              <a:ext cx="95250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4">
              <a:extLst>
                <a:ext uri="{FF2B5EF4-FFF2-40B4-BE49-F238E27FC236}">
                  <a16:creationId xmlns:a16="http://schemas.microsoft.com/office/drawing/2014/main" id="{B56524E6-58B1-4385-AF66-26E4FD3EA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380" y="4242300"/>
              <a:ext cx="95250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5">
              <a:extLst>
                <a:ext uri="{FF2B5EF4-FFF2-40B4-BE49-F238E27FC236}">
                  <a16:creationId xmlns:a16="http://schemas.microsoft.com/office/drawing/2014/main" id="{1C6F650D-EDB7-41DC-92AC-ACB515D95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380" y="4064680"/>
              <a:ext cx="95250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6">
              <a:extLst>
                <a:ext uri="{FF2B5EF4-FFF2-40B4-BE49-F238E27FC236}">
                  <a16:creationId xmlns:a16="http://schemas.microsoft.com/office/drawing/2014/main" id="{FAD1189B-7FDE-48E9-8E06-A307FF7C1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380" y="3887062"/>
              <a:ext cx="95250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7">
              <a:extLst>
                <a:ext uri="{FF2B5EF4-FFF2-40B4-BE49-F238E27FC236}">
                  <a16:creationId xmlns:a16="http://schemas.microsoft.com/office/drawing/2014/main" id="{C7C38243-3284-47BE-9F2A-62639380B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380" y="3709442"/>
              <a:ext cx="95250" cy="0"/>
            </a:xfrm>
            <a:prstGeom prst="line">
              <a:avLst/>
            </a:prstGeom>
            <a:noFill/>
            <a:ln w="3175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3">
              <a:extLst>
                <a:ext uri="{FF2B5EF4-FFF2-40B4-BE49-F238E27FC236}">
                  <a16:creationId xmlns:a16="http://schemas.microsoft.com/office/drawing/2014/main" id="{874025A0-7F40-40B5-B0DB-AD9FDA5D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722" y="4358006"/>
              <a:ext cx="70532" cy="10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54">
              <a:extLst>
                <a:ext uri="{FF2B5EF4-FFF2-40B4-BE49-F238E27FC236}">
                  <a16:creationId xmlns:a16="http://schemas.microsoft.com/office/drawing/2014/main" id="{D3C9BAC5-41D5-4C80-BFFD-E1C8077C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722" y="4180387"/>
              <a:ext cx="70532" cy="10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55">
              <a:extLst>
                <a:ext uri="{FF2B5EF4-FFF2-40B4-BE49-F238E27FC236}">
                  <a16:creationId xmlns:a16="http://schemas.microsoft.com/office/drawing/2014/main" id="{FCAD825B-E1C9-4367-A0F0-D55272642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722" y="4002768"/>
              <a:ext cx="70532" cy="10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56">
              <a:extLst>
                <a:ext uri="{FF2B5EF4-FFF2-40B4-BE49-F238E27FC236}">
                  <a16:creationId xmlns:a16="http://schemas.microsoft.com/office/drawing/2014/main" id="{3E0DE129-5400-4EF9-B24D-EADA34746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722" y="3825149"/>
              <a:ext cx="70532" cy="10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7">
              <a:extLst>
                <a:ext uri="{FF2B5EF4-FFF2-40B4-BE49-F238E27FC236}">
                  <a16:creationId xmlns:a16="http://schemas.microsoft.com/office/drawing/2014/main" id="{069AF014-A2EF-4CFB-ACA4-111A86439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722" y="3648568"/>
              <a:ext cx="70532" cy="10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Freeform 58">
              <a:extLst>
                <a:ext uri="{FF2B5EF4-FFF2-40B4-BE49-F238E27FC236}">
                  <a16:creationId xmlns:a16="http://schemas.microsoft.com/office/drawing/2014/main" id="{EEAA9ABD-D5C5-4796-8CF3-AE7E3F979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3582720"/>
              <a:ext cx="7653338" cy="836160"/>
            </a:xfrm>
            <a:custGeom>
              <a:avLst/>
              <a:gdLst>
                <a:gd name="T0" fmla="*/ 36 w 4821"/>
                <a:gd name="T1" fmla="*/ 374 h 805"/>
                <a:gd name="T2" fmla="*/ 124 w 4821"/>
                <a:gd name="T3" fmla="*/ 412 h 805"/>
                <a:gd name="T4" fmla="*/ 213 w 4821"/>
                <a:gd name="T5" fmla="*/ 618 h 805"/>
                <a:gd name="T6" fmla="*/ 302 w 4821"/>
                <a:gd name="T7" fmla="*/ 687 h 805"/>
                <a:gd name="T8" fmla="*/ 390 w 4821"/>
                <a:gd name="T9" fmla="*/ 415 h 805"/>
                <a:gd name="T10" fmla="*/ 479 w 4821"/>
                <a:gd name="T11" fmla="*/ 394 h 805"/>
                <a:gd name="T12" fmla="*/ 568 w 4821"/>
                <a:gd name="T13" fmla="*/ 426 h 805"/>
                <a:gd name="T14" fmla="*/ 656 w 4821"/>
                <a:gd name="T15" fmla="*/ 431 h 805"/>
                <a:gd name="T16" fmla="*/ 745 w 4821"/>
                <a:gd name="T17" fmla="*/ 411 h 805"/>
                <a:gd name="T18" fmla="*/ 833 w 4821"/>
                <a:gd name="T19" fmla="*/ 387 h 805"/>
                <a:gd name="T20" fmla="*/ 922 w 4821"/>
                <a:gd name="T21" fmla="*/ 493 h 805"/>
                <a:gd name="T22" fmla="*/ 1010 w 4821"/>
                <a:gd name="T23" fmla="*/ 711 h 805"/>
                <a:gd name="T24" fmla="*/ 1099 w 4821"/>
                <a:gd name="T25" fmla="*/ 448 h 805"/>
                <a:gd name="T26" fmla="*/ 1188 w 4821"/>
                <a:gd name="T27" fmla="*/ 409 h 805"/>
                <a:gd name="T28" fmla="*/ 1277 w 4821"/>
                <a:gd name="T29" fmla="*/ 427 h 805"/>
                <a:gd name="T30" fmla="*/ 1365 w 4821"/>
                <a:gd name="T31" fmla="*/ 445 h 805"/>
                <a:gd name="T32" fmla="*/ 1454 w 4821"/>
                <a:gd name="T33" fmla="*/ 403 h 805"/>
                <a:gd name="T34" fmla="*/ 1542 w 4821"/>
                <a:gd name="T35" fmla="*/ 390 h 805"/>
                <a:gd name="T36" fmla="*/ 1631 w 4821"/>
                <a:gd name="T37" fmla="*/ 569 h 805"/>
                <a:gd name="T38" fmla="*/ 1719 w 4821"/>
                <a:gd name="T39" fmla="*/ 628 h 805"/>
                <a:gd name="T40" fmla="*/ 1808 w 4821"/>
                <a:gd name="T41" fmla="*/ 468 h 805"/>
                <a:gd name="T42" fmla="*/ 1897 w 4821"/>
                <a:gd name="T43" fmla="*/ 405 h 805"/>
                <a:gd name="T44" fmla="*/ 1985 w 4821"/>
                <a:gd name="T45" fmla="*/ 419 h 805"/>
                <a:gd name="T46" fmla="*/ 2074 w 4821"/>
                <a:gd name="T47" fmla="*/ 442 h 805"/>
                <a:gd name="T48" fmla="*/ 2163 w 4821"/>
                <a:gd name="T49" fmla="*/ 456 h 805"/>
                <a:gd name="T50" fmla="*/ 2251 w 4821"/>
                <a:gd name="T51" fmla="*/ 402 h 805"/>
                <a:gd name="T52" fmla="*/ 2340 w 4821"/>
                <a:gd name="T53" fmla="*/ 601 h 805"/>
                <a:gd name="T54" fmla="*/ 2428 w 4821"/>
                <a:gd name="T55" fmla="*/ 805 h 805"/>
                <a:gd name="T56" fmla="*/ 2517 w 4821"/>
                <a:gd name="T57" fmla="*/ 534 h 805"/>
                <a:gd name="T58" fmla="*/ 2606 w 4821"/>
                <a:gd name="T59" fmla="*/ 418 h 805"/>
                <a:gd name="T60" fmla="*/ 2694 w 4821"/>
                <a:gd name="T61" fmla="*/ 413 h 805"/>
                <a:gd name="T62" fmla="*/ 2783 w 4821"/>
                <a:gd name="T63" fmla="*/ 427 h 805"/>
                <a:gd name="T64" fmla="*/ 2871 w 4821"/>
                <a:gd name="T65" fmla="*/ 422 h 805"/>
                <a:gd name="T66" fmla="*/ 2960 w 4821"/>
                <a:gd name="T67" fmla="*/ 431 h 805"/>
                <a:gd name="T68" fmla="*/ 3049 w 4821"/>
                <a:gd name="T69" fmla="*/ 559 h 805"/>
                <a:gd name="T70" fmla="*/ 3137 w 4821"/>
                <a:gd name="T71" fmla="*/ 687 h 805"/>
                <a:gd name="T72" fmla="*/ 3226 w 4821"/>
                <a:gd name="T73" fmla="*/ 711 h 805"/>
                <a:gd name="T74" fmla="*/ 3315 w 4821"/>
                <a:gd name="T75" fmla="*/ 445 h 805"/>
                <a:gd name="T76" fmla="*/ 3403 w 4821"/>
                <a:gd name="T77" fmla="*/ 427 h 805"/>
                <a:gd name="T78" fmla="*/ 3492 w 4821"/>
                <a:gd name="T79" fmla="*/ 379 h 805"/>
                <a:gd name="T80" fmla="*/ 3580 w 4821"/>
                <a:gd name="T81" fmla="*/ 393 h 805"/>
                <a:gd name="T82" fmla="*/ 3669 w 4821"/>
                <a:gd name="T83" fmla="*/ 405 h 805"/>
                <a:gd name="T84" fmla="*/ 3757 w 4821"/>
                <a:gd name="T85" fmla="*/ 593 h 805"/>
                <a:gd name="T86" fmla="*/ 3846 w 4821"/>
                <a:gd name="T87" fmla="*/ 652 h 805"/>
                <a:gd name="T88" fmla="*/ 3935 w 4821"/>
                <a:gd name="T89" fmla="*/ 518 h 805"/>
                <a:gd name="T90" fmla="*/ 4024 w 4821"/>
                <a:gd name="T91" fmla="*/ 22 h 805"/>
                <a:gd name="T92" fmla="*/ 4112 w 4821"/>
                <a:gd name="T93" fmla="*/ 28 h 805"/>
                <a:gd name="T94" fmla="*/ 4201 w 4821"/>
                <a:gd name="T95" fmla="*/ 78 h 805"/>
                <a:gd name="T96" fmla="*/ 4289 w 4821"/>
                <a:gd name="T97" fmla="*/ 18 h 805"/>
                <a:gd name="T98" fmla="*/ 4378 w 4821"/>
                <a:gd name="T99" fmla="*/ 72 h 805"/>
                <a:gd name="T100" fmla="*/ 4466 w 4821"/>
                <a:gd name="T101" fmla="*/ 147 h 805"/>
                <a:gd name="T102" fmla="*/ 4555 w 4821"/>
                <a:gd name="T103" fmla="*/ 746 h 805"/>
                <a:gd name="T104" fmla="*/ 4644 w 4821"/>
                <a:gd name="T105" fmla="*/ 559 h 805"/>
                <a:gd name="T106" fmla="*/ 4732 w 4821"/>
                <a:gd name="T107" fmla="*/ 30 h 805"/>
                <a:gd name="T108" fmla="*/ 4821 w 4821"/>
                <a:gd name="T109" fmla="*/ 5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21" h="805">
                  <a:moveTo>
                    <a:pt x="0" y="440"/>
                  </a:moveTo>
                  <a:lnTo>
                    <a:pt x="6" y="433"/>
                  </a:lnTo>
                  <a:lnTo>
                    <a:pt x="36" y="374"/>
                  </a:lnTo>
                  <a:lnTo>
                    <a:pt x="66" y="443"/>
                  </a:lnTo>
                  <a:lnTo>
                    <a:pt x="95" y="402"/>
                  </a:lnTo>
                  <a:lnTo>
                    <a:pt x="124" y="412"/>
                  </a:lnTo>
                  <a:lnTo>
                    <a:pt x="154" y="430"/>
                  </a:lnTo>
                  <a:lnTo>
                    <a:pt x="184" y="510"/>
                  </a:lnTo>
                  <a:lnTo>
                    <a:pt x="213" y="618"/>
                  </a:lnTo>
                  <a:lnTo>
                    <a:pt x="243" y="711"/>
                  </a:lnTo>
                  <a:lnTo>
                    <a:pt x="272" y="746"/>
                  </a:lnTo>
                  <a:lnTo>
                    <a:pt x="302" y="687"/>
                  </a:lnTo>
                  <a:lnTo>
                    <a:pt x="331" y="711"/>
                  </a:lnTo>
                  <a:lnTo>
                    <a:pt x="361" y="668"/>
                  </a:lnTo>
                  <a:lnTo>
                    <a:pt x="390" y="415"/>
                  </a:lnTo>
                  <a:lnTo>
                    <a:pt x="420" y="450"/>
                  </a:lnTo>
                  <a:lnTo>
                    <a:pt x="449" y="395"/>
                  </a:lnTo>
                  <a:lnTo>
                    <a:pt x="479" y="394"/>
                  </a:lnTo>
                  <a:lnTo>
                    <a:pt x="508" y="414"/>
                  </a:lnTo>
                  <a:lnTo>
                    <a:pt x="538" y="430"/>
                  </a:lnTo>
                  <a:lnTo>
                    <a:pt x="568" y="426"/>
                  </a:lnTo>
                  <a:lnTo>
                    <a:pt x="597" y="439"/>
                  </a:lnTo>
                  <a:lnTo>
                    <a:pt x="626" y="397"/>
                  </a:lnTo>
                  <a:lnTo>
                    <a:pt x="656" y="431"/>
                  </a:lnTo>
                  <a:lnTo>
                    <a:pt x="686" y="459"/>
                  </a:lnTo>
                  <a:lnTo>
                    <a:pt x="715" y="420"/>
                  </a:lnTo>
                  <a:lnTo>
                    <a:pt x="745" y="411"/>
                  </a:lnTo>
                  <a:lnTo>
                    <a:pt x="774" y="369"/>
                  </a:lnTo>
                  <a:lnTo>
                    <a:pt x="804" y="389"/>
                  </a:lnTo>
                  <a:lnTo>
                    <a:pt x="833" y="387"/>
                  </a:lnTo>
                  <a:lnTo>
                    <a:pt x="863" y="459"/>
                  </a:lnTo>
                  <a:lnTo>
                    <a:pt x="892" y="430"/>
                  </a:lnTo>
                  <a:lnTo>
                    <a:pt x="922" y="493"/>
                  </a:lnTo>
                  <a:lnTo>
                    <a:pt x="952" y="569"/>
                  </a:lnTo>
                  <a:lnTo>
                    <a:pt x="981" y="628"/>
                  </a:lnTo>
                  <a:lnTo>
                    <a:pt x="1010" y="711"/>
                  </a:lnTo>
                  <a:lnTo>
                    <a:pt x="1040" y="687"/>
                  </a:lnTo>
                  <a:lnTo>
                    <a:pt x="1070" y="593"/>
                  </a:lnTo>
                  <a:lnTo>
                    <a:pt x="1099" y="448"/>
                  </a:lnTo>
                  <a:lnTo>
                    <a:pt x="1129" y="479"/>
                  </a:lnTo>
                  <a:lnTo>
                    <a:pt x="1158" y="403"/>
                  </a:lnTo>
                  <a:lnTo>
                    <a:pt x="1188" y="409"/>
                  </a:lnTo>
                  <a:lnTo>
                    <a:pt x="1217" y="364"/>
                  </a:lnTo>
                  <a:lnTo>
                    <a:pt x="1247" y="408"/>
                  </a:lnTo>
                  <a:lnTo>
                    <a:pt x="1277" y="427"/>
                  </a:lnTo>
                  <a:lnTo>
                    <a:pt x="1306" y="409"/>
                  </a:lnTo>
                  <a:lnTo>
                    <a:pt x="1335" y="438"/>
                  </a:lnTo>
                  <a:lnTo>
                    <a:pt x="1365" y="445"/>
                  </a:lnTo>
                  <a:lnTo>
                    <a:pt x="1395" y="455"/>
                  </a:lnTo>
                  <a:lnTo>
                    <a:pt x="1424" y="400"/>
                  </a:lnTo>
                  <a:lnTo>
                    <a:pt x="1454" y="403"/>
                  </a:lnTo>
                  <a:lnTo>
                    <a:pt x="1483" y="409"/>
                  </a:lnTo>
                  <a:lnTo>
                    <a:pt x="1513" y="440"/>
                  </a:lnTo>
                  <a:lnTo>
                    <a:pt x="1542" y="390"/>
                  </a:lnTo>
                  <a:lnTo>
                    <a:pt x="1572" y="453"/>
                  </a:lnTo>
                  <a:lnTo>
                    <a:pt x="1601" y="460"/>
                  </a:lnTo>
                  <a:lnTo>
                    <a:pt x="1631" y="569"/>
                  </a:lnTo>
                  <a:lnTo>
                    <a:pt x="1660" y="564"/>
                  </a:lnTo>
                  <a:lnTo>
                    <a:pt x="1690" y="639"/>
                  </a:lnTo>
                  <a:lnTo>
                    <a:pt x="1719" y="628"/>
                  </a:lnTo>
                  <a:lnTo>
                    <a:pt x="1749" y="652"/>
                  </a:lnTo>
                  <a:lnTo>
                    <a:pt x="1779" y="512"/>
                  </a:lnTo>
                  <a:lnTo>
                    <a:pt x="1808" y="468"/>
                  </a:lnTo>
                  <a:lnTo>
                    <a:pt x="1837" y="403"/>
                  </a:lnTo>
                  <a:lnTo>
                    <a:pt x="1867" y="402"/>
                  </a:lnTo>
                  <a:lnTo>
                    <a:pt x="1897" y="405"/>
                  </a:lnTo>
                  <a:lnTo>
                    <a:pt x="1926" y="412"/>
                  </a:lnTo>
                  <a:lnTo>
                    <a:pt x="1956" y="430"/>
                  </a:lnTo>
                  <a:lnTo>
                    <a:pt x="1985" y="419"/>
                  </a:lnTo>
                  <a:lnTo>
                    <a:pt x="2015" y="413"/>
                  </a:lnTo>
                  <a:lnTo>
                    <a:pt x="2044" y="423"/>
                  </a:lnTo>
                  <a:lnTo>
                    <a:pt x="2074" y="442"/>
                  </a:lnTo>
                  <a:lnTo>
                    <a:pt x="2104" y="403"/>
                  </a:lnTo>
                  <a:lnTo>
                    <a:pt x="2133" y="413"/>
                  </a:lnTo>
                  <a:lnTo>
                    <a:pt x="2163" y="456"/>
                  </a:lnTo>
                  <a:lnTo>
                    <a:pt x="2192" y="413"/>
                  </a:lnTo>
                  <a:lnTo>
                    <a:pt x="2222" y="393"/>
                  </a:lnTo>
                  <a:lnTo>
                    <a:pt x="2251" y="402"/>
                  </a:lnTo>
                  <a:lnTo>
                    <a:pt x="2281" y="497"/>
                  </a:lnTo>
                  <a:lnTo>
                    <a:pt x="2310" y="502"/>
                  </a:lnTo>
                  <a:lnTo>
                    <a:pt x="2340" y="601"/>
                  </a:lnTo>
                  <a:lnTo>
                    <a:pt x="2369" y="687"/>
                  </a:lnTo>
                  <a:lnTo>
                    <a:pt x="2399" y="639"/>
                  </a:lnTo>
                  <a:lnTo>
                    <a:pt x="2428" y="805"/>
                  </a:lnTo>
                  <a:lnTo>
                    <a:pt x="2458" y="639"/>
                  </a:lnTo>
                  <a:lnTo>
                    <a:pt x="2488" y="668"/>
                  </a:lnTo>
                  <a:lnTo>
                    <a:pt x="2517" y="534"/>
                  </a:lnTo>
                  <a:lnTo>
                    <a:pt x="2546" y="429"/>
                  </a:lnTo>
                  <a:lnTo>
                    <a:pt x="2576" y="473"/>
                  </a:lnTo>
                  <a:lnTo>
                    <a:pt x="2606" y="418"/>
                  </a:lnTo>
                  <a:lnTo>
                    <a:pt x="2635" y="426"/>
                  </a:lnTo>
                  <a:lnTo>
                    <a:pt x="2665" y="399"/>
                  </a:lnTo>
                  <a:lnTo>
                    <a:pt x="2694" y="413"/>
                  </a:lnTo>
                  <a:lnTo>
                    <a:pt x="2724" y="453"/>
                  </a:lnTo>
                  <a:lnTo>
                    <a:pt x="2753" y="460"/>
                  </a:lnTo>
                  <a:lnTo>
                    <a:pt x="2783" y="427"/>
                  </a:lnTo>
                  <a:lnTo>
                    <a:pt x="2813" y="475"/>
                  </a:lnTo>
                  <a:lnTo>
                    <a:pt x="2842" y="471"/>
                  </a:lnTo>
                  <a:lnTo>
                    <a:pt x="2871" y="422"/>
                  </a:lnTo>
                  <a:lnTo>
                    <a:pt x="2901" y="435"/>
                  </a:lnTo>
                  <a:lnTo>
                    <a:pt x="2931" y="431"/>
                  </a:lnTo>
                  <a:lnTo>
                    <a:pt x="2960" y="431"/>
                  </a:lnTo>
                  <a:lnTo>
                    <a:pt x="2990" y="493"/>
                  </a:lnTo>
                  <a:lnTo>
                    <a:pt x="3019" y="463"/>
                  </a:lnTo>
                  <a:lnTo>
                    <a:pt x="3049" y="559"/>
                  </a:lnTo>
                  <a:lnTo>
                    <a:pt x="3078" y="628"/>
                  </a:lnTo>
                  <a:lnTo>
                    <a:pt x="3108" y="687"/>
                  </a:lnTo>
                  <a:lnTo>
                    <a:pt x="3137" y="687"/>
                  </a:lnTo>
                  <a:lnTo>
                    <a:pt x="3167" y="639"/>
                  </a:lnTo>
                  <a:lnTo>
                    <a:pt x="3196" y="609"/>
                  </a:lnTo>
                  <a:lnTo>
                    <a:pt x="3226" y="711"/>
                  </a:lnTo>
                  <a:lnTo>
                    <a:pt x="3255" y="541"/>
                  </a:lnTo>
                  <a:lnTo>
                    <a:pt x="3285" y="406"/>
                  </a:lnTo>
                  <a:lnTo>
                    <a:pt x="3315" y="445"/>
                  </a:lnTo>
                  <a:lnTo>
                    <a:pt x="3344" y="471"/>
                  </a:lnTo>
                  <a:lnTo>
                    <a:pt x="3374" y="419"/>
                  </a:lnTo>
                  <a:lnTo>
                    <a:pt x="3403" y="427"/>
                  </a:lnTo>
                  <a:lnTo>
                    <a:pt x="3433" y="420"/>
                  </a:lnTo>
                  <a:lnTo>
                    <a:pt x="3462" y="427"/>
                  </a:lnTo>
                  <a:lnTo>
                    <a:pt x="3492" y="379"/>
                  </a:lnTo>
                  <a:lnTo>
                    <a:pt x="3521" y="446"/>
                  </a:lnTo>
                  <a:lnTo>
                    <a:pt x="3551" y="431"/>
                  </a:lnTo>
                  <a:lnTo>
                    <a:pt x="3580" y="393"/>
                  </a:lnTo>
                  <a:lnTo>
                    <a:pt x="3610" y="398"/>
                  </a:lnTo>
                  <a:lnTo>
                    <a:pt x="3639" y="413"/>
                  </a:lnTo>
                  <a:lnTo>
                    <a:pt x="3669" y="405"/>
                  </a:lnTo>
                  <a:lnTo>
                    <a:pt x="3699" y="145"/>
                  </a:lnTo>
                  <a:lnTo>
                    <a:pt x="3728" y="0"/>
                  </a:lnTo>
                  <a:lnTo>
                    <a:pt x="3757" y="593"/>
                  </a:lnTo>
                  <a:lnTo>
                    <a:pt x="3787" y="534"/>
                  </a:lnTo>
                  <a:lnTo>
                    <a:pt x="3817" y="805"/>
                  </a:lnTo>
                  <a:lnTo>
                    <a:pt x="3846" y="652"/>
                  </a:lnTo>
                  <a:lnTo>
                    <a:pt x="3876" y="805"/>
                  </a:lnTo>
                  <a:lnTo>
                    <a:pt x="3905" y="652"/>
                  </a:lnTo>
                  <a:lnTo>
                    <a:pt x="3935" y="518"/>
                  </a:lnTo>
                  <a:lnTo>
                    <a:pt x="3964" y="538"/>
                  </a:lnTo>
                  <a:lnTo>
                    <a:pt x="3994" y="33"/>
                  </a:lnTo>
                  <a:lnTo>
                    <a:pt x="4024" y="22"/>
                  </a:lnTo>
                  <a:lnTo>
                    <a:pt x="4053" y="31"/>
                  </a:lnTo>
                  <a:lnTo>
                    <a:pt x="4082" y="19"/>
                  </a:lnTo>
                  <a:lnTo>
                    <a:pt x="4112" y="28"/>
                  </a:lnTo>
                  <a:lnTo>
                    <a:pt x="4142" y="78"/>
                  </a:lnTo>
                  <a:lnTo>
                    <a:pt x="4171" y="424"/>
                  </a:lnTo>
                  <a:lnTo>
                    <a:pt x="4201" y="78"/>
                  </a:lnTo>
                  <a:lnTo>
                    <a:pt x="4230" y="75"/>
                  </a:lnTo>
                  <a:lnTo>
                    <a:pt x="4260" y="95"/>
                  </a:lnTo>
                  <a:lnTo>
                    <a:pt x="4289" y="18"/>
                  </a:lnTo>
                  <a:lnTo>
                    <a:pt x="4319" y="97"/>
                  </a:lnTo>
                  <a:lnTo>
                    <a:pt x="4348" y="428"/>
                  </a:lnTo>
                  <a:lnTo>
                    <a:pt x="4378" y="72"/>
                  </a:lnTo>
                  <a:lnTo>
                    <a:pt x="4407" y="28"/>
                  </a:lnTo>
                  <a:lnTo>
                    <a:pt x="4437" y="20"/>
                  </a:lnTo>
                  <a:lnTo>
                    <a:pt x="4466" y="147"/>
                  </a:lnTo>
                  <a:lnTo>
                    <a:pt x="4496" y="628"/>
                  </a:lnTo>
                  <a:lnTo>
                    <a:pt x="4526" y="652"/>
                  </a:lnTo>
                  <a:lnTo>
                    <a:pt x="4555" y="746"/>
                  </a:lnTo>
                  <a:lnTo>
                    <a:pt x="4585" y="618"/>
                  </a:lnTo>
                  <a:lnTo>
                    <a:pt x="4614" y="652"/>
                  </a:lnTo>
                  <a:lnTo>
                    <a:pt x="4644" y="559"/>
                  </a:lnTo>
                  <a:lnTo>
                    <a:pt x="4673" y="22"/>
                  </a:lnTo>
                  <a:lnTo>
                    <a:pt x="4703" y="53"/>
                  </a:lnTo>
                  <a:lnTo>
                    <a:pt x="4732" y="30"/>
                  </a:lnTo>
                  <a:lnTo>
                    <a:pt x="4762" y="56"/>
                  </a:lnTo>
                  <a:lnTo>
                    <a:pt x="4791" y="24"/>
                  </a:lnTo>
                  <a:lnTo>
                    <a:pt x="4821" y="54"/>
                  </a:lnTo>
                </a:path>
              </a:pathLst>
            </a:custGeom>
            <a:noFill/>
            <a:ln w="3175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57">
              <a:extLst>
                <a:ext uri="{FF2B5EF4-FFF2-40B4-BE49-F238E27FC236}">
                  <a16:creationId xmlns:a16="http://schemas.microsoft.com/office/drawing/2014/main" id="{A1F6D04C-DAC5-44CA-A3A6-882E886B2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2129" y="3989492"/>
              <a:ext cx="8361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>
                  <a:solidFill>
                    <a:srgbClr val="262626"/>
                  </a:solidFill>
                </a:rPr>
                <a:t>l</a:t>
              </a: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og(original units)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9F97A98-67D7-4B32-A1AE-73F3114C865E}"/>
                </a:ext>
              </a:extLst>
            </p:cNvPr>
            <p:cNvSpPr txBox="1"/>
            <p:nvPr/>
          </p:nvSpPr>
          <p:spPr>
            <a:xfrm>
              <a:off x="1616681" y="3634700"/>
              <a:ext cx="415057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A1Benchmark-real67 (excerpt): Proposed Label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46F067-3E32-4E0E-98A5-4F104F72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19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3486206-4F49-42A5-8CF2-236CEFE5CF69}"/>
              </a:ext>
            </a:extLst>
          </p:cNvPr>
          <p:cNvSpPr txBox="1"/>
          <p:nvPr/>
        </p:nvSpPr>
        <p:spPr>
          <a:xfrm>
            <a:off x="2554535" y="19132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800" dirty="0">
                <a:effectLst/>
                <a:latin typeface="Palatino"/>
                <a:ea typeface="SimSun" panose="02010600030101010101" pitchFamily="2" charset="-122"/>
                <a:cs typeface="Times New Roman" panose="02020603050405020304" pitchFamily="18" charset="0"/>
              </a:rPr>
              <a:t>NYC marathon, Thanksgiving, Christmas, New Year’s day, and a blizzard.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413CAC-B017-443F-B5D4-D761454C62C5}"/>
              </a:ext>
            </a:extLst>
          </p:cNvPr>
          <p:cNvGrpSpPr/>
          <p:nvPr/>
        </p:nvGrpSpPr>
        <p:grpSpPr>
          <a:xfrm>
            <a:off x="1370291" y="3260578"/>
            <a:ext cx="8283638" cy="1478617"/>
            <a:chOff x="1345577" y="2603592"/>
            <a:chExt cx="8283638" cy="1478617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8BE88A0D-A4F3-4875-9953-3B39BD312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090" y="2984489"/>
              <a:ext cx="7713663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465ECD9-8C03-4145-BB70-C1A53A58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090" y="2687821"/>
              <a:ext cx="7713663" cy="258568"/>
            </a:xfrm>
            <a:custGeom>
              <a:avLst/>
              <a:gdLst>
                <a:gd name="T0" fmla="*/ 76 w 4859"/>
                <a:gd name="T1" fmla="*/ 404 h 473"/>
                <a:gd name="T2" fmla="*/ 152 w 4859"/>
                <a:gd name="T3" fmla="*/ 242 h 473"/>
                <a:gd name="T4" fmla="*/ 229 w 4859"/>
                <a:gd name="T5" fmla="*/ 390 h 473"/>
                <a:gd name="T6" fmla="*/ 305 w 4859"/>
                <a:gd name="T7" fmla="*/ 285 h 473"/>
                <a:gd name="T8" fmla="*/ 381 w 4859"/>
                <a:gd name="T9" fmla="*/ 218 h 473"/>
                <a:gd name="T10" fmla="*/ 457 w 4859"/>
                <a:gd name="T11" fmla="*/ 419 h 473"/>
                <a:gd name="T12" fmla="*/ 533 w 4859"/>
                <a:gd name="T13" fmla="*/ 249 h 473"/>
                <a:gd name="T14" fmla="*/ 610 w 4859"/>
                <a:gd name="T15" fmla="*/ 319 h 473"/>
                <a:gd name="T16" fmla="*/ 686 w 4859"/>
                <a:gd name="T17" fmla="*/ 230 h 473"/>
                <a:gd name="T18" fmla="*/ 763 w 4859"/>
                <a:gd name="T19" fmla="*/ 250 h 473"/>
                <a:gd name="T20" fmla="*/ 839 w 4859"/>
                <a:gd name="T21" fmla="*/ 415 h 473"/>
                <a:gd name="T22" fmla="*/ 915 w 4859"/>
                <a:gd name="T23" fmla="*/ 288 h 473"/>
                <a:gd name="T24" fmla="*/ 991 w 4859"/>
                <a:gd name="T25" fmla="*/ 198 h 473"/>
                <a:gd name="T26" fmla="*/ 1068 w 4859"/>
                <a:gd name="T27" fmla="*/ 432 h 473"/>
                <a:gd name="T28" fmla="*/ 1144 w 4859"/>
                <a:gd name="T29" fmla="*/ 260 h 473"/>
                <a:gd name="T30" fmla="*/ 1220 w 4859"/>
                <a:gd name="T31" fmla="*/ 200 h 473"/>
                <a:gd name="T32" fmla="*/ 1296 w 4859"/>
                <a:gd name="T33" fmla="*/ 248 h 473"/>
                <a:gd name="T34" fmla="*/ 1373 w 4859"/>
                <a:gd name="T35" fmla="*/ 251 h 473"/>
                <a:gd name="T36" fmla="*/ 1449 w 4859"/>
                <a:gd name="T37" fmla="*/ 440 h 473"/>
                <a:gd name="T38" fmla="*/ 1525 w 4859"/>
                <a:gd name="T39" fmla="*/ 230 h 473"/>
                <a:gd name="T40" fmla="*/ 1602 w 4859"/>
                <a:gd name="T41" fmla="*/ 179 h 473"/>
                <a:gd name="T42" fmla="*/ 1678 w 4859"/>
                <a:gd name="T43" fmla="*/ 428 h 473"/>
                <a:gd name="T44" fmla="*/ 1754 w 4859"/>
                <a:gd name="T45" fmla="*/ 249 h 473"/>
                <a:gd name="T46" fmla="*/ 1830 w 4859"/>
                <a:gd name="T47" fmla="*/ 149 h 473"/>
                <a:gd name="T48" fmla="*/ 1907 w 4859"/>
                <a:gd name="T49" fmla="*/ 258 h 473"/>
                <a:gd name="T50" fmla="*/ 1983 w 4859"/>
                <a:gd name="T51" fmla="*/ 239 h 473"/>
                <a:gd name="T52" fmla="*/ 2059 w 4859"/>
                <a:gd name="T53" fmla="*/ 442 h 473"/>
                <a:gd name="T54" fmla="*/ 2136 w 4859"/>
                <a:gd name="T55" fmla="*/ 257 h 473"/>
                <a:gd name="T56" fmla="*/ 2212 w 4859"/>
                <a:gd name="T57" fmla="*/ 220 h 473"/>
                <a:gd name="T58" fmla="*/ 2288 w 4859"/>
                <a:gd name="T59" fmla="*/ 411 h 473"/>
                <a:gd name="T60" fmla="*/ 2364 w 4859"/>
                <a:gd name="T61" fmla="*/ 260 h 473"/>
                <a:gd name="T62" fmla="*/ 2440 w 4859"/>
                <a:gd name="T63" fmla="*/ 186 h 473"/>
                <a:gd name="T64" fmla="*/ 2517 w 4859"/>
                <a:gd name="T65" fmla="*/ 255 h 473"/>
                <a:gd name="T66" fmla="*/ 2593 w 4859"/>
                <a:gd name="T67" fmla="*/ 235 h 473"/>
                <a:gd name="T68" fmla="*/ 2670 w 4859"/>
                <a:gd name="T69" fmla="*/ 448 h 473"/>
                <a:gd name="T70" fmla="*/ 2746 w 4859"/>
                <a:gd name="T71" fmla="*/ 255 h 473"/>
                <a:gd name="T72" fmla="*/ 2822 w 4859"/>
                <a:gd name="T73" fmla="*/ 235 h 473"/>
                <a:gd name="T74" fmla="*/ 2898 w 4859"/>
                <a:gd name="T75" fmla="*/ 413 h 473"/>
                <a:gd name="T76" fmla="*/ 2974 w 4859"/>
                <a:gd name="T77" fmla="*/ 226 h 473"/>
                <a:gd name="T78" fmla="*/ 3051 w 4859"/>
                <a:gd name="T79" fmla="*/ 262 h 473"/>
                <a:gd name="T80" fmla="*/ 3127 w 4859"/>
                <a:gd name="T81" fmla="*/ 366 h 473"/>
                <a:gd name="T82" fmla="*/ 3203 w 4859"/>
                <a:gd name="T83" fmla="*/ 242 h 473"/>
                <a:gd name="T84" fmla="*/ 3280 w 4859"/>
                <a:gd name="T85" fmla="*/ 243 h 473"/>
                <a:gd name="T86" fmla="*/ 3356 w 4859"/>
                <a:gd name="T87" fmla="*/ 235 h 473"/>
                <a:gd name="T88" fmla="*/ 3432 w 4859"/>
                <a:gd name="T89" fmla="*/ 235 h 473"/>
                <a:gd name="T90" fmla="*/ 3508 w 4859"/>
                <a:gd name="T91" fmla="*/ 422 h 473"/>
                <a:gd name="T92" fmla="*/ 3585 w 4859"/>
                <a:gd name="T93" fmla="*/ 183 h 473"/>
                <a:gd name="T94" fmla="*/ 3661 w 4859"/>
                <a:gd name="T95" fmla="*/ 270 h 473"/>
                <a:gd name="T96" fmla="*/ 3737 w 4859"/>
                <a:gd name="T97" fmla="*/ 324 h 473"/>
                <a:gd name="T98" fmla="*/ 3814 w 4859"/>
                <a:gd name="T99" fmla="*/ 257 h 473"/>
                <a:gd name="T100" fmla="*/ 3890 w 4859"/>
                <a:gd name="T101" fmla="*/ 276 h 473"/>
                <a:gd name="T102" fmla="*/ 3966 w 4859"/>
                <a:gd name="T103" fmla="*/ 258 h 473"/>
                <a:gd name="T104" fmla="*/ 4042 w 4859"/>
                <a:gd name="T105" fmla="*/ 289 h 473"/>
                <a:gd name="T106" fmla="*/ 4119 w 4859"/>
                <a:gd name="T107" fmla="*/ 437 h 473"/>
                <a:gd name="T108" fmla="*/ 4195 w 4859"/>
                <a:gd name="T109" fmla="*/ 257 h 473"/>
                <a:gd name="T110" fmla="*/ 4271 w 4859"/>
                <a:gd name="T111" fmla="*/ 356 h 473"/>
                <a:gd name="T112" fmla="*/ 4347 w 4859"/>
                <a:gd name="T113" fmla="*/ 283 h 473"/>
                <a:gd name="T114" fmla="*/ 4424 w 4859"/>
                <a:gd name="T115" fmla="*/ 241 h 473"/>
                <a:gd name="T116" fmla="*/ 4500 w 4859"/>
                <a:gd name="T117" fmla="*/ 413 h 473"/>
                <a:gd name="T118" fmla="*/ 4576 w 4859"/>
                <a:gd name="T119" fmla="*/ 279 h 473"/>
                <a:gd name="T120" fmla="*/ 4653 w 4859"/>
                <a:gd name="T121" fmla="*/ 187 h 473"/>
                <a:gd name="T122" fmla="*/ 4729 w 4859"/>
                <a:gd name="T123" fmla="*/ 417 h 473"/>
                <a:gd name="T124" fmla="*/ 4805 w 4859"/>
                <a:gd name="T125" fmla="*/ 26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9" h="473">
                  <a:moveTo>
                    <a:pt x="0" y="342"/>
                  </a:moveTo>
                  <a:lnTo>
                    <a:pt x="1" y="375"/>
                  </a:lnTo>
                  <a:lnTo>
                    <a:pt x="1" y="398"/>
                  </a:lnTo>
                  <a:lnTo>
                    <a:pt x="2" y="417"/>
                  </a:lnTo>
                  <a:lnTo>
                    <a:pt x="2" y="427"/>
                  </a:lnTo>
                  <a:lnTo>
                    <a:pt x="3" y="439"/>
                  </a:lnTo>
                  <a:lnTo>
                    <a:pt x="3" y="445"/>
                  </a:lnTo>
                  <a:lnTo>
                    <a:pt x="3" y="448"/>
                  </a:lnTo>
                  <a:lnTo>
                    <a:pt x="4" y="447"/>
                  </a:lnTo>
                  <a:lnTo>
                    <a:pt x="4" y="447"/>
                  </a:lnTo>
                  <a:lnTo>
                    <a:pt x="5" y="443"/>
                  </a:lnTo>
                  <a:lnTo>
                    <a:pt x="5" y="421"/>
                  </a:lnTo>
                  <a:lnTo>
                    <a:pt x="6" y="394"/>
                  </a:lnTo>
                  <a:lnTo>
                    <a:pt x="6" y="340"/>
                  </a:lnTo>
                  <a:lnTo>
                    <a:pt x="7" y="306"/>
                  </a:lnTo>
                  <a:lnTo>
                    <a:pt x="7" y="282"/>
                  </a:lnTo>
                  <a:lnTo>
                    <a:pt x="8" y="257"/>
                  </a:lnTo>
                  <a:lnTo>
                    <a:pt x="8" y="227"/>
                  </a:lnTo>
                  <a:lnTo>
                    <a:pt x="9" y="237"/>
                  </a:lnTo>
                  <a:lnTo>
                    <a:pt x="9" y="230"/>
                  </a:lnTo>
                  <a:lnTo>
                    <a:pt x="10" y="244"/>
                  </a:lnTo>
                  <a:lnTo>
                    <a:pt x="10" y="259"/>
                  </a:lnTo>
                  <a:lnTo>
                    <a:pt x="11" y="265"/>
                  </a:lnTo>
                  <a:lnTo>
                    <a:pt x="11" y="250"/>
                  </a:lnTo>
                  <a:lnTo>
                    <a:pt x="12" y="245"/>
                  </a:lnTo>
                  <a:lnTo>
                    <a:pt x="12" y="245"/>
                  </a:lnTo>
                  <a:lnTo>
                    <a:pt x="12" y="254"/>
                  </a:lnTo>
                  <a:lnTo>
                    <a:pt x="13" y="238"/>
                  </a:lnTo>
                  <a:lnTo>
                    <a:pt x="13" y="237"/>
                  </a:lnTo>
                  <a:lnTo>
                    <a:pt x="14" y="224"/>
                  </a:lnTo>
                  <a:lnTo>
                    <a:pt x="14" y="239"/>
                  </a:lnTo>
                  <a:lnTo>
                    <a:pt x="15" y="249"/>
                  </a:lnTo>
                  <a:lnTo>
                    <a:pt x="15" y="277"/>
                  </a:lnTo>
                  <a:lnTo>
                    <a:pt x="16" y="292"/>
                  </a:lnTo>
                  <a:lnTo>
                    <a:pt x="16" y="266"/>
                  </a:lnTo>
                  <a:lnTo>
                    <a:pt x="17" y="238"/>
                  </a:lnTo>
                  <a:lnTo>
                    <a:pt x="17" y="196"/>
                  </a:lnTo>
                  <a:lnTo>
                    <a:pt x="17" y="140"/>
                  </a:lnTo>
                  <a:lnTo>
                    <a:pt x="18" y="149"/>
                  </a:lnTo>
                  <a:lnTo>
                    <a:pt x="19" y="172"/>
                  </a:lnTo>
                  <a:lnTo>
                    <a:pt x="19" y="197"/>
                  </a:lnTo>
                  <a:lnTo>
                    <a:pt x="20" y="227"/>
                  </a:lnTo>
                  <a:lnTo>
                    <a:pt x="20" y="191"/>
                  </a:lnTo>
                  <a:lnTo>
                    <a:pt x="20" y="178"/>
                  </a:lnTo>
                  <a:lnTo>
                    <a:pt x="21" y="192"/>
                  </a:lnTo>
                  <a:lnTo>
                    <a:pt x="21" y="211"/>
                  </a:lnTo>
                  <a:lnTo>
                    <a:pt x="22" y="230"/>
                  </a:lnTo>
                  <a:lnTo>
                    <a:pt x="22" y="279"/>
                  </a:lnTo>
                  <a:lnTo>
                    <a:pt x="23" y="312"/>
                  </a:lnTo>
                  <a:lnTo>
                    <a:pt x="23" y="353"/>
                  </a:lnTo>
                  <a:lnTo>
                    <a:pt x="24" y="382"/>
                  </a:lnTo>
                  <a:lnTo>
                    <a:pt x="24" y="402"/>
                  </a:lnTo>
                  <a:lnTo>
                    <a:pt x="25" y="415"/>
                  </a:lnTo>
                  <a:lnTo>
                    <a:pt x="25" y="430"/>
                  </a:lnTo>
                  <a:lnTo>
                    <a:pt x="26" y="437"/>
                  </a:lnTo>
                  <a:lnTo>
                    <a:pt x="26" y="443"/>
                  </a:lnTo>
                  <a:lnTo>
                    <a:pt x="26" y="442"/>
                  </a:lnTo>
                  <a:lnTo>
                    <a:pt x="27" y="443"/>
                  </a:lnTo>
                  <a:lnTo>
                    <a:pt x="27" y="439"/>
                  </a:lnTo>
                  <a:lnTo>
                    <a:pt x="28" y="419"/>
                  </a:lnTo>
                  <a:lnTo>
                    <a:pt x="29" y="391"/>
                  </a:lnTo>
                  <a:lnTo>
                    <a:pt x="29" y="339"/>
                  </a:lnTo>
                  <a:lnTo>
                    <a:pt x="29" y="307"/>
                  </a:lnTo>
                  <a:lnTo>
                    <a:pt x="30" y="272"/>
                  </a:lnTo>
                  <a:lnTo>
                    <a:pt x="30" y="242"/>
                  </a:lnTo>
                  <a:lnTo>
                    <a:pt x="31" y="232"/>
                  </a:lnTo>
                  <a:lnTo>
                    <a:pt x="31" y="238"/>
                  </a:lnTo>
                  <a:lnTo>
                    <a:pt x="32" y="244"/>
                  </a:lnTo>
                  <a:lnTo>
                    <a:pt x="32" y="264"/>
                  </a:lnTo>
                  <a:lnTo>
                    <a:pt x="33" y="257"/>
                  </a:lnTo>
                  <a:lnTo>
                    <a:pt x="33" y="266"/>
                  </a:lnTo>
                  <a:lnTo>
                    <a:pt x="34" y="249"/>
                  </a:lnTo>
                  <a:lnTo>
                    <a:pt x="34" y="242"/>
                  </a:lnTo>
                  <a:lnTo>
                    <a:pt x="34" y="241"/>
                  </a:lnTo>
                  <a:lnTo>
                    <a:pt x="35" y="248"/>
                  </a:lnTo>
                  <a:lnTo>
                    <a:pt x="35" y="243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56"/>
                  </a:lnTo>
                  <a:lnTo>
                    <a:pt x="37" y="273"/>
                  </a:lnTo>
                  <a:lnTo>
                    <a:pt x="38" y="296"/>
                  </a:lnTo>
                  <a:lnTo>
                    <a:pt x="38" y="306"/>
                  </a:lnTo>
                  <a:lnTo>
                    <a:pt x="39" y="263"/>
                  </a:lnTo>
                  <a:lnTo>
                    <a:pt x="39" y="209"/>
                  </a:lnTo>
                  <a:lnTo>
                    <a:pt x="40" y="188"/>
                  </a:lnTo>
                  <a:lnTo>
                    <a:pt x="40" y="177"/>
                  </a:lnTo>
                  <a:lnTo>
                    <a:pt x="41" y="173"/>
                  </a:lnTo>
                  <a:lnTo>
                    <a:pt x="41" y="149"/>
                  </a:lnTo>
                  <a:lnTo>
                    <a:pt x="42" y="207"/>
                  </a:lnTo>
                  <a:lnTo>
                    <a:pt x="42" y="253"/>
                  </a:lnTo>
                  <a:lnTo>
                    <a:pt x="43" y="221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44" y="243"/>
                  </a:lnTo>
                  <a:lnTo>
                    <a:pt x="44" y="262"/>
                  </a:lnTo>
                  <a:lnTo>
                    <a:pt x="45" y="288"/>
                  </a:lnTo>
                  <a:lnTo>
                    <a:pt x="45" y="321"/>
                  </a:lnTo>
                  <a:lnTo>
                    <a:pt x="46" y="346"/>
                  </a:lnTo>
                  <a:lnTo>
                    <a:pt x="46" y="372"/>
                  </a:lnTo>
                  <a:lnTo>
                    <a:pt x="47" y="387"/>
                  </a:lnTo>
                  <a:lnTo>
                    <a:pt x="47" y="403"/>
                  </a:lnTo>
                  <a:lnTo>
                    <a:pt x="48" y="420"/>
                  </a:lnTo>
                  <a:lnTo>
                    <a:pt x="48" y="434"/>
                  </a:lnTo>
                  <a:lnTo>
                    <a:pt x="49" y="438"/>
                  </a:lnTo>
                  <a:lnTo>
                    <a:pt x="49" y="435"/>
                  </a:lnTo>
                  <a:lnTo>
                    <a:pt x="50" y="436"/>
                  </a:lnTo>
                  <a:lnTo>
                    <a:pt x="50" y="437"/>
                  </a:lnTo>
                  <a:lnTo>
                    <a:pt x="51" y="418"/>
                  </a:lnTo>
                  <a:lnTo>
                    <a:pt x="51" y="395"/>
                  </a:lnTo>
                  <a:lnTo>
                    <a:pt x="52" y="351"/>
                  </a:lnTo>
                  <a:lnTo>
                    <a:pt x="52" y="325"/>
                  </a:lnTo>
                  <a:lnTo>
                    <a:pt x="52" y="297"/>
                  </a:lnTo>
                  <a:lnTo>
                    <a:pt x="53" y="271"/>
                  </a:lnTo>
                  <a:lnTo>
                    <a:pt x="53" y="245"/>
                  </a:lnTo>
                  <a:lnTo>
                    <a:pt x="54" y="252"/>
                  </a:lnTo>
                  <a:lnTo>
                    <a:pt x="54" y="265"/>
                  </a:lnTo>
                  <a:lnTo>
                    <a:pt x="55" y="279"/>
                  </a:lnTo>
                  <a:lnTo>
                    <a:pt x="55" y="275"/>
                  </a:lnTo>
                  <a:lnTo>
                    <a:pt x="56" y="281"/>
                  </a:lnTo>
                  <a:lnTo>
                    <a:pt x="56" y="271"/>
                  </a:lnTo>
                  <a:lnTo>
                    <a:pt x="57" y="261"/>
                  </a:lnTo>
                  <a:lnTo>
                    <a:pt x="57" y="248"/>
                  </a:lnTo>
                  <a:lnTo>
                    <a:pt x="57" y="243"/>
                  </a:lnTo>
                  <a:lnTo>
                    <a:pt x="58" y="241"/>
                  </a:lnTo>
                  <a:lnTo>
                    <a:pt x="59" y="239"/>
                  </a:lnTo>
                  <a:lnTo>
                    <a:pt x="59" y="243"/>
                  </a:lnTo>
                  <a:lnTo>
                    <a:pt x="60" y="253"/>
                  </a:lnTo>
                  <a:lnTo>
                    <a:pt x="60" y="273"/>
                  </a:lnTo>
                  <a:lnTo>
                    <a:pt x="60" y="297"/>
                  </a:lnTo>
                  <a:lnTo>
                    <a:pt x="61" y="307"/>
                  </a:lnTo>
                  <a:lnTo>
                    <a:pt x="61" y="268"/>
                  </a:lnTo>
                  <a:lnTo>
                    <a:pt x="62" y="237"/>
                  </a:lnTo>
                  <a:lnTo>
                    <a:pt x="62" y="216"/>
                  </a:lnTo>
                  <a:lnTo>
                    <a:pt x="63" y="200"/>
                  </a:lnTo>
                  <a:lnTo>
                    <a:pt x="63" y="111"/>
                  </a:lnTo>
                  <a:lnTo>
                    <a:pt x="64" y="214"/>
                  </a:lnTo>
                  <a:lnTo>
                    <a:pt x="64" y="199"/>
                  </a:lnTo>
                  <a:lnTo>
                    <a:pt x="65" y="205"/>
                  </a:lnTo>
                  <a:lnTo>
                    <a:pt x="65" y="200"/>
                  </a:lnTo>
                  <a:lnTo>
                    <a:pt x="66" y="237"/>
                  </a:lnTo>
                  <a:lnTo>
                    <a:pt x="66" y="266"/>
                  </a:lnTo>
                  <a:lnTo>
                    <a:pt x="66" y="273"/>
                  </a:lnTo>
                  <a:lnTo>
                    <a:pt x="67" y="278"/>
                  </a:lnTo>
                  <a:lnTo>
                    <a:pt x="68" y="280"/>
                  </a:lnTo>
                  <a:lnTo>
                    <a:pt x="68" y="285"/>
                  </a:lnTo>
                  <a:lnTo>
                    <a:pt x="69" y="299"/>
                  </a:lnTo>
                  <a:lnTo>
                    <a:pt x="69" y="322"/>
                  </a:lnTo>
                  <a:lnTo>
                    <a:pt x="69" y="336"/>
                  </a:lnTo>
                  <a:lnTo>
                    <a:pt x="70" y="353"/>
                  </a:lnTo>
                  <a:lnTo>
                    <a:pt x="70" y="372"/>
                  </a:lnTo>
                  <a:lnTo>
                    <a:pt x="71" y="386"/>
                  </a:lnTo>
                  <a:lnTo>
                    <a:pt x="71" y="394"/>
                  </a:lnTo>
                  <a:lnTo>
                    <a:pt x="72" y="405"/>
                  </a:lnTo>
                  <a:lnTo>
                    <a:pt x="72" y="419"/>
                  </a:lnTo>
                  <a:lnTo>
                    <a:pt x="73" y="432"/>
                  </a:lnTo>
                  <a:lnTo>
                    <a:pt x="73" y="434"/>
                  </a:lnTo>
                  <a:lnTo>
                    <a:pt x="74" y="430"/>
                  </a:lnTo>
                  <a:lnTo>
                    <a:pt x="74" y="422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1"/>
                  </a:lnTo>
                  <a:lnTo>
                    <a:pt x="76" y="404"/>
                  </a:lnTo>
                  <a:lnTo>
                    <a:pt x="76" y="385"/>
                  </a:lnTo>
                  <a:lnTo>
                    <a:pt x="77" y="379"/>
                  </a:lnTo>
                  <a:lnTo>
                    <a:pt x="77" y="369"/>
                  </a:lnTo>
                  <a:lnTo>
                    <a:pt x="78" y="356"/>
                  </a:lnTo>
                  <a:lnTo>
                    <a:pt x="78" y="340"/>
                  </a:lnTo>
                  <a:lnTo>
                    <a:pt x="79" y="313"/>
                  </a:lnTo>
                  <a:lnTo>
                    <a:pt x="79" y="309"/>
                  </a:lnTo>
                  <a:lnTo>
                    <a:pt x="80" y="307"/>
                  </a:lnTo>
                  <a:lnTo>
                    <a:pt x="80" y="285"/>
                  </a:lnTo>
                  <a:lnTo>
                    <a:pt x="81" y="301"/>
                  </a:lnTo>
                  <a:lnTo>
                    <a:pt x="81" y="250"/>
                  </a:lnTo>
                  <a:lnTo>
                    <a:pt x="82" y="253"/>
                  </a:lnTo>
                  <a:lnTo>
                    <a:pt x="82" y="273"/>
                  </a:lnTo>
                  <a:lnTo>
                    <a:pt x="83" y="275"/>
                  </a:lnTo>
                  <a:lnTo>
                    <a:pt x="83" y="296"/>
                  </a:lnTo>
                  <a:lnTo>
                    <a:pt x="83" y="311"/>
                  </a:lnTo>
                  <a:lnTo>
                    <a:pt x="84" y="327"/>
                  </a:lnTo>
                  <a:lnTo>
                    <a:pt x="84" y="332"/>
                  </a:lnTo>
                  <a:lnTo>
                    <a:pt x="85" y="286"/>
                  </a:lnTo>
                  <a:lnTo>
                    <a:pt x="85" y="291"/>
                  </a:lnTo>
                  <a:lnTo>
                    <a:pt x="86" y="292"/>
                  </a:lnTo>
                  <a:lnTo>
                    <a:pt x="86" y="298"/>
                  </a:lnTo>
                  <a:lnTo>
                    <a:pt x="87" y="299"/>
                  </a:lnTo>
                  <a:lnTo>
                    <a:pt x="87" y="307"/>
                  </a:lnTo>
                  <a:lnTo>
                    <a:pt x="88" y="304"/>
                  </a:lnTo>
                  <a:lnTo>
                    <a:pt x="88" y="304"/>
                  </a:lnTo>
                  <a:lnTo>
                    <a:pt x="89" y="285"/>
                  </a:lnTo>
                  <a:lnTo>
                    <a:pt x="89" y="273"/>
                  </a:lnTo>
                  <a:lnTo>
                    <a:pt x="90" y="256"/>
                  </a:lnTo>
                  <a:lnTo>
                    <a:pt x="90" y="255"/>
                  </a:lnTo>
                  <a:lnTo>
                    <a:pt x="91" y="261"/>
                  </a:lnTo>
                  <a:lnTo>
                    <a:pt x="91" y="278"/>
                  </a:lnTo>
                  <a:lnTo>
                    <a:pt x="92" y="299"/>
                  </a:lnTo>
                  <a:lnTo>
                    <a:pt x="92" y="322"/>
                  </a:lnTo>
                  <a:lnTo>
                    <a:pt x="92" y="340"/>
                  </a:lnTo>
                  <a:lnTo>
                    <a:pt x="93" y="363"/>
                  </a:lnTo>
                  <a:lnTo>
                    <a:pt x="93" y="376"/>
                  </a:lnTo>
                  <a:lnTo>
                    <a:pt x="94" y="387"/>
                  </a:lnTo>
                  <a:lnTo>
                    <a:pt x="94" y="396"/>
                  </a:lnTo>
                  <a:lnTo>
                    <a:pt x="95" y="420"/>
                  </a:lnTo>
                  <a:lnTo>
                    <a:pt x="95" y="436"/>
                  </a:lnTo>
                  <a:lnTo>
                    <a:pt x="96" y="443"/>
                  </a:lnTo>
                  <a:lnTo>
                    <a:pt x="96" y="442"/>
                  </a:lnTo>
                  <a:lnTo>
                    <a:pt x="97" y="435"/>
                  </a:lnTo>
                  <a:lnTo>
                    <a:pt x="97" y="429"/>
                  </a:lnTo>
                  <a:lnTo>
                    <a:pt x="98" y="421"/>
                  </a:lnTo>
                  <a:lnTo>
                    <a:pt x="98" y="417"/>
                  </a:lnTo>
                  <a:lnTo>
                    <a:pt x="99" y="398"/>
                  </a:lnTo>
                  <a:lnTo>
                    <a:pt x="99" y="383"/>
                  </a:lnTo>
                  <a:lnTo>
                    <a:pt x="100" y="364"/>
                  </a:lnTo>
                  <a:lnTo>
                    <a:pt x="100" y="349"/>
                  </a:lnTo>
                  <a:lnTo>
                    <a:pt x="100" y="335"/>
                  </a:lnTo>
                  <a:lnTo>
                    <a:pt x="101" y="333"/>
                  </a:lnTo>
                  <a:lnTo>
                    <a:pt x="101" y="315"/>
                  </a:lnTo>
                  <a:lnTo>
                    <a:pt x="102" y="321"/>
                  </a:lnTo>
                  <a:lnTo>
                    <a:pt x="102" y="316"/>
                  </a:lnTo>
                  <a:lnTo>
                    <a:pt x="103" y="313"/>
                  </a:lnTo>
                  <a:lnTo>
                    <a:pt x="103" y="312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5" y="305"/>
                  </a:lnTo>
                  <a:lnTo>
                    <a:pt x="105" y="302"/>
                  </a:lnTo>
                  <a:lnTo>
                    <a:pt x="106" y="314"/>
                  </a:lnTo>
                  <a:lnTo>
                    <a:pt x="106" y="308"/>
                  </a:lnTo>
                  <a:lnTo>
                    <a:pt x="106" y="305"/>
                  </a:lnTo>
                  <a:lnTo>
                    <a:pt x="107" y="295"/>
                  </a:lnTo>
                  <a:lnTo>
                    <a:pt x="108" y="297"/>
                  </a:lnTo>
                  <a:lnTo>
                    <a:pt x="108" y="279"/>
                  </a:lnTo>
                  <a:lnTo>
                    <a:pt x="109" y="254"/>
                  </a:lnTo>
                  <a:lnTo>
                    <a:pt x="109" y="270"/>
                  </a:lnTo>
                  <a:lnTo>
                    <a:pt x="109" y="302"/>
                  </a:lnTo>
                  <a:lnTo>
                    <a:pt x="110" y="298"/>
                  </a:lnTo>
                  <a:lnTo>
                    <a:pt x="110" y="289"/>
                  </a:lnTo>
                  <a:lnTo>
                    <a:pt x="111" y="287"/>
                  </a:lnTo>
                  <a:lnTo>
                    <a:pt x="111" y="279"/>
                  </a:lnTo>
                  <a:lnTo>
                    <a:pt x="112" y="262"/>
                  </a:lnTo>
                  <a:lnTo>
                    <a:pt x="112" y="275"/>
                  </a:lnTo>
                  <a:lnTo>
                    <a:pt x="113" y="268"/>
                  </a:lnTo>
                  <a:lnTo>
                    <a:pt x="113" y="287"/>
                  </a:lnTo>
                  <a:lnTo>
                    <a:pt x="114" y="297"/>
                  </a:lnTo>
                  <a:lnTo>
                    <a:pt x="114" y="315"/>
                  </a:lnTo>
                  <a:lnTo>
                    <a:pt x="115" y="326"/>
                  </a:lnTo>
                  <a:lnTo>
                    <a:pt x="115" y="339"/>
                  </a:lnTo>
                  <a:lnTo>
                    <a:pt x="115" y="363"/>
                  </a:lnTo>
                  <a:lnTo>
                    <a:pt x="116" y="369"/>
                  </a:lnTo>
                  <a:lnTo>
                    <a:pt x="117" y="378"/>
                  </a:lnTo>
                  <a:lnTo>
                    <a:pt x="117" y="387"/>
                  </a:lnTo>
                  <a:lnTo>
                    <a:pt x="118" y="415"/>
                  </a:lnTo>
                  <a:lnTo>
                    <a:pt x="118" y="436"/>
                  </a:lnTo>
                  <a:lnTo>
                    <a:pt x="118" y="441"/>
                  </a:lnTo>
                  <a:lnTo>
                    <a:pt x="119" y="443"/>
                  </a:lnTo>
                  <a:lnTo>
                    <a:pt x="119" y="438"/>
                  </a:lnTo>
                  <a:lnTo>
                    <a:pt x="120" y="435"/>
                  </a:lnTo>
                  <a:lnTo>
                    <a:pt x="120" y="424"/>
                  </a:lnTo>
                  <a:lnTo>
                    <a:pt x="121" y="424"/>
                  </a:lnTo>
                  <a:lnTo>
                    <a:pt x="121" y="405"/>
                  </a:lnTo>
                  <a:lnTo>
                    <a:pt x="122" y="396"/>
                  </a:lnTo>
                  <a:lnTo>
                    <a:pt x="122" y="372"/>
                  </a:lnTo>
                  <a:lnTo>
                    <a:pt x="123" y="360"/>
                  </a:lnTo>
                  <a:lnTo>
                    <a:pt x="123" y="340"/>
                  </a:lnTo>
                  <a:lnTo>
                    <a:pt x="123" y="333"/>
                  </a:lnTo>
                  <a:lnTo>
                    <a:pt x="124" y="317"/>
                  </a:lnTo>
                  <a:lnTo>
                    <a:pt x="124" y="308"/>
                  </a:lnTo>
                  <a:lnTo>
                    <a:pt x="125" y="308"/>
                  </a:lnTo>
                  <a:lnTo>
                    <a:pt x="125" y="301"/>
                  </a:lnTo>
                  <a:lnTo>
                    <a:pt x="126" y="295"/>
                  </a:lnTo>
                  <a:lnTo>
                    <a:pt x="126" y="287"/>
                  </a:lnTo>
                  <a:lnTo>
                    <a:pt x="127" y="280"/>
                  </a:lnTo>
                  <a:lnTo>
                    <a:pt x="127" y="296"/>
                  </a:lnTo>
                  <a:lnTo>
                    <a:pt x="128" y="294"/>
                  </a:lnTo>
                  <a:lnTo>
                    <a:pt x="128" y="308"/>
                  </a:lnTo>
                  <a:lnTo>
                    <a:pt x="129" y="297"/>
                  </a:lnTo>
                  <a:lnTo>
                    <a:pt x="129" y="287"/>
                  </a:lnTo>
                  <a:lnTo>
                    <a:pt x="130" y="270"/>
                  </a:lnTo>
                  <a:lnTo>
                    <a:pt x="130" y="269"/>
                  </a:lnTo>
                  <a:lnTo>
                    <a:pt x="131" y="270"/>
                  </a:lnTo>
                  <a:lnTo>
                    <a:pt x="131" y="268"/>
                  </a:lnTo>
                  <a:lnTo>
                    <a:pt x="132" y="281"/>
                  </a:lnTo>
                  <a:lnTo>
                    <a:pt x="132" y="298"/>
                  </a:lnTo>
                  <a:lnTo>
                    <a:pt x="132" y="302"/>
                  </a:lnTo>
                  <a:lnTo>
                    <a:pt x="133" y="278"/>
                  </a:lnTo>
                  <a:lnTo>
                    <a:pt x="133" y="278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5" y="314"/>
                  </a:lnTo>
                  <a:lnTo>
                    <a:pt x="135" y="336"/>
                  </a:lnTo>
                  <a:lnTo>
                    <a:pt x="136" y="369"/>
                  </a:lnTo>
                  <a:lnTo>
                    <a:pt x="136" y="387"/>
                  </a:lnTo>
                  <a:lnTo>
                    <a:pt x="137" y="411"/>
                  </a:lnTo>
                  <a:lnTo>
                    <a:pt x="137" y="429"/>
                  </a:lnTo>
                  <a:lnTo>
                    <a:pt x="138" y="435"/>
                  </a:lnTo>
                  <a:lnTo>
                    <a:pt x="138" y="444"/>
                  </a:lnTo>
                  <a:lnTo>
                    <a:pt x="139" y="450"/>
                  </a:lnTo>
                  <a:lnTo>
                    <a:pt x="139" y="451"/>
                  </a:lnTo>
                  <a:lnTo>
                    <a:pt x="140" y="446"/>
                  </a:lnTo>
                  <a:lnTo>
                    <a:pt x="140" y="446"/>
                  </a:lnTo>
                  <a:lnTo>
                    <a:pt x="141" y="442"/>
                  </a:lnTo>
                  <a:lnTo>
                    <a:pt x="141" y="423"/>
                  </a:lnTo>
                  <a:lnTo>
                    <a:pt x="141" y="397"/>
                  </a:lnTo>
                  <a:lnTo>
                    <a:pt x="142" y="345"/>
                  </a:lnTo>
                  <a:lnTo>
                    <a:pt x="142" y="321"/>
                  </a:lnTo>
                  <a:lnTo>
                    <a:pt x="143" y="293"/>
                  </a:lnTo>
                  <a:lnTo>
                    <a:pt x="143" y="274"/>
                  </a:lnTo>
                  <a:lnTo>
                    <a:pt x="144" y="244"/>
                  </a:lnTo>
                  <a:lnTo>
                    <a:pt x="144" y="258"/>
                  </a:lnTo>
                  <a:lnTo>
                    <a:pt x="145" y="275"/>
                  </a:lnTo>
                  <a:lnTo>
                    <a:pt x="145" y="303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46" y="291"/>
                  </a:lnTo>
                  <a:lnTo>
                    <a:pt x="147" y="290"/>
                  </a:lnTo>
                  <a:lnTo>
                    <a:pt x="148" y="286"/>
                  </a:lnTo>
                  <a:lnTo>
                    <a:pt x="148" y="288"/>
                  </a:lnTo>
                  <a:lnTo>
                    <a:pt x="149" y="277"/>
                  </a:lnTo>
                  <a:lnTo>
                    <a:pt x="149" y="273"/>
                  </a:lnTo>
                  <a:lnTo>
                    <a:pt x="149" y="269"/>
                  </a:lnTo>
                  <a:lnTo>
                    <a:pt x="150" y="270"/>
                  </a:lnTo>
                  <a:lnTo>
                    <a:pt x="150" y="277"/>
                  </a:lnTo>
                  <a:lnTo>
                    <a:pt x="151" y="284"/>
                  </a:lnTo>
                  <a:lnTo>
                    <a:pt x="151" y="290"/>
                  </a:lnTo>
                  <a:lnTo>
                    <a:pt x="152" y="262"/>
                  </a:lnTo>
                  <a:lnTo>
                    <a:pt x="152" y="242"/>
                  </a:lnTo>
                  <a:lnTo>
                    <a:pt x="153" y="215"/>
                  </a:lnTo>
                  <a:lnTo>
                    <a:pt x="153" y="203"/>
                  </a:lnTo>
                  <a:lnTo>
                    <a:pt x="154" y="204"/>
                  </a:lnTo>
                  <a:lnTo>
                    <a:pt x="154" y="225"/>
                  </a:lnTo>
                  <a:lnTo>
                    <a:pt x="155" y="246"/>
                  </a:lnTo>
                  <a:lnTo>
                    <a:pt x="155" y="257"/>
                  </a:lnTo>
                  <a:lnTo>
                    <a:pt x="155" y="235"/>
                  </a:lnTo>
                  <a:lnTo>
                    <a:pt x="156" y="243"/>
                  </a:lnTo>
                  <a:lnTo>
                    <a:pt x="157" y="259"/>
                  </a:lnTo>
                  <a:lnTo>
                    <a:pt x="157" y="273"/>
                  </a:lnTo>
                  <a:lnTo>
                    <a:pt x="158" y="293"/>
                  </a:lnTo>
                  <a:lnTo>
                    <a:pt x="158" y="330"/>
                  </a:lnTo>
                  <a:lnTo>
                    <a:pt x="158" y="361"/>
                  </a:lnTo>
                  <a:lnTo>
                    <a:pt x="159" y="375"/>
                  </a:lnTo>
                  <a:lnTo>
                    <a:pt x="159" y="385"/>
                  </a:lnTo>
                  <a:lnTo>
                    <a:pt x="160" y="412"/>
                  </a:lnTo>
                  <a:lnTo>
                    <a:pt x="160" y="432"/>
                  </a:lnTo>
                  <a:lnTo>
                    <a:pt x="161" y="444"/>
                  </a:lnTo>
                  <a:lnTo>
                    <a:pt x="161" y="448"/>
                  </a:lnTo>
                  <a:lnTo>
                    <a:pt x="162" y="451"/>
                  </a:lnTo>
                  <a:lnTo>
                    <a:pt x="162" y="448"/>
                  </a:lnTo>
                  <a:lnTo>
                    <a:pt x="163" y="448"/>
                  </a:lnTo>
                  <a:lnTo>
                    <a:pt x="163" y="445"/>
                  </a:lnTo>
                  <a:lnTo>
                    <a:pt x="164" y="421"/>
                  </a:lnTo>
                  <a:lnTo>
                    <a:pt x="164" y="394"/>
                  </a:lnTo>
                  <a:lnTo>
                    <a:pt x="164" y="336"/>
                  </a:lnTo>
                  <a:lnTo>
                    <a:pt x="165" y="310"/>
                  </a:lnTo>
                  <a:lnTo>
                    <a:pt x="165" y="275"/>
                  </a:lnTo>
                  <a:lnTo>
                    <a:pt x="166" y="252"/>
                  </a:lnTo>
                  <a:lnTo>
                    <a:pt x="166" y="228"/>
                  </a:lnTo>
                  <a:lnTo>
                    <a:pt x="167" y="237"/>
                  </a:lnTo>
                  <a:lnTo>
                    <a:pt x="167" y="239"/>
                  </a:lnTo>
                  <a:lnTo>
                    <a:pt x="168" y="274"/>
                  </a:lnTo>
                  <a:lnTo>
                    <a:pt x="168" y="269"/>
                  </a:lnTo>
                  <a:lnTo>
                    <a:pt x="169" y="279"/>
                  </a:lnTo>
                  <a:lnTo>
                    <a:pt x="169" y="261"/>
                  </a:lnTo>
                  <a:lnTo>
                    <a:pt x="170" y="254"/>
                  </a:lnTo>
                  <a:lnTo>
                    <a:pt x="170" y="255"/>
                  </a:lnTo>
                  <a:lnTo>
                    <a:pt x="171" y="258"/>
                  </a:lnTo>
                  <a:lnTo>
                    <a:pt x="171" y="251"/>
                  </a:lnTo>
                  <a:lnTo>
                    <a:pt x="172" y="244"/>
                  </a:lnTo>
                  <a:lnTo>
                    <a:pt x="172" y="243"/>
                  </a:lnTo>
                  <a:lnTo>
                    <a:pt x="172" y="248"/>
                  </a:lnTo>
                  <a:lnTo>
                    <a:pt x="173" y="253"/>
                  </a:lnTo>
                  <a:lnTo>
                    <a:pt x="173" y="280"/>
                  </a:lnTo>
                  <a:lnTo>
                    <a:pt x="174" y="292"/>
                  </a:lnTo>
                  <a:lnTo>
                    <a:pt x="174" y="263"/>
                  </a:lnTo>
                  <a:lnTo>
                    <a:pt x="175" y="221"/>
                  </a:lnTo>
                  <a:lnTo>
                    <a:pt x="175" y="185"/>
                  </a:lnTo>
                  <a:lnTo>
                    <a:pt x="176" y="168"/>
                  </a:lnTo>
                  <a:lnTo>
                    <a:pt x="176" y="165"/>
                  </a:lnTo>
                  <a:lnTo>
                    <a:pt x="177" y="177"/>
                  </a:lnTo>
                  <a:lnTo>
                    <a:pt x="177" y="209"/>
                  </a:lnTo>
                  <a:lnTo>
                    <a:pt x="178" y="230"/>
                  </a:lnTo>
                  <a:lnTo>
                    <a:pt x="178" y="206"/>
                  </a:lnTo>
                  <a:lnTo>
                    <a:pt x="179" y="194"/>
                  </a:lnTo>
                  <a:lnTo>
                    <a:pt x="179" y="169"/>
                  </a:lnTo>
                  <a:lnTo>
                    <a:pt x="180" y="208"/>
                  </a:lnTo>
                  <a:lnTo>
                    <a:pt x="180" y="252"/>
                  </a:lnTo>
                  <a:lnTo>
                    <a:pt x="181" y="293"/>
                  </a:lnTo>
                  <a:lnTo>
                    <a:pt x="181" y="328"/>
                  </a:lnTo>
                  <a:lnTo>
                    <a:pt x="181" y="360"/>
                  </a:lnTo>
                  <a:lnTo>
                    <a:pt x="182" y="380"/>
                  </a:lnTo>
                  <a:lnTo>
                    <a:pt x="182" y="407"/>
                  </a:lnTo>
                  <a:lnTo>
                    <a:pt x="183" y="417"/>
                  </a:lnTo>
                  <a:lnTo>
                    <a:pt x="183" y="434"/>
                  </a:lnTo>
                  <a:lnTo>
                    <a:pt x="184" y="441"/>
                  </a:lnTo>
                  <a:lnTo>
                    <a:pt x="184" y="445"/>
                  </a:lnTo>
                  <a:lnTo>
                    <a:pt x="185" y="443"/>
                  </a:lnTo>
                  <a:lnTo>
                    <a:pt x="185" y="445"/>
                  </a:lnTo>
                  <a:lnTo>
                    <a:pt x="186" y="443"/>
                  </a:lnTo>
                  <a:lnTo>
                    <a:pt x="186" y="424"/>
                  </a:lnTo>
                  <a:lnTo>
                    <a:pt x="186" y="396"/>
                  </a:lnTo>
                  <a:lnTo>
                    <a:pt x="187" y="340"/>
                  </a:lnTo>
                  <a:lnTo>
                    <a:pt x="188" y="312"/>
                  </a:lnTo>
                  <a:lnTo>
                    <a:pt x="188" y="266"/>
                  </a:lnTo>
                  <a:lnTo>
                    <a:pt x="189" y="250"/>
                  </a:lnTo>
                  <a:lnTo>
                    <a:pt x="189" y="226"/>
                  </a:lnTo>
                  <a:lnTo>
                    <a:pt x="189" y="234"/>
                  </a:lnTo>
                  <a:lnTo>
                    <a:pt x="190" y="245"/>
                  </a:lnTo>
                  <a:lnTo>
                    <a:pt x="190" y="265"/>
                  </a:lnTo>
                  <a:lnTo>
                    <a:pt x="191" y="262"/>
                  </a:lnTo>
                  <a:lnTo>
                    <a:pt x="191" y="273"/>
                  </a:lnTo>
                  <a:lnTo>
                    <a:pt x="192" y="258"/>
                  </a:lnTo>
                  <a:lnTo>
                    <a:pt x="192" y="253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5" y="249"/>
                  </a:lnTo>
                  <a:lnTo>
                    <a:pt x="195" y="253"/>
                  </a:lnTo>
                  <a:lnTo>
                    <a:pt x="195" y="263"/>
                  </a:lnTo>
                  <a:lnTo>
                    <a:pt x="196" y="290"/>
                  </a:lnTo>
                  <a:lnTo>
                    <a:pt x="197" y="288"/>
                  </a:lnTo>
                  <a:lnTo>
                    <a:pt x="197" y="267"/>
                  </a:lnTo>
                  <a:lnTo>
                    <a:pt x="198" y="237"/>
                  </a:lnTo>
                  <a:lnTo>
                    <a:pt x="198" y="204"/>
                  </a:lnTo>
                  <a:lnTo>
                    <a:pt x="198" y="175"/>
                  </a:lnTo>
                  <a:lnTo>
                    <a:pt x="199" y="159"/>
                  </a:lnTo>
                  <a:lnTo>
                    <a:pt x="199" y="155"/>
                  </a:lnTo>
                  <a:lnTo>
                    <a:pt x="200" y="171"/>
                  </a:lnTo>
                  <a:lnTo>
                    <a:pt x="200" y="225"/>
                  </a:lnTo>
                  <a:lnTo>
                    <a:pt x="201" y="190"/>
                  </a:lnTo>
                  <a:lnTo>
                    <a:pt x="201" y="175"/>
                  </a:lnTo>
                  <a:lnTo>
                    <a:pt x="202" y="184"/>
                  </a:lnTo>
                  <a:lnTo>
                    <a:pt x="202" y="188"/>
                  </a:lnTo>
                  <a:lnTo>
                    <a:pt x="203" y="209"/>
                  </a:lnTo>
                  <a:lnTo>
                    <a:pt x="203" y="240"/>
                  </a:lnTo>
                  <a:lnTo>
                    <a:pt x="204" y="290"/>
                  </a:lnTo>
                  <a:lnTo>
                    <a:pt x="204" y="335"/>
                  </a:lnTo>
                  <a:lnTo>
                    <a:pt x="204" y="367"/>
                  </a:lnTo>
                  <a:lnTo>
                    <a:pt x="205" y="394"/>
                  </a:lnTo>
                  <a:lnTo>
                    <a:pt x="206" y="410"/>
                  </a:lnTo>
                  <a:lnTo>
                    <a:pt x="206" y="424"/>
                  </a:lnTo>
                  <a:lnTo>
                    <a:pt x="207" y="432"/>
                  </a:lnTo>
                  <a:lnTo>
                    <a:pt x="207" y="438"/>
                  </a:lnTo>
                  <a:lnTo>
                    <a:pt x="207" y="440"/>
                  </a:lnTo>
                  <a:lnTo>
                    <a:pt x="208" y="443"/>
                  </a:lnTo>
                  <a:lnTo>
                    <a:pt x="208" y="441"/>
                  </a:lnTo>
                  <a:lnTo>
                    <a:pt x="209" y="420"/>
                  </a:lnTo>
                  <a:lnTo>
                    <a:pt x="209" y="393"/>
                  </a:lnTo>
                  <a:lnTo>
                    <a:pt x="210" y="338"/>
                  </a:lnTo>
                  <a:lnTo>
                    <a:pt x="210" y="305"/>
                  </a:lnTo>
                  <a:lnTo>
                    <a:pt x="211" y="266"/>
                  </a:lnTo>
                  <a:lnTo>
                    <a:pt x="211" y="243"/>
                  </a:lnTo>
                  <a:lnTo>
                    <a:pt x="212" y="218"/>
                  </a:lnTo>
                  <a:lnTo>
                    <a:pt x="212" y="233"/>
                  </a:lnTo>
                  <a:lnTo>
                    <a:pt x="212" y="244"/>
                  </a:lnTo>
                  <a:lnTo>
                    <a:pt x="213" y="268"/>
                  </a:lnTo>
                  <a:lnTo>
                    <a:pt x="213" y="268"/>
                  </a:lnTo>
                  <a:lnTo>
                    <a:pt x="214" y="275"/>
                  </a:lnTo>
                  <a:lnTo>
                    <a:pt x="214" y="258"/>
                  </a:lnTo>
                  <a:lnTo>
                    <a:pt x="215" y="255"/>
                  </a:lnTo>
                  <a:lnTo>
                    <a:pt x="215" y="262"/>
                  </a:lnTo>
                  <a:lnTo>
                    <a:pt x="216" y="267"/>
                  </a:lnTo>
                  <a:lnTo>
                    <a:pt x="216" y="253"/>
                  </a:lnTo>
                  <a:lnTo>
                    <a:pt x="217" y="255"/>
                  </a:lnTo>
                  <a:lnTo>
                    <a:pt x="217" y="250"/>
                  </a:lnTo>
                  <a:lnTo>
                    <a:pt x="218" y="262"/>
                  </a:lnTo>
                  <a:lnTo>
                    <a:pt x="218" y="271"/>
                  </a:lnTo>
                  <a:lnTo>
                    <a:pt x="219" y="295"/>
                  </a:lnTo>
                  <a:lnTo>
                    <a:pt x="219" y="309"/>
                  </a:lnTo>
                  <a:lnTo>
                    <a:pt x="220" y="276"/>
                  </a:lnTo>
                  <a:lnTo>
                    <a:pt x="220" y="242"/>
                  </a:lnTo>
                  <a:lnTo>
                    <a:pt x="221" y="209"/>
                  </a:lnTo>
                  <a:lnTo>
                    <a:pt x="221" y="179"/>
                  </a:lnTo>
                  <a:lnTo>
                    <a:pt x="221" y="157"/>
                  </a:lnTo>
                  <a:lnTo>
                    <a:pt x="222" y="161"/>
                  </a:lnTo>
                  <a:lnTo>
                    <a:pt x="222" y="183"/>
                  </a:lnTo>
                  <a:lnTo>
                    <a:pt x="223" y="212"/>
                  </a:lnTo>
                  <a:lnTo>
                    <a:pt x="223" y="171"/>
                  </a:lnTo>
                  <a:lnTo>
                    <a:pt x="224" y="166"/>
                  </a:lnTo>
                  <a:lnTo>
                    <a:pt x="224" y="163"/>
                  </a:lnTo>
                  <a:lnTo>
                    <a:pt x="225" y="175"/>
                  </a:lnTo>
                  <a:lnTo>
                    <a:pt x="225" y="194"/>
                  </a:lnTo>
                  <a:lnTo>
                    <a:pt x="226" y="209"/>
                  </a:lnTo>
                  <a:lnTo>
                    <a:pt x="226" y="231"/>
                  </a:lnTo>
                  <a:lnTo>
                    <a:pt x="227" y="278"/>
                  </a:lnTo>
                  <a:lnTo>
                    <a:pt x="227" y="315"/>
                  </a:lnTo>
                  <a:lnTo>
                    <a:pt x="228" y="346"/>
                  </a:lnTo>
                  <a:lnTo>
                    <a:pt x="228" y="371"/>
                  </a:lnTo>
                  <a:lnTo>
                    <a:pt x="229" y="390"/>
                  </a:lnTo>
                  <a:lnTo>
                    <a:pt x="229" y="408"/>
                  </a:lnTo>
                  <a:lnTo>
                    <a:pt x="229" y="421"/>
                  </a:lnTo>
                  <a:lnTo>
                    <a:pt x="230" y="423"/>
                  </a:lnTo>
                  <a:lnTo>
                    <a:pt x="230" y="434"/>
                  </a:lnTo>
                  <a:lnTo>
                    <a:pt x="231" y="436"/>
                  </a:lnTo>
                  <a:lnTo>
                    <a:pt x="231" y="418"/>
                  </a:lnTo>
                  <a:lnTo>
                    <a:pt x="232" y="392"/>
                  </a:lnTo>
                  <a:lnTo>
                    <a:pt x="232" y="345"/>
                  </a:lnTo>
                  <a:lnTo>
                    <a:pt x="233" y="317"/>
                  </a:lnTo>
                  <a:lnTo>
                    <a:pt x="233" y="282"/>
                  </a:lnTo>
                  <a:lnTo>
                    <a:pt x="234" y="261"/>
                  </a:lnTo>
                  <a:lnTo>
                    <a:pt x="234" y="234"/>
                  </a:lnTo>
                  <a:lnTo>
                    <a:pt x="235" y="235"/>
                  </a:lnTo>
                  <a:lnTo>
                    <a:pt x="235" y="248"/>
                  </a:lnTo>
                  <a:lnTo>
                    <a:pt x="235" y="274"/>
                  </a:lnTo>
                  <a:lnTo>
                    <a:pt x="236" y="273"/>
                  </a:lnTo>
                  <a:lnTo>
                    <a:pt x="237" y="284"/>
                  </a:lnTo>
                  <a:lnTo>
                    <a:pt x="237" y="263"/>
                  </a:lnTo>
                  <a:lnTo>
                    <a:pt x="238" y="260"/>
                  </a:lnTo>
                  <a:lnTo>
                    <a:pt x="238" y="267"/>
                  </a:lnTo>
                  <a:lnTo>
                    <a:pt x="238" y="267"/>
                  </a:lnTo>
                  <a:lnTo>
                    <a:pt x="239" y="262"/>
                  </a:lnTo>
                  <a:lnTo>
                    <a:pt x="239" y="251"/>
                  </a:lnTo>
                  <a:lnTo>
                    <a:pt x="240" y="251"/>
                  </a:lnTo>
                  <a:lnTo>
                    <a:pt x="240" y="257"/>
                  </a:lnTo>
                  <a:lnTo>
                    <a:pt x="241" y="276"/>
                  </a:lnTo>
                  <a:lnTo>
                    <a:pt x="241" y="296"/>
                  </a:lnTo>
                  <a:lnTo>
                    <a:pt x="242" y="301"/>
                  </a:lnTo>
                  <a:lnTo>
                    <a:pt x="242" y="269"/>
                  </a:lnTo>
                  <a:lnTo>
                    <a:pt x="243" y="232"/>
                  </a:lnTo>
                  <a:lnTo>
                    <a:pt x="243" y="200"/>
                  </a:lnTo>
                  <a:lnTo>
                    <a:pt x="244" y="190"/>
                  </a:lnTo>
                  <a:lnTo>
                    <a:pt x="244" y="170"/>
                  </a:lnTo>
                  <a:lnTo>
                    <a:pt x="244" y="183"/>
                  </a:lnTo>
                  <a:lnTo>
                    <a:pt x="245" y="211"/>
                  </a:lnTo>
                  <a:lnTo>
                    <a:pt x="246" y="224"/>
                  </a:lnTo>
                  <a:lnTo>
                    <a:pt x="246" y="200"/>
                  </a:lnTo>
                  <a:lnTo>
                    <a:pt x="247" y="197"/>
                  </a:lnTo>
                  <a:lnTo>
                    <a:pt x="247" y="185"/>
                  </a:lnTo>
                  <a:lnTo>
                    <a:pt x="247" y="172"/>
                  </a:lnTo>
                  <a:lnTo>
                    <a:pt x="248" y="159"/>
                  </a:lnTo>
                  <a:lnTo>
                    <a:pt x="248" y="149"/>
                  </a:lnTo>
                  <a:lnTo>
                    <a:pt x="249" y="161"/>
                  </a:lnTo>
                  <a:lnTo>
                    <a:pt x="249" y="173"/>
                  </a:lnTo>
                  <a:lnTo>
                    <a:pt x="250" y="192"/>
                  </a:lnTo>
                  <a:lnTo>
                    <a:pt x="250" y="212"/>
                  </a:lnTo>
                  <a:lnTo>
                    <a:pt x="251" y="241"/>
                  </a:lnTo>
                  <a:lnTo>
                    <a:pt x="251" y="278"/>
                  </a:lnTo>
                  <a:lnTo>
                    <a:pt x="252" y="312"/>
                  </a:lnTo>
                  <a:lnTo>
                    <a:pt x="252" y="328"/>
                  </a:lnTo>
                  <a:lnTo>
                    <a:pt x="252" y="349"/>
                  </a:lnTo>
                  <a:lnTo>
                    <a:pt x="253" y="395"/>
                  </a:lnTo>
                  <a:lnTo>
                    <a:pt x="253" y="419"/>
                  </a:lnTo>
                  <a:lnTo>
                    <a:pt x="254" y="429"/>
                  </a:lnTo>
                  <a:lnTo>
                    <a:pt x="254" y="432"/>
                  </a:lnTo>
                  <a:lnTo>
                    <a:pt x="255" y="418"/>
                  </a:lnTo>
                  <a:lnTo>
                    <a:pt x="255" y="409"/>
                  </a:lnTo>
                  <a:lnTo>
                    <a:pt x="256" y="390"/>
                  </a:lnTo>
                  <a:lnTo>
                    <a:pt x="256" y="387"/>
                  </a:lnTo>
                  <a:lnTo>
                    <a:pt x="257" y="359"/>
                  </a:lnTo>
                  <a:lnTo>
                    <a:pt x="257" y="340"/>
                  </a:lnTo>
                  <a:lnTo>
                    <a:pt x="258" y="312"/>
                  </a:lnTo>
                  <a:lnTo>
                    <a:pt x="258" y="310"/>
                  </a:lnTo>
                  <a:lnTo>
                    <a:pt x="259" y="287"/>
                  </a:lnTo>
                  <a:lnTo>
                    <a:pt x="259" y="286"/>
                  </a:lnTo>
                  <a:lnTo>
                    <a:pt x="260" y="266"/>
                  </a:lnTo>
                  <a:lnTo>
                    <a:pt x="260" y="265"/>
                  </a:lnTo>
                  <a:lnTo>
                    <a:pt x="261" y="251"/>
                  </a:lnTo>
                  <a:lnTo>
                    <a:pt x="261" y="249"/>
                  </a:lnTo>
                  <a:lnTo>
                    <a:pt x="261" y="247"/>
                  </a:lnTo>
                  <a:lnTo>
                    <a:pt x="262" y="255"/>
                  </a:lnTo>
                  <a:lnTo>
                    <a:pt x="262" y="249"/>
                  </a:lnTo>
                  <a:lnTo>
                    <a:pt x="263" y="249"/>
                  </a:lnTo>
                  <a:lnTo>
                    <a:pt x="263" y="240"/>
                  </a:lnTo>
                  <a:lnTo>
                    <a:pt x="264" y="254"/>
                  </a:lnTo>
                  <a:lnTo>
                    <a:pt x="264" y="262"/>
                  </a:lnTo>
                  <a:lnTo>
                    <a:pt x="265" y="244"/>
                  </a:lnTo>
                  <a:lnTo>
                    <a:pt x="265" y="218"/>
                  </a:lnTo>
                  <a:lnTo>
                    <a:pt x="266" y="202"/>
                  </a:lnTo>
                  <a:lnTo>
                    <a:pt x="266" y="201"/>
                  </a:lnTo>
                  <a:lnTo>
                    <a:pt x="267" y="198"/>
                  </a:lnTo>
                  <a:lnTo>
                    <a:pt x="267" y="206"/>
                  </a:lnTo>
                  <a:lnTo>
                    <a:pt x="268" y="233"/>
                  </a:lnTo>
                  <a:lnTo>
                    <a:pt x="268" y="238"/>
                  </a:lnTo>
                  <a:lnTo>
                    <a:pt x="269" y="224"/>
                  </a:lnTo>
                  <a:lnTo>
                    <a:pt x="269" y="224"/>
                  </a:lnTo>
                  <a:lnTo>
                    <a:pt x="270" y="211"/>
                  </a:lnTo>
                  <a:lnTo>
                    <a:pt x="270" y="181"/>
                  </a:lnTo>
                  <a:lnTo>
                    <a:pt x="270" y="169"/>
                  </a:lnTo>
                  <a:lnTo>
                    <a:pt x="271" y="162"/>
                  </a:lnTo>
                  <a:lnTo>
                    <a:pt x="271" y="162"/>
                  </a:lnTo>
                  <a:lnTo>
                    <a:pt x="272" y="171"/>
                  </a:lnTo>
                  <a:lnTo>
                    <a:pt x="272" y="184"/>
                  </a:lnTo>
                  <a:lnTo>
                    <a:pt x="273" y="214"/>
                  </a:lnTo>
                  <a:lnTo>
                    <a:pt x="273" y="238"/>
                  </a:lnTo>
                  <a:lnTo>
                    <a:pt x="274" y="273"/>
                  </a:lnTo>
                  <a:lnTo>
                    <a:pt x="274" y="298"/>
                  </a:lnTo>
                  <a:lnTo>
                    <a:pt x="275" y="317"/>
                  </a:lnTo>
                  <a:lnTo>
                    <a:pt x="275" y="338"/>
                  </a:lnTo>
                  <a:lnTo>
                    <a:pt x="275" y="390"/>
                  </a:lnTo>
                  <a:lnTo>
                    <a:pt x="276" y="420"/>
                  </a:lnTo>
                  <a:lnTo>
                    <a:pt x="277" y="431"/>
                  </a:lnTo>
                  <a:lnTo>
                    <a:pt x="277" y="432"/>
                  </a:lnTo>
                  <a:lnTo>
                    <a:pt x="278" y="430"/>
                  </a:lnTo>
                  <a:lnTo>
                    <a:pt x="278" y="430"/>
                  </a:lnTo>
                  <a:lnTo>
                    <a:pt x="278" y="418"/>
                  </a:lnTo>
                  <a:lnTo>
                    <a:pt x="279" y="410"/>
                  </a:lnTo>
                  <a:lnTo>
                    <a:pt x="279" y="394"/>
                  </a:lnTo>
                  <a:lnTo>
                    <a:pt x="280" y="377"/>
                  </a:lnTo>
                  <a:lnTo>
                    <a:pt x="280" y="344"/>
                  </a:lnTo>
                  <a:lnTo>
                    <a:pt x="281" y="310"/>
                  </a:lnTo>
                  <a:lnTo>
                    <a:pt x="281" y="278"/>
                  </a:lnTo>
                  <a:lnTo>
                    <a:pt x="282" y="293"/>
                  </a:lnTo>
                  <a:lnTo>
                    <a:pt x="282" y="269"/>
                  </a:lnTo>
                  <a:lnTo>
                    <a:pt x="283" y="267"/>
                  </a:lnTo>
                  <a:lnTo>
                    <a:pt x="283" y="249"/>
                  </a:lnTo>
                  <a:lnTo>
                    <a:pt x="284" y="244"/>
                  </a:lnTo>
                  <a:lnTo>
                    <a:pt x="284" y="229"/>
                  </a:lnTo>
                  <a:lnTo>
                    <a:pt x="284" y="205"/>
                  </a:lnTo>
                  <a:lnTo>
                    <a:pt x="285" y="197"/>
                  </a:lnTo>
                  <a:lnTo>
                    <a:pt x="286" y="227"/>
                  </a:lnTo>
                  <a:lnTo>
                    <a:pt x="286" y="250"/>
                  </a:lnTo>
                  <a:lnTo>
                    <a:pt x="287" y="278"/>
                  </a:lnTo>
                  <a:lnTo>
                    <a:pt x="287" y="304"/>
                  </a:lnTo>
                  <a:lnTo>
                    <a:pt x="287" y="301"/>
                  </a:lnTo>
                  <a:lnTo>
                    <a:pt x="288" y="231"/>
                  </a:lnTo>
                  <a:lnTo>
                    <a:pt x="288" y="214"/>
                  </a:lnTo>
                  <a:lnTo>
                    <a:pt x="289" y="233"/>
                  </a:lnTo>
                  <a:lnTo>
                    <a:pt x="289" y="251"/>
                  </a:lnTo>
                  <a:lnTo>
                    <a:pt x="290" y="260"/>
                  </a:lnTo>
                  <a:lnTo>
                    <a:pt x="290" y="277"/>
                  </a:lnTo>
                  <a:lnTo>
                    <a:pt x="291" y="285"/>
                  </a:lnTo>
                  <a:lnTo>
                    <a:pt x="291" y="267"/>
                  </a:lnTo>
                  <a:lnTo>
                    <a:pt x="292" y="268"/>
                  </a:lnTo>
                  <a:lnTo>
                    <a:pt x="292" y="289"/>
                  </a:lnTo>
                  <a:lnTo>
                    <a:pt x="293" y="302"/>
                  </a:lnTo>
                  <a:lnTo>
                    <a:pt x="293" y="318"/>
                  </a:lnTo>
                  <a:lnTo>
                    <a:pt x="293" y="306"/>
                  </a:lnTo>
                  <a:lnTo>
                    <a:pt x="294" y="322"/>
                  </a:lnTo>
                  <a:lnTo>
                    <a:pt x="295" y="364"/>
                  </a:lnTo>
                  <a:lnTo>
                    <a:pt x="295" y="384"/>
                  </a:lnTo>
                  <a:lnTo>
                    <a:pt x="295" y="411"/>
                  </a:lnTo>
                  <a:lnTo>
                    <a:pt x="296" y="431"/>
                  </a:lnTo>
                  <a:lnTo>
                    <a:pt x="296" y="440"/>
                  </a:lnTo>
                  <a:lnTo>
                    <a:pt x="297" y="449"/>
                  </a:lnTo>
                  <a:lnTo>
                    <a:pt x="297" y="452"/>
                  </a:lnTo>
                  <a:lnTo>
                    <a:pt x="298" y="448"/>
                  </a:lnTo>
                  <a:lnTo>
                    <a:pt x="298" y="442"/>
                  </a:lnTo>
                  <a:lnTo>
                    <a:pt x="299" y="439"/>
                  </a:lnTo>
                  <a:lnTo>
                    <a:pt x="299" y="415"/>
                  </a:lnTo>
                  <a:lnTo>
                    <a:pt x="300" y="393"/>
                  </a:lnTo>
                  <a:lnTo>
                    <a:pt x="300" y="338"/>
                  </a:lnTo>
                  <a:lnTo>
                    <a:pt x="301" y="312"/>
                  </a:lnTo>
                  <a:lnTo>
                    <a:pt x="301" y="284"/>
                  </a:lnTo>
                  <a:lnTo>
                    <a:pt x="301" y="261"/>
                  </a:lnTo>
                  <a:lnTo>
                    <a:pt x="302" y="246"/>
                  </a:lnTo>
                  <a:lnTo>
                    <a:pt x="302" y="250"/>
                  </a:lnTo>
                  <a:lnTo>
                    <a:pt x="303" y="268"/>
                  </a:lnTo>
                  <a:lnTo>
                    <a:pt x="303" y="288"/>
                  </a:lnTo>
                  <a:lnTo>
                    <a:pt x="304" y="280"/>
                  </a:lnTo>
                  <a:lnTo>
                    <a:pt x="304" y="294"/>
                  </a:lnTo>
                  <a:lnTo>
                    <a:pt x="305" y="285"/>
                  </a:lnTo>
                  <a:lnTo>
                    <a:pt x="305" y="274"/>
                  </a:lnTo>
                  <a:lnTo>
                    <a:pt x="306" y="278"/>
                  </a:lnTo>
                  <a:lnTo>
                    <a:pt x="306" y="286"/>
                  </a:lnTo>
                  <a:lnTo>
                    <a:pt x="307" y="274"/>
                  </a:lnTo>
                  <a:lnTo>
                    <a:pt x="307" y="271"/>
                  </a:lnTo>
                  <a:lnTo>
                    <a:pt x="308" y="270"/>
                  </a:lnTo>
                  <a:lnTo>
                    <a:pt x="308" y="273"/>
                  </a:lnTo>
                  <a:lnTo>
                    <a:pt x="309" y="273"/>
                  </a:lnTo>
                  <a:lnTo>
                    <a:pt x="309" y="284"/>
                  </a:lnTo>
                  <a:lnTo>
                    <a:pt x="310" y="288"/>
                  </a:lnTo>
                  <a:lnTo>
                    <a:pt x="310" y="261"/>
                  </a:lnTo>
                  <a:lnTo>
                    <a:pt x="310" y="221"/>
                  </a:lnTo>
                  <a:lnTo>
                    <a:pt x="311" y="208"/>
                  </a:lnTo>
                  <a:lnTo>
                    <a:pt x="311" y="148"/>
                  </a:lnTo>
                  <a:lnTo>
                    <a:pt x="312" y="178"/>
                  </a:lnTo>
                  <a:lnTo>
                    <a:pt x="312" y="203"/>
                  </a:lnTo>
                  <a:lnTo>
                    <a:pt x="313" y="189"/>
                  </a:lnTo>
                  <a:lnTo>
                    <a:pt x="313" y="214"/>
                  </a:lnTo>
                  <a:lnTo>
                    <a:pt x="314" y="194"/>
                  </a:lnTo>
                  <a:lnTo>
                    <a:pt x="314" y="191"/>
                  </a:lnTo>
                  <a:lnTo>
                    <a:pt x="315" y="206"/>
                  </a:lnTo>
                  <a:lnTo>
                    <a:pt x="315" y="242"/>
                  </a:lnTo>
                  <a:lnTo>
                    <a:pt x="315" y="272"/>
                  </a:lnTo>
                  <a:lnTo>
                    <a:pt x="316" y="321"/>
                  </a:lnTo>
                  <a:lnTo>
                    <a:pt x="317" y="351"/>
                  </a:lnTo>
                  <a:lnTo>
                    <a:pt x="317" y="370"/>
                  </a:lnTo>
                  <a:lnTo>
                    <a:pt x="318" y="396"/>
                  </a:lnTo>
                  <a:lnTo>
                    <a:pt x="318" y="417"/>
                  </a:lnTo>
                  <a:lnTo>
                    <a:pt x="318" y="426"/>
                  </a:lnTo>
                  <a:lnTo>
                    <a:pt x="319" y="439"/>
                  </a:lnTo>
                  <a:lnTo>
                    <a:pt x="319" y="448"/>
                  </a:lnTo>
                  <a:lnTo>
                    <a:pt x="320" y="451"/>
                  </a:lnTo>
                  <a:lnTo>
                    <a:pt x="320" y="448"/>
                  </a:lnTo>
                  <a:lnTo>
                    <a:pt x="321" y="449"/>
                  </a:lnTo>
                  <a:lnTo>
                    <a:pt x="321" y="444"/>
                  </a:lnTo>
                  <a:lnTo>
                    <a:pt x="322" y="421"/>
                  </a:lnTo>
                  <a:lnTo>
                    <a:pt x="322" y="388"/>
                  </a:lnTo>
                  <a:lnTo>
                    <a:pt x="323" y="332"/>
                  </a:lnTo>
                  <a:lnTo>
                    <a:pt x="323" y="299"/>
                  </a:lnTo>
                  <a:lnTo>
                    <a:pt x="324" y="262"/>
                  </a:lnTo>
                  <a:lnTo>
                    <a:pt x="324" y="243"/>
                  </a:lnTo>
                  <a:lnTo>
                    <a:pt x="324" y="219"/>
                  </a:lnTo>
                  <a:lnTo>
                    <a:pt x="325" y="231"/>
                  </a:lnTo>
                  <a:lnTo>
                    <a:pt x="326" y="248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7" y="276"/>
                  </a:lnTo>
                  <a:lnTo>
                    <a:pt x="327" y="253"/>
                  </a:lnTo>
                  <a:lnTo>
                    <a:pt x="328" y="250"/>
                  </a:lnTo>
                  <a:lnTo>
                    <a:pt x="328" y="253"/>
                  </a:lnTo>
                  <a:lnTo>
                    <a:pt x="329" y="261"/>
                  </a:lnTo>
                  <a:lnTo>
                    <a:pt x="329" y="244"/>
                  </a:lnTo>
                  <a:lnTo>
                    <a:pt x="330" y="205"/>
                  </a:lnTo>
                  <a:lnTo>
                    <a:pt x="330" y="213"/>
                  </a:lnTo>
                  <a:lnTo>
                    <a:pt x="331" y="264"/>
                  </a:lnTo>
                  <a:lnTo>
                    <a:pt x="331" y="286"/>
                  </a:lnTo>
                  <a:lnTo>
                    <a:pt x="332" y="313"/>
                  </a:lnTo>
                  <a:lnTo>
                    <a:pt x="332" y="324"/>
                  </a:lnTo>
                  <a:lnTo>
                    <a:pt x="333" y="288"/>
                  </a:lnTo>
                  <a:lnTo>
                    <a:pt x="333" y="247"/>
                  </a:lnTo>
                  <a:lnTo>
                    <a:pt x="333" y="190"/>
                  </a:lnTo>
                  <a:lnTo>
                    <a:pt x="334" y="155"/>
                  </a:lnTo>
                  <a:lnTo>
                    <a:pt x="335" y="145"/>
                  </a:lnTo>
                  <a:lnTo>
                    <a:pt x="335" y="156"/>
                  </a:lnTo>
                  <a:lnTo>
                    <a:pt x="336" y="191"/>
                  </a:lnTo>
                  <a:lnTo>
                    <a:pt x="336" y="213"/>
                  </a:lnTo>
                  <a:lnTo>
                    <a:pt x="336" y="190"/>
                  </a:lnTo>
                  <a:lnTo>
                    <a:pt x="337" y="200"/>
                  </a:lnTo>
                  <a:lnTo>
                    <a:pt x="337" y="215"/>
                  </a:lnTo>
                  <a:lnTo>
                    <a:pt x="338" y="237"/>
                  </a:lnTo>
                  <a:lnTo>
                    <a:pt x="338" y="254"/>
                  </a:lnTo>
                  <a:lnTo>
                    <a:pt x="339" y="293"/>
                  </a:lnTo>
                  <a:lnTo>
                    <a:pt x="339" y="331"/>
                  </a:lnTo>
                  <a:lnTo>
                    <a:pt x="340" y="364"/>
                  </a:lnTo>
                  <a:lnTo>
                    <a:pt x="340" y="385"/>
                  </a:lnTo>
                  <a:lnTo>
                    <a:pt x="341" y="403"/>
                  </a:lnTo>
                  <a:lnTo>
                    <a:pt x="341" y="418"/>
                  </a:lnTo>
                  <a:lnTo>
                    <a:pt x="341" y="429"/>
                  </a:lnTo>
                  <a:lnTo>
                    <a:pt x="342" y="439"/>
                  </a:lnTo>
                  <a:lnTo>
                    <a:pt x="342" y="445"/>
                  </a:lnTo>
                  <a:lnTo>
                    <a:pt x="343" y="442"/>
                  </a:lnTo>
                  <a:lnTo>
                    <a:pt x="343" y="444"/>
                  </a:lnTo>
                  <a:lnTo>
                    <a:pt x="344" y="443"/>
                  </a:lnTo>
                  <a:lnTo>
                    <a:pt x="344" y="419"/>
                  </a:lnTo>
                  <a:lnTo>
                    <a:pt x="345" y="392"/>
                  </a:lnTo>
                  <a:lnTo>
                    <a:pt x="345" y="322"/>
                  </a:lnTo>
                  <a:lnTo>
                    <a:pt x="346" y="295"/>
                  </a:lnTo>
                  <a:lnTo>
                    <a:pt x="346" y="254"/>
                  </a:lnTo>
                  <a:lnTo>
                    <a:pt x="347" y="227"/>
                  </a:lnTo>
                  <a:lnTo>
                    <a:pt x="347" y="223"/>
                  </a:lnTo>
                  <a:lnTo>
                    <a:pt x="348" y="230"/>
                  </a:lnTo>
                  <a:lnTo>
                    <a:pt x="348" y="241"/>
                  </a:lnTo>
                  <a:lnTo>
                    <a:pt x="349" y="256"/>
                  </a:lnTo>
                  <a:lnTo>
                    <a:pt x="349" y="259"/>
                  </a:lnTo>
                  <a:lnTo>
                    <a:pt x="350" y="274"/>
                  </a:lnTo>
                  <a:lnTo>
                    <a:pt x="350" y="254"/>
                  </a:lnTo>
                  <a:lnTo>
                    <a:pt x="350" y="249"/>
                  </a:lnTo>
                  <a:lnTo>
                    <a:pt x="351" y="260"/>
                  </a:lnTo>
                  <a:lnTo>
                    <a:pt x="351" y="264"/>
                  </a:lnTo>
                  <a:lnTo>
                    <a:pt x="352" y="261"/>
                  </a:lnTo>
                  <a:lnTo>
                    <a:pt x="352" y="256"/>
                  </a:lnTo>
                  <a:lnTo>
                    <a:pt x="353" y="257"/>
                  </a:lnTo>
                  <a:lnTo>
                    <a:pt x="353" y="263"/>
                  </a:lnTo>
                  <a:lnTo>
                    <a:pt x="354" y="274"/>
                  </a:lnTo>
                  <a:lnTo>
                    <a:pt x="354" y="295"/>
                  </a:lnTo>
                  <a:lnTo>
                    <a:pt x="355" y="311"/>
                  </a:lnTo>
                  <a:lnTo>
                    <a:pt x="355" y="276"/>
                  </a:lnTo>
                  <a:lnTo>
                    <a:pt x="356" y="240"/>
                  </a:lnTo>
                  <a:lnTo>
                    <a:pt x="356" y="203"/>
                  </a:lnTo>
                  <a:lnTo>
                    <a:pt x="357" y="178"/>
                  </a:lnTo>
                  <a:lnTo>
                    <a:pt x="357" y="157"/>
                  </a:lnTo>
                  <a:lnTo>
                    <a:pt x="358" y="166"/>
                  </a:lnTo>
                  <a:lnTo>
                    <a:pt x="358" y="186"/>
                  </a:lnTo>
                  <a:lnTo>
                    <a:pt x="359" y="207"/>
                  </a:lnTo>
                  <a:lnTo>
                    <a:pt x="359" y="180"/>
                  </a:lnTo>
                  <a:lnTo>
                    <a:pt x="359" y="173"/>
                  </a:lnTo>
                  <a:lnTo>
                    <a:pt x="360" y="180"/>
                  </a:lnTo>
                  <a:lnTo>
                    <a:pt x="360" y="189"/>
                  </a:lnTo>
                  <a:lnTo>
                    <a:pt x="361" y="208"/>
                  </a:lnTo>
                  <a:lnTo>
                    <a:pt x="361" y="230"/>
                  </a:lnTo>
                  <a:lnTo>
                    <a:pt x="362" y="269"/>
                  </a:lnTo>
                  <a:lnTo>
                    <a:pt x="362" y="319"/>
                  </a:lnTo>
                  <a:lnTo>
                    <a:pt x="363" y="351"/>
                  </a:lnTo>
                  <a:lnTo>
                    <a:pt x="363" y="378"/>
                  </a:lnTo>
                  <a:lnTo>
                    <a:pt x="364" y="401"/>
                  </a:lnTo>
                  <a:lnTo>
                    <a:pt x="364" y="420"/>
                  </a:lnTo>
                  <a:lnTo>
                    <a:pt x="364" y="429"/>
                  </a:lnTo>
                  <a:lnTo>
                    <a:pt x="365" y="434"/>
                  </a:lnTo>
                  <a:lnTo>
                    <a:pt x="366" y="435"/>
                  </a:lnTo>
                  <a:lnTo>
                    <a:pt x="366" y="439"/>
                  </a:lnTo>
                  <a:lnTo>
                    <a:pt x="367" y="439"/>
                  </a:lnTo>
                  <a:lnTo>
                    <a:pt x="367" y="413"/>
                  </a:lnTo>
                  <a:lnTo>
                    <a:pt x="367" y="387"/>
                  </a:lnTo>
                  <a:lnTo>
                    <a:pt x="368" y="327"/>
                  </a:lnTo>
                  <a:lnTo>
                    <a:pt x="368" y="298"/>
                  </a:lnTo>
                  <a:lnTo>
                    <a:pt x="369" y="264"/>
                  </a:lnTo>
                  <a:lnTo>
                    <a:pt x="369" y="242"/>
                  </a:lnTo>
                  <a:lnTo>
                    <a:pt x="370" y="227"/>
                  </a:lnTo>
                  <a:lnTo>
                    <a:pt x="370" y="239"/>
                  </a:lnTo>
                  <a:lnTo>
                    <a:pt x="371" y="245"/>
                  </a:lnTo>
                  <a:lnTo>
                    <a:pt x="371" y="260"/>
                  </a:lnTo>
                  <a:lnTo>
                    <a:pt x="372" y="263"/>
                  </a:lnTo>
                  <a:lnTo>
                    <a:pt x="372" y="273"/>
                  </a:lnTo>
                  <a:lnTo>
                    <a:pt x="373" y="252"/>
                  </a:lnTo>
                  <a:lnTo>
                    <a:pt x="373" y="247"/>
                  </a:lnTo>
                  <a:lnTo>
                    <a:pt x="373" y="250"/>
                  </a:lnTo>
                  <a:lnTo>
                    <a:pt x="374" y="261"/>
                  </a:lnTo>
                  <a:lnTo>
                    <a:pt x="375" y="245"/>
                  </a:lnTo>
                  <a:lnTo>
                    <a:pt x="375" y="242"/>
                  </a:lnTo>
                  <a:lnTo>
                    <a:pt x="376" y="237"/>
                  </a:lnTo>
                  <a:lnTo>
                    <a:pt x="376" y="265"/>
                  </a:lnTo>
                  <a:lnTo>
                    <a:pt x="376" y="281"/>
                  </a:lnTo>
                  <a:lnTo>
                    <a:pt x="377" y="306"/>
                  </a:lnTo>
                  <a:lnTo>
                    <a:pt x="377" y="329"/>
                  </a:lnTo>
                  <a:lnTo>
                    <a:pt x="378" y="300"/>
                  </a:lnTo>
                  <a:lnTo>
                    <a:pt x="378" y="256"/>
                  </a:lnTo>
                  <a:lnTo>
                    <a:pt x="379" y="218"/>
                  </a:lnTo>
                  <a:lnTo>
                    <a:pt x="379" y="189"/>
                  </a:lnTo>
                  <a:lnTo>
                    <a:pt x="380" y="175"/>
                  </a:lnTo>
                  <a:lnTo>
                    <a:pt x="380" y="170"/>
                  </a:lnTo>
                  <a:lnTo>
                    <a:pt x="381" y="195"/>
                  </a:lnTo>
                  <a:lnTo>
                    <a:pt x="381" y="218"/>
                  </a:lnTo>
                  <a:lnTo>
                    <a:pt x="381" y="165"/>
                  </a:lnTo>
                  <a:lnTo>
                    <a:pt x="382" y="156"/>
                  </a:lnTo>
                  <a:lnTo>
                    <a:pt x="382" y="163"/>
                  </a:lnTo>
                  <a:lnTo>
                    <a:pt x="383" y="173"/>
                  </a:lnTo>
                  <a:lnTo>
                    <a:pt x="384" y="185"/>
                  </a:lnTo>
                  <a:lnTo>
                    <a:pt x="384" y="197"/>
                  </a:lnTo>
                  <a:lnTo>
                    <a:pt x="384" y="221"/>
                  </a:lnTo>
                  <a:lnTo>
                    <a:pt x="385" y="271"/>
                  </a:lnTo>
                  <a:lnTo>
                    <a:pt x="385" y="303"/>
                  </a:lnTo>
                  <a:lnTo>
                    <a:pt x="386" y="333"/>
                  </a:lnTo>
                  <a:lnTo>
                    <a:pt x="386" y="365"/>
                  </a:lnTo>
                  <a:lnTo>
                    <a:pt x="387" y="386"/>
                  </a:lnTo>
                  <a:lnTo>
                    <a:pt x="387" y="400"/>
                  </a:lnTo>
                  <a:lnTo>
                    <a:pt x="388" y="417"/>
                  </a:lnTo>
                  <a:lnTo>
                    <a:pt x="388" y="419"/>
                  </a:lnTo>
                  <a:lnTo>
                    <a:pt x="389" y="428"/>
                  </a:lnTo>
                  <a:lnTo>
                    <a:pt x="389" y="430"/>
                  </a:lnTo>
                  <a:lnTo>
                    <a:pt x="390" y="414"/>
                  </a:lnTo>
                  <a:lnTo>
                    <a:pt x="390" y="388"/>
                  </a:lnTo>
                  <a:lnTo>
                    <a:pt x="390" y="337"/>
                  </a:lnTo>
                  <a:lnTo>
                    <a:pt x="391" y="307"/>
                  </a:lnTo>
                  <a:lnTo>
                    <a:pt x="391" y="281"/>
                  </a:lnTo>
                  <a:lnTo>
                    <a:pt x="392" y="264"/>
                  </a:lnTo>
                  <a:lnTo>
                    <a:pt x="392" y="235"/>
                  </a:lnTo>
                  <a:lnTo>
                    <a:pt x="393" y="240"/>
                  </a:lnTo>
                  <a:lnTo>
                    <a:pt x="393" y="260"/>
                  </a:lnTo>
                  <a:lnTo>
                    <a:pt x="394" y="274"/>
                  </a:lnTo>
                  <a:lnTo>
                    <a:pt x="394" y="276"/>
                  </a:lnTo>
                  <a:lnTo>
                    <a:pt x="395" y="279"/>
                  </a:lnTo>
                  <a:lnTo>
                    <a:pt x="395" y="264"/>
                  </a:lnTo>
                  <a:lnTo>
                    <a:pt x="396" y="262"/>
                  </a:lnTo>
                  <a:lnTo>
                    <a:pt x="396" y="267"/>
                  </a:lnTo>
                  <a:lnTo>
                    <a:pt x="397" y="272"/>
                  </a:lnTo>
                  <a:lnTo>
                    <a:pt x="397" y="267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9" y="267"/>
                  </a:lnTo>
                  <a:lnTo>
                    <a:pt x="399" y="290"/>
                  </a:lnTo>
                  <a:lnTo>
                    <a:pt x="399" y="310"/>
                  </a:lnTo>
                  <a:lnTo>
                    <a:pt x="400" y="320"/>
                  </a:lnTo>
                  <a:lnTo>
                    <a:pt x="400" y="292"/>
                  </a:lnTo>
                  <a:lnTo>
                    <a:pt x="401" y="247"/>
                  </a:lnTo>
                  <a:lnTo>
                    <a:pt x="401" y="212"/>
                  </a:lnTo>
                  <a:lnTo>
                    <a:pt x="402" y="185"/>
                  </a:lnTo>
                  <a:lnTo>
                    <a:pt x="402" y="170"/>
                  </a:lnTo>
                  <a:lnTo>
                    <a:pt x="403" y="174"/>
                  </a:lnTo>
                  <a:lnTo>
                    <a:pt x="403" y="198"/>
                  </a:lnTo>
                  <a:lnTo>
                    <a:pt x="404" y="205"/>
                  </a:lnTo>
                  <a:lnTo>
                    <a:pt x="404" y="183"/>
                  </a:lnTo>
                  <a:lnTo>
                    <a:pt x="404" y="186"/>
                  </a:lnTo>
                  <a:lnTo>
                    <a:pt x="405" y="185"/>
                  </a:lnTo>
                  <a:lnTo>
                    <a:pt x="406" y="159"/>
                  </a:lnTo>
                  <a:lnTo>
                    <a:pt x="406" y="161"/>
                  </a:lnTo>
                  <a:lnTo>
                    <a:pt x="407" y="161"/>
                  </a:lnTo>
                  <a:lnTo>
                    <a:pt x="407" y="158"/>
                  </a:lnTo>
                  <a:lnTo>
                    <a:pt x="407" y="176"/>
                  </a:lnTo>
                  <a:lnTo>
                    <a:pt x="408" y="200"/>
                  </a:lnTo>
                  <a:lnTo>
                    <a:pt x="408" y="228"/>
                  </a:lnTo>
                  <a:lnTo>
                    <a:pt x="409" y="250"/>
                  </a:lnTo>
                  <a:lnTo>
                    <a:pt x="409" y="281"/>
                  </a:lnTo>
                  <a:lnTo>
                    <a:pt x="410" y="314"/>
                  </a:lnTo>
                  <a:lnTo>
                    <a:pt x="410" y="323"/>
                  </a:lnTo>
                  <a:lnTo>
                    <a:pt x="411" y="347"/>
                  </a:lnTo>
                  <a:lnTo>
                    <a:pt x="411" y="394"/>
                  </a:lnTo>
                  <a:lnTo>
                    <a:pt x="412" y="418"/>
                  </a:lnTo>
                  <a:lnTo>
                    <a:pt x="412" y="431"/>
                  </a:lnTo>
                  <a:lnTo>
                    <a:pt x="413" y="430"/>
                  </a:lnTo>
                  <a:lnTo>
                    <a:pt x="413" y="416"/>
                  </a:lnTo>
                  <a:lnTo>
                    <a:pt x="413" y="408"/>
                  </a:lnTo>
                  <a:lnTo>
                    <a:pt x="414" y="393"/>
                  </a:lnTo>
                  <a:lnTo>
                    <a:pt x="415" y="388"/>
                  </a:lnTo>
                  <a:lnTo>
                    <a:pt x="415" y="360"/>
                  </a:lnTo>
                  <a:lnTo>
                    <a:pt x="416" y="342"/>
                  </a:lnTo>
                  <a:lnTo>
                    <a:pt x="416" y="313"/>
                  </a:lnTo>
                  <a:lnTo>
                    <a:pt x="416" y="314"/>
                  </a:lnTo>
                  <a:lnTo>
                    <a:pt x="417" y="290"/>
                  </a:lnTo>
                  <a:lnTo>
                    <a:pt x="417" y="280"/>
                  </a:lnTo>
                  <a:lnTo>
                    <a:pt x="418" y="253"/>
                  </a:lnTo>
                  <a:lnTo>
                    <a:pt x="418" y="259"/>
                  </a:lnTo>
                  <a:lnTo>
                    <a:pt x="419" y="260"/>
                  </a:lnTo>
                  <a:lnTo>
                    <a:pt x="419" y="249"/>
                  </a:lnTo>
                  <a:lnTo>
                    <a:pt x="420" y="251"/>
                  </a:lnTo>
                  <a:lnTo>
                    <a:pt x="420" y="261"/>
                  </a:lnTo>
                  <a:lnTo>
                    <a:pt x="421" y="262"/>
                  </a:lnTo>
                  <a:lnTo>
                    <a:pt x="421" y="261"/>
                  </a:lnTo>
                  <a:lnTo>
                    <a:pt x="422" y="255"/>
                  </a:lnTo>
                  <a:lnTo>
                    <a:pt x="422" y="268"/>
                  </a:lnTo>
                  <a:lnTo>
                    <a:pt x="422" y="267"/>
                  </a:lnTo>
                  <a:lnTo>
                    <a:pt x="423" y="254"/>
                  </a:lnTo>
                  <a:lnTo>
                    <a:pt x="424" y="224"/>
                  </a:lnTo>
                  <a:lnTo>
                    <a:pt x="424" y="222"/>
                  </a:lnTo>
                  <a:lnTo>
                    <a:pt x="424" y="212"/>
                  </a:lnTo>
                  <a:lnTo>
                    <a:pt x="425" y="189"/>
                  </a:lnTo>
                  <a:lnTo>
                    <a:pt x="425" y="201"/>
                  </a:lnTo>
                  <a:lnTo>
                    <a:pt x="426" y="229"/>
                  </a:lnTo>
                  <a:lnTo>
                    <a:pt x="426" y="227"/>
                  </a:lnTo>
                  <a:lnTo>
                    <a:pt x="427" y="213"/>
                  </a:lnTo>
                  <a:lnTo>
                    <a:pt x="427" y="203"/>
                  </a:lnTo>
                  <a:lnTo>
                    <a:pt x="428" y="201"/>
                  </a:lnTo>
                  <a:lnTo>
                    <a:pt x="428" y="175"/>
                  </a:lnTo>
                  <a:lnTo>
                    <a:pt x="429" y="166"/>
                  </a:lnTo>
                  <a:lnTo>
                    <a:pt x="429" y="161"/>
                  </a:lnTo>
                  <a:lnTo>
                    <a:pt x="430" y="170"/>
                  </a:lnTo>
                  <a:lnTo>
                    <a:pt x="430" y="182"/>
                  </a:lnTo>
                  <a:lnTo>
                    <a:pt x="430" y="195"/>
                  </a:lnTo>
                  <a:lnTo>
                    <a:pt x="431" y="222"/>
                  </a:lnTo>
                  <a:lnTo>
                    <a:pt x="431" y="241"/>
                  </a:lnTo>
                  <a:lnTo>
                    <a:pt x="432" y="276"/>
                  </a:lnTo>
                  <a:lnTo>
                    <a:pt x="432" y="301"/>
                  </a:lnTo>
                  <a:lnTo>
                    <a:pt x="433" y="314"/>
                  </a:lnTo>
                  <a:lnTo>
                    <a:pt x="433" y="339"/>
                  </a:lnTo>
                  <a:lnTo>
                    <a:pt x="434" y="382"/>
                  </a:lnTo>
                  <a:lnTo>
                    <a:pt x="434" y="414"/>
                  </a:lnTo>
                  <a:lnTo>
                    <a:pt x="435" y="429"/>
                  </a:lnTo>
                  <a:lnTo>
                    <a:pt x="435" y="432"/>
                  </a:lnTo>
                  <a:lnTo>
                    <a:pt x="436" y="427"/>
                  </a:lnTo>
                  <a:lnTo>
                    <a:pt x="436" y="426"/>
                  </a:lnTo>
                  <a:lnTo>
                    <a:pt x="437" y="410"/>
                  </a:lnTo>
                  <a:lnTo>
                    <a:pt x="437" y="406"/>
                  </a:lnTo>
                  <a:lnTo>
                    <a:pt x="438" y="387"/>
                  </a:lnTo>
                  <a:lnTo>
                    <a:pt x="438" y="372"/>
                  </a:lnTo>
                  <a:lnTo>
                    <a:pt x="439" y="341"/>
                  </a:lnTo>
                  <a:lnTo>
                    <a:pt x="439" y="331"/>
                  </a:lnTo>
                  <a:lnTo>
                    <a:pt x="439" y="305"/>
                  </a:lnTo>
                  <a:lnTo>
                    <a:pt x="440" y="294"/>
                  </a:lnTo>
                  <a:lnTo>
                    <a:pt x="440" y="275"/>
                  </a:lnTo>
                  <a:lnTo>
                    <a:pt x="441" y="271"/>
                  </a:lnTo>
                  <a:lnTo>
                    <a:pt x="441" y="261"/>
                  </a:lnTo>
                  <a:lnTo>
                    <a:pt x="442" y="263"/>
                  </a:lnTo>
                  <a:lnTo>
                    <a:pt x="442" y="257"/>
                  </a:lnTo>
                  <a:lnTo>
                    <a:pt x="443" y="249"/>
                  </a:lnTo>
                  <a:lnTo>
                    <a:pt x="443" y="255"/>
                  </a:lnTo>
                  <a:lnTo>
                    <a:pt x="444" y="261"/>
                  </a:lnTo>
                  <a:lnTo>
                    <a:pt x="444" y="269"/>
                  </a:lnTo>
                  <a:lnTo>
                    <a:pt x="445" y="274"/>
                  </a:lnTo>
                  <a:lnTo>
                    <a:pt x="445" y="269"/>
                  </a:lnTo>
                  <a:lnTo>
                    <a:pt x="446" y="263"/>
                  </a:lnTo>
                  <a:lnTo>
                    <a:pt x="446" y="241"/>
                  </a:lnTo>
                  <a:lnTo>
                    <a:pt x="447" y="242"/>
                  </a:lnTo>
                  <a:lnTo>
                    <a:pt x="447" y="239"/>
                  </a:lnTo>
                  <a:lnTo>
                    <a:pt x="447" y="246"/>
                  </a:lnTo>
                  <a:lnTo>
                    <a:pt x="448" y="253"/>
                  </a:lnTo>
                  <a:lnTo>
                    <a:pt x="448" y="274"/>
                  </a:lnTo>
                  <a:lnTo>
                    <a:pt x="449" y="272"/>
                  </a:lnTo>
                  <a:lnTo>
                    <a:pt x="449" y="264"/>
                  </a:lnTo>
                  <a:lnTo>
                    <a:pt x="450" y="260"/>
                  </a:lnTo>
                  <a:lnTo>
                    <a:pt x="450" y="274"/>
                  </a:lnTo>
                  <a:lnTo>
                    <a:pt x="451" y="290"/>
                  </a:lnTo>
                  <a:lnTo>
                    <a:pt x="451" y="304"/>
                  </a:lnTo>
                  <a:lnTo>
                    <a:pt x="452" y="328"/>
                  </a:lnTo>
                  <a:lnTo>
                    <a:pt x="452" y="359"/>
                  </a:lnTo>
                  <a:lnTo>
                    <a:pt x="453" y="389"/>
                  </a:lnTo>
                  <a:lnTo>
                    <a:pt x="453" y="406"/>
                  </a:lnTo>
                  <a:lnTo>
                    <a:pt x="453" y="423"/>
                  </a:lnTo>
                  <a:lnTo>
                    <a:pt x="454" y="433"/>
                  </a:lnTo>
                  <a:lnTo>
                    <a:pt x="455" y="442"/>
                  </a:lnTo>
                  <a:lnTo>
                    <a:pt x="455" y="448"/>
                  </a:lnTo>
                  <a:lnTo>
                    <a:pt x="456" y="451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7" y="437"/>
                  </a:lnTo>
                  <a:lnTo>
                    <a:pt x="457" y="419"/>
                  </a:lnTo>
                  <a:lnTo>
                    <a:pt x="458" y="390"/>
                  </a:lnTo>
                  <a:lnTo>
                    <a:pt x="458" y="343"/>
                  </a:lnTo>
                  <a:lnTo>
                    <a:pt x="459" y="315"/>
                  </a:lnTo>
                  <a:lnTo>
                    <a:pt x="459" y="284"/>
                  </a:lnTo>
                  <a:lnTo>
                    <a:pt x="460" y="263"/>
                  </a:lnTo>
                  <a:lnTo>
                    <a:pt x="460" y="248"/>
                  </a:lnTo>
                  <a:lnTo>
                    <a:pt x="461" y="248"/>
                  </a:lnTo>
                  <a:lnTo>
                    <a:pt x="461" y="266"/>
                  </a:lnTo>
                  <a:lnTo>
                    <a:pt x="462" y="289"/>
                  </a:lnTo>
                  <a:lnTo>
                    <a:pt x="462" y="286"/>
                  </a:lnTo>
                  <a:lnTo>
                    <a:pt x="462" y="290"/>
                  </a:lnTo>
                  <a:lnTo>
                    <a:pt x="463" y="282"/>
                  </a:lnTo>
                  <a:lnTo>
                    <a:pt x="464" y="280"/>
                  </a:lnTo>
                  <a:lnTo>
                    <a:pt x="464" y="276"/>
                  </a:lnTo>
                  <a:lnTo>
                    <a:pt x="465" y="280"/>
                  </a:lnTo>
                  <a:lnTo>
                    <a:pt x="465" y="270"/>
                  </a:lnTo>
                  <a:lnTo>
                    <a:pt x="465" y="268"/>
                  </a:lnTo>
                  <a:lnTo>
                    <a:pt x="466" y="264"/>
                  </a:lnTo>
                  <a:lnTo>
                    <a:pt x="466" y="272"/>
                  </a:lnTo>
                  <a:lnTo>
                    <a:pt x="467" y="270"/>
                  </a:lnTo>
                  <a:lnTo>
                    <a:pt x="467" y="283"/>
                  </a:lnTo>
                  <a:lnTo>
                    <a:pt x="468" y="286"/>
                  </a:lnTo>
                  <a:lnTo>
                    <a:pt x="468" y="264"/>
                  </a:lnTo>
                  <a:lnTo>
                    <a:pt x="469" y="236"/>
                  </a:lnTo>
                  <a:lnTo>
                    <a:pt x="469" y="197"/>
                  </a:lnTo>
                  <a:lnTo>
                    <a:pt x="470" y="196"/>
                  </a:lnTo>
                  <a:lnTo>
                    <a:pt x="470" y="196"/>
                  </a:lnTo>
                  <a:lnTo>
                    <a:pt x="470" y="209"/>
                  </a:lnTo>
                  <a:lnTo>
                    <a:pt x="471" y="226"/>
                  </a:lnTo>
                  <a:lnTo>
                    <a:pt x="471" y="245"/>
                  </a:lnTo>
                  <a:lnTo>
                    <a:pt x="472" y="229"/>
                  </a:lnTo>
                  <a:lnTo>
                    <a:pt x="473" y="224"/>
                  </a:lnTo>
                  <a:lnTo>
                    <a:pt x="473" y="223"/>
                  </a:lnTo>
                  <a:lnTo>
                    <a:pt x="473" y="248"/>
                  </a:lnTo>
                  <a:lnTo>
                    <a:pt x="474" y="279"/>
                  </a:lnTo>
                  <a:lnTo>
                    <a:pt x="474" y="313"/>
                  </a:lnTo>
                  <a:lnTo>
                    <a:pt x="475" y="345"/>
                  </a:lnTo>
                  <a:lnTo>
                    <a:pt x="475" y="377"/>
                  </a:lnTo>
                  <a:lnTo>
                    <a:pt x="476" y="398"/>
                  </a:lnTo>
                  <a:lnTo>
                    <a:pt x="476" y="415"/>
                  </a:lnTo>
                  <a:lnTo>
                    <a:pt x="477" y="428"/>
                  </a:lnTo>
                  <a:lnTo>
                    <a:pt x="477" y="438"/>
                  </a:lnTo>
                  <a:lnTo>
                    <a:pt x="478" y="445"/>
                  </a:lnTo>
                  <a:lnTo>
                    <a:pt x="478" y="448"/>
                  </a:lnTo>
                  <a:lnTo>
                    <a:pt x="479" y="446"/>
                  </a:lnTo>
                  <a:lnTo>
                    <a:pt x="479" y="448"/>
                  </a:lnTo>
                  <a:lnTo>
                    <a:pt x="479" y="443"/>
                  </a:lnTo>
                  <a:lnTo>
                    <a:pt x="480" y="419"/>
                  </a:lnTo>
                  <a:lnTo>
                    <a:pt x="480" y="391"/>
                  </a:lnTo>
                  <a:lnTo>
                    <a:pt x="481" y="337"/>
                  </a:lnTo>
                  <a:lnTo>
                    <a:pt x="481" y="309"/>
                  </a:lnTo>
                  <a:lnTo>
                    <a:pt x="482" y="276"/>
                  </a:lnTo>
                  <a:lnTo>
                    <a:pt x="482" y="250"/>
                  </a:lnTo>
                  <a:lnTo>
                    <a:pt x="483" y="231"/>
                  </a:lnTo>
                  <a:lnTo>
                    <a:pt x="483" y="238"/>
                  </a:lnTo>
                  <a:lnTo>
                    <a:pt x="484" y="244"/>
                  </a:lnTo>
                  <a:lnTo>
                    <a:pt x="484" y="264"/>
                  </a:lnTo>
                  <a:lnTo>
                    <a:pt x="485" y="260"/>
                  </a:lnTo>
                  <a:lnTo>
                    <a:pt x="485" y="263"/>
                  </a:lnTo>
                  <a:lnTo>
                    <a:pt x="486" y="258"/>
                  </a:lnTo>
                  <a:lnTo>
                    <a:pt x="486" y="248"/>
                  </a:lnTo>
                  <a:lnTo>
                    <a:pt x="487" y="232"/>
                  </a:lnTo>
                  <a:lnTo>
                    <a:pt x="487" y="242"/>
                  </a:lnTo>
                  <a:lnTo>
                    <a:pt x="488" y="241"/>
                  </a:lnTo>
                  <a:lnTo>
                    <a:pt x="488" y="238"/>
                  </a:lnTo>
                  <a:lnTo>
                    <a:pt x="488" y="244"/>
                  </a:lnTo>
                  <a:lnTo>
                    <a:pt x="489" y="256"/>
                  </a:lnTo>
                  <a:lnTo>
                    <a:pt x="489" y="265"/>
                  </a:lnTo>
                  <a:lnTo>
                    <a:pt x="490" y="285"/>
                  </a:lnTo>
                  <a:lnTo>
                    <a:pt x="490" y="294"/>
                  </a:lnTo>
                  <a:lnTo>
                    <a:pt x="491" y="258"/>
                  </a:lnTo>
                  <a:lnTo>
                    <a:pt x="491" y="213"/>
                  </a:lnTo>
                  <a:lnTo>
                    <a:pt x="492" y="174"/>
                  </a:lnTo>
                  <a:lnTo>
                    <a:pt x="492" y="164"/>
                  </a:lnTo>
                  <a:lnTo>
                    <a:pt x="493" y="156"/>
                  </a:lnTo>
                  <a:lnTo>
                    <a:pt x="493" y="171"/>
                  </a:lnTo>
                  <a:lnTo>
                    <a:pt x="493" y="191"/>
                  </a:lnTo>
                  <a:lnTo>
                    <a:pt x="494" y="206"/>
                  </a:lnTo>
                  <a:lnTo>
                    <a:pt x="495" y="176"/>
                  </a:lnTo>
                  <a:lnTo>
                    <a:pt x="495" y="181"/>
                  </a:lnTo>
                  <a:lnTo>
                    <a:pt x="496" y="191"/>
                  </a:lnTo>
                  <a:lnTo>
                    <a:pt x="496" y="192"/>
                  </a:lnTo>
                  <a:lnTo>
                    <a:pt x="496" y="232"/>
                  </a:lnTo>
                  <a:lnTo>
                    <a:pt x="497" y="264"/>
                  </a:lnTo>
                  <a:lnTo>
                    <a:pt x="497" y="312"/>
                  </a:lnTo>
                  <a:lnTo>
                    <a:pt x="498" y="348"/>
                  </a:lnTo>
                  <a:lnTo>
                    <a:pt x="498" y="377"/>
                  </a:lnTo>
                  <a:lnTo>
                    <a:pt x="499" y="402"/>
                  </a:lnTo>
                  <a:lnTo>
                    <a:pt x="499" y="416"/>
                  </a:lnTo>
                  <a:lnTo>
                    <a:pt x="500" y="428"/>
                  </a:lnTo>
                  <a:lnTo>
                    <a:pt x="500" y="436"/>
                  </a:lnTo>
                  <a:lnTo>
                    <a:pt x="501" y="441"/>
                  </a:lnTo>
                  <a:lnTo>
                    <a:pt x="501" y="442"/>
                  </a:lnTo>
                  <a:lnTo>
                    <a:pt x="502" y="444"/>
                  </a:lnTo>
                  <a:lnTo>
                    <a:pt x="502" y="442"/>
                  </a:lnTo>
                  <a:lnTo>
                    <a:pt x="502" y="419"/>
                  </a:lnTo>
                  <a:lnTo>
                    <a:pt x="503" y="389"/>
                  </a:lnTo>
                  <a:lnTo>
                    <a:pt x="504" y="331"/>
                  </a:lnTo>
                  <a:lnTo>
                    <a:pt x="504" y="303"/>
                  </a:lnTo>
                  <a:lnTo>
                    <a:pt x="505" y="266"/>
                  </a:lnTo>
                  <a:lnTo>
                    <a:pt x="505" y="242"/>
                  </a:lnTo>
                  <a:lnTo>
                    <a:pt x="505" y="224"/>
                  </a:lnTo>
                  <a:lnTo>
                    <a:pt x="506" y="230"/>
                  </a:lnTo>
                  <a:lnTo>
                    <a:pt x="506" y="236"/>
                  </a:lnTo>
                  <a:lnTo>
                    <a:pt x="507" y="251"/>
                  </a:lnTo>
                  <a:lnTo>
                    <a:pt x="507" y="250"/>
                  </a:lnTo>
                  <a:lnTo>
                    <a:pt x="508" y="252"/>
                  </a:lnTo>
                  <a:lnTo>
                    <a:pt x="508" y="239"/>
                  </a:lnTo>
                  <a:lnTo>
                    <a:pt x="509" y="237"/>
                  </a:lnTo>
                  <a:lnTo>
                    <a:pt x="509" y="236"/>
                  </a:lnTo>
                  <a:lnTo>
                    <a:pt x="510" y="240"/>
                  </a:lnTo>
                  <a:lnTo>
                    <a:pt x="510" y="233"/>
                  </a:lnTo>
                  <a:lnTo>
                    <a:pt x="510" y="230"/>
                  </a:lnTo>
                  <a:lnTo>
                    <a:pt x="511" y="236"/>
                  </a:lnTo>
                  <a:lnTo>
                    <a:pt x="511" y="246"/>
                  </a:lnTo>
                  <a:lnTo>
                    <a:pt x="512" y="259"/>
                  </a:lnTo>
                  <a:lnTo>
                    <a:pt x="513" y="286"/>
                  </a:lnTo>
                  <a:lnTo>
                    <a:pt x="513" y="291"/>
                  </a:lnTo>
                  <a:lnTo>
                    <a:pt x="513" y="254"/>
                  </a:lnTo>
                  <a:lnTo>
                    <a:pt x="514" y="217"/>
                  </a:lnTo>
                  <a:lnTo>
                    <a:pt x="514" y="183"/>
                  </a:lnTo>
                  <a:lnTo>
                    <a:pt x="515" y="166"/>
                  </a:lnTo>
                  <a:lnTo>
                    <a:pt x="515" y="153"/>
                  </a:lnTo>
                  <a:lnTo>
                    <a:pt x="516" y="159"/>
                  </a:lnTo>
                  <a:lnTo>
                    <a:pt x="516" y="192"/>
                  </a:lnTo>
                  <a:lnTo>
                    <a:pt x="517" y="163"/>
                  </a:lnTo>
                  <a:lnTo>
                    <a:pt x="517" y="152"/>
                  </a:lnTo>
                  <a:lnTo>
                    <a:pt x="518" y="174"/>
                  </a:lnTo>
                  <a:lnTo>
                    <a:pt x="518" y="179"/>
                  </a:lnTo>
                  <a:lnTo>
                    <a:pt x="519" y="180"/>
                  </a:lnTo>
                  <a:lnTo>
                    <a:pt x="519" y="206"/>
                  </a:lnTo>
                  <a:lnTo>
                    <a:pt x="519" y="243"/>
                  </a:lnTo>
                  <a:lnTo>
                    <a:pt x="520" y="286"/>
                  </a:lnTo>
                  <a:lnTo>
                    <a:pt x="520" y="328"/>
                  </a:lnTo>
                  <a:lnTo>
                    <a:pt x="521" y="368"/>
                  </a:lnTo>
                  <a:lnTo>
                    <a:pt x="522" y="388"/>
                  </a:lnTo>
                  <a:lnTo>
                    <a:pt x="522" y="409"/>
                  </a:lnTo>
                  <a:lnTo>
                    <a:pt x="522" y="423"/>
                  </a:lnTo>
                  <a:lnTo>
                    <a:pt x="523" y="436"/>
                  </a:lnTo>
                  <a:lnTo>
                    <a:pt x="523" y="443"/>
                  </a:lnTo>
                  <a:lnTo>
                    <a:pt x="524" y="440"/>
                  </a:lnTo>
                  <a:lnTo>
                    <a:pt x="524" y="443"/>
                  </a:lnTo>
                  <a:lnTo>
                    <a:pt x="525" y="441"/>
                  </a:lnTo>
                  <a:lnTo>
                    <a:pt x="525" y="420"/>
                  </a:lnTo>
                  <a:lnTo>
                    <a:pt x="526" y="387"/>
                  </a:lnTo>
                  <a:lnTo>
                    <a:pt x="526" y="329"/>
                  </a:lnTo>
                  <a:lnTo>
                    <a:pt x="527" y="298"/>
                  </a:lnTo>
                  <a:lnTo>
                    <a:pt x="527" y="263"/>
                  </a:lnTo>
                  <a:lnTo>
                    <a:pt x="528" y="241"/>
                  </a:lnTo>
                  <a:lnTo>
                    <a:pt x="528" y="225"/>
                  </a:lnTo>
                  <a:lnTo>
                    <a:pt x="528" y="232"/>
                  </a:lnTo>
                  <a:lnTo>
                    <a:pt x="529" y="236"/>
                  </a:lnTo>
                  <a:lnTo>
                    <a:pt x="529" y="260"/>
                  </a:lnTo>
                  <a:lnTo>
                    <a:pt x="530" y="253"/>
                  </a:lnTo>
                  <a:lnTo>
                    <a:pt x="530" y="268"/>
                  </a:lnTo>
                  <a:lnTo>
                    <a:pt x="531" y="254"/>
                  </a:lnTo>
                  <a:lnTo>
                    <a:pt x="531" y="249"/>
                  </a:lnTo>
                  <a:lnTo>
                    <a:pt x="532" y="252"/>
                  </a:lnTo>
                  <a:lnTo>
                    <a:pt x="532" y="260"/>
                  </a:lnTo>
                  <a:lnTo>
                    <a:pt x="533" y="252"/>
                  </a:lnTo>
                  <a:lnTo>
                    <a:pt x="533" y="249"/>
                  </a:lnTo>
                  <a:lnTo>
                    <a:pt x="533" y="249"/>
                  </a:lnTo>
                  <a:lnTo>
                    <a:pt x="534" y="259"/>
                  </a:lnTo>
                  <a:lnTo>
                    <a:pt x="535" y="276"/>
                  </a:lnTo>
                  <a:lnTo>
                    <a:pt x="535" y="295"/>
                  </a:lnTo>
                  <a:lnTo>
                    <a:pt x="536" y="309"/>
                  </a:lnTo>
                  <a:lnTo>
                    <a:pt x="536" y="277"/>
                  </a:lnTo>
                  <a:lnTo>
                    <a:pt x="536" y="245"/>
                  </a:lnTo>
                  <a:lnTo>
                    <a:pt x="537" y="210"/>
                  </a:lnTo>
                  <a:lnTo>
                    <a:pt x="537" y="184"/>
                  </a:lnTo>
                  <a:lnTo>
                    <a:pt x="538" y="166"/>
                  </a:lnTo>
                  <a:lnTo>
                    <a:pt x="538" y="172"/>
                  </a:lnTo>
                  <a:lnTo>
                    <a:pt x="539" y="197"/>
                  </a:lnTo>
                  <a:lnTo>
                    <a:pt x="539" y="201"/>
                  </a:lnTo>
                  <a:lnTo>
                    <a:pt x="540" y="168"/>
                  </a:lnTo>
                  <a:lnTo>
                    <a:pt x="540" y="161"/>
                  </a:lnTo>
                  <a:lnTo>
                    <a:pt x="541" y="167"/>
                  </a:lnTo>
                  <a:lnTo>
                    <a:pt x="541" y="162"/>
                  </a:lnTo>
                  <a:lnTo>
                    <a:pt x="542" y="174"/>
                  </a:lnTo>
                  <a:lnTo>
                    <a:pt x="542" y="194"/>
                  </a:lnTo>
                  <a:lnTo>
                    <a:pt x="542" y="225"/>
                  </a:lnTo>
                  <a:lnTo>
                    <a:pt x="543" y="261"/>
                  </a:lnTo>
                  <a:lnTo>
                    <a:pt x="544" y="299"/>
                  </a:lnTo>
                  <a:lnTo>
                    <a:pt x="544" y="339"/>
                  </a:lnTo>
                  <a:lnTo>
                    <a:pt x="545" y="366"/>
                  </a:lnTo>
                  <a:lnTo>
                    <a:pt x="545" y="386"/>
                  </a:lnTo>
                  <a:lnTo>
                    <a:pt x="545" y="403"/>
                  </a:lnTo>
                  <a:lnTo>
                    <a:pt x="546" y="413"/>
                  </a:lnTo>
                  <a:lnTo>
                    <a:pt x="546" y="419"/>
                  </a:lnTo>
                  <a:lnTo>
                    <a:pt x="547" y="430"/>
                  </a:lnTo>
                  <a:lnTo>
                    <a:pt x="547" y="431"/>
                  </a:lnTo>
                  <a:lnTo>
                    <a:pt x="548" y="412"/>
                  </a:lnTo>
                  <a:lnTo>
                    <a:pt x="548" y="387"/>
                  </a:lnTo>
                  <a:lnTo>
                    <a:pt x="549" y="342"/>
                  </a:lnTo>
                  <a:lnTo>
                    <a:pt x="549" y="316"/>
                  </a:lnTo>
                  <a:lnTo>
                    <a:pt x="550" y="282"/>
                  </a:lnTo>
                  <a:lnTo>
                    <a:pt x="550" y="264"/>
                  </a:lnTo>
                  <a:lnTo>
                    <a:pt x="551" y="242"/>
                  </a:lnTo>
                  <a:lnTo>
                    <a:pt x="551" y="246"/>
                  </a:lnTo>
                  <a:lnTo>
                    <a:pt x="551" y="259"/>
                  </a:lnTo>
                  <a:lnTo>
                    <a:pt x="552" y="275"/>
                  </a:lnTo>
                  <a:lnTo>
                    <a:pt x="553" y="275"/>
                  </a:lnTo>
                  <a:lnTo>
                    <a:pt x="553" y="277"/>
                  </a:lnTo>
                  <a:lnTo>
                    <a:pt x="554" y="262"/>
                  </a:lnTo>
                  <a:lnTo>
                    <a:pt x="554" y="261"/>
                  </a:lnTo>
                  <a:lnTo>
                    <a:pt x="554" y="264"/>
                  </a:lnTo>
                  <a:lnTo>
                    <a:pt x="555" y="272"/>
                  </a:lnTo>
                  <a:lnTo>
                    <a:pt x="555" y="273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57" y="260"/>
                  </a:lnTo>
                  <a:lnTo>
                    <a:pt x="557" y="282"/>
                  </a:lnTo>
                  <a:lnTo>
                    <a:pt x="558" y="293"/>
                  </a:lnTo>
                  <a:lnTo>
                    <a:pt x="558" y="310"/>
                  </a:lnTo>
                  <a:lnTo>
                    <a:pt x="559" y="273"/>
                  </a:lnTo>
                  <a:lnTo>
                    <a:pt x="559" y="238"/>
                  </a:lnTo>
                  <a:lnTo>
                    <a:pt x="559" y="207"/>
                  </a:lnTo>
                  <a:lnTo>
                    <a:pt x="560" y="185"/>
                  </a:lnTo>
                  <a:lnTo>
                    <a:pt x="560" y="169"/>
                  </a:lnTo>
                  <a:lnTo>
                    <a:pt x="561" y="178"/>
                  </a:lnTo>
                  <a:lnTo>
                    <a:pt x="562" y="203"/>
                  </a:lnTo>
                  <a:lnTo>
                    <a:pt x="562" y="202"/>
                  </a:lnTo>
                  <a:lnTo>
                    <a:pt x="562" y="183"/>
                  </a:lnTo>
                  <a:lnTo>
                    <a:pt x="563" y="187"/>
                  </a:lnTo>
                  <a:lnTo>
                    <a:pt x="563" y="178"/>
                  </a:lnTo>
                  <a:lnTo>
                    <a:pt x="564" y="162"/>
                  </a:lnTo>
                  <a:lnTo>
                    <a:pt x="564" y="151"/>
                  </a:lnTo>
                  <a:lnTo>
                    <a:pt x="565" y="156"/>
                  </a:lnTo>
                  <a:lnTo>
                    <a:pt x="565" y="156"/>
                  </a:lnTo>
                  <a:lnTo>
                    <a:pt x="566" y="179"/>
                  </a:lnTo>
                  <a:lnTo>
                    <a:pt x="566" y="194"/>
                  </a:lnTo>
                  <a:lnTo>
                    <a:pt x="567" y="224"/>
                  </a:lnTo>
                  <a:lnTo>
                    <a:pt x="567" y="248"/>
                  </a:lnTo>
                  <a:lnTo>
                    <a:pt x="568" y="280"/>
                  </a:lnTo>
                  <a:lnTo>
                    <a:pt x="568" y="311"/>
                  </a:lnTo>
                  <a:lnTo>
                    <a:pt x="568" y="329"/>
                  </a:lnTo>
                  <a:lnTo>
                    <a:pt x="569" y="350"/>
                  </a:lnTo>
                  <a:lnTo>
                    <a:pt x="569" y="394"/>
                  </a:lnTo>
                  <a:lnTo>
                    <a:pt x="570" y="416"/>
                  </a:lnTo>
                  <a:lnTo>
                    <a:pt x="570" y="427"/>
                  </a:lnTo>
                  <a:lnTo>
                    <a:pt x="571" y="424"/>
                  </a:lnTo>
                  <a:lnTo>
                    <a:pt x="571" y="410"/>
                  </a:lnTo>
                  <a:lnTo>
                    <a:pt x="572" y="409"/>
                  </a:lnTo>
                  <a:lnTo>
                    <a:pt x="572" y="391"/>
                  </a:lnTo>
                  <a:lnTo>
                    <a:pt x="573" y="385"/>
                  </a:lnTo>
                  <a:lnTo>
                    <a:pt x="573" y="356"/>
                  </a:lnTo>
                  <a:lnTo>
                    <a:pt x="574" y="338"/>
                  </a:lnTo>
                  <a:lnTo>
                    <a:pt x="574" y="306"/>
                  </a:lnTo>
                  <a:lnTo>
                    <a:pt x="575" y="298"/>
                  </a:lnTo>
                  <a:lnTo>
                    <a:pt x="575" y="278"/>
                  </a:lnTo>
                  <a:lnTo>
                    <a:pt x="576" y="269"/>
                  </a:lnTo>
                  <a:lnTo>
                    <a:pt x="576" y="247"/>
                  </a:lnTo>
                  <a:lnTo>
                    <a:pt x="576" y="261"/>
                  </a:lnTo>
                  <a:lnTo>
                    <a:pt x="577" y="250"/>
                  </a:lnTo>
                  <a:lnTo>
                    <a:pt x="577" y="253"/>
                  </a:lnTo>
                  <a:lnTo>
                    <a:pt x="578" y="261"/>
                  </a:lnTo>
                  <a:lnTo>
                    <a:pt x="578" y="260"/>
                  </a:lnTo>
                  <a:lnTo>
                    <a:pt x="579" y="257"/>
                  </a:lnTo>
                  <a:lnTo>
                    <a:pt x="579" y="260"/>
                  </a:lnTo>
                  <a:lnTo>
                    <a:pt x="580" y="255"/>
                  </a:lnTo>
                  <a:lnTo>
                    <a:pt x="580" y="269"/>
                  </a:lnTo>
                  <a:lnTo>
                    <a:pt x="581" y="253"/>
                  </a:lnTo>
                  <a:lnTo>
                    <a:pt x="581" y="244"/>
                  </a:lnTo>
                  <a:lnTo>
                    <a:pt x="582" y="233"/>
                  </a:lnTo>
                  <a:lnTo>
                    <a:pt x="582" y="226"/>
                  </a:lnTo>
                  <a:lnTo>
                    <a:pt x="582" y="205"/>
                  </a:lnTo>
                  <a:lnTo>
                    <a:pt x="583" y="194"/>
                  </a:lnTo>
                  <a:lnTo>
                    <a:pt x="584" y="206"/>
                  </a:lnTo>
                  <a:lnTo>
                    <a:pt x="584" y="230"/>
                  </a:lnTo>
                  <a:lnTo>
                    <a:pt x="585" y="229"/>
                  </a:lnTo>
                  <a:lnTo>
                    <a:pt x="585" y="204"/>
                  </a:lnTo>
                  <a:lnTo>
                    <a:pt x="585" y="209"/>
                  </a:lnTo>
                  <a:lnTo>
                    <a:pt x="586" y="200"/>
                  </a:lnTo>
                  <a:lnTo>
                    <a:pt x="586" y="175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8" y="163"/>
                  </a:lnTo>
                  <a:lnTo>
                    <a:pt x="588" y="174"/>
                  </a:lnTo>
                  <a:lnTo>
                    <a:pt x="589" y="201"/>
                  </a:lnTo>
                  <a:lnTo>
                    <a:pt x="589" y="223"/>
                  </a:lnTo>
                  <a:lnTo>
                    <a:pt x="590" y="242"/>
                  </a:lnTo>
                  <a:lnTo>
                    <a:pt x="590" y="271"/>
                  </a:lnTo>
                  <a:lnTo>
                    <a:pt x="591" y="298"/>
                  </a:lnTo>
                  <a:lnTo>
                    <a:pt x="591" y="320"/>
                  </a:lnTo>
                  <a:lnTo>
                    <a:pt x="591" y="338"/>
                  </a:lnTo>
                  <a:lnTo>
                    <a:pt x="592" y="388"/>
                  </a:lnTo>
                  <a:lnTo>
                    <a:pt x="593" y="414"/>
                  </a:lnTo>
                  <a:lnTo>
                    <a:pt x="593" y="427"/>
                  </a:lnTo>
                  <a:lnTo>
                    <a:pt x="594" y="432"/>
                  </a:lnTo>
                  <a:lnTo>
                    <a:pt x="594" y="426"/>
                  </a:lnTo>
                  <a:lnTo>
                    <a:pt x="594" y="427"/>
                  </a:lnTo>
                  <a:lnTo>
                    <a:pt x="595" y="412"/>
                  </a:lnTo>
                  <a:lnTo>
                    <a:pt x="595" y="407"/>
                  </a:lnTo>
                  <a:lnTo>
                    <a:pt x="596" y="388"/>
                  </a:lnTo>
                  <a:lnTo>
                    <a:pt x="596" y="375"/>
                  </a:lnTo>
                  <a:lnTo>
                    <a:pt x="597" y="345"/>
                  </a:lnTo>
                  <a:lnTo>
                    <a:pt x="597" y="330"/>
                  </a:lnTo>
                  <a:lnTo>
                    <a:pt x="598" y="302"/>
                  </a:lnTo>
                  <a:lnTo>
                    <a:pt x="598" y="293"/>
                  </a:lnTo>
                  <a:lnTo>
                    <a:pt x="599" y="274"/>
                  </a:lnTo>
                  <a:lnTo>
                    <a:pt x="599" y="268"/>
                  </a:lnTo>
                  <a:lnTo>
                    <a:pt x="599" y="263"/>
                  </a:lnTo>
                  <a:lnTo>
                    <a:pt x="600" y="254"/>
                  </a:lnTo>
                  <a:lnTo>
                    <a:pt x="600" y="260"/>
                  </a:lnTo>
                  <a:lnTo>
                    <a:pt x="601" y="247"/>
                  </a:lnTo>
                  <a:lnTo>
                    <a:pt x="602" y="253"/>
                  </a:lnTo>
                  <a:lnTo>
                    <a:pt x="602" y="254"/>
                  </a:lnTo>
                  <a:lnTo>
                    <a:pt x="602" y="263"/>
                  </a:lnTo>
                  <a:lnTo>
                    <a:pt x="603" y="265"/>
                  </a:lnTo>
                  <a:lnTo>
                    <a:pt x="603" y="252"/>
                  </a:lnTo>
                  <a:lnTo>
                    <a:pt x="604" y="245"/>
                  </a:lnTo>
                  <a:lnTo>
                    <a:pt x="604" y="233"/>
                  </a:lnTo>
                  <a:lnTo>
                    <a:pt x="605" y="236"/>
                  </a:lnTo>
                  <a:lnTo>
                    <a:pt x="605" y="226"/>
                  </a:lnTo>
                  <a:lnTo>
                    <a:pt x="606" y="237"/>
                  </a:lnTo>
                  <a:lnTo>
                    <a:pt x="606" y="252"/>
                  </a:lnTo>
                  <a:lnTo>
                    <a:pt x="607" y="273"/>
                  </a:lnTo>
                  <a:lnTo>
                    <a:pt x="607" y="268"/>
                  </a:lnTo>
                  <a:lnTo>
                    <a:pt x="608" y="253"/>
                  </a:lnTo>
                  <a:lnTo>
                    <a:pt x="608" y="269"/>
                  </a:lnTo>
                  <a:lnTo>
                    <a:pt x="608" y="276"/>
                  </a:lnTo>
                  <a:lnTo>
                    <a:pt x="609" y="285"/>
                  </a:lnTo>
                  <a:lnTo>
                    <a:pt x="609" y="301"/>
                  </a:lnTo>
                  <a:lnTo>
                    <a:pt x="610" y="319"/>
                  </a:lnTo>
                  <a:lnTo>
                    <a:pt x="611" y="349"/>
                  </a:lnTo>
                  <a:lnTo>
                    <a:pt x="611" y="381"/>
                  </a:lnTo>
                  <a:lnTo>
                    <a:pt x="611" y="391"/>
                  </a:lnTo>
                  <a:lnTo>
                    <a:pt x="612" y="408"/>
                  </a:lnTo>
                  <a:lnTo>
                    <a:pt x="612" y="429"/>
                  </a:lnTo>
                  <a:lnTo>
                    <a:pt x="613" y="441"/>
                  </a:lnTo>
                  <a:lnTo>
                    <a:pt x="613" y="445"/>
                  </a:lnTo>
                  <a:lnTo>
                    <a:pt x="614" y="448"/>
                  </a:lnTo>
                  <a:lnTo>
                    <a:pt x="614" y="446"/>
                  </a:lnTo>
                  <a:lnTo>
                    <a:pt x="615" y="445"/>
                  </a:lnTo>
                  <a:lnTo>
                    <a:pt x="615" y="438"/>
                  </a:lnTo>
                  <a:lnTo>
                    <a:pt x="616" y="419"/>
                  </a:lnTo>
                  <a:lnTo>
                    <a:pt x="616" y="396"/>
                  </a:lnTo>
                  <a:lnTo>
                    <a:pt x="617" y="361"/>
                  </a:lnTo>
                  <a:lnTo>
                    <a:pt x="617" y="346"/>
                  </a:lnTo>
                  <a:lnTo>
                    <a:pt x="617" y="331"/>
                  </a:lnTo>
                  <a:lnTo>
                    <a:pt x="618" y="311"/>
                  </a:lnTo>
                  <a:lnTo>
                    <a:pt x="618" y="301"/>
                  </a:lnTo>
                  <a:lnTo>
                    <a:pt x="619" y="289"/>
                  </a:lnTo>
                  <a:lnTo>
                    <a:pt x="619" y="293"/>
                  </a:lnTo>
                  <a:lnTo>
                    <a:pt x="620" y="298"/>
                  </a:lnTo>
                  <a:lnTo>
                    <a:pt x="620" y="299"/>
                  </a:lnTo>
                  <a:lnTo>
                    <a:pt x="621" y="303"/>
                  </a:lnTo>
                  <a:lnTo>
                    <a:pt x="621" y="291"/>
                  </a:lnTo>
                  <a:lnTo>
                    <a:pt x="622" y="287"/>
                  </a:lnTo>
                  <a:lnTo>
                    <a:pt x="622" y="283"/>
                  </a:lnTo>
                  <a:lnTo>
                    <a:pt x="623" y="296"/>
                  </a:lnTo>
                  <a:lnTo>
                    <a:pt x="623" y="283"/>
                  </a:lnTo>
                  <a:lnTo>
                    <a:pt x="624" y="285"/>
                  </a:lnTo>
                  <a:lnTo>
                    <a:pt x="624" y="276"/>
                  </a:lnTo>
                  <a:lnTo>
                    <a:pt x="625" y="285"/>
                  </a:lnTo>
                  <a:lnTo>
                    <a:pt x="625" y="293"/>
                  </a:lnTo>
                  <a:lnTo>
                    <a:pt x="625" y="307"/>
                  </a:lnTo>
                  <a:lnTo>
                    <a:pt x="626" y="309"/>
                  </a:lnTo>
                  <a:lnTo>
                    <a:pt x="626" y="296"/>
                  </a:lnTo>
                  <a:lnTo>
                    <a:pt x="627" y="272"/>
                  </a:lnTo>
                  <a:lnTo>
                    <a:pt x="627" y="254"/>
                  </a:lnTo>
                  <a:lnTo>
                    <a:pt x="628" y="231"/>
                  </a:lnTo>
                  <a:lnTo>
                    <a:pt x="628" y="226"/>
                  </a:lnTo>
                  <a:lnTo>
                    <a:pt x="629" y="229"/>
                  </a:lnTo>
                  <a:lnTo>
                    <a:pt x="629" y="245"/>
                  </a:lnTo>
                  <a:lnTo>
                    <a:pt x="630" y="253"/>
                  </a:lnTo>
                  <a:lnTo>
                    <a:pt x="630" y="251"/>
                  </a:lnTo>
                  <a:lnTo>
                    <a:pt x="631" y="257"/>
                  </a:lnTo>
                  <a:lnTo>
                    <a:pt x="631" y="261"/>
                  </a:lnTo>
                  <a:lnTo>
                    <a:pt x="631" y="272"/>
                  </a:lnTo>
                  <a:lnTo>
                    <a:pt x="632" y="285"/>
                  </a:lnTo>
                  <a:lnTo>
                    <a:pt x="633" y="313"/>
                  </a:lnTo>
                  <a:lnTo>
                    <a:pt x="633" y="347"/>
                  </a:lnTo>
                  <a:lnTo>
                    <a:pt x="634" y="378"/>
                  </a:lnTo>
                  <a:lnTo>
                    <a:pt x="634" y="400"/>
                  </a:lnTo>
                  <a:lnTo>
                    <a:pt x="634" y="416"/>
                  </a:lnTo>
                  <a:lnTo>
                    <a:pt x="635" y="427"/>
                  </a:lnTo>
                  <a:lnTo>
                    <a:pt x="635" y="440"/>
                  </a:lnTo>
                  <a:lnTo>
                    <a:pt x="636" y="446"/>
                  </a:lnTo>
                  <a:lnTo>
                    <a:pt x="636" y="450"/>
                  </a:lnTo>
                  <a:lnTo>
                    <a:pt x="637" y="448"/>
                  </a:lnTo>
                  <a:lnTo>
                    <a:pt x="637" y="449"/>
                  </a:lnTo>
                  <a:lnTo>
                    <a:pt x="638" y="446"/>
                  </a:lnTo>
                  <a:lnTo>
                    <a:pt x="638" y="419"/>
                  </a:lnTo>
                  <a:lnTo>
                    <a:pt x="639" y="393"/>
                  </a:lnTo>
                  <a:lnTo>
                    <a:pt x="639" y="336"/>
                  </a:lnTo>
                  <a:lnTo>
                    <a:pt x="640" y="306"/>
                  </a:lnTo>
                  <a:lnTo>
                    <a:pt x="640" y="286"/>
                  </a:lnTo>
                  <a:lnTo>
                    <a:pt x="640" y="267"/>
                  </a:lnTo>
                  <a:lnTo>
                    <a:pt x="641" y="250"/>
                  </a:lnTo>
                  <a:lnTo>
                    <a:pt x="642" y="256"/>
                  </a:lnTo>
                  <a:lnTo>
                    <a:pt x="642" y="263"/>
                  </a:lnTo>
                  <a:lnTo>
                    <a:pt x="642" y="278"/>
                  </a:lnTo>
                  <a:lnTo>
                    <a:pt x="643" y="274"/>
                  </a:lnTo>
                  <a:lnTo>
                    <a:pt x="643" y="283"/>
                  </a:lnTo>
                  <a:lnTo>
                    <a:pt x="644" y="267"/>
                  </a:lnTo>
                  <a:lnTo>
                    <a:pt x="644" y="264"/>
                  </a:lnTo>
                  <a:lnTo>
                    <a:pt x="645" y="270"/>
                  </a:lnTo>
                  <a:lnTo>
                    <a:pt x="645" y="270"/>
                  </a:lnTo>
                  <a:lnTo>
                    <a:pt x="646" y="265"/>
                  </a:lnTo>
                  <a:lnTo>
                    <a:pt x="646" y="261"/>
                  </a:lnTo>
                  <a:lnTo>
                    <a:pt x="647" y="264"/>
                  </a:lnTo>
                  <a:lnTo>
                    <a:pt x="647" y="264"/>
                  </a:lnTo>
                  <a:lnTo>
                    <a:pt x="648" y="273"/>
                  </a:lnTo>
                  <a:lnTo>
                    <a:pt x="648" y="291"/>
                  </a:lnTo>
                  <a:lnTo>
                    <a:pt x="648" y="303"/>
                  </a:lnTo>
                  <a:lnTo>
                    <a:pt x="649" y="276"/>
                  </a:lnTo>
                  <a:lnTo>
                    <a:pt x="649" y="239"/>
                  </a:lnTo>
                  <a:lnTo>
                    <a:pt x="650" y="204"/>
                  </a:lnTo>
                  <a:lnTo>
                    <a:pt x="651" y="188"/>
                  </a:lnTo>
                  <a:lnTo>
                    <a:pt x="651" y="173"/>
                  </a:lnTo>
                  <a:lnTo>
                    <a:pt x="651" y="177"/>
                  </a:lnTo>
                  <a:lnTo>
                    <a:pt x="652" y="198"/>
                  </a:lnTo>
                  <a:lnTo>
                    <a:pt x="652" y="194"/>
                  </a:lnTo>
                  <a:lnTo>
                    <a:pt x="653" y="187"/>
                  </a:lnTo>
                  <a:lnTo>
                    <a:pt x="653" y="185"/>
                  </a:lnTo>
                  <a:lnTo>
                    <a:pt x="654" y="195"/>
                  </a:lnTo>
                  <a:lnTo>
                    <a:pt x="654" y="211"/>
                  </a:lnTo>
                  <a:lnTo>
                    <a:pt x="655" y="229"/>
                  </a:lnTo>
                  <a:lnTo>
                    <a:pt x="655" y="265"/>
                  </a:lnTo>
                  <a:lnTo>
                    <a:pt x="656" y="310"/>
                  </a:lnTo>
                  <a:lnTo>
                    <a:pt x="656" y="351"/>
                  </a:lnTo>
                  <a:lnTo>
                    <a:pt x="657" y="379"/>
                  </a:lnTo>
                  <a:lnTo>
                    <a:pt x="657" y="401"/>
                  </a:lnTo>
                  <a:lnTo>
                    <a:pt x="657" y="414"/>
                  </a:lnTo>
                  <a:lnTo>
                    <a:pt x="658" y="429"/>
                  </a:lnTo>
                  <a:lnTo>
                    <a:pt x="658" y="436"/>
                  </a:lnTo>
                  <a:lnTo>
                    <a:pt x="659" y="442"/>
                  </a:lnTo>
                  <a:lnTo>
                    <a:pt x="659" y="440"/>
                  </a:lnTo>
                  <a:lnTo>
                    <a:pt x="660" y="442"/>
                  </a:lnTo>
                  <a:lnTo>
                    <a:pt x="660" y="442"/>
                  </a:lnTo>
                  <a:lnTo>
                    <a:pt x="661" y="420"/>
                  </a:lnTo>
                  <a:lnTo>
                    <a:pt x="661" y="390"/>
                  </a:lnTo>
                  <a:lnTo>
                    <a:pt x="662" y="330"/>
                  </a:lnTo>
                  <a:lnTo>
                    <a:pt x="662" y="302"/>
                  </a:lnTo>
                  <a:lnTo>
                    <a:pt x="663" y="265"/>
                  </a:lnTo>
                  <a:lnTo>
                    <a:pt x="663" y="251"/>
                  </a:lnTo>
                  <a:lnTo>
                    <a:pt x="664" y="234"/>
                  </a:lnTo>
                  <a:lnTo>
                    <a:pt x="664" y="243"/>
                  </a:lnTo>
                  <a:lnTo>
                    <a:pt x="665" y="245"/>
                  </a:lnTo>
                  <a:lnTo>
                    <a:pt x="665" y="269"/>
                  </a:lnTo>
                  <a:lnTo>
                    <a:pt x="665" y="269"/>
                  </a:lnTo>
                  <a:lnTo>
                    <a:pt x="666" y="277"/>
                  </a:lnTo>
                  <a:lnTo>
                    <a:pt x="666" y="262"/>
                  </a:lnTo>
                  <a:lnTo>
                    <a:pt x="667" y="257"/>
                  </a:lnTo>
                  <a:lnTo>
                    <a:pt x="667" y="266"/>
                  </a:lnTo>
                  <a:lnTo>
                    <a:pt x="668" y="270"/>
                  </a:lnTo>
                  <a:lnTo>
                    <a:pt x="668" y="259"/>
                  </a:lnTo>
                  <a:lnTo>
                    <a:pt x="669" y="261"/>
                  </a:lnTo>
                  <a:lnTo>
                    <a:pt x="669" y="261"/>
                  </a:lnTo>
                  <a:lnTo>
                    <a:pt x="670" y="268"/>
                  </a:lnTo>
                  <a:lnTo>
                    <a:pt x="670" y="283"/>
                  </a:lnTo>
                  <a:lnTo>
                    <a:pt x="671" y="306"/>
                  </a:lnTo>
                  <a:lnTo>
                    <a:pt x="671" y="318"/>
                  </a:lnTo>
                  <a:lnTo>
                    <a:pt x="671" y="285"/>
                  </a:lnTo>
                  <a:lnTo>
                    <a:pt x="672" y="244"/>
                  </a:lnTo>
                  <a:lnTo>
                    <a:pt x="673" y="218"/>
                  </a:lnTo>
                  <a:lnTo>
                    <a:pt x="673" y="196"/>
                  </a:lnTo>
                  <a:lnTo>
                    <a:pt x="674" y="176"/>
                  </a:lnTo>
                  <a:lnTo>
                    <a:pt x="674" y="172"/>
                  </a:lnTo>
                  <a:lnTo>
                    <a:pt x="674" y="182"/>
                  </a:lnTo>
                  <a:lnTo>
                    <a:pt x="675" y="184"/>
                  </a:lnTo>
                  <a:lnTo>
                    <a:pt x="675" y="172"/>
                  </a:lnTo>
                  <a:lnTo>
                    <a:pt x="676" y="170"/>
                  </a:lnTo>
                  <a:lnTo>
                    <a:pt x="676" y="172"/>
                  </a:lnTo>
                  <a:lnTo>
                    <a:pt x="677" y="188"/>
                  </a:lnTo>
                  <a:lnTo>
                    <a:pt x="677" y="198"/>
                  </a:lnTo>
                  <a:lnTo>
                    <a:pt x="678" y="237"/>
                  </a:lnTo>
                  <a:lnTo>
                    <a:pt x="678" y="286"/>
                  </a:lnTo>
                  <a:lnTo>
                    <a:pt x="679" y="324"/>
                  </a:lnTo>
                  <a:lnTo>
                    <a:pt x="679" y="360"/>
                  </a:lnTo>
                  <a:lnTo>
                    <a:pt x="680" y="387"/>
                  </a:lnTo>
                  <a:lnTo>
                    <a:pt x="680" y="402"/>
                  </a:lnTo>
                  <a:lnTo>
                    <a:pt x="680" y="416"/>
                  </a:lnTo>
                  <a:lnTo>
                    <a:pt x="681" y="428"/>
                  </a:lnTo>
                  <a:lnTo>
                    <a:pt x="682" y="434"/>
                  </a:lnTo>
                  <a:lnTo>
                    <a:pt x="682" y="434"/>
                  </a:lnTo>
                  <a:lnTo>
                    <a:pt x="683" y="442"/>
                  </a:lnTo>
                  <a:lnTo>
                    <a:pt x="683" y="442"/>
                  </a:lnTo>
                  <a:lnTo>
                    <a:pt x="683" y="418"/>
                  </a:lnTo>
                  <a:lnTo>
                    <a:pt x="684" y="386"/>
                  </a:lnTo>
                  <a:lnTo>
                    <a:pt x="684" y="330"/>
                  </a:lnTo>
                  <a:lnTo>
                    <a:pt x="685" y="306"/>
                  </a:lnTo>
                  <a:lnTo>
                    <a:pt x="685" y="269"/>
                  </a:lnTo>
                  <a:lnTo>
                    <a:pt x="686" y="247"/>
                  </a:lnTo>
                  <a:lnTo>
                    <a:pt x="686" y="230"/>
                  </a:lnTo>
                  <a:lnTo>
                    <a:pt x="687" y="241"/>
                  </a:lnTo>
                  <a:lnTo>
                    <a:pt x="687" y="258"/>
                  </a:lnTo>
                  <a:lnTo>
                    <a:pt x="688" y="271"/>
                  </a:lnTo>
                  <a:lnTo>
                    <a:pt x="688" y="270"/>
                  </a:lnTo>
                  <a:lnTo>
                    <a:pt x="688" y="278"/>
                  </a:lnTo>
                  <a:lnTo>
                    <a:pt x="689" y="264"/>
                  </a:lnTo>
                  <a:lnTo>
                    <a:pt x="689" y="258"/>
                  </a:lnTo>
                  <a:lnTo>
                    <a:pt x="690" y="259"/>
                  </a:lnTo>
                  <a:lnTo>
                    <a:pt x="691" y="265"/>
                  </a:lnTo>
                  <a:lnTo>
                    <a:pt x="691" y="258"/>
                  </a:lnTo>
                  <a:lnTo>
                    <a:pt x="691" y="254"/>
                  </a:lnTo>
                  <a:lnTo>
                    <a:pt x="692" y="256"/>
                  </a:lnTo>
                  <a:lnTo>
                    <a:pt x="692" y="267"/>
                  </a:lnTo>
                  <a:lnTo>
                    <a:pt x="693" y="287"/>
                  </a:lnTo>
                  <a:lnTo>
                    <a:pt x="693" y="306"/>
                  </a:lnTo>
                  <a:lnTo>
                    <a:pt x="694" y="315"/>
                  </a:lnTo>
                  <a:lnTo>
                    <a:pt x="694" y="283"/>
                  </a:lnTo>
                  <a:lnTo>
                    <a:pt x="695" y="254"/>
                  </a:lnTo>
                  <a:lnTo>
                    <a:pt x="695" y="220"/>
                  </a:lnTo>
                  <a:lnTo>
                    <a:pt x="696" y="192"/>
                  </a:lnTo>
                  <a:lnTo>
                    <a:pt x="696" y="175"/>
                  </a:lnTo>
                  <a:lnTo>
                    <a:pt x="697" y="169"/>
                  </a:lnTo>
                  <a:lnTo>
                    <a:pt x="697" y="181"/>
                  </a:lnTo>
                  <a:lnTo>
                    <a:pt x="697" y="176"/>
                  </a:lnTo>
                  <a:lnTo>
                    <a:pt x="698" y="162"/>
                  </a:lnTo>
                  <a:lnTo>
                    <a:pt x="698" y="160"/>
                  </a:lnTo>
                  <a:lnTo>
                    <a:pt x="699" y="164"/>
                  </a:lnTo>
                  <a:lnTo>
                    <a:pt x="700" y="175"/>
                  </a:lnTo>
                  <a:lnTo>
                    <a:pt x="700" y="180"/>
                  </a:lnTo>
                  <a:lnTo>
                    <a:pt x="700" y="195"/>
                  </a:lnTo>
                  <a:lnTo>
                    <a:pt x="701" y="230"/>
                  </a:lnTo>
                  <a:lnTo>
                    <a:pt x="701" y="265"/>
                  </a:lnTo>
                  <a:lnTo>
                    <a:pt x="702" y="303"/>
                  </a:lnTo>
                  <a:lnTo>
                    <a:pt x="702" y="342"/>
                  </a:lnTo>
                  <a:lnTo>
                    <a:pt x="703" y="362"/>
                  </a:lnTo>
                  <a:lnTo>
                    <a:pt x="703" y="387"/>
                  </a:lnTo>
                  <a:lnTo>
                    <a:pt x="704" y="404"/>
                  </a:lnTo>
                  <a:lnTo>
                    <a:pt x="704" y="414"/>
                  </a:lnTo>
                  <a:lnTo>
                    <a:pt x="705" y="417"/>
                  </a:lnTo>
                  <a:lnTo>
                    <a:pt x="705" y="429"/>
                  </a:lnTo>
                  <a:lnTo>
                    <a:pt x="705" y="433"/>
                  </a:lnTo>
                  <a:lnTo>
                    <a:pt x="706" y="413"/>
                  </a:lnTo>
                  <a:lnTo>
                    <a:pt x="706" y="386"/>
                  </a:lnTo>
                  <a:lnTo>
                    <a:pt x="707" y="339"/>
                  </a:lnTo>
                  <a:lnTo>
                    <a:pt x="707" y="315"/>
                  </a:lnTo>
                  <a:lnTo>
                    <a:pt x="708" y="281"/>
                  </a:lnTo>
                  <a:lnTo>
                    <a:pt x="708" y="264"/>
                  </a:lnTo>
                  <a:lnTo>
                    <a:pt x="709" y="238"/>
                  </a:lnTo>
                  <a:lnTo>
                    <a:pt x="709" y="249"/>
                  </a:lnTo>
                  <a:lnTo>
                    <a:pt x="710" y="254"/>
                  </a:lnTo>
                  <a:lnTo>
                    <a:pt x="710" y="274"/>
                  </a:lnTo>
                  <a:lnTo>
                    <a:pt x="711" y="268"/>
                  </a:lnTo>
                  <a:lnTo>
                    <a:pt x="711" y="280"/>
                  </a:lnTo>
                  <a:lnTo>
                    <a:pt x="712" y="269"/>
                  </a:lnTo>
                  <a:lnTo>
                    <a:pt x="712" y="267"/>
                  </a:lnTo>
                  <a:lnTo>
                    <a:pt x="713" y="271"/>
                  </a:lnTo>
                  <a:lnTo>
                    <a:pt x="713" y="272"/>
                  </a:lnTo>
                  <a:lnTo>
                    <a:pt x="714" y="273"/>
                  </a:lnTo>
                  <a:lnTo>
                    <a:pt x="714" y="263"/>
                  </a:lnTo>
                  <a:lnTo>
                    <a:pt x="714" y="267"/>
                  </a:lnTo>
                  <a:lnTo>
                    <a:pt x="715" y="272"/>
                  </a:lnTo>
                  <a:lnTo>
                    <a:pt x="715" y="288"/>
                  </a:lnTo>
                  <a:lnTo>
                    <a:pt x="716" y="316"/>
                  </a:lnTo>
                  <a:lnTo>
                    <a:pt x="716" y="318"/>
                  </a:lnTo>
                  <a:lnTo>
                    <a:pt x="717" y="287"/>
                  </a:lnTo>
                  <a:lnTo>
                    <a:pt x="717" y="252"/>
                  </a:lnTo>
                  <a:lnTo>
                    <a:pt x="718" y="227"/>
                  </a:lnTo>
                  <a:lnTo>
                    <a:pt x="718" y="201"/>
                  </a:lnTo>
                  <a:lnTo>
                    <a:pt x="719" y="183"/>
                  </a:lnTo>
                  <a:lnTo>
                    <a:pt x="719" y="186"/>
                  </a:lnTo>
                  <a:lnTo>
                    <a:pt x="720" y="202"/>
                  </a:lnTo>
                  <a:lnTo>
                    <a:pt x="720" y="192"/>
                  </a:lnTo>
                  <a:lnTo>
                    <a:pt x="720" y="190"/>
                  </a:lnTo>
                  <a:lnTo>
                    <a:pt x="721" y="198"/>
                  </a:lnTo>
                  <a:lnTo>
                    <a:pt x="722" y="187"/>
                  </a:lnTo>
                  <a:lnTo>
                    <a:pt x="722" y="172"/>
                  </a:lnTo>
                  <a:lnTo>
                    <a:pt x="723" y="160"/>
                  </a:lnTo>
                  <a:lnTo>
                    <a:pt x="723" y="166"/>
                  </a:lnTo>
                  <a:lnTo>
                    <a:pt x="723" y="169"/>
                  </a:lnTo>
                  <a:lnTo>
                    <a:pt x="724" y="191"/>
                  </a:lnTo>
                  <a:lnTo>
                    <a:pt x="724" y="205"/>
                  </a:lnTo>
                  <a:lnTo>
                    <a:pt x="725" y="226"/>
                  </a:lnTo>
                  <a:lnTo>
                    <a:pt x="725" y="245"/>
                  </a:lnTo>
                  <a:lnTo>
                    <a:pt x="726" y="267"/>
                  </a:lnTo>
                  <a:lnTo>
                    <a:pt x="726" y="292"/>
                  </a:lnTo>
                  <a:lnTo>
                    <a:pt x="727" y="322"/>
                  </a:lnTo>
                  <a:lnTo>
                    <a:pt x="727" y="346"/>
                  </a:lnTo>
                  <a:lnTo>
                    <a:pt x="728" y="396"/>
                  </a:lnTo>
                  <a:lnTo>
                    <a:pt x="728" y="420"/>
                  </a:lnTo>
                  <a:lnTo>
                    <a:pt x="728" y="430"/>
                  </a:lnTo>
                  <a:lnTo>
                    <a:pt x="729" y="426"/>
                  </a:lnTo>
                  <a:lnTo>
                    <a:pt x="729" y="410"/>
                  </a:lnTo>
                  <a:lnTo>
                    <a:pt x="730" y="405"/>
                  </a:lnTo>
                  <a:lnTo>
                    <a:pt x="731" y="386"/>
                  </a:lnTo>
                  <a:lnTo>
                    <a:pt x="731" y="383"/>
                  </a:lnTo>
                  <a:lnTo>
                    <a:pt x="731" y="360"/>
                  </a:lnTo>
                  <a:lnTo>
                    <a:pt x="732" y="352"/>
                  </a:lnTo>
                  <a:lnTo>
                    <a:pt x="732" y="326"/>
                  </a:lnTo>
                  <a:lnTo>
                    <a:pt x="733" y="326"/>
                  </a:lnTo>
                  <a:lnTo>
                    <a:pt x="733" y="296"/>
                  </a:lnTo>
                  <a:lnTo>
                    <a:pt x="734" y="294"/>
                  </a:lnTo>
                  <a:lnTo>
                    <a:pt x="734" y="276"/>
                  </a:lnTo>
                  <a:lnTo>
                    <a:pt x="735" y="274"/>
                  </a:lnTo>
                  <a:lnTo>
                    <a:pt x="735" y="265"/>
                  </a:lnTo>
                  <a:lnTo>
                    <a:pt x="736" y="256"/>
                  </a:lnTo>
                  <a:lnTo>
                    <a:pt x="736" y="259"/>
                  </a:lnTo>
                  <a:lnTo>
                    <a:pt x="737" y="263"/>
                  </a:lnTo>
                  <a:lnTo>
                    <a:pt x="737" y="260"/>
                  </a:lnTo>
                  <a:lnTo>
                    <a:pt x="737" y="256"/>
                  </a:lnTo>
                  <a:lnTo>
                    <a:pt x="738" y="255"/>
                  </a:lnTo>
                  <a:lnTo>
                    <a:pt x="738" y="260"/>
                  </a:lnTo>
                  <a:lnTo>
                    <a:pt x="739" y="266"/>
                  </a:lnTo>
                  <a:lnTo>
                    <a:pt x="740" y="251"/>
                  </a:lnTo>
                  <a:lnTo>
                    <a:pt x="740" y="231"/>
                  </a:lnTo>
                  <a:lnTo>
                    <a:pt x="740" y="218"/>
                  </a:lnTo>
                  <a:lnTo>
                    <a:pt x="741" y="214"/>
                  </a:lnTo>
                  <a:lnTo>
                    <a:pt x="741" y="197"/>
                  </a:lnTo>
                  <a:lnTo>
                    <a:pt x="742" y="195"/>
                  </a:lnTo>
                  <a:lnTo>
                    <a:pt x="742" y="221"/>
                  </a:lnTo>
                  <a:lnTo>
                    <a:pt x="743" y="215"/>
                  </a:lnTo>
                  <a:lnTo>
                    <a:pt x="743" y="216"/>
                  </a:lnTo>
                  <a:lnTo>
                    <a:pt x="744" y="212"/>
                  </a:lnTo>
                  <a:lnTo>
                    <a:pt x="744" y="209"/>
                  </a:lnTo>
                  <a:lnTo>
                    <a:pt x="745" y="190"/>
                  </a:lnTo>
                  <a:lnTo>
                    <a:pt x="745" y="172"/>
                  </a:lnTo>
                  <a:lnTo>
                    <a:pt x="746" y="172"/>
                  </a:lnTo>
                  <a:lnTo>
                    <a:pt x="746" y="176"/>
                  </a:lnTo>
                  <a:lnTo>
                    <a:pt x="746" y="190"/>
                  </a:lnTo>
                  <a:lnTo>
                    <a:pt x="747" y="206"/>
                  </a:lnTo>
                  <a:lnTo>
                    <a:pt x="747" y="205"/>
                  </a:lnTo>
                  <a:lnTo>
                    <a:pt x="748" y="229"/>
                  </a:lnTo>
                  <a:lnTo>
                    <a:pt x="748" y="260"/>
                  </a:lnTo>
                  <a:lnTo>
                    <a:pt x="749" y="293"/>
                  </a:lnTo>
                  <a:lnTo>
                    <a:pt x="749" y="311"/>
                  </a:lnTo>
                  <a:lnTo>
                    <a:pt x="750" y="333"/>
                  </a:lnTo>
                  <a:lnTo>
                    <a:pt x="750" y="389"/>
                  </a:lnTo>
                  <a:lnTo>
                    <a:pt x="751" y="415"/>
                  </a:lnTo>
                  <a:lnTo>
                    <a:pt x="751" y="429"/>
                  </a:lnTo>
                  <a:lnTo>
                    <a:pt x="752" y="430"/>
                  </a:lnTo>
                  <a:lnTo>
                    <a:pt x="752" y="424"/>
                  </a:lnTo>
                  <a:lnTo>
                    <a:pt x="753" y="420"/>
                  </a:lnTo>
                  <a:lnTo>
                    <a:pt x="753" y="404"/>
                  </a:lnTo>
                  <a:lnTo>
                    <a:pt x="754" y="392"/>
                  </a:lnTo>
                  <a:lnTo>
                    <a:pt x="754" y="379"/>
                  </a:lnTo>
                  <a:lnTo>
                    <a:pt x="754" y="372"/>
                  </a:lnTo>
                  <a:lnTo>
                    <a:pt x="755" y="345"/>
                  </a:lnTo>
                  <a:lnTo>
                    <a:pt x="755" y="331"/>
                  </a:lnTo>
                  <a:lnTo>
                    <a:pt x="756" y="307"/>
                  </a:lnTo>
                  <a:lnTo>
                    <a:pt x="756" y="294"/>
                  </a:lnTo>
                  <a:lnTo>
                    <a:pt x="757" y="278"/>
                  </a:lnTo>
                  <a:lnTo>
                    <a:pt x="757" y="271"/>
                  </a:lnTo>
                  <a:lnTo>
                    <a:pt x="758" y="260"/>
                  </a:lnTo>
                  <a:lnTo>
                    <a:pt x="758" y="264"/>
                  </a:lnTo>
                  <a:lnTo>
                    <a:pt x="759" y="266"/>
                  </a:lnTo>
                  <a:lnTo>
                    <a:pt x="759" y="249"/>
                  </a:lnTo>
                  <a:lnTo>
                    <a:pt x="760" y="257"/>
                  </a:lnTo>
                  <a:lnTo>
                    <a:pt x="760" y="265"/>
                  </a:lnTo>
                  <a:lnTo>
                    <a:pt x="760" y="264"/>
                  </a:lnTo>
                  <a:lnTo>
                    <a:pt x="761" y="274"/>
                  </a:lnTo>
                  <a:lnTo>
                    <a:pt x="762" y="275"/>
                  </a:lnTo>
                  <a:lnTo>
                    <a:pt x="762" y="264"/>
                  </a:lnTo>
                  <a:lnTo>
                    <a:pt x="763" y="250"/>
                  </a:lnTo>
                  <a:lnTo>
                    <a:pt x="763" y="238"/>
                  </a:lnTo>
                  <a:lnTo>
                    <a:pt x="763" y="236"/>
                  </a:lnTo>
                  <a:lnTo>
                    <a:pt x="764" y="245"/>
                  </a:lnTo>
                  <a:lnTo>
                    <a:pt x="764" y="266"/>
                  </a:lnTo>
                  <a:lnTo>
                    <a:pt x="765" y="270"/>
                  </a:lnTo>
                  <a:lnTo>
                    <a:pt x="765" y="267"/>
                  </a:lnTo>
                  <a:lnTo>
                    <a:pt x="766" y="270"/>
                  </a:lnTo>
                  <a:lnTo>
                    <a:pt x="766" y="268"/>
                  </a:lnTo>
                  <a:lnTo>
                    <a:pt x="767" y="281"/>
                  </a:lnTo>
                  <a:lnTo>
                    <a:pt x="767" y="296"/>
                  </a:lnTo>
                  <a:lnTo>
                    <a:pt x="768" y="320"/>
                  </a:lnTo>
                  <a:lnTo>
                    <a:pt x="768" y="341"/>
                  </a:lnTo>
                  <a:lnTo>
                    <a:pt x="769" y="366"/>
                  </a:lnTo>
                  <a:lnTo>
                    <a:pt x="769" y="390"/>
                  </a:lnTo>
                  <a:lnTo>
                    <a:pt x="769" y="408"/>
                  </a:lnTo>
                  <a:lnTo>
                    <a:pt x="770" y="422"/>
                  </a:lnTo>
                  <a:lnTo>
                    <a:pt x="771" y="431"/>
                  </a:lnTo>
                  <a:lnTo>
                    <a:pt x="771" y="443"/>
                  </a:lnTo>
                  <a:lnTo>
                    <a:pt x="771" y="446"/>
                  </a:lnTo>
                  <a:lnTo>
                    <a:pt x="772" y="448"/>
                  </a:lnTo>
                  <a:lnTo>
                    <a:pt x="772" y="447"/>
                  </a:lnTo>
                  <a:lnTo>
                    <a:pt x="773" y="445"/>
                  </a:lnTo>
                  <a:lnTo>
                    <a:pt x="773" y="443"/>
                  </a:lnTo>
                  <a:lnTo>
                    <a:pt x="774" y="420"/>
                  </a:lnTo>
                  <a:lnTo>
                    <a:pt x="774" y="396"/>
                  </a:lnTo>
                  <a:lnTo>
                    <a:pt x="775" y="343"/>
                  </a:lnTo>
                  <a:lnTo>
                    <a:pt x="775" y="319"/>
                  </a:lnTo>
                  <a:lnTo>
                    <a:pt x="776" y="283"/>
                  </a:lnTo>
                  <a:lnTo>
                    <a:pt x="776" y="265"/>
                  </a:lnTo>
                  <a:lnTo>
                    <a:pt x="777" y="251"/>
                  </a:lnTo>
                  <a:lnTo>
                    <a:pt x="777" y="253"/>
                  </a:lnTo>
                  <a:lnTo>
                    <a:pt x="777" y="265"/>
                  </a:lnTo>
                  <a:lnTo>
                    <a:pt x="778" y="292"/>
                  </a:lnTo>
                  <a:lnTo>
                    <a:pt x="778" y="285"/>
                  </a:lnTo>
                  <a:lnTo>
                    <a:pt x="779" y="292"/>
                  </a:lnTo>
                  <a:lnTo>
                    <a:pt x="780" y="278"/>
                  </a:lnTo>
                  <a:lnTo>
                    <a:pt x="780" y="279"/>
                  </a:lnTo>
                  <a:lnTo>
                    <a:pt x="780" y="279"/>
                  </a:lnTo>
                  <a:lnTo>
                    <a:pt x="781" y="279"/>
                  </a:lnTo>
                  <a:lnTo>
                    <a:pt x="781" y="272"/>
                  </a:lnTo>
                  <a:lnTo>
                    <a:pt x="782" y="273"/>
                  </a:lnTo>
                  <a:lnTo>
                    <a:pt x="782" y="265"/>
                  </a:lnTo>
                  <a:lnTo>
                    <a:pt x="783" y="273"/>
                  </a:lnTo>
                  <a:lnTo>
                    <a:pt x="783" y="270"/>
                  </a:lnTo>
                  <a:lnTo>
                    <a:pt x="784" y="291"/>
                  </a:lnTo>
                  <a:lnTo>
                    <a:pt x="784" y="294"/>
                  </a:lnTo>
                  <a:lnTo>
                    <a:pt x="785" y="269"/>
                  </a:lnTo>
                  <a:lnTo>
                    <a:pt x="785" y="249"/>
                  </a:lnTo>
                  <a:lnTo>
                    <a:pt x="786" y="218"/>
                  </a:lnTo>
                  <a:lnTo>
                    <a:pt x="786" y="201"/>
                  </a:lnTo>
                  <a:lnTo>
                    <a:pt x="786" y="201"/>
                  </a:lnTo>
                  <a:lnTo>
                    <a:pt x="787" y="212"/>
                  </a:lnTo>
                  <a:lnTo>
                    <a:pt x="787" y="212"/>
                  </a:lnTo>
                  <a:lnTo>
                    <a:pt x="788" y="216"/>
                  </a:lnTo>
                  <a:lnTo>
                    <a:pt x="789" y="215"/>
                  </a:lnTo>
                  <a:lnTo>
                    <a:pt x="789" y="229"/>
                  </a:lnTo>
                  <a:lnTo>
                    <a:pt x="789" y="232"/>
                  </a:lnTo>
                  <a:lnTo>
                    <a:pt x="790" y="261"/>
                  </a:lnTo>
                  <a:lnTo>
                    <a:pt x="790" y="283"/>
                  </a:lnTo>
                  <a:lnTo>
                    <a:pt x="791" y="318"/>
                  </a:lnTo>
                  <a:lnTo>
                    <a:pt x="791" y="348"/>
                  </a:lnTo>
                  <a:lnTo>
                    <a:pt x="792" y="375"/>
                  </a:lnTo>
                  <a:lnTo>
                    <a:pt x="792" y="397"/>
                  </a:lnTo>
                  <a:lnTo>
                    <a:pt x="793" y="419"/>
                  </a:lnTo>
                  <a:lnTo>
                    <a:pt x="793" y="429"/>
                  </a:lnTo>
                  <a:lnTo>
                    <a:pt x="794" y="436"/>
                  </a:lnTo>
                  <a:lnTo>
                    <a:pt x="794" y="443"/>
                  </a:lnTo>
                  <a:lnTo>
                    <a:pt x="794" y="449"/>
                  </a:lnTo>
                  <a:lnTo>
                    <a:pt x="795" y="447"/>
                  </a:lnTo>
                  <a:lnTo>
                    <a:pt x="795" y="448"/>
                  </a:lnTo>
                  <a:lnTo>
                    <a:pt x="796" y="446"/>
                  </a:lnTo>
                  <a:lnTo>
                    <a:pt x="796" y="423"/>
                  </a:lnTo>
                  <a:lnTo>
                    <a:pt x="797" y="394"/>
                  </a:lnTo>
                  <a:lnTo>
                    <a:pt x="797" y="340"/>
                  </a:lnTo>
                  <a:lnTo>
                    <a:pt x="798" y="313"/>
                  </a:lnTo>
                  <a:lnTo>
                    <a:pt x="798" y="271"/>
                  </a:lnTo>
                  <a:lnTo>
                    <a:pt x="799" y="250"/>
                  </a:lnTo>
                  <a:lnTo>
                    <a:pt x="799" y="233"/>
                  </a:lnTo>
                  <a:lnTo>
                    <a:pt x="800" y="241"/>
                  </a:lnTo>
                  <a:lnTo>
                    <a:pt x="800" y="253"/>
                  </a:lnTo>
                  <a:lnTo>
                    <a:pt x="801" y="268"/>
                  </a:lnTo>
                  <a:lnTo>
                    <a:pt x="801" y="269"/>
                  </a:lnTo>
                  <a:lnTo>
                    <a:pt x="802" y="279"/>
                  </a:lnTo>
                  <a:lnTo>
                    <a:pt x="802" y="264"/>
                  </a:lnTo>
                  <a:lnTo>
                    <a:pt x="803" y="257"/>
                  </a:lnTo>
                  <a:lnTo>
                    <a:pt x="803" y="254"/>
                  </a:lnTo>
                  <a:lnTo>
                    <a:pt x="803" y="262"/>
                  </a:lnTo>
                  <a:lnTo>
                    <a:pt x="804" y="248"/>
                  </a:lnTo>
                  <a:lnTo>
                    <a:pt x="804" y="249"/>
                  </a:lnTo>
                  <a:lnTo>
                    <a:pt x="805" y="250"/>
                  </a:lnTo>
                  <a:lnTo>
                    <a:pt x="805" y="264"/>
                  </a:lnTo>
                  <a:lnTo>
                    <a:pt x="806" y="275"/>
                  </a:lnTo>
                  <a:lnTo>
                    <a:pt x="806" y="297"/>
                  </a:lnTo>
                  <a:lnTo>
                    <a:pt x="807" y="311"/>
                  </a:lnTo>
                  <a:lnTo>
                    <a:pt x="807" y="278"/>
                  </a:lnTo>
                  <a:lnTo>
                    <a:pt x="808" y="247"/>
                  </a:lnTo>
                  <a:lnTo>
                    <a:pt x="808" y="215"/>
                  </a:lnTo>
                  <a:lnTo>
                    <a:pt x="809" y="197"/>
                  </a:lnTo>
                  <a:lnTo>
                    <a:pt x="809" y="186"/>
                  </a:lnTo>
                  <a:lnTo>
                    <a:pt x="809" y="198"/>
                  </a:lnTo>
                  <a:lnTo>
                    <a:pt x="810" y="203"/>
                  </a:lnTo>
                  <a:lnTo>
                    <a:pt x="811" y="196"/>
                  </a:lnTo>
                  <a:lnTo>
                    <a:pt x="811" y="191"/>
                  </a:lnTo>
                  <a:lnTo>
                    <a:pt x="812" y="183"/>
                  </a:lnTo>
                  <a:lnTo>
                    <a:pt x="812" y="199"/>
                  </a:lnTo>
                  <a:lnTo>
                    <a:pt x="812" y="222"/>
                  </a:lnTo>
                  <a:lnTo>
                    <a:pt x="813" y="242"/>
                  </a:lnTo>
                  <a:lnTo>
                    <a:pt x="813" y="275"/>
                  </a:lnTo>
                  <a:lnTo>
                    <a:pt x="814" y="311"/>
                  </a:lnTo>
                  <a:lnTo>
                    <a:pt x="814" y="349"/>
                  </a:lnTo>
                  <a:lnTo>
                    <a:pt x="815" y="380"/>
                  </a:lnTo>
                  <a:lnTo>
                    <a:pt x="815" y="402"/>
                  </a:lnTo>
                  <a:lnTo>
                    <a:pt x="816" y="417"/>
                  </a:lnTo>
                  <a:lnTo>
                    <a:pt x="816" y="427"/>
                  </a:lnTo>
                  <a:lnTo>
                    <a:pt x="817" y="436"/>
                  </a:lnTo>
                  <a:lnTo>
                    <a:pt x="817" y="441"/>
                  </a:lnTo>
                  <a:lnTo>
                    <a:pt x="817" y="439"/>
                  </a:lnTo>
                  <a:lnTo>
                    <a:pt x="818" y="445"/>
                  </a:lnTo>
                  <a:lnTo>
                    <a:pt x="818" y="442"/>
                  </a:lnTo>
                  <a:lnTo>
                    <a:pt x="819" y="419"/>
                  </a:lnTo>
                  <a:lnTo>
                    <a:pt x="820" y="390"/>
                  </a:lnTo>
                  <a:lnTo>
                    <a:pt x="820" y="331"/>
                  </a:lnTo>
                  <a:lnTo>
                    <a:pt x="820" y="297"/>
                  </a:lnTo>
                  <a:lnTo>
                    <a:pt x="821" y="262"/>
                  </a:lnTo>
                  <a:lnTo>
                    <a:pt x="821" y="243"/>
                  </a:lnTo>
                  <a:lnTo>
                    <a:pt x="822" y="235"/>
                  </a:lnTo>
                  <a:lnTo>
                    <a:pt x="822" y="247"/>
                  </a:lnTo>
                  <a:lnTo>
                    <a:pt x="823" y="250"/>
                  </a:lnTo>
                  <a:lnTo>
                    <a:pt x="823" y="273"/>
                  </a:lnTo>
                  <a:lnTo>
                    <a:pt x="824" y="264"/>
                  </a:lnTo>
                  <a:lnTo>
                    <a:pt x="824" y="280"/>
                  </a:lnTo>
                  <a:lnTo>
                    <a:pt x="825" y="260"/>
                  </a:lnTo>
                  <a:lnTo>
                    <a:pt x="825" y="256"/>
                  </a:lnTo>
                  <a:lnTo>
                    <a:pt x="826" y="260"/>
                  </a:lnTo>
                  <a:lnTo>
                    <a:pt x="826" y="266"/>
                  </a:lnTo>
                  <a:lnTo>
                    <a:pt x="826" y="256"/>
                  </a:lnTo>
                  <a:lnTo>
                    <a:pt x="827" y="257"/>
                  </a:lnTo>
                  <a:lnTo>
                    <a:pt x="827" y="261"/>
                  </a:lnTo>
                  <a:lnTo>
                    <a:pt x="828" y="264"/>
                  </a:lnTo>
                  <a:lnTo>
                    <a:pt x="829" y="276"/>
                  </a:lnTo>
                  <a:lnTo>
                    <a:pt x="829" y="297"/>
                  </a:lnTo>
                  <a:lnTo>
                    <a:pt x="829" y="312"/>
                  </a:lnTo>
                  <a:lnTo>
                    <a:pt x="830" y="279"/>
                  </a:lnTo>
                  <a:lnTo>
                    <a:pt x="830" y="244"/>
                  </a:lnTo>
                  <a:lnTo>
                    <a:pt x="831" y="215"/>
                  </a:lnTo>
                  <a:lnTo>
                    <a:pt x="831" y="185"/>
                  </a:lnTo>
                  <a:lnTo>
                    <a:pt x="832" y="178"/>
                  </a:lnTo>
                  <a:lnTo>
                    <a:pt x="832" y="181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4" y="179"/>
                  </a:lnTo>
                  <a:lnTo>
                    <a:pt x="834" y="175"/>
                  </a:lnTo>
                  <a:lnTo>
                    <a:pt x="835" y="184"/>
                  </a:lnTo>
                  <a:lnTo>
                    <a:pt x="835" y="198"/>
                  </a:lnTo>
                  <a:lnTo>
                    <a:pt x="835" y="214"/>
                  </a:lnTo>
                  <a:lnTo>
                    <a:pt x="836" y="251"/>
                  </a:lnTo>
                  <a:lnTo>
                    <a:pt x="836" y="287"/>
                  </a:lnTo>
                  <a:lnTo>
                    <a:pt x="837" y="330"/>
                  </a:lnTo>
                  <a:lnTo>
                    <a:pt x="837" y="361"/>
                  </a:lnTo>
                  <a:lnTo>
                    <a:pt x="838" y="389"/>
                  </a:lnTo>
                  <a:lnTo>
                    <a:pt x="838" y="403"/>
                  </a:lnTo>
                  <a:lnTo>
                    <a:pt x="839" y="415"/>
                  </a:lnTo>
                  <a:lnTo>
                    <a:pt x="839" y="428"/>
                  </a:lnTo>
                  <a:lnTo>
                    <a:pt x="840" y="436"/>
                  </a:lnTo>
                  <a:lnTo>
                    <a:pt x="840" y="435"/>
                  </a:lnTo>
                  <a:lnTo>
                    <a:pt x="841" y="442"/>
                  </a:lnTo>
                  <a:lnTo>
                    <a:pt x="841" y="441"/>
                  </a:lnTo>
                  <a:lnTo>
                    <a:pt x="842" y="415"/>
                  </a:lnTo>
                  <a:lnTo>
                    <a:pt x="842" y="390"/>
                  </a:lnTo>
                  <a:lnTo>
                    <a:pt x="843" y="331"/>
                  </a:lnTo>
                  <a:lnTo>
                    <a:pt x="843" y="309"/>
                  </a:lnTo>
                  <a:lnTo>
                    <a:pt x="843" y="267"/>
                  </a:lnTo>
                  <a:lnTo>
                    <a:pt x="844" y="253"/>
                  </a:lnTo>
                  <a:lnTo>
                    <a:pt x="844" y="239"/>
                  </a:lnTo>
                  <a:lnTo>
                    <a:pt x="845" y="250"/>
                  </a:lnTo>
                  <a:lnTo>
                    <a:pt x="845" y="252"/>
                  </a:lnTo>
                  <a:lnTo>
                    <a:pt x="846" y="271"/>
                  </a:lnTo>
                  <a:lnTo>
                    <a:pt x="846" y="271"/>
                  </a:lnTo>
                  <a:lnTo>
                    <a:pt x="847" y="272"/>
                  </a:lnTo>
                  <a:lnTo>
                    <a:pt x="847" y="253"/>
                  </a:lnTo>
                  <a:lnTo>
                    <a:pt x="848" y="255"/>
                  </a:lnTo>
                  <a:lnTo>
                    <a:pt x="848" y="259"/>
                  </a:lnTo>
                  <a:lnTo>
                    <a:pt x="849" y="268"/>
                  </a:lnTo>
                  <a:lnTo>
                    <a:pt x="849" y="256"/>
                  </a:lnTo>
                  <a:lnTo>
                    <a:pt x="849" y="253"/>
                  </a:lnTo>
                  <a:lnTo>
                    <a:pt x="850" y="255"/>
                  </a:lnTo>
                  <a:lnTo>
                    <a:pt x="851" y="262"/>
                  </a:lnTo>
                  <a:lnTo>
                    <a:pt x="851" y="281"/>
                  </a:lnTo>
                  <a:lnTo>
                    <a:pt x="852" y="307"/>
                  </a:lnTo>
                  <a:lnTo>
                    <a:pt x="852" y="312"/>
                  </a:lnTo>
                  <a:lnTo>
                    <a:pt x="852" y="282"/>
                  </a:lnTo>
                  <a:lnTo>
                    <a:pt x="853" y="251"/>
                  </a:lnTo>
                  <a:lnTo>
                    <a:pt x="853" y="214"/>
                  </a:lnTo>
                  <a:lnTo>
                    <a:pt x="854" y="191"/>
                  </a:lnTo>
                  <a:lnTo>
                    <a:pt x="854" y="172"/>
                  </a:lnTo>
                  <a:lnTo>
                    <a:pt x="855" y="174"/>
                  </a:lnTo>
                  <a:lnTo>
                    <a:pt x="855" y="185"/>
                  </a:lnTo>
                  <a:lnTo>
                    <a:pt x="856" y="181"/>
                  </a:lnTo>
                  <a:lnTo>
                    <a:pt x="856" y="174"/>
                  </a:lnTo>
                  <a:lnTo>
                    <a:pt x="857" y="177"/>
                  </a:lnTo>
                  <a:lnTo>
                    <a:pt x="857" y="178"/>
                  </a:lnTo>
                  <a:lnTo>
                    <a:pt x="857" y="180"/>
                  </a:lnTo>
                  <a:lnTo>
                    <a:pt x="858" y="192"/>
                  </a:lnTo>
                  <a:lnTo>
                    <a:pt x="858" y="206"/>
                  </a:lnTo>
                  <a:lnTo>
                    <a:pt x="859" y="240"/>
                  </a:lnTo>
                  <a:lnTo>
                    <a:pt x="860" y="281"/>
                  </a:lnTo>
                  <a:lnTo>
                    <a:pt x="860" y="311"/>
                  </a:lnTo>
                  <a:lnTo>
                    <a:pt x="860" y="345"/>
                  </a:lnTo>
                  <a:lnTo>
                    <a:pt x="861" y="365"/>
                  </a:lnTo>
                  <a:lnTo>
                    <a:pt x="861" y="388"/>
                  </a:lnTo>
                  <a:lnTo>
                    <a:pt x="862" y="403"/>
                  </a:lnTo>
                  <a:lnTo>
                    <a:pt x="862" y="413"/>
                  </a:lnTo>
                  <a:lnTo>
                    <a:pt x="863" y="418"/>
                  </a:lnTo>
                  <a:lnTo>
                    <a:pt x="863" y="430"/>
                  </a:lnTo>
                  <a:lnTo>
                    <a:pt x="864" y="429"/>
                  </a:lnTo>
                  <a:lnTo>
                    <a:pt x="864" y="414"/>
                  </a:lnTo>
                  <a:lnTo>
                    <a:pt x="865" y="393"/>
                  </a:lnTo>
                  <a:lnTo>
                    <a:pt x="865" y="344"/>
                  </a:lnTo>
                  <a:lnTo>
                    <a:pt x="866" y="319"/>
                  </a:lnTo>
                  <a:lnTo>
                    <a:pt x="866" y="290"/>
                  </a:lnTo>
                  <a:lnTo>
                    <a:pt x="866" y="271"/>
                  </a:lnTo>
                  <a:lnTo>
                    <a:pt x="867" y="250"/>
                  </a:lnTo>
                  <a:lnTo>
                    <a:pt x="867" y="257"/>
                  </a:lnTo>
                  <a:lnTo>
                    <a:pt x="868" y="267"/>
                  </a:lnTo>
                  <a:lnTo>
                    <a:pt x="869" y="282"/>
                  </a:lnTo>
                  <a:lnTo>
                    <a:pt x="869" y="275"/>
                  </a:lnTo>
                  <a:lnTo>
                    <a:pt x="869" y="284"/>
                  </a:lnTo>
                  <a:lnTo>
                    <a:pt x="870" y="275"/>
                  </a:lnTo>
                  <a:lnTo>
                    <a:pt x="870" y="267"/>
                  </a:lnTo>
                  <a:lnTo>
                    <a:pt x="871" y="268"/>
                  </a:lnTo>
                  <a:lnTo>
                    <a:pt x="871" y="274"/>
                  </a:lnTo>
                  <a:lnTo>
                    <a:pt x="872" y="266"/>
                  </a:lnTo>
                  <a:lnTo>
                    <a:pt x="872" y="264"/>
                  </a:lnTo>
                  <a:lnTo>
                    <a:pt x="873" y="259"/>
                  </a:lnTo>
                  <a:lnTo>
                    <a:pt x="873" y="266"/>
                  </a:lnTo>
                  <a:lnTo>
                    <a:pt x="874" y="285"/>
                  </a:lnTo>
                  <a:lnTo>
                    <a:pt x="874" y="305"/>
                  </a:lnTo>
                  <a:lnTo>
                    <a:pt x="875" y="314"/>
                  </a:lnTo>
                  <a:lnTo>
                    <a:pt x="875" y="276"/>
                  </a:lnTo>
                  <a:lnTo>
                    <a:pt x="875" y="237"/>
                  </a:lnTo>
                  <a:lnTo>
                    <a:pt x="876" y="213"/>
                  </a:lnTo>
                  <a:lnTo>
                    <a:pt x="876" y="194"/>
                  </a:lnTo>
                  <a:lnTo>
                    <a:pt x="877" y="175"/>
                  </a:lnTo>
                  <a:lnTo>
                    <a:pt x="878" y="184"/>
                  </a:lnTo>
                  <a:lnTo>
                    <a:pt x="878" y="204"/>
                  </a:lnTo>
                  <a:lnTo>
                    <a:pt x="878" y="198"/>
                  </a:lnTo>
                  <a:lnTo>
                    <a:pt x="879" y="205"/>
                  </a:lnTo>
                  <a:lnTo>
                    <a:pt x="879" y="208"/>
                  </a:lnTo>
                  <a:lnTo>
                    <a:pt x="880" y="199"/>
                  </a:lnTo>
                  <a:lnTo>
                    <a:pt x="880" y="186"/>
                  </a:lnTo>
                  <a:lnTo>
                    <a:pt x="881" y="181"/>
                  </a:lnTo>
                  <a:lnTo>
                    <a:pt x="881" y="181"/>
                  </a:lnTo>
                  <a:lnTo>
                    <a:pt x="882" y="185"/>
                  </a:lnTo>
                  <a:lnTo>
                    <a:pt x="882" y="201"/>
                  </a:lnTo>
                  <a:lnTo>
                    <a:pt x="883" y="227"/>
                  </a:lnTo>
                  <a:lnTo>
                    <a:pt x="883" y="251"/>
                  </a:lnTo>
                  <a:lnTo>
                    <a:pt x="883" y="262"/>
                  </a:lnTo>
                  <a:lnTo>
                    <a:pt x="884" y="285"/>
                  </a:lnTo>
                  <a:lnTo>
                    <a:pt x="884" y="310"/>
                  </a:lnTo>
                  <a:lnTo>
                    <a:pt x="885" y="332"/>
                  </a:lnTo>
                  <a:lnTo>
                    <a:pt x="885" y="353"/>
                  </a:lnTo>
                  <a:lnTo>
                    <a:pt x="886" y="402"/>
                  </a:lnTo>
                  <a:lnTo>
                    <a:pt x="886" y="425"/>
                  </a:lnTo>
                  <a:lnTo>
                    <a:pt x="887" y="431"/>
                  </a:lnTo>
                  <a:lnTo>
                    <a:pt x="887" y="429"/>
                  </a:lnTo>
                  <a:lnTo>
                    <a:pt x="888" y="418"/>
                  </a:lnTo>
                  <a:lnTo>
                    <a:pt x="888" y="410"/>
                  </a:lnTo>
                  <a:lnTo>
                    <a:pt x="889" y="399"/>
                  </a:lnTo>
                  <a:lnTo>
                    <a:pt x="889" y="388"/>
                  </a:lnTo>
                  <a:lnTo>
                    <a:pt x="890" y="366"/>
                  </a:lnTo>
                  <a:lnTo>
                    <a:pt x="890" y="353"/>
                  </a:lnTo>
                  <a:lnTo>
                    <a:pt x="891" y="322"/>
                  </a:lnTo>
                  <a:lnTo>
                    <a:pt x="891" y="318"/>
                  </a:lnTo>
                  <a:lnTo>
                    <a:pt x="892" y="293"/>
                  </a:lnTo>
                  <a:lnTo>
                    <a:pt x="892" y="290"/>
                  </a:lnTo>
                  <a:lnTo>
                    <a:pt x="892" y="276"/>
                  </a:lnTo>
                  <a:lnTo>
                    <a:pt x="893" y="275"/>
                  </a:lnTo>
                  <a:lnTo>
                    <a:pt x="893" y="272"/>
                  </a:lnTo>
                  <a:lnTo>
                    <a:pt x="894" y="263"/>
                  </a:lnTo>
                  <a:lnTo>
                    <a:pt x="894" y="262"/>
                  </a:lnTo>
                  <a:lnTo>
                    <a:pt x="895" y="270"/>
                  </a:lnTo>
                  <a:lnTo>
                    <a:pt x="895" y="270"/>
                  </a:lnTo>
                  <a:lnTo>
                    <a:pt x="896" y="269"/>
                  </a:lnTo>
                  <a:lnTo>
                    <a:pt x="896" y="269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8" y="259"/>
                  </a:lnTo>
                  <a:lnTo>
                    <a:pt x="898" y="240"/>
                  </a:lnTo>
                  <a:lnTo>
                    <a:pt x="898" y="231"/>
                  </a:lnTo>
                  <a:lnTo>
                    <a:pt x="899" y="219"/>
                  </a:lnTo>
                  <a:lnTo>
                    <a:pt x="900" y="208"/>
                  </a:lnTo>
                  <a:lnTo>
                    <a:pt x="900" y="220"/>
                  </a:lnTo>
                  <a:lnTo>
                    <a:pt x="900" y="242"/>
                  </a:lnTo>
                  <a:lnTo>
                    <a:pt x="901" y="234"/>
                  </a:lnTo>
                  <a:lnTo>
                    <a:pt x="901" y="227"/>
                  </a:lnTo>
                  <a:lnTo>
                    <a:pt x="902" y="224"/>
                  </a:lnTo>
                  <a:lnTo>
                    <a:pt x="902" y="222"/>
                  </a:lnTo>
                  <a:lnTo>
                    <a:pt x="903" y="202"/>
                  </a:lnTo>
                  <a:lnTo>
                    <a:pt x="903" y="192"/>
                  </a:lnTo>
                  <a:lnTo>
                    <a:pt x="904" y="188"/>
                  </a:lnTo>
                  <a:lnTo>
                    <a:pt x="904" y="187"/>
                  </a:lnTo>
                  <a:lnTo>
                    <a:pt x="905" y="213"/>
                  </a:lnTo>
                  <a:lnTo>
                    <a:pt x="905" y="225"/>
                  </a:lnTo>
                  <a:lnTo>
                    <a:pt x="906" y="251"/>
                  </a:lnTo>
                  <a:lnTo>
                    <a:pt x="906" y="258"/>
                  </a:lnTo>
                  <a:lnTo>
                    <a:pt x="906" y="277"/>
                  </a:lnTo>
                  <a:lnTo>
                    <a:pt x="907" y="307"/>
                  </a:lnTo>
                  <a:lnTo>
                    <a:pt x="907" y="330"/>
                  </a:lnTo>
                  <a:lnTo>
                    <a:pt x="908" y="347"/>
                  </a:lnTo>
                  <a:lnTo>
                    <a:pt x="909" y="399"/>
                  </a:lnTo>
                  <a:lnTo>
                    <a:pt x="909" y="424"/>
                  </a:lnTo>
                  <a:lnTo>
                    <a:pt x="909" y="431"/>
                  </a:lnTo>
                  <a:lnTo>
                    <a:pt x="910" y="434"/>
                  </a:lnTo>
                  <a:lnTo>
                    <a:pt x="910" y="431"/>
                  </a:lnTo>
                  <a:lnTo>
                    <a:pt x="911" y="429"/>
                  </a:lnTo>
                  <a:lnTo>
                    <a:pt x="911" y="412"/>
                  </a:lnTo>
                  <a:lnTo>
                    <a:pt x="912" y="407"/>
                  </a:lnTo>
                  <a:lnTo>
                    <a:pt x="912" y="393"/>
                  </a:lnTo>
                  <a:lnTo>
                    <a:pt x="913" y="376"/>
                  </a:lnTo>
                  <a:lnTo>
                    <a:pt x="913" y="346"/>
                  </a:lnTo>
                  <a:lnTo>
                    <a:pt x="914" y="335"/>
                  </a:lnTo>
                  <a:lnTo>
                    <a:pt x="914" y="307"/>
                  </a:lnTo>
                  <a:lnTo>
                    <a:pt x="915" y="298"/>
                  </a:lnTo>
                  <a:lnTo>
                    <a:pt x="915" y="288"/>
                  </a:lnTo>
                  <a:lnTo>
                    <a:pt x="915" y="280"/>
                  </a:lnTo>
                  <a:lnTo>
                    <a:pt x="916" y="277"/>
                  </a:lnTo>
                  <a:lnTo>
                    <a:pt x="916" y="273"/>
                  </a:lnTo>
                  <a:lnTo>
                    <a:pt x="917" y="274"/>
                  </a:lnTo>
                  <a:lnTo>
                    <a:pt x="918" y="269"/>
                  </a:lnTo>
                  <a:lnTo>
                    <a:pt x="918" y="275"/>
                  </a:lnTo>
                  <a:lnTo>
                    <a:pt x="918" y="282"/>
                  </a:lnTo>
                  <a:lnTo>
                    <a:pt x="919" y="286"/>
                  </a:lnTo>
                  <a:lnTo>
                    <a:pt x="919" y="284"/>
                  </a:lnTo>
                  <a:lnTo>
                    <a:pt x="920" y="286"/>
                  </a:lnTo>
                  <a:lnTo>
                    <a:pt x="920" y="275"/>
                  </a:lnTo>
                  <a:lnTo>
                    <a:pt x="921" y="260"/>
                  </a:lnTo>
                  <a:lnTo>
                    <a:pt x="921" y="256"/>
                  </a:lnTo>
                  <a:lnTo>
                    <a:pt x="922" y="252"/>
                  </a:lnTo>
                  <a:lnTo>
                    <a:pt x="922" y="260"/>
                  </a:lnTo>
                  <a:lnTo>
                    <a:pt x="923" y="275"/>
                  </a:lnTo>
                  <a:lnTo>
                    <a:pt x="923" y="278"/>
                  </a:lnTo>
                  <a:lnTo>
                    <a:pt x="923" y="273"/>
                  </a:lnTo>
                  <a:lnTo>
                    <a:pt x="924" y="280"/>
                  </a:lnTo>
                  <a:lnTo>
                    <a:pt x="924" y="283"/>
                  </a:lnTo>
                  <a:lnTo>
                    <a:pt x="925" y="295"/>
                  </a:lnTo>
                  <a:lnTo>
                    <a:pt x="925" y="302"/>
                  </a:lnTo>
                  <a:lnTo>
                    <a:pt x="926" y="317"/>
                  </a:lnTo>
                  <a:lnTo>
                    <a:pt x="926" y="331"/>
                  </a:lnTo>
                  <a:lnTo>
                    <a:pt x="927" y="357"/>
                  </a:lnTo>
                  <a:lnTo>
                    <a:pt x="927" y="386"/>
                  </a:lnTo>
                  <a:lnTo>
                    <a:pt x="928" y="405"/>
                  </a:lnTo>
                  <a:lnTo>
                    <a:pt x="928" y="422"/>
                  </a:lnTo>
                  <a:lnTo>
                    <a:pt x="929" y="434"/>
                  </a:lnTo>
                  <a:lnTo>
                    <a:pt x="929" y="440"/>
                  </a:lnTo>
                  <a:lnTo>
                    <a:pt x="930" y="446"/>
                  </a:lnTo>
                  <a:lnTo>
                    <a:pt x="930" y="448"/>
                  </a:lnTo>
                  <a:lnTo>
                    <a:pt x="931" y="444"/>
                  </a:lnTo>
                  <a:lnTo>
                    <a:pt x="931" y="446"/>
                  </a:lnTo>
                  <a:lnTo>
                    <a:pt x="932" y="440"/>
                  </a:lnTo>
                  <a:lnTo>
                    <a:pt x="932" y="422"/>
                  </a:lnTo>
                  <a:lnTo>
                    <a:pt x="932" y="399"/>
                  </a:lnTo>
                  <a:lnTo>
                    <a:pt x="933" y="351"/>
                  </a:lnTo>
                  <a:lnTo>
                    <a:pt x="933" y="320"/>
                  </a:lnTo>
                  <a:lnTo>
                    <a:pt x="934" y="301"/>
                  </a:lnTo>
                  <a:lnTo>
                    <a:pt x="934" y="280"/>
                  </a:lnTo>
                  <a:lnTo>
                    <a:pt x="935" y="260"/>
                  </a:lnTo>
                  <a:lnTo>
                    <a:pt x="935" y="265"/>
                  </a:lnTo>
                  <a:lnTo>
                    <a:pt x="936" y="272"/>
                  </a:lnTo>
                  <a:lnTo>
                    <a:pt x="936" y="298"/>
                  </a:lnTo>
                  <a:lnTo>
                    <a:pt x="937" y="300"/>
                  </a:lnTo>
                  <a:lnTo>
                    <a:pt x="937" y="297"/>
                  </a:lnTo>
                  <a:lnTo>
                    <a:pt x="938" y="290"/>
                  </a:lnTo>
                  <a:lnTo>
                    <a:pt x="938" y="280"/>
                  </a:lnTo>
                  <a:lnTo>
                    <a:pt x="938" y="286"/>
                  </a:lnTo>
                  <a:lnTo>
                    <a:pt x="939" y="284"/>
                  </a:lnTo>
                  <a:lnTo>
                    <a:pt x="940" y="275"/>
                  </a:lnTo>
                  <a:lnTo>
                    <a:pt x="940" y="279"/>
                  </a:lnTo>
                  <a:lnTo>
                    <a:pt x="941" y="276"/>
                  </a:lnTo>
                  <a:lnTo>
                    <a:pt x="941" y="274"/>
                  </a:lnTo>
                  <a:lnTo>
                    <a:pt x="941" y="277"/>
                  </a:lnTo>
                  <a:lnTo>
                    <a:pt x="942" y="293"/>
                  </a:lnTo>
                  <a:lnTo>
                    <a:pt x="942" y="302"/>
                  </a:lnTo>
                  <a:lnTo>
                    <a:pt x="943" y="278"/>
                  </a:lnTo>
                  <a:lnTo>
                    <a:pt x="943" y="254"/>
                  </a:lnTo>
                  <a:lnTo>
                    <a:pt x="944" y="223"/>
                  </a:lnTo>
                  <a:lnTo>
                    <a:pt x="944" y="217"/>
                  </a:lnTo>
                  <a:lnTo>
                    <a:pt x="945" y="213"/>
                  </a:lnTo>
                  <a:lnTo>
                    <a:pt x="945" y="223"/>
                  </a:lnTo>
                  <a:lnTo>
                    <a:pt x="946" y="224"/>
                  </a:lnTo>
                  <a:lnTo>
                    <a:pt x="946" y="234"/>
                  </a:lnTo>
                  <a:lnTo>
                    <a:pt x="946" y="238"/>
                  </a:lnTo>
                  <a:lnTo>
                    <a:pt x="947" y="242"/>
                  </a:lnTo>
                  <a:lnTo>
                    <a:pt x="947" y="252"/>
                  </a:lnTo>
                  <a:lnTo>
                    <a:pt x="948" y="275"/>
                  </a:lnTo>
                  <a:lnTo>
                    <a:pt x="949" y="294"/>
                  </a:lnTo>
                  <a:lnTo>
                    <a:pt x="949" y="328"/>
                  </a:lnTo>
                  <a:lnTo>
                    <a:pt x="949" y="356"/>
                  </a:lnTo>
                  <a:lnTo>
                    <a:pt x="950" y="380"/>
                  </a:lnTo>
                  <a:lnTo>
                    <a:pt x="950" y="401"/>
                  </a:lnTo>
                  <a:lnTo>
                    <a:pt x="951" y="417"/>
                  </a:lnTo>
                  <a:lnTo>
                    <a:pt x="951" y="428"/>
                  </a:lnTo>
                  <a:lnTo>
                    <a:pt x="952" y="436"/>
                  </a:lnTo>
                  <a:lnTo>
                    <a:pt x="952" y="443"/>
                  </a:lnTo>
                  <a:lnTo>
                    <a:pt x="953" y="447"/>
                  </a:lnTo>
                  <a:lnTo>
                    <a:pt x="953" y="446"/>
                  </a:lnTo>
                  <a:lnTo>
                    <a:pt x="954" y="448"/>
                  </a:lnTo>
                  <a:lnTo>
                    <a:pt x="954" y="444"/>
                  </a:lnTo>
                  <a:lnTo>
                    <a:pt x="955" y="422"/>
                  </a:lnTo>
                  <a:lnTo>
                    <a:pt x="955" y="399"/>
                  </a:lnTo>
                  <a:lnTo>
                    <a:pt x="955" y="344"/>
                  </a:lnTo>
                  <a:lnTo>
                    <a:pt x="956" y="316"/>
                  </a:lnTo>
                  <a:lnTo>
                    <a:pt x="956" y="283"/>
                  </a:lnTo>
                  <a:lnTo>
                    <a:pt x="957" y="255"/>
                  </a:lnTo>
                  <a:lnTo>
                    <a:pt x="958" y="235"/>
                  </a:lnTo>
                  <a:lnTo>
                    <a:pt x="958" y="250"/>
                  </a:lnTo>
                  <a:lnTo>
                    <a:pt x="958" y="262"/>
                  </a:lnTo>
                  <a:lnTo>
                    <a:pt x="959" y="282"/>
                  </a:lnTo>
                  <a:lnTo>
                    <a:pt x="959" y="281"/>
                  </a:lnTo>
                  <a:lnTo>
                    <a:pt x="960" y="291"/>
                  </a:lnTo>
                  <a:lnTo>
                    <a:pt x="960" y="269"/>
                  </a:lnTo>
                  <a:lnTo>
                    <a:pt x="961" y="270"/>
                  </a:lnTo>
                  <a:lnTo>
                    <a:pt x="961" y="264"/>
                  </a:lnTo>
                  <a:lnTo>
                    <a:pt x="962" y="276"/>
                  </a:lnTo>
                  <a:lnTo>
                    <a:pt x="962" y="265"/>
                  </a:lnTo>
                  <a:lnTo>
                    <a:pt x="963" y="247"/>
                  </a:lnTo>
                  <a:lnTo>
                    <a:pt x="963" y="243"/>
                  </a:lnTo>
                  <a:lnTo>
                    <a:pt x="964" y="249"/>
                  </a:lnTo>
                  <a:lnTo>
                    <a:pt x="964" y="277"/>
                  </a:lnTo>
                  <a:lnTo>
                    <a:pt x="964" y="307"/>
                  </a:lnTo>
                  <a:lnTo>
                    <a:pt x="965" y="314"/>
                  </a:lnTo>
                  <a:lnTo>
                    <a:pt x="965" y="293"/>
                  </a:lnTo>
                  <a:lnTo>
                    <a:pt x="966" y="247"/>
                  </a:lnTo>
                  <a:lnTo>
                    <a:pt x="966" y="214"/>
                  </a:lnTo>
                  <a:lnTo>
                    <a:pt x="967" y="190"/>
                  </a:lnTo>
                  <a:lnTo>
                    <a:pt x="967" y="171"/>
                  </a:lnTo>
                  <a:lnTo>
                    <a:pt x="968" y="158"/>
                  </a:lnTo>
                  <a:lnTo>
                    <a:pt x="968" y="220"/>
                  </a:lnTo>
                  <a:lnTo>
                    <a:pt x="969" y="225"/>
                  </a:lnTo>
                  <a:lnTo>
                    <a:pt x="969" y="204"/>
                  </a:lnTo>
                  <a:lnTo>
                    <a:pt x="970" y="199"/>
                  </a:lnTo>
                  <a:lnTo>
                    <a:pt x="970" y="231"/>
                  </a:lnTo>
                  <a:lnTo>
                    <a:pt x="971" y="215"/>
                  </a:lnTo>
                  <a:lnTo>
                    <a:pt x="971" y="246"/>
                  </a:lnTo>
                  <a:lnTo>
                    <a:pt x="972" y="298"/>
                  </a:lnTo>
                  <a:lnTo>
                    <a:pt x="972" y="317"/>
                  </a:lnTo>
                  <a:lnTo>
                    <a:pt x="972" y="337"/>
                  </a:lnTo>
                  <a:lnTo>
                    <a:pt x="973" y="376"/>
                  </a:lnTo>
                  <a:lnTo>
                    <a:pt x="973" y="398"/>
                  </a:lnTo>
                  <a:lnTo>
                    <a:pt x="974" y="416"/>
                  </a:lnTo>
                  <a:lnTo>
                    <a:pt x="974" y="432"/>
                  </a:lnTo>
                  <a:lnTo>
                    <a:pt x="975" y="440"/>
                  </a:lnTo>
                  <a:lnTo>
                    <a:pt x="975" y="445"/>
                  </a:lnTo>
                  <a:lnTo>
                    <a:pt x="976" y="444"/>
                  </a:lnTo>
                  <a:lnTo>
                    <a:pt x="976" y="448"/>
                  </a:lnTo>
                  <a:lnTo>
                    <a:pt x="977" y="444"/>
                  </a:lnTo>
                  <a:lnTo>
                    <a:pt x="977" y="422"/>
                  </a:lnTo>
                  <a:lnTo>
                    <a:pt x="978" y="395"/>
                  </a:lnTo>
                  <a:lnTo>
                    <a:pt x="978" y="332"/>
                  </a:lnTo>
                  <a:lnTo>
                    <a:pt x="979" y="293"/>
                  </a:lnTo>
                  <a:lnTo>
                    <a:pt x="979" y="257"/>
                  </a:lnTo>
                  <a:lnTo>
                    <a:pt x="980" y="255"/>
                  </a:lnTo>
                  <a:lnTo>
                    <a:pt x="980" y="237"/>
                  </a:lnTo>
                  <a:lnTo>
                    <a:pt x="981" y="243"/>
                  </a:lnTo>
                  <a:lnTo>
                    <a:pt x="981" y="243"/>
                  </a:lnTo>
                  <a:lnTo>
                    <a:pt x="981" y="267"/>
                  </a:lnTo>
                  <a:lnTo>
                    <a:pt x="982" y="276"/>
                  </a:lnTo>
                  <a:lnTo>
                    <a:pt x="982" y="289"/>
                  </a:lnTo>
                  <a:lnTo>
                    <a:pt x="983" y="274"/>
                  </a:lnTo>
                  <a:lnTo>
                    <a:pt x="983" y="266"/>
                  </a:lnTo>
                  <a:lnTo>
                    <a:pt x="984" y="265"/>
                  </a:lnTo>
                  <a:lnTo>
                    <a:pt x="984" y="269"/>
                  </a:lnTo>
                  <a:lnTo>
                    <a:pt x="985" y="262"/>
                  </a:lnTo>
                  <a:lnTo>
                    <a:pt x="985" y="264"/>
                  </a:lnTo>
                  <a:lnTo>
                    <a:pt x="986" y="262"/>
                  </a:lnTo>
                  <a:lnTo>
                    <a:pt x="986" y="270"/>
                  </a:lnTo>
                  <a:lnTo>
                    <a:pt x="986" y="275"/>
                  </a:lnTo>
                  <a:lnTo>
                    <a:pt x="987" y="295"/>
                  </a:lnTo>
                  <a:lnTo>
                    <a:pt x="987" y="304"/>
                  </a:lnTo>
                  <a:lnTo>
                    <a:pt x="988" y="272"/>
                  </a:lnTo>
                  <a:lnTo>
                    <a:pt x="989" y="226"/>
                  </a:lnTo>
                  <a:lnTo>
                    <a:pt x="989" y="205"/>
                  </a:lnTo>
                  <a:lnTo>
                    <a:pt x="989" y="193"/>
                  </a:lnTo>
                  <a:lnTo>
                    <a:pt x="990" y="173"/>
                  </a:lnTo>
                  <a:lnTo>
                    <a:pt x="990" y="183"/>
                  </a:lnTo>
                  <a:lnTo>
                    <a:pt x="991" y="198"/>
                  </a:lnTo>
                  <a:lnTo>
                    <a:pt x="991" y="198"/>
                  </a:lnTo>
                  <a:lnTo>
                    <a:pt x="992" y="194"/>
                  </a:lnTo>
                  <a:lnTo>
                    <a:pt x="992" y="195"/>
                  </a:lnTo>
                  <a:lnTo>
                    <a:pt x="993" y="189"/>
                  </a:lnTo>
                  <a:lnTo>
                    <a:pt x="993" y="202"/>
                  </a:lnTo>
                  <a:lnTo>
                    <a:pt x="994" y="223"/>
                  </a:lnTo>
                  <a:lnTo>
                    <a:pt x="994" y="256"/>
                  </a:lnTo>
                  <a:lnTo>
                    <a:pt x="995" y="298"/>
                  </a:lnTo>
                  <a:lnTo>
                    <a:pt x="995" y="336"/>
                  </a:lnTo>
                  <a:lnTo>
                    <a:pt x="995" y="365"/>
                  </a:lnTo>
                  <a:lnTo>
                    <a:pt x="996" y="387"/>
                  </a:lnTo>
                  <a:lnTo>
                    <a:pt x="996" y="405"/>
                  </a:lnTo>
                  <a:lnTo>
                    <a:pt x="997" y="419"/>
                  </a:lnTo>
                  <a:lnTo>
                    <a:pt x="998" y="430"/>
                  </a:lnTo>
                  <a:lnTo>
                    <a:pt x="998" y="436"/>
                  </a:lnTo>
                  <a:lnTo>
                    <a:pt x="998" y="436"/>
                  </a:lnTo>
                  <a:lnTo>
                    <a:pt x="999" y="442"/>
                  </a:lnTo>
                  <a:lnTo>
                    <a:pt x="999" y="441"/>
                  </a:lnTo>
                  <a:lnTo>
                    <a:pt x="1000" y="421"/>
                  </a:lnTo>
                  <a:lnTo>
                    <a:pt x="1000" y="398"/>
                  </a:lnTo>
                  <a:lnTo>
                    <a:pt x="1001" y="344"/>
                  </a:lnTo>
                  <a:lnTo>
                    <a:pt x="1001" y="314"/>
                  </a:lnTo>
                  <a:lnTo>
                    <a:pt x="1002" y="283"/>
                  </a:lnTo>
                  <a:lnTo>
                    <a:pt x="1002" y="259"/>
                  </a:lnTo>
                  <a:lnTo>
                    <a:pt x="1003" y="236"/>
                  </a:lnTo>
                  <a:lnTo>
                    <a:pt x="1003" y="250"/>
                  </a:lnTo>
                  <a:lnTo>
                    <a:pt x="1004" y="258"/>
                  </a:lnTo>
                  <a:lnTo>
                    <a:pt x="1004" y="276"/>
                  </a:lnTo>
                  <a:lnTo>
                    <a:pt x="1004" y="272"/>
                  </a:lnTo>
                  <a:lnTo>
                    <a:pt x="1005" y="285"/>
                  </a:lnTo>
                  <a:lnTo>
                    <a:pt x="1005" y="268"/>
                  </a:lnTo>
                  <a:lnTo>
                    <a:pt x="1006" y="261"/>
                  </a:lnTo>
                  <a:lnTo>
                    <a:pt x="1007" y="268"/>
                  </a:lnTo>
                  <a:lnTo>
                    <a:pt x="1007" y="270"/>
                  </a:lnTo>
                  <a:lnTo>
                    <a:pt x="1007" y="264"/>
                  </a:lnTo>
                  <a:lnTo>
                    <a:pt x="1008" y="260"/>
                  </a:lnTo>
                  <a:lnTo>
                    <a:pt x="1008" y="258"/>
                  </a:lnTo>
                  <a:lnTo>
                    <a:pt x="1009" y="264"/>
                  </a:lnTo>
                  <a:lnTo>
                    <a:pt x="1009" y="279"/>
                  </a:lnTo>
                  <a:lnTo>
                    <a:pt x="1010" y="300"/>
                  </a:lnTo>
                  <a:lnTo>
                    <a:pt x="1010" y="309"/>
                  </a:lnTo>
                  <a:lnTo>
                    <a:pt x="1011" y="278"/>
                  </a:lnTo>
                  <a:lnTo>
                    <a:pt x="1011" y="253"/>
                  </a:lnTo>
                  <a:lnTo>
                    <a:pt x="1012" y="216"/>
                  </a:lnTo>
                  <a:lnTo>
                    <a:pt x="1012" y="200"/>
                  </a:lnTo>
                  <a:lnTo>
                    <a:pt x="1012" y="183"/>
                  </a:lnTo>
                  <a:lnTo>
                    <a:pt x="1013" y="183"/>
                  </a:lnTo>
                  <a:lnTo>
                    <a:pt x="1013" y="183"/>
                  </a:lnTo>
                  <a:lnTo>
                    <a:pt x="1014" y="180"/>
                  </a:lnTo>
                  <a:lnTo>
                    <a:pt x="1014" y="182"/>
                  </a:lnTo>
                  <a:lnTo>
                    <a:pt x="1015" y="182"/>
                  </a:lnTo>
                  <a:lnTo>
                    <a:pt x="1015" y="175"/>
                  </a:lnTo>
                  <a:lnTo>
                    <a:pt x="1016" y="182"/>
                  </a:lnTo>
                  <a:lnTo>
                    <a:pt x="1016" y="188"/>
                  </a:lnTo>
                  <a:lnTo>
                    <a:pt x="1017" y="216"/>
                  </a:lnTo>
                  <a:lnTo>
                    <a:pt x="1017" y="238"/>
                  </a:lnTo>
                  <a:lnTo>
                    <a:pt x="1018" y="278"/>
                  </a:lnTo>
                  <a:lnTo>
                    <a:pt x="1018" y="316"/>
                  </a:lnTo>
                  <a:lnTo>
                    <a:pt x="1019" y="353"/>
                  </a:lnTo>
                  <a:lnTo>
                    <a:pt x="1019" y="370"/>
                  </a:lnTo>
                  <a:lnTo>
                    <a:pt x="1020" y="389"/>
                  </a:lnTo>
                  <a:lnTo>
                    <a:pt x="1020" y="407"/>
                  </a:lnTo>
                  <a:lnTo>
                    <a:pt x="1021" y="417"/>
                  </a:lnTo>
                  <a:lnTo>
                    <a:pt x="1021" y="417"/>
                  </a:lnTo>
                  <a:lnTo>
                    <a:pt x="1021" y="430"/>
                  </a:lnTo>
                  <a:lnTo>
                    <a:pt x="1022" y="435"/>
                  </a:lnTo>
                  <a:lnTo>
                    <a:pt x="1022" y="419"/>
                  </a:lnTo>
                  <a:lnTo>
                    <a:pt x="1023" y="397"/>
                  </a:lnTo>
                  <a:lnTo>
                    <a:pt x="1023" y="344"/>
                  </a:lnTo>
                  <a:lnTo>
                    <a:pt x="1024" y="328"/>
                  </a:lnTo>
                  <a:lnTo>
                    <a:pt x="1024" y="298"/>
                  </a:lnTo>
                  <a:lnTo>
                    <a:pt x="1025" y="276"/>
                  </a:lnTo>
                  <a:lnTo>
                    <a:pt x="1025" y="247"/>
                  </a:lnTo>
                  <a:lnTo>
                    <a:pt x="1026" y="252"/>
                  </a:lnTo>
                  <a:lnTo>
                    <a:pt x="1026" y="265"/>
                  </a:lnTo>
                  <a:lnTo>
                    <a:pt x="1027" y="286"/>
                  </a:lnTo>
                  <a:lnTo>
                    <a:pt x="1027" y="282"/>
                  </a:lnTo>
                  <a:lnTo>
                    <a:pt x="1028" y="285"/>
                  </a:lnTo>
                  <a:lnTo>
                    <a:pt x="1028" y="270"/>
                  </a:lnTo>
                  <a:lnTo>
                    <a:pt x="1029" y="264"/>
                  </a:lnTo>
                  <a:lnTo>
                    <a:pt x="1029" y="273"/>
                  </a:lnTo>
                  <a:lnTo>
                    <a:pt x="1030" y="273"/>
                  </a:lnTo>
                  <a:lnTo>
                    <a:pt x="1030" y="271"/>
                  </a:lnTo>
                  <a:lnTo>
                    <a:pt x="1030" y="261"/>
                  </a:lnTo>
                  <a:lnTo>
                    <a:pt x="1031" y="264"/>
                  </a:lnTo>
                  <a:lnTo>
                    <a:pt x="1031" y="274"/>
                  </a:lnTo>
                  <a:lnTo>
                    <a:pt x="1032" y="283"/>
                  </a:lnTo>
                  <a:lnTo>
                    <a:pt x="1032" y="301"/>
                  </a:lnTo>
                  <a:lnTo>
                    <a:pt x="1033" y="307"/>
                  </a:lnTo>
                  <a:lnTo>
                    <a:pt x="1033" y="270"/>
                  </a:lnTo>
                  <a:lnTo>
                    <a:pt x="1034" y="233"/>
                  </a:lnTo>
                  <a:lnTo>
                    <a:pt x="1034" y="212"/>
                  </a:lnTo>
                  <a:lnTo>
                    <a:pt x="1035" y="194"/>
                  </a:lnTo>
                  <a:lnTo>
                    <a:pt x="1035" y="180"/>
                  </a:lnTo>
                  <a:lnTo>
                    <a:pt x="1035" y="186"/>
                  </a:lnTo>
                  <a:lnTo>
                    <a:pt x="1036" y="200"/>
                  </a:lnTo>
                  <a:lnTo>
                    <a:pt x="1036" y="193"/>
                  </a:lnTo>
                  <a:lnTo>
                    <a:pt x="1037" y="205"/>
                  </a:lnTo>
                  <a:lnTo>
                    <a:pt x="1038" y="206"/>
                  </a:lnTo>
                  <a:lnTo>
                    <a:pt x="1038" y="195"/>
                  </a:lnTo>
                  <a:lnTo>
                    <a:pt x="1038" y="184"/>
                  </a:lnTo>
                  <a:lnTo>
                    <a:pt x="1039" y="183"/>
                  </a:lnTo>
                  <a:lnTo>
                    <a:pt x="1039" y="183"/>
                  </a:lnTo>
                  <a:lnTo>
                    <a:pt x="1040" y="193"/>
                  </a:lnTo>
                  <a:lnTo>
                    <a:pt x="1040" y="213"/>
                  </a:lnTo>
                  <a:lnTo>
                    <a:pt x="1041" y="229"/>
                  </a:lnTo>
                  <a:lnTo>
                    <a:pt x="1041" y="251"/>
                  </a:lnTo>
                  <a:lnTo>
                    <a:pt x="1042" y="263"/>
                  </a:lnTo>
                  <a:lnTo>
                    <a:pt x="1042" y="294"/>
                  </a:lnTo>
                  <a:lnTo>
                    <a:pt x="1043" y="317"/>
                  </a:lnTo>
                  <a:lnTo>
                    <a:pt x="1043" y="337"/>
                  </a:lnTo>
                  <a:lnTo>
                    <a:pt x="1044" y="354"/>
                  </a:lnTo>
                  <a:lnTo>
                    <a:pt x="1044" y="400"/>
                  </a:lnTo>
                  <a:lnTo>
                    <a:pt x="1044" y="423"/>
                  </a:lnTo>
                  <a:lnTo>
                    <a:pt x="1045" y="429"/>
                  </a:lnTo>
                  <a:lnTo>
                    <a:pt x="1045" y="427"/>
                  </a:lnTo>
                  <a:lnTo>
                    <a:pt x="1046" y="414"/>
                  </a:lnTo>
                  <a:lnTo>
                    <a:pt x="1047" y="410"/>
                  </a:lnTo>
                  <a:lnTo>
                    <a:pt x="1047" y="389"/>
                  </a:lnTo>
                  <a:lnTo>
                    <a:pt x="1047" y="378"/>
                  </a:lnTo>
                  <a:lnTo>
                    <a:pt x="1048" y="358"/>
                  </a:lnTo>
                  <a:lnTo>
                    <a:pt x="1048" y="344"/>
                  </a:lnTo>
                  <a:lnTo>
                    <a:pt x="1049" y="318"/>
                  </a:lnTo>
                  <a:lnTo>
                    <a:pt x="1049" y="317"/>
                  </a:lnTo>
                  <a:lnTo>
                    <a:pt x="1050" y="302"/>
                  </a:lnTo>
                  <a:lnTo>
                    <a:pt x="1050" y="295"/>
                  </a:lnTo>
                  <a:lnTo>
                    <a:pt x="1051" y="284"/>
                  </a:lnTo>
                  <a:lnTo>
                    <a:pt x="1051" y="280"/>
                  </a:lnTo>
                  <a:lnTo>
                    <a:pt x="1052" y="277"/>
                  </a:lnTo>
                  <a:lnTo>
                    <a:pt x="1052" y="266"/>
                  </a:lnTo>
                  <a:lnTo>
                    <a:pt x="1052" y="266"/>
                  </a:lnTo>
                  <a:lnTo>
                    <a:pt x="1053" y="268"/>
                  </a:lnTo>
                  <a:lnTo>
                    <a:pt x="1053" y="264"/>
                  </a:lnTo>
                  <a:lnTo>
                    <a:pt x="1054" y="267"/>
                  </a:lnTo>
                  <a:lnTo>
                    <a:pt x="1054" y="267"/>
                  </a:lnTo>
                  <a:lnTo>
                    <a:pt x="1055" y="275"/>
                  </a:lnTo>
                  <a:lnTo>
                    <a:pt x="1055" y="280"/>
                  </a:lnTo>
                  <a:lnTo>
                    <a:pt x="1056" y="259"/>
                  </a:lnTo>
                  <a:lnTo>
                    <a:pt x="1056" y="241"/>
                  </a:lnTo>
                  <a:lnTo>
                    <a:pt x="1057" y="225"/>
                  </a:lnTo>
                  <a:lnTo>
                    <a:pt x="1057" y="215"/>
                  </a:lnTo>
                  <a:lnTo>
                    <a:pt x="1058" y="204"/>
                  </a:lnTo>
                  <a:lnTo>
                    <a:pt x="1058" y="215"/>
                  </a:lnTo>
                  <a:lnTo>
                    <a:pt x="1059" y="231"/>
                  </a:lnTo>
                  <a:lnTo>
                    <a:pt x="1059" y="232"/>
                  </a:lnTo>
                  <a:lnTo>
                    <a:pt x="1060" y="232"/>
                  </a:lnTo>
                  <a:lnTo>
                    <a:pt x="1060" y="224"/>
                  </a:lnTo>
                  <a:lnTo>
                    <a:pt x="1061" y="218"/>
                  </a:lnTo>
                  <a:lnTo>
                    <a:pt x="1061" y="205"/>
                  </a:lnTo>
                  <a:lnTo>
                    <a:pt x="1061" y="204"/>
                  </a:lnTo>
                  <a:lnTo>
                    <a:pt x="1062" y="192"/>
                  </a:lnTo>
                  <a:lnTo>
                    <a:pt x="1062" y="192"/>
                  </a:lnTo>
                  <a:lnTo>
                    <a:pt x="1063" y="203"/>
                  </a:lnTo>
                  <a:lnTo>
                    <a:pt x="1063" y="229"/>
                  </a:lnTo>
                  <a:lnTo>
                    <a:pt x="1064" y="241"/>
                  </a:lnTo>
                  <a:lnTo>
                    <a:pt x="1064" y="252"/>
                  </a:lnTo>
                  <a:lnTo>
                    <a:pt x="1065" y="281"/>
                  </a:lnTo>
                  <a:lnTo>
                    <a:pt x="1065" y="303"/>
                  </a:lnTo>
                  <a:lnTo>
                    <a:pt x="1066" y="326"/>
                  </a:lnTo>
                  <a:lnTo>
                    <a:pt x="1066" y="347"/>
                  </a:lnTo>
                  <a:lnTo>
                    <a:pt x="1067" y="397"/>
                  </a:lnTo>
                  <a:lnTo>
                    <a:pt x="1067" y="421"/>
                  </a:lnTo>
                  <a:lnTo>
                    <a:pt x="1068" y="432"/>
                  </a:lnTo>
                  <a:lnTo>
                    <a:pt x="1068" y="433"/>
                  </a:lnTo>
                  <a:lnTo>
                    <a:pt x="1069" y="426"/>
                  </a:lnTo>
                  <a:lnTo>
                    <a:pt x="1069" y="427"/>
                  </a:lnTo>
                  <a:lnTo>
                    <a:pt x="1070" y="411"/>
                  </a:lnTo>
                  <a:lnTo>
                    <a:pt x="1070" y="392"/>
                  </a:lnTo>
                  <a:lnTo>
                    <a:pt x="1070" y="374"/>
                  </a:lnTo>
                  <a:lnTo>
                    <a:pt x="1071" y="366"/>
                  </a:lnTo>
                  <a:lnTo>
                    <a:pt x="1071" y="351"/>
                  </a:lnTo>
                  <a:lnTo>
                    <a:pt x="1072" y="335"/>
                  </a:lnTo>
                  <a:lnTo>
                    <a:pt x="1072" y="308"/>
                  </a:lnTo>
                  <a:lnTo>
                    <a:pt x="1073" y="297"/>
                  </a:lnTo>
                  <a:lnTo>
                    <a:pt x="1073" y="288"/>
                  </a:lnTo>
                  <a:lnTo>
                    <a:pt x="1074" y="282"/>
                  </a:lnTo>
                  <a:lnTo>
                    <a:pt x="1074" y="274"/>
                  </a:lnTo>
                  <a:lnTo>
                    <a:pt x="1075" y="268"/>
                  </a:lnTo>
                  <a:lnTo>
                    <a:pt x="1075" y="275"/>
                  </a:lnTo>
                  <a:lnTo>
                    <a:pt x="1075" y="261"/>
                  </a:lnTo>
                  <a:lnTo>
                    <a:pt x="1076" y="261"/>
                  </a:lnTo>
                  <a:lnTo>
                    <a:pt x="1076" y="271"/>
                  </a:lnTo>
                  <a:lnTo>
                    <a:pt x="1077" y="275"/>
                  </a:lnTo>
                  <a:lnTo>
                    <a:pt x="1078" y="277"/>
                  </a:lnTo>
                  <a:lnTo>
                    <a:pt x="1078" y="277"/>
                  </a:lnTo>
                  <a:lnTo>
                    <a:pt x="1078" y="270"/>
                  </a:lnTo>
                  <a:lnTo>
                    <a:pt x="1079" y="255"/>
                  </a:lnTo>
                  <a:lnTo>
                    <a:pt x="1079" y="255"/>
                  </a:lnTo>
                  <a:lnTo>
                    <a:pt x="1080" y="252"/>
                  </a:lnTo>
                  <a:lnTo>
                    <a:pt x="1080" y="255"/>
                  </a:lnTo>
                  <a:lnTo>
                    <a:pt x="1081" y="267"/>
                  </a:lnTo>
                  <a:lnTo>
                    <a:pt x="1081" y="280"/>
                  </a:lnTo>
                  <a:lnTo>
                    <a:pt x="1082" y="273"/>
                  </a:lnTo>
                  <a:lnTo>
                    <a:pt x="1082" y="275"/>
                  </a:lnTo>
                  <a:lnTo>
                    <a:pt x="1083" y="274"/>
                  </a:lnTo>
                  <a:lnTo>
                    <a:pt x="1083" y="286"/>
                  </a:lnTo>
                  <a:lnTo>
                    <a:pt x="1084" y="302"/>
                  </a:lnTo>
                  <a:lnTo>
                    <a:pt x="1084" y="321"/>
                  </a:lnTo>
                  <a:lnTo>
                    <a:pt x="1084" y="329"/>
                  </a:lnTo>
                  <a:lnTo>
                    <a:pt x="1085" y="354"/>
                  </a:lnTo>
                  <a:lnTo>
                    <a:pt x="1085" y="382"/>
                  </a:lnTo>
                  <a:lnTo>
                    <a:pt x="1086" y="403"/>
                  </a:lnTo>
                  <a:lnTo>
                    <a:pt x="1087" y="423"/>
                  </a:lnTo>
                  <a:lnTo>
                    <a:pt x="1087" y="428"/>
                  </a:lnTo>
                  <a:lnTo>
                    <a:pt x="1087" y="439"/>
                  </a:lnTo>
                  <a:lnTo>
                    <a:pt x="1088" y="445"/>
                  </a:lnTo>
                  <a:lnTo>
                    <a:pt x="1088" y="450"/>
                  </a:lnTo>
                  <a:lnTo>
                    <a:pt x="1089" y="445"/>
                  </a:lnTo>
                  <a:lnTo>
                    <a:pt x="1089" y="445"/>
                  </a:lnTo>
                  <a:lnTo>
                    <a:pt x="1090" y="441"/>
                  </a:lnTo>
                  <a:lnTo>
                    <a:pt x="1090" y="422"/>
                  </a:lnTo>
                  <a:lnTo>
                    <a:pt x="1091" y="399"/>
                  </a:lnTo>
                  <a:lnTo>
                    <a:pt x="1091" y="352"/>
                  </a:lnTo>
                  <a:lnTo>
                    <a:pt x="1092" y="330"/>
                  </a:lnTo>
                  <a:lnTo>
                    <a:pt x="1092" y="303"/>
                  </a:lnTo>
                  <a:lnTo>
                    <a:pt x="1093" y="285"/>
                  </a:lnTo>
                  <a:lnTo>
                    <a:pt x="1093" y="255"/>
                  </a:lnTo>
                  <a:lnTo>
                    <a:pt x="1093" y="266"/>
                  </a:lnTo>
                  <a:lnTo>
                    <a:pt x="1094" y="276"/>
                  </a:lnTo>
                  <a:lnTo>
                    <a:pt x="1094" y="295"/>
                  </a:lnTo>
                  <a:lnTo>
                    <a:pt x="1095" y="296"/>
                  </a:lnTo>
                  <a:lnTo>
                    <a:pt x="1095" y="304"/>
                  </a:lnTo>
                  <a:lnTo>
                    <a:pt x="1096" y="290"/>
                  </a:lnTo>
                  <a:lnTo>
                    <a:pt x="1096" y="292"/>
                  </a:lnTo>
                  <a:lnTo>
                    <a:pt x="1097" y="287"/>
                  </a:lnTo>
                  <a:lnTo>
                    <a:pt x="1097" y="293"/>
                  </a:lnTo>
                  <a:lnTo>
                    <a:pt x="1098" y="278"/>
                  </a:lnTo>
                  <a:lnTo>
                    <a:pt x="1098" y="277"/>
                  </a:lnTo>
                  <a:lnTo>
                    <a:pt x="1099" y="274"/>
                  </a:lnTo>
                  <a:lnTo>
                    <a:pt x="1099" y="275"/>
                  </a:lnTo>
                  <a:lnTo>
                    <a:pt x="1100" y="284"/>
                  </a:lnTo>
                  <a:lnTo>
                    <a:pt x="1100" y="291"/>
                  </a:lnTo>
                  <a:lnTo>
                    <a:pt x="1101" y="298"/>
                  </a:lnTo>
                  <a:lnTo>
                    <a:pt x="1101" y="273"/>
                  </a:lnTo>
                  <a:lnTo>
                    <a:pt x="1101" y="257"/>
                  </a:lnTo>
                  <a:lnTo>
                    <a:pt x="1102" y="231"/>
                  </a:lnTo>
                  <a:lnTo>
                    <a:pt x="1102" y="215"/>
                  </a:lnTo>
                  <a:lnTo>
                    <a:pt x="1103" y="213"/>
                  </a:lnTo>
                  <a:lnTo>
                    <a:pt x="1103" y="226"/>
                  </a:lnTo>
                  <a:lnTo>
                    <a:pt x="1104" y="227"/>
                  </a:lnTo>
                  <a:lnTo>
                    <a:pt x="1104" y="235"/>
                  </a:lnTo>
                  <a:lnTo>
                    <a:pt x="1105" y="234"/>
                  </a:lnTo>
                  <a:lnTo>
                    <a:pt x="1105" y="240"/>
                  </a:lnTo>
                  <a:lnTo>
                    <a:pt x="1106" y="255"/>
                  </a:lnTo>
                  <a:lnTo>
                    <a:pt x="1106" y="278"/>
                  </a:lnTo>
                  <a:lnTo>
                    <a:pt x="1107" y="301"/>
                  </a:lnTo>
                  <a:lnTo>
                    <a:pt x="1107" y="330"/>
                  </a:lnTo>
                  <a:lnTo>
                    <a:pt x="1108" y="357"/>
                  </a:lnTo>
                  <a:lnTo>
                    <a:pt x="1108" y="382"/>
                  </a:lnTo>
                  <a:lnTo>
                    <a:pt x="1109" y="402"/>
                  </a:lnTo>
                  <a:lnTo>
                    <a:pt x="1109" y="419"/>
                  </a:lnTo>
                  <a:lnTo>
                    <a:pt x="1110" y="428"/>
                  </a:lnTo>
                  <a:lnTo>
                    <a:pt x="1110" y="438"/>
                  </a:lnTo>
                  <a:lnTo>
                    <a:pt x="1110" y="446"/>
                  </a:lnTo>
                  <a:lnTo>
                    <a:pt x="1111" y="449"/>
                  </a:lnTo>
                  <a:lnTo>
                    <a:pt x="1111" y="445"/>
                  </a:lnTo>
                  <a:lnTo>
                    <a:pt x="1112" y="450"/>
                  </a:lnTo>
                  <a:lnTo>
                    <a:pt x="1112" y="447"/>
                  </a:lnTo>
                  <a:lnTo>
                    <a:pt x="1113" y="425"/>
                  </a:lnTo>
                  <a:lnTo>
                    <a:pt x="1113" y="402"/>
                  </a:lnTo>
                  <a:lnTo>
                    <a:pt x="1114" y="353"/>
                  </a:lnTo>
                  <a:lnTo>
                    <a:pt x="1114" y="327"/>
                  </a:lnTo>
                  <a:lnTo>
                    <a:pt x="1115" y="295"/>
                  </a:lnTo>
                  <a:lnTo>
                    <a:pt x="1115" y="272"/>
                  </a:lnTo>
                  <a:lnTo>
                    <a:pt x="1116" y="244"/>
                  </a:lnTo>
                  <a:lnTo>
                    <a:pt x="1116" y="256"/>
                  </a:lnTo>
                  <a:lnTo>
                    <a:pt x="1117" y="258"/>
                  </a:lnTo>
                  <a:lnTo>
                    <a:pt x="1117" y="281"/>
                  </a:lnTo>
                  <a:lnTo>
                    <a:pt x="1118" y="281"/>
                  </a:lnTo>
                  <a:lnTo>
                    <a:pt x="1118" y="290"/>
                  </a:lnTo>
                  <a:lnTo>
                    <a:pt x="1118" y="278"/>
                  </a:lnTo>
                  <a:lnTo>
                    <a:pt x="1119" y="270"/>
                  </a:lnTo>
                  <a:lnTo>
                    <a:pt x="1119" y="264"/>
                  </a:lnTo>
                  <a:lnTo>
                    <a:pt x="1120" y="278"/>
                  </a:lnTo>
                  <a:lnTo>
                    <a:pt x="1120" y="260"/>
                  </a:lnTo>
                  <a:lnTo>
                    <a:pt x="1121" y="254"/>
                  </a:lnTo>
                  <a:lnTo>
                    <a:pt x="1121" y="258"/>
                  </a:lnTo>
                  <a:lnTo>
                    <a:pt x="1122" y="267"/>
                  </a:lnTo>
                  <a:lnTo>
                    <a:pt x="1122" y="275"/>
                  </a:lnTo>
                  <a:lnTo>
                    <a:pt x="1123" y="291"/>
                  </a:lnTo>
                  <a:lnTo>
                    <a:pt x="1123" y="305"/>
                  </a:lnTo>
                  <a:lnTo>
                    <a:pt x="1124" y="275"/>
                  </a:lnTo>
                  <a:lnTo>
                    <a:pt x="1124" y="246"/>
                  </a:lnTo>
                  <a:lnTo>
                    <a:pt x="1124" y="212"/>
                  </a:lnTo>
                  <a:lnTo>
                    <a:pt x="1125" y="197"/>
                  </a:lnTo>
                  <a:lnTo>
                    <a:pt x="1125" y="187"/>
                  </a:lnTo>
                  <a:lnTo>
                    <a:pt x="1126" y="198"/>
                  </a:lnTo>
                  <a:lnTo>
                    <a:pt x="1127" y="203"/>
                  </a:lnTo>
                  <a:lnTo>
                    <a:pt x="1127" y="209"/>
                  </a:lnTo>
                  <a:lnTo>
                    <a:pt x="1127" y="209"/>
                  </a:lnTo>
                  <a:lnTo>
                    <a:pt x="1128" y="209"/>
                  </a:lnTo>
                  <a:lnTo>
                    <a:pt x="1128" y="214"/>
                  </a:lnTo>
                  <a:lnTo>
                    <a:pt x="1129" y="234"/>
                  </a:lnTo>
                  <a:lnTo>
                    <a:pt x="1129" y="251"/>
                  </a:lnTo>
                  <a:lnTo>
                    <a:pt x="1130" y="290"/>
                  </a:lnTo>
                  <a:lnTo>
                    <a:pt x="1130" y="326"/>
                  </a:lnTo>
                  <a:lnTo>
                    <a:pt x="1131" y="361"/>
                  </a:lnTo>
                  <a:lnTo>
                    <a:pt x="1131" y="383"/>
                  </a:lnTo>
                  <a:lnTo>
                    <a:pt x="1132" y="405"/>
                  </a:lnTo>
                  <a:lnTo>
                    <a:pt x="1132" y="417"/>
                  </a:lnTo>
                  <a:lnTo>
                    <a:pt x="1133" y="429"/>
                  </a:lnTo>
                  <a:lnTo>
                    <a:pt x="1133" y="437"/>
                  </a:lnTo>
                  <a:lnTo>
                    <a:pt x="1133" y="442"/>
                  </a:lnTo>
                  <a:lnTo>
                    <a:pt x="1134" y="440"/>
                  </a:lnTo>
                  <a:lnTo>
                    <a:pt x="1134" y="447"/>
                  </a:lnTo>
                  <a:lnTo>
                    <a:pt x="1135" y="446"/>
                  </a:lnTo>
                  <a:lnTo>
                    <a:pt x="1136" y="426"/>
                  </a:lnTo>
                  <a:lnTo>
                    <a:pt x="1136" y="404"/>
                  </a:lnTo>
                  <a:lnTo>
                    <a:pt x="1136" y="352"/>
                  </a:lnTo>
                  <a:lnTo>
                    <a:pt x="1137" y="327"/>
                  </a:lnTo>
                  <a:lnTo>
                    <a:pt x="1137" y="289"/>
                  </a:lnTo>
                  <a:lnTo>
                    <a:pt x="1138" y="263"/>
                  </a:lnTo>
                  <a:lnTo>
                    <a:pt x="1138" y="239"/>
                  </a:lnTo>
                  <a:lnTo>
                    <a:pt x="1139" y="250"/>
                  </a:lnTo>
                  <a:lnTo>
                    <a:pt x="1139" y="257"/>
                  </a:lnTo>
                  <a:lnTo>
                    <a:pt x="1140" y="275"/>
                  </a:lnTo>
                  <a:lnTo>
                    <a:pt x="1140" y="276"/>
                  </a:lnTo>
                  <a:lnTo>
                    <a:pt x="1141" y="281"/>
                  </a:lnTo>
                  <a:lnTo>
                    <a:pt x="1141" y="266"/>
                  </a:lnTo>
                  <a:lnTo>
                    <a:pt x="1141" y="266"/>
                  </a:lnTo>
                  <a:lnTo>
                    <a:pt x="1142" y="263"/>
                  </a:lnTo>
                  <a:lnTo>
                    <a:pt x="1142" y="263"/>
                  </a:lnTo>
                  <a:lnTo>
                    <a:pt x="1143" y="261"/>
                  </a:lnTo>
                  <a:lnTo>
                    <a:pt x="1143" y="262"/>
                  </a:lnTo>
                  <a:lnTo>
                    <a:pt x="1144" y="260"/>
                  </a:lnTo>
                  <a:lnTo>
                    <a:pt x="1144" y="271"/>
                  </a:lnTo>
                  <a:lnTo>
                    <a:pt x="1145" y="284"/>
                  </a:lnTo>
                  <a:lnTo>
                    <a:pt x="1145" y="301"/>
                  </a:lnTo>
                  <a:lnTo>
                    <a:pt x="1146" y="308"/>
                  </a:lnTo>
                  <a:lnTo>
                    <a:pt x="1146" y="285"/>
                  </a:lnTo>
                  <a:lnTo>
                    <a:pt x="1147" y="246"/>
                  </a:lnTo>
                  <a:lnTo>
                    <a:pt x="1147" y="208"/>
                  </a:lnTo>
                  <a:lnTo>
                    <a:pt x="1148" y="186"/>
                  </a:lnTo>
                  <a:lnTo>
                    <a:pt x="1148" y="182"/>
                  </a:lnTo>
                  <a:lnTo>
                    <a:pt x="1149" y="192"/>
                  </a:lnTo>
                  <a:lnTo>
                    <a:pt x="1149" y="192"/>
                  </a:lnTo>
                  <a:lnTo>
                    <a:pt x="1150" y="195"/>
                  </a:lnTo>
                  <a:lnTo>
                    <a:pt x="1150" y="198"/>
                  </a:lnTo>
                  <a:lnTo>
                    <a:pt x="1150" y="199"/>
                  </a:lnTo>
                  <a:lnTo>
                    <a:pt x="1151" y="198"/>
                  </a:lnTo>
                  <a:lnTo>
                    <a:pt x="1151" y="213"/>
                  </a:lnTo>
                  <a:lnTo>
                    <a:pt x="1152" y="241"/>
                  </a:lnTo>
                  <a:lnTo>
                    <a:pt x="1152" y="267"/>
                  </a:lnTo>
                  <a:lnTo>
                    <a:pt x="1153" y="297"/>
                  </a:lnTo>
                  <a:lnTo>
                    <a:pt x="1153" y="336"/>
                  </a:lnTo>
                  <a:lnTo>
                    <a:pt x="1154" y="368"/>
                  </a:lnTo>
                  <a:lnTo>
                    <a:pt x="1154" y="392"/>
                  </a:lnTo>
                  <a:lnTo>
                    <a:pt x="1155" y="408"/>
                  </a:lnTo>
                  <a:lnTo>
                    <a:pt x="1155" y="419"/>
                  </a:lnTo>
                  <a:lnTo>
                    <a:pt x="1156" y="429"/>
                  </a:lnTo>
                  <a:lnTo>
                    <a:pt x="1156" y="435"/>
                  </a:lnTo>
                  <a:lnTo>
                    <a:pt x="1157" y="434"/>
                  </a:lnTo>
                  <a:lnTo>
                    <a:pt x="1157" y="439"/>
                  </a:lnTo>
                  <a:lnTo>
                    <a:pt x="1158" y="436"/>
                  </a:lnTo>
                  <a:lnTo>
                    <a:pt x="1158" y="420"/>
                  </a:lnTo>
                  <a:lnTo>
                    <a:pt x="1159" y="400"/>
                  </a:lnTo>
                  <a:lnTo>
                    <a:pt x="1159" y="350"/>
                  </a:lnTo>
                  <a:lnTo>
                    <a:pt x="1159" y="324"/>
                  </a:lnTo>
                  <a:lnTo>
                    <a:pt x="1160" y="289"/>
                  </a:lnTo>
                  <a:lnTo>
                    <a:pt x="1160" y="265"/>
                  </a:lnTo>
                  <a:lnTo>
                    <a:pt x="1161" y="240"/>
                  </a:lnTo>
                  <a:lnTo>
                    <a:pt x="1161" y="253"/>
                  </a:lnTo>
                  <a:lnTo>
                    <a:pt x="1162" y="255"/>
                  </a:lnTo>
                  <a:lnTo>
                    <a:pt x="1162" y="281"/>
                  </a:lnTo>
                  <a:lnTo>
                    <a:pt x="1163" y="277"/>
                  </a:lnTo>
                  <a:lnTo>
                    <a:pt x="1163" y="283"/>
                  </a:lnTo>
                  <a:lnTo>
                    <a:pt x="1164" y="273"/>
                  </a:lnTo>
                  <a:lnTo>
                    <a:pt x="1164" y="264"/>
                  </a:lnTo>
                  <a:lnTo>
                    <a:pt x="1164" y="272"/>
                  </a:lnTo>
                  <a:lnTo>
                    <a:pt x="1165" y="270"/>
                  </a:lnTo>
                  <a:lnTo>
                    <a:pt x="1165" y="266"/>
                  </a:lnTo>
                  <a:lnTo>
                    <a:pt x="1166" y="255"/>
                  </a:lnTo>
                  <a:lnTo>
                    <a:pt x="1167" y="243"/>
                  </a:lnTo>
                  <a:lnTo>
                    <a:pt x="1167" y="265"/>
                  </a:lnTo>
                  <a:lnTo>
                    <a:pt x="1167" y="281"/>
                  </a:lnTo>
                  <a:lnTo>
                    <a:pt x="1168" y="302"/>
                  </a:lnTo>
                  <a:lnTo>
                    <a:pt x="1168" y="313"/>
                  </a:lnTo>
                  <a:lnTo>
                    <a:pt x="1169" y="289"/>
                  </a:lnTo>
                  <a:lnTo>
                    <a:pt x="1169" y="258"/>
                  </a:lnTo>
                  <a:lnTo>
                    <a:pt x="1170" y="218"/>
                  </a:lnTo>
                  <a:lnTo>
                    <a:pt x="1170" y="189"/>
                  </a:lnTo>
                  <a:lnTo>
                    <a:pt x="1171" y="174"/>
                  </a:lnTo>
                  <a:lnTo>
                    <a:pt x="1171" y="174"/>
                  </a:lnTo>
                  <a:lnTo>
                    <a:pt x="1172" y="181"/>
                  </a:lnTo>
                  <a:lnTo>
                    <a:pt x="1172" y="177"/>
                  </a:lnTo>
                  <a:lnTo>
                    <a:pt x="1173" y="183"/>
                  </a:lnTo>
                  <a:lnTo>
                    <a:pt x="1173" y="182"/>
                  </a:lnTo>
                  <a:lnTo>
                    <a:pt x="1173" y="184"/>
                  </a:lnTo>
                  <a:lnTo>
                    <a:pt x="1174" y="160"/>
                  </a:lnTo>
                  <a:lnTo>
                    <a:pt x="1174" y="170"/>
                  </a:lnTo>
                  <a:lnTo>
                    <a:pt x="1175" y="192"/>
                  </a:lnTo>
                  <a:lnTo>
                    <a:pt x="1176" y="225"/>
                  </a:lnTo>
                  <a:lnTo>
                    <a:pt x="1176" y="277"/>
                  </a:lnTo>
                  <a:lnTo>
                    <a:pt x="1176" y="312"/>
                  </a:lnTo>
                  <a:lnTo>
                    <a:pt x="1177" y="349"/>
                  </a:lnTo>
                  <a:lnTo>
                    <a:pt x="1177" y="378"/>
                  </a:lnTo>
                  <a:lnTo>
                    <a:pt x="1178" y="398"/>
                  </a:lnTo>
                  <a:lnTo>
                    <a:pt x="1178" y="415"/>
                  </a:lnTo>
                  <a:lnTo>
                    <a:pt x="1179" y="425"/>
                  </a:lnTo>
                  <a:lnTo>
                    <a:pt x="1179" y="428"/>
                  </a:lnTo>
                  <a:lnTo>
                    <a:pt x="1180" y="435"/>
                  </a:lnTo>
                  <a:lnTo>
                    <a:pt x="1180" y="439"/>
                  </a:lnTo>
                  <a:lnTo>
                    <a:pt x="1181" y="425"/>
                  </a:lnTo>
                  <a:lnTo>
                    <a:pt x="1181" y="400"/>
                  </a:lnTo>
                  <a:lnTo>
                    <a:pt x="1181" y="359"/>
                  </a:lnTo>
                  <a:lnTo>
                    <a:pt x="1182" y="335"/>
                  </a:lnTo>
                  <a:lnTo>
                    <a:pt x="1182" y="308"/>
                  </a:lnTo>
                  <a:lnTo>
                    <a:pt x="1183" y="289"/>
                  </a:lnTo>
                  <a:lnTo>
                    <a:pt x="1183" y="263"/>
                  </a:lnTo>
                  <a:lnTo>
                    <a:pt x="1184" y="269"/>
                  </a:lnTo>
                  <a:lnTo>
                    <a:pt x="1184" y="277"/>
                  </a:lnTo>
                  <a:lnTo>
                    <a:pt x="1185" y="290"/>
                  </a:lnTo>
                  <a:lnTo>
                    <a:pt x="1185" y="287"/>
                  </a:lnTo>
                  <a:lnTo>
                    <a:pt x="1186" y="295"/>
                  </a:lnTo>
                  <a:lnTo>
                    <a:pt x="1186" y="287"/>
                  </a:lnTo>
                  <a:lnTo>
                    <a:pt x="1187" y="283"/>
                  </a:lnTo>
                  <a:lnTo>
                    <a:pt x="1187" y="278"/>
                  </a:lnTo>
                  <a:lnTo>
                    <a:pt x="1188" y="279"/>
                  </a:lnTo>
                  <a:lnTo>
                    <a:pt x="1188" y="280"/>
                  </a:lnTo>
                  <a:lnTo>
                    <a:pt x="1189" y="271"/>
                  </a:lnTo>
                  <a:lnTo>
                    <a:pt x="1189" y="270"/>
                  </a:lnTo>
                  <a:lnTo>
                    <a:pt x="1190" y="273"/>
                  </a:lnTo>
                  <a:lnTo>
                    <a:pt x="1190" y="287"/>
                  </a:lnTo>
                  <a:lnTo>
                    <a:pt x="1190" y="302"/>
                  </a:lnTo>
                  <a:lnTo>
                    <a:pt x="1191" y="307"/>
                  </a:lnTo>
                  <a:lnTo>
                    <a:pt x="1191" y="285"/>
                  </a:lnTo>
                  <a:lnTo>
                    <a:pt x="1192" y="259"/>
                  </a:lnTo>
                  <a:lnTo>
                    <a:pt x="1192" y="238"/>
                  </a:lnTo>
                  <a:lnTo>
                    <a:pt x="1193" y="219"/>
                  </a:lnTo>
                  <a:lnTo>
                    <a:pt x="1193" y="200"/>
                  </a:lnTo>
                  <a:lnTo>
                    <a:pt x="1194" y="211"/>
                  </a:lnTo>
                  <a:lnTo>
                    <a:pt x="1194" y="215"/>
                  </a:lnTo>
                  <a:lnTo>
                    <a:pt x="1195" y="229"/>
                  </a:lnTo>
                  <a:lnTo>
                    <a:pt x="1195" y="228"/>
                  </a:lnTo>
                  <a:lnTo>
                    <a:pt x="1196" y="229"/>
                  </a:lnTo>
                  <a:lnTo>
                    <a:pt x="1196" y="220"/>
                  </a:lnTo>
                  <a:lnTo>
                    <a:pt x="1197" y="204"/>
                  </a:lnTo>
                  <a:lnTo>
                    <a:pt x="1197" y="198"/>
                  </a:lnTo>
                  <a:lnTo>
                    <a:pt x="1198" y="197"/>
                  </a:lnTo>
                  <a:lnTo>
                    <a:pt x="1198" y="199"/>
                  </a:lnTo>
                  <a:lnTo>
                    <a:pt x="1199" y="219"/>
                  </a:lnTo>
                  <a:lnTo>
                    <a:pt x="1199" y="242"/>
                  </a:lnTo>
                  <a:lnTo>
                    <a:pt x="1199" y="259"/>
                  </a:lnTo>
                  <a:lnTo>
                    <a:pt x="1200" y="274"/>
                  </a:lnTo>
                  <a:lnTo>
                    <a:pt x="1200" y="302"/>
                  </a:lnTo>
                  <a:lnTo>
                    <a:pt x="1201" y="320"/>
                  </a:lnTo>
                  <a:lnTo>
                    <a:pt x="1201" y="341"/>
                  </a:lnTo>
                  <a:lnTo>
                    <a:pt x="1202" y="360"/>
                  </a:lnTo>
                  <a:lnTo>
                    <a:pt x="1202" y="405"/>
                  </a:lnTo>
                  <a:lnTo>
                    <a:pt x="1203" y="427"/>
                  </a:lnTo>
                  <a:lnTo>
                    <a:pt x="1203" y="432"/>
                  </a:lnTo>
                  <a:lnTo>
                    <a:pt x="1204" y="429"/>
                  </a:lnTo>
                  <a:lnTo>
                    <a:pt x="1204" y="420"/>
                  </a:lnTo>
                  <a:lnTo>
                    <a:pt x="1204" y="416"/>
                  </a:lnTo>
                  <a:lnTo>
                    <a:pt x="1205" y="399"/>
                  </a:lnTo>
                  <a:lnTo>
                    <a:pt x="1206" y="395"/>
                  </a:lnTo>
                  <a:lnTo>
                    <a:pt x="1206" y="372"/>
                  </a:lnTo>
                  <a:lnTo>
                    <a:pt x="1207" y="356"/>
                  </a:lnTo>
                  <a:lnTo>
                    <a:pt x="1207" y="335"/>
                  </a:lnTo>
                  <a:lnTo>
                    <a:pt x="1207" y="332"/>
                  </a:lnTo>
                  <a:lnTo>
                    <a:pt x="1208" y="304"/>
                  </a:lnTo>
                  <a:lnTo>
                    <a:pt x="1208" y="302"/>
                  </a:lnTo>
                  <a:lnTo>
                    <a:pt x="1209" y="286"/>
                  </a:lnTo>
                  <a:lnTo>
                    <a:pt x="1209" y="287"/>
                  </a:lnTo>
                  <a:lnTo>
                    <a:pt x="1210" y="280"/>
                  </a:lnTo>
                  <a:lnTo>
                    <a:pt x="1210" y="278"/>
                  </a:lnTo>
                  <a:lnTo>
                    <a:pt x="1211" y="274"/>
                  </a:lnTo>
                  <a:lnTo>
                    <a:pt x="1211" y="284"/>
                  </a:lnTo>
                  <a:lnTo>
                    <a:pt x="1212" y="281"/>
                  </a:lnTo>
                  <a:lnTo>
                    <a:pt x="1212" y="282"/>
                  </a:lnTo>
                  <a:lnTo>
                    <a:pt x="1213" y="280"/>
                  </a:lnTo>
                  <a:lnTo>
                    <a:pt x="1213" y="278"/>
                  </a:lnTo>
                  <a:lnTo>
                    <a:pt x="1213" y="283"/>
                  </a:lnTo>
                  <a:lnTo>
                    <a:pt x="1214" y="277"/>
                  </a:lnTo>
                  <a:lnTo>
                    <a:pt x="1214" y="254"/>
                  </a:lnTo>
                  <a:lnTo>
                    <a:pt x="1215" y="242"/>
                  </a:lnTo>
                  <a:lnTo>
                    <a:pt x="1216" y="227"/>
                  </a:lnTo>
                  <a:lnTo>
                    <a:pt x="1216" y="216"/>
                  </a:lnTo>
                  <a:lnTo>
                    <a:pt x="1216" y="226"/>
                  </a:lnTo>
                  <a:lnTo>
                    <a:pt x="1217" y="231"/>
                  </a:lnTo>
                  <a:lnTo>
                    <a:pt x="1217" y="190"/>
                  </a:lnTo>
                  <a:lnTo>
                    <a:pt x="1218" y="246"/>
                  </a:lnTo>
                  <a:lnTo>
                    <a:pt x="1218" y="239"/>
                  </a:lnTo>
                  <a:lnTo>
                    <a:pt x="1219" y="232"/>
                  </a:lnTo>
                  <a:lnTo>
                    <a:pt x="1219" y="215"/>
                  </a:lnTo>
                  <a:lnTo>
                    <a:pt x="1220" y="202"/>
                  </a:lnTo>
                  <a:lnTo>
                    <a:pt x="1220" y="200"/>
                  </a:lnTo>
                  <a:lnTo>
                    <a:pt x="1221" y="200"/>
                  </a:lnTo>
                  <a:lnTo>
                    <a:pt x="1221" y="215"/>
                  </a:lnTo>
                  <a:lnTo>
                    <a:pt x="1222" y="232"/>
                  </a:lnTo>
                  <a:lnTo>
                    <a:pt x="1222" y="246"/>
                  </a:lnTo>
                  <a:lnTo>
                    <a:pt x="1222" y="260"/>
                  </a:lnTo>
                  <a:lnTo>
                    <a:pt x="1223" y="282"/>
                  </a:lnTo>
                  <a:lnTo>
                    <a:pt x="1223" y="306"/>
                  </a:lnTo>
                  <a:lnTo>
                    <a:pt x="1224" y="329"/>
                  </a:lnTo>
                  <a:lnTo>
                    <a:pt x="1224" y="351"/>
                  </a:lnTo>
                  <a:lnTo>
                    <a:pt x="1225" y="400"/>
                  </a:lnTo>
                  <a:lnTo>
                    <a:pt x="1225" y="427"/>
                  </a:lnTo>
                  <a:lnTo>
                    <a:pt x="1226" y="438"/>
                  </a:lnTo>
                  <a:lnTo>
                    <a:pt x="1226" y="435"/>
                  </a:lnTo>
                  <a:lnTo>
                    <a:pt x="1227" y="431"/>
                  </a:lnTo>
                  <a:lnTo>
                    <a:pt x="1227" y="427"/>
                  </a:lnTo>
                  <a:lnTo>
                    <a:pt x="1228" y="414"/>
                  </a:lnTo>
                  <a:lnTo>
                    <a:pt x="1228" y="408"/>
                  </a:lnTo>
                  <a:lnTo>
                    <a:pt x="1229" y="393"/>
                  </a:lnTo>
                  <a:lnTo>
                    <a:pt x="1229" y="380"/>
                  </a:lnTo>
                  <a:lnTo>
                    <a:pt x="1230" y="350"/>
                  </a:lnTo>
                  <a:lnTo>
                    <a:pt x="1230" y="340"/>
                  </a:lnTo>
                  <a:lnTo>
                    <a:pt x="1230" y="314"/>
                  </a:lnTo>
                  <a:lnTo>
                    <a:pt x="1231" y="303"/>
                  </a:lnTo>
                  <a:lnTo>
                    <a:pt x="1231" y="291"/>
                  </a:lnTo>
                  <a:lnTo>
                    <a:pt x="1232" y="284"/>
                  </a:lnTo>
                  <a:lnTo>
                    <a:pt x="1232" y="287"/>
                  </a:lnTo>
                  <a:lnTo>
                    <a:pt x="1233" y="281"/>
                  </a:lnTo>
                  <a:lnTo>
                    <a:pt x="1233" y="280"/>
                  </a:lnTo>
                  <a:lnTo>
                    <a:pt x="1234" y="274"/>
                  </a:lnTo>
                  <a:lnTo>
                    <a:pt x="1234" y="278"/>
                  </a:lnTo>
                  <a:lnTo>
                    <a:pt x="1235" y="286"/>
                  </a:lnTo>
                  <a:lnTo>
                    <a:pt x="1235" y="284"/>
                  </a:lnTo>
                  <a:lnTo>
                    <a:pt x="1236" y="292"/>
                  </a:lnTo>
                  <a:lnTo>
                    <a:pt x="1236" y="291"/>
                  </a:lnTo>
                  <a:lnTo>
                    <a:pt x="1237" y="277"/>
                  </a:lnTo>
                  <a:lnTo>
                    <a:pt x="1237" y="263"/>
                  </a:lnTo>
                  <a:lnTo>
                    <a:pt x="1238" y="264"/>
                  </a:lnTo>
                  <a:lnTo>
                    <a:pt x="1238" y="265"/>
                  </a:lnTo>
                  <a:lnTo>
                    <a:pt x="1239" y="267"/>
                  </a:lnTo>
                  <a:lnTo>
                    <a:pt x="1239" y="279"/>
                  </a:lnTo>
                  <a:lnTo>
                    <a:pt x="1239" y="274"/>
                  </a:lnTo>
                  <a:lnTo>
                    <a:pt x="1240" y="278"/>
                  </a:lnTo>
                  <a:lnTo>
                    <a:pt x="1240" y="286"/>
                  </a:lnTo>
                  <a:lnTo>
                    <a:pt x="1241" y="290"/>
                  </a:lnTo>
                  <a:lnTo>
                    <a:pt x="1241" y="298"/>
                  </a:lnTo>
                  <a:lnTo>
                    <a:pt x="1242" y="305"/>
                  </a:lnTo>
                  <a:lnTo>
                    <a:pt x="1242" y="322"/>
                  </a:lnTo>
                  <a:lnTo>
                    <a:pt x="1243" y="330"/>
                  </a:lnTo>
                  <a:lnTo>
                    <a:pt x="1243" y="362"/>
                  </a:lnTo>
                  <a:lnTo>
                    <a:pt x="1244" y="390"/>
                  </a:lnTo>
                  <a:lnTo>
                    <a:pt x="1244" y="414"/>
                  </a:lnTo>
                  <a:lnTo>
                    <a:pt x="1245" y="423"/>
                  </a:lnTo>
                  <a:lnTo>
                    <a:pt x="1245" y="433"/>
                  </a:lnTo>
                  <a:lnTo>
                    <a:pt x="1246" y="441"/>
                  </a:lnTo>
                  <a:lnTo>
                    <a:pt x="1246" y="446"/>
                  </a:lnTo>
                  <a:lnTo>
                    <a:pt x="1247" y="449"/>
                  </a:lnTo>
                  <a:lnTo>
                    <a:pt x="1247" y="446"/>
                  </a:lnTo>
                  <a:lnTo>
                    <a:pt x="1247" y="447"/>
                  </a:lnTo>
                  <a:lnTo>
                    <a:pt x="1248" y="444"/>
                  </a:lnTo>
                  <a:lnTo>
                    <a:pt x="1248" y="427"/>
                  </a:lnTo>
                  <a:lnTo>
                    <a:pt x="1249" y="402"/>
                  </a:lnTo>
                  <a:lnTo>
                    <a:pt x="1249" y="360"/>
                  </a:lnTo>
                  <a:lnTo>
                    <a:pt x="1250" y="335"/>
                  </a:lnTo>
                  <a:lnTo>
                    <a:pt x="1250" y="314"/>
                  </a:lnTo>
                  <a:lnTo>
                    <a:pt x="1251" y="295"/>
                  </a:lnTo>
                  <a:lnTo>
                    <a:pt x="1251" y="270"/>
                  </a:lnTo>
                  <a:lnTo>
                    <a:pt x="1252" y="272"/>
                  </a:lnTo>
                  <a:lnTo>
                    <a:pt x="1252" y="287"/>
                  </a:lnTo>
                  <a:lnTo>
                    <a:pt x="1253" y="304"/>
                  </a:lnTo>
                  <a:lnTo>
                    <a:pt x="1253" y="308"/>
                  </a:lnTo>
                  <a:lnTo>
                    <a:pt x="1253" y="313"/>
                  </a:lnTo>
                  <a:lnTo>
                    <a:pt x="1254" y="301"/>
                  </a:lnTo>
                  <a:lnTo>
                    <a:pt x="1254" y="299"/>
                  </a:lnTo>
                  <a:lnTo>
                    <a:pt x="1255" y="297"/>
                  </a:lnTo>
                  <a:lnTo>
                    <a:pt x="1256" y="294"/>
                  </a:lnTo>
                  <a:lnTo>
                    <a:pt x="1256" y="287"/>
                  </a:lnTo>
                  <a:lnTo>
                    <a:pt x="1256" y="286"/>
                  </a:lnTo>
                  <a:lnTo>
                    <a:pt x="1257" y="282"/>
                  </a:lnTo>
                  <a:lnTo>
                    <a:pt x="1257" y="287"/>
                  </a:lnTo>
                  <a:lnTo>
                    <a:pt x="1258" y="291"/>
                  </a:lnTo>
                  <a:lnTo>
                    <a:pt x="1258" y="295"/>
                  </a:lnTo>
                  <a:lnTo>
                    <a:pt x="1259" y="298"/>
                  </a:lnTo>
                  <a:lnTo>
                    <a:pt x="1259" y="275"/>
                  </a:lnTo>
                  <a:lnTo>
                    <a:pt x="1260" y="253"/>
                  </a:lnTo>
                  <a:lnTo>
                    <a:pt x="1260" y="235"/>
                  </a:lnTo>
                  <a:lnTo>
                    <a:pt x="1261" y="228"/>
                  </a:lnTo>
                  <a:lnTo>
                    <a:pt x="1261" y="223"/>
                  </a:lnTo>
                  <a:lnTo>
                    <a:pt x="1262" y="238"/>
                  </a:lnTo>
                  <a:lnTo>
                    <a:pt x="1262" y="236"/>
                  </a:lnTo>
                  <a:lnTo>
                    <a:pt x="1262" y="246"/>
                  </a:lnTo>
                  <a:lnTo>
                    <a:pt x="1263" y="247"/>
                  </a:lnTo>
                  <a:lnTo>
                    <a:pt x="1263" y="266"/>
                  </a:lnTo>
                  <a:lnTo>
                    <a:pt x="1264" y="274"/>
                  </a:lnTo>
                  <a:lnTo>
                    <a:pt x="1265" y="285"/>
                  </a:lnTo>
                  <a:lnTo>
                    <a:pt x="1265" y="305"/>
                  </a:lnTo>
                  <a:lnTo>
                    <a:pt x="1265" y="339"/>
                  </a:lnTo>
                  <a:lnTo>
                    <a:pt x="1266" y="357"/>
                  </a:lnTo>
                  <a:lnTo>
                    <a:pt x="1266" y="387"/>
                  </a:lnTo>
                  <a:lnTo>
                    <a:pt x="1267" y="405"/>
                  </a:lnTo>
                  <a:lnTo>
                    <a:pt x="1267" y="423"/>
                  </a:lnTo>
                  <a:lnTo>
                    <a:pt x="1268" y="431"/>
                  </a:lnTo>
                  <a:lnTo>
                    <a:pt x="1268" y="442"/>
                  </a:lnTo>
                  <a:lnTo>
                    <a:pt x="1269" y="448"/>
                  </a:lnTo>
                  <a:lnTo>
                    <a:pt x="1269" y="449"/>
                  </a:lnTo>
                  <a:lnTo>
                    <a:pt x="1270" y="448"/>
                  </a:lnTo>
                  <a:lnTo>
                    <a:pt x="1270" y="451"/>
                  </a:lnTo>
                  <a:lnTo>
                    <a:pt x="1270" y="450"/>
                  </a:lnTo>
                  <a:lnTo>
                    <a:pt x="1271" y="430"/>
                  </a:lnTo>
                  <a:lnTo>
                    <a:pt x="1271" y="403"/>
                  </a:lnTo>
                  <a:lnTo>
                    <a:pt x="1272" y="357"/>
                  </a:lnTo>
                  <a:lnTo>
                    <a:pt x="1272" y="336"/>
                  </a:lnTo>
                  <a:lnTo>
                    <a:pt x="1273" y="305"/>
                  </a:lnTo>
                  <a:lnTo>
                    <a:pt x="1273" y="280"/>
                  </a:lnTo>
                  <a:lnTo>
                    <a:pt x="1274" y="252"/>
                  </a:lnTo>
                  <a:lnTo>
                    <a:pt x="1274" y="266"/>
                  </a:lnTo>
                  <a:lnTo>
                    <a:pt x="1275" y="271"/>
                  </a:lnTo>
                  <a:lnTo>
                    <a:pt x="1275" y="288"/>
                  </a:lnTo>
                  <a:lnTo>
                    <a:pt x="1276" y="279"/>
                  </a:lnTo>
                  <a:lnTo>
                    <a:pt x="1276" y="296"/>
                  </a:lnTo>
                  <a:lnTo>
                    <a:pt x="1277" y="281"/>
                  </a:lnTo>
                  <a:lnTo>
                    <a:pt x="1277" y="276"/>
                  </a:lnTo>
                  <a:lnTo>
                    <a:pt x="1278" y="278"/>
                  </a:lnTo>
                  <a:lnTo>
                    <a:pt x="1278" y="284"/>
                  </a:lnTo>
                  <a:lnTo>
                    <a:pt x="1279" y="264"/>
                  </a:lnTo>
                  <a:lnTo>
                    <a:pt x="1279" y="266"/>
                  </a:lnTo>
                  <a:lnTo>
                    <a:pt x="1279" y="269"/>
                  </a:lnTo>
                  <a:lnTo>
                    <a:pt x="1280" y="271"/>
                  </a:lnTo>
                  <a:lnTo>
                    <a:pt x="1280" y="282"/>
                  </a:lnTo>
                  <a:lnTo>
                    <a:pt x="1281" y="302"/>
                  </a:lnTo>
                  <a:lnTo>
                    <a:pt x="1281" y="303"/>
                  </a:lnTo>
                  <a:lnTo>
                    <a:pt x="1282" y="279"/>
                  </a:lnTo>
                  <a:lnTo>
                    <a:pt x="1282" y="252"/>
                  </a:lnTo>
                  <a:lnTo>
                    <a:pt x="1283" y="220"/>
                  </a:lnTo>
                  <a:lnTo>
                    <a:pt x="1283" y="201"/>
                  </a:lnTo>
                  <a:lnTo>
                    <a:pt x="1284" y="207"/>
                  </a:lnTo>
                  <a:lnTo>
                    <a:pt x="1284" y="215"/>
                  </a:lnTo>
                  <a:lnTo>
                    <a:pt x="1285" y="214"/>
                  </a:lnTo>
                  <a:lnTo>
                    <a:pt x="1285" y="223"/>
                  </a:lnTo>
                  <a:lnTo>
                    <a:pt x="1286" y="220"/>
                  </a:lnTo>
                  <a:lnTo>
                    <a:pt x="1286" y="222"/>
                  </a:lnTo>
                  <a:lnTo>
                    <a:pt x="1287" y="236"/>
                  </a:lnTo>
                  <a:lnTo>
                    <a:pt x="1287" y="253"/>
                  </a:lnTo>
                  <a:lnTo>
                    <a:pt x="1288" y="266"/>
                  </a:lnTo>
                  <a:lnTo>
                    <a:pt x="1288" y="293"/>
                  </a:lnTo>
                  <a:lnTo>
                    <a:pt x="1288" y="332"/>
                  </a:lnTo>
                  <a:lnTo>
                    <a:pt x="1289" y="370"/>
                  </a:lnTo>
                  <a:lnTo>
                    <a:pt x="1289" y="389"/>
                  </a:lnTo>
                  <a:lnTo>
                    <a:pt x="1290" y="408"/>
                  </a:lnTo>
                  <a:lnTo>
                    <a:pt x="1290" y="420"/>
                  </a:lnTo>
                  <a:lnTo>
                    <a:pt x="1291" y="432"/>
                  </a:lnTo>
                  <a:lnTo>
                    <a:pt x="1291" y="440"/>
                  </a:lnTo>
                  <a:lnTo>
                    <a:pt x="1292" y="445"/>
                  </a:lnTo>
                  <a:lnTo>
                    <a:pt x="1292" y="443"/>
                  </a:lnTo>
                  <a:lnTo>
                    <a:pt x="1293" y="448"/>
                  </a:lnTo>
                  <a:lnTo>
                    <a:pt x="1293" y="448"/>
                  </a:lnTo>
                  <a:lnTo>
                    <a:pt x="1293" y="430"/>
                  </a:lnTo>
                  <a:lnTo>
                    <a:pt x="1294" y="404"/>
                  </a:lnTo>
                  <a:lnTo>
                    <a:pt x="1295" y="360"/>
                  </a:lnTo>
                  <a:lnTo>
                    <a:pt x="1295" y="329"/>
                  </a:lnTo>
                  <a:lnTo>
                    <a:pt x="1296" y="296"/>
                  </a:lnTo>
                  <a:lnTo>
                    <a:pt x="1296" y="273"/>
                  </a:lnTo>
                  <a:lnTo>
                    <a:pt x="1296" y="248"/>
                  </a:lnTo>
                  <a:lnTo>
                    <a:pt x="1297" y="260"/>
                  </a:lnTo>
                  <a:lnTo>
                    <a:pt x="1297" y="262"/>
                  </a:lnTo>
                  <a:lnTo>
                    <a:pt x="1298" y="282"/>
                  </a:lnTo>
                  <a:lnTo>
                    <a:pt x="1298" y="284"/>
                  </a:lnTo>
                  <a:lnTo>
                    <a:pt x="1299" y="282"/>
                  </a:lnTo>
                  <a:lnTo>
                    <a:pt x="1299" y="270"/>
                  </a:lnTo>
                  <a:lnTo>
                    <a:pt x="1300" y="267"/>
                  </a:lnTo>
                  <a:lnTo>
                    <a:pt x="1300" y="270"/>
                  </a:lnTo>
                  <a:lnTo>
                    <a:pt x="1301" y="272"/>
                  </a:lnTo>
                  <a:lnTo>
                    <a:pt x="1301" y="259"/>
                  </a:lnTo>
                  <a:lnTo>
                    <a:pt x="1302" y="258"/>
                  </a:lnTo>
                  <a:lnTo>
                    <a:pt x="1302" y="253"/>
                  </a:lnTo>
                  <a:lnTo>
                    <a:pt x="1302" y="265"/>
                  </a:lnTo>
                  <a:lnTo>
                    <a:pt x="1303" y="276"/>
                  </a:lnTo>
                  <a:lnTo>
                    <a:pt x="1303" y="293"/>
                  </a:lnTo>
                  <a:lnTo>
                    <a:pt x="1304" y="302"/>
                  </a:lnTo>
                  <a:lnTo>
                    <a:pt x="1305" y="276"/>
                  </a:lnTo>
                  <a:lnTo>
                    <a:pt x="1305" y="240"/>
                  </a:lnTo>
                  <a:lnTo>
                    <a:pt x="1305" y="217"/>
                  </a:lnTo>
                  <a:lnTo>
                    <a:pt x="1306" y="194"/>
                  </a:lnTo>
                  <a:lnTo>
                    <a:pt x="1306" y="181"/>
                  </a:lnTo>
                  <a:lnTo>
                    <a:pt x="1307" y="192"/>
                  </a:lnTo>
                  <a:lnTo>
                    <a:pt x="1307" y="189"/>
                  </a:lnTo>
                  <a:lnTo>
                    <a:pt x="1308" y="198"/>
                  </a:lnTo>
                  <a:lnTo>
                    <a:pt x="1308" y="201"/>
                  </a:lnTo>
                  <a:lnTo>
                    <a:pt x="1309" y="204"/>
                  </a:lnTo>
                  <a:lnTo>
                    <a:pt x="1309" y="178"/>
                  </a:lnTo>
                  <a:lnTo>
                    <a:pt x="1310" y="221"/>
                  </a:lnTo>
                  <a:lnTo>
                    <a:pt x="1310" y="257"/>
                  </a:lnTo>
                  <a:lnTo>
                    <a:pt x="1311" y="280"/>
                  </a:lnTo>
                  <a:lnTo>
                    <a:pt x="1311" y="310"/>
                  </a:lnTo>
                  <a:lnTo>
                    <a:pt x="1311" y="348"/>
                  </a:lnTo>
                  <a:lnTo>
                    <a:pt x="1312" y="370"/>
                  </a:lnTo>
                  <a:lnTo>
                    <a:pt x="1312" y="395"/>
                  </a:lnTo>
                  <a:lnTo>
                    <a:pt x="1313" y="410"/>
                  </a:lnTo>
                  <a:lnTo>
                    <a:pt x="1313" y="427"/>
                  </a:lnTo>
                  <a:lnTo>
                    <a:pt x="1314" y="435"/>
                  </a:lnTo>
                  <a:lnTo>
                    <a:pt x="1314" y="441"/>
                  </a:lnTo>
                  <a:lnTo>
                    <a:pt x="1315" y="439"/>
                  </a:lnTo>
                  <a:lnTo>
                    <a:pt x="1315" y="446"/>
                  </a:lnTo>
                  <a:lnTo>
                    <a:pt x="1316" y="445"/>
                  </a:lnTo>
                  <a:lnTo>
                    <a:pt x="1316" y="427"/>
                  </a:lnTo>
                  <a:lnTo>
                    <a:pt x="1317" y="404"/>
                  </a:lnTo>
                  <a:lnTo>
                    <a:pt x="1317" y="360"/>
                  </a:lnTo>
                  <a:lnTo>
                    <a:pt x="1318" y="336"/>
                  </a:lnTo>
                  <a:lnTo>
                    <a:pt x="1318" y="300"/>
                  </a:lnTo>
                  <a:lnTo>
                    <a:pt x="1319" y="279"/>
                  </a:lnTo>
                  <a:lnTo>
                    <a:pt x="1319" y="246"/>
                  </a:lnTo>
                  <a:lnTo>
                    <a:pt x="1319" y="257"/>
                  </a:lnTo>
                  <a:lnTo>
                    <a:pt x="1320" y="268"/>
                  </a:lnTo>
                  <a:lnTo>
                    <a:pt x="1320" y="286"/>
                  </a:lnTo>
                  <a:lnTo>
                    <a:pt x="1321" y="281"/>
                  </a:lnTo>
                  <a:lnTo>
                    <a:pt x="1321" y="290"/>
                  </a:lnTo>
                  <a:lnTo>
                    <a:pt x="1322" y="275"/>
                  </a:lnTo>
                  <a:lnTo>
                    <a:pt x="1322" y="275"/>
                  </a:lnTo>
                  <a:lnTo>
                    <a:pt x="1323" y="279"/>
                  </a:lnTo>
                  <a:lnTo>
                    <a:pt x="1323" y="278"/>
                  </a:lnTo>
                  <a:lnTo>
                    <a:pt x="1324" y="267"/>
                  </a:lnTo>
                  <a:lnTo>
                    <a:pt x="1324" y="270"/>
                  </a:lnTo>
                  <a:lnTo>
                    <a:pt x="1325" y="261"/>
                  </a:lnTo>
                  <a:lnTo>
                    <a:pt x="1325" y="271"/>
                  </a:lnTo>
                  <a:lnTo>
                    <a:pt x="1326" y="284"/>
                  </a:lnTo>
                  <a:lnTo>
                    <a:pt x="1326" y="303"/>
                  </a:lnTo>
                  <a:lnTo>
                    <a:pt x="1327" y="310"/>
                  </a:lnTo>
                  <a:lnTo>
                    <a:pt x="1327" y="281"/>
                  </a:lnTo>
                  <a:lnTo>
                    <a:pt x="1328" y="249"/>
                  </a:lnTo>
                  <a:lnTo>
                    <a:pt x="1328" y="219"/>
                  </a:lnTo>
                  <a:lnTo>
                    <a:pt x="1328" y="205"/>
                  </a:lnTo>
                  <a:lnTo>
                    <a:pt x="1329" y="197"/>
                  </a:lnTo>
                  <a:lnTo>
                    <a:pt x="1329" y="198"/>
                  </a:lnTo>
                  <a:lnTo>
                    <a:pt x="1330" y="201"/>
                  </a:lnTo>
                  <a:lnTo>
                    <a:pt x="1330" y="205"/>
                  </a:lnTo>
                  <a:lnTo>
                    <a:pt x="1331" y="208"/>
                  </a:lnTo>
                  <a:lnTo>
                    <a:pt x="1331" y="201"/>
                  </a:lnTo>
                  <a:lnTo>
                    <a:pt x="1332" y="203"/>
                  </a:lnTo>
                  <a:lnTo>
                    <a:pt x="1332" y="210"/>
                  </a:lnTo>
                  <a:lnTo>
                    <a:pt x="1333" y="220"/>
                  </a:lnTo>
                  <a:lnTo>
                    <a:pt x="1333" y="243"/>
                  </a:lnTo>
                  <a:lnTo>
                    <a:pt x="1333" y="272"/>
                  </a:lnTo>
                  <a:lnTo>
                    <a:pt x="1334" y="304"/>
                  </a:lnTo>
                  <a:lnTo>
                    <a:pt x="1335" y="333"/>
                  </a:lnTo>
                  <a:lnTo>
                    <a:pt x="1335" y="354"/>
                  </a:lnTo>
                  <a:lnTo>
                    <a:pt x="1336" y="371"/>
                  </a:lnTo>
                  <a:lnTo>
                    <a:pt x="1336" y="394"/>
                  </a:lnTo>
                  <a:lnTo>
                    <a:pt x="1336" y="410"/>
                  </a:lnTo>
                  <a:lnTo>
                    <a:pt x="1337" y="419"/>
                  </a:lnTo>
                  <a:lnTo>
                    <a:pt x="1337" y="421"/>
                  </a:lnTo>
                  <a:lnTo>
                    <a:pt x="1338" y="432"/>
                  </a:lnTo>
                  <a:lnTo>
                    <a:pt x="1338" y="437"/>
                  </a:lnTo>
                  <a:lnTo>
                    <a:pt x="1339" y="420"/>
                  </a:lnTo>
                  <a:lnTo>
                    <a:pt x="1339" y="404"/>
                  </a:lnTo>
                  <a:lnTo>
                    <a:pt x="1340" y="364"/>
                  </a:lnTo>
                  <a:lnTo>
                    <a:pt x="1340" y="349"/>
                  </a:lnTo>
                  <a:lnTo>
                    <a:pt x="1341" y="318"/>
                  </a:lnTo>
                  <a:lnTo>
                    <a:pt x="1341" y="310"/>
                  </a:lnTo>
                  <a:lnTo>
                    <a:pt x="1342" y="275"/>
                  </a:lnTo>
                  <a:lnTo>
                    <a:pt x="1342" y="281"/>
                  </a:lnTo>
                  <a:lnTo>
                    <a:pt x="1342" y="289"/>
                  </a:lnTo>
                  <a:lnTo>
                    <a:pt x="1343" y="300"/>
                  </a:lnTo>
                  <a:lnTo>
                    <a:pt x="1343" y="296"/>
                  </a:lnTo>
                  <a:lnTo>
                    <a:pt x="1344" y="295"/>
                  </a:lnTo>
                  <a:lnTo>
                    <a:pt x="1345" y="278"/>
                  </a:lnTo>
                  <a:lnTo>
                    <a:pt x="1345" y="276"/>
                  </a:lnTo>
                  <a:lnTo>
                    <a:pt x="1345" y="281"/>
                  </a:lnTo>
                  <a:lnTo>
                    <a:pt x="1346" y="272"/>
                  </a:lnTo>
                  <a:lnTo>
                    <a:pt x="1346" y="271"/>
                  </a:lnTo>
                  <a:lnTo>
                    <a:pt x="1347" y="263"/>
                  </a:lnTo>
                  <a:lnTo>
                    <a:pt x="1347" y="260"/>
                  </a:lnTo>
                  <a:lnTo>
                    <a:pt x="1348" y="262"/>
                  </a:lnTo>
                  <a:lnTo>
                    <a:pt x="1348" y="280"/>
                  </a:lnTo>
                  <a:lnTo>
                    <a:pt x="1349" y="293"/>
                  </a:lnTo>
                  <a:lnTo>
                    <a:pt x="1349" y="297"/>
                  </a:lnTo>
                  <a:lnTo>
                    <a:pt x="1350" y="270"/>
                  </a:lnTo>
                  <a:lnTo>
                    <a:pt x="1350" y="239"/>
                  </a:lnTo>
                  <a:lnTo>
                    <a:pt x="1351" y="222"/>
                  </a:lnTo>
                  <a:lnTo>
                    <a:pt x="1351" y="214"/>
                  </a:lnTo>
                  <a:lnTo>
                    <a:pt x="1351" y="206"/>
                  </a:lnTo>
                  <a:lnTo>
                    <a:pt x="1352" y="214"/>
                  </a:lnTo>
                  <a:lnTo>
                    <a:pt x="1352" y="227"/>
                  </a:lnTo>
                  <a:lnTo>
                    <a:pt x="1353" y="227"/>
                  </a:lnTo>
                  <a:lnTo>
                    <a:pt x="1354" y="240"/>
                  </a:lnTo>
                  <a:lnTo>
                    <a:pt x="1354" y="240"/>
                  </a:lnTo>
                  <a:lnTo>
                    <a:pt x="1354" y="236"/>
                  </a:lnTo>
                  <a:lnTo>
                    <a:pt x="1355" y="214"/>
                  </a:lnTo>
                  <a:lnTo>
                    <a:pt x="1355" y="221"/>
                  </a:lnTo>
                  <a:lnTo>
                    <a:pt x="1356" y="214"/>
                  </a:lnTo>
                  <a:lnTo>
                    <a:pt x="1356" y="225"/>
                  </a:lnTo>
                  <a:lnTo>
                    <a:pt x="1357" y="241"/>
                  </a:lnTo>
                  <a:lnTo>
                    <a:pt x="1357" y="263"/>
                  </a:lnTo>
                  <a:lnTo>
                    <a:pt x="1358" y="294"/>
                  </a:lnTo>
                  <a:lnTo>
                    <a:pt x="1358" y="305"/>
                  </a:lnTo>
                  <a:lnTo>
                    <a:pt x="1359" y="319"/>
                  </a:lnTo>
                  <a:lnTo>
                    <a:pt x="1359" y="343"/>
                  </a:lnTo>
                  <a:lnTo>
                    <a:pt x="1359" y="358"/>
                  </a:lnTo>
                  <a:lnTo>
                    <a:pt x="1360" y="369"/>
                  </a:lnTo>
                  <a:lnTo>
                    <a:pt x="1360" y="406"/>
                  </a:lnTo>
                  <a:lnTo>
                    <a:pt x="1361" y="430"/>
                  </a:lnTo>
                  <a:lnTo>
                    <a:pt x="1361" y="434"/>
                  </a:lnTo>
                  <a:lnTo>
                    <a:pt x="1362" y="431"/>
                  </a:lnTo>
                  <a:lnTo>
                    <a:pt x="1362" y="421"/>
                  </a:lnTo>
                  <a:lnTo>
                    <a:pt x="1363" y="412"/>
                  </a:lnTo>
                  <a:lnTo>
                    <a:pt x="1363" y="402"/>
                  </a:lnTo>
                  <a:lnTo>
                    <a:pt x="1364" y="396"/>
                  </a:lnTo>
                  <a:lnTo>
                    <a:pt x="1364" y="373"/>
                  </a:lnTo>
                  <a:lnTo>
                    <a:pt x="1365" y="359"/>
                  </a:lnTo>
                  <a:lnTo>
                    <a:pt x="1365" y="333"/>
                  </a:lnTo>
                  <a:lnTo>
                    <a:pt x="1366" y="330"/>
                  </a:lnTo>
                  <a:lnTo>
                    <a:pt x="1366" y="312"/>
                  </a:lnTo>
                  <a:lnTo>
                    <a:pt x="1367" y="307"/>
                  </a:lnTo>
                  <a:lnTo>
                    <a:pt x="1367" y="290"/>
                  </a:lnTo>
                  <a:lnTo>
                    <a:pt x="1368" y="288"/>
                  </a:lnTo>
                  <a:lnTo>
                    <a:pt x="1368" y="283"/>
                  </a:lnTo>
                  <a:lnTo>
                    <a:pt x="1368" y="279"/>
                  </a:lnTo>
                  <a:lnTo>
                    <a:pt x="1369" y="274"/>
                  </a:lnTo>
                  <a:lnTo>
                    <a:pt x="1369" y="279"/>
                  </a:lnTo>
                  <a:lnTo>
                    <a:pt x="1370" y="272"/>
                  </a:lnTo>
                  <a:lnTo>
                    <a:pt x="1370" y="274"/>
                  </a:lnTo>
                  <a:lnTo>
                    <a:pt x="1371" y="270"/>
                  </a:lnTo>
                  <a:lnTo>
                    <a:pt x="1371" y="285"/>
                  </a:lnTo>
                  <a:lnTo>
                    <a:pt x="1372" y="280"/>
                  </a:lnTo>
                  <a:lnTo>
                    <a:pt x="1372" y="268"/>
                  </a:lnTo>
                  <a:lnTo>
                    <a:pt x="1373" y="251"/>
                  </a:lnTo>
                  <a:lnTo>
                    <a:pt x="1373" y="248"/>
                  </a:lnTo>
                  <a:lnTo>
                    <a:pt x="1374" y="241"/>
                  </a:lnTo>
                  <a:lnTo>
                    <a:pt x="1374" y="235"/>
                  </a:lnTo>
                  <a:lnTo>
                    <a:pt x="1375" y="237"/>
                  </a:lnTo>
                  <a:lnTo>
                    <a:pt x="1375" y="262"/>
                  </a:lnTo>
                  <a:lnTo>
                    <a:pt x="1376" y="259"/>
                  </a:lnTo>
                  <a:lnTo>
                    <a:pt x="1376" y="264"/>
                  </a:lnTo>
                  <a:lnTo>
                    <a:pt x="1376" y="262"/>
                  </a:lnTo>
                  <a:lnTo>
                    <a:pt x="1377" y="255"/>
                  </a:lnTo>
                  <a:lnTo>
                    <a:pt x="1377" y="237"/>
                  </a:lnTo>
                  <a:lnTo>
                    <a:pt x="1378" y="239"/>
                  </a:lnTo>
                  <a:lnTo>
                    <a:pt x="1378" y="233"/>
                  </a:lnTo>
                  <a:lnTo>
                    <a:pt x="1379" y="241"/>
                  </a:lnTo>
                  <a:lnTo>
                    <a:pt x="1379" y="254"/>
                  </a:lnTo>
                  <a:lnTo>
                    <a:pt x="1380" y="272"/>
                  </a:lnTo>
                  <a:lnTo>
                    <a:pt x="1380" y="294"/>
                  </a:lnTo>
                  <a:lnTo>
                    <a:pt x="1381" y="304"/>
                  </a:lnTo>
                  <a:lnTo>
                    <a:pt x="1381" y="326"/>
                  </a:lnTo>
                  <a:lnTo>
                    <a:pt x="1382" y="346"/>
                  </a:lnTo>
                  <a:lnTo>
                    <a:pt x="1382" y="358"/>
                  </a:lnTo>
                  <a:lnTo>
                    <a:pt x="1382" y="369"/>
                  </a:lnTo>
                  <a:lnTo>
                    <a:pt x="1383" y="409"/>
                  </a:lnTo>
                  <a:lnTo>
                    <a:pt x="1384" y="430"/>
                  </a:lnTo>
                  <a:lnTo>
                    <a:pt x="1384" y="440"/>
                  </a:lnTo>
                  <a:lnTo>
                    <a:pt x="1385" y="442"/>
                  </a:lnTo>
                  <a:lnTo>
                    <a:pt x="1385" y="438"/>
                  </a:lnTo>
                  <a:lnTo>
                    <a:pt x="1385" y="435"/>
                  </a:lnTo>
                  <a:lnTo>
                    <a:pt x="1386" y="422"/>
                  </a:lnTo>
                  <a:lnTo>
                    <a:pt x="1386" y="419"/>
                  </a:lnTo>
                  <a:lnTo>
                    <a:pt x="1387" y="404"/>
                  </a:lnTo>
                  <a:lnTo>
                    <a:pt x="1387" y="387"/>
                  </a:lnTo>
                  <a:lnTo>
                    <a:pt x="1388" y="364"/>
                  </a:lnTo>
                  <a:lnTo>
                    <a:pt x="1388" y="351"/>
                  </a:lnTo>
                  <a:lnTo>
                    <a:pt x="1389" y="316"/>
                  </a:lnTo>
                  <a:lnTo>
                    <a:pt x="1389" y="305"/>
                  </a:lnTo>
                  <a:lnTo>
                    <a:pt x="1390" y="295"/>
                  </a:lnTo>
                  <a:lnTo>
                    <a:pt x="1390" y="290"/>
                  </a:lnTo>
                  <a:lnTo>
                    <a:pt x="1391" y="275"/>
                  </a:lnTo>
                  <a:lnTo>
                    <a:pt x="1391" y="272"/>
                  </a:lnTo>
                  <a:lnTo>
                    <a:pt x="1391" y="263"/>
                  </a:lnTo>
                  <a:lnTo>
                    <a:pt x="1392" y="262"/>
                  </a:lnTo>
                  <a:lnTo>
                    <a:pt x="1392" y="265"/>
                  </a:lnTo>
                  <a:lnTo>
                    <a:pt x="1393" y="273"/>
                  </a:lnTo>
                  <a:lnTo>
                    <a:pt x="1394" y="267"/>
                  </a:lnTo>
                  <a:lnTo>
                    <a:pt x="1394" y="264"/>
                  </a:lnTo>
                  <a:lnTo>
                    <a:pt x="1394" y="273"/>
                  </a:lnTo>
                  <a:lnTo>
                    <a:pt x="1395" y="274"/>
                  </a:lnTo>
                  <a:lnTo>
                    <a:pt x="1395" y="268"/>
                  </a:lnTo>
                  <a:lnTo>
                    <a:pt x="1396" y="273"/>
                  </a:lnTo>
                  <a:lnTo>
                    <a:pt x="1396" y="261"/>
                  </a:lnTo>
                  <a:lnTo>
                    <a:pt x="1397" y="267"/>
                  </a:lnTo>
                  <a:lnTo>
                    <a:pt x="1397" y="273"/>
                  </a:lnTo>
                  <a:lnTo>
                    <a:pt x="1398" y="270"/>
                  </a:lnTo>
                  <a:lnTo>
                    <a:pt x="1398" y="274"/>
                  </a:lnTo>
                  <a:lnTo>
                    <a:pt x="1399" y="281"/>
                  </a:lnTo>
                  <a:lnTo>
                    <a:pt x="1399" y="286"/>
                  </a:lnTo>
                  <a:lnTo>
                    <a:pt x="1399" y="292"/>
                  </a:lnTo>
                  <a:lnTo>
                    <a:pt x="1400" y="284"/>
                  </a:lnTo>
                  <a:lnTo>
                    <a:pt x="1400" y="284"/>
                  </a:lnTo>
                  <a:lnTo>
                    <a:pt x="1401" y="286"/>
                  </a:lnTo>
                  <a:lnTo>
                    <a:pt x="1401" y="297"/>
                  </a:lnTo>
                  <a:lnTo>
                    <a:pt x="1402" y="317"/>
                  </a:lnTo>
                  <a:lnTo>
                    <a:pt x="1402" y="342"/>
                  </a:lnTo>
                  <a:lnTo>
                    <a:pt x="1403" y="362"/>
                  </a:lnTo>
                  <a:lnTo>
                    <a:pt x="1403" y="370"/>
                  </a:lnTo>
                  <a:lnTo>
                    <a:pt x="1404" y="381"/>
                  </a:lnTo>
                  <a:lnTo>
                    <a:pt x="1404" y="395"/>
                  </a:lnTo>
                  <a:lnTo>
                    <a:pt x="1405" y="405"/>
                  </a:lnTo>
                  <a:lnTo>
                    <a:pt x="1405" y="410"/>
                  </a:lnTo>
                  <a:lnTo>
                    <a:pt x="1406" y="427"/>
                  </a:lnTo>
                  <a:lnTo>
                    <a:pt x="1406" y="438"/>
                  </a:lnTo>
                  <a:lnTo>
                    <a:pt x="1407" y="439"/>
                  </a:lnTo>
                  <a:lnTo>
                    <a:pt x="1407" y="437"/>
                  </a:lnTo>
                  <a:lnTo>
                    <a:pt x="1408" y="429"/>
                  </a:lnTo>
                  <a:lnTo>
                    <a:pt x="1408" y="430"/>
                  </a:lnTo>
                  <a:lnTo>
                    <a:pt x="1408" y="416"/>
                  </a:lnTo>
                  <a:lnTo>
                    <a:pt x="1409" y="413"/>
                  </a:lnTo>
                  <a:lnTo>
                    <a:pt x="1409" y="402"/>
                  </a:lnTo>
                  <a:lnTo>
                    <a:pt x="1410" y="390"/>
                  </a:lnTo>
                  <a:lnTo>
                    <a:pt x="1410" y="367"/>
                  </a:lnTo>
                  <a:lnTo>
                    <a:pt x="1411" y="355"/>
                  </a:lnTo>
                  <a:lnTo>
                    <a:pt x="1411" y="334"/>
                  </a:lnTo>
                  <a:lnTo>
                    <a:pt x="1412" y="325"/>
                  </a:lnTo>
                  <a:lnTo>
                    <a:pt x="1412" y="309"/>
                  </a:lnTo>
                  <a:lnTo>
                    <a:pt x="1413" y="304"/>
                  </a:lnTo>
                  <a:lnTo>
                    <a:pt x="1413" y="291"/>
                  </a:lnTo>
                  <a:lnTo>
                    <a:pt x="1414" y="291"/>
                  </a:lnTo>
                  <a:lnTo>
                    <a:pt x="1414" y="282"/>
                  </a:lnTo>
                  <a:lnTo>
                    <a:pt x="1415" y="273"/>
                  </a:lnTo>
                  <a:lnTo>
                    <a:pt x="1415" y="269"/>
                  </a:lnTo>
                  <a:lnTo>
                    <a:pt x="1416" y="263"/>
                  </a:lnTo>
                  <a:lnTo>
                    <a:pt x="1416" y="270"/>
                  </a:lnTo>
                  <a:lnTo>
                    <a:pt x="1417" y="280"/>
                  </a:lnTo>
                  <a:lnTo>
                    <a:pt x="1417" y="282"/>
                  </a:lnTo>
                  <a:lnTo>
                    <a:pt x="1417" y="268"/>
                  </a:lnTo>
                  <a:lnTo>
                    <a:pt x="1418" y="258"/>
                  </a:lnTo>
                  <a:lnTo>
                    <a:pt x="1418" y="261"/>
                  </a:lnTo>
                  <a:lnTo>
                    <a:pt x="1419" y="258"/>
                  </a:lnTo>
                  <a:lnTo>
                    <a:pt x="1419" y="259"/>
                  </a:lnTo>
                  <a:lnTo>
                    <a:pt x="1420" y="266"/>
                  </a:lnTo>
                  <a:lnTo>
                    <a:pt x="1420" y="272"/>
                  </a:lnTo>
                  <a:lnTo>
                    <a:pt x="1421" y="269"/>
                  </a:lnTo>
                  <a:lnTo>
                    <a:pt x="1421" y="291"/>
                  </a:lnTo>
                  <a:lnTo>
                    <a:pt x="1422" y="285"/>
                  </a:lnTo>
                  <a:lnTo>
                    <a:pt x="1422" y="307"/>
                  </a:lnTo>
                  <a:lnTo>
                    <a:pt x="1422" y="312"/>
                  </a:lnTo>
                  <a:lnTo>
                    <a:pt x="1423" y="340"/>
                  </a:lnTo>
                  <a:lnTo>
                    <a:pt x="1424" y="356"/>
                  </a:lnTo>
                  <a:lnTo>
                    <a:pt x="1424" y="376"/>
                  </a:lnTo>
                  <a:lnTo>
                    <a:pt x="1425" y="405"/>
                  </a:lnTo>
                  <a:lnTo>
                    <a:pt x="1425" y="421"/>
                  </a:lnTo>
                  <a:lnTo>
                    <a:pt x="1425" y="430"/>
                  </a:lnTo>
                  <a:lnTo>
                    <a:pt x="1426" y="442"/>
                  </a:lnTo>
                  <a:lnTo>
                    <a:pt x="1426" y="450"/>
                  </a:lnTo>
                  <a:lnTo>
                    <a:pt x="1427" y="451"/>
                  </a:lnTo>
                  <a:lnTo>
                    <a:pt x="1427" y="456"/>
                  </a:lnTo>
                  <a:lnTo>
                    <a:pt x="1428" y="452"/>
                  </a:lnTo>
                  <a:lnTo>
                    <a:pt x="1428" y="449"/>
                  </a:lnTo>
                  <a:lnTo>
                    <a:pt x="1429" y="444"/>
                  </a:lnTo>
                  <a:lnTo>
                    <a:pt x="1429" y="418"/>
                  </a:lnTo>
                  <a:lnTo>
                    <a:pt x="1430" y="389"/>
                  </a:lnTo>
                  <a:lnTo>
                    <a:pt x="1430" y="333"/>
                  </a:lnTo>
                  <a:lnTo>
                    <a:pt x="1431" y="295"/>
                  </a:lnTo>
                  <a:lnTo>
                    <a:pt x="1431" y="258"/>
                  </a:lnTo>
                  <a:lnTo>
                    <a:pt x="1431" y="248"/>
                  </a:lnTo>
                  <a:lnTo>
                    <a:pt x="1432" y="246"/>
                  </a:lnTo>
                  <a:lnTo>
                    <a:pt x="1433" y="241"/>
                  </a:lnTo>
                  <a:lnTo>
                    <a:pt x="1433" y="248"/>
                  </a:lnTo>
                  <a:lnTo>
                    <a:pt x="1434" y="272"/>
                  </a:lnTo>
                  <a:lnTo>
                    <a:pt x="1434" y="263"/>
                  </a:lnTo>
                  <a:lnTo>
                    <a:pt x="1434" y="275"/>
                  </a:lnTo>
                  <a:lnTo>
                    <a:pt x="1435" y="265"/>
                  </a:lnTo>
                  <a:lnTo>
                    <a:pt x="1435" y="261"/>
                  </a:lnTo>
                  <a:lnTo>
                    <a:pt x="1436" y="253"/>
                  </a:lnTo>
                  <a:lnTo>
                    <a:pt x="1436" y="260"/>
                  </a:lnTo>
                  <a:lnTo>
                    <a:pt x="1437" y="245"/>
                  </a:lnTo>
                  <a:lnTo>
                    <a:pt x="1437" y="253"/>
                  </a:lnTo>
                  <a:lnTo>
                    <a:pt x="1438" y="250"/>
                  </a:lnTo>
                  <a:lnTo>
                    <a:pt x="1438" y="252"/>
                  </a:lnTo>
                  <a:lnTo>
                    <a:pt x="1439" y="256"/>
                  </a:lnTo>
                  <a:lnTo>
                    <a:pt x="1439" y="283"/>
                  </a:lnTo>
                  <a:lnTo>
                    <a:pt x="1440" y="298"/>
                  </a:lnTo>
                  <a:lnTo>
                    <a:pt x="1440" y="279"/>
                  </a:lnTo>
                  <a:lnTo>
                    <a:pt x="1440" y="244"/>
                  </a:lnTo>
                  <a:lnTo>
                    <a:pt x="1441" y="215"/>
                  </a:lnTo>
                  <a:lnTo>
                    <a:pt x="1441" y="195"/>
                  </a:lnTo>
                  <a:lnTo>
                    <a:pt x="1442" y="197"/>
                  </a:lnTo>
                  <a:lnTo>
                    <a:pt x="1442" y="204"/>
                  </a:lnTo>
                  <a:lnTo>
                    <a:pt x="1443" y="211"/>
                  </a:lnTo>
                  <a:lnTo>
                    <a:pt x="1443" y="225"/>
                  </a:lnTo>
                  <a:lnTo>
                    <a:pt x="1444" y="233"/>
                  </a:lnTo>
                  <a:lnTo>
                    <a:pt x="1444" y="233"/>
                  </a:lnTo>
                  <a:lnTo>
                    <a:pt x="1445" y="258"/>
                  </a:lnTo>
                  <a:lnTo>
                    <a:pt x="1445" y="278"/>
                  </a:lnTo>
                  <a:lnTo>
                    <a:pt x="1446" y="303"/>
                  </a:lnTo>
                  <a:lnTo>
                    <a:pt x="1446" y="318"/>
                  </a:lnTo>
                  <a:lnTo>
                    <a:pt x="1447" y="347"/>
                  </a:lnTo>
                  <a:lnTo>
                    <a:pt x="1447" y="374"/>
                  </a:lnTo>
                  <a:lnTo>
                    <a:pt x="1448" y="395"/>
                  </a:lnTo>
                  <a:lnTo>
                    <a:pt x="1448" y="422"/>
                  </a:lnTo>
                  <a:lnTo>
                    <a:pt x="1448" y="432"/>
                  </a:lnTo>
                  <a:lnTo>
                    <a:pt x="1449" y="440"/>
                  </a:lnTo>
                  <a:lnTo>
                    <a:pt x="1449" y="445"/>
                  </a:lnTo>
                  <a:lnTo>
                    <a:pt x="1450" y="449"/>
                  </a:lnTo>
                  <a:lnTo>
                    <a:pt x="1450" y="448"/>
                  </a:lnTo>
                  <a:lnTo>
                    <a:pt x="1451" y="451"/>
                  </a:lnTo>
                  <a:lnTo>
                    <a:pt x="1451" y="446"/>
                  </a:lnTo>
                  <a:lnTo>
                    <a:pt x="1452" y="422"/>
                  </a:lnTo>
                  <a:lnTo>
                    <a:pt x="1452" y="394"/>
                  </a:lnTo>
                  <a:lnTo>
                    <a:pt x="1453" y="331"/>
                  </a:lnTo>
                  <a:lnTo>
                    <a:pt x="1453" y="296"/>
                  </a:lnTo>
                  <a:lnTo>
                    <a:pt x="1454" y="248"/>
                  </a:lnTo>
                  <a:lnTo>
                    <a:pt x="1454" y="242"/>
                  </a:lnTo>
                  <a:lnTo>
                    <a:pt x="1455" y="229"/>
                  </a:lnTo>
                  <a:lnTo>
                    <a:pt x="1455" y="241"/>
                  </a:lnTo>
                  <a:lnTo>
                    <a:pt x="1456" y="243"/>
                  </a:lnTo>
                  <a:lnTo>
                    <a:pt x="1456" y="255"/>
                  </a:lnTo>
                  <a:lnTo>
                    <a:pt x="1457" y="252"/>
                  </a:lnTo>
                  <a:lnTo>
                    <a:pt x="1457" y="264"/>
                  </a:lnTo>
                  <a:lnTo>
                    <a:pt x="1457" y="248"/>
                  </a:lnTo>
                  <a:lnTo>
                    <a:pt x="1458" y="249"/>
                  </a:lnTo>
                  <a:lnTo>
                    <a:pt x="1458" y="255"/>
                  </a:lnTo>
                  <a:lnTo>
                    <a:pt x="1459" y="257"/>
                  </a:lnTo>
                  <a:lnTo>
                    <a:pt x="1459" y="244"/>
                  </a:lnTo>
                  <a:lnTo>
                    <a:pt x="1460" y="250"/>
                  </a:lnTo>
                  <a:lnTo>
                    <a:pt x="1460" y="243"/>
                  </a:lnTo>
                  <a:lnTo>
                    <a:pt x="1461" y="247"/>
                  </a:lnTo>
                  <a:lnTo>
                    <a:pt x="1461" y="265"/>
                  </a:lnTo>
                  <a:lnTo>
                    <a:pt x="1462" y="281"/>
                  </a:lnTo>
                  <a:lnTo>
                    <a:pt x="1462" y="298"/>
                  </a:lnTo>
                  <a:lnTo>
                    <a:pt x="1463" y="273"/>
                  </a:lnTo>
                  <a:lnTo>
                    <a:pt x="1463" y="235"/>
                  </a:lnTo>
                  <a:lnTo>
                    <a:pt x="1464" y="201"/>
                  </a:lnTo>
                  <a:lnTo>
                    <a:pt x="1464" y="190"/>
                  </a:lnTo>
                  <a:lnTo>
                    <a:pt x="1465" y="179"/>
                  </a:lnTo>
                  <a:lnTo>
                    <a:pt x="1465" y="178"/>
                  </a:lnTo>
                  <a:lnTo>
                    <a:pt x="1465" y="181"/>
                  </a:lnTo>
                  <a:lnTo>
                    <a:pt x="1466" y="192"/>
                  </a:lnTo>
                  <a:lnTo>
                    <a:pt x="1466" y="191"/>
                  </a:lnTo>
                  <a:lnTo>
                    <a:pt x="1467" y="196"/>
                  </a:lnTo>
                  <a:lnTo>
                    <a:pt x="1467" y="207"/>
                  </a:lnTo>
                  <a:lnTo>
                    <a:pt x="1468" y="228"/>
                  </a:lnTo>
                  <a:lnTo>
                    <a:pt x="1468" y="253"/>
                  </a:lnTo>
                  <a:lnTo>
                    <a:pt x="1469" y="285"/>
                  </a:lnTo>
                  <a:lnTo>
                    <a:pt x="1469" y="316"/>
                  </a:lnTo>
                  <a:lnTo>
                    <a:pt x="1470" y="349"/>
                  </a:lnTo>
                  <a:lnTo>
                    <a:pt x="1470" y="371"/>
                  </a:lnTo>
                  <a:lnTo>
                    <a:pt x="1471" y="396"/>
                  </a:lnTo>
                  <a:lnTo>
                    <a:pt x="1471" y="406"/>
                  </a:lnTo>
                  <a:lnTo>
                    <a:pt x="1471" y="423"/>
                  </a:lnTo>
                  <a:lnTo>
                    <a:pt x="1472" y="434"/>
                  </a:lnTo>
                  <a:lnTo>
                    <a:pt x="1473" y="444"/>
                  </a:lnTo>
                  <a:lnTo>
                    <a:pt x="1473" y="439"/>
                  </a:lnTo>
                  <a:lnTo>
                    <a:pt x="1474" y="445"/>
                  </a:lnTo>
                  <a:lnTo>
                    <a:pt x="1474" y="444"/>
                  </a:lnTo>
                  <a:lnTo>
                    <a:pt x="1474" y="422"/>
                  </a:lnTo>
                  <a:lnTo>
                    <a:pt x="1475" y="393"/>
                  </a:lnTo>
                  <a:lnTo>
                    <a:pt x="1475" y="328"/>
                  </a:lnTo>
                  <a:lnTo>
                    <a:pt x="1476" y="285"/>
                  </a:lnTo>
                  <a:lnTo>
                    <a:pt x="1476" y="227"/>
                  </a:lnTo>
                  <a:lnTo>
                    <a:pt x="1477" y="224"/>
                  </a:lnTo>
                  <a:lnTo>
                    <a:pt x="1477" y="237"/>
                  </a:lnTo>
                  <a:lnTo>
                    <a:pt x="1478" y="236"/>
                  </a:lnTo>
                  <a:lnTo>
                    <a:pt x="1478" y="244"/>
                  </a:lnTo>
                  <a:lnTo>
                    <a:pt x="1479" y="248"/>
                  </a:lnTo>
                  <a:lnTo>
                    <a:pt x="1479" y="249"/>
                  </a:lnTo>
                  <a:lnTo>
                    <a:pt x="1480" y="255"/>
                  </a:lnTo>
                  <a:lnTo>
                    <a:pt x="1480" y="247"/>
                  </a:lnTo>
                  <a:lnTo>
                    <a:pt x="1480" y="235"/>
                  </a:lnTo>
                  <a:lnTo>
                    <a:pt x="1481" y="242"/>
                  </a:lnTo>
                  <a:lnTo>
                    <a:pt x="1481" y="258"/>
                  </a:lnTo>
                  <a:lnTo>
                    <a:pt x="1482" y="235"/>
                  </a:lnTo>
                  <a:lnTo>
                    <a:pt x="1483" y="230"/>
                  </a:lnTo>
                  <a:lnTo>
                    <a:pt x="1483" y="228"/>
                  </a:lnTo>
                  <a:lnTo>
                    <a:pt x="1483" y="238"/>
                  </a:lnTo>
                  <a:lnTo>
                    <a:pt x="1484" y="263"/>
                  </a:lnTo>
                  <a:lnTo>
                    <a:pt x="1484" y="290"/>
                  </a:lnTo>
                  <a:lnTo>
                    <a:pt x="1485" y="308"/>
                  </a:lnTo>
                  <a:lnTo>
                    <a:pt x="1485" y="279"/>
                  </a:lnTo>
                  <a:lnTo>
                    <a:pt x="1486" y="244"/>
                  </a:lnTo>
                  <a:lnTo>
                    <a:pt x="1486" y="208"/>
                  </a:lnTo>
                  <a:lnTo>
                    <a:pt x="1487" y="182"/>
                  </a:lnTo>
                  <a:lnTo>
                    <a:pt x="1487" y="168"/>
                  </a:lnTo>
                  <a:lnTo>
                    <a:pt x="1488" y="163"/>
                  </a:lnTo>
                  <a:lnTo>
                    <a:pt x="1488" y="159"/>
                  </a:lnTo>
                  <a:lnTo>
                    <a:pt x="1488" y="171"/>
                  </a:lnTo>
                  <a:lnTo>
                    <a:pt x="1489" y="173"/>
                  </a:lnTo>
                  <a:lnTo>
                    <a:pt x="1489" y="175"/>
                  </a:lnTo>
                  <a:lnTo>
                    <a:pt x="1490" y="173"/>
                  </a:lnTo>
                  <a:lnTo>
                    <a:pt x="1490" y="188"/>
                  </a:lnTo>
                  <a:lnTo>
                    <a:pt x="1491" y="212"/>
                  </a:lnTo>
                  <a:lnTo>
                    <a:pt x="1491" y="212"/>
                  </a:lnTo>
                  <a:lnTo>
                    <a:pt x="1492" y="244"/>
                  </a:lnTo>
                  <a:lnTo>
                    <a:pt x="1492" y="286"/>
                  </a:lnTo>
                  <a:lnTo>
                    <a:pt x="1493" y="329"/>
                  </a:lnTo>
                  <a:lnTo>
                    <a:pt x="1493" y="361"/>
                  </a:lnTo>
                  <a:lnTo>
                    <a:pt x="1494" y="377"/>
                  </a:lnTo>
                  <a:lnTo>
                    <a:pt x="1494" y="396"/>
                  </a:lnTo>
                  <a:lnTo>
                    <a:pt x="1495" y="411"/>
                  </a:lnTo>
                  <a:lnTo>
                    <a:pt x="1495" y="421"/>
                  </a:lnTo>
                  <a:lnTo>
                    <a:pt x="1496" y="421"/>
                  </a:lnTo>
                  <a:lnTo>
                    <a:pt x="1496" y="435"/>
                  </a:lnTo>
                  <a:lnTo>
                    <a:pt x="1497" y="439"/>
                  </a:lnTo>
                  <a:lnTo>
                    <a:pt x="1497" y="416"/>
                  </a:lnTo>
                  <a:lnTo>
                    <a:pt x="1497" y="385"/>
                  </a:lnTo>
                  <a:lnTo>
                    <a:pt x="1498" y="318"/>
                  </a:lnTo>
                  <a:lnTo>
                    <a:pt x="1498" y="282"/>
                  </a:lnTo>
                  <a:lnTo>
                    <a:pt x="1499" y="233"/>
                  </a:lnTo>
                  <a:lnTo>
                    <a:pt x="1499" y="227"/>
                  </a:lnTo>
                  <a:lnTo>
                    <a:pt x="1500" y="231"/>
                  </a:lnTo>
                  <a:lnTo>
                    <a:pt x="1500" y="237"/>
                  </a:lnTo>
                  <a:lnTo>
                    <a:pt x="1501" y="240"/>
                  </a:lnTo>
                  <a:lnTo>
                    <a:pt x="1501" y="251"/>
                  </a:lnTo>
                  <a:lnTo>
                    <a:pt x="1502" y="247"/>
                  </a:lnTo>
                  <a:lnTo>
                    <a:pt x="1502" y="256"/>
                  </a:lnTo>
                  <a:lnTo>
                    <a:pt x="1503" y="240"/>
                  </a:lnTo>
                  <a:lnTo>
                    <a:pt x="1503" y="244"/>
                  </a:lnTo>
                  <a:lnTo>
                    <a:pt x="1504" y="250"/>
                  </a:lnTo>
                  <a:lnTo>
                    <a:pt x="1504" y="255"/>
                  </a:lnTo>
                  <a:lnTo>
                    <a:pt x="1505" y="255"/>
                  </a:lnTo>
                  <a:lnTo>
                    <a:pt x="1505" y="240"/>
                  </a:lnTo>
                  <a:lnTo>
                    <a:pt x="1506" y="231"/>
                  </a:lnTo>
                  <a:lnTo>
                    <a:pt x="1506" y="241"/>
                  </a:lnTo>
                  <a:lnTo>
                    <a:pt x="1506" y="269"/>
                  </a:lnTo>
                  <a:lnTo>
                    <a:pt x="1507" y="289"/>
                  </a:lnTo>
                  <a:lnTo>
                    <a:pt x="1507" y="307"/>
                  </a:lnTo>
                  <a:lnTo>
                    <a:pt x="1508" y="268"/>
                  </a:lnTo>
                  <a:lnTo>
                    <a:pt x="1508" y="230"/>
                  </a:lnTo>
                  <a:lnTo>
                    <a:pt x="1509" y="193"/>
                  </a:lnTo>
                  <a:lnTo>
                    <a:pt x="1509" y="171"/>
                  </a:lnTo>
                  <a:lnTo>
                    <a:pt x="1510" y="143"/>
                  </a:lnTo>
                  <a:lnTo>
                    <a:pt x="1510" y="149"/>
                  </a:lnTo>
                  <a:lnTo>
                    <a:pt x="1511" y="152"/>
                  </a:lnTo>
                  <a:lnTo>
                    <a:pt x="1511" y="156"/>
                  </a:lnTo>
                  <a:lnTo>
                    <a:pt x="1511" y="160"/>
                  </a:lnTo>
                  <a:lnTo>
                    <a:pt x="1512" y="160"/>
                  </a:lnTo>
                  <a:lnTo>
                    <a:pt x="1513" y="152"/>
                  </a:lnTo>
                  <a:lnTo>
                    <a:pt x="1513" y="148"/>
                  </a:lnTo>
                  <a:lnTo>
                    <a:pt x="1514" y="148"/>
                  </a:lnTo>
                  <a:lnTo>
                    <a:pt x="1514" y="150"/>
                  </a:lnTo>
                  <a:lnTo>
                    <a:pt x="1514" y="163"/>
                  </a:lnTo>
                  <a:lnTo>
                    <a:pt x="1515" y="176"/>
                  </a:lnTo>
                  <a:lnTo>
                    <a:pt x="1515" y="206"/>
                  </a:lnTo>
                  <a:lnTo>
                    <a:pt x="1516" y="227"/>
                  </a:lnTo>
                  <a:lnTo>
                    <a:pt x="1516" y="243"/>
                  </a:lnTo>
                  <a:lnTo>
                    <a:pt x="1517" y="271"/>
                  </a:lnTo>
                  <a:lnTo>
                    <a:pt x="1517" y="304"/>
                  </a:lnTo>
                  <a:lnTo>
                    <a:pt x="1518" y="327"/>
                  </a:lnTo>
                  <a:lnTo>
                    <a:pt x="1518" y="350"/>
                  </a:lnTo>
                  <a:lnTo>
                    <a:pt x="1519" y="397"/>
                  </a:lnTo>
                  <a:lnTo>
                    <a:pt x="1519" y="420"/>
                  </a:lnTo>
                  <a:lnTo>
                    <a:pt x="1520" y="430"/>
                  </a:lnTo>
                  <a:lnTo>
                    <a:pt x="1520" y="428"/>
                  </a:lnTo>
                  <a:lnTo>
                    <a:pt x="1520" y="415"/>
                  </a:lnTo>
                  <a:lnTo>
                    <a:pt x="1521" y="408"/>
                  </a:lnTo>
                  <a:lnTo>
                    <a:pt x="1522" y="380"/>
                  </a:lnTo>
                  <a:lnTo>
                    <a:pt x="1522" y="372"/>
                  </a:lnTo>
                  <a:lnTo>
                    <a:pt x="1523" y="336"/>
                  </a:lnTo>
                  <a:lnTo>
                    <a:pt x="1523" y="319"/>
                  </a:lnTo>
                  <a:lnTo>
                    <a:pt x="1523" y="281"/>
                  </a:lnTo>
                  <a:lnTo>
                    <a:pt x="1524" y="273"/>
                  </a:lnTo>
                  <a:lnTo>
                    <a:pt x="1524" y="247"/>
                  </a:lnTo>
                  <a:lnTo>
                    <a:pt x="1525" y="247"/>
                  </a:lnTo>
                  <a:lnTo>
                    <a:pt x="1525" y="230"/>
                  </a:lnTo>
                  <a:lnTo>
                    <a:pt x="1526" y="228"/>
                  </a:lnTo>
                  <a:lnTo>
                    <a:pt x="1526" y="218"/>
                  </a:lnTo>
                  <a:lnTo>
                    <a:pt x="1527" y="216"/>
                  </a:lnTo>
                  <a:lnTo>
                    <a:pt x="1527" y="208"/>
                  </a:lnTo>
                  <a:lnTo>
                    <a:pt x="1528" y="212"/>
                  </a:lnTo>
                  <a:lnTo>
                    <a:pt x="1528" y="209"/>
                  </a:lnTo>
                  <a:lnTo>
                    <a:pt x="1528" y="197"/>
                  </a:lnTo>
                  <a:lnTo>
                    <a:pt x="1529" y="223"/>
                  </a:lnTo>
                  <a:lnTo>
                    <a:pt x="1529" y="253"/>
                  </a:lnTo>
                  <a:lnTo>
                    <a:pt x="1530" y="267"/>
                  </a:lnTo>
                  <a:lnTo>
                    <a:pt x="1530" y="241"/>
                  </a:lnTo>
                  <a:lnTo>
                    <a:pt x="1531" y="204"/>
                  </a:lnTo>
                  <a:lnTo>
                    <a:pt x="1531" y="180"/>
                  </a:lnTo>
                  <a:lnTo>
                    <a:pt x="1532" y="169"/>
                  </a:lnTo>
                  <a:lnTo>
                    <a:pt x="1532" y="160"/>
                  </a:lnTo>
                  <a:lnTo>
                    <a:pt x="1533" y="162"/>
                  </a:lnTo>
                  <a:lnTo>
                    <a:pt x="1533" y="178"/>
                  </a:lnTo>
                  <a:lnTo>
                    <a:pt x="1534" y="189"/>
                  </a:lnTo>
                  <a:lnTo>
                    <a:pt x="1534" y="193"/>
                  </a:lnTo>
                  <a:lnTo>
                    <a:pt x="1535" y="189"/>
                  </a:lnTo>
                  <a:lnTo>
                    <a:pt x="1535" y="177"/>
                  </a:lnTo>
                  <a:lnTo>
                    <a:pt x="1536" y="107"/>
                  </a:lnTo>
                  <a:lnTo>
                    <a:pt x="1536" y="106"/>
                  </a:lnTo>
                  <a:lnTo>
                    <a:pt x="1537" y="129"/>
                  </a:lnTo>
                  <a:lnTo>
                    <a:pt x="1537" y="161"/>
                  </a:lnTo>
                  <a:lnTo>
                    <a:pt x="1537" y="176"/>
                  </a:lnTo>
                  <a:lnTo>
                    <a:pt x="1538" y="190"/>
                  </a:lnTo>
                  <a:lnTo>
                    <a:pt x="1538" y="214"/>
                  </a:lnTo>
                  <a:lnTo>
                    <a:pt x="1539" y="234"/>
                  </a:lnTo>
                  <a:lnTo>
                    <a:pt x="1539" y="260"/>
                  </a:lnTo>
                  <a:lnTo>
                    <a:pt x="1540" y="290"/>
                  </a:lnTo>
                  <a:lnTo>
                    <a:pt x="1540" y="310"/>
                  </a:lnTo>
                  <a:lnTo>
                    <a:pt x="1541" y="342"/>
                  </a:lnTo>
                  <a:lnTo>
                    <a:pt x="1541" y="392"/>
                  </a:lnTo>
                  <a:lnTo>
                    <a:pt x="1542" y="422"/>
                  </a:lnTo>
                  <a:lnTo>
                    <a:pt x="1542" y="432"/>
                  </a:lnTo>
                  <a:lnTo>
                    <a:pt x="1543" y="434"/>
                  </a:lnTo>
                  <a:lnTo>
                    <a:pt x="1543" y="423"/>
                  </a:lnTo>
                  <a:lnTo>
                    <a:pt x="1544" y="421"/>
                  </a:lnTo>
                  <a:lnTo>
                    <a:pt x="1544" y="401"/>
                  </a:lnTo>
                  <a:lnTo>
                    <a:pt x="1545" y="390"/>
                  </a:lnTo>
                  <a:lnTo>
                    <a:pt x="1545" y="367"/>
                  </a:lnTo>
                  <a:lnTo>
                    <a:pt x="1546" y="352"/>
                  </a:lnTo>
                  <a:lnTo>
                    <a:pt x="1546" y="314"/>
                  </a:lnTo>
                  <a:lnTo>
                    <a:pt x="1546" y="297"/>
                  </a:lnTo>
                  <a:lnTo>
                    <a:pt x="1547" y="253"/>
                  </a:lnTo>
                  <a:lnTo>
                    <a:pt x="1547" y="250"/>
                  </a:lnTo>
                  <a:lnTo>
                    <a:pt x="1548" y="227"/>
                  </a:lnTo>
                  <a:lnTo>
                    <a:pt x="1548" y="221"/>
                  </a:lnTo>
                  <a:lnTo>
                    <a:pt x="1549" y="205"/>
                  </a:lnTo>
                  <a:lnTo>
                    <a:pt x="1549" y="225"/>
                  </a:lnTo>
                  <a:lnTo>
                    <a:pt x="1550" y="226"/>
                  </a:lnTo>
                  <a:lnTo>
                    <a:pt x="1550" y="230"/>
                  </a:lnTo>
                  <a:lnTo>
                    <a:pt x="1551" y="229"/>
                  </a:lnTo>
                  <a:lnTo>
                    <a:pt x="1551" y="245"/>
                  </a:lnTo>
                  <a:lnTo>
                    <a:pt x="1551" y="243"/>
                  </a:lnTo>
                  <a:lnTo>
                    <a:pt x="1552" y="240"/>
                  </a:lnTo>
                  <a:lnTo>
                    <a:pt x="1553" y="245"/>
                  </a:lnTo>
                  <a:lnTo>
                    <a:pt x="1553" y="246"/>
                  </a:lnTo>
                  <a:lnTo>
                    <a:pt x="1554" y="225"/>
                  </a:lnTo>
                  <a:lnTo>
                    <a:pt x="1554" y="211"/>
                  </a:lnTo>
                  <a:lnTo>
                    <a:pt x="1554" y="221"/>
                  </a:lnTo>
                  <a:lnTo>
                    <a:pt x="1555" y="223"/>
                  </a:lnTo>
                  <a:lnTo>
                    <a:pt x="1555" y="233"/>
                  </a:lnTo>
                  <a:lnTo>
                    <a:pt x="1556" y="235"/>
                  </a:lnTo>
                  <a:lnTo>
                    <a:pt x="1556" y="244"/>
                  </a:lnTo>
                  <a:lnTo>
                    <a:pt x="1557" y="258"/>
                  </a:lnTo>
                  <a:lnTo>
                    <a:pt x="1557" y="259"/>
                  </a:lnTo>
                  <a:lnTo>
                    <a:pt x="1558" y="270"/>
                  </a:lnTo>
                  <a:lnTo>
                    <a:pt x="1558" y="289"/>
                  </a:lnTo>
                  <a:lnTo>
                    <a:pt x="1559" y="314"/>
                  </a:lnTo>
                  <a:lnTo>
                    <a:pt x="1559" y="325"/>
                  </a:lnTo>
                  <a:lnTo>
                    <a:pt x="1560" y="356"/>
                  </a:lnTo>
                  <a:lnTo>
                    <a:pt x="1560" y="382"/>
                  </a:lnTo>
                  <a:lnTo>
                    <a:pt x="1560" y="407"/>
                  </a:lnTo>
                  <a:lnTo>
                    <a:pt x="1561" y="421"/>
                  </a:lnTo>
                  <a:lnTo>
                    <a:pt x="1562" y="427"/>
                  </a:lnTo>
                  <a:lnTo>
                    <a:pt x="1562" y="436"/>
                  </a:lnTo>
                  <a:lnTo>
                    <a:pt x="1563" y="442"/>
                  </a:lnTo>
                  <a:lnTo>
                    <a:pt x="1563" y="445"/>
                  </a:lnTo>
                  <a:lnTo>
                    <a:pt x="1563" y="443"/>
                  </a:lnTo>
                  <a:lnTo>
                    <a:pt x="1564" y="442"/>
                  </a:lnTo>
                  <a:lnTo>
                    <a:pt x="1564" y="438"/>
                  </a:lnTo>
                  <a:lnTo>
                    <a:pt x="1565" y="413"/>
                  </a:lnTo>
                  <a:lnTo>
                    <a:pt x="1565" y="389"/>
                  </a:lnTo>
                  <a:lnTo>
                    <a:pt x="1566" y="330"/>
                  </a:lnTo>
                  <a:lnTo>
                    <a:pt x="1566" y="296"/>
                  </a:lnTo>
                  <a:lnTo>
                    <a:pt x="1567" y="255"/>
                  </a:lnTo>
                  <a:lnTo>
                    <a:pt x="1567" y="249"/>
                  </a:lnTo>
                  <a:lnTo>
                    <a:pt x="1568" y="252"/>
                  </a:lnTo>
                  <a:lnTo>
                    <a:pt x="1568" y="250"/>
                  </a:lnTo>
                  <a:lnTo>
                    <a:pt x="1569" y="256"/>
                  </a:lnTo>
                  <a:lnTo>
                    <a:pt x="1569" y="270"/>
                  </a:lnTo>
                  <a:lnTo>
                    <a:pt x="1569" y="271"/>
                  </a:lnTo>
                  <a:lnTo>
                    <a:pt x="1570" y="280"/>
                  </a:lnTo>
                  <a:lnTo>
                    <a:pt x="1570" y="264"/>
                  </a:lnTo>
                  <a:lnTo>
                    <a:pt x="1571" y="261"/>
                  </a:lnTo>
                  <a:lnTo>
                    <a:pt x="1571" y="257"/>
                  </a:lnTo>
                  <a:lnTo>
                    <a:pt x="1572" y="273"/>
                  </a:lnTo>
                  <a:lnTo>
                    <a:pt x="1572" y="251"/>
                  </a:lnTo>
                  <a:lnTo>
                    <a:pt x="1573" y="252"/>
                  </a:lnTo>
                  <a:lnTo>
                    <a:pt x="1573" y="237"/>
                  </a:lnTo>
                  <a:lnTo>
                    <a:pt x="1574" y="240"/>
                  </a:lnTo>
                  <a:lnTo>
                    <a:pt x="1574" y="255"/>
                  </a:lnTo>
                  <a:lnTo>
                    <a:pt x="1575" y="274"/>
                  </a:lnTo>
                  <a:lnTo>
                    <a:pt x="1575" y="280"/>
                  </a:lnTo>
                  <a:lnTo>
                    <a:pt x="1576" y="252"/>
                  </a:lnTo>
                  <a:lnTo>
                    <a:pt x="1576" y="227"/>
                  </a:lnTo>
                  <a:lnTo>
                    <a:pt x="1577" y="197"/>
                  </a:lnTo>
                  <a:lnTo>
                    <a:pt x="1577" y="181"/>
                  </a:lnTo>
                  <a:lnTo>
                    <a:pt x="1577" y="177"/>
                  </a:lnTo>
                  <a:lnTo>
                    <a:pt x="1578" y="188"/>
                  </a:lnTo>
                  <a:lnTo>
                    <a:pt x="1578" y="186"/>
                  </a:lnTo>
                  <a:lnTo>
                    <a:pt x="1579" y="193"/>
                  </a:lnTo>
                  <a:lnTo>
                    <a:pt x="1579" y="209"/>
                  </a:lnTo>
                  <a:lnTo>
                    <a:pt x="1580" y="218"/>
                  </a:lnTo>
                  <a:lnTo>
                    <a:pt x="1580" y="213"/>
                  </a:lnTo>
                  <a:lnTo>
                    <a:pt x="1581" y="256"/>
                  </a:lnTo>
                  <a:lnTo>
                    <a:pt x="1581" y="287"/>
                  </a:lnTo>
                  <a:lnTo>
                    <a:pt x="1582" y="318"/>
                  </a:lnTo>
                  <a:lnTo>
                    <a:pt x="1582" y="347"/>
                  </a:lnTo>
                  <a:lnTo>
                    <a:pt x="1583" y="376"/>
                  </a:lnTo>
                  <a:lnTo>
                    <a:pt x="1583" y="400"/>
                  </a:lnTo>
                  <a:lnTo>
                    <a:pt x="1584" y="412"/>
                  </a:lnTo>
                  <a:lnTo>
                    <a:pt x="1584" y="424"/>
                  </a:lnTo>
                  <a:lnTo>
                    <a:pt x="1585" y="433"/>
                  </a:lnTo>
                  <a:lnTo>
                    <a:pt x="1585" y="442"/>
                  </a:lnTo>
                  <a:lnTo>
                    <a:pt x="1586" y="445"/>
                  </a:lnTo>
                  <a:lnTo>
                    <a:pt x="1586" y="445"/>
                  </a:lnTo>
                  <a:lnTo>
                    <a:pt x="1586" y="446"/>
                  </a:lnTo>
                  <a:lnTo>
                    <a:pt x="1587" y="444"/>
                  </a:lnTo>
                  <a:lnTo>
                    <a:pt x="1587" y="420"/>
                  </a:lnTo>
                  <a:lnTo>
                    <a:pt x="1588" y="393"/>
                  </a:lnTo>
                  <a:lnTo>
                    <a:pt x="1588" y="327"/>
                  </a:lnTo>
                  <a:lnTo>
                    <a:pt x="1589" y="281"/>
                  </a:lnTo>
                  <a:lnTo>
                    <a:pt x="1589" y="232"/>
                  </a:lnTo>
                  <a:lnTo>
                    <a:pt x="1590" y="232"/>
                  </a:lnTo>
                  <a:lnTo>
                    <a:pt x="1590" y="233"/>
                  </a:lnTo>
                  <a:lnTo>
                    <a:pt x="1591" y="247"/>
                  </a:lnTo>
                  <a:lnTo>
                    <a:pt x="1591" y="250"/>
                  </a:lnTo>
                  <a:lnTo>
                    <a:pt x="1592" y="265"/>
                  </a:lnTo>
                  <a:lnTo>
                    <a:pt x="1592" y="259"/>
                  </a:lnTo>
                  <a:lnTo>
                    <a:pt x="1593" y="267"/>
                  </a:lnTo>
                  <a:lnTo>
                    <a:pt x="1593" y="252"/>
                  </a:lnTo>
                  <a:lnTo>
                    <a:pt x="1594" y="249"/>
                  </a:lnTo>
                  <a:lnTo>
                    <a:pt x="1594" y="249"/>
                  </a:lnTo>
                  <a:lnTo>
                    <a:pt x="1594" y="259"/>
                  </a:lnTo>
                  <a:lnTo>
                    <a:pt x="1595" y="247"/>
                  </a:lnTo>
                  <a:lnTo>
                    <a:pt x="1595" y="241"/>
                  </a:lnTo>
                  <a:lnTo>
                    <a:pt x="1596" y="225"/>
                  </a:lnTo>
                  <a:lnTo>
                    <a:pt x="1596" y="238"/>
                  </a:lnTo>
                  <a:lnTo>
                    <a:pt x="1597" y="270"/>
                  </a:lnTo>
                  <a:lnTo>
                    <a:pt x="1597" y="304"/>
                  </a:lnTo>
                  <a:lnTo>
                    <a:pt x="1598" y="308"/>
                  </a:lnTo>
                  <a:lnTo>
                    <a:pt x="1598" y="269"/>
                  </a:lnTo>
                  <a:lnTo>
                    <a:pt x="1599" y="231"/>
                  </a:lnTo>
                  <a:lnTo>
                    <a:pt x="1599" y="200"/>
                  </a:lnTo>
                  <a:lnTo>
                    <a:pt x="1600" y="183"/>
                  </a:lnTo>
                  <a:lnTo>
                    <a:pt x="1600" y="183"/>
                  </a:lnTo>
                  <a:lnTo>
                    <a:pt x="1600" y="172"/>
                  </a:lnTo>
                  <a:lnTo>
                    <a:pt x="1601" y="172"/>
                  </a:lnTo>
                  <a:lnTo>
                    <a:pt x="1602" y="179"/>
                  </a:lnTo>
                  <a:lnTo>
                    <a:pt x="1602" y="181"/>
                  </a:lnTo>
                  <a:lnTo>
                    <a:pt x="1603" y="180"/>
                  </a:lnTo>
                  <a:lnTo>
                    <a:pt x="1603" y="194"/>
                  </a:lnTo>
                  <a:lnTo>
                    <a:pt x="1603" y="218"/>
                  </a:lnTo>
                  <a:lnTo>
                    <a:pt x="1604" y="246"/>
                  </a:lnTo>
                  <a:lnTo>
                    <a:pt x="1604" y="278"/>
                  </a:lnTo>
                  <a:lnTo>
                    <a:pt x="1605" y="313"/>
                  </a:lnTo>
                  <a:lnTo>
                    <a:pt x="1605" y="354"/>
                  </a:lnTo>
                  <a:lnTo>
                    <a:pt x="1606" y="376"/>
                  </a:lnTo>
                  <a:lnTo>
                    <a:pt x="1606" y="399"/>
                  </a:lnTo>
                  <a:lnTo>
                    <a:pt x="1607" y="409"/>
                  </a:lnTo>
                  <a:lnTo>
                    <a:pt x="1607" y="423"/>
                  </a:lnTo>
                  <a:lnTo>
                    <a:pt x="1608" y="431"/>
                  </a:lnTo>
                  <a:lnTo>
                    <a:pt x="1608" y="439"/>
                  </a:lnTo>
                  <a:lnTo>
                    <a:pt x="1609" y="439"/>
                  </a:lnTo>
                  <a:lnTo>
                    <a:pt x="1609" y="445"/>
                  </a:lnTo>
                  <a:lnTo>
                    <a:pt x="1609" y="441"/>
                  </a:lnTo>
                  <a:lnTo>
                    <a:pt x="1610" y="418"/>
                  </a:lnTo>
                  <a:lnTo>
                    <a:pt x="1611" y="390"/>
                  </a:lnTo>
                  <a:lnTo>
                    <a:pt x="1611" y="325"/>
                  </a:lnTo>
                  <a:lnTo>
                    <a:pt x="1612" y="280"/>
                  </a:lnTo>
                  <a:lnTo>
                    <a:pt x="1612" y="229"/>
                  </a:lnTo>
                  <a:lnTo>
                    <a:pt x="1612" y="223"/>
                  </a:lnTo>
                  <a:lnTo>
                    <a:pt x="1613" y="232"/>
                  </a:lnTo>
                  <a:lnTo>
                    <a:pt x="1613" y="247"/>
                  </a:lnTo>
                  <a:lnTo>
                    <a:pt x="1614" y="248"/>
                  </a:lnTo>
                  <a:lnTo>
                    <a:pt x="1614" y="264"/>
                  </a:lnTo>
                  <a:lnTo>
                    <a:pt x="1615" y="256"/>
                  </a:lnTo>
                  <a:lnTo>
                    <a:pt x="1615" y="261"/>
                  </a:lnTo>
                  <a:lnTo>
                    <a:pt x="1616" y="244"/>
                  </a:lnTo>
                  <a:lnTo>
                    <a:pt x="1616" y="249"/>
                  </a:lnTo>
                  <a:lnTo>
                    <a:pt x="1617" y="257"/>
                  </a:lnTo>
                  <a:lnTo>
                    <a:pt x="1617" y="263"/>
                  </a:lnTo>
                  <a:lnTo>
                    <a:pt x="1617" y="246"/>
                  </a:lnTo>
                  <a:lnTo>
                    <a:pt x="1618" y="245"/>
                  </a:lnTo>
                  <a:lnTo>
                    <a:pt x="1618" y="237"/>
                  </a:lnTo>
                  <a:lnTo>
                    <a:pt x="1619" y="243"/>
                  </a:lnTo>
                  <a:lnTo>
                    <a:pt x="1619" y="269"/>
                  </a:lnTo>
                  <a:lnTo>
                    <a:pt x="1620" y="292"/>
                  </a:lnTo>
                  <a:lnTo>
                    <a:pt x="1620" y="305"/>
                  </a:lnTo>
                  <a:lnTo>
                    <a:pt x="1621" y="267"/>
                  </a:lnTo>
                  <a:lnTo>
                    <a:pt x="1621" y="229"/>
                  </a:lnTo>
                  <a:lnTo>
                    <a:pt x="1622" y="198"/>
                  </a:lnTo>
                  <a:lnTo>
                    <a:pt x="1622" y="178"/>
                  </a:lnTo>
                  <a:lnTo>
                    <a:pt x="1623" y="163"/>
                  </a:lnTo>
                  <a:lnTo>
                    <a:pt x="1623" y="160"/>
                  </a:lnTo>
                  <a:lnTo>
                    <a:pt x="1624" y="158"/>
                  </a:lnTo>
                  <a:lnTo>
                    <a:pt x="1624" y="169"/>
                  </a:lnTo>
                  <a:lnTo>
                    <a:pt x="1625" y="172"/>
                  </a:lnTo>
                  <a:lnTo>
                    <a:pt x="1625" y="180"/>
                  </a:lnTo>
                  <a:lnTo>
                    <a:pt x="1626" y="176"/>
                  </a:lnTo>
                  <a:lnTo>
                    <a:pt x="1626" y="198"/>
                  </a:lnTo>
                  <a:lnTo>
                    <a:pt x="1626" y="220"/>
                  </a:lnTo>
                  <a:lnTo>
                    <a:pt x="1627" y="252"/>
                  </a:lnTo>
                  <a:lnTo>
                    <a:pt x="1627" y="293"/>
                  </a:lnTo>
                  <a:lnTo>
                    <a:pt x="1628" y="336"/>
                  </a:lnTo>
                  <a:lnTo>
                    <a:pt x="1628" y="366"/>
                  </a:lnTo>
                  <a:lnTo>
                    <a:pt x="1629" y="389"/>
                  </a:lnTo>
                  <a:lnTo>
                    <a:pt x="1629" y="405"/>
                  </a:lnTo>
                  <a:lnTo>
                    <a:pt x="1630" y="417"/>
                  </a:lnTo>
                  <a:lnTo>
                    <a:pt x="1630" y="430"/>
                  </a:lnTo>
                  <a:lnTo>
                    <a:pt x="1631" y="440"/>
                  </a:lnTo>
                  <a:lnTo>
                    <a:pt x="1631" y="437"/>
                  </a:lnTo>
                  <a:lnTo>
                    <a:pt x="1632" y="442"/>
                  </a:lnTo>
                  <a:lnTo>
                    <a:pt x="1632" y="440"/>
                  </a:lnTo>
                  <a:lnTo>
                    <a:pt x="1633" y="418"/>
                  </a:lnTo>
                  <a:lnTo>
                    <a:pt x="1633" y="389"/>
                  </a:lnTo>
                  <a:lnTo>
                    <a:pt x="1634" y="318"/>
                  </a:lnTo>
                  <a:lnTo>
                    <a:pt x="1634" y="276"/>
                  </a:lnTo>
                  <a:lnTo>
                    <a:pt x="1635" y="224"/>
                  </a:lnTo>
                  <a:lnTo>
                    <a:pt x="1635" y="215"/>
                  </a:lnTo>
                  <a:lnTo>
                    <a:pt x="1635" y="225"/>
                  </a:lnTo>
                  <a:lnTo>
                    <a:pt x="1636" y="235"/>
                  </a:lnTo>
                  <a:lnTo>
                    <a:pt x="1636" y="236"/>
                  </a:lnTo>
                  <a:lnTo>
                    <a:pt x="1637" y="252"/>
                  </a:lnTo>
                  <a:lnTo>
                    <a:pt x="1637" y="259"/>
                  </a:lnTo>
                  <a:lnTo>
                    <a:pt x="1638" y="273"/>
                  </a:lnTo>
                  <a:lnTo>
                    <a:pt x="1638" y="254"/>
                  </a:lnTo>
                  <a:lnTo>
                    <a:pt x="1639" y="245"/>
                  </a:lnTo>
                  <a:lnTo>
                    <a:pt x="1639" y="249"/>
                  </a:lnTo>
                  <a:lnTo>
                    <a:pt x="1640" y="260"/>
                  </a:lnTo>
                  <a:lnTo>
                    <a:pt x="1640" y="243"/>
                  </a:lnTo>
                  <a:lnTo>
                    <a:pt x="1640" y="244"/>
                  </a:lnTo>
                  <a:lnTo>
                    <a:pt x="1641" y="232"/>
                  </a:lnTo>
                  <a:lnTo>
                    <a:pt x="1642" y="241"/>
                  </a:lnTo>
                  <a:lnTo>
                    <a:pt x="1642" y="267"/>
                  </a:lnTo>
                  <a:lnTo>
                    <a:pt x="1643" y="288"/>
                  </a:lnTo>
                  <a:lnTo>
                    <a:pt x="1643" y="305"/>
                  </a:lnTo>
                  <a:lnTo>
                    <a:pt x="1643" y="267"/>
                  </a:lnTo>
                  <a:lnTo>
                    <a:pt x="1644" y="228"/>
                  </a:lnTo>
                  <a:lnTo>
                    <a:pt x="1644" y="195"/>
                  </a:lnTo>
                  <a:lnTo>
                    <a:pt x="1645" y="178"/>
                  </a:lnTo>
                  <a:lnTo>
                    <a:pt x="1645" y="162"/>
                  </a:lnTo>
                  <a:lnTo>
                    <a:pt x="1646" y="156"/>
                  </a:lnTo>
                  <a:lnTo>
                    <a:pt x="1646" y="153"/>
                  </a:lnTo>
                  <a:lnTo>
                    <a:pt x="1647" y="167"/>
                  </a:lnTo>
                  <a:lnTo>
                    <a:pt x="1647" y="177"/>
                  </a:lnTo>
                  <a:lnTo>
                    <a:pt x="1648" y="172"/>
                  </a:lnTo>
                  <a:lnTo>
                    <a:pt x="1648" y="171"/>
                  </a:lnTo>
                  <a:lnTo>
                    <a:pt x="1649" y="182"/>
                  </a:lnTo>
                  <a:lnTo>
                    <a:pt x="1649" y="194"/>
                  </a:lnTo>
                  <a:lnTo>
                    <a:pt x="1649" y="230"/>
                  </a:lnTo>
                  <a:lnTo>
                    <a:pt x="1650" y="256"/>
                  </a:lnTo>
                  <a:lnTo>
                    <a:pt x="1651" y="298"/>
                  </a:lnTo>
                  <a:lnTo>
                    <a:pt x="1651" y="333"/>
                  </a:lnTo>
                  <a:lnTo>
                    <a:pt x="1652" y="360"/>
                  </a:lnTo>
                  <a:lnTo>
                    <a:pt x="1652" y="379"/>
                  </a:lnTo>
                  <a:lnTo>
                    <a:pt x="1652" y="393"/>
                  </a:lnTo>
                  <a:lnTo>
                    <a:pt x="1653" y="407"/>
                  </a:lnTo>
                  <a:lnTo>
                    <a:pt x="1653" y="424"/>
                  </a:lnTo>
                  <a:lnTo>
                    <a:pt x="1654" y="421"/>
                  </a:lnTo>
                  <a:lnTo>
                    <a:pt x="1654" y="432"/>
                  </a:lnTo>
                  <a:lnTo>
                    <a:pt x="1655" y="435"/>
                  </a:lnTo>
                  <a:lnTo>
                    <a:pt x="1655" y="419"/>
                  </a:lnTo>
                  <a:lnTo>
                    <a:pt x="1656" y="391"/>
                  </a:lnTo>
                  <a:lnTo>
                    <a:pt x="1656" y="334"/>
                  </a:lnTo>
                  <a:lnTo>
                    <a:pt x="1657" y="287"/>
                  </a:lnTo>
                  <a:lnTo>
                    <a:pt x="1657" y="227"/>
                  </a:lnTo>
                  <a:lnTo>
                    <a:pt x="1657" y="225"/>
                  </a:lnTo>
                  <a:lnTo>
                    <a:pt x="1658" y="229"/>
                  </a:lnTo>
                  <a:lnTo>
                    <a:pt x="1658" y="239"/>
                  </a:lnTo>
                  <a:lnTo>
                    <a:pt x="1659" y="245"/>
                  </a:lnTo>
                  <a:lnTo>
                    <a:pt x="1659" y="265"/>
                  </a:lnTo>
                  <a:lnTo>
                    <a:pt x="1660" y="257"/>
                  </a:lnTo>
                  <a:lnTo>
                    <a:pt x="1660" y="268"/>
                  </a:lnTo>
                  <a:lnTo>
                    <a:pt x="1661" y="252"/>
                  </a:lnTo>
                  <a:lnTo>
                    <a:pt x="1661" y="252"/>
                  </a:lnTo>
                  <a:lnTo>
                    <a:pt x="1662" y="265"/>
                  </a:lnTo>
                  <a:lnTo>
                    <a:pt x="1662" y="267"/>
                  </a:lnTo>
                  <a:lnTo>
                    <a:pt x="1663" y="257"/>
                  </a:lnTo>
                  <a:lnTo>
                    <a:pt x="1663" y="245"/>
                  </a:lnTo>
                  <a:lnTo>
                    <a:pt x="1664" y="240"/>
                  </a:lnTo>
                  <a:lnTo>
                    <a:pt x="1664" y="255"/>
                  </a:lnTo>
                  <a:lnTo>
                    <a:pt x="1665" y="283"/>
                  </a:lnTo>
                  <a:lnTo>
                    <a:pt x="1665" y="299"/>
                  </a:lnTo>
                  <a:lnTo>
                    <a:pt x="1666" y="315"/>
                  </a:lnTo>
                  <a:lnTo>
                    <a:pt x="1666" y="276"/>
                  </a:lnTo>
                  <a:lnTo>
                    <a:pt x="1666" y="231"/>
                  </a:lnTo>
                  <a:lnTo>
                    <a:pt x="1667" y="198"/>
                  </a:lnTo>
                  <a:lnTo>
                    <a:pt x="1667" y="171"/>
                  </a:lnTo>
                  <a:lnTo>
                    <a:pt x="1668" y="159"/>
                  </a:lnTo>
                  <a:lnTo>
                    <a:pt x="1668" y="146"/>
                  </a:lnTo>
                  <a:lnTo>
                    <a:pt x="1669" y="152"/>
                  </a:lnTo>
                  <a:lnTo>
                    <a:pt x="1669" y="164"/>
                  </a:lnTo>
                  <a:lnTo>
                    <a:pt x="1670" y="169"/>
                  </a:lnTo>
                  <a:lnTo>
                    <a:pt x="1670" y="165"/>
                  </a:lnTo>
                  <a:lnTo>
                    <a:pt x="1671" y="150"/>
                  </a:lnTo>
                  <a:lnTo>
                    <a:pt x="1671" y="151"/>
                  </a:lnTo>
                  <a:lnTo>
                    <a:pt x="1672" y="143"/>
                  </a:lnTo>
                  <a:lnTo>
                    <a:pt x="1672" y="144"/>
                  </a:lnTo>
                  <a:lnTo>
                    <a:pt x="1673" y="156"/>
                  </a:lnTo>
                  <a:lnTo>
                    <a:pt x="1673" y="174"/>
                  </a:lnTo>
                  <a:lnTo>
                    <a:pt x="1674" y="192"/>
                  </a:lnTo>
                  <a:lnTo>
                    <a:pt x="1674" y="216"/>
                  </a:lnTo>
                  <a:lnTo>
                    <a:pt x="1675" y="233"/>
                  </a:lnTo>
                  <a:lnTo>
                    <a:pt x="1675" y="260"/>
                  </a:lnTo>
                  <a:lnTo>
                    <a:pt x="1675" y="291"/>
                  </a:lnTo>
                  <a:lnTo>
                    <a:pt x="1676" y="317"/>
                  </a:lnTo>
                  <a:lnTo>
                    <a:pt x="1676" y="346"/>
                  </a:lnTo>
                  <a:lnTo>
                    <a:pt x="1677" y="394"/>
                  </a:lnTo>
                  <a:lnTo>
                    <a:pt x="1677" y="419"/>
                  </a:lnTo>
                  <a:lnTo>
                    <a:pt x="1678" y="428"/>
                  </a:lnTo>
                  <a:lnTo>
                    <a:pt x="1678" y="429"/>
                  </a:lnTo>
                  <a:lnTo>
                    <a:pt x="1679" y="412"/>
                  </a:lnTo>
                  <a:lnTo>
                    <a:pt x="1679" y="407"/>
                  </a:lnTo>
                  <a:lnTo>
                    <a:pt x="1680" y="382"/>
                  </a:lnTo>
                  <a:lnTo>
                    <a:pt x="1680" y="368"/>
                  </a:lnTo>
                  <a:lnTo>
                    <a:pt x="1680" y="332"/>
                  </a:lnTo>
                  <a:lnTo>
                    <a:pt x="1681" y="323"/>
                  </a:lnTo>
                  <a:lnTo>
                    <a:pt x="1682" y="277"/>
                  </a:lnTo>
                  <a:lnTo>
                    <a:pt x="1682" y="278"/>
                  </a:lnTo>
                  <a:lnTo>
                    <a:pt x="1683" y="250"/>
                  </a:lnTo>
                  <a:lnTo>
                    <a:pt x="1683" y="247"/>
                  </a:lnTo>
                  <a:lnTo>
                    <a:pt x="1683" y="227"/>
                  </a:lnTo>
                  <a:lnTo>
                    <a:pt x="1684" y="219"/>
                  </a:lnTo>
                  <a:lnTo>
                    <a:pt x="1684" y="223"/>
                  </a:lnTo>
                  <a:lnTo>
                    <a:pt x="1685" y="215"/>
                  </a:lnTo>
                  <a:lnTo>
                    <a:pt x="1685" y="214"/>
                  </a:lnTo>
                  <a:lnTo>
                    <a:pt x="1686" y="226"/>
                  </a:lnTo>
                  <a:lnTo>
                    <a:pt x="1686" y="186"/>
                  </a:lnTo>
                  <a:lnTo>
                    <a:pt x="1687" y="158"/>
                  </a:lnTo>
                  <a:lnTo>
                    <a:pt x="1687" y="183"/>
                  </a:lnTo>
                  <a:lnTo>
                    <a:pt x="1688" y="238"/>
                  </a:lnTo>
                  <a:lnTo>
                    <a:pt x="1688" y="262"/>
                  </a:lnTo>
                  <a:lnTo>
                    <a:pt x="1689" y="242"/>
                  </a:lnTo>
                  <a:lnTo>
                    <a:pt x="1689" y="200"/>
                  </a:lnTo>
                  <a:lnTo>
                    <a:pt x="1689" y="171"/>
                  </a:lnTo>
                  <a:lnTo>
                    <a:pt x="1690" y="159"/>
                  </a:lnTo>
                  <a:lnTo>
                    <a:pt x="1691" y="148"/>
                  </a:lnTo>
                  <a:lnTo>
                    <a:pt x="1691" y="149"/>
                  </a:lnTo>
                  <a:lnTo>
                    <a:pt x="1692" y="150"/>
                  </a:lnTo>
                  <a:lnTo>
                    <a:pt x="1692" y="172"/>
                  </a:lnTo>
                  <a:lnTo>
                    <a:pt x="1692" y="204"/>
                  </a:lnTo>
                  <a:lnTo>
                    <a:pt x="1693" y="201"/>
                  </a:lnTo>
                  <a:lnTo>
                    <a:pt x="1693" y="189"/>
                  </a:lnTo>
                  <a:lnTo>
                    <a:pt x="1694" y="163"/>
                  </a:lnTo>
                  <a:lnTo>
                    <a:pt x="1694" y="152"/>
                  </a:lnTo>
                  <a:lnTo>
                    <a:pt x="1695" y="140"/>
                  </a:lnTo>
                  <a:lnTo>
                    <a:pt x="1695" y="143"/>
                  </a:lnTo>
                  <a:lnTo>
                    <a:pt x="1696" y="164"/>
                  </a:lnTo>
                  <a:lnTo>
                    <a:pt x="1696" y="184"/>
                  </a:lnTo>
                  <a:lnTo>
                    <a:pt x="1697" y="204"/>
                  </a:lnTo>
                  <a:lnTo>
                    <a:pt x="1697" y="224"/>
                  </a:lnTo>
                  <a:lnTo>
                    <a:pt x="1698" y="249"/>
                  </a:lnTo>
                  <a:lnTo>
                    <a:pt x="1698" y="283"/>
                  </a:lnTo>
                  <a:lnTo>
                    <a:pt x="1698" y="312"/>
                  </a:lnTo>
                  <a:lnTo>
                    <a:pt x="1699" y="333"/>
                  </a:lnTo>
                  <a:lnTo>
                    <a:pt x="1700" y="389"/>
                  </a:lnTo>
                  <a:lnTo>
                    <a:pt x="1700" y="422"/>
                  </a:lnTo>
                  <a:lnTo>
                    <a:pt x="1701" y="430"/>
                  </a:lnTo>
                  <a:lnTo>
                    <a:pt x="1701" y="422"/>
                  </a:lnTo>
                  <a:lnTo>
                    <a:pt x="1701" y="417"/>
                  </a:lnTo>
                  <a:lnTo>
                    <a:pt x="1702" y="419"/>
                  </a:lnTo>
                  <a:lnTo>
                    <a:pt x="1702" y="398"/>
                  </a:lnTo>
                  <a:lnTo>
                    <a:pt x="1703" y="380"/>
                  </a:lnTo>
                  <a:lnTo>
                    <a:pt x="1703" y="351"/>
                  </a:lnTo>
                  <a:lnTo>
                    <a:pt x="1704" y="340"/>
                  </a:lnTo>
                  <a:lnTo>
                    <a:pt x="1704" y="303"/>
                  </a:lnTo>
                  <a:lnTo>
                    <a:pt x="1705" y="286"/>
                  </a:lnTo>
                  <a:lnTo>
                    <a:pt x="1705" y="248"/>
                  </a:lnTo>
                  <a:lnTo>
                    <a:pt x="1706" y="246"/>
                  </a:lnTo>
                  <a:lnTo>
                    <a:pt x="1706" y="229"/>
                  </a:lnTo>
                  <a:lnTo>
                    <a:pt x="1706" y="227"/>
                  </a:lnTo>
                  <a:lnTo>
                    <a:pt x="1707" y="210"/>
                  </a:lnTo>
                  <a:lnTo>
                    <a:pt x="1707" y="224"/>
                  </a:lnTo>
                  <a:lnTo>
                    <a:pt x="1708" y="231"/>
                  </a:lnTo>
                  <a:lnTo>
                    <a:pt x="1708" y="235"/>
                  </a:lnTo>
                  <a:lnTo>
                    <a:pt x="1709" y="231"/>
                  </a:lnTo>
                  <a:lnTo>
                    <a:pt x="1709" y="239"/>
                  </a:lnTo>
                  <a:lnTo>
                    <a:pt x="1710" y="239"/>
                  </a:lnTo>
                  <a:lnTo>
                    <a:pt x="1710" y="241"/>
                  </a:lnTo>
                  <a:lnTo>
                    <a:pt x="1711" y="252"/>
                  </a:lnTo>
                  <a:lnTo>
                    <a:pt x="1711" y="238"/>
                  </a:lnTo>
                  <a:lnTo>
                    <a:pt x="1712" y="224"/>
                  </a:lnTo>
                  <a:lnTo>
                    <a:pt x="1712" y="213"/>
                  </a:lnTo>
                  <a:lnTo>
                    <a:pt x="1713" y="213"/>
                  </a:lnTo>
                  <a:lnTo>
                    <a:pt x="1713" y="225"/>
                  </a:lnTo>
                  <a:lnTo>
                    <a:pt x="1714" y="227"/>
                  </a:lnTo>
                  <a:lnTo>
                    <a:pt x="1714" y="237"/>
                  </a:lnTo>
                  <a:lnTo>
                    <a:pt x="1715" y="251"/>
                  </a:lnTo>
                  <a:lnTo>
                    <a:pt x="1715" y="261"/>
                  </a:lnTo>
                  <a:lnTo>
                    <a:pt x="1715" y="260"/>
                  </a:lnTo>
                  <a:lnTo>
                    <a:pt x="1716" y="284"/>
                  </a:lnTo>
                  <a:lnTo>
                    <a:pt x="1716" y="300"/>
                  </a:lnTo>
                  <a:lnTo>
                    <a:pt x="1717" y="318"/>
                  </a:lnTo>
                  <a:lnTo>
                    <a:pt x="1717" y="342"/>
                  </a:lnTo>
                  <a:lnTo>
                    <a:pt x="1718" y="376"/>
                  </a:lnTo>
                  <a:lnTo>
                    <a:pt x="1718" y="398"/>
                  </a:lnTo>
                  <a:lnTo>
                    <a:pt x="1719" y="416"/>
                  </a:lnTo>
                  <a:lnTo>
                    <a:pt x="1719" y="427"/>
                  </a:lnTo>
                  <a:lnTo>
                    <a:pt x="1720" y="436"/>
                  </a:lnTo>
                  <a:lnTo>
                    <a:pt x="1720" y="442"/>
                  </a:lnTo>
                  <a:lnTo>
                    <a:pt x="1721" y="450"/>
                  </a:lnTo>
                  <a:lnTo>
                    <a:pt x="1721" y="451"/>
                  </a:lnTo>
                  <a:lnTo>
                    <a:pt x="1722" y="445"/>
                  </a:lnTo>
                  <a:lnTo>
                    <a:pt x="1722" y="445"/>
                  </a:lnTo>
                  <a:lnTo>
                    <a:pt x="1723" y="440"/>
                  </a:lnTo>
                  <a:lnTo>
                    <a:pt x="1723" y="416"/>
                  </a:lnTo>
                  <a:lnTo>
                    <a:pt x="1723" y="388"/>
                  </a:lnTo>
                  <a:lnTo>
                    <a:pt x="1724" y="329"/>
                  </a:lnTo>
                  <a:lnTo>
                    <a:pt x="1724" y="293"/>
                  </a:lnTo>
                  <a:lnTo>
                    <a:pt x="1725" y="257"/>
                  </a:lnTo>
                  <a:lnTo>
                    <a:pt x="1725" y="245"/>
                  </a:lnTo>
                  <a:lnTo>
                    <a:pt x="1726" y="247"/>
                  </a:lnTo>
                  <a:lnTo>
                    <a:pt x="1726" y="256"/>
                  </a:lnTo>
                  <a:lnTo>
                    <a:pt x="1727" y="265"/>
                  </a:lnTo>
                  <a:lnTo>
                    <a:pt x="1727" y="276"/>
                  </a:lnTo>
                  <a:lnTo>
                    <a:pt x="1728" y="278"/>
                  </a:lnTo>
                  <a:lnTo>
                    <a:pt x="1728" y="286"/>
                  </a:lnTo>
                  <a:lnTo>
                    <a:pt x="1729" y="271"/>
                  </a:lnTo>
                  <a:lnTo>
                    <a:pt x="1729" y="270"/>
                  </a:lnTo>
                  <a:lnTo>
                    <a:pt x="1729" y="272"/>
                  </a:lnTo>
                  <a:lnTo>
                    <a:pt x="1730" y="282"/>
                  </a:lnTo>
                  <a:lnTo>
                    <a:pt x="1731" y="267"/>
                  </a:lnTo>
                  <a:lnTo>
                    <a:pt x="1731" y="264"/>
                  </a:lnTo>
                  <a:lnTo>
                    <a:pt x="1732" y="250"/>
                  </a:lnTo>
                  <a:lnTo>
                    <a:pt x="1732" y="254"/>
                  </a:lnTo>
                  <a:lnTo>
                    <a:pt x="1732" y="268"/>
                  </a:lnTo>
                  <a:lnTo>
                    <a:pt x="1733" y="279"/>
                  </a:lnTo>
                  <a:lnTo>
                    <a:pt x="1733" y="281"/>
                  </a:lnTo>
                  <a:lnTo>
                    <a:pt x="1734" y="254"/>
                  </a:lnTo>
                  <a:lnTo>
                    <a:pt x="1734" y="226"/>
                  </a:lnTo>
                  <a:lnTo>
                    <a:pt x="1735" y="192"/>
                  </a:lnTo>
                  <a:lnTo>
                    <a:pt x="1735" y="178"/>
                  </a:lnTo>
                  <a:lnTo>
                    <a:pt x="1736" y="179"/>
                  </a:lnTo>
                  <a:lnTo>
                    <a:pt x="1736" y="181"/>
                  </a:lnTo>
                  <a:lnTo>
                    <a:pt x="1737" y="179"/>
                  </a:lnTo>
                  <a:lnTo>
                    <a:pt x="1737" y="199"/>
                  </a:lnTo>
                  <a:lnTo>
                    <a:pt x="1738" y="209"/>
                  </a:lnTo>
                  <a:lnTo>
                    <a:pt x="1738" y="210"/>
                  </a:lnTo>
                  <a:lnTo>
                    <a:pt x="1738" y="228"/>
                  </a:lnTo>
                  <a:lnTo>
                    <a:pt x="1739" y="273"/>
                  </a:lnTo>
                  <a:lnTo>
                    <a:pt x="1740" y="299"/>
                  </a:lnTo>
                  <a:lnTo>
                    <a:pt x="1740" y="323"/>
                  </a:lnTo>
                  <a:lnTo>
                    <a:pt x="1741" y="360"/>
                  </a:lnTo>
                  <a:lnTo>
                    <a:pt x="1741" y="386"/>
                  </a:lnTo>
                  <a:lnTo>
                    <a:pt x="1741" y="405"/>
                  </a:lnTo>
                  <a:lnTo>
                    <a:pt x="1742" y="423"/>
                  </a:lnTo>
                  <a:lnTo>
                    <a:pt x="1742" y="433"/>
                  </a:lnTo>
                  <a:lnTo>
                    <a:pt x="1743" y="442"/>
                  </a:lnTo>
                  <a:lnTo>
                    <a:pt x="1743" y="447"/>
                  </a:lnTo>
                  <a:lnTo>
                    <a:pt x="1744" y="451"/>
                  </a:lnTo>
                  <a:lnTo>
                    <a:pt x="1744" y="448"/>
                  </a:lnTo>
                  <a:lnTo>
                    <a:pt x="1745" y="449"/>
                  </a:lnTo>
                  <a:lnTo>
                    <a:pt x="1745" y="445"/>
                  </a:lnTo>
                  <a:lnTo>
                    <a:pt x="1746" y="423"/>
                  </a:lnTo>
                  <a:lnTo>
                    <a:pt x="1746" y="395"/>
                  </a:lnTo>
                  <a:lnTo>
                    <a:pt x="1746" y="331"/>
                  </a:lnTo>
                  <a:lnTo>
                    <a:pt x="1747" y="277"/>
                  </a:lnTo>
                  <a:lnTo>
                    <a:pt x="1747" y="217"/>
                  </a:lnTo>
                  <a:lnTo>
                    <a:pt x="1748" y="200"/>
                  </a:lnTo>
                  <a:lnTo>
                    <a:pt x="1748" y="213"/>
                  </a:lnTo>
                  <a:lnTo>
                    <a:pt x="1749" y="220"/>
                  </a:lnTo>
                  <a:lnTo>
                    <a:pt x="1749" y="236"/>
                  </a:lnTo>
                  <a:lnTo>
                    <a:pt x="1750" y="255"/>
                  </a:lnTo>
                  <a:lnTo>
                    <a:pt x="1750" y="244"/>
                  </a:lnTo>
                  <a:lnTo>
                    <a:pt x="1751" y="255"/>
                  </a:lnTo>
                  <a:lnTo>
                    <a:pt x="1751" y="261"/>
                  </a:lnTo>
                  <a:lnTo>
                    <a:pt x="1752" y="264"/>
                  </a:lnTo>
                  <a:lnTo>
                    <a:pt x="1752" y="269"/>
                  </a:lnTo>
                  <a:lnTo>
                    <a:pt x="1753" y="275"/>
                  </a:lnTo>
                  <a:lnTo>
                    <a:pt x="1753" y="265"/>
                  </a:lnTo>
                  <a:lnTo>
                    <a:pt x="1754" y="258"/>
                  </a:lnTo>
                  <a:lnTo>
                    <a:pt x="1754" y="249"/>
                  </a:lnTo>
                  <a:lnTo>
                    <a:pt x="1755" y="248"/>
                  </a:lnTo>
                  <a:lnTo>
                    <a:pt x="1755" y="271"/>
                  </a:lnTo>
                  <a:lnTo>
                    <a:pt x="1755" y="294"/>
                  </a:lnTo>
                  <a:lnTo>
                    <a:pt x="1756" y="304"/>
                  </a:lnTo>
                  <a:lnTo>
                    <a:pt x="1756" y="267"/>
                  </a:lnTo>
                  <a:lnTo>
                    <a:pt x="1757" y="232"/>
                  </a:lnTo>
                  <a:lnTo>
                    <a:pt x="1757" y="196"/>
                  </a:lnTo>
                  <a:lnTo>
                    <a:pt x="1758" y="179"/>
                  </a:lnTo>
                  <a:lnTo>
                    <a:pt x="1758" y="176"/>
                  </a:lnTo>
                  <a:lnTo>
                    <a:pt x="1759" y="169"/>
                  </a:lnTo>
                  <a:lnTo>
                    <a:pt x="1759" y="173"/>
                  </a:lnTo>
                  <a:lnTo>
                    <a:pt x="1760" y="181"/>
                  </a:lnTo>
                  <a:lnTo>
                    <a:pt x="1760" y="177"/>
                  </a:lnTo>
                  <a:lnTo>
                    <a:pt x="1761" y="186"/>
                  </a:lnTo>
                  <a:lnTo>
                    <a:pt x="1761" y="203"/>
                  </a:lnTo>
                  <a:lnTo>
                    <a:pt x="1762" y="227"/>
                  </a:lnTo>
                  <a:lnTo>
                    <a:pt x="1762" y="258"/>
                  </a:lnTo>
                  <a:lnTo>
                    <a:pt x="1763" y="304"/>
                  </a:lnTo>
                  <a:lnTo>
                    <a:pt x="1763" y="333"/>
                  </a:lnTo>
                  <a:lnTo>
                    <a:pt x="1764" y="371"/>
                  </a:lnTo>
                  <a:lnTo>
                    <a:pt x="1764" y="390"/>
                  </a:lnTo>
                  <a:lnTo>
                    <a:pt x="1764" y="414"/>
                  </a:lnTo>
                  <a:lnTo>
                    <a:pt x="1765" y="424"/>
                  </a:lnTo>
                  <a:lnTo>
                    <a:pt x="1765" y="435"/>
                  </a:lnTo>
                  <a:lnTo>
                    <a:pt x="1766" y="441"/>
                  </a:lnTo>
                  <a:lnTo>
                    <a:pt x="1766" y="445"/>
                  </a:lnTo>
                  <a:lnTo>
                    <a:pt x="1767" y="445"/>
                  </a:lnTo>
                  <a:lnTo>
                    <a:pt x="1767" y="447"/>
                  </a:lnTo>
                  <a:lnTo>
                    <a:pt x="1768" y="443"/>
                  </a:lnTo>
                  <a:lnTo>
                    <a:pt x="1768" y="418"/>
                  </a:lnTo>
                  <a:lnTo>
                    <a:pt x="1769" y="391"/>
                  </a:lnTo>
                  <a:lnTo>
                    <a:pt x="1769" y="324"/>
                  </a:lnTo>
                  <a:lnTo>
                    <a:pt x="1769" y="280"/>
                  </a:lnTo>
                  <a:lnTo>
                    <a:pt x="1770" y="231"/>
                  </a:lnTo>
                  <a:lnTo>
                    <a:pt x="1771" y="227"/>
                  </a:lnTo>
                  <a:lnTo>
                    <a:pt x="1771" y="229"/>
                  </a:lnTo>
                  <a:lnTo>
                    <a:pt x="1772" y="244"/>
                  </a:lnTo>
                  <a:lnTo>
                    <a:pt x="1772" y="259"/>
                  </a:lnTo>
                  <a:lnTo>
                    <a:pt x="1772" y="264"/>
                  </a:lnTo>
                  <a:lnTo>
                    <a:pt x="1773" y="264"/>
                  </a:lnTo>
                  <a:lnTo>
                    <a:pt x="1773" y="270"/>
                  </a:lnTo>
                  <a:lnTo>
                    <a:pt x="1774" y="252"/>
                  </a:lnTo>
                  <a:lnTo>
                    <a:pt x="1774" y="252"/>
                  </a:lnTo>
                  <a:lnTo>
                    <a:pt x="1775" y="265"/>
                  </a:lnTo>
                  <a:lnTo>
                    <a:pt x="1775" y="267"/>
                  </a:lnTo>
                  <a:lnTo>
                    <a:pt x="1776" y="259"/>
                  </a:lnTo>
                  <a:lnTo>
                    <a:pt x="1776" y="250"/>
                  </a:lnTo>
                  <a:lnTo>
                    <a:pt x="1777" y="249"/>
                  </a:lnTo>
                  <a:lnTo>
                    <a:pt x="1777" y="254"/>
                  </a:lnTo>
                  <a:lnTo>
                    <a:pt x="1778" y="274"/>
                  </a:lnTo>
                  <a:lnTo>
                    <a:pt x="1778" y="298"/>
                  </a:lnTo>
                  <a:lnTo>
                    <a:pt x="1778" y="311"/>
                  </a:lnTo>
                  <a:lnTo>
                    <a:pt x="1779" y="277"/>
                  </a:lnTo>
                  <a:lnTo>
                    <a:pt x="1780" y="233"/>
                  </a:lnTo>
                  <a:lnTo>
                    <a:pt x="1780" y="203"/>
                  </a:lnTo>
                  <a:lnTo>
                    <a:pt x="1781" y="176"/>
                  </a:lnTo>
                  <a:lnTo>
                    <a:pt x="1781" y="161"/>
                  </a:lnTo>
                  <a:lnTo>
                    <a:pt x="1781" y="165"/>
                  </a:lnTo>
                  <a:lnTo>
                    <a:pt x="1782" y="172"/>
                  </a:lnTo>
                  <a:lnTo>
                    <a:pt x="1782" y="189"/>
                  </a:lnTo>
                  <a:lnTo>
                    <a:pt x="1783" y="185"/>
                  </a:lnTo>
                  <a:lnTo>
                    <a:pt x="1783" y="181"/>
                  </a:lnTo>
                  <a:lnTo>
                    <a:pt x="1784" y="189"/>
                  </a:lnTo>
                  <a:lnTo>
                    <a:pt x="1784" y="202"/>
                  </a:lnTo>
                  <a:lnTo>
                    <a:pt x="1785" y="227"/>
                  </a:lnTo>
                  <a:lnTo>
                    <a:pt x="1785" y="260"/>
                  </a:lnTo>
                  <a:lnTo>
                    <a:pt x="1786" y="308"/>
                  </a:lnTo>
                  <a:lnTo>
                    <a:pt x="1786" y="343"/>
                  </a:lnTo>
                  <a:lnTo>
                    <a:pt x="1787" y="376"/>
                  </a:lnTo>
                  <a:lnTo>
                    <a:pt x="1787" y="399"/>
                  </a:lnTo>
                  <a:lnTo>
                    <a:pt x="1787" y="410"/>
                  </a:lnTo>
                  <a:lnTo>
                    <a:pt x="1788" y="427"/>
                  </a:lnTo>
                  <a:lnTo>
                    <a:pt x="1789" y="435"/>
                  </a:lnTo>
                  <a:lnTo>
                    <a:pt x="1789" y="442"/>
                  </a:lnTo>
                  <a:lnTo>
                    <a:pt x="1789" y="440"/>
                  </a:lnTo>
                  <a:lnTo>
                    <a:pt x="1790" y="443"/>
                  </a:lnTo>
                  <a:lnTo>
                    <a:pt x="1790" y="441"/>
                  </a:lnTo>
                  <a:lnTo>
                    <a:pt x="1791" y="419"/>
                  </a:lnTo>
                  <a:lnTo>
                    <a:pt x="1791" y="385"/>
                  </a:lnTo>
                  <a:lnTo>
                    <a:pt x="1792" y="323"/>
                  </a:lnTo>
                  <a:lnTo>
                    <a:pt x="1792" y="275"/>
                  </a:lnTo>
                  <a:lnTo>
                    <a:pt x="1793" y="231"/>
                  </a:lnTo>
                  <a:lnTo>
                    <a:pt x="1793" y="223"/>
                  </a:lnTo>
                  <a:lnTo>
                    <a:pt x="1794" y="232"/>
                  </a:lnTo>
                  <a:lnTo>
                    <a:pt x="1794" y="240"/>
                  </a:lnTo>
                  <a:lnTo>
                    <a:pt x="1795" y="245"/>
                  </a:lnTo>
                  <a:lnTo>
                    <a:pt x="1795" y="258"/>
                  </a:lnTo>
                  <a:lnTo>
                    <a:pt x="1795" y="255"/>
                  </a:lnTo>
                  <a:lnTo>
                    <a:pt x="1796" y="265"/>
                  </a:lnTo>
                  <a:lnTo>
                    <a:pt x="1796" y="252"/>
                  </a:lnTo>
                  <a:lnTo>
                    <a:pt x="1797" y="255"/>
                  </a:lnTo>
                  <a:lnTo>
                    <a:pt x="1797" y="258"/>
                  </a:lnTo>
                  <a:lnTo>
                    <a:pt x="1798" y="260"/>
                  </a:lnTo>
                  <a:lnTo>
                    <a:pt x="1798" y="253"/>
                  </a:lnTo>
                  <a:lnTo>
                    <a:pt x="1799" y="248"/>
                  </a:lnTo>
                  <a:lnTo>
                    <a:pt x="1799" y="248"/>
                  </a:lnTo>
                  <a:lnTo>
                    <a:pt x="1800" y="254"/>
                  </a:lnTo>
                  <a:lnTo>
                    <a:pt x="1800" y="285"/>
                  </a:lnTo>
                  <a:lnTo>
                    <a:pt x="1801" y="309"/>
                  </a:lnTo>
                  <a:lnTo>
                    <a:pt x="1801" y="320"/>
                  </a:lnTo>
                  <a:lnTo>
                    <a:pt x="1802" y="283"/>
                  </a:lnTo>
                  <a:lnTo>
                    <a:pt x="1802" y="235"/>
                  </a:lnTo>
                  <a:lnTo>
                    <a:pt x="1803" y="214"/>
                  </a:lnTo>
                  <a:lnTo>
                    <a:pt x="1803" y="198"/>
                  </a:lnTo>
                  <a:lnTo>
                    <a:pt x="1804" y="182"/>
                  </a:lnTo>
                  <a:lnTo>
                    <a:pt x="1804" y="172"/>
                  </a:lnTo>
                  <a:lnTo>
                    <a:pt x="1804" y="159"/>
                  </a:lnTo>
                  <a:lnTo>
                    <a:pt x="1805" y="169"/>
                  </a:lnTo>
                  <a:lnTo>
                    <a:pt x="1805" y="163"/>
                  </a:lnTo>
                  <a:lnTo>
                    <a:pt x="1806" y="165"/>
                  </a:lnTo>
                  <a:lnTo>
                    <a:pt x="1806" y="162"/>
                  </a:lnTo>
                  <a:lnTo>
                    <a:pt x="1807" y="169"/>
                  </a:lnTo>
                  <a:lnTo>
                    <a:pt x="1807" y="189"/>
                  </a:lnTo>
                  <a:lnTo>
                    <a:pt x="1808" y="207"/>
                  </a:lnTo>
                  <a:lnTo>
                    <a:pt x="1808" y="238"/>
                  </a:lnTo>
                  <a:lnTo>
                    <a:pt x="1809" y="283"/>
                  </a:lnTo>
                  <a:lnTo>
                    <a:pt x="1809" y="319"/>
                  </a:lnTo>
                  <a:lnTo>
                    <a:pt x="1809" y="351"/>
                  </a:lnTo>
                  <a:lnTo>
                    <a:pt x="1810" y="372"/>
                  </a:lnTo>
                  <a:lnTo>
                    <a:pt x="1811" y="394"/>
                  </a:lnTo>
                  <a:lnTo>
                    <a:pt x="1811" y="407"/>
                  </a:lnTo>
                  <a:lnTo>
                    <a:pt x="1812" y="418"/>
                  </a:lnTo>
                  <a:lnTo>
                    <a:pt x="1812" y="419"/>
                  </a:lnTo>
                  <a:lnTo>
                    <a:pt x="1812" y="431"/>
                  </a:lnTo>
                  <a:lnTo>
                    <a:pt x="1813" y="434"/>
                  </a:lnTo>
                  <a:lnTo>
                    <a:pt x="1813" y="415"/>
                  </a:lnTo>
                  <a:lnTo>
                    <a:pt x="1814" y="384"/>
                  </a:lnTo>
                  <a:lnTo>
                    <a:pt x="1814" y="329"/>
                  </a:lnTo>
                  <a:lnTo>
                    <a:pt x="1815" y="287"/>
                  </a:lnTo>
                  <a:lnTo>
                    <a:pt x="1815" y="238"/>
                  </a:lnTo>
                  <a:lnTo>
                    <a:pt x="1816" y="236"/>
                  </a:lnTo>
                  <a:lnTo>
                    <a:pt x="1816" y="240"/>
                  </a:lnTo>
                  <a:lnTo>
                    <a:pt x="1817" y="251"/>
                  </a:lnTo>
                  <a:lnTo>
                    <a:pt x="1817" y="255"/>
                  </a:lnTo>
                  <a:lnTo>
                    <a:pt x="1818" y="264"/>
                  </a:lnTo>
                  <a:lnTo>
                    <a:pt x="1818" y="260"/>
                  </a:lnTo>
                  <a:lnTo>
                    <a:pt x="1818" y="266"/>
                  </a:lnTo>
                  <a:lnTo>
                    <a:pt x="1819" y="253"/>
                  </a:lnTo>
                  <a:lnTo>
                    <a:pt x="1820" y="254"/>
                  </a:lnTo>
                  <a:lnTo>
                    <a:pt x="1820" y="261"/>
                  </a:lnTo>
                  <a:lnTo>
                    <a:pt x="1821" y="267"/>
                  </a:lnTo>
                  <a:lnTo>
                    <a:pt x="1821" y="264"/>
                  </a:lnTo>
                  <a:lnTo>
                    <a:pt x="1821" y="257"/>
                  </a:lnTo>
                  <a:lnTo>
                    <a:pt x="1822" y="252"/>
                  </a:lnTo>
                  <a:lnTo>
                    <a:pt x="1822" y="258"/>
                  </a:lnTo>
                  <a:lnTo>
                    <a:pt x="1823" y="280"/>
                  </a:lnTo>
                  <a:lnTo>
                    <a:pt x="1823" y="302"/>
                  </a:lnTo>
                  <a:lnTo>
                    <a:pt x="1824" y="318"/>
                  </a:lnTo>
                  <a:lnTo>
                    <a:pt x="1824" y="276"/>
                  </a:lnTo>
                  <a:lnTo>
                    <a:pt x="1825" y="235"/>
                  </a:lnTo>
                  <a:lnTo>
                    <a:pt x="1825" y="196"/>
                  </a:lnTo>
                  <a:lnTo>
                    <a:pt x="1826" y="167"/>
                  </a:lnTo>
                  <a:lnTo>
                    <a:pt x="1826" y="157"/>
                  </a:lnTo>
                  <a:lnTo>
                    <a:pt x="1827" y="140"/>
                  </a:lnTo>
                  <a:lnTo>
                    <a:pt x="1827" y="149"/>
                  </a:lnTo>
                  <a:lnTo>
                    <a:pt x="1827" y="158"/>
                  </a:lnTo>
                  <a:lnTo>
                    <a:pt x="1828" y="158"/>
                  </a:lnTo>
                  <a:lnTo>
                    <a:pt x="1829" y="156"/>
                  </a:lnTo>
                  <a:lnTo>
                    <a:pt x="1829" y="146"/>
                  </a:lnTo>
                  <a:lnTo>
                    <a:pt x="1830" y="139"/>
                  </a:lnTo>
                  <a:lnTo>
                    <a:pt x="1830" y="145"/>
                  </a:lnTo>
                  <a:lnTo>
                    <a:pt x="1830" y="149"/>
                  </a:lnTo>
                  <a:lnTo>
                    <a:pt x="1831" y="168"/>
                  </a:lnTo>
                  <a:lnTo>
                    <a:pt x="1831" y="191"/>
                  </a:lnTo>
                  <a:lnTo>
                    <a:pt x="1832" y="210"/>
                  </a:lnTo>
                  <a:lnTo>
                    <a:pt x="1832" y="224"/>
                  </a:lnTo>
                  <a:lnTo>
                    <a:pt x="1833" y="240"/>
                  </a:lnTo>
                  <a:lnTo>
                    <a:pt x="1833" y="270"/>
                  </a:lnTo>
                  <a:lnTo>
                    <a:pt x="1834" y="295"/>
                  </a:lnTo>
                  <a:lnTo>
                    <a:pt x="1834" y="325"/>
                  </a:lnTo>
                  <a:lnTo>
                    <a:pt x="1835" y="350"/>
                  </a:lnTo>
                  <a:lnTo>
                    <a:pt x="1835" y="395"/>
                  </a:lnTo>
                  <a:lnTo>
                    <a:pt x="1835" y="421"/>
                  </a:lnTo>
                  <a:lnTo>
                    <a:pt x="1836" y="432"/>
                  </a:lnTo>
                  <a:lnTo>
                    <a:pt x="1836" y="428"/>
                  </a:lnTo>
                  <a:lnTo>
                    <a:pt x="1837" y="419"/>
                  </a:lnTo>
                  <a:lnTo>
                    <a:pt x="1838" y="408"/>
                  </a:lnTo>
                  <a:lnTo>
                    <a:pt x="1838" y="382"/>
                  </a:lnTo>
                  <a:lnTo>
                    <a:pt x="1838" y="367"/>
                  </a:lnTo>
                  <a:lnTo>
                    <a:pt x="1839" y="330"/>
                  </a:lnTo>
                  <a:lnTo>
                    <a:pt x="1839" y="321"/>
                  </a:lnTo>
                  <a:lnTo>
                    <a:pt x="1840" y="283"/>
                  </a:lnTo>
                  <a:lnTo>
                    <a:pt x="1840" y="279"/>
                  </a:lnTo>
                  <a:lnTo>
                    <a:pt x="1841" y="251"/>
                  </a:lnTo>
                  <a:lnTo>
                    <a:pt x="1841" y="249"/>
                  </a:lnTo>
                  <a:lnTo>
                    <a:pt x="1842" y="228"/>
                  </a:lnTo>
                  <a:lnTo>
                    <a:pt x="1842" y="234"/>
                  </a:lnTo>
                  <a:lnTo>
                    <a:pt x="1843" y="224"/>
                  </a:lnTo>
                  <a:lnTo>
                    <a:pt x="1843" y="222"/>
                  </a:lnTo>
                  <a:lnTo>
                    <a:pt x="1844" y="218"/>
                  </a:lnTo>
                  <a:lnTo>
                    <a:pt x="1844" y="223"/>
                  </a:lnTo>
                  <a:lnTo>
                    <a:pt x="1844" y="226"/>
                  </a:lnTo>
                  <a:lnTo>
                    <a:pt x="1845" y="224"/>
                  </a:lnTo>
                  <a:lnTo>
                    <a:pt x="1845" y="227"/>
                  </a:lnTo>
                  <a:lnTo>
                    <a:pt x="1846" y="254"/>
                  </a:lnTo>
                  <a:lnTo>
                    <a:pt x="1846" y="272"/>
                  </a:lnTo>
                  <a:lnTo>
                    <a:pt x="1847" y="254"/>
                  </a:lnTo>
                  <a:lnTo>
                    <a:pt x="1847" y="216"/>
                  </a:lnTo>
                  <a:lnTo>
                    <a:pt x="1848" y="192"/>
                  </a:lnTo>
                  <a:lnTo>
                    <a:pt x="1848" y="171"/>
                  </a:lnTo>
                  <a:lnTo>
                    <a:pt x="1849" y="161"/>
                  </a:lnTo>
                  <a:lnTo>
                    <a:pt x="1849" y="163"/>
                  </a:lnTo>
                  <a:lnTo>
                    <a:pt x="1850" y="175"/>
                  </a:lnTo>
                  <a:lnTo>
                    <a:pt x="1850" y="181"/>
                  </a:lnTo>
                  <a:lnTo>
                    <a:pt x="1851" y="186"/>
                  </a:lnTo>
                  <a:lnTo>
                    <a:pt x="1851" y="177"/>
                  </a:lnTo>
                  <a:lnTo>
                    <a:pt x="1852" y="166"/>
                  </a:lnTo>
                  <a:lnTo>
                    <a:pt x="1852" y="160"/>
                  </a:lnTo>
                  <a:lnTo>
                    <a:pt x="1852" y="155"/>
                  </a:lnTo>
                  <a:lnTo>
                    <a:pt x="1853" y="152"/>
                  </a:lnTo>
                  <a:lnTo>
                    <a:pt x="1853" y="153"/>
                  </a:lnTo>
                  <a:lnTo>
                    <a:pt x="1854" y="166"/>
                  </a:lnTo>
                  <a:lnTo>
                    <a:pt x="1854" y="167"/>
                  </a:lnTo>
                  <a:lnTo>
                    <a:pt x="1855" y="211"/>
                  </a:lnTo>
                  <a:lnTo>
                    <a:pt x="1855" y="223"/>
                  </a:lnTo>
                  <a:lnTo>
                    <a:pt x="1856" y="246"/>
                  </a:lnTo>
                  <a:lnTo>
                    <a:pt x="1856" y="274"/>
                  </a:lnTo>
                  <a:lnTo>
                    <a:pt x="1857" y="308"/>
                  </a:lnTo>
                  <a:lnTo>
                    <a:pt x="1857" y="331"/>
                  </a:lnTo>
                  <a:lnTo>
                    <a:pt x="1858" y="387"/>
                  </a:lnTo>
                  <a:lnTo>
                    <a:pt x="1858" y="418"/>
                  </a:lnTo>
                  <a:lnTo>
                    <a:pt x="1858" y="431"/>
                  </a:lnTo>
                  <a:lnTo>
                    <a:pt x="1859" y="423"/>
                  </a:lnTo>
                  <a:lnTo>
                    <a:pt x="1860" y="420"/>
                  </a:lnTo>
                  <a:lnTo>
                    <a:pt x="1860" y="420"/>
                  </a:lnTo>
                  <a:lnTo>
                    <a:pt x="1861" y="399"/>
                  </a:lnTo>
                  <a:lnTo>
                    <a:pt x="1861" y="391"/>
                  </a:lnTo>
                  <a:lnTo>
                    <a:pt x="1861" y="359"/>
                  </a:lnTo>
                  <a:lnTo>
                    <a:pt x="1862" y="343"/>
                  </a:lnTo>
                  <a:lnTo>
                    <a:pt x="1862" y="310"/>
                  </a:lnTo>
                  <a:lnTo>
                    <a:pt x="1863" y="296"/>
                  </a:lnTo>
                  <a:lnTo>
                    <a:pt x="1863" y="267"/>
                  </a:lnTo>
                  <a:lnTo>
                    <a:pt x="1864" y="262"/>
                  </a:lnTo>
                  <a:lnTo>
                    <a:pt x="1864" y="256"/>
                  </a:lnTo>
                  <a:lnTo>
                    <a:pt x="1865" y="257"/>
                  </a:lnTo>
                  <a:lnTo>
                    <a:pt x="1865" y="252"/>
                  </a:lnTo>
                  <a:lnTo>
                    <a:pt x="1866" y="264"/>
                  </a:lnTo>
                  <a:lnTo>
                    <a:pt x="1866" y="280"/>
                  </a:lnTo>
                  <a:lnTo>
                    <a:pt x="1867" y="287"/>
                  </a:lnTo>
                  <a:lnTo>
                    <a:pt x="1867" y="292"/>
                  </a:lnTo>
                  <a:lnTo>
                    <a:pt x="1867" y="300"/>
                  </a:lnTo>
                  <a:lnTo>
                    <a:pt x="1868" y="307"/>
                  </a:lnTo>
                  <a:lnTo>
                    <a:pt x="1869" y="314"/>
                  </a:lnTo>
                  <a:lnTo>
                    <a:pt x="1869" y="329"/>
                  </a:lnTo>
                  <a:lnTo>
                    <a:pt x="1870" y="310"/>
                  </a:lnTo>
                  <a:lnTo>
                    <a:pt x="1870" y="290"/>
                  </a:lnTo>
                  <a:lnTo>
                    <a:pt x="1870" y="275"/>
                  </a:lnTo>
                  <a:lnTo>
                    <a:pt x="1871" y="264"/>
                  </a:lnTo>
                  <a:lnTo>
                    <a:pt x="1871" y="261"/>
                  </a:lnTo>
                  <a:lnTo>
                    <a:pt x="1872" y="257"/>
                  </a:lnTo>
                  <a:lnTo>
                    <a:pt x="1872" y="255"/>
                  </a:lnTo>
                  <a:lnTo>
                    <a:pt x="1873" y="268"/>
                  </a:lnTo>
                  <a:lnTo>
                    <a:pt x="1873" y="275"/>
                  </a:lnTo>
                  <a:lnTo>
                    <a:pt x="1874" y="282"/>
                  </a:lnTo>
                  <a:lnTo>
                    <a:pt x="1874" y="288"/>
                  </a:lnTo>
                  <a:lnTo>
                    <a:pt x="1875" y="299"/>
                  </a:lnTo>
                  <a:lnTo>
                    <a:pt x="1875" y="320"/>
                  </a:lnTo>
                  <a:lnTo>
                    <a:pt x="1875" y="343"/>
                  </a:lnTo>
                  <a:lnTo>
                    <a:pt x="1876" y="364"/>
                  </a:lnTo>
                  <a:lnTo>
                    <a:pt x="1876" y="394"/>
                  </a:lnTo>
                  <a:lnTo>
                    <a:pt x="1877" y="418"/>
                  </a:lnTo>
                  <a:lnTo>
                    <a:pt x="1878" y="429"/>
                  </a:lnTo>
                  <a:lnTo>
                    <a:pt x="1878" y="436"/>
                  </a:lnTo>
                  <a:lnTo>
                    <a:pt x="1878" y="442"/>
                  </a:lnTo>
                  <a:lnTo>
                    <a:pt x="1879" y="448"/>
                  </a:lnTo>
                  <a:lnTo>
                    <a:pt x="1879" y="450"/>
                  </a:lnTo>
                  <a:lnTo>
                    <a:pt x="1880" y="445"/>
                  </a:lnTo>
                  <a:lnTo>
                    <a:pt x="1880" y="444"/>
                  </a:lnTo>
                  <a:lnTo>
                    <a:pt x="1881" y="438"/>
                  </a:lnTo>
                  <a:lnTo>
                    <a:pt x="1881" y="415"/>
                  </a:lnTo>
                  <a:lnTo>
                    <a:pt x="1882" y="384"/>
                  </a:lnTo>
                  <a:lnTo>
                    <a:pt x="1882" y="331"/>
                  </a:lnTo>
                  <a:lnTo>
                    <a:pt x="1883" y="298"/>
                  </a:lnTo>
                  <a:lnTo>
                    <a:pt x="1883" y="270"/>
                  </a:lnTo>
                  <a:lnTo>
                    <a:pt x="1884" y="261"/>
                  </a:lnTo>
                  <a:lnTo>
                    <a:pt x="1884" y="271"/>
                  </a:lnTo>
                  <a:lnTo>
                    <a:pt x="1884" y="273"/>
                  </a:lnTo>
                  <a:lnTo>
                    <a:pt x="1885" y="284"/>
                  </a:lnTo>
                  <a:lnTo>
                    <a:pt x="1885" y="294"/>
                  </a:lnTo>
                  <a:lnTo>
                    <a:pt x="1886" y="296"/>
                  </a:lnTo>
                  <a:lnTo>
                    <a:pt x="1886" y="299"/>
                  </a:lnTo>
                  <a:lnTo>
                    <a:pt x="1887" y="286"/>
                  </a:lnTo>
                  <a:lnTo>
                    <a:pt x="1887" y="286"/>
                  </a:lnTo>
                  <a:lnTo>
                    <a:pt x="1888" y="288"/>
                  </a:lnTo>
                  <a:lnTo>
                    <a:pt x="1888" y="290"/>
                  </a:lnTo>
                  <a:lnTo>
                    <a:pt x="1889" y="290"/>
                  </a:lnTo>
                  <a:lnTo>
                    <a:pt x="1889" y="278"/>
                  </a:lnTo>
                  <a:lnTo>
                    <a:pt x="1890" y="278"/>
                  </a:lnTo>
                  <a:lnTo>
                    <a:pt x="1890" y="275"/>
                  </a:lnTo>
                  <a:lnTo>
                    <a:pt x="1891" y="295"/>
                  </a:lnTo>
                  <a:lnTo>
                    <a:pt x="1891" y="307"/>
                  </a:lnTo>
                  <a:lnTo>
                    <a:pt x="1892" y="305"/>
                  </a:lnTo>
                  <a:lnTo>
                    <a:pt x="1892" y="277"/>
                  </a:lnTo>
                  <a:lnTo>
                    <a:pt x="1893" y="252"/>
                  </a:lnTo>
                  <a:lnTo>
                    <a:pt x="1893" y="227"/>
                  </a:lnTo>
                  <a:lnTo>
                    <a:pt x="1893" y="213"/>
                  </a:lnTo>
                  <a:lnTo>
                    <a:pt x="1894" y="209"/>
                  </a:lnTo>
                  <a:lnTo>
                    <a:pt x="1894" y="198"/>
                  </a:lnTo>
                  <a:lnTo>
                    <a:pt x="1895" y="200"/>
                  </a:lnTo>
                  <a:lnTo>
                    <a:pt x="1895" y="205"/>
                  </a:lnTo>
                  <a:lnTo>
                    <a:pt x="1896" y="202"/>
                  </a:lnTo>
                  <a:lnTo>
                    <a:pt x="1896" y="221"/>
                  </a:lnTo>
                  <a:lnTo>
                    <a:pt x="1897" y="229"/>
                  </a:lnTo>
                  <a:lnTo>
                    <a:pt x="1897" y="254"/>
                  </a:lnTo>
                  <a:lnTo>
                    <a:pt x="1898" y="287"/>
                  </a:lnTo>
                  <a:lnTo>
                    <a:pt x="1898" y="307"/>
                  </a:lnTo>
                  <a:lnTo>
                    <a:pt x="1898" y="338"/>
                  </a:lnTo>
                  <a:lnTo>
                    <a:pt x="1899" y="365"/>
                  </a:lnTo>
                  <a:lnTo>
                    <a:pt x="1900" y="387"/>
                  </a:lnTo>
                  <a:lnTo>
                    <a:pt x="1900" y="416"/>
                  </a:lnTo>
                  <a:lnTo>
                    <a:pt x="1901" y="430"/>
                  </a:lnTo>
                  <a:lnTo>
                    <a:pt x="1901" y="440"/>
                  </a:lnTo>
                  <a:lnTo>
                    <a:pt x="1901" y="448"/>
                  </a:lnTo>
                  <a:lnTo>
                    <a:pt x="1902" y="451"/>
                  </a:lnTo>
                  <a:lnTo>
                    <a:pt x="1902" y="448"/>
                  </a:lnTo>
                  <a:lnTo>
                    <a:pt x="1903" y="448"/>
                  </a:lnTo>
                  <a:lnTo>
                    <a:pt x="1903" y="445"/>
                  </a:lnTo>
                  <a:lnTo>
                    <a:pt x="1904" y="420"/>
                  </a:lnTo>
                  <a:lnTo>
                    <a:pt x="1904" y="385"/>
                  </a:lnTo>
                  <a:lnTo>
                    <a:pt x="1905" y="323"/>
                  </a:lnTo>
                  <a:lnTo>
                    <a:pt x="1905" y="286"/>
                  </a:lnTo>
                  <a:lnTo>
                    <a:pt x="1906" y="254"/>
                  </a:lnTo>
                  <a:lnTo>
                    <a:pt x="1906" y="252"/>
                  </a:lnTo>
                  <a:lnTo>
                    <a:pt x="1907" y="258"/>
                  </a:lnTo>
                  <a:lnTo>
                    <a:pt x="1907" y="273"/>
                  </a:lnTo>
                  <a:lnTo>
                    <a:pt x="1907" y="277"/>
                  </a:lnTo>
                  <a:lnTo>
                    <a:pt x="1908" y="289"/>
                  </a:lnTo>
                  <a:lnTo>
                    <a:pt x="1909" y="290"/>
                  </a:lnTo>
                  <a:lnTo>
                    <a:pt x="1909" y="302"/>
                  </a:lnTo>
                  <a:lnTo>
                    <a:pt x="1910" y="294"/>
                  </a:lnTo>
                  <a:lnTo>
                    <a:pt x="1910" y="289"/>
                  </a:lnTo>
                  <a:lnTo>
                    <a:pt x="1910" y="293"/>
                  </a:lnTo>
                  <a:lnTo>
                    <a:pt x="1911" y="300"/>
                  </a:lnTo>
                  <a:lnTo>
                    <a:pt x="1911" y="298"/>
                  </a:lnTo>
                  <a:lnTo>
                    <a:pt x="1912" y="298"/>
                  </a:lnTo>
                  <a:lnTo>
                    <a:pt x="1912" y="293"/>
                  </a:lnTo>
                  <a:lnTo>
                    <a:pt x="1913" y="299"/>
                  </a:lnTo>
                  <a:lnTo>
                    <a:pt x="1913" y="309"/>
                  </a:lnTo>
                  <a:lnTo>
                    <a:pt x="1914" y="330"/>
                  </a:lnTo>
                  <a:lnTo>
                    <a:pt x="1914" y="340"/>
                  </a:lnTo>
                  <a:lnTo>
                    <a:pt x="1915" y="311"/>
                  </a:lnTo>
                  <a:lnTo>
                    <a:pt x="1915" y="278"/>
                  </a:lnTo>
                  <a:lnTo>
                    <a:pt x="1916" y="243"/>
                  </a:lnTo>
                  <a:lnTo>
                    <a:pt x="1916" y="236"/>
                  </a:lnTo>
                  <a:lnTo>
                    <a:pt x="1916" y="212"/>
                  </a:lnTo>
                  <a:lnTo>
                    <a:pt x="1917" y="190"/>
                  </a:lnTo>
                  <a:lnTo>
                    <a:pt x="1918" y="186"/>
                  </a:lnTo>
                  <a:lnTo>
                    <a:pt x="1918" y="191"/>
                  </a:lnTo>
                  <a:lnTo>
                    <a:pt x="1918" y="191"/>
                  </a:lnTo>
                  <a:lnTo>
                    <a:pt x="1919" y="193"/>
                  </a:lnTo>
                  <a:lnTo>
                    <a:pt x="1919" y="209"/>
                  </a:lnTo>
                  <a:lnTo>
                    <a:pt x="1920" y="217"/>
                  </a:lnTo>
                  <a:lnTo>
                    <a:pt x="1920" y="245"/>
                  </a:lnTo>
                  <a:lnTo>
                    <a:pt x="1921" y="287"/>
                  </a:lnTo>
                  <a:lnTo>
                    <a:pt x="1921" y="323"/>
                  </a:lnTo>
                  <a:lnTo>
                    <a:pt x="1922" y="359"/>
                  </a:lnTo>
                  <a:lnTo>
                    <a:pt x="1922" y="388"/>
                  </a:lnTo>
                  <a:lnTo>
                    <a:pt x="1923" y="407"/>
                  </a:lnTo>
                  <a:lnTo>
                    <a:pt x="1923" y="419"/>
                  </a:lnTo>
                  <a:lnTo>
                    <a:pt x="1924" y="431"/>
                  </a:lnTo>
                  <a:lnTo>
                    <a:pt x="1924" y="437"/>
                  </a:lnTo>
                  <a:lnTo>
                    <a:pt x="1924" y="441"/>
                  </a:lnTo>
                  <a:lnTo>
                    <a:pt x="1925" y="443"/>
                  </a:lnTo>
                  <a:lnTo>
                    <a:pt x="1925" y="446"/>
                  </a:lnTo>
                  <a:lnTo>
                    <a:pt x="1926" y="442"/>
                  </a:lnTo>
                  <a:lnTo>
                    <a:pt x="1927" y="421"/>
                  </a:lnTo>
                  <a:lnTo>
                    <a:pt x="1927" y="387"/>
                  </a:lnTo>
                  <a:lnTo>
                    <a:pt x="1927" y="327"/>
                  </a:lnTo>
                  <a:lnTo>
                    <a:pt x="1928" y="284"/>
                  </a:lnTo>
                  <a:lnTo>
                    <a:pt x="1928" y="249"/>
                  </a:lnTo>
                  <a:lnTo>
                    <a:pt x="1929" y="251"/>
                  </a:lnTo>
                  <a:lnTo>
                    <a:pt x="1929" y="258"/>
                  </a:lnTo>
                  <a:lnTo>
                    <a:pt x="1930" y="267"/>
                  </a:lnTo>
                  <a:lnTo>
                    <a:pt x="1930" y="275"/>
                  </a:lnTo>
                  <a:lnTo>
                    <a:pt x="1931" y="285"/>
                  </a:lnTo>
                  <a:lnTo>
                    <a:pt x="1931" y="288"/>
                  </a:lnTo>
                  <a:lnTo>
                    <a:pt x="1932" y="291"/>
                  </a:lnTo>
                  <a:lnTo>
                    <a:pt x="1932" y="279"/>
                  </a:lnTo>
                  <a:lnTo>
                    <a:pt x="1933" y="274"/>
                  </a:lnTo>
                  <a:lnTo>
                    <a:pt x="1933" y="277"/>
                  </a:lnTo>
                  <a:lnTo>
                    <a:pt x="1933" y="283"/>
                  </a:lnTo>
                  <a:lnTo>
                    <a:pt x="1934" y="277"/>
                  </a:lnTo>
                  <a:lnTo>
                    <a:pt x="1934" y="268"/>
                  </a:lnTo>
                  <a:lnTo>
                    <a:pt x="1935" y="267"/>
                  </a:lnTo>
                  <a:lnTo>
                    <a:pt x="1935" y="269"/>
                  </a:lnTo>
                  <a:lnTo>
                    <a:pt x="1936" y="294"/>
                  </a:lnTo>
                  <a:lnTo>
                    <a:pt x="1936" y="318"/>
                  </a:lnTo>
                  <a:lnTo>
                    <a:pt x="1937" y="317"/>
                  </a:lnTo>
                  <a:lnTo>
                    <a:pt x="1937" y="283"/>
                  </a:lnTo>
                  <a:lnTo>
                    <a:pt x="1938" y="251"/>
                  </a:lnTo>
                  <a:lnTo>
                    <a:pt x="1938" y="218"/>
                  </a:lnTo>
                  <a:lnTo>
                    <a:pt x="1939" y="217"/>
                  </a:lnTo>
                  <a:lnTo>
                    <a:pt x="1939" y="207"/>
                  </a:lnTo>
                  <a:lnTo>
                    <a:pt x="1940" y="204"/>
                  </a:lnTo>
                  <a:lnTo>
                    <a:pt x="1940" y="215"/>
                  </a:lnTo>
                  <a:lnTo>
                    <a:pt x="1941" y="218"/>
                  </a:lnTo>
                  <a:lnTo>
                    <a:pt x="1941" y="204"/>
                  </a:lnTo>
                  <a:lnTo>
                    <a:pt x="1941" y="196"/>
                  </a:lnTo>
                  <a:lnTo>
                    <a:pt x="1942" y="205"/>
                  </a:lnTo>
                  <a:lnTo>
                    <a:pt x="1942" y="212"/>
                  </a:lnTo>
                  <a:lnTo>
                    <a:pt x="1943" y="245"/>
                  </a:lnTo>
                  <a:lnTo>
                    <a:pt x="1943" y="281"/>
                  </a:lnTo>
                  <a:lnTo>
                    <a:pt x="1944" y="322"/>
                  </a:lnTo>
                  <a:lnTo>
                    <a:pt x="1944" y="352"/>
                  </a:lnTo>
                  <a:lnTo>
                    <a:pt x="1945" y="385"/>
                  </a:lnTo>
                  <a:lnTo>
                    <a:pt x="1945" y="401"/>
                  </a:lnTo>
                  <a:lnTo>
                    <a:pt x="1946" y="414"/>
                  </a:lnTo>
                  <a:lnTo>
                    <a:pt x="1946" y="424"/>
                  </a:lnTo>
                  <a:lnTo>
                    <a:pt x="1947" y="435"/>
                  </a:lnTo>
                  <a:lnTo>
                    <a:pt x="1947" y="441"/>
                  </a:lnTo>
                  <a:lnTo>
                    <a:pt x="1947" y="439"/>
                  </a:lnTo>
                  <a:lnTo>
                    <a:pt x="1948" y="444"/>
                  </a:lnTo>
                  <a:lnTo>
                    <a:pt x="1949" y="443"/>
                  </a:lnTo>
                  <a:lnTo>
                    <a:pt x="1949" y="423"/>
                  </a:lnTo>
                  <a:lnTo>
                    <a:pt x="1950" y="398"/>
                  </a:lnTo>
                  <a:lnTo>
                    <a:pt x="1950" y="333"/>
                  </a:lnTo>
                  <a:lnTo>
                    <a:pt x="1950" y="298"/>
                  </a:lnTo>
                  <a:lnTo>
                    <a:pt x="1951" y="266"/>
                  </a:lnTo>
                  <a:lnTo>
                    <a:pt x="1951" y="251"/>
                  </a:lnTo>
                  <a:lnTo>
                    <a:pt x="1952" y="253"/>
                  </a:lnTo>
                  <a:lnTo>
                    <a:pt x="1952" y="264"/>
                  </a:lnTo>
                  <a:lnTo>
                    <a:pt x="1953" y="255"/>
                  </a:lnTo>
                  <a:lnTo>
                    <a:pt x="1953" y="257"/>
                  </a:lnTo>
                  <a:lnTo>
                    <a:pt x="1954" y="257"/>
                  </a:lnTo>
                  <a:lnTo>
                    <a:pt x="1954" y="276"/>
                  </a:lnTo>
                  <a:lnTo>
                    <a:pt x="1955" y="275"/>
                  </a:lnTo>
                  <a:lnTo>
                    <a:pt x="1955" y="263"/>
                  </a:lnTo>
                  <a:lnTo>
                    <a:pt x="1956" y="269"/>
                  </a:lnTo>
                  <a:lnTo>
                    <a:pt x="1956" y="265"/>
                  </a:lnTo>
                  <a:lnTo>
                    <a:pt x="1956" y="267"/>
                  </a:lnTo>
                  <a:lnTo>
                    <a:pt x="1957" y="273"/>
                  </a:lnTo>
                  <a:lnTo>
                    <a:pt x="1958" y="279"/>
                  </a:lnTo>
                  <a:lnTo>
                    <a:pt x="1958" y="285"/>
                  </a:lnTo>
                  <a:lnTo>
                    <a:pt x="1959" y="299"/>
                  </a:lnTo>
                  <a:lnTo>
                    <a:pt x="1959" y="311"/>
                  </a:lnTo>
                  <a:lnTo>
                    <a:pt x="1959" y="318"/>
                  </a:lnTo>
                  <a:lnTo>
                    <a:pt x="1960" y="279"/>
                  </a:lnTo>
                  <a:lnTo>
                    <a:pt x="1960" y="241"/>
                  </a:lnTo>
                  <a:lnTo>
                    <a:pt x="1961" y="216"/>
                  </a:lnTo>
                  <a:lnTo>
                    <a:pt x="1961" y="200"/>
                  </a:lnTo>
                  <a:lnTo>
                    <a:pt x="1962" y="192"/>
                  </a:lnTo>
                  <a:lnTo>
                    <a:pt x="1962" y="187"/>
                  </a:lnTo>
                  <a:lnTo>
                    <a:pt x="1963" y="195"/>
                  </a:lnTo>
                  <a:lnTo>
                    <a:pt x="1963" y="210"/>
                  </a:lnTo>
                  <a:lnTo>
                    <a:pt x="1964" y="212"/>
                  </a:lnTo>
                  <a:lnTo>
                    <a:pt x="1964" y="202"/>
                  </a:lnTo>
                  <a:lnTo>
                    <a:pt x="1964" y="207"/>
                  </a:lnTo>
                  <a:lnTo>
                    <a:pt x="1965" y="188"/>
                  </a:lnTo>
                  <a:lnTo>
                    <a:pt x="1965" y="206"/>
                  </a:lnTo>
                  <a:lnTo>
                    <a:pt x="1966" y="228"/>
                  </a:lnTo>
                  <a:lnTo>
                    <a:pt x="1967" y="277"/>
                  </a:lnTo>
                  <a:lnTo>
                    <a:pt x="1967" y="316"/>
                  </a:lnTo>
                  <a:lnTo>
                    <a:pt x="1967" y="347"/>
                  </a:lnTo>
                  <a:lnTo>
                    <a:pt x="1968" y="372"/>
                  </a:lnTo>
                  <a:lnTo>
                    <a:pt x="1968" y="388"/>
                  </a:lnTo>
                  <a:lnTo>
                    <a:pt x="1969" y="402"/>
                  </a:lnTo>
                  <a:lnTo>
                    <a:pt x="1969" y="415"/>
                  </a:lnTo>
                  <a:lnTo>
                    <a:pt x="1970" y="424"/>
                  </a:lnTo>
                  <a:lnTo>
                    <a:pt x="1970" y="424"/>
                  </a:lnTo>
                  <a:lnTo>
                    <a:pt x="1971" y="435"/>
                  </a:lnTo>
                  <a:lnTo>
                    <a:pt x="1971" y="438"/>
                  </a:lnTo>
                  <a:lnTo>
                    <a:pt x="1972" y="425"/>
                  </a:lnTo>
                  <a:lnTo>
                    <a:pt x="1972" y="393"/>
                  </a:lnTo>
                  <a:lnTo>
                    <a:pt x="1973" y="341"/>
                  </a:lnTo>
                  <a:lnTo>
                    <a:pt x="1973" y="316"/>
                  </a:lnTo>
                  <a:lnTo>
                    <a:pt x="1973" y="278"/>
                  </a:lnTo>
                  <a:lnTo>
                    <a:pt x="1974" y="273"/>
                  </a:lnTo>
                  <a:lnTo>
                    <a:pt x="1974" y="261"/>
                  </a:lnTo>
                  <a:lnTo>
                    <a:pt x="1975" y="270"/>
                  </a:lnTo>
                  <a:lnTo>
                    <a:pt x="1975" y="272"/>
                  </a:lnTo>
                  <a:lnTo>
                    <a:pt x="1976" y="281"/>
                  </a:lnTo>
                  <a:lnTo>
                    <a:pt x="1976" y="276"/>
                  </a:lnTo>
                  <a:lnTo>
                    <a:pt x="1977" y="288"/>
                  </a:lnTo>
                  <a:lnTo>
                    <a:pt x="1977" y="275"/>
                  </a:lnTo>
                  <a:lnTo>
                    <a:pt x="1978" y="271"/>
                  </a:lnTo>
                  <a:lnTo>
                    <a:pt x="1978" y="278"/>
                  </a:lnTo>
                  <a:lnTo>
                    <a:pt x="1979" y="282"/>
                  </a:lnTo>
                  <a:lnTo>
                    <a:pt x="1979" y="271"/>
                  </a:lnTo>
                  <a:lnTo>
                    <a:pt x="1980" y="270"/>
                  </a:lnTo>
                  <a:lnTo>
                    <a:pt x="1980" y="263"/>
                  </a:lnTo>
                  <a:lnTo>
                    <a:pt x="1981" y="271"/>
                  </a:lnTo>
                  <a:lnTo>
                    <a:pt x="1981" y="289"/>
                  </a:lnTo>
                  <a:lnTo>
                    <a:pt x="1982" y="302"/>
                  </a:lnTo>
                  <a:lnTo>
                    <a:pt x="1982" y="312"/>
                  </a:lnTo>
                  <a:lnTo>
                    <a:pt x="1982" y="280"/>
                  </a:lnTo>
                  <a:lnTo>
                    <a:pt x="1983" y="239"/>
                  </a:lnTo>
                  <a:lnTo>
                    <a:pt x="1983" y="207"/>
                  </a:lnTo>
                  <a:lnTo>
                    <a:pt x="1984" y="185"/>
                  </a:lnTo>
                  <a:lnTo>
                    <a:pt x="1984" y="174"/>
                  </a:lnTo>
                  <a:lnTo>
                    <a:pt x="1985" y="166"/>
                  </a:lnTo>
                  <a:lnTo>
                    <a:pt x="1985" y="168"/>
                  </a:lnTo>
                  <a:lnTo>
                    <a:pt x="1986" y="178"/>
                  </a:lnTo>
                  <a:lnTo>
                    <a:pt x="1986" y="179"/>
                  </a:lnTo>
                  <a:lnTo>
                    <a:pt x="1987" y="178"/>
                  </a:lnTo>
                  <a:lnTo>
                    <a:pt x="1987" y="160"/>
                  </a:lnTo>
                  <a:lnTo>
                    <a:pt x="1987" y="160"/>
                  </a:lnTo>
                  <a:lnTo>
                    <a:pt x="1988" y="153"/>
                  </a:lnTo>
                  <a:lnTo>
                    <a:pt x="1989" y="161"/>
                  </a:lnTo>
                  <a:lnTo>
                    <a:pt x="1989" y="170"/>
                  </a:lnTo>
                  <a:lnTo>
                    <a:pt x="1990" y="185"/>
                  </a:lnTo>
                  <a:lnTo>
                    <a:pt x="1990" y="196"/>
                  </a:lnTo>
                  <a:lnTo>
                    <a:pt x="1990" y="225"/>
                  </a:lnTo>
                  <a:lnTo>
                    <a:pt x="1991" y="244"/>
                  </a:lnTo>
                  <a:lnTo>
                    <a:pt x="1991" y="263"/>
                  </a:lnTo>
                  <a:lnTo>
                    <a:pt x="1992" y="298"/>
                  </a:lnTo>
                  <a:lnTo>
                    <a:pt x="1992" y="320"/>
                  </a:lnTo>
                  <a:lnTo>
                    <a:pt x="1993" y="348"/>
                  </a:lnTo>
                  <a:lnTo>
                    <a:pt x="1993" y="397"/>
                  </a:lnTo>
                  <a:lnTo>
                    <a:pt x="1994" y="421"/>
                  </a:lnTo>
                  <a:lnTo>
                    <a:pt x="1994" y="430"/>
                  </a:lnTo>
                  <a:lnTo>
                    <a:pt x="1995" y="428"/>
                  </a:lnTo>
                  <a:lnTo>
                    <a:pt x="1995" y="409"/>
                  </a:lnTo>
                  <a:lnTo>
                    <a:pt x="1996" y="401"/>
                  </a:lnTo>
                  <a:lnTo>
                    <a:pt x="1996" y="374"/>
                  </a:lnTo>
                  <a:lnTo>
                    <a:pt x="1996" y="365"/>
                  </a:lnTo>
                  <a:lnTo>
                    <a:pt x="1997" y="331"/>
                  </a:lnTo>
                  <a:lnTo>
                    <a:pt x="1998" y="325"/>
                  </a:lnTo>
                  <a:lnTo>
                    <a:pt x="1998" y="290"/>
                  </a:lnTo>
                  <a:lnTo>
                    <a:pt x="1999" y="282"/>
                  </a:lnTo>
                  <a:lnTo>
                    <a:pt x="1999" y="264"/>
                  </a:lnTo>
                  <a:lnTo>
                    <a:pt x="1999" y="255"/>
                  </a:lnTo>
                  <a:lnTo>
                    <a:pt x="2000" y="230"/>
                  </a:lnTo>
                  <a:lnTo>
                    <a:pt x="2000" y="230"/>
                  </a:lnTo>
                  <a:lnTo>
                    <a:pt x="2001" y="232"/>
                  </a:lnTo>
                  <a:lnTo>
                    <a:pt x="2001" y="227"/>
                  </a:lnTo>
                  <a:lnTo>
                    <a:pt x="2002" y="228"/>
                  </a:lnTo>
                  <a:lnTo>
                    <a:pt x="2002" y="232"/>
                  </a:lnTo>
                  <a:lnTo>
                    <a:pt x="2003" y="226"/>
                  </a:lnTo>
                  <a:lnTo>
                    <a:pt x="2003" y="233"/>
                  </a:lnTo>
                  <a:lnTo>
                    <a:pt x="2004" y="241"/>
                  </a:lnTo>
                  <a:lnTo>
                    <a:pt x="2004" y="261"/>
                  </a:lnTo>
                  <a:lnTo>
                    <a:pt x="2004" y="284"/>
                  </a:lnTo>
                  <a:lnTo>
                    <a:pt x="2005" y="259"/>
                  </a:lnTo>
                  <a:lnTo>
                    <a:pt x="2005" y="216"/>
                  </a:lnTo>
                  <a:lnTo>
                    <a:pt x="2006" y="192"/>
                  </a:lnTo>
                  <a:lnTo>
                    <a:pt x="2007" y="183"/>
                  </a:lnTo>
                  <a:lnTo>
                    <a:pt x="2007" y="172"/>
                  </a:lnTo>
                  <a:lnTo>
                    <a:pt x="2007" y="166"/>
                  </a:lnTo>
                  <a:lnTo>
                    <a:pt x="2008" y="188"/>
                  </a:lnTo>
                  <a:lnTo>
                    <a:pt x="2008" y="193"/>
                  </a:lnTo>
                  <a:lnTo>
                    <a:pt x="2009" y="201"/>
                  </a:lnTo>
                  <a:lnTo>
                    <a:pt x="2009" y="192"/>
                  </a:lnTo>
                  <a:lnTo>
                    <a:pt x="2010" y="170"/>
                  </a:lnTo>
                  <a:lnTo>
                    <a:pt x="2010" y="148"/>
                  </a:lnTo>
                  <a:lnTo>
                    <a:pt x="2011" y="136"/>
                  </a:lnTo>
                  <a:lnTo>
                    <a:pt x="2011" y="134"/>
                  </a:lnTo>
                  <a:lnTo>
                    <a:pt x="2012" y="144"/>
                  </a:lnTo>
                  <a:lnTo>
                    <a:pt x="2012" y="155"/>
                  </a:lnTo>
                  <a:lnTo>
                    <a:pt x="2013" y="176"/>
                  </a:lnTo>
                  <a:lnTo>
                    <a:pt x="2013" y="199"/>
                  </a:lnTo>
                  <a:lnTo>
                    <a:pt x="2013" y="220"/>
                  </a:lnTo>
                  <a:lnTo>
                    <a:pt x="2014" y="249"/>
                  </a:lnTo>
                  <a:lnTo>
                    <a:pt x="2014" y="277"/>
                  </a:lnTo>
                  <a:lnTo>
                    <a:pt x="2015" y="306"/>
                  </a:lnTo>
                  <a:lnTo>
                    <a:pt x="2016" y="329"/>
                  </a:lnTo>
                  <a:lnTo>
                    <a:pt x="2016" y="385"/>
                  </a:lnTo>
                  <a:lnTo>
                    <a:pt x="2016" y="421"/>
                  </a:lnTo>
                  <a:lnTo>
                    <a:pt x="2017" y="429"/>
                  </a:lnTo>
                  <a:lnTo>
                    <a:pt x="2017" y="426"/>
                  </a:lnTo>
                  <a:lnTo>
                    <a:pt x="2018" y="418"/>
                  </a:lnTo>
                  <a:lnTo>
                    <a:pt x="2018" y="414"/>
                  </a:lnTo>
                  <a:lnTo>
                    <a:pt x="2019" y="399"/>
                  </a:lnTo>
                  <a:lnTo>
                    <a:pt x="2019" y="386"/>
                  </a:lnTo>
                  <a:lnTo>
                    <a:pt x="2020" y="363"/>
                  </a:lnTo>
                  <a:lnTo>
                    <a:pt x="2020" y="349"/>
                  </a:lnTo>
                  <a:lnTo>
                    <a:pt x="2021" y="318"/>
                  </a:lnTo>
                  <a:lnTo>
                    <a:pt x="2021" y="305"/>
                  </a:lnTo>
                  <a:lnTo>
                    <a:pt x="2022" y="271"/>
                  </a:lnTo>
                  <a:lnTo>
                    <a:pt x="2022" y="264"/>
                  </a:lnTo>
                  <a:lnTo>
                    <a:pt x="2022" y="241"/>
                  </a:lnTo>
                  <a:lnTo>
                    <a:pt x="2023" y="236"/>
                  </a:lnTo>
                  <a:lnTo>
                    <a:pt x="2023" y="228"/>
                  </a:lnTo>
                  <a:lnTo>
                    <a:pt x="2024" y="231"/>
                  </a:lnTo>
                  <a:lnTo>
                    <a:pt x="2024" y="237"/>
                  </a:lnTo>
                  <a:lnTo>
                    <a:pt x="2025" y="233"/>
                  </a:lnTo>
                  <a:lnTo>
                    <a:pt x="2025" y="234"/>
                  </a:lnTo>
                  <a:lnTo>
                    <a:pt x="2026" y="248"/>
                  </a:lnTo>
                  <a:lnTo>
                    <a:pt x="2026" y="248"/>
                  </a:lnTo>
                  <a:lnTo>
                    <a:pt x="2027" y="260"/>
                  </a:lnTo>
                  <a:lnTo>
                    <a:pt x="2027" y="269"/>
                  </a:lnTo>
                  <a:lnTo>
                    <a:pt x="2028" y="260"/>
                  </a:lnTo>
                  <a:lnTo>
                    <a:pt x="2028" y="240"/>
                  </a:lnTo>
                  <a:lnTo>
                    <a:pt x="2029" y="226"/>
                  </a:lnTo>
                  <a:lnTo>
                    <a:pt x="2029" y="236"/>
                  </a:lnTo>
                  <a:lnTo>
                    <a:pt x="2030" y="238"/>
                  </a:lnTo>
                  <a:lnTo>
                    <a:pt x="2030" y="244"/>
                  </a:lnTo>
                  <a:lnTo>
                    <a:pt x="2030" y="254"/>
                  </a:lnTo>
                  <a:lnTo>
                    <a:pt x="2031" y="273"/>
                  </a:lnTo>
                  <a:lnTo>
                    <a:pt x="2031" y="276"/>
                  </a:lnTo>
                  <a:lnTo>
                    <a:pt x="2032" y="279"/>
                  </a:lnTo>
                  <a:lnTo>
                    <a:pt x="2032" y="293"/>
                  </a:lnTo>
                  <a:lnTo>
                    <a:pt x="2033" y="310"/>
                  </a:lnTo>
                  <a:lnTo>
                    <a:pt x="2033" y="328"/>
                  </a:lnTo>
                  <a:lnTo>
                    <a:pt x="2034" y="343"/>
                  </a:lnTo>
                  <a:lnTo>
                    <a:pt x="2034" y="373"/>
                  </a:lnTo>
                  <a:lnTo>
                    <a:pt x="2035" y="396"/>
                  </a:lnTo>
                  <a:lnTo>
                    <a:pt x="2035" y="413"/>
                  </a:lnTo>
                  <a:lnTo>
                    <a:pt x="2036" y="431"/>
                  </a:lnTo>
                  <a:lnTo>
                    <a:pt x="2036" y="434"/>
                  </a:lnTo>
                  <a:lnTo>
                    <a:pt x="2036" y="443"/>
                  </a:lnTo>
                  <a:lnTo>
                    <a:pt x="2037" y="449"/>
                  </a:lnTo>
                  <a:lnTo>
                    <a:pt x="2038" y="451"/>
                  </a:lnTo>
                  <a:lnTo>
                    <a:pt x="2038" y="446"/>
                  </a:lnTo>
                  <a:lnTo>
                    <a:pt x="2039" y="446"/>
                  </a:lnTo>
                  <a:lnTo>
                    <a:pt x="2039" y="437"/>
                  </a:lnTo>
                  <a:lnTo>
                    <a:pt x="2039" y="418"/>
                  </a:lnTo>
                  <a:lnTo>
                    <a:pt x="2040" y="386"/>
                  </a:lnTo>
                  <a:lnTo>
                    <a:pt x="2040" y="336"/>
                  </a:lnTo>
                  <a:lnTo>
                    <a:pt x="2041" y="302"/>
                  </a:lnTo>
                  <a:lnTo>
                    <a:pt x="2041" y="270"/>
                  </a:lnTo>
                  <a:lnTo>
                    <a:pt x="2042" y="263"/>
                  </a:lnTo>
                  <a:lnTo>
                    <a:pt x="2042" y="272"/>
                  </a:lnTo>
                  <a:lnTo>
                    <a:pt x="2043" y="286"/>
                  </a:lnTo>
                  <a:lnTo>
                    <a:pt x="2043" y="296"/>
                  </a:lnTo>
                  <a:lnTo>
                    <a:pt x="2044" y="293"/>
                  </a:lnTo>
                  <a:lnTo>
                    <a:pt x="2044" y="287"/>
                  </a:lnTo>
                  <a:lnTo>
                    <a:pt x="2045" y="290"/>
                  </a:lnTo>
                  <a:lnTo>
                    <a:pt x="2045" y="276"/>
                  </a:lnTo>
                  <a:lnTo>
                    <a:pt x="2045" y="275"/>
                  </a:lnTo>
                  <a:lnTo>
                    <a:pt x="2046" y="282"/>
                  </a:lnTo>
                  <a:lnTo>
                    <a:pt x="2047" y="285"/>
                  </a:lnTo>
                  <a:lnTo>
                    <a:pt x="2047" y="273"/>
                  </a:lnTo>
                  <a:lnTo>
                    <a:pt x="2047" y="264"/>
                  </a:lnTo>
                  <a:lnTo>
                    <a:pt x="2048" y="252"/>
                  </a:lnTo>
                  <a:lnTo>
                    <a:pt x="2048" y="256"/>
                  </a:lnTo>
                  <a:lnTo>
                    <a:pt x="2049" y="270"/>
                  </a:lnTo>
                  <a:lnTo>
                    <a:pt x="2049" y="284"/>
                  </a:lnTo>
                  <a:lnTo>
                    <a:pt x="2050" y="295"/>
                  </a:lnTo>
                  <a:lnTo>
                    <a:pt x="2050" y="261"/>
                  </a:lnTo>
                  <a:lnTo>
                    <a:pt x="2051" y="212"/>
                  </a:lnTo>
                  <a:lnTo>
                    <a:pt x="2051" y="194"/>
                  </a:lnTo>
                  <a:lnTo>
                    <a:pt x="2052" y="199"/>
                  </a:lnTo>
                  <a:lnTo>
                    <a:pt x="2052" y="198"/>
                  </a:lnTo>
                  <a:lnTo>
                    <a:pt x="2053" y="204"/>
                  </a:lnTo>
                  <a:lnTo>
                    <a:pt x="2053" y="212"/>
                  </a:lnTo>
                  <a:lnTo>
                    <a:pt x="2053" y="225"/>
                  </a:lnTo>
                  <a:lnTo>
                    <a:pt x="2054" y="232"/>
                  </a:lnTo>
                  <a:lnTo>
                    <a:pt x="2054" y="238"/>
                  </a:lnTo>
                  <a:lnTo>
                    <a:pt x="2055" y="256"/>
                  </a:lnTo>
                  <a:lnTo>
                    <a:pt x="2056" y="263"/>
                  </a:lnTo>
                  <a:lnTo>
                    <a:pt x="2056" y="307"/>
                  </a:lnTo>
                  <a:lnTo>
                    <a:pt x="2056" y="334"/>
                  </a:lnTo>
                  <a:lnTo>
                    <a:pt x="2057" y="359"/>
                  </a:lnTo>
                  <a:lnTo>
                    <a:pt x="2057" y="391"/>
                  </a:lnTo>
                  <a:lnTo>
                    <a:pt x="2058" y="409"/>
                  </a:lnTo>
                  <a:lnTo>
                    <a:pt x="2058" y="425"/>
                  </a:lnTo>
                  <a:lnTo>
                    <a:pt x="2059" y="434"/>
                  </a:lnTo>
                  <a:lnTo>
                    <a:pt x="2059" y="442"/>
                  </a:lnTo>
                  <a:lnTo>
                    <a:pt x="2060" y="449"/>
                  </a:lnTo>
                  <a:lnTo>
                    <a:pt x="2060" y="451"/>
                  </a:lnTo>
                  <a:lnTo>
                    <a:pt x="2061" y="448"/>
                  </a:lnTo>
                  <a:lnTo>
                    <a:pt x="2061" y="449"/>
                  </a:lnTo>
                  <a:lnTo>
                    <a:pt x="2062" y="444"/>
                  </a:lnTo>
                  <a:lnTo>
                    <a:pt x="2062" y="423"/>
                  </a:lnTo>
                  <a:lnTo>
                    <a:pt x="2062" y="395"/>
                  </a:lnTo>
                  <a:lnTo>
                    <a:pt x="2063" y="334"/>
                  </a:lnTo>
                  <a:lnTo>
                    <a:pt x="2063" y="293"/>
                  </a:lnTo>
                  <a:lnTo>
                    <a:pt x="2064" y="242"/>
                  </a:lnTo>
                  <a:lnTo>
                    <a:pt x="2064" y="232"/>
                  </a:lnTo>
                  <a:lnTo>
                    <a:pt x="2065" y="233"/>
                  </a:lnTo>
                  <a:lnTo>
                    <a:pt x="2065" y="250"/>
                  </a:lnTo>
                  <a:lnTo>
                    <a:pt x="2066" y="252"/>
                  </a:lnTo>
                  <a:lnTo>
                    <a:pt x="2066" y="271"/>
                  </a:lnTo>
                  <a:lnTo>
                    <a:pt x="2067" y="275"/>
                  </a:lnTo>
                  <a:lnTo>
                    <a:pt x="2067" y="280"/>
                  </a:lnTo>
                  <a:lnTo>
                    <a:pt x="2068" y="262"/>
                  </a:lnTo>
                  <a:lnTo>
                    <a:pt x="2068" y="264"/>
                  </a:lnTo>
                  <a:lnTo>
                    <a:pt x="2069" y="270"/>
                  </a:lnTo>
                  <a:lnTo>
                    <a:pt x="2069" y="281"/>
                  </a:lnTo>
                  <a:lnTo>
                    <a:pt x="2070" y="263"/>
                  </a:lnTo>
                  <a:lnTo>
                    <a:pt x="2070" y="252"/>
                  </a:lnTo>
                  <a:lnTo>
                    <a:pt x="2070" y="250"/>
                  </a:lnTo>
                  <a:lnTo>
                    <a:pt x="2071" y="252"/>
                  </a:lnTo>
                  <a:lnTo>
                    <a:pt x="2071" y="274"/>
                  </a:lnTo>
                  <a:lnTo>
                    <a:pt x="2072" y="297"/>
                  </a:lnTo>
                  <a:lnTo>
                    <a:pt x="2072" y="303"/>
                  </a:lnTo>
                  <a:lnTo>
                    <a:pt x="2073" y="265"/>
                  </a:lnTo>
                  <a:lnTo>
                    <a:pt x="2073" y="230"/>
                  </a:lnTo>
                  <a:lnTo>
                    <a:pt x="2074" y="196"/>
                  </a:lnTo>
                  <a:lnTo>
                    <a:pt x="2074" y="187"/>
                  </a:lnTo>
                  <a:lnTo>
                    <a:pt x="2075" y="178"/>
                  </a:lnTo>
                  <a:lnTo>
                    <a:pt x="2075" y="178"/>
                  </a:lnTo>
                  <a:lnTo>
                    <a:pt x="2076" y="181"/>
                  </a:lnTo>
                  <a:lnTo>
                    <a:pt x="2076" y="189"/>
                  </a:lnTo>
                  <a:lnTo>
                    <a:pt x="2076" y="183"/>
                  </a:lnTo>
                  <a:lnTo>
                    <a:pt x="2077" y="188"/>
                  </a:lnTo>
                  <a:lnTo>
                    <a:pt x="2078" y="205"/>
                  </a:lnTo>
                  <a:lnTo>
                    <a:pt x="2078" y="223"/>
                  </a:lnTo>
                  <a:lnTo>
                    <a:pt x="2079" y="257"/>
                  </a:lnTo>
                  <a:lnTo>
                    <a:pt x="2079" y="286"/>
                  </a:lnTo>
                  <a:lnTo>
                    <a:pt x="2079" y="319"/>
                  </a:lnTo>
                  <a:lnTo>
                    <a:pt x="2080" y="367"/>
                  </a:lnTo>
                  <a:lnTo>
                    <a:pt x="2080" y="389"/>
                  </a:lnTo>
                  <a:lnTo>
                    <a:pt x="2081" y="410"/>
                  </a:lnTo>
                  <a:lnTo>
                    <a:pt x="2081" y="423"/>
                  </a:lnTo>
                  <a:lnTo>
                    <a:pt x="2082" y="434"/>
                  </a:lnTo>
                  <a:lnTo>
                    <a:pt x="2082" y="439"/>
                  </a:lnTo>
                  <a:lnTo>
                    <a:pt x="2083" y="443"/>
                  </a:lnTo>
                  <a:lnTo>
                    <a:pt x="2083" y="444"/>
                  </a:lnTo>
                  <a:lnTo>
                    <a:pt x="2084" y="450"/>
                  </a:lnTo>
                  <a:lnTo>
                    <a:pt x="2084" y="443"/>
                  </a:lnTo>
                  <a:lnTo>
                    <a:pt x="2085" y="419"/>
                  </a:lnTo>
                  <a:lnTo>
                    <a:pt x="2085" y="389"/>
                  </a:lnTo>
                  <a:lnTo>
                    <a:pt x="2085" y="329"/>
                  </a:lnTo>
                  <a:lnTo>
                    <a:pt x="2086" y="281"/>
                  </a:lnTo>
                  <a:lnTo>
                    <a:pt x="2087" y="228"/>
                  </a:lnTo>
                  <a:lnTo>
                    <a:pt x="2087" y="220"/>
                  </a:lnTo>
                  <a:lnTo>
                    <a:pt x="2088" y="220"/>
                  </a:lnTo>
                  <a:lnTo>
                    <a:pt x="2088" y="236"/>
                  </a:lnTo>
                  <a:lnTo>
                    <a:pt x="2088" y="241"/>
                  </a:lnTo>
                  <a:lnTo>
                    <a:pt x="2089" y="264"/>
                  </a:lnTo>
                  <a:lnTo>
                    <a:pt x="2089" y="266"/>
                  </a:lnTo>
                  <a:lnTo>
                    <a:pt x="2090" y="271"/>
                  </a:lnTo>
                  <a:lnTo>
                    <a:pt x="2090" y="239"/>
                  </a:lnTo>
                  <a:lnTo>
                    <a:pt x="2091" y="247"/>
                  </a:lnTo>
                  <a:lnTo>
                    <a:pt x="2091" y="255"/>
                  </a:lnTo>
                  <a:lnTo>
                    <a:pt x="2092" y="264"/>
                  </a:lnTo>
                  <a:lnTo>
                    <a:pt x="2092" y="261"/>
                  </a:lnTo>
                  <a:lnTo>
                    <a:pt x="2093" y="253"/>
                  </a:lnTo>
                  <a:lnTo>
                    <a:pt x="2093" y="246"/>
                  </a:lnTo>
                  <a:lnTo>
                    <a:pt x="2093" y="249"/>
                  </a:lnTo>
                  <a:lnTo>
                    <a:pt x="2094" y="264"/>
                  </a:lnTo>
                  <a:lnTo>
                    <a:pt x="2094" y="291"/>
                  </a:lnTo>
                  <a:lnTo>
                    <a:pt x="2095" y="302"/>
                  </a:lnTo>
                  <a:lnTo>
                    <a:pt x="2096" y="272"/>
                  </a:lnTo>
                  <a:lnTo>
                    <a:pt x="2096" y="232"/>
                  </a:lnTo>
                  <a:lnTo>
                    <a:pt x="2096" y="196"/>
                  </a:lnTo>
                  <a:lnTo>
                    <a:pt x="2097" y="186"/>
                  </a:lnTo>
                  <a:lnTo>
                    <a:pt x="2097" y="171"/>
                  </a:lnTo>
                  <a:lnTo>
                    <a:pt x="2098" y="166"/>
                  </a:lnTo>
                  <a:lnTo>
                    <a:pt x="2098" y="172"/>
                  </a:lnTo>
                  <a:lnTo>
                    <a:pt x="2099" y="179"/>
                  </a:lnTo>
                  <a:lnTo>
                    <a:pt x="2099" y="181"/>
                  </a:lnTo>
                  <a:lnTo>
                    <a:pt x="2100" y="175"/>
                  </a:lnTo>
                  <a:lnTo>
                    <a:pt x="2100" y="194"/>
                  </a:lnTo>
                  <a:lnTo>
                    <a:pt x="2101" y="198"/>
                  </a:lnTo>
                  <a:lnTo>
                    <a:pt x="2101" y="227"/>
                  </a:lnTo>
                  <a:lnTo>
                    <a:pt x="2102" y="264"/>
                  </a:lnTo>
                  <a:lnTo>
                    <a:pt x="2102" y="310"/>
                  </a:lnTo>
                  <a:lnTo>
                    <a:pt x="2102" y="347"/>
                  </a:lnTo>
                  <a:lnTo>
                    <a:pt x="2103" y="377"/>
                  </a:lnTo>
                  <a:lnTo>
                    <a:pt x="2103" y="401"/>
                  </a:lnTo>
                  <a:lnTo>
                    <a:pt x="2104" y="415"/>
                  </a:lnTo>
                  <a:lnTo>
                    <a:pt x="2105" y="427"/>
                  </a:lnTo>
                  <a:lnTo>
                    <a:pt x="2105" y="434"/>
                  </a:lnTo>
                  <a:lnTo>
                    <a:pt x="2105" y="440"/>
                  </a:lnTo>
                  <a:lnTo>
                    <a:pt x="2106" y="440"/>
                  </a:lnTo>
                  <a:lnTo>
                    <a:pt x="2106" y="447"/>
                  </a:lnTo>
                  <a:lnTo>
                    <a:pt x="2107" y="445"/>
                  </a:lnTo>
                  <a:lnTo>
                    <a:pt x="2107" y="421"/>
                  </a:lnTo>
                  <a:lnTo>
                    <a:pt x="2108" y="391"/>
                  </a:lnTo>
                  <a:lnTo>
                    <a:pt x="2108" y="329"/>
                  </a:lnTo>
                  <a:lnTo>
                    <a:pt x="2109" y="282"/>
                  </a:lnTo>
                  <a:lnTo>
                    <a:pt x="2109" y="233"/>
                  </a:lnTo>
                  <a:lnTo>
                    <a:pt x="2110" y="229"/>
                  </a:lnTo>
                  <a:lnTo>
                    <a:pt x="2110" y="226"/>
                  </a:lnTo>
                  <a:lnTo>
                    <a:pt x="2111" y="237"/>
                  </a:lnTo>
                  <a:lnTo>
                    <a:pt x="2111" y="245"/>
                  </a:lnTo>
                  <a:lnTo>
                    <a:pt x="2111" y="261"/>
                  </a:lnTo>
                  <a:lnTo>
                    <a:pt x="2112" y="258"/>
                  </a:lnTo>
                  <a:lnTo>
                    <a:pt x="2112" y="268"/>
                  </a:lnTo>
                  <a:lnTo>
                    <a:pt x="2113" y="254"/>
                  </a:lnTo>
                  <a:lnTo>
                    <a:pt x="2113" y="253"/>
                  </a:lnTo>
                  <a:lnTo>
                    <a:pt x="2114" y="259"/>
                  </a:lnTo>
                  <a:lnTo>
                    <a:pt x="2114" y="267"/>
                  </a:lnTo>
                  <a:lnTo>
                    <a:pt x="2115" y="254"/>
                  </a:lnTo>
                  <a:lnTo>
                    <a:pt x="2115" y="248"/>
                  </a:lnTo>
                  <a:lnTo>
                    <a:pt x="2116" y="239"/>
                  </a:lnTo>
                  <a:lnTo>
                    <a:pt x="2116" y="243"/>
                  </a:lnTo>
                  <a:lnTo>
                    <a:pt x="2117" y="269"/>
                  </a:lnTo>
                  <a:lnTo>
                    <a:pt x="2117" y="299"/>
                  </a:lnTo>
                  <a:lnTo>
                    <a:pt x="2118" y="306"/>
                  </a:lnTo>
                  <a:lnTo>
                    <a:pt x="2118" y="268"/>
                  </a:lnTo>
                  <a:lnTo>
                    <a:pt x="2119" y="224"/>
                  </a:lnTo>
                  <a:lnTo>
                    <a:pt x="2119" y="199"/>
                  </a:lnTo>
                  <a:lnTo>
                    <a:pt x="2119" y="193"/>
                  </a:lnTo>
                  <a:lnTo>
                    <a:pt x="2120" y="171"/>
                  </a:lnTo>
                  <a:lnTo>
                    <a:pt x="2120" y="164"/>
                  </a:lnTo>
                  <a:lnTo>
                    <a:pt x="2121" y="168"/>
                  </a:lnTo>
                  <a:lnTo>
                    <a:pt x="2121" y="166"/>
                  </a:lnTo>
                  <a:lnTo>
                    <a:pt x="2122" y="165"/>
                  </a:lnTo>
                  <a:lnTo>
                    <a:pt x="2122" y="164"/>
                  </a:lnTo>
                  <a:lnTo>
                    <a:pt x="2123" y="173"/>
                  </a:lnTo>
                  <a:lnTo>
                    <a:pt x="2123" y="182"/>
                  </a:lnTo>
                  <a:lnTo>
                    <a:pt x="2124" y="191"/>
                  </a:lnTo>
                  <a:lnTo>
                    <a:pt x="2124" y="213"/>
                  </a:lnTo>
                  <a:lnTo>
                    <a:pt x="2125" y="256"/>
                  </a:lnTo>
                  <a:lnTo>
                    <a:pt x="2125" y="289"/>
                  </a:lnTo>
                  <a:lnTo>
                    <a:pt x="2125" y="327"/>
                  </a:lnTo>
                  <a:lnTo>
                    <a:pt x="2126" y="354"/>
                  </a:lnTo>
                  <a:lnTo>
                    <a:pt x="2127" y="376"/>
                  </a:lnTo>
                  <a:lnTo>
                    <a:pt x="2127" y="395"/>
                  </a:lnTo>
                  <a:lnTo>
                    <a:pt x="2128" y="409"/>
                  </a:lnTo>
                  <a:lnTo>
                    <a:pt x="2128" y="421"/>
                  </a:lnTo>
                  <a:lnTo>
                    <a:pt x="2128" y="423"/>
                  </a:lnTo>
                  <a:lnTo>
                    <a:pt x="2129" y="433"/>
                  </a:lnTo>
                  <a:lnTo>
                    <a:pt x="2129" y="436"/>
                  </a:lnTo>
                  <a:lnTo>
                    <a:pt x="2130" y="420"/>
                  </a:lnTo>
                  <a:lnTo>
                    <a:pt x="2130" y="392"/>
                  </a:lnTo>
                  <a:lnTo>
                    <a:pt x="2131" y="337"/>
                  </a:lnTo>
                  <a:lnTo>
                    <a:pt x="2131" y="294"/>
                  </a:lnTo>
                  <a:lnTo>
                    <a:pt x="2132" y="244"/>
                  </a:lnTo>
                  <a:lnTo>
                    <a:pt x="2132" y="235"/>
                  </a:lnTo>
                  <a:lnTo>
                    <a:pt x="2133" y="234"/>
                  </a:lnTo>
                  <a:lnTo>
                    <a:pt x="2133" y="240"/>
                  </a:lnTo>
                  <a:lnTo>
                    <a:pt x="2133" y="246"/>
                  </a:lnTo>
                  <a:lnTo>
                    <a:pt x="2134" y="267"/>
                  </a:lnTo>
                  <a:lnTo>
                    <a:pt x="2134" y="269"/>
                  </a:lnTo>
                  <a:lnTo>
                    <a:pt x="2135" y="267"/>
                  </a:lnTo>
                  <a:lnTo>
                    <a:pt x="2136" y="257"/>
                  </a:lnTo>
                  <a:lnTo>
                    <a:pt x="2136" y="251"/>
                  </a:lnTo>
                  <a:lnTo>
                    <a:pt x="2136" y="264"/>
                  </a:lnTo>
                  <a:lnTo>
                    <a:pt x="2137" y="266"/>
                  </a:lnTo>
                  <a:lnTo>
                    <a:pt x="2137" y="261"/>
                  </a:lnTo>
                  <a:lnTo>
                    <a:pt x="2138" y="245"/>
                  </a:lnTo>
                  <a:lnTo>
                    <a:pt x="2138" y="236"/>
                  </a:lnTo>
                  <a:lnTo>
                    <a:pt x="2139" y="245"/>
                  </a:lnTo>
                  <a:lnTo>
                    <a:pt x="2139" y="272"/>
                  </a:lnTo>
                  <a:lnTo>
                    <a:pt x="2140" y="288"/>
                  </a:lnTo>
                  <a:lnTo>
                    <a:pt x="2140" y="296"/>
                  </a:lnTo>
                  <a:lnTo>
                    <a:pt x="2141" y="255"/>
                  </a:lnTo>
                  <a:lnTo>
                    <a:pt x="2141" y="200"/>
                  </a:lnTo>
                  <a:lnTo>
                    <a:pt x="2142" y="169"/>
                  </a:lnTo>
                  <a:lnTo>
                    <a:pt x="2142" y="172"/>
                  </a:lnTo>
                  <a:lnTo>
                    <a:pt x="2142" y="153"/>
                  </a:lnTo>
                  <a:lnTo>
                    <a:pt x="2143" y="145"/>
                  </a:lnTo>
                  <a:lnTo>
                    <a:pt x="2143" y="160"/>
                  </a:lnTo>
                  <a:lnTo>
                    <a:pt x="2144" y="166"/>
                  </a:lnTo>
                  <a:lnTo>
                    <a:pt x="2145" y="173"/>
                  </a:lnTo>
                  <a:lnTo>
                    <a:pt x="2145" y="169"/>
                  </a:lnTo>
                  <a:lnTo>
                    <a:pt x="2145" y="166"/>
                  </a:lnTo>
                  <a:lnTo>
                    <a:pt x="2146" y="160"/>
                  </a:lnTo>
                  <a:lnTo>
                    <a:pt x="2146" y="177"/>
                  </a:lnTo>
                  <a:lnTo>
                    <a:pt x="2147" y="177"/>
                  </a:lnTo>
                  <a:lnTo>
                    <a:pt x="2147" y="192"/>
                  </a:lnTo>
                  <a:lnTo>
                    <a:pt x="2148" y="204"/>
                  </a:lnTo>
                  <a:lnTo>
                    <a:pt x="2148" y="226"/>
                  </a:lnTo>
                  <a:lnTo>
                    <a:pt x="2149" y="248"/>
                  </a:lnTo>
                  <a:lnTo>
                    <a:pt x="2149" y="267"/>
                  </a:lnTo>
                  <a:lnTo>
                    <a:pt x="2150" y="286"/>
                  </a:lnTo>
                  <a:lnTo>
                    <a:pt x="2150" y="304"/>
                  </a:lnTo>
                  <a:lnTo>
                    <a:pt x="2151" y="335"/>
                  </a:lnTo>
                  <a:lnTo>
                    <a:pt x="2151" y="358"/>
                  </a:lnTo>
                  <a:lnTo>
                    <a:pt x="2151" y="402"/>
                  </a:lnTo>
                  <a:lnTo>
                    <a:pt x="2152" y="427"/>
                  </a:lnTo>
                  <a:lnTo>
                    <a:pt x="2152" y="434"/>
                  </a:lnTo>
                  <a:lnTo>
                    <a:pt x="2153" y="432"/>
                  </a:lnTo>
                  <a:lnTo>
                    <a:pt x="2153" y="423"/>
                  </a:lnTo>
                  <a:lnTo>
                    <a:pt x="2154" y="416"/>
                  </a:lnTo>
                  <a:lnTo>
                    <a:pt x="2154" y="403"/>
                  </a:lnTo>
                  <a:lnTo>
                    <a:pt x="2155" y="390"/>
                  </a:lnTo>
                  <a:lnTo>
                    <a:pt x="2155" y="357"/>
                  </a:lnTo>
                  <a:lnTo>
                    <a:pt x="2156" y="333"/>
                  </a:lnTo>
                  <a:lnTo>
                    <a:pt x="2156" y="294"/>
                  </a:lnTo>
                  <a:lnTo>
                    <a:pt x="2157" y="270"/>
                  </a:lnTo>
                  <a:lnTo>
                    <a:pt x="2157" y="253"/>
                  </a:lnTo>
                  <a:lnTo>
                    <a:pt x="2158" y="253"/>
                  </a:lnTo>
                  <a:lnTo>
                    <a:pt x="2158" y="252"/>
                  </a:lnTo>
                  <a:lnTo>
                    <a:pt x="2159" y="249"/>
                  </a:lnTo>
                  <a:lnTo>
                    <a:pt x="2159" y="255"/>
                  </a:lnTo>
                  <a:lnTo>
                    <a:pt x="2159" y="256"/>
                  </a:lnTo>
                  <a:lnTo>
                    <a:pt x="2160" y="247"/>
                  </a:lnTo>
                  <a:lnTo>
                    <a:pt x="2160" y="259"/>
                  </a:lnTo>
                  <a:lnTo>
                    <a:pt x="2161" y="256"/>
                  </a:lnTo>
                  <a:lnTo>
                    <a:pt x="2161" y="255"/>
                  </a:lnTo>
                  <a:lnTo>
                    <a:pt x="2162" y="258"/>
                  </a:lnTo>
                  <a:lnTo>
                    <a:pt x="2162" y="267"/>
                  </a:lnTo>
                  <a:lnTo>
                    <a:pt x="2163" y="265"/>
                  </a:lnTo>
                  <a:lnTo>
                    <a:pt x="2163" y="240"/>
                  </a:lnTo>
                  <a:lnTo>
                    <a:pt x="2164" y="211"/>
                  </a:lnTo>
                  <a:lnTo>
                    <a:pt x="2164" y="199"/>
                  </a:lnTo>
                  <a:lnTo>
                    <a:pt x="2165" y="185"/>
                  </a:lnTo>
                  <a:lnTo>
                    <a:pt x="2165" y="161"/>
                  </a:lnTo>
                  <a:lnTo>
                    <a:pt x="2165" y="153"/>
                  </a:lnTo>
                  <a:lnTo>
                    <a:pt x="2166" y="182"/>
                  </a:lnTo>
                  <a:lnTo>
                    <a:pt x="2167" y="191"/>
                  </a:lnTo>
                  <a:lnTo>
                    <a:pt x="2167" y="189"/>
                  </a:lnTo>
                  <a:lnTo>
                    <a:pt x="2168" y="178"/>
                  </a:lnTo>
                  <a:lnTo>
                    <a:pt x="2168" y="178"/>
                  </a:lnTo>
                  <a:lnTo>
                    <a:pt x="2168" y="166"/>
                  </a:lnTo>
                  <a:lnTo>
                    <a:pt x="2169" y="161"/>
                  </a:lnTo>
                  <a:lnTo>
                    <a:pt x="2169" y="161"/>
                  </a:lnTo>
                  <a:lnTo>
                    <a:pt x="2170" y="169"/>
                  </a:lnTo>
                  <a:lnTo>
                    <a:pt x="2170" y="192"/>
                  </a:lnTo>
                  <a:lnTo>
                    <a:pt x="2171" y="198"/>
                  </a:lnTo>
                  <a:lnTo>
                    <a:pt x="2171" y="224"/>
                  </a:lnTo>
                  <a:lnTo>
                    <a:pt x="2172" y="241"/>
                  </a:lnTo>
                  <a:lnTo>
                    <a:pt x="2172" y="264"/>
                  </a:lnTo>
                  <a:lnTo>
                    <a:pt x="2173" y="289"/>
                  </a:lnTo>
                  <a:lnTo>
                    <a:pt x="2173" y="317"/>
                  </a:lnTo>
                  <a:lnTo>
                    <a:pt x="2174" y="339"/>
                  </a:lnTo>
                  <a:lnTo>
                    <a:pt x="2174" y="393"/>
                  </a:lnTo>
                  <a:lnTo>
                    <a:pt x="2174" y="421"/>
                  </a:lnTo>
                  <a:lnTo>
                    <a:pt x="2175" y="434"/>
                  </a:lnTo>
                  <a:lnTo>
                    <a:pt x="2176" y="434"/>
                  </a:lnTo>
                  <a:lnTo>
                    <a:pt x="2176" y="424"/>
                  </a:lnTo>
                  <a:lnTo>
                    <a:pt x="2177" y="418"/>
                  </a:lnTo>
                  <a:lnTo>
                    <a:pt x="2177" y="401"/>
                  </a:lnTo>
                  <a:lnTo>
                    <a:pt x="2177" y="386"/>
                  </a:lnTo>
                  <a:lnTo>
                    <a:pt x="2178" y="364"/>
                  </a:lnTo>
                  <a:lnTo>
                    <a:pt x="2178" y="344"/>
                  </a:lnTo>
                  <a:lnTo>
                    <a:pt x="2179" y="320"/>
                  </a:lnTo>
                  <a:lnTo>
                    <a:pt x="2179" y="298"/>
                  </a:lnTo>
                  <a:lnTo>
                    <a:pt x="2180" y="269"/>
                  </a:lnTo>
                  <a:lnTo>
                    <a:pt x="2180" y="258"/>
                  </a:lnTo>
                  <a:lnTo>
                    <a:pt x="2181" y="245"/>
                  </a:lnTo>
                  <a:lnTo>
                    <a:pt x="2181" y="250"/>
                  </a:lnTo>
                  <a:lnTo>
                    <a:pt x="2182" y="241"/>
                  </a:lnTo>
                  <a:lnTo>
                    <a:pt x="2182" y="252"/>
                  </a:lnTo>
                  <a:lnTo>
                    <a:pt x="2182" y="256"/>
                  </a:lnTo>
                  <a:lnTo>
                    <a:pt x="2183" y="262"/>
                  </a:lnTo>
                  <a:lnTo>
                    <a:pt x="2183" y="258"/>
                  </a:lnTo>
                  <a:lnTo>
                    <a:pt x="2184" y="264"/>
                  </a:lnTo>
                  <a:lnTo>
                    <a:pt x="2185" y="270"/>
                  </a:lnTo>
                  <a:lnTo>
                    <a:pt x="2185" y="286"/>
                  </a:lnTo>
                  <a:lnTo>
                    <a:pt x="2185" y="290"/>
                  </a:lnTo>
                  <a:lnTo>
                    <a:pt x="2186" y="279"/>
                  </a:lnTo>
                  <a:lnTo>
                    <a:pt x="2186" y="252"/>
                  </a:lnTo>
                  <a:lnTo>
                    <a:pt x="2187" y="234"/>
                  </a:lnTo>
                  <a:lnTo>
                    <a:pt x="2187" y="235"/>
                  </a:lnTo>
                  <a:lnTo>
                    <a:pt x="2188" y="229"/>
                  </a:lnTo>
                  <a:lnTo>
                    <a:pt x="2188" y="234"/>
                  </a:lnTo>
                  <a:lnTo>
                    <a:pt x="2189" y="254"/>
                  </a:lnTo>
                  <a:lnTo>
                    <a:pt x="2189" y="259"/>
                  </a:lnTo>
                  <a:lnTo>
                    <a:pt x="2190" y="274"/>
                  </a:lnTo>
                  <a:lnTo>
                    <a:pt x="2190" y="273"/>
                  </a:lnTo>
                  <a:lnTo>
                    <a:pt x="2191" y="293"/>
                  </a:lnTo>
                  <a:lnTo>
                    <a:pt x="2191" y="303"/>
                  </a:lnTo>
                  <a:lnTo>
                    <a:pt x="2191" y="330"/>
                  </a:lnTo>
                  <a:lnTo>
                    <a:pt x="2192" y="352"/>
                  </a:lnTo>
                  <a:lnTo>
                    <a:pt x="2192" y="377"/>
                  </a:lnTo>
                  <a:lnTo>
                    <a:pt x="2193" y="405"/>
                  </a:lnTo>
                  <a:lnTo>
                    <a:pt x="2194" y="421"/>
                  </a:lnTo>
                  <a:lnTo>
                    <a:pt x="2194" y="433"/>
                  </a:lnTo>
                  <a:lnTo>
                    <a:pt x="2194" y="439"/>
                  </a:lnTo>
                  <a:lnTo>
                    <a:pt x="2195" y="447"/>
                  </a:lnTo>
                  <a:lnTo>
                    <a:pt x="2195" y="452"/>
                  </a:lnTo>
                  <a:lnTo>
                    <a:pt x="2196" y="452"/>
                  </a:lnTo>
                  <a:lnTo>
                    <a:pt x="2196" y="449"/>
                  </a:lnTo>
                  <a:lnTo>
                    <a:pt x="2197" y="447"/>
                  </a:lnTo>
                  <a:lnTo>
                    <a:pt x="2197" y="440"/>
                  </a:lnTo>
                  <a:lnTo>
                    <a:pt x="2198" y="418"/>
                  </a:lnTo>
                  <a:lnTo>
                    <a:pt x="2198" y="391"/>
                  </a:lnTo>
                  <a:lnTo>
                    <a:pt x="2199" y="338"/>
                  </a:lnTo>
                  <a:lnTo>
                    <a:pt x="2199" y="301"/>
                  </a:lnTo>
                  <a:lnTo>
                    <a:pt x="2199" y="263"/>
                  </a:lnTo>
                  <a:lnTo>
                    <a:pt x="2200" y="252"/>
                  </a:lnTo>
                  <a:lnTo>
                    <a:pt x="2200" y="259"/>
                  </a:lnTo>
                  <a:lnTo>
                    <a:pt x="2201" y="258"/>
                  </a:lnTo>
                  <a:lnTo>
                    <a:pt x="2201" y="268"/>
                  </a:lnTo>
                  <a:lnTo>
                    <a:pt x="2202" y="288"/>
                  </a:lnTo>
                  <a:lnTo>
                    <a:pt x="2202" y="280"/>
                  </a:lnTo>
                  <a:lnTo>
                    <a:pt x="2203" y="287"/>
                  </a:lnTo>
                  <a:lnTo>
                    <a:pt x="2203" y="277"/>
                  </a:lnTo>
                  <a:lnTo>
                    <a:pt x="2204" y="274"/>
                  </a:lnTo>
                  <a:lnTo>
                    <a:pt x="2204" y="275"/>
                  </a:lnTo>
                  <a:lnTo>
                    <a:pt x="2205" y="287"/>
                  </a:lnTo>
                  <a:lnTo>
                    <a:pt x="2205" y="271"/>
                  </a:lnTo>
                  <a:lnTo>
                    <a:pt x="2206" y="266"/>
                  </a:lnTo>
                  <a:lnTo>
                    <a:pt x="2206" y="255"/>
                  </a:lnTo>
                  <a:lnTo>
                    <a:pt x="2207" y="255"/>
                  </a:lnTo>
                  <a:lnTo>
                    <a:pt x="2207" y="267"/>
                  </a:lnTo>
                  <a:lnTo>
                    <a:pt x="2208" y="283"/>
                  </a:lnTo>
                  <a:lnTo>
                    <a:pt x="2208" y="281"/>
                  </a:lnTo>
                  <a:lnTo>
                    <a:pt x="2208" y="247"/>
                  </a:lnTo>
                  <a:lnTo>
                    <a:pt x="2209" y="218"/>
                  </a:lnTo>
                  <a:lnTo>
                    <a:pt x="2209" y="190"/>
                  </a:lnTo>
                  <a:lnTo>
                    <a:pt x="2210" y="181"/>
                  </a:lnTo>
                  <a:lnTo>
                    <a:pt x="2210" y="177"/>
                  </a:lnTo>
                  <a:lnTo>
                    <a:pt x="2211" y="187"/>
                  </a:lnTo>
                  <a:lnTo>
                    <a:pt x="2211" y="206"/>
                  </a:lnTo>
                  <a:lnTo>
                    <a:pt x="2212" y="220"/>
                  </a:lnTo>
                  <a:lnTo>
                    <a:pt x="2212" y="219"/>
                  </a:lnTo>
                  <a:lnTo>
                    <a:pt x="2213" y="232"/>
                  </a:lnTo>
                  <a:lnTo>
                    <a:pt x="2213" y="244"/>
                  </a:lnTo>
                  <a:lnTo>
                    <a:pt x="2214" y="267"/>
                  </a:lnTo>
                  <a:lnTo>
                    <a:pt x="2214" y="286"/>
                  </a:lnTo>
                  <a:lnTo>
                    <a:pt x="2214" y="333"/>
                  </a:lnTo>
                  <a:lnTo>
                    <a:pt x="2215" y="359"/>
                  </a:lnTo>
                  <a:lnTo>
                    <a:pt x="2216" y="393"/>
                  </a:lnTo>
                  <a:lnTo>
                    <a:pt x="2216" y="410"/>
                  </a:lnTo>
                  <a:lnTo>
                    <a:pt x="2217" y="423"/>
                  </a:lnTo>
                  <a:lnTo>
                    <a:pt x="2217" y="433"/>
                  </a:lnTo>
                  <a:lnTo>
                    <a:pt x="2217" y="444"/>
                  </a:lnTo>
                  <a:lnTo>
                    <a:pt x="2218" y="450"/>
                  </a:lnTo>
                  <a:lnTo>
                    <a:pt x="2218" y="452"/>
                  </a:lnTo>
                  <a:lnTo>
                    <a:pt x="2219" y="449"/>
                  </a:lnTo>
                  <a:lnTo>
                    <a:pt x="2219" y="450"/>
                  </a:lnTo>
                  <a:lnTo>
                    <a:pt x="2220" y="446"/>
                  </a:lnTo>
                  <a:lnTo>
                    <a:pt x="2220" y="421"/>
                  </a:lnTo>
                  <a:lnTo>
                    <a:pt x="2221" y="392"/>
                  </a:lnTo>
                  <a:lnTo>
                    <a:pt x="2221" y="336"/>
                  </a:lnTo>
                  <a:lnTo>
                    <a:pt x="2222" y="293"/>
                  </a:lnTo>
                  <a:lnTo>
                    <a:pt x="2222" y="244"/>
                  </a:lnTo>
                  <a:lnTo>
                    <a:pt x="2222" y="236"/>
                  </a:lnTo>
                  <a:lnTo>
                    <a:pt x="2223" y="237"/>
                  </a:lnTo>
                  <a:lnTo>
                    <a:pt x="2223" y="247"/>
                  </a:lnTo>
                  <a:lnTo>
                    <a:pt x="2224" y="259"/>
                  </a:lnTo>
                  <a:lnTo>
                    <a:pt x="2225" y="272"/>
                  </a:lnTo>
                  <a:lnTo>
                    <a:pt x="2225" y="273"/>
                  </a:lnTo>
                  <a:lnTo>
                    <a:pt x="2225" y="284"/>
                  </a:lnTo>
                  <a:lnTo>
                    <a:pt x="2226" y="269"/>
                  </a:lnTo>
                  <a:lnTo>
                    <a:pt x="2226" y="263"/>
                  </a:lnTo>
                  <a:lnTo>
                    <a:pt x="2227" y="269"/>
                  </a:lnTo>
                  <a:lnTo>
                    <a:pt x="2227" y="275"/>
                  </a:lnTo>
                  <a:lnTo>
                    <a:pt x="2228" y="268"/>
                  </a:lnTo>
                  <a:lnTo>
                    <a:pt x="2228" y="261"/>
                  </a:lnTo>
                  <a:lnTo>
                    <a:pt x="2229" y="251"/>
                  </a:lnTo>
                  <a:lnTo>
                    <a:pt x="2229" y="247"/>
                  </a:lnTo>
                  <a:lnTo>
                    <a:pt x="2230" y="278"/>
                  </a:lnTo>
                  <a:lnTo>
                    <a:pt x="2230" y="298"/>
                  </a:lnTo>
                  <a:lnTo>
                    <a:pt x="2231" y="306"/>
                  </a:lnTo>
                  <a:lnTo>
                    <a:pt x="2231" y="267"/>
                  </a:lnTo>
                  <a:lnTo>
                    <a:pt x="2231" y="227"/>
                  </a:lnTo>
                  <a:lnTo>
                    <a:pt x="2232" y="195"/>
                  </a:lnTo>
                  <a:lnTo>
                    <a:pt x="2232" y="187"/>
                  </a:lnTo>
                  <a:lnTo>
                    <a:pt x="2233" y="174"/>
                  </a:lnTo>
                  <a:lnTo>
                    <a:pt x="2234" y="172"/>
                  </a:lnTo>
                  <a:lnTo>
                    <a:pt x="2234" y="183"/>
                  </a:lnTo>
                  <a:lnTo>
                    <a:pt x="2234" y="188"/>
                  </a:lnTo>
                  <a:lnTo>
                    <a:pt x="2235" y="186"/>
                  </a:lnTo>
                  <a:lnTo>
                    <a:pt x="2235" y="193"/>
                  </a:lnTo>
                  <a:lnTo>
                    <a:pt x="2236" y="207"/>
                  </a:lnTo>
                  <a:lnTo>
                    <a:pt x="2236" y="205"/>
                  </a:lnTo>
                  <a:lnTo>
                    <a:pt x="2237" y="214"/>
                  </a:lnTo>
                  <a:lnTo>
                    <a:pt x="2237" y="280"/>
                  </a:lnTo>
                  <a:lnTo>
                    <a:pt x="2238" y="322"/>
                  </a:lnTo>
                  <a:lnTo>
                    <a:pt x="2238" y="363"/>
                  </a:lnTo>
                  <a:lnTo>
                    <a:pt x="2239" y="393"/>
                  </a:lnTo>
                  <a:lnTo>
                    <a:pt x="2239" y="409"/>
                  </a:lnTo>
                  <a:lnTo>
                    <a:pt x="2240" y="427"/>
                  </a:lnTo>
                  <a:lnTo>
                    <a:pt x="2240" y="436"/>
                  </a:lnTo>
                  <a:lnTo>
                    <a:pt x="2240" y="443"/>
                  </a:lnTo>
                  <a:lnTo>
                    <a:pt x="2241" y="446"/>
                  </a:lnTo>
                  <a:lnTo>
                    <a:pt x="2241" y="445"/>
                  </a:lnTo>
                  <a:lnTo>
                    <a:pt x="2242" y="448"/>
                  </a:lnTo>
                  <a:lnTo>
                    <a:pt x="2242" y="443"/>
                  </a:lnTo>
                  <a:lnTo>
                    <a:pt x="2243" y="421"/>
                  </a:lnTo>
                  <a:lnTo>
                    <a:pt x="2243" y="391"/>
                  </a:lnTo>
                  <a:lnTo>
                    <a:pt x="2244" y="333"/>
                  </a:lnTo>
                  <a:lnTo>
                    <a:pt x="2244" y="283"/>
                  </a:lnTo>
                  <a:lnTo>
                    <a:pt x="2245" y="238"/>
                  </a:lnTo>
                  <a:lnTo>
                    <a:pt x="2245" y="228"/>
                  </a:lnTo>
                  <a:lnTo>
                    <a:pt x="2246" y="232"/>
                  </a:lnTo>
                  <a:lnTo>
                    <a:pt x="2246" y="253"/>
                  </a:lnTo>
                  <a:lnTo>
                    <a:pt x="2247" y="256"/>
                  </a:lnTo>
                  <a:lnTo>
                    <a:pt x="2247" y="265"/>
                  </a:lnTo>
                  <a:lnTo>
                    <a:pt x="2248" y="265"/>
                  </a:lnTo>
                  <a:lnTo>
                    <a:pt x="2248" y="272"/>
                  </a:lnTo>
                  <a:lnTo>
                    <a:pt x="2248" y="253"/>
                  </a:lnTo>
                  <a:lnTo>
                    <a:pt x="2249" y="254"/>
                  </a:lnTo>
                  <a:lnTo>
                    <a:pt x="2249" y="261"/>
                  </a:lnTo>
                  <a:lnTo>
                    <a:pt x="2250" y="269"/>
                  </a:lnTo>
                  <a:lnTo>
                    <a:pt x="2250" y="259"/>
                  </a:lnTo>
                  <a:lnTo>
                    <a:pt x="2251" y="255"/>
                  </a:lnTo>
                  <a:lnTo>
                    <a:pt x="2251" y="244"/>
                  </a:lnTo>
                  <a:lnTo>
                    <a:pt x="2252" y="247"/>
                  </a:lnTo>
                  <a:lnTo>
                    <a:pt x="2252" y="266"/>
                  </a:lnTo>
                  <a:lnTo>
                    <a:pt x="2253" y="292"/>
                  </a:lnTo>
                  <a:lnTo>
                    <a:pt x="2253" y="302"/>
                  </a:lnTo>
                  <a:lnTo>
                    <a:pt x="2254" y="268"/>
                  </a:lnTo>
                  <a:lnTo>
                    <a:pt x="2254" y="227"/>
                  </a:lnTo>
                  <a:lnTo>
                    <a:pt x="2254" y="188"/>
                  </a:lnTo>
                  <a:lnTo>
                    <a:pt x="2255" y="175"/>
                  </a:lnTo>
                  <a:lnTo>
                    <a:pt x="2256" y="162"/>
                  </a:lnTo>
                  <a:lnTo>
                    <a:pt x="2256" y="163"/>
                  </a:lnTo>
                  <a:lnTo>
                    <a:pt x="2257" y="169"/>
                  </a:lnTo>
                  <a:lnTo>
                    <a:pt x="2257" y="172"/>
                  </a:lnTo>
                  <a:lnTo>
                    <a:pt x="2257" y="172"/>
                  </a:lnTo>
                  <a:lnTo>
                    <a:pt x="2258" y="173"/>
                  </a:lnTo>
                  <a:lnTo>
                    <a:pt x="2258" y="175"/>
                  </a:lnTo>
                  <a:lnTo>
                    <a:pt x="2259" y="190"/>
                  </a:lnTo>
                  <a:lnTo>
                    <a:pt x="2259" y="224"/>
                  </a:lnTo>
                  <a:lnTo>
                    <a:pt x="2260" y="266"/>
                  </a:lnTo>
                  <a:lnTo>
                    <a:pt x="2260" y="309"/>
                  </a:lnTo>
                  <a:lnTo>
                    <a:pt x="2261" y="347"/>
                  </a:lnTo>
                  <a:lnTo>
                    <a:pt x="2261" y="379"/>
                  </a:lnTo>
                  <a:lnTo>
                    <a:pt x="2262" y="400"/>
                  </a:lnTo>
                  <a:lnTo>
                    <a:pt x="2262" y="413"/>
                  </a:lnTo>
                  <a:lnTo>
                    <a:pt x="2263" y="430"/>
                  </a:lnTo>
                  <a:lnTo>
                    <a:pt x="2263" y="438"/>
                  </a:lnTo>
                  <a:lnTo>
                    <a:pt x="2263" y="442"/>
                  </a:lnTo>
                  <a:lnTo>
                    <a:pt x="2264" y="438"/>
                  </a:lnTo>
                  <a:lnTo>
                    <a:pt x="2265" y="442"/>
                  </a:lnTo>
                  <a:lnTo>
                    <a:pt x="2265" y="438"/>
                  </a:lnTo>
                  <a:lnTo>
                    <a:pt x="2265" y="417"/>
                  </a:lnTo>
                  <a:lnTo>
                    <a:pt x="2266" y="393"/>
                  </a:lnTo>
                  <a:lnTo>
                    <a:pt x="2266" y="327"/>
                  </a:lnTo>
                  <a:lnTo>
                    <a:pt x="2267" y="286"/>
                  </a:lnTo>
                  <a:lnTo>
                    <a:pt x="2267" y="232"/>
                  </a:lnTo>
                  <a:lnTo>
                    <a:pt x="2268" y="225"/>
                  </a:lnTo>
                  <a:lnTo>
                    <a:pt x="2268" y="232"/>
                  </a:lnTo>
                  <a:lnTo>
                    <a:pt x="2269" y="241"/>
                  </a:lnTo>
                  <a:lnTo>
                    <a:pt x="2269" y="246"/>
                  </a:lnTo>
                  <a:lnTo>
                    <a:pt x="2270" y="257"/>
                  </a:lnTo>
                  <a:lnTo>
                    <a:pt x="2270" y="255"/>
                  </a:lnTo>
                  <a:lnTo>
                    <a:pt x="2271" y="263"/>
                  </a:lnTo>
                  <a:lnTo>
                    <a:pt x="2271" y="252"/>
                  </a:lnTo>
                  <a:lnTo>
                    <a:pt x="2271" y="250"/>
                  </a:lnTo>
                  <a:lnTo>
                    <a:pt x="2272" y="254"/>
                  </a:lnTo>
                  <a:lnTo>
                    <a:pt x="2272" y="263"/>
                  </a:lnTo>
                  <a:lnTo>
                    <a:pt x="2273" y="244"/>
                  </a:lnTo>
                  <a:lnTo>
                    <a:pt x="2274" y="239"/>
                  </a:lnTo>
                  <a:lnTo>
                    <a:pt x="2274" y="235"/>
                  </a:lnTo>
                  <a:lnTo>
                    <a:pt x="2274" y="237"/>
                  </a:lnTo>
                  <a:lnTo>
                    <a:pt x="2275" y="262"/>
                  </a:lnTo>
                  <a:lnTo>
                    <a:pt x="2275" y="290"/>
                  </a:lnTo>
                  <a:lnTo>
                    <a:pt x="2276" y="299"/>
                  </a:lnTo>
                  <a:lnTo>
                    <a:pt x="2276" y="259"/>
                  </a:lnTo>
                  <a:lnTo>
                    <a:pt x="2277" y="216"/>
                  </a:lnTo>
                  <a:lnTo>
                    <a:pt x="2277" y="192"/>
                  </a:lnTo>
                  <a:lnTo>
                    <a:pt x="2278" y="172"/>
                  </a:lnTo>
                  <a:lnTo>
                    <a:pt x="2278" y="152"/>
                  </a:lnTo>
                  <a:lnTo>
                    <a:pt x="2279" y="150"/>
                  </a:lnTo>
                  <a:lnTo>
                    <a:pt x="2279" y="155"/>
                  </a:lnTo>
                  <a:lnTo>
                    <a:pt x="2280" y="155"/>
                  </a:lnTo>
                  <a:lnTo>
                    <a:pt x="2280" y="157"/>
                  </a:lnTo>
                  <a:lnTo>
                    <a:pt x="2280" y="150"/>
                  </a:lnTo>
                  <a:lnTo>
                    <a:pt x="2281" y="154"/>
                  </a:lnTo>
                  <a:lnTo>
                    <a:pt x="2281" y="166"/>
                  </a:lnTo>
                  <a:lnTo>
                    <a:pt x="2282" y="184"/>
                  </a:lnTo>
                  <a:lnTo>
                    <a:pt x="2283" y="209"/>
                  </a:lnTo>
                  <a:lnTo>
                    <a:pt x="2283" y="247"/>
                  </a:lnTo>
                  <a:lnTo>
                    <a:pt x="2283" y="292"/>
                  </a:lnTo>
                  <a:lnTo>
                    <a:pt x="2284" y="306"/>
                  </a:lnTo>
                  <a:lnTo>
                    <a:pt x="2284" y="349"/>
                  </a:lnTo>
                  <a:lnTo>
                    <a:pt x="2285" y="378"/>
                  </a:lnTo>
                  <a:lnTo>
                    <a:pt x="2285" y="395"/>
                  </a:lnTo>
                  <a:lnTo>
                    <a:pt x="2286" y="412"/>
                  </a:lnTo>
                  <a:lnTo>
                    <a:pt x="2286" y="422"/>
                  </a:lnTo>
                  <a:lnTo>
                    <a:pt x="2287" y="422"/>
                  </a:lnTo>
                  <a:lnTo>
                    <a:pt x="2287" y="429"/>
                  </a:lnTo>
                  <a:lnTo>
                    <a:pt x="2288" y="433"/>
                  </a:lnTo>
                  <a:lnTo>
                    <a:pt x="2288" y="411"/>
                  </a:lnTo>
                  <a:lnTo>
                    <a:pt x="2288" y="387"/>
                  </a:lnTo>
                  <a:lnTo>
                    <a:pt x="2289" y="332"/>
                  </a:lnTo>
                  <a:lnTo>
                    <a:pt x="2289" y="290"/>
                  </a:lnTo>
                  <a:lnTo>
                    <a:pt x="2290" y="235"/>
                  </a:lnTo>
                  <a:lnTo>
                    <a:pt x="2290" y="221"/>
                  </a:lnTo>
                  <a:lnTo>
                    <a:pt x="2291" y="226"/>
                  </a:lnTo>
                  <a:lnTo>
                    <a:pt x="2291" y="236"/>
                  </a:lnTo>
                  <a:lnTo>
                    <a:pt x="2292" y="240"/>
                  </a:lnTo>
                  <a:lnTo>
                    <a:pt x="2292" y="256"/>
                  </a:lnTo>
                  <a:lnTo>
                    <a:pt x="2293" y="258"/>
                  </a:lnTo>
                  <a:lnTo>
                    <a:pt x="2293" y="259"/>
                  </a:lnTo>
                  <a:lnTo>
                    <a:pt x="2294" y="247"/>
                  </a:lnTo>
                  <a:lnTo>
                    <a:pt x="2294" y="244"/>
                  </a:lnTo>
                  <a:lnTo>
                    <a:pt x="2295" y="259"/>
                  </a:lnTo>
                  <a:lnTo>
                    <a:pt x="2295" y="268"/>
                  </a:lnTo>
                  <a:lnTo>
                    <a:pt x="2296" y="252"/>
                  </a:lnTo>
                  <a:lnTo>
                    <a:pt x="2296" y="234"/>
                  </a:lnTo>
                  <a:lnTo>
                    <a:pt x="2297" y="230"/>
                  </a:lnTo>
                  <a:lnTo>
                    <a:pt x="2297" y="248"/>
                  </a:lnTo>
                  <a:lnTo>
                    <a:pt x="2297" y="273"/>
                  </a:lnTo>
                  <a:lnTo>
                    <a:pt x="2298" y="295"/>
                  </a:lnTo>
                  <a:lnTo>
                    <a:pt x="2298" y="307"/>
                  </a:lnTo>
                  <a:lnTo>
                    <a:pt x="2299" y="266"/>
                  </a:lnTo>
                  <a:lnTo>
                    <a:pt x="2299" y="227"/>
                  </a:lnTo>
                  <a:lnTo>
                    <a:pt x="2300" y="198"/>
                  </a:lnTo>
                  <a:lnTo>
                    <a:pt x="2300" y="186"/>
                  </a:lnTo>
                  <a:lnTo>
                    <a:pt x="2301" y="160"/>
                  </a:lnTo>
                  <a:lnTo>
                    <a:pt x="2301" y="155"/>
                  </a:lnTo>
                  <a:lnTo>
                    <a:pt x="2302" y="163"/>
                  </a:lnTo>
                  <a:lnTo>
                    <a:pt x="2302" y="166"/>
                  </a:lnTo>
                  <a:lnTo>
                    <a:pt x="2303" y="166"/>
                  </a:lnTo>
                  <a:lnTo>
                    <a:pt x="2303" y="161"/>
                  </a:lnTo>
                  <a:lnTo>
                    <a:pt x="2303" y="161"/>
                  </a:lnTo>
                  <a:lnTo>
                    <a:pt x="2304" y="154"/>
                  </a:lnTo>
                  <a:lnTo>
                    <a:pt x="2305" y="148"/>
                  </a:lnTo>
                  <a:lnTo>
                    <a:pt x="2305" y="152"/>
                  </a:lnTo>
                  <a:lnTo>
                    <a:pt x="2306" y="168"/>
                  </a:lnTo>
                  <a:lnTo>
                    <a:pt x="2306" y="187"/>
                  </a:lnTo>
                  <a:lnTo>
                    <a:pt x="2306" y="201"/>
                  </a:lnTo>
                  <a:lnTo>
                    <a:pt x="2307" y="235"/>
                  </a:lnTo>
                  <a:lnTo>
                    <a:pt x="2307" y="236"/>
                  </a:lnTo>
                  <a:lnTo>
                    <a:pt x="2308" y="276"/>
                  </a:lnTo>
                  <a:lnTo>
                    <a:pt x="2308" y="304"/>
                  </a:lnTo>
                  <a:lnTo>
                    <a:pt x="2309" y="328"/>
                  </a:lnTo>
                  <a:lnTo>
                    <a:pt x="2309" y="347"/>
                  </a:lnTo>
                  <a:lnTo>
                    <a:pt x="2310" y="396"/>
                  </a:lnTo>
                  <a:lnTo>
                    <a:pt x="2310" y="420"/>
                  </a:lnTo>
                  <a:lnTo>
                    <a:pt x="2311" y="431"/>
                  </a:lnTo>
                  <a:lnTo>
                    <a:pt x="2311" y="425"/>
                  </a:lnTo>
                  <a:lnTo>
                    <a:pt x="2311" y="411"/>
                  </a:lnTo>
                  <a:lnTo>
                    <a:pt x="2312" y="396"/>
                  </a:lnTo>
                  <a:lnTo>
                    <a:pt x="2312" y="371"/>
                  </a:lnTo>
                  <a:lnTo>
                    <a:pt x="2313" y="350"/>
                  </a:lnTo>
                  <a:lnTo>
                    <a:pt x="2314" y="306"/>
                  </a:lnTo>
                  <a:lnTo>
                    <a:pt x="2314" y="293"/>
                  </a:lnTo>
                  <a:lnTo>
                    <a:pt x="2314" y="251"/>
                  </a:lnTo>
                  <a:lnTo>
                    <a:pt x="2315" y="240"/>
                  </a:lnTo>
                  <a:lnTo>
                    <a:pt x="2315" y="218"/>
                  </a:lnTo>
                  <a:lnTo>
                    <a:pt x="2316" y="222"/>
                  </a:lnTo>
                  <a:lnTo>
                    <a:pt x="2316" y="209"/>
                  </a:lnTo>
                  <a:lnTo>
                    <a:pt x="2317" y="210"/>
                  </a:lnTo>
                  <a:lnTo>
                    <a:pt x="2317" y="204"/>
                  </a:lnTo>
                  <a:lnTo>
                    <a:pt x="2318" y="214"/>
                  </a:lnTo>
                  <a:lnTo>
                    <a:pt x="2318" y="216"/>
                  </a:lnTo>
                  <a:lnTo>
                    <a:pt x="2319" y="224"/>
                  </a:lnTo>
                  <a:lnTo>
                    <a:pt x="2319" y="221"/>
                  </a:lnTo>
                  <a:lnTo>
                    <a:pt x="2320" y="229"/>
                  </a:lnTo>
                  <a:lnTo>
                    <a:pt x="2320" y="219"/>
                  </a:lnTo>
                  <a:lnTo>
                    <a:pt x="2320" y="242"/>
                  </a:lnTo>
                  <a:lnTo>
                    <a:pt x="2321" y="257"/>
                  </a:lnTo>
                  <a:lnTo>
                    <a:pt x="2321" y="233"/>
                  </a:lnTo>
                  <a:lnTo>
                    <a:pt x="2322" y="198"/>
                  </a:lnTo>
                  <a:lnTo>
                    <a:pt x="2323" y="181"/>
                  </a:lnTo>
                  <a:lnTo>
                    <a:pt x="2323" y="161"/>
                  </a:lnTo>
                  <a:lnTo>
                    <a:pt x="2323" y="150"/>
                  </a:lnTo>
                  <a:lnTo>
                    <a:pt x="2324" y="152"/>
                  </a:lnTo>
                  <a:lnTo>
                    <a:pt x="2324" y="168"/>
                  </a:lnTo>
                  <a:lnTo>
                    <a:pt x="2325" y="184"/>
                  </a:lnTo>
                  <a:lnTo>
                    <a:pt x="2325" y="191"/>
                  </a:lnTo>
                  <a:lnTo>
                    <a:pt x="2326" y="182"/>
                  </a:lnTo>
                  <a:lnTo>
                    <a:pt x="2326" y="168"/>
                  </a:lnTo>
                  <a:lnTo>
                    <a:pt x="2327" y="156"/>
                  </a:lnTo>
                  <a:lnTo>
                    <a:pt x="2327" y="146"/>
                  </a:lnTo>
                  <a:lnTo>
                    <a:pt x="2328" y="146"/>
                  </a:lnTo>
                  <a:lnTo>
                    <a:pt x="2328" y="152"/>
                  </a:lnTo>
                  <a:lnTo>
                    <a:pt x="2328" y="166"/>
                  </a:lnTo>
                  <a:lnTo>
                    <a:pt x="2329" y="183"/>
                  </a:lnTo>
                  <a:lnTo>
                    <a:pt x="2329" y="203"/>
                  </a:lnTo>
                  <a:lnTo>
                    <a:pt x="2330" y="219"/>
                  </a:lnTo>
                  <a:lnTo>
                    <a:pt x="2330" y="246"/>
                  </a:lnTo>
                  <a:lnTo>
                    <a:pt x="2331" y="273"/>
                  </a:lnTo>
                  <a:lnTo>
                    <a:pt x="2331" y="302"/>
                  </a:lnTo>
                  <a:lnTo>
                    <a:pt x="2332" y="328"/>
                  </a:lnTo>
                  <a:lnTo>
                    <a:pt x="2332" y="388"/>
                  </a:lnTo>
                  <a:lnTo>
                    <a:pt x="2333" y="421"/>
                  </a:lnTo>
                  <a:lnTo>
                    <a:pt x="2333" y="427"/>
                  </a:lnTo>
                  <a:lnTo>
                    <a:pt x="2334" y="428"/>
                  </a:lnTo>
                  <a:lnTo>
                    <a:pt x="2334" y="416"/>
                  </a:lnTo>
                  <a:lnTo>
                    <a:pt x="2335" y="419"/>
                  </a:lnTo>
                  <a:lnTo>
                    <a:pt x="2335" y="406"/>
                  </a:lnTo>
                  <a:lnTo>
                    <a:pt x="2336" y="389"/>
                  </a:lnTo>
                  <a:lnTo>
                    <a:pt x="2336" y="363"/>
                  </a:lnTo>
                  <a:lnTo>
                    <a:pt x="2337" y="340"/>
                  </a:lnTo>
                  <a:lnTo>
                    <a:pt x="2337" y="305"/>
                  </a:lnTo>
                  <a:lnTo>
                    <a:pt x="2337" y="287"/>
                  </a:lnTo>
                  <a:lnTo>
                    <a:pt x="2338" y="257"/>
                  </a:lnTo>
                  <a:lnTo>
                    <a:pt x="2338" y="251"/>
                  </a:lnTo>
                  <a:lnTo>
                    <a:pt x="2339" y="237"/>
                  </a:lnTo>
                  <a:lnTo>
                    <a:pt x="2339" y="235"/>
                  </a:lnTo>
                  <a:lnTo>
                    <a:pt x="2340" y="235"/>
                  </a:lnTo>
                  <a:lnTo>
                    <a:pt x="2340" y="234"/>
                  </a:lnTo>
                  <a:lnTo>
                    <a:pt x="2341" y="241"/>
                  </a:lnTo>
                  <a:lnTo>
                    <a:pt x="2341" y="244"/>
                  </a:lnTo>
                  <a:lnTo>
                    <a:pt x="2342" y="248"/>
                  </a:lnTo>
                  <a:lnTo>
                    <a:pt x="2342" y="255"/>
                  </a:lnTo>
                  <a:lnTo>
                    <a:pt x="2343" y="272"/>
                  </a:lnTo>
                  <a:lnTo>
                    <a:pt x="2343" y="281"/>
                  </a:lnTo>
                  <a:lnTo>
                    <a:pt x="2344" y="289"/>
                  </a:lnTo>
                  <a:lnTo>
                    <a:pt x="2344" y="266"/>
                  </a:lnTo>
                  <a:lnTo>
                    <a:pt x="2345" y="243"/>
                  </a:lnTo>
                  <a:lnTo>
                    <a:pt x="2345" y="229"/>
                  </a:lnTo>
                  <a:lnTo>
                    <a:pt x="2346" y="226"/>
                  </a:lnTo>
                  <a:lnTo>
                    <a:pt x="2346" y="223"/>
                  </a:lnTo>
                  <a:lnTo>
                    <a:pt x="2346" y="227"/>
                  </a:lnTo>
                  <a:lnTo>
                    <a:pt x="2347" y="238"/>
                  </a:lnTo>
                  <a:lnTo>
                    <a:pt x="2347" y="244"/>
                  </a:lnTo>
                  <a:lnTo>
                    <a:pt x="2348" y="256"/>
                  </a:lnTo>
                  <a:lnTo>
                    <a:pt x="2348" y="252"/>
                  </a:lnTo>
                  <a:lnTo>
                    <a:pt x="2349" y="254"/>
                  </a:lnTo>
                  <a:lnTo>
                    <a:pt x="2349" y="267"/>
                  </a:lnTo>
                  <a:lnTo>
                    <a:pt x="2350" y="291"/>
                  </a:lnTo>
                  <a:lnTo>
                    <a:pt x="2350" y="306"/>
                  </a:lnTo>
                  <a:lnTo>
                    <a:pt x="2351" y="334"/>
                  </a:lnTo>
                  <a:lnTo>
                    <a:pt x="2351" y="364"/>
                  </a:lnTo>
                  <a:lnTo>
                    <a:pt x="2351" y="392"/>
                  </a:lnTo>
                  <a:lnTo>
                    <a:pt x="2352" y="408"/>
                  </a:lnTo>
                  <a:lnTo>
                    <a:pt x="2352" y="418"/>
                  </a:lnTo>
                  <a:lnTo>
                    <a:pt x="2353" y="428"/>
                  </a:lnTo>
                  <a:lnTo>
                    <a:pt x="2354" y="437"/>
                  </a:lnTo>
                  <a:lnTo>
                    <a:pt x="2354" y="441"/>
                  </a:lnTo>
                  <a:lnTo>
                    <a:pt x="2354" y="437"/>
                  </a:lnTo>
                  <a:lnTo>
                    <a:pt x="2355" y="440"/>
                  </a:lnTo>
                  <a:lnTo>
                    <a:pt x="2355" y="441"/>
                  </a:lnTo>
                  <a:lnTo>
                    <a:pt x="2356" y="428"/>
                  </a:lnTo>
                  <a:lnTo>
                    <a:pt x="2356" y="412"/>
                  </a:lnTo>
                  <a:lnTo>
                    <a:pt x="2357" y="380"/>
                  </a:lnTo>
                  <a:lnTo>
                    <a:pt x="2357" y="357"/>
                  </a:lnTo>
                  <a:lnTo>
                    <a:pt x="2358" y="327"/>
                  </a:lnTo>
                  <a:lnTo>
                    <a:pt x="2358" y="310"/>
                  </a:lnTo>
                  <a:lnTo>
                    <a:pt x="2359" y="286"/>
                  </a:lnTo>
                  <a:lnTo>
                    <a:pt x="2359" y="288"/>
                  </a:lnTo>
                  <a:lnTo>
                    <a:pt x="2360" y="281"/>
                  </a:lnTo>
                  <a:lnTo>
                    <a:pt x="2360" y="294"/>
                  </a:lnTo>
                  <a:lnTo>
                    <a:pt x="2360" y="293"/>
                  </a:lnTo>
                  <a:lnTo>
                    <a:pt x="2361" y="295"/>
                  </a:lnTo>
                  <a:lnTo>
                    <a:pt x="2361" y="284"/>
                  </a:lnTo>
                  <a:lnTo>
                    <a:pt x="2362" y="284"/>
                  </a:lnTo>
                  <a:lnTo>
                    <a:pt x="2363" y="281"/>
                  </a:lnTo>
                  <a:lnTo>
                    <a:pt x="2363" y="284"/>
                  </a:lnTo>
                  <a:lnTo>
                    <a:pt x="2363" y="272"/>
                  </a:lnTo>
                  <a:lnTo>
                    <a:pt x="2364" y="269"/>
                  </a:lnTo>
                  <a:lnTo>
                    <a:pt x="2364" y="260"/>
                  </a:lnTo>
                  <a:lnTo>
                    <a:pt x="2365" y="263"/>
                  </a:lnTo>
                  <a:lnTo>
                    <a:pt x="2365" y="265"/>
                  </a:lnTo>
                  <a:lnTo>
                    <a:pt x="2366" y="277"/>
                  </a:lnTo>
                  <a:lnTo>
                    <a:pt x="2366" y="281"/>
                  </a:lnTo>
                  <a:lnTo>
                    <a:pt x="2367" y="258"/>
                  </a:lnTo>
                  <a:lnTo>
                    <a:pt x="2367" y="239"/>
                  </a:lnTo>
                  <a:lnTo>
                    <a:pt x="2368" y="212"/>
                  </a:lnTo>
                  <a:lnTo>
                    <a:pt x="2368" y="172"/>
                  </a:lnTo>
                  <a:lnTo>
                    <a:pt x="2369" y="177"/>
                  </a:lnTo>
                  <a:lnTo>
                    <a:pt x="2369" y="204"/>
                  </a:lnTo>
                  <a:lnTo>
                    <a:pt x="2369" y="204"/>
                  </a:lnTo>
                  <a:lnTo>
                    <a:pt x="2370" y="212"/>
                  </a:lnTo>
                  <a:lnTo>
                    <a:pt x="2370" y="216"/>
                  </a:lnTo>
                  <a:lnTo>
                    <a:pt x="2371" y="234"/>
                  </a:lnTo>
                  <a:lnTo>
                    <a:pt x="2372" y="260"/>
                  </a:lnTo>
                  <a:lnTo>
                    <a:pt x="2372" y="286"/>
                  </a:lnTo>
                  <a:lnTo>
                    <a:pt x="2372" y="298"/>
                  </a:lnTo>
                  <a:lnTo>
                    <a:pt x="2373" y="344"/>
                  </a:lnTo>
                  <a:lnTo>
                    <a:pt x="2373" y="366"/>
                  </a:lnTo>
                  <a:lnTo>
                    <a:pt x="2374" y="394"/>
                  </a:lnTo>
                  <a:lnTo>
                    <a:pt x="2374" y="406"/>
                  </a:lnTo>
                  <a:lnTo>
                    <a:pt x="2375" y="425"/>
                  </a:lnTo>
                  <a:lnTo>
                    <a:pt x="2375" y="436"/>
                  </a:lnTo>
                  <a:lnTo>
                    <a:pt x="2376" y="445"/>
                  </a:lnTo>
                  <a:lnTo>
                    <a:pt x="2376" y="451"/>
                  </a:lnTo>
                  <a:lnTo>
                    <a:pt x="2377" y="453"/>
                  </a:lnTo>
                  <a:lnTo>
                    <a:pt x="2377" y="450"/>
                  </a:lnTo>
                  <a:lnTo>
                    <a:pt x="2377" y="451"/>
                  </a:lnTo>
                  <a:lnTo>
                    <a:pt x="2378" y="445"/>
                  </a:lnTo>
                  <a:lnTo>
                    <a:pt x="2378" y="421"/>
                  </a:lnTo>
                  <a:lnTo>
                    <a:pt x="2379" y="393"/>
                  </a:lnTo>
                  <a:lnTo>
                    <a:pt x="2379" y="333"/>
                  </a:lnTo>
                  <a:lnTo>
                    <a:pt x="2380" y="290"/>
                  </a:lnTo>
                  <a:lnTo>
                    <a:pt x="2380" y="242"/>
                  </a:lnTo>
                  <a:lnTo>
                    <a:pt x="2381" y="231"/>
                  </a:lnTo>
                  <a:lnTo>
                    <a:pt x="2381" y="235"/>
                  </a:lnTo>
                  <a:lnTo>
                    <a:pt x="2382" y="246"/>
                  </a:lnTo>
                  <a:lnTo>
                    <a:pt x="2382" y="250"/>
                  </a:lnTo>
                  <a:lnTo>
                    <a:pt x="2383" y="273"/>
                  </a:lnTo>
                  <a:lnTo>
                    <a:pt x="2383" y="262"/>
                  </a:lnTo>
                  <a:lnTo>
                    <a:pt x="2384" y="276"/>
                  </a:lnTo>
                  <a:lnTo>
                    <a:pt x="2384" y="262"/>
                  </a:lnTo>
                  <a:lnTo>
                    <a:pt x="2385" y="261"/>
                  </a:lnTo>
                  <a:lnTo>
                    <a:pt x="2385" y="261"/>
                  </a:lnTo>
                  <a:lnTo>
                    <a:pt x="2386" y="267"/>
                  </a:lnTo>
                  <a:lnTo>
                    <a:pt x="2386" y="260"/>
                  </a:lnTo>
                  <a:lnTo>
                    <a:pt x="2386" y="252"/>
                  </a:lnTo>
                  <a:lnTo>
                    <a:pt x="2387" y="246"/>
                  </a:lnTo>
                  <a:lnTo>
                    <a:pt x="2387" y="247"/>
                  </a:lnTo>
                  <a:lnTo>
                    <a:pt x="2388" y="265"/>
                  </a:lnTo>
                  <a:lnTo>
                    <a:pt x="2388" y="292"/>
                  </a:lnTo>
                  <a:lnTo>
                    <a:pt x="2389" y="300"/>
                  </a:lnTo>
                  <a:lnTo>
                    <a:pt x="2389" y="276"/>
                  </a:lnTo>
                  <a:lnTo>
                    <a:pt x="2390" y="235"/>
                  </a:lnTo>
                  <a:lnTo>
                    <a:pt x="2390" y="200"/>
                  </a:lnTo>
                  <a:lnTo>
                    <a:pt x="2391" y="192"/>
                  </a:lnTo>
                  <a:lnTo>
                    <a:pt x="2391" y="188"/>
                  </a:lnTo>
                  <a:lnTo>
                    <a:pt x="2392" y="186"/>
                  </a:lnTo>
                  <a:lnTo>
                    <a:pt x="2392" y="194"/>
                  </a:lnTo>
                  <a:lnTo>
                    <a:pt x="2392" y="194"/>
                  </a:lnTo>
                  <a:lnTo>
                    <a:pt x="2393" y="193"/>
                  </a:lnTo>
                  <a:lnTo>
                    <a:pt x="2394" y="189"/>
                  </a:lnTo>
                  <a:lnTo>
                    <a:pt x="2394" y="204"/>
                  </a:lnTo>
                  <a:lnTo>
                    <a:pt x="2394" y="237"/>
                  </a:lnTo>
                  <a:lnTo>
                    <a:pt x="2395" y="265"/>
                  </a:lnTo>
                  <a:lnTo>
                    <a:pt x="2395" y="305"/>
                  </a:lnTo>
                  <a:lnTo>
                    <a:pt x="2396" y="335"/>
                  </a:lnTo>
                  <a:lnTo>
                    <a:pt x="2396" y="371"/>
                  </a:lnTo>
                  <a:lnTo>
                    <a:pt x="2397" y="395"/>
                  </a:lnTo>
                  <a:lnTo>
                    <a:pt x="2397" y="412"/>
                  </a:lnTo>
                  <a:lnTo>
                    <a:pt x="2398" y="425"/>
                  </a:lnTo>
                  <a:lnTo>
                    <a:pt x="2398" y="434"/>
                  </a:lnTo>
                  <a:lnTo>
                    <a:pt x="2399" y="443"/>
                  </a:lnTo>
                  <a:lnTo>
                    <a:pt x="2399" y="447"/>
                  </a:lnTo>
                  <a:lnTo>
                    <a:pt x="2400" y="447"/>
                  </a:lnTo>
                  <a:lnTo>
                    <a:pt x="2400" y="446"/>
                  </a:lnTo>
                  <a:lnTo>
                    <a:pt x="2400" y="444"/>
                  </a:lnTo>
                  <a:lnTo>
                    <a:pt x="2401" y="418"/>
                  </a:lnTo>
                  <a:lnTo>
                    <a:pt x="2401" y="390"/>
                  </a:lnTo>
                  <a:lnTo>
                    <a:pt x="2402" y="329"/>
                  </a:lnTo>
                  <a:lnTo>
                    <a:pt x="2403" y="282"/>
                  </a:lnTo>
                  <a:lnTo>
                    <a:pt x="2403" y="234"/>
                  </a:lnTo>
                  <a:lnTo>
                    <a:pt x="2403" y="226"/>
                  </a:lnTo>
                  <a:lnTo>
                    <a:pt x="2404" y="225"/>
                  </a:lnTo>
                  <a:lnTo>
                    <a:pt x="2404" y="237"/>
                  </a:lnTo>
                  <a:lnTo>
                    <a:pt x="2405" y="250"/>
                  </a:lnTo>
                  <a:lnTo>
                    <a:pt x="2405" y="264"/>
                  </a:lnTo>
                  <a:lnTo>
                    <a:pt x="2406" y="250"/>
                  </a:lnTo>
                  <a:lnTo>
                    <a:pt x="2406" y="264"/>
                  </a:lnTo>
                  <a:lnTo>
                    <a:pt x="2407" y="249"/>
                  </a:lnTo>
                  <a:lnTo>
                    <a:pt x="2407" y="253"/>
                  </a:lnTo>
                  <a:lnTo>
                    <a:pt x="2408" y="250"/>
                  </a:lnTo>
                  <a:lnTo>
                    <a:pt x="2408" y="257"/>
                  </a:lnTo>
                  <a:lnTo>
                    <a:pt x="2409" y="251"/>
                  </a:lnTo>
                  <a:lnTo>
                    <a:pt x="2409" y="245"/>
                  </a:lnTo>
                  <a:lnTo>
                    <a:pt x="2409" y="237"/>
                  </a:lnTo>
                  <a:lnTo>
                    <a:pt x="2410" y="242"/>
                  </a:lnTo>
                  <a:lnTo>
                    <a:pt x="2410" y="270"/>
                  </a:lnTo>
                  <a:lnTo>
                    <a:pt x="2411" y="295"/>
                  </a:lnTo>
                  <a:lnTo>
                    <a:pt x="2412" y="298"/>
                  </a:lnTo>
                  <a:lnTo>
                    <a:pt x="2412" y="258"/>
                  </a:lnTo>
                  <a:lnTo>
                    <a:pt x="2412" y="218"/>
                  </a:lnTo>
                  <a:lnTo>
                    <a:pt x="2413" y="204"/>
                  </a:lnTo>
                  <a:lnTo>
                    <a:pt x="2413" y="198"/>
                  </a:lnTo>
                  <a:lnTo>
                    <a:pt x="2414" y="188"/>
                  </a:lnTo>
                  <a:lnTo>
                    <a:pt x="2414" y="156"/>
                  </a:lnTo>
                  <a:lnTo>
                    <a:pt x="2415" y="167"/>
                  </a:lnTo>
                  <a:lnTo>
                    <a:pt x="2415" y="183"/>
                  </a:lnTo>
                  <a:lnTo>
                    <a:pt x="2416" y="157"/>
                  </a:lnTo>
                  <a:lnTo>
                    <a:pt x="2416" y="185"/>
                  </a:lnTo>
                  <a:lnTo>
                    <a:pt x="2417" y="200"/>
                  </a:lnTo>
                  <a:lnTo>
                    <a:pt x="2417" y="173"/>
                  </a:lnTo>
                  <a:lnTo>
                    <a:pt x="2417" y="230"/>
                  </a:lnTo>
                  <a:lnTo>
                    <a:pt x="2418" y="278"/>
                  </a:lnTo>
                  <a:lnTo>
                    <a:pt x="2418" y="313"/>
                  </a:lnTo>
                  <a:lnTo>
                    <a:pt x="2419" y="346"/>
                  </a:lnTo>
                  <a:lnTo>
                    <a:pt x="2419" y="374"/>
                  </a:lnTo>
                  <a:lnTo>
                    <a:pt x="2420" y="407"/>
                  </a:lnTo>
                  <a:lnTo>
                    <a:pt x="2420" y="417"/>
                  </a:lnTo>
                  <a:lnTo>
                    <a:pt x="2421" y="432"/>
                  </a:lnTo>
                  <a:lnTo>
                    <a:pt x="2421" y="439"/>
                  </a:lnTo>
                  <a:lnTo>
                    <a:pt x="2422" y="440"/>
                  </a:lnTo>
                  <a:lnTo>
                    <a:pt x="2422" y="439"/>
                  </a:lnTo>
                  <a:lnTo>
                    <a:pt x="2423" y="443"/>
                  </a:lnTo>
                  <a:lnTo>
                    <a:pt x="2423" y="441"/>
                  </a:lnTo>
                  <a:lnTo>
                    <a:pt x="2424" y="416"/>
                  </a:lnTo>
                  <a:lnTo>
                    <a:pt x="2424" y="387"/>
                  </a:lnTo>
                  <a:lnTo>
                    <a:pt x="2425" y="322"/>
                  </a:lnTo>
                  <a:lnTo>
                    <a:pt x="2425" y="275"/>
                  </a:lnTo>
                  <a:lnTo>
                    <a:pt x="2426" y="212"/>
                  </a:lnTo>
                  <a:lnTo>
                    <a:pt x="2426" y="215"/>
                  </a:lnTo>
                  <a:lnTo>
                    <a:pt x="2426" y="213"/>
                  </a:lnTo>
                  <a:lnTo>
                    <a:pt x="2427" y="227"/>
                  </a:lnTo>
                  <a:lnTo>
                    <a:pt x="2427" y="226"/>
                  </a:lnTo>
                  <a:lnTo>
                    <a:pt x="2428" y="235"/>
                  </a:lnTo>
                  <a:lnTo>
                    <a:pt x="2428" y="246"/>
                  </a:lnTo>
                  <a:lnTo>
                    <a:pt x="2429" y="265"/>
                  </a:lnTo>
                  <a:lnTo>
                    <a:pt x="2429" y="253"/>
                  </a:lnTo>
                  <a:lnTo>
                    <a:pt x="2430" y="260"/>
                  </a:lnTo>
                  <a:lnTo>
                    <a:pt x="2430" y="267"/>
                  </a:lnTo>
                  <a:lnTo>
                    <a:pt x="2431" y="271"/>
                  </a:lnTo>
                  <a:lnTo>
                    <a:pt x="2431" y="251"/>
                  </a:lnTo>
                  <a:lnTo>
                    <a:pt x="2432" y="249"/>
                  </a:lnTo>
                  <a:lnTo>
                    <a:pt x="2432" y="239"/>
                  </a:lnTo>
                  <a:lnTo>
                    <a:pt x="2433" y="242"/>
                  </a:lnTo>
                  <a:lnTo>
                    <a:pt x="2433" y="270"/>
                  </a:lnTo>
                  <a:lnTo>
                    <a:pt x="2434" y="289"/>
                  </a:lnTo>
                  <a:lnTo>
                    <a:pt x="2434" y="293"/>
                  </a:lnTo>
                  <a:lnTo>
                    <a:pt x="2435" y="257"/>
                  </a:lnTo>
                  <a:lnTo>
                    <a:pt x="2435" y="210"/>
                  </a:lnTo>
                  <a:lnTo>
                    <a:pt x="2435" y="181"/>
                  </a:lnTo>
                  <a:lnTo>
                    <a:pt x="2436" y="176"/>
                  </a:lnTo>
                  <a:lnTo>
                    <a:pt x="2436" y="155"/>
                  </a:lnTo>
                  <a:lnTo>
                    <a:pt x="2437" y="147"/>
                  </a:lnTo>
                  <a:lnTo>
                    <a:pt x="2437" y="157"/>
                  </a:lnTo>
                  <a:lnTo>
                    <a:pt x="2438" y="166"/>
                  </a:lnTo>
                  <a:lnTo>
                    <a:pt x="2438" y="159"/>
                  </a:lnTo>
                  <a:lnTo>
                    <a:pt x="2439" y="146"/>
                  </a:lnTo>
                  <a:lnTo>
                    <a:pt x="2439" y="157"/>
                  </a:lnTo>
                  <a:lnTo>
                    <a:pt x="2440" y="169"/>
                  </a:lnTo>
                  <a:lnTo>
                    <a:pt x="2440" y="179"/>
                  </a:lnTo>
                  <a:lnTo>
                    <a:pt x="2440" y="186"/>
                  </a:lnTo>
                  <a:lnTo>
                    <a:pt x="2441" y="241"/>
                  </a:lnTo>
                  <a:lnTo>
                    <a:pt x="2441" y="284"/>
                  </a:lnTo>
                  <a:lnTo>
                    <a:pt x="2442" y="321"/>
                  </a:lnTo>
                  <a:lnTo>
                    <a:pt x="2443" y="350"/>
                  </a:lnTo>
                  <a:lnTo>
                    <a:pt x="2443" y="377"/>
                  </a:lnTo>
                  <a:lnTo>
                    <a:pt x="2443" y="393"/>
                  </a:lnTo>
                  <a:lnTo>
                    <a:pt x="2444" y="411"/>
                  </a:lnTo>
                  <a:lnTo>
                    <a:pt x="2444" y="419"/>
                  </a:lnTo>
                  <a:lnTo>
                    <a:pt x="2445" y="421"/>
                  </a:lnTo>
                  <a:lnTo>
                    <a:pt x="2445" y="431"/>
                  </a:lnTo>
                  <a:lnTo>
                    <a:pt x="2446" y="435"/>
                  </a:lnTo>
                  <a:lnTo>
                    <a:pt x="2446" y="416"/>
                  </a:lnTo>
                  <a:lnTo>
                    <a:pt x="2447" y="394"/>
                  </a:lnTo>
                  <a:lnTo>
                    <a:pt x="2447" y="329"/>
                  </a:lnTo>
                  <a:lnTo>
                    <a:pt x="2448" y="293"/>
                  </a:lnTo>
                  <a:lnTo>
                    <a:pt x="2448" y="234"/>
                  </a:lnTo>
                  <a:lnTo>
                    <a:pt x="2449" y="230"/>
                  </a:lnTo>
                  <a:lnTo>
                    <a:pt x="2449" y="232"/>
                  </a:lnTo>
                  <a:lnTo>
                    <a:pt x="2449" y="240"/>
                  </a:lnTo>
                  <a:lnTo>
                    <a:pt x="2450" y="249"/>
                  </a:lnTo>
                  <a:lnTo>
                    <a:pt x="2450" y="261"/>
                  </a:lnTo>
                  <a:lnTo>
                    <a:pt x="2451" y="257"/>
                  </a:lnTo>
                  <a:lnTo>
                    <a:pt x="2452" y="262"/>
                  </a:lnTo>
                  <a:lnTo>
                    <a:pt x="2452" y="249"/>
                  </a:lnTo>
                  <a:lnTo>
                    <a:pt x="2452" y="244"/>
                  </a:lnTo>
                  <a:lnTo>
                    <a:pt x="2453" y="257"/>
                  </a:lnTo>
                  <a:lnTo>
                    <a:pt x="2453" y="260"/>
                  </a:lnTo>
                  <a:lnTo>
                    <a:pt x="2454" y="252"/>
                  </a:lnTo>
                  <a:lnTo>
                    <a:pt x="2454" y="237"/>
                  </a:lnTo>
                  <a:lnTo>
                    <a:pt x="2455" y="234"/>
                  </a:lnTo>
                  <a:lnTo>
                    <a:pt x="2455" y="241"/>
                  </a:lnTo>
                  <a:lnTo>
                    <a:pt x="2456" y="271"/>
                  </a:lnTo>
                  <a:lnTo>
                    <a:pt x="2456" y="293"/>
                  </a:lnTo>
                  <a:lnTo>
                    <a:pt x="2457" y="301"/>
                  </a:lnTo>
                  <a:lnTo>
                    <a:pt x="2457" y="261"/>
                  </a:lnTo>
                  <a:lnTo>
                    <a:pt x="2458" y="217"/>
                  </a:lnTo>
                  <a:lnTo>
                    <a:pt x="2458" y="194"/>
                  </a:lnTo>
                  <a:lnTo>
                    <a:pt x="2458" y="174"/>
                  </a:lnTo>
                  <a:lnTo>
                    <a:pt x="2459" y="155"/>
                  </a:lnTo>
                  <a:lnTo>
                    <a:pt x="2459" y="149"/>
                  </a:lnTo>
                  <a:lnTo>
                    <a:pt x="2460" y="152"/>
                  </a:lnTo>
                  <a:lnTo>
                    <a:pt x="2460" y="158"/>
                  </a:lnTo>
                  <a:lnTo>
                    <a:pt x="2461" y="159"/>
                  </a:lnTo>
                  <a:lnTo>
                    <a:pt x="2461" y="149"/>
                  </a:lnTo>
                  <a:lnTo>
                    <a:pt x="2462" y="151"/>
                  </a:lnTo>
                  <a:lnTo>
                    <a:pt x="2462" y="153"/>
                  </a:lnTo>
                  <a:lnTo>
                    <a:pt x="2463" y="150"/>
                  </a:lnTo>
                  <a:lnTo>
                    <a:pt x="2463" y="157"/>
                  </a:lnTo>
                  <a:lnTo>
                    <a:pt x="2464" y="171"/>
                  </a:lnTo>
                  <a:lnTo>
                    <a:pt x="2464" y="178"/>
                  </a:lnTo>
                  <a:lnTo>
                    <a:pt x="2465" y="199"/>
                  </a:lnTo>
                  <a:lnTo>
                    <a:pt x="2465" y="223"/>
                  </a:lnTo>
                  <a:lnTo>
                    <a:pt x="2466" y="236"/>
                  </a:lnTo>
                  <a:lnTo>
                    <a:pt x="2466" y="272"/>
                  </a:lnTo>
                  <a:lnTo>
                    <a:pt x="2466" y="299"/>
                  </a:lnTo>
                  <a:lnTo>
                    <a:pt x="2467" y="324"/>
                  </a:lnTo>
                  <a:lnTo>
                    <a:pt x="2467" y="345"/>
                  </a:lnTo>
                  <a:lnTo>
                    <a:pt x="2468" y="396"/>
                  </a:lnTo>
                  <a:lnTo>
                    <a:pt x="2468" y="418"/>
                  </a:lnTo>
                  <a:lnTo>
                    <a:pt x="2469" y="428"/>
                  </a:lnTo>
                  <a:lnTo>
                    <a:pt x="2469" y="426"/>
                  </a:lnTo>
                  <a:lnTo>
                    <a:pt x="2470" y="412"/>
                  </a:lnTo>
                  <a:lnTo>
                    <a:pt x="2470" y="401"/>
                  </a:lnTo>
                  <a:lnTo>
                    <a:pt x="2471" y="369"/>
                  </a:lnTo>
                  <a:lnTo>
                    <a:pt x="2471" y="349"/>
                  </a:lnTo>
                  <a:lnTo>
                    <a:pt x="2472" y="310"/>
                  </a:lnTo>
                  <a:lnTo>
                    <a:pt x="2472" y="303"/>
                  </a:lnTo>
                  <a:lnTo>
                    <a:pt x="2473" y="269"/>
                  </a:lnTo>
                  <a:lnTo>
                    <a:pt x="2473" y="268"/>
                  </a:lnTo>
                  <a:lnTo>
                    <a:pt x="2474" y="243"/>
                  </a:lnTo>
                  <a:lnTo>
                    <a:pt x="2474" y="233"/>
                  </a:lnTo>
                  <a:lnTo>
                    <a:pt x="2475" y="217"/>
                  </a:lnTo>
                  <a:lnTo>
                    <a:pt x="2475" y="213"/>
                  </a:lnTo>
                  <a:lnTo>
                    <a:pt x="2475" y="212"/>
                  </a:lnTo>
                  <a:lnTo>
                    <a:pt x="2476" y="214"/>
                  </a:lnTo>
                  <a:lnTo>
                    <a:pt x="2476" y="209"/>
                  </a:lnTo>
                  <a:lnTo>
                    <a:pt x="2477" y="215"/>
                  </a:lnTo>
                  <a:lnTo>
                    <a:pt x="2477" y="212"/>
                  </a:lnTo>
                  <a:lnTo>
                    <a:pt x="2478" y="212"/>
                  </a:lnTo>
                  <a:lnTo>
                    <a:pt x="2478" y="221"/>
                  </a:lnTo>
                  <a:lnTo>
                    <a:pt x="2479" y="246"/>
                  </a:lnTo>
                  <a:lnTo>
                    <a:pt x="2479" y="265"/>
                  </a:lnTo>
                  <a:lnTo>
                    <a:pt x="2480" y="244"/>
                  </a:lnTo>
                  <a:lnTo>
                    <a:pt x="2480" y="198"/>
                  </a:lnTo>
                  <a:lnTo>
                    <a:pt x="2480" y="178"/>
                  </a:lnTo>
                  <a:lnTo>
                    <a:pt x="2481" y="155"/>
                  </a:lnTo>
                  <a:lnTo>
                    <a:pt x="2481" y="142"/>
                  </a:lnTo>
                  <a:lnTo>
                    <a:pt x="2482" y="144"/>
                  </a:lnTo>
                  <a:lnTo>
                    <a:pt x="2483" y="169"/>
                  </a:lnTo>
                  <a:lnTo>
                    <a:pt x="2483" y="179"/>
                  </a:lnTo>
                  <a:lnTo>
                    <a:pt x="2483" y="177"/>
                  </a:lnTo>
                  <a:lnTo>
                    <a:pt x="2484" y="169"/>
                  </a:lnTo>
                  <a:lnTo>
                    <a:pt x="2484" y="160"/>
                  </a:lnTo>
                  <a:lnTo>
                    <a:pt x="2485" y="146"/>
                  </a:lnTo>
                  <a:lnTo>
                    <a:pt x="2485" y="137"/>
                  </a:lnTo>
                  <a:lnTo>
                    <a:pt x="2486" y="127"/>
                  </a:lnTo>
                  <a:lnTo>
                    <a:pt x="2486" y="134"/>
                  </a:lnTo>
                  <a:lnTo>
                    <a:pt x="2487" y="157"/>
                  </a:lnTo>
                  <a:lnTo>
                    <a:pt x="2487" y="164"/>
                  </a:lnTo>
                  <a:lnTo>
                    <a:pt x="2488" y="189"/>
                  </a:lnTo>
                  <a:lnTo>
                    <a:pt x="2488" y="209"/>
                  </a:lnTo>
                  <a:lnTo>
                    <a:pt x="2489" y="240"/>
                  </a:lnTo>
                  <a:lnTo>
                    <a:pt x="2489" y="273"/>
                  </a:lnTo>
                  <a:lnTo>
                    <a:pt x="2489" y="300"/>
                  </a:lnTo>
                  <a:lnTo>
                    <a:pt x="2490" y="327"/>
                  </a:lnTo>
                  <a:lnTo>
                    <a:pt x="2490" y="385"/>
                  </a:lnTo>
                  <a:lnTo>
                    <a:pt x="2491" y="415"/>
                  </a:lnTo>
                  <a:lnTo>
                    <a:pt x="2492" y="429"/>
                  </a:lnTo>
                  <a:lnTo>
                    <a:pt x="2492" y="428"/>
                  </a:lnTo>
                  <a:lnTo>
                    <a:pt x="2492" y="418"/>
                  </a:lnTo>
                  <a:lnTo>
                    <a:pt x="2493" y="411"/>
                  </a:lnTo>
                  <a:lnTo>
                    <a:pt x="2493" y="391"/>
                  </a:lnTo>
                  <a:lnTo>
                    <a:pt x="2494" y="385"/>
                  </a:lnTo>
                  <a:lnTo>
                    <a:pt x="2494" y="356"/>
                  </a:lnTo>
                  <a:lnTo>
                    <a:pt x="2495" y="332"/>
                  </a:lnTo>
                  <a:lnTo>
                    <a:pt x="2495" y="302"/>
                  </a:lnTo>
                  <a:lnTo>
                    <a:pt x="2496" y="287"/>
                  </a:lnTo>
                  <a:lnTo>
                    <a:pt x="2496" y="251"/>
                  </a:lnTo>
                  <a:lnTo>
                    <a:pt x="2497" y="242"/>
                  </a:lnTo>
                  <a:lnTo>
                    <a:pt x="2497" y="221"/>
                  </a:lnTo>
                  <a:lnTo>
                    <a:pt x="2498" y="210"/>
                  </a:lnTo>
                  <a:lnTo>
                    <a:pt x="2498" y="205"/>
                  </a:lnTo>
                  <a:lnTo>
                    <a:pt x="2498" y="206"/>
                  </a:lnTo>
                  <a:lnTo>
                    <a:pt x="2499" y="211"/>
                  </a:lnTo>
                  <a:lnTo>
                    <a:pt x="2499" y="209"/>
                  </a:lnTo>
                  <a:lnTo>
                    <a:pt x="2500" y="219"/>
                  </a:lnTo>
                  <a:lnTo>
                    <a:pt x="2501" y="226"/>
                  </a:lnTo>
                  <a:lnTo>
                    <a:pt x="2501" y="230"/>
                  </a:lnTo>
                  <a:lnTo>
                    <a:pt x="2501" y="248"/>
                  </a:lnTo>
                  <a:lnTo>
                    <a:pt x="2502" y="265"/>
                  </a:lnTo>
                  <a:lnTo>
                    <a:pt x="2502" y="252"/>
                  </a:lnTo>
                  <a:lnTo>
                    <a:pt x="2503" y="226"/>
                  </a:lnTo>
                  <a:lnTo>
                    <a:pt x="2503" y="221"/>
                  </a:lnTo>
                  <a:lnTo>
                    <a:pt x="2504" y="213"/>
                  </a:lnTo>
                  <a:lnTo>
                    <a:pt x="2504" y="207"/>
                  </a:lnTo>
                  <a:lnTo>
                    <a:pt x="2505" y="205"/>
                  </a:lnTo>
                  <a:lnTo>
                    <a:pt x="2505" y="235"/>
                  </a:lnTo>
                  <a:lnTo>
                    <a:pt x="2506" y="247"/>
                  </a:lnTo>
                  <a:lnTo>
                    <a:pt x="2506" y="255"/>
                  </a:lnTo>
                  <a:lnTo>
                    <a:pt x="2506" y="256"/>
                  </a:lnTo>
                  <a:lnTo>
                    <a:pt x="2507" y="273"/>
                  </a:lnTo>
                  <a:lnTo>
                    <a:pt x="2507" y="293"/>
                  </a:lnTo>
                  <a:lnTo>
                    <a:pt x="2508" y="323"/>
                  </a:lnTo>
                  <a:lnTo>
                    <a:pt x="2508" y="347"/>
                  </a:lnTo>
                  <a:lnTo>
                    <a:pt x="2509" y="373"/>
                  </a:lnTo>
                  <a:lnTo>
                    <a:pt x="2509" y="391"/>
                  </a:lnTo>
                  <a:lnTo>
                    <a:pt x="2510" y="416"/>
                  </a:lnTo>
                  <a:lnTo>
                    <a:pt x="2510" y="434"/>
                  </a:lnTo>
                  <a:lnTo>
                    <a:pt x="2511" y="438"/>
                  </a:lnTo>
                  <a:lnTo>
                    <a:pt x="2511" y="445"/>
                  </a:lnTo>
                  <a:lnTo>
                    <a:pt x="2512" y="450"/>
                  </a:lnTo>
                  <a:lnTo>
                    <a:pt x="2512" y="452"/>
                  </a:lnTo>
                  <a:lnTo>
                    <a:pt x="2513" y="447"/>
                  </a:lnTo>
                  <a:lnTo>
                    <a:pt x="2513" y="447"/>
                  </a:lnTo>
                  <a:lnTo>
                    <a:pt x="2514" y="437"/>
                  </a:lnTo>
                  <a:lnTo>
                    <a:pt x="2514" y="415"/>
                  </a:lnTo>
                  <a:lnTo>
                    <a:pt x="2515" y="386"/>
                  </a:lnTo>
                  <a:lnTo>
                    <a:pt x="2515" y="332"/>
                  </a:lnTo>
                  <a:lnTo>
                    <a:pt x="2515" y="298"/>
                  </a:lnTo>
                  <a:lnTo>
                    <a:pt x="2516" y="258"/>
                  </a:lnTo>
                  <a:lnTo>
                    <a:pt x="2516" y="251"/>
                  </a:lnTo>
                  <a:lnTo>
                    <a:pt x="2517" y="255"/>
                  </a:lnTo>
                  <a:lnTo>
                    <a:pt x="2517" y="255"/>
                  </a:lnTo>
                  <a:lnTo>
                    <a:pt x="2518" y="264"/>
                  </a:lnTo>
                  <a:lnTo>
                    <a:pt x="2518" y="276"/>
                  </a:lnTo>
                  <a:lnTo>
                    <a:pt x="2519" y="275"/>
                  </a:lnTo>
                  <a:lnTo>
                    <a:pt x="2519" y="279"/>
                  </a:lnTo>
                  <a:lnTo>
                    <a:pt x="2520" y="270"/>
                  </a:lnTo>
                  <a:lnTo>
                    <a:pt x="2520" y="269"/>
                  </a:lnTo>
                  <a:lnTo>
                    <a:pt x="2521" y="270"/>
                  </a:lnTo>
                  <a:lnTo>
                    <a:pt x="2521" y="278"/>
                  </a:lnTo>
                  <a:lnTo>
                    <a:pt x="2522" y="271"/>
                  </a:lnTo>
                  <a:lnTo>
                    <a:pt x="2522" y="260"/>
                  </a:lnTo>
                  <a:lnTo>
                    <a:pt x="2523" y="254"/>
                  </a:lnTo>
                  <a:lnTo>
                    <a:pt x="2523" y="248"/>
                  </a:lnTo>
                  <a:lnTo>
                    <a:pt x="2523" y="266"/>
                  </a:lnTo>
                  <a:lnTo>
                    <a:pt x="2524" y="278"/>
                  </a:lnTo>
                  <a:lnTo>
                    <a:pt x="2524" y="286"/>
                  </a:lnTo>
                  <a:lnTo>
                    <a:pt x="2525" y="250"/>
                  </a:lnTo>
                  <a:lnTo>
                    <a:pt x="2525" y="220"/>
                  </a:lnTo>
                  <a:lnTo>
                    <a:pt x="2526" y="193"/>
                  </a:lnTo>
                  <a:lnTo>
                    <a:pt x="2526" y="175"/>
                  </a:lnTo>
                  <a:lnTo>
                    <a:pt x="2527" y="182"/>
                  </a:lnTo>
                  <a:lnTo>
                    <a:pt x="2527" y="192"/>
                  </a:lnTo>
                  <a:lnTo>
                    <a:pt x="2528" y="206"/>
                  </a:lnTo>
                  <a:lnTo>
                    <a:pt x="2528" y="214"/>
                  </a:lnTo>
                  <a:lnTo>
                    <a:pt x="2529" y="213"/>
                  </a:lnTo>
                  <a:lnTo>
                    <a:pt x="2529" y="218"/>
                  </a:lnTo>
                  <a:lnTo>
                    <a:pt x="2529" y="229"/>
                  </a:lnTo>
                  <a:lnTo>
                    <a:pt x="2530" y="269"/>
                  </a:lnTo>
                  <a:lnTo>
                    <a:pt x="2530" y="307"/>
                  </a:lnTo>
                  <a:lnTo>
                    <a:pt x="2531" y="332"/>
                  </a:lnTo>
                  <a:lnTo>
                    <a:pt x="2532" y="362"/>
                  </a:lnTo>
                  <a:lnTo>
                    <a:pt x="2532" y="390"/>
                  </a:lnTo>
                  <a:lnTo>
                    <a:pt x="2532" y="408"/>
                  </a:lnTo>
                  <a:lnTo>
                    <a:pt x="2533" y="423"/>
                  </a:lnTo>
                  <a:lnTo>
                    <a:pt x="2533" y="434"/>
                  </a:lnTo>
                  <a:lnTo>
                    <a:pt x="2534" y="443"/>
                  </a:lnTo>
                  <a:lnTo>
                    <a:pt x="2534" y="448"/>
                  </a:lnTo>
                  <a:lnTo>
                    <a:pt x="2535" y="450"/>
                  </a:lnTo>
                  <a:lnTo>
                    <a:pt x="2535" y="448"/>
                  </a:lnTo>
                  <a:lnTo>
                    <a:pt x="2536" y="449"/>
                  </a:lnTo>
                  <a:lnTo>
                    <a:pt x="2536" y="444"/>
                  </a:lnTo>
                  <a:lnTo>
                    <a:pt x="2537" y="421"/>
                  </a:lnTo>
                  <a:lnTo>
                    <a:pt x="2537" y="395"/>
                  </a:lnTo>
                  <a:lnTo>
                    <a:pt x="2538" y="331"/>
                  </a:lnTo>
                  <a:lnTo>
                    <a:pt x="2538" y="291"/>
                  </a:lnTo>
                  <a:lnTo>
                    <a:pt x="2538" y="238"/>
                  </a:lnTo>
                  <a:lnTo>
                    <a:pt x="2539" y="226"/>
                  </a:lnTo>
                  <a:lnTo>
                    <a:pt x="2539" y="233"/>
                  </a:lnTo>
                  <a:lnTo>
                    <a:pt x="2540" y="242"/>
                  </a:lnTo>
                  <a:lnTo>
                    <a:pt x="2541" y="252"/>
                  </a:lnTo>
                  <a:lnTo>
                    <a:pt x="2541" y="267"/>
                  </a:lnTo>
                  <a:lnTo>
                    <a:pt x="2541" y="275"/>
                  </a:lnTo>
                  <a:lnTo>
                    <a:pt x="2542" y="273"/>
                  </a:lnTo>
                  <a:lnTo>
                    <a:pt x="2542" y="260"/>
                  </a:lnTo>
                  <a:lnTo>
                    <a:pt x="2543" y="253"/>
                  </a:lnTo>
                  <a:lnTo>
                    <a:pt x="2543" y="256"/>
                  </a:lnTo>
                  <a:lnTo>
                    <a:pt x="2544" y="272"/>
                  </a:lnTo>
                  <a:lnTo>
                    <a:pt x="2544" y="269"/>
                  </a:lnTo>
                  <a:lnTo>
                    <a:pt x="2545" y="254"/>
                  </a:lnTo>
                  <a:lnTo>
                    <a:pt x="2545" y="251"/>
                  </a:lnTo>
                  <a:lnTo>
                    <a:pt x="2546" y="244"/>
                  </a:lnTo>
                  <a:lnTo>
                    <a:pt x="2546" y="261"/>
                  </a:lnTo>
                  <a:lnTo>
                    <a:pt x="2546" y="284"/>
                  </a:lnTo>
                  <a:lnTo>
                    <a:pt x="2547" y="293"/>
                  </a:lnTo>
                  <a:lnTo>
                    <a:pt x="2547" y="256"/>
                  </a:lnTo>
                  <a:lnTo>
                    <a:pt x="2548" y="217"/>
                  </a:lnTo>
                  <a:lnTo>
                    <a:pt x="2548" y="190"/>
                  </a:lnTo>
                  <a:lnTo>
                    <a:pt x="2549" y="183"/>
                  </a:lnTo>
                  <a:lnTo>
                    <a:pt x="2549" y="172"/>
                  </a:lnTo>
                  <a:lnTo>
                    <a:pt x="2550" y="170"/>
                  </a:lnTo>
                  <a:lnTo>
                    <a:pt x="2550" y="176"/>
                  </a:lnTo>
                  <a:lnTo>
                    <a:pt x="2551" y="176"/>
                  </a:lnTo>
                  <a:lnTo>
                    <a:pt x="2551" y="161"/>
                  </a:lnTo>
                  <a:lnTo>
                    <a:pt x="2552" y="182"/>
                  </a:lnTo>
                  <a:lnTo>
                    <a:pt x="2552" y="195"/>
                  </a:lnTo>
                  <a:lnTo>
                    <a:pt x="2553" y="217"/>
                  </a:lnTo>
                  <a:lnTo>
                    <a:pt x="2553" y="255"/>
                  </a:lnTo>
                  <a:lnTo>
                    <a:pt x="2554" y="283"/>
                  </a:lnTo>
                  <a:lnTo>
                    <a:pt x="2554" y="327"/>
                  </a:lnTo>
                  <a:lnTo>
                    <a:pt x="2555" y="364"/>
                  </a:lnTo>
                  <a:lnTo>
                    <a:pt x="2555" y="389"/>
                  </a:lnTo>
                  <a:lnTo>
                    <a:pt x="2555" y="412"/>
                  </a:lnTo>
                  <a:lnTo>
                    <a:pt x="2556" y="422"/>
                  </a:lnTo>
                  <a:lnTo>
                    <a:pt x="2556" y="433"/>
                  </a:lnTo>
                  <a:lnTo>
                    <a:pt x="2557" y="439"/>
                  </a:lnTo>
                  <a:lnTo>
                    <a:pt x="2557" y="443"/>
                  </a:lnTo>
                  <a:lnTo>
                    <a:pt x="2558" y="441"/>
                  </a:lnTo>
                  <a:lnTo>
                    <a:pt x="2558" y="445"/>
                  </a:lnTo>
                  <a:lnTo>
                    <a:pt x="2559" y="443"/>
                  </a:lnTo>
                  <a:lnTo>
                    <a:pt x="2559" y="412"/>
                  </a:lnTo>
                  <a:lnTo>
                    <a:pt x="2560" y="376"/>
                  </a:lnTo>
                  <a:lnTo>
                    <a:pt x="2560" y="316"/>
                  </a:lnTo>
                  <a:lnTo>
                    <a:pt x="2561" y="273"/>
                  </a:lnTo>
                  <a:lnTo>
                    <a:pt x="2561" y="236"/>
                  </a:lnTo>
                  <a:lnTo>
                    <a:pt x="2562" y="221"/>
                  </a:lnTo>
                  <a:lnTo>
                    <a:pt x="2562" y="224"/>
                  </a:lnTo>
                  <a:lnTo>
                    <a:pt x="2563" y="232"/>
                  </a:lnTo>
                  <a:lnTo>
                    <a:pt x="2563" y="244"/>
                  </a:lnTo>
                  <a:lnTo>
                    <a:pt x="2564" y="261"/>
                  </a:lnTo>
                  <a:lnTo>
                    <a:pt x="2564" y="257"/>
                  </a:lnTo>
                  <a:lnTo>
                    <a:pt x="2564" y="274"/>
                  </a:lnTo>
                  <a:lnTo>
                    <a:pt x="2565" y="253"/>
                  </a:lnTo>
                  <a:lnTo>
                    <a:pt x="2565" y="256"/>
                  </a:lnTo>
                  <a:lnTo>
                    <a:pt x="2566" y="263"/>
                  </a:lnTo>
                  <a:lnTo>
                    <a:pt x="2566" y="271"/>
                  </a:lnTo>
                  <a:lnTo>
                    <a:pt x="2567" y="263"/>
                  </a:lnTo>
                  <a:lnTo>
                    <a:pt x="2567" y="255"/>
                  </a:lnTo>
                  <a:lnTo>
                    <a:pt x="2568" y="234"/>
                  </a:lnTo>
                  <a:lnTo>
                    <a:pt x="2568" y="249"/>
                  </a:lnTo>
                  <a:lnTo>
                    <a:pt x="2569" y="270"/>
                  </a:lnTo>
                  <a:lnTo>
                    <a:pt x="2569" y="295"/>
                  </a:lnTo>
                  <a:lnTo>
                    <a:pt x="2569" y="299"/>
                  </a:lnTo>
                  <a:lnTo>
                    <a:pt x="2570" y="264"/>
                  </a:lnTo>
                  <a:lnTo>
                    <a:pt x="2570" y="220"/>
                  </a:lnTo>
                  <a:lnTo>
                    <a:pt x="2571" y="205"/>
                  </a:lnTo>
                  <a:lnTo>
                    <a:pt x="2572" y="185"/>
                  </a:lnTo>
                  <a:lnTo>
                    <a:pt x="2572" y="169"/>
                  </a:lnTo>
                  <a:lnTo>
                    <a:pt x="2572" y="175"/>
                  </a:lnTo>
                  <a:lnTo>
                    <a:pt x="2573" y="169"/>
                  </a:lnTo>
                  <a:lnTo>
                    <a:pt x="2573" y="165"/>
                  </a:lnTo>
                  <a:lnTo>
                    <a:pt x="2574" y="158"/>
                  </a:lnTo>
                  <a:lnTo>
                    <a:pt x="2574" y="173"/>
                  </a:lnTo>
                  <a:lnTo>
                    <a:pt x="2575" y="193"/>
                  </a:lnTo>
                  <a:lnTo>
                    <a:pt x="2575" y="191"/>
                  </a:lnTo>
                  <a:lnTo>
                    <a:pt x="2576" y="211"/>
                  </a:lnTo>
                  <a:lnTo>
                    <a:pt x="2576" y="257"/>
                  </a:lnTo>
                  <a:lnTo>
                    <a:pt x="2577" y="310"/>
                  </a:lnTo>
                  <a:lnTo>
                    <a:pt x="2577" y="347"/>
                  </a:lnTo>
                  <a:lnTo>
                    <a:pt x="2578" y="376"/>
                  </a:lnTo>
                  <a:lnTo>
                    <a:pt x="2578" y="402"/>
                  </a:lnTo>
                  <a:lnTo>
                    <a:pt x="2578" y="421"/>
                  </a:lnTo>
                  <a:lnTo>
                    <a:pt x="2579" y="434"/>
                  </a:lnTo>
                  <a:lnTo>
                    <a:pt x="2579" y="440"/>
                  </a:lnTo>
                  <a:lnTo>
                    <a:pt x="2580" y="443"/>
                  </a:lnTo>
                  <a:lnTo>
                    <a:pt x="2581" y="441"/>
                  </a:lnTo>
                  <a:lnTo>
                    <a:pt x="2581" y="446"/>
                  </a:lnTo>
                  <a:lnTo>
                    <a:pt x="2581" y="440"/>
                  </a:lnTo>
                  <a:lnTo>
                    <a:pt x="2582" y="416"/>
                  </a:lnTo>
                  <a:lnTo>
                    <a:pt x="2582" y="382"/>
                  </a:lnTo>
                  <a:lnTo>
                    <a:pt x="2583" y="319"/>
                  </a:lnTo>
                  <a:lnTo>
                    <a:pt x="2583" y="269"/>
                  </a:lnTo>
                  <a:lnTo>
                    <a:pt x="2584" y="229"/>
                  </a:lnTo>
                  <a:lnTo>
                    <a:pt x="2584" y="208"/>
                  </a:lnTo>
                  <a:lnTo>
                    <a:pt x="2585" y="216"/>
                  </a:lnTo>
                  <a:lnTo>
                    <a:pt x="2585" y="225"/>
                  </a:lnTo>
                  <a:lnTo>
                    <a:pt x="2586" y="241"/>
                  </a:lnTo>
                  <a:lnTo>
                    <a:pt x="2586" y="253"/>
                  </a:lnTo>
                  <a:lnTo>
                    <a:pt x="2587" y="249"/>
                  </a:lnTo>
                  <a:lnTo>
                    <a:pt x="2587" y="247"/>
                  </a:lnTo>
                  <a:lnTo>
                    <a:pt x="2587" y="236"/>
                  </a:lnTo>
                  <a:lnTo>
                    <a:pt x="2588" y="226"/>
                  </a:lnTo>
                  <a:lnTo>
                    <a:pt x="2588" y="239"/>
                  </a:lnTo>
                  <a:lnTo>
                    <a:pt x="2589" y="250"/>
                  </a:lnTo>
                  <a:lnTo>
                    <a:pt x="2589" y="253"/>
                  </a:lnTo>
                  <a:lnTo>
                    <a:pt x="2590" y="246"/>
                  </a:lnTo>
                  <a:lnTo>
                    <a:pt x="2590" y="244"/>
                  </a:lnTo>
                  <a:lnTo>
                    <a:pt x="2591" y="256"/>
                  </a:lnTo>
                  <a:lnTo>
                    <a:pt x="2591" y="291"/>
                  </a:lnTo>
                  <a:lnTo>
                    <a:pt x="2592" y="309"/>
                  </a:lnTo>
                  <a:lnTo>
                    <a:pt x="2592" y="319"/>
                  </a:lnTo>
                  <a:lnTo>
                    <a:pt x="2593" y="281"/>
                  </a:lnTo>
                  <a:lnTo>
                    <a:pt x="2593" y="235"/>
                  </a:lnTo>
                  <a:lnTo>
                    <a:pt x="2594" y="208"/>
                  </a:lnTo>
                  <a:lnTo>
                    <a:pt x="2594" y="186"/>
                  </a:lnTo>
                  <a:lnTo>
                    <a:pt x="2595" y="171"/>
                  </a:lnTo>
                  <a:lnTo>
                    <a:pt x="2595" y="166"/>
                  </a:lnTo>
                  <a:lnTo>
                    <a:pt x="2595" y="158"/>
                  </a:lnTo>
                  <a:lnTo>
                    <a:pt x="2596" y="164"/>
                  </a:lnTo>
                  <a:lnTo>
                    <a:pt x="2596" y="160"/>
                  </a:lnTo>
                  <a:lnTo>
                    <a:pt x="2597" y="164"/>
                  </a:lnTo>
                  <a:lnTo>
                    <a:pt x="2597" y="171"/>
                  </a:lnTo>
                  <a:lnTo>
                    <a:pt x="2598" y="173"/>
                  </a:lnTo>
                  <a:lnTo>
                    <a:pt x="2598" y="185"/>
                  </a:lnTo>
                  <a:lnTo>
                    <a:pt x="2599" y="202"/>
                  </a:lnTo>
                  <a:lnTo>
                    <a:pt x="2599" y="243"/>
                  </a:lnTo>
                  <a:lnTo>
                    <a:pt x="2600" y="272"/>
                  </a:lnTo>
                  <a:lnTo>
                    <a:pt x="2600" y="316"/>
                  </a:lnTo>
                  <a:lnTo>
                    <a:pt x="2601" y="359"/>
                  </a:lnTo>
                  <a:lnTo>
                    <a:pt x="2601" y="380"/>
                  </a:lnTo>
                  <a:lnTo>
                    <a:pt x="2602" y="400"/>
                  </a:lnTo>
                  <a:lnTo>
                    <a:pt x="2602" y="410"/>
                  </a:lnTo>
                  <a:lnTo>
                    <a:pt x="2603" y="420"/>
                  </a:lnTo>
                  <a:lnTo>
                    <a:pt x="2603" y="422"/>
                  </a:lnTo>
                  <a:lnTo>
                    <a:pt x="2604" y="433"/>
                  </a:lnTo>
                  <a:lnTo>
                    <a:pt x="2604" y="436"/>
                  </a:lnTo>
                  <a:lnTo>
                    <a:pt x="2604" y="419"/>
                  </a:lnTo>
                  <a:lnTo>
                    <a:pt x="2605" y="390"/>
                  </a:lnTo>
                  <a:lnTo>
                    <a:pt x="2605" y="330"/>
                  </a:lnTo>
                  <a:lnTo>
                    <a:pt x="2606" y="288"/>
                  </a:lnTo>
                  <a:lnTo>
                    <a:pt x="2606" y="244"/>
                  </a:lnTo>
                  <a:lnTo>
                    <a:pt x="2607" y="230"/>
                  </a:lnTo>
                  <a:lnTo>
                    <a:pt x="2607" y="234"/>
                  </a:lnTo>
                  <a:lnTo>
                    <a:pt x="2608" y="241"/>
                  </a:lnTo>
                  <a:lnTo>
                    <a:pt x="2608" y="246"/>
                  </a:lnTo>
                  <a:lnTo>
                    <a:pt x="2609" y="259"/>
                  </a:lnTo>
                  <a:lnTo>
                    <a:pt x="2609" y="255"/>
                  </a:lnTo>
                  <a:lnTo>
                    <a:pt x="2610" y="263"/>
                  </a:lnTo>
                  <a:lnTo>
                    <a:pt x="2610" y="250"/>
                  </a:lnTo>
                  <a:lnTo>
                    <a:pt x="2611" y="250"/>
                  </a:lnTo>
                  <a:lnTo>
                    <a:pt x="2611" y="257"/>
                  </a:lnTo>
                  <a:lnTo>
                    <a:pt x="2612" y="260"/>
                  </a:lnTo>
                  <a:lnTo>
                    <a:pt x="2612" y="254"/>
                  </a:lnTo>
                  <a:lnTo>
                    <a:pt x="2612" y="236"/>
                  </a:lnTo>
                  <a:lnTo>
                    <a:pt x="2613" y="239"/>
                  </a:lnTo>
                  <a:lnTo>
                    <a:pt x="2613" y="247"/>
                  </a:lnTo>
                  <a:lnTo>
                    <a:pt x="2614" y="275"/>
                  </a:lnTo>
                  <a:lnTo>
                    <a:pt x="2614" y="291"/>
                  </a:lnTo>
                  <a:lnTo>
                    <a:pt x="2615" y="298"/>
                  </a:lnTo>
                  <a:lnTo>
                    <a:pt x="2615" y="262"/>
                  </a:lnTo>
                  <a:lnTo>
                    <a:pt x="2616" y="221"/>
                  </a:lnTo>
                  <a:lnTo>
                    <a:pt x="2616" y="196"/>
                  </a:lnTo>
                  <a:lnTo>
                    <a:pt x="2617" y="168"/>
                  </a:lnTo>
                  <a:lnTo>
                    <a:pt x="2617" y="151"/>
                  </a:lnTo>
                  <a:lnTo>
                    <a:pt x="2618" y="146"/>
                  </a:lnTo>
                  <a:lnTo>
                    <a:pt x="2618" y="154"/>
                  </a:lnTo>
                  <a:lnTo>
                    <a:pt x="2618" y="161"/>
                  </a:lnTo>
                  <a:lnTo>
                    <a:pt x="2619" y="163"/>
                  </a:lnTo>
                  <a:lnTo>
                    <a:pt x="2619" y="158"/>
                  </a:lnTo>
                  <a:lnTo>
                    <a:pt x="2620" y="149"/>
                  </a:lnTo>
                  <a:lnTo>
                    <a:pt x="2621" y="149"/>
                  </a:lnTo>
                  <a:lnTo>
                    <a:pt x="2621" y="149"/>
                  </a:lnTo>
                  <a:lnTo>
                    <a:pt x="2621" y="144"/>
                  </a:lnTo>
                  <a:lnTo>
                    <a:pt x="2622" y="162"/>
                  </a:lnTo>
                  <a:lnTo>
                    <a:pt x="2622" y="185"/>
                  </a:lnTo>
                  <a:lnTo>
                    <a:pt x="2623" y="204"/>
                  </a:lnTo>
                  <a:lnTo>
                    <a:pt x="2623" y="228"/>
                  </a:lnTo>
                  <a:lnTo>
                    <a:pt x="2624" y="242"/>
                  </a:lnTo>
                  <a:lnTo>
                    <a:pt x="2624" y="273"/>
                  </a:lnTo>
                  <a:lnTo>
                    <a:pt x="2625" y="302"/>
                  </a:lnTo>
                  <a:lnTo>
                    <a:pt x="2625" y="328"/>
                  </a:lnTo>
                  <a:lnTo>
                    <a:pt x="2626" y="349"/>
                  </a:lnTo>
                  <a:lnTo>
                    <a:pt x="2626" y="397"/>
                  </a:lnTo>
                  <a:lnTo>
                    <a:pt x="2627" y="424"/>
                  </a:lnTo>
                  <a:lnTo>
                    <a:pt x="2627" y="431"/>
                  </a:lnTo>
                  <a:lnTo>
                    <a:pt x="2627" y="429"/>
                  </a:lnTo>
                  <a:lnTo>
                    <a:pt x="2628" y="416"/>
                  </a:lnTo>
                  <a:lnTo>
                    <a:pt x="2628" y="401"/>
                  </a:lnTo>
                  <a:lnTo>
                    <a:pt x="2629" y="379"/>
                  </a:lnTo>
                  <a:lnTo>
                    <a:pt x="2630" y="364"/>
                  </a:lnTo>
                  <a:lnTo>
                    <a:pt x="2630" y="326"/>
                  </a:lnTo>
                  <a:lnTo>
                    <a:pt x="2630" y="311"/>
                  </a:lnTo>
                  <a:lnTo>
                    <a:pt x="2631" y="271"/>
                  </a:lnTo>
                  <a:lnTo>
                    <a:pt x="2631" y="275"/>
                  </a:lnTo>
                  <a:lnTo>
                    <a:pt x="2632" y="248"/>
                  </a:lnTo>
                  <a:lnTo>
                    <a:pt x="2632" y="235"/>
                  </a:lnTo>
                  <a:lnTo>
                    <a:pt x="2633" y="216"/>
                  </a:lnTo>
                  <a:lnTo>
                    <a:pt x="2633" y="214"/>
                  </a:lnTo>
                  <a:lnTo>
                    <a:pt x="2634" y="212"/>
                  </a:lnTo>
                  <a:lnTo>
                    <a:pt x="2634" y="210"/>
                  </a:lnTo>
                  <a:lnTo>
                    <a:pt x="2635" y="214"/>
                  </a:lnTo>
                  <a:lnTo>
                    <a:pt x="2635" y="227"/>
                  </a:lnTo>
                  <a:lnTo>
                    <a:pt x="2635" y="224"/>
                  </a:lnTo>
                  <a:lnTo>
                    <a:pt x="2636" y="220"/>
                  </a:lnTo>
                  <a:lnTo>
                    <a:pt x="2636" y="229"/>
                  </a:lnTo>
                  <a:lnTo>
                    <a:pt x="2637" y="253"/>
                  </a:lnTo>
                  <a:lnTo>
                    <a:pt x="2637" y="270"/>
                  </a:lnTo>
                  <a:lnTo>
                    <a:pt x="2638" y="243"/>
                  </a:lnTo>
                  <a:lnTo>
                    <a:pt x="2638" y="205"/>
                  </a:lnTo>
                  <a:lnTo>
                    <a:pt x="2639" y="187"/>
                  </a:lnTo>
                  <a:lnTo>
                    <a:pt x="2639" y="165"/>
                  </a:lnTo>
                  <a:lnTo>
                    <a:pt x="2640" y="146"/>
                  </a:lnTo>
                  <a:lnTo>
                    <a:pt x="2640" y="153"/>
                  </a:lnTo>
                  <a:lnTo>
                    <a:pt x="2641" y="172"/>
                  </a:lnTo>
                  <a:lnTo>
                    <a:pt x="2641" y="187"/>
                  </a:lnTo>
                  <a:lnTo>
                    <a:pt x="2642" y="193"/>
                  </a:lnTo>
                  <a:lnTo>
                    <a:pt x="2642" y="181"/>
                  </a:lnTo>
                  <a:lnTo>
                    <a:pt x="2643" y="169"/>
                  </a:lnTo>
                  <a:lnTo>
                    <a:pt x="2643" y="158"/>
                  </a:lnTo>
                  <a:lnTo>
                    <a:pt x="2644" y="142"/>
                  </a:lnTo>
                  <a:lnTo>
                    <a:pt x="2644" y="139"/>
                  </a:lnTo>
                  <a:lnTo>
                    <a:pt x="2644" y="149"/>
                  </a:lnTo>
                  <a:lnTo>
                    <a:pt x="2645" y="156"/>
                  </a:lnTo>
                  <a:lnTo>
                    <a:pt x="2645" y="178"/>
                  </a:lnTo>
                  <a:lnTo>
                    <a:pt x="2646" y="202"/>
                  </a:lnTo>
                  <a:lnTo>
                    <a:pt x="2646" y="221"/>
                  </a:lnTo>
                  <a:lnTo>
                    <a:pt x="2647" y="246"/>
                  </a:lnTo>
                  <a:lnTo>
                    <a:pt x="2647" y="279"/>
                  </a:lnTo>
                  <a:lnTo>
                    <a:pt x="2648" y="303"/>
                  </a:lnTo>
                  <a:lnTo>
                    <a:pt x="2648" y="330"/>
                  </a:lnTo>
                  <a:lnTo>
                    <a:pt x="2649" y="386"/>
                  </a:lnTo>
                  <a:lnTo>
                    <a:pt x="2649" y="417"/>
                  </a:lnTo>
                  <a:lnTo>
                    <a:pt x="2650" y="429"/>
                  </a:lnTo>
                  <a:lnTo>
                    <a:pt x="2650" y="428"/>
                  </a:lnTo>
                  <a:lnTo>
                    <a:pt x="2651" y="424"/>
                  </a:lnTo>
                  <a:lnTo>
                    <a:pt x="2651" y="419"/>
                  </a:lnTo>
                  <a:lnTo>
                    <a:pt x="2652" y="397"/>
                  </a:lnTo>
                  <a:lnTo>
                    <a:pt x="2652" y="385"/>
                  </a:lnTo>
                  <a:lnTo>
                    <a:pt x="2653" y="362"/>
                  </a:lnTo>
                  <a:lnTo>
                    <a:pt x="2653" y="341"/>
                  </a:lnTo>
                  <a:lnTo>
                    <a:pt x="2653" y="303"/>
                  </a:lnTo>
                  <a:lnTo>
                    <a:pt x="2654" y="287"/>
                  </a:lnTo>
                  <a:lnTo>
                    <a:pt x="2654" y="249"/>
                  </a:lnTo>
                  <a:lnTo>
                    <a:pt x="2655" y="251"/>
                  </a:lnTo>
                  <a:lnTo>
                    <a:pt x="2655" y="227"/>
                  </a:lnTo>
                  <a:lnTo>
                    <a:pt x="2656" y="224"/>
                  </a:lnTo>
                  <a:lnTo>
                    <a:pt x="2656" y="216"/>
                  </a:lnTo>
                  <a:lnTo>
                    <a:pt x="2657" y="229"/>
                  </a:lnTo>
                  <a:lnTo>
                    <a:pt x="2657" y="230"/>
                  </a:lnTo>
                  <a:lnTo>
                    <a:pt x="2658" y="228"/>
                  </a:lnTo>
                  <a:lnTo>
                    <a:pt x="2658" y="227"/>
                  </a:lnTo>
                  <a:lnTo>
                    <a:pt x="2658" y="232"/>
                  </a:lnTo>
                  <a:lnTo>
                    <a:pt x="2659" y="235"/>
                  </a:lnTo>
                  <a:lnTo>
                    <a:pt x="2659" y="251"/>
                  </a:lnTo>
                  <a:lnTo>
                    <a:pt x="2660" y="268"/>
                  </a:lnTo>
                  <a:lnTo>
                    <a:pt x="2661" y="256"/>
                  </a:lnTo>
                  <a:lnTo>
                    <a:pt x="2661" y="237"/>
                  </a:lnTo>
                  <a:lnTo>
                    <a:pt x="2661" y="230"/>
                  </a:lnTo>
                  <a:lnTo>
                    <a:pt x="2662" y="226"/>
                  </a:lnTo>
                  <a:lnTo>
                    <a:pt x="2662" y="233"/>
                  </a:lnTo>
                  <a:lnTo>
                    <a:pt x="2663" y="240"/>
                  </a:lnTo>
                  <a:lnTo>
                    <a:pt x="2663" y="254"/>
                  </a:lnTo>
                  <a:lnTo>
                    <a:pt x="2664" y="264"/>
                  </a:lnTo>
                  <a:lnTo>
                    <a:pt x="2664" y="280"/>
                  </a:lnTo>
                  <a:lnTo>
                    <a:pt x="2665" y="275"/>
                  </a:lnTo>
                  <a:lnTo>
                    <a:pt x="2665" y="297"/>
                  </a:lnTo>
                  <a:lnTo>
                    <a:pt x="2666" y="316"/>
                  </a:lnTo>
                  <a:lnTo>
                    <a:pt x="2666" y="334"/>
                  </a:lnTo>
                  <a:lnTo>
                    <a:pt x="2667" y="351"/>
                  </a:lnTo>
                  <a:lnTo>
                    <a:pt x="2667" y="373"/>
                  </a:lnTo>
                  <a:lnTo>
                    <a:pt x="2667" y="394"/>
                  </a:lnTo>
                  <a:lnTo>
                    <a:pt x="2668" y="420"/>
                  </a:lnTo>
                  <a:lnTo>
                    <a:pt x="2668" y="431"/>
                  </a:lnTo>
                  <a:lnTo>
                    <a:pt x="2669" y="439"/>
                  </a:lnTo>
                  <a:lnTo>
                    <a:pt x="2670" y="448"/>
                  </a:lnTo>
                  <a:lnTo>
                    <a:pt x="2670" y="452"/>
                  </a:lnTo>
                  <a:lnTo>
                    <a:pt x="2670" y="453"/>
                  </a:lnTo>
                  <a:lnTo>
                    <a:pt x="2671" y="448"/>
                  </a:lnTo>
                  <a:lnTo>
                    <a:pt x="2671" y="444"/>
                  </a:lnTo>
                  <a:lnTo>
                    <a:pt x="2672" y="439"/>
                  </a:lnTo>
                  <a:lnTo>
                    <a:pt x="2672" y="413"/>
                  </a:lnTo>
                  <a:lnTo>
                    <a:pt x="2673" y="388"/>
                  </a:lnTo>
                  <a:lnTo>
                    <a:pt x="2673" y="339"/>
                  </a:lnTo>
                  <a:lnTo>
                    <a:pt x="2674" y="302"/>
                  </a:lnTo>
                  <a:lnTo>
                    <a:pt x="2674" y="262"/>
                  </a:lnTo>
                  <a:lnTo>
                    <a:pt x="2675" y="255"/>
                  </a:lnTo>
                  <a:lnTo>
                    <a:pt x="2675" y="260"/>
                  </a:lnTo>
                  <a:lnTo>
                    <a:pt x="2675" y="259"/>
                  </a:lnTo>
                  <a:lnTo>
                    <a:pt x="2676" y="267"/>
                  </a:lnTo>
                  <a:lnTo>
                    <a:pt x="2676" y="283"/>
                  </a:lnTo>
                  <a:lnTo>
                    <a:pt x="2677" y="279"/>
                  </a:lnTo>
                  <a:lnTo>
                    <a:pt x="2677" y="294"/>
                  </a:lnTo>
                  <a:lnTo>
                    <a:pt x="2678" y="275"/>
                  </a:lnTo>
                  <a:lnTo>
                    <a:pt x="2678" y="273"/>
                  </a:lnTo>
                  <a:lnTo>
                    <a:pt x="2679" y="278"/>
                  </a:lnTo>
                  <a:lnTo>
                    <a:pt x="2679" y="286"/>
                  </a:lnTo>
                  <a:lnTo>
                    <a:pt x="2680" y="276"/>
                  </a:lnTo>
                  <a:lnTo>
                    <a:pt x="2680" y="269"/>
                  </a:lnTo>
                  <a:lnTo>
                    <a:pt x="2681" y="259"/>
                  </a:lnTo>
                  <a:lnTo>
                    <a:pt x="2681" y="250"/>
                  </a:lnTo>
                  <a:lnTo>
                    <a:pt x="2682" y="261"/>
                  </a:lnTo>
                  <a:lnTo>
                    <a:pt x="2682" y="277"/>
                  </a:lnTo>
                  <a:lnTo>
                    <a:pt x="2683" y="285"/>
                  </a:lnTo>
                  <a:lnTo>
                    <a:pt x="2683" y="253"/>
                  </a:lnTo>
                  <a:lnTo>
                    <a:pt x="2684" y="224"/>
                  </a:lnTo>
                  <a:lnTo>
                    <a:pt x="2684" y="199"/>
                  </a:lnTo>
                  <a:lnTo>
                    <a:pt x="2684" y="185"/>
                  </a:lnTo>
                  <a:lnTo>
                    <a:pt x="2685" y="179"/>
                  </a:lnTo>
                  <a:lnTo>
                    <a:pt x="2685" y="193"/>
                  </a:lnTo>
                  <a:lnTo>
                    <a:pt x="2686" y="210"/>
                  </a:lnTo>
                  <a:lnTo>
                    <a:pt x="2686" y="217"/>
                  </a:lnTo>
                  <a:lnTo>
                    <a:pt x="2687" y="217"/>
                  </a:lnTo>
                  <a:lnTo>
                    <a:pt x="2687" y="221"/>
                  </a:lnTo>
                  <a:lnTo>
                    <a:pt x="2688" y="236"/>
                  </a:lnTo>
                  <a:lnTo>
                    <a:pt x="2688" y="254"/>
                  </a:lnTo>
                  <a:lnTo>
                    <a:pt x="2689" y="285"/>
                  </a:lnTo>
                  <a:lnTo>
                    <a:pt x="2689" y="312"/>
                  </a:lnTo>
                  <a:lnTo>
                    <a:pt x="2690" y="341"/>
                  </a:lnTo>
                  <a:lnTo>
                    <a:pt x="2690" y="381"/>
                  </a:lnTo>
                  <a:lnTo>
                    <a:pt x="2691" y="406"/>
                  </a:lnTo>
                  <a:lnTo>
                    <a:pt x="2691" y="422"/>
                  </a:lnTo>
                  <a:lnTo>
                    <a:pt x="2692" y="433"/>
                  </a:lnTo>
                  <a:lnTo>
                    <a:pt x="2692" y="440"/>
                  </a:lnTo>
                  <a:lnTo>
                    <a:pt x="2693" y="447"/>
                  </a:lnTo>
                  <a:lnTo>
                    <a:pt x="2693" y="449"/>
                  </a:lnTo>
                  <a:lnTo>
                    <a:pt x="2693" y="448"/>
                  </a:lnTo>
                  <a:lnTo>
                    <a:pt x="2694" y="451"/>
                  </a:lnTo>
                  <a:lnTo>
                    <a:pt x="2694" y="442"/>
                  </a:lnTo>
                  <a:lnTo>
                    <a:pt x="2695" y="418"/>
                  </a:lnTo>
                  <a:lnTo>
                    <a:pt x="2695" y="393"/>
                  </a:lnTo>
                  <a:lnTo>
                    <a:pt x="2696" y="333"/>
                  </a:lnTo>
                  <a:lnTo>
                    <a:pt x="2696" y="291"/>
                  </a:lnTo>
                  <a:lnTo>
                    <a:pt x="2697" y="243"/>
                  </a:lnTo>
                  <a:lnTo>
                    <a:pt x="2697" y="238"/>
                  </a:lnTo>
                  <a:lnTo>
                    <a:pt x="2698" y="239"/>
                  </a:lnTo>
                  <a:lnTo>
                    <a:pt x="2698" y="255"/>
                  </a:lnTo>
                  <a:lnTo>
                    <a:pt x="2698" y="260"/>
                  </a:lnTo>
                  <a:lnTo>
                    <a:pt x="2699" y="271"/>
                  </a:lnTo>
                  <a:lnTo>
                    <a:pt x="2700" y="267"/>
                  </a:lnTo>
                  <a:lnTo>
                    <a:pt x="2700" y="280"/>
                  </a:lnTo>
                  <a:lnTo>
                    <a:pt x="2701" y="263"/>
                  </a:lnTo>
                  <a:lnTo>
                    <a:pt x="2701" y="259"/>
                  </a:lnTo>
                  <a:lnTo>
                    <a:pt x="2701" y="267"/>
                  </a:lnTo>
                  <a:lnTo>
                    <a:pt x="2702" y="279"/>
                  </a:lnTo>
                  <a:lnTo>
                    <a:pt x="2702" y="263"/>
                  </a:lnTo>
                  <a:lnTo>
                    <a:pt x="2703" y="257"/>
                  </a:lnTo>
                  <a:lnTo>
                    <a:pt x="2703" y="248"/>
                  </a:lnTo>
                  <a:lnTo>
                    <a:pt x="2704" y="247"/>
                  </a:lnTo>
                  <a:lnTo>
                    <a:pt x="2704" y="266"/>
                  </a:lnTo>
                  <a:lnTo>
                    <a:pt x="2705" y="290"/>
                  </a:lnTo>
                  <a:lnTo>
                    <a:pt x="2705" y="305"/>
                  </a:lnTo>
                  <a:lnTo>
                    <a:pt x="2706" y="270"/>
                  </a:lnTo>
                  <a:lnTo>
                    <a:pt x="2706" y="236"/>
                  </a:lnTo>
                  <a:lnTo>
                    <a:pt x="2707" y="205"/>
                  </a:lnTo>
                  <a:lnTo>
                    <a:pt x="2707" y="197"/>
                  </a:lnTo>
                  <a:lnTo>
                    <a:pt x="2707" y="190"/>
                  </a:lnTo>
                  <a:lnTo>
                    <a:pt x="2708" y="194"/>
                  </a:lnTo>
                  <a:lnTo>
                    <a:pt x="2708" y="187"/>
                  </a:lnTo>
                  <a:lnTo>
                    <a:pt x="2709" y="193"/>
                  </a:lnTo>
                  <a:lnTo>
                    <a:pt x="2710" y="187"/>
                  </a:lnTo>
                  <a:lnTo>
                    <a:pt x="2710" y="185"/>
                  </a:lnTo>
                  <a:lnTo>
                    <a:pt x="2710" y="200"/>
                  </a:lnTo>
                  <a:lnTo>
                    <a:pt x="2711" y="221"/>
                  </a:lnTo>
                  <a:lnTo>
                    <a:pt x="2711" y="241"/>
                  </a:lnTo>
                  <a:lnTo>
                    <a:pt x="2712" y="281"/>
                  </a:lnTo>
                  <a:lnTo>
                    <a:pt x="2712" y="325"/>
                  </a:lnTo>
                  <a:lnTo>
                    <a:pt x="2713" y="362"/>
                  </a:lnTo>
                  <a:lnTo>
                    <a:pt x="2713" y="390"/>
                  </a:lnTo>
                  <a:lnTo>
                    <a:pt x="2714" y="405"/>
                  </a:lnTo>
                  <a:lnTo>
                    <a:pt x="2714" y="419"/>
                  </a:lnTo>
                  <a:lnTo>
                    <a:pt x="2715" y="433"/>
                  </a:lnTo>
                  <a:lnTo>
                    <a:pt x="2715" y="442"/>
                  </a:lnTo>
                  <a:lnTo>
                    <a:pt x="2716" y="443"/>
                  </a:lnTo>
                  <a:lnTo>
                    <a:pt x="2716" y="442"/>
                  </a:lnTo>
                  <a:lnTo>
                    <a:pt x="2716" y="446"/>
                  </a:lnTo>
                  <a:lnTo>
                    <a:pt x="2717" y="445"/>
                  </a:lnTo>
                  <a:lnTo>
                    <a:pt x="2717" y="421"/>
                  </a:lnTo>
                  <a:lnTo>
                    <a:pt x="2718" y="393"/>
                  </a:lnTo>
                  <a:lnTo>
                    <a:pt x="2718" y="337"/>
                  </a:lnTo>
                  <a:lnTo>
                    <a:pt x="2719" y="291"/>
                  </a:lnTo>
                  <a:lnTo>
                    <a:pt x="2719" y="238"/>
                  </a:lnTo>
                  <a:lnTo>
                    <a:pt x="2720" y="238"/>
                  </a:lnTo>
                  <a:lnTo>
                    <a:pt x="2720" y="235"/>
                  </a:lnTo>
                  <a:lnTo>
                    <a:pt x="2721" y="245"/>
                  </a:lnTo>
                  <a:lnTo>
                    <a:pt x="2721" y="253"/>
                  </a:lnTo>
                  <a:lnTo>
                    <a:pt x="2722" y="274"/>
                  </a:lnTo>
                  <a:lnTo>
                    <a:pt x="2722" y="270"/>
                  </a:lnTo>
                  <a:lnTo>
                    <a:pt x="2723" y="279"/>
                  </a:lnTo>
                  <a:lnTo>
                    <a:pt x="2723" y="266"/>
                  </a:lnTo>
                  <a:lnTo>
                    <a:pt x="2724" y="261"/>
                  </a:lnTo>
                  <a:lnTo>
                    <a:pt x="2724" y="265"/>
                  </a:lnTo>
                  <a:lnTo>
                    <a:pt x="2724" y="270"/>
                  </a:lnTo>
                  <a:lnTo>
                    <a:pt x="2725" y="257"/>
                  </a:lnTo>
                  <a:lnTo>
                    <a:pt x="2725" y="252"/>
                  </a:lnTo>
                  <a:lnTo>
                    <a:pt x="2726" y="244"/>
                  </a:lnTo>
                  <a:lnTo>
                    <a:pt x="2726" y="240"/>
                  </a:lnTo>
                  <a:lnTo>
                    <a:pt x="2727" y="272"/>
                  </a:lnTo>
                  <a:lnTo>
                    <a:pt x="2727" y="292"/>
                  </a:lnTo>
                  <a:lnTo>
                    <a:pt x="2728" y="306"/>
                  </a:lnTo>
                  <a:lnTo>
                    <a:pt x="2728" y="257"/>
                  </a:lnTo>
                  <a:lnTo>
                    <a:pt x="2729" y="213"/>
                  </a:lnTo>
                  <a:lnTo>
                    <a:pt x="2729" y="206"/>
                  </a:lnTo>
                  <a:lnTo>
                    <a:pt x="2730" y="188"/>
                  </a:lnTo>
                  <a:lnTo>
                    <a:pt x="2730" y="165"/>
                  </a:lnTo>
                  <a:lnTo>
                    <a:pt x="2731" y="168"/>
                  </a:lnTo>
                  <a:lnTo>
                    <a:pt x="2731" y="174"/>
                  </a:lnTo>
                  <a:lnTo>
                    <a:pt x="2732" y="175"/>
                  </a:lnTo>
                  <a:lnTo>
                    <a:pt x="2732" y="172"/>
                  </a:lnTo>
                  <a:lnTo>
                    <a:pt x="2733" y="174"/>
                  </a:lnTo>
                  <a:lnTo>
                    <a:pt x="2733" y="181"/>
                  </a:lnTo>
                  <a:lnTo>
                    <a:pt x="2733" y="192"/>
                  </a:lnTo>
                  <a:lnTo>
                    <a:pt x="2734" y="223"/>
                  </a:lnTo>
                  <a:lnTo>
                    <a:pt x="2734" y="248"/>
                  </a:lnTo>
                  <a:lnTo>
                    <a:pt x="2735" y="304"/>
                  </a:lnTo>
                  <a:lnTo>
                    <a:pt x="2735" y="344"/>
                  </a:lnTo>
                  <a:lnTo>
                    <a:pt x="2736" y="372"/>
                  </a:lnTo>
                  <a:lnTo>
                    <a:pt x="2736" y="396"/>
                  </a:lnTo>
                  <a:lnTo>
                    <a:pt x="2737" y="410"/>
                  </a:lnTo>
                  <a:lnTo>
                    <a:pt x="2737" y="428"/>
                  </a:lnTo>
                  <a:lnTo>
                    <a:pt x="2738" y="434"/>
                  </a:lnTo>
                  <a:lnTo>
                    <a:pt x="2738" y="436"/>
                  </a:lnTo>
                  <a:lnTo>
                    <a:pt x="2739" y="437"/>
                  </a:lnTo>
                  <a:lnTo>
                    <a:pt x="2739" y="443"/>
                  </a:lnTo>
                  <a:lnTo>
                    <a:pt x="2740" y="439"/>
                  </a:lnTo>
                  <a:lnTo>
                    <a:pt x="2740" y="410"/>
                  </a:lnTo>
                  <a:lnTo>
                    <a:pt x="2741" y="384"/>
                  </a:lnTo>
                  <a:lnTo>
                    <a:pt x="2741" y="325"/>
                  </a:lnTo>
                  <a:lnTo>
                    <a:pt x="2741" y="285"/>
                  </a:lnTo>
                  <a:lnTo>
                    <a:pt x="2742" y="237"/>
                  </a:lnTo>
                  <a:lnTo>
                    <a:pt x="2742" y="234"/>
                  </a:lnTo>
                  <a:lnTo>
                    <a:pt x="2743" y="235"/>
                  </a:lnTo>
                  <a:lnTo>
                    <a:pt x="2743" y="240"/>
                  </a:lnTo>
                  <a:lnTo>
                    <a:pt x="2744" y="244"/>
                  </a:lnTo>
                  <a:lnTo>
                    <a:pt x="2744" y="257"/>
                  </a:lnTo>
                  <a:lnTo>
                    <a:pt x="2745" y="256"/>
                  </a:lnTo>
                  <a:lnTo>
                    <a:pt x="2745" y="266"/>
                  </a:lnTo>
                  <a:lnTo>
                    <a:pt x="2746" y="255"/>
                  </a:lnTo>
                  <a:lnTo>
                    <a:pt x="2746" y="249"/>
                  </a:lnTo>
                  <a:lnTo>
                    <a:pt x="2747" y="255"/>
                  </a:lnTo>
                  <a:lnTo>
                    <a:pt x="2747" y="264"/>
                  </a:lnTo>
                  <a:lnTo>
                    <a:pt x="2747" y="255"/>
                  </a:lnTo>
                  <a:lnTo>
                    <a:pt x="2748" y="247"/>
                  </a:lnTo>
                  <a:lnTo>
                    <a:pt x="2749" y="239"/>
                  </a:lnTo>
                  <a:lnTo>
                    <a:pt x="2749" y="244"/>
                  </a:lnTo>
                  <a:lnTo>
                    <a:pt x="2750" y="271"/>
                  </a:lnTo>
                  <a:lnTo>
                    <a:pt x="2750" y="297"/>
                  </a:lnTo>
                  <a:lnTo>
                    <a:pt x="2750" y="312"/>
                  </a:lnTo>
                  <a:lnTo>
                    <a:pt x="2751" y="275"/>
                  </a:lnTo>
                  <a:lnTo>
                    <a:pt x="2751" y="233"/>
                  </a:lnTo>
                  <a:lnTo>
                    <a:pt x="2752" y="211"/>
                  </a:lnTo>
                  <a:lnTo>
                    <a:pt x="2752" y="186"/>
                  </a:lnTo>
                  <a:lnTo>
                    <a:pt x="2753" y="173"/>
                  </a:lnTo>
                  <a:lnTo>
                    <a:pt x="2753" y="172"/>
                  </a:lnTo>
                  <a:lnTo>
                    <a:pt x="2754" y="162"/>
                  </a:lnTo>
                  <a:lnTo>
                    <a:pt x="2754" y="161"/>
                  </a:lnTo>
                  <a:lnTo>
                    <a:pt x="2755" y="161"/>
                  </a:lnTo>
                  <a:lnTo>
                    <a:pt x="2755" y="161"/>
                  </a:lnTo>
                  <a:lnTo>
                    <a:pt x="2756" y="173"/>
                  </a:lnTo>
                  <a:lnTo>
                    <a:pt x="2756" y="170"/>
                  </a:lnTo>
                  <a:lnTo>
                    <a:pt x="2756" y="174"/>
                  </a:lnTo>
                  <a:lnTo>
                    <a:pt x="2757" y="205"/>
                  </a:lnTo>
                  <a:lnTo>
                    <a:pt x="2757" y="232"/>
                  </a:lnTo>
                  <a:lnTo>
                    <a:pt x="2758" y="270"/>
                  </a:lnTo>
                  <a:lnTo>
                    <a:pt x="2759" y="309"/>
                  </a:lnTo>
                  <a:lnTo>
                    <a:pt x="2759" y="341"/>
                  </a:lnTo>
                  <a:lnTo>
                    <a:pt x="2759" y="363"/>
                  </a:lnTo>
                  <a:lnTo>
                    <a:pt x="2760" y="382"/>
                  </a:lnTo>
                  <a:lnTo>
                    <a:pt x="2760" y="398"/>
                  </a:lnTo>
                  <a:lnTo>
                    <a:pt x="2761" y="414"/>
                  </a:lnTo>
                  <a:lnTo>
                    <a:pt x="2761" y="415"/>
                  </a:lnTo>
                  <a:lnTo>
                    <a:pt x="2762" y="430"/>
                  </a:lnTo>
                  <a:lnTo>
                    <a:pt x="2762" y="433"/>
                  </a:lnTo>
                  <a:lnTo>
                    <a:pt x="2763" y="417"/>
                  </a:lnTo>
                  <a:lnTo>
                    <a:pt x="2763" y="388"/>
                  </a:lnTo>
                  <a:lnTo>
                    <a:pt x="2764" y="332"/>
                  </a:lnTo>
                  <a:lnTo>
                    <a:pt x="2764" y="294"/>
                  </a:lnTo>
                  <a:lnTo>
                    <a:pt x="2764" y="244"/>
                  </a:lnTo>
                  <a:lnTo>
                    <a:pt x="2765" y="228"/>
                  </a:lnTo>
                  <a:lnTo>
                    <a:pt x="2765" y="224"/>
                  </a:lnTo>
                  <a:lnTo>
                    <a:pt x="2766" y="237"/>
                  </a:lnTo>
                  <a:lnTo>
                    <a:pt x="2766" y="247"/>
                  </a:lnTo>
                  <a:lnTo>
                    <a:pt x="2767" y="255"/>
                  </a:lnTo>
                  <a:lnTo>
                    <a:pt x="2767" y="252"/>
                  </a:lnTo>
                  <a:lnTo>
                    <a:pt x="2768" y="260"/>
                  </a:lnTo>
                  <a:lnTo>
                    <a:pt x="2768" y="245"/>
                  </a:lnTo>
                  <a:lnTo>
                    <a:pt x="2769" y="242"/>
                  </a:lnTo>
                  <a:lnTo>
                    <a:pt x="2769" y="246"/>
                  </a:lnTo>
                  <a:lnTo>
                    <a:pt x="2770" y="252"/>
                  </a:lnTo>
                  <a:lnTo>
                    <a:pt x="2770" y="245"/>
                  </a:lnTo>
                  <a:lnTo>
                    <a:pt x="2771" y="227"/>
                  </a:lnTo>
                  <a:lnTo>
                    <a:pt x="2771" y="224"/>
                  </a:lnTo>
                  <a:lnTo>
                    <a:pt x="2772" y="233"/>
                  </a:lnTo>
                  <a:lnTo>
                    <a:pt x="2772" y="268"/>
                  </a:lnTo>
                  <a:lnTo>
                    <a:pt x="2773" y="292"/>
                  </a:lnTo>
                  <a:lnTo>
                    <a:pt x="2773" y="304"/>
                  </a:lnTo>
                  <a:lnTo>
                    <a:pt x="2773" y="269"/>
                  </a:lnTo>
                  <a:lnTo>
                    <a:pt x="2774" y="231"/>
                  </a:lnTo>
                  <a:lnTo>
                    <a:pt x="2774" y="214"/>
                  </a:lnTo>
                  <a:lnTo>
                    <a:pt x="2775" y="186"/>
                  </a:lnTo>
                  <a:lnTo>
                    <a:pt x="2775" y="165"/>
                  </a:lnTo>
                  <a:lnTo>
                    <a:pt x="2776" y="165"/>
                  </a:lnTo>
                  <a:lnTo>
                    <a:pt x="2776" y="166"/>
                  </a:lnTo>
                  <a:lnTo>
                    <a:pt x="2777" y="147"/>
                  </a:lnTo>
                  <a:lnTo>
                    <a:pt x="2777" y="147"/>
                  </a:lnTo>
                  <a:lnTo>
                    <a:pt x="2778" y="144"/>
                  </a:lnTo>
                  <a:lnTo>
                    <a:pt x="2778" y="147"/>
                  </a:lnTo>
                  <a:lnTo>
                    <a:pt x="2779" y="155"/>
                  </a:lnTo>
                  <a:lnTo>
                    <a:pt x="2779" y="155"/>
                  </a:lnTo>
                  <a:lnTo>
                    <a:pt x="2780" y="153"/>
                  </a:lnTo>
                  <a:lnTo>
                    <a:pt x="2780" y="166"/>
                  </a:lnTo>
                  <a:lnTo>
                    <a:pt x="2781" y="172"/>
                  </a:lnTo>
                  <a:lnTo>
                    <a:pt x="2781" y="172"/>
                  </a:lnTo>
                  <a:lnTo>
                    <a:pt x="2782" y="186"/>
                  </a:lnTo>
                  <a:lnTo>
                    <a:pt x="2782" y="192"/>
                  </a:lnTo>
                  <a:lnTo>
                    <a:pt x="2782" y="214"/>
                  </a:lnTo>
                  <a:lnTo>
                    <a:pt x="2783" y="233"/>
                  </a:lnTo>
                  <a:lnTo>
                    <a:pt x="2783" y="260"/>
                  </a:lnTo>
                  <a:lnTo>
                    <a:pt x="2784" y="292"/>
                  </a:lnTo>
                  <a:lnTo>
                    <a:pt x="2784" y="345"/>
                  </a:lnTo>
                  <a:lnTo>
                    <a:pt x="2785" y="380"/>
                  </a:lnTo>
                  <a:lnTo>
                    <a:pt x="2785" y="402"/>
                  </a:lnTo>
                  <a:lnTo>
                    <a:pt x="2786" y="404"/>
                  </a:lnTo>
                  <a:lnTo>
                    <a:pt x="2786" y="398"/>
                  </a:lnTo>
                  <a:lnTo>
                    <a:pt x="2787" y="396"/>
                  </a:lnTo>
                  <a:lnTo>
                    <a:pt x="2787" y="363"/>
                  </a:lnTo>
                  <a:lnTo>
                    <a:pt x="2787" y="354"/>
                  </a:lnTo>
                  <a:lnTo>
                    <a:pt x="2788" y="318"/>
                  </a:lnTo>
                  <a:lnTo>
                    <a:pt x="2789" y="302"/>
                  </a:lnTo>
                  <a:lnTo>
                    <a:pt x="2789" y="249"/>
                  </a:lnTo>
                  <a:lnTo>
                    <a:pt x="2790" y="243"/>
                  </a:lnTo>
                  <a:lnTo>
                    <a:pt x="2790" y="199"/>
                  </a:lnTo>
                  <a:lnTo>
                    <a:pt x="2790" y="192"/>
                  </a:lnTo>
                  <a:lnTo>
                    <a:pt x="2791" y="181"/>
                  </a:lnTo>
                  <a:lnTo>
                    <a:pt x="2791" y="168"/>
                  </a:lnTo>
                  <a:lnTo>
                    <a:pt x="2792" y="152"/>
                  </a:lnTo>
                  <a:lnTo>
                    <a:pt x="2792" y="164"/>
                  </a:lnTo>
                  <a:lnTo>
                    <a:pt x="2793" y="170"/>
                  </a:lnTo>
                  <a:lnTo>
                    <a:pt x="2793" y="184"/>
                  </a:lnTo>
                  <a:lnTo>
                    <a:pt x="2794" y="191"/>
                  </a:lnTo>
                  <a:lnTo>
                    <a:pt x="2794" y="191"/>
                  </a:lnTo>
                  <a:lnTo>
                    <a:pt x="2795" y="205"/>
                  </a:lnTo>
                  <a:lnTo>
                    <a:pt x="2795" y="232"/>
                  </a:lnTo>
                  <a:lnTo>
                    <a:pt x="2796" y="250"/>
                  </a:lnTo>
                  <a:lnTo>
                    <a:pt x="2796" y="221"/>
                  </a:lnTo>
                  <a:lnTo>
                    <a:pt x="2796" y="187"/>
                  </a:lnTo>
                  <a:lnTo>
                    <a:pt x="2797" y="168"/>
                  </a:lnTo>
                  <a:lnTo>
                    <a:pt x="2797" y="143"/>
                  </a:lnTo>
                  <a:lnTo>
                    <a:pt x="2798" y="130"/>
                  </a:lnTo>
                  <a:lnTo>
                    <a:pt x="2799" y="142"/>
                  </a:lnTo>
                  <a:lnTo>
                    <a:pt x="2799" y="153"/>
                  </a:lnTo>
                  <a:lnTo>
                    <a:pt x="2799" y="159"/>
                  </a:lnTo>
                  <a:lnTo>
                    <a:pt x="2800" y="176"/>
                  </a:lnTo>
                  <a:lnTo>
                    <a:pt x="2800" y="173"/>
                  </a:lnTo>
                  <a:lnTo>
                    <a:pt x="2801" y="155"/>
                  </a:lnTo>
                  <a:lnTo>
                    <a:pt x="2801" y="152"/>
                  </a:lnTo>
                  <a:lnTo>
                    <a:pt x="2802" y="161"/>
                  </a:lnTo>
                  <a:lnTo>
                    <a:pt x="2802" y="158"/>
                  </a:lnTo>
                  <a:lnTo>
                    <a:pt x="2803" y="170"/>
                  </a:lnTo>
                  <a:lnTo>
                    <a:pt x="2803" y="194"/>
                  </a:lnTo>
                  <a:lnTo>
                    <a:pt x="2804" y="0"/>
                  </a:lnTo>
                  <a:lnTo>
                    <a:pt x="2804" y="48"/>
                  </a:lnTo>
                  <a:lnTo>
                    <a:pt x="2804" y="313"/>
                  </a:lnTo>
                  <a:lnTo>
                    <a:pt x="2805" y="325"/>
                  </a:lnTo>
                  <a:lnTo>
                    <a:pt x="2805" y="352"/>
                  </a:lnTo>
                  <a:lnTo>
                    <a:pt x="2806" y="378"/>
                  </a:lnTo>
                  <a:lnTo>
                    <a:pt x="2806" y="396"/>
                  </a:lnTo>
                  <a:lnTo>
                    <a:pt x="2807" y="419"/>
                  </a:lnTo>
                  <a:lnTo>
                    <a:pt x="2807" y="412"/>
                  </a:lnTo>
                  <a:lnTo>
                    <a:pt x="2808" y="410"/>
                  </a:lnTo>
                  <a:lnTo>
                    <a:pt x="2808" y="419"/>
                  </a:lnTo>
                  <a:lnTo>
                    <a:pt x="2809" y="409"/>
                  </a:lnTo>
                  <a:lnTo>
                    <a:pt x="2809" y="411"/>
                  </a:lnTo>
                  <a:lnTo>
                    <a:pt x="2810" y="401"/>
                  </a:lnTo>
                  <a:lnTo>
                    <a:pt x="2810" y="397"/>
                  </a:lnTo>
                  <a:lnTo>
                    <a:pt x="2811" y="367"/>
                  </a:lnTo>
                  <a:lnTo>
                    <a:pt x="2811" y="351"/>
                  </a:lnTo>
                  <a:lnTo>
                    <a:pt x="2812" y="322"/>
                  </a:lnTo>
                  <a:lnTo>
                    <a:pt x="2812" y="304"/>
                  </a:lnTo>
                  <a:lnTo>
                    <a:pt x="2813" y="274"/>
                  </a:lnTo>
                  <a:lnTo>
                    <a:pt x="2813" y="266"/>
                  </a:lnTo>
                  <a:lnTo>
                    <a:pt x="2813" y="247"/>
                  </a:lnTo>
                  <a:lnTo>
                    <a:pt x="2814" y="244"/>
                  </a:lnTo>
                  <a:lnTo>
                    <a:pt x="2814" y="233"/>
                  </a:lnTo>
                  <a:lnTo>
                    <a:pt x="2815" y="242"/>
                  </a:lnTo>
                  <a:lnTo>
                    <a:pt x="2815" y="238"/>
                  </a:lnTo>
                  <a:lnTo>
                    <a:pt x="2816" y="236"/>
                  </a:lnTo>
                  <a:lnTo>
                    <a:pt x="2816" y="252"/>
                  </a:lnTo>
                  <a:lnTo>
                    <a:pt x="2817" y="257"/>
                  </a:lnTo>
                  <a:lnTo>
                    <a:pt x="2817" y="256"/>
                  </a:lnTo>
                  <a:lnTo>
                    <a:pt x="2818" y="264"/>
                  </a:lnTo>
                  <a:lnTo>
                    <a:pt x="2818" y="276"/>
                  </a:lnTo>
                  <a:lnTo>
                    <a:pt x="2819" y="262"/>
                  </a:lnTo>
                  <a:lnTo>
                    <a:pt x="2819" y="241"/>
                  </a:lnTo>
                  <a:lnTo>
                    <a:pt x="2820" y="228"/>
                  </a:lnTo>
                  <a:lnTo>
                    <a:pt x="2820" y="212"/>
                  </a:lnTo>
                  <a:lnTo>
                    <a:pt x="2821" y="198"/>
                  </a:lnTo>
                  <a:lnTo>
                    <a:pt x="2821" y="210"/>
                  </a:lnTo>
                  <a:lnTo>
                    <a:pt x="2822" y="220"/>
                  </a:lnTo>
                  <a:lnTo>
                    <a:pt x="2822" y="235"/>
                  </a:lnTo>
                  <a:lnTo>
                    <a:pt x="2822" y="251"/>
                  </a:lnTo>
                  <a:lnTo>
                    <a:pt x="2823" y="259"/>
                  </a:lnTo>
                  <a:lnTo>
                    <a:pt x="2823" y="264"/>
                  </a:lnTo>
                  <a:lnTo>
                    <a:pt x="2824" y="287"/>
                  </a:lnTo>
                  <a:lnTo>
                    <a:pt x="2824" y="317"/>
                  </a:lnTo>
                  <a:lnTo>
                    <a:pt x="2825" y="350"/>
                  </a:lnTo>
                  <a:lnTo>
                    <a:pt x="2825" y="367"/>
                  </a:lnTo>
                  <a:lnTo>
                    <a:pt x="2826" y="400"/>
                  </a:lnTo>
                  <a:lnTo>
                    <a:pt x="2826" y="420"/>
                  </a:lnTo>
                  <a:lnTo>
                    <a:pt x="2827" y="434"/>
                  </a:lnTo>
                  <a:lnTo>
                    <a:pt x="2827" y="441"/>
                  </a:lnTo>
                  <a:lnTo>
                    <a:pt x="2827" y="449"/>
                  </a:lnTo>
                  <a:lnTo>
                    <a:pt x="2828" y="452"/>
                  </a:lnTo>
                  <a:lnTo>
                    <a:pt x="2829" y="453"/>
                  </a:lnTo>
                  <a:lnTo>
                    <a:pt x="2829" y="448"/>
                  </a:lnTo>
                  <a:lnTo>
                    <a:pt x="2830" y="446"/>
                  </a:lnTo>
                  <a:lnTo>
                    <a:pt x="2830" y="438"/>
                  </a:lnTo>
                  <a:lnTo>
                    <a:pt x="2830" y="415"/>
                  </a:lnTo>
                  <a:lnTo>
                    <a:pt x="2831" y="376"/>
                  </a:lnTo>
                  <a:lnTo>
                    <a:pt x="2831" y="318"/>
                  </a:lnTo>
                  <a:lnTo>
                    <a:pt x="2832" y="297"/>
                  </a:lnTo>
                  <a:lnTo>
                    <a:pt x="2832" y="255"/>
                  </a:lnTo>
                  <a:lnTo>
                    <a:pt x="2833" y="253"/>
                  </a:lnTo>
                  <a:lnTo>
                    <a:pt x="2833" y="251"/>
                  </a:lnTo>
                  <a:lnTo>
                    <a:pt x="2834" y="255"/>
                  </a:lnTo>
                  <a:lnTo>
                    <a:pt x="2834" y="264"/>
                  </a:lnTo>
                  <a:lnTo>
                    <a:pt x="2835" y="280"/>
                  </a:lnTo>
                  <a:lnTo>
                    <a:pt x="2835" y="275"/>
                  </a:lnTo>
                  <a:lnTo>
                    <a:pt x="2836" y="288"/>
                  </a:lnTo>
                  <a:lnTo>
                    <a:pt x="2836" y="271"/>
                  </a:lnTo>
                  <a:lnTo>
                    <a:pt x="2836" y="271"/>
                  </a:lnTo>
                  <a:lnTo>
                    <a:pt x="2837" y="268"/>
                  </a:lnTo>
                  <a:lnTo>
                    <a:pt x="2838" y="275"/>
                  </a:lnTo>
                  <a:lnTo>
                    <a:pt x="2838" y="267"/>
                  </a:lnTo>
                  <a:lnTo>
                    <a:pt x="2839" y="264"/>
                  </a:lnTo>
                  <a:lnTo>
                    <a:pt x="2839" y="252"/>
                  </a:lnTo>
                  <a:lnTo>
                    <a:pt x="2839" y="251"/>
                  </a:lnTo>
                  <a:lnTo>
                    <a:pt x="2840" y="268"/>
                  </a:lnTo>
                  <a:lnTo>
                    <a:pt x="2840" y="278"/>
                  </a:lnTo>
                  <a:lnTo>
                    <a:pt x="2841" y="290"/>
                  </a:lnTo>
                  <a:lnTo>
                    <a:pt x="2841" y="263"/>
                  </a:lnTo>
                  <a:lnTo>
                    <a:pt x="2842" y="230"/>
                  </a:lnTo>
                  <a:lnTo>
                    <a:pt x="2842" y="201"/>
                  </a:lnTo>
                  <a:lnTo>
                    <a:pt x="2843" y="194"/>
                  </a:lnTo>
                  <a:lnTo>
                    <a:pt x="2843" y="194"/>
                  </a:lnTo>
                  <a:lnTo>
                    <a:pt x="2844" y="199"/>
                  </a:lnTo>
                  <a:lnTo>
                    <a:pt x="2844" y="207"/>
                  </a:lnTo>
                  <a:lnTo>
                    <a:pt x="2845" y="216"/>
                  </a:lnTo>
                  <a:lnTo>
                    <a:pt x="2845" y="219"/>
                  </a:lnTo>
                  <a:lnTo>
                    <a:pt x="2845" y="233"/>
                  </a:lnTo>
                  <a:lnTo>
                    <a:pt x="2846" y="225"/>
                  </a:lnTo>
                  <a:lnTo>
                    <a:pt x="2846" y="255"/>
                  </a:lnTo>
                  <a:lnTo>
                    <a:pt x="2847" y="298"/>
                  </a:lnTo>
                  <a:lnTo>
                    <a:pt x="2848" y="320"/>
                  </a:lnTo>
                  <a:lnTo>
                    <a:pt x="2848" y="344"/>
                  </a:lnTo>
                  <a:lnTo>
                    <a:pt x="2848" y="371"/>
                  </a:lnTo>
                  <a:lnTo>
                    <a:pt x="2849" y="401"/>
                  </a:lnTo>
                  <a:lnTo>
                    <a:pt x="2849" y="426"/>
                  </a:lnTo>
                  <a:lnTo>
                    <a:pt x="2850" y="436"/>
                  </a:lnTo>
                  <a:lnTo>
                    <a:pt x="2850" y="443"/>
                  </a:lnTo>
                  <a:lnTo>
                    <a:pt x="2851" y="448"/>
                  </a:lnTo>
                  <a:lnTo>
                    <a:pt x="2851" y="451"/>
                  </a:lnTo>
                  <a:lnTo>
                    <a:pt x="2852" y="450"/>
                  </a:lnTo>
                  <a:lnTo>
                    <a:pt x="2852" y="446"/>
                  </a:lnTo>
                  <a:lnTo>
                    <a:pt x="2853" y="444"/>
                  </a:lnTo>
                  <a:lnTo>
                    <a:pt x="2853" y="420"/>
                  </a:lnTo>
                  <a:lnTo>
                    <a:pt x="2853" y="387"/>
                  </a:lnTo>
                  <a:lnTo>
                    <a:pt x="2854" y="327"/>
                  </a:lnTo>
                  <a:lnTo>
                    <a:pt x="2854" y="294"/>
                  </a:lnTo>
                  <a:lnTo>
                    <a:pt x="2855" y="251"/>
                  </a:lnTo>
                  <a:lnTo>
                    <a:pt x="2855" y="250"/>
                  </a:lnTo>
                  <a:lnTo>
                    <a:pt x="2856" y="244"/>
                  </a:lnTo>
                  <a:lnTo>
                    <a:pt x="2856" y="255"/>
                  </a:lnTo>
                  <a:lnTo>
                    <a:pt x="2857" y="262"/>
                  </a:lnTo>
                  <a:lnTo>
                    <a:pt x="2857" y="275"/>
                  </a:lnTo>
                  <a:lnTo>
                    <a:pt x="2858" y="273"/>
                  </a:lnTo>
                  <a:lnTo>
                    <a:pt x="2858" y="278"/>
                  </a:lnTo>
                  <a:lnTo>
                    <a:pt x="2859" y="264"/>
                  </a:lnTo>
                  <a:lnTo>
                    <a:pt x="2859" y="260"/>
                  </a:lnTo>
                  <a:lnTo>
                    <a:pt x="2860" y="267"/>
                  </a:lnTo>
                  <a:lnTo>
                    <a:pt x="2860" y="278"/>
                  </a:lnTo>
                  <a:lnTo>
                    <a:pt x="2861" y="256"/>
                  </a:lnTo>
                  <a:lnTo>
                    <a:pt x="2861" y="254"/>
                  </a:lnTo>
                  <a:lnTo>
                    <a:pt x="2862" y="250"/>
                  </a:lnTo>
                  <a:lnTo>
                    <a:pt x="2862" y="249"/>
                  </a:lnTo>
                  <a:lnTo>
                    <a:pt x="2862" y="270"/>
                  </a:lnTo>
                  <a:lnTo>
                    <a:pt x="2863" y="298"/>
                  </a:lnTo>
                  <a:lnTo>
                    <a:pt x="2863" y="311"/>
                  </a:lnTo>
                  <a:lnTo>
                    <a:pt x="2864" y="282"/>
                  </a:lnTo>
                  <a:lnTo>
                    <a:pt x="2864" y="251"/>
                  </a:lnTo>
                  <a:lnTo>
                    <a:pt x="2865" y="220"/>
                  </a:lnTo>
                  <a:lnTo>
                    <a:pt x="2865" y="205"/>
                  </a:lnTo>
                  <a:lnTo>
                    <a:pt x="2866" y="200"/>
                  </a:lnTo>
                  <a:lnTo>
                    <a:pt x="2866" y="196"/>
                  </a:lnTo>
                  <a:lnTo>
                    <a:pt x="2867" y="197"/>
                  </a:lnTo>
                  <a:lnTo>
                    <a:pt x="2867" y="203"/>
                  </a:lnTo>
                  <a:lnTo>
                    <a:pt x="2868" y="194"/>
                  </a:lnTo>
                  <a:lnTo>
                    <a:pt x="2868" y="202"/>
                  </a:lnTo>
                  <a:lnTo>
                    <a:pt x="2869" y="205"/>
                  </a:lnTo>
                  <a:lnTo>
                    <a:pt x="2869" y="233"/>
                  </a:lnTo>
                  <a:lnTo>
                    <a:pt x="2870" y="260"/>
                  </a:lnTo>
                  <a:lnTo>
                    <a:pt x="2870" y="293"/>
                  </a:lnTo>
                  <a:lnTo>
                    <a:pt x="2870" y="328"/>
                  </a:lnTo>
                  <a:lnTo>
                    <a:pt x="2871" y="367"/>
                  </a:lnTo>
                  <a:lnTo>
                    <a:pt x="2871" y="393"/>
                  </a:lnTo>
                  <a:lnTo>
                    <a:pt x="2872" y="410"/>
                  </a:lnTo>
                  <a:lnTo>
                    <a:pt x="2872" y="422"/>
                  </a:lnTo>
                  <a:lnTo>
                    <a:pt x="2873" y="435"/>
                  </a:lnTo>
                  <a:lnTo>
                    <a:pt x="2873" y="440"/>
                  </a:lnTo>
                  <a:lnTo>
                    <a:pt x="2874" y="446"/>
                  </a:lnTo>
                  <a:lnTo>
                    <a:pt x="2874" y="445"/>
                  </a:lnTo>
                  <a:lnTo>
                    <a:pt x="2875" y="447"/>
                  </a:lnTo>
                  <a:lnTo>
                    <a:pt x="2875" y="442"/>
                  </a:lnTo>
                  <a:lnTo>
                    <a:pt x="2876" y="420"/>
                  </a:lnTo>
                  <a:lnTo>
                    <a:pt x="2876" y="389"/>
                  </a:lnTo>
                  <a:lnTo>
                    <a:pt x="2876" y="327"/>
                  </a:lnTo>
                  <a:lnTo>
                    <a:pt x="2877" y="282"/>
                  </a:lnTo>
                  <a:lnTo>
                    <a:pt x="2878" y="234"/>
                  </a:lnTo>
                  <a:lnTo>
                    <a:pt x="2878" y="232"/>
                  </a:lnTo>
                  <a:lnTo>
                    <a:pt x="2879" y="228"/>
                  </a:lnTo>
                  <a:lnTo>
                    <a:pt x="2879" y="237"/>
                  </a:lnTo>
                  <a:lnTo>
                    <a:pt x="2879" y="240"/>
                  </a:lnTo>
                  <a:lnTo>
                    <a:pt x="2880" y="269"/>
                  </a:lnTo>
                  <a:lnTo>
                    <a:pt x="2880" y="267"/>
                  </a:lnTo>
                  <a:lnTo>
                    <a:pt x="2881" y="270"/>
                  </a:lnTo>
                  <a:lnTo>
                    <a:pt x="2881" y="252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3" y="265"/>
                  </a:lnTo>
                  <a:lnTo>
                    <a:pt x="2883" y="258"/>
                  </a:lnTo>
                  <a:lnTo>
                    <a:pt x="2884" y="251"/>
                  </a:lnTo>
                  <a:lnTo>
                    <a:pt x="2884" y="248"/>
                  </a:lnTo>
                  <a:lnTo>
                    <a:pt x="2885" y="245"/>
                  </a:lnTo>
                  <a:lnTo>
                    <a:pt x="2885" y="276"/>
                  </a:lnTo>
                  <a:lnTo>
                    <a:pt x="2885" y="305"/>
                  </a:lnTo>
                  <a:lnTo>
                    <a:pt x="2886" y="314"/>
                  </a:lnTo>
                  <a:lnTo>
                    <a:pt x="2886" y="279"/>
                  </a:lnTo>
                  <a:lnTo>
                    <a:pt x="2887" y="242"/>
                  </a:lnTo>
                  <a:lnTo>
                    <a:pt x="2888" y="210"/>
                  </a:lnTo>
                  <a:lnTo>
                    <a:pt x="2888" y="198"/>
                  </a:lnTo>
                  <a:lnTo>
                    <a:pt x="2888" y="187"/>
                  </a:lnTo>
                  <a:lnTo>
                    <a:pt x="2889" y="186"/>
                  </a:lnTo>
                  <a:lnTo>
                    <a:pt x="2889" y="186"/>
                  </a:lnTo>
                  <a:lnTo>
                    <a:pt x="2890" y="191"/>
                  </a:lnTo>
                  <a:lnTo>
                    <a:pt x="2890" y="182"/>
                  </a:lnTo>
                  <a:lnTo>
                    <a:pt x="2891" y="181"/>
                  </a:lnTo>
                  <a:lnTo>
                    <a:pt x="2891" y="187"/>
                  </a:lnTo>
                  <a:lnTo>
                    <a:pt x="2892" y="198"/>
                  </a:lnTo>
                  <a:lnTo>
                    <a:pt x="2892" y="222"/>
                  </a:lnTo>
                  <a:lnTo>
                    <a:pt x="2893" y="264"/>
                  </a:lnTo>
                  <a:lnTo>
                    <a:pt x="2893" y="306"/>
                  </a:lnTo>
                  <a:lnTo>
                    <a:pt x="2893" y="348"/>
                  </a:lnTo>
                  <a:lnTo>
                    <a:pt x="2894" y="372"/>
                  </a:lnTo>
                  <a:lnTo>
                    <a:pt x="2894" y="395"/>
                  </a:lnTo>
                  <a:lnTo>
                    <a:pt x="2895" y="412"/>
                  </a:lnTo>
                  <a:lnTo>
                    <a:pt x="2895" y="428"/>
                  </a:lnTo>
                  <a:lnTo>
                    <a:pt x="2896" y="435"/>
                  </a:lnTo>
                  <a:lnTo>
                    <a:pt x="2896" y="440"/>
                  </a:lnTo>
                  <a:lnTo>
                    <a:pt x="2897" y="436"/>
                  </a:lnTo>
                  <a:lnTo>
                    <a:pt x="2897" y="442"/>
                  </a:lnTo>
                  <a:lnTo>
                    <a:pt x="2898" y="440"/>
                  </a:lnTo>
                  <a:lnTo>
                    <a:pt x="2898" y="413"/>
                  </a:lnTo>
                  <a:lnTo>
                    <a:pt x="2899" y="376"/>
                  </a:lnTo>
                  <a:lnTo>
                    <a:pt x="2899" y="307"/>
                  </a:lnTo>
                  <a:lnTo>
                    <a:pt x="2900" y="263"/>
                  </a:lnTo>
                  <a:lnTo>
                    <a:pt x="2900" y="221"/>
                  </a:lnTo>
                  <a:lnTo>
                    <a:pt x="2901" y="215"/>
                  </a:lnTo>
                  <a:lnTo>
                    <a:pt x="2901" y="216"/>
                  </a:lnTo>
                  <a:lnTo>
                    <a:pt x="2902" y="230"/>
                  </a:lnTo>
                  <a:lnTo>
                    <a:pt x="2902" y="229"/>
                  </a:lnTo>
                  <a:lnTo>
                    <a:pt x="2902" y="243"/>
                  </a:lnTo>
                  <a:lnTo>
                    <a:pt x="2903" y="242"/>
                  </a:lnTo>
                  <a:lnTo>
                    <a:pt x="2903" y="256"/>
                  </a:lnTo>
                  <a:lnTo>
                    <a:pt x="2904" y="248"/>
                  </a:lnTo>
                  <a:lnTo>
                    <a:pt x="2904" y="249"/>
                  </a:lnTo>
                  <a:lnTo>
                    <a:pt x="2905" y="261"/>
                  </a:lnTo>
                  <a:lnTo>
                    <a:pt x="2905" y="264"/>
                  </a:lnTo>
                  <a:lnTo>
                    <a:pt x="2906" y="258"/>
                  </a:lnTo>
                  <a:lnTo>
                    <a:pt x="2906" y="255"/>
                  </a:lnTo>
                  <a:lnTo>
                    <a:pt x="2907" y="255"/>
                  </a:lnTo>
                  <a:lnTo>
                    <a:pt x="2907" y="260"/>
                  </a:lnTo>
                  <a:lnTo>
                    <a:pt x="2908" y="286"/>
                  </a:lnTo>
                  <a:lnTo>
                    <a:pt x="2908" y="308"/>
                  </a:lnTo>
                  <a:lnTo>
                    <a:pt x="2909" y="321"/>
                  </a:lnTo>
                  <a:lnTo>
                    <a:pt x="2909" y="282"/>
                  </a:lnTo>
                  <a:lnTo>
                    <a:pt x="2910" y="240"/>
                  </a:lnTo>
                  <a:lnTo>
                    <a:pt x="2910" y="210"/>
                  </a:lnTo>
                  <a:lnTo>
                    <a:pt x="2911" y="186"/>
                  </a:lnTo>
                  <a:lnTo>
                    <a:pt x="2911" y="175"/>
                  </a:lnTo>
                  <a:lnTo>
                    <a:pt x="2911" y="169"/>
                  </a:lnTo>
                  <a:lnTo>
                    <a:pt x="2912" y="164"/>
                  </a:lnTo>
                  <a:lnTo>
                    <a:pt x="2912" y="170"/>
                  </a:lnTo>
                  <a:lnTo>
                    <a:pt x="2913" y="167"/>
                  </a:lnTo>
                  <a:lnTo>
                    <a:pt x="2913" y="158"/>
                  </a:lnTo>
                  <a:lnTo>
                    <a:pt x="2914" y="164"/>
                  </a:lnTo>
                  <a:lnTo>
                    <a:pt x="2914" y="184"/>
                  </a:lnTo>
                  <a:lnTo>
                    <a:pt x="2915" y="197"/>
                  </a:lnTo>
                  <a:lnTo>
                    <a:pt x="2915" y="216"/>
                  </a:lnTo>
                  <a:lnTo>
                    <a:pt x="2916" y="252"/>
                  </a:lnTo>
                  <a:lnTo>
                    <a:pt x="2916" y="300"/>
                  </a:lnTo>
                  <a:lnTo>
                    <a:pt x="2916" y="331"/>
                  </a:lnTo>
                  <a:lnTo>
                    <a:pt x="2917" y="364"/>
                  </a:lnTo>
                  <a:lnTo>
                    <a:pt x="2918" y="385"/>
                  </a:lnTo>
                  <a:lnTo>
                    <a:pt x="2918" y="401"/>
                  </a:lnTo>
                  <a:lnTo>
                    <a:pt x="2919" y="409"/>
                  </a:lnTo>
                  <a:lnTo>
                    <a:pt x="2919" y="421"/>
                  </a:lnTo>
                  <a:lnTo>
                    <a:pt x="2919" y="425"/>
                  </a:lnTo>
                  <a:lnTo>
                    <a:pt x="2920" y="434"/>
                  </a:lnTo>
                  <a:lnTo>
                    <a:pt x="2920" y="435"/>
                  </a:lnTo>
                  <a:lnTo>
                    <a:pt x="2921" y="415"/>
                  </a:lnTo>
                  <a:lnTo>
                    <a:pt x="2921" y="382"/>
                  </a:lnTo>
                  <a:lnTo>
                    <a:pt x="2922" y="327"/>
                  </a:lnTo>
                  <a:lnTo>
                    <a:pt x="2922" y="289"/>
                  </a:lnTo>
                  <a:lnTo>
                    <a:pt x="2923" y="240"/>
                  </a:lnTo>
                  <a:lnTo>
                    <a:pt x="2923" y="237"/>
                  </a:lnTo>
                  <a:lnTo>
                    <a:pt x="2924" y="242"/>
                  </a:lnTo>
                  <a:lnTo>
                    <a:pt x="2924" y="250"/>
                  </a:lnTo>
                  <a:lnTo>
                    <a:pt x="2925" y="256"/>
                  </a:lnTo>
                  <a:lnTo>
                    <a:pt x="2925" y="264"/>
                  </a:lnTo>
                  <a:lnTo>
                    <a:pt x="2925" y="260"/>
                  </a:lnTo>
                  <a:lnTo>
                    <a:pt x="2926" y="268"/>
                  </a:lnTo>
                  <a:lnTo>
                    <a:pt x="2927" y="250"/>
                  </a:lnTo>
                  <a:lnTo>
                    <a:pt x="2927" y="250"/>
                  </a:lnTo>
                  <a:lnTo>
                    <a:pt x="2928" y="260"/>
                  </a:lnTo>
                  <a:lnTo>
                    <a:pt x="2928" y="255"/>
                  </a:lnTo>
                  <a:lnTo>
                    <a:pt x="2928" y="233"/>
                  </a:lnTo>
                  <a:lnTo>
                    <a:pt x="2929" y="232"/>
                  </a:lnTo>
                  <a:lnTo>
                    <a:pt x="2929" y="243"/>
                  </a:lnTo>
                  <a:lnTo>
                    <a:pt x="2930" y="254"/>
                  </a:lnTo>
                  <a:lnTo>
                    <a:pt x="2930" y="280"/>
                  </a:lnTo>
                  <a:lnTo>
                    <a:pt x="2931" y="303"/>
                  </a:lnTo>
                  <a:lnTo>
                    <a:pt x="2931" y="313"/>
                  </a:lnTo>
                  <a:lnTo>
                    <a:pt x="2932" y="281"/>
                  </a:lnTo>
                  <a:lnTo>
                    <a:pt x="2932" y="239"/>
                  </a:lnTo>
                  <a:lnTo>
                    <a:pt x="2933" y="210"/>
                  </a:lnTo>
                  <a:lnTo>
                    <a:pt x="2933" y="178"/>
                  </a:lnTo>
                  <a:lnTo>
                    <a:pt x="2934" y="156"/>
                  </a:lnTo>
                  <a:lnTo>
                    <a:pt x="2934" y="144"/>
                  </a:lnTo>
                  <a:lnTo>
                    <a:pt x="2934" y="149"/>
                  </a:lnTo>
                  <a:lnTo>
                    <a:pt x="2935" y="143"/>
                  </a:lnTo>
                  <a:lnTo>
                    <a:pt x="2935" y="143"/>
                  </a:lnTo>
                  <a:lnTo>
                    <a:pt x="2936" y="150"/>
                  </a:lnTo>
                  <a:lnTo>
                    <a:pt x="2936" y="145"/>
                  </a:lnTo>
                  <a:lnTo>
                    <a:pt x="2937" y="138"/>
                  </a:lnTo>
                  <a:lnTo>
                    <a:pt x="2937" y="145"/>
                  </a:lnTo>
                  <a:lnTo>
                    <a:pt x="2938" y="149"/>
                  </a:lnTo>
                  <a:lnTo>
                    <a:pt x="2938" y="163"/>
                  </a:lnTo>
                  <a:lnTo>
                    <a:pt x="2939" y="181"/>
                  </a:lnTo>
                  <a:lnTo>
                    <a:pt x="2939" y="205"/>
                  </a:lnTo>
                  <a:lnTo>
                    <a:pt x="2940" y="223"/>
                  </a:lnTo>
                  <a:lnTo>
                    <a:pt x="2940" y="238"/>
                  </a:lnTo>
                  <a:lnTo>
                    <a:pt x="2941" y="269"/>
                  </a:lnTo>
                  <a:lnTo>
                    <a:pt x="2941" y="299"/>
                  </a:lnTo>
                  <a:lnTo>
                    <a:pt x="2942" y="330"/>
                  </a:lnTo>
                  <a:lnTo>
                    <a:pt x="2942" y="349"/>
                  </a:lnTo>
                  <a:lnTo>
                    <a:pt x="2942" y="402"/>
                  </a:lnTo>
                  <a:lnTo>
                    <a:pt x="2943" y="424"/>
                  </a:lnTo>
                  <a:lnTo>
                    <a:pt x="2943" y="431"/>
                  </a:lnTo>
                  <a:lnTo>
                    <a:pt x="2944" y="428"/>
                  </a:lnTo>
                  <a:lnTo>
                    <a:pt x="2944" y="410"/>
                  </a:lnTo>
                  <a:lnTo>
                    <a:pt x="2945" y="405"/>
                  </a:lnTo>
                  <a:lnTo>
                    <a:pt x="2945" y="374"/>
                  </a:lnTo>
                  <a:lnTo>
                    <a:pt x="2946" y="360"/>
                  </a:lnTo>
                  <a:lnTo>
                    <a:pt x="2946" y="316"/>
                  </a:lnTo>
                  <a:lnTo>
                    <a:pt x="2947" y="306"/>
                  </a:lnTo>
                  <a:lnTo>
                    <a:pt x="2947" y="263"/>
                  </a:lnTo>
                  <a:lnTo>
                    <a:pt x="2948" y="264"/>
                  </a:lnTo>
                  <a:lnTo>
                    <a:pt x="2948" y="235"/>
                  </a:lnTo>
                  <a:lnTo>
                    <a:pt x="2949" y="232"/>
                  </a:lnTo>
                  <a:lnTo>
                    <a:pt x="2949" y="207"/>
                  </a:lnTo>
                  <a:lnTo>
                    <a:pt x="2950" y="203"/>
                  </a:lnTo>
                  <a:lnTo>
                    <a:pt x="2950" y="197"/>
                  </a:lnTo>
                  <a:lnTo>
                    <a:pt x="2951" y="200"/>
                  </a:lnTo>
                  <a:lnTo>
                    <a:pt x="2951" y="195"/>
                  </a:lnTo>
                  <a:lnTo>
                    <a:pt x="2951" y="208"/>
                  </a:lnTo>
                  <a:lnTo>
                    <a:pt x="2952" y="198"/>
                  </a:lnTo>
                  <a:lnTo>
                    <a:pt x="2952" y="203"/>
                  </a:lnTo>
                  <a:lnTo>
                    <a:pt x="2953" y="208"/>
                  </a:lnTo>
                  <a:lnTo>
                    <a:pt x="2953" y="248"/>
                  </a:lnTo>
                  <a:lnTo>
                    <a:pt x="2954" y="282"/>
                  </a:lnTo>
                  <a:lnTo>
                    <a:pt x="2954" y="252"/>
                  </a:lnTo>
                  <a:lnTo>
                    <a:pt x="2955" y="204"/>
                  </a:lnTo>
                  <a:lnTo>
                    <a:pt x="2955" y="170"/>
                  </a:lnTo>
                  <a:lnTo>
                    <a:pt x="2956" y="144"/>
                  </a:lnTo>
                  <a:lnTo>
                    <a:pt x="2956" y="136"/>
                  </a:lnTo>
                  <a:lnTo>
                    <a:pt x="2956" y="150"/>
                  </a:lnTo>
                  <a:lnTo>
                    <a:pt x="2957" y="164"/>
                  </a:lnTo>
                  <a:lnTo>
                    <a:pt x="2958" y="179"/>
                  </a:lnTo>
                  <a:lnTo>
                    <a:pt x="2958" y="185"/>
                  </a:lnTo>
                  <a:lnTo>
                    <a:pt x="2959" y="176"/>
                  </a:lnTo>
                  <a:lnTo>
                    <a:pt x="2959" y="152"/>
                  </a:lnTo>
                  <a:lnTo>
                    <a:pt x="2959" y="144"/>
                  </a:lnTo>
                  <a:lnTo>
                    <a:pt x="2960" y="135"/>
                  </a:lnTo>
                  <a:lnTo>
                    <a:pt x="2960" y="137"/>
                  </a:lnTo>
                  <a:lnTo>
                    <a:pt x="2961" y="148"/>
                  </a:lnTo>
                  <a:lnTo>
                    <a:pt x="2961" y="169"/>
                  </a:lnTo>
                  <a:lnTo>
                    <a:pt x="2962" y="186"/>
                  </a:lnTo>
                  <a:lnTo>
                    <a:pt x="2962" y="202"/>
                  </a:lnTo>
                  <a:lnTo>
                    <a:pt x="2963" y="218"/>
                  </a:lnTo>
                  <a:lnTo>
                    <a:pt x="2963" y="250"/>
                  </a:lnTo>
                  <a:lnTo>
                    <a:pt x="2964" y="279"/>
                  </a:lnTo>
                  <a:lnTo>
                    <a:pt x="2964" y="307"/>
                  </a:lnTo>
                  <a:lnTo>
                    <a:pt x="2965" y="328"/>
                  </a:lnTo>
                  <a:lnTo>
                    <a:pt x="2965" y="387"/>
                  </a:lnTo>
                  <a:lnTo>
                    <a:pt x="2965" y="417"/>
                  </a:lnTo>
                  <a:lnTo>
                    <a:pt x="2966" y="429"/>
                  </a:lnTo>
                  <a:lnTo>
                    <a:pt x="2967" y="430"/>
                  </a:lnTo>
                  <a:lnTo>
                    <a:pt x="2967" y="423"/>
                  </a:lnTo>
                  <a:lnTo>
                    <a:pt x="2968" y="421"/>
                  </a:lnTo>
                  <a:lnTo>
                    <a:pt x="2968" y="403"/>
                  </a:lnTo>
                  <a:lnTo>
                    <a:pt x="2968" y="390"/>
                  </a:lnTo>
                  <a:lnTo>
                    <a:pt x="2969" y="354"/>
                  </a:lnTo>
                  <a:lnTo>
                    <a:pt x="2969" y="335"/>
                  </a:lnTo>
                  <a:lnTo>
                    <a:pt x="2970" y="293"/>
                  </a:lnTo>
                  <a:lnTo>
                    <a:pt x="2970" y="282"/>
                  </a:lnTo>
                  <a:lnTo>
                    <a:pt x="2971" y="246"/>
                  </a:lnTo>
                  <a:lnTo>
                    <a:pt x="2971" y="245"/>
                  </a:lnTo>
                  <a:lnTo>
                    <a:pt x="2972" y="233"/>
                  </a:lnTo>
                  <a:lnTo>
                    <a:pt x="2972" y="223"/>
                  </a:lnTo>
                  <a:lnTo>
                    <a:pt x="2973" y="210"/>
                  </a:lnTo>
                  <a:lnTo>
                    <a:pt x="2973" y="216"/>
                  </a:lnTo>
                  <a:lnTo>
                    <a:pt x="2974" y="223"/>
                  </a:lnTo>
                  <a:lnTo>
                    <a:pt x="2974" y="222"/>
                  </a:lnTo>
                  <a:lnTo>
                    <a:pt x="2974" y="226"/>
                  </a:lnTo>
                  <a:lnTo>
                    <a:pt x="2975" y="229"/>
                  </a:lnTo>
                  <a:lnTo>
                    <a:pt x="2975" y="230"/>
                  </a:lnTo>
                  <a:lnTo>
                    <a:pt x="2976" y="247"/>
                  </a:lnTo>
                  <a:lnTo>
                    <a:pt x="2977" y="265"/>
                  </a:lnTo>
                  <a:lnTo>
                    <a:pt x="2977" y="249"/>
                  </a:lnTo>
                  <a:lnTo>
                    <a:pt x="2977" y="232"/>
                  </a:lnTo>
                  <a:lnTo>
                    <a:pt x="2978" y="225"/>
                  </a:lnTo>
                  <a:lnTo>
                    <a:pt x="2978" y="230"/>
                  </a:lnTo>
                  <a:lnTo>
                    <a:pt x="2979" y="236"/>
                  </a:lnTo>
                  <a:lnTo>
                    <a:pt x="2979" y="250"/>
                  </a:lnTo>
                  <a:lnTo>
                    <a:pt x="2980" y="266"/>
                  </a:lnTo>
                  <a:lnTo>
                    <a:pt x="2980" y="261"/>
                  </a:lnTo>
                  <a:lnTo>
                    <a:pt x="2981" y="275"/>
                  </a:lnTo>
                  <a:lnTo>
                    <a:pt x="2981" y="282"/>
                  </a:lnTo>
                  <a:lnTo>
                    <a:pt x="2982" y="289"/>
                  </a:lnTo>
                  <a:lnTo>
                    <a:pt x="2982" y="306"/>
                  </a:lnTo>
                  <a:lnTo>
                    <a:pt x="2982" y="333"/>
                  </a:lnTo>
                  <a:lnTo>
                    <a:pt x="2983" y="355"/>
                  </a:lnTo>
                  <a:lnTo>
                    <a:pt x="2983" y="378"/>
                  </a:lnTo>
                  <a:lnTo>
                    <a:pt x="2984" y="400"/>
                  </a:lnTo>
                  <a:lnTo>
                    <a:pt x="2984" y="417"/>
                  </a:lnTo>
                  <a:lnTo>
                    <a:pt x="2985" y="431"/>
                  </a:lnTo>
                  <a:lnTo>
                    <a:pt x="2985" y="437"/>
                  </a:lnTo>
                  <a:lnTo>
                    <a:pt x="2986" y="446"/>
                  </a:lnTo>
                  <a:lnTo>
                    <a:pt x="2986" y="451"/>
                  </a:lnTo>
                  <a:lnTo>
                    <a:pt x="2987" y="452"/>
                  </a:lnTo>
                  <a:lnTo>
                    <a:pt x="2987" y="447"/>
                  </a:lnTo>
                  <a:lnTo>
                    <a:pt x="2988" y="445"/>
                  </a:lnTo>
                  <a:lnTo>
                    <a:pt x="2988" y="439"/>
                  </a:lnTo>
                  <a:lnTo>
                    <a:pt x="2989" y="416"/>
                  </a:lnTo>
                  <a:lnTo>
                    <a:pt x="2989" y="391"/>
                  </a:lnTo>
                  <a:lnTo>
                    <a:pt x="2990" y="332"/>
                  </a:lnTo>
                  <a:lnTo>
                    <a:pt x="2990" y="301"/>
                  </a:lnTo>
                  <a:lnTo>
                    <a:pt x="2991" y="265"/>
                  </a:lnTo>
                  <a:lnTo>
                    <a:pt x="2991" y="260"/>
                  </a:lnTo>
                  <a:lnTo>
                    <a:pt x="2991" y="257"/>
                  </a:lnTo>
                  <a:lnTo>
                    <a:pt x="2992" y="259"/>
                  </a:lnTo>
                  <a:lnTo>
                    <a:pt x="2992" y="270"/>
                  </a:lnTo>
                  <a:lnTo>
                    <a:pt x="2993" y="281"/>
                  </a:lnTo>
                  <a:lnTo>
                    <a:pt x="2993" y="286"/>
                  </a:lnTo>
                  <a:lnTo>
                    <a:pt x="2994" y="291"/>
                  </a:lnTo>
                  <a:lnTo>
                    <a:pt x="2994" y="277"/>
                  </a:lnTo>
                  <a:lnTo>
                    <a:pt x="2995" y="276"/>
                  </a:lnTo>
                  <a:lnTo>
                    <a:pt x="2995" y="280"/>
                  </a:lnTo>
                  <a:lnTo>
                    <a:pt x="2996" y="285"/>
                  </a:lnTo>
                  <a:lnTo>
                    <a:pt x="2996" y="270"/>
                  </a:lnTo>
                  <a:lnTo>
                    <a:pt x="2997" y="264"/>
                  </a:lnTo>
                  <a:lnTo>
                    <a:pt x="2997" y="258"/>
                  </a:lnTo>
                  <a:lnTo>
                    <a:pt x="2998" y="250"/>
                  </a:lnTo>
                  <a:lnTo>
                    <a:pt x="2998" y="267"/>
                  </a:lnTo>
                  <a:lnTo>
                    <a:pt x="2999" y="287"/>
                  </a:lnTo>
                  <a:lnTo>
                    <a:pt x="2999" y="288"/>
                  </a:lnTo>
                  <a:lnTo>
                    <a:pt x="2999" y="263"/>
                  </a:lnTo>
                  <a:lnTo>
                    <a:pt x="3000" y="235"/>
                  </a:lnTo>
                  <a:lnTo>
                    <a:pt x="3000" y="203"/>
                  </a:lnTo>
                  <a:lnTo>
                    <a:pt x="3001" y="198"/>
                  </a:lnTo>
                  <a:lnTo>
                    <a:pt x="3001" y="194"/>
                  </a:lnTo>
                  <a:lnTo>
                    <a:pt x="3002" y="205"/>
                  </a:lnTo>
                  <a:lnTo>
                    <a:pt x="3002" y="210"/>
                  </a:lnTo>
                  <a:lnTo>
                    <a:pt x="3003" y="221"/>
                  </a:lnTo>
                  <a:lnTo>
                    <a:pt x="3003" y="218"/>
                  </a:lnTo>
                  <a:lnTo>
                    <a:pt x="3004" y="224"/>
                  </a:lnTo>
                  <a:lnTo>
                    <a:pt x="3004" y="223"/>
                  </a:lnTo>
                  <a:lnTo>
                    <a:pt x="3005" y="261"/>
                  </a:lnTo>
                  <a:lnTo>
                    <a:pt x="3005" y="290"/>
                  </a:lnTo>
                  <a:lnTo>
                    <a:pt x="3005" y="318"/>
                  </a:lnTo>
                  <a:lnTo>
                    <a:pt x="3006" y="346"/>
                  </a:lnTo>
                  <a:lnTo>
                    <a:pt x="3007" y="383"/>
                  </a:lnTo>
                  <a:lnTo>
                    <a:pt x="3007" y="398"/>
                  </a:lnTo>
                  <a:lnTo>
                    <a:pt x="3008" y="418"/>
                  </a:lnTo>
                  <a:lnTo>
                    <a:pt x="3008" y="428"/>
                  </a:lnTo>
                  <a:lnTo>
                    <a:pt x="3008" y="437"/>
                  </a:lnTo>
                  <a:lnTo>
                    <a:pt x="3009" y="445"/>
                  </a:lnTo>
                  <a:lnTo>
                    <a:pt x="3009" y="447"/>
                  </a:lnTo>
                  <a:lnTo>
                    <a:pt x="3010" y="447"/>
                  </a:lnTo>
                  <a:lnTo>
                    <a:pt x="3010" y="449"/>
                  </a:lnTo>
                  <a:lnTo>
                    <a:pt x="3011" y="446"/>
                  </a:lnTo>
                  <a:lnTo>
                    <a:pt x="3011" y="427"/>
                  </a:lnTo>
                  <a:lnTo>
                    <a:pt x="3012" y="407"/>
                  </a:lnTo>
                  <a:lnTo>
                    <a:pt x="3012" y="358"/>
                  </a:lnTo>
                  <a:lnTo>
                    <a:pt x="3013" y="325"/>
                  </a:lnTo>
                  <a:lnTo>
                    <a:pt x="3013" y="275"/>
                  </a:lnTo>
                  <a:lnTo>
                    <a:pt x="3014" y="268"/>
                  </a:lnTo>
                  <a:lnTo>
                    <a:pt x="3014" y="258"/>
                  </a:lnTo>
                  <a:lnTo>
                    <a:pt x="3014" y="260"/>
                  </a:lnTo>
                  <a:lnTo>
                    <a:pt x="3015" y="269"/>
                  </a:lnTo>
                  <a:lnTo>
                    <a:pt x="3016" y="282"/>
                  </a:lnTo>
                  <a:lnTo>
                    <a:pt x="3016" y="282"/>
                  </a:lnTo>
                  <a:lnTo>
                    <a:pt x="3017" y="287"/>
                  </a:lnTo>
                  <a:lnTo>
                    <a:pt x="3017" y="279"/>
                  </a:lnTo>
                  <a:lnTo>
                    <a:pt x="3017" y="281"/>
                  </a:lnTo>
                  <a:lnTo>
                    <a:pt x="3018" y="285"/>
                  </a:lnTo>
                  <a:lnTo>
                    <a:pt x="3018" y="287"/>
                  </a:lnTo>
                  <a:lnTo>
                    <a:pt x="3019" y="281"/>
                  </a:lnTo>
                  <a:lnTo>
                    <a:pt x="3019" y="278"/>
                  </a:lnTo>
                  <a:lnTo>
                    <a:pt x="3020" y="276"/>
                  </a:lnTo>
                  <a:lnTo>
                    <a:pt x="3020" y="275"/>
                  </a:lnTo>
                  <a:lnTo>
                    <a:pt x="3021" y="290"/>
                  </a:lnTo>
                  <a:lnTo>
                    <a:pt x="3021" y="316"/>
                  </a:lnTo>
                  <a:lnTo>
                    <a:pt x="3022" y="326"/>
                  </a:lnTo>
                  <a:lnTo>
                    <a:pt x="3022" y="291"/>
                  </a:lnTo>
                  <a:lnTo>
                    <a:pt x="3022" y="252"/>
                  </a:lnTo>
                  <a:lnTo>
                    <a:pt x="3023" y="224"/>
                  </a:lnTo>
                  <a:lnTo>
                    <a:pt x="3023" y="201"/>
                  </a:lnTo>
                  <a:lnTo>
                    <a:pt x="3024" y="197"/>
                  </a:lnTo>
                  <a:lnTo>
                    <a:pt x="3024" y="205"/>
                  </a:lnTo>
                  <a:lnTo>
                    <a:pt x="3025" y="209"/>
                  </a:lnTo>
                  <a:lnTo>
                    <a:pt x="3025" y="210"/>
                  </a:lnTo>
                  <a:lnTo>
                    <a:pt x="3026" y="204"/>
                  </a:lnTo>
                  <a:lnTo>
                    <a:pt x="3026" y="201"/>
                  </a:lnTo>
                  <a:lnTo>
                    <a:pt x="3027" y="215"/>
                  </a:lnTo>
                  <a:lnTo>
                    <a:pt x="3027" y="234"/>
                  </a:lnTo>
                  <a:lnTo>
                    <a:pt x="3028" y="266"/>
                  </a:lnTo>
                  <a:lnTo>
                    <a:pt x="3028" y="310"/>
                  </a:lnTo>
                  <a:lnTo>
                    <a:pt x="3029" y="342"/>
                  </a:lnTo>
                  <a:lnTo>
                    <a:pt x="3029" y="379"/>
                  </a:lnTo>
                  <a:lnTo>
                    <a:pt x="3030" y="394"/>
                  </a:lnTo>
                  <a:lnTo>
                    <a:pt x="3030" y="416"/>
                  </a:lnTo>
                  <a:lnTo>
                    <a:pt x="3031" y="428"/>
                  </a:lnTo>
                  <a:lnTo>
                    <a:pt x="3031" y="434"/>
                  </a:lnTo>
                  <a:lnTo>
                    <a:pt x="3031" y="444"/>
                  </a:lnTo>
                  <a:lnTo>
                    <a:pt x="3032" y="446"/>
                  </a:lnTo>
                  <a:lnTo>
                    <a:pt x="3032" y="445"/>
                  </a:lnTo>
                  <a:lnTo>
                    <a:pt x="3033" y="448"/>
                  </a:lnTo>
                  <a:lnTo>
                    <a:pt x="3033" y="443"/>
                  </a:lnTo>
                  <a:lnTo>
                    <a:pt x="3034" y="423"/>
                  </a:lnTo>
                  <a:lnTo>
                    <a:pt x="3034" y="391"/>
                  </a:lnTo>
                  <a:lnTo>
                    <a:pt x="3035" y="330"/>
                  </a:lnTo>
                  <a:lnTo>
                    <a:pt x="3035" y="284"/>
                  </a:lnTo>
                  <a:lnTo>
                    <a:pt x="3036" y="234"/>
                  </a:lnTo>
                  <a:lnTo>
                    <a:pt x="3036" y="234"/>
                  </a:lnTo>
                  <a:lnTo>
                    <a:pt x="3037" y="236"/>
                  </a:lnTo>
                  <a:lnTo>
                    <a:pt x="3037" y="250"/>
                  </a:lnTo>
                  <a:lnTo>
                    <a:pt x="3038" y="257"/>
                  </a:lnTo>
                  <a:lnTo>
                    <a:pt x="3038" y="273"/>
                  </a:lnTo>
                  <a:lnTo>
                    <a:pt x="3039" y="263"/>
                  </a:lnTo>
                  <a:lnTo>
                    <a:pt x="3039" y="268"/>
                  </a:lnTo>
                  <a:lnTo>
                    <a:pt x="3040" y="255"/>
                  </a:lnTo>
                  <a:lnTo>
                    <a:pt x="3040" y="259"/>
                  </a:lnTo>
                  <a:lnTo>
                    <a:pt x="3040" y="276"/>
                  </a:lnTo>
                  <a:lnTo>
                    <a:pt x="3041" y="274"/>
                  </a:lnTo>
                  <a:lnTo>
                    <a:pt x="3041" y="264"/>
                  </a:lnTo>
                  <a:lnTo>
                    <a:pt x="3042" y="255"/>
                  </a:lnTo>
                  <a:lnTo>
                    <a:pt x="3042" y="253"/>
                  </a:lnTo>
                  <a:lnTo>
                    <a:pt x="3043" y="260"/>
                  </a:lnTo>
                  <a:lnTo>
                    <a:pt x="3043" y="277"/>
                  </a:lnTo>
                  <a:lnTo>
                    <a:pt x="3044" y="304"/>
                  </a:lnTo>
                  <a:lnTo>
                    <a:pt x="3044" y="317"/>
                  </a:lnTo>
                  <a:lnTo>
                    <a:pt x="3045" y="280"/>
                  </a:lnTo>
                  <a:lnTo>
                    <a:pt x="3045" y="246"/>
                  </a:lnTo>
                  <a:lnTo>
                    <a:pt x="3045" y="216"/>
                  </a:lnTo>
                  <a:lnTo>
                    <a:pt x="3046" y="194"/>
                  </a:lnTo>
                  <a:lnTo>
                    <a:pt x="3047" y="185"/>
                  </a:lnTo>
                  <a:lnTo>
                    <a:pt x="3047" y="174"/>
                  </a:lnTo>
                  <a:lnTo>
                    <a:pt x="3048" y="185"/>
                  </a:lnTo>
                  <a:lnTo>
                    <a:pt x="3048" y="186"/>
                  </a:lnTo>
                  <a:lnTo>
                    <a:pt x="3048" y="176"/>
                  </a:lnTo>
                  <a:lnTo>
                    <a:pt x="3049" y="178"/>
                  </a:lnTo>
                  <a:lnTo>
                    <a:pt x="3049" y="181"/>
                  </a:lnTo>
                  <a:lnTo>
                    <a:pt x="3050" y="196"/>
                  </a:lnTo>
                  <a:lnTo>
                    <a:pt x="3050" y="222"/>
                  </a:lnTo>
                  <a:lnTo>
                    <a:pt x="3051" y="262"/>
                  </a:lnTo>
                  <a:lnTo>
                    <a:pt x="3051" y="313"/>
                  </a:lnTo>
                  <a:lnTo>
                    <a:pt x="3052" y="348"/>
                  </a:lnTo>
                  <a:lnTo>
                    <a:pt x="3052" y="379"/>
                  </a:lnTo>
                  <a:lnTo>
                    <a:pt x="3053" y="401"/>
                  </a:lnTo>
                  <a:lnTo>
                    <a:pt x="3053" y="412"/>
                  </a:lnTo>
                  <a:lnTo>
                    <a:pt x="3054" y="427"/>
                  </a:lnTo>
                  <a:lnTo>
                    <a:pt x="3054" y="437"/>
                  </a:lnTo>
                  <a:lnTo>
                    <a:pt x="3054" y="443"/>
                  </a:lnTo>
                  <a:lnTo>
                    <a:pt x="3055" y="439"/>
                  </a:lnTo>
                  <a:lnTo>
                    <a:pt x="3056" y="446"/>
                  </a:lnTo>
                  <a:lnTo>
                    <a:pt x="3056" y="442"/>
                  </a:lnTo>
                  <a:lnTo>
                    <a:pt x="3057" y="420"/>
                  </a:lnTo>
                  <a:lnTo>
                    <a:pt x="3057" y="388"/>
                  </a:lnTo>
                  <a:lnTo>
                    <a:pt x="3057" y="324"/>
                  </a:lnTo>
                  <a:lnTo>
                    <a:pt x="3058" y="284"/>
                  </a:lnTo>
                  <a:lnTo>
                    <a:pt x="3058" y="237"/>
                  </a:lnTo>
                  <a:lnTo>
                    <a:pt x="3059" y="229"/>
                  </a:lnTo>
                  <a:lnTo>
                    <a:pt x="3059" y="234"/>
                  </a:lnTo>
                  <a:lnTo>
                    <a:pt x="3060" y="244"/>
                  </a:lnTo>
                  <a:lnTo>
                    <a:pt x="3060" y="253"/>
                  </a:lnTo>
                  <a:lnTo>
                    <a:pt x="3061" y="265"/>
                  </a:lnTo>
                  <a:lnTo>
                    <a:pt x="3061" y="263"/>
                  </a:lnTo>
                  <a:lnTo>
                    <a:pt x="3062" y="264"/>
                  </a:lnTo>
                  <a:lnTo>
                    <a:pt x="3062" y="244"/>
                  </a:lnTo>
                  <a:lnTo>
                    <a:pt x="3063" y="250"/>
                  </a:lnTo>
                  <a:lnTo>
                    <a:pt x="3063" y="260"/>
                  </a:lnTo>
                  <a:lnTo>
                    <a:pt x="3063" y="264"/>
                  </a:lnTo>
                  <a:lnTo>
                    <a:pt x="3064" y="243"/>
                  </a:lnTo>
                  <a:lnTo>
                    <a:pt x="3064" y="241"/>
                  </a:lnTo>
                  <a:lnTo>
                    <a:pt x="3065" y="241"/>
                  </a:lnTo>
                  <a:lnTo>
                    <a:pt x="3065" y="251"/>
                  </a:lnTo>
                  <a:lnTo>
                    <a:pt x="3066" y="275"/>
                  </a:lnTo>
                  <a:lnTo>
                    <a:pt x="3066" y="310"/>
                  </a:lnTo>
                  <a:lnTo>
                    <a:pt x="3067" y="318"/>
                  </a:lnTo>
                  <a:lnTo>
                    <a:pt x="3067" y="279"/>
                  </a:lnTo>
                  <a:lnTo>
                    <a:pt x="3068" y="240"/>
                  </a:lnTo>
                  <a:lnTo>
                    <a:pt x="3068" y="212"/>
                  </a:lnTo>
                  <a:lnTo>
                    <a:pt x="3069" y="198"/>
                  </a:lnTo>
                  <a:lnTo>
                    <a:pt x="3069" y="181"/>
                  </a:lnTo>
                  <a:lnTo>
                    <a:pt x="3070" y="166"/>
                  </a:lnTo>
                  <a:lnTo>
                    <a:pt x="3070" y="163"/>
                  </a:lnTo>
                  <a:lnTo>
                    <a:pt x="3071" y="159"/>
                  </a:lnTo>
                  <a:lnTo>
                    <a:pt x="3071" y="154"/>
                  </a:lnTo>
                  <a:lnTo>
                    <a:pt x="3071" y="166"/>
                  </a:lnTo>
                  <a:lnTo>
                    <a:pt x="3072" y="176"/>
                  </a:lnTo>
                  <a:lnTo>
                    <a:pt x="3072" y="187"/>
                  </a:lnTo>
                  <a:lnTo>
                    <a:pt x="3073" y="201"/>
                  </a:lnTo>
                  <a:lnTo>
                    <a:pt x="3073" y="223"/>
                  </a:lnTo>
                  <a:lnTo>
                    <a:pt x="3074" y="257"/>
                  </a:lnTo>
                  <a:lnTo>
                    <a:pt x="3074" y="296"/>
                  </a:lnTo>
                  <a:lnTo>
                    <a:pt x="3075" y="329"/>
                  </a:lnTo>
                  <a:lnTo>
                    <a:pt x="3075" y="362"/>
                  </a:lnTo>
                  <a:lnTo>
                    <a:pt x="3076" y="386"/>
                  </a:lnTo>
                  <a:lnTo>
                    <a:pt x="3076" y="406"/>
                  </a:lnTo>
                  <a:lnTo>
                    <a:pt x="3077" y="413"/>
                  </a:lnTo>
                  <a:lnTo>
                    <a:pt x="3077" y="426"/>
                  </a:lnTo>
                  <a:lnTo>
                    <a:pt x="3078" y="425"/>
                  </a:lnTo>
                  <a:lnTo>
                    <a:pt x="3078" y="437"/>
                  </a:lnTo>
                  <a:lnTo>
                    <a:pt x="3079" y="436"/>
                  </a:lnTo>
                  <a:lnTo>
                    <a:pt x="3079" y="416"/>
                  </a:lnTo>
                  <a:lnTo>
                    <a:pt x="3080" y="387"/>
                  </a:lnTo>
                  <a:lnTo>
                    <a:pt x="3080" y="325"/>
                  </a:lnTo>
                  <a:lnTo>
                    <a:pt x="3080" y="281"/>
                  </a:lnTo>
                  <a:lnTo>
                    <a:pt x="3081" y="232"/>
                  </a:lnTo>
                  <a:lnTo>
                    <a:pt x="3081" y="227"/>
                  </a:lnTo>
                  <a:lnTo>
                    <a:pt x="3082" y="223"/>
                  </a:lnTo>
                  <a:lnTo>
                    <a:pt x="3082" y="242"/>
                  </a:lnTo>
                  <a:lnTo>
                    <a:pt x="3083" y="248"/>
                  </a:lnTo>
                  <a:lnTo>
                    <a:pt x="3083" y="256"/>
                  </a:lnTo>
                  <a:lnTo>
                    <a:pt x="3084" y="258"/>
                  </a:lnTo>
                  <a:lnTo>
                    <a:pt x="3084" y="258"/>
                  </a:lnTo>
                  <a:lnTo>
                    <a:pt x="3085" y="254"/>
                  </a:lnTo>
                  <a:lnTo>
                    <a:pt x="3085" y="252"/>
                  </a:lnTo>
                  <a:lnTo>
                    <a:pt x="3086" y="260"/>
                  </a:lnTo>
                  <a:lnTo>
                    <a:pt x="3086" y="267"/>
                  </a:lnTo>
                  <a:lnTo>
                    <a:pt x="3087" y="254"/>
                  </a:lnTo>
                  <a:lnTo>
                    <a:pt x="3087" y="245"/>
                  </a:lnTo>
                  <a:lnTo>
                    <a:pt x="3088" y="237"/>
                  </a:lnTo>
                  <a:lnTo>
                    <a:pt x="3088" y="249"/>
                  </a:lnTo>
                  <a:lnTo>
                    <a:pt x="3088" y="277"/>
                  </a:lnTo>
                  <a:lnTo>
                    <a:pt x="3089" y="296"/>
                  </a:lnTo>
                  <a:lnTo>
                    <a:pt x="3089" y="310"/>
                  </a:lnTo>
                  <a:lnTo>
                    <a:pt x="3090" y="271"/>
                  </a:lnTo>
                  <a:lnTo>
                    <a:pt x="3090" y="224"/>
                  </a:lnTo>
                  <a:lnTo>
                    <a:pt x="3091" y="194"/>
                  </a:lnTo>
                  <a:lnTo>
                    <a:pt x="3091" y="166"/>
                  </a:lnTo>
                  <a:lnTo>
                    <a:pt x="3092" y="145"/>
                  </a:lnTo>
                  <a:lnTo>
                    <a:pt x="3092" y="149"/>
                  </a:lnTo>
                  <a:lnTo>
                    <a:pt x="3093" y="159"/>
                  </a:lnTo>
                  <a:lnTo>
                    <a:pt x="3093" y="161"/>
                  </a:lnTo>
                  <a:lnTo>
                    <a:pt x="3094" y="155"/>
                  </a:lnTo>
                  <a:lnTo>
                    <a:pt x="3094" y="146"/>
                  </a:lnTo>
                  <a:lnTo>
                    <a:pt x="3094" y="148"/>
                  </a:lnTo>
                  <a:lnTo>
                    <a:pt x="3095" y="149"/>
                  </a:lnTo>
                  <a:lnTo>
                    <a:pt x="3096" y="148"/>
                  </a:lnTo>
                  <a:lnTo>
                    <a:pt x="3096" y="158"/>
                  </a:lnTo>
                  <a:lnTo>
                    <a:pt x="3097" y="171"/>
                  </a:lnTo>
                  <a:lnTo>
                    <a:pt x="3097" y="182"/>
                  </a:lnTo>
                  <a:lnTo>
                    <a:pt x="3097" y="199"/>
                  </a:lnTo>
                  <a:lnTo>
                    <a:pt x="3098" y="224"/>
                  </a:lnTo>
                  <a:lnTo>
                    <a:pt x="3098" y="241"/>
                  </a:lnTo>
                  <a:lnTo>
                    <a:pt x="3099" y="273"/>
                  </a:lnTo>
                  <a:lnTo>
                    <a:pt x="3099" y="303"/>
                  </a:lnTo>
                  <a:lnTo>
                    <a:pt x="3100" y="322"/>
                  </a:lnTo>
                  <a:lnTo>
                    <a:pt x="3100" y="350"/>
                  </a:lnTo>
                  <a:lnTo>
                    <a:pt x="3101" y="403"/>
                  </a:lnTo>
                  <a:lnTo>
                    <a:pt x="3101" y="425"/>
                  </a:lnTo>
                  <a:lnTo>
                    <a:pt x="3102" y="431"/>
                  </a:lnTo>
                  <a:lnTo>
                    <a:pt x="3102" y="430"/>
                  </a:lnTo>
                  <a:lnTo>
                    <a:pt x="3103" y="414"/>
                  </a:lnTo>
                  <a:lnTo>
                    <a:pt x="3103" y="410"/>
                  </a:lnTo>
                  <a:lnTo>
                    <a:pt x="3103" y="384"/>
                  </a:lnTo>
                  <a:lnTo>
                    <a:pt x="3104" y="369"/>
                  </a:lnTo>
                  <a:lnTo>
                    <a:pt x="3105" y="324"/>
                  </a:lnTo>
                  <a:lnTo>
                    <a:pt x="3105" y="311"/>
                  </a:lnTo>
                  <a:lnTo>
                    <a:pt x="3106" y="267"/>
                  </a:lnTo>
                  <a:lnTo>
                    <a:pt x="3106" y="270"/>
                  </a:lnTo>
                  <a:lnTo>
                    <a:pt x="3106" y="243"/>
                  </a:lnTo>
                  <a:lnTo>
                    <a:pt x="3107" y="239"/>
                  </a:lnTo>
                  <a:lnTo>
                    <a:pt x="3107" y="213"/>
                  </a:lnTo>
                  <a:lnTo>
                    <a:pt x="3108" y="211"/>
                  </a:lnTo>
                  <a:lnTo>
                    <a:pt x="3108" y="203"/>
                  </a:lnTo>
                  <a:lnTo>
                    <a:pt x="3109" y="208"/>
                  </a:lnTo>
                  <a:lnTo>
                    <a:pt x="3109" y="208"/>
                  </a:lnTo>
                  <a:lnTo>
                    <a:pt x="3110" y="209"/>
                  </a:lnTo>
                  <a:lnTo>
                    <a:pt x="3110" y="207"/>
                  </a:lnTo>
                  <a:lnTo>
                    <a:pt x="3111" y="206"/>
                  </a:lnTo>
                  <a:lnTo>
                    <a:pt x="3111" y="221"/>
                  </a:lnTo>
                  <a:lnTo>
                    <a:pt x="3111" y="252"/>
                  </a:lnTo>
                  <a:lnTo>
                    <a:pt x="3112" y="289"/>
                  </a:lnTo>
                  <a:lnTo>
                    <a:pt x="3112" y="259"/>
                  </a:lnTo>
                  <a:lnTo>
                    <a:pt x="3113" y="210"/>
                  </a:lnTo>
                  <a:lnTo>
                    <a:pt x="3113" y="183"/>
                  </a:lnTo>
                  <a:lnTo>
                    <a:pt x="3114" y="159"/>
                  </a:lnTo>
                  <a:lnTo>
                    <a:pt x="3114" y="144"/>
                  </a:lnTo>
                  <a:lnTo>
                    <a:pt x="3115" y="149"/>
                  </a:lnTo>
                  <a:lnTo>
                    <a:pt x="3115" y="171"/>
                  </a:lnTo>
                  <a:lnTo>
                    <a:pt x="3116" y="187"/>
                  </a:lnTo>
                  <a:lnTo>
                    <a:pt x="3116" y="192"/>
                  </a:lnTo>
                  <a:lnTo>
                    <a:pt x="3117" y="184"/>
                  </a:lnTo>
                  <a:lnTo>
                    <a:pt x="3117" y="155"/>
                  </a:lnTo>
                  <a:lnTo>
                    <a:pt x="3118" y="158"/>
                  </a:lnTo>
                  <a:lnTo>
                    <a:pt x="3118" y="143"/>
                  </a:lnTo>
                  <a:lnTo>
                    <a:pt x="3119" y="134"/>
                  </a:lnTo>
                  <a:lnTo>
                    <a:pt x="3119" y="151"/>
                  </a:lnTo>
                  <a:lnTo>
                    <a:pt x="3120" y="169"/>
                  </a:lnTo>
                  <a:lnTo>
                    <a:pt x="3120" y="180"/>
                  </a:lnTo>
                  <a:lnTo>
                    <a:pt x="3120" y="200"/>
                  </a:lnTo>
                  <a:lnTo>
                    <a:pt x="3121" y="219"/>
                  </a:lnTo>
                  <a:lnTo>
                    <a:pt x="3121" y="246"/>
                  </a:lnTo>
                  <a:lnTo>
                    <a:pt x="3122" y="273"/>
                  </a:lnTo>
                  <a:lnTo>
                    <a:pt x="3122" y="299"/>
                  </a:lnTo>
                  <a:lnTo>
                    <a:pt x="3123" y="326"/>
                  </a:lnTo>
                  <a:lnTo>
                    <a:pt x="3123" y="386"/>
                  </a:lnTo>
                  <a:lnTo>
                    <a:pt x="3124" y="417"/>
                  </a:lnTo>
                  <a:lnTo>
                    <a:pt x="3124" y="430"/>
                  </a:lnTo>
                  <a:lnTo>
                    <a:pt x="3125" y="433"/>
                  </a:lnTo>
                  <a:lnTo>
                    <a:pt x="3125" y="424"/>
                  </a:lnTo>
                  <a:lnTo>
                    <a:pt x="3126" y="420"/>
                  </a:lnTo>
                  <a:lnTo>
                    <a:pt x="3126" y="410"/>
                  </a:lnTo>
                  <a:lnTo>
                    <a:pt x="3127" y="396"/>
                  </a:lnTo>
                  <a:lnTo>
                    <a:pt x="3127" y="366"/>
                  </a:lnTo>
                  <a:lnTo>
                    <a:pt x="3128" y="341"/>
                  </a:lnTo>
                  <a:lnTo>
                    <a:pt x="3128" y="310"/>
                  </a:lnTo>
                  <a:lnTo>
                    <a:pt x="3129" y="290"/>
                  </a:lnTo>
                  <a:lnTo>
                    <a:pt x="3129" y="249"/>
                  </a:lnTo>
                  <a:lnTo>
                    <a:pt x="3129" y="241"/>
                  </a:lnTo>
                  <a:lnTo>
                    <a:pt x="3130" y="227"/>
                  </a:lnTo>
                  <a:lnTo>
                    <a:pt x="3130" y="209"/>
                  </a:lnTo>
                  <a:lnTo>
                    <a:pt x="3131" y="211"/>
                  </a:lnTo>
                  <a:lnTo>
                    <a:pt x="3131" y="209"/>
                  </a:lnTo>
                  <a:lnTo>
                    <a:pt x="3132" y="219"/>
                  </a:lnTo>
                  <a:lnTo>
                    <a:pt x="3132" y="218"/>
                  </a:lnTo>
                  <a:lnTo>
                    <a:pt x="3133" y="224"/>
                  </a:lnTo>
                  <a:lnTo>
                    <a:pt x="3133" y="234"/>
                  </a:lnTo>
                  <a:lnTo>
                    <a:pt x="3134" y="240"/>
                  </a:lnTo>
                  <a:lnTo>
                    <a:pt x="3134" y="250"/>
                  </a:lnTo>
                  <a:lnTo>
                    <a:pt x="3134" y="276"/>
                  </a:lnTo>
                  <a:lnTo>
                    <a:pt x="3135" y="259"/>
                  </a:lnTo>
                  <a:lnTo>
                    <a:pt x="3136" y="241"/>
                  </a:lnTo>
                  <a:lnTo>
                    <a:pt x="3136" y="233"/>
                  </a:lnTo>
                  <a:lnTo>
                    <a:pt x="3137" y="235"/>
                  </a:lnTo>
                  <a:lnTo>
                    <a:pt x="3137" y="245"/>
                  </a:lnTo>
                  <a:lnTo>
                    <a:pt x="3137" y="257"/>
                  </a:lnTo>
                  <a:lnTo>
                    <a:pt x="3138" y="276"/>
                  </a:lnTo>
                  <a:lnTo>
                    <a:pt x="3138" y="269"/>
                  </a:lnTo>
                  <a:lnTo>
                    <a:pt x="3139" y="280"/>
                  </a:lnTo>
                  <a:lnTo>
                    <a:pt x="3139" y="293"/>
                  </a:lnTo>
                  <a:lnTo>
                    <a:pt x="3140" y="308"/>
                  </a:lnTo>
                  <a:lnTo>
                    <a:pt x="3140" y="311"/>
                  </a:lnTo>
                  <a:lnTo>
                    <a:pt x="3141" y="328"/>
                  </a:lnTo>
                  <a:lnTo>
                    <a:pt x="3141" y="339"/>
                  </a:lnTo>
                  <a:lnTo>
                    <a:pt x="3142" y="373"/>
                  </a:lnTo>
                  <a:lnTo>
                    <a:pt x="3142" y="402"/>
                  </a:lnTo>
                  <a:lnTo>
                    <a:pt x="3143" y="419"/>
                  </a:lnTo>
                  <a:lnTo>
                    <a:pt x="3143" y="432"/>
                  </a:lnTo>
                  <a:lnTo>
                    <a:pt x="3143" y="438"/>
                  </a:lnTo>
                  <a:lnTo>
                    <a:pt x="3144" y="445"/>
                  </a:lnTo>
                  <a:lnTo>
                    <a:pt x="3145" y="449"/>
                  </a:lnTo>
                  <a:lnTo>
                    <a:pt x="3145" y="452"/>
                  </a:lnTo>
                  <a:lnTo>
                    <a:pt x="3146" y="448"/>
                  </a:lnTo>
                  <a:lnTo>
                    <a:pt x="3146" y="446"/>
                  </a:lnTo>
                  <a:lnTo>
                    <a:pt x="3146" y="438"/>
                  </a:lnTo>
                  <a:lnTo>
                    <a:pt x="3147" y="411"/>
                  </a:lnTo>
                  <a:lnTo>
                    <a:pt x="3147" y="378"/>
                  </a:lnTo>
                  <a:lnTo>
                    <a:pt x="3148" y="330"/>
                  </a:lnTo>
                  <a:lnTo>
                    <a:pt x="3148" y="297"/>
                  </a:lnTo>
                  <a:lnTo>
                    <a:pt x="3149" y="266"/>
                  </a:lnTo>
                  <a:lnTo>
                    <a:pt x="3149" y="247"/>
                  </a:lnTo>
                  <a:lnTo>
                    <a:pt x="3150" y="246"/>
                  </a:lnTo>
                  <a:lnTo>
                    <a:pt x="3150" y="256"/>
                  </a:lnTo>
                  <a:lnTo>
                    <a:pt x="3151" y="265"/>
                  </a:lnTo>
                  <a:lnTo>
                    <a:pt x="3151" y="281"/>
                  </a:lnTo>
                  <a:lnTo>
                    <a:pt x="3151" y="267"/>
                  </a:lnTo>
                  <a:lnTo>
                    <a:pt x="3152" y="289"/>
                  </a:lnTo>
                  <a:lnTo>
                    <a:pt x="3152" y="272"/>
                  </a:lnTo>
                  <a:lnTo>
                    <a:pt x="3153" y="269"/>
                  </a:lnTo>
                  <a:lnTo>
                    <a:pt x="3154" y="265"/>
                  </a:lnTo>
                  <a:lnTo>
                    <a:pt x="3154" y="260"/>
                  </a:lnTo>
                  <a:lnTo>
                    <a:pt x="3154" y="254"/>
                  </a:lnTo>
                  <a:lnTo>
                    <a:pt x="3155" y="240"/>
                  </a:lnTo>
                  <a:lnTo>
                    <a:pt x="3155" y="247"/>
                  </a:lnTo>
                  <a:lnTo>
                    <a:pt x="3156" y="265"/>
                  </a:lnTo>
                  <a:lnTo>
                    <a:pt x="3156" y="293"/>
                  </a:lnTo>
                  <a:lnTo>
                    <a:pt x="3157" y="309"/>
                  </a:lnTo>
                  <a:lnTo>
                    <a:pt x="3157" y="310"/>
                  </a:lnTo>
                  <a:lnTo>
                    <a:pt x="3158" y="282"/>
                  </a:lnTo>
                  <a:lnTo>
                    <a:pt x="3158" y="250"/>
                  </a:lnTo>
                  <a:lnTo>
                    <a:pt x="3159" y="228"/>
                  </a:lnTo>
                  <a:lnTo>
                    <a:pt x="3159" y="224"/>
                  </a:lnTo>
                  <a:lnTo>
                    <a:pt x="3160" y="219"/>
                  </a:lnTo>
                  <a:lnTo>
                    <a:pt x="3160" y="214"/>
                  </a:lnTo>
                  <a:lnTo>
                    <a:pt x="3160" y="225"/>
                  </a:lnTo>
                  <a:lnTo>
                    <a:pt x="3161" y="238"/>
                  </a:lnTo>
                  <a:lnTo>
                    <a:pt x="3161" y="229"/>
                  </a:lnTo>
                  <a:lnTo>
                    <a:pt x="3162" y="241"/>
                  </a:lnTo>
                  <a:lnTo>
                    <a:pt x="3162" y="251"/>
                  </a:lnTo>
                  <a:lnTo>
                    <a:pt x="3163" y="279"/>
                  </a:lnTo>
                  <a:lnTo>
                    <a:pt x="3163" y="292"/>
                  </a:lnTo>
                  <a:lnTo>
                    <a:pt x="3164" y="333"/>
                  </a:lnTo>
                  <a:lnTo>
                    <a:pt x="3164" y="355"/>
                  </a:lnTo>
                  <a:lnTo>
                    <a:pt x="3165" y="382"/>
                  </a:lnTo>
                  <a:lnTo>
                    <a:pt x="3165" y="399"/>
                  </a:lnTo>
                  <a:lnTo>
                    <a:pt x="3166" y="422"/>
                  </a:lnTo>
                  <a:lnTo>
                    <a:pt x="3166" y="436"/>
                  </a:lnTo>
                  <a:lnTo>
                    <a:pt x="3167" y="445"/>
                  </a:lnTo>
                  <a:lnTo>
                    <a:pt x="3167" y="448"/>
                  </a:lnTo>
                  <a:lnTo>
                    <a:pt x="3168" y="451"/>
                  </a:lnTo>
                  <a:lnTo>
                    <a:pt x="3168" y="449"/>
                  </a:lnTo>
                  <a:lnTo>
                    <a:pt x="3169" y="450"/>
                  </a:lnTo>
                  <a:lnTo>
                    <a:pt x="3169" y="445"/>
                  </a:lnTo>
                  <a:lnTo>
                    <a:pt x="3169" y="421"/>
                  </a:lnTo>
                  <a:lnTo>
                    <a:pt x="3170" y="390"/>
                  </a:lnTo>
                  <a:lnTo>
                    <a:pt x="3170" y="321"/>
                  </a:lnTo>
                  <a:lnTo>
                    <a:pt x="3171" y="280"/>
                  </a:lnTo>
                  <a:lnTo>
                    <a:pt x="3171" y="231"/>
                  </a:lnTo>
                  <a:lnTo>
                    <a:pt x="3172" y="223"/>
                  </a:lnTo>
                  <a:lnTo>
                    <a:pt x="3172" y="221"/>
                  </a:lnTo>
                  <a:lnTo>
                    <a:pt x="3173" y="230"/>
                  </a:lnTo>
                  <a:lnTo>
                    <a:pt x="3173" y="243"/>
                  </a:lnTo>
                  <a:lnTo>
                    <a:pt x="3174" y="257"/>
                  </a:lnTo>
                  <a:lnTo>
                    <a:pt x="3174" y="261"/>
                  </a:lnTo>
                  <a:lnTo>
                    <a:pt x="3174" y="273"/>
                  </a:lnTo>
                  <a:lnTo>
                    <a:pt x="3175" y="258"/>
                  </a:lnTo>
                  <a:lnTo>
                    <a:pt x="3176" y="255"/>
                  </a:lnTo>
                  <a:lnTo>
                    <a:pt x="3176" y="259"/>
                  </a:lnTo>
                  <a:lnTo>
                    <a:pt x="3177" y="267"/>
                  </a:lnTo>
                  <a:lnTo>
                    <a:pt x="3177" y="256"/>
                  </a:lnTo>
                  <a:lnTo>
                    <a:pt x="3177" y="243"/>
                  </a:lnTo>
                  <a:lnTo>
                    <a:pt x="3178" y="241"/>
                  </a:lnTo>
                  <a:lnTo>
                    <a:pt x="3178" y="244"/>
                  </a:lnTo>
                  <a:lnTo>
                    <a:pt x="3179" y="268"/>
                  </a:lnTo>
                  <a:lnTo>
                    <a:pt x="3179" y="293"/>
                  </a:lnTo>
                  <a:lnTo>
                    <a:pt x="3180" y="307"/>
                  </a:lnTo>
                  <a:lnTo>
                    <a:pt x="3180" y="270"/>
                  </a:lnTo>
                  <a:lnTo>
                    <a:pt x="3181" y="228"/>
                  </a:lnTo>
                  <a:lnTo>
                    <a:pt x="3181" y="193"/>
                  </a:lnTo>
                  <a:lnTo>
                    <a:pt x="3182" y="186"/>
                  </a:lnTo>
                  <a:lnTo>
                    <a:pt x="3182" y="183"/>
                  </a:lnTo>
                  <a:lnTo>
                    <a:pt x="3183" y="173"/>
                  </a:lnTo>
                  <a:lnTo>
                    <a:pt x="3183" y="164"/>
                  </a:lnTo>
                  <a:lnTo>
                    <a:pt x="3183" y="168"/>
                  </a:lnTo>
                  <a:lnTo>
                    <a:pt x="3184" y="165"/>
                  </a:lnTo>
                  <a:lnTo>
                    <a:pt x="3185" y="176"/>
                  </a:lnTo>
                  <a:lnTo>
                    <a:pt x="3185" y="182"/>
                  </a:lnTo>
                  <a:lnTo>
                    <a:pt x="3186" y="200"/>
                  </a:lnTo>
                  <a:lnTo>
                    <a:pt x="3186" y="235"/>
                  </a:lnTo>
                  <a:lnTo>
                    <a:pt x="3186" y="286"/>
                  </a:lnTo>
                  <a:lnTo>
                    <a:pt x="3187" y="327"/>
                  </a:lnTo>
                  <a:lnTo>
                    <a:pt x="3187" y="370"/>
                  </a:lnTo>
                  <a:lnTo>
                    <a:pt x="3188" y="393"/>
                  </a:lnTo>
                  <a:lnTo>
                    <a:pt x="3188" y="415"/>
                  </a:lnTo>
                  <a:lnTo>
                    <a:pt x="3189" y="425"/>
                  </a:lnTo>
                  <a:lnTo>
                    <a:pt x="3189" y="433"/>
                  </a:lnTo>
                  <a:lnTo>
                    <a:pt x="3190" y="442"/>
                  </a:lnTo>
                  <a:lnTo>
                    <a:pt x="3190" y="445"/>
                  </a:lnTo>
                  <a:lnTo>
                    <a:pt x="3191" y="444"/>
                  </a:lnTo>
                  <a:lnTo>
                    <a:pt x="3191" y="448"/>
                  </a:lnTo>
                  <a:lnTo>
                    <a:pt x="3192" y="444"/>
                  </a:lnTo>
                  <a:lnTo>
                    <a:pt x="3192" y="417"/>
                  </a:lnTo>
                  <a:lnTo>
                    <a:pt x="3192" y="388"/>
                  </a:lnTo>
                  <a:lnTo>
                    <a:pt x="3193" y="318"/>
                  </a:lnTo>
                  <a:lnTo>
                    <a:pt x="3194" y="272"/>
                  </a:lnTo>
                  <a:lnTo>
                    <a:pt x="3194" y="225"/>
                  </a:lnTo>
                  <a:lnTo>
                    <a:pt x="3194" y="209"/>
                  </a:lnTo>
                  <a:lnTo>
                    <a:pt x="3195" y="214"/>
                  </a:lnTo>
                  <a:lnTo>
                    <a:pt x="3195" y="231"/>
                  </a:lnTo>
                  <a:lnTo>
                    <a:pt x="3196" y="246"/>
                  </a:lnTo>
                  <a:lnTo>
                    <a:pt x="3196" y="251"/>
                  </a:lnTo>
                  <a:lnTo>
                    <a:pt x="3197" y="256"/>
                  </a:lnTo>
                  <a:lnTo>
                    <a:pt x="3197" y="262"/>
                  </a:lnTo>
                  <a:lnTo>
                    <a:pt x="3198" y="249"/>
                  </a:lnTo>
                  <a:lnTo>
                    <a:pt x="3198" y="251"/>
                  </a:lnTo>
                  <a:lnTo>
                    <a:pt x="3199" y="255"/>
                  </a:lnTo>
                  <a:lnTo>
                    <a:pt x="3199" y="269"/>
                  </a:lnTo>
                  <a:lnTo>
                    <a:pt x="3200" y="258"/>
                  </a:lnTo>
                  <a:lnTo>
                    <a:pt x="3200" y="255"/>
                  </a:lnTo>
                  <a:lnTo>
                    <a:pt x="3200" y="254"/>
                  </a:lnTo>
                  <a:lnTo>
                    <a:pt x="3201" y="249"/>
                  </a:lnTo>
                  <a:lnTo>
                    <a:pt x="3201" y="275"/>
                  </a:lnTo>
                  <a:lnTo>
                    <a:pt x="3202" y="300"/>
                  </a:lnTo>
                  <a:lnTo>
                    <a:pt x="3202" y="315"/>
                  </a:lnTo>
                  <a:lnTo>
                    <a:pt x="3203" y="281"/>
                  </a:lnTo>
                  <a:lnTo>
                    <a:pt x="3203" y="242"/>
                  </a:lnTo>
                  <a:lnTo>
                    <a:pt x="3204" y="213"/>
                  </a:lnTo>
                  <a:lnTo>
                    <a:pt x="3204" y="198"/>
                  </a:lnTo>
                  <a:lnTo>
                    <a:pt x="3205" y="185"/>
                  </a:lnTo>
                  <a:lnTo>
                    <a:pt x="3205" y="178"/>
                  </a:lnTo>
                  <a:lnTo>
                    <a:pt x="3206" y="177"/>
                  </a:lnTo>
                  <a:lnTo>
                    <a:pt x="3206" y="180"/>
                  </a:lnTo>
                  <a:lnTo>
                    <a:pt x="3207" y="179"/>
                  </a:lnTo>
                  <a:lnTo>
                    <a:pt x="3207" y="183"/>
                  </a:lnTo>
                  <a:lnTo>
                    <a:pt x="3208" y="193"/>
                  </a:lnTo>
                  <a:lnTo>
                    <a:pt x="3208" y="202"/>
                  </a:lnTo>
                  <a:lnTo>
                    <a:pt x="3209" y="220"/>
                  </a:lnTo>
                  <a:lnTo>
                    <a:pt x="3209" y="254"/>
                  </a:lnTo>
                  <a:lnTo>
                    <a:pt x="3209" y="298"/>
                  </a:lnTo>
                  <a:lnTo>
                    <a:pt x="3210" y="343"/>
                  </a:lnTo>
                  <a:lnTo>
                    <a:pt x="3210" y="376"/>
                  </a:lnTo>
                  <a:lnTo>
                    <a:pt x="3211" y="401"/>
                  </a:lnTo>
                  <a:lnTo>
                    <a:pt x="3211" y="413"/>
                  </a:lnTo>
                  <a:lnTo>
                    <a:pt x="3212" y="428"/>
                  </a:lnTo>
                  <a:lnTo>
                    <a:pt x="3212" y="437"/>
                  </a:lnTo>
                  <a:lnTo>
                    <a:pt x="3213" y="442"/>
                  </a:lnTo>
                  <a:lnTo>
                    <a:pt x="3213" y="442"/>
                  </a:lnTo>
                  <a:lnTo>
                    <a:pt x="3214" y="446"/>
                  </a:lnTo>
                  <a:lnTo>
                    <a:pt x="3214" y="443"/>
                  </a:lnTo>
                  <a:lnTo>
                    <a:pt x="3215" y="420"/>
                  </a:lnTo>
                  <a:lnTo>
                    <a:pt x="3215" y="389"/>
                  </a:lnTo>
                  <a:lnTo>
                    <a:pt x="3216" y="323"/>
                  </a:lnTo>
                  <a:lnTo>
                    <a:pt x="3216" y="273"/>
                  </a:lnTo>
                  <a:lnTo>
                    <a:pt x="3217" y="233"/>
                  </a:lnTo>
                  <a:lnTo>
                    <a:pt x="3217" y="227"/>
                  </a:lnTo>
                  <a:lnTo>
                    <a:pt x="3217" y="237"/>
                  </a:lnTo>
                  <a:lnTo>
                    <a:pt x="3218" y="248"/>
                  </a:lnTo>
                  <a:lnTo>
                    <a:pt x="3218" y="248"/>
                  </a:lnTo>
                  <a:lnTo>
                    <a:pt x="3219" y="250"/>
                  </a:lnTo>
                  <a:lnTo>
                    <a:pt x="3219" y="256"/>
                  </a:lnTo>
                  <a:lnTo>
                    <a:pt x="3220" y="271"/>
                  </a:lnTo>
                  <a:lnTo>
                    <a:pt x="3220" y="249"/>
                  </a:lnTo>
                  <a:lnTo>
                    <a:pt x="3221" y="252"/>
                  </a:lnTo>
                  <a:lnTo>
                    <a:pt x="3221" y="264"/>
                  </a:lnTo>
                  <a:lnTo>
                    <a:pt x="3222" y="272"/>
                  </a:lnTo>
                  <a:lnTo>
                    <a:pt x="3222" y="258"/>
                  </a:lnTo>
                  <a:lnTo>
                    <a:pt x="3223" y="253"/>
                  </a:lnTo>
                  <a:lnTo>
                    <a:pt x="3223" y="249"/>
                  </a:lnTo>
                  <a:lnTo>
                    <a:pt x="3223" y="255"/>
                  </a:lnTo>
                  <a:lnTo>
                    <a:pt x="3224" y="284"/>
                  </a:lnTo>
                  <a:lnTo>
                    <a:pt x="3225" y="316"/>
                  </a:lnTo>
                  <a:lnTo>
                    <a:pt x="3225" y="332"/>
                  </a:lnTo>
                  <a:lnTo>
                    <a:pt x="3226" y="293"/>
                  </a:lnTo>
                  <a:lnTo>
                    <a:pt x="3226" y="250"/>
                  </a:lnTo>
                  <a:lnTo>
                    <a:pt x="3226" y="217"/>
                  </a:lnTo>
                  <a:lnTo>
                    <a:pt x="3227" y="188"/>
                  </a:lnTo>
                  <a:lnTo>
                    <a:pt x="3227" y="176"/>
                  </a:lnTo>
                  <a:lnTo>
                    <a:pt x="3228" y="177"/>
                  </a:lnTo>
                  <a:lnTo>
                    <a:pt x="3228" y="168"/>
                  </a:lnTo>
                  <a:lnTo>
                    <a:pt x="3229" y="171"/>
                  </a:lnTo>
                  <a:lnTo>
                    <a:pt x="3229" y="167"/>
                  </a:lnTo>
                  <a:lnTo>
                    <a:pt x="3230" y="177"/>
                  </a:lnTo>
                  <a:lnTo>
                    <a:pt x="3230" y="175"/>
                  </a:lnTo>
                  <a:lnTo>
                    <a:pt x="3231" y="188"/>
                  </a:lnTo>
                  <a:lnTo>
                    <a:pt x="3231" y="209"/>
                  </a:lnTo>
                  <a:lnTo>
                    <a:pt x="3232" y="214"/>
                  </a:lnTo>
                  <a:lnTo>
                    <a:pt x="3232" y="234"/>
                  </a:lnTo>
                  <a:lnTo>
                    <a:pt x="3232" y="276"/>
                  </a:lnTo>
                  <a:lnTo>
                    <a:pt x="3233" y="324"/>
                  </a:lnTo>
                  <a:lnTo>
                    <a:pt x="3234" y="353"/>
                  </a:lnTo>
                  <a:lnTo>
                    <a:pt x="3234" y="376"/>
                  </a:lnTo>
                  <a:lnTo>
                    <a:pt x="3235" y="396"/>
                  </a:lnTo>
                  <a:lnTo>
                    <a:pt x="3235" y="412"/>
                  </a:lnTo>
                  <a:lnTo>
                    <a:pt x="3235" y="422"/>
                  </a:lnTo>
                  <a:lnTo>
                    <a:pt x="3236" y="420"/>
                  </a:lnTo>
                  <a:lnTo>
                    <a:pt x="3236" y="436"/>
                  </a:lnTo>
                  <a:lnTo>
                    <a:pt x="3237" y="438"/>
                  </a:lnTo>
                  <a:lnTo>
                    <a:pt x="3237" y="416"/>
                  </a:lnTo>
                  <a:lnTo>
                    <a:pt x="3238" y="386"/>
                  </a:lnTo>
                  <a:lnTo>
                    <a:pt x="3238" y="326"/>
                  </a:lnTo>
                  <a:lnTo>
                    <a:pt x="3239" y="289"/>
                  </a:lnTo>
                  <a:lnTo>
                    <a:pt x="3239" y="231"/>
                  </a:lnTo>
                  <a:lnTo>
                    <a:pt x="3240" y="224"/>
                  </a:lnTo>
                  <a:lnTo>
                    <a:pt x="3240" y="218"/>
                  </a:lnTo>
                  <a:lnTo>
                    <a:pt x="3240" y="233"/>
                  </a:lnTo>
                  <a:lnTo>
                    <a:pt x="3241" y="247"/>
                  </a:lnTo>
                  <a:lnTo>
                    <a:pt x="3241" y="252"/>
                  </a:lnTo>
                  <a:lnTo>
                    <a:pt x="3242" y="248"/>
                  </a:lnTo>
                  <a:lnTo>
                    <a:pt x="3243" y="256"/>
                  </a:lnTo>
                  <a:lnTo>
                    <a:pt x="3243" y="243"/>
                  </a:lnTo>
                  <a:lnTo>
                    <a:pt x="3243" y="245"/>
                  </a:lnTo>
                  <a:lnTo>
                    <a:pt x="3244" y="261"/>
                  </a:lnTo>
                  <a:lnTo>
                    <a:pt x="3244" y="264"/>
                  </a:lnTo>
                  <a:lnTo>
                    <a:pt x="3245" y="253"/>
                  </a:lnTo>
                  <a:lnTo>
                    <a:pt x="3245" y="246"/>
                  </a:lnTo>
                  <a:lnTo>
                    <a:pt x="3246" y="243"/>
                  </a:lnTo>
                  <a:lnTo>
                    <a:pt x="3246" y="253"/>
                  </a:lnTo>
                  <a:lnTo>
                    <a:pt x="3247" y="281"/>
                  </a:lnTo>
                  <a:lnTo>
                    <a:pt x="3247" y="302"/>
                  </a:lnTo>
                  <a:lnTo>
                    <a:pt x="3248" y="316"/>
                  </a:lnTo>
                  <a:lnTo>
                    <a:pt x="3248" y="282"/>
                  </a:lnTo>
                  <a:lnTo>
                    <a:pt x="3249" y="239"/>
                  </a:lnTo>
                  <a:lnTo>
                    <a:pt x="3249" y="201"/>
                  </a:lnTo>
                  <a:lnTo>
                    <a:pt x="3249" y="178"/>
                  </a:lnTo>
                  <a:lnTo>
                    <a:pt x="3250" y="157"/>
                  </a:lnTo>
                  <a:lnTo>
                    <a:pt x="3250" y="151"/>
                  </a:lnTo>
                  <a:lnTo>
                    <a:pt x="3251" y="157"/>
                  </a:lnTo>
                  <a:lnTo>
                    <a:pt x="3251" y="156"/>
                  </a:lnTo>
                  <a:lnTo>
                    <a:pt x="3252" y="155"/>
                  </a:lnTo>
                  <a:lnTo>
                    <a:pt x="3252" y="155"/>
                  </a:lnTo>
                  <a:lnTo>
                    <a:pt x="3253" y="150"/>
                  </a:lnTo>
                  <a:lnTo>
                    <a:pt x="3253" y="146"/>
                  </a:lnTo>
                  <a:lnTo>
                    <a:pt x="3254" y="140"/>
                  </a:lnTo>
                  <a:lnTo>
                    <a:pt x="3254" y="146"/>
                  </a:lnTo>
                  <a:lnTo>
                    <a:pt x="3255" y="157"/>
                  </a:lnTo>
                  <a:lnTo>
                    <a:pt x="3255" y="180"/>
                  </a:lnTo>
                  <a:lnTo>
                    <a:pt x="3256" y="197"/>
                  </a:lnTo>
                  <a:lnTo>
                    <a:pt x="3256" y="223"/>
                  </a:lnTo>
                  <a:lnTo>
                    <a:pt x="3257" y="243"/>
                  </a:lnTo>
                  <a:lnTo>
                    <a:pt x="3257" y="273"/>
                  </a:lnTo>
                  <a:lnTo>
                    <a:pt x="3258" y="302"/>
                  </a:lnTo>
                  <a:lnTo>
                    <a:pt x="3258" y="326"/>
                  </a:lnTo>
                  <a:lnTo>
                    <a:pt x="3258" y="351"/>
                  </a:lnTo>
                  <a:lnTo>
                    <a:pt x="3259" y="402"/>
                  </a:lnTo>
                  <a:lnTo>
                    <a:pt x="3259" y="425"/>
                  </a:lnTo>
                  <a:lnTo>
                    <a:pt x="3260" y="430"/>
                  </a:lnTo>
                  <a:lnTo>
                    <a:pt x="3260" y="429"/>
                  </a:lnTo>
                  <a:lnTo>
                    <a:pt x="3261" y="411"/>
                  </a:lnTo>
                  <a:lnTo>
                    <a:pt x="3261" y="408"/>
                  </a:lnTo>
                  <a:lnTo>
                    <a:pt x="3262" y="387"/>
                  </a:lnTo>
                  <a:lnTo>
                    <a:pt x="3262" y="364"/>
                  </a:lnTo>
                  <a:lnTo>
                    <a:pt x="3263" y="327"/>
                  </a:lnTo>
                  <a:lnTo>
                    <a:pt x="3263" y="308"/>
                  </a:lnTo>
                  <a:lnTo>
                    <a:pt x="3263" y="262"/>
                  </a:lnTo>
                  <a:lnTo>
                    <a:pt x="3264" y="265"/>
                  </a:lnTo>
                  <a:lnTo>
                    <a:pt x="3265" y="228"/>
                  </a:lnTo>
                  <a:lnTo>
                    <a:pt x="3265" y="229"/>
                  </a:lnTo>
                  <a:lnTo>
                    <a:pt x="3266" y="196"/>
                  </a:lnTo>
                  <a:lnTo>
                    <a:pt x="3266" y="191"/>
                  </a:lnTo>
                  <a:lnTo>
                    <a:pt x="3266" y="190"/>
                  </a:lnTo>
                  <a:lnTo>
                    <a:pt x="3267" y="200"/>
                  </a:lnTo>
                  <a:lnTo>
                    <a:pt x="3267" y="204"/>
                  </a:lnTo>
                  <a:lnTo>
                    <a:pt x="3268" y="218"/>
                  </a:lnTo>
                  <a:lnTo>
                    <a:pt x="3268" y="196"/>
                  </a:lnTo>
                  <a:lnTo>
                    <a:pt x="3269" y="195"/>
                  </a:lnTo>
                  <a:lnTo>
                    <a:pt x="3269" y="218"/>
                  </a:lnTo>
                  <a:lnTo>
                    <a:pt x="3270" y="250"/>
                  </a:lnTo>
                  <a:lnTo>
                    <a:pt x="3270" y="280"/>
                  </a:lnTo>
                  <a:lnTo>
                    <a:pt x="3271" y="243"/>
                  </a:lnTo>
                  <a:lnTo>
                    <a:pt x="3271" y="203"/>
                  </a:lnTo>
                  <a:lnTo>
                    <a:pt x="3272" y="180"/>
                  </a:lnTo>
                  <a:lnTo>
                    <a:pt x="3272" y="154"/>
                  </a:lnTo>
                  <a:lnTo>
                    <a:pt x="3272" y="143"/>
                  </a:lnTo>
                  <a:lnTo>
                    <a:pt x="3273" y="156"/>
                  </a:lnTo>
                  <a:lnTo>
                    <a:pt x="3274" y="183"/>
                  </a:lnTo>
                  <a:lnTo>
                    <a:pt x="3274" y="189"/>
                  </a:lnTo>
                  <a:lnTo>
                    <a:pt x="3275" y="199"/>
                  </a:lnTo>
                  <a:lnTo>
                    <a:pt x="3275" y="195"/>
                  </a:lnTo>
                  <a:lnTo>
                    <a:pt x="3275" y="162"/>
                  </a:lnTo>
                  <a:lnTo>
                    <a:pt x="3276" y="147"/>
                  </a:lnTo>
                  <a:lnTo>
                    <a:pt x="3276" y="134"/>
                  </a:lnTo>
                  <a:lnTo>
                    <a:pt x="3277" y="129"/>
                  </a:lnTo>
                  <a:lnTo>
                    <a:pt x="3277" y="142"/>
                  </a:lnTo>
                  <a:lnTo>
                    <a:pt x="3278" y="165"/>
                  </a:lnTo>
                  <a:lnTo>
                    <a:pt x="3278" y="173"/>
                  </a:lnTo>
                  <a:lnTo>
                    <a:pt x="3279" y="200"/>
                  </a:lnTo>
                  <a:lnTo>
                    <a:pt x="3279" y="219"/>
                  </a:lnTo>
                  <a:lnTo>
                    <a:pt x="3280" y="243"/>
                  </a:lnTo>
                  <a:lnTo>
                    <a:pt x="3280" y="272"/>
                  </a:lnTo>
                  <a:lnTo>
                    <a:pt x="3280" y="298"/>
                  </a:lnTo>
                  <a:lnTo>
                    <a:pt x="3281" y="328"/>
                  </a:lnTo>
                  <a:lnTo>
                    <a:pt x="3281" y="388"/>
                  </a:lnTo>
                  <a:lnTo>
                    <a:pt x="3282" y="419"/>
                  </a:lnTo>
                  <a:lnTo>
                    <a:pt x="3283" y="431"/>
                  </a:lnTo>
                  <a:lnTo>
                    <a:pt x="3283" y="431"/>
                  </a:lnTo>
                  <a:lnTo>
                    <a:pt x="3283" y="425"/>
                  </a:lnTo>
                  <a:lnTo>
                    <a:pt x="3284" y="424"/>
                  </a:lnTo>
                  <a:lnTo>
                    <a:pt x="3284" y="402"/>
                  </a:lnTo>
                  <a:lnTo>
                    <a:pt x="3285" y="391"/>
                  </a:lnTo>
                  <a:lnTo>
                    <a:pt x="3285" y="373"/>
                  </a:lnTo>
                  <a:lnTo>
                    <a:pt x="3286" y="350"/>
                  </a:lnTo>
                  <a:lnTo>
                    <a:pt x="3286" y="314"/>
                  </a:lnTo>
                  <a:lnTo>
                    <a:pt x="3287" y="299"/>
                  </a:lnTo>
                  <a:lnTo>
                    <a:pt x="3287" y="264"/>
                  </a:lnTo>
                  <a:lnTo>
                    <a:pt x="3288" y="258"/>
                  </a:lnTo>
                  <a:lnTo>
                    <a:pt x="3288" y="238"/>
                  </a:lnTo>
                  <a:lnTo>
                    <a:pt x="3289" y="225"/>
                  </a:lnTo>
                  <a:lnTo>
                    <a:pt x="3289" y="229"/>
                  </a:lnTo>
                  <a:lnTo>
                    <a:pt x="3289" y="231"/>
                  </a:lnTo>
                  <a:lnTo>
                    <a:pt x="3290" y="236"/>
                  </a:lnTo>
                  <a:lnTo>
                    <a:pt x="3290" y="232"/>
                  </a:lnTo>
                  <a:lnTo>
                    <a:pt x="3291" y="234"/>
                  </a:lnTo>
                  <a:lnTo>
                    <a:pt x="3291" y="243"/>
                  </a:lnTo>
                  <a:lnTo>
                    <a:pt x="3292" y="241"/>
                  </a:lnTo>
                  <a:lnTo>
                    <a:pt x="3292" y="252"/>
                  </a:lnTo>
                  <a:lnTo>
                    <a:pt x="3293" y="268"/>
                  </a:lnTo>
                  <a:lnTo>
                    <a:pt x="3293" y="254"/>
                  </a:lnTo>
                  <a:lnTo>
                    <a:pt x="3294" y="236"/>
                  </a:lnTo>
                  <a:lnTo>
                    <a:pt x="3294" y="229"/>
                  </a:lnTo>
                  <a:lnTo>
                    <a:pt x="3295" y="234"/>
                  </a:lnTo>
                  <a:lnTo>
                    <a:pt x="3295" y="257"/>
                  </a:lnTo>
                  <a:lnTo>
                    <a:pt x="3296" y="269"/>
                  </a:lnTo>
                  <a:lnTo>
                    <a:pt x="3296" y="291"/>
                  </a:lnTo>
                  <a:lnTo>
                    <a:pt x="3297" y="286"/>
                  </a:lnTo>
                  <a:lnTo>
                    <a:pt x="3297" y="295"/>
                  </a:lnTo>
                  <a:lnTo>
                    <a:pt x="3298" y="292"/>
                  </a:lnTo>
                  <a:lnTo>
                    <a:pt x="3298" y="313"/>
                  </a:lnTo>
                  <a:lnTo>
                    <a:pt x="3298" y="327"/>
                  </a:lnTo>
                  <a:lnTo>
                    <a:pt x="3299" y="346"/>
                  </a:lnTo>
                  <a:lnTo>
                    <a:pt x="3299" y="363"/>
                  </a:lnTo>
                  <a:lnTo>
                    <a:pt x="3300" y="376"/>
                  </a:lnTo>
                  <a:lnTo>
                    <a:pt x="3300" y="389"/>
                  </a:lnTo>
                  <a:lnTo>
                    <a:pt x="3301" y="406"/>
                  </a:lnTo>
                  <a:lnTo>
                    <a:pt x="3301" y="426"/>
                  </a:lnTo>
                  <a:lnTo>
                    <a:pt x="3302" y="430"/>
                  </a:lnTo>
                  <a:lnTo>
                    <a:pt x="3302" y="442"/>
                  </a:lnTo>
                  <a:lnTo>
                    <a:pt x="3303" y="449"/>
                  </a:lnTo>
                  <a:lnTo>
                    <a:pt x="3303" y="451"/>
                  </a:lnTo>
                  <a:lnTo>
                    <a:pt x="3303" y="447"/>
                  </a:lnTo>
                  <a:lnTo>
                    <a:pt x="3304" y="449"/>
                  </a:lnTo>
                  <a:lnTo>
                    <a:pt x="3305" y="443"/>
                  </a:lnTo>
                  <a:lnTo>
                    <a:pt x="3305" y="420"/>
                  </a:lnTo>
                  <a:lnTo>
                    <a:pt x="3306" y="385"/>
                  </a:lnTo>
                  <a:lnTo>
                    <a:pt x="3306" y="330"/>
                  </a:lnTo>
                  <a:lnTo>
                    <a:pt x="3306" y="301"/>
                  </a:lnTo>
                  <a:lnTo>
                    <a:pt x="3307" y="265"/>
                  </a:lnTo>
                  <a:lnTo>
                    <a:pt x="3307" y="251"/>
                  </a:lnTo>
                  <a:lnTo>
                    <a:pt x="3308" y="257"/>
                  </a:lnTo>
                  <a:lnTo>
                    <a:pt x="3308" y="263"/>
                  </a:lnTo>
                  <a:lnTo>
                    <a:pt x="3309" y="271"/>
                  </a:lnTo>
                  <a:lnTo>
                    <a:pt x="3309" y="288"/>
                  </a:lnTo>
                  <a:lnTo>
                    <a:pt x="3310" y="282"/>
                  </a:lnTo>
                  <a:lnTo>
                    <a:pt x="3310" y="283"/>
                  </a:lnTo>
                  <a:lnTo>
                    <a:pt x="3311" y="262"/>
                  </a:lnTo>
                  <a:lnTo>
                    <a:pt x="3311" y="276"/>
                  </a:lnTo>
                  <a:lnTo>
                    <a:pt x="3312" y="276"/>
                  </a:lnTo>
                  <a:lnTo>
                    <a:pt x="3312" y="279"/>
                  </a:lnTo>
                  <a:lnTo>
                    <a:pt x="3312" y="268"/>
                  </a:lnTo>
                  <a:lnTo>
                    <a:pt x="3313" y="267"/>
                  </a:lnTo>
                  <a:lnTo>
                    <a:pt x="3314" y="256"/>
                  </a:lnTo>
                  <a:lnTo>
                    <a:pt x="3314" y="253"/>
                  </a:lnTo>
                  <a:lnTo>
                    <a:pt x="3315" y="274"/>
                  </a:lnTo>
                  <a:lnTo>
                    <a:pt x="3315" y="293"/>
                  </a:lnTo>
                  <a:lnTo>
                    <a:pt x="3315" y="308"/>
                  </a:lnTo>
                  <a:lnTo>
                    <a:pt x="3316" y="273"/>
                  </a:lnTo>
                  <a:lnTo>
                    <a:pt x="3316" y="248"/>
                  </a:lnTo>
                  <a:lnTo>
                    <a:pt x="3317" y="228"/>
                  </a:lnTo>
                  <a:lnTo>
                    <a:pt x="3317" y="215"/>
                  </a:lnTo>
                  <a:lnTo>
                    <a:pt x="3318" y="208"/>
                  </a:lnTo>
                  <a:lnTo>
                    <a:pt x="3318" y="218"/>
                  </a:lnTo>
                  <a:lnTo>
                    <a:pt x="3319" y="225"/>
                  </a:lnTo>
                  <a:lnTo>
                    <a:pt x="3319" y="241"/>
                  </a:lnTo>
                  <a:lnTo>
                    <a:pt x="3320" y="240"/>
                  </a:lnTo>
                  <a:lnTo>
                    <a:pt x="3320" y="242"/>
                  </a:lnTo>
                  <a:lnTo>
                    <a:pt x="3321" y="246"/>
                  </a:lnTo>
                  <a:lnTo>
                    <a:pt x="3321" y="267"/>
                  </a:lnTo>
                  <a:lnTo>
                    <a:pt x="3321" y="302"/>
                  </a:lnTo>
                  <a:lnTo>
                    <a:pt x="3322" y="333"/>
                  </a:lnTo>
                  <a:lnTo>
                    <a:pt x="3323" y="351"/>
                  </a:lnTo>
                  <a:lnTo>
                    <a:pt x="3323" y="382"/>
                  </a:lnTo>
                  <a:lnTo>
                    <a:pt x="3324" y="401"/>
                  </a:lnTo>
                  <a:lnTo>
                    <a:pt x="3324" y="416"/>
                  </a:lnTo>
                  <a:lnTo>
                    <a:pt x="3324" y="428"/>
                  </a:lnTo>
                  <a:lnTo>
                    <a:pt x="3325" y="438"/>
                  </a:lnTo>
                  <a:lnTo>
                    <a:pt x="3325" y="444"/>
                  </a:lnTo>
                  <a:lnTo>
                    <a:pt x="3326" y="448"/>
                  </a:lnTo>
                  <a:lnTo>
                    <a:pt x="3326" y="443"/>
                  </a:lnTo>
                  <a:lnTo>
                    <a:pt x="3327" y="446"/>
                  </a:lnTo>
                  <a:lnTo>
                    <a:pt x="3327" y="443"/>
                  </a:lnTo>
                  <a:lnTo>
                    <a:pt x="3328" y="420"/>
                  </a:lnTo>
                  <a:lnTo>
                    <a:pt x="3328" y="394"/>
                  </a:lnTo>
                  <a:lnTo>
                    <a:pt x="3329" y="338"/>
                  </a:lnTo>
                  <a:lnTo>
                    <a:pt x="3329" y="295"/>
                  </a:lnTo>
                  <a:lnTo>
                    <a:pt x="3329" y="254"/>
                  </a:lnTo>
                  <a:lnTo>
                    <a:pt x="3330" y="245"/>
                  </a:lnTo>
                  <a:lnTo>
                    <a:pt x="3330" y="241"/>
                  </a:lnTo>
                  <a:lnTo>
                    <a:pt x="3331" y="251"/>
                  </a:lnTo>
                  <a:lnTo>
                    <a:pt x="3332" y="255"/>
                  </a:lnTo>
                  <a:lnTo>
                    <a:pt x="3332" y="269"/>
                  </a:lnTo>
                  <a:lnTo>
                    <a:pt x="3332" y="266"/>
                  </a:lnTo>
                  <a:lnTo>
                    <a:pt x="3333" y="278"/>
                  </a:lnTo>
                  <a:lnTo>
                    <a:pt x="3333" y="259"/>
                  </a:lnTo>
                  <a:lnTo>
                    <a:pt x="3334" y="258"/>
                  </a:lnTo>
                  <a:lnTo>
                    <a:pt x="3334" y="258"/>
                  </a:lnTo>
                  <a:lnTo>
                    <a:pt x="3335" y="261"/>
                  </a:lnTo>
                  <a:lnTo>
                    <a:pt x="3335" y="252"/>
                  </a:lnTo>
                  <a:lnTo>
                    <a:pt x="3336" y="249"/>
                  </a:lnTo>
                  <a:lnTo>
                    <a:pt x="3336" y="250"/>
                  </a:lnTo>
                  <a:lnTo>
                    <a:pt x="3337" y="247"/>
                  </a:lnTo>
                  <a:lnTo>
                    <a:pt x="3337" y="283"/>
                  </a:lnTo>
                  <a:lnTo>
                    <a:pt x="3338" y="312"/>
                  </a:lnTo>
                  <a:lnTo>
                    <a:pt x="3338" y="329"/>
                  </a:lnTo>
                  <a:lnTo>
                    <a:pt x="3338" y="298"/>
                  </a:lnTo>
                  <a:lnTo>
                    <a:pt x="3339" y="268"/>
                  </a:lnTo>
                  <a:lnTo>
                    <a:pt x="3339" y="243"/>
                  </a:lnTo>
                  <a:lnTo>
                    <a:pt x="3340" y="227"/>
                  </a:lnTo>
                  <a:lnTo>
                    <a:pt x="3340" y="222"/>
                  </a:lnTo>
                  <a:lnTo>
                    <a:pt x="3341" y="220"/>
                  </a:lnTo>
                  <a:lnTo>
                    <a:pt x="3341" y="229"/>
                  </a:lnTo>
                  <a:lnTo>
                    <a:pt x="3342" y="232"/>
                  </a:lnTo>
                  <a:lnTo>
                    <a:pt x="3342" y="232"/>
                  </a:lnTo>
                  <a:lnTo>
                    <a:pt x="3343" y="241"/>
                  </a:lnTo>
                  <a:lnTo>
                    <a:pt x="3343" y="250"/>
                  </a:lnTo>
                  <a:lnTo>
                    <a:pt x="3344" y="255"/>
                  </a:lnTo>
                  <a:lnTo>
                    <a:pt x="3344" y="262"/>
                  </a:lnTo>
                  <a:lnTo>
                    <a:pt x="3345" y="280"/>
                  </a:lnTo>
                  <a:lnTo>
                    <a:pt x="3345" y="311"/>
                  </a:lnTo>
                  <a:lnTo>
                    <a:pt x="3346" y="341"/>
                  </a:lnTo>
                  <a:lnTo>
                    <a:pt x="3346" y="369"/>
                  </a:lnTo>
                  <a:lnTo>
                    <a:pt x="3346" y="396"/>
                  </a:lnTo>
                  <a:lnTo>
                    <a:pt x="3347" y="410"/>
                  </a:lnTo>
                  <a:lnTo>
                    <a:pt x="3347" y="424"/>
                  </a:lnTo>
                  <a:lnTo>
                    <a:pt x="3348" y="431"/>
                  </a:lnTo>
                  <a:lnTo>
                    <a:pt x="3348" y="434"/>
                  </a:lnTo>
                  <a:lnTo>
                    <a:pt x="3349" y="429"/>
                  </a:lnTo>
                  <a:lnTo>
                    <a:pt x="3349" y="430"/>
                  </a:lnTo>
                  <a:lnTo>
                    <a:pt x="3350" y="430"/>
                  </a:lnTo>
                  <a:lnTo>
                    <a:pt x="3350" y="413"/>
                  </a:lnTo>
                  <a:lnTo>
                    <a:pt x="3351" y="386"/>
                  </a:lnTo>
                  <a:lnTo>
                    <a:pt x="3351" y="342"/>
                  </a:lnTo>
                  <a:lnTo>
                    <a:pt x="3352" y="302"/>
                  </a:lnTo>
                  <a:lnTo>
                    <a:pt x="3352" y="268"/>
                  </a:lnTo>
                  <a:lnTo>
                    <a:pt x="3352" y="239"/>
                  </a:lnTo>
                  <a:lnTo>
                    <a:pt x="3353" y="237"/>
                  </a:lnTo>
                  <a:lnTo>
                    <a:pt x="3354" y="243"/>
                  </a:lnTo>
                  <a:lnTo>
                    <a:pt x="3354" y="246"/>
                  </a:lnTo>
                  <a:lnTo>
                    <a:pt x="3355" y="253"/>
                  </a:lnTo>
                  <a:lnTo>
                    <a:pt x="3355" y="244"/>
                  </a:lnTo>
                  <a:lnTo>
                    <a:pt x="3355" y="245"/>
                  </a:lnTo>
                  <a:lnTo>
                    <a:pt x="3356" y="235"/>
                  </a:lnTo>
                  <a:lnTo>
                    <a:pt x="3356" y="229"/>
                  </a:lnTo>
                  <a:lnTo>
                    <a:pt x="3357" y="236"/>
                  </a:lnTo>
                  <a:lnTo>
                    <a:pt x="3357" y="226"/>
                  </a:lnTo>
                  <a:lnTo>
                    <a:pt x="3358" y="237"/>
                  </a:lnTo>
                  <a:lnTo>
                    <a:pt x="3358" y="242"/>
                  </a:lnTo>
                  <a:lnTo>
                    <a:pt x="3359" y="237"/>
                  </a:lnTo>
                  <a:lnTo>
                    <a:pt x="3359" y="245"/>
                  </a:lnTo>
                  <a:lnTo>
                    <a:pt x="3360" y="261"/>
                  </a:lnTo>
                  <a:lnTo>
                    <a:pt x="3360" y="287"/>
                  </a:lnTo>
                  <a:lnTo>
                    <a:pt x="3361" y="303"/>
                  </a:lnTo>
                  <a:lnTo>
                    <a:pt x="3361" y="268"/>
                  </a:lnTo>
                  <a:lnTo>
                    <a:pt x="3361" y="230"/>
                  </a:lnTo>
                  <a:lnTo>
                    <a:pt x="3362" y="219"/>
                  </a:lnTo>
                  <a:lnTo>
                    <a:pt x="3363" y="212"/>
                  </a:lnTo>
                  <a:lnTo>
                    <a:pt x="3363" y="201"/>
                  </a:lnTo>
                  <a:lnTo>
                    <a:pt x="3364" y="218"/>
                  </a:lnTo>
                  <a:lnTo>
                    <a:pt x="3364" y="244"/>
                  </a:lnTo>
                  <a:lnTo>
                    <a:pt x="3364" y="255"/>
                  </a:lnTo>
                  <a:lnTo>
                    <a:pt x="3365" y="252"/>
                  </a:lnTo>
                  <a:lnTo>
                    <a:pt x="3365" y="250"/>
                  </a:lnTo>
                  <a:lnTo>
                    <a:pt x="3366" y="266"/>
                  </a:lnTo>
                  <a:lnTo>
                    <a:pt x="3366" y="267"/>
                  </a:lnTo>
                  <a:lnTo>
                    <a:pt x="3367" y="285"/>
                  </a:lnTo>
                  <a:lnTo>
                    <a:pt x="3367" y="308"/>
                  </a:lnTo>
                  <a:lnTo>
                    <a:pt x="3368" y="310"/>
                  </a:lnTo>
                  <a:lnTo>
                    <a:pt x="3368" y="336"/>
                  </a:lnTo>
                  <a:lnTo>
                    <a:pt x="3369" y="349"/>
                  </a:lnTo>
                  <a:lnTo>
                    <a:pt x="3369" y="366"/>
                  </a:lnTo>
                  <a:lnTo>
                    <a:pt x="3369" y="375"/>
                  </a:lnTo>
                  <a:lnTo>
                    <a:pt x="3370" y="386"/>
                  </a:lnTo>
                  <a:lnTo>
                    <a:pt x="3370" y="401"/>
                  </a:lnTo>
                  <a:lnTo>
                    <a:pt x="3371" y="403"/>
                  </a:lnTo>
                  <a:lnTo>
                    <a:pt x="3372" y="409"/>
                  </a:lnTo>
                  <a:lnTo>
                    <a:pt x="3372" y="424"/>
                  </a:lnTo>
                  <a:lnTo>
                    <a:pt x="3372" y="430"/>
                  </a:lnTo>
                  <a:lnTo>
                    <a:pt x="3373" y="428"/>
                  </a:lnTo>
                  <a:lnTo>
                    <a:pt x="3373" y="418"/>
                  </a:lnTo>
                  <a:lnTo>
                    <a:pt x="3374" y="407"/>
                  </a:lnTo>
                  <a:lnTo>
                    <a:pt x="3374" y="402"/>
                  </a:lnTo>
                  <a:lnTo>
                    <a:pt x="3375" y="395"/>
                  </a:lnTo>
                  <a:lnTo>
                    <a:pt x="3375" y="388"/>
                  </a:lnTo>
                  <a:lnTo>
                    <a:pt x="3376" y="379"/>
                  </a:lnTo>
                  <a:lnTo>
                    <a:pt x="3376" y="372"/>
                  </a:lnTo>
                  <a:lnTo>
                    <a:pt x="3377" y="364"/>
                  </a:lnTo>
                  <a:lnTo>
                    <a:pt x="3377" y="356"/>
                  </a:lnTo>
                  <a:lnTo>
                    <a:pt x="3378" y="336"/>
                  </a:lnTo>
                  <a:lnTo>
                    <a:pt x="3378" y="320"/>
                  </a:lnTo>
                  <a:lnTo>
                    <a:pt x="3378" y="311"/>
                  </a:lnTo>
                  <a:lnTo>
                    <a:pt x="3379" y="313"/>
                  </a:lnTo>
                  <a:lnTo>
                    <a:pt x="3379" y="310"/>
                  </a:lnTo>
                  <a:lnTo>
                    <a:pt x="3380" y="310"/>
                  </a:lnTo>
                  <a:lnTo>
                    <a:pt x="3380" y="308"/>
                  </a:lnTo>
                  <a:lnTo>
                    <a:pt x="3381" y="304"/>
                  </a:lnTo>
                  <a:lnTo>
                    <a:pt x="3381" y="296"/>
                  </a:lnTo>
                  <a:lnTo>
                    <a:pt x="3382" y="297"/>
                  </a:lnTo>
                  <a:lnTo>
                    <a:pt x="3382" y="289"/>
                  </a:lnTo>
                  <a:lnTo>
                    <a:pt x="3383" y="310"/>
                  </a:lnTo>
                  <a:lnTo>
                    <a:pt x="3383" y="315"/>
                  </a:lnTo>
                  <a:lnTo>
                    <a:pt x="3384" y="313"/>
                  </a:lnTo>
                  <a:lnTo>
                    <a:pt x="3384" y="312"/>
                  </a:lnTo>
                  <a:lnTo>
                    <a:pt x="3385" y="317"/>
                  </a:lnTo>
                  <a:lnTo>
                    <a:pt x="3385" y="308"/>
                  </a:lnTo>
                  <a:lnTo>
                    <a:pt x="3386" y="308"/>
                  </a:lnTo>
                  <a:lnTo>
                    <a:pt x="3386" y="303"/>
                  </a:lnTo>
                  <a:lnTo>
                    <a:pt x="3387" y="303"/>
                  </a:lnTo>
                  <a:lnTo>
                    <a:pt x="3387" y="299"/>
                  </a:lnTo>
                  <a:lnTo>
                    <a:pt x="3387" y="290"/>
                  </a:lnTo>
                  <a:lnTo>
                    <a:pt x="3388" y="289"/>
                  </a:lnTo>
                  <a:lnTo>
                    <a:pt x="3388" y="284"/>
                  </a:lnTo>
                  <a:lnTo>
                    <a:pt x="3389" y="304"/>
                  </a:lnTo>
                  <a:lnTo>
                    <a:pt x="3389" y="321"/>
                  </a:lnTo>
                  <a:lnTo>
                    <a:pt x="3390" y="331"/>
                  </a:lnTo>
                  <a:lnTo>
                    <a:pt x="3390" y="357"/>
                  </a:lnTo>
                  <a:lnTo>
                    <a:pt x="3391" y="379"/>
                  </a:lnTo>
                  <a:lnTo>
                    <a:pt x="3391" y="390"/>
                  </a:lnTo>
                  <a:lnTo>
                    <a:pt x="3392" y="405"/>
                  </a:lnTo>
                  <a:lnTo>
                    <a:pt x="3392" y="417"/>
                  </a:lnTo>
                  <a:lnTo>
                    <a:pt x="3392" y="429"/>
                  </a:lnTo>
                  <a:lnTo>
                    <a:pt x="3393" y="438"/>
                  </a:lnTo>
                  <a:lnTo>
                    <a:pt x="3394" y="439"/>
                  </a:lnTo>
                  <a:lnTo>
                    <a:pt x="3394" y="439"/>
                  </a:lnTo>
                  <a:lnTo>
                    <a:pt x="3395" y="447"/>
                  </a:lnTo>
                  <a:lnTo>
                    <a:pt x="3395" y="451"/>
                  </a:lnTo>
                  <a:lnTo>
                    <a:pt x="3395" y="446"/>
                  </a:lnTo>
                  <a:lnTo>
                    <a:pt x="3396" y="439"/>
                  </a:lnTo>
                  <a:lnTo>
                    <a:pt x="3396" y="421"/>
                  </a:lnTo>
                  <a:lnTo>
                    <a:pt x="3397" y="414"/>
                  </a:lnTo>
                  <a:lnTo>
                    <a:pt x="3397" y="398"/>
                  </a:lnTo>
                  <a:lnTo>
                    <a:pt x="3398" y="384"/>
                  </a:lnTo>
                  <a:lnTo>
                    <a:pt x="3398" y="366"/>
                  </a:lnTo>
                  <a:lnTo>
                    <a:pt x="3399" y="354"/>
                  </a:lnTo>
                  <a:lnTo>
                    <a:pt x="3399" y="342"/>
                  </a:lnTo>
                  <a:lnTo>
                    <a:pt x="3400" y="330"/>
                  </a:lnTo>
                  <a:lnTo>
                    <a:pt x="3400" y="317"/>
                  </a:lnTo>
                  <a:lnTo>
                    <a:pt x="3401" y="304"/>
                  </a:lnTo>
                  <a:lnTo>
                    <a:pt x="3401" y="289"/>
                  </a:lnTo>
                  <a:lnTo>
                    <a:pt x="3401" y="278"/>
                  </a:lnTo>
                  <a:lnTo>
                    <a:pt x="3402" y="268"/>
                  </a:lnTo>
                  <a:lnTo>
                    <a:pt x="3403" y="261"/>
                  </a:lnTo>
                  <a:lnTo>
                    <a:pt x="3403" y="251"/>
                  </a:lnTo>
                  <a:lnTo>
                    <a:pt x="3404" y="258"/>
                  </a:lnTo>
                  <a:lnTo>
                    <a:pt x="3404" y="247"/>
                  </a:lnTo>
                  <a:lnTo>
                    <a:pt x="3404" y="245"/>
                  </a:lnTo>
                  <a:lnTo>
                    <a:pt x="3405" y="243"/>
                  </a:lnTo>
                  <a:lnTo>
                    <a:pt x="3405" y="259"/>
                  </a:lnTo>
                  <a:lnTo>
                    <a:pt x="3406" y="273"/>
                  </a:lnTo>
                  <a:lnTo>
                    <a:pt x="3406" y="244"/>
                  </a:lnTo>
                  <a:lnTo>
                    <a:pt x="3407" y="225"/>
                  </a:lnTo>
                  <a:lnTo>
                    <a:pt x="3407" y="224"/>
                  </a:lnTo>
                  <a:lnTo>
                    <a:pt x="3408" y="217"/>
                  </a:lnTo>
                  <a:lnTo>
                    <a:pt x="3408" y="199"/>
                  </a:lnTo>
                  <a:lnTo>
                    <a:pt x="3409" y="219"/>
                  </a:lnTo>
                  <a:lnTo>
                    <a:pt x="3409" y="245"/>
                  </a:lnTo>
                  <a:lnTo>
                    <a:pt x="3410" y="246"/>
                  </a:lnTo>
                  <a:lnTo>
                    <a:pt x="3410" y="250"/>
                  </a:lnTo>
                  <a:lnTo>
                    <a:pt x="3410" y="251"/>
                  </a:lnTo>
                  <a:lnTo>
                    <a:pt x="3411" y="234"/>
                  </a:lnTo>
                  <a:lnTo>
                    <a:pt x="3412" y="236"/>
                  </a:lnTo>
                  <a:lnTo>
                    <a:pt x="3412" y="241"/>
                  </a:lnTo>
                  <a:lnTo>
                    <a:pt x="3412" y="259"/>
                  </a:lnTo>
                  <a:lnTo>
                    <a:pt x="3413" y="279"/>
                  </a:lnTo>
                  <a:lnTo>
                    <a:pt x="3413" y="297"/>
                  </a:lnTo>
                  <a:lnTo>
                    <a:pt x="3414" y="313"/>
                  </a:lnTo>
                  <a:lnTo>
                    <a:pt x="3414" y="328"/>
                  </a:lnTo>
                  <a:lnTo>
                    <a:pt x="3415" y="341"/>
                  </a:lnTo>
                  <a:lnTo>
                    <a:pt x="3415" y="356"/>
                  </a:lnTo>
                  <a:lnTo>
                    <a:pt x="3416" y="370"/>
                  </a:lnTo>
                  <a:lnTo>
                    <a:pt x="3416" y="373"/>
                  </a:lnTo>
                  <a:lnTo>
                    <a:pt x="3417" y="387"/>
                  </a:lnTo>
                  <a:lnTo>
                    <a:pt x="3417" y="420"/>
                  </a:lnTo>
                  <a:lnTo>
                    <a:pt x="3418" y="440"/>
                  </a:lnTo>
                  <a:lnTo>
                    <a:pt x="3418" y="443"/>
                  </a:lnTo>
                  <a:lnTo>
                    <a:pt x="3418" y="446"/>
                  </a:lnTo>
                  <a:lnTo>
                    <a:pt x="3419" y="436"/>
                  </a:lnTo>
                  <a:lnTo>
                    <a:pt x="3419" y="433"/>
                  </a:lnTo>
                  <a:lnTo>
                    <a:pt x="3420" y="417"/>
                  </a:lnTo>
                  <a:lnTo>
                    <a:pt x="3421" y="409"/>
                  </a:lnTo>
                  <a:lnTo>
                    <a:pt x="3421" y="384"/>
                  </a:lnTo>
                  <a:lnTo>
                    <a:pt x="3421" y="364"/>
                  </a:lnTo>
                  <a:lnTo>
                    <a:pt x="3422" y="338"/>
                  </a:lnTo>
                  <a:lnTo>
                    <a:pt x="3422" y="322"/>
                  </a:lnTo>
                  <a:lnTo>
                    <a:pt x="3423" y="289"/>
                  </a:lnTo>
                  <a:lnTo>
                    <a:pt x="3423" y="285"/>
                  </a:lnTo>
                  <a:lnTo>
                    <a:pt x="3424" y="260"/>
                  </a:lnTo>
                  <a:lnTo>
                    <a:pt x="3424" y="250"/>
                  </a:lnTo>
                  <a:lnTo>
                    <a:pt x="3425" y="248"/>
                  </a:lnTo>
                  <a:lnTo>
                    <a:pt x="3425" y="236"/>
                  </a:lnTo>
                  <a:lnTo>
                    <a:pt x="3426" y="234"/>
                  </a:lnTo>
                  <a:lnTo>
                    <a:pt x="3426" y="241"/>
                  </a:lnTo>
                  <a:lnTo>
                    <a:pt x="3427" y="232"/>
                  </a:lnTo>
                  <a:lnTo>
                    <a:pt x="3427" y="235"/>
                  </a:lnTo>
                  <a:lnTo>
                    <a:pt x="3427" y="224"/>
                  </a:lnTo>
                  <a:lnTo>
                    <a:pt x="3428" y="242"/>
                  </a:lnTo>
                  <a:lnTo>
                    <a:pt x="3428" y="272"/>
                  </a:lnTo>
                  <a:lnTo>
                    <a:pt x="3429" y="248"/>
                  </a:lnTo>
                  <a:lnTo>
                    <a:pt x="3429" y="221"/>
                  </a:lnTo>
                  <a:lnTo>
                    <a:pt x="3430" y="213"/>
                  </a:lnTo>
                  <a:lnTo>
                    <a:pt x="3430" y="199"/>
                  </a:lnTo>
                  <a:lnTo>
                    <a:pt x="3431" y="183"/>
                  </a:lnTo>
                  <a:lnTo>
                    <a:pt x="3431" y="190"/>
                  </a:lnTo>
                  <a:lnTo>
                    <a:pt x="3432" y="229"/>
                  </a:lnTo>
                  <a:lnTo>
                    <a:pt x="3432" y="235"/>
                  </a:lnTo>
                  <a:lnTo>
                    <a:pt x="3433" y="237"/>
                  </a:lnTo>
                  <a:lnTo>
                    <a:pt x="3433" y="241"/>
                  </a:lnTo>
                  <a:lnTo>
                    <a:pt x="3434" y="224"/>
                  </a:lnTo>
                  <a:lnTo>
                    <a:pt x="3434" y="212"/>
                  </a:lnTo>
                  <a:lnTo>
                    <a:pt x="3435" y="218"/>
                  </a:lnTo>
                  <a:lnTo>
                    <a:pt x="3435" y="218"/>
                  </a:lnTo>
                  <a:lnTo>
                    <a:pt x="3435" y="230"/>
                  </a:lnTo>
                  <a:lnTo>
                    <a:pt x="3436" y="249"/>
                  </a:lnTo>
                  <a:lnTo>
                    <a:pt x="3436" y="259"/>
                  </a:lnTo>
                  <a:lnTo>
                    <a:pt x="3437" y="285"/>
                  </a:lnTo>
                  <a:lnTo>
                    <a:pt x="3437" y="293"/>
                  </a:lnTo>
                  <a:lnTo>
                    <a:pt x="3438" y="316"/>
                  </a:lnTo>
                  <a:lnTo>
                    <a:pt x="3438" y="336"/>
                  </a:lnTo>
                  <a:lnTo>
                    <a:pt x="3439" y="353"/>
                  </a:lnTo>
                  <a:lnTo>
                    <a:pt x="3439" y="363"/>
                  </a:lnTo>
                  <a:lnTo>
                    <a:pt x="3440" y="407"/>
                  </a:lnTo>
                  <a:lnTo>
                    <a:pt x="3440" y="427"/>
                  </a:lnTo>
                  <a:lnTo>
                    <a:pt x="3441" y="436"/>
                  </a:lnTo>
                  <a:lnTo>
                    <a:pt x="3441" y="436"/>
                  </a:lnTo>
                  <a:lnTo>
                    <a:pt x="3441" y="428"/>
                  </a:lnTo>
                  <a:lnTo>
                    <a:pt x="3442" y="429"/>
                  </a:lnTo>
                  <a:lnTo>
                    <a:pt x="3443" y="413"/>
                  </a:lnTo>
                  <a:lnTo>
                    <a:pt x="3443" y="405"/>
                  </a:lnTo>
                  <a:lnTo>
                    <a:pt x="3444" y="384"/>
                  </a:lnTo>
                  <a:lnTo>
                    <a:pt x="3444" y="363"/>
                  </a:lnTo>
                  <a:lnTo>
                    <a:pt x="3444" y="341"/>
                  </a:lnTo>
                  <a:lnTo>
                    <a:pt x="3445" y="326"/>
                  </a:lnTo>
                  <a:lnTo>
                    <a:pt x="3445" y="289"/>
                  </a:lnTo>
                  <a:lnTo>
                    <a:pt x="3446" y="293"/>
                  </a:lnTo>
                  <a:lnTo>
                    <a:pt x="3446" y="269"/>
                  </a:lnTo>
                  <a:lnTo>
                    <a:pt x="3447" y="263"/>
                  </a:lnTo>
                  <a:lnTo>
                    <a:pt x="3447" y="252"/>
                  </a:lnTo>
                  <a:lnTo>
                    <a:pt x="3448" y="255"/>
                  </a:lnTo>
                  <a:lnTo>
                    <a:pt x="3448" y="258"/>
                  </a:lnTo>
                  <a:lnTo>
                    <a:pt x="3449" y="244"/>
                  </a:lnTo>
                  <a:lnTo>
                    <a:pt x="3449" y="242"/>
                  </a:lnTo>
                  <a:lnTo>
                    <a:pt x="3450" y="254"/>
                  </a:lnTo>
                  <a:lnTo>
                    <a:pt x="3450" y="258"/>
                  </a:lnTo>
                  <a:lnTo>
                    <a:pt x="3450" y="270"/>
                  </a:lnTo>
                  <a:lnTo>
                    <a:pt x="3451" y="281"/>
                  </a:lnTo>
                  <a:lnTo>
                    <a:pt x="3452" y="269"/>
                  </a:lnTo>
                  <a:lnTo>
                    <a:pt x="3452" y="260"/>
                  </a:lnTo>
                  <a:lnTo>
                    <a:pt x="3453" y="257"/>
                  </a:lnTo>
                  <a:lnTo>
                    <a:pt x="3453" y="255"/>
                  </a:lnTo>
                  <a:lnTo>
                    <a:pt x="3453" y="261"/>
                  </a:lnTo>
                  <a:lnTo>
                    <a:pt x="3454" y="270"/>
                  </a:lnTo>
                  <a:lnTo>
                    <a:pt x="3454" y="284"/>
                  </a:lnTo>
                  <a:lnTo>
                    <a:pt x="3455" y="288"/>
                  </a:lnTo>
                  <a:lnTo>
                    <a:pt x="3455" y="306"/>
                  </a:lnTo>
                  <a:lnTo>
                    <a:pt x="3456" y="303"/>
                  </a:lnTo>
                  <a:lnTo>
                    <a:pt x="3456" y="308"/>
                  </a:lnTo>
                  <a:lnTo>
                    <a:pt x="3457" y="327"/>
                  </a:lnTo>
                  <a:lnTo>
                    <a:pt x="3457" y="354"/>
                  </a:lnTo>
                  <a:lnTo>
                    <a:pt x="3458" y="365"/>
                  </a:lnTo>
                  <a:lnTo>
                    <a:pt x="3458" y="380"/>
                  </a:lnTo>
                  <a:lnTo>
                    <a:pt x="3458" y="407"/>
                  </a:lnTo>
                  <a:lnTo>
                    <a:pt x="3459" y="422"/>
                  </a:lnTo>
                  <a:lnTo>
                    <a:pt x="3459" y="439"/>
                  </a:lnTo>
                  <a:lnTo>
                    <a:pt x="3460" y="442"/>
                  </a:lnTo>
                  <a:lnTo>
                    <a:pt x="3461" y="447"/>
                  </a:lnTo>
                  <a:lnTo>
                    <a:pt x="3461" y="453"/>
                  </a:lnTo>
                  <a:lnTo>
                    <a:pt x="3461" y="453"/>
                  </a:lnTo>
                  <a:lnTo>
                    <a:pt x="3462" y="450"/>
                  </a:lnTo>
                  <a:lnTo>
                    <a:pt x="3462" y="448"/>
                  </a:lnTo>
                  <a:lnTo>
                    <a:pt x="3463" y="438"/>
                  </a:lnTo>
                  <a:lnTo>
                    <a:pt x="3463" y="418"/>
                  </a:lnTo>
                  <a:lnTo>
                    <a:pt x="3464" y="386"/>
                  </a:lnTo>
                  <a:lnTo>
                    <a:pt x="3464" y="335"/>
                  </a:lnTo>
                  <a:lnTo>
                    <a:pt x="3465" y="303"/>
                  </a:lnTo>
                  <a:lnTo>
                    <a:pt x="3465" y="266"/>
                  </a:lnTo>
                  <a:lnTo>
                    <a:pt x="3466" y="252"/>
                  </a:lnTo>
                  <a:lnTo>
                    <a:pt x="3466" y="247"/>
                  </a:lnTo>
                  <a:lnTo>
                    <a:pt x="3467" y="257"/>
                  </a:lnTo>
                  <a:lnTo>
                    <a:pt x="3467" y="272"/>
                  </a:lnTo>
                  <a:lnTo>
                    <a:pt x="3467" y="284"/>
                  </a:lnTo>
                  <a:lnTo>
                    <a:pt x="3468" y="290"/>
                  </a:lnTo>
                  <a:lnTo>
                    <a:pt x="3468" y="298"/>
                  </a:lnTo>
                  <a:lnTo>
                    <a:pt x="3469" y="280"/>
                  </a:lnTo>
                  <a:lnTo>
                    <a:pt x="3469" y="277"/>
                  </a:lnTo>
                  <a:lnTo>
                    <a:pt x="3470" y="280"/>
                  </a:lnTo>
                  <a:lnTo>
                    <a:pt x="3470" y="284"/>
                  </a:lnTo>
                  <a:lnTo>
                    <a:pt x="3471" y="275"/>
                  </a:lnTo>
                  <a:lnTo>
                    <a:pt x="3471" y="270"/>
                  </a:lnTo>
                  <a:lnTo>
                    <a:pt x="3472" y="262"/>
                  </a:lnTo>
                  <a:lnTo>
                    <a:pt x="3472" y="254"/>
                  </a:lnTo>
                  <a:lnTo>
                    <a:pt x="3473" y="270"/>
                  </a:lnTo>
                  <a:lnTo>
                    <a:pt x="3473" y="290"/>
                  </a:lnTo>
                  <a:lnTo>
                    <a:pt x="3474" y="299"/>
                  </a:lnTo>
                  <a:lnTo>
                    <a:pt x="3474" y="263"/>
                  </a:lnTo>
                  <a:lnTo>
                    <a:pt x="3475" y="234"/>
                  </a:lnTo>
                  <a:lnTo>
                    <a:pt x="3475" y="211"/>
                  </a:lnTo>
                  <a:lnTo>
                    <a:pt x="3475" y="205"/>
                  </a:lnTo>
                  <a:lnTo>
                    <a:pt x="3476" y="210"/>
                  </a:lnTo>
                  <a:lnTo>
                    <a:pt x="3476" y="213"/>
                  </a:lnTo>
                  <a:lnTo>
                    <a:pt x="3477" y="201"/>
                  </a:lnTo>
                  <a:lnTo>
                    <a:pt x="3477" y="216"/>
                  </a:lnTo>
                  <a:lnTo>
                    <a:pt x="3478" y="230"/>
                  </a:lnTo>
                  <a:lnTo>
                    <a:pt x="3478" y="238"/>
                  </a:lnTo>
                  <a:lnTo>
                    <a:pt x="3479" y="239"/>
                  </a:lnTo>
                  <a:lnTo>
                    <a:pt x="3479" y="272"/>
                  </a:lnTo>
                  <a:lnTo>
                    <a:pt x="3480" y="299"/>
                  </a:lnTo>
                  <a:lnTo>
                    <a:pt x="3480" y="327"/>
                  </a:lnTo>
                  <a:lnTo>
                    <a:pt x="3481" y="355"/>
                  </a:lnTo>
                  <a:lnTo>
                    <a:pt x="3481" y="387"/>
                  </a:lnTo>
                  <a:lnTo>
                    <a:pt x="3481" y="413"/>
                  </a:lnTo>
                  <a:lnTo>
                    <a:pt x="3482" y="427"/>
                  </a:lnTo>
                  <a:lnTo>
                    <a:pt x="3483" y="434"/>
                  </a:lnTo>
                  <a:lnTo>
                    <a:pt x="3483" y="446"/>
                  </a:lnTo>
                  <a:lnTo>
                    <a:pt x="3484" y="451"/>
                  </a:lnTo>
                  <a:lnTo>
                    <a:pt x="3484" y="453"/>
                  </a:lnTo>
                  <a:lnTo>
                    <a:pt x="3484" y="448"/>
                  </a:lnTo>
                  <a:lnTo>
                    <a:pt x="3485" y="449"/>
                  </a:lnTo>
                  <a:lnTo>
                    <a:pt x="3485" y="446"/>
                  </a:lnTo>
                  <a:lnTo>
                    <a:pt x="3486" y="419"/>
                  </a:lnTo>
                  <a:lnTo>
                    <a:pt x="3486" y="393"/>
                  </a:lnTo>
                  <a:lnTo>
                    <a:pt x="3487" y="330"/>
                  </a:lnTo>
                  <a:lnTo>
                    <a:pt x="3487" y="286"/>
                  </a:lnTo>
                  <a:lnTo>
                    <a:pt x="3488" y="237"/>
                  </a:lnTo>
                  <a:lnTo>
                    <a:pt x="3488" y="221"/>
                  </a:lnTo>
                  <a:lnTo>
                    <a:pt x="3489" y="219"/>
                  </a:lnTo>
                  <a:lnTo>
                    <a:pt x="3489" y="236"/>
                  </a:lnTo>
                  <a:lnTo>
                    <a:pt x="3490" y="248"/>
                  </a:lnTo>
                  <a:lnTo>
                    <a:pt x="3490" y="267"/>
                  </a:lnTo>
                  <a:lnTo>
                    <a:pt x="3490" y="261"/>
                  </a:lnTo>
                  <a:lnTo>
                    <a:pt x="3491" y="277"/>
                  </a:lnTo>
                  <a:lnTo>
                    <a:pt x="3492" y="261"/>
                  </a:lnTo>
                  <a:lnTo>
                    <a:pt x="3492" y="260"/>
                  </a:lnTo>
                  <a:lnTo>
                    <a:pt x="3493" y="242"/>
                  </a:lnTo>
                  <a:lnTo>
                    <a:pt x="3493" y="245"/>
                  </a:lnTo>
                  <a:lnTo>
                    <a:pt x="3493" y="237"/>
                  </a:lnTo>
                  <a:lnTo>
                    <a:pt x="3494" y="249"/>
                  </a:lnTo>
                  <a:lnTo>
                    <a:pt x="3494" y="243"/>
                  </a:lnTo>
                  <a:lnTo>
                    <a:pt x="3495" y="252"/>
                  </a:lnTo>
                  <a:lnTo>
                    <a:pt x="3495" y="272"/>
                  </a:lnTo>
                  <a:lnTo>
                    <a:pt x="3496" y="304"/>
                  </a:lnTo>
                  <a:lnTo>
                    <a:pt x="3496" y="318"/>
                  </a:lnTo>
                  <a:lnTo>
                    <a:pt x="3497" y="279"/>
                  </a:lnTo>
                  <a:lnTo>
                    <a:pt x="3497" y="242"/>
                  </a:lnTo>
                  <a:lnTo>
                    <a:pt x="3498" y="217"/>
                  </a:lnTo>
                  <a:lnTo>
                    <a:pt x="3498" y="204"/>
                  </a:lnTo>
                  <a:lnTo>
                    <a:pt x="3498" y="191"/>
                  </a:lnTo>
                  <a:lnTo>
                    <a:pt x="3499" y="195"/>
                  </a:lnTo>
                  <a:lnTo>
                    <a:pt x="3499" y="187"/>
                  </a:lnTo>
                  <a:lnTo>
                    <a:pt x="3500" y="196"/>
                  </a:lnTo>
                  <a:lnTo>
                    <a:pt x="3501" y="190"/>
                  </a:lnTo>
                  <a:lnTo>
                    <a:pt x="3501" y="191"/>
                  </a:lnTo>
                  <a:lnTo>
                    <a:pt x="3501" y="197"/>
                  </a:lnTo>
                  <a:lnTo>
                    <a:pt x="3502" y="221"/>
                  </a:lnTo>
                  <a:lnTo>
                    <a:pt x="3502" y="248"/>
                  </a:lnTo>
                  <a:lnTo>
                    <a:pt x="3503" y="293"/>
                  </a:lnTo>
                  <a:lnTo>
                    <a:pt x="3503" y="321"/>
                  </a:lnTo>
                  <a:lnTo>
                    <a:pt x="3504" y="366"/>
                  </a:lnTo>
                  <a:lnTo>
                    <a:pt x="3504" y="393"/>
                  </a:lnTo>
                  <a:lnTo>
                    <a:pt x="3505" y="414"/>
                  </a:lnTo>
                  <a:lnTo>
                    <a:pt x="3505" y="425"/>
                  </a:lnTo>
                  <a:lnTo>
                    <a:pt x="3506" y="435"/>
                  </a:lnTo>
                  <a:lnTo>
                    <a:pt x="3506" y="441"/>
                  </a:lnTo>
                  <a:lnTo>
                    <a:pt x="3507" y="446"/>
                  </a:lnTo>
                  <a:lnTo>
                    <a:pt x="3507" y="445"/>
                  </a:lnTo>
                  <a:lnTo>
                    <a:pt x="3507" y="448"/>
                  </a:lnTo>
                  <a:lnTo>
                    <a:pt x="3508" y="444"/>
                  </a:lnTo>
                  <a:lnTo>
                    <a:pt x="3508" y="422"/>
                  </a:lnTo>
                  <a:lnTo>
                    <a:pt x="3509" y="394"/>
                  </a:lnTo>
                  <a:lnTo>
                    <a:pt x="3510" y="326"/>
                  </a:lnTo>
                  <a:lnTo>
                    <a:pt x="3510" y="280"/>
                  </a:lnTo>
                  <a:lnTo>
                    <a:pt x="3510" y="238"/>
                  </a:lnTo>
                  <a:lnTo>
                    <a:pt x="3511" y="221"/>
                  </a:lnTo>
                  <a:lnTo>
                    <a:pt x="3511" y="221"/>
                  </a:lnTo>
                  <a:lnTo>
                    <a:pt x="3512" y="231"/>
                  </a:lnTo>
                  <a:lnTo>
                    <a:pt x="3512" y="242"/>
                  </a:lnTo>
                  <a:lnTo>
                    <a:pt x="3513" y="251"/>
                  </a:lnTo>
                  <a:lnTo>
                    <a:pt x="3513" y="268"/>
                  </a:lnTo>
                  <a:lnTo>
                    <a:pt x="3514" y="275"/>
                  </a:lnTo>
                  <a:lnTo>
                    <a:pt x="3514" y="255"/>
                  </a:lnTo>
                  <a:lnTo>
                    <a:pt x="3515" y="241"/>
                  </a:lnTo>
                  <a:lnTo>
                    <a:pt x="3515" y="244"/>
                  </a:lnTo>
                  <a:lnTo>
                    <a:pt x="3516" y="252"/>
                  </a:lnTo>
                  <a:lnTo>
                    <a:pt x="3516" y="246"/>
                  </a:lnTo>
                  <a:lnTo>
                    <a:pt x="3516" y="244"/>
                  </a:lnTo>
                  <a:lnTo>
                    <a:pt x="3517" y="253"/>
                  </a:lnTo>
                  <a:lnTo>
                    <a:pt x="3517" y="265"/>
                  </a:lnTo>
                  <a:lnTo>
                    <a:pt x="3518" y="291"/>
                  </a:lnTo>
                  <a:lnTo>
                    <a:pt x="3518" y="317"/>
                  </a:lnTo>
                  <a:lnTo>
                    <a:pt x="3519" y="331"/>
                  </a:lnTo>
                  <a:lnTo>
                    <a:pt x="3519" y="286"/>
                  </a:lnTo>
                  <a:lnTo>
                    <a:pt x="3520" y="257"/>
                  </a:lnTo>
                  <a:lnTo>
                    <a:pt x="3520" y="223"/>
                  </a:lnTo>
                  <a:lnTo>
                    <a:pt x="3521" y="212"/>
                  </a:lnTo>
                  <a:lnTo>
                    <a:pt x="3521" y="211"/>
                  </a:lnTo>
                  <a:lnTo>
                    <a:pt x="3522" y="208"/>
                  </a:lnTo>
                  <a:lnTo>
                    <a:pt x="3522" y="206"/>
                  </a:lnTo>
                  <a:lnTo>
                    <a:pt x="3523" y="206"/>
                  </a:lnTo>
                  <a:lnTo>
                    <a:pt x="3523" y="209"/>
                  </a:lnTo>
                  <a:lnTo>
                    <a:pt x="3524" y="207"/>
                  </a:lnTo>
                  <a:lnTo>
                    <a:pt x="3524" y="211"/>
                  </a:lnTo>
                  <a:lnTo>
                    <a:pt x="3524" y="215"/>
                  </a:lnTo>
                  <a:lnTo>
                    <a:pt x="3525" y="228"/>
                  </a:lnTo>
                  <a:lnTo>
                    <a:pt x="3525" y="254"/>
                  </a:lnTo>
                  <a:lnTo>
                    <a:pt x="3526" y="294"/>
                  </a:lnTo>
                  <a:lnTo>
                    <a:pt x="3526" y="335"/>
                  </a:lnTo>
                  <a:lnTo>
                    <a:pt x="3527" y="365"/>
                  </a:lnTo>
                  <a:lnTo>
                    <a:pt x="3527" y="393"/>
                  </a:lnTo>
                  <a:lnTo>
                    <a:pt x="3528" y="411"/>
                  </a:lnTo>
                  <a:lnTo>
                    <a:pt x="3528" y="428"/>
                  </a:lnTo>
                  <a:lnTo>
                    <a:pt x="3529" y="436"/>
                  </a:lnTo>
                  <a:lnTo>
                    <a:pt x="3529" y="441"/>
                  </a:lnTo>
                  <a:lnTo>
                    <a:pt x="3530" y="439"/>
                  </a:lnTo>
                  <a:lnTo>
                    <a:pt x="3530" y="443"/>
                  </a:lnTo>
                  <a:lnTo>
                    <a:pt x="3530" y="441"/>
                  </a:lnTo>
                  <a:lnTo>
                    <a:pt x="3531" y="419"/>
                  </a:lnTo>
                  <a:lnTo>
                    <a:pt x="3532" y="391"/>
                  </a:lnTo>
                  <a:lnTo>
                    <a:pt x="3532" y="326"/>
                  </a:lnTo>
                  <a:lnTo>
                    <a:pt x="3533" y="281"/>
                  </a:lnTo>
                  <a:lnTo>
                    <a:pt x="3533" y="233"/>
                  </a:lnTo>
                  <a:lnTo>
                    <a:pt x="3533" y="220"/>
                  </a:lnTo>
                  <a:lnTo>
                    <a:pt x="3534" y="227"/>
                  </a:lnTo>
                  <a:lnTo>
                    <a:pt x="3534" y="235"/>
                  </a:lnTo>
                  <a:lnTo>
                    <a:pt x="3535" y="244"/>
                  </a:lnTo>
                  <a:lnTo>
                    <a:pt x="3535" y="255"/>
                  </a:lnTo>
                  <a:lnTo>
                    <a:pt x="3536" y="249"/>
                  </a:lnTo>
                  <a:lnTo>
                    <a:pt x="3536" y="264"/>
                  </a:lnTo>
                  <a:lnTo>
                    <a:pt x="3537" y="246"/>
                  </a:lnTo>
                  <a:lnTo>
                    <a:pt x="3537" y="251"/>
                  </a:lnTo>
                  <a:lnTo>
                    <a:pt x="3538" y="259"/>
                  </a:lnTo>
                  <a:lnTo>
                    <a:pt x="3538" y="265"/>
                  </a:lnTo>
                  <a:lnTo>
                    <a:pt x="3539" y="258"/>
                  </a:lnTo>
                  <a:lnTo>
                    <a:pt x="3539" y="248"/>
                  </a:lnTo>
                  <a:lnTo>
                    <a:pt x="3539" y="241"/>
                  </a:lnTo>
                  <a:lnTo>
                    <a:pt x="3540" y="243"/>
                  </a:lnTo>
                  <a:lnTo>
                    <a:pt x="3541" y="273"/>
                  </a:lnTo>
                  <a:lnTo>
                    <a:pt x="3541" y="298"/>
                  </a:lnTo>
                  <a:lnTo>
                    <a:pt x="3541" y="318"/>
                  </a:lnTo>
                  <a:lnTo>
                    <a:pt x="3542" y="279"/>
                  </a:lnTo>
                  <a:lnTo>
                    <a:pt x="3542" y="241"/>
                  </a:lnTo>
                  <a:lnTo>
                    <a:pt x="3543" y="215"/>
                  </a:lnTo>
                  <a:lnTo>
                    <a:pt x="3543" y="191"/>
                  </a:lnTo>
                  <a:lnTo>
                    <a:pt x="3544" y="188"/>
                  </a:lnTo>
                  <a:lnTo>
                    <a:pt x="3544" y="191"/>
                  </a:lnTo>
                  <a:lnTo>
                    <a:pt x="3545" y="193"/>
                  </a:lnTo>
                  <a:lnTo>
                    <a:pt x="3545" y="201"/>
                  </a:lnTo>
                  <a:lnTo>
                    <a:pt x="3546" y="193"/>
                  </a:lnTo>
                  <a:lnTo>
                    <a:pt x="3546" y="188"/>
                  </a:lnTo>
                  <a:lnTo>
                    <a:pt x="3547" y="193"/>
                  </a:lnTo>
                  <a:lnTo>
                    <a:pt x="3547" y="203"/>
                  </a:lnTo>
                  <a:lnTo>
                    <a:pt x="3547" y="200"/>
                  </a:lnTo>
                  <a:lnTo>
                    <a:pt x="3548" y="216"/>
                  </a:lnTo>
                  <a:lnTo>
                    <a:pt x="3548" y="240"/>
                  </a:lnTo>
                  <a:lnTo>
                    <a:pt x="3549" y="277"/>
                  </a:lnTo>
                  <a:lnTo>
                    <a:pt x="3550" y="317"/>
                  </a:lnTo>
                  <a:lnTo>
                    <a:pt x="3550" y="349"/>
                  </a:lnTo>
                  <a:lnTo>
                    <a:pt x="3550" y="375"/>
                  </a:lnTo>
                  <a:lnTo>
                    <a:pt x="3551" y="393"/>
                  </a:lnTo>
                  <a:lnTo>
                    <a:pt x="3551" y="408"/>
                  </a:lnTo>
                  <a:lnTo>
                    <a:pt x="3552" y="419"/>
                  </a:lnTo>
                  <a:lnTo>
                    <a:pt x="3552" y="422"/>
                  </a:lnTo>
                  <a:lnTo>
                    <a:pt x="3553" y="434"/>
                  </a:lnTo>
                  <a:lnTo>
                    <a:pt x="3553" y="432"/>
                  </a:lnTo>
                  <a:lnTo>
                    <a:pt x="3554" y="415"/>
                  </a:lnTo>
                  <a:lnTo>
                    <a:pt x="3554" y="388"/>
                  </a:lnTo>
                  <a:lnTo>
                    <a:pt x="3555" y="330"/>
                  </a:lnTo>
                  <a:lnTo>
                    <a:pt x="3555" y="286"/>
                  </a:lnTo>
                  <a:lnTo>
                    <a:pt x="3556" y="229"/>
                  </a:lnTo>
                  <a:lnTo>
                    <a:pt x="3556" y="219"/>
                  </a:lnTo>
                  <a:lnTo>
                    <a:pt x="3556" y="224"/>
                  </a:lnTo>
                  <a:lnTo>
                    <a:pt x="3557" y="230"/>
                  </a:lnTo>
                  <a:lnTo>
                    <a:pt x="3557" y="246"/>
                  </a:lnTo>
                  <a:lnTo>
                    <a:pt x="3558" y="257"/>
                  </a:lnTo>
                  <a:lnTo>
                    <a:pt x="3559" y="253"/>
                  </a:lnTo>
                  <a:lnTo>
                    <a:pt x="3559" y="260"/>
                  </a:lnTo>
                  <a:lnTo>
                    <a:pt x="3559" y="246"/>
                  </a:lnTo>
                  <a:lnTo>
                    <a:pt x="3560" y="246"/>
                  </a:lnTo>
                  <a:lnTo>
                    <a:pt x="3560" y="262"/>
                  </a:lnTo>
                  <a:lnTo>
                    <a:pt x="3561" y="255"/>
                  </a:lnTo>
                  <a:lnTo>
                    <a:pt x="3561" y="244"/>
                  </a:lnTo>
                  <a:lnTo>
                    <a:pt x="3562" y="235"/>
                  </a:lnTo>
                  <a:lnTo>
                    <a:pt x="3562" y="235"/>
                  </a:lnTo>
                  <a:lnTo>
                    <a:pt x="3563" y="250"/>
                  </a:lnTo>
                  <a:lnTo>
                    <a:pt x="3563" y="275"/>
                  </a:lnTo>
                  <a:lnTo>
                    <a:pt x="3564" y="299"/>
                  </a:lnTo>
                  <a:lnTo>
                    <a:pt x="3564" y="311"/>
                  </a:lnTo>
                  <a:lnTo>
                    <a:pt x="3564" y="267"/>
                  </a:lnTo>
                  <a:lnTo>
                    <a:pt x="3565" y="224"/>
                  </a:lnTo>
                  <a:lnTo>
                    <a:pt x="3565" y="192"/>
                  </a:lnTo>
                  <a:lnTo>
                    <a:pt x="3566" y="162"/>
                  </a:lnTo>
                  <a:lnTo>
                    <a:pt x="3566" y="151"/>
                  </a:lnTo>
                  <a:lnTo>
                    <a:pt x="3567" y="147"/>
                  </a:lnTo>
                  <a:lnTo>
                    <a:pt x="3567" y="151"/>
                  </a:lnTo>
                  <a:lnTo>
                    <a:pt x="3568" y="165"/>
                  </a:lnTo>
                  <a:lnTo>
                    <a:pt x="3568" y="156"/>
                  </a:lnTo>
                  <a:lnTo>
                    <a:pt x="3569" y="147"/>
                  </a:lnTo>
                  <a:lnTo>
                    <a:pt x="3569" y="147"/>
                  </a:lnTo>
                  <a:lnTo>
                    <a:pt x="3570" y="166"/>
                  </a:lnTo>
                  <a:lnTo>
                    <a:pt x="3570" y="172"/>
                  </a:lnTo>
                  <a:lnTo>
                    <a:pt x="3570" y="181"/>
                  </a:lnTo>
                  <a:lnTo>
                    <a:pt x="3571" y="196"/>
                  </a:lnTo>
                  <a:lnTo>
                    <a:pt x="3572" y="205"/>
                  </a:lnTo>
                  <a:lnTo>
                    <a:pt x="3572" y="214"/>
                  </a:lnTo>
                  <a:lnTo>
                    <a:pt x="3573" y="244"/>
                  </a:lnTo>
                  <a:lnTo>
                    <a:pt x="3573" y="256"/>
                  </a:lnTo>
                  <a:lnTo>
                    <a:pt x="3573" y="283"/>
                  </a:lnTo>
                  <a:lnTo>
                    <a:pt x="3574" y="315"/>
                  </a:lnTo>
                  <a:lnTo>
                    <a:pt x="3574" y="346"/>
                  </a:lnTo>
                  <a:lnTo>
                    <a:pt x="3575" y="361"/>
                  </a:lnTo>
                  <a:lnTo>
                    <a:pt x="3575" y="408"/>
                  </a:lnTo>
                  <a:lnTo>
                    <a:pt x="3576" y="430"/>
                  </a:lnTo>
                  <a:lnTo>
                    <a:pt x="3576" y="435"/>
                  </a:lnTo>
                  <a:lnTo>
                    <a:pt x="3577" y="432"/>
                  </a:lnTo>
                  <a:lnTo>
                    <a:pt x="3577" y="417"/>
                  </a:lnTo>
                  <a:lnTo>
                    <a:pt x="3578" y="410"/>
                  </a:lnTo>
                  <a:lnTo>
                    <a:pt x="3578" y="379"/>
                  </a:lnTo>
                  <a:lnTo>
                    <a:pt x="3579" y="367"/>
                  </a:lnTo>
                  <a:lnTo>
                    <a:pt x="3579" y="330"/>
                  </a:lnTo>
                  <a:lnTo>
                    <a:pt x="3579" y="318"/>
                  </a:lnTo>
                  <a:lnTo>
                    <a:pt x="3580" y="275"/>
                  </a:lnTo>
                  <a:lnTo>
                    <a:pt x="3581" y="269"/>
                  </a:lnTo>
                  <a:lnTo>
                    <a:pt x="3581" y="235"/>
                  </a:lnTo>
                  <a:lnTo>
                    <a:pt x="3582" y="196"/>
                  </a:lnTo>
                  <a:lnTo>
                    <a:pt x="3582" y="157"/>
                  </a:lnTo>
                  <a:lnTo>
                    <a:pt x="3582" y="165"/>
                  </a:lnTo>
                  <a:lnTo>
                    <a:pt x="3583" y="179"/>
                  </a:lnTo>
                  <a:lnTo>
                    <a:pt x="3583" y="178"/>
                  </a:lnTo>
                  <a:lnTo>
                    <a:pt x="3584" y="186"/>
                  </a:lnTo>
                  <a:lnTo>
                    <a:pt x="3584" y="181"/>
                  </a:lnTo>
                  <a:lnTo>
                    <a:pt x="3585" y="183"/>
                  </a:lnTo>
                  <a:lnTo>
                    <a:pt x="3585" y="185"/>
                  </a:lnTo>
                  <a:lnTo>
                    <a:pt x="3586" y="210"/>
                  </a:lnTo>
                  <a:lnTo>
                    <a:pt x="3586" y="252"/>
                  </a:lnTo>
                  <a:lnTo>
                    <a:pt x="3587" y="284"/>
                  </a:lnTo>
                  <a:lnTo>
                    <a:pt x="3587" y="251"/>
                  </a:lnTo>
                  <a:lnTo>
                    <a:pt x="3587" y="215"/>
                  </a:lnTo>
                  <a:lnTo>
                    <a:pt x="3588" y="192"/>
                  </a:lnTo>
                  <a:lnTo>
                    <a:pt x="3588" y="173"/>
                  </a:lnTo>
                  <a:lnTo>
                    <a:pt x="3589" y="162"/>
                  </a:lnTo>
                  <a:lnTo>
                    <a:pt x="3590" y="168"/>
                  </a:lnTo>
                  <a:lnTo>
                    <a:pt x="3590" y="169"/>
                  </a:lnTo>
                  <a:lnTo>
                    <a:pt x="3590" y="181"/>
                  </a:lnTo>
                  <a:lnTo>
                    <a:pt x="3591" y="186"/>
                  </a:lnTo>
                  <a:lnTo>
                    <a:pt x="3591" y="179"/>
                  </a:lnTo>
                  <a:lnTo>
                    <a:pt x="3592" y="163"/>
                  </a:lnTo>
                  <a:lnTo>
                    <a:pt x="3592" y="154"/>
                  </a:lnTo>
                  <a:lnTo>
                    <a:pt x="3593" y="144"/>
                  </a:lnTo>
                  <a:lnTo>
                    <a:pt x="3593" y="139"/>
                  </a:lnTo>
                  <a:lnTo>
                    <a:pt x="3594" y="151"/>
                  </a:lnTo>
                  <a:lnTo>
                    <a:pt x="3594" y="164"/>
                  </a:lnTo>
                  <a:lnTo>
                    <a:pt x="3595" y="180"/>
                  </a:lnTo>
                  <a:lnTo>
                    <a:pt x="3595" y="204"/>
                  </a:lnTo>
                  <a:lnTo>
                    <a:pt x="3596" y="223"/>
                  </a:lnTo>
                  <a:lnTo>
                    <a:pt x="3596" y="249"/>
                  </a:lnTo>
                  <a:lnTo>
                    <a:pt x="3596" y="283"/>
                  </a:lnTo>
                  <a:lnTo>
                    <a:pt x="3597" y="304"/>
                  </a:lnTo>
                  <a:lnTo>
                    <a:pt x="3597" y="336"/>
                  </a:lnTo>
                  <a:lnTo>
                    <a:pt x="3598" y="394"/>
                  </a:lnTo>
                  <a:lnTo>
                    <a:pt x="3599" y="426"/>
                  </a:lnTo>
                  <a:lnTo>
                    <a:pt x="3599" y="434"/>
                  </a:lnTo>
                  <a:lnTo>
                    <a:pt x="3599" y="435"/>
                  </a:lnTo>
                  <a:lnTo>
                    <a:pt x="3600" y="428"/>
                  </a:lnTo>
                  <a:lnTo>
                    <a:pt x="3600" y="425"/>
                  </a:lnTo>
                  <a:lnTo>
                    <a:pt x="3601" y="408"/>
                  </a:lnTo>
                  <a:lnTo>
                    <a:pt x="3601" y="395"/>
                  </a:lnTo>
                  <a:lnTo>
                    <a:pt x="3602" y="362"/>
                  </a:lnTo>
                  <a:lnTo>
                    <a:pt x="3602" y="334"/>
                  </a:lnTo>
                  <a:lnTo>
                    <a:pt x="3603" y="297"/>
                  </a:lnTo>
                  <a:lnTo>
                    <a:pt x="3603" y="278"/>
                  </a:lnTo>
                  <a:lnTo>
                    <a:pt x="3604" y="229"/>
                  </a:lnTo>
                  <a:lnTo>
                    <a:pt x="3604" y="218"/>
                  </a:lnTo>
                  <a:lnTo>
                    <a:pt x="3605" y="203"/>
                  </a:lnTo>
                  <a:lnTo>
                    <a:pt x="3605" y="195"/>
                  </a:lnTo>
                  <a:lnTo>
                    <a:pt x="3605" y="193"/>
                  </a:lnTo>
                  <a:lnTo>
                    <a:pt x="3606" y="200"/>
                  </a:lnTo>
                  <a:lnTo>
                    <a:pt x="3606" y="206"/>
                  </a:lnTo>
                  <a:lnTo>
                    <a:pt x="3607" y="205"/>
                  </a:lnTo>
                  <a:lnTo>
                    <a:pt x="3607" y="205"/>
                  </a:lnTo>
                  <a:lnTo>
                    <a:pt x="3608" y="217"/>
                  </a:lnTo>
                  <a:lnTo>
                    <a:pt x="3608" y="222"/>
                  </a:lnTo>
                  <a:lnTo>
                    <a:pt x="3609" y="242"/>
                  </a:lnTo>
                  <a:lnTo>
                    <a:pt x="3609" y="265"/>
                  </a:lnTo>
                  <a:lnTo>
                    <a:pt x="3610" y="251"/>
                  </a:lnTo>
                  <a:lnTo>
                    <a:pt x="3610" y="228"/>
                  </a:lnTo>
                  <a:lnTo>
                    <a:pt x="3611" y="215"/>
                  </a:lnTo>
                  <a:lnTo>
                    <a:pt x="3611" y="215"/>
                  </a:lnTo>
                  <a:lnTo>
                    <a:pt x="3612" y="211"/>
                  </a:lnTo>
                  <a:lnTo>
                    <a:pt x="3612" y="231"/>
                  </a:lnTo>
                  <a:lnTo>
                    <a:pt x="3613" y="252"/>
                  </a:lnTo>
                  <a:lnTo>
                    <a:pt x="3613" y="256"/>
                  </a:lnTo>
                  <a:lnTo>
                    <a:pt x="3613" y="264"/>
                  </a:lnTo>
                  <a:lnTo>
                    <a:pt x="3614" y="263"/>
                  </a:lnTo>
                  <a:lnTo>
                    <a:pt x="3614" y="268"/>
                  </a:lnTo>
                  <a:lnTo>
                    <a:pt x="3615" y="296"/>
                  </a:lnTo>
                  <a:lnTo>
                    <a:pt x="3615" y="324"/>
                  </a:lnTo>
                  <a:lnTo>
                    <a:pt x="3616" y="342"/>
                  </a:lnTo>
                  <a:lnTo>
                    <a:pt x="3616" y="375"/>
                  </a:lnTo>
                  <a:lnTo>
                    <a:pt x="3617" y="396"/>
                  </a:lnTo>
                  <a:lnTo>
                    <a:pt x="3617" y="416"/>
                  </a:lnTo>
                  <a:lnTo>
                    <a:pt x="3618" y="430"/>
                  </a:lnTo>
                  <a:lnTo>
                    <a:pt x="3618" y="436"/>
                  </a:lnTo>
                  <a:lnTo>
                    <a:pt x="3619" y="446"/>
                  </a:lnTo>
                  <a:lnTo>
                    <a:pt x="3619" y="449"/>
                  </a:lnTo>
                  <a:lnTo>
                    <a:pt x="3619" y="452"/>
                  </a:lnTo>
                  <a:lnTo>
                    <a:pt x="3620" y="447"/>
                  </a:lnTo>
                  <a:lnTo>
                    <a:pt x="3621" y="446"/>
                  </a:lnTo>
                  <a:lnTo>
                    <a:pt x="3621" y="440"/>
                  </a:lnTo>
                  <a:lnTo>
                    <a:pt x="3622" y="417"/>
                  </a:lnTo>
                  <a:lnTo>
                    <a:pt x="3622" y="391"/>
                  </a:lnTo>
                  <a:lnTo>
                    <a:pt x="3622" y="329"/>
                  </a:lnTo>
                  <a:lnTo>
                    <a:pt x="3623" y="296"/>
                  </a:lnTo>
                  <a:lnTo>
                    <a:pt x="3623" y="252"/>
                  </a:lnTo>
                  <a:lnTo>
                    <a:pt x="3624" y="237"/>
                  </a:lnTo>
                  <a:lnTo>
                    <a:pt x="3624" y="235"/>
                  </a:lnTo>
                  <a:lnTo>
                    <a:pt x="3625" y="239"/>
                  </a:lnTo>
                  <a:lnTo>
                    <a:pt x="3625" y="247"/>
                  </a:lnTo>
                  <a:lnTo>
                    <a:pt x="3626" y="259"/>
                  </a:lnTo>
                  <a:lnTo>
                    <a:pt x="3626" y="261"/>
                  </a:lnTo>
                  <a:lnTo>
                    <a:pt x="3627" y="270"/>
                  </a:lnTo>
                  <a:lnTo>
                    <a:pt x="3627" y="256"/>
                  </a:lnTo>
                  <a:lnTo>
                    <a:pt x="3627" y="255"/>
                  </a:lnTo>
                  <a:lnTo>
                    <a:pt x="3628" y="259"/>
                  </a:lnTo>
                  <a:lnTo>
                    <a:pt x="3628" y="260"/>
                  </a:lnTo>
                  <a:lnTo>
                    <a:pt x="3629" y="252"/>
                  </a:lnTo>
                  <a:lnTo>
                    <a:pt x="3630" y="255"/>
                  </a:lnTo>
                  <a:lnTo>
                    <a:pt x="3630" y="243"/>
                  </a:lnTo>
                  <a:lnTo>
                    <a:pt x="3630" y="244"/>
                  </a:lnTo>
                  <a:lnTo>
                    <a:pt x="3631" y="269"/>
                  </a:lnTo>
                  <a:lnTo>
                    <a:pt x="3631" y="290"/>
                  </a:lnTo>
                  <a:lnTo>
                    <a:pt x="3632" y="299"/>
                  </a:lnTo>
                  <a:lnTo>
                    <a:pt x="3632" y="269"/>
                  </a:lnTo>
                  <a:lnTo>
                    <a:pt x="3633" y="235"/>
                  </a:lnTo>
                  <a:lnTo>
                    <a:pt x="3633" y="209"/>
                  </a:lnTo>
                  <a:lnTo>
                    <a:pt x="3634" y="196"/>
                  </a:lnTo>
                  <a:lnTo>
                    <a:pt x="3634" y="191"/>
                  </a:lnTo>
                  <a:lnTo>
                    <a:pt x="3635" y="191"/>
                  </a:lnTo>
                  <a:lnTo>
                    <a:pt x="3635" y="203"/>
                  </a:lnTo>
                  <a:lnTo>
                    <a:pt x="3636" y="204"/>
                  </a:lnTo>
                  <a:lnTo>
                    <a:pt x="3636" y="199"/>
                  </a:lnTo>
                  <a:lnTo>
                    <a:pt x="3636" y="204"/>
                  </a:lnTo>
                  <a:lnTo>
                    <a:pt x="3637" y="208"/>
                  </a:lnTo>
                  <a:lnTo>
                    <a:pt x="3637" y="239"/>
                  </a:lnTo>
                  <a:lnTo>
                    <a:pt x="3638" y="262"/>
                  </a:lnTo>
                  <a:lnTo>
                    <a:pt x="3639" y="307"/>
                  </a:lnTo>
                  <a:lnTo>
                    <a:pt x="3639" y="336"/>
                  </a:lnTo>
                  <a:lnTo>
                    <a:pt x="3639" y="368"/>
                  </a:lnTo>
                  <a:lnTo>
                    <a:pt x="3640" y="391"/>
                  </a:lnTo>
                  <a:lnTo>
                    <a:pt x="3640" y="410"/>
                  </a:lnTo>
                  <a:lnTo>
                    <a:pt x="3641" y="428"/>
                  </a:lnTo>
                  <a:lnTo>
                    <a:pt x="3641" y="436"/>
                  </a:lnTo>
                  <a:lnTo>
                    <a:pt x="3642" y="443"/>
                  </a:lnTo>
                  <a:lnTo>
                    <a:pt x="3642" y="446"/>
                  </a:lnTo>
                  <a:lnTo>
                    <a:pt x="3643" y="447"/>
                  </a:lnTo>
                  <a:lnTo>
                    <a:pt x="3643" y="448"/>
                  </a:lnTo>
                  <a:lnTo>
                    <a:pt x="3644" y="442"/>
                  </a:lnTo>
                  <a:lnTo>
                    <a:pt x="3644" y="418"/>
                  </a:lnTo>
                  <a:lnTo>
                    <a:pt x="3645" y="377"/>
                  </a:lnTo>
                  <a:lnTo>
                    <a:pt x="3645" y="309"/>
                  </a:lnTo>
                  <a:lnTo>
                    <a:pt x="3645" y="272"/>
                  </a:lnTo>
                  <a:lnTo>
                    <a:pt x="3646" y="236"/>
                  </a:lnTo>
                  <a:lnTo>
                    <a:pt x="3646" y="224"/>
                  </a:lnTo>
                  <a:lnTo>
                    <a:pt x="3647" y="217"/>
                  </a:lnTo>
                  <a:lnTo>
                    <a:pt x="3648" y="233"/>
                  </a:lnTo>
                  <a:lnTo>
                    <a:pt x="3648" y="247"/>
                  </a:lnTo>
                  <a:lnTo>
                    <a:pt x="3648" y="258"/>
                  </a:lnTo>
                  <a:lnTo>
                    <a:pt x="3649" y="258"/>
                  </a:lnTo>
                  <a:lnTo>
                    <a:pt x="3649" y="266"/>
                  </a:lnTo>
                  <a:lnTo>
                    <a:pt x="3650" y="254"/>
                  </a:lnTo>
                  <a:lnTo>
                    <a:pt x="3650" y="262"/>
                  </a:lnTo>
                  <a:lnTo>
                    <a:pt x="3651" y="284"/>
                  </a:lnTo>
                  <a:lnTo>
                    <a:pt x="3651" y="280"/>
                  </a:lnTo>
                  <a:lnTo>
                    <a:pt x="3652" y="267"/>
                  </a:lnTo>
                  <a:lnTo>
                    <a:pt x="3652" y="260"/>
                  </a:lnTo>
                  <a:lnTo>
                    <a:pt x="3653" y="260"/>
                  </a:lnTo>
                  <a:lnTo>
                    <a:pt x="3653" y="271"/>
                  </a:lnTo>
                  <a:lnTo>
                    <a:pt x="3653" y="302"/>
                  </a:lnTo>
                  <a:lnTo>
                    <a:pt x="3654" y="323"/>
                  </a:lnTo>
                  <a:lnTo>
                    <a:pt x="3654" y="325"/>
                  </a:lnTo>
                  <a:lnTo>
                    <a:pt x="3655" y="287"/>
                  </a:lnTo>
                  <a:lnTo>
                    <a:pt x="3655" y="254"/>
                  </a:lnTo>
                  <a:lnTo>
                    <a:pt x="3656" y="224"/>
                  </a:lnTo>
                  <a:lnTo>
                    <a:pt x="3656" y="208"/>
                  </a:lnTo>
                  <a:lnTo>
                    <a:pt x="3657" y="203"/>
                  </a:lnTo>
                  <a:lnTo>
                    <a:pt x="3657" y="205"/>
                  </a:lnTo>
                  <a:lnTo>
                    <a:pt x="3658" y="195"/>
                  </a:lnTo>
                  <a:lnTo>
                    <a:pt x="3658" y="206"/>
                  </a:lnTo>
                  <a:lnTo>
                    <a:pt x="3659" y="193"/>
                  </a:lnTo>
                  <a:lnTo>
                    <a:pt x="3659" y="194"/>
                  </a:lnTo>
                  <a:lnTo>
                    <a:pt x="3660" y="200"/>
                  </a:lnTo>
                  <a:lnTo>
                    <a:pt x="3660" y="218"/>
                  </a:lnTo>
                  <a:lnTo>
                    <a:pt x="3661" y="240"/>
                  </a:lnTo>
                  <a:lnTo>
                    <a:pt x="3661" y="270"/>
                  </a:lnTo>
                  <a:lnTo>
                    <a:pt x="3662" y="301"/>
                  </a:lnTo>
                  <a:lnTo>
                    <a:pt x="3662" y="351"/>
                  </a:lnTo>
                  <a:lnTo>
                    <a:pt x="3662" y="379"/>
                  </a:lnTo>
                  <a:lnTo>
                    <a:pt x="3663" y="404"/>
                  </a:lnTo>
                  <a:lnTo>
                    <a:pt x="3663" y="413"/>
                  </a:lnTo>
                  <a:lnTo>
                    <a:pt x="3664" y="429"/>
                  </a:lnTo>
                  <a:lnTo>
                    <a:pt x="3664" y="439"/>
                  </a:lnTo>
                  <a:lnTo>
                    <a:pt x="3665" y="445"/>
                  </a:lnTo>
                  <a:lnTo>
                    <a:pt x="3665" y="443"/>
                  </a:lnTo>
                  <a:lnTo>
                    <a:pt x="3666" y="444"/>
                  </a:lnTo>
                  <a:lnTo>
                    <a:pt x="3666" y="443"/>
                  </a:lnTo>
                  <a:lnTo>
                    <a:pt x="3667" y="421"/>
                  </a:lnTo>
                  <a:lnTo>
                    <a:pt x="3667" y="392"/>
                  </a:lnTo>
                  <a:lnTo>
                    <a:pt x="3668" y="331"/>
                  </a:lnTo>
                  <a:lnTo>
                    <a:pt x="3668" y="279"/>
                  </a:lnTo>
                  <a:lnTo>
                    <a:pt x="3668" y="240"/>
                  </a:lnTo>
                  <a:lnTo>
                    <a:pt x="3669" y="215"/>
                  </a:lnTo>
                  <a:lnTo>
                    <a:pt x="3670" y="218"/>
                  </a:lnTo>
                  <a:lnTo>
                    <a:pt x="3670" y="231"/>
                  </a:lnTo>
                  <a:lnTo>
                    <a:pt x="3670" y="246"/>
                  </a:lnTo>
                  <a:lnTo>
                    <a:pt x="3671" y="258"/>
                  </a:lnTo>
                  <a:lnTo>
                    <a:pt x="3671" y="257"/>
                  </a:lnTo>
                  <a:lnTo>
                    <a:pt x="3672" y="262"/>
                  </a:lnTo>
                  <a:lnTo>
                    <a:pt x="3672" y="247"/>
                  </a:lnTo>
                  <a:lnTo>
                    <a:pt x="3673" y="252"/>
                  </a:lnTo>
                  <a:lnTo>
                    <a:pt x="3673" y="261"/>
                  </a:lnTo>
                  <a:lnTo>
                    <a:pt x="3674" y="259"/>
                  </a:lnTo>
                  <a:lnTo>
                    <a:pt x="3674" y="262"/>
                  </a:lnTo>
                  <a:lnTo>
                    <a:pt x="3675" y="261"/>
                  </a:lnTo>
                  <a:lnTo>
                    <a:pt x="3675" y="255"/>
                  </a:lnTo>
                  <a:lnTo>
                    <a:pt x="3676" y="263"/>
                  </a:lnTo>
                  <a:lnTo>
                    <a:pt x="3676" y="296"/>
                  </a:lnTo>
                  <a:lnTo>
                    <a:pt x="3676" y="325"/>
                  </a:lnTo>
                  <a:lnTo>
                    <a:pt x="3677" y="338"/>
                  </a:lnTo>
                  <a:lnTo>
                    <a:pt x="3677" y="306"/>
                  </a:lnTo>
                  <a:lnTo>
                    <a:pt x="3678" y="268"/>
                  </a:lnTo>
                  <a:lnTo>
                    <a:pt x="3679" y="235"/>
                  </a:lnTo>
                  <a:lnTo>
                    <a:pt x="3679" y="222"/>
                  </a:lnTo>
                  <a:lnTo>
                    <a:pt x="3679" y="210"/>
                  </a:lnTo>
                  <a:lnTo>
                    <a:pt x="3680" y="205"/>
                  </a:lnTo>
                  <a:lnTo>
                    <a:pt x="3680" y="206"/>
                  </a:lnTo>
                  <a:lnTo>
                    <a:pt x="3681" y="184"/>
                  </a:lnTo>
                  <a:lnTo>
                    <a:pt x="3681" y="178"/>
                  </a:lnTo>
                  <a:lnTo>
                    <a:pt x="3682" y="181"/>
                  </a:lnTo>
                  <a:lnTo>
                    <a:pt x="3682" y="190"/>
                  </a:lnTo>
                  <a:lnTo>
                    <a:pt x="3683" y="191"/>
                  </a:lnTo>
                  <a:lnTo>
                    <a:pt x="3683" y="211"/>
                  </a:lnTo>
                  <a:lnTo>
                    <a:pt x="3684" y="235"/>
                  </a:lnTo>
                  <a:lnTo>
                    <a:pt x="3684" y="265"/>
                  </a:lnTo>
                  <a:lnTo>
                    <a:pt x="3685" y="312"/>
                  </a:lnTo>
                  <a:lnTo>
                    <a:pt x="3685" y="349"/>
                  </a:lnTo>
                  <a:lnTo>
                    <a:pt x="3685" y="383"/>
                  </a:lnTo>
                  <a:lnTo>
                    <a:pt x="3686" y="400"/>
                  </a:lnTo>
                  <a:lnTo>
                    <a:pt x="3686" y="421"/>
                  </a:lnTo>
                  <a:lnTo>
                    <a:pt x="3687" y="431"/>
                  </a:lnTo>
                  <a:lnTo>
                    <a:pt x="3688" y="439"/>
                  </a:lnTo>
                  <a:lnTo>
                    <a:pt x="3688" y="439"/>
                  </a:lnTo>
                  <a:lnTo>
                    <a:pt x="3688" y="444"/>
                  </a:lnTo>
                  <a:lnTo>
                    <a:pt x="3689" y="442"/>
                  </a:lnTo>
                  <a:lnTo>
                    <a:pt x="3689" y="419"/>
                  </a:lnTo>
                  <a:lnTo>
                    <a:pt x="3690" y="393"/>
                  </a:lnTo>
                  <a:lnTo>
                    <a:pt x="3690" y="324"/>
                  </a:lnTo>
                  <a:lnTo>
                    <a:pt x="3691" y="283"/>
                  </a:lnTo>
                  <a:lnTo>
                    <a:pt x="3691" y="238"/>
                  </a:lnTo>
                  <a:lnTo>
                    <a:pt x="3692" y="221"/>
                  </a:lnTo>
                  <a:lnTo>
                    <a:pt x="3692" y="224"/>
                  </a:lnTo>
                  <a:lnTo>
                    <a:pt x="3693" y="235"/>
                  </a:lnTo>
                  <a:lnTo>
                    <a:pt x="3693" y="231"/>
                  </a:lnTo>
                  <a:lnTo>
                    <a:pt x="3693" y="251"/>
                  </a:lnTo>
                  <a:lnTo>
                    <a:pt x="3694" y="251"/>
                  </a:lnTo>
                  <a:lnTo>
                    <a:pt x="3694" y="261"/>
                  </a:lnTo>
                  <a:lnTo>
                    <a:pt x="3695" y="244"/>
                  </a:lnTo>
                  <a:lnTo>
                    <a:pt x="3695" y="246"/>
                  </a:lnTo>
                  <a:lnTo>
                    <a:pt x="3696" y="257"/>
                  </a:lnTo>
                  <a:lnTo>
                    <a:pt x="3696" y="256"/>
                  </a:lnTo>
                  <a:lnTo>
                    <a:pt x="3697" y="248"/>
                  </a:lnTo>
                  <a:lnTo>
                    <a:pt x="3697" y="243"/>
                  </a:lnTo>
                  <a:lnTo>
                    <a:pt x="3698" y="229"/>
                  </a:lnTo>
                  <a:lnTo>
                    <a:pt x="3698" y="244"/>
                  </a:lnTo>
                  <a:lnTo>
                    <a:pt x="3699" y="278"/>
                  </a:lnTo>
                  <a:lnTo>
                    <a:pt x="3699" y="304"/>
                  </a:lnTo>
                  <a:lnTo>
                    <a:pt x="3700" y="325"/>
                  </a:lnTo>
                  <a:lnTo>
                    <a:pt x="3700" y="292"/>
                  </a:lnTo>
                  <a:lnTo>
                    <a:pt x="3701" y="246"/>
                  </a:lnTo>
                  <a:lnTo>
                    <a:pt x="3701" y="218"/>
                  </a:lnTo>
                  <a:lnTo>
                    <a:pt x="3702" y="198"/>
                  </a:lnTo>
                  <a:lnTo>
                    <a:pt x="3702" y="187"/>
                  </a:lnTo>
                  <a:lnTo>
                    <a:pt x="3702" y="183"/>
                  </a:lnTo>
                  <a:lnTo>
                    <a:pt x="3703" y="188"/>
                  </a:lnTo>
                  <a:lnTo>
                    <a:pt x="3703" y="189"/>
                  </a:lnTo>
                  <a:lnTo>
                    <a:pt x="3704" y="182"/>
                  </a:lnTo>
                  <a:lnTo>
                    <a:pt x="3704" y="182"/>
                  </a:lnTo>
                  <a:lnTo>
                    <a:pt x="3705" y="183"/>
                  </a:lnTo>
                  <a:lnTo>
                    <a:pt x="3705" y="189"/>
                  </a:lnTo>
                  <a:lnTo>
                    <a:pt x="3706" y="201"/>
                  </a:lnTo>
                  <a:lnTo>
                    <a:pt x="3706" y="207"/>
                  </a:lnTo>
                  <a:lnTo>
                    <a:pt x="3707" y="224"/>
                  </a:lnTo>
                  <a:lnTo>
                    <a:pt x="3707" y="241"/>
                  </a:lnTo>
                  <a:lnTo>
                    <a:pt x="3708" y="278"/>
                  </a:lnTo>
                  <a:lnTo>
                    <a:pt x="3708" y="318"/>
                  </a:lnTo>
                  <a:lnTo>
                    <a:pt x="3708" y="347"/>
                  </a:lnTo>
                  <a:lnTo>
                    <a:pt x="3709" y="374"/>
                  </a:lnTo>
                  <a:lnTo>
                    <a:pt x="3710" y="397"/>
                  </a:lnTo>
                  <a:lnTo>
                    <a:pt x="3710" y="408"/>
                  </a:lnTo>
                  <a:lnTo>
                    <a:pt x="3711" y="417"/>
                  </a:lnTo>
                  <a:lnTo>
                    <a:pt x="3711" y="430"/>
                  </a:lnTo>
                  <a:lnTo>
                    <a:pt x="3711" y="435"/>
                  </a:lnTo>
                  <a:lnTo>
                    <a:pt x="3712" y="416"/>
                  </a:lnTo>
                  <a:lnTo>
                    <a:pt x="3712" y="390"/>
                  </a:lnTo>
                  <a:lnTo>
                    <a:pt x="3713" y="325"/>
                  </a:lnTo>
                  <a:lnTo>
                    <a:pt x="3713" y="287"/>
                  </a:lnTo>
                  <a:lnTo>
                    <a:pt x="3714" y="238"/>
                  </a:lnTo>
                  <a:lnTo>
                    <a:pt x="3714" y="226"/>
                  </a:lnTo>
                  <a:lnTo>
                    <a:pt x="3715" y="222"/>
                  </a:lnTo>
                  <a:lnTo>
                    <a:pt x="3715" y="233"/>
                  </a:lnTo>
                  <a:lnTo>
                    <a:pt x="3716" y="248"/>
                  </a:lnTo>
                  <a:lnTo>
                    <a:pt x="3716" y="256"/>
                  </a:lnTo>
                  <a:lnTo>
                    <a:pt x="3716" y="249"/>
                  </a:lnTo>
                  <a:lnTo>
                    <a:pt x="3717" y="253"/>
                  </a:lnTo>
                  <a:lnTo>
                    <a:pt x="3717" y="245"/>
                  </a:lnTo>
                  <a:lnTo>
                    <a:pt x="3718" y="253"/>
                  </a:lnTo>
                  <a:lnTo>
                    <a:pt x="3719" y="270"/>
                  </a:lnTo>
                  <a:lnTo>
                    <a:pt x="3719" y="258"/>
                  </a:lnTo>
                  <a:lnTo>
                    <a:pt x="3719" y="254"/>
                  </a:lnTo>
                  <a:lnTo>
                    <a:pt x="3720" y="243"/>
                  </a:lnTo>
                  <a:lnTo>
                    <a:pt x="3720" y="242"/>
                  </a:lnTo>
                  <a:lnTo>
                    <a:pt x="3721" y="252"/>
                  </a:lnTo>
                  <a:lnTo>
                    <a:pt x="3721" y="284"/>
                  </a:lnTo>
                  <a:lnTo>
                    <a:pt x="3722" y="305"/>
                  </a:lnTo>
                  <a:lnTo>
                    <a:pt x="3722" y="321"/>
                  </a:lnTo>
                  <a:lnTo>
                    <a:pt x="3723" y="282"/>
                  </a:lnTo>
                  <a:lnTo>
                    <a:pt x="3723" y="239"/>
                  </a:lnTo>
                  <a:lnTo>
                    <a:pt x="3724" y="209"/>
                  </a:lnTo>
                  <a:lnTo>
                    <a:pt x="3724" y="183"/>
                  </a:lnTo>
                  <a:lnTo>
                    <a:pt x="3725" y="166"/>
                  </a:lnTo>
                  <a:lnTo>
                    <a:pt x="3725" y="164"/>
                  </a:lnTo>
                  <a:lnTo>
                    <a:pt x="3725" y="173"/>
                  </a:lnTo>
                  <a:lnTo>
                    <a:pt x="3726" y="169"/>
                  </a:lnTo>
                  <a:lnTo>
                    <a:pt x="3726" y="167"/>
                  </a:lnTo>
                  <a:lnTo>
                    <a:pt x="3727" y="160"/>
                  </a:lnTo>
                  <a:lnTo>
                    <a:pt x="3728" y="150"/>
                  </a:lnTo>
                  <a:lnTo>
                    <a:pt x="3728" y="150"/>
                  </a:lnTo>
                  <a:lnTo>
                    <a:pt x="3728" y="157"/>
                  </a:lnTo>
                  <a:lnTo>
                    <a:pt x="3729" y="162"/>
                  </a:lnTo>
                  <a:lnTo>
                    <a:pt x="3729" y="175"/>
                  </a:lnTo>
                  <a:lnTo>
                    <a:pt x="3730" y="180"/>
                  </a:lnTo>
                  <a:lnTo>
                    <a:pt x="3730" y="198"/>
                  </a:lnTo>
                  <a:lnTo>
                    <a:pt x="3731" y="216"/>
                  </a:lnTo>
                  <a:lnTo>
                    <a:pt x="3731" y="233"/>
                  </a:lnTo>
                  <a:lnTo>
                    <a:pt x="3732" y="267"/>
                  </a:lnTo>
                  <a:lnTo>
                    <a:pt x="3732" y="299"/>
                  </a:lnTo>
                  <a:lnTo>
                    <a:pt x="3733" y="324"/>
                  </a:lnTo>
                  <a:lnTo>
                    <a:pt x="3733" y="345"/>
                  </a:lnTo>
                  <a:lnTo>
                    <a:pt x="3734" y="395"/>
                  </a:lnTo>
                  <a:lnTo>
                    <a:pt x="3734" y="422"/>
                  </a:lnTo>
                  <a:lnTo>
                    <a:pt x="3734" y="432"/>
                  </a:lnTo>
                  <a:lnTo>
                    <a:pt x="3735" y="431"/>
                  </a:lnTo>
                  <a:lnTo>
                    <a:pt x="3735" y="411"/>
                  </a:lnTo>
                  <a:lnTo>
                    <a:pt x="3736" y="413"/>
                  </a:lnTo>
                  <a:lnTo>
                    <a:pt x="3736" y="380"/>
                  </a:lnTo>
                  <a:lnTo>
                    <a:pt x="3737" y="366"/>
                  </a:lnTo>
                  <a:lnTo>
                    <a:pt x="3737" y="324"/>
                  </a:lnTo>
                  <a:lnTo>
                    <a:pt x="3738" y="314"/>
                  </a:lnTo>
                  <a:lnTo>
                    <a:pt x="3738" y="259"/>
                  </a:lnTo>
                  <a:lnTo>
                    <a:pt x="3739" y="241"/>
                  </a:lnTo>
                  <a:lnTo>
                    <a:pt x="3739" y="212"/>
                  </a:lnTo>
                  <a:lnTo>
                    <a:pt x="3740" y="206"/>
                  </a:lnTo>
                  <a:lnTo>
                    <a:pt x="3740" y="190"/>
                  </a:lnTo>
                  <a:lnTo>
                    <a:pt x="3741" y="182"/>
                  </a:lnTo>
                  <a:lnTo>
                    <a:pt x="3741" y="182"/>
                  </a:lnTo>
                  <a:lnTo>
                    <a:pt x="3742" y="179"/>
                  </a:lnTo>
                  <a:lnTo>
                    <a:pt x="3742" y="188"/>
                  </a:lnTo>
                  <a:lnTo>
                    <a:pt x="3742" y="196"/>
                  </a:lnTo>
                  <a:lnTo>
                    <a:pt x="3743" y="201"/>
                  </a:lnTo>
                  <a:lnTo>
                    <a:pt x="3743" y="214"/>
                  </a:lnTo>
                  <a:lnTo>
                    <a:pt x="3744" y="243"/>
                  </a:lnTo>
                  <a:lnTo>
                    <a:pt x="3744" y="283"/>
                  </a:lnTo>
                  <a:lnTo>
                    <a:pt x="3745" y="315"/>
                  </a:lnTo>
                  <a:lnTo>
                    <a:pt x="3745" y="292"/>
                  </a:lnTo>
                  <a:lnTo>
                    <a:pt x="3746" y="256"/>
                  </a:lnTo>
                  <a:lnTo>
                    <a:pt x="3746" y="223"/>
                  </a:lnTo>
                  <a:lnTo>
                    <a:pt x="3747" y="205"/>
                  </a:lnTo>
                  <a:lnTo>
                    <a:pt x="3747" y="189"/>
                  </a:lnTo>
                  <a:lnTo>
                    <a:pt x="3748" y="180"/>
                  </a:lnTo>
                  <a:lnTo>
                    <a:pt x="3748" y="180"/>
                  </a:lnTo>
                  <a:lnTo>
                    <a:pt x="3749" y="190"/>
                  </a:lnTo>
                  <a:lnTo>
                    <a:pt x="3749" y="182"/>
                  </a:lnTo>
                  <a:lnTo>
                    <a:pt x="3750" y="175"/>
                  </a:lnTo>
                  <a:lnTo>
                    <a:pt x="3750" y="173"/>
                  </a:lnTo>
                  <a:lnTo>
                    <a:pt x="3751" y="160"/>
                  </a:lnTo>
                  <a:lnTo>
                    <a:pt x="3751" y="153"/>
                  </a:lnTo>
                  <a:lnTo>
                    <a:pt x="3751" y="155"/>
                  </a:lnTo>
                  <a:lnTo>
                    <a:pt x="3752" y="158"/>
                  </a:lnTo>
                  <a:lnTo>
                    <a:pt x="3752" y="162"/>
                  </a:lnTo>
                  <a:lnTo>
                    <a:pt x="3753" y="183"/>
                  </a:lnTo>
                  <a:lnTo>
                    <a:pt x="3753" y="204"/>
                  </a:lnTo>
                  <a:lnTo>
                    <a:pt x="3754" y="216"/>
                  </a:lnTo>
                  <a:lnTo>
                    <a:pt x="3754" y="248"/>
                  </a:lnTo>
                  <a:lnTo>
                    <a:pt x="3755" y="279"/>
                  </a:lnTo>
                  <a:lnTo>
                    <a:pt x="3755" y="309"/>
                  </a:lnTo>
                  <a:lnTo>
                    <a:pt x="3756" y="331"/>
                  </a:lnTo>
                  <a:lnTo>
                    <a:pt x="3756" y="389"/>
                  </a:lnTo>
                  <a:lnTo>
                    <a:pt x="3757" y="419"/>
                  </a:lnTo>
                  <a:lnTo>
                    <a:pt x="3757" y="428"/>
                  </a:lnTo>
                  <a:lnTo>
                    <a:pt x="3757" y="430"/>
                  </a:lnTo>
                  <a:lnTo>
                    <a:pt x="3758" y="426"/>
                  </a:lnTo>
                  <a:lnTo>
                    <a:pt x="3759" y="423"/>
                  </a:lnTo>
                  <a:lnTo>
                    <a:pt x="3759" y="406"/>
                  </a:lnTo>
                  <a:lnTo>
                    <a:pt x="3759" y="391"/>
                  </a:lnTo>
                  <a:lnTo>
                    <a:pt x="3760" y="365"/>
                  </a:lnTo>
                  <a:lnTo>
                    <a:pt x="3760" y="348"/>
                  </a:lnTo>
                  <a:lnTo>
                    <a:pt x="3761" y="301"/>
                  </a:lnTo>
                  <a:lnTo>
                    <a:pt x="3761" y="277"/>
                  </a:lnTo>
                  <a:lnTo>
                    <a:pt x="3762" y="232"/>
                  </a:lnTo>
                  <a:lnTo>
                    <a:pt x="3762" y="229"/>
                  </a:lnTo>
                  <a:lnTo>
                    <a:pt x="3763" y="212"/>
                  </a:lnTo>
                  <a:lnTo>
                    <a:pt x="3763" y="205"/>
                  </a:lnTo>
                  <a:lnTo>
                    <a:pt x="3764" y="202"/>
                  </a:lnTo>
                  <a:lnTo>
                    <a:pt x="3764" y="210"/>
                  </a:lnTo>
                  <a:lnTo>
                    <a:pt x="3765" y="218"/>
                  </a:lnTo>
                  <a:lnTo>
                    <a:pt x="3765" y="222"/>
                  </a:lnTo>
                  <a:lnTo>
                    <a:pt x="3765" y="225"/>
                  </a:lnTo>
                  <a:lnTo>
                    <a:pt x="3766" y="228"/>
                  </a:lnTo>
                  <a:lnTo>
                    <a:pt x="3766" y="246"/>
                  </a:lnTo>
                  <a:lnTo>
                    <a:pt x="3767" y="263"/>
                  </a:lnTo>
                  <a:lnTo>
                    <a:pt x="3768" y="289"/>
                  </a:lnTo>
                  <a:lnTo>
                    <a:pt x="3768" y="275"/>
                  </a:lnTo>
                  <a:lnTo>
                    <a:pt x="3768" y="259"/>
                  </a:lnTo>
                  <a:lnTo>
                    <a:pt x="3769" y="244"/>
                  </a:lnTo>
                  <a:lnTo>
                    <a:pt x="3769" y="237"/>
                  </a:lnTo>
                  <a:lnTo>
                    <a:pt x="3770" y="237"/>
                  </a:lnTo>
                  <a:lnTo>
                    <a:pt x="3770" y="255"/>
                  </a:lnTo>
                  <a:lnTo>
                    <a:pt x="3771" y="268"/>
                  </a:lnTo>
                  <a:lnTo>
                    <a:pt x="3771" y="272"/>
                  </a:lnTo>
                  <a:lnTo>
                    <a:pt x="3772" y="280"/>
                  </a:lnTo>
                  <a:lnTo>
                    <a:pt x="3772" y="276"/>
                  </a:lnTo>
                  <a:lnTo>
                    <a:pt x="3773" y="281"/>
                  </a:lnTo>
                  <a:lnTo>
                    <a:pt x="3773" y="300"/>
                  </a:lnTo>
                  <a:lnTo>
                    <a:pt x="3774" y="328"/>
                  </a:lnTo>
                  <a:lnTo>
                    <a:pt x="3774" y="341"/>
                  </a:lnTo>
                  <a:lnTo>
                    <a:pt x="3774" y="362"/>
                  </a:lnTo>
                  <a:lnTo>
                    <a:pt x="3775" y="392"/>
                  </a:lnTo>
                  <a:lnTo>
                    <a:pt x="3775" y="410"/>
                  </a:lnTo>
                  <a:lnTo>
                    <a:pt x="3776" y="424"/>
                  </a:lnTo>
                  <a:lnTo>
                    <a:pt x="3777" y="433"/>
                  </a:lnTo>
                  <a:lnTo>
                    <a:pt x="3777" y="439"/>
                  </a:lnTo>
                  <a:lnTo>
                    <a:pt x="3777" y="448"/>
                  </a:lnTo>
                  <a:lnTo>
                    <a:pt x="3778" y="448"/>
                  </a:lnTo>
                  <a:lnTo>
                    <a:pt x="3778" y="442"/>
                  </a:lnTo>
                  <a:lnTo>
                    <a:pt x="3779" y="442"/>
                  </a:lnTo>
                  <a:lnTo>
                    <a:pt x="3779" y="437"/>
                  </a:lnTo>
                  <a:lnTo>
                    <a:pt x="3780" y="416"/>
                  </a:lnTo>
                  <a:lnTo>
                    <a:pt x="3780" y="388"/>
                  </a:lnTo>
                  <a:lnTo>
                    <a:pt x="3781" y="334"/>
                  </a:lnTo>
                  <a:lnTo>
                    <a:pt x="3781" y="299"/>
                  </a:lnTo>
                  <a:lnTo>
                    <a:pt x="3782" y="258"/>
                  </a:lnTo>
                  <a:lnTo>
                    <a:pt x="3782" y="251"/>
                  </a:lnTo>
                  <a:lnTo>
                    <a:pt x="3782" y="247"/>
                  </a:lnTo>
                  <a:lnTo>
                    <a:pt x="3783" y="256"/>
                  </a:lnTo>
                  <a:lnTo>
                    <a:pt x="3783" y="263"/>
                  </a:lnTo>
                  <a:lnTo>
                    <a:pt x="3784" y="274"/>
                  </a:lnTo>
                  <a:lnTo>
                    <a:pt x="3784" y="283"/>
                  </a:lnTo>
                  <a:lnTo>
                    <a:pt x="3785" y="287"/>
                  </a:lnTo>
                  <a:lnTo>
                    <a:pt x="3785" y="273"/>
                  </a:lnTo>
                  <a:lnTo>
                    <a:pt x="3786" y="274"/>
                  </a:lnTo>
                  <a:lnTo>
                    <a:pt x="3786" y="272"/>
                  </a:lnTo>
                  <a:lnTo>
                    <a:pt x="3787" y="278"/>
                  </a:lnTo>
                  <a:lnTo>
                    <a:pt x="3787" y="274"/>
                  </a:lnTo>
                  <a:lnTo>
                    <a:pt x="3788" y="268"/>
                  </a:lnTo>
                  <a:lnTo>
                    <a:pt x="3788" y="253"/>
                  </a:lnTo>
                  <a:lnTo>
                    <a:pt x="3789" y="259"/>
                  </a:lnTo>
                  <a:lnTo>
                    <a:pt x="3789" y="274"/>
                  </a:lnTo>
                  <a:lnTo>
                    <a:pt x="3790" y="301"/>
                  </a:lnTo>
                  <a:lnTo>
                    <a:pt x="3790" y="313"/>
                  </a:lnTo>
                  <a:lnTo>
                    <a:pt x="3791" y="286"/>
                  </a:lnTo>
                  <a:lnTo>
                    <a:pt x="3791" y="258"/>
                  </a:lnTo>
                  <a:lnTo>
                    <a:pt x="3791" y="227"/>
                  </a:lnTo>
                  <a:lnTo>
                    <a:pt x="3792" y="219"/>
                  </a:lnTo>
                  <a:lnTo>
                    <a:pt x="3792" y="214"/>
                  </a:lnTo>
                  <a:lnTo>
                    <a:pt x="3793" y="201"/>
                  </a:lnTo>
                  <a:lnTo>
                    <a:pt x="3793" y="209"/>
                  </a:lnTo>
                  <a:lnTo>
                    <a:pt x="3794" y="218"/>
                  </a:lnTo>
                  <a:lnTo>
                    <a:pt x="3794" y="215"/>
                  </a:lnTo>
                  <a:lnTo>
                    <a:pt x="3795" y="213"/>
                  </a:lnTo>
                  <a:lnTo>
                    <a:pt x="3795" y="219"/>
                  </a:lnTo>
                  <a:lnTo>
                    <a:pt x="3796" y="245"/>
                  </a:lnTo>
                  <a:lnTo>
                    <a:pt x="3796" y="264"/>
                  </a:lnTo>
                  <a:lnTo>
                    <a:pt x="3797" y="307"/>
                  </a:lnTo>
                  <a:lnTo>
                    <a:pt x="3797" y="333"/>
                  </a:lnTo>
                  <a:lnTo>
                    <a:pt x="3797" y="367"/>
                  </a:lnTo>
                  <a:lnTo>
                    <a:pt x="3798" y="389"/>
                  </a:lnTo>
                  <a:lnTo>
                    <a:pt x="3799" y="409"/>
                  </a:lnTo>
                  <a:lnTo>
                    <a:pt x="3799" y="420"/>
                  </a:lnTo>
                  <a:lnTo>
                    <a:pt x="3800" y="427"/>
                  </a:lnTo>
                  <a:lnTo>
                    <a:pt x="3800" y="440"/>
                  </a:lnTo>
                  <a:lnTo>
                    <a:pt x="3800" y="446"/>
                  </a:lnTo>
                  <a:lnTo>
                    <a:pt x="3801" y="445"/>
                  </a:lnTo>
                  <a:lnTo>
                    <a:pt x="3801" y="447"/>
                  </a:lnTo>
                  <a:lnTo>
                    <a:pt x="3802" y="444"/>
                  </a:lnTo>
                  <a:lnTo>
                    <a:pt x="3802" y="421"/>
                  </a:lnTo>
                  <a:lnTo>
                    <a:pt x="3803" y="394"/>
                  </a:lnTo>
                  <a:lnTo>
                    <a:pt x="3803" y="332"/>
                  </a:lnTo>
                  <a:lnTo>
                    <a:pt x="3804" y="295"/>
                  </a:lnTo>
                  <a:lnTo>
                    <a:pt x="3804" y="245"/>
                  </a:lnTo>
                  <a:lnTo>
                    <a:pt x="3805" y="241"/>
                  </a:lnTo>
                  <a:lnTo>
                    <a:pt x="3805" y="225"/>
                  </a:lnTo>
                  <a:lnTo>
                    <a:pt x="3805" y="241"/>
                  </a:lnTo>
                  <a:lnTo>
                    <a:pt x="3806" y="252"/>
                  </a:lnTo>
                  <a:lnTo>
                    <a:pt x="3806" y="266"/>
                  </a:lnTo>
                  <a:lnTo>
                    <a:pt x="3807" y="270"/>
                  </a:lnTo>
                  <a:lnTo>
                    <a:pt x="3808" y="277"/>
                  </a:lnTo>
                  <a:lnTo>
                    <a:pt x="3808" y="265"/>
                  </a:lnTo>
                  <a:lnTo>
                    <a:pt x="3808" y="258"/>
                  </a:lnTo>
                  <a:lnTo>
                    <a:pt x="3809" y="265"/>
                  </a:lnTo>
                  <a:lnTo>
                    <a:pt x="3809" y="275"/>
                  </a:lnTo>
                  <a:lnTo>
                    <a:pt x="3810" y="267"/>
                  </a:lnTo>
                  <a:lnTo>
                    <a:pt x="3810" y="259"/>
                  </a:lnTo>
                  <a:lnTo>
                    <a:pt x="3811" y="254"/>
                  </a:lnTo>
                  <a:lnTo>
                    <a:pt x="3811" y="256"/>
                  </a:lnTo>
                  <a:lnTo>
                    <a:pt x="3812" y="279"/>
                  </a:lnTo>
                  <a:lnTo>
                    <a:pt x="3812" y="303"/>
                  </a:lnTo>
                  <a:lnTo>
                    <a:pt x="3813" y="322"/>
                  </a:lnTo>
                  <a:lnTo>
                    <a:pt x="3813" y="285"/>
                  </a:lnTo>
                  <a:lnTo>
                    <a:pt x="3814" y="257"/>
                  </a:lnTo>
                  <a:lnTo>
                    <a:pt x="3814" y="229"/>
                  </a:lnTo>
                  <a:lnTo>
                    <a:pt x="3814" y="209"/>
                  </a:lnTo>
                  <a:lnTo>
                    <a:pt x="3815" y="198"/>
                  </a:lnTo>
                  <a:lnTo>
                    <a:pt x="3815" y="179"/>
                  </a:lnTo>
                  <a:lnTo>
                    <a:pt x="3816" y="187"/>
                  </a:lnTo>
                  <a:lnTo>
                    <a:pt x="3817" y="185"/>
                  </a:lnTo>
                  <a:lnTo>
                    <a:pt x="3817" y="185"/>
                  </a:lnTo>
                  <a:lnTo>
                    <a:pt x="3817" y="175"/>
                  </a:lnTo>
                  <a:lnTo>
                    <a:pt x="3818" y="189"/>
                  </a:lnTo>
                  <a:lnTo>
                    <a:pt x="3818" y="201"/>
                  </a:lnTo>
                  <a:lnTo>
                    <a:pt x="3819" y="229"/>
                  </a:lnTo>
                  <a:lnTo>
                    <a:pt x="3819" y="258"/>
                  </a:lnTo>
                  <a:lnTo>
                    <a:pt x="3820" y="298"/>
                  </a:lnTo>
                  <a:lnTo>
                    <a:pt x="3820" y="341"/>
                  </a:lnTo>
                  <a:lnTo>
                    <a:pt x="3821" y="371"/>
                  </a:lnTo>
                  <a:lnTo>
                    <a:pt x="3821" y="392"/>
                  </a:lnTo>
                  <a:lnTo>
                    <a:pt x="3822" y="406"/>
                  </a:lnTo>
                  <a:lnTo>
                    <a:pt x="3822" y="424"/>
                  </a:lnTo>
                  <a:lnTo>
                    <a:pt x="3822" y="434"/>
                  </a:lnTo>
                  <a:lnTo>
                    <a:pt x="3823" y="439"/>
                  </a:lnTo>
                  <a:lnTo>
                    <a:pt x="3823" y="438"/>
                  </a:lnTo>
                  <a:lnTo>
                    <a:pt x="3824" y="442"/>
                  </a:lnTo>
                  <a:lnTo>
                    <a:pt x="3824" y="442"/>
                  </a:lnTo>
                  <a:lnTo>
                    <a:pt x="3825" y="419"/>
                  </a:lnTo>
                  <a:lnTo>
                    <a:pt x="3825" y="393"/>
                  </a:lnTo>
                  <a:lnTo>
                    <a:pt x="3826" y="330"/>
                  </a:lnTo>
                  <a:lnTo>
                    <a:pt x="3826" y="287"/>
                  </a:lnTo>
                  <a:lnTo>
                    <a:pt x="3827" y="244"/>
                  </a:lnTo>
                  <a:lnTo>
                    <a:pt x="3827" y="229"/>
                  </a:lnTo>
                  <a:lnTo>
                    <a:pt x="3828" y="228"/>
                  </a:lnTo>
                  <a:lnTo>
                    <a:pt x="3828" y="236"/>
                  </a:lnTo>
                  <a:lnTo>
                    <a:pt x="3829" y="248"/>
                  </a:lnTo>
                  <a:lnTo>
                    <a:pt x="3829" y="258"/>
                  </a:lnTo>
                  <a:lnTo>
                    <a:pt x="3830" y="261"/>
                  </a:lnTo>
                  <a:lnTo>
                    <a:pt x="3830" y="267"/>
                  </a:lnTo>
                  <a:lnTo>
                    <a:pt x="3831" y="247"/>
                  </a:lnTo>
                  <a:lnTo>
                    <a:pt x="3831" y="247"/>
                  </a:lnTo>
                  <a:lnTo>
                    <a:pt x="3831" y="252"/>
                  </a:lnTo>
                  <a:lnTo>
                    <a:pt x="3832" y="258"/>
                  </a:lnTo>
                  <a:lnTo>
                    <a:pt x="3832" y="258"/>
                  </a:lnTo>
                  <a:lnTo>
                    <a:pt x="3833" y="253"/>
                  </a:lnTo>
                  <a:lnTo>
                    <a:pt x="3833" y="250"/>
                  </a:lnTo>
                  <a:lnTo>
                    <a:pt x="3834" y="256"/>
                  </a:lnTo>
                  <a:lnTo>
                    <a:pt x="3834" y="279"/>
                  </a:lnTo>
                  <a:lnTo>
                    <a:pt x="3835" y="309"/>
                  </a:lnTo>
                  <a:lnTo>
                    <a:pt x="3835" y="326"/>
                  </a:lnTo>
                  <a:lnTo>
                    <a:pt x="3836" y="292"/>
                  </a:lnTo>
                  <a:lnTo>
                    <a:pt x="3836" y="252"/>
                  </a:lnTo>
                  <a:lnTo>
                    <a:pt x="3837" y="224"/>
                  </a:lnTo>
                  <a:lnTo>
                    <a:pt x="3837" y="209"/>
                  </a:lnTo>
                  <a:lnTo>
                    <a:pt x="3838" y="195"/>
                  </a:lnTo>
                  <a:lnTo>
                    <a:pt x="3838" y="198"/>
                  </a:lnTo>
                  <a:lnTo>
                    <a:pt x="3839" y="183"/>
                  </a:lnTo>
                  <a:lnTo>
                    <a:pt x="3839" y="183"/>
                  </a:lnTo>
                  <a:lnTo>
                    <a:pt x="3840" y="170"/>
                  </a:lnTo>
                  <a:lnTo>
                    <a:pt x="3840" y="172"/>
                  </a:lnTo>
                  <a:lnTo>
                    <a:pt x="3840" y="173"/>
                  </a:lnTo>
                  <a:lnTo>
                    <a:pt x="3841" y="191"/>
                  </a:lnTo>
                  <a:lnTo>
                    <a:pt x="3841" y="203"/>
                  </a:lnTo>
                  <a:lnTo>
                    <a:pt x="3842" y="220"/>
                  </a:lnTo>
                  <a:lnTo>
                    <a:pt x="3842" y="252"/>
                  </a:lnTo>
                  <a:lnTo>
                    <a:pt x="3843" y="294"/>
                  </a:lnTo>
                  <a:lnTo>
                    <a:pt x="3843" y="341"/>
                  </a:lnTo>
                  <a:lnTo>
                    <a:pt x="3844" y="366"/>
                  </a:lnTo>
                  <a:lnTo>
                    <a:pt x="3844" y="392"/>
                  </a:lnTo>
                  <a:lnTo>
                    <a:pt x="3845" y="411"/>
                  </a:lnTo>
                  <a:lnTo>
                    <a:pt x="3845" y="427"/>
                  </a:lnTo>
                  <a:lnTo>
                    <a:pt x="3845" y="431"/>
                  </a:lnTo>
                  <a:lnTo>
                    <a:pt x="3846" y="432"/>
                  </a:lnTo>
                  <a:lnTo>
                    <a:pt x="3846" y="441"/>
                  </a:lnTo>
                  <a:lnTo>
                    <a:pt x="3847" y="436"/>
                  </a:lnTo>
                  <a:lnTo>
                    <a:pt x="3848" y="415"/>
                  </a:lnTo>
                  <a:lnTo>
                    <a:pt x="3848" y="388"/>
                  </a:lnTo>
                  <a:lnTo>
                    <a:pt x="3848" y="327"/>
                  </a:lnTo>
                  <a:lnTo>
                    <a:pt x="3849" y="289"/>
                  </a:lnTo>
                  <a:lnTo>
                    <a:pt x="3849" y="246"/>
                  </a:lnTo>
                  <a:lnTo>
                    <a:pt x="3850" y="226"/>
                  </a:lnTo>
                  <a:lnTo>
                    <a:pt x="3850" y="229"/>
                  </a:lnTo>
                  <a:lnTo>
                    <a:pt x="3851" y="235"/>
                  </a:lnTo>
                  <a:lnTo>
                    <a:pt x="3851" y="245"/>
                  </a:lnTo>
                  <a:lnTo>
                    <a:pt x="3852" y="250"/>
                  </a:lnTo>
                  <a:lnTo>
                    <a:pt x="3852" y="252"/>
                  </a:lnTo>
                  <a:lnTo>
                    <a:pt x="3853" y="263"/>
                  </a:lnTo>
                  <a:lnTo>
                    <a:pt x="3853" y="241"/>
                  </a:lnTo>
                  <a:lnTo>
                    <a:pt x="3854" y="238"/>
                  </a:lnTo>
                  <a:lnTo>
                    <a:pt x="3854" y="249"/>
                  </a:lnTo>
                  <a:lnTo>
                    <a:pt x="3854" y="251"/>
                  </a:lnTo>
                  <a:lnTo>
                    <a:pt x="3855" y="249"/>
                  </a:lnTo>
                  <a:lnTo>
                    <a:pt x="3855" y="241"/>
                  </a:lnTo>
                  <a:lnTo>
                    <a:pt x="3856" y="237"/>
                  </a:lnTo>
                  <a:lnTo>
                    <a:pt x="3857" y="242"/>
                  </a:lnTo>
                  <a:lnTo>
                    <a:pt x="3857" y="275"/>
                  </a:lnTo>
                  <a:lnTo>
                    <a:pt x="3857" y="302"/>
                  </a:lnTo>
                  <a:lnTo>
                    <a:pt x="3858" y="323"/>
                  </a:lnTo>
                  <a:lnTo>
                    <a:pt x="3858" y="288"/>
                  </a:lnTo>
                  <a:lnTo>
                    <a:pt x="3859" y="239"/>
                  </a:lnTo>
                  <a:lnTo>
                    <a:pt x="3859" y="210"/>
                  </a:lnTo>
                  <a:lnTo>
                    <a:pt x="3860" y="192"/>
                  </a:lnTo>
                  <a:lnTo>
                    <a:pt x="3860" y="176"/>
                  </a:lnTo>
                  <a:lnTo>
                    <a:pt x="3861" y="172"/>
                  </a:lnTo>
                  <a:lnTo>
                    <a:pt x="3861" y="169"/>
                  </a:lnTo>
                  <a:lnTo>
                    <a:pt x="3862" y="166"/>
                  </a:lnTo>
                  <a:lnTo>
                    <a:pt x="3862" y="158"/>
                  </a:lnTo>
                  <a:lnTo>
                    <a:pt x="3863" y="161"/>
                  </a:lnTo>
                  <a:lnTo>
                    <a:pt x="3863" y="162"/>
                  </a:lnTo>
                  <a:lnTo>
                    <a:pt x="3863" y="173"/>
                  </a:lnTo>
                  <a:lnTo>
                    <a:pt x="3864" y="177"/>
                  </a:lnTo>
                  <a:lnTo>
                    <a:pt x="3864" y="189"/>
                  </a:lnTo>
                  <a:lnTo>
                    <a:pt x="3865" y="223"/>
                  </a:lnTo>
                  <a:lnTo>
                    <a:pt x="3865" y="241"/>
                  </a:lnTo>
                  <a:lnTo>
                    <a:pt x="3866" y="269"/>
                  </a:lnTo>
                  <a:lnTo>
                    <a:pt x="3866" y="311"/>
                  </a:lnTo>
                  <a:lnTo>
                    <a:pt x="3867" y="345"/>
                  </a:lnTo>
                  <a:lnTo>
                    <a:pt x="3867" y="370"/>
                  </a:lnTo>
                  <a:lnTo>
                    <a:pt x="3868" y="392"/>
                  </a:lnTo>
                  <a:lnTo>
                    <a:pt x="3868" y="405"/>
                  </a:lnTo>
                  <a:lnTo>
                    <a:pt x="3869" y="408"/>
                  </a:lnTo>
                  <a:lnTo>
                    <a:pt x="3869" y="425"/>
                  </a:lnTo>
                  <a:lnTo>
                    <a:pt x="3870" y="429"/>
                  </a:lnTo>
                  <a:lnTo>
                    <a:pt x="3870" y="413"/>
                  </a:lnTo>
                  <a:lnTo>
                    <a:pt x="3871" y="391"/>
                  </a:lnTo>
                  <a:lnTo>
                    <a:pt x="3871" y="336"/>
                  </a:lnTo>
                  <a:lnTo>
                    <a:pt x="3871" y="295"/>
                  </a:lnTo>
                  <a:lnTo>
                    <a:pt x="3872" y="244"/>
                  </a:lnTo>
                  <a:lnTo>
                    <a:pt x="3872" y="222"/>
                  </a:lnTo>
                  <a:lnTo>
                    <a:pt x="3873" y="223"/>
                  </a:lnTo>
                  <a:lnTo>
                    <a:pt x="3873" y="219"/>
                  </a:lnTo>
                  <a:lnTo>
                    <a:pt x="3874" y="234"/>
                  </a:lnTo>
                  <a:lnTo>
                    <a:pt x="3874" y="250"/>
                  </a:lnTo>
                  <a:lnTo>
                    <a:pt x="3875" y="246"/>
                  </a:lnTo>
                  <a:lnTo>
                    <a:pt x="3875" y="247"/>
                  </a:lnTo>
                  <a:lnTo>
                    <a:pt x="3876" y="229"/>
                  </a:lnTo>
                  <a:lnTo>
                    <a:pt x="3876" y="235"/>
                  </a:lnTo>
                  <a:lnTo>
                    <a:pt x="3877" y="255"/>
                  </a:lnTo>
                  <a:lnTo>
                    <a:pt x="3877" y="256"/>
                  </a:lnTo>
                  <a:lnTo>
                    <a:pt x="3878" y="246"/>
                  </a:lnTo>
                  <a:lnTo>
                    <a:pt x="3878" y="237"/>
                  </a:lnTo>
                  <a:lnTo>
                    <a:pt x="3879" y="229"/>
                  </a:lnTo>
                  <a:lnTo>
                    <a:pt x="3879" y="242"/>
                  </a:lnTo>
                  <a:lnTo>
                    <a:pt x="3880" y="277"/>
                  </a:lnTo>
                  <a:lnTo>
                    <a:pt x="3880" y="294"/>
                  </a:lnTo>
                  <a:lnTo>
                    <a:pt x="3880" y="320"/>
                  </a:lnTo>
                  <a:lnTo>
                    <a:pt x="3881" y="283"/>
                  </a:lnTo>
                  <a:lnTo>
                    <a:pt x="3881" y="232"/>
                  </a:lnTo>
                  <a:lnTo>
                    <a:pt x="3882" y="196"/>
                  </a:lnTo>
                  <a:lnTo>
                    <a:pt x="3882" y="172"/>
                  </a:lnTo>
                  <a:lnTo>
                    <a:pt x="3883" y="155"/>
                  </a:lnTo>
                  <a:lnTo>
                    <a:pt x="3883" y="148"/>
                  </a:lnTo>
                  <a:lnTo>
                    <a:pt x="3884" y="149"/>
                  </a:lnTo>
                  <a:lnTo>
                    <a:pt x="3884" y="159"/>
                  </a:lnTo>
                  <a:lnTo>
                    <a:pt x="3885" y="156"/>
                  </a:lnTo>
                  <a:lnTo>
                    <a:pt x="3885" y="154"/>
                  </a:lnTo>
                  <a:lnTo>
                    <a:pt x="3886" y="148"/>
                  </a:lnTo>
                  <a:lnTo>
                    <a:pt x="3886" y="150"/>
                  </a:lnTo>
                  <a:lnTo>
                    <a:pt x="3886" y="161"/>
                  </a:lnTo>
                  <a:lnTo>
                    <a:pt x="3887" y="154"/>
                  </a:lnTo>
                  <a:lnTo>
                    <a:pt x="3888" y="160"/>
                  </a:lnTo>
                  <a:lnTo>
                    <a:pt x="3888" y="180"/>
                  </a:lnTo>
                  <a:lnTo>
                    <a:pt x="3888" y="195"/>
                  </a:lnTo>
                  <a:lnTo>
                    <a:pt x="3889" y="217"/>
                  </a:lnTo>
                  <a:lnTo>
                    <a:pt x="3889" y="239"/>
                  </a:lnTo>
                  <a:lnTo>
                    <a:pt x="3890" y="276"/>
                  </a:lnTo>
                  <a:lnTo>
                    <a:pt x="3890" y="301"/>
                  </a:lnTo>
                  <a:lnTo>
                    <a:pt x="3891" y="325"/>
                  </a:lnTo>
                  <a:lnTo>
                    <a:pt x="3891" y="343"/>
                  </a:lnTo>
                  <a:lnTo>
                    <a:pt x="3892" y="393"/>
                  </a:lnTo>
                  <a:lnTo>
                    <a:pt x="3892" y="417"/>
                  </a:lnTo>
                  <a:lnTo>
                    <a:pt x="3893" y="425"/>
                  </a:lnTo>
                  <a:lnTo>
                    <a:pt x="3893" y="424"/>
                  </a:lnTo>
                  <a:lnTo>
                    <a:pt x="3894" y="411"/>
                  </a:lnTo>
                  <a:lnTo>
                    <a:pt x="3894" y="415"/>
                  </a:lnTo>
                  <a:lnTo>
                    <a:pt x="3894" y="396"/>
                  </a:lnTo>
                  <a:lnTo>
                    <a:pt x="3895" y="382"/>
                  </a:lnTo>
                  <a:lnTo>
                    <a:pt x="3895" y="349"/>
                  </a:lnTo>
                  <a:lnTo>
                    <a:pt x="3896" y="333"/>
                  </a:lnTo>
                  <a:lnTo>
                    <a:pt x="3897" y="289"/>
                  </a:lnTo>
                  <a:lnTo>
                    <a:pt x="3897" y="278"/>
                  </a:lnTo>
                  <a:lnTo>
                    <a:pt x="3897" y="245"/>
                  </a:lnTo>
                  <a:lnTo>
                    <a:pt x="3898" y="234"/>
                  </a:lnTo>
                  <a:lnTo>
                    <a:pt x="3898" y="213"/>
                  </a:lnTo>
                  <a:lnTo>
                    <a:pt x="3899" y="201"/>
                  </a:lnTo>
                  <a:lnTo>
                    <a:pt x="3899" y="198"/>
                  </a:lnTo>
                  <a:lnTo>
                    <a:pt x="3900" y="198"/>
                  </a:lnTo>
                  <a:lnTo>
                    <a:pt x="3900" y="204"/>
                  </a:lnTo>
                  <a:lnTo>
                    <a:pt x="3901" y="205"/>
                  </a:lnTo>
                  <a:lnTo>
                    <a:pt x="3901" y="209"/>
                  </a:lnTo>
                  <a:lnTo>
                    <a:pt x="3902" y="211"/>
                  </a:lnTo>
                  <a:lnTo>
                    <a:pt x="3902" y="218"/>
                  </a:lnTo>
                  <a:lnTo>
                    <a:pt x="3903" y="255"/>
                  </a:lnTo>
                  <a:lnTo>
                    <a:pt x="3903" y="288"/>
                  </a:lnTo>
                  <a:lnTo>
                    <a:pt x="3903" y="262"/>
                  </a:lnTo>
                  <a:lnTo>
                    <a:pt x="3904" y="221"/>
                  </a:lnTo>
                  <a:lnTo>
                    <a:pt x="3904" y="201"/>
                  </a:lnTo>
                  <a:lnTo>
                    <a:pt x="3905" y="178"/>
                  </a:lnTo>
                  <a:lnTo>
                    <a:pt x="3906" y="163"/>
                  </a:lnTo>
                  <a:lnTo>
                    <a:pt x="3906" y="168"/>
                  </a:lnTo>
                  <a:lnTo>
                    <a:pt x="3906" y="192"/>
                  </a:lnTo>
                  <a:lnTo>
                    <a:pt x="3907" y="199"/>
                  </a:lnTo>
                  <a:lnTo>
                    <a:pt x="3907" y="201"/>
                  </a:lnTo>
                  <a:lnTo>
                    <a:pt x="3908" y="193"/>
                  </a:lnTo>
                  <a:lnTo>
                    <a:pt x="3908" y="186"/>
                  </a:lnTo>
                  <a:lnTo>
                    <a:pt x="3909" y="176"/>
                  </a:lnTo>
                  <a:lnTo>
                    <a:pt x="3909" y="169"/>
                  </a:lnTo>
                  <a:lnTo>
                    <a:pt x="3910" y="161"/>
                  </a:lnTo>
                  <a:lnTo>
                    <a:pt x="3910" y="165"/>
                  </a:lnTo>
                  <a:lnTo>
                    <a:pt x="3911" y="178"/>
                  </a:lnTo>
                  <a:lnTo>
                    <a:pt x="3911" y="196"/>
                  </a:lnTo>
                  <a:lnTo>
                    <a:pt x="3911" y="219"/>
                  </a:lnTo>
                  <a:lnTo>
                    <a:pt x="3912" y="235"/>
                  </a:lnTo>
                  <a:lnTo>
                    <a:pt x="3912" y="264"/>
                  </a:lnTo>
                  <a:lnTo>
                    <a:pt x="3913" y="290"/>
                  </a:lnTo>
                  <a:lnTo>
                    <a:pt x="3913" y="317"/>
                  </a:lnTo>
                  <a:lnTo>
                    <a:pt x="3914" y="338"/>
                  </a:lnTo>
                  <a:lnTo>
                    <a:pt x="3914" y="392"/>
                  </a:lnTo>
                  <a:lnTo>
                    <a:pt x="3915" y="418"/>
                  </a:lnTo>
                  <a:lnTo>
                    <a:pt x="3915" y="429"/>
                  </a:lnTo>
                  <a:lnTo>
                    <a:pt x="3916" y="425"/>
                  </a:lnTo>
                  <a:lnTo>
                    <a:pt x="3916" y="426"/>
                  </a:lnTo>
                  <a:lnTo>
                    <a:pt x="3917" y="426"/>
                  </a:lnTo>
                  <a:lnTo>
                    <a:pt x="3917" y="412"/>
                  </a:lnTo>
                  <a:lnTo>
                    <a:pt x="3918" y="401"/>
                  </a:lnTo>
                  <a:lnTo>
                    <a:pt x="3918" y="379"/>
                  </a:lnTo>
                  <a:lnTo>
                    <a:pt x="3919" y="362"/>
                  </a:lnTo>
                  <a:lnTo>
                    <a:pt x="3919" y="321"/>
                  </a:lnTo>
                  <a:lnTo>
                    <a:pt x="3920" y="305"/>
                  </a:lnTo>
                  <a:lnTo>
                    <a:pt x="3920" y="254"/>
                  </a:lnTo>
                  <a:lnTo>
                    <a:pt x="3920" y="251"/>
                  </a:lnTo>
                  <a:lnTo>
                    <a:pt x="3921" y="236"/>
                  </a:lnTo>
                  <a:lnTo>
                    <a:pt x="3921" y="230"/>
                  </a:lnTo>
                  <a:lnTo>
                    <a:pt x="3922" y="217"/>
                  </a:lnTo>
                  <a:lnTo>
                    <a:pt x="3922" y="223"/>
                  </a:lnTo>
                  <a:lnTo>
                    <a:pt x="3923" y="227"/>
                  </a:lnTo>
                  <a:lnTo>
                    <a:pt x="3923" y="225"/>
                  </a:lnTo>
                  <a:lnTo>
                    <a:pt x="3924" y="231"/>
                  </a:lnTo>
                  <a:lnTo>
                    <a:pt x="3924" y="236"/>
                  </a:lnTo>
                  <a:lnTo>
                    <a:pt x="3925" y="241"/>
                  </a:lnTo>
                  <a:lnTo>
                    <a:pt x="3925" y="262"/>
                  </a:lnTo>
                  <a:lnTo>
                    <a:pt x="3926" y="284"/>
                  </a:lnTo>
                  <a:lnTo>
                    <a:pt x="3926" y="267"/>
                  </a:lnTo>
                  <a:lnTo>
                    <a:pt x="3927" y="244"/>
                  </a:lnTo>
                  <a:lnTo>
                    <a:pt x="3927" y="235"/>
                  </a:lnTo>
                  <a:lnTo>
                    <a:pt x="3928" y="238"/>
                  </a:lnTo>
                  <a:lnTo>
                    <a:pt x="3928" y="243"/>
                  </a:lnTo>
                  <a:lnTo>
                    <a:pt x="3929" y="256"/>
                  </a:lnTo>
                  <a:lnTo>
                    <a:pt x="3929" y="275"/>
                  </a:lnTo>
                  <a:lnTo>
                    <a:pt x="3929" y="271"/>
                  </a:lnTo>
                  <a:lnTo>
                    <a:pt x="3930" y="280"/>
                  </a:lnTo>
                  <a:lnTo>
                    <a:pt x="3930" y="276"/>
                  </a:lnTo>
                  <a:lnTo>
                    <a:pt x="3931" y="286"/>
                  </a:lnTo>
                  <a:lnTo>
                    <a:pt x="3931" y="308"/>
                  </a:lnTo>
                  <a:lnTo>
                    <a:pt x="3932" y="328"/>
                  </a:lnTo>
                  <a:lnTo>
                    <a:pt x="3932" y="348"/>
                  </a:lnTo>
                  <a:lnTo>
                    <a:pt x="3933" y="371"/>
                  </a:lnTo>
                  <a:lnTo>
                    <a:pt x="3933" y="391"/>
                  </a:lnTo>
                  <a:lnTo>
                    <a:pt x="3934" y="411"/>
                  </a:lnTo>
                  <a:lnTo>
                    <a:pt x="3934" y="424"/>
                  </a:lnTo>
                  <a:lnTo>
                    <a:pt x="3934" y="432"/>
                  </a:lnTo>
                  <a:lnTo>
                    <a:pt x="3935" y="441"/>
                  </a:lnTo>
                  <a:lnTo>
                    <a:pt x="3935" y="445"/>
                  </a:lnTo>
                  <a:lnTo>
                    <a:pt x="3936" y="448"/>
                  </a:lnTo>
                  <a:lnTo>
                    <a:pt x="3937" y="442"/>
                  </a:lnTo>
                  <a:lnTo>
                    <a:pt x="3937" y="444"/>
                  </a:lnTo>
                  <a:lnTo>
                    <a:pt x="3937" y="442"/>
                  </a:lnTo>
                  <a:lnTo>
                    <a:pt x="3938" y="425"/>
                  </a:lnTo>
                  <a:lnTo>
                    <a:pt x="3938" y="408"/>
                  </a:lnTo>
                  <a:lnTo>
                    <a:pt x="3939" y="363"/>
                  </a:lnTo>
                  <a:lnTo>
                    <a:pt x="3939" y="341"/>
                  </a:lnTo>
                  <a:lnTo>
                    <a:pt x="3940" y="312"/>
                  </a:lnTo>
                  <a:lnTo>
                    <a:pt x="3940" y="296"/>
                  </a:lnTo>
                  <a:lnTo>
                    <a:pt x="3941" y="273"/>
                  </a:lnTo>
                  <a:lnTo>
                    <a:pt x="3941" y="275"/>
                  </a:lnTo>
                  <a:lnTo>
                    <a:pt x="3942" y="272"/>
                  </a:lnTo>
                  <a:lnTo>
                    <a:pt x="3942" y="284"/>
                  </a:lnTo>
                  <a:lnTo>
                    <a:pt x="3943" y="278"/>
                  </a:lnTo>
                  <a:lnTo>
                    <a:pt x="3943" y="275"/>
                  </a:lnTo>
                  <a:lnTo>
                    <a:pt x="3943" y="261"/>
                  </a:lnTo>
                  <a:lnTo>
                    <a:pt x="3944" y="259"/>
                  </a:lnTo>
                  <a:lnTo>
                    <a:pt x="3944" y="258"/>
                  </a:lnTo>
                  <a:lnTo>
                    <a:pt x="3945" y="264"/>
                  </a:lnTo>
                  <a:lnTo>
                    <a:pt x="3946" y="253"/>
                  </a:lnTo>
                  <a:lnTo>
                    <a:pt x="3946" y="252"/>
                  </a:lnTo>
                  <a:lnTo>
                    <a:pt x="3946" y="248"/>
                  </a:lnTo>
                  <a:lnTo>
                    <a:pt x="3947" y="251"/>
                  </a:lnTo>
                  <a:lnTo>
                    <a:pt x="3947" y="280"/>
                  </a:lnTo>
                  <a:lnTo>
                    <a:pt x="3948" y="304"/>
                  </a:lnTo>
                  <a:lnTo>
                    <a:pt x="3948" y="317"/>
                  </a:lnTo>
                  <a:lnTo>
                    <a:pt x="3949" y="287"/>
                  </a:lnTo>
                  <a:lnTo>
                    <a:pt x="3949" y="258"/>
                  </a:lnTo>
                  <a:lnTo>
                    <a:pt x="3950" y="233"/>
                  </a:lnTo>
                  <a:lnTo>
                    <a:pt x="3950" y="227"/>
                  </a:lnTo>
                  <a:lnTo>
                    <a:pt x="3951" y="222"/>
                  </a:lnTo>
                  <a:lnTo>
                    <a:pt x="3951" y="233"/>
                  </a:lnTo>
                  <a:lnTo>
                    <a:pt x="3951" y="244"/>
                  </a:lnTo>
                  <a:lnTo>
                    <a:pt x="3952" y="237"/>
                  </a:lnTo>
                  <a:lnTo>
                    <a:pt x="3952" y="236"/>
                  </a:lnTo>
                  <a:lnTo>
                    <a:pt x="3953" y="227"/>
                  </a:lnTo>
                  <a:lnTo>
                    <a:pt x="3953" y="242"/>
                  </a:lnTo>
                  <a:lnTo>
                    <a:pt x="3954" y="262"/>
                  </a:lnTo>
                  <a:lnTo>
                    <a:pt x="3954" y="299"/>
                  </a:lnTo>
                  <a:lnTo>
                    <a:pt x="3955" y="324"/>
                  </a:lnTo>
                  <a:lnTo>
                    <a:pt x="3955" y="352"/>
                  </a:lnTo>
                  <a:lnTo>
                    <a:pt x="3956" y="372"/>
                  </a:lnTo>
                  <a:lnTo>
                    <a:pt x="3956" y="385"/>
                  </a:lnTo>
                  <a:lnTo>
                    <a:pt x="3957" y="403"/>
                  </a:lnTo>
                  <a:lnTo>
                    <a:pt x="3957" y="420"/>
                  </a:lnTo>
                  <a:lnTo>
                    <a:pt x="3958" y="434"/>
                  </a:lnTo>
                  <a:lnTo>
                    <a:pt x="3958" y="439"/>
                  </a:lnTo>
                  <a:lnTo>
                    <a:pt x="3959" y="442"/>
                  </a:lnTo>
                  <a:lnTo>
                    <a:pt x="3959" y="439"/>
                  </a:lnTo>
                  <a:lnTo>
                    <a:pt x="3960" y="443"/>
                  </a:lnTo>
                  <a:lnTo>
                    <a:pt x="3960" y="440"/>
                  </a:lnTo>
                  <a:lnTo>
                    <a:pt x="3960" y="422"/>
                  </a:lnTo>
                  <a:lnTo>
                    <a:pt x="3961" y="403"/>
                  </a:lnTo>
                  <a:lnTo>
                    <a:pt x="3961" y="363"/>
                  </a:lnTo>
                  <a:lnTo>
                    <a:pt x="3962" y="343"/>
                  </a:lnTo>
                  <a:lnTo>
                    <a:pt x="3962" y="309"/>
                  </a:lnTo>
                  <a:lnTo>
                    <a:pt x="3963" y="293"/>
                  </a:lnTo>
                  <a:lnTo>
                    <a:pt x="3963" y="269"/>
                  </a:lnTo>
                  <a:lnTo>
                    <a:pt x="3964" y="270"/>
                  </a:lnTo>
                  <a:lnTo>
                    <a:pt x="3964" y="265"/>
                  </a:lnTo>
                  <a:lnTo>
                    <a:pt x="3965" y="271"/>
                  </a:lnTo>
                  <a:lnTo>
                    <a:pt x="3965" y="272"/>
                  </a:lnTo>
                  <a:lnTo>
                    <a:pt x="3966" y="276"/>
                  </a:lnTo>
                  <a:lnTo>
                    <a:pt x="3966" y="258"/>
                  </a:lnTo>
                  <a:lnTo>
                    <a:pt x="3967" y="249"/>
                  </a:lnTo>
                  <a:lnTo>
                    <a:pt x="3967" y="248"/>
                  </a:lnTo>
                  <a:lnTo>
                    <a:pt x="3968" y="251"/>
                  </a:lnTo>
                  <a:lnTo>
                    <a:pt x="3968" y="237"/>
                  </a:lnTo>
                  <a:lnTo>
                    <a:pt x="3969" y="247"/>
                  </a:lnTo>
                  <a:lnTo>
                    <a:pt x="3969" y="241"/>
                  </a:lnTo>
                  <a:lnTo>
                    <a:pt x="3969" y="252"/>
                  </a:lnTo>
                  <a:lnTo>
                    <a:pt x="3970" y="275"/>
                  </a:lnTo>
                  <a:lnTo>
                    <a:pt x="3970" y="305"/>
                  </a:lnTo>
                  <a:lnTo>
                    <a:pt x="3971" y="326"/>
                  </a:lnTo>
                  <a:lnTo>
                    <a:pt x="3971" y="297"/>
                  </a:lnTo>
                  <a:lnTo>
                    <a:pt x="3972" y="270"/>
                  </a:lnTo>
                  <a:lnTo>
                    <a:pt x="3972" y="238"/>
                  </a:lnTo>
                  <a:lnTo>
                    <a:pt x="3973" y="227"/>
                  </a:lnTo>
                  <a:lnTo>
                    <a:pt x="3973" y="231"/>
                  </a:lnTo>
                  <a:lnTo>
                    <a:pt x="3974" y="241"/>
                  </a:lnTo>
                  <a:lnTo>
                    <a:pt x="3974" y="249"/>
                  </a:lnTo>
                  <a:lnTo>
                    <a:pt x="3974" y="261"/>
                  </a:lnTo>
                  <a:lnTo>
                    <a:pt x="3975" y="263"/>
                  </a:lnTo>
                  <a:lnTo>
                    <a:pt x="3975" y="251"/>
                  </a:lnTo>
                  <a:lnTo>
                    <a:pt x="3976" y="273"/>
                  </a:lnTo>
                  <a:lnTo>
                    <a:pt x="3977" y="286"/>
                  </a:lnTo>
                  <a:lnTo>
                    <a:pt x="3977" y="299"/>
                  </a:lnTo>
                  <a:lnTo>
                    <a:pt x="3977" y="320"/>
                  </a:lnTo>
                  <a:lnTo>
                    <a:pt x="3978" y="335"/>
                  </a:lnTo>
                  <a:lnTo>
                    <a:pt x="3978" y="363"/>
                  </a:lnTo>
                  <a:lnTo>
                    <a:pt x="3979" y="383"/>
                  </a:lnTo>
                  <a:lnTo>
                    <a:pt x="3979" y="397"/>
                  </a:lnTo>
                  <a:lnTo>
                    <a:pt x="3980" y="408"/>
                  </a:lnTo>
                  <a:lnTo>
                    <a:pt x="3980" y="420"/>
                  </a:lnTo>
                  <a:lnTo>
                    <a:pt x="3981" y="432"/>
                  </a:lnTo>
                  <a:lnTo>
                    <a:pt x="3981" y="433"/>
                  </a:lnTo>
                  <a:lnTo>
                    <a:pt x="3982" y="431"/>
                  </a:lnTo>
                  <a:lnTo>
                    <a:pt x="3982" y="439"/>
                  </a:lnTo>
                  <a:lnTo>
                    <a:pt x="3983" y="441"/>
                  </a:lnTo>
                  <a:lnTo>
                    <a:pt x="3983" y="429"/>
                  </a:lnTo>
                  <a:lnTo>
                    <a:pt x="3983" y="414"/>
                  </a:lnTo>
                  <a:lnTo>
                    <a:pt x="3984" y="389"/>
                  </a:lnTo>
                  <a:lnTo>
                    <a:pt x="3984" y="385"/>
                  </a:lnTo>
                  <a:lnTo>
                    <a:pt x="3985" y="364"/>
                  </a:lnTo>
                  <a:lnTo>
                    <a:pt x="3986" y="353"/>
                  </a:lnTo>
                  <a:lnTo>
                    <a:pt x="3986" y="328"/>
                  </a:lnTo>
                  <a:lnTo>
                    <a:pt x="3986" y="311"/>
                  </a:lnTo>
                  <a:lnTo>
                    <a:pt x="3987" y="275"/>
                  </a:lnTo>
                  <a:lnTo>
                    <a:pt x="3987" y="253"/>
                  </a:lnTo>
                  <a:lnTo>
                    <a:pt x="3988" y="263"/>
                  </a:lnTo>
                  <a:lnTo>
                    <a:pt x="3988" y="240"/>
                  </a:lnTo>
                  <a:lnTo>
                    <a:pt x="3989" y="244"/>
                  </a:lnTo>
                  <a:lnTo>
                    <a:pt x="3989" y="249"/>
                  </a:lnTo>
                  <a:lnTo>
                    <a:pt x="3990" y="227"/>
                  </a:lnTo>
                  <a:lnTo>
                    <a:pt x="3990" y="214"/>
                  </a:lnTo>
                  <a:lnTo>
                    <a:pt x="3991" y="232"/>
                  </a:lnTo>
                  <a:lnTo>
                    <a:pt x="3991" y="236"/>
                  </a:lnTo>
                  <a:lnTo>
                    <a:pt x="3992" y="258"/>
                  </a:lnTo>
                  <a:lnTo>
                    <a:pt x="3992" y="261"/>
                  </a:lnTo>
                  <a:lnTo>
                    <a:pt x="3992" y="263"/>
                  </a:lnTo>
                  <a:lnTo>
                    <a:pt x="3993" y="281"/>
                  </a:lnTo>
                  <a:lnTo>
                    <a:pt x="3993" y="289"/>
                  </a:lnTo>
                  <a:lnTo>
                    <a:pt x="3994" y="269"/>
                  </a:lnTo>
                  <a:lnTo>
                    <a:pt x="3995" y="270"/>
                  </a:lnTo>
                  <a:lnTo>
                    <a:pt x="3995" y="267"/>
                  </a:lnTo>
                  <a:lnTo>
                    <a:pt x="3995" y="270"/>
                  </a:lnTo>
                  <a:lnTo>
                    <a:pt x="3996" y="282"/>
                  </a:lnTo>
                  <a:lnTo>
                    <a:pt x="3996" y="299"/>
                  </a:lnTo>
                  <a:lnTo>
                    <a:pt x="3997" y="315"/>
                  </a:lnTo>
                  <a:lnTo>
                    <a:pt x="3997" y="316"/>
                  </a:lnTo>
                  <a:lnTo>
                    <a:pt x="3998" y="323"/>
                  </a:lnTo>
                  <a:lnTo>
                    <a:pt x="3998" y="317"/>
                  </a:lnTo>
                  <a:lnTo>
                    <a:pt x="3999" y="321"/>
                  </a:lnTo>
                  <a:lnTo>
                    <a:pt x="3999" y="317"/>
                  </a:lnTo>
                  <a:lnTo>
                    <a:pt x="4000" y="326"/>
                  </a:lnTo>
                  <a:lnTo>
                    <a:pt x="4000" y="336"/>
                  </a:lnTo>
                  <a:lnTo>
                    <a:pt x="4000" y="344"/>
                  </a:lnTo>
                  <a:lnTo>
                    <a:pt x="4001" y="354"/>
                  </a:lnTo>
                  <a:lnTo>
                    <a:pt x="4001" y="371"/>
                  </a:lnTo>
                  <a:lnTo>
                    <a:pt x="4002" y="386"/>
                  </a:lnTo>
                  <a:lnTo>
                    <a:pt x="4002" y="398"/>
                  </a:lnTo>
                  <a:lnTo>
                    <a:pt x="4003" y="411"/>
                  </a:lnTo>
                  <a:lnTo>
                    <a:pt x="4003" y="425"/>
                  </a:lnTo>
                  <a:lnTo>
                    <a:pt x="4004" y="432"/>
                  </a:lnTo>
                  <a:lnTo>
                    <a:pt x="4004" y="435"/>
                  </a:lnTo>
                  <a:lnTo>
                    <a:pt x="4005" y="447"/>
                  </a:lnTo>
                  <a:lnTo>
                    <a:pt x="4005" y="452"/>
                  </a:lnTo>
                  <a:lnTo>
                    <a:pt x="4006" y="452"/>
                  </a:lnTo>
                  <a:lnTo>
                    <a:pt x="4006" y="448"/>
                  </a:lnTo>
                  <a:lnTo>
                    <a:pt x="4007" y="441"/>
                  </a:lnTo>
                  <a:lnTo>
                    <a:pt x="4007" y="442"/>
                  </a:lnTo>
                  <a:lnTo>
                    <a:pt x="4008" y="437"/>
                  </a:lnTo>
                  <a:lnTo>
                    <a:pt x="4008" y="438"/>
                  </a:lnTo>
                  <a:lnTo>
                    <a:pt x="4009" y="431"/>
                  </a:lnTo>
                  <a:lnTo>
                    <a:pt x="4009" y="423"/>
                  </a:lnTo>
                  <a:lnTo>
                    <a:pt x="4009" y="408"/>
                  </a:lnTo>
                  <a:lnTo>
                    <a:pt x="4010" y="394"/>
                  </a:lnTo>
                  <a:lnTo>
                    <a:pt x="4010" y="379"/>
                  </a:lnTo>
                  <a:lnTo>
                    <a:pt x="4011" y="370"/>
                  </a:lnTo>
                  <a:lnTo>
                    <a:pt x="4011" y="357"/>
                  </a:lnTo>
                  <a:lnTo>
                    <a:pt x="4012" y="351"/>
                  </a:lnTo>
                  <a:lnTo>
                    <a:pt x="4012" y="342"/>
                  </a:lnTo>
                  <a:lnTo>
                    <a:pt x="4013" y="345"/>
                  </a:lnTo>
                  <a:lnTo>
                    <a:pt x="4013" y="338"/>
                  </a:lnTo>
                  <a:lnTo>
                    <a:pt x="4014" y="338"/>
                  </a:lnTo>
                  <a:lnTo>
                    <a:pt x="4014" y="326"/>
                  </a:lnTo>
                  <a:lnTo>
                    <a:pt x="4015" y="328"/>
                  </a:lnTo>
                  <a:lnTo>
                    <a:pt x="4015" y="331"/>
                  </a:lnTo>
                  <a:lnTo>
                    <a:pt x="4016" y="337"/>
                  </a:lnTo>
                  <a:lnTo>
                    <a:pt x="4016" y="348"/>
                  </a:lnTo>
                  <a:lnTo>
                    <a:pt x="4017" y="345"/>
                  </a:lnTo>
                  <a:lnTo>
                    <a:pt x="4017" y="343"/>
                  </a:lnTo>
                  <a:lnTo>
                    <a:pt x="4017" y="343"/>
                  </a:lnTo>
                  <a:lnTo>
                    <a:pt x="4018" y="335"/>
                  </a:lnTo>
                  <a:lnTo>
                    <a:pt x="4018" y="337"/>
                  </a:lnTo>
                  <a:lnTo>
                    <a:pt x="4019" y="346"/>
                  </a:lnTo>
                  <a:lnTo>
                    <a:pt x="4019" y="355"/>
                  </a:lnTo>
                  <a:lnTo>
                    <a:pt x="4020" y="347"/>
                  </a:lnTo>
                  <a:lnTo>
                    <a:pt x="4020" y="350"/>
                  </a:lnTo>
                  <a:lnTo>
                    <a:pt x="4021" y="337"/>
                  </a:lnTo>
                  <a:lnTo>
                    <a:pt x="4021" y="343"/>
                  </a:lnTo>
                  <a:lnTo>
                    <a:pt x="4022" y="345"/>
                  </a:lnTo>
                  <a:lnTo>
                    <a:pt x="4022" y="373"/>
                  </a:lnTo>
                  <a:lnTo>
                    <a:pt x="4023" y="381"/>
                  </a:lnTo>
                  <a:lnTo>
                    <a:pt x="4023" y="394"/>
                  </a:lnTo>
                  <a:lnTo>
                    <a:pt x="4023" y="409"/>
                  </a:lnTo>
                  <a:lnTo>
                    <a:pt x="4024" y="418"/>
                  </a:lnTo>
                  <a:lnTo>
                    <a:pt x="4024" y="433"/>
                  </a:lnTo>
                  <a:lnTo>
                    <a:pt x="4025" y="439"/>
                  </a:lnTo>
                  <a:lnTo>
                    <a:pt x="4026" y="446"/>
                  </a:lnTo>
                  <a:lnTo>
                    <a:pt x="4026" y="451"/>
                  </a:lnTo>
                  <a:lnTo>
                    <a:pt x="4026" y="454"/>
                  </a:lnTo>
                  <a:lnTo>
                    <a:pt x="4027" y="450"/>
                  </a:lnTo>
                  <a:lnTo>
                    <a:pt x="4027" y="455"/>
                  </a:lnTo>
                  <a:lnTo>
                    <a:pt x="4028" y="456"/>
                  </a:lnTo>
                  <a:lnTo>
                    <a:pt x="4028" y="449"/>
                  </a:lnTo>
                  <a:lnTo>
                    <a:pt x="4029" y="440"/>
                  </a:lnTo>
                  <a:lnTo>
                    <a:pt x="4029" y="427"/>
                  </a:lnTo>
                  <a:lnTo>
                    <a:pt x="4030" y="420"/>
                  </a:lnTo>
                  <a:lnTo>
                    <a:pt x="4030" y="407"/>
                  </a:lnTo>
                  <a:lnTo>
                    <a:pt x="4031" y="397"/>
                  </a:lnTo>
                  <a:lnTo>
                    <a:pt x="4031" y="384"/>
                  </a:lnTo>
                  <a:lnTo>
                    <a:pt x="4032" y="371"/>
                  </a:lnTo>
                  <a:lnTo>
                    <a:pt x="4032" y="361"/>
                  </a:lnTo>
                  <a:lnTo>
                    <a:pt x="4032" y="349"/>
                  </a:lnTo>
                  <a:lnTo>
                    <a:pt x="4033" y="341"/>
                  </a:lnTo>
                  <a:lnTo>
                    <a:pt x="4033" y="332"/>
                  </a:lnTo>
                  <a:lnTo>
                    <a:pt x="4034" y="315"/>
                  </a:lnTo>
                  <a:lnTo>
                    <a:pt x="4035" y="309"/>
                  </a:lnTo>
                  <a:lnTo>
                    <a:pt x="4035" y="303"/>
                  </a:lnTo>
                  <a:lnTo>
                    <a:pt x="4035" y="298"/>
                  </a:lnTo>
                  <a:lnTo>
                    <a:pt x="4036" y="304"/>
                  </a:lnTo>
                  <a:lnTo>
                    <a:pt x="4036" y="298"/>
                  </a:lnTo>
                  <a:lnTo>
                    <a:pt x="4037" y="282"/>
                  </a:lnTo>
                  <a:lnTo>
                    <a:pt x="4037" y="273"/>
                  </a:lnTo>
                  <a:lnTo>
                    <a:pt x="4038" y="281"/>
                  </a:lnTo>
                  <a:lnTo>
                    <a:pt x="4038" y="286"/>
                  </a:lnTo>
                  <a:lnTo>
                    <a:pt x="4039" y="298"/>
                  </a:lnTo>
                  <a:lnTo>
                    <a:pt x="4039" y="285"/>
                  </a:lnTo>
                  <a:lnTo>
                    <a:pt x="4040" y="276"/>
                  </a:lnTo>
                  <a:lnTo>
                    <a:pt x="4040" y="271"/>
                  </a:lnTo>
                  <a:lnTo>
                    <a:pt x="4040" y="272"/>
                  </a:lnTo>
                  <a:lnTo>
                    <a:pt x="4041" y="255"/>
                  </a:lnTo>
                  <a:lnTo>
                    <a:pt x="4041" y="272"/>
                  </a:lnTo>
                  <a:lnTo>
                    <a:pt x="4042" y="291"/>
                  </a:lnTo>
                  <a:lnTo>
                    <a:pt x="4042" y="289"/>
                  </a:lnTo>
                  <a:lnTo>
                    <a:pt x="4043" y="295"/>
                  </a:lnTo>
                  <a:lnTo>
                    <a:pt x="4043" y="295"/>
                  </a:lnTo>
                  <a:lnTo>
                    <a:pt x="4044" y="285"/>
                  </a:lnTo>
                  <a:lnTo>
                    <a:pt x="4044" y="278"/>
                  </a:lnTo>
                  <a:lnTo>
                    <a:pt x="4045" y="294"/>
                  </a:lnTo>
                  <a:lnTo>
                    <a:pt x="4045" y="308"/>
                  </a:lnTo>
                  <a:lnTo>
                    <a:pt x="4046" y="312"/>
                  </a:lnTo>
                  <a:lnTo>
                    <a:pt x="4046" y="328"/>
                  </a:lnTo>
                  <a:lnTo>
                    <a:pt x="4047" y="337"/>
                  </a:lnTo>
                  <a:lnTo>
                    <a:pt x="4047" y="353"/>
                  </a:lnTo>
                  <a:lnTo>
                    <a:pt x="4048" y="360"/>
                  </a:lnTo>
                  <a:lnTo>
                    <a:pt x="4048" y="377"/>
                  </a:lnTo>
                  <a:lnTo>
                    <a:pt x="4049" y="383"/>
                  </a:lnTo>
                  <a:lnTo>
                    <a:pt x="4049" y="395"/>
                  </a:lnTo>
                  <a:lnTo>
                    <a:pt x="4049" y="402"/>
                  </a:lnTo>
                  <a:lnTo>
                    <a:pt x="4050" y="423"/>
                  </a:lnTo>
                  <a:lnTo>
                    <a:pt x="4050" y="441"/>
                  </a:lnTo>
                  <a:lnTo>
                    <a:pt x="4051" y="445"/>
                  </a:lnTo>
                  <a:lnTo>
                    <a:pt x="4051" y="445"/>
                  </a:lnTo>
                  <a:lnTo>
                    <a:pt x="4052" y="439"/>
                  </a:lnTo>
                  <a:lnTo>
                    <a:pt x="4052" y="437"/>
                  </a:lnTo>
                  <a:lnTo>
                    <a:pt x="4053" y="425"/>
                  </a:lnTo>
                  <a:lnTo>
                    <a:pt x="4053" y="419"/>
                  </a:lnTo>
                  <a:lnTo>
                    <a:pt x="4054" y="399"/>
                  </a:lnTo>
                  <a:lnTo>
                    <a:pt x="4054" y="382"/>
                  </a:lnTo>
                  <a:lnTo>
                    <a:pt x="4055" y="359"/>
                  </a:lnTo>
                  <a:lnTo>
                    <a:pt x="4055" y="352"/>
                  </a:lnTo>
                  <a:lnTo>
                    <a:pt x="4056" y="331"/>
                  </a:lnTo>
                  <a:lnTo>
                    <a:pt x="4056" y="318"/>
                  </a:lnTo>
                  <a:lnTo>
                    <a:pt x="4057" y="300"/>
                  </a:lnTo>
                  <a:lnTo>
                    <a:pt x="4057" y="290"/>
                  </a:lnTo>
                  <a:lnTo>
                    <a:pt x="4058" y="288"/>
                  </a:lnTo>
                  <a:lnTo>
                    <a:pt x="4058" y="267"/>
                  </a:lnTo>
                  <a:lnTo>
                    <a:pt x="4058" y="272"/>
                  </a:lnTo>
                  <a:lnTo>
                    <a:pt x="4059" y="276"/>
                  </a:lnTo>
                  <a:lnTo>
                    <a:pt x="4059" y="267"/>
                  </a:lnTo>
                  <a:lnTo>
                    <a:pt x="4060" y="258"/>
                  </a:lnTo>
                  <a:lnTo>
                    <a:pt x="4060" y="263"/>
                  </a:lnTo>
                  <a:lnTo>
                    <a:pt x="4061" y="278"/>
                  </a:lnTo>
                  <a:lnTo>
                    <a:pt x="4061" y="292"/>
                  </a:lnTo>
                  <a:lnTo>
                    <a:pt x="4062" y="285"/>
                  </a:lnTo>
                  <a:lnTo>
                    <a:pt x="4062" y="266"/>
                  </a:lnTo>
                  <a:lnTo>
                    <a:pt x="4063" y="259"/>
                  </a:lnTo>
                  <a:lnTo>
                    <a:pt x="4063" y="254"/>
                  </a:lnTo>
                  <a:lnTo>
                    <a:pt x="4063" y="248"/>
                  </a:lnTo>
                  <a:lnTo>
                    <a:pt x="4064" y="263"/>
                  </a:lnTo>
                  <a:lnTo>
                    <a:pt x="4065" y="278"/>
                  </a:lnTo>
                  <a:lnTo>
                    <a:pt x="4065" y="282"/>
                  </a:lnTo>
                  <a:lnTo>
                    <a:pt x="4066" y="278"/>
                  </a:lnTo>
                  <a:lnTo>
                    <a:pt x="4066" y="267"/>
                  </a:lnTo>
                  <a:lnTo>
                    <a:pt x="4066" y="255"/>
                  </a:lnTo>
                  <a:lnTo>
                    <a:pt x="4067" y="260"/>
                  </a:lnTo>
                  <a:lnTo>
                    <a:pt x="4067" y="263"/>
                  </a:lnTo>
                  <a:lnTo>
                    <a:pt x="4068" y="261"/>
                  </a:lnTo>
                  <a:lnTo>
                    <a:pt x="4068" y="274"/>
                  </a:lnTo>
                  <a:lnTo>
                    <a:pt x="4069" y="285"/>
                  </a:lnTo>
                  <a:lnTo>
                    <a:pt x="4069" y="298"/>
                  </a:lnTo>
                  <a:lnTo>
                    <a:pt x="4070" y="318"/>
                  </a:lnTo>
                  <a:lnTo>
                    <a:pt x="4070" y="320"/>
                  </a:lnTo>
                  <a:lnTo>
                    <a:pt x="4071" y="339"/>
                  </a:lnTo>
                  <a:lnTo>
                    <a:pt x="4071" y="354"/>
                  </a:lnTo>
                  <a:lnTo>
                    <a:pt x="4072" y="364"/>
                  </a:lnTo>
                  <a:lnTo>
                    <a:pt x="4072" y="375"/>
                  </a:lnTo>
                  <a:lnTo>
                    <a:pt x="4072" y="410"/>
                  </a:lnTo>
                  <a:lnTo>
                    <a:pt x="4073" y="432"/>
                  </a:lnTo>
                  <a:lnTo>
                    <a:pt x="4073" y="438"/>
                  </a:lnTo>
                  <a:lnTo>
                    <a:pt x="4074" y="440"/>
                  </a:lnTo>
                  <a:lnTo>
                    <a:pt x="4075" y="436"/>
                  </a:lnTo>
                  <a:lnTo>
                    <a:pt x="4075" y="436"/>
                  </a:lnTo>
                  <a:lnTo>
                    <a:pt x="4075" y="422"/>
                  </a:lnTo>
                  <a:lnTo>
                    <a:pt x="4076" y="411"/>
                  </a:lnTo>
                  <a:lnTo>
                    <a:pt x="4076" y="393"/>
                  </a:lnTo>
                  <a:lnTo>
                    <a:pt x="4077" y="383"/>
                  </a:lnTo>
                  <a:lnTo>
                    <a:pt x="4077" y="355"/>
                  </a:lnTo>
                  <a:lnTo>
                    <a:pt x="4078" y="341"/>
                  </a:lnTo>
                  <a:lnTo>
                    <a:pt x="4078" y="313"/>
                  </a:lnTo>
                  <a:lnTo>
                    <a:pt x="4079" y="314"/>
                  </a:lnTo>
                  <a:lnTo>
                    <a:pt x="4079" y="301"/>
                  </a:lnTo>
                  <a:lnTo>
                    <a:pt x="4080" y="294"/>
                  </a:lnTo>
                  <a:lnTo>
                    <a:pt x="4080" y="284"/>
                  </a:lnTo>
                  <a:lnTo>
                    <a:pt x="4081" y="281"/>
                  </a:lnTo>
                  <a:lnTo>
                    <a:pt x="4081" y="292"/>
                  </a:lnTo>
                  <a:lnTo>
                    <a:pt x="4081" y="291"/>
                  </a:lnTo>
                  <a:lnTo>
                    <a:pt x="4082" y="284"/>
                  </a:lnTo>
                  <a:lnTo>
                    <a:pt x="4082" y="283"/>
                  </a:lnTo>
                  <a:lnTo>
                    <a:pt x="4083" y="272"/>
                  </a:lnTo>
                  <a:lnTo>
                    <a:pt x="4083" y="274"/>
                  </a:lnTo>
                  <a:lnTo>
                    <a:pt x="4084" y="289"/>
                  </a:lnTo>
                  <a:lnTo>
                    <a:pt x="4084" y="280"/>
                  </a:lnTo>
                  <a:lnTo>
                    <a:pt x="4085" y="273"/>
                  </a:lnTo>
                  <a:lnTo>
                    <a:pt x="4085" y="273"/>
                  </a:lnTo>
                  <a:lnTo>
                    <a:pt x="4086" y="273"/>
                  </a:lnTo>
                  <a:lnTo>
                    <a:pt x="4086" y="275"/>
                  </a:lnTo>
                  <a:lnTo>
                    <a:pt x="4087" y="282"/>
                  </a:lnTo>
                  <a:lnTo>
                    <a:pt x="4087" y="293"/>
                  </a:lnTo>
                  <a:lnTo>
                    <a:pt x="4088" y="300"/>
                  </a:lnTo>
                  <a:lnTo>
                    <a:pt x="4088" y="308"/>
                  </a:lnTo>
                  <a:lnTo>
                    <a:pt x="4089" y="299"/>
                  </a:lnTo>
                  <a:lnTo>
                    <a:pt x="4089" y="304"/>
                  </a:lnTo>
                  <a:lnTo>
                    <a:pt x="4089" y="317"/>
                  </a:lnTo>
                  <a:lnTo>
                    <a:pt x="4090" y="338"/>
                  </a:lnTo>
                  <a:lnTo>
                    <a:pt x="4090" y="347"/>
                  </a:lnTo>
                  <a:lnTo>
                    <a:pt x="4091" y="370"/>
                  </a:lnTo>
                  <a:lnTo>
                    <a:pt x="4091" y="392"/>
                  </a:lnTo>
                  <a:lnTo>
                    <a:pt x="4092" y="412"/>
                  </a:lnTo>
                  <a:lnTo>
                    <a:pt x="4092" y="421"/>
                  </a:lnTo>
                  <a:lnTo>
                    <a:pt x="4093" y="429"/>
                  </a:lnTo>
                  <a:lnTo>
                    <a:pt x="4093" y="439"/>
                  </a:lnTo>
                  <a:lnTo>
                    <a:pt x="4094" y="443"/>
                  </a:lnTo>
                  <a:lnTo>
                    <a:pt x="4094" y="448"/>
                  </a:lnTo>
                  <a:lnTo>
                    <a:pt x="4095" y="446"/>
                  </a:lnTo>
                  <a:lnTo>
                    <a:pt x="4095" y="449"/>
                  </a:lnTo>
                  <a:lnTo>
                    <a:pt x="4096" y="448"/>
                  </a:lnTo>
                  <a:lnTo>
                    <a:pt x="4096" y="439"/>
                  </a:lnTo>
                  <a:lnTo>
                    <a:pt x="4097" y="422"/>
                  </a:lnTo>
                  <a:lnTo>
                    <a:pt x="4097" y="396"/>
                  </a:lnTo>
                  <a:lnTo>
                    <a:pt x="4098" y="389"/>
                  </a:lnTo>
                  <a:lnTo>
                    <a:pt x="4098" y="368"/>
                  </a:lnTo>
                  <a:lnTo>
                    <a:pt x="4098" y="358"/>
                  </a:lnTo>
                  <a:lnTo>
                    <a:pt x="4099" y="326"/>
                  </a:lnTo>
                  <a:lnTo>
                    <a:pt x="4099" y="323"/>
                  </a:lnTo>
                  <a:lnTo>
                    <a:pt x="4100" y="316"/>
                  </a:lnTo>
                  <a:lnTo>
                    <a:pt x="4100" y="310"/>
                  </a:lnTo>
                  <a:lnTo>
                    <a:pt x="4101" y="307"/>
                  </a:lnTo>
                  <a:lnTo>
                    <a:pt x="4101" y="301"/>
                  </a:lnTo>
                  <a:lnTo>
                    <a:pt x="4102" y="288"/>
                  </a:lnTo>
                  <a:lnTo>
                    <a:pt x="4102" y="284"/>
                  </a:lnTo>
                  <a:lnTo>
                    <a:pt x="4103" y="274"/>
                  </a:lnTo>
                  <a:lnTo>
                    <a:pt x="4103" y="277"/>
                  </a:lnTo>
                  <a:lnTo>
                    <a:pt x="4103" y="272"/>
                  </a:lnTo>
                  <a:lnTo>
                    <a:pt x="4104" y="263"/>
                  </a:lnTo>
                  <a:lnTo>
                    <a:pt x="4105" y="257"/>
                  </a:lnTo>
                  <a:lnTo>
                    <a:pt x="4105" y="259"/>
                  </a:lnTo>
                  <a:lnTo>
                    <a:pt x="4106" y="256"/>
                  </a:lnTo>
                  <a:lnTo>
                    <a:pt x="4106" y="271"/>
                  </a:lnTo>
                  <a:lnTo>
                    <a:pt x="4106" y="288"/>
                  </a:lnTo>
                  <a:lnTo>
                    <a:pt x="4107" y="262"/>
                  </a:lnTo>
                  <a:lnTo>
                    <a:pt x="4107" y="250"/>
                  </a:lnTo>
                  <a:lnTo>
                    <a:pt x="4108" y="231"/>
                  </a:lnTo>
                  <a:lnTo>
                    <a:pt x="4108" y="230"/>
                  </a:lnTo>
                  <a:lnTo>
                    <a:pt x="4109" y="227"/>
                  </a:lnTo>
                  <a:lnTo>
                    <a:pt x="4109" y="246"/>
                  </a:lnTo>
                  <a:lnTo>
                    <a:pt x="4110" y="259"/>
                  </a:lnTo>
                  <a:lnTo>
                    <a:pt x="4110" y="272"/>
                  </a:lnTo>
                  <a:lnTo>
                    <a:pt x="4111" y="262"/>
                  </a:lnTo>
                  <a:lnTo>
                    <a:pt x="4111" y="263"/>
                  </a:lnTo>
                  <a:lnTo>
                    <a:pt x="4112" y="276"/>
                  </a:lnTo>
                  <a:lnTo>
                    <a:pt x="4112" y="281"/>
                  </a:lnTo>
                  <a:lnTo>
                    <a:pt x="4112" y="298"/>
                  </a:lnTo>
                  <a:lnTo>
                    <a:pt x="4113" y="319"/>
                  </a:lnTo>
                  <a:lnTo>
                    <a:pt x="4113" y="340"/>
                  </a:lnTo>
                  <a:lnTo>
                    <a:pt x="4114" y="367"/>
                  </a:lnTo>
                  <a:lnTo>
                    <a:pt x="4115" y="386"/>
                  </a:lnTo>
                  <a:lnTo>
                    <a:pt x="4115" y="405"/>
                  </a:lnTo>
                  <a:lnTo>
                    <a:pt x="4115" y="416"/>
                  </a:lnTo>
                  <a:lnTo>
                    <a:pt x="4116" y="426"/>
                  </a:lnTo>
                  <a:lnTo>
                    <a:pt x="4116" y="433"/>
                  </a:lnTo>
                  <a:lnTo>
                    <a:pt x="4117" y="437"/>
                  </a:lnTo>
                  <a:lnTo>
                    <a:pt x="4117" y="436"/>
                  </a:lnTo>
                  <a:lnTo>
                    <a:pt x="4118" y="444"/>
                  </a:lnTo>
                  <a:lnTo>
                    <a:pt x="4118" y="448"/>
                  </a:lnTo>
                  <a:lnTo>
                    <a:pt x="4119" y="437"/>
                  </a:lnTo>
                  <a:lnTo>
                    <a:pt x="4119" y="422"/>
                  </a:lnTo>
                  <a:lnTo>
                    <a:pt x="4120" y="395"/>
                  </a:lnTo>
                  <a:lnTo>
                    <a:pt x="4120" y="388"/>
                  </a:lnTo>
                  <a:lnTo>
                    <a:pt x="4121" y="365"/>
                  </a:lnTo>
                  <a:lnTo>
                    <a:pt x="4121" y="350"/>
                  </a:lnTo>
                  <a:lnTo>
                    <a:pt x="4121" y="316"/>
                  </a:lnTo>
                  <a:lnTo>
                    <a:pt x="4122" y="310"/>
                  </a:lnTo>
                  <a:lnTo>
                    <a:pt x="4122" y="300"/>
                  </a:lnTo>
                  <a:lnTo>
                    <a:pt x="4123" y="299"/>
                  </a:lnTo>
                  <a:lnTo>
                    <a:pt x="4124" y="285"/>
                  </a:lnTo>
                  <a:lnTo>
                    <a:pt x="4124" y="284"/>
                  </a:lnTo>
                  <a:lnTo>
                    <a:pt x="4124" y="265"/>
                  </a:lnTo>
                  <a:lnTo>
                    <a:pt x="4125" y="258"/>
                  </a:lnTo>
                  <a:lnTo>
                    <a:pt x="4125" y="249"/>
                  </a:lnTo>
                  <a:lnTo>
                    <a:pt x="4126" y="240"/>
                  </a:lnTo>
                  <a:lnTo>
                    <a:pt x="4126" y="243"/>
                  </a:lnTo>
                  <a:lnTo>
                    <a:pt x="4127" y="245"/>
                  </a:lnTo>
                  <a:lnTo>
                    <a:pt x="4127" y="247"/>
                  </a:lnTo>
                  <a:lnTo>
                    <a:pt x="4128" y="245"/>
                  </a:lnTo>
                  <a:lnTo>
                    <a:pt x="4128" y="254"/>
                  </a:lnTo>
                  <a:lnTo>
                    <a:pt x="4129" y="275"/>
                  </a:lnTo>
                  <a:lnTo>
                    <a:pt x="4129" y="291"/>
                  </a:lnTo>
                  <a:lnTo>
                    <a:pt x="4129" y="268"/>
                  </a:lnTo>
                  <a:lnTo>
                    <a:pt x="4130" y="241"/>
                  </a:lnTo>
                  <a:lnTo>
                    <a:pt x="4130" y="220"/>
                  </a:lnTo>
                  <a:lnTo>
                    <a:pt x="4131" y="204"/>
                  </a:lnTo>
                  <a:lnTo>
                    <a:pt x="4131" y="201"/>
                  </a:lnTo>
                  <a:lnTo>
                    <a:pt x="4132" y="215"/>
                  </a:lnTo>
                  <a:lnTo>
                    <a:pt x="4132" y="229"/>
                  </a:lnTo>
                  <a:lnTo>
                    <a:pt x="4133" y="237"/>
                  </a:lnTo>
                  <a:lnTo>
                    <a:pt x="4133" y="228"/>
                  </a:lnTo>
                  <a:lnTo>
                    <a:pt x="4134" y="231"/>
                  </a:lnTo>
                  <a:lnTo>
                    <a:pt x="4134" y="234"/>
                  </a:lnTo>
                  <a:lnTo>
                    <a:pt x="4135" y="251"/>
                  </a:lnTo>
                  <a:lnTo>
                    <a:pt x="4135" y="256"/>
                  </a:lnTo>
                  <a:lnTo>
                    <a:pt x="4136" y="281"/>
                  </a:lnTo>
                  <a:lnTo>
                    <a:pt x="4136" y="301"/>
                  </a:lnTo>
                  <a:lnTo>
                    <a:pt x="4137" y="327"/>
                  </a:lnTo>
                  <a:lnTo>
                    <a:pt x="4137" y="347"/>
                  </a:lnTo>
                  <a:lnTo>
                    <a:pt x="4138" y="374"/>
                  </a:lnTo>
                  <a:lnTo>
                    <a:pt x="4138" y="388"/>
                  </a:lnTo>
                  <a:lnTo>
                    <a:pt x="4138" y="406"/>
                  </a:lnTo>
                  <a:lnTo>
                    <a:pt x="4139" y="417"/>
                  </a:lnTo>
                  <a:lnTo>
                    <a:pt x="4139" y="426"/>
                  </a:lnTo>
                  <a:lnTo>
                    <a:pt x="4140" y="424"/>
                  </a:lnTo>
                  <a:lnTo>
                    <a:pt x="4140" y="440"/>
                  </a:lnTo>
                  <a:lnTo>
                    <a:pt x="4141" y="446"/>
                  </a:lnTo>
                  <a:lnTo>
                    <a:pt x="4141" y="439"/>
                  </a:lnTo>
                  <a:lnTo>
                    <a:pt x="4142" y="429"/>
                  </a:lnTo>
                  <a:lnTo>
                    <a:pt x="4142" y="404"/>
                  </a:lnTo>
                  <a:lnTo>
                    <a:pt x="4143" y="397"/>
                  </a:lnTo>
                  <a:lnTo>
                    <a:pt x="4143" y="373"/>
                  </a:lnTo>
                  <a:lnTo>
                    <a:pt x="4144" y="359"/>
                  </a:lnTo>
                  <a:lnTo>
                    <a:pt x="4144" y="330"/>
                  </a:lnTo>
                  <a:lnTo>
                    <a:pt x="4145" y="329"/>
                  </a:lnTo>
                  <a:lnTo>
                    <a:pt x="4145" y="321"/>
                  </a:lnTo>
                  <a:lnTo>
                    <a:pt x="4146" y="313"/>
                  </a:lnTo>
                  <a:lnTo>
                    <a:pt x="4146" y="306"/>
                  </a:lnTo>
                  <a:lnTo>
                    <a:pt x="4146" y="290"/>
                  </a:lnTo>
                  <a:lnTo>
                    <a:pt x="4147" y="268"/>
                  </a:lnTo>
                  <a:lnTo>
                    <a:pt x="4147" y="270"/>
                  </a:lnTo>
                  <a:lnTo>
                    <a:pt x="4148" y="265"/>
                  </a:lnTo>
                  <a:lnTo>
                    <a:pt x="4148" y="249"/>
                  </a:lnTo>
                  <a:lnTo>
                    <a:pt x="4149" y="249"/>
                  </a:lnTo>
                  <a:lnTo>
                    <a:pt x="4149" y="247"/>
                  </a:lnTo>
                  <a:lnTo>
                    <a:pt x="4150" y="244"/>
                  </a:lnTo>
                  <a:lnTo>
                    <a:pt x="4150" y="240"/>
                  </a:lnTo>
                  <a:lnTo>
                    <a:pt x="4151" y="249"/>
                  </a:lnTo>
                  <a:lnTo>
                    <a:pt x="4151" y="261"/>
                  </a:lnTo>
                  <a:lnTo>
                    <a:pt x="4152" y="273"/>
                  </a:lnTo>
                  <a:lnTo>
                    <a:pt x="4152" y="256"/>
                  </a:lnTo>
                  <a:lnTo>
                    <a:pt x="4152" y="244"/>
                  </a:lnTo>
                  <a:lnTo>
                    <a:pt x="4153" y="232"/>
                  </a:lnTo>
                  <a:lnTo>
                    <a:pt x="4154" y="220"/>
                  </a:lnTo>
                  <a:lnTo>
                    <a:pt x="4154" y="206"/>
                  </a:lnTo>
                  <a:lnTo>
                    <a:pt x="4155" y="179"/>
                  </a:lnTo>
                  <a:lnTo>
                    <a:pt x="4155" y="165"/>
                  </a:lnTo>
                  <a:lnTo>
                    <a:pt x="4155" y="150"/>
                  </a:lnTo>
                  <a:lnTo>
                    <a:pt x="4156" y="138"/>
                  </a:lnTo>
                  <a:lnTo>
                    <a:pt x="4156" y="143"/>
                  </a:lnTo>
                  <a:lnTo>
                    <a:pt x="4157" y="166"/>
                  </a:lnTo>
                  <a:lnTo>
                    <a:pt x="4157" y="193"/>
                  </a:lnTo>
                  <a:lnTo>
                    <a:pt x="4158" y="210"/>
                  </a:lnTo>
                  <a:lnTo>
                    <a:pt x="4158" y="302"/>
                  </a:lnTo>
                  <a:lnTo>
                    <a:pt x="4159" y="206"/>
                  </a:lnTo>
                  <a:lnTo>
                    <a:pt x="4159" y="116"/>
                  </a:lnTo>
                  <a:lnTo>
                    <a:pt x="4160" y="108"/>
                  </a:lnTo>
                  <a:lnTo>
                    <a:pt x="4160" y="131"/>
                  </a:lnTo>
                  <a:lnTo>
                    <a:pt x="4161" y="156"/>
                  </a:lnTo>
                  <a:lnTo>
                    <a:pt x="4161" y="168"/>
                  </a:lnTo>
                  <a:lnTo>
                    <a:pt x="4161" y="194"/>
                  </a:lnTo>
                  <a:lnTo>
                    <a:pt x="4162" y="219"/>
                  </a:lnTo>
                  <a:lnTo>
                    <a:pt x="4162" y="254"/>
                  </a:lnTo>
                  <a:lnTo>
                    <a:pt x="4163" y="321"/>
                  </a:lnTo>
                  <a:lnTo>
                    <a:pt x="4164" y="366"/>
                  </a:lnTo>
                  <a:lnTo>
                    <a:pt x="4164" y="389"/>
                  </a:lnTo>
                  <a:lnTo>
                    <a:pt x="4164" y="404"/>
                  </a:lnTo>
                  <a:lnTo>
                    <a:pt x="4165" y="408"/>
                  </a:lnTo>
                  <a:lnTo>
                    <a:pt x="4165" y="412"/>
                  </a:lnTo>
                  <a:lnTo>
                    <a:pt x="4166" y="414"/>
                  </a:lnTo>
                  <a:lnTo>
                    <a:pt x="4166" y="417"/>
                  </a:lnTo>
                  <a:lnTo>
                    <a:pt x="4167" y="416"/>
                  </a:lnTo>
                  <a:lnTo>
                    <a:pt x="4167" y="407"/>
                  </a:lnTo>
                  <a:lnTo>
                    <a:pt x="4168" y="395"/>
                  </a:lnTo>
                  <a:lnTo>
                    <a:pt x="4168" y="380"/>
                  </a:lnTo>
                  <a:lnTo>
                    <a:pt x="4169" y="353"/>
                  </a:lnTo>
                  <a:lnTo>
                    <a:pt x="4169" y="336"/>
                  </a:lnTo>
                  <a:lnTo>
                    <a:pt x="4169" y="310"/>
                  </a:lnTo>
                  <a:lnTo>
                    <a:pt x="4170" y="298"/>
                  </a:lnTo>
                  <a:lnTo>
                    <a:pt x="4170" y="289"/>
                  </a:lnTo>
                  <a:lnTo>
                    <a:pt x="4171" y="287"/>
                  </a:lnTo>
                  <a:lnTo>
                    <a:pt x="4171" y="276"/>
                  </a:lnTo>
                  <a:lnTo>
                    <a:pt x="4172" y="279"/>
                  </a:lnTo>
                  <a:lnTo>
                    <a:pt x="4172" y="274"/>
                  </a:lnTo>
                  <a:lnTo>
                    <a:pt x="4173" y="269"/>
                  </a:lnTo>
                  <a:lnTo>
                    <a:pt x="4173" y="275"/>
                  </a:lnTo>
                  <a:lnTo>
                    <a:pt x="4174" y="279"/>
                  </a:lnTo>
                  <a:lnTo>
                    <a:pt x="4174" y="296"/>
                  </a:lnTo>
                  <a:lnTo>
                    <a:pt x="4175" y="286"/>
                  </a:lnTo>
                  <a:lnTo>
                    <a:pt x="4175" y="278"/>
                  </a:lnTo>
                  <a:lnTo>
                    <a:pt x="4176" y="277"/>
                  </a:lnTo>
                  <a:lnTo>
                    <a:pt x="4176" y="273"/>
                  </a:lnTo>
                  <a:lnTo>
                    <a:pt x="4177" y="284"/>
                  </a:lnTo>
                  <a:lnTo>
                    <a:pt x="4177" y="301"/>
                  </a:lnTo>
                  <a:lnTo>
                    <a:pt x="4178" y="307"/>
                  </a:lnTo>
                  <a:lnTo>
                    <a:pt x="4178" y="309"/>
                  </a:lnTo>
                  <a:lnTo>
                    <a:pt x="4178" y="312"/>
                  </a:lnTo>
                  <a:lnTo>
                    <a:pt x="4179" y="310"/>
                  </a:lnTo>
                  <a:lnTo>
                    <a:pt x="4179" y="320"/>
                  </a:lnTo>
                  <a:lnTo>
                    <a:pt x="4180" y="322"/>
                  </a:lnTo>
                  <a:lnTo>
                    <a:pt x="4180" y="344"/>
                  </a:lnTo>
                  <a:lnTo>
                    <a:pt x="4181" y="353"/>
                  </a:lnTo>
                  <a:lnTo>
                    <a:pt x="4181" y="373"/>
                  </a:lnTo>
                  <a:lnTo>
                    <a:pt x="4182" y="373"/>
                  </a:lnTo>
                  <a:lnTo>
                    <a:pt x="4182" y="397"/>
                  </a:lnTo>
                  <a:lnTo>
                    <a:pt x="4183" y="419"/>
                  </a:lnTo>
                  <a:lnTo>
                    <a:pt x="4183" y="425"/>
                  </a:lnTo>
                  <a:lnTo>
                    <a:pt x="4184" y="436"/>
                  </a:lnTo>
                  <a:lnTo>
                    <a:pt x="4184" y="439"/>
                  </a:lnTo>
                  <a:lnTo>
                    <a:pt x="4185" y="446"/>
                  </a:lnTo>
                  <a:lnTo>
                    <a:pt x="4185" y="443"/>
                  </a:lnTo>
                  <a:lnTo>
                    <a:pt x="4186" y="449"/>
                  </a:lnTo>
                  <a:lnTo>
                    <a:pt x="4186" y="450"/>
                  </a:lnTo>
                  <a:lnTo>
                    <a:pt x="4187" y="443"/>
                  </a:lnTo>
                  <a:lnTo>
                    <a:pt x="4187" y="428"/>
                  </a:lnTo>
                  <a:lnTo>
                    <a:pt x="4187" y="409"/>
                  </a:lnTo>
                  <a:lnTo>
                    <a:pt x="4188" y="402"/>
                  </a:lnTo>
                  <a:lnTo>
                    <a:pt x="4188" y="385"/>
                  </a:lnTo>
                  <a:lnTo>
                    <a:pt x="4189" y="376"/>
                  </a:lnTo>
                  <a:lnTo>
                    <a:pt x="4189" y="352"/>
                  </a:lnTo>
                  <a:lnTo>
                    <a:pt x="4190" y="342"/>
                  </a:lnTo>
                  <a:lnTo>
                    <a:pt x="4190" y="330"/>
                  </a:lnTo>
                  <a:lnTo>
                    <a:pt x="4191" y="322"/>
                  </a:lnTo>
                  <a:lnTo>
                    <a:pt x="4191" y="305"/>
                  </a:lnTo>
                  <a:lnTo>
                    <a:pt x="4192" y="303"/>
                  </a:lnTo>
                  <a:lnTo>
                    <a:pt x="4192" y="287"/>
                  </a:lnTo>
                  <a:lnTo>
                    <a:pt x="4192" y="274"/>
                  </a:lnTo>
                  <a:lnTo>
                    <a:pt x="4193" y="269"/>
                  </a:lnTo>
                  <a:lnTo>
                    <a:pt x="4194" y="278"/>
                  </a:lnTo>
                  <a:lnTo>
                    <a:pt x="4194" y="267"/>
                  </a:lnTo>
                  <a:lnTo>
                    <a:pt x="4195" y="259"/>
                  </a:lnTo>
                  <a:lnTo>
                    <a:pt x="4195" y="257"/>
                  </a:lnTo>
                  <a:lnTo>
                    <a:pt x="4195" y="257"/>
                  </a:lnTo>
                  <a:lnTo>
                    <a:pt x="4196" y="253"/>
                  </a:lnTo>
                  <a:lnTo>
                    <a:pt x="4196" y="271"/>
                  </a:lnTo>
                  <a:lnTo>
                    <a:pt x="4197" y="286"/>
                  </a:lnTo>
                  <a:lnTo>
                    <a:pt x="4197" y="263"/>
                  </a:lnTo>
                  <a:lnTo>
                    <a:pt x="4198" y="238"/>
                  </a:lnTo>
                  <a:lnTo>
                    <a:pt x="4198" y="230"/>
                  </a:lnTo>
                  <a:lnTo>
                    <a:pt x="4199" y="221"/>
                  </a:lnTo>
                  <a:lnTo>
                    <a:pt x="4199" y="208"/>
                  </a:lnTo>
                  <a:lnTo>
                    <a:pt x="4200" y="232"/>
                  </a:lnTo>
                  <a:lnTo>
                    <a:pt x="4200" y="252"/>
                  </a:lnTo>
                  <a:lnTo>
                    <a:pt x="4201" y="258"/>
                  </a:lnTo>
                  <a:lnTo>
                    <a:pt x="4201" y="264"/>
                  </a:lnTo>
                  <a:lnTo>
                    <a:pt x="4201" y="262"/>
                  </a:lnTo>
                  <a:lnTo>
                    <a:pt x="4202" y="238"/>
                  </a:lnTo>
                  <a:lnTo>
                    <a:pt x="4202" y="235"/>
                  </a:lnTo>
                  <a:lnTo>
                    <a:pt x="4203" y="248"/>
                  </a:lnTo>
                  <a:lnTo>
                    <a:pt x="4204" y="240"/>
                  </a:lnTo>
                  <a:lnTo>
                    <a:pt x="4204" y="255"/>
                  </a:lnTo>
                  <a:lnTo>
                    <a:pt x="4204" y="272"/>
                  </a:lnTo>
                  <a:lnTo>
                    <a:pt x="4205" y="284"/>
                  </a:lnTo>
                  <a:lnTo>
                    <a:pt x="4205" y="302"/>
                  </a:lnTo>
                  <a:lnTo>
                    <a:pt x="4206" y="318"/>
                  </a:lnTo>
                  <a:lnTo>
                    <a:pt x="4206" y="334"/>
                  </a:lnTo>
                  <a:lnTo>
                    <a:pt x="4207" y="349"/>
                  </a:lnTo>
                  <a:lnTo>
                    <a:pt x="4207" y="367"/>
                  </a:lnTo>
                  <a:lnTo>
                    <a:pt x="4208" y="378"/>
                  </a:lnTo>
                  <a:lnTo>
                    <a:pt x="4208" y="419"/>
                  </a:lnTo>
                  <a:lnTo>
                    <a:pt x="4209" y="435"/>
                  </a:lnTo>
                  <a:lnTo>
                    <a:pt x="4209" y="440"/>
                  </a:lnTo>
                  <a:lnTo>
                    <a:pt x="4210" y="439"/>
                  </a:lnTo>
                  <a:lnTo>
                    <a:pt x="4210" y="429"/>
                  </a:lnTo>
                  <a:lnTo>
                    <a:pt x="4210" y="429"/>
                  </a:lnTo>
                  <a:lnTo>
                    <a:pt x="4211" y="416"/>
                  </a:lnTo>
                  <a:lnTo>
                    <a:pt x="4211" y="409"/>
                  </a:lnTo>
                  <a:lnTo>
                    <a:pt x="4212" y="380"/>
                  </a:lnTo>
                  <a:lnTo>
                    <a:pt x="4212" y="363"/>
                  </a:lnTo>
                  <a:lnTo>
                    <a:pt x="4213" y="338"/>
                  </a:lnTo>
                  <a:lnTo>
                    <a:pt x="4213" y="330"/>
                  </a:lnTo>
                  <a:lnTo>
                    <a:pt x="4214" y="303"/>
                  </a:lnTo>
                  <a:lnTo>
                    <a:pt x="4214" y="295"/>
                  </a:lnTo>
                  <a:lnTo>
                    <a:pt x="4215" y="270"/>
                  </a:lnTo>
                  <a:lnTo>
                    <a:pt x="4215" y="254"/>
                  </a:lnTo>
                  <a:lnTo>
                    <a:pt x="4216" y="231"/>
                  </a:lnTo>
                  <a:lnTo>
                    <a:pt x="4216" y="215"/>
                  </a:lnTo>
                  <a:lnTo>
                    <a:pt x="4217" y="214"/>
                  </a:lnTo>
                  <a:lnTo>
                    <a:pt x="4217" y="215"/>
                  </a:lnTo>
                  <a:lnTo>
                    <a:pt x="4218" y="211"/>
                  </a:lnTo>
                  <a:lnTo>
                    <a:pt x="4218" y="213"/>
                  </a:lnTo>
                  <a:lnTo>
                    <a:pt x="4218" y="228"/>
                  </a:lnTo>
                  <a:lnTo>
                    <a:pt x="4219" y="239"/>
                  </a:lnTo>
                  <a:lnTo>
                    <a:pt x="4219" y="267"/>
                  </a:lnTo>
                  <a:lnTo>
                    <a:pt x="4220" y="248"/>
                  </a:lnTo>
                  <a:lnTo>
                    <a:pt x="4220" y="219"/>
                  </a:lnTo>
                  <a:lnTo>
                    <a:pt x="4221" y="206"/>
                  </a:lnTo>
                  <a:lnTo>
                    <a:pt x="4221" y="194"/>
                  </a:lnTo>
                  <a:lnTo>
                    <a:pt x="4222" y="186"/>
                  </a:lnTo>
                  <a:lnTo>
                    <a:pt x="4222" y="203"/>
                  </a:lnTo>
                  <a:lnTo>
                    <a:pt x="4223" y="244"/>
                  </a:lnTo>
                  <a:lnTo>
                    <a:pt x="4223" y="256"/>
                  </a:lnTo>
                  <a:lnTo>
                    <a:pt x="4224" y="240"/>
                  </a:lnTo>
                  <a:lnTo>
                    <a:pt x="4224" y="245"/>
                  </a:lnTo>
                  <a:lnTo>
                    <a:pt x="4225" y="229"/>
                  </a:lnTo>
                  <a:lnTo>
                    <a:pt x="4225" y="231"/>
                  </a:lnTo>
                  <a:lnTo>
                    <a:pt x="4226" y="234"/>
                  </a:lnTo>
                  <a:lnTo>
                    <a:pt x="4226" y="220"/>
                  </a:lnTo>
                  <a:lnTo>
                    <a:pt x="4227" y="236"/>
                  </a:lnTo>
                  <a:lnTo>
                    <a:pt x="4227" y="268"/>
                  </a:lnTo>
                  <a:lnTo>
                    <a:pt x="4227" y="273"/>
                  </a:lnTo>
                  <a:lnTo>
                    <a:pt x="4228" y="300"/>
                  </a:lnTo>
                  <a:lnTo>
                    <a:pt x="4228" y="315"/>
                  </a:lnTo>
                  <a:lnTo>
                    <a:pt x="4229" y="346"/>
                  </a:lnTo>
                  <a:lnTo>
                    <a:pt x="4229" y="362"/>
                  </a:lnTo>
                  <a:lnTo>
                    <a:pt x="4230" y="376"/>
                  </a:lnTo>
                  <a:lnTo>
                    <a:pt x="4230" y="391"/>
                  </a:lnTo>
                  <a:lnTo>
                    <a:pt x="4231" y="422"/>
                  </a:lnTo>
                  <a:lnTo>
                    <a:pt x="4231" y="437"/>
                  </a:lnTo>
                  <a:lnTo>
                    <a:pt x="4232" y="442"/>
                  </a:lnTo>
                  <a:lnTo>
                    <a:pt x="4232" y="442"/>
                  </a:lnTo>
                  <a:lnTo>
                    <a:pt x="4233" y="436"/>
                  </a:lnTo>
                  <a:lnTo>
                    <a:pt x="4233" y="435"/>
                  </a:lnTo>
                  <a:lnTo>
                    <a:pt x="4234" y="422"/>
                  </a:lnTo>
                  <a:lnTo>
                    <a:pt x="4234" y="414"/>
                  </a:lnTo>
                  <a:lnTo>
                    <a:pt x="4235" y="393"/>
                  </a:lnTo>
                  <a:lnTo>
                    <a:pt x="4235" y="380"/>
                  </a:lnTo>
                  <a:lnTo>
                    <a:pt x="4235" y="361"/>
                  </a:lnTo>
                  <a:lnTo>
                    <a:pt x="4236" y="341"/>
                  </a:lnTo>
                  <a:lnTo>
                    <a:pt x="4236" y="312"/>
                  </a:lnTo>
                  <a:lnTo>
                    <a:pt x="4237" y="310"/>
                  </a:lnTo>
                  <a:lnTo>
                    <a:pt x="4237" y="299"/>
                  </a:lnTo>
                  <a:lnTo>
                    <a:pt x="4238" y="289"/>
                  </a:lnTo>
                  <a:lnTo>
                    <a:pt x="4238" y="280"/>
                  </a:lnTo>
                  <a:lnTo>
                    <a:pt x="4239" y="276"/>
                  </a:lnTo>
                  <a:lnTo>
                    <a:pt x="4239" y="281"/>
                  </a:lnTo>
                  <a:lnTo>
                    <a:pt x="4240" y="281"/>
                  </a:lnTo>
                  <a:lnTo>
                    <a:pt x="4240" y="275"/>
                  </a:lnTo>
                  <a:lnTo>
                    <a:pt x="4241" y="288"/>
                  </a:lnTo>
                  <a:lnTo>
                    <a:pt x="4241" y="277"/>
                  </a:lnTo>
                  <a:lnTo>
                    <a:pt x="4241" y="281"/>
                  </a:lnTo>
                  <a:lnTo>
                    <a:pt x="4242" y="285"/>
                  </a:lnTo>
                  <a:lnTo>
                    <a:pt x="4243" y="287"/>
                  </a:lnTo>
                  <a:lnTo>
                    <a:pt x="4243" y="278"/>
                  </a:lnTo>
                  <a:lnTo>
                    <a:pt x="4244" y="282"/>
                  </a:lnTo>
                  <a:lnTo>
                    <a:pt x="4244" y="277"/>
                  </a:lnTo>
                  <a:lnTo>
                    <a:pt x="4244" y="303"/>
                  </a:lnTo>
                  <a:lnTo>
                    <a:pt x="4245" y="258"/>
                  </a:lnTo>
                  <a:lnTo>
                    <a:pt x="4245" y="279"/>
                  </a:lnTo>
                  <a:lnTo>
                    <a:pt x="4246" y="303"/>
                  </a:lnTo>
                  <a:lnTo>
                    <a:pt x="4246" y="336"/>
                  </a:lnTo>
                  <a:lnTo>
                    <a:pt x="4247" y="323"/>
                  </a:lnTo>
                  <a:lnTo>
                    <a:pt x="4247" y="337"/>
                  </a:lnTo>
                  <a:lnTo>
                    <a:pt x="4248" y="353"/>
                  </a:lnTo>
                  <a:lnTo>
                    <a:pt x="4248" y="367"/>
                  </a:lnTo>
                  <a:lnTo>
                    <a:pt x="4249" y="377"/>
                  </a:lnTo>
                  <a:lnTo>
                    <a:pt x="4249" y="393"/>
                  </a:lnTo>
                  <a:lnTo>
                    <a:pt x="4250" y="401"/>
                  </a:lnTo>
                  <a:lnTo>
                    <a:pt x="4250" y="423"/>
                  </a:lnTo>
                  <a:lnTo>
                    <a:pt x="4250" y="433"/>
                  </a:lnTo>
                  <a:lnTo>
                    <a:pt x="4251" y="439"/>
                  </a:lnTo>
                  <a:lnTo>
                    <a:pt x="4251" y="446"/>
                  </a:lnTo>
                  <a:lnTo>
                    <a:pt x="4252" y="454"/>
                  </a:lnTo>
                  <a:lnTo>
                    <a:pt x="4253" y="453"/>
                  </a:lnTo>
                  <a:lnTo>
                    <a:pt x="4253" y="451"/>
                  </a:lnTo>
                  <a:lnTo>
                    <a:pt x="4253" y="451"/>
                  </a:lnTo>
                  <a:lnTo>
                    <a:pt x="4254" y="443"/>
                  </a:lnTo>
                  <a:lnTo>
                    <a:pt x="4254" y="425"/>
                  </a:lnTo>
                  <a:lnTo>
                    <a:pt x="4255" y="396"/>
                  </a:lnTo>
                  <a:lnTo>
                    <a:pt x="4255" y="347"/>
                  </a:lnTo>
                  <a:lnTo>
                    <a:pt x="4256" y="309"/>
                  </a:lnTo>
                  <a:lnTo>
                    <a:pt x="4256" y="277"/>
                  </a:lnTo>
                  <a:lnTo>
                    <a:pt x="4257" y="259"/>
                  </a:lnTo>
                  <a:lnTo>
                    <a:pt x="4257" y="255"/>
                  </a:lnTo>
                  <a:lnTo>
                    <a:pt x="4258" y="272"/>
                  </a:lnTo>
                  <a:lnTo>
                    <a:pt x="4258" y="296"/>
                  </a:lnTo>
                  <a:lnTo>
                    <a:pt x="4258" y="316"/>
                  </a:lnTo>
                  <a:lnTo>
                    <a:pt x="4259" y="311"/>
                  </a:lnTo>
                  <a:lnTo>
                    <a:pt x="4259" y="314"/>
                  </a:lnTo>
                  <a:lnTo>
                    <a:pt x="4260" y="305"/>
                  </a:lnTo>
                  <a:lnTo>
                    <a:pt x="4260" y="300"/>
                  </a:lnTo>
                  <a:lnTo>
                    <a:pt x="4261" y="303"/>
                  </a:lnTo>
                  <a:lnTo>
                    <a:pt x="4261" y="304"/>
                  </a:lnTo>
                  <a:lnTo>
                    <a:pt x="4262" y="298"/>
                  </a:lnTo>
                  <a:lnTo>
                    <a:pt x="4262" y="289"/>
                  </a:lnTo>
                  <a:lnTo>
                    <a:pt x="4263" y="272"/>
                  </a:lnTo>
                  <a:lnTo>
                    <a:pt x="4263" y="263"/>
                  </a:lnTo>
                  <a:lnTo>
                    <a:pt x="4264" y="274"/>
                  </a:lnTo>
                  <a:lnTo>
                    <a:pt x="4264" y="288"/>
                  </a:lnTo>
                  <a:lnTo>
                    <a:pt x="4265" y="296"/>
                  </a:lnTo>
                  <a:lnTo>
                    <a:pt x="4265" y="267"/>
                  </a:lnTo>
                  <a:lnTo>
                    <a:pt x="4266" y="241"/>
                  </a:lnTo>
                  <a:lnTo>
                    <a:pt x="4266" y="215"/>
                  </a:lnTo>
                  <a:lnTo>
                    <a:pt x="4267" y="209"/>
                  </a:lnTo>
                  <a:lnTo>
                    <a:pt x="4267" y="208"/>
                  </a:lnTo>
                  <a:lnTo>
                    <a:pt x="4267" y="224"/>
                  </a:lnTo>
                  <a:lnTo>
                    <a:pt x="4268" y="241"/>
                  </a:lnTo>
                  <a:lnTo>
                    <a:pt x="4268" y="261"/>
                  </a:lnTo>
                  <a:lnTo>
                    <a:pt x="4269" y="266"/>
                  </a:lnTo>
                  <a:lnTo>
                    <a:pt x="4269" y="282"/>
                  </a:lnTo>
                  <a:lnTo>
                    <a:pt x="4270" y="301"/>
                  </a:lnTo>
                  <a:lnTo>
                    <a:pt x="4270" y="315"/>
                  </a:lnTo>
                  <a:lnTo>
                    <a:pt x="4271" y="333"/>
                  </a:lnTo>
                  <a:lnTo>
                    <a:pt x="4271" y="356"/>
                  </a:lnTo>
                  <a:lnTo>
                    <a:pt x="4272" y="377"/>
                  </a:lnTo>
                  <a:lnTo>
                    <a:pt x="4272" y="401"/>
                  </a:lnTo>
                  <a:lnTo>
                    <a:pt x="4273" y="418"/>
                  </a:lnTo>
                  <a:lnTo>
                    <a:pt x="4273" y="431"/>
                  </a:lnTo>
                  <a:lnTo>
                    <a:pt x="4274" y="439"/>
                  </a:lnTo>
                  <a:lnTo>
                    <a:pt x="4274" y="446"/>
                  </a:lnTo>
                  <a:lnTo>
                    <a:pt x="4275" y="453"/>
                  </a:lnTo>
                  <a:lnTo>
                    <a:pt x="4275" y="454"/>
                  </a:lnTo>
                  <a:lnTo>
                    <a:pt x="4276" y="452"/>
                  </a:lnTo>
                  <a:lnTo>
                    <a:pt x="4276" y="453"/>
                  </a:lnTo>
                  <a:lnTo>
                    <a:pt x="4276" y="448"/>
                  </a:lnTo>
                  <a:lnTo>
                    <a:pt x="4277" y="424"/>
                  </a:lnTo>
                  <a:lnTo>
                    <a:pt x="4277" y="398"/>
                  </a:lnTo>
                  <a:lnTo>
                    <a:pt x="4278" y="339"/>
                  </a:lnTo>
                  <a:lnTo>
                    <a:pt x="4278" y="304"/>
                  </a:lnTo>
                  <a:lnTo>
                    <a:pt x="4279" y="255"/>
                  </a:lnTo>
                  <a:lnTo>
                    <a:pt x="4279" y="234"/>
                  </a:lnTo>
                  <a:lnTo>
                    <a:pt x="4280" y="230"/>
                  </a:lnTo>
                  <a:lnTo>
                    <a:pt x="4280" y="253"/>
                  </a:lnTo>
                  <a:lnTo>
                    <a:pt x="4281" y="274"/>
                  </a:lnTo>
                  <a:lnTo>
                    <a:pt x="4281" y="298"/>
                  </a:lnTo>
                  <a:lnTo>
                    <a:pt x="4281" y="300"/>
                  </a:lnTo>
                  <a:lnTo>
                    <a:pt x="4282" y="309"/>
                  </a:lnTo>
                  <a:lnTo>
                    <a:pt x="4283" y="295"/>
                  </a:lnTo>
                  <a:lnTo>
                    <a:pt x="4283" y="291"/>
                  </a:lnTo>
                  <a:lnTo>
                    <a:pt x="4284" y="297"/>
                  </a:lnTo>
                  <a:lnTo>
                    <a:pt x="4284" y="303"/>
                  </a:lnTo>
                  <a:lnTo>
                    <a:pt x="4284" y="292"/>
                  </a:lnTo>
                  <a:lnTo>
                    <a:pt x="4285" y="290"/>
                  </a:lnTo>
                  <a:lnTo>
                    <a:pt x="4285" y="269"/>
                  </a:lnTo>
                  <a:lnTo>
                    <a:pt x="4286" y="267"/>
                  </a:lnTo>
                  <a:lnTo>
                    <a:pt x="4286" y="277"/>
                  </a:lnTo>
                  <a:lnTo>
                    <a:pt x="4287" y="297"/>
                  </a:lnTo>
                  <a:lnTo>
                    <a:pt x="4287" y="297"/>
                  </a:lnTo>
                  <a:lnTo>
                    <a:pt x="4288" y="276"/>
                  </a:lnTo>
                  <a:lnTo>
                    <a:pt x="4288" y="247"/>
                  </a:lnTo>
                  <a:lnTo>
                    <a:pt x="4289" y="213"/>
                  </a:lnTo>
                  <a:lnTo>
                    <a:pt x="4289" y="201"/>
                  </a:lnTo>
                  <a:lnTo>
                    <a:pt x="4290" y="209"/>
                  </a:lnTo>
                  <a:lnTo>
                    <a:pt x="4290" y="222"/>
                  </a:lnTo>
                  <a:lnTo>
                    <a:pt x="4290" y="226"/>
                  </a:lnTo>
                  <a:lnTo>
                    <a:pt x="4291" y="236"/>
                  </a:lnTo>
                  <a:lnTo>
                    <a:pt x="4291" y="237"/>
                  </a:lnTo>
                  <a:lnTo>
                    <a:pt x="4292" y="239"/>
                  </a:lnTo>
                  <a:lnTo>
                    <a:pt x="4293" y="266"/>
                  </a:lnTo>
                  <a:lnTo>
                    <a:pt x="4293" y="293"/>
                  </a:lnTo>
                  <a:lnTo>
                    <a:pt x="4293" y="317"/>
                  </a:lnTo>
                  <a:lnTo>
                    <a:pt x="4294" y="339"/>
                  </a:lnTo>
                  <a:lnTo>
                    <a:pt x="4294" y="372"/>
                  </a:lnTo>
                  <a:lnTo>
                    <a:pt x="4295" y="391"/>
                  </a:lnTo>
                  <a:lnTo>
                    <a:pt x="4295" y="408"/>
                  </a:lnTo>
                  <a:lnTo>
                    <a:pt x="4296" y="426"/>
                  </a:lnTo>
                  <a:lnTo>
                    <a:pt x="4296" y="436"/>
                  </a:lnTo>
                  <a:lnTo>
                    <a:pt x="4297" y="444"/>
                  </a:lnTo>
                  <a:lnTo>
                    <a:pt x="4297" y="449"/>
                  </a:lnTo>
                  <a:lnTo>
                    <a:pt x="4298" y="452"/>
                  </a:lnTo>
                  <a:lnTo>
                    <a:pt x="4298" y="451"/>
                  </a:lnTo>
                  <a:lnTo>
                    <a:pt x="4298" y="451"/>
                  </a:lnTo>
                  <a:lnTo>
                    <a:pt x="4299" y="449"/>
                  </a:lnTo>
                  <a:lnTo>
                    <a:pt x="4299" y="427"/>
                  </a:lnTo>
                  <a:lnTo>
                    <a:pt x="4300" y="397"/>
                  </a:lnTo>
                  <a:lnTo>
                    <a:pt x="4300" y="337"/>
                  </a:lnTo>
                  <a:lnTo>
                    <a:pt x="4301" y="297"/>
                  </a:lnTo>
                  <a:lnTo>
                    <a:pt x="4301" y="251"/>
                  </a:lnTo>
                  <a:lnTo>
                    <a:pt x="4302" y="228"/>
                  </a:lnTo>
                  <a:lnTo>
                    <a:pt x="4302" y="218"/>
                  </a:lnTo>
                  <a:lnTo>
                    <a:pt x="4303" y="240"/>
                  </a:lnTo>
                  <a:lnTo>
                    <a:pt x="4303" y="256"/>
                  </a:lnTo>
                  <a:lnTo>
                    <a:pt x="4304" y="284"/>
                  </a:lnTo>
                  <a:lnTo>
                    <a:pt x="4304" y="279"/>
                  </a:lnTo>
                  <a:lnTo>
                    <a:pt x="4305" y="292"/>
                  </a:lnTo>
                  <a:lnTo>
                    <a:pt x="4305" y="269"/>
                  </a:lnTo>
                  <a:lnTo>
                    <a:pt x="4306" y="272"/>
                  </a:lnTo>
                  <a:lnTo>
                    <a:pt x="4306" y="270"/>
                  </a:lnTo>
                  <a:lnTo>
                    <a:pt x="4307" y="275"/>
                  </a:lnTo>
                  <a:lnTo>
                    <a:pt x="4307" y="262"/>
                  </a:lnTo>
                  <a:lnTo>
                    <a:pt x="4307" y="264"/>
                  </a:lnTo>
                  <a:lnTo>
                    <a:pt x="4308" y="247"/>
                  </a:lnTo>
                  <a:lnTo>
                    <a:pt x="4308" y="244"/>
                  </a:lnTo>
                  <a:lnTo>
                    <a:pt x="4309" y="265"/>
                  </a:lnTo>
                  <a:lnTo>
                    <a:pt x="4309" y="274"/>
                  </a:lnTo>
                  <a:lnTo>
                    <a:pt x="4310" y="286"/>
                  </a:lnTo>
                  <a:lnTo>
                    <a:pt x="4310" y="257"/>
                  </a:lnTo>
                  <a:lnTo>
                    <a:pt x="4311" y="209"/>
                  </a:lnTo>
                  <a:lnTo>
                    <a:pt x="4311" y="183"/>
                  </a:lnTo>
                  <a:lnTo>
                    <a:pt x="4312" y="172"/>
                  </a:lnTo>
                  <a:lnTo>
                    <a:pt x="4312" y="163"/>
                  </a:lnTo>
                  <a:lnTo>
                    <a:pt x="4313" y="173"/>
                  </a:lnTo>
                  <a:lnTo>
                    <a:pt x="4313" y="186"/>
                  </a:lnTo>
                  <a:lnTo>
                    <a:pt x="4314" y="202"/>
                  </a:lnTo>
                  <a:lnTo>
                    <a:pt x="4314" y="194"/>
                  </a:lnTo>
                  <a:lnTo>
                    <a:pt x="4315" y="203"/>
                  </a:lnTo>
                  <a:lnTo>
                    <a:pt x="4315" y="209"/>
                  </a:lnTo>
                  <a:lnTo>
                    <a:pt x="4316" y="249"/>
                  </a:lnTo>
                  <a:lnTo>
                    <a:pt x="4316" y="289"/>
                  </a:lnTo>
                  <a:lnTo>
                    <a:pt x="4316" y="322"/>
                  </a:lnTo>
                  <a:lnTo>
                    <a:pt x="4317" y="354"/>
                  </a:lnTo>
                  <a:lnTo>
                    <a:pt x="4317" y="383"/>
                  </a:lnTo>
                  <a:lnTo>
                    <a:pt x="4318" y="405"/>
                  </a:lnTo>
                  <a:lnTo>
                    <a:pt x="4318" y="421"/>
                  </a:lnTo>
                  <a:lnTo>
                    <a:pt x="4319" y="432"/>
                  </a:lnTo>
                  <a:lnTo>
                    <a:pt x="4319" y="440"/>
                  </a:lnTo>
                  <a:lnTo>
                    <a:pt x="4320" y="448"/>
                  </a:lnTo>
                  <a:lnTo>
                    <a:pt x="4320" y="449"/>
                  </a:lnTo>
                  <a:lnTo>
                    <a:pt x="4321" y="450"/>
                  </a:lnTo>
                  <a:lnTo>
                    <a:pt x="4321" y="452"/>
                  </a:lnTo>
                  <a:lnTo>
                    <a:pt x="4321" y="449"/>
                  </a:lnTo>
                  <a:lnTo>
                    <a:pt x="4322" y="423"/>
                  </a:lnTo>
                  <a:lnTo>
                    <a:pt x="4323" y="393"/>
                  </a:lnTo>
                  <a:lnTo>
                    <a:pt x="4323" y="327"/>
                  </a:lnTo>
                  <a:lnTo>
                    <a:pt x="4324" y="281"/>
                  </a:lnTo>
                  <a:lnTo>
                    <a:pt x="4324" y="229"/>
                  </a:lnTo>
                  <a:lnTo>
                    <a:pt x="4324" y="209"/>
                  </a:lnTo>
                  <a:lnTo>
                    <a:pt x="4325" y="206"/>
                  </a:lnTo>
                  <a:lnTo>
                    <a:pt x="4325" y="227"/>
                  </a:lnTo>
                  <a:lnTo>
                    <a:pt x="4326" y="238"/>
                  </a:lnTo>
                  <a:lnTo>
                    <a:pt x="4326" y="265"/>
                  </a:lnTo>
                  <a:lnTo>
                    <a:pt x="4327" y="263"/>
                  </a:lnTo>
                  <a:lnTo>
                    <a:pt x="4327" y="285"/>
                  </a:lnTo>
                  <a:lnTo>
                    <a:pt x="4328" y="261"/>
                  </a:lnTo>
                  <a:lnTo>
                    <a:pt x="4328" y="258"/>
                  </a:lnTo>
                  <a:lnTo>
                    <a:pt x="4329" y="273"/>
                  </a:lnTo>
                  <a:lnTo>
                    <a:pt x="4329" y="274"/>
                  </a:lnTo>
                  <a:lnTo>
                    <a:pt x="4330" y="265"/>
                  </a:lnTo>
                  <a:lnTo>
                    <a:pt x="4330" y="263"/>
                  </a:lnTo>
                  <a:lnTo>
                    <a:pt x="4330" y="234"/>
                  </a:lnTo>
                  <a:lnTo>
                    <a:pt x="4331" y="229"/>
                  </a:lnTo>
                  <a:lnTo>
                    <a:pt x="4332" y="250"/>
                  </a:lnTo>
                  <a:lnTo>
                    <a:pt x="4332" y="273"/>
                  </a:lnTo>
                  <a:lnTo>
                    <a:pt x="4333" y="291"/>
                  </a:lnTo>
                  <a:lnTo>
                    <a:pt x="4333" y="258"/>
                  </a:lnTo>
                  <a:lnTo>
                    <a:pt x="4333" y="212"/>
                  </a:lnTo>
                  <a:lnTo>
                    <a:pt x="4334" y="183"/>
                  </a:lnTo>
                  <a:lnTo>
                    <a:pt x="4334" y="169"/>
                  </a:lnTo>
                  <a:lnTo>
                    <a:pt x="4335" y="164"/>
                  </a:lnTo>
                  <a:lnTo>
                    <a:pt x="4335" y="170"/>
                  </a:lnTo>
                  <a:lnTo>
                    <a:pt x="4336" y="176"/>
                  </a:lnTo>
                  <a:lnTo>
                    <a:pt x="4336" y="187"/>
                  </a:lnTo>
                  <a:lnTo>
                    <a:pt x="4337" y="188"/>
                  </a:lnTo>
                  <a:lnTo>
                    <a:pt x="4337" y="187"/>
                  </a:lnTo>
                  <a:lnTo>
                    <a:pt x="4338" y="191"/>
                  </a:lnTo>
                  <a:lnTo>
                    <a:pt x="4338" y="208"/>
                  </a:lnTo>
                  <a:lnTo>
                    <a:pt x="4339" y="240"/>
                  </a:lnTo>
                  <a:lnTo>
                    <a:pt x="4339" y="282"/>
                  </a:lnTo>
                  <a:lnTo>
                    <a:pt x="4339" y="314"/>
                  </a:lnTo>
                  <a:lnTo>
                    <a:pt x="4340" y="349"/>
                  </a:lnTo>
                  <a:lnTo>
                    <a:pt x="4340" y="376"/>
                  </a:lnTo>
                  <a:lnTo>
                    <a:pt x="4341" y="400"/>
                  </a:lnTo>
                  <a:lnTo>
                    <a:pt x="4341" y="411"/>
                  </a:lnTo>
                  <a:lnTo>
                    <a:pt x="4342" y="425"/>
                  </a:lnTo>
                  <a:lnTo>
                    <a:pt x="4342" y="433"/>
                  </a:lnTo>
                  <a:lnTo>
                    <a:pt x="4343" y="439"/>
                  </a:lnTo>
                  <a:lnTo>
                    <a:pt x="4343" y="441"/>
                  </a:lnTo>
                  <a:lnTo>
                    <a:pt x="4344" y="447"/>
                  </a:lnTo>
                  <a:lnTo>
                    <a:pt x="4344" y="444"/>
                  </a:lnTo>
                  <a:lnTo>
                    <a:pt x="4345" y="424"/>
                  </a:lnTo>
                  <a:lnTo>
                    <a:pt x="4345" y="400"/>
                  </a:lnTo>
                  <a:lnTo>
                    <a:pt x="4346" y="336"/>
                  </a:lnTo>
                  <a:lnTo>
                    <a:pt x="4346" y="306"/>
                  </a:lnTo>
                  <a:lnTo>
                    <a:pt x="4347" y="292"/>
                  </a:lnTo>
                  <a:lnTo>
                    <a:pt x="4347" y="291"/>
                  </a:lnTo>
                  <a:lnTo>
                    <a:pt x="4347" y="283"/>
                  </a:lnTo>
                  <a:lnTo>
                    <a:pt x="4348" y="279"/>
                  </a:lnTo>
                  <a:lnTo>
                    <a:pt x="4348" y="277"/>
                  </a:lnTo>
                  <a:lnTo>
                    <a:pt x="4349" y="288"/>
                  </a:lnTo>
                  <a:lnTo>
                    <a:pt x="4349" y="287"/>
                  </a:lnTo>
                  <a:lnTo>
                    <a:pt x="4350" y="297"/>
                  </a:lnTo>
                  <a:lnTo>
                    <a:pt x="4350" y="282"/>
                  </a:lnTo>
                  <a:lnTo>
                    <a:pt x="4351" y="281"/>
                  </a:lnTo>
                  <a:lnTo>
                    <a:pt x="4351" y="281"/>
                  </a:lnTo>
                  <a:lnTo>
                    <a:pt x="4352" y="277"/>
                  </a:lnTo>
                  <a:lnTo>
                    <a:pt x="4352" y="274"/>
                  </a:lnTo>
                  <a:lnTo>
                    <a:pt x="4353" y="264"/>
                  </a:lnTo>
                  <a:lnTo>
                    <a:pt x="4353" y="246"/>
                  </a:lnTo>
                  <a:lnTo>
                    <a:pt x="4354" y="252"/>
                  </a:lnTo>
                  <a:lnTo>
                    <a:pt x="4354" y="261"/>
                  </a:lnTo>
                  <a:lnTo>
                    <a:pt x="4355" y="282"/>
                  </a:lnTo>
                  <a:lnTo>
                    <a:pt x="4355" y="291"/>
                  </a:lnTo>
                  <a:lnTo>
                    <a:pt x="4356" y="254"/>
                  </a:lnTo>
                  <a:lnTo>
                    <a:pt x="4356" y="210"/>
                  </a:lnTo>
                  <a:lnTo>
                    <a:pt x="4356" y="175"/>
                  </a:lnTo>
                  <a:lnTo>
                    <a:pt x="4357" y="153"/>
                  </a:lnTo>
                  <a:lnTo>
                    <a:pt x="4357" y="142"/>
                  </a:lnTo>
                  <a:lnTo>
                    <a:pt x="4358" y="139"/>
                  </a:lnTo>
                  <a:lnTo>
                    <a:pt x="4358" y="164"/>
                  </a:lnTo>
                  <a:lnTo>
                    <a:pt x="4359" y="186"/>
                  </a:lnTo>
                  <a:lnTo>
                    <a:pt x="4359" y="185"/>
                  </a:lnTo>
                  <a:lnTo>
                    <a:pt x="4360" y="184"/>
                  </a:lnTo>
                  <a:lnTo>
                    <a:pt x="4360" y="172"/>
                  </a:lnTo>
                  <a:lnTo>
                    <a:pt x="4361" y="166"/>
                  </a:lnTo>
                  <a:lnTo>
                    <a:pt x="4361" y="168"/>
                  </a:lnTo>
                  <a:lnTo>
                    <a:pt x="4362" y="170"/>
                  </a:lnTo>
                  <a:lnTo>
                    <a:pt x="4362" y="180"/>
                  </a:lnTo>
                  <a:lnTo>
                    <a:pt x="4363" y="204"/>
                  </a:lnTo>
                  <a:lnTo>
                    <a:pt x="4363" y="233"/>
                  </a:lnTo>
                  <a:lnTo>
                    <a:pt x="4364" y="257"/>
                  </a:lnTo>
                  <a:lnTo>
                    <a:pt x="4364" y="275"/>
                  </a:lnTo>
                  <a:lnTo>
                    <a:pt x="4364" y="304"/>
                  </a:lnTo>
                  <a:lnTo>
                    <a:pt x="4365" y="331"/>
                  </a:lnTo>
                  <a:lnTo>
                    <a:pt x="4365" y="350"/>
                  </a:lnTo>
                  <a:lnTo>
                    <a:pt x="4366" y="369"/>
                  </a:lnTo>
                  <a:lnTo>
                    <a:pt x="4366" y="416"/>
                  </a:lnTo>
                  <a:lnTo>
                    <a:pt x="4367" y="432"/>
                  </a:lnTo>
                  <a:lnTo>
                    <a:pt x="4367" y="438"/>
                  </a:lnTo>
                  <a:lnTo>
                    <a:pt x="4368" y="434"/>
                  </a:lnTo>
                  <a:lnTo>
                    <a:pt x="4368" y="422"/>
                  </a:lnTo>
                  <a:lnTo>
                    <a:pt x="4369" y="412"/>
                  </a:lnTo>
                  <a:lnTo>
                    <a:pt x="4369" y="389"/>
                  </a:lnTo>
                  <a:lnTo>
                    <a:pt x="4370" y="384"/>
                  </a:lnTo>
                  <a:lnTo>
                    <a:pt x="4370" y="340"/>
                  </a:lnTo>
                  <a:lnTo>
                    <a:pt x="4370" y="316"/>
                  </a:lnTo>
                  <a:lnTo>
                    <a:pt x="4371" y="276"/>
                  </a:lnTo>
                  <a:lnTo>
                    <a:pt x="4372" y="275"/>
                  </a:lnTo>
                  <a:lnTo>
                    <a:pt x="4372" y="246"/>
                  </a:lnTo>
                  <a:lnTo>
                    <a:pt x="4373" y="233"/>
                  </a:lnTo>
                  <a:lnTo>
                    <a:pt x="4373" y="201"/>
                  </a:lnTo>
                  <a:lnTo>
                    <a:pt x="4373" y="199"/>
                  </a:lnTo>
                  <a:lnTo>
                    <a:pt x="4374" y="185"/>
                  </a:lnTo>
                  <a:lnTo>
                    <a:pt x="4374" y="195"/>
                  </a:lnTo>
                  <a:lnTo>
                    <a:pt x="4375" y="202"/>
                  </a:lnTo>
                  <a:lnTo>
                    <a:pt x="4375" y="215"/>
                  </a:lnTo>
                  <a:lnTo>
                    <a:pt x="4376" y="203"/>
                  </a:lnTo>
                  <a:lnTo>
                    <a:pt x="4376" y="194"/>
                  </a:lnTo>
                  <a:lnTo>
                    <a:pt x="4377" y="184"/>
                  </a:lnTo>
                  <a:lnTo>
                    <a:pt x="4377" y="199"/>
                  </a:lnTo>
                  <a:lnTo>
                    <a:pt x="4378" y="230"/>
                  </a:lnTo>
                  <a:lnTo>
                    <a:pt x="4378" y="218"/>
                  </a:lnTo>
                  <a:lnTo>
                    <a:pt x="4379" y="178"/>
                  </a:lnTo>
                  <a:lnTo>
                    <a:pt x="4379" y="152"/>
                  </a:lnTo>
                  <a:lnTo>
                    <a:pt x="4379" y="148"/>
                  </a:lnTo>
                  <a:lnTo>
                    <a:pt x="4380" y="135"/>
                  </a:lnTo>
                  <a:lnTo>
                    <a:pt x="4380" y="149"/>
                  </a:lnTo>
                  <a:lnTo>
                    <a:pt x="4381" y="135"/>
                  </a:lnTo>
                  <a:lnTo>
                    <a:pt x="4382" y="177"/>
                  </a:lnTo>
                  <a:lnTo>
                    <a:pt x="4382" y="188"/>
                  </a:lnTo>
                  <a:lnTo>
                    <a:pt x="4382" y="172"/>
                  </a:lnTo>
                  <a:lnTo>
                    <a:pt x="4383" y="158"/>
                  </a:lnTo>
                  <a:lnTo>
                    <a:pt x="4383" y="139"/>
                  </a:lnTo>
                  <a:lnTo>
                    <a:pt x="4384" y="132"/>
                  </a:lnTo>
                  <a:lnTo>
                    <a:pt x="4384" y="130"/>
                  </a:lnTo>
                  <a:lnTo>
                    <a:pt x="4385" y="151"/>
                  </a:lnTo>
                  <a:lnTo>
                    <a:pt x="4385" y="174"/>
                  </a:lnTo>
                  <a:lnTo>
                    <a:pt x="4386" y="194"/>
                  </a:lnTo>
                  <a:lnTo>
                    <a:pt x="4386" y="224"/>
                  </a:lnTo>
                  <a:lnTo>
                    <a:pt x="4387" y="242"/>
                  </a:lnTo>
                  <a:lnTo>
                    <a:pt x="4387" y="270"/>
                  </a:lnTo>
                  <a:lnTo>
                    <a:pt x="4387" y="297"/>
                  </a:lnTo>
                  <a:lnTo>
                    <a:pt x="4388" y="324"/>
                  </a:lnTo>
                  <a:lnTo>
                    <a:pt x="4388" y="355"/>
                  </a:lnTo>
                  <a:lnTo>
                    <a:pt x="4389" y="402"/>
                  </a:lnTo>
                  <a:lnTo>
                    <a:pt x="4389" y="429"/>
                  </a:lnTo>
                  <a:lnTo>
                    <a:pt x="4390" y="436"/>
                  </a:lnTo>
                  <a:lnTo>
                    <a:pt x="4390" y="439"/>
                  </a:lnTo>
                  <a:lnTo>
                    <a:pt x="4391" y="428"/>
                  </a:lnTo>
                  <a:lnTo>
                    <a:pt x="4391" y="428"/>
                  </a:lnTo>
                  <a:lnTo>
                    <a:pt x="4392" y="409"/>
                  </a:lnTo>
                  <a:lnTo>
                    <a:pt x="4392" y="399"/>
                  </a:lnTo>
                  <a:lnTo>
                    <a:pt x="4393" y="367"/>
                  </a:lnTo>
                  <a:lnTo>
                    <a:pt x="4393" y="354"/>
                  </a:lnTo>
                  <a:lnTo>
                    <a:pt x="4394" y="316"/>
                  </a:lnTo>
                  <a:lnTo>
                    <a:pt x="4394" y="306"/>
                  </a:lnTo>
                  <a:lnTo>
                    <a:pt x="4395" y="262"/>
                  </a:lnTo>
                  <a:lnTo>
                    <a:pt x="4395" y="259"/>
                  </a:lnTo>
                  <a:lnTo>
                    <a:pt x="4396" y="232"/>
                  </a:lnTo>
                  <a:lnTo>
                    <a:pt x="4396" y="234"/>
                  </a:lnTo>
                  <a:lnTo>
                    <a:pt x="4396" y="211"/>
                  </a:lnTo>
                  <a:lnTo>
                    <a:pt x="4397" y="216"/>
                  </a:lnTo>
                  <a:lnTo>
                    <a:pt x="4397" y="227"/>
                  </a:lnTo>
                  <a:lnTo>
                    <a:pt x="4398" y="238"/>
                  </a:lnTo>
                  <a:lnTo>
                    <a:pt x="4398" y="241"/>
                  </a:lnTo>
                  <a:lnTo>
                    <a:pt x="4399" y="253"/>
                  </a:lnTo>
                  <a:lnTo>
                    <a:pt x="4399" y="242"/>
                  </a:lnTo>
                  <a:lnTo>
                    <a:pt x="4400" y="247"/>
                  </a:lnTo>
                  <a:lnTo>
                    <a:pt x="4400" y="238"/>
                  </a:lnTo>
                  <a:lnTo>
                    <a:pt x="4401" y="234"/>
                  </a:lnTo>
                  <a:lnTo>
                    <a:pt x="4401" y="234"/>
                  </a:lnTo>
                  <a:lnTo>
                    <a:pt x="4402" y="234"/>
                  </a:lnTo>
                  <a:lnTo>
                    <a:pt x="4402" y="237"/>
                  </a:lnTo>
                  <a:lnTo>
                    <a:pt x="4403" y="249"/>
                  </a:lnTo>
                  <a:lnTo>
                    <a:pt x="4403" y="261"/>
                  </a:lnTo>
                  <a:lnTo>
                    <a:pt x="4404" y="288"/>
                  </a:lnTo>
                  <a:lnTo>
                    <a:pt x="4404" y="304"/>
                  </a:lnTo>
                  <a:lnTo>
                    <a:pt x="4405" y="309"/>
                  </a:lnTo>
                  <a:lnTo>
                    <a:pt x="4405" y="305"/>
                  </a:lnTo>
                  <a:lnTo>
                    <a:pt x="4405" y="317"/>
                  </a:lnTo>
                  <a:lnTo>
                    <a:pt x="4406" y="333"/>
                  </a:lnTo>
                  <a:lnTo>
                    <a:pt x="4406" y="327"/>
                  </a:lnTo>
                  <a:lnTo>
                    <a:pt x="4407" y="364"/>
                  </a:lnTo>
                  <a:lnTo>
                    <a:pt x="4407" y="387"/>
                  </a:lnTo>
                  <a:lnTo>
                    <a:pt x="4408" y="408"/>
                  </a:lnTo>
                  <a:lnTo>
                    <a:pt x="4408" y="428"/>
                  </a:lnTo>
                  <a:lnTo>
                    <a:pt x="4409" y="436"/>
                  </a:lnTo>
                  <a:lnTo>
                    <a:pt x="4409" y="442"/>
                  </a:lnTo>
                  <a:lnTo>
                    <a:pt x="4410" y="446"/>
                  </a:lnTo>
                  <a:lnTo>
                    <a:pt x="4410" y="450"/>
                  </a:lnTo>
                  <a:lnTo>
                    <a:pt x="4410" y="453"/>
                  </a:lnTo>
                  <a:lnTo>
                    <a:pt x="4411" y="450"/>
                  </a:lnTo>
                  <a:lnTo>
                    <a:pt x="4412" y="451"/>
                  </a:lnTo>
                  <a:lnTo>
                    <a:pt x="4412" y="445"/>
                  </a:lnTo>
                  <a:lnTo>
                    <a:pt x="4413" y="419"/>
                  </a:lnTo>
                  <a:lnTo>
                    <a:pt x="4413" y="395"/>
                  </a:lnTo>
                  <a:lnTo>
                    <a:pt x="4413" y="337"/>
                  </a:lnTo>
                  <a:lnTo>
                    <a:pt x="4414" y="302"/>
                  </a:lnTo>
                  <a:lnTo>
                    <a:pt x="4414" y="255"/>
                  </a:lnTo>
                  <a:lnTo>
                    <a:pt x="4415" y="236"/>
                  </a:lnTo>
                  <a:lnTo>
                    <a:pt x="4415" y="236"/>
                  </a:lnTo>
                  <a:lnTo>
                    <a:pt x="4416" y="249"/>
                  </a:lnTo>
                  <a:lnTo>
                    <a:pt x="4416" y="258"/>
                  </a:lnTo>
                  <a:lnTo>
                    <a:pt x="4417" y="278"/>
                  </a:lnTo>
                  <a:lnTo>
                    <a:pt x="4417" y="281"/>
                  </a:lnTo>
                  <a:lnTo>
                    <a:pt x="4418" y="291"/>
                  </a:lnTo>
                  <a:lnTo>
                    <a:pt x="4418" y="270"/>
                  </a:lnTo>
                  <a:lnTo>
                    <a:pt x="4419" y="261"/>
                  </a:lnTo>
                  <a:lnTo>
                    <a:pt x="4419" y="274"/>
                  </a:lnTo>
                  <a:lnTo>
                    <a:pt x="4419" y="279"/>
                  </a:lnTo>
                  <a:lnTo>
                    <a:pt x="4420" y="267"/>
                  </a:lnTo>
                  <a:lnTo>
                    <a:pt x="4421" y="266"/>
                  </a:lnTo>
                  <a:lnTo>
                    <a:pt x="4421" y="249"/>
                  </a:lnTo>
                  <a:lnTo>
                    <a:pt x="4422" y="239"/>
                  </a:lnTo>
                  <a:lnTo>
                    <a:pt x="4422" y="277"/>
                  </a:lnTo>
                  <a:lnTo>
                    <a:pt x="4422" y="290"/>
                  </a:lnTo>
                  <a:lnTo>
                    <a:pt x="4423" y="296"/>
                  </a:lnTo>
                  <a:lnTo>
                    <a:pt x="4423" y="272"/>
                  </a:lnTo>
                  <a:lnTo>
                    <a:pt x="4424" y="241"/>
                  </a:lnTo>
                  <a:lnTo>
                    <a:pt x="4424" y="215"/>
                  </a:lnTo>
                  <a:lnTo>
                    <a:pt x="4425" y="206"/>
                  </a:lnTo>
                  <a:lnTo>
                    <a:pt x="4425" y="212"/>
                  </a:lnTo>
                  <a:lnTo>
                    <a:pt x="4426" y="228"/>
                  </a:lnTo>
                  <a:lnTo>
                    <a:pt x="4426" y="231"/>
                  </a:lnTo>
                  <a:lnTo>
                    <a:pt x="4427" y="250"/>
                  </a:lnTo>
                  <a:lnTo>
                    <a:pt x="4427" y="246"/>
                  </a:lnTo>
                  <a:lnTo>
                    <a:pt x="4428" y="256"/>
                  </a:lnTo>
                  <a:lnTo>
                    <a:pt x="4428" y="264"/>
                  </a:lnTo>
                  <a:lnTo>
                    <a:pt x="4428" y="296"/>
                  </a:lnTo>
                  <a:lnTo>
                    <a:pt x="4429" y="324"/>
                  </a:lnTo>
                  <a:lnTo>
                    <a:pt x="4429" y="350"/>
                  </a:lnTo>
                  <a:lnTo>
                    <a:pt x="4430" y="339"/>
                  </a:lnTo>
                  <a:lnTo>
                    <a:pt x="4430" y="385"/>
                  </a:lnTo>
                  <a:lnTo>
                    <a:pt x="4431" y="411"/>
                  </a:lnTo>
                  <a:lnTo>
                    <a:pt x="4431" y="425"/>
                  </a:lnTo>
                  <a:lnTo>
                    <a:pt x="4432" y="435"/>
                  </a:lnTo>
                  <a:lnTo>
                    <a:pt x="4432" y="445"/>
                  </a:lnTo>
                  <a:lnTo>
                    <a:pt x="4433" y="452"/>
                  </a:lnTo>
                  <a:lnTo>
                    <a:pt x="4433" y="452"/>
                  </a:lnTo>
                  <a:lnTo>
                    <a:pt x="4434" y="451"/>
                  </a:lnTo>
                  <a:lnTo>
                    <a:pt x="4434" y="453"/>
                  </a:lnTo>
                  <a:lnTo>
                    <a:pt x="4435" y="449"/>
                  </a:lnTo>
                  <a:lnTo>
                    <a:pt x="4435" y="422"/>
                  </a:lnTo>
                  <a:lnTo>
                    <a:pt x="4436" y="396"/>
                  </a:lnTo>
                  <a:lnTo>
                    <a:pt x="4436" y="335"/>
                  </a:lnTo>
                  <a:lnTo>
                    <a:pt x="4436" y="293"/>
                  </a:lnTo>
                  <a:lnTo>
                    <a:pt x="4437" y="234"/>
                  </a:lnTo>
                  <a:lnTo>
                    <a:pt x="4437" y="216"/>
                  </a:lnTo>
                  <a:lnTo>
                    <a:pt x="4438" y="216"/>
                  </a:lnTo>
                  <a:lnTo>
                    <a:pt x="4438" y="229"/>
                  </a:lnTo>
                  <a:lnTo>
                    <a:pt x="4439" y="239"/>
                  </a:lnTo>
                  <a:lnTo>
                    <a:pt x="4439" y="255"/>
                  </a:lnTo>
                  <a:lnTo>
                    <a:pt x="4440" y="257"/>
                  </a:lnTo>
                  <a:lnTo>
                    <a:pt x="4440" y="265"/>
                  </a:lnTo>
                  <a:lnTo>
                    <a:pt x="4441" y="246"/>
                  </a:lnTo>
                  <a:lnTo>
                    <a:pt x="4441" y="245"/>
                  </a:lnTo>
                  <a:lnTo>
                    <a:pt x="4442" y="255"/>
                  </a:lnTo>
                  <a:lnTo>
                    <a:pt x="4442" y="261"/>
                  </a:lnTo>
                  <a:lnTo>
                    <a:pt x="4443" y="249"/>
                  </a:lnTo>
                  <a:lnTo>
                    <a:pt x="4443" y="244"/>
                  </a:lnTo>
                  <a:lnTo>
                    <a:pt x="4444" y="227"/>
                  </a:lnTo>
                  <a:lnTo>
                    <a:pt x="4444" y="229"/>
                  </a:lnTo>
                  <a:lnTo>
                    <a:pt x="4445" y="248"/>
                  </a:lnTo>
                  <a:lnTo>
                    <a:pt x="4445" y="272"/>
                  </a:lnTo>
                  <a:lnTo>
                    <a:pt x="4445" y="294"/>
                  </a:lnTo>
                  <a:lnTo>
                    <a:pt x="4446" y="268"/>
                  </a:lnTo>
                  <a:lnTo>
                    <a:pt x="4446" y="229"/>
                  </a:lnTo>
                  <a:lnTo>
                    <a:pt x="4447" y="195"/>
                  </a:lnTo>
                  <a:lnTo>
                    <a:pt x="4447" y="179"/>
                  </a:lnTo>
                  <a:lnTo>
                    <a:pt x="4448" y="175"/>
                  </a:lnTo>
                  <a:lnTo>
                    <a:pt x="4448" y="181"/>
                  </a:lnTo>
                  <a:lnTo>
                    <a:pt x="4449" y="183"/>
                  </a:lnTo>
                  <a:lnTo>
                    <a:pt x="4449" y="186"/>
                  </a:lnTo>
                  <a:lnTo>
                    <a:pt x="4450" y="186"/>
                  </a:lnTo>
                  <a:lnTo>
                    <a:pt x="4450" y="189"/>
                  </a:lnTo>
                  <a:lnTo>
                    <a:pt x="4450" y="209"/>
                  </a:lnTo>
                  <a:lnTo>
                    <a:pt x="4451" y="244"/>
                  </a:lnTo>
                  <a:lnTo>
                    <a:pt x="4452" y="284"/>
                  </a:lnTo>
                  <a:lnTo>
                    <a:pt x="4452" y="316"/>
                  </a:lnTo>
                  <a:lnTo>
                    <a:pt x="4453" y="345"/>
                  </a:lnTo>
                  <a:lnTo>
                    <a:pt x="4453" y="377"/>
                  </a:lnTo>
                  <a:lnTo>
                    <a:pt x="4453" y="398"/>
                  </a:lnTo>
                  <a:lnTo>
                    <a:pt x="4454" y="416"/>
                  </a:lnTo>
                  <a:lnTo>
                    <a:pt x="4454" y="427"/>
                  </a:lnTo>
                  <a:lnTo>
                    <a:pt x="4455" y="436"/>
                  </a:lnTo>
                  <a:lnTo>
                    <a:pt x="4455" y="440"/>
                  </a:lnTo>
                  <a:lnTo>
                    <a:pt x="4456" y="445"/>
                  </a:lnTo>
                  <a:lnTo>
                    <a:pt x="4456" y="445"/>
                  </a:lnTo>
                  <a:lnTo>
                    <a:pt x="4457" y="448"/>
                  </a:lnTo>
                  <a:lnTo>
                    <a:pt x="4457" y="446"/>
                  </a:lnTo>
                  <a:lnTo>
                    <a:pt x="4458" y="419"/>
                  </a:lnTo>
                  <a:lnTo>
                    <a:pt x="4458" y="394"/>
                  </a:lnTo>
                  <a:lnTo>
                    <a:pt x="4459" y="328"/>
                  </a:lnTo>
                  <a:lnTo>
                    <a:pt x="4459" y="287"/>
                  </a:lnTo>
                  <a:lnTo>
                    <a:pt x="4459" y="232"/>
                  </a:lnTo>
                  <a:lnTo>
                    <a:pt x="4460" y="220"/>
                  </a:lnTo>
                  <a:lnTo>
                    <a:pt x="4461" y="216"/>
                  </a:lnTo>
                  <a:lnTo>
                    <a:pt x="4461" y="226"/>
                  </a:lnTo>
                  <a:lnTo>
                    <a:pt x="4462" y="243"/>
                  </a:lnTo>
                  <a:lnTo>
                    <a:pt x="4462" y="266"/>
                  </a:lnTo>
                  <a:lnTo>
                    <a:pt x="4462" y="263"/>
                  </a:lnTo>
                  <a:lnTo>
                    <a:pt x="4463" y="276"/>
                  </a:lnTo>
                  <a:lnTo>
                    <a:pt x="4463" y="254"/>
                  </a:lnTo>
                  <a:lnTo>
                    <a:pt x="4464" y="253"/>
                  </a:lnTo>
                  <a:lnTo>
                    <a:pt x="4464" y="265"/>
                  </a:lnTo>
                  <a:lnTo>
                    <a:pt x="4465" y="273"/>
                  </a:lnTo>
                  <a:lnTo>
                    <a:pt x="4465" y="256"/>
                  </a:lnTo>
                  <a:lnTo>
                    <a:pt x="4466" y="254"/>
                  </a:lnTo>
                  <a:lnTo>
                    <a:pt x="4466" y="247"/>
                  </a:lnTo>
                  <a:lnTo>
                    <a:pt x="4467" y="246"/>
                  </a:lnTo>
                  <a:lnTo>
                    <a:pt x="4467" y="264"/>
                  </a:lnTo>
                  <a:lnTo>
                    <a:pt x="4468" y="288"/>
                  </a:lnTo>
                  <a:lnTo>
                    <a:pt x="4468" y="301"/>
                  </a:lnTo>
                  <a:lnTo>
                    <a:pt x="4468" y="276"/>
                  </a:lnTo>
                  <a:lnTo>
                    <a:pt x="4469" y="231"/>
                  </a:lnTo>
                  <a:lnTo>
                    <a:pt x="4470" y="197"/>
                  </a:lnTo>
                  <a:lnTo>
                    <a:pt x="4470" y="185"/>
                  </a:lnTo>
                  <a:lnTo>
                    <a:pt x="4471" y="178"/>
                  </a:lnTo>
                  <a:lnTo>
                    <a:pt x="4471" y="181"/>
                  </a:lnTo>
                  <a:lnTo>
                    <a:pt x="4471" y="203"/>
                  </a:lnTo>
                  <a:lnTo>
                    <a:pt x="4472" y="206"/>
                  </a:lnTo>
                  <a:lnTo>
                    <a:pt x="4472" y="198"/>
                  </a:lnTo>
                  <a:lnTo>
                    <a:pt x="4473" y="204"/>
                  </a:lnTo>
                  <a:lnTo>
                    <a:pt x="4473" y="201"/>
                  </a:lnTo>
                  <a:lnTo>
                    <a:pt x="4474" y="236"/>
                  </a:lnTo>
                  <a:lnTo>
                    <a:pt x="4474" y="273"/>
                  </a:lnTo>
                  <a:lnTo>
                    <a:pt x="4475" y="305"/>
                  </a:lnTo>
                  <a:lnTo>
                    <a:pt x="4475" y="342"/>
                  </a:lnTo>
                  <a:lnTo>
                    <a:pt x="4476" y="375"/>
                  </a:lnTo>
                  <a:lnTo>
                    <a:pt x="4476" y="398"/>
                  </a:lnTo>
                  <a:lnTo>
                    <a:pt x="4476" y="414"/>
                  </a:lnTo>
                  <a:lnTo>
                    <a:pt x="4477" y="427"/>
                  </a:lnTo>
                  <a:lnTo>
                    <a:pt x="4477" y="438"/>
                  </a:lnTo>
                  <a:lnTo>
                    <a:pt x="4478" y="443"/>
                  </a:lnTo>
                  <a:lnTo>
                    <a:pt x="4478" y="446"/>
                  </a:lnTo>
                  <a:lnTo>
                    <a:pt x="4479" y="445"/>
                  </a:lnTo>
                  <a:lnTo>
                    <a:pt x="4479" y="448"/>
                  </a:lnTo>
                  <a:lnTo>
                    <a:pt x="4480" y="445"/>
                  </a:lnTo>
                  <a:lnTo>
                    <a:pt x="4480" y="420"/>
                  </a:lnTo>
                  <a:lnTo>
                    <a:pt x="4481" y="394"/>
                  </a:lnTo>
                  <a:lnTo>
                    <a:pt x="4481" y="330"/>
                  </a:lnTo>
                  <a:lnTo>
                    <a:pt x="4482" y="287"/>
                  </a:lnTo>
                  <a:lnTo>
                    <a:pt x="4482" y="237"/>
                  </a:lnTo>
                  <a:lnTo>
                    <a:pt x="4483" y="222"/>
                  </a:lnTo>
                  <a:lnTo>
                    <a:pt x="4483" y="217"/>
                  </a:lnTo>
                  <a:lnTo>
                    <a:pt x="4484" y="231"/>
                  </a:lnTo>
                  <a:lnTo>
                    <a:pt x="4484" y="241"/>
                  </a:lnTo>
                  <a:lnTo>
                    <a:pt x="4485" y="270"/>
                  </a:lnTo>
                  <a:lnTo>
                    <a:pt x="4485" y="268"/>
                  </a:lnTo>
                  <a:lnTo>
                    <a:pt x="4485" y="285"/>
                  </a:lnTo>
                  <a:lnTo>
                    <a:pt x="4486" y="264"/>
                  </a:lnTo>
                  <a:lnTo>
                    <a:pt x="4486" y="255"/>
                  </a:lnTo>
                  <a:lnTo>
                    <a:pt x="4487" y="270"/>
                  </a:lnTo>
                  <a:lnTo>
                    <a:pt x="4487" y="278"/>
                  </a:lnTo>
                  <a:lnTo>
                    <a:pt x="4488" y="261"/>
                  </a:lnTo>
                  <a:lnTo>
                    <a:pt x="4488" y="256"/>
                  </a:lnTo>
                  <a:lnTo>
                    <a:pt x="4489" y="247"/>
                  </a:lnTo>
                  <a:lnTo>
                    <a:pt x="4489" y="247"/>
                  </a:lnTo>
                  <a:lnTo>
                    <a:pt x="4490" y="265"/>
                  </a:lnTo>
                  <a:lnTo>
                    <a:pt x="4490" y="287"/>
                  </a:lnTo>
                  <a:lnTo>
                    <a:pt x="4491" y="305"/>
                  </a:lnTo>
                  <a:lnTo>
                    <a:pt x="4491" y="276"/>
                  </a:lnTo>
                  <a:lnTo>
                    <a:pt x="4492" y="236"/>
                  </a:lnTo>
                  <a:lnTo>
                    <a:pt x="4492" y="199"/>
                  </a:lnTo>
                  <a:lnTo>
                    <a:pt x="4493" y="183"/>
                  </a:lnTo>
                  <a:lnTo>
                    <a:pt x="4493" y="173"/>
                  </a:lnTo>
                  <a:lnTo>
                    <a:pt x="4493" y="177"/>
                  </a:lnTo>
                  <a:lnTo>
                    <a:pt x="4494" y="178"/>
                  </a:lnTo>
                  <a:lnTo>
                    <a:pt x="4494" y="186"/>
                  </a:lnTo>
                  <a:lnTo>
                    <a:pt x="4495" y="177"/>
                  </a:lnTo>
                  <a:lnTo>
                    <a:pt x="4495" y="182"/>
                  </a:lnTo>
                  <a:lnTo>
                    <a:pt x="4496" y="184"/>
                  </a:lnTo>
                  <a:lnTo>
                    <a:pt x="4496" y="198"/>
                  </a:lnTo>
                  <a:lnTo>
                    <a:pt x="4497" y="218"/>
                  </a:lnTo>
                  <a:lnTo>
                    <a:pt x="4497" y="256"/>
                  </a:lnTo>
                  <a:lnTo>
                    <a:pt x="4498" y="295"/>
                  </a:lnTo>
                  <a:lnTo>
                    <a:pt x="4498" y="331"/>
                  </a:lnTo>
                  <a:lnTo>
                    <a:pt x="4499" y="362"/>
                  </a:lnTo>
                  <a:lnTo>
                    <a:pt x="4499" y="388"/>
                  </a:lnTo>
                  <a:lnTo>
                    <a:pt x="4499" y="400"/>
                  </a:lnTo>
                  <a:lnTo>
                    <a:pt x="4500" y="413"/>
                  </a:lnTo>
                  <a:lnTo>
                    <a:pt x="4501" y="422"/>
                  </a:lnTo>
                  <a:lnTo>
                    <a:pt x="4501" y="434"/>
                  </a:lnTo>
                  <a:lnTo>
                    <a:pt x="4502" y="431"/>
                  </a:lnTo>
                  <a:lnTo>
                    <a:pt x="4502" y="438"/>
                  </a:lnTo>
                  <a:lnTo>
                    <a:pt x="4502" y="439"/>
                  </a:lnTo>
                  <a:lnTo>
                    <a:pt x="4503" y="418"/>
                  </a:lnTo>
                  <a:lnTo>
                    <a:pt x="4503" y="394"/>
                  </a:lnTo>
                  <a:lnTo>
                    <a:pt x="4504" y="336"/>
                  </a:lnTo>
                  <a:lnTo>
                    <a:pt x="4504" y="296"/>
                  </a:lnTo>
                  <a:lnTo>
                    <a:pt x="4505" y="246"/>
                  </a:lnTo>
                  <a:lnTo>
                    <a:pt x="4505" y="232"/>
                  </a:lnTo>
                  <a:lnTo>
                    <a:pt x="4506" y="228"/>
                  </a:lnTo>
                  <a:lnTo>
                    <a:pt x="4506" y="240"/>
                  </a:lnTo>
                  <a:lnTo>
                    <a:pt x="4507" y="250"/>
                  </a:lnTo>
                  <a:lnTo>
                    <a:pt x="4507" y="270"/>
                  </a:lnTo>
                  <a:lnTo>
                    <a:pt x="4508" y="274"/>
                  </a:lnTo>
                  <a:lnTo>
                    <a:pt x="4508" y="287"/>
                  </a:lnTo>
                  <a:lnTo>
                    <a:pt x="4508" y="264"/>
                  </a:lnTo>
                  <a:lnTo>
                    <a:pt x="4509" y="264"/>
                  </a:lnTo>
                  <a:lnTo>
                    <a:pt x="4510" y="269"/>
                  </a:lnTo>
                  <a:lnTo>
                    <a:pt x="4510" y="274"/>
                  </a:lnTo>
                  <a:lnTo>
                    <a:pt x="4511" y="258"/>
                  </a:lnTo>
                  <a:lnTo>
                    <a:pt x="4511" y="245"/>
                  </a:lnTo>
                  <a:lnTo>
                    <a:pt x="4511" y="237"/>
                  </a:lnTo>
                  <a:lnTo>
                    <a:pt x="4512" y="242"/>
                  </a:lnTo>
                  <a:lnTo>
                    <a:pt x="4512" y="264"/>
                  </a:lnTo>
                  <a:lnTo>
                    <a:pt x="4513" y="282"/>
                  </a:lnTo>
                  <a:lnTo>
                    <a:pt x="4513" y="295"/>
                  </a:lnTo>
                  <a:lnTo>
                    <a:pt x="4514" y="268"/>
                  </a:lnTo>
                  <a:lnTo>
                    <a:pt x="4514" y="212"/>
                  </a:lnTo>
                  <a:lnTo>
                    <a:pt x="4515" y="183"/>
                  </a:lnTo>
                  <a:lnTo>
                    <a:pt x="4515" y="158"/>
                  </a:lnTo>
                  <a:lnTo>
                    <a:pt x="4516" y="142"/>
                  </a:lnTo>
                  <a:lnTo>
                    <a:pt x="4516" y="139"/>
                  </a:lnTo>
                  <a:lnTo>
                    <a:pt x="4516" y="154"/>
                  </a:lnTo>
                  <a:lnTo>
                    <a:pt x="4517" y="166"/>
                  </a:lnTo>
                  <a:lnTo>
                    <a:pt x="4517" y="169"/>
                  </a:lnTo>
                  <a:lnTo>
                    <a:pt x="4518" y="167"/>
                  </a:lnTo>
                  <a:lnTo>
                    <a:pt x="4518" y="159"/>
                  </a:lnTo>
                  <a:lnTo>
                    <a:pt x="4519" y="154"/>
                  </a:lnTo>
                  <a:lnTo>
                    <a:pt x="4519" y="160"/>
                  </a:lnTo>
                  <a:lnTo>
                    <a:pt x="4520" y="166"/>
                  </a:lnTo>
                  <a:lnTo>
                    <a:pt x="4520" y="173"/>
                  </a:lnTo>
                  <a:lnTo>
                    <a:pt x="4521" y="206"/>
                  </a:lnTo>
                  <a:lnTo>
                    <a:pt x="4521" y="231"/>
                  </a:lnTo>
                  <a:lnTo>
                    <a:pt x="4522" y="257"/>
                  </a:lnTo>
                  <a:lnTo>
                    <a:pt x="4522" y="281"/>
                  </a:lnTo>
                  <a:lnTo>
                    <a:pt x="4523" y="302"/>
                  </a:lnTo>
                  <a:lnTo>
                    <a:pt x="4523" y="327"/>
                  </a:lnTo>
                  <a:lnTo>
                    <a:pt x="4524" y="348"/>
                  </a:lnTo>
                  <a:lnTo>
                    <a:pt x="4524" y="365"/>
                  </a:lnTo>
                  <a:lnTo>
                    <a:pt x="4525" y="409"/>
                  </a:lnTo>
                  <a:lnTo>
                    <a:pt x="4525" y="430"/>
                  </a:lnTo>
                  <a:lnTo>
                    <a:pt x="4525" y="435"/>
                  </a:lnTo>
                  <a:lnTo>
                    <a:pt x="4526" y="431"/>
                  </a:lnTo>
                  <a:lnTo>
                    <a:pt x="4526" y="421"/>
                  </a:lnTo>
                  <a:lnTo>
                    <a:pt x="4527" y="419"/>
                  </a:lnTo>
                  <a:lnTo>
                    <a:pt x="4527" y="397"/>
                  </a:lnTo>
                  <a:lnTo>
                    <a:pt x="4528" y="383"/>
                  </a:lnTo>
                  <a:lnTo>
                    <a:pt x="4528" y="333"/>
                  </a:lnTo>
                  <a:lnTo>
                    <a:pt x="4529" y="328"/>
                  </a:lnTo>
                  <a:lnTo>
                    <a:pt x="4529" y="293"/>
                  </a:lnTo>
                  <a:lnTo>
                    <a:pt x="4530" y="290"/>
                  </a:lnTo>
                  <a:lnTo>
                    <a:pt x="4530" y="267"/>
                  </a:lnTo>
                  <a:lnTo>
                    <a:pt x="4531" y="262"/>
                  </a:lnTo>
                  <a:lnTo>
                    <a:pt x="4531" y="238"/>
                  </a:lnTo>
                  <a:lnTo>
                    <a:pt x="4532" y="232"/>
                  </a:lnTo>
                  <a:lnTo>
                    <a:pt x="4532" y="223"/>
                  </a:lnTo>
                  <a:lnTo>
                    <a:pt x="4533" y="220"/>
                  </a:lnTo>
                  <a:lnTo>
                    <a:pt x="4533" y="223"/>
                  </a:lnTo>
                  <a:lnTo>
                    <a:pt x="4534" y="239"/>
                  </a:lnTo>
                  <a:lnTo>
                    <a:pt x="4534" y="232"/>
                  </a:lnTo>
                  <a:lnTo>
                    <a:pt x="4534" y="223"/>
                  </a:lnTo>
                  <a:lnTo>
                    <a:pt x="4535" y="219"/>
                  </a:lnTo>
                  <a:lnTo>
                    <a:pt x="4535" y="228"/>
                  </a:lnTo>
                  <a:lnTo>
                    <a:pt x="4536" y="241"/>
                  </a:lnTo>
                  <a:lnTo>
                    <a:pt x="4536" y="226"/>
                  </a:lnTo>
                  <a:lnTo>
                    <a:pt x="4537" y="194"/>
                  </a:lnTo>
                  <a:lnTo>
                    <a:pt x="4537" y="186"/>
                  </a:lnTo>
                  <a:lnTo>
                    <a:pt x="4538" y="164"/>
                  </a:lnTo>
                  <a:lnTo>
                    <a:pt x="4538" y="146"/>
                  </a:lnTo>
                  <a:lnTo>
                    <a:pt x="4539" y="165"/>
                  </a:lnTo>
                  <a:lnTo>
                    <a:pt x="4539" y="202"/>
                  </a:lnTo>
                  <a:lnTo>
                    <a:pt x="4539" y="213"/>
                  </a:lnTo>
                  <a:lnTo>
                    <a:pt x="4540" y="213"/>
                  </a:lnTo>
                  <a:lnTo>
                    <a:pt x="4541" y="200"/>
                  </a:lnTo>
                  <a:lnTo>
                    <a:pt x="4541" y="186"/>
                  </a:lnTo>
                  <a:lnTo>
                    <a:pt x="4542" y="170"/>
                  </a:lnTo>
                  <a:lnTo>
                    <a:pt x="4542" y="168"/>
                  </a:lnTo>
                  <a:lnTo>
                    <a:pt x="4542" y="168"/>
                  </a:lnTo>
                  <a:lnTo>
                    <a:pt x="4543" y="166"/>
                  </a:lnTo>
                  <a:lnTo>
                    <a:pt x="4543" y="184"/>
                  </a:lnTo>
                  <a:lnTo>
                    <a:pt x="4544" y="206"/>
                  </a:lnTo>
                  <a:lnTo>
                    <a:pt x="4544" y="229"/>
                  </a:lnTo>
                  <a:lnTo>
                    <a:pt x="4545" y="240"/>
                  </a:lnTo>
                  <a:lnTo>
                    <a:pt x="4545" y="262"/>
                  </a:lnTo>
                  <a:lnTo>
                    <a:pt x="4546" y="293"/>
                  </a:lnTo>
                  <a:lnTo>
                    <a:pt x="4546" y="316"/>
                  </a:lnTo>
                  <a:lnTo>
                    <a:pt x="4547" y="345"/>
                  </a:lnTo>
                  <a:lnTo>
                    <a:pt x="4547" y="400"/>
                  </a:lnTo>
                  <a:lnTo>
                    <a:pt x="4548" y="424"/>
                  </a:lnTo>
                  <a:lnTo>
                    <a:pt x="4548" y="434"/>
                  </a:lnTo>
                  <a:lnTo>
                    <a:pt x="4548" y="436"/>
                  </a:lnTo>
                  <a:lnTo>
                    <a:pt x="4549" y="436"/>
                  </a:lnTo>
                  <a:lnTo>
                    <a:pt x="4550" y="431"/>
                  </a:lnTo>
                  <a:lnTo>
                    <a:pt x="4550" y="416"/>
                  </a:lnTo>
                  <a:lnTo>
                    <a:pt x="4551" y="397"/>
                  </a:lnTo>
                  <a:lnTo>
                    <a:pt x="4551" y="373"/>
                  </a:lnTo>
                  <a:lnTo>
                    <a:pt x="4551" y="353"/>
                  </a:lnTo>
                  <a:lnTo>
                    <a:pt x="4552" y="311"/>
                  </a:lnTo>
                  <a:lnTo>
                    <a:pt x="4552" y="291"/>
                  </a:lnTo>
                  <a:lnTo>
                    <a:pt x="4553" y="245"/>
                  </a:lnTo>
                  <a:lnTo>
                    <a:pt x="4553" y="229"/>
                  </a:lnTo>
                  <a:lnTo>
                    <a:pt x="4554" y="203"/>
                  </a:lnTo>
                  <a:lnTo>
                    <a:pt x="4554" y="198"/>
                  </a:lnTo>
                  <a:lnTo>
                    <a:pt x="4555" y="200"/>
                  </a:lnTo>
                  <a:lnTo>
                    <a:pt x="4555" y="196"/>
                  </a:lnTo>
                  <a:lnTo>
                    <a:pt x="4556" y="202"/>
                  </a:lnTo>
                  <a:lnTo>
                    <a:pt x="4556" y="207"/>
                  </a:lnTo>
                  <a:lnTo>
                    <a:pt x="4557" y="185"/>
                  </a:lnTo>
                  <a:lnTo>
                    <a:pt x="4557" y="206"/>
                  </a:lnTo>
                  <a:lnTo>
                    <a:pt x="4557" y="234"/>
                  </a:lnTo>
                  <a:lnTo>
                    <a:pt x="4558" y="251"/>
                  </a:lnTo>
                  <a:lnTo>
                    <a:pt x="4559" y="252"/>
                  </a:lnTo>
                  <a:lnTo>
                    <a:pt x="4559" y="261"/>
                  </a:lnTo>
                  <a:lnTo>
                    <a:pt x="4559" y="249"/>
                  </a:lnTo>
                  <a:lnTo>
                    <a:pt x="4560" y="249"/>
                  </a:lnTo>
                  <a:lnTo>
                    <a:pt x="4560" y="224"/>
                  </a:lnTo>
                  <a:lnTo>
                    <a:pt x="4561" y="270"/>
                  </a:lnTo>
                  <a:lnTo>
                    <a:pt x="4561" y="297"/>
                  </a:lnTo>
                  <a:lnTo>
                    <a:pt x="4562" y="304"/>
                  </a:lnTo>
                  <a:lnTo>
                    <a:pt x="4562" y="297"/>
                  </a:lnTo>
                  <a:lnTo>
                    <a:pt x="4563" y="305"/>
                  </a:lnTo>
                  <a:lnTo>
                    <a:pt x="4563" y="298"/>
                  </a:lnTo>
                  <a:lnTo>
                    <a:pt x="4564" y="286"/>
                  </a:lnTo>
                  <a:lnTo>
                    <a:pt x="4564" y="301"/>
                  </a:lnTo>
                  <a:lnTo>
                    <a:pt x="4565" y="320"/>
                  </a:lnTo>
                  <a:lnTo>
                    <a:pt x="4565" y="329"/>
                  </a:lnTo>
                  <a:lnTo>
                    <a:pt x="4565" y="341"/>
                  </a:lnTo>
                  <a:lnTo>
                    <a:pt x="4566" y="362"/>
                  </a:lnTo>
                  <a:lnTo>
                    <a:pt x="4566" y="381"/>
                  </a:lnTo>
                  <a:lnTo>
                    <a:pt x="4567" y="398"/>
                  </a:lnTo>
                  <a:lnTo>
                    <a:pt x="4567" y="408"/>
                  </a:lnTo>
                  <a:lnTo>
                    <a:pt x="4568" y="423"/>
                  </a:lnTo>
                  <a:lnTo>
                    <a:pt x="4568" y="427"/>
                  </a:lnTo>
                  <a:lnTo>
                    <a:pt x="4569" y="433"/>
                  </a:lnTo>
                  <a:lnTo>
                    <a:pt x="4569" y="434"/>
                  </a:lnTo>
                  <a:lnTo>
                    <a:pt x="4570" y="443"/>
                  </a:lnTo>
                  <a:lnTo>
                    <a:pt x="4570" y="445"/>
                  </a:lnTo>
                  <a:lnTo>
                    <a:pt x="4571" y="440"/>
                  </a:lnTo>
                  <a:lnTo>
                    <a:pt x="4571" y="431"/>
                  </a:lnTo>
                  <a:lnTo>
                    <a:pt x="4572" y="410"/>
                  </a:lnTo>
                  <a:lnTo>
                    <a:pt x="4572" y="407"/>
                  </a:lnTo>
                  <a:lnTo>
                    <a:pt x="4573" y="387"/>
                  </a:lnTo>
                  <a:lnTo>
                    <a:pt x="4573" y="370"/>
                  </a:lnTo>
                  <a:lnTo>
                    <a:pt x="4574" y="337"/>
                  </a:lnTo>
                  <a:lnTo>
                    <a:pt x="4574" y="331"/>
                  </a:lnTo>
                  <a:lnTo>
                    <a:pt x="4574" y="314"/>
                  </a:lnTo>
                  <a:lnTo>
                    <a:pt x="4575" y="318"/>
                  </a:lnTo>
                  <a:lnTo>
                    <a:pt x="4575" y="300"/>
                  </a:lnTo>
                  <a:lnTo>
                    <a:pt x="4576" y="303"/>
                  </a:lnTo>
                  <a:lnTo>
                    <a:pt x="4576" y="279"/>
                  </a:lnTo>
                  <a:lnTo>
                    <a:pt x="4577" y="275"/>
                  </a:lnTo>
                  <a:lnTo>
                    <a:pt x="4577" y="262"/>
                  </a:lnTo>
                  <a:lnTo>
                    <a:pt x="4578" y="264"/>
                  </a:lnTo>
                  <a:lnTo>
                    <a:pt x="4578" y="257"/>
                  </a:lnTo>
                  <a:lnTo>
                    <a:pt x="4579" y="262"/>
                  </a:lnTo>
                  <a:lnTo>
                    <a:pt x="4579" y="253"/>
                  </a:lnTo>
                  <a:lnTo>
                    <a:pt x="4579" y="257"/>
                  </a:lnTo>
                  <a:lnTo>
                    <a:pt x="4580" y="253"/>
                  </a:lnTo>
                  <a:lnTo>
                    <a:pt x="4581" y="263"/>
                  </a:lnTo>
                  <a:lnTo>
                    <a:pt x="4581" y="269"/>
                  </a:lnTo>
                  <a:lnTo>
                    <a:pt x="4582" y="264"/>
                  </a:lnTo>
                  <a:lnTo>
                    <a:pt x="4582" y="251"/>
                  </a:lnTo>
                  <a:lnTo>
                    <a:pt x="4582" y="242"/>
                  </a:lnTo>
                  <a:lnTo>
                    <a:pt x="4583" y="238"/>
                  </a:lnTo>
                  <a:lnTo>
                    <a:pt x="4583" y="250"/>
                  </a:lnTo>
                  <a:lnTo>
                    <a:pt x="4584" y="265"/>
                  </a:lnTo>
                  <a:lnTo>
                    <a:pt x="4584" y="279"/>
                  </a:lnTo>
                  <a:lnTo>
                    <a:pt x="4585" y="290"/>
                  </a:lnTo>
                  <a:lnTo>
                    <a:pt x="4585" y="301"/>
                  </a:lnTo>
                  <a:lnTo>
                    <a:pt x="4586" y="303"/>
                  </a:lnTo>
                  <a:lnTo>
                    <a:pt x="4586" y="310"/>
                  </a:lnTo>
                  <a:lnTo>
                    <a:pt x="4587" y="317"/>
                  </a:lnTo>
                  <a:lnTo>
                    <a:pt x="4587" y="348"/>
                  </a:lnTo>
                  <a:lnTo>
                    <a:pt x="4588" y="374"/>
                  </a:lnTo>
                  <a:lnTo>
                    <a:pt x="4588" y="390"/>
                  </a:lnTo>
                  <a:lnTo>
                    <a:pt x="4588" y="411"/>
                  </a:lnTo>
                  <a:lnTo>
                    <a:pt x="4589" y="426"/>
                  </a:lnTo>
                  <a:lnTo>
                    <a:pt x="4590" y="436"/>
                  </a:lnTo>
                  <a:lnTo>
                    <a:pt x="4590" y="441"/>
                  </a:lnTo>
                  <a:lnTo>
                    <a:pt x="4591" y="449"/>
                  </a:lnTo>
                  <a:lnTo>
                    <a:pt x="4591" y="454"/>
                  </a:lnTo>
                  <a:lnTo>
                    <a:pt x="4591" y="455"/>
                  </a:lnTo>
                  <a:lnTo>
                    <a:pt x="4592" y="453"/>
                  </a:lnTo>
                  <a:lnTo>
                    <a:pt x="4592" y="453"/>
                  </a:lnTo>
                  <a:lnTo>
                    <a:pt x="4593" y="446"/>
                  </a:lnTo>
                  <a:lnTo>
                    <a:pt x="4593" y="420"/>
                  </a:lnTo>
                  <a:lnTo>
                    <a:pt x="4594" y="396"/>
                  </a:lnTo>
                  <a:lnTo>
                    <a:pt x="4594" y="332"/>
                  </a:lnTo>
                  <a:lnTo>
                    <a:pt x="4595" y="299"/>
                  </a:lnTo>
                  <a:lnTo>
                    <a:pt x="4595" y="248"/>
                  </a:lnTo>
                  <a:lnTo>
                    <a:pt x="4596" y="237"/>
                  </a:lnTo>
                  <a:lnTo>
                    <a:pt x="4596" y="231"/>
                  </a:lnTo>
                  <a:lnTo>
                    <a:pt x="4597" y="244"/>
                  </a:lnTo>
                  <a:lnTo>
                    <a:pt x="4597" y="256"/>
                  </a:lnTo>
                  <a:lnTo>
                    <a:pt x="4597" y="282"/>
                  </a:lnTo>
                  <a:lnTo>
                    <a:pt x="4598" y="281"/>
                  </a:lnTo>
                  <a:lnTo>
                    <a:pt x="4599" y="294"/>
                  </a:lnTo>
                  <a:lnTo>
                    <a:pt x="4599" y="280"/>
                  </a:lnTo>
                  <a:lnTo>
                    <a:pt x="4600" y="283"/>
                  </a:lnTo>
                  <a:lnTo>
                    <a:pt x="4600" y="284"/>
                  </a:lnTo>
                  <a:lnTo>
                    <a:pt x="4600" y="295"/>
                  </a:lnTo>
                  <a:lnTo>
                    <a:pt x="4601" y="273"/>
                  </a:lnTo>
                  <a:lnTo>
                    <a:pt x="4601" y="276"/>
                  </a:lnTo>
                  <a:lnTo>
                    <a:pt x="4602" y="258"/>
                  </a:lnTo>
                  <a:lnTo>
                    <a:pt x="4602" y="261"/>
                  </a:lnTo>
                  <a:lnTo>
                    <a:pt x="4603" y="274"/>
                  </a:lnTo>
                  <a:lnTo>
                    <a:pt x="4603" y="290"/>
                  </a:lnTo>
                  <a:lnTo>
                    <a:pt x="4604" y="301"/>
                  </a:lnTo>
                  <a:lnTo>
                    <a:pt x="4604" y="275"/>
                  </a:lnTo>
                  <a:lnTo>
                    <a:pt x="4605" y="238"/>
                  </a:lnTo>
                  <a:lnTo>
                    <a:pt x="4605" y="203"/>
                  </a:lnTo>
                  <a:lnTo>
                    <a:pt x="4605" y="192"/>
                  </a:lnTo>
                  <a:lnTo>
                    <a:pt x="4606" y="203"/>
                  </a:lnTo>
                  <a:lnTo>
                    <a:pt x="4606" y="212"/>
                  </a:lnTo>
                  <a:lnTo>
                    <a:pt x="4607" y="215"/>
                  </a:lnTo>
                  <a:lnTo>
                    <a:pt x="4607" y="224"/>
                  </a:lnTo>
                  <a:lnTo>
                    <a:pt x="4608" y="216"/>
                  </a:lnTo>
                  <a:lnTo>
                    <a:pt x="4608" y="217"/>
                  </a:lnTo>
                  <a:lnTo>
                    <a:pt x="4609" y="231"/>
                  </a:lnTo>
                  <a:lnTo>
                    <a:pt x="4609" y="269"/>
                  </a:lnTo>
                  <a:lnTo>
                    <a:pt x="4610" y="300"/>
                  </a:lnTo>
                  <a:lnTo>
                    <a:pt x="4610" y="338"/>
                  </a:lnTo>
                  <a:lnTo>
                    <a:pt x="4611" y="365"/>
                  </a:lnTo>
                  <a:lnTo>
                    <a:pt x="4611" y="393"/>
                  </a:lnTo>
                  <a:lnTo>
                    <a:pt x="4612" y="408"/>
                  </a:lnTo>
                  <a:lnTo>
                    <a:pt x="4612" y="423"/>
                  </a:lnTo>
                  <a:lnTo>
                    <a:pt x="4613" y="432"/>
                  </a:lnTo>
                  <a:lnTo>
                    <a:pt x="4613" y="441"/>
                  </a:lnTo>
                  <a:lnTo>
                    <a:pt x="4614" y="447"/>
                  </a:lnTo>
                  <a:lnTo>
                    <a:pt x="4614" y="450"/>
                  </a:lnTo>
                  <a:lnTo>
                    <a:pt x="4614" y="448"/>
                  </a:lnTo>
                  <a:lnTo>
                    <a:pt x="4615" y="449"/>
                  </a:lnTo>
                  <a:lnTo>
                    <a:pt x="4615" y="447"/>
                  </a:lnTo>
                  <a:lnTo>
                    <a:pt x="4616" y="422"/>
                  </a:lnTo>
                  <a:lnTo>
                    <a:pt x="4616" y="395"/>
                  </a:lnTo>
                  <a:lnTo>
                    <a:pt x="4617" y="334"/>
                  </a:lnTo>
                  <a:lnTo>
                    <a:pt x="4617" y="289"/>
                  </a:lnTo>
                  <a:lnTo>
                    <a:pt x="4618" y="242"/>
                  </a:lnTo>
                  <a:lnTo>
                    <a:pt x="4618" y="227"/>
                  </a:lnTo>
                  <a:lnTo>
                    <a:pt x="4619" y="218"/>
                  </a:lnTo>
                  <a:lnTo>
                    <a:pt x="4619" y="235"/>
                  </a:lnTo>
                  <a:lnTo>
                    <a:pt x="4620" y="249"/>
                  </a:lnTo>
                  <a:lnTo>
                    <a:pt x="4620" y="267"/>
                  </a:lnTo>
                  <a:lnTo>
                    <a:pt x="4621" y="264"/>
                  </a:lnTo>
                  <a:lnTo>
                    <a:pt x="4621" y="284"/>
                  </a:lnTo>
                  <a:lnTo>
                    <a:pt x="4622" y="271"/>
                  </a:lnTo>
                  <a:lnTo>
                    <a:pt x="4622" y="266"/>
                  </a:lnTo>
                  <a:lnTo>
                    <a:pt x="4622" y="275"/>
                  </a:lnTo>
                  <a:lnTo>
                    <a:pt x="4623" y="285"/>
                  </a:lnTo>
                  <a:lnTo>
                    <a:pt x="4623" y="265"/>
                  </a:lnTo>
                  <a:lnTo>
                    <a:pt x="4624" y="259"/>
                  </a:lnTo>
                  <a:lnTo>
                    <a:pt x="4624" y="251"/>
                  </a:lnTo>
                  <a:lnTo>
                    <a:pt x="4625" y="249"/>
                  </a:lnTo>
                  <a:lnTo>
                    <a:pt x="4625" y="273"/>
                  </a:lnTo>
                  <a:lnTo>
                    <a:pt x="4626" y="281"/>
                  </a:lnTo>
                  <a:lnTo>
                    <a:pt x="4626" y="298"/>
                  </a:lnTo>
                  <a:lnTo>
                    <a:pt x="4627" y="268"/>
                  </a:lnTo>
                  <a:lnTo>
                    <a:pt x="4627" y="220"/>
                  </a:lnTo>
                  <a:lnTo>
                    <a:pt x="4628" y="191"/>
                  </a:lnTo>
                  <a:lnTo>
                    <a:pt x="4628" y="185"/>
                  </a:lnTo>
                  <a:lnTo>
                    <a:pt x="4628" y="182"/>
                  </a:lnTo>
                  <a:lnTo>
                    <a:pt x="4629" y="193"/>
                  </a:lnTo>
                  <a:lnTo>
                    <a:pt x="4630" y="201"/>
                  </a:lnTo>
                  <a:lnTo>
                    <a:pt x="4630" y="208"/>
                  </a:lnTo>
                  <a:lnTo>
                    <a:pt x="4631" y="200"/>
                  </a:lnTo>
                  <a:lnTo>
                    <a:pt x="4631" y="208"/>
                  </a:lnTo>
                  <a:lnTo>
                    <a:pt x="4631" y="218"/>
                  </a:lnTo>
                  <a:lnTo>
                    <a:pt x="4632" y="236"/>
                  </a:lnTo>
                  <a:lnTo>
                    <a:pt x="4632" y="280"/>
                  </a:lnTo>
                  <a:lnTo>
                    <a:pt x="4633" y="322"/>
                  </a:lnTo>
                  <a:lnTo>
                    <a:pt x="4633" y="350"/>
                  </a:lnTo>
                  <a:lnTo>
                    <a:pt x="4634" y="379"/>
                  </a:lnTo>
                  <a:lnTo>
                    <a:pt x="4634" y="397"/>
                  </a:lnTo>
                  <a:lnTo>
                    <a:pt x="4635" y="416"/>
                  </a:lnTo>
                  <a:lnTo>
                    <a:pt x="4635" y="429"/>
                  </a:lnTo>
                  <a:lnTo>
                    <a:pt x="4636" y="440"/>
                  </a:lnTo>
                  <a:lnTo>
                    <a:pt x="4636" y="444"/>
                  </a:lnTo>
                  <a:lnTo>
                    <a:pt x="4637" y="447"/>
                  </a:lnTo>
                  <a:lnTo>
                    <a:pt x="4637" y="446"/>
                  </a:lnTo>
                  <a:lnTo>
                    <a:pt x="4637" y="449"/>
                  </a:lnTo>
                  <a:lnTo>
                    <a:pt x="4638" y="445"/>
                  </a:lnTo>
                  <a:lnTo>
                    <a:pt x="4639" y="422"/>
                  </a:lnTo>
                  <a:lnTo>
                    <a:pt x="4639" y="397"/>
                  </a:lnTo>
                  <a:lnTo>
                    <a:pt x="4640" y="333"/>
                  </a:lnTo>
                  <a:lnTo>
                    <a:pt x="4640" y="294"/>
                  </a:lnTo>
                  <a:lnTo>
                    <a:pt x="4640" y="235"/>
                  </a:lnTo>
                  <a:lnTo>
                    <a:pt x="4641" y="224"/>
                  </a:lnTo>
                  <a:lnTo>
                    <a:pt x="4641" y="221"/>
                  </a:lnTo>
                  <a:lnTo>
                    <a:pt x="4642" y="240"/>
                  </a:lnTo>
                  <a:lnTo>
                    <a:pt x="4642" y="252"/>
                  </a:lnTo>
                  <a:lnTo>
                    <a:pt x="4643" y="277"/>
                  </a:lnTo>
                  <a:lnTo>
                    <a:pt x="4643" y="275"/>
                  </a:lnTo>
                  <a:lnTo>
                    <a:pt x="4644" y="292"/>
                  </a:lnTo>
                  <a:lnTo>
                    <a:pt x="4644" y="264"/>
                  </a:lnTo>
                  <a:lnTo>
                    <a:pt x="4645" y="261"/>
                  </a:lnTo>
                  <a:lnTo>
                    <a:pt x="4645" y="270"/>
                  </a:lnTo>
                  <a:lnTo>
                    <a:pt x="4645" y="284"/>
                  </a:lnTo>
                  <a:lnTo>
                    <a:pt x="4646" y="265"/>
                  </a:lnTo>
                  <a:lnTo>
                    <a:pt x="4646" y="261"/>
                  </a:lnTo>
                  <a:lnTo>
                    <a:pt x="4647" y="250"/>
                  </a:lnTo>
                  <a:lnTo>
                    <a:pt x="4648" y="246"/>
                  </a:lnTo>
                  <a:lnTo>
                    <a:pt x="4648" y="264"/>
                  </a:lnTo>
                  <a:lnTo>
                    <a:pt x="4648" y="284"/>
                  </a:lnTo>
                  <a:lnTo>
                    <a:pt x="4649" y="295"/>
                  </a:lnTo>
                  <a:lnTo>
                    <a:pt x="4649" y="269"/>
                  </a:lnTo>
                  <a:lnTo>
                    <a:pt x="4650" y="224"/>
                  </a:lnTo>
                  <a:lnTo>
                    <a:pt x="4650" y="194"/>
                  </a:lnTo>
                  <a:lnTo>
                    <a:pt x="4651" y="171"/>
                  </a:lnTo>
                  <a:lnTo>
                    <a:pt x="4651" y="167"/>
                  </a:lnTo>
                  <a:lnTo>
                    <a:pt x="4652" y="161"/>
                  </a:lnTo>
                  <a:lnTo>
                    <a:pt x="4652" y="178"/>
                  </a:lnTo>
                  <a:lnTo>
                    <a:pt x="4653" y="187"/>
                  </a:lnTo>
                  <a:lnTo>
                    <a:pt x="4653" y="175"/>
                  </a:lnTo>
                  <a:lnTo>
                    <a:pt x="4654" y="169"/>
                  </a:lnTo>
                  <a:lnTo>
                    <a:pt x="4654" y="180"/>
                  </a:lnTo>
                  <a:lnTo>
                    <a:pt x="4654" y="198"/>
                  </a:lnTo>
                  <a:lnTo>
                    <a:pt x="4655" y="210"/>
                  </a:lnTo>
                  <a:lnTo>
                    <a:pt x="4655" y="256"/>
                  </a:lnTo>
                  <a:lnTo>
                    <a:pt x="4656" y="295"/>
                  </a:lnTo>
                  <a:lnTo>
                    <a:pt x="4656" y="331"/>
                  </a:lnTo>
                  <a:lnTo>
                    <a:pt x="4657" y="361"/>
                  </a:lnTo>
                  <a:lnTo>
                    <a:pt x="4657" y="386"/>
                  </a:lnTo>
                  <a:lnTo>
                    <a:pt x="4658" y="399"/>
                  </a:lnTo>
                  <a:lnTo>
                    <a:pt x="4658" y="413"/>
                  </a:lnTo>
                  <a:lnTo>
                    <a:pt x="4659" y="423"/>
                  </a:lnTo>
                  <a:lnTo>
                    <a:pt x="4659" y="431"/>
                  </a:lnTo>
                  <a:lnTo>
                    <a:pt x="4660" y="432"/>
                  </a:lnTo>
                  <a:lnTo>
                    <a:pt x="4660" y="440"/>
                  </a:lnTo>
                  <a:lnTo>
                    <a:pt x="4661" y="443"/>
                  </a:lnTo>
                  <a:lnTo>
                    <a:pt x="4661" y="420"/>
                  </a:lnTo>
                  <a:lnTo>
                    <a:pt x="4662" y="394"/>
                  </a:lnTo>
                  <a:lnTo>
                    <a:pt x="4662" y="338"/>
                  </a:lnTo>
                  <a:lnTo>
                    <a:pt x="4663" y="298"/>
                  </a:lnTo>
                  <a:lnTo>
                    <a:pt x="4663" y="239"/>
                  </a:lnTo>
                  <a:lnTo>
                    <a:pt x="4663" y="231"/>
                  </a:lnTo>
                  <a:lnTo>
                    <a:pt x="4664" y="229"/>
                  </a:lnTo>
                  <a:lnTo>
                    <a:pt x="4664" y="241"/>
                  </a:lnTo>
                  <a:lnTo>
                    <a:pt x="4665" y="250"/>
                  </a:lnTo>
                  <a:lnTo>
                    <a:pt x="4665" y="274"/>
                  </a:lnTo>
                  <a:lnTo>
                    <a:pt x="4666" y="272"/>
                  </a:lnTo>
                  <a:lnTo>
                    <a:pt x="4666" y="285"/>
                  </a:lnTo>
                  <a:lnTo>
                    <a:pt x="4667" y="262"/>
                  </a:lnTo>
                  <a:lnTo>
                    <a:pt x="4667" y="255"/>
                  </a:lnTo>
                  <a:lnTo>
                    <a:pt x="4668" y="270"/>
                  </a:lnTo>
                  <a:lnTo>
                    <a:pt x="4668" y="270"/>
                  </a:lnTo>
                  <a:lnTo>
                    <a:pt x="4668" y="257"/>
                  </a:lnTo>
                  <a:lnTo>
                    <a:pt x="4669" y="247"/>
                  </a:lnTo>
                  <a:lnTo>
                    <a:pt x="4670" y="238"/>
                  </a:lnTo>
                  <a:lnTo>
                    <a:pt x="4670" y="244"/>
                  </a:lnTo>
                  <a:lnTo>
                    <a:pt x="4671" y="266"/>
                  </a:lnTo>
                  <a:lnTo>
                    <a:pt x="4671" y="284"/>
                  </a:lnTo>
                  <a:lnTo>
                    <a:pt x="4671" y="291"/>
                  </a:lnTo>
                  <a:lnTo>
                    <a:pt x="4672" y="260"/>
                  </a:lnTo>
                  <a:lnTo>
                    <a:pt x="4672" y="219"/>
                  </a:lnTo>
                  <a:lnTo>
                    <a:pt x="4673" y="189"/>
                  </a:lnTo>
                  <a:lnTo>
                    <a:pt x="4673" y="171"/>
                  </a:lnTo>
                  <a:lnTo>
                    <a:pt x="4674" y="149"/>
                  </a:lnTo>
                  <a:lnTo>
                    <a:pt x="4674" y="159"/>
                  </a:lnTo>
                  <a:lnTo>
                    <a:pt x="4675" y="173"/>
                  </a:lnTo>
                  <a:lnTo>
                    <a:pt x="4675" y="186"/>
                  </a:lnTo>
                  <a:lnTo>
                    <a:pt x="4676" y="189"/>
                  </a:lnTo>
                  <a:lnTo>
                    <a:pt x="4676" y="184"/>
                  </a:lnTo>
                  <a:lnTo>
                    <a:pt x="4677" y="168"/>
                  </a:lnTo>
                  <a:lnTo>
                    <a:pt x="4677" y="168"/>
                  </a:lnTo>
                  <a:lnTo>
                    <a:pt x="4677" y="169"/>
                  </a:lnTo>
                  <a:lnTo>
                    <a:pt x="4678" y="176"/>
                  </a:lnTo>
                  <a:lnTo>
                    <a:pt x="4679" y="181"/>
                  </a:lnTo>
                  <a:lnTo>
                    <a:pt x="4679" y="210"/>
                  </a:lnTo>
                  <a:lnTo>
                    <a:pt x="4680" y="227"/>
                  </a:lnTo>
                  <a:lnTo>
                    <a:pt x="4680" y="253"/>
                  </a:lnTo>
                  <a:lnTo>
                    <a:pt x="4680" y="301"/>
                  </a:lnTo>
                  <a:lnTo>
                    <a:pt x="4681" y="330"/>
                  </a:lnTo>
                  <a:lnTo>
                    <a:pt x="4681" y="350"/>
                  </a:lnTo>
                  <a:lnTo>
                    <a:pt x="4682" y="366"/>
                  </a:lnTo>
                  <a:lnTo>
                    <a:pt x="4682" y="381"/>
                  </a:lnTo>
                  <a:lnTo>
                    <a:pt x="4683" y="415"/>
                  </a:lnTo>
                  <a:lnTo>
                    <a:pt x="4683" y="431"/>
                  </a:lnTo>
                  <a:lnTo>
                    <a:pt x="4684" y="437"/>
                  </a:lnTo>
                  <a:lnTo>
                    <a:pt x="4684" y="434"/>
                  </a:lnTo>
                  <a:lnTo>
                    <a:pt x="4685" y="421"/>
                  </a:lnTo>
                  <a:lnTo>
                    <a:pt x="4685" y="413"/>
                  </a:lnTo>
                  <a:lnTo>
                    <a:pt x="4686" y="396"/>
                  </a:lnTo>
                  <a:lnTo>
                    <a:pt x="4686" y="382"/>
                  </a:lnTo>
                  <a:lnTo>
                    <a:pt x="4686" y="352"/>
                  </a:lnTo>
                  <a:lnTo>
                    <a:pt x="4687" y="335"/>
                  </a:lnTo>
                  <a:lnTo>
                    <a:pt x="4688" y="291"/>
                  </a:lnTo>
                  <a:lnTo>
                    <a:pt x="4688" y="293"/>
                  </a:lnTo>
                  <a:lnTo>
                    <a:pt x="4688" y="274"/>
                  </a:lnTo>
                  <a:lnTo>
                    <a:pt x="4689" y="269"/>
                  </a:lnTo>
                  <a:lnTo>
                    <a:pt x="4689" y="232"/>
                  </a:lnTo>
                  <a:lnTo>
                    <a:pt x="4690" y="233"/>
                  </a:lnTo>
                  <a:lnTo>
                    <a:pt x="4690" y="227"/>
                  </a:lnTo>
                  <a:lnTo>
                    <a:pt x="4691" y="228"/>
                  </a:lnTo>
                  <a:lnTo>
                    <a:pt x="4691" y="237"/>
                  </a:lnTo>
                  <a:lnTo>
                    <a:pt x="4692" y="247"/>
                  </a:lnTo>
                  <a:lnTo>
                    <a:pt x="4692" y="244"/>
                  </a:lnTo>
                  <a:lnTo>
                    <a:pt x="4693" y="241"/>
                  </a:lnTo>
                  <a:lnTo>
                    <a:pt x="4693" y="240"/>
                  </a:lnTo>
                  <a:lnTo>
                    <a:pt x="4694" y="242"/>
                  </a:lnTo>
                  <a:lnTo>
                    <a:pt x="4694" y="243"/>
                  </a:lnTo>
                  <a:lnTo>
                    <a:pt x="4694" y="233"/>
                  </a:lnTo>
                  <a:lnTo>
                    <a:pt x="4695" y="214"/>
                  </a:lnTo>
                  <a:lnTo>
                    <a:pt x="4695" y="195"/>
                  </a:lnTo>
                  <a:lnTo>
                    <a:pt x="4696" y="181"/>
                  </a:lnTo>
                  <a:lnTo>
                    <a:pt x="4696" y="157"/>
                  </a:lnTo>
                  <a:lnTo>
                    <a:pt x="4697" y="172"/>
                  </a:lnTo>
                  <a:lnTo>
                    <a:pt x="4697" y="217"/>
                  </a:lnTo>
                  <a:lnTo>
                    <a:pt x="4698" y="229"/>
                  </a:lnTo>
                  <a:lnTo>
                    <a:pt x="4698" y="229"/>
                  </a:lnTo>
                  <a:lnTo>
                    <a:pt x="4699" y="212"/>
                  </a:lnTo>
                  <a:lnTo>
                    <a:pt x="4699" y="179"/>
                  </a:lnTo>
                  <a:lnTo>
                    <a:pt x="4700" y="171"/>
                  </a:lnTo>
                  <a:lnTo>
                    <a:pt x="4700" y="163"/>
                  </a:lnTo>
                  <a:lnTo>
                    <a:pt x="4701" y="160"/>
                  </a:lnTo>
                  <a:lnTo>
                    <a:pt x="4701" y="171"/>
                  </a:lnTo>
                  <a:lnTo>
                    <a:pt x="4702" y="186"/>
                  </a:lnTo>
                  <a:lnTo>
                    <a:pt x="4702" y="199"/>
                  </a:lnTo>
                  <a:lnTo>
                    <a:pt x="4703" y="221"/>
                  </a:lnTo>
                  <a:lnTo>
                    <a:pt x="4703" y="238"/>
                  </a:lnTo>
                  <a:lnTo>
                    <a:pt x="4703" y="262"/>
                  </a:lnTo>
                  <a:lnTo>
                    <a:pt x="4704" y="289"/>
                  </a:lnTo>
                  <a:lnTo>
                    <a:pt x="4704" y="320"/>
                  </a:lnTo>
                  <a:lnTo>
                    <a:pt x="4705" y="344"/>
                  </a:lnTo>
                  <a:lnTo>
                    <a:pt x="4705" y="403"/>
                  </a:lnTo>
                  <a:lnTo>
                    <a:pt x="4706" y="428"/>
                  </a:lnTo>
                  <a:lnTo>
                    <a:pt x="4706" y="436"/>
                  </a:lnTo>
                  <a:lnTo>
                    <a:pt x="4707" y="440"/>
                  </a:lnTo>
                  <a:lnTo>
                    <a:pt x="4707" y="429"/>
                  </a:lnTo>
                  <a:lnTo>
                    <a:pt x="4708" y="425"/>
                  </a:lnTo>
                  <a:lnTo>
                    <a:pt x="4708" y="413"/>
                  </a:lnTo>
                  <a:lnTo>
                    <a:pt x="4709" y="409"/>
                  </a:lnTo>
                  <a:lnTo>
                    <a:pt x="4709" y="380"/>
                  </a:lnTo>
                  <a:lnTo>
                    <a:pt x="4710" y="361"/>
                  </a:lnTo>
                  <a:lnTo>
                    <a:pt x="4710" y="328"/>
                  </a:lnTo>
                  <a:lnTo>
                    <a:pt x="4711" y="311"/>
                  </a:lnTo>
                  <a:lnTo>
                    <a:pt x="4711" y="271"/>
                  </a:lnTo>
                  <a:lnTo>
                    <a:pt x="4711" y="270"/>
                  </a:lnTo>
                  <a:lnTo>
                    <a:pt x="4712" y="248"/>
                  </a:lnTo>
                  <a:lnTo>
                    <a:pt x="4712" y="239"/>
                  </a:lnTo>
                  <a:lnTo>
                    <a:pt x="4713" y="234"/>
                  </a:lnTo>
                  <a:lnTo>
                    <a:pt x="4713" y="235"/>
                  </a:lnTo>
                  <a:lnTo>
                    <a:pt x="4714" y="233"/>
                  </a:lnTo>
                  <a:lnTo>
                    <a:pt x="4714" y="235"/>
                  </a:lnTo>
                  <a:lnTo>
                    <a:pt x="4715" y="242"/>
                  </a:lnTo>
                  <a:lnTo>
                    <a:pt x="4715" y="254"/>
                  </a:lnTo>
                  <a:lnTo>
                    <a:pt x="4716" y="252"/>
                  </a:lnTo>
                  <a:lnTo>
                    <a:pt x="4716" y="257"/>
                  </a:lnTo>
                  <a:lnTo>
                    <a:pt x="4717" y="257"/>
                  </a:lnTo>
                  <a:lnTo>
                    <a:pt x="4717" y="258"/>
                  </a:lnTo>
                  <a:lnTo>
                    <a:pt x="4717" y="243"/>
                  </a:lnTo>
                  <a:lnTo>
                    <a:pt x="4718" y="235"/>
                  </a:lnTo>
                  <a:lnTo>
                    <a:pt x="4719" y="241"/>
                  </a:lnTo>
                  <a:lnTo>
                    <a:pt x="4719" y="258"/>
                  </a:lnTo>
                  <a:lnTo>
                    <a:pt x="4720" y="277"/>
                  </a:lnTo>
                  <a:lnTo>
                    <a:pt x="4720" y="293"/>
                  </a:lnTo>
                  <a:lnTo>
                    <a:pt x="4720" y="297"/>
                  </a:lnTo>
                  <a:lnTo>
                    <a:pt x="4721" y="310"/>
                  </a:lnTo>
                  <a:lnTo>
                    <a:pt x="4721" y="305"/>
                  </a:lnTo>
                  <a:lnTo>
                    <a:pt x="4722" y="324"/>
                  </a:lnTo>
                  <a:lnTo>
                    <a:pt x="4722" y="345"/>
                  </a:lnTo>
                  <a:lnTo>
                    <a:pt x="4723" y="353"/>
                  </a:lnTo>
                  <a:lnTo>
                    <a:pt x="4723" y="374"/>
                  </a:lnTo>
                  <a:lnTo>
                    <a:pt x="4724" y="393"/>
                  </a:lnTo>
                  <a:lnTo>
                    <a:pt x="4724" y="411"/>
                  </a:lnTo>
                  <a:lnTo>
                    <a:pt x="4725" y="424"/>
                  </a:lnTo>
                  <a:lnTo>
                    <a:pt x="4725" y="435"/>
                  </a:lnTo>
                  <a:lnTo>
                    <a:pt x="4726" y="442"/>
                  </a:lnTo>
                  <a:lnTo>
                    <a:pt x="4726" y="449"/>
                  </a:lnTo>
                  <a:lnTo>
                    <a:pt x="4726" y="449"/>
                  </a:lnTo>
                  <a:lnTo>
                    <a:pt x="4727" y="450"/>
                  </a:lnTo>
                  <a:lnTo>
                    <a:pt x="4728" y="447"/>
                  </a:lnTo>
                  <a:lnTo>
                    <a:pt x="4728" y="447"/>
                  </a:lnTo>
                  <a:lnTo>
                    <a:pt x="4729" y="440"/>
                  </a:lnTo>
                  <a:lnTo>
                    <a:pt x="4729" y="417"/>
                  </a:lnTo>
                  <a:lnTo>
                    <a:pt x="4729" y="392"/>
                  </a:lnTo>
                  <a:lnTo>
                    <a:pt x="4730" y="333"/>
                  </a:lnTo>
                  <a:lnTo>
                    <a:pt x="4730" y="305"/>
                  </a:lnTo>
                  <a:lnTo>
                    <a:pt x="4731" y="259"/>
                  </a:lnTo>
                  <a:lnTo>
                    <a:pt x="4731" y="248"/>
                  </a:lnTo>
                  <a:lnTo>
                    <a:pt x="4732" y="245"/>
                  </a:lnTo>
                  <a:lnTo>
                    <a:pt x="4732" y="264"/>
                  </a:lnTo>
                  <a:lnTo>
                    <a:pt x="4733" y="281"/>
                  </a:lnTo>
                  <a:lnTo>
                    <a:pt x="4733" y="307"/>
                  </a:lnTo>
                  <a:lnTo>
                    <a:pt x="4734" y="305"/>
                  </a:lnTo>
                  <a:lnTo>
                    <a:pt x="4734" y="309"/>
                  </a:lnTo>
                  <a:lnTo>
                    <a:pt x="4734" y="303"/>
                  </a:lnTo>
                  <a:lnTo>
                    <a:pt x="4735" y="298"/>
                  </a:lnTo>
                  <a:lnTo>
                    <a:pt x="4735" y="299"/>
                  </a:lnTo>
                  <a:lnTo>
                    <a:pt x="4736" y="299"/>
                  </a:lnTo>
                  <a:lnTo>
                    <a:pt x="4737" y="295"/>
                  </a:lnTo>
                  <a:lnTo>
                    <a:pt x="4737" y="305"/>
                  </a:lnTo>
                  <a:lnTo>
                    <a:pt x="4737" y="335"/>
                  </a:lnTo>
                  <a:lnTo>
                    <a:pt x="4738" y="357"/>
                  </a:lnTo>
                  <a:lnTo>
                    <a:pt x="4738" y="381"/>
                  </a:lnTo>
                  <a:lnTo>
                    <a:pt x="4739" y="398"/>
                  </a:lnTo>
                  <a:lnTo>
                    <a:pt x="4739" y="407"/>
                  </a:lnTo>
                  <a:lnTo>
                    <a:pt x="4740" y="411"/>
                  </a:lnTo>
                  <a:lnTo>
                    <a:pt x="4740" y="410"/>
                  </a:lnTo>
                  <a:lnTo>
                    <a:pt x="4741" y="403"/>
                  </a:lnTo>
                  <a:lnTo>
                    <a:pt x="4741" y="406"/>
                  </a:lnTo>
                  <a:lnTo>
                    <a:pt x="4742" y="416"/>
                  </a:lnTo>
                  <a:lnTo>
                    <a:pt x="4742" y="420"/>
                  </a:lnTo>
                  <a:lnTo>
                    <a:pt x="4743" y="427"/>
                  </a:lnTo>
                  <a:lnTo>
                    <a:pt x="4743" y="433"/>
                  </a:lnTo>
                  <a:lnTo>
                    <a:pt x="4743" y="435"/>
                  </a:lnTo>
                  <a:lnTo>
                    <a:pt x="4744" y="442"/>
                  </a:lnTo>
                  <a:lnTo>
                    <a:pt x="4744" y="452"/>
                  </a:lnTo>
                  <a:lnTo>
                    <a:pt x="4745" y="463"/>
                  </a:lnTo>
                  <a:lnTo>
                    <a:pt x="4745" y="470"/>
                  </a:lnTo>
                  <a:lnTo>
                    <a:pt x="4746" y="471"/>
                  </a:lnTo>
                  <a:lnTo>
                    <a:pt x="4746" y="472"/>
                  </a:lnTo>
                  <a:lnTo>
                    <a:pt x="4747" y="472"/>
                  </a:lnTo>
                  <a:lnTo>
                    <a:pt x="4747" y="473"/>
                  </a:lnTo>
                  <a:lnTo>
                    <a:pt x="4748" y="473"/>
                  </a:lnTo>
                  <a:lnTo>
                    <a:pt x="4748" y="473"/>
                  </a:lnTo>
                  <a:lnTo>
                    <a:pt x="4749" y="473"/>
                  </a:lnTo>
                  <a:lnTo>
                    <a:pt x="4749" y="473"/>
                  </a:lnTo>
                  <a:lnTo>
                    <a:pt x="4750" y="473"/>
                  </a:lnTo>
                  <a:lnTo>
                    <a:pt x="4750" y="473"/>
                  </a:lnTo>
                  <a:lnTo>
                    <a:pt x="4751" y="473"/>
                  </a:lnTo>
                  <a:lnTo>
                    <a:pt x="4751" y="473"/>
                  </a:lnTo>
                  <a:lnTo>
                    <a:pt x="4752" y="473"/>
                  </a:lnTo>
                  <a:lnTo>
                    <a:pt x="4752" y="473"/>
                  </a:lnTo>
                  <a:lnTo>
                    <a:pt x="4752" y="472"/>
                  </a:lnTo>
                  <a:lnTo>
                    <a:pt x="4753" y="471"/>
                  </a:lnTo>
                  <a:lnTo>
                    <a:pt x="4753" y="469"/>
                  </a:lnTo>
                  <a:lnTo>
                    <a:pt x="4754" y="466"/>
                  </a:lnTo>
                  <a:lnTo>
                    <a:pt x="4754" y="461"/>
                  </a:lnTo>
                  <a:lnTo>
                    <a:pt x="4755" y="454"/>
                  </a:lnTo>
                  <a:lnTo>
                    <a:pt x="4755" y="446"/>
                  </a:lnTo>
                  <a:lnTo>
                    <a:pt x="4756" y="438"/>
                  </a:lnTo>
                  <a:lnTo>
                    <a:pt x="4756" y="430"/>
                  </a:lnTo>
                  <a:lnTo>
                    <a:pt x="4757" y="427"/>
                  </a:lnTo>
                  <a:lnTo>
                    <a:pt x="4757" y="419"/>
                  </a:lnTo>
                  <a:lnTo>
                    <a:pt x="4757" y="414"/>
                  </a:lnTo>
                  <a:lnTo>
                    <a:pt x="4758" y="411"/>
                  </a:lnTo>
                  <a:lnTo>
                    <a:pt x="4759" y="410"/>
                  </a:lnTo>
                  <a:lnTo>
                    <a:pt x="4759" y="406"/>
                  </a:lnTo>
                  <a:lnTo>
                    <a:pt x="4760" y="404"/>
                  </a:lnTo>
                  <a:lnTo>
                    <a:pt x="4760" y="394"/>
                  </a:lnTo>
                  <a:lnTo>
                    <a:pt x="4760" y="389"/>
                  </a:lnTo>
                  <a:lnTo>
                    <a:pt x="4761" y="384"/>
                  </a:lnTo>
                  <a:lnTo>
                    <a:pt x="4761" y="377"/>
                  </a:lnTo>
                  <a:lnTo>
                    <a:pt x="4762" y="367"/>
                  </a:lnTo>
                  <a:lnTo>
                    <a:pt x="4762" y="355"/>
                  </a:lnTo>
                  <a:lnTo>
                    <a:pt x="4763" y="342"/>
                  </a:lnTo>
                  <a:lnTo>
                    <a:pt x="4763" y="320"/>
                  </a:lnTo>
                  <a:lnTo>
                    <a:pt x="4764" y="322"/>
                  </a:lnTo>
                  <a:lnTo>
                    <a:pt x="4764" y="329"/>
                  </a:lnTo>
                  <a:lnTo>
                    <a:pt x="4765" y="343"/>
                  </a:lnTo>
                  <a:lnTo>
                    <a:pt x="4765" y="347"/>
                  </a:lnTo>
                  <a:lnTo>
                    <a:pt x="4766" y="351"/>
                  </a:lnTo>
                  <a:lnTo>
                    <a:pt x="4766" y="346"/>
                  </a:lnTo>
                  <a:lnTo>
                    <a:pt x="4766" y="340"/>
                  </a:lnTo>
                  <a:lnTo>
                    <a:pt x="4767" y="346"/>
                  </a:lnTo>
                  <a:lnTo>
                    <a:pt x="4768" y="363"/>
                  </a:lnTo>
                  <a:lnTo>
                    <a:pt x="4768" y="368"/>
                  </a:lnTo>
                  <a:lnTo>
                    <a:pt x="4769" y="390"/>
                  </a:lnTo>
                  <a:lnTo>
                    <a:pt x="4769" y="407"/>
                  </a:lnTo>
                  <a:lnTo>
                    <a:pt x="4769" y="425"/>
                  </a:lnTo>
                  <a:lnTo>
                    <a:pt x="4770" y="437"/>
                  </a:lnTo>
                  <a:lnTo>
                    <a:pt x="4770" y="444"/>
                  </a:lnTo>
                  <a:lnTo>
                    <a:pt x="4771" y="449"/>
                  </a:lnTo>
                  <a:lnTo>
                    <a:pt x="4771" y="453"/>
                  </a:lnTo>
                  <a:lnTo>
                    <a:pt x="4772" y="458"/>
                  </a:lnTo>
                  <a:lnTo>
                    <a:pt x="4772" y="458"/>
                  </a:lnTo>
                  <a:lnTo>
                    <a:pt x="4773" y="456"/>
                  </a:lnTo>
                  <a:lnTo>
                    <a:pt x="4773" y="457"/>
                  </a:lnTo>
                  <a:lnTo>
                    <a:pt x="4774" y="451"/>
                  </a:lnTo>
                  <a:lnTo>
                    <a:pt x="4774" y="428"/>
                  </a:lnTo>
                  <a:lnTo>
                    <a:pt x="4774" y="401"/>
                  </a:lnTo>
                  <a:lnTo>
                    <a:pt x="4775" y="338"/>
                  </a:lnTo>
                  <a:lnTo>
                    <a:pt x="4775" y="304"/>
                  </a:lnTo>
                  <a:lnTo>
                    <a:pt x="4776" y="261"/>
                  </a:lnTo>
                  <a:lnTo>
                    <a:pt x="4777" y="247"/>
                  </a:lnTo>
                  <a:lnTo>
                    <a:pt x="4777" y="251"/>
                  </a:lnTo>
                  <a:lnTo>
                    <a:pt x="4777" y="263"/>
                  </a:lnTo>
                  <a:lnTo>
                    <a:pt x="4778" y="280"/>
                  </a:lnTo>
                  <a:lnTo>
                    <a:pt x="4778" y="305"/>
                  </a:lnTo>
                  <a:lnTo>
                    <a:pt x="4779" y="303"/>
                  </a:lnTo>
                  <a:lnTo>
                    <a:pt x="4779" y="312"/>
                  </a:lnTo>
                  <a:lnTo>
                    <a:pt x="4780" y="302"/>
                  </a:lnTo>
                  <a:lnTo>
                    <a:pt x="4780" y="303"/>
                  </a:lnTo>
                  <a:lnTo>
                    <a:pt x="4781" y="306"/>
                  </a:lnTo>
                  <a:lnTo>
                    <a:pt x="4781" y="309"/>
                  </a:lnTo>
                  <a:lnTo>
                    <a:pt x="4782" y="303"/>
                  </a:lnTo>
                  <a:lnTo>
                    <a:pt x="4782" y="296"/>
                  </a:lnTo>
                  <a:lnTo>
                    <a:pt x="4783" y="288"/>
                  </a:lnTo>
                  <a:lnTo>
                    <a:pt x="4783" y="277"/>
                  </a:lnTo>
                  <a:lnTo>
                    <a:pt x="4783" y="291"/>
                  </a:lnTo>
                  <a:lnTo>
                    <a:pt x="4784" y="304"/>
                  </a:lnTo>
                  <a:lnTo>
                    <a:pt x="4784" y="307"/>
                  </a:lnTo>
                  <a:lnTo>
                    <a:pt x="4785" y="281"/>
                  </a:lnTo>
                  <a:lnTo>
                    <a:pt x="4785" y="251"/>
                  </a:lnTo>
                  <a:lnTo>
                    <a:pt x="4786" y="216"/>
                  </a:lnTo>
                  <a:lnTo>
                    <a:pt x="4786" y="204"/>
                  </a:lnTo>
                  <a:lnTo>
                    <a:pt x="4787" y="198"/>
                  </a:lnTo>
                  <a:lnTo>
                    <a:pt x="4787" y="206"/>
                  </a:lnTo>
                  <a:lnTo>
                    <a:pt x="4788" y="218"/>
                  </a:lnTo>
                  <a:lnTo>
                    <a:pt x="4788" y="230"/>
                  </a:lnTo>
                  <a:lnTo>
                    <a:pt x="4789" y="227"/>
                  </a:lnTo>
                  <a:lnTo>
                    <a:pt x="4789" y="228"/>
                  </a:lnTo>
                  <a:lnTo>
                    <a:pt x="4790" y="231"/>
                  </a:lnTo>
                  <a:lnTo>
                    <a:pt x="4790" y="243"/>
                  </a:lnTo>
                  <a:lnTo>
                    <a:pt x="4791" y="286"/>
                  </a:lnTo>
                  <a:lnTo>
                    <a:pt x="4791" y="322"/>
                  </a:lnTo>
                  <a:lnTo>
                    <a:pt x="4792" y="351"/>
                  </a:lnTo>
                  <a:lnTo>
                    <a:pt x="4792" y="382"/>
                  </a:lnTo>
                  <a:lnTo>
                    <a:pt x="4792" y="405"/>
                  </a:lnTo>
                  <a:lnTo>
                    <a:pt x="4793" y="421"/>
                  </a:lnTo>
                  <a:lnTo>
                    <a:pt x="4793" y="430"/>
                  </a:lnTo>
                  <a:lnTo>
                    <a:pt x="4794" y="439"/>
                  </a:lnTo>
                  <a:lnTo>
                    <a:pt x="4794" y="445"/>
                  </a:lnTo>
                  <a:lnTo>
                    <a:pt x="4795" y="448"/>
                  </a:lnTo>
                  <a:lnTo>
                    <a:pt x="4795" y="448"/>
                  </a:lnTo>
                  <a:lnTo>
                    <a:pt x="4796" y="450"/>
                  </a:lnTo>
                  <a:lnTo>
                    <a:pt x="4796" y="445"/>
                  </a:lnTo>
                  <a:lnTo>
                    <a:pt x="4797" y="421"/>
                  </a:lnTo>
                  <a:lnTo>
                    <a:pt x="4797" y="394"/>
                  </a:lnTo>
                  <a:lnTo>
                    <a:pt x="4797" y="330"/>
                  </a:lnTo>
                  <a:lnTo>
                    <a:pt x="4798" y="292"/>
                  </a:lnTo>
                  <a:lnTo>
                    <a:pt x="4799" y="248"/>
                  </a:lnTo>
                  <a:lnTo>
                    <a:pt x="4799" y="235"/>
                  </a:lnTo>
                  <a:lnTo>
                    <a:pt x="4800" y="237"/>
                  </a:lnTo>
                  <a:lnTo>
                    <a:pt x="4800" y="251"/>
                  </a:lnTo>
                  <a:lnTo>
                    <a:pt x="4800" y="263"/>
                  </a:lnTo>
                  <a:lnTo>
                    <a:pt x="4801" y="277"/>
                  </a:lnTo>
                  <a:lnTo>
                    <a:pt x="4801" y="281"/>
                  </a:lnTo>
                  <a:lnTo>
                    <a:pt x="4802" y="296"/>
                  </a:lnTo>
                  <a:lnTo>
                    <a:pt x="4802" y="278"/>
                  </a:lnTo>
                  <a:lnTo>
                    <a:pt x="4803" y="271"/>
                  </a:lnTo>
                  <a:lnTo>
                    <a:pt x="4803" y="280"/>
                  </a:lnTo>
                  <a:lnTo>
                    <a:pt x="4804" y="283"/>
                  </a:lnTo>
                  <a:lnTo>
                    <a:pt x="4804" y="275"/>
                  </a:lnTo>
                  <a:lnTo>
                    <a:pt x="4805" y="266"/>
                  </a:lnTo>
                  <a:lnTo>
                    <a:pt x="4805" y="261"/>
                  </a:lnTo>
                  <a:lnTo>
                    <a:pt x="4806" y="254"/>
                  </a:lnTo>
                  <a:lnTo>
                    <a:pt x="4806" y="274"/>
                  </a:lnTo>
                  <a:lnTo>
                    <a:pt x="4806" y="295"/>
                  </a:lnTo>
                  <a:lnTo>
                    <a:pt x="4807" y="307"/>
                  </a:lnTo>
                  <a:lnTo>
                    <a:pt x="4808" y="280"/>
                  </a:lnTo>
                  <a:lnTo>
                    <a:pt x="4808" y="239"/>
                  </a:lnTo>
                  <a:lnTo>
                    <a:pt x="4809" y="212"/>
                  </a:lnTo>
                  <a:lnTo>
                    <a:pt x="4809" y="194"/>
                  </a:lnTo>
                  <a:lnTo>
                    <a:pt x="4809" y="190"/>
                  </a:lnTo>
                  <a:lnTo>
                    <a:pt x="4810" y="191"/>
                  </a:lnTo>
                  <a:lnTo>
                    <a:pt x="4810" y="193"/>
                  </a:lnTo>
                  <a:lnTo>
                    <a:pt x="4811" y="194"/>
                  </a:lnTo>
                  <a:lnTo>
                    <a:pt x="4811" y="193"/>
                  </a:lnTo>
                  <a:lnTo>
                    <a:pt x="4812" y="193"/>
                  </a:lnTo>
                  <a:lnTo>
                    <a:pt x="4812" y="200"/>
                  </a:lnTo>
                  <a:lnTo>
                    <a:pt x="4813" y="214"/>
                  </a:lnTo>
                  <a:lnTo>
                    <a:pt x="4813" y="223"/>
                  </a:lnTo>
                  <a:lnTo>
                    <a:pt x="4814" y="257"/>
                  </a:lnTo>
                  <a:lnTo>
                    <a:pt x="4814" y="300"/>
                  </a:lnTo>
                  <a:lnTo>
                    <a:pt x="4815" y="339"/>
                  </a:lnTo>
                  <a:lnTo>
                    <a:pt x="4815" y="368"/>
                  </a:lnTo>
                  <a:lnTo>
                    <a:pt x="4815" y="389"/>
                  </a:lnTo>
                  <a:lnTo>
                    <a:pt x="4816" y="402"/>
                  </a:lnTo>
                  <a:lnTo>
                    <a:pt x="4817" y="419"/>
                  </a:lnTo>
                  <a:lnTo>
                    <a:pt x="4817" y="427"/>
                  </a:lnTo>
                  <a:lnTo>
                    <a:pt x="4817" y="435"/>
                  </a:lnTo>
                  <a:lnTo>
                    <a:pt x="4818" y="433"/>
                  </a:lnTo>
                  <a:lnTo>
                    <a:pt x="4818" y="441"/>
                  </a:lnTo>
                  <a:lnTo>
                    <a:pt x="4819" y="443"/>
                  </a:lnTo>
                  <a:lnTo>
                    <a:pt x="4819" y="418"/>
                  </a:lnTo>
                  <a:lnTo>
                    <a:pt x="4820" y="393"/>
                  </a:lnTo>
                  <a:lnTo>
                    <a:pt x="4820" y="330"/>
                  </a:lnTo>
                  <a:lnTo>
                    <a:pt x="4821" y="281"/>
                  </a:lnTo>
                  <a:lnTo>
                    <a:pt x="4821" y="237"/>
                  </a:lnTo>
                  <a:lnTo>
                    <a:pt x="4822" y="221"/>
                  </a:lnTo>
                  <a:lnTo>
                    <a:pt x="4822" y="221"/>
                  </a:lnTo>
                  <a:lnTo>
                    <a:pt x="4823" y="235"/>
                  </a:lnTo>
                  <a:lnTo>
                    <a:pt x="4823" y="250"/>
                  </a:lnTo>
                  <a:lnTo>
                    <a:pt x="4823" y="267"/>
                  </a:lnTo>
                  <a:lnTo>
                    <a:pt x="4824" y="273"/>
                  </a:lnTo>
                  <a:lnTo>
                    <a:pt x="4824" y="274"/>
                  </a:lnTo>
                  <a:lnTo>
                    <a:pt x="4825" y="264"/>
                  </a:lnTo>
                  <a:lnTo>
                    <a:pt x="4826" y="264"/>
                  </a:lnTo>
                  <a:lnTo>
                    <a:pt x="4826" y="276"/>
                  </a:lnTo>
                  <a:lnTo>
                    <a:pt x="4826" y="272"/>
                  </a:lnTo>
                  <a:lnTo>
                    <a:pt x="4827" y="255"/>
                  </a:lnTo>
                  <a:lnTo>
                    <a:pt x="4827" y="251"/>
                  </a:lnTo>
                  <a:lnTo>
                    <a:pt x="4828" y="248"/>
                  </a:lnTo>
                  <a:lnTo>
                    <a:pt x="4828" y="251"/>
                  </a:lnTo>
                  <a:lnTo>
                    <a:pt x="4829" y="267"/>
                  </a:lnTo>
                  <a:lnTo>
                    <a:pt x="4829" y="285"/>
                  </a:lnTo>
                  <a:lnTo>
                    <a:pt x="4830" y="295"/>
                  </a:lnTo>
                  <a:lnTo>
                    <a:pt x="4830" y="261"/>
                  </a:lnTo>
                  <a:lnTo>
                    <a:pt x="4831" y="219"/>
                  </a:lnTo>
                  <a:lnTo>
                    <a:pt x="4831" y="187"/>
                  </a:lnTo>
                  <a:lnTo>
                    <a:pt x="4832" y="162"/>
                  </a:lnTo>
                  <a:lnTo>
                    <a:pt x="4832" y="143"/>
                  </a:lnTo>
                  <a:lnTo>
                    <a:pt x="4832" y="134"/>
                  </a:lnTo>
                  <a:lnTo>
                    <a:pt x="4833" y="143"/>
                  </a:lnTo>
                  <a:lnTo>
                    <a:pt x="4833" y="152"/>
                  </a:lnTo>
                  <a:lnTo>
                    <a:pt x="4834" y="160"/>
                  </a:lnTo>
                  <a:lnTo>
                    <a:pt x="4834" y="154"/>
                  </a:lnTo>
                  <a:lnTo>
                    <a:pt x="4835" y="150"/>
                  </a:lnTo>
                  <a:lnTo>
                    <a:pt x="4835" y="149"/>
                  </a:lnTo>
                  <a:lnTo>
                    <a:pt x="4836" y="148"/>
                  </a:lnTo>
                  <a:lnTo>
                    <a:pt x="4836" y="159"/>
                  </a:lnTo>
                  <a:lnTo>
                    <a:pt x="4837" y="162"/>
                  </a:lnTo>
                  <a:lnTo>
                    <a:pt x="4837" y="192"/>
                  </a:lnTo>
                  <a:lnTo>
                    <a:pt x="4838" y="216"/>
                  </a:lnTo>
                  <a:lnTo>
                    <a:pt x="4838" y="244"/>
                  </a:lnTo>
                  <a:lnTo>
                    <a:pt x="4839" y="268"/>
                  </a:lnTo>
                  <a:lnTo>
                    <a:pt x="4839" y="295"/>
                  </a:lnTo>
                  <a:lnTo>
                    <a:pt x="4840" y="321"/>
                  </a:lnTo>
                  <a:lnTo>
                    <a:pt x="4840" y="340"/>
                  </a:lnTo>
                  <a:lnTo>
                    <a:pt x="4840" y="360"/>
                  </a:lnTo>
                  <a:lnTo>
                    <a:pt x="4841" y="410"/>
                  </a:lnTo>
                  <a:lnTo>
                    <a:pt x="4841" y="429"/>
                  </a:lnTo>
                  <a:lnTo>
                    <a:pt x="4842" y="433"/>
                  </a:lnTo>
                  <a:lnTo>
                    <a:pt x="4842" y="428"/>
                  </a:lnTo>
                  <a:lnTo>
                    <a:pt x="4843" y="419"/>
                  </a:lnTo>
                  <a:lnTo>
                    <a:pt x="4843" y="415"/>
                  </a:lnTo>
                  <a:lnTo>
                    <a:pt x="4844" y="388"/>
                  </a:lnTo>
                  <a:lnTo>
                    <a:pt x="4844" y="372"/>
                  </a:lnTo>
                  <a:lnTo>
                    <a:pt x="4845" y="330"/>
                  </a:lnTo>
                  <a:lnTo>
                    <a:pt x="4845" y="310"/>
                  </a:lnTo>
                  <a:lnTo>
                    <a:pt x="4846" y="254"/>
                  </a:lnTo>
                  <a:lnTo>
                    <a:pt x="4846" y="260"/>
                  </a:lnTo>
                  <a:lnTo>
                    <a:pt x="4846" y="231"/>
                  </a:lnTo>
                  <a:lnTo>
                    <a:pt x="4847" y="228"/>
                  </a:lnTo>
                  <a:lnTo>
                    <a:pt x="4848" y="197"/>
                  </a:lnTo>
                  <a:lnTo>
                    <a:pt x="4848" y="196"/>
                  </a:lnTo>
                  <a:lnTo>
                    <a:pt x="4849" y="191"/>
                  </a:lnTo>
                  <a:lnTo>
                    <a:pt x="4849" y="195"/>
                  </a:lnTo>
                  <a:lnTo>
                    <a:pt x="4849" y="192"/>
                  </a:lnTo>
                  <a:lnTo>
                    <a:pt x="4850" y="210"/>
                  </a:lnTo>
                  <a:lnTo>
                    <a:pt x="4850" y="213"/>
                  </a:lnTo>
                  <a:lnTo>
                    <a:pt x="4851" y="211"/>
                  </a:lnTo>
                  <a:lnTo>
                    <a:pt x="4851" y="198"/>
                  </a:lnTo>
                  <a:lnTo>
                    <a:pt x="4852" y="219"/>
                  </a:lnTo>
                  <a:lnTo>
                    <a:pt x="4852" y="233"/>
                  </a:lnTo>
                  <a:lnTo>
                    <a:pt x="4853" y="223"/>
                  </a:lnTo>
                  <a:lnTo>
                    <a:pt x="4853" y="188"/>
                  </a:lnTo>
                  <a:lnTo>
                    <a:pt x="4854" y="159"/>
                  </a:lnTo>
                  <a:lnTo>
                    <a:pt x="4854" y="144"/>
                  </a:lnTo>
                  <a:lnTo>
                    <a:pt x="4855" y="125"/>
                  </a:lnTo>
                  <a:lnTo>
                    <a:pt x="4855" y="138"/>
                  </a:lnTo>
                  <a:lnTo>
                    <a:pt x="4855" y="172"/>
                  </a:lnTo>
                  <a:lnTo>
                    <a:pt x="4856" y="192"/>
                  </a:lnTo>
                  <a:lnTo>
                    <a:pt x="4857" y="187"/>
                  </a:lnTo>
                  <a:lnTo>
                    <a:pt x="4857" y="175"/>
                  </a:lnTo>
                  <a:lnTo>
                    <a:pt x="4858" y="163"/>
                  </a:lnTo>
                  <a:lnTo>
                    <a:pt x="4858" y="143"/>
                  </a:lnTo>
                  <a:lnTo>
                    <a:pt x="4858" y="152"/>
                  </a:lnTo>
                  <a:lnTo>
                    <a:pt x="4859" y="156"/>
                  </a:lnTo>
                </a:path>
              </a:pathLst>
            </a:custGeom>
            <a:noFill/>
            <a:ln w="317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172F063A-2797-4371-B250-87C1E7095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090" y="3887710"/>
              <a:ext cx="7713663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3088C209-6928-48A1-9253-F69569806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090" y="3887710"/>
              <a:ext cx="76200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3E1D4B40-B838-4E4A-AA65-A608517D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090" y="3356210"/>
              <a:ext cx="7678738" cy="500420"/>
            </a:xfrm>
            <a:custGeom>
              <a:avLst/>
              <a:gdLst>
                <a:gd name="T0" fmla="*/ 75 w 4837"/>
                <a:gd name="T1" fmla="*/ 99 h 161"/>
                <a:gd name="T2" fmla="*/ 151 w 4837"/>
                <a:gd name="T3" fmla="*/ 141 h 161"/>
                <a:gd name="T4" fmla="*/ 227 w 4837"/>
                <a:gd name="T5" fmla="*/ 147 h 161"/>
                <a:gd name="T6" fmla="*/ 303 w 4837"/>
                <a:gd name="T7" fmla="*/ 140 h 161"/>
                <a:gd name="T8" fmla="*/ 379 w 4837"/>
                <a:gd name="T9" fmla="*/ 150 h 161"/>
                <a:gd name="T10" fmla="*/ 455 w 4837"/>
                <a:gd name="T11" fmla="*/ 148 h 161"/>
                <a:gd name="T12" fmla="*/ 530 w 4837"/>
                <a:gd name="T13" fmla="*/ 149 h 161"/>
                <a:gd name="T14" fmla="*/ 606 w 4837"/>
                <a:gd name="T15" fmla="*/ 137 h 161"/>
                <a:gd name="T16" fmla="*/ 682 w 4837"/>
                <a:gd name="T17" fmla="*/ 152 h 161"/>
                <a:gd name="T18" fmla="*/ 758 w 4837"/>
                <a:gd name="T19" fmla="*/ 154 h 161"/>
                <a:gd name="T20" fmla="*/ 834 w 4837"/>
                <a:gd name="T21" fmla="*/ 155 h 161"/>
                <a:gd name="T22" fmla="*/ 909 w 4837"/>
                <a:gd name="T23" fmla="*/ 161 h 161"/>
                <a:gd name="T24" fmla="*/ 985 w 4837"/>
                <a:gd name="T25" fmla="*/ 154 h 161"/>
                <a:gd name="T26" fmla="*/ 1061 w 4837"/>
                <a:gd name="T27" fmla="*/ 150 h 161"/>
                <a:gd name="T28" fmla="*/ 1137 w 4837"/>
                <a:gd name="T29" fmla="*/ 150 h 161"/>
                <a:gd name="T30" fmla="*/ 1213 w 4837"/>
                <a:gd name="T31" fmla="*/ 140 h 161"/>
                <a:gd name="T32" fmla="*/ 1288 w 4837"/>
                <a:gd name="T33" fmla="*/ 151 h 161"/>
                <a:gd name="T34" fmla="*/ 1364 w 4837"/>
                <a:gd name="T35" fmla="*/ 143 h 161"/>
                <a:gd name="T36" fmla="*/ 1440 w 4837"/>
                <a:gd name="T37" fmla="*/ 144 h 161"/>
                <a:gd name="T38" fmla="*/ 1516 w 4837"/>
                <a:gd name="T39" fmla="*/ 135 h 161"/>
                <a:gd name="T40" fmla="*/ 1592 w 4837"/>
                <a:gd name="T41" fmla="*/ 150 h 161"/>
                <a:gd name="T42" fmla="*/ 1667 w 4837"/>
                <a:gd name="T43" fmla="*/ 141 h 161"/>
                <a:gd name="T44" fmla="*/ 1743 w 4837"/>
                <a:gd name="T45" fmla="*/ 146 h 161"/>
                <a:gd name="T46" fmla="*/ 1819 w 4837"/>
                <a:gd name="T47" fmla="*/ 152 h 161"/>
                <a:gd name="T48" fmla="*/ 1895 w 4837"/>
                <a:gd name="T49" fmla="*/ 137 h 161"/>
                <a:gd name="T50" fmla="*/ 1971 w 4837"/>
                <a:gd name="T51" fmla="*/ 135 h 161"/>
                <a:gd name="T52" fmla="*/ 2047 w 4837"/>
                <a:gd name="T53" fmla="*/ 152 h 161"/>
                <a:gd name="T54" fmla="*/ 2122 w 4837"/>
                <a:gd name="T55" fmla="*/ 148 h 161"/>
                <a:gd name="T56" fmla="*/ 2198 w 4837"/>
                <a:gd name="T57" fmla="*/ 154 h 161"/>
                <a:gd name="T58" fmla="*/ 2274 w 4837"/>
                <a:gd name="T59" fmla="*/ 157 h 161"/>
                <a:gd name="T60" fmla="*/ 2350 w 4837"/>
                <a:gd name="T61" fmla="*/ 123 h 161"/>
                <a:gd name="T62" fmla="*/ 2426 w 4837"/>
                <a:gd name="T63" fmla="*/ 149 h 161"/>
                <a:gd name="T64" fmla="*/ 2501 w 4837"/>
                <a:gd name="T65" fmla="*/ 150 h 161"/>
                <a:gd name="T66" fmla="*/ 2577 w 4837"/>
                <a:gd name="T67" fmla="*/ 151 h 161"/>
                <a:gd name="T68" fmla="*/ 2653 w 4837"/>
                <a:gd name="T69" fmla="*/ 155 h 161"/>
                <a:gd name="T70" fmla="*/ 2729 w 4837"/>
                <a:gd name="T71" fmla="*/ 154 h 161"/>
                <a:gd name="T72" fmla="*/ 2804 w 4837"/>
                <a:gd name="T73" fmla="*/ 109 h 161"/>
                <a:gd name="T74" fmla="*/ 2880 w 4837"/>
                <a:gd name="T75" fmla="*/ 149 h 161"/>
                <a:gd name="T76" fmla="*/ 2956 w 4837"/>
                <a:gd name="T77" fmla="*/ 155 h 161"/>
                <a:gd name="T78" fmla="*/ 3032 w 4837"/>
                <a:gd name="T79" fmla="*/ 154 h 161"/>
                <a:gd name="T80" fmla="*/ 3108 w 4837"/>
                <a:gd name="T81" fmla="*/ 155 h 161"/>
                <a:gd name="T82" fmla="*/ 3183 w 4837"/>
                <a:gd name="T83" fmla="*/ 145 h 161"/>
                <a:gd name="T84" fmla="*/ 3259 w 4837"/>
                <a:gd name="T85" fmla="*/ 150 h 161"/>
                <a:gd name="T86" fmla="*/ 3335 w 4837"/>
                <a:gd name="T87" fmla="*/ 123 h 161"/>
                <a:gd name="T88" fmla="*/ 3411 w 4837"/>
                <a:gd name="T89" fmla="*/ 142 h 161"/>
                <a:gd name="T90" fmla="*/ 3487 w 4837"/>
                <a:gd name="T91" fmla="*/ 147 h 161"/>
                <a:gd name="T92" fmla="*/ 3563 w 4837"/>
                <a:gd name="T93" fmla="*/ 129 h 161"/>
                <a:gd name="T94" fmla="*/ 3639 w 4837"/>
                <a:gd name="T95" fmla="*/ 147 h 161"/>
                <a:gd name="T96" fmla="*/ 3714 w 4837"/>
                <a:gd name="T97" fmla="*/ 153 h 161"/>
                <a:gd name="T98" fmla="*/ 3790 w 4837"/>
                <a:gd name="T99" fmla="*/ 157 h 161"/>
                <a:gd name="T100" fmla="*/ 3866 w 4837"/>
                <a:gd name="T101" fmla="*/ 151 h 161"/>
                <a:gd name="T102" fmla="*/ 3942 w 4837"/>
                <a:gd name="T103" fmla="*/ 122 h 161"/>
                <a:gd name="T104" fmla="*/ 4017 w 4837"/>
                <a:gd name="T105" fmla="*/ 130 h 161"/>
                <a:gd name="T106" fmla="*/ 4093 w 4837"/>
                <a:gd name="T107" fmla="*/ 129 h 161"/>
                <a:gd name="T108" fmla="*/ 4169 w 4837"/>
                <a:gd name="T109" fmla="*/ 130 h 161"/>
                <a:gd name="T110" fmla="*/ 4245 w 4837"/>
                <a:gd name="T111" fmla="*/ 135 h 161"/>
                <a:gd name="T112" fmla="*/ 4321 w 4837"/>
                <a:gd name="T113" fmla="*/ 146 h 161"/>
                <a:gd name="T114" fmla="*/ 4396 w 4837"/>
                <a:gd name="T115" fmla="*/ 139 h 161"/>
                <a:gd name="T116" fmla="*/ 4472 w 4837"/>
                <a:gd name="T117" fmla="*/ 155 h 161"/>
                <a:gd name="T118" fmla="*/ 4548 w 4837"/>
                <a:gd name="T119" fmla="*/ 115 h 161"/>
                <a:gd name="T120" fmla="*/ 4624 w 4837"/>
                <a:gd name="T121" fmla="*/ 155 h 161"/>
                <a:gd name="T122" fmla="*/ 4700 w 4837"/>
                <a:gd name="T123" fmla="*/ 145 h 161"/>
                <a:gd name="T124" fmla="*/ 4775 w 4837"/>
                <a:gd name="T125" fmla="*/ 1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7" h="161">
                  <a:moveTo>
                    <a:pt x="0" y="142"/>
                  </a:moveTo>
                  <a:lnTo>
                    <a:pt x="1" y="142"/>
                  </a:lnTo>
                  <a:lnTo>
                    <a:pt x="1" y="142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7" y="142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0" y="144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4" y="144"/>
                  </a:lnTo>
                  <a:lnTo>
                    <a:pt x="14" y="145"/>
                  </a:lnTo>
                  <a:lnTo>
                    <a:pt x="15" y="145"/>
                  </a:lnTo>
                  <a:lnTo>
                    <a:pt x="15" y="146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8"/>
                  </a:lnTo>
                  <a:lnTo>
                    <a:pt x="18" y="152"/>
                  </a:lnTo>
                  <a:lnTo>
                    <a:pt x="19" y="153"/>
                  </a:lnTo>
                  <a:lnTo>
                    <a:pt x="19" y="152"/>
                  </a:lnTo>
                  <a:lnTo>
                    <a:pt x="20" y="151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2" y="127"/>
                  </a:lnTo>
                  <a:lnTo>
                    <a:pt x="22" y="126"/>
                  </a:lnTo>
                  <a:lnTo>
                    <a:pt x="23" y="129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9" y="133"/>
                  </a:lnTo>
                  <a:lnTo>
                    <a:pt x="30" y="133"/>
                  </a:lnTo>
                  <a:lnTo>
                    <a:pt x="30" y="130"/>
                  </a:lnTo>
                  <a:lnTo>
                    <a:pt x="31" y="130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8"/>
                  </a:lnTo>
                  <a:lnTo>
                    <a:pt x="33" y="128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30"/>
                  </a:lnTo>
                  <a:lnTo>
                    <a:pt x="34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6" y="131"/>
                  </a:lnTo>
                  <a:lnTo>
                    <a:pt x="36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8" y="131"/>
                  </a:lnTo>
                  <a:lnTo>
                    <a:pt x="39" y="130"/>
                  </a:lnTo>
                  <a:lnTo>
                    <a:pt x="39" y="130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1" y="133"/>
                  </a:lnTo>
                  <a:lnTo>
                    <a:pt x="41" y="122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3" y="127"/>
                  </a:lnTo>
                  <a:lnTo>
                    <a:pt x="43" y="128"/>
                  </a:lnTo>
                  <a:lnTo>
                    <a:pt x="43" y="124"/>
                  </a:lnTo>
                  <a:lnTo>
                    <a:pt x="44" y="116"/>
                  </a:lnTo>
                  <a:lnTo>
                    <a:pt x="44" y="113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6" y="109"/>
                  </a:lnTo>
                  <a:lnTo>
                    <a:pt x="46" y="104"/>
                  </a:lnTo>
                  <a:lnTo>
                    <a:pt x="47" y="100"/>
                  </a:lnTo>
                  <a:lnTo>
                    <a:pt x="47" y="95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2" y="80"/>
                  </a:lnTo>
                  <a:lnTo>
                    <a:pt x="52" y="83"/>
                  </a:lnTo>
                  <a:lnTo>
                    <a:pt x="53" y="86"/>
                  </a:lnTo>
                  <a:lnTo>
                    <a:pt x="53" y="87"/>
                  </a:lnTo>
                  <a:lnTo>
                    <a:pt x="54" y="88"/>
                  </a:lnTo>
                  <a:lnTo>
                    <a:pt x="54" y="89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6" y="94"/>
                  </a:lnTo>
                  <a:lnTo>
                    <a:pt x="56" y="97"/>
                  </a:lnTo>
                  <a:lnTo>
                    <a:pt x="57" y="98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8" y="101"/>
                  </a:lnTo>
                  <a:lnTo>
                    <a:pt x="59" y="101"/>
                  </a:lnTo>
                  <a:lnTo>
                    <a:pt x="59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2" y="104"/>
                  </a:lnTo>
                  <a:lnTo>
                    <a:pt x="62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5" y="102"/>
                  </a:lnTo>
                  <a:lnTo>
                    <a:pt x="65" y="100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7" y="110"/>
                  </a:lnTo>
                  <a:lnTo>
                    <a:pt x="68" y="103"/>
                  </a:lnTo>
                  <a:lnTo>
                    <a:pt x="68" y="93"/>
                  </a:lnTo>
                  <a:lnTo>
                    <a:pt x="69" y="96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8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5" y="96"/>
                  </a:lnTo>
                  <a:lnTo>
                    <a:pt x="75" y="98"/>
                  </a:lnTo>
                  <a:lnTo>
                    <a:pt x="75" y="99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2" y="103"/>
                  </a:lnTo>
                  <a:lnTo>
                    <a:pt x="82" y="106"/>
                  </a:lnTo>
                  <a:lnTo>
                    <a:pt x="83" y="106"/>
                  </a:lnTo>
                  <a:lnTo>
                    <a:pt x="83" y="114"/>
                  </a:lnTo>
                  <a:lnTo>
                    <a:pt x="83" y="116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7" y="123"/>
                  </a:lnTo>
                  <a:lnTo>
                    <a:pt x="87" y="126"/>
                  </a:lnTo>
                  <a:lnTo>
                    <a:pt x="88" y="134"/>
                  </a:lnTo>
                  <a:lnTo>
                    <a:pt x="88" y="136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91" y="141"/>
                  </a:lnTo>
                  <a:lnTo>
                    <a:pt x="91" y="140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2" y="139"/>
                  </a:lnTo>
                  <a:lnTo>
                    <a:pt x="93" y="139"/>
                  </a:lnTo>
                  <a:lnTo>
                    <a:pt x="93" y="140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5" y="141"/>
                  </a:lnTo>
                  <a:lnTo>
                    <a:pt x="95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7" y="139"/>
                  </a:lnTo>
                  <a:lnTo>
                    <a:pt x="97" y="138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7" y="135"/>
                  </a:lnTo>
                  <a:lnTo>
                    <a:pt x="108" y="131"/>
                  </a:lnTo>
                  <a:lnTo>
                    <a:pt x="108" y="132"/>
                  </a:lnTo>
                  <a:lnTo>
                    <a:pt x="109" y="132"/>
                  </a:lnTo>
                  <a:lnTo>
                    <a:pt x="109" y="130"/>
                  </a:lnTo>
                  <a:lnTo>
                    <a:pt x="109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11" y="122"/>
                  </a:lnTo>
                  <a:lnTo>
                    <a:pt x="111" y="118"/>
                  </a:lnTo>
                  <a:lnTo>
                    <a:pt x="112" y="119"/>
                  </a:lnTo>
                  <a:lnTo>
                    <a:pt x="112" y="117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21"/>
                  </a:lnTo>
                  <a:lnTo>
                    <a:pt x="116" y="123"/>
                  </a:lnTo>
                  <a:lnTo>
                    <a:pt x="117" y="131"/>
                  </a:lnTo>
                  <a:lnTo>
                    <a:pt x="117" y="136"/>
                  </a:lnTo>
                  <a:lnTo>
                    <a:pt x="118" y="140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9" y="141"/>
                  </a:lnTo>
                  <a:lnTo>
                    <a:pt x="119" y="140"/>
                  </a:lnTo>
                  <a:lnTo>
                    <a:pt x="120" y="137"/>
                  </a:lnTo>
                  <a:lnTo>
                    <a:pt x="120" y="135"/>
                  </a:lnTo>
                  <a:lnTo>
                    <a:pt x="121" y="134"/>
                  </a:lnTo>
                  <a:lnTo>
                    <a:pt x="121" y="132"/>
                  </a:lnTo>
                  <a:lnTo>
                    <a:pt x="122" y="128"/>
                  </a:lnTo>
                  <a:lnTo>
                    <a:pt x="122" y="127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9"/>
                  </a:lnTo>
                  <a:lnTo>
                    <a:pt x="124" y="131"/>
                  </a:lnTo>
                  <a:lnTo>
                    <a:pt x="124" y="132"/>
                  </a:lnTo>
                  <a:lnTo>
                    <a:pt x="125" y="133"/>
                  </a:lnTo>
                  <a:lnTo>
                    <a:pt x="125" y="135"/>
                  </a:lnTo>
                  <a:lnTo>
                    <a:pt x="126" y="138"/>
                  </a:lnTo>
                  <a:lnTo>
                    <a:pt x="126" y="139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8"/>
                  </a:lnTo>
                  <a:lnTo>
                    <a:pt x="128" y="138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0" y="140"/>
                  </a:lnTo>
                  <a:lnTo>
                    <a:pt x="130" y="141"/>
                  </a:lnTo>
                  <a:lnTo>
                    <a:pt x="131" y="142"/>
                  </a:lnTo>
                  <a:lnTo>
                    <a:pt x="131" y="144"/>
                  </a:lnTo>
                  <a:lnTo>
                    <a:pt x="132" y="145"/>
                  </a:lnTo>
                  <a:lnTo>
                    <a:pt x="132" y="147"/>
                  </a:lnTo>
                  <a:lnTo>
                    <a:pt x="132" y="148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5" y="149"/>
                  </a:lnTo>
                  <a:lnTo>
                    <a:pt x="135" y="149"/>
                  </a:lnTo>
                  <a:lnTo>
                    <a:pt x="136" y="149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6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5" y="145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7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5" y="147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2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8" y="143"/>
                  </a:lnTo>
                  <a:lnTo>
                    <a:pt x="168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2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5"/>
                  </a:lnTo>
                  <a:lnTo>
                    <a:pt x="176" y="146"/>
                  </a:lnTo>
                  <a:lnTo>
                    <a:pt x="177" y="145"/>
                  </a:lnTo>
                  <a:lnTo>
                    <a:pt x="177" y="145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80" y="143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1" y="146"/>
                  </a:lnTo>
                  <a:lnTo>
                    <a:pt x="181" y="144"/>
                  </a:lnTo>
                  <a:lnTo>
                    <a:pt x="182" y="144"/>
                  </a:lnTo>
                  <a:lnTo>
                    <a:pt x="182" y="143"/>
                  </a:lnTo>
                  <a:lnTo>
                    <a:pt x="183" y="142"/>
                  </a:lnTo>
                  <a:lnTo>
                    <a:pt x="183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5" y="142"/>
                  </a:lnTo>
                  <a:lnTo>
                    <a:pt x="185" y="142"/>
                  </a:lnTo>
                  <a:lnTo>
                    <a:pt x="186" y="142"/>
                  </a:lnTo>
                  <a:lnTo>
                    <a:pt x="186" y="142"/>
                  </a:lnTo>
                  <a:lnTo>
                    <a:pt x="186" y="142"/>
                  </a:lnTo>
                  <a:lnTo>
                    <a:pt x="187" y="142"/>
                  </a:lnTo>
                  <a:lnTo>
                    <a:pt x="188" y="142"/>
                  </a:lnTo>
                  <a:lnTo>
                    <a:pt x="188" y="143"/>
                  </a:lnTo>
                  <a:lnTo>
                    <a:pt x="189" y="144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5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5" y="145"/>
                  </a:lnTo>
                  <a:lnTo>
                    <a:pt x="195" y="145"/>
                  </a:lnTo>
                  <a:lnTo>
                    <a:pt x="195" y="145"/>
                  </a:lnTo>
                  <a:lnTo>
                    <a:pt x="196" y="145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9" y="147"/>
                  </a:lnTo>
                  <a:lnTo>
                    <a:pt x="199" y="146"/>
                  </a:lnTo>
                  <a:lnTo>
                    <a:pt x="200" y="147"/>
                  </a:lnTo>
                  <a:lnTo>
                    <a:pt x="200" y="147"/>
                  </a:lnTo>
                  <a:lnTo>
                    <a:pt x="201" y="148"/>
                  </a:lnTo>
                  <a:lnTo>
                    <a:pt x="201" y="15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7" y="149"/>
                  </a:lnTo>
                  <a:lnTo>
                    <a:pt x="207" y="149"/>
                  </a:lnTo>
                  <a:lnTo>
                    <a:pt x="207" y="149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2" y="149"/>
                  </a:lnTo>
                  <a:lnTo>
                    <a:pt x="212" y="149"/>
                  </a:lnTo>
                  <a:lnTo>
                    <a:pt x="212" y="148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4" y="147"/>
                  </a:lnTo>
                  <a:lnTo>
                    <a:pt x="214" y="147"/>
                  </a:lnTo>
                  <a:lnTo>
                    <a:pt x="215" y="147"/>
                  </a:lnTo>
                  <a:lnTo>
                    <a:pt x="215" y="147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17" y="147"/>
                  </a:lnTo>
                  <a:lnTo>
                    <a:pt x="217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6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1" y="146"/>
                  </a:lnTo>
                  <a:lnTo>
                    <a:pt x="221" y="145"/>
                  </a:lnTo>
                  <a:lnTo>
                    <a:pt x="221" y="145"/>
                  </a:lnTo>
                  <a:lnTo>
                    <a:pt x="222" y="145"/>
                  </a:lnTo>
                  <a:lnTo>
                    <a:pt x="222" y="146"/>
                  </a:lnTo>
                  <a:lnTo>
                    <a:pt x="223" y="146"/>
                  </a:lnTo>
                  <a:lnTo>
                    <a:pt x="223" y="145"/>
                  </a:lnTo>
                  <a:lnTo>
                    <a:pt x="224" y="145"/>
                  </a:lnTo>
                  <a:lnTo>
                    <a:pt x="224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6" y="144"/>
                  </a:lnTo>
                  <a:lnTo>
                    <a:pt x="226" y="145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29" y="147"/>
                  </a:lnTo>
                  <a:lnTo>
                    <a:pt x="229" y="146"/>
                  </a:lnTo>
                  <a:lnTo>
                    <a:pt x="229" y="146"/>
                  </a:lnTo>
                  <a:lnTo>
                    <a:pt x="230" y="145"/>
                  </a:lnTo>
                  <a:lnTo>
                    <a:pt x="230" y="144"/>
                  </a:lnTo>
                  <a:lnTo>
                    <a:pt x="231" y="144"/>
                  </a:lnTo>
                  <a:lnTo>
                    <a:pt x="231" y="143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4" y="146"/>
                  </a:lnTo>
                  <a:lnTo>
                    <a:pt x="234" y="147"/>
                  </a:lnTo>
                  <a:lnTo>
                    <a:pt x="235" y="147"/>
                  </a:lnTo>
                  <a:lnTo>
                    <a:pt x="235" y="148"/>
                  </a:lnTo>
                  <a:lnTo>
                    <a:pt x="235" y="149"/>
                  </a:lnTo>
                  <a:lnTo>
                    <a:pt x="236" y="148"/>
                  </a:lnTo>
                  <a:lnTo>
                    <a:pt x="237" y="148"/>
                  </a:lnTo>
                  <a:lnTo>
                    <a:pt x="237" y="147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9" y="146"/>
                  </a:lnTo>
                  <a:lnTo>
                    <a:pt x="239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1" y="145"/>
                  </a:lnTo>
                  <a:lnTo>
                    <a:pt x="241" y="144"/>
                  </a:lnTo>
                  <a:lnTo>
                    <a:pt x="242" y="143"/>
                  </a:lnTo>
                  <a:lnTo>
                    <a:pt x="242" y="144"/>
                  </a:lnTo>
                  <a:lnTo>
                    <a:pt x="243" y="144"/>
                  </a:lnTo>
                  <a:lnTo>
                    <a:pt x="243" y="145"/>
                  </a:lnTo>
                  <a:lnTo>
                    <a:pt x="244" y="144"/>
                  </a:lnTo>
                  <a:lnTo>
                    <a:pt x="244" y="143"/>
                  </a:lnTo>
                  <a:lnTo>
                    <a:pt x="244" y="143"/>
                  </a:lnTo>
                  <a:lnTo>
                    <a:pt x="245" y="143"/>
                  </a:lnTo>
                  <a:lnTo>
                    <a:pt x="246" y="144"/>
                  </a:lnTo>
                  <a:lnTo>
                    <a:pt x="246" y="145"/>
                  </a:lnTo>
                  <a:lnTo>
                    <a:pt x="247" y="145"/>
                  </a:lnTo>
                  <a:lnTo>
                    <a:pt x="247" y="144"/>
                  </a:lnTo>
                  <a:lnTo>
                    <a:pt x="247" y="143"/>
                  </a:lnTo>
                  <a:lnTo>
                    <a:pt x="248" y="143"/>
                  </a:lnTo>
                  <a:lnTo>
                    <a:pt x="248" y="143"/>
                  </a:lnTo>
                  <a:lnTo>
                    <a:pt x="249" y="144"/>
                  </a:lnTo>
                  <a:lnTo>
                    <a:pt x="249" y="143"/>
                  </a:lnTo>
                  <a:lnTo>
                    <a:pt x="250" y="143"/>
                  </a:lnTo>
                  <a:lnTo>
                    <a:pt x="250" y="143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52" y="144"/>
                  </a:lnTo>
                  <a:lnTo>
                    <a:pt x="252" y="144"/>
                  </a:lnTo>
                  <a:lnTo>
                    <a:pt x="252" y="144"/>
                  </a:lnTo>
                  <a:lnTo>
                    <a:pt x="253" y="144"/>
                  </a:lnTo>
                  <a:lnTo>
                    <a:pt x="253" y="144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5" y="143"/>
                  </a:lnTo>
                  <a:lnTo>
                    <a:pt x="255" y="144"/>
                  </a:lnTo>
                  <a:lnTo>
                    <a:pt x="256" y="144"/>
                  </a:lnTo>
                  <a:lnTo>
                    <a:pt x="256" y="144"/>
                  </a:lnTo>
                  <a:lnTo>
                    <a:pt x="257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5"/>
                  </a:lnTo>
                  <a:lnTo>
                    <a:pt x="259" y="143"/>
                  </a:lnTo>
                  <a:lnTo>
                    <a:pt x="259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2" y="139"/>
                  </a:lnTo>
                  <a:lnTo>
                    <a:pt x="262" y="135"/>
                  </a:lnTo>
                  <a:lnTo>
                    <a:pt x="263" y="128"/>
                  </a:lnTo>
                  <a:lnTo>
                    <a:pt x="263" y="127"/>
                  </a:lnTo>
                  <a:lnTo>
                    <a:pt x="264" y="127"/>
                  </a:lnTo>
                  <a:lnTo>
                    <a:pt x="264" y="127"/>
                  </a:lnTo>
                  <a:lnTo>
                    <a:pt x="265" y="122"/>
                  </a:lnTo>
                  <a:lnTo>
                    <a:pt x="265" y="120"/>
                  </a:lnTo>
                  <a:lnTo>
                    <a:pt x="266" y="119"/>
                  </a:lnTo>
                  <a:lnTo>
                    <a:pt x="266" y="118"/>
                  </a:lnTo>
                  <a:lnTo>
                    <a:pt x="267" y="118"/>
                  </a:lnTo>
                  <a:lnTo>
                    <a:pt x="267" y="117"/>
                  </a:lnTo>
                  <a:lnTo>
                    <a:pt x="268" y="118"/>
                  </a:lnTo>
                  <a:lnTo>
                    <a:pt x="268" y="119"/>
                  </a:lnTo>
                  <a:lnTo>
                    <a:pt x="269" y="121"/>
                  </a:lnTo>
                  <a:lnTo>
                    <a:pt x="269" y="120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0" y="120"/>
                  </a:lnTo>
                  <a:lnTo>
                    <a:pt x="271" y="118"/>
                  </a:lnTo>
                  <a:lnTo>
                    <a:pt x="271" y="112"/>
                  </a:lnTo>
                  <a:lnTo>
                    <a:pt x="272" y="107"/>
                  </a:lnTo>
                  <a:lnTo>
                    <a:pt x="272" y="104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4" y="103"/>
                  </a:lnTo>
                  <a:lnTo>
                    <a:pt x="274" y="105"/>
                  </a:lnTo>
                  <a:lnTo>
                    <a:pt x="275" y="108"/>
                  </a:lnTo>
                  <a:lnTo>
                    <a:pt x="275" y="110"/>
                  </a:lnTo>
                  <a:lnTo>
                    <a:pt x="275" y="111"/>
                  </a:lnTo>
                  <a:lnTo>
                    <a:pt x="276" y="112"/>
                  </a:lnTo>
                  <a:lnTo>
                    <a:pt x="277" y="114"/>
                  </a:lnTo>
                  <a:lnTo>
                    <a:pt x="277" y="114"/>
                  </a:lnTo>
                  <a:lnTo>
                    <a:pt x="278" y="113"/>
                  </a:lnTo>
                  <a:lnTo>
                    <a:pt x="278" y="111"/>
                  </a:lnTo>
                  <a:lnTo>
                    <a:pt x="278" y="110"/>
                  </a:lnTo>
                  <a:lnTo>
                    <a:pt x="279" y="109"/>
                  </a:lnTo>
                  <a:lnTo>
                    <a:pt x="279" y="108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1" y="109"/>
                  </a:lnTo>
                  <a:lnTo>
                    <a:pt x="281" y="109"/>
                  </a:lnTo>
                  <a:lnTo>
                    <a:pt x="282" y="110"/>
                  </a:lnTo>
                  <a:lnTo>
                    <a:pt x="282" y="110"/>
                  </a:lnTo>
                  <a:lnTo>
                    <a:pt x="283" y="110"/>
                  </a:lnTo>
                  <a:lnTo>
                    <a:pt x="283" y="112"/>
                  </a:lnTo>
                  <a:lnTo>
                    <a:pt x="284" y="116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5" y="117"/>
                  </a:lnTo>
                  <a:lnTo>
                    <a:pt x="286" y="120"/>
                  </a:lnTo>
                  <a:lnTo>
                    <a:pt x="286" y="123"/>
                  </a:lnTo>
                  <a:lnTo>
                    <a:pt x="287" y="125"/>
                  </a:lnTo>
                  <a:lnTo>
                    <a:pt x="287" y="125"/>
                  </a:lnTo>
                  <a:lnTo>
                    <a:pt x="287" y="128"/>
                  </a:lnTo>
                  <a:lnTo>
                    <a:pt x="288" y="135"/>
                  </a:lnTo>
                  <a:lnTo>
                    <a:pt x="288" y="134"/>
                  </a:lnTo>
                  <a:lnTo>
                    <a:pt x="289" y="137"/>
                  </a:lnTo>
                  <a:lnTo>
                    <a:pt x="289" y="129"/>
                  </a:lnTo>
                  <a:lnTo>
                    <a:pt x="290" y="129"/>
                  </a:lnTo>
                  <a:lnTo>
                    <a:pt x="290" y="130"/>
                  </a:lnTo>
                  <a:lnTo>
                    <a:pt x="291" y="131"/>
                  </a:lnTo>
                  <a:lnTo>
                    <a:pt x="291" y="134"/>
                  </a:lnTo>
                  <a:lnTo>
                    <a:pt x="292" y="134"/>
                  </a:lnTo>
                  <a:lnTo>
                    <a:pt x="292" y="132"/>
                  </a:lnTo>
                  <a:lnTo>
                    <a:pt x="293" y="132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4" y="133"/>
                  </a:lnTo>
                  <a:lnTo>
                    <a:pt x="295" y="135"/>
                  </a:lnTo>
                  <a:lnTo>
                    <a:pt x="295" y="137"/>
                  </a:lnTo>
                  <a:lnTo>
                    <a:pt x="295" y="138"/>
                  </a:lnTo>
                  <a:lnTo>
                    <a:pt x="296" y="139"/>
                  </a:lnTo>
                  <a:lnTo>
                    <a:pt x="296" y="139"/>
                  </a:lnTo>
                  <a:lnTo>
                    <a:pt x="297" y="139"/>
                  </a:lnTo>
                  <a:lnTo>
                    <a:pt x="297" y="139"/>
                  </a:lnTo>
                  <a:lnTo>
                    <a:pt x="298" y="139"/>
                  </a:lnTo>
                  <a:lnTo>
                    <a:pt x="298" y="139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301" y="139"/>
                  </a:lnTo>
                  <a:lnTo>
                    <a:pt x="301" y="139"/>
                  </a:lnTo>
                  <a:lnTo>
                    <a:pt x="301" y="140"/>
                  </a:lnTo>
                  <a:lnTo>
                    <a:pt x="302" y="140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3" y="141"/>
                  </a:lnTo>
                  <a:lnTo>
                    <a:pt x="304" y="141"/>
                  </a:lnTo>
                  <a:lnTo>
                    <a:pt x="304" y="141"/>
                  </a:lnTo>
                  <a:lnTo>
                    <a:pt x="305" y="141"/>
                  </a:lnTo>
                  <a:lnTo>
                    <a:pt x="305" y="142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07" y="143"/>
                  </a:lnTo>
                  <a:lnTo>
                    <a:pt x="307" y="143"/>
                  </a:lnTo>
                  <a:lnTo>
                    <a:pt x="308" y="141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09" y="139"/>
                  </a:lnTo>
                  <a:lnTo>
                    <a:pt x="310" y="137"/>
                  </a:lnTo>
                  <a:lnTo>
                    <a:pt x="310" y="136"/>
                  </a:lnTo>
                  <a:lnTo>
                    <a:pt x="310" y="135"/>
                  </a:lnTo>
                  <a:lnTo>
                    <a:pt x="311" y="135"/>
                  </a:lnTo>
                  <a:lnTo>
                    <a:pt x="311" y="135"/>
                  </a:lnTo>
                  <a:lnTo>
                    <a:pt x="312" y="136"/>
                  </a:lnTo>
                  <a:lnTo>
                    <a:pt x="312" y="136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4" y="135"/>
                  </a:lnTo>
                  <a:lnTo>
                    <a:pt x="314" y="136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7"/>
                  </a:lnTo>
                  <a:lnTo>
                    <a:pt x="316" y="136"/>
                  </a:lnTo>
                  <a:lnTo>
                    <a:pt x="317" y="136"/>
                  </a:lnTo>
                  <a:lnTo>
                    <a:pt x="317" y="135"/>
                  </a:lnTo>
                  <a:lnTo>
                    <a:pt x="318" y="132"/>
                  </a:lnTo>
                  <a:lnTo>
                    <a:pt x="318" y="132"/>
                  </a:lnTo>
                  <a:lnTo>
                    <a:pt x="318" y="132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20" y="132"/>
                  </a:lnTo>
                  <a:lnTo>
                    <a:pt x="320" y="131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22" y="131"/>
                  </a:lnTo>
                  <a:lnTo>
                    <a:pt x="322" y="131"/>
                  </a:lnTo>
                  <a:lnTo>
                    <a:pt x="323" y="131"/>
                  </a:lnTo>
                  <a:lnTo>
                    <a:pt x="323" y="131"/>
                  </a:lnTo>
                  <a:lnTo>
                    <a:pt x="324" y="131"/>
                  </a:lnTo>
                  <a:lnTo>
                    <a:pt x="324" y="132"/>
                  </a:lnTo>
                  <a:lnTo>
                    <a:pt x="324" y="131"/>
                  </a:lnTo>
                  <a:lnTo>
                    <a:pt x="325" y="131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27" y="132"/>
                  </a:lnTo>
                  <a:lnTo>
                    <a:pt x="327" y="132"/>
                  </a:lnTo>
                  <a:lnTo>
                    <a:pt x="327" y="132"/>
                  </a:lnTo>
                  <a:lnTo>
                    <a:pt x="328" y="131"/>
                  </a:lnTo>
                  <a:lnTo>
                    <a:pt x="328" y="132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30" y="132"/>
                  </a:lnTo>
                  <a:lnTo>
                    <a:pt x="330" y="134"/>
                  </a:lnTo>
                  <a:lnTo>
                    <a:pt x="331" y="135"/>
                  </a:lnTo>
                  <a:lnTo>
                    <a:pt x="331" y="137"/>
                  </a:lnTo>
                  <a:lnTo>
                    <a:pt x="332" y="137"/>
                  </a:lnTo>
                  <a:lnTo>
                    <a:pt x="332" y="138"/>
                  </a:lnTo>
                  <a:lnTo>
                    <a:pt x="333" y="138"/>
                  </a:lnTo>
                  <a:lnTo>
                    <a:pt x="333" y="139"/>
                  </a:lnTo>
                  <a:lnTo>
                    <a:pt x="333" y="144"/>
                  </a:lnTo>
                  <a:lnTo>
                    <a:pt x="334" y="144"/>
                  </a:lnTo>
                  <a:lnTo>
                    <a:pt x="335" y="144"/>
                  </a:lnTo>
                  <a:lnTo>
                    <a:pt x="335" y="145"/>
                  </a:lnTo>
                  <a:lnTo>
                    <a:pt x="336" y="147"/>
                  </a:lnTo>
                  <a:lnTo>
                    <a:pt x="336" y="147"/>
                  </a:lnTo>
                  <a:lnTo>
                    <a:pt x="336" y="148"/>
                  </a:lnTo>
                  <a:lnTo>
                    <a:pt x="337" y="148"/>
                  </a:lnTo>
                  <a:lnTo>
                    <a:pt x="337" y="148"/>
                  </a:lnTo>
                  <a:lnTo>
                    <a:pt x="338" y="148"/>
                  </a:lnTo>
                  <a:lnTo>
                    <a:pt x="338" y="148"/>
                  </a:lnTo>
                  <a:lnTo>
                    <a:pt x="339" y="148"/>
                  </a:lnTo>
                  <a:lnTo>
                    <a:pt x="339" y="149"/>
                  </a:lnTo>
                  <a:lnTo>
                    <a:pt x="340" y="150"/>
                  </a:lnTo>
                  <a:lnTo>
                    <a:pt x="340" y="150"/>
                  </a:lnTo>
                  <a:lnTo>
                    <a:pt x="341" y="150"/>
                  </a:lnTo>
                  <a:lnTo>
                    <a:pt x="341" y="150"/>
                  </a:lnTo>
                  <a:lnTo>
                    <a:pt x="341" y="150"/>
                  </a:lnTo>
                  <a:lnTo>
                    <a:pt x="342" y="149"/>
                  </a:lnTo>
                  <a:lnTo>
                    <a:pt x="342" y="149"/>
                  </a:lnTo>
                  <a:lnTo>
                    <a:pt x="343" y="149"/>
                  </a:lnTo>
                  <a:lnTo>
                    <a:pt x="343" y="149"/>
                  </a:lnTo>
                  <a:lnTo>
                    <a:pt x="344" y="149"/>
                  </a:lnTo>
                  <a:lnTo>
                    <a:pt x="344" y="149"/>
                  </a:lnTo>
                  <a:lnTo>
                    <a:pt x="345" y="149"/>
                  </a:lnTo>
                  <a:lnTo>
                    <a:pt x="345" y="149"/>
                  </a:lnTo>
                  <a:lnTo>
                    <a:pt x="346" y="149"/>
                  </a:lnTo>
                  <a:lnTo>
                    <a:pt x="346" y="149"/>
                  </a:lnTo>
                  <a:lnTo>
                    <a:pt x="347" y="149"/>
                  </a:lnTo>
                  <a:lnTo>
                    <a:pt x="347" y="150"/>
                  </a:lnTo>
                  <a:lnTo>
                    <a:pt x="348" y="150"/>
                  </a:lnTo>
                  <a:lnTo>
                    <a:pt x="348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50" y="150"/>
                  </a:lnTo>
                  <a:lnTo>
                    <a:pt x="350" y="150"/>
                  </a:lnTo>
                  <a:lnTo>
                    <a:pt x="350" y="150"/>
                  </a:lnTo>
                  <a:lnTo>
                    <a:pt x="351" y="150"/>
                  </a:lnTo>
                  <a:lnTo>
                    <a:pt x="351" y="150"/>
                  </a:lnTo>
                  <a:lnTo>
                    <a:pt x="352" y="150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0"/>
                  </a:lnTo>
                  <a:lnTo>
                    <a:pt x="354" y="150"/>
                  </a:lnTo>
                  <a:lnTo>
                    <a:pt x="354" y="150"/>
                  </a:lnTo>
                  <a:lnTo>
                    <a:pt x="355" y="150"/>
                  </a:lnTo>
                  <a:lnTo>
                    <a:pt x="355" y="148"/>
                  </a:lnTo>
                  <a:lnTo>
                    <a:pt x="356" y="146"/>
                  </a:lnTo>
                  <a:lnTo>
                    <a:pt x="356" y="145"/>
                  </a:lnTo>
                  <a:lnTo>
                    <a:pt x="357" y="145"/>
                  </a:lnTo>
                  <a:lnTo>
                    <a:pt x="357" y="145"/>
                  </a:lnTo>
                  <a:lnTo>
                    <a:pt x="358" y="146"/>
                  </a:lnTo>
                  <a:lnTo>
                    <a:pt x="358" y="148"/>
                  </a:lnTo>
                  <a:lnTo>
                    <a:pt x="359" y="147"/>
                  </a:lnTo>
                  <a:lnTo>
                    <a:pt x="359" y="145"/>
                  </a:lnTo>
                  <a:lnTo>
                    <a:pt x="359" y="146"/>
                  </a:lnTo>
                  <a:lnTo>
                    <a:pt x="360" y="146"/>
                  </a:lnTo>
                  <a:lnTo>
                    <a:pt x="360" y="146"/>
                  </a:lnTo>
                  <a:lnTo>
                    <a:pt x="361" y="146"/>
                  </a:lnTo>
                  <a:lnTo>
                    <a:pt x="361" y="146"/>
                  </a:lnTo>
                  <a:lnTo>
                    <a:pt x="362" y="147"/>
                  </a:lnTo>
                  <a:lnTo>
                    <a:pt x="362" y="148"/>
                  </a:lnTo>
                  <a:lnTo>
                    <a:pt x="363" y="148"/>
                  </a:lnTo>
                  <a:lnTo>
                    <a:pt x="363" y="149"/>
                  </a:lnTo>
                  <a:lnTo>
                    <a:pt x="364" y="149"/>
                  </a:lnTo>
                  <a:lnTo>
                    <a:pt x="364" y="149"/>
                  </a:lnTo>
                  <a:lnTo>
                    <a:pt x="364" y="149"/>
                  </a:lnTo>
                  <a:lnTo>
                    <a:pt x="365" y="148"/>
                  </a:lnTo>
                  <a:lnTo>
                    <a:pt x="366" y="148"/>
                  </a:lnTo>
                  <a:lnTo>
                    <a:pt x="366" y="148"/>
                  </a:lnTo>
                  <a:lnTo>
                    <a:pt x="367" y="148"/>
                  </a:lnTo>
                  <a:lnTo>
                    <a:pt x="367" y="148"/>
                  </a:lnTo>
                  <a:lnTo>
                    <a:pt x="367" y="148"/>
                  </a:lnTo>
                  <a:lnTo>
                    <a:pt x="368" y="148"/>
                  </a:lnTo>
                  <a:lnTo>
                    <a:pt x="368" y="148"/>
                  </a:lnTo>
                  <a:lnTo>
                    <a:pt x="369" y="148"/>
                  </a:lnTo>
                  <a:lnTo>
                    <a:pt x="369" y="148"/>
                  </a:lnTo>
                  <a:lnTo>
                    <a:pt x="370" y="148"/>
                  </a:lnTo>
                  <a:lnTo>
                    <a:pt x="370" y="147"/>
                  </a:lnTo>
                  <a:lnTo>
                    <a:pt x="371" y="147"/>
                  </a:lnTo>
                  <a:lnTo>
                    <a:pt x="371" y="147"/>
                  </a:lnTo>
                  <a:lnTo>
                    <a:pt x="372" y="147"/>
                  </a:lnTo>
                  <a:lnTo>
                    <a:pt x="372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3" y="147"/>
                  </a:lnTo>
                  <a:lnTo>
                    <a:pt x="374" y="147"/>
                  </a:lnTo>
                  <a:lnTo>
                    <a:pt x="375" y="147"/>
                  </a:lnTo>
                  <a:lnTo>
                    <a:pt x="375" y="148"/>
                  </a:lnTo>
                  <a:lnTo>
                    <a:pt x="376" y="148"/>
                  </a:lnTo>
                  <a:lnTo>
                    <a:pt x="376" y="149"/>
                  </a:lnTo>
                  <a:lnTo>
                    <a:pt x="376" y="149"/>
                  </a:lnTo>
                  <a:lnTo>
                    <a:pt x="377" y="149"/>
                  </a:lnTo>
                  <a:lnTo>
                    <a:pt x="377" y="148"/>
                  </a:lnTo>
                  <a:lnTo>
                    <a:pt x="378" y="149"/>
                  </a:lnTo>
                  <a:lnTo>
                    <a:pt x="378" y="150"/>
                  </a:lnTo>
                  <a:lnTo>
                    <a:pt x="379" y="150"/>
                  </a:lnTo>
                  <a:lnTo>
                    <a:pt x="379" y="150"/>
                  </a:lnTo>
                  <a:lnTo>
                    <a:pt x="380" y="150"/>
                  </a:lnTo>
                  <a:lnTo>
                    <a:pt x="380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1" y="152"/>
                  </a:lnTo>
                  <a:lnTo>
                    <a:pt x="382" y="152"/>
                  </a:lnTo>
                  <a:lnTo>
                    <a:pt x="382" y="152"/>
                  </a:lnTo>
                  <a:lnTo>
                    <a:pt x="383" y="152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85" y="153"/>
                  </a:lnTo>
                  <a:lnTo>
                    <a:pt x="385" y="153"/>
                  </a:lnTo>
                  <a:lnTo>
                    <a:pt x="386" y="153"/>
                  </a:lnTo>
                  <a:lnTo>
                    <a:pt x="386" y="153"/>
                  </a:lnTo>
                  <a:lnTo>
                    <a:pt x="387" y="153"/>
                  </a:lnTo>
                  <a:lnTo>
                    <a:pt x="387" y="153"/>
                  </a:lnTo>
                  <a:lnTo>
                    <a:pt x="388" y="152"/>
                  </a:lnTo>
                  <a:lnTo>
                    <a:pt x="388" y="151"/>
                  </a:lnTo>
                  <a:lnTo>
                    <a:pt x="389" y="150"/>
                  </a:lnTo>
                  <a:lnTo>
                    <a:pt x="389" y="150"/>
                  </a:lnTo>
                  <a:lnTo>
                    <a:pt x="390" y="149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1" y="151"/>
                  </a:lnTo>
                  <a:lnTo>
                    <a:pt x="391" y="152"/>
                  </a:lnTo>
                  <a:lnTo>
                    <a:pt x="392" y="153"/>
                  </a:lnTo>
                  <a:lnTo>
                    <a:pt x="392" y="154"/>
                  </a:lnTo>
                  <a:lnTo>
                    <a:pt x="393" y="154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4" y="154"/>
                  </a:lnTo>
                  <a:lnTo>
                    <a:pt x="395" y="153"/>
                  </a:lnTo>
                  <a:lnTo>
                    <a:pt x="395" y="153"/>
                  </a:lnTo>
                  <a:lnTo>
                    <a:pt x="396" y="153"/>
                  </a:lnTo>
                  <a:lnTo>
                    <a:pt x="396" y="153"/>
                  </a:lnTo>
                  <a:lnTo>
                    <a:pt x="397" y="152"/>
                  </a:lnTo>
                  <a:lnTo>
                    <a:pt x="397" y="152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9" y="152"/>
                  </a:lnTo>
                  <a:lnTo>
                    <a:pt x="399" y="152"/>
                  </a:lnTo>
                  <a:lnTo>
                    <a:pt x="399" y="152"/>
                  </a:lnTo>
                  <a:lnTo>
                    <a:pt x="400" y="153"/>
                  </a:lnTo>
                  <a:lnTo>
                    <a:pt x="400" y="152"/>
                  </a:lnTo>
                  <a:lnTo>
                    <a:pt x="401" y="154"/>
                  </a:lnTo>
                  <a:lnTo>
                    <a:pt x="401" y="153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3" y="152"/>
                  </a:lnTo>
                  <a:lnTo>
                    <a:pt x="403" y="152"/>
                  </a:lnTo>
                  <a:lnTo>
                    <a:pt x="404" y="152"/>
                  </a:lnTo>
                  <a:lnTo>
                    <a:pt x="404" y="153"/>
                  </a:lnTo>
                  <a:lnTo>
                    <a:pt x="404" y="153"/>
                  </a:lnTo>
                  <a:lnTo>
                    <a:pt x="405" y="153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7" y="152"/>
                  </a:lnTo>
                  <a:lnTo>
                    <a:pt x="407" y="152"/>
                  </a:lnTo>
                  <a:lnTo>
                    <a:pt x="407" y="152"/>
                  </a:lnTo>
                  <a:lnTo>
                    <a:pt x="408" y="152"/>
                  </a:lnTo>
                  <a:lnTo>
                    <a:pt x="408" y="151"/>
                  </a:lnTo>
                  <a:lnTo>
                    <a:pt x="409" y="151"/>
                  </a:lnTo>
                  <a:lnTo>
                    <a:pt x="409" y="151"/>
                  </a:lnTo>
                  <a:lnTo>
                    <a:pt x="410" y="151"/>
                  </a:lnTo>
                  <a:lnTo>
                    <a:pt x="410" y="151"/>
                  </a:lnTo>
                  <a:lnTo>
                    <a:pt x="411" y="151"/>
                  </a:lnTo>
                  <a:lnTo>
                    <a:pt x="411" y="151"/>
                  </a:lnTo>
                  <a:lnTo>
                    <a:pt x="412" y="151"/>
                  </a:lnTo>
                  <a:lnTo>
                    <a:pt x="412" y="151"/>
                  </a:lnTo>
                  <a:lnTo>
                    <a:pt x="413" y="151"/>
                  </a:lnTo>
                  <a:lnTo>
                    <a:pt x="413" y="151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5" y="151"/>
                  </a:lnTo>
                  <a:lnTo>
                    <a:pt x="415" y="152"/>
                  </a:lnTo>
                  <a:lnTo>
                    <a:pt x="416" y="152"/>
                  </a:lnTo>
                  <a:lnTo>
                    <a:pt x="416" y="152"/>
                  </a:lnTo>
                  <a:lnTo>
                    <a:pt x="416" y="152"/>
                  </a:lnTo>
                  <a:lnTo>
                    <a:pt x="417" y="154"/>
                  </a:lnTo>
                  <a:lnTo>
                    <a:pt x="417" y="155"/>
                  </a:lnTo>
                  <a:lnTo>
                    <a:pt x="418" y="155"/>
                  </a:lnTo>
                  <a:lnTo>
                    <a:pt x="418" y="155"/>
                  </a:lnTo>
                  <a:lnTo>
                    <a:pt x="419" y="155"/>
                  </a:lnTo>
                  <a:lnTo>
                    <a:pt x="419" y="156"/>
                  </a:lnTo>
                  <a:lnTo>
                    <a:pt x="420" y="155"/>
                  </a:lnTo>
                  <a:lnTo>
                    <a:pt x="420" y="156"/>
                  </a:lnTo>
                  <a:lnTo>
                    <a:pt x="421" y="156"/>
                  </a:lnTo>
                  <a:lnTo>
                    <a:pt x="421" y="156"/>
                  </a:lnTo>
                  <a:lnTo>
                    <a:pt x="422" y="156"/>
                  </a:lnTo>
                  <a:lnTo>
                    <a:pt x="422" y="156"/>
                  </a:lnTo>
                  <a:lnTo>
                    <a:pt x="422" y="155"/>
                  </a:lnTo>
                  <a:lnTo>
                    <a:pt x="423" y="155"/>
                  </a:lnTo>
                  <a:lnTo>
                    <a:pt x="424" y="154"/>
                  </a:lnTo>
                  <a:lnTo>
                    <a:pt x="424" y="155"/>
                  </a:lnTo>
                  <a:lnTo>
                    <a:pt x="424" y="155"/>
                  </a:lnTo>
                  <a:lnTo>
                    <a:pt x="425" y="154"/>
                  </a:lnTo>
                  <a:lnTo>
                    <a:pt x="425" y="154"/>
                  </a:lnTo>
                  <a:lnTo>
                    <a:pt x="426" y="154"/>
                  </a:lnTo>
                  <a:lnTo>
                    <a:pt x="426" y="154"/>
                  </a:lnTo>
                  <a:lnTo>
                    <a:pt x="427" y="154"/>
                  </a:lnTo>
                  <a:lnTo>
                    <a:pt x="427" y="154"/>
                  </a:lnTo>
                  <a:lnTo>
                    <a:pt x="428" y="153"/>
                  </a:lnTo>
                  <a:lnTo>
                    <a:pt x="428" y="153"/>
                  </a:lnTo>
                  <a:lnTo>
                    <a:pt x="429" y="153"/>
                  </a:lnTo>
                  <a:lnTo>
                    <a:pt x="429" y="152"/>
                  </a:lnTo>
                  <a:lnTo>
                    <a:pt x="430" y="151"/>
                  </a:lnTo>
                  <a:lnTo>
                    <a:pt x="430" y="150"/>
                  </a:lnTo>
                  <a:lnTo>
                    <a:pt x="430" y="149"/>
                  </a:lnTo>
                  <a:lnTo>
                    <a:pt x="431" y="149"/>
                  </a:lnTo>
                  <a:lnTo>
                    <a:pt x="431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3" y="151"/>
                  </a:lnTo>
                  <a:lnTo>
                    <a:pt x="433" y="152"/>
                  </a:lnTo>
                  <a:lnTo>
                    <a:pt x="434" y="152"/>
                  </a:lnTo>
                  <a:lnTo>
                    <a:pt x="434" y="154"/>
                  </a:lnTo>
                  <a:lnTo>
                    <a:pt x="435" y="154"/>
                  </a:lnTo>
                  <a:lnTo>
                    <a:pt x="435" y="154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3"/>
                  </a:lnTo>
                  <a:lnTo>
                    <a:pt x="437" y="153"/>
                  </a:lnTo>
                  <a:lnTo>
                    <a:pt x="438" y="153"/>
                  </a:lnTo>
                  <a:lnTo>
                    <a:pt x="438" y="154"/>
                  </a:lnTo>
                  <a:lnTo>
                    <a:pt x="439" y="155"/>
                  </a:lnTo>
                  <a:lnTo>
                    <a:pt x="439" y="155"/>
                  </a:lnTo>
                  <a:lnTo>
                    <a:pt x="439" y="155"/>
                  </a:lnTo>
                  <a:lnTo>
                    <a:pt x="440" y="154"/>
                  </a:lnTo>
                  <a:lnTo>
                    <a:pt x="440" y="155"/>
                  </a:lnTo>
                  <a:lnTo>
                    <a:pt x="441" y="154"/>
                  </a:lnTo>
                  <a:lnTo>
                    <a:pt x="441" y="154"/>
                  </a:lnTo>
                  <a:lnTo>
                    <a:pt x="442" y="154"/>
                  </a:lnTo>
                  <a:lnTo>
                    <a:pt x="442" y="154"/>
                  </a:lnTo>
                  <a:lnTo>
                    <a:pt x="443" y="154"/>
                  </a:lnTo>
                  <a:lnTo>
                    <a:pt x="443" y="154"/>
                  </a:lnTo>
                  <a:lnTo>
                    <a:pt x="444" y="154"/>
                  </a:lnTo>
                  <a:lnTo>
                    <a:pt x="444" y="154"/>
                  </a:lnTo>
                  <a:lnTo>
                    <a:pt x="445" y="154"/>
                  </a:lnTo>
                  <a:lnTo>
                    <a:pt x="445" y="154"/>
                  </a:lnTo>
                  <a:lnTo>
                    <a:pt x="446" y="154"/>
                  </a:lnTo>
                  <a:lnTo>
                    <a:pt x="446" y="154"/>
                  </a:lnTo>
                  <a:lnTo>
                    <a:pt x="447" y="154"/>
                  </a:lnTo>
                  <a:lnTo>
                    <a:pt x="447" y="152"/>
                  </a:lnTo>
                  <a:lnTo>
                    <a:pt x="447" y="153"/>
                  </a:lnTo>
                  <a:lnTo>
                    <a:pt x="448" y="153"/>
                  </a:lnTo>
                  <a:lnTo>
                    <a:pt x="448" y="154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50" y="151"/>
                  </a:lnTo>
                  <a:lnTo>
                    <a:pt x="450" y="152"/>
                  </a:lnTo>
                  <a:lnTo>
                    <a:pt x="451" y="150"/>
                  </a:lnTo>
                  <a:lnTo>
                    <a:pt x="451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3" y="148"/>
                  </a:lnTo>
                  <a:lnTo>
                    <a:pt x="453" y="148"/>
                  </a:lnTo>
                  <a:lnTo>
                    <a:pt x="453" y="148"/>
                  </a:lnTo>
                  <a:lnTo>
                    <a:pt x="454" y="148"/>
                  </a:lnTo>
                  <a:lnTo>
                    <a:pt x="455" y="148"/>
                  </a:lnTo>
                  <a:lnTo>
                    <a:pt x="455" y="148"/>
                  </a:lnTo>
                  <a:lnTo>
                    <a:pt x="456" y="148"/>
                  </a:lnTo>
                  <a:lnTo>
                    <a:pt x="456" y="148"/>
                  </a:lnTo>
                  <a:lnTo>
                    <a:pt x="456" y="148"/>
                  </a:lnTo>
                  <a:lnTo>
                    <a:pt x="457" y="148"/>
                  </a:lnTo>
                  <a:lnTo>
                    <a:pt x="457" y="148"/>
                  </a:lnTo>
                  <a:lnTo>
                    <a:pt x="458" y="148"/>
                  </a:lnTo>
                  <a:lnTo>
                    <a:pt x="458" y="148"/>
                  </a:lnTo>
                  <a:lnTo>
                    <a:pt x="459" y="148"/>
                  </a:lnTo>
                  <a:lnTo>
                    <a:pt x="459" y="148"/>
                  </a:lnTo>
                  <a:lnTo>
                    <a:pt x="460" y="148"/>
                  </a:lnTo>
                  <a:lnTo>
                    <a:pt x="460" y="148"/>
                  </a:lnTo>
                  <a:lnTo>
                    <a:pt x="461" y="148"/>
                  </a:lnTo>
                  <a:lnTo>
                    <a:pt x="461" y="148"/>
                  </a:lnTo>
                  <a:lnTo>
                    <a:pt x="462" y="148"/>
                  </a:lnTo>
                  <a:lnTo>
                    <a:pt x="462" y="148"/>
                  </a:lnTo>
                  <a:lnTo>
                    <a:pt x="462" y="147"/>
                  </a:lnTo>
                  <a:lnTo>
                    <a:pt x="463" y="146"/>
                  </a:lnTo>
                  <a:lnTo>
                    <a:pt x="464" y="146"/>
                  </a:lnTo>
                  <a:lnTo>
                    <a:pt x="464" y="146"/>
                  </a:lnTo>
                  <a:lnTo>
                    <a:pt x="465" y="145"/>
                  </a:lnTo>
                  <a:lnTo>
                    <a:pt x="465" y="144"/>
                  </a:lnTo>
                  <a:lnTo>
                    <a:pt x="465" y="144"/>
                  </a:lnTo>
                  <a:lnTo>
                    <a:pt x="466" y="144"/>
                  </a:lnTo>
                  <a:lnTo>
                    <a:pt x="466" y="144"/>
                  </a:lnTo>
                  <a:lnTo>
                    <a:pt x="467" y="144"/>
                  </a:lnTo>
                  <a:lnTo>
                    <a:pt x="467" y="144"/>
                  </a:lnTo>
                  <a:lnTo>
                    <a:pt x="468" y="144"/>
                  </a:lnTo>
                  <a:lnTo>
                    <a:pt x="468" y="144"/>
                  </a:lnTo>
                  <a:lnTo>
                    <a:pt x="469" y="144"/>
                  </a:lnTo>
                  <a:lnTo>
                    <a:pt x="469" y="144"/>
                  </a:lnTo>
                  <a:lnTo>
                    <a:pt x="470" y="146"/>
                  </a:lnTo>
                  <a:lnTo>
                    <a:pt x="470" y="147"/>
                  </a:lnTo>
                  <a:lnTo>
                    <a:pt x="470" y="148"/>
                  </a:lnTo>
                  <a:lnTo>
                    <a:pt x="471" y="146"/>
                  </a:lnTo>
                  <a:lnTo>
                    <a:pt x="471" y="146"/>
                  </a:lnTo>
                  <a:lnTo>
                    <a:pt x="472" y="148"/>
                  </a:lnTo>
                  <a:lnTo>
                    <a:pt x="473" y="149"/>
                  </a:lnTo>
                  <a:lnTo>
                    <a:pt x="473" y="150"/>
                  </a:lnTo>
                  <a:lnTo>
                    <a:pt x="473" y="150"/>
                  </a:lnTo>
                  <a:lnTo>
                    <a:pt x="474" y="150"/>
                  </a:lnTo>
                  <a:lnTo>
                    <a:pt x="474" y="150"/>
                  </a:lnTo>
                  <a:lnTo>
                    <a:pt x="475" y="149"/>
                  </a:lnTo>
                  <a:lnTo>
                    <a:pt x="475" y="149"/>
                  </a:lnTo>
                  <a:lnTo>
                    <a:pt x="476" y="149"/>
                  </a:lnTo>
                  <a:lnTo>
                    <a:pt x="476" y="149"/>
                  </a:lnTo>
                  <a:lnTo>
                    <a:pt x="477" y="149"/>
                  </a:lnTo>
                  <a:lnTo>
                    <a:pt x="477" y="149"/>
                  </a:lnTo>
                  <a:lnTo>
                    <a:pt x="478" y="149"/>
                  </a:lnTo>
                  <a:lnTo>
                    <a:pt x="478" y="149"/>
                  </a:lnTo>
                  <a:lnTo>
                    <a:pt x="479" y="149"/>
                  </a:lnTo>
                  <a:lnTo>
                    <a:pt x="479" y="149"/>
                  </a:lnTo>
                  <a:lnTo>
                    <a:pt x="479" y="149"/>
                  </a:lnTo>
                  <a:lnTo>
                    <a:pt x="480" y="149"/>
                  </a:lnTo>
                  <a:lnTo>
                    <a:pt x="480" y="149"/>
                  </a:lnTo>
                  <a:lnTo>
                    <a:pt x="481" y="148"/>
                  </a:lnTo>
                  <a:lnTo>
                    <a:pt x="481" y="148"/>
                  </a:lnTo>
                  <a:lnTo>
                    <a:pt x="482" y="148"/>
                  </a:lnTo>
                  <a:lnTo>
                    <a:pt x="482" y="148"/>
                  </a:lnTo>
                  <a:lnTo>
                    <a:pt x="483" y="148"/>
                  </a:lnTo>
                  <a:lnTo>
                    <a:pt x="483" y="148"/>
                  </a:lnTo>
                  <a:lnTo>
                    <a:pt x="484" y="148"/>
                  </a:lnTo>
                  <a:lnTo>
                    <a:pt x="484" y="148"/>
                  </a:lnTo>
                  <a:lnTo>
                    <a:pt x="485" y="148"/>
                  </a:lnTo>
                  <a:lnTo>
                    <a:pt x="485" y="148"/>
                  </a:lnTo>
                  <a:lnTo>
                    <a:pt x="486" y="148"/>
                  </a:lnTo>
                  <a:lnTo>
                    <a:pt x="486" y="148"/>
                  </a:lnTo>
                  <a:lnTo>
                    <a:pt x="487" y="148"/>
                  </a:lnTo>
                  <a:lnTo>
                    <a:pt x="487" y="148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8" y="149"/>
                  </a:lnTo>
                  <a:lnTo>
                    <a:pt x="489" y="149"/>
                  </a:lnTo>
                  <a:lnTo>
                    <a:pt x="489" y="149"/>
                  </a:lnTo>
                  <a:lnTo>
                    <a:pt x="490" y="150"/>
                  </a:lnTo>
                  <a:lnTo>
                    <a:pt x="490" y="151"/>
                  </a:lnTo>
                  <a:lnTo>
                    <a:pt x="491" y="151"/>
                  </a:lnTo>
                  <a:lnTo>
                    <a:pt x="491" y="150"/>
                  </a:lnTo>
                  <a:lnTo>
                    <a:pt x="492" y="151"/>
                  </a:lnTo>
                  <a:lnTo>
                    <a:pt x="492" y="151"/>
                  </a:lnTo>
                  <a:lnTo>
                    <a:pt x="493" y="152"/>
                  </a:lnTo>
                  <a:lnTo>
                    <a:pt x="493" y="153"/>
                  </a:lnTo>
                  <a:lnTo>
                    <a:pt x="493" y="152"/>
                  </a:lnTo>
                  <a:lnTo>
                    <a:pt x="494" y="151"/>
                  </a:lnTo>
                  <a:lnTo>
                    <a:pt x="495" y="151"/>
                  </a:lnTo>
                  <a:lnTo>
                    <a:pt x="495" y="150"/>
                  </a:lnTo>
                  <a:lnTo>
                    <a:pt x="496" y="150"/>
                  </a:lnTo>
                  <a:lnTo>
                    <a:pt x="496" y="149"/>
                  </a:lnTo>
                  <a:lnTo>
                    <a:pt x="496" y="151"/>
                  </a:lnTo>
                  <a:lnTo>
                    <a:pt x="497" y="150"/>
                  </a:lnTo>
                  <a:lnTo>
                    <a:pt x="497" y="151"/>
                  </a:lnTo>
                  <a:lnTo>
                    <a:pt x="498" y="150"/>
                  </a:lnTo>
                  <a:lnTo>
                    <a:pt x="498" y="150"/>
                  </a:lnTo>
                  <a:lnTo>
                    <a:pt x="499" y="149"/>
                  </a:lnTo>
                  <a:lnTo>
                    <a:pt x="499" y="149"/>
                  </a:lnTo>
                  <a:lnTo>
                    <a:pt x="500" y="149"/>
                  </a:lnTo>
                  <a:lnTo>
                    <a:pt x="500" y="149"/>
                  </a:lnTo>
                  <a:lnTo>
                    <a:pt x="501" y="148"/>
                  </a:lnTo>
                  <a:lnTo>
                    <a:pt x="501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2" y="148"/>
                  </a:lnTo>
                  <a:lnTo>
                    <a:pt x="503" y="148"/>
                  </a:lnTo>
                  <a:lnTo>
                    <a:pt x="504" y="148"/>
                  </a:lnTo>
                  <a:lnTo>
                    <a:pt x="504" y="148"/>
                  </a:lnTo>
                  <a:lnTo>
                    <a:pt x="505" y="148"/>
                  </a:lnTo>
                  <a:lnTo>
                    <a:pt x="505" y="148"/>
                  </a:lnTo>
                  <a:lnTo>
                    <a:pt x="505" y="148"/>
                  </a:lnTo>
                  <a:lnTo>
                    <a:pt x="506" y="148"/>
                  </a:lnTo>
                  <a:lnTo>
                    <a:pt x="506" y="148"/>
                  </a:lnTo>
                  <a:lnTo>
                    <a:pt x="507" y="148"/>
                  </a:lnTo>
                  <a:lnTo>
                    <a:pt x="507" y="148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09" y="149"/>
                  </a:lnTo>
                  <a:lnTo>
                    <a:pt x="509" y="149"/>
                  </a:lnTo>
                  <a:lnTo>
                    <a:pt x="510" y="150"/>
                  </a:lnTo>
                  <a:lnTo>
                    <a:pt x="510" y="151"/>
                  </a:lnTo>
                  <a:lnTo>
                    <a:pt x="510" y="151"/>
                  </a:lnTo>
                  <a:lnTo>
                    <a:pt x="511" y="152"/>
                  </a:lnTo>
                  <a:lnTo>
                    <a:pt x="511" y="153"/>
                  </a:lnTo>
                  <a:lnTo>
                    <a:pt x="512" y="152"/>
                  </a:lnTo>
                  <a:lnTo>
                    <a:pt x="513" y="152"/>
                  </a:lnTo>
                  <a:lnTo>
                    <a:pt x="513" y="152"/>
                  </a:lnTo>
                  <a:lnTo>
                    <a:pt x="513" y="152"/>
                  </a:lnTo>
                  <a:lnTo>
                    <a:pt x="514" y="151"/>
                  </a:lnTo>
                  <a:lnTo>
                    <a:pt x="514" y="151"/>
                  </a:lnTo>
                  <a:lnTo>
                    <a:pt x="515" y="152"/>
                  </a:lnTo>
                  <a:lnTo>
                    <a:pt x="515" y="152"/>
                  </a:lnTo>
                  <a:lnTo>
                    <a:pt x="516" y="152"/>
                  </a:lnTo>
                  <a:lnTo>
                    <a:pt x="516" y="152"/>
                  </a:lnTo>
                  <a:lnTo>
                    <a:pt x="517" y="151"/>
                  </a:lnTo>
                  <a:lnTo>
                    <a:pt x="517" y="148"/>
                  </a:lnTo>
                  <a:lnTo>
                    <a:pt x="518" y="154"/>
                  </a:lnTo>
                  <a:lnTo>
                    <a:pt x="518" y="154"/>
                  </a:lnTo>
                  <a:lnTo>
                    <a:pt x="519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1" y="151"/>
                  </a:lnTo>
                  <a:lnTo>
                    <a:pt x="522" y="150"/>
                  </a:lnTo>
                  <a:lnTo>
                    <a:pt x="522" y="149"/>
                  </a:lnTo>
                  <a:lnTo>
                    <a:pt x="522" y="149"/>
                  </a:lnTo>
                  <a:lnTo>
                    <a:pt x="523" y="149"/>
                  </a:lnTo>
                  <a:lnTo>
                    <a:pt x="523" y="149"/>
                  </a:lnTo>
                  <a:lnTo>
                    <a:pt x="524" y="149"/>
                  </a:lnTo>
                  <a:lnTo>
                    <a:pt x="524" y="149"/>
                  </a:lnTo>
                  <a:lnTo>
                    <a:pt x="525" y="149"/>
                  </a:lnTo>
                  <a:lnTo>
                    <a:pt x="525" y="149"/>
                  </a:lnTo>
                  <a:lnTo>
                    <a:pt x="526" y="149"/>
                  </a:lnTo>
                  <a:lnTo>
                    <a:pt x="526" y="149"/>
                  </a:lnTo>
                  <a:lnTo>
                    <a:pt x="527" y="149"/>
                  </a:lnTo>
                  <a:lnTo>
                    <a:pt x="527" y="149"/>
                  </a:lnTo>
                  <a:lnTo>
                    <a:pt x="528" y="149"/>
                  </a:lnTo>
                  <a:lnTo>
                    <a:pt x="528" y="149"/>
                  </a:lnTo>
                  <a:lnTo>
                    <a:pt x="528" y="149"/>
                  </a:lnTo>
                  <a:lnTo>
                    <a:pt x="529" y="148"/>
                  </a:lnTo>
                  <a:lnTo>
                    <a:pt x="529" y="149"/>
                  </a:lnTo>
                  <a:lnTo>
                    <a:pt x="530" y="149"/>
                  </a:lnTo>
                  <a:lnTo>
                    <a:pt x="530" y="149"/>
                  </a:lnTo>
                  <a:lnTo>
                    <a:pt x="531" y="149"/>
                  </a:lnTo>
                  <a:lnTo>
                    <a:pt x="531" y="149"/>
                  </a:lnTo>
                  <a:lnTo>
                    <a:pt x="532" y="149"/>
                  </a:lnTo>
                  <a:lnTo>
                    <a:pt x="532" y="149"/>
                  </a:lnTo>
                  <a:lnTo>
                    <a:pt x="533" y="149"/>
                  </a:lnTo>
                  <a:lnTo>
                    <a:pt x="533" y="149"/>
                  </a:lnTo>
                  <a:lnTo>
                    <a:pt x="533" y="149"/>
                  </a:lnTo>
                  <a:lnTo>
                    <a:pt x="534" y="149"/>
                  </a:lnTo>
                  <a:lnTo>
                    <a:pt x="535" y="149"/>
                  </a:lnTo>
                  <a:lnTo>
                    <a:pt x="535" y="149"/>
                  </a:lnTo>
                  <a:lnTo>
                    <a:pt x="536" y="148"/>
                  </a:lnTo>
                  <a:lnTo>
                    <a:pt x="536" y="149"/>
                  </a:lnTo>
                  <a:lnTo>
                    <a:pt x="536" y="150"/>
                  </a:lnTo>
                  <a:lnTo>
                    <a:pt x="537" y="150"/>
                  </a:lnTo>
                  <a:lnTo>
                    <a:pt x="537" y="150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9" y="150"/>
                  </a:lnTo>
                  <a:lnTo>
                    <a:pt x="539" y="150"/>
                  </a:lnTo>
                  <a:lnTo>
                    <a:pt x="540" y="154"/>
                  </a:lnTo>
                  <a:lnTo>
                    <a:pt x="540" y="152"/>
                  </a:lnTo>
                  <a:lnTo>
                    <a:pt x="541" y="152"/>
                  </a:lnTo>
                  <a:lnTo>
                    <a:pt x="541" y="151"/>
                  </a:lnTo>
                  <a:lnTo>
                    <a:pt x="542" y="152"/>
                  </a:lnTo>
                  <a:lnTo>
                    <a:pt x="542" y="152"/>
                  </a:lnTo>
                  <a:lnTo>
                    <a:pt x="542" y="152"/>
                  </a:lnTo>
                  <a:lnTo>
                    <a:pt x="543" y="153"/>
                  </a:lnTo>
                  <a:lnTo>
                    <a:pt x="544" y="153"/>
                  </a:lnTo>
                  <a:lnTo>
                    <a:pt x="544" y="153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6" y="152"/>
                  </a:lnTo>
                  <a:lnTo>
                    <a:pt x="546" y="151"/>
                  </a:lnTo>
                  <a:lnTo>
                    <a:pt x="547" y="150"/>
                  </a:lnTo>
                  <a:lnTo>
                    <a:pt x="547" y="150"/>
                  </a:lnTo>
                  <a:lnTo>
                    <a:pt x="548" y="149"/>
                  </a:lnTo>
                  <a:lnTo>
                    <a:pt x="548" y="150"/>
                  </a:lnTo>
                  <a:lnTo>
                    <a:pt x="549" y="150"/>
                  </a:lnTo>
                  <a:lnTo>
                    <a:pt x="549" y="151"/>
                  </a:lnTo>
                  <a:lnTo>
                    <a:pt x="550" y="152"/>
                  </a:lnTo>
                  <a:lnTo>
                    <a:pt x="550" y="153"/>
                  </a:lnTo>
                  <a:lnTo>
                    <a:pt x="551" y="154"/>
                  </a:lnTo>
                  <a:lnTo>
                    <a:pt x="551" y="154"/>
                  </a:lnTo>
                  <a:lnTo>
                    <a:pt x="551" y="155"/>
                  </a:lnTo>
                  <a:lnTo>
                    <a:pt x="552" y="155"/>
                  </a:lnTo>
                  <a:lnTo>
                    <a:pt x="553" y="154"/>
                  </a:lnTo>
                  <a:lnTo>
                    <a:pt x="553" y="153"/>
                  </a:lnTo>
                  <a:lnTo>
                    <a:pt x="554" y="153"/>
                  </a:lnTo>
                  <a:lnTo>
                    <a:pt x="554" y="153"/>
                  </a:lnTo>
                  <a:lnTo>
                    <a:pt x="554" y="153"/>
                  </a:lnTo>
                  <a:lnTo>
                    <a:pt x="555" y="152"/>
                  </a:lnTo>
                  <a:lnTo>
                    <a:pt x="555" y="152"/>
                  </a:lnTo>
                  <a:lnTo>
                    <a:pt x="556" y="152"/>
                  </a:lnTo>
                  <a:lnTo>
                    <a:pt x="556" y="152"/>
                  </a:lnTo>
                  <a:lnTo>
                    <a:pt x="557" y="152"/>
                  </a:lnTo>
                  <a:lnTo>
                    <a:pt x="557" y="152"/>
                  </a:lnTo>
                  <a:lnTo>
                    <a:pt x="558" y="152"/>
                  </a:lnTo>
                  <a:lnTo>
                    <a:pt x="558" y="153"/>
                  </a:lnTo>
                  <a:lnTo>
                    <a:pt x="559" y="152"/>
                  </a:lnTo>
                  <a:lnTo>
                    <a:pt x="559" y="154"/>
                  </a:lnTo>
                  <a:lnTo>
                    <a:pt x="559" y="153"/>
                  </a:lnTo>
                  <a:lnTo>
                    <a:pt x="560" y="153"/>
                  </a:lnTo>
                  <a:lnTo>
                    <a:pt x="560" y="153"/>
                  </a:lnTo>
                  <a:lnTo>
                    <a:pt x="561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4" y="152"/>
                  </a:lnTo>
                  <a:lnTo>
                    <a:pt x="564" y="152"/>
                  </a:lnTo>
                  <a:lnTo>
                    <a:pt x="565" y="152"/>
                  </a:lnTo>
                  <a:lnTo>
                    <a:pt x="565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7" y="151"/>
                  </a:lnTo>
                  <a:lnTo>
                    <a:pt x="567" y="151"/>
                  </a:lnTo>
                  <a:lnTo>
                    <a:pt x="568" y="151"/>
                  </a:lnTo>
                  <a:lnTo>
                    <a:pt x="568" y="151"/>
                  </a:lnTo>
                  <a:lnTo>
                    <a:pt x="568" y="151"/>
                  </a:lnTo>
                  <a:lnTo>
                    <a:pt x="569" y="151"/>
                  </a:lnTo>
                  <a:lnTo>
                    <a:pt x="569" y="151"/>
                  </a:lnTo>
                  <a:lnTo>
                    <a:pt x="570" y="151"/>
                  </a:lnTo>
                  <a:lnTo>
                    <a:pt x="570" y="151"/>
                  </a:lnTo>
                  <a:lnTo>
                    <a:pt x="571" y="151"/>
                  </a:lnTo>
                  <a:lnTo>
                    <a:pt x="571" y="151"/>
                  </a:lnTo>
                  <a:lnTo>
                    <a:pt x="572" y="151"/>
                  </a:lnTo>
                  <a:lnTo>
                    <a:pt x="572" y="151"/>
                  </a:lnTo>
                  <a:lnTo>
                    <a:pt x="573" y="151"/>
                  </a:lnTo>
                  <a:lnTo>
                    <a:pt x="573" y="152"/>
                  </a:lnTo>
                  <a:lnTo>
                    <a:pt x="574" y="152"/>
                  </a:lnTo>
                  <a:lnTo>
                    <a:pt x="574" y="152"/>
                  </a:lnTo>
                  <a:lnTo>
                    <a:pt x="575" y="152"/>
                  </a:lnTo>
                  <a:lnTo>
                    <a:pt x="575" y="154"/>
                  </a:lnTo>
                  <a:lnTo>
                    <a:pt x="576" y="155"/>
                  </a:lnTo>
                  <a:lnTo>
                    <a:pt x="576" y="155"/>
                  </a:lnTo>
                  <a:lnTo>
                    <a:pt x="576" y="155"/>
                  </a:lnTo>
                  <a:lnTo>
                    <a:pt x="577" y="155"/>
                  </a:lnTo>
                  <a:lnTo>
                    <a:pt x="577" y="156"/>
                  </a:lnTo>
                  <a:lnTo>
                    <a:pt x="578" y="155"/>
                  </a:lnTo>
                  <a:lnTo>
                    <a:pt x="578" y="156"/>
                  </a:lnTo>
                  <a:lnTo>
                    <a:pt x="579" y="156"/>
                  </a:lnTo>
                  <a:lnTo>
                    <a:pt x="579" y="156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1" y="155"/>
                  </a:lnTo>
                  <a:lnTo>
                    <a:pt x="581" y="155"/>
                  </a:lnTo>
                  <a:lnTo>
                    <a:pt x="582" y="154"/>
                  </a:lnTo>
                  <a:lnTo>
                    <a:pt x="582" y="155"/>
                  </a:lnTo>
                  <a:lnTo>
                    <a:pt x="582" y="155"/>
                  </a:lnTo>
                  <a:lnTo>
                    <a:pt x="583" y="154"/>
                  </a:lnTo>
                  <a:lnTo>
                    <a:pt x="584" y="154"/>
                  </a:lnTo>
                  <a:lnTo>
                    <a:pt x="584" y="154"/>
                  </a:lnTo>
                  <a:lnTo>
                    <a:pt x="585" y="154"/>
                  </a:lnTo>
                  <a:lnTo>
                    <a:pt x="585" y="154"/>
                  </a:lnTo>
                  <a:lnTo>
                    <a:pt x="585" y="154"/>
                  </a:lnTo>
                  <a:lnTo>
                    <a:pt x="586" y="153"/>
                  </a:lnTo>
                  <a:lnTo>
                    <a:pt x="586" y="153"/>
                  </a:lnTo>
                  <a:lnTo>
                    <a:pt x="587" y="153"/>
                  </a:lnTo>
                  <a:lnTo>
                    <a:pt x="587" y="152"/>
                  </a:lnTo>
                  <a:lnTo>
                    <a:pt x="588" y="151"/>
                  </a:lnTo>
                  <a:lnTo>
                    <a:pt x="588" y="150"/>
                  </a:lnTo>
                  <a:lnTo>
                    <a:pt x="589" y="149"/>
                  </a:lnTo>
                  <a:lnTo>
                    <a:pt x="589" y="149"/>
                  </a:lnTo>
                  <a:lnTo>
                    <a:pt x="590" y="148"/>
                  </a:lnTo>
                  <a:lnTo>
                    <a:pt x="590" y="148"/>
                  </a:lnTo>
                  <a:lnTo>
                    <a:pt x="591" y="149"/>
                  </a:lnTo>
                  <a:lnTo>
                    <a:pt x="591" y="150"/>
                  </a:lnTo>
                  <a:lnTo>
                    <a:pt x="591" y="151"/>
                  </a:lnTo>
                  <a:lnTo>
                    <a:pt x="592" y="152"/>
                  </a:lnTo>
                  <a:lnTo>
                    <a:pt x="593" y="152"/>
                  </a:lnTo>
                  <a:lnTo>
                    <a:pt x="593" y="152"/>
                  </a:lnTo>
                  <a:lnTo>
                    <a:pt x="594" y="152"/>
                  </a:lnTo>
                  <a:lnTo>
                    <a:pt x="594" y="152"/>
                  </a:lnTo>
                  <a:lnTo>
                    <a:pt x="594" y="149"/>
                  </a:lnTo>
                  <a:lnTo>
                    <a:pt x="595" y="143"/>
                  </a:lnTo>
                  <a:lnTo>
                    <a:pt x="595" y="137"/>
                  </a:lnTo>
                  <a:lnTo>
                    <a:pt x="596" y="132"/>
                  </a:lnTo>
                  <a:lnTo>
                    <a:pt x="596" y="129"/>
                  </a:lnTo>
                  <a:lnTo>
                    <a:pt x="597" y="130"/>
                  </a:lnTo>
                  <a:lnTo>
                    <a:pt x="597" y="136"/>
                  </a:lnTo>
                  <a:lnTo>
                    <a:pt x="598" y="138"/>
                  </a:lnTo>
                  <a:lnTo>
                    <a:pt x="598" y="136"/>
                  </a:lnTo>
                  <a:lnTo>
                    <a:pt x="599" y="129"/>
                  </a:lnTo>
                  <a:lnTo>
                    <a:pt x="599" y="125"/>
                  </a:lnTo>
                  <a:lnTo>
                    <a:pt x="599" y="126"/>
                  </a:lnTo>
                  <a:lnTo>
                    <a:pt x="600" y="128"/>
                  </a:lnTo>
                  <a:lnTo>
                    <a:pt x="600" y="126"/>
                  </a:lnTo>
                  <a:lnTo>
                    <a:pt x="601" y="126"/>
                  </a:lnTo>
                  <a:lnTo>
                    <a:pt x="602" y="125"/>
                  </a:lnTo>
                  <a:lnTo>
                    <a:pt x="602" y="124"/>
                  </a:lnTo>
                  <a:lnTo>
                    <a:pt x="602" y="126"/>
                  </a:lnTo>
                  <a:lnTo>
                    <a:pt x="603" y="127"/>
                  </a:lnTo>
                  <a:lnTo>
                    <a:pt x="603" y="130"/>
                  </a:lnTo>
                  <a:lnTo>
                    <a:pt x="604" y="126"/>
                  </a:lnTo>
                  <a:lnTo>
                    <a:pt x="604" y="127"/>
                  </a:lnTo>
                  <a:lnTo>
                    <a:pt x="605" y="135"/>
                  </a:lnTo>
                  <a:lnTo>
                    <a:pt x="605" y="136"/>
                  </a:lnTo>
                  <a:lnTo>
                    <a:pt x="606" y="137"/>
                  </a:lnTo>
                  <a:lnTo>
                    <a:pt x="606" y="137"/>
                  </a:lnTo>
                  <a:lnTo>
                    <a:pt x="607" y="138"/>
                  </a:lnTo>
                  <a:lnTo>
                    <a:pt x="607" y="139"/>
                  </a:lnTo>
                  <a:lnTo>
                    <a:pt x="608" y="139"/>
                  </a:lnTo>
                  <a:lnTo>
                    <a:pt x="608" y="138"/>
                  </a:lnTo>
                  <a:lnTo>
                    <a:pt x="608" y="138"/>
                  </a:lnTo>
                  <a:lnTo>
                    <a:pt x="609" y="135"/>
                  </a:lnTo>
                  <a:lnTo>
                    <a:pt x="609" y="135"/>
                  </a:lnTo>
                  <a:lnTo>
                    <a:pt x="610" y="137"/>
                  </a:lnTo>
                  <a:lnTo>
                    <a:pt x="611" y="141"/>
                  </a:lnTo>
                  <a:lnTo>
                    <a:pt x="611" y="141"/>
                  </a:lnTo>
                  <a:lnTo>
                    <a:pt x="611" y="141"/>
                  </a:lnTo>
                  <a:lnTo>
                    <a:pt x="612" y="141"/>
                  </a:lnTo>
                  <a:lnTo>
                    <a:pt x="612" y="142"/>
                  </a:lnTo>
                  <a:lnTo>
                    <a:pt x="613" y="141"/>
                  </a:lnTo>
                  <a:lnTo>
                    <a:pt x="613" y="141"/>
                  </a:lnTo>
                  <a:lnTo>
                    <a:pt x="614" y="141"/>
                  </a:lnTo>
                  <a:lnTo>
                    <a:pt x="614" y="140"/>
                  </a:lnTo>
                  <a:lnTo>
                    <a:pt x="615" y="140"/>
                  </a:lnTo>
                  <a:lnTo>
                    <a:pt x="615" y="140"/>
                  </a:lnTo>
                  <a:lnTo>
                    <a:pt x="616" y="141"/>
                  </a:lnTo>
                  <a:lnTo>
                    <a:pt x="616" y="141"/>
                  </a:lnTo>
                  <a:lnTo>
                    <a:pt x="617" y="140"/>
                  </a:lnTo>
                  <a:lnTo>
                    <a:pt x="617" y="135"/>
                  </a:lnTo>
                  <a:lnTo>
                    <a:pt x="617" y="132"/>
                  </a:lnTo>
                  <a:lnTo>
                    <a:pt x="618" y="134"/>
                  </a:lnTo>
                  <a:lnTo>
                    <a:pt x="618" y="140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1" y="142"/>
                  </a:lnTo>
                  <a:lnTo>
                    <a:pt x="622" y="141"/>
                  </a:lnTo>
                  <a:lnTo>
                    <a:pt x="622" y="141"/>
                  </a:lnTo>
                  <a:lnTo>
                    <a:pt x="623" y="142"/>
                  </a:lnTo>
                  <a:lnTo>
                    <a:pt x="623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5" y="142"/>
                  </a:lnTo>
                  <a:lnTo>
                    <a:pt x="625" y="142"/>
                  </a:lnTo>
                  <a:lnTo>
                    <a:pt x="625" y="141"/>
                  </a:lnTo>
                  <a:lnTo>
                    <a:pt x="626" y="141"/>
                  </a:lnTo>
                  <a:lnTo>
                    <a:pt x="626" y="141"/>
                  </a:lnTo>
                  <a:lnTo>
                    <a:pt x="627" y="140"/>
                  </a:lnTo>
                  <a:lnTo>
                    <a:pt x="627" y="141"/>
                  </a:lnTo>
                  <a:lnTo>
                    <a:pt x="628" y="146"/>
                  </a:lnTo>
                  <a:lnTo>
                    <a:pt x="628" y="147"/>
                  </a:lnTo>
                  <a:lnTo>
                    <a:pt x="629" y="148"/>
                  </a:lnTo>
                  <a:lnTo>
                    <a:pt x="629" y="146"/>
                  </a:lnTo>
                  <a:lnTo>
                    <a:pt x="630" y="146"/>
                  </a:lnTo>
                  <a:lnTo>
                    <a:pt x="630" y="144"/>
                  </a:lnTo>
                  <a:lnTo>
                    <a:pt x="631" y="146"/>
                  </a:lnTo>
                  <a:lnTo>
                    <a:pt x="631" y="147"/>
                  </a:lnTo>
                  <a:lnTo>
                    <a:pt x="631" y="148"/>
                  </a:lnTo>
                  <a:lnTo>
                    <a:pt x="632" y="149"/>
                  </a:lnTo>
                  <a:lnTo>
                    <a:pt x="633" y="147"/>
                  </a:lnTo>
                  <a:lnTo>
                    <a:pt x="633" y="146"/>
                  </a:lnTo>
                  <a:lnTo>
                    <a:pt x="634" y="148"/>
                  </a:lnTo>
                  <a:lnTo>
                    <a:pt x="634" y="148"/>
                  </a:lnTo>
                  <a:lnTo>
                    <a:pt x="634" y="149"/>
                  </a:lnTo>
                  <a:lnTo>
                    <a:pt x="635" y="149"/>
                  </a:lnTo>
                  <a:lnTo>
                    <a:pt x="635" y="149"/>
                  </a:lnTo>
                  <a:lnTo>
                    <a:pt x="636" y="149"/>
                  </a:lnTo>
                  <a:lnTo>
                    <a:pt x="636" y="148"/>
                  </a:lnTo>
                  <a:lnTo>
                    <a:pt x="637" y="148"/>
                  </a:lnTo>
                  <a:lnTo>
                    <a:pt x="637" y="148"/>
                  </a:lnTo>
                  <a:lnTo>
                    <a:pt x="638" y="148"/>
                  </a:lnTo>
                  <a:lnTo>
                    <a:pt x="638" y="148"/>
                  </a:lnTo>
                  <a:lnTo>
                    <a:pt x="639" y="148"/>
                  </a:lnTo>
                  <a:lnTo>
                    <a:pt x="639" y="148"/>
                  </a:lnTo>
                  <a:lnTo>
                    <a:pt x="640" y="148"/>
                  </a:lnTo>
                  <a:lnTo>
                    <a:pt x="640" y="148"/>
                  </a:lnTo>
                  <a:lnTo>
                    <a:pt x="640" y="149"/>
                  </a:lnTo>
                  <a:lnTo>
                    <a:pt x="641" y="152"/>
                  </a:lnTo>
                  <a:lnTo>
                    <a:pt x="642" y="152"/>
                  </a:lnTo>
                  <a:lnTo>
                    <a:pt x="642" y="151"/>
                  </a:lnTo>
                  <a:lnTo>
                    <a:pt x="642" y="151"/>
                  </a:lnTo>
                  <a:lnTo>
                    <a:pt x="643" y="151"/>
                  </a:lnTo>
                  <a:lnTo>
                    <a:pt x="643" y="151"/>
                  </a:lnTo>
                  <a:lnTo>
                    <a:pt x="644" y="151"/>
                  </a:lnTo>
                  <a:lnTo>
                    <a:pt x="644" y="151"/>
                  </a:lnTo>
                  <a:lnTo>
                    <a:pt x="645" y="151"/>
                  </a:lnTo>
                  <a:lnTo>
                    <a:pt x="645" y="151"/>
                  </a:lnTo>
                  <a:lnTo>
                    <a:pt x="646" y="151"/>
                  </a:lnTo>
                  <a:lnTo>
                    <a:pt x="646" y="152"/>
                  </a:lnTo>
                  <a:lnTo>
                    <a:pt x="647" y="153"/>
                  </a:lnTo>
                  <a:lnTo>
                    <a:pt x="647" y="155"/>
                  </a:lnTo>
                  <a:lnTo>
                    <a:pt x="648" y="154"/>
                  </a:lnTo>
                  <a:lnTo>
                    <a:pt x="648" y="154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50" y="153"/>
                  </a:lnTo>
                  <a:lnTo>
                    <a:pt x="651" y="153"/>
                  </a:lnTo>
                  <a:lnTo>
                    <a:pt x="651" y="153"/>
                  </a:lnTo>
                  <a:lnTo>
                    <a:pt x="651" y="153"/>
                  </a:lnTo>
                  <a:lnTo>
                    <a:pt x="652" y="155"/>
                  </a:lnTo>
                  <a:lnTo>
                    <a:pt x="652" y="155"/>
                  </a:lnTo>
                  <a:lnTo>
                    <a:pt x="653" y="155"/>
                  </a:lnTo>
                  <a:lnTo>
                    <a:pt x="653" y="155"/>
                  </a:lnTo>
                  <a:lnTo>
                    <a:pt x="654" y="155"/>
                  </a:lnTo>
                  <a:lnTo>
                    <a:pt x="654" y="155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6" y="154"/>
                  </a:lnTo>
                  <a:lnTo>
                    <a:pt x="656" y="154"/>
                  </a:lnTo>
                  <a:lnTo>
                    <a:pt x="657" y="154"/>
                  </a:lnTo>
                  <a:lnTo>
                    <a:pt x="657" y="154"/>
                  </a:lnTo>
                  <a:lnTo>
                    <a:pt x="657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9" y="154"/>
                  </a:lnTo>
                  <a:lnTo>
                    <a:pt x="659" y="154"/>
                  </a:lnTo>
                  <a:lnTo>
                    <a:pt x="660" y="153"/>
                  </a:lnTo>
                  <a:lnTo>
                    <a:pt x="660" y="154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3"/>
                  </a:lnTo>
                  <a:lnTo>
                    <a:pt x="662" y="153"/>
                  </a:lnTo>
                  <a:lnTo>
                    <a:pt x="663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3"/>
                  </a:lnTo>
                  <a:lnTo>
                    <a:pt x="665" y="153"/>
                  </a:lnTo>
                  <a:lnTo>
                    <a:pt x="666" y="154"/>
                  </a:lnTo>
                  <a:lnTo>
                    <a:pt x="666" y="153"/>
                  </a:lnTo>
                  <a:lnTo>
                    <a:pt x="667" y="152"/>
                  </a:lnTo>
                  <a:lnTo>
                    <a:pt x="667" y="152"/>
                  </a:lnTo>
                  <a:lnTo>
                    <a:pt x="668" y="153"/>
                  </a:lnTo>
                  <a:lnTo>
                    <a:pt x="668" y="153"/>
                  </a:lnTo>
                  <a:lnTo>
                    <a:pt x="669" y="153"/>
                  </a:lnTo>
                  <a:lnTo>
                    <a:pt x="669" y="153"/>
                  </a:lnTo>
                  <a:lnTo>
                    <a:pt x="670" y="153"/>
                  </a:lnTo>
                  <a:lnTo>
                    <a:pt x="670" y="153"/>
                  </a:lnTo>
                  <a:lnTo>
                    <a:pt x="671" y="153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2" y="155"/>
                  </a:lnTo>
                  <a:lnTo>
                    <a:pt x="673" y="154"/>
                  </a:lnTo>
                  <a:lnTo>
                    <a:pt x="673" y="154"/>
                  </a:lnTo>
                  <a:lnTo>
                    <a:pt x="674" y="155"/>
                  </a:lnTo>
                  <a:lnTo>
                    <a:pt x="674" y="155"/>
                  </a:lnTo>
                  <a:lnTo>
                    <a:pt x="674" y="155"/>
                  </a:lnTo>
                  <a:lnTo>
                    <a:pt x="675" y="155"/>
                  </a:lnTo>
                  <a:lnTo>
                    <a:pt x="675" y="155"/>
                  </a:lnTo>
                  <a:lnTo>
                    <a:pt x="676" y="155"/>
                  </a:lnTo>
                  <a:lnTo>
                    <a:pt x="676" y="154"/>
                  </a:lnTo>
                  <a:lnTo>
                    <a:pt x="677" y="154"/>
                  </a:lnTo>
                  <a:lnTo>
                    <a:pt x="677" y="154"/>
                  </a:lnTo>
                  <a:lnTo>
                    <a:pt x="678" y="155"/>
                  </a:lnTo>
                  <a:lnTo>
                    <a:pt x="678" y="155"/>
                  </a:lnTo>
                  <a:lnTo>
                    <a:pt x="679" y="155"/>
                  </a:lnTo>
                  <a:lnTo>
                    <a:pt x="679" y="154"/>
                  </a:lnTo>
                  <a:lnTo>
                    <a:pt x="680" y="153"/>
                  </a:lnTo>
                  <a:lnTo>
                    <a:pt x="680" y="153"/>
                  </a:lnTo>
                  <a:lnTo>
                    <a:pt x="680" y="153"/>
                  </a:lnTo>
                  <a:lnTo>
                    <a:pt x="681" y="153"/>
                  </a:lnTo>
                  <a:lnTo>
                    <a:pt x="682" y="153"/>
                  </a:lnTo>
                  <a:lnTo>
                    <a:pt x="682" y="152"/>
                  </a:lnTo>
                  <a:lnTo>
                    <a:pt x="683" y="152"/>
                  </a:lnTo>
                  <a:lnTo>
                    <a:pt x="683" y="152"/>
                  </a:lnTo>
                  <a:lnTo>
                    <a:pt x="683" y="152"/>
                  </a:lnTo>
                  <a:lnTo>
                    <a:pt x="684" y="152"/>
                  </a:lnTo>
                  <a:lnTo>
                    <a:pt x="684" y="152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86" y="152"/>
                  </a:lnTo>
                  <a:lnTo>
                    <a:pt x="686" y="152"/>
                  </a:lnTo>
                  <a:lnTo>
                    <a:pt x="687" y="151"/>
                  </a:lnTo>
                  <a:lnTo>
                    <a:pt x="687" y="151"/>
                  </a:lnTo>
                  <a:lnTo>
                    <a:pt x="688" y="151"/>
                  </a:lnTo>
                  <a:lnTo>
                    <a:pt x="688" y="151"/>
                  </a:lnTo>
                  <a:lnTo>
                    <a:pt x="688" y="151"/>
                  </a:lnTo>
                  <a:lnTo>
                    <a:pt x="689" y="152"/>
                  </a:lnTo>
                  <a:lnTo>
                    <a:pt x="689" y="153"/>
                  </a:lnTo>
                  <a:lnTo>
                    <a:pt x="690" y="153"/>
                  </a:lnTo>
                  <a:lnTo>
                    <a:pt x="691" y="153"/>
                  </a:lnTo>
                  <a:lnTo>
                    <a:pt x="691" y="153"/>
                  </a:lnTo>
                  <a:lnTo>
                    <a:pt x="691" y="152"/>
                  </a:lnTo>
                  <a:lnTo>
                    <a:pt x="692" y="152"/>
                  </a:lnTo>
                  <a:lnTo>
                    <a:pt x="692" y="152"/>
                  </a:lnTo>
                  <a:lnTo>
                    <a:pt x="693" y="152"/>
                  </a:lnTo>
                  <a:lnTo>
                    <a:pt x="693" y="152"/>
                  </a:lnTo>
                  <a:lnTo>
                    <a:pt x="694" y="151"/>
                  </a:lnTo>
                  <a:lnTo>
                    <a:pt x="694" y="150"/>
                  </a:lnTo>
                  <a:lnTo>
                    <a:pt x="695" y="149"/>
                  </a:lnTo>
                  <a:lnTo>
                    <a:pt x="695" y="148"/>
                  </a:lnTo>
                  <a:lnTo>
                    <a:pt x="696" y="147"/>
                  </a:lnTo>
                  <a:lnTo>
                    <a:pt x="696" y="146"/>
                  </a:lnTo>
                  <a:lnTo>
                    <a:pt x="697" y="146"/>
                  </a:lnTo>
                  <a:lnTo>
                    <a:pt x="697" y="146"/>
                  </a:lnTo>
                  <a:lnTo>
                    <a:pt x="697" y="145"/>
                  </a:lnTo>
                  <a:lnTo>
                    <a:pt x="698" y="152"/>
                  </a:lnTo>
                  <a:lnTo>
                    <a:pt x="698" y="152"/>
                  </a:lnTo>
                  <a:lnTo>
                    <a:pt x="699" y="152"/>
                  </a:lnTo>
                  <a:lnTo>
                    <a:pt x="700" y="152"/>
                  </a:lnTo>
                  <a:lnTo>
                    <a:pt x="700" y="151"/>
                  </a:lnTo>
                  <a:lnTo>
                    <a:pt x="700" y="152"/>
                  </a:lnTo>
                  <a:lnTo>
                    <a:pt x="701" y="152"/>
                  </a:lnTo>
                  <a:lnTo>
                    <a:pt x="701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4" y="150"/>
                  </a:lnTo>
                  <a:lnTo>
                    <a:pt x="704" y="147"/>
                  </a:lnTo>
                  <a:lnTo>
                    <a:pt x="705" y="146"/>
                  </a:lnTo>
                  <a:lnTo>
                    <a:pt x="705" y="145"/>
                  </a:lnTo>
                  <a:lnTo>
                    <a:pt x="705" y="144"/>
                  </a:lnTo>
                  <a:lnTo>
                    <a:pt x="706" y="144"/>
                  </a:lnTo>
                  <a:lnTo>
                    <a:pt x="706" y="144"/>
                  </a:lnTo>
                  <a:lnTo>
                    <a:pt x="707" y="145"/>
                  </a:lnTo>
                  <a:lnTo>
                    <a:pt x="707" y="146"/>
                  </a:lnTo>
                  <a:lnTo>
                    <a:pt x="708" y="147"/>
                  </a:lnTo>
                  <a:lnTo>
                    <a:pt x="708" y="148"/>
                  </a:lnTo>
                  <a:lnTo>
                    <a:pt x="709" y="149"/>
                  </a:lnTo>
                  <a:lnTo>
                    <a:pt x="709" y="149"/>
                  </a:lnTo>
                  <a:lnTo>
                    <a:pt x="710" y="149"/>
                  </a:lnTo>
                  <a:lnTo>
                    <a:pt x="710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2" y="147"/>
                  </a:lnTo>
                  <a:lnTo>
                    <a:pt x="712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5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6" y="144"/>
                  </a:lnTo>
                  <a:lnTo>
                    <a:pt x="717" y="144"/>
                  </a:lnTo>
                  <a:lnTo>
                    <a:pt x="717" y="146"/>
                  </a:lnTo>
                  <a:lnTo>
                    <a:pt x="718" y="147"/>
                  </a:lnTo>
                  <a:lnTo>
                    <a:pt x="718" y="148"/>
                  </a:lnTo>
                  <a:lnTo>
                    <a:pt x="719" y="147"/>
                  </a:lnTo>
                  <a:lnTo>
                    <a:pt x="719" y="149"/>
                  </a:lnTo>
                  <a:lnTo>
                    <a:pt x="720" y="149"/>
                  </a:lnTo>
                  <a:lnTo>
                    <a:pt x="720" y="149"/>
                  </a:lnTo>
                  <a:lnTo>
                    <a:pt x="720" y="149"/>
                  </a:lnTo>
                  <a:lnTo>
                    <a:pt x="721" y="149"/>
                  </a:lnTo>
                  <a:lnTo>
                    <a:pt x="722" y="149"/>
                  </a:lnTo>
                  <a:lnTo>
                    <a:pt x="722" y="149"/>
                  </a:lnTo>
                  <a:lnTo>
                    <a:pt x="723" y="149"/>
                  </a:lnTo>
                  <a:lnTo>
                    <a:pt x="723" y="148"/>
                  </a:lnTo>
                  <a:lnTo>
                    <a:pt x="723" y="148"/>
                  </a:lnTo>
                  <a:lnTo>
                    <a:pt x="724" y="148"/>
                  </a:lnTo>
                  <a:lnTo>
                    <a:pt x="724" y="148"/>
                  </a:lnTo>
                  <a:lnTo>
                    <a:pt x="725" y="148"/>
                  </a:lnTo>
                  <a:lnTo>
                    <a:pt x="725" y="143"/>
                  </a:lnTo>
                  <a:lnTo>
                    <a:pt x="726" y="143"/>
                  </a:lnTo>
                  <a:lnTo>
                    <a:pt x="726" y="144"/>
                  </a:lnTo>
                  <a:lnTo>
                    <a:pt x="727" y="145"/>
                  </a:lnTo>
                  <a:lnTo>
                    <a:pt x="727" y="145"/>
                  </a:lnTo>
                  <a:lnTo>
                    <a:pt x="728" y="145"/>
                  </a:lnTo>
                  <a:lnTo>
                    <a:pt x="728" y="144"/>
                  </a:lnTo>
                  <a:lnTo>
                    <a:pt x="728" y="144"/>
                  </a:lnTo>
                  <a:lnTo>
                    <a:pt x="729" y="144"/>
                  </a:lnTo>
                  <a:lnTo>
                    <a:pt x="729" y="144"/>
                  </a:lnTo>
                  <a:lnTo>
                    <a:pt x="730" y="144"/>
                  </a:lnTo>
                  <a:lnTo>
                    <a:pt x="731" y="144"/>
                  </a:lnTo>
                  <a:lnTo>
                    <a:pt x="731" y="144"/>
                  </a:lnTo>
                  <a:lnTo>
                    <a:pt x="731" y="145"/>
                  </a:lnTo>
                  <a:lnTo>
                    <a:pt x="732" y="145"/>
                  </a:lnTo>
                  <a:lnTo>
                    <a:pt x="732" y="146"/>
                  </a:lnTo>
                  <a:lnTo>
                    <a:pt x="733" y="147"/>
                  </a:lnTo>
                  <a:lnTo>
                    <a:pt x="733" y="148"/>
                  </a:lnTo>
                  <a:lnTo>
                    <a:pt x="734" y="148"/>
                  </a:lnTo>
                  <a:lnTo>
                    <a:pt x="734" y="148"/>
                  </a:lnTo>
                  <a:lnTo>
                    <a:pt x="735" y="148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7" y="149"/>
                  </a:lnTo>
                  <a:lnTo>
                    <a:pt x="737" y="149"/>
                  </a:lnTo>
                  <a:lnTo>
                    <a:pt x="737" y="149"/>
                  </a:lnTo>
                  <a:lnTo>
                    <a:pt x="738" y="149"/>
                  </a:lnTo>
                  <a:lnTo>
                    <a:pt x="738" y="149"/>
                  </a:lnTo>
                  <a:lnTo>
                    <a:pt x="739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1" y="149"/>
                  </a:lnTo>
                  <a:lnTo>
                    <a:pt x="741" y="149"/>
                  </a:lnTo>
                  <a:lnTo>
                    <a:pt x="742" y="148"/>
                  </a:lnTo>
                  <a:lnTo>
                    <a:pt x="742" y="148"/>
                  </a:lnTo>
                  <a:lnTo>
                    <a:pt x="743" y="148"/>
                  </a:lnTo>
                  <a:lnTo>
                    <a:pt x="743" y="150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5" y="150"/>
                  </a:lnTo>
                  <a:lnTo>
                    <a:pt x="745" y="149"/>
                  </a:lnTo>
                  <a:lnTo>
                    <a:pt x="746" y="147"/>
                  </a:lnTo>
                  <a:lnTo>
                    <a:pt x="746" y="144"/>
                  </a:lnTo>
                  <a:lnTo>
                    <a:pt x="746" y="142"/>
                  </a:lnTo>
                  <a:lnTo>
                    <a:pt x="747" y="142"/>
                  </a:lnTo>
                  <a:lnTo>
                    <a:pt x="747" y="142"/>
                  </a:lnTo>
                  <a:lnTo>
                    <a:pt x="748" y="145"/>
                  </a:lnTo>
                  <a:lnTo>
                    <a:pt x="748" y="146"/>
                  </a:lnTo>
                  <a:lnTo>
                    <a:pt x="749" y="149"/>
                  </a:lnTo>
                  <a:lnTo>
                    <a:pt x="749" y="151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1" y="153"/>
                  </a:lnTo>
                  <a:lnTo>
                    <a:pt x="751" y="153"/>
                  </a:lnTo>
                  <a:lnTo>
                    <a:pt x="752" y="153"/>
                  </a:lnTo>
                  <a:lnTo>
                    <a:pt x="752" y="153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4" y="152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5"/>
                  </a:lnTo>
                  <a:lnTo>
                    <a:pt x="755" y="155"/>
                  </a:lnTo>
                  <a:lnTo>
                    <a:pt x="756" y="155"/>
                  </a:lnTo>
                  <a:lnTo>
                    <a:pt x="756" y="154"/>
                  </a:lnTo>
                  <a:lnTo>
                    <a:pt x="757" y="155"/>
                  </a:lnTo>
                  <a:lnTo>
                    <a:pt x="757" y="154"/>
                  </a:lnTo>
                  <a:lnTo>
                    <a:pt x="758" y="154"/>
                  </a:lnTo>
                  <a:lnTo>
                    <a:pt x="758" y="154"/>
                  </a:lnTo>
                  <a:lnTo>
                    <a:pt x="759" y="154"/>
                  </a:lnTo>
                  <a:lnTo>
                    <a:pt x="759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1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3" y="154"/>
                  </a:lnTo>
                  <a:lnTo>
                    <a:pt x="763" y="154"/>
                  </a:lnTo>
                  <a:lnTo>
                    <a:pt x="763" y="152"/>
                  </a:lnTo>
                  <a:lnTo>
                    <a:pt x="764" y="153"/>
                  </a:lnTo>
                  <a:lnTo>
                    <a:pt x="764" y="153"/>
                  </a:lnTo>
                  <a:lnTo>
                    <a:pt x="765" y="154"/>
                  </a:lnTo>
                  <a:lnTo>
                    <a:pt x="765" y="154"/>
                  </a:lnTo>
                  <a:lnTo>
                    <a:pt x="766" y="153"/>
                  </a:lnTo>
                  <a:lnTo>
                    <a:pt x="766" y="153"/>
                  </a:lnTo>
                  <a:lnTo>
                    <a:pt x="767" y="153"/>
                  </a:lnTo>
                  <a:lnTo>
                    <a:pt x="767" y="153"/>
                  </a:lnTo>
                  <a:lnTo>
                    <a:pt x="768" y="153"/>
                  </a:lnTo>
                  <a:lnTo>
                    <a:pt x="768" y="153"/>
                  </a:lnTo>
                  <a:lnTo>
                    <a:pt x="769" y="155"/>
                  </a:lnTo>
                  <a:lnTo>
                    <a:pt x="769" y="156"/>
                  </a:lnTo>
                  <a:lnTo>
                    <a:pt x="769" y="156"/>
                  </a:lnTo>
                  <a:lnTo>
                    <a:pt x="770" y="156"/>
                  </a:lnTo>
                  <a:lnTo>
                    <a:pt x="771" y="156"/>
                  </a:lnTo>
                  <a:lnTo>
                    <a:pt x="771" y="156"/>
                  </a:lnTo>
                  <a:lnTo>
                    <a:pt x="771" y="156"/>
                  </a:lnTo>
                  <a:lnTo>
                    <a:pt x="772" y="156"/>
                  </a:lnTo>
                  <a:lnTo>
                    <a:pt x="772" y="156"/>
                  </a:lnTo>
                  <a:lnTo>
                    <a:pt x="773" y="156"/>
                  </a:lnTo>
                  <a:lnTo>
                    <a:pt x="773" y="156"/>
                  </a:lnTo>
                  <a:lnTo>
                    <a:pt x="774" y="156"/>
                  </a:lnTo>
                  <a:lnTo>
                    <a:pt x="774" y="156"/>
                  </a:lnTo>
                  <a:lnTo>
                    <a:pt x="775" y="156"/>
                  </a:lnTo>
                  <a:lnTo>
                    <a:pt x="775" y="156"/>
                  </a:lnTo>
                  <a:lnTo>
                    <a:pt x="776" y="156"/>
                  </a:lnTo>
                  <a:lnTo>
                    <a:pt x="776" y="157"/>
                  </a:lnTo>
                  <a:lnTo>
                    <a:pt x="777" y="157"/>
                  </a:lnTo>
                  <a:lnTo>
                    <a:pt x="777" y="157"/>
                  </a:lnTo>
                  <a:lnTo>
                    <a:pt x="777" y="157"/>
                  </a:lnTo>
                  <a:lnTo>
                    <a:pt x="778" y="157"/>
                  </a:lnTo>
                  <a:lnTo>
                    <a:pt x="778" y="157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0" y="157"/>
                  </a:lnTo>
                  <a:lnTo>
                    <a:pt x="780" y="157"/>
                  </a:lnTo>
                  <a:lnTo>
                    <a:pt x="781" y="157"/>
                  </a:lnTo>
                  <a:lnTo>
                    <a:pt x="781" y="157"/>
                  </a:lnTo>
                  <a:lnTo>
                    <a:pt x="782" y="157"/>
                  </a:lnTo>
                  <a:lnTo>
                    <a:pt x="782" y="156"/>
                  </a:lnTo>
                  <a:lnTo>
                    <a:pt x="783" y="155"/>
                  </a:lnTo>
                  <a:lnTo>
                    <a:pt x="783" y="155"/>
                  </a:lnTo>
                  <a:lnTo>
                    <a:pt x="784" y="155"/>
                  </a:lnTo>
                  <a:lnTo>
                    <a:pt x="784" y="153"/>
                  </a:lnTo>
                  <a:lnTo>
                    <a:pt x="785" y="152"/>
                  </a:lnTo>
                  <a:lnTo>
                    <a:pt x="785" y="151"/>
                  </a:lnTo>
                  <a:lnTo>
                    <a:pt x="786" y="150"/>
                  </a:lnTo>
                  <a:lnTo>
                    <a:pt x="786" y="149"/>
                  </a:lnTo>
                  <a:lnTo>
                    <a:pt x="786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8" y="147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89" y="147"/>
                  </a:lnTo>
                  <a:lnTo>
                    <a:pt x="790" y="148"/>
                  </a:lnTo>
                  <a:lnTo>
                    <a:pt x="790" y="148"/>
                  </a:lnTo>
                  <a:lnTo>
                    <a:pt x="791" y="149"/>
                  </a:lnTo>
                  <a:lnTo>
                    <a:pt x="791" y="149"/>
                  </a:lnTo>
                  <a:lnTo>
                    <a:pt x="792" y="148"/>
                  </a:lnTo>
                  <a:lnTo>
                    <a:pt x="792" y="148"/>
                  </a:lnTo>
                  <a:lnTo>
                    <a:pt x="793" y="148"/>
                  </a:lnTo>
                  <a:lnTo>
                    <a:pt x="793" y="148"/>
                  </a:lnTo>
                  <a:lnTo>
                    <a:pt x="794" y="148"/>
                  </a:lnTo>
                  <a:lnTo>
                    <a:pt x="794" y="148"/>
                  </a:lnTo>
                  <a:lnTo>
                    <a:pt x="794" y="147"/>
                  </a:lnTo>
                  <a:lnTo>
                    <a:pt x="795" y="147"/>
                  </a:lnTo>
                  <a:lnTo>
                    <a:pt x="795" y="147"/>
                  </a:lnTo>
                  <a:lnTo>
                    <a:pt x="796" y="147"/>
                  </a:lnTo>
                  <a:lnTo>
                    <a:pt x="796" y="147"/>
                  </a:lnTo>
                  <a:lnTo>
                    <a:pt x="797" y="147"/>
                  </a:lnTo>
                  <a:lnTo>
                    <a:pt x="797" y="147"/>
                  </a:lnTo>
                  <a:lnTo>
                    <a:pt x="798" y="146"/>
                  </a:lnTo>
                  <a:lnTo>
                    <a:pt x="798" y="146"/>
                  </a:lnTo>
                  <a:lnTo>
                    <a:pt x="799" y="146"/>
                  </a:lnTo>
                  <a:lnTo>
                    <a:pt x="799" y="148"/>
                  </a:lnTo>
                  <a:lnTo>
                    <a:pt x="800" y="148"/>
                  </a:lnTo>
                  <a:lnTo>
                    <a:pt x="800" y="148"/>
                  </a:lnTo>
                  <a:lnTo>
                    <a:pt x="801" y="148"/>
                  </a:lnTo>
                  <a:lnTo>
                    <a:pt x="801" y="148"/>
                  </a:lnTo>
                  <a:lnTo>
                    <a:pt x="802" y="148"/>
                  </a:lnTo>
                  <a:lnTo>
                    <a:pt x="802" y="148"/>
                  </a:lnTo>
                  <a:lnTo>
                    <a:pt x="803" y="149"/>
                  </a:lnTo>
                  <a:lnTo>
                    <a:pt x="803" y="149"/>
                  </a:lnTo>
                  <a:lnTo>
                    <a:pt x="803" y="150"/>
                  </a:lnTo>
                  <a:lnTo>
                    <a:pt x="804" y="150"/>
                  </a:lnTo>
                  <a:lnTo>
                    <a:pt x="804" y="152"/>
                  </a:lnTo>
                  <a:lnTo>
                    <a:pt x="805" y="153"/>
                  </a:lnTo>
                  <a:lnTo>
                    <a:pt x="805" y="155"/>
                  </a:lnTo>
                  <a:lnTo>
                    <a:pt x="806" y="154"/>
                  </a:lnTo>
                  <a:lnTo>
                    <a:pt x="806" y="154"/>
                  </a:lnTo>
                  <a:lnTo>
                    <a:pt x="807" y="153"/>
                  </a:lnTo>
                  <a:lnTo>
                    <a:pt x="807" y="153"/>
                  </a:lnTo>
                  <a:lnTo>
                    <a:pt x="808" y="153"/>
                  </a:lnTo>
                  <a:lnTo>
                    <a:pt x="808" y="153"/>
                  </a:lnTo>
                  <a:lnTo>
                    <a:pt x="809" y="153"/>
                  </a:lnTo>
                  <a:lnTo>
                    <a:pt x="809" y="152"/>
                  </a:lnTo>
                  <a:lnTo>
                    <a:pt x="809" y="153"/>
                  </a:lnTo>
                  <a:lnTo>
                    <a:pt x="810" y="155"/>
                  </a:lnTo>
                  <a:lnTo>
                    <a:pt x="811" y="155"/>
                  </a:lnTo>
                  <a:lnTo>
                    <a:pt x="811" y="155"/>
                  </a:lnTo>
                  <a:lnTo>
                    <a:pt x="812" y="155"/>
                  </a:lnTo>
                  <a:lnTo>
                    <a:pt x="812" y="155"/>
                  </a:lnTo>
                  <a:lnTo>
                    <a:pt x="812" y="155"/>
                  </a:lnTo>
                  <a:lnTo>
                    <a:pt x="813" y="155"/>
                  </a:lnTo>
                  <a:lnTo>
                    <a:pt x="813" y="155"/>
                  </a:lnTo>
                  <a:lnTo>
                    <a:pt x="814" y="154"/>
                  </a:lnTo>
                  <a:lnTo>
                    <a:pt x="814" y="154"/>
                  </a:lnTo>
                  <a:lnTo>
                    <a:pt x="815" y="154"/>
                  </a:lnTo>
                  <a:lnTo>
                    <a:pt x="815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7" y="154"/>
                  </a:lnTo>
                  <a:lnTo>
                    <a:pt x="817" y="154"/>
                  </a:lnTo>
                  <a:lnTo>
                    <a:pt x="817" y="154"/>
                  </a:lnTo>
                  <a:lnTo>
                    <a:pt x="818" y="153"/>
                  </a:lnTo>
                  <a:lnTo>
                    <a:pt x="818" y="154"/>
                  </a:lnTo>
                  <a:lnTo>
                    <a:pt x="819" y="154"/>
                  </a:lnTo>
                  <a:lnTo>
                    <a:pt x="820" y="154"/>
                  </a:lnTo>
                  <a:lnTo>
                    <a:pt x="820" y="153"/>
                  </a:lnTo>
                  <a:lnTo>
                    <a:pt x="820" y="153"/>
                  </a:lnTo>
                  <a:lnTo>
                    <a:pt x="821" y="154"/>
                  </a:lnTo>
                  <a:lnTo>
                    <a:pt x="821" y="154"/>
                  </a:lnTo>
                  <a:lnTo>
                    <a:pt x="822" y="154"/>
                  </a:lnTo>
                  <a:lnTo>
                    <a:pt x="822" y="154"/>
                  </a:lnTo>
                  <a:lnTo>
                    <a:pt x="823" y="154"/>
                  </a:lnTo>
                  <a:lnTo>
                    <a:pt x="823" y="153"/>
                  </a:lnTo>
                  <a:lnTo>
                    <a:pt x="824" y="153"/>
                  </a:lnTo>
                  <a:lnTo>
                    <a:pt x="824" y="154"/>
                  </a:lnTo>
                  <a:lnTo>
                    <a:pt x="825" y="153"/>
                  </a:lnTo>
                  <a:lnTo>
                    <a:pt x="825" y="152"/>
                  </a:lnTo>
                  <a:lnTo>
                    <a:pt x="826" y="152"/>
                  </a:lnTo>
                  <a:lnTo>
                    <a:pt x="826" y="153"/>
                  </a:lnTo>
                  <a:lnTo>
                    <a:pt x="826" y="153"/>
                  </a:lnTo>
                  <a:lnTo>
                    <a:pt x="827" y="153"/>
                  </a:lnTo>
                  <a:lnTo>
                    <a:pt x="827" y="153"/>
                  </a:lnTo>
                  <a:lnTo>
                    <a:pt x="828" y="153"/>
                  </a:lnTo>
                  <a:lnTo>
                    <a:pt x="829" y="153"/>
                  </a:lnTo>
                  <a:lnTo>
                    <a:pt x="829" y="153"/>
                  </a:lnTo>
                  <a:lnTo>
                    <a:pt x="829" y="154"/>
                  </a:lnTo>
                  <a:lnTo>
                    <a:pt x="830" y="154"/>
                  </a:lnTo>
                  <a:lnTo>
                    <a:pt x="830" y="155"/>
                  </a:lnTo>
                  <a:lnTo>
                    <a:pt x="831" y="154"/>
                  </a:lnTo>
                  <a:lnTo>
                    <a:pt x="831" y="154"/>
                  </a:lnTo>
                  <a:lnTo>
                    <a:pt x="832" y="155"/>
                  </a:lnTo>
                  <a:lnTo>
                    <a:pt x="832" y="155"/>
                  </a:lnTo>
                  <a:lnTo>
                    <a:pt x="833" y="155"/>
                  </a:lnTo>
                  <a:lnTo>
                    <a:pt x="833" y="155"/>
                  </a:lnTo>
                  <a:lnTo>
                    <a:pt x="834" y="155"/>
                  </a:lnTo>
                  <a:lnTo>
                    <a:pt x="834" y="155"/>
                  </a:lnTo>
                  <a:lnTo>
                    <a:pt x="835" y="156"/>
                  </a:lnTo>
                  <a:lnTo>
                    <a:pt x="835" y="155"/>
                  </a:lnTo>
                  <a:lnTo>
                    <a:pt x="835" y="155"/>
                  </a:lnTo>
                  <a:lnTo>
                    <a:pt x="836" y="155"/>
                  </a:lnTo>
                  <a:lnTo>
                    <a:pt x="836" y="155"/>
                  </a:lnTo>
                  <a:lnTo>
                    <a:pt x="837" y="155"/>
                  </a:lnTo>
                  <a:lnTo>
                    <a:pt x="837" y="155"/>
                  </a:lnTo>
                  <a:lnTo>
                    <a:pt x="838" y="155"/>
                  </a:lnTo>
                  <a:lnTo>
                    <a:pt x="838" y="155"/>
                  </a:lnTo>
                  <a:lnTo>
                    <a:pt x="839" y="155"/>
                  </a:lnTo>
                  <a:lnTo>
                    <a:pt x="839" y="154"/>
                  </a:lnTo>
                  <a:lnTo>
                    <a:pt x="840" y="154"/>
                  </a:lnTo>
                  <a:lnTo>
                    <a:pt x="840" y="154"/>
                  </a:lnTo>
                  <a:lnTo>
                    <a:pt x="841" y="154"/>
                  </a:lnTo>
                  <a:lnTo>
                    <a:pt x="841" y="154"/>
                  </a:lnTo>
                  <a:lnTo>
                    <a:pt x="842" y="154"/>
                  </a:lnTo>
                  <a:lnTo>
                    <a:pt x="842" y="154"/>
                  </a:lnTo>
                  <a:lnTo>
                    <a:pt x="843" y="154"/>
                  </a:lnTo>
                  <a:lnTo>
                    <a:pt x="843" y="154"/>
                  </a:lnTo>
                  <a:lnTo>
                    <a:pt x="843" y="154"/>
                  </a:lnTo>
                  <a:lnTo>
                    <a:pt x="844" y="155"/>
                  </a:lnTo>
                  <a:lnTo>
                    <a:pt x="844" y="155"/>
                  </a:lnTo>
                  <a:lnTo>
                    <a:pt x="845" y="155"/>
                  </a:lnTo>
                  <a:lnTo>
                    <a:pt x="845" y="155"/>
                  </a:lnTo>
                  <a:lnTo>
                    <a:pt x="846" y="155"/>
                  </a:lnTo>
                  <a:lnTo>
                    <a:pt x="846" y="155"/>
                  </a:lnTo>
                  <a:lnTo>
                    <a:pt x="847" y="155"/>
                  </a:lnTo>
                  <a:lnTo>
                    <a:pt x="847" y="155"/>
                  </a:lnTo>
                  <a:lnTo>
                    <a:pt x="848" y="156"/>
                  </a:lnTo>
                  <a:lnTo>
                    <a:pt x="848" y="155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50" y="156"/>
                  </a:lnTo>
                  <a:lnTo>
                    <a:pt x="851" y="156"/>
                  </a:lnTo>
                  <a:lnTo>
                    <a:pt x="851" y="156"/>
                  </a:lnTo>
                  <a:lnTo>
                    <a:pt x="852" y="156"/>
                  </a:lnTo>
                  <a:lnTo>
                    <a:pt x="852" y="156"/>
                  </a:lnTo>
                  <a:lnTo>
                    <a:pt x="852" y="156"/>
                  </a:lnTo>
                  <a:lnTo>
                    <a:pt x="853" y="155"/>
                  </a:lnTo>
                  <a:lnTo>
                    <a:pt x="853" y="155"/>
                  </a:lnTo>
                  <a:lnTo>
                    <a:pt x="854" y="155"/>
                  </a:lnTo>
                  <a:lnTo>
                    <a:pt x="854" y="155"/>
                  </a:lnTo>
                  <a:lnTo>
                    <a:pt x="855" y="156"/>
                  </a:lnTo>
                  <a:lnTo>
                    <a:pt x="855" y="157"/>
                  </a:lnTo>
                  <a:lnTo>
                    <a:pt x="856" y="156"/>
                  </a:lnTo>
                  <a:lnTo>
                    <a:pt x="856" y="156"/>
                  </a:lnTo>
                  <a:lnTo>
                    <a:pt x="857" y="157"/>
                  </a:lnTo>
                  <a:lnTo>
                    <a:pt x="857" y="157"/>
                  </a:lnTo>
                  <a:lnTo>
                    <a:pt x="857" y="156"/>
                  </a:lnTo>
                  <a:lnTo>
                    <a:pt x="858" y="156"/>
                  </a:lnTo>
                  <a:lnTo>
                    <a:pt x="858" y="156"/>
                  </a:lnTo>
                  <a:lnTo>
                    <a:pt x="859" y="158"/>
                  </a:lnTo>
                  <a:lnTo>
                    <a:pt x="860" y="157"/>
                  </a:lnTo>
                  <a:lnTo>
                    <a:pt x="860" y="156"/>
                  </a:lnTo>
                  <a:lnTo>
                    <a:pt x="860" y="156"/>
                  </a:lnTo>
                  <a:lnTo>
                    <a:pt x="861" y="156"/>
                  </a:lnTo>
                  <a:lnTo>
                    <a:pt x="861" y="156"/>
                  </a:lnTo>
                  <a:lnTo>
                    <a:pt x="862" y="155"/>
                  </a:lnTo>
                  <a:lnTo>
                    <a:pt x="862" y="155"/>
                  </a:lnTo>
                  <a:lnTo>
                    <a:pt x="863" y="154"/>
                  </a:lnTo>
                  <a:lnTo>
                    <a:pt x="863" y="153"/>
                  </a:lnTo>
                  <a:lnTo>
                    <a:pt x="864" y="153"/>
                  </a:lnTo>
                  <a:lnTo>
                    <a:pt x="864" y="153"/>
                  </a:lnTo>
                  <a:lnTo>
                    <a:pt x="865" y="153"/>
                  </a:lnTo>
                  <a:lnTo>
                    <a:pt x="865" y="153"/>
                  </a:lnTo>
                  <a:lnTo>
                    <a:pt x="866" y="154"/>
                  </a:lnTo>
                  <a:lnTo>
                    <a:pt x="866" y="155"/>
                  </a:lnTo>
                  <a:lnTo>
                    <a:pt x="866" y="155"/>
                  </a:lnTo>
                  <a:lnTo>
                    <a:pt x="867" y="155"/>
                  </a:lnTo>
                  <a:lnTo>
                    <a:pt x="867" y="155"/>
                  </a:lnTo>
                  <a:lnTo>
                    <a:pt x="868" y="155"/>
                  </a:lnTo>
                  <a:lnTo>
                    <a:pt x="869" y="155"/>
                  </a:lnTo>
                  <a:lnTo>
                    <a:pt x="869" y="155"/>
                  </a:lnTo>
                  <a:lnTo>
                    <a:pt x="869" y="155"/>
                  </a:lnTo>
                  <a:lnTo>
                    <a:pt x="870" y="155"/>
                  </a:lnTo>
                  <a:lnTo>
                    <a:pt x="870" y="154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72" y="154"/>
                  </a:lnTo>
                  <a:lnTo>
                    <a:pt x="872" y="154"/>
                  </a:lnTo>
                  <a:lnTo>
                    <a:pt x="873" y="154"/>
                  </a:lnTo>
                  <a:lnTo>
                    <a:pt x="873" y="154"/>
                  </a:lnTo>
                  <a:lnTo>
                    <a:pt x="874" y="155"/>
                  </a:lnTo>
                  <a:lnTo>
                    <a:pt x="874" y="155"/>
                  </a:lnTo>
                  <a:lnTo>
                    <a:pt x="875" y="155"/>
                  </a:lnTo>
                  <a:lnTo>
                    <a:pt x="875" y="156"/>
                  </a:lnTo>
                  <a:lnTo>
                    <a:pt x="875" y="156"/>
                  </a:lnTo>
                  <a:lnTo>
                    <a:pt x="876" y="156"/>
                  </a:lnTo>
                  <a:lnTo>
                    <a:pt x="876" y="156"/>
                  </a:lnTo>
                  <a:lnTo>
                    <a:pt x="877" y="156"/>
                  </a:lnTo>
                  <a:lnTo>
                    <a:pt x="878" y="155"/>
                  </a:lnTo>
                  <a:lnTo>
                    <a:pt x="878" y="155"/>
                  </a:lnTo>
                  <a:lnTo>
                    <a:pt x="878" y="153"/>
                  </a:lnTo>
                  <a:lnTo>
                    <a:pt x="879" y="153"/>
                  </a:lnTo>
                  <a:lnTo>
                    <a:pt x="879" y="153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1" y="153"/>
                  </a:lnTo>
                  <a:lnTo>
                    <a:pt x="881" y="152"/>
                  </a:lnTo>
                  <a:lnTo>
                    <a:pt x="882" y="152"/>
                  </a:lnTo>
                  <a:lnTo>
                    <a:pt x="882" y="152"/>
                  </a:lnTo>
                  <a:lnTo>
                    <a:pt x="883" y="152"/>
                  </a:lnTo>
                  <a:lnTo>
                    <a:pt x="883" y="151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4" y="151"/>
                  </a:lnTo>
                  <a:lnTo>
                    <a:pt x="885" y="151"/>
                  </a:lnTo>
                  <a:lnTo>
                    <a:pt x="885" y="151"/>
                  </a:lnTo>
                  <a:lnTo>
                    <a:pt x="886" y="152"/>
                  </a:lnTo>
                  <a:lnTo>
                    <a:pt x="886" y="151"/>
                  </a:lnTo>
                  <a:lnTo>
                    <a:pt x="887" y="151"/>
                  </a:lnTo>
                  <a:lnTo>
                    <a:pt x="887" y="151"/>
                  </a:lnTo>
                  <a:lnTo>
                    <a:pt x="888" y="151"/>
                  </a:lnTo>
                  <a:lnTo>
                    <a:pt x="888" y="152"/>
                  </a:lnTo>
                  <a:lnTo>
                    <a:pt x="889" y="152"/>
                  </a:lnTo>
                  <a:lnTo>
                    <a:pt x="889" y="152"/>
                  </a:lnTo>
                  <a:lnTo>
                    <a:pt x="890" y="152"/>
                  </a:lnTo>
                  <a:lnTo>
                    <a:pt x="890" y="150"/>
                  </a:lnTo>
                  <a:lnTo>
                    <a:pt x="891" y="150"/>
                  </a:lnTo>
                  <a:lnTo>
                    <a:pt x="891" y="151"/>
                  </a:lnTo>
                  <a:lnTo>
                    <a:pt x="892" y="151"/>
                  </a:lnTo>
                  <a:lnTo>
                    <a:pt x="892" y="151"/>
                  </a:lnTo>
                  <a:lnTo>
                    <a:pt x="892" y="152"/>
                  </a:lnTo>
                  <a:lnTo>
                    <a:pt x="893" y="152"/>
                  </a:lnTo>
                  <a:lnTo>
                    <a:pt x="893" y="152"/>
                  </a:lnTo>
                  <a:lnTo>
                    <a:pt x="894" y="152"/>
                  </a:lnTo>
                  <a:lnTo>
                    <a:pt x="894" y="152"/>
                  </a:lnTo>
                  <a:lnTo>
                    <a:pt x="895" y="152"/>
                  </a:lnTo>
                  <a:lnTo>
                    <a:pt x="895" y="152"/>
                  </a:lnTo>
                  <a:lnTo>
                    <a:pt x="896" y="151"/>
                  </a:lnTo>
                  <a:lnTo>
                    <a:pt x="896" y="151"/>
                  </a:lnTo>
                  <a:lnTo>
                    <a:pt x="897" y="150"/>
                  </a:lnTo>
                  <a:lnTo>
                    <a:pt x="897" y="151"/>
                  </a:lnTo>
                  <a:lnTo>
                    <a:pt x="898" y="151"/>
                  </a:lnTo>
                  <a:lnTo>
                    <a:pt x="898" y="152"/>
                  </a:lnTo>
                  <a:lnTo>
                    <a:pt x="898" y="151"/>
                  </a:lnTo>
                  <a:lnTo>
                    <a:pt x="899" y="152"/>
                  </a:lnTo>
                  <a:lnTo>
                    <a:pt x="900" y="152"/>
                  </a:lnTo>
                  <a:lnTo>
                    <a:pt x="900" y="152"/>
                  </a:lnTo>
                  <a:lnTo>
                    <a:pt x="900" y="152"/>
                  </a:lnTo>
                  <a:lnTo>
                    <a:pt x="901" y="151"/>
                  </a:lnTo>
                  <a:lnTo>
                    <a:pt x="901" y="156"/>
                  </a:lnTo>
                  <a:lnTo>
                    <a:pt x="902" y="157"/>
                  </a:lnTo>
                  <a:lnTo>
                    <a:pt x="902" y="158"/>
                  </a:lnTo>
                  <a:lnTo>
                    <a:pt x="903" y="158"/>
                  </a:lnTo>
                  <a:lnTo>
                    <a:pt x="903" y="158"/>
                  </a:lnTo>
                  <a:lnTo>
                    <a:pt x="904" y="157"/>
                  </a:lnTo>
                  <a:lnTo>
                    <a:pt x="904" y="157"/>
                  </a:lnTo>
                  <a:lnTo>
                    <a:pt x="905" y="157"/>
                  </a:lnTo>
                  <a:lnTo>
                    <a:pt x="905" y="157"/>
                  </a:lnTo>
                  <a:lnTo>
                    <a:pt x="906" y="156"/>
                  </a:lnTo>
                  <a:lnTo>
                    <a:pt x="906" y="158"/>
                  </a:lnTo>
                  <a:lnTo>
                    <a:pt x="906" y="158"/>
                  </a:lnTo>
                  <a:lnTo>
                    <a:pt x="907" y="158"/>
                  </a:lnTo>
                  <a:lnTo>
                    <a:pt x="907" y="159"/>
                  </a:lnTo>
                  <a:lnTo>
                    <a:pt x="908" y="160"/>
                  </a:lnTo>
                  <a:lnTo>
                    <a:pt x="909" y="160"/>
                  </a:lnTo>
                  <a:lnTo>
                    <a:pt x="909" y="161"/>
                  </a:lnTo>
                  <a:lnTo>
                    <a:pt x="909" y="161"/>
                  </a:lnTo>
                  <a:lnTo>
                    <a:pt x="910" y="161"/>
                  </a:lnTo>
                  <a:lnTo>
                    <a:pt x="910" y="161"/>
                  </a:lnTo>
                  <a:lnTo>
                    <a:pt x="911" y="160"/>
                  </a:lnTo>
                  <a:lnTo>
                    <a:pt x="911" y="158"/>
                  </a:lnTo>
                  <a:lnTo>
                    <a:pt x="912" y="157"/>
                  </a:lnTo>
                  <a:lnTo>
                    <a:pt x="912" y="156"/>
                  </a:lnTo>
                  <a:lnTo>
                    <a:pt x="913" y="156"/>
                  </a:lnTo>
                  <a:lnTo>
                    <a:pt x="913" y="156"/>
                  </a:lnTo>
                  <a:lnTo>
                    <a:pt x="914" y="155"/>
                  </a:lnTo>
                  <a:lnTo>
                    <a:pt x="914" y="155"/>
                  </a:lnTo>
                  <a:lnTo>
                    <a:pt x="915" y="155"/>
                  </a:lnTo>
                  <a:lnTo>
                    <a:pt x="915" y="154"/>
                  </a:lnTo>
                  <a:lnTo>
                    <a:pt x="915" y="154"/>
                  </a:lnTo>
                  <a:lnTo>
                    <a:pt x="916" y="153"/>
                  </a:lnTo>
                  <a:lnTo>
                    <a:pt x="916" y="153"/>
                  </a:lnTo>
                  <a:lnTo>
                    <a:pt x="917" y="152"/>
                  </a:lnTo>
                  <a:lnTo>
                    <a:pt x="918" y="152"/>
                  </a:lnTo>
                  <a:lnTo>
                    <a:pt x="918" y="152"/>
                  </a:lnTo>
                  <a:lnTo>
                    <a:pt x="918" y="152"/>
                  </a:lnTo>
                  <a:lnTo>
                    <a:pt x="919" y="152"/>
                  </a:lnTo>
                  <a:lnTo>
                    <a:pt x="919" y="153"/>
                  </a:lnTo>
                  <a:lnTo>
                    <a:pt x="920" y="153"/>
                  </a:lnTo>
                  <a:lnTo>
                    <a:pt x="920" y="154"/>
                  </a:lnTo>
                  <a:lnTo>
                    <a:pt x="921" y="154"/>
                  </a:lnTo>
                  <a:lnTo>
                    <a:pt x="921" y="154"/>
                  </a:lnTo>
                  <a:lnTo>
                    <a:pt x="922" y="153"/>
                  </a:lnTo>
                  <a:lnTo>
                    <a:pt x="922" y="154"/>
                  </a:lnTo>
                  <a:lnTo>
                    <a:pt x="923" y="154"/>
                  </a:lnTo>
                  <a:lnTo>
                    <a:pt x="923" y="155"/>
                  </a:lnTo>
                  <a:lnTo>
                    <a:pt x="923" y="155"/>
                  </a:lnTo>
                  <a:lnTo>
                    <a:pt x="924" y="155"/>
                  </a:lnTo>
                  <a:lnTo>
                    <a:pt x="924" y="156"/>
                  </a:lnTo>
                  <a:lnTo>
                    <a:pt x="925" y="156"/>
                  </a:lnTo>
                  <a:lnTo>
                    <a:pt x="925" y="157"/>
                  </a:lnTo>
                  <a:lnTo>
                    <a:pt x="926" y="157"/>
                  </a:lnTo>
                  <a:lnTo>
                    <a:pt x="926" y="157"/>
                  </a:lnTo>
                  <a:lnTo>
                    <a:pt x="927" y="157"/>
                  </a:lnTo>
                  <a:lnTo>
                    <a:pt x="927" y="158"/>
                  </a:lnTo>
                  <a:lnTo>
                    <a:pt x="928" y="158"/>
                  </a:lnTo>
                  <a:lnTo>
                    <a:pt x="928" y="158"/>
                  </a:lnTo>
                  <a:lnTo>
                    <a:pt x="929" y="158"/>
                  </a:lnTo>
                  <a:lnTo>
                    <a:pt x="929" y="158"/>
                  </a:lnTo>
                  <a:lnTo>
                    <a:pt x="930" y="158"/>
                  </a:lnTo>
                  <a:lnTo>
                    <a:pt x="930" y="158"/>
                  </a:lnTo>
                  <a:lnTo>
                    <a:pt x="931" y="158"/>
                  </a:lnTo>
                  <a:lnTo>
                    <a:pt x="931" y="158"/>
                  </a:lnTo>
                  <a:lnTo>
                    <a:pt x="932" y="158"/>
                  </a:lnTo>
                  <a:lnTo>
                    <a:pt x="932" y="158"/>
                  </a:lnTo>
                  <a:lnTo>
                    <a:pt x="932" y="158"/>
                  </a:lnTo>
                  <a:lnTo>
                    <a:pt x="933" y="158"/>
                  </a:lnTo>
                  <a:lnTo>
                    <a:pt x="933" y="158"/>
                  </a:lnTo>
                  <a:lnTo>
                    <a:pt x="934" y="158"/>
                  </a:lnTo>
                  <a:lnTo>
                    <a:pt x="934" y="157"/>
                  </a:lnTo>
                  <a:lnTo>
                    <a:pt x="935" y="157"/>
                  </a:lnTo>
                  <a:lnTo>
                    <a:pt x="935" y="157"/>
                  </a:lnTo>
                  <a:lnTo>
                    <a:pt x="936" y="157"/>
                  </a:lnTo>
                  <a:lnTo>
                    <a:pt x="936" y="157"/>
                  </a:lnTo>
                  <a:lnTo>
                    <a:pt x="937" y="157"/>
                  </a:lnTo>
                  <a:lnTo>
                    <a:pt x="937" y="157"/>
                  </a:lnTo>
                  <a:lnTo>
                    <a:pt x="938" y="157"/>
                  </a:lnTo>
                  <a:lnTo>
                    <a:pt x="938" y="157"/>
                  </a:lnTo>
                  <a:lnTo>
                    <a:pt x="938" y="157"/>
                  </a:lnTo>
                  <a:lnTo>
                    <a:pt x="939" y="157"/>
                  </a:lnTo>
                  <a:lnTo>
                    <a:pt x="940" y="157"/>
                  </a:lnTo>
                  <a:lnTo>
                    <a:pt x="940" y="157"/>
                  </a:lnTo>
                  <a:lnTo>
                    <a:pt x="941" y="156"/>
                  </a:lnTo>
                  <a:lnTo>
                    <a:pt x="941" y="155"/>
                  </a:lnTo>
                  <a:lnTo>
                    <a:pt x="941" y="153"/>
                  </a:lnTo>
                  <a:lnTo>
                    <a:pt x="942" y="153"/>
                  </a:lnTo>
                  <a:lnTo>
                    <a:pt x="942" y="151"/>
                  </a:lnTo>
                  <a:lnTo>
                    <a:pt x="943" y="151"/>
                  </a:lnTo>
                  <a:lnTo>
                    <a:pt x="943" y="150"/>
                  </a:lnTo>
                  <a:lnTo>
                    <a:pt x="944" y="150"/>
                  </a:lnTo>
                  <a:lnTo>
                    <a:pt x="944" y="149"/>
                  </a:lnTo>
                  <a:lnTo>
                    <a:pt x="945" y="149"/>
                  </a:lnTo>
                  <a:lnTo>
                    <a:pt x="945" y="148"/>
                  </a:lnTo>
                  <a:lnTo>
                    <a:pt x="946" y="143"/>
                  </a:lnTo>
                  <a:lnTo>
                    <a:pt x="946" y="141"/>
                  </a:lnTo>
                  <a:lnTo>
                    <a:pt x="946" y="140"/>
                  </a:lnTo>
                  <a:lnTo>
                    <a:pt x="947" y="141"/>
                  </a:lnTo>
                  <a:lnTo>
                    <a:pt x="947" y="141"/>
                  </a:lnTo>
                  <a:lnTo>
                    <a:pt x="948" y="140"/>
                  </a:lnTo>
                  <a:lnTo>
                    <a:pt x="949" y="139"/>
                  </a:lnTo>
                  <a:lnTo>
                    <a:pt x="949" y="139"/>
                  </a:lnTo>
                  <a:lnTo>
                    <a:pt x="949" y="139"/>
                  </a:lnTo>
                  <a:lnTo>
                    <a:pt x="950" y="139"/>
                  </a:lnTo>
                  <a:lnTo>
                    <a:pt x="950" y="137"/>
                  </a:lnTo>
                  <a:lnTo>
                    <a:pt x="951" y="137"/>
                  </a:lnTo>
                  <a:lnTo>
                    <a:pt x="951" y="136"/>
                  </a:lnTo>
                  <a:lnTo>
                    <a:pt x="952" y="136"/>
                  </a:lnTo>
                  <a:lnTo>
                    <a:pt x="952" y="136"/>
                  </a:lnTo>
                  <a:lnTo>
                    <a:pt x="953" y="136"/>
                  </a:lnTo>
                  <a:lnTo>
                    <a:pt x="953" y="136"/>
                  </a:lnTo>
                  <a:lnTo>
                    <a:pt x="954" y="135"/>
                  </a:lnTo>
                  <a:lnTo>
                    <a:pt x="954" y="135"/>
                  </a:lnTo>
                  <a:lnTo>
                    <a:pt x="955" y="135"/>
                  </a:lnTo>
                  <a:lnTo>
                    <a:pt x="955" y="135"/>
                  </a:lnTo>
                  <a:lnTo>
                    <a:pt x="955" y="135"/>
                  </a:lnTo>
                  <a:lnTo>
                    <a:pt x="956" y="135"/>
                  </a:lnTo>
                  <a:lnTo>
                    <a:pt x="956" y="134"/>
                  </a:lnTo>
                  <a:lnTo>
                    <a:pt x="957" y="136"/>
                  </a:lnTo>
                  <a:lnTo>
                    <a:pt x="958" y="136"/>
                  </a:lnTo>
                  <a:lnTo>
                    <a:pt x="958" y="135"/>
                  </a:lnTo>
                  <a:lnTo>
                    <a:pt x="958" y="135"/>
                  </a:lnTo>
                  <a:lnTo>
                    <a:pt x="959" y="135"/>
                  </a:lnTo>
                  <a:lnTo>
                    <a:pt x="959" y="135"/>
                  </a:lnTo>
                  <a:lnTo>
                    <a:pt x="960" y="135"/>
                  </a:lnTo>
                  <a:lnTo>
                    <a:pt x="960" y="135"/>
                  </a:lnTo>
                  <a:lnTo>
                    <a:pt x="961" y="135"/>
                  </a:lnTo>
                  <a:lnTo>
                    <a:pt x="961" y="135"/>
                  </a:lnTo>
                  <a:lnTo>
                    <a:pt x="962" y="135"/>
                  </a:lnTo>
                  <a:lnTo>
                    <a:pt x="962" y="135"/>
                  </a:lnTo>
                  <a:lnTo>
                    <a:pt x="963" y="135"/>
                  </a:lnTo>
                  <a:lnTo>
                    <a:pt x="963" y="136"/>
                  </a:lnTo>
                  <a:lnTo>
                    <a:pt x="964" y="138"/>
                  </a:lnTo>
                  <a:lnTo>
                    <a:pt x="964" y="139"/>
                  </a:lnTo>
                  <a:lnTo>
                    <a:pt x="964" y="138"/>
                  </a:lnTo>
                  <a:lnTo>
                    <a:pt x="965" y="138"/>
                  </a:lnTo>
                  <a:lnTo>
                    <a:pt x="965" y="138"/>
                  </a:lnTo>
                  <a:lnTo>
                    <a:pt x="966" y="137"/>
                  </a:lnTo>
                  <a:lnTo>
                    <a:pt x="966" y="136"/>
                  </a:lnTo>
                  <a:lnTo>
                    <a:pt x="967" y="136"/>
                  </a:lnTo>
                  <a:lnTo>
                    <a:pt x="967" y="138"/>
                  </a:lnTo>
                  <a:lnTo>
                    <a:pt x="968" y="138"/>
                  </a:lnTo>
                  <a:lnTo>
                    <a:pt x="968" y="141"/>
                  </a:lnTo>
                  <a:lnTo>
                    <a:pt x="969" y="141"/>
                  </a:lnTo>
                  <a:lnTo>
                    <a:pt x="969" y="144"/>
                  </a:lnTo>
                  <a:lnTo>
                    <a:pt x="970" y="144"/>
                  </a:lnTo>
                  <a:lnTo>
                    <a:pt x="970" y="143"/>
                  </a:lnTo>
                  <a:lnTo>
                    <a:pt x="971" y="146"/>
                  </a:lnTo>
                  <a:lnTo>
                    <a:pt x="971" y="147"/>
                  </a:lnTo>
                  <a:lnTo>
                    <a:pt x="972" y="147"/>
                  </a:lnTo>
                  <a:lnTo>
                    <a:pt x="972" y="149"/>
                  </a:lnTo>
                  <a:lnTo>
                    <a:pt x="972" y="148"/>
                  </a:lnTo>
                  <a:lnTo>
                    <a:pt x="973" y="149"/>
                  </a:lnTo>
                  <a:lnTo>
                    <a:pt x="973" y="149"/>
                  </a:lnTo>
                  <a:lnTo>
                    <a:pt x="974" y="149"/>
                  </a:lnTo>
                  <a:lnTo>
                    <a:pt x="974" y="149"/>
                  </a:lnTo>
                  <a:lnTo>
                    <a:pt x="975" y="149"/>
                  </a:lnTo>
                  <a:lnTo>
                    <a:pt x="975" y="149"/>
                  </a:lnTo>
                  <a:lnTo>
                    <a:pt x="976" y="149"/>
                  </a:lnTo>
                  <a:lnTo>
                    <a:pt x="976" y="149"/>
                  </a:lnTo>
                  <a:lnTo>
                    <a:pt x="977" y="149"/>
                  </a:lnTo>
                  <a:lnTo>
                    <a:pt x="977" y="149"/>
                  </a:lnTo>
                  <a:lnTo>
                    <a:pt x="978" y="149"/>
                  </a:lnTo>
                  <a:lnTo>
                    <a:pt x="978" y="149"/>
                  </a:lnTo>
                  <a:lnTo>
                    <a:pt x="979" y="148"/>
                  </a:lnTo>
                  <a:lnTo>
                    <a:pt x="979" y="148"/>
                  </a:lnTo>
                  <a:lnTo>
                    <a:pt x="980" y="151"/>
                  </a:lnTo>
                  <a:lnTo>
                    <a:pt x="980" y="151"/>
                  </a:lnTo>
                  <a:lnTo>
                    <a:pt x="981" y="151"/>
                  </a:lnTo>
                  <a:lnTo>
                    <a:pt x="981" y="151"/>
                  </a:lnTo>
                  <a:lnTo>
                    <a:pt x="981" y="151"/>
                  </a:lnTo>
                  <a:lnTo>
                    <a:pt x="982" y="151"/>
                  </a:lnTo>
                  <a:lnTo>
                    <a:pt x="982" y="151"/>
                  </a:lnTo>
                  <a:lnTo>
                    <a:pt x="983" y="152"/>
                  </a:lnTo>
                  <a:lnTo>
                    <a:pt x="983" y="153"/>
                  </a:lnTo>
                  <a:lnTo>
                    <a:pt x="984" y="153"/>
                  </a:lnTo>
                  <a:lnTo>
                    <a:pt x="984" y="153"/>
                  </a:lnTo>
                  <a:lnTo>
                    <a:pt x="985" y="154"/>
                  </a:lnTo>
                  <a:lnTo>
                    <a:pt x="985" y="154"/>
                  </a:lnTo>
                  <a:lnTo>
                    <a:pt x="986" y="153"/>
                  </a:lnTo>
                  <a:lnTo>
                    <a:pt x="986" y="153"/>
                  </a:lnTo>
                  <a:lnTo>
                    <a:pt x="986" y="152"/>
                  </a:lnTo>
                  <a:lnTo>
                    <a:pt x="987" y="152"/>
                  </a:lnTo>
                  <a:lnTo>
                    <a:pt x="987" y="152"/>
                  </a:lnTo>
                  <a:lnTo>
                    <a:pt x="988" y="152"/>
                  </a:lnTo>
                  <a:lnTo>
                    <a:pt x="989" y="152"/>
                  </a:lnTo>
                  <a:lnTo>
                    <a:pt x="989" y="154"/>
                  </a:lnTo>
                  <a:lnTo>
                    <a:pt x="989" y="154"/>
                  </a:lnTo>
                  <a:lnTo>
                    <a:pt x="990" y="154"/>
                  </a:lnTo>
                  <a:lnTo>
                    <a:pt x="990" y="155"/>
                  </a:lnTo>
                  <a:lnTo>
                    <a:pt x="991" y="155"/>
                  </a:lnTo>
                  <a:lnTo>
                    <a:pt x="991" y="154"/>
                  </a:lnTo>
                  <a:lnTo>
                    <a:pt x="992" y="154"/>
                  </a:lnTo>
                  <a:lnTo>
                    <a:pt x="992" y="154"/>
                  </a:lnTo>
                  <a:lnTo>
                    <a:pt x="993" y="156"/>
                  </a:lnTo>
                  <a:lnTo>
                    <a:pt x="993" y="155"/>
                  </a:lnTo>
                  <a:lnTo>
                    <a:pt x="994" y="155"/>
                  </a:lnTo>
                  <a:lnTo>
                    <a:pt x="994" y="155"/>
                  </a:lnTo>
                  <a:lnTo>
                    <a:pt x="995" y="155"/>
                  </a:lnTo>
                  <a:lnTo>
                    <a:pt x="995" y="155"/>
                  </a:lnTo>
                  <a:lnTo>
                    <a:pt x="995" y="155"/>
                  </a:lnTo>
                  <a:lnTo>
                    <a:pt x="996" y="155"/>
                  </a:lnTo>
                  <a:lnTo>
                    <a:pt x="996" y="155"/>
                  </a:lnTo>
                  <a:lnTo>
                    <a:pt x="997" y="155"/>
                  </a:lnTo>
                  <a:lnTo>
                    <a:pt x="998" y="154"/>
                  </a:lnTo>
                  <a:lnTo>
                    <a:pt x="998" y="154"/>
                  </a:lnTo>
                  <a:lnTo>
                    <a:pt x="998" y="154"/>
                  </a:lnTo>
                  <a:lnTo>
                    <a:pt x="999" y="154"/>
                  </a:lnTo>
                  <a:lnTo>
                    <a:pt x="999" y="154"/>
                  </a:lnTo>
                  <a:lnTo>
                    <a:pt x="1000" y="154"/>
                  </a:lnTo>
                  <a:lnTo>
                    <a:pt x="1000" y="154"/>
                  </a:lnTo>
                  <a:lnTo>
                    <a:pt x="1001" y="154"/>
                  </a:lnTo>
                  <a:lnTo>
                    <a:pt x="1001" y="154"/>
                  </a:lnTo>
                  <a:lnTo>
                    <a:pt x="1002" y="154"/>
                  </a:lnTo>
                  <a:lnTo>
                    <a:pt x="1002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4" y="155"/>
                  </a:lnTo>
                  <a:lnTo>
                    <a:pt x="1004" y="155"/>
                  </a:lnTo>
                  <a:lnTo>
                    <a:pt x="1004" y="155"/>
                  </a:lnTo>
                  <a:lnTo>
                    <a:pt x="1005" y="155"/>
                  </a:lnTo>
                  <a:lnTo>
                    <a:pt x="1005" y="155"/>
                  </a:lnTo>
                  <a:lnTo>
                    <a:pt x="1006" y="156"/>
                  </a:lnTo>
                  <a:lnTo>
                    <a:pt x="1007" y="155"/>
                  </a:lnTo>
                  <a:lnTo>
                    <a:pt x="1007" y="156"/>
                  </a:lnTo>
                  <a:lnTo>
                    <a:pt x="1007" y="156"/>
                  </a:lnTo>
                  <a:lnTo>
                    <a:pt x="1008" y="156"/>
                  </a:lnTo>
                  <a:lnTo>
                    <a:pt x="1008" y="156"/>
                  </a:lnTo>
                  <a:lnTo>
                    <a:pt x="1009" y="156"/>
                  </a:lnTo>
                  <a:lnTo>
                    <a:pt x="1009" y="156"/>
                  </a:lnTo>
                  <a:lnTo>
                    <a:pt x="1010" y="156"/>
                  </a:lnTo>
                  <a:lnTo>
                    <a:pt x="1010" y="156"/>
                  </a:lnTo>
                  <a:lnTo>
                    <a:pt x="1011" y="156"/>
                  </a:lnTo>
                  <a:lnTo>
                    <a:pt x="1011" y="155"/>
                  </a:lnTo>
                  <a:lnTo>
                    <a:pt x="1012" y="155"/>
                  </a:lnTo>
                  <a:lnTo>
                    <a:pt x="1012" y="155"/>
                  </a:lnTo>
                  <a:lnTo>
                    <a:pt x="1012" y="155"/>
                  </a:lnTo>
                  <a:lnTo>
                    <a:pt x="1013" y="156"/>
                  </a:lnTo>
                  <a:lnTo>
                    <a:pt x="1013" y="157"/>
                  </a:lnTo>
                  <a:lnTo>
                    <a:pt x="1014" y="156"/>
                  </a:lnTo>
                  <a:lnTo>
                    <a:pt x="1014" y="156"/>
                  </a:lnTo>
                  <a:lnTo>
                    <a:pt x="1015" y="157"/>
                  </a:lnTo>
                  <a:lnTo>
                    <a:pt x="1015" y="157"/>
                  </a:lnTo>
                  <a:lnTo>
                    <a:pt x="1016" y="156"/>
                  </a:lnTo>
                  <a:lnTo>
                    <a:pt x="1016" y="156"/>
                  </a:lnTo>
                  <a:lnTo>
                    <a:pt x="1017" y="156"/>
                  </a:lnTo>
                  <a:lnTo>
                    <a:pt x="1017" y="158"/>
                  </a:lnTo>
                  <a:lnTo>
                    <a:pt x="1018" y="157"/>
                  </a:lnTo>
                  <a:lnTo>
                    <a:pt x="1018" y="156"/>
                  </a:lnTo>
                  <a:lnTo>
                    <a:pt x="1019" y="156"/>
                  </a:lnTo>
                  <a:lnTo>
                    <a:pt x="1019" y="156"/>
                  </a:lnTo>
                  <a:lnTo>
                    <a:pt x="1020" y="156"/>
                  </a:lnTo>
                  <a:lnTo>
                    <a:pt x="1020" y="155"/>
                  </a:lnTo>
                  <a:lnTo>
                    <a:pt x="1021" y="155"/>
                  </a:lnTo>
                  <a:lnTo>
                    <a:pt x="1021" y="154"/>
                  </a:lnTo>
                  <a:lnTo>
                    <a:pt x="1021" y="153"/>
                  </a:lnTo>
                  <a:lnTo>
                    <a:pt x="1022" y="153"/>
                  </a:lnTo>
                  <a:lnTo>
                    <a:pt x="1022" y="153"/>
                  </a:lnTo>
                  <a:lnTo>
                    <a:pt x="1023" y="153"/>
                  </a:lnTo>
                  <a:lnTo>
                    <a:pt x="1023" y="153"/>
                  </a:lnTo>
                  <a:lnTo>
                    <a:pt x="1024" y="154"/>
                  </a:lnTo>
                  <a:lnTo>
                    <a:pt x="1024" y="155"/>
                  </a:lnTo>
                  <a:lnTo>
                    <a:pt x="1025" y="155"/>
                  </a:lnTo>
                  <a:lnTo>
                    <a:pt x="1025" y="155"/>
                  </a:lnTo>
                  <a:lnTo>
                    <a:pt x="1026" y="155"/>
                  </a:lnTo>
                  <a:lnTo>
                    <a:pt x="1026" y="155"/>
                  </a:lnTo>
                  <a:lnTo>
                    <a:pt x="1027" y="155"/>
                  </a:lnTo>
                  <a:lnTo>
                    <a:pt x="1027" y="155"/>
                  </a:lnTo>
                  <a:lnTo>
                    <a:pt x="1028" y="155"/>
                  </a:lnTo>
                  <a:lnTo>
                    <a:pt x="1028" y="155"/>
                  </a:lnTo>
                  <a:lnTo>
                    <a:pt x="1029" y="154"/>
                  </a:lnTo>
                  <a:lnTo>
                    <a:pt x="1029" y="154"/>
                  </a:lnTo>
                  <a:lnTo>
                    <a:pt x="1030" y="154"/>
                  </a:lnTo>
                  <a:lnTo>
                    <a:pt x="1030" y="154"/>
                  </a:lnTo>
                  <a:lnTo>
                    <a:pt x="1030" y="154"/>
                  </a:lnTo>
                  <a:lnTo>
                    <a:pt x="1031" y="154"/>
                  </a:lnTo>
                  <a:lnTo>
                    <a:pt x="1031" y="154"/>
                  </a:lnTo>
                  <a:lnTo>
                    <a:pt x="1032" y="155"/>
                  </a:lnTo>
                  <a:lnTo>
                    <a:pt x="1032" y="155"/>
                  </a:lnTo>
                  <a:lnTo>
                    <a:pt x="1033" y="155"/>
                  </a:lnTo>
                  <a:lnTo>
                    <a:pt x="1033" y="155"/>
                  </a:lnTo>
                  <a:lnTo>
                    <a:pt x="1034" y="155"/>
                  </a:lnTo>
                  <a:lnTo>
                    <a:pt x="1034" y="155"/>
                  </a:lnTo>
                  <a:lnTo>
                    <a:pt x="1035" y="155"/>
                  </a:lnTo>
                  <a:lnTo>
                    <a:pt x="1035" y="154"/>
                  </a:lnTo>
                  <a:lnTo>
                    <a:pt x="1035" y="154"/>
                  </a:lnTo>
                  <a:lnTo>
                    <a:pt x="1036" y="154"/>
                  </a:lnTo>
                  <a:lnTo>
                    <a:pt x="1036" y="153"/>
                  </a:lnTo>
                  <a:lnTo>
                    <a:pt x="1037" y="153"/>
                  </a:lnTo>
                  <a:lnTo>
                    <a:pt x="1038" y="152"/>
                  </a:lnTo>
                  <a:lnTo>
                    <a:pt x="1038" y="152"/>
                  </a:lnTo>
                  <a:lnTo>
                    <a:pt x="1038" y="152"/>
                  </a:lnTo>
                  <a:lnTo>
                    <a:pt x="1039" y="152"/>
                  </a:lnTo>
                  <a:lnTo>
                    <a:pt x="1039" y="152"/>
                  </a:lnTo>
                  <a:lnTo>
                    <a:pt x="1040" y="152"/>
                  </a:lnTo>
                  <a:lnTo>
                    <a:pt x="1040" y="152"/>
                  </a:lnTo>
                  <a:lnTo>
                    <a:pt x="1041" y="151"/>
                  </a:lnTo>
                  <a:lnTo>
                    <a:pt x="1041" y="151"/>
                  </a:lnTo>
                  <a:lnTo>
                    <a:pt x="1042" y="151"/>
                  </a:lnTo>
                  <a:lnTo>
                    <a:pt x="1042" y="150"/>
                  </a:lnTo>
                  <a:lnTo>
                    <a:pt x="1043" y="151"/>
                  </a:lnTo>
                  <a:lnTo>
                    <a:pt x="1043" y="151"/>
                  </a:lnTo>
                  <a:lnTo>
                    <a:pt x="1044" y="151"/>
                  </a:lnTo>
                  <a:lnTo>
                    <a:pt x="1044" y="152"/>
                  </a:lnTo>
                  <a:lnTo>
                    <a:pt x="1044" y="151"/>
                  </a:lnTo>
                  <a:lnTo>
                    <a:pt x="1045" y="151"/>
                  </a:lnTo>
                  <a:lnTo>
                    <a:pt x="1045" y="151"/>
                  </a:lnTo>
                  <a:lnTo>
                    <a:pt x="1046" y="151"/>
                  </a:lnTo>
                  <a:lnTo>
                    <a:pt x="1047" y="152"/>
                  </a:lnTo>
                  <a:lnTo>
                    <a:pt x="1047" y="152"/>
                  </a:lnTo>
                  <a:lnTo>
                    <a:pt x="1047" y="152"/>
                  </a:lnTo>
                  <a:lnTo>
                    <a:pt x="1048" y="152"/>
                  </a:lnTo>
                  <a:lnTo>
                    <a:pt x="1048" y="150"/>
                  </a:lnTo>
                  <a:lnTo>
                    <a:pt x="1049" y="150"/>
                  </a:lnTo>
                  <a:lnTo>
                    <a:pt x="1049" y="150"/>
                  </a:lnTo>
                  <a:lnTo>
                    <a:pt x="1050" y="150"/>
                  </a:lnTo>
                  <a:lnTo>
                    <a:pt x="1050" y="151"/>
                  </a:lnTo>
                  <a:lnTo>
                    <a:pt x="1051" y="152"/>
                  </a:lnTo>
                  <a:lnTo>
                    <a:pt x="1051" y="152"/>
                  </a:lnTo>
                  <a:lnTo>
                    <a:pt x="1052" y="152"/>
                  </a:lnTo>
                  <a:lnTo>
                    <a:pt x="1052" y="152"/>
                  </a:lnTo>
                  <a:lnTo>
                    <a:pt x="1052" y="152"/>
                  </a:lnTo>
                  <a:lnTo>
                    <a:pt x="1053" y="152"/>
                  </a:lnTo>
                  <a:lnTo>
                    <a:pt x="1053" y="152"/>
                  </a:lnTo>
                  <a:lnTo>
                    <a:pt x="1054" y="151"/>
                  </a:lnTo>
                  <a:lnTo>
                    <a:pt x="1054" y="151"/>
                  </a:lnTo>
                  <a:lnTo>
                    <a:pt x="1055" y="150"/>
                  </a:lnTo>
                  <a:lnTo>
                    <a:pt x="1055" y="150"/>
                  </a:lnTo>
                  <a:lnTo>
                    <a:pt x="1056" y="150"/>
                  </a:lnTo>
                  <a:lnTo>
                    <a:pt x="1056" y="150"/>
                  </a:lnTo>
                  <a:lnTo>
                    <a:pt x="1057" y="150"/>
                  </a:lnTo>
                  <a:lnTo>
                    <a:pt x="1057" y="150"/>
                  </a:lnTo>
                  <a:lnTo>
                    <a:pt x="1058" y="150"/>
                  </a:lnTo>
                  <a:lnTo>
                    <a:pt x="1058" y="150"/>
                  </a:lnTo>
                  <a:lnTo>
                    <a:pt x="1059" y="150"/>
                  </a:lnTo>
                  <a:lnTo>
                    <a:pt x="1059" y="150"/>
                  </a:lnTo>
                  <a:lnTo>
                    <a:pt x="1060" y="151"/>
                  </a:lnTo>
                  <a:lnTo>
                    <a:pt x="1060" y="151"/>
                  </a:lnTo>
                  <a:lnTo>
                    <a:pt x="1061" y="150"/>
                  </a:lnTo>
                  <a:lnTo>
                    <a:pt x="1061" y="150"/>
                  </a:lnTo>
                  <a:lnTo>
                    <a:pt x="1061" y="149"/>
                  </a:lnTo>
                  <a:lnTo>
                    <a:pt x="1062" y="150"/>
                  </a:lnTo>
                  <a:lnTo>
                    <a:pt x="1062" y="149"/>
                  </a:lnTo>
                  <a:lnTo>
                    <a:pt x="1063" y="148"/>
                  </a:lnTo>
                  <a:lnTo>
                    <a:pt x="1063" y="148"/>
                  </a:lnTo>
                  <a:lnTo>
                    <a:pt x="1064" y="149"/>
                  </a:lnTo>
                  <a:lnTo>
                    <a:pt x="1064" y="149"/>
                  </a:lnTo>
                  <a:lnTo>
                    <a:pt x="1065" y="150"/>
                  </a:lnTo>
                  <a:lnTo>
                    <a:pt x="1065" y="151"/>
                  </a:lnTo>
                  <a:lnTo>
                    <a:pt x="1066" y="152"/>
                  </a:lnTo>
                  <a:lnTo>
                    <a:pt x="1066" y="152"/>
                  </a:lnTo>
                  <a:lnTo>
                    <a:pt x="1067" y="152"/>
                  </a:lnTo>
                  <a:lnTo>
                    <a:pt x="1067" y="153"/>
                  </a:lnTo>
                  <a:lnTo>
                    <a:pt x="1068" y="153"/>
                  </a:lnTo>
                  <a:lnTo>
                    <a:pt x="1068" y="153"/>
                  </a:lnTo>
                  <a:lnTo>
                    <a:pt x="1069" y="153"/>
                  </a:lnTo>
                  <a:lnTo>
                    <a:pt x="1069" y="152"/>
                  </a:lnTo>
                  <a:lnTo>
                    <a:pt x="1070" y="152"/>
                  </a:lnTo>
                  <a:lnTo>
                    <a:pt x="1070" y="151"/>
                  </a:lnTo>
                  <a:lnTo>
                    <a:pt x="1070" y="151"/>
                  </a:lnTo>
                  <a:lnTo>
                    <a:pt x="1071" y="153"/>
                  </a:lnTo>
                  <a:lnTo>
                    <a:pt x="1071" y="154"/>
                  </a:lnTo>
                  <a:lnTo>
                    <a:pt x="1072" y="154"/>
                  </a:lnTo>
                  <a:lnTo>
                    <a:pt x="1072" y="154"/>
                  </a:lnTo>
                  <a:lnTo>
                    <a:pt x="1073" y="154"/>
                  </a:lnTo>
                  <a:lnTo>
                    <a:pt x="1073" y="154"/>
                  </a:lnTo>
                  <a:lnTo>
                    <a:pt x="1074" y="154"/>
                  </a:lnTo>
                  <a:lnTo>
                    <a:pt x="1074" y="155"/>
                  </a:lnTo>
                  <a:lnTo>
                    <a:pt x="1075" y="155"/>
                  </a:lnTo>
                  <a:lnTo>
                    <a:pt x="1075" y="154"/>
                  </a:lnTo>
                  <a:lnTo>
                    <a:pt x="1075" y="155"/>
                  </a:lnTo>
                  <a:lnTo>
                    <a:pt x="1076" y="155"/>
                  </a:lnTo>
                  <a:lnTo>
                    <a:pt x="1076" y="155"/>
                  </a:lnTo>
                  <a:lnTo>
                    <a:pt x="1077" y="155"/>
                  </a:lnTo>
                  <a:lnTo>
                    <a:pt x="1078" y="155"/>
                  </a:lnTo>
                  <a:lnTo>
                    <a:pt x="1078" y="155"/>
                  </a:lnTo>
                  <a:lnTo>
                    <a:pt x="1078" y="155"/>
                  </a:lnTo>
                  <a:lnTo>
                    <a:pt x="1079" y="154"/>
                  </a:lnTo>
                  <a:lnTo>
                    <a:pt x="1079" y="154"/>
                  </a:lnTo>
                  <a:lnTo>
                    <a:pt x="1080" y="153"/>
                  </a:lnTo>
                  <a:lnTo>
                    <a:pt x="1080" y="154"/>
                  </a:lnTo>
                  <a:lnTo>
                    <a:pt x="1081" y="154"/>
                  </a:lnTo>
                  <a:lnTo>
                    <a:pt x="1081" y="155"/>
                  </a:lnTo>
                  <a:lnTo>
                    <a:pt x="1082" y="156"/>
                  </a:lnTo>
                  <a:lnTo>
                    <a:pt x="1082" y="156"/>
                  </a:lnTo>
                  <a:lnTo>
                    <a:pt x="1083" y="156"/>
                  </a:lnTo>
                  <a:lnTo>
                    <a:pt x="1083" y="156"/>
                  </a:lnTo>
                  <a:lnTo>
                    <a:pt x="1084" y="157"/>
                  </a:lnTo>
                  <a:lnTo>
                    <a:pt x="1084" y="157"/>
                  </a:lnTo>
                  <a:lnTo>
                    <a:pt x="1084" y="157"/>
                  </a:lnTo>
                  <a:lnTo>
                    <a:pt x="1085" y="157"/>
                  </a:lnTo>
                  <a:lnTo>
                    <a:pt x="1085" y="158"/>
                  </a:lnTo>
                  <a:lnTo>
                    <a:pt x="1086" y="158"/>
                  </a:lnTo>
                  <a:lnTo>
                    <a:pt x="1087" y="158"/>
                  </a:lnTo>
                  <a:lnTo>
                    <a:pt x="1087" y="158"/>
                  </a:lnTo>
                  <a:lnTo>
                    <a:pt x="1087" y="158"/>
                  </a:lnTo>
                  <a:lnTo>
                    <a:pt x="1088" y="158"/>
                  </a:lnTo>
                  <a:lnTo>
                    <a:pt x="1088" y="158"/>
                  </a:lnTo>
                  <a:lnTo>
                    <a:pt x="1089" y="158"/>
                  </a:lnTo>
                  <a:lnTo>
                    <a:pt x="1089" y="158"/>
                  </a:lnTo>
                  <a:lnTo>
                    <a:pt x="1090" y="158"/>
                  </a:lnTo>
                  <a:lnTo>
                    <a:pt x="1090" y="158"/>
                  </a:lnTo>
                  <a:lnTo>
                    <a:pt x="1091" y="158"/>
                  </a:lnTo>
                  <a:lnTo>
                    <a:pt x="1091" y="158"/>
                  </a:lnTo>
                  <a:lnTo>
                    <a:pt x="1092" y="158"/>
                  </a:lnTo>
                  <a:lnTo>
                    <a:pt x="1092" y="158"/>
                  </a:lnTo>
                  <a:lnTo>
                    <a:pt x="1093" y="156"/>
                  </a:lnTo>
                  <a:lnTo>
                    <a:pt x="1093" y="155"/>
                  </a:lnTo>
                  <a:lnTo>
                    <a:pt x="1093" y="155"/>
                  </a:lnTo>
                  <a:lnTo>
                    <a:pt x="1094" y="155"/>
                  </a:lnTo>
                  <a:lnTo>
                    <a:pt x="1094" y="155"/>
                  </a:lnTo>
                  <a:lnTo>
                    <a:pt x="1095" y="155"/>
                  </a:lnTo>
                  <a:lnTo>
                    <a:pt x="1095" y="155"/>
                  </a:lnTo>
                  <a:lnTo>
                    <a:pt x="1096" y="155"/>
                  </a:lnTo>
                  <a:lnTo>
                    <a:pt x="1096" y="155"/>
                  </a:lnTo>
                  <a:lnTo>
                    <a:pt x="1097" y="155"/>
                  </a:lnTo>
                  <a:lnTo>
                    <a:pt x="1097" y="155"/>
                  </a:lnTo>
                  <a:lnTo>
                    <a:pt x="1098" y="156"/>
                  </a:lnTo>
                  <a:lnTo>
                    <a:pt x="1098" y="155"/>
                  </a:lnTo>
                  <a:lnTo>
                    <a:pt x="1099" y="155"/>
                  </a:lnTo>
                  <a:lnTo>
                    <a:pt x="1099" y="155"/>
                  </a:lnTo>
                  <a:lnTo>
                    <a:pt x="1100" y="155"/>
                  </a:lnTo>
                  <a:lnTo>
                    <a:pt x="1100" y="155"/>
                  </a:lnTo>
                  <a:lnTo>
                    <a:pt x="1101" y="155"/>
                  </a:lnTo>
                  <a:lnTo>
                    <a:pt x="1101" y="155"/>
                  </a:lnTo>
                  <a:lnTo>
                    <a:pt x="1101" y="155"/>
                  </a:lnTo>
                  <a:lnTo>
                    <a:pt x="1102" y="156"/>
                  </a:lnTo>
                  <a:lnTo>
                    <a:pt x="1102" y="156"/>
                  </a:lnTo>
                  <a:lnTo>
                    <a:pt x="1103" y="156"/>
                  </a:lnTo>
                  <a:lnTo>
                    <a:pt x="1103" y="156"/>
                  </a:lnTo>
                  <a:lnTo>
                    <a:pt x="1104" y="156"/>
                  </a:lnTo>
                  <a:lnTo>
                    <a:pt x="1104" y="156"/>
                  </a:lnTo>
                  <a:lnTo>
                    <a:pt x="1105" y="156"/>
                  </a:lnTo>
                  <a:lnTo>
                    <a:pt x="1105" y="156"/>
                  </a:lnTo>
                  <a:lnTo>
                    <a:pt x="1106" y="158"/>
                  </a:lnTo>
                  <a:lnTo>
                    <a:pt x="1106" y="158"/>
                  </a:lnTo>
                  <a:lnTo>
                    <a:pt x="1107" y="158"/>
                  </a:lnTo>
                  <a:lnTo>
                    <a:pt x="1107" y="158"/>
                  </a:lnTo>
                  <a:lnTo>
                    <a:pt x="1108" y="158"/>
                  </a:lnTo>
                  <a:lnTo>
                    <a:pt x="1108" y="158"/>
                  </a:lnTo>
                  <a:lnTo>
                    <a:pt x="1109" y="158"/>
                  </a:lnTo>
                  <a:lnTo>
                    <a:pt x="1109" y="158"/>
                  </a:lnTo>
                  <a:lnTo>
                    <a:pt x="1110" y="157"/>
                  </a:lnTo>
                  <a:lnTo>
                    <a:pt x="1110" y="157"/>
                  </a:lnTo>
                  <a:lnTo>
                    <a:pt x="1110" y="157"/>
                  </a:lnTo>
                  <a:lnTo>
                    <a:pt x="1111" y="157"/>
                  </a:lnTo>
                  <a:lnTo>
                    <a:pt x="1111" y="157"/>
                  </a:lnTo>
                  <a:lnTo>
                    <a:pt x="1112" y="157"/>
                  </a:lnTo>
                  <a:lnTo>
                    <a:pt x="1112" y="157"/>
                  </a:lnTo>
                  <a:lnTo>
                    <a:pt x="1113" y="157"/>
                  </a:lnTo>
                  <a:lnTo>
                    <a:pt x="1113" y="157"/>
                  </a:lnTo>
                  <a:lnTo>
                    <a:pt x="1114" y="157"/>
                  </a:lnTo>
                  <a:lnTo>
                    <a:pt x="1114" y="157"/>
                  </a:lnTo>
                  <a:lnTo>
                    <a:pt x="1115" y="157"/>
                  </a:lnTo>
                  <a:lnTo>
                    <a:pt x="1115" y="157"/>
                  </a:lnTo>
                  <a:lnTo>
                    <a:pt x="1116" y="157"/>
                  </a:lnTo>
                  <a:lnTo>
                    <a:pt x="1116" y="157"/>
                  </a:lnTo>
                  <a:lnTo>
                    <a:pt x="1117" y="157"/>
                  </a:lnTo>
                  <a:lnTo>
                    <a:pt x="1117" y="157"/>
                  </a:lnTo>
                  <a:lnTo>
                    <a:pt x="1118" y="157"/>
                  </a:lnTo>
                  <a:lnTo>
                    <a:pt x="1118" y="158"/>
                  </a:lnTo>
                  <a:lnTo>
                    <a:pt x="1118" y="158"/>
                  </a:lnTo>
                  <a:lnTo>
                    <a:pt x="1119" y="158"/>
                  </a:lnTo>
                  <a:lnTo>
                    <a:pt x="1119" y="157"/>
                  </a:lnTo>
                  <a:lnTo>
                    <a:pt x="1120" y="157"/>
                  </a:lnTo>
                  <a:lnTo>
                    <a:pt x="1120" y="157"/>
                  </a:lnTo>
                  <a:lnTo>
                    <a:pt x="1121" y="157"/>
                  </a:lnTo>
                  <a:lnTo>
                    <a:pt x="1121" y="155"/>
                  </a:lnTo>
                  <a:lnTo>
                    <a:pt x="1122" y="154"/>
                  </a:lnTo>
                  <a:lnTo>
                    <a:pt x="1122" y="153"/>
                  </a:lnTo>
                  <a:lnTo>
                    <a:pt x="1123" y="152"/>
                  </a:lnTo>
                  <a:lnTo>
                    <a:pt x="1123" y="151"/>
                  </a:lnTo>
                  <a:lnTo>
                    <a:pt x="1124" y="151"/>
                  </a:lnTo>
                  <a:lnTo>
                    <a:pt x="1124" y="150"/>
                  </a:lnTo>
                  <a:lnTo>
                    <a:pt x="1124" y="151"/>
                  </a:lnTo>
                  <a:lnTo>
                    <a:pt x="1125" y="151"/>
                  </a:lnTo>
                  <a:lnTo>
                    <a:pt x="1125" y="150"/>
                  </a:lnTo>
                  <a:lnTo>
                    <a:pt x="1126" y="150"/>
                  </a:lnTo>
                  <a:lnTo>
                    <a:pt x="1127" y="150"/>
                  </a:lnTo>
                  <a:lnTo>
                    <a:pt x="1127" y="149"/>
                  </a:lnTo>
                  <a:lnTo>
                    <a:pt x="1127" y="151"/>
                  </a:lnTo>
                  <a:lnTo>
                    <a:pt x="1128" y="150"/>
                  </a:lnTo>
                  <a:lnTo>
                    <a:pt x="1128" y="151"/>
                  </a:lnTo>
                  <a:lnTo>
                    <a:pt x="1129" y="150"/>
                  </a:lnTo>
                  <a:lnTo>
                    <a:pt x="1129" y="152"/>
                  </a:lnTo>
                  <a:lnTo>
                    <a:pt x="1130" y="152"/>
                  </a:lnTo>
                  <a:lnTo>
                    <a:pt x="1130" y="151"/>
                  </a:lnTo>
                  <a:lnTo>
                    <a:pt x="1131" y="151"/>
                  </a:lnTo>
                  <a:lnTo>
                    <a:pt x="1131" y="150"/>
                  </a:lnTo>
                  <a:lnTo>
                    <a:pt x="1132" y="150"/>
                  </a:lnTo>
                  <a:lnTo>
                    <a:pt x="1132" y="150"/>
                  </a:lnTo>
                  <a:lnTo>
                    <a:pt x="1133" y="150"/>
                  </a:lnTo>
                  <a:lnTo>
                    <a:pt x="1133" y="150"/>
                  </a:lnTo>
                  <a:lnTo>
                    <a:pt x="1133" y="150"/>
                  </a:lnTo>
                  <a:lnTo>
                    <a:pt x="1134" y="150"/>
                  </a:lnTo>
                  <a:lnTo>
                    <a:pt x="1134" y="150"/>
                  </a:lnTo>
                  <a:lnTo>
                    <a:pt x="1135" y="150"/>
                  </a:lnTo>
                  <a:lnTo>
                    <a:pt x="1136" y="150"/>
                  </a:lnTo>
                  <a:lnTo>
                    <a:pt x="1136" y="150"/>
                  </a:lnTo>
                  <a:lnTo>
                    <a:pt x="1136" y="150"/>
                  </a:lnTo>
                  <a:lnTo>
                    <a:pt x="1137" y="150"/>
                  </a:lnTo>
                  <a:lnTo>
                    <a:pt x="1137" y="149"/>
                  </a:lnTo>
                  <a:lnTo>
                    <a:pt x="1138" y="151"/>
                  </a:lnTo>
                  <a:lnTo>
                    <a:pt x="1138" y="151"/>
                  </a:lnTo>
                  <a:lnTo>
                    <a:pt x="1139" y="151"/>
                  </a:lnTo>
                  <a:lnTo>
                    <a:pt x="1139" y="151"/>
                  </a:lnTo>
                  <a:lnTo>
                    <a:pt x="1140" y="151"/>
                  </a:lnTo>
                  <a:lnTo>
                    <a:pt x="1140" y="151"/>
                  </a:lnTo>
                  <a:lnTo>
                    <a:pt x="1141" y="151"/>
                  </a:lnTo>
                  <a:lnTo>
                    <a:pt x="1141" y="152"/>
                  </a:lnTo>
                  <a:lnTo>
                    <a:pt x="1141" y="153"/>
                  </a:lnTo>
                  <a:lnTo>
                    <a:pt x="1142" y="153"/>
                  </a:lnTo>
                  <a:lnTo>
                    <a:pt x="1142" y="153"/>
                  </a:lnTo>
                  <a:lnTo>
                    <a:pt x="1143" y="154"/>
                  </a:lnTo>
                  <a:lnTo>
                    <a:pt x="1143" y="154"/>
                  </a:lnTo>
                  <a:lnTo>
                    <a:pt x="1144" y="153"/>
                  </a:lnTo>
                  <a:lnTo>
                    <a:pt x="1144" y="152"/>
                  </a:lnTo>
                  <a:lnTo>
                    <a:pt x="1145" y="152"/>
                  </a:lnTo>
                  <a:lnTo>
                    <a:pt x="1145" y="152"/>
                  </a:lnTo>
                  <a:lnTo>
                    <a:pt x="1146" y="152"/>
                  </a:lnTo>
                  <a:lnTo>
                    <a:pt x="1146" y="152"/>
                  </a:lnTo>
                  <a:lnTo>
                    <a:pt x="1147" y="152"/>
                  </a:lnTo>
                  <a:lnTo>
                    <a:pt x="1147" y="154"/>
                  </a:lnTo>
                  <a:lnTo>
                    <a:pt x="1148" y="154"/>
                  </a:lnTo>
                  <a:lnTo>
                    <a:pt x="1148" y="153"/>
                  </a:lnTo>
                  <a:lnTo>
                    <a:pt x="1149" y="152"/>
                  </a:lnTo>
                  <a:lnTo>
                    <a:pt x="1149" y="152"/>
                  </a:lnTo>
                  <a:lnTo>
                    <a:pt x="1150" y="152"/>
                  </a:lnTo>
                  <a:lnTo>
                    <a:pt x="1150" y="152"/>
                  </a:lnTo>
                  <a:lnTo>
                    <a:pt x="1150" y="152"/>
                  </a:lnTo>
                  <a:lnTo>
                    <a:pt x="1151" y="152"/>
                  </a:lnTo>
                  <a:lnTo>
                    <a:pt x="1151" y="152"/>
                  </a:lnTo>
                  <a:lnTo>
                    <a:pt x="1152" y="150"/>
                  </a:lnTo>
                  <a:lnTo>
                    <a:pt x="1152" y="151"/>
                  </a:lnTo>
                  <a:lnTo>
                    <a:pt x="1153" y="149"/>
                  </a:lnTo>
                  <a:lnTo>
                    <a:pt x="1153" y="149"/>
                  </a:lnTo>
                  <a:lnTo>
                    <a:pt x="1154" y="149"/>
                  </a:lnTo>
                  <a:lnTo>
                    <a:pt x="1154" y="149"/>
                  </a:lnTo>
                  <a:lnTo>
                    <a:pt x="1155" y="149"/>
                  </a:lnTo>
                  <a:lnTo>
                    <a:pt x="1155" y="148"/>
                  </a:lnTo>
                  <a:lnTo>
                    <a:pt x="1156" y="148"/>
                  </a:lnTo>
                  <a:lnTo>
                    <a:pt x="1156" y="147"/>
                  </a:lnTo>
                  <a:lnTo>
                    <a:pt x="1157" y="147"/>
                  </a:lnTo>
                  <a:lnTo>
                    <a:pt x="1157" y="147"/>
                  </a:lnTo>
                  <a:lnTo>
                    <a:pt x="1158" y="148"/>
                  </a:lnTo>
                  <a:lnTo>
                    <a:pt x="1158" y="149"/>
                  </a:lnTo>
                  <a:lnTo>
                    <a:pt x="1159" y="149"/>
                  </a:lnTo>
                  <a:lnTo>
                    <a:pt x="1159" y="149"/>
                  </a:lnTo>
                  <a:lnTo>
                    <a:pt x="1159" y="149"/>
                  </a:lnTo>
                  <a:lnTo>
                    <a:pt x="1160" y="149"/>
                  </a:lnTo>
                  <a:lnTo>
                    <a:pt x="1160" y="149"/>
                  </a:lnTo>
                  <a:lnTo>
                    <a:pt x="1161" y="148"/>
                  </a:lnTo>
                  <a:lnTo>
                    <a:pt x="1161" y="147"/>
                  </a:lnTo>
                  <a:lnTo>
                    <a:pt x="1162" y="145"/>
                  </a:lnTo>
                  <a:lnTo>
                    <a:pt x="1162" y="145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4" y="145"/>
                  </a:lnTo>
                  <a:lnTo>
                    <a:pt x="1164" y="145"/>
                  </a:lnTo>
                  <a:lnTo>
                    <a:pt x="1164" y="144"/>
                  </a:lnTo>
                  <a:lnTo>
                    <a:pt x="1165" y="144"/>
                  </a:lnTo>
                  <a:lnTo>
                    <a:pt x="1165" y="144"/>
                  </a:lnTo>
                  <a:lnTo>
                    <a:pt x="1166" y="144"/>
                  </a:lnTo>
                  <a:lnTo>
                    <a:pt x="1167" y="144"/>
                  </a:lnTo>
                  <a:lnTo>
                    <a:pt x="1167" y="145"/>
                  </a:lnTo>
                  <a:lnTo>
                    <a:pt x="1167" y="145"/>
                  </a:lnTo>
                  <a:lnTo>
                    <a:pt x="1168" y="145"/>
                  </a:lnTo>
                  <a:lnTo>
                    <a:pt x="1168" y="145"/>
                  </a:lnTo>
                  <a:lnTo>
                    <a:pt x="1169" y="144"/>
                  </a:lnTo>
                  <a:lnTo>
                    <a:pt x="1169" y="144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71" y="139"/>
                  </a:lnTo>
                  <a:lnTo>
                    <a:pt x="1171" y="137"/>
                  </a:lnTo>
                  <a:lnTo>
                    <a:pt x="1172" y="136"/>
                  </a:lnTo>
                  <a:lnTo>
                    <a:pt x="1172" y="136"/>
                  </a:lnTo>
                  <a:lnTo>
                    <a:pt x="1173" y="141"/>
                  </a:lnTo>
                  <a:lnTo>
                    <a:pt x="1173" y="138"/>
                  </a:lnTo>
                  <a:lnTo>
                    <a:pt x="1173" y="135"/>
                  </a:lnTo>
                  <a:lnTo>
                    <a:pt x="1174" y="133"/>
                  </a:lnTo>
                  <a:lnTo>
                    <a:pt x="1174" y="134"/>
                  </a:lnTo>
                  <a:lnTo>
                    <a:pt x="1175" y="138"/>
                  </a:lnTo>
                  <a:lnTo>
                    <a:pt x="1176" y="142"/>
                  </a:lnTo>
                  <a:lnTo>
                    <a:pt x="1176" y="146"/>
                  </a:lnTo>
                  <a:lnTo>
                    <a:pt x="1176" y="148"/>
                  </a:lnTo>
                  <a:lnTo>
                    <a:pt x="1177" y="149"/>
                  </a:lnTo>
                  <a:lnTo>
                    <a:pt x="1177" y="149"/>
                  </a:lnTo>
                  <a:lnTo>
                    <a:pt x="1178" y="149"/>
                  </a:lnTo>
                  <a:lnTo>
                    <a:pt x="1178" y="148"/>
                  </a:lnTo>
                  <a:lnTo>
                    <a:pt x="1179" y="147"/>
                  </a:lnTo>
                  <a:lnTo>
                    <a:pt x="1179" y="146"/>
                  </a:lnTo>
                  <a:lnTo>
                    <a:pt x="1180" y="146"/>
                  </a:lnTo>
                  <a:lnTo>
                    <a:pt x="1180" y="145"/>
                  </a:lnTo>
                  <a:lnTo>
                    <a:pt x="1181" y="145"/>
                  </a:lnTo>
                  <a:lnTo>
                    <a:pt x="1181" y="146"/>
                  </a:lnTo>
                  <a:lnTo>
                    <a:pt x="1181" y="147"/>
                  </a:lnTo>
                  <a:lnTo>
                    <a:pt x="1182" y="149"/>
                  </a:lnTo>
                  <a:lnTo>
                    <a:pt x="1182" y="149"/>
                  </a:lnTo>
                  <a:lnTo>
                    <a:pt x="1183" y="151"/>
                  </a:lnTo>
                  <a:lnTo>
                    <a:pt x="1183" y="151"/>
                  </a:lnTo>
                  <a:lnTo>
                    <a:pt x="1184" y="152"/>
                  </a:lnTo>
                  <a:lnTo>
                    <a:pt x="1184" y="152"/>
                  </a:lnTo>
                  <a:lnTo>
                    <a:pt x="1185" y="152"/>
                  </a:lnTo>
                  <a:lnTo>
                    <a:pt x="1185" y="152"/>
                  </a:lnTo>
                  <a:lnTo>
                    <a:pt x="1186" y="152"/>
                  </a:lnTo>
                  <a:lnTo>
                    <a:pt x="1186" y="152"/>
                  </a:lnTo>
                  <a:lnTo>
                    <a:pt x="1187" y="152"/>
                  </a:lnTo>
                  <a:lnTo>
                    <a:pt x="1187" y="152"/>
                  </a:lnTo>
                  <a:lnTo>
                    <a:pt x="1188" y="152"/>
                  </a:lnTo>
                  <a:lnTo>
                    <a:pt x="1188" y="152"/>
                  </a:lnTo>
                  <a:lnTo>
                    <a:pt x="1189" y="152"/>
                  </a:lnTo>
                  <a:lnTo>
                    <a:pt x="1189" y="152"/>
                  </a:lnTo>
                  <a:lnTo>
                    <a:pt x="1190" y="152"/>
                  </a:lnTo>
                  <a:lnTo>
                    <a:pt x="1190" y="152"/>
                  </a:lnTo>
                  <a:lnTo>
                    <a:pt x="1190" y="153"/>
                  </a:lnTo>
                  <a:lnTo>
                    <a:pt x="1191" y="154"/>
                  </a:lnTo>
                  <a:lnTo>
                    <a:pt x="1191" y="156"/>
                  </a:lnTo>
                  <a:lnTo>
                    <a:pt x="1192" y="156"/>
                  </a:lnTo>
                  <a:lnTo>
                    <a:pt x="1192" y="156"/>
                  </a:lnTo>
                  <a:lnTo>
                    <a:pt x="1193" y="156"/>
                  </a:lnTo>
                  <a:lnTo>
                    <a:pt x="1193" y="156"/>
                  </a:lnTo>
                  <a:lnTo>
                    <a:pt x="1194" y="155"/>
                  </a:lnTo>
                  <a:lnTo>
                    <a:pt x="1194" y="155"/>
                  </a:lnTo>
                  <a:lnTo>
                    <a:pt x="1195" y="151"/>
                  </a:lnTo>
                  <a:lnTo>
                    <a:pt x="1195" y="136"/>
                  </a:lnTo>
                  <a:lnTo>
                    <a:pt x="1196" y="136"/>
                  </a:lnTo>
                  <a:lnTo>
                    <a:pt x="1196" y="136"/>
                  </a:lnTo>
                  <a:lnTo>
                    <a:pt x="1197" y="137"/>
                  </a:lnTo>
                  <a:lnTo>
                    <a:pt x="1197" y="138"/>
                  </a:lnTo>
                  <a:lnTo>
                    <a:pt x="1198" y="137"/>
                  </a:lnTo>
                  <a:lnTo>
                    <a:pt x="1198" y="137"/>
                  </a:lnTo>
                  <a:lnTo>
                    <a:pt x="1199" y="137"/>
                  </a:lnTo>
                  <a:lnTo>
                    <a:pt x="1199" y="137"/>
                  </a:lnTo>
                  <a:lnTo>
                    <a:pt x="1199" y="138"/>
                  </a:lnTo>
                  <a:lnTo>
                    <a:pt x="1200" y="137"/>
                  </a:lnTo>
                  <a:lnTo>
                    <a:pt x="1200" y="138"/>
                  </a:lnTo>
                  <a:lnTo>
                    <a:pt x="1201" y="138"/>
                  </a:lnTo>
                  <a:lnTo>
                    <a:pt x="1201" y="139"/>
                  </a:lnTo>
                  <a:lnTo>
                    <a:pt x="1202" y="139"/>
                  </a:lnTo>
                  <a:lnTo>
                    <a:pt x="1202" y="138"/>
                  </a:lnTo>
                  <a:lnTo>
                    <a:pt x="1203" y="138"/>
                  </a:lnTo>
                  <a:lnTo>
                    <a:pt x="1203" y="138"/>
                  </a:lnTo>
                  <a:lnTo>
                    <a:pt x="1204" y="138"/>
                  </a:lnTo>
                  <a:lnTo>
                    <a:pt x="1204" y="138"/>
                  </a:lnTo>
                  <a:lnTo>
                    <a:pt x="1204" y="139"/>
                  </a:lnTo>
                  <a:lnTo>
                    <a:pt x="1205" y="139"/>
                  </a:lnTo>
                  <a:lnTo>
                    <a:pt x="1206" y="139"/>
                  </a:lnTo>
                  <a:lnTo>
                    <a:pt x="1206" y="139"/>
                  </a:lnTo>
                  <a:lnTo>
                    <a:pt x="1207" y="139"/>
                  </a:lnTo>
                  <a:lnTo>
                    <a:pt x="1207" y="140"/>
                  </a:lnTo>
                  <a:lnTo>
                    <a:pt x="1207" y="140"/>
                  </a:lnTo>
                  <a:lnTo>
                    <a:pt x="1208" y="140"/>
                  </a:lnTo>
                  <a:lnTo>
                    <a:pt x="1208" y="140"/>
                  </a:lnTo>
                  <a:lnTo>
                    <a:pt x="1209" y="140"/>
                  </a:lnTo>
                  <a:lnTo>
                    <a:pt x="1209" y="140"/>
                  </a:lnTo>
                  <a:lnTo>
                    <a:pt x="1210" y="140"/>
                  </a:lnTo>
                  <a:lnTo>
                    <a:pt x="1210" y="140"/>
                  </a:lnTo>
                  <a:lnTo>
                    <a:pt x="1211" y="140"/>
                  </a:lnTo>
                  <a:lnTo>
                    <a:pt x="1211" y="140"/>
                  </a:lnTo>
                  <a:lnTo>
                    <a:pt x="1212" y="140"/>
                  </a:lnTo>
                  <a:lnTo>
                    <a:pt x="1212" y="140"/>
                  </a:lnTo>
                  <a:lnTo>
                    <a:pt x="1213" y="140"/>
                  </a:lnTo>
                  <a:lnTo>
                    <a:pt x="1213" y="140"/>
                  </a:lnTo>
                  <a:lnTo>
                    <a:pt x="1213" y="140"/>
                  </a:lnTo>
                  <a:lnTo>
                    <a:pt x="1214" y="140"/>
                  </a:lnTo>
                  <a:lnTo>
                    <a:pt x="1214" y="140"/>
                  </a:lnTo>
                  <a:lnTo>
                    <a:pt x="1215" y="141"/>
                  </a:lnTo>
                  <a:lnTo>
                    <a:pt x="1216" y="141"/>
                  </a:lnTo>
                  <a:lnTo>
                    <a:pt x="1216" y="140"/>
                  </a:lnTo>
                  <a:lnTo>
                    <a:pt x="1216" y="140"/>
                  </a:lnTo>
                  <a:lnTo>
                    <a:pt x="1217" y="139"/>
                  </a:lnTo>
                  <a:lnTo>
                    <a:pt x="1217" y="140"/>
                  </a:lnTo>
                  <a:lnTo>
                    <a:pt x="1218" y="156"/>
                  </a:lnTo>
                  <a:lnTo>
                    <a:pt x="1218" y="157"/>
                  </a:lnTo>
                  <a:lnTo>
                    <a:pt x="1219" y="158"/>
                  </a:lnTo>
                  <a:lnTo>
                    <a:pt x="1219" y="158"/>
                  </a:lnTo>
                  <a:lnTo>
                    <a:pt x="1220" y="158"/>
                  </a:lnTo>
                  <a:lnTo>
                    <a:pt x="1220" y="157"/>
                  </a:lnTo>
                  <a:lnTo>
                    <a:pt x="1221" y="157"/>
                  </a:lnTo>
                  <a:lnTo>
                    <a:pt x="1221" y="157"/>
                  </a:lnTo>
                  <a:lnTo>
                    <a:pt x="1222" y="157"/>
                  </a:lnTo>
                  <a:lnTo>
                    <a:pt x="1222" y="156"/>
                  </a:lnTo>
                  <a:lnTo>
                    <a:pt x="1222" y="158"/>
                  </a:lnTo>
                  <a:lnTo>
                    <a:pt x="1223" y="158"/>
                  </a:lnTo>
                  <a:lnTo>
                    <a:pt x="1223" y="158"/>
                  </a:lnTo>
                  <a:lnTo>
                    <a:pt x="1224" y="159"/>
                  </a:lnTo>
                  <a:lnTo>
                    <a:pt x="1224" y="160"/>
                  </a:lnTo>
                  <a:lnTo>
                    <a:pt x="1225" y="160"/>
                  </a:lnTo>
                  <a:lnTo>
                    <a:pt x="1225" y="161"/>
                  </a:lnTo>
                  <a:lnTo>
                    <a:pt x="1226" y="161"/>
                  </a:lnTo>
                  <a:lnTo>
                    <a:pt x="1226" y="161"/>
                  </a:lnTo>
                  <a:lnTo>
                    <a:pt x="1227" y="161"/>
                  </a:lnTo>
                  <a:lnTo>
                    <a:pt x="1227" y="160"/>
                  </a:lnTo>
                  <a:lnTo>
                    <a:pt x="1228" y="158"/>
                  </a:lnTo>
                  <a:lnTo>
                    <a:pt x="1228" y="157"/>
                  </a:lnTo>
                  <a:lnTo>
                    <a:pt x="1229" y="156"/>
                  </a:lnTo>
                  <a:lnTo>
                    <a:pt x="1229" y="156"/>
                  </a:lnTo>
                  <a:lnTo>
                    <a:pt x="1230" y="156"/>
                  </a:lnTo>
                  <a:lnTo>
                    <a:pt x="1230" y="155"/>
                  </a:lnTo>
                  <a:lnTo>
                    <a:pt x="1230" y="155"/>
                  </a:lnTo>
                  <a:lnTo>
                    <a:pt x="1231" y="155"/>
                  </a:lnTo>
                  <a:lnTo>
                    <a:pt x="1231" y="154"/>
                  </a:lnTo>
                  <a:lnTo>
                    <a:pt x="1232" y="154"/>
                  </a:lnTo>
                  <a:lnTo>
                    <a:pt x="1232" y="155"/>
                  </a:lnTo>
                  <a:lnTo>
                    <a:pt x="1233" y="155"/>
                  </a:lnTo>
                  <a:lnTo>
                    <a:pt x="1233" y="154"/>
                  </a:lnTo>
                  <a:lnTo>
                    <a:pt x="1234" y="155"/>
                  </a:lnTo>
                  <a:lnTo>
                    <a:pt x="1234" y="155"/>
                  </a:lnTo>
                  <a:lnTo>
                    <a:pt x="1235" y="155"/>
                  </a:lnTo>
                  <a:lnTo>
                    <a:pt x="1235" y="155"/>
                  </a:lnTo>
                  <a:lnTo>
                    <a:pt x="1236" y="155"/>
                  </a:lnTo>
                  <a:lnTo>
                    <a:pt x="1236" y="155"/>
                  </a:lnTo>
                  <a:lnTo>
                    <a:pt x="1237" y="155"/>
                  </a:lnTo>
                  <a:lnTo>
                    <a:pt x="1237" y="154"/>
                  </a:lnTo>
                  <a:lnTo>
                    <a:pt x="1238" y="153"/>
                  </a:lnTo>
                  <a:lnTo>
                    <a:pt x="1238" y="153"/>
                  </a:lnTo>
                  <a:lnTo>
                    <a:pt x="1239" y="153"/>
                  </a:lnTo>
                  <a:lnTo>
                    <a:pt x="1239" y="153"/>
                  </a:lnTo>
                  <a:lnTo>
                    <a:pt x="1239" y="154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41" y="156"/>
                  </a:lnTo>
                  <a:lnTo>
                    <a:pt x="1241" y="154"/>
                  </a:lnTo>
                  <a:lnTo>
                    <a:pt x="1242" y="154"/>
                  </a:lnTo>
                  <a:lnTo>
                    <a:pt x="1242" y="154"/>
                  </a:lnTo>
                  <a:lnTo>
                    <a:pt x="1243" y="154"/>
                  </a:lnTo>
                  <a:lnTo>
                    <a:pt x="1243" y="155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5" y="155"/>
                  </a:lnTo>
                  <a:lnTo>
                    <a:pt x="1245" y="155"/>
                  </a:lnTo>
                  <a:lnTo>
                    <a:pt x="1246" y="155"/>
                  </a:lnTo>
                  <a:lnTo>
                    <a:pt x="1246" y="155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8" y="155"/>
                  </a:lnTo>
                  <a:lnTo>
                    <a:pt x="1248" y="155"/>
                  </a:lnTo>
                  <a:lnTo>
                    <a:pt x="1249" y="155"/>
                  </a:lnTo>
                  <a:lnTo>
                    <a:pt x="1249" y="155"/>
                  </a:lnTo>
                  <a:lnTo>
                    <a:pt x="1250" y="155"/>
                  </a:lnTo>
                  <a:lnTo>
                    <a:pt x="1250" y="155"/>
                  </a:lnTo>
                  <a:lnTo>
                    <a:pt x="1251" y="155"/>
                  </a:lnTo>
                  <a:lnTo>
                    <a:pt x="1251" y="155"/>
                  </a:lnTo>
                  <a:lnTo>
                    <a:pt x="1252" y="155"/>
                  </a:lnTo>
                  <a:lnTo>
                    <a:pt x="1252" y="155"/>
                  </a:lnTo>
                  <a:lnTo>
                    <a:pt x="1253" y="155"/>
                  </a:lnTo>
                  <a:lnTo>
                    <a:pt x="1253" y="155"/>
                  </a:lnTo>
                  <a:lnTo>
                    <a:pt x="1253" y="155"/>
                  </a:lnTo>
                  <a:lnTo>
                    <a:pt x="1254" y="155"/>
                  </a:lnTo>
                  <a:lnTo>
                    <a:pt x="1254" y="155"/>
                  </a:lnTo>
                  <a:lnTo>
                    <a:pt x="1255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257" y="155"/>
                  </a:lnTo>
                  <a:lnTo>
                    <a:pt x="1257" y="155"/>
                  </a:lnTo>
                  <a:lnTo>
                    <a:pt x="1258" y="155"/>
                  </a:lnTo>
                  <a:lnTo>
                    <a:pt x="1258" y="155"/>
                  </a:lnTo>
                  <a:lnTo>
                    <a:pt x="1259" y="155"/>
                  </a:lnTo>
                  <a:lnTo>
                    <a:pt x="1259" y="155"/>
                  </a:lnTo>
                  <a:lnTo>
                    <a:pt x="1260" y="155"/>
                  </a:lnTo>
                  <a:lnTo>
                    <a:pt x="1260" y="156"/>
                  </a:lnTo>
                  <a:lnTo>
                    <a:pt x="1261" y="156"/>
                  </a:lnTo>
                  <a:lnTo>
                    <a:pt x="1261" y="156"/>
                  </a:lnTo>
                  <a:lnTo>
                    <a:pt x="1262" y="156"/>
                  </a:lnTo>
                  <a:lnTo>
                    <a:pt x="1262" y="156"/>
                  </a:lnTo>
                  <a:lnTo>
                    <a:pt x="1262" y="156"/>
                  </a:lnTo>
                  <a:lnTo>
                    <a:pt x="1263" y="156"/>
                  </a:lnTo>
                  <a:lnTo>
                    <a:pt x="1263" y="156"/>
                  </a:lnTo>
                  <a:lnTo>
                    <a:pt x="1264" y="158"/>
                  </a:lnTo>
                  <a:lnTo>
                    <a:pt x="1265" y="158"/>
                  </a:lnTo>
                  <a:lnTo>
                    <a:pt x="1265" y="158"/>
                  </a:lnTo>
                  <a:lnTo>
                    <a:pt x="1265" y="158"/>
                  </a:lnTo>
                  <a:lnTo>
                    <a:pt x="1266" y="158"/>
                  </a:lnTo>
                  <a:lnTo>
                    <a:pt x="1266" y="158"/>
                  </a:lnTo>
                  <a:lnTo>
                    <a:pt x="1267" y="158"/>
                  </a:lnTo>
                  <a:lnTo>
                    <a:pt x="1267" y="158"/>
                  </a:lnTo>
                  <a:lnTo>
                    <a:pt x="1268" y="157"/>
                  </a:lnTo>
                  <a:lnTo>
                    <a:pt x="1268" y="157"/>
                  </a:lnTo>
                  <a:lnTo>
                    <a:pt x="1269" y="157"/>
                  </a:lnTo>
                  <a:lnTo>
                    <a:pt x="1269" y="157"/>
                  </a:lnTo>
                  <a:lnTo>
                    <a:pt x="1270" y="157"/>
                  </a:lnTo>
                  <a:lnTo>
                    <a:pt x="1270" y="157"/>
                  </a:lnTo>
                  <a:lnTo>
                    <a:pt x="1270" y="157"/>
                  </a:lnTo>
                  <a:lnTo>
                    <a:pt x="1271" y="157"/>
                  </a:lnTo>
                  <a:lnTo>
                    <a:pt x="1271" y="157"/>
                  </a:lnTo>
                  <a:lnTo>
                    <a:pt x="1272" y="157"/>
                  </a:lnTo>
                  <a:lnTo>
                    <a:pt x="1272" y="157"/>
                  </a:lnTo>
                  <a:lnTo>
                    <a:pt x="1273" y="157"/>
                  </a:lnTo>
                  <a:lnTo>
                    <a:pt x="1273" y="157"/>
                  </a:lnTo>
                  <a:lnTo>
                    <a:pt x="1274" y="157"/>
                  </a:lnTo>
                  <a:lnTo>
                    <a:pt x="1274" y="157"/>
                  </a:lnTo>
                  <a:lnTo>
                    <a:pt x="1275" y="157"/>
                  </a:lnTo>
                  <a:lnTo>
                    <a:pt x="1275" y="157"/>
                  </a:lnTo>
                  <a:lnTo>
                    <a:pt x="1276" y="157"/>
                  </a:lnTo>
                  <a:lnTo>
                    <a:pt x="1276" y="158"/>
                  </a:lnTo>
                  <a:lnTo>
                    <a:pt x="1277" y="158"/>
                  </a:lnTo>
                  <a:lnTo>
                    <a:pt x="1277" y="158"/>
                  </a:lnTo>
                  <a:lnTo>
                    <a:pt x="1278" y="157"/>
                  </a:lnTo>
                  <a:lnTo>
                    <a:pt x="1278" y="157"/>
                  </a:lnTo>
                  <a:lnTo>
                    <a:pt x="1279" y="157"/>
                  </a:lnTo>
                  <a:lnTo>
                    <a:pt x="1279" y="157"/>
                  </a:lnTo>
                  <a:lnTo>
                    <a:pt x="1279" y="155"/>
                  </a:lnTo>
                  <a:lnTo>
                    <a:pt x="1280" y="154"/>
                  </a:lnTo>
                  <a:lnTo>
                    <a:pt x="1280" y="153"/>
                  </a:lnTo>
                  <a:lnTo>
                    <a:pt x="1281" y="152"/>
                  </a:lnTo>
                  <a:lnTo>
                    <a:pt x="1281" y="151"/>
                  </a:lnTo>
                  <a:lnTo>
                    <a:pt x="1282" y="151"/>
                  </a:lnTo>
                  <a:lnTo>
                    <a:pt x="1282" y="149"/>
                  </a:lnTo>
                  <a:lnTo>
                    <a:pt x="1283" y="149"/>
                  </a:lnTo>
                  <a:lnTo>
                    <a:pt x="1283" y="149"/>
                  </a:lnTo>
                  <a:lnTo>
                    <a:pt x="1284" y="149"/>
                  </a:lnTo>
                  <a:lnTo>
                    <a:pt x="1284" y="149"/>
                  </a:lnTo>
                  <a:lnTo>
                    <a:pt x="1285" y="149"/>
                  </a:lnTo>
                  <a:lnTo>
                    <a:pt x="1285" y="149"/>
                  </a:lnTo>
                  <a:lnTo>
                    <a:pt x="1286" y="150"/>
                  </a:lnTo>
                  <a:lnTo>
                    <a:pt x="1286" y="150"/>
                  </a:lnTo>
                  <a:lnTo>
                    <a:pt x="1287" y="151"/>
                  </a:lnTo>
                  <a:lnTo>
                    <a:pt x="1287" y="150"/>
                  </a:lnTo>
                  <a:lnTo>
                    <a:pt x="1288" y="152"/>
                  </a:lnTo>
                  <a:lnTo>
                    <a:pt x="1288" y="152"/>
                  </a:lnTo>
                  <a:lnTo>
                    <a:pt x="1288" y="151"/>
                  </a:lnTo>
                  <a:lnTo>
                    <a:pt x="1289" y="151"/>
                  </a:lnTo>
                  <a:lnTo>
                    <a:pt x="1289" y="150"/>
                  </a:lnTo>
                  <a:lnTo>
                    <a:pt x="1290" y="150"/>
                  </a:lnTo>
                  <a:lnTo>
                    <a:pt x="1290" y="150"/>
                  </a:lnTo>
                  <a:lnTo>
                    <a:pt x="1291" y="150"/>
                  </a:lnTo>
                  <a:lnTo>
                    <a:pt x="1291" y="150"/>
                  </a:lnTo>
                  <a:lnTo>
                    <a:pt x="1292" y="150"/>
                  </a:lnTo>
                  <a:lnTo>
                    <a:pt x="1292" y="150"/>
                  </a:lnTo>
                  <a:lnTo>
                    <a:pt x="1293" y="150"/>
                  </a:lnTo>
                  <a:lnTo>
                    <a:pt x="1293" y="150"/>
                  </a:lnTo>
                  <a:lnTo>
                    <a:pt x="1293" y="150"/>
                  </a:lnTo>
                  <a:lnTo>
                    <a:pt x="1294" y="150"/>
                  </a:lnTo>
                  <a:lnTo>
                    <a:pt x="1295" y="150"/>
                  </a:lnTo>
                  <a:lnTo>
                    <a:pt x="1295" y="150"/>
                  </a:lnTo>
                  <a:lnTo>
                    <a:pt x="1296" y="149"/>
                  </a:lnTo>
                  <a:lnTo>
                    <a:pt x="1296" y="149"/>
                  </a:lnTo>
                  <a:lnTo>
                    <a:pt x="1296" y="149"/>
                  </a:lnTo>
                  <a:lnTo>
                    <a:pt x="1297" y="149"/>
                  </a:lnTo>
                  <a:lnTo>
                    <a:pt x="1297" y="149"/>
                  </a:lnTo>
                  <a:lnTo>
                    <a:pt x="1298" y="149"/>
                  </a:lnTo>
                  <a:lnTo>
                    <a:pt x="1298" y="149"/>
                  </a:lnTo>
                  <a:lnTo>
                    <a:pt x="1299" y="149"/>
                  </a:lnTo>
                  <a:lnTo>
                    <a:pt x="1299" y="149"/>
                  </a:lnTo>
                  <a:lnTo>
                    <a:pt x="1300" y="149"/>
                  </a:lnTo>
                  <a:lnTo>
                    <a:pt x="1300" y="149"/>
                  </a:lnTo>
                  <a:lnTo>
                    <a:pt x="1301" y="149"/>
                  </a:lnTo>
                  <a:lnTo>
                    <a:pt x="1301" y="149"/>
                  </a:lnTo>
                  <a:lnTo>
                    <a:pt x="1302" y="149"/>
                  </a:lnTo>
                  <a:lnTo>
                    <a:pt x="1302" y="148"/>
                  </a:lnTo>
                  <a:lnTo>
                    <a:pt x="1302" y="148"/>
                  </a:lnTo>
                  <a:lnTo>
                    <a:pt x="1303" y="148"/>
                  </a:lnTo>
                  <a:lnTo>
                    <a:pt x="1303" y="149"/>
                  </a:lnTo>
                  <a:lnTo>
                    <a:pt x="1304" y="150"/>
                  </a:lnTo>
                  <a:lnTo>
                    <a:pt x="1305" y="150"/>
                  </a:lnTo>
                  <a:lnTo>
                    <a:pt x="1305" y="150"/>
                  </a:lnTo>
                  <a:lnTo>
                    <a:pt x="1305" y="149"/>
                  </a:lnTo>
                  <a:lnTo>
                    <a:pt x="1306" y="149"/>
                  </a:lnTo>
                  <a:lnTo>
                    <a:pt x="1306" y="149"/>
                  </a:lnTo>
                  <a:lnTo>
                    <a:pt x="1307" y="147"/>
                  </a:lnTo>
                  <a:lnTo>
                    <a:pt x="1307" y="146"/>
                  </a:lnTo>
                  <a:lnTo>
                    <a:pt x="1308" y="147"/>
                  </a:lnTo>
                  <a:lnTo>
                    <a:pt x="1308" y="147"/>
                  </a:lnTo>
                  <a:lnTo>
                    <a:pt x="1309" y="146"/>
                  </a:lnTo>
                  <a:lnTo>
                    <a:pt x="1309" y="146"/>
                  </a:lnTo>
                  <a:lnTo>
                    <a:pt x="1310" y="148"/>
                  </a:lnTo>
                  <a:lnTo>
                    <a:pt x="1310" y="149"/>
                  </a:lnTo>
                  <a:lnTo>
                    <a:pt x="1311" y="148"/>
                  </a:lnTo>
                  <a:lnTo>
                    <a:pt x="1311" y="148"/>
                  </a:lnTo>
                  <a:lnTo>
                    <a:pt x="1311" y="146"/>
                  </a:lnTo>
                  <a:lnTo>
                    <a:pt x="1312" y="146"/>
                  </a:lnTo>
                  <a:lnTo>
                    <a:pt x="1312" y="145"/>
                  </a:lnTo>
                  <a:lnTo>
                    <a:pt x="1313" y="145"/>
                  </a:lnTo>
                  <a:lnTo>
                    <a:pt x="1313" y="144"/>
                  </a:lnTo>
                  <a:lnTo>
                    <a:pt x="1314" y="144"/>
                  </a:lnTo>
                  <a:lnTo>
                    <a:pt x="1314" y="144"/>
                  </a:lnTo>
                  <a:lnTo>
                    <a:pt x="1315" y="143"/>
                  </a:lnTo>
                  <a:lnTo>
                    <a:pt x="1315" y="143"/>
                  </a:lnTo>
                  <a:lnTo>
                    <a:pt x="1316" y="143"/>
                  </a:lnTo>
                  <a:lnTo>
                    <a:pt x="1316" y="143"/>
                  </a:lnTo>
                  <a:lnTo>
                    <a:pt x="1317" y="143"/>
                  </a:lnTo>
                  <a:lnTo>
                    <a:pt x="1317" y="143"/>
                  </a:lnTo>
                  <a:lnTo>
                    <a:pt x="1318" y="142"/>
                  </a:lnTo>
                  <a:lnTo>
                    <a:pt x="1318" y="142"/>
                  </a:lnTo>
                  <a:lnTo>
                    <a:pt x="1319" y="142"/>
                  </a:lnTo>
                  <a:lnTo>
                    <a:pt x="1319" y="140"/>
                  </a:lnTo>
                  <a:lnTo>
                    <a:pt x="1319" y="139"/>
                  </a:lnTo>
                  <a:lnTo>
                    <a:pt x="1320" y="138"/>
                  </a:lnTo>
                  <a:lnTo>
                    <a:pt x="1320" y="138"/>
                  </a:lnTo>
                  <a:lnTo>
                    <a:pt x="1321" y="138"/>
                  </a:lnTo>
                  <a:lnTo>
                    <a:pt x="1321" y="138"/>
                  </a:lnTo>
                  <a:lnTo>
                    <a:pt x="1322" y="138"/>
                  </a:lnTo>
                  <a:lnTo>
                    <a:pt x="1322" y="138"/>
                  </a:lnTo>
                  <a:lnTo>
                    <a:pt x="1323" y="138"/>
                  </a:lnTo>
                  <a:lnTo>
                    <a:pt x="1323" y="138"/>
                  </a:lnTo>
                  <a:lnTo>
                    <a:pt x="1324" y="138"/>
                  </a:lnTo>
                  <a:lnTo>
                    <a:pt x="1324" y="137"/>
                  </a:lnTo>
                  <a:lnTo>
                    <a:pt x="1325" y="137"/>
                  </a:lnTo>
                  <a:lnTo>
                    <a:pt x="1325" y="136"/>
                  </a:lnTo>
                  <a:lnTo>
                    <a:pt x="1326" y="134"/>
                  </a:lnTo>
                  <a:lnTo>
                    <a:pt x="1326" y="133"/>
                  </a:lnTo>
                  <a:lnTo>
                    <a:pt x="1327" y="132"/>
                  </a:lnTo>
                  <a:lnTo>
                    <a:pt x="1327" y="131"/>
                  </a:lnTo>
                  <a:lnTo>
                    <a:pt x="1328" y="130"/>
                  </a:lnTo>
                  <a:lnTo>
                    <a:pt x="1328" y="131"/>
                  </a:lnTo>
                  <a:lnTo>
                    <a:pt x="1328" y="132"/>
                  </a:lnTo>
                  <a:lnTo>
                    <a:pt x="1329" y="132"/>
                  </a:lnTo>
                  <a:lnTo>
                    <a:pt x="1329" y="132"/>
                  </a:lnTo>
                  <a:lnTo>
                    <a:pt x="1330" y="132"/>
                  </a:lnTo>
                  <a:lnTo>
                    <a:pt x="1330" y="132"/>
                  </a:lnTo>
                  <a:lnTo>
                    <a:pt x="1331" y="131"/>
                  </a:lnTo>
                  <a:lnTo>
                    <a:pt x="1331" y="130"/>
                  </a:lnTo>
                  <a:lnTo>
                    <a:pt x="1332" y="129"/>
                  </a:lnTo>
                  <a:lnTo>
                    <a:pt x="1332" y="127"/>
                  </a:lnTo>
                  <a:lnTo>
                    <a:pt x="1333" y="127"/>
                  </a:lnTo>
                  <a:lnTo>
                    <a:pt x="1333" y="126"/>
                  </a:lnTo>
                  <a:lnTo>
                    <a:pt x="1333" y="127"/>
                  </a:lnTo>
                  <a:lnTo>
                    <a:pt x="1334" y="129"/>
                  </a:lnTo>
                  <a:lnTo>
                    <a:pt x="1335" y="130"/>
                  </a:lnTo>
                  <a:lnTo>
                    <a:pt x="1335" y="131"/>
                  </a:lnTo>
                  <a:lnTo>
                    <a:pt x="1336" y="127"/>
                  </a:lnTo>
                  <a:lnTo>
                    <a:pt x="1336" y="124"/>
                  </a:lnTo>
                  <a:lnTo>
                    <a:pt x="1336" y="122"/>
                  </a:lnTo>
                  <a:lnTo>
                    <a:pt x="1337" y="119"/>
                  </a:lnTo>
                  <a:lnTo>
                    <a:pt x="1337" y="117"/>
                  </a:lnTo>
                  <a:lnTo>
                    <a:pt x="1338" y="115"/>
                  </a:lnTo>
                  <a:lnTo>
                    <a:pt x="1338" y="113"/>
                  </a:lnTo>
                  <a:lnTo>
                    <a:pt x="1339" y="113"/>
                  </a:lnTo>
                  <a:lnTo>
                    <a:pt x="1339" y="113"/>
                  </a:lnTo>
                  <a:lnTo>
                    <a:pt x="1340" y="115"/>
                  </a:lnTo>
                  <a:lnTo>
                    <a:pt x="1340" y="117"/>
                  </a:lnTo>
                  <a:lnTo>
                    <a:pt x="1341" y="119"/>
                  </a:lnTo>
                  <a:lnTo>
                    <a:pt x="1341" y="121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2" y="129"/>
                  </a:lnTo>
                  <a:lnTo>
                    <a:pt x="1343" y="128"/>
                  </a:lnTo>
                  <a:lnTo>
                    <a:pt x="1343" y="128"/>
                  </a:lnTo>
                  <a:lnTo>
                    <a:pt x="1344" y="128"/>
                  </a:lnTo>
                  <a:lnTo>
                    <a:pt x="1345" y="128"/>
                  </a:lnTo>
                  <a:lnTo>
                    <a:pt x="1345" y="129"/>
                  </a:lnTo>
                  <a:lnTo>
                    <a:pt x="1345" y="129"/>
                  </a:lnTo>
                  <a:lnTo>
                    <a:pt x="1346" y="132"/>
                  </a:lnTo>
                  <a:lnTo>
                    <a:pt x="1346" y="132"/>
                  </a:lnTo>
                  <a:lnTo>
                    <a:pt x="1347" y="132"/>
                  </a:lnTo>
                  <a:lnTo>
                    <a:pt x="1347" y="132"/>
                  </a:lnTo>
                  <a:lnTo>
                    <a:pt x="1348" y="130"/>
                  </a:lnTo>
                  <a:lnTo>
                    <a:pt x="1348" y="130"/>
                  </a:lnTo>
                  <a:lnTo>
                    <a:pt x="1349" y="130"/>
                  </a:lnTo>
                  <a:lnTo>
                    <a:pt x="1349" y="134"/>
                  </a:lnTo>
                  <a:lnTo>
                    <a:pt x="1350" y="135"/>
                  </a:lnTo>
                  <a:lnTo>
                    <a:pt x="1350" y="136"/>
                  </a:lnTo>
                  <a:lnTo>
                    <a:pt x="1351" y="138"/>
                  </a:lnTo>
                  <a:lnTo>
                    <a:pt x="1351" y="140"/>
                  </a:lnTo>
                  <a:lnTo>
                    <a:pt x="1351" y="139"/>
                  </a:lnTo>
                  <a:lnTo>
                    <a:pt x="1352" y="137"/>
                  </a:lnTo>
                  <a:lnTo>
                    <a:pt x="1352" y="137"/>
                  </a:lnTo>
                  <a:lnTo>
                    <a:pt x="1353" y="136"/>
                  </a:lnTo>
                  <a:lnTo>
                    <a:pt x="1354" y="136"/>
                  </a:lnTo>
                  <a:lnTo>
                    <a:pt x="1354" y="136"/>
                  </a:lnTo>
                  <a:lnTo>
                    <a:pt x="1354" y="140"/>
                  </a:lnTo>
                  <a:lnTo>
                    <a:pt x="1355" y="140"/>
                  </a:lnTo>
                  <a:lnTo>
                    <a:pt x="1355" y="142"/>
                  </a:lnTo>
                  <a:lnTo>
                    <a:pt x="1356" y="141"/>
                  </a:lnTo>
                  <a:lnTo>
                    <a:pt x="1356" y="141"/>
                  </a:lnTo>
                  <a:lnTo>
                    <a:pt x="1357" y="140"/>
                  </a:lnTo>
                  <a:lnTo>
                    <a:pt x="1357" y="140"/>
                  </a:lnTo>
                  <a:lnTo>
                    <a:pt x="1358" y="141"/>
                  </a:lnTo>
                  <a:lnTo>
                    <a:pt x="1358" y="141"/>
                  </a:lnTo>
                  <a:lnTo>
                    <a:pt x="1359" y="140"/>
                  </a:lnTo>
                  <a:lnTo>
                    <a:pt x="1359" y="140"/>
                  </a:lnTo>
                  <a:lnTo>
                    <a:pt x="1359" y="141"/>
                  </a:lnTo>
                  <a:lnTo>
                    <a:pt x="1360" y="141"/>
                  </a:lnTo>
                  <a:lnTo>
                    <a:pt x="1360" y="141"/>
                  </a:lnTo>
                  <a:lnTo>
                    <a:pt x="1361" y="140"/>
                  </a:lnTo>
                  <a:lnTo>
                    <a:pt x="1361" y="140"/>
                  </a:lnTo>
                  <a:lnTo>
                    <a:pt x="1362" y="140"/>
                  </a:lnTo>
                  <a:lnTo>
                    <a:pt x="1362" y="139"/>
                  </a:lnTo>
                  <a:lnTo>
                    <a:pt x="1363" y="140"/>
                  </a:lnTo>
                  <a:lnTo>
                    <a:pt x="1363" y="142"/>
                  </a:lnTo>
                  <a:lnTo>
                    <a:pt x="1364" y="142"/>
                  </a:lnTo>
                  <a:lnTo>
                    <a:pt x="1364" y="143"/>
                  </a:lnTo>
                  <a:lnTo>
                    <a:pt x="1365" y="143"/>
                  </a:lnTo>
                  <a:lnTo>
                    <a:pt x="1365" y="143"/>
                  </a:lnTo>
                  <a:lnTo>
                    <a:pt x="1366" y="141"/>
                  </a:lnTo>
                  <a:lnTo>
                    <a:pt x="1366" y="140"/>
                  </a:lnTo>
                  <a:lnTo>
                    <a:pt x="1367" y="140"/>
                  </a:lnTo>
                  <a:lnTo>
                    <a:pt x="1367" y="140"/>
                  </a:lnTo>
                  <a:lnTo>
                    <a:pt x="1368" y="139"/>
                  </a:lnTo>
                  <a:lnTo>
                    <a:pt x="1368" y="139"/>
                  </a:lnTo>
                  <a:lnTo>
                    <a:pt x="1368" y="139"/>
                  </a:lnTo>
                  <a:lnTo>
                    <a:pt x="1369" y="139"/>
                  </a:lnTo>
                  <a:lnTo>
                    <a:pt x="1369" y="139"/>
                  </a:lnTo>
                  <a:lnTo>
                    <a:pt x="1370" y="139"/>
                  </a:lnTo>
                  <a:lnTo>
                    <a:pt x="1370" y="137"/>
                  </a:lnTo>
                  <a:lnTo>
                    <a:pt x="1371" y="137"/>
                  </a:lnTo>
                  <a:lnTo>
                    <a:pt x="1371" y="137"/>
                  </a:lnTo>
                  <a:lnTo>
                    <a:pt x="1372" y="137"/>
                  </a:lnTo>
                  <a:lnTo>
                    <a:pt x="1372" y="137"/>
                  </a:lnTo>
                  <a:lnTo>
                    <a:pt x="1373" y="137"/>
                  </a:lnTo>
                  <a:lnTo>
                    <a:pt x="1373" y="136"/>
                  </a:lnTo>
                  <a:lnTo>
                    <a:pt x="1374" y="135"/>
                  </a:lnTo>
                  <a:lnTo>
                    <a:pt x="1374" y="135"/>
                  </a:lnTo>
                  <a:lnTo>
                    <a:pt x="1375" y="134"/>
                  </a:lnTo>
                  <a:lnTo>
                    <a:pt x="1375" y="136"/>
                  </a:lnTo>
                  <a:lnTo>
                    <a:pt x="1376" y="134"/>
                  </a:lnTo>
                  <a:lnTo>
                    <a:pt x="1376" y="133"/>
                  </a:lnTo>
                  <a:lnTo>
                    <a:pt x="1376" y="132"/>
                  </a:lnTo>
                  <a:lnTo>
                    <a:pt x="1377" y="132"/>
                  </a:lnTo>
                  <a:lnTo>
                    <a:pt x="1377" y="134"/>
                  </a:lnTo>
                  <a:lnTo>
                    <a:pt x="1378" y="131"/>
                  </a:lnTo>
                  <a:lnTo>
                    <a:pt x="1378" y="125"/>
                  </a:lnTo>
                  <a:lnTo>
                    <a:pt x="1379" y="118"/>
                  </a:lnTo>
                  <a:lnTo>
                    <a:pt x="1379" y="111"/>
                  </a:lnTo>
                  <a:lnTo>
                    <a:pt x="1380" y="104"/>
                  </a:lnTo>
                  <a:lnTo>
                    <a:pt x="1380" y="101"/>
                  </a:lnTo>
                  <a:lnTo>
                    <a:pt x="1381" y="101"/>
                  </a:lnTo>
                  <a:lnTo>
                    <a:pt x="1381" y="104"/>
                  </a:lnTo>
                  <a:lnTo>
                    <a:pt x="1382" y="106"/>
                  </a:lnTo>
                  <a:lnTo>
                    <a:pt x="1382" y="108"/>
                  </a:lnTo>
                  <a:lnTo>
                    <a:pt x="1382" y="110"/>
                  </a:lnTo>
                  <a:lnTo>
                    <a:pt x="1383" y="113"/>
                  </a:lnTo>
                  <a:lnTo>
                    <a:pt x="1384" y="115"/>
                  </a:lnTo>
                  <a:lnTo>
                    <a:pt x="1384" y="116"/>
                  </a:lnTo>
                  <a:lnTo>
                    <a:pt x="1385" y="122"/>
                  </a:lnTo>
                  <a:lnTo>
                    <a:pt x="1385" y="126"/>
                  </a:lnTo>
                  <a:lnTo>
                    <a:pt x="1385" y="127"/>
                  </a:lnTo>
                  <a:lnTo>
                    <a:pt x="1386" y="124"/>
                  </a:lnTo>
                  <a:lnTo>
                    <a:pt x="1386" y="118"/>
                  </a:lnTo>
                  <a:lnTo>
                    <a:pt x="1387" y="117"/>
                  </a:lnTo>
                  <a:lnTo>
                    <a:pt x="1387" y="118"/>
                  </a:lnTo>
                  <a:lnTo>
                    <a:pt x="1388" y="121"/>
                  </a:lnTo>
                  <a:lnTo>
                    <a:pt x="1388" y="121"/>
                  </a:lnTo>
                  <a:lnTo>
                    <a:pt x="1389" y="121"/>
                  </a:lnTo>
                  <a:lnTo>
                    <a:pt x="1389" y="121"/>
                  </a:lnTo>
                  <a:lnTo>
                    <a:pt x="1390" y="121"/>
                  </a:lnTo>
                  <a:lnTo>
                    <a:pt x="1390" y="121"/>
                  </a:lnTo>
                  <a:lnTo>
                    <a:pt x="1391" y="120"/>
                  </a:lnTo>
                  <a:lnTo>
                    <a:pt x="1391" y="126"/>
                  </a:lnTo>
                  <a:lnTo>
                    <a:pt x="1391" y="127"/>
                  </a:lnTo>
                  <a:lnTo>
                    <a:pt x="1392" y="129"/>
                  </a:lnTo>
                  <a:lnTo>
                    <a:pt x="1392" y="131"/>
                  </a:lnTo>
                  <a:lnTo>
                    <a:pt x="1393" y="132"/>
                  </a:lnTo>
                  <a:lnTo>
                    <a:pt x="1394" y="131"/>
                  </a:lnTo>
                  <a:lnTo>
                    <a:pt x="1394" y="133"/>
                  </a:lnTo>
                  <a:lnTo>
                    <a:pt x="1394" y="133"/>
                  </a:lnTo>
                  <a:lnTo>
                    <a:pt x="1395" y="129"/>
                  </a:lnTo>
                  <a:lnTo>
                    <a:pt x="1395" y="129"/>
                  </a:lnTo>
                  <a:lnTo>
                    <a:pt x="1396" y="129"/>
                  </a:lnTo>
                  <a:lnTo>
                    <a:pt x="1396" y="129"/>
                  </a:lnTo>
                  <a:lnTo>
                    <a:pt x="1397" y="129"/>
                  </a:lnTo>
                  <a:lnTo>
                    <a:pt x="1397" y="130"/>
                  </a:lnTo>
                  <a:lnTo>
                    <a:pt x="1398" y="130"/>
                  </a:lnTo>
                  <a:lnTo>
                    <a:pt x="1398" y="132"/>
                  </a:lnTo>
                  <a:lnTo>
                    <a:pt x="1399" y="132"/>
                  </a:lnTo>
                  <a:lnTo>
                    <a:pt x="1399" y="132"/>
                  </a:lnTo>
                  <a:lnTo>
                    <a:pt x="1399" y="132"/>
                  </a:lnTo>
                  <a:lnTo>
                    <a:pt x="1400" y="126"/>
                  </a:lnTo>
                  <a:lnTo>
                    <a:pt x="1400" y="129"/>
                  </a:lnTo>
                  <a:lnTo>
                    <a:pt x="1401" y="127"/>
                  </a:lnTo>
                  <a:lnTo>
                    <a:pt x="1401" y="121"/>
                  </a:lnTo>
                  <a:lnTo>
                    <a:pt x="1402" y="119"/>
                  </a:lnTo>
                  <a:lnTo>
                    <a:pt x="1402" y="118"/>
                  </a:lnTo>
                  <a:lnTo>
                    <a:pt x="1403" y="117"/>
                  </a:lnTo>
                  <a:lnTo>
                    <a:pt x="1403" y="121"/>
                  </a:lnTo>
                  <a:lnTo>
                    <a:pt x="1404" y="122"/>
                  </a:lnTo>
                  <a:lnTo>
                    <a:pt x="1404" y="124"/>
                  </a:lnTo>
                  <a:lnTo>
                    <a:pt x="1405" y="126"/>
                  </a:lnTo>
                  <a:lnTo>
                    <a:pt x="1405" y="129"/>
                  </a:lnTo>
                  <a:lnTo>
                    <a:pt x="1406" y="137"/>
                  </a:lnTo>
                  <a:lnTo>
                    <a:pt x="1406" y="139"/>
                  </a:lnTo>
                  <a:lnTo>
                    <a:pt x="1407" y="140"/>
                  </a:lnTo>
                  <a:lnTo>
                    <a:pt x="1407" y="139"/>
                  </a:lnTo>
                  <a:lnTo>
                    <a:pt x="1408" y="137"/>
                  </a:lnTo>
                  <a:lnTo>
                    <a:pt x="1408" y="134"/>
                  </a:lnTo>
                  <a:lnTo>
                    <a:pt x="1408" y="129"/>
                  </a:lnTo>
                  <a:lnTo>
                    <a:pt x="1409" y="124"/>
                  </a:lnTo>
                  <a:lnTo>
                    <a:pt x="1409" y="124"/>
                  </a:lnTo>
                  <a:lnTo>
                    <a:pt x="1410" y="123"/>
                  </a:lnTo>
                  <a:lnTo>
                    <a:pt x="1410" y="124"/>
                  </a:lnTo>
                  <a:lnTo>
                    <a:pt x="1411" y="124"/>
                  </a:lnTo>
                  <a:lnTo>
                    <a:pt x="1411" y="126"/>
                  </a:lnTo>
                  <a:lnTo>
                    <a:pt x="1412" y="128"/>
                  </a:lnTo>
                  <a:lnTo>
                    <a:pt x="1412" y="127"/>
                  </a:lnTo>
                  <a:lnTo>
                    <a:pt x="1413" y="128"/>
                  </a:lnTo>
                  <a:lnTo>
                    <a:pt x="1413" y="128"/>
                  </a:lnTo>
                  <a:lnTo>
                    <a:pt x="1414" y="127"/>
                  </a:lnTo>
                  <a:lnTo>
                    <a:pt x="1414" y="127"/>
                  </a:lnTo>
                  <a:lnTo>
                    <a:pt x="1415" y="128"/>
                  </a:lnTo>
                  <a:lnTo>
                    <a:pt x="1415" y="132"/>
                  </a:lnTo>
                  <a:lnTo>
                    <a:pt x="1416" y="137"/>
                  </a:lnTo>
                  <a:lnTo>
                    <a:pt x="1416" y="138"/>
                  </a:lnTo>
                  <a:lnTo>
                    <a:pt x="1417" y="140"/>
                  </a:lnTo>
                  <a:lnTo>
                    <a:pt x="1417" y="141"/>
                  </a:lnTo>
                  <a:lnTo>
                    <a:pt x="1417" y="142"/>
                  </a:lnTo>
                  <a:lnTo>
                    <a:pt x="1418" y="139"/>
                  </a:lnTo>
                  <a:lnTo>
                    <a:pt x="1418" y="138"/>
                  </a:lnTo>
                  <a:lnTo>
                    <a:pt x="1419" y="138"/>
                  </a:lnTo>
                  <a:lnTo>
                    <a:pt x="1419" y="145"/>
                  </a:lnTo>
                  <a:lnTo>
                    <a:pt x="1420" y="146"/>
                  </a:lnTo>
                  <a:lnTo>
                    <a:pt x="1420" y="146"/>
                  </a:lnTo>
                  <a:lnTo>
                    <a:pt x="1421" y="147"/>
                  </a:lnTo>
                  <a:lnTo>
                    <a:pt x="1421" y="148"/>
                  </a:lnTo>
                  <a:lnTo>
                    <a:pt x="1422" y="148"/>
                  </a:lnTo>
                  <a:lnTo>
                    <a:pt x="1422" y="148"/>
                  </a:lnTo>
                  <a:lnTo>
                    <a:pt x="1422" y="146"/>
                  </a:lnTo>
                  <a:lnTo>
                    <a:pt x="1423" y="145"/>
                  </a:lnTo>
                  <a:lnTo>
                    <a:pt x="1424" y="144"/>
                  </a:lnTo>
                  <a:lnTo>
                    <a:pt x="1424" y="144"/>
                  </a:lnTo>
                  <a:lnTo>
                    <a:pt x="1425" y="144"/>
                  </a:lnTo>
                  <a:lnTo>
                    <a:pt x="1425" y="144"/>
                  </a:lnTo>
                  <a:lnTo>
                    <a:pt x="1425" y="145"/>
                  </a:lnTo>
                  <a:lnTo>
                    <a:pt x="1426" y="145"/>
                  </a:lnTo>
                  <a:lnTo>
                    <a:pt x="1426" y="145"/>
                  </a:lnTo>
                  <a:lnTo>
                    <a:pt x="1427" y="145"/>
                  </a:lnTo>
                  <a:lnTo>
                    <a:pt x="1427" y="145"/>
                  </a:lnTo>
                  <a:lnTo>
                    <a:pt x="1428" y="145"/>
                  </a:lnTo>
                  <a:lnTo>
                    <a:pt x="1428" y="145"/>
                  </a:lnTo>
                  <a:lnTo>
                    <a:pt x="1429" y="145"/>
                  </a:lnTo>
                  <a:lnTo>
                    <a:pt x="1429" y="145"/>
                  </a:lnTo>
                  <a:lnTo>
                    <a:pt x="1430" y="145"/>
                  </a:lnTo>
                  <a:lnTo>
                    <a:pt x="1430" y="145"/>
                  </a:lnTo>
                  <a:lnTo>
                    <a:pt x="1431" y="145"/>
                  </a:lnTo>
                  <a:lnTo>
                    <a:pt x="1431" y="145"/>
                  </a:lnTo>
                  <a:lnTo>
                    <a:pt x="1431" y="145"/>
                  </a:lnTo>
                  <a:lnTo>
                    <a:pt x="1432" y="145"/>
                  </a:lnTo>
                  <a:lnTo>
                    <a:pt x="1433" y="145"/>
                  </a:lnTo>
                  <a:lnTo>
                    <a:pt x="1433" y="146"/>
                  </a:lnTo>
                  <a:lnTo>
                    <a:pt x="1434" y="146"/>
                  </a:lnTo>
                  <a:lnTo>
                    <a:pt x="1434" y="147"/>
                  </a:lnTo>
                  <a:lnTo>
                    <a:pt x="1434" y="147"/>
                  </a:lnTo>
                  <a:lnTo>
                    <a:pt x="1435" y="147"/>
                  </a:lnTo>
                  <a:lnTo>
                    <a:pt x="1435" y="148"/>
                  </a:lnTo>
                  <a:lnTo>
                    <a:pt x="1436" y="148"/>
                  </a:lnTo>
                  <a:lnTo>
                    <a:pt x="1436" y="149"/>
                  </a:lnTo>
                  <a:lnTo>
                    <a:pt x="1437" y="149"/>
                  </a:lnTo>
                  <a:lnTo>
                    <a:pt x="1437" y="151"/>
                  </a:lnTo>
                  <a:lnTo>
                    <a:pt x="1438" y="150"/>
                  </a:lnTo>
                  <a:lnTo>
                    <a:pt x="1438" y="150"/>
                  </a:lnTo>
                  <a:lnTo>
                    <a:pt x="1439" y="150"/>
                  </a:lnTo>
                  <a:lnTo>
                    <a:pt x="1439" y="150"/>
                  </a:lnTo>
                  <a:lnTo>
                    <a:pt x="1440" y="147"/>
                  </a:lnTo>
                  <a:lnTo>
                    <a:pt x="1440" y="144"/>
                  </a:lnTo>
                  <a:lnTo>
                    <a:pt x="1440" y="144"/>
                  </a:lnTo>
                  <a:lnTo>
                    <a:pt x="1441" y="142"/>
                  </a:lnTo>
                  <a:lnTo>
                    <a:pt x="1441" y="144"/>
                  </a:lnTo>
                  <a:lnTo>
                    <a:pt x="1442" y="144"/>
                  </a:lnTo>
                  <a:lnTo>
                    <a:pt x="1442" y="146"/>
                  </a:lnTo>
                  <a:lnTo>
                    <a:pt x="1443" y="146"/>
                  </a:lnTo>
                  <a:lnTo>
                    <a:pt x="1443" y="147"/>
                  </a:lnTo>
                  <a:lnTo>
                    <a:pt x="1444" y="147"/>
                  </a:lnTo>
                  <a:lnTo>
                    <a:pt x="1444" y="149"/>
                  </a:lnTo>
                  <a:lnTo>
                    <a:pt x="1445" y="149"/>
                  </a:lnTo>
                  <a:lnTo>
                    <a:pt x="1445" y="149"/>
                  </a:lnTo>
                  <a:lnTo>
                    <a:pt x="1446" y="151"/>
                  </a:lnTo>
                  <a:lnTo>
                    <a:pt x="1446" y="152"/>
                  </a:lnTo>
                  <a:lnTo>
                    <a:pt x="1447" y="152"/>
                  </a:lnTo>
                  <a:lnTo>
                    <a:pt x="1447" y="152"/>
                  </a:lnTo>
                  <a:lnTo>
                    <a:pt x="1448" y="151"/>
                  </a:lnTo>
                  <a:lnTo>
                    <a:pt x="1448" y="150"/>
                  </a:lnTo>
                  <a:lnTo>
                    <a:pt x="1448" y="149"/>
                  </a:lnTo>
                  <a:lnTo>
                    <a:pt x="1449" y="149"/>
                  </a:lnTo>
                  <a:lnTo>
                    <a:pt x="1449" y="148"/>
                  </a:lnTo>
                  <a:lnTo>
                    <a:pt x="1450" y="148"/>
                  </a:lnTo>
                  <a:lnTo>
                    <a:pt x="1450" y="148"/>
                  </a:lnTo>
                  <a:lnTo>
                    <a:pt x="1451" y="148"/>
                  </a:lnTo>
                  <a:lnTo>
                    <a:pt x="1451" y="148"/>
                  </a:lnTo>
                  <a:lnTo>
                    <a:pt x="1452" y="149"/>
                  </a:lnTo>
                  <a:lnTo>
                    <a:pt x="1452" y="150"/>
                  </a:lnTo>
                  <a:lnTo>
                    <a:pt x="1453" y="150"/>
                  </a:lnTo>
                  <a:lnTo>
                    <a:pt x="1453" y="150"/>
                  </a:lnTo>
                  <a:lnTo>
                    <a:pt x="1454" y="151"/>
                  </a:lnTo>
                  <a:lnTo>
                    <a:pt x="1454" y="152"/>
                  </a:lnTo>
                  <a:lnTo>
                    <a:pt x="1455" y="152"/>
                  </a:lnTo>
                  <a:lnTo>
                    <a:pt x="1455" y="149"/>
                  </a:lnTo>
                  <a:lnTo>
                    <a:pt x="1456" y="149"/>
                  </a:lnTo>
                  <a:lnTo>
                    <a:pt x="1456" y="149"/>
                  </a:lnTo>
                  <a:lnTo>
                    <a:pt x="1457" y="148"/>
                  </a:lnTo>
                  <a:lnTo>
                    <a:pt x="1457" y="148"/>
                  </a:lnTo>
                  <a:lnTo>
                    <a:pt x="1457" y="148"/>
                  </a:lnTo>
                  <a:lnTo>
                    <a:pt x="1458" y="148"/>
                  </a:lnTo>
                  <a:lnTo>
                    <a:pt x="1458" y="147"/>
                  </a:lnTo>
                  <a:lnTo>
                    <a:pt x="1459" y="147"/>
                  </a:lnTo>
                  <a:lnTo>
                    <a:pt x="1459" y="147"/>
                  </a:lnTo>
                  <a:lnTo>
                    <a:pt x="1460" y="147"/>
                  </a:lnTo>
                  <a:lnTo>
                    <a:pt x="1460" y="147"/>
                  </a:lnTo>
                  <a:lnTo>
                    <a:pt x="1461" y="147"/>
                  </a:lnTo>
                  <a:lnTo>
                    <a:pt x="1461" y="147"/>
                  </a:lnTo>
                  <a:lnTo>
                    <a:pt x="1462" y="147"/>
                  </a:lnTo>
                  <a:lnTo>
                    <a:pt x="1462" y="148"/>
                  </a:lnTo>
                  <a:lnTo>
                    <a:pt x="1463" y="148"/>
                  </a:lnTo>
                  <a:lnTo>
                    <a:pt x="1463" y="148"/>
                  </a:lnTo>
                  <a:lnTo>
                    <a:pt x="1464" y="147"/>
                  </a:lnTo>
                  <a:lnTo>
                    <a:pt x="1464" y="147"/>
                  </a:lnTo>
                  <a:lnTo>
                    <a:pt x="1465" y="147"/>
                  </a:lnTo>
                  <a:lnTo>
                    <a:pt x="1465" y="148"/>
                  </a:lnTo>
                  <a:lnTo>
                    <a:pt x="1465" y="148"/>
                  </a:lnTo>
                  <a:lnTo>
                    <a:pt x="1466" y="148"/>
                  </a:lnTo>
                  <a:lnTo>
                    <a:pt x="1466" y="148"/>
                  </a:lnTo>
                  <a:lnTo>
                    <a:pt x="1467" y="148"/>
                  </a:lnTo>
                  <a:lnTo>
                    <a:pt x="1467" y="149"/>
                  </a:lnTo>
                  <a:lnTo>
                    <a:pt x="1468" y="150"/>
                  </a:lnTo>
                  <a:lnTo>
                    <a:pt x="1468" y="151"/>
                  </a:lnTo>
                  <a:lnTo>
                    <a:pt x="1469" y="151"/>
                  </a:lnTo>
                  <a:lnTo>
                    <a:pt x="1469" y="147"/>
                  </a:lnTo>
                  <a:lnTo>
                    <a:pt x="1470" y="148"/>
                  </a:lnTo>
                  <a:lnTo>
                    <a:pt x="1470" y="147"/>
                  </a:lnTo>
                  <a:lnTo>
                    <a:pt x="1471" y="147"/>
                  </a:lnTo>
                  <a:lnTo>
                    <a:pt x="1471" y="147"/>
                  </a:lnTo>
                  <a:lnTo>
                    <a:pt x="1471" y="146"/>
                  </a:lnTo>
                  <a:lnTo>
                    <a:pt x="1472" y="146"/>
                  </a:lnTo>
                  <a:lnTo>
                    <a:pt x="1473" y="146"/>
                  </a:lnTo>
                  <a:lnTo>
                    <a:pt x="1473" y="146"/>
                  </a:lnTo>
                  <a:lnTo>
                    <a:pt x="1474" y="146"/>
                  </a:lnTo>
                  <a:lnTo>
                    <a:pt x="1474" y="146"/>
                  </a:lnTo>
                  <a:lnTo>
                    <a:pt x="1474" y="145"/>
                  </a:lnTo>
                  <a:lnTo>
                    <a:pt x="1475" y="146"/>
                  </a:lnTo>
                  <a:lnTo>
                    <a:pt x="1475" y="145"/>
                  </a:lnTo>
                  <a:lnTo>
                    <a:pt x="1476" y="145"/>
                  </a:lnTo>
                  <a:lnTo>
                    <a:pt x="1476" y="145"/>
                  </a:lnTo>
                  <a:lnTo>
                    <a:pt x="1477" y="145"/>
                  </a:lnTo>
                  <a:lnTo>
                    <a:pt x="1477" y="145"/>
                  </a:lnTo>
                  <a:lnTo>
                    <a:pt x="1478" y="146"/>
                  </a:lnTo>
                  <a:lnTo>
                    <a:pt x="1478" y="146"/>
                  </a:lnTo>
                  <a:lnTo>
                    <a:pt x="1479" y="146"/>
                  </a:lnTo>
                  <a:lnTo>
                    <a:pt x="1479" y="146"/>
                  </a:lnTo>
                  <a:lnTo>
                    <a:pt x="1480" y="146"/>
                  </a:lnTo>
                  <a:lnTo>
                    <a:pt x="1480" y="146"/>
                  </a:lnTo>
                  <a:lnTo>
                    <a:pt x="1480" y="146"/>
                  </a:lnTo>
                  <a:lnTo>
                    <a:pt x="1481" y="146"/>
                  </a:lnTo>
                  <a:lnTo>
                    <a:pt x="1481" y="147"/>
                  </a:lnTo>
                  <a:lnTo>
                    <a:pt x="1482" y="146"/>
                  </a:lnTo>
                  <a:lnTo>
                    <a:pt x="1483" y="146"/>
                  </a:lnTo>
                  <a:lnTo>
                    <a:pt x="1483" y="146"/>
                  </a:lnTo>
                  <a:lnTo>
                    <a:pt x="1483" y="147"/>
                  </a:lnTo>
                  <a:lnTo>
                    <a:pt x="1484" y="147"/>
                  </a:lnTo>
                  <a:lnTo>
                    <a:pt x="1484" y="147"/>
                  </a:lnTo>
                  <a:lnTo>
                    <a:pt x="1485" y="149"/>
                  </a:lnTo>
                  <a:lnTo>
                    <a:pt x="1485" y="151"/>
                  </a:lnTo>
                  <a:lnTo>
                    <a:pt x="1486" y="151"/>
                  </a:lnTo>
                  <a:lnTo>
                    <a:pt x="1486" y="151"/>
                  </a:lnTo>
                  <a:lnTo>
                    <a:pt x="1487" y="151"/>
                  </a:lnTo>
                  <a:lnTo>
                    <a:pt x="1487" y="151"/>
                  </a:lnTo>
                  <a:lnTo>
                    <a:pt x="1488" y="151"/>
                  </a:lnTo>
                  <a:lnTo>
                    <a:pt x="1488" y="151"/>
                  </a:lnTo>
                  <a:lnTo>
                    <a:pt x="1488" y="151"/>
                  </a:lnTo>
                  <a:lnTo>
                    <a:pt x="1489" y="152"/>
                  </a:lnTo>
                  <a:lnTo>
                    <a:pt x="1489" y="154"/>
                  </a:lnTo>
                  <a:lnTo>
                    <a:pt x="1490" y="153"/>
                  </a:lnTo>
                  <a:lnTo>
                    <a:pt x="1490" y="153"/>
                  </a:lnTo>
                  <a:lnTo>
                    <a:pt x="1491" y="153"/>
                  </a:lnTo>
                  <a:lnTo>
                    <a:pt x="1491" y="154"/>
                  </a:lnTo>
                  <a:lnTo>
                    <a:pt x="1492" y="155"/>
                  </a:lnTo>
                  <a:lnTo>
                    <a:pt x="1492" y="155"/>
                  </a:lnTo>
                  <a:lnTo>
                    <a:pt x="1493" y="155"/>
                  </a:lnTo>
                  <a:lnTo>
                    <a:pt x="1493" y="157"/>
                  </a:lnTo>
                  <a:lnTo>
                    <a:pt x="1494" y="157"/>
                  </a:lnTo>
                  <a:lnTo>
                    <a:pt x="1494" y="156"/>
                  </a:lnTo>
                  <a:lnTo>
                    <a:pt x="1495" y="156"/>
                  </a:lnTo>
                  <a:lnTo>
                    <a:pt x="1495" y="155"/>
                  </a:lnTo>
                  <a:lnTo>
                    <a:pt x="1496" y="155"/>
                  </a:lnTo>
                  <a:lnTo>
                    <a:pt x="1496" y="154"/>
                  </a:lnTo>
                  <a:lnTo>
                    <a:pt x="1497" y="154"/>
                  </a:lnTo>
                  <a:lnTo>
                    <a:pt x="1497" y="154"/>
                  </a:lnTo>
                  <a:lnTo>
                    <a:pt x="1497" y="154"/>
                  </a:lnTo>
                  <a:lnTo>
                    <a:pt x="1498" y="154"/>
                  </a:lnTo>
                  <a:lnTo>
                    <a:pt x="1498" y="156"/>
                  </a:lnTo>
                  <a:lnTo>
                    <a:pt x="1499" y="156"/>
                  </a:lnTo>
                  <a:lnTo>
                    <a:pt x="1499" y="157"/>
                  </a:lnTo>
                  <a:lnTo>
                    <a:pt x="1500" y="156"/>
                  </a:lnTo>
                  <a:lnTo>
                    <a:pt x="1500" y="156"/>
                  </a:lnTo>
                  <a:lnTo>
                    <a:pt x="1501" y="155"/>
                  </a:lnTo>
                  <a:lnTo>
                    <a:pt x="1501" y="155"/>
                  </a:lnTo>
                  <a:lnTo>
                    <a:pt x="1502" y="155"/>
                  </a:lnTo>
                  <a:lnTo>
                    <a:pt x="1502" y="156"/>
                  </a:lnTo>
                  <a:lnTo>
                    <a:pt x="1503" y="155"/>
                  </a:lnTo>
                  <a:lnTo>
                    <a:pt x="1503" y="155"/>
                  </a:lnTo>
                  <a:lnTo>
                    <a:pt x="1504" y="154"/>
                  </a:lnTo>
                  <a:lnTo>
                    <a:pt x="1504" y="154"/>
                  </a:lnTo>
                  <a:lnTo>
                    <a:pt x="1505" y="155"/>
                  </a:lnTo>
                  <a:lnTo>
                    <a:pt x="1505" y="154"/>
                  </a:lnTo>
                  <a:lnTo>
                    <a:pt x="1506" y="153"/>
                  </a:lnTo>
                  <a:lnTo>
                    <a:pt x="1506" y="152"/>
                  </a:lnTo>
                  <a:lnTo>
                    <a:pt x="1506" y="151"/>
                  </a:lnTo>
                  <a:lnTo>
                    <a:pt x="1507" y="152"/>
                  </a:lnTo>
                  <a:lnTo>
                    <a:pt x="1507" y="152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9" y="150"/>
                  </a:lnTo>
                  <a:lnTo>
                    <a:pt x="1509" y="150"/>
                  </a:lnTo>
                  <a:lnTo>
                    <a:pt x="1510" y="150"/>
                  </a:lnTo>
                  <a:lnTo>
                    <a:pt x="1510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0"/>
                  </a:lnTo>
                  <a:lnTo>
                    <a:pt x="1512" y="150"/>
                  </a:lnTo>
                  <a:lnTo>
                    <a:pt x="1513" y="149"/>
                  </a:lnTo>
                  <a:lnTo>
                    <a:pt x="1513" y="148"/>
                  </a:lnTo>
                  <a:lnTo>
                    <a:pt x="1514" y="142"/>
                  </a:lnTo>
                  <a:lnTo>
                    <a:pt x="1514" y="142"/>
                  </a:lnTo>
                  <a:lnTo>
                    <a:pt x="1514" y="141"/>
                  </a:lnTo>
                  <a:lnTo>
                    <a:pt x="1515" y="139"/>
                  </a:lnTo>
                  <a:lnTo>
                    <a:pt x="1515" y="136"/>
                  </a:lnTo>
                  <a:lnTo>
                    <a:pt x="1516" y="135"/>
                  </a:lnTo>
                  <a:lnTo>
                    <a:pt x="1516" y="135"/>
                  </a:lnTo>
                  <a:lnTo>
                    <a:pt x="1517" y="134"/>
                  </a:lnTo>
                  <a:lnTo>
                    <a:pt x="1517" y="134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9" y="134"/>
                  </a:lnTo>
                  <a:lnTo>
                    <a:pt x="1519" y="134"/>
                  </a:lnTo>
                  <a:lnTo>
                    <a:pt x="1520" y="134"/>
                  </a:lnTo>
                  <a:lnTo>
                    <a:pt x="1520" y="135"/>
                  </a:lnTo>
                  <a:lnTo>
                    <a:pt x="1520" y="135"/>
                  </a:lnTo>
                  <a:lnTo>
                    <a:pt x="1521" y="135"/>
                  </a:lnTo>
                  <a:lnTo>
                    <a:pt x="1522" y="135"/>
                  </a:lnTo>
                  <a:lnTo>
                    <a:pt x="1522" y="135"/>
                  </a:lnTo>
                  <a:lnTo>
                    <a:pt x="1523" y="135"/>
                  </a:lnTo>
                  <a:lnTo>
                    <a:pt x="1523" y="136"/>
                  </a:lnTo>
                  <a:lnTo>
                    <a:pt x="1523" y="136"/>
                  </a:lnTo>
                  <a:lnTo>
                    <a:pt x="1524" y="136"/>
                  </a:lnTo>
                  <a:lnTo>
                    <a:pt x="1524" y="136"/>
                  </a:lnTo>
                  <a:lnTo>
                    <a:pt x="1525" y="136"/>
                  </a:lnTo>
                  <a:lnTo>
                    <a:pt x="1525" y="136"/>
                  </a:lnTo>
                  <a:lnTo>
                    <a:pt x="1526" y="136"/>
                  </a:lnTo>
                  <a:lnTo>
                    <a:pt x="1526" y="137"/>
                  </a:lnTo>
                  <a:lnTo>
                    <a:pt x="1527" y="137"/>
                  </a:lnTo>
                  <a:lnTo>
                    <a:pt x="1527" y="138"/>
                  </a:lnTo>
                  <a:lnTo>
                    <a:pt x="1528" y="138"/>
                  </a:lnTo>
                  <a:lnTo>
                    <a:pt x="1528" y="138"/>
                  </a:lnTo>
                  <a:lnTo>
                    <a:pt x="1528" y="138"/>
                  </a:lnTo>
                  <a:lnTo>
                    <a:pt x="1529" y="138"/>
                  </a:lnTo>
                  <a:lnTo>
                    <a:pt x="1529" y="138"/>
                  </a:lnTo>
                  <a:lnTo>
                    <a:pt x="1530" y="138"/>
                  </a:lnTo>
                  <a:lnTo>
                    <a:pt x="1530" y="137"/>
                  </a:lnTo>
                  <a:lnTo>
                    <a:pt x="1531" y="137"/>
                  </a:lnTo>
                  <a:lnTo>
                    <a:pt x="1531" y="137"/>
                  </a:lnTo>
                  <a:lnTo>
                    <a:pt x="1532" y="136"/>
                  </a:lnTo>
                  <a:lnTo>
                    <a:pt x="1532" y="136"/>
                  </a:lnTo>
                  <a:lnTo>
                    <a:pt x="1533" y="136"/>
                  </a:lnTo>
                  <a:lnTo>
                    <a:pt x="1533" y="135"/>
                  </a:lnTo>
                  <a:lnTo>
                    <a:pt x="1534" y="134"/>
                  </a:lnTo>
                  <a:lnTo>
                    <a:pt x="1534" y="135"/>
                  </a:lnTo>
                  <a:lnTo>
                    <a:pt x="1535" y="135"/>
                  </a:lnTo>
                  <a:lnTo>
                    <a:pt x="1535" y="134"/>
                  </a:lnTo>
                  <a:lnTo>
                    <a:pt x="1536" y="133"/>
                  </a:lnTo>
                  <a:lnTo>
                    <a:pt x="1536" y="140"/>
                  </a:lnTo>
                  <a:lnTo>
                    <a:pt x="1537" y="147"/>
                  </a:lnTo>
                  <a:lnTo>
                    <a:pt x="1537" y="145"/>
                  </a:lnTo>
                  <a:lnTo>
                    <a:pt x="1537" y="143"/>
                  </a:lnTo>
                  <a:lnTo>
                    <a:pt x="1538" y="142"/>
                  </a:lnTo>
                  <a:lnTo>
                    <a:pt x="1538" y="142"/>
                  </a:lnTo>
                  <a:lnTo>
                    <a:pt x="1539" y="143"/>
                  </a:lnTo>
                  <a:lnTo>
                    <a:pt x="1539" y="144"/>
                  </a:lnTo>
                  <a:lnTo>
                    <a:pt x="1540" y="145"/>
                  </a:lnTo>
                  <a:lnTo>
                    <a:pt x="1540" y="146"/>
                  </a:lnTo>
                  <a:lnTo>
                    <a:pt x="1541" y="146"/>
                  </a:lnTo>
                  <a:lnTo>
                    <a:pt x="1541" y="148"/>
                  </a:lnTo>
                  <a:lnTo>
                    <a:pt x="1542" y="149"/>
                  </a:lnTo>
                  <a:lnTo>
                    <a:pt x="1542" y="149"/>
                  </a:lnTo>
                  <a:lnTo>
                    <a:pt x="1543" y="149"/>
                  </a:lnTo>
                  <a:lnTo>
                    <a:pt x="1543" y="149"/>
                  </a:lnTo>
                  <a:lnTo>
                    <a:pt x="1544" y="149"/>
                  </a:lnTo>
                  <a:lnTo>
                    <a:pt x="1544" y="149"/>
                  </a:lnTo>
                  <a:lnTo>
                    <a:pt x="1545" y="149"/>
                  </a:lnTo>
                  <a:lnTo>
                    <a:pt x="1545" y="150"/>
                  </a:lnTo>
                  <a:lnTo>
                    <a:pt x="1546" y="150"/>
                  </a:lnTo>
                  <a:lnTo>
                    <a:pt x="1546" y="152"/>
                  </a:lnTo>
                  <a:lnTo>
                    <a:pt x="1546" y="152"/>
                  </a:lnTo>
                  <a:lnTo>
                    <a:pt x="1547" y="153"/>
                  </a:lnTo>
                  <a:lnTo>
                    <a:pt x="1547" y="153"/>
                  </a:lnTo>
                  <a:lnTo>
                    <a:pt x="1548" y="153"/>
                  </a:lnTo>
                  <a:lnTo>
                    <a:pt x="1548" y="153"/>
                  </a:lnTo>
                  <a:lnTo>
                    <a:pt x="1549" y="153"/>
                  </a:lnTo>
                  <a:lnTo>
                    <a:pt x="1549" y="152"/>
                  </a:lnTo>
                  <a:lnTo>
                    <a:pt x="1550" y="152"/>
                  </a:lnTo>
                  <a:lnTo>
                    <a:pt x="1550" y="150"/>
                  </a:lnTo>
                  <a:lnTo>
                    <a:pt x="1551" y="150"/>
                  </a:lnTo>
                  <a:lnTo>
                    <a:pt x="1551" y="149"/>
                  </a:lnTo>
                  <a:lnTo>
                    <a:pt x="1551" y="149"/>
                  </a:lnTo>
                  <a:lnTo>
                    <a:pt x="1552" y="149"/>
                  </a:lnTo>
                  <a:lnTo>
                    <a:pt x="1553" y="149"/>
                  </a:lnTo>
                  <a:lnTo>
                    <a:pt x="1553" y="149"/>
                  </a:lnTo>
                  <a:lnTo>
                    <a:pt x="1554" y="150"/>
                  </a:lnTo>
                  <a:lnTo>
                    <a:pt x="1554" y="150"/>
                  </a:lnTo>
                  <a:lnTo>
                    <a:pt x="1554" y="150"/>
                  </a:lnTo>
                  <a:lnTo>
                    <a:pt x="1555" y="150"/>
                  </a:lnTo>
                  <a:lnTo>
                    <a:pt x="1555" y="151"/>
                  </a:lnTo>
                  <a:lnTo>
                    <a:pt x="1556" y="152"/>
                  </a:lnTo>
                  <a:lnTo>
                    <a:pt x="1556" y="152"/>
                  </a:lnTo>
                  <a:lnTo>
                    <a:pt x="1557" y="151"/>
                  </a:lnTo>
                  <a:lnTo>
                    <a:pt x="1557" y="151"/>
                  </a:lnTo>
                  <a:lnTo>
                    <a:pt x="1558" y="151"/>
                  </a:lnTo>
                  <a:lnTo>
                    <a:pt x="1558" y="152"/>
                  </a:lnTo>
                  <a:lnTo>
                    <a:pt x="1559" y="152"/>
                  </a:lnTo>
                  <a:lnTo>
                    <a:pt x="1559" y="152"/>
                  </a:lnTo>
                  <a:lnTo>
                    <a:pt x="1560" y="153"/>
                  </a:lnTo>
                  <a:lnTo>
                    <a:pt x="1560" y="153"/>
                  </a:lnTo>
                  <a:lnTo>
                    <a:pt x="1560" y="154"/>
                  </a:lnTo>
                  <a:lnTo>
                    <a:pt x="1561" y="154"/>
                  </a:lnTo>
                  <a:lnTo>
                    <a:pt x="1562" y="154"/>
                  </a:lnTo>
                  <a:lnTo>
                    <a:pt x="1562" y="154"/>
                  </a:lnTo>
                  <a:lnTo>
                    <a:pt x="1563" y="154"/>
                  </a:lnTo>
                  <a:lnTo>
                    <a:pt x="1563" y="155"/>
                  </a:lnTo>
                  <a:lnTo>
                    <a:pt x="1563" y="155"/>
                  </a:lnTo>
                  <a:lnTo>
                    <a:pt x="1564" y="155"/>
                  </a:lnTo>
                  <a:lnTo>
                    <a:pt x="1564" y="155"/>
                  </a:lnTo>
                  <a:lnTo>
                    <a:pt x="1565" y="155"/>
                  </a:lnTo>
                  <a:lnTo>
                    <a:pt x="1565" y="155"/>
                  </a:lnTo>
                  <a:lnTo>
                    <a:pt x="1566" y="154"/>
                  </a:lnTo>
                  <a:lnTo>
                    <a:pt x="1566" y="153"/>
                  </a:lnTo>
                  <a:lnTo>
                    <a:pt x="1567" y="153"/>
                  </a:lnTo>
                  <a:lnTo>
                    <a:pt x="1567" y="153"/>
                  </a:lnTo>
                  <a:lnTo>
                    <a:pt x="1568" y="153"/>
                  </a:lnTo>
                  <a:lnTo>
                    <a:pt x="1568" y="153"/>
                  </a:lnTo>
                  <a:lnTo>
                    <a:pt x="1569" y="154"/>
                  </a:lnTo>
                  <a:lnTo>
                    <a:pt x="1569" y="154"/>
                  </a:lnTo>
                  <a:lnTo>
                    <a:pt x="1569" y="154"/>
                  </a:lnTo>
                  <a:lnTo>
                    <a:pt x="1570" y="154"/>
                  </a:lnTo>
                  <a:lnTo>
                    <a:pt x="1570" y="154"/>
                  </a:lnTo>
                  <a:lnTo>
                    <a:pt x="1571" y="154"/>
                  </a:lnTo>
                  <a:lnTo>
                    <a:pt x="1571" y="154"/>
                  </a:lnTo>
                  <a:lnTo>
                    <a:pt x="1572" y="153"/>
                  </a:lnTo>
                  <a:lnTo>
                    <a:pt x="1572" y="153"/>
                  </a:lnTo>
                  <a:lnTo>
                    <a:pt x="1573" y="153"/>
                  </a:lnTo>
                  <a:lnTo>
                    <a:pt x="1573" y="153"/>
                  </a:lnTo>
                  <a:lnTo>
                    <a:pt x="1574" y="152"/>
                  </a:lnTo>
                  <a:lnTo>
                    <a:pt x="1574" y="152"/>
                  </a:lnTo>
                  <a:lnTo>
                    <a:pt x="1575" y="152"/>
                  </a:lnTo>
                  <a:lnTo>
                    <a:pt x="1575" y="151"/>
                  </a:lnTo>
                  <a:lnTo>
                    <a:pt x="1576" y="151"/>
                  </a:lnTo>
                  <a:lnTo>
                    <a:pt x="1576" y="151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578" y="151"/>
                  </a:lnTo>
                  <a:lnTo>
                    <a:pt x="1578" y="151"/>
                  </a:lnTo>
                  <a:lnTo>
                    <a:pt x="1579" y="151"/>
                  </a:lnTo>
                  <a:lnTo>
                    <a:pt x="1579" y="151"/>
                  </a:lnTo>
                  <a:lnTo>
                    <a:pt x="1580" y="151"/>
                  </a:lnTo>
                  <a:lnTo>
                    <a:pt x="1580" y="151"/>
                  </a:lnTo>
                  <a:lnTo>
                    <a:pt x="1581" y="151"/>
                  </a:lnTo>
                  <a:lnTo>
                    <a:pt x="1581" y="152"/>
                  </a:lnTo>
                  <a:lnTo>
                    <a:pt x="1582" y="152"/>
                  </a:lnTo>
                  <a:lnTo>
                    <a:pt x="1582" y="152"/>
                  </a:lnTo>
                  <a:lnTo>
                    <a:pt x="1583" y="153"/>
                  </a:lnTo>
                  <a:lnTo>
                    <a:pt x="1583" y="153"/>
                  </a:lnTo>
                  <a:lnTo>
                    <a:pt x="1584" y="152"/>
                  </a:lnTo>
                  <a:lnTo>
                    <a:pt x="1584" y="152"/>
                  </a:lnTo>
                  <a:lnTo>
                    <a:pt x="1585" y="152"/>
                  </a:lnTo>
                  <a:lnTo>
                    <a:pt x="1585" y="152"/>
                  </a:lnTo>
                  <a:lnTo>
                    <a:pt x="1586" y="152"/>
                  </a:lnTo>
                  <a:lnTo>
                    <a:pt x="1586" y="152"/>
                  </a:lnTo>
                  <a:lnTo>
                    <a:pt x="1586" y="152"/>
                  </a:lnTo>
                  <a:lnTo>
                    <a:pt x="1587" y="152"/>
                  </a:lnTo>
                  <a:lnTo>
                    <a:pt x="1587" y="152"/>
                  </a:lnTo>
                  <a:lnTo>
                    <a:pt x="1588" y="152"/>
                  </a:lnTo>
                  <a:lnTo>
                    <a:pt x="1588" y="152"/>
                  </a:lnTo>
                  <a:lnTo>
                    <a:pt x="1589" y="153"/>
                  </a:lnTo>
                  <a:lnTo>
                    <a:pt x="1589" y="152"/>
                  </a:lnTo>
                  <a:lnTo>
                    <a:pt x="1590" y="152"/>
                  </a:lnTo>
                  <a:lnTo>
                    <a:pt x="1590" y="152"/>
                  </a:lnTo>
                  <a:lnTo>
                    <a:pt x="1591" y="150"/>
                  </a:lnTo>
                  <a:lnTo>
                    <a:pt x="1591" y="150"/>
                  </a:lnTo>
                  <a:lnTo>
                    <a:pt x="1592" y="150"/>
                  </a:lnTo>
                  <a:lnTo>
                    <a:pt x="1592" y="150"/>
                  </a:lnTo>
                  <a:lnTo>
                    <a:pt x="1593" y="149"/>
                  </a:lnTo>
                  <a:lnTo>
                    <a:pt x="1593" y="149"/>
                  </a:lnTo>
                  <a:lnTo>
                    <a:pt x="1594" y="149"/>
                  </a:lnTo>
                  <a:lnTo>
                    <a:pt x="1594" y="149"/>
                  </a:lnTo>
                  <a:lnTo>
                    <a:pt x="1594" y="149"/>
                  </a:lnTo>
                  <a:lnTo>
                    <a:pt x="1595" y="149"/>
                  </a:lnTo>
                  <a:lnTo>
                    <a:pt x="1595" y="150"/>
                  </a:lnTo>
                  <a:lnTo>
                    <a:pt x="1596" y="150"/>
                  </a:lnTo>
                  <a:lnTo>
                    <a:pt x="1596" y="152"/>
                  </a:lnTo>
                  <a:lnTo>
                    <a:pt x="1597" y="152"/>
                  </a:lnTo>
                  <a:lnTo>
                    <a:pt x="1597" y="153"/>
                  </a:lnTo>
                  <a:lnTo>
                    <a:pt x="1598" y="153"/>
                  </a:lnTo>
                  <a:lnTo>
                    <a:pt x="1598" y="154"/>
                  </a:lnTo>
                  <a:lnTo>
                    <a:pt x="1599" y="153"/>
                  </a:lnTo>
                  <a:lnTo>
                    <a:pt x="1599" y="153"/>
                  </a:lnTo>
                  <a:lnTo>
                    <a:pt x="1600" y="153"/>
                  </a:lnTo>
                  <a:lnTo>
                    <a:pt x="1600" y="152"/>
                  </a:lnTo>
                  <a:lnTo>
                    <a:pt x="1600" y="153"/>
                  </a:lnTo>
                  <a:lnTo>
                    <a:pt x="1601" y="153"/>
                  </a:lnTo>
                  <a:lnTo>
                    <a:pt x="1602" y="153"/>
                  </a:lnTo>
                  <a:lnTo>
                    <a:pt x="1602" y="153"/>
                  </a:lnTo>
                  <a:lnTo>
                    <a:pt x="1603" y="153"/>
                  </a:lnTo>
                  <a:lnTo>
                    <a:pt x="1603" y="152"/>
                  </a:lnTo>
                  <a:lnTo>
                    <a:pt x="1603" y="152"/>
                  </a:lnTo>
                  <a:lnTo>
                    <a:pt x="1604" y="152"/>
                  </a:lnTo>
                  <a:lnTo>
                    <a:pt x="1604" y="156"/>
                  </a:lnTo>
                  <a:lnTo>
                    <a:pt x="1605" y="155"/>
                  </a:lnTo>
                  <a:lnTo>
                    <a:pt x="1605" y="155"/>
                  </a:lnTo>
                  <a:lnTo>
                    <a:pt x="1606" y="155"/>
                  </a:lnTo>
                  <a:lnTo>
                    <a:pt x="1606" y="155"/>
                  </a:lnTo>
                  <a:lnTo>
                    <a:pt x="1607" y="156"/>
                  </a:lnTo>
                  <a:lnTo>
                    <a:pt x="1607" y="156"/>
                  </a:lnTo>
                  <a:lnTo>
                    <a:pt x="1608" y="156"/>
                  </a:lnTo>
                  <a:lnTo>
                    <a:pt x="1608" y="157"/>
                  </a:lnTo>
                  <a:lnTo>
                    <a:pt x="1609" y="157"/>
                  </a:lnTo>
                  <a:lnTo>
                    <a:pt x="1609" y="156"/>
                  </a:lnTo>
                  <a:lnTo>
                    <a:pt x="1609" y="156"/>
                  </a:lnTo>
                  <a:lnTo>
                    <a:pt x="1610" y="156"/>
                  </a:lnTo>
                  <a:lnTo>
                    <a:pt x="1611" y="156"/>
                  </a:lnTo>
                  <a:lnTo>
                    <a:pt x="1611" y="156"/>
                  </a:lnTo>
                  <a:lnTo>
                    <a:pt x="1612" y="156"/>
                  </a:lnTo>
                  <a:lnTo>
                    <a:pt x="1612" y="156"/>
                  </a:lnTo>
                  <a:lnTo>
                    <a:pt x="1612" y="156"/>
                  </a:lnTo>
                  <a:lnTo>
                    <a:pt x="1613" y="156"/>
                  </a:lnTo>
                  <a:lnTo>
                    <a:pt x="1613" y="157"/>
                  </a:lnTo>
                  <a:lnTo>
                    <a:pt x="1614" y="157"/>
                  </a:lnTo>
                  <a:lnTo>
                    <a:pt x="1614" y="158"/>
                  </a:lnTo>
                  <a:lnTo>
                    <a:pt x="1615" y="158"/>
                  </a:lnTo>
                  <a:lnTo>
                    <a:pt x="1615" y="157"/>
                  </a:lnTo>
                  <a:lnTo>
                    <a:pt x="1616" y="156"/>
                  </a:lnTo>
                  <a:lnTo>
                    <a:pt x="1616" y="155"/>
                  </a:lnTo>
                  <a:lnTo>
                    <a:pt x="1617" y="155"/>
                  </a:lnTo>
                  <a:lnTo>
                    <a:pt x="1617" y="155"/>
                  </a:lnTo>
                  <a:lnTo>
                    <a:pt x="1617" y="155"/>
                  </a:lnTo>
                  <a:lnTo>
                    <a:pt x="1618" y="155"/>
                  </a:lnTo>
                  <a:lnTo>
                    <a:pt x="1618" y="155"/>
                  </a:lnTo>
                  <a:lnTo>
                    <a:pt x="1619" y="155"/>
                  </a:lnTo>
                  <a:lnTo>
                    <a:pt x="1619" y="155"/>
                  </a:lnTo>
                  <a:lnTo>
                    <a:pt x="1620" y="155"/>
                  </a:lnTo>
                  <a:lnTo>
                    <a:pt x="1620" y="155"/>
                  </a:lnTo>
                  <a:lnTo>
                    <a:pt x="1621" y="156"/>
                  </a:lnTo>
                  <a:lnTo>
                    <a:pt x="1621" y="155"/>
                  </a:lnTo>
                  <a:lnTo>
                    <a:pt x="1622" y="155"/>
                  </a:lnTo>
                  <a:lnTo>
                    <a:pt x="1622" y="155"/>
                  </a:lnTo>
                  <a:lnTo>
                    <a:pt x="1623" y="155"/>
                  </a:lnTo>
                  <a:lnTo>
                    <a:pt x="1623" y="155"/>
                  </a:lnTo>
                  <a:lnTo>
                    <a:pt x="1624" y="155"/>
                  </a:lnTo>
                  <a:lnTo>
                    <a:pt x="1624" y="155"/>
                  </a:lnTo>
                  <a:lnTo>
                    <a:pt x="1625" y="155"/>
                  </a:lnTo>
                  <a:lnTo>
                    <a:pt x="1625" y="153"/>
                  </a:lnTo>
                  <a:lnTo>
                    <a:pt x="1626" y="153"/>
                  </a:lnTo>
                  <a:lnTo>
                    <a:pt x="1626" y="154"/>
                  </a:lnTo>
                  <a:lnTo>
                    <a:pt x="1626" y="154"/>
                  </a:lnTo>
                  <a:lnTo>
                    <a:pt x="1627" y="154"/>
                  </a:lnTo>
                  <a:lnTo>
                    <a:pt x="1627" y="152"/>
                  </a:lnTo>
                  <a:lnTo>
                    <a:pt x="1628" y="152"/>
                  </a:lnTo>
                  <a:lnTo>
                    <a:pt x="1628" y="152"/>
                  </a:lnTo>
                  <a:lnTo>
                    <a:pt x="1629" y="151"/>
                  </a:lnTo>
                  <a:lnTo>
                    <a:pt x="1629" y="151"/>
                  </a:lnTo>
                  <a:lnTo>
                    <a:pt x="1630" y="151"/>
                  </a:lnTo>
                  <a:lnTo>
                    <a:pt x="1630" y="151"/>
                  </a:lnTo>
                  <a:lnTo>
                    <a:pt x="1631" y="150"/>
                  </a:lnTo>
                  <a:lnTo>
                    <a:pt x="1631" y="150"/>
                  </a:lnTo>
                  <a:lnTo>
                    <a:pt x="1632" y="150"/>
                  </a:lnTo>
                  <a:lnTo>
                    <a:pt x="1632" y="150"/>
                  </a:lnTo>
                  <a:lnTo>
                    <a:pt x="1633" y="150"/>
                  </a:lnTo>
                  <a:lnTo>
                    <a:pt x="1633" y="150"/>
                  </a:lnTo>
                  <a:lnTo>
                    <a:pt x="1634" y="150"/>
                  </a:lnTo>
                  <a:lnTo>
                    <a:pt x="1634" y="150"/>
                  </a:lnTo>
                  <a:lnTo>
                    <a:pt x="1635" y="150"/>
                  </a:lnTo>
                  <a:lnTo>
                    <a:pt x="1635" y="149"/>
                  </a:lnTo>
                  <a:lnTo>
                    <a:pt x="1635" y="150"/>
                  </a:lnTo>
                  <a:lnTo>
                    <a:pt x="1636" y="150"/>
                  </a:lnTo>
                  <a:lnTo>
                    <a:pt x="1636" y="150"/>
                  </a:lnTo>
                  <a:lnTo>
                    <a:pt x="1637" y="150"/>
                  </a:lnTo>
                  <a:lnTo>
                    <a:pt x="1637" y="150"/>
                  </a:lnTo>
                  <a:lnTo>
                    <a:pt x="1638" y="150"/>
                  </a:lnTo>
                  <a:lnTo>
                    <a:pt x="1638" y="150"/>
                  </a:lnTo>
                  <a:lnTo>
                    <a:pt x="1639" y="150"/>
                  </a:lnTo>
                  <a:lnTo>
                    <a:pt x="1639" y="150"/>
                  </a:lnTo>
                  <a:lnTo>
                    <a:pt x="1640" y="150"/>
                  </a:lnTo>
                  <a:lnTo>
                    <a:pt x="1640" y="150"/>
                  </a:lnTo>
                  <a:lnTo>
                    <a:pt x="1640" y="151"/>
                  </a:lnTo>
                  <a:lnTo>
                    <a:pt x="1641" y="151"/>
                  </a:lnTo>
                  <a:lnTo>
                    <a:pt x="1642" y="151"/>
                  </a:lnTo>
                  <a:lnTo>
                    <a:pt x="1642" y="151"/>
                  </a:lnTo>
                  <a:lnTo>
                    <a:pt x="1643" y="151"/>
                  </a:lnTo>
                  <a:lnTo>
                    <a:pt x="1643" y="152"/>
                  </a:lnTo>
                  <a:lnTo>
                    <a:pt x="1643" y="152"/>
                  </a:lnTo>
                  <a:lnTo>
                    <a:pt x="1644" y="151"/>
                  </a:lnTo>
                  <a:lnTo>
                    <a:pt x="1644" y="151"/>
                  </a:lnTo>
                  <a:lnTo>
                    <a:pt x="1645" y="151"/>
                  </a:lnTo>
                  <a:lnTo>
                    <a:pt x="1645" y="150"/>
                  </a:lnTo>
                  <a:lnTo>
                    <a:pt x="1646" y="152"/>
                  </a:lnTo>
                  <a:lnTo>
                    <a:pt x="1646" y="153"/>
                  </a:lnTo>
                  <a:lnTo>
                    <a:pt x="1647" y="153"/>
                  </a:lnTo>
                  <a:lnTo>
                    <a:pt x="1647" y="153"/>
                  </a:lnTo>
                  <a:lnTo>
                    <a:pt x="1648" y="155"/>
                  </a:lnTo>
                  <a:lnTo>
                    <a:pt x="1648" y="153"/>
                  </a:lnTo>
                  <a:lnTo>
                    <a:pt x="1649" y="154"/>
                  </a:lnTo>
                  <a:lnTo>
                    <a:pt x="1649" y="154"/>
                  </a:lnTo>
                  <a:lnTo>
                    <a:pt x="1649" y="155"/>
                  </a:lnTo>
                  <a:lnTo>
                    <a:pt x="1650" y="153"/>
                  </a:lnTo>
                  <a:lnTo>
                    <a:pt x="1651" y="153"/>
                  </a:lnTo>
                  <a:lnTo>
                    <a:pt x="1651" y="155"/>
                  </a:lnTo>
                  <a:lnTo>
                    <a:pt x="1652" y="155"/>
                  </a:lnTo>
                  <a:lnTo>
                    <a:pt x="1652" y="154"/>
                  </a:lnTo>
                  <a:lnTo>
                    <a:pt x="1652" y="153"/>
                  </a:lnTo>
                  <a:lnTo>
                    <a:pt x="1653" y="152"/>
                  </a:lnTo>
                  <a:lnTo>
                    <a:pt x="1653" y="151"/>
                  </a:lnTo>
                  <a:lnTo>
                    <a:pt x="1654" y="149"/>
                  </a:lnTo>
                  <a:lnTo>
                    <a:pt x="1654" y="148"/>
                  </a:lnTo>
                  <a:lnTo>
                    <a:pt x="1655" y="148"/>
                  </a:lnTo>
                  <a:lnTo>
                    <a:pt x="1655" y="147"/>
                  </a:lnTo>
                  <a:lnTo>
                    <a:pt x="1656" y="148"/>
                  </a:lnTo>
                  <a:lnTo>
                    <a:pt x="1656" y="149"/>
                  </a:lnTo>
                  <a:lnTo>
                    <a:pt x="1657" y="150"/>
                  </a:lnTo>
                  <a:lnTo>
                    <a:pt x="1657" y="150"/>
                  </a:lnTo>
                  <a:lnTo>
                    <a:pt x="1657" y="151"/>
                  </a:lnTo>
                  <a:lnTo>
                    <a:pt x="1658" y="151"/>
                  </a:lnTo>
                  <a:lnTo>
                    <a:pt x="1658" y="152"/>
                  </a:lnTo>
                  <a:lnTo>
                    <a:pt x="1659" y="152"/>
                  </a:lnTo>
                  <a:lnTo>
                    <a:pt x="1659" y="152"/>
                  </a:lnTo>
                  <a:lnTo>
                    <a:pt x="1660" y="152"/>
                  </a:lnTo>
                  <a:lnTo>
                    <a:pt x="1660" y="152"/>
                  </a:lnTo>
                  <a:lnTo>
                    <a:pt x="1661" y="153"/>
                  </a:lnTo>
                  <a:lnTo>
                    <a:pt x="1661" y="154"/>
                  </a:lnTo>
                  <a:lnTo>
                    <a:pt x="1662" y="155"/>
                  </a:lnTo>
                  <a:lnTo>
                    <a:pt x="1662" y="155"/>
                  </a:lnTo>
                  <a:lnTo>
                    <a:pt x="1663" y="156"/>
                  </a:lnTo>
                  <a:lnTo>
                    <a:pt x="1663" y="156"/>
                  </a:lnTo>
                  <a:lnTo>
                    <a:pt x="1664" y="158"/>
                  </a:lnTo>
                  <a:lnTo>
                    <a:pt x="1664" y="154"/>
                  </a:lnTo>
                  <a:lnTo>
                    <a:pt x="1665" y="143"/>
                  </a:lnTo>
                  <a:lnTo>
                    <a:pt x="1665" y="140"/>
                  </a:lnTo>
                  <a:lnTo>
                    <a:pt x="1666" y="140"/>
                  </a:lnTo>
                  <a:lnTo>
                    <a:pt x="1666" y="140"/>
                  </a:lnTo>
                  <a:lnTo>
                    <a:pt x="1666" y="140"/>
                  </a:lnTo>
                  <a:lnTo>
                    <a:pt x="1667" y="140"/>
                  </a:lnTo>
                  <a:lnTo>
                    <a:pt x="1667" y="141"/>
                  </a:lnTo>
                  <a:lnTo>
                    <a:pt x="1668" y="141"/>
                  </a:lnTo>
                  <a:lnTo>
                    <a:pt x="1668" y="142"/>
                  </a:lnTo>
                  <a:lnTo>
                    <a:pt x="1669" y="142"/>
                  </a:lnTo>
                  <a:lnTo>
                    <a:pt x="1669" y="141"/>
                  </a:lnTo>
                  <a:lnTo>
                    <a:pt x="1670" y="141"/>
                  </a:lnTo>
                  <a:lnTo>
                    <a:pt x="1670" y="141"/>
                  </a:lnTo>
                  <a:lnTo>
                    <a:pt x="1671" y="140"/>
                  </a:lnTo>
                  <a:lnTo>
                    <a:pt x="1671" y="139"/>
                  </a:lnTo>
                  <a:lnTo>
                    <a:pt x="1672" y="129"/>
                  </a:lnTo>
                  <a:lnTo>
                    <a:pt x="1672" y="127"/>
                  </a:lnTo>
                  <a:lnTo>
                    <a:pt x="1673" y="127"/>
                  </a:lnTo>
                  <a:lnTo>
                    <a:pt x="1673" y="128"/>
                  </a:lnTo>
                  <a:lnTo>
                    <a:pt x="1674" y="128"/>
                  </a:lnTo>
                  <a:lnTo>
                    <a:pt x="1674" y="128"/>
                  </a:lnTo>
                  <a:lnTo>
                    <a:pt x="1675" y="128"/>
                  </a:lnTo>
                  <a:lnTo>
                    <a:pt x="1675" y="128"/>
                  </a:lnTo>
                  <a:lnTo>
                    <a:pt x="1675" y="128"/>
                  </a:lnTo>
                  <a:lnTo>
                    <a:pt x="1676" y="128"/>
                  </a:lnTo>
                  <a:lnTo>
                    <a:pt x="1676" y="128"/>
                  </a:lnTo>
                  <a:lnTo>
                    <a:pt x="1677" y="128"/>
                  </a:lnTo>
                  <a:lnTo>
                    <a:pt x="1677" y="128"/>
                  </a:lnTo>
                  <a:lnTo>
                    <a:pt x="1678" y="128"/>
                  </a:lnTo>
                  <a:lnTo>
                    <a:pt x="1678" y="128"/>
                  </a:lnTo>
                  <a:lnTo>
                    <a:pt x="1679" y="128"/>
                  </a:lnTo>
                  <a:lnTo>
                    <a:pt x="1679" y="128"/>
                  </a:lnTo>
                  <a:lnTo>
                    <a:pt x="1680" y="128"/>
                  </a:lnTo>
                  <a:lnTo>
                    <a:pt x="1680" y="129"/>
                  </a:lnTo>
                  <a:lnTo>
                    <a:pt x="1680" y="129"/>
                  </a:lnTo>
                  <a:lnTo>
                    <a:pt x="1681" y="129"/>
                  </a:lnTo>
                  <a:lnTo>
                    <a:pt x="1682" y="130"/>
                  </a:lnTo>
                  <a:lnTo>
                    <a:pt x="1682" y="130"/>
                  </a:lnTo>
                  <a:lnTo>
                    <a:pt x="1683" y="130"/>
                  </a:lnTo>
                  <a:lnTo>
                    <a:pt x="1683" y="131"/>
                  </a:lnTo>
                  <a:lnTo>
                    <a:pt x="1683" y="131"/>
                  </a:lnTo>
                  <a:lnTo>
                    <a:pt x="1684" y="132"/>
                  </a:lnTo>
                  <a:lnTo>
                    <a:pt x="1684" y="132"/>
                  </a:lnTo>
                  <a:lnTo>
                    <a:pt x="1685" y="133"/>
                  </a:lnTo>
                  <a:lnTo>
                    <a:pt x="1685" y="133"/>
                  </a:lnTo>
                  <a:lnTo>
                    <a:pt x="1686" y="134"/>
                  </a:lnTo>
                  <a:lnTo>
                    <a:pt x="1686" y="135"/>
                  </a:lnTo>
                  <a:lnTo>
                    <a:pt x="1687" y="135"/>
                  </a:lnTo>
                  <a:lnTo>
                    <a:pt x="1687" y="141"/>
                  </a:lnTo>
                  <a:lnTo>
                    <a:pt x="1688" y="148"/>
                  </a:lnTo>
                  <a:lnTo>
                    <a:pt x="1688" y="148"/>
                  </a:lnTo>
                  <a:lnTo>
                    <a:pt x="1689" y="147"/>
                  </a:lnTo>
                  <a:lnTo>
                    <a:pt x="1689" y="146"/>
                  </a:lnTo>
                  <a:lnTo>
                    <a:pt x="1689" y="146"/>
                  </a:lnTo>
                  <a:lnTo>
                    <a:pt x="1690" y="145"/>
                  </a:lnTo>
                  <a:lnTo>
                    <a:pt x="1691" y="144"/>
                  </a:lnTo>
                  <a:lnTo>
                    <a:pt x="1691" y="144"/>
                  </a:lnTo>
                  <a:lnTo>
                    <a:pt x="1692" y="143"/>
                  </a:lnTo>
                  <a:lnTo>
                    <a:pt x="1692" y="143"/>
                  </a:lnTo>
                  <a:lnTo>
                    <a:pt x="1692" y="143"/>
                  </a:lnTo>
                  <a:lnTo>
                    <a:pt x="1693" y="142"/>
                  </a:lnTo>
                  <a:lnTo>
                    <a:pt x="1693" y="144"/>
                  </a:lnTo>
                  <a:lnTo>
                    <a:pt x="1694" y="145"/>
                  </a:lnTo>
                  <a:lnTo>
                    <a:pt x="1694" y="144"/>
                  </a:lnTo>
                  <a:lnTo>
                    <a:pt x="1695" y="147"/>
                  </a:lnTo>
                  <a:lnTo>
                    <a:pt x="1695" y="145"/>
                  </a:lnTo>
                  <a:lnTo>
                    <a:pt x="1696" y="143"/>
                  </a:lnTo>
                  <a:lnTo>
                    <a:pt x="1696" y="142"/>
                  </a:lnTo>
                  <a:lnTo>
                    <a:pt x="1697" y="143"/>
                  </a:lnTo>
                  <a:lnTo>
                    <a:pt x="1697" y="144"/>
                  </a:lnTo>
                  <a:lnTo>
                    <a:pt x="1698" y="147"/>
                  </a:lnTo>
                  <a:lnTo>
                    <a:pt x="1698" y="148"/>
                  </a:lnTo>
                  <a:lnTo>
                    <a:pt x="1698" y="150"/>
                  </a:lnTo>
                  <a:lnTo>
                    <a:pt x="1699" y="152"/>
                  </a:lnTo>
                  <a:lnTo>
                    <a:pt x="1700" y="153"/>
                  </a:lnTo>
                  <a:lnTo>
                    <a:pt x="1700" y="154"/>
                  </a:lnTo>
                  <a:lnTo>
                    <a:pt x="1701" y="154"/>
                  </a:lnTo>
                  <a:lnTo>
                    <a:pt x="1701" y="154"/>
                  </a:lnTo>
                  <a:lnTo>
                    <a:pt x="1701" y="154"/>
                  </a:lnTo>
                  <a:lnTo>
                    <a:pt x="1702" y="153"/>
                  </a:lnTo>
                  <a:lnTo>
                    <a:pt x="1702" y="153"/>
                  </a:lnTo>
                  <a:lnTo>
                    <a:pt x="1703" y="153"/>
                  </a:lnTo>
                  <a:lnTo>
                    <a:pt x="1703" y="153"/>
                  </a:lnTo>
                  <a:lnTo>
                    <a:pt x="1704" y="152"/>
                  </a:lnTo>
                  <a:lnTo>
                    <a:pt x="1704" y="152"/>
                  </a:lnTo>
                  <a:lnTo>
                    <a:pt x="1705" y="152"/>
                  </a:lnTo>
                  <a:lnTo>
                    <a:pt x="1705" y="153"/>
                  </a:lnTo>
                  <a:lnTo>
                    <a:pt x="1706" y="153"/>
                  </a:lnTo>
                  <a:lnTo>
                    <a:pt x="1706" y="153"/>
                  </a:lnTo>
                  <a:lnTo>
                    <a:pt x="1706" y="153"/>
                  </a:lnTo>
                  <a:lnTo>
                    <a:pt x="1707" y="153"/>
                  </a:lnTo>
                  <a:lnTo>
                    <a:pt x="1707" y="152"/>
                  </a:lnTo>
                  <a:lnTo>
                    <a:pt x="1708" y="152"/>
                  </a:lnTo>
                  <a:lnTo>
                    <a:pt x="1708" y="150"/>
                  </a:lnTo>
                  <a:lnTo>
                    <a:pt x="1709" y="151"/>
                  </a:lnTo>
                  <a:lnTo>
                    <a:pt x="1709" y="152"/>
                  </a:lnTo>
                  <a:lnTo>
                    <a:pt x="1710" y="152"/>
                  </a:lnTo>
                  <a:lnTo>
                    <a:pt x="1710" y="152"/>
                  </a:lnTo>
                  <a:lnTo>
                    <a:pt x="1711" y="152"/>
                  </a:lnTo>
                  <a:lnTo>
                    <a:pt x="1711" y="152"/>
                  </a:lnTo>
                  <a:lnTo>
                    <a:pt x="1712" y="153"/>
                  </a:lnTo>
                  <a:lnTo>
                    <a:pt x="1712" y="153"/>
                  </a:lnTo>
                  <a:lnTo>
                    <a:pt x="1713" y="154"/>
                  </a:lnTo>
                  <a:lnTo>
                    <a:pt x="1713" y="156"/>
                  </a:lnTo>
                  <a:lnTo>
                    <a:pt x="1714" y="156"/>
                  </a:lnTo>
                  <a:lnTo>
                    <a:pt x="1714" y="157"/>
                  </a:lnTo>
                  <a:lnTo>
                    <a:pt x="1715" y="154"/>
                  </a:lnTo>
                  <a:lnTo>
                    <a:pt x="1715" y="153"/>
                  </a:lnTo>
                  <a:lnTo>
                    <a:pt x="1715" y="153"/>
                  </a:lnTo>
                  <a:lnTo>
                    <a:pt x="1716" y="154"/>
                  </a:lnTo>
                  <a:lnTo>
                    <a:pt x="1716" y="153"/>
                  </a:lnTo>
                  <a:lnTo>
                    <a:pt x="1717" y="154"/>
                  </a:lnTo>
                  <a:lnTo>
                    <a:pt x="1717" y="153"/>
                  </a:lnTo>
                  <a:lnTo>
                    <a:pt x="1718" y="153"/>
                  </a:lnTo>
                  <a:lnTo>
                    <a:pt x="1718" y="153"/>
                  </a:lnTo>
                  <a:lnTo>
                    <a:pt x="1719" y="153"/>
                  </a:lnTo>
                  <a:lnTo>
                    <a:pt x="1719" y="153"/>
                  </a:lnTo>
                  <a:lnTo>
                    <a:pt x="1720" y="153"/>
                  </a:lnTo>
                  <a:lnTo>
                    <a:pt x="1720" y="153"/>
                  </a:lnTo>
                  <a:lnTo>
                    <a:pt x="1721" y="153"/>
                  </a:lnTo>
                  <a:lnTo>
                    <a:pt x="1721" y="153"/>
                  </a:lnTo>
                  <a:lnTo>
                    <a:pt x="1722" y="153"/>
                  </a:lnTo>
                  <a:lnTo>
                    <a:pt x="1722" y="153"/>
                  </a:lnTo>
                  <a:lnTo>
                    <a:pt x="1723" y="154"/>
                  </a:lnTo>
                  <a:lnTo>
                    <a:pt x="1723" y="154"/>
                  </a:lnTo>
                  <a:lnTo>
                    <a:pt x="1723" y="154"/>
                  </a:lnTo>
                  <a:lnTo>
                    <a:pt x="1724" y="154"/>
                  </a:lnTo>
                  <a:lnTo>
                    <a:pt x="1724" y="154"/>
                  </a:lnTo>
                  <a:lnTo>
                    <a:pt x="1725" y="153"/>
                  </a:lnTo>
                  <a:lnTo>
                    <a:pt x="1725" y="151"/>
                  </a:lnTo>
                  <a:lnTo>
                    <a:pt x="1726" y="150"/>
                  </a:lnTo>
                  <a:lnTo>
                    <a:pt x="1726" y="150"/>
                  </a:lnTo>
                  <a:lnTo>
                    <a:pt x="1727" y="151"/>
                  </a:lnTo>
                  <a:lnTo>
                    <a:pt x="1727" y="151"/>
                  </a:lnTo>
                  <a:lnTo>
                    <a:pt x="1728" y="151"/>
                  </a:lnTo>
                  <a:lnTo>
                    <a:pt x="1728" y="151"/>
                  </a:lnTo>
                  <a:lnTo>
                    <a:pt x="1729" y="151"/>
                  </a:lnTo>
                  <a:lnTo>
                    <a:pt x="1729" y="150"/>
                  </a:lnTo>
                  <a:lnTo>
                    <a:pt x="1729" y="149"/>
                  </a:lnTo>
                  <a:lnTo>
                    <a:pt x="1730" y="149"/>
                  </a:lnTo>
                  <a:lnTo>
                    <a:pt x="1731" y="149"/>
                  </a:lnTo>
                  <a:lnTo>
                    <a:pt x="1731" y="148"/>
                  </a:lnTo>
                  <a:lnTo>
                    <a:pt x="1732" y="148"/>
                  </a:lnTo>
                  <a:lnTo>
                    <a:pt x="1732" y="147"/>
                  </a:lnTo>
                  <a:lnTo>
                    <a:pt x="1732" y="147"/>
                  </a:lnTo>
                  <a:lnTo>
                    <a:pt x="1733" y="147"/>
                  </a:lnTo>
                  <a:lnTo>
                    <a:pt x="1733" y="145"/>
                  </a:lnTo>
                  <a:lnTo>
                    <a:pt x="1734" y="144"/>
                  </a:lnTo>
                  <a:lnTo>
                    <a:pt x="1734" y="145"/>
                  </a:lnTo>
                  <a:lnTo>
                    <a:pt x="1735" y="143"/>
                  </a:lnTo>
                  <a:lnTo>
                    <a:pt x="1735" y="142"/>
                  </a:lnTo>
                  <a:lnTo>
                    <a:pt x="1736" y="141"/>
                  </a:lnTo>
                  <a:lnTo>
                    <a:pt x="1736" y="142"/>
                  </a:lnTo>
                  <a:lnTo>
                    <a:pt x="1737" y="143"/>
                  </a:lnTo>
                  <a:lnTo>
                    <a:pt x="1737" y="144"/>
                  </a:lnTo>
                  <a:lnTo>
                    <a:pt x="1738" y="144"/>
                  </a:lnTo>
                  <a:lnTo>
                    <a:pt x="1738" y="144"/>
                  </a:lnTo>
                  <a:lnTo>
                    <a:pt x="1738" y="146"/>
                  </a:lnTo>
                  <a:lnTo>
                    <a:pt x="1739" y="146"/>
                  </a:lnTo>
                  <a:lnTo>
                    <a:pt x="1740" y="146"/>
                  </a:lnTo>
                  <a:lnTo>
                    <a:pt x="1740" y="146"/>
                  </a:lnTo>
                  <a:lnTo>
                    <a:pt x="1741" y="146"/>
                  </a:lnTo>
                  <a:lnTo>
                    <a:pt x="1741" y="146"/>
                  </a:lnTo>
                  <a:lnTo>
                    <a:pt x="1741" y="146"/>
                  </a:lnTo>
                  <a:lnTo>
                    <a:pt x="1742" y="146"/>
                  </a:lnTo>
                  <a:lnTo>
                    <a:pt x="1742" y="146"/>
                  </a:lnTo>
                  <a:lnTo>
                    <a:pt x="1743" y="146"/>
                  </a:lnTo>
                  <a:lnTo>
                    <a:pt x="1743" y="146"/>
                  </a:lnTo>
                  <a:lnTo>
                    <a:pt x="1744" y="146"/>
                  </a:lnTo>
                  <a:lnTo>
                    <a:pt x="1744" y="146"/>
                  </a:lnTo>
                  <a:lnTo>
                    <a:pt x="1745" y="146"/>
                  </a:lnTo>
                  <a:lnTo>
                    <a:pt x="1745" y="146"/>
                  </a:lnTo>
                  <a:lnTo>
                    <a:pt x="1746" y="146"/>
                  </a:lnTo>
                  <a:lnTo>
                    <a:pt x="1746" y="146"/>
                  </a:lnTo>
                  <a:lnTo>
                    <a:pt x="1746" y="146"/>
                  </a:lnTo>
                  <a:lnTo>
                    <a:pt x="1747" y="146"/>
                  </a:lnTo>
                  <a:lnTo>
                    <a:pt x="1747" y="146"/>
                  </a:lnTo>
                  <a:lnTo>
                    <a:pt x="1748" y="146"/>
                  </a:lnTo>
                  <a:lnTo>
                    <a:pt x="1748" y="148"/>
                  </a:lnTo>
                  <a:lnTo>
                    <a:pt x="1749" y="148"/>
                  </a:lnTo>
                  <a:lnTo>
                    <a:pt x="1749" y="149"/>
                  </a:lnTo>
                  <a:lnTo>
                    <a:pt x="1750" y="149"/>
                  </a:lnTo>
                  <a:lnTo>
                    <a:pt x="1750" y="149"/>
                  </a:lnTo>
                  <a:lnTo>
                    <a:pt x="1751" y="152"/>
                  </a:lnTo>
                  <a:lnTo>
                    <a:pt x="1751" y="154"/>
                  </a:lnTo>
                  <a:lnTo>
                    <a:pt x="1752" y="154"/>
                  </a:lnTo>
                  <a:lnTo>
                    <a:pt x="1752" y="154"/>
                  </a:lnTo>
                  <a:lnTo>
                    <a:pt x="1753" y="154"/>
                  </a:lnTo>
                  <a:lnTo>
                    <a:pt x="1753" y="153"/>
                  </a:lnTo>
                  <a:lnTo>
                    <a:pt x="1754" y="153"/>
                  </a:lnTo>
                  <a:lnTo>
                    <a:pt x="1754" y="153"/>
                  </a:lnTo>
                  <a:lnTo>
                    <a:pt x="1755" y="153"/>
                  </a:lnTo>
                  <a:lnTo>
                    <a:pt x="1755" y="153"/>
                  </a:lnTo>
                  <a:lnTo>
                    <a:pt x="1755" y="153"/>
                  </a:lnTo>
                  <a:lnTo>
                    <a:pt x="1756" y="153"/>
                  </a:lnTo>
                  <a:lnTo>
                    <a:pt x="1756" y="153"/>
                  </a:lnTo>
                  <a:lnTo>
                    <a:pt x="1757" y="153"/>
                  </a:lnTo>
                  <a:lnTo>
                    <a:pt x="1757" y="153"/>
                  </a:lnTo>
                  <a:lnTo>
                    <a:pt x="1758" y="153"/>
                  </a:lnTo>
                  <a:lnTo>
                    <a:pt x="1758" y="152"/>
                  </a:lnTo>
                  <a:lnTo>
                    <a:pt x="1759" y="153"/>
                  </a:lnTo>
                  <a:lnTo>
                    <a:pt x="1759" y="153"/>
                  </a:lnTo>
                  <a:lnTo>
                    <a:pt x="1760" y="155"/>
                  </a:lnTo>
                  <a:lnTo>
                    <a:pt x="1760" y="156"/>
                  </a:lnTo>
                  <a:lnTo>
                    <a:pt x="1761" y="156"/>
                  </a:lnTo>
                  <a:lnTo>
                    <a:pt x="1761" y="155"/>
                  </a:lnTo>
                  <a:lnTo>
                    <a:pt x="1762" y="154"/>
                  </a:lnTo>
                  <a:lnTo>
                    <a:pt x="1762" y="154"/>
                  </a:lnTo>
                  <a:lnTo>
                    <a:pt x="1763" y="154"/>
                  </a:lnTo>
                  <a:lnTo>
                    <a:pt x="1763" y="155"/>
                  </a:lnTo>
                  <a:lnTo>
                    <a:pt x="1764" y="155"/>
                  </a:lnTo>
                  <a:lnTo>
                    <a:pt x="1764" y="155"/>
                  </a:lnTo>
                  <a:lnTo>
                    <a:pt x="1764" y="155"/>
                  </a:lnTo>
                  <a:lnTo>
                    <a:pt x="1765" y="156"/>
                  </a:lnTo>
                  <a:lnTo>
                    <a:pt x="1765" y="156"/>
                  </a:lnTo>
                  <a:lnTo>
                    <a:pt x="1766" y="156"/>
                  </a:lnTo>
                  <a:lnTo>
                    <a:pt x="1766" y="157"/>
                  </a:lnTo>
                  <a:lnTo>
                    <a:pt x="1767" y="157"/>
                  </a:lnTo>
                  <a:lnTo>
                    <a:pt x="1767" y="156"/>
                  </a:lnTo>
                  <a:lnTo>
                    <a:pt x="1768" y="156"/>
                  </a:lnTo>
                  <a:lnTo>
                    <a:pt x="1768" y="156"/>
                  </a:lnTo>
                  <a:lnTo>
                    <a:pt x="1769" y="156"/>
                  </a:lnTo>
                  <a:lnTo>
                    <a:pt x="1769" y="156"/>
                  </a:lnTo>
                  <a:lnTo>
                    <a:pt x="1769" y="156"/>
                  </a:lnTo>
                  <a:lnTo>
                    <a:pt x="1770" y="156"/>
                  </a:lnTo>
                  <a:lnTo>
                    <a:pt x="1771" y="156"/>
                  </a:lnTo>
                  <a:lnTo>
                    <a:pt x="1771" y="156"/>
                  </a:lnTo>
                  <a:lnTo>
                    <a:pt x="1772" y="157"/>
                  </a:lnTo>
                  <a:lnTo>
                    <a:pt x="1772" y="157"/>
                  </a:lnTo>
                  <a:lnTo>
                    <a:pt x="1772" y="158"/>
                  </a:lnTo>
                  <a:lnTo>
                    <a:pt x="1773" y="158"/>
                  </a:lnTo>
                  <a:lnTo>
                    <a:pt x="1773" y="157"/>
                  </a:lnTo>
                  <a:lnTo>
                    <a:pt x="1774" y="156"/>
                  </a:lnTo>
                  <a:lnTo>
                    <a:pt x="1774" y="156"/>
                  </a:lnTo>
                  <a:lnTo>
                    <a:pt x="1775" y="157"/>
                  </a:lnTo>
                  <a:lnTo>
                    <a:pt x="1775" y="157"/>
                  </a:lnTo>
                  <a:lnTo>
                    <a:pt x="1776" y="157"/>
                  </a:lnTo>
                  <a:lnTo>
                    <a:pt x="1776" y="157"/>
                  </a:lnTo>
                  <a:lnTo>
                    <a:pt x="1777" y="157"/>
                  </a:lnTo>
                  <a:lnTo>
                    <a:pt x="1777" y="157"/>
                  </a:lnTo>
                  <a:lnTo>
                    <a:pt x="1778" y="156"/>
                  </a:lnTo>
                  <a:lnTo>
                    <a:pt x="1778" y="155"/>
                  </a:lnTo>
                  <a:lnTo>
                    <a:pt x="1778" y="155"/>
                  </a:lnTo>
                  <a:lnTo>
                    <a:pt x="1779" y="154"/>
                  </a:lnTo>
                  <a:lnTo>
                    <a:pt x="1780" y="153"/>
                  </a:lnTo>
                  <a:lnTo>
                    <a:pt x="1780" y="152"/>
                  </a:lnTo>
                  <a:lnTo>
                    <a:pt x="1781" y="152"/>
                  </a:lnTo>
                  <a:lnTo>
                    <a:pt x="1781" y="153"/>
                  </a:lnTo>
                  <a:lnTo>
                    <a:pt x="1781" y="155"/>
                  </a:lnTo>
                  <a:lnTo>
                    <a:pt x="1782" y="156"/>
                  </a:lnTo>
                  <a:lnTo>
                    <a:pt x="1782" y="157"/>
                  </a:lnTo>
                  <a:lnTo>
                    <a:pt x="1783" y="157"/>
                  </a:lnTo>
                  <a:lnTo>
                    <a:pt x="1783" y="157"/>
                  </a:lnTo>
                  <a:lnTo>
                    <a:pt x="1784" y="157"/>
                  </a:lnTo>
                  <a:lnTo>
                    <a:pt x="1784" y="156"/>
                  </a:lnTo>
                  <a:lnTo>
                    <a:pt x="1785" y="155"/>
                  </a:lnTo>
                  <a:lnTo>
                    <a:pt x="1785" y="154"/>
                  </a:lnTo>
                  <a:lnTo>
                    <a:pt x="1786" y="154"/>
                  </a:lnTo>
                  <a:lnTo>
                    <a:pt x="1786" y="154"/>
                  </a:lnTo>
                  <a:lnTo>
                    <a:pt x="1787" y="154"/>
                  </a:lnTo>
                  <a:lnTo>
                    <a:pt x="1787" y="153"/>
                  </a:lnTo>
                  <a:lnTo>
                    <a:pt x="1787" y="153"/>
                  </a:lnTo>
                  <a:lnTo>
                    <a:pt x="1788" y="152"/>
                  </a:lnTo>
                  <a:lnTo>
                    <a:pt x="1789" y="152"/>
                  </a:lnTo>
                  <a:lnTo>
                    <a:pt x="1789" y="152"/>
                  </a:lnTo>
                  <a:lnTo>
                    <a:pt x="1789" y="152"/>
                  </a:lnTo>
                  <a:lnTo>
                    <a:pt x="1790" y="152"/>
                  </a:lnTo>
                  <a:lnTo>
                    <a:pt x="1790" y="151"/>
                  </a:lnTo>
                  <a:lnTo>
                    <a:pt x="1791" y="151"/>
                  </a:lnTo>
                  <a:lnTo>
                    <a:pt x="1791" y="151"/>
                  </a:lnTo>
                  <a:lnTo>
                    <a:pt x="1792" y="151"/>
                  </a:lnTo>
                  <a:lnTo>
                    <a:pt x="1792" y="151"/>
                  </a:lnTo>
                  <a:lnTo>
                    <a:pt x="1793" y="151"/>
                  </a:lnTo>
                  <a:lnTo>
                    <a:pt x="1793" y="151"/>
                  </a:lnTo>
                  <a:lnTo>
                    <a:pt x="1794" y="152"/>
                  </a:lnTo>
                  <a:lnTo>
                    <a:pt x="1794" y="151"/>
                  </a:lnTo>
                  <a:lnTo>
                    <a:pt x="1795" y="150"/>
                  </a:lnTo>
                  <a:lnTo>
                    <a:pt x="1795" y="150"/>
                  </a:lnTo>
                  <a:lnTo>
                    <a:pt x="1795" y="151"/>
                  </a:lnTo>
                  <a:lnTo>
                    <a:pt x="1796" y="152"/>
                  </a:lnTo>
                  <a:lnTo>
                    <a:pt x="1796" y="152"/>
                  </a:lnTo>
                  <a:lnTo>
                    <a:pt x="1797" y="153"/>
                  </a:lnTo>
                  <a:lnTo>
                    <a:pt x="1797" y="154"/>
                  </a:lnTo>
                  <a:lnTo>
                    <a:pt x="1798" y="156"/>
                  </a:lnTo>
                  <a:lnTo>
                    <a:pt x="1798" y="156"/>
                  </a:lnTo>
                  <a:lnTo>
                    <a:pt x="1799" y="156"/>
                  </a:lnTo>
                  <a:lnTo>
                    <a:pt x="1799" y="154"/>
                  </a:lnTo>
                  <a:lnTo>
                    <a:pt x="1800" y="153"/>
                  </a:lnTo>
                  <a:lnTo>
                    <a:pt x="1800" y="153"/>
                  </a:lnTo>
                  <a:lnTo>
                    <a:pt x="1801" y="153"/>
                  </a:lnTo>
                  <a:lnTo>
                    <a:pt x="1801" y="152"/>
                  </a:lnTo>
                  <a:lnTo>
                    <a:pt x="1802" y="151"/>
                  </a:lnTo>
                  <a:lnTo>
                    <a:pt x="1802" y="150"/>
                  </a:lnTo>
                  <a:lnTo>
                    <a:pt x="1803" y="149"/>
                  </a:lnTo>
                  <a:lnTo>
                    <a:pt x="1803" y="149"/>
                  </a:lnTo>
                  <a:lnTo>
                    <a:pt x="1804" y="149"/>
                  </a:lnTo>
                  <a:lnTo>
                    <a:pt x="1804" y="150"/>
                  </a:lnTo>
                  <a:lnTo>
                    <a:pt x="1804" y="149"/>
                  </a:lnTo>
                  <a:lnTo>
                    <a:pt x="1805" y="149"/>
                  </a:lnTo>
                  <a:lnTo>
                    <a:pt x="1805" y="149"/>
                  </a:lnTo>
                  <a:lnTo>
                    <a:pt x="1806" y="149"/>
                  </a:lnTo>
                  <a:lnTo>
                    <a:pt x="1806" y="149"/>
                  </a:lnTo>
                  <a:lnTo>
                    <a:pt x="1807" y="149"/>
                  </a:lnTo>
                  <a:lnTo>
                    <a:pt x="1807" y="149"/>
                  </a:lnTo>
                  <a:lnTo>
                    <a:pt x="1808" y="149"/>
                  </a:lnTo>
                  <a:lnTo>
                    <a:pt x="1808" y="150"/>
                  </a:lnTo>
                  <a:lnTo>
                    <a:pt x="1809" y="151"/>
                  </a:lnTo>
                  <a:lnTo>
                    <a:pt x="1809" y="151"/>
                  </a:lnTo>
                  <a:lnTo>
                    <a:pt x="1809" y="150"/>
                  </a:lnTo>
                  <a:lnTo>
                    <a:pt x="1810" y="150"/>
                  </a:lnTo>
                  <a:lnTo>
                    <a:pt x="1811" y="150"/>
                  </a:lnTo>
                  <a:lnTo>
                    <a:pt x="1811" y="150"/>
                  </a:lnTo>
                  <a:lnTo>
                    <a:pt x="1812" y="149"/>
                  </a:lnTo>
                  <a:lnTo>
                    <a:pt x="1812" y="149"/>
                  </a:lnTo>
                  <a:lnTo>
                    <a:pt x="1812" y="148"/>
                  </a:lnTo>
                  <a:lnTo>
                    <a:pt x="1813" y="148"/>
                  </a:lnTo>
                  <a:lnTo>
                    <a:pt x="1813" y="147"/>
                  </a:lnTo>
                  <a:lnTo>
                    <a:pt x="1814" y="148"/>
                  </a:lnTo>
                  <a:lnTo>
                    <a:pt x="1814" y="148"/>
                  </a:lnTo>
                  <a:lnTo>
                    <a:pt x="1815" y="149"/>
                  </a:lnTo>
                  <a:lnTo>
                    <a:pt x="1815" y="150"/>
                  </a:lnTo>
                  <a:lnTo>
                    <a:pt x="1816" y="150"/>
                  </a:lnTo>
                  <a:lnTo>
                    <a:pt x="1816" y="151"/>
                  </a:lnTo>
                  <a:lnTo>
                    <a:pt x="1817" y="152"/>
                  </a:lnTo>
                  <a:lnTo>
                    <a:pt x="1817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9" y="152"/>
                  </a:lnTo>
                  <a:lnTo>
                    <a:pt x="1820" y="152"/>
                  </a:lnTo>
                  <a:lnTo>
                    <a:pt x="1820" y="152"/>
                  </a:lnTo>
                  <a:lnTo>
                    <a:pt x="1821" y="152"/>
                  </a:lnTo>
                  <a:lnTo>
                    <a:pt x="1821" y="152"/>
                  </a:lnTo>
                  <a:lnTo>
                    <a:pt x="1821" y="152"/>
                  </a:lnTo>
                  <a:lnTo>
                    <a:pt x="1822" y="152"/>
                  </a:lnTo>
                  <a:lnTo>
                    <a:pt x="1822" y="152"/>
                  </a:lnTo>
                  <a:lnTo>
                    <a:pt x="1823" y="150"/>
                  </a:lnTo>
                  <a:lnTo>
                    <a:pt x="1823" y="150"/>
                  </a:lnTo>
                  <a:lnTo>
                    <a:pt x="1824" y="151"/>
                  </a:lnTo>
                  <a:lnTo>
                    <a:pt x="1824" y="152"/>
                  </a:lnTo>
                  <a:lnTo>
                    <a:pt x="1825" y="152"/>
                  </a:lnTo>
                  <a:lnTo>
                    <a:pt x="1825" y="152"/>
                  </a:lnTo>
                  <a:lnTo>
                    <a:pt x="1826" y="152"/>
                  </a:lnTo>
                  <a:lnTo>
                    <a:pt x="1826" y="152"/>
                  </a:lnTo>
                  <a:lnTo>
                    <a:pt x="1827" y="152"/>
                  </a:lnTo>
                  <a:lnTo>
                    <a:pt x="1827" y="152"/>
                  </a:lnTo>
                  <a:lnTo>
                    <a:pt x="1827" y="152"/>
                  </a:lnTo>
                  <a:lnTo>
                    <a:pt x="1828" y="152"/>
                  </a:lnTo>
                  <a:lnTo>
                    <a:pt x="1829" y="151"/>
                  </a:lnTo>
                  <a:lnTo>
                    <a:pt x="1829" y="151"/>
                  </a:lnTo>
                  <a:lnTo>
                    <a:pt x="1830" y="151"/>
                  </a:lnTo>
                  <a:lnTo>
                    <a:pt x="1830" y="152"/>
                  </a:lnTo>
                  <a:lnTo>
                    <a:pt x="1830" y="152"/>
                  </a:lnTo>
                  <a:lnTo>
                    <a:pt x="1831" y="152"/>
                  </a:lnTo>
                  <a:lnTo>
                    <a:pt x="1831" y="152"/>
                  </a:lnTo>
                  <a:lnTo>
                    <a:pt x="1832" y="152"/>
                  </a:lnTo>
                  <a:lnTo>
                    <a:pt x="1832" y="152"/>
                  </a:lnTo>
                  <a:lnTo>
                    <a:pt x="1833" y="152"/>
                  </a:lnTo>
                  <a:lnTo>
                    <a:pt x="1833" y="152"/>
                  </a:lnTo>
                  <a:lnTo>
                    <a:pt x="1834" y="153"/>
                  </a:lnTo>
                  <a:lnTo>
                    <a:pt x="1834" y="154"/>
                  </a:lnTo>
                  <a:lnTo>
                    <a:pt x="1835" y="154"/>
                  </a:lnTo>
                  <a:lnTo>
                    <a:pt x="1835" y="154"/>
                  </a:lnTo>
                  <a:lnTo>
                    <a:pt x="1835" y="154"/>
                  </a:lnTo>
                  <a:lnTo>
                    <a:pt x="1836" y="154"/>
                  </a:lnTo>
                  <a:lnTo>
                    <a:pt x="1836" y="154"/>
                  </a:lnTo>
                  <a:lnTo>
                    <a:pt x="1837" y="153"/>
                  </a:lnTo>
                  <a:lnTo>
                    <a:pt x="1838" y="153"/>
                  </a:lnTo>
                  <a:lnTo>
                    <a:pt x="1838" y="153"/>
                  </a:lnTo>
                  <a:lnTo>
                    <a:pt x="1838" y="154"/>
                  </a:lnTo>
                  <a:lnTo>
                    <a:pt x="1839" y="155"/>
                  </a:lnTo>
                  <a:lnTo>
                    <a:pt x="1839" y="156"/>
                  </a:lnTo>
                  <a:lnTo>
                    <a:pt x="1840" y="156"/>
                  </a:lnTo>
                  <a:lnTo>
                    <a:pt x="1840" y="157"/>
                  </a:lnTo>
                  <a:lnTo>
                    <a:pt x="1841" y="157"/>
                  </a:lnTo>
                  <a:lnTo>
                    <a:pt x="1841" y="156"/>
                  </a:lnTo>
                  <a:lnTo>
                    <a:pt x="1842" y="156"/>
                  </a:lnTo>
                  <a:lnTo>
                    <a:pt x="1842" y="153"/>
                  </a:lnTo>
                  <a:lnTo>
                    <a:pt x="1843" y="148"/>
                  </a:lnTo>
                  <a:lnTo>
                    <a:pt x="1843" y="148"/>
                  </a:lnTo>
                  <a:lnTo>
                    <a:pt x="1844" y="146"/>
                  </a:lnTo>
                  <a:lnTo>
                    <a:pt x="1844" y="142"/>
                  </a:lnTo>
                  <a:lnTo>
                    <a:pt x="1844" y="138"/>
                  </a:lnTo>
                  <a:lnTo>
                    <a:pt x="1845" y="134"/>
                  </a:lnTo>
                  <a:lnTo>
                    <a:pt x="1845" y="132"/>
                  </a:lnTo>
                  <a:lnTo>
                    <a:pt x="1846" y="130"/>
                  </a:lnTo>
                  <a:lnTo>
                    <a:pt x="1846" y="129"/>
                  </a:lnTo>
                  <a:lnTo>
                    <a:pt x="1847" y="127"/>
                  </a:lnTo>
                  <a:lnTo>
                    <a:pt x="1847" y="125"/>
                  </a:lnTo>
                  <a:lnTo>
                    <a:pt x="1848" y="122"/>
                  </a:lnTo>
                  <a:lnTo>
                    <a:pt x="1848" y="120"/>
                  </a:lnTo>
                  <a:lnTo>
                    <a:pt x="1849" y="118"/>
                  </a:lnTo>
                  <a:lnTo>
                    <a:pt x="1849" y="115"/>
                  </a:lnTo>
                  <a:lnTo>
                    <a:pt x="1850" y="114"/>
                  </a:lnTo>
                  <a:lnTo>
                    <a:pt x="1850" y="113"/>
                  </a:lnTo>
                  <a:lnTo>
                    <a:pt x="1851" y="113"/>
                  </a:lnTo>
                  <a:lnTo>
                    <a:pt x="1851" y="113"/>
                  </a:lnTo>
                  <a:lnTo>
                    <a:pt x="1852" y="113"/>
                  </a:lnTo>
                  <a:lnTo>
                    <a:pt x="1852" y="112"/>
                  </a:lnTo>
                  <a:lnTo>
                    <a:pt x="1852" y="110"/>
                  </a:lnTo>
                  <a:lnTo>
                    <a:pt x="1853" y="109"/>
                  </a:lnTo>
                  <a:lnTo>
                    <a:pt x="1853" y="106"/>
                  </a:lnTo>
                  <a:lnTo>
                    <a:pt x="1854" y="105"/>
                  </a:lnTo>
                  <a:lnTo>
                    <a:pt x="1854" y="105"/>
                  </a:lnTo>
                  <a:lnTo>
                    <a:pt x="1855" y="110"/>
                  </a:lnTo>
                  <a:lnTo>
                    <a:pt x="1855" y="112"/>
                  </a:lnTo>
                  <a:lnTo>
                    <a:pt x="1856" y="115"/>
                  </a:lnTo>
                  <a:lnTo>
                    <a:pt x="1856" y="118"/>
                  </a:lnTo>
                  <a:lnTo>
                    <a:pt x="1857" y="122"/>
                  </a:lnTo>
                  <a:lnTo>
                    <a:pt x="1857" y="124"/>
                  </a:lnTo>
                  <a:lnTo>
                    <a:pt x="1858" y="126"/>
                  </a:lnTo>
                  <a:lnTo>
                    <a:pt x="1858" y="128"/>
                  </a:lnTo>
                  <a:lnTo>
                    <a:pt x="1858" y="129"/>
                  </a:lnTo>
                  <a:lnTo>
                    <a:pt x="1859" y="127"/>
                  </a:lnTo>
                  <a:lnTo>
                    <a:pt x="1860" y="125"/>
                  </a:lnTo>
                  <a:lnTo>
                    <a:pt x="1860" y="123"/>
                  </a:lnTo>
                  <a:lnTo>
                    <a:pt x="1861" y="122"/>
                  </a:lnTo>
                  <a:lnTo>
                    <a:pt x="1861" y="122"/>
                  </a:lnTo>
                  <a:lnTo>
                    <a:pt x="1861" y="122"/>
                  </a:lnTo>
                  <a:lnTo>
                    <a:pt x="1862" y="122"/>
                  </a:lnTo>
                  <a:lnTo>
                    <a:pt x="1862" y="123"/>
                  </a:lnTo>
                  <a:lnTo>
                    <a:pt x="1863" y="124"/>
                  </a:lnTo>
                  <a:lnTo>
                    <a:pt x="1863" y="124"/>
                  </a:lnTo>
                  <a:lnTo>
                    <a:pt x="1864" y="125"/>
                  </a:lnTo>
                  <a:lnTo>
                    <a:pt x="1864" y="125"/>
                  </a:lnTo>
                  <a:lnTo>
                    <a:pt x="1865" y="125"/>
                  </a:lnTo>
                  <a:lnTo>
                    <a:pt x="1865" y="131"/>
                  </a:lnTo>
                  <a:lnTo>
                    <a:pt x="1866" y="139"/>
                  </a:lnTo>
                  <a:lnTo>
                    <a:pt x="1866" y="144"/>
                  </a:lnTo>
                  <a:lnTo>
                    <a:pt x="1867" y="144"/>
                  </a:lnTo>
                  <a:lnTo>
                    <a:pt x="1867" y="144"/>
                  </a:lnTo>
                  <a:lnTo>
                    <a:pt x="1867" y="145"/>
                  </a:lnTo>
                  <a:lnTo>
                    <a:pt x="1868" y="146"/>
                  </a:lnTo>
                  <a:lnTo>
                    <a:pt x="1869" y="146"/>
                  </a:lnTo>
                  <a:lnTo>
                    <a:pt x="1869" y="147"/>
                  </a:lnTo>
                  <a:lnTo>
                    <a:pt x="1870" y="144"/>
                  </a:lnTo>
                  <a:lnTo>
                    <a:pt x="1870" y="141"/>
                  </a:lnTo>
                  <a:lnTo>
                    <a:pt x="1870" y="141"/>
                  </a:lnTo>
                  <a:lnTo>
                    <a:pt x="1871" y="142"/>
                  </a:lnTo>
                  <a:lnTo>
                    <a:pt x="1871" y="146"/>
                  </a:lnTo>
                  <a:lnTo>
                    <a:pt x="1872" y="148"/>
                  </a:lnTo>
                  <a:lnTo>
                    <a:pt x="1872" y="148"/>
                  </a:lnTo>
                  <a:lnTo>
                    <a:pt x="1873" y="148"/>
                  </a:lnTo>
                  <a:lnTo>
                    <a:pt x="1873" y="147"/>
                  </a:lnTo>
                  <a:lnTo>
                    <a:pt x="1874" y="144"/>
                  </a:lnTo>
                  <a:lnTo>
                    <a:pt x="1874" y="146"/>
                  </a:lnTo>
                  <a:lnTo>
                    <a:pt x="1875" y="150"/>
                  </a:lnTo>
                  <a:lnTo>
                    <a:pt x="1875" y="150"/>
                  </a:lnTo>
                  <a:lnTo>
                    <a:pt x="1875" y="150"/>
                  </a:lnTo>
                  <a:lnTo>
                    <a:pt x="1876" y="150"/>
                  </a:lnTo>
                  <a:lnTo>
                    <a:pt x="1876" y="150"/>
                  </a:lnTo>
                  <a:lnTo>
                    <a:pt x="1877" y="150"/>
                  </a:lnTo>
                  <a:lnTo>
                    <a:pt x="1878" y="150"/>
                  </a:lnTo>
                  <a:lnTo>
                    <a:pt x="1878" y="150"/>
                  </a:lnTo>
                  <a:lnTo>
                    <a:pt x="1878" y="150"/>
                  </a:lnTo>
                  <a:lnTo>
                    <a:pt x="1879" y="149"/>
                  </a:lnTo>
                  <a:lnTo>
                    <a:pt x="1879" y="149"/>
                  </a:lnTo>
                  <a:lnTo>
                    <a:pt x="1880" y="148"/>
                  </a:lnTo>
                  <a:lnTo>
                    <a:pt x="1880" y="148"/>
                  </a:lnTo>
                  <a:lnTo>
                    <a:pt x="1881" y="148"/>
                  </a:lnTo>
                  <a:lnTo>
                    <a:pt x="1881" y="148"/>
                  </a:lnTo>
                  <a:lnTo>
                    <a:pt x="1882" y="148"/>
                  </a:lnTo>
                  <a:lnTo>
                    <a:pt x="1882" y="150"/>
                  </a:lnTo>
                  <a:lnTo>
                    <a:pt x="1883" y="151"/>
                  </a:lnTo>
                  <a:lnTo>
                    <a:pt x="1883" y="152"/>
                  </a:lnTo>
                  <a:lnTo>
                    <a:pt x="1884" y="151"/>
                  </a:lnTo>
                  <a:lnTo>
                    <a:pt x="1884" y="151"/>
                  </a:lnTo>
                  <a:lnTo>
                    <a:pt x="1884" y="152"/>
                  </a:lnTo>
                  <a:lnTo>
                    <a:pt x="1885" y="151"/>
                  </a:lnTo>
                  <a:lnTo>
                    <a:pt x="1885" y="151"/>
                  </a:lnTo>
                  <a:lnTo>
                    <a:pt x="1886" y="151"/>
                  </a:lnTo>
                  <a:lnTo>
                    <a:pt x="1886" y="150"/>
                  </a:lnTo>
                  <a:lnTo>
                    <a:pt x="1887" y="150"/>
                  </a:lnTo>
                  <a:lnTo>
                    <a:pt x="1887" y="149"/>
                  </a:lnTo>
                  <a:lnTo>
                    <a:pt x="1888" y="149"/>
                  </a:lnTo>
                  <a:lnTo>
                    <a:pt x="1888" y="149"/>
                  </a:lnTo>
                  <a:lnTo>
                    <a:pt x="1889" y="149"/>
                  </a:lnTo>
                  <a:lnTo>
                    <a:pt x="1889" y="149"/>
                  </a:lnTo>
                  <a:lnTo>
                    <a:pt x="1890" y="147"/>
                  </a:lnTo>
                  <a:lnTo>
                    <a:pt x="1890" y="144"/>
                  </a:lnTo>
                  <a:lnTo>
                    <a:pt x="1891" y="141"/>
                  </a:lnTo>
                  <a:lnTo>
                    <a:pt x="1891" y="141"/>
                  </a:lnTo>
                  <a:lnTo>
                    <a:pt x="1892" y="141"/>
                  </a:lnTo>
                  <a:lnTo>
                    <a:pt x="1892" y="140"/>
                  </a:lnTo>
                  <a:lnTo>
                    <a:pt x="1893" y="139"/>
                  </a:lnTo>
                  <a:lnTo>
                    <a:pt x="1893" y="138"/>
                  </a:lnTo>
                  <a:lnTo>
                    <a:pt x="1893" y="138"/>
                  </a:lnTo>
                  <a:lnTo>
                    <a:pt x="1894" y="139"/>
                  </a:lnTo>
                  <a:lnTo>
                    <a:pt x="1894" y="139"/>
                  </a:lnTo>
                  <a:lnTo>
                    <a:pt x="1895" y="137"/>
                  </a:lnTo>
                  <a:lnTo>
                    <a:pt x="1895" y="135"/>
                  </a:lnTo>
                  <a:lnTo>
                    <a:pt x="1896" y="136"/>
                  </a:lnTo>
                  <a:lnTo>
                    <a:pt x="1896" y="137"/>
                  </a:lnTo>
                  <a:lnTo>
                    <a:pt x="1897" y="137"/>
                  </a:lnTo>
                  <a:lnTo>
                    <a:pt x="1897" y="137"/>
                  </a:lnTo>
                  <a:lnTo>
                    <a:pt x="1898" y="138"/>
                  </a:lnTo>
                  <a:lnTo>
                    <a:pt x="1898" y="141"/>
                  </a:lnTo>
                  <a:lnTo>
                    <a:pt x="1898" y="137"/>
                  </a:lnTo>
                  <a:lnTo>
                    <a:pt x="1899" y="133"/>
                  </a:lnTo>
                  <a:lnTo>
                    <a:pt x="1900" y="134"/>
                  </a:lnTo>
                  <a:lnTo>
                    <a:pt x="1900" y="135"/>
                  </a:lnTo>
                  <a:lnTo>
                    <a:pt x="1901" y="135"/>
                  </a:lnTo>
                  <a:lnTo>
                    <a:pt x="1901" y="135"/>
                  </a:lnTo>
                  <a:lnTo>
                    <a:pt x="1901" y="135"/>
                  </a:lnTo>
                  <a:lnTo>
                    <a:pt x="1902" y="134"/>
                  </a:lnTo>
                  <a:lnTo>
                    <a:pt x="1902" y="134"/>
                  </a:lnTo>
                  <a:lnTo>
                    <a:pt x="1903" y="134"/>
                  </a:lnTo>
                  <a:lnTo>
                    <a:pt x="1903" y="134"/>
                  </a:lnTo>
                  <a:lnTo>
                    <a:pt x="1904" y="134"/>
                  </a:lnTo>
                  <a:lnTo>
                    <a:pt x="1904" y="134"/>
                  </a:lnTo>
                  <a:lnTo>
                    <a:pt x="1905" y="135"/>
                  </a:lnTo>
                  <a:lnTo>
                    <a:pt x="1905" y="135"/>
                  </a:lnTo>
                  <a:lnTo>
                    <a:pt x="1906" y="135"/>
                  </a:lnTo>
                  <a:lnTo>
                    <a:pt x="1906" y="135"/>
                  </a:lnTo>
                  <a:lnTo>
                    <a:pt x="1907" y="135"/>
                  </a:lnTo>
                  <a:lnTo>
                    <a:pt x="1907" y="135"/>
                  </a:lnTo>
                  <a:lnTo>
                    <a:pt x="1907" y="135"/>
                  </a:lnTo>
                  <a:lnTo>
                    <a:pt x="1908" y="135"/>
                  </a:lnTo>
                  <a:lnTo>
                    <a:pt x="1909" y="135"/>
                  </a:lnTo>
                  <a:lnTo>
                    <a:pt x="1909" y="135"/>
                  </a:lnTo>
                  <a:lnTo>
                    <a:pt x="1910" y="136"/>
                  </a:lnTo>
                  <a:lnTo>
                    <a:pt x="1910" y="136"/>
                  </a:lnTo>
                  <a:lnTo>
                    <a:pt x="1910" y="137"/>
                  </a:lnTo>
                  <a:lnTo>
                    <a:pt x="1911" y="137"/>
                  </a:lnTo>
                  <a:lnTo>
                    <a:pt x="1911" y="137"/>
                  </a:lnTo>
                  <a:lnTo>
                    <a:pt x="1912" y="137"/>
                  </a:lnTo>
                  <a:lnTo>
                    <a:pt x="1912" y="139"/>
                  </a:lnTo>
                  <a:lnTo>
                    <a:pt x="1913" y="141"/>
                  </a:lnTo>
                  <a:lnTo>
                    <a:pt x="1913" y="142"/>
                  </a:lnTo>
                  <a:lnTo>
                    <a:pt x="1914" y="143"/>
                  </a:lnTo>
                  <a:lnTo>
                    <a:pt x="1914" y="143"/>
                  </a:lnTo>
                  <a:lnTo>
                    <a:pt x="1915" y="143"/>
                  </a:lnTo>
                  <a:lnTo>
                    <a:pt x="1915" y="143"/>
                  </a:lnTo>
                  <a:lnTo>
                    <a:pt x="1916" y="144"/>
                  </a:lnTo>
                  <a:lnTo>
                    <a:pt x="1916" y="145"/>
                  </a:lnTo>
                  <a:lnTo>
                    <a:pt x="1916" y="148"/>
                  </a:lnTo>
                  <a:lnTo>
                    <a:pt x="1917" y="149"/>
                  </a:lnTo>
                  <a:lnTo>
                    <a:pt x="1918" y="148"/>
                  </a:lnTo>
                  <a:lnTo>
                    <a:pt x="1918" y="147"/>
                  </a:lnTo>
                  <a:lnTo>
                    <a:pt x="1918" y="146"/>
                  </a:lnTo>
                  <a:lnTo>
                    <a:pt x="1919" y="147"/>
                  </a:lnTo>
                  <a:lnTo>
                    <a:pt x="1919" y="148"/>
                  </a:lnTo>
                  <a:lnTo>
                    <a:pt x="1920" y="150"/>
                  </a:lnTo>
                  <a:lnTo>
                    <a:pt x="1920" y="150"/>
                  </a:lnTo>
                  <a:lnTo>
                    <a:pt x="1921" y="148"/>
                  </a:lnTo>
                  <a:lnTo>
                    <a:pt x="1921" y="149"/>
                  </a:lnTo>
                  <a:lnTo>
                    <a:pt x="1922" y="149"/>
                  </a:lnTo>
                  <a:lnTo>
                    <a:pt x="1922" y="150"/>
                  </a:lnTo>
                  <a:lnTo>
                    <a:pt x="1923" y="150"/>
                  </a:lnTo>
                  <a:lnTo>
                    <a:pt x="1923" y="151"/>
                  </a:lnTo>
                  <a:lnTo>
                    <a:pt x="1924" y="151"/>
                  </a:lnTo>
                  <a:lnTo>
                    <a:pt x="1924" y="151"/>
                  </a:lnTo>
                  <a:lnTo>
                    <a:pt x="1924" y="151"/>
                  </a:lnTo>
                  <a:lnTo>
                    <a:pt x="1925" y="150"/>
                  </a:lnTo>
                  <a:lnTo>
                    <a:pt x="1925" y="150"/>
                  </a:lnTo>
                  <a:lnTo>
                    <a:pt x="1926" y="150"/>
                  </a:lnTo>
                  <a:lnTo>
                    <a:pt x="1927" y="150"/>
                  </a:lnTo>
                  <a:lnTo>
                    <a:pt x="1927" y="150"/>
                  </a:lnTo>
                  <a:lnTo>
                    <a:pt x="1927" y="150"/>
                  </a:lnTo>
                  <a:lnTo>
                    <a:pt x="1928" y="151"/>
                  </a:lnTo>
                  <a:lnTo>
                    <a:pt x="1928" y="152"/>
                  </a:lnTo>
                  <a:lnTo>
                    <a:pt x="1929" y="152"/>
                  </a:lnTo>
                  <a:lnTo>
                    <a:pt x="1929" y="152"/>
                  </a:lnTo>
                  <a:lnTo>
                    <a:pt x="1930" y="152"/>
                  </a:lnTo>
                  <a:lnTo>
                    <a:pt x="1930" y="152"/>
                  </a:lnTo>
                  <a:lnTo>
                    <a:pt x="1931" y="151"/>
                  </a:lnTo>
                  <a:lnTo>
                    <a:pt x="1931" y="149"/>
                  </a:lnTo>
                  <a:lnTo>
                    <a:pt x="1932" y="147"/>
                  </a:lnTo>
                  <a:lnTo>
                    <a:pt x="1932" y="147"/>
                  </a:lnTo>
                  <a:lnTo>
                    <a:pt x="1933" y="147"/>
                  </a:lnTo>
                  <a:lnTo>
                    <a:pt x="1933" y="147"/>
                  </a:lnTo>
                  <a:lnTo>
                    <a:pt x="1933" y="146"/>
                  </a:lnTo>
                  <a:lnTo>
                    <a:pt x="1934" y="146"/>
                  </a:lnTo>
                  <a:lnTo>
                    <a:pt x="1934" y="146"/>
                  </a:lnTo>
                  <a:lnTo>
                    <a:pt x="1935" y="146"/>
                  </a:lnTo>
                  <a:lnTo>
                    <a:pt x="1935" y="146"/>
                  </a:lnTo>
                  <a:lnTo>
                    <a:pt x="1936" y="145"/>
                  </a:lnTo>
                  <a:lnTo>
                    <a:pt x="1936" y="145"/>
                  </a:lnTo>
                  <a:lnTo>
                    <a:pt x="1937" y="146"/>
                  </a:lnTo>
                  <a:lnTo>
                    <a:pt x="1937" y="146"/>
                  </a:lnTo>
                  <a:lnTo>
                    <a:pt x="1938" y="145"/>
                  </a:lnTo>
                  <a:lnTo>
                    <a:pt x="1938" y="145"/>
                  </a:lnTo>
                  <a:lnTo>
                    <a:pt x="1939" y="145"/>
                  </a:lnTo>
                  <a:lnTo>
                    <a:pt x="1939" y="145"/>
                  </a:lnTo>
                  <a:lnTo>
                    <a:pt x="1940" y="146"/>
                  </a:lnTo>
                  <a:lnTo>
                    <a:pt x="1940" y="146"/>
                  </a:lnTo>
                  <a:lnTo>
                    <a:pt x="1941" y="146"/>
                  </a:lnTo>
                  <a:lnTo>
                    <a:pt x="1941" y="146"/>
                  </a:lnTo>
                  <a:lnTo>
                    <a:pt x="1941" y="144"/>
                  </a:lnTo>
                  <a:lnTo>
                    <a:pt x="1942" y="143"/>
                  </a:lnTo>
                  <a:lnTo>
                    <a:pt x="1942" y="143"/>
                  </a:lnTo>
                  <a:lnTo>
                    <a:pt x="1943" y="143"/>
                  </a:lnTo>
                  <a:lnTo>
                    <a:pt x="1943" y="142"/>
                  </a:lnTo>
                  <a:lnTo>
                    <a:pt x="1944" y="141"/>
                  </a:lnTo>
                  <a:lnTo>
                    <a:pt x="1944" y="141"/>
                  </a:lnTo>
                  <a:lnTo>
                    <a:pt x="1945" y="141"/>
                  </a:lnTo>
                  <a:lnTo>
                    <a:pt x="1945" y="141"/>
                  </a:lnTo>
                  <a:lnTo>
                    <a:pt x="1946" y="140"/>
                  </a:lnTo>
                  <a:lnTo>
                    <a:pt x="1946" y="139"/>
                  </a:lnTo>
                  <a:lnTo>
                    <a:pt x="1947" y="138"/>
                  </a:lnTo>
                  <a:lnTo>
                    <a:pt x="1947" y="138"/>
                  </a:lnTo>
                  <a:lnTo>
                    <a:pt x="1947" y="138"/>
                  </a:lnTo>
                  <a:lnTo>
                    <a:pt x="1948" y="137"/>
                  </a:lnTo>
                  <a:lnTo>
                    <a:pt x="1949" y="138"/>
                  </a:lnTo>
                  <a:lnTo>
                    <a:pt x="1949" y="138"/>
                  </a:lnTo>
                  <a:lnTo>
                    <a:pt x="1950" y="137"/>
                  </a:lnTo>
                  <a:lnTo>
                    <a:pt x="1950" y="136"/>
                  </a:lnTo>
                  <a:lnTo>
                    <a:pt x="1950" y="136"/>
                  </a:lnTo>
                  <a:lnTo>
                    <a:pt x="1951" y="136"/>
                  </a:lnTo>
                  <a:lnTo>
                    <a:pt x="1951" y="136"/>
                  </a:lnTo>
                  <a:lnTo>
                    <a:pt x="1952" y="135"/>
                  </a:lnTo>
                  <a:lnTo>
                    <a:pt x="1952" y="135"/>
                  </a:lnTo>
                  <a:lnTo>
                    <a:pt x="1953" y="135"/>
                  </a:lnTo>
                  <a:lnTo>
                    <a:pt x="1953" y="136"/>
                  </a:lnTo>
                  <a:lnTo>
                    <a:pt x="1954" y="136"/>
                  </a:lnTo>
                  <a:lnTo>
                    <a:pt x="1954" y="136"/>
                  </a:lnTo>
                  <a:lnTo>
                    <a:pt x="1955" y="137"/>
                  </a:lnTo>
                  <a:lnTo>
                    <a:pt x="1955" y="137"/>
                  </a:lnTo>
                  <a:lnTo>
                    <a:pt x="1956" y="138"/>
                  </a:lnTo>
                  <a:lnTo>
                    <a:pt x="1956" y="141"/>
                  </a:lnTo>
                  <a:lnTo>
                    <a:pt x="1956" y="145"/>
                  </a:lnTo>
                  <a:lnTo>
                    <a:pt x="1957" y="145"/>
                  </a:lnTo>
                  <a:lnTo>
                    <a:pt x="1958" y="145"/>
                  </a:lnTo>
                  <a:lnTo>
                    <a:pt x="1958" y="146"/>
                  </a:lnTo>
                  <a:lnTo>
                    <a:pt x="1959" y="147"/>
                  </a:lnTo>
                  <a:lnTo>
                    <a:pt x="1959" y="147"/>
                  </a:lnTo>
                  <a:lnTo>
                    <a:pt x="1959" y="146"/>
                  </a:lnTo>
                  <a:lnTo>
                    <a:pt x="1960" y="146"/>
                  </a:lnTo>
                  <a:lnTo>
                    <a:pt x="1960" y="146"/>
                  </a:lnTo>
                  <a:lnTo>
                    <a:pt x="1961" y="145"/>
                  </a:lnTo>
                  <a:lnTo>
                    <a:pt x="1961" y="143"/>
                  </a:lnTo>
                  <a:lnTo>
                    <a:pt x="1962" y="144"/>
                  </a:lnTo>
                  <a:lnTo>
                    <a:pt x="1962" y="144"/>
                  </a:lnTo>
                  <a:lnTo>
                    <a:pt x="1963" y="144"/>
                  </a:lnTo>
                  <a:lnTo>
                    <a:pt x="1963" y="142"/>
                  </a:lnTo>
                  <a:lnTo>
                    <a:pt x="1964" y="142"/>
                  </a:lnTo>
                  <a:lnTo>
                    <a:pt x="1964" y="143"/>
                  </a:lnTo>
                  <a:lnTo>
                    <a:pt x="1964" y="143"/>
                  </a:lnTo>
                  <a:lnTo>
                    <a:pt x="1965" y="143"/>
                  </a:lnTo>
                  <a:lnTo>
                    <a:pt x="1965" y="143"/>
                  </a:lnTo>
                  <a:lnTo>
                    <a:pt x="1966" y="143"/>
                  </a:lnTo>
                  <a:lnTo>
                    <a:pt x="1967" y="143"/>
                  </a:lnTo>
                  <a:lnTo>
                    <a:pt x="1967" y="144"/>
                  </a:lnTo>
                  <a:lnTo>
                    <a:pt x="1967" y="144"/>
                  </a:lnTo>
                  <a:lnTo>
                    <a:pt x="1968" y="143"/>
                  </a:lnTo>
                  <a:lnTo>
                    <a:pt x="1968" y="141"/>
                  </a:lnTo>
                  <a:lnTo>
                    <a:pt x="1969" y="141"/>
                  </a:lnTo>
                  <a:lnTo>
                    <a:pt x="1969" y="139"/>
                  </a:lnTo>
                  <a:lnTo>
                    <a:pt x="1970" y="137"/>
                  </a:lnTo>
                  <a:lnTo>
                    <a:pt x="1970" y="136"/>
                  </a:lnTo>
                  <a:lnTo>
                    <a:pt x="1971" y="135"/>
                  </a:lnTo>
                  <a:lnTo>
                    <a:pt x="1971" y="133"/>
                  </a:lnTo>
                  <a:lnTo>
                    <a:pt x="1972" y="133"/>
                  </a:lnTo>
                  <a:lnTo>
                    <a:pt x="1972" y="133"/>
                  </a:lnTo>
                  <a:lnTo>
                    <a:pt x="1973" y="133"/>
                  </a:lnTo>
                  <a:lnTo>
                    <a:pt x="1973" y="134"/>
                  </a:lnTo>
                  <a:lnTo>
                    <a:pt x="1973" y="137"/>
                  </a:lnTo>
                  <a:lnTo>
                    <a:pt x="1974" y="141"/>
                  </a:lnTo>
                  <a:lnTo>
                    <a:pt x="1974" y="147"/>
                  </a:lnTo>
                  <a:lnTo>
                    <a:pt x="1975" y="148"/>
                  </a:lnTo>
                  <a:lnTo>
                    <a:pt x="1975" y="150"/>
                  </a:lnTo>
                  <a:lnTo>
                    <a:pt x="1976" y="152"/>
                  </a:lnTo>
                  <a:lnTo>
                    <a:pt x="1976" y="152"/>
                  </a:lnTo>
                  <a:lnTo>
                    <a:pt x="1977" y="152"/>
                  </a:lnTo>
                  <a:lnTo>
                    <a:pt x="1977" y="153"/>
                  </a:lnTo>
                  <a:lnTo>
                    <a:pt x="1978" y="154"/>
                  </a:lnTo>
                  <a:lnTo>
                    <a:pt x="1978" y="155"/>
                  </a:lnTo>
                  <a:lnTo>
                    <a:pt x="1979" y="155"/>
                  </a:lnTo>
                  <a:lnTo>
                    <a:pt x="1979" y="156"/>
                  </a:lnTo>
                  <a:lnTo>
                    <a:pt x="1980" y="156"/>
                  </a:lnTo>
                  <a:lnTo>
                    <a:pt x="1980" y="158"/>
                  </a:lnTo>
                  <a:lnTo>
                    <a:pt x="1981" y="154"/>
                  </a:lnTo>
                  <a:lnTo>
                    <a:pt x="1981" y="150"/>
                  </a:lnTo>
                  <a:lnTo>
                    <a:pt x="1982" y="149"/>
                  </a:lnTo>
                  <a:lnTo>
                    <a:pt x="1982" y="149"/>
                  </a:lnTo>
                  <a:lnTo>
                    <a:pt x="1982" y="149"/>
                  </a:lnTo>
                  <a:lnTo>
                    <a:pt x="1983" y="149"/>
                  </a:lnTo>
                  <a:lnTo>
                    <a:pt x="1983" y="149"/>
                  </a:lnTo>
                  <a:lnTo>
                    <a:pt x="1984" y="149"/>
                  </a:lnTo>
                  <a:lnTo>
                    <a:pt x="1984" y="149"/>
                  </a:lnTo>
                  <a:lnTo>
                    <a:pt x="1985" y="149"/>
                  </a:lnTo>
                  <a:lnTo>
                    <a:pt x="1985" y="150"/>
                  </a:lnTo>
                  <a:lnTo>
                    <a:pt x="1986" y="150"/>
                  </a:lnTo>
                  <a:lnTo>
                    <a:pt x="1986" y="150"/>
                  </a:lnTo>
                  <a:lnTo>
                    <a:pt x="1987" y="151"/>
                  </a:lnTo>
                  <a:lnTo>
                    <a:pt x="1987" y="151"/>
                  </a:lnTo>
                  <a:lnTo>
                    <a:pt x="1987" y="151"/>
                  </a:lnTo>
                  <a:lnTo>
                    <a:pt x="1988" y="150"/>
                  </a:lnTo>
                  <a:lnTo>
                    <a:pt x="1989" y="147"/>
                  </a:lnTo>
                  <a:lnTo>
                    <a:pt x="1989" y="145"/>
                  </a:lnTo>
                  <a:lnTo>
                    <a:pt x="1990" y="145"/>
                  </a:lnTo>
                  <a:lnTo>
                    <a:pt x="1990" y="144"/>
                  </a:lnTo>
                  <a:lnTo>
                    <a:pt x="1990" y="146"/>
                  </a:lnTo>
                  <a:lnTo>
                    <a:pt x="1991" y="145"/>
                  </a:lnTo>
                  <a:lnTo>
                    <a:pt x="1991" y="145"/>
                  </a:lnTo>
                  <a:lnTo>
                    <a:pt x="1992" y="147"/>
                  </a:lnTo>
                  <a:lnTo>
                    <a:pt x="1992" y="147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5" y="147"/>
                  </a:lnTo>
                  <a:lnTo>
                    <a:pt x="1995" y="147"/>
                  </a:lnTo>
                  <a:lnTo>
                    <a:pt x="1996" y="147"/>
                  </a:lnTo>
                  <a:lnTo>
                    <a:pt x="1996" y="148"/>
                  </a:lnTo>
                  <a:lnTo>
                    <a:pt x="1996" y="148"/>
                  </a:lnTo>
                  <a:lnTo>
                    <a:pt x="1997" y="148"/>
                  </a:lnTo>
                  <a:lnTo>
                    <a:pt x="1998" y="149"/>
                  </a:lnTo>
                  <a:lnTo>
                    <a:pt x="1998" y="149"/>
                  </a:lnTo>
                  <a:lnTo>
                    <a:pt x="1999" y="150"/>
                  </a:lnTo>
                  <a:lnTo>
                    <a:pt x="1999" y="149"/>
                  </a:lnTo>
                  <a:lnTo>
                    <a:pt x="1999" y="150"/>
                  </a:lnTo>
                  <a:lnTo>
                    <a:pt x="2000" y="149"/>
                  </a:lnTo>
                  <a:lnTo>
                    <a:pt x="2000" y="149"/>
                  </a:lnTo>
                  <a:lnTo>
                    <a:pt x="2001" y="149"/>
                  </a:lnTo>
                  <a:lnTo>
                    <a:pt x="2001" y="149"/>
                  </a:lnTo>
                  <a:lnTo>
                    <a:pt x="2002" y="148"/>
                  </a:lnTo>
                  <a:lnTo>
                    <a:pt x="2002" y="148"/>
                  </a:lnTo>
                  <a:lnTo>
                    <a:pt x="2003" y="147"/>
                  </a:lnTo>
                  <a:lnTo>
                    <a:pt x="2003" y="147"/>
                  </a:lnTo>
                  <a:lnTo>
                    <a:pt x="2004" y="149"/>
                  </a:lnTo>
                  <a:lnTo>
                    <a:pt x="2004" y="151"/>
                  </a:lnTo>
                  <a:lnTo>
                    <a:pt x="2004" y="151"/>
                  </a:lnTo>
                  <a:lnTo>
                    <a:pt x="2005" y="151"/>
                  </a:lnTo>
                  <a:lnTo>
                    <a:pt x="2005" y="152"/>
                  </a:lnTo>
                  <a:lnTo>
                    <a:pt x="2006" y="152"/>
                  </a:lnTo>
                  <a:lnTo>
                    <a:pt x="2007" y="152"/>
                  </a:lnTo>
                  <a:lnTo>
                    <a:pt x="2007" y="154"/>
                  </a:lnTo>
                  <a:lnTo>
                    <a:pt x="2007" y="155"/>
                  </a:lnTo>
                  <a:lnTo>
                    <a:pt x="2008" y="152"/>
                  </a:lnTo>
                  <a:lnTo>
                    <a:pt x="2008" y="149"/>
                  </a:lnTo>
                  <a:lnTo>
                    <a:pt x="2009" y="149"/>
                  </a:lnTo>
                  <a:lnTo>
                    <a:pt x="2009" y="148"/>
                  </a:lnTo>
                  <a:lnTo>
                    <a:pt x="2010" y="148"/>
                  </a:lnTo>
                  <a:lnTo>
                    <a:pt x="2010" y="148"/>
                  </a:lnTo>
                  <a:lnTo>
                    <a:pt x="2011" y="148"/>
                  </a:lnTo>
                  <a:lnTo>
                    <a:pt x="2011" y="147"/>
                  </a:lnTo>
                  <a:lnTo>
                    <a:pt x="2012" y="146"/>
                  </a:lnTo>
                  <a:lnTo>
                    <a:pt x="2012" y="147"/>
                  </a:lnTo>
                  <a:lnTo>
                    <a:pt x="2013" y="147"/>
                  </a:lnTo>
                  <a:lnTo>
                    <a:pt x="2013" y="147"/>
                  </a:lnTo>
                  <a:lnTo>
                    <a:pt x="2013" y="148"/>
                  </a:lnTo>
                  <a:lnTo>
                    <a:pt x="2014" y="149"/>
                  </a:lnTo>
                  <a:lnTo>
                    <a:pt x="2014" y="150"/>
                  </a:lnTo>
                  <a:lnTo>
                    <a:pt x="2015" y="151"/>
                  </a:lnTo>
                  <a:lnTo>
                    <a:pt x="2016" y="152"/>
                  </a:lnTo>
                  <a:lnTo>
                    <a:pt x="2016" y="153"/>
                  </a:lnTo>
                  <a:lnTo>
                    <a:pt x="2016" y="154"/>
                  </a:lnTo>
                  <a:lnTo>
                    <a:pt x="2017" y="154"/>
                  </a:lnTo>
                  <a:lnTo>
                    <a:pt x="2017" y="154"/>
                  </a:lnTo>
                  <a:lnTo>
                    <a:pt x="2018" y="154"/>
                  </a:lnTo>
                  <a:lnTo>
                    <a:pt x="2018" y="153"/>
                  </a:lnTo>
                  <a:lnTo>
                    <a:pt x="2019" y="153"/>
                  </a:lnTo>
                  <a:lnTo>
                    <a:pt x="2019" y="153"/>
                  </a:lnTo>
                  <a:lnTo>
                    <a:pt x="2020" y="153"/>
                  </a:lnTo>
                  <a:lnTo>
                    <a:pt x="2020" y="152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2" y="149"/>
                  </a:lnTo>
                  <a:lnTo>
                    <a:pt x="2022" y="150"/>
                  </a:lnTo>
                  <a:lnTo>
                    <a:pt x="2022" y="149"/>
                  </a:lnTo>
                  <a:lnTo>
                    <a:pt x="2023" y="149"/>
                  </a:lnTo>
                  <a:lnTo>
                    <a:pt x="2023" y="149"/>
                  </a:lnTo>
                  <a:lnTo>
                    <a:pt x="2024" y="149"/>
                  </a:lnTo>
                  <a:lnTo>
                    <a:pt x="2024" y="148"/>
                  </a:lnTo>
                  <a:lnTo>
                    <a:pt x="2025" y="148"/>
                  </a:lnTo>
                  <a:lnTo>
                    <a:pt x="2025" y="149"/>
                  </a:lnTo>
                  <a:lnTo>
                    <a:pt x="2026" y="149"/>
                  </a:lnTo>
                  <a:lnTo>
                    <a:pt x="2026" y="148"/>
                  </a:lnTo>
                  <a:lnTo>
                    <a:pt x="2027" y="148"/>
                  </a:lnTo>
                  <a:lnTo>
                    <a:pt x="2027" y="148"/>
                  </a:lnTo>
                  <a:lnTo>
                    <a:pt x="2028" y="148"/>
                  </a:lnTo>
                  <a:lnTo>
                    <a:pt x="2028" y="147"/>
                  </a:lnTo>
                  <a:lnTo>
                    <a:pt x="2029" y="145"/>
                  </a:lnTo>
                  <a:lnTo>
                    <a:pt x="2029" y="147"/>
                  </a:lnTo>
                  <a:lnTo>
                    <a:pt x="2030" y="147"/>
                  </a:lnTo>
                  <a:lnTo>
                    <a:pt x="2030" y="147"/>
                  </a:lnTo>
                  <a:lnTo>
                    <a:pt x="2030" y="147"/>
                  </a:lnTo>
                  <a:lnTo>
                    <a:pt x="2031" y="147"/>
                  </a:lnTo>
                  <a:lnTo>
                    <a:pt x="2031" y="148"/>
                  </a:lnTo>
                  <a:lnTo>
                    <a:pt x="2032" y="148"/>
                  </a:lnTo>
                  <a:lnTo>
                    <a:pt x="2032" y="148"/>
                  </a:lnTo>
                  <a:lnTo>
                    <a:pt x="2033" y="148"/>
                  </a:lnTo>
                  <a:lnTo>
                    <a:pt x="2033" y="148"/>
                  </a:lnTo>
                  <a:lnTo>
                    <a:pt x="2034" y="147"/>
                  </a:lnTo>
                  <a:lnTo>
                    <a:pt x="2034" y="147"/>
                  </a:lnTo>
                  <a:lnTo>
                    <a:pt x="2035" y="147"/>
                  </a:lnTo>
                  <a:lnTo>
                    <a:pt x="2035" y="147"/>
                  </a:lnTo>
                  <a:lnTo>
                    <a:pt x="2036" y="147"/>
                  </a:lnTo>
                  <a:lnTo>
                    <a:pt x="2036" y="147"/>
                  </a:lnTo>
                  <a:lnTo>
                    <a:pt x="2036" y="147"/>
                  </a:lnTo>
                  <a:lnTo>
                    <a:pt x="2037" y="147"/>
                  </a:lnTo>
                  <a:lnTo>
                    <a:pt x="2038" y="147"/>
                  </a:lnTo>
                  <a:lnTo>
                    <a:pt x="2038" y="147"/>
                  </a:lnTo>
                  <a:lnTo>
                    <a:pt x="2039" y="147"/>
                  </a:lnTo>
                  <a:lnTo>
                    <a:pt x="2039" y="147"/>
                  </a:lnTo>
                  <a:lnTo>
                    <a:pt x="2039" y="147"/>
                  </a:lnTo>
                  <a:lnTo>
                    <a:pt x="2040" y="147"/>
                  </a:lnTo>
                  <a:lnTo>
                    <a:pt x="2040" y="147"/>
                  </a:lnTo>
                  <a:lnTo>
                    <a:pt x="2041" y="147"/>
                  </a:lnTo>
                  <a:lnTo>
                    <a:pt x="2041" y="147"/>
                  </a:lnTo>
                  <a:lnTo>
                    <a:pt x="2042" y="147"/>
                  </a:lnTo>
                  <a:lnTo>
                    <a:pt x="2042" y="147"/>
                  </a:lnTo>
                  <a:lnTo>
                    <a:pt x="2043" y="146"/>
                  </a:lnTo>
                  <a:lnTo>
                    <a:pt x="2043" y="149"/>
                  </a:lnTo>
                  <a:lnTo>
                    <a:pt x="2044" y="151"/>
                  </a:lnTo>
                  <a:lnTo>
                    <a:pt x="2044" y="152"/>
                  </a:lnTo>
                  <a:lnTo>
                    <a:pt x="2045" y="152"/>
                  </a:lnTo>
                  <a:lnTo>
                    <a:pt x="2045" y="152"/>
                  </a:lnTo>
                  <a:lnTo>
                    <a:pt x="2045" y="152"/>
                  </a:lnTo>
                  <a:lnTo>
                    <a:pt x="2046" y="152"/>
                  </a:lnTo>
                  <a:lnTo>
                    <a:pt x="2047" y="152"/>
                  </a:lnTo>
                  <a:lnTo>
                    <a:pt x="2047" y="152"/>
                  </a:lnTo>
                  <a:lnTo>
                    <a:pt x="2047" y="151"/>
                  </a:lnTo>
                  <a:lnTo>
                    <a:pt x="2048" y="151"/>
                  </a:lnTo>
                  <a:lnTo>
                    <a:pt x="2048" y="151"/>
                  </a:lnTo>
                  <a:lnTo>
                    <a:pt x="2049" y="151"/>
                  </a:lnTo>
                  <a:lnTo>
                    <a:pt x="2049" y="151"/>
                  </a:lnTo>
                  <a:lnTo>
                    <a:pt x="2050" y="150"/>
                  </a:lnTo>
                  <a:lnTo>
                    <a:pt x="2050" y="150"/>
                  </a:lnTo>
                  <a:lnTo>
                    <a:pt x="2051" y="151"/>
                  </a:lnTo>
                  <a:lnTo>
                    <a:pt x="2051" y="152"/>
                  </a:lnTo>
                  <a:lnTo>
                    <a:pt x="2052" y="152"/>
                  </a:lnTo>
                  <a:lnTo>
                    <a:pt x="2052" y="152"/>
                  </a:lnTo>
                  <a:lnTo>
                    <a:pt x="2053" y="154"/>
                  </a:lnTo>
                  <a:lnTo>
                    <a:pt x="2053" y="155"/>
                  </a:lnTo>
                  <a:lnTo>
                    <a:pt x="2053" y="155"/>
                  </a:lnTo>
                  <a:lnTo>
                    <a:pt x="2054" y="156"/>
                  </a:lnTo>
                  <a:lnTo>
                    <a:pt x="2054" y="157"/>
                  </a:lnTo>
                  <a:lnTo>
                    <a:pt x="2055" y="157"/>
                  </a:lnTo>
                  <a:lnTo>
                    <a:pt x="2056" y="158"/>
                  </a:lnTo>
                  <a:lnTo>
                    <a:pt x="2056" y="158"/>
                  </a:lnTo>
                  <a:lnTo>
                    <a:pt x="2056" y="158"/>
                  </a:lnTo>
                  <a:lnTo>
                    <a:pt x="2057" y="158"/>
                  </a:lnTo>
                  <a:lnTo>
                    <a:pt x="2057" y="157"/>
                  </a:lnTo>
                  <a:lnTo>
                    <a:pt x="2058" y="157"/>
                  </a:lnTo>
                  <a:lnTo>
                    <a:pt x="2058" y="157"/>
                  </a:lnTo>
                  <a:lnTo>
                    <a:pt x="2059" y="157"/>
                  </a:lnTo>
                  <a:lnTo>
                    <a:pt x="2059" y="157"/>
                  </a:lnTo>
                  <a:lnTo>
                    <a:pt x="2060" y="157"/>
                  </a:lnTo>
                  <a:lnTo>
                    <a:pt x="2060" y="157"/>
                  </a:lnTo>
                  <a:lnTo>
                    <a:pt x="2061" y="157"/>
                  </a:lnTo>
                  <a:lnTo>
                    <a:pt x="2061" y="157"/>
                  </a:lnTo>
                  <a:lnTo>
                    <a:pt x="2062" y="156"/>
                  </a:lnTo>
                  <a:lnTo>
                    <a:pt x="2062" y="156"/>
                  </a:lnTo>
                  <a:lnTo>
                    <a:pt x="2062" y="156"/>
                  </a:lnTo>
                  <a:lnTo>
                    <a:pt x="2063" y="155"/>
                  </a:lnTo>
                  <a:lnTo>
                    <a:pt x="2063" y="155"/>
                  </a:lnTo>
                  <a:lnTo>
                    <a:pt x="2064" y="155"/>
                  </a:lnTo>
                  <a:lnTo>
                    <a:pt x="2064" y="154"/>
                  </a:lnTo>
                  <a:lnTo>
                    <a:pt x="2065" y="154"/>
                  </a:lnTo>
                  <a:lnTo>
                    <a:pt x="2065" y="153"/>
                  </a:lnTo>
                  <a:lnTo>
                    <a:pt x="2066" y="153"/>
                  </a:lnTo>
                  <a:lnTo>
                    <a:pt x="2066" y="153"/>
                  </a:lnTo>
                  <a:lnTo>
                    <a:pt x="2067" y="153"/>
                  </a:lnTo>
                  <a:lnTo>
                    <a:pt x="2067" y="153"/>
                  </a:lnTo>
                  <a:lnTo>
                    <a:pt x="2068" y="154"/>
                  </a:lnTo>
                  <a:lnTo>
                    <a:pt x="2068" y="153"/>
                  </a:lnTo>
                  <a:lnTo>
                    <a:pt x="2069" y="153"/>
                  </a:lnTo>
                  <a:lnTo>
                    <a:pt x="2069" y="153"/>
                  </a:lnTo>
                  <a:lnTo>
                    <a:pt x="2070" y="153"/>
                  </a:lnTo>
                  <a:lnTo>
                    <a:pt x="2070" y="153"/>
                  </a:lnTo>
                  <a:lnTo>
                    <a:pt x="2070" y="153"/>
                  </a:lnTo>
                  <a:lnTo>
                    <a:pt x="2071" y="153"/>
                  </a:lnTo>
                  <a:lnTo>
                    <a:pt x="2071" y="153"/>
                  </a:lnTo>
                  <a:lnTo>
                    <a:pt x="2072" y="153"/>
                  </a:lnTo>
                  <a:lnTo>
                    <a:pt x="2072" y="153"/>
                  </a:lnTo>
                  <a:lnTo>
                    <a:pt x="2073" y="153"/>
                  </a:lnTo>
                  <a:lnTo>
                    <a:pt x="2073" y="153"/>
                  </a:lnTo>
                  <a:lnTo>
                    <a:pt x="2074" y="153"/>
                  </a:lnTo>
                  <a:lnTo>
                    <a:pt x="2074" y="154"/>
                  </a:lnTo>
                  <a:lnTo>
                    <a:pt x="2075" y="155"/>
                  </a:lnTo>
                  <a:lnTo>
                    <a:pt x="2075" y="155"/>
                  </a:lnTo>
                  <a:lnTo>
                    <a:pt x="2076" y="155"/>
                  </a:lnTo>
                  <a:lnTo>
                    <a:pt x="2076" y="156"/>
                  </a:lnTo>
                  <a:lnTo>
                    <a:pt x="2076" y="156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8" y="155"/>
                  </a:lnTo>
                  <a:lnTo>
                    <a:pt x="2079" y="155"/>
                  </a:lnTo>
                  <a:lnTo>
                    <a:pt x="2079" y="154"/>
                  </a:lnTo>
                  <a:lnTo>
                    <a:pt x="2079" y="155"/>
                  </a:lnTo>
                  <a:lnTo>
                    <a:pt x="2080" y="155"/>
                  </a:lnTo>
                  <a:lnTo>
                    <a:pt x="2080" y="155"/>
                  </a:lnTo>
                  <a:lnTo>
                    <a:pt x="2081" y="155"/>
                  </a:lnTo>
                  <a:lnTo>
                    <a:pt x="2081" y="155"/>
                  </a:lnTo>
                  <a:lnTo>
                    <a:pt x="2082" y="155"/>
                  </a:lnTo>
                  <a:lnTo>
                    <a:pt x="2082" y="155"/>
                  </a:lnTo>
                  <a:lnTo>
                    <a:pt x="2083" y="155"/>
                  </a:lnTo>
                  <a:lnTo>
                    <a:pt x="2083" y="155"/>
                  </a:lnTo>
                  <a:lnTo>
                    <a:pt x="2084" y="155"/>
                  </a:lnTo>
                  <a:lnTo>
                    <a:pt x="2084" y="155"/>
                  </a:lnTo>
                  <a:lnTo>
                    <a:pt x="2085" y="155"/>
                  </a:lnTo>
                  <a:lnTo>
                    <a:pt x="2085" y="155"/>
                  </a:lnTo>
                  <a:lnTo>
                    <a:pt x="2085" y="154"/>
                  </a:lnTo>
                  <a:lnTo>
                    <a:pt x="2086" y="154"/>
                  </a:lnTo>
                  <a:lnTo>
                    <a:pt x="2087" y="154"/>
                  </a:lnTo>
                  <a:lnTo>
                    <a:pt x="2087" y="154"/>
                  </a:lnTo>
                  <a:lnTo>
                    <a:pt x="2088" y="154"/>
                  </a:lnTo>
                  <a:lnTo>
                    <a:pt x="2088" y="154"/>
                  </a:lnTo>
                  <a:lnTo>
                    <a:pt x="2088" y="155"/>
                  </a:lnTo>
                  <a:lnTo>
                    <a:pt x="2089" y="156"/>
                  </a:lnTo>
                  <a:lnTo>
                    <a:pt x="2089" y="156"/>
                  </a:lnTo>
                  <a:lnTo>
                    <a:pt x="2090" y="156"/>
                  </a:lnTo>
                  <a:lnTo>
                    <a:pt x="2090" y="156"/>
                  </a:lnTo>
                  <a:lnTo>
                    <a:pt x="2091" y="158"/>
                  </a:lnTo>
                  <a:lnTo>
                    <a:pt x="2091" y="158"/>
                  </a:lnTo>
                  <a:lnTo>
                    <a:pt x="2092" y="159"/>
                  </a:lnTo>
                  <a:lnTo>
                    <a:pt x="2092" y="159"/>
                  </a:lnTo>
                  <a:lnTo>
                    <a:pt x="2093" y="159"/>
                  </a:lnTo>
                  <a:lnTo>
                    <a:pt x="2093" y="159"/>
                  </a:lnTo>
                  <a:lnTo>
                    <a:pt x="2093" y="159"/>
                  </a:lnTo>
                  <a:lnTo>
                    <a:pt x="2094" y="159"/>
                  </a:lnTo>
                  <a:lnTo>
                    <a:pt x="2094" y="159"/>
                  </a:lnTo>
                  <a:lnTo>
                    <a:pt x="2095" y="159"/>
                  </a:lnTo>
                  <a:lnTo>
                    <a:pt x="2096" y="159"/>
                  </a:lnTo>
                  <a:lnTo>
                    <a:pt x="2096" y="159"/>
                  </a:lnTo>
                  <a:lnTo>
                    <a:pt x="2096" y="159"/>
                  </a:lnTo>
                  <a:lnTo>
                    <a:pt x="2097" y="159"/>
                  </a:lnTo>
                  <a:lnTo>
                    <a:pt x="2097" y="158"/>
                  </a:lnTo>
                  <a:lnTo>
                    <a:pt x="2098" y="157"/>
                  </a:lnTo>
                  <a:lnTo>
                    <a:pt x="2098" y="157"/>
                  </a:lnTo>
                  <a:lnTo>
                    <a:pt x="2099" y="157"/>
                  </a:lnTo>
                  <a:lnTo>
                    <a:pt x="2099" y="157"/>
                  </a:lnTo>
                  <a:lnTo>
                    <a:pt x="2100" y="157"/>
                  </a:lnTo>
                  <a:lnTo>
                    <a:pt x="2100" y="157"/>
                  </a:lnTo>
                  <a:lnTo>
                    <a:pt x="2101" y="157"/>
                  </a:lnTo>
                  <a:lnTo>
                    <a:pt x="2101" y="157"/>
                  </a:lnTo>
                  <a:lnTo>
                    <a:pt x="2102" y="157"/>
                  </a:lnTo>
                  <a:lnTo>
                    <a:pt x="2102" y="157"/>
                  </a:lnTo>
                  <a:lnTo>
                    <a:pt x="2102" y="157"/>
                  </a:lnTo>
                  <a:lnTo>
                    <a:pt x="2103" y="157"/>
                  </a:lnTo>
                  <a:lnTo>
                    <a:pt x="2103" y="155"/>
                  </a:lnTo>
                  <a:lnTo>
                    <a:pt x="2104" y="155"/>
                  </a:lnTo>
                  <a:lnTo>
                    <a:pt x="2105" y="155"/>
                  </a:lnTo>
                  <a:lnTo>
                    <a:pt x="2105" y="155"/>
                  </a:lnTo>
                  <a:lnTo>
                    <a:pt x="2105" y="154"/>
                  </a:lnTo>
                  <a:lnTo>
                    <a:pt x="2106" y="154"/>
                  </a:lnTo>
                  <a:lnTo>
                    <a:pt x="2106" y="154"/>
                  </a:lnTo>
                  <a:lnTo>
                    <a:pt x="2107" y="154"/>
                  </a:lnTo>
                  <a:lnTo>
                    <a:pt x="2107" y="154"/>
                  </a:lnTo>
                  <a:lnTo>
                    <a:pt x="2108" y="154"/>
                  </a:lnTo>
                  <a:lnTo>
                    <a:pt x="2108" y="154"/>
                  </a:lnTo>
                  <a:lnTo>
                    <a:pt x="2109" y="154"/>
                  </a:lnTo>
                  <a:lnTo>
                    <a:pt x="2109" y="154"/>
                  </a:lnTo>
                  <a:lnTo>
                    <a:pt x="2110" y="155"/>
                  </a:lnTo>
                  <a:lnTo>
                    <a:pt x="2110" y="154"/>
                  </a:lnTo>
                  <a:lnTo>
                    <a:pt x="2111" y="155"/>
                  </a:lnTo>
                  <a:lnTo>
                    <a:pt x="2111" y="156"/>
                  </a:lnTo>
                  <a:lnTo>
                    <a:pt x="2111" y="157"/>
                  </a:lnTo>
                  <a:lnTo>
                    <a:pt x="2112" y="157"/>
                  </a:lnTo>
                  <a:lnTo>
                    <a:pt x="2112" y="157"/>
                  </a:lnTo>
                  <a:lnTo>
                    <a:pt x="2113" y="157"/>
                  </a:lnTo>
                  <a:lnTo>
                    <a:pt x="2113" y="158"/>
                  </a:lnTo>
                  <a:lnTo>
                    <a:pt x="2114" y="158"/>
                  </a:lnTo>
                  <a:lnTo>
                    <a:pt x="2114" y="158"/>
                  </a:lnTo>
                  <a:lnTo>
                    <a:pt x="2115" y="157"/>
                  </a:lnTo>
                  <a:lnTo>
                    <a:pt x="2115" y="157"/>
                  </a:lnTo>
                  <a:lnTo>
                    <a:pt x="2116" y="157"/>
                  </a:lnTo>
                  <a:lnTo>
                    <a:pt x="2116" y="157"/>
                  </a:lnTo>
                  <a:lnTo>
                    <a:pt x="2117" y="156"/>
                  </a:lnTo>
                  <a:lnTo>
                    <a:pt x="2117" y="156"/>
                  </a:lnTo>
                  <a:lnTo>
                    <a:pt x="2118" y="155"/>
                  </a:lnTo>
                  <a:lnTo>
                    <a:pt x="2118" y="155"/>
                  </a:lnTo>
                  <a:lnTo>
                    <a:pt x="2119" y="153"/>
                  </a:lnTo>
                  <a:lnTo>
                    <a:pt x="2119" y="151"/>
                  </a:lnTo>
                  <a:lnTo>
                    <a:pt x="2119" y="147"/>
                  </a:lnTo>
                  <a:lnTo>
                    <a:pt x="2120" y="148"/>
                  </a:lnTo>
                  <a:lnTo>
                    <a:pt x="2120" y="148"/>
                  </a:lnTo>
                  <a:lnTo>
                    <a:pt x="2121" y="148"/>
                  </a:lnTo>
                  <a:lnTo>
                    <a:pt x="2121" y="148"/>
                  </a:lnTo>
                  <a:lnTo>
                    <a:pt x="2122" y="148"/>
                  </a:lnTo>
                  <a:lnTo>
                    <a:pt x="2122" y="148"/>
                  </a:lnTo>
                  <a:lnTo>
                    <a:pt x="2123" y="148"/>
                  </a:lnTo>
                  <a:lnTo>
                    <a:pt x="2123" y="147"/>
                  </a:lnTo>
                  <a:lnTo>
                    <a:pt x="2124" y="147"/>
                  </a:lnTo>
                  <a:lnTo>
                    <a:pt x="2124" y="145"/>
                  </a:lnTo>
                  <a:lnTo>
                    <a:pt x="2125" y="146"/>
                  </a:lnTo>
                  <a:lnTo>
                    <a:pt x="2125" y="146"/>
                  </a:lnTo>
                  <a:lnTo>
                    <a:pt x="2125" y="145"/>
                  </a:lnTo>
                  <a:lnTo>
                    <a:pt x="2126" y="146"/>
                  </a:lnTo>
                  <a:lnTo>
                    <a:pt x="2127" y="148"/>
                  </a:lnTo>
                  <a:lnTo>
                    <a:pt x="2127" y="148"/>
                  </a:lnTo>
                  <a:lnTo>
                    <a:pt x="2128" y="147"/>
                  </a:lnTo>
                  <a:lnTo>
                    <a:pt x="2128" y="145"/>
                  </a:lnTo>
                  <a:lnTo>
                    <a:pt x="2128" y="144"/>
                  </a:lnTo>
                  <a:lnTo>
                    <a:pt x="2129" y="143"/>
                  </a:lnTo>
                  <a:lnTo>
                    <a:pt x="2129" y="142"/>
                  </a:lnTo>
                  <a:lnTo>
                    <a:pt x="2130" y="142"/>
                  </a:lnTo>
                  <a:lnTo>
                    <a:pt x="2130" y="143"/>
                  </a:lnTo>
                  <a:lnTo>
                    <a:pt x="2131" y="143"/>
                  </a:lnTo>
                  <a:lnTo>
                    <a:pt x="2131" y="144"/>
                  </a:lnTo>
                  <a:lnTo>
                    <a:pt x="2132" y="144"/>
                  </a:lnTo>
                  <a:lnTo>
                    <a:pt x="2132" y="145"/>
                  </a:lnTo>
                  <a:lnTo>
                    <a:pt x="2133" y="145"/>
                  </a:lnTo>
                  <a:lnTo>
                    <a:pt x="2133" y="142"/>
                  </a:lnTo>
                  <a:lnTo>
                    <a:pt x="2133" y="142"/>
                  </a:lnTo>
                  <a:lnTo>
                    <a:pt x="2134" y="142"/>
                  </a:lnTo>
                  <a:lnTo>
                    <a:pt x="2134" y="141"/>
                  </a:lnTo>
                  <a:lnTo>
                    <a:pt x="2135" y="141"/>
                  </a:lnTo>
                  <a:lnTo>
                    <a:pt x="2136" y="142"/>
                  </a:lnTo>
                  <a:lnTo>
                    <a:pt x="2136" y="141"/>
                  </a:lnTo>
                  <a:lnTo>
                    <a:pt x="2136" y="141"/>
                  </a:lnTo>
                  <a:lnTo>
                    <a:pt x="2137" y="138"/>
                  </a:lnTo>
                  <a:lnTo>
                    <a:pt x="2137" y="135"/>
                  </a:lnTo>
                  <a:lnTo>
                    <a:pt x="2138" y="135"/>
                  </a:lnTo>
                  <a:lnTo>
                    <a:pt x="2138" y="134"/>
                  </a:lnTo>
                  <a:lnTo>
                    <a:pt x="2139" y="133"/>
                  </a:lnTo>
                  <a:lnTo>
                    <a:pt x="2139" y="131"/>
                  </a:lnTo>
                  <a:lnTo>
                    <a:pt x="2140" y="129"/>
                  </a:lnTo>
                  <a:lnTo>
                    <a:pt x="2140" y="129"/>
                  </a:lnTo>
                  <a:lnTo>
                    <a:pt x="2141" y="129"/>
                  </a:lnTo>
                  <a:lnTo>
                    <a:pt x="2141" y="130"/>
                  </a:lnTo>
                  <a:lnTo>
                    <a:pt x="2142" y="131"/>
                  </a:lnTo>
                  <a:lnTo>
                    <a:pt x="2142" y="135"/>
                  </a:lnTo>
                  <a:lnTo>
                    <a:pt x="2142" y="135"/>
                  </a:lnTo>
                  <a:lnTo>
                    <a:pt x="2143" y="136"/>
                  </a:lnTo>
                  <a:lnTo>
                    <a:pt x="2143" y="134"/>
                  </a:lnTo>
                  <a:lnTo>
                    <a:pt x="2144" y="134"/>
                  </a:lnTo>
                  <a:lnTo>
                    <a:pt x="2145" y="134"/>
                  </a:lnTo>
                  <a:lnTo>
                    <a:pt x="2145" y="133"/>
                  </a:lnTo>
                  <a:lnTo>
                    <a:pt x="2145" y="132"/>
                  </a:lnTo>
                  <a:lnTo>
                    <a:pt x="2146" y="132"/>
                  </a:lnTo>
                  <a:lnTo>
                    <a:pt x="2146" y="132"/>
                  </a:lnTo>
                  <a:lnTo>
                    <a:pt x="2147" y="132"/>
                  </a:lnTo>
                  <a:lnTo>
                    <a:pt x="2147" y="133"/>
                  </a:lnTo>
                  <a:lnTo>
                    <a:pt x="2148" y="134"/>
                  </a:lnTo>
                  <a:lnTo>
                    <a:pt x="2148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0" y="134"/>
                  </a:lnTo>
                  <a:lnTo>
                    <a:pt x="2150" y="133"/>
                  </a:lnTo>
                  <a:lnTo>
                    <a:pt x="2151" y="133"/>
                  </a:lnTo>
                  <a:lnTo>
                    <a:pt x="2151" y="133"/>
                  </a:lnTo>
                  <a:lnTo>
                    <a:pt x="2151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3" y="133"/>
                  </a:lnTo>
                  <a:lnTo>
                    <a:pt x="2153" y="133"/>
                  </a:lnTo>
                  <a:lnTo>
                    <a:pt x="2154" y="133"/>
                  </a:lnTo>
                  <a:lnTo>
                    <a:pt x="2154" y="132"/>
                  </a:lnTo>
                  <a:lnTo>
                    <a:pt x="2155" y="133"/>
                  </a:lnTo>
                  <a:lnTo>
                    <a:pt x="2155" y="133"/>
                  </a:lnTo>
                  <a:lnTo>
                    <a:pt x="2156" y="135"/>
                  </a:lnTo>
                  <a:lnTo>
                    <a:pt x="2156" y="135"/>
                  </a:lnTo>
                  <a:lnTo>
                    <a:pt x="2157" y="142"/>
                  </a:lnTo>
                  <a:lnTo>
                    <a:pt x="2157" y="142"/>
                  </a:lnTo>
                  <a:lnTo>
                    <a:pt x="2158" y="142"/>
                  </a:lnTo>
                  <a:lnTo>
                    <a:pt x="2158" y="142"/>
                  </a:lnTo>
                  <a:lnTo>
                    <a:pt x="2159" y="141"/>
                  </a:lnTo>
                  <a:lnTo>
                    <a:pt x="2159" y="141"/>
                  </a:lnTo>
                  <a:lnTo>
                    <a:pt x="2159" y="141"/>
                  </a:lnTo>
                  <a:lnTo>
                    <a:pt x="2160" y="143"/>
                  </a:lnTo>
                  <a:lnTo>
                    <a:pt x="2160" y="144"/>
                  </a:lnTo>
                  <a:lnTo>
                    <a:pt x="2161" y="145"/>
                  </a:lnTo>
                  <a:lnTo>
                    <a:pt x="2161" y="147"/>
                  </a:lnTo>
                  <a:lnTo>
                    <a:pt x="2162" y="148"/>
                  </a:lnTo>
                  <a:lnTo>
                    <a:pt x="2162" y="150"/>
                  </a:lnTo>
                  <a:lnTo>
                    <a:pt x="2163" y="151"/>
                  </a:lnTo>
                  <a:lnTo>
                    <a:pt x="2163" y="151"/>
                  </a:lnTo>
                  <a:lnTo>
                    <a:pt x="2164" y="151"/>
                  </a:lnTo>
                  <a:lnTo>
                    <a:pt x="2164" y="151"/>
                  </a:lnTo>
                  <a:lnTo>
                    <a:pt x="2165" y="151"/>
                  </a:lnTo>
                  <a:lnTo>
                    <a:pt x="2165" y="151"/>
                  </a:lnTo>
                  <a:lnTo>
                    <a:pt x="2165" y="151"/>
                  </a:lnTo>
                  <a:lnTo>
                    <a:pt x="2166" y="151"/>
                  </a:lnTo>
                  <a:lnTo>
                    <a:pt x="2167" y="150"/>
                  </a:lnTo>
                  <a:lnTo>
                    <a:pt x="2167" y="150"/>
                  </a:lnTo>
                  <a:lnTo>
                    <a:pt x="2168" y="151"/>
                  </a:lnTo>
                  <a:lnTo>
                    <a:pt x="2168" y="152"/>
                  </a:lnTo>
                  <a:lnTo>
                    <a:pt x="2168" y="147"/>
                  </a:lnTo>
                  <a:lnTo>
                    <a:pt x="2169" y="144"/>
                  </a:lnTo>
                  <a:lnTo>
                    <a:pt x="2169" y="142"/>
                  </a:lnTo>
                  <a:lnTo>
                    <a:pt x="2170" y="141"/>
                  </a:lnTo>
                  <a:lnTo>
                    <a:pt x="2170" y="141"/>
                  </a:lnTo>
                  <a:lnTo>
                    <a:pt x="2171" y="140"/>
                  </a:lnTo>
                  <a:lnTo>
                    <a:pt x="2171" y="140"/>
                  </a:lnTo>
                  <a:lnTo>
                    <a:pt x="2172" y="141"/>
                  </a:lnTo>
                  <a:lnTo>
                    <a:pt x="2172" y="141"/>
                  </a:lnTo>
                  <a:lnTo>
                    <a:pt x="2173" y="142"/>
                  </a:lnTo>
                  <a:lnTo>
                    <a:pt x="2173" y="144"/>
                  </a:lnTo>
                  <a:lnTo>
                    <a:pt x="2174" y="144"/>
                  </a:lnTo>
                  <a:lnTo>
                    <a:pt x="2174" y="145"/>
                  </a:lnTo>
                  <a:lnTo>
                    <a:pt x="2174" y="146"/>
                  </a:lnTo>
                  <a:lnTo>
                    <a:pt x="2175" y="146"/>
                  </a:lnTo>
                  <a:lnTo>
                    <a:pt x="2176" y="146"/>
                  </a:lnTo>
                  <a:lnTo>
                    <a:pt x="2176" y="146"/>
                  </a:lnTo>
                  <a:lnTo>
                    <a:pt x="2177" y="145"/>
                  </a:lnTo>
                  <a:lnTo>
                    <a:pt x="2177" y="144"/>
                  </a:lnTo>
                  <a:lnTo>
                    <a:pt x="2177" y="144"/>
                  </a:lnTo>
                  <a:lnTo>
                    <a:pt x="2178" y="143"/>
                  </a:lnTo>
                  <a:lnTo>
                    <a:pt x="2178" y="143"/>
                  </a:lnTo>
                  <a:lnTo>
                    <a:pt x="2179" y="142"/>
                  </a:lnTo>
                  <a:lnTo>
                    <a:pt x="2179" y="141"/>
                  </a:lnTo>
                  <a:lnTo>
                    <a:pt x="2180" y="142"/>
                  </a:lnTo>
                  <a:lnTo>
                    <a:pt x="2180" y="143"/>
                  </a:lnTo>
                  <a:lnTo>
                    <a:pt x="2181" y="144"/>
                  </a:lnTo>
                  <a:lnTo>
                    <a:pt x="2181" y="145"/>
                  </a:lnTo>
                  <a:lnTo>
                    <a:pt x="2182" y="145"/>
                  </a:lnTo>
                  <a:lnTo>
                    <a:pt x="2182" y="145"/>
                  </a:lnTo>
                  <a:lnTo>
                    <a:pt x="2182" y="145"/>
                  </a:lnTo>
                  <a:lnTo>
                    <a:pt x="2183" y="145"/>
                  </a:lnTo>
                  <a:lnTo>
                    <a:pt x="2183" y="145"/>
                  </a:lnTo>
                  <a:lnTo>
                    <a:pt x="2184" y="144"/>
                  </a:lnTo>
                  <a:lnTo>
                    <a:pt x="2185" y="144"/>
                  </a:lnTo>
                  <a:lnTo>
                    <a:pt x="2185" y="145"/>
                  </a:lnTo>
                  <a:lnTo>
                    <a:pt x="2185" y="149"/>
                  </a:lnTo>
                  <a:lnTo>
                    <a:pt x="2186" y="151"/>
                  </a:lnTo>
                  <a:lnTo>
                    <a:pt x="2186" y="154"/>
                  </a:lnTo>
                  <a:lnTo>
                    <a:pt x="2187" y="156"/>
                  </a:lnTo>
                  <a:lnTo>
                    <a:pt x="2187" y="156"/>
                  </a:lnTo>
                  <a:lnTo>
                    <a:pt x="2188" y="158"/>
                  </a:lnTo>
                  <a:lnTo>
                    <a:pt x="2188" y="158"/>
                  </a:lnTo>
                  <a:lnTo>
                    <a:pt x="2189" y="158"/>
                  </a:lnTo>
                  <a:lnTo>
                    <a:pt x="2189" y="158"/>
                  </a:lnTo>
                  <a:lnTo>
                    <a:pt x="2190" y="158"/>
                  </a:lnTo>
                  <a:lnTo>
                    <a:pt x="2190" y="158"/>
                  </a:lnTo>
                  <a:lnTo>
                    <a:pt x="2191" y="157"/>
                  </a:lnTo>
                  <a:lnTo>
                    <a:pt x="2191" y="157"/>
                  </a:lnTo>
                  <a:lnTo>
                    <a:pt x="2191" y="157"/>
                  </a:lnTo>
                  <a:lnTo>
                    <a:pt x="2192" y="157"/>
                  </a:lnTo>
                  <a:lnTo>
                    <a:pt x="2192" y="155"/>
                  </a:lnTo>
                  <a:lnTo>
                    <a:pt x="2193" y="153"/>
                  </a:lnTo>
                  <a:lnTo>
                    <a:pt x="2194" y="154"/>
                  </a:lnTo>
                  <a:lnTo>
                    <a:pt x="2194" y="154"/>
                  </a:lnTo>
                  <a:lnTo>
                    <a:pt x="2194" y="154"/>
                  </a:lnTo>
                  <a:lnTo>
                    <a:pt x="2195" y="154"/>
                  </a:lnTo>
                  <a:lnTo>
                    <a:pt x="2195" y="154"/>
                  </a:lnTo>
                  <a:lnTo>
                    <a:pt x="2196" y="154"/>
                  </a:lnTo>
                  <a:lnTo>
                    <a:pt x="2196" y="154"/>
                  </a:lnTo>
                  <a:lnTo>
                    <a:pt x="2197" y="154"/>
                  </a:lnTo>
                  <a:lnTo>
                    <a:pt x="2197" y="154"/>
                  </a:lnTo>
                  <a:lnTo>
                    <a:pt x="2198" y="154"/>
                  </a:lnTo>
                  <a:lnTo>
                    <a:pt x="2198" y="154"/>
                  </a:lnTo>
                  <a:lnTo>
                    <a:pt x="2199" y="154"/>
                  </a:lnTo>
                  <a:lnTo>
                    <a:pt x="2199" y="154"/>
                  </a:lnTo>
                  <a:lnTo>
                    <a:pt x="2199" y="154"/>
                  </a:lnTo>
                  <a:lnTo>
                    <a:pt x="2200" y="154"/>
                  </a:lnTo>
                  <a:lnTo>
                    <a:pt x="2200" y="154"/>
                  </a:lnTo>
                  <a:lnTo>
                    <a:pt x="2201" y="154"/>
                  </a:lnTo>
                  <a:lnTo>
                    <a:pt x="2201" y="154"/>
                  </a:lnTo>
                  <a:lnTo>
                    <a:pt x="2202" y="154"/>
                  </a:lnTo>
                  <a:lnTo>
                    <a:pt x="2202" y="154"/>
                  </a:lnTo>
                  <a:lnTo>
                    <a:pt x="2203" y="154"/>
                  </a:lnTo>
                  <a:lnTo>
                    <a:pt x="2203" y="154"/>
                  </a:lnTo>
                  <a:lnTo>
                    <a:pt x="2204" y="154"/>
                  </a:lnTo>
                  <a:lnTo>
                    <a:pt x="2204" y="153"/>
                  </a:lnTo>
                  <a:lnTo>
                    <a:pt x="2205" y="153"/>
                  </a:lnTo>
                  <a:lnTo>
                    <a:pt x="2205" y="153"/>
                  </a:lnTo>
                  <a:lnTo>
                    <a:pt x="2206" y="153"/>
                  </a:lnTo>
                  <a:lnTo>
                    <a:pt x="2206" y="153"/>
                  </a:lnTo>
                  <a:lnTo>
                    <a:pt x="2207" y="153"/>
                  </a:lnTo>
                  <a:lnTo>
                    <a:pt x="2207" y="153"/>
                  </a:lnTo>
                  <a:lnTo>
                    <a:pt x="2208" y="153"/>
                  </a:lnTo>
                  <a:lnTo>
                    <a:pt x="2208" y="153"/>
                  </a:lnTo>
                  <a:lnTo>
                    <a:pt x="2208" y="153"/>
                  </a:lnTo>
                  <a:lnTo>
                    <a:pt x="2209" y="153"/>
                  </a:lnTo>
                  <a:lnTo>
                    <a:pt x="2209" y="153"/>
                  </a:lnTo>
                  <a:lnTo>
                    <a:pt x="2210" y="153"/>
                  </a:lnTo>
                  <a:lnTo>
                    <a:pt x="2210" y="152"/>
                  </a:lnTo>
                  <a:lnTo>
                    <a:pt x="2211" y="154"/>
                  </a:lnTo>
                  <a:lnTo>
                    <a:pt x="2211" y="155"/>
                  </a:lnTo>
                  <a:lnTo>
                    <a:pt x="2212" y="155"/>
                  </a:lnTo>
                  <a:lnTo>
                    <a:pt x="2212" y="156"/>
                  </a:lnTo>
                  <a:lnTo>
                    <a:pt x="2213" y="157"/>
                  </a:lnTo>
                  <a:lnTo>
                    <a:pt x="2213" y="157"/>
                  </a:lnTo>
                  <a:lnTo>
                    <a:pt x="2214" y="158"/>
                  </a:lnTo>
                  <a:lnTo>
                    <a:pt x="2214" y="156"/>
                  </a:lnTo>
                  <a:lnTo>
                    <a:pt x="2214" y="154"/>
                  </a:lnTo>
                  <a:lnTo>
                    <a:pt x="2215" y="151"/>
                  </a:lnTo>
                  <a:lnTo>
                    <a:pt x="2216" y="150"/>
                  </a:lnTo>
                  <a:lnTo>
                    <a:pt x="2216" y="152"/>
                  </a:lnTo>
                  <a:lnTo>
                    <a:pt x="2217" y="152"/>
                  </a:lnTo>
                  <a:lnTo>
                    <a:pt x="2217" y="152"/>
                  </a:lnTo>
                  <a:lnTo>
                    <a:pt x="2217" y="152"/>
                  </a:lnTo>
                  <a:lnTo>
                    <a:pt x="2218" y="152"/>
                  </a:lnTo>
                  <a:lnTo>
                    <a:pt x="2218" y="152"/>
                  </a:lnTo>
                  <a:lnTo>
                    <a:pt x="2219" y="152"/>
                  </a:lnTo>
                  <a:lnTo>
                    <a:pt x="2219" y="152"/>
                  </a:lnTo>
                  <a:lnTo>
                    <a:pt x="2220" y="152"/>
                  </a:lnTo>
                  <a:lnTo>
                    <a:pt x="2220" y="152"/>
                  </a:lnTo>
                  <a:lnTo>
                    <a:pt x="2221" y="152"/>
                  </a:lnTo>
                  <a:lnTo>
                    <a:pt x="2221" y="152"/>
                  </a:lnTo>
                  <a:lnTo>
                    <a:pt x="2222" y="152"/>
                  </a:lnTo>
                  <a:lnTo>
                    <a:pt x="2222" y="151"/>
                  </a:lnTo>
                  <a:lnTo>
                    <a:pt x="2222" y="151"/>
                  </a:lnTo>
                  <a:lnTo>
                    <a:pt x="2223" y="151"/>
                  </a:lnTo>
                  <a:lnTo>
                    <a:pt x="2223" y="151"/>
                  </a:lnTo>
                  <a:lnTo>
                    <a:pt x="2224" y="152"/>
                  </a:lnTo>
                  <a:lnTo>
                    <a:pt x="2225" y="152"/>
                  </a:lnTo>
                  <a:lnTo>
                    <a:pt x="2225" y="152"/>
                  </a:lnTo>
                  <a:lnTo>
                    <a:pt x="2225" y="152"/>
                  </a:lnTo>
                  <a:lnTo>
                    <a:pt x="2226" y="152"/>
                  </a:lnTo>
                  <a:lnTo>
                    <a:pt x="2226" y="152"/>
                  </a:lnTo>
                  <a:lnTo>
                    <a:pt x="2227" y="152"/>
                  </a:lnTo>
                  <a:lnTo>
                    <a:pt x="2227" y="152"/>
                  </a:lnTo>
                  <a:lnTo>
                    <a:pt x="2228" y="152"/>
                  </a:lnTo>
                  <a:lnTo>
                    <a:pt x="2228" y="152"/>
                  </a:lnTo>
                  <a:lnTo>
                    <a:pt x="2229" y="152"/>
                  </a:lnTo>
                  <a:lnTo>
                    <a:pt x="2229" y="152"/>
                  </a:lnTo>
                  <a:lnTo>
                    <a:pt x="2230" y="153"/>
                  </a:lnTo>
                  <a:lnTo>
                    <a:pt x="2230" y="153"/>
                  </a:lnTo>
                  <a:lnTo>
                    <a:pt x="2231" y="152"/>
                  </a:lnTo>
                  <a:lnTo>
                    <a:pt x="2231" y="152"/>
                  </a:lnTo>
                  <a:lnTo>
                    <a:pt x="2231" y="152"/>
                  </a:lnTo>
                  <a:lnTo>
                    <a:pt x="2232" y="152"/>
                  </a:lnTo>
                  <a:lnTo>
                    <a:pt x="2232" y="152"/>
                  </a:lnTo>
                  <a:lnTo>
                    <a:pt x="2233" y="151"/>
                  </a:lnTo>
                  <a:lnTo>
                    <a:pt x="2234" y="151"/>
                  </a:lnTo>
                  <a:lnTo>
                    <a:pt x="2234" y="151"/>
                  </a:lnTo>
                  <a:lnTo>
                    <a:pt x="2234" y="152"/>
                  </a:lnTo>
                  <a:lnTo>
                    <a:pt x="2235" y="152"/>
                  </a:lnTo>
                  <a:lnTo>
                    <a:pt x="2235" y="152"/>
                  </a:lnTo>
                  <a:lnTo>
                    <a:pt x="2236" y="151"/>
                  </a:lnTo>
                  <a:lnTo>
                    <a:pt x="2236" y="153"/>
                  </a:lnTo>
                  <a:lnTo>
                    <a:pt x="2237" y="152"/>
                  </a:lnTo>
                  <a:lnTo>
                    <a:pt x="2237" y="156"/>
                  </a:lnTo>
                  <a:lnTo>
                    <a:pt x="2238" y="155"/>
                  </a:lnTo>
                  <a:lnTo>
                    <a:pt x="2238" y="155"/>
                  </a:lnTo>
                  <a:lnTo>
                    <a:pt x="2239" y="155"/>
                  </a:lnTo>
                  <a:lnTo>
                    <a:pt x="2239" y="155"/>
                  </a:lnTo>
                  <a:lnTo>
                    <a:pt x="2240" y="155"/>
                  </a:lnTo>
                  <a:lnTo>
                    <a:pt x="2240" y="155"/>
                  </a:lnTo>
                  <a:lnTo>
                    <a:pt x="2240" y="155"/>
                  </a:lnTo>
                  <a:lnTo>
                    <a:pt x="2241" y="155"/>
                  </a:lnTo>
                  <a:lnTo>
                    <a:pt x="2241" y="155"/>
                  </a:lnTo>
                  <a:lnTo>
                    <a:pt x="2242" y="155"/>
                  </a:lnTo>
                  <a:lnTo>
                    <a:pt x="2242" y="155"/>
                  </a:lnTo>
                  <a:lnTo>
                    <a:pt x="2243" y="155"/>
                  </a:lnTo>
                  <a:lnTo>
                    <a:pt x="2243" y="155"/>
                  </a:lnTo>
                  <a:lnTo>
                    <a:pt x="2244" y="155"/>
                  </a:lnTo>
                  <a:lnTo>
                    <a:pt x="2244" y="155"/>
                  </a:lnTo>
                  <a:lnTo>
                    <a:pt x="2245" y="154"/>
                  </a:lnTo>
                  <a:lnTo>
                    <a:pt x="2245" y="154"/>
                  </a:lnTo>
                  <a:lnTo>
                    <a:pt x="2246" y="154"/>
                  </a:lnTo>
                  <a:lnTo>
                    <a:pt x="2246" y="155"/>
                  </a:lnTo>
                  <a:lnTo>
                    <a:pt x="2247" y="155"/>
                  </a:lnTo>
                  <a:lnTo>
                    <a:pt x="2247" y="156"/>
                  </a:lnTo>
                  <a:lnTo>
                    <a:pt x="2248" y="156"/>
                  </a:lnTo>
                  <a:lnTo>
                    <a:pt x="2248" y="156"/>
                  </a:lnTo>
                  <a:lnTo>
                    <a:pt x="2248" y="156"/>
                  </a:lnTo>
                  <a:lnTo>
                    <a:pt x="2249" y="158"/>
                  </a:lnTo>
                  <a:lnTo>
                    <a:pt x="2249" y="158"/>
                  </a:lnTo>
                  <a:lnTo>
                    <a:pt x="2250" y="159"/>
                  </a:lnTo>
                  <a:lnTo>
                    <a:pt x="2250" y="159"/>
                  </a:lnTo>
                  <a:lnTo>
                    <a:pt x="2251" y="159"/>
                  </a:lnTo>
                  <a:lnTo>
                    <a:pt x="2251" y="159"/>
                  </a:lnTo>
                  <a:lnTo>
                    <a:pt x="2252" y="159"/>
                  </a:lnTo>
                  <a:lnTo>
                    <a:pt x="2252" y="159"/>
                  </a:lnTo>
                  <a:lnTo>
                    <a:pt x="2253" y="159"/>
                  </a:lnTo>
                  <a:lnTo>
                    <a:pt x="2253" y="159"/>
                  </a:lnTo>
                  <a:lnTo>
                    <a:pt x="2254" y="159"/>
                  </a:lnTo>
                  <a:lnTo>
                    <a:pt x="2254" y="159"/>
                  </a:lnTo>
                  <a:lnTo>
                    <a:pt x="2254" y="159"/>
                  </a:lnTo>
                  <a:lnTo>
                    <a:pt x="2255" y="159"/>
                  </a:lnTo>
                  <a:lnTo>
                    <a:pt x="2256" y="158"/>
                  </a:lnTo>
                  <a:lnTo>
                    <a:pt x="2256" y="157"/>
                  </a:lnTo>
                  <a:lnTo>
                    <a:pt x="2257" y="157"/>
                  </a:lnTo>
                  <a:lnTo>
                    <a:pt x="2257" y="157"/>
                  </a:lnTo>
                  <a:lnTo>
                    <a:pt x="2257" y="157"/>
                  </a:lnTo>
                  <a:lnTo>
                    <a:pt x="2258" y="157"/>
                  </a:lnTo>
                  <a:lnTo>
                    <a:pt x="2258" y="157"/>
                  </a:lnTo>
                  <a:lnTo>
                    <a:pt x="2259" y="157"/>
                  </a:lnTo>
                  <a:lnTo>
                    <a:pt x="2259" y="157"/>
                  </a:lnTo>
                  <a:lnTo>
                    <a:pt x="2260" y="157"/>
                  </a:lnTo>
                  <a:lnTo>
                    <a:pt x="2260" y="157"/>
                  </a:lnTo>
                  <a:lnTo>
                    <a:pt x="2261" y="157"/>
                  </a:lnTo>
                  <a:lnTo>
                    <a:pt x="2261" y="157"/>
                  </a:lnTo>
                  <a:lnTo>
                    <a:pt x="2262" y="155"/>
                  </a:lnTo>
                  <a:lnTo>
                    <a:pt x="2262" y="155"/>
                  </a:lnTo>
                  <a:lnTo>
                    <a:pt x="2263" y="155"/>
                  </a:lnTo>
                  <a:lnTo>
                    <a:pt x="2263" y="155"/>
                  </a:lnTo>
                  <a:lnTo>
                    <a:pt x="2263" y="154"/>
                  </a:lnTo>
                  <a:lnTo>
                    <a:pt x="2264" y="154"/>
                  </a:lnTo>
                  <a:lnTo>
                    <a:pt x="2265" y="154"/>
                  </a:lnTo>
                  <a:lnTo>
                    <a:pt x="2265" y="154"/>
                  </a:lnTo>
                  <a:lnTo>
                    <a:pt x="2265" y="154"/>
                  </a:lnTo>
                  <a:lnTo>
                    <a:pt x="2266" y="154"/>
                  </a:lnTo>
                  <a:lnTo>
                    <a:pt x="2266" y="154"/>
                  </a:lnTo>
                  <a:lnTo>
                    <a:pt x="2267" y="154"/>
                  </a:lnTo>
                  <a:lnTo>
                    <a:pt x="2267" y="154"/>
                  </a:lnTo>
                  <a:lnTo>
                    <a:pt x="2268" y="155"/>
                  </a:lnTo>
                  <a:lnTo>
                    <a:pt x="2268" y="154"/>
                  </a:lnTo>
                  <a:lnTo>
                    <a:pt x="2269" y="155"/>
                  </a:lnTo>
                  <a:lnTo>
                    <a:pt x="2269" y="156"/>
                  </a:lnTo>
                  <a:lnTo>
                    <a:pt x="2270" y="157"/>
                  </a:lnTo>
                  <a:lnTo>
                    <a:pt x="2270" y="157"/>
                  </a:lnTo>
                  <a:lnTo>
                    <a:pt x="2271" y="157"/>
                  </a:lnTo>
                  <a:lnTo>
                    <a:pt x="2271" y="157"/>
                  </a:lnTo>
                  <a:lnTo>
                    <a:pt x="2271" y="158"/>
                  </a:lnTo>
                  <a:lnTo>
                    <a:pt x="2272" y="158"/>
                  </a:lnTo>
                  <a:lnTo>
                    <a:pt x="2272" y="158"/>
                  </a:lnTo>
                  <a:lnTo>
                    <a:pt x="2273" y="157"/>
                  </a:lnTo>
                  <a:lnTo>
                    <a:pt x="2274" y="157"/>
                  </a:lnTo>
                  <a:lnTo>
                    <a:pt x="2274" y="157"/>
                  </a:lnTo>
                  <a:lnTo>
                    <a:pt x="2274" y="157"/>
                  </a:lnTo>
                  <a:lnTo>
                    <a:pt x="2275" y="156"/>
                  </a:lnTo>
                  <a:lnTo>
                    <a:pt x="2275" y="156"/>
                  </a:lnTo>
                  <a:lnTo>
                    <a:pt x="2276" y="155"/>
                  </a:lnTo>
                  <a:lnTo>
                    <a:pt x="2276" y="153"/>
                  </a:lnTo>
                  <a:lnTo>
                    <a:pt x="2277" y="153"/>
                  </a:lnTo>
                  <a:lnTo>
                    <a:pt x="2277" y="152"/>
                  </a:lnTo>
                  <a:lnTo>
                    <a:pt x="2278" y="153"/>
                  </a:lnTo>
                  <a:lnTo>
                    <a:pt x="2278" y="152"/>
                  </a:lnTo>
                  <a:lnTo>
                    <a:pt x="2279" y="152"/>
                  </a:lnTo>
                  <a:lnTo>
                    <a:pt x="2279" y="152"/>
                  </a:lnTo>
                  <a:lnTo>
                    <a:pt x="2280" y="152"/>
                  </a:lnTo>
                  <a:lnTo>
                    <a:pt x="2280" y="152"/>
                  </a:lnTo>
                  <a:lnTo>
                    <a:pt x="2280" y="152"/>
                  </a:lnTo>
                  <a:lnTo>
                    <a:pt x="2281" y="152"/>
                  </a:lnTo>
                  <a:lnTo>
                    <a:pt x="2281" y="152"/>
                  </a:lnTo>
                  <a:lnTo>
                    <a:pt x="2282" y="153"/>
                  </a:lnTo>
                  <a:lnTo>
                    <a:pt x="2283" y="153"/>
                  </a:lnTo>
                  <a:lnTo>
                    <a:pt x="2283" y="155"/>
                  </a:lnTo>
                  <a:lnTo>
                    <a:pt x="2283" y="155"/>
                  </a:lnTo>
                  <a:lnTo>
                    <a:pt x="2284" y="155"/>
                  </a:lnTo>
                  <a:lnTo>
                    <a:pt x="2284" y="156"/>
                  </a:lnTo>
                  <a:lnTo>
                    <a:pt x="2285" y="155"/>
                  </a:lnTo>
                  <a:lnTo>
                    <a:pt x="2285" y="155"/>
                  </a:lnTo>
                  <a:lnTo>
                    <a:pt x="2286" y="155"/>
                  </a:lnTo>
                  <a:lnTo>
                    <a:pt x="2286" y="154"/>
                  </a:lnTo>
                  <a:lnTo>
                    <a:pt x="2287" y="153"/>
                  </a:lnTo>
                  <a:lnTo>
                    <a:pt x="2287" y="153"/>
                  </a:lnTo>
                  <a:lnTo>
                    <a:pt x="2288" y="152"/>
                  </a:lnTo>
                  <a:lnTo>
                    <a:pt x="2288" y="152"/>
                  </a:lnTo>
                  <a:lnTo>
                    <a:pt x="2288" y="152"/>
                  </a:lnTo>
                  <a:lnTo>
                    <a:pt x="2289" y="153"/>
                  </a:lnTo>
                  <a:lnTo>
                    <a:pt x="2289" y="153"/>
                  </a:lnTo>
                  <a:lnTo>
                    <a:pt x="2290" y="154"/>
                  </a:lnTo>
                  <a:lnTo>
                    <a:pt x="2290" y="155"/>
                  </a:lnTo>
                  <a:lnTo>
                    <a:pt x="2291" y="155"/>
                  </a:lnTo>
                  <a:lnTo>
                    <a:pt x="2291" y="156"/>
                  </a:lnTo>
                  <a:lnTo>
                    <a:pt x="2292" y="155"/>
                  </a:lnTo>
                  <a:lnTo>
                    <a:pt x="2292" y="154"/>
                  </a:lnTo>
                  <a:lnTo>
                    <a:pt x="2293" y="149"/>
                  </a:lnTo>
                  <a:lnTo>
                    <a:pt x="2293" y="147"/>
                  </a:lnTo>
                  <a:lnTo>
                    <a:pt x="2294" y="147"/>
                  </a:lnTo>
                  <a:lnTo>
                    <a:pt x="2294" y="146"/>
                  </a:lnTo>
                  <a:lnTo>
                    <a:pt x="2295" y="145"/>
                  </a:lnTo>
                  <a:lnTo>
                    <a:pt x="2295" y="145"/>
                  </a:lnTo>
                  <a:lnTo>
                    <a:pt x="2296" y="145"/>
                  </a:lnTo>
                  <a:lnTo>
                    <a:pt x="2296" y="145"/>
                  </a:lnTo>
                  <a:lnTo>
                    <a:pt x="2297" y="145"/>
                  </a:lnTo>
                  <a:lnTo>
                    <a:pt x="2297" y="145"/>
                  </a:lnTo>
                  <a:lnTo>
                    <a:pt x="2297" y="144"/>
                  </a:lnTo>
                  <a:lnTo>
                    <a:pt x="2298" y="144"/>
                  </a:lnTo>
                  <a:lnTo>
                    <a:pt x="2298" y="144"/>
                  </a:lnTo>
                  <a:lnTo>
                    <a:pt x="2299" y="144"/>
                  </a:lnTo>
                  <a:lnTo>
                    <a:pt x="2299" y="143"/>
                  </a:lnTo>
                  <a:lnTo>
                    <a:pt x="2300" y="144"/>
                  </a:lnTo>
                  <a:lnTo>
                    <a:pt x="2300" y="144"/>
                  </a:lnTo>
                  <a:lnTo>
                    <a:pt x="2301" y="144"/>
                  </a:lnTo>
                  <a:lnTo>
                    <a:pt x="2301" y="144"/>
                  </a:lnTo>
                  <a:lnTo>
                    <a:pt x="2302" y="144"/>
                  </a:lnTo>
                  <a:lnTo>
                    <a:pt x="2302" y="144"/>
                  </a:lnTo>
                  <a:lnTo>
                    <a:pt x="2303" y="144"/>
                  </a:lnTo>
                  <a:lnTo>
                    <a:pt x="2303" y="144"/>
                  </a:lnTo>
                  <a:lnTo>
                    <a:pt x="2303" y="144"/>
                  </a:lnTo>
                  <a:lnTo>
                    <a:pt x="2304" y="144"/>
                  </a:lnTo>
                  <a:lnTo>
                    <a:pt x="2305" y="144"/>
                  </a:lnTo>
                  <a:lnTo>
                    <a:pt x="2305" y="144"/>
                  </a:lnTo>
                  <a:lnTo>
                    <a:pt x="2306" y="145"/>
                  </a:lnTo>
                  <a:lnTo>
                    <a:pt x="2306" y="145"/>
                  </a:lnTo>
                  <a:lnTo>
                    <a:pt x="2306" y="144"/>
                  </a:lnTo>
                  <a:lnTo>
                    <a:pt x="2307" y="144"/>
                  </a:lnTo>
                  <a:lnTo>
                    <a:pt x="2307" y="145"/>
                  </a:lnTo>
                  <a:lnTo>
                    <a:pt x="2308" y="145"/>
                  </a:lnTo>
                  <a:lnTo>
                    <a:pt x="2308" y="145"/>
                  </a:lnTo>
                  <a:lnTo>
                    <a:pt x="2309" y="145"/>
                  </a:lnTo>
                  <a:lnTo>
                    <a:pt x="2309" y="145"/>
                  </a:lnTo>
                  <a:lnTo>
                    <a:pt x="2310" y="145"/>
                  </a:lnTo>
                  <a:lnTo>
                    <a:pt x="2310" y="145"/>
                  </a:lnTo>
                  <a:lnTo>
                    <a:pt x="2311" y="144"/>
                  </a:lnTo>
                  <a:lnTo>
                    <a:pt x="2311" y="144"/>
                  </a:lnTo>
                  <a:lnTo>
                    <a:pt x="2311" y="144"/>
                  </a:lnTo>
                  <a:lnTo>
                    <a:pt x="2312" y="144"/>
                  </a:lnTo>
                  <a:lnTo>
                    <a:pt x="2312" y="144"/>
                  </a:lnTo>
                  <a:lnTo>
                    <a:pt x="2313" y="144"/>
                  </a:lnTo>
                  <a:lnTo>
                    <a:pt x="2314" y="144"/>
                  </a:lnTo>
                  <a:lnTo>
                    <a:pt x="2314" y="145"/>
                  </a:lnTo>
                  <a:lnTo>
                    <a:pt x="2314" y="146"/>
                  </a:lnTo>
                  <a:lnTo>
                    <a:pt x="2315" y="147"/>
                  </a:lnTo>
                  <a:lnTo>
                    <a:pt x="2315" y="152"/>
                  </a:lnTo>
                  <a:lnTo>
                    <a:pt x="2316" y="155"/>
                  </a:lnTo>
                  <a:lnTo>
                    <a:pt x="2316" y="156"/>
                  </a:lnTo>
                  <a:lnTo>
                    <a:pt x="2317" y="155"/>
                  </a:lnTo>
                  <a:lnTo>
                    <a:pt x="2317" y="155"/>
                  </a:lnTo>
                  <a:lnTo>
                    <a:pt x="2318" y="153"/>
                  </a:lnTo>
                  <a:lnTo>
                    <a:pt x="2318" y="153"/>
                  </a:lnTo>
                  <a:lnTo>
                    <a:pt x="2319" y="152"/>
                  </a:lnTo>
                  <a:lnTo>
                    <a:pt x="2319" y="152"/>
                  </a:lnTo>
                  <a:lnTo>
                    <a:pt x="2320" y="150"/>
                  </a:lnTo>
                  <a:lnTo>
                    <a:pt x="2320" y="148"/>
                  </a:lnTo>
                  <a:lnTo>
                    <a:pt x="2320" y="150"/>
                  </a:lnTo>
                  <a:lnTo>
                    <a:pt x="2321" y="151"/>
                  </a:lnTo>
                  <a:lnTo>
                    <a:pt x="2321" y="151"/>
                  </a:lnTo>
                  <a:lnTo>
                    <a:pt x="2322" y="151"/>
                  </a:lnTo>
                  <a:lnTo>
                    <a:pt x="2323" y="151"/>
                  </a:lnTo>
                  <a:lnTo>
                    <a:pt x="2323" y="151"/>
                  </a:lnTo>
                  <a:lnTo>
                    <a:pt x="2323" y="151"/>
                  </a:lnTo>
                  <a:lnTo>
                    <a:pt x="2324" y="151"/>
                  </a:lnTo>
                  <a:lnTo>
                    <a:pt x="2324" y="151"/>
                  </a:lnTo>
                  <a:lnTo>
                    <a:pt x="2325" y="150"/>
                  </a:lnTo>
                  <a:lnTo>
                    <a:pt x="2325" y="150"/>
                  </a:lnTo>
                  <a:lnTo>
                    <a:pt x="2326" y="151"/>
                  </a:lnTo>
                  <a:lnTo>
                    <a:pt x="2326" y="152"/>
                  </a:lnTo>
                  <a:lnTo>
                    <a:pt x="2327" y="147"/>
                  </a:lnTo>
                  <a:lnTo>
                    <a:pt x="2327" y="144"/>
                  </a:lnTo>
                  <a:lnTo>
                    <a:pt x="2328" y="139"/>
                  </a:lnTo>
                  <a:lnTo>
                    <a:pt x="2328" y="133"/>
                  </a:lnTo>
                  <a:lnTo>
                    <a:pt x="2328" y="128"/>
                  </a:lnTo>
                  <a:lnTo>
                    <a:pt x="2329" y="124"/>
                  </a:lnTo>
                  <a:lnTo>
                    <a:pt x="2329" y="123"/>
                  </a:lnTo>
                  <a:lnTo>
                    <a:pt x="2330" y="124"/>
                  </a:lnTo>
                  <a:lnTo>
                    <a:pt x="2330" y="125"/>
                  </a:lnTo>
                  <a:lnTo>
                    <a:pt x="2331" y="126"/>
                  </a:lnTo>
                  <a:lnTo>
                    <a:pt x="2331" y="128"/>
                  </a:lnTo>
                  <a:lnTo>
                    <a:pt x="2332" y="129"/>
                  </a:lnTo>
                  <a:lnTo>
                    <a:pt x="2332" y="130"/>
                  </a:lnTo>
                  <a:lnTo>
                    <a:pt x="2333" y="131"/>
                  </a:lnTo>
                  <a:lnTo>
                    <a:pt x="2333" y="135"/>
                  </a:lnTo>
                  <a:lnTo>
                    <a:pt x="2334" y="136"/>
                  </a:lnTo>
                  <a:lnTo>
                    <a:pt x="2334" y="136"/>
                  </a:lnTo>
                  <a:lnTo>
                    <a:pt x="2335" y="135"/>
                  </a:lnTo>
                  <a:lnTo>
                    <a:pt x="2335" y="132"/>
                  </a:lnTo>
                  <a:lnTo>
                    <a:pt x="2336" y="126"/>
                  </a:lnTo>
                  <a:lnTo>
                    <a:pt x="2336" y="117"/>
                  </a:lnTo>
                  <a:lnTo>
                    <a:pt x="2337" y="114"/>
                  </a:lnTo>
                  <a:lnTo>
                    <a:pt x="2337" y="118"/>
                  </a:lnTo>
                  <a:lnTo>
                    <a:pt x="2337" y="121"/>
                  </a:lnTo>
                  <a:lnTo>
                    <a:pt x="2338" y="119"/>
                  </a:lnTo>
                  <a:lnTo>
                    <a:pt x="2338" y="120"/>
                  </a:lnTo>
                  <a:lnTo>
                    <a:pt x="2339" y="120"/>
                  </a:lnTo>
                  <a:lnTo>
                    <a:pt x="2339" y="122"/>
                  </a:lnTo>
                  <a:lnTo>
                    <a:pt x="2340" y="124"/>
                  </a:lnTo>
                  <a:lnTo>
                    <a:pt x="2340" y="126"/>
                  </a:lnTo>
                  <a:lnTo>
                    <a:pt x="2341" y="128"/>
                  </a:lnTo>
                  <a:lnTo>
                    <a:pt x="2341" y="126"/>
                  </a:lnTo>
                  <a:lnTo>
                    <a:pt x="2342" y="126"/>
                  </a:lnTo>
                  <a:lnTo>
                    <a:pt x="2342" y="125"/>
                  </a:lnTo>
                  <a:lnTo>
                    <a:pt x="2343" y="126"/>
                  </a:lnTo>
                  <a:lnTo>
                    <a:pt x="2343" y="126"/>
                  </a:lnTo>
                  <a:lnTo>
                    <a:pt x="2344" y="127"/>
                  </a:lnTo>
                  <a:lnTo>
                    <a:pt x="2344" y="130"/>
                  </a:lnTo>
                  <a:lnTo>
                    <a:pt x="2345" y="127"/>
                  </a:lnTo>
                  <a:lnTo>
                    <a:pt x="2345" y="128"/>
                  </a:lnTo>
                  <a:lnTo>
                    <a:pt x="2346" y="127"/>
                  </a:lnTo>
                  <a:lnTo>
                    <a:pt x="2346" y="125"/>
                  </a:lnTo>
                  <a:lnTo>
                    <a:pt x="2346" y="125"/>
                  </a:lnTo>
                  <a:lnTo>
                    <a:pt x="2347" y="125"/>
                  </a:lnTo>
                  <a:lnTo>
                    <a:pt x="2347" y="125"/>
                  </a:lnTo>
                  <a:lnTo>
                    <a:pt x="2348" y="125"/>
                  </a:lnTo>
                  <a:lnTo>
                    <a:pt x="2348" y="127"/>
                  </a:lnTo>
                  <a:lnTo>
                    <a:pt x="2349" y="127"/>
                  </a:lnTo>
                  <a:lnTo>
                    <a:pt x="2349" y="126"/>
                  </a:lnTo>
                  <a:lnTo>
                    <a:pt x="2350" y="123"/>
                  </a:lnTo>
                  <a:lnTo>
                    <a:pt x="2350" y="121"/>
                  </a:lnTo>
                  <a:lnTo>
                    <a:pt x="2351" y="119"/>
                  </a:lnTo>
                  <a:lnTo>
                    <a:pt x="2351" y="119"/>
                  </a:lnTo>
                  <a:lnTo>
                    <a:pt x="2351" y="120"/>
                  </a:lnTo>
                  <a:lnTo>
                    <a:pt x="2352" y="121"/>
                  </a:lnTo>
                  <a:lnTo>
                    <a:pt x="2352" y="122"/>
                  </a:lnTo>
                  <a:lnTo>
                    <a:pt x="2353" y="123"/>
                  </a:lnTo>
                  <a:lnTo>
                    <a:pt x="2354" y="124"/>
                  </a:lnTo>
                  <a:lnTo>
                    <a:pt x="2354" y="125"/>
                  </a:lnTo>
                  <a:lnTo>
                    <a:pt x="2354" y="126"/>
                  </a:lnTo>
                  <a:lnTo>
                    <a:pt x="2355" y="127"/>
                  </a:lnTo>
                  <a:lnTo>
                    <a:pt x="2355" y="127"/>
                  </a:lnTo>
                  <a:lnTo>
                    <a:pt x="2356" y="127"/>
                  </a:lnTo>
                  <a:lnTo>
                    <a:pt x="2356" y="127"/>
                  </a:lnTo>
                  <a:lnTo>
                    <a:pt x="2357" y="126"/>
                  </a:lnTo>
                  <a:lnTo>
                    <a:pt x="2357" y="126"/>
                  </a:lnTo>
                  <a:lnTo>
                    <a:pt x="2358" y="127"/>
                  </a:lnTo>
                  <a:lnTo>
                    <a:pt x="2358" y="135"/>
                  </a:lnTo>
                  <a:lnTo>
                    <a:pt x="2359" y="144"/>
                  </a:lnTo>
                  <a:lnTo>
                    <a:pt x="2359" y="146"/>
                  </a:lnTo>
                  <a:lnTo>
                    <a:pt x="2360" y="149"/>
                  </a:lnTo>
                  <a:lnTo>
                    <a:pt x="2360" y="148"/>
                  </a:lnTo>
                  <a:lnTo>
                    <a:pt x="2360" y="148"/>
                  </a:lnTo>
                  <a:lnTo>
                    <a:pt x="2361" y="148"/>
                  </a:lnTo>
                  <a:lnTo>
                    <a:pt x="2361" y="147"/>
                  </a:lnTo>
                  <a:lnTo>
                    <a:pt x="2362" y="148"/>
                  </a:lnTo>
                  <a:lnTo>
                    <a:pt x="2363" y="148"/>
                  </a:lnTo>
                  <a:lnTo>
                    <a:pt x="2363" y="148"/>
                  </a:lnTo>
                  <a:lnTo>
                    <a:pt x="2363" y="148"/>
                  </a:lnTo>
                  <a:lnTo>
                    <a:pt x="2364" y="147"/>
                  </a:lnTo>
                  <a:lnTo>
                    <a:pt x="2364" y="147"/>
                  </a:lnTo>
                  <a:lnTo>
                    <a:pt x="2365" y="147"/>
                  </a:lnTo>
                  <a:lnTo>
                    <a:pt x="2365" y="148"/>
                  </a:lnTo>
                  <a:lnTo>
                    <a:pt x="2366" y="148"/>
                  </a:lnTo>
                  <a:lnTo>
                    <a:pt x="2366" y="148"/>
                  </a:lnTo>
                  <a:lnTo>
                    <a:pt x="2367" y="148"/>
                  </a:lnTo>
                  <a:lnTo>
                    <a:pt x="2367" y="147"/>
                  </a:lnTo>
                  <a:lnTo>
                    <a:pt x="2368" y="147"/>
                  </a:lnTo>
                  <a:lnTo>
                    <a:pt x="2368" y="149"/>
                  </a:lnTo>
                  <a:lnTo>
                    <a:pt x="2369" y="149"/>
                  </a:lnTo>
                  <a:lnTo>
                    <a:pt x="2369" y="150"/>
                  </a:lnTo>
                  <a:lnTo>
                    <a:pt x="2369" y="150"/>
                  </a:lnTo>
                  <a:lnTo>
                    <a:pt x="2370" y="149"/>
                  </a:lnTo>
                  <a:lnTo>
                    <a:pt x="2370" y="150"/>
                  </a:lnTo>
                  <a:lnTo>
                    <a:pt x="2371" y="151"/>
                  </a:lnTo>
                  <a:lnTo>
                    <a:pt x="2372" y="154"/>
                  </a:lnTo>
                  <a:lnTo>
                    <a:pt x="2372" y="154"/>
                  </a:lnTo>
                  <a:lnTo>
                    <a:pt x="2372" y="154"/>
                  </a:lnTo>
                  <a:lnTo>
                    <a:pt x="2373" y="155"/>
                  </a:lnTo>
                  <a:lnTo>
                    <a:pt x="2373" y="155"/>
                  </a:lnTo>
                  <a:lnTo>
                    <a:pt x="2374" y="155"/>
                  </a:lnTo>
                  <a:lnTo>
                    <a:pt x="2374" y="155"/>
                  </a:lnTo>
                  <a:lnTo>
                    <a:pt x="2375" y="155"/>
                  </a:lnTo>
                  <a:lnTo>
                    <a:pt x="2375" y="156"/>
                  </a:lnTo>
                  <a:lnTo>
                    <a:pt x="2376" y="155"/>
                  </a:lnTo>
                  <a:lnTo>
                    <a:pt x="2376" y="155"/>
                  </a:lnTo>
                  <a:lnTo>
                    <a:pt x="2377" y="155"/>
                  </a:lnTo>
                  <a:lnTo>
                    <a:pt x="2377" y="155"/>
                  </a:lnTo>
                  <a:lnTo>
                    <a:pt x="2377" y="155"/>
                  </a:lnTo>
                  <a:lnTo>
                    <a:pt x="2378" y="155"/>
                  </a:lnTo>
                  <a:lnTo>
                    <a:pt x="2378" y="155"/>
                  </a:lnTo>
                  <a:lnTo>
                    <a:pt x="2379" y="155"/>
                  </a:lnTo>
                  <a:lnTo>
                    <a:pt x="2379" y="154"/>
                  </a:lnTo>
                  <a:lnTo>
                    <a:pt x="2380" y="154"/>
                  </a:lnTo>
                  <a:lnTo>
                    <a:pt x="2380" y="154"/>
                  </a:lnTo>
                  <a:lnTo>
                    <a:pt x="2381" y="154"/>
                  </a:lnTo>
                  <a:lnTo>
                    <a:pt x="2381" y="154"/>
                  </a:lnTo>
                  <a:lnTo>
                    <a:pt x="2382" y="154"/>
                  </a:lnTo>
                  <a:lnTo>
                    <a:pt x="2382" y="155"/>
                  </a:lnTo>
                  <a:lnTo>
                    <a:pt x="2383" y="155"/>
                  </a:lnTo>
                  <a:lnTo>
                    <a:pt x="2383" y="155"/>
                  </a:lnTo>
                  <a:lnTo>
                    <a:pt x="2384" y="153"/>
                  </a:lnTo>
                  <a:lnTo>
                    <a:pt x="2384" y="153"/>
                  </a:lnTo>
                  <a:lnTo>
                    <a:pt x="2385" y="153"/>
                  </a:lnTo>
                  <a:lnTo>
                    <a:pt x="2385" y="153"/>
                  </a:lnTo>
                  <a:lnTo>
                    <a:pt x="2386" y="152"/>
                  </a:lnTo>
                  <a:lnTo>
                    <a:pt x="2386" y="152"/>
                  </a:lnTo>
                  <a:lnTo>
                    <a:pt x="2386" y="153"/>
                  </a:lnTo>
                  <a:lnTo>
                    <a:pt x="2387" y="153"/>
                  </a:lnTo>
                  <a:lnTo>
                    <a:pt x="2387" y="153"/>
                  </a:lnTo>
                  <a:lnTo>
                    <a:pt x="2388" y="153"/>
                  </a:lnTo>
                  <a:lnTo>
                    <a:pt x="2388" y="153"/>
                  </a:lnTo>
                  <a:lnTo>
                    <a:pt x="2389" y="152"/>
                  </a:lnTo>
                  <a:lnTo>
                    <a:pt x="2389" y="154"/>
                  </a:lnTo>
                  <a:lnTo>
                    <a:pt x="2390" y="153"/>
                  </a:lnTo>
                  <a:lnTo>
                    <a:pt x="2390" y="152"/>
                  </a:lnTo>
                  <a:lnTo>
                    <a:pt x="2391" y="153"/>
                  </a:lnTo>
                  <a:lnTo>
                    <a:pt x="2391" y="151"/>
                  </a:lnTo>
                  <a:lnTo>
                    <a:pt x="2392" y="150"/>
                  </a:lnTo>
                  <a:lnTo>
                    <a:pt x="2392" y="150"/>
                  </a:lnTo>
                  <a:lnTo>
                    <a:pt x="2392" y="151"/>
                  </a:lnTo>
                  <a:lnTo>
                    <a:pt x="2393" y="150"/>
                  </a:lnTo>
                  <a:lnTo>
                    <a:pt x="2394" y="150"/>
                  </a:lnTo>
                  <a:lnTo>
                    <a:pt x="2394" y="149"/>
                  </a:lnTo>
                  <a:lnTo>
                    <a:pt x="2394" y="148"/>
                  </a:lnTo>
                  <a:lnTo>
                    <a:pt x="2395" y="146"/>
                  </a:lnTo>
                  <a:lnTo>
                    <a:pt x="2395" y="145"/>
                  </a:lnTo>
                  <a:lnTo>
                    <a:pt x="2396" y="146"/>
                  </a:lnTo>
                  <a:lnTo>
                    <a:pt x="2396" y="147"/>
                  </a:lnTo>
                  <a:lnTo>
                    <a:pt x="2397" y="146"/>
                  </a:lnTo>
                  <a:lnTo>
                    <a:pt x="2397" y="146"/>
                  </a:lnTo>
                  <a:lnTo>
                    <a:pt x="2398" y="145"/>
                  </a:lnTo>
                  <a:lnTo>
                    <a:pt x="2398" y="145"/>
                  </a:lnTo>
                  <a:lnTo>
                    <a:pt x="2399" y="145"/>
                  </a:lnTo>
                  <a:lnTo>
                    <a:pt x="2399" y="145"/>
                  </a:lnTo>
                  <a:lnTo>
                    <a:pt x="2400" y="145"/>
                  </a:lnTo>
                  <a:lnTo>
                    <a:pt x="2400" y="145"/>
                  </a:lnTo>
                  <a:lnTo>
                    <a:pt x="2400" y="145"/>
                  </a:lnTo>
                  <a:lnTo>
                    <a:pt x="2401" y="145"/>
                  </a:lnTo>
                  <a:lnTo>
                    <a:pt x="2401" y="145"/>
                  </a:lnTo>
                  <a:lnTo>
                    <a:pt x="2402" y="145"/>
                  </a:lnTo>
                  <a:lnTo>
                    <a:pt x="2403" y="145"/>
                  </a:lnTo>
                  <a:lnTo>
                    <a:pt x="2403" y="145"/>
                  </a:lnTo>
                  <a:lnTo>
                    <a:pt x="2403" y="144"/>
                  </a:lnTo>
                  <a:lnTo>
                    <a:pt x="2404" y="144"/>
                  </a:lnTo>
                  <a:lnTo>
                    <a:pt x="2404" y="145"/>
                  </a:lnTo>
                  <a:lnTo>
                    <a:pt x="2405" y="145"/>
                  </a:lnTo>
                  <a:lnTo>
                    <a:pt x="2405" y="144"/>
                  </a:lnTo>
                  <a:lnTo>
                    <a:pt x="2406" y="144"/>
                  </a:lnTo>
                  <a:lnTo>
                    <a:pt x="2406" y="144"/>
                  </a:lnTo>
                  <a:lnTo>
                    <a:pt x="2407" y="144"/>
                  </a:lnTo>
                  <a:lnTo>
                    <a:pt x="2407" y="144"/>
                  </a:lnTo>
                  <a:lnTo>
                    <a:pt x="2408" y="144"/>
                  </a:lnTo>
                  <a:lnTo>
                    <a:pt x="2408" y="143"/>
                  </a:lnTo>
                  <a:lnTo>
                    <a:pt x="2409" y="143"/>
                  </a:lnTo>
                  <a:lnTo>
                    <a:pt x="2409" y="143"/>
                  </a:lnTo>
                  <a:lnTo>
                    <a:pt x="2409" y="143"/>
                  </a:lnTo>
                  <a:lnTo>
                    <a:pt x="2410" y="143"/>
                  </a:lnTo>
                  <a:lnTo>
                    <a:pt x="2410" y="143"/>
                  </a:lnTo>
                  <a:lnTo>
                    <a:pt x="2411" y="143"/>
                  </a:lnTo>
                  <a:lnTo>
                    <a:pt x="2412" y="143"/>
                  </a:lnTo>
                  <a:lnTo>
                    <a:pt x="2412" y="142"/>
                  </a:lnTo>
                  <a:lnTo>
                    <a:pt x="2412" y="142"/>
                  </a:lnTo>
                  <a:lnTo>
                    <a:pt x="2413" y="142"/>
                  </a:lnTo>
                  <a:lnTo>
                    <a:pt x="2413" y="142"/>
                  </a:lnTo>
                  <a:lnTo>
                    <a:pt x="2414" y="143"/>
                  </a:lnTo>
                  <a:lnTo>
                    <a:pt x="2414" y="145"/>
                  </a:lnTo>
                  <a:lnTo>
                    <a:pt x="2415" y="145"/>
                  </a:lnTo>
                  <a:lnTo>
                    <a:pt x="2415" y="145"/>
                  </a:lnTo>
                  <a:lnTo>
                    <a:pt x="2416" y="146"/>
                  </a:lnTo>
                  <a:lnTo>
                    <a:pt x="2416" y="146"/>
                  </a:lnTo>
                  <a:lnTo>
                    <a:pt x="2417" y="147"/>
                  </a:lnTo>
                  <a:lnTo>
                    <a:pt x="2417" y="149"/>
                  </a:lnTo>
                  <a:lnTo>
                    <a:pt x="2417" y="149"/>
                  </a:lnTo>
                  <a:lnTo>
                    <a:pt x="2418" y="150"/>
                  </a:lnTo>
                  <a:lnTo>
                    <a:pt x="2418" y="151"/>
                  </a:lnTo>
                  <a:lnTo>
                    <a:pt x="2419" y="151"/>
                  </a:lnTo>
                  <a:lnTo>
                    <a:pt x="2419" y="151"/>
                  </a:lnTo>
                  <a:lnTo>
                    <a:pt x="2420" y="151"/>
                  </a:lnTo>
                  <a:lnTo>
                    <a:pt x="2420" y="151"/>
                  </a:lnTo>
                  <a:lnTo>
                    <a:pt x="2421" y="150"/>
                  </a:lnTo>
                  <a:lnTo>
                    <a:pt x="2421" y="150"/>
                  </a:lnTo>
                  <a:lnTo>
                    <a:pt x="2422" y="150"/>
                  </a:lnTo>
                  <a:lnTo>
                    <a:pt x="2422" y="150"/>
                  </a:lnTo>
                  <a:lnTo>
                    <a:pt x="2423" y="149"/>
                  </a:lnTo>
                  <a:lnTo>
                    <a:pt x="2423" y="149"/>
                  </a:lnTo>
                  <a:lnTo>
                    <a:pt x="2424" y="149"/>
                  </a:lnTo>
                  <a:lnTo>
                    <a:pt x="2424" y="149"/>
                  </a:lnTo>
                  <a:lnTo>
                    <a:pt x="2425" y="149"/>
                  </a:lnTo>
                  <a:lnTo>
                    <a:pt x="2425" y="149"/>
                  </a:lnTo>
                  <a:lnTo>
                    <a:pt x="2426" y="149"/>
                  </a:lnTo>
                  <a:lnTo>
                    <a:pt x="2426" y="150"/>
                  </a:lnTo>
                  <a:lnTo>
                    <a:pt x="2426" y="150"/>
                  </a:lnTo>
                  <a:lnTo>
                    <a:pt x="2427" y="150"/>
                  </a:lnTo>
                  <a:lnTo>
                    <a:pt x="2427" y="149"/>
                  </a:lnTo>
                  <a:lnTo>
                    <a:pt x="2428" y="149"/>
                  </a:lnTo>
                  <a:lnTo>
                    <a:pt x="2428" y="151"/>
                  </a:lnTo>
                  <a:lnTo>
                    <a:pt x="2429" y="151"/>
                  </a:lnTo>
                  <a:lnTo>
                    <a:pt x="2429" y="151"/>
                  </a:lnTo>
                  <a:lnTo>
                    <a:pt x="2430" y="151"/>
                  </a:lnTo>
                  <a:lnTo>
                    <a:pt x="2430" y="152"/>
                  </a:lnTo>
                  <a:lnTo>
                    <a:pt x="2431" y="153"/>
                  </a:lnTo>
                  <a:lnTo>
                    <a:pt x="2431" y="154"/>
                  </a:lnTo>
                  <a:lnTo>
                    <a:pt x="2432" y="154"/>
                  </a:lnTo>
                  <a:lnTo>
                    <a:pt x="2432" y="155"/>
                  </a:lnTo>
                  <a:lnTo>
                    <a:pt x="2433" y="155"/>
                  </a:lnTo>
                  <a:lnTo>
                    <a:pt x="2433" y="155"/>
                  </a:lnTo>
                  <a:lnTo>
                    <a:pt x="2434" y="155"/>
                  </a:lnTo>
                  <a:lnTo>
                    <a:pt x="2434" y="155"/>
                  </a:lnTo>
                  <a:lnTo>
                    <a:pt x="2435" y="155"/>
                  </a:lnTo>
                  <a:lnTo>
                    <a:pt x="2435" y="153"/>
                  </a:lnTo>
                  <a:lnTo>
                    <a:pt x="2435" y="152"/>
                  </a:lnTo>
                  <a:lnTo>
                    <a:pt x="2436" y="153"/>
                  </a:lnTo>
                  <a:lnTo>
                    <a:pt x="2436" y="153"/>
                  </a:lnTo>
                  <a:lnTo>
                    <a:pt x="2437" y="154"/>
                  </a:lnTo>
                  <a:lnTo>
                    <a:pt x="2437" y="155"/>
                  </a:lnTo>
                  <a:lnTo>
                    <a:pt x="2438" y="155"/>
                  </a:lnTo>
                  <a:lnTo>
                    <a:pt x="2438" y="155"/>
                  </a:lnTo>
                  <a:lnTo>
                    <a:pt x="2439" y="155"/>
                  </a:lnTo>
                  <a:lnTo>
                    <a:pt x="2439" y="156"/>
                  </a:lnTo>
                  <a:lnTo>
                    <a:pt x="2440" y="157"/>
                  </a:lnTo>
                  <a:lnTo>
                    <a:pt x="2440" y="157"/>
                  </a:lnTo>
                  <a:lnTo>
                    <a:pt x="2440" y="157"/>
                  </a:lnTo>
                  <a:lnTo>
                    <a:pt x="2441" y="158"/>
                  </a:lnTo>
                  <a:lnTo>
                    <a:pt x="2441" y="158"/>
                  </a:lnTo>
                  <a:lnTo>
                    <a:pt x="2442" y="158"/>
                  </a:lnTo>
                  <a:lnTo>
                    <a:pt x="2443" y="159"/>
                  </a:lnTo>
                  <a:lnTo>
                    <a:pt x="2443" y="159"/>
                  </a:lnTo>
                  <a:lnTo>
                    <a:pt x="2443" y="158"/>
                  </a:lnTo>
                  <a:lnTo>
                    <a:pt x="2444" y="158"/>
                  </a:lnTo>
                  <a:lnTo>
                    <a:pt x="2444" y="158"/>
                  </a:lnTo>
                  <a:lnTo>
                    <a:pt x="2445" y="157"/>
                  </a:lnTo>
                  <a:lnTo>
                    <a:pt x="2445" y="156"/>
                  </a:lnTo>
                  <a:lnTo>
                    <a:pt x="2446" y="156"/>
                  </a:lnTo>
                  <a:lnTo>
                    <a:pt x="2446" y="156"/>
                  </a:lnTo>
                  <a:lnTo>
                    <a:pt x="2447" y="156"/>
                  </a:lnTo>
                  <a:lnTo>
                    <a:pt x="2447" y="157"/>
                  </a:lnTo>
                  <a:lnTo>
                    <a:pt x="2448" y="157"/>
                  </a:lnTo>
                  <a:lnTo>
                    <a:pt x="2448" y="158"/>
                  </a:lnTo>
                  <a:lnTo>
                    <a:pt x="2449" y="159"/>
                  </a:lnTo>
                  <a:lnTo>
                    <a:pt x="2449" y="158"/>
                  </a:lnTo>
                  <a:lnTo>
                    <a:pt x="2449" y="157"/>
                  </a:lnTo>
                  <a:lnTo>
                    <a:pt x="2450" y="157"/>
                  </a:lnTo>
                  <a:lnTo>
                    <a:pt x="2450" y="157"/>
                  </a:lnTo>
                  <a:lnTo>
                    <a:pt x="2451" y="157"/>
                  </a:lnTo>
                  <a:lnTo>
                    <a:pt x="2452" y="157"/>
                  </a:lnTo>
                  <a:lnTo>
                    <a:pt x="2452" y="157"/>
                  </a:lnTo>
                  <a:lnTo>
                    <a:pt x="2452" y="157"/>
                  </a:lnTo>
                  <a:lnTo>
                    <a:pt x="2453" y="157"/>
                  </a:lnTo>
                  <a:lnTo>
                    <a:pt x="2453" y="157"/>
                  </a:lnTo>
                  <a:lnTo>
                    <a:pt x="2454" y="157"/>
                  </a:lnTo>
                  <a:lnTo>
                    <a:pt x="2454" y="157"/>
                  </a:lnTo>
                  <a:lnTo>
                    <a:pt x="2455" y="156"/>
                  </a:lnTo>
                  <a:lnTo>
                    <a:pt x="2455" y="156"/>
                  </a:lnTo>
                  <a:lnTo>
                    <a:pt x="2456" y="156"/>
                  </a:lnTo>
                  <a:lnTo>
                    <a:pt x="2456" y="156"/>
                  </a:lnTo>
                  <a:lnTo>
                    <a:pt x="2457" y="156"/>
                  </a:lnTo>
                  <a:lnTo>
                    <a:pt x="2457" y="155"/>
                  </a:lnTo>
                  <a:lnTo>
                    <a:pt x="2458" y="155"/>
                  </a:lnTo>
                  <a:lnTo>
                    <a:pt x="2458" y="155"/>
                  </a:lnTo>
                  <a:lnTo>
                    <a:pt x="2458" y="155"/>
                  </a:lnTo>
                  <a:lnTo>
                    <a:pt x="2459" y="155"/>
                  </a:lnTo>
                  <a:lnTo>
                    <a:pt x="2459" y="155"/>
                  </a:lnTo>
                  <a:lnTo>
                    <a:pt x="2460" y="155"/>
                  </a:lnTo>
                  <a:lnTo>
                    <a:pt x="2460" y="155"/>
                  </a:lnTo>
                  <a:lnTo>
                    <a:pt x="2461" y="155"/>
                  </a:lnTo>
                  <a:lnTo>
                    <a:pt x="2461" y="154"/>
                  </a:lnTo>
                  <a:lnTo>
                    <a:pt x="2462" y="154"/>
                  </a:lnTo>
                  <a:lnTo>
                    <a:pt x="2462" y="154"/>
                  </a:lnTo>
                  <a:lnTo>
                    <a:pt x="2463" y="154"/>
                  </a:lnTo>
                  <a:lnTo>
                    <a:pt x="2463" y="154"/>
                  </a:lnTo>
                  <a:lnTo>
                    <a:pt x="2464" y="156"/>
                  </a:lnTo>
                  <a:lnTo>
                    <a:pt x="2464" y="158"/>
                  </a:lnTo>
                  <a:lnTo>
                    <a:pt x="2465" y="157"/>
                  </a:lnTo>
                  <a:lnTo>
                    <a:pt x="2465" y="157"/>
                  </a:lnTo>
                  <a:lnTo>
                    <a:pt x="2466" y="157"/>
                  </a:lnTo>
                  <a:lnTo>
                    <a:pt x="2466" y="157"/>
                  </a:lnTo>
                  <a:lnTo>
                    <a:pt x="2466" y="157"/>
                  </a:lnTo>
                  <a:lnTo>
                    <a:pt x="2467" y="157"/>
                  </a:lnTo>
                  <a:lnTo>
                    <a:pt x="2467" y="157"/>
                  </a:lnTo>
                  <a:lnTo>
                    <a:pt x="2468" y="157"/>
                  </a:lnTo>
                  <a:lnTo>
                    <a:pt x="2468" y="157"/>
                  </a:lnTo>
                  <a:lnTo>
                    <a:pt x="2469" y="157"/>
                  </a:lnTo>
                  <a:lnTo>
                    <a:pt x="2469" y="157"/>
                  </a:lnTo>
                  <a:lnTo>
                    <a:pt x="2470" y="156"/>
                  </a:lnTo>
                  <a:lnTo>
                    <a:pt x="2470" y="156"/>
                  </a:lnTo>
                  <a:lnTo>
                    <a:pt x="2471" y="157"/>
                  </a:lnTo>
                  <a:lnTo>
                    <a:pt x="2471" y="157"/>
                  </a:lnTo>
                  <a:lnTo>
                    <a:pt x="2472" y="158"/>
                  </a:lnTo>
                  <a:lnTo>
                    <a:pt x="2472" y="158"/>
                  </a:lnTo>
                  <a:lnTo>
                    <a:pt x="2473" y="158"/>
                  </a:lnTo>
                  <a:lnTo>
                    <a:pt x="2473" y="158"/>
                  </a:lnTo>
                  <a:lnTo>
                    <a:pt x="2474" y="158"/>
                  </a:lnTo>
                  <a:lnTo>
                    <a:pt x="2474" y="158"/>
                  </a:lnTo>
                  <a:lnTo>
                    <a:pt x="2475" y="158"/>
                  </a:lnTo>
                  <a:lnTo>
                    <a:pt x="2475" y="158"/>
                  </a:lnTo>
                  <a:lnTo>
                    <a:pt x="2475" y="158"/>
                  </a:lnTo>
                  <a:lnTo>
                    <a:pt x="2476" y="158"/>
                  </a:lnTo>
                  <a:lnTo>
                    <a:pt x="2476" y="158"/>
                  </a:lnTo>
                  <a:lnTo>
                    <a:pt x="2477" y="157"/>
                  </a:lnTo>
                  <a:lnTo>
                    <a:pt x="2477" y="157"/>
                  </a:lnTo>
                  <a:lnTo>
                    <a:pt x="2478" y="157"/>
                  </a:lnTo>
                  <a:lnTo>
                    <a:pt x="2478" y="157"/>
                  </a:lnTo>
                  <a:lnTo>
                    <a:pt x="2479" y="157"/>
                  </a:lnTo>
                  <a:lnTo>
                    <a:pt x="2479" y="156"/>
                  </a:lnTo>
                  <a:lnTo>
                    <a:pt x="2480" y="156"/>
                  </a:lnTo>
                  <a:lnTo>
                    <a:pt x="2480" y="157"/>
                  </a:lnTo>
                  <a:lnTo>
                    <a:pt x="2480" y="157"/>
                  </a:lnTo>
                  <a:lnTo>
                    <a:pt x="2481" y="156"/>
                  </a:lnTo>
                  <a:lnTo>
                    <a:pt x="2481" y="156"/>
                  </a:lnTo>
                  <a:lnTo>
                    <a:pt x="2482" y="155"/>
                  </a:lnTo>
                  <a:lnTo>
                    <a:pt x="2483" y="151"/>
                  </a:lnTo>
                  <a:lnTo>
                    <a:pt x="2483" y="151"/>
                  </a:lnTo>
                  <a:lnTo>
                    <a:pt x="2483" y="150"/>
                  </a:lnTo>
                  <a:lnTo>
                    <a:pt x="2484" y="149"/>
                  </a:lnTo>
                  <a:lnTo>
                    <a:pt x="2484" y="148"/>
                  </a:lnTo>
                  <a:lnTo>
                    <a:pt x="2485" y="147"/>
                  </a:lnTo>
                  <a:lnTo>
                    <a:pt x="2485" y="145"/>
                  </a:lnTo>
                  <a:lnTo>
                    <a:pt x="2486" y="145"/>
                  </a:lnTo>
                  <a:lnTo>
                    <a:pt x="2486" y="145"/>
                  </a:lnTo>
                  <a:lnTo>
                    <a:pt x="2487" y="144"/>
                  </a:lnTo>
                  <a:lnTo>
                    <a:pt x="2487" y="145"/>
                  </a:lnTo>
                  <a:lnTo>
                    <a:pt x="2488" y="146"/>
                  </a:lnTo>
                  <a:lnTo>
                    <a:pt x="2488" y="147"/>
                  </a:lnTo>
                  <a:lnTo>
                    <a:pt x="2489" y="148"/>
                  </a:lnTo>
                  <a:lnTo>
                    <a:pt x="2489" y="149"/>
                  </a:lnTo>
                  <a:lnTo>
                    <a:pt x="2489" y="151"/>
                  </a:lnTo>
                  <a:lnTo>
                    <a:pt x="2490" y="152"/>
                  </a:lnTo>
                  <a:lnTo>
                    <a:pt x="2490" y="153"/>
                  </a:lnTo>
                  <a:lnTo>
                    <a:pt x="2491" y="153"/>
                  </a:lnTo>
                  <a:lnTo>
                    <a:pt x="2492" y="153"/>
                  </a:lnTo>
                  <a:lnTo>
                    <a:pt x="2492" y="153"/>
                  </a:lnTo>
                  <a:lnTo>
                    <a:pt x="2492" y="153"/>
                  </a:lnTo>
                  <a:lnTo>
                    <a:pt x="2493" y="152"/>
                  </a:lnTo>
                  <a:lnTo>
                    <a:pt x="2493" y="152"/>
                  </a:lnTo>
                  <a:lnTo>
                    <a:pt x="2494" y="152"/>
                  </a:lnTo>
                  <a:lnTo>
                    <a:pt x="2494" y="152"/>
                  </a:lnTo>
                  <a:lnTo>
                    <a:pt x="2495" y="152"/>
                  </a:lnTo>
                  <a:lnTo>
                    <a:pt x="2495" y="151"/>
                  </a:lnTo>
                  <a:lnTo>
                    <a:pt x="2496" y="149"/>
                  </a:lnTo>
                  <a:lnTo>
                    <a:pt x="2496" y="149"/>
                  </a:lnTo>
                  <a:lnTo>
                    <a:pt x="2497" y="149"/>
                  </a:lnTo>
                  <a:lnTo>
                    <a:pt x="2497" y="149"/>
                  </a:lnTo>
                  <a:lnTo>
                    <a:pt x="2498" y="149"/>
                  </a:lnTo>
                  <a:lnTo>
                    <a:pt x="2498" y="149"/>
                  </a:lnTo>
                  <a:lnTo>
                    <a:pt x="2498" y="148"/>
                  </a:lnTo>
                  <a:lnTo>
                    <a:pt x="2499" y="148"/>
                  </a:lnTo>
                  <a:lnTo>
                    <a:pt x="2499" y="148"/>
                  </a:lnTo>
                  <a:lnTo>
                    <a:pt x="2500" y="149"/>
                  </a:lnTo>
                  <a:lnTo>
                    <a:pt x="2501" y="149"/>
                  </a:lnTo>
                  <a:lnTo>
                    <a:pt x="2501" y="150"/>
                  </a:lnTo>
                  <a:lnTo>
                    <a:pt x="2501" y="150"/>
                  </a:lnTo>
                  <a:lnTo>
                    <a:pt x="2502" y="151"/>
                  </a:lnTo>
                  <a:lnTo>
                    <a:pt x="2502" y="151"/>
                  </a:lnTo>
                  <a:lnTo>
                    <a:pt x="2503" y="153"/>
                  </a:lnTo>
                  <a:lnTo>
                    <a:pt x="2503" y="153"/>
                  </a:lnTo>
                  <a:lnTo>
                    <a:pt x="2504" y="154"/>
                  </a:lnTo>
                  <a:lnTo>
                    <a:pt x="2504" y="154"/>
                  </a:lnTo>
                  <a:lnTo>
                    <a:pt x="2505" y="155"/>
                  </a:lnTo>
                  <a:lnTo>
                    <a:pt x="2505" y="157"/>
                  </a:lnTo>
                  <a:lnTo>
                    <a:pt x="2506" y="155"/>
                  </a:lnTo>
                  <a:lnTo>
                    <a:pt x="2506" y="155"/>
                  </a:lnTo>
                  <a:lnTo>
                    <a:pt x="2506" y="156"/>
                  </a:lnTo>
                  <a:lnTo>
                    <a:pt x="2507" y="158"/>
                  </a:lnTo>
                  <a:lnTo>
                    <a:pt x="2507" y="157"/>
                  </a:lnTo>
                  <a:lnTo>
                    <a:pt x="2508" y="157"/>
                  </a:lnTo>
                  <a:lnTo>
                    <a:pt x="2508" y="154"/>
                  </a:lnTo>
                  <a:lnTo>
                    <a:pt x="2509" y="153"/>
                  </a:lnTo>
                  <a:lnTo>
                    <a:pt x="2509" y="153"/>
                  </a:lnTo>
                  <a:lnTo>
                    <a:pt x="2510" y="154"/>
                  </a:lnTo>
                  <a:lnTo>
                    <a:pt x="2510" y="154"/>
                  </a:lnTo>
                  <a:lnTo>
                    <a:pt x="2511" y="154"/>
                  </a:lnTo>
                  <a:lnTo>
                    <a:pt x="2511" y="154"/>
                  </a:lnTo>
                  <a:lnTo>
                    <a:pt x="2512" y="154"/>
                  </a:lnTo>
                  <a:lnTo>
                    <a:pt x="2512" y="154"/>
                  </a:lnTo>
                  <a:lnTo>
                    <a:pt x="2513" y="154"/>
                  </a:lnTo>
                  <a:lnTo>
                    <a:pt x="2513" y="154"/>
                  </a:lnTo>
                  <a:lnTo>
                    <a:pt x="2514" y="154"/>
                  </a:lnTo>
                  <a:lnTo>
                    <a:pt x="2514" y="154"/>
                  </a:lnTo>
                  <a:lnTo>
                    <a:pt x="2515" y="154"/>
                  </a:lnTo>
                  <a:lnTo>
                    <a:pt x="2515" y="154"/>
                  </a:lnTo>
                  <a:lnTo>
                    <a:pt x="2515" y="154"/>
                  </a:lnTo>
                  <a:lnTo>
                    <a:pt x="2516" y="154"/>
                  </a:lnTo>
                  <a:lnTo>
                    <a:pt x="2516" y="154"/>
                  </a:lnTo>
                  <a:lnTo>
                    <a:pt x="2517" y="154"/>
                  </a:lnTo>
                  <a:lnTo>
                    <a:pt x="2517" y="154"/>
                  </a:lnTo>
                  <a:lnTo>
                    <a:pt x="2518" y="154"/>
                  </a:lnTo>
                  <a:lnTo>
                    <a:pt x="2518" y="154"/>
                  </a:lnTo>
                  <a:lnTo>
                    <a:pt x="2519" y="154"/>
                  </a:lnTo>
                  <a:lnTo>
                    <a:pt x="2519" y="154"/>
                  </a:lnTo>
                  <a:lnTo>
                    <a:pt x="2520" y="154"/>
                  </a:lnTo>
                  <a:lnTo>
                    <a:pt x="2520" y="154"/>
                  </a:lnTo>
                  <a:lnTo>
                    <a:pt x="2521" y="153"/>
                  </a:lnTo>
                  <a:lnTo>
                    <a:pt x="2521" y="153"/>
                  </a:lnTo>
                  <a:lnTo>
                    <a:pt x="2522" y="153"/>
                  </a:lnTo>
                  <a:lnTo>
                    <a:pt x="2522" y="153"/>
                  </a:lnTo>
                  <a:lnTo>
                    <a:pt x="2523" y="153"/>
                  </a:lnTo>
                  <a:lnTo>
                    <a:pt x="2523" y="153"/>
                  </a:lnTo>
                  <a:lnTo>
                    <a:pt x="2523" y="153"/>
                  </a:lnTo>
                  <a:lnTo>
                    <a:pt x="2524" y="152"/>
                  </a:lnTo>
                  <a:lnTo>
                    <a:pt x="2524" y="152"/>
                  </a:lnTo>
                  <a:lnTo>
                    <a:pt x="2525" y="152"/>
                  </a:lnTo>
                  <a:lnTo>
                    <a:pt x="2525" y="152"/>
                  </a:lnTo>
                  <a:lnTo>
                    <a:pt x="2526" y="152"/>
                  </a:lnTo>
                  <a:lnTo>
                    <a:pt x="2526" y="152"/>
                  </a:lnTo>
                  <a:lnTo>
                    <a:pt x="2527" y="152"/>
                  </a:lnTo>
                  <a:lnTo>
                    <a:pt x="2527" y="153"/>
                  </a:lnTo>
                  <a:lnTo>
                    <a:pt x="2528" y="153"/>
                  </a:lnTo>
                  <a:lnTo>
                    <a:pt x="2528" y="154"/>
                  </a:lnTo>
                  <a:lnTo>
                    <a:pt x="2529" y="154"/>
                  </a:lnTo>
                  <a:lnTo>
                    <a:pt x="2529" y="153"/>
                  </a:lnTo>
                  <a:lnTo>
                    <a:pt x="2529" y="155"/>
                  </a:lnTo>
                  <a:lnTo>
                    <a:pt x="2530" y="157"/>
                  </a:lnTo>
                  <a:lnTo>
                    <a:pt x="2530" y="158"/>
                  </a:lnTo>
                  <a:lnTo>
                    <a:pt x="2531" y="158"/>
                  </a:lnTo>
                  <a:lnTo>
                    <a:pt x="2532" y="158"/>
                  </a:lnTo>
                  <a:lnTo>
                    <a:pt x="2532" y="157"/>
                  </a:lnTo>
                  <a:lnTo>
                    <a:pt x="2532" y="157"/>
                  </a:lnTo>
                  <a:lnTo>
                    <a:pt x="2533" y="157"/>
                  </a:lnTo>
                  <a:lnTo>
                    <a:pt x="2533" y="157"/>
                  </a:lnTo>
                  <a:lnTo>
                    <a:pt x="2534" y="157"/>
                  </a:lnTo>
                  <a:lnTo>
                    <a:pt x="2534" y="157"/>
                  </a:lnTo>
                  <a:lnTo>
                    <a:pt x="2535" y="157"/>
                  </a:lnTo>
                  <a:lnTo>
                    <a:pt x="2535" y="157"/>
                  </a:lnTo>
                  <a:lnTo>
                    <a:pt x="2536" y="157"/>
                  </a:lnTo>
                  <a:lnTo>
                    <a:pt x="2536" y="156"/>
                  </a:lnTo>
                  <a:lnTo>
                    <a:pt x="2537" y="156"/>
                  </a:lnTo>
                  <a:lnTo>
                    <a:pt x="2537" y="156"/>
                  </a:lnTo>
                  <a:lnTo>
                    <a:pt x="2538" y="155"/>
                  </a:lnTo>
                  <a:lnTo>
                    <a:pt x="2538" y="155"/>
                  </a:lnTo>
                  <a:lnTo>
                    <a:pt x="2538" y="155"/>
                  </a:lnTo>
                  <a:lnTo>
                    <a:pt x="2539" y="154"/>
                  </a:lnTo>
                  <a:lnTo>
                    <a:pt x="2539" y="154"/>
                  </a:lnTo>
                  <a:lnTo>
                    <a:pt x="2540" y="153"/>
                  </a:lnTo>
                  <a:lnTo>
                    <a:pt x="2541" y="153"/>
                  </a:lnTo>
                  <a:lnTo>
                    <a:pt x="2541" y="153"/>
                  </a:lnTo>
                  <a:lnTo>
                    <a:pt x="2541" y="153"/>
                  </a:lnTo>
                  <a:lnTo>
                    <a:pt x="2542" y="153"/>
                  </a:lnTo>
                  <a:lnTo>
                    <a:pt x="2542" y="154"/>
                  </a:lnTo>
                  <a:lnTo>
                    <a:pt x="2543" y="154"/>
                  </a:lnTo>
                  <a:lnTo>
                    <a:pt x="2543" y="154"/>
                  </a:lnTo>
                  <a:lnTo>
                    <a:pt x="2544" y="154"/>
                  </a:lnTo>
                  <a:lnTo>
                    <a:pt x="2544" y="153"/>
                  </a:lnTo>
                  <a:lnTo>
                    <a:pt x="2545" y="153"/>
                  </a:lnTo>
                  <a:lnTo>
                    <a:pt x="2545" y="153"/>
                  </a:lnTo>
                  <a:lnTo>
                    <a:pt x="2546" y="153"/>
                  </a:lnTo>
                  <a:lnTo>
                    <a:pt x="2546" y="153"/>
                  </a:lnTo>
                  <a:lnTo>
                    <a:pt x="2546" y="153"/>
                  </a:lnTo>
                  <a:lnTo>
                    <a:pt x="2547" y="153"/>
                  </a:lnTo>
                  <a:lnTo>
                    <a:pt x="2547" y="153"/>
                  </a:lnTo>
                  <a:lnTo>
                    <a:pt x="2548" y="153"/>
                  </a:lnTo>
                  <a:lnTo>
                    <a:pt x="2548" y="153"/>
                  </a:lnTo>
                  <a:lnTo>
                    <a:pt x="2549" y="152"/>
                  </a:lnTo>
                  <a:lnTo>
                    <a:pt x="2549" y="152"/>
                  </a:lnTo>
                  <a:lnTo>
                    <a:pt x="2550" y="152"/>
                  </a:lnTo>
                  <a:lnTo>
                    <a:pt x="2550" y="151"/>
                  </a:lnTo>
                  <a:lnTo>
                    <a:pt x="2551" y="151"/>
                  </a:lnTo>
                  <a:lnTo>
                    <a:pt x="2551" y="150"/>
                  </a:lnTo>
                  <a:lnTo>
                    <a:pt x="2552" y="150"/>
                  </a:lnTo>
                  <a:lnTo>
                    <a:pt x="2552" y="150"/>
                  </a:lnTo>
                  <a:lnTo>
                    <a:pt x="2553" y="150"/>
                  </a:lnTo>
                  <a:lnTo>
                    <a:pt x="2553" y="150"/>
                  </a:lnTo>
                  <a:lnTo>
                    <a:pt x="2554" y="149"/>
                  </a:lnTo>
                  <a:lnTo>
                    <a:pt x="2554" y="150"/>
                  </a:lnTo>
                  <a:lnTo>
                    <a:pt x="2555" y="150"/>
                  </a:lnTo>
                  <a:lnTo>
                    <a:pt x="2555" y="150"/>
                  </a:lnTo>
                  <a:lnTo>
                    <a:pt x="2555" y="150"/>
                  </a:lnTo>
                  <a:lnTo>
                    <a:pt x="2556" y="150"/>
                  </a:lnTo>
                  <a:lnTo>
                    <a:pt x="2556" y="150"/>
                  </a:lnTo>
                  <a:lnTo>
                    <a:pt x="2557" y="149"/>
                  </a:lnTo>
                  <a:lnTo>
                    <a:pt x="2557" y="149"/>
                  </a:lnTo>
                  <a:lnTo>
                    <a:pt x="2558" y="149"/>
                  </a:lnTo>
                  <a:lnTo>
                    <a:pt x="2558" y="149"/>
                  </a:lnTo>
                  <a:lnTo>
                    <a:pt x="2559" y="149"/>
                  </a:lnTo>
                  <a:lnTo>
                    <a:pt x="2559" y="149"/>
                  </a:lnTo>
                  <a:lnTo>
                    <a:pt x="2560" y="149"/>
                  </a:lnTo>
                  <a:lnTo>
                    <a:pt x="2560" y="149"/>
                  </a:lnTo>
                  <a:lnTo>
                    <a:pt x="2561" y="150"/>
                  </a:lnTo>
                  <a:lnTo>
                    <a:pt x="2561" y="150"/>
                  </a:lnTo>
                  <a:lnTo>
                    <a:pt x="2562" y="150"/>
                  </a:lnTo>
                  <a:lnTo>
                    <a:pt x="2562" y="150"/>
                  </a:lnTo>
                  <a:lnTo>
                    <a:pt x="2563" y="150"/>
                  </a:lnTo>
                  <a:lnTo>
                    <a:pt x="2563" y="149"/>
                  </a:lnTo>
                  <a:lnTo>
                    <a:pt x="2564" y="149"/>
                  </a:lnTo>
                  <a:lnTo>
                    <a:pt x="2564" y="149"/>
                  </a:lnTo>
                  <a:lnTo>
                    <a:pt x="2564" y="149"/>
                  </a:lnTo>
                  <a:lnTo>
                    <a:pt x="2565" y="150"/>
                  </a:lnTo>
                  <a:lnTo>
                    <a:pt x="2565" y="150"/>
                  </a:lnTo>
                  <a:lnTo>
                    <a:pt x="2566" y="149"/>
                  </a:lnTo>
                  <a:lnTo>
                    <a:pt x="2566" y="149"/>
                  </a:lnTo>
                  <a:lnTo>
                    <a:pt x="2567" y="149"/>
                  </a:lnTo>
                  <a:lnTo>
                    <a:pt x="2567" y="148"/>
                  </a:lnTo>
                  <a:lnTo>
                    <a:pt x="2568" y="147"/>
                  </a:lnTo>
                  <a:lnTo>
                    <a:pt x="2568" y="148"/>
                  </a:lnTo>
                  <a:lnTo>
                    <a:pt x="2569" y="148"/>
                  </a:lnTo>
                  <a:lnTo>
                    <a:pt x="2569" y="147"/>
                  </a:lnTo>
                  <a:lnTo>
                    <a:pt x="2569" y="147"/>
                  </a:lnTo>
                  <a:lnTo>
                    <a:pt x="2570" y="147"/>
                  </a:lnTo>
                  <a:lnTo>
                    <a:pt x="2570" y="147"/>
                  </a:lnTo>
                  <a:lnTo>
                    <a:pt x="2571" y="148"/>
                  </a:lnTo>
                  <a:lnTo>
                    <a:pt x="2572" y="148"/>
                  </a:lnTo>
                  <a:lnTo>
                    <a:pt x="2572" y="147"/>
                  </a:lnTo>
                  <a:lnTo>
                    <a:pt x="2572" y="148"/>
                  </a:lnTo>
                  <a:lnTo>
                    <a:pt x="2573" y="150"/>
                  </a:lnTo>
                  <a:lnTo>
                    <a:pt x="2573" y="150"/>
                  </a:lnTo>
                  <a:lnTo>
                    <a:pt x="2574" y="150"/>
                  </a:lnTo>
                  <a:lnTo>
                    <a:pt x="2574" y="152"/>
                  </a:lnTo>
                  <a:lnTo>
                    <a:pt x="2575" y="151"/>
                  </a:lnTo>
                  <a:lnTo>
                    <a:pt x="2575" y="151"/>
                  </a:lnTo>
                  <a:lnTo>
                    <a:pt x="2576" y="150"/>
                  </a:lnTo>
                  <a:lnTo>
                    <a:pt x="2576" y="151"/>
                  </a:lnTo>
                  <a:lnTo>
                    <a:pt x="2577" y="151"/>
                  </a:lnTo>
                  <a:lnTo>
                    <a:pt x="2577" y="151"/>
                  </a:lnTo>
                  <a:lnTo>
                    <a:pt x="2578" y="150"/>
                  </a:lnTo>
                  <a:lnTo>
                    <a:pt x="2578" y="150"/>
                  </a:lnTo>
                  <a:lnTo>
                    <a:pt x="2578" y="149"/>
                  </a:lnTo>
                  <a:lnTo>
                    <a:pt x="2579" y="149"/>
                  </a:lnTo>
                  <a:lnTo>
                    <a:pt x="2579" y="149"/>
                  </a:lnTo>
                  <a:lnTo>
                    <a:pt x="2580" y="149"/>
                  </a:lnTo>
                  <a:lnTo>
                    <a:pt x="2581" y="149"/>
                  </a:lnTo>
                  <a:lnTo>
                    <a:pt x="2581" y="148"/>
                  </a:lnTo>
                  <a:lnTo>
                    <a:pt x="2581" y="148"/>
                  </a:lnTo>
                  <a:lnTo>
                    <a:pt x="2582" y="148"/>
                  </a:lnTo>
                  <a:lnTo>
                    <a:pt x="2582" y="148"/>
                  </a:lnTo>
                  <a:lnTo>
                    <a:pt x="2583" y="148"/>
                  </a:lnTo>
                  <a:lnTo>
                    <a:pt x="2583" y="148"/>
                  </a:lnTo>
                  <a:lnTo>
                    <a:pt x="2584" y="148"/>
                  </a:lnTo>
                  <a:lnTo>
                    <a:pt x="2584" y="148"/>
                  </a:lnTo>
                  <a:lnTo>
                    <a:pt x="2585" y="148"/>
                  </a:lnTo>
                  <a:lnTo>
                    <a:pt x="2585" y="149"/>
                  </a:lnTo>
                  <a:lnTo>
                    <a:pt x="2586" y="149"/>
                  </a:lnTo>
                  <a:lnTo>
                    <a:pt x="2586" y="149"/>
                  </a:lnTo>
                  <a:lnTo>
                    <a:pt x="2587" y="149"/>
                  </a:lnTo>
                  <a:lnTo>
                    <a:pt x="2587" y="149"/>
                  </a:lnTo>
                  <a:lnTo>
                    <a:pt x="2587" y="150"/>
                  </a:lnTo>
                  <a:lnTo>
                    <a:pt x="2588" y="151"/>
                  </a:lnTo>
                  <a:lnTo>
                    <a:pt x="2588" y="154"/>
                  </a:lnTo>
                  <a:lnTo>
                    <a:pt x="2589" y="156"/>
                  </a:lnTo>
                  <a:lnTo>
                    <a:pt x="2589" y="156"/>
                  </a:lnTo>
                  <a:lnTo>
                    <a:pt x="2590" y="156"/>
                  </a:lnTo>
                  <a:lnTo>
                    <a:pt x="2590" y="154"/>
                  </a:lnTo>
                  <a:lnTo>
                    <a:pt x="2591" y="153"/>
                  </a:lnTo>
                  <a:lnTo>
                    <a:pt x="2591" y="153"/>
                  </a:lnTo>
                  <a:lnTo>
                    <a:pt x="2592" y="153"/>
                  </a:lnTo>
                  <a:lnTo>
                    <a:pt x="2592" y="153"/>
                  </a:lnTo>
                  <a:lnTo>
                    <a:pt x="2593" y="152"/>
                  </a:lnTo>
                  <a:lnTo>
                    <a:pt x="2593" y="153"/>
                  </a:lnTo>
                  <a:lnTo>
                    <a:pt x="2594" y="151"/>
                  </a:lnTo>
                  <a:lnTo>
                    <a:pt x="2594" y="153"/>
                  </a:lnTo>
                  <a:lnTo>
                    <a:pt x="2595" y="153"/>
                  </a:lnTo>
                  <a:lnTo>
                    <a:pt x="2595" y="154"/>
                  </a:lnTo>
                  <a:lnTo>
                    <a:pt x="2595" y="155"/>
                  </a:lnTo>
                  <a:lnTo>
                    <a:pt x="2596" y="155"/>
                  </a:lnTo>
                  <a:lnTo>
                    <a:pt x="2596" y="155"/>
                  </a:lnTo>
                  <a:lnTo>
                    <a:pt x="2597" y="155"/>
                  </a:lnTo>
                  <a:lnTo>
                    <a:pt x="2597" y="156"/>
                  </a:lnTo>
                  <a:lnTo>
                    <a:pt x="2598" y="157"/>
                  </a:lnTo>
                  <a:lnTo>
                    <a:pt x="2598" y="157"/>
                  </a:lnTo>
                  <a:lnTo>
                    <a:pt x="2599" y="157"/>
                  </a:lnTo>
                  <a:lnTo>
                    <a:pt x="2599" y="158"/>
                  </a:lnTo>
                  <a:lnTo>
                    <a:pt x="2600" y="158"/>
                  </a:lnTo>
                  <a:lnTo>
                    <a:pt x="2600" y="158"/>
                  </a:lnTo>
                  <a:lnTo>
                    <a:pt x="2601" y="159"/>
                  </a:lnTo>
                  <a:lnTo>
                    <a:pt x="2601" y="159"/>
                  </a:lnTo>
                  <a:lnTo>
                    <a:pt x="2602" y="158"/>
                  </a:lnTo>
                  <a:lnTo>
                    <a:pt x="2602" y="158"/>
                  </a:lnTo>
                  <a:lnTo>
                    <a:pt x="2603" y="158"/>
                  </a:lnTo>
                  <a:lnTo>
                    <a:pt x="2603" y="157"/>
                  </a:lnTo>
                  <a:lnTo>
                    <a:pt x="2604" y="156"/>
                  </a:lnTo>
                  <a:lnTo>
                    <a:pt x="2604" y="156"/>
                  </a:lnTo>
                  <a:lnTo>
                    <a:pt x="2604" y="156"/>
                  </a:lnTo>
                  <a:lnTo>
                    <a:pt x="2605" y="156"/>
                  </a:lnTo>
                  <a:lnTo>
                    <a:pt x="2605" y="157"/>
                  </a:lnTo>
                  <a:lnTo>
                    <a:pt x="2606" y="157"/>
                  </a:lnTo>
                  <a:lnTo>
                    <a:pt x="2606" y="158"/>
                  </a:lnTo>
                  <a:lnTo>
                    <a:pt x="2607" y="159"/>
                  </a:lnTo>
                  <a:lnTo>
                    <a:pt x="2607" y="158"/>
                  </a:lnTo>
                  <a:lnTo>
                    <a:pt x="2608" y="157"/>
                  </a:lnTo>
                  <a:lnTo>
                    <a:pt x="2608" y="157"/>
                  </a:lnTo>
                  <a:lnTo>
                    <a:pt x="2609" y="157"/>
                  </a:lnTo>
                  <a:lnTo>
                    <a:pt x="2609" y="157"/>
                  </a:lnTo>
                  <a:lnTo>
                    <a:pt x="2610" y="157"/>
                  </a:lnTo>
                  <a:lnTo>
                    <a:pt x="2610" y="157"/>
                  </a:lnTo>
                  <a:lnTo>
                    <a:pt x="2611" y="157"/>
                  </a:lnTo>
                  <a:lnTo>
                    <a:pt x="2611" y="157"/>
                  </a:lnTo>
                  <a:lnTo>
                    <a:pt x="2612" y="157"/>
                  </a:lnTo>
                  <a:lnTo>
                    <a:pt x="2612" y="157"/>
                  </a:lnTo>
                  <a:lnTo>
                    <a:pt x="2612" y="157"/>
                  </a:lnTo>
                  <a:lnTo>
                    <a:pt x="2613" y="156"/>
                  </a:lnTo>
                  <a:lnTo>
                    <a:pt x="2613" y="155"/>
                  </a:lnTo>
                  <a:lnTo>
                    <a:pt x="2614" y="155"/>
                  </a:lnTo>
                  <a:lnTo>
                    <a:pt x="2614" y="155"/>
                  </a:lnTo>
                  <a:lnTo>
                    <a:pt x="2615" y="155"/>
                  </a:lnTo>
                  <a:lnTo>
                    <a:pt x="2615" y="155"/>
                  </a:lnTo>
                  <a:lnTo>
                    <a:pt x="2616" y="155"/>
                  </a:lnTo>
                  <a:lnTo>
                    <a:pt x="2616" y="155"/>
                  </a:lnTo>
                  <a:lnTo>
                    <a:pt x="2617" y="155"/>
                  </a:lnTo>
                  <a:lnTo>
                    <a:pt x="2617" y="155"/>
                  </a:lnTo>
                  <a:lnTo>
                    <a:pt x="2618" y="155"/>
                  </a:lnTo>
                  <a:lnTo>
                    <a:pt x="2618" y="155"/>
                  </a:lnTo>
                  <a:lnTo>
                    <a:pt x="2618" y="155"/>
                  </a:lnTo>
                  <a:lnTo>
                    <a:pt x="2619" y="155"/>
                  </a:lnTo>
                  <a:lnTo>
                    <a:pt x="2619" y="154"/>
                  </a:lnTo>
                  <a:lnTo>
                    <a:pt x="2620" y="154"/>
                  </a:lnTo>
                  <a:lnTo>
                    <a:pt x="2621" y="154"/>
                  </a:lnTo>
                  <a:lnTo>
                    <a:pt x="2621" y="154"/>
                  </a:lnTo>
                  <a:lnTo>
                    <a:pt x="2621" y="154"/>
                  </a:lnTo>
                  <a:lnTo>
                    <a:pt x="2622" y="156"/>
                  </a:lnTo>
                  <a:lnTo>
                    <a:pt x="2622" y="158"/>
                  </a:lnTo>
                  <a:lnTo>
                    <a:pt x="2623" y="157"/>
                  </a:lnTo>
                  <a:lnTo>
                    <a:pt x="2623" y="157"/>
                  </a:lnTo>
                  <a:lnTo>
                    <a:pt x="2624" y="157"/>
                  </a:lnTo>
                  <a:lnTo>
                    <a:pt x="2624" y="157"/>
                  </a:lnTo>
                  <a:lnTo>
                    <a:pt x="2625" y="157"/>
                  </a:lnTo>
                  <a:lnTo>
                    <a:pt x="2625" y="157"/>
                  </a:lnTo>
                  <a:lnTo>
                    <a:pt x="2626" y="157"/>
                  </a:lnTo>
                  <a:lnTo>
                    <a:pt x="2626" y="157"/>
                  </a:lnTo>
                  <a:lnTo>
                    <a:pt x="2627" y="157"/>
                  </a:lnTo>
                  <a:lnTo>
                    <a:pt x="2627" y="157"/>
                  </a:lnTo>
                  <a:lnTo>
                    <a:pt x="2627" y="157"/>
                  </a:lnTo>
                  <a:lnTo>
                    <a:pt x="2628" y="156"/>
                  </a:lnTo>
                  <a:lnTo>
                    <a:pt x="2628" y="156"/>
                  </a:lnTo>
                  <a:lnTo>
                    <a:pt x="2629" y="157"/>
                  </a:lnTo>
                  <a:lnTo>
                    <a:pt x="2630" y="157"/>
                  </a:lnTo>
                  <a:lnTo>
                    <a:pt x="2630" y="158"/>
                  </a:lnTo>
                  <a:lnTo>
                    <a:pt x="2630" y="158"/>
                  </a:lnTo>
                  <a:lnTo>
                    <a:pt x="2631" y="158"/>
                  </a:lnTo>
                  <a:lnTo>
                    <a:pt x="2631" y="158"/>
                  </a:lnTo>
                  <a:lnTo>
                    <a:pt x="2632" y="158"/>
                  </a:lnTo>
                  <a:lnTo>
                    <a:pt x="2632" y="158"/>
                  </a:lnTo>
                  <a:lnTo>
                    <a:pt x="2633" y="158"/>
                  </a:lnTo>
                  <a:lnTo>
                    <a:pt x="2633" y="158"/>
                  </a:lnTo>
                  <a:lnTo>
                    <a:pt x="2634" y="158"/>
                  </a:lnTo>
                  <a:lnTo>
                    <a:pt x="2634" y="158"/>
                  </a:lnTo>
                  <a:lnTo>
                    <a:pt x="2635" y="158"/>
                  </a:lnTo>
                  <a:lnTo>
                    <a:pt x="2635" y="157"/>
                  </a:lnTo>
                  <a:lnTo>
                    <a:pt x="2635" y="157"/>
                  </a:lnTo>
                  <a:lnTo>
                    <a:pt x="2636" y="157"/>
                  </a:lnTo>
                  <a:lnTo>
                    <a:pt x="2636" y="157"/>
                  </a:lnTo>
                  <a:lnTo>
                    <a:pt x="2637" y="157"/>
                  </a:lnTo>
                  <a:lnTo>
                    <a:pt x="2637" y="156"/>
                  </a:lnTo>
                  <a:lnTo>
                    <a:pt x="2638" y="156"/>
                  </a:lnTo>
                  <a:lnTo>
                    <a:pt x="2638" y="157"/>
                  </a:lnTo>
                  <a:lnTo>
                    <a:pt x="2639" y="157"/>
                  </a:lnTo>
                  <a:lnTo>
                    <a:pt x="2639" y="156"/>
                  </a:lnTo>
                  <a:lnTo>
                    <a:pt x="2640" y="156"/>
                  </a:lnTo>
                  <a:lnTo>
                    <a:pt x="2640" y="155"/>
                  </a:lnTo>
                  <a:lnTo>
                    <a:pt x="2641" y="154"/>
                  </a:lnTo>
                  <a:lnTo>
                    <a:pt x="2641" y="152"/>
                  </a:lnTo>
                  <a:lnTo>
                    <a:pt x="2642" y="152"/>
                  </a:lnTo>
                  <a:lnTo>
                    <a:pt x="2642" y="152"/>
                  </a:lnTo>
                  <a:lnTo>
                    <a:pt x="2643" y="152"/>
                  </a:lnTo>
                  <a:lnTo>
                    <a:pt x="2643" y="152"/>
                  </a:lnTo>
                  <a:lnTo>
                    <a:pt x="2644" y="152"/>
                  </a:lnTo>
                  <a:lnTo>
                    <a:pt x="2644" y="152"/>
                  </a:lnTo>
                  <a:lnTo>
                    <a:pt x="2644" y="151"/>
                  </a:lnTo>
                  <a:lnTo>
                    <a:pt x="2645" y="150"/>
                  </a:lnTo>
                  <a:lnTo>
                    <a:pt x="2645" y="152"/>
                  </a:lnTo>
                  <a:lnTo>
                    <a:pt x="2646" y="152"/>
                  </a:lnTo>
                  <a:lnTo>
                    <a:pt x="2646" y="153"/>
                  </a:lnTo>
                  <a:lnTo>
                    <a:pt x="2647" y="153"/>
                  </a:lnTo>
                  <a:lnTo>
                    <a:pt x="2647" y="154"/>
                  </a:lnTo>
                  <a:lnTo>
                    <a:pt x="2648" y="155"/>
                  </a:lnTo>
                  <a:lnTo>
                    <a:pt x="2648" y="155"/>
                  </a:lnTo>
                  <a:lnTo>
                    <a:pt x="2649" y="156"/>
                  </a:lnTo>
                  <a:lnTo>
                    <a:pt x="2649" y="156"/>
                  </a:lnTo>
                  <a:lnTo>
                    <a:pt x="2650" y="156"/>
                  </a:lnTo>
                  <a:lnTo>
                    <a:pt x="2650" y="156"/>
                  </a:lnTo>
                  <a:lnTo>
                    <a:pt x="2651" y="156"/>
                  </a:lnTo>
                  <a:lnTo>
                    <a:pt x="2651" y="155"/>
                  </a:lnTo>
                  <a:lnTo>
                    <a:pt x="2652" y="155"/>
                  </a:lnTo>
                  <a:lnTo>
                    <a:pt x="2652" y="155"/>
                  </a:lnTo>
                  <a:lnTo>
                    <a:pt x="2653" y="155"/>
                  </a:lnTo>
                  <a:lnTo>
                    <a:pt x="2653" y="155"/>
                  </a:lnTo>
                  <a:lnTo>
                    <a:pt x="2653" y="155"/>
                  </a:lnTo>
                  <a:lnTo>
                    <a:pt x="2654" y="155"/>
                  </a:lnTo>
                  <a:lnTo>
                    <a:pt x="2654" y="155"/>
                  </a:lnTo>
                  <a:lnTo>
                    <a:pt x="2655" y="155"/>
                  </a:lnTo>
                  <a:lnTo>
                    <a:pt x="2655" y="155"/>
                  </a:lnTo>
                  <a:lnTo>
                    <a:pt x="2656" y="155"/>
                  </a:lnTo>
                  <a:lnTo>
                    <a:pt x="2656" y="155"/>
                  </a:lnTo>
                  <a:lnTo>
                    <a:pt x="2657" y="155"/>
                  </a:lnTo>
                  <a:lnTo>
                    <a:pt x="2657" y="155"/>
                  </a:lnTo>
                  <a:lnTo>
                    <a:pt x="2658" y="155"/>
                  </a:lnTo>
                  <a:lnTo>
                    <a:pt x="2658" y="155"/>
                  </a:lnTo>
                  <a:lnTo>
                    <a:pt x="2658" y="155"/>
                  </a:lnTo>
                  <a:lnTo>
                    <a:pt x="2659" y="155"/>
                  </a:lnTo>
                  <a:lnTo>
                    <a:pt x="2659" y="155"/>
                  </a:lnTo>
                  <a:lnTo>
                    <a:pt x="2660" y="154"/>
                  </a:lnTo>
                  <a:lnTo>
                    <a:pt x="2661" y="154"/>
                  </a:lnTo>
                  <a:lnTo>
                    <a:pt x="2661" y="154"/>
                  </a:lnTo>
                  <a:lnTo>
                    <a:pt x="2661" y="156"/>
                  </a:lnTo>
                  <a:lnTo>
                    <a:pt x="2662" y="156"/>
                  </a:lnTo>
                  <a:lnTo>
                    <a:pt x="2662" y="158"/>
                  </a:lnTo>
                  <a:lnTo>
                    <a:pt x="2663" y="158"/>
                  </a:lnTo>
                  <a:lnTo>
                    <a:pt x="2663" y="158"/>
                  </a:lnTo>
                  <a:lnTo>
                    <a:pt x="2664" y="158"/>
                  </a:lnTo>
                  <a:lnTo>
                    <a:pt x="2664" y="158"/>
                  </a:lnTo>
                  <a:lnTo>
                    <a:pt x="2665" y="158"/>
                  </a:lnTo>
                  <a:lnTo>
                    <a:pt x="2665" y="157"/>
                  </a:lnTo>
                  <a:lnTo>
                    <a:pt x="2666" y="157"/>
                  </a:lnTo>
                  <a:lnTo>
                    <a:pt x="2666" y="157"/>
                  </a:lnTo>
                  <a:lnTo>
                    <a:pt x="2667" y="157"/>
                  </a:lnTo>
                  <a:lnTo>
                    <a:pt x="2667" y="155"/>
                  </a:lnTo>
                  <a:lnTo>
                    <a:pt x="2667" y="155"/>
                  </a:lnTo>
                  <a:lnTo>
                    <a:pt x="2668" y="155"/>
                  </a:lnTo>
                  <a:lnTo>
                    <a:pt x="2668" y="155"/>
                  </a:lnTo>
                  <a:lnTo>
                    <a:pt x="2669" y="155"/>
                  </a:lnTo>
                  <a:lnTo>
                    <a:pt x="2670" y="155"/>
                  </a:lnTo>
                  <a:lnTo>
                    <a:pt x="2670" y="155"/>
                  </a:lnTo>
                  <a:lnTo>
                    <a:pt x="2670" y="155"/>
                  </a:lnTo>
                  <a:lnTo>
                    <a:pt x="2671" y="155"/>
                  </a:lnTo>
                  <a:lnTo>
                    <a:pt x="2671" y="155"/>
                  </a:lnTo>
                  <a:lnTo>
                    <a:pt x="2672" y="155"/>
                  </a:lnTo>
                  <a:lnTo>
                    <a:pt x="2672" y="155"/>
                  </a:lnTo>
                  <a:lnTo>
                    <a:pt x="2673" y="154"/>
                  </a:lnTo>
                  <a:lnTo>
                    <a:pt x="2673" y="153"/>
                  </a:lnTo>
                  <a:lnTo>
                    <a:pt x="2674" y="153"/>
                  </a:lnTo>
                  <a:lnTo>
                    <a:pt x="2674" y="153"/>
                  </a:lnTo>
                  <a:lnTo>
                    <a:pt x="2675" y="153"/>
                  </a:lnTo>
                  <a:lnTo>
                    <a:pt x="2675" y="153"/>
                  </a:lnTo>
                  <a:lnTo>
                    <a:pt x="2675" y="153"/>
                  </a:lnTo>
                  <a:lnTo>
                    <a:pt x="2676" y="153"/>
                  </a:lnTo>
                  <a:lnTo>
                    <a:pt x="2676" y="153"/>
                  </a:lnTo>
                  <a:lnTo>
                    <a:pt x="2677" y="153"/>
                  </a:lnTo>
                  <a:lnTo>
                    <a:pt x="2677" y="153"/>
                  </a:lnTo>
                  <a:lnTo>
                    <a:pt x="2678" y="153"/>
                  </a:lnTo>
                  <a:lnTo>
                    <a:pt x="2678" y="153"/>
                  </a:lnTo>
                  <a:lnTo>
                    <a:pt x="2679" y="153"/>
                  </a:lnTo>
                  <a:lnTo>
                    <a:pt x="2679" y="153"/>
                  </a:lnTo>
                  <a:lnTo>
                    <a:pt x="2680" y="153"/>
                  </a:lnTo>
                  <a:lnTo>
                    <a:pt x="2680" y="154"/>
                  </a:lnTo>
                  <a:lnTo>
                    <a:pt x="2681" y="154"/>
                  </a:lnTo>
                  <a:lnTo>
                    <a:pt x="2681" y="154"/>
                  </a:lnTo>
                  <a:lnTo>
                    <a:pt x="2682" y="154"/>
                  </a:lnTo>
                  <a:lnTo>
                    <a:pt x="2682" y="155"/>
                  </a:lnTo>
                  <a:lnTo>
                    <a:pt x="2683" y="154"/>
                  </a:lnTo>
                  <a:lnTo>
                    <a:pt x="2683" y="154"/>
                  </a:lnTo>
                  <a:lnTo>
                    <a:pt x="2684" y="154"/>
                  </a:lnTo>
                  <a:lnTo>
                    <a:pt x="2684" y="153"/>
                  </a:lnTo>
                  <a:lnTo>
                    <a:pt x="2684" y="153"/>
                  </a:lnTo>
                  <a:lnTo>
                    <a:pt x="2685" y="152"/>
                  </a:lnTo>
                  <a:lnTo>
                    <a:pt x="2685" y="153"/>
                  </a:lnTo>
                  <a:lnTo>
                    <a:pt x="2686" y="153"/>
                  </a:lnTo>
                  <a:lnTo>
                    <a:pt x="2686" y="153"/>
                  </a:lnTo>
                  <a:lnTo>
                    <a:pt x="2687" y="153"/>
                  </a:lnTo>
                  <a:lnTo>
                    <a:pt x="2687" y="153"/>
                  </a:lnTo>
                  <a:lnTo>
                    <a:pt x="2688" y="153"/>
                  </a:lnTo>
                  <a:lnTo>
                    <a:pt x="2688" y="155"/>
                  </a:lnTo>
                  <a:lnTo>
                    <a:pt x="2689" y="155"/>
                  </a:lnTo>
                  <a:lnTo>
                    <a:pt x="2689" y="154"/>
                  </a:lnTo>
                  <a:lnTo>
                    <a:pt x="2690" y="154"/>
                  </a:lnTo>
                  <a:lnTo>
                    <a:pt x="2690" y="155"/>
                  </a:lnTo>
                  <a:lnTo>
                    <a:pt x="2691" y="155"/>
                  </a:lnTo>
                  <a:lnTo>
                    <a:pt x="2691" y="155"/>
                  </a:lnTo>
                  <a:lnTo>
                    <a:pt x="2692" y="155"/>
                  </a:lnTo>
                  <a:lnTo>
                    <a:pt x="2692" y="155"/>
                  </a:lnTo>
                  <a:lnTo>
                    <a:pt x="2693" y="155"/>
                  </a:lnTo>
                  <a:lnTo>
                    <a:pt x="2693" y="155"/>
                  </a:lnTo>
                  <a:lnTo>
                    <a:pt x="2693" y="154"/>
                  </a:lnTo>
                  <a:lnTo>
                    <a:pt x="2694" y="154"/>
                  </a:lnTo>
                  <a:lnTo>
                    <a:pt x="2694" y="155"/>
                  </a:lnTo>
                  <a:lnTo>
                    <a:pt x="2695" y="155"/>
                  </a:lnTo>
                  <a:lnTo>
                    <a:pt x="2695" y="155"/>
                  </a:lnTo>
                  <a:lnTo>
                    <a:pt x="2696" y="155"/>
                  </a:lnTo>
                  <a:lnTo>
                    <a:pt x="2696" y="154"/>
                  </a:lnTo>
                  <a:lnTo>
                    <a:pt x="2697" y="153"/>
                  </a:lnTo>
                  <a:lnTo>
                    <a:pt x="2697" y="153"/>
                  </a:lnTo>
                  <a:lnTo>
                    <a:pt x="2698" y="152"/>
                  </a:lnTo>
                  <a:lnTo>
                    <a:pt x="2698" y="152"/>
                  </a:lnTo>
                  <a:lnTo>
                    <a:pt x="2698" y="152"/>
                  </a:lnTo>
                  <a:lnTo>
                    <a:pt x="2699" y="152"/>
                  </a:lnTo>
                  <a:lnTo>
                    <a:pt x="2700" y="152"/>
                  </a:lnTo>
                  <a:lnTo>
                    <a:pt x="2700" y="153"/>
                  </a:lnTo>
                  <a:lnTo>
                    <a:pt x="2701" y="153"/>
                  </a:lnTo>
                  <a:lnTo>
                    <a:pt x="2701" y="154"/>
                  </a:lnTo>
                  <a:lnTo>
                    <a:pt x="2701" y="154"/>
                  </a:lnTo>
                  <a:lnTo>
                    <a:pt x="2702" y="154"/>
                  </a:lnTo>
                  <a:lnTo>
                    <a:pt x="2702" y="154"/>
                  </a:lnTo>
                  <a:lnTo>
                    <a:pt x="2703" y="154"/>
                  </a:lnTo>
                  <a:lnTo>
                    <a:pt x="2703" y="154"/>
                  </a:lnTo>
                  <a:lnTo>
                    <a:pt x="2704" y="154"/>
                  </a:lnTo>
                  <a:lnTo>
                    <a:pt x="2704" y="154"/>
                  </a:lnTo>
                  <a:lnTo>
                    <a:pt x="2705" y="154"/>
                  </a:lnTo>
                  <a:lnTo>
                    <a:pt x="2705" y="153"/>
                  </a:lnTo>
                  <a:lnTo>
                    <a:pt x="2706" y="154"/>
                  </a:lnTo>
                  <a:lnTo>
                    <a:pt x="2706" y="153"/>
                  </a:lnTo>
                  <a:lnTo>
                    <a:pt x="2707" y="152"/>
                  </a:lnTo>
                  <a:lnTo>
                    <a:pt x="2707" y="152"/>
                  </a:lnTo>
                  <a:lnTo>
                    <a:pt x="2707" y="152"/>
                  </a:lnTo>
                  <a:lnTo>
                    <a:pt x="2708" y="152"/>
                  </a:lnTo>
                  <a:lnTo>
                    <a:pt x="2708" y="154"/>
                  </a:lnTo>
                  <a:lnTo>
                    <a:pt x="2709" y="154"/>
                  </a:lnTo>
                  <a:lnTo>
                    <a:pt x="2710" y="154"/>
                  </a:lnTo>
                  <a:lnTo>
                    <a:pt x="2710" y="155"/>
                  </a:lnTo>
                  <a:lnTo>
                    <a:pt x="2710" y="154"/>
                  </a:lnTo>
                  <a:lnTo>
                    <a:pt x="2711" y="154"/>
                  </a:lnTo>
                  <a:lnTo>
                    <a:pt x="2711" y="155"/>
                  </a:lnTo>
                  <a:lnTo>
                    <a:pt x="2712" y="155"/>
                  </a:lnTo>
                  <a:lnTo>
                    <a:pt x="2712" y="153"/>
                  </a:lnTo>
                  <a:lnTo>
                    <a:pt x="2713" y="152"/>
                  </a:lnTo>
                  <a:lnTo>
                    <a:pt x="2713" y="152"/>
                  </a:lnTo>
                  <a:lnTo>
                    <a:pt x="2714" y="152"/>
                  </a:lnTo>
                  <a:lnTo>
                    <a:pt x="2714" y="152"/>
                  </a:lnTo>
                  <a:lnTo>
                    <a:pt x="2715" y="152"/>
                  </a:lnTo>
                  <a:lnTo>
                    <a:pt x="2715" y="152"/>
                  </a:lnTo>
                  <a:lnTo>
                    <a:pt x="2716" y="152"/>
                  </a:lnTo>
                  <a:lnTo>
                    <a:pt x="2716" y="152"/>
                  </a:lnTo>
                  <a:lnTo>
                    <a:pt x="2716" y="152"/>
                  </a:lnTo>
                  <a:lnTo>
                    <a:pt x="2717" y="152"/>
                  </a:lnTo>
                  <a:lnTo>
                    <a:pt x="2717" y="152"/>
                  </a:lnTo>
                  <a:lnTo>
                    <a:pt x="2718" y="152"/>
                  </a:lnTo>
                  <a:lnTo>
                    <a:pt x="2718" y="152"/>
                  </a:lnTo>
                  <a:lnTo>
                    <a:pt x="2719" y="152"/>
                  </a:lnTo>
                  <a:lnTo>
                    <a:pt x="2719" y="152"/>
                  </a:lnTo>
                  <a:lnTo>
                    <a:pt x="2720" y="152"/>
                  </a:lnTo>
                  <a:lnTo>
                    <a:pt x="2720" y="152"/>
                  </a:lnTo>
                  <a:lnTo>
                    <a:pt x="2721" y="152"/>
                  </a:lnTo>
                  <a:lnTo>
                    <a:pt x="2721" y="152"/>
                  </a:lnTo>
                  <a:lnTo>
                    <a:pt x="2722" y="152"/>
                  </a:lnTo>
                  <a:lnTo>
                    <a:pt x="2722" y="153"/>
                  </a:lnTo>
                  <a:lnTo>
                    <a:pt x="2723" y="153"/>
                  </a:lnTo>
                  <a:lnTo>
                    <a:pt x="2723" y="153"/>
                  </a:lnTo>
                  <a:lnTo>
                    <a:pt x="2724" y="154"/>
                  </a:lnTo>
                  <a:lnTo>
                    <a:pt x="2724" y="154"/>
                  </a:lnTo>
                  <a:lnTo>
                    <a:pt x="2724" y="154"/>
                  </a:lnTo>
                  <a:lnTo>
                    <a:pt x="2725" y="154"/>
                  </a:lnTo>
                  <a:lnTo>
                    <a:pt x="2725" y="154"/>
                  </a:lnTo>
                  <a:lnTo>
                    <a:pt x="2726" y="154"/>
                  </a:lnTo>
                  <a:lnTo>
                    <a:pt x="2726" y="154"/>
                  </a:lnTo>
                  <a:lnTo>
                    <a:pt x="2727" y="154"/>
                  </a:lnTo>
                  <a:lnTo>
                    <a:pt x="2727" y="154"/>
                  </a:lnTo>
                  <a:lnTo>
                    <a:pt x="2728" y="154"/>
                  </a:lnTo>
                  <a:lnTo>
                    <a:pt x="2728" y="154"/>
                  </a:lnTo>
                  <a:lnTo>
                    <a:pt x="2729" y="154"/>
                  </a:lnTo>
                  <a:lnTo>
                    <a:pt x="2729" y="155"/>
                  </a:lnTo>
                  <a:lnTo>
                    <a:pt x="2730" y="155"/>
                  </a:lnTo>
                  <a:lnTo>
                    <a:pt x="2730" y="155"/>
                  </a:lnTo>
                  <a:lnTo>
                    <a:pt x="2731" y="155"/>
                  </a:lnTo>
                  <a:lnTo>
                    <a:pt x="2731" y="155"/>
                  </a:lnTo>
                  <a:lnTo>
                    <a:pt x="2732" y="155"/>
                  </a:lnTo>
                  <a:lnTo>
                    <a:pt x="2732" y="155"/>
                  </a:lnTo>
                  <a:lnTo>
                    <a:pt x="2733" y="155"/>
                  </a:lnTo>
                  <a:lnTo>
                    <a:pt x="2733" y="155"/>
                  </a:lnTo>
                  <a:lnTo>
                    <a:pt x="2733" y="156"/>
                  </a:lnTo>
                  <a:lnTo>
                    <a:pt x="2734" y="156"/>
                  </a:lnTo>
                  <a:lnTo>
                    <a:pt x="2734" y="154"/>
                  </a:lnTo>
                  <a:lnTo>
                    <a:pt x="2735" y="155"/>
                  </a:lnTo>
                  <a:lnTo>
                    <a:pt x="2735" y="154"/>
                  </a:lnTo>
                  <a:lnTo>
                    <a:pt x="2736" y="154"/>
                  </a:lnTo>
                  <a:lnTo>
                    <a:pt x="2736" y="153"/>
                  </a:lnTo>
                  <a:lnTo>
                    <a:pt x="2737" y="152"/>
                  </a:lnTo>
                  <a:lnTo>
                    <a:pt x="2737" y="152"/>
                  </a:lnTo>
                  <a:lnTo>
                    <a:pt x="2738" y="152"/>
                  </a:lnTo>
                  <a:lnTo>
                    <a:pt x="2738" y="152"/>
                  </a:lnTo>
                  <a:lnTo>
                    <a:pt x="2739" y="151"/>
                  </a:lnTo>
                  <a:lnTo>
                    <a:pt x="2739" y="151"/>
                  </a:lnTo>
                  <a:lnTo>
                    <a:pt x="2740" y="151"/>
                  </a:lnTo>
                  <a:lnTo>
                    <a:pt x="2740" y="151"/>
                  </a:lnTo>
                  <a:lnTo>
                    <a:pt x="2741" y="151"/>
                  </a:lnTo>
                  <a:lnTo>
                    <a:pt x="2741" y="150"/>
                  </a:lnTo>
                  <a:lnTo>
                    <a:pt x="2741" y="150"/>
                  </a:lnTo>
                  <a:lnTo>
                    <a:pt x="2742" y="151"/>
                  </a:lnTo>
                  <a:lnTo>
                    <a:pt x="2742" y="151"/>
                  </a:lnTo>
                  <a:lnTo>
                    <a:pt x="2743" y="152"/>
                  </a:lnTo>
                  <a:lnTo>
                    <a:pt x="2743" y="151"/>
                  </a:lnTo>
                  <a:lnTo>
                    <a:pt x="2744" y="150"/>
                  </a:lnTo>
                  <a:lnTo>
                    <a:pt x="2744" y="150"/>
                  </a:lnTo>
                  <a:lnTo>
                    <a:pt x="2745" y="150"/>
                  </a:lnTo>
                  <a:lnTo>
                    <a:pt x="2745" y="150"/>
                  </a:lnTo>
                  <a:lnTo>
                    <a:pt x="2746" y="150"/>
                  </a:lnTo>
                  <a:lnTo>
                    <a:pt x="2746" y="151"/>
                  </a:lnTo>
                  <a:lnTo>
                    <a:pt x="2747" y="150"/>
                  </a:lnTo>
                  <a:lnTo>
                    <a:pt x="2747" y="151"/>
                  </a:lnTo>
                  <a:lnTo>
                    <a:pt x="2747" y="153"/>
                  </a:lnTo>
                  <a:lnTo>
                    <a:pt x="2748" y="153"/>
                  </a:lnTo>
                  <a:lnTo>
                    <a:pt x="2749" y="153"/>
                  </a:lnTo>
                  <a:lnTo>
                    <a:pt x="2749" y="152"/>
                  </a:lnTo>
                  <a:lnTo>
                    <a:pt x="2750" y="152"/>
                  </a:lnTo>
                  <a:lnTo>
                    <a:pt x="2750" y="153"/>
                  </a:lnTo>
                  <a:lnTo>
                    <a:pt x="2750" y="153"/>
                  </a:lnTo>
                  <a:lnTo>
                    <a:pt x="2751" y="152"/>
                  </a:lnTo>
                  <a:lnTo>
                    <a:pt x="2751" y="152"/>
                  </a:lnTo>
                  <a:lnTo>
                    <a:pt x="2752" y="151"/>
                  </a:lnTo>
                  <a:lnTo>
                    <a:pt x="2752" y="149"/>
                  </a:lnTo>
                  <a:lnTo>
                    <a:pt x="2753" y="147"/>
                  </a:lnTo>
                  <a:lnTo>
                    <a:pt x="2753" y="147"/>
                  </a:lnTo>
                  <a:lnTo>
                    <a:pt x="2754" y="146"/>
                  </a:lnTo>
                  <a:lnTo>
                    <a:pt x="2754" y="146"/>
                  </a:lnTo>
                  <a:lnTo>
                    <a:pt x="2755" y="145"/>
                  </a:lnTo>
                  <a:lnTo>
                    <a:pt x="2755" y="144"/>
                  </a:lnTo>
                  <a:lnTo>
                    <a:pt x="2756" y="144"/>
                  </a:lnTo>
                  <a:lnTo>
                    <a:pt x="2756" y="145"/>
                  </a:lnTo>
                  <a:lnTo>
                    <a:pt x="2756" y="145"/>
                  </a:lnTo>
                  <a:lnTo>
                    <a:pt x="2757" y="146"/>
                  </a:lnTo>
                  <a:lnTo>
                    <a:pt x="2757" y="147"/>
                  </a:lnTo>
                  <a:lnTo>
                    <a:pt x="2758" y="147"/>
                  </a:lnTo>
                  <a:lnTo>
                    <a:pt x="2759" y="148"/>
                  </a:lnTo>
                  <a:lnTo>
                    <a:pt x="2759" y="146"/>
                  </a:lnTo>
                  <a:lnTo>
                    <a:pt x="2759" y="142"/>
                  </a:lnTo>
                  <a:lnTo>
                    <a:pt x="2760" y="139"/>
                  </a:lnTo>
                  <a:lnTo>
                    <a:pt x="2760" y="132"/>
                  </a:lnTo>
                  <a:lnTo>
                    <a:pt x="2761" y="123"/>
                  </a:lnTo>
                  <a:lnTo>
                    <a:pt x="2761" y="117"/>
                  </a:lnTo>
                  <a:lnTo>
                    <a:pt x="2762" y="113"/>
                  </a:lnTo>
                  <a:lnTo>
                    <a:pt x="2762" y="112"/>
                  </a:lnTo>
                  <a:lnTo>
                    <a:pt x="2763" y="113"/>
                  </a:lnTo>
                  <a:lnTo>
                    <a:pt x="2763" y="113"/>
                  </a:lnTo>
                  <a:lnTo>
                    <a:pt x="2764" y="114"/>
                  </a:lnTo>
                  <a:lnTo>
                    <a:pt x="2764" y="117"/>
                  </a:lnTo>
                  <a:lnTo>
                    <a:pt x="2764" y="119"/>
                  </a:lnTo>
                  <a:lnTo>
                    <a:pt x="2765" y="123"/>
                  </a:lnTo>
                  <a:lnTo>
                    <a:pt x="2765" y="124"/>
                  </a:lnTo>
                  <a:lnTo>
                    <a:pt x="2766" y="123"/>
                  </a:lnTo>
                  <a:lnTo>
                    <a:pt x="2766" y="124"/>
                  </a:lnTo>
                  <a:lnTo>
                    <a:pt x="2767" y="121"/>
                  </a:lnTo>
                  <a:lnTo>
                    <a:pt x="2767" y="121"/>
                  </a:lnTo>
                  <a:lnTo>
                    <a:pt x="2768" y="118"/>
                  </a:lnTo>
                  <a:lnTo>
                    <a:pt x="2768" y="120"/>
                  </a:lnTo>
                  <a:lnTo>
                    <a:pt x="2769" y="121"/>
                  </a:lnTo>
                  <a:lnTo>
                    <a:pt x="2769" y="122"/>
                  </a:lnTo>
                  <a:lnTo>
                    <a:pt x="2770" y="121"/>
                  </a:lnTo>
                  <a:lnTo>
                    <a:pt x="2770" y="122"/>
                  </a:lnTo>
                  <a:lnTo>
                    <a:pt x="2771" y="123"/>
                  </a:lnTo>
                  <a:lnTo>
                    <a:pt x="2771" y="123"/>
                  </a:lnTo>
                  <a:lnTo>
                    <a:pt x="2772" y="123"/>
                  </a:lnTo>
                  <a:lnTo>
                    <a:pt x="2772" y="123"/>
                  </a:lnTo>
                  <a:lnTo>
                    <a:pt x="2773" y="124"/>
                  </a:lnTo>
                  <a:lnTo>
                    <a:pt x="2773" y="126"/>
                  </a:lnTo>
                  <a:lnTo>
                    <a:pt x="2773" y="127"/>
                  </a:lnTo>
                  <a:lnTo>
                    <a:pt x="2774" y="126"/>
                  </a:lnTo>
                  <a:lnTo>
                    <a:pt x="2774" y="122"/>
                  </a:lnTo>
                  <a:lnTo>
                    <a:pt x="2775" y="123"/>
                  </a:lnTo>
                  <a:lnTo>
                    <a:pt x="2775" y="120"/>
                  </a:lnTo>
                  <a:lnTo>
                    <a:pt x="2776" y="117"/>
                  </a:lnTo>
                  <a:lnTo>
                    <a:pt x="2776" y="119"/>
                  </a:lnTo>
                  <a:lnTo>
                    <a:pt x="2777" y="122"/>
                  </a:lnTo>
                  <a:lnTo>
                    <a:pt x="2777" y="121"/>
                  </a:lnTo>
                  <a:lnTo>
                    <a:pt x="2778" y="121"/>
                  </a:lnTo>
                  <a:lnTo>
                    <a:pt x="2778" y="121"/>
                  </a:lnTo>
                  <a:lnTo>
                    <a:pt x="2779" y="123"/>
                  </a:lnTo>
                  <a:lnTo>
                    <a:pt x="2779" y="125"/>
                  </a:lnTo>
                  <a:lnTo>
                    <a:pt x="2780" y="125"/>
                  </a:lnTo>
                  <a:lnTo>
                    <a:pt x="2780" y="125"/>
                  </a:lnTo>
                  <a:lnTo>
                    <a:pt x="2781" y="125"/>
                  </a:lnTo>
                  <a:lnTo>
                    <a:pt x="2781" y="121"/>
                  </a:lnTo>
                  <a:lnTo>
                    <a:pt x="2782" y="85"/>
                  </a:lnTo>
                  <a:lnTo>
                    <a:pt x="2782" y="75"/>
                  </a:lnTo>
                  <a:lnTo>
                    <a:pt x="2782" y="59"/>
                  </a:lnTo>
                  <a:lnTo>
                    <a:pt x="2783" y="54"/>
                  </a:lnTo>
                  <a:lnTo>
                    <a:pt x="2783" y="51"/>
                  </a:lnTo>
                  <a:lnTo>
                    <a:pt x="2784" y="50"/>
                  </a:lnTo>
                  <a:lnTo>
                    <a:pt x="2784" y="51"/>
                  </a:lnTo>
                  <a:lnTo>
                    <a:pt x="2785" y="57"/>
                  </a:lnTo>
                  <a:lnTo>
                    <a:pt x="2785" y="59"/>
                  </a:lnTo>
                  <a:lnTo>
                    <a:pt x="2786" y="59"/>
                  </a:lnTo>
                  <a:lnTo>
                    <a:pt x="2786" y="60"/>
                  </a:lnTo>
                  <a:lnTo>
                    <a:pt x="2787" y="60"/>
                  </a:lnTo>
                  <a:lnTo>
                    <a:pt x="2787" y="61"/>
                  </a:lnTo>
                  <a:lnTo>
                    <a:pt x="2787" y="62"/>
                  </a:lnTo>
                  <a:lnTo>
                    <a:pt x="2788" y="63"/>
                  </a:lnTo>
                  <a:lnTo>
                    <a:pt x="2789" y="64"/>
                  </a:lnTo>
                  <a:lnTo>
                    <a:pt x="2789" y="64"/>
                  </a:lnTo>
                  <a:lnTo>
                    <a:pt x="2790" y="65"/>
                  </a:lnTo>
                  <a:lnTo>
                    <a:pt x="2790" y="64"/>
                  </a:lnTo>
                  <a:lnTo>
                    <a:pt x="2790" y="63"/>
                  </a:lnTo>
                  <a:lnTo>
                    <a:pt x="2791" y="63"/>
                  </a:lnTo>
                  <a:lnTo>
                    <a:pt x="2791" y="62"/>
                  </a:lnTo>
                  <a:lnTo>
                    <a:pt x="2792" y="61"/>
                  </a:lnTo>
                  <a:lnTo>
                    <a:pt x="2792" y="63"/>
                  </a:lnTo>
                  <a:lnTo>
                    <a:pt x="2793" y="65"/>
                  </a:lnTo>
                  <a:lnTo>
                    <a:pt x="2793" y="66"/>
                  </a:lnTo>
                  <a:lnTo>
                    <a:pt x="2794" y="67"/>
                  </a:lnTo>
                  <a:lnTo>
                    <a:pt x="2794" y="68"/>
                  </a:lnTo>
                  <a:lnTo>
                    <a:pt x="2795" y="68"/>
                  </a:lnTo>
                  <a:lnTo>
                    <a:pt x="2795" y="68"/>
                  </a:lnTo>
                  <a:lnTo>
                    <a:pt x="2796" y="68"/>
                  </a:lnTo>
                  <a:lnTo>
                    <a:pt x="2796" y="68"/>
                  </a:lnTo>
                  <a:lnTo>
                    <a:pt x="2796" y="67"/>
                  </a:lnTo>
                  <a:lnTo>
                    <a:pt x="2797" y="66"/>
                  </a:lnTo>
                  <a:lnTo>
                    <a:pt x="2797" y="64"/>
                  </a:lnTo>
                  <a:lnTo>
                    <a:pt x="2798" y="63"/>
                  </a:lnTo>
                  <a:lnTo>
                    <a:pt x="2799" y="61"/>
                  </a:lnTo>
                  <a:lnTo>
                    <a:pt x="2799" y="60"/>
                  </a:lnTo>
                  <a:lnTo>
                    <a:pt x="2799" y="59"/>
                  </a:lnTo>
                  <a:lnTo>
                    <a:pt x="2800" y="57"/>
                  </a:lnTo>
                  <a:lnTo>
                    <a:pt x="2800" y="56"/>
                  </a:lnTo>
                  <a:lnTo>
                    <a:pt x="2801" y="55"/>
                  </a:lnTo>
                  <a:lnTo>
                    <a:pt x="2801" y="53"/>
                  </a:lnTo>
                  <a:lnTo>
                    <a:pt x="2802" y="51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7"/>
                  </a:lnTo>
                  <a:lnTo>
                    <a:pt x="2804" y="48"/>
                  </a:lnTo>
                  <a:lnTo>
                    <a:pt x="2804" y="62"/>
                  </a:lnTo>
                  <a:lnTo>
                    <a:pt x="2804" y="109"/>
                  </a:lnTo>
                  <a:lnTo>
                    <a:pt x="2805" y="112"/>
                  </a:lnTo>
                  <a:lnTo>
                    <a:pt x="2805" y="114"/>
                  </a:lnTo>
                  <a:lnTo>
                    <a:pt x="2806" y="118"/>
                  </a:lnTo>
                  <a:lnTo>
                    <a:pt x="2806" y="125"/>
                  </a:lnTo>
                  <a:lnTo>
                    <a:pt x="2807" y="136"/>
                  </a:lnTo>
                  <a:lnTo>
                    <a:pt x="2807" y="140"/>
                  </a:lnTo>
                  <a:lnTo>
                    <a:pt x="2808" y="140"/>
                  </a:lnTo>
                  <a:lnTo>
                    <a:pt x="2808" y="141"/>
                  </a:lnTo>
                  <a:lnTo>
                    <a:pt x="2809" y="141"/>
                  </a:lnTo>
                  <a:lnTo>
                    <a:pt x="2809" y="141"/>
                  </a:lnTo>
                  <a:lnTo>
                    <a:pt x="2810" y="141"/>
                  </a:lnTo>
                  <a:lnTo>
                    <a:pt x="2810" y="141"/>
                  </a:lnTo>
                  <a:lnTo>
                    <a:pt x="2811" y="141"/>
                  </a:lnTo>
                  <a:lnTo>
                    <a:pt x="2811" y="141"/>
                  </a:lnTo>
                  <a:lnTo>
                    <a:pt x="2812" y="141"/>
                  </a:lnTo>
                  <a:lnTo>
                    <a:pt x="2812" y="141"/>
                  </a:lnTo>
                  <a:lnTo>
                    <a:pt x="2813" y="142"/>
                  </a:lnTo>
                  <a:lnTo>
                    <a:pt x="2813" y="143"/>
                  </a:lnTo>
                  <a:lnTo>
                    <a:pt x="2813" y="144"/>
                  </a:lnTo>
                  <a:lnTo>
                    <a:pt x="2814" y="145"/>
                  </a:lnTo>
                  <a:lnTo>
                    <a:pt x="2814" y="145"/>
                  </a:lnTo>
                  <a:lnTo>
                    <a:pt x="2815" y="145"/>
                  </a:lnTo>
                  <a:lnTo>
                    <a:pt x="2815" y="145"/>
                  </a:lnTo>
                  <a:lnTo>
                    <a:pt x="2816" y="145"/>
                  </a:lnTo>
                  <a:lnTo>
                    <a:pt x="2816" y="145"/>
                  </a:lnTo>
                  <a:lnTo>
                    <a:pt x="2817" y="144"/>
                  </a:lnTo>
                  <a:lnTo>
                    <a:pt x="2817" y="146"/>
                  </a:lnTo>
                  <a:lnTo>
                    <a:pt x="2818" y="149"/>
                  </a:lnTo>
                  <a:lnTo>
                    <a:pt x="2818" y="151"/>
                  </a:lnTo>
                  <a:lnTo>
                    <a:pt x="2819" y="151"/>
                  </a:lnTo>
                  <a:lnTo>
                    <a:pt x="2819" y="151"/>
                  </a:lnTo>
                  <a:lnTo>
                    <a:pt x="2820" y="152"/>
                  </a:lnTo>
                  <a:lnTo>
                    <a:pt x="2820" y="152"/>
                  </a:lnTo>
                  <a:lnTo>
                    <a:pt x="2821" y="150"/>
                  </a:lnTo>
                  <a:lnTo>
                    <a:pt x="2821" y="150"/>
                  </a:lnTo>
                  <a:lnTo>
                    <a:pt x="2822" y="150"/>
                  </a:lnTo>
                  <a:lnTo>
                    <a:pt x="2822" y="152"/>
                  </a:lnTo>
                  <a:lnTo>
                    <a:pt x="2822" y="153"/>
                  </a:lnTo>
                  <a:lnTo>
                    <a:pt x="2823" y="153"/>
                  </a:lnTo>
                  <a:lnTo>
                    <a:pt x="2823" y="153"/>
                  </a:lnTo>
                  <a:lnTo>
                    <a:pt x="2824" y="153"/>
                  </a:lnTo>
                  <a:lnTo>
                    <a:pt x="2824" y="155"/>
                  </a:lnTo>
                  <a:lnTo>
                    <a:pt x="2825" y="155"/>
                  </a:lnTo>
                  <a:lnTo>
                    <a:pt x="2825" y="155"/>
                  </a:lnTo>
                  <a:lnTo>
                    <a:pt x="2826" y="155"/>
                  </a:lnTo>
                  <a:lnTo>
                    <a:pt x="2826" y="155"/>
                  </a:lnTo>
                  <a:lnTo>
                    <a:pt x="2827" y="155"/>
                  </a:lnTo>
                  <a:lnTo>
                    <a:pt x="2827" y="154"/>
                  </a:lnTo>
                  <a:lnTo>
                    <a:pt x="2827" y="154"/>
                  </a:lnTo>
                  <a:lnTo>
                    <a:pt x="2828" y="153"/>
                  </a:lnTo>
                  <a:lnTo>
                    <a:pt x="2829" y="153"/>
                  </a:lnTo>
                  <a:lnTo>
                    <a:pt x="2829" y="153"/>
                  </a:lnTo>
                  <a:lnTo>
                    <a:pt x="2830" y="153"/>
                  </a:lnTo>
                  <a:lnTo>
                    <a:pt x="2830" y="153"/>
                  </a:lnTo>
                  <a:lnTo>
                    <a:pt x="2830" y="153"/>
                  </a:lnTo>
                  <a:lnTo>
                    <a:pt x="2831" y="153"/>
                  </a:lnTo>
                  <a:lnTo>
                    <a:pt x="2831" y="153"/>
                  </a:lnTo>
                  <a:lnTo>
                    <a:pt x="2832" y="154"/>
                  </a:lnTo>
                  <a:lnTo>
                    <a:pt x="2832" y="153"/>
                  </a:lnTo>
                  <a:lnTo>
                    <a:pt x="2833" y="153"/>
                  </a:lnTo>
                  <a:lnTo>
                    <a:pt x="2833" y="153"/>
                  </a:lnTo>
                  <a:lnTo>
                    <a:pt x="2834" y="153"/>
                  </a:lnTo>
                  <a:lnTo>
                    <a:pt x="2834" y="154"/>
                  </a:lnTo>
                  <a:lnTo>
                    <a:pt x="2835" y="154"/>
                  </a:lnTo>
                  <a:lnTo>
                    <a:pt x="2835" y="154"/>
                  </a:lnTo>
                  <a:lnTo>
                    <a:pt x="2836" y="154"/>
                  </a:lnTo>
                  <a:lnTo>
                    <a:pt x="2836" y="154"/>
                  </a:lnTo>
                  <a:lnTo>
                    <a:pt x="2836" y="154"/>
                  </a:lnTo>
                  <a:lnTo>
                    <a:pt x="2837" y="154"/>
                  </a:lnTo>
                  <a:lnTo>
                    <a:pt x="2838" y="153"/>
                  </a:lnTo>
                  <a:lnTo>
                    <a:pt x="2838" y="153"/>
                  </a:lnTo>
                  <a:lnTo>
                    <a:pt x="2839" y="154"/>
                  </a:lnTo>
                  <a:lnTo>
                    <a:pt x="2839" y="154"/>
                  </a:lnTo>
                  <a:lnTo>
                    <a:pt x="2839" y="154"/>
                  </a:lnTo>
                  <a:lnTo>
                    <a:pt x="2840" y="154"/>
                  </a:lnTo>
                  <a:lnTo>
                    <a:pt x="2840" y="155"/>
                  </a:lnTo>
                  <a:lnTo>
                    <a:pt x="2841" y="154"/>
                  </a:lnTo>
                  <a:lnTo>
                    <a:pt x="2841" y="154"/>
                  </a:lnTo>
                  <a:lnTo>
                    <a:pt x="2842" y="154"/>
                  </a:lnTo>
                  <a:lnTo>
                    <a:pt x="2842" y="153"/>
                  </a:lnTo>
                  <a:lnTo>
                    <a:pt x="2843" y="152"/>
                  </a:lnTo>
                  <a:lnTo>
                    <a:pt x="2843" y="152"/>
                  </a:lnTo>
                  <a:lnTo>
                    <a:pt x="2844" y="153"/>
                  </a:lnTo>
                  <a:lnTo>
                    <a:pt x="2844" y="153"/>
                  </a:lnTo>
                  <a:lnTo>
                    <a:pt x="2845" y="153"/>
                  </a:lnTo>
                  <a:lnTo>
                    <a:pt x="2845" y="153"/>
                  </a:lnTo>
                  <a:lnTo>
                    <a:pt x="2845" y="153"/>
                  </a:lnTo>
                  <a:lnTo>
                    <a:pt x="2846" y="153"/>
                  </a:lnTo>
                  <a:lnTo>
                    <a:pt x="2846" y="155"/>
                  </a:lnTo>
                  <a:lnTo>
                    <a:pt x="2847" y="155"/>
                  </a:lnTo>
                  <a:lnTo>
                    <a:pt x="2848" y="154"/>
                  </a:lnTo>
                  <a:lnTo>
                    <a:pt x="2848" y="154"/>
                  </a:lnTo>
                  <a:lnTo>
                    <a:pt x="2848" y="154"/>
                  </a:lnTo>
                  <a:lnTo>
                    <a:pt x="2849" y="156"/>
                  </a:lnTo>
                  <a:lnTo>
                    <a:pt x="2849" y="157"/>
                  </a:lnTo>
                  <a:lnTo>
                    <a:pt x="2850" y="157"/>
                  </a:lnTo>
                  <a:lnTo>
                    <a:pt x="2850" y="157"/>
                  </a:lnTo>
                  <a:lnTo>
                    <a:pt x="2851" y="156"/>
                  </a:lnTo>
                  <a:lnTo>
                    <a:pt x="2851" y="156"/>
                  </a:lnTo>
                  <a:lnTo>
                    <a:pt x="2852" y="156"/>
                  </a:lnTo>
                  <a:lnTo>
                    <a:pt x="2852" y="156"/>
                  </a:lnTo>
                  <a:lnTo>
                    <a:pt x="2853" y="156"/>
                  </a:lnTo>
                  <a:lnTo>
                    <a:pt x="2853" y="156"/>
                  </a:lnTo>
                  <a:lnTo>
                    <a:pt x="2853" y="156"/>
                  </a:lnTo>
                  <a:lnTo>
                    <a:pt x="2854" y="156"/>
                  </a:lnTo>
                  <a:lnTo>
                    <a:pt x="2854" y="156"/>
                  </a:lnTo>
                  <a:lnTo>
                    <a:pt x="2855" y="156"/>
                  </a:lnTo>
                  <a:lnTo>
                    <a:pt x="2855" y="156"/>
                  </a:lnTo>
                  <a:lnTo>
                    <a:pt x="2856" y="156"/>
                  </a:lnTo>
                  <a:lnTo>
                    <a:pt x="2856" y="155"/>
                  </a:lnTo>
                  <a:lnTo>
                    <a:pt x="2857" y="156"/>
                  </a:lnTo>
                  <a:lnTo>
                    <a:pt x="2857" y="156"/>
                  </a:lnTo>
                  <a:lnTo>
                    <a:pt x="2858" y="156"/>
                  </a:lnTo>
                  <a:lnTo>
                    <a:pt x="2858" y="156"/>
                  </a:lnTo>
                  <a:lnTo>
                    <a:pt x="2859" y="156"/>
                  </a:lnTo>
                  <a:lnTo>
                    <a:pt x="2859" y="156"/>
                  </a:lnTo>
                  <a:lnTo>
                    <a:pt x="2860" y="156"/>
                  </a:lnTo>
                  <a:lnTo>
                    <a:pt x="2860" y="156"/>
                  </a:lnTo>
                  <a:lnTo>
                    <a:pt x="2861" y="156"/>
                  </a:lnTo>
                  <a:lnTo>
                    <a:pt x="2861" y="157"/>
                  </a:lnTo>
                  <a:lnTo>
                    <a:pt x="2862" y="157"/>
                  </a:lnTo>
                  <a:lnTo>
                    <a:pt x="2862" y="157"/>
                  </a:lnTo>
                  <a:lnTo>
                    <a:pt x="2862" y="157"/>
                  </a:lnTo>
                  <a:lnTo>
                    <a:pt x="2863" y="157"/>
                  </a:lnTo>
                  <a:lnTo>
                    <a:pt x="2863" y="157"/>
                  </a:lnTo>
                  <a:lnTo>
                    <a:pt x="2864" y="157"/>
                  </a:lnTo>
                  <a:lnTo>
                    <a:pt x="2864" y="157"/>
                  </a:lnTo>
                  <a:lnTo>
                    <a:pt x="2865" y="157"/>
                  </a:lnTo>
                  <a:lnTo>
                    <a:pt x="2865" y="156"/>
                  </a:lnTo>
                  <a:lnTo>
                    <a:pt x="2866" y="156"/>
                  </a:lnTo>
                  <a:lnTo>
                    <a:pt x="2866" y="156"/>
                  </a:lnTo>
                  <a:lnTo>
                    <a:pt x="2867" y="155"/>
                  </a:lnTo>
                  <a:lnTo>
                    <a:pt x="2867" y="156"/>
                  </a:lnTo>
                  <a:lnTo>
                    <a:pt x="2868" y="156"/>
                  </a:lnTo>
                  <a:lnTo>
                    <a:pt x="2868" y="155"/>
                  </a:lnTo>
                  <a:lnTo>
                    <a:pt x="2869" y="156"/>
                  </a:lnTo>
                  <a:lnTo>
                    <a:pt x="2869" y="155"/>
                  </a:lnTo>
                  <a:lnTo>
                    <a:pt x="2870" y="155"/>
                  </a:lnTo>
                  <a:lnTo>
                    <a:pt x="2870" y="154"/>
                  </a:lnTo>
                  <a:lnTo>
                    <a:pt x="2870" y="154"/>
                  </a:lnTo>
                  <a:lnTo>
                    <a:pt x="2871" y="154"/>
                  </a:lnTo>
                  <a:lnTo>
                    <a:pt x="2871" y="154"/>
                  </a:lnTo>
                  <a:lnTo>
                    <a:pt x="2872" y="154"/>
                  </a:lnTo>
                  <a:lnTo>
                    <a:pt x="2872" y="154"/>
                  </a:lnTo>
                  <a:lnTo>
                    <a:pt x="2873" y="154"/>
                  </a:lnTo>
                  <a:lnTo>
                    <a:pt x="2873" y="154"/>
                  </a:lnTo>
                  <a:lnTo>
                    <a:pt x="2874" y="154"/>
                  </a:lnTo>
                  <a:lnTo>
                    <a:pt x="2874" y="154"/>
                  </a:lnTo>
                  <a:lnTo>
                    <a:pt x="2875" y="154"/>
                  </a:lnTo>
                  <a:lnTo>
                    <a:pt x="2875" y="154"/>
                  </a:lnTo>
                  <a:lnTo>
                    <a:pt x="2876" y="154"/>
                  </a:lnTo>
                  <a:lnTo>
                    <a:pt x="2876" y="154"/>
                  </a:lnTo>
                  <a:lnTo>
                    <a:pt x="2876" y="154"/>
                  </a:lnTo>
                  <a:lnTo>
                    <a:pt x="2877" y="152"/>
                  </a:lnTo>
                  <a:lnTo>
                    <a:pt x="2878" y="151"/>
                  </a:lnTo>
                  <a:lnTo>
                    <a:pt x="2878" y="150"/>
                  </a:lnTo>
                  <a:lnTo>
                    <a:pt x="2879" y="151"/>
                  </a:lnTo>
                  <a:lnTo>
                    <a:pt x="2879" y="149"/>
                  </a:lnTo>
                  <a:lnTo>
                    <a:pt x="2879" y="149"/>
                  </a:lnTo>
                  <a:lnTo>
                    <a:pt x="2880" y="148"/>
                  </a:lnTo>
                  <a:lnTo>
                    <a:pt x="2880" y="149"/>
                  </a:lnTo>
                  <a:lnTo>
                    <a:pt x="2881" y="149"/>
                  </a:lnTo>
                  <a:lnTo>
                    <a:pt x="2881" y="150"/>
                  </a:lnTo>
                  <a:lnTo>
                    <a:pt x="2882" y="149"/>
                  </a:lnTo>
                  <a:lnTo>
                    <a:pt x="2882" y="149"/>
                  </a:lnTo>
                  <a:lnTo>
                    <a:pt x="2883" y="149"/>
                  </a:lnTo>
                  <a:lnTo>
                    <a:pt x="2883" y="149"/>
                  </a:lnTo>
                  <a:lnTo>
                    <a:pt x="2884" y="149"/>
                  </a:lnTo>
                  <a:lnTo>
                    <a:pt x="2884" y="149"/>
                  </a:lnTo>
                  <a:lnTo>
                    <a:pt x="2885" y="148"/>
                  </a:lnTo>
                  <a:lnTo>
                    <a:pt x="2885" y="149"/>
                  </a:lnTo>
                  <a:lnTo>
                    <a:pt x="2885" y="150"/>
                  </a:lnTo>
                  <a:lnTo>
                    <a:pt x="2886" y="150"/>
                  </a:lnTo>
                  <a:lnTo>
                    <a:pt x="2886" y="150"/>
                  </a:lnTo>
                  <a:lnTo>
                    <a:pt x="2887" y="149"/>
                  </a:lnTo>
                  <a:lnTo>
                    <a:pt x="2888" y="148"/>
                  </a:lnTo>
                  <a:lnTo>
                    <a:pt x="2888" y="148"/>
                  </a:lnTo>
                  <a:lnTo>
                    <a:pt x="2888" y="148"/>
                  </a:lnTo>
                  <a:lnTo>
                    <a:pt x="2889" y="148"/>
                  </a:lnTo>
                  <a:lnTo>
                    <a:pt x="2889" y="151"/>
                  </a:lnTo>
                  <a:lnTo>
                    <a:pt x="2890" y="152"/>
                  </a:lnTo>
                  <a:lnTo>
                    <a:pt x="2890" y="152"/>
                  </a:lnTo>
                  <a:lnTo>
                    <a:pt x="2891" y="152"/>
                  </a:lnTo>
                  <a:lnTo>
                    <a:pt x="2891" y="152"/>
                  </a:lnTo>
                  <a:lnTo>
                    <a:pt x="2892" y="152"/>
                  </a:lnTo>
                  <a:lnTo>
                    <a:pt x="2892" y="151"/>
                  </a:lnTo>
                  <a:lnTo>
                    <a:pt x="2893" y="151"/>
                  </a:lnTo>
                  <a:lnTo>
                    <a:pt x="2893" y="151"/>
                  </a:lnTo>
                  <a:lnTo>
                    <a:pt x="2893" y="150"/>
                  </a:lnTo>
                  <a:lnTo>
                    <a:pt x="2894" y="148"/>
                  </a:lnTo>
                  <a:lnTo>
                    <a:pt x="2894" y="147"/>
                  </a:lnTo>
                  <a:lnTo>
                    <a:pt x="2895" y="146"/>
                  </a:lnTo>
                  <a:lnTo>
                    <a:pt x="2895" y="146"/>
                  </a:lnTo>
                  <a:lnTo>
                    <a:pt x="2896" y="145"/>
                  </a:lnTo>
                  <a:lnTo>
                    <a:pt x="2896" y="145"/>
                  </a:lnTo>
                  <a:lnTo>
                    <a:pt x="2897" y="145"/>
                  </a:lnTo>
                  <a:lnTo>
                    <a:pt x="2897" y="145"/>
                  </a:lnTo>
                  <a:lnTo>
                    <a:pt x="2898" y="145"/>
                  </a:lnTo>
                  <a:lnTo>
                    <a:pt x="2898" y="144"/>
                  </a:lnTo>
                  <a:lnTo>
                    <a:pt x="2899" y="144"/>
                  </a:lnTo>
                  <a:lnTo>
                    <a:pt x="2899" y="144"/>
                  </a:lnTo>
                  <a:lnTo>
                    <a:pt x="2900" y="145"/>
                  </a:lnTo>
                  <a:lnTo>
                    <a:pt x="2900" y="146"/>
                  </a:lnTo>
                  <a:lnTo>
                    <a:pt x="2901" y="146"/>
                  </a:lnTo>
                  <a:lnTo>
                    <a:pt x="2901" y="146"/>
                  </a:lnTo>
                  <a:lnTo>
                    <a:pt x="2902" y="147"/>
                  </a:lnTo>
                  <a:lnTo>
                    <a:pt x="2902" y="148"/>
                  </a:lnTo>
                  <a:lnTo>
                    <a:pt x="2902" y="149"/>
                  </a:lnTo>
                  <a:lnTo>
                    <a:pt x="2903" y="151"/>
                  </a:lnTo>
                  <a:lnTo>
                    <a:pt x="2903" y="152"/>
                  </a:lnTo>
                  <a:lnTo>
                    <a:pt x="2904" y="152"/>
                  </a:lnTo>
                  <a:lnTo>
                    <a:pt x="2904" y="153"/>
                  </a:lnTo>
                  <a:lnTo>
                    <a:pt x="2905" y="153"/>
                  </a:lnTo>
                  <a:lnTo>
                    <a:pt x="2905" y="153"/>
                  </a:lnTo>
                  <a:lnTo>
                    <a:pt x="2906" y="152"/>
                  </a:lnTo>
                  <a:lnTo>
                    <a:pt x="2906" y="148"/>
                  </a:lnTo>
                  <a:lnTo>
                    <a:pt x="2907" y="148"/>
                  </a:lnTo>
                  <a:lnTo>
                    <a:pt x="2907" y="148"/>
                  </a:lnTo>
                  <a:lnTo>
                    <a:pt x="2908" y="148"/>
                  </a:lnTo>
                  <a:lnTo>
                    <a:pt x="2908" y="149"/>
                  </a:lnTo>
                  <a:lnTo>
                    <a:pt x="2909" y="148"/>
                  </a:lnTo>
                  <a:lnTo>
                    <a:pt x="2909" y="147"/>
                  </a:lnTo>
                  <a:lnTo>
                    <a:pt x="2910" y="147"/>
                  </a:lnTo>
                  <a:lnTo>
                    <a:pt x="2910" y="147"/>
                  </a:lnTo>
                  <a:lnTo>
                    <a:pt x="2911" y="147"/>
                  </a:lnTo>
                  <a:lnTo>
                    <a:pt x="2911" y="146"/>
                  </a:lnTo>
                  <a:lnTo>
                    <a:pt x="2911" y="146"/>
                  </a:lnTo>
                  <a:lnTo>
                    <a:pt x="2912" y="146"/>
                  </a:lnTo>
                  <a:lnTo>
                    <a:pt x="2912" y="147"/>
                  </a:lnTo>
                  <a:lnTo>
                    <a:pt x="2913" y="146"/>
                  </a:lnTo>
                  <a:lnTo>
                    <a:pt x="2913" y="144"/>
                  </a:lnTo>
                  <a:lnTo>
                    <a:pt x="2914" y="145"/>
                  </a:lnTo>
                  <a:lnTo>
                    <a:pt x="2914" y="145"/>
                  </a:lnTo>
                  <a:lnTo>
                    <a:pt x="2915" y="145"/>
                  </a:lnTo>
                  <a:lnTo>
                    <a:pt x="2915" y="146"/>
                  </a:lnTo>
                  <a:lnTo>
                    <a:pt x="2916" y="146"/>
                  </a:lnTo>
                  <a:lnTo>
                    <a:pt x="2916" y="147"/>
                  </a:lnTo>
                  <a:lnTo>
                    <a:pt x="2916" y="148"/>
                  </a:lnTo>
                  <a:lnTo>
                    <a:pt x="2917" y="148"/>
                  </a:lnTo>
                  <a:lnTo>
                    <a:pt x="2918" y="149"/>
                  </a:lnTo>
                  <a:lnTo>
                    <a:pt x="2918" y="149"/>
                  </a:lnTo>
                  <a:lnTo>
                    <a:pt x="2919" y="148"/>
                  </a:lnTo>
                  <a:lnTo>
                    <a:pt x="2919" y="147"/>
                  </a:lnTo>
                  <a:lnTo>
                    <a:pt x="2919" y="146"/>
                  </a:lnTo>
                  <a:lnTo>
                    <a:pt x="2920" y="146"/>
                  </a:lnTo>
                  <a:lnTo>
                    <a:pt x="2920" y="145"/>
                  </a:lnTo>
                  <a:lnTo>
                    <a:pt x="2921" y="144"/>
                  </a:lnTo>
                  <a:lnTo>
                    <a:pt x="2921" y="145"/>
                  </a:lnTo>
                  <a:lnTo>
                    <a:pt x="2922" y="146"/>
                  </a:lnTo>
                  <a:lnTo>
                    <a:pt x="2922" y="146"/>
                  </a:lnTo>
                  <a:lnTo>
                    <a:pt x="2923" y="147"/>
                  </a:lnTo>
                  <a:lnTo>
                    <a:pt x="2923" y="147"/>
                  </a:lnTo>
                  <a:lnTo>
                    <a:pt x="2924" y="148"/>
                  </a:lnTo>
                  <a:lnTo>
                    <a:pt x="2924" y="149"/>
                  </a:lnTo>
                  <a:lnTo>
                    <a:pt x="2925" y="150"/>
                  </a:lnTo>
                  <a:lnTo>
                    <a:pt x="2925" y="151"/>
                  </a:lnTo>
                  <a:lnTo>
                    <a:pt x="2925" y="152"/>
                  </a:lnTo>
                  <a:lnTo>
                    <a:pt x="2926" y="152"/>
                  </a:lnTo>
                  <a:lnTo>
                    <a:pt x="2927" y="153"/>
                  </a:lnTo>
                  <a:lnTo>
                    <a:pt x="2927" y="153"/>
                  </a:lnTo>
                  <a:lnTo>
                    <a:pt x="2928" y="152"/>
                  </a:lnTo>
                  <a:lnTo>
                    <a:pt x="2928" y="152"/>
                  </a:lnTo>
                  <a:lnTo>
                    <a:pt x="2928" y="152"/>
                  </a:lnTo>
                  <a:lnTo>
                    <a:pt x="2929" y="154"/>
                  </a:lnTo>
                  <a:lnTo>
                    <a:pt x="2929" y="154"/>
                  </a:lnTo>
                  <a:lnTo>
                    <a:pt x="2930" y="154"/>
                  </a:lnTo>
                  <a:lnTo>
                    <a:pt x="2930" y="154"/>
                  </a:lnTo>
                  <a:lnTo>
                    <a:pt x="2931" y="154"/>
                  </a:lnTo>
                  <a:lnTo>
                    <a:pt x="2931" y="154"/>
                  </a:lnTo>
                  <a:lnTo>
                    <a:pt x="2932" y="154"/>
                  </a:lnTo>
                  <a:lnTo>
                    <a:pt x="2932" y="153"/>
                  </a:lnTo>
                  <a:lnTo>
                    <a:pt x="2933" y="153"/>
                  </a:lnTo>
                  <a:lnTo>
                    <a:pt x="2933" y="154"/>
                  </a:lnTo>
                  <a:lnTo>
                    <a:pt x="2934" y="156"/>
                  </a:lnTo>
                  <a:lnTo>
                    <a:pt x="2934" y="158"/>
                  </a:lnTo>
                  <a:lnTo>
                    <a:pt x="2934" y="158"/>
                  </a:lnTo>
                  <a:lnTo>
                    <a:pt x="2935" y="158"/>
                  </a:lnTo>
                  <a:lnTo>
                    <a:pt x="2935" y="158"/>
                  </a:lnTo>
                  <a:lnTo>
                    <a:pt x="2936" y="158"/>
                  </a:lnTo>
                  <a:lnTo>
                    <a:pt x="2936" y="159"/>
                  </a:lnTo>
                  <a:lnTo>
                    <a:pt x="2937" y="159"/>
                  </a:lnTo>
                  <a:lnTo>
                    <a:pt x="2937" y="159"/>
                  </a:lnTo>
                  <a:lnTo>
                    <a:pt x="2938" y="159"/>
                  </a:lnTo>
                  <a:lnTo>
                    <a:pt x="2938" y="158"/>
                  </a:lnTo>
                  <a:lnTo>
                    <a:pt x="2939" y="158"/>
                  </a:lnTo>
                  <a:lnTo>
                    <a:pt x="2939" y="158"/>
                  </a:lnTo>
                  <a:lnTo>
                    <a:pt x="2940" y="158"/>
                  </a:lnTo>
                  <a:lnTo>
                    <a:pt x="2940" y="158"/>
                  </a:lnTo>
                  <a:lnTo>
                    <a:pt x="2941" y="158"/>
                  </a:lnTo>
                  <a:lnTo>
                    <a:pt x="2941" y="157"/>
                  </a:lnTo>
                  <a:lnTo>
                    <a:pt x="2942" y="157"/>
                  </a:lnTo>
                  <a:lnTo>
                    <a:pt x="2942" y="156"/>
                  </a:lnTo>
                  <a:lnTo>
                    <a:pt x="2942" y="156"/>
                  </a:lnTo>
                  <a:lnTo>
                    <a:pt x="2943" y="156"/>
                  </a:lnTo>
                  <a:lnTo>
                    <a:pt x="2943" y="156"/>
                  </a:lnTo>
                  <a:lnTo>
                    <a:pt x="2944" y="156"/>
                  </a:lnTo>
                  <a:lnTo>
                    <a:pt x="2944" y="156"/>
                  </a:lnTo>
                  <a:lnTo>
                    <a:pt x="2945" y="156"/>
                  </a:lnTo>
                  <a:lnTo>
                    <a:pt x="2945" y="156"/>
                  </a:lnTo>
                  <a:lnTo>
                    <a:pt x="2946" y="156"/>
                  </a:lnTo>
                  <a:lnTo>
                    <a:pt x="2946" y="157"/>
                  </a:lnTo>
                  <a:lnTo>
                    <a:pt x="2947" y="157"/>
                  </a:lnTo>
                  <a:lnTo>
                    <a:pt x="2947" y="157"/>
                  </a:lnTo>
                  <a:lnTo>
                    <a:pt x="2948" y="156"/>
                  </a:lnTo>
                  <a:lnTo>
                    <a:pt x="2948" y="156"/>
                  </a:lnTo>
                  <a:lnTo>
                    <a:pt x="2949" y="156"/>
                  </a:lnTo>
                  <a:lnTo>
                    <a:pt x="2949" y="155"/>
                  </a:lnTo>
                  <a:lnTo>
                    <a:pt x="2950" y="155"/>
                  </a:lnTo>
                  <a:lnTo>
                    <a:pt x="2950" y="153"/>
                  </a:lnTo>
                  <a:lnTo>
                    <a:pt x="2951" y="153"/>
                  </a:lnTo>
                  <a:lnTo>
                    <a:pt x="2951" y="153"/>
                  </a:lnTo>
                  <a:lnTo>
                    <a:pt x="2951" y="153"/>
                  </a:lnTo>
                  <a:lnTo>
                    <a:pt x="2952" y="153"/>
                  </a:lnTo>
                  <a:lnTo>
                    <a:pt x="2952" y="153"/>
                  </a:lnTo>
                  <a:lnTo>
                    <a:pt x="2953" y="153"/>
                  </a:lnTo>
                  <a:lnTo>
                    <a:pt x="2953" y="153"/>
                  </a:lnTo>
                  <a:lnTo>
                    <a:pt x="2954" y="153"/>
                  </a:lnTo>
                  <a:lnTo>
                    <a:pt x="2954" y="153"/>
                  </a:lnTo>
                  <a:lnTo>
                    <a:pt x="2955" y="154"/>
                  </a:lnTo>
                  <a:lnTo>
                    <a:pt x="2955" y="154"/>
                  </a:lnTo>
                  <a:lnTo>
                    <a:pt x="2956" y="155"/>
                  </a:lnTo>
                  <a:lnTo>
                    <a:pt x="2956" y="155"/>
                  </a:lnTo>
                  <a:lnTo>
                    <a:pt x="2956" y="155"/>
                  </a:lnTo>
                  <a:lnTo>
                    <a:pt x="2957" y="154"/>
                  </a:lnTo>
                  <a:lnTo>
                    <a:pt x="2958" y="152"/>
                  </a:lnTo>
                  <a:lnTo>
                    <a:pt x="2958" y="152"/>
                  </a:lnTo>
                  <a:lnTo>
                    <a:pt x="2959" y="152"/>
                  </a:lnTo>
                  <a:lnTo>
                    <a:pt x="2959" y="152"/>
                  </a:lnTo>
                  <a:lnTo>
                    <a:pt x="2959" y="152"/>
                  </a:lnTo>
                  <a:lnTo>
                    <a:pt x="2960" y="152"/>
                  </a:lnTo>
                  <a:lnTo>
                    <a:pt x="2960" y="152"/>
                  </a:lnTo>
                  <a:lnTo>
                    <a:pt x="2961" y="151"/>
                  </a:lnTo>
                  <a:lnTo>
                    <a:pt x="2961" y="150"/>
                  </a:lnTo>
                  <a:lnTo>
                    <a:pt x="2962" y="152"/>
                  </a:lnTo>
                  <a:lnTo>
                    <a:pt x="2962" y="152"/>
                  </a:lnTo>
                  <a:lnTo>
                    <a:pt x="2963" y="153"/>
                  </a:lnTo>
                  <a:lnTo>
                    <a:pt x="2963" y="153"/>
                  </a:lnTo>
                  <a:lnTo>
                    <a:pt x="2964" y="154"/>
                  </a:lnTo>
                  <a:lnTo>
                    <a:pt x="2964" y="155"/>
                  </a:lnTo>
                  <a:lnTo>
                    <a:pt x="2965" y="155"/>
                  </a:lnTo>
                  <a:lnTo>
                    <a:pt x="2965" y="156"/>
                  </a:lnTo>
                  <a:lnTo>
                    <a:pt x="2965" y="156"/>
                  </a:lnTo>
                  <a:lnTo>
                    <a:pt x="2966" y="156"/>
                  </a:lnTo>
                  <a:lnTo>
                    <a:pt x="2967" y="156"/>
                  </a:lnTo>
                  <a:lnTo>
                    <a:pt x="2967" y="156"/>
                  </a:lnTo>
                  <a:lnTo>
                    <a:pt x="2968" y="155"/>
                  </a:lnTo>
                  <a:lnTo>
                    <a:pt x="2968" y="155"/>
                  </a:lnTo>
                  <a:lnTo>
                    <a:pt x="2968" y="155"/>
                  </a:lnTo>
                  <a:lnTo>
                    <a:pt x="2969" y="155"/>
                  </a:lnTo>
                  <a:lnTo>
                    <a:pt x="2969" y="155"/>
                  </a:lnTo>
                  <a:lnTo>
                    <a:pt x="2970" y="155"/>
                  </a:lnTo>
                  <a:lnTo>
                    <a:pt x="2970" y="155"/>
                  </a:lnTo>
                  <a:lnTo>
                    <a:pt x="2971" y="155"/>
                  </a:lnTo>
                  <a:lnTo>
                    <a:pt x="2971" y="155"/>
                  </a:lnTo>
                  <a:lnTo>
                    <a:pt x="2972" y="155"/>
                  </a:lnTo>
                  <a:lnTo>
                    <a:pt x="2972" y="155"/>
                  </a:lnTo>
                  <a:lnTo>
                    <a:pt x="2973" y="155"/>
                  </a:lnTo>
                  <a:lnTo>
                    <a:pt x="2973" y="155"/>
                  </a:lnTo>
                  <a:lnTo>
                    <a:pt x="2974" y="155"/>
                  </a:lnTo>
                  <a:lnTo>
                    <a:pt x="2974" y="155"/>
                  </a:lnTo>
                  <a:lnTo>
                    <a:pt x="2974" y="155"/>
                  </a:lnTo>
                  <a:lnTo>
                    <a:pt x="2975" y="155"/>
                  </a:lnTo>
                  <a:lnTo>
                    <a:pt x="2975" y="155"/>
                  </a:lnTo>
                  <a:lnTo>
                    <a:pt x="2976" y="155"/>
                  </a:lnTo>
                  <a:lnTo>
                    <a:pt x="2977" y="154"/>
                  </a:lnTo>
                  <a:lnTo>
                    <a:pt x="2977" y="154"/>
                  </a:lnTo>
                  <a:lnTo>
                    <a:pt x="2977" y="154"/>
                  </a:lnTo>
                  <a:lnTo>
                    <a:pt x="2978" y="154"/>
                  </a:lnTo>
                  <a:lnTo>
                    <a:pt x="2978" y="154"/>
                  </a:lnTo>
                  <a:lnTo>
                    <a:pt x="2979" y="155"/>
                  </a:lnTo>
                  <a:lnTo>
                    <a:pt x="2979" y="154"/>
                  </a:lnTo>
                  <a:lnTo>
                    <a:pt x="2980" y="155"/>
                  </a:lnTo>
                  <a:lnTo>
                    <a:pt x="2980" y="155"/>
                  </a:lnTo>
                  <a:lnTo>
                    <a:pt x="2981" y="155"/>
                  </a:lnTo>
                  <a:lnTo>
                    <a:pt x="2981" y="156"/>
                  </a:lnTo>
                  <a:lnTo>
                    <a:pt x="2982" y="158"/>
                  </a:lnTo>
                  <a:lnTo>
                    <a:pt x="2982" y="157"/>
                  </a:lnTo>
                  <a:lnTo>
                    <a:pt x="2982" y="156"/>
                  </a:lnTo>
                  <a:lnTo>
                    <a:pt x="2983" y="155"/>
                  </a:lnTo>
                  <a:lnTo>
                    <a:pt x="2983" y="155"/>
                  </a:lnTo>
                  <a:lnTo>
                    <a:pt x="2984" y="155"/>
                  </a:lnTo>
                  <a:lnTo>
                    <a:pt x="2984" y="155"/>
                  </a:lnTo>
                  <a:lnTo>
                    <a:pt x="2985" y="155"/>
                  </a:lnTo>
                  <a:lnTo>
                    <a:pt x="2985" y="155"/>
                  </a:lnTo>
                  <a:lnTo>
                    <a:pt x="2986" y="155"/>
                  </a:lnTo>
                  <a:lnTo>
                    <a:pt x="2986" y="155"/>
                  </a:lnTo>
                  <a:lnTo>
                    <a:pt x="2987" y="155"/>
                  </a:lnTo>
                  <a:lnTo>
                    <a:pt x="2987" y="155"/>
                  </a:lnTo>
                  <a:lnTo>
                    <a:pt x="2988" y="155"/>
                  </a:lnTo>
                  <a:lnTo>
                    <a:pt x="2988" y="155"/>
                  </a:lnTo>
                  <a:lnTo>
                    <a:pt x="2989" y="155"/>
                  </a:lnTo>
                  <a:lnTo>
                    <a:pt x="2989" y="155"/>
                  </a:lnTo>
                  <a:lnTo>
                    <a:pt x="2990" y="154"/>
                  </a:lnTo>
                  <a:lnTo>
                    <a:pt x="2990" y="152"/>
                  </a:lnTo>
                  <a:lnTo>
                    <a:pt x="2991" y="148"/>
                  </a:lnTo>
                  <a:lnTo>
                    <a:pt x="2991" y="152"/>
                  </a:lnTo>
                  <a:lnTo>
                    <a:pt x="2991" y="152"/>
                  </a:lnTo>
                  <a:lnTo>
                    <a:pt x="2992" y="149"/>
                  </a:lnTo>
                  <a:lnTo>
                    <a:pt x="2992" y="147"/>
                  </a:lnTo>
                  <a:lnTo>
                    <a:pt x="2993" y="145"/>
                  </a:lnTo>
                  <a:lnTo>
                    <a:pt x="2993" y="144"/>
                  </a:lnTo>
                  <a:lnTo>
                    <a:pt x="2994" y="144"/>
                  </a:lnTo>
                  <a:lnTo>
                    <a:pt x="2994" y="144"/>
                  </a:lnTo>
                  <a:lnTo>
                    <a:pt x="2995" y="143"/>
                  </a:lnTo>
                  <a:lnTo>
                    <a:pt x="2995" y="142"/>
                  </a:lnTo>
                  <a:lnTo>
                    <a:pt x="2996" y="141"/>
                  </a:lnTo>
                  <a:lnTo>
                    <a:pt x="2996" y="141"/>
                  </a:lnTo>
                  <a:lnTo>
                    <a:pt x="2997" y="141"/>
                  </a:lnTo>
                  <a:lnTo>
                    <a:pt x="2997" y="141"/>
                  </a:lnTo>
                  <a:lnTo>
                    <a:pt x="2998" y="140"/>
                  </a:lnTo>
                  <a:lnTo>
                    <a:pt x="2998" y="139"/>
                  </a:lnTo>
                  <a:lnTo>
                    <a:pt x="2999" y="139"/>
                  </a:lnTo>
                  <a:lnTo>
                    <a:pt x="2999" y="138"/>
                  </a:lnTo>
                  <a:lnTo>
                    <a:pt x="2999" y="139"/>
                  </a:lnTo>
                  <a:lnTo>
                    <a:pt x="3000" y="141"/>
                  </a:lnTo>
                  <a:lnTo>
                    <a:pt x="3000" y="144"/>
                  </a:lnTo>
                  <a:lnTo>
                    <a:pt x="3001" y="145"/>
                  </a:lnTo>
                  <a:lnTo>
                    <a:pt x="3001" y="146"/>
                  </a:lnTo>
                  <a:lnTo>
                    <a:pt x="3002" y="147"/>
                  </a:lnTo>
                  <a:lnTo>
                    <a:pt x="3002" y="147"/>
                  </a:lnTo>
                  <a:lnTo>
                    <a:pt x="3003" y="147"/>
                  </a:lnTo>
                  <a:lnTo>
                    <a:pt x="3003" y="146"/>
                  </a:lnTo>
                  <a:lnTo>
                    <a:pt x="3004" y="146"/>
                  </a:lnTo>
                  <a:lnTo>
                    <a:pt x="3004" y="146"/>
                  </a:lnTo>
                  <a:lnTo>
                    <a:pt x="3005" y="147"/>
                  </a:lnTo>
                  <a:lnTo>
                    <a:pt x="3005" y="149"/>
                  </a:lnTo>
                  <a:lnTo>
                    <a:pt x="3005" y="148"/>
                  </a:lnTo>
                  <a:lnTo>
                    <a:pt x="3006" y="147"/>
                  </a:lnTo>
                  <a:lnTo>
                    <a:pt x="3007" y="147"/>
                  </a:lnTo>
                  <a:lnTo>
                    <a:pt x="3007" y="146"/>
                  </a:lnTo>
                  <a:lnTo>
                    <a:pt x="3008" y="146"/>
                  </a:lnTo>
                  <a:lnTo>
                    <a:pt x="3008" y="147"/>
                  </a:lnTo>
                  <a:lnTo>
                    <a:pt x="3008" y="147"/>
                  </a:lnTo>
                  <a:lnTo>
                    <a:pt x="3009" y="148"/>
                  </a:lnTo>
                  <a:lnTo>
                    <a:pt x="3009" y="148"/>
                  </a:lnTo>
                  <a:lnTo>
                    <a:pt x="3010" y="148"/>
                  </a:lnTo>
                  <a:lnTo>
                    <a:pt x="3010" y="148"/>
                  </a:lnTo>
                  <a:lnTo>
                    <a:pt x="3011" y="148"/>
                  </a:lnTo>
                  <a:lnTo>
                    <a:pt x="3011" y="148"/>
                  </a:lnTo>
                  <a:lnTo>
                    <a:pt x="3012" y="148"/>
                  </a:lnTo>
                  <a:lnTo>
                    <a:pt x="3012" y="148"/>
                  </a:lnTo>
                  <a:lnTo>
                    <a:pt x="3013" y="148"/>
                  </a:lnTo>
                  <a:lnTo>
                    <a:pt x="3013" y="149"/>
                  </a:lnTo>
                  <a:lnTo>
                    <a:pt x="3014" y="149"/>
                  </a:lnTo>
                  <a:lnTo>
                    <a:pt x="3014" y="151"/>
                  </a:lnTo>
                  <a:lnTo>
                    <a:pt x="3014" y="151"/>
                  </a:lnTo>
                  <a:lnTo>
                    <a:pt x="3015" y="151"/>
                  </a:lnTo>
                  <a:lnTo>
                    <a:pt x="3016" y="151"/>
                  </a:lnTo>
                  <a:lnTo>
                    <a:pt x="3016" y="151"/>
                  </a:lnTo>
                  <a:lnTo>
                    <a:pt x="3017" y="149"/>
                  </a:lnTo>
                  <a:lnTo>
                    <a:pt x="3017" y="148"/>
                  </a:lnTo>
                  <a:lnTo>
                    <a:pt x="3017" y="149"/>
                  </a:lnTo>
                  <a:lnTo>
                    <a:pt x="3018" y="149"/>
                  </a:lnTo>
                  <a:lnTo>
                    <a:pt x="3018" y="148"/>
                  </a:lnTo>
                  <a:lnTo>
                    <a:pt x="3019" y="149"/>
                  </a:lnTo>
                  <a:lnTo>
                    <a:pt x="3019" y="148"/>
                  </a:lnTo>
                  <a:lnTo>
                    <a:pt x="3020" y="148"/>
                  </a:lnTo>
                  <a:lnTo>
                    <a:pt x="3020" y="150"/>
                  </a:lnTo>
                  <a:lnTo>
                    <a:pt x="3021" y="152"/>
                  </a:lnTo>
                  <a:lnTo>
                    <a:pt x="3021" y="152"/>
                  </a:lnTo>
                  <a:lnTo>
                    <a:pt x="3022" y="153"/>
                  </a:lnTo>
                  <a:lnTo>
                    <a:pt x="3022" y="154"/>
                  </a:lnTo>
                  <a:lnTo>
                    <a:pt x="3022" y="154"/>
                  </a:lnTo>
                  <a:lnTo>
                    <a:pt x="3023" y="154"/>
                  </a:lnTo>
                  <a:lnTo>
                    <a:pt x="3023" y="154"/>
                  </a:lnTo>
                  <a:lnTo>
                    <a:pt x="3024" y="154"/>
                  </a:lnTo>
                  <a:lnTo>
                    <a:pt x="3024" y="154"/>
                  </a:lnTo>
                  <a:lnTo>
                    <a:pt x="3025" y="153"/>
                  </a:lnTo>
                  <a:lnTo>
                    <a:pt x="3025" y="155"/>
                  </a:lnTo>
                  <a:lnTo>
                    <a:pt x="3026" y="156"/>
                  </a:lnTo>
                  <a:lnTo>
                    <a:pt x="3026" y="156"/>
                  </a:lnTo>
                  <a:lnTo>
                    <a:pt x="3027" y="155"/>
                  </a:lnTo>
                  <a:lnTo>
                    <a:pt x="3027" y="154"/>
                  </a:lnTo>
                  <a:lnTo>
                    <a:pt x="3028" y="154"/>
                  </a:lnTo>
                  <a:lnTo>
                    <a:pt x="3028" y="153"/>
                  </a:lnTo>
                  <a:lnTo>
                    <a:pt x="3029" y="154"/>
                  </a:lnTo>
                  <a:lnTo>
                    <a:pt x="3029" y="154"/>
                  </a:lnTo>
                  <a:lnTo>
                    <a:pt x="3030" y="154"/>
                  </a:lnTo>
                  <a:lnTo>
                    <a:pt x="3030" y="154"/>
                  </a:lnTo>
                  <a:lnTo>
                    <a:pt x="3031" y="154"/>
                  </a:lnTo>
                  <a:lnTo>
                    <a:pt x="3031" y="154"/>
                  </a:lnTo>
                  <a:lnTo>
                    <a:pt x="3031" y="154"/>
                  </a:lnTo>
                  <a:lnTo>
                    <a:pt x="3032" y="154"/>
                  </a:lnTo>
                  <a:lnTo>
                    <a:pt x="3032" y="154"/>
                  </a:lnTo>
                  <a:lnTo>
                    <a:pt x="3033" y="154"/>
                  </a:lnTo>
                  <a:lnTo>
                    <a:pt x="3033" y="154"/>
                  </a:lnTo>
                  <a:lnTo>
                    <a:pt x="3034" y="154"/>
                  </a:lnTo>
                  <a:lnTo>
                    <a:pt x="3034" y="154"/>
                  </a:lnTo>
                  <a:lnTo>
                    <a:pt x="3035" y="154"/>
                  </a:lnTo>
                  <a:lnTo>
                    <a:pt x="3035" y="153"/>
                  </a:lnTo>
                  <a:lnTo>
                    <a:pt x="3036" y="153"/>
                  </a:lnTo>
                  <a:lnTo>
                    <a:pt x="3036" y="153"/>
                  </a:lnTo>
                  <a:lnTo>
                    <a:pt x="3037" y="153"/>
                  </a:lnTo>
                  <a:lnTo>
                    <a:pt x="3037" y="153"/>
                  </a:lnTo>
                  <a:lnTo>
                    <a:pt x="3038" y="153"/>
                  </a:lnTo>
                  <a:lnTo>
                    <a:pt x="3038" y="153"/>
                  </a:lnTo>
                  <a:lnTo>
                    <a:pt x="3039" y="153"/>
                  </a:lnTo>
                  <a:lnTo>
                    <a:pt x="3039" y="153"/>
                  </a:lnTo>
                  <a:lnTo>
                    <a:pt x="3040" y="153"/>
                  </a:lnTo>
                  <a:lnTo>
                    <a:pt x="3040" y="153"/>
                  </a:lnTo>
                  <a:lnTo>
                    <a:pt x="3040" y="153"/>
                  </a:lnTo>
                  <a:lnTo>
                    <a:pt x="3041" y="155"/>
                  </a:lnTo>
                  <a:lnTo>
                    <a:pt x="3041" y="154"/>
                  </a:lnTo>
                  <a:lnTo>
                    <a:pt x="3042" y="153"/>
                  </a:lnTo>
                  <a:lnTo>
                    <a:pt x="3042" y="152"/>
                  </a:lnTo>
                  <a:lnTo>
                    <a:pt x="3043" y="152"/>
                  </a:lnTo>
                  <a:lnTo>
                    <a:pt x="3043" y="152"/>
                  </a:lnTo>
                  <a:lnTo>
                    <a:pt x="3044" y="152"/>
                  </a:lnTo>
                  <a:lnTo>
                    <a:pt x="3044" y="152"/>
                  </a:lnTo>
                  <a:lnTo>
                    <a:pt x="3045" y="152"/>
                  </a:lnTo>
                  <a:lnTo>
                    <a:pt x="3045" y="151"/>
                  </a:lnTo>
                  <a:lnTo>
                    <a:pt x="3045" y="153"/>
                  </a:lnTo>
                  <a:lnTo>
                    <a:pt x="3046" y="154"/>
                  </a:lnTo>
                  <a:lnTo>
                    <a:pt x="3047" y="153"/>
                  </a:lnTo>
                  <a:lnTo>
                    <a:pt x="3047" y="155"/>
                  </a:lnTo>
                  <a:lnTo>
                    <a:pt x="3048" y="156"/>
                  </a:lnTo>
                  <a:lnTo>
                    <a:pt x="3048" y="157"/>
                  </a:lnTo>
                  <a:lnTo>
                    <a:pt x="3048" y="157"/>
                  </a:lnTo>
                  <a:lnTo>
                    <a:pt x="3049" y="157"/>
                  </a:lnTo>
                  <a:lnTo>
                    <a:pt x="3049" y="157"/>
                  </a:lnTo>
                  <a:lnTo>
                    <a:pt x="3050" y="156"/>
                  </a:lnTo>
                  <a:lnTo>
                    <a:pt x="3050" y="154"/>
                  </a:lnTo>
                  <a:lnTo>
                    <a:pt x="3051" y="154"/>
                  </a:lnTo>
                  <a:lnTo>
                    <a:pt x="3051" y="153"/>
                  </a:lnTo>
                  <a:lnTo>
                    <a:pt x="3052" y="153"/>
                  </a:lnTo>
                  <a:lnTo>
                    <a:pt x="3052" y="153"/>
                  </a:lnTo>
                  <a:lnTo>
                    <a:pt x="3053" y="153"/>
                  </a:lnTo>
                  <a:lnTo>
                    <a:pt x="3053" y="152"/>
                  </a:lnTo>
                  <a:lnTo>
                    <a:pt x="3054" y="152"/>
                  </a:lnTo>
                  <a:lnTo>
                    <a:pt x="3054" y="152"/>
                  </a:lnTo>
                  <a:lnTo>
                    <a:pt x="3054" y="151"/>
                  </a:lnTo>
                  <a:lnTo>
                    <a:pt x="3055" y="151"/>
                  </a:lnTo>
                  <a:lnTo>
                    <a:pt x="3056" y="151"/>
                  </a:lnTo>
                  <a:lnTo>
                    <a:pt x="3056" y="151"/>
                  </a:lnTo>
                  <a:lnTo>
                    <a:pt x="3057" y="151"/>
                  </a:lnTo>
                  <a:lnTo>
                    <a:pt x="3057" y="151"/>
                  </a:lnTo>
                  <a:lnTo>
                    <a:pt x="3057" y="151"/>
                  </a:lnTo>
                  <a:lnTo>
                    <a:pt x="3058" y="150"/>
                  </a:lnTo>
                  <a:lnTo>
                    <a:pt x="3058" y="149"/>
                  </a:lnTo>
                  <a:lnTo>
                    <a:pt x="3059" y="148"/>
                  </a:lnTo>
                  <a:lnTo>
                    <a:pt x="3059" y="147"/>
                  </a:lnTo>
                  <a:lnTo>
                    <a:pt x="3060" y="146"/>
                  </a:lnTo>
                  <a:lnTo>
                    <a:pt x="3060" y="147"/>
                  </a:lnTo>
                  <a:lnTo>
                    <a:pt x="3061" y="147"/>
                  </a:lnTo>
                  <a:lnTo>
                    <a:pt x="3061" y="146"/>
                  </a:lnTo>
                  <a:lnTo>
                    <a:pt x="3062" y="149"/>
                  </a:lnTo>
                  <a:lnTo>
                    <a:pt x="3062" y="149"/>
                  </a:lnTo>
                  <a:lnTo>
                    <a:pt x="3063" y="149"/>
                  </a:lnTo>
                  <a:lnTo>
                    <a:pt x="3063" y="149"/>
                  </a:lnTo>
                  <a:lnTo>
                    <a:pt x="3063" y="149"/>
                  </a:lnTo>
                  <a:lnTo>
                    <a:pt x="3064" y="148"/>
                  </a:lnTo>
                  <a:lnTo>
                    <a:pt x="3064" y="146"/>
                  </a:lnTo>
                  <a:lnTo>
                    <a:pt x="3065" y="147"/>
                  </a:lnTo>
                  <a:lnTo>
                    <a:pt x="3065" y="147"/>
                  </a:lnTo>
                  <a:lnTo>
                    <a:pt x="3066" y="147"/>
                  </a:lnTo>
                  <a:lnTo>
                    <a:pt x="3066" y="148"/>
                  </a:lnTo>
                  <a:lnTo>
                    <a:pt x="3067" y="149"/>
                  </a:lnTo>
                  <a:lnTo>
                    <a:pt x="3067" y="149"/>
                  </a:lnTo>
                  <a:lnTo>
                    <a:pt x="3068" y="149"/>
                  </a:lnTo>
                  <a:lnTo>
                    <a:pt x="3068" y="149"/>
                  </a:lnTo>
                  <a:lnTo>
                    <a:pt x="3069" y="149"/>
                  </a:lnTo>
                  <a:lnTo>
                    <a:pt x="3069" y="150"/>
                  </a:lnTo>
                  <a:lnTo>
                    <a:pt x="3070" y="152"/>
                  </a:lnTo>
                  <a:lnTo>
                    <a:pt x="3070" y="153"/>
                  </a:lnTo>
                  <a:lnTo>
                    <a:pt x="3071" y="153"/>
                  </a:lnTo>
                  <a:lnTo>
                    <a:pt x="3071" y="153"/>
                  </a:lnTo>
                  <a:lnTo>
                    <a:pt x="3071" y="155"/>
                  </a:lnTo>
                  <a:lnTo>
                    <a:pt x="3072" y="153"/>
                  </a:lnTo>
                  <a:lnTo>
                    <a:pt x="3072" y="154"/>
                  </a:lnTo>
                  <a:lnTo>
                    <a:pt x="3073" y="154"/>
                  </a:lnTo>
                  <a:lnTo>
                    <a:pt x="3073" y="155"/>
                  </a:lnTo>
                  <a:lnTo>
                    <a:pt x="3074" y="155"/>
                  </a:lnTo>
                  <a:lnTo>
                    <a:pt x="3074" y="155"/>
                  </a:lnTo>
                  <a:lnTo>
                    <a:pt x="3075" y="155"/>
                  </a:lnTo>
                  <a:lnTo>
                    <a:pt x="3075" y="155"/>
                  </a:lnTo>
                  <a:lnTo>
                    <a:pt x="3076" y="156"/>
                  </a:lnTo>
                  <a:lnTo>
                    <a:pt x="3076" y="155"/>
                  </a:lnTo>
                  <a:lnTo>
                    <a:pt x="3077" y="156"/>
                  </a:lnTo>
                  <a:lnTo>
                    <a:pt x="3077" y="155"/>
                  </a:lnTo>
                  <a:lnTo>
                    <a:pt x="3078" y="154"/>
                  </a:lnTo>
                  <a:lnTo>
                    <a:pt x="3078" y="154"/>
                  </a:lnTo>
                  <a:lnTo>
                    <a:pt x="3079" y="153"/>
                  </a:lnTo>
                  <a:lnTo>
                    <a:pt x="3079" y="153"/>
                  </a:lnTo>
                  <a:lnTo>
                    <a:pt x="3080" y="153"/>
                  </a:lnTo>
                  <a:lnTo>
                    <a:pt x="3080" y="155"/>
                  </a:lnTo>
                  <a:lnTo>
                    <a:pt x="3080" y="155"/>
                  </a:lnTo>
                  <a:lnTo>
                    <a:pt x="3081" y="158"/>
                  </a:lnTo>
                  <a:lnTo>
                    <a:pt x="3081" y="157"/>
                  </a:lnTo>
                  <a:lnTo>
                    <a:pt x="3082" y="156"/>
                  </a:lnTo>
                  <a:lnTo>
                    <a:pt x="3082" y="157"/>
                  </a:lnTo>
                  <a:lnTo>
                    <a:pt x="3083" y="156"/>
                  </a:lnTo>
                  <a:lnTo>
                    <a:pt x="3083" y="156"/>
                  </a:lnTo>
                  <a:lnTo>
                    <a:pt x="3084" y="157"/>
                  </a:lnTo>
                  <a:lnTo>
                    <a:pt x="3084" y="157"/>
                  </a:lnTo>
                  <a:lnTo>
                    <a:pt x="3085" y="157"/>
                  </a:lnTo>
                  <a:lnTo>
                    <a:pt x="3085" y="157"/>
                  </a:lnTo>
                  <a:lnTo>
                    <a:pt x="3086" y="157"/>
                  </a:lnTo>
                  <a:lnTo>
                    <a:pt x="3086" y="156"/>
                  </a:lnTo>
                  <a:lnTo>
                    <a:pt x="3087" y="156"/>
                  </a:lnTo>
                  <a:lnTo>
                    <a:pt x="3087" y="156"/>
                  </a:lnTo>
                  <a:lnTo>
                    <a:pt x="3088" y="156"/>
                  </a:lnTo>
                  <a:lnTo>
                    <a:pt x="3088" y="156"/>
                  </a:lnTo>
                  <a:lnTo>
                    <a:pt x="3088" y="156"/>
                  </a:lnTo>
                  <a:lnTo>
                    <a:pt x="3089" y="156"/>
                  </a:lnTo>
                  <a:lnTo>
                    <a:pt x="3089" y="156"/>
                  </a:lnTo>
                  <a:lnTo>
                    <a:pt x="3090" y="154"/>
                  </a:lnTo>
                  <a:lnTo>
                    <a:pt x="3090" y="153"/>
                  </a:lnTo>
                  <a:lnTo>
                    <a:pt x="3091" y="152"/>
                  </a:lnTo>
                  <a:lnTo>
                    <a:pt x="3091" y="154"/>
                  </a:lnTo>
                  <a:lnTo>
                    <a:pt x="3092" y="156"/>
                  </a:lnTo>
                  <a:lnTo>
                    <a:pt x="3092" y="158"/>
                  </a:lnTo>
                  <a:lnTo>
                    <a:pt x="3093" y="158"/>
                  </a:lnTo>
                  <a:lnTo>
                    <a:pt x="3093" y="158"/>
                  </a:lnTo>
                  <a:lnTo>
                    <a:pt x="3094" y="158"/>
                  </a:lnTo>
                  <a:lnTo>
                    <a:pt x="3094" y="158"/>
                  </a:lnTo>
                  <a:lnTo>
                    <a:pt x="3094" y="159"/>
                  </a:lnTo>
                  <a:lnTo>
                    <a:pt x="3095" y="159"/>
                  </a:lnTo>
                  <a:lnTo>
                    <a:pt x="3096" y="159"/>
                  </a:lnTo>
                  <a:lnTo>
                    <a:pt x="3096" y="159"/>
                  </a:lnTo>
                  <a:lnTo>
                    <a:pt x="3097" y="158"/>
                  </a:lnTo>
                  <a:lnTo>
                    <a:pt x="3097" y="158"/>
                  </a:lnTo>
                  <a:lnTo>
                    <a:pt x="3097" y="158"/>
                  </a:lnTo>
                  <a:lnTo>
                    <a:pt x="3098" y="158"/>
                  </a:lnTo>
                  <a:lnTo>
                    <a:pt x="3098" y="158"/>
                  </a:lnTo>
                  <a:lnTo>
                    <a:pt x="3099" y="158"/>
                  </a:lnTo>
                  <a:lnTo>
                    <a:pt x="3099" y="157"/>
                  </a:lnTo>
                  <a:lnTo>
                    <a:pt x="3100" y="157"/>
                  </a:lnTo>
                  <a:lnTo>
                    <a:pt x="3100" y="156"/>
                  </a:lnTo>
                  <a:lnTo>
                    <a:pt x="3101" y="156"/>
                  </a:lnTo>
                  <a:lnTo>
                    <a:pt x="3101" y="156"/>
                  </a:lnTo>
                  <a:lnTo>
                    <a:pt x="3102" y="156"/>
                  </a:lnTo>
                  <a:lnTo>
                    <a:pt x="3102" y="156"/>
                  </a:lnTo>
                  <a:lnTo>
                    <a:pt x="3103" y="156"/>
                  </a:lnTo>
                  <a:lnTo>
                    <a:pt x="3103" y="156"/>
                  </a:lnTo>
                  <a:lnTo>
                    <a:pt x="3103" y="156"/>
                  </a:lnTo>
                  <a:lnTo>
                    <a:pt x="3104" y="156"/>
                  </a:lnTo>
                  <a:lnTo>
                    <a:pt x="3105" y="157"/>
                  </a:lnTo>
                  <a:lnTo>
                    <a:pt x="3105" y="157"/>
                  </a:lnTo>
                  <a:lnTo>
                    <a:pt x="3106" y="157"/>
                  </a:lnTo>
                  <a:lnTo>
                    <a:pt x="3106" y="156"/>
                  </a:lnTo>
                  <a:lnTo>
                    <a:pt x="3106" y="156"/>
                  </a:lnTo>
                  <a:lnTo>
                    <a:pt x="3107" y="156"/>
                  </a:lnTo>
                  <a:lnTo>
                    <a:pt x="3107" y="155"/>
                  </a:lnTo>
                  <a:lnTo>
                    <a:pt x="3108" y="155"/>
                  </a:lnTo>
                  <a:lnTo>
                    <a:pt x="3108" y="153"/>
                  </a:lnTo>
                  <a:lnTo>
                    <a:pt x="3109" y="153"/>
                  </a:lnTo>
                  <a:lnTo>
                    <a:pt x="3109" y="153"/>
                  </a:lnTo>
                  <a:lnTo>
                    <a:pt x="3110" y="153"/>
                  </a:lnTo>
                  <a:lnTo>
                    <a:pt x="3110" y="153"/>
                  </a:lnTo>
                  <a:lnTo>
                    <a:pt x="3111" y="153"/>
                  </a:lnTo>
                  <a:lnTo>
                    <a:pt x="3111" y="154"/>
                  </a:lnTo>
                  <a:lnTo>
                    <a:pt x="3111" y="154"/>
                  </a:lnTo>
                  <a:lnTo>
                    <a:pt x="3112" y="154"/>
                  </a:lnTo>
                  <a:lnTo>
                    <a:pt x="3112" y="155"/>
                  </a:lnTo>
                  <a:lnTo>
                    <a:pt x="3113" y="156"/>
                  </a:lnTo>
                  <a:lnTo>
                    <a:pt x="3113" y="156"/>
                  </a:lnTo>
                  <a:lnTo>
                    <a:pt x="3114" y="155"/>
                  </a:lnTo>
                  <a:lnTo>
                    <a:pt x="3114" y="154"/>
                  </a:lnTo>
                  <a:lnTo>
                    <a:pt x="3115" y="152"/>
                  </a:lnTo>
                  <a:lnTo>
                    <a:pt x="3115" y="152"/>
                  </a:lnTo>
                  <a:lnTo>
                    <a:pt x="3116" y="152"/>
                  </a:lnTo>
                  <a:lnTo>
                    <a:pt x="3116" y="151"/>
                  </a:lnTo>
                  <a:lnTo>
                    <a:pt x="3117" y="151"/>
                  </a:lnTo>
                  <a:lnTo>
                    <a:pt x="3117" y="151"/>
                  </a:lnTo>
                  <a:lnTo>
                    <a:pt x="3118" y="149"/>
                  </a:lnTo>
                  <a:lnTo>
                    <a:pt x="3118" y="149"/>
                  </a:lnTo>
                  <a:lnTo>
                    <a:pt x="3119" y="149"/>
                  </a:lnTo>
                  <a:lnTo>
                    <a:pt x="3119" y="146"/>
                  </a:lnTo>
                  <a:lnTo>
                    <a:pt x="3120" y="145"/>
                  </a:lnTo>
                  <a:lnTo>
                    <a:pt x="3120" y="145"/>
                  </a:lnTo>
                  <a:lnTo>
                    <a:pt x="3120" y="146"/>
                  </a:lnTo>
                  <a:lnTo>
                    <a:pt x="3121" y="146"/>
                  </a:lnTo>
                  <a:lnTo>
                    <a:pt x="3121" y="147"/>
                  </a:lnTo>
                  <a:lnTo>
                    <a:pt x="3122" y="148"/>
                  </a:lnTo>
                  <a:lnTo>
                    <a:pt x="3122" y="149"/>
                  </a:lnTo>
                  <a:lnTo>
                    <a:pt x="3123" y="150"/>
                  </a:lnTo>
                  <a:lnTo>
                    <a:pt x="3123" y="150"/>
                  </a:lnTo>
                  <a:lnTo>
                    <a:pt x="3124" y="151"/>
                  </a:lnTo>
                  <a:lnTo>
                    <a:pt x="3124" y="152"/>
                  </a:lnTo>
                  <a:lnTo>
                    <a:pt x="3125" y="152"/>
                  </a:lnTo>
                  <a:lnTo>
                    <a:pt x="3125" y="150"/>
                  </a:lnTo>
                  <a:lnTo>
                    <a:pt x="3126" y="149"/>
                  </a:lnTo>
                  <a:lnTo>
                    <a:pt x="3126" y="149"/>
                  </a:lnTo>
                  <a:lnTo>
                    <a:pt x="3127" y="149"/>
                  </a:lnTo>
                  <a:lnTo>
                    <a:pt x="3127" y="148"/>
                  </a:lnTo>
                  <a:lnTo>
                    <a:pt x="3128" y="148"/>
                  </a:lnTo>
                  <a:lnTo>
                    <a:pt x="3128" y="148"/>
                  </a:lnTo>
                  <a:lnTo>
                    <a:pt x="3129" y="148"/>
                  </a:lnTo>
                  <a:lnTo>
                    <a:pt x="3129" y="149"/>
                  </a:lnTo>
                  <a:lnTo>
                    <a:pt x="3129" y="148"/>
                  </a:lnTo>
                  <a:lnTo>
                    <a:pt x="3130" y="147"/>
                  </a:lnTo>
                  <a:lnTo>
                    <a:pt x="3130" y="147"/>
                  </a:lnTo>
                  <a:lnTo>
                    <a:pt x="3131" y="147"/>
                  </a:lnTo>
                  <a:lnTo>
                    <a:pt x="3131" y="146"/>
                  </a:lnTo>
                  <a:lnTo>
                    <a:pt x="3132" y="146"/>
                  </a:lnTo>
                  <a:lnTo>
                    <a:pt x="3132" y="145"/>
                  </a:lnTo>
                  <a:lnTo>
                    <a:pt x="3133" y="144"/>
                  </a:lnTo>
                  <a:lnTo>
                    <a:pt x="3133" y="144"/>
                  </a:lnTo>
                  <a:lnTo>
                    <a:pt x="3134" y="141"/>
                  </a:lnTo>
                  <a:lnTo>
                    <a:pt x="3134" y="139"/>
                  </a:lnTo>
                  <a:lnTo>
                    <a:pt x="3134" y="138"/>
                  </a:lnTo>
                  <a:lnTo>
                    <a:pt x="3135" y="138"/>
                  </a:lnTo>
                  <a:lnTo>
                    <a:pt x="3136" y="138"/>
                  </a:lnTo>
                  <a:lnTo>
                    <a:pt x="3136" y="138"/>
                  </a:lnTo>
                  <a:lnTo>
                    <a:pt x="3137" y="139"/>
                  </a:lnTo>
                  <a:lnTo>
                    <a:pt x="3137" y="138"/>
                  </a:lnTo>
                  <a:lnTo>
                    <a:pt x="3137" y="140"/>
                  </a:lnTo>
                  <a:lnTo>
                    <a:pt x="3138" y="140"/>
                  </a:lnTo>
                  <a:lnTo>
                    <a:pt x="3138" y="141"/>
                  </a:lnTo>
                  <a:lnTo>
                    <a:pt x="3139" y="141"/>
                  </a:lnTo>
                  <a:lnTo>
                    <a:pt x="3139" y="141"/>
                  </a:lnTo>
                  <a:lnTo>
                    <a:pt x="3140" y="142"/>
                  </a:lnTo>
                  <a:lnTo>
                    <a:pt x="3140" y="141"/>
                  </a:lnTo>
                  <a:lnTo>
                    <a:pt x="3141" y="141"/>
                  </a:lnTo>
                  <a:lnTo>
                    <a:pt x="3141" y="141"/>
                  </a:lnTo>
                  <a:lnTo>
                    <a:pt x="3142" y="141"/>
                  </a:lnTo>
                  <a:lnTo>
                    <a:pt x="3142" y="141"/>
                  </a:lnTo>
                  <a:lnTo>
                    <a:pt x="3143" y="141"/>
                  </a:lnTo>
                  <a:lnTo>
                    <a:pt x="3143" y="141"/>
                  </a:lnTo>
                  <a:lnTo>
                    <a:pt x="3143" y="141"/>
                  </a:lnTo>
                  <a:lnTo>
                    <a:pt x="3144" y="141"/>
                  </a:lnTo>
                  <a:lnTo>
                    <a:pt x="3145" y="141"/>
                  </a:lnTo>
                  <a:lnTo>
                    <a:pt x="3145" y="140"/>
                  </a:lnTo>
                  <a:lnTo>
                    <a:pt x="3146" y="140"/>
                  </a:lnTo>
                  <a:lnTo>
                    <a:pt x="3146" y="140"/>
                  </a:lnTo>
                  <a:lnTo>
                    <a:pt x="3146" y="140"/>
                  </a:lnTo>
                  <a:lnTo>
                    <a:pt x="3147" y="141"/>
                  </a:lnTo>
                  <a:lnTo>
                    <a:pt x="3147" y="141"/>
                  </a:lnTo>
                  <a:lnTo>
                    <a:pt x="3148" y="141"/>
                  </a:lnTo>
                  <a:lnTo>
                    <a:pt x="3148" y="140"/>
                  </a:lnTo>
                  <a:lnTo>
                    <a:pt x="3149" y="139"/>
                  </a:lnTo>
                  <a:lnTo>
                    <a:pt x="3149" y="138"/>
                  </a:lnTo>
                  <a:lnTo>
                    <a:pt x="3150" y="137"/>
                  </a:lnTo>
                  <a:lnTo>
                    <a:pt x="3150" y="137"/>
                  </a:lnTo>
                  <a:lnTo>
                    <a:pt x="3151" y="136"/>
                  </a:lnTo>
                  <a:lnTo>
                    <a:pt x="3151" y="136"/>
                  </a:lnTo>
                  <a:lnTo>
                    <a:pt x="3151" y="136"/>
                  </a:lnTo>
                  <a:lnTo>
                    <a:pt x="3152" y="136"/>
                  </a:lnTo>
                  <a:lnTo>
                    <a:pt x="3152" y="137"/>
                  </a:lnTo>
                  <a:lnTo>
                    <a:pt x="3153" y="137"/>
                  </a:lnTo>
                  <a:lnTo>
                    <a:pt x="3154" y="138"/>
                  </a:lnTo>
                  <a:lnTo>
                    <a:pt x="3154" y="139"/>
                  </a:lnTo>
                  <a:lnTo>
                    <a:pt x="3154" y="144"/>
                  </a:lnTo>
                  <a:lnTo>
                    <a:pt x="3155" y="144"/>
                  </a:lnTo>
                  <a:lnTo>
                    <a:pt x="3155" y="144"/>
                  </a:lnTo>
                  <a:lnTo>
                    <a:pt x="3156" y="145"/>
                  </a:lnTo>
                  <a:lnTo>
                    <a:pt x="3156" y="146"/>
                  </a:lnTo>
                  <a:lnTo>
                    <a:pt x="3157" y="146"/>
                  </a:lnTo>
                  <a:lnTo>
                    <a:pt x="3157" y="147"/>
                  </a:lnTo>
                  <a:lnTo>
                    <a:pt x="3158" y="144"/>
                  </a:lnTo>
                  <a:lnTo>
                    <a:pt x="3158" y="143"/>
                  </a:lnTo>
                  <a:lnTo>
                    <a:pt x="3159" y="142"/>
                  </a:lnTo>
                  <a:lnTo>
                    <a:pt x="3159" y="141"/>
                  </a:lnTo>
                  <a:lnTo>
                    <a:pt x="3160" y="144"/>
                  </a:lnTo>
                  <a:lnTo>
                    <a:pt x="3160" y="147"/>
                  </a:lnTo>
                  <a:lnTo>
                    <a:pt x="3160" y="148"/>
                  </a:lnTo>
                  <a:lnTo>
                    <a:pt x="3161" y="149"/>
                  </a:lnTo>
                  <a:lnTo>
                    <a:pt x="3161" y="151"/>
                  </a:lnTo>
                  <a:lnTo>
                    <a:pt x="3162" y="151"/>
                  </a:lnTo>
                  <a:lnTo>
                    <a:pt x="3162" y="153"/>
                  </a:lnTo>
                  <a:lnTo>
                    <a:pt x="3163" y="152"/>
                  </a:lnTo>
                  <a:lnTo>
                    <a:pt x="3163" y="153"/>
                  </a:lnTo>
                  <a:lnTo>
                    <a:pt x="3164" y="153"/>
                  </a:lnTo>
                  <a:lnTo>
                    <a:pt x="3164" y="153"/>
                  </a:lnTo>
                  <a:lnTo>
                    <a:pt x="3165" y="154"/>
                  </a:lnTo>
                  <a:lnTo>
                    <a:pt x="3165" y="153"/>
                  </a:lnTo>
                  <a:lnTo>
                    <a:pt x="3166" y="153"/>
                  </a:lnTo>
                  <a:lnTo>
                    <a:pt x="3166" y="153"/>
                  </a:lnTo>
                  <a:lnTo>
                    <a:pt x="3167" y="153"/>
                  </a:lnTo>
                  <a:lnTo>
                    <a:pt x="3167" y="153"/>
                  </a:lnTo>
                  <a:lnTo>
                    <a:pt x="3168" y="153"/>
                  </a:lnTo>
                  <a:lnTo>
                    <a:pt x="3168" y="153"/>
                  </a:lnTo>
                  <a:lnTo>
                    <a:pt x="3169" y="153"/>
                  </a:lnTo>
                  <a:lnTo>
                    <a:pt x="3169" y="153"/>
                  </a:lnTo>
                  <a:lnTo>
                    <a:pt x="3169" y="152"/>
                  </a:lnTo>
                  <a:lnTo>
                    <a:pt x="3170" y="152"/>
                  </a:lnTo>
                  <a:lnTo>
                    <a:pt x="3170" y="152"/>
                  </a:lnTo>
                  <a:lnTo>
                    <a:pt x="3171" y="152"/>
                  </a:lnTo>
                  <a:lnTo>
                    <a:pt x="3171" y="151"/>
                  </a:lnTo>
                  <a:lnTo>
                    <a:pt x="3172" y="151"/>
                  </a:lnTo>
                  <a:lnTo>
                    <a:pt x="3172" y="151"/>
                  </a:lnTo>
                  <a:lnTo>
                    <a:pt x="3173" y="151"/>
                  </a:lnTo>
                  <a:lnTo>
                    <a:pt x="3173" y="152"/>
                  </a:lnTo>
                  <a:lnTo>
                    <a:pt x="3174" y="151"/>
                  </a:lnTo>
                  <a:lnTo>
                    <a:pt x="3174" y="151"/>
                  </a:lnTo>
                  <a:lnTo>
                    <a:pt x="3174" y="151"/>
                  </a:lnTo>
                  <a:lnTo>
                    <a:pt x="3175" y="151"/>
                  </a:lnTo>
                  <a:lnTo>
                    <a:pt x="3176" y="151"/>
                  </a:lnTo>
                  <a:lnTo>
                    <a:pt x="3176" y="151"/>
                  </a:lnTo>
                  <a:lnTo>
                    <a:pt x="3177" y="151"/>
                  </a:lnTo>
                  <a:lnTo>
                    <a:pt x="3177" y="150"/>
                  </a:lnTo>
                  <a:lnTo>
                    <a:pt x="3177" y="150"/>
                  </a:lnTo>
                  <a:lnTo>
                    <a:pt x="3178" y="150"/>
                  </a:lnTo>
                  <a:lnTo>
                    <a:pt x="3178" y="149"/>
                  </a:lnTo>
                  <a:lnTo>
                    <a:pt x="3179" y="149"/>
                  </a:lnTo>
                  <a:lnTo>
                    <a:pt x="3179" y="149"/>
                  </a:lnTo>
                  <a:lnTo>
                    <a:pt x="3180" y="149"/>
                  </a:lnTo>
                  <a:lnTo>
                    <a:pt x="3180" y="149"/>
                  </a:lnTo>
                  <a:lnTo>
                    <a:pt x="3181" y="149"/>
                  </a:lnTo>
                  <a:lnTo>
                    <a:pt x="3181" y="149"/>
                  </a:lnTo>
                  <a:lnTo>
                    <a:pt x="3182" y="147"/>
                  </a:lnTo>
                  <a:lnTo>
                    <a:pt x="3182" y="145"/>
                  </a:lnTo>
                  <a:lnTo>
                    <a:pt x="3183" y="145"/>
                  </a:lnTo>
                  <a:lnTo>
                    <a:pt x="3183" y="145"/>
                  </a:lnTo>
                  <a:lnTo>
                    <a:pt x="3183" y="145"/>
                  </a:lnTo>
                  <a:lnTo>
                    <a:pt x="3184" y="146"/>
                  </a:lnTo>
                  <a:lnTo>
                    <a:pt x="3185" y="147"/>
                  </a:lnTo>
                  <a:lnTo>
                    <a:pt x="3185" y="148"/>
                  </a:lnTo>
                  <a:lnTo>
                    <a:pt x="3186" y="148"/>
                  </a:lnTo>
                  <a:lnTo>
                    <a:pt x="3186" y="151"/>
                  </a:lnTo>
                  <a:lnTo>
                    <a:pt x="3186" y="153"/>
                  </a:lnTo>
                  <a:lnTo>
                    <a:pt x="3187" y="153"/>
                  </a:lnTo>
                  <a:lnTo>
                    <a:pt x="3187" y="153"/>
                  </a:lnTo>
                  <a:lnTo>
                    <a:pt x="3188" y="153"/>
                  </a:lnTo>
                  <a:lnTo>
                    <a:pt x="3188" y="153"/>
                  </a:lnTo>
                  <a:lnTo>
                    <a:pt x="3189" y="152"/>
                  </a:lnTo>
                  <a:lnTo>
                    <a:pt x="3189" y="152"/>
                  </a:lnTo>
                  <a:lnTo>
                    <a:pt x="3190" y="152"/>
                  </a:lnTo>
                  <a:lnTo>
                    <a:pt x="3190" y="152"/>
                  </a:lnTo>
                  <a:lnTo>
                    <a:pt x="3191" y="152"/>
                  </a:lnTo>
                  <a:lnTo>
                    <a:pt x="3191" y="152"/>
                  </a:lnTo>
                  <a:lnTo>
                    <a:pt x="3192" y="152"/>
                  </a:lnTo>
                  <a:lnTo>
                    <a:pt x="3192" y="152"/>
                  </a:lnTo>
                  <a:lnTo>
                    <a:pt x="3192" y="152"/>
                  </a:lnTo>
                  <a:lnTo>
                    <a:pt x="3193" y="151"/>
                  </a:lnTo>
                  <a:lnTo>
                    <a:pt x="3194" y="150"/>
                  </a:lnTo>
                  <a:lnTo>
                    <a:pt x="3194" y="150"/>
                  </a:lnTo>
                  <a:lnTo>
                    <a:pt x="3194" y="150"/>
                  </a:lnTo>
                  <a:lnTo>
                    <a:pt x="3195" y="153"/>
                  </a:lnTo>
                  <a:lnTo>
                    <a:pt x="3195" y="152"/>
                  </a:lnTo>
                  <a:lnTo>
                    <a:pt x="3196" y="152"/>
                  </a:lnTo>
                  <a:lnTo>
                    <a:pt x="3196" y="152"/>
                  </a:lnTo>
                  <a:lnTo>
                    <a:pt x="3197" y="154"/>
                  </a:lnTo>
                  <a:lnTo>
                    <a:pt x="3197" y="153"/>
                  </a:lnTo>
                  <a:lnTo>
                    <a:pt x="3198" y="153"/>
                  </a:lnTo>
                  <a:lnTo>
                    <a:pt x="3198" y="153"/>
                  </a:lnTo>
                  <a:lnTo>
                    <a:pt x="3199" y="153"/>
                  </a:lnTo>
                  <a:lnTo>
                    <a:pt x="3199" y="155"/>
                  </a:lnTo>
                  <a:lnTo>
                    <a:pt x="3200" y="154"/>
                  </a:lnTo>
                  <a:lnTo>
                    <a:pt x="3200" y="153"/>
                  </a:lnTo>
                  <a:lnTo>
                    <a:pt x="3200" y="153"/>
                  </a:lnTo>
                  <a:lnTo>
                    <a:pt x="3201" y="153"/>
                  </a:lnTo>
                  <a:lnTo>
                    <a:pt x="3201" y="153"/>
                  </a:lnTo>
                  <a:lnTo>
                    <a:pt x="3202" y="152"/>
                  </a:lnTo>
                  <a:lnTo>
                    <a:pt x="3202" y="152"/>
                  </a:lnTo>
                  <a:lnTo>
                    <a:pt x="3203" y="152"/>
                  </a:lnTo>
                  <a:lnTo>
                    <a:pt x="3203" y="151"/>
                  </a:lnTo>
                  <a:lnTo>
                    <a:pt x="3204" y="151"/>
                  </a:lnTo>
                  <a:lnTo>
                    <a:pt x="3204" y="152"/>
                  </a:lnTo>
                  <a:lnTo>
                    <a:pt x="3205" y="152"/>
                  </a:lnTo>
                  <a:lnTo>
                    <a:pt x="3205" y="154"/>
                  </a:lnTo>
                  <a:lnTo>
                    <a:pt x="3206" y="155"/>
                  </a:lnTo>
                  <a:lnTo>
                    <a:pt x="3206" y="154"/>
                  </a:lnTo>
                  <a:lnTo>
                    <a:pt x="3207" y="155"/>
                  </a:lnTo>
                  <a:lnTo>
                    <a:pt x="3207" y="155"/>
                  </a:lnTo>
                  <a:lnTo>
                    <a:pt x="3208" y="155"/>
                  </a:lnTo>
                  <a:lnTo>
                    <a:pt x="3208" y="155"/>
                  </a:lnTo>
                  <a:lnTo>
                    <a:pt x="3209" y="153"/>
                  </a:lnTo>
                  <a:lnTo>
                    <a:pt x="3209" y="153"/>
                  </a:lnTo>
                  <a:lnTo>
                    <a:pt x="3209" y="153"/>
                  </a:lnTo>
                  <a:lnTo>
                    <a:pt x="3210" y="154"/>
                  </a:lnTo>
                  <a:lnTo>
                    <a:pt x="3210" y="153"/>
                  </a:lnTo>
                  <a:lnTo>
                    <a:pt x="3211" y="153"/>
                  </a:lnTo>
                  <a:lnTo>
                    <a:pt x="3211" y="153"/>
                  </a:lnTo>
                  <a:lnTo>
                    <a:pt x="3212" y="152"/>
                  </a:lnTo>
                  <a:lnTo>
                    <a:pt x="3212" y="152"/>
                  </a:lnTo>
                  <a:lnTo>
                    <a:pt x="3213" y="152"/>
                  </a:lnTo>
                  <a:lnTo>
                    <a:pt x="3213" y="152"/>
                  </a:lnTo>
                  <a:lnTo>
                    <a:pt x="3214" y="152"/>
                  </a:lnTo>
                  <a:lnTo>
                    <a:pt x="3214" y="151"/>
                  </a:lnTo>
                  <a:lnTo>
                    <a:pt x="3215" y="151"/>
                  </a:lnTo>
                  <a:lnTo>
                    <a:pt x="3215" y="151"/>
                  </a:lnTo>
                  <a:lnTo>
                    <a:pt x="3216" y="151"/>
                  </a:lnTo>
                  <a:lnTo>
                    <a:pt x="3216" y="151"/>
                  </a:lnTo>
                  <a:lnTo>
                    <a:pt x="3217" y="151"/>
                  </a:lnTo>
                  <a:lnTo>
                    <a:pt x="3217" y="151"/>
                  </a:lnTo>
                  <a:lnTo>
                    <a:pt x="3217" y="149"/>
                  </a:lnTo>
                  <a:lnTo>
                    <a:pt x="3218" y="146"/>
                  </a:lnTo>
                  <a:lnTo>
                    <a:pt x="3218" y="144"/>
                  </a:lnTo>
                  <a:lnTo>
                    <a:pt x="3219" y="144"/>
                  </a:lnTo>
                  <a:lnTo>
                    <a:pt x="3219" y="144"/>
                  </a:lnTo>
                  <a:lnTo>
                    <a:pt x="3220" y="144"/>
                  </a:lnTo>
                  <a:lnTo>
                    <a:pt x="3220" y="144"/>
                  </a:lnTo>
                  <a:lnTo>
                    <a:pt x="3221" y="144"/>
                  </a:lnTo>
                  <a:lnTo>
                    <a:pt x="3221" y="144"/>
                  </a:lnTo>
                  <a:lnTo>
                    <a:pt x="3222" y="145"/>
                  </a:lnTo>
                  <a:lnTo>
                    <a:pt x="3222" y="146"/>
                  </a:lnTo>
                  <a:lnTo>
                    <a:pt x="3223" y="146"/>
                  </a:lnTo>
                  <a:lnTo>
                    <a:pt x="3223" y="146"/>
                  </a:lnTo>
                  <a:lnTo>
                    <a:pt x="3223" y="146"/>
                  </a:lnTo>
                  <a:lnTo>
                    <a:pt x="3224" y="146"/>
                  </a:lnTo>
                  <a:lnTo>
                    <a:pt x="3225" y="146"/>
                  </a:lnTo>
                  <a:lnTo>
                    <a:pt x="3225" y="149"/>
                  </a:lnTo>
                  <a:lnTo>
                    <a:pt x="3226" y="151"/>
                  </a:lnTo>
                  <a:lnTo>
                    <a:pt x="3226" y="151"/>
                  </a:lnTo>
                  <a:lnTo>
                    <a:pt x="3226" y="151"/>
                  </a:lnTo>
                  <a:lnTo>
                    <a:pt x="3227" y="151"/>
                  </a:lnTo>
                  <a:lnTo>
                    <a:pt x="3227" y="151"/>
                  </a:lnTo>
                  <a:lnTo>
                    <a:pt x="3228" y="150"/>
                  </a:lnTo>
                  <a:lnTo>
                    <a:pt x="3228" y="151"/>
                  </a:lnTo>
                  <a:lnTo>
                    <a:pt x="3229" y="151"/>
                  </a:lnTo>
                  <a:lnTo>
                    <a:pt x="3229" y="151"/>
                  </a:lnTo>
                  <a:lnTo>
                    <a:pt x="3230" y="151"/>
                  </a:lnTo>
                  <a:lnTo>
                    <a:pt x="3230" y="151"/>
                  </a:lnTo>
                  <a:lnTo>
                    <a:pt x="3231" y="152"/>
                  </a:lnTo>
                  <a:lnTo>
                    <a:pt x="3231" y="152"/>
                  </a:lnTo>
                  <a:lnTo>
                    <a:pt x="3232" y="151"/>
                  </a:lnTo>
                  <a:lnTo>
                    <a:pt x="3232" y="152"/>
                  </a:lnTo>
                  <a:lnTo>
                    <a:pt x="3232" y="153"/>
                  </a:lnTo>
                  <a:lnTo>
                    <a:pt x="3233" y="155"/>
                  </a:lnTo>
                  <a:lnTo>
                    <a:pt x="3234" y="155"/>
                  </a:lnTo>
                  <a:lnTo>
                    <a:pt x="3234" y="154"/>
                  </a:lnTo>
                  <a:lnTo>
                    <a:pt x="3235" y="153"/>
                  </a:lnTo>
                  <a:lnTo>
                    <a:pt x="3235" y="153"/>
                  </a:lnTo>
                  <a:lnTo>
                    <a:pt x="3235" y="153"/>
                  </a:lnTo>
                  <a:lnTo>
                    <a:pt x="3236" y="153"/>
                  </a:lnTo>
                  <a:lnTo>
                    <a:pt x="3236" y="152"/>
                  </a:lnTo>
                  <a:lnTo>
                    <a:pt x="3237" y="152"/>
                  </a:lnTo>
                  <a:lnTo>
                    <a:pt x="3237" y="152"/>
                  </a:lnTo>
                  <a:lnTo>
                    <a:pt x="3238" y="152"/>
                  </a:lnTo>
                  <a:lnTo>
                    <a:pt x="3238" y="152"/>
                  </a:lnTo>
                  <a:lnTo>
                    <a:pt x="3239" y="153"/>
                  </a:lnTo>
                  <a:lnTo>
                    <a:pt x="3239" y="153"/>
                  </a:lnTo>
                  <a:lnTo>
                    <a:pt x="3240" y="153"/>
                  </a:lnTo>
                  <a:lnTo>
                    <a:pt x="3240" y="154"/>
                  </a:lnTo>
                  <a:lnTo>
                    <a:pt x="3240" y="154"/>
                  </a:lnTo>
                  <a:lnTo>
                    <a:pt x="3241" y="154"/>
                  </a:lnTo>
                  <a:lnTo>
                    <a:pt x="3241" y="154"/>
                  </a:lnTo>
                  <a:lnTo>
                    <a:pt x="3242" y="153"/>
                  </a:lnTo>
                  <a:lnTo>
                    <a:pt x="3243" y="152"/>
                  </a:lnTo>
                  <a:lnTo>
                    <a:pt x="3243" y="153"/>
                  </a:lnTo>
                  <a:lnTo>
                    <a:pt x="3243" y="153"/>
                  </a:lnTo>
                  <a:lnTo>
                    <a:pt x="3244" y="152"/>
                  </a:lnTo>
                  <a:lnTo>
                    <a:pt x="3244" y="152"/>
                  </a:lnTo>
                  <a:lnTo>
                    <a:pt x="3245" y="152"/>
                  </a:lnTo>
                  <a:lnTo>
                    <a:pt x="3245" y="154"/>
                  </a:lnTo>
                  <a:lnTo>
                    <a:pt x="3246" y="154"/>
                  </a:lnTo>
                  <a:lnTo>
                    <a:pt x="3246" y="154"/>
                  </a:lnTo>
                  <a:lnTo>
                    <a:pt x="3247" y="154"/>
                  </a:lnTo>
                  <a:lnTo>
                    <a:pt x="3247" y="154"/>
                  </a:lnTo>
                  <a:lnTo>
                    <a:pt x="3248" y="154"/>
                  </a:lnTo>
                  <a:lnTo>
                    <a:pt x="3248" y="154"/>
                  </a:lnTo>
                  <a:lnTo>
                    <a:pt x="3249" y="153"/>
                  </a:lnTo>
                  <a:lnTo>
                    <a:pt x="3249" y="153"/>
                  </a:lnTo>
                  <a:lnTo>
                    <a:pt x="3249" y="153"/>
                  </a:lnTo>
                  <a:lnTo>
                    <a:pt x="3250" y="153"/>
                  </a:lnTo>
                  <a:lnTo>
                    <a:pt x="3250" y="153"/>
                  </a:lnTo>
                  <a:lnTo>
                    <a:pt x="3251" y="153"/>
                  </a:lnTo>
                  <a:lnTo>
                    <a:pt x="3251" y="152"/>
                  </a:lnTo>
                  <a:lnTo>
                    <a:pt x="3252" y="152"/>
                  </a:lnTo>
                  <a:lnTo>
                    <a:pt x="3252" y="151"/>
                  </a:lnTo>
                  <a:lnTo>
                    <a:pt x="3253" y="150"/>
                  </a:lnTo>
                  <a:lnTo>
                    <a:pt x="3253" y="150"/>
                  </a:lnTo>
                  <a:lnTo>
                    <a:pt x="3254" y="150"/>
                  </a:lnTo>
                  <a:lnTo>
                    <a:pt x="3254" y="150"/>
                  </a:lnTo>
                  <a:lnTo>
                    <a:pt x="3255" y="150"/>
                  </a:lnTo>
                  <a:lnTo>
                    <a:pt x="3255" y="150"/>
                  </a:lnTo>
                  <a:lnTo>
                    <a:pt x="3256" y="150"/>
                  </a:lnTo>
                  <a:lnTo>
                    <a:pt x="3256" y="150"/>
                  </a:lnTo>
                  <a:lnTo>
                    <a:pt x="3257" y="150"/>
                  </a:lnTo>
                  <a:lnTo>
                    <a:pt x="3257" y="151"/>
                  </a:lnTo>
                  <a:lnTo>
                    <a:pt x="3258" y="151"/>
                  </a:lnTo>
                  <a:lnTo>
                    <a:pt x="3258" y="150"/>
                  </a:lnTo>
                  <a:lnTo>
                    <a:pt x="3258" y="150"/>
                  </a:lnTo>
                  <a:lnTo>
                    <a:pt x="3259" y="150"/>
                  </a:lnTo>
                  <a:lnTo>
                    <a:pt x="3259" y="150"/>
                  </a:lnTo>
                  <a:lnTo>
                    <a:pt x="3260" y="150"/>
                  </a:lnTo>
                  <a:lnTo>
                    <a:pt x="3260" y="150"/>
                  </a:lnTo>
                  <a:lnTo>
                    <a:pt x="3261" y="150"/>
                  </a:lnTo>
                  <a:lnTo>
                    <a:pt x="3261" y="150"/>
                  </a:lnTo>
                  <a:lnTo>
                    <a:pt x="3262" y="150"/>
                  </a:lnTo>
                  <a:lnTo>
                    <a:pt x="3262" y="150"/>
                  </a:lnTo>
                  <a:lnTo>
                    <a:pt x="3263" y="150"/>
                  </a:lnTo>
                  <a:lnTo>
                    <a:pt x="3263" y="150"/>
                  </a:lnTo>
                  <a:lnTo>
                    <a:pt x="3263" y="150"/>
                  </a:lnTo>
                  <a:lnTo>
                    <a:pt x="3264" y="150"/>
                  </a:lnTo>
                  <a:lnTo>
                    <a:pt x="3265" y="150"/>
                  </a:lnTo>
                  <a:lnTo>
                    <a:pt x="3265" y="149"/>
                  </a:lnTo>
                  <a:lnTo>
                    <a:pt x="3266" y="148"/>
                  </a:lnTo>
                  <a:lnTo>
                    <a:pt x="3266" y="148"/>
                  </a:lnTo>
                  <a:lnTo>
                    <a:pt x="3266" y="149"/>
                  </a:lnTo>
                  <a:lnTo>
                    <a:pt x="3267" y="148"/>
                  </a:lnTo>
                  <a:lnTo>
                    <a:pt x="3267" y="146"/>
                  </a:lnTo>
                  <a:lnTo>
                    <a:pt x="3268" y="146"/>
                  </a:lnTo>
                  <a:lnTo>
                    <a:pt x="3268" y="146"/>
                  </a:lnTo>
                  <a:lnTo>
                    <a:pt x="3269" y="149"/>
                  </a:lnTo>
                  <a:lnTo>
                    <a:pt x="3269" y="151"/>
                  </a:lnTo>
                  <a:lnTo>
                    <a:pt x="3270" y="152"/>
                  </a:lnTo>
                  <a:lnTo>
                    <a:pt x="3270" y="152"/>
                  </a:lnTo>
                  <a:lnTo>
                    <a:pt x="3271" y="152"/>
                  </a:lnTo>
                  <a:lnTo>
                    <a:pt x="3271" y="152"/>
                  </a:lnTo>
                  <a:lnTo>
                    <a:pt x="3272" y="152"/>
                  </a:lnTo>
                  <a:lnTo>
                    <a:pt x="3272" y="152"/>
                  </a:lnTo>
                  <a:lnTo>
                    <a:pt x="3272" y="154"/>
                  </a:lnTo>
                  <a:lnTo>
                    <a:pt x="3273" y="155"/>
                  </a:lnTo>
                  <a:lnTo>
                    <a:pt x="3274" y="152"/>
                  </a:lnTo>
                  <a:lnTo>
                    <a:pt x="3274" y="145"/>
                  </a:lnTo>
                  <a:lnTo>
                    <a:pt x="3275" y="145"/>
                  </a:lnTo>
                  <a:lnTo>
                    <a:pt x="3275" y="146"/>
                  </a:lnTo>
                  <a:lnTo>
                    <a:pt x="3275" y="146"/>
                  </a:lnTo>
                  <a:lnTo>
                    <a:pt x="3276" y="145"/>
                  </a:lnTo>
                  <a:lnTo>
                    <a:pt x="3276" y="144"/>
                  </a:lnTo>
                  <a:lnTo>
                    <a:pt x="3277" y="145"/>
                  </a:lnTo>
                  <a:lnTo>
                    <a:pt x="3277" y="145"/>
                  </a:lnTo>
                  <a:lnTo>
                    <a:pt x="3278" y="146"/>
                  </a:lnTo>
                  <a:lnTo>
                    <a:pt x="3278" y="145"/>
                  </a:lnTo>
                  <a:lnTo>
                    <a:pt x="3279" y="146"/>
                  </a:lnTo>
                  <a:lnTo>
                    <a:pt x="3279" y="148"/>
                  </a:lnTo>
                  <a:lnTo>
                    <a:pt x="3280" y="149"/>
                  </a:lnTo>
                  <a:lnTo>
                    <a:pt x="3280" y="150"/>
                  </a:lnTo>
                  <a:lnTo>
                    <a:pt x="3280" y="150"/>
                  </a:lnTo>
                  <a:lnTo>
                    <a:pt x="3281" y="151"/>
                  </a:lnTo>
                  <a:lnTo>
                    <a:pt x="3281" y="151"/>
                  </a:lnTo>
                  <a:lnTo>
                    <a:pt x="3282" y="151"/>
                  </a:lnTo>
                  <a:lnTo>
                    <a:pt x="3283" y="151"/>
                  </a:lnTo>
                  <a:lnTo>
                    <a:pt x="3283" y="150"/>
                  </a:lnTo>
                  <a:lnTo>
                    <a:pt x="3283" y="150"/>
                  </a:lnTo>
                  <a:lnTo>
                    <a:pt x="3284" y="149"/>
                  </a:lnTo>
                  <a:lnTo>
                    <a:pt x="3284" y="149"/>
                  </a:lnTo>
                  <a:lnTo>
                    <a:pt x="3285" y="148"/>
                  </a:lnTo>
                  <a:lnTo>
                    <a:pt x="3285" y="148"/>
                  </a:lnTo>
                  <a:lnTo>
                    <a:pt x="3286" y="146"/>
                  </a:lnTo>
                  <a:lnTo>
                    <a:pt x="3286" y="147"/>
                  </a:lnTo>
                  <a:lnTo>
                    <a:pt x="3287" y="147"/>
                  </a:lnTo>
                  <a:lnTo>
                    <a:pt x="3287" y="146"/>
                  </a:lnTo>
                  <a:lnTo>
                    <a:pt x="3288" y="145"/>
                  </a:lnTo>
                  <a:lnTo>
                    <a:pt x="3288" y="144"/>
                  </a:lnTo>
                  <a:lnTo>
                    <a:pt x="3289" y="142"/>
                  </a:lnTo>
                  <a:lnTo>
                    <a:pt x="3289" y="142"/>
                  </a:lnTo>
                  <a:lnTo>
                    <a:pt x="3289" y="142"/>
                  </a:lnTo>
                  <a:lnTo>
                    <a:pt x="3290" y="142"/>
                  </a:lnTo>
                  <a:lnTo>
                    <a:pt x="3290" y="142"/>
                  </a:lnTo>
                  <a:lnTo>
                    <a:pt x="3291" y="141"/>
                  </a:lnTo>
                  <a:lnTo>
                    <a:pt x="3291" y="141"/>
                  </a:lnTo>
                  <a:lnTo>
                    <a:pt x="3292" y="141"/>
                  </a:lnTo>
                  <a:lnTo>
                    <a:pt x="3292" y="141"/>
                  </a:lnTo>
                  <a:lnTo>
                    <a:pt x="3293" y="141"/>
                  </a:lnTo>
                  <a:lnTo>
                    <a:pt x="3293" y="140"/>
                  </a:lnTo>
                  <a:lnTo>
                    <a:pt x="3294" y="140"/>
                  </a:lnTo>
                  <a:lnTo>
                    <a:pt x="3294" y="141"/>
                  </a:lnTo>
                  <a:lnTo>
                    <a:pt x="3295" y="142"/>
                  </a:lnTo>
                  <a:lnTo>
                    <a:pt x="3295" y="145"/>
                  </a:lnTo>
                  <a:lnTo>
                    <a:pt x="3296" y="146"/>
                  </a:lnTo>
                  <a:lnTo>
                    <a:pt x="3296" y="146"/>
                  </a:lnTo>
                  <a:lnTo>
                    <a:pt x="3297" y="147"/>
                  </a:lnTo>
                  <a:lnTo>
                    <a:pt x="3297" y="148"/>
                  </a:lnTo>
                  <a:lnTo>
                    <a:pt x="3298" y="148"/>
                  </a:lnTo>
                  <a:lnTo>
                    <a:pt x="3298" y="148"/>
                  </a:lnTo>
                  <a:lnTo>
                    <a:pt x="3298" y="146"/>
                  </a:lnTo>
                  <a:lnTo>
                    <a:pt x="3299" y="145"/>
                  </a:lnTo>
                  <a:lnTo>
                    <a:pt x="3299" y="147"/>
                  </a:lnTo>
                  <a:lnTo>
                    <a:pt x="3300" y="147"/>
                  </a:lnTo>
                  <a:lnTo>
                    <a:pt x="3300" y="147"/>
                  </a:lnTo>
                  <a:lnTo>
                    <a:pt x="3301" y="147"/>
                  </a:lnTo>
                  <a:lnTo>
                    <a:pt x="3301" y="148"/>
                  </a:lnTo>
                  <a:lnTo>
                    <a:pt x="3302" y="148"/>
                  </a:lnTo>
                  <a:lnTo>
                    <a:pt x="3302" y="148"/>
                  </a:lnTo>
                  <a:lnTo>
                    <a:pt x="3303" y="148"/>
                  </a:lnTo>
                  <a:lnTo>
                    <a:pt x="3303" y="148"/>
                  </a:lnTo>
                  <a:lnTo>
                    <a:pt x="3303" y="148"/>
                  </a:lnTo>
                  <a:lnTo>
                    <a:pt x="3304" y="148"/>
                  </a:lnTo>
                  <a:lnTo>
                    <a:pt x="3305" y="148"/>
                  </a:lnTo>
                  <a:lnTo>
                    <a:pt x="3305" y="148"/>
                  </a:lnTo>
                  <a:lnTo>
                    <a:pt x="3306" y="149"/>
                  </a:lnTo>
                  <a:lnTo>
                    <a:pt x="3306" y="149"/>
                  </a:lnTo>
                  <a:lnTo>
                    <a:pt x="3306" y="149"/>
                  </a:lnTo>
                  <a:lnTo>
                    <a:pt x="3307" y="149"/>
                  </a:lnTo>
                  <a:lnTo>
                    <a:pt x="3307" y="148"/>
                  </a:lnTo>
                  <a:lnTo>
                    <a:pt x="3308" y="148"/>
                  </a:lnTo>
                  <a:lnTo>
                    <a:pt x="3308" y="147"/>
                  </a:lnTo>
                  <a:lnTo>
                    <a:pt x="3309" y="147"/>
                  </a:lnTo>
                  <a:lnTo>
                    <a:pt x="3309" y="146"/>
                  </a:lnTo>
                  <a:lnTo>
                    <a:pt x="3310" y="147"/>
                  </a:lnTo>
                  <a:lnTo>
                    <a:pt x="3310" y="147"/>
                  </a:lnTo>
                  <a:lnTo>
                    <a:pt x="3311" y="147"/>
                  </a:lnTo>
                  <a:lnTo>
                    <a:pt x="3311" y="148"/>
                  </a:lnTo>
                  <a:lnTo>
                    <a:pt x="3312" y="148"/>
                  </a:lnTo>
                  <a:lnTo>
                    <a:pt x="3312" y="149"/>
                  </a:lnTo>
                  <a:lnTo>
                    <a:pt x="3312" y="149"/>
                  </a:lnTo>
                  <a:lnTo>
                    <a:pt x="3313" y="151"/>
                  </a:lnTo>
                  <a:lnTo>
                    <a:pt x="3314" y="150"/>
                  </a:lnTo>
                  <a:lnTo>
                    <a:pt x="3314" y="150"/>
                  </a:lnTo>
                  <a:lnTo>
                    <a:pt x="3315" y="150"/>
                  </a:lnTo>
                  <a:lnTo>
                    <a:pt x="3315" y="150"/>
                  </a:lnTo>
                  <a:lnTo>
                    <a:pt x="3315" y="149"/>
                  </a:lnTo>
                  <a:lnTo>
                    <a:pt x="3316" y="149"/>
                  </a:lnTo>
                  <a:lnTo>
                    <a:pt x="3316" y="148"/>
                  </a:lnTo>
                  <a:lnTo>
                    <a:pt x="3317" y="146"/>
                  </a:lnTo>
                  <a:lnTo>
                    <a:pt x="3317" y="146"/>
                  </a:lnTo>
                  <a:lnTo>
                    <a:pt x="3318" y="145"/>
                  </a:lnTo>
                  <a:lnTo>
                    <a:pt x="3318" y="146"/>
                  </a:lnTo>
                  <a:lnTo>
                    <a:pt x="3319" y="146"/>
                  </a:lnTo>
                  <a:lnTo>
                    <a:pt x="3319" y="144"/>
                  </a:lnTo>
                  <a:lnTo>
                    <a:pt x="3320" y="143"/>
                  </a:lnTo>
                  <a:lnTo>
                    <a:pt x="3320" y="141"/>
                  </a:lnTo>
                  <a:lnTo>
                    <a:pt x="3321" y="138"/>
                  </a:lnTo>
                  <a:lnTo>
                    <a:pt x="3321" y="135"/>
                  </a:lnTo>
                  <a:lnTo>
                    <a:pt x="3321" y="136"/>
                  </a:lnTo>
                  <a:lnTo>
                    <a:pt x="3322" y="137"/>
                  </a:lnTo>
                  <a:lnTo>
                    <a:pt x="3323" y="136"/>
                  </a:lnTo>
                  <a:lnTo>
                    <a:pt x="3323" y="137"/>
                  </a:lnTo>
                  <a:lnTo>
                    <a:pt x="3324" y="137"/>
                  </a:lnTo>
                  <a:lnTo>
                    <a:pt x="3324" y="137"/>
                  </a:lnTo>
                  <a:lnTo>
                    <a:pt x="3324" y="137"/>
                  </a:lnTo>
                  <a:lnTo>
                    <a:pt x="3325" y="137"/>
                  </a:lnTo>
                  <a:lnTo>
                    <a:pt x="3325" y="137"/>
                  </a:lnTo>
                  <a:lnTo>
                    <a:pt x="3326" y="136"/>
                  </a:lnTo>
                  <a:lnTo>
                    <a:pt x="3326" y="136"/>
                  </a:lnTo>
                  <a:lnTo>
                    <a:pt x="3327" y="136"/>
                  </a:lnTo>
                  <a:lnTo>
                    <a:pt x="3327" y="136"/>
                  </a:lnTo>
                  <a:lnTo>
                    <a:pt x="3328" y="136"/>
                  </a:lnTo>
                  <a:lnTo>
                    <a:pt x="3328" y="136"/>
                  </a:lnTo>
                  <a:lnTo>
                    <a:pt x="3329" y="136"/>
                  </a:lnTo>
                  <a:lnTo>
                    <a:pt x="3329" y="135"/>
                  </a:lnTo>
                  <a:lnTo>
                    <a:pt x="3329" y="135"/>
                  </a:lnTo>
                  <a:lnTo>
                    <a:pt x="3330" y="134"/>
                  </a:lnTo>
                  <a:lnTo>
                    <a:pt x="3330" y="134"/>
                  </a:lnTo>
                  <a:lnTo>
                    <a:pt x="3331" y="134"/>
                  </a:lnTo>
                  <a:lnTo>
                    <a:pt x="3332" y="133"/>
                  </a:lnTo>
                  <a:lnTo>
                    <a:pt x="3332" y="133"/>
                  </a:lnTo>
                  <a:lnTo>
                    <a:pt x="3332" y="132"/>
                  </a:lnTo>
                  <a:lnTo>
                    <a:pt x="3333" y="132"/>
                  </a:lnTo>
                  <a:lnTo>
                    <a:pt x="3333" y="129"/>
                  </a:lnTo>
                  <a:lnTo>
                    <a:pt x="3334" y="127"/>
                  </a:lnTo>
                  <a:lnTo>
                    <a:pt x="3334" y="124"/>
                  </a:lnTo>
                  <a:lnTo>
                    <a:pt x="3335" y="123"/>
                  </a:lnTo>
                  <a:lnTo>
                    <a:pt x="3335" y="123"/>
                  </a:lnTo>
                  <a:lnTo>
                    <a:pt x="3336" y="123"/>
                  </a:lnTo>
                  <a:lnTo>
                    <a:pt x="3336" y="124"/>
                  </a:lnTo>
                  <a:lnTo>
                    <a:pt x="3337" y="124"/>
                  </a:lnTo>
                  <a:lnTo>
                    <a:pt x="3337" y="125"/>
                  </a:lnTo>
                  <a:lnTo>
                    <a:pt x="3338" y="126"/>
                  </a:lnTo>
                  <a:lnTo>
                    <a:pt x="3338" y="126"/>
                  </a:lnTo>
                  <a:lnTo>
                    <a:pt x="3338" y="130"/>
                  </a:lnTo>
                  <a:lnTo>
                    <a:pt x="3339" y="131"/>
                  </a:lnTo>
                  <a:lnTo>
                    <a:pt x="3339" y="132"/>
                  </a:lnTo>
                  <a:lnTo>
                    <a:pt x="3340" y="129"/>
                  </a:lnTo>
                  <a:lnTo>
                    <a:pt x="3340" y="126"/>
                  </a:lnTo>
                  <a:lnTo>
                    <a:pt x="3341" y="124"/>
                  </a:lnTo>
                  <a:lnTo>
                    <a:pt x="3341" y="123"/>
                  </a:lnTo>
                  <a:lnTo>
                    <a:pt x="3342" y="122"/>
                  </a:lnTo>
                  <a:lnTo>
                    <a:pt x="3342" y="122"/>
                  </a:lnTo>
                  <a:lnTo>
                    <a:pt x="3343" y="122"/>
                  </a:lnTo>
                  <a:lnTo>
                    <a:pt x="3343" y="124"/>
                  </a:lnTo>
                  <a:lnTo>
                    <a:pt x="3344" y="126"/>
                  </a:lnTo>
                  <a:lnTo>
                    <a:pt x="3344" y="126"/>
                  </a:lnTo>
                  <a:lnTo>
                    <a:pt x="3345" y="127"/>
                  </a:lnTo>
                  <a:lnTo>
                    <a:pt x="3345" y="129"/>
                  </a:lnTo>
                  <a:lnTo>
                    <a:pt x="3346" y="131"/>
                  </a:lnTo>
                  <a:lnTo>
                    <a:pt x="3346" y="131"/>
                  </a:lnTo>
                  <a:lnTo>
                    <a:pt x="3346" y="130"/>
                  </a:lnTo>
                  <a:lnTo>
                    <a:pt x="3347" y="129"/>
                  </a:lnTo>
                  <a:lnTo>
                    <a:pt x="3347" y="128"/>
                  </a:lnTo>
                  <a:lnTo>
                    <a:pt x="3348" y="127"/>
                  </a:lnTo>
                  <a:lnTo>
                    <a:pt x="3348" y="127"/>
                  </a:lnTo>
                  <a:lnTo>
                    <a:pt x="3349" y="127"/>
                  </a:lnTo>
                  <a:lnTo>
                    <a:pt x="3349" y="127"/>
                  </a:lnTo>
                  <a:lnTo>
                    <a:pt x="3350" y="127"/>
                  </a:lnTo>
                  <a:lnTo>
                    <a:pt x="3350" y="127"/>
                  </a:lnTo>
                  <a:lnTo>
                    <a:pt x="3351" y="126"/>
                  </a:lnTo>
                  <a:lnTo>
                    <a:pt x="3351" y="124"/>
                  </a:lnTo>
                  <a:lnTo>
                    <a:pt x="3352" y="121"/>
                  </a:lnTo>
                  <a:lnTo>
                    <a:pt x="3352" y="119"/>
                  </a:lnTo>
                  <a:lnTo>
                    <a:pt x="3352" y="116"/>
                  </a:lnTo>
                  <a:lnTo>
                    <a:pt x="3353" y="114"/>
                  </a:lnTo>
                  <a:lnTo>
                    <a:pt x="3354" y="105"/>
                  </a:lnTo>
                  <a:lnTo>
                    <a:pt x="3354" y="101"/>
                  </a:lnTo>
                  <a:lnTo>
                    <a:pt x="3355" y="100"/>
                  </a:lnTo>
                  <a:lnTo>
                    <a:pt x="3355" y="99"/>
                  </a:lnTo>
                  <a:lnTo>
                    <a:pt x="3355" y="100"/>
                  </a:lnTo>
                  <a:lnTo>
                    <a:pt x="3356" y="101"/>
                  </a:lnTo>
                  <a:lnTo>
                    <a:pt x="3356" y="101"/>
                  </a:lnTo>
                  <a:lnTo>
                    <a:pt x="3357" y="101"/>
                  </a:lnTo>
                  <a:lnTo>
                    <a:pt x="3357" y="100"/>
                  </a:lnTo>
                  <a:lnTo>
                    <a:pt x="3358" y="101"/>
                  </a:lnTo>
                  <a:lnTo>
                    <a:pt x="3358" y="101"/>
                  </a:lnTo>
                  <a:lnTo>
                    <a:pt x="3359" y="98"/>
                  </a:lnTo>
                  <a:lnTo>
                    <a:pt x="3359" y="97"/>
                  </a:lnTo>
                  <a:lnTo>
                    <a:pt x="3360" y="98"/>
                  </a:lnTo>
                  <a:lnTo>
                    <a:pt x="3360" y="102"/>
                  </a:lnTo>
                  <a:lnTo>
                    <a:pt x="3361" y="104"/>
                  </a:lnTo>
                  <a:lnTo>
                    <a:pt x="3361" y="108"/>
                  </a:lnTo>
                  <a:lnTo>
                    <a:pt x="3361" y="114"/>
                  </a:lnTo>
                  <a:lnTo>
                    <a:pt x="3362" y="113"/>
                  </a:lnTo>
                  <a:lnTo>
                    <a:pt x="3363" y="110"/>
                  </a:lnTo>
                  <a:lnTo>
                    <a:pt x="3363" y="107"/>
                  </a:lnTo>
                  <a:lnTo>
                    <a:pt x="3364" y="106"/>
                  </a:lnTo>
                  <a:lnTo>
                    <a:pt x="3364" y="112"/>
                  </a:lnTo>
                  <a:lnTo>
                    <a:pt x="3364" y="114"/>
                  </a:lnTo>
                  <a:lnTo>
                    <a:pt x="3365" y="116"/>
                  </a:lnTo>
                  <a:lnTo>
                    <a:pt x="3365" y="117"/>
                  </a:lnTo>
                  <a:lnTo>
                    <a:pt x="3366" y="121"/>
                  </a:lnTo>
                  <a:lnTo>
                    <a:pt x="3366" y="118"/>
                  </a:lnTo>
                  <a:lnTo>
                    <a:pt x="3367" y="113"/>
                  </a:lnTo>
                  <a:lnTo>
                    <a:pt x="3367" y="109"/>
                  </a:lnTo>
                  <a:lnTo>
                    <a:pt x="3368" y="107"/>
                  </a:lnTo>
                  <a:lnTo>
                    <a:pt x="3368" y="107"/>
                  </a:lnTo>
                  <a:lnTo>
                    <a:pt x="3369" y="110"/>
                  </a:lnTo>
                  <a:lnTo>
                    <a:pt x="3369" y="111"/>
                  </a:lnTo>
                  <a:lnTo>
                    <a:pt x="3369" y="114"/>
                  </a:lnTo>
                  <a:lnTo>
                    <a:pt x="3370" y="115"/>
                  </a:lnTo>
                  <a:lnTo>
                    <a:pt x="3370" y="115"/>
                  </a:lnTo>
                  <a:lnTo>
                    <a:pt x="3371" y="115"/>
                  </a:lnTo>
                  <a:lnTo>
                    <a:pt x="3372" y="115"/>
                  </a:lnTo>
                  <a:lnTo>
                    <a:pt x="3372" y="115"/>
                  </a:lnTo>
                  <a:lnTo>
                    <a:pt x="3372" y="114"/>
                  </a:lnTo>
                  <a:lnTo>
                    <a:pt x="3373" y="112"/>
                  </a:lnTo>
                  <a:lnTo>
                    <a:pt x="3373" y="112"/>
                  </a:lnTo>
                  <a:lnTo>
                    <a:pt x="3374" y="111"/>
                  </a:lnTo>
                  <a:lnTo>
                    <a:pt x="3374" y="112"/>
                  </a:lnTo>
                  <a:lnTo>
                    <a:pt x="3375" y="112"/>
                  </a:lnTo>
                  <a:lnTo>
                    <a:pt x="3375" y="112"/>
                  </a:lnTo>
                  <a:lnTo>
                    <a:pt x="3376" y="112"/>
                  </a:lnTo>
                  <a:lnTo>
                    <a:pt x="3376" y="114"/>
                  </a:lnTo>
                  <a:lnTo>
                    <a:pt x="3377" y="115"/>
                  </a:lnTo>
                  <a:lnTo>
                    <a:pt x="3377" y="116"/>
                  </a:lnTo>
                  <a:lnTo>
                    <a:pt x="3378" y="116"/>
                  </a:lnTo>
                  <a:lnTo>
                    <a:pt x="3378" y="120"/>
                  </a:lnTo>
                  <a:lnTo>
                    <a:pt x="3378" y="125"/>
                  </a:lnTo>
                  <a:lnTo>
                    <a:pt x="3379" y="129"/>
                  </a:lnTo>
                  <a:lnTo>
                    <a:pt x="3379" y="130"/>
                  </a:lnTo>
                  <a:lnTo>
                    <a:pt x="3380" y="131"/>
                  </a:lnTo>
                  <a:lnTo>
                    <a:pt x="3380" y="132"/>
                  </a:lnTo>
                  <a:lnTo>
                    <a:pt x="3381" y="132"/>
                  </a:lnTo>
                  <a:lnTo>
                    <a:pt x="3381" y="133"/>
                  </a:lnTo>
                  <a:lnTo>
                    <a:pt x="3382" y="134"/>
                  </a:lnTo>
                  <a:lnTo>
                    <a:pt x="3382" y="134"/>
                  </a:lnTo>
                  <a:lnTo>
                    <a:pt x="3383" y="133"/>
                  </a:lnTo>
                  <a:lnTo>
                    <a:pt x="3383" y="131"/>
                  </a:lnTo>
                  <a:lnTo>
                    <a:pt x="3384" y="128"/>
                  </a:lnTo>
                  <a:lnTo>
                    <a:pt x="3384" y="129"/>
                  </a:lnTo>
                  <a:lnTo>
                    <a:pt x="3385" y="129"/>
                  </a:lnTo>
                  <a:lnTo>
                    <a:pt x="3385" y="130"/>
                  </a:lnTo>
                  <a:lnTo>
                    <a:pt x="3386" y="131"/>
                  </a:lnTo>
                  <a:lnTo>
                    <a:pt x="3386" y="134"/>
                  </a:lnTo>
                  <a:lnTo>
                    <a:pt x="3387" y="135"/>
                  </a:lnTo>
                  <a:lnTo>
                    <a:pt x="3387" y="134"/>
                  </a:lnTo>
                  <a:lnTo>
                    <a:pt x="3387" y="134"/>
                  </a:lnTo>
                  <a:lnTo>
                    <a:pt x="3388" y="135"/>
                  </a:lnTo>
                  <a:lnTo>
                    <a:pt x="3388" y="138"/>
                  </a:lnTo>
                  <a:lnTo>
                    <a:pt x="3389" y="139"/>
                  </a:lnTo>
                  <a:lnTo>
                    <a:pt x="3389" y="140"/>
                  </a:lnTo>
                  <a:lnTo>
                    <a:pt x="3390" y="142"/>
                  </a:lnTo>
                  <a:lnTo>
                    <a:pt x="3390" y="144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392" y="146"/>
                  </a:lnTo>
                  <a:lnTo>
                    <a:pt x="3392" y="146"/>
                  </a:lnTo>
                  <a:lnTo>
                    <a:pt x="3392" y="147"/>
                  </a:lnTo>
                  <a:lnTo>
                    <a:pt x="3393" y="147"/>
                  </a:lnTo>
                  <a:lnTo>
                    <a:pt x="3394" y="147"/>
                  </a:lnTo>
                  <a:lnTo>
                    <a:pt x="3394" y="147"/>
                  </a:lnTo>
                  <a:lnTo>
                    <a:pt x="3395" y="147"/>
                  </a:lnTo>
                  <a:lnTo>
                    <a:pt x="3395" y="147"/>
                  </a:lnTo>
                  <a:lnTo>
                    <a:pt x="3395" y="147"/>
                  </a:lnTo>
                  <a:lnTo>
                    <a:pt x="3396" y="147"/>
                  </a:lnTo>
                  <a:lnTo>
                    <a:pt x="3396" y="147"/>
                  </a:lnTo>
                  <a:lnTo>
                    <a:pt x="3397" y="147"/>
                  </a:lnTo>
                  <a:lnTo>
                    <a:pt x="3397" y="147"/>
                  </a:lnTo>
                  <a:lnTo>
                    <a:pt x="3398" y="148"/>
                  </a:lnTo>
                  <a:lnTo>
                    <a:pt x="3398" y="148"/>
                  </a:lnTo>
                  <a:lnTo>
                    <a:pt x="3399" y="148"/>
                  </a:lnTo>
                  <a:lnTo>
                    <a:pt x="3399" y="148"/>
                  </a:lnTo>
                  <a:lnTo>
                    <a:pt x="3400" y="148"/>
                  </a:lnTo>
                  <a:lnTo>
                    <a:pt x="3400" y="148"/>
                  </a:lnTo>
                  <a:lnTo>
                    <a:pt x="3401" y="147"/>
                  </a:lnTo>
                  <a:lnTo>
                    <a:pt x="3401" y="147"/>
                  </a:lnTo>
                  <a:lnTo>
                    <a:pt x="3401" y="148"/>
                  </a:lnTo>
                  <a:lnTo>
                    <a:pt x="3402" y="148"/>
                  </a:lnTo>
                  <a:lnTo>
                    <a:pt x="3403" y="148"/>
                  </a:lnTo>
                  <a:lnTo>
                    <a:pt x="3403" y="147"/>
                  </a:lnTo>
                  <a:lnTo>
                    <a:pt x="3404" y="148"/>
                  </a:lnTo>
                  <a:lnTo>
                    <a:pt x="3404" y="148"/>
                  </a:lnTo>
                  <a:lnTo>
                    <a:pt x="3404" y="147"/>
                  </a:lnTo>
                  <a:lnTo>
                    <a:pt x="3405" y="146"/>
                  </a:lnTo>
                  <a:lnTo>
                    <a:pt x="3405" y="146"/>
                  </a:lnTo>
                  <a:lnTo>
                    <a:pt x="3406" y="146"/>
                  </a:lnTo>
                  <a:lnTo>
                    <a:pt x="3406" y="145"/>
                  </a:lnTo>
                  <a:lnTo>
                    <a:pt x="3407" y="145"/>
                  </a:lnTo>
                  <a:lnTo>
                    <a:pt x="3407" y="146"/>
                  </a:lnTo>
                  <a:lnTo>
                    <a:pt x="3408" y="146"/>
                  </a:lnTo>
                  <a:lnTo>
                    <a:pt x="3408" y="146"/>
                  </a:lnTo>
                  <a:lnTo>
                    <a:pt x="3409" y="145"/>
                  </a:lnTo>
                  <a:lnTo>
                    <a:pt x="3409" y="143"/>
                  </a:lnTo>
                  <a:lnTo>
                    <a:pt x="3410" y="143"/>
                  </a:lnTo>
                  <a:lnTo>
                    <a:pt x="3410" y="143"/>
                  </a:lnTo>
                  <a:lnTo>
                    <a:pt x="3410" y="143"/>
                  </a:lnTo>
                  <a:lnTo>
                    <a:pt x="3411" y="142"/>
                  </a:lnTo>
                  <a:lnTo>
                    <a:pt x="3412" y="142"/>
                  </a:lnTo>
                  <a:lnTo>
                    <a:pt x="3412" y="142"/>
                  </a:lnTo>
                  <a:lnTo>
                    <a:pt x="3412" y="143"/>
                  </a:lnTo>
                  <a:lnTo>
                    <a:pt x="3413" y="144"/>
                  </a:lnTo>
                  <a:lnTo>
                    <a:pt x="3413" y="144"/>
                  </a:lnTo>
                  <a:lnTo>
                    <a:pt x="3414" y="144"/>
                  </a:lnTo>
                  <a:lnTo>
                    <a:pt x="3414" y="144"/>
                  </a:lnTo>
                  <a:lnTo>
                    <a:pt x="3415" y="144"/>
                  </a:lnTo>
                  <a:lnTo>
                    <a:pt x="3415" y="144"/>
                  </a:lnTo>
                  <a:lnTo>
                    <a:pt x="3416" y="144"/>
                  </a:lnTo>
                  <a:lnTo>
                    <a:pt x="3416" y="144"/>
                  </a:lnTo>
                  <a:lnTo>
                    <a:pt x="3417" y="144"/>
                  </a:lnTo>
                  <a:lnTo>
                    <a:pt x="3417" y="143"/>
                  </a:lnTo>
                  <a:lnTo>
                    <a:pt x="3418" y="143"/>
                  </a:lnTo>
                  <a:lnTo>
                    <a:pt x="3418" y="143"/>
                  </a:lnTo>
                  <a:lnTo>
                    <a:pt x="3418" y="143"/>
                  </a:lnTo>
                  <a:lnTo>
                    <a:pt x="3419" y="143"/>
                  </a:lnTo>
                  <a:lnTo>
                    <a:pt x="3419" y="142"/>
                  </a:lnTo>
                  <a:lnTo>
                    <a:pt x="3420" y="142"/>
                  </a:lnTo>
                  <a:lnTo>
                    <a:pt x="3421" y="142"/>
                  </a:lnTo>
                  <a:lnTo>
                    <a:pt x="3421" y="142"/>
                  </a:lnTo>
                  <a:lnTo>
                    <a:pt x="3421" y="142"/>
                  </a:lnTo>
                  <a:lnTo>
                    <a:pt x="3422" y="145"/>
                  </a:lnTo>
                  <a:lnTo>
                    <a:pt x="3422" y="146"/>
                  </a:lnTo>
                  <a:lnTo>
                    <a:pt x="3423" y="147"/>
                  </a:lnTo>
                  <a:lnTo>
                    <a:pt x="3423" y="147"/>
                  </a:lnTo>
                  <a:lnTo>
                    <a:pt x="3424" y="146"/>
                  </a:lnTo>
                  <a:lnTo>
                    <a:pt x="3424" y="144"/>
                  </a:lnTo>
                  <a:lnTo>
                    <a:pt x="3425" y="142"/>
                  </a:lnTo>
                  <a:lnTo>
                    <a:pt x="3425" y="142"/>
                  </a:lnTo>
                  <a:lnTo>
                    <a:pt x="3426" y="142"/>
                  </a:lnTo>
                  <a:lnTo>
                    <a:pt x="3426" y="142"/>
                  </a:lnTo>
                  <a:lnTo>
                    <a:pt x="3427" y="141"/>
                  </a:lnTo>
                  <a:lnTo>
                    <a:pt x="3427" y="141"/>
                  </a:lnTo>
                  <a:lnTo>
                    <a:pt x="3427" y="143"/>
                  </a:lnTo>
                  <a:lnTo>
                    <a:pt x="3428" y="140"/>
                  </a:lnTo>
                  <a:lnTo>
                    <a:pt x="3428" y="135"/>
                  </a:lnTo>
                  <a:lnTo>
                    <a:pt x="3429" y="135"/>
                  </a:lnTo>
                  <a:lnTo>
                    <a:pt x="3429" y="135"/>
                  </a:lnTo>
                  <a:lnTo>
                    <a:pt x="3430" y="136"/>
                  </a:lnTo>
                  <a:lnTo>
                    <a:pt x="3430" y="137"/>
                  </a:lnTo>
                  <a:lnTo>
                    <a:pt x="3431" y="139"/>
                  </a:lnTo>
                  <a:lnTo>
                    <a:pt x="3431" y="136"/>
                  </a:lnTo>
                  <a:lnTo>
                    <a:pt x="3432" y="136"/>
                  </a:lnTo>
                  <a:lnTo>
                    <a:pt x="3432" y="134"/>
                  </a:lnTo>
                  <a:lnTo>
                    <a:pt x="3433" y="131"/>
                  </a:lnTo>
                  <a:lnTo>
                    <a:pt x="3433" y="129"/>
                  </a:lnTo>
                  <a:lnTo>
                    <a:pt x="3434" y="130"/>
                  </a:lnTo>
                  <a:lnTo>
                    <a:pt x="3434" y="129"/>
                  </a:lnTo>
                  <a:lnTo>
                    <a:pt x="3435" y="128"/>
                  </a:lnTo>
                  <a:lnTo>
                    <a:pt x="3435" y="128"/>
                  </a:lnTo>
                  <a:lnTo>
                    <a:pt x="3435" y="129"/>
                  </a:lnTo>
                  <a:lnTo>
                    <a:pt x="3436" y="129"/>
                  </a:lnTo>
                  <a:lnTo>
                    <a:pt x="3436" y="128"/>
                  </a:lnTo>
                  <a:lnTo>
                    <a:pt x="3437" y="129"/>
                  </a:lnTo>
                  <a:lnTo>
                    <a:pt x="3437" y="129"/>
                  </a:lnTo>
                  <a:lnTo>
                    <a:pt x="3438" y="130"/>
                  </a:lnTo>
                  <a:lnTo>
                    <a:pt x="3438" y="135"/>
                  </a:lnTo>
                  <a:lnTo>
                    <a:pt x="3439" y="142"/>
                  </a:lnTo>
                  <a:lnTo>
                    <a:pt x="3439" y="146"/>
                  </a:lnTo>
                  <a:lnTo>
                    <a:pt x="3440" y="149"/>
                  </a:lnTo>
                  <a:lnTo>
                    <a:pt x="3440" y="149"/>
                  </a:lnTo>
                  <a:lnTo>
                    <a:pt x="3441" y="149"/>
                  </a:lnTo>
                  <a:lnTo>
                    <a:pt x="3441" y="149"/>
                  </a:lnTo>
                  <a:lnTo>
                    <a:pt x="3441" y="148"/>
                  </a:lnTo>
                  <a:lnTo>
                    <a:pt x="3442" y="146"/>
                  </a:lnTo>
                  <a:lnTo>
                    <a:pt x="3443" y="145"/>
                  </a:lnTo>
                  <a:lnTo>
                    <a:pt x="3443" y="143"/>
                  </a:lnTo>
                  <a:lnTo>
                    <a:pt x="3444" y="139"/>
                  </a:lnTo>
                  <a:lnTo>
                    <a:pt x="3444" y="137"/>
                  </a:lnTo>
                  <a:lnTo>
                    <a:pt x="3444" y="139"/>
                  </a:lnTo>
                  <a:lnTo>
                    <a:pt x="3445" y="141"/>
                  </a:lnTo>
                  <a:lnTo>
                    <a:pt x="3445" y="142"/>
                  </a:lnTo>
                  <a:lnTo>
                    <a:pt x="3446" y="142"/>
                  </a:lnTo>
                  <a:lnTo>
                    <a:pt x="3446" y="143"/>
                  </a:lnTo>
                  <a:lnTo>
                    <a:pt x="3447" y="144"/>
                  </a:lnTo>
                  <a:lnTo>
                    <a:pt x="3447" y="145"/>
                  </a:lnTo>
                  <a:lnTo>
                    <a:pt x="3448" y="145"/>
                  </a:lnTo>
                  <a:lnTo>
                    <a:pt x="3448" y="145"/>
                  </a:lnTo>
                  <a:lnTo>
                    <a:pt x="3449" y="145"/>
                  </a:lnTo>
                  <a:lnTo>
                    <a:pt x="3449" y="147"/>
                  </a:lnTo>
                  <a:lnTo>
                    <a:pt x="3450" y="149"/>
                  </a:lnTo>
                  <a:lnTo>
                    <a:pt x="3450" y="149"/>
                  </a:lnTo>
                  <a:lnTo>
                    <a:pt x="3450" y="148"/>
                  </a:lnTo>
                  <a:lnTo>
                    <a:pt x="3451" y="148"/>
                  </a:lnTo>
                  <a:lnTo>
                    <a:pt x="3452" y="148"/>
                  </a:lnTo>
                  <a:lnTo>
                    <a:pt x="3452" y="146"/>
                  </a:lnTo>
                  <a:lnTo>
                    <a:pt x="3453" y="146"/>
                  </a:lnTo>
                  <a:lnTo>
                    <a:pt x="3453" y="147"/>
                  </a:lnTo>
                  <a:lnTo>
                    <a:pt x="3453" y="148"/>
                  </a:lnTo>
                  <a:lnTo>
                    <a:pt x="3454" y="149"/>
                  </a:lnTo>
                  <a:lnTo>
                    <a:pt x="3454" y="149"/>
                  </a:lnTo>
                  <a:lnTo>
                    <a:pt x="3455" y="148"/>
                  </a:lnTo>
                  <a:lnTo>
                    <a:pt x="3455" y="147"/>
                  </a:lnTo>
                  <a:lnTo>
                    <a:pt x="3456" y="149"/>
                  </a:lnTo>
                  <a:lnTo>
                    <a:pt x="3456" y="150"/>
                  </a:lnTo>
                  <a:lnTo>
                    <a:pt x="3457" y="150"/>
                  </a:lnTo>
                  <a:lnTo>
                    <a:pt x="3457" y="152"/>
                  </a:lnTo>
                  <a:lnTo>
                    <a:pt x="3458" y="154"/>
                  </a:lnTo>
                  <a:lnTo>
                    <a:pt x="3458" y="154"/>
                  </a:lnTo>
                  <a:lnTo>
                    <a:pt x="3458" y="155"/>
                  </a:lnTo>
                  <a:lnTo>
                    <a:pt x="3459" y="154"/>
                  </a:lnTo>
                  <a:lnTo>
                    <a:pt x="3459" y="153"/>
                  </a:lnTo>
                  <a:lnTo>
                    <a:pt x="3460" y="153"/>
                  </a:lnTo>
                  <a:lnTo>
                    <a:pt x="3461" y="153"/>
                  </a:lnTo>
                  <a:lnTo>
                    <a:pt x="3461" y="153"/>
                  </a:lnTo>
                  <a:lnTo>
                    <a:pt x="3461" y="153"/>
                  </a:lnTo>
                  <a:lnTo>
                    <a:pt x="3462" y="153"/>
                  </a:lnTo>
                  <a:lnTo>
                    <a:pt x="3462" y="153"/>
                  </a:lnTo>
                  <a:lnTo>
                    <a:pt x="3463" y="153"/>
                  </a:lnTo>
                  <a:lnTo>
                    <a:pt x="3463" y="153"/>
                  </a:lnTo>
                  <a:lnTo>
                    <a:pt x="3464" y="153"/>
                  </a:lnTo>
                  <a:lnTo>
                    <a:pt x="3464" y="153"/>
                  </a:lnTo>
                  <a:lnTo>
                    <a:pt x="3465" y="154"/>
                  </a:lnTo>
                  <a:lnTo>
                    <a:pt x="3465" y="152"/>
                  </a:lnTo>
                  <a:lnTo>
                    <a:pt x="3466" y="150"/>
                  </a:lnTo>
                  <a:lnTo>
                    <a:pt x="3466" y="150"/>
                  </a:lnTo>
                  <a:lnTo>
                    <a:pt x="3467" y="150"/>
                  </a:lnTo>
                  <a:lnTo>
                    <a:pt x="3467" y="151"/>
                  </a:lnTo>
                  <a:lnTo>
                    <a:pt x="3467" y="151"/>
                  </a:lnTo>
                  <a:lnTo>
                    <a:pt x="3468" y="151"/>
                  </a:lnTo>
                  <a:lnTo>
                    <a:pt x="3468" y="151"/>
                  </a:lnTo>
                  <a:lnTo>
                    <a:pt x="3469" y="151"/>
                  </a:lnTo>
                  <a:lnTo>
                    <a:pt x="3469" y="150"/>
                  </a:lnTo>
                  <a:lnTo>
                    <a:pt x="3470" y="150"/>
                  </a:lnTo>
                  <a:lnTo>
                    <a:pt x="3470" y="147"/>
                  </a:lnTo>
                  <a:lnTo>
                    <a:pt x="3471" y="147"/>
                  </a:lnTo>
                  <a:lnTo>
                    <a:pt x="3471" y="148"/>
                  </a:lnTo>
                  <a:lnTo>
                    <a:pt x="3472" y="148"/>
                  </a:lnTo>
                  <a:lnTo>
                    <a:pt x="3472" y="149"/>
                  </a:lnTo>
                  <a:lnTo>
                    <a:pt x="3473" y="149"/>
                  </a:lnTo>
                  <a:lnTo>
                    <a:pt x="3473" y="149"/>
                  </a:lnTo>
                  <a:lnTo>
                    <a:pt x="3474" y="149"/>
                  </a:lnTo>
                  <a:lnTo>
                    <a:pt x="3474" y="149"/>
                  </a:lnTo>
                  <a:lnTo>
                    <a:pt x="3475" y="148"/>
                  </a:lnTo>
                  <a:lnTo>
                    <a:pt x="3475" y="146"/>
                  </a:lnTo>
                  <a:lnTo>
                    <a:pt x="3475" y="146"/>
                  </a:lnTo>
                  <a:lnTo>
                    <a:pt x="3476" y="145"/>
                  </a:lnTo>
                  <a:lnTo>
                    <a:pt x="3476" y="146"/>
                  </a:lnTo>
                  <a:lnTo>
                    <a:pt x="3477" y="146"/>
                  </a:lnTo>
                  <a:lnTo>
                    <a:pt x="3477" y="144"/>
                  </a:lnTo>
                  <a:lnTo>
                    <a:pt x="3478" y="143"/>
                  </a:lnTo>
                  <a:lnTo>
                    <a:pt x="3478" y="144"/>
                  </a:lnTo>
                  <a:lnTo>
                    <a:pt x="3479" y="144"/>
                  </a:lnTo>
                  <a:lnTo>
                    <a:pt x="3479" y="146"/>
                  </a:lnTo>
                  <a:lnTo>
                    <a:pt x="3480" y="146"/>
                  </a:lnTo>
                  <a:lnTo>
                    <a:pt x="3480" y="148"/>
                  </a:lnTo>
                  <a:lnTo>
                    <a:pt x="3481" y="148"/>
                  </a:lnTo>
                  <a:lnTo>
                    <a:pt x="3481" y="148"/>
                  </a:lnTo>
                  <a:lnTo>
                    <a:pt x="3481" y="148"/>
                  </a:lnTo>
                  <a:lnTo>
                    <a:pt x="3482" y="148"/>
                  </a:lnTo>
                  <a:lnTo>
                    <a:pt x="3483" y="148"/>
                  </a:lnTo>
                  <a:lnTo>
                    <a:pt x="3483" y="148"/>
                  </a:lnTo>
                  <a:lnTo>
                    <a:pt x="3484" y="148"/>
                  </a:lnTo>
                  <a:lnTo>
                    <a:pt x="3484" y="147"/>
                  </a:lnTo>
                  <a:lnTo>
                    <a:pt x="3484" y="147"/>
                  </a:lnTo>
                  <a:lnTo>
                    <a:pt x="3485" y="147"/>
                  </a:lnTo>
                  <a:lnTo>
                    <a:pt x="3485" y="147"/>
                  </a:lnTo>
                  <a:lnTo>
                    <a:pt x="3486" y="147"/>
                  </a:lnTo>
                  <a:lnTo>
                    <a:pt x="3486" y="147"/>
                  </a:lnTo>
                  <a:lnTo>
                    <a:pt x="3487" y="147"/>
                  </a:lnTo>
                  <a:lnTo>
                    <a:pt x="3487" y="147"/>
                  </a:lnTo>
                  <a:lnTo>
                    <a:pt x="3488" y="147"/>
                  </a:lnTo>
                  <a:lnTo>
                    <a:pt x="3488" y="147"/>
                  </a:lnTo>
                  <a:lnTo>
                    <a:pt x="3489" y="148"/>
                  </a:lnTo>
                  <a:lnTo>
                    <a:pt x="3489" y="149"/>
                  </a:lnTo>
                  <a:lnTo>
                    <a:pt x="3490" y="150"/>
                  </a:lnTo>
                  <a:lnTo>
                    <a:pt x="3490" y="150"/>
                  </a:lnTo>
                  <a:lnTo>
                    <a:pt x="3490" y="149"/>
                  </a:lnTo>
                  <a:lnTo>
                    <a:pt x="3491" y="149"/>
                  </a:lnTo>
                  <a:lnTo>
                    <a:pt x="3492" y="149"/>
                  </a:lnTo>
                  <a:lnTo>
                    <a:pt x="3492" y="149"/>
                  </a:lnTo>
                  <a:lnTo>
                    <a:pt x="3493" y="148"/>
                  </a:lnTo>
                  <a:lnTo>
                    <a:pt x="3493" y="150"/>
                  </a:lnTo>
                  <a:lnTo>
                    <a:pt x="3493" y="154"/>
                  </a:lnTo>
                  <a:lnTo>
                    <a:pt x="3494" y="155"/>
                  </a:lnTo>
                  <a:lnTo>
                    <a:pt x="3494" y="154"/>
                  </a:lnTo>
                  <a:lnTo>
                    <a:pt x="3495" y="154"/>
                  </a:lnTo>
                  <a:lnTo>
                    <a:pt x="3495" y="151"/>
                  </a:lnTo>
                  <a:lnTo>
                    <a:pt x="3496" y="149"/>
                  </a:lnTo>
                  <a:lnTo>
                    <a:pt x="3496" y="149"/>
                  </a:lnTo>
                  <a:lnTo>
                    <a:pt x="3497" y="148"/>
                  </a:lnTo>
                  <a:lnTo>
                    <a:pt x="3497" y="148"/>
                  </a:lnTo>
                  <a:lnTo>
                    <a:pt x="3498" y="146"/>
                  </a:lnTo>
                  <a:lnTo>
                    <a:pt x="3498" y="145"/>
                  </a:lnTo>
                  <a:lnTo>
                    <a:pt x="3498" y="144"/>
                  </a:lnTo>
                  <a:lnTo>
                    <a:pt x="3499" y="143"/>
                  </a:lnTo>
                  <a:lnTo>
                    <a:pt x="3499" y="143"/>
                  </a:lnTo>
                  <a:lnTo>
                    <a:pt x="3500" y="143"/>
                  </a:lnTo>
                  <a:lnTo>
                    <a:pt x="3501" y="141"/>
                  </a:lnTo>
                  <a:lnTo>
                    <a:pt x="3501" y="141"/>
                  </a:lnTo>
                  <a:lnTo>
                    <a:pt x="3501" y="140"/>
                  </a:lnTo>
                  <a:lnTo>
                    <a:pt x="3502" y="140"/>
                  </a:lnTo>
                  <a:lnTo>
                    <a:pt x="3502" y="140"/>
                  </a:lnTo>
                  <a:lnTo>
                    <a:pt x="3503" y="140"/>
                  </a:lnTo>
                  <a:lnTo>
                    <a:pt x="3503" y="140"/>
                  </a:lnTo>
                  <a:lnTo>
                    <a:pt x="3504" y="140"/>
                  </a:lnTo>
                  <a:lnTo>
                    <a:pt x="3504" y="139"/>
                  </a:lnTo>
                  <a:lnTo>
                    <a:pt x="3505" y="139"/>
                  </a:lnTo>
                  <a:lnTo>
                    <a:pt x="3505" y="138"/>
                  </a:lnTo>
                  <a:lnTo>
                    <a:pt x="3506" y="138"/>
                  </a:lnTo>
                  <a:lnTo>
                    <a:pt x="3506" y="138"/>
                  </a:lnTo>
                  <a:lnTo>
                    <a:pt x="3507" y="138"/>
                  </a:lnTo>
                  <a:lnTo>
                    <a:pt x="3507" y="138"/>
                  </a:lnTo>
                  <a:lnTo>
                    <a:pt x="3507" y="138"/>
                  </a:lnTo>
                  <a:lnTo>
                    <a:pt x="3508" y="138"/>
                  </a:lnTo>
                  <a:lnTo>
                    <a:pt x="3508" y="138"/>
                  </a:lnTo>
                  <a:lnTo>
                    <a:pt x="3509" y="138"/>
                  </a:lnTo>
                  <a:lnTo>
                    <a:pt x="3510" y="138"/>
                  </a:lnTo>
                  <a:lnTo>
                    <a:pt x="3510" y="139"/>
                  </a:lnTo>
                  <a:lnTo>
                    <a:pt x="3510" y="139"/>
                  </a:lnTo>
                  <a:lnTo>
                    <a:pt x="3511" y="138"/>
                  </a:lnTo>
                  <a:lnTo>
                    <a:pt x="3511" y="138"/>
                  </a:lnTo>
                  <a:lnTo>
                    <a:pt x="3512" y="137"/>
                  </a:lnTo>
                  <a:lnTo>
                    <a:pt x="3512" y="137"/>
                  </a:lnTo>
                  <a:lnTo>
                    <a:pt x="3513" y="137"/>
                  </a:lnTo>
                  <a:lnTo>
                    <a:pt x="3513" y="138"/>
                  </a:lnTo>
                  <a:lnTo>
                    <a:pt x="3514" y="138"/>
                  </a:lnTo>
                  <a:lnTo>
                    <a:pt x="3514" y="138"/>
                  </a:lnTo>
                  <a:lnTo>
                    <a:pt x="3515" y="138"/>
                  </a:lnTo>
                  <a:lnTo>
                    <a:pt x="3515" y="139"/>
                  </a:lnTo>
                  <a:lnTo>
                    <a:pt x="3516" y="144"/>
                  </a:lnTo>
                  <a:lnTo>
                    <a:pt x="3516" y="147"/>
                  </a:lnTo>
                  <a:lnTo>
                    <a:pt x="3516" y="149"/>
                  </a:lnTo>
                  <a:lnTo>
                    <a:pt x="3517" y="149"/>
                  </a:lnTo>
                  <a:lnTo>
                    <a:pt x="3517" y="149"/>
                  </a:lnTo>
                  <a:lnTo>
                    <a:pt x="3518" y="147"/>
                  </a:lnTo>
                  <a:lnTo>
                    <a:pt x="3518" y="145"/>
                  </a:lnTo>
                  <a:lnTo>
                    <a:pt x="3519" y="143"/>
                  </a:lnTo>
                  <a:lnTo>
                    <a:pt x="3519" y="142"/>
                  </a:lnTo>
                  <a:lnTo>
                    <a:pt x="3520" y="140"/>
                  </a:lnTo>
                  <a:lnTo>
                    <a:pt x="3520" y="138"/>
                  </a:lnTo>
                  <a:lnTo>
                    <a:pt x="3521" y="138"/>
                  </a:lnTo>
                  <a:lnTo>
                    <a:pt x="3521" y="139"/>
                  </a:lnTo>
                  <a:lnTo>
                    <a:pt x="3522" y="139"/>
                  </a:lnTo>
                  <a:lnTo>
                    <a:pt x="3522" y="141"/>
                  </a:lnTo>
                  <a:lnTo>
                    <a:pt x="3523" y="141"/>
                  </a:lnTo>
                  <a:lnTo>
                    <a:pt x="3523" y="141"/>
                  </a:lnTo>
                  <a:lnTo>
                    <a:pt x="3524" y="142"/>
                  </a:lnTo>
                  <a:lnTo>
                    <a:pt x="3524" y="143"/>
                  </a:lnTo>
                  <a:lnTo>
                    <a:pt x="3524" y="144"/>
                  </a:lnTo>
                  <a:lnTo>
                    <a:pt x="3525" y="145"/>
                  </a:lnTo>
                  <a:lnTo>
                    <a:pt x="3525" y="146"/>
                  </a:lnTo>
                  <a:lnTo>
                    <a:pt x="3526" y="147"/>
                  </a:lnTo>
                  <a:lnTo>
                    <a:pt x="3526" y="149"/>
                  </a:lnTo>
                  <a:lnTo>
                    <a:pt x="3527" y="146"/>
                  </a:lnTo>
                  <a:lnTo>
                    <a:pt x="3527" y="143"/>
                  </a:lnTo>
                  <a:lnTo>
                    <a:pt x="3528" y="142"/>
                  </a:lnTo>
                  <a:lnTo>
                    <a:pt x="3528" y="142"/>
                  </a:lnTo>
                  <a:lnTo>
                    <a:pt x="3529" y="142"/>
                  </a:lnTo>
                  <a:lnTo>
                    <a:pt x="3529" y="142"/>
                  </a:lnTo>
                  <a:lnTo>
                    <a:pt x="3530" y="141"/>
                  </a:lnTo>
                  <a:lnTo>
                    <a:pt x="3530" y="141"/>
                  </a:lnTo>
                  <a:lnTo>
                    <a:pt x="3530" y="141"/>
                  </a:lnTo>
                  <a:lnTo>
                    <a:pt x="3531" y="141"/>
                  </a:lnTo>
                  <a:lnTo>
                    <a:pt x="3532" y="141"/>
                  </a:lnTo>
                  <a:lnTo>
                    <a:pt x="3532" y="141"/>
                  </a:lnTo>
                  <a:lnTo>
                    <a:pt x="3533" y="140"/>
                  </a:lnTo>
                  <a:lnTo>
                    <a:pt x="3533" y="140"/>
                  </a:lnTo>
                  <a:lnTo>
                    <a:pt x="3533" y="140"/>
                  </a:lnTo>
                  <a:lnTo>
                    <a:pt x="3534" y="140"/>
                  </a:lnTo>
                  <a:lnTo>
                    <a:pt x="3534" y="140"/>
                  </a:lnTo>
                  <a:lnTo>
                    <a:pt x="3535" y="140"/>
                  </a:lnTo>
                  <a:lnTo>
                    <a:pt x="3535" y="141"/>
                  </a:lnTo>
                  <a:lnTo>
                    <a:pt x="3536" y="141"/>
                  </a:lnTo>
                  <a:lnTo>
                    <a:pt x="3536" y="141"/>
                  </a:lnTo>
                  <a:lnTo>
                    <a:pt x="3537" y="141"/>
                  </a:lnTo>
                  <a:lnTo>
                    <a:pt x="3537" y="141"/>
                  </a:lnTo>
                  <a:lnTo>
                    <a:pt x="3538" y="141"/>
                  </a:lnTo>
                  <a:lnTo>
                    <a:pt x="3538" y="141"/>
                  </a:lnTo>
                  <a:lnTo>
                    <a:pt x="3539" y="141"/>
                  </a:lnTo>
                  <a:lnTo>
                    <a:pt x="3539" y="141"/>
                  </a:lnTo>
                  <a:lnTo>
                    <a:pt x="3539" y="140"/>
                  </a:lnTo>
                  <a:lnTo>
                    <a:pt x="3540" y="140"/>
                  </a:lnTo>
                  <a:lnTo>
                    <a:pt x="3541" y="141"/>
                  </a:lnTo>
                  <a:lnTo>
                    <a:pt x="3541" y="141"/>
                  </a:lnTo>
                  <a:lnTo>
                    <a:pt x="3541" y="142"/>
                  </a:lnTo>
                  <a:lnTo>
                    <a:pt x="3542" y="143"/>
                  </a:lnTo>
                  <a:lnTo>
                    <a:pt x="3542" y="143"/>
                  </a:lnTo>
                  <a:lnTo>
                    <a:pt x="3543" y="142"/>
                  </a:lnTo>
                  <a:lnTo>
                    <a:pt x="3543" y="141"/>
                  </a:lnTo>
                  <a:lnTo>
                    <a:pt x="3544" y="140"/>
                  </a:lnTo>
                  <a:lnTo>
                    <a:pt x="3544" y="140"/>
                  </a:lnTo>
                  <a:lnTo>
                    <a:pt x="3545" y="141"/>
                  </a:lnTo>
                  <a:lnTo>
                    <a:pt x="3545" y="144"/>
                  </a:lnTo>
                  <a:lnTo>
                    <a:pt x="3546" y="147"/>
                  </a:lnTo>
                  <a:lnTo>
                    <a:pt x="3546" y="149"/>
                  </a:lnTo>
                  <a:lnTo>
                    <a:pt x="3547" y="150"/>
                  </a:lnTo>
                  <a:lnTo>
                    <a:pt x="3547" y="152"/>
                  </a:lnTo>
                  <a:lnTo>
                    <a:pt x="3547" y="152"/>
                  </a:lnTo>
                  <a:lnTo>
                    <a:pt x="3548" y="150"/>
                  </a:lnTo>
                  <a:lnTo>
                    <a:pt x="3548" y="150"/>
                  </a:lnTo>
                  <a:lnTo>
                    <a:pt x="3549" y="148"/>
                  </a:lnTo>
                  <a:lnTo>
                    <a:pt x="3550" y="146"/>
                  </a:lnTo>
                  <a:lnTo>
                    <a:pt x="3550" y="146"/>
                  </a:lnTo>
                  <a:lnTo>
                    <a:pt x="3550" y="145"/>
                  </a:lnTo>
                  <a:lnTo>
                    <a:pt x="3551" y="144"/>
                  </a:lnTo>
                  <a:lnTo>
                    <a:pt x="3551" y="143"/>
                  </a:lnTo>
                  <a:lnTo>
                    <a:pt x="3552" y="141"/>
                  </a:lnTo>
                  <a:lnTo>
                    <a:pt x="3552" y="138"/>
                  </a:lnTo>
                  <a:lnTo>
                    <a:pt x="3553" y="137"/>
                  </a:lnTo>
                  <a:lnTo>
                    <a:pt x="3553" y="136"/>
                  </a:lnTo>
                  <a:lnTo>
                    <a:pt x="3554" y="136"/>
                  </a:lnTo>
                  <a:lnTo>
                    <a:pt x="3554" y="136"/>
                  </a:lnTo>
                  <a:lnTo>
                    <a:pt x="3555" y="137"/>
                  </a:lnTo>
                  <a:lnTo>
                    <a:pt x="3555" y="138"/>
                  </a:lnTo>
                  <a:lnTo>
                    <a:pt x="3556" y="140"/>
                  </a:lnTo>
                  <a:lnTo>
                    <a:pt x="3556" y="141"/>
                  </a:lnTo>
                  <a:lnTo>
                    <a:pt x="3556" y="141"/>
                  </a:lnTo>
                  <a:lnTo>
                    <a:pt x="3557" y="141"/>
                  </a:lnTo>
                  <a:lnTo>
                    <a:pt x="3557" y="142"/>
                  </a:lnTo>
                  <a:lnTo>
                    <a:pt x="3558" y="143"/>
                  </a:lnTo>
                  <a:lnTo>
                    <a:pt x="3559" y="142"/>
                  </a:lnTo>
                  <a:lnTo>
                    <a:pt x="3559" y="142"/>
                  </a:lnTo>
                  <a:lnTo>
                    <a:pt x="3559" y="137"/>
                  </a:lnTo>
                  <a:lnTo>
                    <a:pt x="3560" y="131"/>
                  </a:lnTo>
                  <a:lnTo>
                    <a:pt x="3560" y="130"/>
                  </a:lnTo>
                  <a:lnTo>
                    <a:pt x="3561" y="130"/>
                  </a:lnTo>
                  <a:lnTo>
                    <a:pt x="3561" y="130"/>
                  </a:lnTo>
                  <a:lnTo>
                    <a:pt x="3562" y="131"/>
                  </a:lnTo>
                  <a:lnTo>
                    <a:pt x="3562" y="130"/>
                  </a:lnTo>
                  <a:lnTo>
                    <a:pt x="3563" y="129"/>
                  </a:lnTo>
                  <a:lnTo>
                    <a:pt x="3563" y="127"/>
                  </a:lnTo>
                  <a:lnTo>
                    <a:pt x="3564" y="127"/>
                  </a:lnTo>
                  <a:lnTo>
                    <a:pt x="3564" y="125"/>
                  </a:lnTo>
                  <a:lnTo>
                    <a:pt x="3564" y="123"/>
                  </a:lnTo>
                  <a:lnTo>
                    <a:pt x="3565" y="123"/>
                  </a:lnTo>
                  <a:lnTo>
                    <a:pt x="3565" y="123"/>
                  </a:lnTo>
                  <a:lnTo>
                    <a:pt x="3566" y="123"/>
                  </a:lnTo>
                  <a:lnTo>
                    <a:pt x="3566" y="123"/>
                  </a:lnTo>
                  <a:lnTo>
                    <a:pt x="3567" y="123"/>
                  </a:lnTo>
                  <a:lnTo>
                    <a:pt x="3567" y="123"/>
                  </a:lnTo>
                  <a:lnTo>
                    <a:pt x="3568" y="122"/>
                  </a:lnTo>
                  <a:lnTo>
                    <a:pt x="3568" y="121"/>
                  </a:lnTo>
                  <a:lnTo>
                    <a:pt x="3569" y="121"/>
                  </a:lnTo>
                  <a:lnTo>
                    <a:pt x="3569" y="120"/>
                  </a:lnTo>
                  <a:lnTo>
                    <a:pt x="3570" y="120"/>
                  </a:lnTo>
                  <a:lnTo>
                    <a:pt x="3570" y="121"/>
                  </a:lnTo>
                  <a:lnTo>
                    <a:pt x="3570" y="122"/>
                  </a:lnTo>
                  <a:lnTo>
                    <a:pt x="3571" y="125"/>
                  </a:lnTo>
                  <a:lnTo>
                    <a:pt x="3572" y="128"/>
                  </a:lnTo>
                  <a:lnTo>
                    <a:pt x="3572" y="130"/>
                  </a:lnTo>
                  <a:lnTo>
                    <a:pt x="3573" y="130"/>
                  </a:lnTo>
                  <a:lnTo>
                    <a:pt x="3573" y="134"/>
                  </a:lnTo>
                  <a:lnTo>
                    <a:pt x="3573" y="136"/>
                  </a:lnTo>
                  <a:lnTo>
                    <a:pt x="3574" y="136"/>
                  </a:lnTo>
                  <a:lnTo>
                    <a:pt x="3574" y="137"/>
                  </a:lnTo>
                  <a:lnTo>
                    <a:pt x="3575" y="139"/>
                  </a:lnTo>
                  <a:lnTo>
                    <a:pt x="3575" y="140"/>
                  </a:lnTo>
                  <a:lnTo>
                    <a:pt x="3576" y="141"/>
                  </a:lnTo>
                  <a:lnTo>
                    <a:pt x="3576" y="141"/>
                  </a:lnTo>
                  <a:lnTo>
                    <a:pt x="3577" y="141"/>
                  </a:lnTo>
                  <a:lnTo>
                    <a:pt x="3577" y="141"/>
                  </a:lnTo>
                  <a:lnTo>
                    <a:pt x="3578" y="141"/>
                  </a:lnTo>
                  <a:lnTo>
                    <a:pt x="3578" y="141"/>
                  </a:lnTo>
                  <a:lnTo>
                    <a:pt x="3579" y="142"/>
                  </a:lnTo>
                  <a:lnTo>
                    <a:pt x="3579" y="143"/>
                  </a:lnTo>
                  <a:lnTo>
                    <a:pt x="3579" y="143"/>
                  </a:lnTo>
                  <a:lnTo>
                    <a:pt x="3580" y="142"/>
                  </a:lnTo>
                  <a:lnTo>
                    <a:pt x="3581" y="141"/>
                  </a:lnTo>
                  <a:lnTo>
                    <a:pt x="3581" y="141"/>
                  </a:lnTo>
                  <a:lnTo>
                    <a:pt x="3582" y="141"/>
                  </a:lnTo>
                  <a:lnTo>
                    <a:pt x="3582" y="141"/>
                  </a:lnTo>
                  <a:lnTo>
                    <a:pt x="3582" y="144"/>
                  </a:lnTo>
                  <a:lnTo>
                    <a:pt x="3583" y="144"/>
                  </a:lnTo>
                  <a:lnTo>
                    <a:pt x="3583" y="144"/>
                  </a:lnTo>
                  <a:lnTo>
                    <a:pt x="3584" y="144"/>
                  </a:lnTo>
                  <a:lnTo>
                    <a:pt x="3584" y="144"/>
                  </a:lnTo>
                  <a:lnTo>
                    <a:pt x="3585" y="144"/>
                  </a:lnTo>
                  <a:lnTo>
                    <a:pt x="3585" y="144"/>
                  </a:lnTo>
                  <a:lnTo>
                    <a:pt x="3586" y="144"/>
                  </a:lnTo>
                  <a:lnTo>
                    <a:pt x="3586" y="144"/>
                  </a:lnTo>
                  <a:lnTo>
                    <a:pt x="3587" y="144"/>
                  </a:lnTo>
                  <a:lnTo>
                    <a:pt x="3587" y="144"/>
                  </a:lnTo>
                  <a:lnTo>
                    <a:pt x="3587" y="144"/>
                  </a:lnTo>
                  <a:lnTo>
                    <a:pt x="3588" y="145"/>
                  </a:lnTo>
                  <a:lnTo>
                    <a:pt x="3588" y="145"/>
                  </a:lnTo>
                  <a:lnTo>
                    <a:pt x="3589" y="146"/>
                  </a:lnTo>
                  <a:lnTo>
                    <a:pt x="3590" y="146"/>
                  </a:lnTo>
                  <a:lnTo>
                    <a:pt x="3590" y="148"/>
                  </a:lnTo>
                  <a:lnTo>
                    <a:pt x="3590" y="148"/>
                  </a:lnTo>
                  <a:lnTo>
                    <a:pt x="3591" y="148"/>
                  </a:lnTo>
                  <a:lnTo>
                    <a:pt x="3591" y="148"/>
                  </a:lnTo>
                  <a:lnTo>
                    <a:pt x="3592" y="148"/>
                  </a:lnTo>
                  <a:lnTo>
                    <a:pt x="3592" y="148"/>
                  </a:lnTo>
                  <a:lnTo>
                    <a:pt x="3593" y="147"/>
                  </a:lnTo>
                  <a:lnTo>
                    <a:pt x="3593" y="147"/>
                  </a:lnTo>
                  <a:lnTo>
                    <a:pt x="3594" y="146"/>
                  </a:lnTo>
                  <a:lnTo>
                    <a:pt x="3594" y="147"/>
                  </a:lnTo>
                  <a:lnTo>
                    <a:pt x="3595" y="147"/>
                  </a:lnTo>
                  <a:lnTo>
                    <a:pt x="3595" y="148"/>
                  </a:lnTo>
                  <a:lnTo>
                    <a:pt x="3596" y="149"/>
                  </a:lnTo>
                  <a:lnTo>
                    <a:pt x="3596" y="150"/>
                  </a:lnTo>
                  <a:lnTo>
                    <a:pt x="3596" y="151"/>
                  </a:lnTo>
                  <a:lnTo>
                    <a:pt x="3597" y="152"/>
                  </a:lnTo>
                  <a:lnTo>
                    <a:pt x="3597" y="152"/>
                  </a:lnTo>
                  <a:lnTo>
                    <a:pt x="3598" y="153"/>
                  </a:lnTo>
                  <a:lnTo>
                    <a:pt x="3599" y="154"/>
                  </a:lnTo>
                  <a:lnTo>
                    <a:pt x="3599" y="154"/>
                  </a:lnTo>
                  <a:lnTo>
                    <a:pt x="3599" y="153"/>
                  </a:lnTo>
                  <a:lnTo>
                    <a:pt x="3600" y="153"/>
                  </a:lnTo>
                  <a:lnTo>
                    <a:pt x="3600" y="151"/>
                  </a:lnTo>
                  <a:lnTo>
                    <a:pt x="3601" y="151"/>
                  </a:lnTo>
                  <a:lnTo>
                    <a:pt x="3601" y="151"/>
                  </a:lnTo>
                  <a:lnTo>
                    <a:pt x="3602" y="151"/>
                  </a:lnTo>
                  <a:lnTo>
                    <a:pt x="3602" y="151"/>
                  </a:lnTo>
                  <a:lnTo>
                    <a:pt x="3603" y="151"/>
                  </a:lnTo>
                  <a:lnTo>
                    <a:pt x="3603" y="152"/>
                  </a:lnTo>
                  <a:lnTo>
                    <a:pt x="3604" y="151"/>
                  </a:lnTo>
                  <a:lnTo>
                    <a:pt x="3604" y="151"/>
                  </a:lnTo>
                  <a:lnTo>
                    <a:pt x="3605" y="151"/>
                  </a:lnTo>
                  <a:lnTo>
                    <a:pt x="3605" y="151"/>
                  </a:lnTo>
                  <a:lnTo>
                    <a:pt x="3605" y="151"/>
                  </a:lnTo>
                  <a:lnTo>
                    <a:pt x="3606" y="152"/>
                  </a:lnTo>
                  <a:lnTo>
                    <a:pt x="3606" y="152"/>
                  </a:lnTo>
                  <a:lnTo>
                    <a:pt x="3607" y="153"/>
                  </a:lnTo>
                  <a:lnTo>
                    <a:pt x="3607" y="152"/>
                  </a:lnTo>
                  <a:lnTo>
                    <a:pt x="3608" y="152"/>
                  </a:lnTo>
                  <a:lnTo>
                    <a:pt x="3608" y="152"/>
                  </a:lnTo>
                  <a:lnTo>
                    <a:pt x="3609" y="152"/>
                  </a:lnTo>
                  <a:lnTo>
                    <a:pt x="3609" y="152"/>
                  </a:lnTo>
                  <a:lnTo>
                    <a:pt x="3610" y="152"/>
                  </a:lnTo>
                  <a:lnTo>
                    <a:pt x="3610" y="152"/>
                  </a:lnTo>
                  <a:lnTo>
                    <a:pt x="3611" y="154"/>
                  </a:lnTo>
                  <a:lnTo>
                    <a:pt x="3611" y="154"/>
                  </a:lnTo>
                  <a:lnTo>
                    <a:pt x="3612" y="155"/>
                  </a:lnTo>
                  <a:lnTo>
                    <a:pt x="3612" y="155"/>
                  </a:lnTo>
                  <a:lnTo>
                    <a:pt x="3613" y="155"/>
                  </a:lnTo>
                  <a:lnTo>
                    <a:pt x="3613" y="153"/>
                  </a:lnTo>
                  <a:lnTo>
                    <a:pt x="3613" y="154"/>
                  </a:lnTo>
                  <a:lnTo>
                    <a:pt x="3614" y="154"/>
                  </a:lnTo>
                  <a:lnTo>
                    <a:pt x="3614" y="154"/>
                  </a:lnTo>
                  <a:lnTo>
                    <a:pt x="3615" y="154"/>
                  </a:lnTo>
                  <a:lnTo>
                    <a:pt x="3615" y="153"/>
                  </a:lnTo>
                  <a:lnTo>
                    <a:pt x="3616" y="154"/>
                  </a:lnTo>
                  <a:lnTo>
                    <a:pt x="3616" y="154"/>
                  </a:lnTo>
                  <a:lnTo>
                    <a:pt x="3617" y="155"/>
                  </a:lnTo>
                  <a:lnTo>
                    <a:pt x="3617" y="155"/>
                  </a:lnTo>
                  <a:lnTo>
                    <a:pt x="3618" y="155"/>
                  </a:lnTo>
                  <a:lnTo>
                    <a:pt x="3618" y="156"/>
                  </a:lnTo>
                  <a:lnTo>
                    <a:pt x="3619" y="155"/>
                  </a:lnTo>
                  <a:lnTo>
                    <a:pt x="3619" y="155"/>
                  </a:lnTo>
                  <a:lnTo>
                    <a:pt x="3619" y="155"/>
                  </a:lnTo>
                  <a:lnTo>
                    <a:pt x="3620" y="155"/>
                  </a:lnTo>
                  <a:lnTo>
                    <a:pt x="3621" y="155"/>
                  </a:lnTo>
                  <a:lnTo>
                    <a:pt x="3621" y="155"/>
                  </a:lnTo>
                  <a:lnTo>
                    <a:pt x="3622" y="155"/>
                  </a:lnTo>
                  <a:lnTo>
                    <a:pt x="3622" y="155"/>
                  </a:lnTo>
                  <a:lnTo>
                    <a:pt x="3622" y="154"/>
                  </a:lnTo>
                  <a:lnTo>
                    <a:pt x="3623" y="152"/>
                  </a:lnTo>
                  <a:lnTo>
                    <a:pt x="3623" y="152"/>
                  </a:lnTo>
                  <a:lnTo>
                    <a:pt x="3624" y="152"/>
                  </a:lnTo>
                  <a:lnTo>
                    <a:pt x="3624" y="152"/>
                  </a:lnTo>
                  <a:lnTo>
                    <a:pt x="3625" y="152"/>
                  </a:lnTo>
                  <a:lnTo>
                    <a:pt x="3625" y="152"/>
                  </a:lnTo>
                  <a:lnTo>
                    <a:pt x="3626" y="152"/>
                  </a:lnTo>
                  <a:lnTo>
                    <a:pt x="3626" y="153"/>
                  </a:lnTo>
                  <a:lnTo>
                    <a:pt x="3627" y="153"/>
                  </a:lnTo>
                  <a:lnTo>
                    <a:pt x="3627" y="153"/>
                  </a:lnTo>
                  <a:lnTo>
                    <a:pt x="3627" y="153"/>
                  </a:lnTo>
                  <a:lnTo>
                    <a:pt x="3628" y="153"/>
                  </a:lnTo>
                  <a:lnTo>
                    <a:pt x="3628" y="148"/>
                  </a:lnTo>
                  <a:lnTo>
                    <a:pt x="3629" y="148"/>
                  </a:lnTo>
                  <a:lnTo>
                    <a:pt x="3630" y="148"/>
                  </a:lnTo>
                  <a:lnTo>
                    <a:pt x="3630" y="148"/>
                  </a:lnTo>
                  <a:lnTo>
                    <a:pt x="3630" y="147"/>
                  </a:lnTo>
                  <a:lnTo>
                    <a:pt x="3631" y="145"/>
                  </a:lnTo>
                  <a:lnTo>
                    <a:pt x="3631" y="142"/>
                  </a:lnTo>
                  <a:lnTo>
                    <a:pt x="3632" y="141"/>
                  </a:lnTo>
                  <a:lnTo>
                    <a:pt x="3632" y="141"/>
                  </a:lnTo>
                  <a:lnTo>
                    <a:pt x="3633" y="142"/>
                  </a:lnTo>
                  <a:lnTo>
                    <a:pt x="3633" y="142"/>
                  </a:lnTo>
                  <a:lnTo>
                    <a:pt x="3634" y="142"/>
                  </a:lnTo>
                  <a:lnTo>
                    <a:pt x="3634" y="141"/>
                  </a:lnTo>
                  <a:lnTo>
                    <a:pt x="3635" y="141"/>
                  </a:lnTo>
                  <a:lnTo>
                    <a:pt x="3635" y="141"/>
                  </a:lnTo>
                  <a:lnTo>
                    <a:pt x="3636" y="142"/>
                  </a:lnTo>
                  <a:lnTo>
                    <a:pt x="3636" y="143"/>
                  </a:lnTo>
                  <a:lnTo>
                    <a:pt x="3636" y="144"/>
                  </a:lnTo>
                  <a:lnTo>
                    <a:pt x="3637" y="144"/>
                  </a:lnTo>
                  <a:lnTo>
                    <a:pt x="3637" y="144"/>
                  </a:lnTo>
                  <a:lnTo>
                    <a:pt x="3638" y="146"/>
                  </a:lnTo>
                  <a:lnTo>
                    <a:pt x="3639" y="147"/>
                  </a:lnTo>
                  <a:lnTo>
                    <a:pt x="3639" y="148"/>
                  </a:lnTo>
                  <a:lnTo>
                    <a:pt x="3639" y="148"/>
                  </a:lnTo>
                  <a:lnTo>
                    <a:pt x="3640" y="147"/>
                  </a:lnTo>
                  <a:lnTo>
                    <a:pt x="3640" y="147"/>
                  </a:lnTo>
                  <a:lnTo>
                    <a:pt x="3641" y="148"/>
                  </a:lnTo>
                  <a:lnTo>
                    <a:pt x="3641" y="147"/>
                  </a:lnTo>
                  <a:lnTo>
                    <a:pt x="3642" y="147"/>
                  </a:lnTo>
                  <a:lnTo>
                    <a:pt x="3642" y="147"/>
                  </a:lnTo>
                  <a:lnTo>
                    <a:pt x="3643" y="147"/>
                  </a:lnTo>
                  <a:lnTo>
                    <a:pt x="3643" y="147"/>
                  </a:lnTo>
                  <a:lnTo>
                    <a:pt x="3644" y="147"/>
                  </a:lnTo>
                  <a:lnTo>
                    <a:pt x="3644" y="147"/>
                  </a:lnTo>
                  <a:lnTo>
                    <a:pt x="3645" y="147"/>
                  </a:lnTo>
                  <a:lnTo>
                    <a:pt x="3645" y="148"/>
                  </a:lnTo>
                  <a:lnTo>
                    <a:pt x="3645" y="149"/>
                  </a:lnTo>
                  <a:lnTo>
                    <a:pt x="3646" y="150"/>
                  </a:lnTo>
                  <a:lnTo>
                    <a:pt x="3646" y="150"/>
                  </a:lnTo>
                  <a:lnTo>
                    <a:pt x="3647" y="147"/>
                  </a:lnTo>
                  <a:lnTo>
                    <a:pt x="3648" y="145"/>
                  </a:lnTo>
                  <a:lnTo>
                    <a:pt x="3648" y="145"/>
                  </a:lnTo>
                  <a:lnTo>
                    <a:pt x="3648" y="145"/>
                  </a:lnTo>
                  <a:lnTo>
                    <a:pt x="3649" y="147"/>
                  </a:lnTo>
                  <a:lnTo>
                    <a:pt x="3649" y="149"/>
                  </a:lnTo>
                  <a:lnTo>
                    <a:pt x="3650" y="150"/>
                  </a:lnTo>
                  <a:lnTo>
                    <a:pt x="3650" y="149"/>
                  </a:lnTo>
                  <a:lnTo>
                    <a:pt x="3651" y="149"/>
                  </a:lnTo>
                  <a:lnTo>
                    <a:pt x="3651" y="149"/>
                  </a:lnTo>
                  <a:lnTo>
                    <a:pt x="3652" y="149"/>
                  </a:lnTo>
                  <a:lnTo>
                    <a:pt x="3652" y="149"/>
                  </a:lnTo>
                  <a:lnTo>
                    <a:pt x="3653" y="149"/>
                  </a:lnTo>
                  <a:lnTo>
                    <a:pt x="3653" y="149"/>
                  </a:lnTo>
                  <a:lnTo>
                    <a:pt x="3653" y="149"/>
                  </a:lnTo>
                  <a:lnTo>
                    <a:pt x="3654" y="150"/>
                  </a:lnTo>
                  <a:lnTo>
                    <a:pt x="3654" y="150"/>
                  </a:lnTo>
                  <a:lnTo>
                    <a:pt x="3655" y="150"/>
                  </a:lnTo>
                  <a:lnTo>
                    <a:pt x="3655" y="149"/>
                  </a:lnTo>
                  <a:lnTo>
                    <a:pt x="3656" y="147"/>
                  </a:lnTo>
                  <a:lnTo>
                    <a:pt x="3656" y="146"/>
                  </a:lnTo>
                  <a:lnTo>
                    <a:pt x="3657" y="146"/>
                  </a:lnTo>
                  <a:lnTo>
                    <a:pt x="3657" y="145"/>
                  </a:lnTo>
                  <a:lnTo>
                    <a:pt x="3658" y="147"/>
                  </a:lnTo>
                  <a:lnTo>
                    <a:pt x="3658" y="146"/>
                  </a:lnTo>
                  <a:lnTo>
                    <a:pt x="3659" y="146"/>
                  </a:lnTo>
                  <a:lnTo>
                    <a:pt x="3659" y="146"/>
                  </a:lnTo>
                  <a:lnTo>
                    <a:pt x="3660" y="147"/>
                  </a:lnTo>
                  <a:lnTo>
                    <a:pt x="3660" y="147"/>
                  </a:lnTo>
                  <a:lnTo>
                    <a:pt x="3661" y="147"/>
                  </a:lnTo>
                  <a:lnTo>
                    <a:pt x="3661" y="148"/>
                  </a:lnTo>
                  <a:lnTo>
                    <a:pt x="3662" y="148"/>
                  </a:lnTo>
                  <a:lnTo>
                    <a:pt x="3662" y="147"/>
                  </a:lnTo>
                  <a:lnTo>
                    <a:pt x="3662" y="147"/>
                  </a:lnTo>
                  <a:lnTo>
                    <a:pt x="3663" y="147"/>
                  </a:lnTo>
                  <a:lnTo>
                    <a:pt x="3663" y="146"/>
                  </a:lnTo>
                  <a:lnTo>
                    <a:pt x="3664" y="146"/>
                  </a:lnTo>
                  <a:lnTo>
                    <a:pt x="3664" y="146"/>
                  </a:lnTo>
                  <a:lnTo>
                    <a:pt x="3665" y="146"/>
                  </a:lnTo>
                  <a:lnTo>
                    <a:pt x="3665" y="145"/>
                  </a:lnTo>
                  <a:lnTo>
                    <a:pt x="3666" y="145"/>
                  </a:lnTo>
                  <a:lnTo>
                    <a:pt x="3666" y="145"/>
                  </a:lnTo>
                  <a:lnTo>
                    <a:pt x="3667" y="145"/>
                  </a:lnTo>
                  <a:lnTo>
                    <a:pt x="3667" y="146"/>
                  </a:lnTo>
                  <a:lnTo>
                    <a:pt x="3668" y="146"/>
                  </a:lnTo>
                  <a:lnTo>
                    <a:pt x="3668" y="145"/>
                  </a:lnTo>
                  <a:lnTo>
                    <a:pt x="3668" y="146"/>
                  </a:lnTo>
                  <a:lnTo>
                    <a:pt x="3669" y="145"/>
                  </a:lnTo>
                  <a:lnTo>
                    <a:pt x="3670" y="146"/>
                  </a:lnTo>
                  <a:lnTo>
                    <a:pt x="3670" y="147"/>
                  </a:lnTo>
                  <a:lnTo>
                    <a:pt x="3670" y="147"/>
                  </a:lnTo>
                  <a:lnTo>
                    <a:pt x="3671" y="146"/>
                  </a:lnTo>
                  <a:lnTo>
                    <a:pt x="3671" y="146"/>
                  </a:lnTo>
                  <a:lnTo>
                    <a:pt x="3672" y="146"/>
                  </a:lnTo>
                  <a:lnTo>
                    <a:pt x="3672" y="146"/>
                  </a:lnTo>
                  <a:lnTo>
                    <a:pt x="3673" y="146"/>
                  </a:lnTo>
                  <a:lnTo>
                    <a:pt x="3673" y="146"/>
                  </a:lnTo>
                  <a:lnTo>
                    <a:pt x="3674" y="146"/>
                  </a:lnTo>
                  <a:lnTo>
                    <a:pt x="3674" y="147"/>
                  </a:lnTo>
                  <a:lnTo>
                    <a:pt x="3675" y="146"/>
                  </a:lnTo>
                  <a:lnTo>
                    <a:pt x="3675" y="146"/>
                  </a:lnTo>
                  <a:lnTo>
                    <a:pt x="3676" y="146"/>
                  </a:lnTo>
                  <a:lnTo>
                    <a:pt x="3676" y="146"/>
                  </a:lnTo>
                  <a:lnTo>
                    <a:pt x="3676" y="146"/>
                  </a:lnTo>
                  <a:lnTo>
                    <a:pt x="3677" y="146"/>
                  </a:lnTo>
                  <a:lnTo>
                    <a:pt x="3677" y="147"/>
                  </a:lnTo>
                  <a:lnTo>
                    <a:pt x="3678" y="147"/>
                  </a:lnTo>
                  <a:lnTo>
                    <a:pt x="3679" y="148"/>
                  </a:lnTo>
                  <a:lnTo>
                    <a:pt x="3679" y="148"/>
                  </a:lnTo>
                  <a:lnTo>
                    <a:pt x="3679" y="148"/>
                  </a:lnTo>
                  <a:lnTo>
                    <a:pt x="3680" y="149"/>
                  </a:lnTo>
                  <a:lnTo>
                    <a:pt x="3680" y="149"/>
                  </a:lnTo>
                  <a:lnTo>
                    <a:pt x="3681" y="149"/>
                  </a:lnTo>
                  <a:lnTo>
                    <a:pt x="3681" y="148"/>
                  </a:lnTo>
                  <a:lnTo>
                    <a:pt x="3682" y="147"/>
                  </a:lnTo>
                  <a:lnTo>
                    <a:pt x="3682" y="146"/>
                  </a:lnTo>
                  <a:lnTo>
                    <a:pt x="3683" y="146"/>
                  </a:lnTo>
                  <a:lnTo>
                    <a:pt x="3683" y="146"/>
                  </a:lnTo>
                  <a:lnTo>
                    <a:pt x="3684" y="146"/>
                  </a:lnTo>
                  <a:lnTo>
                    <a:pt x="3684" y="147"/>
                  </a:lnTo>
                  <a:lnTo>
                    <a:pt x="3685" y="149"/>
                  </a:lnTo>
                  <a:lnTo>
                    <a:pt x="3685" y="146"/>
                  </a:lnTo>
                  <a:lnTo>
                    <a:pt x="3685" y="145"/>
                  </a:lnTo>
                  <a:lnTo>
                    <a:pt x="3686" y="145"/>
                  </a:lnTo>
                  <a:lnTo>
                    <a:pt x="3686" y="145"/>
                  </a:lnTo>
                  <a:lnTo>
                    <a:pt x="3687" y="145"/>
                  </a:lnTo>
                  <a:lnTo>
                    <a:pt x="3688" y="145"/>
                  </a:lnTo>
                  <a:lnTo>
                    <a:pt x="3688" y="145"/>
                  </a:lnTo>
                  <a:lnTo>
                    <a:pt x="3688" y="144"/>
                  </a:lnTo>
                  <a:lnTo>
                    <a:pt x="3689" y="144"/>
                  </a:lnTo>
                  <a:lnTo>
                    <a:pt x="3689" y="144"/>
                  </a:lnTo>
                  <a:lnTo>
                    <a:pt x="3690" y="144"/>
                  </a:lnTo>
                  <a:lnTo>
                    <a:pt x="3690" y="144"/>
                  </a:lnTo>
                  <a:lnTo>
                    <a:pt x="3691" y="143"/>
                  </a:lnTo>
                  <a:lnTo>
                    <a:pt x="3691" y="143"/>
                  </a:lnTo>
                  <a:lnTo>
                    <a:pt x="3692" y="143"/>
                  </a:lnTo>
                  <a:lnTo>
                    <a:pt x="3692" y="144"/>
                  </a:lnTo>
                  <a:lnTo>
                    <a:pt x="3693" y="144"/>
                  </a:lnTo>
                  <a:lnTo>
                    <a:pt x="3693" y="144"/>
                  </a:lnTo>
                  <a:lnTo>
                    <a:pt x="3693" y="146"/>
                  </a:lnTo>
                  <a:lnTo>
                    <a:pt x="3694" y="146"/>
                  </a:lnTo>
                  <a:lnTo>
                    <a:pt x="3694" y="146"/>
                  </a:lnTo>
                  <a:lnTo>
                    <a:pt x="3695" y="147"/>
                  </a:lnTo>
                  <a:lnTo>
                    <a:pt x="3695" y="146"/>
                  </a:lnTo>
                  <a:lnTo>
                    <a:pt x="3696" y="146"/>
                  </a:lnTo>
                  <a:lnTo>
                    <a:pt x="3696" y="146"/>
                  </a:lnTo>
                  <a:lnTo>
                    <a:pt x="3697" y="146"/>
                  </a:lnTo>
                  <a:lnTo>
                    <a:pt x="3697" y="146"/>
                  </a:lnTo>
                  <a:lnTo>
                    <a:pt x="3698" y="146"/>
                  </a:lnTo>
                  <a:lnTo>
                    <a:pt x="3698" y="148"/>
                  </a:lnTo>
                  <a:lnTo>
                    <a:pt x="3699" y="148"/>
                  </a:lnTo>
                  <a:lnTo>
                    <a:pt x="3699" y="148"/>
                  </a:lnTo>
                  <a:lnTo>
                    <a:pt x="3700" y="148"/>
                  </a:lnTo>
                  <a:lnTo>
                    <a:pt x="3700" y="148"/>
                  </a:lnTo>
                  <a:lnTo>
                    <a:pt x="3701" y="147"/>
                  </a:lnTo>
                  <a:lnTo>
                    <a:pt x="3701" y="147"/>
                  </a:lnTo>
                  <a:lnTo>
                    <a:pt x="3702" y="148"/>
                  </a:lnTo>
                  <a:lnTo>
                    <a:pt x="3702" y="148"/>
                  </a:lnTo>
                  <a:lnTo>
                    <a:pt x="3702" y="148"/>
                  </a:lnTo>
                  <a:lnTo>
                    <a:pt x="3703" y="148"/>
                  </a:lnTo>
                  <a:lnTo>
                    <a:pt x="3703" y="148"/>
                  </a:lnTo>
                  <a:lnTo>
                    <a:pt x="3704" y="149"/>
                  </a:lnTo>
                  <a:lnTo>
                    <a:pt x="3704" y="149"/>
                  </a:lnTo>
                  <a:lnTo>
                    <a:pt x="3705" y="149"/>
                  </a:lnTo>
                  <a:lnTo>
                    <a:pt x="3705" y="149"/>
                  </a:lnTo>
                  <a:lnTo>
                    <a:pt x="3706" y="149"/>
                  </a:lnTo>
                  <a:lnTo>
                    <a:pt x="3706" y="150"/>
                  </a:lnTo>
                  <a:lnTo>
                    <a:pt x="3707" y="150"/>
                  </a:lnTo>
                  <a:lnTo>
                    <a:pt x="3707" y="151"/>
                  </a:lnTo>
                  <a:lnTo>
                    <a:pt x="3708" y="151"/>
                  </a:lnTo>
                  <a:lnTo>
                    <a:pt x="3708" y="151"/>
                  </a:lnTo>
                  <a:lnTo>
                    <a:pt x="3708" y="151"/>
                  </a:lnTo>
                  <a:lnTo>
                    <a:pt x="3709" y="152"/>
                  </a:lnTo>
                  <a:lnTo>
                    <a:pt x="3710" y="153"/>
                  </a:lnTo>
                  <a:lnTo>
                    <a:pt x="3710" y="153"/>
                  </a:lnTo>
                  <a:lnTo>
                    <a:pt x="3711" y="153"/>
                  </a:lnTo>
                  <a:lnTo>
                    <a:pt x="3711" y="152"/>
                  </a:lnTo>
                  <a:lnTo>
                    <a:pt x="3711" y="152"/>
                  </a:lnTo>
                  <a:lnTo>
                    <a:pt x="3712" y="152"/>
                  </a:lnTo>
                  <a:lnTo>
                    <a:pt x="3712" y="152"/>
                  </a:lnTo>
                  <a:lnTo>
                    <a:pt x="3713" y="152"/>
                  </a:lnTo>
                  <a:lnTo>
                    <a:pt x="3713" y="153"/>
                  </a:lnTo>
                  <a:lnTo>
                    <a:pt x="3714" y="153"/>
                  </a:lnTo>
                  <a:lnTo>
                    <a:pt x="3714" y="153"/>
                  </a:lnTo>
                  <a:lnTo>
                    <a:pt x="3715" y="154"/>
                  </a:lnTo>
                  <a:lnTo>
                    <a:pt x="3715" y="154"/>
                  </a:lnTo>
                  <a:lnTo>
                    <a:pt x="3716" y="154"/>
                  </a:lnTo>
                  <a:lnTo>
                    <a:pt x="3716" y="154"/>
                  </a:lnTo>
                  <a:lnTo>
                    <a:pt x="3716" y="150"/>
                  </a:lnTo>
                  <a:lnTo>
                    <a:pt x="3717" y="148"/>
                  </a:lnTo>
                  <a:lnTo>
                    <a:pt x="3717" y="146"/>
                  </a:lnTo>
                  <a:lnTo>
                    <a:pt x="3718" y="146"/>
                  </a:lnTo>
                  <a:lnTo>
                    <a:pt x="3719" y="146"/>
                  </a:lnTo>
                  <a:lnTo>
                    <a:pt x="3719" y="146"/>
                  </a:lnTo>
                  <a:lnTo>
                    <a:pt x="3719" y="144"/>
                  </a:lnTo>
                  <a:lnTo>
                    <a:pt x="3720" y="143"/>
                  </a:lnTo>
                  <a:lnTo>
                    <a:pt x="3720" y="142"/>
                  </a:lnTo>
                  <a:lnTo>
                    <a:pt x="3721" y="142"/>
                  </a:lnTo>
                  <a:lnTo>
                    <a:pt x="3721" y="141"/>
                  </a:lnTo>
                  <a:lnTo>
                    <a:pt x="3722" y="139"/>
                  </a:lnTo>
                  <a:lnTo>
                    <a:pt x="3722" y="136"/>
                  </a:lnTo>
                  <a:lnTo>
                    <a:pt x="3723" y="133"/>
                  </a:lnTo>
                  <a:lnTo>
                    <a:pt x="3723" y="128"/>
                  </a:lnTo>
                  <a:lnTo>
                    <a:pt x="3724" y="123"/>
                  </a:lnTo>
                  <a:lnTo>
                    <a:pt x="3724" y="123"/>
                  </a:lnTo>
                  <a:lnTo>
                    <a:pt x="3725" y="122"/>
                  </a:lnTo>
                  <a:lnTo>
                    <a:pt x="3725" y="118"/>
                  </a:lnTo>
                  <a:lnTo>
                    <a:pt x="3725" y="118"/>
                  </a:lnTo>
                  <a:lnTo>
                    <a:pt x="3726" y="119"/>
                  </a:lnTo>
                  <a:lnTo>
                    <a:pt x="3726" y="118"/>
                  </a:lnTo>
                  <a:lnTo>
                    <a:pt x="3727" y="118"/>
                  </a:lnTo>
                  <a:lnTo>
                    <a:pt x="3728" y="117"/>
                  </a:lnTo>
                  <a:lnTo>
                    <a:pt x="3728" y="117"/>
                  </a:lnTo>
                  <a:lnTo>
                    <a:pt x="3728" y="116"/>
                  </a:lnTo>
                  <a:lnTo>
                    <a:pt x="3729" y="116"/>
                  </a:lnTo>
                  <a:lnTo>
                    <a:pt x="3729" y="116"/>
                  </a:lnTo>
                  <a:lnTo>
                    <a:pt x="3730" y="118"/>
                  </a:lnTo>
                  <a:lnTo>
                    <a:pt x="3730" y="120"/>
                  </a:lnTo>
                  <a:lnTo>
                    <a:pt x="3731" y="121"/>
                  </a:lnTo>
                  <a:lnTo>
                    <a:pt x="3731" y="123"/>
                  </a:lnTo>
                  <a:lnTo>
                    <a:pt x="3732" y="125"/>
                  </a:lnTo>
                  <a:lnTo>
                    <a:pt x="3732" y="125"/>
                  </a:lnTo>
                  <a:lnTo>
                    <a:pt x="3733" y="126"/>
                  </a:lnTo>
                  <a:lnTo>
                    <a:pt x="3733" y="126"/>
                  </a:lnTo>
                  <a:lnTo>
                    <a:pt x="3734" y="126"/>
                  </a:lnTo>
                  <a:lnTo>
                    <a:pt x="3734" y="127"/>
                  </a:lnTo>
                  <a:lnTo>
                    <a:pt x="3734" y="126"/>
                  </a:lnTo>
                  <a:lnTo>
                    <a:pt x="3735" y="126"/>
                  </a:lnTo>
                  <a:lnTo>
                    <a:pt x="3735" y="126"/>
                  </a:lnTo>
                  <a:lnTo>
                    <a:pt x="3736" y="127"/>
                  </a:lnTo>
                  <a:lnTo>
                    <a:pt x="3736" y="127"/>
                  </a:lnTo>
                  <a:lnTo>
                    <a:pt x="3737" y="128"/>
                  </a:lnTo>
                  <a:lnTo>
                    <a:pt x="3737" y="128"/>
                  </a:lnTo>
                  <a:lnTo>
                    <a:pt x="3738" y="129"/>
                  </a:lnTo>
                  <a:lnTo>
                    <a:pt x="3738" y="129"/>
                  </a:lnTo>
                  <a:lnTo>
                    <a:pt x="3739" y="130"/>
                  </a:lnTo>
                  <a:lnTo>
                    <a:pt x="3739" y="132"/>
                  </a:lnTo>
                  <a:lnTo>
                    <a:pt x="3740" y="135"/>
                  </a:lnTo>
                  <a:lnTo>
                    <a:pt x="3740" y="135"/>
                  </a:lnTo>
                  <a:lnTo>
                    <a:pt x="3741" y="135"/>
                  </a:lnTo>
                  <a:lnTo>
                    <a:pt x="3741" y="135"/>
                  </a:lnTo>
                  <a:lnTo>
                    <a:pt x="3742" y="135"/>
                  </a:lnTo>
                  <a:lnTo>
                    <a:pt x="3742" y="135"/>
                  </a:lnTo>
                  <a:lnTo>
                    <a:pt x="3742" y="136"/>
                  </a:lnTo>
                  <a:lnTo>
                    <a:pt x="3743" y="135"/>
                  </a:lnTo>
                  <a:lnTo>
                    <a:pt x="3743" y="135"/>
                  </a:lnTo>
                  <a:lnTo>
                    <a:pt x="3744" y="136"/>
                  </a:lnTo>
                  <a:lnTo>
                    <a:pt x="3744" y="137"/>
                  </a:lnTo>
                  <a:lnTo>
                    <a:pt x="3745" y="138"/>
                  </a:lnTo>
                  <a:lnTo>
                    <a:pt x="3745" y="138"/>
                  </a:lnTo>
                  <a:lnTo>
                    <a:pt x="3746" y="141"/>
                  </a:lnTo>
                  <a:lnTo>
                    <a:pt x="3746" y="143"/>
                  </a:lnTo>
                  <a:lnTo>
                    <a:pt x="3747" y="143"/>
                  </a:lnTo>
                  <a:lnTo>
                    <a:pt x="3747" y="143"/>
                  </a:lnTo>
                  <a:lnTo>
                    <a:pt x="3748" y="143"/>
                  </a:lnTo>
                  <a:lnTo>
                    <a:pt x="3748" y="145"/>
                  </a:lnTo>
                  <a:lnTo>
                    <a:pt x="3749" y="144"/>
                  </a:lnTo>
                  <a:lnTo>
                    <a:pt x="3749" y="144"/>
                  </a:lnTo>
                  <a:lnTo>
                    <a:pt x="3750" y="144"/>
                  </a:lnTo>
                  <a:lnTo>
                    <a:pt x="3750" y="143"/>
                  </a:lnTo>
                  <a:lnTo>
                    <a:pt x="3751" y="141"/>
                  </a:lnTo>
                  <a:lnTo>
                    <a:pt x="3751" y="141"/>
                  </a:lnTo>
                  <a:lnTo>
                    <a:pt x="3751" y="141"/>
                  </a:lnTo>
                  <a:lnTo>
                    <a:pt x="3752" y="140"/>
                  </a:lnTo>
                  <a:lnTo>
                    <a:pt x="3752" y="140"/>
                  </a:lnTo>
                  <a:lnTo>
                    <a:pt x="3753" y="141"/>
                  </a:lnTo>
                  <a:lnTo>
                    <a:pt x="3753" y="141"/>
                  </a:lnTo>
                  <a:lnTo>
                    <a:pt x="3754" y="143"/>
                  </a:lnTo>
                  <a:lnTo>
                    <a:pt x="3754" y="146"/>
                  </a:lnTo>
                  <a:lnTo>
                    <a:pt x="3755" y="147"/>
                  </a:lnTo>
                  <a:lnTo>
                    <a:pt x="3755" y="149"/>
                  </a:lnTo>
                  <a:lnTo>
                    <a:pt x="3756" y="149"/>
                  </a:lnTo>
                  <a:lnTo>
                    <a:pt x="3756" y="150"/>
                  </a:lnTo>
                  <a:lnTo>
                    <a:pt x="3757" y="151"/>
                  </a:lnTo>
                  <a:lnTo>
                    <a:pt x="3757" y="151"/>
                  </a:lnTo>
                  <a:lnTo>
                    <a:pt x="3757" y="151"/>
                  </a:lnTo>
                  <a:lnTo>
                    <a:pt x="3758" y="151"/>
                  </a:lnTo>
                  <a:lnTo>
                    <a:pt x="3759" y="150"/>
                  </a:lnTo>
                  <a:lnTo>
                    <a:pt x="3759" y="150"/>
                  </a:lnTo>
                  <a:lnTo>
                    <a:pt x="3759" y="149"/>
                  </a:lnTo>
                  <a:lnTo>
                    <a:pt x="3760" y="149"/>
                  </a:lnTo>
                  <a:lnTo>
                    <a:pt x="3760" y="149"/>
                  </a:lnTo>
                  <a:lnTo>
                    <a:pt x="3761" y="149"/>
                  </a:lnTo>
                  <a:lnTo>
                    <a:pt x="3761" y="150"/>
                  </a:lnTo>
                  <a:lnTo>
                    <a:pt x="3762" y="150"/>
                  </a:lnTo>
                  <a:lnTo>
                    <a:pt x="3762" y="151"/>
                  </a:lnTo>
                  <a:lnTo>
                    <a:pt x="3763" y="151"/>
                  </a:lnTo>
                  <a:lnTo>
                    <a:pt x="3763" y="151"/>
                  </a:lnTo>
                  <a:lnTo>
                    <a:pt x="3764" y="151"/>
                  </a:lnTo>
                  <a:lnTo>
                    <a:pt x="3764" y="152"/>
                  </a:lnTo>
                  <a:lnTo>
                    <a:pt x="3765" y="152"/>
                  </a:lnTo>
                  <a:lnTo>
                    <a:pt x="3765" y="153"/>
                  </a:lnTo>
                  <a:lnTo>
                    <a:pt x="3765" y="152"/>
                  </a:lnTo>
                  <a:lnTo>
                    <a:pt x="3766" y="152"/>
                  </a:lnTo>
                  <a:lnTo>
                    <a:pt x="3766" y="152"/>
                  </a:lnTo>
                  <a:lnTo>
                    <a:pt x="3767" y="152"/>
                  </a:lnTo>
                  <a:lnTo>
                    <a:pt x="3768" y="152"/>
                  </a:lnTo>
                  <a:lnTo>
                    <a:pt x="3768" y="152"/>
                  </a:lnTo>
                  <a:lnTo>
                    <a:pt x="3768" y="152"/>
                  </a:lnTo>
                  <a:lnTo>
                    <a:pt x="3769" y="154"/>
                  </a:lnTo>
                  <a:lnTo>
                    <a:pt x="3769" y="154"/>
                  </a:lnTo>
                  <a:lnTo>
                    <a:pt x="3770" y="155"/>
                  </a:lnTo>
                  <a:lnTo>
                    <a:pt x="3770" y="155"/>
                  </a:lnTo>
                  <a:lnTo>
                    <a:pt x="3771" y="155"/>
                  </a:lnTo>
                  <a:lnTo>
                    <a:pt x="3771" y="153"/>
                  </a:lnTo>
                  <a:lnTo>
                    <a:pt x="3772" y="154"/>
                  </a:lnTo>
                  <a:lnTo>
                    <a:pt x="3772" y="154"/>
                  </a:lnTo>
                  <a:lnTo>
                    <a:pt x="3773" y="154"/>
                  </a:lnTo>
                  <a:lnTo>
                    <a:pt x="3773" y="154"/>
                  </a:lnTo>
                  <a:lnTo>
                    <a:pt x="3774" y="154"/>
                  </a:lnTo>
                  <a:lnTo>
                    <a:pt x="3774" y="155"/>
                  </a:lnTo>
                  <a:lnTo>
                    <a:pt x="3774" y="155"/>
                  </a:lnTo>
                  <a:lnTo>
                    <a:pt x="3775" y="155"/>
                  </a:lnTo>
                  <a:lnTo>
                    <a:pt x="3775" y="156"/>
                  </a:lnTo>
                  <a:lnTo>
                    <a:pt x="3776" y="157"/>
                  </a:lnTo>
                  <a:lnTo>
                    <a:pt x="3777" y="157"/>
                  </a:lnTo>
                  <a:lnTo>
                    <a:pt x="3777" y="157"/>
                  </a:lnTo>
                  <a:lnTo>
                    <a:pt x="3777" y="156"/>
                  </a:lnTo>
                  <a:lnTo>
                    <a:pt x="3778" y="156"/>
                  </a:lnTo>
                  <a:lnTo>
                    <a:pt x="3778" y="156"/>
                  </a:lnTo>
                  <a:lnTo>
                    <a:pt x="3779" y="156"/>
                  </a:lnTo>
                  <a:lnTo>
                    <a:pt x="3779" y="156"/>
                  </a:lnTo>
                  <a:lnTo>
                    <a:pt x="3780" y="156"/>
                  </a:lnTo>
                  <a:lnTo>
                    <a:pt x="3780" y="156"/>
                  </a:lnTo>
                  <a:lnTo>
                    <a:pt x="3781" y="156"/>
                  </a:lnTo>
                  <a:lnTo>
                    <a:pt x="3781" y="156"/>
                  </a:lnTo>
                  <a:lnTo>
                    <a:pt x="3782" y="156"/>
                  </a:lnTo>
                  <a:lnTo>
                    <a:pt x="3782" y="156"/>
                  </a:lnTo>
                  <a:lnTo>
                    <a:pt x="3782" y="156"/>
                  </a:lnTo>
                  <a:lnTo>
                    <a:pt x="3783" y="155"/>
                  </a:lnTo>
                  <a:lnTo>
                    <a:pt x="3783" y="156"/>
                  </a:lnTo>
                  <a:lnTo>
                    <a:pt x="3784" y="156"/>
                  </a:lnTo>
                  <a:lnTo>
                    <a:pt x="3784" y="156"/>
                  </a:lnTo>
                  <a:lnTo>
                    <a:pt x="3785" y="156"/>
                  </a:lnTo>
                  <a:lnTo>
                    <a:pt x="3785" y="156"/>
                  </a:lnTo>
                  <a:lnTo>
                    <a:pt x="3786" y="156"/>
                  </a:lnTo>
                  <a:lnTo>
                    <a:pt x="3786" y="156"/>
                  </a:lnTo>
                  <a:lnTo>
                    <a:pt x="3787" y="156"/>
                  </a:lnTo>
                  <a:lnTo>
                    <a:pt x="3787" y="156"/>
                  </a:lnTo>
                  <a:lnTo>
                    <a:pt x="3788" y="157"/>
                  </a:lnTo>
                  <a:lnTo>
                    <a:pt x="3788" y="157"/>
                  </a:lnTo>
                  <a:lnTo>
                    <a:pt x="3789" y="157"/>
                  </a:lnTo>
                  <a:lnTo>
                    <a:pt x="3789" y="157"/>
                  </a:lnTo>
                  <a:lnTo>
                    <a:pt x="3790" y="157"/>
                  </a:lnTo>
                  <a:lnTo>
                    <a:pt x="3790" y="157"/>
                  </a:lnTo>
                  <a:lnTo>
                    <a:pt x="3791" y="157"/>
                  </a:lnTo>
                  <a:lnTo>
                    <a:pt x="3791" y="157"/>
                  </a:lnTo>
                  <a:lnTo>
                    <a:pt x="3791" y="157"/>
                  </a:lnTo>
                  <a:lnTo>
                    <a:pt x="3792" y="156"/>
                  </a:lnTo>
                  <a:lnTo>
                    <a:pt x="3792" y="156"/>
                  </a:lnTo>
                  <a:lnTo>
                    <a:pt x="3793" y="156"/>
                  </a:lnTo>
                  <a:lnTo>
                    <a:pt x="3793" y="154"/>
                  </a:lnTo>
                  <a:lnTo>
                    <a:pt x="3794" y="154"/>
                  </a:lnTo>
                  <a:lnTo>
                    <a:pt x="3794" y="153"/>
                  </a:lnTo>
                  <a:lnTo>
                    <a:pt x="3795" y="153"/>
                  </a:lnTo>
                  <a:lnTo>
                    <a:pt x="3795" y="152"/>
                  </a:lnTo>
                  <a:lnTo>
                    <a:pt x="3796" y="153"/>
                  </a:lnTo>
                  <a:lnTo>
                    <a:pt x="3796" y="153"/>
                  </a:lnTo>
                  <a:lnTo>
                    <a:pt x="3797" y="153"/>
                  </a:lnTo>
                  <a:lnTo>
                    <a:pt x="3797" y="153"/>
                  </a:lnTo>
                  <a:lnTo>
                    <a:pt x="3797" y="152"/>
                  </a:lnTo>
                  <a:lnTo>
                    <a:pt x="3798" y="152"/>
                  </a:lnTo>
                  <a:lnTo>
                    <a:pt x="3799" y="152"/>
                  </a:lnTo>
                  <a:lnTo>
                    <a:pt x="3799" y="152"/>
                  </a:lnTo>
                  <a:lnTo>
                    <a:pt x="3800" y="152"/>
                  </a:lnTo>
                  <a:lnTo>
                    <a:pt x="3800" y="152"/>
                  </a:lnTo>
                  <a:lnTo>
                    <a:pt x="3800" y="152"/>
                  </a:lnTo>
                  <a:lnTo>
                    <a:pt x="3801" y="152"/>
                  </a:lnTo>
                  <a:lnTo>
                    <a:pt x="3801" y="151"/>
                  </a:lnTo>
                  <a:lnTo>
                    <a:pt x="3802" y="151"/>
                  </a:lnTo>
                  <a:lnTo>
                    <a:pt x="3802" y="151"/>
                  </a:lnTo>
                  <a:lnTo>
                    <a:pt x="3803" y="151"/>
                  </a:lnTo>
                  <a:lnTo>
                    <a:pt x="3803" y="151"/>
                  </a:lnTo>
                  <a:lnTo>
                    <a:pt x="3804" y="151"/>
                  </a:lnTo>
                  <a:lnTo>
                    <a:pt x="3804" y="151"/>
                  </a:lnTo>
                  <a:lnTo>
                    <a:pt x="3805" y="151"/>
                  </a:lnTo>
                  <a:lnTo>
                    <a:pt x="3805" y="153"/>
                  </a:lnTo>
                  <a:lnTo>
                    <a:pt x="3805" y="152"/>
                  </a:lnTo>
                  <a:lnTo>
                    <a:pt x="3806" y="152"/>
                  </a:lnTo>
                  <a:lnTo>
                    <a:pt x="3806" y="152"/>
                  </a:lnTo>
                  <a:lnTo>
                    <a:pt x="3807" y="152"/>
                  </a:lnTo>
                  <a:lnTo>
                    <a:pt x="3808" y="152"/>
                  </a:lnTo>
                  <a:lnTo>
                    <a:pt x="3808" y="153"/>
                  </a:lnTo>
                  <a:lnTo>
                    <a:pt x="3808" y="153"/>
                  </a:lnTo>
                  <a:lnTo>
                    <a:pt x="3809" y="153"/>
                  </a:lnTo>
                  <a:lnTo>
                    <a:pt x="3809" y="153"/>
                  </a:lnTo>
                  <a:lnTo>
                    <a:pt x="3810" y="153"/>
                  </a:lnTo>
                  <a:lnTo>
                    <a:pt x="3810" y="152"/>
                  </a:lnTo>
                  <a:lnTo>
                    <a:pt x="3811" y="152"/>
                  </a:lnTo>
                  <a:lnTo>
                    <a:pt x="3811" y="152"/>
                  </a:lnTo>
                  <a:lnTo>
                    <a:pt x="3812" y="152"/>
                  </a:lnTo>
                  <a:lnTo>
                    <a:pt x="3812" y="152"/>
                  </a:lnTo>
                  <a:lnTo>
                    <a:pt x="3813" y="152"/>
                  </a:lnTo>
                  <a:lnTo>
                    <a:pt x="3813" y="152"/>
                  </a:lnTo>
                  <a:lnTo>
                    <a:pt x="3814" y="151"/>
                  </a:lnTo>
                  <a:lnTo>
                    <a:pt x="3814" y="151"/>
                  </a:lnTo>
                  <a:lnTo>
                    <a:pt x="3814" y="152"/>
                  </a:lnTo>
                  <a:lnTo>
                    <a:pt x="3815" y="151"/>
                  </a:lnTo>
                  <a:lnTo>
                    <a:pt x="3815" y="152"/>
                  </a:lnTo>
                  <a:lnTo>
                    <a:pt x="3816" y="149"/>
                  </a:lnTo>
                  <a:lnTo>
                    <a:pt x="3817" y="149"/>
                  </a:lnTo>
                  <a:lnTo>
                    <a:pt x="3817" y="149"/>
                  </a:lnTo>
                  <a:lnTo>
                    <a:pt x="3817" y="149"/>
                  </a:lnTo>
                  <a:lnTo>
                    <a:pt x="3818" y="150"/>
                  </a:lnTo>
                  <a:lnTo>
                    <a:pt x="3818" y="150"/>
                  </a:lnTo>
                  <a:lnTo>
                    <a:pt x="3819" y="150"/>
                  </a:lnTo>
                  <a:lnTo>
                    <a:pt x="3819" y="150"/>
                  </a:lnTo>
                  <a:lnTo>
                    <a:pt x="3820" y="150"/>
                  </a:lnTo>
                  <a:lnTo>
                    <a:pt x="3820" y="151"/>
                  </a:lnTo>
                  <a:lnTo>
                    <a:pt x="3821" y="151"/>
                  </a:lnTo>
                  <a:lnTo>
                    <a:pt x="3821" y="149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3" y="147"/>
                  </a:lnTo>
                  <a:lnTo>
                    <a:pt x="3823" y="147"/>
                  </a:lnTo>
                  <a:lnTo>
                    <a:pt x="3824" y="147"/>
                  </a:lnTo>
                  <a:lnTo>
                    <a:pt x="3824" y="147"/>
                  </a:lnTo>
                  <a:lnTo>
                    <a:pt x="3825" y="147"/>
                  </a:lnTo>
                  <a:lnTo>
                    <a:pt x="3825" y="147"/>
                  </a:lnTo>
                  <a:lnTo>
                    <a:pt x="3826" y="146"/>
                  </a:lnTo>
                  <a:lnTo>
                    <a:pt x="3826" y="146"/>
                  </a:lnTo>
                  <a:lnTo>
                    <a:pt x="3827" y="146"/>
                  </a:lnTo>
                  <a:lnTo>
                    <a:pt x="3827" y="145"/>
                  </a:lnTo>
                  <a:lnTo>
                    <a:pt x="3828" y="146"/>
                  </a:lnTo>
                  <a:lnTo>
                    <a:pt x="3828" y="147"/>
                  </a:lnTo>
                  <a:lnTo>
                    <a:pt x="3829" y="147"/>
                  </a:lnTo>
                  <a:lnTo>
                    <a:pt x="3829" y="146"/>
                  </a:lnTo>
                  <a:lnTo>
                    <a:pt x="3830" y="146"/>
                  </a:lnTo>
                  <a:lnTo>
                    <a:pt x="3830" y="146"/>
                  </a:lnTo>
                  <a:lnTo>
                    <a:pt x="3831" y="146"/>
                  </a:lnTo>
                  <a:lnTo>
                    <a:pt x="3831" y="146"/>
                  </a:lnTo>
                  <a:lnTo>
                    <a:pt x="3831" y="146"/>
                  </a:lnTo>
                  <a:lnTo>
                    <a:pt x="3832" y="146"/>
                  </a:lnTo>
                  <a:lnTo>
                    <a:pt x="3832" y="147"/>
                  </a:lnTo>
                  <a:lnTo>
                    <a:pt x="3833" y="146"/>
                  </a:lnTo>
                  <a:lnTo>
                    <a:pt x="3833" y="146"/>
                  </a:lnTo>
                  <a:lnTo>
                    <a:pt x="3834" y="146"/>
                  </a:lnTo>
                  <a:lnTo>
                    <a:pt x="3834" y="146"/>
                  </a:lnTo>
                  <a:lnTo>
                    <a:pt x="3835" y="146"/>
                  </a:lnTo>
                  <a:lnTo>
                    <a:pt x="3835" y="146"/>
                  </a:lnTo>
                  <a:lnTo>
                    <a:pt x="3836" y="147"/>
                  </a:lnTo>
                  <a:lnTo>
                    <a:pt x="3836" y="147"/>
                  </a:lnTo>
                  <a:lnTo>
                    <a:pt x="3837" y="148"/>
                  </a:lnTo>
                  <a:lnTo>
                    <a:pt x="3837" y="148"/>
                  </a:lnTo>
                  <a:lnTo>
                    <a:pt x="3838" y="148"/>
                  </a:lnTo>
                  <a:lnTo>
                    <a:pt x="3838" y="149"/>
                  </a:lnTo>
                  <a:lnTo>
                    <a:pt x="3839" y="149"/>
                  </a:lnTo>
                  <a:lnTo>
                    <a:pt x="3839" y="149"/>
                  </a:lnTo>
                  <a:lnTo>
                    <a:pt x="3840" y="148"/>
                  </a:lnTo>
                  <a:lnTo>
                    <a:pt x="3840" y="147"/>
                  </a:lnTo>
                  <a:lnTo>
                    <a:pt x="3840" y="146"/>
                  </a:lnTo>
                  <a:lnTo>
                    <a:pt x="3841" y="146"/>
                  </a:lnTo>
                  <a:lnTo>
                    <a:pt x="3841" y="146"/>
                  </a:lnTo>
                  <a:lnTo>
                    <a:pt x="3842" y="145"/>
                  </a:lnTo>
                  <a:lnTo>
                    <a:pt x="3842" y="145"/>
                  </a:lnTo>
                  <a:lnTo>
                    <a:pt x="3843" y="145"/>
                  </a:lnTo>
                  <a:lnTo>
                    <a:pt x="3843" y="145"/>
                  </a:lnTo>
                  <a:lnTo>
                    <a:pt x="3844" y="145"/>
                  </a:lnTo>
                  <a:lnTo>
                    <a:pt x="3844" y="145"/>
                  </a:lnTo>
                  <a:lnTo>
                    <a:pt x="3845" y="145"/>
                  </a:lnTo>
                  <a:lnTo>
                    <a:pt x="3845" y="145"/>
                  </a:lnTo>
                  <a:lnTo>
                    <a:pt x="3845" y="145"/>
                  </a:lnTo>
                  <a:lnTo>
                    <a:pt x="3846" y="145"/>
                  </a:lnTo>
                  <a:lnTo>
                    <a:pt x="3846" y="144"/>
                  </a:lnTo>
                  <a:lnTo>
                    <a:pt x="3847" y="144"/>
                  </a:lnTo>
                  <a:lnTo>
                    <a:pt x="3848" y="144"/>
                  </a:lnTo>
                  <a:lnTo>
                    <a:pt x="3848" y="144"/>
                  </a:lnTo>
                  <a:lnTo>
                    <a:pt x="3848" y="144"/>
                  </a:lnTo>
                  <a:lnTo>
                    <a:pt x="3849" y="143"/>
                  </a:lnTo>
                  <a:lnTo>
                    <a:pt x="3849" y="143"/>
                  </a:lnTo>
                  <a:lnTo>
                    <a:pt x="3850" y="143"/>
                  </a:lnTo>
                  <a:lnTo>
                    <a:pt x="3850" y="144"/>
                  </a:lnTo>
                  <a:lnTo>
                    <a:pt x="3851" y="144"/>
                  </a:lnTo>
                  <a:lnTo>
                    <a:pt x="3851" y="144"/>
                  </a:lnTo>
                  <a:lnTo>
                    <a:pt x="3852" y="146"/>
                  </a:lnTo>
                  <a:lnTo>
                    <a:pt x="3852" y="146"/>
                  </a:lnTo>
                  <a:lnTo>
                    <a:pt x="3853" y="146"/>
                  </a:lnTo>
                  <a:lnTo>
                    <a:pt x="3853" y="147"/>
                  </a:lnTo>
                  <a:lnTo>
                    <a:pt x="3854" y="146"/>
                  </a:lnTo>
                  <a:lnTo>
                    <a:pt x="3854" y="146"/>
                  </a:lnTo>
                  <a:lnTo>
                    <a:pt x="3854" y="146"/>
                  </a:lnTo>
                  <a:lnTo>
                    <a:pt x="3855" y="146"/>
                  </a:lnTo>
                  <a:lnTo>
                    <a:pt x="3855" y="146"/>
                  </a:lnTo>
                  <a:lnTo>
                    <a:pt x="3856" y="146"/>
                  </a:lnTo>
                  <a:lnTo>
                    <a:pt x="3857" y="148"/>
                  </a:lnTo>
                  <a:lnTo>
                    <a:pt x="3857" y="148"/>
                  </a:lnTo>
                  <a:lnTo>
                    <a:pt x="3857" y="148"/>
                  </a:lnTo>
                  <a:lnTo>
                    <a:pt x="3858" y="148"/>
                  </a:lnTo>
                  <a:lnTo>
                    <a:pt x="3858" y="148"/>
                  </a:lnTo>
                  <a:lnTo>
                    <a:pt x="3859" y="147"/>
                  </a:lnTo>
                  <a:lnTo>
                    <a:pt x="3859" y="147"/>
                  </a:lnTo>
                  <a:lnTo>
                    <a:pt x="3860" y="148"/>
                  </a:lnTo>
                  <a:lnTo>
                    <a:pt x="3860" y="148"/>
                  </a:lnTo>
                  <a:lnTo>
                    <a:pt x="3861" y="148"/>
                  </a:lnTo>
                  <a:lnTo>
                    <a:pt x="3861" y="148"/>
                  </a:lnTo>
                  <a:lnTo>
                    <a:pt x="3862" y="148"/>
                  </a:lnTo>
                  <a:lnTo>
                    <a:pt x="3862" y="149"/>
                  </a:lnTo>
                  <a:lnTo>
                    <a:pt x="3863" y="149"/>
                  </a:lnTo>
                  <a:lnTo>
                    <a:pt x="3863" y="149"/>
                  </a:lnTo>
                  <a:lnTo>
                    <a:pt x="3863" y="149"/>
                  </a:lnTo>
                  <a:lnTo>
                    <a:pt x="3864" y="149"/>
                  </a:lnTo>
                  <a:lnTo>
                    <a:pt x="3864" y="150"/>
                  </a:lnTo>
                  <a:lnTo>
                    <a:pt x="3865" y="150"/>
                  </a:lnTo>
                  <a:lnTo>
                    <a:pt x="3865" y="151"/>
                  </a:lnTo>
                  <a:lnTo>
                    <a:pt x="3866" y="151"/>
                  </a:lnTo>
                  <a:lnTo>
                    <a:pt x="3866" y="151"/>
                  </a:lnTo>
                  <a:lnTo>
                    <a:pt x="3867" y="150"/>
                  </a:lnTo>
                  <a:lnTo>
                    <a:pt x="3867" y="149"/>
                  </a:lnTo>
                  <a:lnTo>
                    <a:pt x="3868" y="148"/>
                  </a:lnTo>
                  <a:lnTo>
                    <a:pt x="3868" y="148"/>
                  </a:lnTo>
                  <a:lnTo>
                    <a:pt x="3869" y="148"/>
                  </a:lnTo>
                  <a:lnTo>
                    <a:pt x="3869" y="147"/>
                  </a:lnTo>
                  <a:lnTo>
                    <a:pt x="3870" y="146"/>
                  </a:lnTo>
                  <a:lnTo>
                    <a:pt x="3870" y="146"/>
                  </a:lnTo>
                  <a:lnTo>
                    <a:pt x="3871" y="147"/>
                  </a:lnTo>
                  <a:lnTo>
                    <a:pt x="3871" y="148"/>
                  </a:lnTo>
                  <a:lnTo>
                    <a:pt x="3871" y="149"/>
                  </a:lnTo>
                  <a:lnTo>
                    <a:pt x="3872" y="150"/>
                  </a:lnTo>
                  <a:lnTo>
                    <a:pt x="3872" y="151"/>
                  </a:lnTo>
                  <a:lnTo>
                    <a:pt x="3873" y="149"/>
                  </a:lnTo>
                  <a:lnTo>
                    <a:pt x="3873" y="149"/>
                  </a:lnTo>
                  <a:lnTo>
                    <a:pt x="3874" y="150"/>
                  </a:lnTo>
                  <a:lnTo>
                    <a:pt x="3874" y="150"/>
                  </a:lnTo>
                  <a:lnTo>
                    <a:pt x="3875" y="150"/>
                  </a:lnTo>
                  <a:lnTo>
                    <a:pt x="3875" y="150"/>
                  </a:lnTo>
                  <a:lnTo>
                    <a:pt x="3876" y="149"/>
                  </a:lnTo>
                  <a:lnTo>
                    <a:pt x="3876" y="149"/>
                  </a:lnTo>
                  <a:lnTo>
                    <a:pt x="3877" y="146"/>
                  </a:lnTo>
                  <a:lnTo>
                    <a:pt x="3877" y="145"/>
                  </a:lnTo>
                  <a:lnTo>
                    <a:pt x="3878" y="145"/>
                  </a:lnTo>
                  <a:lnTo>
                    <a:pt x="3878" y="146"/>
                  </a:lnTo>
                  <a:lnTo>
                    <a:pt x="3879" y="146"/>
                  </a:lnTo>
                  <a:lnTo>
                    <a:pt x="3879" y="146"/>
                  </a:lnTo>
                  <a:lnTo>
                    <a:pt x="3880" y="146"/>
                  </a:lnTo>
                  <a:lnTo>
                    <a:pt x="3880" y="146"/>
                  </a:lnTo>
                  <a:lnTo>
                    <a:pt x="3880" y="146"/>
                  </a:lnTo>
                  <a:lnTo>
                    <a:pt x="3881" y="146"/>
                  </a:lnTo>
                  <a:lnTo>
                    <a:pt x="3881" y="147"/>
                  </a:lnTo>
                  <a:lnTo>
                    <a:pt x="3882" y="147"/>
                  </a:lnTo>
                  <a:lnTo>
                    <a:pt x="3882" y="146"/>
                  </a:lnTo>
                  <a:lnTo>
                    <a:pt x="3883" y="145"/>
                  </a:lnTo>
                  <a:lnTo>
                    <a:pt x="3883" y="144"/>
                  </a:lnTo>
                  <a:lnTo>
                    <a:pt x="3884" y="143"/>
                  </a:lnTo>
                  <a:lnTo>
                    <a:pt x="3884" y="142"/>
                  </a:lnTo>
                  <a:lnTo>
                    <a:pt x="3885" y="142"/>
                  </a:lnTo>
                  <a:lnTo>
                    <a:pt x="3885" y="142"/>
                  </a:lnTo>
                  <a:lnTo>
                    <a:pt x="3886" y="142"/>
                  </a:lnTo>
                  <a:lnTo>
                    <a:pt x="3886" y="141"/>
                  </a:lnTo>
                  <a:lnTo>
                    <a:pt x="3886" y="140"/>
                  </a:lnTo>
                  <a:lnTo>
                    <a:pt x="3887" y="139"/>
                  </a:lnTo>
                  <a:lnTo>
                    <a:pt x="3888" y="138"/>
                  </a:lnTo>
                  <a:lnTo>
                    <a:pt x="3888" y="139"/>
                  </a:lnTo>
                  <a:lnTo>
                    <a:pt x="3888" y="139"/>
                  </a:lnTo>
                  <a:lnTo>
                    <a:pt x="3889" y="140"/>
                  </a:lnTo>
                  <a:lnTo>
                    <a:pt x="3889" y="140"/>
                  </a:lnTo>
                  <a:lnTo>
                    <a:pt x="3890" y="141"/>
                  </a:lnTo>
                  <a:lnTo>
                    <a:pt x="3890" y="141"/>
                  </a:lnTo>
                  <a:lnTo>
                    <a:pt x="3891" y="141"/>
                  </a:lnTo>
                  <a:lnTo>
                    <a:pt x="3891" y="141"/>
                  </a:lnTo>
                  <a:lnTo>
                    <a:pt x="3892" y="141"/>
                  </a:lnTo>
                  <a:lnTo>
                    <a:pt x="3892" y="141"/>
                  </a:lnTo>
                  <a:lnTo>
                    <a:pt x="3893" y="142"/>
                  </a:lnTo>
                  <a:lnTo>
                    <a:pt x="3893" y="142"/>
                  </a:lnTo>
                  <a:lnTo>
                    <a:pt x="3894" y="142"/>
                  </a:lnTo>
                  <a:lnTo>
                    <a:pt x="3894" y="142"/>
                  </a:lnTo>
                  <a:lnTo>
                    <a:pt x="3894" y="142"/>
                  </a:lnTo>
                  <a:lnTo>
                    <a:pt x="3895" y="143"/>
                  </a:lnTo>
                  <a:lnTo>
                    <a:pt x="3895" y="143"/>
                  </a:lnTo>
                  <a:lnTo>
                    <a:pt x="3896" y="144"/>
                  </a:lnTo>
                  <a:lnTo>
                    <a:pt x="3897" y="145"/>
                  </a:lnTo>
                  <a:lnTo>
                    <a:pt x="3897" y="146"/>
                  </a:lnTo>
                  <a:lnTo>
                    <a:pt x="3897" y="146"/>
                  </a:lnTo>
                  <a:lnTo>
                    <a:pt x="3898" y="145"/>
                  </a:lnTo>
                  <a:lnTo>
                    <a:pt x="3898" y="144"/>
                  </a:lnTo>
                  <a:lnTo>
                    <a:pt x="3899" y="144"/>
                  </a:lnTo>
                  <a:lnTo>
                    <a:pt x="3899" y="146"/>
                  </a:lnTo>
                  <a:lnTo>
                    <a:pt x="3900" y="147"/>
                  </a:lnTo>
                  <a:lnTo>
                    <a:pt x="3900" y="149"/>
                  </a:lnTo>
                  <a:lnTo>
                    <a:pt x="3901" y="150"/>
                  </a:lnTo>
                  <a:lnTo>
                    <a:pt x="3901" y="151"/>
                  </a:lnTo>
                  <a:lnTo>
                    <a:pt x="3902" y="152"/>
                  </a:lnTo>
                  <a:lnTo>
                    <a:pt x="3902" y="151"/>
                  </a:lnTo>
                  <a:lnTo>
                    <a:pt x="3903" y="152"/>
                  </a:lnTo>
                  <a:lnTo>
                    <a:pt x="3903" y="152"/>
                  </a:lnTo>
                  <a:lnTo>
                    <a:pt x="3903" y="153"/>
                  </a:lnTo>
                  <a:lnTo>
                    <a:pt x="3904" y="153"/>
                  </a:lnTo>
                  <a:lnTo>
                    <a:pt x="3904" y="153"/>
                  </a:lnTo>
                  <a:lnTo>
                    <a:pt x="3905" y="152"/>
                  </a:lnTo>
                  <a:lnTo>
                    <a:pt x="3906" y="152"/>
                  </a:lnTo>
                  <a:lnTo>
                    <a:pt x="3906" y="150"/>
                  </a:lnTo>
                  <a:lnTo>
                    <a:pt x="3906" y="149"/>
                  </a:lnTo>
                  <a:lnTo>
                    <a:pt x="3907" y="149"/>
                  </a:lnTo>
                  <a:lnTo>
                    <a:pt x="3907" y="149"/>
                  </a:lnTo>
                  <a:lnTo>
                    <a:pt x="3908" y="148"/>
                  </a:lnTo>
                  <a:lnTo>
                    <a:pt x="3908" y="148"/>
                  </a:lnTo>
                  <a:lnTo>
                    <a:pt x="3909" y="148"/>
                  </a:lnTo>
                  <a:lnTo>
                    <a:pt x="3909" y="147"/>
                  </a:lnTo>
                  <a:lnTo>
                    <a:pt x="3910" y="147"/>
                  </a:lnTo>
                  <a:lnTo>
                    <a:pt x="3910" y="146"/>
                  </a:lnTo>
                  <a:lnTo>
                    <a:pt x="3911" y="147"/>
                  </a:lnTo>
                  <a:lnTo>
                    <a:pt x="3911" y="147"/>
                  </a:lnTo>
                  <a:lnTo>
                    <a:pt x="3911" y="148"/>
                  </a:lnTo>
                  <a:lnTo>
                    <a:pt x="3912" y="149"/>
                  </a:lnTo>
                  <a:lnTo>
                    <a:pt x="3912" y="150"/>
                  </a:lnTo>
                  <a:lnTo>
                    <a:pt x="3913" y="151"/>
                  </a:lnTo>
                  <a:lnTo>
                    <a:pt x="3913" y="152"/>
                  </a:lnTo>
                  <a:lnTo>
                    <a:pt x="3914" y="152"/>
                  </a:lnTo>
                  <a:lnTo>
                    <a:pt x="3914" y="153"/>
                  </a:lnTo>
                  <a:lnTo>
                    <a:pt x="3915" y="154"/>
                  </a:lnTo>
                  <a:lnTo>
                    <a:pt x="3915" y="154"/>
                  </a:lnTo>
                  <a:lnTo>
                    <a:pt x="3916" y="153"/>
                  </a:lnTo>
                  <a:lnTo>
                    <a:pt x="3916" y="153"/>
                  </a:lnTo>
                  <a:lnTo>
                    <a:pt x="3917" y="150"/>
                  </a:lnTo>
                  <a:lnTo>
                    <a:pt x="3917" y="146"/>
                  </a:lnTo>
                  <a:lnTo>
                    <a:pt x="3918" y="139"/>
                  </a:lnTo>
                  <a:lnTo>
                    <a:pt x="3918" y="135"/>
                  </a:lnTo>
                  <a:lnTo>
                    <a:pt x="3919" y="134"/>
                  </a:lnTo>
                  <a:lnTo>
                    <a:pt x="3919" y="135"/>
                  </a:lnTo>
                  <a:lnTo>
                    <a:pt x="3920" y="135"/>
                  </a:lnTo>
                  <a:lnTo>
                    <a:pt x="3920" y="135"/>
                  </a:lnTo>
                  <a:lnTo>
                    <a:pt x="3920" y="135"/>
                  </a:lnTo>
                  <a:lnTo>
                    <a:pt x="3921" y="134"/>
                  </a:lnTo>
                  <a:lnTo>
                    <a:pt x="3921" y="133"/>
                  </a:lnTo>
                  <a:lnTo>
                    <a:pt x="3922" y="132"/>
                  </a:lnTo>
                  <a:lnTo>
                    <a:pt x="3922" y="130"/>
                  </a:lnTo>
                  <a:lnTo>
                    <a:pt x="3923" y="129"/>
                  </a:lnTo>
                  <a:lnTo>
                    <a:pt x="3923" y="127"/>
                  </a:lnTo>
                  <a:lnTo>
                    <a:pt x="3924" y="125"/>
                  </a:lnTo>
                  <a:lnTo>
                    <a:pt x="3924" y="124"/>
                  </a:lnTo>
                  <a:lnTo>
                    <a:pt x="3925" y="123"/>
                  </a:lnTo>
                  <a:lnTo>
                    <a:pt x="3925" y="125"/>
                  </a:lnTo>
                  <a:lnTo>
                    <a:pt x="3926" y="124"/>
                  </a:lnTo>
                  <a:lnTo>
                    <a:pt x="3926" y="125"/>
                  </a:lnTo>
                  <a:lnTo>
                    <a:pt x="3927" y="123"/>
                  </a:lnTo>
                  <a:lnTo>
                    <a:pt x="3927" y="125"/>
                  </a:lnTo>
                  <a:lnTo>
                    <a:pt x="3928" y="124"/>
                  </a:lnTo>
                  <a:lnTo>
                    <a:pt x="3928" y="123"/>
                  </a:lnTo>
                  <a:lnTo>
                    <a:pt x="3929" y="123"/>
                  </a:lnTo>
                  <a:lnTo>
                    <a:pt x="3929" y="123"/>
                  </a:lnTo>
                  <a:lnTo>
                    <a:pt x="3929" y="123"/>
                  </a:lnTo>
                  <a:lnTo>
                    <a:pt x="3930" y="123"/>
                  </a:lnTo>
                  <a:lnTo>
                    <a:pt x="3930" y="126"/>
                  </a:lnTo>
                  <a:lnTo>
                    <a:pt x="3931" y="126"/>
                  </a:lnTo>
                  <a:lnTo>
                    <a:pt x="3931" y="127"/>
                  </a:lnTo>
                  <a:lnTo>
                    <a:pt x="3932" y="128"/>
                  </a:lnTo>
                  <a:lnTo>
                    <a:pt x="3932" y="130"/>
                  </a:lnTo>
                  <a:lnTo>
                    <a:pt x="3933" y="132"/>
                  </a:lnTo>
                  <a:lnTo>
                    <a:pt x="3933" y="132"/>
                  </a:lnTo>
                  <a:lnTo>
                    <a:pt x="3934" y="132"/>
                  </a:lnTo>
                  <a:lnTo>
                    <a:pt x="3934" y="133"/>
                  </a:lnTo>
                  <a:lnTo>
                    <a:pt x="3934" y="134"/>
                  </a:lnTo>
                  <a:lnTo>
                    <a:pt x="3935" y="134"/>
                  </a:lnTo>
                  <a:lnTo>
                    <a:pt x="3935" y="133"/>
                  </a:lnTo>
                  <a:lnTo>
                    <a:pt x="3936" y="133"/>
                  </a:lnTo>
                  <a:lnTo>
                    <a:pt x="3937" y="133"/>
                  </a:lnTo>
                  <a:lnTo>
                    <a:pt x="3937" y="133"/>
                  </a:lnTo>
                  <a:lnTo>
                    <a:pt x="3937" y="133"/>
                  </a:lnTo>
                  <a:lnTo>
                    <a:pt x="3938" y="133"/>
                  </a:lnTo>
                  <a:lnTo>
                    <a:pt x="3938" y="132"/>
                  </a:lnTo>
                  <a:lnTo>
                    <a:pt x="3939" y="132"/>
                  </a:lnTo>
                  <a:lnTo>
                    <a:pt x="3939" y="129"/>
                  </a:lnTo>
                  <a:lnTo>
                    <a:pt x="3940" y="123"/>
                  </a:lnTo>
                  <a:lnTo>
                    <a:pt x="3940" y="122"/>
                  </a:lnTo>
                  <a:lnTo>
                    <a:pt x="3941" y="122"/>
                  </a:lnTo>
                  <a:lnTo>
                    <a:pt x="3941" y="122"/>
                  </a:lnTo>
                  <a:lnTo>
                    <a:pt x="3942" y="122"/>
                  </a:lnTo>
                  <a:lnTo>
                    <a:pt x="3942" y="122"/>
                  </a:lnTo>
                  <a:lnTo>
                    <a:pt x="3943" y="122"/>
                  </a:lnTo>
                  <a:lnTo>
                    <a:pt x="3943" y="121"/>
                  </a:lnTo>
                  <a:lnTo>
                    <a:pt x="3943" y="123"/>
                  </a:lnTo>
                  <a:lnTo>
                    <a:pt x="3944" y="123"/>
                  </a:lnTo>
                  <a:lnTo>
                    <a:pt x="3944" y="123"/>
                  </a:lnTo>
                  <a:lnTo>
                    <a:pt x="3945" y="123"/>
                  </a:lnTo>
                  <a:lnTo>
                    <a:pt x="3946" y="123"/>
                  </a:lnTo>
                  <a:lnTo>
                    <a:pt x="3946" y="123"/>
                  </a:lnTo>
                  <a:lnTo>
                    <a:pt x="3946" y="125"/>
                  </a:lnTo>
                  <a:lnTo>
                    <a:pt x="3947" y="126"/>
                  </a:lnTo>
                  <a:lnTo>
                    <a:pt x="3947" y="128"/>
                  </a:lnTo>
                  <a:lnTo>
                    <a:pt x="3948" y="128"/>
                  </a:lnTo>
                  <a:lnTo>
                    <a:pt x="3948" y="128"/>
                  </a:lnTo>
                  <a:lnTo>
                    <a:pt x="3949" y="128"/>
                  </a:lnTo>
                  <a:lnTo>
                    <a:pt x="3949" y="126"/>
                  </a:lnTo>
                  <a:lnTo>
                    <a:pt x="3950" y="124"/>
                  </a:lnTo>
                  <a:lnTo>
                    <a:pt x="3950" y="123"/>
                  </a:lnTo>
                  <a:lnTo>
                    <a:pt x="3951" y="123"/>
                  </a:lnTo>
                  <a:lnTo>
                    <a:pt x="3951" y="123"/>
                  </a:lnTo>
                  <a:lnTo>
                    <a:pt x="3951" y="123"/>
                  </a:lnTo>
                  <a:lnTo>
                    <a:pt x="3952" y="122"/>
                  </a:lnTo>
                  <a:lnTo>
                    <a:pt x="3952" y="122"/>
                  </a:lnTo>
                  <a:lnTo>
                    <a:pt x="3953" y="122"/>
                  </a:lnTo>
                  <a:lnTo>
                    <a:pt x="3953" y="124"/>
                  </a:lnTo>
                  <a:lnTo>
                    <a:pt x="3954" y="126"/>
                  </a:lnTo>
                  <a:lnTo>
                    <a:pt x="3954" y="128"/>
                  </a:lnTo>
                  <a:lnTo>
                    <a:pt x="3955" y="130"/>
                  </a:lnTo>
                  <a:lnTo>
                    <a:pt x="3955" y="132"/>
                  </a:lnTo>
                  <a:lnTo>
                    <a:pt x="3956" y="132"/>
                  </a:lnTo>
                  <a:lnTo>
                    <a:pt x="3956" y="132"/>
                  </a:lnTo>
                  <a:lnTo>
                    <a:pt x="3957" y="133"/>
                  </a:lnTo>
                  <a:lnTo>
                    <a:pt x="3957" y="134"/>
                  </a:lnTo>
                  <a:lnTo>
                    <a:pt x="3958" y="134"/>
                  </a:lnTo>
                  <a:lnTo>
                    <a:pt x="3958" y="133"/>
                  </a:lnTo>
                  <a:lnTo>
                    <a:pt x="3959" y="133"/>
                  </a:lnTo>
                  <a:lnTo>
                    <a:pt x="3959" y="133"/>
                  </a:lnTo>
                  <a:lnTo>
                    <a:pt x="3960" y="133"/>
                  </a:lnTo>
                  <a:lnTo>
                    <a:pt x="3960" y="133"/>
                  </a:lnTo>
                  <a:lnTo>
                    <a:pt x="3960" y="133"/>
                  </a:lnTo>
                  <a:lnTo>
                    <a:pt x="3961" y="132"/>
                  </a:lnTo>
                  <a:lnTo>
                    <a:pt x="3961" y="132"/>
                  </a:lnTo>
                  <a:lnTo>
                    <a:pt x="3962" y="129"/>
                  </a:lnTo>
                  <a:lnTo>
                    <a:pt x="3962" y="123"/>
                  </a:lnTo>
                  <a:lnTo>
                    <a:pt x="3963" y="116"/>
                  </a:lnTo>
                  <a:lnTo>
                    <a:pt x="3963" y="114"/>
                  </a:lnTo>
                  <a:lnTo>
                    <a:pt x="3964" y="108"/>
                  </a:lnTo>
                  <a:lnTo>
                    <a:pt x="3964" y="115"/>
                  </a:lnTo>
                  <a:lnTo>
                    <a:pt x="3965" y="121"/>
                  </a:lnTo>
                  <a:lnTo>
                    <a:pt x="3965" y="117"/>
                  </a:lnTo>
                  <a:lnTo>
                    <a:pt x="3966" y="114"/>
                  </a:lnTo>
                  <a:lnTo>
                    <a:pt x="3966" y="110"/>
                  </a:lnTo>
                  <a:lnTo>
                    <a:pt x="3967" y="110"/>
                  </a:lnTo>
                  <a:lnTo>
                    <a:pt x="3967" y="110"/>
                  </a:lnTo>
                  <a:lnTo>
                    <a:pt x="3968" y="110"/>
                  </a:lnTo>
                  <a:lnTo>
                    <a:pt x="3968" y="111"/>
                  </a:lnTo>
                  <a:lnTo>
                    <a:pt x="3969" y="113"/>
                  </a:lnTo>
                  <a:lnTo>
                    <a:pt x="3969" y="114"/>
                  </a:lnTo>
                  <a:lnTo>
                    <a:pt x="3969" y="114"/>
                  </a:lnTo>
                  <a:lnTo>
                    <a:pt x="3970" y="113"/>
                  </a:lnTo>
                  <a:lnTo>
                    <a:pt x="3970" y="114"/>
                  </a:lnTo>
                  <a:lnTo>
                    <a:pt x="3971" y="117"/>
                  </a:lnTo>
                  <a:lnTo>
                    <a:pt x="3971" y="121"/>
                  </a:lnTo>
                  <a:lnTo>
                    <a:pt x="3972" y="126"/>
                  </a:lnTo>
                  <a:lnTo>
                    <a:pt x="3972" y="125"/>
                  </a:lnTo>
                  <a:lnTo>
                    <a:pt x="3973" y="118"/>
                  </a:lnTo>
                  <a:lnTo>
                    <a:pt x="3973" y="118"/>
                  </a:lnTo>
                  <a:lnTo>
                    <a:pt x="3974" y="117"/>
                  </a:lnTo>
                  <a:lnTo>
                    <a:pt x="3974" y="112"/>
                  </a:lnTo>
                  <a:lnTo>
                    <a:pt x="3974" y="106"/>
                  </a:lnTo>
                  <a:lnTo>
                    <a:pt x="3975" y="103"/>
                  </a:lnTo>
                  <a:lnTo>
                    <a:pt x="3975" y="104"/>
                  </a:lnTo>
                  <a:lnTo>
                    <a:pt x="3976" y="103"/>
                  </a:lnTo>
                  <a:lnTo>
                    <a:pt x="3977" y="102"/>
                  </a:lnTo>
                  <a:lnTo>
                    <a:pt x="3977" y="96"/>
                  </a:lnTo>
                  <a:lnTo>
                    <a:pt x="3977" y="90"/>
                  </a:lnTo>
                  <a:lnTo>
                    <a:pt x="3978" y="86"/>
                  </a:lnTo>
                  <a:lnTo>
                    <a:pt x="3978" y="84"/>
                  </a:lnTo>
                  <a:lnTo>
                    <a:pt x="3979" y="84"/>
                  </a:lnTo>
                  <a:lnTo>
                    <a:pt x="3979" y="86"/>
                  </a:lnTo>
                  <a:lnTo>
                    <a:pt x="3980" y="88"/>
                  </a:lnTo>
                  <a:lnTo>
                    <a:pt x="3980" y="92"/>
                  </a:lnTo>
                  <a:lnTo>
                    <a:pt x="3981" y="92"/>
                  </a:lnTo>
                  <a:lnTo>
                    <a:pt x="3981" y="100"/>
                  </a:lnTo>
                  <a:lnTo>
                    <a:pt x="3982" y="107"/>
                  </a:lnTo>
                  <a:lnTo>
                    <a:pt x="3982" y="112"/>
                  </a:lnTo>
                  <a:lnTo>
                    <a:pt x="3983" y="114"/>
                  </a:lnTo>
                  <a:lnTo>
                    <a:pt x="3983" y="113"/>
                  </a:lnTo>
                  <a:lnTo>
                    <a:pt x="3983" y="110"/>
                  </a:lnTo>
                  <a:lnTo>
                    <a:pt x="3984" y="105"/>
                  </a:lnTo>
                  <a:lnTo>
                    <a:pt x="3984" y="103"/>
                  </a:lnTo>
                  <a:lnTo>
                    <a:pt x="3985" y="99"/>
                  </a:lnTo>
                  <a:lnTo>
                    <a:pt x="3986" y="95"/>
                  </a:lnTo>
                  <a:lnTo>
                    <a:pt x="3986" y="90"/>
                  </a:lnTo>
                  <a:lnTo>
                    <a:pt x="3986" y="86"/>
                  </a:lnTo>
                  <a:lnTo>
                    <a:pt x="3987" y="87"/>
                  </a:lnTo>
                  <a:lnTo>
                    <a:pt x="3987" y="89"/>
                  </a:lnTo>
                  <a:lnTo>
                    <a:pt x="3988" y="94"/>
                  </a:lnTo>
                  <a:lnTo>
                    <a:pt x="3988" y="97"/>
                  </a:lnTo>
                  <a:lnTo>
                    <a:pt x="3989" y="105"/>
                  </a:lnTo>
                  <a:lnTo>
                    <a:pt x="3989" y="106"/>
                  </a:lnTo>
                  <a:lnTo>
                    <a:pt x="3990" y="105"/>
                  </a:lnTo>
                  <a:lnTo>
                    <a:pt x="3990" y="106"/>
                  </a:lnTo>
                  <a:lnTo>
                    <a:pt x="3991" y="106"/>
                  </a:lnTo>
                  <a:lnTo>
                    <a:pt x="3991" y="105"/>
                  </a:lnTo>
                  <a:lnTo>
                    <a:pt x="3992" y="103"/>
                  </a:lnTo>
                  <a:lnTo>
                    <a:pt x="3992" y="101"/>
                  </a:lnTo>
                  <a:lnTo>
                    <a:pt x="3992" y="99"/>
                  </a:lnTo>
                  <a:lnTo>
                    <a:pt x="3993" y="98"/>
                  </a:lnTo>
                  <a:lnTo>
                    <a:pt x="3993" y="105"/>
                  </a:lnTo>
                  <a:lnTo>
                    <a:pt x="3994" y="108"/>
                  </a:lnTo>
                  <a:lnTo>
                    <a:pt x="3995" y="114"/>
                  </a:lnTo>
                  <a:lnTo>
                    <a:pt x="3995" y="113"/>
                  </a:lnTo>
                  <a:lnTo>
                    <a:pt x="3995" y="110"/>
                  </a:lnTo>
                  <a:lnTo>
                    <a:pt x="3996" y="121"/>
                  </a:lnTo>
                  <a:lnTo>
                    <a:pt x="3996" y="126"/>
                  </a:lnTo>
                  <a:lnTo>
                    <a:pt x="3997" y="121"/>
                  </a:lnTo>
                  <a:lnTo>
                    <a:pt x="3997" y="118"/>
                  </a:lnTo>
                  <a:lnTo>
                    <a:pt x="3998" y="118"/>
                  </a:lnTo>
                  <a:lnTo>
                    <a:pt x="3998" y="117"/>
                  </a:lnTo>
                  <a:lnTo>
                    <a:pt x="3999" y="117"/>
                  </a:lnTo>
                  <a:lnTo>
                    <a:pt x="3999" y="121"/>
                  </a:lnTo>
                  <a:lnTo>
                    <a:pt x="4000" y="118"/>
                  </a:lnTo>
                  <a:lnTo>
                    <a:pt x="4000" y="119"/>
                  </a:lnTo>
                  <a:lnTo>
                    <a:pt x="4000" y="118"/>
                  </a:lnTo>
                  <a:lnTo>
                    <a:pt x="4001" y="117"/>
                  </a:lnTo>
                  <a:lnTo>
                    <a:pt x="4001" y="116"/>
                  </a:lnTo>
                  <a:lnTo>
                    <a:pt x="4002" y="116"/>
                  </a:lnTo>
                  <a:lnTo>
                    <a:pt x="4002" y="117"/>
                  </a:lnTo>
                  <a:lnTo>
                    <a:pt x="4003" y="118"/>
                  </a:lnTo>
                  <a:lnTo>
                    <a:pt x="4003" y="118"/>
                  </a:lnTo>
                  <a:lnTo>
                    <a:pt x="4004" y="119"/>
                  </a:lnTo>
                  <a:lnTo>
                    <a:pt x="4004" y="121"/>
                  </a:lnTo>
                  <a:lnTo>
                    <a:pt x="4005" y="123"/>
                  </a:lnTo>
                  <a:lnTo>
                    <a:pt x="4005" y="126"/>
                  </a:lnTo>
                  <a:lnTo>
                    <a:pt x="4006" y="134"/>
                  </a:lnTo>
                  <a:lnTo>
                    <a:pt x="4006" y="136"/>
                  </a:lnTo>
                  <a:lnTo>
                    <a:pt x="4007" y="136"/>
                  </a:lnTo>
                  <a:lnTo>
                    <a:pt x="4007" y="136"/>
                  </a:lnTo>
                  <a:lnTo>
                    <a:pt x="4008" y="132"/>
                  </a:lnTo>
                  <a:lnTo>
                    <a:pt x="4008" y="132"/>
                  </a:lnTo>
                  <a:lnTo>
                    <a:pt x="4009" y="132"/>
                  </a:lnTo>
                  <a:lnTo>
                    <a:pt x="4009" y="132"/>
                  </a:lnTo>
                  <a:lnTo>
                    <a:pt x="4009" y="131"/>
                  </a:lnTo>
                  <a:lnTo>
                    <a:pt x="4010" y="131"/>
                  </a:lnTo>
                  <a:lnTo>
                    <a:pt x="4010" y="130"/>
                  </a:lnTo>
                  <a:lnTo>
                    <a:pt x="4011" y="130"/>
                  </a:lnTo>
                  <a:lnTo>
                    <a:pt x="4011" y="129"/>
                  </a:lnTo>
                  <a:lnTo>
                    <a:pt x="4012" y="130"/>
                  </a:lnTo>
                  <a:lnTo>
                    <a:pt x="4012" y="131"/>
                  </a:lnTo>
                  <a:lnTo>
                    <a:pt x="4013" y="132"/>
                  </a:lnTo>
                  <a:lnTo>
                    <a:pt x="4013" y="132"/>
                  </a:lnTo>
                  <a:lnTo>
                    <a:pt x="4014" y="133"/>
                  </a:lnTo>
                  <a:lnTo>
                    <a:pt x="4014" y="134"/>
                  </a:lnTo>
                  <a:lnTo>
                    <a:pt x="4015" y="134"/>
                  </a:lnTo>
                  <a:lnTo>
                    <a:pt x="4015" y="133"/>
                  </a:lnTo>
                  <a:lnTo>
                    <a:pt x="4016" y="131"/>
                  </a:lnTo>
                  <a:lnTo>
                    <a:pt x="4016" y="128"/>
                  </a:lnTo>
                  <a:lnTo>
                    <a:pt x="4017" y="129"/>
                  </a:lnTo>
                  <a:lnTo>
                    <a:pt x="4017" y="129"/>
                  </a:lnTo>
                  <a:lnTo>
                    <a:pt x="4017" y="130"/>
                  </a:lnTo>
                  <a:lnTo>
                    <a:pt x="4018" y="131"/>
                  </a:lnTo>
                  <a:lnTo>
                    <a:pt x="4018" y="134"/>
                  </a:lnTo>
                  <a:lnTo>
                    <a:pt x="4019" y="137"/>
                  </a:lnTo>
                  <a:lnTo>
                    <a:pt x="4019" y="139"/>
                  </a:lnTo>
                  <a:lnTo>
                    <a:pt x="4020" y="142"/>
                  </a:lnTo>
                  <a:lnTo>
                    <a:pt x="4020" y="142"/>
                  </a:lnTo>
                  <a:lnTo>
                    <a:pt x="4021" y="144"/>
                  </a:lnTo>
                  <a:lnTo>
                    <a:pt x="4021" y="144"/>
                  </a:lnTo>
                  <a:lnTo>
                    <a:pt x="4022" y="143"/>
                  </a:lnTo>
                  <a:lnTo>
                    <a:pt x="4022" y="144"/>
                  </a:lnTo>
                  <a:lnTo>
                    <a:pt x="4023" y="143"/>
                  </a:lnTo>
                  <a:lnTo>
                    <a:pt x="4023" y="144"/>
                  </a:lnTo>
                  <a:lnTo>
                    <a:pt x="4023" y="145"/>
                  </a:lnTo>
                  <a:lnTo>
                    <a:pt x="4024" y="145"/>
                  </a:lnTo>
                  <a:lnTo>
                    <a:pt x="4024" y="146"/>
                  </a:lnTo>
                  <a:lnTo>
                    <a:pt x="4025" y="146"/>
                  </a:lnTo>
                  <a:lnTo>
                    <a:pt x="4026" y="147"/>
                  </a:lnTo>
                  <a:lnTo>
                    <a:pt x="4026" y="147"/>
                  </a:lnTo>
                  <a:lnTo>
                    <a:pt x="4026" y="147"/>
                  </a:lnTo>
                  <a:lnTo>
                    <a:pt x="4027" y="147"/>
                  </a:lnTo>
                  <a:lnTo>
                    <a:pt x="4027" y="147"/>
                  </a:lnTo>
                  <a:lnTo>
                    <a:pt x="4028" y="147"/>
                  </a:lnTo>
                  <a:lnTo>
                    <a:pt x="4028" y="147"/>
                  </a:lnTo>
                  <a:lnTo>
                    <a:pt x="4029" y="147"/>
                  </a:lnTo>
                  <a:lnTo>
                    <a:pt x="4029" y="147"/>
                  </a:lnTo>
                  <a:lnTo>
                    <a:pt x="4030" y="147"/>
                  </a:lnTo>
                  <a:lnTo>
                    <a:pt x="4030" y="147"/>
                  </a:lnTo>
                  <a:lnTo>
                    <a:pt x="4031" y="148"/>
                  </a:lnTo>
                  <a:lnTo>
                    <a:pt x="4031" y="148"/>
                  </a:lnTo>
                  <a:lnTo>
                    <a:pt x="4032" y="148"/>
                  </a:lnTo>
                  <a:lnTo>
                    <a:pt x="4032" y="148"/>
                  </a:lnTo>
                  <a:lnTo>
                    <a:pt x="4032" y="148"/>
                  </a:lnTo>
                  <a:lnTo>
                    <a:pt x="4033" y="148"/>
                  </a:lnTo>
                  <a:lnTo>
                    <a:pt x="4033" y="147"/>
                  </a:lnTo>
                  <a:lnTo>
                    <a:pt x="4034" y="147"/>
                  </a:lnTo>
                  <a:lnTo>
                    <a:pt x="4035" y="148"/>
                  </a:lnTo>
                  <a:lnTo>
                    <a:pt x="4035" y="148"/>
                  </a:lnTo>
                  <a:lnTo>
                    <a:pt x="4035" y="148"/>
                  </a:lnTo>
                  <a:lnTo>
                    <a:pt x="4036" y="147"/>
                  </a:lnTo>
                  <a:lnTo>
                    <a:pt x="4036" y="148"/>
                  </a:lnTo>
                  <a:lnTo>
                    <a:pt x="4037" y="148"/>
                  </a:lnTo>
                  <a:lnTo>
                    <a:pt x="4037" y="147"/>
                  </a:lnTo>
                  <a:lnTo>
                    <a:pt x="4038" y="146"/>
                  </a:lnTo>
                  <a:lnTo>
                    <a:pt x="4038" y="146"/>
                  </a:lnTo>
                  <a:lnTo>
                    <a:pt x="4039" y="146"/>
                  </a:lnTo>
                  <a:lnTo>
                    <a:pt x="4039" y="145"/>
                  </a:lnTo>
                  <a:lnTo>
                    <a:pt x="4040" y="145"/>
                  </a:lnTo>
                  <a:lnTo>
                    <a:pt x="4040" y="146"/>
                  </a:lnTo>
                  <a:lnTo>
                    <a:pt x="4040" y="146"/>
                  </a:lnTo>
                  <a:lnTo>
                    <a:pt x="4041" y="146"/>
                  </a:lnTo>
                  <a:lnTo>
                    <a:pt x="4041" y="145"/>
                  </a:lnTo>
                  <a:lnTo>
                    <a:pt x="4042" y="143"/>
                  </a:lnTo>
                  <a:lnTo>
                    <a:pt x="4042" y="143"/>
                  </a:lnTo>
                  <a:lnTo>
                    <a:pt x="4043" y="143"/>
                  </a:lnTo>
                  <a:lnTo>
                    <a:pt x="4043" y="143"/>
                  </a:lnTo>
                  <a:lnTo>
                    <a:pt x="4044" y="142"/>
                  </a:lnTo>
                  <a:lnTo>
                    <a:pt x="4044" y="142"/>
                  </a:lnTo>
                  <a:lnTo>
                    <a:pt x="4045" y="142"/>
                  </a:lnTo>
                  <a:lnTo>
                    <a:pt x="4045" y="143"/>
                  </a:lnTo>
                  <a:lnTo>
                    <a:pt x="4046" y="144"/>
                  </a:lnTo>
                  <a:lnTo>
                    <a:pt x="4046" y="144"/>
                  </a:lnTo>
                  <a:lnTo>
                    <a:pt x="4047" y="144"/>
                  </a:lnTo>
                  <a:lnTo>
                    <a:pt x="4047" y="144"/>
                  </a:lnTo>
                  <a:lnTo>
                    <a:pt x="4048" y="144"/>
                  </a:lnTo>
                  <a:lnTo>
                    <a:pt x="4048" y="144"/>
                  </a:lnTo>
                  <a:lnTo>
                    <a:pt x="4049" y="144"/>
                  </a:lnTo>
                  <a:lnTo>
                    <a:pt x="4049" y="144"/>
                  </a:lnTo>
                  <a:lnTo>
                    <a:pt x="4049" y="144"/>
                  </a:lnTo>
                  <a:lnTo>
                    <a:pt x="4050" y="143"/>
                  </a:lnTo>
                  <a:lnTo>
                    <a:pt x="4050" y="143"/>
                  </a:lnTo>
                  <a:lnTo>
                    <a:pt x="4051" y="143"/>
                  </a:lnTo>
                  <a:lnTo>
                    <a:pt x="4051" y="143"/>
                  </a:lnTo>
                  <a:lnTo>
                    <a:pt x="4052" y="143"/>
                  </a:lnTo>
                  <a:lnTo>
                    <a:pt x="4052" y="142"/>
                  </a:lnTo>
                  <a:lnTo>
                    <a:pt x="4053" y="142"/>
                  </a:lnTo>
                  <a:lnTo>
                    <a:pt x="4053" y="142"/>
                  </a:lnTo>
                  <a:lnTo>
                    <a:pt x="4054" y="142"/>
                  </a:lnTo>
                  <a:lnTo>
                    <a:pt x="4054" y="142"/>
                  </a:lnTo>
                  <a:lnTo>
                    <a:pt x="4055" y="142"/>
                  </a:lnTo>
                  <a:lnTo>
                    <a:pt x="4055" y="142"/>
                  </a:lnTo>
                  <a:lnTo>
                    <a:pt x="4056" y="142"/>
                  </a:lnTo>
                  <a:lnTo>
                    <a:pt x="4056" y="142"/>
                  </a:lnTo>
                  <a:lnTo>
                    <a:pt x="4057" y="142"/>
                  </a:lnTo>
                  <a:lnTo>
                    <a:pt x="4057" y="142"/>
                  </a:lnTo>
                  <a:lnTo>
                    <a:pt x="4058" y="142"/>
                  </a:lnTo>
                  <a:lnTo>
                    <a:pt x="4058" y="142"/>
                  </a:lnTo>
                  <a:lnTo>
                    <a:pt x="4058" y="142"/>
                  </a:lnTo>
                  <a:lnTo>
                    <a:pt x="4059" y="142"/>
                  </a:lnTo>
                  <a:lnTo>
                    <a:pt x="4059" y="141"/>
                  </a:lnTo>
                  <a:lnTo>
                    <a:pt x="4060" y="141"/>
                  </a:lnTo>
                  <a:lnTo>
                    <a:pt x="4060" y="143"/>
                  </a:lnTo>
                  <a:lnTo>
                    <a:pt x="4061" y="140"/>
                  </a:lnTo>
                  <a:lnTo>
                    <a:pt x="4061" y="137"/>
                  </a:lnTo>
                  <a:lnTo>
                    <a:pt x="4062" y="137"/>
                  </a:lnTo>
                  <a:lnTo>
                    <a:pt x="4062" y="137"/>
                  </a:lnTo>
                  <a:lnTo>
                    <a:pt x="4063" y="136"/>
                  </a:lnTo>
                  <a:lnTo>
                    <a:pt x="4063" y="135"/>
                  </a:lnTo>
                  <a:lnTo>
                    <a:pt x="4063" y="135"/>
                  </a:lnTo>
                  <a:lnTo>
                    <a:pt x="4064" y="134"/>
                  </a:lnTo>
                  <a:lnTo>
                    <a:pt x="4065" y="134"/>
                  </a:lnTo>
                  <a:lnTo>
                    <a:pt x="4065" y="134"/>
                  </a:lnTo>
                  <a:lnTo>
                    <a:pt x="4066" y="133"/>
                  </a:lnTo>
                  <a:lnTo>
                    <a:pt x="4066" y="132"/>
                  </a:lnTo>
                  <a:lnTo>
                    <a:pt x="4066" y="132"/>
                  </a:lnTo>
                  <a:lnTo>
                    <a:pt x="4067" y="134"/>
                  </a:lnTo>
                  <a:lnTo>
                    <a:pt x="4067" y="131"/>
                  </a:lnTo>
                  <a:lnTo>
                    <a:pt x="4068" y="123"/>
                  </a:lnTo>
                  <a:lnTo>
                    <a:pt x="4068" y="114"/>
                  </a:lnTo>
                  <a:lnTo>
                    <a:pt x="4069" y="113"/>
                  </a:lnTo>
                  <a:lnTo>
                    <a:pt x="4069" y="113"/>
                  </a:lnTo>
                  <a:lnTo>
                    <a:pt x="4070" y="115"/>
                  </a:lnTo>
                  <a:lnTo>
                    <a:pt x="4070" y="118"/>
                  </a:lnTo>
                  <a:lnTo>
                    <a:pt x="4071" y="122"/>
                  </a:lnTo>
                  <a:lnTo>
                    <a:pt x="4071" y="130"/>
                  </a:lnTo>
                  <a:lnTo>
                    <a:pt x="4072" y="137"/>
                  </a:lnTo>
                  <a:lnTo>
                    <a:pt x="4072" y="141"/>
                  </a:lnTo>
                  <a:lnTo>
                    <a:pt x="4072" y="144"/>
                  </a:lnTo>
                  <a:lnTo>
                    <a:pt x="4073" y="144"/>
                  </a:lnTo>
                  <a:lnTo>
                    <a:pt x="4073" y="144"/>
                  </a:lnTo>
                  <a:lnTo>
                    <a:pt x="4074" y="144"/>
                  </a:lnTo>
                  <a:lnTo>
                    <a:pt x="4075" y="142"/>
                  </a:lnTo>
                  <a:lnTo>
                    <a:pt x="4075" y="138"/>
                  </a:lnTo>
                  <a:lnTo>
                    <a:pt x="4075" y="134"/>
                  </a:lnTo>
                  <a:lnTo>
                    <a:pt x="4076" y="131"/>
                  </a:lnTo>
                  <a:lnTo>
                    <a:pt x="4076" y="129"/>
                  </a:lnTo>
                  <a:lnTo>
                    <a:pt x="4077" y="129"/>
                  </a:lnTo>
                  <a:lnTo>
                    <a:pt x="4077" y="129"/>
                  </a:lnTo>
                  <a:lnTo>
                    <a:pt x="4078" y="129"/>
                  </a:lnTo>
                  <a:lnTo>
                    <a:pt x="4078" y="129"/>
                  </a:lnTo>
                  <a:lnTo>
                    <a:pt x="4079" y="130"/>
                  </a:lnTo>
                  <a:lnTo>
                    <a:pt x="4079" y="131"/>
                  </a:lnTo>
                  <a:lnTo>
                    <a:pt x="4080" y="131"/>
                  </a:lnTo>
                  <a:lnTo>
                    <a:pt x="4080" y="131"/>
                  </a:lnTo>
                  <a:lnTo>
                    <a:pt x="4081" y="132"/>
                  </a:lnTo>
                  <a:lnTo>
                    <a:pt x="4081" y="131"/>
                  </a:lnTo>
                  <a:lnTo>
                    <a:pt x="4081" y="133"/>
                  </a:lnTo>
                  <a:lnTo>
                    <a:pt x="4082" y="133"/>
                  </a:lnTo>
                  <a:lnTo>
                    <a:pt x="4082" y="134"/>
                  </a:lnTo>
                  <a:lnTo>
                    <a:pt x="4083" y="136"/>
                  </a:lnTo>
                  <a:lnTo>
                    <a:pt x="4083" y="136"/>
                  </a:lnTo>
                  <a:lnTo>
                    <a:pt x="4084" y="135"/>
                  </a:lnTo>
                  <a:lnTo>
                    <a:pt x="4084" y="135"/>
                  </a:lnTo>
                  <a:lnTo>
                    <a:pt x="4085" y="136"/>
                  </a:lnTo>
                  <a:lnTo>
                    <a:pt x="4085" y="135"/>
                  </a:lnTo>
                  <a:lnTo>
                    <a:pt x="4086" y="135"/>
                  </a:lnTo>
                  <a:lnTo>
                    <a:pt x="4086" y="135"/>
                  </a:lnTo>
                  <a:lnTo>
                    <a:pt x="4087" y="135"/>
                  </a:lnTo>
                  <a:lnTo>
                    <a:pt x="4087" y="136"/>
                  </a:lnTo>
                  <a:lnTo>
                    <a:pt x="4088" y="137"/>
                  </a:lnTo>
                  <a:lnTo>
                    <a:pt x="4088" y="137"/>
                  </a:lnTo>
                  <a:lnTo>
                    <a:pt x="4089" y="137"/>
                  </a:lnTo>
                  <a:lnTo>
                    <a:pt x="4089" y="138"/>
                  </a:lnTo>
                  <a:lnTo>
                    <a:pt x="4089" y="135"/>
                  </a:lnTo>
                  <a:lnTo>
                    <a:pt x="4090" y="132"/>
                  </a:lnTo>
                  <a:lnTo>
                    <a:pt x="4090" y="132"/>
                  </a:lnTo>
                  <a:lnTo>
                    <a:pt x="4091" y="131"/>
                  </a:lnTo>
                  <a:lnTo>
                    <a:pt x="4091" y="130"/>
                  </a:lnTo>
                  <a:lnTo>
                    <a:pt x="4092" y="130"/>
                  </a:lnTo>
                  <a:lnTo>
                    <a:pt x="4092" y="130"/>
                  </a:lnTo>
                  <a:lnTo>
                    <a:pt x="4093" y="129"/>
                  </a:lnTo>
                  <a:lnTo>
                    <a:pt x="4093" y="129"/>
                  </a:lnTo>
                  <a:lnTo>
                    <a:pt x="4094" y="129"/>
                  </a:lnTo>
                  <a:lnTo>
                    <a:pt x="4094" y="129"/>
                  </a:lnTo>
                  <a:lnTo>
                    <a:pt x="4095" y="129"/>
                  </a:lnTo>
                  <a:lnTo>
                    <a:pt x="4095" y="128"/>
                  </a:lnTo>
                  <a:lnTo>
                    <a:pt x="4096" y="128"/>
                  </a:lnTo>
                  <a:lnTo>
                    <a:pt x="4096" y="128"/>
                  </a:lnTo>
                  <a:lnTo>
                    <a:pt x="4097" y="128"/>
                  </a:lnTo>
                  <a:lnTo>
                    <a:pt x="4097" y="129"/>
                  </a:lnTo>
                  <a:lnTo>
                    <a:pt x="4098" y="128"/>
                  </a:lnTo>
                  <a:lnTo>
                    <a:pt x="4098" y="129"/>
                  </a:lnTo>
                  <a:lnTo>
                    <a:pt x="4098" y="128"/>
                  </a:lnTo>
                  <a:lnTo>
                    <a:pt x="4099" y="131"/>
                  </a:lnTo>
                  <a:lnTo>
                    <a:pt x="4099" y="128"/>
                  </a:lnTo>
                  <a:lnTo>
                    <a:pt x="4100" y="126"/>
                  </a:lnTo>
                  <a:lnTo>
                    <a:pt x="4100" y="130"/>
                  </a:lnTo>
                  <a:lnTo>
                    <a:pt x="4101" y="136"/>
                  </a:lnTo>
                  <a:lnTo>
                    <a:pt x="4101" y="138"/>
                  </a:lnTo>
                  <a:lnTo>
                    <a:pt x="4102" y="136"/>
                  </a:lnTo>
                  <a:lnTo>
                    <a:pt x="4102" y="129"/>
                  </a:lnTo>
                  <a:lnTo>
                    <a:pt x="4103" y="128"/>
                  </a:lnTo>
                  <a:lnTo>
                    <a:pt x="4103" y="129"/>
                  </a:lnTo>
                  <a:lnTo>
                    <a:pt x="4103" y="131"/>
                  </a:lnTo>
                  <a:lnTo>
                    <a:pt x="4104" y="131"/>
                  </a:lnTo>
                  <a:lnTo>
                    <a:pt x="4105" y="131"/>
                  </a:lnTo>
                  <a:lnTo>
                    <a:pt x="4105" y="131"/>
                  </a:lnTo>
                  <a:lnTo>
                    <a:pt x="4106" y="130"/>
                  </a:lnTo>
                  <a:lnTo>
                    <a:pt x="4106" y="128"/>
                  </a:lnTo>
                  <a:lnTo>
                    <a:pt x="4106" y="126"/>
                  </a:lnTo>
                  <a:lnTo>
                    <a:pt x="4107" y="126"/>
                  </a:lnTo>
                  <a:lnTo>
                    <a:pt x="4107" y="126"/>
                  </a:lnTo>
                  <a:lnTo>
                    <a:pt x="4108" y="125"/>
                  </a:lnTo>
                  <a:lnTo>
                    <a:pt x="4108" y="124"/>
                  </a:lnTo>
                  <a:lnTo>
                    <a:pt x="4109" y="125"/>
                  </a:lnTo>
                  <a:lnTo>
                    <a:pt x="4109" y="127"/>
                  </a:lnTo>
                  <a:lnTo>
                    <a:pt x="4110" y="128"/>
                  </a:lnTo>
                  <a:lnTo>
                    <a:pt x="4110" y="129"/>
                  </a:lnTo>
                  <a:lnTo>
                    <a:pt x="4111" y="129"/>
                  </a:lnTo>
                  <a:lnTo>
                    <a:pt x="4111" y="131"/>
                  </a:lnTo>
                  <a:lnTo>
                    <a:pt x="4112" y="132"/>
                  </a:lnTo>
                  <a:lnTo>
                    <a:pt x="4112" y="131"/>
                  </a:lnTo>
                  <a:lnTo>
                    <a:pt x="4112" y="132"/>
                  </a:lnTo>
                  <a:lnTo>
                    <a:pt x="4113" y="132"/>
                  </a:lnTo>
                  <a:lnTo>
                    <a:pt x="4113" y="131"/>
                  </a:lnTo>
                  <a:lnTo>
                    <a:pt x="4114" y="130"/>
                  </a:lnTo>
                  <a:lnTo>
                    <a:pt x="4115" y="130"/>
                  </a:lnTo>
                  <a:lnTo>
                    <a:pt x="4115" y="130"/>
                  </a:lnTo>
                  <a:lnTo>
                    <a:pt x="4115" y="130"/>
                  </a:lnTo>
                  <a:lnTo>
                    <a:pt x="4116" y="129"/>
                  </a:lnTo>
                  <a:lnTo>
                    <a:pt x="4116" y="129"/>
                  </a:lnTo>
                  <a:lnTo>
                    <a:pt x="4117" y="129"/>
                  </a:lnTo>
                  <a:lnTo>
                    <a:pt x="4117" y="129"/>
                  </a:lnTo>
                  <a:lnTo>
                    <a:pt x="4118" y="129"/>
                  </a:lnTo>
                  <a:lnTo>
                    <a:pt x="4118" y="128"/>
                  </a:lnTo>
                  <a:lnTo>
                    <a:pt x="4119" y="128"/>
                  </a:lnTo>
                  <a:lnTo>
                    <a:pt x="4119" y="128"/>
                  </a:lnTo>
                  <a:lnTo>
                    <a:pt x="4120" y="128"/>
                  </a:lnTo>
                  <a:lnTo>
                    <a:pt x="4120" y="129"/>
                  </a:lnTo>
                  <a:lnTo>
                    <a:pt x="4121" y="128"/>
                  </a:lnTo>
                  <a:lnTo>
                    <a:pt x="4121" y="129"/>
                  </a:lnTo>
                  <a:lnTo>
                    <a:pt x="4121" y="128"/>
                  </a:lnTo>
                  <a:lnTo>
                    <a:pt x="4122" y="131"/>
                  </a:lnTo>
                  <a:lnTo>
                    <a:pt x="4122" y="128"/>
                  </a:lnTo>
                  <a:lnTo>
                    <a:pt x="4123" y="126"/>
                  </a:lnTo>
                  <a:lnTo>
                    <a:pt x="4124" y="123"/>
                  </a:lnTo>
                  <a:lnTo>
                    <a:pt x="4124" y="122"/>
                  </a:lnTo>
                  <a:lnTo>
                    <a:pt x="4124" y="121"/>
                  </a:lnTo>
                  <a:lnTo>
                    <a:pt x="4125" y="122"/>
                  </a:lnTo>
                  <a:lnTo>
                    <a:pt x="4125" y="121"/>
                  </a:lnTo>
                  <a:lnTo>
                    <a:pt x="4126" y="121"/>
                  </a:lnTo>
                  <a:lnTo>
                    <a:pt x="4126" y="121"/>
                  </a:lnTo>
                  <a:lnTo>
                    <a:pt x="4127" y="121"/>
                  </a:lnTo>
                  <a:lnTo>
                    <a:pt x="4127" y="121"/>
                  </a:lnTo>
                  <a:lnTo>
                    <a:pt x="4128" y="121"/>
                  </a:lnTo>
                  <a:lnTo>
                    <a:pt x="4128" y="121"/>
                  </a:lnTo>
                  <a:lnTo>
                    <a:pt x="4129" y="121"/>
                  </a:lnTo>
                  <a:lnTo>
                    <a:pt x="4129" y="122"/>
                  </a:lnTo>
                  <a:lnTo>
                    <a:pt x="4129" y="124"/>
                  </a:lnTo>
                  <a:lnTo>
                    <a:pt x="4130" y="123"/>
                  </a:lnTo>
                  <a:lnTo>
                    <a:pt x="4130" y="123"/>
                  </a:lnTo>
                  <a:lnTo>
                    <a:pt x="4131" y="126"/>
                  </a:lnTo>
                  <a:lnTo>
                    <a:pt x="4131" y="124"/>
                  </a:lnTo>
                  <a:lnTo>
                    <a:pt x="4132" y="124"/>
                  </a:lnTo>
                  <a:lnTo>
                    <a:pt x="4132" y="125"/>
                  </a:lnTo>
                  <a:lnTo>
                    <a:pt x="4133" y="122"/>
                  </a:lnTo>
                  <a:lnTo>
                    <a:pt x="4133" y="114"/>
                  </a:lnTo>
                  <a:lnTo>
                    <a:pt x="4134" y="109"/>
                  </a:lnTo>
                  <a:lnTo>
                    <a:pt x="4134" y="106"/>
                  </a:lnTo>
                  <a:lnTo>
                    <a:pt x="4135" y="106"/>
                  </a:lnTo>
                  <a:lnTo>
                    <a:pt x="4135" y="106"/>
                  </a:lnTo>
                  <a:lnTo>
                    <a:pt x="4136" y="106"/>
                  </a:lnTo>
                  <a:lnTo>
                    <a:pt x="4136" y="106"/>
                  </a:lnTo>
                  <a:lnTo>
                    <a:pt x="4137" y="99"/>
                  </a:lnTo>
                  <a:lnTo>
                    <a:pt x="4137" y="79"/>
                  </a:lnTo>
                  <a:lnTo>
                    <a:pt x="4138" y="77"/>
                  </a:lnTo>
                  <a:lnTo>
                    <a:pt x="4138" y="80"/>
                  </a:lnTo>
                  <a:lnTo>
                    <a:pt x="4138" y="80"/>
                  </a:lnTo>
                  <a:lnTo>
                    <a:pt x="4139" y="79"/>
                  </a:lnTo>
                  <a:lnTo>
                    <a:pt x="4139" y="79"/>
                  </a:lnTo>
                  <a:lnTo>
                    <a:pt x="4140" y="77"/>
                  </a:lnTo>
                  <a:lnTo>
                    <a:pt x="4140" y="75"/>
                  </a:lnTo>
                  <a:lnTo>
                    <a:pt x="4141" y="71"/>
                  </a:lnTo>
                  <a:lnTo>
                    <a:pt x="4141" y="68"/>
                  </a:lnTo>
                  <a:lnTo>
                    <a:pt x="4142" y="69"/>
                  </a:lnTo>
                  <a:lnTo>
                    <a:pt x="4142" y="69"/>
                  </a:lnTo>
                  <a:lnTo>
                    <a:pt x="4143" y="69"/>
                  </a:lnTo>
                  <a:lnTo>
                    <a:pt x="4143" y="70"/>
                  </a:lnTo>
                  <a:lnTo>
                    <a:pt x="4144" y="72"/>
                  </a:lnTo>
                  <a:lnTo>
                    <a:pt x="4144" y="75"/>
                  </a:lnTo>
                  <a:lnTo>
                    <a:pt x="4145" y="80"/>
                  </a:lnTo>
                  <a:lnTo>
                    <a:pt x="4145" y="83"/>
                  </a:lnTo>
                  <a:lnTo>
                    <a:pt x="4146" y="86"/>
                  </a:lnTo>
                  <a:lnTo>
                    <a:pt x="4146" y="88"/>
                  </a:lnTo>
                  <a:lnTo>
                    <a:pt x="4146" y="89"/>
                  </a:lnTo>
                  <a:lnTo>
                    <a:pt x="4147" y="90"/>
                  </a:lnTo>
                  <a:lnTo>
                    <a:pt x="4147" y="92"/>
                  </a:lnTo>
                  <a:lnTo>
                    <a:pt x="4148" y="92"/>
                  </a:lnTo>
                  <a:lnTo>
                    <a:pt x="4148" y="92"/>
                  </a:lnTo>
                  <a:lnTo>
                    <a:pt x="4149" y="91"/>
                  </a:lnTo>
                  <a:lnTo>
                    <a:pt x="4149" y="90"/>
                  </a:lnTo>
                  <a:lnTo>
                    <a:pt x="4150" y="90"/>
                  </a:lnTo>
                  <a:lnTo>
                    <a:pt x="4150" y="89"/>
                  </a:lnTo>
                  <a:lnTo>
                    <a:pt x="4151" y="89"/>
                  </a:lnTo>
                  <a:lnTo>
                    <a:pt x="4151" y="87"/>
                  </a:lnTo>
                  <a:lnTo>
                    <a:pt x="4152" y="86"/>
                  </a:lnTo>
                  <a:lnTo>
                    <a:pt x="4152" y="86"/>
                  </a:lnTo>
                  <a:lnTo>
                    <a:pt x="4152" y="85"/>
                  </a:lnTo>
                  <a:lnTo>
                    <a:pt x="4153" y="84"/>
                  </a:lnTo>
                  <a:lnTo>
                    <a:pt x="4154" y="85"/>
                  </a:lnTo>
                  <a:lnTo>
                    <a:pt x="4154" y="86"/>
                  </a:lnTo>
                  <a:lnTo>
                    <a:pt x="4155" y="85"/>
                  </a:lnTo>
                  <a:lnTo>
                    <a:pt x="4155" y="81"/>
                  </a:lnTo>
                  <a:lnTo>
                    <a:pt x="4155" y="77"/>
                  </a:lnTo>
                  <a:lnTo>
                    <a:pt x="4156" y="72"/>
                  </a:lnTo>
                  <a:lnTo>
                    <a:pt x="4156" y="77"/>
                  </a:lnTo>
                  <a:lnTo>
                    <a:pt x="4157" y="72"/>
                  </a:lnTo>
                  <a:lnTo>
                    <a:pt x="4157" y="71"/>
                  </a:lnTo>
                  <a:lnTo>
                    <a:pt x="4158" y="71"/>
                  </a:lnTo>
                  <a:lnTo>
                    <a:pt x="4158" y="69"/>
                  </a:lnTo>
                  <a:lnTo>
                    <a:pt x="4159" y="83"/>
                  </a:lnTo>
                  <a:lnTo>
                    <a:pt x="4159" y="83"/>
                  </a:lnTo>
                  <a:lnTo>
                    <a:pt x="4160" y="81"/>
                  </a:lnTo>
                  <a:lnTo>
                    <a:pt x="4160" y="81"/>
                  </a:lnTo>
                  <a:lnTo>
                    <a:pt x="4161" y="80"/>
                  </a:lnTo>
                  <a:lnTo>
                    <a:pt x="4161" y="82"/>
                  </a:lnTo>
                  <a:lnTo>
                    <a:pt x="4161" y="87"/>
                  </a:lnTo>
                  <a:lnTo>
                    <a:pt x="4162" y="97"/>
                  </a:lnTo>
                  <a:lnTo>
                    <a:pt x="4162" y="112"/>
                  </a:lnTo>
                  <a:lnTo>
                    <a:pt x="4163" y="127"/>
                  </a:lnTo>
                  <a:lnTo>
                    <a:pt x="4164" y="129"/>
                  </a:lnTo>
                  <a:lnTo>
                    <a:pt x="4164" y="130"/>
                  </a:lnTo>
                  <a:lnTo>
                    <a:pt x="4164" y="132"/>
                  </a:lnTo>
                  <a:lnTo>
                    <a:pt x="4165" y="134"/>
                  </a:lnTo>
                  <a:lnTo>
                    <a:pt x="4165" y="136"/>
                  </a:lnTo>
                  <a:lnTo>
                    <a:pt x="4166" y="138"/>
                  </a:lnTo>
                  <a:lnTo>
                    <a:pt x="4166" y="133"/>
                  </a:lnTo>
                  <a:lnTo>
                    <a:pt x="4167" y="132"/>
                  </a:lnTo>
                  <a:lnTo>
                    <a:pt x="4167" y="132"/>
                  </a:lnTo>
                  <a:lnTo>
                    <a:pt x="4168" y="131"/>
                  </a:lnTo>
                  <a:lnTo>
                    <a:pt x="4168" y="131"/>
                  </a:lnTo>
                  <a:lnTo>
                    <a:pt x="4169" y="130"/>
                  </a:lnTo>
                  <a:lnTo>
                    <a:pt x="4169" y="130"/>
                  </a:lnTo>
                  <a:lnTo>
                    <a:pt x="4169" y="131"/>
                  </a:lnTo>
                  <a:lnTo>
                    <a:pt x="4170" y="131"/>
                  </a:lnTo>
                  <a:lnTo>
                    <a:pt x="4170" y="130"/>
                  </a:lnTo>
                  <a:lnTo>
                    <a:pt x="4171" y="131"/>
                  </a:lnTo>
                  <a:lnTo>
                    <a:pt x="4171" y="131"/>
                  </a:lnTo>
                  <a:lnTo>
                    <a:pt x="4172" y="132"/>
                  </a:lnTo>
                  <a:lnTo>
                    <a:pt x="4172" y="133"/>
                  </a:lnTo>
                  <a:lnTo>
                    <a:pt x="4173" y="134"/>
                  </a:lnTo>
                  <a:lnTo>
                    <a:pt x="4173" y="136"/>
                  </a:lnTo>
                  <a:lnTo>
                    <a:pt x="4174" y="136"/>
                  </a:lnTo>
                  <a:lnTo>
                    <a:pt x="4174" y="135"/>
                  </a:lnTo>
                  <a:lnTo>
                    <a:pt x="4175" y="135"/>
                  </a:lnTo>
                  <a:lnTo>
                    <a:pt x="4175" y="136"/>
                  </a:lnTo>
                  <a:lnTo>
                    <a:pt x="4176" y="135"/>
                  </a:lnTo>
                  <a:lnTo>
                    <a:pt x="4176" y="135"/>
                  </a:lnTo>
                  <a:lnTo>
                    <a:pt x="4177" y="135"/>
                  </a:lnTo>
                  <a:lnTo>
                    <a:pt x="4177" y="137"/>
                  </a:lnTo>
                  <a:lnTo>
                    <a:pt x="4178" y="139"/>
                  </a:lnTo>
                  <a:lnTo>
                    <a:pt x="4178" y="142"/>
                  </a:lnTo>
                  <a:lnTo>
                    <a:pt x="4178" y="142"/>
                  </a:lnTo>
                  <a:lnTo>
                    <a:pt x="4179" y="144"/>
                  </a:lnTo>
                  <a:lnTo>
                    <a:pt x="4179" y="144"/>
                  </a:lnTo>
                  <a:lnTo>
                    <a:pt x="4180" y="143"/>
                  </a:lnTo>
                  <a:lnTo>
                    <a:pt x="4180" y="144"/>
                  </a:lnTo>
                  <a:lnTo>
                    <a:pt x="4181" y="143"/>
                  </a:lnTo>
                  <a:lnTo>
                    <a:pt x="4181" y="141"/>
                  </a:lnTo>
                  <a:lnTo>
                    <a:pt x="4182" y="139"/>
                  </a:lnTo>
                  <a:lnTo>
                    <a:pt x="4182" y="137"/>
                  </a:lnTo>
                  <a:lnTo>
                    <a:pt x="4183" y="134"/>
                  </a:lnTo>
                  <a:lnTo>
                    <a:pt x="4183" y="132"/>
                  </a:lnTo>
                  <a:lnTo>
                    <a:pt x="4184" y="130"/>
                  </a:lnTo>
                  <a:lnTo>
                    <a:pt x="4184" y="129"/>
                  </a:lnTo>
                  <a:lnTo>
                    <a:pt x="4185" y="127"/>
                  </a:lnTo>
                  <a:lnTo>
                    <a:pt x="4185" y="127"/>
                  </a:lnTo>
                  <a:lnTo>
                    <a:pt x="4186" y="127"/>
                  </a:lnTo>
                  <a:lnTo>
                    <a:pt x="4186" y="127"/>
                  </a:lnTo>
                  <a:lnTo>
                    <a:pt x="4187" y="127"/>
                  </a:lnTo>
                  <a:lnTo>
                    <a:pt x="4187" y="127"/>
                  </a:lnTo>
                  <a:lnTo>
                    <a:pt x="4187" y="127"/>
                  </a:lnTo>
                  <a:lnTo>
                    <a:pt x="4188" y="127"/>
                  </a:lnTo>
                  <a:lnTo>
                    <a:pt x="4188" y="128"/>
                  </a:lnTo>
                  <a:lnTo>
                    <a:pt x="4189" y="129"/>
                  </a:lnTo>
                  <a:lnTo>
                    <a:pt x="4189" y="134"/>
                  </a:lnTo>
                  <a:lnTo>
                    <a:pt x="4190" y="141"/>
                  </a:lnTo>
                  <a:lnTo>
                    <a:pt x="4190" y="145"/>
                  </a:lnTo>
                  <a:lnTo>
                    <a:pt x="4191" y="146"/>
                  </a:lnTo>
                  <a:lnTo>
                    <a:pt x="4191" y="147"/>
                  </a:lnTo>
                  <a:lnTo>
                    <a:pt x="4192" y="147"/>
                  </a:lnTo>
                  <a:lnTo>
                    <a:pt x="4192" y="146"/>
                  </a:lnTo>
                  <a:lnTo>
                    <a:pt x="4192" y="144"/>
                  </a:lnTo>
                  <a:lnTo>
                    <a:pt x="4193" y="140"/>
                  </a:lnTo>
                  <a:lnTo>
                    <a:pt x="4194" y="133"/>
                  </a:lnTo>
                  <a:lnTo>
                    <a:pt x="4194" y="126"/>
                  </a:lnTo>
                  <a:lnTo>
                    <a:pt x="4195" y="126"/>
                  </a:lnTo>
                  <a:lnTo>
                    <a:pt x="4195" y="124"/>
                  </a:lnTo>
                  <a:lnTo>
                    <a:pt x="4195" y="124"/>
                  </a:lnTo>
                  <a:lnTo>
                    <a:pt x="4196" y="127"/>
                  </a:lnTo>
                  <a:lnTo>
                    <a:pt x="4196" y="127"/>
                  </a:lnTo>
                  <a:lnTo>
                    <a:pt x="4197" y="130"/>
                  </a:lnTo>
                  <a:lnTo>
                    <a:pt x="4197" y="132"/>
                  </a:lnTo>
                  <a:lnTo>
                    <a:pt x="4198" y="133"/>
                  </a:lnTo>
                  <a:lnTo>
                    <a:pt x="4198" y="133"/>
                  </a:lnTo>
                  <a:lnTo>
                    <a:pt x="4199" y="134"/>
                  </a:lnTo>
                  <a:lnTo>
                    <a:pt x="4199" y="134"/>
                  </a:lnTo>
                  <a:lnTo>
                    <a:pt x="4200" y="134"/>
                  </a:lnTo>
                  <a:lnTo>
                    <a:pt x="4200" y="134"/>
                  </a:lnTo>
                  <a:lnTo>
                    <a:pt x="4201" y="134"/>
                  </a:lnTo>
                  <a:lnTo>
                    <a:pt x="4201" y="133"/>
                  </a:lnTo>
                  <a:lnTo>
                    <a:pt x="4201" y="134"/>
                  </a:lnTo>
                  <a:lnTo>
                    <a:pt x="4202" y="132"/>
                  </a:lnTo>
                  <a:lnTo>
                    <a:pt x="4202" y="130"/>
                  </a:lnTo>
                  <a:lnTo>
                    <a:pt x="4203" y="129"/>
                  </a:lnTo>
                  <a:lnTo>
                    <a:pt x="4204" y="128"/>
                  </a:lnTo>
                  <a:lnTo>
                    <a:pt x="4204" y="131"/>
                  </a:lnTo>
                  <a:lnTo>
                    <a:pt x="4204" y="132"/>
                  </a:lnTo>
                  <a:lnTo>
                    <a:pt x="4205" y="132"/>
                  </a:lnTo>
                  <a:lnTo>
                    <a:pt x="4205" y="133"/>
                  </a:lnTo>
                  <a:lnTo>
                    <a:pt x="4206" y="134"/>
                  </a:lnTo>
                  <a:lnTo>
                    <a:pt x="4206" y="133"/>
                  </a:lnTo>
                  <a:lnTo>
                    <a:pt x="4207" y="131"/>
                  </a:lnTo>
                  <a:lnTo>
                    <a:pt x="4207" y="129"/>
                  </a:lnTo>
                  <a:lnTo>
                    <a:pt x="4208" y="128"/>
                  </a:lnTo>
                  <a:lnTo>
                    <a:pt x="4208" y="127"/>
                  </a:lnTo>
                  <a:lnTo>
                    <a:pt x="4209" y="127"/>
                  </a:lnTo>
                  <a:lnTo>
                    <a:pt x="4209" y="127"/>
                  </a:lnTo>
                  <a:lnTo>
                    <a:pt x="4210" y="127"/>
                  </a:lnTo>
                  <a:lnTo>
                    <a:pt x="4210" y="128"/>
                  </a:lnTo>
                  <a:lnTo>
                    <a:pt x="4210" y="129"/>
                  </a:lnTo>
                  <a:lnTo>
                    <a:pt x="4211" y="129"/>
                  </a:lnTo>
                  <a:lnTo>
                    <a:pt x="4211" y="130"/>
                  </a:lnTo>
                  <a:lnTo>
                    <a:pt x="4212" y="130"/>
                  </a:lnTo>
                  <a:lnTo>
                    <a:pt x="4212" y="131"/>
                  </a:lnTo>
                  <a:lnTo>
                    <a:pt x="4213" y="131"/>
                  </a:lnTo>
                  <a:lnTo>
                    <a:pt x="4213" y="131"/>
                  </a:lnTo>
                  <a:lnTo>
                    <a:pt x="4214" y="131"/>
                  </a:lnTo>
                  <a:lnTo>
                    <a:pt x="4214" y="131"/>
                  </a:lnTo>
                  <a:lnTo>
                    <a:pt x="4215" y="130"/>
                  </a:lnTo>
                  <a:lnTo>
                    <a:pt x="4215" y="129"/>
                  </a:lnTo>
                  <a:lnTo>
                    <a:pt x="4216" y="128"/>
                  </a:lnTo>
                  <a:lnTo>
                    <a:pt x="4216" y="128"/>
                  </a:lnTo>
                  <a:lnTo>
                    <a:pt x="4217" y="129"/>
                  </a:lnTo>
                  <a:lnTo>
                    <a:pt x="4217" y="130"/>
                  </a:lnTo>
                  <a:lnTo>
                    <a:pt x="4218" y="131"/>
                  </a:lnTo>
                  <a:lnTo>
                    <a:pt x="4218" y="132"/>
                  </a:lnTo>
                  <a:lnTo>
                    <a:pt x="4218" y="134"/>
                  </a:lnTo>
                  <a:lnTo>
                    <a:pt x="4219" y="133"/>
                  </a:lnTo>
                  <a:lnTo>
                    <a:pt x="4219" y="134"/>
                  </a:lnTo>
                  <a:lnTo>
                    <a:pt x="4220" y="135"/>
                  </a:lnTo>
                  <a:lnTo>
                    <a:pt x="4220" y="135"/>
                  </a:lnTo>
                  <a:lnTo>
                    <a:pt x="4221" y="136"/>
                  </a:lnTo>
                  <a:lnTo>
                    <a:pt x="4221" y="137"/>
                  </a:lnTo>
                  <a:lnTo>
                    <a:pt x="4222" y="139"/>
                  </a:lnTo>
                  <a:lnTo>
                    <a:pt x="4222" y="136"/>
                  </a:lnTo>
                  <a:lnTo>
                    <a:pt x="4223" y="132"/>
                  </a:lnTo>
                  <a:lnTo>
                    <a:pt x="4223" y="130"/>
                  </a:lnTo>
                  <a:lnTo>
                    <a:pt x="4224" y="129"/>
                  </a:lnTo>
                  <a:lnTo>
                    <a:pt x="4224" y="129"/>
                  </a:lnTo>
                  <a:lnTo>
                    <a:pt x="4225" y="130"/>
                  </a:lnTo>
                  <a:lnTo>
                    <a:pt x="4225" y="129"/>
                  </a:lnTo>
                  <a:lnTo>
                    <a:pt x="4226" y="128"/>
                  </a:lnTo>
                  <a:lnTo>
                    <a:pt x="4226" y="128"/>
                  </a:lnTo>
                  <a:lnTo>
                    <a:pt x="4227" y="129"/>
                  </a:lnTo>
                  <a:lnTo>
                    <a:pt x="4227" y="129"/>
                  </a:lnTo>
                  <a:lnTo>
                    <a:pt x="4227" y="128"/>
                  </a:lnTo>
                  <a:lnTo>
                    <a:pt x="4228" y="129"/>
                  </a:lnTo>
                  <a:lnTo>
                    <a:pt x="4228" y="129"/>
                  </a:lnTo>
                  <a:lnTo>
                    <a:pt x="4229" y="130"/>
                  </a:lnTo>
                  <a:lnTo>
                    <a:pt x="4229" y="132"/>
                  </a:lnTo>
                  <a:lnTo>
                    <a:pt x="4230" y="133"/>
                  </a:lnTo>
                  <a:lnTo>
                    <a:pt x="4230" y="134"/>
                  </a:lnTo>
                  <a:lnTo>
                    <a:pt x="4231" y="136"/>
                  </a:lnTo>
                  <a:lnTo>
                    <a:pt x="4231" y="137"/>
                  </a:lnTo>
                  <a:lnTo>
                    <a:pt x="4232" y="137"/>
                  </a:lnTo>
                  <a:lnTo>
                    <a:pt x="4232" y="137"/>
                  </a:lnTo>
                  <a:lnTo>
                    <a:pt x="4233" y="137"/>
                  </a:lnTo>
                  <a:lnTo>
                    <a:pt x="4233" y="136"/>
                  </a:lnTo>
                  <a:lnTo>
                    <a:pt x="4234" y="135"/>
                  </a:lnTo>
                  <a:lnTo>
                    <a:pt x="4234" y="134"/>
                  </a:lnTo>
                  <a:lnTo>
                    <a:pt x="4235" y="133"/>
                  </a:lnTo>
                  <a:lnTo>
                    <a:pt x="4235" y="133"/>
                  </a:lnTo>
                  <a:lnTo>
                    <a:pt x="4235" y="133"/>
                  </a:lnTo>
                  <a:lnTo>
                    <a:pt x="4236" y="133"/>
                  </a:lnTo>
                  <a:lnTo>
                    <a:pt x="4236" y="133"/>
                  </a:lnTo>
                  <a:lnTo>
                    <a:pt x="4237" y="133"/>
                  </a:lnTo>
                  <a:lnTo>
                    <a:pt x="4237" y="133"/>
                  </a:lnTo>
                  <a:lnTo>
                    <a:pt x="4238" y="133"/>
                  </a:lnTo>
                  <a:lnTo>
                    <a:pt x="4238" y="133"/>
                  </a:lnTo>
                  <a:lnTo>
                    <a:pt x="4239" y="133"/>
                  </a:lnTo>
                  <a:lnTo>
                    <a:pt x="4239" y="133"/>
                  </a:lnTo>
                  <a:lnTo>
                    <a:pt x="4240" y="132"/>
                  </a:lnTo>
                  <a:lnTo>
                    <a:pt x="4240" y="133"/>
                  </a:lnTo>
                  <a:lnTo>
                    <a:pt x="4241" y="133"/>
                  </a:lnTo>
                  <a:lnTo>
                    <a:pt x="4241" y="134"/>
                  </a:lnTo>
                  <a:lnTo>
                    <a:pt x="4241" y="133"/>
                  </a:lnTo>
                  <a:lnTo>
                    <a:pt x="4242" y="132"/>
                  </a:lnTo>
                  <a:lnTo>
                    <a:pt x="4243" y="132"/>
                  </a:lnTo>
                  <a:lnTo>
                    <a:pt x="4243" y="131"/>
                  </a:lnTo>
                  <a:lnTo>
                    <a:pt x="4244" y="131"/>
                  </a:lnTo>
                  <a:lnTo>
                    <a:pt x="4244" y="132"/>
                  </a:lnTo>
                  <a:lnTo>
                    <a:pt x="4244" y="132"/>
                  </a:lnTo>
                  <a:lnTo>
                    <a:pt x="4245" y="135"/>
                  </a:lnTo>
                  <a:lnTo>
                    <a:pt x="4245" y="138"/>
                  </a:lnTo>
                  <a:lnTo>
                    <a:pt x="4246" y="137"/>
                  </a:lnTo>
                  <a:lnTo>
                    <a:pt x="4246" y="137"/>
                  </a:lnTo>
                  <a:lnTo>
                    <a:pt x="4247" y="135"/>
                  </a:lnTo>
                  <a:lnTo>
                    <a:pt x="4247" y="132"/>
                  </a:lnTo>
                  <a:lnTo>
                    <a:pt x="4248" y="131"/>
                  </a:lnTo>
                  <a:lnTo>
                    <a:pt x="4248" y="132"/>
                  </a:lnTo>
                  <a:lnTo>
                    <a:pt x="4249" y="133"/>
                  </a:lnTo>
                  <a:lnTo>
                    <a:pt x="4249" y="133"/>
                  </a:lnTo>
                  <a:lnTo>
                    <a:pt x="4250" y="134"/>
                  </a:lnTo>
                  <a:lnTo>
                    <a:pt x="4250" y="134"/>
                  </a:lnTo>
                  <a:lnTo>
                    <a:pt x="4250" y="133"/>
                  </a:lnTo>
                  <a:lnTo>
                    <a:pt x="4251" y="133"/>
                  </a:lnTo>
                  <a:lnTo>
                    <a:pt x="4251" y="133"/>
                  </a:lnTo>
                  <a:lnTo>
                    <a:pt x="4252" y="133"/>
                  </a:lnTo>
                  <a:lnTo>
                    <a:pt x="4253" y="133"/>
                  </a:lnTo>
                  <a:lnTo>
                    <a:pt x="4253" y="133"/>
                  </a:lnTo>
                  <a:lnTo>
                    <a:pt x="4253" y="133"/>
                  </a:lnTo>
                  <a:lnTo>
                    <a:pt x="4254" y="133"/>
                  </a:lnTo>
                  <a:lnTo>
                    <a:pt x="4254" y="134"/>
                  </a:lnTo>
                  <a:lnTo>
                    <a:pt x="4255" y="133"/>
                  </a:lnTo>
                  <a:lnTo>
                    <a:pt x="4255" y="134"/>
                  </a:lnTo>
                  <a:lnTo>
                    <a:pt x="4256" y="133"/>
                  </a:lnTo>
                  <a:lnTo>
                    <a:pt x="4256" y="133"/>
                  </a:lnTo>
                  <a:lnTo>
                    <a:pt x="4257" y="134"/>
                  </a:lnTo>
                  <a:lnTo>
                    <a:pt x="4257" y="135"/>
                  </a:lnTo>
                  <a:lnTo>
                    <a:pt x="4258" y="135"/>
                  </a:lnTo>
                  <a:lnTo>
                    <a:pt x="4258" y="136"/>
                  </a:lnTo>
                  <a:lnTo>
                    <a:pt x="4258" y="136"/>
                  </a:lnTo>
                  <a:lnTo>
                    <a:pt x="4259" y="137"/>
                  </a:lnTo>
                  <a:lnTo>
                    <a:pt x="4259" y="136"/>
                  </a:lnTo>
                  <a:lnTo>
                    <a:pt x="4260" y="136"/>
                  </a:lnTo>
                  <a:lnTo>
                    <a:pt x="4260" y="135"/>
                  </a:lnTo>
                  <a:lnTo>
                    <a:pt x="4261" y="135"/>
                  </a:lnTo>
                  <a:lnTo>
                    <a:pt x="4261" y="134"/>
                  </a:lnTo>
                  <a:lnTo>
                    <a:pt x="4262" y="133"/>
                  </a:lnTo>
                  <a:lnTo>
                    <a:pt x="4262" y="132"/>
                  </a:lnTo>
                  <a:lnTo>
                    <a:pt x="4263" y="132"/>
                  </a:lnTo>
                  <a:lnTo>
                    <a:pt x="4263" y="132"/>
                  </a:lnTo>
                  <a:lnTo>
                    <a:pt x="4264" y="133"/>
                  </a:lnTo>
                  <a:lnTo>
                    <a:pt x="4264" y="134"/>
                  </a:lnTo>
                  <a:lnTo>
                    <a:pt x="4265" y="135"/>
                  </a:lnTo>
                  <a:lnTo>
                    <a:pt x="4265" y="135"/>
                  </a:lnTo>
                  <a:lnTo>
                    <a:pt x="4266" y="137"/>
                  </a:lnTo>
                  <a:lnTo>
                    <a:pt x="4266" y="138"/>
                  </a:lnTo>
                  <a:lnTo>
                    <a:pt x="4267" y="140"/>
                  </a:lnTo>
                  <a:lnTo>
                    <a:pt x="4267" y="141"/>
                  </a:lnTo>
                  <a:lnTo>
                    <a:pt x="4267" y="142"/>
                  </a:lnTo>
                  <a:lnTo>
                    <a:pt x="4268" y="143"/>
                  </a:lnTo>
                  <a:lnTo>
                    <a:pt x="4268" y="144"/>
                  </a:lnTo>
                  <a:lnTo>
                    <a:pt x="4269" y="144"/>
                  </a:lnTo>
                  <a:lnTo>
                    <a:pt x="4269" y="144"/>
                  </a:lnTo>
                  <a:lnTo>
                    <a:pt x="4270" y="146"/>
                  </a:lnTo>
                  <a:lnTo>
                    <a:pt x="4270" y="145"/>
                  </a:lnTo>
                  <a:lnTo>
                    <a:pt x="4271" y="144"/>
                  </a:lnTo>
                  <a:lnTo>
                    <a:pt x="4271" y="145"/>
                  </a:lnTo>
                  <a:lnTo>
                    <a:pt x="4272" y="147"/>
                  </a:lnTo>
                  <a:lnTo>
                    <a:pt x="4272" y="148"/>
                  </a:lnTo>
                  <a:lnTo>
                    <a:pt x="4273" y="148"/>
                  </a:lnTo>
                  <a:lnTo>
                    <a:pt x="4273" y="149"/>
                  </a:lnTo>
                  <a:lnTo>
                    <a:pt x="4274" y="149"/>
                  </a:lnTo>
                  <a:lnTo>
                    <a:pt x="4274" y="149"/>
                  </a:lnTo>
                  <a:lnTo>
                    <a:pt x="4275" y="149"/>
                  </a:lnTo>
                  <a:lnTo>
                    <a:pt x="4275" y="149"/>
                  </a:lnTo>
                  <a:lnTo>
                    <a:pt x="4276" y="149"/>
                  </a:lnTo>
                  <a:lnTo>
                    <a:pt x="4276" y="149"/>
                  </a:lnTo>
                  <a:lnTo>
                    <a:pt x="4276" y="149"/>
                  </a:lnTo>
                  <a:lnTo>
                    <a:pt x="4277" y="149"/>
                  </a:lnTo>
                  <a:lnTo>
                    <a:pt x="4277" y="149"/>
                  </a:lnTo>
                  <a:lnTo>
                    <a:pt x="4278" y="149"/>
                  </a:lnTo>
                  <a:lnTo>
                    <a:pt x="4278" y="148"/>
                  </a:lnTo>
                  <a:lnTo>
                    <a:pt x="4279" y="149"/>
                  </a:lnTo>
                  <a:lnTo>
                    <a:pt x="4279" y="149"/>
                  </a:lnTo>
                  <a:lnTo>
                    <a:pt x="4280" y="149"/>
                  </a:lnTo>
                  <a:lnTo>
                    <a:pt x="4280" y="149"/>
                  </a:lnTo>
                  <a:lnTo>
                    <a:pt x="4281" y="150"/>
                  </a:lnTo>
                  <a:lnTo>
                    <a:pt x="4281" y="151"/>
                  </a:lnTo>
                  <a:lnTo>
                    <a:pt x="4281" y="151"/>
                  </a:lnTo>
                  <a:lnTo>
                    <a:pt x="4282" y="150"/>
                  </a:lnTo>
                  <a:lnTo>
                    <a:pt x="4283" y="150"/>
                  </a:lnTo>
                  <a:lnTo>
                    <a:pt x="4283" y="149"/>
                  </a:lnTo>
                  <a:lnTo>
                    <a:pt x="4284" y="149"/>
                  </a:lnTo>
                  <a:lnTo>
                    <a:pt x="4284" y="149"/>
                  </a:lnTo>
                  <a:lnTo>
                    <a:pt x="4284" y="147"/>
                  </a:lnTo>
                  <a:lnTo>
                    <a:pt x="4285" y="147"/>
                  </a:lnTo>
                  <a:lnTo>
                    <a:pt x="4285" y="147"/>
                  </a:lnTo>
                  <a:lnTo>
                    <a:pt x="4286" y="147"/>
                  </a:lnTo>
                  <a:lnTo>
                    <a:pt x="4286" y="146"/>
                  </a:lnTo>
                  <a:lnTo>
                    <a:pt x="4287" y="145"/>
                  </a:lnTo>
                  <a:lnTo>
                    <a:pt x="4287" y="145"/>
                  </a:lnTo>
                  <a:lnTo>
                    <a:pt x="4288" y="144"/>
                  </a:lnTo>
                  <a:lnTo>
                    <a:pt x="4288" y="143"/>
                  </a:lnTo>
                  <a:lnTo>
                    <a:pt x="4289" y="146"/>
                  </a:lnTo>
                  <a:lnTo>
                    <a:pt x="4289" y="147"/>
                  </a:lnTo>
                  <a:lnTo>
                    <a:pt x="4290" y="147"/>
                  </a:lnTo>
                  <a:lnTo>
                    <a:pt x="4290" y="147"/>
                  </a:lnTo>
                  <a:lnTo>
                    <a:pt x="4290" y="148"/>
                  </a:lnTo>
                  <a:lnTo>
                    <a:pt x="4291" y="146"/>
                  </a:lnTo>
                  <a:lnTo>
                    <a:pt x="4291" y="146"/>
                  </a:lnTo>
                  <a:lnTo>
                    <a:pt x="4292" y="148"/>
                  </a:lnTo>
                  <a:lnTo>
                    <a:pt x="4293" y="149"/>
                  </a:lnTo>
                  <a:lnTo>
                    <a:pt x="4293" y="149"/>
                  </a:lnTo>
                  <a:lnTo>
                    <a:pt x="4293" y="148"/>
                  </a:lnTo>
                  <a:lnTo>
                    <a:pt x="4294" y="149"/>
                  </a:lnTo>
                  <a:lnTo>
                    <a:pt x="4294" y="149"/>
                  </a:lnTo>
                  <a:lnTo>
                    <a:pt x="4295" y="149"/>
                  </a:lnTo>
                  <a:lnTo>
                    <a:pt x="4295" y="149"/>
                  </a:lnTo>
                  <a:lnTo>
                    <a:pt x="4296" y="149"/>
                  </a:lnTo>
                  <a:lnTo>
                    <a:pt x="4296" y="149"/>
                  </a:lnTo>
                  <a:lnTo>
                    <a:pt x="4297" y="149"/>
                  </a:lnTo>
                  <a:lnTo>
                    <a:pt x="4297" y="149"/>
                  </a:lnTo>
                  <a:lnTo>
                    <a:pt x="4298" y="149"/>
                  </a:lnTo>
                  <a:lnTo>
                    <a:pt x="4298" y="149"/>
                  </a:lnTo>
                  <a:lnTo>
                    <a:pt x="4298" y="149"/>
                  </a:lnTo>
                  <a:lnTo>
                    <a:pt x="4299" y="149"/>
                  </a:lnTo>
                  <a:lnTo>
                    <a:pt x="4299" y="149"/>
                  </a:lnTo>
                  <a:lnTo>
                    <a:pt x="4300" y="149"/>
                  </a:lnTo>
                  <a:lnTo>
                    <a:pt x="4300" y="149"/>
                  </a:lnTo>
                  <a:lnTo>
                    <a:pt x="4301" y="149"/>
                  </a:lnTo>
                  <a:lnTo>
                    <a:pt x="4301" y="149"/>
                  </a:lnTo>
                  <a:lnTo>
                    <a:pt x="4302" y="150"/>
                  </a:lnTo>
                  <a:lnTo>
                    <a:pt x="4302" y="151"/>
                  </a:lnTo>
                  <a:lnTo>
                    <a:pt x="4303" y="151"/>
                  </a:lnTo>
                  <a:lnTo>
                    <a:pt x="4303" y="151"/>
                  </a:lnTo>
                  <a:lnTo>
                    <a:pt x="4304" y="152"/>
                  </a:lnTo>
                  <a:lnTo>
                    <a:pt x="4304" y="152"/>
                  </a:lnTo>
                  <a:lnTo>
                    <a:pt x="4305" y="153"/>
                  </a:lnTo>
                  <a:lnTo>
                    <a:pt x="4305" y="154"/>
                  </a:lnTo>
                  <a:lnTo>
                    <a:pt x="4306" y="154"/>
                  </a:lnTo>
                  <a:lnTo>
                    <a:pt x="4306" y="155"/>
                  </a:lnTo>
                  <a:lnTo>
                    <a:pt x="4307" y="154"/>
                  </a:lnTo>
                  <a:lnTo>
                    <a:pt x="4307" y="154"/>
                  </a:lnTo>
                  <a:lnTo>
                    <a:pt x="4307" y="154"/>
                  </a:lnTo>
                  <a:lnTo>
                    <a:pt x="4308" y="154"/>
                  </a:lnTo>
                  <a:lnTo>
                    <a:pt x="4308" y="154"/>
                  </a:lnTo>
                  <a:lnTo>
                    <a:pt x="4309" y="154"/>
                  </a:lnTo>
                  <a:lnTo>
                    <a:pt x="4309" y="153"/>
                  </a:lnTo>
                  <a:lnTo>
                    <a:pt x="4310" y="153"/>
                  </a:lnTo>
                  <a:lnTo>
                    <a:pt x="4310" y="154"/>
                  </a:lnTo>
                  <a:lnTo>
                    <a:pt x="4311" y="154"/>
                  </a:lnTo>
                  <a:lnTo>
                    <a:pt x="4311" y="154"/>
                  </a:lnTo>
                  <a:lnTo>
                    <a:pt x="4312" y="154"/>
                  </a:lnTo>
                  <a:lnTo>
                    <a:pt x="4312" y="153"/>
                  </a:lnTo>
                  <a:lnTo>
                    <a:pt x="4313" y="153"/>
                  </a:lnTo>
                  <a:lnTo>
                    <a:pt x="4313" y="153"/>
                  </a:lnTo>
                  <a:lnTo>
                    <a:pt x="4314" y="154"/>
                  </a:lnTo>
                  <a:lnTo>
                    <a:pt x="4314" y="154"/>
                  </a:lnTo>
                  <a:lnTo>
                    <a:pt x="4315" y="154"/>
                  </a:lnTo>
                  <a:lnTo>
                    <a:pt x="4315" y="154"/>
                  </a:lnTo>
                  <a:lnTo>
                    <a:pt x="4316" y="154"/>
                  </a:lnTo>
                  <a:lnTo>
                    <a:pt x="4316" y="153"/>
                  </a:lnTo>
                  <a:lnTo>
                    <a:pt x="4316" y="149"/>
                  </a:lnTo>
                  <a:lnTo>
                    <a:pt x="4317" y="148"/>
                  </a:lnTo>
                  <a:lnTo>
                    <a:pt x="4317" y="148"/>
                  </a:lnTo>
                  <a:lnTo>
                    <a:pt x="4318" y="147"/>
                  </a:lnTo>
                  <a:lnTo>
                    <a:pt x="4318" y="146"/>
                  </a:lnTo>
                  <a:lnTo>
                    <a:pt x="4319" y="146"/>
                  </a:lnTo>
                  <a:lnTo>
                    <a:pt x="4319" y="146"/>
                  </a:lnTo>
                  <a:lnTo>
                    <a:pt x="4320" y="146"/>
                  </a:lnTo>
                  <a:lnTo>
                    <a:pt x="4320" y="146"/>
                  </a:lnTo>
                  <a:lnTo>
                    <a:pt x="4321" y="146"/>
                  </a:lnTo>
                  <a:lnTo>
                    <a:pt x="4321" y="146"/>
                  </a:lnTo>
                  <a:lnTo>
                    <a:pt x="4321" y="146"/>
                  </a:lnTo>
                  <a:lnTo>
                    <a:pt x="4322" y="146"/>
                  </a:lnTo>
                  <a:lnTo>
                    <a:pt x="4323" y="146"/>
                  </a:lnTo>
                  <a:lnTo>
                    <a:pt x="4323" y="144"/>
                  </a:lnTo>
                  <a:lnTo>
                    <a:pt x="4324" y="144"/>
                  </a:lnTo>
                  <a:lnTo>
                    <a:pt x="4324" y="141"/>
                  </a:lnTo>
                  <a:lnTo>
                    <a:pt x="4324" y="137"/>
                  </a:lnTo>
                  <a:lnTo>
                    <a:pt x="4325" y="137"/>
                  </a:lnTo>
                  <a:lnTo>
                    <a:pt x="4325" y="129"/>
                  </a:lnTo>
                  <a:lnTo>
                    <a:pt x="4326" y="128"/>
                  </a:lnTo>
                  <a:lnTo>
                    <a:pt x="4326" y="128"/>
                  </a:lnTo>
                  <a:lnTo>
                    <a:pt x="4327" y="128"/>
                  </a:lnTo>
                  <a:lnTo>
                    <a:pt x="4327" y="128"/>
                  </a:lnTo>
                  <a:lnTo>
                    <a:pt x="4328" y="127"/>
                  </a:lnTo>
                  <a:lnTo>
                    <a:pt x="4328" y="127"/>
                  </a:lnTo>
                  <a:lnTo>
                    <a:pt x="4329" y="126"/>
                  </a:lnTo>
                  <a:lnTo>
                    <a:pt x="4329" y="126"/>
                  </a:lnTo>
                  <a:lnTo>
                    <a:pt x="4330" y="127"/>
                  </a:lnTo>
                  <a:lnTo>
                    <a:pt x="4330" y="127"/>
                  </a:lnTo>
                  <a:lnTo>
                    <a:pt x="4330" y="127"/>
                  </a:lnTo>
                  <a:lnTo>
                    <a:pt x="4331" y="127"/>
                  </a:lnTo>
                  <a:lnTo>
                    <a:pt x="4332" y="129"/>
                  </a:lnTo>
                  <a:lnTo>
                    <a:pt x="4332" y="129"/>
                  </a:lnTo>
                  <a:lnTo>
                    <a:pt x="4333" y="129"/>
                  </a:lnTo>
                  <a:lnTo>
                    <a:pt x="4333" y="129"/>
                  </a:lnTo>
                  <a:lnTo>
                    <a:pt x="4333" y="128"/>
                  </a:lnTo>
                  <a:lnTo>
                    <a:pt x="4334" y="127"/>
                  </a:lnTo>
                  <a:lnTo>
                    <a:pt x="4334" y="126"/>
                  </a:lnTo>
                  <a:lnTo>
                    <a:pt x="4335" y="126"/>
                  </a:lnTo>
                  <a:lnTo>
                    <a:pt x="4335" y="127"/>
                  </a:lnTo>
                  <a:lnTo>
                    <a:pt x="4336" y="128"/>
                  </a:lnTo>
                  <a:lnTo>
                    <a:pt x="4336" y="129"/>
                  </a:lnTo>
                  <a:lnTo>
                    <a:pt x="4337" y="129"/>
                  </a:lnTo>
                  <a:lnTo>
                    <a:pt x="4337" y="129"/>
                  </a:lnTo>
                  <a:lnTo>
                    <a:pt x="4338" y="129"/>
                  </a:lnTo>
                  <a:lnTo>
                    <a:pt x="4338" y="129"/>
                  </a:lnTo>
                  <a:lnTo>
                    <a:pt x="4339" y="130"/>
                  </a:lnTo>
                  <a:lnTo>
                    <a:pt x="4339" y="131"/>
                  </a:lnTo>
                  <a:lnTo>
                    <a:pt x="4339" y="132"/>
                  </a:lnTo>
                  <a:lnTo>
                    <a:pt x="4340" y="132"/>
                  </a:lnTo>
                  <a:lnTo>
                    <a:pt x="4340" y="132"/>
                  </a:lnTo>
                  <a:lnTo>
                    <a:pt x="4341" y="131"/>
                  </a:lnTo>
                  <a:lnTo>
                    <a:pt x="4341" y="130"/>
                  </a:lnTo>
                  <a:lnTo>
                    <a:pt x="4342" y="129"/>
                  </a:lnTo>
                  <a:lnTo>
                    <a:pt x="4342" y="127"/>
                  </a:lnTo>
                  <a:lnTo>
                    <a:pt x="4343" y="125"/>
                  </a:lnTo>
                  <a:lnTo>
                    <a:pt x="4343" y="123"/>
                  </a:lnTo>
                  <a:lnTo>
                    <a:pt x="4344" y="122"/>
                  </a:lnTo>
                  <a:lnTo>
                    <a:pt x="4344" y="121"/>
                  </a:lnTo>
                  <a:lnTo>
                    <a:pt x="4345" y="120"/>
                  </a:lnTo>
                  <a:lnTo>
                    <a:pt x="4345" y="121"/>
                  </a:lnTo>
                  <a:lnTo>
                    <a:pt x="4346" y="122"/>
                  </a:lnTo>
                  <a:lnTo>
                    <a:pt x="4346" y="123"/>
                  </a:lnTo>
                  <a:lnTo>
                    <a:pt x="4347" y="125"/>
                  </a:lnTo>
                  <a:lnTo>
                    <a:pt x="4347" y="129"/>
                  </a:lnTo>
                  <a:lnTo>
                    <a:pt x="4347" y="135"/>
                  </a:lnTo>
                  <a:lnTo>
                    <a:pt x="4348" y="142"/>
                  </a:lnTo>
                  <a:lnTo>
                    <a:pt x="4348" y="145"/>
                  </a:lnTo>
                  <a:lnTo>
                    <a:pt x="4349" y="145"/>
                  </a:lnTo>
                  <a:lnTo>
                    <a:pt x="4349" y="145"/>
                  </a:lnTo>
                  <a:lnTo>
                    <a:pt x="4350" y="143"/>
                  </a:lnTo>
                  <a:lnTo>
                    <a:pt x="4350" y="142"/>
                  </a:lnTo>
                  <a:lnTo>
                    <a:pt x="4351" y="142"/>
                  </a:lnTo>
                  <a:lnTo>
                    <a:pt x="4351" y="142"/>
                  </a:lnTo>
                  <a:lnTo>
                    <a:pt x="4352" y="142"/>
                  </a:lnTo>
                  <a:lnTo>
                    <a:pt x="4352" y="142"/>
                  </a:lnTo>
                  <a:lnTo>
                    <a:pt x="4353" y="142"/>
                  </a:lnTo>
                  <a:lnTo>
                    <a:pt x="4353" y="142"/>
                  </a:lnTo>
                  <a:lnTo>
                    <a:pt x="4354" y="142"/>
                  </a:lnTo>
                  <a:lnTo>
                    <a:pt x="4354" y="140"/>
                  </a:lnTo>
                  <a:lnTo>
                    <a:pt x="4355" y="140"/>
                  </a:lnTo>
                  <a:lnTo>
                    <a:pt x="4355" y="138"/>
                  </a:lnTo>
                  <a:lnTo>
                    <a:pt x="4356" y="138"/>
                  </a:lnTo>
                  <a:lnTo>
                    <a:pt x="4356" y="138"/>
                  </a:lnTo>
                  <a:lnTo>
                    <a:pt x="4356" y="138"/>
                  </a:lnTo>
                  <a:lnTo>
                    <a:pt x="4357" y="139"/>
                  </a:lnTo>
                  <a:lnTo>
                    <a:pt x="4357" y="139"/>
                  </a:lnTo>
                  <a:lnTo>
                    <a:pt x="4358" y="140"/>
                  </a:lnTo>
                  <a:lnTo>
                    <a:pt x="4358" y="140"/>
                  </a:lnTo>
                  <a:lnTo>
                    <a:pt x="4359" y="135"/>
                  </a:lnTo>
                  <a:lnTo>
                    <a:pt x="4359" y="136"/>
                  </a:lnTo>
                  <a:lnTo>
                    <a:pt x="4360" y="137"/>
                  </a:lnTo>
                  <a:lnTo>
                    <a:pt x="4360" y="139"/>
                  </a:lnTo>
                  <a:lnTo>
                    <a:pt x="4361" y="140"/>
                  </a:lnTo>
                  <a:lnTo>
                    <a:pt x="4361" y="141"/>
                  </a:lnTo>
                  <a:lnTo>
                    <a:pt x="4362" y="141"/>
                  </a:lnTo>
                  <a:lnTo>
                    <a:pt x="4362" y="140"/>
                  </a:lnTo>
                  <a:lnTo>
                    <a:pt x="4363" y="138"/>
                  </a:lnTo>
                  <a:lnTo>
                    <a:pt x="4363" y="139"/>
                  </a:lnTo>
                  <a:lnTo>
                    <a:pt x="4364" y="140"/>
                  </a:lnTo>
                  <a:lnTo>
                    <a:pt x="4364" y="140"/>
                  </a:lnTo>
                  <a:lnTo>
                    <a:pt x="4364" y="139"/>
                  </a:lnTo>
                  <a:lnTo>
                    <a:pt x="4365" y="138"/>
                  </a:lnTo>
                  <a:lnTo>
                    <a:pt x="4365" y="138"/>
                  </a:lnTo>
                  <a:lnTo>
                    <a:pt x="4366" y="137"/>
                  </a:lnTo>
                  <a:lnTo>
                    <a:pt x="4366" y="138"/>
                  </a:lnTo>
                  <a:lnTo>
                    <a:pt x="4367" y="138"/>
                  </a:lnTo>
                  <a:lnTo>
                    <a:pt x="4367" y="138"/>
                  </a:lnTo>
                  <a:lnTo>
                    <a:pt x="4368" y="138"/>
                  </a:lnTo>
                  <a:lnTo>
                    <a:pt x="4368" y="138"/>
                  </a:lnTo>
                  <a:lnTo>
                    <a:pt x="4369" y="138"/>
                  </a:lnTo>
                  <a:lnTo>
                    <a:pt x="4369" y="138"/>
                  </a:lnTo>
                  <a:lnTo>
                    <a:pt x="4370" y="139"/>
                  </a:lnTo>
                  <a:lnTo>
                    <a:pt x="4370" y="139"/>
                  </a:lnTo>
                  <a:lnTo>
                    <a:pt x="4370" y="138"/>
                  </a:lnTo>
                  <a:lnTo>
                    <a:pt x="4371" y="139"/>
                  </a:lnTo>
                  <a:lnTo>
                    <a:pt x="4372" y="139"/>
                  </a:lnTo>
                  <a:lnTo>
                    <a:pt x="4372" y="139"/>
                  </a:lnTo>
                  <a:lnTo>
                    <a:pt x="4373" y="139"/>
                  </a:lnTo>
                  <a:lnTo>
                    <a:pt x="4373" y="138"/>
                  </a:lnTo>
                  <a:lnTo>
                    <a:pt x="4373" y="138"/>
                  </a:lnTo>
                  <a:lnTo>
                    <a:pt x="4374" y="138"/>
                  </a:lnTo>
                  <a:lnTo>
                    <a:pt x="4374" y="139"/>
                  </a:lnTo>
                  <a:lnTo>
                    <a:pt x="4375" y="138"/>
                  </a:lnTo>
                  <a:lnTo>
                    <a:pt x="4375" y="134"/>
                  </a:lnTo>
                  <a:lnTo>
                    <a:pt x="4376" y="132"/>
                  </a:lnTo>
                  <a:lnTo>
                    <a:pt x="4376" y="130"/>
                  </a:lnTo>
                  <a:lnTo>
                    <a:pt x="4377" y="132"/>
                  </a:lnTo>
                  <a:lnTo>
                    <a:pt x="4377" y="132"/>
                  </a:lnTo>
                  <a:lnTo>
                    <a:pt x="4378" y="135"/>
                  </a:lnTo>
                  <a:lnTo>
                    <a:pt x="4378" y="138"/>
                  </a:lnTo>
                  <a:lnTo>
                    <a:pt x="4379" y="139"/>
                  </a:lnTo>
                  <a:lnTo>
                    <a:pt x="4379" y="140"/>
                  </a:lnTo>
                  <a:lnTo>
                    <a:pt x="4379" y="141"/>
                  </a:lnTo>
                  <a:lnTo>
                    <a:pt x="4380" y="140"/>
                  </a:lnTo>
                  <a:lnTo>
                    <a:pt x="4380" y="139"/>
                  </a:lnTo>
                  <a:lnTo>
                    <a:pt x="4381" y="139"/>
                  </a:lnTo>
                  <a:lnTo>
                    <a:pt x="4382" y="141"/>
                  </a:lnTo>
                  <a:lnTo>
                    <a:pt x="4382" y="139"/>
                  </a:lnTo>
                  <a:lnTo>
                    <a:pt x="4382" y="141"/>
                  </a:lnTo>
                  <a:lnTo>
                    <a:pt x="4383" y="144"/>
                  </a:lnTo>
                  <a:lnTo>
                    <a:pt x="4383" y="143"/>
                  </a:lnTo>
                  <a:lnTo>
                    <a:pt x="4384" y="144"/>
                  </a:lnTo>
                  <a:lnTo>
                    <a:pt x="4384" y="142"/>
                  </a:lnTo>
                  <a:lnTo>
                    <a:pt x="4385" y="142"/>
                  </a:lnTo>
                  <a:lnTo>
                    <a:pt x="4385" y="142"/>
                  </a:lnTo>
                  <a:lnTo>
                    <a:pt x="4386" y="142"/>
                  </a:lnTo>
                  <a:lnTo>
                    <a:pt x="4386" y="142"/>
                  </a:lnTo>
                  <a:lnTo>
                    <a:pt x="4387" y="143"/>
                  </a:lnTo>
                  <a:lnTo>
                    <a:pt x="4387" y="144"/>
                  </a:lnTo>
                  <a:lnTo>
                    <a:pt x="4387" y="146"/>
                  </a:lnTo>
                  <a:lnTo>
                    <a:pt x="4388" y="147"/>
                  </a:lnTo>
                  <a:lnTo>
                    <a:pt x="4388" y="148"/>
                  </a:lnTo>
                  <a:lnTo>
                    <a:pt x="4389" y="150"/>
                  </a:lnTo>
                  <a:lnTo>
                    <a:pt x="4389" y="150"/>
                  </a:lnTo>
                  <a:lnTo>
                    <a:pt x="4390" y="150"/>
                  </a:lnTo>
                  <a:lnTo>
                    <a:pt x="4390" y="150"/>
                  </a:lnTo>
                  <a:lnTo>
                    <a:pt x="4391" y="150"/>
                  </a:lnTo>
                  <a:lnTo>
                    <a:pt x="4391" y="149"/>
                  </a:lnTo>
                  <a:lnTo>
                    <a:pt x="4392" y="149"/>
                  </a:lnTo>
                  <a:lnTo>
                    <a:pt x="4392" y="148"/>
                  </a:lnTo>
                  <a:lnTo>
                    <a:pt x="4393" y="149"/>
                  </a:lnTo>
                  <a:lnTo>
                    <a:pt x="4393" y="149"/>
                  </a:lnTo>
                  <a:lnTo>
                    <a:pt x="4394" y="149"/>
                  </a:lnTo>
                  <a:lnTo>
                    <a:pt x="4394" y="148"/>
                  </a:lnTo>
                  <a:lnTo>
                    <a:pt x="4395" y="146"/>
                  </a:lnTo>
                  <a:lnTo>
                    <a:pt x="4395" y="145"/>
                  </a:lnTo>
                  <a:lnTo>
                    <a:pt x="4396" y="145"/>
                  </a:lnTo>
                  <a:lnTo>
                    <a:pt x="4396" y="142"/>
                  </a:lnTo>
                  <a:lnTo>
                    <a:pt x="4396" y="139"/>
                  </a:lnTo>
                  <a:lnTo>
                    <a:pt x="4397" y="138"/>
                  </a:lnTo>
                  <a:lnTo>
                    <a:pt x="4397" y="138"/>
                  </a:lnTo>
                  <a:lnTo>
                    <a:pt x="4398" y="138"/>
                  </a:lnTo>
                  <a:lnTo>
                    <a:pt x="4398" y="139"/>
                  </a:lnTo>
                  <a:lnTo>
                    <a:pt x="4399" y="139"/>
                  </a:lnTo>
                  <a:lnTo>
                    <a:pt x="4399" y="138"/>
                  </a:lnTo>
                  <a:lnTo>
                    <a:pt x="4400" y="138"/>
                  </a:lnTo>
                  <a:lnTo>
                    <a:pt x="4400" y="138"/>
                  </a:lnTo>
                  <a:lnTo>
                    <a:pt x="4401" y="140"/>
                  </a:lnTo>
                  <a:lnTo>
                    <a:pt x="4401" y="143"/>
                  </a:lnTo>
                  <a:lnTo>
                    <a:pt x="4402" y="144"/>
                  </a:lnTo>
                  <a:lnTo>
                    <a:pt x="4402" y="143"/>
                  </a:lnTo>
                  <a:lnTo>
                    <a:pt x="4403" y="144"/>
                  </a:lnTo>
                  <a:lnTo>
                    <a:pt x="4403" y="144"/>
                  </a:lnTo>
                  <a:lnTo>
                    <a:pt x="4404" y="143"/>
                  </a:lnTo>
                  <a:lnTo>
                    <a:pt x="4404" y="142"/>
                  </a:lnTo>
                  <a:lnTo>
                    <a:pt x="4405" y="141"/>
                  </a:lnTo>
                  <a:lnTo>
                    <a:pt x="4405" y="142"/>
                  </a:lnTo>
                  <a:lnTo>
                    <a:pt x="4405" y="142"/>
                  </a:lnTo>
                  <a:lnTo>
                    <a:pt x="4406" y="141"/>
                  </a:lnTo>
                  <a:lnTo>
                    <a:pt x="4406" y="141"/>
                  </a:lnTo>
                  <a:lnTo>
                    <a:pt x="4407" y="141"/>
                  </a:lnTo>
                  <a:lnTo>
                    <a:pt x="4407" y="139"/>
                  </a:lnTo>
                  <a:lnTo>
                    <a:pt x="4408" y="138"/>
                  </a:lnTo>
                  <a:lnTo>
                    <a:pt x="4408" y="138"/>
                  </a:lnTo>
                  <a:lnTo>
                    <a:pt x="4409" y="137"/>
                  </a:lnTo>
                  <a:lnTo>
                    <a:pt x="4409" y="137"/>
                  </a:lnTo>
                  <a:lnTo>
                    <a:pt x="4410" y="137"/>
                  </a:lnTo>
                  <a:lnTo>
                    <a:pt x="4410" y="137"/>
                  </a:lnTo>
                  <a:lnTo>
                    <a:pt x="4410" y="137"/>
                  </a:lnTo>
                  <a:lnTo>
                    <a:pt x="4411" y="137"/>
                  </a:lnTo>
                  <a:lnTo>
                    <a:pt x="4412" y="137"/>
                  </a:lnTo>
                  <a:lnTo>
                    <a:pt x="4412" y="137"/>
                  </a:lnTo>
                  <a:lnTo>
                    <a:pt x="4413" y="137"/>
                  </a:lnTo>
                  <a:lnTo>
                    <a:pt x="4413" y="137"/>
                  </a:lnTo>
                  <a:lnTo>
                    <a:pt x="4413" y="138"/>
                  </a:lnTo>
                  <a:lnTo>
                    <a:pt x="4414" y="138"/>
                  </a:lnTo>
                  <a:lnTo>
                    <a:pt x="4414" y="138"/>
                  </a:lnTo>
                  <a:lnTo>
                    <a:pt x="4415" y="137"/>
                  </a:lnTo>
                  <a:lnTo>
                    <a:pt x="4415" y="135"/>
                  </a:lnTo>
                  <a:lnTo>
                    <a:pt x="4416" y="135"/>
                  </a:lnTo>
                  <a:lnTo>
                    <a:pt x="4416" y="134"/>
                  </a:lnTo>
                  <a:lnTo>
                    <a:pt x="4417" y="134"/>
                  </a:lnTo>
                  <a:lnTo>
                    <a:pt x="4417" y="134"/>
                  </a:lnTo>
                  <a:lnTo>
                    <a:pt x="4418" y="134"/>
                  </a:lnTo>
                  <a:lnTo>
                    <a:pt x="4418" y="134"/>
                  </a:lnTo>
                  <a:lnTo>
                    <a:pt x="4419" y="134"/>
                  </a:lnTo>
                  <a:lnTo>
                    <a:pt x="4419" y="135"/>
                  </a:lnTo>
                  <a:lnTo>
                    <a:pt x="4419" y="135"/>
                  </a:lnTo>
                  <a:lnTo>
                    <a:pt x="4420" y="135"/>
                  </a:lnTo>
                  <a:lnTo>
                    <a:pt x="4421" y="135"/>
                  </a:lnTo>
                  <a:lnTo>
                    <a:pt x="4421" y="135"/>
                  </a:lnTo>
                  <a:lnTo>
                    <a:pt x="4422" y="135"/>
                  </a:lnTo>
                  <a:lnTo>
                    <a:pt x="4422" y="136"/>
                  </a:lnTo>
                  <a:lnTo>
                    <a:pt x="4422" y="138"/>
                  </a:lnTo>
                  <a:lnTo>
                    <a:pt x="4423" y="145"/>
                  </a:lnTo>
                  <a:lnTo>
                    <a:pt x="4423" y="148"/>
                  </a:lnTo>
                  <a:lnTo>
                    <a:pt x="4424" y="149"/>
                  </a:lnTo>
                  <a:lnTo>
                    <a:pt x="4424" y="149"/>
                  </a:lnTo>
                  <a:lnTo>
                    <a:pt x="4425" y="149"/>
                  </a:lnTo>
                  <a:lnTo>
                    <a:pt x="4425" y="149"/>
                  </a:lnTo>
                  <a:lnTo>
                    <a:pt x="4426" y="150"/>
                  </a:lnTo>
                  <a:lnTo>
                    <a:pt x="4426" y="149"/>
                  </a:lnTo>
                  <a:lnTo>
                    <a:pt x="4427" y="149"/>
                  </a:lnTo>
                  <a:lnTo>
                    <a:pt x="4427" y="150"/>
                  </a:lnTo>
                  <a:lnTo>
                    <a:pt x="4428" y="151"/>
                  </a:lnTo>
                  <a:lnTo>
                    <a:pt x="4428" y="151"/>
                  </a:lnTo>
                  <a:lnTo>
                    <a:pt x="4428" y="149"/>
                  </a:lnTo>
                  <a:lnTo>
                    <a:pt x="4429" y="148"/>
                  </a:lnTo>
                  <a:lnTo>
                    <a:pt x="4429" y="148"/>
                  </a:lnTo>
                  <a:lnTo>
                    <a:pt x="4430" y="149"/>
                  </a:lnTo>
                  <a:lnTo>
                    <a:pt x="4430" y="149"/>
                  </a:lnTo>
                  <a:lnTo>
                    <a:pt x="4431" y="149"/>
                  </a:lnTo>
                  <a:lnTo>
                    <a:pt x="4431" y="149"/>
                  </a:lnTo>
                  <a:lnTo>
                    <a:pt x="4432" y="149"/>
                  </a:lnTo>
                  <a:lnTo>
                    <a:pt x="4432" y="149"/>
                  </a:lnTo>
                  <a:lnTo>
                    <a:pt x="4433" y="149"/>
                  </a:lnTo>
                  <a:lnTo>
                    <a:pt x="4433" y="149"/>
                  </a:lnTo>
                  <a:lnTo>
                    <a:pt x="4434" y="149"/>
                  </a:lnTo>
                  <a:lnTo>
                    <a:pt x="4434" y="149"/>
                  </a:lnTo>
                  <a:lnTo>
                    <a:pt x="4435" y="149"/>
                  </a:lnTo>
                  <a:lnTo>
                    <a:pt x="4435" y="149"/>
                  </a:lnTo>
                  <a:lnTo>
                    <a:pt x="4436" y="149"/>
                  </a:lnTo>
                  <a:lnTo>
                    <a:pt x="4436" y="149"/>
                  </a:lnTo>
                  <a:lnTo>
                    <a:pt x="4436" y="149"/>
                  </a:lnTo>
                  <a:lnTo>
                    <a:pt x="4437" y="150"/>
                  </a:lnTo>
                  <a:lnTo>
                    <a:pt x="4437" y="150"/>
                  </a:lnTo>
                  <a:lnTo>
                    <a:pt x="4438" y="150"/>
                  </a:lnTo>
                  <a:lnTo>
                    <a:pt x="4438" y="150"/>
                  </a:lnTo>
                  <a:lnTo>
                    <a:pt x="4439" y="150"/>
                  </a:lnTo>
                  <a:lnTo>
                    <a:pt x="4439" y="150"/>
                  </a:lnTo>
                  <a:lnTo>
                    <a:pt x="4440" y="150"/>
                  </a:lnTo>
                  <a:lnTo>
                    <a:pt x="4440" y="150"/>
                  </a:lnTo>
                  <a:lnTo>
                    <a:pt x="4441" y="150"/>
                  </a:lnTo>
                  <a:lnTo>
                    <a:pt x="4441" y="150"/>
                  </a:lnTo>
                  <a:lnTo>
                    <a:pt x="4442" y="150"/>
                  </a:lnTo>
                  <a:lnTo>
                    <a:pt x="4442" y="150"/>
                  </a:lnTo>
                  <a:lnTo>
                    <a:pt x="4443" y="151"/>
                  </a:lnTo>
                  <a:lnTo>
                    <a:pt x="4443" y="151"/>
                  </a:lnTo>
                  <a:lnTo>
                    <a:pt x="4444" y="151"/>
                  </a:lnTo>
                  <a:lnTo>
                    <a:pt x="4444" y="152"/>
                  </a:lnTo>
                  <a:lnTo>
                    <a:pt x="4445" y="152"/>
                  </a:lnTo>
                  <a:lnTo>
                    <a:pt x="4445" y="154"/>
                  </a:lnTo>
                  <a:lnTo>
                    <a:pt x="4445" y="154"/>
                  </a:lnTo>
                  <a:lnTo>
                    <a:pt x="4446" y="154"/>
                  </a:lnTo>
                  <a:lnTo>
                    <a:pt x="4446" y="154"/>
                  </a:lnTo>
                  <a:lnTo>
                    <a:pt x="4447" y="154"/>
                  </a:lnTo>
                  <a:lnTo>
                    <a:pt x="4447" y="154"/>
                  </a:lnTo>
                  <a:lnTo>
                    <a:pt x="4448" y="154"/>
                  </a:lnTo>
                  <a:lnTo>
                    <a:pt x="4448" y="153"/>
                  </a:lnTo>
                  <a:lnTo>
                    <a:pt x="4449" y="153"/>
                  </a:lnTo>
                  <a:lnTo>
                    <a:pt x="4449" y="151"/>
                  </a:lnTo>
                  <a:lnTo>
                    <a:pt x="4450" y="151"/>
                  </a:lnTo>
                  <a:lnTo>
                    <a:pt x="4450" y="150"/>
                  </a:lnTo>
                  <a:lnTo>
                    <a:pt x="4450" y="149"/>
                  </a:lnTo>
                  <a:lnTo>
                    <a:pt x="4451" y="149"/>
                  </a:lnTo>
                  <a:lnTo>
                    <a:pt x="4452" y="150"/>
                  </a:lnTo>
                  <a:lnTo>
                    <a:pt x="4452" y="151"/>
                  </a:lnTo>
                  <a:lnTo>
                    <a:pt x="4453" y="152"/>
                  </a:lnTo>
                  <a:lnTo>
                    <a:pt x="4453" y="152"/>
                  </a:lnTo>
                  <a:lnTo>
                    <a:pt x="4453" y="153"/>
                  </a:lnTo>
                  <a:lnTo>
                    <a:pt x="4454" y="153"/>
                  </a:lnTo>
                  <a:lnTo>
                    <a:pt x="4454" y="153"/>
                  </a:lnTo>
                  <a:lnTo>
                    <a:pt x="4455" y="153"/>
                  </a:lnTo>
                  <a:lnTo>
                    <a:pt x="4455" y="153"/>
                  </a:lnTo>
                  <a:lnTo>
                    <a:pt x="4456" y="153"/>
                  </a:lnTo>
                  <a:lnTo>
                    <a:pt x="4456" y="153"/>
                  </a:lnTo>
                  <a:lnTo>
                    <a:pt x="4457" y="153"/>
                  </a:lnTo>
                  <a:lnTo>
                    <a:pt x="4457" y="153"/>
                  </a:lnTo>
                  <a:lnTo>
                    <a:pt x="4458" y="153"/>
                  </a:lnTo>
                  <a:lnTo>
                    <a:pt x="4458" y="153"/>
                  </a:lnTo>
                  <a:lnTo>
                    <a:pt x="4459" y="153"/>
                  </a:lnTo>
                  <a:lnTo>
                    <a:pt x="4459" y="153"/>
                  </a:lnTo>
                  <a:lnTo>
                    <a:pt x="4459" y="153"/>
                  </a:lnTo>
                  <a:lnTo>
                    <a:pt x="4460" y="153"/>
                  </a:lnTo>
                  <a:lnTo>
                    <a:pt x="4461" y="153"/>
                  </a:lnTo>
                  <a:lnTo>
                    <a:pt x="4461" y="153"/>
                  </a:lnTo>
                  <a:lnTo>
                    <a:pt x="4462" y="155"/>
                  </a:lnTo>
                  <a:lnTo>
                    <a:pt x="4462" y="155"/>
                  </a:lnTo>
                  <a:lnTo>
                    <a:pt x="4462" y="155"/>
                  </a:lnTo>
                  <a:lnTo>
                    <a:pt x="4463" y="153"/>
                  </a:lnTo>
                  <a:lnTo>
                    <a:pt x="4463" y="153"/>
                  </a:lnTo>
                  <a:lnTo>
                    <a:pt x="4464" y="153"/>
                  </a:lnTo>
                  <a:lnTo>
                    <a:pt x="4464" y="154"/>
                  </a:lnTo>
                  <a:lnTo>
                    <a:pt x="4465" y="154"/>
                  </a:lnTo>
                  <a:lnTo>
                    <a:pt x="4465" y="155"/>
                  </a:lnTo>
                  <a:lnTo>
                    <a:pt x="4466" y="155"/>
                  </a:lnTo>
                  <a:lnTo>
                    <a:pt x="4466" y="155"/>
                  </a:lnTo>
                  <a:lnTo>
                    <a:pt x="4467" y="155"/>
                  </a:lnTo>
                  <a:lnTo>
                    <a:pt x="4467" y="155"/>
                  </a:lnTo>
                  <a:lnTo>
                    <a:pt x="4468" y="155"/>
                  </a:lnTo>
                  <a:lnTo>
                    <a:pt x="4468" y="155"/>
                  </a:lnTo>
                  <a:lnTo>
                    <a:pt x="4468" y="155"/>
                  </a:lnTo>
                  <a:lnTo>
                    <a:pt x="4469" y="155"/>
                  </a:lnTo>
                  <a:lnTo>
                    <a:pt x="4470" y="154"/>
                  </a:lnTo>
                  <a:lnTo>
                    <a:pt x="4470" y="154"/>
                  </a:lnTo>
                  <a:lnTo>
                    <a:pt x="4471" y="154"/>
                  </a:lnTo>
                  <a:lnTo>
                    <a:pt x="4471" y="154"/>
                  </a:lnTo>
                  <a:lnTo>
                    <a:pt x="4471" y="154"/>
                  </a:lnTo>
                  <a:lnTo>
                    <a:pt x="4472" y="154"/>
                  </a:lnTo>
                  <a:lnTo>
                    <a:pt x="4472" y="155"/>
                  </a:lnTo>
                  <a:lnTo>
                    <a:pt x="4473" y="156"/>
                  </a:lnTo>
                  <a:lnTo>
                    <a:pt x="4473" y="157"/>
                  </a:lnTo>
                  <a:lnTo>
                    <a:pt x="4474" y="159"/>
                  </a:lnTo>
                  <a:lnTo>
                    <a:pt x="4474" y="159"/>
                  </a:lnTo>
                  <a:lnTo>
                    <a:pt x="4475" y="158"/>
                  </a:lnTo>
                  <a:lnTo>
                    <a:pt x="4475" y="158"/>
                  </a:lnTo>
                  <a:lnTo>
                    <a:pt x="4476" y="158"/>
                  </a:lnTo>
                  <a:lnTo>
                    <a:pt x="4476" y="158"/>
                  </a:lnTo>
                  <a:lnTo>
                    <a:pt x="4476" y="158"/>
                  </a:lnTo>
                  <a:lnTo>
                    <a:pt x="4477" y="158"/>
                  </a:lnTo>
                  <a:lnTo>
                    <a:pt x="4477" y="158"/>
                  </a:lnTo>
                  <a:lnTo>
                    <a:pt x="4478" y="158"/>
                  </a:lnTo>
                  <a:lnTo>
                    <a:pt x="4478" y="158"/>
                  </a:lnTo>
                  <a:lnTo>
                    <a:pt x="4479" y="158"/>
                  </a:lnTo>
                  <a:lnTo>
                    <a:pt x="4479" y="158"/>
                  </a:lnTo>
                  <a:lnTo>
                    <a:pt x="4480" y="158"/>
                  </a:lnTo>
                  <a:lnTo>
                    <a:pt x="4480" y="158"/>
                  </a:lnTo>
                  <a:lnTo>
                    <a:pt x="4481" y="158"/>
                  </a:lnTo>
                  <a:lnTo>
                    <a:pt x="4481" y="157"/>
                  </a:lnTo>
                  <a:lnTo>
                    <a:pt x="4482" y="157"/>
                  </a:lnTo>
                  <a:lnTo>
                    <a:pt x="4482" y="154"/>
                  </a:lnTo>
                  <a:lnTo>
                    <a:pt x="4483" y="154"/>
                  </a:lnTo>
                  <a:lnTo>
                    <a:pt x="4483" y="154"/>
                  </a:lnTo>
                  <a:lnTo>
                    <a:pt x="4484" y="154"/>
                  </a:lnTo>
                  <a:lnTo>
                    <a:pt x="4484" y="155"/>
                  </a:lnTo>
                  <a:lnTo>
                    <a:pt x="4485" y="156"/>
                  </a:lnTo>
                  <a:lnTo>
                    <a:pt x="4485" y="156"/>
                  </a:lnTo>
                  <a:lnTo>
                    <a:pt x="4485" y="157"/>
                  </a:lnTo>
                  <a:lnTo>
                    <a:pt x="4486" y="157"/>
                  </a:lnTo>
                  <a:lnTo>
                    <a:pt x="4486" y="157"/>
                  </a:lnTo>
                  <a:lnTo>
                    <a:pt x="4487" y="157"/>
                  </a:lnTo>
                  <a:lnTo>
                    <a:pt x="4487" y="157"/>
                  </a:lnTo>
                  <a:lnTo>
                    <a:pt x="4488" y="158"/>
                  </a:lnTo>
                  <a:lnTo>
                    <a:pt x="4488" y="158"/>
                  </a:lnTo>
                  <a:lnTo>
                    <a:pt x="4489" y="158"/>
                  </a:lnTo>
                  <a:lnTo>
                    <a:pt x="4489" y="158"/>
                  </a:lnTo>
                  <a:lnTo>
                    <a:pt x="4490" y="158"/>
                  </a:lnTo>
                  <a:lnTo>
                    <a:pt x="4490" y="158"/>
                  </a:lnTo>
                  <a:lnTo>
                    <a:pt x="4491" y="158"/>
                  </a:lnTo>
                  <a:lnTo>
                    <a:pt x="4491" y="158"/>
                  </a:lnTo>
                  <a:lnTo>
                    <a:pt x="4492" y="158"/>
                  </a:lnTo>
                  <a:lnTo>
                    <a:pt x="4492" y="158"/>
                  </a:lnTo>
                  <a:lnTo>
                    <a:pt x="4493" y="158"/>
                  </a:lnTo>
                  <a:lnTo>
                    <a:pt x="4493" y="157"/>
                  </a:lnTo>
                  <a:lnTo>
                    <a:pt x="4493" y="157"/>
                  </a:lnTo>
                  <a:lnTo>
                    <a:pt x="4494" y="156"/>
                  </a:lnTo>
                  <a:lnTo>
                    <a:pt x="4494" y="154"/>
                  </a:lnTo>
                  <a:lnTo>
                    <a:pt x="4495" y="152"/>
                  </a:lnTo>
                  <a:lnTo>
                    <a:pt x="4495" y="151"/>
                  </a:lnTo>
                  <a:lnTo>
                    <a:pt x="4496" y="152"/>
                  </a:lnTo>
                  <a:lnTo>
                    <a:pt x="4496" y="153"/>
                  </a:lnTo>
                  <a:lnTo>
                    <a:pt x="4497" y="154"/>
                  </a:lnTo>
                  <a:lnTo>
                    <a:pt x="4497" y="154"/>
                  </a:lnTo>
                  <a:lnTo>
                    <a:pt x="4498" y="154"/>
                  </a:lnTo>
                  <a:lnTo>
                    <a:pt x="4498" y="154"/>
                  </a:lnTo>
                  <a:lnTo>
                    <a:pt x="4499" y="154"/>
                  </a:lnTo>
                  <a:lnTo>
                    <a:pt x="4499" y="154"/>
                  </a:lnTo>
                  <a:lnTo>
                    <a:pt x="4499" y="153"/>
                  </a:lnTo>
                  <a:lnTo>
                    <a:pt x="4500" y="152"/>
                  </a:lnTo>
                  <a:lnTo>
                    <a:pt x="4501" y="151"/>
                  </a:lnTo>
                  <a:lnTo>
                    <a:pt x="4501" y="150"/>
                  </a:lnTo>
                  <a:lnTo>
                    <a:pt x="4502" y="149"/>
                  </a:lnTo>
                  <a:lnTo>
                    <a:pt x="4502" y="148"/>
                  </a:lnTo>
                  <a:lnTo>
                    <a:pt x="4502" y="148"/>
                  </a:lnTo>
                  <a:lnTo>
                    <a:pt x="4503" y="148"/>
                  </a:lnTo>
                  <a:lnTo>
                    <a:pt x="4503" y="148"/>
                  </a:lnTo>
                  <a:lnTo>
                    <a:pt x="4504" y="149"/>
                  </a:lnTo>
                  <a:lnTo>
                    <a:pt x="4504" y="149"/>
                  </a:lnTo>
                  <a:lnTo>
                    <a:pt x="4505" y="151"/>
                  </a:lnTo>
                  <a:lnTo>
                    <a:pt x="4505" y="151"/>
                  </a:lnTo>
                  <a:lnTo>
                    <a:pt x="4506" y="152"/>
                  </a:lnTo>
                  <a:lnTo>
                    <a:pt x="4506" y="152"/>
                  </a:lnTo>
                  <a:lnTo>
                    <a:pt x="4507" y="151"/>
                  </a:lnTo>
                  <a:lnTo>
                    <a:pt x="4507" y="146"/>
                  </a:lnTo>
                  <a:lnTo>
                    <a:pt x="4508" y="145"/>
                  </a:lnTo>
                  <a:lnTo>
                    <a:pt x="4508" y="145"/>
                  </a:lnTo>
                  <a:lnTo>
                    <a:pt x="4508" y="146"/>
                  </a:lnTo>
                  <a:lnTo>
                    <a:pt x="4509" y="145"/>
                  </a:lnTo>
                  <a:lnTo>
                    <a:pt x="4510" y="146"/>
                  </a:lnTo>
                  <a:lnTo>
                    <a:pt x="4510" y="146"/>
                  </a:lnTo>
                  <a:lnTo>
                    <a:pt x="4511" y="146"/>
                  </a:lnTo>
                  <a:lnTo>
                    <a:pt x="4511" y="147"/>
                  </a:lnTo>
                  <a:lnTo>
                    <a:pt x="4511" y="147"/>
                  </a:lnTo>
                  <a:lnTo>
                    <a:pt x="4512" y="147"/>
                  </a:lnTo>
                  <a:lnTo>
                    <a:pt x="4512" y="147"/>
                  </a:lnTo>
                  <a:lnTo>
                    <a:pt x="4513" y="146"/>
                  </a:lnTo>
                  <a:lnTo>
                    <a:pt x="4513" y="146"/>
                  </a:lnTo>
                  <a:lnTo>
                    <a:pt x="4514" y="147"/>
                  </a:lnTo>
                  <a:lnTo>
                    <a:pt x="4514" y="148"/>
                  </a:lnTo>
                  <a:lnTo>
                    <a:pt x="4515" y="148"/>
                  </a:lnTo>
                  <a:lnTo>
                    <a:pt x="4515" y="148"/>
                  </a:lnTo>
                  <a:lnTo>
                    <a:pt x="4516" y="148"/>
                  </a:lnTo>
                  <a:lnTo>
                    <a:pt x="4516" y="148"/>
                  </a:lnTo>
                  <a:lnTo>
                    <a:pt x="4516" y="148"/>
                  </a:lnTo>
                  <a:lnTo>
                    <a:pt x="4517" y="148"/>
                  </a:lnTo>
                  <a:lnTo>
                    <a:pt x="4517" y="148"/>
                  </a:lnTo>
                  <a:lnTo>
                    <a:pt x="4518" y="147"/>
                  </a:lnTo>
                  <a:lnTo>
                    <a:pt x="4518" y="147"/>
                  </a:lnTo>
                  <a:lnTo>
                    <a:pt x="4519" y="146"/>
                  </a:lnTo>
                  <a:lnTo>
                    <a:pt x="4519" y="146"/>
                  </a:lnTo>
                  <a:lnTo>
                    <a:pt x="4520" y="145"/>
                  </a:lnTo>
                  <a:lnTo>
                    <a:pt x="4520" y="144"/>
                  </a:lnTo>
                  <a:lnTo>
                    <a:pt x="4521" y="144"/>
                  </a:lnTo>
                  <a:lnTo>
                    <a:pt x="4521" y="144"/>
                  </a:lnTo>
                  <a:lnTo>
                    <a:pt x="4522" y="144"/>
                  </a:lnTo>
                  <a:lnTo>
                    <a:pt x="4522" y="144"/>
                  </a:lnTo>
                  <a:lnTo>
                    <a:pt x="4523" y="144"/>
                  </a:lnTo>
                  <a:lnTo>
                    <a:pt x="4523" y="146"/>
                  </a:lnTo>
                  <a:lnTo>
                    <a:pt x="4524" y="146"/>
                  </a:lnTo>
                  <a:lnTo>
                    <a:pt x="4524" y="146"/>
                  </a:lnTo>
                  <a:lnTo>
                    <a:pt x="4525" y="147"/>
                  </a:lnTo>
                  <a:lnTo>
                    <a:pt x="4525" y="147"/>
                  </a:lnTo>
                  <a:lnTo>
                    <a:pt x="4525" y="147"/>
                  </a:lnTo>
                  <a:lnTo>
                    <a:pt x="4526" y="147"/>
                  </a:lnTo>
                  <a:lnTo>
                    <a:pt x="4526" y="147"/>
                  </a:lnTo>
                  <a:lnTo>
                    <a:pt x="4527" y="147"/>
                  </a:lnTo>
                  <a:lnTo>
                    <a:pt x="4527" y="147"/>
                  </a:lnTo>
                  <a:lnTo>
                    <a:pt x="4528" y="147"/>
                  </a:lnTo>
                  <a:lnTo>
                    <a:pt x="4528" y="147"/>
                  </a:lnTo>
                  <a:lnTo>
                    <a:pt x="4529" y="148"/>
                  </a:lnTo>
                  <a:lnTo>
                    <a:pt x="4529" y="148"/>
                  </a:lnTo>
                  <a:lnTo>
                    <a:pt x="4530" y="148"/>
                  </a:lnTo>
                  <a:lnTo>
                    <a:pt x="4530" y="147"/>
                  </a:lnTo>
                  <a:lnTo>
                    <a:pt x="4531" y="145"/>
                  </a:lnTo>
                  <a:lnTo>
                    <a:pt x="4531" y="141"/>
                  </a:lnTo>
                  <a:lnTo>
                    <a:pt x="4532" y="138"/>
                  </a:lnTo>
                  <a:lnTo>
                    <a:pt x="4532" y="135"/>
                  </a:lnTo>
                  <a:lnTo>
                    <a:pt x="4533" y="134"/>
                  </a:lnTo>
                  <a:lnTo>
                    <a:pt x="4533" y="132"/>
                  </a:lnTo>
                  <a:lnTo>
                    <a:pt x="4534" y="132"/>
                  </a:lnTo>
                  <a:lnTo>
                    <a:pt x="4534" y="131"/>
                  </a:lnTo>
                  <a:lnTo>
                    <a:pt x="4534" y="132"/>
                  </a:lnTo>
                  <a:lnTo>
                    <a:pt x="4535" y="132"/>
                  </a:lnTo>
                  <a:lnTo>
                    <a:pt x="4535" y="130"/>
                  </a:lnTo>
                  <a:lnTo>
                    <a:pt x="4536" y="127"/>
                  </a:lnTo>
                  <a:lnTo>
                    <a:pt x="4536" y="132"/>
                  </a:lnTo>
                  <a:lnTo>
                    <a:pt x="4537" y="134"/>
                  </a:lnTo>
                  <a:lnTo>
                    <a:pt x="4537" y="136"/>
                  </a:lnTo>
                  <a:lnTo>
                    <a:pt x="4538" y="135"/>
                  </a:lnTo>
                  <a:lnTo>
                    <a:pt x="4538" y="136"/>
                  </a:lnTo>
                  <a:lnTo>
                    <a:pt x="4539" y="132"/>
                  </a:lnTo>
                  <a:lnTo>
                    <a:pt x="4539" y="126"/>
                  </a:lnTo>
                  <a:lnTo>
                    <a:pt x="4539" y="123"/>
                  </a:lnTo>
                  <a:lnTo>
                    <a:pt x="4540" y="122"/>
                  </a:lnTo>
                  <a:lnTo>
                    <a:pt x="4541" y="120"/>
                  </a:lnTo>
                  <a:lnTo>
                    <a:pt x="4541" y="119"/>
                  </a:lnTo>
                  <a:lnTo>
                    <a:pt x="4542" y="118"/>
                  </a:lnTo>
                  <a:lnTo>
                    <a:pt x="4542" y="117"/>
                  </a:lnTo>
                  <a:lnTo>
                    <a:pt x="4542" y="116"/>
                  </a:lnTo>
                  <a:lnTo>
                    <a:pt x="4543" y="114"/>
                  </a:lnTo>
                  <a:lnTo>
                    <a:pt x="4543" y="111"/>
                  </a:lnTo>
                  <a:lnTo>
                    <a:pt x="4544" y="108"/>
                  </a:lnTo>
                  <a:lnTo>
                    <a:pt x="4544" y="107"/>
                  </a:lnTo>
                  <a:lnTo>
                    <a:pt x="4545" y="107"/>
                  </a:lnTo>
                  <a:lnTo>
                    <a:pt x="4545" y="108"/>
                  </a:lnTo>
                  <a:lnTo>
                    <a:pt x="4546" y="109"/>
                  </a:lnTo>
                  <a:lnTo>
                    <a:pt x="4546" y="111"/>
                  </a:lnTo>
                  <a:lnTo>
                    <a:pt x="4547" y="112"/>
                  </a:lnTo>
                  <a:lnTo>
                    <a:pt x="4547" y="114"/>
                  </a:lnTo>
                  <a:lnTo>
                    <a:pt x="4548" y="115"/>
                  </a:lnTo>
                  <a:lnTo>
                    <a:pt x="4548" y="115"/>
                  </a:lnTo>
                  <a:lnTo>
                    <a:pt x="4548" y="114"/>
                  </a:lnTo>
                  <a:lnTo>
                    <a:pt x="4549" y="111"/>
                  </a:lnTo>
                  <a:lnTo>
                    <a:pt x="4550" y="108"/>
                  </a:lnTo>
                  <a:lnTo>
                    <a:pt x="4550" y="103"/>
                  </a:lnTo>
                  <a:lnTo>
                    <a:pt x="4551" y="99"/>
                  </a:lnTo>
                  <a:lnTo>
                    <a:pt x="4551" y="95"/>
                  </a:lnTo>
                  <a:lnTo>
                    <a:pt x="4551" y="91"/>
                  </a:lnTo>
                  <a:lnTo>
                    <a:pt x="4552" y="95"/>
                  </a:lnTo>
                  <a:lnTo>
                    <a:pt x="4552" y="95"/>
                  </a:lnTo>
                  <a:lnTo>
                    <a:pt x="4553" y="105"/>
                  </a:lnTo>
                  <a:lnTo>
                    <a:pt x="4553" y="106"/>
                  </a:lnTo>
                  <a:lnTo>
                    <a:pt x="4554" y="106"/>
                  </a:lnTo>
                  <a:lnTo>
                    <a:pt x="4554" y="106"/>
                  </a:lnTo>
                  <a:lnTo>
                    <a:pt x="4555" y="104"/>
                  </a:lnTo>
                  <a:lnTo>
                    <a:pt x="4555" y="101"/>
                  </a:lnTo>
                  <a:lnTo>
                    <a:pt x="4556" y="106"/>
                  </a:lnTo>
                  <a:lnTo>
                    <a:pt x="4556" y="108"/>
                  </a:lnTo>
                  <a:lnTo>
                    <a:pt x="4557" y="110"/>
                  </a:lnTo>
                  <a:lnTo>
                    <a:pt x="4557" y="119"/>
                  </a:lnTo>
                  <a:lnTo>
                    <a:pt x="4557" y="123"/>
                  </a:lnTo>
                  <a:lnTo>
                    <a:pt x="4558" y="124"/>
                  </a:lnTo>
                  <a:lnTo>
                    <a:pt x="4559" y="125"/>
                  </a:lnTo>
                  <a:lnTo>
                    <a:pt x="4559" y="128"/>
                  </a:lnTo>
                  <a:lnTo>
                    <a:pt x="4559" y="128"/>
                  </a:lnTo>
                  <a:lnTo>
                    <a:pt x="4560" y="127"/>
                  </a:lnTo>
                  <a:lnTo>
                    <a:pt x="4560" y="127"/>
                  </a:lnTo>
                  <a:lnTo>
                    <a:pt x="4561" y="133"/>
                  </a:lnTo>
                  <a:lnTo>
                    <a:pt x="4561" y="132"/>
                  </a:lnTo>
                  <a:lnTo>
                    <a:pt x="4562" y="129"/>
                  </a:lnTo>
                  <a:lnTo>
                    <a:pt x="4562" y="126"/>
                  </a:lnTo>
                  <a:lnTo>
                    <a:pt x="4563" y="126"/>
                  </a:lnTo>
                  <a:lnTo>
                    <a:pt x="4563" y="129"/>
                  </a:lnTo>
                  <a:lnTo>
                    <a:pt x="4564" y="127"/>
                  </a:lnTo>
                  <a:lnTo>
                    <a:pt x="4564" y="121"/>
                  </a:lnTo>
                  <a:lnTo>
                    <a:pt x="4565" y="117"/>
                  </a:lnTo>
                  <a:lnTo>
                    <a:pt x="4565" y="119"/>
                  </a:lnTo>
                  <a:lnTo>
                    <a:pt x="4565" y="118"/>
                  </a:lnTo>
                  <a:lnTo>
                    <a:pt x="4566" y="116"/>
                  </a:lnTo>
                  <a:lnTo>
                    <a:pt x="4566" y="117"/>
                  </a:lnTo>
                  <a:lnTo>
                    <a:pt x="4567" y="118"/>
                  </a:lnTo>
                  <a:lnTo>
                    <a:pt x="4567" y="121"/>
                  </a:lnTo>
                  <a:lnTo>
                    <a:pt x="4568" y="123"/>
                  </a:lnTo>
                  <a:lnTo>
                    <a:pt x="4568" y="126"/>
                  </a:lnTo>
                  <a:lnTo>
                    <a:pt x="4569" y="128"/>
                  </a:lnTo>
                  <a:lnTo>
                    <a:pt x="4569" y="130"/>
                  </a:lnTo>
                  <a:lnTo>
                    <a:pt x="4570" y="130"/>
                  </a:lnTo>
                  <a:lnTo>
                    <a:pt x="4570" y="129"/>
                  </a:lnTo>
                  <a:lnTo>
                    <a:pt x="4571" y="129"/>
                  </a:lnTo>
                  <a:lnTo>
                    <a:pt x="4571" y="129"/>
                  </a:lnTo>
                  <a:lnTo>
                    <a:pt x="4572" y="128"/>
                  </a:lnTo>
                  <a:lnTo>
                    <a:pt x="4572" y="126"/>
                  </a:lnTo>
                  <a:lnTo>
                    <a:pt x="4573" y="126"/>
                  </a:lnTo>
                  <a:lnTo>
                    <a:pt x="4573" y="125"/>
                  </a:lnTo>
                  <a:lnTo>
                    <a:pt x="4574" y="128"/>
                  </a:lnTo>
                  <a:lnTo>
                    <a:pt x="4574" y="135"/>
                  </a:lnTo>
                  <a:lnTo>
                    <a:pt x="4574" y="139"/>
                  </a:lnTo>
                  <a:lnTo>
                    <a:pt x="4575" y="141"/>
                  </a:lnTo>
                  <a:lnTo>
                    <a:pt x="4575" y="142"/>
                  </a:lnTo>
                  <a:lnTo>
                    <a:pt x="4576" y="142"/>
                  </a:lnTo>
                  <a:lnTo>
                    <a:pt x="4576" y="143"/>
                  </a:lnTo>
                  <a:lnTo>
                    <a:pt x="4577" y="144"/>
                  </a:lnTo>
                  <a:lnTo>
                    <a:pt x="4577" y="145"/>
                  </a:lnTo>
                  <a:lnTo>
                    <a:pt x="4578" y="145"/>
                  </a:lnTo>
                  <a:lnTo>
                    <a:pt x="4578" y="145"/>
                  </a:lnTo>
                  <a:lnTo>
                    <a:pt x="4579" y="145"/>
                  </a:lnTo>
                  <a:lnTo>
                    <a:pt x="4579" y="147"/>
                  </a:lnTo>
                  <a:lnTo>
                    <a:pt x="4579" y="149"/>
                  </a:lnTo>
                  <a:lnTo>
                    <a:pt x="4580" y="149"/>
                  </a:lnTo>
                  <a:lnTo>
                    <a:pt x="4581" y="148"/>
                  </a:lnTo>
                  <a:lnTo>
                    <a:pt x="4581" y="148"/>
                  </a:lnTo>
                  <a:lnTo>
                    <a:pt x="4582" y="148"/>
                  </a:lnTo>
                  <a:lnTo>
                    <a:pt x="4582" y="146"/>
                  </a:lnTo>
                  <a:lnTo>
                    <a:pt x="4582" y="146"/>
                  </a:lnTo>
                  <a:lnTo>
                    <a:pt x="4583" y="147"/>
                  </a:lnTo>
                  <a:lnTo>
                    <a:pt x="4583" y="148"/>
                  </a:lnTo>
                  <a:lnTo>
                    <a:pt x="4584" y="149"/>
                  </a:lnTo>
                  <a:lnTo>
                    <a:pt x="4584" y="149"/>
                  </a:lnTo>
                  <a:lnTo>
                    <a:pt x="4585" y="148"/>
                  </a:lnTo>
                  <a:lnTo>
                    <a:pt x="4585" y="147"/>
                  </a:lnTo>
                  <a:lnTo>
                    <a:pt x="4586" y="147"/>
                  </a:lnTo>
                  <a:lnTo>
                    <a:pt x="4586" y="146"/>
                  </a:lnTo>
                  <a:lnTo>
                    <a:pt x="4587" y="147"/>
                  </a:lnTo>
                  <a:lnTo>
                    <a:pt x="4587" y="147"/>
                  </a:lnTo>
                  <a:lnTo>
                    <a:pt x="4588" y="149"/>
                  </a:lnTo>
                  <a:lnTo>
                    <a:pt x="4588" y="152"/>
                  </a:lnTo>
                  <a:lnTo>
                    <a:pt x="4588" y="153"/>
                  </a:lnTo>
                  <a:lnTo>
                    <a:pt x="4589" y="153"/>
                  </a:lnTo>
                  <a:lnTo>
                    <a:pt x="4590" y="154"/>
                  </a:lnTo>
                  <a:lnTo>
                    <a:pt x="4590" y="154"/>
                  </a:lnTo>
                  <a:lnTo>
                    <a:pt x="4591" y="154"/>
                  </a:lnTo>
                  <a:lnTo>
                    <a:pt x="4591" y="154"/>
                  </a:lnTo>
                  <a:lnTo>
                    <a:pt x="4591" y="154"/>
                  </a:lnTo>
                  <a:lnTo>
                    <a:pt x="4592" y="154"/>
                  </a:lnTo>
                  <a:lnTo>
                    <a:pt x="4592" y="154"/>
                  </a:lnTo>
                  <a:lnTo>
                    <a:pt x="4593" y="154"/>
                  </a:lnTo>
                  <a:lnTo>
                    <a:pt x="4593" y="154"/>
                  </a:lnTo>
                  <a:lnTo>
                    <a:pt x="4594" y="154"/>
                  </a:lnTo>
                  <a:lnTo>
                    <a:pt x="4594" y="154"/>
                  </a:lnTo>
                  <a:lnTo>
                    <a:pt x="4595" y="154"/>
                  </a:lnTo>
                  <a:lnTo>
                    <a:pt x="4595" y="153"/>
                  </a:lnTo>
                  <a:lnTo>
                    <a:pt x="4596" y="153"/>
                  </a:lnTo>
                  <a:lnTo>
                    <a:pt x="4596" y="152"/>
                  </a:lnTo>
                  <a:lnTo>
                    <a:pt x="4597" y="151"/>
                  </a:lnTo>
                  <a:lnTo>
                    <a:pt x="4597" y="151"/>
                  </a:lnTo>
                  <a:lnTo>
                    <a:pt x="4597" y="152"/>
                  </a:lnTo>
                  <a:lnTo>
                    <a:pt x="4598" y="152"/>
                  </a:lnTo>
                  <a:lnTo>
                    <a:pt x="4599" y="152"/>
                  </a:lnTo>
                  <a:lnTo>
                    <a:pt x="4599" y="152"/>
                  </a:lnTo>
                  <a:lnTo>
                    <a:pt x="4600" y="152"/>
                  </a:lnTo>
                  <a:lnTo>
                    <a:pt x="4600" y="152"/>
                  </a:lnTo>
                  <a:lnTo>
                    <a:pt x="4600" y="151"/>
                  </a:lnTo>
                  <a:lnTo>
                    <a:pt x="4601" y="151"/>
                  </a:lnTo>
                  <a:lnTo>
                    <a:pt x="4601" y="150"/>
                  </a:lnTo>
                  <a:lnTo>
                    <a:pt x="4602" y="149"/>
                  </a:lnTo>
                  <a:lnTo>
                    <a:pt x="4602" y="149"/>
                  </a:lnTo>
                  <a:lnTo>
                    <a:pt x="4603" y="149"/>
                  </a:lnTo>
                  <a:lnTo>
                    <a:pt x="4603" y="149"/>
                  </a:lnTo>
                  <a:lnTo>
                    <a:pt x="4604" y="149"/>
                  </a:lnTo>
                  <a:lnTo>
                    <a:pt x="4604" y="149"/>
                  </a:lnTo>
                  <a:lnTo>
                    <a:pt x="4605" y="149"/>
                  </a:lnTo>
                  <a:lnTo>
                    <a:pt x="4605" y="149"/>
                  </a:lnTo>
                  <a:lnTo>
                    <a:pt x="4605" y="149"/>
                  </a:lnTo>
                  <a:lnTo>
                    <a:pt x="4606" y="149"/>
                  </a:lnTo>
                  <a:lnTo>
                    <a:pt x="4606" y="151"/>
                  </a:lnTo>
                  <a:lnTo>
                    <a:pt x="4607" y="153"/>
                  </a:lnTo>
                  <a:lnTo>
                    <a:pt x="4607" y="154"/>
                  </a:lnTo>
                  <a:lnTo>
                    <a:pt x="4608" y="154"/>
                  </a:lnTo>
                  <a:lnTo>
                    <a:pt x="4608" y="154"/>
                  </a:lnTo>
                  <a:lnTo>
                    <a:pt x="4609" y="154"/>
                  </a:lnTo>
                  <a:lnTo>
                    <a:pt x="4609" y="154"/>
                  </a:lnTo>
                  <a:lnTo>
                    <a:pt x="4610" y="153"/>
                  </a:lnTo>
                  <a:lnTo>
                    <a:pt x="4610" y="151"/>
                  </a:lnTo>
                  <a:lnTo>
                    <a:pt x="4611" y="152"/>
                  </a:lnTo>
                  <a:lnTo>
                    <a:pt x="4611" y="153"/>
                  </a:lnTo>
                  <a:lnTo>
                    <a:pt x="4612" y="153"/>
                  </a:lnTo>
                  <a:lnTo>
                    <a:pt x="4612" y="154"/>
                  </a:lnTo>
                  <a:lnTo>
                    <a:pt x="4613" y="154"/>
                  </a:lnTo>
                  <a:lnTo>
                    <a:pt x="4613" y="154"/>
                  </a:lnTo>
                  <a:lnTo>
                    <a:pt x="4614" y="154"/>
                  </a:lnTo>
                  <a:lnTo>
                    <a:pt x="4614" y="154"/>
                  </a:lnTo>
                  <a:lnTo>
                    <a:pt x="4614" y="154"/>
                  </a:lnTo>
                  <a:lnTo>
                    <a:pt x="4615" y="154"/>
                  </a:lnTo>
                  <a:lnTo>
                    <a:pt x="4615" y="154"/>
                  </a:lnTo>
                  <a:lnTo>
                    <a:pt x="4616" y="154"/>
                  </a:lnTo>
                  <a:lnTo>
                    <a:pt x="4616" y="154"/>
                  </a:lnTo>
                  <a:lnTo>
                    <a:pt x="4617" y="154"/>
                  </a:lnTo>
                  <a:lnTo>
                    <a:pt x="4617" y="154"/>
                  </a:lnTo>
                  <a:lnTo>
                    <a:pt x="4618" y="153"/>
                  </a:lnTo>
                  <a:lnTo>
                    <a:pt x="4618" y="153"/>
                  </a:lnTo>
                  <a:lnTo>
                    <a:pt x="4619" y="153"/>
                  </a:lnTo>
                  <a:lnTo>
                    <a:pt x="4619" y="153"/>
                  </a:lnTo>
                  <a:lnTo>
                    <a:pt x="4620" y="153"/>
                  </a:lnTo>
                  <a:lnTo>
                    <a:pt x="4620" y="153"/>
                  </a:lnTo>
                  <a:lnTo>
                    <a:pt x="4621" y="153"/>
                  </a:lnTo>
                  <a:lnTo>
                    <a:pt x="4621" y="153"/>
                  </a:lnTo>
                  <a:lnTo>
                    <a:pt x="4622" y="154"/>
                  </a:lnTo>
                  <a:lnTo>
                    <a:pt x="4622" y="154"/>
                  </a:lnTo>
                  <a:lnTo>
                    <a:pt x="4622" y="155"/>
                  </a:lnTo>
                  <a:lnTo>
                    <a:pt x="4623" y="154"/>
                  </a:lnTo>
                  <a:lnTo>
                    <a:pt x="4623" y="155"/>
                  </a:lnTo>
                  <a:lnTo>
                    <a:pt x="4624" y="155"/>
                  </a:lnTo>
                  <a:lnTo>
                    <a:pt x="4624" y="155"/>
                  </a:lnTo>
                  <a:lnTo>
                    <a:pt x="4625" y="155"/>
                  </a:lnTo>
                  <a:lnTo>
                    <a:pt x="4625" y="155"/>
                  </a:lnTo>
                  <a:lnTo>
                    <a:pt x="4626" y="155"/>
                  </a:lnTo>
                  <a:lnTo>
                    <a:pt x="4626" y="155"/>
                  </a:lnTo>
                  <a:lnTo>
                    <a:pt x="4627" y="154"/>
                  </a:lnTo>
                  <a:lnTo>
                    <a:pt x="4627" y="154"/>
                  </a:lnTo>
                  <a:lnTo>
                    <a:pt x="4628" y="155"/>
                  </a:lnTo>
                  <a:lnTo>
                    <a:pt x="4628" y="156"/>
                  </a:lnTo>
                  <a:lnTo>
                    <a:pt x="4628" y="156"/>
                  </a:lnTo>
                  <a:lnTo>
                    <a:pt x="4629" y="156"/>
                  </a:lnTo>
                  <a:lnTo>
                    <a:pt x="4630" y="155"/>
                  </a:lnTo>
                  <a:lnTo>
                    <a:pt x="4630" y="155"/>
                  </a:lnTo>
                  <a:lnTo>
                    <a:pt x="4631" y="155"/>
                  </a:lnTo>
                  <a:lnTo>
                    <a:pt x="4631" y="156"/>
                  </a:lnTo>
                  <a:lnTo>
                    <a:pt x="4631" y="156"/>
                  </a:lnTo>
                  <a:lnTo>
                    <a:pt x="4632" y="156"/>
                  </a:lnTo>
                  <a:lnTo>
                    <a:pt x="4632" y="156"/>
                  </a:lnTo>
                  <a:lnTo>
                    <a:pt x="4633" y="157"/>
                  </a:lnTo>
                  <a:lnTo>
                    <a:pt x="4633" y="156"/>
                  </a:lnTo>
                  <a:lnTo>
                    <a:pt x="4634" y="156"/>
                  </a:lnTo>
                  <a:lnTo>
                    <a:pt x="4634" y="156"/>
                  </a:lnTo>
                  <a:lnTo>
                    <a:pt x="4635" y="156"/>
                  </a:lnTo>
                  <a:lnTo>
                    <a:pt x="4635" y="156"/>
                  </a:lnTo>
                  <a:lnTo>
                    <a:pt x="4636" y="156"/>
                  </a:lnTo>
                  <a:lnTo>
                    <a:pt x="4636" y="155"/>
                  </a:lnTo>
                  <a:lnTo>
                    <a:pt x="4637" y="155"/>
                  </a:lnTo>
                  <a:lnTo>
                    <a:pt x="4637" y="155"/>
                  </a:lnTo>
                  <a:lnTo>
                    <a:pt x="4637" y="155"/>
                  </a:lnTo>
                  <a:lnTo>
                    <a:pt x="4638" y="155"/>
                  </a:lnTo>
                  <a:lnTo>
                    <a:pt x="4639" y="155"/>
                  </a:lnTo>
                  <a:lnTo>
                    <a:pt x="4639" y="155"/>
                  </a:lnTo>
                  <a:lnTo>
                    <a:pt x="4640" y="155"/>
                  </a:lnTo>
                  <a:lnTo>
                    <a:pt x="4640" y="154"/>
                  </a:lnTo>
                  <a:lnTo>
                    <a:pt x="4640" y="154"/>
                  </a:lnTo>
                  <a:lnTo>
                    <a:pt x="4641" y="154"/>
                  </a:lnTo>
                  <a:lnTo>
                    <a:pt x="4641" y="154"/>
                  </a:lnTo>
                  <a:lnTo>
                    <a:pt x="4642" y="154"/>
                  </a:lnTo>
                  <a:lnTo>
                    <a:pt x="4642" y="155"/>
                  </a:lnTo>
                  <a:lnTo>
                    <a:pt x="4643" y="156"/>
                  </a:lnTo>
                  <a:lnTo>
                    <a:pt x="4643" y="156"/>
                  </a:lnTo>
                  <a:lnTo>
                    <a:pt x="4644" y="157"/>
                  </a:lnTo>
                  <a:lnTo>
                    <a:pt x="4644" y="157"/>
                  </a:lnTo>
                  <a:lnTo>
                    <a:pt x="4645" y="157"/>
                  </a:lnTo>
                  <a:lnTo>
                    <a:pt x="4645" y="157"/>
                  </a:lnTo>
                  <a:lnTo>
                    <a:pt x="4645" y="157"/>
                  </a:lnTo>
                  <a:lnTo>
                    <a:pt x="4646" y="158"/>
                  </a:lnTo>
                  <a:lnTo>
                    <a:pt x="4646" y="158"/>
                  </a:lnTo>
                  <a:lnTo>
                    <a:pt x="4647" y="158"/>
                  </a:lnTo>
                  <a:lnTo>
                    <a:pt x="4648" y="158"/>
                  </a:lnTo>
                  <a:lnTo>
                    <a:pt x="4648" y="158"/>
                  </a:lnTo>
                  <a:lnTo>
                    <a:pt x="4648" y="158"/>
                  </a:lnTo>
                  <a:lnTo>
                    <a:pt x="4649" y="158"/>
                  </a:lnTo>
                  <a:lnTo>
                    <a:pt x="4649" y="158"/>
                  </a:lnTo>
                  <a:lnTo>
                    <a:pt x="4650" y="158"/>
                  </a:lnTo>
                  <a:lnTo>
                    <a:pt x="4650" y="158"/>
                  </a:lnTo>
                  <a:lnTo>
                    <a:pt x="4651" y="158"/>
                  </a:lnTo>
                  <a:lnTo>
                    <a:pt x="4651" y="157"/>
                  </a:lnTo>
                  <a:lnTo>
                    <a:pt x="4652" y="157"/>
                  </a:lnTo>
                  <a:lnTo>
                    <a:pt x="4652" y="156"/>
                  </a:lnTo>
                  <a:lnTo>
                    <a:pt x="4653" y="154"/>
                  </a:lnTo>
                  <a:lnTo>
                    <a:pt x="4653" y="152"/>
                  </a:lnTo>
                  <a:lnTo>
                    <a:pt x="4654" y="151"/>
                  </a:lnTo>
                  <a:lnTo>
                    <a:pt x="4654" y="152"/>
                  </a:lnTo>
                  <a:lnTo>
                    <a:pt x="4654" y="153"/>
                  </a:lnTo>
                  <a:lnTo>
                    <a:pt x="4655" y="153"/>
                  </a:lnTo>
                  <a:lnTo>
                    <a:pt x="4655" y="154"/>
                  </a:lnTo>
                  <a:lnTo>
                    <a:pt x="4656" y="154"/>
                  </a:lnTo>
                  <a:lnTo>
                    <a:pt x="4656" y="154"/>
                  </a:lnTo>
                  <a:lnTo>
                    <a:pt x="4657" y="154"/>
                  </a:lnTo>
                  <a:lnTo>
                    <a:pt x="4657" y="154"/>
                  </a:lnTo>
                  <a:lnTo>
                    <a:pt x="4658" y="153"/>
                  </a:lnTo>
                  <a:lnTo>
                    <a:pt x="4658" y="151"/>
                  </a:lnTo>
                  <a:lnTo>
                    <a:pt x="4659" y="147"/>
                  </a:lnTo>
                  <a:lnTo>
                    <a:pt x="4659" y="145"/>
                  </a:lnTo>
                  <a:lnTo>
                    <a:pt x="4660" y="143"/>
                  </a:lnTo>
                  <a:lnTo>
                    <a:pt x="4660" y="141"/>
                  </a:lnTo>
                  <a:lnTo>
                    <a:pt x="4661" y="141"/>
                  </a:lnTo>
                  <a:lnTo>
                    <a:pt x="4661" y="141"/>
                  </a:lnTo>
                  <a:lnTo>
                    <a:pt x="4662" y="141"/>
                  </a:lnTo>
                  <a:lnTo>
                    <a:pt x="4662" y="141"/>
                  </a:lnTo>
                  <a:lnTo>
                    <a:pt x="4663" y="143"/>
                  </a:lnTo>
                  <a:lnTo>
                    <a:pt x="4663" y="144"/>
                  </a:lnTo>
                  <a:lnTo>
                    <a:pt x="4663" y="145"/>
                  </a:lnTo>
                  <a:lnTo>
                    <a:pt x="4664" y="145"/>
                  </a:lnTo>
                  <a:lnTo>
                    <a:pt x="4664" y="145"/>
                  </a:lnTo>
                  <a:lnTo>
                    <a:pt x="4665" y="145"/>
                  </a:lnTo>
                  <a:lnTo>
                    <a:pt x="4665" y="145"/>
                  </a:lnTo>
                  <a:lnTo>
                    <a:pt x="4666" y="145"/>
                  </a:lnTo>
                  <a:lnTo>
                    <a:pt x="4666" y="145"/>
                  </a:lnTo>
                  <a:lnTo>
                    <a:pt x="4667" y="146"/>
                  </a:lnTo>
                  <a:lnTo>
                    <a:pt x="4667" y="145"/>
                  </a:lnTo>
                  <a:lnTo>
                    <a:pt x="4668" y="146"/>
                  </a:lnTo>
                  <a:lnTo>
                    <a:pt x="4668" y="146"/>
                  </a:lnTo>
                  <a:lnTo>
                    <a:pt x="4668" y="146"/>
                  </a:lnTo>
                  <a:lnTo>
                    <a:pt x="4669" y="147"/>
                  </a:lnTo>
                  <a:lnTo>
                    <a:pt x="4670" y="147"/>
                  </a:lnTo>
                  <a:lnTo>
                    <a:pt x="4670" y="147"/>
                  </a:lnTo>
                  <a:lnTo>
                    <a:pt x="4671" y="147"/>
                  </a:lnTo>
                  <a:lnTo>
                    <a:pt x="4671" y="146"/>
                  </a:lnTo>
                  <a:lnTo>
                    <a:pt x="4671" y="146"/>
                  </a:lnTo>
                  <a:lnTo>
                    <a:pt x="4672" y="147"/>
                  </a:lnTo>
                  <a:lnTo>
                    <a:pt x="4672" y="148"/>
                  </a:lnTo>
                  <a:lnTo>
                    <a:pt x="4673" y="148"/>
                  </a:lnTo>
                  <a:lnTo>
                    <a:pt x="4673" y="148"/>
                  </a:lnTo>
                  <a:lnTo>
                    <a:pt x="4674" y="148"/>
                  </a:lnTo>
                  <a:lnTo>
                    <a:pt x="4674" y="148"/>
                  </a:lnTo>
                  <a:lnTo>
                    <a:pt x="4675" y="148"/>
                  </a:lnTo>
                  <a:lnTo>
                    <a:pt x="4675" y="148"/>
                  </a:lnTo>
                  <a:lnTo>
                    <a:pt x="4676" y="148"/>
                  </a:lnTo>
                  <a:lnTo>
                    <a:pt x="4676" y="147"/>
                  </a:lnTo>
                  <a:lnTo>
                    <a:pt x="4677" y="147"/>
                  </a:lnTo>
                  <a:lnTo>
                    <a:pt x="4677" y="146"/>
                  </a:lnTo>
                  <a:lnTo>
                    <a:pt x="4677" y="146"/>
                  </a:lnTo>
                  <a:lnTo>
                    <a:pt x="4678" y="145"/>
                  </a:lnTo>
                  <a:lnTo>
                    <a:pt x="4679" y="144"/>
                  </a:lnTo>
                  <a:lnTo>
                    <a:pt x="4679" y="144"/>
                  </a:lnTo>
                  <a:lnTo>
                    <a:pt x="4680" y="144"/>
                  </a:lnTo>
                  <a:lnTo>
                    <a:pt x="4680" y="144"/>
                  </a:lnTo>
                  <a:lnTo>
                    <a:pt x="4680" y="144"/>
                  </a:lnTo>
                  <a:lnTo>
                    <a:pt x="4681" y="144"/>
                  </a:lnTo>
                  <a:lnTo>
                    <a:pt x="4681" y="146"/>
                  </a:lnTo>
                  <a:lnTo>
                    <a:pt x="4682" y="146"/>
                  </a:lnTo>
                  <a:lnTo>
                    <a:pt x="4682" y="146"/>
                  </a:lnTo>
                  <a:lnTo>
                    <a:pt x="4683" y="147"/>
                  </a:lnTo>
                  <a:lnTo>
                    <a:pt x="4683" y="147"/>
                  </a:lnTo>
                  <a:lnTo>
                    <a:pt x="4684" y="147"/>
                  </a:lnTo>
                  <a:lnTo>
                    <a:pt x="4684" y="147"/>
                  </a:lnTo>
                  <a:lnTo>
                    <a:pt x="4685" y="147"/>
                  </a:lnTo>
                  <a:lnTo>
                    <a:pt x="4685" y="147"/>
                  </a:lnTo>
                  <a:lnTo>
                    <a:pt x="4686" y="147"/>
                  </a:lnTo>
                  <a:lnTo>
                    <a:pt x="4686" y="147"/>
                  </a:lnTo>
                  <a:lnTo>
                    <a:pt x="4686" y="147"/>
                  </a:lnTo>
                  <a:lnTo>
                    <a:pt x="4687" y="148"/>
                  </a:lnTo>
                  <a:lnTo>
                    <a:pt x="4688" y="148"/>
                  </a:lnTo>
                  <a:lnTo>
                    <a:pt x="4688" y="148"/>
                  </a:lnTo>
                  <a:lnTo>
                    <a:pt x="4688" y="147"/>
                  </a:lnTo>
                  <a:lnTo>
                    <a:pt x="4689" y="145"/>
                  </a:lnTo>
                  <a:lnTo>
                    <a:pt x="4689" y="142"/>
                  </a:lnTo>
                  <a:lnTo>
                    <a:pt x="4690" y="142"/>
                  </a:lnTo>
                  <a:lnTo>
                    <a:pt x="4690" y="141"/>
                  </a:lnTo>
                  <a:lnTo>
                    <a:pt x="4691" y="140"/>
                  </a:lnTo>
                  <a:lnTo>
                    <a:pt x="4691" y="140"/>
                  </a:lnTo>
                  <a:lnTo>
                    <a:pt x="4692" y="138"/>
                  </a:lnTo>
                  <a:lnTo>
                    <a:pt x="4692" y="136"/>
                  </a:lnTo>
                  <a:lnTo>
                    <a:pt x="4693" y="136"/>
                  </a:lnTo>
                  <a:lnTo>
                    <a:pt x="4693" y="136"/>
                  </a:lnTo>
                  <a:lnTo>
                    <a:pt x="4694" y="136"/>
                  </a:lnTo>
                  <a:lnTo>
                    <a:pt x="4694" y="138"/>
                  </a:lnTo>
                  <a:lnTo>
                    <a:pt x="4694" y="143"/>
                  </a:lnTo>
                  <a:lnTo>
                    <a:pt x="4695" y="145"/>
                  </a:lnTo>
                  <a:lnTo>
                    <a:pt x="4695" y="145"/>
                  </a:lnTo>
                  <a:lnTo>
                    <a:pt x="4696" y="144"/>
                  </a:lnTo>
                  <a:lnTo>
                    <a:pt x="4696" y="144"/>
                  </a:lnTo>
                  <a:lnTo>
                    <a:pt x="4697" y="143"/>
                  </a:lnTo>
                  <a:lnTo>
                    <a:pt x="4697" y="142"/>
                  </a:lnTo>
                  <a:lnTo>
                    <a:pt x="4698" y="143"/>
                  </a:lnTo>
                  <a:lnTo>
                    <a:pt x="4698" y="145"/>
                  </a:lnTo>
                  <a:lnTo>
                    <a:pt x="4699" y="146"/>
                  </a:lnTo>
                  <a:lnTo>
                    <a:pt x="4699" y="146"/>
                  </a:lnTo>
                  <a:lnTo>
                    <a:pt x="4700" y="145"/>
                  </a:lnTo>
                  <a:lnTo>
                    <a:pt x="4700" y="144"/>
                  </a:lnTo>
                  <a:lnTo>
                    <a:pt x="4701" y="145"/>
                  </a:lnTo>
                  <a:lnTo>
                    <a:pt x="4701" y="145"/>
                  </a:lnTo>
                  <a:lnTo>
                    <a:pt x="4702" y="146"/>
                  </a:lnTo>
                  <a:lnTo>
                    <a:pt x="4702" y="145"/>
                  </a:lnTo>
                  <a:lnTo>
                    <a:pt x="4703" y="146"/>
                  </a:lnTo>
                  <a:lnTo>
                    <a:pt x="4703" y="148"/>
                  </a:lnTo>
                  <a:lnTo>
                    <a:pt x="4703" y="149"/>
                  </a:lnTo>
                  <a:lnTo>
                    <a:pt x="4704" y="150"/>
                  </a:lnTo>
                  <a:lnTo>
                    <a:pt x="4704" y="150"/>
                  </a:lnTo>
                  <a:lnTo>
                    <a:pt x="4705" y="151"/>
                  </a:lnTo>
                  <a:lnTo>
                    <a:pt x="4705" y="151"/>
                  </a:lnTo>
                  <a:lnTo>
                    <a:pt x="4706" y="151"/>
                  </a:lnTo>
                  <a:lnTo>
                    <a:pt x="4706" y="151"/>
                  </a:lnTo>
                  <a:lnTo>
                    <a:pt x="4707" y="150"/>
                  </a:lnTo>
                  <a:lnTo>
                    <a:pt x="4707" y="150"/>
                  </a:lnTo>
                  <a:lnTo>
                    <a:pt x="4708" y="149"/>
                  </a:lnTo>
                  <a:lnTo>
                    <a:pt x="4708" y="149"/>
                  </a:lnTo>
                  <a:lnTo>
                    <a:pt x="4709" y="148"/>
                  </a:lnTo>
                  <a:lnTo>
                    <a:pt x="4709" y="149"/>
                  </a:lnTo>
                  <a:lnTo>
                    <a:pt x="4710" y="149"/>
                  </a:lnTo>
                  <a:lnTo>
                    <a:pt x="4710" y="149"/>
                  </a:lnTo>
                  <a:lnTo>
                    <a:pt x="4711" y="148"/>
                  </a:lnTo>
                  <a:lnTo>
                    <a:pt x="4711" y="146"/>
                  </a:lnTo>
                  <a:lnTo>
                    <a:pt x="4711" y="145"/>
                  </a:lnTo>
                  <a:lnTo>
                    <a:pt x="4712" y="145"/>
                  </a:lnTo>
                  <a:lnTo>
                    <a:pt x="4712" y="142"/>
                  </a:lnTo>
                  <a:lnTo>
                    <a:pt x="4713" y="139"/>
                  </a:lnTo>
                  <a:lnTo>
                    <a:pt x="4713" y="138"/>
                  </a:lnTo>
                  <a:lnTo>
                    <a:pt x="4714" y="138"/>
                  </a:lnTo>
                  <a:lnTo>
                    <a:pt x="4714" y="137"/>
                  </a:lnTo>
                  <a:lnTo>
                    <a:pt x="4715" y="135"/>
                  </a:lnTo>
                  <a:lnTo>
                    <a:pt x="4715" y="121"/>
                  </a:lnTo>
                  <a:lnTo>
                    <a:pt x="4716" y="104"/>
                  </a:lnTo>
                  <a:lnTo>
                    <a:pt x="4716" y="91"/>
                  </a:lnTo>
                  <a:lnTo>
                    <a:pt x="4717" y="89"/>
                  </a:lnTo>
                  <a:lnTo>
                    <a:pt x="4717" y="84"/>
                  </a:lnTo>
                  <a:lnTo>
                    <a:pt x="4717" y="70"/>
                  </a:lnTo>
                  <a:lnTo>
                    <a:pt x="4718" y="68"/>
                  </a:lnTo>
                  <a:lnTo>
                    <a:pt x="4719" y="65"/>
                  </a:lnTo>
                  <a:lnTo>
                    <a:pt x="4719" y="61"/>
                  </a:lnTo>
                  <a:lnTo>
                    <a:pt x="4720" y="58"/>
                  </a:lnTo>
                  <a:lnTo>
                    <a:pt x="4720" y="56"/>
                  </a:lnTo>
                  <a:lnTo>
                    <a:pt x="4720" y="55"/>
                  </a:lnTo>
                  <a:lnTo>
                    <a:pt x="4721" y="56"/>
                  </a:lnTo>
                  <a:lnTo>
                    <a:pt x="4721" y="56"/>
                  </a:lnTo>
                  <a:lnTo>
                    <a:pt x="4722" y="57"/>
                  </a:lnTo>
                  <a:lnTo>
                    <a:pt x="4722" y="58"/>
                  </a:lnTo>
                  <a:lnTo>
                    <a:pt x="4723" y="60"/>
                  </a:lnTo>
                  <a:lnTo>
                    <a:pt x="4723" y="63"/>
                  </a:lnTo>
                  <a:lnTo>
                    <a:pt x="4724" y="65"/>
                  </a:lnTo>
                  <a:lnTo>
                    <a:pt x="4724" y="67"/>
                  </a:lnTo>
                  <a:lnTo>
                    <a:pt x="4725" y="71"/>
                  </a:lnTo>
                  <a:lnTo>
                    <a:pt x="4725" y="75"/>
                  </a:lnTo>
                  <a:lnTo>
                    <a:pt x="4726" y="79"/>
                  </a:lnTo>
                  <a:lnTo>
                    <a:pt x="4726" y="82"/>
                  </a:lnTo>
                  <a:lnTo>
                    <a:pt x="4726" y="84"/>
                  </a:lnTo>
                  <a:lnTo>
                    <a:pt x="4727" y="86"/>
                  </a:lnTo>
                  <a:lnTo>
                    <a:pt x="4728" y="86"/>
                  </a:lnTo>
                  <a:lnTo>
                    <a:pt x="4728" y="84"/>
                  </a:lnTo>
                  <a:lnTo>
                    <a:pt x="4729" y="79"/>
                  </a:lnTo>
                  <a:lnTo>
                    <a:pt x="4729" y="73"/>
                  </a:lnTo>
                  <a:lnTo>
                    <a:pt x="4729" y="85"/>
                  </a:lnTo>
                  <a:lnTo>
                    <a:pt x="4730" y="92"/>
                  </a:lnTo>
                  <a:lnTo>
                    <a:pt x="4730" y="90"/>
                  </a:lnTo>
                  <a:lnTo>
                    <a:pt x="4731" y="84"/>
                  </a:lnTo>
                  <a:lnTo>
                    <a:pt x="4731" y="78"/>
                  </a:lnTo>
                  <a:lnTo>
                    <a:pt x="4732" y="74"/>
                  </a:lnTo>
                  <a:lnTo>
                    <a:pt x="4732" y="69"/>
                  </a:lnTo>
                  <a:lnTo>
                    <a:pt x="4733" y="62"/>
                  </a:lnTo>
                  <a:lnTo>
                    <a:pt x="4733" y="56"/>
                  </a:lnTo>
                  <a:lnTo>
                    <a:pt x="4734" y="50"/>
                  </a:lnTo>
                  <a:lnTo>
                    <a:pt x="4734" y="45"/>
                  </a:lnTo>
                  <a:lnTo>
                    <a:pt x="4734" y="40"/>
                  </a:lnTo>
                  <a:lnTo>
                    <a:pt x="4735" y="37"/>
                  </a:lnTo>
                  <a:lnTo>
                    <a:pt x="4735" y="34"/>
                  </a:lnTo>
                  <a:lnTo>
                    <a:pt x="4736" y="33"/>
                  </a:lnTo>
                  <a:lnTo>
                    <a:pt x="4737" y="39"/>
                  </a:lnTo>
                  <a:lnTo>
                    <a:pt x="4737" y="49"/>
                  </a:lnTo>
                  <a:lnTo>
                    <a:pt x="4737" y="59"/>
                  </a:lnTo>
                  <a:lnTo>
                    <a:pt x="4738" y="59"/>
                  </a:lnTo>
                  <a:lnTo>
                    <a:pt x="4738" y="60"/>
                  </a:lnTo>
                  <a:lnTo>
                    <a:pt x="4739" y="64"/>
                  </a:lnTo>
                  <a:lnTo>
                    <a:pt x="4739" y="60"/>
                  </a:lnTo>
                  <a:lnTo>
                    <a:pt x="4740" y="59"/>
                  </a:lnTo>
                  <a:lnTo>
                    <a:pt x="4740" y="59"/>
                  </a:lnTo>
                  <a:lnTo>
                    <a:pt x="4741" y="57"/>
                  </a:lnTo>
                  <a:lnTo>
                    <a:pt x="4741" y="52"/>
                  </a:lnTo>
                  <a:lnTo>
                    <a:pt x="4742" y="51"/>
                  </a:lnTo>
                  <a:lnTo>
                    <a:pt x="4742" y="51"/>
                  </a:lnTo>
                  <a:lnTo>
                    <a:pt x="4743" y="53"/>
                  </a:lnTo>
                  <a:lnTo>
                    <a:pt x="4743" y="55"/>
                  </a:lnTo>
                  <a:lnTo>
                    <a:pt x="4743" y="57"/>
                  </a:lnTo>
                  <a:lnTo>
                    <a:pt x="4744" y="59"/>
                  </a:lnTo>
                  <a:lnTo>
                    <a:pt x="4744" y="57"/>
                  </a:lnTo>
                  <a:lnTo>
                    <a:pt x="4745" y="58"/>
                  </a:lnTo>
                  <a:lnTo>
                    <a:pt x="4745" y="63"/>
                  </a:lnTo>
                  <a:lnTo>
                    <a:pt x="4746" y="69"/>
                  </a:lnTo>
                  <a:lnTo>
                    <a:pt x="4746" y="74"/>
                  </a:lnTo>
                  <a:lnTo>
                    <a:pt x="4747" y="75"/>
                  </a:lnTo>
                  <a:lnTo>
                    <a:pt x="4747" y="74"/>
                  </a:lnTo>
                  <a:lnTo>
                    <a:pt x="4748" y="72"/>
                  </a:lnTo>
                  <a:lnTo>
                    <a:pt x="4748" y="69"/>
                  </a:lnTo>
                  <a:lnTo>
                    <a:pt x="4749" y="67"/>
                  </a:lnTo>
                  <a:lnTo>
                    <a:pt x="4749" y="70"/>
                  </a:lnTo>
                  <a:lnTo>
                    <a:pt x="4750" y="74"/>
                  </a:lnTo>
                  <a:lnTo>
                    <a:pt x="4750" y="76"/>
                  </a:lnTo>
                  <a:lnTo>
                    <a:pt x="4751" y="77"/>
                  </a:lnTo>
                  <a:lnTo>
                    <a:pt x="4751" y="77"/>
                  </a:lnTo>
                  <a:lnTo>
                    <a:pt x="4752" y="75"/>
                  </a:lnTo>
                  <a:lnTo>
                    <a:pt x="4752" y="68"/>
                  </a:lnTo>
                  <a:lnTo>
                    <a:pt x="4752" y="52"/>
                  </a:lnTo>
                  <a:lnTo>
                    <a:pt x="4753" y="31"/>
                  </a:lnTo>
                  <a:lnTo>
                    <a:pt x="4753" y="17"/>
                  </a:lnTo>
                  <a:lnTo>
                    <a:pt x="4754" y="4"/>
                  </a:lnTo>
                  <a:lnTo>
                    <a:pt x="4754" y="1"/>
                  </a:lnTo>
                  <a:lnTo>
                    <a:pt x="4755" y="0"/>
                  </a:lnTo>
                  <a:lnTo>
                    <a:pt x="4755" y="4"/>
                  </a:lnTo>
                  <a:lnTo>
                    <a:pt x="4756" y="5"/>
                  </a:lnTo>
                  <a:lnTo>
                    <a:pt x="4756" y="7"/>
                  </a:lnTo>
                  <a:lnTo>
                    <a:pt x="4757" y="9"/>
                  </a:lnTo>
                  <a:lnTo>
                    <a:pt x="4757" y="12"/>
                  </a:lnTo>
                  <a:lnTo>
                    <a:pt x="4757" y="14"/>
                  </a:lnTo>
                  <a:lnTo>
                    <a:pt x="4758" y="20"/>
                  </a:lnTo>
                  <a:lnTo>
                    <a:pt x="4759" y="24"/>
                  </a:lnTo>
                  <a:lnTo>
                    <a:pt x="4759" y="32"/>
                  </a:lnTo>
                  <a:lnTo>
                    <a:pt x="4760" y="42"/>
                  </a:lnTo>
                  <a:lnTo>
                    <a:pt x="4760" y="52"/>
                  </a:lnTo>
                  <a:lnTo>
                    <a:pt x="4760" y="62"/>
                  </a:lnTo>
                  <a:lnTo>
                    <a:pt x="4761" y="69"/>
                  </a:lnTo>
                  <a:lnTo>
                    <a:pt x="4761" y="78"/>
                  </a:lnTo>
                  <a:lnTo>
                    <a:pt x="4762" y="84"/>
                  </a:lnTo>
                  <a:lnTo>
                    <a:pt x="4762" y="87"/>
                  </a:lnTo>
                  <a:lnTo>
                    <a:pt x="4763" y="91"/>
                  </a:lnTo>
                  <a:lnTo>
                    <a:pt x="4763" y="98"/>
                  </a:lnTo>
                  <a:lnTo>
                    <a:pt x="4764" y="103"/>
                  </a:lnTo>
                  <a:lnTo>
                    <a:pt x="4764" y="109"/>
                  </a:lnTo>
                  <a:lnTo>
                    <a:pt x="4765" y="115"/>
                  </a:lnTo>
                  <a:lnTo>
                    <a:pt x="4765" y="122"/>
                  </a:lnTo>
                  <a:lnTo>
                    <a:pt x="4766" y="132"/>
                  </a:lnTo>
                  <a:lnTo>
                    <a:pt x="4766" y="137"/>
                  </a:lnTo>
                  <a:lnTo>
                    <a:pt x="4766" y="138"/>
                  </a:lnTo>
                  <a:lnTo>
                    <a:pt x="4767" y="141"/>
                  </a:lnTo>
                  <a:lnTo>
                    <a:pt x="4768" y="142"/>
                  </a:lnTo>
                  <a:lnTo>
                    <a:pt x="4768" y="141"/>
                  </a:lnTo>
                  <a:lnTo>
                    <a:pt x="4769" y="139"/>
                  </a:lnTo>
                  <a:lnTo>
                    <a:pt x="4769" y="142"/>
                  </a:lnTo>
                  <a:lnTo>
                    <a:pt x="4769" y="145"/>
                  </a:lnTo>
                  <a:lnTo>
                    <a:pt x="4770" y="146"/>
                  </a:lnTo>
                  <a:lnTo>
                    <a:pt x="4770" y="146"/>
                  </a:lnTo>
                  <a:lnTo>
                    <a:pt x="4771" y="146"/>
                  </a:lnTo>
                  <a:lnTo>
                    <a:pt x="4771" y="146"/>
                  </a:lnTo>
                  <a:lnTo>
                    <a:pt x="4772" y="146"/>
                  </a:lnTo>
                  <a:lnTo>
                    <a:pt x="4772" y="146"/>
                  </a:lnTo>
                  <a:lnTo>
                    <a:pt x="4773" y="146"/>
                  </a:lnTo>
                  <a:lnTo>
                    <a:pt x="4773" y="146"/>
                  </a:lnTo>
                  <a:lnTo>
                    <a:pt x="4774" y="146"/>
                  </a:lnTo>
                  <a:lnTo>
                    <a:pt x="4774" y="145"/>
                  </a:lnTo>
                  <a:lnTo>
                    <a:pt x="4774" y="144"/>
                  </a:lnTo>
                  <a:lnTo>
                    <a:pt x="4775" y="143"/>
                  </a:lnTo>
                  <a:lnTo>
                    <a:pt x="4775" y="140"/>
                  </a:lnTo>
                  <a:lnTo>
                    <a:pt x="4776" y="140"/>
                  </a:lnTo>
                  <a:lnTo>
                    <a:pt x="4777" y="141"/>
                  </a:lnTo>
                  <a:lnTo>
                    <a:pt x="4777" y="141"/>
                  </a:lnTo>
                  <a:lnTo>
                    <a:pt x="4777" y="141"/>
                  </a:lnTo>
                  <a:lnTo>
                    <a:pt x="4778" y="141"/>
                  </a:lnTo>
                  <a:lnTo>
                    <a:pt x="4778" y="141"/>
                  </a:lnTo>
                  <a:lnTo>
                    <a:pt x="4779" y="141"/>
                  </a:lnTo>
                  <a:lnTo>
                    <a:pt x="4779" y="141"/>
                  </a:lnTo>
                  <a:lnTo>
                    <a:pt x="4780" y="141"/>
                  </a:lnTo>
                  <a:lnTo>
                    <a:pt x="4780" y="141"/>
                  </a:lnTo>
                  <a:lnTo>
                    <a:pt x="4781" y="142"/>
                  </a:lnTo>
                  <a:lnTo>
                    <a:pt x="4781" y="143"/>
                  </a:lnTo>
                  <a:lnTo>
                    <a:pt x="4782" y="143"/>
                  </a:lnTo>
                  <a:lnTo>
                    <a:pt x="4782" y="147"/>
                  </a:lnTo>
                  <a:lnTo>
                    <a:pt x="4783" y="150"/>
                  </a:lnTo>
                  <a:lnTo>
                    <a:pt x="4783" y="153"/>
                  </a:lnTo>
                  <a:lnTo>
                    <a:pt x="4783" y="154"/>
                  </a:lnTo>
                  <a:lnTo>
                    <a:pt x="4784" y="155"/>
                  </a:lnTo>
                  <a:lnTo>
                    <a:pt x="4784" y="155"/>
                  </a:lnTo>
                  <a:lnTo>
                    <a:pt x="4785" y="155"/>
                  </a:lnTo>
                  <a:lnTo>
                    <a:pt x="4785" y="155"/>
                  </a:lnTo>
                  <a:lnTo>
                    <a:pt x="4786" y="155"/>
                  </a:lnTo>
                  <a:lnTo>
                    <a:pt x="4786" y="156"/>
                  </a:lnTo>
                  <a:lnTo>
                    <a:pt x="4787" y="156"/>
                  </a:lnTo>
                  <a:lnTo>
                    <a:pt x="4787" y="156"/>
                  </a:lnTo>
                  <a:lnTo>
                    <a:pt x="4788" y="155"/>
                  </a:lnTo>
                  <a:lnTo>
                    <a:pt x="4788" y="155"/>
                  </a:lnTo>
                  <a:lnTo>
                    <a:pt x="4789" y="155"/>
                  </a:lnTo>
                  <a:lnTo>
                    <a:pt x="4789" y="156"/>
                  </a:lnTo>
                  <a:lnTo>
                    <a:pt x="4790" y="157"/>
                  </a:lnTo>
                  <a:lnTo>
                    <a:pt x="4790" y="159"/>
                  </a:lnTo>
                  <a:lnTo>
                    <a:pt x="4791" y="159"/>
                  </a:lnTo>
                  <a:lnTo>
                    <a:pt x="4791" y="158"/>
                  </a:lnTo>
                  <a:lnTo>
                    <a:pt x="4792" y="158"/>
                  </a:lnTo>
                  <a:lnTo>
                    <a:pt x="4792" y="158"/>
                  </a:lnTo>
                  <a:lnTo>
                    <a:pt x="4792" y="158"/>
                  </a:lnTo>
                  <a:lnTo>
                    <a:pt x="4793" y="158"/>
                  </a:lnTo>
                  <a:lnTo>
                    <a:pt x="4793" y="158"/>
                  </a:lnTo>
                  <a:lnTo>
                    <a:pt x="4794" y="158"/>
                  </a:lnTo>
                  <a:lnTo>
                    <a:pt x="4794" y="158"/>
                  </a:lnTo>
                  <a:lnTo>
                    <a:pt x="4795" y="158"/>
                  </a:lnTo>
                  <a:lnTo>
                    <a:pt x="4795" y="158"/>
                  </a:lnTo>
                  <a:lnTo>
                    <a:pt x="4796" y="158"/>
                  </a:lnTo>
                  <a:lnTo>
                    <a:pt x="4796" y="158"/>
                  </a:lnTo>
                  <a:lnTo>
                    <a:pt x="4797" y="158"/>
                  </a:lnTo>
                  <a:lnTo>
                    <a:pt x="4797" y="158"/>
                  </a:lnTo>
                  <a:lnTo>
                    <a:pt x="4797" y="157"/>
                  </a:lnTo>
                  <a:lnTo>
                    <a:pt x="4798" y="157"/>
                  </a:lnTo>
                  <a:lnTo>
                    <a:pt x="4799" y="153"/>
                  </a:lnTo>
                  <a:lnTo>
                    <a:pt x="4799" y="151"/>
                  </a:lnTo>
                  <a:lnTo>
                    <a:pt x="4800" y="149"/>
                  </a:lnTo>
                  <a:lnTo>
                    <a:pt x="4800" y="148"/>
                  </a:lnTo>
                  <a:lnTo>
                    <a:pt x="4800" y="148"/>
                  </a:lnTo>
                  <a:lnTo>
                    <a:pt x="4801" y="148"/>
                  </a:lnTo>
                  <a:lnTo>
                    <a:pt x="4801" y="148"/>
                  </a:lnTo>
                  <a:lnTo>
                    <a:pt x="4802" y="148"/>
                  </a:lnTo>
                  <a:lnTo>
                    <a:pt x="4802" y="147"/>
                  </a:lnTo>
                  <a:lnTo>
                    <a:pt x="4803" y="148"/>
                  </a:lnTo>
                  <a:lnTo>
                    <a:pt x="4803" y="148"/>
                  </a:lnTo>
                  <a:lnTo>
                    <a:pt x="4804" y="148"/>
                  </a:lnTo>
                  <a:lnTo>
                    <a:pt x="4804" y="149"/>
                  </a:lnTo>
                  <a:lnTo>
                    <a:pt x="4805" y="149"/>
                  </a:lnTo>
                  <a:lnTo>
                    <a:pt x="4805" y="150"/>
                  </a:lnTo>
                  <a:lnTo>
                    <a:pt x="4806" y="150"/>
                  </a:lnTo>
                  <a:lnTo>
                    <a:pt x="4806" y="150"/>
                  </a:lnTo>
                  <a:lnTo>
                    <a:pt x="4806" y="150"/>
                  </a:lnTo>
                  <a:lnTo>
                    <a:pt x="4807" y="149"/>
                  </a:lnTo>
                  <a:lnTo>
                    <a:pt x="4808" y="148"/>
                  </a:lnTo>
                  <a:lnTo>
                    <a:pt x="4808" y="148"/>
                  </a:lnTo>
                  <a:lnTo>
                    <a:pt x="4809" y="147"/>
                  </a:lnTo>
                  <a:lnTo>
                    <a:pt x="4809" y="148"/>
                  </a:lnTo>
                  <a:lnTo>
                    <a:pt x="4809" y="148"/>
                  </a:lnTo>
                  <a:lnTo>
                    <a:pt x="4810" y="149"/>
                  </a:lnTo>
                  <a:lnTo>
                    <a:pt x="4810" y="150"/>
                  </a:lnTo>
                  <a:lnTo>
                    <a:pt x="4811" y="150"/>
                  </a:lnTo>
                  <a:lnTo>
                    <a:pt x="4811" y="149"/>
                  </a:lnTo>
                  <a:lnTo>
                    <a:pt x="4812" y="150"/>
                  </a:lnTo>
                  <a:lnTo>
                    <a:pt x="4812" y="150"/>
                  </a:lnTo>
                  <a:lnTo>
                    <a:pt x="4813" y="152"/>
                  </a:lnTo>
                  <a:lnTo>
                    <a:pt x="4813" y="154"/>
                  </a:lnTo>
                  <a:lnTo>
                    <a:pt x="4814" y="154"/>
                  </a:lnTo>
                  <a:lnTo>
                    <a:pt x="4814" y="154"/>
                  </a:lnTo>
                  <a:lnTo>
                    <a:pt x="4815" y="154"/>
                  </a:lnTo>
                  <a:lnTo>
                    <a:pt x="4815" y="154"/>
                  </a:lnTo>
                  <a:lnTo>
                    <a:pt x="4815" y="154"/>
                  </a:lnTo>
                  <a:lnTo>
                    <a:pt x="4816" y="153"/>
                  </a:lnTo>
                  <a:lnTo>
                    <a:pt x="4817" y="152"/>
                  </a:lnTo>
                  <a:lnTo>
                    <a:pt x="4817" y="151"/>
                  </a:lnTo>
                  <a:lnTo>
                    <a:pt x="4817" y="150"/>
                  </a:lnTo>
                  <a:lnTo>
                    <a:pt x="4818" y="149"/>
                  </a:lnTo>
                  <a:lnTo>
                    <a:pt x="4818" y="148"/>
                  </a:lnTo>
                  <a:lnTo>
                    <a:pt x="4819" y="148"/>
                  </a:lnTo>
                  <a:lnTo>
                    <a:pt x="4819" y="148"/>
                  </a:lnTo>
                  <a:lnTo>
                    <a:pt x="4820" y="148"/>
                  </a:lnTo>
                  <a:lnTo>
                    <a:pt x="4820" y="149"/>
                  </a:lnTo>
                  <a:lnTo>
                    <a:pt x="4821" y="149"/>
                  </a:lnTo>
                  <a:lnTo>
                    <a:pt x="4821" y="151"/>
                  </a:lnTo>
                  <a:lnTo>
                    <a:pt x="4822" y="151"/>
                  </a:lnTo>
                  <a:lnTo>
                    <a:pt x="4822" y="152"/>
                  </a:lnTo>
                  <a:lnTo>
                    <a:pt x="4823" y="152"/>
                  </a:lnTo>
                  <a:lnTo>
                    <a:pt x="4823" y="151"/>
                  </a:lnTo>
                  <a:lnTo>
                    <a:pt x="4823" y="146"/>
                  </a:lnTo>
                  <a:lnTo>
                    <a:pt x="4824" y="144"/>
                  </a:lnTo>
                  <a:lnTo>
                    <a:pt x="4824" y="141"/>
                  </a:lnTo>
                  <a:lnTo>
                    <a:pt x="4825" y="142"/>
                  </a:lnTo>
                  <a:lnTo>
                    <a:pt x="4826" y="142"/>
                  </a:lnTo>
                  <a:lnTo>
                    <a:pt x="4826" y="142"/>
                  </a:lnTo>
                  <a:lnTo>
                    <a:pt x="4826" y="142"/>
                  </a:lnTo>
                  <a:lnTo>
                    <a:pt x="4827" y="142"/>
                  </a:lnTo>
                  <a:lnTo>
                    <a:pt x="4827" y="142"/>
                  </a:lnTo>
                  <a:lnTo>
                    <a:pt x="4828" y="142"/>
                  </a:lnTo>
                  <a:lnTo>
                    <a:pt x="4828" y="142"/>
                  </a:lnTo>
                  <a:lnTo>
                    <a:pt x="4829" y="141"/>
                  </a:lnTo>
                  <a:lnTo>
                    <a:pt x="4829" y="140"/>
                  </a:lnTo>
                  <a:lnTo>
                    <a:pt x="4830" y="138"/>
                  </a:lnTo>
                  <a:lnTo>
                    <a:pt x="4830" y="138"/>
                  </a:lnTo>
                  <a:lnTo>
                    <a:pt x="4831" y="138"/>
                  </a:lnTo>
                  <a:lnTo>
                    <a:pt x="4831" y="138"/>
                  </a:lnTo>
                  <a:lnTo>
                    <a:pt x="4832" y="139"/>
                  </a:lnTo>
                  <a:lnTo>
                    <a:pt x="4832" y="140"/>
                  </a:lnTo>
                  <a:lnTo>
                    <a:pt x="4832" y="141"/>
                  </a:lnTo>
                  <a:lnTo>
                    <a:pt x="4833" y="142"/>
                  </a:lnTo>
                  <a:lnTo>
                    <a:pt x="4833" y="141"/>
                  </a:lnTo>
                  <a:lnTo>
                    <a:pt x="4834" y="141"/>
                  </a:lnTo>
                  <a:lnTo>
                    <a:pt x="4834" y="141"/>
                  </a:lnTo>
                  <a:lnTo>
                    <a:pt x="4835" y="141"/>
                  </a:lnTo>
                  <a:lnTo>
                    <a:pt x="4835" y="142"/>
                  </a:lnTo>
                  <a:lnTo>
                    <a:pt x="4836" y="143"/>
                  </a:lnTo>
                  <a:lnTo>
                    <a:pt x="4836" y="143"/>
                  </a:lnTo>
                  <a:lnTo>
                    <a:pt x="4837" y="144"/>
                  </a:lnTo>
                </a:path>
              </a:pathLst>
            </a:custGeom>
            <a:noFill/>
            <a:ln w="476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FD4AA05-2B69-4043-835D-08AE832276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7697853" y="3435782"/>
              <a:ext cx="5184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Xmas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15F89B9-0C97-4232-8C80-1506612FC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5745010" y="3048850"/>
              <a:ext cx="14440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Daylight savings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1F9ECCD-E365-481D-86A7-577B34E57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7975800" y="3414455"/>
              <a:ext cx="85650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New year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037D0B55-6A40-4787-934A-7DF0B28388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1453599" y="3240440"/>
              <a:ext cx="13088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</a:rPr>
                <a:t>Independence</a:t>
              </a:r>
              <a:r>
                <a:rPr lang="en-US" altLang="en-US" sz="1000" dirty="0">
                  <a:solidFill>
                    <a:srgbClr val="262626"/>
                  </a:solidFill>
                </a:rPr>
                <a:t> day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86B1997D-483D-44B6-97F1-48F6531E7C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6659974" y="3245500"/>
              <a:ext cx="103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Thanksgiving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357D59A8-AB3F-4688-BD4C-96CDCD2E32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3527879" y="3386491"/>
              <a:ext cx="8971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Labor day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7D87144-5312-49EE-969B-0E04FBBE5D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4259999" y="3341254"/>
              <a:ext cx="13088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Climate March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B50982F7-57BE-436A-9A89-01A50D27AF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5038796" y="3411866"/>
              <a:ext cx="100391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Comic Con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CBD3D91B-7480-4AC9-A926-9F963BB1A4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8907416" y="3110427"/>
              <a:ext cx="7217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Blizzard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EE7994A5-7DE9-453F-ABAB-DE67073772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8601464" y="3360806"/>
              <a:ext cx="389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MLK day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1ABF7F7C-A7B1-44ED-BCA7-128663161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577" y="3921971"/>
              <a:ext cx="8399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July 1</a:t>
              </a:r>
              <a:r>
                <a:rPr kumimoji="0" lang="en-US" altLang="en-US" sz="10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st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(2014)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11621337-C620-48E0-A790-A5D90263B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535" y="3928321"/>
              <a:ext cx="888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Jan 31</a:t>
              </a:r>
              <a:r>
                <a:rPr kumimoji="0" lang="en-US" altLang="en-US" sz="10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st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 (2015)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BAF456DD-A7DA-4E03-A47E-72451C32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621" y="2603592"/>
              <a:ext cx="13849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New York Taxi Demand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D60EBB73-10A8-4A7B-AE68-3E47C440E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727" y="3413971"/>
              <a:ext cx="78226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00" dirty="0">
                  <a:solidFill>
                    <a:srgbClr val="0000FF"/>
                  </a:solidFill>
                </a:rPr>
                <a:t>Discord score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AF598397-E2FE-4B2B-B1D0-5E4E8DDC2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7249950" y="3378086"/>
              <a:ext cx="103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BLM march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6BC28C17-8147-4CA5-B776-2DACEE471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5822132" y="3208230"/>
              <a:ext cx="14440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Marathon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FB61C9-103D-4136-AD70-41893DDBFDB9}"/>
                </a:ext>
              </a:extLst>
            </p:cNvPr>
            <p:cNvCxnSpPr/>
            <p:nvPr/>
          </p:nvCxnSpPr>
          <p:spPr>
            <a:xfrm>
              <a:off x="1354293" y="3728193"/>
              <a:ext cx="7914022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37B0BEFE-BC76-43CD-87DB-A0A995DB70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67085">
              <a:off x="6966407" y="3240982"/>
              <a:ext cx="132480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Grand Jury Decision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C5B72B-2E63-41F6-A9F4-4008B6582C64}"/>
                </a:ext>
              </a:extLst>
            </p:cNvPr>
            <p:cNvCxnSpPr/>
            <p:nvPr/>
          </p:nvCxnSpPr>
          <p:spPr>
            <a:xfrm>
              <a:off x="6719330" y="3543563"/>
              <a:ext cx="0" cy="693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ADBC32E-8511-4431-A709-AD7C651BB1C1}"/>
                </a:ext>
              </a:extLst>
            </p:cNvPr>
            <p:cNvCxnSpPr/>
            <p:nvPr/>
          </p:nvCxnSpPr>
          <p:spPr>
            <a:xfrm>
              <a:off x="5812868" y="3413971"/>
              <a:ext cx="0" cy="693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276E476-ADD4-404B-89AE-03B327066488}"/>
                </a:ext>
              </a:extLst>
            </p:cNvPr>
            <p:cNvCxnSpPr>
              <a:cxnSpLocks/>
            </p:cNvCxnSpPr>
            <p:nvPr/>
          </p:nvCxnSpPr>
          <p:spPr>
            <a:xfrm>
              <a:off x="7047941" y="3573393"/>
              <a:ext cx="0" cy="1412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C9943F-DB27-44DA-9F56-7A1C5393EE93}"/>
                </a:ext>
              </a:extLst>
            </p:cNvPr>
            <p:cNvCxnSpPr/>
            <p:nvPr/>
          </p:nvCxnSpPr>
          <p:spPr>
            <a:xfrm>
              <a:off x="8608455" y="3556987"/>
              <a:ext cx="0" cy="693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3A83C2-DA0E-4138-823C-46219C67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Fig. 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0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10193</TotalTime>
  <Words>682</Words>
  <Application>Microsoft Office PowerPoint</Application>
  <PresentationFormat>Widescreen</PresentationFormat>
  <Paragraphs>199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Palatino</vt:lpstr>
      <vt:lpstr>Arial</vt:lpstr>
      <vt:lpstr>Calibri</vt:lpstr>
      <vt:lpstr>Calibri Light</vt:lpstr>
      <vt:lpstr>Courier New</vt:lpstr>
      <vt:lpstr>Helvetica</vt:lpstr>
      <vt:lpstr>Office Theme</vt:lpstr>
      <vt:lpstr>PowerPoint Presentation</vt:lpstr>
      <vt:lpstr>Fig. 1</vt:lpstr>
      <vt:lpstr>Fig. 2</vt:lpstr>
      <vt:lpstr>Fig. 3</vt:lpstr>
      <vt:lpstr>Fig. 4</vt:lpstr>
      <vt:lpstr>Fig. 5</vt:lpstr>
      <vt:lpstr>Fig. 6</vt:lpstr>
      <vt:lpstr>Fig. 7</vt:lpstr>
      <vt:lpstr>Fig. 8</vt:lpstr>
      <vt:lpstr>Fig. 9</vt:lpstr>
      <vt:lpstr>Fig. 10</vt:lpstr>
      <vt:lpstr>Fig. 11</vt:lpstr>
      <vt:lpstr>Fig. 12</vt:lpstr>
      <vt:lpstr>Fig.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Renjie Wu</cp:lastModifiedBy>
  <cp:revision>89</cp:revision>
  <dcterms:created xsi:type="dcterms:W3CDTF">2020-08-19T21:36:08Z</dcterms:created>
  <dcterms:modified xsi:type="dcterms:W3CDTF">2020-09-29T05:03:33Z</dcterms:modified>
</cp:coreProperties>
</file>